
<file path=[Content_Types].xml><?xml version="1.0" encoding="utf-8"?>
<Types xmlns="http://schemas.openxmlformats.org/package/2006/content-types">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3.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4.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6" r:id="rId4"/>
    <p:sldMasterId id="2147483797" r:id="rId5"/>
    <p:sldMasterId id="2147483833" r:id="rId6"/>
    <p:sldMasterId id="2147483849" r:id="rId7"/>
    <p:sldMasterId id="2147483879" r:id="rId8"/>
  </p:sldMasterIdLst>
  <p:notesMasterIdLst>
    <p:notesMasterId r:id="rId28"/>
  </p:notesMasterIdLst>
  <p:sldIdLst>
    <p:sldId id="2147474400" r:id="rId9"/>
    <p:sldId id="2147474436" r:id="rId10"/>
    <p:sldId id="2147474498" r:id="rId11"/>
    <p:sldId id="2147474497" r:id="rId12"/>
    <p:sldId id="2147474438" r:id="rId13"/>
    <p:sldId id="2147474439" r:id="rId14"/>
    <p:sldId id="2147474529" r:id="rId15"/>
    <p:sldId id="2147474408" r:id="rId16"/>
    <p:sldId id="2147474440" r:id="rId17"/>
    <p:sldId id="2147474502" r:id="rId18"/>
    <p:sldId id="2147474525" r:id="rId19"/>
    <p:sldId id="2147474503" r:id="rId20"/>
    <p:sldId id="2147474522" r:id="rId21"/>
    <p:sldId id="2147474526" r:id="rId22"/>
    <p:sldId id="2147474520" r:id="rId23"/>
    <p:sldId id="2147474521" r:id="rId24"/>
    <p:sldId id="2147474518" r:id="rId25"/>
    <p:sldId id="2147474519" r:id="rId26"/>
    <p:sldId id="264" r:id="rId2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QbD Intro" id="{0651D20F-B3BA-46E7-88B6-E441E8BB71BB}">
          <p14:sldIdLst>
            <p14:sldId id="2147474400"/>
            <p14:sldId id="2147474436"/>
            <p14:sldId id="2147474498"/>
            <p14:sldId id="2147474497"/>
            <p14:sldId id="2147474438"/>
            <p14:sldId id="2147474439"/>
            <p14:sldId id="2147474529"/>
            <p14:sldId id="2147474408"/>
            <p14:sldId id="2147474440"/>
          </p14:sldIdLst>
        </p14:section>
        <p14:section name="01 European Market" id="{2FCEFE2C-F6FC-D042-A01E-6AB0F1ED494B}">
          <p14:sldIdLst>
            <p14:sldId id="2147474502"/>
            <p14:sldId id="2147474525"/>
          </p14:sldIdLst>
        </p14:section>
        <p14:section name="02 Landing in Europe" id="{0F35EF8A-5A75-9D43-96A0-00C9A37F024D}">
          <p14:sldIdLst>
            <p14:sldId id="2147474503"/>
            <p14:sldId id="2147474522"/>
            <p14:sldId id="2147474526"/>
            <p14:sldId id="2147474520"/>
            <p14:sldId id="2147474521"/>
            <p14:sldId id="2147474518"/>
            <p14:sldId id="2147474519"/>
          </p14:sldIdLst>
        </p14:section>
        <p14:section name="Outro" id="{61A93AEF-BCD2-2F44-948F-20318EC3937F}">
          <p14:sldIdLst>
            <p14:sldId id="264"/>
          </p14:sldIdLst>
        </p14:section>
      </p14:sectionLst>
    </p:ext>
    <p:ext uri="{EFAFB233-063F-42B5-8137-9DF3F51BA10A}">
      <p15:sldGuideLst xmlns:p15="http://schemas.microsoft.com/office/powerpoint/2012/main">
        <p15:guide id="1" pos="778" userDrawn="1">
          <p15:clr>
            <a:srgbClr val="A4A3A4"/>
          </p15:clr>
        </p15:guide>
        <p15:guide id="2" orient="horz" pos="2160">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56E0A806-CE4B-627E-2B8A-04DF816D4FA6}" name="Inge Raguet" initials="IR" userId="S::inge.raguet@qbdgroup.com::93cf15fb-2d0d-44df-adb0-c248ec86745d" providerId="AD"/>
  <p188:author id="{EC436220-54FD-2260-3C68-3F92B56C41DE}" name="Martijn Reniers" initials="" userId="S::Martijn.Reniers@qbdgroup.com::ef331fdc-cb05-4b79-b857-7f1289f4c3bb" providerId="AD"/>
  <p188:author id="{7BE5E062-B9E3-EC11-B957-C0BF769818AE}" name="Peter Goossens" initials="PG" userId="S::peter.goossens@qbdgroup.com::95f8bf9f-2fc1-4579-be7d-6178341144ba" providerId="AD"/>
  <p188:author id="{3263C9A7-DB0D-AF4A-F957-C4072CE776B5}" name="Pieter Smits" initials="PS" userId="S::pieter.smits@qbdgroup.com::f7378d22-9161-4a9c-b8f0-266c4540dabf" providerId="AD"/>
  <p188:author id="{1A723DB8-EB3B-3562-E56C-2C4C8B874DC7}" name="Yulianna Zosymska" initials="YZ" userId="5e3db34b7165da93" providerId="Windows Live"/>
  <p188:author id="{09B2C2DD-1D7A-CADA-D1E2-067FD1065345}" name="Dr. Antonio Borregon" initials="" userId="S::antonio.borregon@qbdgroup.com::e7cdf5ed-8ba1-4fe8-8e17-a0fbff13704e" providerId="AD"/>
  <p188:author id="{2F8337E2-3ABB-05F2-5D6C-E03240D0958C}" name="Filip Dosselaere" initials="FD" userId="S::filip.dosselaere@qbdgroup.com::14dd7041-4e1d-4106-88a7-6bb7d2b7effc" providerId="AD"/>
  <p188:author id="{C5A666EA-930F-2D5C-92A3-16B1C297BDEC}" name="Martijn Reniers" initials="MR" userId="S::martijn.reniers@qbdgroup.com::ef331fdc-cb05-4b79-b857-7f1289f4c3bb" providerId="AD"/>
  <p188:author id="{7124F5F9-6952-AAFE-E48B-BB5EEEB85611}" name="Jonathan Boel" initials="JB" userId="S::jonathan.boel@qbdgroup.com::4bf2c9c9-e33e-4047-b7c9-3b52ec723955" providerId="AD"/>
  <p188:author id="{DCC12BFD-27D2-1CFC-7633-FD0E81C5B60D}" name="Shoow - Matthias" initials="MC" userId="Shoow - Matthias" providerId="None"/>
</p188: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49BD1"/>
    <a:srgbClr val="3BDAC0"/>
    <a:srgbClr val="238371"/>
    <a:srgbClr val="FFFFFF"/>
    <a:srgbClr val="A5BEE1"/>
    <a:srgbClr val="5358A4"/>
    <a:srgbClr val="E7F4FA"/>
    <a:srgbClr val="E8EFD9"/>
    <a:srgbClr val="EEF4F3"/>
    <a:srgbClr val="F5F9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D6DCE1B8-11CB-CFF2-89AE-7ACFFC6F0CE9}" v="9" dt="2024-08-20T09:22:28.10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59" d="100"/>
          <a:sy n="59" d="100"/>
        </p:scale>
        <p:origin x="940" y="52"/>
      </p:cViewPr>
      <p:guideLst>
        <p:guide pos="778"/>
        <p:guide orient="horz" pos="21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 Type="http://schemas.openxmlformats.org/officeDocument/2006/relationships/customXml" Target="../customXml/item3.xml"/><Relationship Id="rId21" Type="http://schemas.openxmlformats.org/officeDocument/2006/relationships/slide" Target="slides/slide13.xml"/><Relationship Id="rId34" Type="http://schemas.microsoft.com/office/2018/10/relationships/authors" Target="authors.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notesMaster" Target="notesMasters/notesMaster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viewProps" Target="viewProps.xml"/><Relationship Id="rId8" Type="http://schemas.openxmlformats.org/officeDocument/2006/relationships/slideMaster" Target="slideMasters/slideMaster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BE"/>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FDB9BCF-ECB2-4C80-B9CF-362FED1F31F2}" type="datetimeFigureOut">
              <a:rPr lang="en-BE" smtClean="0"/>
              <a:t>08/22/2024</a:t>
            </a:fld>
            <a:endParaRPr lang="en-BE"/>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BE"/>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BE"/>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BE"/>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A9FB058-E03C-4282-9558-A10E4C290BAE}" type="slidenum">
              <a:rPr lang="en-BE" smtClean="0"/>
              <a:t>‹Nº›</a:t>
            </a:fld>
            <a:endParaRPr lang="en-BE"/>
          </a:p>
        </p:txBody>
      </p:sp>
    </p:spTree>
    <p:extLst>
      <p:ext uri="{BB962C8B-B14F-4D97-AF65-F5344CB8AC3E}">
        <p14:creationId xmlns:p14="http://schemas.microsoft.com/office/powerpoint/2010/main" val="7463857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solidFill>
                <a:srgbClr val="002855"/>
              </a:solidFill>
              <a:effectLst/>
              <a:uLnTx/>
              <a:uFillTx/>
              <a:latin typeface="Calibri" panose="020F0502020204030204"/>
              <a:ea typeface="Verdana" panose="020B0604030504040204" pitchFamily="34" charset="0"/>
              <a:cs typeface="+mn-cs"/>
              <a:sym typeface="Zilla Slab Light"/>
              <a:rtl val="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731090BB-F709-4B64-AAEF-5D5A7B5EAA54}" type="slidenum">
              <a:rPr kumimoji="0" lang="LID4096"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a:t>
            </a:fld>
            <a:endParaRPr kumimoji="0" lang="LID4096"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159262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LID4096"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A9FB058-E03C-4282-9558-A10E4C290BA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7571430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Open Sans"/>
                <a:ea typeface="Open Sans"/>
                <a:cs typeface="Open Sans"/>
              </a:rPr>
              <a:t>Interesting market? Yes</a:t>
            </a:r>
            <a:endParaRPr lang="en-US" b="0">
              <a:solidFill>
                <a:schemeClr val="accent2"/>
              </a:solidFill>
            </a:endParaRPr>
          </a:p>
          <a:p>
            <a:pPr marL="342900" indent="-342900">
              <a:lnSpc>
                <a:spcPct val="150000"/>
              </a:lnSpc>
              <a:buFont typeface="Arial" panose="020B0604020202020204" pitchFamily="34" charset="0"/>
              <a:buChar char="•"/>
            </a:pPr>
            <a:r>
              <a:rPr lang="en-GB" i="0">
                <a:latin typeface="Open Sans Light"/>
                <a:ea typeface="Open Sans Light"/>
                <a:cs typeface="Open Sans Light"/>
              </a:rPr>
              <a:t>The second largest market in the World</a:t>
            </a:r>
            <a:r>
              <a:rPr lang="en-GB">
                <a:latin typeface="Open Sans Light"/>
                <a:ea typeface="Open Sans Light"/>
                <a:cs typeface="Open Sans Light"/>
              </a:rPr>
              <a:t> (500M patients) </a:t>
            </a:r>
          </a:p>
          <a:p>
            <a:pPr marL="342900" indent="-342900">
              <a:lnSpc>
                <a:spcPct val="150000"/>
              </a:lnSpc>
              <a:buFont typeface="Arial" panose="020B0604020202020204" pitchFamily="34" charset="0"/>
              <a:buChar char="•"/>
            </a:pPr>
            <a:r>
              <a:rPr lang="en-GB">
                <a:latin typeface="Open Sans Light"/>
                <a:ea typeface="Open Sans Light"/>
                <a:cs typeface="Open Sans Light"/>
              </a:rPr>
              <a:t>30 +1 countries with </a:t>
            </a:r>
            <a:r>
              <a:rPr lang="es-ES">
                <a:latin typeface="Open Sans Light"/>
                <a:ea typeface="Open Sans Light"/>
                <a:cs typeface="Open Sans Light"/>
              </a:rPr>
              <a:t>free </a:t>
            </a:r>
            <a:r>
              <a:rPr lang="es-ES" err="1">
                <a:latin typeface="Open Sans Light"/>
                <a:ea typeface="Open Sans Light"/>
                <a:cs typeface="Open Sans Light"/>
              </a:rPr>
              <a:t>cir</a:t>
            </a:r>
            <a:r>
              <a:rPr lang="en-GB" err="1">
                <a:latin typeface="Open Sans Light"/>
                <a:ea typeface="Open Sans Light"/>
                <a:cs typeface="Open Sans Light"/>
              </a:rPr>
              <a:t>culation</a:t>
            </a:r>
            <a:r>
              <a:rPr lang="en-GB">
                <a:latin typeface="Open Sans Light"/>
                <a:ea typeface="Open Sans Light"/>
                <a:cs typeface="Open Sans Light"/>
              </a:rPr>
              <a:t> of goods</a:t>
            </a:r>
          </a:p>
          <a:p>
            <a:pPr marL="342900" indent="-342900">
              <a:lnSpc>
                <a:spcPct val="150000"/>
              </a:lnSpc>
              <a:buFont typeface="Arial" panose="020B0604020202020204" pitchFamily="34" charset="0"/>
              <a:buChar char="•"/>
            </a:pPr>
            <a:r>
              <a:rPr lang="en-GB">
                <a:latin typeface="Open Sans Light"/>
                <a:ea typeface="Open Sans Light"/>
                <a:cs typeface="Open Sans Light"/>
              </a:rPr>
              <a:t>High average price per product</a:t>
            </a:r>
          </a:p>
          <a:p>
            <a:endParaRPr lang="nl-NL"/>
          </a:p>
          <a:p>
            <a:pPr marL="0" marR="0" lvl="0" indent="0" algn="l" defTabSz="914400" rtl="0" eaLnBrk="1" fontAlgn="auto" latinLnBrk="0" hangingPunct="1">
              <a:lnSpc>
                <a:spcPct val="100000"/>
              </a:lnSpc>
              <a:spcBef>
                <a:spcPts val="0"/>
              </a:spcBef>
              <a:spcAft>
                <a:spcPts val="0"/>
              </a:spcAft>
              <a:buClrTx/>
              <a:buSzTx/>
              <a:buFontTx/>
              <a:buNone/>
              <a:tabLst/>
              <a:defRPr/>
            </a:pPr>
            <a:r>
              <a:rPr lang="en-US">
                <a:latin typeface="Open Sans"/>
                <a:ea typeface="Open Sans"/>
                <a:cs typeface="Open Sans"/>
              </a:rPr>
              <a:t>But a complex story to get started…</a:t>
            </a:r>
            <a:endParaRPr lang="en-US" b="0">
              <a:solidFill>
                <a:schemeClr val="accent2"/>
              </a:solidFill>
            </a:endParaRPr>
          </a:p>
          <a:p>
            <a:pPr marL="342900" indent="-342900">
              <a:lnSpc>
                <a:spcPct val="150000"/>
              </a:lnSpc>
              <a:buFont typeface="Arial" panose="020B0604020202020204" pitchFamily="34" charset="0"/>
              <a:buChar char="•"/>
            </a:pPr>
            <a:r>
              <a:rPr lang="en-GB" i="0">
                <a:latin typeface="Open Sans Light"/>
                <a:ea typeface="Open Sans Light"/>
                <a:cs typeface="Open Sans Light"/>
              </a:rPr>
              <a:t>Highly regulated market</a:t>
            </a:r>
            <a:endParaRPr lang="en-GB">
              <a:latin typeface="Open Sans Light"/>
              <a:ea typeface="Open Sans Light"/>
              <a:cs typeface="Open Sans Light"/>
            </a:endParaRPr>
          </a:p>
          <a:p>
            <a:pPr marL="342900" indent="-342900">
              <a:lnSpc>
                <a:spcPct val="150000"/>
              </a:lnSpc>
              <a:buFont typeface="Arial" panose="020B0604020202020204" pitchFamily="34" charset="0"/>
              <a:buChar char="•"/>
            </a:pPr>
            <a:r>
              <a:rPr lang="en-US">
                <a:latin typeface="Open Sans Light"/>
                <a:ea typeface="Open Sans Light"/>
                <a:cs typeface="Open Sans Light"/>
              </a:rPr>
              <a:t>Differences in national interpretations of regulatory and GMP guidelines</a:t>
            </a:r>
          </a:p>
          <a:p>
            <a:pPr marL="342900" indent="-342900">
              <a:lnSpc>
                <a:spcPct val="150000"/>
              </a:lnSpc>
              <a:buFont typeface="Arial" panose="020B0604020202020204" pitchFamily="34" charset="0"/>
              <a:buChar char="•"/>
            </a:pPr>
            <a:r>
              <a:rPr lang="en-US">
                <a:latin typeface="Open Sans Light"/>
                <a:ea typeface="Open Sans Light"/>
                <a:cs typeface="Open Sans Light"/>
              </a:rPr>
              <a:t>Several EU directives to comply with (</a:t>
            </a:r>
            <a:r>
              <a:rPr lang="en-US" err="1">
                <a:latin typeface="Open Sans Light"/>
                <a:ea typeface="Open Sans Light"/>
                <a:cs typeface="Open Sans Light"/>
              </a:rPr>
              <a:t>eg</a:t>
            </a:r>
            <a:r>
              <a:rPr lang="en-US">
                <a:latin typeface="Open Sans Light"/>
                <a:ea typeface="Open Sans Light"/>
                <a:cs typeface="Open Sans Light"/>
              </a:rPr>
              <a:t> FMD) </a:t>
            </a:r>
            <a:endParaRPr lang="en-GB">
              <a:latin typeface="Open Sans Light"/>
              <a:ea typeface="Open Sans Light"/>
              <a:cs typeface="Open Sans Light"/>
            </a:endParaRPr>
          </a:p>
          <a:p>
            <a:pPr marL="342900" indent="-342900">
              <a:lnSpc>
                <a:spcPct val="150000"/>
              </a:lnSpc>
              <a:buFont typeface="Arial" panose="020B0604020202020204" pitchFamily="34" charset="0"/>
              <a:buChar char="•"/>
            </a:pPr>
            <a:r>
              <a:rPr lang="en-GB">
                <a:latin typeface="Open Sans Light"/>
                <a:ea typeface="Open Sans Light"/>
                <a:cs typeface="Open Sans Light"/>
              </a:rPr>
              <a:t>30+ national languages </a:t>
            </a:r>
          </a:p>
          <a:p>
            <a:endParaRPr lang="nl-NL"/>
          </a:p>
        </p:txBody>
      </p:sp>
      <p:sp>
        <p:nvSpPr>
          <p:cNvPr id="4" name="Slide Number Placeholder 3"/>
          <p:cNvSpPr>
            <a:spLocks noGrp="1"/>
          </p:cNvSpPr>
          <p:nvPr>
            <p:ph type="sldNum" sz="quarter" idx="5"/>
          </p:nvPr>
        </p:nvSpPr>
        <p:spPr/>
        <p:txBody>
          <a:bodyPr/>
          <a:lstStyle/>
          <a:p>
            <a:fld id="{BA9FB058-E03C-4282-9558-A10E4C290BAE}" type="slidenum">
              <a:rPr lang="en-BE" smtClean="0"/>
              <a:t>11</a:t>
            </a:fld>
            <a:endParaRPr lang="en-BE"/>
          </a:p>
        </p:txBody>
      </p:sp>
    </p:spTree>
    <p:extLst>
      <p:ext uri="{BB962C8B-B14F-4D97-AF65-F5344CB8AC3E}">
        <p14:creationId xmlns:p14="http://schemas.microsoft.com/office/powerpoint/2010/main" val="256908835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a:p>
        </p:txBody>
      </p:sp>
      <p:sp>
        <p:nvSpPr>
          <p:cNvPr id="4" name="Slide Number Placeholder 3"/>
          <p:cNvSpPr>
            <a:spLocks noGrp="1"/>
          </p:cNvSpPr>
          <p:nvPr>
            <p:ph type="sldNum" sz="quarter" idx="5"/>
          </p:nvPr>
        </p:nvSpPr>
        <p:spPr/>
        <p:txBody>
          <a:bodyPr/>
          <a:lstStyle/>
          <a:p>
            <a:fld id="{BA9FB058-E03C-4282-9558-A10E4C290BAE}" type="slidenum">
              <a:rPr lang="en-BE" smtClean="0"/>
              <a:t>13</a:t>
            </a:fld>
            <a:endParaRPr lang="en-BE"/>
          </a:p>
        </p:txBody>
      </p:sp>
    </p:spTree>
    <p:extLst>
      <p:ext uri="{BB962C8B-B14F-4D97-AF65-F5344CB8AC3E}">
        <p14:creationId xmlns:p14="http://schemas.microsoft.com/office/powerpoint/2010/main" val="32993593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A9FB058-E03C-4282-9558-A10E4C290BAE}" type="slidenum">
              <a:rPr kumimoji="0" lang="en-BE"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BE"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046999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lnSpc>
                <a:spcPct val="150000"/>
              </a:lnSpc>
              <a:buFont typeface="Arial" panose="020B0604020202020204" pitchFamily="34" charset="0"/>
              <a:buChar char="•"/>
            </a:pPr>
            <a:endParaRPr lang="nl-NL"/>
          </a:p>
        </p:txBody>
      </p:sp>
      <p:sp>
        <p:nvSpPr>
          <p:cNvPr id="4" name="Slide Number Placeholder 3"/>
          <p:cNvSpPr>
            <a:spLocks noGrp="1"/>
          </p:cNvSpPr>
          <p:nvPr>
            <p:ph type="sldNum" sz="quarter" idx="5"/>
          </p:nvPr>
        </p:nvSpPr>
        <p:spPr/>
        <p:txBody>
          <a:bodyPr/>
          <a:lstStyle/>
          <a:p>
            <a:fld id="{BA9FB058-E03C-4282-9558-A10E4C290BAE}" type="slidenum">
              <a:rPr lang="en-BE" smtClean="0"/>
              <a:t>15</a:t>
            </a:fld>
            <a:endParaRPr lang="en-BE"/>
          </a:p>
        </p:txBody>
      </p:sp>
    </p:spTree>
    <p:extLst>
      <p:ext uri="{BB962C8B-B14F-4D97-AF65-F5344CB8AC3E}">
        <p14:creationId xmlns:p14="http://schemas.microsoft.com/office/powerpoint/2010/main" val="10252792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nl-NL"/>
          </a:p>
        </p:txBody>
      </p:sp>
      <p:sp>
        <p:nvSpPr>
          <p:cNvPr id="4" name="Slide Number Placeholder 3"/>
          <p:cNvSpPr>
            <a:spLocks noGrp="1"/>
          </p:cNvSpPr>
          <p:nvPr>
            <p:ph type="sldNum" sz="quarter" idx="5"/>
          </p:nvPr>
        </p:nvSpPr>
        <p:spPr/>
        <p:txBody>
          <a:bodyPr/>
          <a:lstStyle/>
          <a:p>
            <a:fld id="{BA9FB058-E03C-4282-9558-A10E4C290BAE}" type="slidenum">
              <a:rPr lang="en-BE" smtClean="0"/>
              <a:t>16</a:t>
            </a:fld>
            <a:endParaRPr lang="en-BE"/>
          </a:p>
        </p:txBody>
      </p:sp>
    </p:spTree>
    <p:extLst>
      <p:ext uri="{BB962C8B-B14F-4D97-AF65-F5344CB8AC3E}">
        <p14:creationId xmlns:p14="http://schemas.microsoft.com/office/powerpoint/2010/main" val="296051675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t-PT"/>
          </a:p>
        </p:txBody>
      </p:sp>
      <p:sp>
        <p:nvSpPr>
          <p:cNvPr id="4" name="Slide Number Placeholder 3"/>
          <p:cNvSpPr>
            <a:spLocks noGrp="1"/>
          </p:cNvSpPr>
          <p:nvPr>
            <p:ph type="sldNum" sz="quarter" idx="5"/>
          </p:nvPr>
        </p:nvSpPr>
        <p:spPr/>
        <p:txBody>
          <a:bodyPr/>
          <a:lstStyle/>
          <a:p>
            <a:fld id="{6399A0F7-7C2A-4966-AB25-227087700203}" type="slidenum">
              <a:rPr lang="LID4096" smtClean="0"/>
              <a:t>17</a:t>
            </a:fld>
            <a:endParaRPr lang="LID4096"/>
          </a:p>
        </p:txBody>
      </p:sp>
    </p:spTree>
    <p:extLst>
      <p:ext uri="{BB962C8B-B14F-4D97-AF65-F5344CB8AC3E}">
        <p14:creationId xmlns:p14="http://schemas.microsoft.com/office/powerpoint/2010/main" val="3313906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pt-PT"/>
          </a:p>
        </p:txBody>
      </p:sp>
      <p:sp>
        <p:nvSpPr>
          <p:cNvPr id="4" name="Slide Number Placeholder 3"/>
          <p:cNvSpPr>
            <a:spLocks noGrp="1"/>
          </p:cNvSpPr>
          <p:nvPr>
            <p:ph type="sldNum" sz="quarter" idx="5"/>
          </p:nvPr>
        </p:nvSpPr>
        <p:spPr/>
        <p:txBody>
          <a:bodyPr/>
          <a:lstStyle/>
          <a:p>
            <a:fld id="{6399A0F7-7C2A-4966-AB25-227087700203}" type="slidenum">
              <a:rPr lang="LID4096" smtClean="0"/>
              <a:t>18</a:t>
            </a:fld>
            <a:endParaRPr lang="LID4096"/>
          </a:p>
        </p:txBody>
      </p:sp>
    </p:spTree>
    <p:extLst>
      <p:ext uri="{BB962C8B-B14F-4D97-AF65-F5344CB8AC3E}">
        <p14:creationId xmlns:p14="http://schemas.microsoft.com/office/powerpoint/2010/main" val="3053575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17.emf"/><Relationship Id="rId5" Type="http://schemas.microsoft.com/office/2007/relationships/hdphoto" Target="../media/hdphoto5.wdp"/><Relationship Id="rId4" Type="http://schemas.openxmlformats.org/officeDocument/2006/relationships/image" Target="../media/image12.png"/></Relationships>
</file>

<file path=ppt/slideLayouts/_rels/slideLayout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18.emf"/><Relationship Id="rId5" Type="http://schemas.microsoft.com/office/2007/relationships/hdphoto" Target="../media/hdphoto6.wdp"/><Relationship Id="rId4" Type="http://schemas.openxmlformats.org/officeDocument/2006/relationships/image" Target="../media/image12.png"/></Relationships>
</file>

<file path=ppt/slideLayouts/_rels/slideLayout1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5" Type="http://schemas.microsoft.com/office/2007/relationships/hdphoto" Target="../media/hdphoto7.wdp"/><Relationship Id="rId4" Type="http://schemas.openxmlformats.org/officeDocument/2006/relationships/image" Target="../media/image12.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9.emf"/><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1.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5" Type="http://schemas.microsoft.com/office/2007/relationships/hdphoto" Target="../media/hdphoto8.wdp"/><Relationship Id="rId4" Type="http://schemas.openxmlformats.org/officeDocument/2006/relationships/image" Target="../media/image1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4.png"/><Relationship Id="rId7" Type="http://schemas.microsoft.com/office/2007/relationships/hdphoto" Target="../media/hdphoto9.wdp"/><Relationship Id="rId2" Type="http://schemas.openxmlformats.org/officeDocument/2006/relationships/image" Target="../media/image23.png"/><Relationship Id="rId1" Type="http://schemas.openxmlformats.org/officeDocument/2006/relationships/slideMaster" Target="../slideMasters/slideMaster2.xml"/><Relationship Id="rId6" Type="http://schemas.openxmlformats.org/officeDocument/2006/relationships/image" Target="../media/image12.png"/><Relationship Id="rId5" Type="http://schemas.microsoft.com/office/2007/relationships/hdphoto" Target="../media/hdphoto1.wdp"/><Relationship Id="rId4" Type="http://schemas.openxmlformats.org/officeDocument/2006/relationships/image" Target="../media/image8.png"/></Relationships>
</file>

<file path=ppt/slideLayouts/_rels/slideLayout2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5" Type="http://schemas.microsoft.com/office/2007/relationships/hdphoto" Target="../media/hdphoto10.wdp"/><Relationship Id="rId4" Type="http://schemas.openxmlformats.org/officeDocument/2006/relationships/image" Target="../media/image12.png"/></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10.png"/><Relationship Id="rId5" Type="http://schemas.microsoft.com/office/2007/relationships/hdphoto" Target="../media/hdphoto11.wdp"/><Relationship Id="rId4" Type="http://schemas.openxmlformats.org/officeDocument/2006/relationships/image" Target="../media/image9.png"/></Relationships>
</file>

<file path=ppt/slideLayouts/_rels/slideLayout26.xml.rels><?xml version="1.0" encoding="UTF-8" standalone="yes"?>
<Relationships xmlns="http://schemas.openxmlformats.org/package/2006/relationships"><Relationship Id="rId8" Type="http://schemas.openxmlformats.org/officeDocument/2006/relationships/image" Target="../media/image4.png"/><Relationship Id="rId3" Type="http://schemas.microsoft.com/office/2007/relationships/hdphoto" Target="../media/hdphoto1.wdp"/><Relationship Id="rId7" Type="http://schemas.openxmlformats.org/officeDocument/2006/relationships/image" Target="../media/image3.pn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10.png"/><Relationship Id="rId5" Type="http://schemas.microsoft.com/office/2007/relationships/hdphoto" Target="../media/hdphoto12.wdp"/><Relationship Id="rId10" Type="http://schemas.openxmlformats.org/officeDocument/2006/relationships/image" Target="../media/image6.png"/><Relationship Id="rId4" Type="http://schemas.openxmlformats.org/officeDocument/2006/relationships/image" Target="../media/image9.png"/><Relationship Id="rId9" Type="http://schemas.openxmlformats.org/officeDocument/2006/relationships/image" Target="../media/image5.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7.png"/><Relationship Id="rId1" Type="http://schemas.openxmlformats.org/officeDocument/2006/relationships/slideMaster" Target="../slideMasters/slideMaster2.xml"/><Relationship Id="rId5" Type="http://schemas.openxmlformats.org/officeDocument/2006/relationships/image" Target="../media/image27.png"/><Relationship Id="rId4" Type="http://schemas.openxmlformats.org/officeDocument/2006/relationships/image" Target="../media/image26.png"/></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10.png"/><Relationship Id="rId2" Type="http://schemas.openxmlformats.org/officeDocument/2006/relationships/image" Target="../media/image7.png"/><Relationship Id="rId1" Type="http://schemas.openxmlformats.org/officeDocument/2006/relationships/slideMaster" Target="../slideMasters/slideMaster2.xml"/><Relationship Id="rId6" Type="http://schemas.microsoft.com/office/2007/relationships/hdphoto" Target="../media/hdphoto2.wdp"/><Relationship Id="rId5" Type="http://schemas.openxmlformats.org/officeDocument/2006/relationships/image" Target="../media/image9.png"/><Relationship Id="rId4" Type="http://schemas.microsoft.com/office/2007/relationships/hdphoto" Target="../media/hdphoto1.wdp"/></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1.gif"/><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3.xml"/><Relationship Id="rId4" Type="http://schemas.openxmlformats.org/officeDocument/2006/relationships/image" Target="../media/image35.sv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7.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5" Type="http://schemas.microsoft.com/office/2007/relationships/hdphoto" Target="../media/hdphoto3.wdp"/><Relationship Id="rId4" Type="http://schemas.openxmlformats.org/officeDocument/2006/relationships/image" Target="../media/image12.png"/></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2.png"/><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png"/><Relationship Id="rId1" Type="http://schemas.openxmlformats.org/officeDocument/2006/relationships/slideMaster" Target="../slideMasters/slideMaster2.xml"/><Relationship Id="rId5" Type="http://schemas.microsoft.com/office/2007/relationships/hdphoto" Target="../media/hdphoto4.wdp"/><Relationship Id="rId4" Type="http://schemas.openxmlformats.org/officeDocument/2006/relationships/image" Target="../media/image12.png"/></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ubtitle_dark">
    <p:bg>
      <p:bgPr>
        <a:solidFill>
          <a:schemeClr val="tx1"/>
        </a:solid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sp>
        <p:nvSpPr>
          <p:cNvPr id="52" name="TextBox 51">
            <a:extLst>
              <a:ext uri="{FF2B5EF4-FFF2-40B4-BE49-F238E27FC236}">
                <a16:creationId xmlns:a16="http://schemas.microsoft.com/office/drawing/2014/main" id="{1ECC835C-8014-4308-D191-11DE028EC686}"/>
              </a:ext>
            </a:extLst>
          </p:cNvPr>
          <p:cNvSpPr txBox="1"/>
          <p:nvPr userDrawn="1"/>
        </p:nvSpPr>
        <p:spPr>
          <a:xfrm>
            <a:off x="9599149" y="2891562"/>
            <a:ext cx="873760" cy="276999"/>
          </a:xfrm>
          <a:prstGeom prst="rect">
            <a:avLst/>
          </a:prstGeom>
          <a:noFill/>
        </p:spPr>
        <p:txBody>
          <a:bodyPr wrap="square" rtlCol="0">
            <a:spAutoFit/>
          </a:bodyPr>
          <a:lstStyle/>
          <a:p>
            <a:endParaRPr lang="en-BE" sz="1200"/>
          </a:p>
        </p:txBody>
      </p:sp>
      <p:sp>
        <p:nvSpPr>
          <p:cNvPr id="5" name="Text Placeholder 4">
            <a:extLst>
              <a:ext uri="{FF2B5EF4-FFF2-40B4-BE49-F238E27FC236}">
                <a16:creationId xmlns:a16="http://schemas.microsoft.com/office/drawing/2014/main" id="{6C0EF61B-FB29-C0A4-CEF5-912EA993F3E3}"/>
              </a:ext>
            </a:extLst>
          </p:cNvPr>
          <p:cNvSpPr>
            <a:spLocks noGrp="1"/>
          </p:cNvSpPr>
          <p:nvPr>
            <p:ph type="body" sz="quarter" idx="10"/>
          </p:nvPr>
        </p:nvSpPr>
        <p:spPr>
          <a:xfrm>
            <a:off x="2130425" y="4307240"/>
            <a:ext cx="7931150" cy="1952625"/>
          </a:xfrm>
        </p:spPr>
        <p:txBody>
          <a:bodyPr anchor="ctr">
            <a:normAutofit/>
          </a:bodyPr>
          <a:lstStyle>
            <a:lvl1pPr marL="0" indent="0" algn="ctr">
              <a:buNone/>
              <a:defRPr sz="1800">
                <a:solidFill>
                  <a:srgbClr val="FFFFFF"/>
                </a:solidFill>
              </a:defRPr>
            </a:lvl1pPr>
            <a:lvl2pPr marL="457200" indent="0" algn="ctr">
              <a:buNone/>
              <a:defRPr sz="1800">
                <a:solidFill>
                  <a:srgbClr val="FFFFFF"/>
                </a:solidFill>
              </a:defRPr>
            </a:lvl2pPr>
            <a:lvl3pPr marL="914400" indent="0" algn="ctr">
              <a:buNone/>
              <a:defRPr sz="1800">
                <a:solidFill>
                  <a:srgbClr val="FFFFFF"/>
                </a:solidFill>
              </a:defRPr>
            </a:lvl3pPr>
            <a:lvl4pPr marL="1371600" indent="0" algn="ctr">
              <a:buNone/>
              <a:defRPr sz="1800">
                <a:solidFill>
                  <a:srgbClr val="FFFFFF"/>
                </a:solidFill>
              </a:defRPr>
            </a:lvl4pPr>
            <a:lvl5pPr marL="1828800" indent="0" algn="ctr">
              <a:buNone/>
              <a:defRPr sz="1800">
                <a:solidFill>
                  <a:srgbClr val="FFFFFF"/>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BE"/>
          </a:p>
        </p:txBody>
      </p:sp>
    </p:spTree>
    <p:extLst>
      <p:ext uri="{BB962C8B-B14F-4D97-AF65-F5344CB8AC3E}">
        <p14:creationId xmlns:p14="http://schemas.microsoft.com/office/powerpoint/2010/main" val="11580440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x Text">
    <p:spTree>
      <p:nvGrpSpPr>
        <p:cNvPr id="1" name=""/>
        <p:cNvGrpSpPr/>
        <p:nvPr/>
      </p:nvGrpSpPr>
      <p:grpSpPr>
        <a:xfrm>
          <a:off x="0" y="0"/>
          <a:ext cx="0" cy="0"/>
          <a:chOff x="0" y="0"/>
          <a:chExt cx="0" cy="0"/>
        </a:xfrm>
      </p:grpSpPr>
      <p:sp>
        <p:nvSpPr>
          <p:cNvPr id="4" name="Vrije vorm 3">
            <a:extLst>
              <a:ext uri="{FF2B5EF4-FFF2-40B4-BE49-F238E27FC236}">
                <a16:creationId xmlns:a16="http://schemas.microsoft.com/office/drawing/2014/main" id="{BF647FFF-917C-C57F-2EF2-C177D4E2B012}"/>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ijdelijke aanduiding voor tekst 15">
            <a:extLst>
              <a:ext uri="{FF2B5EF4-FFF2-40B4-BE49-F238E27FC236}">
                <a16:creationId xmlns:a16="http://schemas.microsoft.com/office/drawing/2014/main" id="{C69A778D-AA76-67B0-DA78-0D0655E4C91C}"/>
              </a:ext>
            </a:extLst>
          </p:cNvPr>
          <p:cNvSpPr>
            <a:spLocks noGrp="1"/>
          </p:cNvSpPr>
          <p:nvPr>
            <p:ph type="body" sz="quarter" idx="12"/>
          </p:nvPr>
        </p:nvSpPr>
        <p:spPr>
          <a:xfrm>
            <a:off x="6299264" y="2212385"/>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grpSp>
        <p:nvGrpSpPr>
          <p:cNvPr id="71" name="Groep 70">
            <a:extLst>
              <a:ext uri="{FF2B5EF4-FFF2-40B4-BE49-F238E27FC236}">
                <a16:creationId xmlns:a16="http://schemas.microsoft.com/office/drawing/2014/main" id="{31DF3D33-199D-3D01-5C8D-6DDD2758E4A0}"/>
              </a:ext>
            </a:extLst>
          </p:cNvPr>
          <p:cNvGrpSpPr/>
          <p:nvPr userDrawn="1"/>
        </p:nvGrpSpPr>
        <p:grpSpPr>
          <a:xfrm>
            <a:off x="-2733368" y="3918271"/>
            <a:ext cx="2826017" cy="2819871"/>
            <a:chOff x="-2733368" y="3918271"/>
            <a:chExt cx="2826017" cy="2819871"/>
          </a:xfrm>
        </p:grpSpPr>
        <p:sp>
          <p:nvSpPr>
            <p:cNvPr id="72" name="Rechthoek 71">
              <a:extLst>
                <a:ext uri="{FF2B5EF4-FFF2-40B4-BE49-F238E27FC236}">
                  <a16:creationId xmlns:a16="http://schemas.microsoft.com/office/drawing/2014/main" id="{1B366077-470A-7662-2E6A-11C3D6F726C2}"/>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73" name="Ovaal 72">
              <a:extLst>
                <a:ext uri="{FF2B5EF4-FFF2-40B4-BE49-F238E27FC236}">
                  <a16:creationId xmlns:a16="http://schemas.microsoft.com/office/drawing/2014/main" id="{5483C592-4588-342B-54BF-62206C01CDB9}"/>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74" name="Ovaal 73">
              <a:extLst>
                <a:ext uri="{FF2B5EF4-FFF2-40B4-BE49-F238E27FC236}">
                  <a16:creationId xmlns:a16="http://schemas.microsoft.com/office/drawing/2014/main" id="{5B37C6CA-CBA1-9A9C-500D-56C459ED9B46}"/>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75" name="Rechthoek 74">
              <a:extLst>
                <a:ext uri="{FF2B5EF4-FFF2-40B4-BE49-F238E27FC236}">
                  <a16:creationId xmlns:a16="http://schemas.microsoft.com/office/drawing/2014/main" id="{3078FA44-91C6-D464-DD62-2E5D48BBF85E}"/>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76" name="VOORBEELD">
              <a:extLst>
                <a:ext uri="{FF2B5EF4-FFF2-40B4-BE49-F238E27FC236}">
                  <a16:creationId xmlns:a16="http://schemas.microsoft.com/office/drawing/2014/main" id="{9C7DEBE0-E026-D708-ED6E-62ECF24A0E53}"/>
                </a:ext>
              </a:extLst>
            </p:cNvPr>
            <p:cNvGrpSpPr/>
            <p:nvPr userDrawn="1"/>
          </p:nvGrpSpPr>
          <p:grpSpPr>
            <a:xfrm>
              <a:off x="-2730304" y="4268226"/>
              <a:ext cx="2484625" cy="604518"/>
              <a:chOff x="-3605171" y="458674"/>
              <a:chExt cx="2484625" cy="558875"/>
            </a:xfrm>
          </p:grpSpPr>
          <p:sp>
            <p:nvSpPr>
              <p:cNvPr id="81" name="Rechthoek 80">
                <a:extLst>
                  <a:ext uri="{FF2B5EF4-FFF2-40B4-BE49-F238E27FC236}">
                    <a16:creationId xmlns:a16="http://schemas.microsoft.com/office/drawing/2014/main" id="{8145EB25-C24C-58E7-04A3-871A7CEF3B80}"/>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82" name="Rechthoek 81">
                <a:extLst>
                  <a:ext uri="{FF2B5EF4-FFF2-40B4-BE49-F238E27FC236}">
                    <a16:creationId xmlns:a16="http://schemas.microsoft.com/office/drawing/2014/main" id="{6639E2C5-253F-C9F1-B032-2B6D30257E9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83" name="Groep 82">
                <a:extLst>
                  <a:ext uri="{FF2B5EF4-FFF2-40B4-BE49-F238E27FC236}">
                    <a16:creationId xmlns:a16="http://schemas.microsoft.com/office/drawing/2014/main" id="{538CE015-9231-4ADB-374D-B7108B23D3AA}"/>
                  </a:ext>
                </a:extLst>
              </p:cNvPr>
              <p:cNvGrpSpPr/>
              <p:nvPr userDrawn="1"/>
            </p:nvGrpSpPr>
            <p:grpSpPr>
              <a:xfrm>
                <a:off x="-3386247" y="830871"/>
                <a:ext cx="139423" cy="109566"/>
                <a:chOff x="-2866744" y="827071"/>
                <a:chExt cx="168701" cy="132575"/>
              </a:xfrm>
            </p:grpSpPr>
            <p:grpSp>
              <p:nvGrpSpPr>
                <p:cNvPr id="114" name="Groep 113">
                  <a:extLst>
                    <a:ext uri="{FF2B5EF4-FFF2-40B4-BE49-F238E27FC236}">
                      <a16:creationId xmlns:a16="http://schemas.microsoft.com/office/drawing/2014/main" id="{2E5E2EED-5CA9-596F-18B6-7C77AF8487E9}"/>
                    </a:ext>
                  </a:extLst>
                </p:cNvPr>
                <p:cNvGrpSpPr/>
                <p:nvPr userDrawn="1"/>
              </p:nvGrpSpPr>
              <p:grpSpPr>
                <a:xfrm>
                  <a:off x="-2866744" y="827071"/>
                  <a:ext cx="168701" cy="132575"/>
                  <a:chOff x="-2866744" y="827071"/>
                  <a:chExt cx="168701" cy="132575"/>
                </a:xfrm>
              </p:grpSpPr>
              <p:cxnSp>
                <p:nvCxnSpPr>
                  <p:cNvPr id="116" name="Rechte verbindingslijn 115">
                    <a:extLst>
                      <a:ext uri="{FF2B5EF4-FFF2-40B4-BE49-F238E27FC236}">
                        <a16:creationId xmlns:a16="http://schemas.microsoft.com/office/drawing/2014/main" id="{DF6B808C-AE04-E1E9-9D03-DE37C34DA91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17" name="Rechte verbindingslijn 116">
                    <a:extLst>
                      <a:ext uri="{FF2B5EF4-FFF2-40B4-BE49-F238E27FC236}">
                        <a16:creationId xmlns:a16="http://schemas.microsoft.com/office/drawing/2014/main" id="{0F3875C7-CC49-F6C5-BE2A-01BFDB6EF81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18" name="Rechte verbindingslijn 117">
                    <a:extLst>
                      <a:ext uri="{FF2B5EF4-FFF2-40B4-BE49-F238E27FC236}">
                        <a16:creationId xmlns:a16="http://schemas.microsoft.com/office/drawing/2014/main" id="{E9161E6F-C9BC-280E-4104-81B7331282E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19" name="Rechte verbindingslijn 118">
                    <a:extLst>
                      <a:ext uri="{FF2B5EF4-FFF2-40B4-BE49-F238E27FC236}">
                        <a16:creationId xmlns:a16="http://schemas.microsoft.com/office/drawing/2014/main" id="{C3FD940A-8590-FE01-CE0C-6DA44930B2F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20" name="Rechte verbindingslijn 119">
                    <a:extLst>
                      <a:ext uri="{FF2B5EF4-FFF2-40B4-BE49-F238E27FC236}">
                        <a16:creationId xmlns:a16="http://schemas.microsoft.com/office/drawing/2014/main" id="{321B7FD3-F5A1-9CB0-B42F-78926F1EC44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15" name="Pijl: rechts 129">
                  <a:extLst>
                    <a:ext uri="{FF2B5EF4-FFF2-40B4-BE49-F238E27FC236}">
                      <a16:creationId xmlns:a16="http://schemas.microsoft.com/office/drawing/2014/main" id="{AD5C8221-2043-5D6C-D523-3347A009C4E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84" name="Groep 83">
                <a:extLst>
                  <a:ext uri="{FF2B5EF4-FFF2-40B4-BE49-F238E27FC236}">
                    <a16:creationId xmlns:a16="http://schemas.microsoft.com/office/drawing/2014/main" id="{5E1C001A-4BD4-E789-7B09-49A69EEB66DD}"/>
                  </a:ext>
                </a:extLst>
              </p:cNvPr>
              <p:cNvGrpSpPr/>
              <p:nvPr userDrawn="1"/>
            </p:nvGrpSpPr>
            <p:grpSpPr>
              <a:xfrm>
                <a:off x="-3605171" y="830871"/>
                <a:ext cx="139423" cy="109566"/>
                <a:chOff x="-2866744" y="518074"/>
                <a:chExt cx="168701" cy="132575"/>
              </a:xfrm>
            </p:grpSpPr>
            <p:grpSp>
              <p:nvGrpSpPr>
                <p:cNvPr id="107" name="Groep 106">
                  <a:extLst>
                    <a:ext uri="{FF2B5EF4-FFF2-40B4-BE49-F238E27FC236}">
                      <a16:creationId xmlns:a16="http://schemas.microsoft.com/office/drawing/2014/main" id="{4734B142-4904-FF66-47C7-B93E3834DC4C}"/>
                    </a:ext>
                  </a:extLst>
                </p:cNvPr>
                <p:cNvGrpSpPr/>
                <p:nvPr userDrawn="1"/>
              </p:nvGrpSpPr>
              <p:grpSpPr>
                <a:xfrm>
                  <a:off x="-2866744" y="518074"/>
                  <a:ext cx="168701" cy="132575"/>
                  <a:chOff x="-2866744" y="518074"/>
                  <a:chExt cx="168701" cy="132575"/>
                </a:xfrm>
              </p:grpSpPr>
              <p:cxnSp>
                <p:nvCxnSpPr>
                  <p:cNvPr id="109" name="Rechte verbindingslijn 108">
                    <a:extLst>
                      <a:ext uri="{FF2B5EF4-FFF2-40B4-BE49-F238E27FC236}">
                        <a16:creationId xmlns:a16="http://schemas.microsoft.com/office/drawing/2014/main" id="{4F1DA576-7672-66C1-A038-766F4C75FD2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10" name="Rechte verbindingslijn 109">
                    <a:extLst>
                      <a:ext uri="{FF2B5EF4-FFF2-40B4-BE49-F238E27FC236}">
                        <a16:creationId xmlns:a16="http://schemas.microsoft.com/office/drawing/2014/main" id="{43142723-A332-71C0-3962-BFE2D593231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11" name="Rechte verbindingslijn 110">
                    <a:extLst>
                      <a:ext uri="{FF2B5EF4-FFF2-40B4-BE49-F238E27FC236}">
                        <a16:creationId xmlns:a16="http://schemas.microsoft.com/office/drawing/2014/main" id="{B70E192D-60B5-3224-33F1-FB1EFB66FFD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12" name="Rechte verbindingslijn 111">
                    <a:extLst>
                      <a:ext uri="{FF2B5EF4-FFF2-40B4-BE49-F238E27FC236}">
                        <a16:creationId xmlns:a16="http://schemas.microsoft.com/office/drawing/2014/main" id="{5653A1D1-E68B-4D1B-37A0-22DA51B7F71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13" name="Rechte verbindingslijn 112">
                    <a:extLst>
                      <a:ext uri="{FF2B5EF4-FFF2-40B4-BE49-F238E27FC236}">
                        <a16:creationId xmlns:a16="http://schemas.microsoft.com/office/drawing/2014/main" id="{618D1394-29C8-F2FA-7EAE-19CE806ED6C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08" name="Pijl: rechts 122">
                  <a:extLst>
                    <a:ext uri="{FF2B5EF4-FFF2-40B4-BE49-F238E27FC236}">
                      <a16:creationId xmlns:a16="http://schemas.microsoft.com/office/drawing/2014/main" id="{27D20D16-13F3-ED89-39CF-E9E0E2D9A23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85" name="Rechte verbindingslijn 84">
                <a:extLst>
                  <a:ext uri="{FF2B5EF4-FFF2-40B4-BE49-F238E27FC236}">
                    <a16:creationId xmlns:a16="http://schemas.microsoft.com/office/drawing/2014/main" id="{1340D7EA-3CC4-A109-46F7-69B45950AFE7}"/>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86" name="Rechte verbindingslijn 85">
                <a:extLst>
                  <a:ext uri="{FF2B5EF4-FFF2-40B4-BE49-F238E27FC236}">
                    <a16:creationId xmlns:a16="http://schemas.microsoft.com/office/drawing/2014/main" id="{C26DE8E8-AFB3-E298-C0A9-366273C4E4C4}"/>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87" name="Rechthoek 86">
                <a:extLst>
                  <a:ext uri="{FF2B5EF4-FFF2-40B4-BE49-F238E27FC236}">
                    <a16:creationId xmlns:a16="http://schemas.microsoft.com/office/drawing/2014/main" id="{CF15A9E4-388A-19E0-0E50-6432086EC3D5}"/>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88" name="Rechthoek 87">
                <a:extLst>
                  <a:ext uri="{FF2B5EF4-FFF2-40B4-BE49-F238E27FC236}">
                    <a16:creationId xmlns:a16="http://schemas.microsoft.com/office/drawing/2014/main" id="{BBE3C4A5-FBA5-1EE5-50FD-42A04F7FA461}"/>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89" name="Groep 88">
                <a:extLst>
                  <a:ext uri="{FF2B5EF4-FFF2-40B4-BE49-F238E27FC236}">
                    <a16:creationId xmlns:a16="http://schemas.microsoft.com/office/drawing/2014/main" id="{712101A2-9DC8-B8F0-5528-5969020804B5}"/>
                  </a:ext>
                </a:extLst>
              </p:cNvPr>
              <p:cNvGrpSpPr/>
              <p:nvPr userDrawn="1"/>
            </p:nvGrpSpPr>
            <p:grpSpPr>
              <a:xfrm>
                <a:off x="-2916763" y="769168"/>
                <a:ext cx="268738" cy="248381"/>
                <a:chOff x="-2916763" y="769168"/>
                <a:chExt cx="268738" cy="248381"/>
              </a:xfrm>
            </p:grpSpPr>
            <p:sp>
              <p:nvSpPr>
                <p:cNvPr id="99" name="Rechthoek 98">
                  <a:extLst>
                    <a:ext uri="{FF2B5EF4-FFF2-40B4-BE49-F238E27FC236}">
                      <a16:creationId xmlns:a16="http://schemas.microsoft.com/office/drawing/2014/main" id="{12C4169A-B1B3-6F4F-5B20-4C98683D3ABB}"/>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00" name="Groep 99">
                  <a:extLst>
                    <a:ext uri="{FF2B5EF4-FFF2-40B4-BE49-F238E27FC236}">
                      <a16:creationId xmlns:a16="http://schemas.microsoft.com/office/drawing/2014/main" id="{00C5C477-E242-9F21-55B1-DE8F9FF75228}"/>
                    </a:ext>
                  </a:extLst>
                </p:cNvPr>
                <p:cNvGrpSpPr/>
                <p:nvPr userDrawn="1"/>
              </p:nvGrpSpPr>
              <p:grpSpPr>
                <a:xfrm>
                  <a:off x="-2866744" y="827071"/>
                  <a:ext cx="168701" cy="132575"/>
                  <a:chOff x="-2866744" y="827071"/>
                  <a:chExt cx="168701" cy="132575"/>
                </a:xfrm>
              </p:grpSpPr>
              <p:cxnSp>
                <p:nvCxnSpPr>
                  <p:cNvPr id="102" name="Rechte verbindingslijn 101">
                    <a:extLst>
                      <a:ext uri="{FF2B5EF4-FFF2-40B4-BE49-F238E27FC236}">
                        <a16:creationId xmlns:a16="http://schemas.microsoft.com/office/drawing/2014/main" id="{2AAD774F-B8FE-F3A2-0281-D31F9D22109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03" name="Rechte verbindingslijn 102">
                    <a:extLst>
                      <a:ext uri="{FF2B5EF4-FFF2-40B4-BE49-F238E27FC236}">
                        <a16:creationId xmlns:a16="http://schemas.microsoft.com/office/drawing/2014/main" id="{ACAFF7A3-87F7-AD09-EA13-C3D3349ACB7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04" name="Rechte verbindingslijn 103">
                    <a:extLst>
                      <a:ext uri="{FF2B5EF4-FFF2-40B4-BE49-F238E27FC236}">
                        <a16:creationId xmlns:a16="http://schemas.microsoft.com/office/drawing/2014/main" id="{1CA5347A-9B92-4227-1F41-5FD1B2910B5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05" name="Rechte verbindingslijn 104">
                    <a:extLst>
                      <a:ext uri="{FF2B5EF4-FFF2-40B4-BE49-F238E27FC236}">
                        <a16:creationId xmlns:a16="http://schemas.microsoft.com/office/drawing/2014/main" id="{DC78530E-6ECE-9B99-1236-8FF6C92C7A2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06" name="Rechte verbindingslijn 105">
                    <a:extLst>
                      <a:ext uri="{FF2B5EF4-FFF2-40B4-BE49-F238E27FC236}">
                        <a16:creationId xmlns:a16="http://schemas.microsoft.com/office/drawing/2014/main" id="{D2111D0F-89AC-A7C3-B636-3AD6F516586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01" name="Pijl: rechts 115">
                  <a:extLst>
                    <a:ext uri="{FF2B5EF4-FFF2-40B4-BE49-F238E27FC236}">
                      <a16:creationId xmlns:a16="http://schemas.microsoft.com/office/drawing/2014/main" id="{A22DF917-ED4F-FF7D-5A8C-EA35BE802E71}"/>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FE5AACC6-5DE4-83F9-4708-B7439BCF01DA}"/>
                  </a:ext>
                </a:extLst>
              </p:cNvPr>
              <p:cNvGrpSpPr/>
              <p:nvPr userDrawn="1"/>
            </p:nvGrpSpPr>
            <p:grpSpPr>
              <a:xfrm>
                <a:off x="-2916763" y="460171"/>
                <a:ext cx="268738" cy="248381"/>
                <a:chOff x="-2916763" y="460171"/>
                <a:chExt cx="268738" cy="248381"/>
              </a:xfrm>
            </p:grpSpPr>
            <p:sp>
              <p:nvSpPr>
                <p:cNvPr id="91" name="Rechthoek 90">
                  <a:extLst>
                    <a:ext uri="{FF2B5EF4-FFF2-40B4-BE49-F238E27FC236}">
                      <a16:creationId xmlns:a16="http://schemas.microsoft.com/office/drawing/2014/main" id="{E381825B-6A0E-8FF1-E755-3E6C78ED9184}"/>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223AB534-4786-20DA-DBA0-44921CB395ED}"/>
                    </a:ext>
                  </a:extLst>
                </p:cNvPr>
                <p:cNvGrpSpPr/>
                <p:nvPr userDrawn="1"/>
              </p:nvGrpSpPr>
              <p:grpSpPr>
                <a:xfrm>
                  <a:off x="-2866744" y="518074"/>
                  <a:ext cx="168701" cy="132575"/>
                  <a:chOff x="-2866744" y="518074"/>
                  <a:chExt cx="168701" cy="132575"/>
                </a:xfrm>
              </p:grpSpPr>
              <p:cxnSp>
                <p:nvCxnSpPr>
                  <p:cNvPr id="94" name="Rechte verbindingslijn 93">
                    <a:extLst>
                      <a:ext uri="{FF2B5EF4-FFF2-40B4-BE49-F238E27FC236}">
                        <a16:creationId xmlns:a16="http://schemas.microsoft.com/office/drawing/2014/main" id="{11C8C8A0-A277-C738-C91E-82BE3FF4872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95" name="Rechte verbindingslijn 94">
                    <a:extLst>
                      <a:ext uri="{FF2B5EF4-FFF2-40B4-BE49-F238E27FC236}">
                        <a16:creationId xmlns:a16="http://schemas.microsoft.com/office/drawing/2014/main" id="{55F65742-3EFE-078C-67EA-BB98CDD235C8}"/>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96" name="Rechte verbindingslijn 95">
                    <a:extLst>
                      <a:ext uri="{FF2B5EF4-FFF2-40B4-BE49-F238E27FC236}">
                        <a16:creationId xmlns:a16="http://schemas.microsoft.com/office/drawing/2014/main" id="{E4914550-A04B-F573-0B15-E1624F8CF85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97" name="Rechte verbindingslijn 96">
                    <a:extLst>
                      <a:ext uri="{FF2B5EF4-FFF2-40B4-BE49-F238E27FC236}">
                        <a16:creationId xmlns:a16="http://schemas.microsoft.com/office/drawing/2014/main" id="{BCD81A9F-5BD1-9176-289D-541413498BD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98" name="Rechte verbindingslijn 97">
                    <a:extLst>
                      <a:ext uri="{FF2B5EF4-FFF2-40B4-BE49-F238E27FC236}">
                        <a16:creationId xmlns:a16="http://schemas.microsoft.com/office/drawing/2014/main" id="{7FD58CC0-C27C-4B28-A71C-AF798453B032}"/>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93" name="Pijl: rechts 107">
                  <a:extLst>
                    <a:ext uri="{FF2B5EF4-FFF2-40B4-BE49-F238E27FC236}">
                      <a16:creationId xmlns:a16="http://schemas.microsoft.com/office/drawing/2014/main" id="{E30BD950-CB1C-A9E2-F6F5-C303EAFB84F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77" name="Ovaal 76">
              <a:extLst>
                <a:ext uri="{FF2B5EF4-FFF2-40B4-BE49-F238E27FC236}">
                  <a16:creationId xmlns:a16="http://schemas.microsoft.com/office/drawing/2014/main" id="{5B5173AE-2606-BFE5-4B87-A37B2363B9C6}"/>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78" name="Ovaal 77">
              <a:extLst>
                <a:ext uri="{FF2B5EF4-FFF2-40B4-BE49-F238E27FC236}">
                  <a16:creationId xmlns:a16="http://schemas.microsoft.com/office/drawing/2014/main" id="{A6BC44F7-E37E-3B50-9768-374DEC67979A}"/>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79" name="Afbeelding 78">
              <a:extLst>
                <a:ext uri="{FF2B5EF4-FFF2-40B4-BE49-F238E27FC236}">
                  <a16:creationId xmlns:a16="http://schemas.microsoft.com/office/drawing/2014/main" id="{DC536CB4-8B27-764B-1C01-1534AD7F6592}"/>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80" name="Ovaal 79">
              <a:extLst>
                <a:ext uri="{FF2B5EF4-FFF2-40B4-BE49-F238E27FC236}">
                  <a16:creationId xmlns:a16="http://schemas.microsoft.com/office/drawing/2014/main" id="{1210A48B-E622-F628-07BC-4D2D7EE44293}"/>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5" name="Tekstvak 4">
            <a:extLst>
              <a:ext uri="{FF2B5EF4-FFF2-40B4-BE49-F238E27FC236}">
                <a16:creationId xmlns:a16="http://schemas.microsoft.com/office/drawing/2014/main" id="{EEDD9D81-BFD7-BE7C-84D5-9CA1CAE161DE}"/>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571882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x Text">
    <p:spTree>
      <p:nvGrpSpPr>
        <p:cNvPr id="1" name=""/>
        <p:cNvGrpSpPr/>
        <p:nvPr/>
      </p:nvGrpSpPr>
      <p:grpSpPr>
        <a:xfrm>
          <a:off x="0" y="0"/>
          <a:ext cx="0" cy="0"/>
          <a:chOff x="0" y="0"/>
          <a:chExt cx="0" cy="0"/>
        </a:xfrm>
      </p:grpSpPr>
      <p:sp>
        <p:nvSpPr>
          <p:cNvPr id="5" name="Vrije vorm 4">
            <a:extLst>
              <a:ext uri="{FF2B5EF4-FFF2-40B4-BE49-F238E27FC236}">
                <a16:creationId xmlns:a16="http://schemas.microsoft.com/office/drawing/2014/main" id="{0D4454B2-29EE-44E7-50A0-855A8FB8D19D}"/>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3334789"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ijdelijke aanduiding voor tekst 15">
            <a:extLst>
              <a:ext uri="{FF2B5EF4-FFF2-40B4-BE49-F238E27FC236}">
                <a16:creationId xmlns:a16="http://schemas.microsoft.com/office/drawing/2014/main" id="{3F85AAC9-D818-A5D6-8EB8-BDE1F007B42A}"/>
              </a:ext>
            </a:extLst>
          </p:cNvPr>
          <p:cNvSpPr>
            <a:spLocks noGrp="1"/>
          </p:cNvSpPr>
          <p:nvPr>
            <p:ph type="body" sz="quarter" idx="12"/>
          </p:nvPr>
        </p:nvSpPr>
        <p:spPr>
          <a:xfrm>
            <a:off x="4466705" y="2210400"/>
            <a:ext cx="3334789"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4" name="Tijdelijke aanduiding voor tekst 15">
            <a:extLst>
              <a:ext uri="{FF2B5EF4-FFF2-40B4-BE49-F238E27FC236}">
                <a16:creationId xmlns:a16="http://schemas.microsoft.com/office/drawing/2014/main" id="{88172206-9616-901C-7A47-5FD83171F27D}"/>
              </a:ext>
            </a:extLst>
          </p:cNvPr>
          <p:cNvSpPr>
            <a:spLocks noGrp="1"/>
          </p:cNvSpPr>
          <p:nvPr>
            <p:ph type="body" sz="quarter" idx="13"/>
          </p:nvPr>
        </p:nvSpPr>
        <p:spPr>
          <a:xfrm>
            <a:off x="8095211" y="2210400"/>
            <a:ext cx="3334789"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grpSp>
        <p:nvGrpSpPr>
          <p:cNvPr id="72" name="Groep 71">
            <a:extLst>
              <a:ext uri="{FF2B5EF4-FFF2-40B4-BE49-F238E27FC236}">
                <a16:creationId xmlns:a16="http://schemas.microsoft.com/office/drawing/2014/main" id="{653C66C4-E524-DE3F-A607-A1561F1D4D8F}"/>
              </a:ext>
            </a:extLst>
          </p:cNvPr>
          <p:cNvGrpSpPr/>
          <p:nvPr userDrawn="1"/>
        </p:nvGrpSpPr>
        <p:grpSpPr>
          <a:xfrm>
            <a:off x="-2733368" y="3918271"/>
            <a:ext cx="2826017" cy="2819871"/>
            <a:chOff x="-2733368" y="3918271"/>
            <a:chExt cx="2826017" cy="2819871"/>
          </a:xfrm>
        </p:grpSpPr>
        <p:sp>
          <p:nvSpPr>
            <p:cNvPr id="73" name="Rechthoek 72">
              <a:extLst>
                <a:ext uri="{FF2B5EF4-FFF2-40B4-BE49-F238E27FC236}">
                  <a16:creationId xmlns:a16="http://schemas.microsoft.com/office/drawing/2014/main" id="{2A71054F-C126-F511-911E-A0143D042BD7}"/>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74" name="Ovaal 73">
              <a:extLst>
                <a:ext uri="{FF2B5EF4-FFF2-40B4-BE49-F238E27FC236}">
                  <a16:creationId xmlns:a16="http://schemas.microsoft.com/office/drawing/2014/main" id="{0450AF4F-0E3F-1644-E443-25CEA8046E1C}"/>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75" name="Ovaal 74">
              <a:extLst>
                <a:ext uri="{FF2B5EF4-FFF2-40B4-BE49-F238E27FC236}">
                  <a16:creationId xmlns:a16="http://schemas.microsoft.com/office/drawing/2014/main" id="{D4D53E7D-8034-2543-E6EB-778D43431D61}"/>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76" name="Rechthoek 75">
              <a:extLst>
                <a:ext uri="{FF2B5EF4-FFF2-40B4-BE49-F238E27FC236}">
                  <a16:creationId xmlns:a16="http://schemas.microsoft.com/office/drawing/2014/main" id="{CB393264-8749-DDDC-A237-2ABFA8E0D540}"/>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77" name="VOORBEELD">
              <a:extLst>
                <a:ext uri="{FF2B5EF4-FFF2-40B4-BE49-F238E27FC236}">
                  <a16:creationId xmlns:a16="http://schemas.microsoft.com/office/drawing/2014/main" id="{0A5D272C-4841-9890-7966-ACBFEF9A0DF2}"/>
                </a:ext>
              </a:extLst>
            </p:cNvPr>
            <p:cNvGrpSpPr/>
            <p:nvPr userDrawn="1"/>
          </p:nvGrpSpPr>
          <p:grpSpPr>
            <a:xfrm>
              <a:off x="-2730304" y="4268226"/>
              <a:ext cx="2484625" cy="604518"/>
              <a:chOff x="-3605171" y="458674"/>
              <a:chExt cx="2484625" cy="558875"/>
            </a:xfrm>
          </p:grpSpPr>
          <p:sp>
            <p:nvSpPr>
              <p:cNvPr id="82" name="Rechthoek 81">
                <a:extLst>
                  <a:ext uri="{FF2B5EF4-FFF2-40B4-BE49-F238E27FC236}">
                    <a16:creationId xmlns:a16="http://schemas.microsoft.com/office/drawing/2014/main" id="{25692031-6AC0-2F5D-E8C7-BD5562F0E9E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83" name="Rechthoek 82">
                <a:extLst>
                  <a:ext uri="{FF2B5EF4-FFF2-40B4-BE49-F238E27FC236}">
                    <a16:creationId xmlns:a16="http://schemas.microsoft.com/office/drawing/2014/main" id="{E3AE5638-5287-52BC-66DD-04225E4A4DD2}"/>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84" name="Groep 83">
                <a:extLst>
                  <a:ext uri="{FF2B5EF4-FFF2-40B4-BE49-F238E27FC236}">
                    <a16:creationId xmlns:a16="http://schemas.microsoft.com/office/drawing/2014/main" id="{9A2A0332-7F1A-194F-DE51-68B766C58EE5}"/>
                  </a:ext>
                </a:extLst>
              </p:cNvPr>
              <p:cNvGrpSpPr/>
              <p:nvPr userDrawn="1"/>
            </p:nvGrpSpPr>
            <p:grpSpPr>
              <a:xfrm>
                <a:off x="-3386247" y="830871"/>
                <a:ext cx="139423" cy="109566"/>
                <a:chOff x="-2866744" y="827071"/>
                <a:chExt cx="168701" cy="132575"/>
              </a:xfrm>
            </p:grpSpPr>
            <p:grpSp>
              <p:nvGrpSpPr>
                <p:cNvPr id="115" name="Groep 114">
                  <a:extLst>
                    <a:ext uri="{FF2B5EF4-FFF2-40B4-BE49-F238E27FC236}">
                      <a16:creationId xmlns:a16="http://schemas.microsoft.com/office/drawing/2014/main" id="{78DCF598-1598-40EE-A36A-95689263930A}"/>
                    </a:ext>
                  </a:extLst>
                </p:cNvPr>
                <p:cNvGrpSpPr/>
                <p:nvPr userDrawn="1"/>
              </p:nvGrpSpPr>
              <p:grpSpPr>
                <a:xfrm>
                  <a:off x="-2866744" y="827071"/>
                  <a:ext cx="168701" cy="132575"/>
                  <a:chOff x="-2866744" y="827071"/>
                  <a:chExt cx="168701" cy="132575"/>
                </a:xfrm>
              </p:grpSpPr>
              <p:cxnSp>
                <p:nvCxnSpPr>
                  <p:cNvPr id="117" name="Rechte verbindingslijn 116">
                    <a:extLst>
                      <a:ext uri="{FF2B5EF4-FFF2-40B4-BE49-F238E27FC236}">
                        <a16:creationId xmlns:a16="http://schemas.microsoft.com/office/drawing/2014/main" id="{D3755ED6-6E13-ACC4-2B40-8DEBB32E324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18" name="Rechte verbindingslijn 117">
                    <a:extLst>
                      <a:ext uri="{FF2B5EF4-FFF2-40B4-BE49-F238E27FC236}">
                        <a16:creationId xmlns:a16="http://schemas.microsoft.com/office/drawing/2014/main" id="{1EC85812-4E31-12F2-C0D0-AE1C0BF9290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19" name="Rechte verbindingslijn 118">
                    <a:extLst>
                      <a:ext uri="{FF2B5EF4-FFF2-40B4-BE49-F238E27FC236}">
                        <a16:creationId xmlns:a16="http://schemas.microsoft.com/office/drawing/2014/main" id="{8B8BD40E-7B7A-61FD-5E9C-8A226A84DEA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20" name="Rechte verbindingslijn 119">
                    <a:extLst>
                      <a:ext uri="{FF2B5EF4-FFF2-40B4-BE49-F238E27FC236}">
                        <a16:creationId xmlns:a16="http://schemas.microsoft.com/office/drawing/2014/main" id="{A9C5A739-4F4A-0CF8-CD0F-4F27A01B288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21" name="Rechte verbindingslijn 120">
                    <a:extLst>
                      <a:ext uri="{FF2B5EF4-FFF2-40B4-BE49-F238E27FC236}">
                        <a16:creationId xmlns:a16="http://schemas.microsoft.com/office/drawing/2014/main" id="{B9FD66D3-1D23-2090-B7B6-D15458A84BE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16" name="Pijl: rechts 129">
                  <a:extLst>
                    <a:ext uri="{FF2B5EF4-FFF2-40B4-BE49-F238E27FC236}">
                      <a16:creationId xmlns:a16="http://schemas.microsoft.com/office/drawing/2014/main" id="{3513CBA9-6FE0-85E5-DF8F-F3AAC865780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85" name="Groep 84">
                <a:extLst>
                  <a:ext uri="{FF2B5EF4-FFF2-40B4-BE49-F238E27FC236}">
                    <a16:creationId xmlns:a16="http://schemas.microsoft.com/office/drawing/2014/main" id="{0E8C22B1-DDB9-002C-8A56-C04D9CECC6E0}"/>
                  </a:ext>
                </a:extLst>
              </p:cNvPr>
              <p:cNvGrpSpPr/>
              <p:nvPr userDrawn="1"/>
            </p:nvGrpSpPr>
            <p:grpSpPr>
              <a:xfrm>
                <a:off x="-3605171" y="830871"/>
                <a:ext cx="139423" cy="109566"/>
                <a:chOff x="-2866744" y="518074"/>
                <a:chExt cx="168701" cy="132575"/>
              </a:xfrm>
            </p:grpSpPr>
            <p:grpSp>
              <p:nvGrpSpPr>
                <p:cNvPr id="108" name="Groep 107">
                  <a:extLst>
                    <a:ext uri="{FF2B5EF4-FFF2-40B4-BE49-F238E27FC236}">
                      <a16:creationId xmlns:a16="http://schemas.microsoft.com/office/drawing/2014/main" id="{F2CE6656-FFB4-D4DA-471C-5857D28A6972}"/>
                    </a:ext>
                  </a:extLst>
                </p:cNvPr>
                <p:cNvGrpSpPr/>
                <p:nvPr userDrawn="1"/>
              </p:nvGrpSpPr>
              <p:grpSpPr>
                <a:xfrm>
                  <a:off x="-2866744" y="518074"/>
                  <a:ext cx="168701" cy="132575"/>
                  <a:chOff x="-2866744" y="518074"/>
                  <a:chExt cx="168701" cy="132575"/>
                </a:xfrm>
              </p:grpSpPr>
              <p:cxnSp>
                <p:nvCxnSpPr>
                  <p:cNvPr id="110" name="Rechte verbindingslijn 109">
                    <a:extLst>
                      <a:ext uri="{FF2B5EF4-FFF2-40B4-BE49-F238E27FC236}">
                        <a16:creationId xmlns:a16="http://schemas.microsoft.com/office/drawing/2014/main" id="{362CD312-A9A8-BF39-737D-41C7E31F448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11" name="Rechte verbindingslijn 110">
                    <a:extLst>
                      <a:ext uri="{FF2B5EF4-FFF2-40B4-BE49-F238E27FC236}">
                        <a16:creationId xmlns:a16="http://schemas.microsoft.com/office/drawing/2014/main" id="{4DDB8DD0-1F35-7568-5EE3-958BC706735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12" name="Rechte verbindingslijn 111">
                    <a:extLst>
                      <a:ext uri="{FF2B5EF4-FFF2-40B4-BE49-F238E27FC236}">
                        <a16:creationId xmlns:a16="http://schemas.microsoft.com/office/drawing/2014/main" id="{EAA6370E-850D-C0FA-7420-ED243748B2D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13" name="Rechte verbindingslijn 112">
                    <a:extLst>
                      <a:ext uri="{FF2B5EF4-FFF2-40B4-BE49-F238E27FC236}">
                        <a16:creationId xmlns:a16="http://schemas.microsoft.com/office/drawing/2014/main" id="{D91EB438-B76C-91B4-0675-F0A955DD09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14" name="Rechte verbindingslijn 113">
                    <a:extLst>
                      <a:ext uri="{FF2B5EF4-FFF2-40B4-BE49-F238E27FC236}">
                        <a16:creationId xmlns:a16="http://schemas.microsoft.com/office/drawing/2014/main" id="{DF0D86AC-67D4-6183-8AEC-CFAE89545BF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09" name="Pijl: rechts 122">
                  <a:extLst>
                    <a:ext uri="{FF2B5EF4-FFF2-40B4-BE49-F238E27FC236}">
                      <a16:creationId xmlns:a16="http://schemas.microsoft.com/office/drawing/2014/main" id="{1BA7AD2F-2AD5-1BD3-FB86-A1EF57B5150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86" name="Rechte verbindingslijn 85">
                <a:extLst>
                  <a:ext uri="{FF2B5EF4-FFF2-40B4-BE49-F238E27FC236}">
                    <a16:creationId xmlns:a16="http://schemas.microsoft.com/office/drawing/2014/main" id="{303E29A4-CBE4-2B29-4AEA-3F99FEDE1A8B}"/>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87" name="Rechte verbindingslijn 86">
                <a:extLst>
                  <a:ext uri="{FF2B5EF4-FFF2-40B4-BE49-F238E27FC236}">
                    <a16:creationId xmlns:a16="http://schemas.microsoft.com/office/drawing/2014/main" id="{B8A44710-7CA2-D7BA-DC0E-2CFB54EA3B3A}"/>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88" name="Rechthoek 87">
                <a:extLst>
                  <a:ext uri="{FF2B5EF4-FFF2-40B4-BE49-F238E27FC236}">
                    <a16:creationId xmlns:a16="http://schemas.microsoft.com/office/drawing/2014/main" id="{E7B84238-779A-9B47-1658-750228D76DE1}"/>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89" name="Rechthoek 88">
                <a:extLst>
                  <a:ext uri="{FF2B5EF4-FFF2-40B4-BE49-F238E27FC236}">
                    <a16:creationId xmlns:a16="http://schemas.microsoft.com/office/drawing/2014/main" id="{EB1EA876-4261-BA60-757D-81BE194E4F4F}"/>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90" name="Groep 89">
                <a:extLst>
                  <a:ext uri="{FF2B5EF4-FFF2-40B4-BE49-F238E27FC236}">
                    <a16:creationId xmlns:a16="http://schemas.microsoft.com/office/drawing/2014/main" id="{6953AB15-0D8C-0DAB-A1B9-1B5702D3B433}"/>
                  </a:ext>
                </a:extLst>
              </p:cNvPr>
              <p:cNvGrpSpPr/>
              <p:nvPr userDrawn="1"/>
            </p:nvGrpSpPr>
            <p:grpSpPr>
              <a:xfrm>
                <a:off x="-2916763" y="769168"/>
                <a:ext cx="268738" cy="248381"/>
                <a:chOff x="-2916763" y="769168"/>
                <a:chExt cx="268738" cy="248381"/>
              </a:xfrm>
            </p:grpSpPr>
            <p:sp>
              <p:nvSpPr>
                <p:cNvPr id="100" name="Rechthoek 99">
                  <a:extLst>
                    <a:ext uri="{FF2B5EF4-FFF2-40B4-BE49-F238E27FC236}">
                      <a16:creationId xmlns:a16="http://schemas.microsoft.com/office/drawing/2014/main" id="{8AB62069-1741-0C5C-5386-58A0625AC5C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01" name="Groep 100">
                  <a:extLst>
                    <a:ext uri="{FF2B5EF4-FFF2-40B4-BE49-F238E27FC236}">
                      <a16:creationId xmlns:a16="http://schemas.microsoft.com/office/drawing/2014/main" id="{DB0E57A8-867D-E4C7-EA20-89E2AB06EC38}"/>
                    </a:ext>
                  </a:extLst>
                </p:cNvPr>
                <p:cNvGrpSpPr/>
                <p:nvPr userDrawn="1"/>
              </p:nvGrpSpPr>
              <p:grpSpPr>
                <a:xfrm>
                  <a:off x="-2866744" y="827071"/>
                  <a:ext cx="168701" cy="132575"/>
                  <a:chOff x="-2866744" y="827071"/>
                  <a:chExt cx="168701" cy="132575"/>
                </a:xfrm>
              </p:grpSpPr>
              <p:cxnSp>
                <p:nvCxnSpPr>
                  <p:cNvPr id="103" name="Rechte verbindingslijn 102">
                    <a:extLst>
                      <a:ext uri="{FF2B5EF4-FFF2-40B4-BE49-F238E27FC236}">
                        <a16:creationId xmlns:a16="http://schemas.microsoft.com/office/drawing/2014/main" id="{1C78BCCF-1B4B-E3BF-EFCB-B820DC7622B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04" name="Rechte verbindingslijn 103">
                    <a:extLst>
                      <a:ext uri="{FF2B5EF4-FFF2-40B4-BE49-F238E27FC236}">
                        <a16:creationId xmlns:a16="http://schemas.microsoft.com/office/drawing/2014/main" id="{BC7A55F6-2DBD-0D19-78BB-92860226594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05" name="Rechte verbindingslijn 104">
                    <a:extLst>
                      <a:ext uri="{FF2B5EF4-FFF2-40B4-BE49-F238E27FC236}">
                        <a16:creationId xmlns:a16="http://schemas.microsoft.com/office/drawing/2014/main" id="{A94CB5DD-32BC-E363-0120-F1978B41CED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06" name="Rechte verbindingslijn 105">
                    <a:extLst>
                      <a:ext uri="{FF2B5EF4-FFF2-40B4-BE49-F238E27FC236}">
                        <a16:creationId xmlns:a16="http://schemas.microsoft.com/office/drawing/2014/main" id="{B8EEEC9A-14F5-1C24-6EC1-B8C5474743F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07" name="Rechte verbindingslijn 106">
                    <a:extLst>
                      <a:ext uri="{FF2B5EF4-FFF2-40B4-BE49-F238E27FC236}">
                        <a16:creationId xmlns:a16="http://schemas.microsoft.com/office/drawing/2014/main" id="{F797B915-4764-9EF4-D2F2-21869FB85C3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02" name="Pijl: rechts 115">
                  <a:extLst>
                    <a:ext uri="{FF2B5EF4-FFF2-40B4-BE49-F238E27FC236}">
                      <a16:creationId xmlns:a16="http://schemas.microsoft.com/office/drawing/2014/main" id="{B7CD4D1D-EBD3-53B2-D581-1AC8105322A1}"/>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91" name="Groep 90">
                <a:extLst>
                  <a:ext uri="{FF2B5EF4-FFF2-40B4-BE49-F238E27FC236}">
                    <a16:creationId xmlns:a16="http://schemas.microsoft.com/office/drawing/2014/main" id="{76A4421D-A1E9-C7A4-C804-31995D714D2E}"/>
                  </a:ext>
                </a:extLst>
              </p:cNvPr>
              <p:cNvGrpSpPr/>
              <p:nvPr userDrawn="1"/>
            </p:nvGrpSpPr>
            <p:grpSpPr>
              <a:xfrm>
                <a:off x="-2916763" y="460171"/>
                <a:ext cx="268738" cy="248381"/>
                <a:chOff x="-2916763" y="460171"/>
                <a:chExt cx="268738" cy="248381"/>
              </a:xfrm>
            </p:grpSpPr>
            <p:sp>
              <p:nvSpPr>
                <p:cNvPr id="92" name="Rechthoek 91">
                  <a:extLst>
                    <a:ext uri="{FF2B5EF4-FFF2-40B4-BE49-F238E27FC236}">
                      <a16:creationId xmlns:a16="http://schemas.microsoft.com/office/drawing/2014/main" id="{C87091B1-93C4-9D68-5DA6-484D3E15390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93" name="Groep 92">
                  <a:extLst>
                    <a:ext uri="{FF2B5EF4-FFF2-40B4-BE49-F238E27FC236}">
                      <a16:creationId xmlns:a16="http://schemas.microsoft.com/office/drawing/2014/main" id="{E4187E09-FFEA-AE93-70FE-5217F99162D4}"/>
                    </a:ext>
                  </a:extLst>
                </p:cNvPr>
                <p:cNvGrpSpPr/>
                <p:nvPr userDrawn="1"/>
              </p:nvGrpSpPr>
              <p:grpSpPr>
                <a:xfrm>
                  <a:off x="-2866744" y="518074"/>
                  <a:ext cx="168701" cy="132575"/>
                  <a:chOff x="-2866744" y="518074"/>
                  <a:chExt cx="168701" cy="132575"/>
                </a:xfrm>
              </p:grpSpPr>
              <p:cxnSp>
                <p:nvCxnSpPr>
                  <p:cNvPr id="95" name="Rechte verbindingslijn 94">
                    <a:extLst>
                      <a:ext uri="{FF2B5EF4-FFF2-40B4-BE49-F238E27FC236}">
                        <a16:creationId xmlns:a16="http://schemas.microsoft.com/office/drawing/2014/main" id="{F508B2C5-7C4E-C203-1353-F30508E2FD9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96" name="Rechte verbindingslijn 95">
                    <a:extLst>
                      <a:ext uri="{FF2B5EF4-FFF2-40B4-BE49-F238E27FC236}">
                        <a16:creationId xmlns:a16="http://schemas.microsoft.com/office/drawing/2014/main" id="{FC730962-A080-EDBE-C6BD-8C80A0314A9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97" name="Rechte verbindingslijn 96">
                    <a:extLst>
                      <a:ext uri="{FF2B5EF4-FFF2-40B4-BE49-F238E27FC236}">
                        <a16:creationId xmlns:a16="http://schemas.microsoft.com/office/drawing/2014/main" id="{ED71E131-A442-0A91-C1C1-C9013DAC8A0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98" name="Rechte verbindingslijn 97">
                    <a:extLst>
                      <a:ext uri="{FF2B5EF4-FFF2-40B4-BE49-F238E27FC236}">
                        <a16:creationId xmlns:a16="http://schemas.microsoft.com/office/drawing/2014/main" id="{F8045895-1918-870A-237C-B5BCADAA7B6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99" name="Rechte verbindingslijn 98">
                    <a:extLst>
                      <a:ext uri="{FF2B5EF4-FFF2-40B4-BE49-F238E27FC236}">
                        <a16:creationId xmlns:a16="http://schemas.microsoft.com/office/drawing/2014/main" id="{3D12DD3E-B3F9-860C-1428-4023D478B69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94" name="Pijl: rechts 107">
                  <a:extLst>
                    <a:ext uri="{FF2B5EF4-FFF2-40B4-BE49-F238E27FC236}">
                      <a16:creationId xmlns:a16="http://schemas.microsoft.com/office/drawing/2014/main" id="{AD19201B-EEC0-2E03-A11D-F25612BD9C1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78" name="Ovaal 77">
              <a:extLst>
                <a:ext uri="{FF2B5EF4-FFF2-40B4-BE49-F238E27FC236}">
                  <a16:creationId xmlns:a16="http://schemas.microsoft.com/office/drawing/2014/main" id="{7B1AD753-13EC-009A-6DD7-A6B9CFACE565}"/>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79" name="Ovaal 78">
              <a:extLst>
                <a:ext uri="{FF2B5EF4-FFF2-40B4-BE49-F238E27FC236}">
                  <a16:creationId xmlns:a16="http://schemas.microsoft.com/office/drawing/2014/main" id="{8FD39746-72E7-AD6E-9C5E-FBE09947935F}"/>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80" name="Afbeelding 79">
              <a:extLst>
                <a:ext uri="{FF2B5EF4-FFF2-40B4-BE49-F238E27FC236}">
                  <a16:creationId xmlns:a16="http://schemas.microsoft.com/office/drawing/2014/main" id="{2846BC0F-3062-EFB7-266E-AA051E256B44}"/>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81" name="Ovaal 80">
              <a:extLst>
                <a:ext uri="{FF2B5EF4-FFF2-40B4-BE49-F238E27FC236}">
                  <a16:creationId xmlns:a16="http://schemas.microsoft.com/office/drawing/2014/main" id="{0535FFF9-2149-C02B-DFD0-CB671B2AE58A}"/>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6" name="Tekstvak 5">
            <a:extLst>
              <a:ext uri="{FF2B5EF4-FFF2-40B4-BE49-F238E27FC236}">
                <a16:creationId xmlns:a16="http://schemas.microsoft.com/office/drawing/2014/main" id="{4DF655C7-A707-F96D-4C50-54EC6570ADBE}"/>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133520374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 Columns">
    <p:spTree>
      <p:nvGrpSpPr>
        <p:cNvPr id="1" name=""/>
        <p:cNvGrpSpPr/>
        <p:nvPr/>
      </p:nvGrpSpPr>
      <p:grpSpPr>
        <a:xfrm>
          <a:off x="0" y="0"/>
          <a:ext cx="0" cy="0"/>
          <a:chOff x="0" y="0"/>
          <a:chExt cx="0" cy="0"/>
        </a:xfrm>
      </p:grpSpPr>
      <p:sp>
        <p:nvSpPr>
          <p:cNvPr id="29" name="Vrije vorm 28">
            <a:extLst>
              <a:ext uri="{FF2B5EF4-FFF2-40B4-BE49-F238E27FC236}">
                <a16:creationId xmlns:a16="http://schemas.microsoft.com/office/drawing/2014/main" id="{08BC608B-BED4-6E3A-7162-375742F71EAF}"/>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10591800" cy="3695100"/>
          </a:xfrm>
        </p:spPr>
        <p:txBody>
          <a:bodyPr numCol="2" spcCol="36000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grpSp>
        <p:nvGrpSpPr>
          <p:cNvPr id="70" name="Groep 69">
            <a:extLst>
              <a:ext uri="{FF2B5EF4-FFF2-40B4-BE49-F238E27FC236}">
                <a16:creationId xmlns:a16="http://schemas.microsoft.com/office/drawing/2014/main" id="{E866654B-C90B-67B9-189F-16ADA67A28AB}"/>
              </a:ext>
            </a:extLst>
          </p:cNvPr>
          <p:cNvGrpSpPr/>
          <p:nvPr userDrawn="1"/>
        </p:nvGrpSpPr>
        <p:grpSpPr>
          <a:xfrm>
            <a:off x="-2733368" y="3918271"/>
            <a:ext cx="2826017" cy="2819871"/>
            <a:chOff x="-2733368" y="3918271"/>
            <a:chExt cx="2826017" cy="2819871"/>
          </a:xfrm>
        </p:grpSpPr>
        <p:sp>
          <p:nvSpPr>
            <p:cNvPr id="71" name="Rechthoek 70">
              <a:extLst>
                <a:ext uri="{FF2B5EF4-FFF2-40B4-BE49-F238E27FC236}">
                  <a16:creationId xmlns:a16="http://schemas.microsoft.com/office/drawing/2014/main" id="{2C3BEECD-868F-D50C-E2C4-AE89CBB8726B}"/>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72" name="Ovaal 71">
              <a:extLst>
                <a:ext uri="{FF2B5EF4-FFF2-40B4-BE49-F238E27FC236}">
                  <a16:creationId xmlns:a16="http://schemas.microsoft.com/office/drawing/2014/main" id="{E9F7A9B2-2272-5151-1989-C5B9C507F92C}"/>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73" name="Ovaal 72">
              <a:extLst>
                <a:ext uri="{FF2B5EF4-FFF2-40B4-BE49-F238E27FC236}">
                  <a16:creationId xmlns:a16="http://schemas.microsoft.com/office/drawing/2014/main" id="{C88BC70A-1318-D22E-33B9-947167C0933F}"/>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74" name="Rechthoek 73">
              <a:extLst>
                <a:ext uri="{FF2B5EF4-FFF2-40B4-BE49-F238E27FC236}">
                  <a16:creationId xmlns:a16="http://schemas.microsoft.com/office/drawing/2014/main" id="{CF361736-990F-77CC-9CFA-78D77DCBEB58}"/>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75" name="VOORBEELD">
              <a:extLst>
                <a:ext uri="{FF2B5EF4-FFF2-40B4-BE49-F238E27FC236}">
                  <a16:creationId xmlns:a16="http://schemas.microsoft.com/office/drawing/2014/main" id="{D9F503FF-8E5D-57E5-2762-5DB913F6D3CF}"/>
                </a:ext>
              </a:extLst>
            </p:cNvPr>
            <p:cNvGrpSpPr/>
            <p:nvPr userDrawn="1"/>
          </p:nvGrpSpPr>
          <p:grpSpPr>
            <a:xfrm>
              <a:off x="-2730304" y="4268226"/>
              <a:ext cx="2484625" cy="604518"/>
              <a:chOff x="-3605171" y="458674"/>
              <a:chExt cx="2484625" cy="558875"/>
            </a:xfrm>
          </p:grpSpPr>
          <p:sp>
            <p:nvSpPr>
              <p:cNvPr id="80" name="Rechthoek 79">
                <a:extLst>
                  <a:ext uri="{FF2B5EF4-FFF2-40B4-BE49-F238E27FC236}">
                    <a16:creationId xmlns:a16="http://schemas.microsoft.com/office/drawing/2014/main" id="{767A2F8D-BB82-5E0C-B293-DDCF110F61FB}"/>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81" name="Rechthoek 80">
                <a:extLst>
                  <a:ext uri="{FF2B5EF4-FFF2-40B4-BE49-F238E27FC236}">
                    <a16:creationId xmlns:a16="http://schemas.microsoft.com/office/drawing/2014/main" id="{8CA4F4D8-D316-3E0B-438E-C3E8872EEC6D}"/>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82" name="Groep 81">
                <a:extLst>
                  <a:ext uri="{FF2B5EF4-FFF2-40B4-BE49-F238E27FC236}">
                    <a16:creationId xmlns:a16="http://schemas.microsoft.com/office/drawing/2014/main" id="{43BDCABC-D168-E155-6BA1-8EEC1B37F5F8}"/>
                  </a:ext>
                </a:extLst>
              </p:cNvPr>
              <p:cNvGrpSpPr/>
              <p:nvPr userDrawn="1"/>
            </p:nvGrpSpPr>
            <p:grpSpPr>
              <a:xfrm>
                <a:off x="-3386247" y="830871"/>
                <a:ext cx="139423" cy="109566"/>
                <a:chOff x="-2866744" y="827071"/>
                <a:chExt cx="168701" cy="132575"/>
              </a:xfrm>
            </p:grpSpPr>
            <p:grpSp>
              <p:nvGrpSpPr>
                <p:cNvPr id="113" name="Groep 112">
                  <a:extLst>
                    <a:ext uri="{FF2B5EF4-FFF2-40B4-BE49-F238E27FC236}">
                      <a16:creationId xmlns:a16="http://schemas.microsoft.com/office/drawing/2014/main" id="{7DFEC97E-8DED-7D9E-1DEA-6FA9CBABCA4A}"/>
                    </a:ext>
                  </a:extLst>
                </p:cNvPr>
                <p:cNvGrpSpPr/>
                <p:nvPr userDrawn="1"/>
              </p:nvGrpSpPr>
              <p:grpSpPr>
                <a:xfrm>
                  <a:off x="-2866744" y="827071"/>
                  <a:ext cx="168701" cy="132575"/>
                  <a:chOff x="-2866744" y="827071"/>
                  <a:chExt cx="168701" cy="132575"/>
                </a:xfrm>
              </p:grpSpPr>
              <p:cxnSp>
                <p:nvCxnSpPr>
                  <p:cNvPr id="115" name="Rechte verbindingslijn 114">
                    <a:extLst>
                      <a:ext uri="{FF2B5EF4-FFF2-40B4-BE49-F238E27FC236}">
                        <a16:creationId xmlns:a16="http://schemas.microsoft.com/office/drawing/2014/main" id="{9D3B2749-177E-488F-CD80-1E4CAF991D9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16" name="Rechte verbindingslijn 115">
                    <a:extLst>
                      <a:ext uri="{FF2B5EF4-FFF2-40B4-BE49-F238E27FC236}">
                        <a16:creationId xmlns:a16="http://schemas.microsoft.com/office/drawing/2014/main" id="{12C30C7B-D85B-9CB1-EC79-4B7BAEE8205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17" name="Rechte verbindingslijn 116">
                    <a:extLst>
                      <a:ext uri="{FF2B5EF4-FFF2-40B4-BE49-F238E27FC236}">
                        <a16:creationId xmlns:a16="http://schemas.microsoft.com/office/drawing/2014/main" id="{0AB601BD-1232-F61B-998D-FE79F715083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18" name="Rechte verbindingslijn 117">
                    <a:extLst>
                      <a:ext uri="{FF2B5EF4-FFF2-40B4-BE49-F238E27FC236}">
                        <a16:creationId xmlns:a16="http://schemas.microsoft.com/office/drawing/2014/main" id="{166D503E-443A-D199-EA5E-2921B0D62CF5}"/>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19" name="Rechte verbindingslijn 118">
                    <a:extLst>
                      <a:ext uri="{FF2B5EF4-FFF2-40B4-BE49-F238E27FC236}">
                        <a16:creationId xmlns:a16="http://schemas.microsoft.com/office/drawing/2014/main" id="{5D9D4EE2-512E-E3FD-EC32-F570569031C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14" name="Pijl: rechts 129">
                  <a:extLst>
                    <a:ext uri="{FF2B5EF4-FFF2-40B4-BE49-F238E27FC236}">
                      <a16:creationId xmlns:a16="http://schemas.microsoft.com/office/drawing/2014/main" id="{69811A18-42DE-2071-490C-4B2E85EFC51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83" name="Groep 82">
                <a:extLst>
                  <a:ext uri="{FF2B5EF4-FFF2-40B4-BE49-F238E27FC236}">
                    <a16:creationId xmlns:a16="http://schemas.microsoft.com/office/drawing/2014/main" id="{E4AE9C90-F300-B91F-6442-035B35953641}"/>
                  </a:ext>
                </a:extLst>
              </p:cNvPr>
              <p:cNvGrpSpPr/>
              <p:nvPr userDrawn="1"/>
            </p:nvGrpSpPr>
            <p:grpSpPr>
              <a:xfrm>
                <a:off x="-3605171" y="830871"/>
                <a:ext cx="139423" cy="109566"/>
                <a:chOff x="-2866744" y="518074"/>
                <a:chExt cx="168701" cy="132575"/>
              </a:xfrm>
            </p:grpSpPr>
            <p:grpSp>
              <p:nvGrpSpPr>
                <p:cNvPr id="106" name="Groep 105">
                  <a:extLst>
                    <a:ext uri="{FF2B5EF4-FFF2-40B4-BE49-F238E27FC236}">
                      <a16:creationId xmlns:a16="http://schemas.microsoft.com/office/drawing/2014/main" id="{D65B5FB4-ADBE-CFDC-F3C8-97FC0A0BA825}"/>
                    </a:ext>
                  </a:extLst>
                </p:cNvPr>
                <p:cNvGrpSpPr/>
                <p:nvPr userDrawn="1"/>
              </p:nvGrpSpPr>
              <p:grpSpPr>
                <a:xfrm>
                  <a:off x="-2866744" y="518074"/>
                  <a:ext cx="168701" cy="132575"/>
                  <a:chOff x="-2866744" y="518074"/>
                  <a:chExt cx="168701" cy="132575"/>
                </a:xfrm>
              </p:grpSpPr>
              <p:cxnSp>
                <p:nvCxnSpPr>
                  <p:cNvPr id="108" name="Rechte verbindingslijn 107">
                    <a:extLst>
                      <a:ext uri="{FF2B5EF4-FFF2-40B4-BE49-F238E27FC236}">
                        <a16:creationId xmlns:a16="http://schemas.microsoft.com/office/drawing/2014/main" id="{4AF934BE-2797-BD46-7CF6-1580BCAF951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09" name="Rechte verbindingslijn 108">
                    <a:extLst>
                      <a:ext uri="{FF2B5EF4-FFF2-40B4-BE49-F238E27FC236}">
                        <a16:creationId xmlns:a16="http://schemas.microsoft.com/office/drawing/2014/main" id="{85F50658-A64A-E52F-D6A0-DD94099A4B1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10" name="Rechte verbindingslijn 109">
                    <a:extLst>
                      <a:ext uri="{FF2B5EF4-FFF2-40B4-BE49-F238E27FC236}">
                        <a16:creationId xmlns:a16="http://schemas.microsoft.com/office/drawing/2014/main" id="{39371396-A5E4-2682-6628-12946D4C305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11" name="Rechte verbindingslijn 110">
                    <a:extLst>
                      <a:ext uri="{FF2B5EF4-FFF2-40B4-BE49-F238E27FC236}">
                        <a16:creationId xmlns:a16="http://schemas.microsoft.com/office/drawing/2014/main" id="{FB236058-2815-3916-8993-6690E1CFDFB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12" name="Rechte verbindingslijn 111">
                    <a:extLst>
                      <a:ext uri="{FF2B5EF4-FFF2-40B4-BE49-F238E27FC236}">
                        <a16:creationId xmlns:a16="http://schemas.microsoft.com/office/drawing/2014/main" id="{954725C5-FE9C-0615-8B4C-B6AB5053590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07" name="Pijl: rechts 122">
                  <a:extLst>
                    <a:ext uri="{FF2B5EF4-FFF2-40B4-BE49-F238E27FC236}">
                      <a16:creationId xmlns:a16="http://schemas.microsoft.com/office/drawing/2014/main" id="{EB1E6940-65AF-E7A4-A8A0-2CD303E6E71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84" name="Rechte verbindingslijn 83">
                <a:extLst>
                  <a:ext uri="{FF2B5EF4-FFF2-40B4-BE49-F238E27FC236}">
                    <a16:creationId xmlns:a16="http://schemas.microsoft.com/office/drawing/2014/main" id="{56B0A614-64D5-55F6-5A8F-88BE07EB697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85" name="Rechte verbindingslijn 84">
                <a:extLst>
                  <a:ext uri="{FF2B5EF4-FFF2-40B4-BE49-F238E27FC236}">
                    <a16:creationId xmlns:a16="http://schemas.microsoft.com/office/drawing/2014/main" id="{D22911B2-CDDC-034C-7B6F-973BD0AA13C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86" name="Rechthoek 85">
                <a:extLst>
                  <a:ext uri="{FF2B5EF4-FFF2-40B4-BE49-F238E27FC236}">
                    <a16:creationId xmlns:a16="http://schemas.microsoft.com/office/drawing/2014/main" id="{40524D14-FA58-7742-0038-8795E96BF42E}"/>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87" name="Rechthoek 86">
                <a:extLst>
                  <a:ext uri="{FF2B5EF4-FFF2-40B4-BE49-F238E27FC236}">
                    <a16:creationId xmlns:a16="http://schemas.microsoft.com/office/drawing/2014/main" id="{87C39F04-9462-B00E-F826-3C60FB63C240}"/>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88" name="Groep 87">
                <a:extLst>
                  <a:ext uri="{FF2B5EF4-FFF2-40B4-BE49-F238E27FC236}">
                    <a16:creationId xmlns:a16="http://schemas.microsoft.com/office/drawing/2014/main" id="{FF1EA9AA-AADE-4191-2D41-42724297465B}"/>
                  </a:ext>
                </a:extLst>
              </p:cNvPr>
              <p:cNvGrpSpPr/>
              <p:nvPr userDrawn="1"/>
            </p:nvGrpSpPr>
            <p:grpSpPr>
              <a:xfrm>
                <a:off x="-2916763" y="769168"/>
                <a:ext cx="268738" cy="248381"/>
                <a:chOff x="-2916763" y="769168"/>
                <a:chExt cx="268738" cy="248381"/>
              </a:xfrm>
            </p:grpSpPr>
            <p:sp>
              <p:nvSpPr>
                <p:cNvPr id="98" name="Rechthoek 97">
                  <a:extLst>
                    <a:ext uri="{FF2B5EF4-FFF2-40B4-BE49-F238E27FC236}">
                      <a16:creationId xmlns:a16="http://schemas.microsoft.com/office/drawing/2014/main" id="{56564A9F-24A6-DDAB-A39C-20912A0045B7}"/>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99" name="Groep 98">
                  <a:extLst>
                    <a:ext uri="{FF2B5EF4-FFF2-40B4-BE49-F238E27FC236}">
                      <a16:creationId xmlns:a16="http://schemas.microsoft.com/office/drawing/2014/main" id="{71C475A6-55AA-02E0-88FA-76431AC3B0BE}"/>
                    </a:ext>
                  </a:extLst>
                </p:cNvPr>
                <p:cNvGrpSpPr/>
                <p:nvPr userDrawn="1"/>
              </p:nvGrpSpPr>
              <p:grpSpPr>
                <a:xfrm>
                  <a:off x="-2866744" y="827071"/>
                  <a:ext cx="168701" cy="132575"/>
                  <a:chOff x="-2866744" y="827071"/>
                  <a:chExt cx="168701" cy="132575"/>
                </a:xfrm>
              </p:grpSpPr>
              <p:cxnSp>
                <p:nvCxnSpPr>
                  <p:cNvPr id="101" name="Rechte verbindingslijn 100">
                    <a:extLst>
                      <a:ext uri="{FF2B5EF4-FFF2-40B4-BE49-F238E27FC236}">
                        <a16:creationId xmlns:a16="http://schemas.microsoft.com/office/drawing/2014/main" id="{822C25D5-726D-7ED5-59E2-B8D79BAB8A2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02" name="Rechte verbindingslijn 101">
                    <a:extLst>
                      <a:ext uri="{FF2B5EF4-FFF2-40B4-BE49-F238E27FC236}">
                        <a16:creationId xmlns:a16="http://schemas.microsoft.com/office/drawing/2014/main" id="{39D53D06-B4D8-EAE0-CA1A-DF068FE96DE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03" name="Rechte verbindingslijn 102">
                    <a:extLst>
                      <a:ext uri="{FF2B5EF4-FFF2-40B4-BE49-F238E27FC236}">
                        <a16:creationId xmlns:a16="http://schemas.microsoft.com/office/drawing/2014/main" id="{192E6962-6693-7603-CF2E-6B5CB5ED06F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04" name="Rechte verbindingslijn 103">
                    <a:extLst>
                      <a:ext uri="{FF2B5EF4-FFF2-40B4-BE49-F238E27FC236}">
                        <a16:creationId xmlns:a16="http://schemas.microsoft.com/office/drawing/2014/main" id="{7E1E703D-9EE0-6076-F599-6B6EBFEEB3D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05" name="Rechte verbindingslijn 104">
                    <a:extLst>
                      <a:ext uri="{FF2B5EF4-FFF2-40B4-BE49-F238E27FC236}">
                        <a16:creationId xmlns:a16="http://schemas.microsoft.com/office/drawing/2014/main" id="{F3A36961-4383-7F1C-6A2A-5A1A2B49D91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00" name="Pijl: rechts 115">
                  <a:extLst>
                    <a:ext uri="{FF2B5EF4-FFF2-40B4-BE49-F238E27FC236}">
                      <a16:creationId xmlns:a16="http://schemas.microsoft.com/office/drawing/2014/main" id="{865BFBD4-70EF-C2CD-CA0D-3E4B4611941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89" name="Groep 88">
                <a:extLst>
                  <a:ext uri="{FF2B5EF4-FFF2-40B4-BE49-F238E27FC236}">
                    <a16:creationId xmlns:a16="http://schemas.microsoft.com/office/drawing/2014/main" id="{D52C0C4D-7AD7-9F2C-AEC4-D1DF2F3AAC40}"/>
                  </a:ext>
                </a:extLst>
              </p:cNvPr>
              <p:cNvGrpSpPr/>
              <p:nvPr userDrawn="1"/>
            </p:nvGrpSpPr>
            <p:grpSpPr>
              <a:xfrm>
                <a:off x="-2916763" y="460171"/>
                <a:ext cx="268738" cy="248381"/>
                <a:chOff x="-2916763" y="460171"/>
                <a:chExt cx="268738" cy="248381"/>
              </a:xfrm>
            </p:grpSpPr>
            <p:sp>
              <p:nvSpPr>
                <p:cNvPr id="90" name="Rechthoek 89">
                  <a:extLst>
                    <a:ext uri="{FF2B5EF4-FFF2-40B4-BE49-F238E27FC236}">
                      <a16:creationId xmlns:a16="http://schemas.microsoft.com/office/drawing/2014/main" id="{D130D9E8-0878-E95A-AA9E-BBF918DF1C4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91" name="Groep 90">
                  <a:extLst>
                    <a:ext uri="{FF2B5EF4-FFF2-40B4-BE49-F238E27FC236}">
                      <a16:creationId xmlns:a16="http://schemas.microsoft.com/office/drawing/2014/main" id="{D8E0EB74-3BA7-9C65-DE8C-19136570C1AC}"/>
                    </a:ext>
                  </a:extLst>
                </p:cNvPr>
                <p:cNvGrpSpPr/>
                <p:nvPr userDrawn="1"/>
              </p:nvGrpSpPr>
              <p:grpSpPr>
                <a:xfrm>
                  <a:off x="-2866744" y="518074"/>
                  <a:ext cx="168701" cy="132575"/>
                  <a:chOff x="-2866744" y="518074"/>
                  <a:chExt cx="168701" cy="132575"/>
                </a:xfrm>
              </p:grpSpPr>
              <p:cxnSp>
                <p:nvCxnSpPr>
                  <p:cNvPr id="93" name="Rechte verbindingslijn 92">
                    <a:extLst>
                      <a:ext uri="{FF2B5EF4-FFF2-40B4-BE49-F238E27FC236}">
                        <a16:creationId xmlns:a16="http://schemas.microsoft.com/office/drawing/2014/main" id="{C8D042C3-4177-6046-9E71-56EC90372E4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94" name="Rechte verbindingslijn 93">
                    <a:extLst>
                      <a:ext uri="{FF2B5EF4-FFF2-40B4-BE49-F238E27FC236}">
                        <a16:creationId xmlns:a16="http://schemas.microsoft.com/office/drawing/2014/main" id="{EE96EEB1-8408-8355-082A-0D520D625BE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95" name="Rechte verbindingslijn 94">
                    <a:extLst>
                      <a:ext uri="{FF2B5EF4-FFF2-40B4-BE49-F238E27FC236}">
                        <a16:creationId xmlns:a16="http://schemas.microsoft.com/office/drawing/2014/main" id="{E2688D61-D3E9-CAE1-134A-21BFD2FE2D8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96" name="Rechte verbindingslijn 95">
                    <a:extLst>
                      <a:ext uri="{FF2B5EF4-FFF2-40B4-BE49-F238E27FC236}">
                        <a16:creationId xmlns:a16="http://schemas.microsoft.com/office/drawing/2014/main" id="{0EDEAEF5-440D-0D51-D798-0162E41699F2}"/>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97" name="Rechte verbindingslijn 96">
                    <a:extLst>
                      <a:ext uri="{FF2B5EF4-FFF2-40B4-BE49-F238E27FC236}">
                        <a16:creationId xmlns:a16="http://schemas.microsoft.com/office/drawing/2014/main" id="{A66373A4-6E0F-DE20-7935-B1F24423F4F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92" name="Pijl: rechts 107">
                  <a:extLst>
                    <a:ext uri="{FF2B5EF4-FFF2-40B4-BE49-F238E27FC236}">
                      <a16:creationId xmlns:a16="http://schemas.microsoft.com/office/drawing/2014/main" id="{D9680FCF-281A-821E-D21E-EDF126E1F28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76" name="Ovaal 75">
              <a:extLst>
                <a:ext uri="{FF2B5EF4-FFF2-40B4-BE49-F238E27FC236}">
                  <a16:creationId xmlns:a16="http://schemas.microsoft.com/office/drawing/2014/main" id="{7C566836-847A-21CD-2936-46393483C26D}"/>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77" name="Ovaal 76">
              <a:extLst>
                <a:ext uri="{FF2B5EF4-FFF2-40B4-BE49-F238E27FC236}">
                  <a16:creationId xmlns:a16="http://schemas.microsoft.com/office/drawing/2014/main" id="{BB59F93C-C1DB-AB78-BF67-8EFAE430A01C}"/>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78" name="Afbeelding 77">
              <a:extLst>
                <a:ext uri="{FF2B5EF4-FFF2-40B4-BE49-F238E27FC236}">
                  <a16:creationId xmlns:a16="http://schemas.microsoft.com/office/drawing/2014/main" id="{A65BDEA6-F79C-8C0D-E3FB-0139C7AD2DEB}"/>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79" name="Ovaal 78">
              <a:extLst>
                <a:ext uri="{FF2B5EF4-FFF2-40B4-BE49-F238E27FC236}">
                  <a16:creationId xmlns:a16="http://schemas.microsoft.com/office/drawing/2014/main" id="{86C5DBBF-E545-77DD-49AE-B2820123B6C2}"/>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2" name="Tekstvak 1">
            <a:extLst>
              <a:ext uri="{FF2B5EF4-FFF2-40B4-BE49-F238E27FC236}">
                <a16:creationId xmlns:a16="http://schemas.microsoft.com/office/drawing/2014/main" id="{FD91BEE3-B102-EECE-1108-C929BF07E4DA}"/>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35628514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ext + Image2">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BEDD0693-0500-F1E5-1D42-38048C95733A}"/>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5257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5257800"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4" name="Tijdelijke aanduiding voor afbeelding 3">
            <a:extLst>
              <a:ext uri="{FF2B5EF4-FFF2-40B4-BE49-F238E27FC236}">
                <a16:creationId xmlns:a16="http://schemas.microsoft.com/office/drawing/2014/main" id="{8EDFD288-DE3E-9648-2CCE-ED26382E955F}"/>
              </a:ext>
            </a:extLst>
          </p:cNvPr>
          <p:cNvSpPr>
            <a:spLocks noGrp="1"/>
          </p:cNvSpPr>
          <p:nvPr>
            <p:ph type="pic" sz="quarter" idx="12"/>
          </p:nvPr>
        </p:nvSpPr>
        <p:spPr>
          <a:xfrm>
            <a:off x="6611983" y="-3"/>
            <a:ext cx="5257800" cy="6237875"/>
          </a:xfrm>
          <a:solidFill>
            <a:schemeClr val="accent1"/>
          </a:solidFill>
        </p:spPr>
        <p:txBody>
          <a:bodyPr anchor="ctr">
            <a:normAutofit/>
          </a:bodyPr>
          <a:lstStyle>
            <a:lvl1pPr algn="ctr">
              <a:defRPr sz="1200"/>
            </a:lvl1pPr>
          </a:lstStyle>
          <a:p>
            <a:r>
              <a:rPr lang="en-US"/>
              <a:t>Click icon to add picture</a:t>
            </a:r>
            <a:endParaRPr lang="en-GB"/>
          </a:p>
        </p:txBody>
      </p:sp>
      <p:sp>
        <p:nvSpPr>
          <p:cNvPr id="2" name="Rechthoek 1">
            <a:extLst>
              <a:ext uri="{FF2B5EF4-FFF2-40B4-BE49-F238E27FC236}">
                <a16:creationId xmlns:a16="http://schemas.microsoft.com/office/drawing/2014/main" id="{21A6A73F-049A-5D92-7FFF-1CCB692B1FC7}"/>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5" name="Ovaal 4">
            <a:extLst>
              <a:ext uri="{FF2B5EF4-FFF2-40B4-BE49-F238E27FC236}">
                <a16:creationId xmlns:a16="http://schemas.microsoft.com/office/drawing/2014/main" id="{A362AC5E-D2C4-BC20-BA2C-9CBF26DDCACF}"/>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6" name="Rechthoek 5">
            <a:extLst>
              <a:ext uri="{FF2B5EF4-FFF2-40B4-BE49-F238E27FC236}">
                <a16:creationId xmlns:a16="http://schemas.microsoft.com/office/drawing/2014/main" id="{A9A034C3-A7CD-A2AE-8255-2AECF4F78F9E}"/>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7" name="Groep 6">
            <a:extLst>
              <a:ext uri="{FF2B5EF4-FFF2-40B4-BE49-F238E27FC236}">
                <a16:creationId xmlns:a16="http://schemas.microsoft.com/office/drawing/2014/main" id="{6FE54519-E4D1-416B-71EA-045823072B30}"/>
              </a:ext>
            </a:extLst>
          </p:cNvPr>
          <p:cNvGrpSpPr/>
          <p:nvPr userDrawn="1"/>
        </p:nvGrpSpPr>
        <p:grpSpPr>
          <a:xfrm>
            <a:off x="12648730" y="1209303"/>
            <a:ext cx="294789" cy="318834"/>
            <a:chOff x="14466489" y="1001522"/>
            <a:chExt cx="290627" cy="314333"/>
          </a:xfrm>
        </p:grpSpPr>
        <p:sp>
          <p:nvSpPr>
            <p:cNvPr id="8" name="Rechthoek 7">
              <a:extLst>
                <a:ext uri="{FF2B5EF4-FFF2-40B4-BE49-F238E27FC236}">
                  <a16:creationId xmlns:a16="http://schemas.microsoft.com/office/drawing/2014/main" id="{FBA19101-FF27-80FE-E4E1-D9E41980643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 name="Ovaal 12">
              <a:extLst>
                <a:ext uri="{FF2B5EF4-FFF2-40B4-BE49-F238E27FC236}">
                  <a16:creationId xmlns:a16="http://schemas.microsoft.com/office/drawing/2014/main" id="{588D2AB6-4946-8FF1-7A9E-6E7D37656F22}"/>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6" name="Vrije vorm: vorm 101">
              <a:extLst>
                <a:ext uri="{FF2B5EF4-FFF2-40B4-BE49-F238E27FC236}">
                  <a16:creationId xmlns:a16="http://schemas.microsoft.com/office/drawing/2014/main" id="{3A270883-70C2-FD4D-88CA-4681B95A87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8" name="Rechthoek: afgeronde hoeken 102">
              <a:extLst>
                <a:ext uri="{FF2B5EF4-FFF2-40B4-BE49-F238E27FC236}">
                  <a16:creationId xmlns:a16="http://schemas.microsoft.com/office/drawing/2014/main" id="{313B5A67-BE38-BC0F-18FA-1169F1A6AB1A}"/>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29" name="Rechte verbindingslijn 28">
              <a:extLst>
                <a:ext uri="{FF2B5EF4-FFF2-40B4-BE49-F238E27FC236}">
                  <a16:creationId xmlns:a16="http://schemas.microsoft.com/office/drawing/2014/main" id="{986A72C0-D1A2-CF0C-4A49-C6C99C1C6B2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0" name="Rechte verbindingslijn 29">
              <a:extLst>
                <a:ext uri="{FF2B5EF4-FFF2-40B4-BE49-F238E27FC236}">
                  <a16:creationId xmlns:a16="http://schemas.microsoft.com/office/drawing/2014/main" id="{21A87AE1-96DC-9537-9C50-930666CBB216}"/>
                </a:ext>
              </a:extLst>
            </p:cNvPr>
            <p:cNvCxnSpPr>
              <a:cxnSpLocks/>
              <a:stCxn id="28"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1" name="Ovaal 30">
            <a:extLst>
              <a:ext uri="{FF2B5EF4-FFF2-40B4-BE49-F238E27FC236}">
                <a16:creationId xmlns:a16="http://schemas.microsoft.com/office/drawing/2014/main" id="{4CB6B2FF-13CF-FC33-A315-6509EC829B64}"/>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32" name="Rechthoek 31">
            <a:extLst>
              <a:ext uri="{FF2B5EF4-FFF2-40B4-BE49-F238E27FC236}">
                <a16:creationId xmlns:a16="http://schemas.microsoft.com/office/drawing/2014/main" id="{0DD667B7-20AC-E0DA-043C-E9D33DA519DD}"/>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3" name="Groep 32">
            <a:extLst>
              <a:ext uri="{FF2B5EF4-FFF2-40B4-BE49-F238E27FC236}">
                <a16:creationId xmlns:a16="http://schemas.microsoft.com/office/drawing/2014/main" id="{E9E200E9-FCB2-64AF-F0AB-72470DEE1914}"/>
              </a:ext>
            </a:extLst>
          </p:cNvPr>
          <p:cNvGrpSpPr/>
          <p:nvPr userDrawn="1"/>
        </p:nvGrpSpPr>
        <p:grpSpPr>
          <a:xfrm>
            <a:off x="12670908" y="2092702"/>
            <a:ext cx="825500" cy="209550"/>
            <a:chOff x="13504624" y="2482850"/>
            <a:chExt cx="825500" cy="209550"/>
          </a:xfrm>
        </p:grpSpPr>
        <p:sp>
          <p:nvSpPr>
            <p:cNvPr id="34" name="Rechthoek 33">
              <a:extLst>
                <a:ext uri="{FF2B5EF4-FFF2-40B4-BE49-F238E27FC236}">
                  <a16:creationId xmlns:a16="http://schemas.microsoft.com/office/drawing/2014/main" id="{4F67F900-1798-E1FB-4292-4A729A61644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5" name="Rechte verbindingslijn 34">
              <a:extLst>
                <a:ext uri="{FF2B5EF4-FFF2-40B4-BE49-F238E27FC236}">
                  <a16:creationId xmlns:a16="http://schemas.microsoft.com/office/drawing/2014/main" id="{78DFB42E-0F2F-349D-B3F9-FD3F2BE15A4B}"/>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6" name="Gelijkbenige driehoek 98">
              <a:extLst>
                <a:ext uri="{FF2B5EF4-FFF2-40B4-BE49-F238E27FC236}">
                  <a16:creationId xmlns:a16="http://schemas.microsoft.com/office/drawing/2014/main" id="{D2DD1631-663E-D3A3-0064-56C027EEDE3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37" name="Ovaal 36">
            <a:extLst>
              <a:ext uri="{FF2B5EF4-FFF2-40B4-BE49-F238E27FC236}">
                <a16:creationId xmlns:a16="http://schemas.microsoft.com/office/drawing/2014/main" id="{FDE463E3-0E87-102E-4933-0C4C4690A140}"/>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38" name="Rechthoek 37">
            <a:extLst>
              <a:ext uri="{FF2B5EF4-FFF2-40B4-BE49-F238E27FC236}">
                <a16:creationId xmlns:a16="http://schemas.microsoft.com/office/drawing/2014/main" id="{1FEDD172-627D-B773-0D2E-C52AACD0C7AA}"/>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39" name="Ovaal 38">
            <a:extLst>
              <a:ext uri="{FF2B5EF4-FFF2-40B4-BE49-F238E27FC236}">
                <a16:creationId xmlns:a16="http://schemas.microsoft.com/office/drawing/2014/main" id="{8E985C28-817E-0A02-B6AB-A9CD6FE0ED70}"/>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40" name="Rechthoek 39">
            <a:extLst>
              <a:ext uri="{FF2B5EF4-FFF2-40B4-BE49-F238E27FC236}">
                <a16:creationId xmlns:a16="http://schemas.microsoft.com/office/drawing/2014/main" id="{37FACD64-6A1B-E395-0A98-F3668536BB39}"/>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41" name="Groep 40">
            <a:extLst>
              <a:ext uri="{FF2B5EF4-FFF2-40B4-BE49-F238E27FC236}">
                <a16:creationId xmlns:a16="http://schemas.microsoft.com/office/drawing/2014/main" id="{3CF5B312-F4EA-6A90-530F-04E63C3EA27E}"/>
              </a:ext>
            </a:extLst>
          </p:cNvPr>
          <p:cNvGrpSpPr/>
          <p:nvPr userDrawn="1"/>
        </p:nvGrpSpPr>
        <p:grpSpPr>
          <a:xfrm>
            <a:off x="12573933" y="4769519"/>
            <a:ext cx="622283" cy="612919"/>
            <a:chOff x="12617641" y="3403239"/>
            <a:chExt cx="752963" cy="741634"/>
          </a:xfrm>
        </p:grpSpPr>
        <p:grpSp>
          <p:nvGrpSpPr>
            <p:cNvPr id="42" name="Groep 41">
              <a:extLst>
                <a:ext uri="{FF2B5EF4-FFF2-40B4-BE49-F238E27FC236}">
                  <a16:creationId xmlns:a16="http://schemas.microsoft.com/office/drawing/2014/main" id="{22EA1412-62CC-870D-9C4A-A3DD208E12E6}"/>
                </a:ext>
              </a:extLst>
            </p:cNvPr>
            <p:cNvGrpSpPr/>
            <p:nvPr userDrawn="1"/>
          </p:nvGrpSpPr>
          <p:grpSpPr>
            <a:xfrm>
              <a:off x="12771550" y="3403239"/>
              <a:ext cx="467156" cy="448491"/>
              <a:chOff x="12782177" y="3403239"/>
              <a:chExt cx="467156" cy="448491"/>
            </a:xfrm>
          </p:grpSpPr>
          <p:grpSp>
            <p:nvGrpSpPr>
              <p:cNvPr id="45" name="Groep 44">
                <a:extLst>
                  <a:ext uri="{FF2B5EF4-FFF2-40B4-BE49-F238E27FC236}">
                    <a16:creationId xmlns:a16="http://schemas.microsoft.com/office/drawing/2014/main" id="{F60953F0-E56D-72D9-E66F-B934123891E9}"/>
                  </a:ext>
                </a:extLst>
              </p:cNvPr>
              <p:cNvGrpSpPr/>
              <p:nvPr userDrawn="1"/>
            </p:nvGrpSpPr>
            <p:grpSpPr>
              <a:xfrm>
                <a:off x="12782177" y="3403239"/>
                <a:ext cx="412972" cy="396132"/>
                <a:chOff x="13554906" y="3320109"/>
                <a:chExt cx="443912" cy="425811"/>
              </a:xfrm>
            </p:grpSpPr>
            <p:grpSp>
              <p:nvGrpSpPr>
                <p:cNvPr id="52" name="Groep 51">
                  <a:extLst>
                    <a:ext uri="{FF2B5EF4-FFF2-40B4-BE49-F238E27FC236}">
                      <a16:creationId xmlns:a16="http://schemas.microsoft.com/office/drawing/2014/main" id="{A2D2D15F-1E8B-EE9D-A6F0-FB604AC4FE29}"/>
                    </a:ext>
                  </a:extLst>
                </p:cNvPr>
                <p:cNvGrpSpPr/>
                <p:nvPr userDrawn="1"/>
              </p:nvGrpSpPr>
              <p:grpSpPr>
                <a:xfrm>
                  <a:off x="13554906" y="3320109"/>
                  <a:ext cx="443912" cy="425811"/>
                  <a:chOff x="12909684" y="1276143"/>
                  <a:chExt cx="443912" cy="425811"/>
                </a:xfrm>
              </p:grpSpPr>
              <p:sp>
                <p:nvSpPr>
                  <p:cNvPr id="55" name="Rechthoek 54">
                    <a:extLst>
                      <a:ext uri="{FF2B5EF4-FFF2-40B4-BE49-F238E27FC236}">
                        <a16:creationId xmlns:a16="http://schemas.microsoft.com/office/drawing/2014/main" id="{E79C5CD9-DF2A-DB1E-F5E4-332095D19FF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6" name="Rechthoek 55">
                    <a:extLst>
                      <a:ext uri="{FF2B5EF4-FFF2-40B4-BE49-F238E27FC236}">
                        <a16:creationId xmlns:a16="http://schemas.microsoft.com/office/drawing/2014/main" id="{F541A253-5E4A-4939-7AA2-413D38222F3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7" name="Ovaal 56">
                    <a:extLst>
                      <a:ext uri="{FF2B5EF4-FFF2-40B4-BE49-F238E27FC236}">
                        <a16:creationId xmlns:a16="http://schemas.microsoft.com/office/drawing/2014/main" id="{640B122D-965F-2A22-AC54-E8DC2F4AEB8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53" name="Afbeelding 52">
                  <a:extLst>
                    <a:ext uri="{FF2B5EF4-FFF2-40B4-BE49-F238E27FC236}">
                      <a16:creationId xmlns:a16="http://schemas.microsoft.com/office/drawing/2014/main" id="{43B17229-6604-2D06-BA4E-C3249F085790}"/>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4" name="Afbeelding 53">
                  <a:extLst>
                    <a:ext uri="{FF2B5EF4-FFF2-40B4-BE49-F238E27FC236}">
                      <a16:creationId xmlns:a16="http://schemas.microsoft.com/office/drawing/2014/main" id="{A81AC4C6-1147-B20F-940F-F0F1F577C975}"/>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46" name="Groep 45">
                <a:extLst>
                  <a:ext uri="{FF2B5EF4-FFF2-40B4-BE49-F238E27FC236}">
                    <a16:creationId xmlns:a16="http://schemas.microsoft.com/office/drawing/2014/main" id="{6CE9A75C-F9B2-AEB0-659F-0456D46E6B02}"/>
                  </a:ext>
                </a:extLst>
              </p:cNvPr>
              <p:cNvGrpSpPr/>
              <p:nvPr userDrawn="1"/>
            </p:nvGrpSpPr>
            <p:grpSpPr>
              <a:xfrm>
                <a:off x="13103513" y="3705268"/>
                <a:ext cx="145820" cy="146462"/>
                <a:chOff x="13096169" y="3602278"/>
                <a:chExt cx="145820" cy="146462"/>
              </a:xfrm>
            </p:grpSpPr>
            <p:sp>
              <p:nvSpPr>
                <p:cNvPr id="50" name="Rechthoek 49">
                  <a:extLst>
                    <a:ext uri="{FF2B5EF4-FFF2-40B4-BE49-F238E27FC236}">
                      <a16:creationId xmlns:a16="http://schemas.microsoft.com/office/drawing/2014/main" id="{2A3E7D1B-E93E-2E5A-AC49-DB82FEAC200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51" name="Rechthoek 50">
                  <a:extLst>
                    <a:ext uri="{FF2B5EF4-FFF2-40B4-BE49-F238E27FC236}">
                      <a16:creationId xmlns:a16="http://schemas.microsoft.com/office/drawing/2014/main" id="{98035D9E-4317-5E85-BC83-DC7EC886372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47" name="Groep 46">
                <a:extLst>
                  <a:ext uri="{FF2B5EF4-FFF2-40B4-BE49-F238E27FC236}">
                    <a16:creationId xmlns:a16="http://schemas.microsoft.com/office/drawing/2014/main" id="{C1979E3D-C0C1-B334-5313-D458FD715E3A}"/>
                  </a:ext>
                </a:extLst>
              </p:cNvPr>
              <p:cNvGrpSpPr/>
              <p:nvPr userDrawn="1"/>
            </p:nvGrpSpPr>
            <p:grpSpPr>
              <a:xfrm rot="10800000">
                <a:off x="13061402" y="3665637"/>
                <a:ext cx="145820" cy="146462"/>
                <a:chOff x="13096169" y="3602278"/>
                <a:chExt cx="145820" cy="146462"/>
              </a:xfrm>
            </p:grpSpPr>
            <p:sp>
              <p:nvSpPr>
                <p:cNvPr id="48" name="Rechthoek 47">
                  <a:extLst>
                    <a:ext uri="{FF2B5EF4-FFF2-40B4-BE49-F238E27FC236}">
                      <a16:creationId xmlns:a16="http://schemas.microsoft.com/office/drawing/2014/main" id="{BBD6BCC1-C9A5-8E22-E435-91F8762FE5B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9" name="Rechthoek 48">
                  <a:extLst>
                    <a:ext uri="{FF2B5EF4-FFF2-40B4-BE49-F238E27FC236}">
                      <a16:creationId xmlns:a16="http://schemas.microsoft.com/office/drawing/2014/main" id="{C09E748C-DE81-21CD-5228-14464404DDA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43" name="Rechthoek 42">
              <a:extLst>
                <a:ext uri="{FF2B5EF4-FFF2-40B4-BE49-F238E27FC236}">
                  <a16:creationId xmlns:a16="http://schemas.microsoft.com/office/drawing/2014/main" id="{352E0EC4-FFF1-0627-C8B3-D645A5CA1D37}"/>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44" name="Gelijkbenige driehoek 78">
              <a:extLst>
                <a:ext uri="{FF2B5EF4-FFF2-40B4-BE49-F238E27FC236}">
                  <a16:creationId xmlns:a16="http://schemas.microsoft.com/office/drawing/2014/main" id="{B904DD52-404C-4C8C-94C3-0F892CE3DB7F}"/>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58" name="Rechthoek 57">
            <a:extLst>
              <a:ext uri="{FF2B5EF4-FFF2-40B4-BE49-F238E27FC236}">
                <a16:creationId xmlns:a16="http://schemas.microsoft.com/office/drawing/2014/main" id="{166A3E4C-5292-39CC-6EF9-DE844E646074}"/>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59" name="Groep 58">
            <a:extLst>
              <a:ext uri="{FF2B5EF4-FFF2-40B4-BE49-F238E27FC236}">
                <a16:creationId xmlns:a16="http://schemas.microsoft.com/office/drawing/2014/main" id="{C33A9C4C-3134-9AAB-4147-C4653966BF6F}"/>
              </a:ext>
            </a:extLst>
          </p:cNvPr>
          <p:cNvGrpSpPr/>
          <p:nvPr userDrawn="1"/>
        </p:nvGrpSpPr>
        <p:grpSpPr>
          <a:xfrm>
            <a:off x="13496749" y="3391865"/>
            <a:ext cx="1222990" cy="563933"/>
            <a:chOff x="-2485819" y="3399207"/>
            <a:chExt cx="1222990" cy="563933"/>
          </a:xfrm>
        </p:grpSpPr>
        <p:sp>
          <p:nvSpPr>
            <p:cNvPr id="60" name="Rechthoek 59">
              <a:extLst>
                <a:ext uri="{FF2B5EF4-FFF2-40B4-BE49-F238E27FC236}">
                  <a16:creationId xmlns:a16="http://schemas.microsoft.com/office/drawing/2014/main" id="{C9B2B813-C944-70E1-C5DF-55B9F6393528}"/>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1" name="Rechthoek 60">
              <a:extLst>
                <a:ext uri="{FF2B5EF4-FFF2-40B4-BE49-F238E27FC236}">
                  <a16:creationId xmlns:a16="http://schemas.microsoft.com/office/drawing/2014/main" id="{F2201667-BA88-E486-24FF-A3DE2706012F}"/>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62" name="Groep 61">
              <a:extLst>
                <a:ext uri="{FF2B5EF4-FFF2-40B4-BE49-F238E27FC236}">
                  <a16:creationId xmlns:a16="http://schemas.microsoft.com/office/drawing/2014/main" id="{2FC5A992-31B2-BF07-7C84-54BC0DA8D7DA}"/>
                </a:ext>
              </a:extLst>
            </p:cNvPr>
            <p:cNvGrpSpPr/>
            <p:nvPr userDrawn="1"/>
          </p:nvGrpSpPr>
          <p:grpSpPr>
            <a:xfrm>
              <a:off x="-2403869" y="3460544"/>
              <a:ext cx="155951" cy="131922"/>
              <a:chOff x="12968836" y="3354170"/>
              <a:chExt cx="404806" cy="342433"/>
            </a:xfrm>
          </p:grpSpPr>
          <p:sp>
            <p:nvSpPr>
              <p:cNvPr id="75" name="Rechthoek: afgeronde hoeken 61">
                <a:extLst>
                  <a:ext uri="{FF2B5EF4-FFF2-40B4-BE49-F238E27FC236}">
                    <a16:creationId xmlns:a16="http://schemas.microsoft.com/office/drawing/2014/main" id="{061434D5-9DEB-CA8D-0608-1AB273A3439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6" name="Rechthoek 75">
                <a:extLst>
                  <a:ext uri="{FF2B5EF4-FFF2-40B4-BE49-F238E27FC236}">
                    <a16:creationId xmlns:a16="http://schemas.microsoft.com/office/drawing/2014/main" id="{1812A5E6-2AEB-02B4-9821-0ED86B5283B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7" name="Rechthoek 76">
                <a:extLst>
                  <a:ext uri="{FF2B5EF4-FFF2-40B4-BE49-F238E27FC236}">
                    <a16:creationId xmlns:a16="http://schemas.microsoft.com/office/drawing/2014/main" id="{F6B127F1-75C0-8E35-C192-78EBA3E6E67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8" name="Rechthoek 77">
                <a:extLst>
                  <a:ext uri="{FF2B5EF4-FFF2-40B4-BE49-F238E27FC236}">
                    <a16:creationId xmlns:a16="http://schemas.microsoft.com/office/drawing/2014/main" id="{71B0E26E-73E8-CC80-9F4F-0C28AC9D96A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9" name="Rechthoek 78">
                <a:extLst>
                  <a:ext uri="{FF2B5EF4-FFF2-40B4-BE49-F238E27FC236}">
                    <a16:creationId xmlns:a16="http://schemas.microsoft.com/office/drawing/2014/main" id="{0DDD6EB6-E81F-AC08-ABCF-A6C46592612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0" name="Rechthoek 79">
                <a:extLst>
                  <a:ext uri="{FF2B5EF4-FFF2-40B4-BE49-F238E27FC236}">
                    <a16:creationId xmlns:a16="http://schemas.microsoft.com/office/drawing/2014/main" id="{AE4EE2EA-220D-3B66-FE5B-C8D7855A64F2}"/>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63" name="Groep 62">
              <a:extLst>
                <a:ext uri="{FF2B5EF4-FFF2-40B4-BE49-F238E27FC236}">
                  <a16:creationId xmlns:a16="http://schemas.microsoft.com/office/drawing/2014/main" id="{37818B61-C868-D9E1-4FD3-08749E322409}"/>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24BB99DE-6F5B-020C-9146-FAF6E53717FA}"/>
                  </a:ext>
                </a:extLst>
              </p:cNvPr>
              <p:cNvGrpSpPr/>
              <p:nvPr userDrawn="1"/>
            </p:nvGrpSpPr>
            <p:grpSpPr>
              <a:xfrm>
                <a:off x="13000382" y="4006891"/>
                <a:ext cx="373259" cy="315747"/>
                <a:chOff x="12968836" y="3354170"/>
                <a:chExt cx="404806" cy="342433"/>
              </a:xfrm>
            </p:grpSpPr>
            <p:sp>
              <p:nvSpPr>
                <p:cNvPr id="69" name="Rechthoek: afgeronde hoeken 55">
                  <a:extLst>
                    <a:ext uri="{FF2B5EF4-FFF2-40B4-BE49-F238E27FC236}">
                      <a16:creationId xmlns:a16="http://schemas.microsoft.com/office/drawing/2014/main" id="{1B1C3CFE-AD01-FC45-2083-525CB78ED3E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0" name="Rechthoek 69">
                  <a:extLst>
                    <a:ext uri="{FF2B5EF4-FFF2-40B4-BE49-F238E27FC236}">
                      <a16:creationId xmlns:a16="http://schemas.microsoft.com/office/drawing/2014/main" id="{BB32044D-9759-14D2-A5CD-8D8685B074EE}"/>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1" name="Rechthoek 70">
                  <a:extLst>
                    <a:ext uri="{FF2B5EF4-FFF2-40B4-BE49-F238E27FC236}">
                      <a16:creationId xmlns:a16="http://schemas.microsoft.com/office/drawing/2014/main" id="{41025832-7872-D866-3FBF-2831E5C4EF2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2" name="Rechthoek 71">
                  <a:extLst>
                    <a:ext uri="{FF2B5EF4-FFF2-40B4-BE49-F238E27FC236}">
                      <a16:creationId xmlns:a16="http://schemas.microsoft.com/office/drawing/2014/main" id="{28A2FD76-5C21-45E4-C085-6CD655F22B7B}"/>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3" name="Rechthoek 72">
                  <a:extLst>
                    <a:ext uri="{FF2B5EF4-FFF2-40B4-BE49-F238E27FC236}">
                      <a16:creationId xmlns:a16="http://schemas.microsoft.com/office/drawing/2014/main" id="{59F6E250-682F-8139-8252-43D392FB43C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4" name="Rechthoek 73">
                  <a:extLst>
                    <a:ext uri="{FF2B5EF4-FFF2-40B4-BE49-F238E27FC236}">
                      <a16:creationId xmlns:a16="http://schemas.microsoft.com/office/drawing/2014/main" id="{B7B76E63-A8A4-FB3E-B1FE-CF8C060CBD1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68" name="Boog 67">
                <a:extLst>
                  <a:ext uri="{FF2B5EF4-FFF2-40B4-BE49-F238E27FC236}">
                    <a16:creationId xmlns:a16="http://schemas.microsoft.com/office/drawing/2014/main" id="{BF190755-31AA-12C1-3AF2-FA05BDFDA6FB}"/>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64" name="Tekstvak 63">
              <a:extLst>
                <a:ext uri="{FF2B5EF4-FFF2-40B4-BE49-F238E27FC236}">
                  <a16:creationId xmlns:a16="http://schemas.microsoft.com/office/drawing/2014/main" id="{19E99213-BEA7-C5B5-A4BD-0999BB475720}"/>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65" name="Tekstvak 64">
              <a:extLst>
                <a:ext uri="{FF2B5EF4-FFF2-40B4-BE49-F238E27FC236}">
                  <a16:creationId xmlns:a16="http://schemas.microsoft.com/office/drawing/2014/main" id="{0A0EFA51-150E-05DF-490F-AA7FF84CF32E}"/>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66" name="Vrije vorm: vorm 52">
              <a:extLst>
                <a:ext uri="{FF2B5EF4-FFF2-40B4-BE49-F238E27FC236}">
                  <a16:creationId xmlns:a16="http://schemas.microsoft.com/office/drawing/2014/main" id="{8D9F1B50-C093-67AC-7D1B-E20C977B9A1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131" name="Groep 130">
            <a:extLst>
              <a:ext uri="{FF2B5EF4-FFF2-40B4-BE49-F238E27FC236}">
                <a16:creationId xmlns:a16="http://schemas.microsoft.com/office/drawing/2014/main" id="{7779100D-F898-62D3-F2BD-BDAEE4F78DE9}"/>
              </a:ext>
            </a:extLst>
          </p:cNvPr>
          <p:cNvGrpSpPr/>
          <p:nvPr userDrawn="1"/>
        </p:nvGrpSpPr>
        <p:grpSpPr>
          <a:xfrm>
            <a:off x="-2733368" y="3918271"/>
            <a:ext cx="2826017" cy="2819871"/>
            <a:chOff x="-2733368" y="3918271"/>
            <a:chExt cx="2826017" cy="2819871"/>
          </a:xfrm>
        </p:grpSpPr>
        <p:sp>
          <p:nvSpPr>
            <p:cNvPr id="132" name="Rechthoek 131">
              <a:extLst>
                <a:ext uri="{FF2B5EF4-FFF2-40B4-BE49-F238E27FC236}">
                  <a16:creationId xmlns:a16="http://schemas.microsoft.com/office/drawing/2014/main" id="{BD76C63A-E6F6-6008-3708-FCAB50493301}"/>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33" name="Ovaal 132">
              <a:extLst>
                <a:ext uri="{FF2B5EF4-FFF2-40B4-BE49-F238E27FC236}">
                  <a16:creationId xmlns:a16="http://schemas.microsoft.com/office/drawing/2014/main" id="{666AFE94-DD64-5A88-7803-5AB6CCB174C1}"/>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34" name="Ovaal 133">
              <a:extLst>
                <a:ext uri="{FF2B5EF4-FFF2-40B4-BE49-F238E27FC236}">
                  <a16:creationId xmlns:a16="http://schemas.microsoft.com/office/drawing/2014/main" id="{111270B6-7D33-E152-C990-80EB151CFED2}"/>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35" name="Rechthoek 134">
              <a:extLst>
                <a:ext uri="{FF2B5EF4-FFF2-40B4-BE49-F238E27FC236}">
                  <a16:creationId xmlns:a16="http://schemas.microsoft.com/office/drawing/2014/main" id="{D772835E-38B8-7541-446E-90BAA94E1921}"/>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36" name="VOORBEELD">
              <a:extLst>
                <a:ext uri="{FF2B5EF4-FFF2-40B4-BE49-F238E27FC236}">
                  <a16:creationId xmlns:a16="http://schemas.microsoft.com/office/drawing/2014/main" id="{2C394CE0-140C-6E3F-0235-8698CCAFF5F7}"/>
                </a:ext>
              </a:extLst>
            </p:cNvPr>
            <p:cNvGrpSpPr/>
            <p:nvPr userDrawn="1"/>
          </p:nvGrpSpPr>
          <p:grpSpPr>
            <a:xfrm>
              <a:off x="-2730304" y="4268226"/>
              <a:ext cx="2484625" cy="604518"/>
              <a:chOff x="-3605171" y="458674"/>
              <a:chExt cx="2484625" cy="558875"/>
            </a:xfrm>
          </p:grpSpPr>
          <p:sp>
            <p:nvSpPr>
              <p:cNvPr id="141" name="Rechthoek 140">
                <a:extLst>
                  <a:ext uri="{FF2B5EF4-FFF2-40B4-BE49-F238E27FC236}">
                    <a16:creationId xmlns:a16="http://schemas.microsoft.com/office/drawing/2014/main" id="{C4EAEA8F-8BB8-39E0-CF6E-17043283A80D}"/>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42" name="Rechthoek 141">
                <a:extLst>
                  <a:ext uri="{FF2B5EF4-FFF2-40B4-BE49-F238E27FC236}">
                    <a16:creationId xmlns:a16="http://schemas.microsoft.com/office/drawing/2014/main" id="{99CBFCF3-4831-F50D-DFFF-A5CEBBD1B03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43" name="Groep 142">
                <a:extLst>
                  <a:ext uri="{FF2B5EF4-FFF2-40B4-BE49-F238E27FC236}">
                    <a16:creationId xmlns:a16="http://schemas.microsoft.com/office/drawing/2014/main" id="{478E2C7C-672B-ED27-1A4D-59E88B9C7C5B}"/>
                  </a:ext>
                </a:extLst>
              </p:cNvPr>
              <p:cNvGrpSpPr/>
              <p:nvPr userDrawn="1"/>
            </p:nvGrpSpPr>
            <p:grpSpPr>
              <a:xfrm>
                <a:off x="-3386247" y="830871"/>
                <a:ext cx="139423" cy="109566"/>
                <a:chOff x="-2866744" y="827071"/>
                <a:chExt cx="168701" cy="132575"/>
              </a:xfrm>
            </p:grpSpPr>
            <p:grpSp>
              <p:nvGrpSpPr>
                <p:cNvPr id="174" name="Groep 173">
                  <a:extLst>
                    <a:ext uri="{FF2B5EF4-FFF2-40B4-BE49-F238E27FC236}">
                      <a16:creationId xmlns:a16="http://schemas.microsoft.com/office/drawing/2014/main" id="{E650582A-DAF8-5382-F2E2-85E87AC9DDE5}"/>
                    </a:ext>
                  </a:extLst>
                </p:cNvPr>
                <p:cNvGrpSpPr/>
                <p:nvPr userDrawn="1"/>
              </p:nvGrpSpPr>
              <p:grpSpPr>
                <a:xfrm>
                  <a:off x="-2866744" y="827071"/>
                  <a:ext cx="168701" cy="132575"/>
                  <a:chOff x="-2866744" y="827071"/>
                  <a:chExt cx="168701" cy="132575"/>
                </a:xfrm>
              </p:grpSpPr>
              <p:cxnSp>
                <p:nvCxnSpPr>
                  <p:cNvPr id="176" name="Rechte verbindingslijn 175">
                    <a:extLst>
                      <a:ext uri="{FF2B5EF4-FFF2-40B4-BE49-F238E27FC236}">
                        <a16:creationId xmlns:a16="http://schemas.microsoft.com/office/drawing/2014/main" id="{E7091224-7573-4982-1BDE-21A76018712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77" name="Rechte verbindingslijn 176">
                    <a:extLst>
                      <a:ext uri="{FF2B5EF4-FFF2-40B4-BE49-F238E27FC236}">
                        <a16:creationId xmlns:a16="http://schemas.microsoft.com/office/drawing/2014/main" id="{267565CC-F3D7-AF26-F17D-9DC2B09AEAA0}"/>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78" name="Rechte verbindingslijn 177">
                    <a:extLst>
                      <a:ext uri="{FF2B5EF4-FFF2-40B4-BE49-F238E27FC236}">
                        <a16:creationId xmlns:a16="http://schemas.microsoft.com/office/drawing/2014/main" id="{16C41973-E96A-192D-9648-F7ECA4ED794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79" name="Rechte verbindingslijn 178">
                    <a:extLst>
                      <a:ext uri="{FF2B5EF4-FFF2-40B4-BE49-F238E27FC236}">
                        <a16:creationId xmlns:a16="http://schemas.microsoft.com/office/drawing/2014/main" id="{955ADC02-49BD-6F78-FE9C-8EE1088C47B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80" name="Rechte verbindingslijn 179">
                    <a:extLst>
                      <a:ext uri="{FF2B5EF4-FFF2-40B4-BE49-F238E27FC236}">
                        <a16:creationId xmlns:a16="http://schemas.microsoft.com/office/drawing/2014/main" id="{0681C982-D14C-447C-75E7-1329EC78950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75" name="Pijl: rechts 129">
                  <a:extLst>
                    <a:ext uri="{FF2B5EF4-FFF2-40B4-BE49-F238E27FC236}">
                      <a16:creationId xmlns:a16="http://schemas.microsoft.com/office/drawing/2014/main" id="{B28498CD-74B0-A2EE-8418-7DA4BAE695C0}"/>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44" name="Groep 143">
                <a:extLst>
                  <a:ext uri="{FF2B5EF4-FFF2-40B4-BE49-F238E27FC236}">
                    <a16:creationId xmlns:a16="http://schemas.microsoft.com/office/drawing/2014/main" id="{4E3EA246-A46B-61DC-3049-13C410A9D3B6}"/>
                  </a:ext>
                </a:extLst>
              </p:cNvPr>
              <p:cNvGrpSpPr/>
              <p:nvPr userDrawn="1"/>
            </p:nvGrpSpPr>
            <p:grpSpPr>
              <a:xfrm>
                <a:off x="-3605171" y="830871"/>
                <a:ext cx="139423" cy="109566"/>
                <a:chOff x="-2866744" y="518074"/>
                <a:chExt cx="168701" cy="132575"/>
              </a:xfrm>
            </p:grpSpPr>
            <p:grpSp>
              <p:nvGrpSpPr>
                <p:cNvPr id="167" name="Groep 166">
                  <a:extLst>
                    <a:ext uri="{FF2B5EF4-FFF2-40B4-BE49-F238E27FC236}">
                      <a16:creationId xmlns:a16="http://schemas.microsoft.com/office/drawing/2014/main" id="{21B819D8-BFFE-3820-3EB1-F10C34716A68}"/>
                    </a:ext>
                  </a:extLst>
                </p:cNvPr>
                <p:cNvGrpSpPr/>
                <p:nvPr userDrawn="1"/>
              </p:nvGrpSpPr>
              <p:grpSpPr>
                <a:xfrm>
                  <a:off x="-2866744" y="518074"/>
                  <a:ext cx="168701" cy="132575"/>
                  <a:chOff x="-2866744" y="518074"/>
                  <a:chExt cx="168701" cy="132575"/>
                </a:xfrm>
              </p:grpSpPr>
              <p:cxnSp>
                <p:nvCxnSpPr>
                  <p:cNvPr id="169" name="Rechte verbindingslijn 168">
                    <a:extLst>
                      <a:ext uri="{FF2B5EF4-FFF2-40B4-BE49-F238E27FC236}">
                        <a16:creationId xmlns:a16="http://schemas.microsoft.com/office/drawing/2014/main" id="{F0A52E9F-11B2-7879-B5FA-FC203363EA9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70" name="Rechte verbindingslijn 169">
                    <a:extLst>
                      <a:ext uri="{FF2B5EF4-FFF2-40B4-BE49-F238E27FC236}">
                        <a16:creationId xmlns:a16="http://schemas.microsoft.com/office/drawing/2014/main" id="{35F921DA-8D1E-9403-D3F1-062B64998B4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71" name="Rechte verbindingslijn 170">
                    <a:extLst>
                      <a:ext uri="{FF2B5EF4-FFF2-40B4-BE49-F238E27FC236}">
                        <a16:creationId xmlns:a16="http://schemas.microsoft.com/office/drawing/2014/main" id="{106C3EC5-B573-CADE-5826-E0C20DDC472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72" name="Rechte verbindingslijn 171">
                    <a:extLst>
                      <a:ext uri="{FF2B5EF4-FFF2-40B4-BE49-F238E27FC236}">
                        <a16:creationId xmlns:a16="http://schemas.microsoft.com/office/drawing/2014/main" id="{9003A4FF-7471-A541-AA35-81F8C7A2CC7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73" name="Rechte verbindingslijn 172">
                    <a:extLst>
                      <a:ext uri="{FF2B5EF4-FFF2-40B4-BE49-F238E27FC236}">
                        <a16:creationId xmlns:a16="http://schemas.microsoft.com/office/drawing/2014/main" id="{63140A84-BA79-F4C8-30E1-FD529B3F2D8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68" name="Pijl: rechts 122">
                  <a:extLst>
                    <a:ext uri="{FF2B5EF4-FFF2-40B4-BE49-F238E27FC236}">
                      <a16:creationId xmlns:a16="http://schemas.microsoft.com/office/drawing/2014/main" id="{D9E07D45-FB29-044B-3722-A8E155B8CAD5}"/>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45" name="Rechte verbindingslijn 144">
                <a:extLst>
                  <a:ext uri="{FF2B5EF4-FFF2-40B4-BE49-F238E27FC236}">
                    <a16:creationId xmlns:a16="http://schemas.microsoft.com/office/drawing/2014/main" id="{DBEF10A4-4DB1-75BA-405B-4A0E5E93E14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46" name="Rechte verbindingslijn 145">
                <a:extLst>
                  <a:ext uri="{FF2B5EF4-FFF2-40B4-BE49-F238E27FC236}">
                    <a16:creationId xmlns:a16="http://schemas.microsoft.com/office/drawing/2014/main" id="{822E51C0-ADAB-F96F-C5FB-3FA3525D9549}"/>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47" name="Rechthoek 146">
                <a:extLst>
                  <a:ext uri="{FF2B5EF4-FFF2-40B4-BE49-F238E27FC236}">
                    <a16:creationId xmlns:a16="http://schemas.microsoft.com/office/drawing/2014/main" id="{C2F8A5DC-37B0-8D85-BDE4-5541E4185E9D}"/>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48" name="Rechthoek 147">
                <a:extLst>
                  <a:ext uri="{FF2B5EF4-FFF2-40B4-BE49-F238E27FC236}">
                    <a16:creationId xmlns:a16="http://schemas.microsoft.com/office/drawing/2014/main" id="{A1097AA0-3AD4-E0D1-7593-FCE707E75D0D}"/>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49" name="Groep 148">
                <a:extLst>
                  <a:ext uri="{FF2B5EF4-FFF2-40B4-BE49-F238E27FC236}">
                    <a16:creationId xmlns:a16="http://schemas.microsoft.com/office/drawing/2014/main" id="{5A2D9BB4-F4A1-E2C4-7BFF-0524FC632BCD}"/>
                  </a:ext>
                </a:extLst>
              </p:cNvPr>
              <p:cNvGrpSpPr/>
              <p:nvPr userDrawn="1"/>
            </p:nvGrpSpPr>
            <p:grpSpPr>
              <a:xfrm>
                <a:off x="-2916763" y="769168"/>
                <a:ext cx="268738" cy="248381"/>
                <a:chOff x="-2916763" y="769168"/>
                <a:chExt cx="268738" cy="248381"/>
              </a:xfrm>
            </p:grpSpPr>
            <p:sp>
              <p:nvSpPr>
                <p:cNvPr id="159" name="Rechthoek 158">
                  <a:extLst>
                    <a:ext uri="{FF2B5EF4-FFF2-40B4-BE49-F238E27FC236}">
                      <a16:creationId xmlns:a16="http://schemas.microsoft.com/office/drawing/2014/main" id="{095AB52A-3916-EDD3-CAF2-962A8CC0326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60" name="Groep 159">
                  <a:extLst>
                    <a:ext uri="{FF2B5EF4-FFF2-40B4-BE49-F238E27FC236}">
                      <a16:creationId xmlns:a16="http://schemas.microsoft.com/office/drawing/2014/main" id="{BA92DDF7-578C-3DCC-BE28-4577BA732673}"/>
                    </a:ext>
                  </a:extLst>
                </p:cNvPr>
                <p:cNvGrpSpPr/>
                <p:nvPr userDrawn="1"/>
              </p:nvGrpSpPr>
              <p:grpSpPr>
                <a:xfrm>
                  <a:off x="-2866744" y="827071"/>
                  <a:ext cx="168701" cy="132575"/>
                  <a:chOff x="-2866744" y="827071"/>
                  <a:chExt cx="168701" cy="132575"/>
                </a:xfrm>
              </p:grpSpPr>
              <p:cxnSp>
                <p:nvCxnSpPr>
                  <p:cNvPr id="162" name="Rechte verbindingslijn 161">
                    <a:extLst>
                      <a:ext uri="{FF2B5EF4-FFF2-40B4-BE49-F238E27FC236}">
                        <a16:creationId xmlns:a16="http://schemas.microsoft.com/office/drawing/2014/main" id="{EFD64B93-64DF-F064-3633-9AB3478CF86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63" name="Rechte verbindingslijn 162">
                    <a:extLst>
                      <a:ext uri="{FF2B5EF4-FFF2-40B4-BE49-F238E27FC236}">
                        <a16:creationId xmlns:a16="http://schemas.microsoft.com/office/drawing/2014/main" id="{6FBC8AD5-09DC-2336-773F-F20450C08AC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64" name="Rechte verbindingslijn 163">
                    <a:extLst>
                      <a:ext uri="{FF2B5EF4-FFF2-40B4-BE49-F238E27FC236}">
                        <a16:creationId xmlns:a16="http://schemas.microsoft.com/office/drawing/2014/main" id="{05E80C21-3F41-13C4-2F1C-29D435AAA5BD}"/>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65" name="Rechte verbindingslijn 164">
                    <a:extLst>
                      <a:ext uri="{FF2B5EF4-FFF2-40B4-BE49-F238E27FC236}">
                        <a16:creationId xmlns:a16="http://schemas.microsoft.com/office/drawing/2014/main" id="{B008C09A-03E4-83C5-E7A8-E8AD9672828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6" name="Rechte verbindingslijn 165">
                    <a:extLst>
                      <a:ext uri="{FF2B5EF4-FFF2-40B4-BE49-F238E27FC236}">
                        <a16:creationId xmlns:a16="http://schemas.microsoft.com/office/drawing/2014/main" id="{F1CD88CD-08AF-4FB8-B60F-768C02A3AB8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61" name="Pijl: rechts 115">
                  <a:extLst>
                    <a:ext uri="{FF2B5EF4-FFF2-40B4-BE49-F238E27FC236}">
                      <a16:creationId xmlns:a16="http://schemas.microsoft.com/office/drawing/2014/main" id="{3D2E0C70-CE68-FE90-CFDB-430648024F5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50" name="Groep 149">
                <a:extLst>
                  <a:ext uri="{FF2B5EF4-FFF2-40B4-BE49-F238E27FC236}">
                    <a16:creationId xmlns:a16="http://schemas.microsoft.com/office/drawing/2014/main" id="{D32256FD-5121-7968-CB61-15D7066681E8}"/>
                  </a:ext>
                </a:extLst>
              </p:cNvPr>
              <p:cNvGrpSpPr/>
              <p:nvPr userDrawn="1"/>
            </p:nvGrpSpPr>
            <p:grpSpPr>
              <a:xfrm>
                <a:off x="-2916763" y="460171"/>
                <a:ext cx="268738" cy="248381"/>
                <a:chOff x="-2916763" y="460171"/>
                <a:chExt cx="268738" cy="248381"/>
              </a:xfrm>
            </p:grpSpPr>
            <p:sp>
              <p:nvSpPr>
                <p:cNvPr id="151" name="Rechthoek 150">
                  <a:extLst>
                    <a:ext uri="{FF2B5EF4-FFF2-40B4-BE49-F238E27FC236}">
                      <a16:creationId xmlns:a16="http://schemas.microsoft.com/office/drawing/2014/main" id="{E26E3781-DE33-BC31-D755-7AC3A234032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52" name="Groep 151">
                  <a:extLst>
                    <a:ext uri="{FF2B5EF4-FFF2-40B4-BE49-F238E27FC236}">
                      <a16:creationId xmlns:a16="http://schemas.microsoft.com/office/drawing/2014/main" id="{CC0D0BA5-76FE-0EA1-95AA-2EA9EFC434E9}"/>
                    </a:ext>
                  </a:extLst>
                </p:cNvPr>
                <p:cNvGrpSpPr/>
                <p:nvPr userDrawn="1"/>
              </p:nvGrpSpPr>
              <p:grpSpPr>
                <a:xfrm>
                  <a:off x="-2866744" y="518074"/>
                  <a:ext cx="168701" cy="132575"/>
                  <a:chOff x="-2866744" y="518074"/>
                  <a:chExt cx="168701" cy="132575"/>
                </a:xfrm>
              </p:grpSpPr>
              <p:cxnSp>
                <p:nvCxnSpPr>
                  <p:cNvPr id="154" name="Rechte verbindingslijn 153">
                    <a:extLst>
                      <a:ext uri="{FF2B5EF4-FFF2-40B4-BE49-F238E27FC236}">
                        <a16:creationId xmlns:a16="http://schemas.microsoft.com/office/drawing/2014/main" id="{42A30EAA-EF85-AECB-CA0D-5240EE3869B6}"/>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5" name="Rechte verbindingslijn 154">
                    <a:extLst>
                      <a:ext uri="{FF2B5EF4-FFF2-40B4-BE49-F238E27FC236}">
                        <a16:creationId xmlns:a16="http://schemas.microsoft.com/office/drawing/2014/main" id="{19E4C1DE-60C9-49B6-FDEB-FC9DF541F9D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6" name="Rechte verbindingslijn 155">
                    <a:extLst>
                      <a:ext uri="{FF2B5EF4-FFF2-40B4-BE49-F238E27FC236}">
                        <a16:creationId xmlns:a16="http://schemas.microsoft.com/office/drawing/2014/main" id="{D24F8809-2C34-BFDA-B40D-6BC22EE0D3A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47C3FF4C-D781-F52D-6F79-499E1FBA00C5}"/>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E26D2A55-3284-7A28-CEB1-FB2D2731451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53" name="Pijl: rechts 107">
                  <a:extLst>
                    <a:ext uri="{FF2B5EF4-FFF2-40B4-BE49-F238E27FC236}">
                      <a16:creationId xmlns:a16="http://schemas.microsoft.com/office/drawing/2014/main" id="{5A926190-1146-9969-FA86-B84187C7AFF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37" name="Ovaal 136">
              <a:extLst>
                <a:ext uri="{FF2B5EF4-FFF2-40B4-BE49-F238E27FC236}">
                  <a16:creationId xmlns:a16="http://schemas.microsoft.com/office/drawing/2014/main" id="{956D36CF-BFCD-C37F-4BEA-75E9C18E98C5}"/>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38" name="Ovaal 137">
              <a:extLst>
                <a:ext uri="{FF2B5EF4-FFF2-40B4-BE49-F238E27FC236}">
                  <a16:creationId xmlns:a16="http://schemas.microsoft.com/office/drawing/2014/main" id="{1CA400AC-0ACE-FD50-31A5-7DEC809BC66C}"/>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39" name="Afbeelding 138">
              <a:extLst>
                <a:ext uri="{FF2B5EF4-FFF2-40B4-BE49-F238E27FC236}">
                  <a16:creationId xmlns:a16="http://schemas.microsoft.com/office/drawing/2014/main" id="{86204781-B66B-8A08-5267-5FB282DCB25B}"/>
                </a:ext>
              </a:extLst>
            </p:cNvPr>
            <p:cNvPicPr>
              <a:picLocks noChangeAspect="1"/>
            </p:cNvPicPr>
            <p:nvPr userDrawn="1"/>
          </p:nvPicPr>
          <p:blipFill rotWithShape="1">
            <a:blip r:embed="rId6"/>
            <a:srcRect r="75434" b="63222"/>
            <a:stretch/>
          </p:blipFill>
          <p:spPr>
            <a:xfrm>
              <a:off x="-2521516" y="5542491"/>
              <a:ext cx="1909355" cy="1195651"/>
            </a:xfrm>
            <a:prstGeom prst="rect">
              <a:avLst/>
            </a:prstGeom>
          </p:spPr>
        </p:pic>
        <p:sp>
          <p:nvSpPr>
            <p:cNvPr id="140" name="Ovaal 139">
              <a:extLst>
                <a:ext uri="{FF2B5EF4-FFF2-40B4-BE49-F238E27FC236}">
                  <a16:creationId xmlns:a16="http://schemas.microsoft.com/office/drawing/2014/main" id="{62AEF40D-C961-929B-8068-D3BCA76534D7}"/>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81" name="Tekstvak 80">
            <a:extLst>
              <a:ext uri="{FF2B5EF4-FFF2-40B4-BE49-F238E27FC236}">
                <a16:creationId xmlns:a16="http://schemas.microsoft.com/office/drawing/2014/main" id="{2AFA40E0-12C9-D2DC-3628-785DE2C92D26}"/>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339108345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 + Text2">
    <p:spTree>
      <p:nvGrpSpPr>
        <p:cNvPr id="1" name=""/>
        <p:cNvGrpSpPr/>
        <p:nvPr/>
      </p:nvGrpSpPr>
      <p:grpSpPr>
        <a:xfrm>
          <a:off x="0" y="0"/>
          <a:ext cx="0" cy="0"/>
          <a:chOff x="0" y="0"/>
          <a:chExt cx="0" cy="0"/>
        </a:xfrm>
      </p:grpSpPr>
      <p:sp>
        <p:nvSpPr>
          <p:cNvPr id="81" name="Vrije vorm 28">
            <a:extLst>
              <a:ext uri="{FF2B5EF4-FFF2-40B4-BE49-F238E27FC236}">
                <a16:creationId xmlns:a16="http://schemas.microsoft.com/office/drawing/2014/main" id="{E038C57C-7C3A-B52E-E59F-DEC3D1344A7E}"/>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6096000" y="365126"/>
            <a:ext cx="5257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6096000" y="2210400"/>
            <a:ext cx="5257800"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60960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ijdelijke aanduiding voor afbeelding 3">
            <a:extLst>
              <a:ext uri="{FF2B5EF4-FFF2-40B4-BE49-F238E27FC236}">
                <a16:creationId xmlns:a16="http://schemas.microsoft.com/office/drawing/2014/main" id="{70F4DE60-65DE-6697-B517-F51B44FD232D}"/>
              </a:ext>
            </a:extLst>
          </p:cNvPr>
          <p:cNvSpPr>
            <a:spLocks noGrp="1"/>
          </p:cNvSpPr>
          <p:nvPr>
            <p:ph type="pic" sz="quarter" idx="12"/>
          </p:nvPr>
        </p:nvSpPr>
        <p:spPr>
          <a:xfrm>
            <a:off x="0" y="1"/>
            <a:ext cx="5257800" cy="6534894"/>
          </a:xfrm>
          <a:solidFill>
            <a:schemeClr val="accent1"/>
          </a:solidFill>
        </p:spPr>
        <p:txBody>
          <a:bodyPr anchor="ctr">
            <a:normAutofit/>
          </a:bodyPr>
          <a:lstStyle>
            <a:lvl1pPr algn="ctr">
              <a:defRPr sz="1200"/>
            </a:lvl1pPr>
          </a:lstStyle>
          <a:p>
            <a:r>
              <a:rPr lang="en-US"/>
              <a:t>Click icon to add picture</a:t>
            </a:r>
            <a:endParaRPr lang="en-GB"/>
          </a:p>
        </p:txBody>
      </p:sp>
      <p:sp>
        <p:nvSpPr>
          <p:cNvPr id="4" name="Rechthoek 3">
            <a:extLst>
              <a:ext uri="{FF2B5EF4-FFF2-40B4-BE49-F238E27FC236}">
                <a16:creationId xmlns:a16="http://schemas.microsoft.com/office/drawing/2014/main" id="{A02CFB7B-06DE-0D37-D0E9-CF51029D88FB}"/>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5" name="Ovaal 4">
            <a:extLst>
              <a:ext uri="{FF2B5EF4-FFF2-40B4-BE49-F238E27FC236}">
                <a16:creationId xmlns:a16="http://schemas.microsoft.com/office/drawing/2014/main" id="{59C9ECE1-AEB2-A149-D45D-741D58E7E5BA}"/>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6" name="Rechthoek 5">
            <a:extLst>
              <a:ext uri="{FF2B5EF4-FFF2-40B4-BE49-F238E27FC236}">
                <a16:creationId xmlns:a16="http://schemas.microsoft.com/office/drawing/2014/main" id="{A36322B3-9F47-9665-3629-9C3634A2A75D}"/>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7" name="Groep 6">
            <a:extLst>
              <a:ext uri="{FF2B5EF4-FFF2-40B4-BE49-F238E27FC236}">
                <a16:creationId xmlns:a16="http://schemas.microsoft.com/office/drawing/2014/main" id="{44E68689-3816-5E71-9FB6-085006648654}"/>
              </a:ext>
            </a:extLst>
          </p:cNvPr>
          <p:cNvGrpSpPr/>
          <p:nvPr userDrawn="1"/>
        </p:nvGrpSpPr>
        <p:grpSpPr>
          <a:xfrm>
            <a:off x="12648730" y="1209303"/>
            <a:ext cx="294789" cy="318834"/>
            <a:chOff x="14466489" y="1001522"/>
            <a:chExt cx="290627" cy="314333"/>
          </a:xfrm>
        </p:grpSpPr>
        <p:sp>
          <p:nvSpPr>
            <p:cNvPr id="8" name="Rechthoek 7">
              <a:extLst>
                <a:ext uri="{FF2B5EF4-FFF2-40B4-BE49-F238E27FC236}">
                  <a16:creationId xmlns:a16="http://schemas.microsoft.com/office/drawing/2014/main" id="{3999C684-EEAC-4778-E0D1-540D68B19C1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 name="Ovaal 12">
              <a:extLst>
                <a:ext uri="{FF2B5EF4-FFF2-40B4-BE49-F238E27FC236}">
                  <a16:creationId xmlns:a16="http://schemas.microsoft.com/office/drawing/2014/main" id="{5F9B21BF-8829-EF83-E765-252B645EE8EF}"/>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6" name="Vrije vorm: vorm 101">
              <a:extLst>
                <a:ext uri="{FF2B5EF4-FFF2-40B4-BE49-F238E27FC236}">
                  <a16:creationId xmlns:a16="http://schemas.microsoft.com/office/drawing/2014/main" id="{BAC97754-DCA8-D355-1C48-BD88E44C95B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8" name="Rechthoek: afgeronde hoeken 102">
              <a:extLst>
                <a:ext uri="{FF2B5EF4-FFF2-40B4-BE49-F238E27FC236}">
                  <a16:creationId xmlns:a16="http://schemas.microsoft.com/office/drawing/2014/main" id="{B777DC41-4C87-FDD8-DF2E-D94D4BE021F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29" name="Rechte verbindingslijn 28">
              <a:extLst>
                <a:ext uri="{FF2B5EF4-FFF2-40B4-BE49-F238E27FC236}">
                  <a16:creationId xmlns:a16="http://schemas.microsoft.com/office/drawing/2014/main" id="{21DB26AA-5F95-B420-88DA-510EF3E896D1}"/>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30" name="Rechte verbindingslijn 29">
              <a:extLst>
                <a:ext uri="{FF2B5EF4-FFF2-40B4-BE49-F238E27FC236}">
                  <a16:creationId xmlns:a16="http://schemas.microsoft.com/office/drawing/2014/main" id="{943AD575-6F54-29CE-C2EE-C0065E8CCC6F}"/>
                </a:ext>
              </a:extLst>
            </p:cNvPr>
            <p:cNvCxnSpPr>
              <a:cxnSpLocks/>
              <a:stCxn id="28"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1" name="Ovaal 30">
            <a:extLst>
              <a:ext uri="{FF2B5EF4-FFF2-40B4-BE49-F238E27FC236}">
                <a16:creationId xmlns:a16="http://schemas.microsoft.com/office/drawing/2014/main" id="{BB018FC6-934E-29A8-191B-9E2C87FEB038}"/>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32" name="Rechthoek 31">
            <a:extLst>
              <a:ext uri="{FF2B5EF4-FFF2-40B4-BE49-F238E27FC236}">
                <a16:creationId xmlns:a16="http://schemas.microsoft.com/office/drawing/2014/main" id="{D5B873AC-EB5F-F3B9-4B28-B0D950E75810}"/>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3" name="Groep 32">
            <a:extLst>
              <a:ext uri="{FF2B5EF4-FFF2-40B4-BE49-F238E27FC236}">
                <a16:creationId xmlns:a16="http://schemas.microsoft.com/office/drawing/2014/main" id="{7598E476-CA7A-91CF-BB6B-B8EB03974C40}"/>
              </a:ext>
            </a:extLst>
          </p:cNvPr>
          <p:cNvGrpSpPr/>
          <p:nvPr userDrawn="1"/>
        </p:nvGrpSpPr>
        <p:grpSpPr>
          <a:xfrm>
            <a:off x="12670908" y="2092702"/>
            <a:ext cx="825500" cy="209550"/>
            <a:chOff x="13504624" y="2482850"/>
            <a:chExt cx="825500" cy="209550"/>
          </a:xfrm>
        </p:grpSpPr>
        <p:sp>
          <p:nvSpPr>
            <p:cNvPr id="34" name="Rechthoek 33">
              <a:extLst>
                <a:ext uri="{FF2B5EF4-FFF2-40B4-BE49-F238E27FC236}">
                  <a16:creationId xmlns:a16="http://schemas.microsoft.com/office/drawing/2014/main" id="{40FB2C60-AE4E-FAED-4037-B0ADD27A56D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5" name="Rechte verbindingslijn 34">
              <a:extLst>
                <a:ext uri="{FF2B5EF4-FFF2-40B4-BE49-F238E27FC236}">
                  <a16:creationId xmlns:a16="http://schemas.microsoft.com/office/drawing/2014/main" id="{8AC5C859-3F14-DA74-F4C3-8890CC9EA54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6" name="Gelijkbenige driehoek 98">
              <a:extLst>
                <a:ext uri="{FF2B5EF4-FFF2-40B4-BE49-F238E27FC236}">
                  <a16:creationId xmlns:a16="http://schemas.microsoft.com/office/drawing/2014/main" id="{7D8871F6-D022-4C8F-BF57-CE890CA0A134}"/>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37" name="Ovaal 36">
            <a:extLst>
              <a:ext uri="{FF2B5EF4-FFF2-40B4-BE49-F238E27FC236}">
                <a16:creationId xmlns:a16="http://schemas.microsoft.com/office/drawing/2014/main" id="{FD47C8A3-9B37-AE55-6428-6255AC767D7A}"/>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38" name="Rechthoek 37">
            <a:extLst>
              <a:ext uri="{FF2B5EF4-FFF2-40B4-BE49-F238E27FC236}">
                <a16:creationId xmlns:a16="http://schemas.microsoft.com/office/drawing/2014/main" id="{F47B1F1B-DF6E-3980-8258-A72658CD00B2}"/>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39" name="Ovaal 38">
            <a:extLst>
              <a:ext uri="{FF2B5EF4-FFF2-40B4-BE49-F238E27FC236}">
                <a16:creationId xmlns:a16="http://schemas.microsoft.com/office/drawing/2014/main" id="{68064659-297A-3840-44DE-050BB90B89D6}"/>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40" name="Rechthoek 39">
            <a:extLst>
              <a:ext uri="{FF2B5EF4-FFF2-40B4-BE49-F238E27FC236}">
                <a16:creationId xmlns:a16="http://schemas.microsoft.com/office/drawing/2014/main" id="{26B32F83-A3D9-0467-57D5-FD5F0D353ACD}"/>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41" name="Groep 40">
            <a:extLst>
              <a:ext uri="{FF2B5EF4-FFF2-40B4-BE49-F238E27FC236}">
                <a16:creationId xmlns:a16="http://schemas.microsoft.com/office/drawing/2014/main" id="{BECF7AA0-59EF-D4DC-5A11-AA2F0B41F094}"/>
              </a:ext>
            </a:extLst>
          </p:cNvPr>
          <p:cNvGrpSpPr/>
          <p:nvPr userDrawn="1"/>
        </p:nvGrpSpPr>
        <p:grpSpPr>
          <a:xfrm>
            <a:off x="12573933" y="4769519"/>
            <a:ext cx="622283" cy="612919"/>
            <a:chOff x="12617641" y="3403239"/>
            <a:chExt cx="752963" cy="741634"/>
          </a:xfrm>
        </p:grpSpPr>
        <p:grpSp>
          <p:nvGrpSpPr>
            <p:cNvPr id="42" name="Groep 41">
              <a:extLst>
                <a:ext uri="{FF2B5EF4-FFF2-40B4-BE49-F238E27FC236}">
                  <a16:creationId xmlns:a16="http://schemas.microsoft.com/office/drawing/2014/main" id="{5203C779-420B-EF22-08F1-D16D9A3112EE}"/>
                </a:ext>
              </a:extLst>
            </p:cNvPr>
            <p:cNvGrpSpPr/>
            <p:nvPr userDrawn="1"/>
          </p:nvGrpSpPr>
          <p:grpSpPr>
            <a:xfrm>
              <a:off x="12771550" y="3403239"/>
              <a:ext cx="467156" cy="448491"/>
              <a:chOff x="12782177" y="3403239"/>
              <a:chExt cx="467156" cy="448491"/>
            </a:xfrm>
          </p:grpSpPr>
          <p:grpSp>
            <p:nvGrpSpPr>
              <p:cNvPr id="45" name="Groep 44">
                <a:extLst>
                  <a:ext uri="{FF2B5EF4-FFF2-40B4-BE49-F238E27FC236}">
                    <a16:creationId xmlns:a16="http://schemas.microsoft.com/office/drawing/2014/main" id="{57CD6B17-5894-A764-93A3-CB7BF91CC23C}"/>
                  </a:ext>
                </a:extLst>
              </p:cNvPr>
              <p:cNvGrpSpPr/>
              <p:nvPr userDrawn="1"/>
            </p:nvGrpSpPr>
            <p:grpSpPr>
              <a:xfrm>
                <a:off x="12782177" y="3403239"/>
                <a:ext cx="412972" cy="396132"/>
                <a:chOff x="13554906" y="3320109"/>
                <a:chExt cx="443912" cy="425811"/>
              </a:xfrm>
            </p:grpSpPr>
            <p:grpSp>
              <p:nvGrpSpPr>
                <p:cNvPr id="52" name="Groep 51">
                  <a:extLst>
                    <a:ext uri="{FF2B5EF4-FFF2-40B4-BE49-F238E27FC236}">
                      <a16:creationId xmlns:a16="http://schemas.microsoft.com/office/drawing/2014/main" id="{2231DF82-331F-E217-E1D9-E4AE43EF7B37}"/>
                    </a:ext>
                  </a:extLst>
                </p:cNvPr>
                <p:cNvGrpSpPr/>
                <p:nvPr userDrawn="1"/>
              </p:nvGrpSpPr>
              <p:grpSpPr>
                <a:xfrm>
                  <a:off x="13554906" y="3320109"/>
                  <a:ext cx="443912" cy="425811"/>
                  <a:chOff x="12909684" y="1276143"/>
                  <a:chExt cx="443912" cy="425811"/>
                </a:xfrm>
              </p:grpSpPr>
              <p:sp>
                <p:nvSpPr>
                  <p:cNvPr id="55" name="Rechthoek 54">
                    <a:extLst>
                      <a:ext uri="{FF2B5EF4-FFF2-40B4-BE49-F238E27FC236}">
                        <a16:creationId xmlns:a16="http://schemas.microsoft.com/office/drawing/2014/main" id="{78E06F20-00A1-FA0B-F3FA-B9FE674E20BA}"/>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6" name="Rechthoek 55">
                    <a:extLst>
                      <a:ext uri="{FF2B5EF4-FFF2-40B4-BE49-F238E27FC236}">
                        <a16:creationId xmlns:a16="http://schemas.microsoft.com/office/drawing/2014/main" id="{711C6136-CAAE-9136-DED9-8ED3A8A1412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7" name="Ovaal 56">
                    <a:extLst>
                      <a:ext uri="{FF2B5EF4-FFF2-40B4-BE49-F238E27FC236}">
                        <a16:creationId xmlns:a16="http://schemas.microsoft.com/office/drawing/2014/main" id="{87CE7170-62B5-B2F3-6DDA-9398887B262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53" name="Afbeelding 52">
                  <a:extLst>
                    <a:ext uri="{FF2B5EF4-FFF2-40B4-BE49-F238E27FC236}">
                      <a16:creationId xmlns:a16="http://schemas.microsoft.com/office/drawing/2014/main" id="{89CE6F28-1831-2B91-BBED-DEA89231C7E7}"/>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4" name="Afbeelding 53">
                  <a:extLst>
                    <a:ext uri="{FF2B5EF4-FFF2-40B4-BE49-F238E27FC236}">
                      <a16:creationId xmlns:a16="http://schemas.microsoft.com/office/drawing/2014/main" id="{842CB17F-B623-C100-75A5-A3ECB4F8DE80}"/>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46" name="Groep 45">
                <a:extLst>
                  <a:ext uri="{FF2B5EF4-FFF2-40B4-BE49-F238E27FC236}">
                    <a16:creationId xmlns:a16="http://schemas.microsoft.com/office/drawing/2014/main" id="{9F3FA4C7-CC0A-46B1-83C0-EABD41E23FDC}"/>
                  </a:ext>
                </a:extLst>
              </p:cNvPr>
              <p:cNvGrpSpPr/>
              <p:nvPr userDrawn="1"/>
            </p:nvGrpSpPr>
            <p:grpSpPr>
              <a:xfrm>
                <a:off x="13103513" y="3705268"/>
                <a:ext cx="145820" cy="146462"/>
                <a:chOff x="13096169" y="3602278"/>
                <a:chExt cx="145820" cy="146462"/>
              </a:xfrm>
            </p:grpSpPr>
            <p:sp>
              <p:nvSpPr>
                <p:cNvPr id="50" name="Rechthoek 49">
                  <a:extLst>
                    <a:ext uri="{FF2B5EF4-FFF2-40B4-BE49-F238E27FC236}">
                      <a16:creationId xmlns:a16="http://schemas.microsoft.com/office/drawing/2014/main" id="{FCEF85E4-46AB-9367-580F-ED192CD936D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51" name="Rechthoek 50">
                  <a:extLst>
                    <a:ext uri="{FF2B5EF4-FFF2-40B4-BE49-F238E27FC236}">
                      <a16:creationId xmlns:a16="http://schemas.microsoft.com/office/drawing/2014/main" id="{D3B59D91-FAA6-12E9-A209-664BBC547730}"/>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47" name="Groep 46">
                <a:extLst>
                  <a:ext uri="{FF2B5EF4-FFF2-40B4-BE49-F238E27FC236}">
                    <a16:creationId xmlns:a16="http://schemas.microsoft.com/office/drawing/2014/main" id="{6C5668AD-56BF-A4CC-00EC-BF707BDE0F96}"/>
                  </a:ext>
                </a:extLst>
              </p:cNvPr>
              <p:cNvGrpSpPr/>
              <p:nvPr userDrawn="1"/>
            </p:nvGrpSpPr>
            <p:grpSpPr>
              <a:xfrm rot="10800000">
                <a:off x="13061402" y="3665637"/>
                <a:ext cx="145820" cy="146462"/>
                <a:chOff x="13096169" y="3602278"/>
                <a:chExt cx="145820" cy="146462"/>
              </a:xfrm>
            </p:grpSpPr>
            <p:sp>
              <p:nvSpPr>
                <p:cNvPr id="48" name="Rechthoek 47">
                  <a:extLst>
                    <a:ext uri="{FF2B5EF4-FFF2-40B4-BE49-F238E27FC236}">
                      <a16:creationId xmlns:a16="http://schemas.microsoft.com/office/drawing/2014/main" id="{805F6F82-77FA-6EAC-03FF-848454B98F9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9" name="Rechthoek 48">
                  <a:extLst>
                    <a:ext uri="{FF2B5EF4-FFF2-40B4-BE49-F238E27FC236}">
                      <a16:creationId xmlns:a16="http://schemas.microsoft.com/office/drawing/2014/main" id="{44ADF7DB-B51E-1566-0F93-021C5301FF9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43" name="Rechthoek 42">
              <a:extLst>
                <a:ext uri="{FF2B5EF4-FFF2-40B4-BE49-F238E27FC236}">
                  <a16:creationId xmlns:a16="http://schemas.microsoft.com/office/drawing/2014/main" id="{2FB1A0EC-20B9-4D3B-EE11-65391A96D454}"/>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44" name="Gelijkbenige driehoek 78">
              <a:extLst>
                <a:ext uri="{FF2B5EF4-FFF2-40B4-BE49-F238E27FC236}">
                  <a16:creationId xmlns:a16="http://schemas.microsoft.com/office/drawing/2014/main" id="{3DCBCD4D-7471-8308-9598-02DD79A8C77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58" name="Rechthoek 57">
            <a:extLst>
              <a:ext uri="{FF2B5EF4-FFF2-40B4-BE49-F238E27FC236}">
                <a16:creationId xmlns:a16="http://schemas.microsoft.com/office/drawing/2014/main" id="{54FA0F7D-AEA6-8784-6970-D09F5E7BDEE2}"/>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59" name="Groep 58">
            <a:extLst>
              <a:ext uri="{FF2B5EF4-FFF2-40B4-BE49-F238E27FC236}">
                <a16:creationId xmlns:a16="http://schemas.microsoft.com/office/drawing/2014/main" id="{FCBB4A8F-3583-6B04-F81E-BADC1C24243F}"/>
              </a:ext>
            </a:extLst>
          </p:cNvPr>
          <p:cNvGrpSpPr/>
          <p:nvPr userDrawn="1"/>
        </p:nvGrpSpPr>
        <p:grpSpPr>
          <a:xfrm>
            <a:off x="13496749" y="3391865"/>
            <a:ext cx="1222990" cy="563933"/>
            <a:chOff x="-2485819" y="3399207"/>
            <a:chExt cx="1222990" cy="563933"/>
          </a:xfrm>
        </p:grpSpPr>
        <p:sp>
          <p:nvSpPr>
            <p:cNvPr id="60" name="Rechthoek 59">
              <a:extLst>
                <a:ext uri="{FF2B5EF4-FFF2-40B4-BE49-F238E27FC236}">
                  <a16:creationId xmlns:a16="http://schemas.microsoft.com/office/drawing/2014/main" id="{97846342-0B65-CE3B-F513-B2AC7D7C8F6F}"/>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1" name="Rechthoek 60">
              <a:extLst>
                <a:ext uri="{FF2B5EF4-FFF2-40B4-BE49-F238E27FC236}">
                  <a16:creationId xmlns:a16="http://schemas.microsoft.com/office/drawing/2014/main" id="{79273962-C1FC-A31F-41B3-B83D84E887E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62" name="Groep 61">
              <a:extLst>
                <a:ext uri="{FF2B5EF4-FFF2-40B4-BE49-F238E27FC236}">
                  <a16:creationId xmlns:a16="http://schemas.microsoft.com/office/drawing/2014/main" id="{1F5692B0-D31E-5873-AB58-5B86B0DA92E1}"/>
                </a:ext>
              </a:extLst>
            </p:cNvPr>
            <p:cNvGrpSpPr/>
            <p:nvPr userDrawn="1"/>
          </p:nvGrpSpPr>
          <p:grpSpPr>
            <a:xfrm>
              <a:off x="-2403869" y="3460544"/>
              <a:ext cx="155951" cy="131922"/>
              <a:chOff x="12968836" y="3354170"/>
              <a:chExt cx="404806" cy="342433"/>
            </a:xfrm>
          </p:grpSpPr>
          <p:sp>
            <p:nvSpPr>
              <p:cNvPr id="75" name="Rechthoek: afgeronde hoeken 61">
                <a:extLst>
                  <a:ext uri="{FF2B5EF4-FFF2-40B4-BE49-F238E27FC236}">
                    <a16:creationId xmlns:a16="http://schemas.microsoft.com/office/drawing/2014/main" id="{6814AF72-8B94-7749-3DB9-23BED94386F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6" name="Rechthoek 75">
                <a:extLst>
                  <a:ext uri="{FF2B5EF4-FFF2-40B4-BE49-F238E27FC236}">
                    <a16:creationId xmlns:a16="http://schemas.microsoft.com/office/drawing/2014/main" id="{BD26CD64-C9AD-9682-142E-BE027580135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7" name="Rechthoek 76">
                <a:extLst>
                  <a:ext uri="{FF2B5EF4-FFF2-40B4-BE49-F238E27FC236}">
                    <a16:creationId xmlns:a16="http://schemas.microsoft.com/office/drawing/2014/main" id="{4743F647-2C53-C8E7-DACE-98E3A1C9925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8" name="Rechthoek 77">
                <a:extLst>
                  <a:ext uri="{FF2B5EF4-FFF2-40B4-BE49-F238E27FC236}">
                    <a16:creationId xmlns:a16="http://schemas.microsoft.com/office/drawing/2014/main" id="{89B6B4AD-57B5-235F-86F8-A9BCC401624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9" name="Rechthoek 78">
                <a:extLst>
                  <a:ext uri="{FF2B5EF4-FFF2-40B4-BE49-F238E27FC236}">
                    <a16:creationId xmlns:a16="http://schemas.microsoft.com/office/drawing/2014/main" id="{E18BE12A-5F8F-8C17-C5FF-D90CAC01275E}"/>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0" name="Rechthoek 79">
                <a:extLst>
                  <a:ext uri="{FF2B5EF4-FFF2-40B4-BE49-F238E27FC236}">
                    <a16:creationId xmlns:a16="http://schemas.microsoft.com/office/drawing/2014/main" id="{6D9847FE-D092-53B6-B268-F3E3F8CAEB2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63" name="Groep 62">
              <a:extLst>
                <a:ext uri="{FF2B5EF4-FFF2-40B4-BE49-F238E27FC236}">
                  <a16:creationId xmlns:a16="http://schemas.microsoft.com/office/drawing/2014/main" id="{3A3AFFBE-7016-8F81-B317-A648BAD5E8AC}"/>
                </a:ext>
              </a:extLst>
            </p:cNvPr>
            <p:cNvGrpSpPr/>
            <p:nvPr userDrawn="1"/>
          </p:nvGrpSpPr>
          <p:grpSpPr>
            <a:xfrm>
              <a:off x="-2423424" y="3690208"/>
              <a:ext cx="166739" cy="218963"/>
              <a:chOff x="12940828" y="3950597"/>
              <a:chExt cx="432813" cy="568367"/>
            </a:xfrm>
          </p:grpSpPr>
          <p:grpSp>
            <p:nvGrpSpPr>
              <p:cNvPr id="67" name="Groep 66">
                <a:extLst>
                  <a:ext uri="{FF2B5EF4-FFF2-40B4-BE49-F238E27FC236}">
                    <a16:creationId xmlns:a16="http://schemas.microsoft.com/office/drawing/2014/main" id="{B0D3C2BC-2AB0-ED9B-4015-AD16269A8175}"/>
                  </a:ext>
                </a:extLst>
              </p:cNvPr>
              <p:cNvGrpSpPr/>
              <p:nvPr userDrawn="1"/>
            </p:nvGrpSpPr>
            <p:grpSpPr>
              <a:xfrm>
                <a:off x="13000382" y="4006891"/>
                <a:ext cx="373259" cy="315747"/>
                <a:chOff x="12968836" y="3354170"/>
                <a:chExt cx="404806" cy="342433"/>
              </a:xfrm>
            </p:grpSpPr>
            <p:sp>
              <p:nvSpPr>
                <p:cNvPr id="69" name="Rechthoek: afgeronde hoeken 55">
                  <a:extLst>
                    <a:ext uri="{FF2B5EF4-FFF2-40B4-BE49-F238E27FC236}">
                      <a16:creationId xmlns:a16="http://schemas.microsoft.com/office/drawing/2014/main" id="{90746C09-1A8B-DDF5-8F3D-AD38DD78C50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0" name="Rechthoek 69">
                  <a:extLst>
                    <a:ext uri="{FF2B5EF4-FFF2-40B4-BE49-F238E27FC236}">
                      <a16:creationId xmlns:a16="http://schemas.microsoft.com/office/drawing/2014/main" id="{FD01C881-84D7-2916-D7E7-2B98F54A3B6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1" name="Rechthoek 70">
                  <a:extLst>
                    <a:ext uri="{FF2B5EF4-FFF2-40B4-BE49-F238E27FC236}">
                      <a16:creationId xmlns:a16="http://schemas.microsoft.com/office/drawing/2014/main" id="{F7376C6E-F960-6A74-7EB7-012733887DDE}"/>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2" name="Rechthoek 71">
                  <a:extLst>
                    <a:ext uri="{FF2B5EF4-FFF2-40B4-BE49-F238E27FC236}">
                      <a16:creationId xmlns:a16="http://schemas.microsoft.com/office/drawing/2014/main" id="{6D1E4380-22F4-2A27-F79F-6D7C3831A523}"/>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3" name="Rechthoek 72">
                  <a:extLst>
                    <a:ext uri="{FF2B5EF4-FFF2-40B4-BE49-F238E27FC236}">
                      <a16:creationId xmlns:a16="http://schemas.microsoft.com/office/drawing/2014/main" id="{C2B52C8C-213D-7991-BF11-0AA8A91DCD5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4" name="Rechthoek 73">
                  <a:extLst>
                    <a:ext uri="{FF2B5EF4-FFF2-40B4-BE49-F238E27FC236}">
                      <a16:creationId xmlns:a16="http://schemas.microsoft.com/office/drawing/2014/main" id="{7CCB479D-AA9F-059C-87FE-C65A6BA9D09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68" name="Boog 67">
                <a:extLst>
                  <a:ext uri="{FF2B5EF4-FFF2-40B4-BE49-F238E27FC236}">
                    <a16:creationId xmlns:a16="http://schemas.microsoft.com/office/drawing/2014/main" id="{F0959D4B-FC49-BF5D-804A-DEC4207394D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64" name="Tekstvak 63">
              <a:extLst>
                <a:ext uri="{FF2B5EF4-FFF2-40B4-BE49-F238E27FC236}">
                  <a16:creationId xmlns:a16="http://schemas.microsoft.com/office/drawing/2014/main" id="{604BE886-185E-24F5-F34D-9FDC1CE68BE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65" name="Tekstvak 64">
              <a:extLst>
                <a:ext uri="{FF2B5EF4-FFF2-40B4-BE49-F238E27FC236}">
                  <a16:creationId xmlns:a16="http://schemas.microsoft.com/office/drawing/2014/main" id="{6984616C-2438-DE38-EA00-3E403A20E1C9}"/>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66" name="Vrije vorm: vorm 52">
              <a:extLst>
                <a:ext uri="{FF2B5EF4-FFF2-40B4-BE49-F238E27FC236}">
                  <a16:creationId xmlns:a16="http://schemas.microsoft.com/office/drawing/2014/main" id="{11E452EB-FE47-9EA9-03E7-DA1357E344D1}"/>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131" name="Groep 130">
            <a:extLst>
              <a:ext uri="{FF2B5EF4-FFF2-40B4-BE49-F238E27FC236}">
                <a16:creationId xmlns:a16="http://schemas.microsoft.com/office/drawing/2014/main" id="{F604E5F2-D547-5576-8410-88F4138584A4}"/>
              </a:ext>
            </a:extLst>
          </p:cNvPr>
          <p:cNvGrpSpPr/>
          <p:nvPr userDrawn="1"/>
        </p:nvGrpSpPr>
        <p:grpSpPr>
          <a:xfrm>
            <a:off x="-2733368" y="3918271"/>
            <a:ext cx="2826017" cy="2819871"/>
            <a:chOff x="-2733368" y="3918271"/>
            <a:chExt cx="2826017" cy="2819871"/>
          </a:xfrm>
        </p:grpSpPr>
        <p:sp>
          <p:nvSpPr>
            <p:cNvPr id="132" name="Rechthoek 131">
              <a:extLst>
                <a:ext uri="{FF2B5EF4-FFF2-40B4-BE49-F238E27FC236}">
                  <a16:creationId xmlns:a16="http://schemas.microsoft.com/office/drawing/2014/main" id="{5B745405-83DE-5053-C545-A7897B36871D}"/>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33" name="Ovaal 132">
              <a:extLst>
                <a:ext uri="{FF2B5EF4-FFF2-40B4-BE49-F238E27FC236}">
                  <a16:creationId xmlns:a16="http://schemas.microsoft.com/office/drawing/2014/main" id="{E1377D26-E9E8-ED50-7E8B-92F9DF715F92}"/>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34" name="Ovaal 133">
              <a:extLst>
                <a:ext uri="{FF2B5EF4-FFF2-40B4-BE49-F238E27FC236}">
                  <a16:creationId xmlns:a16="http://schemas.microsoft.com/office/drawing/2014/main" id="{E76BD2E7-61CB-0D0C-A09D-CB68FBB7E223}"/>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35" name="Rechthoek 134">
              <a:extLst>
                <a:ext uri="{FF2B5EF4-FFF2-40B4-BE49-F238E27FC236}">
                  <a16:creationId xmlns:a16="http://schemas.microsoft.com/office/drawing/2014/main" id="{52A28020-F464-A1BC-8F3C-5D18DF4A9221}"/>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36" name="VOORBEELD">
              <a:extLst>
                <a:ext uri="{FF2B5EF4-FFF2-40B4-BE49-F238E27FC236}">
                  <a16:creationId xmlns:a16="http://schemas.microsoft.com/office/drawing/2014/main" id="{53C6C6BB-AA23-6756-580D-BEE1C477DEF2}"/>
                </a:ext>
              </a:extLst>
            </p:cNvPr>
            <p:cNvGrpSpPr/>
            <p:nvPr userDrawn="1"/>
          </p:nvGrpSpPr>
          <p:grpSpPr>
            <a:xfrm>
              <a:off x="-2730304" y="4268226"/>
              <a:ext cx="2484625" cy="604518"/>
              <a:chOff x="-3605171" y="458674"/>
              <a:chExt cx="2484625" cy="558875"/>
            </a:xfrm>
          </p:grpSpPr>
          <p:sp>
            <p:nvSpPr>
              <p:cNvPr id="141" name="Rechthoek 140">
                <a:extLst>
                  <a:ext uri="{FF2B5EF4-FFF2-40B4-BE49-F238E27FC236}">
                    <a16:creationId xmlns:a16="http://schemas.microsoft.com/office/drawing/2014/main" id="{5FD6D906-625E-7764-1032-D024333C60A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42" name="Rechthoek 141">
                <a:extLst>
                  <a:ext uri="{FF2B5EF4-FFF2-40B4-BE49-F238E27FC236}">
                    <a16:creationId xmlns:a16="http://schemas.microsoft.com/office/drawing/2014/main" id="{7977A440-F05F-746B-0821-4E18CC78EDD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43" name="Groep 142">
                <a:extLst>
                  <a:ext uri="{FF2B5EF4-FFF2-40B4-BE49-F238E27FC236}">
                    <a16:creationId xmlns:a16="http://schemas.microsoft.com/office/drawing/2014/main" id="{B8A6F9F7-839C-3E17-854E-308E5B383B40}"/>
                  </a:ext>
                </a:extLst>
              </p:cNvPr>
              <p:cNvGrpSpPr/>
              <p:nvPr userDrawn="1"/>
            </p:nvGrpSpPr>
            <p:grpSpPr>
              <a:xfrm>
                <a:off x="-3386247" y="830871"/>
                <a:ext cx="139423" cy="109566"/>
                <a:chOff x="-2866744" y="827071"/>
                <a:chExt cx="168701" cy="132575"/>
              </a:xfrm>
            </p:grpSpPr>
            <p:grpSp>
              <p:nvGrpSpPr>
                <p:cNvPr id="174" name="Groep 173">
                  <a:extLst>
                    <a:ext uri="{FF2B5EF4-FFF2-40B4-BE49-F238E27FC236}">
                      <a16:creationId xmlns:a16="http://schemas.microsoft.com/office/drawing/2014/main" id="{1B1D2355-0D6D-3240-48CB-3C27238D1EA7}"/>
                    </a:ext>
                  </a:extLst>
                </p:cNvPr>
                <p:cNvGrpSpPr/>
                <p:nvPr userDrawn="1"/>
              </p:nvGrpSpPr>
              <p:grpSpPr>
                <a:xfrm>
                  <a:off x="-2866744" y="827071"/>
                  <a:ext cx="168701" cy="132575"/>
                  <a:chOff x="-2866744" y="827071"/>
                  <a:chExt cx="168701" cy="132575"/>
                </a:xfrm>
              </p:grpSpPr>
              <p:cxnSp>
                <p:nvCxnSpPr>
                  <p:cNvPr id="176" name="Rechte verbindingslijn 175">
                    <a:extLst>
                      <a:ext uri="{FF2B5EF4-FFF2-40B4-BE49-F238E27FC236}">
                        <a16:creationId xmlns:a16="http://schemas.microsoft.com/office/drawing/2014/main" id="{8050D941-8151-943E-A9C8-E68EE2D128E1}"/>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77" name="Rechte verbindingslijn 176">
                    <a:extLst>
                      <a:ext uri="{FF2B5EF4-FFF2-40B4-BE49-F238E27FC236}">
                        <a16:creationId xmlns:a16="http://schemas.microsoft.com/office/drawing/2014/main" id="{C4412287-B9CF-07BC-3CE8-2F01A71E5FBA}"/>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78" name="Rechte verbindingslijn 177">
                    <a:extLst>
                      <a:ext uri="{FF2B5EF4-FFF2-40B4-BE49-F238E27FC236}">
                        <a16:creationId xmlns:a16="http://schemas.microsoft.com/office/drawing/2014/main" id="{14168F77-0663-78D5-2DBB-485100547BE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79" name="Rechte verbindingslijn 178">
                    <a:extLst>
                      <a:ext uri="{FF2B5EF4-FFF2-40B4-BE49-F238E27FC236}">
                        <a16:creationId xmlns:a16="http://schemas.microsoft.com/office/drawing/2014/main" id="{8BA76A8E-D092-4ECF-F345-C8244F16134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80" name="Rechte verbindingslijn 179">
                    <a:extLst>
                      <a:ext uri="{FF2B5EF4-FFF2-40B4-BE49-F238E27FC236}">
                        <a16:creationId xmlns:a16="http://schemas.microsoft.com/office/drawing/2014/main" id="{C846F72A-E5AD-F8E4-8A33-0FE74ADEC23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75" name="Pijl: rechts 129">
                  <a:extLst>
                    <a:ext uri="{FF2B5EF4-FFF2-40B4-BE49-F238E27FC236}">
                      <a16:creationId xmlns:a16="http://schemas.microsoft.com/office/drawing/2014/main" id="{E9E5825F-83CA-8581-285A-6D786A1BC771}"/>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44" name="Groep 143">
                <a:extLst>
                  <a:ext uri="{FF2B5EF4-FFF2-40B4-BE49-F238E27FC236}">
                    <a16:creationId xmlns:a16="http://schemas.microsoft.com/office/drawing/2014/main" id="{6224E9ED-858F-4EA0-D187-FEF3C294DD55}"/>
                  </a:ext>
                </a:extLst>
              </p:cNvPr>
              <p:cNvGrpSpPr/>
              <p:nvPr userDrawn="1"/>
            </p:nvGrpSpPr>
            <p:grpSpPr>
              <a:xfrm>
                <a:off x="-3605171" y="830871"/>
                <a:ext cx="139423" cy="109566"/>
                <a:chOff x="-2866744" y="518074"/>
                <a:chExt cx="168701" cy="132575"/>
              </a:xfrm>
            </p:grpSpPr>
            <p:grpSp>
              <p:nvGrpSpPr>
                <p:cNvPr id="167" name="Groep 166">
                  <a:extLst>
                    <a:ext uri="{FF2B5EF4-FFF2-40B4-BE49-F238E27FC236}">
                      <a16:creationId xmlns:a16="http://schemas.microsoft.com/office/drawing/2014/main" id="{A6B52D46-DE1C-AC8E-3DCE-7D95338DA67C}"/>
                    </a:ext>
                  </a:extLst>
                </p:cNvPr>
                <p:cNvGrpSpPr/>
                <p:nvPr userDrawn="1"/>
              </p:nvGrpSpPr>
              <p:grpSpPr>
                <a:xfrm>
                  <a:off x="-2866744" y="518074"/>
                  <a:ext cx="168701" cy="132575"/>
                  <a:chOff x="-2866744" y="518074"/>
                  <a:chExt cx="168701" cy="132575"/>
                </a:xfrm>
              </p:grpSpPr>
              <p:cxnSp>
                <p:nvCxnSpPr>
                  <p:cNvPr id="169" name="Rechte verbindingslijn 168">
                    <a:extLst>
                      <a:ext uri="{FF2B5EF4-FFF2-40B4-BE49-F238E27FC236}">
                        <a16:creationId xmlns:a16="http://schemas.microsoft.com/office/drawing/2014/main" id="{98101F0A-6750-6FD0-60C8-47048C1BE272}"/>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70" name="Rechte verbindingslijn 169">
                    <a:extLst>
                      <a:ext uri="{FF2B5EF4-FFF2-40B4-BE49-F238E27FC236}">
                        <a16:creationId xmlns:a16="http://schemas.microsoft.com/office/drawing/2014/main" id="{B86EE003-3B47-31D4-0C43-673E96B5564F}"/>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71" name="Rechte verbindingslijn 170">
                    <a:extLst>
                      <a:ext uri="{FF2B5EF4-FFF2-40B4-BE49-F238E27FC236}">
                        <a16:creationId xmlns:a16="http://schemas.microsoft.com/office/drawing/2014/main" id="{F296B2E1-358C-0110-CDCC-FD797D5FEEF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72" name="Rechte verbindingslijn 171">
                    <a:extLst>
                      <a:ext uri="{FF2B5EF4-FFF2-40B4-BE49-F238E27FC236}">
                        <a16:creationId xmlns:a16="http://schemas.microsoft.com/office/drawing/2014/main" id="{B0319547-5579-20D8-BAB4-60508A2B84ED}"/>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73" name="Rechte verbindingslijn 172">
                    <a:extLst>
                      <a:ext uri="{FF2B5EF4-FFF2-40B4-BE49-F238E27FC236}">
                        <a16:creationId xmlns:a16="http://schemas.microsoft.com/office/drawing/2014/main" id="{58170EBD-45D6-7221-E875-93859B9B9792}"/>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68" name="Pijl: rechts 122">
                  <a:extLst>
                    <a:ext uri="{FF2B5EF4-FFF2-40B4-BE49-F238E27FC236}">
                      <a16:creationId xmlns:a16="http://schemas.microsoft.com/office/drawing/2014/main" id="{B8AE057C-9BAC-88D1-2251-918A9C8B95D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45" name="Rechte verbindingslijn 144">
                <a:extLst>
                  <a:ext uri="{FF2B5EF4-FFF2-40B4-BE49-F238E27FC236}">
                    <a16:creationId xmlns:a16="http://schemas.microsoft.com/office/drawing/2014/main" id="{D8E6BCF0-5C9F-7C0F-90FA-679DA2A91B95}"/>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46" name="Rechte verbindingslijn 145">
                <a:extLst>
                  <a:ext uri="{FF2B5EF4-FFF2-40B4-BE49-F238E27FC236}">
                    <a16:creationId xmlns:a16="http://schemas.microsoft.com/office/drawing/2014/main" id="{C99B5632-EDED-51EF-1CEB-7F6D49152C04}"/>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47" name="Rechthoek 146">
                <a:extLst>
                  <a:ext uri="{FF2B5EF4-FFF2-40B4-BE49-F238E27FC236}">
                    <a16:creationId xmlns:a16="http://schemas.microsoft.com/office/drawing/2014/main" id="{1D62A3A7-AB8C-4E41-C51D-A0803E075166}"/>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48" name="Rechthoek 147">
                <a:extLst>
                  <a:ext uri="{FF2B5EF4-FFF2-40B4-BE49-F238E27FC236}">
                    <a16:creationId xmlns:a16="http://schemas.microsoft.com/office/drawing/2014/main" id="{15C7CA53-6502-B537-F3A2-16E88D0563C0}"/>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49" name="Groep 148">
                <a:extLst>
                  <a:ext uri="{FF2B5EF4-FFF2-40B4-BE49-F238E27FC236}">
                    <a16:creationId xmlns:a16="http://schemas.microsoft.com/office/drawing/2014/main" id="{55BE4EA6-1CEF-2406-0571-BF7B304FE8C4}"/>
                  </a:ext>
                </a:extLst>
              </p:cNvPr>
              <p:cNvGrpSpPr/>
              <p:nvPr userDrawn="1"/>
            </p:nvGrpSpPr>
            <p:grpSpPr>
              <a:xfrm>
                <a:off x="-2916763" y="769168"/>
                <a:ext cx="268738" cy="248381"/>
                <a:chOff x="-2916763" y="769168"/>
                <a:chExt cx="268738" cy="248381"/>
              </a:xfrm>
            </p:grpSpPr>
            <p:sp>
              <p:nvSpPr>
                <p:cNvPr id="159" name="Rechthoek 158">
                  <a:extLst>
                    <a:ext uri="{FF2B5EF4-FFF2-40B4-BE49-F238E27FC236}">
                      <a16:creationId xmlns:a16="http://schemas.microsoft.com/office/drawing/2014/main" id="{1C6AB0EA-420A-12D7-A666-5985854AB2AF}"/>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60" name="Groep 159">
                  <a:extLst>
                    <a:ext uri="{FF2B5EF4-FFF2-40B4-BE49-F238E27FC236}">
                      <a16:creationId xmlns:a16="http://schemas.microsoft.com/office/drawing/2014/main" id="{7F7CD9B7-A738-85D1-D197-E27E8932C2ED}"/>
                    </a:ext>
                  </a:extLst>
                </p:cNvPr>
                <p:cNvGrpSpPr/>
                <p:nvPr userDrawn="1"/>
              </p:nvGrpSpPr>
              <p:grpSpPr>
                <a:xfrm>
                  <a:off x="-2866744" y="827071"/>
                  <a:ext cx="168701" cy="132575"/>
                  <a:chOff x="-2866744" y="827071"/>
                  <a:chExt cx="168701" cy="132575"/>
                </a:xfrm>
              </p:grpSpPr>
              <p:cxnSp>
                <p:nvCxnSpPr>
                  <p:cNvPr id="162" name="Rechte verbindingslijn 161">
                    <a:extLst>
                      <a:ext uri="{FF2B5EF4-FFF2-40B4-BE49-F238E27FC236}">
                        <a16:creationId xmlns:a16="http://schemas.microsoft.com/office/drawing/2014/main" id="{D0430FF1-91DB-0462-3E2F-F85ADC599C9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63" name="Rechte verbindingslijn 162">
                    <a:extLst>
                      <a:ext uri="{FF2B5EF4-FFF2-40B4-BE49-F238E27FC236}">
                        <a16:creationId xmlns:a16="http://schemas.microsoft.com/office/drawing/2014/main" id="{320D6DAD-B02B-E387-07DA-6A97DF59B1E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64" name="Rechte verbindingslijn 163">
                    <a:extLst>
                      <a:ext uri="{FF2B5EF4-FFF2-40B4-BE49-F238E27FC236}">
                        <a16:creationId xmlns:a16="http://schemas.microsoft.com/office/drawing/2014/main" id="{003279B9-C4C4-79A7-A4A8-92EABCC90BC7}"/>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65" name="Rechte verbindingslijn 164">
                    <a:extLst>
                      <a:ext uri="{FF2B5EF4-FFF2-40B4-BE49-F238E27FC236}">
                        <a16:creationId xmlns:a16="http://schemas.microsoft.com/office/drawing/2014/main" id="{C5CA99EB-2950-5E06-861C-74B58F6F08C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6" name="Rechte verbindingslijn 165">
                    <a:extLst>
                      <a:ext uri="{FF2B5EF4-FFF2-40B4-BE49-F238E27FC236}">
                        <a16:creationId xmlns:a16="http://schemas.microsoft.com/office/drawing/2014/main" id="{1054AB26-2E75-4615-067A-E858449B8186}"/>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61" name="Pijl: rechts 115">
                  <a:extLst>
                    <a:ext uri="{FF2B5EF4-FFF2-40B4-BE49-F238E27FC236}">
                      <a16:creationId xmlns:a16="http://schemas.microsoft.com/office/drawing/2014/main" id="{75DBE326-9133-F062-C662-85D490C0B37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50" name="Groep 149">
                <a:extLst>
                  <a:ext uri="{FF2B5EF4-FFF2-40B4-BE49-F238E27FC236}">
                    <a16:creationId xmlns:a16="http://schemas.microsoft.com/office/drawing/2014/main" id="{53213916-75F8-63EA-5B92-BB213B707159}"/>
                  </a:ext>
                </a:extLst>
              </p:cNvPr>
              <p:cNvGrpSpPr/>
              <p:nvPr userDrawn="1"/>
            </p:nvGrpSpPr>
            <p:grpSpPr>
              <a:xfrm>
                <a:off x="-2916763" y="460171"/>
                <a:ext cx="268738" cy="248381"/>
                <a:chOff x="-2916763" y="460171"/>
                <a:chExt cx="268738" cy="248381"/>
              </a:xfrm>
            </p:grpSpPr>
            <p:sp>
              <p:nvSpPr>
                <p:cNvPr id="151" name="Rechthoek 150">
                  <a:extLst>
                    <a:ext uri="{FF2B5EF4-FFF2-40B4-BE49-F238E27FC236}">
                      <a16:creationId xmlns:a16="http://schemas.microsoft.com/office/drawing/2014/main" id="{62AC4D21-7D61-0A4E-49AD-48107917B65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52" name="Groep 151">
                  <a:extLst>
                    <a:ext uri="{FF2B5EF4-FFF2-40B4-BE49-F238E27FC236}">
                      <a16:creationId xmlns:a16="http://schemas.microsoft.com/office/drawing/2014/main" id="{FA8A981F-60F1-14BC-60B7-ACF90A3EA4F4}"/>
                    </a:ext>
                  </a:extLst>
                </p:cNvPr>
                <p:cNvGrpSpPr/>
                <p:nvPr userDrawn="1"/>
              </p:nvGrpSpPr>
              <p:grpSpPr>
                <a:xfrm>
                  <a:off x="-2866744" y="518074"/>
                  <a:ext cx="168701" cy="132575"/>
                  <a:chOff x="-2866744" y="518074"/>
                  <a:chExt cx="168701" cy="132575"/>
                </a:xfrm>
              </p:grpSpPr>
              <p:cxnSp>
                <p:nvCxnSpPr>
                  <p:cNvPr id="154" name="Rechte verbindingslijn 153">
                    <a:extLst>
                      <a:ext uri="{FF2B5EF4-FFF2-40B4-BE49-F238E27FC236}">
                        <a16:creationId xmlns:a16="http://schemas.microsoft.com/office/drawing/2014/main" id="{86F715FC-E846-10E2-C005-5C4416C8BC9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5" name="Rechte verbindingslijn 154">
                    <a:extLst>
                      <a:ext uri="{FF2B5EF4-FFF2-40B4-BE49-F238E27FC236}">
                        <a16:creationId xmlns:a16="http://schemas.microsoft.com/office/drawing/2014/main" id="{68D83527-BB64-0A42-1953-FCE69514E9E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6" name="Rechte verbindingslijn 155">
                    <a:extLst>
                      <a:ext uri="{FF2B5EF4-FFF2-40B4-BE49-F238E27FC236}">
                        <a16:creationId xmlns:a16="http://schemas.microsoft.com/office/drawing/2014/main" id="{7A62EAA3-8F09-D08E-A518-8808BAB08D4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57" name="Rechte verbindingslijn 156">
                    <a:extLst>
                      <a:ext uri="{FF2B5EF4-FFF2-40B4-BE49-F238E27FC236}">
                        <a16:creationId xmlns:a16="http://schemas.microsoft.com/office/drawing/2014/main" id="{C4F89F73-FF1E-F7A6-4771-23AEBB7D16D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5E778623-B4E4-77F4-5418-8638202313F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53" name="Pijl: rechts 107">
                  <a:extLst>
                    <a:ext uri="{FF2B5EF4-FFF2-40B4-BE49-F238E27FC236}">
                      <a16:creationId xmlns:a16="http://schemas.microsoft.com/office/drawing/2014/main" id="{81FCA7C8-FE2E-801C-FC77-F17A52FDAC72}"/>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37" name="Ovaal 136">
              <a:extLst>
                <a:ext uri="{FF2B5EF4-FFF2-40B4-BE49-F238E27FC236}">
                  <a16:creationId xmlns:a16="http://schemas.microsoft.com/office/drawing/2014/main" id="{8CA3C9C1-56F1-95F1-8373-F112F34BBA80}"/>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38" name="Ovaal 137">
              <a:extLst>
                <a:ext uri="{FF2B5EF4-FFF2-40B4-BE49-F238E27FC236}">
                  <a16:creationId xmlns:a16="http://schemas.microsoft.com/office/drawing/2014/main" id="{E467528A-C59E-330B-0CF0-F262D301FF28}"/>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39" name="Afbeelding 138">
              <a:extLst>
                <a:ext uri="{FF2B5EF4-FFF2-40B4-BE49-F238E27FC236}">
                  <a16:creationId xmlns:a16="http://schemas.microsoft.com/office/drawing/2014/main" id="{753EEF6F-D179-37EF-26DE-DABFB28CF44E}"/>
                </a:ext>
              </a:extLst>
            </p:cNvPr>
            <p:cNvPicPr>
              <a:picLocks noChangeAspect="1"/>
            </p:cNvPicPr>
            <p:nvPr userDrawn="1"/>
          </p:nvPicPr>
          <p:blipFill rotWithShape="1">
            <a:blip r:embed="rId6"/>
            <a:srcRect r="75434" b="63222"/>
            <a:stretch/>
          </p:blipFill>
          <p:spPr>
            <a:xfrm>
              <a:off x="-2521516" y="5542491"/>
              <a:ext cx="1909355" cy="1195651"/>
            </a:xfrm>
            <a:prstGeom prst="rect">
              <a:avLst/>
            </a:prstGeom>
          </p:spPr>
        </p:pic>
        <p:sp>
          <p:nvSpPr>
            <p:cNvPr id="140" name="Ovaal 139">
              <a:extLst>
                <a:ext uri="{FF2B5EF4-FFF2-40B4-BE49-F238E27FC236}">
                  <a16:creationId xmlns:a16="http://schemas.microsoft.com/office/drawing/2014/main" id="{F1BD6121-96C4-3667-8023-B150B49CDCC1}"/>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27" name="Tekstvak 26">
            <a:extLst>
              <a:ext uri="{FF2B5EF4-FFF2-40B4-BE49-F238E27FC236}">
                <a16:creationId xmlns:a16="http://schemas.microsoft.com/office/drawing/2014/main" id="{B430F320-29A7-ECF8-5404-0FDC4B9D0851}"/>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4115438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00% Image">
    <p:spTree>
      <p:nvGrpSpPr>
        <p:cNvPr id="1" name=""/>
        <p:cNvGrpSpPr/>
        <p:nvPr/>
      </p:nvGrpSpPr>
      <p:grpSpPr>
        <a:xfrm>
          <a:off x="0" y="0"/>
          <a:ext cx="0" cy="0"/>
          <a:chOff x="0" y="0"/>
          <a:chExt cx="0" cy="0"/>
        </a:xfrm>
      </p:grpSpPr>
      <p:sp>
        <p:nvSpPr>
          <p:cNvPr id="5" name="Tijdelijke aanduiding voor afbeelding 4">
            <a:extLst>
              <a:ext uri="{FF2B5EF4-FFF2-40B4-BE49-F238E27FC236}">
                <a16:creationId xmlns:a16="http://schemas.microsoft.com/office/drawing/2014/main" id="{EB4F16ED-51F6-BFE4-40E6-CBB4B7FCDA97}"/>
              </a:ext>
            </a:extLst>
          </p:cNvPr>
          <p:cNvSpPr>
            <a:spLocks noGrp="1"/>
          </p:cNvSpPr>
          <p:nvPr>
            <p:ph type="pic" sz="quarter" idx="10"/>
          </p:nvPr>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accent1"/>
          </a:solidFill>
        </p:spPr>
        <p:txBody>
          <a:bodyPr wrap="square">
            <a:noAutofit/>
          </a:bodyPr>
          <a:lstStyle/>
          <a:p>
            <a:r>
              <a:rPr lang="en-US"/>
              <a:t>Click icon to add picture</a:t>
            </a:r>
            <a:endParaRPr lang="en-GB"/>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Rechthoek 1">
            <a:extLst>
              <a:ext uri="{FF2B5EF4-FFF2-40B4-BE49-F238E27FC236}">
                <a16:creationId xmlns:a16="http://schemas.microsoft.com/office/drawing/2014/main" id="{8F0EDCA2-1089-9AF0-B156-D11FF2124388}"/>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3" name="Ovaal 2">
            <a:extLst>
              <a:ext uri="{FF2B5EF4-FFF2-40B4-BE49-F238E27FC236}">
                <a16:creationId xmlns:a16="http://schemas.microsoft.com/office/drawing/2014/main" id="{4BABC2E9-BBFB-DD65-2C10-1C1D9D5A7B45}"/>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4" name="Rechthoek 3">
            <a:extLst>
              <a:ext uri="{FF2B5EF4-FFF2-40B4-BE49-F238E27FC236}">
                <a16:creationId xmlns:a16="http://schemas.microsoft.com/office/drawing/2014/main" id="{2CD0585F-4DF1-4D85-6DF4-B4BFA26EBADA}"/>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6" name="Groep 5">
            <a:extLst>
              <a:ext uri="{FF2B5EF4-FFF2-40B4-BE49-F238E27FC236}">
                <a16:creationId xmlns:a16="http://schemas.microsoft.com/office/drawing/2014/main" id="{1D6AC6D2-B1D2-6381-7CD7-1AF89EDDC10B}"/>
              </a:ext>
            </a:extLst>
          </p:cNvPr>
          <p:cNvGrpSpPr/>
          <p:nvPr userDrawn="1"/>
        </p:nvGrpSpPr>
        <p:grpSpPr>
          <a:xfrm>
            <a:off x="12648730" y="1209303"/>
            <a:ext cx="294789" cy="318834"/>
            <a:chOff x="14466489" y="1001522"/>
            <a:chExt cx="290627" cy="314333"/>
          </a:xfrm>
        </p:grpSpPr>
        <p:sp>
          <p:nvSpPr>
            <p:cNvPr id="7" name="Rechthoek 6">
              <a:extLst>
                <a:ext uri="{FF2B5EF4-FFF2-40B4-BE49-F238E27FC236}">
                  <a16:creationId xmlns:a16="http://schemas.microsoft.com/office/drawing/2014/main" id="{E02158C9-6A16-3439-956B-766134374F45}"/>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8" name="Ovaal 7">
              <a:extLst>
                <a:ext uri="{FF2B5EF4-FFF2-40B4-BE49-F238E27FC236}">
                  <a16:creationId xmlns:a16="http://schemas.microsoft.com/office/drawing/2014/main" id="{F0D627F2-2CF4-B00F-7A24-5DA3AA05C33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3" name="Vrije vorm: vorm 101">
              <a:extLst>
                <a:ext uri="{FF2B5EF4-FFF2-40B4-BE49-F238E27FC236}">
                  <a16:creationId xmlns:a16="http://schemas.microsoft.com/office/drawing/2014/main" id="{372B04E7-5688-88E3-7289-4FE623FBEA10}"/>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4" name="Rechthoek: afgeronde hoeken 102">
              <a:extLst>
                <a:ext uri="{FF2B5EF4-FFF2-40B4-BE49-F238E27FC236}">
                  <a16:creationId xmlns:a16="http://schemas.microsoft.com/office/drawing/2014/main" id="{547F02F5-E83D-C581-0E67-89E54C7E19AF}"/>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16" name="Rechte verbindingslijn 15">
              <a:extLst>
                <a:ext uri="{FF2B5EF4-FFF2-40B4-BE49-F238E27FC236}">
                  <a16:creationId xmlns:a16="http://schemas.microsoft.com/office/drawing/2014/main" id="{6F7015E6-845D-C3D8-F565-208520D92F9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Rechte verbindingslijn 16">
              <a:extLst>
                <a:ext uri="{FF2B5EF4-FFF2-40B4-BE49-F238E27FC236}">
                  <a16:creationId xmlns:a16="http://schemas.microsoft.com/office/drawing/2014/main" id="{82F51DD7-1BD2-7A66-490F-CABDA9C99F23}"/>
                </a:ext>
              </a:extLst>
            </p:cNvPr>
            <p:cNvCxnSpPr>
              <a:cxnSpLocks/>
              <a:stCxn id="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8" name="Ovaal 17">
            <a:extLst>
              <a:ext uri="{FF2B5EF4-FFF2-40B4-BE49-F238E27FC236}">
                <a16:creationId xmlns:a16="http://schemas.microsoft.com/office/drawing/2014/main" id="{A9582EAD-1691-8ED8-B622-7306D1C27B8B}"/>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19" name="Rechthoek 18">
            <a:extLst>
              <a:ext uri="{FF2B5EF4-FFF2-40B4-BE49-F238E27FC236}">
                <a16:creationId xmlns:a16="http://schemas.microsoft.com/office/drawing/2014/main" id="{F3890F8E-F487-EA62-DBDD-E6EC5516B0FC}"/>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26" name="Groep 25">
            <a:extLst>
              <a:ext uri="{FF2B5EF4-FFF2-40B4-BE49-F238E27FC236}">
                <a16:creationId xmlns:a16="http://schemas.microsoft.com/office/drawing/2014/main" id="{9BEC6B54-3CC4-5E1A-546D-3534F6187F61}"/>
              </a:ext>
            </a:extLst>
          </p:cNvPr>
          <p:cNvGrpSpPr/>
          <p:nvPr userDrawn="1"/>
        </p:nvGrpSpPr>
        <p:grpSpPr>
          <a:xfrm>
            <a:off x="12670908" y="2092702"/>
            <a:ext cx="825500" cy="209550"/>
            <a:chOff x="13504624" y="2482850"/>
            <a:chExt cx="825500" cy="209550"/>
          </a:xfrm>
        </p:grpSpPr>
        <p:sp>
          <p:nvSpPr>
            <p:cNvPr id="27" name="Rechthoek 26">
              <a:extLst>
                <a:ext uri="{FF2B5EF4-FFF2-40B4-BE49-F238E27FC236}">
                  <a16:creationId xmlns:a16="http://schemas.microsoft.com/office/drawing/2014/main" id="{869F420F-B374-F2D8-06F0-D28A74AE286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28" name="Rechte verbindingslijn 27">
              <a:extLst>
                <a:ext uri="{FF2B5EF4-FFF2-40B4-BE49-F238E27FC236}">
                  <a16:creationId xmlns:a16="http://schemas.microsoft.com/office/drawing/2014/main" id="{C74C8170-BC7D-DBC0-B5F4-8532318627D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29" name="Gelijkbenige driehoek 98">
              <a:extLst>
                <a:ext uri="{FF2B5EF4-FFF2-40B4-BE49-F238E27FC236}">
                  <a16:creationId xmlns:a16="http://schemas.microsoft.com/office/drawing/2014/main" id="{0E4E5EB0-0CE5-5107-4969-5C2BDE7A7864}"/>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30" name="Ovaal 29">
            <a:extLst>
              <a:ext uri="{FF2B5EF4-FFF2-40B4-BE49-F238E27FC236}">
                <a16:creationId xmlns:a16="http://schemas.microsoft.com/office/drawing/2014/main" id="{D47C6173-8261-AB6A-C818-A7F548902302}"/>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31" name="Rechthoek 30">
            <a:extLst>
              <a:ext uri="{FF2B5EF4-FFF2-40B4-BE49-F238E27FC236}">
                <a16:creationId xmlns:a16="http://schemas.microsoft.com/office/drawing/2014/main" id="{52D5BA3F-29CE-2F4D-9D6C-2779E844B337}"/>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32" name="Ovaal 31">
            <a:extLst>
              <a:ext uri="{FF2B5EF4-FFF2-40B4-BE49-F238E27FC236}">
                <a16:creationId xmlns:a16="http://schemas.microsoft.com/office/drawing/2014/main" id="{68E5690B-43BB-0BCF-894D-E9C210256191}"/>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33" name="Rechthoek 32">
            <a:extLst>
              <a:ext uri="{FF2B5EF4-FFF2-40B4-BE49-F238E27FC236}">
                <a16:creationId xmlns:a16="http://schemas.microsoft.com/office/drawing/2014/main" id="{F786B9E4-F109-345E-A03F-01D0F9FF5BD2}"/>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34" name="Groep 33">
            <a:extLst>
              <a:ext uri="{FF2B5EF4-FFF2-40B4-BE49-F238E27FC236}">
                <a16:creationId xmlns:a16="http://schemas.microsoft.com/office/drawing/2014/main" id="{D8B59D63-D024-3C74-5751-FF6D934CA52B}"/>
              </a:ext>
            </a:extLst>
          </p:cNvPr>
          <p:cNvGrpSpPr/>
          <p:nvPr userDrawn="1"/>
        </p:nvGrpSpPr>
        <p:grpSpPr>
          <a:xfrm>
            <a:off x="12573933" y="4769519"/>
            <a:ext cx="622283" cy="612919"/>
            <a:chOff x="12617641" y="3403239"/>
            <a:chExt cx="752963" cy="741634"/>
          </a:xfrm>
        </p:grpSpPr>
        <p:grpSp>
          <p:nvGrpSpPr>
            <p:cNvPr id="35" name="Groep 34">
              <a:extLst>
                <a:ext uri="{FF2B5EF4-FFF2-40B4-BE49-F238E27FC236}">
                  <a16:creationId xmlns:a16="http://schemas.microsoft.com/office/drawing/2014/main" id="{6AED5050-CE53-47E5-873F-DC75926BB15A}"/>
                </a:ext>
              </a:extLst>
            </p:cNvPr>
            <p:cNvGrpSpPr/>
            <p:nvPr userDrawn="1"/>
          </p:nvGrpSpPr>
          <p:grpSpPr>
            <a:xfrm>
              <a:off x="12771550" y="3403239"/>
              <a:ext cx="467156" cy="448491"/>
              <a:chOff x="12782177" y="3403239"/>
              <a:chExt cx="467156" cy="448491"/>
            </a:xfrm>
          </p:grpSpPr>
          <p:grpSp>
            <p:nvGrpSpPr>
              <p:cNvPr id="38" name="Groep 37">
                <a:extLst>
                  <a:ext uri="{FF2B5EF4-FFF2-40B4-BE49-F238E27FC236}">
                    <a16:creationId xmlns:a16="http://schemas.microsoft.com/office/drawing/2014/main" id="{840F4D09-696E-12F5-D5B7-B2348BF04690}"/>
                  </a:ext>
                </a:extLst>
              </p:cNvPr>
              <p:cNvGrpSpPr/>
              <p:nvPr userDrawn="1"/>
            </p:nvGrpSpPr>
            <p:grpSpPr>
              <a:xfrm>
                <a:off x="12782177" y="3403239"/>
                <a:ext cx="412972" cy="396132"/>
                <a:chOff x="13554906" y="3320109"/>
                <a:chExt cx="443912" cy="425811"/>
              </a:xfrm>
            </p:grpSpPr>
            <p:grpSp>
              <p:nvGrpSpPr>
                <p:cNvPr id="45" name="Groep 44">
                  <a:extLst>
                    <a:ext uri="{FF2B5EF4-FFF2-40B4-BE49-F238E27FC236}">
                      <a16:creationId xmlns:a16="http://schemas.microsoft.com/office/drawing/2014/main" id="{05ECB950-4549-3ABF-AFBE-9A2FAFE24BBF}"/>
                    </a:ext>
                  </a:extLst>
                </p:cNvPr>
                <p:cNvGrpSpPr/>
                <p:nvPr userDrawn="1"/>
              </p:nvGrpSpPr>
              <p:grpSpPr>
                <a:xfrm>
                  <a:off x="13554906" y="3320109"/>
                  <a:ext cx="443912" cy="425811"/>
                  <a:chOff x="12909684" y="1276143"/>
                  <a:chExt cx="443912" cy="425811"/>
                </a:xfrm>
              </p:grpSpPr>
              <p:sp>
                <p:nvSpPr>
                  <p:cNvPr id="48" name="Rechthoek 47">
                    <a:extLst>
                      <a:ext uri="{FF2B5EF4-FFF2-40B4-BE49-F238E27FC236}">
                        <a16:creationId xmlns:a16="http://schemas.microsoft.com/office/drawing/2014/main" id="{7DEFAA5C-1DDE-7A23-D9EF-A0CC7727FDD3}"/>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49" name="Rechthoek 48">
                    <a:extLst>
                      <a:ext uri="{FF2B5EF4-FFF2-40B4-BE49-F238E27FC236}">
                        <a16:creationId xmlns:a16="http://schemas.microsoft.com/office/drawing/2014/main" id="{940C2C77-5084-CF5A-78EC-54CE3AB6677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0" name="Ovaal 49">
                    <a:extLst>
                      <a:ext uri="{FF2B5EF4-FFF2-40B4-BE49-F238E27FC236}">
                        <a16:creationId xmlns:a16="http://schemas.microsoft.com/office/drawing/2014/main" id="{41A13D02-E152-B083-9F19-760AFE74AC4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46" name="Afbeelding 45">
                  <a:extLst>
                    <a:ext uri="{FF2B5EF4-FFF2-40B4-BE49-F238E27FC236}">
                      <a16:creationId xmlns:a16="http://schemas.microsoft.com/office/drawing/2014/main" id="{AAF8C7E8-24BD-0BE2-1375-C01B6AB0F7E7}"/>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47" name="Afbeelding 46">
                  <a:extLst>
                    <a:ext uri="{FF2B5EF4-FFF2-40B4-BE49-F238E27FC236}">
                      <a16:creationId xmlns:a16="http://schemas.microsoft.com/office/drawing/2014/main" id="{8072A5AA-C5CC-5142-2376-B3246938229A}"/>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39" name="Groep 38">
                <a:extLst>
                  <a:ext uri="{FF2B5EF4-FFF2-40B4-BE49-F238E27FC236}">
                    <a16:creationId xmlns:a16="http://schemas.microsoft.com/office/drawing/2014/main" id="{319B3D7B-A143-2C3F-D50D-86774D767E08}"/>
                  </a:ext>
                </a:extLst>
              </p:cNvPr>
              <p:cNvGrpSpPr/>
              <p:nvPr userDrawn="1"/>
            </p:nvGrpSpPr>
            <p:grpSpPr>
              <a:xfrm>
                <a:off x="13103513" y="3705268"/>
                <a:ext cx="145820" cy="146462"/>
                <a:chOff x="13096169" y="3602278"/>
                <a:chExt cx="145820" cy="146462"/>
              </a:xfrm>
            </p:grpSpPr>
            <p:sp>
              <p:nvSpPr>
                <p:cNvPr id="43" name="Rechthoek 42">
                  <a:extLst>
                    <a:ext uri="{FF2B5EF4-FFF2-40B4-BE49-F238E27FC236}">
                      <a16:creationId xmlns:a16="http://schemas.microsoft.com/office/drawing/2014/main" id="{A1AC16A5-8888-51E9-B2E4-9A9C3BA27AF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4" name="Rechthoek 43">
                  <a:extLst>
                    <a:ext uri="{FF2B5EF4-FFF2-40B4-BE49-F238E27FC236}">
                      <a16:creationId xmlns:a16="http://schemas.microsoft.com/office/drawing/2014/main" id="{EED7D4A8-E3DF-5A25-5693-2326B5ECA04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40" name="Groep 39">
                <a:extLst>
                  <a:ext uri="{FF2B5EF4-FFF2-40B4-BE49-F238E27FC236}">
                    <a16:creationId xmlns:a16="http://schemas.microsoft.com/office/drawing/2014/main" id="{F62A9588-3842-172A-65E3-9F73F20B23EF}"/>
                  </a:ext>
                </a:extLst>
              </p:cNvPr>
              <p:cNvGrpSpPr/>
              <p:nvPr userDrawn="1"/>
            </p:nvGrpSpPr>
            <p:grpSpPr>
              <a:xfrm rot="10800000">
                <a:off x="13061402" y="3665637"/>
                <a:ext cx="145820" cy="146462"/>
                <a:chOff x="13096169" y="3602278"/>
                <a:chExt cx="145820" cy="146462"/>
              </a:xfrm>
            </p:grpSpPr>
            <p:sp>
              <p:nvSpPr>
                <p:cNvPr id="41" name="Rechthoek 40">
                  <a:extLst>
                    <a:ext uri="{FF2B5EF4-FFF2-40B4-BE49-F238E27FC236}">
                      <a16:creationId xmlns:a16="http://schemas.microsoft.com/office/drawing/2014/main" id="{967DE0DB-95A7-3013-D001-51CECB47ED7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2" name="Rechthoek 41">
                  <a:extLst>
                    <a:ext uri="{FF2B5EF4-FFF2-40B4-BE49-F238E27FC236}">
                      <a16:creationId xmlns:a16="http://schemas.microsoft.com/office/drawing/2014/main" id="{7FC751A0-39BF-3BF6-5286-0F7A311D1BB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36" name="Rechthoek 35">
              <a:extLst>
                <a:ext uri="{FF2B5EF4-FFF2-40B4-BE49-F238E27FC236}">
                  <a16:creationId xmlns:a16="http://schemas.microsoft.com/office/drawing/2014/main" id="{A37120A6-20A2-C0DD-5842-B829F7F3411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37" name="Gelijkbenige driehoek 78">
              <a:extLst>
                <a:ext uri="{FF2B5EF4-FFF2-40B4-BE49-F238E27FC236}">
                  <a16:creationId xmlns:a16="http://schemas.microsoft.com/office/drawing/2014/main" id="{7B72A139-AB78-0798-2271-C92FD0DD826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51" name="Rechthoek 50">
            <a:extLst>
              <a:ext uri="{FF2B5EF4-FFF2-40B4-BE49-F238E27FC236}">
                <a16:creationId xmlns:a16="http://schemas.microsoft.com/office/drawing/2014/main" id="{DC3665AE-55E7-B0F7-DD2A-D26F0788E678}"/>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52" name="Groep 51">
            <a:extLst>
              <a:ext uri="{FF2B5EF4-FFF2-40B4-BE49-F238E27FC236}">
                <a16:creationId xmlns:a16="http://schemas.microsoft.com/office/drawing/2014/main" id="{E9D4113D-2881-5A99-14BC-A76DE951F9ED}"/>
              </a:ext>
            </a:extLst>
          </p:cNvPr>
          <p:cNvGrpSpPr/>
          <p:nvPr userDrawn="1"/>
        </p:nvGrpSpPr>
        <p:grpSpPr>
          <a:xfrm>
            <a:off x="13496749" y="3391865"/>
            <a:ext cx="1222990" cy="563933"/>
            <a:chOff x="-2485819" y="3399207"/>
            <a:chExt cx="1222990" cy="563933"/>
          </a:xfrm>
        </p:grpSpPr>
        <p:sp>
          <p:nvSpPr>
            <p:cNvPr id="53" name="Rechthoek 52">
              <a:extLst>
                <a:ext uri="{FF2B5EF4-FFF2-40B4-BE49-F238E27FC236}">
                  <a16:creationId xmlns:a16="http://schemas.microsoft.com/office/drawing/2014/main" id="{6D22C819-02F9-2736-B936-648916D5C96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4" name="Rechthoek 53">
              <a:extLst>
                <a:ext uri="{FF2B5EF4-FFF2-40B4-BE49-F238E27FC236}">
                  <a16:creationId xmlns:a16="http://schemas.microsoft.com/office/drawing/2014/main" id="{4468C4A9-139C-F272-4A4E-5B0B479712ED}"/>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55" name="Groep 54">
              <a:extLst>
                <a:ext uri="{FF2B5EF4-FFF2-40B4-BE49-F238E27FC236}">
                  <a16:creationId xmlns:a16="http://schemas.microsoft.com/office/drawing/2014/main" id="{F8911CDF-F260-0403-B02F-531317E97086}"/>
                </a:ext>
              </a:extLst>
            </p:cNvPr>
            <p:cNvGrpSpPr/>
            <p:nvPr userDrawn="1"/>
          </p:nvGrpSpPr>
          <p:grpSpPr>
            <a:xfrm>
              <a:off x="-2403869" y="3460544"/>
              <a:ext cx="155951" cy="131922"/>
              <a:chOff x="12968836" y="3354170"/>
              <a:chExt cx="404806" cy="342433"/>
            </a:xfrm>
          </p:grpSpPr>
          <p:sp>
            <p:nvSpPr>
              <p:cNvPr id="68" name="Rechthoek: afgeronde hoeken 61">
                <a:extLst>
                  <a:ext uri="{FF2B5EF4-FFF2-40B4-BE49-F238E27FC236}">
                    <a16:creationId xmlns:a16="http://schemas.microsoft.com/office/drawing/2014/main" id="{F358788C-F5F1-5917-3C1A-56AD5A9C1393}"/>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9" name="Rechthoek 68">
                <a:extLst>
                  <a:ext uri="{FF2B5EF4-FFF2-40B4-BE49-F238E27FC236}">
                    <a16:creationId xmlns:a16="http://schemas.microsoft.com/office/drawing/2014/main" id="{3D1CC4ED-34FC-A3E8-61BA-8A19CF09BC4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0" name="Rechthoek 69">
                <a:extLst>
                  <a:ext uri="{FF2B5EF4-FFF2-40B4-BE49-F238E27FC236}">
                    <a16:creationId xmlns:a16="http://schemas.microsoft.com/office/drawing/2014/main" id="{8152CA4B-042A-B679-000D-487D37A6F486}"/>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1" name="Rechthoek 70">
                <a:extLst>
                  <a:ext uri="{FF2B5EF4-FFF2-40B4-BE49-F238E27FC236}">
                    <a16:creationId xmlns:a16="http://schemas.microsoft.com/office/drawing/2014/main" id="{FE1ACA6C-6C08-5917-20AF-E69B0E8A795D}"/>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2" name="Rechthoek 71">
                <a:extLst>
                  <a:ext uri="{FF2B5EF4-FFF2-40B4-BE49-F238E27FC236}">
                    <a16:creationId xmlns:a16="http://schemas.microsoft.com/office/drawing/2014/main" id="{2B47FBC8-4D7D-065D-F1AC-2B01C22BF35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3" name="Rechthoek 72">
                <a:extLst>
                  <a:ext uri="{FF2B5EF4-FFF2-40B4-BE49-F238E27FC236}">
                    <a16:creationId xmlns:a16="http://schemas.microsoft.com/office/drawing/2014/main" id="{F460C83B-9990-1D36-DD34-A3040B74B44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56" name="Groep 55">
              <a:extLst>
                <a:ext uri="{FF2B5EF4-FFF2-40B4-BE49-F238E27FC236}">
                  <a16:creationId xmlns:a16="http://schemas.microsoft.com/office/drawing/2014/main" id="{238E6D93-CD96-3406-1779-EAD27BC467B7}"/>
                </a:ext>
              </a:extLst>
            </p:cNvPr>
            <p:cNvGrpSpPr/>
            <p:nvPr userDrawn="1"/>
          </p:nvGrpSpPr>
          <p:grpSpPr>
            <a:xfrm>
              <a:off x="-2423424" y="3690208"/>
              <a:ext cx="166739" cy="218963"/>
              <a:chOff x="12940828" y="3950597"/>
              <a:chExt cx="432813" cy="568367"/>
            </a:xfrm>
          </p:grpSpPr>
          <p:grpSp>
            <p:nvGrpSpPr>
              <p:cNvPr id="60" name="Groep 59">
                <a:extLst>
                  <a:ext uri="{FF2B5EF4-FFF2-40B4-BE49-F238E27FC236}">
                    <a16:creationId xmlns:a16="http://schemas.microsoft.com/office/drawing/2014/main" id="{62088724-0201-DCA8-FC62-470E18E1A2A2}"/>
                  </a:ext>
                </a:extLst>
              </p:cNvPr>
              <p:cNvGrpSpPr/>
              <p:nvPr userDrawn="1"/>
            </p:nvGrpSpPr>
            <p:grpSpPr>
              <a:xfrm>
                <a:off x="13000382" y="4006891"/>
                <a:ext cx="373259" cy="315747"/>
                <a:chOff x="12968836" y="3354170"/>
                <a:chExt cx="404806" cy="342433"/>
              </a:xfrm>
            </p:grpSpPr>
            <p:sp>
              <p:nvSpPr>
                <p:cNvPr id="62" name="Rechthoek: afgeronde hoeken 55">
                  <a:extLst>
                    <a:ext uri="{FF2B5EF4-FFF2-40B4-BE49-F238E27FC236}">
                      <a16:creationId xmlns:a16="http://schemas.microsoft.com/office/drawing/2014/main" id="{B4056731-906B-A7D7-A386-6E95EB4121C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3" name="Rechthoek 62">
                  <a:extLst>
                    <a:ext uri="{FF2B5EF4-FFF2-40B4-BE49-F238E27FC236}">
                      <a16:creationId xmlns:a16="http://schemas.microsoft.com/office/drawing/2014/main" id="{C8D66930-EAFA-F0E7-4615-DFEDEF2DAB0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4" name="Rechthoek 63">
                  <a:extLst>
                    <a:ext uri="{FF2B5EF4-FFF2-40B4-BE49-F238E27FC236}">
                      <a16:creationId xmlns:a16="http://schemas.microsoft.com/office/drawing/2014/main" id="{8FCE8A44-791B-068D-3062-803CA434DDE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5" name="Rechthoek 64">
                  <a:extLst>
                    <a:ext uri="{FF2B5EF4-FFF2-40B4-BE49-F238E27FC236}">
                      <a16:creationId xmlns:a16="http://schemas.microsoft.com/office/drawing/2014/main" id="{95CA016B-FFFC-725B-08C8-437F94C0F530}"/>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6" name="Rechthoek 65">
                  <a:extLst>
                    <a:ext uri="{FF2B5EF4-FFF2-40B4-BE49-F238E27FC236}">
                      <a16:creationId xmlns:a16="http://schemas.microsoft.com/office/drawing/2014/main" id="{E60D42D9-7073-55B8-95CA-E0D76B0A90C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7" name="Rechthoek 66">
                  <a:extLst>
                    <a:ext uri="{FF2B5EF4-FFF2-40B4-BE49-F238E27FC236}">
                      <a16:creationId xmlns:a16="http://schemas.microsoft.com/office/drawing/2014/main" id="{EAE867CB-00DB-2233-C540-0A6E21647BCC}"/>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61" name="Boog 60">
                <a:extLst>
                  <a:ext uri="{FF2B5EF4-FFF2-40B4-BE49-F238E27FC236}">
                    <a16:creationId xmlns:a16="http://schemas.microsoft.com/office/drawing/2014/main" id="{BF953884-7EEC-C9EE-B59F-BB02D368A831}"/>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57" name="Tekstvak 56">
              <a:extLst>
                <a:ext uri="{FF2B5EF4-FFF2-40B4-BE49-F238E27FC236}">
                  <a16:creationId xmlns:a16="http://schemas.microsoft.com/office/drawing/2014/main" id="{9117EFBB-8E82-2C8E-D4FF-834CD3326F4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58" name="Tekstvak 57">
              <a:extLst>
                <a:ext uri="{FF2B5EF4-FFF2-40B4-BE49-F238E27FC236}">
                  <a16:creationId xmlns:a16="http://schemas.microsoft.com/office/drawing/2014/main" id="{9964FE98-9EA7-914D-8D1A-ACF5231FD9F1}"/>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59" name="Vrije vorm: vorm 52">
              <a:extLst>
                <a:ext uri="{FF2B5EF4-FFF2-40B4-BE49-F238E27FC236}">
                  <a16:creationId xmlns:a16="http://schemas.microsoft.com/office/drawing/2014/main" id="{1E3E1422-D79A-9DE9-0572-8792267AE6A3}"/>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spTree>
    <p:extLst>
      <p:ext uri="{BB962C8B-B14F-4D97-AF65-F5344CB8AC3E}">
        <p14:creationId xmlns:p14="http://schemas.microsoft.com/office/powerpoint/2010/main" val="381530914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00% Chart">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5" name="Tijdelijke aanduiding voor grafiek 4">
            <a:extLst>
              <a:ext uri="{FF2B5EF4-FFF2-40B4-BE49-F238E27FC236}">
                <a16:creationId xmlns:a16="http://schemas.microsoft.com/office/drawing/2014/main" id="{0B7CF889-A353-9B1E-A796-D51F61078E85}"/>
              </a:ext>
            </a:extLst>
          </p:cNvPr>
          <p:cNvSpPr>
            <a:spLocks noGrp="1"/>
          </p:cNvSpPr>
          <p:nvPr>
            <p:ph type="chart" sz="quarter" idx="13"/>
          </p:nvPr>
        </p:nvSpPr>
        <p:spPr>
          <a:xfrm>
            <a:off x="833514" y="2210399"/>
            <a:ext cx="10591800" cy="3695099"/>
          </a:xfrm>
        </p:spPr>
        <p:txBody>
          <a:bodyPr/>
          <a:lstStyle/>
          <a:p>
            <a:r>
              <a:rPr lang="en-US"/>
              <a:t>Click icon to add chart</a:t>
            </a:r>
            <a:endParaRPr lang="en-GB"/>
          </a:p>
        </p:txBody>
      </p:sp>
      <p:grpSp>
        <p:nvGrpSpPr>
          <p:cNvPr id="2" name="Groep 1">
            <a:extLst>
              <a:ext uri="{FF2B5EF4-FFF2-40B4-BE49-F238E27FC236}">
                <a16:creationId xmlns:a16="http://schemas.microsoft.com/office/drawing/2014/main" id="{AA797D39-3DAF-CB69-669E-33798C17AC6F}"/>
              </a:ext>
            </a:extLst>
          </p:cNvPr>
          <p:cNvGrpSpPr/>
          <p:nvPr userDrawn="1"/>
        </p:nvGrpSpPr>
        <p:grpSpPr>
          <a:xfrm>
            <a:off x="12192000" y="0"/>
            <a:ext cx="3593091" cy="5328246"/>
            <a:chOff x="599309" y="764877"/>
            <a:chExt cx="3593091" cy="5328246"/>
          </a:xfrm>
        </p:grpSpPr>
        <p:sp>
          <p:nvSpPr>
            <p:cNvPr id="4" name="Rechthoek 3">
              <a:extLst>
                <a:ext uri="{FF2B5EF4-FFF2-40B4-BE49-F238E27FC236}">
                  <a16:creationId xmlns:a16="http://schemas.microsoft.com/office/drawing/2014/main" id="{C6BE2638-35C8-B73F-D2EC-006D15570A83}"/>
                </a:ext>
              </a:extLst>
            </p:cNvPr>
            <p:cNvSpPr/>
            <p:nvPr userDrawn="1"/>
          </p:nvSpPr>
          <p:spPr>
            <a:xfrm>
              <a:off x="599309" y="4340523"/>
              <a:ext cx="3593091" cy="1752600"/>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EDIT CHART data</a:t>
              </a:r>
            </a:p>
          </p:txBody>
        </p:sp>
        <p:sp>
          <p:nvSpPr>
            <p:cNvPr id="6" name="Ovaal 5">
              <a:extLst>
                <a:ext uri="{FF2B5EF4-FFF2-40B4-BE49-F238E27FC236}">
                  <a16:creationId xmlns:a16="http://schemas.microsoft.com/office/drawing/2014/main" id="{EB707778-362A-699F-384D-81301EFB5D0A}"/>
                </a:ext>
              </a:extLst>
            </p:cNvPr>
            <p:cNvSpPr/>
            <p:nvPr userDrawn="1"/>
          </p:nvSpPr>
          <p:spPr>
            <a:xfrm>
              <a:off x="781887" y="4805121"/>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7BAED657-FC23-800F-208F-872AD85817CF}"/>
                </a:ext>
              </a:extLst>
            </p:cNvPr>
            <p:cNvSpPr/>
            <p:nvPr userDrawn="1"/>
          </p:nvSpPr>
          <p:spPr>
            <a:xfrm>
              <a:off x="1066059" y="480512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 click on the chart and select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Edit Data</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8" name="Groep 7">
              <a:extLst>
                <a:ext uri="{FF2B5EF4-FFF2-40B4-BE49-F238E27FC236}">
                  <a16:creationId xmlns:a16="http://schemas.microsoft.com/office/drawing/2014/main" id="{B92FF90E-D294-2048-E532-034F5539FF34}"/>
                </a:ext>
              </a:extLst>
            </p:cNvPr>
            <p:cNvGrpSpPr/>
            <p:nvPr userDrawn="1"/>
          </p:nvGrpSpPr>
          <p:grpSpPr>
            <a:xfrm>
              <a:off x="1070653" y="5244914"/>
              <a:ext cx="1495189" cy="563933"/>
              <a:chOff x="-3314821" y="3310415"/>
              <a:chExt cx="1495189" cy="563933"/>
            </a:xfrm>
          </p:grpSpPr>
          <p:sp>
            <p:nvSpPr>
              <p:cNvPr id="40" name="Rechthoek 39">
                <a:extLst>
                  <a:ext uri="{FF2B5EF4-FFF2-40B4-BE49-F238E27FC236}">
                    <a16:creationId xmlns:a16="http://schemas.microsoft.com/office/drawing/2014/main" id="{7818666E-A554-7A06-B466-D7A1EF1B69BD}"/>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41" name="Rechthoek 40">
                <a:extLst>
                  <a:ext uri="{FF2B5EF4-FFF2-40B4-BE49-F238E27FC236}">
                    <a16:creationId xmlns:a16="http://schemas.microsoft.com/office/drawing/2014/main" id="{B04CE9C9-DA4C-E4B7-954E-12E3FEF41B41}"/>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2" name="Tekstvak 41">
                <a:extLst>
                  <a:ext uri="{FF2B5EF4-FFF2-40B4-BE49-F238E27FC236}">
                    <a16:creationId xmlns:a16="http://schemas.microsoft.com/office/drawing/2014/main" id="{A9FE5F22-4C2A-B120-5E41-70B758B6B5B1}"/>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Change </a:t>
                </a:r>
                <a:r>
                  <a:rPr lang="en-GB" sz="900">
                    <a:ea typeface="Open Sans Light" panose="020B0606030504020204" pitchFamily="34" charset="0"/>
                    <a:cs typeface="Open Sans Light" panose="020B0606030504020204" pitchFamily="34" charset="0"/>
                  </a:rPr>
                  <a:t>C</a:t>
                </a:r>
                <a:r>
                  <a:rPr lang="en-GB" sz="900" b="0" kern="1200" noProof="0">
                    <a:latin typeface="+mn-lt"/>
                    <a:ea typeface="Open Sans Light" panose="020B0606030504020204" pitchFamily="34" charset="0"/>
                    <a:cs typeface="Open Sans Light" panose="020B0606030504020204" pitchFamily="34" charset="0"/>
                  </a:rPr>
                  <a:t>hart </a:t>
                </a:r>
                <a:r>
                  <a:rPr lang="en-GB" sz="900">
                    <a:ea typeface="Open Sans Light" panose="020B0606030504020204" pitchFamily="34" charset="0"/>
                    <a:cs typeface="Open Sans Light" panose="020B0606030504020204" pitchFamily="34" charset="0"/>
                  </a:rPr>
                  <a:t>T</a:t>
                </a:r>
                <a:r>
                  <a:rPr lang="en-GB" sz="900" b="0" kern="1200">
                    <a:latin typeface="+mn-lt"/>
                    <a:ea typeface="Open Sans Light" panose="020B0606030504020204" pitchFamily="34" charset="0"/>
                    <a:cs typeface="Open Sans Light" panose="020B0606030504020204" pitchFamily="34" charset="0"/>
                  </a:rPr>
                  <a:t>ype</a:t>
                </a:r>
              </a:p>
            </p:txBody>
          </p:sp>
          <p:sp>
            <p:nvSpPr>
              <p:cNvPr id="43" name="Tekstvak 42">
                <a:extLst>
                  <a:ext uri="{FF2B5EF4-FFF2-40B4-BE49-F238E27FC236}">
                    <a16:creationId xmlns:a16="http://schemas.microsoft.com/office/drawing/2014/main" id="{3CB330A8-6492-B9AE-E342-B20826DA7D17}"/>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Edit Data</a:t>
                </a:r>
              </a:p>
            </p:txBody>
          </p:sp>
          <p:sp>
            <p:nvSpPr>
              <p:cNvPr id="44" name="Vrije vorm: vorm 61">
                <a:extLst>
                  <a:ext uri="{FF2B5EF4-FFF2-40B4-BE49-F238E27FC236}">
                    <a16:creationId xmlns:a16="http://schemas.microsoft.com/office/drawing/2014/main" id="{ADCEA066-004D-2085-2CA5-CFE13B834FD9}"/>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5" name="Groep 44">
                <a:extLst>
                  <a:ext uri="{FF2B5EF4-FFF2-40B4-BE49-F238E27FC236}">
                    <a16:creationId xmlns:a16="http://schemas.microsoft.com/office/drawing/2014/main" id="{A3B7092A-0CBC-127B-84C5-0D0782BE8793}"/>
                  </a:ext>
                </a:extLst>
              </p:cNvPr>
              <p:cNvGrpSpPr/>
              <p:nvPr userDrawn="1"/>
            </p:nvGrpSpPr>
            <p:grpSpPr>
              <a:xfrm>
                <a:off x="-3261976" y="3361742"/>
                <a:ext cx="139861" cy="152244"/>
                <a:chOff x="12574450" y="6053892"/>
                <a:chExt cx="169232" cy="184215"/>
              </a:xfrm>
            </p:grpSpPr>
            <p:sp>
              <p:nvSpPr>
                <p:cNvPr id="65" name="Rechthoek 64">
                  <a:extLst>
                    <a:ext uri="{FF2B5EF4-FFF2-40B4-BE49-F238E27FC236}">
                      <a16:creationId xmlns:a16="http://schemas.microsoft.com/office/drawing/2014/main" id="{18F4A177-9A1F-0CBD-D01A-D147D56793ED}"/>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6" name="Rechthoek 65">
                  <a:extLst>
                    <a:ext uri="{FF2B5EF4-FFF2-40B4-BE49-F238E27FC236}">
                      <a16:creationId xmlns:a16="http://schemas.microsoft.com/office/drawing/2014/main" id="{8B598714-E8AA-AEEA-E820-F02437755177}"/>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7" name="Rechthoek 66">
                  <a:extLst>
                    <a:ext uri="{FF2B5EF4-FFF2-40B4-BE49-F238E27FC236}">
                      <a16:creationId xmlns:a16="http://schemas.microsoft.com/office/drawing/2014/main" id="{F97A3D01-766A-8DF4-68B9-8DDA70035D95}"/>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46" name="Groep 45">
                <a:extLst>
                  <a:ext uri="{FF2B5EF4-FFF2-40B4-BE49-F238E27FC236}">
                    <a16:creationId xmlns:a16="http://schemas.microsoft.com/office/drawing/2014/main" id="{0CA19747-3DB8-CF85-F255-971F5D118BBD}"/>
                  </a:ext>
                </a:extLst>
              </p:cNvPr>
              <p:cNvGrpSpPr/>
              <p:nvPr userDrawn="1"/>
            </p:nvGrpSpPr>
            <p:grpSpPr>
              <a:xfrm>
                <a:off x="-3261070" y="3635199"/>
                <a:ext cx="168905" cy="104490"/>
                <a:chOff x="-3261070" y="3620931"/>
                <a:chExt cx="193920" cy="119965"/>
              </a:xfrm>
            </p:grpSpPr>
            <p:sp>
              <p:nvSpPr>
                <p:cNvPr id="47" name="Rechthoek 46">
                  <a:extLst>
                    <a:ext uri="{FF2B5EF4-FFF2-40B4-BE49-F238E27FC236}">
                      <a16:creationId xmlns:a16="http://schemas.microsoft.com/office/drawing/2014/main" id="{3DBDCBF8-046D-EAC8-5B7B-586B9D6EF563}"/>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8" name="Groep 47">
                  <a:extLst>
                    <a:ext uri="{FF2B5EF4-FFF2-40B4-BE49-F238E27FC236}">
                      <a16:creationId xmlns:a16="http://schemas.microsoft.com/office/drawing/2014/main" id="{06B25F86-2287-691D-3C52-0B8F74C30161}"/>
                    </a:ext>
                  </a:extLst>
                </p:cNvPr>
                <p:cNvGrpSpPr/>
                <p:nvPr userDrawn="1"/>
              </p:nvGrpSpPr>
              <p:grpSpPr>
                <a:xfrm>
                  <a:off x="-3261070" y="3622063"/>
                  <a:ext cx="141113" cy="117345"/>
                  <a:chOff x="1094874" y="-878306"/>
                  <a:chExt cx="867364" cy="613611"/>
                </a:xfrm>
              </p:grpSpPr>
              <p:cxnSp>
                <p:nvCxnSpPr>
                  <p:cNvPr id="58" name="Rechte verbindingslijn 57">
                    <a:extLst>
                      <a:ext uri="{FF2B5EF4-FFF2-40B4-BE49-F238E27FC236}">
                        <a16:creationId xmlns:a16="http://schemas.microsoft.com/office/drawing/2014/main" id="{21E4AB90-3ABE-F8D6-761C-BC124F6C51BF}"/>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9" name="Rechte verbindingslijn 58">
                    <a:extLst>
                      <a:ext uri="{FF2B5EF4-FFF2-40B4-BE49-F238E27FC236}">
                        <a16:creationId xmlns:a16="http://schemas.microsoft.com/office/drawing/2014/main" id="{6FB75F30-76AD-D3E5-C05B-8BDEC2ED16DC}"/>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0" name="Groep 59">
                    <a:extLst>
                      <a:ext uri="{FF2B5EF4-FFF2-40B4-BE49-F238E27FC236}">
                        <a16:creationId xmlns:a16="http://schemas.microsoft.com/office/drawing/2014/main" id="{23660FD2-D9CE-24E7-EB4A-736A95DF9241}"/>
                      </a:ext>
                    </a:extLst>
                  </p:cNvPr>
                  <p:cNvGrpSpPr/>
                  <p:nvPr userDrawn="1"/>
                </p:nvGrpSpPr>
                <p:grpSpPr>
                  <a:xfrm>
                    <a:off x="1270535" y="-878306"/>
                    <a:ext cx="526983" cy="613611"/>
                    <a:chOff x="1270535" y="-745959"/>
                    <a:chExt cx="526983" cy="481264"/>
                  </a:xfrm>
                </p:grpSpPr>
                <p:cxnSp>
                  <p:nvCxnSpPr>
                    <p:cNvPr id="61" name="Rechte verbindingslijn 60">
                      <a:extLst>
                        <a:ext uri="{FF2B5EF4-FFF2-40B4-BE49-F238E27FC236}">
                          <a16:creationId xmlns:a16="http://schemas.microsoft.com/office/drawing/2014/main" id="{7BD063E4-579B-E1D6-4C44-888F13C32F4E}"/>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2" name="Rechte verbindingslijn 61">
                      <a:extLst>
                        <a:ext uri="{FF2B5EF4-FFF2-40B4-BE49-F238E27FC236}">
                          <a16:creationId xmlns:a16="http://schemas.microsoft.com/office/drawing/2014/main" id="{0F10BF25-B5A0-BEC1-73DF-A270A511839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3" name="Rechte verbindingslijn 62">
                      <a:extLst>
                        <a:ext uri="{FF2B5EF4-FFF2-40B4-BE49-F238E27FC236}">
                          <a16:creationId xmlns:a16="http://schemas.microsoft.com/office/drawing/2014/main" id="{EEFCED5C-8BD1-5E70-015D-1DFAA160C306}"/>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4" name="Rechte verbindingslijn 63">
                      <a:extLst>
                        <a:ext uri="{FF2B5EF4-FFF2-40B4-BE49-F238E27FC236}">
                          <a16:creationId xmlns:a16="http://schemas.microsoft.com/office/drawing/2014/main" id="{8F905449-F5A3-8B0B-3876-ECC5B1DB069A}"/>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49" name="Rechte verbindingslijn 48">
                  <a:extLst>
                    <a:ext uri="{FF2B5EF4-FFF2-40B4-BE49-F238E27FC236}">
                      <a16:creationId xmlns:a16="http://schemas.microsoft.com/office/drawing/2014/main" id="{00B771E7-26F7-5BCE-4B0C-CEF50F98AA41}"/>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0" name="Rechte verbindingslijn 49">
                  <a:extLst>
                    <a:ext uri="{FF2B5EF4-FFF2-40B4-BE49-F238E27FC236}">
                      <a16:creationId xmlns:a16="http://schemas.microsoft.com/office/drawing/2014/main" id="{66439828-96DA-E152-3DF0-AA5E929523C5}"/>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F300DDA5-DD4C-42E2-BEA8-AFFBEC3D0488}"/>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2" name="Rechte verbindingslijn 51">
                  <a:extLst>
                    <a:ext uri="{FF2B5EF4-FFF2-40B4-BE49-F238E27FC236}">
                      <a16:creationId xmlns:a16="http://schemas.microsoft.com/office/drawing/2014/main" id="{D8C2BFC9-0671-6F9A-E359-381DA67BEECB}"/>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3" name="Rechthoek 52">
                  <a:extLst>
                    <a:ext uri="{FF2B5EF4-FFF2-40B4-BE49-F238E27FC236}">
                      <a16:creationId xmlns:a16="http://schemas.microsoft.com/office/drawing/2014/main" id="{33EDC8FE-5A4F-7986-FAF3-5BB99C7E1FD1}"/>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4" name="Groep 53">
                  <a:extLst>
                    <a:ext uri="{FF2B5EF4-FFF2-40B4-BE49-F238E27FC236}">
                      <a16:creationId xmlns:a16="http://schemas.microsoft.com/office/drawing/2014/main" id="{4E171353-CEC7-EA0E-4E07-3A754F3B2305}"/>
                    </a:ext>
                  </a:extLst>
                </p:cNvPr>
                <p:cNvGrpSpPr/>
                <p:nvPr userDrawn="1"/>
              </p:nvGrpSpPr>
              <p:grpSpPr>
                <a:xfrm rot="2700000">
                  <a:off x="-3158000" y="3650045"/>
                  <a:ext cx="34350" cy="147351"/>
                  <a:chOff x="3148392" y="-836646"/>
                  <a:chExt cx="132124" cy="596095"/>
                </a:xfrm>
                <a:solidFill>
                  <a:srgbClr val="3399FF"/>
                </a:solidFill>
              </p:grpSpPr>
              <p:sp>
                <p:nvSpPr>
                  <p:cNvPr id="55" name="Rechthoek 54">
                    <a:extLst>
                      <a:ext uri="{FF2B5EF4-FFF2-40B4-BE49-F238E27FC236}">
                        <a16:creationId xmlns:a16="http://schemas.microsoft.com/office/drawing/2014/main" id="{2BF23440-F8E8-E2B7-7E36-853586575904}"/>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6" name="Rechthoek: afgeronde bovenhoeken 74">
                    <a:extLst>
                      <a:ext uri="{FF2B5EF4-FFF2-40B4-BE49-F238E27FC236}">
                        <a16:creationId xmlns:a16="http://schemas.microsoft.com/office/drawing/2014/main" id="{CD03BDFD-CFAF-ED4C-0FB1-C2AA23C0ACFB}"/>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7" name="Gelijkbenige driehoek 75">
                    <a:extLst>
                      <a:ext uri="{FF2B5EF4-FFF2-40B4-BE49-F238E27FC236}">
                        <a16:creationId xmlns:a16="http://schemas.microsoft.com/office/drawing/2014/main" id="{1B46AA1E-2A59-B30F-0362-969D461C648B}"/>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grpSp>
        </p:grpSp>
        <p:sp>
          <p:nvSpPr>
            <p:cNvPr id="13" name="Rechthoek 12">
              <a:extLst>
                <a:ext uri="{FF2B5EF4-FFF2-40B4-BE49-F238E27FC236}">
                  <a16:creationId xmlns:a16="http://schemas.microsoft.com/office/drawing/2014/main" id="{09452A95-66F1-0084-E31D-FF8710F53B9D}"/>
                </a:ext>
              </a:extLst>
            </p:cNvPr>
            <p:cNvSpPr/>
            <p:nvPr userDrawn="1"/>
          </p:nvSpPr>
          <p:spPr>
            <a:xfrm>
              <a:off x="599309" y="764877"/>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CHART</a:t>
              </a:r>
            </a:p>
          </p:txBody>
        </p:sp>
        <p:sp>
          <p:nvSpPr>
            <p:cNvPr id="16" name="Ovaal 15">
              <a:extLst>
                <a:ext uri="{FF2B5EF4-FFF2-40B4-BE49-F238E27FC236}">
                  <a16:creationId xmlns:a16="http://schemas.microsoft.com/office/drawing/2014/main" id="{FD8E4F4B-9984-7A9A-79FA-ED28E61D177B}"/>
                </a:ext>
              </a:extLst>
            </p:cNvPr>
            <p:cNvSpPr/>
            <p:nvPr userDrawn="1"/>
          </p:nvSpPr>
          <p:spPr>
            <a:xfrm>
              <a:off x="781887" y="1230200"/>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26" name="Rechthoek 25">
              <a:extLst>
                <a:ext uri="{FF2B5EF4-FFF2-40B4-BE49-F238E27FC236}">
                  <a16:creationId xmlns:a16="http://schemas.microsoft.com/office/drawing/2014/main" id="{56535E7C-2341-FCB4-AA62-5715EC9F3A3C}"/>
                </a:ext>
              </a:extLst>
            </p:cNvPr>
            <p:cNvSpPr/>
            <p:nvPr userDrawn="1"/>
          </p:nvSpPr>
          <p:spPr>
            <a:xfrm>
              <a:off x="1066059" y="1230200"/>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chart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chart (</a:t>
              </a:r>
              <a:r>
                <a:rPr kumimoji="0" lang="en-GB" sz="11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28" name="Ovaal 27">
              <a:extLst>
                <a:ext uri="{FF2B5EF4-FFF2-40B4-BE49-F238E27FC236}">
                  <a16:creationId xmlns:a16="http://schemas.microsoft.com/office/drawing/2014/main" id="{22FE9D63-C12C-1F59-510B-497078979267}"/>
                </a:ext>
              </a:extLst>
            </p:cNvPr>
            <p:cNvSpPr/>
            <p:nvPr userDrawn="1"/>
          </p:nvSpPr>
          <p:spPr>
            <a:xfrm>
              <a:off x="781887" y="249458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29" name="Rechthoek 28">
              <a:extLst>
                <a:ext uri="{FF2B5EF4-FFF2-40B4-BE49-F238E27FC236}">
                  <a16:creationId xmlns:a16="http://schemas.microsoft.com/office/drawing/2014/main" id="{E4EDB05B-1E15-076F-6117-DEFC5B700B99}"/>
                </a:ext>
              </a:extLst>
            </p:cNvPr>
            <p:cNvSpPr/>
            <p:nvPr userDrawn="1"/>
          </p:nvSpPr>
          <p:spPr>
            <a:xfrm>
              <a:off x="1066059" y="249458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chart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0" name="Groep 29">
              <a:extLst>
                <a:ext uri="{FF2B5EF4-FFF2-40B4-BE49-F238E27FC236}">
                  <a16:creationId xmlns:a16="http://schemas.microsoft.com/office/drawing/2014/main" id="{0676B4C7-5FAD-F195-62C0-A95828AA39C7}"/>
                </a:ext>
              </a:extLst>
            </p:cNvPr>
            <p:cNvGrpSpPr/>
            <p:nvPr userDrawn="1"/>
          </p:nvGrpSpPr>
          <p:grpSpPr>
            <a:xfrm>
              <a:off x="1074155" y="2929161"/>
              <a:ext cx="825500" cy="209550"/>
              <a:chOff x="13504624" y="2482850"/>
              <a:chExt cx="825500" cy="209550"/>
            </a:xfrm>
          </p:grpSpPr>
          <p:sp>
            <p:nvSpPr>
              <p:cNvPr id="37" name="Rechthoek 36">
                <a:extLst>
                  <a:ext uri="{FF2B5EF4-FFF2-40B4-BE49-F238E27FC236}">
                    <a16:creationId xmlns:a16="http://schemas.microsoft.com/office/drawing/2014/main" id="{3E9F687A-29CE-7CFC-EEA6-0C496CFDAA29}"/>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8" name="Rechte verbindingslijn 37">
                <a:extLst>
                  <a:ext uri="{FF2B5EF4-FFF2-40B4-BE49-F238E27FC236}">
                    <a16:creationId xmlns:a16="http://schemas.microsoft.com/office/drawing/2014/main" id="{9C10E927-2438-D0C2-22A3-3A2DD81791AB}"/>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9" name="Gelijkbenige driehoek 56">
                <a:extLst>
                  <a:ext uri="{FF2B5EF4-FFF2-40B4-BE49-F238E27FC236}">
                    <a16:creationId xmlns:a16="http://schemas.microsoft.com/office/drawing/2014/main" id="{DA3C4650-8D0D-F977-E311-702C06622C6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31" name="Groep 30">
              <a:extLst>
                <a:ext uri="{FF2B5EF4-FFF2-40B4-BE49-F238E27FC236}">
                  <a16:creationId xmlns:a16="http://schemas.microsoft.com/office/drawing/2014/main" id="{397D564B-5E49-3B82-3F53-175A66815A57}"/>
                </a:ext>
              </a:extLst>
            </p:cNvPr>
            <p:cNvGrpSpPr/>
            <p:nvPr userDrawn="1"/>
          </p:nvGrpSpPr>
          <p:grpSpPr>
            <a:xfrm>
              <a:off x="1068875" y="1997356"/>
              <a:ext cx="289372" cy="314992"/>
              <a:chOff x="7322769" y="-310267"/>
              <a:chExt cx="289372" cy="314992"/>
            </a:xfrm>
          </p:grpSpPr>
          <p:sp>
            <p:nvSpPr>
              <p:cNvPr id="34" name="Rechthoek 33">
                <a:extLst>
                  <a:ext uri="{FF2B5EF4-FFF2-40B4-BE49-F238E27FC236}">
                    <a16:creationId xmlns:a16="http://schemas.microsoft.com/office/drawing/2014/main" id="{AC5693D0-48C0-5508-525F-7978EFFF1C81}"/>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5" name="Rechthoek 34">
                <a:extLst>
                  <a:ext uri="{FF2B5EF4-FFF2-40B4-BE49-F238E27FC236}">
                    <a16:creationId xmlns:a16="http://schemas.microsoft.com/office/drawing/2014/main" id="{54122D43-D5A0-CD19-1916-D6EC91E48AAD}"/>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6" name="Rechthoek 35">
                <a:extLst>
                  <a:ext uri="{FF2B5EF4-FFF2-40B4-BE49-F238E27FC236}">
                    <a16:creationId xmlns:a16="http://schemas.microsoft.com/office/drawing/2014/main" id="{B203E57D-02D7-683E-1D98-E5259D5E1BBB}"/>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sp>
          <p:nvSpPr>
            <p:cNvPr id="32" name="Ovaal 31">
              <a:extLst>
                <a:ext uri="{FF2B5EF4-FFF2-40B4-BE49-F238E27FC236}">
                  <a16:creationId xmlns:a16="http://schemas.microsoft.com/office/drawing/2014/main" id="{E1827520-9408-7AE6-B307-47D12732CC8B}"/>
                </a:ext>
              </a:extLst>
            </p:cNvPr>
            <p:cNvSpPr/>
            <p:nvPr userDrawn="1"/>
          </p:nvSpPr>
          <p:spPr>
            <a:xfrm>
              <a:off x="781887" y="3320484"/>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33" name="Rechthoek 32">
              <a:extLst>
                <a:ext uri="{FF2B5EF4-FFF2-40B4-BE49-F238E27FC236}">
                  <a16:creationId xmlns:a16="http://schemas.microsoft.com/office/drawing/2014/main" id="{666EDB10-0A39-A23A-46E7-77779E4330D6}"/>
                </a:ext>
              </a:extLst>
            </p:cNvPr>
            <p:cNvSpPr/>
            <p:nvPr userDrawn="1"/>
          </p:nvSpPr>
          <p:spPr>
            <a:xfrm>
              <a:off x="1066059" y="3320485"/>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chart format by clicking on the chart elements that you wish to format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Chart Tools - Format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sp>
        <p:nvSpPr>
          <p:cNvPr id="68" name="Tekstvak 67">
            <a:extLst>
              <a:ext uri="{FF2B5EF4-FFF2-40B4-BE49-F238E27FC236}">
                <a16:creationId xmlns:a16="http://schemas.microsoft.com/office/drawing/2014/main" id="{1F78A68B-52E8-A5D1-7FAE-9311D42DFD13}"/>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20262253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 Chart">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5" name="Tijdelijke aanduiding voor grafiek 4">
            <a:extLst>
              <a:ext uri="{FF2B5EF4-FFF2-40B4-BE49-F238E27FC236}">
                <a16:creationId xmlns:a16="http://schemas.microsoft.com/office/drawing/2014/main" id="{0B7CF889-A353-9B1E-A796-D51F61078E85}"/>
              </a:ext>
            </a:extLst>
          </p:cNvPr>
          <p:cNvSpPr>
            <a:spLocks noGrp="1"/>
          </p:cNvSpPr>
          <p:nvPr>
            <p:ph type="chart" sz="quarter" idx="13"/>
          </p:nvPr>
        </p:nvSpPr>
        <p:spPr>
          <a:xfrm>
            <a:off x="6299262" y="2210399"/>
            <a:ext cx="5126051" cy="3695099"/>
          </a:xfrm>
        </p:spPr>
        <p:txBody>
          <a:bodyPr/>
          <a:lstStyle/>
          <a:p>
            <a:r>
              <a:rPr lang="en-US"/>
              <a:t>Click icon to add chart</a:t>
            </a:r>
            <a:endParaRPr lang="en-GB"/>
          </a:p>
        </p:txBody>
      </p:sp>
      <p:grpSp>
        <p:nvGrpSpPr>
          <p:cNvPr id="2" name="Groep 1">
            <a:extLst>
              <a:ext uri="{FF2B5EF4-FFF2-40B4-BE49-F238E27FC236}">
                <a16:creationId xmlns:a16="http://schemas.microsoft.com/office/drawing/2014/main" id="{44B7FE47-584A-7324-77F3-1814731C1330}"/>
              </a:ext>
            </a:extLst>
          </p:cNvPr>
          <p:cNvGrpSpPr/>
          <p:nvPr userDrawn="1"/>
        </p:nvGrpSpPr>
        <p:grpSpPr>
          <a:xfrm>
            <a:off x="12192000" y="0"/>
            <a:ext cx="3593091" cy="5328246"/>
            <a:chOff x="599309" y="764877"/>
            <a:chExt cx="3593091" cy="5328246"/>
          </a:xfrm>
        </p:grpSpPr>
        <p:sp>
          <p:nvSpPr>
            <p:cNvPr id="4" name="Rechthoek 3">
              <a:extLst>
                <a:ext uri="{FF2B5EF4-FFF2-40B4-BE49-F238E27FC236}">
                  <a16:creationId xmlns:a16="http://schemas.microsoft.com/office/drawing/2014/main" id="{C7A8AF7B-D143-6E14-72C1-6F574A276942}"/>
                </a:ext>
              </a:extLst>
            </p:cNvPr>
            <p:cNvSpPr/>
            <p:nvPr userDrawn="1"/>
          </p:nvSpPr>
          <p:spPr>
            <a:xfrm>
              <a:off x="599309" y="4340523"/>
              <a:ext cx="3593091" cy="1752600"/>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EDIT CHART data</a:t>
              </a:r>
            </a:p>
          </p:txBody>
        </p:sp>
        <p:sp>
          <p:nvSpPr>
            <p:cNvPr id="6" name="Ovaal 5">
              <a:extLst>
                <a:ext uri="{FF2B5EF4-FFF2-40B4-BE49-F238E27FC236}">
                  <a16:creationId xmlns:a16="http://schemas.microsoft.com/office/drawing/2014/main" id="{31F79919-3FF8-A02C-FDED-E79A2AD0BBE6}"/>
                </a:ext>
              </a:extLst>
            </p:cNvPr>
            <p:cNvSpPr/>
            <p:nvPr userDrawn="1"/>
          </p:nvSpPr>
          <p:spPr>
            <a:xfrm>
              <a:off x="781887" y="4805121"/>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162E023D-B4E4-1B06-82BB-D3DD9516B745}"/>
                </a:ext>
              </a:extLst>
            </p:cNvPr>
            <p:cNvSpPr/>
            <p:nvPr userDrawn="1"/>
          </p:nvSpPr>
          <p:spPr>
            <a:xfrm>
              <a:off x="1066059" y="480512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 click on the chart and select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Edit Data</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8" name="Groep 7">
              <a:extLst>
                <a:ext uri="{FF2B5EF4-FFF2-40B4-BE49-F238E27FC236}">
                  <a16:creationId xmlns:a16="http://schemas.microsoft.com/office/drawing/2014/main" id="{4616FEC7-1AD5-0139-8D14-8BE70150BB25}"/>
                </a:ext>
              </a:extLst>
            </p:cNvPr>
            <p:cNvGrpSpPr/>
            <p:nvPr userDrawn="1"/>
          </p:nvGrpSpPr>
          <p:grpSpPr>
            <a:xfrm>
              <a:off x="1070653" y="5244914"/>
              <a:ext cx="1495189" cy="563933"/>
              <a:chOff x="-3314821" y="3310415"/>
              <a:chExt cx="1495189" cy="563933"/>
            </a:xfrm>
          </p:grpSpPr>
          <p:sp>
            <p:nvSpPr>
              <p:cNvPr id="41" name="Rechthoek 40">
                <a:extLst>
                  <a:ext uri="{FF2B5EF4-FFF2-40B4-BE49-F238E27FC236}">
                    <a16:creationId xmlns:a16="http://schemas.microsoft.com/office/drawing/2014/main" id="{48D8BB24-EEDB-D532-3B3A-4241CF6F69A3}"/>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42" name="Rechthoek 41">
                <a:extLst>
                  <a:ext uri="{FF2B5EF4-FFF2-40B4-BE49-F238E27FC236}">
                    <a16:creationId xmlns:a16="http://schemas.microsoft.com/office/drawing/2014/main" id="{344B2C0C-CEEA-E164-378F-63555ED92FBF}"/>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3" name="Tekstvak 42">
                <a:extLst>
                  <a:ext uri="{FF2B5EF4-FFF2-40B4-BE49-F238E27FC236}">
                    <a16:creationId xmlns:a16="http://schemas.microsoft.com/office/drawing/2014/main" id="{37906643-576E-6EF7-51E9-297FEC90E515}"/>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Change </a:t>
                </a:r>
                <a:r>
                  <a:rPr lang="en-GB" sz="900">
                    <a:ea typeface="Open Sans Light" panose="020B0606030504020204" pitchFamily="34" charset="0"/>
                    <a:cs typeface="Open Sans Light" panose="020B0606030504020204" pitchFamily="34" charset="0"/>
                  </a:rPr>
                  <a:t>C</a:t>
                </a:r>
                <a:r>
                  <a:rPr lang="en-GB" sz="900" b="0" kern="1200" noProof="0">
                    <a:latin typeface="+mn-lt"/>
                    <a:ea typeface="Open Sans Light" panose="020B0606030504020204" pitchFamily="34" charset="0"/>
                    <a:cs typeface="Open Sans Light" panose="020B0606030504020204" pitchFamily="34" charset="0"/>
                  </a:rPr>
                  <a:t>hart </a:t>
                </a:r>
                <a:r>
                  <a:rPr lang="en-GB" sz="900">
                    <a:ea typeface="Open Sans Light" panose="020B0606030504020204" pitchFamily="34" charset="0"/>
                    <a:cs typeface="Open Sans Light" panose="020B0606030504020204" pitchFamily="34" charset="0"/>
                  </a:rPr>
                  <a:t>T</a:t>
                </a:r>
                <a:r>
                  <a:rPr lang="en-GB" sz="900" b="0" kern="1200">
                    <a:latin typeface="+mn-lt"/>
                    <a:ea typeface="Open Sans Light" panose="020B0606030504020204" pitchFamily="34" charset="0"/>
                    <a:cs typeface="Open Sans Light" panose="020B0606030504020204" pitchFamily="34" charset="0"/>
                  </a:rPr>
                  <a:t>ype</a:t>
                </a:r>
              </a:p>
            </p:txBody>
          </p:sp>
          <p:sp>
            <p:nvSpPr>
              <p:cNvPr id="44" name="Tekstvak 43">
                <a:extLst>
                  <a:ext uri="{FF2B5EF4-FFF2-40B4-BE49-F238E27FC236}">
                    <a16:creationId xmlns:a16="http://schemas.microsoft.com/office/drawing/2014/main" id="{DDA884B4-92A4-F672-BEFC-00D71C1DBCC4}"/>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Edit Data</a:t>
                </a:r>
              </a:p>
            </p:txBody>
          </p:sp>
          <p:sp>
            <p:nvSpPr>
              <p:cNvPr id="45" name="Vrije vorm: vorm 61">
                <a:extLst>
                  <a:ext uri="{FF2B5EF4-FFF2-40B4-BE49-F238E27FC236}">
                    <a16:creationId xmlns:a16="http://schemas.microsoft.com/office/drawing/2014/main" id="{272A11B9-206F-DF1E-0005-5BE92B90A70F}"/>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6" name="Groep 45">
                <a:extLst>
                  <a:ext uri="{FF2B5EF4-FFF2-40B4-BE49-F238E27FC236}">
                    <a16:creationId xmlns:a16="http://schemas.microsoft.com/office/drawing/2014/main" id="{8CE834B9-270C-BD54-8C0E-A2766169EED6}"/>
                  </a:ext>
                </a:extLst>
              </p:cNvPr>
              <p:cNvGrpSpPr/>
              <p:nvPr userDrawn="1"/>
            </p:nvGrpSpPr>
            <p:grpSpPr>
              <a:xfrm>
                <a:off x="-3261976" y="3361742"/>
                <a:ext cx="139861" cy="152244"/>
                <a:chOff x="12574450" y="6053892"/>
                <a:chExt cx="169232" cy="184215"/>
              </a:xfrm>
            </p:grpSpPr>
            <p:sp>
              <p:nvSpPr>
                <p:cNvPr id="66" name="Rechthoek 65">
                  <a:extLst>
                    <a:ext uri="{FF2B5EF4-FFF2-40B4-BE49-F238E27FC236}">
                      <a16:creationId xmlns:a16="http://schemas.microsoft.com/office/drawing/2014/main" id="{3E8F097A-4613-557A-0BC1-AD6376A12E4B}"/>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7" name="Rechthoek 66">
                  <a:extLst>
                    <a:ext uri="{FF2B5EF4-FFF2-40B4-BE49-F238E27FC236}">
                      <a16:creationId xmlns:a16="http://schemas.microsoft.com/office/drawing/2014/main" id="{AABFE5C9-EB48-9C10-AF11-BF743888F15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8" name="Rechthoek 67">
                  <a:extLst>
                    <a:ext uri="{FF2B5EF4-FFF2-40B4-BE49-F238E27FC236}">
                      <a16:creationId xmlns:a16="http://schemas.microsoft.com/office/drawing/2014/main" id="{150B1068-6B28-20A1-9E45-17128126E58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47" name="Groep 46">
                <a:extLst>
                  <a:ext uri="{FF2B5EF4-FFF2-40B4-BE49-F238E27FC236}">
                    <a16:creationId xmlns:a16="http://schemas.microsoft.com/office/drawing/2014/main" id="{35B08F11-8F16-AF99-D3B5-AE84E4A725D1}"/>
                  </a:ext>
                </a:extLst>
              </p:cNvPr>
              <p:cNvGrpSpPr/>
              <p:nvPr userDrawn="1"/>
            </p:nvGrpSpPr>
            <p:grpSpPr>
              <a:xfrm>
                <a:off x="-3261070" y="3635199"/>
                <a:ext cx="168905" cy="104490"/>
                <a:chOff x="-3261070" y="3620931"/>
                <a:chExt cx="193920" cy="119965"/>
              </a:xfrm>
            </p:grpSpPr>
            <p:sp>
              <p:nvSpPr>
                <p:cNvPr id="48" name="Rechthoek 47">
                  <a:extLst>
                    <a:ext uri="{FF2B5EF4-FFF2-40B4-BE49-F238E27FC236}">
                      <a16:creationId xmlns:a16="http://schemas.microsoft.com/office/drawing/2014/main" id="{A88047EF-5761-0851-8A62-6C2EBAFA7BD2}"/>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9" name="Groep 48">
                  <a:extLst>
                    <a:ext uri="{FF2B5EF4-FFF2-40B4-BE49-F238E27FC236}">
                      <a16:creationId xmlns:a16="http://schemas.microsoft.com/office/drawing/2014/main" id="{2CC30E07-47E3-7242-2099-5DD41AD5099F}"/>
                    </a:ext>
                  </a:extLst>
                </p:cNvPr>
                <p:cNvGrpSpPr/>
                <p:nvPr userDrawn="1"/>
              </p:nvGrpSpPr>
              <p:grpSpPr>
                <a:xfrm>
                  <a:off x="-3261070" y="3622063"/>
                  <a:ext cx="141113" cy="117345"/>
                  <a:chOff x="1094874" y="-878306"/>
                  <a:chExt cx="867364" cy="613611"/>
                </a:xfrm>
              </p:grpSpPr>
              <p:cxnSp>
                <p:nvCxnSpPr>
                  <p:cNvPr id="59" name="Rechte verbindingslijn 58">
                    <a:extLst>
                      <a:ext uri="{FF2B5EF4-FFF2-40B4-BE49-F238E27FC236}">
                        <a16:creationId xmlns:a16="http://schemas.microsoft.com/office/drawing/2014/main" id="{ACACBBEE-4B88-2488-BD47-0D6549CE1DE2}"/>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B52D3B68-2D1D-D074-4492-592AED339B6A}"/>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1" name="Groep 60">
                    <a:extLst>
                      <a:ext uri="{FF2B5EF4-FFF2-40B4-BE49-F238E27FC236}">
                        <a16:creationId xmlns:a16="http://schemas.microsoft.com/office/drawing/2014/main" id="{205BBDCA-657F-0BBF-94B7-D148A9395ABF}"/>
                      </a:ext>
                    </a:extLst>
                  </p:cNvPr>
                  <p:cNvGrpSpPr/>
                  <p:nvPr userDrawn="1"/>
                </p:nvGrpSpPr>
                <p:grpSpPr>
                  <a:xfrm>
                    <a:off x="1270535" y="-878306"/>
                    <a:ext cx="526983" cy="613611"/>
                    <a:chOff x="1270535" y="-745959"/>
                    <a:chExt cx="526983" cy="481264"/>
                  </a:xfrm>
                </p:grpSpPr>
                <p:cxnSp>
                  <p:nvCxnSpPr>
                    <p:cNvPr id="62" name="Rechte verbindingslijn 61">
                      <a:extLst>
                        <a:ext uri="{FF2B5EF4-FFF2-40B4-BE49-F238E27FC236}">
                          <a16:creationId xmlns:a16="http://schemas.microsoft.com/office/drawing/2014/main" id="{807C3BF4-0630-CD95-B409-741F9DAF3887}"/>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3" name="Rechte verbindingslijn 62">
                      <a:extLst>
                        <a:ext uri="{FF2B5EF4-FFF2-40B4-BE49-F238E27FC236}">
                          <a16:creationId xmlns:a16="http://schemas.microsoft.com/office/drawing/2014/main" id="{DFCBCA88-7238-6682-0D10-2DF417B8018A}"/>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4" name="Rechte verbindingslijn 63">
                      <a:extLst>
                        <a:ext uri="{FF2B5EF4-FFF2-40B4-BE49-F238E27FC236}">
                          <a16:creationId xmlns:a16="http://schemas.microsoft.com/office/drawing/2014/main" id="{CD521114-DB40-0D90-BA6A-67819D9E5362}"/>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2E4E829E-0A4C-C3D3-E683-F51E5FA3431B}"/>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0" name="Rechte verbindingslijn 49">
                  <a:extLst>
                    <a:ext uri="{FF2B5EF4-FFF2-40B4-BE49-F238E27FC236}">
                      <a16:creationId xmlns:a16="http://schemas.microsoft.com/office/drawing/2014/main" id="{2234DE59-E999-1F4E-C9CA-673D226A2E39}"/>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A94AE569-995E-2B69-078D-4E06B83200D8}"/>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2" name="Rechte verbindingslijn 51">
                  <a:extLst>
                    <a:ext uri="{FF2B5EF4-FFF2-40B4-BE49-F238E27FC236}">
                      <a16:creationId xmlns:a16="http://schemas.microsoft.com/office/drawing/2014/main" id="{B1538DD2-81CB-9BDE-018F-DD5340E6A78A}"/>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3" name="Rechte verbindingslijn 52">
                  <a:extLst>
                    <a:ext uri="{FF2B5EF4-FFF2-40B4-BE49-F238E27FC236}">
                      <a16:creationId xmlns:a16="http://schemas.microsoft.com/office/drawing/2014/main" id="{4754688F-E669-1C86-CFCC-A125F4BA365B}"/>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4" name="Rechthoek 53">
                  <a:extLst>
                    <a:ext uri="{FF2B5EF4-FFF2-40B4-BE49-F238E27FC236}">
                      <a16:creationId xmlns:a16="http://schemas.microsoft.com/office/drawing/2014/main" id="{F19E2056-F437-81AC-5CBF-48FD22B9DF71}"/>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5" name="Groep 54">
                  <a:extLst>
                    <a:ext uri="{FF2B5EF4-FFF2-40B4-BE49-F238E27FC236}">
                      <a16:creationId xmlns:a16="http://schemas.microsoft.com/office/drawing/2014/main" id="{EE183D18-B202-8162-64D5-6AF2D0257A7F}"/>
                    </a:ext>
                  </a:extLst>
                </p:cNvPr>
                <p:cNvGrpSpPr/>
                <p:nvPr userDrawn="1"/>
              </p:nvGrpSpPr>
              <p:grpSpPr>
                <a:xfrm rot="2700000">
                  <a:off x="-3158000" y="3650045"/>
                  <a:ext cx="34350" cy="147351"/>
                  <a:chOff x="3148392" y="-836646"/>
                  <a:chExt cx="132124" cy="596095"/>
                </a:xfrm>
                <a:solidFill>
                  <a:srgbClr val="3399FF"/>
                </a:solidFill>
              </p:grpSpPr>
              <p:sp>
                <p:nvSpPr>
                  <p:cNvPr id="56" name="Rechthoek 55">
                    <a:extLst>
                      <a:ext uri="{FF2B5EF4-FFF2-40B4-BE49-F238E27FC236}">
                        <a16:creationId xmlns:a16="http://schemas.microsoft.com/office/drawing/2014/main" id="{8EC6AB99-90E2-18D2-1998-F132DD5CFB98}"/>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7" name="Rechthoek: afgeronde bovenhoeken 74">
                    <a:extLst>
                      <a:ext uri="{FF2B5EF4-FFF2-40B4-BE49-F238E27FC236}">
                        <a16:creationId xmlns:a16="http://schemas.microsoft.com/office/drawing/2014/main" id="{721DD9B7-B210-40FB-55F6-92E7D7510C9A}"/>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8" name="Gelijkbenige driehoek 75">
                    <a:extLst>
                      <a:ext uri="{FF2B5EF4-FFF2-40B4-BE49-F238E27FC236}">
                        <a16:creationId xmlns:a16="http://schemas.microsoft.com/office/drawing/2014/main" id="{D7115692-48F6-F392-511C-012A70FCE9AD}"/>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grpSp>
        </p:grpSp>
        <p:sp>
          <p:nvSpPr>
            <p:cNvPr id="13" name="Rechthoek 12">
              <a:extLst>
                <a:ext uri="{FF2B5EF4-FFF2-40B4-BE49-F238E27FC236}">
                  <a16:creationId xmlns:a16="http://schemas.microsoft.com/office/drawing/2014/main" id="{877C4060-9B57-E800-3F75-7AE6023A5C2B}"/>
                </a:ext>
              </a:extLst>
            </p:cNvPr>
            <p:cNvSpPr/>
            <p:nvPr userDrawn="1"/>
          </p:nvSpPr>
          <p:spPr>
            <a:xfrm>
              <a:off x="599309" y="764877"/>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CHART</a:t>
              </a:r>
            </a:p>
          </p:txBody>
        </p:sp>
        <p:sp>
          <p:nvSpPr>
            <p:cNvPr id="26" name="Ovaal 25">
              <a:extLst>
                <a:ext uri="{FF2B5EF4-FFF2-40B4-BE49-F238E27FC236}">
                  <a16:creationId xmlns:a16="http://schemas.microsoft.com/office/drawing/2014/main" id="{69D6E6B8-D204-45A2-9B74-23404DADDD4A}"/>
                </a:ext>
              </a:extLst>
            </p:cNvPr>
            <p:cNvSpPr/>
            <p:nvPr userDrawn="1"/>
          </p:nvSpPr>
          <p:spPr>
            <a:xfrm>
              <a:off x="781887" y="1230200"/>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28" name="Rechthoek 27">
              <a:extLst>
                <a:ext uri="{FF2B5EF4-FFF2-40B4-BE49-F238E27FC236}">
                  <a16:creationId xmlns:a16="http://schemas.microsoft.com/office/drawing/2014/main" id="{5A2817F4-EA24-A5C1-F30A-CF2D62E902FC}"/>
                </a:ext>
              </a:extLst>
            </p:cNvPr>
            <p:cNvSpPr/>
            <p:nvPr userDrawn="1"/>
          </p:nvSpPr>
          <p:spPr>
            <a:xfrm>
              <a:off x="1066059" y="1230200"/>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chart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chart (</a:t>
              </a:r>
              <a:r>
                <a:rPr kumimoji="0" lang="en-GB" sz="11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29" name="Ovaal 28">
              <a:extLst>
                <a:ext uri="{FF2B5EF4-FFF2-40B4-BE49-F238E27FC236}">
                  <a16:creationId xmlns:a16="http://schemas.microsoft.com/office/drawing/2014/main" id="{F1E89030-3C02-BF98-EAD4-ACBF096686D8}"/>
                </a:ext>
              </a:extLst>
            </p:cNvPr>
            <p:cNvSpPr/>
            <p:nvPr userDrawn="1"/>
          </p:nvSpPr>
          <p:spPr>
            <a:xfrm>
              <a:off x="781887" y="249458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30" name="Rechthoek 29">
              <a:extLst>
                <a:ext uri="{FF2B5EF4-FFF2-40B4-BE49-F238E27FC236}">
                  <a16:creationId xmlns:a16="http://schemas.microsoft.com/office/drawing/2014/main" id="{C2490738-A7CE-9581-53CE-A9FFBCE0D43D}"/>
                </a:ext>
              </a:extLst>
            </p:cNvPr>
            <p:cNvSpPr/>
            <p:nvPr userDrawn="1"/>
          </p:nvSpPr>
          <p:spPr>
            <a:xfrm>
              <a:off x="1066059" y="249458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chart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1" name="Groep 30">
              <a:extLst>
                <a:ext uri="{FF2B5EF4-FFF2-40B4-BE49-F238E27FC236}">
                  <a16:creationId xmlns:a16="http://schemas.microsoft.com/office/drawing/2014/main" id="{F882D960-B6A1-6ED9-2327-317D4B351409}"/>
                </a:ext>
              </a:extLst>
            </p:cNvPr>
            <p:cNvGrpSpPr/>
            <p:nvPr userDrawn="1"/>
          </p:nvGrpSpPr>
          <p:grpSpPr>
            <a:xfrm>
              <a:off x="1074155" y="2929161"/>
              <a:ext cx="825500" cy="209550"/>
              <a:chOff x="13504624" y="2482850"/>
              <a:chExt cx="825500" cy="209550"/>
            </a:xfrm>
          </p:grpSpPr>
          <p:sp>
            <p:nvSpPr>
              <p:cNvPr id="38" name="Rechthoek 37">
                <a:extLst>
                  <a:ext uri="{FF2B5EF4-FFF2-40B4-BE49-F238E27FC236}">
                    <a16:creationId xmlns:a16="http://schemas.microsoft.com/office/drawing/2014/main" id="{0F647085-AEB2-603C-CFB9-2FCA6E0B5DE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9" name="Rechte verbindingslijn 38">
                <a:extLst>
                  <a:ext uri="{FF2B5EF4-FFF2-40B4-BE49-F238E27FC236}">
                    <a16:creationId xmlns:a16="http://schemas.microsoft.com/office/drawing/2014/main" id="{0CDFFC2C-7414-3241-3112-455B050EA1E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0" name="Gelijkbenige driehoek 56">
                <a:extLst>
                  <a:ext uri="{FF2B5EF4-FFF2-40B4-BE49-F238E27FC236}">
                    <a16:creationId xmlns:a16="http://schemas.microsoft.com/office/drawing/2014/main" id="{32D5A085-3F62-556B-376E-BB235F297C2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32" name="Groep 31">
              <a:extLst>
                <a:ext uri="{FF2B5EF4-FFF2-40B4-BE49-F238E27FC236}">
                  <a16:creationId xmlns:a16="http://schemas.microsoft.com/office/drawing/2014/main" id="{F8382D62-E7E9-5541-28D2-3DA398047D50}"/>
                </a:ext>
              </a:extLst>
            </p:cNvPr>
            <p:cNvGrpSpPr/>
            <p:nvPr userDrawn="1"/>
          </p:nvGrpSpPr>
          <p:grpSpPr>
            <a:xfrm>
              <a:off x="1068875" y="1997356"/>
              <a:ext cx="289372" cy="314992"/>
              <a:chOff x="7322769" y="-310267"/>
              <a:chExt cx="289372" cy="314992"/>
            </a:xfrm>
          </p:grpSpPr>
          <p:sp>
            <p:nvSpPr>
              <p:cNvPr id="35" name="Rechthoek 34">
                <a:extLst>
                  <a:ext uri="{FF2B5EF4-FFF2-40B4-BE49-F238E27FC236}">
                    <a16:creationId xmlns:a16="http://schemas.microsoft.com/office/drawing/2014/main" id="{32A86532-156B-363C-C2DB-7E489ED561AD}"/>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6" name="Rechthoek 35">
                <a:extLst>
                  <a:ext uri="{FF2B5EF4-FFF2-40B4-BE49-F238E27FC236}">
                    <a16:creationId xmlns:a16="http://schemas.microsoft.com/office/drawing/2014/main" id="{353F2458-8115-3B45-F745-F3F16E189ECA}"/>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7" name="Rechthoek 36">
                <a:extLst>
                  <a:ext uri="{FF2B5EF4-FFF2-40B4-BE49-F238E27FC236}">
                    <a16:creationId xmlns:a16="http://schemas.microsoft.com/office/drawing/2014/main" id="{6DEAF361-0782-F220-3043-1D109489B3AA}"/>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sp>
          <p:nvSpPr>
            <p:cNvPr id="33" name="Ovaal 32">
              <a:extLst>
                <a:ext uri="{FF2B5EF4-FFF2-40B4-BE49-F238E27FC236}">
                  <a16:creationId xmlns:a16="http://schemas.microsoft.com/office/drawing/2014/main" id="{6C273393-5E2E-EFC6-2263-194F2A482778}"/>
                </a:ext>
              </a:extLst>
            </p:cNvPr>
            <p:cNvSpPr/>
            <p:nvPr userDrawn="1"/>
          </p:nvSpPr>
          <p:spPr>
            <a:xfrm>
              <a:off x="781887" y="3320484"/>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34" name="Rechthoek 33">
              <a:extLst>
                <a:ext uri="{FF2B5EF4-FFF2-40B4-BE49-F238E27FC236}">
                  <a16:creationId xmlns:a16="http://schemas.microsoft.com/office/drawing/2014/main" id="{4F137831-E529-A7AB-6E35-09BA0226978F}"/>
                </a:ext>
              </a:extLst>
            </p:cNvPr>
            <p:cNvSpPr/>
            <p:nvPr userDrawn="1"/>
          </p:nvSpPr>
          <p:spPr>
            <a:xfrm>
              <a:off x="1066059" y="3320485"/>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chart format by clicking on the chart elements that you wish to format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Chart Tools - Format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grpSp>
        <p:nvGrpSpPr>
          <p:cNvPr id="119" name="Groep 118">
            <a:extLst>
              <a:ext uri="{FF2B5EF4-FFF2-40B4-BE49-F238E27FC236}">
                <a16:creationId xmlns:a16="http://schemas.microsoft.com/office/drawing/2014/main" id="{023EFA45-BCC0-53DA-4585-EEC8AD7663F1}"/>
              </a:ext>
            </a:extLst>
          </p:cNvPr>
          <p:cNvGrpSpPr/>
          <p:nvPr userDrawn="1"/>
        </p:nvGrpSpPr>
        <p:grpSpPr>
          <a:xfrm>
            <a:off x="-2733368" y="3918271"/>
            <a:ext cx="2826017" cy="2819871"/>
            <a:chOff x="-2733368" y="3918271"/>
            <a:chExt cx="2826017" cy="2819871"/>
          </a:xfrm>
        </p:grpSpPr>
        <p:sp>
          <p:nvSpPr>
            <p:cNvPr id="120" name="Rechthoek 119">
              <a:extLst>
                <a:ext uri="{FF2B5EF4-FFF2-40B4-BE49-F238E27FC236}">
                  <a16:creationId xmlns:a16="http://schemas.microsoft.com/office/drawing/2014/main" id="{15CFAD5F-6B03-1A9B-FF19-4EE02C04B9C2}"/>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21" name="Ovaal 120">
              <a:extLst>
                <a:ext uri="{FF2B5EF4-FFF2-40B4-BE49-F238E27FC236}">
                  <a16:creationId xmlns:a16="http://schemas.microsoft.com/office/drawing/2014/main" id="{87614882-1A18-6A69-EF8B-71E5E55F8684}"/>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22" name="Ovaal 121">
              <a:extLst>
                <a:ext uri="{FF2B5EF4-FFF2-40B4-BE49-F238E27FC236}">
                  <a16:creationId xmlns:a16="http://schemas.microsoft.com/office/drawing/2014/main" id="{31E403EB-D707-7007-3DD7-A4D24EDD26F4}"/>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23" name="Rechthoek 122">
              <a:extLst>
                <a:ext uri="{FF2B5EF4-FFF2-40B4-BE49-F238E27FC236}">
                  <a16:creationId xmlns:a16="http://schemas.microsoft.com/office/drawing/2014/main" id="{C74EBA74-E92B-CB0D-D2B0-8956232397D7}"/>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24" name="VOORBEELD">
              <a:extLst>
                <a:ext uri="{FF2B5EF4-FFF2-40B4-BE49-F238E27FC236}">
                  <a16:creationId xmlns:a16="http://schemas.microsoft.com/office/drawing/2014/main" id="{5AF0D3F3-AA70-D6FD-92CC-CB464832E3B3}"/>
                </a:ext>
              </a:extLst>
            </p:cNvPr>
            <p:cNvGrpSpPr/>
            <p:nvPr userDrawn="1"/>
          </p:nvGrpSpPr>
          <p:grpSpPr>
            <a:xfrm>
              <a:off x="-2730304" y="4268226"/>
              <a:ext cx="2484625" cy="604518"/>
              <a:chOff x="-3605171" y="458674"/>
              <a:chExt cx="2484625" cy="558875"/>
            </a:xfrm>
          </p:grpSpPr>
          <p:sp>
            <p:nvSpPr>
              <p:cNvPr id="129" name="Rechthoek 128">
                <a:extLst>
                  <a:ext uri="{FF2B5EF4-FFF2-40B4-BE49-F238E27FC236}">
                    <a16:creationId xmlns:a16="http://schemas.microsoft.com/office/drawing/2014/main" id="{782F7D60-22E1-557E-AFA2-52744F4F45C9}"/>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30" name="Rechthoek 129">
                <a:extLst>
                  <a:ext uri="{FF2B5EF4-FFF2-40B4-BE49-F238E27FC236}">
                    <a16:creationId xmlns:a16="http://schemas.microsoft.com/office/drawing/2014/main" id="{2BB23D5A-AB33-A56B-EBB4-A2C103D91F97}"/>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85C23C4D-F53F-60E0-A61C-417C7F6BF721}"/>
                  </a:ext>
                </a:extLst>
              </p:cNvPr>
              <p:cNvGrpSpPr/>
              <p:nvPr userDrawn="1"/>
            </p:nvGrpSpPr>
            <p:grpSpPr>
              <a:xfrm>
                <a:off x="-3386247" y="830871"/>
                <a:ext cx="139423" cy="109566"/>
                <a:chOff x="-2866744" y="827071"/>
                <a:chExt cx="168701" cy="132575"/>
              </a:xfrm>
            </p:grpSpPr>
            <p:grpSp>
              <p:nvGrpSpPr>
                <p:cNvPr id="162" name="Groep 161">
                  <a:extLst>
                    <a:ext uri="{FF2B5EF4-FFF2-40B4-BE49-F238E27FC236}">
                      <a16:creationId xmlns:a16="http://schemas.microsoft.com/office/drawing/2014/main" id="{45144C07-30C5-FD2F-BF8D-EE6E767B324F}"/>
                    </a:ext>
                  </a:extLst>
                </p:cNvPr>
                <p:cNvGrpSpPr/>
                <p:nvPr userDrawn="1"/>
              </p:nvGrpSpPr>
              <p:grpSpPr>
                <a:xfrm>
                  <a:off x="-2866744" y="827071"/>
                  <a:ext cx="168701" cy="132575"/>
                  <a:chOff x="-2866744" y="827071"/>
                  <a:chExt cx="168701" cy="132575"/>
                </a:xfrm>
              </p:grpSpPr>
              <p:cxnSp>
                <p:nvCxnSpPr>
                  <p:cNvPr id="164" name="Rechte verbindingslijn 163">
                    <a:extLst>
                      <a:ext uri="{FF2B5EF4-FFF2-40B4-BE49-F238E27FC236}">
                        <a16:creationId xmlns:a16="http://schemas.microsoft.com/office/drawing/2014/main" id="{34EB9CCB-9FAB-CC6C-601C-A76D0C1FE93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65" name="Rechte verbindingslijn 164">
                    <a:extLst>
                      <a:ext uri="{FF2B5EF4-FFF2-40B4-BE49-F238E27FC236}">
                        <a16:creationId xmlns:a16="http://schemas.microsoft.com/office/drawing/2014/main" id="{FE8B097B-3F45-D05A-578B-1B5EF165D322}"/>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66" name="Rechte verbindingslijn 165">
                    <a:extLst>
                      <a:ext uri="{FF2B5EF4-FFF2-40B4-BE49-F238E27FC236}">
                        <a16:creationId xmlns:a16="http://schemas.microsoft.com/office/drawing/2014/main" id="{74E3AF13-C54B-EDE6-2A93-6D116AF2CFD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67" name="Rechte verbindingslijn 166">
                    <a:extLst>
                      <a:ext uri="{FF2B5EF4-FFF2-40B4-BE49-F238E27FC236}">
                        <a16:creationId xmlns:a16="http://schemas.microsoft.com/office/drawing/2014/main" id="{E4795AB8-CC64-D0AE-E359-AFBEE94D053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8" name="Rechte verbindingslijn 167">
                    <a:extLst>
                      <a:ext uri="{FF2B5EF4-FFF2-40B4-BE49-F238E27FC236}">
                        <a16:creationId xmlns:a16="http://schemas.microsoft.com/office/drawing/2014/main" id="{7B042A5B-2596-FA68-FD24-7B425708711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63" name="Pijl: rechts 129">
                  <a:extLst>
                    <a:ext uri="{FF2B5EF4-FFF2-40B4-BE49-F238E27FC236}">
                      <a16:creationId xmlns:a16="http://schemas.microsoft.com/office/drawing/2014/main" id="{7FA6B651-E4EF-3697-A4A7-7615411FBB3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09248DF8-A361-90E6-676D-CB144E8CC343}"/>
                  </a:ext>
                </a:extLst>
              </p:cNvPr>
              <p:cNvGrpSpPr/>
              <p:nvPr userDrawn="1"/>
            </p:nvGrpSpPr>
            <p:grpSpPr>
              <a:xfrm>
                <a:off x="-3605171" y="830871"/>
                <a:ext cx="139423" cy="109566"/>
                <a:chOff x="-2866744" y="518074"/>
                <a:chExt cx="168701" cy="132575"/>
              </a:xfrm>
            </p:grpSpPr>
            <p:grpSp>
              <p:nvGrpSpPr>
                <p:cNvPr id="155" name="Groep 154">
                  <a:extLst>
                    <a:ext uri="{FF2B5EF4-FFF2-40B4-BE49-F238E27FC236}">
                      <a16:creationId xmlns:a16="http://schemas.microsoft.com/office/drawing/2014/main" id="{4E2550DA-76AA-68EE-2470-A57B32814382}"/>
                    </a:ext>
                  </a:extLst>
                </p:cNvPr>
                <p:cNvGrpSpPr/>
                <p:nvPr userDrawn="1"/>
              </p:nvGrpSpPr>
              <p:grpSpPr>
                <a:xfrm>
                  <a:off x="-2866744" y="518074"/>
                  <a:ext cx="168701" cy="132575"/>
                  <a:chOff x="-2866744" y="518074"/>
                  <a:chExt cx="168701" cy="132575"/>
                </a:xfrm>
              </p:grpSpPr>
              <p:cxnSp>
                <p:nvCxnSpPr>
                  <p:cNvPr id="157" name="Rechte verbindingslijn 156">
                    <a:extLst>
                      <a:ext uri="{FF2B5EF4-FFF2-40B4-BE49-F238E27FC236}">
                        <a16:creationId xmlns:a16="http://schemas.microsoft.com/office/drawing/2014/main" id="{35E700F3-D6CF-8BBE-8199-8F5ED18DB7A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0C1A3C4E-312C-D0C7-6343-5EFEF970F07C}"/>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9" name="Rechte verbindingslijn 158">
                    <a:extLst>
                      <a:ext uri="{FF2B5EF4-FFF2-40B4-BE49-F238E27FC236}">
                        <a16:creationId xmlns:a16="http://schemas.microsoft.com/office/drawing/2014/main" id="{EAD2DCCC-0C37-FA76-752D-C50D5248E21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60" name="Rechte verbindingslijn 159">
                    <a:extLst>
                      <a:ext uri="{FF2B5EF4-FFF2-40B4-BE49-F238E27FC236}">
                        <a16:creationId xmlns:a16="http://schemas.microsoft.com/office/drawing/2014/main" id="{E1C79898-B365-6772-2F45-3776B0BAAEEB}"/>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61" name="Rechte verbindingslijn 160">
                    <a:extLst>
                      <a:ext uri="{FF2B5EF4-FFF2-40B4-BE49-F238E27FC236}">
                        <a16:creationId xmlns:a16="http://schemas.microsoft.com/office/drawing/2014/main" id="{55933C7C-3491-AF16-2DF2-A91151F955A9}"/>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56" name="Pijl: rechts 122">
                  <a:extLst>
                    <a:ext uri="{FF2B5EF4-FFF2-40B4-BE49-F238E27FC236}">
                      <a16:creationId xmlns:a16="http://schemas.microsoft.com/office/drawing/2014/main" id="{A9252FBE-2296-50B0-2222-43A38BF0FA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33" name="Rechte verbindingslijn 132">
                <a:extLst>
                  <a:ext uri="{FF2B5EF4-FFF2-40B4-BE49-F238E27FC236}">
                    <a16:creationId xmlns:a16="http://schemas.microsoft.com/office/drawing/2014/main" id="{B89C01E7-B719-C33C-3302-78F3E36256D1}"/>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34" name="Rechte verbindingslijn 133">
                <a:extLst>
                  <a:ext uri="{FF2B5EF4-FFF2-40B4-BE49-F238E27FC236}">
                    <a16:creationId xmlns:a16="http://schemas.microsoft.com/office/drawing/2014/main" id="{32E225A6-2B79-0ECE-10CE-72AFA540F44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35" name="Rechthoek 134">
                <a:extLst>
                  <a:ext uri="{FF2B5EF4-FFF2-40B4-BE49-F238E27FC236}">
                    <a16:creationId xmlns:a16="http://schemas.microsoft.com/office/drawing/2014/main" id="{FBFF8119-88AF-717E-5A6E-546FEC804B9D}"/>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36" name="Rechthoek 135">
                <a:extLst>
                  <a:ext uri="{FF2B5EF4-FFF2-40B4-BE49-F238E27FC236}">
                    <a16:creationId xmlns:a16="http://schemas.microsoft.com/office/drawing/2014/main" id="{3CE26E22-09BF-B50F-4199-8C07AAF52AA5}"/>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37" name="Groep 136">
                <a:extLst>
                  <a:ext uri="{FF2B5EF4-FFF2-40B4-BE49-F238E27FC236}">
                    <a16:creationId xmlns:a16="http://schemas.microsoft.com/office/drawing/2014/main" id="{B84E2B25-8B63-9AE5-FCC0-ABADA69E46F7}"/>
                  </a:ext>
                </a:extLst>
              </p:cNvPr>
              <p:cNvGrpSpPr/>
              <p:nvPr userDrawn="1"/>
            </p:nvGrpSpPr>
            <p:grpSpPr>
              <a:xfrm>
                <a:off x="-2916763" y="769168"/>
                <a:ext cx="268738" cy="248381"/>
                <a:chOff x="-2916763" y="769168"/>
                <a:chExt cx="268738" cy="248381"/>
              </a:xfrm>
            </p:grpSpPr>
            <p:sp>
              <p:nvSpPr>
                <p:cNvPr id="147" name="Rechthoek 146">
                  <a:extLst>
                    <a:ext uri="{FF2B5EF4-FFF2-40B4-BE49-F238E27FC236}">
                      <a16:creationId xmlns:a16="http://schemas.microsoft.com/office/drawing/2014/main" id="{80F2647F-C989-63F3-0422-05789300FCFB}"/>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48" name="Groep 147">
                  <a:extLst>
                    <a:ext uri="{FF2B5EF4-FFF2-40B4-BE49-F238E27FC236}">
                      <a16:creationId xmlns:a16="http://schemas.microsoft.com/office/drawing/2014/main" id="{E61A6BFD-66AB-B10B-F3F9-2455EDB4B665}"/>
                    </a:ext>
                  </a:extLst>
                </p:cNvPr>
                <p:cNvGrpSpPr/>
                <p:nvPr userDrawn="1"/>
              </p:nvGrpSpPr>
              <p:grpSpPr>
                <a:xfrm>
                  <a:off x="-2866744" y="827071"/>
                  <a:ext cx="168701" cy="132575"/>
                  <a:chOff x="-2866744" y="827071"/>
                  <a:chExt cx="168701" cy="132575"/>
                </a:xfrm>
              </p:grpSpPr>
              <p:cxnSp>
                <p:nvCxnSpPr>
                  <p:cNvPr id="150" name="Rechte verbindingslijn 149">
                    <a:extLst>
                      <a:ext uri="{FF2B5EF4-FFF2-40B4-BE49-F238E27FC236}">
                        <a16:creationId xmlns:a16="http://schemas.microsoft.com/office/drawing/2014/main" id="{640420F3-0D65-1F65-AD5A-39E816D7B2F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7CB10FE8-C614-AE6C-3740-EA48E219FD5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2" name="Rechte verbindingslijn 151">
                    <a:extLst>
                      <a:ext uri="{FF2B5EF4-FFF2-40B4-BE49-F238E27FC236}">
                        <a16:creationId xmlns:a16="http://schemas.microsoft.com/office/drawing/2014/main" id="{C04D45FF-63FF-6C97-9F3E-1CCF635DD70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3" name="Rechte verbindingslijn 152">
                    <a:extLst>
                      <a:ext uri="{FF2B5EF4-FFF2-40B4-BE49-F238E27FC236}">
                        <a16:creationId xmlns:a16="http://schemas.microsoft.com/office/drawing/2014/main" id="{90612CD1-B54E-7FA5-B4A5-F47A95B3E69A}"/>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4" name="Rechte verbindingslijn 153">
                    <a:extLst>
                      <a:ext uri="{FF2B5EF4-FFF2-40B4-BE49-F238E27FC236}">
                        <a16:creationId xmlns:a16="http://schemas.microsoft.com/office/drawing/2014/main" id="{44C388ED-577E-B768-C0A3-1681AC389C5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9" name="Pijl: rechts 115">
                  <a:extLst>
                    <a:ext uri="{FF2B5EF4-FFF2-40B4-BE49-F238E27FC236}">
                      <a16:creationId xmlns:a16="http://schemas.microsoft.com/office/drawing/2014/main" id="{BF1C4003-B4A4-2560-3FDF-4F7103BD5BE2}"/>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38" name="Groep 137">
                <a:extLst>
                  <a:ext uri="{FF2B5EF4-FFF2-40B4-BE49-F238E27FC236}">
                    <a16:creationId xmlns:a16="http://schemas.microsoft.com/office/drawing/2014/main" id="{4408A4E8-E9B1-823F-F6D2-E5B14B70C8B6}"/>
                  </a:ext>
                </a:extLst>
              </p:cNvPr>
              <p:cNvGrpSpPr/>
              <p:nvPr userDrawn="1"/>
            </p:nvGrpSpPr>
            <p:grpSpPr>
              <a:xfrm>
                <a:off x="-2916763" y="460171"/>
                <a:ext cx="268738" cy="248381"/>
                <a:chOff x="-2916763" y="460171"/>
                <a:chExt cx="268738" cy="248381"/>
              </a:xfrm>
            </p:grpSpPr>
            <p:sp>
              <p:nvSpPr>
                <p:cNvPr id="139" name="Rechthoek 138">
                  <a:extLst>
                    <a:ext uri="{FF2B5EF4-FFF2-40B4-BE49-F238E27FC236}">
                      <a16:creationId xmlns:a16="http://schemas.microsoft.com/office/drawing/2014/main" id="{97DD0B66-2266-F6D4-7B3B-0CAA5DF4C3E5}"/>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40" name="Groep 139">
                  <a:extLst>
                    <a:ext uri="{FF2B5EF4-FFF2-40B4-BE49-F238E27FC236}">
                      <a16:creationId xmlns:a16="http://schemas.microsoft.com/office/drawing/2014/main" id="{2879D358-28E9-9C9D-E3F5-AA0224FFEF76}"/>
                    </a:ext>
                  </a:extLst>
                </p:cNvPr>
                <p:cNvGrpSpPr/>
                <p:nvPr userDrawn="1"/>
              </p:nvGrpSpPr>
              <p:grpSpPr>
                <a:xfrm>
                  <a:off x="-2866744" y="518074"/>
                  <a:ext cx="168701" cy="132575"/>
                  <a:chOff x="-2866744" y="518074"/>
                  <a:chExt cx="168701" cy="132575"/>
                </a:xfrm>
              </p:grpSpPr>
              <p:cxnSp>
                <p:nvCxnSpPr>
                  <p:cNvPr id="142" name="Rechte verbindingslijn 141">
                    <a:extLst>
                      <a:ext uri="{FF2B5EF4-FFF2-40B4-BE49-F238E27FC236}">
                        <a16:creationId xmlns:a16="http://schemas.microsoft.com/office/drawing/2014/main" id="{664ADA69-D3AF-8DE5-93CC-0D320ACE2FE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E72BCBC5-E50A-03FD-FE9C-10D73B534C4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31E4B26F-5071-B1F4-4C59-748BFA7EC718}"/>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1E28B853-3BE9-3F92-7B9D-BE57B5C80FD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0D338AE6-EF1A-BD4C-F1E3-182A7E4FF40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1" name="Pijl: rechts 107">
                  <a:extLst>
                    <a:ext uri="{FF2B5EF4-FFF2-40B4-BE49-F238E27FC236}">
                      <a16:creationId xmlns:a16="http://schemas.microsoft.com/office/drawing/2014/main" id="{4050AB93-B75D-7B48-0FF1-3FCE800B6A5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25" name="Ovaal 124">
              <a:extLst>
                <a:ext uri="{FF2B5EF4-FFF2-40B4-BE49-F238E27FC236}">
                  <a16:creationId xmlns:a16="http://schemas.microsoft.com/office/drawing/2014/main" id="{30337138-4314-751D-07A3-90474ECCB863}"/>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26" name="Ovaal 125">
              <a:extLst>
                <a:ext uri="{FF2B5EF4-FFF2-40B4-BE49-F238E27FC236}">
                  <a16:creationId xmlns:a16="http://schemas.microsoft.com/office/drawing/2014/main" id="{5740DB0A-87D6-F73A-9D9F-BD3658E768B1}"/>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27" name="Afbeelding 126">
              <a:extLst>
                <a:ext uri="{FF2B5EF4-FFF2-40B4-BE49-F238E27FC236}">
                  <a16:creationId xmlns:a16="http://schemas.microsoft.com/office/drawing/2014/main" id="{BDB30BA4-EE72-C981-A15A-E9FAD97B4220}"/>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128" name="Ovaal 127">
              <a:extLst>
                <a:ext uri="{FF2B5EF4-FFF2-40B4-BE49-F238E27FC236}">
                  <a16:creationId xmlns:a16="http://schemas.microsoft.com/office/drawing/2014/main" id="{52CB5A30-1368-C4BF-C471-9F923C306CF0}"/>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69" name="Tekstvak 68">
            <a:extLst>
              <a:ext uri="{FF2B5EF4-FFF2-40B4-BE49-F238E27FC236}">
                <a16:creationId xmlns:a16="http://schemas.microsoft.com/office/drawing/2014/main" id="{420FFE66-D9A3-B4B2-DD46-4770E7E5FC3D}"/>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18374301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hart + Text">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6299265" y="2210400"/>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5" name="Tijdelijke aanduiding voor grafiek 4">
            <a:extLst>
              <a:ext uri="{FF2B5EF4-FFF2-40B4-BE49-F238E27FC236}">
                <a16:creationId xmlns:a16="http://schemas.microsoft.com/office/drawing/2014/main" id="{0B7CF889-A353-9B1E-A796-D51F61078E85}"/>
              </a:ext>
            </a:extLst>
          </p:cNvPr>
          <p:cNvSpPr>
            <a:spLocks noGrp="1"/>
          </p:cNvSpPr>
          <p:nvPr>
            <p:ph type="chart" sz="quarter" idx="13"/>
          </p:nvPr>
        </p:nvSpPr>
        <p:spPr>
          <a:xfrm>
            <a:off x="838200" y="2210399"/>
            <a:ext cx="5126051" cy="3695099"/>
          </a:xfrm>
        </p:spPr>
        <p:txBody>
          <a:bodyPr/>
          <a:lstStyle/>
          <a:p>
            <a:r>
              <a:rPr lang="en-US"/>
              <a:t>Click icon to add chart</a:t>
            </a:r>
            <a:endParaRPr lang="en-GB"/>
          </a:p>
        </p:txBody>
      </p:sp>
      <p:grpSp>
        <p:nvGrpSpPr>
          <p:cNvPr id="2" name="Groep 1">
            <a:extLst>
              <a:ext uri="{FF2B5EF4-FFF2-40B4-BE49-F238E27FC236}">
                <a16:creationId xmlns:a16="http://schemas.microsoft.com/office/drawing/2014/main" id="{25D793AA-66D2-BE02-648A-24676211CF4C}"/>
              </a:ext>
            </a:extLst>
          </p:cNvPr>
          <p:cNvGrpSpPr/>
          <p:nvPr userDrawn="1"/>
        </p:nvGrpSpPr>
        <p:grpSpPr>
          <a:xfrm>
            <a:off x="12192000" y="0"/>
            <a:ext cx="3593091" cy="5328246"/>
            <a:chOff x="599309" y="764877"/>
            <a:chExt cx="3593091" cy="5328246"/>
          </a:xfrm>
        </p:grpSpPr>
        <p:sp>
          <p:nvSpPr>
            <p:cNvPr id="4" name="Rechthoek 3">
              <a:extLst>
                <a:ext uri="{FF2B5EF4-FFF2-40B4-BE49-F238E27FC236}">
                  <a16:creationId xmlns:a16="http://schemas.microsoft.com/office/drawing/2014/main" id="{4C0A84EB-2907-2AE1-261C-01CBA124A799}"/>
                </a:ext>
              </a:extLst>
            </p:cNvPr>
            <p:cNvSpPr/>
            <p:nvPr userDrawn="1"/>
          </p:nvSpPr>
          <p:spPr>
            <a:xfrm>
              <a:off x="599309" y="4340523"/>
              <a:ext cx="3593091" cy="1752600"/>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EDIT CHART data</a:t>
              </a:r>
            </a:p>
          </p:txBody>
        </p:sp>
        <p:sp>
          <p:nvSpPr>
            <p:cNvPr id="6" name="Ovaal 5">
              <a:extLst>
                <a:ext uri="{FF2B5EF4-FFF2-40B4-BE49-F238E27FC236}">
                  <a16:creationId xmlns:a16="http://schemas.microsoft.com/office/drawing/2014/main" id="{F604DDBD-D6EE-7C58-ED02-327B4705C2E7}"/>
                </a:ext>
              </a:extLst>
            </p:cNvPr>
            <p:cNvSpPr/>
            <p:nvPr userDrawn="1"/>
          </p:nvSpPr>
          <p:spPr>
            <a:xfrm>
              <a:off x="781887" y="4805121"/>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A6344849-7200-F280-D4EF-09AA78FEF3BA}"/>
                </a:ext>
              </a:extLst>
            </p:cNvPr>
            <p:cNvSpPr/>
            <p:nvPr userDrawn="1"/>
          </p:nvSpPr>
          <p:spPr>
            <a:xfrm>
              <a:off x="1066059" y="4805122"/>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 click on the chart and select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Edit Data</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8" name="Groep 7">
              <a:extLst>
                <a:ext uri="{FF2B5EF4-FFF2-40B4-BE49-F238E27FC236}">
                  <a16:creationId xmlns:a16="http://schemas.microsoft.com/office/drawing/2014/main" id="{5D57E2B1-08BF-EE58-1148-11AF8B203846}"/>
                </a:ext>
              </a:extLst>
            </p:cNvPr>
            <p:cNvGrpSpPr/>
            <p:nvPr userDrawn="1"/>
          </p:nvGrpSpPr>
          <p:grpSpPr>
            <a:xfrm>
              <a:off x="1070653" y="5244914"/>
              <a:ext cx="1495189" cy="563933"/>
              <a:chOff x="-3314821" y="3310415"/>
              <a:chExt cx="1495189" cy="563933"/>
            </a:xfrm>
          </p:grpSpPr>
          <p:sp>
            <p:nvSpPr>
              <p:cNvPr id="41" name="Rechthoek 40">
                <a:extLst>
                  <a:ext uri="{FF2B5EF4-FFF2-40B4-BE49-F238E27FC236}">
                    <a16:creationId xmlns:a16="http://schemas.microsoft.com/office/drawing/2014/main" id="{617901A2-7125-11ED-8E23-62EE7EDD788F}"/>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42" name="Rechthoek 41">
                <a:extLst>
                  <a:ext uri="{FF2B5EF4-FFF2-40B4-BE49-F238E27FC236}">
                    <a16:creationId xmlns:a16="http://schemas.microsoft.com/office/drawing/2014/main" id="{5B4287D1-5215-F149-7CA5-0866D209E13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3" name="Tekstvak 42">
                <a:extLst>
                  <a:ext uri="{FF2B5EF4-FFF2-40B4-BE49-F238E27FC236}">
                    <a16:creationId xmlns:a16="http://schemas.microsoft.com/office/drawing/2014/main" id="{8849F19B-7060-9F78-C100-3750FEFA1729}"/>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Change </a:t>
                </a:r>
                <a:r>
                  <a:rPr lang="en-GB" sz="900">
                    <a:ea typeface="Open Sans Light" panose="020B0606030504020204" pitchFamily="34" charset="0"/>
                    <a:cs typeface="Open Sans Light" panose="020B0606030504020204" pitchFamily="34" charset="0"/>
                  </a:rPr>
                  <a:t>C</a:t>
                </a:r>
                <a:r>
                  <a:rPr lang="en-GB" sz="900" b="0" kern="1200" noProof="0">
                    <a:latin typeface="+mn-lt"/>
                    <a:ea typeface="Open Sans Light" panose="020B0606030504020204" pitchFamily="34" charset="0"/>
                    <a:cs typeface="Open Sans Light" panose="020B0606030504020204" pitchFamily="34" charset="0"/>
                  </a:rPr>
                  <a:t>hart </a:t>
                </a:r>
                <a:r>
                  <a:rPr lang="en-GB" sz="900">
                    <a:ea typeface="Open Sans Light" panose="020B0606030504020204" pitchFamily="34" charset="0"/>
                    <a:cs typeface="Open Sans Light" panose="020B0606030504020204" pitchFamily="34" charset="0"/>
                  </a:rPr>
                  <a:t>T</a:t>
                </a:r>
                <a:r>
                  <a:rPr lang="en-GB" sz="900" b="0" kern="1200">
                    <a:latin typeface="+mn-lt"/>
                    <a:ea typeface="Open Sans Light" panose="020B0606030504020204" pitchFamily="34" charset="0"/>
                    <a:cs typeface="Open Sans Light" panose="020B0606030504020204" pitchFamily="34" charset="0"/>
                  </a:rPr>
                  <a:t>ype</a:t>
                </a:r>
              </a:p>
            </p:txBody>
          </p:sp>
          <p:sp>
            <p:nvSpPr>
              <p:cNvPr id="44" name="Tekstvak 43">
                <a:extLst>
                  <a:ext uri="{FF2B5EF4-FFF2-40B4-BE49-F238E27FC236}">
                    <a16:creationId xmlns:a16="http://schemas.microsoft.com/office/drawing/2014/main" id="{FEC797D3-1107-31BE-62A4-0B8B55494437}"/>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Edit Data</a:t>
                </a:r>
              </a:p>
            </p:txBody>
          </p:sp>
          <p:sp>
            <p:nvSpPr>
              <p:cNvPr id="45" name="Vrije vorm: vorm 61">
                <a:extLst>
                  <a:ext uri="{FF2B5EF4-FFF2-40B4-BE49-F238E27FC236}">
                    <a16:creationId xmlns:a16="http://schemas.microsoft.com/office/drawing/2014/main" id="{D4424901-C04E-D03B-A86B-3F83806D1D07}"/>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6" name="Groep 45">
                <a:extLst>
                  <a:ext uri="{FF2B5EF4-FFF2-40B4-BE49-F238E27FC236}">
                    <a16:creationId xmlns:a16="http://schemas.microsoft.com/office/drawing/2014/main" id="{36D85FC8-0A14-104F-7B80-FDDBE8C35CB1}"/>
                  </a:ext>
                </a:extLst>
              </p:cNvPr>
              <p:cNvGrpSpPr/>
              <p:nvPr userDrawn="1"/>
            </p:nvGrpSpPr>
            <p:grpSpPr>
              <a:xfrm>
                <a:off x="-3261976" y="3361742"/>
                <a:ext cx="139861" cy="152244"/>
                <a:chOff x="12574450" y="6053892"/>
                <a:chExt cx="169232" cy="184215"/>
              </a:xfrm>
            </p:grpSpPr>
            <p:sp>
              <p:nvSpPr>
                <p:cNvPr id="66" name="Rechthoek 65">
                  <a:extLst>
                    <a:ext uri="{FF2B5EF4-FFF2-40B4-BE49-F238E27FC236}">
                      <a16:creationId xmlns:a16="http://schemas.microsoft.com/office/drawing/2014/main" id="{02E9538E-6495-BEA6-7D5F-4F41FCB3EC63}"/>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7" name="Rechthoek 66">
                  <a:extLst>
                    <a:ext uri="{FF2B5EF4-FFF2-40B4-BE49-F238E27FC236}">
                      <a16:creationId xmlns:a16="http://schemas.microsoft.com/office/drawing/2014/main" id="{4EB22283-C93F-40BC-E177-85F0C9825EE8}"/>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sp>
              <p:nvSpPr>
                <p:cNvPr id="68" name="Rechthoek 67">
                  <a:extLst>
                    <a:ext uri="{FF2B5EF4-FFF2-40B4-BE49-F238E27FC236}">
                      <a16:creationId xmlns:a16="http://schemas.microsoft.com/office/drawing/2014/main" id="{5B20E2F7-DC1B-0C5D-6015-1573B8B5627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47" name="Groep 46">
                <a:extLst>
                  <a:ext uri="{FF2B5EF4-FFF2-40B4-BE49-F238E27FC236}">
                    <a16:creationId xmlns:a16="http://schemas.microsoft.com/office/drawing/2014/main" id="{45D4C1DA-F2EF-E6A6-3359-829C1CEA1D7F}"/>
                  </a:ext>
                </a:extLst>
              </p:cNvPr>
              <p:cNvGrpSpPr/>
              <p:nvPr userDrawn="1"/>
            </p:nvGrpSpPr>
            <p:grpSpPr>
              <a:xfrm>
                <a:off x="-3261070" y="3635199"/>
                <a:ext cx="168905" cy="104490"/>
                <a:chOff x="-3261070" y="3620931"/>
                <a:chExt cx="193920" cy="119965"/>
              </a:xfrm>
            </p:grpSpPr>
            <p:sp>
              <p:nvSpPr>
                <p:cNvPr id="48" name="Rechthoek 47">
                  <a:extLst>
                    <a:ext uri="{FF2B5EF4-FFF2-40B4-BE49-F238E27FC236}">
                      <a16:creationId xmlns:a16="http://schemas.microsoft.com/office/drawing/2014/main" id="{4D4DB621-C1ED-8460-FDCA-1B0EC3A319E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49" name="Groep 48">
                  <a:extLst>
                    <a:ext uri="{FF2B5EF4-FFF2-40B4-BE49-F238E27FC236}">
                      <a16:creationId xmlns:a16="http://schemas.microsoft.com/office/drawing/2014/main" id="{34DA632D-2B1A-700F-4DD1-5D178767CEB3}"/>
                    </a:ext>
                  </a:extLst>
                </p:cNvPr>
                <p:cNvGrpSpPr/>
                <p:nvPr userDrawn="1"/>
              </p:nvGrpSpPr>
              <p:grpSpPr>
                <a:xfrm>
                  <a:off x="-3261070" y="3622063"/>
                  <a:ext cx="141113" cy="117345"/>
                  <a:chOff x="1094874" y="-878306"/>
                  <a:chExt cx="867364" cy="613611"/>
                </a:xfrm>
              </p:grpSpPr>
              <p:cxnSp>
                <p:nvCxnSpPr>
                  <p:cNvPr id="59" name="Rechte verbindingslijn 58">
                    <a:extLst>
                      <a:ext uri="{FF2B5EF4-FFF2-40B4-BE49-F238E27FC236}">
                        <a16:creationId xmlns:a16="http://schemas.microsoft.com/office/drawing/2014/main" id="{A25E0D66-E93B-DED8-63F1-0B004036D220}"/>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0" name="Rechte verbindingslijn 59">
                    <a:extLst>
                      <a:ext uri="{FF2B5EF4-FFF2-40B4-BE49-F238E27FC236}">
                        <a16:creationId xmlns:a16="http://schemas.microsoft.com/office/drawing/2014/main" id="{29E1D216-D3B0-0F83-B51D-FD83BB73DE88}"/>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61" name="Groep 60">
                    <a:extLst>
                      <a:ext uri="{FF2B5EF4-FFF2-40B4-BE49-F238E27FC236}">
                        <a16:creationId xmlns:a16="http://schemas.microsoft.com/office/drawing/2014/main" id="{40000F95-FCCC-8CEF-7F2B-3377A8670211}"/>
                      </a:ext>
                    </a:extLst>
                  </p:cNvPr>
                  <p:cNvGrpSpPr/>
                  <p:nvPr userDrawn="1"/>
                </p:nvGrpSpPr>
                <p:grpSpPr>
                  <a:xfrm>
                    <a:off x="1270535" y="-878306"/>
                    <a:ext cx="526983" cy="613611"/>
                    <a:chOff x="1270535" y="-745959"/>
                    <a:chExt cx="526983" cy="481264"/>
                  </a:xfrm>
                </p:grpSpPr>
                <p:cxnSp>
                  <p:nvCxnSpPr>
                    <p:cNvPr id="62" name="Rechte verbindingslijn 61">
                      <a:extLst>
                        <a:ext uri="{FF2B5EF4-FFF2-40B4-BE49-F238E27FC236}">
                          <a16:creationId xmlns:a16="http://schemas.microsoft.com/office/drawing/2014/main" id="{C28245E9-1B0F-47AD-9428-488E3558AD46}"/>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3" name="Rechte verbindingslijn 62">
                      <a:extLst>
                        <a:ext uri="{FF2B5EF4-FFF2-40B4-BE49-F238E27FC236}">
                          <a16:creationId xmlns:a16="http://schemas.microsoft.com/office/drawing/2014/main" id="{7287A958-73C0-30B1-CB89-58BB4CA2F6E7}"/>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4" name="Rechte verbindingslijn 63">
                      <a:extLst>
                        <a:ext uri="{FF2B5EF4-FFF2-40B4-BE49-F238E27FC236}">
                          <a16:creationId xmlns:a16="http://schemas.microsoft.com/office/drawing/2014/main" id="{1928B414-1FA5-0939-4755-D0676BBCBE12}"/>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65" name="Rechte verbindingslijn 64">
                      <a:extLst>
                        <a:ext uri="{FF2B5EF4-FFF2-40B4-BE49-F238E27FC236}">
                          <a16:creationId xmlns:a16="http://schemas.microsoft.com/office/drawing/2014/main" id="{1B05A572-2443-30D0-16F7-7C299F880281}"/>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50" name="Rechte verbindingslijn 49">
                  <a:extLst>
                    <a:ext uri="{FF2B5EF4-FFF2-40B4-BE49-F238E27FC236}">
                      <a16:creationId xmlns:a16="http://schemas.microsoft.com/office/drawing/2014/main" id="{F044DE31-FD1C-70F8-34CB-27D5BBFE55E7}"/>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8FA04DD2-6772-DF87-F281-1D45C299D86C}"/>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2" name="Rechte verbindingslijn 51">
                  <a:extLst>
                    <a:ext uri="{FF2B5EF4-FFF2-40B4-BE49-F238E27FC236}">
                      <a16:creationId xmlns:a16="http://schemas.microsoft.com/office/drawing/2014/main" id="{834F239B-E17C-F68E-779E-ED81454113B4}"/>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3" name="Rechte verbindingslijn 52">
                  <a:extLst>
                    <a:ext uri="{FF2B5EF4-FFF2-40B4-BE49-F238E27FC236}">
                      <a16:creationId xmlns:a16="http://schemas.microsoft.com/office/drawing/2014/main" id="{3F8A01DD-4CB5-9258-5392-C33AEE9B7826}"/>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54" name="Rechthoek 53">
                  <a:extLst>
                    <a:ext uri="{FF2B5EF4-FFF2-40B4-BE49-F238E27FC236}">
                      <a16:creationId xmlns:a16="http://schemas.microsoft.com/office/drawing/2014/main" id="{AE5BCF54-9E55-DA11-9956-3C721C9D47FD}"/>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5" name="Groep 54">
                  <a:extLst>
                    <a:ext uri="{FF2B5EF4-FFF2-40B4-BE49-F238E27FC236}">
                      <a16:creationId xmlns:a16="http://schemas.microsoft.com/office/drawing/2014/main" id="{D257B26B-BC55-EF82-9F8C-82557A4A2972}"/>
                    </a:ext>
                  </a:extLst>
                </p:cNvPr>
                <p:cNvGrpSpPr/>
                <p:nvPr userDrawn="1"/>
              </p:nvGrpSpPr>
              <p:grpSpPr>
                <a:xfrm rot="2700000">
                  <a:off x="-3158000" y="3650045"/>
                  <a:ext cx="34350" cy="147351"/>
                  <a:chOff x="3148392" y="-836646"/>
                  <a:chExt cx="132124" cy="596095"/>
                </a:xfrm>
                <a:solidFill>
                  <a:srgbClr val="3399FF"/>
                </a:solidFill>
              </p:grpSpPr>
              <p:sp>
                <p:nvSpPr>
                  <p:cNvPr id="56" name="Rechthoek 55">
                    <a:extLst>
                      <a:ext uri="{FF2B5EF4-FFF2-40B4-BE49-F238E27FC236}">
                        <a16:creationId xmlns:a16="http://schemas.microsoft.com/office/drawing/2014/main" id="{B0F7072A-E871-8474-4A78-61D2770B4451}"/>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7" name="Rechthoek: afgeronde bovenhoeken 74">
                    <a:extLst>
                      <a:ext uri="{FF2B5EF4-FFF2-40B4-BE49-F238E27FC236}">
                        <a16:creationId xmlns:a16="http://schemas.microsoft.com/office/drawing/2014/main" id="{D2EC0E3D-F25B-E864-FAC6-B9A4F5D3FE0F}"/>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sp>
                <p:nvSpPr>
                  <p:cNvPr id="58" name="Gelijkbenige driehoek 75">
                    <a:extLst>
                      <a:ext uri="{FF2B5EF4-FFF2-40B4-BE49-F238E27FC236}">
                        <a16:creationId xmlns:a16="http://schemas.microsoft.com/office/drawing/2014/main" id="{F5C2493C-2CE5-FBC2-5D6D-78F4C635A3E0}"/>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tx1"/>
                      </a:solidFill>
                      <a:latin typeface="+mn-lt"/>
                      <a:ea typeface="Open Sans Light" panose="020B0606030504020204" pitchFamily="34" charset="0"/>
                      <a:cs typeface="Open Sans Light" panose="020B0606030504020204" pitchFamily="34" charset="0"/>
                    </a:endParaRPr>
                  </a:p>
                </p:txBody>
              </p:sp>
            </p:grpSp>
          </p:grpSp>
        </p:grpSp>
        <p:sp>
          <p:nvSpPr>
            <p:cNvPr id="13" name="Rechthoek 12">
              <a:extLst>
                <a:ext uri="{FF2B5EF4-FFF2-40B4-BE49-F238E27FC236}">
                  <a16:creationId xmlns:a16="http://schemas.microsoft.com/office/drawing/2014/main" id="{5FB02D28-273E-03C5-CABD-237ED03E1878}"/>
                </a:ext>
              </a:extLst>
            </p:cNvPr>
            <p:cNvSpPr/>
            <p:nvPr userDrawn="1"/>
          </p:nvSpPr>
          <p:spPr>
            <a:xfrm>
              <a:off x="599309" y="764877"/>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CHART</a:t>
              </a:r>
            </a:p>
          </p:txBody>
        </p:sp>
        <p:sp>
          <p:nvSpPr>
            <p:cNvPr id="26" name="Ovaal 25">
              <a:extLst>
                <a:ext uri="{FF2B5EF4-FFF2-40B4-BE49-F238E27FC236}">
                  <a16:creationId xmlns:a16="http://schemas.microsoft.com/office/drawing/2014/main" id="{2C501DB7-D4A0-D395-08A5-587F5A810081}"/>
                </a:ext>
              </a:extLst>
            </p:cNvPr>
            <p:cNvSpPr/>
            <p:nvPr userDrawn="1"/>
          </p:nvSpPr>
          <p:spPr>
            <a:xfrm>
              <a:off x="781887" y="1230200"/>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28" name="Rechthoek 27">
              <a:extLst>
                <a:ext uri="{FF2B5EF4-FFF2-40B4-BE49-F238E27FC236}">
                  <a16:creationId xmlns:a16="http://schemas.microsoft.com/office/drawing/2014/main" id="{1B29D7A5-1BE2-5E1A-C32B-CD1E4B934C91}"/>
                </a:ext>
              </a:extLst>
            </p:cNvPr>
            <p:cNvSpPr/>
            <p:nvPr userDrawn="1"/>
          </p:nvSpPr>
          <p:spPr>
            <a:xfrm>
              <a:off x="1066059" y="1230200"/>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chart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chart (</a:t>
              </a:r>
              <a:r>
                <a:rPr kumimoji="0" lang="en-GB" sz="11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29" name="Ovaal 28">
              <a:extLst>
                <a:ext uri="{FF2B5EF4-FFF2-40B4-BE49-F238E27FC236}">
                  <a16:creationId xmlns:a16="http://schemas.microsoft.com/office/drawing/2014/main" id="{2048F65A-387F-68B1-EEDA-D3383403564A}"/>
                </a:ext>
              </a:extLst>
            </p:cNvPr>
            <p:cNvSpPr/>
            <p:nvPr userDrawn="1"/>
          </p:nvSpPr>
          <p:spPr>
            <a:xfrm>
              <a:off x="781887" y="249458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30" name="Rechthoek 29">
              <a:extLst>
                <a:ext uri="{FF2B5EF4-FFF2-40B4-BE49-F238E27FC236}">
                  <a16:creationId xmlns:a16="http://schemas.microsoft.com/office/drawing/2014/main" id="{1FB13468-EABA-7C03-3A08-8AC5124AE08C}"/>
                </a:ext>
              </a:extLst>
            </p:cNvPr>
            <p:cNvSpPr/>
            <p:nvPr userDrawn="1"/>
          </p:nvSpPr>
          <p:spPr>
            <a:xfrm>
              <a:off x="1066059" y="249458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chart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1" name="Groep 30">
              <a:extLst>
                <a:ext uri="{FF2B5EF4-FFF2-40B4-BE49-F238E27FC236}">
                  <a16:creationId xmlns:a16="http://schemas.microsoft.com/office/drawing/2014/main" id="{CD959361-7DE2-CE5A-8515-1950E3E73E11}"/>
                </a:ext>
              </a:extLst>
            </p:cNvPr>
            <p:cNvGrpSpPr/>
            <p:nvPr userDrawn="1"/>
          </p:nvGrpSpPr>
          <p:grpSpPr>
            <a:xfrm>
              <a:off x="1074155" y="2929161"/>
              <a:ext cx="825500" cy="209550"/>
              <a:chOff x="13504624" y="2482850"/>
              <a:chExt cx="825500" cy="209550"/>
            </a:xfrm>
          </p:grpSpPr>
          <p:sp>
            <p:nvSpPr>
              <p:cNvPr id="38" name="Rechthoek 37">
                <a:extLst>
                  <a:ext uri="{FF2B5EF4-FFF2-40B4-BE49-F238E27FC236}">
                    <a16:creationId xmlns:a16="http://schemas.microsoft.com/office/drawing/2014/main" id="{D7C02CE9-3A5B-09BB-F00E-B53B8972D99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9" name="Rechte verbindingslijn 38">
                <a:extLst>
                  <a:ext uri="{FF2B5EF4-FFF2-40B4-BE49-F238E27FC236}">
                    <a16:creationId xmlns:a16="http://schemas.microsoft.com/office/drawing/2014/main" id="{3B653954-0F24-24B3-1E2E-F9FC81BB04D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0" name="Gelijkbenige driehoek 56">
                <a:extLst>
                  <a:ext uri="{FF2B5EF4-FFF2-40B4-BE49-F238E27FC236}">
                    <a16:creationId xmlns:a16="http://schemas.microsoft.com/office/drawing/2014/main" id="{4037C865-AB3D-44DF-7A7E-73D8A031366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32" name="Groep 31">
              <a:extLst>
                <a:ext uri="{FF2B5EF4-FFF2-40B4-BE49-F238E27FC236}">
                  <a16:creationId xmlns:a16="http://schemas.microsoft.com/office/drawing/2014/main" id="{18987F1F-FFD2-C218-5B1B-D5ABE408E3D0}"/>
                </a:ext>
              </a:extLst>
            </p:cNvPr>
            <p:cNvGrpSpPr/>
            <p:nvPr userDrawn="1"/>
          </p:nvGrpSpPr>
          <p:grpSpPr>
            <a:xfrm>
              <a:off x="1068875" y="1997356"/>
              <a:ext cx="289372" cy="314992"/>
              <a:chOff x="7322769" y="-310267"/>
              <a:chExt cx="289372" cy="314992"/>
            </a:xfrm>
          </p:grpSpPr>
          <p:sp>
            <p:nvSpPr>
              <p:cNvPr id="35" name="Rechthoek 34">
                <a:extLst>
                  <a:ext uri="{FF2B5EF4-FFF2-40B4-BE49-F238E27FC236}">
                    <a16:creationId xmlns:a16="http://schemas.microsoft.com/office/drawing/2014/main" id="{0D0956C0-7179-B70D-A93F-016D714BFBF4}"/>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6" name="Rechthoek 35">
                <a:extLst>
                  <a:ext uri="{FF2B5EF4-FFF2-40B4-BE49-F238E27FC236}">
                    <a16:creationId xmlns:a16="http://schemas.microsoft.com/office/drawing/2014/main" id="{4E2FADA1-70A4-49B6-DDB2-C21EAD3C3059}"/>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sp>
            <p:nvSpPr>
              <p:cNvPr id="37" name="Rechthoek 36">
                <a:extLst>
                  <a:ext uri="{FF2B5EF4-FFF2-40B4-BE49-F238E27FC236}">
                    <a16:creationId xmlns:a16="http://schemas.microsoft.com/office/drawing/2014/main" id="{77ED69EF-A17F-CCAA-2404-8DD639087A54}"/>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sp>
          <p:nvSpPr>
            <p:cNvPr id="33" name="Ovaal 32">
              <a:extLst>
                <a:ext uri="{FF2B5EF4-FFF2-40B4-BE49-F238E27FC236}">
                  <a16:creationId xmlns:a16="http://schemas.microsoft.com/office/drawing/2014/main" id="{8E24E5FE-3A95-C4C5-9F93-96344A949DA2}"/>
                </a:ext>
              </a:extLst>
            </p:cNvPr>
            <p:cNvSpPr/>
            <p:nvPr userDrawn="1"/>
          </p:nvSpPr>
          <p:spPr>
            <a:xfrm>
              <a:off x="781887" y="3320484"/>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34" name="Rechthoek 33">
              <a:extLst>
                <a:ext uri="{FF2B5EF4-FFF2-40B4-BE49-F238E27FC236}">
                  <a16:creationId xmlns:a16="http://schemas.microsoft.com/office/drawing/2014/main" id="{D648B474-5EA3-DA71-112D-7127668CA397}"/>
                </a:ext>
              </a:extLst>
            </p:cNvPr>
            <p:cNvSpPr/>
            <p:nvPr userDrawn="1"/>
          </p:nvSpPr>
          <p:spPr>
            <a:xfrm>
              <a:off x="1066059" y="3320485"/>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chart format by clicking on the chart elements that you wish to format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Chart Tools - Format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grpSp>
        <p:nvGrpSpPr>
          <p:cNvPr id="119" name="Groep 118">
            <a:extLst>
              <a:ext uri="{FF2B5EF4-FFF2-40B4-BE49-F238E27FC236}">
                <a16:creationId xmlns:a16="http://schemas.microsoft.com/office/drawing/2014/main" id="{5CBBBCBA-1B93-5671-8EBF-516525CCDB88}"/>
              </a:ext>
            </a:extLst>
          </p:cNvPr>
          <p:cNvGrpSpPr/>
          <p:nvPr userDrawn="1"/>
        </p:nvGrpSpPr>
        <p:grpSpPr>
          <a:xfrm>
            <a:off x="-2733368" y="3918271"/>
            <a:ext cx="2826017" cy="2819871"/>
            <a:chOff x="-2733368" y="3918271"/>
            <a:chExt cx="2826017" cy="2819871"/>
          </a:xfrm>
        </p:grpSpPr>
        <p:sp>
          <p:nvSpPr>
            <p:cNvPr id="120" name="Rechthoek 119">
              <a:extLst>
                <a:ext uri="{FF2B5EF4-FFF2-40B4-BE49-F238E27FC236}">
                  <a16:creationId xmlns:a16="http://schemas.microsoft.com/office/drawing/2014/main" id="{8A738FAA-FD1C-3B13-FBE5-4460A6732B9C}"/>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21" name="Ovaal 120">
              <a:extLst>
                <a:ext uri="{FF2B5EF4-FFF2-40B4-BE49-F238E27FC236}">
                  <a16:creationId xmlns:a16="http://schemas.microsoft.com/office/drawing/2014/main" id="{08A59556-6646-938B-ED63-F3A831AF50FA}"/>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22" name="Ovaal 121">
              <a:extLst>
                <a:ext uri="{FF2B5EF4-FFF2-40B4-BE49-F238E27FC236}">
                  <a16:creationId xmlns:a16="http://schemas.microsoft.com/office/drawing/2014/main" id="{506D6449-5786-CECA-0889-0A9009C0D3EA}"/>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23" name="Rechthoek 122">
              <a:extLst>
                <a:ext uri="{FF2B5EF4-FFF2-40B4-BE49-F238E27FC236}">
                  <a16:creationId xmlns:a16="http://schemas.microsoft.com/office/drawing/2014/main" id="{F04A99CA-2D87-F689-EF27-80B3846DD218}"/>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24" name="VOORBEELD">
              <a:extLst>
                <a:ext uri="{FF2B5EF4-FFF2-40B4-BE49-F238E27FC236}">
                  <a16:creationId xmlns:a16="http://schemas.microsoft.com/office/drawing/2014/main" id="{C992839C-80FA-6DB6-B811-A20449AA5884}"/>
                </a:ext>
              </a:extLst>
            </p:cNvPr>
            <p:cNvGrpSpPr/>
            <p:nvPr userDrawn="1"/>
          </p:nvGrpSpPr>
          <p:grpSpPr>
            <a:xfrm>
              <a:off x="-2730304" y="4268226"/>
              <a:ext cx="2484625" cy="604518"/>
              <a:chOff x="-3605171" y="458674"/>
              <a:chExt cx="2484625" cy="558875"/>
            </a:xfrm>
          </p:grpSpPr>
          <p:sp>
            <p:nvSpPr>
              <p:cNvPr id="129" name="Rechthoek 128">
                <a:extLst>
                  <a:ext uri="{FF2B5EF4-FFF2-40B4-BE49-F238E27FC236}">
                    <a16:creationId xmlns:a16="http://schemas.microsoft.com/office/drawing/2014/main" id="{74972E18-4CF1-5190-C51C-F88CC9CBCD4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30" name="Rechthoek 129">
                <a:extLst>
                  <a:ext uri="{FF2B5EF4-FFF2-40B4-BE49-F238E27FC236}">
                    <a16:creationId xmlns:a16="http://schemas.microsoft.com/office/drawing/2014/main" id="{1F5FBD8F-83F4-6AB4-458D-DD550813C668}"/>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31" name="Groep 130">
                <a:extLst>
                  <a:ext uri="{FF2B5EF4-FFF2-40B4-BE49-F238E27FC236}">
                    <a16:creationId xmlns:a16="http://schemas.microsoft.com/office/drawing/2014/main" id="{5BD7402E-DE8C-A3AF-C97A-E52EB466654B}"/>
                  </a:ext>
                </a:extLst>
              </p:cNvPr>
              <p:cNvGrpSpPr/>
              <p:nvPr userDrawn="1"/>
            </p:nvGrpSpPr>
            <p:grpSpPr>
              <a:xfrm>
                <a:off x="-3386247" y="830871"/>
                <a:ext cx="139423" cy="109566"/>
                <a:chOff x="-2866744" y="827071"/>
                <a:chExt cx="168701" cy="132575"/>
              </a:xfrm>
            </p:grpSpPr>
            <p:grpSp>
              <p:nvGrpSpPr>
                <p:cNvPr id="162" name="Groep 161">
                  <a:extLst>
                    <a:ext uri="{FF2B5EF4-FFF2-40B4-BE49-F238E27FC236}">
                      <a16:creationId xmlns:a16="http://schemas.microsoft.com/office/drawing/2014/main" id="{0AF6C67A-CE99-E8A4-19B6-C21365A68025}"/>
                    </a:ext>
                  </a:extLst>
                </p:cNvPr>
                <p:cNvGrpSpPr/>
                <p:nvPr userDrawn="1"/>
              </p:nvGrpSpPr>
              <p:grpSpPr>
                <a:xfrm>
                  <a:off x="-2866744" y="827071"/>
                  <a:ext cx="168701" cy="132575"/>
                  <a:chOff x="-2866744" y="827071"/>
                  <a:chExt cx="168701" cy="132575"/>
                </a:xfrm>
              </p:grpSpPr>
              <p:cxnSp>
                <p:nvCxnSpPr>
                  <p:cNvPr id="164" name="Rechte verbindingslijn 163">
                    <a:extLst>
                      <a:ext uri="{FF2B5EF4-FFF2-40B4-BE49-F238E27FC236}">
                        <a16:creationId xmlns:a16="http://schemas.microsoft.com/office/drawing/2014/main" id="{F4473604-A03C-3DE9-7E04-150866AC3CA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65" name="Rechte verbindingslijn 164">
                    <a:extLst>
                      <a:ext uri="{FF2B5EF4-FFF2-40B4-BE49-F238E27FC236}">
                        <a16:creationId xmlns:a16="http://schemas.microsoft.com/office/drawing/2014/main" id="{A2523C65-0EC5-B71B-B81B-D67B5468DD4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66" name="Rechte verbindingslijn 165">
                    <a:extLst>
                      <a:ext uri="{FF2B5EF4-FFF2-40B4-BE49-F238E27FC236}">
                        <a16:creationId xmlns:a16="http://schemas.microsoft.com/office/drawing/2014/main" id="{094AC530-5C2F-F51A-150E-67227262CE1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67" name="Rechte verbindingslijn 166">
                    <a:extLst>
                      <a:ext uri="{FF2B5EF4-FFF2-40B4-BE49-F238E27FC236}">
                        <a16:creationId xmlns:a16="http://schemas.microsoft.com/office/drawing/2014/main" id="{A2EE1E58-E5DD-BEF1-F820-F585D6AEF07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68" name="Rechte verbindingslijn 167">
                    <a:extLst>
                      <a:ext uri="{FF2B5EF4-FFF2-40B4-BE49-F238E27FC236}">
                        <a16:creationId xmlns:a16="http://schemas.microsoft.com/office/drawing/2014/main" id="{8667F0AF-0461-D2D5-E0F7-9369994FF27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63" name="Pijl: rechts 129">
                  <a:extLst>
                    <a:ext uri="{FF2B5EF4-FFF2-40B4-BE49-F238E27FC236}">
                      <a16:creationId xmlns:a16="http://schemas.microsoft.com/office/drawing/2014/main" id="{B44C29A0-A984-BE06-FA25-09AA5DB482A1}"/>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32" name="Groep 131">
                <a:extLst>
                  <a:ext uri="{FF2B5EF4-FFF2-40B4-BE49-F238E27FC236}">
                    <a16:creationId xmlns:a16="http://schemas.microsoft.com/office/drawing/2014/main" id="{EB14173F-5C61-48C1-2FB4-D997599ECACD}"/>
                  </a:ext>
                </a:extLst>
              </p:cNvPr>
              <p:cNvGrpSpPr/>
              <p:nvPr userDrawn="1"/>
            </p:nvGrpSpPr>
            <p:grpSpPr>
              <a:xfrm>
                <a:off x="-3605171" y="830871"/>
                <a:ext cx="139423" cy="109566"/>
                <a:chOff x="-2866744" y="518074"/>
                <a:chExt cx="168701" cy="132575"/>
              </a:xfrm>
            </p:grpSpPr>
            <p:grpSp>
              <p:nvGrpSpPr>
                <p:cNvPr id="155" name="Groep 154">
                  <a:extLst>
                    <a:ext uri="{FF2B5EF4-FFF2-40B4-BE49-F238E27FC236}">
                      <a16:creationId xmlns:a16="http://schemas.microsoft.com/office/drawing/2014/main" id="{C9717EF9-9547-4E00-987E-4CB012824B1B}"/>
                    </a:ext>
                  </a:extLst>
                </p:cNvPr>
                <p:cNvGrpSpPr/>
                <p:nvPr userDrawn="1"/>
              </p:nvGrpSpPr>
              <p:grpSpPr>
                <a:xfrm>
                  <a:off x="-2866744" y="518074"/>
                  <a:ext cx="168701" cy="132575"/>
                  <a:chOff x="-2866744" y="518074"/>
                  <a:chExt cx="168701" cy="132575"/>
                </a:xfrm>
              </p:grpSpPr>
              <p:cxnSp>
                <p:nvCxnSpPr>
                  <p:cNvPr id="157" name="Rechte verbindingslijn 156">
                    <a:extLst>
                      <a:ext uri="{FF2B5EF4-FFF2-40B4-BE49-F238E27FC236}">
                        <a16:creationId xmlns:a16="http://schemas.microsoft.com/office/drawing/2014/main" id="{D90F4116-5DCC-D0EF-B0DB-59DE19F98EB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58" name="Rechte verbindingslijn 157">
                    <a:extLst>
                      <a:ext uri="{FF2B5EF4-FFF2-40B4-BE49-F238E27FC236}">
                        <a16:creationId xmlns:a16="http://schemas.microsoft.com/office/drawing/2014/main" id="{55DCCD37-AFB5-6695-2E77-2ACB6093F93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59" name="Rechte verbindingslijn 158">
                    <a:extLst>
                      <a:ext uri="{FF2B5EF4-FFF2-40B4-BE49-F238E27FC236}">
                        <a16:creationId xmlns:a16="http://schemas.microsoft.com/office/drawing/2014/main" id="{411B98E0-20B9-3DD6-C5A8-FEDC3E29DE7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60" name="Rechte verbindingslijn 159">
                    <a:extLst>
                      <a:ext uri="{FF2B5EF4-FFF2-40B4-BE49-F238E27FC236}">
                        <a16:creationId xmlns:a16="http://schemas.microsoft.com/office/drawing/2014/main" id="{A4AC9F5F-1352-121C-C5F1-F90FAC5EB37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61" name="Rechte verbindingslijn 160">
                    <a:extLst>
                      <a:ext uri="{FF2B5EF4-FFF2-40B4-BE49-F238E27FC236}">
                        <a16:creationId xmlns:a16="http://schemas.microsoft.com/office/drawing/2014/main" id="{F481A339-09C8-7A88-012D-BC46D1EBAB5A}"/>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56" name="Pijl: rechts 122">
                  <a:extLst>
                    <a:ext uri="{FF2B5EF4-FFF2-40B4-BE49-F238E27FC236}">
                      <a16:creationId xmlns:a16="http://schemas.microsoft.com/office/drawing/2014/main" id="{A863FA31-D6F7-DCA7-E30D-2FEB0DCD606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33" name="Rechte verbindingslijn 132">
                <a:extLst>
                  <a:ext uri="{FF2B5EF4-FFF2-40B4-BE49-F238E27FC236}">
                    <a16:creationId xmlns:a16="http://schemas.microsoft.com/office/drawing/2014/main" id="{24FC444C-C93B-65D1-2063-26B174FDCC50}"/>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34" name="Rechte verbindingslijn 133">
                <a:extLst>
                  <a:ext uri="{FF2B5EF4-FFF2-40B4-BE49-F238E27FC236}">
                    <a16:creationId xmlns:a16="http://schemas.microsoft.com/office/drawing/2014/main" id="{4FE4DF35-4993-CE8C-D15E-475B55DCDDFC}"/>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35" name="Rechthoek 134">
                <a:extLst>
                  <a:ext uri="{FF2B5EF4-FFF2-40B4-BE49-F238E27FC236}">
                    <a16:creationId xmlns:a16="http://schemas.microsoft.com/office/drawing/2014/main" id="{26D9C15C-767A-FC48-83B8-AA5FA4DD2DF5}"/>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36" name="Rechthoek 135">
                <a:extLst>
                  <a:ext uri="{FF2B5EF4-FFF2-40B4-BE49-F238E27FC236}">
                    <a16:creationId xmlns:a16="http://schemas.microsoft.com/office/drawing/2014/main" id="{9E0D35AD-E34C-F398-C0D8-D0EE359EAC1B}"/>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37" name="Groep 136">
                <a:extLst>
                  <a:ext uri="{FF2B5EF4-FFF2-40B4-BE49-F238E27FC236}">
                    <a16:creationId xmlns:a16="http://schemas.microsoft.com/office/drawing/2014/main" id="{4A8B4AD2-1C9D-56B9-00E3-8738D032446E}"/>
                  </a:ext>
                </a:extLst>
              </p:cNvPr>
              <p:cNvGrpSpPr/>
              <p:nvPr userDrawn="1"/>
            </p:nvGrpSpPr>
            <p:grpSpPr>
              <a:xfrm>
                <a:off x="-2916763" y="769168"/>
                <a:ext cx="268738" cy="248381"/>
                <a:chOff x="-2916763" y="769168"/>
                <a:chExt cx="268738" cy="248381"/>
              </a:xfrm>
            </p:grpSpPr>
            <p:sp>
              <p:nvSpPr>
                <p:cNvPr id="147" name="Rechthoek 146">
                  <a:extLst>
                    <a:ext uri="{FF2B5EF4-FFF2-40B4-BE49-F238E27FC236}">
                      <a16:creationId xmlns:a16="http://schemas.microsoft.com/office/drawing/2014/main" id="{B3D40C7E-576B-DD91-06A3-8EC331429CE4}"/>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48" name="Groep 147">
                  <a:extLst>
                    <a:ext uri="{FF2B5EF4-FFF2-40B4-BE49-F238E27FC236}">
                      <a16:creationId xmlns:a16="http://schemas.microsoft.com/office/drawing/2014/main" id="{705D8D55-4B15-9FE1-D1D3-B28822802862}"/>
                    </a:ext>
                  </a:extLst>
                </p:cNvPr>
                <p:cNvGrpSpPr/>
                <p:nvPr userDrawn="1"/>
              </p:nvGrpSpPr>
              <p:grpSpPr>
                <a:xfrm>
                  <a:off x="-2866744" y="827071"/>
                  <a:ext cx="168701" cy="132575"/>
                  <a:chOff x="-2866744" y="827071"/>
                  <a:chExt cx="168701" cy="132575"/>
                </a:xfrm>
              </p:grpSpPr>
              <p:cxnSp>
                <p:nvCxnSpPr>
                  <p:cNvPr id="150" name="Rechte verbindingslijn 149">
                    <a:extLst>
                      <a:ext uri="{FF2B5EF4-FFF2-40B4-BE49-F238E27FC236}">
                        <a16:creationId xmlns:a16="http://schemas.microsoft.com/office/drawing/2014/main" id="{3ED773B3-ACF6-0539-9053-D0A2953FEEC0}"/>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51" name="Rechte verbindingslijn 150">
                    <a:extLst>
                      <a:ext uri="{FF2B5EF4-FFF2-40B4-BE49-F238E27FC236}">
                        <a16:creationId xmlns:a16="http://schemas.microsoft.com/office/drawing/2014/main" id="{C28FCF2A-76AC-4A16-1B71-A399FCB1D08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52" name="Rechte verbindingslijn 151">
                    <a:extLst>
                      <a:ext uri="{FF2B5EF4-FFF2-40B4-BE49-F238E27FC236}">
                        <a16:creationId xmlns:a16="http://schemas.microsoft.com/office/drawing/2014/main" id="{B65E703D-C2A6-BF99-206C-768549283CA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53" name="Rechte verbindingslijn 152">
                    <a:extLst>
                      <a:ext uri="{FF2B5EF4-FFF2-40B4-BE49-F238E27FC236}">
                        <a16:creationId xmlns:a16="http://schemas.microsoft.com/office/drawing/2014/main" id="{42DA0842-E24C-45B8-DB69-5DFB622F242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54" name="Rechte verbindingslijn 153">
                    <a:extLst>
                      <a:ext uri="{FF2B5EF4-FFF2-40B4-BE49-F238E27FC236}">
                        <a16:creationId xmlns:a16="http://schemas.microsoft.com/office/drawing/2014/main" id="{C2EDD98F-8140-39E4-8385-316E01C3A8F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9" name="Pijl: rechts 115">
                  <a:extLst>
                    <a:ext uri="{FF2B5EF4-FFF2-40B4-BE49-F238E27FC236}">
                      <a16:creationId xmlns:a16="http://schemas.microsoft.com/office/drawing/2014/main" id="{4FBB2D20-36B1-317A-21E0-86F410CDFF6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38" name="Groep 137">
                <a:extLst>
                  <a:ext uri="{FF2B5EF4-FFF2-40B4-BE49-F238E27FC236}">
                    <a16:creationId xmlns:a16="http://schemas.microsoft.com/office/drawing/2014/main" id="{431CC3EF-6464-4B17-9614-039613D2D7D7}"/>
                  </a:ext>
                </a:extLst>
              </p:cNvPr>
              <p:cNvGrpSpPr/>
              <p:nvPr userDrawn="1"/>
            </p:nvGrpSpPr>
            <p:grpSpPr>
              <a:xfrm>
                <a:off x="-2916763" y="460171"/>
                <a:ext cx="268738" cy="248381"/>
                <a:chOff x="-2916763" y="460171"/>
                <a:chExt cx="268738" cy="248381"/>
              </a:xfrm>
            </p:grpSpPr>
            <p:sp>
              <p:nvSpPr>
                <p:cNvPr id="139" name="Rechthoek 138">
                  <a:extLst>
                    <a:ext uri="{FF2B5EF4-FFF2-40B4-BE49-F238E27FC236}">
                      <a16:creationId xmlns:a16="http://schemas.microsoft.com/office/drawing/2014/main" id="{9C20A11F-D54E-D5CE-7102-9DA98316DD26}"/>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40" name="Groep 139">
                  <a:extLst>
                    <a:ext uri="{FF2B5EF4-FFF2-40B4-BE49-F238E27FC236}">
                      <a16:creationId xmlns:a16="http://schemas.microsoft.com/office/drawing/2014/main" id="{A791FA45-8645-E0CF-7DA9-6F91B1F99796}"/>
                    </a:ext>
                  </a:extLst>
                </p:cNvPr>
                <p:cNvGrpSpPr/>
                <p:nvPr userDrawn="1"/>
              </p:nvGrpSpPr>
              <p:grpSpPr>
                <a:xfrm>
                  <a:off x="-2866744" y="518074"/>
                  <a:ext cx="168701" cy="132575"/>
                  <a:chOff x="-2866744" y="518074"/>
                  <a:chExt cx="168701" cy="132575"/>
                </a:xfrm>
              </p:grpSpPr>
              <p:cxnSp>
                <p:nvCxnSpPr>
                  <p:cNvPr id="142" name="Rechte verbindingslijn 141">
                    <a:extLst>
                      <a:ext uri="{FF2B5EF4-FFF2-40B4-BE49-F238E27FC236}">
                        <a16:creationId xmlns:a16="http://schemas.microsoft.com/office/drawing/2014/main" id="{BFE903DD-46D9-F865-013F-FE6B0CC8D85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43" name="Rechte verbindingslijn 142">
                    <a:extLst>
                      <a:ext uri="{FF2B5EF4-FFF2-40B4-BE49-F238E27FC236}">
                        <a16:creationId xmlns:a16="http://schemas.microsoft.com/office/drawing/2014/main" id="{2C7ACF17-31D7-029D-B5C3-F7C9C9BFB7F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39064A24-D653-39A5-857C-E58E4D7984A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258790C0-6AB0-0E06-F489-8329E7D27C67}"/>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62F81273-5BCC-15E7-E832-BB27EBB6082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41" name="Pijl: rechts 107">
                  <a:extLst>
                    <a:ext uri="{FF2B5EF4-FFF2-40B4-BE49-F238E27FC236}">
                      <a16:creationId xmlns:a16="http://schemas.microsoft.com/office/drawing/2014/main" id="{A80EE6EF-CBFE-D6A1-CCA0-1CE755F75A9D}"/>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25" name="Ovaal 124">
              <a:extLst>
                <a:ext uri="{FF2B5EF4-FFF2-40B4-BE49-F238E27FC236}">
                  <a16:creationId xmlns:a16="http://schemas.microsoft.com/office/drawing/2014/main" id="{7C691C49-562D-2E42-5DA1-FF2F871A7260}"/>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26" name="Ovaal 125">
              <a:extLst>
                <a:ext uri="{FF2B5EF4-FFF2-40B4-BE49-F238E27FC236}">
                  <a16:creationId xmlns:a16="http://schemas.microsoft.com/office/drawing/2014/main" id="{DE0CAB6C-BDB5-26BD-6950-6F7043C11DD5}"/>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27" name="Afbeelding 126">
              <a:extLst>
                <a:ext uri="{FF2B5EF4-FFF2-40B4-BE49-F238E27FC236}">
                  <a16:creationId xmlns:a16="http://schemas.microsoft.com/office/drawing/2014/main" id="{04CE6FB6-47E4-1E1D-0AE6-A93A0198B701}"/>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128" name="Ovaal 127">
              <a:extLst>
                <a:ext uri="{FF2B5EF4-FFF2-40B4-BE49-F238E27FC236}">
                  <a16:creationId xmlns:a16="http://schemas.microsoft.com/office/drawing/2014/main" id="{ABD5D201-8AB8-3056-A38C-0B9D21A796A0}"/>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69" name="Tekstvak 68">
            <a:extLst>
              <a:ext uri="{FF2B5EF4-FFF2-40B4-BE49-F238E27FC236}">
                <a16:creationId xmlns:a16="http://schemas.microsoft.com/office/drawing/2014/main" id="{42E9DAB2-F4AC-55E2-92E7-C4B7C7B4134D}"/>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303768642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00% Table">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4" name="Tijdelijke aanduiding voor tabel 3">
            <a:extLst>
              <a:ext uri="{FF2B5EF4-FFF2-40B4-BE49-F238E27FC236}">
                <a16:creationId xmlns:a16="http://schemas.microsoft.com/office/drawing/2014/main" id="{CA146DCC-DB25-136F-964F-449F54CF2AE7}"/>
              </a:ext>
            </a:extLst>
          </p:cNvPr>
          <p:cNvSpPr>
            <a:spLocks noGrp="1"/>
          </p:cNvSpPr>
          <p:nvPr>
            <p:ph type="tbl" sz="quarter" idx="14"/>
          </p:nvPr>
        </p:nvSpPr>
        <p:spPr>
          <a:xfrm>
            <a:off x="833512" y="2210396"/>
            <a:ext cx="10591799" cy="3695098"/>
          </a:xfrm>
        </p:spPr>
        <p:txBody>
          <a:bodyPr/>
          <a:lstStyle/>
          <a:p>
            <a:r>
              <a:rPr lang="en-US"/>
              <a:t>Click icon to add table</a:t>
            </a:r>
            <a:endParaRPr lang="en-GB"/>
          </a:p>
        </p:txBody>
      </p:sp>
      <p:grpSp>
        <p:nvGrpSpPr>
          <p:cNvPr id="2" name="Groep 1">
            <a:extLst>
              <a:ext uri="{FF2B5EF4-FFF2-40B4-BE49-F238E27FC236}">
                <a16:creationId xmlns:a16="http://schemas.microsoft.com/office/drawing/2014/main" id="{61CB985A-BDBE-B225-8903-E1DD6EFB2136}"/>
              </a:ext>
            </a:extLst>
          </p:cNvPr>
          <p:cNvGrpSpPr/>
          <p:nvPr userDrawn="1"/>
        </p:nvGrpSpPr>
        <p:grpSpPr>
          <a:xfrm>
            <a:off x="12191999" y="-6340"/>
            <a:ext cx="3593091" cy="3394057"/>
            <a:chOff x="852806" y="1539090"/>
            <a:chExt cx="3593091" cy="3394057"/>
          </a:xfrm>
        </p:grpSpPr>
        <p:sp>
          <p:nvSpPr>
            <p:cNvPr id="5" name="Rechthoek 4">
              <a:extLst>
                <a:ext uri="{FF2B5EF4-FFF2-40B4-BE49-F238E27FC236}">
                  <a16:creationId xmlns:a16="http://schemas.microsoft.com/office/drawing/2014/main" id="{3643569E-DBD5-1BA9-EBCF-88E8F7E5451C}"/>
                </a:ext>
              </a:extLst>
            </p:cNvPr>
            <p:cNvSpPr/>
            <p:nvPr userDrawn="1"/>
          </p:nvSpPr>
          <p:spPr>
            <a:xfrm>
              <a:off x="852806" y="1539090"/>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INSERT/FORMAT </a:t>
              </a: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TABLe</a:t>
              </a:r>
              <a:endPar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endParaRPr>
            </a:p>
          </p:txBody>
        </p:sp>
        <p:sp>
          <p:nvSpPr>
            <p:cNvPr id="6" name="Ovaal 5">
              <a:extLst>
                <a:ext uri="{FF2B5EF4-FFF2-40B4-BE49-F238E27FC236}">
                  <a16:creationId xmlns:a16="http://schemas.microsoft.com/office/drawing/2014/main" id="{1C1E03CD-08DD-C67D-84C8-F20B19F299D8}"/>
                </a:ext>
              </a:extLst>
            </p:cNvPr>
            <p:cNvSpPr/>
            <p:nvPr userDrawn="1"/>
          </p:nvSpPr>
          <p:spPr>
            <a:xfrm>
              <a:off x="1035384" y="2004413"/>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81F376F8-5289-6C4A-5657-8E8373734BFF}"/>
                </a:ext>
              </a:extLst>
            </p:cNvPr>
            <p:cNvSpPr/>
            <p:nvPr userDrawn="1"/>
          </p:nvSpPr>
          <p:spPr>
            <a:xfrm>
              <a:off x="1319556" y="2004413"/>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table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table (</a:t>
              </a:r>
              <a:r>
                <a:rPr kumimoji="0" lang="en-GB" sz="110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8" name="Ovaal 7">
              <a:extLst>
                <a:ext uri="{FF2B5EF4-FFF2-40B4-BE49-F238E27FC236}">
                  <a16:creationId xmlns:a16="http://schemas.microsoft.com/office/drawing/2014/main" id="{A57A6B0A-DD4E-FFFF-6B63-70FDA9606443}"/>
                </a:ext>
              </a:extLst>
            </p:cNvPr>
            <p:cNvSpPr/>
            <p:nvPr userDrawn="1"/>
          </p:nvSpPr>
          <p:spPr>
            <a:xfrm>
              <a:off x="1035384" y="3268798"/>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13" name="Rechthoek 12">
              <a:extLst>
                <a:ext uri="{FF2B5EF4-FFF2-40B4-BE49-F238E27FC236}">
                  <a16:creationId xmlns:a16="http://schemas.microsoft.com/office/drawing/2014/main" id="{BBA0FFEF-584E-BE0F-C6F4-CDEB0036500A}"/>
                </a:ext>
              </a:extLst>
            </p:cNvPr>
            <p:cNvSpPr/>
            <p:nvPr userDrawn="1"/>
          </p:nvSpPr>
          <p:spPr>
            <a:xfrm>
              <a:off x="1319556" y="3268799"/>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table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16" name="Groep 15">
              <a:extLst>
                <a:ext uri="{FF2B5EF4-FFF2-40B4-BE49-F238E27FC236}">
                  <a16:creationId xmlns:a16="http://schemas.microsoft.com/office/drawing/2014/main" id="{3B61321B-61A7-E6F2-215F-AD46B619D994}"/>
                </a:ext>
              </a:extLst>
            </p:cNvPr>
            <p:cNvGrpSpPr/>
            <p:nvPr userDrawn="1"/>
          </p:nvGrpSpPr>
          <p:grpSpPr>
            <a:xfrm>
              <a:off x="1327652" y="3703374"/>
              <a:ext cx="825500" cy="209550"/>
              <a:chOff x="13504624" y="2482850"/>
              <a:chExt cx="825500" cy="209550"/>
            </a:xfrm>
          </p:grpSpPr>
          <p:sp>
            <p:nvSpPr>
              <p:cNvPr id="44" name="Rechthoek 43">
                <a:extLst>
                  <a:ext uri="{FF2B5EF4-FFF2-40B4-BE49-F238E27FC236}">
                    <a16:creationId xmlns:a16="http://schemas.microsoft.com/office/drawing/2014/main" id="{A37FBD0C-E3DB-FAE2-E1DF-07826A9D8E2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45" name="Rechte verbindingslijn 44">
                <a:extLst>
                  <a:ext uri="{FF2B5EF4-FFF2-40B4-BE49-F238E27FC236}">
                    <a16:creationId xmlns:a16="http://schemas.microsoft.com/office/drawing/2014/main" id="{625C353F-8F85-CD78-2950-B987D56F6EE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6" name="Gelijkbenige driehoek 56">
                <a:extLst>
                  <a:ext uri="{FF2B5EF4-FFF2-40B4-BE49-F238E27FC236}">
                    <a16:creationId xmlns:a16="http://schemas.microsoft.com/office/drawing/2014/main" id="{AA8623EF-720B-C5BF-AE2F-C9B49F1985EF}"/>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26" name="Ovaal 25">
              <a:extLst>
                <a:ext uri="{FF2B5EF4-FFF2-40B4-BE49-F238E27FC236}">
                  <a16:creationId xmlns:a16="http://schemas.microsoft.com/office/drawing/2014/main" id="{EA145400-6672-BC2A-C56A-A5B6AF1EB029}"/>
                </a:ext>
              </a:extLst>
            </p:cNvPr>
            <p:cNvSpPr/>
            <p:nvPr userDrawn="1"/>
          </p:nvSpPr>
          <p:spPr>
            <a:xfrm>
              <a:off x="1035384" y="4094697"/>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28" name="Rechthoek 27">
              <a:extLst>
                <a:ext uri="{FF2B5EF4-FFF2-40B4-BE49-F238E27FC236}">
                  <a16:creationId xmlns:a16="http://schemas.microsoft.com/office/drawing/2014/main" id="{E027D8E7-A9BD-0F3D-8D7B-D992BD6128D5}"/>
                </a:ext>
              </a:extLst>
            </p:cNvPr>
            <p:cNvSpPr/>
            <p:nvPr/>
          </p:nvSpPr>
          <p:spPr>
            <a:xfrm>
              <a:off x="1325532" y="4094698"/>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table layout by clicking on the table elements that you wish to change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Layout </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or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Design</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nvGrpSpPr>
            <p:cNvPr id="29" name="Groep 28">
              <a:extLst>
                <a:ext uri="{FF2B5EF4-FFF2-40B4-BE49-F238E27FC236}">
                  <a16:creationId xmlns:a16="http://schemas.microsoft.com/office/drawing/2014/main" id="{783C31FC-AE84-AC08-6DA9-15AD4817A7C6}"/>
                </a:ext>
              </a:extLst>
            </p:cNvPr>
            <p:cNvGrpSpPr/>
            <p:nvPr userDrawn="1"/>
          </p:nvGrpSpPr>
          <p:grpSpPr>
            <a:xfrm>
              <a:off x="1441526" y="2709558"/>
              <a:ext cx="426684" cy="356478"/>
              <a:chOff x="-3261070" y="3620931"/>
              <a:chExt cx="143928" cy="118477"/>
            </a:xfrm>
          </p:grpSpPr>
          <p:sp>
            <p:nvSpPr>
              <p:cNvPr id="30" name="Rechthoek 29">
                <a:extLst>
                  <a:ext uri="{FF2B5EF4-FFF2-40B4-BE49-F238E27FC236}">
                    <a16:creationId xmlns:a16="http://schemas.microsoft.com/office/drawing/2014/main" id="{D1047FDA-512B-F37B-1CE2-E30B637C644E}"/>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nvGrpSpPr>
              <p:cNvPr id="31" name="Groep 30">
                <a:extLst>
                  <a:ext uri="{FF2B5EF4-FFF2-40B4-BE49-F238E27FC236}">
                    <a16:creationId xmlns:a16="http://schemas.microsoft.com/office/drawing/2014/main" id="{B53B9939-245A-AFCF-9463-100FB1F4F7B4}"/>
                  </a:ext>
                </a:extLst>
              </p:cNvPr>
              <p:cNvGrpSpPr/>
              <p:nvPr userDrawn="1"/>
            </p:nvGrpSpPr>
            <p:grpSpPr>
              <a:xfrm>
                <a:off x="-3261070" y="3622063"/>
                <a:ext cx="141113" cy="117345"/>
                <a:chOff x="1094874" y="-878306"/>
                <a:chExt cx="867364" cy="613611"/>
              </a:xfrm>
            </p:grpSpPr>
            <p:cxnSp>
              <p:nvCxnSpPr>
                <p:cNvPr id="37" name="Rechte verbindingslijn 36">
                  <a:extLst>
                    <a:ext uri="{FF2B5EF4-FFF2-40B4-BE49-F238E27FC236}">
                      <a16:creationId xmlns:a16="http://schemas.microsoft.com/office/drawing/2014/main" id="{E47F98FF-4E81-7F61-2AFD-6AD727AE054C}"/>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8" name="Rechte verbindingslijn 37">
                  <a:extLst>
                    <a:ext uri="{FF2B5EF4-FFF2-40B4-BE49-F238E27FC236}">
                      <a16:creationId xmlns:a16="http://schemas.microsoft.com/office/drawing/2014/main" id="{E9E97B4A-F35B-490A-643D-6BD9955EEBF2}"/>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39" name="Groep 38">
                  <a:extLst>
                    <a:ext uri="{FF2B5EF4-FFF2-40B4-BE49-F238E27FC236}">
                      <a16:creationId xmlns:a16="http://schemas.microsoft.com/office/drawing/2014/main" id="{D40B489E-FEAB-6E2F-10F0-8B5B3395ACA6}"/>
                    </a:ext>
                  </a:extLst>
                </p:cNvPr>
                <p:cNvGrpSpPr/>
                <p:nvPr userDrawn="1"/>
              </p:nvGrpSpPr>
              <p:grpSpPr>
                <a:xfrm>
                  <a:off x="1270535" y="-878306"/>
                  <a:ext cx="526983" cy="613611"/>
                  <a:chOff x="1270535" y="-745959"/>
                  <a:chExt cx="526983" cy="481264"/>
                </a:xfrm>
              </p:grpSpPr>
              <p:cxnSp>
                <p:nvCxnSpPr>
                  <p:cNvPr id="40" name="Rechte verbindingslijn 39">
                    <a:extLst>
                      <a:ext uri="{FF2B5EF4-FFF2-40B4-BE49-F238E27FC236}">
                        <a16:creationId xmlns:a16="http://schemas.microsoft.com/office/drawing/2014/main" id="{A01E3780-A285-01E2-DB31-88630A5F94B3}"/>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1" name="Rechte verbindingslijn 40">
                    <a:extLst>
                      <a:ext uri="{FF2B5EF4-FFF2-40B4-BE49-F238E27FC236}">
                        <a16:creationId xmlns:a16="http://schemas.microsoft.com/office/drawing/2014/main" id="{43718EA6-72E7-DCFE-7449-C1884A504B2B}"/>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793AB0FC-56D8-855F-8F82-746BA0EC5BAA}"/>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BA345CCD-9E53-EEF7-C75A-A1ABF57EA8DA}"/>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32" name="Rechte verbindingslijn 31">
                <a:extLst>
                  <a:ext uri="{FF2B5EF4-FFF2-40B4-BE49-F238E27FC236}">
                    <a16:creationId xmlns:a16="http://schemas.microsoft.com/office/drawing/2014/main" id="{00B8D4E5-C78D-6310-2A6E-BE1613AC4684}"/>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3" name="Rechte verbindingslijn 32">
                <a:extLst>
                  <a:ext uri="{FF2B5EF4-FFF2-40B4-BE49-F238E27FC236}">
                    <a16:creationId xmlns:a16="http://schemas.microsoft.com/office/drawing/2014/main" id="{199FF849-3279-D7D6-C633-2A718D2312F8}"/>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4" name="Rechte verbindingslijn 33">
                <a:extLst>
                  <a:ext uri="{FF2B5EF4-FFF2-40B4-BE49-F238E27FC236}">
                    <a16:creationId xmlns:a16="http://schemas.microsoft.com/office/drawing/2014/main" id="{FD5F8DA7-248B-644B-4AD5-BAAFCB36ED8C}"/>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5" name="Rechte verbindingslijn 34">
                <a:extLst>
                  <a:ext uri="{FF2B5EF4-FFF2-40B4-BE49-F238E27FC236}">
                    <a16:creationId xmlns:a16="http://schemas.microsoft.com/office/drawing/2014/main" id="{37C752A0-638E-CAB2-7857-3751AA42835C}"/>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36" name="Rechthoek 35">
                <a:extLst>
                  <a:ext uri="{FF2B5EF4-FFF2-40B4-BE49-F238E27FC236}">
                    <a16:creationId xmlns:a16="http://schemas.microsoft.com/office/drawing/2014/main" id="{FA96EB19-2219-BA91-C8FF-912684CF7649}"/>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grpSp>
      <p:sp>
        <p:nvSpPr>
          <p:cNvPr id="47" name="Tekstvak 46">
            <a:extLst>
              <a:ext uri="{FF2B5EF4-FFF2-40B4-BE49-F238E27FC236}">
                <a16:creationId xmlns:a16="http://schemas.microsoft.com/office/drawing/2014/main" id="{B0F139DE-B51A-E200-7173-03A21CE8344C}"/>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409117489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tart">
    <p:spTree>
      <p:nvGrpSpPr>
        <p:cNvPr id="1" name=""/>
        <p:cNvGrpSpPr/>
        <p:nvPr/>
      </p:nvGrpSpPr>
      <p:grpSpPr>
        <a:xfrm>
          <a:off x="0" y="0"/>
          <a:ext cx="0" cy="0"/>
          <a:chOff x="0" y="0"/>
          <a:chExt cx="0" cy="0"/>
        </a:xfrm>
      </p:grpSpPr>
      <p:pic>
        <p:nvPicPr>
          <p:cNvPr id="5" name="Afbeelding 4">
            <a:extLst>
              <a:ext uri="{FF2B5EF4-FFF2-40B4-BE49-F238E27FC236}">
                <a16:creationId xmlns:a16="http://schemas.microsoft.com/office/drawing/2014/main" id="{A4D448B6-CEDD-5DFA-25E7-FA1EADB6DCB0}"/>
              </a:ext>
            </a:extLst>
          </p:cNvPr>
          <p:cNvPicPr>
            <a:picLocks noChangeAspect="1"/>
          </p:cNvPicPr>
          <p:nvPr userDrawn="1"/>
        </p:nvPicPr>
        <p:blipFill>
          <a:blip r:embed="rId2" cstate="print">
            <a:extLst>
              <a:ext uri="{28A0092B-C50C-407E-A947-70E740481C1C}">
                <a14:useLocalDpi xmlns:a14="http://schemas.microsoft.com/office/drawing/2010/main"/>
              </a:ext>
            </a:extLst>
          </a:blip>
          <a:srcRect t="5351" b="5351"/>
          <a:stretch/>
        </p:blipFill>
        <p:spPr>
          <a:xfrm>
            <a:off x="-1" y="0"/>
            <a:ext cx="11869783" cy="6535783"/>
          </a:xfrm>
          <a:prstGeom prst="rect">
            <a:avLst/>
          </a:prstGeom>
        </p:spPr>
      </p:pic>
      <p:sp>
        <p:nvSpPr>
          <p:cNvPr id="2" name="Tijdelijke aanduiding voor tekst 15">
            <a:extLst>
              <a:ext uri="{FF2B5EF4-FFF2-40B4-BE49-F238E27FC236}">
                <a16:creationId xmlns:a16="http://schemas.microsoft.com/office/drawing/2014/main" id="{AAE3A346-9B20-BB64-2BF2-55E5DB75C0F7}"/>
              </a:ext>
            </a:extLst>
          </p:cNvPr>
          <p:cNvSpPr>
            <a:spLocks noGrp="1"/>
          </p:cNvSpPr>
          <p:nvPr>
            <p:ph type="body" sz="quarter" idx="11" hasCustomPrompt="1"/>
          </p:nvPr>
        </p:nvSpPr>
        <p:spPr>
          <a:xfrm>
            <a:off x="838200" y="5419545"/>
            <a:ext cx="1307378" cy="477128"/>
          </a:xfrm>
          <a:prstGeom prst="roundRect">
            <a:avLst>
              <a:gd name="adj" fmla="val 50000"/>
            </a:avLst>
          </a:prstGeom>
          <a:solidFill>
            <a:schemeClr val="accent1"/>
          </a:solidFill>
        </p:spPr>
        <p:txBody>
          <a:bodyPr wrap="none" lIns="180000" tIns="72000" rIns="180000" bIns="72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3" name="Titel 5">
            <a:extLst>
              <a:ext uri="{FF2B5EF4-FFF2-40B4-BE49-F238E27FC236}">
                <a16:creationId xmlns:a16="http://schemas.microsoft.com/office/drawing/2014/main" id="{634809E4-C665-0A4E-44CF-4F8136B8F656}"/>
              </a:ext>
            </a:extLst>
          </p:cNvPr>
          <p:cNvSpPr>
            <a:spLocks noGrp="1"/>
          </p:cNvSpPr>
          <p:nvPr>
            <p:ph type="title" hasCustomPrompt="1"/>
          </p:nvPr>
        </p:nvSpPr>
        <p:spPr>
          <a:xfrm>
            <a:off x="838200" y="3429001"/>
            <a:ext cx="6353975" cy="1923018"/>
          </a:xfrm>
        </p:spPr>
        <p:txBody>
          <a:bodyPr lIns="0" anchor="b"/>
          <a:lstStyle>
            <a:lvl1pPr>
              <a:defRPr b="0" i="0">
                <a:solidFill>
                  <a:schemeClr val="bg1"/>
                </a:solidFill>
                <a:latin typeface="Roboto" panose="02000000000000000000" pitchFamily="2" charset="0"/>
                <a:ea typeface="Roboto" panose="02000000000000000000" pitchFamily="2" charset="0"/>
              </a:defRPr>
            </a:lvl1pPr>
          </a:lstStyle>
          <a:p>
            <a:r>
              <a:rPr lang="nl-NL" err="1"/>
              <a:t>Chapter</a:t>
            </a:r>
            <a:r>
              <a:rPr lang="nl-NL"/>
              <a:t> </a:t>
            </a:r>
            <a:r>
              <a:rPr lang="nl-NL" err="1"/>
              <a:t>title</a:t>
            </a:r>
            <a:endParaRPr lang="en-GB"/>
          </a:p>
        </p:txBody>
      </p:sp>
      <p:grpSp>
        <p:nvGrpSpPr>
          <p:cNvPr id="64" name="Groep 63">
            <a:extLst>
              <a:ext uri="{FF2B5EF4-FFF2-40B4-BE49-F238E27FC236}">
                <a16:creationId xmlns:a16="http://schemas.microsoft.com/office/drawing/2014/main" id="{8445E238-AC6B-B62C-3749-6B4F7897CFD0}"/>
              </a:ext>
            </a:extLst>
          </p:cNvPr>
          <p:cNvGrpSpPr/>
          <p:nvPr userDrawn="1"/>
        </p:nvGrpSpPr>
        <p:grpSpPr>
          <a:xfrm>
            <a:off x="838200" y="1038942"/>
            <a:ext cx="3236179" cy="789858"/>
            <a:chOff x="838200" y="704764"/>
            <a:chExt cx="3296703" cy="804630"/>
          </a:xfrm>
        </p:grpSpPr>
        <p:grpSp>
          <p:nvGrpSpPr>
            <p:cNvPr id="65" name="Graphic 6">
              <a:extLst>
                <a:ext uri="{FF2B5EF4-FFF2-40B4-BE49-F238E27FC236}">
                  <a16:creationId xmlns:a16="http://schemas.microsoft.com/office/drawing/2014/main" id="{26C40995-FBDD-E0F5-B172-DDE3023F816A}"/>
                </a:ext>
              </a:extLst>
            </p:cNvPr>
            <p:cNvGrpSpPr/>
            <p:nvPr/>
          </p:nvGrpSpPr>
          <p:grpSpPr>
            <a:xfrm>
              <a:off x="838200" y="704764"/>
              <a:ext cx="3296703" cy="607740"/>
              <a:chOff x="838200" y="704764"/>
              <a:chExt cx="3296703" cy="607740"/>
            </a:xfrm>
          </p:grpSpPr>
          <p:sp>
            <p:nvSpPr>
              <p:cNvPr id="96" name="Vrije vorm 95">
                <a:extLst>
                  <a:ext uri="{FF2B5EF4-FFF2-40B4-BE49-F238E27FC236}">
                    <a16:creationId xmlns:a16="http://schemas.microsoft.com/office/drawing/2014/main" id="{908F956C-69BB-67B1-4CBB-B56093E1EED4}"/>
                  </a:ext>
                </a:extLst>
              </p:cNvPr>
              <p:cNvSpPr/>
              <p:nvPr/>
            </p:nvSpPr>
            <p:spPr>
              <a:xfrm>
                <a:off x="1697924" y="704764"/>
                <a:ext cx="415118" cy="605789"/>
              </a:xfrm>
              <a:custGeom>
                <a:avLst/>
                <a:gdLst>
                  <a:gd name="connsiteX0" fmla="*/ 415119 w 415118"/>
                  <a:gd name="connsiteY0" fmla="*/ 37553 h 605789"/>
                  <a:gd name="connsiteX1" fmla="*/ 415119 w 415118"/>
                  <a:gd name="connsiteY1" fmla="*/ 0 h 605789"/>
                  <a:gd name="connsiteX2" fmla="*/ 0 w 415118"/>
                  <a:gd name="connsiteY2" fmla="*/ 0 h 605789"/>
                  <a:gd name="connsiteX3" fmla="*/ 0 w 415118"/>
                  <a:gd name="connsiteY3" fmla="*/ 605790 h 605789"/>
                  <a:gd name="connsiteX4" fmla="*/ 36334 w 415118"/>
                  <a:gd name="connsiteY4" fmla="*/ 605790 h 605789"/>
                  <a:gd name="connsiteX5" fmla="*/ 36334 w 415118"/>
                  <a:gd name="connsiteY5" fmla="*/ 308712 h 605789"/>
                  <a:gd name="connsiteX6" fmla="*/ 263563 w 415118"/>
                  <a:gd name="connsiteY6" fmla="*/ 308712 h 605789"/>
                  <a:gd name="connsiteX7" fmla="*/ 263563 w 415118"/>
                  <a:gd name="connsiteY7" fmla="*/ 271160 h 605789"/>
                  <a:gd name="connsiteX8" fmla="*/ 36334 w 415118"/>
                  <a:gd name="connsiteY8" fmla="*/ 271160 h 605789"/>
                  <a:gd name="connsiteX9" fmla="*/ 36334 w 415118"/>
                  <a:gd name="connsiteY9" fmla="*/ 37553 h 605789"/>
                  <a:gd name="connsiteX10" fmla="*/ 415119 w 415118"/>
                  <a:gd name="connsiteY10" fmla="*/ 37553 h 6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118" h="605789">
                    <a:moveTo>
                      <a:pt x="415119" y="37553"/>
                    </a:moveTo>
                    <a:lnTo>
                      <a:pt x="415119" y="0"/>
                    </a:lnTo>
                    <a:lnTo>
                      <a:pt x="0" y="0"/>
                    </a:lnTo>
                    <a:lnTo>
                      <a:pt x="0" y="605790"/>
                    </a:lnTo>
                    <a:lnTo>
                      <a:pt x="36334" y="605790"/>
                    </a:lnTo>
                    <a:lnTo>
                      <a:pt x="36334" y="308712"/>
                    </a:lnTo>
                    <a:lnTo>
                      <a:pt x="263563" y="308712"/>
                    </a:lnTo>
                    <a:lnTo>
                      <a:pt x="263563" y="271160"/>
                    </a:lnTo>
                    <a:lnTo>
                      <a:pt x="36334" y="271160"/>
                    </a:lnTo>
                    <a:lnTo>
                      <a:pt x="36334" y="37553"/>
                    </a:lnTo>
                    <a:lnTo>
                      <a:pt x="415119" y="37553"/>
                    </a:lnTo>
                    <a:close/>
                  </a:path>
                </a:pathLst>
              </a:custGeom>
              <a:solidFill>
                <a:srgbClr val="FFFFFF"/>
              </a:solidFill>
              <a:ln w="6982" cap="flat">
                <a:noFill/>
                <a:prstDash val="solid"/>
                <a:miter/>
              </a:ln>
            </p:spPr>
            <p:txBody>
              <a:bodyPr rtlCol="0" anchor="ctr"/>
              <a:lstStyle/>
              <a:p>
                <a:endParaRPr lang="en-GB"/>
              </a:p>
            </p:txBody>
          </p:sp>
          <p:sp>
            <p:nvSpPr>
              <p:cNvPr id="97" name="Vrije vorm 96">
                <a:extLst>
                  <a:ext uri="{FF2B5EF4-FFF2-40B4-BE49-F238E27FC236}">
                    <a16:creationId xmlns:a16="http://schemas.microsoft.com/office/drawing/2014/main" id="{6D8049DD-8ED0-CB1A-CB1F-0B3F0219DC0A}"/>
                  </a:ext>
                </a:extLst>
              </p:cNvPr>
              <p:cNvSpPr/>
              <p:nvPr/>
            </p:nvSpPr>
            <p:spPr>
              <a:xfrm>
                <a:off x="2207861" y="704764"/>
                <a:ext cx="445932" cy="605929"/>
              </a:xfrm>
              <a:custGeom>
                <a:avLst/>
                <a:gdLst>
                  <a:gd name="connsiteX0" fmla="*/ 445863 w 445932"/>
                  <a:gd name="connsiteY0" fmla="*/ 374691 h 605929"/>
                  <a:gd name="connsiteX1" fmla="*/ 445863 w 445932"/>
                  <a:gd name="connsiteY1" fmla="*/ 372810 h 605929"/>
                  <a:gd name="connsiteX2" fmla="*/ 445793 w 445932"/>
                  <a:gd name="connsiteY2" fmla="*/ 0 h 605929"/>
                  <a:gd name="connsiteX3" fmla="*/ 409459 w 445932"/>
                  <a:gd name="connsiteY3" fmla="*/ 0 h 605929"/>
                  <a:gd name="connsiteX4" fmla="*/ 409459 w 445932"/>
                  <a:gd name="connsiteY4" fmla="*/ 382355 h 605929"/>
                  <a:gd name="connsiteX5" fmla="*/ 222966 w 445932"/>
                  <a:gd name="connsiteY5" fmla="*/ 568237 h 605929"/>
                  <a:gd name="connsiteX6" fmla="*/ 36544 w 445932"/>
                  <a:gd name="connsiteY6" fmla="*/ 387162 h 605929"/>
                  <a:gd name="connsiteX7" fmla="*/ 36544 w 445932"/>
                  <a:gd name="connsiteY7" fmla="*/ 0 h 605929"/>
                  <a:gd name="connsiteX8" fmla="*/ 210 w 445932"/>
                  <a:gd name="connsiteY8" fmla="*/ 0 h 605929"/>
                  <a:gd name="connsiteX9" fmla="*/ 210 w 445932"/>
                  <a:gd name="connsiteY9" fmla="*/ 368211 h 605929"/>
                  <a:gd name="connsiteX10" fmla="*/ 0 w 445932"/>
                  <a:gd name="connsiteY10" fmla="*/ 377547 h 605929"/>
                  <a:gd name="connsiteX11" fmla="*/ 210 w 445932"/>
                  <a:gd name="connsiteY11" fmla="*/ 386605 h 605929"/>
                  <a:gd name="connsiteX12" fmla="*/ 210 w 445932"/>
                  <a:gd name="connsiteY12" fmla="*/ 388764 h 605929"/>
                  <a:gd name="connsiteX13" fmla="*/ 419 w 445932"/>
                  <a:gd name="connsiteY13" fmla="*/ 390855 h 605929"/>
                  <a:gd name="connsiteX14" fmla="*/ 222966 w 445932"/>
                  <a:gd name="connsiteY14" fmla="*/ 605929 h 605929"/>
                  <a:gd name="connsiteX15" fmla="*/ 445514 w 445932"/>
                  <a:gd name="connsiteY15" fmla="*/ 390855 h 605929"/>
                  <a:gd name="connsiteX16" fmla="*/ 445863 w 445932"/>
                  <a:gd name="connsiteY16" fmla="*/ 380404 h 605929"/>
                  <a:gd name="connsiteX17" fmla="*/ 445933 w 445932"/>
                  <a:gd name="connsiteY17" fmla="*/ 377547 h 605929"/>
                  <a:gd name="connsiteX18" fmla="*/ 445863 w 445932"/>
                  <a:gd name="connsiteY18" fmla="*/ 374761 h 6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932" h="605929">
                    <a:moveTo>
                      <a:pt x="445863" y="374691"/>
                    </a:moveTo>
                    <a:lnTo>
                      <a:pt x="445863" y="372810"/>
                    </a:lnTo>
                    <a:cubicBezTo>
                      <a:pt x="445863" y="372810"/>
                      <a:pt x="445793" y="0"/>
                      <a:pt x="445793" y="0"/>
                    </a:cubicBezTo>
                    <a:lnTo>
                      <a:pt x="409459" y="0"/>
                    </a:lnTo>
                    <a:lnTo>
                      <a:pt x="409459" y="382355"/>
                    </a:lnTo>
                    <a:cubicBezTo>
                      <a:pt x="406874" y="484910"/>
                      <a:pt x="323235" y="568237"/>
                      <a:pt x="222966" y="568237"/>
                    </a:cubicBezTo>
                    <a:cubicBezTo>
                      <a:pt x="122698" y="568237"/>
                      <a:pt x="41505" y="488673"/>
                      <a:pt x="36544" y="387162"/>
                    </a:cubicBezTo>
                    <a:lnTo>
                      <a:pt x="36544" y="0"/>
                    </a:lnTo>
                    <a:lnTo>
                      <a:pt x="210" y="0"/>
                    </a:lnTo>
                    <a:lnTo>
                      <a:pt x="210" y="368211"/>
                    </a:lnTo>
                    <a:cubicBezTo>
                      <a:pt x="70" y="371486"/>
                      <a:pt x="0" y="374552"/>
                      <a:pt x="0" y="377547"/>
                    </a:cubicBezTo>
                    <a:cubicBezTo>
                      <a:pt x="0" y="380543"/>
                      <a:pt x="70" y="383609"/>
                      <a:pt x="210" y="386605"/>
                    </a:cubicBezTo>
                    <a:lnTo>
                      <a:pt x="210" y="388764"/>
                    </a:lnTo>
                    <a:lnTo>
                      <a:pt x="419" y="390855"/>
                    </a:lnTo>
                    <a:cubicBezTo>
                      <a:pt x="7127" y="511455"/>
                      <a:pt x="104880" y="605929"/>
                      <a:pt x="222966" y="605929"/>
                    </a:cubicBezTo>
                    <a:cubicBezTo>
                      <a:pt x="341053" y="605929"/>
                      <a:pt x="438806" y="511455"/>
                      <a:pt x="445514" y="390855"/>
                    </a:cubicBezTo>
                    <a:lnTo>
                      <a:pt x="445863" y="380404"/>
                    </a:lnTo>
                    <a:cubicBezTo>
                      <a:pt x="445933" y="379429"/>
                      <a:pt x="445933" y="378523"/>
                      <a:pt x="445933" y="377547"/>
                    </a:cubicBezTo>
                    <a:cubicBezTo>
                      <a:pt x="445933" y="376642"/>
                      <a:pt x="445863" y="375666"/>
                      <a:pt x="445863" y="374761"/>
                    </a:cubicBezTo>
                    <a:close/>
                  </a:path>
                </a:pathLst>
              </a:custGeom>
              <a:solidFill>
                <a:srgbClr val="FFFFFF"/>
              </a:solidFill>
              <a:ln w="6982" cap="flat">
                <a:noFill/>
                <a:prstDash val="solid"/>
                <a:miter/>
              </a:ln>
            </p:spPr>
            <p:txBody>
              <a:bodyPr rtlCol="0" anchor="ctr"/>
              <a:lstStyle/>
              <a:p>
                <a:endParaRPr lang="en-GB"/>
              </a:p>
            </p:txBody>
          </p:sp>
          <p:sp>
            <p:nvSpPr>
              <p:cNvPr id="98" name="Vrije vorm 97">
                <a:extLst>
                  <a:ext uri="{FF2B5EF4-FFF2-40B4-BE49-F238E27FC236}">
                    <a16:creationId xmlns:a16="http://schemas.microsoft.com/office/drawing/2014/main" id="{E0F7BAB6-B921-2D08-5317-F5C66C3EC3A2}"/>
                  </a:ext>
                </a:extLst>
              </p:cNvPr>
              <p:cNvSpPr/>
              <p:nvPr/>
            </p:nvSpPr>
            <p:spPr>
              <a:xfrm>
                <a:off x="2776911" y="1014591"/>
                <a:ext cx="269851" cy="297704"/>
              </a:xfrm>
              <a:custGeom>
                <a:avLst/>
                <a:gdLst>
                  <a:gd name="connsiteX0" fmla="*/ 225412 w 269851"/>
                  <a:gd name="connsiteY0" fmla="*/ 234095 h 297704"/>
                  <a:gd name="connsiteX1" fmla="*/ 152394 w 269851"/>
                  <a:gd name="connsiteY1" fmla="*/ 260012 h 297704"/>
                  <a:gd name="connsiteX2" fmla="*/ 38500 w 269851"/>
                  <a:gd name="connsiteY2" fmla="*/ 148817 h 297704"/>
                  <a:gd name="connsiteX3" fmla="*/ 152394 w 269851"/>
                  <a:gd name="connsiteY3" fmla="*/ 37553 h 297704"/>
                  <a:gd name="connsiteX4" fmla="*/ 207734 w 269851"/>
                  <a:gd name="connsiteY4" fmla="*/ 51557 h 297704"/>
                  <a:gd name="connsiteX5" fmla="*/ 243160 w 269851"/>
                  <a:gd name="connsiteY5" fmla="*/ 29332 h 297704"/>
                  <a:gd name="connsiteX6" fmla="*/ 152394 w 269851"/>
                  <a:gd name="connsiteY6" fmla="*/ 0 h 297704"/>
                  <a:gd name="connsiteX7" fmla="*/ 0 w 269851"/>
                  <a:gd name="connsiteY7" fmla="*/ 148887 h 297704"/>
                  <a:gd name="connsiteX8" fmla="*/ 152394 w 269851"/>
                  <a:gd name="connsiteY8" fmla="*/ 297704 h 297704"/>
                  <a:gd name="connsiteX9" fmla="*/ 269852 w 269851"/>
                  <a:gd name="connsiteY9" fmla="*/ 243570 h 297704"/>
                  <a:gd name="connsiteX10" fmla="*/ 225412 w 269851"/>
                  <a:gd name="connsiteY10" fmla="*/ 234164 h 29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51" h="297704">
                    <a:moveTo>
                      <a:pt x="225412" y="234095"/>
                    </a:moveTo>
                    <a:cubicBezTo>
                      <a:pt x="204869" y="250885"/>
                      <a:pt x="179156" y="260012"/>
                      <a:pt x="152394" y="260012"/>
                    </a:cubicBezTo>
                    <a:cubicBezTo>
                      <a:pt x="89578" y="260012"/>
                      <a:pt x="38500" y="210128"/>
                      <a:pt x="38500" y="148817"/>
                    </a:cubicBezTo>
                    <a:cubicBezTo>
                      <a:pt x="38500" y="87507"/>
                      <a:pt x="89578" y="37553"/>
                      <a:pt x="152394" y="37553"/>
                    </a:cubicBezTo>
                    <a:cubicBezTo>
                      <a:pt x="171819" y="37553"/>
                      <a:pt x="190825" y="42430"/>
                      <a:pt x="207734" y="51557"/>
                    </a:cubicBezTo>
                    <a:lnTo>
                      <a:pt x="243160" y="29332"/>
                    </a:lnTo>
                    <a:cubicBezTo>
                      <a:pt x="217027" y="10381"/>
                      <a:pt x="185165" y="0"/>
                      <a:pt x="152394" y="0"/>
                    </a:cubicBezTo>
                    <a:cubicBezTo>
                      <a:pt x="68336" y="0"/>
                      <a:pt x="0" y="66745"/>
                      <a:pt x="0" y="148887"/>
                    </a:cubicBezTo>
                    <a:cubicBezTo>
                      <a:pt x="0" y="231029"/>
                      <a:pt x="68336" y="297704"/>
                      <a:pt x="152394" y="297704"/>
                    </a:cubicBezTo>
                    <a:cubicBezTo>
                      <a:pt x="197882" y="297704"/>
                      <a:pt x="240994" y="277709"/>
                      <a:pt x="269852" y="243570"/>
                    </a:cubicBezTo>
                    <a:lnTo>
                      <a:pt x="225412" y="234164"/>
                    </a:lnTo>
                    <a:close/>
                  </a:path>
                </a:pathLst>
              </a:custGeom>
              <a:solidFill>
                <a:srgbClr val="FBCE29"/>
              </a:solidFill>
              <a:ln w="6982" cap="flat">
                <a:noFill/>
                <a:prstDash val="solid"/>
                <a:miter/>
              </a:ln>
            </p:spPr>
            <p:txBody>
              <a:bodyPr rtlCol="0" anchor="ctr"/>
              <a:lstStyle/>
              <a:p>
                <a:endParaRPr lang="en-GB"/>
              </a:p>
            </p:txBody>
          </p:sp>
          <p:sp>
            <p:nvSpPr>
              <p:cNvPr id="99" name="Vrije vorm 98">
                <a:extLst>
                  <a:ext uri="{FF2B5EF4-FFF2-40B4-BE49-F238E27FC236}">
                    <a16:creationId xmlns:a16="http://schemas.microsoft.com/office/drawing/2014/main" id="{4D9BF0D5-180E-6756-A49B-DE31D565960D}"/>
                  </a:ext>
                </a:extLst>
              </p:cNvPr>
              <p:cNvSpPr/>
              <p:nvPr/>
            </p:nvSpPr>
            <p:spPr>
              <a:xfrm>
                <a:off x="3143794" y="1014591"/>
                <a:ext cx="304811" cy="297634"/>
              </a:xfrm>
              <a:custGeom>
                <a:avLst/>
                <a:gdLst>
                  <a:gd name="connsiteX0" fmla="*/ 304322 w 304811"/>
                  <a:gd name="connsiteY0" fmla="*/ 137322 h 297634"/>
                  <a:gd name="connsiteX1" fmla="*/ 152487 w 304811"/>
                  <a:gd name="connsiteY1" fmla="*/ 0 h 297634"/>
                  <a:gd name="connsiteX2" fmla="*/ 149832 w 304811"/>
                  <a:gd name="connsiteY2" fmla="*/ 0 h 297634"/>
                  <a:gd name="connsiteX3" fmla="*/ 42856 w 304811"/>
                  <a:gd name="connsiteY3" fmla="*/ 45286 h 297634"/>
                  <a:gd name="connsiteX4" fmla="*/ 23 w 304811"/>
                  <a:gd name="connsiteY4" fmla="*/ 151326 h 297634"/>
                  <a:gd name="connsiteX5" fmla="*/ 152347 w 304811"/>
                  <a:gd name="connsiteY5" fmla="*/ 297635 h 297634"/>
                  <a:gd name="connsiteX6" fmla="*/ 154933 w 304811"/>
                  <a:gd name="connsiteY6" fmla="*/ 297635 h 297634"/>
                  <a:gd name="connsiteX7" fmla="*/ 254013 w 304811"/>
                  <a:gd name="connsiteY7" fmla="*/ 259664 h 297634"/>
                  <a:gd name="connsiteX8" fmla="*/ 266241 w 304811"/>
                  <a:gd name="connsiteY8" fmla="*/ 249004 h 297634"/>
                  <a:gd name="connsiteX9" fmla="*/ 266241 w 304811"/>
                  <a:gd name="connsiteY9" fmla="*/ 297635 h 297634"/>
                  <a:gd name="connsiteX10" fmla="*/ 304811 w 304811"/>
                  <a:gd name="connsiteY10" fmla="*/ 297635 h 297634"/>
                  <a:gd name="connsiteX11" fmla="*/ 304811 w 304811"/>
                  <a:gd name="connsiteY11" fmla="*/ 143522 h 297634"/>
                  <a:gd name="connsiteX12" fmla="*/ 304322 w 304811"/>
                  <a:gd name="connsiteY12" fmla="*/ 137322 h 297634"/>
                  <a:gd name="connsiteX13" fmla="*/ 266241 w 304811"/>
                  <a:gd name="connsiteY13" fmla="*/ 148887 h 297634"/>
                  <a:gd name="connsiteX14" fmla="*/ 154304 w 304811"/>
                  <a:gd name="connsiteY14" fmla="*/ 260012 h 297634"/>
                  <a:gd name="connsiteX15" fmla="*/ 152347 w 304811"/>
                  <a:gd name="connsiteY15" fmla="*/ 260012 h 297634"/>
                  <a:gd name="connsiteX16" fmla="*/ 38523 w 304811"/>
                  <a:gd name="connsiteY16" fmla="*/ 150698 h 297634"/>
                  <a:gd name="connsiteX17" fmla="*/ 70525 w 304811"/>
                  <a:gd name="connsiteY17" fmla="*/ 71413 h 297634"/>
                  <a:gd name="connsiteX18" fmla="*/ 150531 w 304811"/>
                  <a:gd name="connsiteY18" fmla="*/ 37553 h 297634"/>
                  <a:gd name="connsiteX19" fmla="*/ 152487 w 304811"/>
                  <a:gd name="connsiteY19" fmla="*/ 37553 h 297634"/>
                  <a:gd name="connsiteX20" fmla="*/ 266241 w 304811"/>
                  <a:gd name="connsiteY20" fmla="*/ 147006 h 297634"/>
                  <a:gd name="connsiteX21" fmla="*/ 266241 w 304811"/>
                  <a:gd name="connsiteY21" fmla="*/ 148887 h 29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811" h="297634">
                    <a:moveTo>
                      <a:pt x="304322" y="137322"/>
                    </a:moveTo>
                    <a:cubicBezTo>
                      <a:pt x="298243" y="60265"/>
                      <a:pt x="231514" y="0"/>
                      <a:pt x="152487" y="0"/>
                    </a:cubicBezTo>
                    <a:lnTo>
                      <a:pt x="149832" y="0"/>
                    </a:lnTo>
                    <a:cubicBezTo>
                      <a:pt x="109165" y="627"/>
                      <a:pt x="71154" y="16791"/>
                      <a:pt x="42856" y="45286"/>
                    </a:cubicBezTo>
                    <a:cubicBezTo>
                      <a:pt x="14557" y="73921"/>
                      <a:pt x="-676" y="111474"/>
                      <a:pt x="23" y="151326"/>
                    </a:cubicBezTo>
                    <a:cubicBezTo>
                      <a:pt x="1421" y="232005"/>
                      <a:pt x="69757" y="297635"/>
                      <a:pt x="152347" y="297635"/>
                    </a:cubicBezTo>
                    <a:lnTo>
                      <a:pt x="154933" y="297635"/>
                    </a:lnTo>
                    <a:cubicBezTo>
                      <a:pt x="191546" y="297008"/>
                      <a:pt x="226693" y="283561"/>
                      <a:pt x="254013" y="259664"/>
                    </a:cubicBezTo>
                    <a:lnTo>
                      <a:pt x="266241" y="249004"/>
                    </a:lnTo>
                    <a:lnTo>
                      <a:pt x="266241" y="297635"/>
                    </a:lnTo>
                    <a:lnTo>
                      <a:pt x="304811" y="297635"/>
                    </a:lnTo>
                    <a:lnTo>
                      <a:pt x="304811" y="143522"/>
                    </a:lnTo>
                    <a:lnTo>
                      <a:pt x="304322" y="137322"/>
                    </a:lnTo>
                    <a:close/>
                    <a:moveTo>
                      <a:pt x="266241" y="148887"/>
                    </a:moveTo>
                    <a:cubicBezTo>
                      <a:pt x="266241" y="209292"/>
                      <a:pt x="216421" y="259037"/>
                      <a:pt x="154304" y="260012"/>
                    </a:cubicBezTo>
                    <a:lnTo>
                      <a:pt x="152347" y="260012"/>
                    </a:lnTo>
                    <a:cubicBezTo>
                      <a:pt x="90579" y="260012"/>
                      <a:pt x="39571" y="210964"/>
                      <a:pt x="38523" y="150698"/>
                    </a:cubicBezTo>
                    <a:cubicBezTo>
                      <a:pt x="38034" y="120949"/>
                      <a:pt x="49424" y="92802"/>
                      <a:pt x="70525" y="71413"/>
                    </a:cubicBezTo>
                    <a:cubicBezTo>
                      <a:pt x="91697" y="50163"/>
                      <a:pt x="120066" y="38040"/>
                      <a:pt x="150531" y="37553"/>
                    </a:cubicBezTo>
                    <a:lnTo>
                      <a:pt x="152487" y="37553"/>
                    </a:lnTo>
                    <a:cubicBezTo>
                      <a:pt x="214185" y="37553"/>
                      <a:pt x="265193" y="86671"/>
                      <a:pt x="266241" y="147006"/>
                    </a:cubicBezTo>
                    <a:lnTo>
                      <a:pt x="266241" y="148887"/>
                    </a:lnTo>
                    <a:close/>
                  </a:path>
                </a:pathLst>
              </a:custGeom>
              <a:solidFill>
                <a:srgbClr val="FBCE29"/>
              </a:solidFill>
              <a:ln w="6982" cap="flat">
                <a:noFill/>
                <a:prstDash val="solid"/>
                <a:miter/>
              </a:ln>
            </p:spPr>
            <p:txBody>
              <a:bodyPr rtlCol="0" anchor="ctr"/>
              <a:lstStyle/>
              <a:p>
                <a:endParaRPr lang="en-GB"/>
              </a:p>
            </p:txBody>
          </p:sp>
          <p:sp>
            <p:nvSpPr>
              <p:cNvPr id="100" name="Vrije vorm 99">
                <a:extLst>
                  <a:ext uri="{FF2B5EF4-FFF2-40B4-BE49-F238E27FC236}">
                    <a16:creationId xmlns:a16="http://schemas.microsoft.com/office/drawing/2014/main" id="{6C494458-C39B-BBD9-3EBB-D5D485CC452C}"/>
                  </a:ext>
                </a:extLst>
              </p:cNvPr>
              <p:cNvSpPr/>
              <p:nvPr/>
            </p:nvSpPr>
            <p:spPr>
              <a:xfrm>
                <a:off x="3584649" y="1015357"/>
                <a:ext cx="160359" cy="297147"/>
              </a:xfrm>
              <a:custGeom>
                <a:avLst/>
                <a:gdLst>
                  <a:gd name="connsiteX0" fmla="*/ 152394 w 160359"/>
                  <a:gd name="connsiteY0" fmla="*/ 0 h 297147"/>
                  <a:gd name="connsiteX1" fmla="*/ 50728 w 160359"/>
                  <a:gd name="connsiteY1" fmla="*/ 37971 h 297147"/>
                  <a:gd name="connsiteX2" fmla="*/ 38500 w 160359"/>
                  <a:gd name="connsiteY2" fmla="*/ 48700 h 297147"/>
                  <a:gd name="connsiteX3" fmla="*/ 38500 w 160359"/>
                  <a:gd name="connsiteY3" fmla="*/ 975 h 297147"/>
                  <a:gd name="connsiteX4" fmla="*/ 0 w 160359"/>
                  <a:gd name="connsiteY4" fmla="*/ 975 h 297147"/>
                  <a:gd name="connsiteX5" fmla="*/ 0 w 160359"/>
                  <a:gd name="connsiteY5" fmla="*/ 297147 h 297147"/>
                  <a:gd name="connsiteX6" fmla="*/ 38500 w 160359"/>
                  <a:gd name="connsiteY6" fmla="*/ 297147 h 297147"/>
                  <a:gd name="connsiteX7" fmla="*/ 38500 w 160359"/>
                  <a:gd name="connsiteY7" fmla="*/ 148887 h 297147"/>
                  <a:gd name="connsiteX8" fmla="*/ 160360 w 160359"/>
                  <a:gd name="connsiteY8" fmla="*/ 37901 h 297147"/>
                  <a:gd name="connsiteX9" fmla="*/ 160360 w 160359"/>
                  <a:gd name="connsiteY9" fmla="*/ 209 h 297147"/>
                  <a:gd name="connsiteX10" fmla="*/ 152394 w 160359"/>
                  <a:gd name="connsiteY10" fmla="*/ 0 h 2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9" h="297147">
                    <a:moveTo>
                      <a:pt x="152394" y="0"/>
                    </a:moveTo>
                    <a:cubicBezTo>
                      <a:pt x="114802" y="0"/>
                      <a:pt x="78747" y="13446"/>
                      <a:pt x="50728" y="37971"/>
                    </a:cubicBezTo>
                    <a:lnTo>
                      <a:pt x="38500" y="48700"/>
                    </a:lnTo>
                    <a:lnTo>
                      <a:pt x="38500" y="975"/>
                    </a:lnTo>
                    <a:lnTo>
                      <a:pt x="0" y="975"/>
                    </a:lnTo>
                    <a:lnTo>
                      <a:pt x="0" y="297147"/>
                    </a:lnTo>
                    <a:lnTo>
                      <a:pt x="38500" y="297147"/>
                    </a:lnTo>
                    <a:lnTo>
                      <a:pt x="38500" y="148887"/>
                    </a:lnTo>
                    <a:cubicBezTo>
                      <a:pt x="38500" y="84929"/>
                      <a:pt x="93770" y="33303"/>
                      <a:pt x="160360" y="37901"/>
                    </a:cubicBezTo>
                    <a:lnTo>
                      <a:pt x="160360" y="209"/>
                    </a:lnTo>
                    <a:cubicBezTo>
                      <a:pt x="157635" y="70"/>
                      <a:pt x="154979" y="0"/>
                      <a:pt x="152394" y="0"/>
                    </a:cubicBezTo>
                    <a:close/>
                  </a:path>
                </a:pathLst>
              </a:custGeom>
              <a:solidFill>
                <a:srgbClr val="FBCE29"/>
              </a:solidFill>
              <a:ln w="6982" cap="flat">
                <a:noFill/>
                <a:prstDash val="solid"/>
                <a:miter/>
              </a:ln>
            </p:spPr>
            <p:txBody>
              <a:bodyPr rtlCol="0" anchor="ctr"/>
              <a:lstStyle/>
              <a:p>
                <a:endParaRPr lang="en-GB"/>
              </a:p>
            </p:txBody>
          </p:sp>
          <p:sp>
            <p:nvSpPr>
              <p:cNvPr id="101" name="Vrije vorm 100">
                <a:extLst>
                  <a:ext uri="{FF2B5EF4-FFF2-40B4-BE49-F238E27FC236}">
                    <a16:creationId xmlns:a16="http://schemas.microsoft.com/office/drawing/2014/main" id="{291B3434-9C84-00E2-E92A-9B0685F05168}"/>
                  </a:ext>
                </a:extLst>
              </p:cNvPr>
              <p:cNvSpPr/>
              <p:nvPr/>
            </p:nvSpPr>
            <p:spPr>
              <a:xfrm>
                <a:off x="3830115" y="1014521"/>
                <a:ext cx="304788" cy="297565"/>
              </a:xfrm>
              <a:custGeom>
                <a:avLst/>
                <a:gdLst>
                  <a:gd name="connsiteX0" fmla="*/ 304788 w 304788"/>
                  <a:gd name="connsiteY0" fmla="*/ 148887 h 297565"/>
                  <a:gd name="connsiteX1" fmla="*/ 302622 w 304788"/>
                  <a:gd name="connsiteY1" fmla="*/ 124014 h 297565"/>
                  <a:gd name="connsiteX2" fmla="*/ 152394 w 304788"/>
                  <a:gd name="connsiteY2" fmla="*/ 0 h 297565"/>
                  <a:gd name="connsiteX3" fmla="*/ 0 w 304788"/>
                  <a:gd name="connsiteY3" fmla="*/ 148887 h 297565"/>
                  <a:gd name="connsiteX4" fmla="*/ 145058 w 304788"/>
                  <a:gd name="connsiteY4" fmla="*/ 297565 h 297565"/>
                  <a:gd name="connsiteX5" fmla="*/ 145058 w 304788"/>
                  <a:gd name="connsiteY5" fmla="*/ 259873 h 297565"/>
                  <a:gd name="connsiteX6" fmla="*/ 42134 w 304788"/>
                  <a:gd name="connsiteY6" fmla="*/ 176686 h 297565"/>
                  <a:gd name="connsiteX7" fmla="*/ 39758 w 304788"/>
                  <a:gd name="connsiteY7" fmla="*/ 167698 h 297565"/>
                  <a:gd name="connsiteX8" fmla="*/ 303531 w 304788"/>
                  <a:gd name="connsiteY8" fmla="*/ 167698 h 297565"/>
                  <a:gd name="connsiteX9" fmla="*/ 304788 w 304788"/>
                  <a:gd name="connsiteY9" fmla="*/ 148957 h 297565"/>
                  <a:gd name="connsiteX10" fmla="*/ 39758 w 304788"/>
                  <a:gd name="connsiteY10" fmla="*/ 130076 h 297565"/>
                  <a:gd name="connsiteX11" fmla="*/ 42134 w 304788"/>
                  <a:gd name="connsiteY11" fmla="*/ 121088 h 297565"/>
                  <a:gd name="connsiteX12" fmla="*/ 152394 w 304788"/>
                  <a:gd name="connsiteY12" fmla="*/ 37692 h 297565"/>
                  <a:gd name="connsiteX13" fmla="*/ 262655 w 304788"/>
                  <a:gd name="connsiteY13" fmla="*/ 121088 h 297565"/>
                  <a:gd name="connsiteX14" fmla="*/ 265030 w 304788"/>
                  <a:gd name="connsiteY14" fmla="*/ 130076 h 297565"/>
                  <a:gd name="connsiteX15" fmla="*/ 39758 w 304788"/>
                  <a:gd name="connsiteY15" fmla="*/ 130076 h 2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88" h="297565">
                    <a:moveTo>
                      <a:pt x="304788" y="148887"/>
                    </a:moveTo>
                    <a:cubicBezTo>
                      <a:pt x="304788" y="140666"/>
                      <a:pt x="304090" y="132305"/>
                      <a:pt x="302622" y="124014"/>
                    </a:cubicBezTo>
                    <a:cubicBezTo>
                      <a:pt x="290255" y="52114"/>
                      <a:pt x="227089" y="0"/>
                      <a:pt x="152394" y="0"/>
                    </a:cubicBezTo>
                    <a:cubicBezTo>
                      <a:pt x="68406" y="0"/>
                      <a:pt x="0" y="66745"/>
                      <a:pt x="0" y="148887"/>
                    </a:cubicBezTo>
                    <a:cubicBezTo>
                      <a:pt x="0" y="231029"/>
                      <a:pt x="64423" y="293803"/>
                      <a:pt x="145058" y="297565"/>
                    </a:cubicBezTo>
                    <a:lnTo>
                      <a:pt x="145058" y="259873"/>
                    </a:lnTo>
                    <a:cubicBezTo>
                      <a:pt x="96216" y="256807"/>
                      <a:pt x="54501" y="223435"/>
                      <a:pt x="42134" y="176686"/>
                    </a:cubicBezTo>
                    <a:lnTo>
                      <a:pt x="39758" y="167698"/>
                    </a:lnTo>
                    <a:lnTo>
                      <a:pt x="303531" y="167698"/>
                    </a:lnTo>
                    <a:cubicBezTo>
                      <a:pt x="304369" y="161428"/>
                      <a:pt x="304788" y="155157"/>
                      <a:pt x="304788" y="148957"/>
                    </a:cubicBezTo>
                    <a:close/>
                    <a:moveTo>
                      <a:pt x="39758" y="130076"/>
                    </a:moveTo>
                    <a:lnTo>
                      <a:pt x="42134" y="121088"/>
                    </a:lnTo>
                    <a:cubicBezTo>
                      <a:pt x="55130" y="72040"/>
                      <a:pt x="100478" y="37692"/>
                      <a:pt x="152394" y="37692"/>
                    </a:cubicBezTo>
                    <a:cubicBezTo>
                      <a:pt x="204310" y="37692"/>
                      <a:pt x="249658" y="72040"/>
                      <a:pt x="262655" y="121088"/>
                    </a:cubicBezTo>
                    <a:lnTo>
                      <a:pt x="265030" y="130076"/>
                    </a:lnTo>
                    <a:lnTo>
                      <a:pt x="39758" y="130076"/>
                    </a:lnTo>
                    <a:close/>
                  </a:path>
                </a:pathLst>
              </a:custGeom>
              <a:solidFill>
                <a:srgbClr val="FBCE29"/>
              </a:solidFill>
              <a:ln w="6982" cap="flat">
                <a:noFill/>
                <a:prstDash val="solid"/>
                <a:miter/>
              </a:ln>
            </p:spPr>
            <p:txBody>
              <a:bodyPr rtlCol="0" anchor="ctr"/>
              <a:lstStyle/>
              <a:p>
                <a:endParaRPr lang="en-GB"/>
              </a:p>
            </p:txBody>
          </p:sp>
          <p:grpSp>
            <p:nvGrpSpPr>
              <p:cNvPr id="102" name="Graphic 6">
                <a:extLst>
                  <a:ext uri="{FF2B5EF4-FFF2-40B4-BE49-F238E27FC236}">
                    <a16:creationId xmlns:a16="http://schemas.microsoft.com/office/drawing/2014/main" id="{4FB19747-80E0-7DC0-8533-3F850E6DFFEB}"/>
                  </a:ext>
                </a:extLst>
              </p:cNvPr>
              <p:cNvGrpSpPr/>
              <p:nvPr/>
            </p:nvGrpSpPr>
            <p:grpSpPr>
              <a:xfrm>
                <a:off x="838200" y="861175"/>
                <a:ext cx="510356" cy="449378"/>
                <a:chOff x="838200" y="861175"/>
                <a:chExt cx="510356" cy="449378"/>
              </a:xfrm>
            </p:grpSpPr>
            <p:sp>
              <p:nvSpPr>
                <p:cNvPr id="104" name="Vrije vorm 103">
                  <a:extLst>
                    <a:ext uri="{FF2B5EF4-FFF2-40B4-BE49-F238E27FC236}">
                      <a16:creationId xmlns:a16="http://schemas.microsoft.com/office/drawing/2014/main" id="{B359A8F0-6AC4-4B1C-E02D-EEB9604267CA}"/>
                    </a:ext>
                  </a:extLst>
                </p:cNvPr>
                <p:cNvSpPr/>
                <p:nvPr/>
              </p:nvSpPr>
              <p:spPr>
                <a:xfrm>
                  <a:off x="838200" y="952096"/>
                  <a:ext cx="510356" cy="358457"/>
                </a:xfrm>
                <a:custGeom>
                  <a:avLst/>
                  <a:gdLst>
                    <a:gd name="connsiteX0" fmla="*/ 510356 w 510356"/>
                    <a:gd name="connsiteY0" fmla="*/ 0 h 358457"/>
                    <a:gd name="connsiteX1" fmla="*/ 180274 w 510356"/>
                    <a:gd name="connsiteY1" fmla="*/ 358458 h 358457"/>
                    <a:gd name="connsiteX2" fmla="*/ 0 w 510356"/>
                    <a:gd name="connsiteY2" fmla="*/ 158850 h 358457"/>
                    <a:gd name="connsiteX3" fmla="*/ 45837 w 510356"/>
                    <a:gd name="connsiteY3" fmla="*/ 158850 h 358457"/>
                    <a:gd name="connsiteX4" fmla="*/ 179715 w 510356"/>
                    <a:gd name="connsiteY4" fmla="*/ 307040 h 358457"/>
                    <a:gd name="connsiteX5" fmla="*/ 462213 w 510356"/>
                    <a:gd name="connsiteY5" fmla="*/ 0 h 358457"/>
                    <a:gd name="connsiteX6" fmla="*/ 510356 w 510356"/>
                    <a:gd name="connsiteY6" fmla="*/ 0 h 35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356" h="358457">
                      <a:moveTo>
                        <a:pt x="510356" y="0"/>
                      </a:moveTo>
                      <a:lnTo>
                        <a:pt x="180274" y="358458"/>
                      </a:lnTo>
                      <a:lnTo>
                        <a:pt x="0" y="158850"/>
                      </a:lnTo>
                      <a:lnTo>
                        <a:pt x="45837" y="158850"/>
                      </a:lnTo>
                      <a:lnTo>
                        <a:pt x="179715" y="307040"/>
                      </a:lnTo>
                      <a:lnTo>
                        <a:pt x="462213" y="0"/>
                      </a:lnTo>
                      <a:lnTo>
                        <a:pt x="510356" y="0"/>
                      </a:lnTo>
                      <a:close/>
                    </a:path>
                  </a:pathLst>
                </a:custGeom>
                <a:solidFill>
                  <a:srgbClr val="FFFFFF"/>
                </a:solidFill>
                <a:ln w="6982" cap="flat">
                  <a:noFill/>
                  <a:prstDash val="solid"/>
                  <a:miter/>
                </a:ln>
              </p:spPr>
              <p:txBody>
                <a:bodyPr rtlCol="0" anchor="ctr"/>
                <a:lstStyle/>
                <a:p>
                  <a:endParaRPr lang="en-GB"/>
                </a:p>
              </p:txBody>
            </p:sp>
            <p:sp>
              <p:nvSpPr>
                <p:cNvPr id="105" name="Vrije vorm 104">
                  <a:extLst>
                    <a:ext uri="{FF2B5EF4-FFF2-40B4-BE49-F238E27FC236}">
                      <a16:creationId xmlns:a16="http://schemas.microsoft.com/office/drawing/2014/main" id="{AEFFACBA-9D64-38A2-4F4E-D9F59322DCF9}"/>
                    </a:ext>
                  </a:extLst>
                </p:cNvPr>
                <p:cNvSpPr/>
                <p:nvPr/>
              </p:nvSpPr>
              <p:spPr>
                <a:xfrm>
                  <a:off x="838200" y="861175"/>
                  <a:ext cx="363062" cy="300978"/>
                </a:xfrm>
                <a:custGeom>
                  <a:avLst/>
                  <a:gdLst>
                    <a:gd name="connsiteX0" fmla="*/ 363063 w 363062"/>
                    <a:gd name="connsiteY0" fmla="*/ 90921 h 300978"/>
                    <a:gd name="connsiteX1" fmla="*/ 290604 w 363062"/>
                    <a:gd name="connsiteY1" fmla="*/ 174108 h 300978"/>
                    <a:gd name="connsiteX2" fmla="*/ 257694 w 363062"/>
                    <a:gd name="connsiteY2" fmla="*/ 211870 h 300978"/>
                    <a:gd name="connsiteX3" fmla="*/ 180064 w 363062"/>
                    <a:gd name="connsiteY3" fmla="*/ 300979 h 300978"/>
                    <a:gd name="connsiteX4" fmla="*/ 136253 w 363062"/>
                    <a:gd name="connsiteY4" fmla="*/ 249771 h 300978"/>
                    <a:gd name="connsiteX5" fmla="*/ 0 w 363062"/>
                    <a:gd name="connsiteY5" fmla="*/ 90433 h 300978"/>
                    <a:gd name="connsiteX6" fmla="*/ 34587 w 363062"/>
                    <a:gd name="connsiteY6" fmla="*/ 35045 h 300978"/>
                    <a:gd name="connsiteX7" fmla="*/ 47374 w 363062"/>
                    <a:gd name="connsiteY7" fmla="*/ 14561 h 300978"/>
                    <a:gd name="connsiteX8" fmla="*/ 56458 w 363062"/>
                    <a:gd name="connsiteY8" fmla="*/ 0 h 300978"/>
                    <a:gd name="connsiteX9" fmla="*/ 299548 w 363062"/>
                    <a:gd name="connsiteY9" fmla="*/ 0 h 300978"/>
                    <a:gd name="connsiteX10" fmla="*/ 324004 w 363062"/>
                    <a:gd name="connsiteY10" fmla="*/ 35045 h 300978"/>
                    <a:gd name="connsiteX11" fmla="*/ 329384 w 363062"/>
                    <a:gd name="connsiteY11" fmla="*/ 42708 h 300978"/>
                    <a:gd name="connsiteX12" fmla="*/ 363063 w 363062"/>
                    <a:gd name="connsiteY12" fmla="*/ 90921 h 3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062" h="300978">
                      <a:moveTo>
                        <a:pt x="363063" y="90921"/>
                      </a:moveTo>
                      <a:lnTo>
                        <a:pt x="290604" y="174108"/>
                      </a:lnTo>
                      <a:lnTo>
                        <a:pt x="257694" y="211870"/>
                      </a:lnTo>
                      <a:lnTo>
                        <a:pt x="180064" y="300979"/>
                      </a:lnTo>
                      <a:lnTo>
                        <a:pt x="136253" y="249771"/>
                      </a:lnTo>
                      <a:lnTo>
                        <a:pt x="0" y="90433"/>
                      </a:lnTo>
                      <a:lnTo>
                        <a:pt x="34587" y="35045"/>
                      </a:lnTo>
                      <a:lnTo>
                        <a:pt x="47374" y="14561"/>
                      </a:lnTo>
                      <a:lnTo>
                        <a:pt x="56458" y="0"/>
                      </a:lnTo>
                      <a:lnTo>
                        <a:pt x="299548" y="0"/>
                      </a:lnTo>
                      <a:lnTo>
                        <a:pt x="324004" y="35045"/>
                      </a:lnTo>
                      <a:lnTo>
                        <a:pt x="329384" y="42708"/>
                      </a:lnTo>
                      <a:lnTo>
                        <a:pt x="363063" y="90921"/>
                      </a:lnTo>
                      <a:close/>
                    </a:path>
                  </a:pathLst>
                </a:custGeom>
                <a:solidFill>
                  <a:srgbClr val="FBCE29"/>
                </a:solidFill>
                <a:ln w="6982" cap="flat">
                  <a:noFill/>
                  <a:prstDash val="solid"/>
                  <a:miter/>
                </a:ln>
              </p:spPr>
              <p:txBody>
                <a:bodyPr rtlCol="0" anchor="ctr"/>
                <a:lstStyle/>
                <a:p>
                  <a:endParaRPr lang="en-GB"/>
                </a:p>
              </p:txBody>
            </p:sp>
          </p:grpSp>
          <p:sp>
            <p:nvSpPr>
              <p:cNvPr id="103" name="Vrije vorm 102">
                <a:extLst>
                  <a:ext uri="{FF2B5EF4-FFF2-40B4-BE49-F238E27FC236}">
                    <a16:creationId xmlns:a16="http://schemas.microsoft.com/office/drawing/2014/main" id="{AA4CFA68-AD9C-F384-46D5-5BD5E9F36623}"/>
                  </a:ext>
                </a:extLst>
              </p:cNvPr>
              <p:cNvSpPr/>
              <p:nvPr/>
            </p:nvSpPr>
            <p:spPr>
              <a:xfrm>
                <a:off x="1504024" y="704764"/>
                <a:ext cx="36334" cy="605789"/>
              </a:xfrm>
              <a:custGeom>
                <a:avLst/>
                <a:gdLst>
                  <a:gd name="connsiteX0" fmla="*/ 0 w 36334"/>
                  <a:gd name="connsiteY0" fmla="*/ 0 h 605789"/>
                  <a:gd name="connsiteX1" fmla="*/ 0 w 36334"/>
                  <a:gd name="connsiteY1" fmla="*/ 605790 h 605789"/>
                  <a:gd name="connsiteX2" fmla="*/ 36334 w 36334"/>
                  <a:gd name="connsiteY2" fmla="*/ 605790 h 605789"/>
                  <a:gd name="connsiteX3" fmla="*/ 36334 w 36334"/>
                  <a:gd name="connsiteY3" fmla="*/ 0 h 605789"/>
                  <a:gd name="connsiteX4" fmla="*/ 0 w 36334"/>
                  <a:gd name="connsiteY4" fmla="*/ 0 h 60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4" h="605789">
                    <a:moveTo>
                      <a:pt x="0" y="0"/>
                    </a:moveTo>
                    <a:lnTo>
                      <a:pt x="0" y="605790"/>
                    </a:lnTo>
                    <a:lnTo>
                      <a:pt x="36334" y="605790"/>
                    </a:lnTo>
                    <a:lnTo>
                      <a:pt x="36334" y="0"/>
                    </a:lnTo>
                    <a:lnTo>
                      <a:pt x="0" y="0"/>
                    </a:lnTo>
                    <a:close/>
                  </a:path>
                </a:pathLst>
              </a:custGeom>
              <a:solidFill>
                <a:srgbClr val="FFFFFF"/>
              </a:solidFill>
              <a:ln w="6982" cap="flat">
                <a:noFill/>
                <a:prstDash val="solid"/>
                <a:miter/>
              </a:ln>
            </p:spPr>
            <p:txBody>
              <a:bodyPr rtlCol="0" anchor="ctr"/>
              <a:lstStyle/>
              <a:p>
                <a:endParaRPr lang="en-GB"/>
              </a:p>
            </p:txBody>
          </p:sp>
        </p:grpSp>
        <p:grpSp>
          <p:nvGrpSpPr>
            <p:cNvPr id="66" name="Graphic 6">
              <a:extLst>
                <a:ext uri="{FF2B5EF4-FFF2-40B4-BE49-F238E27FC236}">
                  <a16:creationId xmlns:a16="http://schemas.microsoft.com/office/drawing/2014/main" id="{7B70CDD0-D475-8D82-B77F-BEB39CA38A79}"/>
                </a:ext>
              </a:extLst>
            </p:cNvPr>
            <p:cNvGrpSpPr/>
            <p:nvPr/>
          </p:nvGrpSpPr>
          <p:grpSpPr>
            <a:xfrm>
              <a:off x="1503326" y="1405654"/>
              <a:ext cx="2629201" cy="103740"/>
              <a:chOff x="1503326" y="1405654"/>
              <a:chExt cx="2629201" cy="103740"/>
            </a:xfrm>
            <a:solidFill>
              <a:srgbClr val="FFFFFF"/>
            </a:solidFill>
          </p:grpSpPr>
          <p:sp>
            <p:nvSpPr>
              <p:cNvPr id="67" name="Vrije vorm 66">
                <a:extLst>
                  <a:ext uri="{FF2B5EF4-FFF2-40B4-BE49-F238E27FC236}">
                    <a16:creationId xmlns:a16="http://schemas.microsoft.com/office/drawing/2014/main" id="{41D6E308-5633-4CED-0947-01171E172D2A}"/>
                  </a:ext>
                </a:extLst>
              </p:cNvPr>
              <p:cNvSpPr/>
              <p:nvPr/>
            </p:nvSpPr>
            <p:spPr>
              <a:xfrm>
                <a:off x="1503326"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8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7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8" y="12053"/>
                      <a:pt x="12717" y="7246"/>
                    </a:cubicBezTo>
                    <a:cubicBezTo>
                      <a:pt x="19075"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4" y="15815"/>
                      <a:pt x="11878" y="20344"/>
                      <a:pt x="11878" y="25918"/>
                    </a:cubicBezTo>
                    <a:cubicBezTo>
                      <a:pt x="11878"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4"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7"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68" name="Vrije vorm 67">
                <a:extLst>
                  <a:ext uri="{FF2B5EF4-FFF2-40B4-BE49-F238E27FC236}">
                    <a16:creationId xmlns:a16="http://schemas.microsoft.com/office/drawing/2014/main" id="{66819C20-E321-A2C4-3E7D-A0E942380ED4}"/>
                  </a:ext>
                </a:extLst>
              </p:cNvPr>
              <p:cNvSpPr/>
              <p:nvPr/>
            </p:nvSpPr>
            <p:spPr>
              <a:xfrm>
                <a:off x="1586964"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3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3"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69" name="Vrije vorm 68">
                <a:extLst>
                  <a:ext uri="{FF2B5EF4-FFF2-40B4-BE49-F238E27FC236}">
                    <a16:creationId xmlns:a16="http://schemas.microsoft.com/office/drawing/2014/main" id="{5F539B36-EED6-3A68-64B5-B8027C10AA4D}"/>
                  </a:ext>
                </a:extLst>
              </p:cNvPr>
              <p:cNvSpPr/>
              <p:nvPr/>
            </p:nvSpPr>
            <p:spPr>
              <a:xfrm>
                <a:off x="1690028"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70" name="Vrije vorm 69">
                <a:extLst>
                  <a:ext uri="{FF2B5EF4-FFF2-40B4-BE49-F238E27FC236}">
                    <a16:creationId xmlns:a16="http://schemas.microsoft.com/office/drawing/2014/main" id="{3FA6D60F-00F2-3E9D-9605-AB7ED5CB9316}"/>
                  </a:ext>
                </a:extLst>
              </p:cNvPr>
              <p:cNvSpPr/>
              <p:nvPr/>
            </p:nvSpPr>
            <p:spPr>
              <a:xfrm>
                <a:off x="1773597"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71" name="Vrije vorm 70">
                <a:extLst>
                  <a:ext uri="{FF2B5EF4-FFF2-40B4-BE49-F238E27FC236}">
                    <a16:creationId xmlns:a16="http://schemas.microsoft.com/office/drawing/2014/main" id="{7EBC11D6-4585-FE53-16A4-93402F25C514}"/>
                  </a:ext>
                </a:extLst>
              </p:cNvPr>
              <p:cNvSpPr/>
              <p:nvPr/>
            </p:nvSpPr>
            <p:spPr>
              <a:xfrm>
                <a:off x="1855279"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72" name="Vrije vorm 71">
                <a:extLst>
                  <a:ext uri="{FF2B5EF4-FFF2-40B4-BE49-F238E27FC236}">
                    <a16:creationId xmlns:a16="http://schemas.microsoft.com/office/drawing/2014/main" id="{C494579C-053E-6525-F4B2-377225558707}"/>
                  </a:ext>
                </a:extLst>
              </p:cNvPr>
              <p:cNvSpPr/>
              <p:nvPr/>
            </p:nvSpPr>
            <p:spPr>
              <a:xfrm>
                <a:off x="1957224"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73" name="Vrije vorm 72">
                <a:extLst>
                  <a:ext uri="{FF2B5EF4-FFF2-40B4-BE49-F238E27FC236}">
                    <a16:creationId xmlns:a16="http://schemas.microsoft.com/office/drawing/2014/main" id="{820450AD-E68D-3DCB-B315-39B3C3114B8E}"/>
                  </a:ext>
                </a:extLst>
              </p:cNvPr>
              <p:cNvSpPr/>
              <p:nvPr/>
            </p:nvSpPr>
            <p:spPr>
              <a:xfrm>
                <a:off x="2043588"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4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4"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74" name="Vrije vorm 73">
                <a:extLst>
                  <a:ext uri="{FF2B5EF4-FFF2-40B4-BE49-F238E27FC236}">
                    <a16:creationId xmlns:a16="http://schemas.microsoft.com/office/drawing/2014/main" id="{C0EA043D-157D-BADF-A22C-9383B64467DC}"/>
                  </a:ext>
                </a:extLst>
              </p:cNvPr>
              <p:cNvSpPr/>
              <p:nvPr/>
            </p:nvSpPr>
            <p:spPr>
              <a:xfrm>
                <a:off x="2146442"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1 w 71550"/>
                  <a:gd name="connsiteY10" fmla="*/ 99908 h 100813"/>
                  <a:gd name="connsiteX11" fmla="*/ 71551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1" y="99908"/>
                    </a:lnTo>
                    <a:lnTo>
                      <a:pt x="71551"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75" name="Vrije vorm 74">
                <a:extLst>
                  <a:ext uri="{FF2B5EF4-FFF2-40B4-BE49-F238E27FC236}">
                    <a16:creationId xmlns:a16="http://schemas.microsoft.com/office/drawing/2014/main" id="{F05C2903-51A4-124A-2696-2345F04FFEF5}"/>
                  </a:ext>
                </a:extLst>
              </p:cNvPr>
              <p:cNvSpPr/>
              <p:nvPr/>
            </p:nvSpPr>
            <p:spPr>
              <a:xfrm>
                <a:off x="2240352" y="1407048"/>
                <a:ext cx="71480" cy="100813"/>
              </a:xfrm>
              <a:custGeom>
                <a:avLst/>
                <a:gdLst>
                  <a:gd name="connsiteX0" fmla="*/ 70 w 71480"/>
                  <a:gd name="connsiteY0" fmla="*/ 100814 h 100813"/>
                  <a:gd name="connsiteX1" fmla="*/ 70 w 71480"/>
                  <a:gd name="connsiteY1" fmla="*/ 0 h 100813"/>
                  <a:gd name="connsiteX2" fmla="*/ 28299 w 71480"/>
                  <a:gd name="connsiteY2" fmla="*/ 0 h 100813"/>
                  <a:gd name="connsiteX3" fmla="*/ 50588 w 71480"/>
                  <a:gd name="connsiteY3" fmla="*/ 5643 h 100813"/>
                  <a:gd name="connsiteX4" fmla="*/ 65961 w 71480"/>
                  <a:gd name="connsiteY4" fmla="*/ 21807 h 100813"/>
                  <a:gd name="connsiteX5" fmla="*/ 71481 w 71480"/>
                  <a:gd name="connsiteY5" fmla="*/ 45774 h 100813"/>
                  <a:gd name="connsiteX6" fmla="*/ 71481 w 71480"/>
                  <a:gd name="connsiteY6" fmla="*/ 55040 h 100813"/>
                  <a:gd name="connsiteX7" fmla="*/ 65961 w 71480"/>
                  <a:gd name="connsiteY7" fmla="*/ 79007 h 100813"/>
                  <a:gd name="connsiteX8" fmla="*/ 50519 w 71480"/>
                  <a:gd name="connsiteY8" fmla="*/ 95171 h 100813"/>
                  <a:gd name="connsiteX9" fmla="*/ 27670 w 71480"/>
                  <a:gd name="connsiteY9" fmla="*/ 100814 h 100813"/>
                  <a:gd name="connsiteX10" fmla="*/ 0 w 71480"/>
                  <a:gd name="connsiteY10" fmla="*/ 100814 h 100813"/>
                  <a:gd name="connsiteX11" fmla="*/ 8594 w 71480"/>
                  <a:gd name="connsiteY11" fmla="*/ 7246 h 100813"/>
                  <a:gd name="connsiteX12" fmla="*/ 8594 w 71480"/>
                  <a:gd name="connsiteY12" fmla="*/ 93638 h 100813"/>
                  <a:gd name="connsiteX13" fmla="*/ 27740 w 71480"/>
                  <a:gd name="connsiteY13" fmla="*/ 93638 h 100813"/>
                  <a:gd name="connsiteX14" fmla="*/ 53383 w 71480"/>
                  <a:gd name="connsiteY14" fmla="*/ 83048 h 100813"/>
                  <a:gd name="connsiteX15" fmla="*/ 63026 w 71480"/>
                  <a:gd name="connsiteY15" fmla="*/ 54483 h 100813"/>
                  <a:gd name="connsiteX16" fmla="*/ 63026 w 71480"/>
                  <a:gd name="connsiteY16" fmla="*/ 45635 h 100813"/>
                  <a:gd name="connsiteX17" fmla="*/ 53523 w 71480"/>
                  <a:gd name="connsiteY17" fmla="*/ 17766 h 100813"/>
                  <a:gd name="connsiteX18" fmla="*/ 28439 w 71480"/>
                  <a:gd name="connsiteY18" fmla="*/ 7246 h 100813"/>
                  <a:gd name="connsiteX19" fmla="*/ 8594 w 71480"/>
                  <a:gd name="connsiteY19" fmla="*/ 7246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80" h="100813">
                    <a:moveTo>
                      <a:pt x="70" y="100814"/>
                    </a:moveTo>
                    <a:lnTo>
                      <a:pt x="70" y="0"/>
                    </a:lnTo>
                    <a:lnTo>
                      <a:pt x="28299" y="0"/>
                    </a:lnTo>
                    <a:cubicBezTo>
                      <a:pt x="36614" y="0"/>
                      <a:pt x="44020" y="1881"/>
                      <a:pt x="50588" y="5643"/>
                    </a:cubicBezTo>
                    <a:cubicBezTo>
                      <a:pt x="57157" y="9406"/>
                      <a:pt x="62257" y="14770"/>
                      <a:pt x="65961" y="21807"/>
                    </a:cubicBezTo>
                    <a:cubicBezTo>
                      <a:pt x="69664" y="28844"/>
                      <a:pt x="71481" y="36786"/>
                      <a:pt x="71481" y="45774"/>
                    </a:cubicBezTo>
                    <a:lnTo>
                      <a:pt x="71481" y="55040"/>
                    </a:lnTo>
                    <a:cubicBezTo>
                      <a:pt x="71481" y="64028"/>
                      <a:pt x="69664" y="72040"/>
                      <a:pt x="65961" y="79007"/>
                    </a:cubicBezTo>
                    <a:cubicBezTo>
                      <a:pt x="62327" y="85974"/>
                      <a:pt x="57157" y="91339"/>
                      <a:pt x="50519" y="95171"/>
                    </a:cubicBezTo>
                    <a:cubicBezTo>
                      <a:pt x="43881" y="98933"/>
                      <a:pt x="36264" y="100814"/>
                      <a:pt x="27670" y="100814"/>
                    </a:cubicBezTo>
                    <a:lnTo>
                      <a:pt x="0" y="100814"/>
                    </a:lnTo>
                    <a:close/>
                    <a:moveTo>
                      <a:pt x="8594" y="7246"/>
                    </a:moveTo>
                    <a:lnTo>
                      <a:pt x="8594" y="93638"/>
                    </a:lnTo>
                    <a:lnTo>
                      <a:pt x="27740" y="93638"/>
                    </a:lnTo>
                    <a:cubicBezTo>
                      <a:pt x="38361" y="93638"/>
                      <a:pt x="46955" y="90085"/>
                      <a:pt x="53383" y="83048"/>
                    </a:cubicBezTo>
                    <a:cubicBezTo>
                      <a:pt x="59812" y="76011"/>
                      <a:pt x="63026" y="66466"/>
                      <a:pt x="63026" y="54483"/>
                    </a:cubicBezTo>
                    <a:lnTo>
                      <a:pt x="63026" y="45635"/>
                    </a:lnTo>
                    <a:cubicBezTo>
                      <a:pt x="63026" y="34069"/>
                      <a:pt x="59882" y="24733"/>
                      <a:pt x="53523" y="17766"/>
                    </a:cubicBezTo>
                    <a:cubicBezTo>
                      <a:pt x="47165" y="10799"/>
                      <a:pt x="38850" y="7315"/>
                      <a:pt x="28439" y="7246"/>
                    </a:cubicBezTo>
                    <a:lnTo>
                      <a:pt x="8594" y="7246"/>
                    </a:lnTo>
                    <a:close/>
                  </a:path>
                </a:pathLst>
              </a:custGeom>
              <a:solidFill>
                <a:srgbClr val="FFFFFF"/>
              </a:solidFill>
              <a:ln w="3175" cap="flat">
                <a:solidFill>
                  <a:schemeClr val="bg1"/>
                </a:solidFill>
                <a:prstDash val="solid"/>
                <a:miter/>
              </a:ln>
            </p:spPr>
            <p:txBody>
              <a:bodyPr rtlCol="0" anchor="ctr"/>
              <a:lstStyle/>
              <a:p>
                <a:endParaRPr lang="en-GB"/>
              </a:p>
            </p:txBody>
          </p:sp>
          <p:sp>
            <p:nvSpPr>
              <p:cNvPr id="76" name="Vrije vorm 75">
                <a:extLst>
                  <a:ext uri="{FF2B5EF4-FFF2-40B4-BE49-F238E27FC236}">
                    <a16:creationId xmlns:a16="http://schemas.microsoft.com/office/drawing/2014/main" id="{30FDEF68-EC96-D1AD-756F-45CAA7396A3E}"/>
                  </a:ext>
                </a:extLst>
              </p:cNvPr>
              <p:cNvSpPr/>
              <p:nvPr/>
            </p:nvSpPr>
            <p:spPr>
              <a:xfrm>
                <a:off x="2339013"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77" name="Vrije vorm 76">
                <a:extLst>
                  <a:ext uri="{FF2B5EF4-FFF2-40B4-BE49-F238E27FC236}">
                    <a16:creationId xmlns:a16="http://schemas.microsoft.com/office/drawing/2014/main" id="{00306B6A-5935-318D-9DC3-9E4BBB0A1DD7}"/>
                  </a:ext>
                </a:extLst>
              </p:cNvPr>
              <p:cNvSpPr/>
              <p:nvPr/>
            </p:nvSpPr>
            <p:spPr>
              <a:xfrm>
                <a:off x="2378492"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78" name="Vrije vorm 77">
                <a:extLst>
                  <a:ext uri="{FF2B5EF4-FFF2-40B4-BE49-F238E27FC236}">
                    <a16:creationId xmlns:a16="http://schemas.microsoft.com/office/drawing/2014/main" id="{359E7E3C-0986-B68E-039A-A918D3012D9B}"/>
                  </a:ext>
                </a:extLst>
              </p:cNvPr>
              <p:cNvSpPr/>
              <p:nvPr/>
            </p:nvSpPr>
            <p:spPr>
              <a:xfrm>
                <a:off x="2480228"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79" name="Vrije vorm 78">
                <a:extLst>
                  <a:ext uri="{FF2B5EF4-FFF2-40B4-BE49-F238E27FC236}">
                    <a16:creationId xmlns:a16="http://schemas.microsoft.com/office/drawing/2014/main" id="{0BE36B3A-7854-8BBB-AA8A-BF7EE87531B5}"/>
                  </a:ext>
                </a:extLst>
              </p:cNvPr>
              <p:cNvSpPr/>
              <p:nvPr/>
            </p:nvSpPr>
            <p:spPr>
              <a:xfrm>
                <a:off x="2610682" y="1407117"/>
                <a:ext cx="81542" cy="100814"/>
              </a:xfrm>
              <a:custGeom>
                <a:avLst/>
                <a:gdLst>
                  <a:gd name="connsiteX0" fmla="*/ 40806 w 81542"/>
                  <a:gd name="connsiteY0" fmla="*/ 54970 h 100814"/>
                  <a:gd name="connsiteX1" fmla="*/ 71690 w 81542"/>
                  <a:gd name="connsiteY1" fmla="*/ 0 h 100814"/>
                  <a:gd name="connsiteX2" fmla="*/ 81542 w 81542"/>
                  <a:gd name="connsiteY2" fmla="*/ 0 h 100814"/>
                  <a:gd name="connsiteX3" fmla="*/ 44998 w 81542"/>
                  <a:gd name="connsiteY3" fmla="*/ 62843 h 100814"/>
                  <a:gd name="connsiteX4" fmla="*/ 44998 w 81542"/>
                  <a:gd name="connsiteY4" fmla="*/ 100814 h 100814"/>
                  <a:gd name="connsiteX5" fmla="*/ 36474 w 81542"/>
                  <a:gd name="connsiteY5" fmla="*/ 100814 h 100814"/>
                  <a:gd name="connsiteX6" fmla="*/ 36474 w 81542"/>
                  <a:gd name="connsiteY6" fmla="*/ 62843 h 100814"/>
                  <a:gd name="connsiteX7" fmla="*/ 0 w 81542"/>
                  <a:gd name="connsiteY7" fmla="*/ 0 h 100814"/>
                  <a:gd name="connsiteX8" fmla="*/ 10132 w 81542"/>
                  <a:gd name="connsiteY8" fmla="*/ 0 h 100814"/>
                  <a:gd name="connsiteX9" fmla="*/ 40736 w 81542"/>
                  <a:gd name="connsiteY9" fmla="*/ 54970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42" h="100814">
                    <a:moveTo>
                      <a:pt x="40806" y="54970"/>
                    </a:moveTo>
                    <a:lnTo>
                      <a:pt x="71690" y="0"/>
                    </a:lnTo>
                    <a:lnTo>
                      <a:pt x="81542" y="0"/>
                    </a:lnTo>
                    <a:lnTo>
                      <a:pt x="44998" y="62843"/>
                    </a:lnTo>
                    <a:lnTo>
                      <a:pt x="44998" y="100814"/>
                    </a:lnTo>
                    <a:lnTo>
                      <a:pt x="36474" y="100814"/>
                    </a:lnTo>
                    <a:lnTo>
                      <a:pt x="36474" y="62843"/>
                    </a:lnTo>
                    <a:lnTo>
                      <a:pt x="0" y="0"/>
                    </a:lnTo>
                    <a:lnTo>
                      <a:pt x="10132" y="0"/>
                    </a:lnTo>
                    <a:lnTo>
                      <a:pt x="40736" y="549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80" name="Vrije vorm 79">
                <a:extLst>
                  <a:ext uri="{FF2B5EF4-FFF2-40B4-BE49-F238E27FC236}">
                    <a16:creationId xmlns:a16="http://schemas.microsoft.com/office/drawing/2014/main" id="{EEC87879-5A0F-082B-7E3C-0F4BBDEB25BF}"/>
                  </a:ext>
                </a:extLst>
              </p:cNvPr>
              <p:cNvSpPr/>
              <p:nvPr/>
            </p:nvSpPr>
            <p:spPr>
              <a:xfrm>
                <a:off x="2704522" y="1405933"/>
                <a:ext cx="78747" cy="103461"/>
              </a:xfrm>
              <a:custGeom>
                <a:avLst/>
                <a:gdLst>
                  <a:gd name="connsiteX0" fmla="*/ 78747 w 78747"/>
                  <a:gd name="connsiteY0" fmla="*/ 57061 h 103461"/>
                  <a:gd name="connsiteX1" fmla="*/ 73926 w 78747"/>
                  <a:gd name="connsiteY1" fmla="*/ 81515 h 103461"/>
                  <a:gd name="connsiteX2" fmla="*/ 60161 w 78747"/>
                  <a:gd name="connsiteY2" fmla="*/ 97748 h 103461"/>
                  <a:gd name="connsiteX3" fmla="*/ 39479 w 78747"/>
                  <a:gd name="connsiteY3" fmla="*/ 103461 h 103461"/>
                  <a:gd name="connsiteX4" fmla="*/ 10900 w 78747"/>
                  <a:gd name="connsiteY4" fmla="*/ 90851 h 103461"/>
                  <a:gd name="connsiteX5" fmla="*/ 0 w 78747"/>
                  <a:gd name="connsiteY5" fmla="*/ 56782 h 103461"/>
                  <a:gd name="connsiteX6" fmla="*/ 0 w 78747"/>
                  <a:gd name="connsiteY6" fmla="*/ 46401 h 103461"/>
                  <a:gd name="connsiteX7" fmla="*/ 4891 w 78747"/>
                  <a:gd name="connsiteY7" fmla="*/ 22016 h 103461"/>
                  <a:gd name="connsiteX8" fmla="*/ 18726 w 78747"/>
                  <a:gd name="connsiteY8" fmla="*/ 5713 h 103461"/>
                  <a:gd name="connsiteX9" fmla="*/ 39339 w 78747"/>
                  <a:gd name="connsiteY9" fmla="*/ 0 h 103461"/>
                  <a:gd name="connsiteX10" fmla="*/ 59951 w 78747"/>
                  <a:gd name="connsiteY10" fmla="*/ 5574 h 103461"/>
                  <a:gd name="connsiteX11" fmla="*/ 73717 w 78747"/>
                  <a:gd name="connsiteY11" fmla="*/ 21459 h 103461"/>
                  <a:gd name="connsiteX12" fmla="*/ 78747 w 78747"/>
                  <a:gd name="connsiteY12" fmla="*/ 45216 h 103461"/>
                  <a:gd name="connsiteX13" fmla="*/ 78747 w 78747"/>
                  <a:gd name="connsiteY13" fmla="*/ 57270 h 103461"/>
                  <a:gd name="connsiteX14" fmla="*/ 70223 w 78747"/>
                  <a:gd name="connsiteY14" fmla="*/ 46122 h 103461"/>
                  <a:gd name="connsiteX15" fmla="*/ 61978 w 78747"/>
                  <a:gd name="connsiteY15" fmla="*/ 17627 h 103461"/>
                  <a:gd name="connsiteX16" fmla="*/ 39339 w 78747"/>
                  <a:gd name="connsiteY16" fmla="*/ 7315 h 103461"/>
                  <a:gd name="connsiteX17" fmla="*/ 16909 w 78747"/>
                  <a:gd name="connsiteY17" fmla="*/ 17696 h 103461"/>
                  <a:gd name="connsiteX18" fmla="*/ 8525 w 78747"/>
                  <a:gd name="connsiteY18" fmla="*/ 46610 h 103461"/>
                  <a:gd name="connsiteX19" fmla="*/ 8525 w 78747"/>
                  <a:gd name="connsiteY19" fmla="*/ 57130 h 103461"/>
                  <a:gd name="connsiteX20" fmla="*/ 16840 w 78747"/>
                  <a:gd name="connsiteY20" fmla="*/ 85556 h 103461"/>
                  <a:gd name="connsiteX21" fmla="*/ 39479 w 78747"/>
                  <a:gd name="connsiteY21" fmla="*/ 96076 h 103461"/>
                  <a:gd name="connsiteX22" fmla="*/ 62117 w 78747"/>
                  <a:gd name="connsiteY22" fmla="*/ 85695 h 103461"/>
                  <a:gd name="connsiteX23" fmla="*/ 70223 w 78747"/>
                  <a:gd name="connsiteY23" fmla="*/ 56852 h 103461"/>
                  <a:gd name="connsiteX24" fmla="*/ 70223 w 78747"/>
                  <a:gd name="connsiteY24" fmla="*/ 46192 h 10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747" h="103461">
                    <a:moveTo>
                      <a:pt x="78747" y="57061"/>
                    </a:moveTo>
                    <a:cubicBezTo>
                      <a:pt x="78747" y="66327"/>
                      <a:pt x="77140" y="74478"/>
                      <a:pt x="73926" y="81515"/>
                    </a:cubicBezTo>
                    <a:cubicBezTo>
                      <a:pt x="70712" y="88552"/>
                      <a:pt x="66100" y="93917"/>
                      <a:pt x="60161" y="97748"/>
                    </a:cubicBezTo>
                    <a:cubicBezTo>
                      <a:pt x="54222" y="101580"/>
                      <a:pt x="47304" y="103461"/>
                      <a:pt x="39479" y="103461"/>
                    </a:cubicBezTo>
                    <a:cubicBezTo>
                      <a:pt x="27670" y="103461"/>
                      <a:pt x="18167" y="99281"/>
                      <a:pt x="10900" y="90851"/>
                    </a:cubicBezTo>
                    <a:cubicBezTo>
                      <a:pt x="3633" y="82421"/>
                      <a:pt x="0" y="71064"/>
                      <a:pt x="0" y="56782"/>
                    </a:cubicBezTo>
                    <a:lnTo>
                      <a:pt x="0" y="46401"/>
                    </a:lnTo>
                    <a:cubicBezTo>
                      <a:pt x="0" y="37204"/>
                      <a:pt x="1607" y="29053"/>
                      <a:pt x="4891" y="22016"/>
                    </a:cubicBezTo>
                    <a:cubicBezTo>
                      <a:pt x="8175" y="14910"/>
                      <a:pt x="12787" y="9475"/>
                      <a:pt x="18726" y="5713"/>
                    </a:cubicBezTo>
                    <a:cubicBezTo>
                      <a:pt x="24665" y="1881"/>
                      <a:pt x="31583" y="0"/>
                      <a:pt x="39339" y="0"/>
                    </a:cubicBezTo>
                    <a:cubicBezTo>
                      <a:pt x="47095" y="0"/>
                      <a:pt x="53942" y="1881"/>
                      <a:pt x="59951" y="5574"/>
                    </a:cubicBezTo>
                    <a:cubicBezTo>
                      <a:pt x="65891" y="9336"/>
                      <a:pt x="70502" y="14561"/>
                      <a:pt x="73717" y="21459"/>
                    </a:cubicBezTo>
                    <a:cubicBezTo>
                      <a:pt x="76931" y="28286"/>
                      <a:pt x="78677" y="36229"/>
                      <a:pt x="78747" y="45216"/>
                    </a:cubicBezTo>
                    <a:lnTo>
                      <a:pt x="78747" y="57270"/>
                    </a:lnTo>
                    <a:close/>
                    <a:moveTo>
                      <a:pt x="70223" y="46122"/>
                    </a:moveTo>
                    <a:cubicBezTo>
                      <a:pt x="70223" y="33999"/>
                      <a:pt x="67498" y="24455"/>
                      <a:pt x="61978" y="17627"/>
                    </a:cubicBezTo>
                    <a:cubicBezTo>
                      <a:pt x="56458" y="10729"/>
                      <a:pt x="48911" y="7315"/>
                      <a:pt x="39339" y="7315"/>
                    </a:cubicBezTo>
                    <a:cubicBezTo>
                      <a:pt x="29766" y="7315"/>
                      <a:pt x="22429" y="10799"/>
                      <a:pt x="16909" y="17696"/>
                    </a:cubicBezTo>
                    <a:cubicBezTo>
                      <a:pt x="11319" y="24594"/>
                      <a:pt x="8525" y="34209"/>
                      <a:pt x="8525" y="46610"/>
                    </a:cubicBezTo>
                    <a:lnTo>
                      <a:pt x="8525" y="57130"/>
                    </a:lnTo>
                    <a:cubicBezTo>
                      <a:pt x="8525" y="69114"/>
                      <a:pt x="11319" y="78589"/>
                      <a:pt x="16840" y="85556"/>
                    </a:cubicBezTo>
                    <a:cubicBezTo>
                      <a:pt x="22359" y="92523"/>
                      <a:pt x="29976" y="96076"/>
                      <a:pt x="39479" y="96076"/>
                    </a:cubicBezTo>
                    <a:cubicBezTo>
                      <a:pt x="48981" y="96076"/>
                      <a:pt x="56667" y="92593"/>
                      <a:pt x="62117" y="85695"/>
                    </a:cubicBezTo>
                    <a:cubicBezTo>
                      <a:pt x="67568" y="78798"/>
                      <a:pt x="70223" y="69183"/>
                      <a:pt x="70223" y="56852"/>
                    </a:cubicBezTo>
                    <a:lnTo>
                      <a:pt x="70223" y="46192"/>
                    </a:lnTo>
                    <a:close/>
                  </a:path>
                </a:pathLst>
              </a:custGeom>
              <a:solidFill>
                <a:srgbClr val="FFFFFF"/>
              </a:solidFill>
              <a:ln w="3175" cap="flat">
                <a:solidFill>
                  <a:schemeClr val="bg1"/>
                </a:solidFill>
                <a:prstDash val="solid"/>
                <a:miter/>
              </a:ln>
            </p:spPr>
            <p:txBody>
              <a:bodyPr rtlCol="0" anchor="ctr"/>
              <a:lstStyle/>
              <a:p>
                <a:endParaRPr lang="en-GB"/>
              </a:p>
            </p:txBody>
          </p:sp>
          <p:sp>
            <p:nvSpPr>
              <p:cNvPr id="81" name="Vrije vorm 80">
                <a:extLst>
                  <a:ext uri="{FF2B5EF4-FFF2-40B4-BE49-F238E27FC236}">
                    <a16:creationId xmlns:a16="http://schemas.microsoft.com/office/drawing/2014/main" id="{AAF222FF-1302-B562-A3DE-18ED8BB3FCAD}"/>
                  </a:ext>
                </a:extLst>
              </p:cNvPr>
              <p:cNvSpPr/>
              <p:nvPr/>
            </p:nvSpPr>
            <p:spPr>
              <a:xfrm>
                <a:off x="280674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3" y="87716"/>
                      <a:pt x="279"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82" name="Vrije vorm 81">
                <a:extLst>
                  <a:ext uri="{FF2B5EF4-FFF2-40B4-BE49-F238E27FC236}">
                    <a16:creationId xmlns:a16="http://schemas.microsoft.com/office/drawing/2014/main" id="{A4B31E68-C311-0FF9-4DBB-C28700C88B88}"/>
                  </a:ext>
                </a:extLst>
              </p:cNvPr>
              <p:cNvSpPr/>
              <p:nvPr/>
            </p:nvSpPr>
            <p:spPr>
              <a:xfrm>
                <a:off x="2905129"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0 w 71550"/>
                  <a:gd name="connsiteY10" fmla="*/ 99908 h 100813"/>
                  <a:gd name="connsiteX11" fmla="*/ 71550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0" y="99908"/>
                    </a:lnTo>
                    <a:lnTo>
                      <a:pt x="71550"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83" name="Vrije vorm 82">
                <a:extLst>
                  <a:ext uri="{FF2B5EF4-FFF2-40B4-BE49-F238E27FC236}">
                    <a16:creationId xmlns:a16="http://schemas.microsoft.com/office/drawing/2014/main" id="{02AA364D-B00C-B4FF-3651-9E4E657E2534}"/>
                  </a:ext>
                </a:extLst>
              </p:cNvPr>
              <p:cNvSpPr/>
              <p:nvPr/>
            </p:nvSpPr>
            <p:spPr>
              <a:xfrm>
                <a:off x="3030761" y="1431572"/>
                <a:ext cx="61838" cy="77752"/>
              </a:xfrm>
              <a:custGeom>
                <a:avLst/>
                <a:gdLst>
                  <a:gd name="connsiteX0" fmla="*/ 33679 w 61838"/>
                  <a:gd name="connsiteY0" fmla="*/ 77683 h 77752"/>
                  <a:gd name="connsiteX1" fmla="*/ 16350 w 61838"/>
                  <a:gd name="connsiteY1" fmla="*/ 72946 h 77752"/>
                  <a:gd name="connsiteX2" fmla="*/ 4332 w 61838"/>
                  <a:gd name="connsiteY2" fmla="*/ 59847 h 77752"/>
                  <a:gd name="connsiteX3" fmla="*/ 0 w 61838"/>
                  <a:gd name="connsiteY3" fmla="*/ 40967 h 77752"/>
                  <a:gd name="connsiteX4" fmla="*/ 0 w 61838"/>
                  <a:gd name="connsiteY4" fmla="*/ 37971 h 77752"/>
                  <a:gd name="connsiteX5" fmla="*/ 4192 w 61838"/>
                  <a:gd name="connsiteY5" fmla="*/ 18533 h 77752"/>
                  <a:gd name="connsiteX6" fmla="*/ 15861 w 61838"/>
                  <a:gd name="connsiteY6" fmla="*/ 4947 h 77752"/>
                  <a:gd name="connsiteX7" fmla="*/ 32142 w 61838"/>
                  <a:gd name="connsiteY7" fmla="*/ 0 h 77752"/>
                  <a:gd name="connsiteX8" fmla="*/ 53802 w 61838"/>
                  <a:gd name="connsiteY8" fmla="*/ 9336 h 77752"/>
                  <a:gd name="connsiteX9" fmla="*/ 61838 w 61838"/>
                  <a:gd name="connsiteY9" fmla="*/ 34766 h 77752"/>
                  <a:gd name="connsiteX10" fmla="*/ 61838 w 61838"/>
                  <a:gd name="connsiteY10" fmla="*/ 39434 h 77752"/>
                  <a:gd name="connsiteX11" fmla="*/ 8245 w 61838"/>
                  <a:gd name="connsiteY11" fmla="*/ 39434 h 77752"/>
                  <a:gd name="connsiteX12" fmla="*/ 8245 w 61838"/>
                  <a:gd name="connsiteY12" fmla="*/ 41036 h 77752"/>
                  <a:gd name="connsiteX13" fmla="*/ 15582 w 61838"/>
                  <a:gd name="connsiteY13" fmla="*/ 62216 h 77752"/>
                  <a:gd name="connsiteX14" fmla="*/ 34028 w 61838"/>
                  <a:gd name="connsiteY14" fmla="*/ 70716 h 77752"/>
                  <a:gd name="connsiteX15" fmla="*/ 45767 w 61838"/>
                  <a:gd name="connsiteY15" fmla="*/ 68278 h 77752"/>
                  <a:gd name="connsiteX16" fmla="*/ 55060 w 61838"/>
                  <a:gd name="connsiteY16" fmla="*/ 60544 h 77752"/>
                  <a:gd name="connsiteX17" fmla="*/ 60301 w 61838"/>
                  <a:gd name="connsiteY17" fmla="*/ 64515 h 77752"/>
                  <a:gd name="connsiteX18" fmla="*/ 33679 w 61838"/>
                  <a:gd name="connsiteY18" fmla="*/ 77753 h 77752"/>
                  <a:gd name="connsiteX19" fmla="*/ 32142 w 61838"/>
                  <a:gd name="connsiteY19" fmla="*/ 7037 h 77752"/>
                  <a:gd name="connsiteX20" fmla="*/ 16350 w 61838"/>
                  <a:gd name="connsiteY20" fmla="*/ 13865 h 77752"/>
                  <a:gd name="connsiteX21" fmla="*/ 8525 w 61838"/>
                  <a:gd name="connsiteY21" fmla="*/ 32258 h 77752"/>
                  <a:gd name="connsiteX22" fmla="*/ 53593 w 61838"/>
                  <a:gd name="connsiteY22" fmla="*/ 32258 h 77752"/>
                  <a:gd name="connsiteX23" fmla="*/ 53593 w 61838"/>
                  <a:gd name="connsiteY23" fmla="*/ 31352 h 77752"/>
                  <a:gd name="connsiteX24" fmla="*/ 47444 w 61838"/>
                  <a:gd name="connsiteY24" fmla="*/ 13795 h 77752"/>
                  <a:gd name="connsiteX25" fmla="*/ 32142 w 61838"/>
                  <a:gd name="connsiteY25" fmla="*/ 7037 h 7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838" h="77752">
                    <a:moveTo>
                      <a:pt x="33679" y="77683"/>
                    </a:moveTo>
                    <a:cubicBezTo>
                      <a:pt x="27321" y="77683"/>
                      <a:pt x="21521" y="76081"/>
                      <a:pt x="16350" y="72946"/>
                    </a:cubicBezTo>
                    <a:cubicBezTo>
                      <a:pt x="11180" y="69810"/>
                      <a:pt x="7197" y="65421"/>
                      <a:pt x="4332" y="59847"/>
                    </a:cubicBezTo>
                    <a:cubicBezTo>
                      <a:pt x="1467" y="54274"/>
                      <a:pt x="0" y="47934"/>
                      <a:pt x="0" y="40967"/>
                    </a:cubicBezTo>
                    <a:lnTo>
                      <a:pt x="0" y="37971"/>
                    </a:lnTo>
                    <a:cubicBezTo>
                      <a:pt x="0" y="30795"/>
                      <a:pt x="1397" y="24315"/>
                      <a:pt x="4192" y="18533"/>
                    </a:cubicBezTo>
                    <a:cubicBezTo>
                      <a:pt x="6987" y="12750"/>
                      <a:pt x="10900" y="8221"/>
                      <a:pt x="15861" y="4947"/>
                    </a:cubicBezTo>
                    <a:cubicBezTo>
                      <a:pt x="20822" y="1672"/>
                      <a:pt x="26272" y="0"/>
                      <a:pt x="32142" y="0"/>
                    </a:cubicBezTo>
                    <a:cubicBezTo>
                      <a:pt x="41225" y="0"/>
                      <a:pt x="48492" y="3135"/>
                      <a:pt x="53802" y="9336"/>
                    </a:cubicBezTo>
                    <a:cubicBezTo>
                      <a:pt x="59183" y="15537"/>
                      <a:pt x="61838" y="24036"/>
                      <a:pt x="61838" y="34766"/>
                    </a:cubicBezTo>
                    <a:lnTo>
                      <a:pt x="61838" y="39434"/>
                    </a:lnTo>
                    <a:lnTo>
                      <a:pt x="8245" y="39434"/>
                    </a:lnTo>
                    <a:lnTo>
                      <a:pt x="8245" y="41036"/>
                    </a:lnTo>
                    <a:cubicBezTo>
                      <a:pt x="8245" y="49536"/>
                      <a:pt x="10691" y="56573"/>
                      <a:pt x="15582" y="62216"/>
                    </a:cubicBezTo>
                    <a:cubicBezTo>
                      <a:pt x="20473" y="67860"/>
                      <a:pt x="26622" y="70716"/>
                      <a:pt x="34028" y="70716"/>
                    </a:cubicBezTo>
                    <a:cubicBezTo>
                      <a:pt x="38500" y="70716"/>
                      <a:pt x="42413" y="69880"/>
                      <a:pt x="45767" y="68278"/>
                    </a:cubicBezTo>
                    <a:cubicBezTo>
                      <a:pt x="49191" y="66675"/>
                      <a:pt x="52265" y="64097"/>
                      <a:pt x="55060" y="60544"/>
                    </a:cubicBezTo>
                    <a:lnTo>
                      <a:pt x="60301" y="64515"/>
                    </a:lnTo>
                    <a:cubicBezTo>
                      <a:pt x="54152" y="73364"/>
                      <a:pt x="45348" y="77753"/>
                      <a:pt x="33679" y="77753"/>
                    </a:cubicBezTo>
                    <a:close/>
                    <a:moveTo>
                      <a:pt x="32142" y="7037"/>
                    </a:moveTo>
                    <a:cubicBezTo>
                      <a:pt x="25923" y="7037"/>
                      <a:pt x="20613" y="9336"/>
                      <a:pt x="16350" y="13865"/>
                    </a:cubicBezTo>
                    <a:cubicBezTo>
                      <a:pt x="12088" y="18463"/>
                      <a:pt x="9433" y="24594"/>
                      <a:pt x="8525" y="32258"/>
                    </a:cubicBezTo>
                    <a:lnTo>
                      <a:pt x="53593" y="32258"/>
                    </a:lnTo>
                    <a:lnTo>
                      <a:pt x="53593" y="31352"/>
                    </a:lnTo>
                    <a:cubicBezTo>
                      <a:pt x="53383" y="24176"/>
                      <a:pt x="51287" y="18254"/>
                      <a:pt x="47444" y="13795"/>
                    </a:cubicBezTo>
                    <a:cubicBezTo>
                      <a:pt x="43601" y="9336"/>
                      <a:pt x="38430" y="7037"/>
                      <a:pt x="32142" y="7037"/>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84" name="Vrije vorm 83">
                <a:extLst>
                  <a:ext uri="{FF2B5EF4-FFF2-40B4-BE49-F238E27FC236}">
                    <a16:creationId xmlns:a16="http://schemas.microsoft.com/office/drawing/2014/main" id="{8F89D57A-FC91-4EC7-DA17-C5CC81F5381A}"/>
                  </a:ext>
                </a:extLst>
              </p:cNvPr>
              <p:cNvSpPr/>
              <p:nvPr/>
            </p:nvSpPr>
            <p:spPr>
              <a:xfrm>
                <a:off x="31161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85" name="Vrije vorm 84">
                <a:extLst>
                  <a:ext uri="{FF2B5EF4-FFF2-40B4-BE49-F238E27FC236}">
                    <a16:creationId xmlns:a16="http://schemas.microsoft.com/office/drawing/2014/main" id="{90A4FDEB-CD72-48C6-5A16-2BB229A2CB58}"/>
                  </a:ext>
                </a:extLst>
              </p:cNvPr>
              <p:cNvSpPr/>
              <p:nvPr/>
            </p:nvSpPr>
            <p:spPr>
              <a:xfrm>
                <a:off x="3155695"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86" name="Vrije vorm 85">
                <a:extLst>
                  <a:ext uri="{FF2B5EF4-FFF2-40B4-BE49-F238E27FC236}">
                    <a16:creationId xmlns:a16="http://schemas.microsoft.com/office/drawing/2014/main" id="{70416DFA-6839-A762-C46E-F4EADCC9544F}"/>
                  </a:ext>
                </a:extLst>
              </p:cNvPr>
              <p:cNvSpPr/>
              <p:nvPr/>
            </p:nvSpPr>
            <p:spPr>
              <a:xfrm>
                <a:off x="323765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87" name="Vrije vorm 86">
                <a:extLst>
                  <a:ext uri="{FF2B5EF4-FFF2-40B4-BE49-F238E27FC236}">
                    <a16:creationId xmlns:a16="http://schemas.microsoft.com/office/drawing/2014/main" id="{92FBACA9-A092-0853-7C8E-DB2AE5E9E384}"/>
                  </a:ext>
                </a:extLst>
              </p:cNvPr>
              <p:cNvSpPr/>
              <p:nvPr/>
            </p:nvSpPr>
            <p:spPr>
              <a:xfrm>
                <a:off x="3367761"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9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8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9" y="12053"/>
                      <a:pt x="12717" y="7246"/>
                    </a:cubicBezTo>
                    <a:cubicBezTo>
                      <a:pt x="19076"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5" y="15815"/>
                      <a:pt x="11879" y="20344"/>
                      <a:pt x="11879" y="25918"/>
                    </a:cubicBezTo>
                    <a:cubicBezTo>
                      <a:pt x="11879"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5"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8"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88" name="Vrije vorm 87">
                <a:extLst>
                  <a:ext uri="{FF2B5EF4-FFF2-40B4-BE49-F238E27FC236}">
                    <a16:creationId xmlns:a16="http://schemas.microsoft.com/office/drawing/2014/main" id="{2F3000BC-789C-DC5E-F5CA-0D5B60119FED}"/>
                  </a:ext>
                </a:extLst>
              </p:cNvPr>
              <p:cNvSpPr/>
              <p:nvPr/>
            </p:nvSpPr>
            <p:spPr>
              <a:xfrm>
                <a:off x="34640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89" name="Vrije vorm 88">
                <a:extLst>
                  <a:ext uri="{FF2B5EF4-FFF2-40B4-BE49-F238E27FC236}">
                    <a16:creationId xmlns:a16="http://schemas.microsoft.com/office/drawing/2014/main" id="{7E7271F2-91A0-890D-FAAC-E82DBDBE20A0}"/>
                  </a:ext>
                </a:extLst>
              </p:cNvPr>
              <p:cNvSpPr/>
              <p:nvPr/>
            </p:nvSpPr>
            <p:spPr>
              <a:xfrm>
                <a:off x="3503526"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90" name="Vrije vorm 89">
                <a:extLst>
                  <a:ext uri="{FF2B5EF4-FFF2-40B4-BE49-F238E27FC236}">
                    <a16:creationId xmlns:a16="http://schemas.microsoft.com/office/drawing/2014/main" id="{C7BAF63C-7E64-A997-0421-65E118A385C6}"/>
                  </a:ext>
                </a:extLst>
              </p:cNvPr>
              <p:cNvSpPr/>
              <p:nvPr/>
            </p:nvSpPr>
            <p:spPr>
              <a:xfrm>
                <a:off x="3604353" y="1405654"/>
                <a:ext cx="75393" cy="103600"/>
              </a:xfrm>
              <a:custGeom>
                <a:avLst/>
                <a:gdLst>
                  <a:gd name="connsiteX0" fmla="*/ 75254 w 75393"/>
                  <a:gd name="connsiteY0" fmla="*/ 70786 h 103600"/>
                  <a:gd name="connsiteX1" fmla="*/ 63864 w 75393"/>
                  <a:gd name="connsiteY1" fmla="*/ 95171 h 103600"/>
                  <a:gd name="connsiteX2" fmla="*/ 38081 w 75393"/>
                  <a:gd name="connsiteY2" fmla="*/ 103601 h 103600"/>
                  <a:gd name="connsiteX3" fmla="*/ 18167 w 75393"/>
                  <a:gd name="connsiteY3" fmla="*/ 97958 h 103600"/>
                  <a:gd name="connsiteX4" fmla="*/ 4821 w 75393"/>
                  <a:gd name="connsiteY4" fmla="*/ 82072 h 103600"/>
                  <a:gd name="connsiteX5" fmla="*/ 0 w 75393"/>
                  <a:gd name="connsiteY5" fmla="*/ 58593 h 103600"/>
                  <a:gd name="connsiteX6" fmla="*/ 0 w 75393"/>
                  <a:gd name="connsiteY6" fmla="*/ 45495 h 103600"/>
                  <a:gd name="connsiteX7" fmla="*/ 4751 w 75393"/>
                  <a:gd name="connsiteY7" fmla="*/ 21668 h 103600"/>
                  <a:gd name="connsiteX8" fmla="*/ 18307 w 75393"/>
                  <a:gd name="connsiteY8" fmla="*/ 5643 h 103600"/>
                  <a:gd name="connsiteX9" fmla="*/ 38710 w 75393"/>
                  <a:gd name="connsiteY9" fmla="*/ 0 h 103600"/>
                  <a:gd name="connsiteX10" fmla="*/ 64353 w 75393"/>
                  <a:gd name="connsiteY10" fmla="*/ 8709 h 103600"/>
                  <a:gd name="connsiteX11" fmla="*/ 75324 w 75393"/>
                  <a:gd name="connsiteY11" fmla="*/ 32885 h 103600"/>
                  <a:gd name="connsiteX12" fmla="*/ 66729 w 75393"/>
                  <a:gd name="connsiteY12" fmla="*/ 32885 h 103600"/>
                  <a:gd name="connsiteX13" fmla="*/ 38780 w 75393"/>
                  <a:gd name="connsiteY13" fmla="*/ 7176 h 103600"/>
                  <a:gd name="connsiteX14" fmla="*/ 16909 w 75393"/>
                  <a:gd name="connsiteY14" fmla="*/ 17418 h 103600"/>
                  <a:gd name="connsiteX15" fmla="*/ 8734 w 75393"/>
                  <a:gd name="connsiteY15" fmla="*/ 45774 h 103600"/>
                  <a:gd name="connsiteX16" fmla="*/ 8734 w 75393"/>
                  <a:gd name="connsiteY16" fmla="*/ 58106 h 103600"/>
                  <a:gd name="connsiteX17" fmla="*/ 16700 w 75393"/>
                  <a:gd name="connsiteY17" fmla="*/ 85974 h 103600"/>
                  <a:gd name="connsiteX18" fmla="*/ 38221 w 75393"/>
                  <a:gd name="connsiteY18" fmla="*/ 96355 h 103600"/>
                  <a:gd name="connsiteX19" fmla="*/ 58414 w 75393"/>
                  <a:gd name="connsiteY19" fmla="*/ 89945 h 103600"/>
                  <a:gd name="connsiteX20" fmla="*/ 66799 w 75393"/>
                  <a:gd name="connsiteY20" fmla="*/ 70716 h 103600"/>
                  <a:gd name="connsiteX21" fmla="*/ 75394 w 75393"/>
                  <a:gd name="connsiteY21" fmla="*/ 70716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393" h="103600">
                    <a:moveTo>
                      <a:pt x="75254" y="70786"/>
                    </a:moveTo>
                    <a:cubicBezTo>
                      <a:pt x="74066" y="81376"/>
                      <a:pt x="70293" y="89527"/>
                      <a:pt x="63864" y="95171"/>
                    </a:cubicBezTo>
                    <a:cubicBezTo>
                      <a:pt x="57436" y="100814"/>
                      <a:pt x="48772" y="103601"/>
                      <a:pt x="38081" y="103601"/>
                    </a:cubicBezTo>
                    <a:cubicBezTo>
                      <a:pt x="30605" y="103601"/>
                      <a:pt x="23967" y="101720"/>
                      <a:pt x="18167" y="97958"/>
                    </a:cubicBezTo>
                    <a:cubicBezTo>
                      <a:pt x="12368" y="94195"/>
                      <a:pt x="7965" y="88900"/>
                      <a:pt x="4821" y="82072"/>
                    </a:cubicBezTo>
                    <a:cubicBezTo>
                      <a:pt x="1677" y="75245"/>
                      <a:pt x="70" y="67372"/>
                      <a:pt x="0" y="58593"/>
                    </a:cubicBezTo>
                    <a:lnTo>
                      <a:pt x="0" y="45495"/>
                    </a:lnTo>
                    <a:cubicBezTo>
                      <a:pt x="0" y="36508"/>
                      <a:pt x="1537" y="28635"/>
                      <a:pt x="4751" y="21668"/>
                    </a:cubicBezTo>
                    <a:cubicBezTo>
                      <a:pt x="7896" y="14770"/>
                      <a:pt x="12437" y="9406"/>
                      <a:pt x="18307" y="5643"/>
                    </a:cubicBezTo>
                    <a:cubicBezTo>
                      <a:pt x="24176" y="1881"/>
                      <a:pt x="31024" y="0"/>
                      <a:pt x="38710" y="0"/>
                    </a:cubicBezTo>
                    <a:cubicBezTo>
                      <a:pt x="49540" y="0"/>
                      <a:pt x="58065" y="2926"/>
                      <a:pt x="64353" y="8709"/>
                    </a:cubicBezTo>
                    <a:cubicBezTo>
                      <a:pt x="70642" y="14492"/>
                      <a:pt x="74276" y="22573"/>
                      <a:pt x="75324" y="32885"/>
                    </a:cubicBezTo>
                    <a:lnTo>
                      <a:pt x="66729" y="32885"/>
                    </a:lnTo>
                    <a:cubicBezTo>
                      <a:pt x="64633" y="15746"/>
                      <a:pt x="55270" y="7176"/>
                      <a:pt x="38780" y="7176"/>
                    </a:cubicBezTo>
                    <a:cubicBezTo>
                      <a:pt x="29626" y="7176"/>
                      <a:pt x="22290" y="10590"/>
                      <a:pt x="16909" y="17418"/>
                    </a:cubicBezTo>
                    <a:cubicBezTo>
                      <a:pt x="11529" y="24246"/>
                      <a:pt x="8734" y="33721"/>
                      <a:pt x="8734" y="45774"/>
                    </a:cubicBezTo>
                    <a:lnTo>
                      <a:pt x="8734" y="58106"/>
                    </a:lnTo>
                    <a:cubicBezTo>
                      <a:pt x="8734" y="69741"/>
                      <a:pt x="11389" y="79007"/>
                      <a:pt x="16700" y="85974"/>
                    </a:cubicBezTo>
                    <a:cubicBezTo>
                      <a:pt x="22010" y="92872"/>
                      <a:pt x="29137" y="96355"/>
                      <a:pt x="38221" y="96355"/>
                    </a:cubicBezTo>
                    <a:cubicBezTo>
                      <a:pt x="47304" y="96355"/>
                      <a:pt x="53872" y="94195"/>
                      <a:pt x="58414" y="89945"/>
                    </a:cubicBezTo>
                    <a:cubicBezTo>
                      <a:pt x="62956" y="85695"/>
                      <a:pt x="65751" y="79286"/>
                      <a:pt x="66799" y="70716"/>
                    </a:cubicBezTo>
                    <a:lnTo>
                      <a:pt x="75394" y="70716"/>
                    </a:lnTo>
                    <a:close/>
                  </a:path>
                </a:pathLst>
              </a:custGeom>
              <a:solidFill>
                <a:srgbClr val="FFFFFF"/>
              </a:solidFill>
              <a:ln w="3175" cap="flat">
                <a:solidFill>
                  <a:schemeClr val="bg1"/>
                </a:solidFill>
                <a:prstDash val="solid"/>
                <a:miter/>
              </a:ln>
            </p:spPr>
            <p:txBody>
              <a:bodyPr rtlCol="0" anchor="ctr"/>
              <a:lstStyle/>
              <a:p>
                <a:endParaRPr lang="en-GB"/>
              </a:p>
            </p:txBody>
          </p:sp>
          <p:sp>
            <p:nvSpPr>
              <p:cNvPr id="91" name="Vrije vorm 90">
                <a:extLst>
                  <a:ext uri="{FF2B5EF4-FFF2-40B4-BE49-F238E27FC236}">
                    <a16:creationId xmlns:a16="http://schemas.microsoft.com/office/drawing/2014/main" id="{8EC0B45E-2C37-2EF3-36FD-EF3D2BFF5CF7}"/>
                  </a:ext>
                </a:extLst>
              </p:cNvPr>
              <p:cNvSpPr/>
              <p:nvPr/>
            </p:nvSpPr>
            <p:spPr>
              <a:xfrm>
                <a:off x="3703923"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92" name="Vrije vorm 91">
                <a:extLst>
                  <a:ext uri="{FF2B5EF4-FFF2-40B4-BE49-F238E27FC236}">
                    <a16:creationId xmlns:a16="http://schemas.microsoft.com/office/drawing/2014/main" id="{6E274B1B-6328-4577-D561-212E410F289A}"/>
                  </a:ext>
                </a:extLst>
              </p:cNvPr>
              <p:cNvSpPr/>
              <p:nvPr/>
            </p:nvSpPr>
            <p:spPr>
              <a:xfrm>
                <a:off x="3821101" y="1405654"/>
                <a:ext cx="65541" cy="102207"/>
              </a:xfrm>
              <a:custGeom>
                <a:avLst/>
                <a:gdLst>
                  <a:gd name="connsiteX0" fmla="*/ 65471 w 65541"/>
                  <a:gd name="connsiteY0" fmla="*/ 102207 h 102207"/>
                  <a:gd name="connsiteX1" fmla="*/ 2166 w 65541"/>
                  <a:gd name="connsiteY1" fmla="*/ 102207 h 102207"/>
                  <a:gd name="connsiteX2" fmla="*/ 2166 w 65541"/>
                  <a:gd name="connsiteY2" fmla="*/ 95867 h 102207"/>
                  <a:gd name="connsiteX3" fmla="*/ 36823 w 65541"/>
                  <a:gd name="connsiteY3" fmla="*/ 56712 h 102207"/>
                  <a:gd name="connsiteX4" fmla="*/ 48772 w 65541"/>
                  <a:gd name="connsiteY4" fmla="*/ 40409 h 102207"/>
                  <a:gd name="connsiteX5" fmla="*/ 52126 w 65541"/>
                  <a:gd name="connsiteY5" fmla="*/ 27868 h 102207"/>
                  <a:gd name="connsiteX6" fmla="*/ 46536 w 65541"/>
                  <a:gd name="connsiteY6" fmla="*/ 12750 h 102207"/>
                  <a:gd name="connsiteX7" fmla="*/ 31024 w 65541"/>
                  <a:gd name="connsiteY7" fmla="*/ 7176 h 102207"/>
                  <a:gd name="connsiteX8" fmla="*/ 14534 w 65541"/>
                  <a:gd name="connsiteY8" fmla="*/ 13656 h 102207"/>
                  <a:gd name="connsiteX9" fmla="*/ 8245 w 65541"/>
                  <a:gd name="connsiteY9" fmla="*/ 30516 h 102207"/>
                  <a:gd name="connsiteX10" fmla="*/ 0 w 65541"/>
                  <a:gd name="connsiteY10" fmla="*/ 30516 h 102207"/>
                  <a:gd name="connsiteX11" fmla="*/ 3843 w 65541"/>
                  <a:gd name="connsiteY11" fmla="*/ 14979 h 102207"/>
                  <a:gd name="connsiteX12" fmla="*/ 14813 w 65541"/>
                  <a:gd name="connsiteY12" fmla="*/ 3971 h 102207"/>
                  <a:gd name="connsiteX13" fmla="*/ 31024 w 65541"/>
                  <a:gd name="connsiteY13" fmla="*/ 0 h 102207"/>
                  <a:gd name="connsiteX14" fmla="*/ 52685 w 65541"/>
                  <a:gd name="connsiteY14" fmla="*/ 7246 h 102207"/>
                  <a:gd name="connsiteX15" fmla="*/ 60511 w 65541"/>
                  <a:gd name="connsiteY15" fmla="*/ 27032 h 102207"/>
                  <a:gd name="connsiteX16" fmla="*/ 56108 w 65541"/>
                  <a:gd name="connsiteY16" fmla="*/ 42499 h 102207"/>
                  <a:gd name="connsiteX17" fmla="*/ 40597 w 65541"/>
                  <a:gd name="connsiteY17" fmla="*/ 63401 h 102207"/>
                  <a:gd name="connsiteX18" fmla="*/ 12437 w 65541"/>
                  <a:gd name="connsiteY18" fmla="*/ 95171 h 102207"/>
                  <a:gd name="connsiteX19" fmla="*/ 65541 w 65541"/>
                  <a:gd name="connsiteY19" fmla="*/ 95171 h 102207"/>
                  <a:gd name="connsiteX20" fmla="*/ 65541 w 65541"/>
                  <a:gd name="connsiteY20" fmla="*/ 102138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541" h="102207">
                    <a:moveTo>
                      <a:pt x="65471" y="102207"/>
                    </a:moveTo>
                    <a:lnTo>
                      <a:pt x="2166" y="102207"/>
                    </a:lnTo>
                    <a:lnTo>
                      <a:pt x="2166" y="95867"/>
                    </a:lnTo>
                    <a:lnTo>
                      <a:pt x="36823" y="56712"/>
                    </a:lnTo>
                    <a:cubicBezTo>
                      <a:pt x="42553" y="50093"/>
                      <a:pt x="46536" y="44659"/>
                      <a:pt x="48772" y="40409"/>
                    </a:cubicBezTo>
                    <a:cubicBezTo>
                      <a:pt x="51008" y="36090"/>
                      <a:pt x="52126" y="31909"/>
                      <a:pt x="52126" y="27868"/>
                    </a:cubicBezTo>
                    <a:cubicBezTo>
                      <a:pt x="52126" y="21528"/>
                      <a:pt x="50239" y="16442"/>
                      <a:pt x="46536" y="12750"/>
                    </a:cubicBezTo>
                    <a:cubicBezTo>
                      <a:pt x="42763" y="9057"/>
                      <a:pt x="37592" y="7176"/>
                      <a:pt x="31024" y="7176"/>
                    </a:cubicBezTo>
                    <a:cubicBezTo>
                      <a:pt x="24456" y="7176"/>
                      <a:pt x="18726" y="9336"/>
                      <a:pt x="14534" y="13656"/>
                    </a:cubicBezTo>
                    <a:cubicBezTo>
                      <a:pt x="10341" y="17975"/>
                      <a:pt x="8245" y="23618"/>
                      <a:pt x="8245" y="30516"/>
                    </a:cubicBezTo>
                    <a:lnTo>
                      <a:pt x="0" y="30516"/>
                    </a:lnTo>
                    <a:cubicBezTo>
                      <a:pt x="0" y="24803"/>
                      <a:pt x="1258" y="19647"/>
                      <a:pt x="3843" y="14979"/>
                    </a:cubicBezTo>
                    <a:cubicBezTo>
                      <a:pt x="6428" y="10311"/>
                      <a:pt x="10062" y="6688"/>
                      <a:pt x="14813" y="3971"/>
                    </a:cubicBezTo>
                    <a:cubicBezTo>
                      <a:pt x="19565" y="1324"/>
                      <a:pt x="24945" y="0"/>
                      <a:pt x="31024" y="0"/>
                    </a:cubicBezTo>
                    <a:cubicBezTo>
                      <a:pt x="40247" y="0"/>
                      <a:pt x="47514" y="2438"/>
                      <a:pt x="52685" y="7246"/>
                    </a:cubicBezTo>
                    <a:cubicBezTo>
                      <a:pt x="57855" y="12053"/>
                      <a:pt x="60511" y="18672"/>
                      <a:pt x="60511" y="27032"/>
                    </a:cubicBezTo>
                    <a:cubicBezTo>
                      <a:pt x="60511" y="31770"/>
                      <a:pt x="59043" y="36856"/>
                      <a:pt x="56108" y="42499"/>
                    </a:cubicBezTo>
                    <a:cubicBezTo>
                      <a:pt x="53174" y="48143"/>
                      <a:pt x="48003" y="55040"/>
                      <a:pt x="40597" y="63401"/>
                    </a:cubicBezTo>
                    <a:lnTo>
                      <a:pt x="12437" y="95171"/>
                    </a:lnTo>
                    <a:lnTo>
                      <a:pt x="65541" y="95171"/>
                    </a:lnTo>
                    <a:lnTo>
                      <a:pt x="65541" y="102138"/>
                    </a:lnTo>
                    <a:close/>
                  </a:path>
                </a:pathLst>
              </a:custGeom>
              <a:solidFill>
                <a:srgbClr val="FFFFFF"/>
              </a:solidFill>
              <a:ln w="3175" cap="flat">
                <a:solidFill>
                  <a:schemeClr val="bg1"/>
                </a:solidFill>
                <a:prstDash val="solid"/>
                <a:miter/>
              </a:ln>
            </p:spPr>
            <p:txBody>
              <a:bodyPr rtlCol="0" anchor="ctr"/>
              <a:lstStyle/>
              <a:p>
                <a:endParaRPr lang="en-GB"/>
              </a:p>
            </p:txBody>
          </p:sp>
          <p:sp>
            <p:nvSpPr>
              <p:cNvPr id="93" name="Vrije vorm 92">
                <a:extLst>
                  <a:ext uri="{FF2B5EF4-FFF2-40B4-BE49-F238E27FC236}">
                    <a16:creationId xmlns:a16="http://schemas.microsoft.com/office/drawing/2014/main" id="{232C10EC-F35F-D9B8-9EA9-367C4290BD70}"/>
                  </a:ext>
                </a:extLst>
              </p:cNvPr>
              <p:cNvSpPr/>
              <p:nvPr/>
            </p:nvSpPr>
            <p:spPr>
              <a:xfrm>
                <a:off x="3904460"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3 w 62117"/>
                  <a:gd name="connsiteY20" fmla="*/ 61520 h 103600"/>
                  <a:gd name="connsiteX21" fmla="*/ 53873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3" y="61520"/>
                    </a:cubicBezTo>
                    <a:lnTo>
                      <a:pt x="53873"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94" name="Vrije vorm 93">
                <a:extLst>
                  <a:ext uri="{FF2B5EF4-FFF2-40B4-BE49-F238E27FC236}">
                    <a16:creationId xmlns:a16="http://schemas.microsoft.com/office/drawing/2014/main" id="{3EF7185F-69F9-424C-B360-6A4A24551249}"/>
                  </a:ext>
                </a:extLst>
              </p:cNvPr>
              <p:cNvSpPr/>
              <p:nvPr/>
            </p:nvSpPr>
            <p:spPr>
              <a:xfrm>
                <a:off x="3986841"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2 w 62117"/>
                  <a:gd name="connsiteY20" fmla="*/ 61520 h 103600"/>
                  <a:gd name="connsiteX21" fmla="*/ 53872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2" y="61520"/>
                    </a:cubicBezTo>
                    <a:lnTo>
                      <a:pt x="53872"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95" name="Vrije vorm 94">
                <a:extLst>
                  <a:ext uri="{FF2B5EF4-FFF2-40B4-BE49-F238E27FC236}">
                    <a16:creationId xmlns:a16="http://schemas.microsoft.com/office/drawing/2014/main" id="{36C5857F-C1C8-CAF1-625F-A2CD39410521}"/>
                  </a:ext>
                </a:extLst>
              </p:cNvPr>
              <p:cNvSpPr/>
              <p:nvPr/>
            </p:nvSpPr>
            <p:spPr>
              <a:xfrm>
                <a:off x="4068174" y="1405794"/>
                <a:ext cx="64353" cy="103531"/>
              </a:xfrm>
              <a:custGeom>
                <a:avLst/>
                <a:gdLst>
                  <a:gd name="connsiteX0" fmla="*/ 61698 w 64353"/>
                  <a:gd name="connsiteY0" fmla="*/ 27241 h 103531"/>
                  <a:gd name="connsiteX1" fmla="*/ 57087 w 64353"/>
                  <a:gd name="connsiteY1" fmla="*/ 41245 h 103531"/>
                  <a:gd name="connsiteX2" fmla="*/ 44999 w 64353"/>
                  <a:gd name="connsiteY2" fmla="*/ 50372 h 103531"/>
                  <a:gd name="connsiteX3" fmla="*/ 59043 w 64353"/>
                  <a:gd name="connsiteY3" fmla="*/ 59987 h 103531"/>
                  <a:gd name="connsiteX4" fmla="*/ 64353 w 64353"/>
                  <a:gd name="connsiteY4" fmla="*/ 75384 h 103531"/>
                  <a:gd name="connsiteX5" fmla="*/ 55549 w 64353"/>
                  <a:gd name="connsiteY5" fmla="*/ 95937 h 103531"/>
                  <a:gd name="connsiteX6" fmla="*/ 32212 w 64353"/>
                  <a:gd name="connsiteY6" fmla="*/ 103531 h 103531"/>
                  <a:gd name="connsiteX7" fmla="*/ 8804 w 64353"/>
                  <a:gd name="connsiteY7" fmla="*/ 96007 h 103531"/>
                  <a:gd name="connsiteX8" fmla="*/ 0 w 64353"/>
                  <a:gd name="connsiteY8" fmla="*/ 75454 h 103531"/>
                  <a:gd name="connsiteX9" fmla="*/ 5031 w 64353"/>
                  <a:gd name="connsiteY9" fmla="*/ 60126 h 103531"/>
                  <a:gd name="connsiteX10" fmla="*/ 18936 w 64353"/>
                  <a:gd name="connsiteY10" fmla="*/ 50442 h 103531"/>
                  <a:gd name="connsiteX11" fmla="*/ 6987 w 64353"/>
                  <a:gd name="connsiteY11" fmla="*/ 41315 h 103531"/>
                  <a:gd name="connsiteX12" fmla="*/ 2515 w 64353"/>
                  <a:gd name="connsiteY12" fmla="*/ 27311 h 103531"/>
                  <a:gd name="connsiteX13" fmla="*/ 10621 w 64353"/>
                  <a:gd name="connsiteY13" fmla="*/ 7385 h 103531"/>
                  <a:gd name="connsiteX14" fmla="*/ 32072 w 64353"/>
                  <a:gd name="connsiteY14" fmla="*/ 0 h 103531"/>
                  <a:gd name="connsiteX15" fmla="*/ 53593 w 64353"/>
                  <a:gd name="connsiteY15" fmla="*/ 7455 h 103531"/>
                  <a:gd name="connsiteX16" fmla="*/ 61768 w 64353"/>
                  <a:gd name="connsiteY16" fmla="*/ 27311 h 103531"/>
                  <a:gd name="connsiteX17" fmla="*/ 56039 w 64353"/>
                  <a:gd name="connsiteY17" fmla="*/ 75454 h 103531"/>
                  <a:gd name="connsiteX18" fmla="*/ 49331 w 64353"/>
                  <a:gd name="connsiteY18" fmla="*/ 59987 h 103531"/>
                  <a:gd name="connsiteX19" fmla="*/ 32142 w 64353"/>
                  <a:gd name="connsiteY19" fmla="*/ 53925 h 103531"/>
                  <a:gd name="connsiteX20" fmla="*/ 15023 w 64353"/>
                  <a:gd name="connsiteY20" fmla="*/ 59847 h 103531"/>
                  <a:gd name="connsiteX21" fmla="*/ 8385 w 64353"/>
                  <a:gd name="connsiteY21" fmla="*/ 75454 h 103531"/>
                  <a:gd name="connsiteX22" fmla="*/ 14813 w 64353"/>
                  <a:gd name="connsiteY22" fmla="*/ 90781 h 103531"/>
                  <a:gd name="connsiteX23" fmla="*/ 32282 w 64353"/>
                  <a:gd name="connsiteY23" fmla="*/ 96494 h 103531"/>
                  <a:gd name="connsiteX24" fmla="*/ 49540 w 64353"/>
                  <a:gd name="connsiteY24" fmla="*/ 90781 h 103531"/>
                  <a:gd name="connsiteX25" fmla="*/ 56039 w 64353"/>
                  <a:gd name="connsiteY25" fmla="*/ 75384 h 103531"/>
                  <a:gd name="connsiteX26" fmla="*/ 53383 w 64353"/>
                  <a:gd name="connsiteY26" fmla="*/ 27172 h 103531"/>
                  <a:gd name="connsiteX27" fmla="*/ 47374 w 64353"/>
                  <a:gd name="connsiteY27" fmla="*/ 12750 h 103531"/>
                  <a:gd name="connsiteX28" fmla="*/ 32072 w 64353"/>
                  <a:gd name="connsiteY28" fmla="*/ 6967 h 103531"/>
                  <a:gd name="connsiteX29" fmla="*/ 16770 w 64353"/>
                  <a:gd name="connsiteY29" fmla="*/ 12541 h 103531"/>
                  <a:gd name="connsiteX30" fmla="*/ 10900 w 64353"/>
                  <a:gd name="connsiteY30" fmla="*/ 27172 h 103531"/>
                  <a:gd name="connsiteX31" fmla="*/ 16770 w 64353"/>
                  <a:gd name="connsiteY31" fmla="*/ 41454 h 103531"/>
                  <a:gd name="connsiteX32" fmla="*/ 32142 w 64353"/>
                  <a:gd name="connsiteY32" fmla="*/ 46819 h 103531"/>
                  <a:gd name="connsiteX33" fmla="*/ 47444 w 64353"/>
                  <a:gd name="connsiteY33" fmla="*/ 41385 h 103531"/>
                  <a:gd name="connsiteX34" fmla="*/ 53383 w 64353"/>
                  <a:gd name="connsiteY34" fmla="*/ 27172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53" h="103531">
                    <a:moveTo>
                      <a:pt x="61698" y="27241"/>
                    </a:moveTo>
                    <a:cubicBezTo>
                      <a:pt x="61698" y="32467"/>
                      <a:pt x="60161" y="37135"/>
                      <a:pt x="57087" y="41245"/>
                    </a:cubicBezTo>
                    <a:cubicBezTo>
                      <a:pt x="54012" y="45356"/>
                      <a:pt x="50029" y="48421"/>
                      <a:pt x="44999" y="50372"/>
                    </a:cubicBezTo>
                    <a:cubicBezTo>
                      <a:pt x="50798" y="52393"/>
                      <a:pt x="55480" y="55597"/>
                      <a:pt x="59043" y="59987"/>
                    </a:cubicBezTo>
                    <a:cubicBezTo>
                      <a:pt x="62537" y="64446"/>
                      <a:pt x="64353" y="69532"/>
                      <a:pt x="64353" y="75384"/>
                    </a:cubicBezTo>
                    <a:cubicBezTo>
                      <a:pt x="64353" y="84023"/>
                      <a:pt x="61419" y="90851"/>
                      <a:pt x="55549" y="95937"/>
                    </a:cubicBezTo>
                    <a:cubicBezTo>
                      <a:pt x="49680" y="101023"/>
                      <a:pt x="41854" y="103531"/>
                      <a:pt x="32212" y="103531"/>
                    </a:cubicBezTo>
                    <a:cubicBezTo>
                      <a:pt x="22569" y="103531"/>
                      <a:pt x="14604" y="101023"/>
                      <a:pt x="8804" y="96007"/>
                    </a:cubicBezTo>
                    <a:cubicBezTo>
                      <a:pt x="2935" y="90990"/>
                      <a:pt x="0" y="84093"/>
                      <a:pt x="0" y="75454"/>
                    </a:cubicBezTo>
                    <a:cubicBezTo>
                      <a:pt x="0" y="69741"/>
                      <a:pt x="1677" y="64655"/>
                      <a:pt x="5031" y="60126"/>
                    </a:cubicBezTo>
                    <a:cubicBezTo>
                      <a:pt x="8385" y="55597"/>
                      <a:pt x="13066" y="52393"/>
                      <a:pt x="18936" y="50442"/>
                    </a:cubicBezTo>
                    <a:cubicBezTo>
                      <a:pt x="13975" y="48491"/>
                      <a:pt x="9922" y="45495"/>
                      <a:pt x="6987" y="41315"/>
                    </a:cubicBezTo>
                    <a:cubicBezTo>
                      <a:pt x="4053" y="37135"/>
                      <a:pt x="2515" y="32536"/>
                      <a:pt x="2515" y="27311"/>
                    </a:cubicBezTo>
                    <a:cubicBezTo>
                      <a:pt x="2515" y="18950"/>
                      <a:pt x="5241" y="12332"/>
                      <a:pt x="10621" y="7385"/>
                    </a:cubicBezTo>
                    <a:cubicBezTo>
                      <a:pt x="16001" y="2438"/>
                      <a:pt x="23128" y="0"/>
                      <a:pt x="32072" y="0"/>
                    </a:cubicBezTo>
                    <a:cubicBezTo>
                      <a:pt x="41016" y="0"/>
                      <a:pt x="48143" y="2508"/>
                      <a:pt x="53593" y="7455"/>
                    </a:cubicBezTo>
                    <a:cubicBezTo>
                      <a:pt x="59043" y="12401"/>
                      <a:pt x="61768" y="19090"/>
                      <a:pt x="61768" y="27311"/>
                    </a:cubicBezTo>
                    <a:close/>
                    <a:moveTo>
                      <a:pt x="56039" y="75454"/>
                    </a:moveTo>
                    <a:cubicBezTo>
                      <a:pt x="56039" y="69183"/>
                      <a:pt x="53802" y="64028"/>
                      <a:pt x="49331" y="59987"/>
                    </a:cubicBezTo>
                    <a:cubicBezTo>
                      <a:pt x="44859" y="55946"/>
                      <a:pt x="39129" y="53925"/>
                      <a:pt x="32142" y="53925"/>
                    </a:cubicBezTo>
                    <a:cubicBezTo>
                      <a:pt x="25154" y="53925"/>
                      <a:pt x="19425" y="55946"/>
                      <a:pt x="15023" y="59847"/>
                    </a:cubicBezTo>
                    <a:cubicBezTo>
                      <a:pt x="10551" y="63819"/>
                      <a:pt x="8385" y="69044"/>
                      <a:pt x="8385" y="75454"/>
                    </a:cubicBezTo>
                    <a:cubicBezTo>
                      <a:pt x="8385" y="81863"/>
                      <a:pt x="10551" y="86949"/>
                      <a:pt x="14813" y="90781"/>
                    </a:cubicBezTo>
                    <a:cubicBezTo>
                      <a:pt x="19145" y="94613"/>
                      <a:pt x="24945" y="96494"/>
                      <a:pt x="32282" y="96494"/>
                    </a:cubicBezTo>
                    <a:cubicBezTo>
                      <a:pt x="39618" y="96494"/>
                      <a:pt x="45208" y="94613"/>
                      <a:pt x="49540" y="90781"/>
                    </a:cubicBezTo>
                    <a:cubicBezTo>
                      <a:pt x="53872" y="87019"/>
                      <a:pt x="56039" y="81863"/>
                      <a:pt x="56039" y="75384"/>
                    </a:cubicBezTo>
                    <a:close/>
                    <a:moveTo>
                      <a:pt x="53383" y="27172"/>
                    </a:moveTo>
                    <a:cubicBezTo>
                      <a:pt x="53383" y="21389"/>
                      <a:pt x="51357" y="16582"/>
                      <a:pt x="47374" y="12750"/>
                    </a:cubicBezTo>
                    <a:cubicBezTo>
                      <a:pt x="43391" y="8918"/>
                      <a:pt x="38291" y="6967"/>
                      <a:pt x="32072" y="6967"/>
                    </a:cubicBezTo>
                    <a:cubicBezTo>
                      <a:pt x="25853" y="6967"/>
                      <a:pt x="20683" y="8848"/>
                      <a:pt x="16770" y="12541"/>
                    </a:cubicBezTo>
                    <a:cubicBezTo>
                      <a:pt x="12857" y="16233"/>
                      <a:pt x="10900" y="21110"/>
                      <a:pt x="10900" y="27172"/>
                    </a:cubicBezTo>
                    <a:cubicBezTo>
                      <a:pt x="10900" y="33233"/>
                      <a:pt x="12857" y="37831"/>
                      <a:pt x="16770" y="41454"/>
                    </a:cubicBezTo>
                    <a:cubicBezTo>
                      <a:pt x="20683" y="45077"/>
                      <a:pt x="25783" y="46819"/>
                      <a:pt x="32142" y="46819"/>
                    </a:cubicBezTo>
                    <a:cubicBezTo>
                      <a:pt x="38500" y="46819"/>
                      <a:pt x="43461" y="45007"/>
                      <a:pt x="47444" y="41385"/>
                    </a:cubicBezTo>
                    <a:cubicBezTo>
                      <a:pt x="51427" y="37762"/>
                      <a:pt x="53383" y="33024"/>
                      <a:pt x="53383" y="27172"/>
                    </a:cubicBezTo>
                    <a:close/>
                  </a:path>
                </a:pathLst>
              </a:custGeom>
              <a:solidFill>
                <a:srgbClr val="FFFFFF"/>
              </a:solidFill>
              <a:ln w="3175" cap="flat">
                <a:solidFill>
                  <a:schemeClr val="bg1"/>
                </a:solidFill>
                <a:prstDash val="solid"/>
                <a:miter/>
              </a:ln>
            </p:spPr>
            <p:txBody>
              <a:bodyPr rtlCol="0" anchor="ctr"/>
              <a:lstStyle/>
              <a:p>
                <a:endParaRPr lang="en-GB"/>
              </a:p>
            </p:txBody>
          </p:sp>
        </p:grpSp>
      </p:grpSp>
    </p:spTree>
    <p:extLst>
      <p:ext uri="{BB962C8B-B14F-4D97-AF65-F5344CB8AC3E}">
        <p14:creationId xmlns:p14="http://schemas.microsoft.com/office/powerpoint/2010/main" val="29288166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xt + Table">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ijdelijke aanduiding voor tabel 3">
            <a:extLst>
              <a:ext uri="{FF2B5EF4-FFF2-40B4-BE49-F238E27FC236}">
                <a16:creationId xmlns:a16="http://schemas.microsoft.com/office/drawing/2014/main" id="{7E96DA11-CAA2-0912-1594-1000593FD2ED}"/>
              </a:ext>
            </a:extLst>
          </p:cNvPr>
          <p:cNvSpPr>
            <a:spLocks noGrp="1"/>
          </p:cNvSpPr>
          <p:nvPr>
            <p:ph type="tbl" sz="quarter" idx="14"/>
          </p:nvPr>
        </p:nvSpPr>
        <p:spPr>
          <a:xfrm>
            <a:off x="6294576" y="2210396"/>
            <a:ext cx="5130735" cy="3695098"/>
          </a:xfrm>
        </p:spPr>
        <p:txBody>
          <a:bodyPr/>
          <a:lstStyle/>
          <a:p>
            <a:r>
              <a:rPr lang="en-US"/>
              <a:t>Click icon to add table</a:t>
            </a:r>
            <a:endParaRPr lang="en-GB"/>
          </a:p>
        </p:txBody>
      </p:sp>
      <p:grpSp>
        <p:nvGrpSpPr>
          <p:cNvPr id="4" name="Groep 3">
            <a:extLst>
              <a:ext uri="{FF2B5EF4-FFF2-40B4-BE49-F238E27FC236}">
                <a16:creationId xmlns:a16="http://schemas.microsoft.com/office/drawing/2014/main" id="{CDA36FF1-7308-FF9F-589E-83DAD1B3648C}"/>
              </a:ext>
            </a:extLst>
          </p:cNvPr>
          <p:cNvGrpSpPr/>
          <p:nvPr userDrawn="1"/>
        </p:nvGrpSpPr>
        <p:grpSpPr>
          <a:xfrm>
            <a:off x="12191999" y="-6340"/>
            <a:ext cx="3593091" cy="3394057"/>
            <a:chOff x="852806" y="1539090"/>
            <a:chExt cx="3593091" cy="3394057"/>
          </a:xfrm>
        </p:grpSpPr>
        <p:sp>
          <p:nvSpPr>
            <p:cNvPr id="5" name="Rechthoek 4">
              <a:extLst>
                <a:ext uri="{FF2B5EF4-FFF2-40B4-BE49-F238E27FC236}">
                  <a16:creationId xmlns:a16="http://schemas.microsoft.com/office/drawing/2014/main" id="{CAC1C9B3-FE21-93C9-6BC5-530B469D9E79}"/>
                </a:ext>
              </a:extLst>
            </p:cNvPr>
            <p:cNvSpPr/>
            <p:nvPr userDrawn="1"/>
          </p:nvSpPr>
          <p:spPr>
            <a:xfrm>
              <a:off x="852806" y="1539090"/>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INSERT/FORMAT </a:t>
              </a: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TABLe</a:t>
              </a:r>
              <a:endPar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endParaRPr>
            </a:p>
          </p:txBody>
        </p:sp>
        <p:sp>
          <p:nvSpPr>
            <p:cNvPr id="6" name="Ovaal 5">
              <a:extLst>
                <a:ext uri="{FF2B5EF4-FFF2-40B4-BE49-F238E27FC236}">
                  <a16:creationId xmlns:a16="http://schemas.microsoft.com/office/drawing/2014/main" id="{D0996DA0-D8E4-543A-89D5-D9D7A08A4399}"/>
                </a:ext>
              </a:extLst>
            </p:cNvPr>
            <p:cNvSpPr/>
            <p:nvPr userDrawn="1"/>
          </p:nvSpPr>
          <p:spPr>
            <a:xfrm>
              <a:off x="1035384" y="2004413"/>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C1E31B3A-134E-A069-9028-686E12854134}"/>
                </a:ext>
              </a:extLst>
            </p:cNvPr>
            <p:cNvSpPr/>
            <p:nvPr userDrawn="1"/>
          </p:nvSpPr>
          <p:spPr>
            <a:xfrm>
              <a:off x="1319556" y="2004413"/>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table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table (</a:t>
              </a:r>
              <a:r>
                <a:rPr kumimoji="0" lang="en-GB" sz="110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8" name="Ovaal 7">
              <a:extLst>
                <a:ext uri="{FF2B5EF4-FFF2-40B4-BE49-F238E27FC236}">
                  <a16:creationId xmlns:a16="http://schemas.microsoft.com/office/drawing/2014/main" id="{9777E6B8-9193-4A10-D90D-6C50E2D87EF8}"/>
                </a:ext>
              </a:extLst>
            </p:cNvPr>
            <p:cNvSpPr/>
            <p:nvPr userDrawn="1"/>
          </p:nvSpPr>
          <p:spPr>
            <a:xfrm>
              <a:off x="1035384" y="3268798"/>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13" name="Rechthoek 12">
              <a:extLst>
                <a:ext uri="{FF2B5EF4-FFF2-40B4-BE49-F238E27FC236}">
                  <a16:creationId xmlns:a16="http://schemas.microsoft.com/office/drawing/2014/main" id="{AF057233-2F37-E4F5-E043-F18943E7CF31}"/>
                </a:ext>
              </a:extLst>
            </p:cNvPr>
            <p:cNvSpPr/>
            <p:nvPr userDrawn="1"/>
          </p:nvSpPr>
          <p:spPr>
            <a:xfrm>
              <a:off x="1319556" y="3268799"/>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table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26" name="Groep 25">
              <a:extLst>
                <a:ext uri="{FF2B5EF4-FFF2-40B4-BE49-F238E27FC236}">
                  <a16:creationId xmlns:a16="http://schemas.microsoft.com/office/drawing/2014/main" id="{871DCFA0-793A-2FA8-B0CE-830BBA341D84}"/>
                </a:ext>
              </a:extLst>
            </p:cNvPr>
            <p:cNvGrpSpPr/>
            <p:nvPr userDrawn="1"/>
          </p:nvGrpSpPr>
          <p:grpSpPr>
            <a:xfrm>
              <a:off x="1327652" y="3703374"/>
              <a:ext cx="825500" cy="209550"/>
              <a:chOff x="13504624" y="2482850"/>
              <a:chExt cx="825500" cy="209550"/>
            </a:xfrm>
          </p:grpSpPr>
          <p:sp>
            <p:nvSpPr>
              <p:cNvPr id="45" name="Rechthoek 44">
                <a:extLst>
                  <a:ext uri="{FF2B5EF4-FFF2-40B4-BE49-F238E27FC236}">
                    <a16:creationId xmlns:a16="http://schemas.microsoft.com/office/drawing/2014/main" id="{44191C50-B215-8AE5-6679-27FC59AF268E}"/>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46" name="Rechte verbindingslijn 45">
                <a:extLst>
                  <a:ext uri="{FF2B5EF4-FFF2-40B4-BE49-F238E27FC236}">
                    <a16:creationId xmlns:a16="http://schemas.microsoft.com/office/drawing/2014/main" id="{45115AD8-5055-17FE-8F8E-F331566CB49E}"/>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7" name="Gelijkbenige driehoek 56">
                <a:extLst>
                  <a:ext uri="{FF2B5EF4-FFF2-40B4-BE49-F238E27FC236}">
                    <a16:creationId xmlns:a16="http://schemas.microsoft.com/office/drawing/2014/main" id="{332EA9E1-8DB2-A03C-6B56-A3E237E960B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28" name="Ovaal 27">
              <a:extLst>
                <a:ext uri="{FF2B5EF4-FFF2-40B4-BE49-F238E27FC236}">
                  <a16:creationId xmlns:a16="http://schemas.microsoft.com/office/drawing/2014/main" id="{94788A22-7276-8EA4-E0B6-6231F1CFEE42}"/>
                </a:ext>
              </a:extLst>
            </p:cNvPr>
            <p:cNvSpPr/>
            <p:nvPr userDrawn="1"/>
          </p:nvSpPr>
          <p:spPr>
            <a:xfrm>
              <a:off x="1035384" y="4094697"/>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29" name="Rechthoek 28">
              <a:extLst>
                <a:ext uri="{FF2B5EF4-FFF2-40B4-BE49-F238E27FC236}">
                  <a16:creationId xmlns:a16="http://schemas.microsoft.com/office/drawing/2014/main" id="{850EDB9C-A8C7-B50B-2035-136EE79DBA83}"/>
                </a:ext>
              </a:extLst>
            </p:cNvPr>
            <p:cNvSpPr/>
            <p:nvPr/>
          </p:nvSpPr>
          <p:spPr>
            <a:xfrm>
              <a:off x="1325532" y="4094698"/>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table layout by clicking on the table elements that you wish to change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Layout </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or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Design</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nvGrpSpPr>
            <p:cNvPr id="30" name="Groep 29">
              <a:extLst>
                <a:ext uri="{FF2B5EF4-FFF2-40B4-BE49-F238E27FC236}">
                  <a16:creationId xmlns:a16="http://schemas.microsoft.com/office/drawing/2014/main" id="{98C29D5B-09FC-D0A8-A13B-183EEAD5B1A0}"/>
                </a:ext>
              </a:extLst>
            </p:cNvPr>
            <p:cNvGrpSpPr/>
            <p:nvPr userDrawn="1"/>
          </p:nvGrpSpPr>
          <p:grpSpPr>
            <a:xfrm>
              <a:off x="1441526" y="2709558"/>
              <a:ext cx="426684" cy="356478"/>
              <a:chOff x="-3261070" y="3620931"/>
              <a:chExt cx="143928" cy="118477"/>
            </a:xfrm>
          </p:grpSpPr>
          <p:sp>
            <p:nvSpPr>
              <p:cNvPr id="31" name="Rechthoek 30">
                <a:extLst>
                  <a:ext uri="{FF2B5EF4-FFF2-40B4-BE49-F238E27FC236}">
                    <a16:creationId xmlns:a16="http://schemas.microsoft.com/office/drawing/2014/main" id="{34C59622-2E52-1DEA-E07E-1EF2F3129D10}"/>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nvGrpSpPr>
              <p:cNvPr id="32" name="Groep 31">
                <a:extLst>
                  <a:ext uri="{FF2B5EF4-FFF2-40B4-BE49-F238E27FC236}">
                    <a16:creationId xmlns:a16="http://schemas.microsoft.com/office/drawing/2014/main" id="{D38BFE80-3064-C4C0-4885-66C5D2847838}"/>
                  </a:ext>
                </a:extLst>
              </p:cNvPr>
              <p:cNvGrpSpPr/>
              <p:nvPr userDrawn="1"/>
            </p:nvGrpSpPr>
            <p:grpSpPr>
              <a:xfrm>
                <a:off x="-3261070" y="3622063"/>
                <a:ext cx="141113" cy="117345"/>
                <a:chOff x="1094874" y="-878306"/>
                <a:chExt cx="867364" cy="613611"/>
              </a:xfrm>
            </p:grpSpPr>
            <p:cxnSp>
              <p:nvCxnSpPr>
                <p:cNvPr id="38" name="Rechte verbindingslijn 37">
                  <a:extLst>
                    <a:ext uri="{FF2B5EF4-FFF2-40B4-BE49-F238E27FC236}">
                      <a16:creationId xmlns:a16="http://schemas.microsoft.com/office/drawing/2014/main" id="{ABDB8234-FAAE-365D-DF0A-C33314818EB4}"/>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687523AF-5287-C416-B541-1C63BC3E1E99}"/>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40" name="Groep 39">
                  <a:extLst>
                    <a:ext uri="{FF2B5EF4-FFF2-40B4-BE49-F238E27FC236}">
                      <a16:creationId xmlns:a16="http://schemas.microsoft.com/office/drawing/2014/main" id="{D3F4BCF0-3766-E091-52B0-BD972AB691A0}"/>
                    </a:ext>
                  </a:extLst>
                </p:cNvPr>
                <p:cNvGrpSpPr/>
                <p:nvPr userDrawn="1"/>
              </p:nvGrpSpPr>
              <p:grpSpPr>
                <a:xfrm>
                  <a:off x="1270535" y="-878306"/>
                  <a:ext cx="526983" cy="613611"/>
                  <a:chOff x="1270535" y="-745959"/>
                  <a:chExt cx="526983" cy="481264"/>
                </a:xfrm>
              </p:grpSpPr>
              <p:cxnSp>
                <p:nvCxnSpPr>
                  <p:cNvPr id="41" name="Rechte verbindingslijn 40">
                    <a:extLst>
                      <a:ext uri="{FF2B5EF4-FFF2-40B4-BE49-F238E27FC236}">
                        <a16:creationId xmlns:a16="http://schemas.microsoft.com/office/drawing/2014/main" id="{F52A4B81-399A-0F71-9CE1-E89532A1C408}"/>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576A69B7-6E4B-7EFA-2386-A86ADD4E1589}"/>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C31E1EBD-0791-CC0E-F737-D1911DE76653}"/>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3935593A-0DB0-EDFD-665D-6AB4EF6CCA53}"/>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33" name="Rechte verbindingslijn 32">
                <a:extLst>
                  <a:ext uri="{FF2B5EF4-FFF2-40B4-BE49-F238E27FC236}">
                    <a16:creationId xmlns:a16="http://schemas.microsoft.com/office/drawing/2014/main" id="{551A9252-AC67-B7CE-8E27-9CFF9B88335D}"/>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4" name="Rechte verbindingslijn 33">
                <a:extLst>
                  <a:ext uri="{FF2B5EF4-FFF2-40B4-BE49-F238E27FC236}">
                    <a16:creationId xmlns:a16="http://schemas.microsoft.com/office/drawing/2014/main" id="{9003E9EE-CC7A-D900-3FE2-3E1AD235C280}"/>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5" name="Rechte verbindingslijn 34">
                <a:extLst>
                  <a:ext uri="{FF2B5EF4-FFF2-40B4-BE49-F238E27FC236}">
                    <a16:creationId xmlns:a16="http://schemas.microsoft.com/office/drawing/2014/main" id="{F65438AA-5455-ECEE-8278-6191B0AEFFD6}"/>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6" name="Rechte verbindingslijn 35">
                <a:extLst>
                  <a:ext uri="{FF2B5EF4-FFF2-40B4-BE49-F238E27FC236}">
                    <a16:creationId xmlns:a16="http://schemas.microsoft.com/office/drawing/2014/main" id="{443657C0-E09C-A18C-090F-C621C8D5A4B5}"/>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37" name="Rechthoek 36">
                <a:extLst>
                  <a:ext uri="{FF2B5EF4-FFF2-40B4-BE49-F238E27FC236}">
                    <a16:creationId xmlns:a16="http://schemas.microsoft.com/office/drawing/2014/main" id="{A5F6D715-C343-48E6-723D-7D8EF47C8972}"/>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grpSp>
      <p:grpSp>
        <p:nvGrpSpPr>
          <p:cNvPr id="98" name="Groep 97">
            <a:extLst>
              <a:ext uri="{FF2B5EF4-FFF2-40B4-BE49-F238E27FC236}">
                <a16:creationId xmlns:a16="http://schemas.microsoft.com/office/drawing/2014/main" id="{51D554E2-EAA3-FC7A-A420-2B3F310DFB99}"/>
              </a:ext>
            </a:extLst>
          </p:cNvPr>
          <p:cNvGrpSpPr/>
          <p:nvPr userDrawn="1"/>
        </p:nvGrpSpPr>
        <p:grpSpPr>
          <a:xfrm>
            <a:off x="-2733368" y="3918271"/>
            <a:ext cx="2826017" cy="2819871"/>
            <a:chOff x="-2733368" y="3918271"/>
            <a:chExt cx="2826017" cy="2819871"/>
          </a:xfrm>
        </p:grpSpPr>
        <p:sp>
          <p:nvSpPr>
            <p:cNvPr id="99" name="Rechthoek 98">
              <a:extLst>
                <a:ext uri="{FF2B5EF4-FFF2-40B4-BE49-F238E27FC236}">
                  <a16:creationId xmlns:a16="http://schemas.microsoft.com/office/drawing/2014/main" id="{E034622E-076B-B943-936C-6DEAEACDB2CF}"/>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00" name="Ovaal 99">
              <a:extLst>
                <a:ext uri="{FF2B5EF4-FFF2-40B4-BE49-F238E27FC236}">
                  <a16:creationId xmlns:a16="http://schemas.microsoft.com/office/drawing/2014/main" id="{450AB329-2E78-96BB-8C66-29E50AF825C0}"/>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01" name="Ovaal 100">
              <a:extLst>
                <a:ext uri="{FF2B5EF4-FFF2-40B4-BE49-F238E27FC236}">
                  <a16:creationId xmlns:a16="http://schemas.microsoft.com/office/drawing/2014/main" id="{DE97CC30-7DE0-E849-CB60-A713C151B419}"/>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02" name="Rechthoek 101">
              <a:extLst>
                <a:ext uri="{FF2B5EF4-FFF2-40B4-BE49-F238E27FC236}">
                  <a16:creationId xmlns:a16="http://schemas.microsoft.com/office/drawing/2014/main" id="{049F1369-FC9D-5A33-FE2E-C381948140D3}"/>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03" name="VOORBEELD">
              <a:extLst>
                <a:ext uri="{FF2B5EF4-FFF2-40B4-BE49-F238E27FC236}">
                  <a16:creationId xmlns:a16="http://schemas.microsoft.com/office/drawing/2014/main" id="{0A64B55E-DE4F-9589-C8F5-05F06B11DF70}"/>
                </a:ext>
              </a:extLst>
            </p:cNvPr>
            <p:cNvGrpSpPr/>
            <p:nvPr userDrawn="1"/>
          </p:nvGrpSpPr>
          <p:grpSpPr>
            <a:xfrm>
              <a:off x="-2730304" y="4268226"/>
              <a:ext cx="2484625" cy="604518"/>
              <a:chOff x="-3605171" y="458674"/>
              <a:chExt cx="2484625" cy="558875"/>
            </a:xfrm>
          </p:grpSpPr>
          <p:sp>
            <p:nvSpPr>
              <p:cNvPr id="108" name="Rechthoek 107">
                <a:extLst>
                  <a:ext uri="{FF2B5EF4-FFF2-40B4-BE49-F238E27FC236}">
                    <a16:creationId xmlns:a16="http://schemas.microsoft.com/office/drawing/2014/main" id="{79A6B84C-88B0-E0E6-654F-DF467483C12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09" name="Rechthoek 108">
                <a:extLst>
                  <a:ext uri="{FF2B5EF4-FFF2-40B4-BE49-F238E27FC236}">
                    <a16:creationId xmlns:a16="http://schemas.microsoft.com/office/drawing/2014/main" id="{04B47EDB-C055-CD93-4D38-79019CE4F445}"/>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10" name="Groep 109">
                <a:extLst>
                  <a:ext uri="{FF2B5EF4-FFF2-40B4-BE49-F238E27FC236}">
                    <a16:creationId xmlns:a16="http://schemas.microsoft.com/office/drawing/2014/main" id="{923828A5-7BA0-3FD4-21D3-83F3A9976F2F}"/>
                  </a:ext>
                </a:extLst>
              </p:cNvPr>
              <p:cNvGrpSpPr/>
              <p:nvPr userDrawn="1"/>
            </p:nvGrpSpPr>
            <p:grpSpPr>
              <a:xfrm>
                <a:off x="-3386247" y="830871"/>
                <a:ext cx="139423" cy="109566"/>
                <a:chOff x="-2866744" y="827071"/>
                <a:chExt cx="168701" cy="132575"/>
              </a:xfrm>
            </p:grpSpPr>
            <p:grpSp>
              <p:nvGrpSpPr>
                <p:cNvPr id="141" name="Groep 140">
                  <a:extLst>
                    <a:ext uri="{FF2B5EF4-FFF2-40B4-BE49-F238E27FC236}">
                      <a16:creationId xmlns:a16="http://schemas.microsoft.com/office/drawing/2014/main" id="{911CDB25-2165-B777-97EB-1263925F0E85}"/>
                    </a:ext>
                  </a:extLst>
                </p:cNvPr>
                <p:cNvGrpSpPr/>
                <p:nvPr userDrawn="1"/>
              </p:nvGrpSpPr>
              <p:grpSpPr>
                <a:xfrm>
                  <a:off x="-2866744" y="827071"/>
                  <a:ext cx="168701" cy="132575"/>
                  <a:chOff x="-2866744" y="827071"/>
                  <a:chExt cx="168701" cy="132575"/>
                </a:xfrm>
              </p:grpSpPr>
              <p:cxnSp>
                <p:nvCxnSpPr>
                  <p:cNvPr id="143" name="Rechte verbindingslijn 142">
                    <a:extLst>
                      <a:ext uri="{FF2B5EF4-FFF2-40B4-BE49-F238E27FC236}">
                        <a16:creationId xmlns:a16="http://schemas.microsoft.com/office/drawing/2014/main" id="{E577D546-A7CE-213C-95D2-7AE14FCB8A76}"/>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FD679414-DA66-93CC-4442-CCE1B699940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FA7EF25C-E891-B44B-13C6-8FFB5F0857ED}"/>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38A8106B-2EA5-AC8F-A052-126572BB70B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C4D5B01D-563A-B490-47B7-924C816E814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2" name="Pijl: rechts 129">
                  <a:extLst>
                    <a:ext uri="{FF2B5EF4-FFF2-40B4-BE49-F238E27FC236}">
                      <a16:creationId xmlns:a16="http://schemas.microsoft.com/office/drawing/2014/main" id="{1581190C-FDB1-A6AC-B8E8-45CE5E65DDD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11" name="Groep 110">
                <a:extLst>
                  <a:ext uri="{FF2B5EF4-FFF2-40B4-BE49-F238E27FC236}">
                    <a16:creationId xmlns:a16="http://schemas.microsoft.com/office/drawing/2014/main" id="{D0991351-EEC4-769D-8C9A-562DAA31AF13}"/>
                  </a:ext>
                </a:extLst>
              </p:cNvPr>
              <p:cNvGrpSpPr/>
              <p:nvPr userDrawn="1"/>
            </p:nvGrpSpPr>
            <p:grpSpPr>
              <a:xfrm>
                <a:off x="-3605171" y="830871"/>
                <a:ext cx="139423" cy="109566"/>
                <a:chOff x="-2866744" y="518074"/>
                <a:chExt cx="168701" cy="132575"/>
              </a:xfrm>
            </p:grpSpPr>
            <p:grpSp>
              <p:nvGrpSpPr>
                <p:cNvPr id="134" name="Groep 133">
                  <a:extLst>
                    <a:ext uri="{FF2B5EF4-FFF2-40B4-BE49-F238E27FC236}">
                      <a16:creationId xmlns:a16="http://schemas.microsoft.com/office/drawing/2014/main" id="{81B42779-C76A-72C0-5185-7A2A261720A8}"/>
                    </a:ext>
                  </a:extLst>
                </p:cNvPr>
                <p:cNvGrpSpPr/>
                <p:nvPr userDrawn="1"/>
              </p:nvGrpSpPr>
              <p:grpSpPr>
                <a:xfrm>
                  <a:off x="-2866744" y="518074"/>
                  <a:ext cx="168701" cy="132575"/>
                  <a:chOff x="-2866744" y="518074"/>
                  <a:chExt cx="168701" cy="132575"/>
                </a:xfrm>
              </p:grpSpPr>
              <p:cxnSp>
                <p:nvCxnSpPr>
                  <p:cNvPr id="136" name="Rechte verbindingslijn 135">
                    <a:extLst>
                      <a:ext uri="{FF2B5EF4-FFF2-40B4-BE49-F238E27FC236}">
                        <a16:creationId xmlns:a16="http://schemas.microsoft.com/office/drawing/2014/main" id="{F9B9D925-B3B2-1973-ACF1-E6AE8943CF5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7" name="Rechte verbindingslijn 136">
                    <a:extLst>
                      <a:ext uri="{FF2B5EF4-FFF2-40B4-BE49-F238E27FC236}">
                        <a16:creationId xmlns:a16="http://schemas.microsoft.com/office/drawing/2014/main" id="{2FF53DC2-8E6F-7944-DCE9-23B7C54230C9}"/>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15AE20DB-A9A3-6AB8-2F94-740D04177C6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2DA39B59-DEF1-3146-AE8B-8637545CE72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35491BBC-91AD-DB86-5B7D-B415EBB70CC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5" name="Pijl: rechts 122">
                  <a:extLst>
                    <a:ext uri="{FF2B5EF4-FFF2-40B4-BE49-F238E27FC236}">
                      <a16:creationId xmlns:a16="http://schemas.microsoft.com/office/drawing/2014/main" id="{FD1C6671-EA1A-34C8-BCDF-4DD2AC60B49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12" name="Rechte verbindingslijn 111">
                <a:extLst>
                  <a:ext uri="{FF2B5EF4-FFF2-40B4-BE49-F238E27FC236}">
                    <a16:creationId xmlns:a16="http://schemas.microsoft.com/office/drawing/2014/main" id="{7BCC45D3-DF2D-6D19-84C4-E2B64D8EDDA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3" name="Rechte verbindingslijn 112">
                <a:extLst>
                  <a:ext uri="{FF2B5EF4-FFF2-40B4-BE49-F238E27FC236}">
                    <a16:creationId xmlns:a16="http://schemas.microsoft.com/office/drawing/2014/main" id="{960ECE90-968C-4D54-C075-1E682F568141}"/>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4" name="Rechthoek 113">
                <a:extLst>
                  <a:ext uri="{FF2B5EF4-FFF2-40B4-BE49-F238E27FC236}">
                    <a16:creationId xmlns:a16="http://schemas.microsoft.com/office/drawing/2014/main" id="{33924DF4-F776-FB5A-7AF6-CA8FB2B6F61A}"/>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15" name="Rechthoek 114">
                <a:extLst>
                  <a:ext uri="{FF2B5EF4-FFF2-40B4-BE49-F238E27FC236}">
                    <a16:creationId xmlns:a16="http://schemas.microsoft.com/office/drawing/2014/main" id="{88A48A15-66E4-4FA5-D0E0-9FAA21688CB5}"/>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16" name="Groep 115">
                <a:extLst>
                  <a:ext uri="{FF2B5EF4-FFF2-40B4-BE49-F238E27FC236}">
                    <a16:creationId xmlns:a16="http://schemas.microsoft.com/office/drawing/2014/main" id="{19783DF1-FE8D-CEBB-BA34-E43CAC324A16}"/>
                  </a:ext>
                </a:extLst>
              </p:cNvPr>
              <p:cNvGrpSpPr/>
              <p:nvPr userDrawn="1"/>
            </p:nvGrpSpPr>
            <p:grpSpPr>
              <a:xfrm>
                <a:off x="-2916763" y="769168"/>
                <a:ext cx="268738" cy="248381"/>
                <a:chOff x="-2916763" y="769168"/>
                <a:chExt cx="268738" cy="248381"/>
              </a:xfrm>
            </p:grpSpPr>
            <p:sp>
              <p:nvSpPr>
                <p:cNvPr id="126" name="Rechthoek 125">
                  <a:extLst>
                    <a:ext uri="{FF2B5EF4-FFF2-40B4-BE49-F238E27FC236}">
                      <a16:creationId xmlns:a16="http://schemas.microsoft.com/office/drawing/2014/main" id="{52142A3E-ADD6-5E0B-D6FD-E4A6F4F45A3C}"/>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27" name="Groep 126">
                  <a:extLst>
                    <a:ext uri="{FF2B5EF4-FFF2-40B4-BE49-F238E27FC236}">
                      <a16:creationId xmlns:a16="http://schemas.microsoft.com/office/drawing/2014/main" id="{D069F406-5DF0-0889-34F0-CE1EDED810F9}"/>
                    </a:ext>
                  </a:extLst>
                </p:cNvPr>
                <p:cNvGrpSpPr/>
                <p:nvPr userDrawn="1"/>
              </p:nvGrpSpPr>
              <p:grpSpPr>
                <a:xfrm>
                  <a:off x="-2866744" y="827071"/>
                  <a:ext cx="168701" cy="132575"/>
                  <a:chOff x="-2866744" y="827071"/>
                  <a:chExt cx="168701" cy="132575"/>
                </a:xfrm>
              </p:grpSpPr>
              <p:cxnSp>
                <p:nvCxnSpPr>
                  <p:cNvPr id="129" name="Rechte verbindingslijn 128">
                    <a:extLst>
                      <a:ext uri="{FF2B5EF4-FFF2-40B4-BE49-F238E27FC236}">
                        <a16:creationId xmlns:a16="http://schemas.microsoft.com/office/drawing/2014/main" id="{04892064-C690-828D-3F4B-03CAA8FE276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40E49AE3-D8C9-7027-E02F-9034BBE7C20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5F92F931-6C4B-D161-65F3-52D35DEBCBE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FE58BABC-C938-2FB3-AFBA-0748DB2FFD0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DAAD9CA7-7028-95DC-0EBD-FB1AC0EE6D79}"/>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28" name="Pijl: rechts 115">
                  <a:extLst>
                    <a:ext uri="{FF2B5EF4-FFF2-40B4-BE49-F238E27FC236}">
                      <a16:creationId xmlns:a16="http://schemas.microsoft.com/office/drawing/2014/main" id="{90F68614-34F5-E860-D6F6-A13011473DC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5153805E-C81C-6E02-3677-37D67F03149C}"/>
                  </a:ext>
                </a:extLst>
              </p:cNvPr>
              <p:cNvGrpSpPr/>
              <p:nvPr userDrawn="1"/>
            </p:nvGrpSpPr>
            <p:grpSpPr>
              <a:xfrm>
                <a:off x="-2916763" y="460171"/>
                <a:ext cx="268738" cy="248381"/>
                <a:chOff x="-2916763" y="460171"/>
                <a:chExt cx="268738" cy="248381"/>
              </a:xfrm>
            </p:grpSpPr>
            <p:sp>
              <p:nvSpPr>
                <p:cNvPr id="118" name="Rechthoek 117">
                  <a:extLst>
                    <a:ext uri="{FF2B5EF4-FFF2-40B4-BE49-F238E27FC236}">
                      <a16:creationId xmlns:a16="http://schemas.microsoft.com/office/drawing/2014/main" id="{196AD94B-5A4D-097F-B28D-473E9A9BE51D}"/>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E7A83E73-907A-BEB5-E9C3-BF58034B516C}"/>
                    </a:ext>
                  </a:extLst>
                </p:cNvPr>
                <p:cNvGrpSpPr/>
                <p:nvPr userDrawn="1"/>
              </p:nvGrpSpPr>
              <p:grpSpPr>
                <a:xfrm>
                  <a:off x="-2866744" y="518074"/>
                  <a:ext cx="168701" cy="132575"/>
                  <a:chOff x="-2866744" y="518074"/>
                  <a:chExt cx="168701" cy="132575"/>
                </a:xfrm>
              </p:grpSpPr>
              <p:cxnSp>
                <p:nvCxnSpPr>
                  <p:cNvPr id="121" name="Rechte verbindingslijn 120">
                    <a:extLst>
                      <a:ext uri="{FF2B5EF4-FFF2-40B4-BE49-F238E27FC236}">
                        <a16:creationId xmlns:a16="http://schemas.microsoft.com/office/drawing/2014/main" id="{A3BDAF2A-4E10-82F8-529B-2BD908D262A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2" name="Rechte verbindingslijn 121">
                    <a:extLst>
                      <a:ext uri="{FF2B5EF4-FFF2-40B4-BE49-F238E27FC236}">
                        <a16:creationId xmlns:a16="http://schemas.microsoft.com/office/drawing/2014/main" id="{07C90997-82FA-1E60-2CF2-495F672C80C2}"/>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3" name="Rechte verbindingslijn 122">
                    <a:extLst>
                      <a:ext uri="{FF2B5EF4-FFF2-40B4-BE49-F238E27FC236}">
                        <a16:creationId xmlns:a16="http://schemas.microsoft.com/office/drawing/2014/main" id="{02B87F96-BE8F-FFFE-7DEA-9AC998F77F5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4" name="Rechte verbindingslijn 123">
                    <a:extLst>
                      <a:ext uri="{FF2B5EF4-FFF2-40B4-BE49-F238E27FC236}">
                        <a16:creationId xmlns:a16="http://schemas.microsoft.com/office/drawing/2014/main" id="{BD612EBA-CC4A-E6CE-89B1-93A3664D25B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F9113B0B-EA2A-F296-169B-1C772EDAF9E8}"/>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0" name="Pijl: rechts 107">
                  <a:extLst>
                    <a:ext uri="{FF2B5EF4-FFF2-40B4-BE49-F238E27FC236}">
                      <a16:creationId xmlns:a16="http://schemas.microsoft.com/office/drawing/2014/main" id="{8D015A58-9D2C-EC52-77AF-5D3865451E7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04" name="Ovaal 103">
              <a:extLst>
                <a:ext uri="{FF2B5EF4-FFF2-40B4-BE49-F238E27FC236}">
                  <a16:creationId xmlns:a16="http://schemas.microsoft.com/office/drawing/2014/main" id="{F7FF1D85-9953-E0C1-A703-30880035F41D}"/>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05" name="Ovaal 104">
              <a:extLst>
                <a:ext uri="{FF2B5EF4-FFF2-40B4-BE49-F238E27FC236}">
                  <a16:creationId xmlns:a16="http://schemas.microsoft.com/office/drawing/2014/main" id="{863AF60A-0238-B223-E20B-E85E5558E642}"/>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06" name="Afbeelding 105">
              <a:extLst>
                <a:ext uri="{FF2B5EF4-FFF2-40B4-BE49-F238E27FC236}">
                  <a16:creationId xmlns:a16="http://schemas.microsoft.com/office/drawing/2014/main" id="{6A0BA2DE-26F1-83A0-3D91-BE51A3DE7F41}"/>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107" name="Ovaal 106">
              <a:extLst>
                <a:ext uri="{FF2B5EF4-FFF2-40B4-BE49-F238E27FC236}">
                  <a16:creationId xmlns:a16="http://schemas.microsoft.com/office/drawing/2014/main" id="{965FC48C-0DF4-0038-0148-076E30A391A3}"/>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48" name="Tekstvak 47">
            <a:extLst>
              <a:ext uri="{FF2B5EF4-FFF2-40B4-BE49-F238E27FC236}">
                <a16:creationId xmlns:a16="http://schemas.microsoft.com/office/drawing/2014/main" id="{FB3DFA40-EA10-9BD8-D35C-699081876F4C}"/>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24249433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able + Text">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6299265" y="2210400"/>
            <a:ext cx="5130735"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ijdelijke aanduiding voor tabel 3">
            <a:extLst>
              <a:ext uri="{FF2B5EF4-FFF2-40B4-BE49-F238E27FC236}">
                <a16:creationId xmlns:a16="http://schemas.microsoft.com/office/drawing/2014/main" id="{C68E2993-0D0E-45DD-584E-9178EBA5D258}"/>
              </a:ext>
            </a:extLst>
          </p:cNvPr>
          <p:cNvSpPr>
            <a:spLocks noGrp="1"/>
          </p:cNvSpPr>
          <p:nvPr>
            <p:ph type="tbl" sz="quarter" idx="14"/>
          </p:nvPr>
        </p:nvSpPr>
        <p:spPr>
          <a:xfrm>
            <a:off x="833513" y="2210396"/>
            <a:ext cx="5059224" cy="3695098"/>
          </a:xfrm>
        </p:spPr>
        <p:txBody>
          <a:bodyPr/>
          <a:lstStyle/>
          <a:p>
            <a:r>
              <a:rPr lang="en-US"/>
              <a:t>Click icon to add table</a:t>
            </a:r>
            <a:endParaRPr lang="en-GB"/>
          </a:p>
        </p:txBody>
      </p:sp>
      <p:grpSp>
        <p:nvGrpSpPr>
          <p:cNvPr id="4" name="Groep 3">
            <a:extLst>
              <a:ext uri="{FF2B5EF4-FFF2-40B4-BE49-F238E27FC236}">
                <a16:creationId xmlns:a16="http://schemas.microsoft.com/office/drawing/2014/main" id="{D252B632-72F8-47AC-3C6D-7342A4A94027}"/>
              </a:ext>
            </a:extLst>
          </p:cNvPr>
          <p:cNvGrpSpPr/>
          <p:nvPr userDrawn="1"/>
        </p:nvGrpSpPr>
        <p:grpSpPr>
          <a:xfrm>
            <a:off x="12191999" y="-6340"/>
            <a:ext cx="3593091" cy="3394057"/>
            <a:chOff x="852806" y="1539090"/>
            <a:chExt cx="3593091" cy="3394057"/>
          </a:xfrm>
        </p:grpSpPr>
        <p:sp>
          <p:nvSpPr>
            <p:cNvPr id="5" name="Rechthoek 4">
              <a:extLst>
                <a:ext uri="{FF2B5EF4-FFF2-40B4-BE49-F238E27FC236}">
                  <a16:creationId xmlns:a16="http://schemas.microsoft.com/office/drawing/2014/main" id="{9A70AF32-DA34-A70E-D859-3135F9A35073}"/>
                </a:ext>
              </a:extLst>
            </p:cNvPr>
            <p:cNvSpPr/>
            <p:nvPr userDrawn="1"/>
          </p:nvSpPr>
          <p:spPr>
            <a:xfrm>
              <a:off x="852806" y="1539090"/>
              <a:ext cx="3593091" cy="3394057"/>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INSERT/FORMAT </a:t>
              </a:r>
              <a:r>
                <a:rPr lang="en-GB" sz="1200" b="0" i="0" cap="all" baseline="0" noProof="0" err="1">
                  <a:solidFill>
                    <a:schemeClr val="tx1"/>
                  </a:solidFill>
                  <a:latin typeface="Roboto Medium" panose="02000000000000000000" pitchFamily="2" charset="0"/>
                  <a:ea typeface="Roboto Medium" panose="02000000000000000000" pitchFamily="2" charset="0"/>
                  <a:cs typeface="Open Sans Light" panose="020B0606030504020204" pitchFamily="34" charset="0"/>
                </a:rPr>
                <a:t>TABLe</a:t>
              </a:r>
              <a:endPar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endParaRPr>
            </a:p>
          </p:txBody>
        </p:sp>
        <p:sp>
          <p:nvSpPr>
            <p:cNvPr id="6" name="Ovaal 5">
              <a:extLst>
                <a:ext uri="{FF2B5EF4-FFF2-40B4-BE49-F238E27FC236}">
                  <a16:creationId xmlns:a16="http://schemas.microsoft.com/office/drawing/2014/main" id="{5E00BC5D-17D8-7BC4-D608-E9FA9F818ADA}"/>
                </a:ext>
              </a:extLst>
            </p:cNvPr>
            <p:cNvSpPr/>
            <p:nvPr userDrawn="1"/>
          </p:nvSpPr>
          <p:spPr>
            <a:xfrm>
              <a:off x="1035384" y="2004413"/>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699E869A-5FF4-C24B-CDA6-436120B45AC8}"/>
                </a:ext>
              </a:extLst>
            </p:cNvPr>
            <p:cNvSpPr/>
            <p:nvPr userDrawn="1"/>
          </p:nvSpPr>
          <p:spPr>
            <a:xfrm>
              <a:off x="1319556" y="2004413"/>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table using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table (</a:t>
              </a:r>
              <a:r>
                <a:rPr kumimoji="0" lang="en-GB" sz="110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8" name="Ovaal 7">
              <a:extLst>
                <a:ext uri="{FF2B5EF4-FFF2-40B4-BE49-F238E27FC236}">
                  <a16:creationId xmlns:a16="http://schemas.microsoft.com/office/drawing/2014/main" id="{177DEDEE-DEAC-9A64-003F-9EB4DD02AA78}"/>
                </a:ext>
              </a:extLst>
            </p:cNvPr>
            <p:cNvSpPr/>
            <p:nvPr userDrawn="1"/>
          </p:nvSpPr>
          <p:spPr>
            <a:xfrm>
              <a:off x="1035384" y="3268798"/>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13" name="Rechthoek 12">
              <a:extLst>
                <a:ext uri="{FF2B5EF4-FFF2-40B4-BE49-F238E27FC236}">
                  <a16:creationId xmlns:a16="http://schemas.microsoft.com/office/drawing/2014/main" id="{385B1A7D-C969-56CE-4E50-797673433D73}"/>
                </a:ext>
              </a:extLst>
            </p:cNvPr>
            <p:cNvSpPr/>
            <p:nvPr userDrawn="1"/>
          </p:nvSpPr>
          <p:spPr>
            <a:xfrm>
              <a:off x="1319556" y="3268799"/>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table and click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26" name="Groep 25">
              <a:extLst>
                <a:ext uri="{FF2B5EF4-FFF2-40B4-BE49-F238E27FC236}">
                  <a16:creationId xmlns:a16="http://schemas.microsoft.com/office/drawing/2014/main" id="{D8C22F40-5599-868B-C11F-293B82974B92}"/>
                </a:ext>
              </a:extLst>
            </p:cNvPr>
            <p:cNvGrpSpPr/>
            <p:nvPr userDrawn="1"/>
          </p:nvGrpSpPr>
          <p:grpSpPr>
            <a:xfrm>
              <a:off x="1327652" y="3703374"/>
              <a:ext cx="825500" cy="209550"/>
              <a:chOff x="13504624" y="2482850"/>
              <a:chExt cx="825500" cy="209550"/>
            </a:xfrm>
          </p:grpSpPr>
          <p:sp>
            <p:nvSpPr>
              <p:cNvPr id="45" name="Rechthoek 44">
                <a:extLst>
                  <a:ext uri="{FF2B5EF4-FFF2-40B4-BE49-F238E27FC236}">
                    <a16:creationId xmlns:a16="http://schemas.microsoft.com/office/drawing/2014/main" id="{7ACC412B-750E-3088-E7ED-DDAFC97448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ea typeface="Open Sans Light" panose="020B0606030504020204" pitchFamily="34" charset="0"/>
                    <a:cs typeface="Open Sans Light" panose="020B0606030504020204" pitchFamily="34" charset="0"/>
                  </a:rPr>
                  <a:t>Insert</a:t>
                </a:r>
              </a:p>
            </p:txBody>
          </p:sp>
          <p:cxnSp>
            <p:nvCxnSpPr>
              <p:cNvPr id="46" name="Rechte verbindingslijn 45">
                <a:extLst>
                  <a:ext uri="{FF2B5EF4-FFF2-40B4-BE49-F238E27FC236}">
                    <a16:creationId xmlns:a16="http://schemas.microsoft.com/office/drawing/2014/main" id="{84561ADE-2698-4FE7-036C-E7A54D6E155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7" name="Gelijkbenige driehoek 56">
                <a:extLst>
                  <a:ext uri="{FF2B5EF4-FFF2-40B4-BE49-F238E27FC236}">
                    <a16:creationId xmlns:a16="http://schemas.microsoft.com/office/drawing/2014/main" id="{417BC484-0AF4-91EC-15B0-0D6D02268593}"/>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28" name="Ovaal 27">
              <a:extLst>
                <a:ext uri="{FF2B5EF4-FFF2-40B4-BE49-F238E27FC236}">
                  <a16:creationId xmlns:a16="http://schemas.microsoft.com/office/drawing/2014/main" id="{E1C83025-83EF-BCE0-82D0-E37AF675A17B}"/>
                </a:ext>
              </a:extLst>
            </p:cNvPr>
            <p:cNvSpPr/>
            <p:nvPr userDrawn="1"/>
          </p:nvSpPr>
          <p:spPr>
            <a:xfrm>
              <a:off x="1035384" y="4094697"/>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29" name="Rechthoek 28">
              <a:extLst>
                <a:ext uri="{FF2B5EF4-FFF2-40B4-BE49-F238E27FC236}">
                  <a16:creationId xmlns:a16="http://schemas.microsoft.com/office/drawing/2014/main" id="{568567F4-1F1C-3AE2-3A7A-53BA7BA20226}"/>
                </a:ext>
              </a:extLst>
            </p:cNvPr>
            <p:cNvSpPr/>
            <p:nvPr/>
          </p:nvSpPr>
          <p:spPr>
            <a:xfrm>
              <a:off x="1325532" y="4094698"/>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Change the table layout by clicking on the table elements that you wish to change and navigating to the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Layout </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or </a:t>
              </a:r>
              <a:r>
                <a:rPr kumimoji="0" lang="en-GB" sz="11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Table Design</a:t>
              </a:r>
              <a:r>
                <a:rPr kumimoji="0" lang="en-GB" sz="11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a:t>
              </a:r>
            </a:p>
          </p:txBody>
        </p:sp>
        <p:grpSp>
          <p:nvGrpSpPr>
            <p:cNvPr id="30" name="Groep 29">
              <a:extLst>
                <a:ext uri="{FF2B5EF4-FFF2-40B4-BE49-F238E27FC236}">
                  <a16:creationId xmlns:a16="http://schemas.microsoft.com/office/drawing/2014/main" id="{5BFF5DD9-AC03-18AF-401F-645636405389}"/>
                </a:ext>
              </a:extLst>
            </p:cNvPr>
            <p:cNvGrpSpPr/>
            <p:nvPr userDrawn="1"/>
          </p:nvGrpSpPr>
          <p:grpSpPr>
            <a:xfrm>
              <a:off x="1441526" y="2709558"/>
              <a:ext cx="426684" cy="356478"/>
              <a:chOff x="-3261070" y="3620931"/>
              <a:chExt cx="143928" cy="118477"/>
            </a:xfrm>
          </p:grpSpPr>
          <p:sp>
            <p:nvSpPr>
              <p:cNvPr id="31" name="Rechthoek 30">
                <a:extLst>
                  <a:ext uri="{FF2B5EF4-FFF2-40B4-BE49-F238E27FC236}">
                    <a16:creationId xmlns:a16="http://schemas.microsoft.com/office/drawing/2014/main" id="{31D5E9C0-70E6-6917-8EBF-3D2028634B3F}"/>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nvGrpSpPr>
              <p:cNvPr id="32" name="Groep 31">
                <a:extLst>
                  <a:ext uri="{FF2B5EF4-FFF2-40B4-BE49-F238E27FC236}">
                    <a16:creationId xmlns:a16="http://schemas.microsoft.com/office/drawing/2014/main" id="{27122A4D-0291-C600-F24F-97C53130B2CE}"/>
                  </a:ext>
                </a:extLst>
              </p:cNvPr>
              <p:cNvGrpSpPr/>
              <p:nvPr userDrawn="1"/>
            </p:nvGrpSpPr>
            <p:grpSpPr>
              <a:xfrm>
                <a:off x="-3261070" y="3622063"/>
                <a:ext cx="141113" cy="117345"/>
                <a:chOff x="1094874" y="-878306"/>
                <a:chExt cx="867364" cy="613611"/>
              </a:xfrm>
            </p:grpSpPr>
            <p:cxnSp>
              <p:nvCxnSpPr>
                <p:cNvPr id="38" name="Rechte verbindingslijn 37">
                  <a:extLst>
                    <a:ext uri="{FF2B5EF4-FFF2-40B4-BE49-F238E27FC236}">
                      <a16:creationId xmlns:a16="http://schemas.microsoft.com/office/drawing/2014/main" id="{953AE479-21FF-BFB8-B62D-60062E3CD9BC}"/>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9" name="Rechte verbindingslijn 38">
                  <a:extLst>
                    <a:ext uri="{FF2B5EF4-FFF2-40B4-BE49-F238E27FC236}">
                      <a16:creationId xmlns:a16="http://schemas.microsoft.com/office/drawing/2014/main" id="{AA193A93-C9BC-01D9-D16E-4E9CEA5BCA73}"/>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40" name="Groep 39">
                  <a:extLst>
                    <a:ext uri="{FF2B5EF4-FFF2-40B4-BE49-F238E27FC236}">
                      <a16:creationId xmlns:a16="http://schemas.microsoft.com/office/drawing/2014/main" id="{6F43EF17-D895-3D9F-FBDC-0E09DCC78904}"/>
                    </a:ext>
                  </a:extLst>
                </p:cNvPr>
                <p:cNvGrpSpPr/>
                <p:nvPr userDrawn="1"/>
              </p:nvGrpSpPr>
              <p:grpSpPr>
                <a:xfrm>
                  <a:off x="1270535" y="-878306"/>
                  <a:ext cx="526983" cy="613611"/>
                  <a:chOff x="1270535" y="-745959"/>
                  <a:chExt cx="526983" cy="481264"/>
                </a:xfrm>
              </p:grpSpPr>
              <p:cxnSp>
                <p:nvCxnSpPr>
                  <p:cNvPr id="41" name="Rechte verbindingslijn 40">
                    <a:extLst>
                      <a:ext uri="{FF2B5EF4-FFF2-40B4-BE49-F238E27FC236}">
                        <a16:creationId xmlns:a16="http://schemas.microsoft.com/office/drawing/2014/main" id="{0823D4A0-AA5F-0126-1786-28CDB9BF37EE}"/>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02EB4FE9-2EDD-4419-7F7D-6BFE0410A085}"/>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ADAC059D-C0BB-E373-8EED-1A8C9E80BFA9}"/>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9298EC70-11D8-B3E6-4589-BBA3DBCEB18D}"/>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33" name="Rechte verbindingslijn 32">
                <a:extLst>
                  <a:ext uri="{FF2B5EF4-FFF2-40B4-BE49-F238E27FC236}">
                    <a16:creationId xmlns:a16="http://schemas.microsoft.com/office/drawing/2014/main" id="{C90A4B6F-A801-977E-8121-D094128203BF}"/>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4" name="Rechte verbindingslijn 33">
                <a:extLst>
                  <a:ext uri="{FF2B5EF4-FFF2-40B4-BE49-F238E27FC236}">
                    <a16:creationId xmlns:a16="http://schemas.microsoft.com/office/drawing/2014/main" id="{8192526A-C803-7117-ADE7-96F421C29F37}"/>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5" name="Rechte verbindingslijn 34">
                <a:extLst>
                  <a:ext uri="{FF2B5EF4-FFF2-40B4-BE49-F238E27FC236}">
                    <a16:creationId xmlns:a16="http://schemas.microsoft.com/office/drawing/2014/main" id="{93584155-9BAB-DC42-AE7A-DEAD597EF4B0}"/>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36" name="Rechte verbindingslijn 35">
                <a:extLst>
                  <a:ext uri="{FF2B5EF4-FFF2-40B4-BE49-F238E27FC236}">
                    <a16:creationId xmlns:a16="http://schemas.microsoft.com/office/drawing/2014/main" id="{70AE4F0B-6E0F-944D-9287-F8402F4657D1}"/>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37" name="Rechthoek 36">
                <a:extLst>
                  <a:ext uri="{FF2B5EF4-FFF2-40B4-BE49-F238E27FC236}">
                    <a16:creationId xmlns:a16="http://schemas.microsoft.com/office/drawing/2014/main" id="{98DF7C3C-D12E-4897-0BFE-9991694083E5}"/>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chemeClr val="bg1">
                      <a:alpha val="60000"/>
                    </a:schemeClr>
                  </a:solidFill>
                  <a:latin typeface="+mn-lt"/>
                  <a:ea typeface="Open Sans Light" panose="020B0606030504020204" pitchFamily="34" charset="0"/>
                  <a:cs typeface="Open Sans Light" panose="020B0606030504020204" pitchFamily="34" charset="0"/>
                </a:endParaRPr>
              </a:p>
            </p:txBody>
          </p:sp>
        </p:grpSp>
      </p:grpSp>
      <p:grpSp>
        <p:nvGrpSpPr>
          <p:cNvPr id="98" name="Groep 97">
            <a:extLst>
              <a:ext uri="{FF2B5EF4-FFF2-40B4-BE49-F238E27FC236}">
                <a16:creationId xmlns:a16="http://schemas.microsoft.com/office/drawing/2014/main" id="{BB00BF2C-CF11-7535-87C9-0B8E1083D67E}"/>
              </a:ext>
            </a:extLst>
          </p:cNvPr>
          <p:cNvGrpSpPr/>
          <p:nvPr userDrawn="1"/>
        </p:nvGrpSpPr>
        <p:grpSpPr>
          <a:xfrm>
            <a:off x="-2733368" y="3918271"/>
            <a:ext cx="2826017" cy="2819871"/>
            <a:chOff x="-2733368" y="3918271"/>
            <a:chExt cx="2826017" cy="2819871"/>
          </a:xfrm>
        </p:grpSpPr>
        <p:sp>
          <p:nvSpPr>
            <p:cNvPr id="99" name="Rechthoek 98">
              <a:extLst>
                <a:ext uri="{FF2B5EF4-FFF2-40B4-BE49-F238E27FC236}">
                  <a16:creationId xmlns:a16="http://schemas.microsoft.com/office/drawing/2014/main" id="{06B67F9A-E254-220F-88CA-BCF14612A712}"/>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100" name="Ovaal 99">
              <a:extLst>
                <a:ext uri="{FF2B5EF4-FFF2-40B4-BE49-F238E27FC236}">
                  <a16:creationId xmlns:a16="http://schemas.microsoft.com/office/drawing/2014/main" id="{EC6A066C-5472-91D5-A0A0-478789A22040}"/>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101" name="Ovaal 100">
              <a:extLst>
                <a:ext uri="{FF2B5EF4-FFF2-40B4-BE49-F238E27FC236}">
                  <a16:creationId xmlns:a16="http://schemas.microsoft.com/office/drawing/2014/main" id="{7FBA338A-5707-B652-83F7-1DFBA9313A22}"/>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02" name="Rechthoek 101">
              <a:extLst>
                <a:ext uri="{FF2B5EF4-FFF2-40B4-BE49-F238E27FC236}">
                  <a16:creationId xmlns:a16="http://schemas.microsoft.com/office/drawing/2014/main" id="{57A66065-6DFF-2B74-59DB-02BB1476C020}"/>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103" name="VOORBEELD">
              <a:extLst>
                <a:ext uri="{FF2B5EF4-FFF2-40B4-BE49-F238E27FC236}">
                  <a16:creationId xmlns:a16="http://schemas.microsoft.com/office/drawing/2014/main" id="{1C45E8CC-C0F1-D0ED-AB49-A71654983645}"/>
                </a:ext>
              </a:extLst>
            </p:cNvPr>
            <p:cNvGrpSpPr/>
            <p:nvPr userDrawn="1"/>
          </p:nvGrpSpPr>
          <p:grpSpPr>
            <a:xfrm>
              <a:off x="-2730304" y="4268226"/>
              <a:ext cx="2484625" cy="604518"/>
              <a:chOff x="-3605171" y="458674"/>
              <a:chExt cx="2484625" cy="558875"/>
            </a:xfrm>
          </p:grpSpPr>
          <p:sp>
            <p:nvSpPr>
              <p:cNvPr id="108" name="Rechthoek 107">
                <a:extLst>
                  <a:ext uri="{FF2B5EF4-FFF2-40B4-BE49-F238E27FC236}">
                    <a16:creationId xmlns:a16="http://schemas.microsoft.com/office/drawing/2014/main" id="{352ECEF2-8699-F5E6-10A0-0FD5C565EB13}"/>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109" name="Rechthoek 108">
                <a:extLst>
                  <a:ext uri="{FF2B5EF4-FFF2-40B4-BE49-F238E27FC236}">
                    <a16:creationId xmlns:a16="http://schemas.microsoft.com/office/drawing/2014/main" id="{AE4028DC-1796-A90D-8198-C0EEFA5D687A}"/>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110" name="Groep 109">
                <a:extLst>
                  <a:ext uri="{FF2B5EF4-FFF2-40B4-BE49-F238E27FC236}">
                    <a16:creationId xmlns:a16="http://schemas.microsoft.com/office/drawing/2014/main" id="{B1C1B6BA-6203-E7D1-451B-AAD4E433BCF4}"/>
                  </a:ext>
                </a:extLst>
              </p:cNvPr>
              <p:cNvGrpSpPr/>
              <p:nvPr userDrawn="1"/>
            </p:nvGrpSpPr>
            <p:grpSpPr>
              <a:xfrm>
                <a:off x="-3386247" y="830871"/>
                <a:ext cx="139423" cy="109566"/>
                <a:chOff x="-2866744" y="827071"/>
                <a:chExt cx="168701" cy="132575"/>
              </a:xfrm>
            </p:grpSpPr>
            <p:grpSp>
              <p:nvGrpSpPr>
                <p:cNvPr id="141" name="Groep 140">
                  <a:extLst>
                    <a:ext uri="{FF2B5EF4-FFF2-40B4-BE49-F238E27FC236}">
                      <a16:creationId xmlns:a16="http://schemas.microsoft.com/office/drawing/2014/main" id="{BD81F746-6E15-C450-694E-7E6F712194C0}"/>
                    </a:ext>
                  </a:extLst>
                </p:cNvPr>
                <p:cNvGrpSpPr/>
                <p:nvPr userDrawn="1"/>
              </p:nvGrpSpPr>
              <p:grpSpPr>
                <a:xfrm>
                  <a:off x="-2866744" y="827071"/>
                  <a:ext cx="168701" cy="132575"/>
                  <a:chOff x="-2866744" y="827071"/>
                  <a:chExt cx="168701" cy="132575"/>
                </a:xfrm>
              </p:grpSpPr>
              <p:cxnSp>
                <p:nvCxnSpPr>
                  <p:cNvPr id="143" name="Rechte verbindingslijn 142">
                    <a:extLst>
                      <a:ext uri="{FF2B5EF4-FFF2-40B4-BE49-F238E27FC236}">
                        <a16:creationId xmlns:a16="http://schemas.microsoft.com/office/drawing/2014/main" id="{5439206C-94EF-83D5-E756-A062553DE4F5}"/>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44" name="Rechte verbindingslijn 143">
                    <a:extLst>
                      <a:ext uri="{FF2B5EF4-FFF2-40B4-BE49-F238E27FC236}">
                        <a16:creationId xmlns:a16="http://schemas.microsoft.com/office/drawing/2014/main" id="{1A70C5E8-976B-6B2D-C1DF-46CE3B64AE8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45" name="Rechte verbindingslijn 144">
                    <a:extLst>
                      <a:ext uri="{FF2B5EF4-FFF2-40B4-BE49-F238E27FC236}">
                        <a16:creationId xmlns:a16="http://schemas.microsoft.com/office/drawing/2014/main" id="{821F68FD-E2CB-7E20-84B3-F67FE4456BFA}"/>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46" name="Rechte verbindingslijn 145">
                    <a:extLst>
                      <a:ext uri="{FF2B5EF4-FFF2-40B4-BE49-F238E27FC236}">
                        <a16:creationId xmlns:a16="http://schemas.microsoft.com/office/drawing/2014/main" id="{065CBBB9-2B04-9700-490E-0FC4AAF118BF}"/>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47" name="Rechte verbindingslijn 146">
                    <a:extLst>
                      <a:ext uri="{FF2B5EF4-FFF2-40B4-BE49-F238E27FC236}">
                        <a16:creationId xmlns:a16="http://schemas.microsoft.com/office/drawing/2014/main" id="{B71B2E87-6B72-0FDF-99E3-E95CC502C4A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42" name="Pijl: rechts 129">
                  <a:extLst>
                    <a:ext uri="{FF2B5EF4-FFF2-40B4-BE49-F238E27FC236}">
                      <a16:creationId xmlns:a16="http://schemas.microsoft.com/office/drawing/2014/main" id="{1E2B5643-0122-075D-4AA8-B621F5F13858}"/>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11" name="Groep 110">
                <a:extLst>
                  <a:ext uri="{FF2B5EF4-FFF2-40B4-BE49-F238E27FC236}">
                    <a16:creationId xmlns:a16="http://schemas.microsoft.com/office/drawing/2014/main" id="{337E3019-0846-4901-094D-9B3F46393CEA}"/>
                  </a:ext>
                </a:extLst>
              </p:cNvPr>
              <p:cNvGrpSpPr/>
              <p:nvPr userDrawn="1"/>
            </p:nvGrpSpPr>
            <p:grpSpPr>
              <a:xfrm>
                <a:off x="-3605171" y="830871"/>
                <a:ext cx="139423" cy="109566"/>
                <a:chOff x="-2866744" y="518074"/>
                <a:chExt cx="168701" cy="132575"/>
              </a:xfrm>
            </p:grpSpPr>
            <p:grpSp>
              <p:nvGrpSpPr>
                <p:cNvPr id="134" name="Groep 133">
                  <a:extLst>
                    <a:ext uri="{FF2B5EF4-FFF2-40B4-BE49-F238E27FC236}">
                      <a16:creationId xmlns:a16="http://schemas.microsoft.com/office/drawing/2014/main" id="{EAF0A2F0-B1F5-FE8C-AABC-9A4CE7FA8A2E}"/>
                    </a:ext>
                  </a:extLst>
                </p:cNvPr>
                <p:cNvGrpSpPr/>
                <p:nvPr userDrawn="1"/>
              </p:nvGrpSpPr>
              <p:grpSpPr>
                <a:xfrm>
                  <a:off x="-2866744" y="518074"/>
                  <a:ext cx="168701" cy="132575"/>
                  <a:chOff x="-2866744" y="518074"/>
                  <a:chExt cx="168701" cy="132575"/>
                </a:xfrm>
              </p:grpSpPr>
              <p:cxnSp>
                <p:nvCxnSpPr>
                  <p:cNvPr id="136" name="Rechte verbindingslijn 135">
                    <a:extLst>
                      <a:ext uri="{FF2B5EF4-FFF2-40B4-BE49-F238E27FC236}">
                        <a16:creationId xmlns:a16="http://schemas.microsoft.com/office/drawing/2014/main" id="{FA1F6BDB-54F7-FF6C-3175-9FD6CF28A81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37" name="Rechte verbindingslijn 136">
                    <a:extLst>
                      <a:ext uri="{FF2B5EF4-FFF2-40B4-BE49-F238E27FC236}">
                        <a16:creationId xmlns:a16="http://schemas.microsoft.com/office/drawing/2014/main" id="{1D0EDF0D-7ADA-2057-7CB1-E0629F9F731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38" name="Rechte verbindingslijn 137">
                    <a:extLst>
                      <a:ext uri="{FF2B5EF4-FFF2-40B4-BE49-F238E27FC236}">
                        <a16:creationId xmlns:a16="http://schemas.microsoft.com/office/drawing/2014/main" id="{8BC5BA4B-C6C9-4C13-C21A-3531DA15EE1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39" name="Rechte verbindingslijn 138">
                    <a:extLst>
                      <a:ext uri="{FF2B5EF4-FFF2-40B4-BE49-F238E27FC236}">
                        <a16:creationId xmlns:a16="http://schemas.microsoft.com/office/drawing/2014/main" id="{A7BB8E0C-9927-DE64-4DF7-45D1B96B85E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40" name="Rechte verbindingslijn 139">
                    <a:extLst>
                      <a:ext uri="{FF2B5EF4-FFF2-40B4-BE49-F238E27FC236}">
                        <a16:creationId xmlns:a16="http://schemas.microsoft.com/office/drawing/2014/main" id="{AE42600D-0B6A-2490-AAB8-682C54215CA1}"/>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35" name="Pijl: rechts 122">
                  <a:extLst>
                    <a:ext uri="{FF2B5EF4-FFF2-40B4-BE49-F238E27FC236}">
                      <a16:creationId xmlns:a16="http://schemas.microsoft.com/office/drawing/2014/main" id="{40404D9C-EEB2-BF74-C2BC-D3450C8165D7}"/>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112" name="Rechte verbindingslijn 111">
                <a:extLst>
                  <a:ext uri="{FF2B5EF4-FFF2-40B4-BE49-F238E27FC236}">
                    <a16:creationId xmlns:a16="http://schemas.microsoft.com/office/drawing/2014/main" id="{2ED91EB1-4681-D24F-A456-F820BE79912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113" name="Rechte verbindingslijn 112">
                <a:extLst>
                  <a:ext uri="{FF2B5EF4-FFF2-40B4-BE49-F238E27FC236}">
                    <a16:creationId xmlns:a16="http://schemas.microsoft.com/office/drawing/2014/main" id="{2A9A09DF-8B35-5EB4-7A98-60443C72052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14" name="Rechthoek 113">
                <a:extLst>
                  <a:ext uri="{FF2B5EF4-FFF2-40B4-BE49-F238E27FC236}">
                    <a16:creationId xmlns:a16="http://schemas.microsoft.com/office/drawing/2014/main" id="{5F105E5A-D9C4-6989-8AD2-DEF4D14EBAF5}"/>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115" name="Rechthoek 114">
                <a:extLst>
                  <a:ext uri="{FF2B5EF4-FFF2-40B4-BE49-F238E27FC236}">
                    <a16:creationId xmlns:a16="http://schemas.microsoft.com/office/drawing/2014/main" id="{A7ACFDB7-B1FF-AF88-19C2-C318BBE1CF94}"/>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116" name="Groep 115">
                <a:extLst>
                  <a:ext uri="{FF2B5EF4-FFF2-40B4-BE49-F238E27FC236}">
                    <a16:creationId xmlns:a16="http://schemas.microsoft.com/office/drawing/2014/main" id="{20135A13-AF42-56CA-CCC4-F59796FF6DD3}"/>
                  </a:ext>
                </a:extLst>
              </p:cNvPr>
              <p:cNvGrpSpPr/>
              <p:nvPr userDrawn="1"/>
            </p:nvGrpSpPr>
            <p:grpSpPr>
              <a:xfrm>
                <a:off x="-2916763" y="769168"/>
                <a:ext cx="268738" cy="248381"/>
                <a:chOff x="-2916763" y="769168"/>
                <a:chExt cx="268738" cy="248381"/>
              </a:xfrm>
            </p:grpSpPr>
            <p:sp>
              <p:nvSpPr>
                <p:cNvPr id="126" name="Rechthoek 125">
                  <a:extLst>
                    <a:ext uri="{FF2B5EF4-FFF2-40B4-BE49-F238E27FC236}">
                      <a16:creationId xmlns:a16="http://schemas.microsoft.com/office/drawing/2014/main" id="{9CF1096D-634E-F210-A206-6E49B0621847}"/>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27" name="Groep 126">
                  <a:extLst>
                    <a:ext uri="{FF2B5EF4-FFF2-40B4-BE49-F238E27FC236}">
                      <a16:creationId xmlns:a16="http://schemas.microsoft.com/office/drawing/2014/main" id="{66A2B932-E09D-3DB8-A7CB-86E1ED5491DB}"/>
                    </a:ext>
                  </a:extLst>
                </p:cNvPr>
                <p:cNvGrpSpPr/>
                <p:nvPr userDrawn="1"/>
              </p:nvGrpSpPr>
              <p:grpSpPr>
                <a:xfrm>
                  <a:off x="-2866744" y="827071"/>
                  <a:ext cx="168701" cy="132575"/>
                  <a:chOff x="-2866744" y="827071"/>
                  <a:chExt cx="168701" cy="132575"/>
                </a:xfrm>
              </p:grpSpPr>
              <p:cxnSp>
                <p:nvCxnSpPr>
                  <p:cNvPr id="129" name="Rechte verbindingslijn 128">
                    <a:extLst>
                      <a:ext uri="{FF2B5EF4-FFF2-40B4-BE49-F238E27FC236}">
                        <a16:creationId xmlns:a16="http://schemas.microsoft.com/office/drawing/2014/main" id="{AAEBB671-C47A-9280-8D6A-4A923650A7E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E7F3E1C4-8D92-32EC-3A14-470B69F6035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ACB7A9D6-CAFA-97A5-74B1-634BCBF8ACB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DCA15CD9-C747-51C7-C301-08143BEA8AA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42DF676-87D1-0279-860A-5BD9257209F2}"/>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28" name="Pijl: rechts 115">
                  <a:extLst>
                    <a:ext uri="{FF2B5EF4-FFF2-40B4-BE49-F238E27FC236}">
                      <a16:creationId xmlns:a16="http://schemas.microsoft.com/office/drawing/2014/main" id="{E64F1345-4CB7-12E3-79B2-7B24EEA49F6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117" name="Groep 116">
                <a:extLst>
                  <a:ext uri="{FF2B5EF4-FFF2-40B4-BE49-F238E27FC236}">
                    <a16:creationId xmlns:a16="http://schemas.microsoft.com/office/drawing/2014/main" id="{2EB06A4F-27E0-4823-9976-40A970AFA09E}"/>
                  </a:ext>
                </a:extLst>
              </p:cNvPr>
              <p:cNvGrpSpPr/>
              <p:nvPr userDrawn="1"/>
            </p:nvGrpSpPr>
            <p:grpSpPr>
              <a:xfrm>
                <a:off x="-2916763" y="460171"/>
                <a:ext cx="268738" cy="248381"/>
                <a:chOff x="-2916763" y="460171"/>
                <a:chExt cx="268738" cy="248381"/>
              </a:xfrm>
            </p:grpSpPr>
            <p:sp>
              <p:nvSpPr>
                <p:cNvPr id="118" name="Rechthoek 117">
                  <a:extLst>
                    <a:ext uri="{FF2B5EF4-FFF2-40B4-BE49-F238E27FC236}">
                      <a16:creationId xmlns:a16="http://schemas.microsoft.com/office/drawing/2014/main" id="{060A5FB7-0443-308C-1DA3-D38D91C2D814}"/>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119" name="Groep 118">
                  <a:extLst>
                    <a:ext uri="{FF2B5EF4-FFF2-40B4-BE49-F238E27FC236}">
                      <a16:creationId xmlns:a16="http://schemas.microsoft.com/office/drawing/2014/main" id="{9ED98FA1-3B57-8134-28C3-5FD992E66A27}"/>
                    </a:ext>
                  </a:extLst>
                </p:cNvPr>
                <p:cNvGrpSpPr/>
                <p:nvPr userDrawn="1"/>
              </p:nvGrpSpPr>
              <p:grpSpPr>
                <a:xfrm>
                  <a:off x="-2866744" y="518074"/>
                  <a:ext cx="168701" cy="132575"/>
                  <a:chOff x="-2866744" y="518074"/>
                  <a:chExt cx="168701" cy="132575"/>
                </a:xfrm>
              </p:grpSpPr>
              <p:cxnSp>
                <p:nvCxnSpPr>
                  <p:cNvPr id="121" name="Rechte verbindingslijn 120">
                    <a:extLst>
                      <a:ext uri="{FF2B5EF4-FFF2-40B4-BE49-F238E27FC236}">
                        <a16:creationId xmlns:a16="http://schemas.microsoft.com/office/drawing/2014/main" id="{E1895D79-9677-CC65-7C99-0F5AAB58C42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2" name="Rechte verbindingslijn 121">
                    <a:extLst>
                      <a:ext uri="{FF2B5EF4-FFF2-40B4-BE49-F238E27FC236}">
                        <a16:creationId xmlns:a16="http://schemas.microsoft.com/office/drawing/2014/main" id="{65495983-68D9-1ECA-1D3A-7607F56F120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3" name="Rechte verbindingslijn 122">
                    <a:extLst>
                      <a:ext uri="{FF2B5EF4-FFF2-40B4-BE49-F238E27FC236}">
                        <a16:creationId xmlns:a16="http://schemas.microsoft.com/office/drawing/2014/main" id="{A0B13846-2721-78DC-7D6E-D807B16BB2B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4" name="Rechte verbindingslijn 123">
                    <a:extLst>
                      <a:ext uri="{FF2B5EF4-FFF2-40B4-BE49-F238E27FC236}">
                        <a16:creationId xmlns:a16="http://schemas.microsoft.com/office/drawing/2014/main" id="{A36639CE-0AA4-0921-890B-E16C777D6380}"/>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B39124BB-476A-14D3-DCA6-CEA65C033E1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0" name="Pijl: rechts 107">
                  <a:extLst>
                    <a:ext uri="{FF2B5EF4-FFF2-40B4-BE49-F238E27FC236}">
                      <a16:creationId xmlns:a16="http://schemas.microsoft.com/office/drawing/2014/main" id="{9F5B2C33-E756-4689-3D73-9A0C9E2D6AB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104" name="Ovaal 103">
              <a:extLst>
                <a:ext uri="{FF2B5EF4-FFF2-40B4-BE49-F238E27FC236}">
                  <a16:creationId xmlns:a16="http://schemas.microsoft.com/office/drawing/2014/main" id="{83712EDF-AC7B-CC37-D3E8-4E5D1D735F1B}"/>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105" name="Ovaal 104">
              <a:extLst>
                <a:ext uri="{FF2B5EF4-FFF2-40B4-BE49-F238E27FC236}">
                  <a16:creationId xmlns:a16="http://schemas.microsoft.com/office/drawing/2014/main" id="{3519B17D-644F-5B32-4FE4-38CEC70C4832}"/>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106" name="Afbeelding 105">
              <a:extLst>
                <a:ext uri="{FF2B5EF4-FFF2-40B4-BE49-F238E27FC236}">
                  <a16:creationId xmlns:a16="http://schemas.microsoft.com/office/drawing/2014/main" id="{D85ACDF3-C8A8-895A-30F0-0038CD707333}"/>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107" name="Ovaal 106">
              <a:extLst>
                <a:ext uri="{FF2B5EF4-FFF2-40B4-BE49-F238E27FC236}">
                  <a16:creationId xmlns:a16="http://schemas.microsoft.com/office/drawing/2014/main" id="{0B11AB76-0B3B-4103-C784-93519B38D0DE}"/>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
        <p:nvSpPr>
          <p:cNvPr id="48" name="Tekstvak 47">
            <a:extLst>
              <a:ext uri="{FF2B5EF4-FFF2-40B4-BE49-F238E27FC236}">
                <a16:creationId xmlns:a16="http://schemas.microsoft.com/office/drawing/2014/main" id="{DE330710-9B75-8F72-F406-A60A0BE5D0C1}"/>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10482611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9" name="Vrije vorm 8">
            <a:extLst>
              <a:ext uri="{FF2B5EF4-FFF2-40B4-BE49-F238E27FC236}">
                <a16:creationId xmlns:a16="http://schemas.microsoft.com/office/drawing/2014/main" id="{17389A47-95C8-042D-669F-798083ABACED}"/>
              </a:ext>
            </a:extLst>
          </p:cNvPr>
          <p:cNvSpPr/>
          <p:nvPr/>
        </p:nvSpPr>
        <p:spPr>
          <a:xfrm>
            <a:off x="24286845" y="-22683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10" name="Graphic 6">
            <a:extLst>
              <a:ext uri="{FF2B5EF4-FFF2-40B4-BE49-F238E27FC236}">
                <a16:creationId xmlns:a16="http://schemas.microsoft.com/office/drawing/2014/main" id="{5D2E21CC-01C8-71A1-C1EE-0B11DFDECE2E}"/>
              </a:ext>
            </a:extLst>
          </p:cNvPr>
          <p:cNvGrpSpPr/>
          <p:nvPr/>
        </p:nvGrpSpPr>
        <p:grpSpPr>
          <a:xfrm>
            <a:off x="4621529" y="-27591067"/>
            <a:ext cx="2948939" cy="2604134"/>
            <a:chOff x="4621529" y="-27591067"/>
            <a:chExt cx="2948939" cy="2604134"/>
          </a:xfrm>
        </p:grpSpPr>
        <p:sp>
          <p:nvSpPr>
            <p:cNvPr id="11" name="Vrije vorm 10">
              <a:extLst>
                <a:ext uri="{FF2B5EF4-FFF2-40B4-BE49-F238E27FC236}">
                  <a16:creationId xmlns:a16="http://schemas.microsoft.com/office/drawing/2014/main" id="{C8332C1F-8B13-E7F6-DDF3-F5ADE8908611}"/>
                </a:ext>
              </a:extLst>
            </p:cNvPr>
            <p:cNvSpPr/>
            <p:nvPr/>
          </p:nvSpPr>
          <p:spPr>
            <a:xfrm>
              <a:off x="4621529" y="-27064334"/>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4922ABE1-C9E5-D2D5-58E1-F29A83DFD8BC}"/>
                </a:ext>
              </a:extLst>
            </p:cNvPr>
            <p:cNvSpPr/>
            <p:nvPr/>
          </p:nvSpPr>
          <p:spPr>
            <a:xfrm>
              <a:off x="4621529" y="-27591067"/>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a:p>
          </p:txBody>
        </p:sp>
      </p:grpSp>
      <p:sp>
        <p:nvSpPr>
          <p:cNvPr id="13" name="Vrije vorm 12">
            <a:extLst>
              <a:ext uri="{FF2B5EF4-FFF2-40B4-BE49-F238E27FC236}">
                <a16:creationId xmlns:a16="http://schemas.microsoft.com/office/drawing/2014/main" id="{52D0501A-7393-57DF-BB54-4E89568698D6}"/>
              </a:ext>
            </a:extLst>
          </p:cNvPr>
          <p:cNvSpPr/>
          <p:nvPr/>
        </p:nvSpPr>
        <p:spPr>
          <a:xfrm>
            <a:off x="9427844" y="-27636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grpSp>
        <p:nvGrpSpPr>
          <p:cNvPr id="14" name="Graphic 6">
            <a:extLst>
              <a:ext uri="{FF2B5EF4-FFF2-40B4-BE49-F238E27FC236}">
                <a16:creationId xmlns:a16="http://schemas.microsoft.com/office/drawing/2014/main" id="{0281A86B-7869-E9EB-7F22-C90084E19970}"/>
              </a:ext>
            </a:extLst>
          </p:cNvPr>
          <p:cNvGrpSpPr/>
          <p:nvPr/>
        </p:nvGrpSpPr>
        <p:grpSpPr>
          <a:xfrm>
            <a:off x="10363438" y="-27294840"/>
            <a:ext cx="1371123" cy="1350645"/>
            <a:chOff x="10363438" y="-27294840"/>
            <a:chExt cx="1371123" cy="1350645"/>
          </a:xfrm>
          <a:solidFill>
            <a:srgbClr val="FFFFFF"/>
          </a:solidFill>
        </p:grpSpPr>
        <p:sp>
          <p:nvSpPr>
            <p:cNvPr id="15" name="Vrije vorm 14">
              <a:extLst>
                <a:ext uri="{FF2B5EF4-FFF2-40B4-BE49-F238E27FC236}">
                  <a16:creationId xmlns:a16="http://schemas.microsoft.com/office/drawing/2014/main" id="{C8E81901-21C0-8E0D-2F4B-10E6107977B2}"/>
                </a:ext>
              </a:extLst>
            </p:cNvPr>
            <p:cNvSpPr/>
            <p:nvPr/>
          </p:nvSpPr>
          <p:spPr>
            <a:xfrm>
              <a:off x="11166157" y="-26352817"/>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a:p>
          </p:txBody>
        </p:sp>
        <p:sp>
          <p:nvSpPr>
            <p:cNvPr id="16" name="Vrije vorm 15">
              <a:extLst>
                <a:ext uri="{FF2B5EF4-FFF2-40B4-BE49-F238E27FC236}">
                  <a16:creationId xmlns:a16="http://schemas.microsoft.com/office/drawing/2014/main" id="{3ACA10D0-AAAF-DAA9-B2DB-7F0B448569F3}"/>
                </a:ext>
              </a:extLst>
            </p:cNvPr>
            <p:cNvSpPr/>
            <p:nvPr/>
          </p:nvSpPr>
          <p:spPr>
            <a:xfrm>
              <a:off x="10849927" y="-26352817"/>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a:p>
          </p:txBody>
        </p:sp>
        <p:sp>
          <p:nvSpPr>
            <p:cNvPr id="17" name="Vrije vorm 16">
              <a:extLst>
                <a:ext uri="{FF2B5EF4-FFF2-40B4-BE49-F238E27FC236}">
                  <a16:creationId xmlns:a16="http://schemas.microsoft.com/office/drawing/2014/main" id="{A26394B3-BD7F-CDA2-A324-642809E81C37}"/>
                </a:ext>
              </a:extLst>
            </p:cNvPr>
            <p:cNvSpPr/>
            <p:nvPr/>
          </p:nvSpPr>
          <p:spPr>
            <a:xfrm>
              <a:off x="10417492" y="-26352817"/>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a:p>
          </p:txBody>
        </p:sp>
        <p:sp>
          <p:nvSpPr>
            <p:cNvPr id="18" name="Vrije vorm 17">
              <a:extLst>
                <a:ext uri="{FF2B5EF4-FFF2-40B4-BE49-F238E27FC236}">
                  <a16:creationId xmlns:a16="http://schemas.microsoft.com/office/drawing/2014/main" id="{BE7500DF-9D2A-E5BC-9B3E-607EC56D4D9D}"/>
                </a:ext>
              </a:extLst>
            </p:cNvPr>
            <p:cNvSpPr/>
            <p:nvPr/>
          </p:nvSpPr>
          <p:spPr>
            <a:xfrm>
              <a:off x="11329035" y="-26817637"/>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a:p>
          </p:txBody>
        </p:sp>
        <p:sp>
          <p:nvSpPr>
            <p:cNvPr id="19" name="Vrije vorm 18">
              <a:extLst>
                <a:ext uri="{FF2B5EF4-FFF2-40B4-BE49-F238E27FC236}">
                  <a16:creationId xmlns:a16="http://schemas.microsoft.com/office/drawing/2014/main" id="{BA8AAC34-C503-B60E-F691-2BADE164A2B4}"/>
                </a:ext>
              </a:extLst>
            </p:cNvPr>
            <p:cNvSpPr/>
            <p:nvPr/>
          </p:nvSpPr>
          <p:spPr>
            <a:xfrm>
              <a:off x="10823495" y="-26817637"/>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D788704D-F3B0-5374-E8A7-ECD74AE4EFB2}"/>
                </a:ext>
              </a:extLst>
            </p:cNvPr>
            <p:cNvSpPr/>
            <p:nvPr/>
          </p:nvSpPr>
          <p:spPr>
            <a:xfrm>
              <a:off x="10363438" y="-26817637"/>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797FDB61-1660-DB70-B1FF-372066344641}"/>
                </a:ext>
              </a:extLst>
            </p:cNvPr>
            <p:cNvSpPr/>
            <p:nvPr/>
          </p:nvSpPr>
          <p:spPr>
            <a:xfrm>
              <a:off x="11166157" y="-27294840"/>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a:p>
          </p:txBody>
        </p:sp>
        <p:sp>
          <p:nvSpPr>
            <p:cNvPr id="22" name="Vrije vorm 21">
              <a:extLst>
                <a:ext uri="{FF2B5EF4-FFF2-40B4-BE49-F238E27FC236}">
                  <a16:creationId xmlns:a16="http://schemas.microsoft.com/office/drawing/2014/main" id="{0288DAA0-9685-944A-1624-82593C06E3E1}"/>
                </a:ext>
              </a:extLst>
            </p:cNvPr>
            <p:cNvSpPr/>
            <p:nvPr/>
          </p:nvSpPr>
          <p:spPr>
            <a:xfrm>
              <a:off x="10850880" y="-27278646"/>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a:p>
          </p:txBody>
        </p:sp>
        <p:sp>
          <p:nvSpPr>
            <p:cNvPr id="23" name="Vrije vorm 22">
              <a:extLst>
                <a:ext uri="{FF2B5EF4-FFF2-40B4-BE49-F238E27FC236}">
                  <a16:creationId xmlns:a16="http://schemas.microsoft.com/office/drawing/2014/main" id="{5274945D-9E55-6FB2-85C6-53D68EA88355}"/>
                </a:ext>
              </a:extLst>
            </p:cNvPr>
            <p:cNvSpPr/>
            <p:nvPr/>
          </p:nvSpPr>
          <p:spPr>
            <a:xfrm>
              <a:off x="10417492" y="-27294840"/>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a:p>
          </p:txBody>
        </p:sp>
      </p:grpSp>
      <p:sp>
        <p:nvSpPr>
          <p:cNvPr id="24" name="Vrije vorm 23">
            <a:extLst>
              <a:ext uri="{FF2B5EF4-FFF2-40B4-BE49-F238E27FC236}">
                <a16:creationId xmlns:a16="http://schemas.microsoft.com/office/drawing/2014/main" id="{FFD68B34-8E8D-B0AA-E317-1395379E630D}"/>
              </a:ext>
            </a:extLst>
          </p:cNvPr>
          <p:cNvSpPr/>
          <p:nvPr/>
        </p:nvSpPr>
        <p:spPr>
          <a:xfrm>
            <a:off x="14380845" y="-276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EA2BE4A8-DFA7-9F4D-683B-D6DCD20F5E4F}"/>
              </a:ext>
            </a:extLst>
          </p:cNvPr>
          <p:cNvSpPr/>
          <p:nvPr/>
        </p:nvSpPr>
        <p:spPr>
          <a:xfrm>
            <a:off x="19333845" y="-276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A49B95D6-922D-CA5C-B2E7-78D2AF95C9C3}"/>
              </a:ext>
            </a:extLst>
          </p:cNvPr>
          <p:cNvSpPr/>
          <p:nvPr/>
        </p:nvSpPr>
        <p:spPr>
          <a:xfrm>
            <a:off x="24286845" y="-27636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52D0B31C-426C-2F9B-B08C-1CEF65FAF548}"/>
              </a:ext>
            </a:extLst>
          </p:cNvPr>
          <p:cNvSpPr/>
          <p:nvPr/>
        </p:nvSpPr>
        <p:spPr>
          <a:xfrm>
            <a:off x="15493126" y="-27171926"/>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F36DBCE6-BC7B-0DB2-A8B1-B5592099E962}"/>
              </a:ext>
            </a:extLst>
          </p:cNvPr>
          <p:cNvSpPr/>
          <p:nvPr/>
        </p:nvSpPr>
        <p:spPr>
          <a:xfrm>
            <a:off x="20443784" y="-27171967"/>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a:p>
        </p:txBody>
      </p:sp>
      <p:grpSp>
        <p:nvGrpSpPr>
          <p:cNvPr id="29" name="Graphic 6">
            <a:extLst>
              <a:ext uri="{FF2B5EF4-FFF2-40B4-BE49-F238E27FC236}">
                <a16:creationId xmlns:a16="http://schemas.microsoft.com/office/drawing/2014/main" id="{943573D9-6994-D702-ABE8-6F511F113F3A}"/>
              </a:ext>
            </a:extLst>
          </p:cNvPr>
          <p:cNvGrpSpPr/>
          <p:nvPr/>
        </p:nvGrpSpPr>
        <p:grpSpPr>
          <a:xfrm>
            <a:off x="24969095" y="-27260550"/>
            <a:ext cx="1696451" cy="1203736"/>
            <a:chOff x="24969095" y="-27260550"/>
            <a:chExt cx="1696451" cy="1203736"/>
          </a:xfrm>
          <a:solidFill>
            <a:srgbClr val="FFFFFF"/>
          </a:solidFill>
        </p:grpSpPr>
        <p:sp>
          <p:nvSpPr>
            <p:cNvPr id="30" name="Vrije vorm 29">
              <a:extLst>
                <a:ext uri="{FF2B5EF4-FFF2-40B4-BE49-F238E27FC236}">
                  <a16:creationId xmlns:a16="http://schemas.microsoft.com/office/drawing/2014/main" id="{935013B0-4131-FE73-747A-6EDD521C3F96}"/>
                </a:ext>
              </a:extLst>
            </p:cNvPr>
            <p:cNvSpPr/>
            <p:nvPr/>
          </p:nvSpPr>
          <p:spPr>
            <a:xfrm>
              <a:off x="25105042" y="-27051000"/>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a:p>
          </p:txBody>
        </p:sp>
        <p:sp>
          <p:nvSpPr>
            <p:cNvPr id="31" name="Vrije vorm 30">
              <a:extLst>
                <a:ext uri="{FF2B5EF4-FFF2-40B4-BE49-F238E27FC236}">
                  <a16:creationId xmlns:a16="http://schemas.microsoft.com/office/drawing/2014/main" id="{FA1D40EA-5FE6-068F-3EE4-E54E4796E5DA}"/>
                </a:ext>
              </a:extLst>
            </p:cNvPr>
            <p:cNvSpPr/>
            <p:nvPr/>
          </p:nvSpPr>
          <p:spPr>
            <a:xfrm>
              <a:off x="25624154" y="-26708100"/>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22C07CD1-BB49-906C-5E68-1010F894617B}"/>
                </a:ext>
              </a:extLst>
            </p:cNvPr>
            <p:cNvSpPr/>
            <p:nvPr/>
          </p:nvSpPr>
          <p:spPr>
            <a:xfrm>
              <a:off x="25271990" y="-27260550"/>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a:p>
          </p:txBody>
        </p:sp>
        <p:sp>
          <p:nvSpPr>
            <p:cNvPr id="33" name="Vrije vorm 32">
              <a:extLst>
                <a:ext uri="{FF2B5EF4-FFF2-40B4-BE49-F238E27FC236}">
                  <a16:creationId xmlns:a16="http://schemas.microsoft.com/office/drawing/2014/main" id="{27ACAACF-8286-4A7A-8F9B-651B7C8AD54D}"/>
                </a:ext>
              </a:extLst>
            </p:cNvPr>
            <p:cNvSpPr/>
            <p:nvPr/>
          </p:nvSpPr>
          <p:spPr>
            <a:xfrm>
              <a:off x="24969095" y="-26698575"/>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a:p>
          </p:txBody>
        </p:sp>
      </p:grpSp>
      <p:sp>
        <p:nvSpPr>
          <p:cNvPr id="34" name="Vrije vorm 33">
            <a:extLst>
              <a:ext uri="{FF2B5EF4-FFF2-40B4-BE49-F238E27FC236}">
                <a16:creationId xmlns:a16="http://schemas.microsoft.com/office/drawing/2014/main" id="{AD1784B8-8893-ADE8-A7D6-00A816D4D686}"/>
              </a:ext>
            </a:extLst>
          </p:cNvPr>
          <p:cNvSpPr/>
          <p:nvPr/>
        </p:nvSpPr>
        <p:spPr>
          <a:xfrm>
            <a:off x="4474845" y="-226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35" name="Vrije vorm 34">
            <a:extLst>
              <a:ext uri="{FF2B5EF4-FFF2-40B4-BE49-F238E27FC236}">
                <a16:creationId xmlns:a16="http://schemas.microsoft.com/office/drawing/2014/main" id="{51B8F52E-A344-ED73-E94D-3D8C0D75DA2C}"/>
              </a:ext>
            </a:extLst>
          </p:cNvPr>
          <p:cNvSpPr/>
          <p:nvPr/>
        </p:nvSpPr>
        <p:spPr>
          <a:xfrm>
            <a:off x="9427844" y="-226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36" name="Vrije vorm 35">
            <a:extLst>
              <a:ext uri="{FF2B5EF4-FFF2-40B4-BE49-F238E27FC236}">
                <a16:creationId xmlns:a16="http://schemas.microsoft.com/office/drawing/2014/main" id="{AE8CF5BD-B91E-6E96-0D0A-C010B729622E}"/>
              </a:ext>
            </a:extLst>
          </p:cNvPr>
          <p:cNvSpPr/>
          <p:nvPr/>
        </p:nvSpPr>
        <p:spPr>
          <a:xfrm>
            <a:off x="14380845" y="-226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7" name="Vrije vorm 36">
            <a:extLst>
              <a:ext uri="{FF2B5EF4-FFF2-40B4-BE49-F238E27FC236}">
                <a16:creationId xmlns:a16="http://schemas.microsoft.com/office/drawing/2014/main" id="{ACC93574-C271-3F8C-E320-2A9E0126D79D}"/>
              </a:ext>
            </a:extLst>
          </p:cNvPr>
          <p:cNvSpPr/>
          <p:nvPr/>
        </p:nvSpPr>
        <p:spPr>
          <a:xfrm>
            <a:off x="19333845" y="-226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9EBC4E74-AE4C-D027-F648-AF64F0FF0D6A}"/>
              </a:ext>
            </a:extLst>
          </p:cNvPr>
          <p:cNvSpPr/>
          <p:nvPr/>
        </p:nvSpPr>
        <p:spPr>
          <a:xfrm>
            <a:off x="5577840" y="-22148601"/>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36806B0F-3E86-4FB5-2333-E97C2F5F87A1}"/>
              </a:ext>
            </a:extLst>
          </p:cNvPr>
          <p:cNvSpPr/>
          <p:nvPr/>
        </p:nvSpPr>
        <p:spPr>
          <a:xfrm>
            <a:off x="10509453" y="-22206727"/>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26431F2E-2DA9-132C-A095-742334D1097B}"/>
              </a:ext>
            </a:extLst>
          </p:cNvPr>
          <p:cNvSpPr/>
          <p:nvPr/>
        </p:nvSpPr>
        <p:spPr>
          <a:xfrm>
            <a:off x="15330249" y="-22256352"/>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a:p>
        </p:txBody>
      </p:sp>
      <p:sp>
        <p:nvSpPr>
          <p:cNvPr id="41" name="Vrije vorm 40">
            <a:extLst>
              <a:ext uri="{FF2B5EF4-FFF2-40B4-BE49-F238E27FC236}">
                <a16:creationId xmlns:a16="http://schemas.microsoft.com/office/drawing/2014/main" id="{45E8EC62-DEEF-90AB-13E0-02E66B1BBF0C}"/>
              </a:ext>
            </a:extLst>
          </p:cNvPr>
          <p:cNvSpPr/>
          <p:nvPr/>
        </p:nvSpPr>
        <p:spPr>
          <a:xfrm>
            <a:off x="20236003" y="-22065615"/>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32D6B661-D974-AB59-FC00-388BE168D48B}"/>
              </a:ext>
            </a:extLst>
          </p:cNvPr>
          <p:cNvSpPr/>
          <p:nvPr/>
        </p:nvSpPr>
        <p:spPr>
          <a:xfrm>
            <a:off x="25381011" y="-22368616"/>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a:p>
        </p:txBody>
      </p:sp>
      <p:sp>
        <p:nvSpPr>
          <p:cNvPr id="43" name="Vrije vorm 42">
            <a:extLst>
              <a:ext uri="{FF2B5EF4-FFF2-40B4-BE49-F238E27FC236}">
                <a16:creationId xmlns:a16="http://schemas.microsoft.com/office/drawing/2014/main" id="{164E49D2-CAB4-A732-64B6-73C73A0A1427}"/>
              </a:ext>
            </a:extLst>
          </p:cNvPr>
          <p:cNvSpPr/>
          <p:nvPr/>
        </p:nvSpPr>
        <p:spPr>
          <a:xfrm>
            <a:off x="19333845" y="-17730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44" name="Vrije vorm 43">
            <a:extLst>
              <a:ext uri="{FF2B5EF4-FFF2-40B4-BE49-F238E27FC236}">
                <a16:creationId xmlns:a16="http://schemas.microsoft.com/office/drawing/2014/main" id="{6AAE2801-C3AE-567B-AE27-5784269D56D0}"/>
              </a:ext>
            </a:extLst>
          </p:cNvPr>
          <p:cNvSpPr/>
          <p:nvPr/>
        </p:nvSpPr>
        <p:spPr>
          <a:xfrm>
            <a:off x="19812952" y="-17730787"/>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a:p>
        </p:txBody>
      </p:sp>
      <p:sp>
        <p:nvSpPr>
          <p:cNvPr id="45" name="Tekstvak 44">
            <a:extLst>
              <a:ext uri="{FF2B5EF4-FFF2-40B4-BE49-F238E27FC236}">
                <a16:creationId xmlns:a16="http://schemas.microsoft.com/office/drawing/2014/main" id="{6FE8E321-5D03-9A61-F31D-44E00839B30B}"/>
              </a:ext>
            </a:extLst>
          </p:cNvPr>
          <p:cNvSpPr txBox="1"/>
          <p:nvPr/>
        </p:nvSpPr>
        <p:spPr>
          <a:xfrm>
            <a:off x="20080605" y="-17482185"/>
            <a:ext cx="1754505" cy="1129665"/>
          </a:xfrm>
          <a:prstGeom prst="rect">
            <a:avLst/>
          </a:prstGeom>
          <a:noFill/>
        </p:spPr>
        <p:txBody>
          <a:bodyPr wrap="none" rtlCol="0">
            <a:spAutoFit/>
          </a:bodyPr>
          <a:lstStyle/>
          <a:p>
            <a:pPr algn="l"/>
            <a:r>
              <a:rPr lang="en-GB" sz="8000" spc="400" baseline="0">
                <a:ln/>
                <a:solidFill>
                  <a:srgbClr val="FFFFFF"/>
                </a:solidFill>
                <a:latin typeface="OpenSans-Semibold"/>
                <a:ea typeface="OpenSans-Semibold"/>
                <a:cs typeface="OpenSans-Semibold"/>
                <a:sym typeface="OpenSans-Semibold"/>
                <a:rtl val="0"/>
              </a:rPr>
              <a:t>ABC</a:t>
            </a:r>
          </a:p>
        </p:txBody>
      </p:sp>
      <p:sp>
        <p:nvSpPr>
          <p:cNvPr id="46" name="Vrije vorm 45">
            <a:extLst>
              <a:ext uri="{FF2B5EF4-FFF2-40B4-BE49-F238E27FC236}">
                <a16:creationId xmlns:a16="http://schemas.microsoft.com/office/drawing/2014/main" id="{66DE87E0-E6BE-504A-B4AB-A5A2A152C96F}"/>
              </a:ext>
            </a:extLst>
          </p:cNvPr>
          <p:cNvSpPr/>
          <p:nvPr/>
        </p:nvSpPr>
        <p:spPr>
          <a:xfrm>
            <a:off x="24286845" y="-17730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47" name="Graphic 6">
            <a:extLst>
              <a:ext uri="{FF2B5EF4-FFF2-40B4-BE49-F238E27FC236}">
                <a16:creationId xmlns:a16="http://schemas.microsoft.com/office/drawing/2014/main" id="{9B13F7A2-FE5C-8A16-9810-803329A8F48A}"/>
              </a:ext>
            </a:extLst>
          </p:cNvPr>
          <p:cNvGrpSpPr/>
          <p:nvPr/>
        </p:nvGrpSpPr>
        <p:grpSpPr>
          <a:xfrm>
            <a:off x="25388500" y="-17391697"/>
            <a:ext cx="1038999" cy="1288732"/>
            <a:chOff x="25388500" y="-17391697"/>
            <a:chExt cx="1038999" cy="1288732"/>
          </a:xfrm>
          <a:solidFill>
            <a:srgbClr val="FFFFFF"/>
          </a:solidFill>
        </p:grpSpPr>
        <p:sp>
          <p:nvSpPr>
            <p:cNvPr id="48" name="Vrije vorm 47">
              <a:extLst>
                <a:ext uri="{FF2B5EF4-FFF2-40B4-BE49-F238E27FC236}">
                  <a16:creationId xmlns:a16="http://schemas.microsoft.com/office/drawing/2014/main" id="{727511A3-643A-8AB2-E758-C7B384F97CBD}"/>
                </a:ext>
              </a:extLst>
            </p:cNvPr>
            <p:cNvSpPr/>
            <p:nvPr/>
          </p:nvSpPr>
          <p:spPr>
            <a:xfrm>
              <a:off x="25566053" y="-17391697"/>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a:p>
          </p:txBody>
        </p:sp>
        <p:sp>
          <p:nvSpPr>
            <p:cNvPr id="49" name="Vrije vorm 48">
              <a:extLst>
                <a:ext uri="{FF2B5EF4-FFF2-40B4-BE49-F238E27FC236}">
                  <a16:creationId xmlns:a16="http://schemas.microsoft.com/office/drawing/2014/main" id="{1B125AD1-79D6-4D93-8F0F-A0E624BD6F3B}"/>
                </a:ext>
              </a:extLst>
            </p:cNvPr>
            <p:cNvSpPr/>
            <p:nvPr/>
          </p:nvSpPr>
          <p:spPr>
            <a:xfrm>
              <a:off x="25388500" y="-16625887"/>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a:p>
          </p:txBody>
        </p:sp>
      </p:grpSp>
      <p:sp>
        <p:nvSpPr>
          <p:cNvPr id="50" name="Vrije vorm 49">
            <a:extLst>
              <a:ext uri="{FF2B5EF4-FFF2-40B4-BE49-F238E27FC236}">
                <a16:creationId xmlns:a16="http://schemas.microsoft.com/office/drawing/2014/main" id="{DD52C2F8-A674-5494-3FEE-0632608E0E6E}"/>
              </a:ext>
            </a:extLst>
          </p:cNvPr>
          <p:cNvSpPr/>
          <p:nvPr/>
        </p:nvSpPr>
        <p:spPr>
          <a:xfrm>
            <a:off x="4474845" y="-127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51" name="Vrije vorm 50">
            <a:extLst>
              <a:ext uri="{FF2B5EF4-FFF2-40B4-BE49-F238E27FC236}">
                <a16:creationId xmlns:a16="http://schemas.microsoft.com/office/drawing/2014/main" id="{3899F69A-DCC2-A900-EB82-84644E2FE33B}"/>
              </a:ext>
            </a:extLst>
          </p:cNvPr>
          <p:cNvSpPr/>
          <p:nvPr/>
        </p:nvSpPr>
        <p:spPr>
          <a:xfrm>
            <a:off x="5592127" y="-12453937"/>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a:p>
        </p:txBody>
      </p:sp>
      <p:sp>
        <p:nvSpPr>
          <p:cNvPr id="52" name="Vrije vorm 51">
            <a:extLst>
              <a:ext uri="{FF2B5EF4-FFF2-40B4-BE49-F238E27FC236}">
                <a16:creationId xmlns:a16="http://schemas.microsoft.com/office/drawing/2014/main" id="{E87CD1E6-EAD0-DF7F-50CC-1937330AC583}"/>
              </a:ext>
            </a:extLst>
          </p:cNvPr>
          <p:cNvSpPr/>
          <p:nvPr/>
        </p:nvSpPr>
        <p:spPr>
          <a:xfrm>
            <a:off x="9427844" y="-127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53" name="Vrije vorm 52">
            <a:extLst>
              <a:ext uri="{FF2B5EF4-FFF2-40B4-BE49-F238E27FC236}">
                <a16:creationId xmlns:a16="http://schemas.microsoft.com/office/drawing/2014/main" id="{0AC98790-79A2-4134-88A0-EEB984D966EC}"/>
              </a:ext>
            </a:extLst>
          </p:cNvPr>
          <p:cNvSpPr/>
          <p:nvPr/>
        </p:nvSpPr>
        <p:spPr>
          <a:xfrm>
            <a:off x="10533697" y="-12475845"/>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a:p>
        </p:txBody>
      </p:sp>
      <p:sp>
        <p:nvSpPr>
          <p:cNvPr id="3" name="Tijdelijke aanduiding voor media 2">
            <a:extLst>
              <a:ext uri="{FF2B5EF4-FFF2-40B4-BE49-F238E27FC236}">
                <a16:creationId xmlns:a16="http://schemas.microsoft.com/office/drawing/2014/main" id="{69DCE6A0-9660-A891-8E5F-9B46797CB7F8}"/>
              </a:ext>
            </a:extLst>
          </p:cNvPr>
          <p:cNvSpPr>
            <a:spLocks noGrp="1"/>
          </p:cNvSpPr>
          <p:nvPr>
            <p:ph type="media" sz="quarter" idx="10"/>
          </p:nvPr>
        </p:nvSpPr>
        <p:spPr>
          <a:xfrm>
            <a:off x="0" y="0"/>
            <a:ext cx="12192000" cy="6858000"/>
          </a:xfrm>
          <a:solidFill>
            <a:schemeClr val="accent1"/>
          </a:solidFill>
        </p:spPr>
        <p:txBody>
          <a:bodyPr anchor="ctr">
            <a:normAutofit/>
          </a:bodyPr>
          <a:lstStyle>
            <a:lvl1pPr algn="ctr">
              <a:defRPr sz="1200"/>
            </a:lvl1pPr>
          </a:lstStyle>
          <a:p>
            <a:r>
              <a:rPr lang="en-US"/>
              <a:t>Click icon to add media</a:t>
            </a:r>
            <a:endParaRPr lang="en-GB"/>
          </a:p>
        </p:txBody>
      </p:sp>
      <p:grpSp>
        <p:nvGrpSpPr>
          <p:cNvPr id="2" name="Groep 1">
            <a:extLst>
              <a:ext uri="{FF2B5EF4-FFF2-40B4-BE49-F238E27FC236}">
                <a16:creationId xmlns:a16="http://schemas.microsoft.com/office/drawing/2014/main" id="{57D2AE86-075B-06D1-B50F-AE58AB5CB7F3}"/>
              </a:ext>
            </a:extLst>
          </p:cNvPr>
          <p:cNvGrpSpPr/>
          <p:nvPr userDrawn="1"/>
        </p:nvGrpSpPr>
        <p:grpSpPr>
          <a:xfrm>
            <a:off x="12192000" y="0"/>
            <a:ext cx="3593091" cy="5930021"/>
            <a:chOff x="318652" y="407405"/>
            <a:chExt cx="3593091" cy="5930021"/>
          </a:xfrm>
        </p:grpSpPr>
        <p:sp>
          <p:nvSpPr>
            <p:cNvPr id="4" name="Rechthoek 3">
              <a:extLst>
                <a:ext uri="{FF2B5EF4-FFF2-40B4-BE49-F238E27FC236}">
                  <a16:creationId xmlns:a16="http://schemas.microsoft.com/office/drawing/2014/main" id="{2FF166C9-1A11-702F-750A-1765FF9864B9}"/>
                </a:ext>
              </a:extLst>
            </p:cNvPr>
            <p:cNvSpPr/>
            <p:nvPr userDrawn="1"/>
          </p:nvSpPr>
          <p:spPr>
            <a:xfrm>
              <a:off x="318652" y="407405"/>
              <a:ext cx="3593091" cy="5930021"/>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noProof="0">
                  <a:solidFill>
                    <a:schemeClr val="tx1"/>
                  </a:solidFill>
                  <a:latin typeface="Roboto Medium" panose="02000000000000000000" pitchFamily="2" charset="0"/>
                  <a:ea typeface="Roboto Medium" panose="02000000000000000000" pitchFamily="2" charset="0"/>
                  <a:cs typeface="Verdana" panose="020B0604030504040204" pitchFamily="34" charset="0"/>
                </a:rPr>
                <a:t>INSERT/FORMAT VIDEO</a:t>
              </a:r>
            </a:p>
          </p:txBody>
        </p:sp>
        <p:sp>
          <p:nvSpPr>
            <p:cNvPr id="5" name="Ovaal 4">
              <a:extLst>
                <a:ext uri="{FF2B5EF4-FFF2-40B4-BE49-F238E27FC236}">
                  <a16:creationId xmlns:a16="http://schemas.microsoft.com/office/drawing/2014/main" id="{A0306DFA-C47B-E22F-A45D-5EA2DB0E5D1A}"/>
                </a:ext>
              </a:extLst>
            </p:cNvPr>
            <p:cNvSpPr/>
            <p:nvPr userDrawn="1"/>
          </p:nvSpPr>
          <p:spPr>
            <a:xfrm>
              <a:off x="501230" y="872730"/>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cs typeface="Calibri" panose="020F0502020204030204" pitchFamily="34" charset="0"/>
                </a:rPr>
                <a:t>1</a:t>
              </a:r>
            </a:p>
          </p:txBody>
        </p:sp>
        <p:sp>
          <p:nvSpPr>
            <p:cNvPr id="6" name="Rechthoek 5">
              <a:extLst>
                <a:ext uri="{FF2B5EF4-FFF2-40B4-BE49-F238E27FC236}">
                  <a16:creationId xmlns:a16="http://schemas.microsoft.com/office/drawing/2014/main" id="{DB0AF977-7C7D-8CEF-1D84-DB8E182BC0BA}"/>
                </a:ext>
              </a:extLst>
            </p:cNvPr>
            <p:cNvSpPr/>
            <p:nvPr userDrawn="1"/>
          </p:nvSpPr>
          <p:spPr>
            <a:xfrm>
              <a:off x="785402" y="872730"/>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If necessary, delete the existing video using the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Backspace Key</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 Click on the icon to insert a new video (</a:t>
              </a:r>
              <a:r>
                <a:rPr kumimoji="0" lang="en-GB" sz="1100" b="0" i="1"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see example below</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a:t>
              </a:r>
            </a:p>
          </p:txBody>
        </p:sp>
        <p:sp>
          <p:nvSpPr>
            <p:cNvPr id="7" name="Ovaal 6">
              <a:extLst>
                <a:ext uri="{FF2B5EF4-FFF2-40B4-BE49-F238E27FC236}">
                  <a16:creationId xmlns:a16="http://schemas.microsoft.com/office/drawing/2014/main" id="{80919ED9-E064-168B-1166-BDCBB4D4B32E}"/>
                </a:ext>
              </a:extLst>
            </p:cNvPr>
            <p:cNvSpPr/>
            <p:nvPr userDrawn="1"/>
          </p:nvSpPr>
          <p:spPr>
            <a:xfrm>
              <a:off x="501230" y="213711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cs typeface="Calibri" panose="020F0502020204030204" pitchFamily="34" charset="0"/>
                </a:rPr>
                <a:t>2</a:t>
              </a:r>
            </a:p>
          </p:txBody>
        </p:sp>
        <p:sp>
          <p:nvSpPr>
            <p:cNvPr id="8" name="Rechthoek 7">
              <a:extLst>
                <a:ext uri="{FF2B5EF4-FFF2-40B4-BE49-F238E27FC236}">
                  <a16:creationId xmlns:a16="http://schemas.microsoft.com/office/drawing/2014/main" id="{67F73D33-8305-8762-4D3B-055CE57B0AEB}"/>
                </a:ext>
              </a:extLst>
            </p:cNvPr>
            <p:cNvSpPr/>
            <p:nvPr userDrawn="1"/>
          </p:nvSpPr>
          <p:spPr>
            <a:xfrm>
              <a:off x="785402" y="2137116"/>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Select the desired video and click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Insert</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a:t>
              </a:r>
            </a:p>
          </p:txBody>
        </p:sp>
        <p:grpSp>
          <p:nvGrpSpPr>
            <p:cNvPr id="54" name="Groep 53">
              <a:extLst>
                <a:ext uri="{FF2B5EF4-FFF2-40B4-BE49-F238E27FC236}">
                  <a16:creationId xmlns:a16="http://schemas.microsoft.com/office/drawing/2014/main" id="{450DBDB5-62DA-95D3-15A7-EF8638E0FACD}"/>
                </a:ext>
              </a:extLst>
            </p:cNvPr>
            <p:cNvGrpSpPr/>
            <p:nvPr userDrawn="1"/>
          </p:nvGrpSpPr>
          <p:grpSpPr>
            <a:xfrm>
              <a:off x="793498" y="2571691"/>
              <a:ext cx="825500" cy="209550"/>
              <a:chOff x="13504624" y="2482850"/>
              <a:chExt cx="825500" cy="209550"/>
            </a:xfrm>
          </p:grpSpPr>
          <p:sp>
            <p:nvSpPr>
              <p:cNvPr id="103" name="Rechthoek 102">
                <a:extLst>
                  <a:ext uri="{FF2B5EF4-FFF2-40B4-BE49-F238E27FC236}">
                    <a16:creationId xmlns:a16="http://schemas.microsoft.com/office/drawing/2014/main" id="{DF8B096D-D1AE-AD81-EEEA-935837935AB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noProof="0">
                    <a:solidFill>
                      <a:schemeClr val="tx1"/>
                    </a:solidFill>
                    <a:latin typeface="+mn-lt"/>
                    <a:cs typeface="Calibri" panose="020F0502020204030204" pitchFamily="34" charset="0"/>
                  </a:rPr>
                  <a:t>Insert</a:t>
                </a:r>
              </a:p>
            </p:txBody>
          </p:sp>
          <p:cxnSp>
            <p:nvCxnSpPr>
              <p:cNvPr id="104" name="Rechte verbindingslijn 103">
                <a:extLst>
                  <a:ext uri="{FF2B5EF4-FFF2-40B4-BE49-F238E27FC236}">
                    <a16:creationId xmlns:a16="http://schemas.microsoft.com/office/drawing/2014/main" id="{69E381A7-7237-76C0-B78D-6863121536B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5" name="Gelijkbenige driehoek 98">
                <a:extLst>
                  <a:ext uri="{FF2B5EF4-FFF2-40B4-BE49-F238E27FC236}">
                    <a16:creationId xmlns:a16="http://schemas.microsoft.com/office/drawing/2014/main" id="{87E9D50B-4837-E638-4242-C330A7B5A9D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cs typeface="Calibri" panose="020F0502020204030204" pitchFamily="34" charset="0"/>
                </a:endParaRPr>
              </a:p>
            </p:txBody>
          </p:sp>
        </p:grpSp>
        <p:sp>
          <p:nvSpPr>
            <p:cNvPr id="55" name="Ovaal 54">
              <a:extLst>
                <a:ext uri="{FF2B5EF4-FFF2-40B4-BE49-F238E27FC236}">
                  <a16:creationId xmlns:a16="http://schemas.microsoft.com/office/drawing/2014/main" id="{12BF227C-1133-8285-5E81-6B5A44D203ED}"/>
                </a:ext>
              </a:extLst>
            </p:cNvPr>
            <p:cNvSpPr/>
            <p:nvPr userDrawn="1"/>
          </p:nvSpPr>
          <p:spPr>
            <a:xfrm>
              <a:off x="501230" y="296076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cs typeface="Calibri" panose="020F0502020204030204" pitchFamily="34" charset="0"/>
                </a:rPr>
                <a:t>3</a:t>
              </a:r>
            </a:p>
          </p:txBody>
        </p:sp>
        <p:sp>
          <p:nvSpPr>
            <p:cNvPr id="56" name="Rechthoek 55">
              <a:extLst>
                <a:ext uri="{FF2B5EF4-FFF2-40B4-BE49-F238E27FC236}">
                  <a16:creationId xmlns:a16="http://schemas.microsoft.com/office/drawing/2014/main" id="{451A4AF3-A7B9-6EFD-D567-78EF4576734E}"/>
                </a:ext>
              </a:extLst>
            </p:cNvPr>
            <p:cNvSpPr/>
            <p:nvPr userDrawn="1"/>
          </p:nvSpPr>
          <p:spPr>
            <a:xfrm>
              <a:off x="785401" y="2960766"/>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Right-click the slide thumbnail on the left-hand side of the screen and select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Reset Slide</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a:t>
              </a:r>
            </a:p>
          </p:txBody>
        </p:sp>
        <p:sp>
          <p:nvSpPr>
            <p:cNvPr id="57" name="Ovaal 56">
              <a:extLst>
                <a:ext uri="{FF2B5EF4-FFF2-40B4-BE49-F238E27FC236}">
                  <a16:creationId xmlns:a16="http://schemas.microsoft.com/office/drawing/2014/main" id="{6752FDDB-F0D3-D6EF-B91A-B0E8216169D3}"/>
                </a:ext>
              </a:extLst>
            </p:cNvPr>
            <p:cNvSpPr/>
            <p:nvPr userDrawn="1"/>
          </p:nvSpPr>
          <p:spPr>
            <a:xfrm>
              <a:off x="501230" y="4553195"/>
              <a:ext cx="180000" cy="180000"/>
            </a:xfrm>
            <a:prstGeom prst="ellipse">
              <a:avLst/>
            </a:prstGeom>
            <a:solidFill>
              <a:schemeClr val="tx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cs typeface="Calibri" panose="020F0502020204030204" pitchFamily="34" charset="0"/>
                </a:rPr>
                <a:t>4</a:t>
              </a:r>
            </a:p>
          </p:txBody>
        </p:sp>
        <p:sp>
          <p:nvSpPr>
            <p:cNvPr id="58" name="Rechthoek 57">
              <a:extLst>
                <a:ext uri="{FF2B5EF4-FFF2-40B4-BE49-F238E27FC236}">
                  <a16:creationId xmlns:a16="http://schemas.microsoft.com/office/drawing/2014/main" id="{D6E07289-8BCC-D74A-1146-E8BA80EBA792}"/>
                </a:ext>
              </a:extLst>
            </p:cNvPr>
            <p:cNvSpPr/>
            <p:nvPr/>
          </p:nvSpPr>
          <p:spPr>
            <a:xfrm>
              <a:off x="785402" y="4553196"/>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To resize or crop the video, go to the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Video Tools </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Format</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 tab and click the "</a:t>
              </a:r>
              <a:r>
                <a:rPr kumimoji="0" lang="en-GB" sz="1100" b="1"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Crop</a:t>
              </a:r>
              <a:r>
                <a:rPr kumimoji="0" lang="en-GB" sz="1100" b="0" i="0" u="none" strike="noStrike" kern="0" cap="none" spc="0" normalizeH="0" baseline="0" noProof="0">
                  <a:ln>
                    <a:noFill/>
                  </a:ln>
                  <a:effectLst/>
                  <a:uLnTx/>
                  <a:uFillTx/>
                  <a:latin typeface="+mn-lt"/>
                  <a:ea typeface="Verdana" panose="020B0604030504040204" pitchFamily="34" charset="0"/>
                  <a:cs typeface="Verdana" panose="020B0604030504040204" pitchFamily="34" charset="0"/>
                </a:rPr>
                <a:t>" button. Resize the picture using the dots and the picture frame using the corner handles. </a:t>
              </a:r>
            </a:p>
          </p:txBody>
        </p:sp>
        <p:grpSp>
          <p:nvGrpSpPr>
            <p:cNvPr id="59" name="Groep 58">
              <a:extLst>
                <a:ext uri="{FF2B5EF4-FFF2-40B4-BE49-F238E27FC236}">
                  <a16:creationId xmlns:a16="http://schemas.microsoft.com/office/drawing/2014/main" id="{567FC506-AD4F-76FA-1D8B-4D816975E1C5}"/>
                </a:ext>
              </a:extLst>
            </p:cNvPr>
            <p:cNvGrpSpPr/>
            <p:nvPr userDrawn="1"/>
          </p:nvGrpSpPr>
          <p:grpSpPr>
            <a:xfrm>
              <a:off x="696523" y="5643573"/>
              <a:ext cx="622283" cy="612919"/>
              <a:chOff x="12617641" y="3403239"/>
              <a:chExt cx="752963" cy="741634"/>
            </a:xfrm>
          </p:grpSpPr>
          <p:grpSp>
            <p:nvGrpSpPr>
              <p:cNvPr id="87" name="Groep 86">
                <a:extLst>
                  <a:ext uri="{FF2B5EF4-FFF2-40B4-BE49-F238E27FC236}">
                    <a16:creationId xmlns:a16="http://schemas.microsoft.com/office/drawing/2014/main" id="{9E6F1040-7095-CD05-5C08-20DB759D4765}"/>
                  </a:ext>
                </a:extLst>
              </p:cNvPr>
              <p:cNvGrpSpPr/>
              <p:nvPr userDrawn="1"/>
            </p:nvGrpSpPr>
            <p:grpSpPr>
              <a:xfrm>
                <a:off x="12771550" y="3403239"/>
                <a:ext cx="467156" cy="448491"/>
                <a:chOff x="12782177" y="3403239"/>
                <a:chExt cx="467156" cy="448491"/>
              </a:xfrm>
            </p:grpSpPr>
            <p:grpSp>
              <p:nvGrpSpPr>
                <p:cNvPr id="90" name="Groep 89">
                  <a:extLst>
                    <a:ext uri="{FF2B5EF4-FFF2-40B4-BE49-F238E27FC236}">
                      <a16:creationId xmlns:a16="http://schemas.microsoft.com/office/drawing/2014/main" id="{4E1ACC5B-872A-07B2-46AB-6CDE499E4EEF}"/>
                    </a:ext>
                  </a:extLst>
                </p:cNvPr>
                <p:cNvGrpSpPr/>
                <p:nvPr userDrawn="1"/>
              </p:nvGrpSpPr>
              <p:grpSpPr>
                <a:xfrm>
                  <a:off x="12782177" y="3403239"/>
                  <a:ext cx="412972" cy="396132"/>
                  <a:chOff x="13554906" y="3320109"/>
                  <a:chExt cx="443912" cy="425811"/>
                </a:xfrm>
              </p:grpSpPr>
              <p:grpSp>
                <p:nvGrpSpPr>
                  <p:cNvPr id="97" name="Groep 96">
                    <a:extLst>
                      <a:ext uri="{FF2B5EF4-FFF2-40B4-BE49-F238E27FC236}">
                        <a16:creationId xmlns:a16="http://schemas.microsoft.com/office/drawing/2014/main" id="{6B2C4F7D-992C-2F2D-45D8-7C6C8269417A}"/>
                      </a:ext>
                    </a:extLst>
                  </p:cNvPr>
                  <p:cNvGrpSpPr/>
                  <p:nvPr userDrawn="1"/>
                </p:nvGrpSpPr>
                <p:grpSpPr>
                  <a:xfrm>
                    <a:off x="13554906" y="3320109"/>
                    <a:ext cx="443912" cy="425811"/>
                    <a:chOff x="12909684" y="1276143"/>
                    <a:chExt cx="443912" cy="425811"/>
                  </a:xfrm>
                </p:grpSpPr>
                <p:sp>
                  <p:nvSpPr>
                    <p:cNvPr id="100" name="Rechthoek 99">
                      <a:extLst>
                        <a:ext uri="{FF2B5EF4-FFF2-40B4-BE49-F238E27FC236}">
                          <a16:creationId xmlns:a16="http://schemas.microsoft.com/office/drawing/2014/main" id="{2FDD0138-9B6A-D3DC-AC06-E98D68B6BE9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cs typeface="Calibri" panose="020F0502020204030204" pitchFamily="34" charset="0"/>
                      </a:endParaRPr>
                    </a:p>
                  </p:txBody>
                </p:sp>
                <p:sp>
                  <p:nvSpPr>
                    <p:cNvPr id="101" name="Rechthoek 100">
                      <a:extLst>
                        <a:ext uri="{FF2B5EF4-FFF2-40B4-BE49-F238E27FC236}">
                          <a16:creationId xmlns:a16="http://schemas.microsoft.com/office/drawing/2014/main" id="{62051F27-F869-F281-046D-8CD0BAEF622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cs typeface="Calibri" panose="020F0502020204030204" pitchFamily="34" charset="0"/>
                      </a:endParaRPr>
                    </a:p>
                  </p:txBody>
                </p:sp>
                <p:sp>
                  <p:nvSpPr>
                    <p:cNvPr id="102" name="Ovaal 101">
                      <a:extLst>
                        <a:ext uri="{FF2B5EF4-FFF2-40B4-BE49-F238E27FC236}">
                          <a16:creationId xmlns:a16="http://schemas.microsoft.com/office/drawing/2014/main" id="{773F1528-5408-6303-81B0-7B0B0B833D97}"/>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pic>
                <p:nvPicPr>
                  <p:cNvPr id="98" name="Afbeelding 97">
                    <a:extLst>
                      <a:ext uri="{FF2B5EF4-FFF2-40B4-BE49-F238E27FC236}">
                        <a16:creationId xmlns:a16="http://schemas.microsoft.com/office/drawing/2014/main" id="{34AC52AD-C6AF-7451-1DB2-3FB32555DF0F}"/>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9" name="Afbeelding 98">
                    <a:extLst>
                      <a:ext uri="{FF2B5EF4-FFF2-40B4-BE49-F238E27FC236}">
                        <a16:creationId xmlns:a16="http://schemas.microsoft.com/office/drawing/2014/main" id="{5B226FFF-0B4A-DA74-B010-C40B68B89584}"/>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91" name="Groep 90">
                  <a:extLst>
                    <a:ext uri="{FF2B5EF4-FFF2-40B4-BE49-F238E27FC236}">
                      <a16:creationId xmlns:a16="http://schemas.microsoft.com/office/drawing/2014/main" id="{40B1EABF-F1D2-5924-FADA-754F902D714A}"/>
                    </a:ext>
                  </a:extLst>
                </p:cNvPr>
                <p:cNvGrpSpPr/>
                <p:nvPr userDrawn="1"/>
              </p:nvGrpSpPr>
              <p:grpSpPr>
                <a:xfrm>
                  <a:off x="13103513" y="3705268"/>
                  <a:ext cx="145820" cy="146462"/>
                  <a:chOff x="13096169" y="3602278"/>
                  <a:chExt cx="145820" cy="146462"/>
                </a:xfrm>
              </p:grpSpPr>
              <p:sp>
                <p:nvSpPr>
                  <p:cNvPr id="95" name="Rechthoek 94">
                    <a:extLst>
                      <a:ext uri="{FF2B5EF4-FFF2-40B4-BE49-F238E27FC236}">
                        <a16:creationId xmlns:a16="http://schemas.microsoft.com/office/drawing/2014/main" id="{BD40451C-DF24-C0DD-0980-40A1AB5B48A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96" name="Rechthoek 95">
                    <a:extLst>
                      <a:ext uri="{FF2B5EF4-FFF2-40B4-BE49-F238E27FC236}">
                        <a16:creationId xmlns:a16="http://schemas.microsoft.com/office/drawing/2014/main" id="{9F195629-274F-35EE-227D-BCA710342636}"/>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grpSp>
              <p:nvGrpSpPr>
                <p:cNvPr id="92" name="Groep 91">
                  <a:extLst>
                    <a:ext uri="{FF2B5EF4-FFF2-40B4-BE49-F238E27FC236}">
                      <a16:creationId xmlns:a16="http://schemas.microsoft.com/office/drawing/2014/main" id="{AEB9AD59-BE05-0DD4-4F09-1ECAAB8DF853}"/>
                    </a:ext>
                  </a:extLst>
                </p:cNvPr>
                <p:cNvGrpSpPr/>
                <p:nvPr userDrawn="1"/>
              </p:nvGrpSpPr>
              <p:grpSpPr>
                <a:xfrm rot="10800000">
                  <a:off x="13061402" y="3665637"/>
                  <a:ext cx="145820" cy="146462"/>
                  <a:chOff x="13096169" y="3602278"/>
                  <a:chExt cx="145820" cy="146462"/>
                </a:xfrm>
              </p:grpSpPr>
              <p:sp>
                <p:nvSpPr>
                  <p:cNvPr id="93" name="Rechthoek 92">
                    <a:extLst>
                      <a:ext uri="{FF2B5EF4-FFF2-40B4-BE49-F238E27FC236}">
                        <a16:creationId xmlns:a16="http://schemas.microsoft.com/office/drawing/2014/main" id="{B3041108-6BB2-424E-8F09-60F1633FB76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94" name="Rechthoek 93">
                    <a:extLst>
                      <a:ext uri="{FF2B5EF4-FFF2-40B4-BE49-F238E27FC236}">
                        <a16:creationId xmlns:a16="http://schemas.microsoft.com/office/drawing/2014/main" id="{7E5B50FD-8F40-4E20-A893-DF4B409E444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grpSp>
          <p:sp>
            <p:nvSpPr>
              <p:cNvPr id="88" name="Rechthoek 87">
                <a:extLst>
                  <a:ext uri="{FF2B5EF4-FFF2-40B4-BE49-F238E27FC236}">
                    <a16:creationId xmlns:a16="http://schemas.microsoft.com/office/drawing/2014/main" id="{A232922A-22AA-A414-3BAF-D7EC5AA2161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noProof="0">
                    <a:solidFill>
                      <a:schemeClr val="tx1"/>
                    </a:solidFill>
                    <a:latin typeface="+mn-lt"/>
                    <a:cs typeface="Calibri" panose="020F0502020204030204" pitchFamily="34" charset="0"/>
                  </a:rPr>
                  <a:t>Crop</a:t>
                </a:r>
              </a:p>
            </p:txBody>
          </p:sp>
          <p:sp>
            <p:nvSpPr>
              <p:cNvPr id="89" name="Gelijkbenige driehoek 78">
                <a:extLst>
                  <a:ext uri="{FF2B5EF4-FFF2-40B4-BE49-F238E27FC236}">
                    <a16:creationId xmlns:a16="http://schemas.microsoft.com/office/drawing/2014/main" id="{9CB63D44-4FE4-3704-8220-774ECDF9E65F}"/>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sp>
          <p:nvSpPr>
            <p:cNvPr id="60" name="Rechthoek 59">
              <a:extLst>
                <a:ext uri="{FF2B5EF4-FFF2-40B4-BE49-F238E27FC236}">
                  <a16:creationId xmlns:a16="http://schemas.microsoft.com/office/drawing/2014/main" id="{D5A288EE-9994-D6E2-FD3C-F8E77DF1F22F}"/>
                </a:ext>
              </a:extLst>
            </p:cNvPr>
            <p:cNvSpPr/>
            <p:nvPr userDrawn="1"/>
          </p:nvSpPr>
          <p:spPr>
            <a:xfrm>
              <a:off x="792669" y="3621554"/>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bg1">
                    <a:alpha val="60000"/>
                  </a:schemeClr>
                </a:solidFill>
                <a:latin typeface="+mn-lt"/>
                <a:cs typeface="Calibri" panose="020F0502020204030204" pitchFamily="34" charset="0"/>
              </a:endParaRPr>
            </a:p>
          </p:txBody>
        </p:sp>
        <p:grpSp>
          <p:nvGrpSpPr>
            <p:cNvPr id="61" name="Groep 60">
              <a:extLst>
                <a:ext uri="{FF2B5EF4-FFF2-40B4-BE49-F238E27FC236}">
                  <a16:creationId xmlns:a16="http://schemas.microsoft.com/office/drawing/2014/main" id="{99959DEB-8A6C-4BEE-71DC-DAC3F9A33D18}"/>
                </a:ext>
              </a:extLst>
            </p:cNvPr>
            <p:cNvGrpSpPr/>
            <p:nvPr userDrawn="1"/>
          </p:nvGrpSpPr>
          <p:grpSpPr>
            <a:xfrm>
              <a:off x="1618998" y="3806613"/>
              <a:ext cx="1222990" cy="563933"/>
              <a:chOff x="-2485819" y="3399207"/>
              <a:chExt cx="1222990" cy="563933"/>
            </a:xfrm>
          </p:grpSpPr>
          <p:sp>
            <p:nvSpPr>
              <p:cNvPr id="66" name="Rechthoek 65">
                <a:extLst>
                  <a:ext uri="{FF2B5EF4-FFF2-40B4-BE49-F238E27FC236}">
                    <a16:creationId xmlns:a16="http://schemas.microsoft.com/office/drawing/2014/main" id="{DA7223FC-FCCC-4591-1307-8611A6E4F9C4}"/>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cs typeface="Calibri" panose="020F0502020204030204" pitchFamily="34" charset="0"/>
                </a:endParaRPr>
              </a:p>
            </p:txBody>
          </p:sp>
          <p:sp>
            <p:nvSpPr>
              <p:cNvPr id="67" name="Rechthoek 66">
                <a:extLst>
                  <a:ext uri="{FF2B5EF4-FFF2-40B4-BE49-F238E27FC236}">
                    <a16:creationId xmlns:a16="http://schemas.microsoft.com/office/drawing/2014/main" id="{3BB683E0-1193-6D8F-E4BF-3DAA16190FCE}"/>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nvGrpSpPr>
              <p:cNvPr id="68" name="Groep 67">
                <a:extLst>
                  <a:ext uri="{FF2B5EF4-FFF2-40B4-BE49-F238E27FC236}">
                    <a16:creationId xmlns:a16="http://schemas.microsoft.com/office/drawing/2014/main" id="{35372079-829C-C49B-244D-9055A08442C1}"/>
                  </a:ext>
                </a:extLst>
              </p:cNvPr>
              <p:cNvGrpSpPr/>
              <p:nvPr userDrawn="1"/>
            </p:nvGrpSpPr>
            <p:grpSpPr>
              <a:xfrm>
                <a:off x="-2403869" y="3460544"/>
                <a:ext cx="155951" cy="131922"/>
                <a:chOff x="12968836" y="3354170"/>
                <a:chExt cx="404806" cy="342433"/>
              </a:xfrm>
            </p:grpSpPr>
            <p:sp>
              <p:nvSpPr>
                <p:cNvPr id="81" name="Rechthoek: afgeronde hoeken 61">
                  <a:extLst>
                    <a:ext uri="{FF2B5EF4-FFF2-40B4-BE49-F238E27FC236}">
                      <a16:creationId xmlns:a16="http://schemas.microsoft.com/office/drawing/2014/main" id="{41850E22-EF56-3A85-BC22-33A97148584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cs typeface="Calibri" panose="020F0502020204030204" pitchFamily="34" charset="0"/>
                  </a:endParaRPr>
                </a:p>
              </p:txBody>
            </p:sp>
            <p:sp>
              <p:nvSpPr>
                <p:cNvPr id="82" name="Rechthoek 81">
                  <a:extLst>
                    <a:ext uri="{FF2B5EF4-FFF2-40B4-BE49-F238E27FC236}">
                      <a16:creationId xmlns:a16="http://schemas.microsoft.com/office/drawing/2014/main" id="{E3AD56CA-9006-8B02-FA62-4B473A3EAA52}"/>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83" name="Rechthoek 82">
                  <a:extLst>
                    <a:ext uri="{FF2B5EF4-FFF2-40B4-BE49-F238E27FC236}">
                      <a16:creationId xmlns:a16="http://schemas.microsoft.com/office/drawing/2014/main" id="{78F7D4B5-8585-1187-59CA-D995A80620A3}"/>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84" name="Rechthoek 83">
                  <a:extLst>
                    <a:ext uri="{FF2B5EF4-FFF2-40B4-BE49-F238E27FC236}">
                      <a16:creationId xmlns:a16="http://schemas.microsoft.com/office/drawing/2014/main" id="{A11DFDB6-6CAE-EF60-164A-D75673B517F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85" name="Rechthoek 84">
                  <a:extLst>
                    <a:ext uri="{FF2B5EF4-FFF2-40B4-BE49-F238E27FC236}">
                      <a16:creationId xmlns:a16="http://schemas.microsoft.com/office/drawing/2014/main" id="{1C7C7BC7-0DB9-0599-65CE-8C18BBBFF80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86" name="Rechthoek 85">
                  <a:extLst>
                    <a:ext uri="{FF2B5EF4-FFF2-40B4-BE49-F238E27FC236}">
                      <a16:creationId xmlns:a16="http://schemas.microsoft.com/office/drawing/2014/main" id="{0167E4DB-ADA4-C1C4-420F-AFE4AB37D9C1}"/>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grpSp>
            <p:nvGrpSpPr>
              <p:cNvPr id="69" name="Groep 68">
                <a:extLst>
                  <a:ext uri="{FF2B5EF4-FFF2-40B4-BE49-F238E27FC236}">
                    <a16:creationId xmlns:a16="http://schemas.microsoft.com/office/drawing/2014/main" id="{27F980CA-EC85-78E0-87BF-592BE655BE89}"/>
                  </a:ext>
                </a:extLst>
              </p:cNvPr>
              <p:cNvGrpSpPr/>
              <p:nvPr userDrawn="1"/>
            </p:nvGrpSpPr>
            <p:grpSpPr>
              <a:xfrm>
                <a:off x="-2423424" y="3690208"/>
                <a:ext cx="166739" cy="218963"/>
                <a:chOff x="12940828" y="3950597"/>
                <a:chExt cx="432813" cy="568367"/>
              </a:xfrm>
            </p:grpSpPr>
            <p:grpSp>
              <p:nvGrpSpPr>
                <p:cNvPr id="73" name="Groep 72">
                  <a:extLst>
                    <a:ext uri="{FF2B5EF4-FFF2-40B4-BE49-F238E27FC236}">
                      <a16:creationId xmlns:a16="http://schemas.microsoft.com/office/drawing/2014/main" id="{D84E932A-5AD4-EC37-4D0E-4BF74B6B13A8}"/>
                    </a:ext>
                  </a:extLst>
                </p:cNvPr>
                <p:cNvGrpSpPr/>
                <p:nvPr userDrawn="1"/>
              </p:nvGrpSpPr>
              <p:grpSpPr>
                <a:xfrm>
                  <a:off x="13000382" y="4006891"/>
                  <a:ext cx="373259" cy="315747"/>
                  <a:chOff x="12968836" y="3354170"/>
                  <a:chExt cx="404806" cy="342433"/>
                </a:xfrm>
              </p:grpSpPr>
              <p:sp>
                <p:nvSpPr>
                  <p:cNvPr id="75" name="Rechthoek: afgeronde hoeken 55">
                    <a:extLst>
                      <a:ext uri="{FF2B5EF4-FFF2-40B4-BE49-F238E27FC236}">
                        <a16:creationId xmlns:a16="http://schemas.microsoft.com/office/drawing/2014/main" id="{8DF1E277-9B6E-3DFF-232B-0C6C3A72F028}"/>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cs typeface="Calibri" panose="020F0502020204030204" pitchFamily="34" charset="0"/>
                    </a:endParaRPr>
                  </a:p>
                </p:txBody>
              </p:sp>
              <p:sp>
                <p:nvSpPr>
                  <p:cNvPr id="76" name="Rechthoek 75">
                    <a:extLst>
                      <a:ext uri="{FF2B5EF4-FFF2-40B4-BE49-F238E27FC236}">
                        <a16:creationId xmlns:a16="http://schemas.microsoft.com/office/drawing/2014/main" id="{1BAC9B13-FE4E-6565-E42D-E0ADE3E50EB9}"/>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77" name="Rechthoek 76">
                    <a:extLst>
                      <a:ext uri="{FF2B5EF4-FFF2-40B4-BE49-F238E27FC236}">
                        <a16:creationId xmlns:a16="http://schemas.microsoft.com/office/drawing/2014/main" id="{31269A34-53E3-BF4B-A242-490119FDD10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78" name="Rechthoek 77">
                    <a:extLst>
                      <a:ext uri="{FF2B5EF4-FFF2-40B4-BE49-F238E27FC236}">
                        <a16:creationId xmlns:a16="http://schemas.microsoft.com/office/drawing/2014/main" id="{57B8B1EE-9159-40E3-885D-B6681A4D1F74}"/>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79" name="Rechthoek 78">
                    <a:extLst>
                      <a:ext uri="{FF2B5EF4-FFF2-40B4-BE49-F238E27FC236}">
                        <a16:creationId xmlns:a16="http://schemas.microsoft.com/office/drawing/2014/main" id="{99990226-BA23-966C-B45E-571900D6178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sp>
                <p:nvSpPr>
                  <p:cNvPr id="80" name="Rechthoek 79">
                    <a:extLst>
                      <a:ext uri="{FF2B5EF4-FFF2-40B4-BE49-F238E27FC236}">
                        <a16:creationId xmlns:a16="http://schemas.microsoft.com/office/drawing/2014/main" id="{4716CE5E-BEC2-6BD9-7EEE-062666A758C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cs typeface="Calibri" panose="020F0502020204030204" pitchFamily="34" charset="0"/>
                    </a:endParaRPr>
                  </a:p>
                </p:txBody>
              </p:sp>
            </p:grpSp>
            <p:sp>
              <p:nvSpPr>
                <p:cNvPr id="74" name="Boog 73">
                  <a:extLst>
                    <a:ext uri="{FF2B5EF4-FFF2-40B4-BE49-F238E27FC236}">
                      <a16:creationId xmlns:a16="http://schemas.microsoft.com/office/drawing/2014/main" id="{8F1B11CD-7F1D-A375-54F7-16FD7797BE44}"/>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cs typeface="Calibri" panose="020F0502020204030204" pitchFamily="34" charset="0"/>
                  </a:endParaRPr>
                </a:p>
              </p:txBody>
            </p:sp>
          </p:grpSp>
          <p:sp>
            <p:nvSpPr>
              <p:cNvPr id="70" name="Tekstvak 69">
                <a:extLst>
                  <a:ext uri="{FF2B5EF4-FFF2-40B4-BE49-F238E27FC236}">
                    <a16:creationId xmlns:a16="http://schemas.microsoft.com/office/drawing/2014/main" id="{9E55B322-8757-2FDF-B6C4-A8B8E6747B3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noProof="0">
                    <a:latin typeface="+mn-lt"/>
                    <a:cs typeface="Calibri" panose="020F0502020204030204" pitchFamily="34" charset="0"/>
                  </a:rPr>
                  <a:t>Layout</a:t>
                </a:r>
                <a:endParaRPr lang="en-GB" sz="900" b="0" kern="1200" noProof="0">
                  <a:latin typeface="+mn-lt"/>
                  <a:ea typeface="+mn-ea"/>
                  <a:cs typeface="Calibri" panose="020F0502020204030204" pitchFamily="34" charset="0"/>
                </a:endParaRPr>
              </a:p>
            </p:txBody>
          </p:sp>
          <p:sp>
            <p:nvSpPr>
              <p:cNvPr id="71" name="Tekstvak 70">
                <a:extLst>
                  <a:ext uri="{FF2B5EF4-FFF2-40B4-BE49-F238E27FC236}">
                    <a16:creationId xmlns:a16="http://schemas.microsoft.com/office/drawing/2014/main" id="{EF84F4FB-D9A7-50C4-FD9C-CE0CFF0965D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mn-ea"/>
                    <a:cs typeface="Calibri" panose="020F0502020204030204" pitchFamily="34" charset="0"/>
                  </a:rPr>
                  <a:t>Reset Slide</a:t>
                </a:r>
              </a:p>
            </p:txBody>
          </p:sp>
          <p:sp>
            <p:nvSpPr>
              <p:cNvPr id="72" name="Vrije vorm: vorm 52">
                <a:extLst>
                  <a:ext uri="{FF2B5EF4-FFF2-40B4-BE49-F238E27FC236}">
                    <a16:creationId xmlns:a16="http://schemas.microsoft.com/office/drawing/2014/main" id="{6CF9477B-E553-1730-BD42-64F256A458F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cs typeface="Calibri" panose="020F0502020204030204" pitchFamily="34" charset="0"/>
                </a:endParaRPr>
              </a:p>
            </p:txBody>
          </p:sp>
        </p:grpSp>
        <p:grpSp>
          <p:nvGrpSpPr>
            <p:cNvPr id="62" name="Groep 61">
              <a:extLst>
                <a:ext uri="{FF2B5EF4-FFF2-40B4-BE49-F238E27FC236}">
                  <a16:creationId xmlns:a16="http://schemas.microsoft.com/office/drawing/2014/main" id="{5F4B7006-08C5-818A-7469-ABCD39F4A9EB}"/>
                </a:ext>
              </a:extLst>
            </p:cNvPr>
            <p:cNvGrpSpPr/>
            <p:nvPr userDrawn="1"/>
          </p:nvGrpSpPr>
          <p:grpSpPr>
            <a:xfrm>
              <a:off x="780625" y="1629591"/>
              <a:ext cx="311450" cy="313414"/>
              <a:chOff x="-3310781" y="1231352"/>
              <a:chExt cx="311450" cy="313414"/>
            </a:xfrm>
          </p:grpSpPr>
          <p:sp>
            <p:nvSpPr>
              <p:cNvPr id="63" name="Rechthoek 62">
                <a:extLst>
                  <a:ext uri="{FF2B5EF4-FFF2-40B4-BE49-F238E27FC236}">
                    <a16:creationId xmlns:a16="http://schemas.microsoft.com/office/drawing/2014/main" id="{198DA790-BBD4-FA65-5AAD-159C6061FB77}"/>
                  </a:ext>
                </a:extLst>
              </p:cNvPr>
              <p:cNvSpPr/>
              <p:nvPr userDrawn="1"/>
            </p:nvSpPr>
            <p:spPr>
              <a:xfrm>
                <a:off x="-3310781" y="1231352"/>
                <a:ext cx="308978" cy="308977"/>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rgbClr val="211F26"/>
                  </a:solidFill>
                  <a:latin typeface="+mn-lt"/>
                  <a:cs typeface="Calibri" panose="020F0502020204030204" pitchFamily="34" charset="0"/>
                </a:endParaRPr>
              </a:p>
            </p:txBody>
          </p:sp>
          <p:sp>
            <p:nvSpPr>
              <p:cNvPr id="64" name="Vrije vorm 112">
                <a:extLst>
                  <a:ext uri="{FF2B5EF4-FFF2-40B4-BE49-F238E27FC236}">
                    <a16:creationId xmlns:a16="http://schemas.microsoft.com/office/drawing/2014/main" id="{43E318E1-D170-6164-0D41-C0FA41E64A47}"/>
                  </a:ext>
                </a:extLst>
              </p:cNvPr>
              <p:cNvSpPr/>
              <p:nvPr userDrawn="1"/>
            </p:nvSpPr>
            <p:spPr>
              <a:xfrm>
                <a:off x="-3308309" y="1231352"/>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rgbClr val="211F26"/>
                  </a:solidFill>
                  <a:latin typeface="+mn-lt"/>
                  <a:cs typeface="Calibri" panose="020F0502020204030204" pitchFamily="34" charset="0"/>
                </a:endParaRPr>
              </a:p>
            </p:txBody>
          </p:sp>
          <p:sp>
            <p:nvSpPr>
              <p:cNvPr id="65" name="Vrije vorm 113">
                <a:extLst>
                  <a:ext uri="{FF2B5EF4-FFF2-40B4-BE49-F238E27FC236}">
                    <a16:creationId xmlns:a16="http://schemas.microsoft.com/office/drawing/2014/main" id="{F35B63DB-12A0-016E-5934-0A669224774F}"/>
                  </a:ext>
                </a:extLst>
              </p:cNvPr>
              <p:cNvSpPr/>
              <p:nvPr userDrawn="1"/>
            </p:nvSpPr>
            <p:spPr>
              <a:xfrm>
                <a:off x="-3309640" y="1497801"/>
                <a:ext cx="308978" cy="46965"/>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noProof="0">
                  <a:solidFill>
                    <a:srgbClr val="211F26"/>
                  </a:solidFill>
                  <a:latin typeface="+mn-lt"/>
                  <a:cs typeface="Calibri" panose="020F0502020204030204" pitchFamily="34" charset="0"/>
                </a:endParaRPr>
              </a:p>
            </p:txBody>
          </p:sp>
        </p:grpSp>
      </p:grpSp>
    </p:spTree>
    <p:extLst>
      <p:ext uri="{BB962C8B-B14F-4D97-AF65-F5344CB8AC3E}">
        <p14:creationId xmlns:p14="http://schemas.microsoft.com/office/powerpoint/2010/main" val="5676881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Personal Slide">
    <p:spTree>
      <p:nvGrpSpPr>
        <p:cNvPr id="1" name=""/>
        <p:cNvGrpSpPr/>
        <p:nvPr/>
      </p:nvGrpSpPr>
      <p:grpSpPr>
        <a:xfrm>
          <a:off x="0" y="0"/>
          <a:ext cx="0" cy="0"/>
          <a:chOff x="0" y="0"/>
          <a:chExt cx="0" cy="0"/>
        </a:xfrm>
      </p:grpSpPr>
      <p:sp>
        <p:nvSpPr>
          <p:cNvPr id="2" name="Vrije vorm 1">
            <a:extLst>
              <a:ext uri="{FF2B5EF4-FFF2-40B4-BE49-F238E27FC236}">
                <a16:creationId xmlns:a16="http://schemas.microsoft.com/office/drawing/2014/main" id="{E9A4022B-190E-6E2A-E1FB-FD1C112F308A}"/>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86" name="Graphic 4">
            <a:extLst>
              <a:ext uri="{FF2B5EF4-FFF2-40B4-BE49-F238E27FC236}">
                <a16:creationId xmlns:a16="http://schemas.microsoft.com/office/drawing/2014/main" id="{3C15EB75-196A-A7BF-6DC3-DFDAAE92AEE6}"/>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7333673" y="2125655"/>
            <a:ext cx="3891676" cy="1007843"/>
          </a:xfrm>
        </p:spPr>
        <p:txBody>
          <a:bodyPr lIns="0" rIns="0" anchor="b">
            <a:normAutofit/>
          </a:bodyPr>
          <a:lstStyle>
            <a:lvl1pPr algn="r">
              <a:defRPr sz="2800" b="0" i="0">
                <a:latin typeface="Roboto Light" panose="02000000000000000000" pitchFamily="2" charset="0"/>
                <a:ea typeface="Roboto Light" panose="02000000000000000000" pitchFamily="2" charset="0"/>
              </a:defRPr>
            </a:lvl1pPr>
          </a:lstStyle>
          <a:p>
            <a:r>
              <a:rPr lang="nl-NL"/>
              <a:t>Name</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9906652" y="3232934"/>
            <a:ext cx="1318697" cy="374893"/>
          </a:xfrm>
          <a:prstGeom prst="roundRect">
            <a:avLst>
              <a:gd name="adj" fmla="val 50000"/>
            </a:avLst>
          </a:prstGeom>
          <a:solidFill>
            <a:schemeClr val="accent1"/>
          </a:solidFill>
        </p:spPr>
        <p:txBody>
          <a:bodyPr wrap="none" lIns="180000" tIns="36000" rIns="180000" bIns="36000">
            <a:spAutoFit/>
          </a:bodyPr>
          <a:lstStyle>
            <a:lvl1pPr algn="r">
              <a:defRPr sz="1400" b="0" i="0">
                <a:latin typeface="Roboto Medium" panose="02000000000000000000" pitchFamily="2" charset="0"/>
                <a:ea typeface="Roboto Medium" panose="02000000000000000000" pitchFamily="2" charset="0"/>
              </a:defRPr>
            </a:lvl1pPr>
          </a:lstStyle>
          <a:p>
            <a:pPr lvl="0"/>
            <a:r>
              <a:rPr lang="nl-NL"/>
              <a:t>JOB 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pic>
        <p:nvPicPr>
          <p:cNvPr id="31" name="Afbeelding 30">
            <a:extLst>
              <a:ext uri="{FF2B5EF4-FFF2-40B4-BE49-F238E27FC236}">
                <a16:creationId xmlns:a16="http://schemas.microsoft.com/office/drawing/2014/main" id="{C47E36AD-F443-7FD7-5294-918233E65970}"/>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556658" y="4656361"/>
            <a:ext cx="831600" cy="831600"/>
          </a:xfrm>
          <a:prstGeom prst="rect">
            <a:avLst/>
          </a:prstGeom>
        </p:spPr>
      </p:pic>
      <p:pic>
        <p:nvPicPr>
          <p:cNvPr id="33" name="Afbeelding 32">
            <a:extLst>
              <a:ext uri="{FF2B5EF4-FFF2-40B4-BE49-F238E27FC236}">
                <a16:creationId xmlns:a16="http://schemas.microsoft.com/office/drawing/2014/main" id="{48ACA4B2-BBE1-BDC0-38A9-EB8D1B1728C9}"/>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558458" y="4083052"/>
            <a:ext cx="828000" cy="828000"/>
          </a:xfrm>
          <a:prstGeom prst="rect">
            <a:avLst/>
          </a:prstGeom>
        </p:spPr>
      </p:pic>
      <p:sp>
        <p:nvSpPr>
          <p:cNvPr id="35" name="Tijdelijke aanduiding voor tekst 34">
            <a:extLst>
              <a:ext uri="{FF2B5EF4-FFF2-40B4-BE49-F238E27FC236}">
                <a16:creationId xmlns:a16="http://schemas.microsoft.com/office/drawing/2014/main" id="{326D8410-ACD6-AE57-60A9-699B4C7A9E6F}"/>
              </a:ext>
            </a:extLst>
          </p:cNvPr>
          <p:cNvSpPr>
            <a:spLocks noGrp="1"/>
          </p:cNvSpPr>
          <p:nvPr>
            <p:ph type="body" sz="quarter" idx="13" hasCustomPrompt="1"/>
          </p:nvPr>
        </p:nvSpPr>
        <p:spPr>
          <a:xfrm>
            <a:off x="9887415" y="4901345"/>
            <a:ext cx="630302" cy="341632"/>
          </a:xfrm>
        </p:spPr>
        <p:txBody>
          <a:bodyPr wrap="none">
            <a:spAutoFit/>
          </a:bodyPr>
          <a:lstStyle>
            <a:lvl1pPr algn="r">
              <a:defRPr b="0" i="0">
                <a:latin typeface="Roboto Medium" panose="02000000000000000000" pitchFamily="2" charset="0"/>
                <a:ea typeface="Roboto Medium" panose="02000000000000000000" pitchFamily="2" charset="0"/>
              </a:defRPr>
            </a:lvl1pPr>
          </a:lstStyle>
          <a:p>
            <a:pPr lvl="0"/>
            <a:r>
              <a:rPr lang="nl-NL"/>
              <a:t>Mail</a:t>
            </a:r>
            <a:endParaRPr lang="en-GB"/>
          </a:p>
        </p:txBody>
      </p:sp>
      <p:sp>
        <p:nvSpPr>
          <p:cNvPr id="36" name="Tijdelijke aanduiding voor tekst 34">
            <a:extLst>
              <a:ext uri="{FF2B5EF4-FFF2-40B4-BE49-F238E27FC236}">
                <a16:creationId xmlns:a16="http://schemas.microsoft.com/office/drawing/2014/main" id="{03F6491F-0E11-6435-0DB9-FFEF42253EE2}"/>
              </a:ext>
            </a:extLst>
          </p:cNvPr>
          <p:cNvSpPr>
            <a:spLocks noGrp="1"/>
          </p:cNvSpPr>
          <p:nvPr>
            <p:ph type="body" sz="quarter" idx="14" hasCustomPrompt="1"/>
          </p:nvPr>
        </p:nvSpPr>
        <p:spPr>
          <a:xfrm>
            <a:off x="9236942" y="4326236"/>
            <a:ext cx="1271502" cy="341632"/>
          </a:xfrm>
        </p:spPr>
        <p:txBody>
          <a:bodyPr wrap="none">
            <a:spAutoFit/>
          </a:bodyPr>
          <a:lstStyle>
            <a:lvl1pPr algn="r">
              <a:defRPr b="0" i="0">
                <a:latin typeface="Roboto Medium" panose="02000000000000000000" pitchFamily="2" charset="0"/>
                <a:ea typeface="Roboto Medium" panose="02000000000000000000" pitchFamily="2" charset="0"/>
              </a:defRPr>
            </a:lvl1pPr>
          </a:lstStyle>
          <a:p>
            <a:pPr lvl="0"/>
            <a:r>
              <a:rPr lang="nl-NL"/>
              <a:t>Telephone</a:t>
            </a:r>
            <a:endParaRPr lang="en-GB"/>
          </a:p>
        </p:txBody>
      </p:sp>
      <p:sp>
        <p:nvSpPr>
          <p:cNvPr id="4" name="Rechthoek 3">
            <a:extLst>
              <a:ext uri="{FF2B5EF4-FFF2-40B4-BE49-F238E27FC236}">
                <a16:creationId xmlns:a16="http://schemas.microsoft.com/office/drawing/2014/main" id="{1E550C20-D1AF-9270-BBDC-F3EA9814DDDA}"/>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5" name="Ovaal 4">
            <a:extLst>
              <a:ext uri="{FF2B5EF4-FFF2-40B4-BE49-F238E27FC236}">
                <a16:creationId xmlns:a16="http://schemas.microsoft.com/office/drawing/2014/main" id="{B6EF203A-F809-E87B-7B74-9DF8D336401C}"/>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6" name="Rechthoek 5">
            <a:extLst>
              <a:ext uri="{FF2B5EF4-FFF2-40B4-BE49-F238E27FC236}">
                <a16:creationId xmlns:a16="http://schemas.microsoft.com/office/drawing/2014/main" id="{EDA89B23-0910-B10E-1273-D7B795D219ED}"/>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7" name="Groep 6">
            <a:extLst>
              <a:ext uri="{FF2B5EF4-FFF2-40B4-BE49-F238E27FC236}">
                <a16:creationId xmlns:a16="http://schemas.microsoft.com/office/drawing/2014/main" id="{0650D28E-CA9F-BED5-8450-AF1F2AD5DC77}"/>
              </a:ext>
            </a:extLst>
          </p:cNvPr>
          <p:cNvGrpSpPr/>
          <p:nvPr userDrawn="1"/>
        </p:nvGrpSpPr>
        <p:grpSpPr>
          <a:xfrm>
            <a:off x="12648730" y="1209303"/>
            <a:ext cx="294789" cy="318834"/>
            <a:chOff x="14466489" y="1001522"/>
            <a:chExt cx="290627" cy="314333"/>
          </a:xfrm>
        </p:grpSpPr>
        <p:sp>
          <p:nvSpPr>
            <p:cNvPr id="8" name="Rechthoek 7">
              <a:extLst>
                <a:ext uri="{FF2B5EF4-FFF2-40B4-BE49-F238E27FC236}">
                  <a16:creationId xmlns:a16="http://schemas.microsoft.com/office/drawing/2014/main" id="{E1F122E0-1652-321B-0ADE-AE09093997F3}"/>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 name="Ovaal 12">
              <a:extLst>
                <a:ext uri="{FF2B5EF4-FFF2-40B4-BE49-F238E27FC236}">
                  <a16:creationId xmlns:a16="http://schemas.microsoft.com/office/drawing/2014/main" id="{CEE8B0C1-2526-5183-9B2E-4B1A54F7A9F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6" name="Vrije vorm: vorm 101">
              <a:extLst>
                <a:ext uri="{FF2B5EF4-FFF2-40B4-BE49-F238E27FC236}">
                  <a16:creationId xmlns:a16="http://schemas.microsoft.com/office/drawing/2014/main" id="{DF51D5DD-0E5F-C194-EA68-66FE984450D6}"/>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6" name="Rechthoek: afgeronde hoeken 102">
              <a:extLst>
                <a:ext uri="{FF2B5EF4-FFF2-40B4-BE49-F238E27FC236}">
                  <a16:creationId xmlns:a16="http://schemas.microsoft.com/office/drawing/2014/main" id="{14D42EF2-2A15-0996-FBEF-63CA2510932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27" name="Rechte verbindingslijn 26">
              <a:extLst>
                <a:ext uri="{FF2B5EF4-FFF2-40B4-BE49-F238E27FC236}">
                  <a16:creationId xmlns:a16="http://schemas.microsoft.com/office/drawing/2014/main" id="{EDC12078-F930-7752-084F-C3D9D94F1A7C}"/>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8" name="Rechte verbindingslijn 27">
              <a:extLst>
                <a:ext uri="{FF2B5EF4-FFF2-40B4-BE49-F238E27FC236}">
                  <a16:creationId xmlns:a16="http://schemas.microsoft.com/office/drawing/2014/main" id="{8F333BF4-EA06-B77F-D92C-909186135B7E}"/>
                </a:ext>
              </a:extLst>
            </p:cNvPr>
            <p:cNvCxnSpPr>
              <a:cxnSpLocks/>
              <a:stCxn id="26"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0" name="Ovaal 29">
            <a:extLst>
              <a:ext uri="{FF2B5EF4-FFF2-40B4-BE49-F238E27FC236}">
                <a16:creationId xmlns:a16="http://schemas.microsoft.com/office/drawing/2014/main" id="{8A801D60-73E6-0756-BC5F-CD4E8CF6403A}"/>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32" name="Rechthoek 31">
            <a:extLst>
              <a:ext uri="{FF2B5EF4-FFF2-40B4-BE49-F238E27FC236}">
                <a16:creationId xmlns:a16="http://schemas.microsoft.com/office/drawing/2014/main" id="{F4EA3A9E-C51E-36EB-CB76-7FC683020FEC}"/>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4" name="Groep 33">
            <a:extLst>
              <a:ext uri="{FF2B5EF4-FFF2-40B4-BE49-F238E27FC236}">
                <a16:creationId xmlns:a16="http://schemas.microsoft.com/office/drawing/2014/main" id="{46B44CAA-C73C-C7DA-1D89-C57774B713A6}"/>
              </a:ext>
            </a:extLst>
          </p:cNvPr>
          <p:cNvGrpSpPr/>
          <p:nvPr userDrawn="1"/>
        </p:nvGrpSpPr>
        <p:grpSpPr>
          <a:xfrm>
            <a:off x="12670908" y="2092702"/>
            <a:ext cx="825500" cy="209550"/>
            <a:chOff x="13504624" y="2482850"/>
            <a:chExt cx="825500" cy="209550"/>
          </a:xfrm>
        </p:grpSpPr>
        <p:sp>
          <p:nvSpPr>
            <p:cNvPr id="37" name="Rechthoek 36">
              <a:extLst>
                <a:ext uri="{FF2B5EF4-FFF2-40B4-BE49-F238E27FC236}">
                  <a16:creationId xmlns:a16="http://schemas.microsoft.com/office/drawing/2014/main" id="{C660D811-009C-17CB-48D8-9B781EB069B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8" name="Rechte verbindingslijn 37">
              <a:extLst>
                <a:ext uri="{FF2B5EF4-FFF2-40B4-BE49-F238E27FC236}">
                  <a16:creationId xmlns:a16="http://schemas.microsoft.com/office/drawing/2014/main" id="{3C510937-E3DC-331F-2BC4-9D9069B5A72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9" name="Gelijkbenige driehoek 98">
              <a:extLst>
                <a:ext uri="{FF2B5EF4-FFF2-40B4-BE49-F238E27FC236}">
                  <a16:creationId xmlns:a16="http://schemas.microsoft.com/office/drawing/2014/main" id="{878C9A3E-43E6-6C9C-5E69-9DE5E3DA60C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40" name="Ovaal 39">
            <a:extLst>
              <a:ext uri="{FF2B5EF4-FFF2-40B4-BE49-F238E27FC236}">
                <a16:creationId xmlns:a16="http://schemas.microsoft.com/office/drawing/2014/main" id="{A093872A-0741-F4EA-EF79-0CE4326C8872}"/>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41" name="Rechthoek 40">
            <a:extLst>
              <a:ext uri="{FF2B5EF4-FFF2-40B4-BE49-F238E27FC236}">
                <a16:creationId xmlns:a16="http://schemas.microsoft.com/office/drawing/2014/main" id="{8A1A33AC-44DA-1B2A-BE1C-3A73DBB95A15}"/>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42" name="Ovaal 41">
            <a:extLst>
              <a:ext uri="{FF2B5EF4-FFF2-40B4-BE49-F238E27FC236}">
                <a16:creationId xmlns:a16="http://schemas.microsoft.com/office/drawing/2014/main" id="{36CDBCA9-B1B9-7B6B-743F-50D5470CBC3E}"/>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43" name="Rechthoek 42">
            <a:extLst>
              <a:ext uri="{FF2B5EF4-FFF2-40B4-BE49-F238E27FC236}">
                <a16:creationId xmlns:a16="http://schemas.microsoft.com/office/drawing/2014/main" id="{7ABCA25A-5D26-CFDB-11E6-B1B82C917EE8}"/>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44" name="Groep 43">
            <a:extLst>
              <a:ext uri="{FF2B5EF4-FFF2-40B4-BE49-F238E27FC236}">
                <a16:creationId xmlns:a16="http://schemas.microsoft.com/office/drawing/2014/main" id="{BEDF6852-913E-543A-BFA1-83EBA61CE3FD}"/>
              </a:ext>
            </a:extLst>
          </p:cNvPr>
          <p:cNvGrpSpPr/>
          <p:nvPr userDrawn="1"/>
        </p:nvGrpSpPr>
        <p:grpSpPr>
          <a:xfrm>
            <a:off x="12573933" y="4769519"/>
            <a:ext cx="622283" cy="612919"/>
            <a:chOff x="12617641" y="3403239"/>
            <a:chExt cx="752963" cy="741634"/>
          </a:xfrm>
        </p:grpSpPr>
        <p:grpSp>
          <p:nvGrpSpPr>
            <p:cNvPr id="45" name="Groep 44">
              <a:extLst>
                <a:ext uri="{FF2B5EF4-FFF2-40B4-BE49-F238E27FC236}">
                  <a16:creationId xmlns:a16="http://schemas.microsoft.com/office/drawing/2014/main" id="{9E9CC7BA-AD65-BAD3-4572-C73AD121C4DA}"/>
                </a:ext>
              </a:extLst>
            </p:cNvPr>
            <p:cNvGrpSpPr/>
            <p:nvPr userDrawn="1"/>
          </p:nvGrpSpPr>
          <p:grpSpPr>
            <a:xfrm>
              <a:off x="12771550" y="3403239"/>
              <a:ext cx="467156" cy="448491"/>
              <a:chOff x="12782177" y="3403239"/>
              <a:chExt cx="467156" cy="448491"/>
            </a:xfrm>
          </p:grpSpPr>
          <p:grpSp>
            <p:nvGrpSpPr>
              <p:cNvPr id="48" name="Groep 47">
                <a:extLst>
                  <a:ext uri="{FF2B5EF4-FFF2-40B4-BE49-F238E27FC236}">
                    <a16:creationId xmlns:a16="http://schemas.microsoft.com/office/drawing/2014/main" id="{9F1FC762-AD88-C726-519A-D88B96868B8B}"/>
                  </a:ext>
                </a:extLst>
              </p:cNvPr>
              <p:cNvGrpSpPr/>
              <p:nvPr userDrawn="1"/>
            </p:nvGrpSpPr>
            <p:grpSpPr>
              <a:xfrm>
                <a:off x="12782177" y="3403239"/>
                <a:ext cx="412972" cy="396132"/>
                <a:chOff x="13554906" y="3320109"/>
                <a:chExt cx="443912" cy="425811"/>
              </a:xfrm>
            </p:grpSpPr>
            <p:grpSp>
              <p:nvGrpSpPr>
                <p:cNvPr id="55" name="Groep 54">
                  <a:extLst>
                    <a:ext uri="{FF2B5EF4-FFF2-40B4-BE49-F238E27FC236}">
                      <a16:creationId xmlns:a16="http://schemas.microsoft.com/office/drawing/2014/main" id="{0C7BCF78-2A92-2CAD-BC5F-B1D4111BCBDE}"/>
                    </a:ext>
                  </a:extLst>
                </p:cNvPr>
                <p:cNvGrpSpPr/>
                <p:nvPr userDrawn="1"/>
              </p:nvGrpSpPr>
              <p:grpSpPr>
                <a:xfrm>
                  <a:off x="13554906" y="3320109"/>
                  <a:ext cx="443912" cy="425811"/>
                  <a:chOff x="12909684" y="1276143"/>
                  <a:chExt cx="443912" cy="425811"/>
                </a:xfrm>
              </p:grpSpPr>
              <p:sp>
                <p:nvSpPr>
                  <p:cNvPr id="58" name="Rechthoek 57">
                    <a:extLst>
                      <a:ext uri="{FF2B5EF4-FFF2-40B4-BE49-F238E27FC236}">
                        <a16:creationId xmlns:a16="http://schemas.microsoft.com/office/drawing/2014/main" id="{F3EAFE75-13E6-E49F-098B-A07647E3C8C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9" name="Rechthoek 58">
                    <a:extLst>
                      <a:ext uri="{FF2B5EF4-FFF2-40B4-BE49-F238E27FC236}">
                        <a16:creationId xmlns:a16="http://schemas.microsoft.com/office/drawing/2014/main" id="{6884C747-26DD-7944-34C6-2F6995DE3BF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0" name="Ovaal 59">
                    <a:extLst>
                      <a:ext uri="{FF2B5EF4-FFF2-40B4-BE49-F238E27FC236}">
                        <a16:creationId xmlns:a16="http://schemas.microsoft.com/office/drawing/2014/main" id="{8CDC9FC3-E55F-391D-3990-FFAFF25A1C01}"/>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56" name="Afbeelding 55">
                  <a:extLst>
                    <a:ext uri="{FF2B5EF4-FFF2-40B4-BE49-F238E27FC236}">
                      <a16:creationId xmlns:a16="http://schemas.microsoft.com/office/drawing/2014/main" id="{525574F4-A01E-0784-366C-C6930ABA76D3}"/>
                    </a:ext>
                  </a:extLst>
                </p:cNvPr>
                <p:cNvPicPr>
                  <a:picLocks noChangeAspect="1"/>
                </p:cNvPicPr>
                <p:nvPr userDrawn="1"/>
              </p:nvPicPr>
              <p:blipFill>
                <a:blip r:embed="rId4" cstate="screen">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7" name="Afbeelding 56">
                  <a:extLst>
                    <a:ext uri="{FF2B5EF4-FFF2-40B4-BE49-F238E27FC236}">
                      <a16:creationId xmlns:a16="http://schemas.microsoft.com/office/drawing/2014/main" id="{29672F07-F24C-5E9D-48D8-626F48FAF6A5}"/>
                    </a:ext>
                  </a:extLst>
                </p:cNvPr>
                <p:cNvPicPr>
                  <a:picLocks noChangeAspect="1"/>
                </p:cNvPicPr>
                <p:nvPr userDrawn="1"/>
              </p:nvPicPr>
              <p:blipFill>
                <a:blip r:embed="rId6" cstate="print">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49" name="Groep 48">
                <a:extLst>
                  <a:ext uri="{FF2B5EF4-FFF2-40B4-BE49-F238E27FC236}">
                    <a16:creationId xmlns:a16="http://schemas.microsoft.com/office/drawing/2014/main" id="{BB6EA1FE-3A4C-40C4-73B7-4C586E4D1519}"/>
                  </a:ext>
                </a:extLst>
              </p:cNvPr>
              <p:cNvGrpSpPr/>
              <p:nvPr userDrawn="1"/>
            </p:nvGrpSpPr>
            <p:grpSpPr>
              <a:xfrm>
                <a:off x="13103513" y="3705268"/>
                <a:ext cx="145820" cy="146462"/>
                <a:chOff x="13096169" y="3602278"/>
                <a:chExt cx="145820" cy="146462"/>
              </a:xfrm>
            </p:grpSpPr>
            <p:sp>
              <p:nvSpPr>
                <p:cNvPr id="53" name="Rechthoek 52">
                  <a:extLst>
                    <a:ext uri="{FF2B5EF4-FFF2-40B4-BE49-F238E27FC236}">
                      <a16:creationId xmlns:a16="http://schemas.microsoft.com/office/drawing/2014/main" id="{E512B0A6-5EBB-9130-D067-899A006858F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54" name="Rechthoek 53">
                  <a:extLst>
                    <a:ext uri="{FF2B5EF4-FFF2-40B4-BE49-F238E27FC236}">
                      <a16:creationId xmlns:a16="http://schemas.microsoft.com/office/drawing/2014/main" id="{029868AB-E275-F74D-39B2-E9B161325EE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50" name="Groep 49">
                <a:extLst>
                  <a:ext uri="{FF2B5EF4-FFF2-40B4-BE49-F238E27FC236}">
                    <a16:creationId xmlns:a16="http://schemas.microsoft.com/office/drawing/2014/main" id="{20CA49B1-2DB5-05DC-E38B-5382FBB14907}"/>
                  </a:ext>
                </a:extLst>
              </p:cNvPr>
              <p:cNvGrpSpPr/>
              <p:nvPr userDrawn="1"/>
            </p:nvGrpSpPr>
            <p:grpSpPr>
              <a:xfrm rot="10800000">
                <a:off x="13061402" y="3665637"/>
                <a:ext cx="145820" cy="146462"/>
                <a:chOff x="13096169" y="3602278"/>
                <a:chExt cx="145820" cy="146462"/>
              </a:xfrm>
            </p:grpSpPr>
            <p:sp>
              <p:nvSpPr>
                <p:cNvPr id="51" name="Rechthoek 50">
                  <a:extLst>
                    <a:ext uri="{FF2B5EF4-FFF2-40B4-BE49-F238E27FC236}">
                      <a16:creationId xmlns:a16="http://schemas.microsoft.com/office/drawing/2014/main" id="{A0C94AB5-3F90-7E33-DA48-0CDBCE32E20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52" name="Rechthoek 51">
                  <a:extLst>
                    <a:ext uri="{FF2B5EF4-FFF2-40B4-BE49-F238E27FC236}">
                      <a16:creationId xmlns:a16="http://schemas.microsoft.com/office/drawing/2014/main" id="{296B741C-3AF5-3400-962A-0B8B61D7578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46" name="Rechthoek 45">
              <a:extLst>
                <a:ext uri="{FF2B5EF4-FFF2-40B4-BE49-F238E27FC236}">
                  <a16:creationId xmlns:a16="http://schemas.microsoft.com/office/drawing/2014/main" id="{3954A849-F8AD-81A8-9185-8A0986E68D7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47" name="Gelijkbenige driehoek 78">
              <a:extLst>
                <a:ext uri="{FF2B5EF4-FFF2-40B4-BE49-F238E27FC236}">
                  <a16:creationId xmlns:a16="http://schemas.microsoft.com/office/drawing/2014/main" id="{16677D35-92ED-0F1C-D69E-4084D80B89A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61" name="Rechthoek 60">
            <a:extLst>
              <a:ext uri="{FF2B5EF4-FFF2-40B4-BE49-F238E27FC236}">
                <a16:creationId xmlns:a16="http://schemas.microsoft.com/office/drawing/2014/main" id="{6BA70169-C574-C820-C16E-6BB3E2D699C9}"/>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62" name="Groep 61">
            <a:extLst>
              <a:ext uri="{FF2B5EF4-FFF2-40B4-BE49-F238E27FC236}">
                <a16:creationId xmlns:a16="http://schemas.microsoft.com/office/drawing/2014/main" id="{79E3CC38-9577-B43C-DBF5-B4D37054A031}"/>
              </a:ext>
            </a:extLst>
          </p:cNvPr>
          <p:cNvGrpSpPr/>
          <p:nvPr userDrawn="1"/>
        </p:nvGrpSpPr>
        <p:grpSpPr>
          <a:xfrm>
            <a:off x="13496749" y="3391865"/>
            <a:ext cx="1222990" cy="563933"/>
            <a:chOff x="-2485819" y="3399207"/>
            <a:chExt cx="1222990" cy="563933"/>
          </a:xfrm>
        </p:grpSpPr>
        <p:sp>
          <p:nvSpPr>
            <p:cNvPr id="63" name="Rechthoek 62">
              <a:extLst>
                <a:ext uri="{FF2B5EF4-FFF2-40B4-BE49-F238E27FC236}">
                  <a16:creationId xmlns:a16="http://schemas.microsoft.com/office/drawing/2014/main" id="{10B0201B-AD41-D222-F520-B0F235CDE68E}"/>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4" name="Rechthoek 63">
              <a:extLst>
                <a:ext uri="{FF2B5EF4-FFF2-40B4-BE49-F238E27FC236}">
                  <a16:creationId xmlns:a16="http://schemas.microsoft.com/office/drawing/2014/main" id="{2BF9C7F1-7A6B-F4C1-8AC4-1E0DA72961A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65" name="Groep 64">
              <a:extLst>
                <a:ext uri="{FF2B5EF4-FFF2-40B4-BE49-F238E27FC236}">
                  <a16:creationId xmlns:a16="http://schemas.microsoft.com/office/drawing/2014/main" id="{C26C0A5B-0DF0-8F0A-682E-9A040EF5EEBD}"/>
                </a:ext>
              </a:extLst>
            </p:cNvPr>
            <p:cNvGrpSpPr/>
            <p:nvPr userDrawn="1"/>
          </p:nvGrpSpPr>
          <p:grpSpPr>
            <a:xfrm>
              <a:off x="-2403869" y="3460544"/>
              <a:ext cx="155951" cy="131922"/>
              <a:chOff x="12968836" y="3354170"/>
              <a:chExt cx="404806" cy="342433"/>
            </a:xfrm>
          </p:grpSpPr>
          <p:sp>
            <p:nvSpPr>
              <p:cNvPr id="78" name="Rechthoek: afgeronde hoeken 61">
                <a:extLst>
                  <a:ext uri="{FF2B5EF4-FFF2-40B4-BE49-F238E27FC236}">
                    <a16:creationId xmlns:a16="http://schemas.microsoft.com/office/drawing/2014/main" id="{AC33D495-2F33-117A-8512-E3AD9371186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9" name="Rechthoek 78">
                <a:extLst>
                  <a:ext uri="{FF2B5EF4-FFF2-40B4-BE49-F238E27FC236}">
                    <a16:creationId xmlns:a16="http://schemas.microsoft.com/office/drawing/2014/main" id="{5D2F83CA-98B0-1F85-96B5-1C76C4C3BB3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0" name="Rechthoek 79">
                <a:extLst>
                  <a:ext uri="{FF2B5EF4-FFF2-40B4-BE49-F238E27FC236}">
                    <a16:creationId xmlns:a16="http://schemas.microsoft.com/office/drawing/2014/main" id="{3D01C700-8E19-5BC7-6367-3C6B48139CE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1" name="Rechthoek 80">
                <a:extLst>
                  <a:ext uri="{FF2B5EF4-FFF2-40B4-BE49-F238E27FC236}">
                    <a16:creationId xmlns:a16="http://schemas.microsoft.com/office/drawing/2014/main" id="{7FB42D7F-B646-89EF-B7FB-7C9EF45FB3D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2" name="Rechthoek 81">
                <a:extLst>
                  <a:ext uri="{FF2B5EF4-FFF2-40B4-BE49-F238E27FC236}">
                    <a16:creationId xmlns:a16="http://schemas.microsoft.com/office/drawing/2014/main" id="{E6D0846C-CEA1-86C0-0EC7-82CC713322F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83" name="Rechthoek 82">
                <a:extLst>
                  <a:ext uri="{FF2B5EF4-FFF2-40B4-BE49-F238E27FC236}">
                    <a16:creationId xmlns:a16="http://schemas.microsoft.com/office/drawing/2014/main" id="{E720B5B3-31B6-C010-B925-E10F0CB8BA3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66" name="Groep 65">
              <a:extLst>
                <a:ext uri="{FF2B5EF4-FFF2-40B4-BE49-F238E27FC236}">
                  <a16:creationId xmlns:a16="http://schemas.microsoft.com/office/drawing/2014/main" id="{FD7E4A47-BDAA-61DA-F1DA-E42E80D8CBAA}"/>
                </a:ext>
              </a:extLst>
            </p:cNvPr>
            <p:cNvGrpSpPr/>
            <p:nvPr userDrawn="1"/>
          </p:nvGrpSpPr>
          <p:grpSpPr>
            <a:xfrm>
              <a:off x="-2423424" y="3690208"/>
              <a:ext cx="166739" cy="218963"/>
              <a:chOff x="12940828" y="3950597"/>
              <a:chExt cx="432813" cy="568367"/>
            </a:xfrm>
          </p:grpSpPr>
          <p:grpSp>
            <p:nvGrpSpPr>
              <p:cNvPr id="70" name="Groep 69">
                <a:extLst>
                  <a:ext uri="{FF2B5EF4-FFF2-40B4-BE49-F238E27FC236}">
                    <a16:creationId xmlns:a16="http://schemas.microsoft.com/office/drawing/2014/main" id="{3458317C-2A1F-0E57-EB79-6F6E475267FC}"/>
                  </a:ext>
                </a:extLst>
              </p:cNvPr>
              <p:cNvGrpSpPr/>
              <p:nvPr userDrawn="1"/>
            </p:nvGrpSpPr>
            <p:grpSpPr>
              <a:xfrm>
                <a:off x="13000382" y="4006891"/>
                <a:ext cx="373259" cy="315747"/>
                <a:chOff x="12968836" y="3354170"/>
                <a:chExt cx="404806" cy="342433"/>
              </a:xfrm>
            </p:grpSpPr>
            <p:sp>
              <p:nvSpPr>
                <p:cNvPr id="72" name="Rechthoek: afgeronde hoeken 55">
                  <a:extLst>
                    <a:ext uri="{FF2B5EF4-FFF2-40B4-BE49-F238E27FC236}">
                      <a16:creationId xmlns:a16="http://schemas.microsoft.com/office/drawing/2014/main" id="{72EA36B9-BC06-ADB3-1C65-D2AA4B1EBC6B}"/>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3" name="Rechthoek 72">
                  <a:extLst>
                    <a:ext uri="{FF2B5EF4-FFF2-40B4-BE49-F238E27FC236}">
                      <a16:creationId xmlns:a16="http://schemas.microsoft.com/office/drawing/2014/main" id="{77A10BA4-9A12-A76A-693D-5E77EB4DE75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4" name="Rechthoek 73">
                  <a:extLst>
                    <a:ext uri="{FF2B5EF4-FFF2-40B4-BE49-F238E27FC236}">
                      <a16:creationId xmlns:a16="http://schemas.microsoft.com/office/drawing/2014/main" id="{7622DC35-AE74-D215-50D2-7C42C9E648B5}"/>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5" name="Rechthoek 74">
                  <a:extLst>
                    <a:ext uri="{FF2B5EF4-FFF2-40B4-BE49-F238E27FC236}">
                      <a16:creationId xmlns:a16="http://schemas.microsoft.com/office/drawing/2014/main" id="{4F3ACE83-97DB-F103-5C79-EAE2BC7C559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6" name="Rechthoek 75">
                  <a:extLst>
                    <a:ext uri="{FF2B5EF4-FFF2-40B4-BE49-F238E27FC236}">
                      <a16:creationId xmlns:a16="http://schemas.microsoft.com/office/drawing/2014/main" id="{94F7168F-924E-8245-BFC3-A205F40A879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7" name="Rechthoek 76">
                  <a:extLst>
                    <a:ext uri="{FF2B5EF4-FFF2-40B4-BE49-F238E27FC236}">
                      <a16:creationId xmlns:a16="http://schemas.microsoft.com/office/drawing/2014/main" id="{AE019136-A520-140D-010C-3F05AAEB1E4F}"/>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71" name="Boog 70">
                <a:extLst>
                  <a:ext uri="{FF2B5EF4-FFF2-40B4-BE49-F238E27FC236}">
                    <a16:creationId xmlns:a16="http://schemas.microsoft.com/office/drawing/2014/main" id="{801EBEAA-FF29-6257-F2E3-64253258634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67" name="Tekstvak 66">
              <a:extLst>
                <a:ext uri="{FF2B5EF4-FFF2-40B4-BE49-F238E27FC236}">
                  <a16:creationId xmlns:a16="http://schemas.microsoft.com/office/drawing/2014/main" id="{D65AB8BB-B266-FF5D-6823-A8447CDCE4B8}"/>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68" name="Tekstvak 67">
              <a:extLst>
                <a:ext uri="{FF2B5EF4-FFF2-40B4-BE49-F238E27FC236}">
                  <a16:creationId xmlns:a16="http://schemas.microsoft.com/office/drawing/2014/main" id="{6FC58C29-8893-42A8-1C17-716A51F0EEE2}"/>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69" name="Vrije vorm: vorm 52">
              <a:extLst>
                <a:ext uri="{FF2B5EF4-FFF2-40B4-BE49-F238E27FC236}">
                  <a16:creationId xmlns:a16="http://schemas.microsoft.com/office/drawing/2014/main" id="{E6A09AA4-460D-E3CA-4D54-8A213928F617}"/>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85" name="Picture Placeholder 84">
            <a:extLst>
              <a:ext uri="{FF2B5EF4-FFF2-40B4-BE49-F238E27FC236}">
                <a16:creationId xmlns:a16="http://schemas.microsoft.com/office/drawing/2014/main" id="{3A6CA9CB-279C-3789-40A7-4CED6DE67819}"/>
              </a:ext>
            </a:extLst>
          </p:cNvPr>
          <p:cNvSpPr>
            <a:spLocks noGrp="1"/>
          </p:cNvSpPr>
          <p:nvPr>
            <p:ph type="pic" sz="quarter" idx="12"/>
          </p:nvPr>
        </p:nvSpPr>
        <p:spPr>
          <a:xfrm>
            <a:off x="0" y="1"/>
            <a:ext cx="6096000" cy="6534894"/>
          </a:xfrm>
          <a:custGeom>
            <a:avLst/>
            <a:gdLst>
              <a:gd name="connsiteX0" fmla="*/ 0 w 6096000"/>
              <a:gd name="connsiteY0" fmla="*/ 0 h 6534894"/>
              <a:gd name="connsiteX1" fmla="*/ 6096000 w 6096000"/>
              <a:gd name="connsiteY1" fmla="*/ 0 h 6534894"/>
              <a:gd name="connsiteX2" fmla="*/ 6096000 w 6096000"/>
              <a:gd name="connsiteY2" fmla="*/ 6317134 h 6534894"/>
              <a:gd name="connsiteX3" fmla="*/ 5797711 w 6096000"/>
              <a:gd name="connsiteY3" fmla="*/ 6317134 h 6534894"/>
              <a:gd name="connsiteX4" fmla="*/ 5646862 w 6096000"/>
              <a:gd name="connsiteY4" fmla="*/ 6534894 h 6534894"/>
              <a:gd name="connsiteX5" fmla="*/ 0 w 6096000"/>
              <a:gd name="connsiteY5" fmla="*/ 6534894 h 653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0" h="6534894">
                <a:moveTo>
                  <a:pt x="0" y="0"/>
                </a:moveTo>
                <a:lnTo>
                  <a:pt x="6096000" y="0"/>
                </a:lnTo>
                <a:lnTo>
                  <a:pt x="6096000" y="6317134"/>
                </a:lnTo>
                <a:lnTo>
                  <a:pt x="5797711" y="6317134"/>
                </a:lnTo>
                <a:lnTo>
                  <a:pt x="5646862" y="6534894"/>
                </a:lnTo>
                <a:lnTo>
                  <a:pt x="0" y="6534894"/>
                </a:lnTo>
                <a:close/>
              </a:path>
            </a:pathLst>
          </a:custGeom>
          <a:solidFill>
            <a:schemeClr val="accent1"/>
          </a:solidFill>
        </p:spPr>
        <p:txBody>
          <a:bodyPr wrap="square" anchor="ctr">
            <a:noAutofit/>
          </a:bodyPr>
          <a:lstStyle>
            <a:lvl1pPr algn="ctr">
              <a:defRPr sz="1200"/>
            </a:lvl1pPr>
          </a:lstStyle>
          <a:p>
            <a:r>
              <a:rPr lang="en-US"/>
              <a:t>Click icon to add picture</a:t>
            </a:r>
            <a:endParaRPr lang="en-GB"/>
          </a:p>
        </p:txBody>
      </p:sp>
      <p:sp>
        <p:nvSpPr>
          <p:cNvPr id="3" name="Tekstvak 2">
            <a:extLst>
              <a:ext uri="{FF2B5EF4-FFF2-40B4-BE49-F238E27FC236}">
                <a16:creationId xmlns:a16="http://schemas.microsoft.com/office/drawing/2014/main" id="{11BADF9D-10DF-2F56-9952-B0573971C3CA}"/>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6842086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Vrije vorm 1">
            <a:extLst>
              <a:ext uri="{FF2B5EF4-FFF2-40B4-BE49-F238E27FC236}">
                <a16:creationId xmlns:a16="http://schemas.microsoft.com/office/drawing/2014/main" id="{E9A4022B-190E-6E2A-E1FB-FD1C112F308A}"/>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6677891" y="4568886"/>
            <a:ext cx="4759003" cy="550933"/>
          </a:xfrm>
        </p:spPr>
        <p:txBody>
          <a:bodyPr lIns="0" rIns="0" anchor="b">
            <a:normAutofit/>
          </a:bodyPr>
          <a:lstStyle>
            <a:lvl1pPr algn="r">
              <a:defRPr sz="2800" b="0" i="0">
                <a:latin typeface="Roboto Light" panose="02000000000000000000" pitchFamily="2" charset="0"/>
                <a:ea typeface="Roboto Light" panose="02000000000000000000" pitchFamily="2" charset="0"/>
              </a:defRPr>
            </a:lvl1pPr>
          </a:lstStyle>
          <a:p>
            <a:r>
              <a:rPr lang="nl-NL"/>
              <a:t>Name</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10118197" y="5219255"/>
            <a:ext cx="1318697" cy="374893"/>
          </a:xfrm>
          <a:prstGeom prst="roundRect">
            <a:avLst>
              <a:gd name="adj" fmla="val 50000"/>
            </a:avLst>
          </a:prstGeom>
          <a:solidFill>
            <a:schemeClr val="accent1"/>
          </a:solidFill>
        </p:spPr>
        <p:txBody>
          <a:bodyPr wrap="none" lIns="180000" tIns="36000" rIns="180000" bIns="36000">
            <a:spAutoFit/>
          </a:bodyPr>
          <a:lstStyle>
            <a:lvl1pPr algn="r">
              <a:defRPr sz="1400" b="0" i="0">
                <a:latin typeface="Roboto Medium" panose="02000000000000000000" pitchFamily="2" charset="0"/>
                <a:ea typeface="Roboto Medium" panose="02000000000000000000" pitchFamily="2" charset="0"/>
              </a:defRPr>
            </a:lvl1pPr>
          </a:lstStyle>
          <a:p>
            <a:pPr lvl="0"/>
            <a:r>
              <a:rPr lang="nl-NL"/>
              <a:t>JOB TITLE</a:t>
            </a:r>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4" name="Tijdelijke aanduiding voor afbeelding 3">
            <a:extLst>
              <a:ext uri="{FF2B5EF4-FFF2-40B4-BE49-F238E27FC236}">
                <a16:creationId xmlns:a16="http://schemas.microsoft.com/office/drawing/2014/main" id="{3536247C-2F67-6ED8-B4EA-F70C40EDDA4E}"/>
              </a:ext>
            </a:extLst>
          </p:cNvPr>
          <p:cNvSpPr>
            <a:spLocks noGrp="1"/>
          </p:cNvSpPr>
          <p:nvPr>
            <p:ph type="pic" sz="quarter" idx="12"/>
          </p:nvPr>
        </p:nvSpPr>
        <p:spPr>
          <a:xfrm>
            <a:off x="0" y="1"/>
            <a:ext cx="6096000" cy="6534894"/>
          </a:xfrm>
          <a:solidFill>
            <a:schemeClr val="accent1"/>
          </a:solidFill>
        </p:spPr>
        <p:txBody>
          <a:bodyPr anchor="ctr">
            <a:normAutofit/>
          </a:bodyPr>
          <a:lstStyle>
            <a:lvl1pPr algn="ctr">
              <a:defRPr sz="1200"/>
            </a:lvl1pPr>
          </a:lstStyle>
          <a:p>
            <a:r>
              <a:rPr lang="en-US"/>
              <a:t>Click icon to add picture</a:t>
            </a:r>
            <a:endParaRPr lang="en-GB"/>
          </a:p>
        </p:txBody>
      </p:sp>
      <p:sp>
        <p:nvSpPr>
          <p:cNvPr id="5" name="Tijdelijke aanduiding voor tekst 15">
            <a:extLst>
              <a:ext uri="{FF2B5EF4-FFF2-40B4-BE49-F238E27FC236}">
                <a16:creationId xmlns:a16="http://schemas.microsoft.com/office/drawing/2014/main" id="{8B88E356-363D-FED8-885D-06ED135A5984}"/>
              </a:ext>
            </a:extLst>
          </p:cNvPr>
          <p:cNvSpPr>
            <a:spLocks noGrp="1"/>
          </p:cNvSpPr>
          <p:nvPr>
            <p:ph type="body" sz="quarter" idx="10" hasCustomPrompt="1"/>
          </p:nvPr>
        </p:nvSpPr>
        <p:spPr>
          <a:xfrm>
            <a:off x="6742546" y="735562"/>
            <a:ext cx="4694348" cy="3373229"/>
          </a:xfrm>
        </p:spPr>
        <p:txBody>
          <a:bodyPr anchor="ctr">
            <a:normAutofit/>
          </a:bodyPr>
          <a:lstStyle>
            <a:lvl1pPr algn="r">
              <a:defRPr sz="2800" b="0" i="0">
                <a:latin typeface="Roboto Medium" panose="02000000000000000000" pitchFamily="2" charset="0"/>
                <a:ea typeface="Roboto Medium" panose="02000000000000000000" pitchFamily="2" charset="0"/>
              </a:defRPr>
            </a:lvl1pPr>
            <a:lvl2pPr algn="r">
              <a:defRPr/>
            </a:lvl2pPr>
            <a:lvl3pPr algn="r">
              <a:defRPr/>
            </a:lvl3pPr>
            <a:lvl4pPr algn="r">
              <a:defRPr/>
            </a:lvl4pPr>
            <a:lvl5pPr algn="r">
              <a:defRPr/>
            </a:lvl5pPr>
          </a:lstStyle>
          <a:p>
            <a:pPr lvl="0"/>
            <a:r>
              <a:rPr lang="nl-NL"/>
              <a:t>Quote</a:t>
            </a:r>
            <a:endParaRPr lang="nl-BE"/>
          </a:p>
        </p:txBody>
      </p:sp>
      <p:sp>
        <p:nvSpPr>
          <p:cNvPr id="3" name="Rechthoek 2">
            <a:extLst>
              <a:ext uri="{FF2B5EF4-FFF2-40B4-BE49-F238E27FC236}">
                <a16:creationId xmlns:a16="http://schemas.microsoft.com/office/drawing/2014/main" id="{294E143D-0A9E-9ECC-5ADA-7E5260203147}"/>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6" name="Ovaal 5">
            <a:extLst>
              <a:ext uri="{FF2B5EF4-FFF2-40B4-BE49-F238E27FC236}">
                <a16:creationId xmlns:a16="http://schemas.microsoft.com/office/drawing/2014/main" id="{01DE9B39-D66A-4640-7F45-5191DC63AEF3}"/>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7" name="Rechthoek 6">
            <a:extLst>
              <a:ext uri="{FF2B5EF4-FFF2-40B4-BE49-F238E27FC236}">
                <a16:creationId xmlns:a16="http://schemas.microsoft.com/office/drawing/2014/main" id="{98397A6D-6059-3C48-7A52-0BA30A95D1D3}"/>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8" name="Groep 7">
            <a:extLst>
              <a:ext uri="{FF2B5EF4-FFF2-40B4-BE49-F238E27FC236}">
                <a16:creationId xmlns:a16="http://schemas.microsoft.com/office/drawing/2014/main" id="{D55D25BF-87FE-6B24-3762-30A03192293C}"/>
              </a:ext>
            </a:extLst>
          </p:cNvPr>
          <p:cNvGrpSpPr/>
          <p:nvPr userDrawn="1"/>
        </p:nvGrpSpPr>
        <p:grpSpPr>
          <a:xfrm>
            <a:off x="12648730" y="1209303"/>
            <a:ext cx="294789" cy="318834"/>
            <a:chOff x="14466489" y="1001522"/>
            <a:chExt cx="290627" cy="314333"/>
          </a:xfrm>
        </p:grpSpPr>
        <p:sp>
          <p:nvSpPr>
            <p:cNvPr id="13" name="Rechthoek 12">
              <a:extLst>
                <a:ext uri="{FF2B5EF4-FFF2-40B4-BE49-F238E27FC236}">
                  <a16:creationId xmlns:a16="http://schemas.microsoft.com/office/drawing/2014/main" id="{144863D4-6B1C-6943-FE0F-C597FE6167D5}"/>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6" name="Ovaal 15">
              <a:extLst>
                <a:ext uri="{FF2B5EF4-FFF2-40B4-BE49-F238E27FC236}">
                  <a16:creationId xmlns:a16="http://schemas.microsoft.com/office/drawing/2014/main" id="{B06D1DB5-B921-6F78-2048-77E1142B5CB4}"/>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9" name="Vrije vorm: vorm 101">
              <a:extLst>
                <a:ext uri="{FF2B5EF4-FFF2-40B4-BE49-F238E27FC236}">
                  <a16:creationId xmlns:a16="http://schemas.microsoft.com/office/drawing/2014/main" id="{FDF966C0-4566-AD3A-D280-13C4DBCD71D7}"/>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26" name="Rechthoek: afgeronde hoeken 102">
              <a:extLst>
                <a:ext uri="{FF2B5EF4-FFF2-40B4-BE49-F238E27FC236}">
                  <a16:creationId xmlns:a16="http://schemas.microsoft.com/office/drawing/2014/main" id="{1985D034-020E-4554-A38E-137A5FF8365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27" name="Rechte verbindingslijn 26">
              <a:extLst>
                <a:ext uri="{FF2B5EF4-FFF2-40B4-BE49-F238E27FC236}">
                  <a16:creationId xmlns:a16="http://schemas.microsoft.com/office/drawing/2014/main" id="{CDAEDB9B-FB01-3294-06F2-BA630287D90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28" name="Rechte verbindingslijn 27">
              <a:extLst>
                <a:ext uri="{FF2B5EF4-FFF2-40B4-BE49-F238E27FC236}">
                  <a16:creationId xmlns:a16="http://schemas.microsoft.com/office/drawing/2014/main" id="{D658C878-CF1F-0536-26E2-CA1FD0D5F042}"/>
                </a:ext>
              </a:extLst>
            </p:cNvPr>
            <p:cNvCxnSpPr>
              <a:cxnSpLocks/>
              <a:stCxn id="26"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29" name="Ovaal 28">
            <a:extLst>
              <a:ext uri="{FF2B5EF4-FFF2-40B4-BE49-F238E27FC236}">
                <a16:creationId xmlns:a16="http://schemas.microsoft.com/office/drawing/2014/main" id="{216C3AED-8525-8222-4D47-C0996260F90F}"/>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30" name="Rechthoek 29">
            <a:extLst>
              <a:ext uri="{FF2B5EF4-FFF2-40B4-BE49-F238E27FC236}">
                <a16:creationId xmlns:a16="http://schemas.microsoft.com/office/drawing/2014/main" id="{AA5AB39B-1F8B-2559-0FF3-7E9B3CBF29A9}"/>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31" name="Groep 30">
            <a:extLst>
              <a:ext uri="{FF2B5EF4-FFF2-40B4-BE49-F238E27FC236}">
                <a16:creationId xmlns:a16="http://schemas.microsoft.com/office/drawing/2014/main" id="{0842F286-438E-52BD-A440-E9B9167FE969}"/>
              </a:ext>
            </a:extLst>
          </p:cNvPr>
          <p:cNvGrpSpPr/>
          <p:nvPr userDrawn="1"/>
        </p:nvGrpSpPr>
        <p:grpSpPr>
          <a:xfrm>
            <a:off x="12670908" y="2092702"/>
            <a:ext cx="825500" cy="209550"/>
            <a:chOff x="13504624" y="2482850"/>
            <a:chExt cx="825500" cy="209550"/>
          </a:xfrm>
        </p:grpSpPr>
        <p:sp>
          <p:nvSpPr>
            <p:cNvPr id="32" name="Rechthoek 31">
              <a:extLst>
                <a:ext uri="{FF2B5EF4-FFF2-40B4-BE49-F238E27FC236}">
                  <a16:creationId xmlns:a16="http://schemas.microsoft.com/office/drawing/2014/main" id="{BC717FD2-1612-0A34-AE70-65DB1571976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33" name="Rechte verbindingslijn 32">
              <a:extLst>
                <a:ext uri="{FF2B5EF4-FFF2-40B4-BE49-F238E27FC236}">
                  <a16:creationId xmlns:a16="http://schemas.microsoft.com/office/drawing/2014/main" id="{E7D70D54-D7D5-15D5-4BFD-D63189F1523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4" name="Gelijkbenige driehoek 98">
              <a:extLst>
                <a:ext uri="{FF2B5EF4-FFF2-40B4-BE49-F238E27FC236}">
                  <a16:creationId xmlns:a16="http://schemas.microsoft.com/office/drawing/2014/main" id="{28E2326F-421D-4DCB-76C0-AF9831BFAB0C}"/>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35" name="Ovaal 34">
            <a:extLst>
              <a:ext uri="{FF2B5EF4-FFF2-40B4-BE49-F238E27FC236}">
                <a16:creationId xmlns:a16="http://schemas.microsoft.com/office/drawing/2014/main" id="{C300A107-3360-E3F6-7C41-F4A5BFEC3084}"/>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36" name="Rechthoek 35">
            <a:extLst>
              <a:ext uri="{FF2B5EF4-FFF2-40B4-BE49-F238E27FC236}">
                <a16:creationId xmlns:a16="http://schemas.microsoft.com/office/drawing/2014/main" id="{60F78CC8-8C13-57C1-222E-3B4D5791B01C}"/>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37" name="Ovaal 36">
            <a:extLst>
              <a:ext uri="{FF2B5EF4-FFF2-40B4-BE49-F238E27FC236}">
                <a16:creationId xmlns:a16="http://schemas.microsoft.com/office/drawing/2014/main" id="{7A6B8A1D-CC8F-225A-F548-82745F1036B2}"/>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38" name="Rechthoek 37">
            <a:extLst>
              <a:ext uri="{FF2B5EF4-FFF2-40B4-BE49-F238E27FC236}">
                <a16:creationId xmlns:a16="http://schemas.microsoft.com/office/drawing/2014/main" id="{B8C80620-1E4A-45EF-84F8-5476195ECF3C}"/>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39" name="Groep 38">
            <a:extLst>
              <a:ext uri="{FF2B5EF4-FFF2-40B4-BE49-F238E27FC236}">
                <a16:creationId xmlns:a16="http://schemas.microsoft.com/office/drawing/2014/main" id="{26F1E491-EDE5-A51C-AE79-48630C9ABD40}"/>
              </a:ext>
            </a:extLst>
          </p:cNvPr>
          <p:cNvGrpSpPr/>
          <p:nvPr userDrawn="1"/>
        </p:nvGrpSpPr>
        <p:grpSpPr>
          <a:xfrm>
            <a:off x="12573933" y="4769519"/>
            <a:ext cx="622283" cy="612919"/>
            <a:chOff x="12617641" y="3403239"/>
            <a:chExt cx="752963" cy="741634"/>
          </a:xfrm>
        </p:grpSpPr>
        <p:grpSp>
          <p:nvGrpSpPr>
            <p:cNvPr id="40" name="Groep 39">
              <a:extLst>
                <a:ext uri="{FF2B5EF4-FFF2-40B4-BE49-F238E27FC236}">
                  <a16:creationId xmlns:a16="http://schemas.microsoft.com/office/drawing/2014/main" id="{6FD7A3CD-822A-7E40-F1AE-70BA230C8779}"/>
                </a:ext>
              </a:extLst>
            </p:cNvPr>
            <p:cNvGrpSpPr/>
            <p:nvPr userDrawn="1"/>
          </p:nvGrpSpPr>
          <p:grpSpPr>
            <a:xfrm>
              <a:off x="12771550" y="3403239"/>
              <a:ext cx="467156" cy="448491"/>
              <a:chOff x="12782177" y="3403239"/>
              <a:chExt cx="467156" cy="448491"/>
            </a:xfrm>
          </p:grpSpPr>
          <p:grpSp>
            <p:nvGrpSpPr>
              <p:cNvPr id="43" name="Groep 42">
                <a:extLst>
                  <a:ext uri="{FF2B5EF4-FFF2-40B4-BE49-F238E27FC236}">
                    <a16:creationId xmlns:a16="http://schemas.microsoft.com/office/drawing/2014/main" id="{6F278AAF-7777-F4FF-1777-69B2EE0BB16C}"/>
                  </a:ext>
                </a:extLst>
              </p:cNvPr>
              <p:cNvGrpSpPr/>
              <p:nvPr userDrawn="1"/>
            </p:nvGrpSpPr>
            <p:grpSpPr>
              <a:xfrm>
                <a:off x="12782177" y="3403239"/>
                <a:ext cx="412972" cy="396132"/>
                <a:chOff x="13554906" y="3320109"/>
                <a:chExt cx="443912" cy="425811"/>
              </a:xfrm>
            </p:grpSpPr>
            <p:grpSp>
              <p:nvGrpSpPr>
                <p:cNvPr id="50" name="Groep 49">
                  <a:extLst>
                    <a:ext uri="{FF2B5EF4-FFF2-40B4-BE49-F238E27FC236}">
                      <a16:creationId xmlns:a16="http://schemas.microsoft.com/office/drawing/2014/main" id="{234B538A-38D2-E914-EFC2-67395A3E206B}"/>
                    </a:ext>
                  </a:extLst>
                </p:cNvPr>
                <p:cNvGrpSpPr/>
                <p:nvPr userDrawn="1"/>
              </p:nvGrpSpPr>
              <p:grpSpPr>
                <a:xfrm>
                  <a:off x="13554906" y="3320109"/>
                  <a:ext cx="443912" cy="425811"/>
                  <a:chOff x="12909684" y="1276143"/>
                  <a:chExt cx="443912" cy="425811"/>
                </a:xfrm>
              </p:grpSpPr>
              <p:sp>
                <p:nvSpPr>
                  <p:cNvPr id="53" name="Rechthoek 52">
                    <a:extLst>
                      <a:ext uri="{FF2B5EF4-FFF2-40B4-BE49-F238E27FC236}">
                        <a16:creationId xmlns:a16="http://schemas.microsoft.com/office/drawing/2014/main" id="{63898FF4-BBE2-4248-FE44-137CA17FC729}"/>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4" name="Rechthoek 53">
                    <a:extLst>
                      <a:ext uri="{FF2B5EF4-FFF2-40B4-BE49-F238E27FC236}">
                        <a16:creationId xmlns:a16="http://schemas.microsoft.com/office/drawing/2014/main" id="{BE36663F-BF72-9294-B1E8-6AD7F4D7D3C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5" name="Ovaal 54">
                    <a:extLst>
                      <a:ext uri="{FF2B5EF4-FFF2-40B4-BE49-F238E27FC236}">
                        <a16:creationId xmlns:a16="http://schemas.microsoft.com/office/drawing/2014/main" id="{8D4F4442-5BFA-960E-95C1-B2D4C70637B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51" name="Afbeelding 50">
                  <a:extLst>
                    <a:ext uri="{FF2B5EF4-FFF2-40B4-BE49-F238E27FC236}">
                      <a16:creationId xmlns:a16="http://schemas.microsoft.com/office/drawing/2014/main" id="{917775A9-98DF-8212-5E04-92140FF3A2D9}"/>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52" name="Afbeelding 51">
                  <a:extLst>
                    <a:ext uri="{FF2B5EF4-FFF2-40B4-BE49-F238E27FC236}">
                      <a16:creationId xmlns:a16="http://schemas.microsoft.com/office/drawing/2014/main" id="{06420636-4B4D-CD76-8769-71BCD858A85A}"/>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44" name="Groep 43">
                <a:extLst>
                  <a:ext uri="{FF2B5EF4-FFF2-40B4-BE49-F238E27FC236}">
                    <a16:creationId xmlns:a16="http://schemas.microsoft.com/office/drawing/2014/main" id="{3E07A840-A89C-EB18-5140-4D925C2A6211}"/>
                  </a:ext>
                </a:extLst>
              </p:cNvPr>
              <p:cNvGrpSpPr/>
              <p:nvPr userDrawn="1"/>
            </p:nvGrpSpPr>
            <p:grpSpPr>
              <a:xfrm>
                <a:off x="13103513" y="3705268"/>
                <a:ext cx="145820" cy="146462"/>
                <a:chOff x="13096169" y="3602278"/>
                <a:chExt cx="145820" cy="146462"/>
              </a:xfrm>
            </p:grpSpPr>
            <p:sp>
              <p:nvSpPr>
                <p:cNvPr id="48" name="Rechthoek 47">
                  <a:extLst>
                    <a:ext uri="{FF2B5EF4-FFF2-40B4-BE49-F238E27FC236}">
                      <a16:creationId xmlns:a16="http://schemas.microsoft.com/office/drawing/2014/main" id="{1D09E10C-6BBB-5215-DD36-E0E0F2A310AF}"/>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9" name="Rechthoek 48">
                  <a:extLst>
                    <a:ext uri="{FF2B5EF4-FFF2-40B4-BE49-F238E27FC236}">
                      <a16:creationId xmlns:a16="http://schemas.microsoft.com/office/drawing/2014/main" id="{712D7B8E-AB09-D711-8A15-D7687C1B9669}"/>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45" name="Groep 44">
                <a:extLst>
                  <a:ext uri="{FF2B5EF4-FFF2-40B4-BE49-F238E27FC236}">
                    <a16:creationId xmlns:a16="http://schemas.microsoft.com/office/drawing/2014/main" id="{3A725C83-85A2-6794-3BE5-B04792E95332}"/>
                  </a:ext>
                </a:extLst>
              </p:cNvPr>
              <p:cNvGrpSpPr/>
              <p:nvPr userDrawn="1"/>
            </p:nvGrpSpPr>
            <p:grpSpPr>
              <a:xfrm rot="10800000">
                <a:off x="13061402" y="3665637"/>
                <a:ext cx="145820" cy="146462"/>
                <a:chOff x="13096169" y="3602278"/>
                <a:chExt cx="145820" cy="146462"/>
              </a:xfrm>
            </p:grpSpPr>
            <p:sp>
              <p:nvSpPr>
                <p:cNvPr id="46" name="Rechthoek 45">
                  <a:extLst>
                    <a:ext uri="{FF2B5EF4-FFF2-40B4-BE49-F238E27FC236}">
                      <a16:creationId xmlns:a16="http://schemas.microsoft.com/office/drawing/2014/main" id="{A44EC6A7-1781-4AA5-BFCE-5FB4D11137C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47" name="Rechthoek 46">
                  <a:extLst>
                    <a:ext uri="{FF2B5EF4-FFF2-40B4-BE49-F238E27FC236}">
                      <a16:creationId xmlns:a16="http://schemas.microsoft.com/office/drawing/2014/main" id="{41553712-F8F9-78BF-FA7A-A3B6F0288FC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41" name="Rechthoek 40">
              <a:extLst>
                <a:ext uri="{FF2B5EF4-FFF2-40B4-BE49-F238E27FC236}">
                  <a16:creationId xmlns:a16="http://schemas.microsoft.com/office/drawing/2014/main" id="{0219A496-7934-4033-50B3-9D9D52A63FA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42" name="Gelijkbenige driehoek 78">
              <a:extLst>
                <a:ext uri="{FF2B5EF4-FFF2-40B4-BE49-F238E27FC236}">
                  <a16:creationId xmlns:a16="http://schemas.microsoft.com/office/drawing/2014/main" id="{75120770-C6DC-AFBF-D23B-D1ABAE22628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56" name="Rechthoek 55">
            <a:extLst>
              <a:ext uri="{FF2B5EF4-FFF2-40B4-BE49-F238E27FC236}">
                <a16:creationId xmlns:a16="http://schemas.microsoft.com/office/drawing/2014/main" id="{6AF638C4-C83C-D6CB-D45B-1D4B73993745}"/>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57" name="Groep 56">
            <a:extLst>
              <a:ext uri="{FF2B5EF4-FFF2-40B4-BE49-F238E27FC236}">
                <a16:creationId xmlns:a16="http://schemas.microsoft.com/office/drawing/2014/main" id="{A9D4663E-1931-8D19-D25E-87D002A49D18}"/>
              </a:ext>
            </a:extLst>
          </p:cNvPr>
          <p:cNvGrpSpPr/>
          <p:nvPr userDrawn="1"/>
        </p:nvGrpSpPr>
        <p:grpSpPr>
          <a:xfrm>
            <a:off x="13496749" y="3391865"/>
            <a:ext cx="1222990" cy="563933"/>
            <a:chOff x="-2485819" y="3399207"/>
            <a:chExt cx="1222990" cy="563933"/>
          </a:xfrm>
        </p:grpSpPr>
        <p:sp>
          <p:nvSpPr>
            <p:cNvPr id="58" name="Rechthoek 57">
              <a:extLst>
                <a:ext uri="{FF2B5EF4-FFF2-40B4-BE49-F238E27FC236}">
                  <a16:creationId xmlns:a16="http://schemas.microsoft.com/office/drawing/2014/main" id="{DABCA425-D9D4-EB85-84F0-1EE2D73EE2A2}"/>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59" name="Rechthoek 58">
              <a:extLst>
                <a:ext uri="{FF2B5EF4-FFF2-40B4-BE49-F238E27FC236}">
                  <a16:creationId xmlns:a16="http://schemas.microsoft.com/office/drawing/2014/main" id="{83A8353E-4BEA-B5FC-D9E8-C307ABA7206B}"/>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60" name="Groep 59">
              <a:extLst>
                <a:ext uri="{FF2B5EF4-FFF2-40B4-BE49-F238E27FC236}">
                  <a16:creationId xmlns:a16="http://schemas.microsoft.com/office/drawing/2014/main" id="{F2C07284-5C53-0802-DE3A-B58C3FC93DB6}"/>
                </a:ext>
              </a:extLst>
            </p:cNvPr>
            <p:cNvGrpSpPr/>
            <p:nvPr userDrawn="1"/>
          </p:nvGrpSpPr>
          <p:grpSpPr>
            <a:xfrm>
              <a:off x="-2403869" y="3460544"/>
              <a:ext cx="155951" cy="131922"/>
              <a:chOff x="12968836" y="3354170"/>
              <a:chExt cx="404806" cy="342433"/>
            </a:xfrm>
          </p:grpSpPr>
          <p:sp>
            <p:nvSpPr>
              <p:cNvPr id="73" name="Rechthoek: afgeronde hoeken 61">
                <a:extLst>
                  <a:ext uri="{FF2B5EF4-FFF2-40B4-BE49-F238E27FC236}">
                    <a16:creationId xmlns:a16="http://schemas.microsoft.com/office/drawing/2014/main" id="{9FA92E9D-D64D-D502-4C34-16438C1D342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74" name="Rechthoek 73">
                <a:extLst>
                  <a:ext uri="{FF2B5EF4-FFF2-40B4-BE49-F238E27FC236}">
                    <a16:creationId xmlns:a16="http://schemas.microsoft.com/office/drawing/2014/main" id="{29325BA3-6DF7-B25F-DFCD-6A432D77B94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5" name="Rechthoek 74">
                <a:extLst>
                  <a:ext uri="{FF2B5EF4-FFF2-40B4-BE49-F238E27FC236}">
                    <a16:creationId xmlns:a16="http://schemas.microsoft.com/office/drawing/2014/main" id="{B6DEDA8F-96F8-830C-1351-4F2959F26CF8}"/>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6" name="Rechthoek 75">
                <a:extLst>
                  <a:ext uri="{FF2B5EF4-FFF2-40B4-BE49-F238E27FC236}">
                    <a16:creationId xmlns:a16="http://schemas.microsoft.com/office/drawing/2014/main" id="{0E7F1C35-56EE-88E5-3DD4-8C68281139F3}"/>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7" name="Rechthoek 76">
                <a:extLst>
                  <a:ext uri="{FF2B5EF4-FFF2-40B4-BE49-F238E27FC236}">
                    <a16:creationId xmlns:a16="http://schemas.microsoft.com/office/drawing/2014/main" id="{483E9E5F-1EDA-82EC-8E22-79574D3D9C20}"/>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8" name="Rechthoek 77">
                <a:extLst>
                  <a:ext uri="{FF2B5EF4-FFF2-40B4-BE49-F238E27FC236}">
                    <a16:creationId xmlns:a16="http://schemas.microsoft.com/office/drawing/2014/main" id="{05ED881C-B37C-53FA-3148-ED2072DC8C94}"/>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61" name="Groep 60">
              <a:extLst>
                <a:ext uri="{FF2B5EF4-FFF2-40B4-BE49-F238E27FC236}">
                  <a16:creationId xmlns:a16="http://schemas.microsoft.com/office/drawing/2014/main" id="{80C2E9F4-6BF5-3650-626C-F3BE84009B7E}"/>
                </a:ext>
              </a:extLst>
            </p:cNvPr>
            <p:cNvGrpSpPr/>
            <p:nvPr userDrawn="1"/>
          </p:nvGrpSpPr>
          <p:grpSpPr>
            <a:xfrm>
              <a:off x="-2423424" y="3690208"/>
              <a:ext cx="166739" cy="218963"/>
              <a:chOff x="12940828" y="3950597"/>
              <a:chExt cx="432813" cy="568367"/>
            </a:xfrm>
          </p:grpSpPr>
          <p:grpSp>
            <p:nvGrpSpPr>
              <p:cNvPr id="65" name="Groep 64">
                <a:extLst>
                  <a:ext uri="{FF2B5EF4-FFF2-40B4-BE49-F238E27FC236}">
                    <a16:creationId xmlns:a16="http://schemas.microsoft.com/office/drawing/2014/main" id="{D76463E7-7A06-8B69-C555-A48CE2AA5318}"/>
                  </a:ext>
                </a:extLst>
              </p:cNvPr>
              <p:cNvGrpSpPr/>
              <p:nvPr userDrawn="1"/>
            </p:nvGrpSpPr>
            <p:grpSpPr>
              <a:xfrm>
                <a:off x="13000382" y="4006891"/>
                <a:ext cx="373259" cy="315747"/>
                <a:chOff x="12968836" y="3354170"/>
                <a:chExt cx="404806" cy="342433"/>
              </a:xfrm>
            </p:grpSpPr>
            <p:sp>
              <p:nvSpPr>
                <p:cNvPr id="67" name="Rechthoek: afgeronde hoeken 55">
                  <a:extLst>
                    <a:ext uri="{FF2B5EF4-FFF2-40B4-BE49-F238E27FC236}">
                      <a16:creationId xmlns:a16="http://schemas.microsoft.com/office/drawing/2014/main" id="{86EAD316-B209-071D-50C8-2E59EE85DE40}"/>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68" name="Rechthoek 67">
                  <a:extLst>
                    <a:ext uri="{FF2B5EF4-FFF2-40B4-BE49-F238E27FC236}">
                      <a16:creationId xmlns:a16="http://schemas.microsoft.com/office/drawing/2014/main" id="{2934C15E-5FE0-68E1-9029-29C4D7E9CCC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9" name="Rechthoek 68">
                  <a:extLst>
                    <a:ext uri="{FF2B5EF4-FFF2-40B4-BE49-F238E27FC236}">
                      <a16:creationId xmlns:a16="http://schemas.microsoft.com/office/drawing/2014/main" id="{9F2B85F2-82A8-1297-1839-D6A83063F00F}"/>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0" name="Rechthoek 69">
                  <a:extLst>
                    <a:ext uri="{FF2B5EF4-FFF2-40B4-BE49-F238E27FC236}">
                      <a16:creationId xmlns:a16="http://schemas.microsoft.com/office/drawing/2014/main" id="{8D9D5C35-A640-980D-3239-753DB4A23521}"/>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1" name="Rechthoek 70">
                  <a:extLst>
                    <a:ext uri="{FF2B5EF4-FFF2-40B4-BE49-F238E27FC236}">
                      <a16:creationId xmlns:a16="http://schemas.microsoft.com/office/drawing/2014/main" id="{A57EA95D-E14D-BC4D-1A82-F90DD3B69FAD}"/>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72" name="Rechthoek 71">
                  <a:extLst>
                    <a:ext uri="{FF2B5EF4-FFF2-40B4-BE49-F238E27FC236}">
                      <a16:creationId xmlns:a16="http://schemas.microsoft.com/office/drawing/2014/main" id="{94B0677A-07D7-F54A-48C2-89EB8391F2D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66" name="Boog 65">
                <a:extLst>
                  <a:ext uri="{FF2B5EF4-FFF2-40B4-BE49-F238E27FC236}">
                    <a16:creationId xmlns:a16="http://schemas.microsoft.com/office/drawing/2014/main" id="{E1B515BC-222B-D404-AE92-FF182C8C635E}"/>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62" name="Tekstvak 61">
              <a:extLst>
                <a:ext uri="{FF2B5EF4-FFF2-40B4-BE49-F238E27FC236}">
                  <a16:creationId xmlns:a16="http://schemas.microsoft.com/office/drawing/2014/main" id="{FEBF90EC-7208-2C9D-CEF8-6B6A2B71A00C}"/>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63" name="Tekstvak 62">
              <a:extLst>
                <a:ext uri="{FF2B5EF4-FFF2-40B4-BE49-F238E27FC236}">
                  <a16:creationId xmlns:a16="http://schemas.microsoft.com/office/drawing/2014/main" id="{898DD42F-9873-8B8F-9F8D-D05F4FADC2A6}"/>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64" name="Vrije vorm: vorm 52">
              <a:extLst>
                <a:ext uri="{FF2B5EF4-FFF2-40B4-BE49-F238E27FC236}">
                  <a16:creationId xmlns:a16="http://schemas.microsoft.com/office/drawing/2014/main" id="{889E4170-3C17-44FF-B7E0-B2EE2B0ACDCA}"/>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79" name="Tekstvak 78">
            <a:extLst>
              <a:ext uri="{FF2B5EF4-FFF2-40B4-BE49-F238E27FC236}">
                <a16:creationId xmlns:a16="http://schemas.microsoft.com/office/drawing/2014/main" id="{9C943F7B-D785-C953-0E7D-3734FC62C4BA}"/>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17622140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References">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4" name="Graphic 4">
            <a:extLst>
              <a:ext uri="{FF2B5EF4-FFF2-40B4-BE49-F238E27FC236}">
                <a16:creationId xmlns:a16="http://schemas.microsoft.com/office/drawing/2014/main" id="{A0F48097-ECF5-DB24-7CC5-456F4C8B5096}"/>
              </a:ext>
            </a:extLst>
          </p:cNvPr>
          <p:cNvSpPr/>
          <p:nvPr userDrawn="1"/>
        </p:nvSpPr>
        <p:spPr>
          <a:xfrm>
            <a:off x="921190" y="207135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5" name="Graphic 4">
            <a:extLst>
              <a:ext uri="{FF2B5EF4-FFF2-40B4-BE49-F238E27FC236}">
                <a16:creationId xmlns:a16="http://schemas.microsoft.com/office/drawing/2014/main" id="{192FC943-734A-F1CE-B76F-59906CF95823}"/>
              </a:ext>
            </a:extLst>
          </p:cNvPr>
          <p:cNvSpPr/>
          <p:nvPr userDrawn="1"/>
        </p:nvSpPr>
        <p:spPr>
          <a:xfrm>
            <a:off x="3017651" y="207135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6" name="Graphic 4">
            <a:extLst>
              <a:ext uri="{FF2B5EF4-FFF2-40B4-BE49-F238E27FC236}">
                <a16:creationId xmlns:a16="http://schemas.microsoft.com/office/drawing/2014/main" id="{86ACA6D7-B270-3C14-A929-1ABDAAE7BF02}"/>
              </a:ext>
            </a:extLst>
          </p:cNvPr>
          <p:cNvSpPr/>
          <p:nvPr userDrawn="1"/>
        </p:nvSpPr>
        <p:spPr>
          <a:xfrm>
            <a:off x="5114112" y="207135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7" name="Graphic 4">
            <a:extLst>
              <a:ext uri="{FF2B5EF4-FFF2-40B4-BE49-F238E27FC236}">
                <a16:creationId xmlns:a16="http://schemas.microsoft.com/office/drawing/2014/main" id="{3B379C53-86C5-E467-8C71-7F32DED46F0D}"/>
              </a:ext>
            </a:extLst>
          </p:cNvPr>
          <p:cNvSpPr/>
          <p:nvPr userDrawn="1"/>
        </p:nvSpPr>
        <p:spPr>
          <a:xfrm>
            <a:off x="7210573" y="207135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8" name="Graphic 4">
            <a:extLst>
              <a:ext uri="{FF2B5EF4-FFF2-40B4-BE49-F238E27FC236}">
                <a16:creationId xmlns:a16="http://schemas.microsoft.com/office/drawing/2014/main" id="{B8C25A18-34F0-5019-B53A-AADF53C7BDC2}"/>
              </a:ext>
            </a:extLst>
          </p:cNvPr>
          <p:cNvSpPr/>
          <p:nvPr userDrawn="1"/>
        </p:nvSpPr>
        <p:spPr>
          <a:xfrm>
            <a:off x="9307034" y="207135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13" name="Graphic 4">
            <a:extLst>
              <a:ext uri="{FF2B5EF4-FFF2-40B4-BE49-F238E27FC236}">
                <a16:creationId xmlns:a16="http://schemas.microsoft.com/office/drawing/2014/main" id="{575418C1-B343-3639-7957-7B76785EB90E}"/>
              </a:ext>
            </a:extLst>
          </p:cNvPr>
          <p:cNvSpPr/>
          <p:nvPr userDrawn="1"/>
        </p:nvSpPr>
        <p:spPr>
          <a:xfrm>
            <a:off x="921190" y="395120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16" name="Graphic 4">
            <a:extLst>
              <a:ext uri="{FF2B5EF4-FFF2-40B4-BE49-F238E27FC236}">
                <a16:creationId xmlns:a16="http://schemas.microsoft.com/office/drawing/2014/main" id="{EE86BF8E-8658-0B4F-ECC2-42AC508195A8}"/>
              </a:ext>
            </a:extLst>
          </p:cNvPr>
          <p:cNvSpPr/>
          <p:nvPr userDrawn="1"/>
        </p:nvSpPr>
        <p:spPr>
          <a:xfrm>
            <a:off x="3017651" y="395120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26" name="Graphic 4">
            <a:extLst>
              <a:ext uri="{FF2B5EF4-FFF2-40B4-BE49-F238E27FC236}">
                <a16:creationId xmlns:a16="http://schemas.microsoft.com/office/drawing/2014/main" id="{FAEB4F0F-6EA0-95A9-9152-7621F6C1655A}"/>
              </a:ext>
            </a:extLst>
          </p:cNvPr>
          <p:cNvSpPr/>
          <p:nvPr userDrawn="1"/>
        </p:nvSpPr>
        <p:spPr>
          <a:xfrm>
            <a:off x="5114112" y="395120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28" name="Graphic 4">
            <a:extLst>
              <a:ext uri="{FF2B5EF4-FFF2-40B4-BE49-F238E27FC236}">
                <a16:creationId xmlns:a16="http://schemas.microsoft.com/office/drawing/2014/main" id="{FCA62A20-B545-4929-0F91-84EBFF4FE8DE}"/>
              </a:ext>
            </a:extLst>
          </p:cNvPr>
          <p:cNvSpPr/>
          <p:nvPr userDrawn="1"/>
        </p:nvSpPr>
        <p:spPr>
          <a:xfrm>
            <a:off x="7210573" y="395120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29" name="Graphic 4">
            <a:extLst>
              <a:ext uri="{FF2B5EF4-FFF2-40B4-BE49-F238E27FC236}">
                <a16:creationId xmlns:a16="http://schemas.microsoft.com/office/drawing/2014/main" id="{24CC29CA-943F-1F34-3C37-C0143D503B5A}"/>
              </a:ext>
            </a:extLst>
          </p:cNvPr>
          <p:cNvSpPr/>
          <p:nvPr userDrawn="1"/>
        </p:nvSpPr>
        <p:spPr>
          <a:xfrm>
            <a:off x="9307034" y="3951201"/>
            <a:ext cx="1952638" cy="1616986"/>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2419" cap="flat">
            <a:noFill/>
            <a:prstDash val="solid"/>
            <a:miter/>
          </a:ln>
        </p:spPr>
        <p:txBody>
          <a:bodyPr rtlCol="0" anchor="ctr"/>
          <a:lstStyle/>
          <a:p>
            <a:endParaRPr lang="en-GB"/>
          </a:p>
        </p:txBody>
      </p:sp>
      <p:sp>
        <p:nvSpPr>
          <p:cNvPr id="31" name="Tijdelijke aanduiding voor afbeelding 30">
            <a:extLst>
              <a:ext uri="{FF2B5EF4-FFF2-40B4-BE49-F238E27FC236}">
                <a16:creationId xmlns:a16="http://schemas.microsoft.com/office/drawing/2014/main" id="{952FF30D-449D-4C0F-ED2E-937DF0808BBF}"/>
              </a:ext>
            </a:extLst>
          </p:cNvPr>
          <p:cNvSpPr>
            <a:spLocks noGrp="1"/>
          </p:cNvSpPr>
          <p:nvPr>
            <p:ph type="pic" sz="quarter" idx="10" hasCustomPrompt="1"/>
          </p:nvPr>
        </p:nvSpPr>
        <p:spPr>
          <a:xfrm>
            <a:off x="1256499" y="2235776"/>
            <a:ext cx="1282021" cy="645737"/>
          </a:xfrm>
        </p:spPr>
        <p:txBody>
          <a:bodyPr anchor="ctr">
            <a:normAutofit/>
          </a:bodyPr>
          <a:lstStyle>
            <a:lvl1pPr algn="ctr">
              <a:defRPr sz="1000"/>
            </a:lvl1pPr>
          </a:lstStyle>
          <a:p>
            <a:r>
              <a:rPr lang="en-GB"/>
              <a:t>Logo</a:t>
            </a:r>
          </a:p>
        </p:txBody>
      </p:sp>
      <p:sp>
        <p:nvSpPr>
          <p:cNvPr id="32" name="Tijdelijke aanduiding voor afbeelding 30">
            <a:extLst>
              <a:ext uri="{FF2B5EF4-FFF2-40B4-BE49-F238E27FC236}">
                <a16:creationId xmlns:a16="http://schemas.microsoft.com/office/drawing/2014/main" id="{A85A5D63-4405-3B42-3897-E1615B03E929}"/>
              </a:ext>
            </a:extLst>
          </p:cNvPr>
          <p:cNvSpPr>
            <a:spLocks noGrp="1"/>
          </p:cNvSpPr>
          <p:nvPr>
            <p:ph type="pic" sz="quarter" idx="11" hasCustomPrompt="1"/>
          </p:nvPr>
        </p:nvSpPr>
        <p:spPr>
          <a:xfrm>
            <a:off x="3352959" y="2234107"/>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3" name="Tijdelijke aanduiding voor afbeelding 30">
            <a:extLst>
              <a:ext uri="{FF2B5EF4-FFF2-40B4-BE49-F238E27FC236}">
                <a16:creationId xmlns:a16="http://schemas.microsoft.com/office/drawing/2014/main" id="{C037274E-AA6E-895A-A62B-DC14DE25398E}"/>
              </a:ext>
            </a:extLst>
          </p:cNvPr>
          <p:cNvSpPr>
            <a:spLocks noGrp="1"/>
          </p:cNvSpPr>
          <p:nvPr>
            <p:ph type="pic" sz="quarter" idx="12" hasCustomPrompt="1"/>
          </p:nvPr>
        </p:nvSpPr>
        <p:spPr>
          <a:xfrm>
            <a:off x="5449419" y="2232438"/>
            <a:ext cx="1282021" cy="645737"/>
          </a:xfrm>
        </p:spPr>
        <p:txBody>
          <a:bodyPr vert="horz" lIns="91440" tIns="45720" rIns="91440" bIns="45720" rtlCol="0" anchor="ctr">
            <a:normAutofit/>
          </a:bodyPr>
          <a:lstStyle>
            <a:lvl1pPr>
              <a:defRPr lang="en-GB" sz="1000" dirty="0"/>
            </a:lvl1pPr>
          </a:lstStyle>
          <a:p>
            <a:pPr lvl="0" algn="ctr"/>
            <a:r>
              <a:rPr lang="en-GB"/>
              <a:t>Logo</a:t>
            </a:r>
          </a:p>
        </p:txBody>
      </p:sp>
      <p:sp>
        <p:nvSpPr>
          <p:cNvPr id="34" name="Tijdelijke aanduiding voor afbeelding 30">
            <a:extLst>
              <a:ext uri="{FF2B5EF4-FFF2-40B4-BE49-F238E27FC236}">
                <a16:creationId xmlns:a16="http://schemas.microsoft.com/office/drawing/2014/main" id="{919A31CC-B692-94CC-81EE-6BF9E7C79E47}"/>
              </a:ext>
            </a:extLst>
          </p:cNvPr>
          <p:cNvSpPr>
            <a:spLocks noGrp="1"/>
          </p:cNvSpPr>
          <p:nvPr>
            <p:ph type="pic" sz="quarter" idx="13" hasCustomPrompt="1"/>
          </p:nvPr>
        </p:nvSpPr>
        <p:spPr>
          <a:xfrm>
            <a:off x="7545879" y="2230769"/>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5" name="Tijdelijke aanduiding voor afbeelding 30">
            <a:extLst>
              <a:ext uri="{FF2B5EF4-FFF2-40B4-BE49-F238E27FC236}">
                <a16:creationId xmlns:a16="http://schemas.microsoft.com/office/drawing/2014/main" id="{F9670B87-E730-6450-4B40-7F8F934E3DCE}"/>
              </a:ext>
            </a:extLst>
          </p:cNvPr>
          <p:cNvSpPr>
            <a:spLocks noGrp="1"/>
          </p:cNvSpPr>
          <p:nvPr>
            <p:ph type="pic" sz="quarter" idx="14" hasCustomPrompt="1"/>
          </p:nvPr>
        </p:nvSpPr>
        <p:spPr>
          <a:xfrm>
            <a:off x="9642339" y="2229100"/>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6" name="Tijdelijke aanduiding voor afbeelding 30">
            <a:extLst>
              <a:ext uri="{FF2B5EF4-FFF2-40B4-BE49-F238E27FC236}">
                <a16:creationId xmlns:a16="http://schemas.microsoft.com/office/drawing/2014/main" id="{ABE3187E-AAD6-D6B4-7A7F-0CC351E8AE33}"/>
              </a:ext>
            </a:extLst>
          </p:cNvPr>
          <p:cNvSpPr>
            <a:spLocks noGrp="1"/>
          </p:cNvSpPr>
          <p:nvPr>
            <p:ph type="pic" sz="quarter" idx="15" hasCustomPrompt="1"/>
          </p:nvPr>
        </p:nvSpPr>
        <p:spPr>
          <a:xfrm>
            <a:off x="1256499" y="4114416"/>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7" name="Tijdelijke aanduiding voor afbeelding 30">
            <a:extLst>
              <a:ext uri="{FF2B5EF4-FFF2-40B4-BE49-F238E27FC236}">
                <a16:creationId xmlns:a16="http://schemas.microsoft.com/office/drawing/2014/main" id="{76461937-735F-9EC5-A848-3455377951C7}"/>
              </a:ext>
            </a:extLst>
          </p:cNvPr>
          <p:cNvSpPr>
            <a:spLocks noGrp="1"/>
          </p:cNvSpPr>
          <p:nvPr>
            <p:ph type="pic" sz="quarter" idx="16" hasCustomPrompt="1"/>
          </p:nvPr>
        </p:nvSpPr>
        <p:spPr>
          <a:xfrm>
            <a:off x="3352959" y="4112747"/>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8" name="Tijdelijke aanduiding voor afbeelding 30">
            <a:extLst>
              <a:ext uri="{FF2B5EF4-FFF2-40B4-BE49-F238E27FC236}">
                <a16:creationId xmlns:a16="http://schemas.microsoft.com/office/drawing/2014/main" id="{42402654-F192-264D-53B9-A65285697B40}"/>
              </a:ext>
            </a:extLst>
          </p:cNvPr>
          <p:cNvSpPr>
            <a:spLocks noGrp="1"/>
          </p:cNvSpPr>
          <p:nvPr>
            <p:ph type="pic" sz="quarter" idx="17" hasCustomPrompt="1"/>
          </p:nvPr>
        </p:nvSpPr>
        <p:spPr>
          <a:xfrm>
            <a:off x="5449419" y="4111078"/>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39" name="Tijdelijke aanduiding voor afbeelding 30">
            <a:extLst>
              <a:ext uri="{FF2B5EF4-FFF2-40B4-BE49-F238E27FC236}">
                <a16:creationId xmlns:a16="http://schemas.microsoft.com/office/drawing/2014/main" id="{8567902A-A2A6-0F9D-6CBE-B061D47C381E}"/>
              </a:ext>
            </a:extLst>
          </p:cNvPr>
          <p:cNvSpPr>
            <a:spLocks noGrp="1"/>
          </p:cNvSpPr>
          <p:nvPr>
            <p:ph type="pic" sz="quarter" idx="18" hasCustomPrompt="1"/>
          </p:nvPr>
        </p:nvSpPr>
        <p:spPr>
          <a:xfrm>
            <a:off x="7545879" y="4109409"/>
            <a:ext cx="1282021" cy="645737"/>
          </a:xfrm>
        </p:spPr>
        <p:txBody>
          <a:bodyPr vert="horz" lIns="91440" tIns="45720" rIns="91440" bIns="45720" rtlCol="0" anchor="ctr">
            <a:normAutofit/>
          </a:bodyPr>
          <a:lstStyle>
            <a:lvl1pPr>
              <a:defRPr lang="en-GB" sz="1000"/>
            </a:lvl1pPr>
          </a:lstStyle>
          <a:p>
            <a:pPr lvl="0" algn="ctr"/>
            <a:r>
              <a:rPr lang="en-GB"/>
              <a:t>Logo</a:t>
            </a:r>
          </a:p>
        </p:txBody>
      </p:sp>
      <p:sp>
        <p:nvSpPr>
          <p:cNvPr id="40" name="Tijdelijke aanduiding voor afbeelding 30">
            <a:extLst>
              <a:ext uri="{FF2B5EF4-FFF2-40B4-BE49-F238E27FC236}">
                <a16:creationId xmlns:a16="http://schemas.microsoft.com/office/drawing/2014/main" id="{2C3646E3-8DFF-A138-0507-6E447FC36A9F}"/>
              </a:ext>
            </a:extLst>
          </p:cNvPr>
          <p:cNvSpPr>
            <a:spLocks noGrp="1"/>
          </p:cNvSpPr>
          <p:nvPr>
            <p:ph type="pic" sz="quarter" idx="19" hasCustomPrompt="1"/>
          </p:nvPr>
        </p:nvSpPr>
        <p:spPr>
          <a:xfrm>
            <a:off x="9642339" y="4107740"/>
            <a:ext cx="1282021" cy="645737"/>
          </a:xfrm>
        </p:spPr>
        <p:txBody>
          <a:bodyPr vert="horz" lIns="91440" tIns="45720" rIns="91440" bIns="45720" rtlCol="0" anchor="ctr">
            <a:normAutofit/>
          </a:bodyPr>
          <a:lstStyle>
            <a:lvl1pPr>
              <a:defRPr lang="en-GB" sz="1000"/>
            </a:lvl1pPr>
          </a:lstStyle>
          <a:p>
            <a:pPr lvl="0" algn="ctr"/>
            <a:r>
              <a:rPr lang="en-GB"/>
              <a:t>Logo</a:t>
            </a:r>
          </a:p>
        </p:txBody>
      </p:sp>
      <p:grpSp>
        <p:nvGrpSpPr>
          <p:cNvPr id="2" name="Groep 1">
            <a:extLst>
              <a:ext uri="{FF2B5EF4-FFF2-40B4-BE49-F238E27FC236}">
                <a16:creationId xmlns:a16="http://schemas.microsoft.com/office/drawing/2014/main" id="{DCC37241-B216-8355-EA67-9C941196F759}"/>
              </a:ext>
            </a:extLst>
          </p:cNvPr>
          <p:cNvGrpSpPr/>
          <p:nvPr userDrawn="1"/>
        </p:nvGrpSpPr>
        <p:grpSpPr>
          <a:xfrm>
            <a:off x="12340079" y="129172"/>
            <a:ext cx="3153353" cy="5173319"/>
            <a:chOff x="-3411070" y="1481406"/>
            <a:chExt cx="3153353" cy="5173319"/>
          </a:xfrm>
        </p:grpSpPr>
        <p:sp>
          <p:nvSpPr>
            <p:cNvPr id="17" name="Rechthoek 16">
              <a:extLst>
                <a:ext uri="{FF2B5EF4-FFF2-40B4-BE49-F238E27FC236}">
                  <a16:creationId xmlns:a16="http://schemas.microsoft.com/office/drawing/2014/main" id="{4FCDE59C-6B46-DA2B-3757-EF92043A8DCF}"/>
                </a:ext>
              </a:extLst>
            </p:cNvPr>
            <p:cNvSpPr/>
            <p:nvPr userDrawn="1"/>
          </p:nvSpPr>
          <p:spPr>
            <a:xfrm>
              <a:off x="-3411070" y="1481406"/>
              <a:ext cx="3153353" cy="517331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en-GB" sz="11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   Insert</a:t>
              </a:r>
              <a:r>
                <a:rPr lang="en-GB" sz="11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LOGO</a:t>
              </a:r>
            </a:p>
          </p:txBody>
        </p:sp>
        <p:sp>
          <p:nvSpPr>
            <p:cNvPr id="30" name="Ovaal 29">
              <a:extLst>
                <a:ext uri="{FF2B5EF4-FFF2-40B4-BE49-F238E27FC236}">
                  <a16:creationId xmlns:a16="http://schemas.microsoft.com/office/drawing/2014/main" id="{2A384BFD-10FE-3514-3EF0-632458749F02}"/>
                </a:ext>
              </a:extLst>
            </p:cNvPr>
            <p:cNvSpPr/>
            <p:nvPr userDrawn="1"/>
          </p:nvSpPr>
          <p:spPr>
            <a:xfrm>
              <a:off x="-3250836" y="1975707"/>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41" name="Rechthoek 40">
              <a:extLst>
                <a:ext uri="{FF2B5EF4-FFF2-40B4-BE49-F238E27FC236}">
                  <a16:creationId xmlns:a16="http://schemas.microsoft.com/office/drawing/2014/main" id="{C26216EC-DD0A-D7C9-C95B-54CDA6933AB1}"/>
                </a:ext>
              </a:extLst>
            </p:cNvPr>
            <p:cNvSpPr/>
            <p:nvPr userDrawn="1"/>
          </p:nvSpPr>
          <p:spPr>
            <a:xfrm>
              <a:off x="-3001442" y="1975707"/>
              <a:ext cx="2743725" cy="60767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If necessary, delete the existing logo using the "Backspace Key“. Click on the icon to insert a new </a:t>
              </a:r>
              <a:r>
                <a:rPr lang="en-GB" sz="1000" b="0" i="0" kern="0">
                  <a:solidFill>
                    <a:schemeClr val="tx1"/>
                  </a:solidFill>
                  <a:latin typeface="+mn-lt"/>
                  <a:ea typeface="Open Sans Light" panose="020B0606030504020204" pitchFamily="34" charset="0"/>
                  <a:cs typeface="Open Sans Light" panose="020B0606030504020204" pitchFamily="34" charset="0"/>
                </a:rPr>
                <a:t>logo</a:t>
              </a: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 (see example below) or go to Insert&gt; Pictures.</a:t>
              </a:r>
            </a:p>
          </p:txBody>
        </p:sp>
        <p:grpSp>
          <p:nvGrpSpPr>
            <p:cNvPr id="42" name="Groep 41">
              <a:extLst>
                <a:ext uri="{FF2B5EF4-FFF2-40B4-BE49-F238E27FC236}">
                  <a16:creationId xmlns:a16="http://schemas.microsoft.com/office/drawing/2014/main" id="{2B0E79CF-93E4-9E8E-5A5D-039A6FA14906}"/>
                </a:ext>
              </a:extLst>
            </p:cNvPr>
            <p:cNvGrpSpPr/>
            <p:nvPr userDrawn="1"/>
          </p:nvGrpSpPr>
          <p:grpSpPr>
            <a:xfrm>
              <a:off x="-3013801" y="2598180"/>
              <a:ext cx="258711" cy="294439"/>
              <a:chOff x="14466489" y="1001522"/>
              <a:chExt cx="290627" cy="314333"/>
            </a:xfrm>
          </p:grpSpPr>
          <p:sp>
            <p:nvSpPr>
              <p:cNvPr id="94" name="Rechthoek 93">
                <a:extLst>
                  <a:ext uri="{FF2B5EF4-FFF2-40B4-BE49-F238E27FC236}">
                    <a16:creationId xmlns:a16="http://schemas.microsoft.com/office/drawing/2014/main" id="{83CF85CC-7039-A960-B9AA-06897AA674E9}"/>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5" name="Ovaal 94">
                <a:extLst>
                  <a:ext uri="{FF2B5EF4-FFF2-40B4-BE49-F238E27FC236}">
                    <a16:creationId xmlns:a16="http://schemas.microsoft.com/office/drawing/2014/main" id="{5CDD5AE1-27B8-8C3B-FB2A-05AA38C9FAE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6" name="Vrije vorm: vorm 101">
                <a:extLst>
                  <a:ext uri="{FF2B5EF4-FFF2-40B4-BE49-F238E27FC236}">
                    <a16:creationId xmlns:a16="http://schemas.microsoft.com/office/drawing/2014/main" id="{850E3391-3D45-D3DE-4FA8-1A37B0BA58E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7" name="Rechthoek: afgeronde hoeken 102">
                <a:extLst>
                  <a:ext uri="{FF2B5EF4-FFF2-40B4-BE49-F238E27FC236}">
                    <a16:creationId xmlns:a16="http://schemas.microsoft.com/office/drawing/2014/main" id="{E209B515-57E4-E17B-DF32-BB5EAA8798F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98" name="Rechte verbindingslijn 97">
                <a:extLst>
                  <a:ext uri="{FF2B5EF4-FFF2-40B4-BE49-F238E27FC236}">
                    <a16:creationId xmlns:a16="http://schemas.microsoft.com/office/drawing/2014/main" id="{541F5C8F-C6E8-42CC-5AA6-978D2B53CC8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99" name="Rechte verbindingslijn 98">
                <a:extLst>
                  <a:ext uri="{FF2B5EF4-FFF2-40B4-BE49-F238E27FC236}">
                    <a16:creationId xmlns:a16="http://schemas.microsoft.com/office/drawing/2014/main" id="{EA24007E-169D-5EDA-5B35-9FE56D9D3E7F}"/>
                  </a:ext>
                </a:extLst>
              </p:cNvPr>
              <p:cNvCxnSpPr>
                <a:cxnSpLocks/>
                <a:stCxn id="97"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43" name="Ovaal 42">
              <a:extLst>
                <a:ext uri="{FF2B5EF4-FFF2-40B4-BE49-F238E27FC236}">
                  <a16:creationId xmlns:a16="http://schemas.microsoft.com/office/drawing/2014/main" id="{65BAF067-21D1-C03F-B09C-74188E084A9D}"/>
                </a:ext>
              </a:extLst>
            </p:cNvPr>
            <p:cNvSpPr/>
            <p:nvPr userDrawn="1"/>
          </p:nvSpPr>
          <p:spPr>
            <a:xfrm>
              <a:off x="-3250836" y="3012662"/>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44" name="Rechthoek 43">
              <a:extLst>
                <a:ext uri="{FF2B5EF4-FFF2-40B4-BE49-F238E27FC236}">
                  <a16:creationId xmlns:a16="http://schemas.microsoft.com/office/drawing/2014/main" id="{6D3AFA53-F52A-60F3-38F5-95DE5866036F}"/>
                </a:ext>
              </a:extLst>
            </p:cNvPr>
            <p:cNvSpPr/>
            <p:nvPr userDrawn="1"/>
          </p:nvSpPr>
          <p:spPr>
            <a:xfrm>
              <a:off x="-3001442" y="3012663"/>
              <a:ext cx="2584299" cy="30136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Select the desired Logo and click "Insert".</a:t>
              </a:r>
            </a:p>
          </p:txBody>
        </p:sp>
        <p:grpSp>
          <p:nvGrpSpPr>
            <p:cNvPr id="45" name="Groep 44">
              <a:extLst>
                <a:ext uri="{FF2B5EF4-FFF2-40B4-BE49-F238E27FC236}">
                  <a16:creationId xmlns:a16="http://schemas.microsoft.com/office/drawing/2014/main" id="{BBBCB066-413A-19FF-815A-65893967CEA4}"/>
                </a:ext>
              </a:extLst>
            </p:cNvPr>
            <p:cNvGrpSpPr/>
            <p:nvPr userDrawn="1"/>
          </p:nvGrpSpPr>
          <p:grpSpPr>
            <a:xfrm>
              <a:off x="-2994337" y="3267603"/>
              <a:ext cx="724472" cy="193517"/>
              <a:chOff x="13504624" y="2482850"/>
              <a:chExt cx="825500" cy="209550"/>
            </a:xfrm>
          </p:grpSpPr>
          <p:sp>
            <p:nvSpPr>
              <p:cNvPr id="91" name="Rechthoek 90">
                <a:extLst>
                  <a:ext uri="{FF2B5EF4-FFF2-40B4-BE49-F238E27FC236}">
                    <a16:creationId xmlns:a16="http://schemas.microsoft.com/office/drawing/2014/main" id="{D31C2BC3-6D88-2E32-DB50-2B70F4DCC7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Insert</a:t>
                </a:r>
              </a:p>
            </p:txBody>
          </p:sp>
          <p:cxnSp>
            <p:nvCxnSpPr>
              <p:cNvPr id="92" name="Rechte verbindingslijn 91">
                <a:extLst>
                  <a:ext uri="{FF2B5EF4-FFF2-40B4-BE49-F238E27FC236}">
                    <a16:creationId xmlns:a16="http://schemas.microsoft.com/office/drawing/2014/main" id="{B48E0648-3B10-66F2-B63A-A725DF8CB25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93" name="Gelijkbenige driehoek 98">
                <a:extLst>
                  <a:ext uri="{FF2B5EF4-FFF2-40B4-BE49-F238E27FC236}">
                    <a16:creationId xmlns:a16="http://schemas.microsoft.com/office/drawing/2014/main" id="{3C205632-06D2-504C-1DEB-36423F7A71C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46" name="Ovaal 45">
              <a:extLst>
                <a:ext uri="{FF2B5EF4-FFF2-40B4-BE49-F238E27FC236}">
                  <a16:creationId xmlns:a16="http://schemas.microsoft.com/office/drawing/2014/main" id="{6EC86628-B7BA-5AC5-B527-0D0FE6FB45F9}"/>
                </a:ext>
              </a:extLst>
            </p:cNvPr>
            <p:cNvSpPr/>
            <p:nvPr userDrawn="1"/>
          </p:nvSpPr>
          <p:spPr>
            <a:xfrm>
              <a:off x="-3250836" y="3733078"/>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47" name="Rechthoek 46">
              <a:extLst>
                <a:ext uri="{FF2B5EF4-FFF2-40B4-BE49-F238E27FC236}">
                  <a16:creationId xmlns:a16="http://schemas.microsoft.com/office/drawing/2014/main" id="{BAAF20E7-7666-7D68-0CDC-D58A70313B6B}"/>
                </a:ext>
              </a:extLst>
            </p:cNvPr>
            <p:cNvSpPr/>
            <p:nvPr userDrawn="1"/>
          </p:nvSpPr>
          <p:spPr>
            <a:xfrm>
              <a:off x="-3001443" y="3733079"/>
              <a:ext cx="2743726" cy="42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"Reset Slide“.</a:t>
              </a:r>
            </a:p>
          </p:txBody>
        </p:sp>
        <p:sp>
          <p:nvSpPr>
            <p:cNvPr id="48" name="Ovaal 47">
              <a:extLst>
                <a:ext uri="{FF2B5EF4-FFF2-40B4-BE49-F238E27FC236}">
                  <a16:creationId xmlns:a16="http://schemas.microsoft.com/office/drawing/2014/main" id="{EDABE744-1C4B-5759-897C-A29E70C51179}"/>
                </a:ext>
              </a:extLst>
            </p:cNvPr>
            <p:cNvSpPr/>
            <p:nvPr userDrawn="1"/>
          </p:nvSpPr>
          <p:spPr>
            <a:xfrm>
              <a:off x="-3250836" y="4954076"/>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4</a:t>
              </a:r>
            </a:p>
          </p:txBody>
        </p:sp>
        <p:sp>
          <p:nvSpPr>
            <p:cNvPr id="49" name="Rechthoek 48">
              <a:extLst>
                <a:ext uri="{FF2B5EF4-FFF2-40B4-BE49-F238E27FC236}">
                  <a16:creationId xmlns:a16="http://schemas.microsoft.com/office/drawing/2014/main" id="{CA47482A-4682-2339-2031-06A8D4282F46}"/>
                </a:ext>
              </a:extLst>
            </p:cNvPr>
            <p:cNvSpPr/>
            <p:nvPr userDrawn="1"/>
          </p:nvSpPr>
          <p:spPr>
            <a:xfrm>
              <a:off x="-3001442" y="4954076"/>
              <a:ext cx="2584299" cy="90482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To resize or crop the logos, go to the "Picture Tools - Format" tab and click the "Crop" button. Fit the logo using the button “Fit”:</a:t>
              </a:r>
            </a:p>
          </p:txBody>
        </p:sp>
        <p:grpSp>
          <p:nvGrpSpPr>
            <p:cNvPr id="50" name="Groep 49">
              <a:extLst>
                <a:ext uri="{FF2B5EF4-FFF2-40B4-BE49-F238E27FC236}">
                  <a16:creationId xmlns:a16="http://schemas.microsoft.com/office/drawing/2014/main" id="{814098A1-1239-68E0-B3A3-389B6194379D}"/>
                </a:ext>
              </a:extLst>
            </p:cNvPr>
            <p:cNvGrpSpPr/>
            <p:nvPr userDrawn="1"/>
          </p:nvGrpSpPr>
          <p:grpSpPr>
            <a:xfrm>
              <a:off x="-3079444" y="5656505"/>
              <a:ext cx="546125" cy="566022"/>
              <a:chOff x="12617641" y="3403239"/>
              <a:chExt cx="752963" cy="741634"/>
            </a:xfrm>
          </p:grpSpPr>
          <p:grpSp>
            <p:nvGrpSpPr>
              <p:cNvPr id="75" name="Groep 74">
                <a:extLst>
                  <a:ext uri="{FF2B5EF4-FFF2-40B4-BE49-F238E27FC236}">
                    <a16:creationId xmlns:a16="http://schemas.microsoft.com/office/drawing/2014/main" id="{8E59DF65-C6ED-949F-014E-FE8B8D75B62A}"/>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5441F598-4D4E-43FD-CCD9-C95D08EA8F0E}"/>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5578EEF3-C9BB-E0E9-549D-B99084DB065C}"/>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D767AFFB-5B47-532F-1983-67F64AF8E83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9" name="Rechthoek 88">
                      <a:extLst>
                        <a:ext uri="{FF2B5EF4-FFF2-40B4-BE49-F238E27FC236}">
                          <a16:creationId xmlns:a16="http://schemas.microsoft.com/office/drawing/2014/main" id="{9F074B14-E26C-8562-3F4B-8A658B57A35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0" name="Ovaal 89">
                      <a:extLst>
                        <a:ext uri="{FF2B5EF4-FFF2-40B4-BE49-F238E27FC236}">
                          <a16:creationId xmlns:a16="http://schemas.microsoft.com/office/drawing/2014/main" id="{0FF2658E-FC5B-60BC-9D12-FD810976AE2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86" name="Afbeelding 85">
                    <a:extLst>
                      <a:ext uri="{FF2B5EF4-FFF2-40B4-BE49-F238E27FC236}">
                        <a16:creationId xmlns:a16="http://schemas.microsoft.com/office/drawing/2014/main" id="{31A750D4-ADF7-5B48-98D5-A156D3AB77E7}"/>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73830933-D041-97D9-C66E-35E45D3B12A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AD866C9-CB6A-2570-62D4-6CDE7FC4FFCF}"/>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FE915DA9-1920-1871-9572-7FB0E152957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4" name="Rechthoek 83">
                    <a:extLst>
                      <a:ext uri="{FF2B5EF4-FFF2-40B4-BE49-F238E27FC236}">
                        <a16:creationId xmlns:a16="http://schemas.microsoft.com/office/drawing/2014/main" id="{425F3084-820D-6A8D-99FA-718A8458C86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80" name="Groep 79">
                  <a:extLst>
                    <a:ext uri="{FF2B5EF4-FFF2-40B4-BE49-F238E27FC236}">
                      <a16:creationId xmlns:a16="http://schemas.microsoft.com/office/drawing/2014/main" id="{6785C4A7-2D5F-C925-A4F0-EE8A8DE6B0A2}"/>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6CED3A05-4F67-5BA4-38B5-96EE9D4B52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2" name="Rechthoek 81">
                    <a:extLst>
                      <a:ext uri="{FF2B5EF4-FFF2-40B4-BE49-F238E27FC236}">
                        <a16:creationId xmlns:a16="http://schemas.microsoft.com/office/drawing/2014/main" id="{A63238AF-AFA6-1117-7210-E25FD920E37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sp>
            <p:nvSpPr>
              <p:cNvPr id="76" name="Rechthoek 75">
                <a:extLst>
                  <a:ext uri="{FF2B5EF4-FFF2-40B4-BE49-F238E27FC236}">
                    <a16:creationId xmlns:a16="http://schemas.microsoft.com/office/drawing/2014/main" id="{8AD41F0E-5DFD-DF05-981B-3E92ACDE9AB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Crop</a:t>
                </a:r>
              </a:p>
            </p:txBody>
          </p:sp>
          <p:sp>
            <p:nvSpPr>
              <p:cNvPr id="77" name="Gelijkbenige driehoek 78">
                <a:extLst>
                  <a:ext uri="{FF2B5EF4-FFF2-40B4-BE49-F238E27FC236}">
                    <a16:creationId xmlns:a16="http://schemas.microsoft.com/office/drawing/2014/main" id="{CB6897E5-A080-77F0-B53B-CE357CD7DBB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51" name="Rechthoek 50">
              <a:extLst>
                <a:ext uri="{FF2B5EF4-FFF2-40B4-BE49-F238E27FC236}">
                  <a16:creationId xmlns:a16="http://schemas.microsoft.com/office/drawing/2014/main" id="{FA943D51-526D-36EC-9BB7-25481B17A445}"/>
                </a:ext>
              </a:extLst>
            </p:cNvPr>
            <p:cNvSpPr/>
            <p:nvPr userDrawn="1"/>
          </p:nvSpPr>
          <p:spPr>
            <a:xfrm>
              <a:off x="-2998879" y="4082447"/>
              <a:ext cx="1087555" cy="664834"/>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2" name="Groep 51">
              <a:extLst>
                <a:ext uri="{FF2B5EF4-FFF2-40B4-BE49-F238E27FC236}">
                  <a16:creationId xmlns:a16="http://schemas.microsoft.com/office/drawing/2014/main" id="{74D02A2C-FBA2-8587-409F-F379391646CB}"/>
                </a:ext>
              </a:extLst>
            </p:cNvPr>
            <p:cNvGrpSpPr/>
            <p:nvPr userDrawn="1"/>
          </p:nvGrpSpPr>
          <p:grpSpPr>
            <a:xfrm>
              <a:off x="-2269566" y="4340578"/>
              <a:ext cx="1073315" cy="520784"/>
              <a:chOff x="-2485819" y="3399207"/>
              <a:chExt cx="1222990" cy="563933"/>
            </a:xfrm>
          </p:grpSpPr>
          <p:sp>
            <p:nvSpPr>
              <p:cNvPr id="54" name="Rechthoek 53">
                <a:extLst>
                  <a:ext uri="{FF2B5EF4-FFF2-40B4-BE49-F238E27FC236}">
                    <a16:creationId xmlns:a16="http://schemas.microsoft.com/office/drawing/2014/main" id="{1FE447E1-BCD4-79CF-B04A-595EA13B4E4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55" name="Rechthoek 54">
                <a:extLst>
                  <a:ext uri="{FF2B5EF4-FFF2-40B4-BE49-F238E27FC236}">
                    <a16:creationId xmlns:a16="http://schemas.microsoft.com/office/drawing/2014/main" id="{B7CDFAE8-51C6-D4B9-B4A1-1EEF99545A5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6" name="Groep 55">
                <a:extLst>
                  <a:ext uri="{FF2B5EF4-FFF2-40B4-BE49-F238E27FC236}">
                    <a16:creationId xmlns:a16="http://schemas.microsoft.com/office/drawing/2014/main" id="{80FB7F99-054F-16F3-87DD-7A70991C1A3E}"/>
                  </a:ext>
                </a:extLst>
              </p:cNvPr>
              <p:cNvGrpSpPr/>
              <p:nvPr userDrawn="1"/>
            </p:nvGrpSpPr>
            <p:grpSpPr>
              <a:xfrm>
                <a:off x="-2403869" y="3460544"/>
                <a:ext cx="155951" cy="131922"/>
                <a:chOff x="12968836" y="3354170"/>
                <a:chExt cx="404806" cy="342433"/>
              </a:xfrm>
            </p:grpSpPr>
            <p:sp>
              <p:nvSpPr>
                <p:cNvPr id="69" name="Rechthoek: afgeronde hoeken 61">
                  <a:extLst>
                    <a:ext uri="{FF2B5EF4-FFF2-40B4-BE49-F238E27FC236}">
                      <a16:creationId xmlns:a16="http://schemas.microsoft.com/office/drawing/2014/main" id="{FDBD4DFB-E4F5-A008-566C-50D865FE85C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0" name="Rechthoek 69">
                  <a:extLst>
                    <a:ext uri="{FF2B5EF4-FFF2-40B4-BE49-F238E27FC236}">
                      <a16:creationId xmlns:a16="http://schemas.microsoft.com/office/drawing/2014/main" id="{7E76C044-F709-4D87-617B-08E635CD554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1" name="Rechthoek 70">
                  <a:extLst>
                    <a:ext uri="{FF2B5EF4-FFF2-40B4-BE49-F238E27FC236}">
                      <a16:creationId xmlns:a16="http://schemas.microsoft.com/office/drawing/2014/main" id="{65558453-6EC5-92F3-38DD-9DBEE6CC034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2" name="Rechthoek 71">
                  <a:extLst>
                    <a:ext uri="{FF2B5EF4-FFF2-40B4-BE49-F238E27FC236}">
                      <a16:creationId xmlns:a16="http://schemas.microsoft.com/office/drawing/2014/main" id="{3382A404-3C5A-37D5-7CFE-22D7A0BE942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3" name="Rechthoek 72">
                  <a:extLst>
                    <a:ext uri="{FF2B5EF4-FFF2-40B4-BE49-F238E27FC236}">
                      <a16:creationId xmlns:a16="http://schemas.microsoft.com/office/drawing/2014/main" id="{50EC263A-11BB-E142-236F-D4928DBAD7E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4" name="Rechthoek 73">
                  <a:extLst>
                    <a:ext uri="{FF2B5EF4-FFF2-40B4-BE49-F238E27FC236}">
                      <a16:creationId xmlns:a16="http://schemas.microsoft.com/office/drawing/2014/main" id="{73C183D6-B0D0-8051-34B9-D85645CCCC0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57" name="Groep 56">
                <a:extLst>
                  <a:ext uri="{FF2B5EF4-FFF2-40B4-BE49-F238E27FC236}">
                    <a16:creationId xmlns:a16="http://schemas.microsoft.com/office/drawing/2014/main" id="{AA8A0106-CD6C-34E3-1F2F-74A02CAB264D}"/>
                  </a:ext>
                </a:extLst>
              </p:cNvPr>
              <p:cNvGrpSpPr/>
              <p:nvPr userDrawn="1"/>
            </p:nvGrpSpPr>
            <p:grpSpPr>
              <a:xfrm>
                <a:off x="-2423424" y="3690208"/>
                <a:ext cx="166739" cy="218963"/>
                <a:chOff x="12940828" y="3950597"/>
                <a:chExt cx="432813" cy="568367"/>
              </a:xfrm>
            </p:grpSpPr>
            <p:grpSp>
              <p:nvGrpSpPr>
                <p:cNvPr id="61" name="Groep 60">
                  <a:extLst>
                    <a:ext uri="{FF2B5EF4-FFF2-40B4-BE49-F238E27FC236}">
                      <a16:creationId xmlns:a16="http://schemas.microsoft.com/office/drawing/2014/main" id="{3CEA7F96-244A-4707-8B95-FC23813D770C}"/>
                    </a:ext>
                  </a:extLst>
                </p:cNvPr>
                <p:cNvGrpSpPr/>
                <p:nvPr userDrawn="1"/>
              </p:nvGrpSpPr>
              <p:grpSpPr>
                <a:xfrm>
                  <a:off x="13000382" y="4006891"/>
                  <a:ext cx="373259" cy="315747"/>
                  <a:chOff x="12968836" y="3354170"/>
                  <a:chExt cx="404806" cy="342433"/>
                </a:xfrm>
              </p:grpSpPr>
              <p:sp>
                <p:nvSpPr>
                  <p:cNvPr id="63" name="Rechthoek: afgeronde hoeken 55">
                    <a:extLst>
                      <a:ext uri="{FF2B5EF4-FFF2-40B4-BE49-F238E27FC236}">
                        <a16:creationId xmlns:a16="http://schemas.microsoft.com/office/drawing/2014/main" id="{2FEF39D4-5469-05A1-1DC4-915CE779772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4" name="Rechthoek 63">
                    <a:extLst>
                      <a:ext uri="{FF2B5EF4-FFF2-40B4-BE49-F238E27FC236}">
                        <a16:creationId xmlns:a16="http://schemas.microsoft.com/office/drawing/2014/main" id="{76020CE1-B728-FC4C-3C7C-92A9734485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5" name="Rechthoek 64">
                    <a:extLst>
                      <a:ext uri="{FF2B5EF4-FFF2-40B4-BE49-F238E27FC236}">
                        <a16:creationId xmlns:a16="http://schemas.microsoft.com/office/drawing/2014/main" id="{132EF61F-3600-D1F6-FC95-C32E29EB995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6" name="Rechthoek 65">
                    <a:extLst>
                      <a:ext uri="{FF2B5EF4-FFF2-40B4-BE49-F238E27FC236}">
                        <a16:creationId xmlns:a16="http://schemas.microsoft.com/office/drawing/2014/main" id="{B47B18C0-BA33-63FD-5F3D-5B330C4862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7" name="Rechthoek 66">
                    <a:extLst>
                      <a:ext uri="{FF2B5EF4-FFF2-40B4-BE49-F238E27FC236}">
                        <a16:creationId xmlns:a16="http://schemas.microsoft.com/office/drawing/2014/main" id="{6D34BFC3-5649-52FE-CE2E-DE196C248EB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8" name="Rechthoek 67">
                    <a:extLst>
                      <a:ext uri="{FF2B5EF4-FFF2-40B4-BE49-F238E27FC236}">
                        <a16:creationId xmlns:a16="http://schemas.microsoft.com/office/drawing/2014/main" id="{14F8B3BB-AD4E-561C-754C-78FC877F503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62" name="Boog 61">
                  <a:extLst>
                    <a:ext uri="{FF2B5EF4-FFF2-40B4-BE49-F238E27FC236}">
                      <a16:creationId xmlns:a16="http://schemas.microsoft.com/office/drawing/2014/main" id="{71C0E2AA-572C-E985-7C0C-A15EA359FD2B}"/>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58" name="Tekstvak 57">
                <a:extLst>
                  <a:ext uri="{FF2B5EF4-FFF2-40B4-BE49-F238E27FC236}">
                    <a16:creationId xmlns:a16="http://schemas.microsoft.com/office/drawing/2014/main" id="{B85D4ED8-B4AB-9673-757B-7D07E51808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Layout</a:t>
                </a:r>
                <a:endParaRPr lang="en-GB" sz="900" b="0" i="0" kern="1200">
                  <a:solidFill>
                    <a:schemeClr val="tx1"/>
                  </a:solidFill>
                  <a:latin typeface="+mn-lt"/>
                  <a:ea typeface="Open Sans Light" panose="020B0606030504020204" pitchFamily="34" charset="0"/>
                  <a:cs typeface="Open Sans Light" panose="020B0606030504020204" pitchFamily="34" charset="0"/>
                </a:endParaRPr>
              </a:p>
            </p:txBody>
          </p:sp>
          <p:sp>
            <p:nvSpPr>
              <p:cNvPr id="59" name="Tekstvak 58">
                <a:extLst>
                  <a:ext uri="{FF2B5EF4-FFF2-40B4-BE49-F238E27FC236}">
                    <a16:creationId xmlns:a16="http://schemas.microsoft.com/office/drawing/2014/main" id="{C38CFBB8-BC6C-7770-F866-BFA0D80F5691}"/>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Reset Slide</a:t>
                </a:r>
                <a:endParaRPr lang="en-GB" sz="900" b="0" i="0" kern="1200" noProof="0">
                  <a:solidFill>
                    <a:schemeClr val="tx1"/>
                  </a:solidFill>
                  <a:latin typeface="+mn-lt"/>
                  <a:ea typeface="Open Sans Light" panose="020B0606030504020204" pitchFamily="34" charset="0"/>
                  <a:cs typeface="Open Sans Light" panose="020B0606030504020204" pitchFamily="34" charset="0"/>
                </a:endParaRPr>
              </a:p>
            </p:txBody>
          </p:sp>
          <p:sp>
            <p:nvSpPr>
              <p:cNvPr id="60" name="Vrije vorm: vorm 52">
                <a:extLst>
                  <a:ext uri="{FF2B5EF4-FFF2-40B4-BE49-F238E27FC236}">
                    <a16:creationId xmlns:a16="http://schemas.microsoft.com/office/drawing/2014/main" id="{ACE0FE77-A3A7-3525-97CF-9660411074B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b="0" i="0" cap="all" baseline="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53" name="Afbeelding 52">
              <a:extLst>
                <a:ext uri="{FF2B5EF4-FFF2-40B4-BE49-F238E27FC236}">
                  <a16:creationId xmlns:a16="http://schemas.microsoft.com/office/drawing/2014/main" id="{5FA7CAC2-BF43-3C63-0994-C4F71ECF1AAA}"/>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2210382" y="5654442"/>
              <a:ext cx="853220" cy="1000283"/>
            </a:xfrm>
            <a:prstGeom prst="rect">
              <a:avLst/>
            </a:prstGeom>
          </p:spPr>
        </p:pic>
      </p:grpSp>
      <p:sp>
        <p:nvSpPr>
          <p:cNvPr id="100" name="Tekstvak 99">
            <a:extLst>
              <a:ext uri="{FF2B5EF4-FFF2-40B4-BE49-F238E27FC236}">
                <a16:creationId xmlns:a16="http://schemas.microsoft.com/office/drawing/2014/main" id="{B359C7F1-6B06-FEB4-B0E1-1FF3DE12FAA8}"/>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27657683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Around the World">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grpSp>
        <p:nvGrpSpPr>
          <p:cNvPr id="2" name="Groep 1">
            <a:extLst>
              <a:ext uri="{FF2B5EF4-FFF2-40B4-BE49-F238E27FC236}">
                <a16:creationId xmlns:a16="http://schemas.microsoft.com/office/drawing/2014/main" id="{DCC37241-B216-8355-EA67-9C941196F759}"/>
              </a:ext>
            </a:extLst>
          </p:cNvPr>
          <p:cNvGrpSpPr/>
          <p:nvPr userDrawn="1"/>
        </p:nvGrpSpPr>
        <p:grpSpPr>
          <a:xfrm>
            <a:off x="12340079" y="129172"/>
            <a:ext cx="3153353" cy="5173319"/>
            <a:chOff x="-3411070" y="1481406"/>
            <a:chExt cx="3153353" cy="5173319"/>
          </a:xfrm>
        </p:grpSpPr>
        <p:sp>
          <p:nvSpPr>
            <p:cNvPr id="17" name="Rechthoek 16">
              <a:extLst>
                <a:ext uri="{FF2B5EF4-FFF2-40B4-BE49-F238E27FC236}">
                  <a16:creationId xmlns:a16="http://schemas.microsoft.com/office/drawing/2014/main" id="{4FCDE59C-6B46-DA2B-3757-EF92043A8DCF}"/>
                </a:ext>
              </a:extLst>
            </p:cNvPr>
            <p:cNvSpPr/>
            <p:nvPr userDrawn="1"/>
          </p:nvSpPr>
          <p:spPr>
            <a:xfrm>
              <a:off x="-3411070" y="1481406"/>
              <a:ext cx="3153353" cy="517331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en-GB" sz="11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   Insert</a:t>
              </a:r>
              <a:r>
                <a:rPr lang="en-GB" sz="11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LOGO</a:t>
              </a:r>
            </a:p>
          </p:txBody>
        </p:sp>
        <p:sp>
          <p:nvSpPr>
            <p:cNvPr id="30" name="Ovaal 29">
              <a:extLst>
                <a:ext uri="{FF2B5EF4-FFF2-40B4-BE49-F238E27FC236}">
                  <a16:creationId xmlns:a16="http://schemas.microsoft.com/office/drawing/2014/main" id="{2A384BFD-10FE-3514-3EF0-632458749F02}"/>
                </a:ext>
              </a:extLst>
            </p:cNvPr>
            <p:cNvSpPr/>
            <p:nvPr userDrawn="1"/>
          </p:nvSpPr>
          <p:spPr>
            <a:xfrm>
              <a:off x="-3250836" y="1975707"/>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41" name="Rechthoek 40">
              <a:extLst>
                <a:ext uri="{FF2B5EF4-FFF2-40B4-BE49-F238E27FC236}">
                  <a16:creationId xmlns:a16="http://schemas.microsoft.com/office/drawing/2014/main" id="{C26216EC-DD0A-D7C9-C95B-54CDA6933AB1}"/>
                </a:ext>
              </a:extLst>
            </p:cNvPr>
            <p:cNvSpPr/>
            <p:nvPr userDrawn="1"/>
          </p:nvSpPr>
          <p:spPr>
            <a:xfrm>
              <a:off x="-3001442" y="1975707"/>
              <a:ext cx="2743725" cy="60767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If necessary, delete the existing logo using the "Backspace Key“. Click on the icon to insert a new </a:t>
              </a:r>
              <a:r>
                <a:rPr lang="en-GB" sz="1000" b="0" i="0" kern="0">
                  <a:solidFill>
                    <a:schemeClr val="tx1"/>
                  </a:solidFill>
                  <a:latin typeface="+mn-lt"/>
                  <a:ea typeface="Open Sans Light" panose="020B0606030504020204" pitchFamily="34" charset="0"/>
                  <a:cs typeface="Open Sans Light" panose="020B0606030504020204" pitchFamily="34" charset="0"/>
                </a:rPr>
                <a:t>logo</a:t>
              </a: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 (see example below) or go to Insert&gt; Pictures.</a:t>
              </a:r>
            </a:p>
          </p:txBody>
        </p:sp>
        <p:grpSp>
          <p:nvGrpSpPr>
            <p:cNvPr id="42" name="Groep 41">
              <a:extLst>
                <a:ext uri="{FF2B5EF4-FFF2-40B4-BE49-F238E27FC236}">
                  <a16:creationId xmlns:a16="http://schemas.microsoft.com/office/drawing/2014/main" id="{2B0E79CF-93E4-9E8E-5A5D-039A6FA14906}"/>
                </a:ext>
              </a:extLst>
            </p:cNvPr>
            <p:cNvGrpSpPr/>
            <p:nvPr userDrawn="1"/>
          </p:nvGrpSpPr>
          <p:grpSpPr>
            <a:xfrm>
              <a:off x="-3013801" y="2598180"/>
              <a:ext cx="258711" cy="294439"/>
              <a:chOff x="14466489" y="1001522"/>
              <a:chExt cx="290627" cy="314333"/>
            </a:xfrm>
          </p:grpSpPr>
          <p:sp>
            <p:nvSpPr>
              <p:cNvPr id="94" name="Rechthoek 93">
                <a:extLst>
                  <a:ext uri="{FF2B5EF4-FFF2-40B4-BE49-F238E27FC236}">
                    <a16:creationId xmlns:a16="http://schemas.microsoft.com/office/drawing/2014/main" id="{83CF85CC-7039-A960-B9AA-06897AA674E9}"/>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5" name="Ovaal 94">
                <a:extLst>
                  <a:ext uri="{FF2B5EF4-FFF2-40B4-BE49-F238E27FC236}">
                    <a16:creationId xmlns:a16="http://schemas.microsoft.com/office/drawing/2014/main" id="{5CDD5AE1-27B8-8C3B-FB2A-05AA38C9FAE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6" name="Vrije vorm: vorm 101">
                <a:extLst>
                  <a:ext uri="{FF2B5EF4-FFF2-40B4-BE49-F238E27FC236}">
                    <a16:creationId xmlns:a16="http://schemas.microsoft.com/office/drawing/2014/main" id="{850E3391-3D45-D3DE-4FA8-1A37B0BA58E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7" name="Rechthoek: afgeronde hoeken 102">
                <a:extLst>
                  <a:ext uri="{FF2B5EF4-FFF2-40B4-BE49-F238E27FC236}">
                    <a16:creationId xmlns:a16="http://schemas.microsoft.com/office/drawing/2014/main" id="{E209B515-57E4-E17B-DF32-BB5EAA8798F8}"/>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98" name="Rechte verbindingslijn 97">
                <a:extLst>
                  <a:ext uri="{FF2B5EF4-FFF2-40B4-BE49-F238E27FC236}">
                    <a16:creationId xmlns:a16="http://schemas.microsoft.com/office/drawing/2014/main" id="{541F5C8F-C6E8-42CC-5AA6-978D2B53CC8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99" name="Rechte verbindingslijn 98">
                <a:extLst>
                  <a:ext uri="{FF2B5EF4-FFF2-40B4-BE49-F238E27FC236}">
                    <a16:creationId xmlns:a16="http://schemas.microsoft.com/office/drawing/2014/main" id="{EA24007E-169D-5EDA-5B35-9FE56D9D3E7F}"/>
                  </a:ext>
                </a:extLst>
              </p:cNvPr>
              <p:cNvCxnSpPr>
                <a:cxnSpLocks/>
                <a:stCxn id="97"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43" name="Ovaal 42">
              <a:extLst>
                <a:ext uri="{FF2B5EF4-FFF2-40B4-BE49-F238E27FC236}">
                  <a16:creationId xmlns:a16="http://schemas.microsoft.com/office/drawing/2014/main" id="{65BAF067-21D1-C03F-B09C-74188E084A9D}"/>
                </a:ext>
              </a:extLst>
            </p:cNvPr>
            <p:cNvSpPr/>
            <p:nvPr userDrawn="1"/>
          </p:nvSpPr>
          <p:spPr>
            <a:xfrm>
              <a:off x="-3250836" y="3012662"/>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44" name="Rechthoek 43">
              <a:extLst>
                <a:ext uri="{FF2B5EF4-FFF2-40B4-BE49-F238E27FC236}">
                  <a16:creationId xmlns:a16="http://schemas.microsoft.com/office/drawing/2014/main" id="{6D3AFA53-F52A-60F3-38F5-95DE5866036F}"/>
                </a:ext>
              </a:extLst>
            </p:cNvPr>
            <p:cNvSpPr/>
            <p:nvPr userDrawn="1"/>
          </p:nvSpPr>
          <p:spPr>
            <a:xfrm>
              <a:off x="-3001442" y="3012663"/>
              <a:ext cx="2584299" cy="30136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Select the desired Logo and click "Insert".</a:t>
              </a:r>
            </a:p>
          </p:txBody>
        </p:sp>
        <p:grpSp>
          <p:nvGrpSpPr>
            <p:cNvPr id="45" name="Groep 44">
              <a:extLst>
                <a:ext uri="{FF2B5EF4-FFF2-40B4-BE49-F238E27FC236}">
                  <a16:creationId xmlns:a16="http://schemas.microsoft.com/office/drawing/2014/main" id="{BBBCB066-413A-19FF-815A-65893967CEA4}"/>
                </a:ext>
              </a:extLst>
            </p:cNvPr>
            <p:cNvGrpSpPr/>
            <p:nvPr userDrawn="1"/>
          </p:nvGrpSpPr>
          <p:grpSpPr>
            <a:xfrm>
              <a:off x="-2994337" y="3267603"/>
              <a:ext cx="724472" cy="193517"/>
              <a:chOff x="13504624" y="2482850"/>
              <a:chExt cx="825500" cy="209550"/>
            </a:xfrm>
          </p:grpSpPr>
          <p:sp>
            <p:nvSpPr>
              <p:cNvPr id="91" name="Rechthoek 90">
                <a:extLst>
                  <a:ext uri="{FF2B5EF4-FFF2-40B4-BE49-F238E27FC236}">
                    <a16:creationId xmlns:a16="http://schemas.microsoft.com/office/drawing/2014/main" id="{D31C2BC3-6D88-2E32-DB50-2B70F4DCC72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Insert</a:t>
                </a:r>
              </a:p>
            </p:txBody>
          </p:sp>
          <p:cxnSp>
            <p:nvCxnSpPr>
              <p:cNvPr id="92" name="Rechte verbindingslijn 91">
                <a:extLst>
                  <a:ext uri="{FF2B5EF4-FFF2-40B4-BE49-F238E27FC236}">
                    <a16:creationId xmlns:a16="http://schemas.microsoft.com/office/drawing/2014/main" id="{B48E0648-3B10-66F2-B63A-A725DF8CB25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93" name="Gelijkbenige driehoek 98">
                <a:extLst>
                  <a:ext uri="{FF2B5EF4-FFF2-40B4-BE49-F238E27FC236}">
                    <a16:creationId xmlns:a16="http://schemas.microsoft.com/office/drawing/2014/main" id="{3C205632-06D2-504C-1DEB-36423F7A71C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46" name="Ovaal 45">
              <a:extLst>
                <a:ext uri="{FF2B5EF4-FFF2-40B4-BE49-F238E27FC236}">
                  <a16:creationId xmlns:a16="http://schemas.microsoft.com/office/drawing/2014/main" id="{6EC86628-B7BA-5AC5-B527-0D0FE6FB45F9}"/>
                </a:ext>
              </a:extLst>
            </p:cNvPr>
            <p:cNvSpPr/>
            <p:nvPr userDrawn="1"/>
          </p:nvSpPr>
          <p:spPr>
            <a:xfrm>
              <a:off x="-3250836" y="3733078"/>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47" name="Rechthoek 46">
              <a:extLst>
                <a:ext uri="{FF2B5EF4-FFF2-40B4-BE49-F238E27FC236}">
                  <a16:creationId xmlns:a16="http://schemas.microsoft.com/office/drawing/2014/main" id="{BAAF20E7-7666-7D68-0CDC-D58A70313B6B}"/>
                </a:ext>
              </a:extLst>
            </p:cNvPr>
            <p:cNvSpPr/>
            <p:nvPr userDrawn="1"/>
          </p:nvSpPr>
          <p:spPr>
            <a:xfrm>
              <a:off x="-3001443" y="3733079"/>
              <a:ext cx="2743726" cy="42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"Reset Slide“.</a:t>
              </a:r>
            </a:p>
          </p:txBody>
        </p:sp>
        <p:sp>
          <p:nvSpPr>
            <p:cNvPr id="48" name="Ovaal 47">
              <a:extLst>
                <a:ext uri="{FF2B5EF4-FFF2-40B4-BE49-F238E27FC236}">
                  <a16:creationId xmlns:a16="http://schemas.microsoft.com/office/drawing/2014/main" id="{EDABE744-1C4B-5759-897C-A29E70C51179}"/>
                </a:ext>
              </a:extLst>
            </p:cNvPr>
            <p:cNvSpPr/>
            <p:nvPr userDrawn="1"/>
          </p:nvSpPr>
          <p:spPr>
            <a:xfrm>
              <a:off x="-3250836" y="4954076"/>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4</a:t>
              </a:r>
            </a:p>
          </p:txBody>
        </p:sp>
        <p:sp>
          <p:nvSpPr>
            <p:cNvPr id="49" name="Rechthoek 48">
              <a:extLst>
                <a:ext uri="{FF2B5EF4-FFF2-40B4-BE49-F238E27FC236}">
                  <a16:creationId xmlns:a16="http://schemas.microsoft.com/office/drawing/2014/main" id="{CA47482A-4682-2339-2031-06A8D4282F46}"/>
                </a:ext>
              </a:extLst>
            </p:cNvPr>
            <p:cNvSpPr/>
            <p:nvPr userDrawn="1"/>
          </p:nvSpPr>
          <p:spPr>
            <a:xfrm>
              <a:off x="-3001442" y="4954076"/>
              <a:ext cx="2584299" cy="90482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To resize or crop the logos, go to the "Picture Tools - Format" tab and click the "Crop" button. Fit the logo using the button “Fit”:</a:t>
              </a:r>
            </a:p>
          </p:txBody>
        </p:sp>
        <p:grpSp>
          <p:nvGrpSpPr>
            <p:cNvPr id="50" name="Groep 49">
              <a:extLst>
                <a:ext uri="{FF2B5EF4-FFF2-40B4-BE49-F238E27FC236}">
                  <a16:creationId xmlns:a16="http://schemas.microsoft.com/office/drawing/2014/main" id="{814098A1-1239-68E0-B3A3-389B6194379D}"/>
                </a:ext>
              </a:extLst>
            </p:cNvPr>
            <p:cNvGrpSpPr/>
            <p:nvPr userDrawn="1"/>
          </p:nvGrpSpPr>
          <p:grpSpPr>
            <a:xfrm>
              <a:off x="-3079444" y="5656505"/>
              <a:ext cx="546125" cy="566022"/>
              <a:chOff x="12617641" y="3403239"/>
              <a:chExt cx="752963" cy="741634"/>
            </a:xfrm>
          </p:grpSpPr>
          <p:grpSp>
            <p:nvGrpSpPr>
              <p:cNvPr id="75" name="Groep 74">
                <a:extLst>
                  <a:ext uri="{FF2B5EF4-FFF2-40B4-BE49-F238E27FC236}">
                    <a16:creationId xmlns:a16="http://schemas.microsoft.com/office/drawing/2014/main" id="{8E59DF65-C6ED-949F-014E-FE8B8D75B62A}"/>
                  </a:ext>
                </a:extLst>
              </p:cNvPr>
              <p:cNvGrpSpPr/>
              <p:nvPr userDrawn="1"/>
            </p:nvGrpSpPr>
            <p:grpSpPr>
              <a:xfrm>
                <a:off x="12771550" y="3403239"/>
                <a:ext cx="467156" cy="448491"/>
                <a:chOff x="12782177" y="3403239"/>
                <a:chExt cx="467156" cy="448491"/>
              </a:xfrm>
            </p:grpSpPr>
            <p:grpSp>
              <p:nvGrpSpPr>
                <p:cNvPr id="78" name="Groep 77">
                  <a:extLst>
                    <a:ext uri="{FF2B5EF4-FFF2-40B4-BE49-F238E27FC236}">
                      <a16:creationId xmlns:a16="http://schemas.microsoft.com/office/drawing/2014/main" id="{5441F598-4D4E-43FD-CCD9-C95D08EA8F0E}"/>
                    </a:ext>
                  </a:extLst>
                </p:cNvPr>
                <p:cNvGrpSpPr/>
                <p:nvPr userDrawn="1"/>
              </p:nvGrpSpPr>
              <p:grpSpPr>
                <a:xfrm>
                  <a:off x="12782177" y="3403239"/>
                  <a:ext cx="412972" cy="396132"/>
                  <a:chOff x="13554906" y="3320109"/>
                  <a:chExt cx="443912" cy="425811"/>
                </a:xfrm>
              </p:grpSpPr>
              <p:grpSp>
                <p:nvGrpSpPr>
                  <p:cNvPr id="85" name="Groep 84">
                    <a:extLst>
                      <a:ext uri="{FF2B5EF4-FFF2-40B4-BE49-F238E27FC236}">
                        <a16:creationId xmlns:a16="http://schemas.microsoft.com/office/drawing/2014/main" id="{5578EEF3-C9BB-E0E9-549D-B99084DB065C}"/>
                      </a:ext>
                    </a:extLst>
                  </p:cNvPr>
                  <p:cNvGrpSpPr/>
                  <p:nvPr userDrawn="1"/>
                </p:nvGrpSpPr>
                <p:grpSpPr>
                  <a:xfrm>
                    <a:off x="13554906" y="3320109"/>
                    <a:ext cx="443912" cy="425811"/>
                    <a:chOff x="12909684" y="1276143"/>
                    <a:chExt cx="443912" cy="425811"/>
                  </a:xfrm>
                </p:grpSpPr>
                <p:sp>
                  <p:nvSpPr>
                    <p:cNvPr id="88" name="Rechthoek 87">
                      <a:extLst>
                        <a:ext uri="{FF2B5EF4-FFF2-40B4-BE49-F238E27FC236}">
                          <a16:creationId xmlns:a16="http://schemas.microsoft.com/office/drawing/2014/main" id="{D767AFFB-5B47-532F-1983-67F64AF8E830}"/>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9" name="Rechthoek 88">
                      <a:extLst>
                        <a:ext uri="{FF2B5EF4-FFF2-40B4-BE49-F238E27FC236}">
                          <a16:creationId xmlns:a16="http://schemas.microsoft.com/office/drawing/2014/main" id="{9F074B14-E26C-8562-3F4B-8A658B57A35F}"/>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0" name="Ovaal 89">
                      <a:extLst>
                        <a:ext uri="{FF2B5EF4-FFF2-40B4-BE49-F238E27FC236}">
                          <a16:creationId xmlns:a16="http://schemas.microsoft.com/office/drawing/2014/main" id="{0FF2658E-FC5B-60BC-9D12-FD810976AE2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86" name="Afbeelding 85">
                    <a:extLst>
                      <a:ext uri="{FF2B5EF4-FFF2-40B4-BE49-F238E27FC236}">
                        <a16:creationId xmlns:a16="http://schemas.microsoft.com/office/drawing/2014/main" id="{31A750D4-ADF7-5B48-98D5-A156D3AB77E7}"/>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87" name="Afbeelding 86">
                    <a:extLst>
                      <a:ext uri="{FF2B5EF4-FFF2-40B4-BE49-F238E27FC236}">
                        <a16:creationId xmlns:a16="http://schemas.microsoft.com/office/drawing/2014/main" id="{73830933-D041-97D9-C66E-35E45D3B12A7}"/>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79" name="Groep 78">
                  <a:extLst>
                    <a:ext uri="{FF2B5EF4-FFF2-40B4-BE49-F238E27FC236}">
                      <a16:creationId xmlns:a16="http://schemas.microsoft.com/office/drawing/2014/main" id="{9AD866C9-CB6A-2570-62D4-6CDE7FC4FFCF}"/>
                    </a:ext>
                  </a:extLst>
                </p:cNvPr>
                <p:cNvGrpSpPr/>
                <p:nvPr userDrawn="1"/>
              </p:nvGrpSpPr>
              <p:grpSpPr>
                <a:xfrm>
                  <a:off x="13103513" y="3705268"/>
                  <a:ext cx="145820" cy="146462"/>
                  <a:chOff x="13096169" y="3602278"/>
                  <a:chExt cx="145820" cy="146462"/>
                </a:xfrm>
              </p:grpSpPr>
              <p:sp>
                <p:nvSpPr>
                  <p:cNvPr id="83" name="Rechthoek 82">
                    <a:extLst>
                      <a:ext uri="{FF2B5EF4-FFF2-40B4-BE49-F238E27FC236}">
                        <a16:creationId xmlns:a16="http://schemas.microsoft.com/office/drawing/2014/main" id="{FE915DA9-1920-1871-9572-7FB0E152957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4" name="Rechthoek 83">
                    <a:extLst>
                      <a:ext uri="{FF2B5EF4-FFF2-40B4-BE49-F238E27FC236}">
                        <a16:creationId xmlns:a16="http://schemas.microsoft.com/office/drawing/2014/main" id="{425F3084-820D-6A8D-99FA-718A8458C86D}"/>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80" name="Groep 79">
                  <a:extLst>
                    <a:ext uri="{FF2B5EF4-FFF2-40B4-BE49-F238E27FC236}">
                      <a16:creationId xmlns:a16="http://schemas.microsoft.com/office/drawing/2014/main" id="{6785C4A7-2D5F-C925-A4F0-EE8A8DE6B0A2}"/>
                    </a:ext>
                  </a:extLst>
                </p:cNvPr>
                <p:cNvGrpSpPr/>
                <p:nvPr userDrawn="1"/>
              </p:nvGrpSpPr>
              <p:grpSpPr>
                <a:xfrm rot="10800000">
                  <a:off x="13061402" y="3665637"/>
                  <a:ext cx="145820" cy="146462"/>
                  <a:chOff x="13096169" y="3602278"/>
                  <a:chExt cx="145820" cy="146462"/>
                </a:xfrm>
              </p:grpSpPr>
              <p:sp>
                <p:nvSpPr>
                  <p:cNvPr id="81" name="Rechthoek 80">
                    <a:extLst>
                      <a:ext uri="{FF2B5EF4-FFF2-40B4-BE49-F238E27FC236}">
                        <a16:creationId xmlns:a16="http://schemas.microsoft.com/office/drawing/2014/main" id="{6CED3A05-4F67-5BA4-38B5-96EE9D4B52D2}"/>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2" name="Rechthoek 81">
                    <a:extLst>
                      <a:ext uri="{FF2B5EF4-FFF2-40B4-BE49-F238E27FC236}">
                        <a16:creationId xmlns:a16="http://schemas.microsoft.com/office/drawing/2014/main" id="{A63238AF-AFA6-1117-7210-E25FD920E37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sp>
            <p:nvSpPr>
              <p:cNvPr id="76" name="Rechthoek 75">
                <a:extLst>
                  <a:ext uri="{FF2B5EF4-FFF2-40B4-BE49-F238E27FC236}">
                    <a16:creationId xmlns:a16="http://schemas.microsoft.com/office/drawing/2014/main" id="{8AD41F0E-5DFD-DF05-981B-3E92ACDE9AB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Crop</a:t>
                </a:r>
              </a:p>
            </p:txBody>
          </p:sp>
          <p:sp>
            <p:nvSpPr>
              <p:cNvPr id="77" name="Gelijkbenige driehoek 78">
                <a:extLst>
                  <a:ext uri="{FF2B5EF4-FFF2-40B4-BE49-F238E27FC236}">
                    <a16:creationId xmlns:a16="http://schemas.microsoft.com/office/drawing/2014/main" id="{CB6897E5-A080-77F0-B53B-CE357CD7DBB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51" name="Rechthoek 50">
              <a:extLst>
                <a:ext uri="{FF2B5EF4-FFF2-40B4-BE49-F238E27FC236}">
                  <a16:creationId xmlns:a16="http://schemas.microsoft.com/office/drawing/2014/main" id="{FA943D51-526D-36EC-9BB7-25481B17A445}"/>
                </a:ext>
              </a:extLst>
            </p:cNvPr>
            <p:cNvSpPr/>
            <p:nvPr userDrawn="1"/>
          </p:nvSpPr>
          <p:spPr>
            <a:xfrm>
              <a:off x="-2998879" y="4082447"/>
              <a:ext cx="1087555" cy="664834"/>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2" name="Groep 51">
              <a:extLst>
                <a:ext uri="{FF2B5EF4-FFF2-40B4-BE49-F238E27FC236}">
                  <a16:creationId xmlns:a16="http://schemas.microsoft.com/office/drawing/2014/main" id="{74D02A2C-FBA2-8587-409F-F379391646CB}"/>
                </a:ext>
              </a:extLst>
            </p:cNvPr>
            <p:cNvGrpSpPr/>
            <p:nvPr userDrawn="1"/>
          </p:nvGrpSpPr>
          <p:grpSpPr>
            <a:xfrm>
              <a:off x="-2269566" y="4340578"/>
              <a:ext cx="1073315" cy="520784"/>
              <a:chOff x="-2485819" y="3399207"/>
              <a:chExt cx="1222990" cy="563933"/>
            </a:xfrm>
          </p:grpSpPr>
          <p:sp>
            <p:nvSpPr>
              <p:cNvPr id="54" name="Rechthoek 53">
                <a:extLst>
                  <a:ext uri="{FF2B5EF4-FFF2-40B4-BE49-F238E27FC236}">
                    <a16:creationId xmlns:a16="http://schemas.microsoft.com/office/drawing/2014/main" id="{1FE447E1-BCD4-79CF-B04A-595EA13B4E4B}"/>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55" name="Rechthoek 54">
                <a:extLst>
                  <a:ext uri="{FF2B5EF4-FFF2-40B4-BE49-F238E27FC236}">
                    <a16:creationId xmlns:a16="http://schemas.microsoft.com/office/drawing/2014/main" id="{B7CDFAE8-51C6-D4B9-B4A1-1EEF99545A54}"/>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56" name="Groep 55">
                <a:extLst>
                  <a:ext uri="{FF2B5EF4-FFF2-40B4-BE49-F238E27FC236}">
                    <a16:creationId xmlns:a16="http://schemas.microsoft.com/office/drawing/2014/main" id="{80FB7F99-054F-16F3-87DD-7A70991C1A3E}"/>
                  </a:ext>
                </a:extLst>
              </p:cNvPr>
              <p:cNvGrpSpPr/>
              <p:nvPr userDrawn="1"/>
            </p:nvGrpSpPr>
            <p:grpSpPr>
              <a:xfrm>
                <a:off x="-2403869" y="3460544"/>
                <a:ext cx="155951" cy="131922"/>
                <a:chOff x="12968836" y="3354170"/>
                <a:chExt cx="404806" cy="342433"/>
              </a:xfrm>
            </p:grpSpPr>
            <p:sp>
              <p:nvSpPr>
                <p:cNvPr id="69" name="Rechthoek: afgeronde hoeken 61">
                  <a:extLst>
                    <a:ext uri="{FF2B5EF4-FFF2-40B4-BE49-F238E27FC236}">
                      <a16:creationId xmlns:a16="http://schemas.microsoft.com/office/drawing/2014/main" id="{FDBD4DFB-E4F5-A008-566C-50D865FE85C9}"/>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0" name="Rechthoek 69">
                  <a:extLst>
                    <a:ext uri="{FF2B5EF4-FFF2-40B4-BE49-F238E27FC236}">
                      <a16:creationId xmlns:a16="http://schemas.microsoft.com/office/drawing/2014/main" id="{7E76C044-F709-4D87-617B-08E635CD554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1" name="Rechthoek 70">
                  <a:extLst>
                    <a:ext uri="{FF2B5EF4-FFF2-40B4-BE49-F238E27FC236}">
                      <a16:creationId xmlns:a16="http://schemas.microsoft.com/office/drawing/2014/main" id="{65558453-6EC5-92F3-38DD-9DBEE6CC034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2" name="Rechthoek 71">
                  <a:extLst>
                    <a:ext uri="{FF2B5EF4-FFF2-40B4-BE49-F238E27FC236}">
                      <a16:creationId xmlns:a16="http://schemas.microsoft.com/office/drawing/2014/main" id="{3382A404-3C5A-37D5-7CFE-22D7A0BE942E}"/>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3" name="Rechthoek 72">
                  <a:extLst>
                    <a:ext uri="{FF2B5EF4-FFF2-40B4-BE49-F238E27FC236}">
                      <a16:creationId xmlns:a16="http://schemas.microsoft.com/office/drawing/2014/main" id="{50EC263A-11BB-E142-236F-D4928DBAD7E8}"/>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4" name="Rechthoek 73">
                  <a:extLst>
                    <a:ext uri="{FF2B5EF4-FFF2-40B4-BE49-F238E27FC236}">
                      <a16:creationId xmlns:a16="http://schemas.microsoft.com/office/drawing/2014/main" id="{73C183D6-B0D0-8051-34B9-D85645CCCC05}"/>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57" name="Groep 56">
                <a:extLst>
                  <a:ext uri="{FF2B5EF4-FFF2-40B4-BE49-F238E27FC236}">
                    <a16:creationId xmlns:a16="http://schemas.microsoft.com/office/drawing/2014/main" id="{AA8A0106-CD6C-34E3-1F2F-74A02CAB264D}"/>
                  </a:ext>
                </a:extLst>
              </p:cNvPr>
              <p:cNvGrpSpPr/>
              <p:nvPr userDrawn="1"/>
            </p:nvGrpSpPr>
            <p:grpSpPr>
              <a:xfrm>
                <a:off x="-2423424" y="3690208"/>
                <a:ext cx="166739" cy="218963"/>
                <a:chOff x="12940828" y="3950597"/>
                <a:chExt cx="432813" cy="568367"/>
              </a:xfrm>
            </p:grpSpPr>
            <p:grpSp>
              <p:nvGrpSpPr>
                <p:cNvPr id="61" name="Groep 60">
                  <a:extLst>
                    <a:ext uri="{FF2B5EF4-FFF2-40B4-BE49-F238E27FC236}">
                      <a16:creationId xmlns:a16="http://schemas.microsoft.com/office/drawing/2014/main" id="{3CEA7F96-244A-4707-8B95-FC23813D770C}"/>
                    </a:ext>
                  </a:extLst>
                </p:cNvPr>
                <p:cNvGrpSpPr/>
                <p:nvPr userDrawn="1"/>
              </p:nvGrpSpPr>
              <p:grpSpPr>
                <a:xfrm>
                  <a:off x="13000382" y="4006891"/>
                  <a:ext cx="373259" cy="315747"/>
                  <a:chOff x="12968836" y="3354170"/>
                  <a:chExt cx="404806" cy="342433"/>
                </a:xfrm>
              </p:grpSpPr>
              <p:sp>
                <p:nvSpPr>
                  <p:cNvPr id="63" name="Rechthoek: afgeronde hoeken 55">
                    <a:extLst>
                      <a:ext uri="{FF2B5EF4-FFF2-40B4-BE49-F238E27FC236}">
                        <a16:creationId xmlns:a16="http://schemas.microsoft.com/office/drawing/2014/main" id="{2FEF39D4-5469-05A1-1DC4-915CE7797726}"/>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4" name="Rechthoek 63">
                    <a:extLst>
                      <a:ext uri="{FF2B5EF4-FFF2-40B4-BE49-F238E27FC236}">
                        <a16:creationId xmlns:a16="http://schemas.microsoft.com/office/drawing/2014/main" id="{76020CE1-B728-FC4C-3C7C-92A9734485BF}"/>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5" name="Rechthoek 64">
                    <a:extLst>
                      <a:ext uri="{FF2B5EF4-FFF2-40B4-BE49-F238E27FC236}">
                        <a16:creationId xmlns:a16="http://schemas.microsoft.com/office/drawing/2014/main" id="{132EF61F-3600-D1F6-FC95-C32E29EB9951}"/>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6" name="Rechthoek 65">
                    <a:extLst>
                      <a:ext uri="{FF2B5EF4-FFF2-40B4-BE49-F238E27FC236}">
                        <a16:creationId xmlns:a16="http://schemas.microsoft.com/office/drawing/2014/main" id="{B47B18C0-BA33-63FD-5F3D-5B330C4862E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7" name="Rechthoek 66">
                    <a:extLst>
                      <a:ext uri="{FF2B5EF4-FFF2-40B4-BE49-F238E27FC236}">
                        <a16:creationId xmlns:a16="http://schemas.microsoft.com/office/drawing/2014/main" id="{6D34BFC3-5649-52FE-CE2E-DE196C248EB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8" name="Rechthoek 67">
                    <a:extLst>
                      <a:ext uri="{FF2B5EF4-FFF2-40B4-BE49-F238E27FC236}">
                        <a16:creationId xmlns:a16="http://schemas.microsoft.com/office/drawing/2014/main" id="{14F8B3BB-AD4E-561C-754C-78FC877F503B}"/>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62" name="Boog 61">
                  <a:extLst>
                    <a:ext uri="{FF2B5EF4-FFF2-40B4-BE49-F238E27FC236}">
                      <a16:creationId xmlns:a16="http://schemas.microsoft.com/office/drawing/2014/main" id="{71C0E2AA-572C-E985-7C0C-A15EA359FD2B}"/>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58" name="Tekstvak 57">
                <a:extLst>
                  <a:ext uri="{FF2B5EF4-FFF2-40B4-BE49-F238E27FC236}">
                    <a16:creationId xmlns:a16="http://schemas.microsoft.com/office/drawing/2014/main" id="{B85D4ED8-B4AB-9673-757B-7D07E51808C4}"/>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Layout</a:t>
                </a:r>
                <a:endParaRPr lang="en-GB" sz="900" b="0" i="0" kern="1200">
                  <a:solidFill>
                    <a:schemeClr val="tx1"/>
                  </a:solidFill>
                  <a:latin typeface="+mn-lt"/>
                  <a:ea typeface="Open Sans Light" panose="020B0606030504020204" pitchFamily="34" charset="0"/>
                  <a:cs typeface="Open Sans Light" panose="020B0606030504020204" pitchFamily="34" charset="0"/>
                </a:endParaRPr>
              </a:p>
            </p:txBody>
          </p:sp>
          <p:sp>
            <p:nvSpPr>
              <p:cNvPr id="59" name="Tekstvak 58">
                <a:extLst>
                  <a:ext uri="{FF2B5EF4-FFF2-40B4-BE49-F238E27FC236}">
                    <a16:creationId xmlns:a16="http://schemas.microsoft.com/office/drawing/2014/main" id="{C38CFBB8-BC6C-7770-F866-BFA0D80F5691}"/>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Reset Slide</a:t>
                </a:r>
                <a:endParaRPr lang="en-GB" sz="900" b="0" i="0" kern="1200" noProof="0">
                  <a:solidFill>
                    <a:schemeClr val="tx1"/>
                  </a:solidFill>
                  <a:latin typeface="+mn-lt"/>
                  <a:ea typeface="Open Sans Light" panose="020B0606030504020204" pitchFamily="34" charset="0"/>
                  <a:cs typeface="Open Sans Light" panose="020B0606030504020204" pitchFamily="34" charset="0"/>
                </a:endParaRPr>
              </a:p>
            </p:txBody>
          </p:sp>
          <p:sp>
            <p:nvSpPr>
              <p:cNvPr id="60" name="Vrije vorm: vorm 52">
                <a:extLst>
                  <a:ext uri="{FF2B5EF4-FFF2-40B4-BE49-F238E27FC236}">
                    <a16:creationId xmlns:a16="http://schemas.microsoft.com/office/drawing/2014/main" id="{ACE0FE77-A3A7-3525-97CF-9660411074B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b="0" i="0" cap="all" baseline="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53" name="Afbeelding 52">
              <a:extLst>
                <a:ext uri="{FF2B5EF4-FFF2-40B4-BE49-F238E27FC236}">
                  <a16:creationId xmlns:a16="http://schemas.microsoft.com/office/drawing/2014/main" id="{5FA7CAC2-BF43-3C63-0994-C4F71ECF1AAA}"/>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2210382" y="5654442"/>
              <a:ext cx="853220" cy="1000283"/>
            </a:xfrm>
            <a:prstGeom prst="rect">
              <a:avLst/>
            </a:prstGeom>
          </p:spPr>
        </p:pic>
      </p:grpSp>
      <p:grpSp>
        <p:nvGrpSpPr>
          <p:cNvPr id="100" name="Group 207">
            <a:extLst>
              <a:ext uri="{FF2B5EF4-FFF2-40B4-BE49-F238E27FC236}">
                <a16:creationId xmlns:a16="http://schemas.microsoft.com/office/drawing/2014/main" id="{04EB36AB-6578-5735-149A-BEDC781966BF}"/>
              </a:ext>
            </a:extLst>
          </p:cNvPr>
          <p:cNvGrpSpPr/>
          <p:nvPr userDrawn="1"/>
        </p:nvGrpSpPr>
        <p:grpSpPr>
          <a:xfrm>
            <a:off x="2958265" y="1515377"/>
            <a:ext cx="8382000" cy="4710126"/>
            <a:chOff x="1905000" y="1073937"/>
            <a:chExt cx="8382000" cy="4710126"/>
          </a:xfrm>
          <a:solidFill>
            <a:schemeClr val="bg1"/>
          </a:solidFill>
        </p:grpSpPr>
        <p:sp>
          <p:nvSpPr>
            <p:cNvPr id="101" name="AutoShape 9">
              <a:extLst>
                <a:ext uri="{FF2B5EF4-FFF2-40B4-BE49-F238E27FC236}">
                  <a16:creationId xmlns:a16="http://schemas.microsoft.com/office/drawing/2014/main" id="{382B3D45-DA0F-705D-3FED-0A00BF87879A}"/>
                </a:ext>
              </a:extLst>
            </p:cNvPr>
            <p:cNvSpPr>
              <a:spLocks/>
            </p:cNvSpPr>
            <p:nvPr/>
          </p:nvSpPr>
          <p:spPr bwMode="auto">
            <a:xfrm>
              <a:off x="4342197" y="1220991"/>
              <a:ext cx="826654" cy="971130"/>
            </a:xfrm>
            <a:custGeom>
              <a:avLst/>
              <a:gdLst>
                <a:gd name="T0" fmla="*/ 319390 w 21600"/>
                <a:gd name="T1" fmla="*/ 375098 h 21600"/>
                <a:gd name="T2" fmla="*/ 319390 w 21600"/>
                <a:gd name="T3" fmla="*/ 375098 h 21600"/>
                <a:gd name="T4" fmla="*/ 319390 w 21600"/>
                <a:gd name="T5" fmla="*/ 375098 h 21600"/>
                <a:gd name="T6" fmla="*/ 319390 w 21600"/>
                <a:gd name="T7" fmla="*/ 3750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2" name="AutoShape 10">
              <a:extLst>
                <a:ext uri="{FF2B5EF4-FFF2-40B4-BE49-F238E27FC236}">
                  <a16:creationId xmlns:a16="http://schemas.microsoft.com/office/drawing/2014/main" id="{BABDED5B-94DE-A975-9F70-88DBD10FD8BE}"/>
                </a:ext>
              </a:extLst>
            </p:cNvPr>
            <p:cNvSpPr>
              <a:spLocks/>
            </p:cNvSpPr>
            <p:nvPr/>
          </p:nvSpPr>
          <p:spPr bwMode="auto">
            <a:xfrm>
              <a:off x="3123125" y="3326537"/>
              <a:ext cx="725936" cy="424930"/>
            </a:xfrm>
            <a:custGeom>
              <a:avLst/>
              <a:gdLst>
                <a:gd name="T0" fmla="*/ 280476 w 21600"/>
                <a:gd name="T1" fmla="*/ 164129 h 21600"/>
                <a:gd name="T2" fmla="*/ 280476 w 21600"/>
                <a:gd name="T3" fmla="*/ 164129 h 21600"/>
                <a:gd name="T4" fmla="*/ 280476 w 21600"/>
                <a:gd name="T5" fmla="*/ 164129 h 21600"/>
                <a:gd name="T6" fmla="*/ 280476 w 21600"/>
                <a:gd name="T7" fmla="*/ 1641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chemeClr val="accent1"/>
            </a:solid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3" name="AutoShape 11">
              <a:extLst>
                <a:ext uri="{FF2B5EF4-FFF2-40B4-BE49-F238E27FC236}">
                  <a16:creationId xmlns:a16="http://schemas.microsoft.com/office/drawing/2014/main" id="{6C620E95-0944-A6C9-CAC6-DD99ABF4F864}"/>
                </a:ext>
              </a:extLst>
            </p:cNvPr>
            <p:cNvSpPr>
              <a:spLocks/>
            </p:cNvSpPr>
            <p:nvPr/>
          </p:nvSpPr>
          <p:spPr bwMode="auto">
            <a:xfrm>
              <a:off x="3976381" y="1731861"/>
              <a:ext cx="522598" cy="547157"/>
            </a:xfrm>
            <a:custGeom>
              <a:avLst/>
              <a:gdLst>
                <a:gd name="T0" fmla="*/ 201913 w 21600"/>
                <a:gd name="T1" fmla="*/ 211339 h 21600"/>
                <a:gd name="T2" fmla="*/ 201913 w 21600"/>
                <a:gd name="T3" fmla="*/ 211339 h 21600"/>
                <a:gd name="T4" fmla="*/ 201913 w 21600"/>
                <a:gd name="T5" fmla="*/ 211339 h 21600"/>
                <a:gd name="T6" fmla="*/ 201913 w 21600"/>
                <a:gd name="T7" fmla="*/ 2113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4" name="AutoShape 12">
              <a:extLst>
                <a:ext uri="{FF2B5EF4-FFF2-40B4-BE49-F238E27FC236}">
                  <a16:creationId xmlns:a16="http://schemas.microsoft.com/office/drawing/2014/main" id="{E516DB59-9F91-587C-A093-69B4F24878A7}"/>
                </a:ext>
              </a:extLst>
            </p:cNvPr>
            <p:cNvSpPr>
              <a:spLocks/>
            </p:cNvSpPr>
            <p:nvPr/>
          </p:nvSpPr>
          <p:spPr bwMode="auto">
            <a:xfrm>
              <a:off x="3856658" y="2138647"/>
              <a:ext cx="150129" cy="99310"/>
            </a:xfrm>
            <a:custGeom>
              <a:avLst/>
              <a:gdLst>
                <a:gd name="T0" fmla="*/ 58005 w 21600"/>
                <a:gd name="T1" fmla="*/ 38359 h 21600"/>
                <a:gd name="T2" fmla="*/ 58005 w 21600"/>
                <a:gd name="T3" fmla="*/ 38359 h 21600"/>
                <a:gd name="T4" fmla="*/ 58005 w 21600"/>
                <a:gd name="T5" fmla="*/ 38359 h 21600"/>
                <a:gd name="T6" fmla="*/ 58005 w 21600"/>
                <a:gd name="T7" fmla="*/ 383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5" name="AutoShape 13">
              <a:extLst>
                <a:ext uri="{FF2B5EF4-FFF2-40B4-BE49-F238E27FC236}">
                  <a16:creationId xmlns:a16="http://schemas.microsoft.com/office/drawing/2014/main" id="{11CFC3B9-463E-C813-5416-9EE3D2EF65B9}"/>
                </a:ext>
              </a:extLst>
            </p:cNvPr>
            <p:cNvSpPr>
              <a:spLocks/>
            </p:cNvSpPr>
            <p:nvPr/>
          </p:nvSpPr>
          <p:spPr bwMode="auto">
            <a:xfrm>
              <a:off x="3476589" y="1584807"/>
              <a:ext cx="157729" cy="208169"/>
            </a:xfrm>
            <a:custGeom>
              <a:avLst/>
              <a:gdLst>
                <a:gd name="T0" fmla="*/ 60941 w 21600"/>
                <a:gd name="T1" fmla="*/ 80405 h 21600"/>
                <a:gd name="T2" fmla="*/ 60941 w 21600"/>
                <a:gd name="T3" fmla="*/ 80405 h 21600"/>
                <a:gd name="T4" fmla="*/ 60941 w 21600"/>
                <a:gd name="T5" fmla="*/ 80405 h 21600"/>
                <a:gd name="T6" fmla="*/ 60941 w 21600"/>
                <a:gd name="T7" fmla="*/ 804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6" name="AutoShape 14">
              <a:extLst>
                <a:ext uri="{FF2B5EF4-FFF2-40B4-BE49-F238E27FC236}">
                  <a16:creationId xmlns:a16="http://schemas.microsoft.com/office/drawing/2014/main" id="{8F1A8834-551E-E9C9-32E3-2BA412E98E34}"/>
                </a:ext>
              </a:extLst>
            </p:cNvPr>
            <p:cNvSpPr>
              <a:spLocks/>
            </p:cNvSpPr>
            <p:nvPr/>
          </p:nvSpPr>
          <p:spPr bwMode="auto">
            <a:xfrm>
              <a:off x="3747389" y="1604859"/>
              <a:ext cx="127326" cy="181432"/>
            </a:xfrm>
            <a:custGeom>
              <a:avLst/>
              <a:gdLst>
                <a:gd name="T0" fmla="*/ 49194 w 21600"/>
                <a:gd name="T1" fmla="*/ 70078 h 21600"/>
                <a:gd name="T2" fmla="*/ 49194 w 21600"/>
                <a:gd name="T3" fmla="*/ 70078 h 21600"/>
                <a:gd name="T4" fmla="*/ 49194 w 21600"/>
                <a:gd name="T5" fmla="*/ 70078 h 21600"/>
                <a:gd name="T6" fmla="*/ 49194 w 21600"/>
                <a:gd name="T7" fmla="*/ 700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7" name="AutoShape 15">
              <a:extLst>
                <a:ext uri="{FF2B5EF4-FFF2-40B4-BE49-F238E27FC236}">
                  <a16:creationId xmlns:a16="http://schemas.microsoft.com/office/drawing/2014/main" id="{A25F4DF7-D5FF-5A57-3C77-8E1DB2BDF4EC}"/>
                </a:ext>
              </a:extLst>
            </p:cNvPr>
            <p:cNvSpPr>
              <a:spLocks/>
            </p:cNvSpPr>
            <p:nvPr/>
          </p:nvSpPr>
          <p:spPr bwMode="auto">
            <a:xfrm>
              <a:off x="2995800" y="1557116"/>
              <a:ext cx="194787" cy="198619"/>
            </a:xfrm>
            <a:custGeom>
              <a:avLst/>
              <a:gdLst>
                <a:gd name="T0" fmla="*/ 75259 w 21600"/>
                <a:gd name="T1" fmla="*/ 76717 h 21600"/>
                <a:gd name="T2" fmla="*/ 75259 w 21600"/>
                <a:gd name="T3" fmla="*/ 76717 h 21600"/>
                <a:gd name="T4" fmla="*/ 75259 w 21600"/>
                <a:gd name="T5" fmla="*/ 76717 h 21600"/>
                <a:gd name="T6" fmla="*/ 75259 w 21600"/>
                <a:gd name="T7" fmla="*/ 767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8" name="AutoShape 16">
              <a:extLst>
                <a:ext uri="{FF2B5EF4-FFF2-40B4-BE49-F238E27FC236}">
                  <a16:creationId xmlns:a16="http://schemas.microsoft.com/office/drawing/2014/main" id="{0DF4D247-E6A1-48DD-7D23-4F0B0F4AEB0C}"/>
                </a:ext>
              </a:extLst>
            </p:cNvPr>
            <p:cNvSpPr>
              <a:spLocks/>
            </p:cNvSpPr>
            <p:nvPr/>
          </p:nvSpPr>
          <p:spPr bwMode="auto">
            <a:xfrm>
              <a:off x="3100319" y="1652604"/>
              <a:ext cx="436132" cy="318936"/>
            </a:xfrm>
            <a:custGeom>
              <a:avLst/>
              <a:gdLst>
                <a:gd name="T0" fmla="*/ 168506 w 21600"/>
                <a:gd name="T1" fmla="*/ 123189 h 21600"/>
                <a:gd name="T2" fmla="*/ 168506 w 21600"/>
                <a:gd name="T3" fmla="*/ 123189 h 21600"/>
                <a:gd name="T4" fmla="*/ 168506 w 21600"/>
                <a:gd name="T5" fmla="*/ 123189 h 21600"/>
                <a:gd name="T6" fmla="*/ 168506 w 21600"/>
                <a:gd name="T7" fmla="*/ 1231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09" name="AutoShape 17">
              <a:extLst>
                <a:ext uri="{FF2B5EF4-FFF2-40B4-BE49-F238E27FC236}">
                  <a16:creationId xmlns:a16="http://schemas.microsoft.com/office/drawing/2014/main" id="{6C445D27-AACD-1143-7449-91F59146D5FF}"/>
                </a:ext>
              </a:extLst>
            </p:cNvPr>
            <p:cNvSpPr>
              <a:spLocks/>
            </p:cNvSpPr>
            <p:nvPr/>
          </p:nvSpPr>
          <p:spPr bwMode="auto">
            <a:xfrm>
              <a:off x="3115523" y="1286879"/>
              <a:ext cx="222342" cy="153741"/>
            </a:xfrm>
            <a:custGeom>
              <a:avLst/>
              <a:gdLst>
                <a:gd name="T0" fmla="*/ 85905 w 21600"/>
                <a:gd name="T1" fmla="*/ 59382 h 21600"/>
                <a:gd name="T2" fmla="*/ 85905 w 21600"/>
                <a:gd name="T3" fmla="*/ 59382 h 21600"/>
                <a:gd name="T4" fmla="*/ 85905 w 21600"/>
                <a:gd name="T5" fmla="*/ 59382 h 21600"/>
                <a:gd name="T6" fmla="*/ 85905 w 21600"/>
                <a:gd name="T7" fmla="*/ 593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0" name="AutoShape 18">
              <a:extLst>
                <a:ext uri="{FF2B5EF4-FFF2-40B4-BE49-F238E27FC236}">
                  <a16:creationId xmlns:a16="http://schemas.microsoft.com/office/drawing/2014/main" id="{3D8B98C4-F62F-0CDA-3B38-A89153CC6034}"/>
                </a:ext>
              </a:extLst>
            </p:cNvPr>
            <p:cNvSpPr>
              <a:spLocks/>
            </p:cNvSpPr>
            <p:nvPr/>
          </p:nvSpPr>
          <p:spPr bwMode="auto">
            <a:xfrm>
              <a:off x="3326462" y="1218127"/>
              <a:ext cx="40859" cy="47747"/>
            </a:xfrm>
            <a:custGeom>
              <a:avLst/>
              <a:gdLst>
                <a:gd name="T0" fmla="*/ 15787 w 21600"/>
                <a:gd name="T1" fmla="*/ 18442 h 21600"/>
                <a:gd name="T2" fmla="*/ 15787 w 21600"/>
                <a:gd name="T3" fmla="*/ 18442 h 21600"/>
                <a:gd name="T4" fmla="*/ 15787 w 21600"/>
                <a:gd name="T5" fmla="*/ 18442 h 21600"/>
                <a:gd name="T6" fmla="*/ 15787 w 21600"/>
                <a:gd name="T7" fmla="*/ 18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1" name="AutoShape 19">
              <a:extLst>
                <a:ext uri="{FF2B5EF4-FFF2-40B4-BE49-F238E27FC236}">
                  <a16:creationId xmlns:a16="http://schemas.microsoft.com/office/drawing/2014/main" id="{43408064-FD01-B6BB-498F-9C3F9FD4D6F4}"/>
                </a:ext>
              </a:extLst>
            </p:cNvPr>
            <p:cNvSpPr>
              <a:spLocks/>
            </p:cNvSpPr>
            <p:nvPr/>
          </p:nvSpPr>
          <p:spPr bwMode="auto">
            <a:xfrm>
              <a:off x="3374920" y="1153195"/>
              <a:ext cx="128276" cy="71618"/>
            </a:xfrm>
            <a:custGeom>
              <a:avLst/>
              <a:gdLst>
                <a:gd name="T0" fmla="*/ 49561 w 21600"/>
                <a:gd name="T1" fmla="*/ 27663 h 21600"/>
                <a:gd name="T2" fmla="*/ 49561 w 21600"/>
                <a:gd name="T3" fmla="*/ 27663 h 21600"/>
                <a:gd name="T4" fmla="*/ 49561 w 21600"/>
                <a:gd name="T5" fmla="*/ 27663 h 21600"/>
                <a:gd name="T6" fmla="*/ 49561 w 21600"/>
                <a:gd name="T7" fmla="*/ 2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2" name="AutoShape 20">
              <a:extLst>
                <a:ext uri="{FF2B5EF4-FFF2-40B4-BE49-F238E27FC236}">
                  <a16:creationId xmlns:a16="http://schemas.microsoft.com/office/drawing/2014/main" id="{92F9F4BC-82D0-C622-695F-5EA4218B152A}"/>
                </a:ext>
              </a:extLst>
            </p:cNvPr>
            <p:cNvSpPr>
              <a:spLocks/>
            </p:cNvSpPr>
            <p:nvPr/>
          </p:nvSpPr>
          <p:spPr bwMode="auto">
            <a:xfrm>
              <a:off x="3374920" y="1245819"/>
              <a:ext cx="109273" cy="58250"/>
            </a:xfrm>
            <a:custGeom>
              <a:avLst/>
              <a:gdLst>
                <a:gd name="T0" fmla="*/ 42219 w 21600"/>
                <a:gd name="T1" fmla="*/ 22499 h 21600"/>
                <a:gd name="T2" fmla="*/ 42219 w 21600"/>
                <a:gd name="T3" fmla="*/ 22499 h 21600"/>
                <a:gd name="T4" fmla="*/ 42219 w 21600"/>
                <a:gd name="T5" fmla="*/ 22499 h 21600"/>
                <a:gd name="T6" fmla="*/ 42219 w 21600"/>
                <a:gd name="T7" fmla="*/ 224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3" name="AutoShape 21">
              <a:extLst>
                <a:ext uri="{FF2B5EF4-FFF2-40B4-BE49-F238E27FC236}">
                  <a16:creationId xmlns:a16="http://schemas.microsoft.com/office/drawing/2014/main" id="{FD6C3717-3131-26CF-EEEA-849146600ABB}"/>
                </a:ext>
              </a:extLst>
            </p:cNvPr>
            <p:cNvSpPr>
              <a:spLocks/>
            </p:cNvSpPr>
            <p:nvPr/>
          </p:nvSpPr>
          <p:spPr bwMode="auto">
            <a:xfrm>
              <a:off x="3236195" y="1427249"/>
              <a:ext cx="37058" cy="47747"/>
            </a:xfrm>
            <a:custGeom>
              <a:avLst/>
              <a:gdLst>
                <a:gd name="T0" fmla="*/ 14318 w 21600"/>
                <a:gd name="T1" fmla="*/ 18442 h 21600"/>
                <a:gd name="T2" fmla="*/ 14318 w 21600"/>
                <a:gd name="T3" fmla="*/ 18442 h 21600"/>
                <a:gd name="T4" fmla="*/ 14318 w 21600"/>
                <a:gd name="T5" fmla="*/ 18442 h 21600"/>
                <a:gd name="T6" fmla="*/ 14318 w 21600"/>
                <a:gd name="T7" fmla="*/ 18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4" name="AutoShape 22">
              <a:extLst>
                <a:ext uri="{FF2B5EF4-FFF2-40B4-BE49-F238E27FC236}">
                  <a16:creationId xmlns:a16="http://schemas.microsoft.com/office/drawing/2014/main" id="{3D79A66B-9EC3-F817-13B8-23E6A8B2231D}"/>
                </a:ext>
              </a:extLst>
            </p:cNvPr>
            <p:cNvSpPr>
              <a:spLocks/>
            </p:cNvSpPr>
            <p:nvPr/>
          </p:nvSpPr>
          <p:spPr bwMode="auto">
            <a:xfrm>
              <a:off x="3232393" y="1460669"/>
              <a:ext cx="213791" cy="154694"/>
            </a:xfrm>
            <a:custGeom>
              <a:avLst/>
              <a:gdLst>
                <a:gd name="T0" fmla="*/ 82601 w 21600"/>
                <a:gd name="T1" fmla="*/ 59751 h 21600"/>
                <a:gd name="T2" fmla="*/ 82601 w 21600"/>
                <a:gd name="T3" fmla="*/ 59751 h 21600"/>
                <a:gd name="T4" fmla="*/ 82601 w 21600"/>
                <a:gd name="T5" fmla="*/ 59751 h 21600"/>
                <a:gd name="T6" fmla="*/ 82601 w 21600"/>
                <a:gd name="T7" fmla="*/ 59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5" name="AutoShape 23">
              <a:extLst>
                <a:ext uri="{FF2B5EF4-FFF2-40B4-BE49-F238E27FC236}">
                  <a16:creationId xmlns:a16="http://schemas.microsoft.com/office/drawing/2014/main" id="{D199BE26-555D-CCFC-6F4A-6C0D24A07928}"/>
                </a:ext>
              </a:extLst>
            </p:cNvPr>
            <p:cNvSpPr>
              <a:spLocks/>
            </p:cNvSpPr>
            <p:nvPr/>
          </p:nvSpPr>
          <p:spPr bwMode="auto">
            <a:xfrm>
              <a:off x="3570656" y="1238180"/>
              <a:ext cx="37058" cy="82123"/>
            </a:xfrm>
            <a:custGeom>
              <a:avLst/>
              <a:gdLst>
                <a:gd name="T0" fmla="*/ 14318 w 21600"/>
                <a:gd name="T1" fmla="*/ 31720 h 21600"/>
                <a:gd name="T2" fmla="*/ 14318 w 21600"/>
                <a:gd name="T3" fmla="*/ 31720 h 21600"/>
                <a:gd name="T4" fmla="*/ 14318 w 21600"/>
                <a:gd name="T5" fmla="*/ 31720 h 21600"/>
                <a:gd name="T6" fmla="*/ 14318 w 21600"/>
                <a:gd name="T7" fmla="*/ 317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6" name="AutoShape 24">
              <a:extLst>
                <a:ext uri="{FF2B5EF4-FFF2-40B4-BE49-F238E27FC236}">
                  <a16:creationId xmlns:a16="http://schemas.microsoft.com/office/drawing/2014/main" id="{A2DFAE21-1380-E0DD-4BD0-FFCE3F8D2974}"/>
                </a:ext>
              </a:extLst>
            </p:cNvPr>
            <p:cNvSpPr>
              <a:spLocks/>
            </p:cNvSpPr>
            <p:nvPr/>
          </p:nvSpPr>
          <p:spPr bwMode="auto">
            <a:xfrm>
              <a:off x="3476589" y="1354677"/>
              <a:ext cx="138727" cy="154694"/>
            </a:xfrm>
            <a:custGeom>
              <a:avLst/>
              <a:gdLst>
                <a:gd name="T0" fmla="*/ 53599 w 21600"/>
                <a:gd name="T1" fmla="*/ 59751 h 21600"/>
                <a:gd name="T2" fmla="*/ 53599 w 21600"/>
                <a:gd name="T3" fmla="*/ 59751 h 21600"/>
                <a:gd name="T4" fmla="*/ 53599 w 21600"/>
                <a:gd name="T5" fmla="*/ 59751 h 21600"/>
                <a:gd name="T6" fmla="*/ 53599 w 21600"/>
                <a:gd name="T7" fmla="*/ 597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7" name="AutoShape 25">
              <a:extLst>
                <a:ext uri="{FF2B5EF4-FFF2-40B4-BE49-F238E27FC236}">
                  <a16:creationId xmlns:a16="http://schemas.microsoft.com/office/drawing/2014/main" id="{EA873D95-7440-956A-4991-9741E1BB2091}"/>
                </a:ext>
              </a:extLst>
            </p:cNvPr>
            <p:cNvSpPr>
              <a:spLocks/>
            </p:cNvSpPr>
            <p:nvPr/>
          </p:nvSpPr>
          <p:spPr bwMode="auto">
            <a:xfrm>
              <a:off x="3619116" y="1453986"/>
              <a:ext cx="82666" cy="79258"/>
            </a:xfrm>
            <a:custGeom>
              <a:avLst/>
              <a:gdLst>
                <a:gd name="T0" fmla="*/ 31939 w 21600"/>
                <a:gd name="T1" fmla="*/ 30613 h 21600"/>
                <a:gd name="T2" fmla="*/ 31939 w 21600"/>
                <a:gd name="T3" fmla="*/ 30613 h 21600"/>
                <a:gd name="T4" fmla="*/ 31939 w 21600"/>
                <a:gd name="T5" fmla="*/ 30613 h 21600"/>
                <a:gd name="T6" fmla="*/ 31939 w 21600"/>
                <a:gd name="T7" fmla="*/ 3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8" name="AutoShape 26">
              <a:extLst>
                <a:ext uri="{FF2B5EF4-FFF2-40B4-BE49-F238E27FC236}">
                  <a16:creationId xmlns:a16="http://schemas.microsoft.com/office/drawing/2014/main" id="{F4C0BC8C-6BF8-7D75-8B38-8E96EB100985}"/>
                </a:ext>
              </a:extLst>
            </p:cNvPr>
            <p:cNvSpPr>
              <a:spLocks/>
            </p:cNvSpPr>
            <p:nvPr/>
          </p:nvSpPr>
          <p:spPr bwMode="auto">
            <a:xfrm>
              <a:off x="3713181" y="1423430"/>
              <a:ext cx="316410" cy="168062"/>
            </a:xfrm>
            <a:custGeom>
              <a:avLst/>
              <a:gdLst>
                <a:gd name="T0" fmla="*/ 122250 w 21600"/>
                <a:gd name="T1" fmla="*/ 64914 h 21600"/>
                <a:gd name="T2" fmla="*/ 122250 w 21600"/>
                <a:gd name="T3" fmla="*/ 64914 h 21600"/>
                <a:gd name="T4" fmla="*/ 122250 w 21600"/>
                <a:gd name="T5" fmla="*/ 64914 h 21600"/>
                <a:gd name="T6" fmla="*/ 122250 w 21600"/>
                <a:gd name="T7" fmla="*/ 649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19" name="AutoShape 27">
              <a:extLst>
                <a:ext uri="{FF2B5EF4-FFF2-40B4-BE49-F238E27FC236}">
                  <a16:creationId xmlns:a16="http://schemas.microsoft.com/office/drawing/2014/main" id="{912AA8F4-75B0-20FA-715A-B6459ACFB652}"/>
                </a:ext>
              </a:extLst>
            </p:cNvPr>
            <p:cNvSpPr>
              <a:spLocks/>
            </p:cNvSpPr>
            <p:nvPr/>
          </p:nvSpPr>
          <p:spPr bwMode="auto">
            <a:xfrm>
              <a:off x="3544052" y="1073937"/>
              <a:ext cx="165331" cy="174748"/>
            </a:xfrm>
            <a:custGeom>
              <a:avLst/>
              <a:gdLst>
                <a:gd name="T0" fmla="*/ 63878 w 21600"/>
                <a:gd name="T1" fmla="*/ 67496 h 21600"/>
                <a:gd name="T2" fmla="*/ 63878 w 21600"/>
                <a:gd name="T3" fmla="*/ 67496 h 21600"/>
                <a:gd name="T4" fmla="*/ 63878 w 21600"/>
                <a:gd name="T5" fmla="*/ 67496 h 21600"/>
                <a:gd name="T6" fmla="*/ 63878 w 21600"/>
                <a:gd name="T7" fmla="*/ 674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0" name="AutoShape 28">
              <a:extLst>
                <a:ext uri="{FF2B5EF4-FFF2-40B4-BE49-F238E27FC236}">
                  <a16:creationId xmlns:a16="http://schemas.microsoft.com/office/drawing/2014/main" id="{CA14AFD8-6469-44D4-6CF4-287C1DC1FD18}"/>
                </a:ext>
              </a:extLst>
            </p:cNvPr>
            <p:cNvSpPr>
              <a:spLocks/>
            </p:cNvSpPr>
            <p:nvPr/>
          </p:nvSpPr>
          <p:spPr bwMode="auto">
            <a:xfrm>
              <a:off x="3743587" y="1149374"/>
              <a:ext cx="71264" cy="92627"/>
            </a:xfrm>
            <a:custGeom>
              <a:avLst/>
              <a:gdLst>
                <a:gd name="T0" fmla="*/ 27534 w 21600"/>
                <a:gd name="T1" fmla="*/ 35777 h 21600"/>
                <a:gd name="T2" fmla="*/ 27534 w 21600"/>
                <a:gd name="T3" fmla="*/ 35777 h 21600"/>
                <a:gd name="T4" fmla="*/ 27534 w 21600"/>
                <a:gd name="T5" fmla="*/ 35777 h 21600"/>
                <a:gd name="T6" fmla="*/ 27534 w 21600"/>
                <a:gd name="T7" fmla="*/ 357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1" name="AutoShape 29">
              <a:extLst>
                <a:ext uri="{FF2B5EF4-FFF2-40B4-BE49-F238E27FC236}">
                  <a16:creationId xmlns:a16="http://schemas.microsoft.com/office/drawing/2014/main" id="{02CA1CA4-AE37-8229-4F5B-36CC9A6F52CD}"/>
                </a:ext>
              </a:extLst>
            </p:cNvPr>
            <p:cNvSpPr>
              <a:spLocks/>
            </p:cNvSpPr>
            <p:nvPr/>
          </p:nvSpPr>
          <p:spPr bwMode="auto">
            <a:xfrm>
              <a:off x="3980182" y="1166563"/>
              <a:ext cx="128276" cy="250184"/>
            </a:xfrm>
            <a:custGeom>
              <a:avLst/>
              <a:gdLst>
                <a:gd name="T0" fmla="*/ 49561 w 21600"/>
                <a:gd name="T1" fmla="*/ 96633 h 21600"/>
                <a:gd name="T2" fmla="*/ 49561 w 21600"/>
                <a:gd name="T3" fmla="*/ 96633 h 21600"/>
                <a:gd name="T4" fmla="*/ 49561 w 21600"/>
                <a:gd name="T5" fmla="*/ 96633 h 21600"/>
                <a:gd name="T6" fmla="*/ 49561 w 21600"/>
                <a:gd name="T7" fmla="*/ 966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2" name="AutoShape 30">
              <a:extLst>
                <a:ext uri="{FF2B5EF4-FFF2-40B4-BE49-F238E27FC236}">
                  <a16:creationId xmlns:a16="http://schemas.microsoft.com/office/drawing/2014/main" id="{3C86146F-F159-E6CC-EF4B-0F2EABCF73C7}"/>
                </a:ext>
              </a:extLst>
            </p:cNvPr>
            <p:cNvSpPr>
              <a:spLocks/>
            </p:cNvSpPr>
            <p:nvPr/>
          </p:nvSpPr>
          <p:spPr bwMode="auto">
            <a:xfrm>
              <a:off x="3532650" y="1875094"/>
              <a:ext cx="94069" cy="79258"/>
            </a:xfrm>
            <a:custGeom>
              <a:avLst/>
              <a:gdLst>
                <a:gd name="T0" fmla="*/ 36345 w 21600"/>
                <a:gd name="T1" fmla="*/ 30613 h 21600"/>
                <a:gd name="T2" fmla="*/ 36345 w 21600"/>
                <a:gd name="T3" fmla="*/ 30613 h 21600"/>
                <a:gd name="T4" fmla="*/ 36345 w 21600"/>
                <a:gd name="T5" fmla="*/ 30613 h 21600"/>
                <a:gd name="T6" fmla="*/ 36345 w 21600"/>
                <a:gd name="T7" fmla="*/ 3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3" name="AutoShape 31">
              <a:extLst>
                <a:ext uri="{FF2B5EF4-FFF2-40B4-BE49-F238E27FC236}">
                  <a16:creationId xmlns:a16="http://schemas.microsoft.com/office/drawing/2014/main" id="{AE24F106-D017-F93E-0929-91F469A4A5DF}"/>
                </a:ext>
              </a:extLst>
            </p:cNvPr>
            <p:cNvSpPr>
              <a:spLocks/>
            </p:cNvSpPr>
            <p:nvPr/>
          </p:nvSpPr>
          <p:spPr bwMode="auto">
            <a:xfrm>
              <a:off x="4006787" y="1598176"/>
              <a:ext cx="113072" cy="75437"/>
            </a:xfrm>
            <a:custGeom>
              <a:avLst/>
              <a:gdLst>
                <a:gd name="T0" fmla="*/ 43687 w 21600"/>
                <a:gd name="T1" fmla="*/ 29138 h 21600"/>
                <a:gd name="T2" fmla="*/ 43687 w 21600"/>
                <a:gd name="T3" fmla="*/ 29138 h 21600"/>
                <a:gd name="T4" fmla="*/ 43687 w 21600"/>
                <a:gd name="T5" fmla="*/ 29138 h 21600"/>
                <a:gd name="T6" fmla="*/ 43687 w 21600"/>
                <a:gd name="T7" fmla="*/ 29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4" name="AutoShape 32">
              <a:extLst>
                <a:ext uri="{FF2B5EF4-FFF2-40B4-BE49-F238E27FC236}">
                  <a16:creationId xmlns:a16="http://schemas.microsoft.com/office/drawing/2014/main" id="{8EFE901D-D270-34B8-AEFB-68B7521A7926}"/>
                </a:ext>
              </a:extLst>
            </p:cNvPr>
            <p:cNvSpPr>
              <a:spLocks/>
            </p:cNvSpPr>
            <p:nvPr/>
          </p:nvSpPr>
          <p:spPr bwMode="auto">
            <a:xfrm>
              <a:off x="4085651" y="1950532"/>
              <a:ext cx="44660" cy="55385"/>
            </a:xfrm>
            <a:custGeom>
              <a:avLst/>
              <a:gdLst>
                <a:gd name="T0" fmla="*/ 17255 w 21600"/>
                <a:gd name="T1" fmla="*/ 21393 h 21600"/>
                <a:gd name="T2" fmla="*/ 17255 w 21600"/>
                <a:gd name="T3" fmla="*/ 21393 h 21600"/>
                <a:gd name="T4" fmla="*/ 17255 w 21600"/>
                <a:gd name="T5" fmla="*/ 21393 h 21600"/>
                <a:gd name="T6" fmla="*/ 17255 w 21600"/>
                <a:gd name="T7" fmla="*/ 213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5" name="AutoShape 33">
              <a:extLst>
                <a:ext uri="{FF2B5EF4-FFF2-40B4-BE49-F238E27FC236}">
                  <a16:creationId xmlns:a16="http://schemas.microsoft.com/office/drawing/2014/main" id="{7B79C5B9-F019-30A0-952A-2B33A61D20F2}"/>
                </a:ext>
              </a:extLst>
            </p:cNvPr>
            <p:cNvSpPr>
              <a:spLocks/>
            </p:cNvSpPr>
            <p:nvPr/>
          </p:nvSpPr>
          <p:spPr bwMode="auto">
            <a:xfrm>
              <a:off x="4066648" y="1125502"/>
              <a:ext cx="428530" cy="459305"/>
            </a:xfrm>
            <a:custGeom>
              <a:avLst/>
              <a:gdLst>
                <a:gd name="T0" fmla="*/ 165569 w 21600"/>
                <a:gd name="T1" fmla="*/ 177406 h 21600"/>
                <a:gd name="T2" fmla="*/ 165569 w 21600"/>
                <a:gd name="T3" fmla="*/ 177406 h 21600"/>
                <a:gd name="T4" fmla="*/ 165569 w 21600"/>
                <a:gd name="T5" fmla="*/ 177406 h 21600"/>
                <a:gd name="T6" fmla="*/ 165569 w 21600"/>
                <a:gd name="T7" fmla="*/ 177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6" name="AutoShape 34">
              <a:extLst>
                <a:ext uri="{FF2B5EF4-FFF2-40B4-BE49-F238E27FC236}">
                  <a16:creationId xmlns:a16="http://schemas.microsoft.com/office/drawing/2014/main" id="{FE3B7462-6831-517D-C164-C700697EFD33}"/>
                </a:ext>
              </a:extLst>
            </p:cNvPr>
            <p:cNvSpPr>
              <a:spLocks/>
            </p:cNvSpPr>
            <p:nvPr/>
          </p:nvSpPr>
          <p:spPr bwMode="auto">
            <a:xfrm>
              <a:off x="2540666" y="1766237"/>
              <a:ext cx="2056181" cy="1276696"/>
            </a:xfrm>
            <a:custGeom>
              <a:avLst/>
              <a:gdLst>
                <a:gd name="T0" fmla="*/ 794434 w 21600"/>
                <a:gd name="T1" fmla="*/ 493122 h 21600"/>
                <a:gd name="T2" fmla="*/ 794434 w 21600"/>
                <a:gd name="T3" fmla="*/ 493122 h 21600"/>
                <a:gd name="T4" fmla="*/ 794434 w 21600"/>
                <a:gd name="T5" fmla="*/ 493122 h 21600"/>
                <a:gd name="T6" fmla="*/ 794434 w 21600"/>
                <a:gd name="T7" fmla="*/ 4931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27" name="AutoShape 35">
              <a:extLst>
                <a:ext uri="{FF2B5EF4-FFF2-40B4-BE49-F238E27FC236}">
                  <a16:creationId xmlns:a16="http://schemas.microsoft.com/office/drawing/2014/main" id="{DEAECD32-F88D-FBB5-D782-BE07857EFFB6}"/>
                </a:ext>
              </a:extLst>
            </p:cNvPr>
            <p:cNvSpPr>
              <a:spLocks/>
            </p:cNvSpPr>
            <p:nvPr/>
          </p:nvSpPr>
          <p:spPr bwMode="auto">
            <a:xfrm>
              <a:off x="1905000" y="1803477"/>
              <a:ext cx="924521" cy="852725"/>
            </a:xfrm>
            <a:custGeom>
              <a:avLst/>
              <a:gdLst>
                <a:gd name="T0" fmla="*/ 357201 w 21600"/>
                <a:gd name="T1" fmla="*/ 329363 h 21600"/>
                <a:gd name="T2" fmla="*/ 357201 w 21600"/>
                <a:gd name="T3" fmla="*/ 329363 h 21600"/>
                <a:gd name="T4" fmla="*/ 357201 w 21600"/>
                <a:gd name="T5" fmla="*/ 329363 h 21600"/>
                <a:gd name="T6" fmla="*/ 357201 w 21600"/>
                <a:gd name="T7" fmla="*/ 329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grpFill/>
            <a:ln w="6350" cap="flat" cmpd="sng">
              <a:solidFill>
                <a:schemeClr val="accent3"/>
              </a:solidFill>
              <a:prstDash val="solid"/>
              <a:miter lim="0"/>
              <a:headEnd/>
              <a:tailEnd/>
            </a:ln>
            <a:effectLst/>
          </p:spPr>
          <p:txBody>
            <a:bodyPr lIns="0" tIns="0" rIns="0" bIns="0" anchor="ctr"/>
            <a:lstStyle/>
            <a:p>
              <a:endParaRPr lang="id-ID"/>
            </a:p>
          </p:txBody>
        </p:sp>
        <p:sp>
          <p:nvSpPr>
            <p:cNvPr id="128" name="AutoShape 36">
              <a:extLst>
                <a:ext uri="{FF2B5EF4-FFF2-40B4-BE49-F238E27FC236}">
                  <a16:creationId xmlns:a16="http://schemas.microsoft.com/office/drawing/2014/main" id="{1C4BE478-430D-9468-6283-D6D26B2BCBA9}"/>
                </a:ext>
              </a:extLst>
            </p:cNvPr>
            <p:cNvSpPr>
              <a:spLocks/>
            </p:cNvSpPr>
            <p:nvPr/>
          </p:nvSpPr>
          <p:spPr bwMode="auto">
            <a:xfrm>
              <a:off x="2938791" y="2837630"/>
              <a:ext cx="1387257" cy="691347"/>
            </a:xfrm>
            <a:custGeom>
              <a:avLst/>
              <a:gdLst>
                <a:gd name="T0" fmla="*/ 535986 w 21600"/>
                <a:gd name="T1" fmla="*/ 267032 h 21600"/>
                <a:gd name="T2" fmla="*/ 535986 w 21600"/>
                <a:gd name="T3" fmla="*/ 267032 h 21600"/>
                <a:gd name="T4" fmla="*/ 535986 w 21600"/>
                <a:gd name="T5" fmla="*/ 267032 h 21600"/>
                <a:gd name="T6" fmla="*/ 535986 w 21600"/>
                <a:gd name="T7" fmla="*/ 267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accent1"/>
            </a:solidFill>
            <a:ln w="6350" cap="flat" cmpd="sng">
              <a:solidFill>
                <a:schemeClr val="accent3"/>
              </a:solidFill>
              <a:prstDash val="solid"/>
              <a:miter lim="0"/>
              <a:headEnd/>
              <a:tailEnd/>
            </a:ln>
            <a:effectLst/>
          </p:spPr>
          <p:txBody>
            <a:bodyPr lIns="0" tIns="0" rIns="0" bIns="0" anchor="ctr"/>
            <a:lstStyle/>
            <a:p>
              <a:endParaRPr lang="id-ID"/>
            </a:p>
          </p:txBody>
        </p:sp>
        <p:sp>
          <p:nvSpPr>
            <p:cNvPr id="129" name="AutoShape 37">
              <a:extLst>
                <a:ext uri="{FF2B5EF4-FFF2-40B4-BE49-F238E27FC236}">
                  <a16:creationId xmlns:a16="http://schemas.microsoft.com/office/drawing/2014/main" id="{B94601FA-E2F2-BE9D-FFEE-23ED12B9B38D}"/>
                </a:ext>
              </a:extLst>
            </p:cNvPr>
            <p:cNvSpPr>
              <a:spLocks/>
            </p:cNvSpPr>
            <p:nvPr/>
          </p:nvSpPr>
          <p:spPr bwMode="auto">
            <a:xfrm>
              <a:off x="5007322" y="2056524"/>
              <a:ext cx="255598" cy="168065"/>
            </a:xfrm>
            <a:custGeom>
              <a:avLst/>
              <a:gdLst>
                <a:gd name="T0" fmla="*/ 98754 w 21600"/>
                <a:gd name="T1" fmla="*/ 64915 h 21600"/>
                <a:gd name="T2" fmla="*/ 98754 w 21600"/>
                <a:gd name="T3" fmla="*/ 64915 h 21600"/>
                <a:gd name="T4" fmla="*/ 98754 w 21600"/>
                <a:gd name="T5" fmla="*/ 64915 h 21600"/>
                <a:gd name="T6" fmla="*/ 98754 w 21600"/>
                <a:gd name="T7" fmla="*/ 649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0" name="AutoShape 38">
              <a:extLst>
                <a:ext uri="{FF2B5EF4-FFF2-40B4-BE49-F238E27FC236}">
                  <a16:creationId xmlns:a16="http://schemas.microsoft.com/office/drawing/2014/main" id="{EE1364C4-9BDA-AC3B-6E82-99B6DC7DBA28}"/>
                </a:ext>
              </a:extLst>
            </p:cNvPr>
            <p:cNvSpPr>
              <a:spLocks/>
            </p:cNvSpPr>
            <p:nvPr/>
          </p:nvSpPr>
          <p:spPr bwMode="auto">
            <a:xfrm>
              <a:off x="3747390" y="3645473"/>
              <a:ext cx="26607" cy="68753"/>
            </a:xfrm>
            <a:custGeom>
              <a:avLst/>
              <a:gdLst>
                <a:gd name="T0" fmla="*/ 10280 w 21600"/>
                <a:gd name="T1" fmla="*/ 26556 h 21600"/>
                <a:gd name="T2" fmla="*/ 10280 w 21600"/>
                <a:gd name="T3" fmla="*/ 26556 h 21600"/>
                <a:gd name="T4" fmla="*/ 10280 w 21600"/>
                <a:gd name="T5" fmla="*/ 26556 h 21600"/>
                <a:gd name="T6" fmla="*/ 10280 w 21600"/>
                <a:gd name="T7" fmla="*/ 265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1" name="AutoShape 39">
              <a:extLst>
                <a:ext uri="{FF2B5EF4-FFF2-40B4-BE49-F238E27FC236}">
                  <a16:creationId xmlns:a16="http://schemas.microsoft.com/office/drawing/2014/main" id="{FB7463FA-44A1-9BEA-A321-6E3FCEA054D2}"/>
                </a:ext>
              </a:extLst>
            </p:cNvPr>
            <p:cNvSpPr>
              <a:spLocks/>
            </p:cNvSpPr>
            <p:nvPr/>
          </p:nvSpPr>
          <p:spPr bwMode="auto">
            <a:xfrm>
              <a:off x="4164518" y="3645473"/>
              <a:ext cx="71264" cy="47745"/>
            </a:xfrm>
            <a:custGeom>
              <a:avLst/>
              <a:gdLst>
                <a:gd name="T0" fmla="*/ 27534 w 21600"/>
                <a:gd name="T1" fmla="*/ 18442 h 21600"/>
                <a:gd name="T2" fmla="*/ 27534 w 21600"/>
                <a:gd name="T3" fmla="*/ 18442 h 21600"/>
                <a:gd name="T4" fmla="*/ 27534 w 21600"/>
                <a:gd name="T5" fmla="*/ 18442 h 21600"/>
                <a:gd name="T6" fmla="*/ 27534 w 21600"/>
                <a:gd name="T7" fmla="*/ 184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2" name="AutoShape 40">
              <a:extLst>
                <a:ext uri="{FF2B5EF4-FFF2-40B4-BE49-F238E27FC236}">
                  <a16:creationId xmlns:a16="http://schemas.microsoft.com/office/drawing/2014/main" id="{3A2CF627-F023-C5AB-7B2B-88739D0F5A8E}"/>
                </a:ext>
              </a:extLst>
            </p:cNvPr>
            <p:cNvSpPr>
              <a:spLocks/>
            </p:cNvSpPr>
            <p:nvPr/>
          </p:nvSpPr>
          <p:spPr bwMode="auto">
            <a:xfrm>
              <a:off x="4093255" y="3634968"/>
              <a:ext cx="82667" cy="62070"/>
            </a:xfrm>
            <a:custGeom>
              <a:avLst/>
              <a:gdLst>
                <a:gd name="T0" fmla="*/ 31940 w 21600"/>
                <a:gd name="T1" fmla="*/ 23975 h 21600"/>
                <a:gd name="T2" fmla="*/ 31940 w 21600"/>
                <a:gd name="T3" fmla="*/ 23975 h 21600"/>
                <a:gd name="T4" fmla="*/ 31940 w 21600"/>
                <a:gd name="T5" fmla="*/ 23975 h 21600"/>
                <a:gd name="T6" fmla="*/ 31940 w 21600"/>
                <a:gd name="T7" fmla="*/ 23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3" name="AutoShape 41">
              <a:extLst>
                <a:ext uri="{FF2B5EF4-FFF2-40B4-BE49-F238E27FC236}">
                  <a16:creationId xmlns:a16="http://schemas.microsoft.com/office/drawing/2014/main" id="{5917D6E5-4238-F2B8-BD8A-74DDCBBC80E7}"/>
                </a:ext>
              </a:extLst>
            </p:cNvPr>
            <p:cNvSpPr>
              <a:spLocks/>
            </p:cNvSpPr>
            <p:nvPr/>
          </p:nvSpPr>
          <p:spPr bwMode="auto">
            <a:xfrm>
              <a:off x="3837658" y="3556667"/>
              <a:ext cx="263200" cy="91671"/>
            </a:xfrm>
            <a:custGeom>
              <a:avLst/>
              <a:gdLst>
                <a:gd name="T0" fmla="*/ 101691 w 21600"/>
                <a:gd name="T1" fmla="*/ 35408 h 21600"/>
                <a:gd name="T2" fmla="*/ 101691 w 21600"/>
                <a:gd name="T3" fmla="*/ 35408 h 21600"/>
                <a:gd name="T4" fmla="*/ 101691 w 21600"/>
                <a:gd name="T5" fmla="*/ 35408 h 21600"/>
                <a:gd name="T6" fmla="*/ 101691 w 21600"/>
                <a:gd name="T7" fmla="*/ 354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4" name="AutoShape 43">
              <a:extLst>
                <a:ext uri="{FF2B5EF4-FFF2-40B4-BE49-F238E27FC236}">
                  <a16:creationId xmlns:a16="http://schemas.microsoft.com/office/drawing/2014/main" id="{5F2A2897-28A9-E489-0440-F0222F2C248F}"/>
                </a:ext>
              </a:extLst>
            </p:cNvPr>
            <p:cNvSpPr>
              <a:spLocks/>
            </p:cNvSpPr>
            <p:nvPr/>
          </p:nvSpPr>
          <p:spPr bwMode="auto">
            <a:xfrm>
              <a:off x="7162975" y="1435857"/>
              <a:ext cx="158765" cy="319041"/>
            </a:xfrm>
            <a:custGeom>
              <a:avLst/>
              <a:gdLst>
                <a:gd name="T0" fmla="*/ 61341 w 21600"/>
                <a:gd name="T1" fmla="*/ 123229 h 21600"/>
                <a:gd name="T2" fmla="*/ 61341 w 21600"/>
                <a:gd name="T3" fmla="*/ 123229 h 21600"/>
                <a:gd name="T4" fmla="*/ 61341 w 21600"/>
                <a:gd name="T5" fmla="*/ 123229 h 21600"/>
                <a:gd name="T6" fmla="*/ 61341 w 21600"/>
                <a:gd name="T7" fmla="*/ 1232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5" name="AutoShape 44">
              <a:extLst>
                <a:ext uri="{FF2B5EF4-FFF2-40B4-BE49-F238E27FC236}">
                  <a16:creationId xmlns:a16="http://schemas.microsoft.com/office/drawing/2014/main" id="{F04D6052-BAFA-64F9-5237-B28A9EE7F933}"/>
                </a:ext>
              </a:extLst>
            </p:cNvPr>
            <p:cNvSpPr>
              <a:spLocks/>
            </p:cNvSpPr>
            <p:nvPr/>
          </p:nvSpPr>
          <p:spPr bwMode="auto">
            <a:xfrm>
              <a:off x="6811304" y="1221447"/>
              <a:ext cx="206564" cy="120070"/>
            </a:xfrm>
            <a:custGeom>
              <a:avLst/>
              <a:gdLst>
                <a:gd name="T0" fmla="*/ 79809 w 21600"/>
                <a:gd name="T1" fmla="*/ 46377 h 21600"/>
                <a:gd name="T2" fmla="*/ 79809 w 21600"/>
                <a:gd name="T3" fmla="*/ 46377 h 21600"/>
                <a:gd name="T4" fmla="*/ 79809 w 21600"/>
                <a:gd name="T5" fmla="*/ 46377 h 21600"/>
                <a:gd name="T6" fmla="*/ 79809 w 21600"/>
                <a:gd name="T7" fmla="*/ 46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6" name="AutoShape 45">
              <a:extLst>
                <a:ext uri="{FF2B5EF4-FFF2-40B4-BE49-F238E27FC236}">
                  <a16:creationId xmlns:a16="http://schemas.microsoft.com/office/drawing/2014/main" id="{75E3A3C5-D0C3-6656-1B54-E958E22C1D98}"/>
                </a:ext>
              </a:extLst>
            </p:cNvPr>
            <p:cNvSpPr>
              <a:spLocks/>
            </p:cNvSpPr>
            <p:nvPr/>
          </p:nvSpPr>
          <p:spPr bwMode="auto">
            <a:xfrm>
              <a:off x="6130158" y="1247177"/>
              <a:ext cx="208271" cy="377359"/>
            </a:xfrm>
            <a:custGeom>
              <a:avLst/>
              <a:gdLst>
                <a:gd name="T0" fmla="*/ 80469 w 21600"/>
                <a:gd name="T1" fmla="*/ 145755 h 21600"/>
                <a:gd name="T2" fmla="*/ 80469 w 21600"/>
                <a:gd name="T3" fmla="*/ 145755 h 21600"/>
                <a:gd name="T4" fmla="*/ 80469 w 21600"/>
                <a:gd name="T5" fmla="*/ 145755 h 21600"/>
                <a:gd name="T6" fmla="*/ 80469 w 21600"/>
                <a:gd name="T7" fmla="*/ 145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7" name="AutoShape 46">
              <a:extLst>
                <a:ext uri="{FF2B5EF4-FFF2-40B4-BE49-F238E27FC236}">
                  <a16:creationId xmlns:a16="http://schemas.microsoft.com/office/drawing/2014/main" id="{73203C6B-3001-666F-CE99-B3FDF0B7C193}"/>
                </a:ext>
              </a:extLst>
            </p:cNvPr>
            <p:cNvSpPr>
              <a:spLocks/>
            </p:cNvSpPr>
            <p:nvPr/>
          </p:nvSpPr>
          <p:spPr bwMode="auto">
            <a:xfrm>
              <a:off x="6297457" y="1178568"/>
              <a:ext cx="228757" cy="161235"/>
            </a:xfrm>
            <a:custGeom>
              <a:avLst/>
              <a:gdLst>
                <a:gd name="T0" fmla="*/ 88384 w 21600"/>
                <a:gd name="T1" fmla="*/ 62277 h 21600"/>
                <a:gd name="T2" fmla="*/ 88384 w 21600"/>
                <a:gd name="T3" fmla="*/ 62277 h 21600"/>
                <a:gd name="T4" fmla="*/ 88384 w 21600"/>
                <a:gd name="T5" fmla="*/ 62277 h 21600"/>
                <a:gd name="T6" fmla="*/ 88384 w 21600"/>
                <a:gd name="T7" fmla="*/ 622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8" name="AutoShape 47">
              <a:extLst>
                <a:ext uri="{FF2B5EF4-FFF2-40B4-BE49-F238E27FC236}">
                  <a16:creationId xmlns:a16="http://schemas.microsoft.com/office/drawing/2014/main" id="{8BD702FE-0924-196B-6B3A-7DAD5E66A66C}"/>
                </a:ext>
              </a:extLst>
            </p:cNvPr>
            <p:cNvSpPr>
              <a:spLocks/>
            </p:cNvSpPr>
            <p:nvPr/>
          </p:nvSpPr>
          <p:spPr bwMode="auto">
            <a:xfrm>
              <a:off x="6348672" y="1408412"/>
              <a:ext cx="87066" cy="78904"/>
            </a:xfrm>
            <a:custGeom>
              <a:avLst/>
              <a:gdLst>
                <a:gd name="T0" fmla="*/ 33639 w 21600"/>
                <a:gd name="T1" fmla="*/ 30477 h 21600"/>
                <a:gd name="T2" fmla="*/ 33639 w 21600"/>
                <a:gd name="T3" fmla="*/ 30477 h 21600"/>
                <a:gd name="T4" fmla="*/ 33639 w 21600"/>
                <a:gd name="T5" fmla="*/ 30477 h 21600"/>
                <a:gd name="T6" fmla="*/ 33639 w 21600"/>
                <a:gd name="T7" fmla="*/ 304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39" name="AutoShape 48">
              <a:extLst>
                <a:ext uri="{FF2B5EF4-FFF2-40B4-BE49-F238E27FC236}">
                  <a16:creationId xmlns:a16="http://schemas.microsoft.com/office/drawing/2014/main" id="{0940D374-91E2-9D27-0F87-682221634465}"/>
                </a:ext>
              </a:extLst>
            </p:cNvPr>
            <p:cNvSpPr>
              <a:spLocks/>
            </p:cNvSpPr>
            <p:nvPr/>
          </p:nvSpPr>
          <p:spPr bwMode="auto">
            <a:xfrm>
              <a:off x="5903109" y="1696577"/>
              <a:ext cx="633347" cy="706690"/>
            </a:xfrm>
            <a:custGeom>
              <a:avLst/>
              <a:gdLst>
                <a:gd name="T0" fmla="*/ 244703 w 21600"/>
                <a:gd name="T1" fmla="*/ 272958 h 21600"/>
                <a:gd name="T2" fmla="*/ 244703 w 21600"/>
                <a:gd name="T3" fmla="*/ 272958 h 21600"/>
                <a:gd name="T4" fmla="*/ 244703 w 21600"/>
                <a:gd name="T5" fmla="*/ 272958 h 21600"/>
                <a:gd name="T6" fmla="*/ 244703 w 21600"/>
                <a:gd name="T7" fmla="*/ 272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0" name="AutoShape 49">
              <a:extLst>
                <a:ext uri="{FF2B5EF4-FFF2-40B4-BE49-F238E27FC236}">
                  <a16:creationId xmlns:a16="http://schemas.microsoft.com/office/drawing/2014/main" id="{2D5AA2D3-5516-9291-9CB0-349535AE17FD}"/>
                </a:ext>
              </a:extLst>
            </p:cNvPr>
            <p:cNvSpPr>
              <a:spLocks/>
            </p:cNvSpPr>
            <p:nvPr/>
          </p:nvSpPr>
          <p:spPr bwMode="auto">
            <a:xfrm>
              <a:off x="5542903" y="2883540"/>
              <a:ext cx="297043" cy="226416"/>
            </a:xfrm>
            <a:custGeom>
              <a:avLst/>
              <a:gdLst>
                <a:gd name="T0" fmla="*/ 114767 w 21600"/>
                <a:gd name="T1" fmla="*/ 87453 h 21600"/>
                <a:gd name="T2" fmla="*/ 114767 w 21600"/>
                <a:gd name="T3" fmla="*/ 87453 h 21600"/>
                <a:gd name="T4" fmla="*/ 114767 w 21600"/>
                <a:gd name="T5" fmla="*/ 87453 h 21600"/>
                <a:gd name="T6" fmla="*/ 114767 w 21600"/>
                <a:gd name="T7" fmla="*/ 874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1" name="AutoShape 50">
              <a:extLst>
                <a:ext uri="{FF2B5EF4-FFF2-40B4-BE49-F238E27FC236}">
                  <a16:creationId xmlns:a16="http://schemas.microsoft.com/office/drawing/2014/main" id="{C8C978FB-E9E2-E45C-D645-F0188B53E3DC}"/>
                </a:ext>
              </a:extLst>
            </p:cNvPr>
            <p:cNvSpPr>
              <a:spLocks/>
            </p:cNvSpPr>
            <p:nvPr/>
          </p:nvSpPr>
          <p:spPr bwMode="auto">
            <a:xfrm>
              <a:off x="5920180" y="2818360"/>
              <a:ext cx="293628" cy="250430"/>
            </a:xfrm>
            <a:custGeom>
              <a:avLst/>
              <a:gdLst>
                <a:gd name="T0" fmla="*/ 113448 w 21600"/>
                <a:gd name="T1" fmla="*/ 96728 h 21600"/>
                <a:gd name="T2" fmla="*/ 113448 w 21600"/>
                <a:gd name="T3" fmla="*/ 96728 h 21600"/>
                <a:gd name="T4" fmla="*/ 113448 w 21600"/>
                <a:gd name="T5" fmla="*/ 96728 h 21600"/>
                <a:gd name="T6" fmla="*/ 113448 w 21600"/>
                <a:gd name="T7" fmla="*/ 967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2" name="AutoShape 51">
              <a:extLst>
                <a:ext uri="{FF2B5EF4-FFF2-40B4-BE49-F238E27FC236}">
                  <a16:creationId xmlns:a16="http://schemas.microsoft.com/office/drawing/2014/main" id="{08550F34-5804-052D-78E9-BAB81CEAC0FD}"/>
                </a:ext>
              </a:extLst>
            </p:cNvPr>
            <p:cNvSpPr>
              <a:spLocks/>
            </p:cNvSpPr>
            <p:nvPr/>
          </p:nvSpPr>
          <p:spPr bwMode="auto">
            <a:xfrm>
              <a:off x="6058457" y="3051636"/>
              <a:ext cx="80236" cy="41168"/>
            </a:xfrm>
            <a:custGeom>
              <a:avLst/>
              <a:gdLst>
                <a:gd name="T0" fmla="*/ 31001 w 21600"/>
                <a:gd name="T1" fmla="*/ 15901 h 21600"/>
                <a:gd name="T2" fmla="*/ 31001 w 21600"/>
                <a:gd name="T3" fmla="*/ 15901 h 21600"/>
                <a:gd name="T4" fmla="*/ 31001 w 21600"/>
                <a:gd name="T5" fmla="*/ 15901 h 21600"/>
                <a:gd name="T6" fmla="*/ 31001 w 21600"/>
                <a:gd name="T7" fmla="*/ 15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3" name="AutoShape 52">
              <a:extLst>
                <a:ext uri="{FF2B5EF4-FFF2-40B4-BE49-F238E27FC236}">
                  <a16:creationId xmlns:a16="http://schemas.microsoft.com/office/drawing/2014/main" id="{9458F4C1-6450-965A-9286-7B3AB7548741}"/>
                </a:ext>
              </a:extLst>
            </p:cNvPr>
            <p:cNvSpPr>
              <a:spLocks/>
            </p:cNvSpPr>
            <p:nvPr/>
          </p:nvSpPr>
          <p:spPr bwMode="auto">
            <a:xfrm>
              <a:off x="5964567" y="2962443"/>
              <a:ext cx="37557" cy="72042"/>
            </a:xfrm>
            <a:custGeom>
              <a:avLst/>
              <a:gdLst>
                <a:gd name="T0" fmla="*/ 14511 w 21600"/>
                <a:gd name="T1" fmla="*/ 27826 h 21600"/>
                <a:gd name="T2" fmla="*/ 14511 w 21600"/>
                <a:gd name="T3" fmla="*/ 27826 h 21600"/>
                <a:gd name="T4" fmla="*/ 14511 w 21600"/>
                <a:gd name="T5" fmla="*/ 27826 h 21600"/>
                <a:gd name="T6" fmla="*/ 14511 w 21600"/>
                <a:gd name="T7" fmla="*/ 278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4" name="AutoShape 53">
              <a:extLst>
                <a:ext uri="{FF2B5EF4-FFF2-40B4-BE49-F238E27FC236}">
                  <a16:creationId xmlns:a16="http://schemas.microsoft.com/office/drawing/2014/main" id="{DA51EDD8-349F-5048-E2F5-00574F6E884A}"/>
                </a:ext>
              </a:extLst>
            </p:cNvPr>
            <p:cNvSpPr>
              <a:spLocks/>
            </p:cNvSpPr>
            <p:nvPr/>
          </p:nvSpPr>
          <p:spPr bwMode="auto">
            <a:xfrm>
              <a:off x="5973101" y="2907556"/>
              <a:ext cx="34144" cy="48028"/>
            </a:xfrm>
            <a:custGeom>
              <a:avLst/>
              <a:gdLst>
                <a:gd name="T0" fmla="*/ 13192 w 21600"/>
                <a:gd name="T1" fmla="*/ 18551 h 21600"/>
                <a:gd name="T2" fmla="*/ 13192 w 21600"/>
                <a:gd name="T3" fmla="*/ 18551 h 21600"/>
                <a:gd name="T4" fmla="*/ 13192 w 21600"/>
                <a:gd name="T5" fmla="*/ 18551 h 21600"/>
                <a:gd name="T6" fmla="*/ 13192 w 21600"/>
                <a:gd name="T7" fmla="*/ 18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5" name="AutoShape 54">
              <a:extLst>
                <a:ext uri="{FF2B5EF4-FFF2-40B4-BE49-F238E27FC236}">
                  <a16:creationId xmlns:a16="http://schemas.microsoft.com/office/drawing/2014/main" id="{FFE1A530-62C0-C562-F95A-C6575B77681E}"/>
                </a:ext>
              </a:extLst>
            </p:cNvPr>
            <p:cNvSpPr>
              <a:spLocks/>
            </p:cNvSpPr>
            <p:nvPr/>
          </p:nvSpPr>
          <p:spPr bwMode="auto">
            <a:xfrm>
              <a:off x="5991879" y="2722307"/>
              <a:ext cx="191200" cy="102917"/>
            </a:xfrm>
            <a:custGeom>
              <a:avLst/>
              <a:gdLst>
                <a:gd name="T0" fmla="*/ 73873 w 21600"/>
                <a:gd name="T1" fmla="*/ 39752 h 21600"/>
                <a:gd name="T2" fmla="*/ 73873 w 21600"/>
                <a:gd name="T3" fmla="*/ 39752 h 21600"/>
                <a:gd name="T4" fmla="*/ 73873 w 21600"/>
                <a:gd name="T5" fmla="*/ 39752 h 21600"/>
                <a:gd name="T6" fmla="*/ 73873 w 21600"/>
                <a:gd name="T7" fmla="*/ 39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6" name="AutoShape 55">
              <a:extLst>
                <a:ext uri="{FF2B5EF4-FFF2-40B4-BE49-F238E27FC236}">
                  <a16:creationId xmlns:a16="http://schemas.microsoft.com/office/drawing/2014/main" id="{05106B59-59BB-EA9A-7EB7-C6CF01CC2E6D}"/>
                </a:ext>
              </a:extLst>
            </p:cNvPr>
            <p:cNvSpPr>
              <a:spLocks/>
            </p:cNvSpPr>
            <p:nvPr/>
          </p:nvSpPr>
          <p:spPr bwMode="auto">
            <a:xfrm>
              <a:off x="5908230" y="2787484"/>
              <a:ext cx="102429" cy="72043"/>
            </a:xfrm>
            <a:custGeom>
              <a:avLst/>
              <a:gdLst>
                <a:gd name="T0" fmla="*/ 39575 w 21600"/>
                <a:gd name="T1" fmla="*/ 27827 h 21600"/>
                <a:gd name="T2" fmla="*/ 39575 w 21600"/>
                <a:gd name="T3" fmla="*/ 27827 h 21600"/>
                <a:gd name="T4" fmla="*/ 39575 w 21600"/>
                <a:gd name="T5" fmla="*/ 27827 h 21600"/>
                <a:gd name="T6" fmla="*/ 39575 w 21600"/>
                <a:gd name="T7" fmla="*/ 27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7" name="AutoShape 56">
              <a:extLst>
                <a:ext uri="{FF2B5EF4-FFF2-40B4-BE49-F238E27FC236}">
                  <a16:creationId xmlns:a16="http://schemas.microsoft.com/office/drawing/2014/main" id="{8C2DDABC-13CF-B9C8-8D5B-70D5EBD18A64}"/>
                </a:ext>
              </a:extLst>
            </p:cNvPr>
            <p:cNvSpPr>
              <a:spLocks/>
            </p:cNvSpPr>
            <p:nvPr/>
          </p:nvSpPr>
          <p:spPr bwMode="auto">
            <a:xfrm>
              <a:off x="5658989" y="2646833"/>
              <a:ext cx="298749" cy="312180"/>
            </a:xfrm>
            <a:custGeom>
              <a:avLst/>
              <a:gdLst>
                <a:gd name="T0" fmla="*/ 115426 w 21600"/>
                <a:gd name="T1" fmla="*/ 120579 h 21600"/>
                <a:gd name="T2" fmla="*/ 115426 w 21600"/>
                <a:gd name="T3" fmla="*/ 120579 h 21600"/>
                <a:gd name="T4" fmla="*/ 115426 w 21600"/>
                <a:gd name="T5" fmla="*/ 120579 h 21600"/>
                <a:gd name="T6" fmla="*/ 115426 w 21600"/>
                <a:gd name="T7" fmla="*/ 1205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8" name="AutoShape 57">
              <a:extLst>
                <a:ext uri="{FF2B5EF4-FFF2-40B4-BE49-F238E27FC236}">
                  <a16:creationId xmlns:a16="http://schemas.microsoft.com/office/drawing/2014/main" id="{A67776E5-5317-ED34-04D0-A5D7046CAF4F}"/>
                </a:ext>
              </a:extLst>
            </p:cNvPr>
            <p:cNvSpPr>
              <a:spLocks/>
            </p:cNvSpPr>
            <p:nvPr/>
          </p:nvSpPr>
          <p:spPr bwMode="auto">
            <a:xfrm>
              <a:off x="5539490" y="2931567"/>
              <a:ext cx="75116" cy="154375"/>
            </a:xfrm>
            <a:custGeom>
              <a:avLst/>
              <a:gdLst>
                <a:gd name="T0" fmla="*/ 29022 w 21600"/>
                <a:gd name="T1" fmla="*/ 59627 h 21600"/>
                <a:gd name="T2" fmla="*/ 29022 w 21600"/>
                <a:gd name="T3" fmla="*/ 59627 h 21600"/>
                <a:gd name="T4" fmla="*/ 29022 w 21600"/>
                <a:gd name="T5" fmla="*/ 59627 h 21600"/>
                <a:gd name="T6" fmla="*/ 29022 w 21600"/>
                <a:gd name="T7" fmla="*/ 596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49" name="AutoShape 58">
              <a:extLst>
                <a:ext uri="{FF2B5EF4-FFF2-40B4-BE49-F238E27FC236}">
                  <a16:creationId xmlns:a16="http://schemas.microsoft.com/office/drawing/2014/main" id="{4FB67BEA-154B-4DC9-2F13-1ED32B10283A}"/>
                </a:ext>
              </a:extLst>
            </p:cNvPr>
            <p:cNvSpPr>
              <a:spLocks/>
            </p:cNvSpPr>
            <p:nvPr/>
          </p:nvSpPr>
          <p:spPr bwMode="auto">
            <a:xfrm>
              <a:off x="5897989" y="2495891"/>
              <a:ext cx="194614" cy="305321"/>
            </a:xfrm>
            <a:custGeom>
              <a:avLst/>
              <a:gdLst>
                <a:gd name="T0" fmla="*/ 75192 w 21600"/>
                <a:gd name="T1" fmla="*/ 117929 h 21600"/>
                <a:gd name="T2" fmla="*/ 75192 w 21600"/>
                <a:gd name="T3" fmla="*/ 117929 h 21600"/>
                <a:gd name="T4" fmla="*/ 75192 w 21600"/>
                <a:gd name="T5" fmla="*/ 117929 h 21600"/>
                <a:gd name="T6" fmla="*/ 75192 w 21600"/>
                <a:gd name="T7" fmla="*/ 117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0" name="AutoShape 59">
              <a:extLst>
                <a:ext uri="{FF2B5EF4-FFF2-40B4-BE49-F238E27FC236}">
                  <a16:creationId xmlns:a16="http://schemas.microsoft.com/office/drawing/2014/main" id="{B5A097A8-8018-B522-9FAE-AC26ADAC83D4}"/>
                </a:ext>
              </a:extLst>
            </p:cNvPr>
            <p:cNvSpPr>
              <a:spLocks/>
            </p:cNvSpPr>
            <p:nvPr/>
          </p:nvSpPr>
          <p:spPr bwMode="auto">
            <a:xfrm>
              <a:off x="5851895" y="2557640"/>
              <a:ext cx="87066" cy="106349"/>
            </a:xfrm>
            <a:custGeom>
              <a:avLst/>
              <a:gdLst>
                <a:gd name="T0" fmla="*/ 33639 w 21600"/>
                <a:gd name="T1" fmla="*/ 41077 h 21600"/>
                <a:gd name="T2" fmla="*/ 33639 w 21600"/>
                <a:gd name="T3" fmla="*/ 41077 h 21600"/>
                <a:gd name="T4" fmla="*/ 33639 w 21600"/>
                <a:gd name="T5" fmla="*/ 41077 h 21600"/>
                <a:gd name="T6" fmla="*/ 33639 w 21600"/>
                <a:gd name="T7" fmla="*/ 410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1" name="AutoShape 60">
              <a:extLst>
                <a:ext uri="{FF2B5EF4-FFF2-40B4-BE49-F238E27FC236}">
                  <a16:creationId xmlns:a16="http://schemas.microsoft.com/office/drawing/2014/main" id="{5DAE63C3-58E2-4EB8-5578-43F1B42E18A1}"/>
                </a:ext>
              </a:extLst>
            </p:cNvPr>
            <p:cNvSpPr>
              <a:spLocks/>
            </p:cNvSpPr>
            <p:nvPr/>
          </p:nvSpPr>
          <p:spPr bwMode="auto">
            <a:xfrm>
              <a:off x="5836531" y="2636542"/>
              <a:ext cx="75115" cy="78904"/>
            </a:xfrm>
            <a:custGeom>
              <a:avLst/>
              <a:gdLst>
                <a:gd name="T0" fmla="*/ 29022 w 21600"/>
                <a:gd name="T1" fmla="*/ 30477 h 21600"/>
                <a:gd name="T2" fmla="*/ 29022 w 21600"/>
                <a:gd name="T3" fmla="*/ 30477 h 21600"/>
                <a:gd name="T4" fmla="*/ 29022 w 21600"/>
                <a:gd name="T5" fmla="*/ 30477 h 21600"/>
                <a:gd name="T6" fmla="*/ 29022 w 21600"/>
                <a:gd name="T7" fmla="*/ 304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2" name="AutoShape 61">
              <a:extLst>
                <a:ext uri="{FF2B5EF4-FFF2-40B4-BE49-F238E27FC236}">
                  <a16:creationId xmlns:a16="http://schemas.microsoft.com/office/drawing/2014/main" id="{E19C8395-BFCE-8A7A-72E1-03DD711910AD}"/>
                </a:ext>
              </a:extLst>
            </p:cNvPr>
            <p:cNvSpPr>
              <a:spLocks/>
            </p:cNvSpPr>
            <p:nvPr/>
          </p:nvSpPr>
          <p:spPr bwMode="auto">
            <a:xfrm>
              <a:off x="5889451" y="2694861"/>
              <a:ext cx="30730" cy="44598"/>
            </a:xfrm>
            <a:custGeom>
              <a:avLst/>
              <a:gdLst>
                <a:gd name="T0" fmla="*/ 11873 w 21600"/>
                <a:gd name="T1" fmla="*/ 17226 h 21600"/>
                <a:gd name="T2" fmla="*/ 11873 w 21600"/>
                <a:gd name="T3" fmla="*/ 17226 h 21600"/>
                <a:gd name="T4" fmla="*/ 11873 w 21600"/>
                <a:gd name="T5" fmla="*/ 17226 h 21600"/>
                <a:gd name="T6" fmla="*/ 11873 w 21600"/>
                <a:gd name="T7" fmla="*/ 172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3" name="AutoShape 62">
              <a:extLst>
                <a:ext uri="{FF2B5EF4-FFF2-40B4-BE49-F238E27FC236}">
                  <a16:creationId xmlns:a16="http://schemas.microsoft.com/office/drawing/2014/main" id="{FFE55FD9-99E0-FE36-DD26-7A577956E7FD}"/>
                </a:ext>
              </a:extLst>
            </p:cNvPr>
            <p:cNvSpPr>
              <a:spLocks/>
            </p:cNvSpPr>
            <p:nvPr/>
          </p:nvSpPr>
          <p:spPr bwMode="auto">
            <a:xfrm>
              <a:off x="5505346" y="2485600"/>
              <a:ext cx="131451" cy="144083"/>
            </a:xfrm>
            <a:custGeom>
              <a:avLst/>
              <a:gdLst>
                <a:gd name="T0" fmla="*/ 50788 w 21600"/>
                <a:gd name="T1" fmla="*/ 55652 h 21600"/>
                <a:gd name="T2" fmla="*/ 50788 w 21600"/>
                <a:gd name="T3" fmla="*/ 55652 h 21600"/>
                <a:gd name="T4" fmla="*/ 50788 w 21600"/>
                <a:gd name="T5" fmla="*/ 55652 h 21600"/>
                <a:gd name="T6" fmla="*/ 50788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4" name="AutoShape 63">
              <a:extLst>
                <a:ext uri="{FF2B5EF4-FFF2-40B4-BE49-F238E27FC236}">
                  <a16:creationId xmlns:a16="http://schemas.microsoft.com/office/drawing/2014/main" id="{4FCCC411-864C-422C-4E38-4688E678E582}"/>
                </a:ext>
              </a:extLst>
            </p:cNvPr>
            <p:cNvSpPr>
              <a:spLocks/>
            </p:cNvSpPr>
            <p:nvPr/>
          </p:nvSpPr>
          <p:spPr bwMode="auto">
            <a:xfrm>
              <a:off x="5618016" y="2344949"/>
              <a:ext cx="203150" cy="343054"/>
            </a:xfrm>
            <a:custGeom>
              <a:avLst/>
              <a:gdLst>
                <a:gd name="T0" fmla="*/ 78490 w 21600"/>
                <a:gd name="T1" fmla="*/ 132504 h 21600"/>
                <a:gd name="T2" fmla="*/ 78490 w 21600"/>
                <a:gd name="T3" fmla="*/ 132504 h 21600"/>
                <a:gd name="T4" fmla="*/ 78490 w 21600"/>
                <a:gd name="T5" fmla="*/ 132504 h 21600"/>
                <a:gd name="T6" fmla="*/ 78490 w 21600"/>
                <a:gd name="T7" fmla="*/ 1325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5" name="AutoShape 64">
              <a:extLst>
                <a:ext uri="{FF2B5EF4-FFF2-40B4-BE49-F238E27FC236}">
                  <a16:creationId xmlns:a16="http://schemas.microsoft.com/office/drawing/2014/main" id="{A8844EFF-7DA2-B81B-06F9-EC3F75FE5E13}"/>
                </a:ext>
              </a:extLst>
            </p:cNvPr>
            <p:cNvSpPr>
              <a:spLocks/>
            </p:cNvSpPr>
            <p:nvPr/>
          </p:nvSpPr>
          <p:spPr bwMode="auto">
            <a:xfrm>
              <a:off x="5577047" y="2485600"/>
              <a:ext cx="68286" cy="54890"/>
            </a:xfrm>
            <a:custGeom>
              <a:avLst/>
              <a:gdLst>
                <a:gd name="T0" fmla="*/ 26384 w 21600"/>
                <a:gd name="T1" fmla="*/ 21201 h 21600"/>
                <a:gd name="T2" fmla="*/ 26384 w 21600"/>
                <a:gd name="T3" fmla="*/ 21201 h 21600"/>
                <a:gd name="T4" fmla="*/ 26384 w 21600"/>
                <a:gd name="T5" fmla="*/ 21201 h 21600"/>
                <a:gd name="T6" fmla="*/ 26384 w 21600"/>
                <a:gd name="T7" fmla="*/ 212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6" name="AutoShape 65">
              <a:extLst>
                <a:ext uri="{FF2B5EF4-FFF2-40B4-BE49-F238E27FC236}">
                  <a16:creationId xmlns:a16="http://schemas.microsoft.com/office/drawing/2014/main" id="{9D3D89FA-C148-68BD-41DF-66088465E0E0}"/>
                </a:ext>
              </a:extLst>
            </p:cNvPr>
            <p:cNvSpPr>
              <a:spLocks/>
            </p:cNvSpPr>
            <p:nvPr/>
          </p:nvSpPr>
          <p:spPr bwMode="auto">
            <a:xfrm>
              <a:off x="5961153" y="2396404"/>
              <a:ext cx="68286" cy="106347"/>
            </a:xfrm>
            <a:custGeom>
              <a:avLst/>
              <a:gdLst>
                <a:gd name="T0" fmla="*/ 26384 w 21600"/>
                <a:gd name="T1" fmla="*/ 41077 h 21600"/>
                <a:gd name="T2" fmla="*/ 26384 w 21600"/>
                <a:gd name="T3" fmla="*/ 41077 h 21600"/>
                <a:gd name="T4" fmla="*/ 26384 w 21600"/>
                <a:gd name="T5" fmla="*/ 41077 h 21600"/>
                <a:gd name="T6" fmla="*/ 26384 w 21600"/>
                <a:gd name="T7" fmla="*/ 410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7" name="AutoShape 66">
              <a:extLst>
                <a:ext uri="{FF2B5EF4-FFF2-40B4-BE49-F238E27FC236}">
                  <a16:creationId xmlns:a16="http://schemas.microsoft.com/office/drawing/2014/main" id="{04ADE306-13F1-0880-85A7-DFF1AD198517}"/>
                </a:ext>
              </a:extLst>
            </p:cNvPr>
            <p:cNvSpPr>
              <a:spLocks/>
            </p:cNvSpPr>
            <p:nvPr/>
          </p:nvSpPr>
          <p:spPr bwMode="auto">
            <a:xfrm>
              <a:off x="6075531" y="1816646"/>
              <a:ext cx="317528" cy="668954"/>
            </a:xfrm>
            <a:custGeom>
              <a:avLst/>
              <a:gdLst>
                <a:gd name="T0" fmla="*/ 122682 w 21600"/>
                <a:gd name="T1" fmla="*/ 258383 h 21600"/>
                <a:gd name="T2" fmla="*/ 122682 w 21600"/>
                <a:gd name="T3" fmla="*/ 258383 h 21600"/>
                <a:gd name="T4" fmla="*/ 122682 w 21600"/>
                <a:gd name="T5" fmla="*/ 258383 h 21600"/>
                <a:gd name="T6" fmla="*/ 122682 w 21600"/>
                <a:gd name="T7" fmla="*/ 2583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58" name="AutoShape 67">
              <a:extLst>
                <a:ext uri="{FF2B5EF4-FFF2-40B4-BE49-F238E27FC236}">
                  <a16:creationId xmlns:a16="http://schemas.microsoft.com/office/drawing/2014/main" id="{B3C10121-35FC-B10D-0E49-7EE7801C62BE}"/>
                </a:ext>
              </a:extLst>
            </p:cNvPr>
            <p:cNvSpPr>
              <a:spLocks/>
            </p:cNvSpPr>
            <p:nvPr/>
          </p:nvSpPr>
          <p:spPr bwMode="auto">
            <a:xfrm>
              <a:off x="6297457" y="1758328"/>
              <a:ext cx="233879" cy="531735"/>
            </a:xfrm>
            <a:custGeom>
              <a:avLst/>
              <a:gdLst>
                <a:gd name="T0" fmla="*/ 90363 w 21600"/>
                <a:gd name="T1" fmla="*/ 205381 h 21600"/>
                <a:gd name="T2" fmla="*/ 90363 w 21600"/>
                <a:gd name="T3" fmla="*/ 205381 h 21600"/>
                <a:gd name="T4" fmla="*/ 90363 w 21600"/>
                <a:gd name="T5" fmla="*/ 205381 h 21600"/>
                <a:gd name="T6" fmla="*/ 90363 w 21600"/>
                <a:gd name="T7" fmla="*/ 2053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chemeClr val="accent1"/>
            </a:solidFill>
            <a:ln w="6350" cap="flat" cmpd="sng">
              <a:solidFill>
                <a:schemeClr val="accent3"/>
              </a:solidFill>
              <a:prstDash val="solid"/>
              <a:round/>
              <a:headEnd/>
              <a:tailEnd/>
            </a:ln>
            <a:effectLst/>
          </p:spPr>
          <p:txBody>
            <a:bodyPr lIns="0" tIns="0" rIns="0" bIns="0" anchor="ctr"/>
            <a:lstStyle/>
            <a:p>
              <a:endParaRPr lang="id-ID"/>
            </a:p>
          </p:txBody>
        </p:sp>
        <p:sp>
          <p:nvSpPr>
            <p:cNvPr id="159" name="AutoShape 68">
              <a:extLst>
                <a:ext uri="{FF2B5EF4-FFF2-40B4-BE49-F238E27FC236}">
                  <a16:creationId xmlns:a16="http://schemas.microsoft.com/office/drawing/2014/main" id="{14137D78-2661-C2D1-69F2-3AA656578F77}"/>
                </a:ext>
              </a:extLst>
            </p:cNvPr>
            <p:cNvSpPr>
              <a:spLocks/>
            </p:cNvSpPr>
            <p:nvPr/>
          </p:nvSpPr>
          <p:spPr bwMode="auto">
            <a:xfrm>
              <a:off x="6014073" y="2519905"/>
              <a:ext cx="102430" cy="144083"/>
            </a:xfrm>
            <a:custGeom>
              <a:avLst/>
              <a:gdLst>
                <a:gd name="T0" fmla="*/ 39576 w 21600"/>
                <a:gd name="T1" fmla="*/ 55652 h 21600"/>
                <a:gd name="T2" fmla="*/ 39576 w 21600"/>
                <a:gd name="T3" fmla="*/ 55652 h 21600"/>
                <a:gd name="T4" fmla="*/ 39576 w 21600"/>
                <a:gd name="T5" fmla="*/ 55652 h 21600"/>
                <a:gd name="T6" fmla="*/ 39576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0" name="AutoShape 69">
              <a:extLst>
                <a:ext uri="{FF2B5EF4-FFF2-40B4-BE49-F238E27FC236}">
                  <a16:creationId xmlns:a16="http://schemas.microsoft.com/office/drawing/2014/main" id="{10D61B68-F134-CF75-CE7F-ACBBEA579471}"/>
                </a:ext>
              </a:extLst>
            </p:cNvPr>
            <p:cNvSpPr>
              <a:spLocks/>
            </p:cNvSpPr>
            <p:nvPr/>
          </p:nvSpPr>
          <p:spPr bwMode="auto">
            <a:xfrm>
              <a:off x="6394764" y="2934999"/>
              <a:ext cx="421663" cy="188680"/>
            </a:xfrm>
            <a:custGeom>
              <a:avLst/>
              <a:gdLst>
                <a:gd name="T0" fmla="*/ 162916 w 21600"/>
                <a:gd name="T1" fmla="*/ 72878 h 21600"/>
                <a:gd name="T2" fmla="*/ 162916 w 21600"/>
                <a:gd name="T3" fmla="*/ 72878 h 21600"/>
                <a:gd name="T4" fmla="*/ 162916 w 21600"/>
                <a:gd name="T5" fmla="*/ 72878 h 21600"/>
                <a:gd name="T6" fmla="*/ 162916 w 21600"/>
                <a:gd name="T7" fmla="*/ 7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1" name="AutoShape 70">
              <a:extLst>
                <a:ext uri="{FF2B5EF4-FFF2-40B4-BE49-F238E27FC236}">
                  <a16:creationId xmlns:a16="http://schemas.microsoft.com/office/drawing/2014/main" id="{852E9DDC-2A4B-5ACC-15F5-9473006B9FAD}"/>
                </a:ext>
              </a:extLst>
            </p:cNvPr>
            <p:cNvSpPr>
              <a:spLocks/>
            </p:cNvSpPr>
            <p:nvPr/>
          </p:nvSpPr>
          <p:spPr bwMode="auto">
            <a:xfrm>
              <a:off x="6258193" y="2814930"/>
              <a:ext cx="208271" cy="154375"/>
            </a:xfrm>
            <a:custGeom>
              <a:avLst/>
              <a:gdLst>
                <a:gd name="T0" fmla="*/ 80469 w 21600"/>
                <a:gd name="T1" fmla="*/ 59627 h 21600"/>
                <a:gd name="T2" fmla="*/ 80469 w 21600"/>
                <a:gd name="T3" fmla="*/ 59627 h 21600"/>
                <a:gd name="T4" fmla="*/ 80469 w 21600"/>
                <a:gd name="T5" fmla="*/ 59627 h 21600"/>
                <a:gd name="T6" fmla="*/ 80469 w 21600"/>
                <a:gd name="T7" fmla="*/ 596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2" name="AutoShape 71">
              <a:extLst>
                <a:ext uri="{FF2B5EF4-FFF2-40B4-BE49-F238E27FC236}">
                  <a16:creationId xmlns:a16="http://schemas.microsoft.com/office/drawing/2014/main" id="{D3399698-73E2-8361-751C-CEA4A27C8989}"/>
                </a:ext>
              </a:extLst>
            </p:cNvPr>
            <p:cNvSpPr>
              <a:spLocks/>
            </p:cNvSpPr>
            <p:nvPr/>
          </p:nvSpPr>
          <p:spPr bwMode="auto">
            <a:xfrm>
              <a:off x="6236000" y="2962443"/>
              <a:ext cx="158765" cy="144083"/>
            </a:xfrm>
            <a:custGeom>
              <a:avLst/>
              <a:gdLst>
                <a:gd name="T0" fmla="*/ 61341 w 21600"/>
                <a:gd name="T1" fmla="*/ 55652 h 21600"/>
                <a:gd name="T2" fmla="*/ 61341 w 21600"/>
                <a:gd name="T3" fmla="*/ 55652 h 21600"/>
                <a:gd name="T4" fmla="*/ 61341 w 21600"/>
                <a:gd name="T5" fmla="*/ 55652 h 21600"/>
                <a:gd name="T6" fmla="*/ 61341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3" name="AutoShape 72">
              <a:extLst>
                <a:ext uri="{FF2B5EF4-FFF2-40B4-BE49-F238E27FC236}">
                  <a16:creationId xmlns:a16="http://schemas.microsoft.com/office/drawing/2014/main" id="{A0181AD5-51F9-AB1C-4A2A-1241B53649A8}"/>
                </a:ext>
              </a:extLst>
            </p:cNvPr>
            <p:cNvSpPr>
              <a:spLocks/>
            </p:cNvSpPr>
            <p:nvPr/>
          </p:nvSpPr>
          <p:spPr bwMode="auto">
            <a:xfrm>
              <a:off x="6220636" y="2914417"/>
              <a:ext cx="52922" cy="102917"/>
            </a:xfrm>
            <a:custGeom>
              <a:avLst/>
              <a:gdLst>
                <a:gd name="T0" fmla="*/ 20447 w 21600"/>
                <a:gd name="T1" fmla="*/ 39752 h 21600"/>
                <a:gd name="T2" fmla="*/ 20447 w 21600"/>
                <a:gd name="T3" fmla="*/ 39752 h 21600"/>
                <a:gd name="T4" fmla="*/ 20447 w 21600"/>
                <a:gd name="T5" fmla="*/ 39752 h 21600"/>
                <a:gd name="T6" fmla="*/ 20447 w 21600"/>
                <a:gd name="T7" fmla="*/ 39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4" name="AutoShape 73">
              <a:extLst>
                <a:ext uri="{FF2B5EF4-FFF2-40B4-BE49-F238E27FC236}">
                  <a16:creationId xmlns:a16="http://schemas.microsoft.com/office/drawing/2014/main" id="{76F14BDB-A21B-B632-F801-346A8631CCE4}"/>
                </a:ext>
              </a:extLst>
            </p:cNvPr>
            <p:cNvSpPr>
              <a:spLocks/>
            </p:cNvSpPr>
            <p:nvPr/>
          </p:nvSpPr>
          <p:spPr bwMode="auto">
            <a:xfrm>
              <a:off x="6058457" y="2780623"/>
              <a:ext cx="268022" cy="195541"/>
            </a:xfrm>
            <a:custGeom>
              <a:avLst/>
              <a:gdLst>
                <a:gd name="T0" fmla="*/ 103554 w 21600"/>
                <a:gd name="T1" fmla="*/ 75528 h 21600"/>
                <a:gd name="T2" fmla="*/ 103554 w 21600"/>
                <a:gd name="T3" fmla="*/ 75528 h 21600"/>
                <a:gd name="T4" fmla="*/ 103554 w 21600"/>
                <a:gd name="T5" fmla="*/ 75528 h 21600"/>
                <a:gd name="T6" fmla="*/ 103554 w 21600"/>
                <a:gd name="T7" fmla="*/ 755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5" name="AutoShape 74">
              <a:extLst>
                <a:ext uri="{FF2B5EF4-FFF2-40B4-BE49-F238E27FC236}">
                  <a16:creationId xmlns:a16="http://schemas.microsoft.com/office/drawing/2014/main" id="{6E350EED-AC89-0478-0208-E6190416235A}"/>
                </a:ext>
              </a:extLst>
            </p:cNvPr>
            <p:cNvSpPr>
              <a:spLocks/>
            </p:cNvSpPr>
            <p:nvPr/>
          </p:nvSpPr>
          <p:spPr bwMode="auto">
            <a:xfrm>
              <a:off x="6172835" y="2722307"/>
              <a:ext cx="143401" cy="99487"/>
            </a:xfrm>
            <a:custGeom>
              <a:avLst/>
              <a:gdLst>
                <a:gd name="T0" fmla="*/ 55405 w 21600"/>
                <a:gd name="T1" fmla="*/ 38427 h 21600"/>
                <a:gd name="T2" fmla="*/ 55405 w 21600"/>
                <a:gd name="T3" fmla="*/ 38427 h 21600"/>
                <a:gd name="T4" fmla="*/ 55405 w 21600"/>
                <a:gd name="T5" fmla="*/ 38427 h 21600"/>
                <a:gd name="T6" fmla="*/ 55405 w 21600"/>
                <a:gd name="T7" fmla="*/ 38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6" name="AutoShape 75">
              <a:extLst>
                <a:ext uri="{FF2B5EF4-FFF2-40B4-BE49-F238E27FC236}">
                  <a16:creationId xmlns:a16="http://schemas.microsoft.com/office/drawing/2014/main" id="{3FC44E78-C13C-3CC3-133F-21D04849A9EB}"/>
                </a:ext>
              </a:extLst>
            </p:cNvPr>
            <p:cNvSpPr>
              <a:spLocks/>
            </p:cNvSpPr>
            <p:nvPr/>
          </p:nvSpPr>
          <p:spPr bwMode="auto">
            <a:xfrm>
              <a:off x="6063580" y="2650264"/>
              <a:ext cx="259485" cy="113209"/>
            </a:xfrm>
            <a:custGeom>
              <a:avLst/>
              <a:gdLst>
                <a:gd name="T0" fmla="*/ 100256 w 21600"/>
                <a:gd name="T1" fmla="*/ 43727 h 21600"/>
                <a:gd name="T2" fmla="*/ 100256 w 21600"/>
                <a:gd name="T3" fmla="*/ 43727 h 21600"/>
                <a:gd name="T4" fmla="*/ 100256 w 21600"/>
                <a:gd name="T5" fmla="*/ 43727 h 21600"/>
                <a:gd name="T6" fmla="*/ 100256 w 21600"/>
                <a:gd name="T7" fmla="*/ 437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7" name="AutoShape 76">
              <a:extLst>
                <a:ext uri="{FF2B5EF4-FFF2-40B4-BE49-F238E27FC236}">
                  <a16:creationId xmlns:a16="http://schemas.microsoft.com/office/drawing/2014/main" id="{A1FBBD80-16A5-1B06-CD72-6BDF5B34806E}"/>
                </a:ext>
              </a:extLst>
            </p:cNvPr>
            <p:cNvSpPr>
              <a:spLocks/>
            </p:cNvSpPr>
            <p:nvPr/>
          </p:nvSpPr>
          <p:spPr bwMode="auto">
            <a:xfrm>
              <a:off x="6092600" y="2485600"/>
              <a:ext cx="286801" cy="209263"/>
            </a:xfrm>
            <a:custGeom>
              <a:avLst/>
              <a:gdLst>
                <a:gd name="T0" fmla="*/ 110810 w 21600"/>
                <a:gd name="T1" fmla="*/ 80828 h 21600"/>
                <a:gd name="T2" fmla="*/ 110810 w 21600"/>
                <a:gd name="T3" fmla="*/ 80828 h 21600"/>
                <a:gd name="T4" fmla="*/ 110810 w 21600"/>
                <a:gd name="T5" fmla="*/ 80828 h 21600"/>
                <a:gd name="T6" fmla="*/ 110810 w 21600"/>
                <a:gd name="T7" fmla="*/ 808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grpFill/>
            <a:ln w="6350" cap="flat" cmpd="sng">
              <a:solidFill>
                <a:schemeClr val="accent3"/>
              </a:solidFill>
              <a:prstDash val="solid"/>
              <a:round/>
              <a:headEnd/>
              <a:tailEnd/>
            </a:ln>
            <a:effectLst/>
          </p:spPr>
          <p:txBody>
            <a:bodyPr lIns="0" tIns="0" rIns="0" bIns="0" anchor="ctr"/>
            <a:lstStyle/>
            <a:p>
              <a:endParaRPr lang="id-ID"/>
            </a:p>
          </p:txBody>
        </p:sp>
        <p:sp>
          <p:nvSpPr>
            <p:cNvPr id="168" name="AutoShape 77">
              <a:extLst>
                <a:ext uri="{FF2B5EF4-FFF2-40B4-BE49-F238E27FC236}">
                  <a16:creationId xmlns:a16="http://schemas.microsoft.com/office/drawing/2014/main" id="{87AD692E-D989-DAAE-9619-6A9C030B474A}"/>
                </a:ext>
              </a:extLst>
            </p:cNvPr>
            <p:cNvSpPr>
              <a:spLocks/>
            </p:cNvSpPr>
            <p:nvPr/>
          </p:nvSpPr>
          <p:spPr bwMode="auto">
            <a:xfrm>
              <a:off x="6276972" y="2722307"/>
              <a:ext cx="192907" cy="144083"/>
            </a:xfrm>
            <a:custGeom>
              <a:avLst/>
              <a:gdLst>
                <a:gd name="T0" fmla="*/ 74533 w 21600"/>
                <a:gd name="T1" fmla="*/ 55652 h 21600"/>
                <a:gd name="T2" fmla="*/ 74533 w 21600"/>
                <a:gd name="T3" fmla="*/ 55652 h 21600"/>
                <a:gd name="T4" fmla="*/ 74533 w 21600"/>
                <a:gd name="T5" fmla="*/ 55652 h 21600"/>
                <a:gd name="T6" fmla="*/ 74533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69" name="AutoShape 78">
              <a:extLst>
                <a:ext uri="{FF2B5EF4-FFF2-40B4-BE49-F238E27FC236}">
                  <a16:creationId xmlns:a16="http://schemas.microsoft.com/office/drawing/2014/main" id="{58F9FECE-94DD-EC70-8CB0-B7870E946561}"/>
                </a:ext>
              </a:extLst>
            </p:cNvPr>
            <p:cNvSpPr>
              <a:spLocks/>
            </p:cNvSpPr>
            <p:nvPr/>
          </p:nvSpPr>
          <p:spPr bwMode="auto">
            <a:xfrm>
              <a:off x="6391351" y="2931567"/>
              <a:ext cx="78529" cy="75473"/>
            </a:xfrm>
            <a:custGeom>
              <a:avLst/>
              <a:gdLst>
                <a:gd name="T0" fmla="*/ 30341 w 21600"/>
                <a:gd name="T1" fmla="*/ 29152 h 21600"/>
                <a:gd name="T2" fmla="*/ 30341 w 21600"/>
                <a:gd name="T3" fmla="*/ 29152 h 21600"/>
                <a:gd name="T4" fmla="*/ 30341 w 21600"/>
                <a:gd name="T5" fmla="*/ 29152 h 21600"/>
                <a:gd name="T6" fmla="*/ 30341 w 21600"/>
                <a:gd name="T7" fmla="*/ 29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0" name="AutoShape 79">
              <a:extLst>
                <a:ext uri="{FF2B5EF4-FFF2-40B4-BE49-F238E27FC236}">
                  <a16:creationId xmlns:a16="http://schemas.microsoft.com/office/drawing/2014/main" id="{9218094A-ED35-A6FC-EBC5-FAE45CEA60AD}"/>
                </a:ext>
              </a:extLst>
            </p:cNvPr>
            <p:cNvSpPr>
              <a:spLocks/>
            </p:cNvSpPr>
            <p:nvPr/>
          </p:nvSpPr>
          <p:spPr bwMode="auto">
            <a:xfrm>
              <a:off x="6261608" y="1179535"/>
              <a:ext cx="4023717" cy="1882395"/>
            </a:xfrm>
            <a:custGeom>
              <a:avLst/>
              <a:gdLst>
                <a:gd name="T0" fmla="*/ 1554620 w 21600"/>
                <a:gd name="T1" fmla="*/ 727778 h 21589"/>
                <a:gd name="T2" fmla="*/ 1554620 w 21600"/>
                <a:gd name="T3" fmla="*/ 727778 h 21589"/>
                <a:gd name="T4" fmla="*/ 1554620 w 21600"/>
                <a:gd name="T5" fmla="*/ 727778 h 21589"/>
                <a:gd name="T6" fmla="*/ 1554620 w 21600"/>
                <a:gd name="T7" fmla="*/ 727778 h 215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89">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1" name="AutoShape 80">
              <a:extLst>
                <a:ext uri="{FF2B5EF4-FFF2-40B4-BE49-F238E27FC236}">
                  <a16:creationId xmlns:a16="http://schemas.microsoft.com/office/drawing/2014/main" id="{EA7F1FD1-6979-64AF-F7BE-41E442C08934}"/>
                </a:ext>
              </a:extLst>
            </p:cNvPr>
            <p:cNvSpPr>
              <a:spLocks/>
            </p:cNvSpPr>
            <p:nvPr/>
          </p:nvSpPr>
          <p:spPr bwMode="auto">
            <a:xfrm>
              <a:off x="6145522" y="2513042"/>
              <a:ext cx="59395" cy="32592"/>
            </a:xfrm>
            <a:custGeom>
              <a:avLst/>
              <a:gdLst>
                <a:gd name="T0" fmla="*/ 22947 w 21471"/>
                <a:gd name="T1" fmla="*/ 12589 h 21600"/>
                <a:gd name="T2" fmla="*/ 22947 w 21471"/>
                <a:gd name="T3" fmla="*/ 12589 h 21600"/>
                <a:gd name="T4" fmla="*/ 22947 w 21471"/>
                <a:gd name="T5" fmla="*/ 12589 h 21600"/>
                <a:gd name="T6" fmla="*/ 22947 w 21471"/>
                <a:gd name="T7" fmla="*/ 125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1" h="2160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2" name="AutoShape 81">
              <a:extLst>
                <a:ext uri="{FF2B5EF4-FFF2-40B4-BE49-F238E27FC236}">
                  <a16:creationId xmlns:a16="http://schemas.microsoft.com/office/drawing/2014/main" id="{5230AB28-2D2D-D41C-F866-8CA7517738C1}"/>
                </a:ext>
              </a:extLst>
            </p:cNvPr>
            <p:cNvSpPr>
              <a:spLocks/>
            </p:cNvSpPr>
            <p:nvPr/>
          </p:nvSpPr>
          <p:spPr bwMode="auto">
            <a:xfrm>
              <a:off x="6183079" y="2489029"/>
              <a:ext cx="78529" cy="84049"/>
            </a:xfrm>
            <a:custGeom>
              <a:avLst/>
              <a:gdLst>
                <a:gd name="T0" fmla="*/ 30341 w 21600"/>
                <a:gd name="T1" fmla="*/ 32464 h 21600"/>
                <a:gd name="T2" fmla="*/ 30341 w 21600"/>
                <a:gd name="T3" fmla="*/ 32464 h 21600"/>
                <a:gd name="T4" fmla="*/ 30341 w 21600"/>
                <a:gd name="T5" fmla="*/ 32464 h 21600"/>
                <a:gd name="T6" fmla="*/ 30341 w 21600"/>
                <a:gd name="T7" fmla="*/ 32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3" name="AutoShape 82">
              <a:extLst>
                <a:ext uri="{FF2B5EF4-FFF2-40B4-BE49-F238E27FC236}">
                  <a16:creationId xmlns:a16="http://schemas.microsoft.com/office/drawing/2014/main" id="{8A2AFE25-E047-F622-670C-DA2BCAC05383}"/>
                </a:ext>
              </a:extLst>
            </p:cNvPr>
            <p:cNvSpPr>
              <a:spLocks/>
            </p:cNvSpPr>
            <p:nvPr/>
          </p:nvSpPr>
          <p:spPr bwMode="auto">
            <a:xfrm>
              <a:off x="6167715" y="2447863"/>
              <a:ext cx="97308" cy="70328"/>
            </a:xfrm>
            <a:custGeom>
              <a:avLst/>
              <a:gdLst>
                <a:gd name="T0" fmla="*/ 37597 w 21600"/>
                <a:gd name="T1" fmla="*/ 27164 h 21600"/>
                <a:gd name="T2" fmla="*/ 37597 w 21600"/>
                <a:gd name="T3" fmla="*/ 27164 h 21600"/>
                <a:gd name="T4" fmla="*/ 37597 w 21600"/>
                <a:gd name="T5" fmla="*/ 27164 h 21600"/>
                <a:gd name="T6" fmla="*/ 37597 w 21600"/>
                <a:gd name="T7" fmla="*/ 271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4" name="AutoShape 83">
              <a:extLst>
                <a:ext uri="{FF2B5EF4-FFF2-40B4-BE49-F238E27FC236}">
                  <a16:creationId xmlns:a16="http://schemas.microsoft.com/office/drawing/2014/main" id="{50EF5AC0-3124-E69E-580B-E1BC9E8DDE2D}"/>
                </a:ext>
              </a:extLst>
            </p:cNvPr>
            <p:cNvSpPr>
              <a:spLocks/>
            </p:cNvSpPr>
            <p:nvPr/>
          </p:nvSpPr>
          <p:spPr bwMode="auto">
            <a:xfrm>
              <a:off x="6227546" y="2415272"/>
              <a:ext cx="47719" cy="41168"/>
            </a:xfrm>
            <a:custGeom>
              <a:avLst/>
              <a:gdLst>
                <a:gd name="T0" fmla="*/ 18436 w 21563"/>
                <a:gd name="T1" fmla="*/ 15901 h 21600"/>
                <a:gd name="T2" fmla="*/ 18436 w 21563"/>
                <a:gd name="T3" fmla="*/ 15901 h 21600"/>
                <a:gd name="T4" fmla="*/ 18436 w 21563"/>
                <a:gd name="T5" fmla="*/ 15901 h 21600"/>
                <a:gd name="T6" fmla="*/ 18436 w 21563"/>
                <a:gd name="T7" fmla="*/ 15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5" name="AutoShape 84">
              <a:extLst>
                <a:ext uri="{FF2B5EF4-FFF2-40B4-BE49-F238E27FC236}">
                  <a16:creationId xmlns:a16="http://schemas.microsoft.com/office/drawing/2014/main" id="{FFED830F-B93E-99B3-9BF0-F870F4BD8418}"/>
                </a:ext>
              </a:extLst>
            </p:cNvPr>
            <p:cNvSpPr>
              <a:spLocks/>
            </p:cNvSpPr>
            <p:nvPr/>
          </p:nvSpPr>
          <p:spPr bwMode="auto">
            <a:xfrm>
              <a:off x="5899695" y="2924706"/>
              <a:ext cx="37559" cy="51460"/>
            </a:xfrm>
            <a:custGeom>
              <a:avLst/>
              <a:gdLst>
                <a:gd name="T0" fmla="*/ 14512 w 21600"/>
                <a:gd name="T1" fmla="*/ 19876 h 21600"/>
                <a:gd name="T2" fmla="*/ 14512 w 21600"/>
                <a:gd name="T3" fmla="*/ 19876 h 21600"/>
                <a:gd name="T4" fmla="*/ 14512 w 21600"/>
                <a:gd name="T5" fmla="*/ 19876 h 21600"/>
                <a:gd name="T6" fmla="*/ 14512 w 21600"/>
                <a:gd name="T7" fmla="*/ 19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544"/>
                  </a:moveTo>
                  <a:lnTo>
                    <a:pt x="9257" y="6330"/>
                  </a:lnTo>
                  <a:lnTo>
                    <a:pt x="10799" y="372"/>
                  </a:lnTo>
                  <a:lnTo>
                    <a:pt x="14914" y="0"/>
                  </a:lnTo>
                  <a:lnTo>
                    <a:pt x="21600" y="7075"/>
                  </a:lnTo>
                  <a:lnTo>
                    <a:pt x="19028" y="9682"/>
                  </a:lnTo>
                  <a:lnTo>
                    <a:pt x="13885" y="21600"/>
                  </a:lnTo>
                  <a:lnTo>
                    <a:pt x="0" y="11544"/>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6" name="AutoShape 85">
              <a:extLst>
                <a:ext uri="{FF2B5EF4-FFF2-40B4-BE49-F238E27FC236}">
                  <a16:creationId xmlns:a16="http://schemas.microsoft.com/office/drawing/2014/main" id="{703E9AAE-21EF-508E-D36F-E0FB03099C90}"/>
                </a:ext>
              </a:extLst>
            </p:cNvPr>
            <p:cNvSpPr>
              <a:spLocks/>
            </p:cNvSpPr>
            <p:nvPr/>
          </p:nvSpPr>
          <p:spPr bwMode="auto">
            <a:xfrm>
              <a:off x="6256486" y="2838944"/>
              <a:ext cx="206564" cy="154376"/>
            </a:xfrm>
            <a:custGeom>
              <a:avLst/>
              <a:gdLst>
                <a:gd name="T0" fmla="*/ 79809 w 21600"/>
                <a:gd name="T1" fmla="*/ 59628 h 21600"/>
                <a:gd name="T2" fmla="*/ 79809 w 21600"/>
                <a:gd name="T3" fmla="*/ 59628 h 21600"/>
                <a:gd name="T4" fmla="*/ 79809 w 21600"/>
                <a:gd name="T5" fmla="*/ 59628 h 21600"/>
                <a:gd name="T6" fmla="*/ 79809 w 21600"/>
                <a:gd name="T7" fmla="*/ 596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7" name="AutoShape 86">
              <a:extLst>
                <a:ext uri="{FF2B5EF4-FFF2-40B4-BE49-F238E27FC236}">
                  <a16:creationId xmlns:a16="http://schemas.microsoft.com/office/drawing/2014/main" id="{CACBB6FE-CF05-6F26-95C9-2850FF12D39E}"/>
                </a:ext>
              </a:extLst>
            </p:cNvPr>
            <p:cNvSpPr>
              <a:spLocks/>
            </p:cNvSpPr>
            <p:nvPr/>
          </p:nvSpPr>
          <p:spPr bwMode="auto">
            <a:xfrm>
              <a:off x="6169422" y="2746321"/>
              <a:ext cx="143401" cy="99487"/>
            </a:xfrm>
            <a:custGeom>
              <a:avLst/>
              <a:gdLst>
                <a:gd name="T0" fmla="*/ 55405 w 21600"/>
                <a:gd name="T1" fmla="*/ 38427 h 21600"/>
                <a:gd name="T2" fmla="*/ 55405 w 21600"/>
                <a:gd name="T3" fmla="*/ 38427 h 21600"/>
                <a:gd name="T4" fmla="*/ 55405 w 21600"/>
                <a:gd name="T5" fmla="*/ 38427 h 21600"/>
                <a:gd name="T6" fmla="*/ 55405 w 21600"/>
                <a:gd name="T7" fmla="*/ 384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8" name="AutoShape 87">
              <a:extLst>
                <a:ext uri="{FF2B5EF4-FFF2-40B4-BE49-F238E27FC236}">
                  <a16:creationId xmlns:a16="http://schemas.microsoft.com/office/drawing/2014/main" id="{A8676211-5387-492F-9FFE-58D397160AF4}"/>
                </a:ext>
              </a:extLst>
            </p:cNvPr>
            <p:cNvSpPr>
              <a:spLocks/>
            </p:cNvSpPr>
            <p:nvPr/>
          </p:nvSpPr>
          <p:spPr bwMode="auto">
            <a:xfrm>
              <a:off x="6275265" y="2746321"/>
              <a:ext cx="191199" cy="144083"/>
            </a:xfrm>
            <a:custGeom>
              <a:avLst/>
              <a:gdLst>
                <a:gd name="T0" fmla="*/ 73873 w 21600"/>
                <a:gd name="T1" fmla="*/ 55652 h 21600"/>
                <a:gd name="T2" fmla="*/ 73873 w 21600"/>
                <a:gd name="T3" fmla="*/ 55652 h 21600"/>
                <a:gd name="T4" fmla="*/ 73873 w 21600"/>
                <a:gd name="T5" fmla="*/ 55652 h 21600"/>
                <a:gd name="T6" fmla="*/ 73873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79" name="AutoShape 88">
              <a:extLst>
                <a:ext uri="{FF2B5EF4-FFF2-40B4-BE49-F238E27FC236}">
                  <a16:creationId xmlns:a16="http://schemas.microsoft.com/office/drawing/2014/main" id="{24B5D1B7-0BDF-A33E-1C48-9AD58A8F3290}"/>
                </a:ext>
              </a:extLst>
            </p:cNvPr>
            <p:cNvSpPr>
              <a:spLocks/>
            </p:cNvSpPr>
            <p:nvPr/>
          </p:nvSpPr>
          <p:spPr bwMode="auto">
            <a:xfrm>
              <a:off x="6387936" y="2955582"/>
              <a:ext cx="78528" cy="73757"/>
            </a:xfrm>
            <a:custGeom>
              <a:avLst/>
              <a:gdLst>
                <a:gd name="T0" fmla="*/ 30341 w 21600"/>
                <a:gd name="T1" fmla="*/ 28489 h 21600"/>
                <a:gd name="T2" fmla="*/ 30341 w 21600"/>
                <a:gd name="T3" fmla="*/ 28489 h 21600"/>
                <a:gd name="T4" fmla="*/ 30341 w 21600"/>
                <a:gd name="T5" fmla="*/ 28489 h 21600"/>
                <a:gd name="T6" fmla="*/ 30341 w 21600"/>
                <a:gd name="T7" fmla="*/ 284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0" name="AutoShape 89">
              <a:extLst>
                <a:ext uri="{FF2B5EF4-FFF2-40B4-BE49-F238E27FC236}">
                  <a16:creationId xmlns:a16="http://schemas.microsoft.com/office/drawing/2014/main" id="{99B14B08-E464-0548-3BAB-C277F4EBEDA7}"/>
                </a:ext>
              </a:extLst>
            </p:cNvPr>
            <p:cNvSpPr>
              <a:spLocks/>
            </p:cNvSpPr>
            <p:nvPr/>
          </p:nvSpPr>
          <p:spPr bwMode="auto">
            <a:xfrm>
              <a:off x="6300872" y="2672562"/>
              <a:ext cx="344797" cy="214409"/>
            </a:xfrm>
            <a:custGeom>
              <a:avLst/>
              <a:gdLst>
                <a:gd name="T0" fmla="*/ 133211 w 21597"/>
                <a:gd name="T1" fmla="*/ 82815 h 21600"/>
                <a:gd name="T2" fmla="*/ 133211 w 21597"/>
                <a:gd name="T3" fmla="*/ 82815 h 21600"/>
                <a:gd name="T4" fmla="*/ 133211 w 21597"/>
                <a:gd name="T5" fmla="*/ 82815 h 21600"/>
                <a:gd name="T6" fmla="*/ 133211 w 21597"/>
                <a:gd name="T7" fmla="*/ 828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60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1" name="AutoShape 90">
              <a:extLst>
                <a:ext uri="{FF2B5EF4-FFF2-40B4-BE49-F238E27FC236}">
                  <a16:creationId xmlns:a16="http://schemas.microsoft.com/office/drawing/2014/main" id="{73DCEEF6-B190-86C2-4625-C8B86982CF51}"/>
                </a:ext>
              </a:extLst>
            </p:cNvPr>
            <p:cNvSpPr>
              <a:spLocks/>
            </p:cNvSpPr>
            <p:nvPr/>
          </p:nvSpPr>
          <p:spPr bwMode="auto">
            <a:xfrm>
              <a:off x="6403430" y="2746321"/>
              <a:ext cx="57900" cy="84049"/>
            </a:xfrm>
            <a:custGeom>
              <a:avLst/>
              <a:gdLst>
                <a:gd name="T0" fmla="*/ 22369 w 20931"/>
                <a:gd name="T1" fmla="*/ 32464 h 21600"/>
                <a:gd name="T2" fmla="*/ 22369 w 20931"/>
                <a:gd name="T3" fmla="*/ 32464 h 21600"/>
                <a:gd name="T4" fmla="*/ 22369 w 20931"/>
                <a:gd name="T5" fmla="*/ 32464 h 21600"/>
                <a:gd name="T6" fmla="*/ 22369 w 20931"/>
                <a:gd name="T7" fmla="*/ 32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31" h="2160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2" name="AutoShape 91">
              <a:extLst>
                <a:ext uri="{FF2B5EF4-FFF2-40B4-BE49-F238E27FC236}">
                  <a16:creationId xmlns:a16="http://schemas.microsoft.com/office/drawing/2014/main" id="{F4D2ED69-56F6-907F-D3E0-A8929E2ED402}"/>
                </a:ext>
              </a:extLst>
            </p:cNvPr>
            <p:cNvSpPr>
              <a:spLocks/>
            </p:cNvSpPr>
            <p:nvPr/>
          </p:nvSpPr>
          <p:spPr bwMode="auto">
            <a:xfrm>
              <a:off x="6150644" y="2881825"/>
              <a:ext cx="69090" cy="66436"/>
            </a:xfrm>
            <a:custGeom>
              <a:avLst/>
              <a:gdLst>
                <a:gd name="T0" fmla="*/ 26694 w 19426"/>
                <a:gd name="T1" fmla="*/ 25659 h 21451"/>
                <a:gd name="T2" fmla="*/ 26694 w 19426"/>
                <a:gd name="T3" fmla="*/ 25659 h 21451"/>
                <a:gd name="T4" fmla="*/ 26694 w 19426"/>
                <a:gd name="T5" fmla="*/ 25659 h 21451"/>
                <a:gd name="T6" fmla="*/ 26694 w 19426"/>
                <a:gd name="T7" fmla="*/ 25659 h 214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26" h="21451">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3" name="AutoShape 92">
              <a:extLst>
                <a:ext uri="{FF2B5EF4-FFF2-40B4-BE49-F238E27FC236}">
                  <a16:creationId xmlns:a16="http://schemas.microsoft.com/office/drawing/2014/main" id="{BC0B82B2-A735-5636-D8AE-9E56FA38980C}"/>
                </a:ext>
              </a:extLst>
            </p:cNvPr>
            <p:cNvSpPr>
              <a:spLocks/>
            </p:cNvSpPr>
            <p:nvPr/>
          </p:nvSpPr>
          <p:spPr bwMode="auto">
            <a:xfrm>
              <a:off x="6794233" y="3027901"/>
              <a:ext cx="75116" cy="66619"/>
            </a:xfrm>
            <a:custGeom>
              <a:avLst/>
              <a:gdLst>
                <a:gd name="T0" fmla="*/ 29022 w 21600"/>
                <a:gd name="T1" fmla="*/ 25947 h 21510"/>
                <a:gd name="T2" fmla="*/ 29022 w 21600"/>
                <a:gd name="T3" fmla="*/ 25947 h 21510"/>
                <a:gd name="T4" fmla="*/ 29022 w 21600"/>
                <a:gd name="T5" fmla="*/ 25947 h 21510"/>
                <a:gd name="T6" fmla="*/ 29022 w 21600"/>
                <a:gd name="T7" fmla="*/ 25947 h 215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4" name="AutoShape 93">
              <a:extLst>
                <a:ext uri="{FF2B5EF4-FFF2-40B4-BE49-F238E27FC236}">
                  <a16:creationId xmlns:a16="http://schemas.microsoft.com/office/drawing/2014/main" id="{38496630-7C56-4C1A-AA6F-B82A7E04B9A1}"/>
                </a:ext>
              </a:extLst>
            </p:cNvPr>
            <p:cNvSpPr>
              <a:spLocks/>
            </p:cNvSpPr>
            <p:nvPr/>
          </p:nvSpPr>
          <p:spPr bwMode="auto">
            <a:xfrm>
              <a:off x="6823256" y="2964158"/>
              <a:ext cx="126968" cy="128647"/>
            </a:xfrm>
            <a:custGeom>
              <a:avLst/>
              <a:gdLst>
                <a:gd name="T0" fmla="*/ 49056 w 21138"/>
                <a:gd name="T1" fmla="*/ 49689 h 21600"/>
                <a:gd name="T2" fmla="*/ 49056 w 21138"/>
                <a:gd name="T3" fmla="*/ 49689 h 21600"/>
                <a:gd name="T4" fmla="*/ 49056 w 21138"/>
                <a:gd name="T5" fmla="*/ 49689 h 21600"/>
                <a:gd name="T6" fmla="*/ 49056 w 21138"/>
                <a:gd name="T7" fmla="*/ 496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8" h="2160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5" name="AutoShape 94">
              <a:extLst>
                <a:ext uri="{FF2B5EF4-FFF2-40B4-BE49-F238E27FC236}">
                  <a16:creationId xmlns:a16="http://schemas.microsoft.com/office/drawing/2014/main" id="{06D3EAD7-19C8-F2C2-2CD4-30C121D23D3E}"/>
                </a:ext>
              </a:extLst>
            </p:cNvPr>
            <p:cNvSpPr>
              <a:spLocks/>
            </p:cNvSpPr>
            <p:nvPr/>
          </p:nvSpPr>
          <p:spPr bwMode="auto">
            <a:xfrm>
              <a:off x="6739606" y="2952151"/>
              <a:ext cx="121207" cy="92626"/>
            </a:xfrm>
            <a:custGeom>
              <a:avLst/>
              <a:gdLst>
                <a:gd name="T0" fmla="*/ 46830 w 21600"/>
                <a:gd name="T1" fmla="*/ 35777 h 21600"/>
                <a:gd name="T2" fmla="*/ 46830 w 21600"/>
                <a:gd name="T3" fmla="*/ 35777 h 21600"/>
                <a:gd name="T4" fmla="*/ 46830 w 21600"/>
                <a:gd name="T5" fmla="*/ 35777 h 21600"/>
                <a:gd name="T6" fmla="*/ 46830 w 21600"/>
                <a:gd name="T7" fmla="*/ 357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6" name="AutoShape 95">
              <a:extLst>
                <a:ext uri="{FF2B5EF4-FFF2-40B4-BE49-F238E27FC236}">
                  <a16:creationId xmlns:a16="http://schemas.microsoft.com/office/drawing/2014/main" id="{BE00934D-DCE1-32BC-8823-39E383E7076C}"/>
                </a:ext>
              </a:extLst>
            </p:cNvPr>
            <p:cNvSpPr>
              <a:spLocks/>
            </p:cNvSpPr>
            <p:nvPr/>
          </p:nvSpPr>
          <p:spPr bwMode="auto">
            <a:xfrm>
              <a:off x="6092600" y="2830368"/>
              <a:ext cx="126330" cy="99369"/>
            </a:xfrm>
            <a:custGeom>
              <a:avLst/>
              <a:gdLst>
                <a:gd name="T0" fmla="*/ 48809 w 21600"/>
                <a:gd name="T1" fmla="*/ 38379 h 20513"/>
                <a:gd name="T2" fmla="*/ 48809 w 21600"/>
                <a:gd name="T3" fmla="*/ 38379 h 20513"/>
                <a:gd name="T4" fmla="*/ 48809 w 21600"/>
                <a:gd name="T5" fmla="*/ 38379 h 20513"/>
                <a:gd name="T6" fmla="*/ 48809 w 21600"/>
                <a:gd name="T7" fmla="*/ 38379 h 205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13">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7" name="AutoShape 96">
              <a:extLst>
                <a:ext uri="{FF2B5EF4-FFF2-40B4-BE49-F238E27FC236}">
                  <a16:creationId xmlns:a16="http://schemas.microsoft.com/office/drawing/2014/main" id="{B5E8D3CB-13FD-D92A-96AE-C69356F1C542}"/>
                </a:ext>
              </a:extLst>
            </p:cNvPr>
            <p:cNvSpPr>
              <a:spLocks/>
            </p:cNvSpPr>
            <p:nvPr/>
          </p:nvSpPr>
          <p:spPr bwMode="auto">
            <a:xfrm>
              <a:off x="6205273" y="2835514"/>
              <a:ext cx="112672" cy="135730"/>
            </a:xfrm>
            <a:custGeom>
              <a:avLst/>
              <a:gdLst>
                <a:gd name="T0" fmla="*/ 43532 w 21600"/>
                <a:gd name="T1" fmla="*/ 52423 h 21365"/>
                <a:gd name="T2" fmla="*/ 43532 w 21600"/>
                <a:gd name="T3" fmla="*/ 52423 h 21365"/>
                <a:gd name="T4" fmla="*/ 43532 w 21600"/>
                <a:gd name="T5" fmla="*/ 52423 h 21365"/>
                <a:gd name="T6" fmla="*/ 43532 w 21600"/>
                <a:gd name="T7" fmla="*/ 52423 h 213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65">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8" name="AutoShape 97">
              <a:extLst>
                <a:ext uri="{FF2B5EF4-FFF2-40B4-BE49-F238E27FC236}">
                  <a16:creationId xmlns:a16="http://schemas.microsoft.com/office/drawing/2014/main" id="{8915FB42-E395-25C5-C151-A91846B48974}"/>
                </a:ext>
              </a:extLst>
            </p:cNvPr>
            <p:cNvSpPr>
              <a:spLocks/>
            </p:cNvSpPr>
            <p:nvPr/>
          </p:nvSpPr>
          <p:spPr bwMode="auto">
            <a:xfrm>
              <a:off x="6058457" y="2806353"/>
              <a:ext cx="121208" cy="65181"/>
            </a:xfrm>
            <a:custGeom>
              <a:avLst/>
              <a:gdLst>
                <a:gd name="T0" fmla="*/ 46831 w 21600"/>
                <a:gd name="T1" fmla="*/ 25176 h 21600"/>
                <a:gd name="T2" fmla="*/ 46831 w 21600"/>
                <a:gd name="T3" fmla="*/ 25176 h 21600"/>
                <a:gd name="T4" fmla="*/ 46831 w 21600"/>
                <a:gd name="T5" fmla="*/ 25176 h 21600"/>
                <a:gd name="T6" fmla="*/ 46831 w 21600"/>
                <a:gd name="T7" fmla="*/ 251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89" name="AutoShape 98">
              <a:extLst>
                <a:ext uri="{FF2B5EF4-FFF2-40B4-BE49-F238E27FC236}">
                  <a16:creationId xmlns:a16="http://schemas.microsoft.com/office/drawing/2014/main" id="{4D4E21C7-901D-2F1C-B6F2-CCEE512E1C9F}"/>
                </a:ext>
              </a:extLst>
            </p:cNvPr>
            <p:cNvSpPr>
              <a:spLocks/>
            </p:cNvSpPr>
            <p:nvPr/>
          </p:nvSpPr>
          <p:spPr bwMode="auto">
            <a:xfrm>
              <a:off x="6174545" y="2698292"/>
              <a:ext cx="146815" cy="90911"/>
            </a:xfrm>
            <a:custGeom>
              <a:avLst/>
              <a:gdLst>
                <a:gd name="T0" fmla="*/ 56724 w 21600"/>
                <a:gd name="T1" fmla="*/ 35114 h 21600"/>
                <a:gd name="T2" fmla="*/ 56724 w 21600"/>
                <a:gd name="T3" fmla="*/ 35114 h 21600"/>
                <a:gd name="T4" fmla="*/ 56724 w 21600"/>
                <a:gd name="T5" fmla="*/ 35114 h 21600"/>
                <a:gd name="T6" fmla="*/ 56724 w 21600"/>
                <a:gd name="T7" fmla="*/ 351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190" name="AutoShape 100">
              <a:extLst>
                <a:ext uri="{FF2B5EF4-FFF2-40B4-BE49-F238E27FC236}">
                  <a16:creationId xmlns:a16="http://schemas.microsoft.com/office/drawing/2014/main" id="{5B0F639F-50F1-C77F-6B10-1C72C7E69CB2}"/>
                </a:ext>
              </a:extLst>
            </p:cNvPr>
            <p:cNvSpPr>
              <a:spLocks/>
            </p:cNvSpPr>
            <p:nvPr/>
          </p:nvSpPr>
          <p:spPr bwMode="auto">
            <a:xfrm>
              <a:off x="4175489" y="4322656"/>
              <a:ext cx="332890" cy="349915"/>
            </a:xfrm>
            <a:custGeom>
              <a:avLst/>
              <a:gdLst>
                <a:gd name="T0" fmla="*/ 128617 w 21600"/>
                <a:gd name="T1" fmla="*/ 135154 h 21600"/>
                <a:gd name="T2" fmla="*/ 128617 w 21600"/>
                <a:gd name="T3" fmla="*/ 135154 h 21600"/>
                <a:gd name="T4" fmla="*/ 128617 w 21600"/>
                <a:gd name="T5" fmla="*/ 135154 h 21600"/>
                <a:gd name="T6" fmla="*/ 128617 w 21600"/>
                <a:gd name="T7" fmla="*/ 1351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1" name="AutoShape 101">
              <a:extLst>
                <a:ext uri="{FF2B5EF4-FFF2-40B4-BE49-F238E27FC236}">
                  <a16:creationId xmlns:a16="http://schemas.microsoft.com/office/drawing/2014/main" id="{F9968DF5-CA15-EC4E-3C0A-F72DB872691F}"/>
                </a:ext>
              </a:extLst>
            </p:cNvPr>
            <p:cNvSpPr>
              <a:spLocks/>
            </p:cNvSpPr>
            <p:nvPr/>
          </p:nvSpPr>
          <p:spPr bwMode="auto">
            <a:xfrm>
              <a:off x="3893812" y="4082517"/>
              <a:ext cx="334598" cy="418528"/>
            </a:xfrm>
            <a:custGeom>
              <a:avLst/>
              <a:gdLst>
                <a:gd name="T0" fmla="*/ 129277 w 21600"/>
                <a:gd name="T1" fmla="*/ 161655 h 21600"/>
                <a:gd name="T2" fmla="*/ 129277 w 21600"/>
                <a:gd name="T3" fmla="*/ 161655 h 21600"/>
                <a:gd name="T4" fmla="*/ 129277 w 21600"/>
                <a:gd name="T5" fmla="*/ 161655 h 21600"/>
                <a:gd name="T6" fmla="*/ 129277 w 21600"/>
                <a:gd name="T7" fmla="*/ 1616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2" name="AutoShape 102">
              <a:extLst>
                <a:ext uri="{FF2B5EF4-FFF2-40B4-BE49-F238E27FC236}">
                  <a16:creationId xmlns:a16="http://schemas.microsoft.com/office/drawing/2014/main" id="{00D87BCC-1D1C-2C76-9FDD-66009F847410}"/>
                </a:ext>
              </a:extLst>
            </p:cNvPr>
            <p:cNvSpPr>
              <a:spLocks/>
            </p:cNvSpPr>
            <p:nvPr/>
          </p:nvSpPr>
          <p:spPr bwMode="auto">
            <a:xfrm>
              <a:off x="4127690" y="3773771"/>
              <a:ext cx="331183" cy="295026"/>
            </a:xfrm>
            <a:custGeom>
              <a:avLst/>
              <a:gdLst>
                <a:gd name="T0" fmla="*/ 127958 w 21600"/>
                <a:gd name="T1" fmla="*/ 113954 h 21600"/>
                <a:gd name="T2" fmla="*/ 127958 w 21600"/>
                <a:gd name="T3" fmla="*/ 113954 h 21600"/>
                <a:gd name="T4" fmla="*/ 127958 w 21600"/>
                <a:gd name="T5" fmla="*/ 113954 h 21600"/>
                <a:gd name="T6" fmla="*/ 127958 w 21600"/>
                <a:gd name="T7" fmla="*/ 113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3" name="AutoShape 103">
              <a:extLst>
                <a:ext uri="{FF2B5EF4-FFF2-40B4-BE49-F238E27FC236}">
                  <a16:creationId xmlns:a16="http://schemas.microsoft.com/office/drawing/2014/main" id="{E3149EBE-F7B5-2838-BB7B-CCC0C724C848}"/>
                </a:ext>
              </a:extLst>
            </p:cNvPr>
            <p:cNvSpPr>
              <a:spLocks/>
            </p:cNvSpPr>
            <p:nvPr/>
          </p:nvSpPr>
          <p:spPr bwMode="auto">
            <a:xfrm>
              <a:off x="4417899" y="3873256"/>
              <a:ext cx="97308" cy="147514"/>
            </a:xfrm>
            <a:custGeom>
              <a:avLst/>
              <a:gdLst>
                <a:gd name="T0" fmla="*/ 37597 w 21600"/>
                <a:gd name="T1" fmla="*/ 56977 h 21600"/>
                <a:gd name="T2" fmla="*/ 37597 w 21600"/>
                <a:gd name="T3" fmla="*/ 56977 h 21600"/>
                <a:gd name="T4" fmla="*/ 37597 w 21600"/>
                <a:gd name="T5" fmla="*/ 56977 h 21600"/>
                <a:gd name="T6" fmla="*/ 37597 w 21600"/>
                <a:gd name="T7" fmla="*/ 569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4" name="AutoShape 104">
              <a:extLst>
                <a:ext uri="{FF2B5EF4-FFF2-40B4-BE49-F238E27FC236}">
                  <a16:creationId xmlns:a16="http://schemas.microsoft.com/office/drawing/2014/main" id="{FF53C3A1-EC2D-FF8B-6C8D-2A2471F7626D}"/>
                </a:ext>
              </a:extLst>
            </p:cNvPr>
            <p:cNvSpPr>
              <a:spLocks/>
            </p:cNvSpPr>
            <p:nvPr/>
          </p:nvSpPr>
          <p:spPr bwMode="auto">
            <a:xfrm>
              <a:off x="4477649" y="3921283"/>
              <a:ext cx="87066" cy="96056"/>
            </a:xfrm>
            <a:custGeom>
              <a:avLst/>
              <a:gdLst>
                <a:gd name="T0" fmla="*/ 33639 w 21600"/>
                <a:gd name="T1" fmla="*/ 37102 h 21600"/>
                <a:gd name="T2" fmla="*/ 33639 w 21600"/>
                <a:gd name="T3" fmla="*/ 37102 h 21600"/>
                <a:gd name="T4" fmla="*/ 33639 w 21600"/>
                <a:gd name="T5" fmla="*/ 37102 h 21600"/>
                <a:gd name="T6" fmla="*/ 33639 w 21600"/>
                <a:gd name="T7" fmla="*/ 37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5" name="AutoShape 105">
              <a:extLst>
                <a:ext uri="{FF2B5EF4-FFF2-40B4-BE49-F238E27FC236}">
                  <a16:creationId xmlns:a16="http://schemas.microsoft.com/office/drawing/2014/main" id="{94AC364F-6F3C-7424-D6C7-8F43F0454B6F}"/>
                </a:ext>
              </a:extLst>
            </p:cNvPr>
            <p:cNvSpPr>
              <a:spLocks/>
            </p:cNvSpPr>
            <p:nvPr/>
          </p:nvSpPr>
          <p:spPr bwMode="auto">
            <a:xfrm>
              <a:off x="4545934" y="3938436"/>
              <a:ext cx="85358" cy="72043"/>
            </a:xfrm>
            <a:custGeom>
              <a:avLst/>
              <a:gdLst>
                <a:gd name="T0" fmla="*/ 32980 w 21600"/>
                <a:gd name="T1" fmla="*/ 27827 h 21600"/>
                <a:gd name="T2" fmla="*/ 32980 w 21600"/>
                <a:gd name="T3" fmla="*/ 27827 h 21600"/>
                <a:gd name="T4" fmla="*/ 32980 w 21600"/>
                <a:gd name="T5" fmla="*/ 27827 h 21600"/>
                <a:gd name="T6" fmla="*/ 32980 w 21600"/>
                <a:gd name="T7" fmla="*/ 278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6" name="AutoShape 106">
              <a:extLst>
                <a:ext uri="{FF2B5EF4-FFF2-40B4-BE49-F238E27FC236}">
                  <a16:creationId xmlns:a16="http://schemas.microsoft.com/office/drawing/2014/main" id="{2690F5EF-BB64-CC08-0E2C-574778D011B7}"/>
                </a:ext>
              </a:extLst>
            </p:cNvPr>
            <p:cNvSpPr>
              <a:spLocks/>
            </p:cNvSpPr>
            <p:nvPr/>
          </p:nvSpPr>
          <p:spPr bwMode="auto">
            <a:xfrm>
              <a:off x="3975756" y="3770340"/>
              <a:ext cx="279971" cy="415095"/>
            </a:xfrm>
            <a:custGeom>
              <a:avLst/>
              <a:gdLst>
                <a:gd name="T0" fmla="*/ 108171 w 21600"/>
                <a:gd name="T1" fmla="*/ 160330 h 21600"/>
                <a:gd name="T2" fmla="*/ 108171 w 21600"/>
                <a:gd name="T3" fmla="*/ 160330 h 21600"/>
                <a:gd name="T4" fmla="*/ 108171 w 21600"/>
                <a:gd name="T5" fmla="*/ 160330 h 21600"/>
                <a:gd name="T6" fmla="*/ 108171 w 21600"/>
                <a:gd name="T7" fmla="*/ 1603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7" name="AutoShape 107">
              <a:extLst>
                <a:ext uri="{FF2B5EF4-FFF2-40B4-BE49-F238E27FC236}">
                  <a16:creationId xmlns:a16="http://schemas.microsoft.com/office/drawing/2014/main" id="{368ECD33-A599-28D3-C823-CD540D959B1E}"/>
                </a:ext>
              </a:extLst>
            </p:cNvPr>
            <p:cNvSpPr>
              <a:spLocks/>
            </p:cNvSpPr>
            <p:nvPr/>
          </p:nvSpPr>
          <p:spPr bwMode="auto">
            <a:xfrm>
              <a:off x="3900641" y="4055074"/>
              <a:ext cx="151935" cy="144083"/>
            </a:xfrm>
            <a:custGeom>
              <a:avLst/>
              <a:gdLst>
                <a:gd name="T0" fmla="*/ 58703 w 21600"/>
                <a:gd name="T1" fmla="*/ 55652 h 21600"/>
                <a:gd name="T2" fmla="*/ 58703 w 21600"/>
                <a:gd name="T3" fmla="*/ 55652 h 21600"/>
                <a:gd name="T4" fmla="*/ 58703 w 21600"/>
                <a:gd name="T5" fmla="*/ 55652 h 21600"/>
                <a:gd name="T6" fmla="*/ 58703 w 21600"/>
                <a:gd name="T7" fmla="*/ 55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8" name="AutoShape 108">
              <a:extLst>
                <a:ext uri="{FF2B5EF4-FFF2-40B4-BE49-F238E27FC236}">
                  <a16:creationId xmlns:a16="http://schemas.microsoft.com/office/drawing/2014/main" id="{78E9B6F5-32E1-1F6C-7D05-09F8A8BA372A}"/>
                </a:ext>
              </a:extLst>
            </p:cNvPr>
            <p:cNvSpPr>
              <a:spLocks/>
            </p:cNvSpPr>
            <p:nvPr/>
          </p:nvSpPr>
          <p:spPr bwMode="auto">
            <a:xfrm>
              <a:off x="4108911" y="4638265"/>
              <a:ext cx="503604" cy="1132077"/>
            </a:xfrm>
            <a:custGeom>
              <a:avLst/>
              <a:gdLst>
                <a:gd name="T0" fmla="*/ 194575 w 21600"/>
                <a:gd name="T1" fmla="*/ 437263 h 21600"/>
                <a:gd name="T2" fmla="*/ 194575 w 21600"/>
                <a:gd name="T3" fmla="*/ 437263 h 21600"/>
                <a:gd name="T4" fmla="*/ 194575 w 21600"/>
                <a:gd name="T5" fmla="*/ 437263 h 21600"/>
                <a:gd name="T6" fmla="*/ 194575 w 21600"/>
                <a:gd name="T7" fmla="*/ 437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199" name="AutoShape 109">
              <a:extLst>
                <a:ext uri="{FF2B5EF4-FFF2-40B4-BE49-F238E27FC236}">
                  <a16:creationId xmlns:a16="http://schemas.microsoft.com/office/drawing/2014/main" id="{7787A5FA-96AA-C18F-384F-D6D8C946D3B0}"/>
                </a:ext>
              </a:extLst>
            </p:cNvPr>
            <p:cNvSpPr>
              <a:spLocks/>
            </p:cNvSpPr>
            <p:nvPr/>
          </p:nvSpPr>
          <p:spPr bwMode="auto">
            <a:xfrm>
              <a:off x="4100374" y="3969310"/>
              <a:ext cx="1002086" cy="981133"/>
            </a:xfrm>
            <a:custGeom>
              <a:avLst/>
              <a:gdLst>
                <a:gd name="T0" fmla="*/ 387170 w 21600"/>
                <a:gd name="T1" fmla="*/ 378961 h 21600"/>
                <a:gd name="T2" fmla="*/ 387170 w 21600"/>
                <a:gd name="T3" fmla="*/ 378961 h 21600"/>
                <a:gd name="T4" fmla="*/ 387170 w 21600"/>
                <a:gd name="T5" fmla="*/ 378961 h 21600"/>
                <a:gd name="T6" fmla="*/ 387170 w 21600"/>
                <a:gd name="T7" fmla="*/ 3789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00" name="AutoShape 110">
              <a:extLst>
                <a:ext uri="{FF2B5EF4-FFF2-40B4-BE49-F238E27FC236}">
                  <a16:creationId xmlns:a16="http://schemas.microsoft.com/office/drawing/2014/main" id="{5B692A76-2881-1369-4875-81574980E348}"/>
                </a:ext>
              </a:extLst>
            </p:cNvPr>
            <p:cNvSpPr>
              <a:spLocks/>
            </p:cNvSpPr>
            <p:nvPr/>
          </p:nvSpPr>
          <p:spPr bwMode="auto">
            <a:xfrm>
              <a:off x="4040625" y="4487320"/>
              <a:ext cx="281677" cy="1296743"/>
            </a:xfrm>
            <a:custGeom>
              <a:avLst/>
              <a:gdLst>
                <a:gd name="T0" fmla="*/ 108830 w 21600"/>
                <a:gd name="T1" fmla="*/ 500865 h 21600"/>
                <a:gd name="T2" fmla="*/ 108830 w 21600"/>
                <a:gd name="T3" fmla="*/ 500865 h 21600"/>
                <a:gd name="T4" fmla="*/ 108830 w 21600"/>
                <a:gd name="T5" fmla="*/ 500865 h 21600"/>
                <a:gd name="T6" fmla="*/ 108830 w 21600"/>
                <a:gd name="T7" fmla="*/ 50086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1" name="AutoShape 111">
              <a:extLst>
                <a:ext uri="{FF2B5EF4-FFF2-40B4-BE49-F238E27FC236}">
                  <a16:creationId xmlns:a16="http://schemas.microsoft.com/office/drawing/2014/main" id="{5F5F84A6-E8A7-054C-0717-2A4A08D626E1}"/>
                </a:ext>
              </a:extLst>
            </p:cNvPr>
            <p:cNvSpPr>
              <a:spLocks/>
            </p:cNvSpPr>
            <p:nvPr/>
          </p:nvSpPr>
          <p:spPr bwMode="auto">
            <a:xfrm>
              <a:off x="4380344" y="4573084"/>
              <a:ext cx="206564" cy="216125"/>
            </a:xfrm>
            <a:custGeom>
              <a:avLst/>
              <a:gdLst>
                <a:gd name="T0" fmla="*/ 79809 w 21600"/>
                <a:gd name="T1" fmla="*/ 83478 h 21600"/>
                <a:gd name="T2" fmla="*/ 79809 w 21600"/>
                <a:gd name="T3" fmla="*/ 83478 h 21600"/>
                <a:gd name="T4" fmla="*/ 79809 w 21600"/>
                <a:gd name="T5" fmla="*/ 83478 h 21600"/>
                <a:gd name="T6" fmla="*/ 79809 w 21600"/>
                <a:gd name="T7" fmla="*/ 834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2" name="AutoShape 112">
              <a:extLst>
                <a:ext uri="{FF2B5EF4-FFF2-40B4-BE49-F238E27FC236}">
                  <a16:creationId xmlns:a16="http://schemas.microsoft.com/office/drawing/2014/main" id="{2C0B1D16-0B46-77FE-124A-931E2E622C78}"/>
                </a:ext>
              </a:extLst>
            </p:cNvPr>
            <p:cNvSpPr>
              <a:spLocks/>
            </p:cNvSpPr>
            <p:nvPr/>
          </p:nvSpPr>
          <p:spPr bwMode="auto">
            <a:xfrm>
              <a:off x="3769192" y="3756618"/>
              <a:ext cx="97307" cy="120070"/>
            </a:xfrm>
            <a:custGeom>
              <a:avLst/>
              <a:gdLst>
                <a:gd name="T0" fmla="*/ 37596 w 21600"/>
                <a:gd name="T1" fmla="*/ 46377 h 21600"/>
                <a:gd name="T2" fmla="*/ 37596 w 21600"/>
                <a:gd name="T3" fmla="*/ 46377 h 21600"/>
                <a:gd name="T4" fmla="*/ 37596 w 21600"/>
                <a:gd name="T5" fmla="*/ 46377 h 21600"/>
                <a:gd name="T6" fmla="*/ 37596 w 21600"/>
                <a:gd name="T7" fmla="*/ 46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3" name="AutoShape 113">
              <a:extLst>
                <a:ext uri="{FF2B5EF4-FFF2-40B4-BE49-F238E27FC236}">
                  <a16:creationId xmlns:a16="http://schemas.microsoft.com/office/drawing/2014/main" id="{9132C6F1-941C-72E8-E1D5-E0FE52750614}"/>
                </a:ext>
              </a:extLst>
            </p:cNvPr>
            <p:cNvSpPr>
              <a:spLocks/>
            </p:cNvSpPr>
            <p:nvPr/>
          </p:nvSpPr>
          <p:spPr bwMode="auto">
            <a:xfrm>
              <a:off x="3656522" y="3674285"/>
              <a:ext cx="112672" cy="126931"/>
            </a:xfrm>
            <a:custGeom>
              <a:avLst/>
              <a:gdLst>
                <a:gd name="T0" fmla="*/ 43532 w 21600"/>
                <a:gd name="T1" fmla="*/ 49027 h 21600"/>
                <a:gd name="T2" fmla="*/ 43532 w 21600"/>
                <a:gd name="T3" fmla="*/ 49027 h 21600"/>
                <a:gd name="T4" fmla="*/ 43532 w 21600"/>
                <a:gd name="T5" fmla="*/ 49027 h 21600"/>
                <a:gd name="T6" fmla="*/ 43532 w 21600"/>
                <a:gd name="T7" fmla="*/ 490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4" name="AutoShape 114">
              <a:extLst>
                <a:ext uri="{FF2B5EF4-FFF2-40B4-BE49-F238E27FC236}">
                  <a16:creationId xmlns:a16="http://schemas.microsoft.com/office/drawing/2014/main" id="{C0E152E4-A808-FC5C-0588-6169C2330954}"/>
                </a:ext>
              </a:extLst>
            </p:cNvPr>
            <p:cNvSpPr>
              <a:spLocks/>
            </p:cNvSpPr>
            <p:nvPr/>
          </p:nvSpPr>
          <p:spPr bwMode="auto">
            <a:xfrm>
              <a:off x="3794799" y="3866395"/>
              <a:ext cx="90479" cy="68611"/>
            </a:xfrm>
            <a:custGeom>
              <a:avLst/>
              <a:gdLst>
                <a:gd name="T0" fmla="*/ 34958 w 21600"/>
                <a:gd name="T1" fmla="*/ 26501 h 21600"/>
                <a:gd name="T2" fmla="*/ 34958 w 21600"/>
                <a:gd name="T3" fmla="*/ 26501 h 21600"/>
                <a:gd name="T4" fmla="*/ 34958 w 21600"/>
                <a:gd name="T5" fmla="*/ 26501 h 21600"/>
                <a:gd name="T6" fmla="*/ 34958 w 21600"/>
                <a:gd name="T7" fmla="*/ 265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5" name="AutoShape 115">
              <a:extLst>
                <a:ext uri="{FF2B5EF4-FFF2-40B4-BE49-F238E27FC236}">
                  <a16:creationId xmlns:a16="http://schemas.microsoft.com/office/drawing/2014/main" id="{977646AB-BFB7-2C59-AC4E-F0A3408825C5}"/>
                </a:ext>
              </a:extLst>
            </p:cNvPr>
            <p:cNvSpPr>
              <a:spLocks/>
            </p:cNvSpPr>
            <p:nvPr/>
          </p:nvSpPr>
          <p:spPr bwMode="auto">
            <a:xfrm>
              <a:off x="3859670" y="3897269"/>
              <a:ext cx="153643" cy="51460"/>
            </a:xfrm>
            <a:custGeom>
              <a:avLst/>
              <a:gdLst>
                <a:gd name="T0" fmla="*/ 59362 w 21600"/>
                <a:gd name="T1" fmla="*/ 19876 h 21600"/>
                <a:gd name="T2" fmla="*/ 59362 w 21600"/>
                <a:gd name="T3" fmla="*/ 19876 h 21600"/>
                <a:gd name="T4" fmla="*/ 59362 w 21600"/>
                <a:gd name="T5" fmla="*/ 19876 h 21600"/>
                <a:gd name="T6" fmla="*/ 59362 w 21600"/>
                <a:gd name="T7" fmla="*/ 198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6" name="AutoShape 116">
              <a:extLst>
                <a:ext uri="{FF2B5EF4-FFF2-40B4-BE49-F238E27FC236}">
                  <a16:creationId xmlns:a16="http://schemas.microsoft.com/office/drawing/2014/main" id="{1A919F11-8E7B-23D6-E828-3440133E2A5D}"/>
                </a:ext>
              </a:extLst>
            </p:cNvPr>
            <p:cNvSpPr>
              <a:spLocks/>
            </p:cNvSpPr>
            <p:nvPr/>
          </p:nvSpPr>
          <p:spPr bwMode="auto">
            <a:xfrm>
              <a:off x="3712855" y="3742895"/>
              <a:ext cx="153643" cy="78904"/>
            </a:xfrm>
            <a:custGeom>
              <a:avLst/>
              <a:gdLst>
                <a:gd name="T0" fmla="*/ 59362 w 21600"/>
                <a:gd name="T1" fmla="*/ 30477 h 21600"/>
                <a:gd name="T2" fmla="*/ 59362 w 21600"/>
                <a:gd name="T3" fmla="*/ 30477 h 21600"/>
                <a:gd name="T4" fmla="*/ 59362 w 21600"/>
                <a:gd name="T5" fmla="*/ 30477 h 21600"/>
                <a:gd name="T6" fmla="*/ 59362 w 21600"/>
                <a:gd name="T7" fmla="*/ 304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7" name="AutoShape 117">
              <a:extLst>
                <a:ext uri="{FF2B5EF4-FFF2-40B4-BE49-F238E27FC236}">
                  <a16:creationId xmlns:a16="http://schemas.microsoft.com/office/drawing/2014/main" id="{0931E937-A6CB-2C95-D057-3938EA7E9A47}"/>
                </a:ext>
              </a:extLst>
            </p:cNvPr>
            <p:cNvSpPr>
              <a:spLocks/>
            </p:cNvSpPr>
            <p:nvPr/>
          </p:nvSpPr>
          <p:spPr bwMode="auto">
            <a:xfrm>
              <a:off x="3690662" y="3784062"/>
              <a:ext cx="81944" cy="41168"/>
            </a:xfrm>
            <a:custGeom>
              <a:avLst/>
              <a:gdLst>
                <a:gd name="T0" fmla="*/ 31660 w 21600"/>
                <a:gd name="T1" fmla="*/ 15901 h 21600"/>
                <a:gd name="T2" fmla="*/ 31660 w 21600"/>
                <a:gd name="T3" fmla="*/ 15901 h 21600"/>
                <a:gd name="T4" fmla="*/ 31660 w 21600"/>
                <a:gd name="T5" fmla="*/ 15901 h 21600"/>
                <a:gd name="T6" fmla="*/ 31660 w 21600"/>
                <a:gd name="T7" fmla="*/ 15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8" name="AutoShape 118">
              <a:extLst>
                <a:ext uri="{FF2B5EF4-FFF2-40B4-BE49-F238E27FC236}">
                  <a16:creationId xmlns:a16="http://schemas.microsoft.com/office/drawing/2014/main" id="{D7E8F496-61DC-D57B-3AC7-10361C9EFCD6}"/>
                </a:ext>
              </a:extLst>
            </p:cNvPr>
            <p:cNvSpPr>
              <a:spLocks/>
            </p:cNvSpPr>
            <p:nvPr/>
          </p:nvSpPr>
          <p:spPr bwMode="auto">
            <a:xfrm>
              <a:off x="4484477" y="4864679"/>
              <a:ext cx="146815" cy="154374"/>
            </a:xfrm>
            <a:custGeom>
              <a:avLst/>
              <a:gdLst>
                <a:gd name="T0" fmla="*/ 56724 w 21600"/>
                <a:gd name="T1" fmla="*/ 59627 h 21600"/>
                <a:gd name="T2" fmla="*/ 56724 w 21600"/>
                <a:gd name="T3" fmla="*/ 59627 h 21600"/>
                <a:gd name="T4" fmla="*/ 56724 w 21600"/>
                <a:gd name="T5" fmla="*/ 59627 h 21600"/>
                <a:gd name="T6" fmla="*/ 56724 w 21600"/>
                <a:gd name="T7" fmla="*/ 596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09" name="AutoShape 120">
              <a:extLst>
                <a:ext uri="{FF2B5EF4-FFF2-40B4-BE49-F238E27FC236}">
                  <a16:creationId xmlns:a16="http://schemas.microsoft.com/office/drawing/2014/main" id="{F8EF1DD3-F36A-FF10-40C5-9660B47EE5E0}"/>
                </a:ext>
              </a:extLst>
            </p:cNvPr>
            <p:cNvSpPr>
              <a:spLocks/>
            </p:cNvSpPr>
            <p:nvPr/>
          </p:nvSpPr>
          <p:spPr bwMode="auto">
            <a:xfrm>
              <a:off x="6555208" y="3242059"/>
              <a:ext cx="40973" cy="106348"/>
            </a:xfrm>
            <a:custGeom>
              <a:avLst/>
              <a:gdLst>
                <a:gd name="T0" fmla="*/ 15830 w 21600"/>
                <a:gd name="T1" fmla="*/ 41077 h 21600"/>
                <a:gd name="T2" fmla="*/ 15830 w 21600"/>
                <a:gd name="T3" fmla="*/ 41077 h 21600"/>
                <a:gd name="T4" fmla="*/ 15830 w 21600"/>
                <a:gd name="T5" fmla="*/ 41077 h 21600"/>
                <a:gd name="T6" fmla="*/ 15830 w 21600"/>
                <a:gd name="T7" fmla="*/ 410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0" name="AutoShape 121">
              <a:extLst>
                <a:ext uri="{FF2B5EF4-FFF2-40B4-BE49-F238E27FC236}">
                  <a16:creationId xmlns:a16="http://schemas.microsoft.com/office/drawing/2014/main" id="{57453713-C2EC-9524-8605-165A61F265D2}"/>
                </a:ext>
              </a:extLst>
            </p:cNvPr>
            <p:cNvSpPr>
              <a:spLocks/>
            </p:cNvSpPr>
            <p:nvPr/>
          </p:nvSpPr>
          <p:spPr bwMode="auto">
            <a:xfrm>
              <a:off x="5710181" y="3725766"/>
              <a:ext cx="49507" cy="181820"/>
            </a:xfrm>
            <a:custGeom>
              <a:avLst/>
              <a:gdLst>
                <a:gd name="T0" fmla="*/ 19128 w 21600"/>
                <a:gd name="T1" fmla="*/ 70228 h 21600"/>
                <a:gd name="T2" fmla="*/ 19128 w 21600"/>
                <a:gd name="T3" fmla="*/ 70228 h 21600"/>
                <a:gd name="T4" fmla="*/ 19128 w 21600"/>
                <a:gd name="T5" fmla="*/ 70228 h 21600"/>
                <a:gd name="T6" fmla="*/ 19128 w 21600"/>
                <a:gd name="T7" fmla="*/ 702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1" name="AutoShape 122">
              <a:extLst>
                <a:ext uri="{FF2B5EF4-FFF2-40B4-BE49-F238E27FC236}">
                  <a16:creationId xmlns:a16="http://schemas.microsoft.com/office/drawing/2014/main" id="{2B1A13A0-9E9A-F744-B8B9-C83D55A9F626}"/>
                </a:ext>
              </a:extLst>
            </p:cNvPr>
            <p:cNvSpPr>
              <a:spLocks/>
            </p:cNvSpPr>
            <p:nvPr/>
          </p:nvSpPr>
          <p:spPr bwMode="auto">
            <a:xfrm>
              <a:off x="5734082" y="3715475"/>
              <a:ext cx="78528" cy="174959"/>
            </a:xfrm>
            <a:custGeom>
              <a:avLst/>
              <a:gdLst>
                <a:gd name="T0" fmla="*/ 30341 w 21600"/>
                <a:gd name="T1" fmla="*/ 67578 h 21600"/>
                <a:gd name="T2" fmla="*/ 30341 w 21600"/>
                <a:gd name="T3" fmla="*/ 67578 h 21600"/>
                <a:gd name="T4" fmla="*/ 30341 w 21600"/>
                <a:gd name="T5" fmla="*/ 67578 h 21600"/>
                <a:gd name="T6" fmla="*/ 30341 w 21600"/>
                <a:gd name="T7" fmla="*/ 675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2" name="AutoShape 123">
              <a:extLst>
                <a:ext uri="{FF2B5EF4-FFF2-40B4-BE49-F238E27FC236}">
                  <a16:creationId xmlns:a16="http://schemas.microsoft.com/office/drawing/2014/main" id="{7E52D8EF-887E-6582-354A-3042F530E166}"/>
                </a:ext>
              </a:extLst>
            </p:cNvPr>
            <p:cNvSpPr>
              <a:spLocks/>
            </p:cNvSpPr>
            <p:nvPr/>
          </p:nvSpPr>
          <p:spPr bwMode="auto">
            <a:xfrm>
              <a:off x="5797246" y="3712042"/>
              <a:ext cx="274849" cy="205835"/>
            </a:xfrm>
            <a:custGeom>
              <a:avLst/>
              <a:gdLst>
                <a:gd name="T0" fmla="*/ 106192 w 21600"/>
                <a:gd name="T1" fmla="*/ 79504 h 21600"/>
                <a:gd name="T2" fmla="*/ 106192 w 21600"/>
                <a:gd name="T3" fmla="*/ 79504 h 21600"/>
                <a:gd name="T4" fmla="*/ 106192 w 21600"/>
                <a:gd name="T5" fmla="*/ 79504 h 21600"/>
                <a:gd name="T6" fmla="*/ 106192 w 21600"/>
                <a:gd name="T7" fmla="*/ 795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3" name="AutoShape 124">
              <a:extLst>
                <a:ext uri="{FF2B5EF4-FFF2-40B4-BE49-F238E27FC236}">
                  <a16:creationId xmlns:a16="http://schemas.microsoft.com/office/drawing/2014/main" id="{EADF8DA2-4870-6A50-7833-9AEE7C8007E8}"/>
                </a:ext>
              </a:extLst>
            </p:cNvPr>
            <p:cNvSpPr>
              <a:spLocks/>
            </p:cNvSpPr>
            <p:nvPr/>
          </p:nvSpPr>
          <p:spPr bwMode="auto">
            <a:xfrm>
              <a:off x="5959423" y="3712042"/>
              <a:ext cx="165592" cy="253862"/>
            </a:xfrm>
            <a:custGeom>
              <a:avLst/>
              <a:gdLst>
                <a:gd name="T0" fmla="*/ 63979 w 21600"/>
                <a:gd name="T1" fmla="*/ 98054 h 21600"/>
                <a:gd name="T2" fmla="*/ 63979 w 21600"/>
                <a:gd name="T3" fmla="*/ 98054 h 21600"/>
                <a:gd name="T4" fmla="*/ 63979 w 21600"/>
                <a:gd name="T5" fmla="*/ 98054 h 21600"/>
                <a:gd name="T6" fmla="*/ 63979 w 21600"/>
                <a:gd name="T7" fmla="*/ 98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4" name="AutoShape 125">
              <a:extLst>
                <a:ext uri="{FF2B5EF4-FFF2-40B4-BE49-F238E27FC236}">
                  <a16:creationId xmlns:a16="http://schemas.microsoft.com/office/drawing/2014/main" id="{DBB3649B-79F7-2115-298D-FDCBADC99593}"/>
                </a:ext>
              </a:extLst>
            </p:cNvPr>
            <p:cNvSpPr>
              <a:spLocks/>
            </p:cNvSpPr>
            <p:nvPr/>
          </p:nvSpPr>
          <p:spPr bwMode="auto">
            <a:xfrm>
              <a:off x="6075507" y="3797808"/>
              <a:ext cx="279971" cy="144084"/>
            </a:xfrm>
            <a:custGeom>
              <a:avLst/>
              <a:gdLst>
                <a:gd name="T0" fmla="*/ 108171 w 21600"/>
                <a:gd name="T1" fmla="*/ 55653 h 21600"/>
                <a:gd name="T2" fmla="*/ 108171 w 21600"/>
                <a:gd name="T3" fmla="*/ 55653 h 21600"/>
                <a:gd name="T4" fmla="*/ 108171 w 21600"/>
                <a:gd name="T5" fmla="*/ 55653 h 21600"/>
                <a:gd name="T6" fmla="*/ 108171 w 21600"/>
                <a:gd name="T7" fmla="*/ 556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5" name="AutoShape 126">
              <a:extLst>
                <a:ext uri="{FF2B5EF4-FFF2-40B4-BE49-F238E27FC236}">
                  <a16:creationId xmlns:a16="http://schemas.microsoft.com/office/drawing/2014/main" id="{70F1AEBA-5BD8-03AB-E456-45D4014A7C81}"/>
                </a:ext>
              </a:extLst>
            </p:cNvPr>
            <p:cNvSpPr>
              <a:spLocks/>
            </p:cNvSpPr>
            <p:nvPr/>
          </p:nvSpPr>
          <p:spPr bwMode="auto">
            <a:xfrm>
              <a:off x="5944058" y="3962473"/>
              <a:ext cx="139985" cy="140654"/>
            </a:xfrm>
            <a:custGeom>
              <a:avLst/>
              <a:gdLst>
                <a:gd name="T0" fmla="*/ 54086 w 21600"/>
                <a:gd name="T1" fmla="*/ 54328 h 21600"/>
                <a:gd name="T2" fmla="*/ 54086 w 21600"/>
                <a:gd name="T3" fmla="*/ 54328 h 21600"/>
                <a:gd name="T4" fmla="*/ 54086 w 21600"/>
                <a:gd name="T5" fmla="*/ 54328 h 21600"/>
                <a:gd name="T6" fmla="*/ 54086 w 21600"/>
                <a:gd name="T7" fmla="*/ 543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6" name="AutoShape 127">
              <a:extLst>
                <a:ext uri="{FF2B5EF4-FFF2-40B4-BE49-F238E27FC236}">
                  <a16:creationId xmlns:a16="http://schemas.microsoft.com/office/drawing/2014/main" id="{BD5476CD-454E-5BE1-2406-340E0A84ED81}"/>
                </a:ext>
              </a:extLst>
            </p:cNvPr>
            <p:cNvSpPr>
              <a:spLocks/>
            </p:cNvSpPr>
            <p:nvPr/>
          </p:nvSpPr>
          <p:spPr bwMode="auto">
            <a:xfrm>
              <a:off x="5956008" y="3965904"/>
              <a:ext cx="47801" cy="27446"/>
            </a:xfrm>
            <a:custGeom>
              <a:avLst/>
              <a:gdLst>
                <a:gd name="T0" fmla="*/ 18469 w 21600"/>
                <a:gd name="T1" fmla="*/ 10601 h 21600"/>
                <a:gd name="T2" fmla="*/ 18469 w 21600"/>
                <a:gd name="T3" fmla="*/ 10601 h 21600"/>
                <a:gd name="T4" fmla="*/ 18469 w 21600"/>
                <a:gd name="T5" fmla="*/ 10601 h 21600"/>
                <a:gd name="T6" fmla="*/ 18469 w 21600"/>
                <a:gd name="T7" fmla="*/ 1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7" name="AutoShape 128">
              <a:extLst>
                <a:ext uri="{FF2B5EF4-FFF2-40B4-BE49-F238E27FC236}">
                  <a16:creationId xmlns:a16="http://schemas.microsoft.com/office/drawing/2014/main" id="{20BBE21B-5FA5-FD48-6DCB-5E0CE0E9CBF8}"/>
                </a:ext>
              </a:extLst>
            </p:cNvPr>
            <p:cNvSpPr>
              <a:spLocks/>
            </p:cNvSpPr>
            <p:nvPr/>
          </p:nvSpPr>
          <p:spPr bwMode="auto">
            <a:xfrm>
              <a:off x="6445952" y="3928167"/>
              <a:ext cx="134865" cy="130363"/>
            </a:xfrm>
            <a:custGeom>
              <a:avLst/>
              <a:gdLst>
                <a:gd name="T0" fmla="*/ 52107 w 21600"/>
                <a:gd name="T1" fmla="*/ 50353 h 21600"/>
                <a:gd name="T2" fmla="*/ 52107 w 21600"/>
                <a:gd name="T3" fmla="*/ 50353 h 21600"/>
                <a:gd name="T4" fmla="*/ 52107 w 21600"/>
                <a:gd name="T5" fmla="*/ 50353 h 21600"/>
                <a:gd name="T6" fmla="*/ 52107 w 21600"/>
                <a:gd name="T7" fmla="*/ 503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8" name="AutoShape 129">
              <a:extLst>
                <a:ext uri="{FF2B5EF4-FFF2-40B4-BE49-F238E27FC236}">
                  <a16:creationId xmlns:a16="http://schemas.microsoft.com/office/drawing/2014/main" id="{540768DE-C90B-32B2-CAD6-B7270344CA9C}"/>
                </a:ext>
              </a:extLst>
            </p:cNvPr>
            <p:cNvSpPr>
              <a:spLocks/>
            </p:cNvSpPr>
            <p:nvPr/>
          </p:nvSpPr>
          <p:spPr bwMode="auto">
            <a:xfrm>
              <a:off x="6449368" y="4048237"/>
              <a:ext cx="40972" cy="44599"/>
            </a:xfrm>
            <a:custGeom>
              <a:avLst/>
              <a:gdLst>
                <a:gd name="T0" fmla="*/ 15830 w 21600"/>
                <a:gd name="T1" fmla="*/ 17227 h 21600"/>
                <a:gd name="T2" fmla="*/ 15830 w 21600"/>
                <a:gd name="T3" fmla="*/ 17227 h 21600"/>
                <a:gd name="T4" fmla="*/ 15830 w 21600"/>
                <a:gd name="T5" fmla="*/ 17227 h 21600"/>
                <a:gd name="T6" fmla="*/ 15830 w 21600"/>
                <a:gd name="T7" fmla="*/ 172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19" name="AutoShape 130">
              <a:extLst>
                <a:ext uri="{FF2B5EF4-FFF2-40B4-BE49-F238E27FC236}">
                  <a16:creationId xmlns:a16="http://schemas.microsoft.com/office/drawing/2014/main" id="{21330CC5-8B3B-32C7-9BF0-4A39AD36CB18}"/>
                </a:ext>
              </a:extLst>
            </p:cNvPr>
            <p:cNvSpPr>
              <a:spLocks/>
            </p:cNvSpPr>
            <p:nvPr/>
          </p:nvSpPr>
          <p:spPr bwMode="auto">
            <a:xfrm>
              <a:off x="6008930" y="4116848"/>
              <a:ext cx="52922" cy="37737"/>
            </a:xfrm>
            <a:custGeom>
              <a:avLst/>
              <a:gdLst>
                <a:gd name="T0" fmla="*/ 20447 w 21600"/>
                <a:gd name="T1" fmla="*/ 14576 h 21600"/>
                <a:gd name="T2" fmla="*/ 20447 w 21600"/>
                <a:gd name="T3" fmla="*/ 14576 h 21600"/>
                <a:gd name="T4" fmla="*/ 20447 w 21600"/>
                <a:gd name="T5" fmla="*/ 14576 h 21600"/>
                <a:gd name="T6" fmla="*/ 20447 w 21600"/>
                <a:gd name="T7" fmla="*/ 145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42" y="9818"/>
                  </a:moveTo>
                  <a:lnTo>
                    <a:pt x="3085" y="21599"/>
                  </a:lnTo>
                  <a:lnTo>
                    <a:pt x="21600" y="3927"/>
                  </a:lnTo>
                  <a:lnTo>
                    <a:pt x="18514" y="0"/>
                  </a:lnTo>
                  <a:lnTo>
                    <a:pt x="15428" y="0"/>
                  </a:lnTo>
                  <a:lnTo>
                    <a:pt x="10800" y="1963"/>
                  </a:lnTo>
                  <a:lnTo>
                    <a:pt x="0" y="7854"/>
                  </a:lnTo>
                  <a:lnTo>
                    <a:pt x="1542" y="9818"/>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0" name="AutoShape 131">
              <a:extLst>
                <a:ext uri="{FF2B5EF4-FFF2-40B4-BE49-F238E27FC236}">
                  <a16:creationId xmlns:a16="http://schemas.microsoft.com/office/drawing/2014/main" id="{5EF783C9-A322-CAA0-113B-8E92291079B0}"/>
                </a:ext>
              </a:extLst>
            </p:cNvPr>
            <p:cNvSpPr>
              <a:spLocks/>
            </p:cNvSpPr>
            <p:nvPr/>
          </p:nvSpPr>
          <p:spPr bwMode="auto">
            <a:xfrm>
              <a:off x="5525813" y="3128850"/>
              <a:ext cx="489945" cy="421959"/>
            </a:xfrm>
            <a:custGeom>
              <a:avLst/>
              <a:gdLst>
                <a:gd name="T0" fmla="*/ 189298 w 21600"/>
                <a:gd name="T1" fmla="*/ 162981 h 21600"/>
                <a:gd name="T2" fmla="*/ 189298 w 21600"/>
                <a:gd name="T3" fmla="*/ 162981 h 21600"/>
                <a:gd name="T4" fmla="*/ 189298 w 21600"/>
                <a:gd name="T5" fmla="*/ 162981 h 21600"/>
                <a:gd name="T6" fmla="*/ 189298 w 21600"/>
                <a:gd name="T7" fmla="*/ 1629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21" name="AutoShape 132">
              <a:extLst>
                <a:ext uri="{FF2B5EF4-FFF2-40B4-BE49-F238E27FC236}">
                  <a16:creationId xmlns:a16="http://schemas.microsoft.com/office/drawing/2014/main" id="{EA68643B-88FF-366D-F4C7-A72B40668A13}"/>
                </a:ext>
              </a:extLst>
            </p:cNvPr>
            <p:cNvSpPr>
              <a:spLocks/>
            </p:cNvSpPr>
            <p:nvPr/>
          </p:nvSpPr>
          <p:spPr bwMode="auto">
            <a:xfrm>
              <a:off x="5322664" y="3365558"/>
              <a:ext cx="211685" cy="168099"/>
            </a:xfrm>
            <a:custGeom>
              <a:avLst/>
              <a:gdLst>
                <a:gd name="T0" fmla="*/ 81788 w 21600"/>
                <a:gd name="T1" fmla="*/ 64928 h 21600"/>
                <a:gd name="T2" fmla="*/ 81788 w 21600"/>
                <a:gd name="T3" fmla="*/ 64928 h 21600"/>
                <a:gd name="T4" fmla="*/ 81788 w 21600"/>
                <a:gd name="T5" fmla="*/ 64928 h 21600"/>
                <a:gd name="T6" fmla="*/ 81788 w 21600"/>
                <a:gd name="T7" fmla="*/ 649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2" name="AutoShape 133">
              <a:extLst>
                <a:ext uri="{FF2B5EF4-FFF2-40B4-BE49-F238E27FC236}">
                  <a16:creationId xmlns:a16="http://schemas.microsoft.com/office/drawing/2014/main" id="{3C2781EA-C484-455D-4A6C-BE6E904EB3C9}"/>
                </a:ext>
              </a:extLst>
            </p:cNvPr>
            <p:cNvSpPr>
              <a:spLocks/>
            </p:cNvSpPr>
            <p:nvPr/>
          </p:nvSpPr>
          <p:spPr bwMode="auto">
            <a:xfrm>
              <a:off x="5310715" y="3375849"/>
              <a:ext cx="298748" cy="312182"/>
            </a:xfrm>
            <a:custGeom>
              <a:avLst/>
              <a:gdLst>
                <a:gd name="T0" fmla="*/ 115426 w 21600"/>
                <a:gd name="T1" fmla="*/ 120580 h 21600"/>
                <a:gd name="T2" fmla="*/ 115426 w 21600"/>
                <a:gd name="T3" fmla="*/ 120580 h 21600"/>
                <a:gd name="T4" fmla="*/ 115426 w 21600"/>
                <a:gd name="T5" fmla="*/ 120580 h 21600"/>
                <a:gd name="T6" fmla="*/ 115426 w 21600"/>
                <a:gd name="T7" fmla="*/ 12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3" name="AutoShape 134">
              <a:extLst>
                <a:ext uri="{FF2B5EF4-FFF2-40B4-BE49-F238E27FC236}">
                  <a16:creationId xmlns:a16="http://schemas.microsoft.com/office/drawing/2014/main" id="{655F4BD8-6CA3-7A10-F080-3A9B1C2FE7C7}"/>
                </a:ext>
              </a:extLst>
            </p:cNvPr>
            <p:cNvSpPr>
              <a:spLocks/>
            </p:cNvSpPr>
            <p:nvPr/>
          </p:nvSpPr>
          <p:spPr bwMode="auto">
            <a:xfrm>
              <a:off x="5338030" y="3715475"/>
              <a:ext cx="75115" cy="48028"/>
            </a:xfrm>
            <a:custGeom>
              <a:avLst/>
              <a:gdLst>
                <a:gd name="T0" fmla="*/ 29022 w 21600"/>
                <a:gd name="T1" fmla="*/ 18551 h 21600"/>
                <a:gd name="T2" fmla="*/ 29022 w 21600"/>
                <a:gd name="T3" fmla="*/ 18551 h 21600"/>
                <a:gd name="T4" fmla="*/ 29022 w 21600"/>
                <a:gd name="T5" fmla="*/ 18551 h 21600"/>
                <a:gd name="T6" fmla="*/ 29022 w 21600"/>
                <a:gd name="T7" fmla="*/ 18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4" name="AutoShape 135">
              <a:extLst>
                <a:ext uri="{FF2B5EF4-FFF2-40B4-BE49-F238E27FC236}">
                  <a16:creationId xmlns:a16="http://schemas.microsoft.com/office/drawing/2014/main" id="{CE8EC7B0-1AF0-4568-C974-96AD8107EB22}"/>
                </a:ext>
              </a:extLst>
            </p:cNvPr>
            <p:cNvSpPr>
              <a:spLocks/>
            </p:cNvSpPr>
            <p:nvPr/>
          </p:nvSpPr>
          <p:spPr bwMode="auto">
            <a:xfrm>
              <a:off x="5310714" y="3643433"/>
              <a:ext cx="124622" cy="85764"/>
            </a:xfrm>
            <a:custGeom>
              <a:avLst/>
              <a:gdLst>
                <a:gd name="T0" fmla="*/ 48150 w 21600"/>
                <a:gd name="T1" fmla="*/ 33127 h 21600"/>
                <a:gd name="T2" fmla="*/ 48150 w 21600"/>
                <a:gd name="T3" fmla="*/ 33127 h 21600"/>
                <a:gd name="T4" fmla="*/ 48150 w 21600"/>
                <a:gd name="T5" fmla="*/ 33127 h 21600"/>
                <a:gd name="T6" fmla="*/ 48150 w 21600"/>
                <a:gd name="T7" fmla="*/ 33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5" name="AutoShape 136">
              <a:extLst>
                <a:ext uri="{FF2B5EF4-FFF2-40B4-BE49-F238E27FC236}">
                  <a16:creationId xmlns:a16="http://schemas.microsoft.com/office/drawing/2014/main" id="{346127D7-2DFC-58A6-93C8-EA7C93A6777A}"/>
                </a:ext>
              </a:extLst>
            </p:cNvPr>
            <p:cNvSpPr>
              <a:spLocks/>
            </p:cNvSpPr>
            <p:nvPr/>
          </p:nvSpPr>
          <p:spPr bwMode="auto">
            <a:xfrm>
              <a:off x="5319249" y="3677738"/>
              <a:ext cx="78529" cy="17155"/>
            </a:xfrm>
            <a:custGeom>
              <a:avLst/>
              <a:gdLst>
                <a:gd name="T0" fmla="*/ 30341 w 21600"/>
                <a:gd name="T1" fmla="*/ 6626 h 21600"/>
                <a:gd name="T2" fmla="*/ 30341 w 21600"/>
                <a:gd name="T3" fmla="*/ 6626 h 21600"/>
                <a:gd name="T4" fmla="*/ 30341 w 21600"/>
                <a:gd name="T5" fmla="*/ 6626 h 21600"/>
                <a:gd name="T6" fmla="*/ 30341 w 21600"/>
                <a:gd name="T7" fmla="*/ 66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6" name="AutoShape 137">
              <a:extLst>
                <a:ext uri="{FF2B5EF4-FFF2-40B4-BE49-F238E27FC236}">
                  <a16:creationId xmlns:a16="http://schemas.microsoft.com/office/drawing/2014/main" id="{48B80FB9-F23B-6DC4-337A-2D7B8937EA05}"/>
                </a:ext>
              </a:extLst>
            </p:cNvPr>
            <p:cNvSpPr>
              <a:spLocks/>
            </p:cNvSpPr>
            <p:nvPr/>
          </p:nvSpPr>
          <p:spPr bwMode="auto">
            <a:xfrm>
              <a:off x="5462647" y="3821821"/>
              <a:ext cx="157056" cy="96057"/>
            </a:xfrm>
            <a:custGeom>
              <a:avLst/>
              <a:gdLst>
                <a:gd name="T0" fmla="*/ 60681 w 21600"/>
                <a:gd name="T1" fmla="*/ 37102 h 21600"/>
                <a:gd name="T2" fmla="*/ 60681 w 21600"/>
                <a:gd name="T3" fmla="*/ 37102 h 21600"/>
                <a:gd name="T4" fmla="*/ 60681 w 21600"/>
                <a:gd name="T5" fmla="*/ 37102 h 21600"/>
                <a:gd name="T6" fmla="*/ 60681 w 21600"/>
                <a:gd name="T7" fmla="*/ 37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7" name="AutoShape 138">
              <a:extLst>
                <a:ext uri="{FF2B5EF4-FFF2-40B4-BE49-F238E27FC236}">
                  <a16:creationId xmlns:a16="http://schemas.microsoft.com/office/drawing/2014/main" id="{3E48D270-FDB4-E13D-6AC9-60FC53E3DB4D}"/>
                </a:ext>
              </a:extLst>
            </p:cNvPr>
            <p:cNvSpPr>
              <a:spLocks/>
            </p:cNvSpPr>
            <p:nvPr/>
          </p:nvSpPr>
          <p:spPr bwMode="auto">
            <a:xfrm>
              <a:off x="5428504" y="3780654"/>
              <a:ext cx="68286" cy="75473"/>
            </a:xfrm>
            <a:custGeom>
              <a:avLst/>
              <a:gdLst>
                <a:gd name="T0" fmla="*/ 26384 w 21600"/>
                <a:gd name="T1" fmla="*/ 29152 h 21600"/>
                <a:gd name="T2" fmla="*/ 26384 w 21600"/>
                <a:gd name="T3" fmla="*/ 29152 h 21600"/>
                <a:gd name="T4" fmla="*/ 26384 w 21600"/>
                <a:gd name="T5" fmla="*/ 29152 h 21600"/>
                <a:gd name="T6" fmla="*/ 26384 w 21600"/>
                <a:gd name="T7" fmla="*/ 29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8" name="AutoShape 139">
              <a:extLst>
                <a:ext uri="{FF2B5EF4-FFF2-40B4-BE49-F238E27FC236}">
                  <a16:creationId xmlns:a16="http://schemas.microsoft.com/office/drawing/2014/main" id="{15C620D0-A715-C2FA-6887-2AD6AC230B63}"/>
                </a:ext>
              </a:extLst>
            </p:cNvPr>
            <p:cNvSpPr>
              <a:spLocks/>
            </p:cNvSpPr>
            <p:nvPr/>
          </p:nvSpPr>
          <p:spPr bwMode="auto">
            <a:xfrm>
              <a:off x="5367048" y="3718905"/>
              <a:ext cx="189493" cy="120070"/>
            </a:xfrm>
            <a:custGeom>
              <a:avLst/>
              <a:gdLst>
                <a:gd name="T0" fmla="*/ 73213 w 21600"/>
                <a:gd name="T1" fmla="*/ 46377 h 21600"/>
                <a:gd name="T2" fmla="*/ 73213 w 21600"/>
                <a:gd name="T3" fmla="*/ 46377 h 21600"/>
                <a:gd name="T4" fmla="*/ 73213 w 21600"/>
                <a:gd name="T5" fmla="*/ 46377 h 21600"/>
                <a:gd name="T6" fmla="*/ 73213 w 21600"/>
                <a:gd name="T7" fmla="*/ 463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29" name="AutoShape 140">
              <a:extLst>
                <a:ext uri="{FF2B5EF4-FFF2-40B4-BE49-F238E27FC236}">
                  <a16:creationId xmlns:a16="http://schemas.microsoft.com/office/drawing/2014/main" id="{CE72AD4D-142B-184E-1E14-5FF41FA3D1BF}"/>
                </a:ext>
              </a:extLst>
            </p:cNvPr>
            <p:cNvSpPr>
              <a:spLocks/>
            </p:cNvSpPr>
            <p:nvPr/>
          </p:nvSpPr>
          <p:spPr bwMode="auto">
            <a:xfrm>
              <a:off x="5534346" y="3753211"/>
              <a:ext cx="157056" cy="150945"/>
            </a:xfrm>
            <a:custGeom>
              <a:avLst/>
              <a:gdLst>
                <a:gd name="T0" fmla="*/ 60681 w 21600"/>
                <a:gd name="T1" fmla="*/ 58303 h 21600"/>
                <a:gd name="T2" fmla="*/ 60681 w 21600"/>
                <a:gd name="T3" fmla="*/ 58303 h 21600"/>
                <a:gd name="T4" fmla="*/ 60681 w 21600"/>
                <a:gd name="T5" fmla="*/ 58303 h 21600"/>
                <a:gd name="T6" fmla="*/ 60681 w 21600"/>
                <a:gd name="T7" fmla="*/ 583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0" name="AutoShape 141">
              <a:extLst>
                <a:ext uri="{FF2B5EF4-FFF2-40B4-BE49-F238E27FC236}">
                  <a16:creationId xmlns:a16="http://schemas.microsoft.com/office/drawing/2014/main" id="{2A74BFEA-E5CF-397D-0D9D-24D9B4C60C50}"/>
                </a:ext>
              </a:extLst>
            </p:cNvPr>
            <p:cNvSpPr>
              <a:spLocks/>
            </p:cNvSpPr>
            <p:nvPr/>
          </p:nvSpPr>
          <p:spPr bwMode="auto">
            <a:xfrm>
              <a:off x="5606046" y="3691460"/>
              <a:ext cx="138279" cy="65182"/>
            </a:xfrm>
            <a:custGeom>
              <a:avLst/>
              <a:gdLst>
                <a:gd name="T0" fmla="*/ 53426 w 21600"/>
                <a:gd name="T1" fmla="*/ 25177 h 21600"/>
                <a:gd name="T2" fmla="*/ 53426 w 21600"/>
                <a:gd name="T3" fmla="*/ 25177 h 21600"/>
                <a:gd name="T4" fmla="*/ 53426 w 21600"/>
                <a:gd name="T5" fmla="*/ 25177 h 21600"/>
                <a:gd name="T6" fmla="*/ 53426 w 21600"/>
                <a:gd name="T7" fmla="*/ 25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1" name="AutoShape 142">
              <a:extLst>
                <a:ext uri="{FF2B5EF4-FFF2-40B4-BE49-F238E27FC236}">
                  <a16:creationId xmlns:a16="http://schemas.microsoft.com/office/drawing/2014/main" id="{F40617E3-6E3F-D022-88C6-7EA31702D424}"/>
                </a:ext>
              </a:extLst>
            </p:cNvPr>
            <p:cNvSpPr>
              <a:spLocks/>
            </p:cNvSpPr>
            <p:nvPr/>
          </p:nvSpPr>
          <p:spPr bwMode="auto">
            <a:xfrm>
              <a:off x="5672624" y="3725766"/>
              <a:ext cx="61457" cy="181820"/>
            </a:xfrm>
            <a:custGeom>
              <a:avLst/>
              <a:gdLst>
                <a:gd name="T0" fmla="*/ 23745 w 21600"/>
                <a:gd name="T1" fmla="*/ 70228 h 21600"/>
                <a:gd name="T2" fmla="*/ 23745 w 21600"/>
                <a:gd name="T3" fmla="*/ 70228 h 21600"/>
                <a:gd name="T4" fmla="*/ 23745 w 21600"/>
                <a:gd name="T5" fmla="*/ 70228 h 21600"/>
                <a:gd name="T6" fmla="*/ 23745 w 21600"/>
                <a:gd name="T7" fmla="*/ 702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2" name="AutoShape 143">
              <a:extLst>
                <a:ext uri="{FF2B5EF4-FFF2-40B4-BE49-F238E27FC236}">
                  <a16:creationId xmlns:a16="http://schemas.microsoft.com/office/drawing/2014/main" id="{48D6952D-B4FC-A2E6-C2C0-5CBB7DFBFEB0}"/>
                </a:ext>
              </a:extLst>
            </p:cNvPr>
            <p:cNvSpPr>
              <a:spLocks/>
            </p:cNvSpPr>
            <p:nvPr/>
          </p:nvSpPr>
          <p:spPr bwMode="auto">
            <a:xfrm>
              <a:off x="5435332" y="3159724"/>
              <a:ext cx="298748" cy="216125"/>
            </a:xfrm>
            <a:custGeom>
              <a:avLst/>
              <a:gdLst>
                <a:gd name="T0" fmla="*/ 115426 w 21600"/>
                <a:gd name="T1" fmla="*/ 83478 h 21600"/>
                <a:gd name="T2" fmla="*/ 115426 w 21600"/>
                <a:gd name="T3" fmla="*/ 83478 h 21600"/>
                <a:gd name="T4" fmla="*/ 115426 w 21600"/>
                <a:gd name="T5" fmla="*/ 83478 h 21600"/>
                <a:gd name="T6" fmla="*/ 115426 w 21600"/>
                <a:gd name="T7" fmla="*/ 834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3" name="AutoShape 144">
              <a:extLst>
                <a:ext uri="{FF2B5EF4-FFF2-40B4-BE49-F238E27FC236}">
                  <a16:creationId xmlns:a16="http://schemas.microsoft.com/office/drawing/2014/main" id="{B5989EDC-BA2E-6DBE-3F93-C403C13CC81F}"/>
                </a:ext>
              </a:extLst>
            </p:cNvPr>
            <p:cNvSpPr>
              <a:spLocks/>
            </p:cNvSpPr>
            <p:nvPr/>
          </p:nvSpPr>
          <p:spPr bwMode="auto">
            <a:xfrm>
              <a:off x="5921864" y="3121987"/>
              <a:ext cx="97307" cy="192114"/>
            </a:xfrm>
            <a:custGeom>
              <a:avLst/>
              <a:gdLst>
                <a:gd name="T0" fmla="*/ 37596 w 21600"/>
                <a:gd name="T1" fmla="*/ 74204 h 21600"/>
                <a:gd name="T2" fmla="*/ 37596 w 21600"/>
                <a:gd name="T3" fmla="*/ 74204 h 21600"/>
                <a:gd name="T4" fmla="*/ 37596 w 21600"/>
                <a:gd name="T5" fmla="*/ 74204 h 21600"/>
                <a:gd name="T6" fmla="*/ 37596 w 21600"/>
                <a:gd name="T7" fmla="*/ 742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4" name="AutoShape 145">
              <a:extLst>
                <a:ext uri="{FF2B5EF4-FFF2-40B4-BE49-F238E27FC236}">
                  <a16:creationId xmlns:a16="http://schemas.microsoft.com/office/drawing/2014/main" id="{87F1990B-49A1-5A27-5965-B736E43EF21E}"/>
                </a:ext>
              </a:extLst>
            </p:cNvPr>
            <p:cNvSpPr>
              <a:spLocks/>
            </p:cNvSpPr>
            <p:nvPr/>
          </p:nvSpPr>
          <p:spPr bwMode="auto">
            <a:xfrm>
              <a:off x="5962835" y="3228335"/>
              <a:ext cx="389225" cy="346488"/>
            </a:xfrm>
            <a:custGeom>
              <a:avLst/>
              <a:gdLst>
                <a:gd name="T0" fmla="*/ 150383 w 21600"/>
                <a:gd name="T1" fmla="*/ 133831 h 21600"/>
                <a:gd name="T2" fmla="*/ 150383 w 21600"/>
                <a:gd name="T3" fmla="*/ 133831 h 21600"/>
                <a:gd name="T4" fmla="*/ 150383 w 21600"/>
                <a:gd name="T5" fmla="*/ 133831 h 21600"/>
                <a:gd name="T6" fmla="*/ 150383 w 21600"/>
                <a:gd name="T7" fmla="*/ 13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5" name="AutoShape 146">
              <a:extLst>
                <a:ext uri="{FF2B5EF4-FFF2-40B4-BE49-F238E27FC236}">
                  <a16:creationId xmlns:a16="http://schemas.microsoft.com/office/drawing/2014/main" id="{5B36ED9C-24E4-D941-4E68-B4D0BB125DA7}"/>
                </a:ext>
              </a:extLst>
            </p:cNvPr>
            <p:cNvSpPr>
              <a:spLocks/>
            </p:cNvSpPr>
            <p:nvPr/>
          </p:nvSpPr>
          <p:spPr bwMode="auto">
            <a:xfrm>
              <a:off x="6024291" y="3471905"/>
              <a:ext cx="97307" cy="226417"/>
            </a:xfrm>
            <a:custGeom>
              <a:avLst/>
              <a:gdLst>
                <a:gd name="T0" fmla="*/ 37596 w 21600"/>
                <a:gd name="T1" fmla="*/ 87453 h 21600"/>
                <a:gd name="T2" fmla="*/ 37596 w 21600"/>
                <a:gd name="T3" fmla="*/ 87453 h 21600"/>
                <a:gd name="T4" fmla="*/ 37596 w 21600"/>
                <a:gd name="T5" fmla="*/ 87453 h 21600"/>
                <a:gd name="T6" fmla="*/ 37596 w 21600"/>
                <a:gd name="T7" fmla="*/ 874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6" name="AutoShape 147">
              <a:extLst>
                <a:ext uri="{FF2B5EF4-FFF2-40B4-BE49-F238E27FC236}">
                  <a16:creationId xmlns:a16="http://schemas.microsoft.com/office/drawing/2014/main" id="{CA9ED5D0-1C9D-C824-293C-90026E3D269A}"/>
                </a:ext>
              </a:extLst>
            </p:cNvPr>
            <p:cNvSpPr>
              <a:spLocks/>
            </p:cNvSpPr>
            <p:nvPr/>
          </p:nvSpPr>
          <p:spPr bwMode="auto">
            <a:xfrm>
              <a:off x="5710179" y="3471905"/>
              <a:ext cx="411417" cy="277875"/>
            </a:xfrm>
            <a:custGeom>
              <a:avLst/>
              <a:gdLst>
                <a:gd name="T0" fmla="*/ 158957 w 21600"/>
                <a:gd name="T1" fmla="*/ 107329 h 21600"/>
                <a:gd name="T2" fmla="*/ 158957 w 21600"/>
                <a:gd name="T3" fmla="*/ 107329 h 21600"/>
                <a:gd name="T4" fmla="*/ 158957 w 21600"/>
                <a:gd name="T5" fmla="*/ 107329 h 21600"/>
                <a:gd name="T6" fmla="*/ 158957 w 21600"/>
                <a:gd name="T7" fmla="*/ 1073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7" name="AutoShape 148">
              <a:extLst>
                <a:ext uri="{FF2B5EF4-FFF2-40B4-BE49-F238E27FC236}">
                  <a16:creationId xmlns:a16="http://schemas.microsoft.com/office/drawing/2014/main" id="{8EDF26E1-B487-EE45-F5B1-93A0ABDE1696}"/>
                </a:ext>
              </a:extLst>
            </p:cNvPr>
            <p:cNvSpPr>
              <a:spLocks/>
            </p:cNvSpPr>
            <p:nvPr/>
          </p:nvSpPr>
          <p:spPr bwMode="auto">
            <a:xfrm>
              <a:off x="6072089" y="3495920"/>
              <a:ext cx="237291" cy="363638"/>
            </a:xfrm>
            <a:custGeom>
              <a:avLst/>
              <a:gdLst>
                <a:gd name="T0" fmla="*/ 91681 w 21600"/>
                <a:gd name="T1" fmla="*/ 140455 h 21600"/>
                <a:gd name="T2" fmla="*/ 91681 w 21600"/>
                <a:gd name="T3" fmla="*/ 140455 h 21600"/>
                <a:gd name="T4" fmla="*/ 91681 w 21600"/>
                <a:gd name="T5" fmla="*/ 140455 h 21600"/>
                <a:gd name="T6" fmla="*/ 91681 w 21600"/>
                <a:gd name="T7" fmla="*/ 140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38" name="AutoShape 149">
              <a:extLst>
                <a:ext uri="{FF2B5EF4-FFF2-40B4-BE49-F238E27FC236}">
                  <a16:creationId xmlns:a16="http://schemas.microsoft.com/office/drawing/2014/main" id="{9E3D01B0-D32D-E00D-BA19-C9D3B0F8D5C7}"/>
                </a:ext>
              </a:extLst>
            </p:cNvPr>
            <p:cNvSpPr>
              <a:spLocks/>
            </p:cNvSpPr>
            <p:nvPr/>
          </p:nvSpPr>
          <p:spPr bwMode="auto">
            <a:xfrm>
              <a:off x="6256460" y="3506211"/>
              <a:ext cx="411418" cy="428819"/>
            </a:xfrm>
            <a:custGeom>
              <a:avLst/>
              <a:gdLst>
                <a:gd name="T0" fmla="*/ 158958 w 21600"/>
                <a:gd name="T1" fmla="*/ 165631 h 21600"/>
                <a:gd name="T2" fmla="*/ 158958 w 21600"/>
                <a:gd name="T3" fmla="*/ 165631 h 21600"/>
                <a:gd name="T4" fmla="*/ 158958 w 21600"/>
                <a:gd name="T5" fmla="*/ 165631 h 21600"/>
                <a:gd name="T6" fmla="*/ 158958 w 21600"/>
                <a:gd name="T7" fmla="*/ 165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39" name="AutoShape 150">
              <a:extLst>
                <a:ext uri="{FF2B5EF4-FFF2-40B4-BE49-F238E27FC236}">
                  <a16:creationId xmlns:a16="http://schemas.microsoft.com/office/drawing/2014/main" id="{07EC5367-CCF1-91C1-BA9A-D4EF03AAFC3B}"/>
                </a:ext>
              </a:extLst>
            </p:cNvPr>
            <p:cNvSpPr>
              <a:spLocks/>
            </p:cNvSpPr>
            <p:nvPr/>
          </p:nvSpPr>
          <p:spPr bwMode="auto">
            <a:xfrm>
              <a:off x="5990149" y="3924737"/>
              <a:ext cx="165593" cy="209265"/>
            </a:xfrm>
            <a:custGeom>
              <a:avLst/>
              <a:gdLst>
                <a:gd name="T0" fmla="*/ 63979 w 21600"/>
                <a:gd name="T1" fmla="*/ 80829 h 21600"/>
                <a:gd name="T2" fmla="*/ 63979 w 21600"/>
                <a:gd name="T3" fmla="*/ 80829 h 21600"/>
                <a:gd name="T4" fmla="*/ 63979 w 21600"/>
                <a:gd name="T5" fmla="*/ 80829 h 21600"/>
                <a:gd name="T6" fmla="*/ 63979 w 21600"/>
                <a:gd name="T7" fmla="*/ 808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0" name="AutoShape 151">
              <a:extLst>
                <a:ext uri="{FF2B5EF4-FFF2-40B4-BE49-F238E27FC236}">
                  <a16:creationId xmlns:a16="http://schemas.microsoft.com/office/drawing/2014/main" id="{0ED1D33A-3663-5BDF-6F47-BE0ED91FB4C4}"/>
                </a:ext>
              </a:extLst>
            </p:cNvPr>
            <p:cNvSpPr>
              <a:spLocks/>
            </p:cNvSpPr>
            <p:nvPr/>
          </p:nvSpPr>
          <p:spPr bwMode="auto">
            <a:xfrm>
              <a:off x="6008928" y="4164876"/>
              <a:ext cx="244120" cy="267583"/>
            </a:xfrm>
            <a:custGeom>
              <a:avLst/>
              <a:gdLst>
                <a:gd name="T0" fmla="*/ 94319 w 21600"/>
                <a:gd name="T1" fmla="*/ 103354 h 21600"/>
                <a:gd name="T2" fmla="*/ 94319 w 21600"/>
                <a:gd name="T3" fmla="*/ 103354 h 21600"/>
                <a:gd name="T4" fmla="*/ 94319 w 21600"/>
                <a:gd name="T5" fmla="*/ 103354 h 21600"/>
                <a:gd name="T6" fmla="*/ 94319 w 21600"/>
                <a:gd name="T7" fmla="*/ 103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1" name="AutoShape 152">
              <a:extLst>
                <a:ext uri="{FF2B5EF4-FFF2-40B4-BE49-F238E27FC236}">
                  <a16:creationId xmlns:a16="http://schemas.microsoft.com/office/drawing/2014/main" id="{81198E55-0A83-0F11-685B-DD6EF57514FB}"/>
                </a:ext>
              </a:extLst>
            </p:cNvPr>
            <p:cNvSpPr>
              <a:spLocks/>
            </p:cNvSpPr>
            <p:nvPr/>
          </p:nvSpPr>
          <p:spPr bwMode="auto">
            <a:xfrm>
              <a:off x="6015755" y="3893863"/>
              <a:ext cx="477996" cy="442542"/>
            </a:xfrm>
            <a:custGeom>
              <a:avLst/>
              <a:gdLst>
                <a:gd name="T0" fmla="*/ 184680 w 21600"/>
                <a:gd name="T1" fmla="*/ 170932 h 21600"/>
                <a:gd name="T2" fmla="*/ 184680 w 21600"/>
                <a:gd name="T3" fmla="*/ 170932 h 21600"/>
                <a:gd name="T4" fmla="*/ 184680 w 21600"/>
                <a:gd name="T5" fmla="*/ 170932 h 21600"/>
                <a:gd name="T6" fmla="*/ 184680 w 21600"/>
                <a:gd name="T7" fmla="*/ 170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2" name="AutoShape 153">
              <a:extLst>
                <a:ext uri="{FF2B5EF4-FFF2-40B4-BE49-F238E27FC236}">
                  <a16:creationId xmlns:a16="http://schemas.microsoft.com/office/drawing/2014/main" id="{C32E5605-41D3-DF28-6E4B-B53166B485C9}"/>
                </a:ext>
              </a:extLst>
            </p:cNvPr>
            <p:cNvSpPr>
              <a:spLocks/>
            </p:cNvSpPr>
            <p:nvPr/>
          </p:nvSpPr>
          <p:spPr bwMode="auto">
            <a:xfrm>
              <a:off x="6218902" y="4223195"/>
              <a:ext cx="365327" cy="205835"/>
            </a:xfrm>
            <a:custGeom>
              <a:avLst/>
              <a:gdLst>
                <a:gd name="T0" fmla="*/ 141149 w 21600"/>
                <a:gd name="T1" fmla="*/ 79504 h 21600"/>
                <a:gd name="T2" fmla="*/ 141149 w 21600"/>
                <a:gd name="T3" fmla="*/ 79504 h 21600"/>
                <a:gd name="T4" fmla="*/ 141149 w 21600"/>
                <a:gd name="T5" fmla="*/ 79504 h 21600"/>
                <a:gd name="T6" fmla="*/ 141149 w 21600"/>
                <a:gd name="T7" fmla="*/ 795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3" name="AutoShape 154">
              <a:extLst>
                <a:ext uri="{FF2B5EF4-FFF2-40B4-BE49-F238E27FC236}">
                  <a16:creationId xmlns:a16="http://schemas.microsoft.com/office/drawing/2014/main" id="{99B1CACB-241F-AF72-4A9D-6A05BF97EEC3}"/>
                </a:ext>
              </a:extLst>
            </p:cNvPr>
            <p:cNvSpPr>
              <a:spLocks/>
            </p:cNvSpPr>
            <p:nvPr/>
          </p:nvSpPr>
          <p:spPr bwMode="auto">
            <a:xfrm>
              <a:off x="6003805" y="4408445"/>
              <a:ext cx="361912" cy="284737"/>
            </a:xfrm>
            <a:custGeom>
              <a:avLst/>
              <a:gdLst>
                <a:gd name="T0" fmla="*/ 139830 w 21600"/>
                <a:gd name="T1" fmla="*/ 109980 h 21600"/>
                <a:gd name="T2" fmla="*/ 139830 w 21600"/>
                <a:gd name="T3" fmla="*/ 109980 h 21600"/>
                <a:gd name="T4" fmla="*/ 139830 w 21600"/>
                <a:gd name="T5" fmla="*/ 109980 h 21600"/>
                <a:gd name="T6" fmla="*/ 139830 w 21600"/>
                <a:gd name="T7" fmla="*/ 1099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4" name="AutoShape 155">
              <a:extLst>
                <a:ext uri="{FF2B5EF4-FFF2-40B4-BE49-F238E27FC236}">
                  <a16:creationId xmlns:a16="http://schemas.microsoft.com/office/drawing/2014/main" id="{70E2AADA-90AF-C25C-7A03-4A2D5CDD2E1E}"/>
                </a:ext>
              </a:extLst>
            </p:cNvPr>
            <p:cNvSpPr>
              <a:spLocks/>
            </p:cNvSpPr>
            <p:nvPr/>
          </p:nvSpPr>
          <p:spPr bwMode="auto">
            <a:xfrm>
              <a:off x="6742990" y="3753211"/>
              <a:ext cx="218512" cy="281306"/>
            </a:xfrm>
            <a:custGeom>
              <a:avLst/>
              <a:gdLst>
                <a:gd name="T0" fmla="*/ 84426 w 21600"/>
                <a:gd name="T1" fmla="*/ 108654 h 21600"/>
                <a:gd name="T2" fmla="*/ 84426 w 21600"/>
                <a:gd name="T3" fmla="*/ 108654 h 21600"/>
                <a:gd name="T4" fmla="*/ 84426 w 21600"/>
                <a:gd name="T5" fmla="*/ 108654 h 21600"/>
                <a:gd name="T6" fmla="*/ 84426 w 21600"/>
                <a:gd name="T7" fmla="*/ 1086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5" name="AutoShape 156">
              <a:extLst>
                <a:ext uri="{FF2B5EF4-FFF2-40B4-BE49-F238E27FC236}">
                  <a16:creationId xmlns:a16="http://schemas.microsoft.com/office/drawing/2014/main" id="{83AD092F-9B4B-8140-F3FA-EDAC6F024533}"/>
                </a:ext>
              </a:extLst>
            </p:cNvPr>
            <p:cNvSpPr>
              <a:spLocks/>
            </p:cNvSpPr>
            <p:nvPr/>
          </p:nvSpPr>
          <p:spPr bwMode="auto">
            <a:xfrm>
              <a:off x="6555206" y="3917876"/>
              <a:ext cx="199735" cy="212696"/>
            </a:xfrm>
            <a:custGeom>
              <a:avLst/>
              <a:gdLst>
                <a:gd name="T0" fmla="*/ 77171 w 21600"/>
                <a:gd name="T1" fmla="*/ 82154 h 21600"/>
                <a:gd name="T2" fmla="*/ 77171 w 21600"/>
                <a:gd name="T3" fmla="*/ 82154 h 21600"/>
                <a:gd name="T4" fmla="*/ 77171 w 21600"/>
                <a:gd name="T5" fmla="*/ 82154 h 21600"/>
                <a:gd name="T6" fmla="*/ 77171 w 21600"/>
                <a:gd name="T7" fmla="*/ 821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6" name="AutoShape 157">
              <a:extLst>
                <a:ext uri="{FF2B5EF4-FFF2-40B4-BE49-F238E27FC236}">
                  <a16:creationId xmlns:a16="http://schemas.microsoft.com/office/drawing/2014/main" id="{3FC11545-E98F-6EC3-5739-6E0BC108A424}"/>
                </a:ext>
              </a:extLst>
            </p:cNvPr>
            <p:cNvSpPr>
              <a:spLocks/>
            </p:cNvSpPr>
            <p:nvPr/>
          </p:nvSpPr>
          <p:spPr bwMode="auto">
            <a:xfrm>
              <a:off x="6543256" y="3622849"/>
              <a:ext cx="336305" cy="325904"/>
            </a:xfrm>
            <a:custGeom>
              <a:avLst/>
              <a:gdLst>
                <a:gd name="T0" fmla="*/ 129936 w 21600"/>
                <a:gd name="T1" fmla="*/ 125880 h 21600"/>
                <a:gd name="T2" fmla="*/ 129936 w 21600"/>
                <a:gd name="T3" fmla="*/ 125880 h 21600"/>
                <a:gd name="T4" fmla="*/ 129936 w 21600"/>
                <a:gd name="T5" fmla="*/ 125880 h 21600"/>
                <a:gd name="T6" fmla="*/ 129936 w 21600"/>
                <a:gd name="T7" fmla="*/ 1258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7" name="AutoShape 158">
              <a:extLst>
                <a:ext uri="{FF2B5EF4-FFF2-40B4-BE49-F238E27FC236}">
                  <a16:creationId xmlns:a16="http://schemas.microsoft.com/office/drawing/2014/main" id="{34BE61B9-98C0-433D-A89D-6C204E25609D}"/>
                </a:ext>
              </a:extLst>
            </p:cNvPr>
            <p:cNvSpPr>
              <a:spLocks/>
            </p:cNvSpPr>
            <p:nvPr/>
          </p:nvSpPr>
          <p:spPr bwMode="auto">
            <a:xfrm>
              <a:off x="6452779" y="4079112"/>
              <a:ext cx="46094" cy="54891"/>
            </a:xfrm>
            <a:custGeom>
              <a:avLst/>
              <a:gdLst>
                <a:gd name="T0" fmla="*/ 17809 w 21600"/>
                <a:gd name="T1" fmla="*/ 21202 h 21600"/>
                <a:gd name="T2" fmla="*/ 17809 w 21600"/>
                <a:gd name="T3" fmla="*/ 21202 h 21600"/>
                <a:gd name="T4" fmla="*/ 17809 w 21600"/>
                <a:gd name="T5" fmla="*/ 21202 h 21600"/>
                <a:gd name="T6" fmla="*/ 17809 w 21600"/>
                <a:gd name="T7" fmla="*/ 21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8" name="AutoShape 159">
              <a:extLst>
                <a:ext uri="{FF2B5EF4-FFF2-40B4-BE49-F238E27FC236}">
                  <a16:creationId xmlns:a16="http://schemas.microsoft.com/office/drawing/2014/main" id="{E2562DB6-5F8C-93DE-BCF5-A37E6B224279}"/>
                </a:ext>
              </a:extLst>
            </p:cNvPr>
            <p:cNvSpPr>
              <a:spLocks/>
            </p:cNvSpPr>
            <p:nvPr/>
          </p:nvSpPr>
          <p:spPr bwMode="auto">
            <a:xfrm>
              <a:off x="6468143" y="4044807"/>
              <a:ext cx="237291" cy="243571"/>
            </a:xfrm>
            <a:custGeom>
              <a:avLst/>
              <a:gdLst>
                <a:gd name="T0" fmla="*/ 91681 w 21600"/>
                <a:gd name="T1" fmla="*/ 94079 h 21600"/>
                <a:gd name="T2" fmla="*/ 91681 w 21600"/>
                <a:gd name="T3" fmla="*/ 94079 h 21600"/>
                <a:gd name="T4" fmla="*/ 91681 w 21600"/>
                <a:gd name="T5" fmla="*/ 94079 h 21600"/>
                <a:gd name="T6" fmla="*/ 91681 w 21600"/>
                <a:gd name="T7" fmla="*/ 940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49" name="AutoShape 160">
              <a:extLst>
                <a:ext uri="{FF2B5EF4-FFF2-40B4-BE49-F238E27FC236}">
                  <a16:creationId xmlns:a16="http://schemas.microsoft.com/office/drawing/2014/main" id="{2F8774F4-B9F5-013E-3E4D-7BC5BC76C623}"/>
                </a:ext>
              </a:extLst>
            </p:cNvPr>
            <p:cNvSpPr>
              <a:spLocks/>
            </p:cNvSpPr>
            <p:nvPr/>
          </p:nvSpPr>
          <p:spPr bwMode="auto">
            <a:xfrm>
              <a:off x="6498872" y="4274654"/>
              <a:ext cx="209977" cy="363638"/>
            </a:xfrm>
            <a:custGeom>
              <a:avLst/>
              <a:gdLst>
                <a:gd name="T0" fmla="*/ 81128 w 21600"/>
                <a:gd name="T1" fmla="*/ 140455 h 21600"/>
                <a:gd name="T2" fmla="*/ 81128 w 21600"/>
                <a:gd name="T3" fmla="*/ 140455 h 21600"/>
                <a:gd name="T4" fmla="*/ 81128 w 21600"/>
                <a:gd name="T5" fmla="*/ 140455 h 21600"/>
                <a:gd name="T6" fmla="*/ 81128 w 21600"/>
                <a:gd name="T7" fmla="*/ 140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0" name="AutoShape 161">
              <a:extLst>
                <a:ext uri="{FF2B5EF4-FFF2-40B4-BE49-F238E27FC236}">
                  <a16:creationId xmlns:a16="http://schemas.microsoft.com/office/drawing/2014/main" id="{5B1F24DA-EF5A-CA2B-7EB7-2FA0BF990F8E}"/>
                </a:ext>
              </a:extLst>
            </p:cNvPr>
            <p:cNvSpPr>
              <a:spLocks/>
            </p:cNvSpPr>
            <p:nvPr/>
          </p:nvSpPr>
          <p:spPr bwMode="auto">
            <a:xfrm>
              <a:off x="6118183" y="4549098"/>
              <a:ext cx="421661" cy="301889"/>
            </a:xfrm>
            <a:custGeom>
              <a:avLst/>
              <a:gdLst>
                <a:gd name="T0" fmla="*/ 162915 w 21600"/>
                <a:gd name="T1" fmla="*/ 116604 h 21600"/>
                <a:gd name="T2" fmla="*/ 162915 w 21600"/>
                <a:gd name="T3" fmla="*/ 116604 h 21600"/>
                <a:gd name="T4" fmla="*/ 162915 w 21600"/>
                <a:gd name="T5" fmla="*/ 116604 h 21600"/>
                <a:gd name="T6" fmla="*/ 162915 w 21600"/>
                <a:gd name="T7" fmla="*/ 1166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1" name="AutoShape 162">
              <a:extLst>
                <a:ext uri="{FF2B5EF4-FFF2-40B4-BE49-F238E27FC236}">
                  <a16:creationId xmlns:a16="http://schemas.microsoft.com/office/drawing/2014/main" id="{A5FDA459-DA0F-BAF5-B684-5E3F1370C387}"/>
                </a:ext>
              </a:extLst>
            </p:cNvPr>
            <p:cNvSpPr>
              <a:spLocks/>
            </p:cNvSpPr>
            <p:nvPr/>
          </p:nvSpPr>
          <p:spPr bwMode="auto">
            <a:xfrm>
              <a:off x="6498872" y="4600555"/>
              <a:ext cx="25608" cy="48030"/>
            </a:xfrm>
            <a:custGeom>
              <a:avLst/>
              <a:gdLst>
                <a:gd name="T0" fmla="*/ 9894 w 21600"/>
                <a:gd name="T1" fmla="*/ 18552 h 21600"/>
                <a:gd name="T2" fmla="*/ 9894 w 21600"/>
                <a:gd name="T3" fmla="*/ 18552 h 21600"/>
                <a:gd name="T4" fmla="*/ 9894 w 21600"/>
                <a:gd name="T5" fmla="*/ 18552 h 21600"/>
                <a:gd name="T6" fmla="*/ 9894 w 21600"/>
                <a:gd name="T7" fmla="*/ 185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2" name="AutoShape 163">
              <a:extLst>
                <a:ext uri="{FF2B5EF4-FFF2-40B4-BE49-F238E27FC236}">
                  <a16:creationId xmlns:a16="http://schemas.microsoft.com/office/drawing/2014/main" id="{3C972C43-57AE-B667-6FA1-58162B5D323F}"/>
                </a:ext>
              </a:extLst>
            </p:cNvPr>
            <p:cNvSpPr>
              <a:spLocks/>
            </p:cNvSpPr>
            <p:nvPr/>
          </p:nvSpPr>
          <p:spPr bwMode="auto">
            <a:xfrm>
              <a:off x="6389616" y="4679459"/>
              <a:ext cx="40972" cy="44598"/>
            </a:xfrm>
            <a:custGeom>
              <a:avLst/>
              <a:gdLst>
                <a:gd name="T0" fmla="*/ 15830 w 21600"/>
                <a:gd name="T1" fmla="*/ 17226 h 21600"/>
                <a:gd name="T2" fmla="*/ 15830 w 21600"/>
                <a:gd name="T3" fmla="*/ 17226 h 21600"/>
                <a:gd name="T4" fmla="*/ 15830 w 21600"/>
                <a:gd name="T5" fmla="*/ 17226 h 21600"/>
                <a:gd name="T6" fmla="*/ 15830 w 21600"/>
                <a:gd name="T7" fmla="*/ 172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3" name="AutoShape 164">
              <a:extLst>
                <a:ext uri="{FF2B5EF4-FFF2-40B4-BE49-F238E27FC236}">
                  <a16:creationId xmlns:a16="http://schemas.microsoft.com/office/drawing/2014/main" id="{6AEE7AAF-33F5-0B4A-FA22-4560A6676DB6}"/>
                </a:ext>
              </a:extLst>
            </p:cNvPr>
            <p:cNvSpPr>
              <a:spLocks/>
            </p:cNvSpPr>
            <p:nvPr/>
          </p:nvSpPr>
          <p:spPr bwMode="auto">
            <a:xfrm>
              <a:off x="6365716" y="4384432"/>
              <a:ext cx="189490" cy="164668"/>
            </a:xfrm>
            <a:custGeom>
              <a:avLst/>
              <a:gdLst>
                <a:gd name="T0" fmla="*/ 73213 w 21600"/>
                <a:gd name="T1" fmla="*/ 63603 h 21600"/>
                <a:gd name="T2" fmla="*/ 73213 w 21600"/>
                <a:gd name="T3" fmla="*/ 63603 h 21600"/>
                <a:gd name="T4" fmla="*/ 73213 w 21600"/>
                <a:gd name="T5" fmla="*/ 63603 h 21600"/>
                <a:gd name="T6" fmla="*/ 73213 w 21600"/>
                <a:gd name="T7" fmla="*/ 63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4" name="AutoShape 165">
              <a:extLst>
                <a:ext uri="{FF2B5EF4-FFF2-40B4-BE49-F238E27FC236}">
                  <a16:creationId xmlns:a16="http://schemas.microsoft.com/office/drawing/2014/main" id="{5AEBC8F1-4906-B618-59D2-EF08AFC07FD2}"/>
                </a:ext>
              </a:extLst>
            </p:cNvPr>
            <p:cNvSpPr>
              <a:spLocks/>
            </p:cNvSpPr>
            <p:nvPr/>
          </p:nvSpPr>
          <p:spPr bwMode="auto">
            <a:xfrm>
              <a:off x="5431921" y="3423878"/>
              <a:ext cx="396054" cy="343056"/>
            </a:xfrm>
            <a:custGeom>
              <a:avLst/>
              <a:gdLst>
                <a:gd name="T0" fmla="*/ 153021 w 21600"/>
                <a:gd name="T1" fmla="*/ 132505 h 21600"/>
                <a:gd name="T2" fmla="*/ 153021 w 21600"/>
                <a:gd name="T3" fmla="*/ 132505 h 21600"/>
                <a:gd name="T4" fmla="*/ 153021 w 21600"/>
                <a:gd name="T5" fmla="*/ 132505 h 21600"/>
                <a:gd name="T6" fmla="*/ 153021 w 21600"/>
                <a:gd name="T7" fmla="*/ 1325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5" name="AutoShape 166">
              <a:extLst>
                <a:ext uri="{FF2B5EF4-FFF2-40B4-BE49-F238E27FC236}">
                  <a16:creationId xmlns:a16="http://schemas.microsoft.com/office/drawing/2014/main" id="{FD3B7E65-4FB8-0901-C5B6-301E225A8E71}"/>
                </a:ext>
              </a:extLst>
            </p:cNvPr>
            <p:cNvSpPr>
              <a:spLocks/>
            </p:cNvSpPr>
            <p:nvPr/>
          </p:nvSpPr>
          <p:spPr bwMode="auto">
            <a:xfrm>
              <a:off x="6352059" y="3286656"/>
              <a:ext cx="259484" cy="257292"/>
            </a:xfrm>
            <a:custGeom>
              <a:avLst/>
              <a:gdLst>
                <a:gd name="T0" fmla="*/ 100256 w 21600"/>
                <a:gd name="T1" fmla="*/ 99379 h 21600"/>
                <a:gd name="T2" fmla="*/ 100256 w 21600"/>
                <a:gd name="T3" fmla="*/ 99379 h 21600"/>
                <a:gd name="T4" fmla="*/ 100256 w 21600"/>
                <a:gd name="T5" fmla="*/ 99379 h 21600"/>
                <a:gd name="T6" fmla="*/ 100256 w 21600"/>
                <a:gd name="T7" fmla="*/ 993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6" name="AutoShape 167">
              <a:extLst>
                <a:ext uri="{FF2B5EF4-FFF2-40B4-BE49-F238E27FC236}">
                  <a16:creationId xmlns:a16="http://schemas.microsoft.com/office/drawing/2014/main" id="{2C7CAEBE-D967-6B22-AA0E-46D1217F0A3A}"/>
                </a:ext>
              </a:extLst>
            </p:cNvPr>
            <p:cNvSpPr>
              <a:spLocks/>
            </p:cNvSpPr>
            <p:nvPr/>
          </p:nvSpPr>
          <p:spPr bwMode="auto">
            <a:xfrm>
              <a:off x="6512530" y="3293516"/>
              <a:ext cx="76822" cy="85764"/>
            </a:xfrm>
            <a:custGeom>
              <a:avLst/>
              <a:gdLst>
                <a:gd name="T0" fmla="*/ 29681 w 21600"/>
                <a:gd name="T1" fmla="*/ 33127 h 21600"/>
                <a:gd name="T2" fmla="*/ 29681 w 21600"/>
                <a:gd name="T3" fmla="*/ 33127 h 21600"/>
                <a:gd name="T4" fmla="*/ 29681 w 21600"/>
                <a:gd name="T5" fmla="*/ 33127 h 21600"/>
                <a:gd name="T6" fmla="*/ 29681 w 21600"/>
                <a:gd name="T7" fmla="*/ 331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7" name="AutoShape 168">
              <a:extLst>
                <a:ext uri="{FF2B5EF4-FFF2-40B4-BE49-F238E27FC236}">
                  <a16:creationId xmlns:a16="http://schemas.microsoft.com/office/drawing/2014/main" id="{A2EBD3B5-B5EB-D8E2-60E6-D4179BA77B06}"/>
                </a:ext>
              </a:extLst>
            </p:cNvPr>
            <p:cNvSpPr>
              <a:spLocks/>
            </p:cNvSpPr>
            <p:nvPr/>
          </p:nvSpPr>
          <p:spPr bwMode="auto">
            <a:xfrm>
              <a:off x="6773718" y="4278084"/>
              <a:ext cx="162177" cy="312182"/>
            </a:xfrm>
            <a:custGeom>
              <a:avLst/>
              <a:gdLst>
                <a:gd name="T0" fmla="*/ 62659 w 21600"/>
                <a:gd name="T1" fmla="*/ 120580 h 21600"/>
                <a:gd name="T2" fmla="*/ 62659 w 21600"/>
                <a:gd name="T3" fmla="*/ 120580 h 21600"/>
                <a:gd name="T4" fmla="*/ 62659 w 21600"/>
                <a:gd name="T5" fmla="*/ 120580 h 21600"/>
                <a:gd name="T6" fmla="*/ 62659 w 21600"/>
                <a:gd name="T7" fmla="*/ 1205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8" name="AutoShape 169">
              <a:extLst>
                <a:ext uri="{FF2B5EF4-FFF2-40B4-BE49-F238E27FC236}">
                  <a16:creationId xmlns:a16="http://schemas.microsoft.com/office/drawing/2014/main" id="{A78A89C6-805D-8803-B38B-82EE0C721054}"/>
                </a:ext>
              </a:extLst>
            </p:cNvPr>
            <p:cNvSpPr>
              <a:spLocks/>
            </p:cNvSpPr>
            <p:nvPr/>
          </p:nvSpPr>
          <p:spPr bwMode="auto">
            <a:xfrm>
              <a:off x="6218905" y="4413592"/>
              <a:ext cx="242413" cy="255577"/>
            </a:xfrm>
            <a:custGeom>
              <a:avLst/>
              <a:gdLst>
                <a:gd name="T0" fmla="*/ 93660 w 21600"/>
                <a:gd name="T1" fmla="*/ 98717 h 21600"/>
                <a:gd name="T2" fmla="*/ 93660 w 21600"/>
                <a:gd name="T3" fmla="*/ 98717 h 21600"/>
                <a:gd name="T4" fmla="*/ 93660 w 21600"/>
                <a:gd name="T5" fmla="*/ 98717 h 21600"/>
                <a:gd name="T6" fmla="*/ 93660 w 21600"/>
                <a:gd name="T7" fmla="*/ 987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59" name="AutoShape 171">
              <a:extLst>
                <a:ext uri="{FF2B5EF4-FFF2-40B4-BE49-F238E27FC236}">
                  <a16:creationId xmlns:a16="http://schemas.microsoft.com/office/drawing/2014/main" id="{607569E1-9E6A-3307-6F92-792BC06A4BFD}"/>
                </a:ext>
              </a:extLst>
            </p:cNvPr>
            <p:cNvSpPr>
              <a:spLocks/>
            </p:cNvSpPr>
            <p:nvPr/>
          </p:nvSpPr>
          <p:spPr bwMode="auto">
            <a:xfrm>
              <a:off x="8887151" y="3979597"/>
              <a:ext cx="230464" cy="185251"/>
            </a:xfrm>
            <a:custGeom>
              <a:avLst/>
              <a:gdLst>
                <a:gd name="T0" fmla="*/ 89043 w 21600"/>
                <a:gd name="T1" fmla="*/ 71553 h 21600"/>
                <a:gd name="T2" fmla="*/ 89043 w 21600"/>
                <a:gd name="T3" fmla="*/ 71553 h 21600"/>
                <a:gd name="T4" fmla="*/ 89043 w 21600"/>
                <a:gd name="T5" fmla="*/ 71553 h 21600"/>
                <a:gd name="T6" fmla="*/ 89043 w 21600"/>
                <a:gd name="T7" fmla="*/ 715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60" name="AutoShape 172">
              <a:extLst>
                <a:ext uri="{FF2B5EF4-FFF2-40B4-BE49-F238E27FC236}">
                  <a16:creationId xmlns:a16="http://schemas.microsoft.com/office/drawing/2014/main" id="{C080D771-DBA8-1D93-D992-BFA048A75999}"/>
                </a:ext>
              </a:extLst>
            </p:cNvPr>
            <p:cNvSpPr>
              <a:spLocks/>
            </p:cNvSpPr>
            <p:nvPr/>
          </p:nvSpPr>
          <p:spPr bwMode="auto">
            <a:xfrm>
              <a:off x="9127857" y="2590229"/>
              <a:ext cx="61457" cy="281306"/>
            </a:xfrm>
            <a:custGeom>
              <a:avLst/>
              <a:gdLst>
                <a:gd name="T0" fmla="*/ 23745 w 21600"/>
                <a:gd name="T1" fmla="*/ 108654 h 21600"/>
                <a:gd name="T2" fmla="*/ 23745 w 21600"/>
                <a:gd name="T3" fmla="*/ 108654 h 21600"/>
                <a:gd name="T4" fmla="*/ 23745 w 21600"/>
                <a:gd name="T5" fmla="*/ 108654 h 21600"/>
                <a:gd name="T6" fmla="*/ 23745 w 21600"/>
                <a:gd name="T7" fmla="*/ 1086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61" name="AutoShape 173">
              <a:extLst>
                <a:ext uri="{FF2B5EF4-FFF2-40B4-BE49-F238E27FC236}">
                  <a16:creationId xmlns:a16="http://schemas.microsoft.com/office/drawing/2014/main" id="{4CBC27FA-35EE-E207-4944-0DE894ECDDD9}"/>
                </a:ext>
              </a:extLst>
            </p:cNvPr>
            <p:cNvSpPr>
              <a:spLocks/>
            </p:cNvSpPr>
            <p:nvPr/>
          </p:nvSpPr>
          <p:spPr bwMode="auto">
            <a:xfrm>
              <a:off x="8122358" y="3465017"/>
              <a:ext cx="162179" cy="198973"/>
            </a:xfrm>
            <a:custGeom>
              <a:avLst/>
              <a:gdLst>
                <a:gd name="T0" fmla="*/ 62660 w 21600"/>
                <a:gd name="T1" fmla="*/ 76853 h 21600"/>
                <a:gd name="T2" fmla="*/ 62660 w 21600"/>
                <a:gd name="T3" fmla="*/ 76853 h 21600"/>
                <a:gd name="T4" fmla="*/ 62660 w 21600"/>
                <a:gd name="T5" fmla="*/ 76853 h 21600"/>
                <a:gd name="T6" fmla="*/ 62660 w 21600"/>
                <a:gd name="T7" fmla="*/ 768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2" name="AutoShape 174">
              <a:extLst>
                <a:ext uri="{FF2B5EF4-FFF2-40B4-BE49-F238E27FC236}">
                  <a16:creationId xmlns:a16="http://schemas.microsoft.com/office/drawing/2014/main" id="{390D43E7-5915-1FFC-AB61-A15F29AD51D6}"/>
                </a:ext>
              </a:extLst>
            </p:cNvPr>
            <p:cNvSpPr>
              <a:spLocks/>
            </p:cNvSpPr>
            <p:nvPr/>
          </p:nvSpPr>
          <p:spPr bwMode="auto">
            <a:xfrm>
              <a:off x="7207337" y="3135686"/>
              <a:ext cx="377277" cy="298459"/>
            </a:xfrm>
            <a:custGeom>
              <a:avLst/>
              <a:gdLst>
                <a:gd name="T0" fmla="*/ 145766 w 21600"/>
                <a:gd name="T1" fmla="*/ 115279 h 21600"/>
                <a:gd name="T2" fmla="*/ 145766 w 21600"/>
                <a:gd name="T3" fmla="*/ 115279 h 21600"/>
                <a:gd name="T4" fmla="*/ 145766 w 21600"/>
                <a:gd name="T5" fmla="*/ 115279 h 21600"/>
                <a:gd name="T6" fmla="*/ 145766 w 21600"/>
                <a:gd name="T7" fmla="*/ 1152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3" name="AutoShape 175">
              <a:extLst>
                <a:ext uri="{FF2B5EF4-FFF2-40B4-BE49-F238E27FC236}">
                  <a16:creationId xmlns:a16="http://schemas.microsoft.com/office/drawing/2014/main" id="{4A767A74-03BF-B024-9E0B-957289F21612}"/>
                </a:ext>
              </a:extLst>
            </p:cNvPr>
            <p:cNvSpPr>
              <a:spLocks/>
            </p:cNvSpPr>
            <p:nvPr/>
          </p:nvSpPr>
          <p:spPr bwMode="auto">
            <a:xfrm>
              <a:off x="8106995" y="3842377"/>
              <a:ext cx="128036" cy="113209"/>
            </a:xfrm>
            <a:custGeom>
              <a:avLst/>
              <a:gdLst>
                <a:gd name="T0" fmla="*/ 49469 w 21600"/>
                <a:gd name="T1" fmla="*/ 43727 h 21600"/>
                <a:gd name="T2" fmla="*/ 49469 w 21600"/>
                <a:gd name="T3" fmla="*/ 43727 h 21600"/>
                <a:gd name="T4" fmla="*/ 49469 w 21600"/>
                <a:gd name="T5" fmla="*/ 43727 h 21600"/>
                <a:gd name="T6" fmla="*/ 49469 w 21600"/>
                <a:gd name="T7" fmla="*/ 437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4" name="AutoShape 176">
              <a:extLst>
                <a:ext uri="{FF2B5EF4-FFF2-40B4-BE49-F238E27FC236}">
                  <a16:creationId xmlns:a16="http://schemas.microsoft.com/office/drawing/2014/main" id="{AB625B64-83B6-AEC9-F54C-2E69878D51AE}"/>
                </a:ext>
              </a:extLst>
            </p:cNvPr>
            <p:cNvSpPr>
              <a:spLocks/>
            </p:cNvSpPr>
            <p:nvPr/>
          </p:nvSpPr>
          <p:spPr bwMode="auto">
            <a:xfrm>
              <a:off x="7847511" y="3406699"/>
              <a:ext cx="102429" cy="96056"/>
            </a:xfrm>
            <a:custGeom>
              <a:avLst/>
              <a:gdLst>
                <a:gd name="T0" fmla="*/ 39575 w 21600"/>
                <a:gd name="T1" fmla="*/ 37102 h 21600"/>
                <a:gd name="T2" fmla="*/ 39575 w 21600"/>
                <a:gd name="T3" fmla="*/ 37102 h 21600"/>
                <a:gd name="T4" fmla="*/ 39575 w 21600"/>
                <a:gd name="T5" fmla="*/ 37102 h 21600"/>
                <a:gd name="T6" fmla="*/ 39575 w 21600"/>
                <a:gd name="T7" fmla="*/ 37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5" name="AutoShape 177">
              <a:extLst>
                <a:ext uri="{FF2B5EF4-FFF2-40B4-BE49-F238E27FC236}">
                  <a16:creationId xmlns:a16="http://schemas.microsoft.com/office/drawing/2014/main" id="{1D86C9AB-3CE3-8274-A189-DA1757549D79}"/>
                </a:ext>
              </a:extLst>
            </p:cNvPr>
            <p:cNvSpPr>
              <a:spLocks/>
            </p:cNvSpPr>
            <p:nvPr/>
          </p:nvSpPr>
          <p:spPr bwMode="auto">
            <a:xfrm>
              <a:off x="7941402" y="3341517"/>
              <a:ext cx="189493" cy="466554"/>
            </a:xfrm>
            <a:custGeom>
              <a:avLst/>
              <a:gdLst>
                <a:gd name="T0" fmla="*/ 73213 w 21600"/>
                <a:gd name="T1" fmla="*/ 180206 h 21600"/>
                <a:gd name="T2" fmla="*/ 73213 w 21600"/>
                <a:gd name="T3" fmla="*/ 180206 h 21600"/>
                <a:gd name="T4" fmla="*/ 73213 w 21600"/>
                <a:gd name="T5" fmla="*/ 180206 h 21600"/>
                <a:gd name="T6" fmla="*/ 73213 w 21600"/>
                <a:gd name="T7" fmla="*/ 1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6" name="AutoShape 178">
              <a:extLst>
                <a:ext uri="{FF2B5EF4-FFF2-40B4-BE49-F238E27FC236}">
                  <a16:creationId xmlns:a16="http://schemas.microsoft.com/office/drawing/2014/main" id="{EF8CCAE7-ADF7-33ED-AA21-F61A5C91D62D}"/>
                </a:ext>
              </a:extLst>
            </p:cNvPr>
            <p:cNvSpPr>
              <a:spLocks/>
            </p:cNvSpPr>
            <p:nvPr/>
          </p:nvSpPr>
          <p:spPr bwMode="auto">
            <a:xfrm>
              <a:off x="8178696" y="3447865"/>
              <a:ext cx="170713" cy="288167"/>
            </a:xfrm>
            <a:custGeom>
              <a:avLst/>
              <a:gdLst>
                <a:gd name="T0" fmla="*/ 65958 w 21600"/>
                <a:gd name="T1" fmla="*/ 111304 h 21600"/>
                <a:gd name="T2" fmla="*/ 65958 w 21600"/>
                <a:gd name="T3" fmla="*/ 111304 h 21600"/>
                <a:gd name="T4" fmla="*/ 65958 w 21600"/>
                <a:gd name="T5" fmla="*/ 111304 h 21600"/>
                <a:gd name="T6" fmla="*/ 65958 w 21600"/>
                <a:gd name="T7" fmla="*/ 1113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7" name="AutoShape 179">
              <a:extLst>
                <a:ext uri="{FF2B5EF4-FFF2-40B4-BE49-F238E27FC236}">
                  <a16:creationId xmlns:a16="http://schemas.microsoft.com/office/drawing/2014/main" id="{968AFEB5-851A-2725-196D-38A79BEBD90C}"/>
                </a:ext>
              </a:extLst>
            </p:cNvPr>
            <p:cNvSpPr>
              <a:spLocks/>
            </p:cNvSpPr>
            <p:nvPr/>
          </p:nvSpPr>
          <p:spPr bwMode="auto">
            <a:xfrm>
              <a:off x="8084801" y="3509613"/>
              <a:ext cx="155351" cy="356778"/>
            </a:xfrm>
            <a:custGeom>
              <a:avLst/>
              <a:gdLst>
                <a:gd name="T0" fmla="*/ 60022 w 21600"/>
                <a:gd name="T1" fmla="*/ 137805 h 21600"/>
                <a:gd name="T2" fmla="*/ 60022 w 21600"/>
                <a:gd name="T3" fmla="*/ 137805 h 21600"/>
                <a:gd name="T4" fmla="*/ 60022 w 21600"/>
                <a:gd name="T5" fmla="*/ 137805 h 21600"/>
                <a:gd name="T6" fmla="*/ 60022 w 21600"/>
                <a:gd name="T7" fmla="*/ 1378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8" name="AutoShape 180">
              <a:extLst>
                <a:ext uri="{FF2B5EF4-FFF2-40B4-BE49-F238E27FC236}">
                  <a16:creationId xmlns:a16="http://schemas.microsoft.com/office/drawing/2014/main" id="{69CC57A7-95CD-26B7-8D02-030C7186D34B}"/>
                </a:ext>
              </a:extLst>
            </p:cNvPr>
            <p:cNvSpPr>
              <a:spLocks/>
            </p:cNvSpPr>
            <p:nvPr/>
          </p:nvSpPr>
          <p:spPr bwMode="auto">
            <a:xfrm>
              <a:off x="7840682" y="3320935"/>
              <a:ext cx="131451" cy="65182"/>
            </a:xfrm>
            <a:custGeom>
              <a:avLst/>
              <a:gdLst>
                <a:gd name="T0" fmla="*/ 50788 w 21600"/>
                <a:gd name="T1" fmla="*/ 25177 h 21600"/>
                <a:gd name="T2" fmla="*/ 50788 w 21600"/>
                <a:gd name="T3" fmla="*/ 25177 h 21600"/>
                <a:gd name="T4" fmla="*/ 50788 w 21600"/>
                <a:gd name="T5" fmla="*/ 25177 h 21600"/>
                <a:gd name="T6" fmla="*/ 50788 w 21600"/>
                <a:gd name="T7" fmla="*/ 25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69" name="AutoShape 181">
              <a:extLst>
                <a:ext uri="{FF2B5EF4-FFF2-40B4-BE49-F238E27FC236}">
                  <a16:creationId xmlns:a16="http://schemas.microsoft.com/office/drawing/2014/main" id="{1D6D1378-E800-F68C-B5FE-D5766735F19B}"/>
                </a:ext>
              </a:extLst>
            </p:cNvPr>
            <p:cNvSpPr>
              <a:spLocks/>
            </p:cNvSpPr>
            <p:nvPr/>
          </p:nvSpPr>
          <p:spPr bwMode="auto">
            <a:xfrm>
              <a:off x="7647776" y="3283199"/>
              <a:ext cx="184372" cy="89196"/>
            </a:xfrm>
            <a:custGeom>
              <a:avLst/>
              <a:gdLst>
                <a:gd name="T0" fmla="*/ 71235 w 21600"/>
                <a:gd name="T1" fmla="*/ 34452 h 21600"/>
                <a:gd name="T2" fmla="*/ 71235 w 21600"/>
                <a:gd name="T3" fmla="*/ 34452 h 21600"/>
                <a:gd name="T4" fmla="*/ 71235 w 21600"/>
                <a:gd name="T5" fmla="*/ 34452 h 21600"/>
                <a:gd name="T6" fmla="*/ 71235 w 21600"/>
                <a:gd name="T7" fmla="*/ 344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0" name="AutoShape 182">
              <a:extLst>
                <a:ext uri="{FF2B5EF4-FFF2-40B4-BE49-F238E27FC236}">
                  <a16:creationId xmlns:a16="http://schemas.microsoft.com/office/drawing/2014/main" id="{59582655-97C5-602B-C2AE-47A5BC71D52D}"/>
                </a:ext>
              </a:extLst>
            </p:cNvPr>
            <p:cNvSpPr>
              <a:spLocks/>
            </p:cNvSpPr>
            <p:nvPr/>
          </p:nvSpPr>
          <p:spPr bwMode="auto">
            <a:xfrm>
              <a:off x="7350735" y="3149409"/>
              <a:ext cx="711874" cy="638082"/>
            </a:xfrm>
            <a:custGeom>
              <a:avLst/>
              <a:gdLst>
                <a:gd name="T0" fmla="*/ 275043 w 21600"/>
                <a:gd name="T1" fmla="*/ 246458 h 21600"/>
                <a:gd name="T2" fmla="*/ 275043 w 21600"/>
                <a:gd name="T3" fmla="*/ 246458 h 21600"/>
                <a:gd name="T4" fmla="*/ 275043 w 21600"/>
                <a:gd name="T5" fmla="*/ 246458 h 21600"/>
                <a:gd name="T6" fmla="*/ 275043 w 21600"/>
                <a:gd name="T7" fmla="*/ 2464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chemeClr val="bg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1" name="AutoShape 183">
              <a:extLst>
                <a:ext uri="{FF2B5EF4-FFF2-40B4-BE49-F238E27FC236}">
                  <a16:creationId xmlns:a16="http://schemas.microsoft.com/office/drawing/2014/main" id="{6A9E60B5-A7BC-CC44-382B-0987F03DF399}"/>
                </a:ext>
              </a:extLst>
            </p:cNvPr>
            <p:cNvSpPr>
              <a:spLocks/>
            </p:cNvSpPr>
            <p:nvPr/>
          </p:nvSpPr>
          <p:spPr bwMode="auto">
            <a:xfrm>
              <a:off x="7185145" y="3073935"/>
              <a:ext cx="368741" cy="233279"/>
            </a:xfrm>
            <a:custGeom>
              <a:avLst/>
              <a:gdLst>
                <a:gd name="T0" fmla="*/ 142469 w 21600"/>
                <a:gd name="T1" fmla="*/ 90104 h 21600"/>
                <a:gd name="T2" fmla="*/ 142469 w 21600"/>
                <a:gd name="T3" fmla="*/ 90104 h 21600"/>
                <a:gd name="T4" fmla="*/ 142469 w 21600"/>
                <a:gd name="T5" fmla="*/ 90104 h 21600"/>
                <a:gd name="T6" fmla="*/ 142469 w 21600"/>
                <a:gd name="T7" fmla="*/ 9010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2" name="AutoShape 184">
              <a:extLst>
                <a:ext uri="{FF2B5EF4-FFF2-40B4-BE49-F238E27FC236}">
                  <a16:creationId xmlns:a16="http://schemas.microsoft.com/office/drawing/2014/main" id="{F168BCA5-8273-C830-6930-202A2D266D37}"/>
                </a:ext>
              </a:extLst>
            </p:cNvPr>
            <p:cNvSpPr>
              <a:spLocks/>
            </p:cNvSpPr>
            <p:nvPr/>
          </p:nvSpPr>
          <p:spPr bwMode="auto">
            <a:xfrm>
              <a:off x="8689125" y="2861243"/>
              <a:ext cx="218514" cy="295027"/>
            </a:xfrm>
            <a:custGeom>
              <a:avLst/>
              <a:gdLst>
                <a:gd name="T0" fmla="*/ 84426 w 21600"/>
                <a:gd name="T1" fmla="*/ 113954 h 21600"/>
                <a:gd name="T2" fmla="*/ 84426 w 21600"/>
                <a:gd name="T3" fmla="*/ 113954 h 21600"/>
                <a:gd name="T4" fmla="*/ 84426 w 21600"/>
                <a:gd name="T5" fmla="*/ 113954 h 21600"/>
                <a:gd name="T6" fmla="*/ 84426 w 21600"/>
                <a:gd name="T7" fmla="*/ 1139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solidFill>
              <a:schemeClr val="accent1"/>
            </a:solid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3" name="AutoShape 185">
              <a:extLst>
                <a:ext uri="{FF2B5EF4-FFF2-40B4-BE49-F238E27FC236}">
                  <a16:creationId xmlns:a16="http://schemas.microsoft.com/office/drawing/2014/main" id="{8152BF7F-5C31-F798-23E5-2F965E17BEB5}"/>
                </a:ext>
              </a:extLst>
            </p:cNvPr>
            <p:cNvSpPr>
              <a:spLocks/>
            </p:cNvSpPr>
            <p:nvPr/>
          </p:nvSpPr>
          <p:spPr bwMode="auto">
            <a:xfrm>
              <a:off x="7497549" y="2569648"/>
              <a:ext cx="1489010" cy="984564"/>
            </a:xfrm>
            <a:custGeom>
              <a:avLst/>
              <a:gdLst>
                <a:gd name="T0" fmla="*/ 575300 w 21556"/>
                <a:gd name="T1" fmla="*/ 380287 h 21600"/>
                <a:gd name="T2" fmla="*/ 575300 w 21556"/>
                <a:gd name="T3" fmla="*/ 380287 h 21600"/>
                <a:gd name="T4" fmla="*/ 575300 w 21556"/>
                <a:gd name="T5" fmla="*/ 380287 h 21600"/>
                <a:gd name="T6" fmla="*/ 575300 w 21556"/>
                <a:gd name="T7" fmla="*/ 3802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4" name="AutoShape 186">
              <a:extLst>
                <a:ext uri="{FF2B5EF4-FFF2-40B4-BE49-F238E27FC236}">
                  <a16:creationId xmlns:a16="http://schemas.microsoft.com/office/drawing/2014/main" id="{770100B7-89F7-FCD9-9B05-C0A48168FD53}"/>
                </a:ext>
              </a:extLst>
            </p:cNvPr>
            <p:cNvSpPr>
              <a:spLocks/>
            </p:cNvSpPr>
            <p:nvPr/>
          </p:nvSpPr>
          <p:spPr bwMode="auto">
            <a:xfrm>
              <a:off x="8171866" y="3646836"/>
              <a:ext cx="128036" cy="96056"/>
            </a:xfrm>
            <a:custGeom>
              <a:avLst/>
              <a:gdLst>
                <a:gd name="T0" fmla="*/ 49469 w 21600"/>
                <a:gd name="T1" fmla="*/ 37102 h 21600"/>
                <a:gd name="T2" fmla="*/ 49469 w 21600"/>
                <a:gd name="T3" fmla="*/ 37102 h 21600"/>
                <a:gd name="T4" fmla="*/ 49469 w 21600"/>
                <a:gd name="T5" fmla="*/ 37102 h 21600"/>
                <a:gd name="T6" fmla="*/ 49469 w 21600"/>
                <a:gd name="T7" fmla="*/ 37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75" name="AutoShape 187">
              <a:extLst>
                <a:ext uri="{FF2B5EF4-FFF2-40B4-BE49-F238E27FC236}">
                  <a16:creationId xmlns:a16="http://schemas.microsoft.com/office/drawing/2014/main" id="{AAD644A0-ADDF-C436-0A44-D125F9DA8CD2}"/>
                </a:ext>
              </a:extLst>
            </p:cNvPr>
            <p:cNvSpPr>
              <a:spLocks/>
            </p:cNvSpPr>
            <p:nvPr/>
          </p:nvSpPr>
          <p:spPr bwMode="auto">
            <a:xfrm>
              <a:off x="8839353" y="3176852"/>
              <a:ext cx="66579" cy="75472"/>
            </a:xfrm>
            <a:custGeom>
              <a:avLst/>
              <a:gdLst>
                <a:gd name="T0" fmla="*/ 25724 w 21600"/>
                <a:gd name="T1" fmla="*/ 29151 h 21600"/>
                <a:gd name="T2" fmla="*/ 25724 w 21600"/>
                <a:gd name="T3" fmla="*/ 29151 h 21600"/>
                <a:gd name="T4" fmla="*/ 25724 w 21600"/>
                <a:gd name="T5" fmla="*/ 29151 h 21600"/>
                <a:gd name="T6" fmla="*/ 25724 w 21600"/>
                <a:gd name="T7" fmla="*/ 291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chemeClr val="accent1"/>
            </a:solidFill>
            <a:ln w="6350" cap="flat" cmpd="sng">
              <a:solidFill>
                <a:schemeClr val="accent3"/>
              </a:solidFill>
              <a:prstDash val="solid"/>
              <a:round/>
              <a:headEnd/>
              <a:tailEnd/>
            </a:ln>
            <a:effectLst/>
          </p:spPr>
          <p:txBody>
            <a:bodyPr lIns="0" tIns="0" rIns="0" bIns="0"/>
            <a:lstStyle/>
            <a:p>
              <a:endParaRPr lang="id-ID"/>
            </a:p>
          </p:txBody>
        </p:sp>
        <p:sp>
          <p:nvSpPr>
            <p:cNvPr id="276" name="AutoShape 188">
              <a:extLst>
                <a:ext uri="{FF2B5EF4-FFF2-40B4-BE49-F238E27FC236}">
                  <a16:creationId xmlns:a16="http://schemas.microsoft.com/office/drawing/2014/main" id="{CEB256BF-75A4-045A-5333-580A82AAE3F9}"/>
                </a:ext>
              </a:extLst>
            </p:cNvPr>
            <p:cNvSpPr>
              <a:spLocks/>
            </p:cNvSpPr>
            <p:nvPr/>
          </p:nvSpPr>
          <p:spPr bwMode="auto">
            <a:xfrm>
              <a:off x="8861545" y="2967590"/>
              <a:ext cx="271435" cy="209264"/>
            </a:xfrm>
            <a:custGeom>
              <a:avLst/>
              <a:gdLst>
                <a:gd name="T0" fmla="*/ 104873 w 21600"/>
                <a:gd name="T1" fmla="*/ 80828 h 21600"/>
                <a:gd name="T2" fmla="*/ 104873 w 21600"/>
                <a:gd name="T3" fmla="*/ 80828 h 21600"/>
                <a:gd name="T4" fmla="*/ 104873 w 21600"/>
                <a:gd name="T5" fmla="*/ 80828 h 21600"/>
                <a:gd name="T6" fmla="*/ 104873 w 21600"/>
                <a:gd name="T7" fmla="*/ 808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solidFill>
              <a:schemeClr val="accent1"/>
            </a:solidFill>
            <a:ln w="6350" cap="flat" cmpd="sng">
              <a:solidFill>
                <a:schemeClr val="accent3"/>
              </a:solidFill>
              <a:prstDash val="solid"/>
              <a:round/>
              <a:headEnd/>
              <a:tailEnd/>
            </a:ln>
            <a:effectLst/>
          </p:spPr>
          <p:txBody>
            <a:bodyPr lIns="0" tIns="0" rIns="0" bIns="0"/>
            <a:lstStyle/>
            <a:p>
              <a:endParaRPr lang="id-ID"/>
            </a:p>
          </p:txBody>
        </p:sp>
        <p:sp>
          <p:nvSpPr>
            <p:cNvPr id="277" name="AutoShape 189">
              <a:extLst>
                <a:ext uri="{FF2B5EF4-FFF2-40B4-BE49-F238E27FC236}">
                  <a16:creationId xmlns:a16="http://schemas.microsoft.com/office/drawing/2014/main" id="{F3896AAF-D1A4-C347-6885-B8E104413113}"/>
                </a:ext>
              </a:extLst>
            </p:cNvPr>
            <p:cNvSpPr>
              <a:spLocks/>
            </p:cNvSpPr>
            <p:nvPr/>
          </p:nvSpPr>
          <p:spPr bwMode="auto">
            <a:xfrm>
              <a:off x="8899103" y="3166559"/>
              <a:ext cx="44385" cy="27446"/>
            </a:xfrm>
            <a:custGeom>
              <a:avLst/>
              <a:gdLst>
                <a:gd name="T0" fmla="*/ 17149 w 21600"/>
                <a:gd name="T1" fmla="*/ 10601 h 21600"/>
                <a:gd name="T2" fmla="*/ 17149 w 21600"/>
                <a:gd name="T3" fmla="*/ 10601 h 21600"/>
                <a:gd name="T4" fmla="*/ 17149 w 21600"/>
                <a:gd name="T5" fmla="*/ 10601 h 21600"/>
                <a:gd name="T6" fmla="*/ 17149 w 21600"/>
                <a:gd name="T7" fmla="*/ 1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200" y="0"/>
                  </a:moveTo>
                  <a:lnTo>
                    <a:pt x="0" y="13500"/>
                  </a:lnTo>
                  <a:lnTo>
                    <a:pt x="7200" y="21600"/>
                  </a:lnTo>
                  <a:lnTo>
                    <a:pt x="16200" y="10800"/>
                  </a:lnTo>
                  <a:lnTo>
                    <a:pt x="21600" y="2699"/>
                  </a:lnTo>
                  <a:lnTo>
                    <a:pt x="7200" y="0"/>
                  </a:lnTo>
                  <a:close/>
                </a:path>
              </a:pathLst>
            </a:custGeom>
            <a:solidFill>
              <a:schemeClr val="accent1"/>
            </a:solidFill>
            <a:ln w="6350" cap="flat" cmpd="sng">
              <a:solidFill>
                <a:schemeClr val="accent3"/>
              </a:solidFill>
              <a:prstDash val="solid"/>
              <a:round/>
              <a:headEnd/>
              <a:tailEnd/>
            </a:ln>
            <a:effectLst/>
          </p:spPr>
          <p:txBody>
            <a:bodyPr lIns="0" tIns="0" rIns="0" bIns="0"/>
            <a:lstStyle/>
            <a:p>
              <a:endParaRPr lang="id-ID"/>
            </a:p>
          </p:txBody>
        </p:sp>
        <p:sp>
          <p:nvSpPr>
            <p:cNvPr id="278" name="AutoShape 190">
              <a:extLst>
                <a:ext uri="{FF2B5EF4-FFF2-40B4-BE49-F238E27FC236}">
                  <a16:creationId xmlns:a16="http://schemas.microsoft.com/office/drawing/2014/main" id="{AE1211B2-CFD6-543F-117B-BC7820906DF6}"/>
                </a:ext>
              </a:extLst>
            </p:cNvPr>
            <p:cNvSpPr>
              <a:spLocks/>
            </p:cNvSpPr>
            <p:nvPr/>
          </p:nvSpPr>
          <p:spPr bwMode="auto">
            <a:xfrm>
              <a:off x="9083473" y="2892116"/>
              <a:ext cx="146815" cy="102917"/>
            </a:xfrm>
            <a:custGeom>
              <a:avLst/>
              <a:gdLst>
                <a:gd name="T0" fmla="*/ 56724 w 21600"/>
                <a:gd name="T1" fmla="*/ 39752 h 21600"/>
                <a:gd name="T2" fmla="*/ 56724 w 21600"/>
                <a:gd name="T3" fmla="*/ 39752 h 21600"/>
                <a:gd name="T4" fmla="*/ 56724 w 21600"/>
                <a:gd name="T5" fmla="*/ 39752 h 21600"/>
                <a:gd name="T6" fmla="*/ 56724 w 21600"/>
                <a:gd name="T7" fmla="*/ 397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solidFill>
              <a:schemeClr val="accent1"/>
            </a:solidFill>
            <a:ln w="6350" cap="flat" cmpd="sng">
              <a:solidFill>
                <a:schemeClr val="accent3"/>
              </a:solidFill>
              <a:prstDash val="solid"/>
              <a:round/>
              <a:headEnd/>
              <a:tailEnd/>
            </a:ln>
            <a:effectLst/>
          </p:spPr>
          <p:txBody>
            <a:bodyPr lIns="0" tIns="0" rIns="0" bIns="0"/>
            <a:lstStyle/>
            <a:p>
              <a:endParaRPr lang="id-ID"/>
            </a:p>
          </p:txBody>
        </p:sp>
        <p:sp>
          <p:nvSpPr>
            <p:cNvPr id="279" name="AutoShape 191">
              <a:extLst>
                <a:ext uri="{FF2B5EF4-FFF2-40B4-BE49-F238E27FC236}">
                  <a16:creationId xmlns:a16="http://schemas.microsoft.com/office/drawing/2014/main" id="{6E443A90-A209-649B-00A0-FE23C28F2A72}"/>
                </a:ext>
              </a:extLst>
            </p:cNvPr>
            <p:cNvSpPr>
              <a:spLocks/>
            </p:cNvSpPr>
            <p:nvPr/>
          </p:nvSpPr>
          <p:spPr bwMode="auto">
            <a:xfrm>
              <a:off x="7500963" y="3132256"/>
              <a:ext cx="150229" cy="58320"/>
            </a:xfrm>
            <a:custGeom>
              <a:avLst/>
              <a:gdLst>
                <a:gd name="T0" fmla="*/ 58043 w 21600"/>
                <a:gd name="T1" fmla="*/ 22526 h 21600"/>
                <a:gd name="T2" fmla="*/ 58043 w 21600"/>
                <a:gd name="T3" fmla="*/ 22526 h 21600"/>
                <a:gd name="T4" fmla="*/ 58043 w 21600"/>
                <a:gd name="T5" fmla="*/ 22526 h 21600"/>
                <a:gd name="T6" fmla="*/ 58043 w 21600"/>
                <a:gd name="T7" fmla="*/ 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0" name="AutoShape 192">
              <a:extLst>
                <a:ext uri="{FF2B5EF4-FFF2-40B4-BE49-F238E27FC236}">
                  <a16:creationId xmlns:a16="http://schemas.microsoft.com/office/drawing/2014/main" id="{6F6F4AFB-5ECC-5677-C2DF-E9BF27EFA5FC}"/>
                </a:ext>
              </a:extLst>
            </p:cNvPr>
            <p:cNvSpPr>
              <a:spLocks/>
            </p:cNvSpPr>
            <p:nvPr/>
          </p:nvSpPr>
          <p:spPr bwMode="auto">
            <a:xfrm>
              <a:off x="7500963" y="3132256"/>
              <a:ext cx="150229" cy="58320"/>
            </a:xfrm>
            <a:custGeom>
              <a:avLst/>
              <a:gdLst>
                <a:gd name="T0" fmla="*/ 58043 w 21600"/>
                <a:gd name="T1" fmla="*/ 22526 h 21600"/>
                <a:gd name="T2" fmla="*/ 58043 w 21600"/>
                <a:gd name="T3" fmla="*/ 22526 h 21600"/>
                <a:gd name="T4" fmla="*/ 58043 w 21600"/>
                <a:gd name="T5" fmla="*/ 22526 h 21600"/>
                <a:gd name="T6" fmla="*/ 58043 w 21600"/>
                <a:gd name="T7" fmla="*/ 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1" name="AutoShape 193">
              <a:extLst>
                <a:ext uri="{FF2B5EF4-FFF2-40B4-BE49-F238E27FC236}">
                  <a16:creationId xmlns:a16="http://schemas.microsoft.com/office/drawing/2014/main" id="{CEF9FC32-3F3A-2C2E-FFAF-70B4533BD829}"/>
                </a:ext>
              </a:extLst>
            </p:cNvPr>
            <p:cNvSpPr>
              <a:spLocks/>
            </p:cNvSpPr>
            <p:nvPr/>
          </p:nvSpPr>
          <p:spPr bwMode="auto">
            <a:xfrm>
              <a:off x="6993945" y="1172671"/>
              <a:ext cx="3293055" cy="1779482"/>
            </a:xfrm>
            <a:custGeom>
              <a:avLst/>
              <a:gdLst>
                <a:gd name="T0" fmla="*/ 1272318 w 21600"/>
                <a:gd name="T1" fmla="*/ 688086 h 21588"/>
                <a:gd name="T2" fmla="*/ 1272318 w 21600"/>
                <a:gd name="T3" fmla="*/ 688086 h 21588"/>
                <a:gd name="T4" fmla="*/ 1272318 w 21600"/>
                <a:gd name="T5" fmla="*/ 688086 h 21588"/>
                <a:gd name="T6" fmla="*/ 1272318 w 21600"/>
                <a:gd name="T7" fmla="*/ 688086 h 215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88">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grpFill/>
            <a:ln w="6350" cap="flat" cmpd="sng">
              <a:solidFill>
                <a:schemeClr val="accent3"/>
              </a:solidFill>
              <a:prstDash val="solid"/>
              <a:miter lim="0"/>
              <a:headEnd/>
              <a:tailEnd/>
            </a:ln>
            <a:effectLst/>
          </p:spPr>
          <p:txBody>
            <a:bodyPr lIns="0" tIns="0" rIns="0" bIns="0" anchor="ctr"/>
            <a:lstStyle/>
            <a:p>
              <a:endParaRPr lang="id-ID"/>
            </a:p>
          </p:txBody>
        </p:sp>
        <p:sp>
          <p:nvSpPr>
            <p:cNvPr id="282" name="AutoShape 194">
              <a:extLst>
                <a:ext uri="{FF2B5EF4-FFF2-40B4-BE49-F238E27FC236}">
                  <a16:creationId xmlns:a16="http://schemas.microsoft.com/office/drawing/2014/main" id="{EE1FBF52-788D-B467-2475-AFA933105383}"/>
                </a:ext>
              </a:extLst>
            </p:cNvPr>
            <p:cNvSpPr>
              <a:spLocks/>
            </p:cNvSpPr>
            <p:nvPr/>
          </p:nvSpPr>
          <p:spPr bwMode="auto">
            <a:xfrm>
              <a:off x="6587649" y="3228311"/>
              <a:ext cx="541161" cy="425389"/>
            </a:xfrm>
            <a:custGeom>
              <a:avLst/>
              <a:gdLst>
                <a:gd name="T0" fmla="*/ 209085 w 21600"/>
                <a:gd name="T1" fmla="*/ 164306 h 21600"/>
                <a:gd name="T2" fmla="*/ 209085 w 21600"/>
                <a:gd name="T3" fmla="*/ 164306 h 21600"/>
                <a:gd name="T4" fmla="*/ 209085 w 21600"/>
                <a:gd name="T5" fmla="*/ 164306 h 21600"/>
                <a:gd name="T6" fmla="*/ 209085 w 21600"/>
                <a:gd name="T7" fmla="*/ 164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3" name="AutoShape 195">
              <a:extLst>
                <a:ext uri="{FF2B5EF4-FFF2-40B4-BE49-F238E27FC236}">
                  <a16:creationId xmlns:a16="http://schemas.microsoft.com/office/drawing/2014/main" id="{82DC5956-47B9-B7E1-DBAB-558333BB6424}"/>
                </a:ext>
              </a:extLst>
            </p:cNvPr>
            <p:cNvSpPr>
              <a:spLocks/>
            </p:cNvSpPr>
            <p:nvPr/>
          </p:nvSpPr>
          <p:spPr bwMode="auto">
            <a:xfrm>
              <a:off x="6770313" y="3581655"/>
              <a:ext cx="78529" cy="113209"/>
            </a:xfrm>
            <a:custGeom>
              <a:avLst/>
              <a:gdLst>
                <a:gd name="T0" fmla="*/ 30341 w 21600"/>
                <a:gd name="T1" fmla="*/ 43727 h 21600"/>
                <a:gd name="T2" fmla="*/ 30341 w 21600"/>
                <a:gd name="T3" fmla="*/ 43727 h 21600"/>
                <a:gd name="T4" fmla="*/ 30341 w 21600"/>
                <a:gd name="T5" fmla="*/ 43727 h 21600"/>
                <a:gd name="T6" fmla="*/ 30341 w 21600"/>
                <a:gd name="T7" fmla="*/ 437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4" name="AutoShape 196">
              <a:extLst>
                <a:ext uri="{FF2B5EF4-FFF2-40B4-BE49-F238E27FC236}">
                  <a16:creationId xmlns:a16="http://schemas.microsoft.com/office/drawing/2014/main" id="{D9DCE0FD-A323-3327-0BB0-E8725C6FE8B0}"/>
                </a:ext>
              </a:extLst>
            </p:cNvPr>
            <p:cNvSpPr>
              <a:spLocks/>
            </p:cNvSpPr>
            <p:nvPr/>
          </p:nvSpPr>
          <p:spPr bwMode="auto">
            <a:xfrm>
              <a:off x="6807868" y="3550781"/>
              <a:ext cx="221929" cy="147515"/>
            </a:xfrm>
            <a:custGeom>
              <a:avLst/>
              <a:gdLst>
                <a:gd name="T0" fmla="*/ 85746 w 21600"/>
                <a:gd name="T1" fmla="*/ 56978 h 21600"/>
                <a:gd name="T2" fmla="*/ 85746 w 21600"/>
                <a:gd name="T3" fmla="*/ 56978 h 21600"/>
                <a:gd name="T4" fmla="*/ 85746 w 21600"/>
                <a:gd name="T5" fmla="*/ 56978 h 21600"/>
                <a:gd name="T6" fmla="*/ 85746 w 21600"/>
                <a:gd name="T7" fmla="*/ 56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5" name="AutoShape 197">
              <a:extLst>
                <a:ext uri="{FF2B5EF4-FFF2-40B4-BE49-F238E27FC236}">
                  <a16:creationId xmlns:a16="http://schemas.microsoft.com/office/drawing/2014/main" id="{602FC977-8014-9816-E73B-629FEBFE1D6C}"/>
                </a:ext>
              </a:extLst>
            </p:cNvPr>
            <p:cNvSpPr>
              <a:spLocks/>
            </p:cNvSpPr>
            <p:nvPr/>
          </p:nvSpPr>
          <p:spPr bwMode="auto">
            <a:xfrm>
              <a:off x="7007604" y="3423850"/>
              <a:ext cx="172421" cy="174959"/>
            </a:xfrm>
            <a:custGeom>
              <a:avLst/>
              <a:gdLst>
                <a:gd name="T0" fmla="*/ 66617 w 21600"/>
                <a:gd name="T1" fmla="*/ 67578 h 21600"/>
                <a:gd name="T2" fmla="*/ 66617 w 21600"/>
                <a:gd name="T3" fmla="*/ 67578 h 21600"/>
                <a:gd name="T4" fmla="*/ 66617 w 21600"/>
                <a:gd name="T5" fmla="*/ 67578 h 21600"/>
                <a:gd name="T6" fmla="*/ 66617 w 21600"/>
                <a:gd name="T7" fmla="*/ 675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6" name="AutoShape 198">
              <a:extLst>
                <a:ext uri="{FF2B5EF4-FFF2-40B4-BE49-F238E27FC236}">
                  <a16:creationId xmlns:a16="http://schemas.microsoft.com/office/drawing/2014/main" id="{21AC4C7D-0CFF-DC9D-1D5D-F7A46621F2C4}"/>
                </a:ext>
              </a:extLst>
            </p:cNvPr>
            <p:cNvSpPr>
              <a:spLocks/>
            </p:cNvSpPr>
            <p:nvPr/>
          </p:nvSpPr>
          <p:spPr bwMode="auto">
            <a:xfrm>
              <a:off x="6676419" y="3067074"/>
              <a:ext cx="218514" cy="229849"/>
            </a:xfrm>
            <a:custGeom>
              <a:avLst/>
              <a:gdLst>
                <a:gd name="T0" fmla="*/ 84426 w 21600"/>
                <a:gd name="T1" fmla="*/ 88779 h 21600"/>
                <a:gd name="T2" fmla="*/ 84426 w 21600"/>
                <a:gd name="T3" fmla="*/ 88779 h 21600"/>
                <a:gd name="T4" fmla="*/ 84426 w 21600"/>
                <a:gd name="T5" fmla="*/ 88779 h 21600"/>
                <a:gd name="T6" fmla="*/ 84426 w 21600"/>
                <a:gd name="T7" fmla="*/ 887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7" name="AutoShape 199">
              <a:extLst>
                <a:ext uri="{FF2B5EF4-FFF2-40B4-BE49-F238E27FC236}">
                  <a16:creationId xmlns:a16="http://schemas.microsoft.com/office/drawing/2014/main" id="{D60C72D2-1636-8EED-4320-049D3B03CF4C}"/>
                </a:ext>
              </a:extLst>
            </p:cNvPr>
            <p:cNvSpPr>
              <a:spLocks/>
            </p:cNvSpPr>
            <p:nvPr/>
          </p:nvSpPr>
          <p:spPr bwMode="auto">
            <a:xfrm>
              <a:off x="6592768" y="3183712"/>
              <a:ext cx="116086" cy="123500"/>
            </a:xfrm>
            <a:custGeom>
              <a:avLst/>
              <a:gdLst>
                <a:gd name="T0" fmla="*/ 44852 w 21600"/>
                <a:gd name="T1" fmla="*/ 47702 h 21600"/>
                <a:gd name="T2" fmla="*/ 44852 w 21600"/>
                <a:gd name="T3" fmla="*/ 47702 h 21600"/>
                <a:gd name="T4" fmla="*/ 44852 w 21600"/>
                <a:gd name="T5" fmla="*/ 47702 h 21600"/>
                <a:gd name="T6" fmla="*/ 44852 w 21600"/>
                <a:gd name="T7" fmla="*/ 477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8" name="AutoShape 200">
              <a:extLst>
                <a:ext uri="{FF2B5EF4-FFF2-40B4-BE49-F238E27FC236}">
                  <a16:creationId xmlns:a16="http://schemas.microsoft.com/office/drawing/2014/main" id="{01F5DFA0-05F4-11C0-8352-C0A41E05AC35}"/>
                </a:ext>
              </a:extLst>
            </p:cNvPr>
            <p:cNvSpPr>
              <a:spLocks/>
            </p:cNvSpPr>
            <p:nvPr/>
          </p:nvSpPr>
          <p:spPr bwMode="auto">
            <a:xfrm>
              <a:off x="6599598" y="3080797"/>
              <a:ext cx="151935" cy="130363"/>
            </a:xfrm>
            <a:custGeom>
              <a:avLst/>
              <a:gdLst>
                <a:gd name="T0" fmla="*/ 58703 w 21600"/>
                <a:gd name="T1" fmla="*/ 50353 h 21600"/>
                <a:gd name="T2" fmla="*/ 58703 w 21600"/>
                <a:gd name="T3" fmla="*/ 50353 h 21600"/>
                <a:gd name="T4" fmla="*/ 58703 w 21600"/>
                <a:gd name="T5" fmla="*/ 50353 h 21600"/>
                <a:gd name="T6" fmla="*/ 58703 w 21600"/>
                <a:gd name="T7" fmla="*/ 503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89" name="AutoShape 201">
              <a:extLst>
                <a:ext uri="{FF2B5EF4-FFF2-40B4-BE49-F238E27FC236}">
                  <a16:creationId xmlns:a16="http://schemas.microsoft.com/office/drawing/2014/main" id="{C8F617DC-51D5-96CA-F6AE-8A5CF96BC7A6}"/>
                </a:ext>
              </a:extLst>
            </p:cNvPr>
            <p:cNvSpPr>
              <a:spLocks/>
            </p:cNvSpPr>
            <p:nvPr/>
          </p:nvSpPr>
          <p:spPr bwMode="auto">
            <a:xfrm>
              <a:off x="6795918" y="3001896"/>
              <a:ext cx="440441" cy="425387"/>
            </a:xfrm>
            <a:custGeom>
              <a:avLst/>
              <a:gdLst>
                <a:gd name="T0" fmla="*/ 170171 w 21600"/>
                <a:gd name="T1" fmla="*/ 164305 h 21600"/>
                <a:gd name="T2" fmla="*/ 170171 w 21600"/>
                <a:gd name="T3" fmla="*/ 164305 h 21600"/>
                <a:gd name="T4" fmla="*/ 170171 w 21600"/>
                <a:gd name="T5" fmla="*/ 164305 h 21600"/>
                <a:gd name="T6" fmla="*/ 170171 w 21600"/>
                <a:gd name="T7" fmla="*/ 1643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90" name="AutoShape 202">
              <a:extLst>
                <a:ext uri="{FF2B5EF4-FFF2-40B4-BE49-F238E27FC236}">
                  <a16:creationId xmlns:a16="http://schemas.microsoft.com/office/drawing/2014/main" id="{2BF61E0F-70A2-0663-BBAE-C737FC59D065}"/>
                </a:ext>
              </a:extLst>
            </p:cNvPr>
            <p:cNvSpPr>
              <a:spLocks/>
            </p:cNvSpPr>
            <p:nvPr/>
          </p:nvSpPr>
          <p:spPr bwMode="auto">
            <a:xfrm>
              <a:off x="8605475" y="3550781"/>
              <a:ext cx="66579" cy="164668"/>
            </a:xfrm>
            <a:custGeom>
              <a:avLst/>
              <a:gdLst>
                <a:gd name="T0" fmla="*/ 25724 w 21600"/>
                <a:gd name="T1" fmla="*/ 63603 h 21600"/>
                <a:gd name="T2" fmla="*/ 25724 w 21600"/>
                <a:gd name="T3" fmla="*/ 63603 h 21600"/>
                <a:gd name="T4" fmla="*/ 25724 w 21600"/>
                <a:gd name="T5" fmla="*/ 63603 h 21600"/>
                <a:gd name="T6" fmla="*/ 25724 w 21600"/>
                <a:gd name="T7" fmla="*/ 63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91" name="AutoShape 203">
              <a:extLst>
                <a:ext uri="{FF2B5EF4-FFF2-40B4-BE49-F238E27FC236}">
                  <a16:creationId xmlns:a16="http://schemas.microsoft.com/office/drawing/2014/main" id="{40B3B1EB-4F3B-648F-F456-DC0CF5659A94}"/>
                </a:ext>
              </a:extLst>
            </p:cNvPr>
            <p:cNvSpPr>
              <a:spLocks/>
            </p:cNvSpPr>
            <p:nvPr/>
          </p:nvSpPr>
          <p:spPr bwMode="auto">
            <a:xfrm>
              <a:off x="8544020" y="3722307"/>
              <a:ext cx="61457" cy="58321"/>
            </a:xfrm>
            <a:custGeom>
              <a:avLst/>
              <a:gdLst>
                <a:gd name="T0" fmla="*/ 23745 w 21600"/>
                <a:gd name="T1" fmla="*/ 22526 h 21600"/>
                <a:gd name="T2" fmla="*/ 23745 w 21600"/>
                <a:gd name="T3" fmla="*/ 22526 h 21600"/>
                <a:gd name="T4" fmla="*/ 23745 w 21600"/>
                <a:gd name="T5" fmla="*/ 22526 h 21600"/>
                <a:gd name="T6" fmla="*/ 23745 w 21600"/>
                <a:gd name="T7" fmla="*/ 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92" name="AutoShape 204">
              <a:extLst>
                <a:ext uri="{FF2B5EF4-FFF2-40B4-BE49-F238E27FC236}">
                  <a16:creationId xmlns:a16="http://schemas.microsoft.com/office/drawing/2014/main" id="{C5B9DCFA-429C-17DE-4AF5-10F49EF31B6B}"/>
                </a:ext>
              </a:extLst>
            </p:cNvPr>
            <p:cNvSpPr>
              <a:spLocks/>
            </p:cNvSpPr>
            <p:nvPr/>
          </p:nvSpPr>
          <p:spPr bwMode="auto">
            <a:xfrm>
              <a:off x="8658397" y="3763473"/>
              <a:ext cx="112671" cy="78904"/>
            </a:xfrm>
            <a:custGeom>
              <a:avLst/>
              <a:gdLst>
                <a:gd name="T0" fmla="*/ 43532 w 21600"/>
                <a:gd name="T1" fmla="*/ 30477 h 21600"/>
                <a:gd name="T2" fmla="*/ 43532 w 21600"/>
                <a:gd name="T3" fmla="*/ 30477 h 21600"/>
                <a:gd name="T4" fmla="*/ 43532 w 21600"/>
                <a:gd name="T5" fmla="*/ 30477 h 21600"/>
                <a:gd name="T6" fmla="*/ 43532 w 21600"/>
                <a:gd name="T7" fmla="*/ 304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93" name="AutoShape 205">
              <a:extLst>
                <a:ext uri="{FF2B5EF4-FFF2-40B4-BE49-F238E27FC236}">
                  <a16:creationId xmlns:a16="http://schemas.microsoft.com/office/drawing/2014/main" id="{0DC49102-5807-4C8D-6869-2952E04854F1}"/>
                </a:ext>
              </a:extLst>
            </p:cNvPr>
            <p:cNvSpPr>
              <a:spLocks/>
            </p:cNvSpPr>
            <p:nvPr/>
          </p:nvSpPr>
          <p:spPr bwMode="auto">
            <a:xfrm>
              <a:off x="8390379" y="3811501"/>
              <a:ext cx="203149" cy="164668"/>
            </a:xfrm>
            <a:custGeom>
              <a:avLst/>
              <a:gdLst>
                <a:gd name="T0" fmla="*/ 78490 w 21600"/>
                <a:gd name="T1" fmla="*/ 63603 h 21600"/>
                <a:gd name="T2" fmla="*/ 78490 w 21600"/>
                <a:gd name="T3" fmla="*/ 63603 h 21600"/>
                <a:gd name="T4" fmla="*/ 78490 w 21600"/>
                <a:gd name="T5" fmla="*/ 63603 h 21600"/>
                <a:gd name="T6" fmla="*/ 78490 w 21600"/>
                <a:gd name="T7" fmla="*/ 63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294" name="AutoShape 206">
              <a:extLst>
                <a:ext uri="{FF2B5EF4-FFF2-40B4-BE49-F238E27FC236}">
                  <a16:creationId xmlns:a16="http://schemas.microsoft.com/office/drawing/2014/main" id="{32B07EFD-3D30-300C-1B27-D67EAEB9D04E}"/>
                </a:ext>
              </a:extLst>
            </p:cNvPr>
            <p:cNvSpPr>
              <a:spLocks/>
            </p:cNvSpPr>
            <p:nvPr/>
          </p:nvSpPr>
          <p:spPr bwMode="auto">
            <a:xfrm>
              <a:off x="8352820" y="3883543"/>
              <a:ext cx="225344" cy="188681"/>
            </a:xfrm>
            <a:custGeom>
              <a:avLst/>
              <a:gdLst>
                <a:gd name="T0" fmla="*/ 87065 w 21600"/>
                <a:gd name="T1" fmla="*/ 72878 h 21600"/>
                <a:gd name="T2" fmla="*/ 87065 w 21600"/>
                <a:gd name="T3" fmla="*/ 72878 h 21600"/>
                <a:gd name="T4" fmla="*/ 87065 w 21600"/>
                <a:gd name="T5" fmla="*/ 72878 h 21600"/>
                <a:gd name="T6" fmla="*/ 87065 w 21600"/>
                <a:gd name="T7" fmla="*/ 7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95" name="AutoShape 207">
              <a:extLst>
                <a:ext uri="{FF2B5EF4-FFF2-40B4-BE49-F238E27FC236}">
                  <a16:creationId xmlns:a16="http://schemas.microsoft.com/office/drawing/2014/main" id="{E512D327-9430-518A-A81F-793813C34EF8}"/>
                </a:ext>
              </a:extLst>
            </p:cNvPr>
            <p:cNvSpPr>
              <a:spLocks/>
            </p:cNvSpPr>
            <p:nvPr/>
          </p:nvSpPr>
          <p:spPr bwMode="auto">
            <a:xfrm>
              <a:off x="8586698" y="3921279"/>
              <a:ext cx="153643" cy="164668"/>
            </a:xfrm>
            <a:custGeom>
              <a:avLst/>
              <a:gdLst>
                <a:gd name="T0" fmla="*/ 59362 w 21600"/>
                <a:gd name="T1" fmla="*/ 63603 h 21600"/>
                <a:gd name="T2" fmla="*/ 59362 w 21600"/>
                <a:gd name="T3" fmla="*/ 63603 h 21600"/>
                <a:gd name="T4" fmla="*/ 59362 w 21600"/>
                <a:gd name="T5" fmla="*/ 63603 h 21600"/>
                <a:gd name="T6" fmla="*/ 59362 w 21600"/>
                <a:gd name="T7" fmla="*/ 63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96" name="AutoShape 208">
              <a:extLst>
                <a:ext uri="{FF2B5EF4-FFF2-40B4-BE49-F238E27FC236}">
                  <a16:creationId xmlns:a16="http://schemas.microsoft.com/office/drawing/2014/main" id="{822B90CA-0BD6-B74E-9D74-4C9AC1B475F6}"/>
                </a:ext>
              </a:extLst>
            </p:cNvPr>
            <p:cNvSpPr>
              <a:spLocks/>
            </p:cNvSpPr>
            <p:nvPr/>
          </p:nvSpPr>
          <p:spPr bwMode="auto">
            <a:xfrm>
              <a:off x="8009687" y="3849237"/>
              <a:ext cx="256071" cy="253861"/>
            </a:xfrm>
            <a:custGeom>
              <a:avLst/>
              <a:gdLst>
                <a:gd name="T0" fmla="*/ 98937 w 21600"/>
                <a:gd name="T1" fmla="*/ 98054 h 21600"/>
                <a:gd name="T2" fmla="*/ 98937 w 21600"/>
                <a:gd name="T3" fmla="*/ 98054 h 21600"/>
                <a:gd name="T4" fmla="*/ 98937 w 21600"/>
                <a:gd name="T5" fmla="*/ 98054 h 21600"/>
                <a:gd name="T6" fmla="*/ 98937 w 21600"/>
                <a:gd name="T7" fmla="*/ 980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97" name="AutoShape 209">
              <a:extLst>
                <a:ext uri="{FF2B5EF4-FFF2-40B4-BE49-F238E27FC236}">
                  <a16:creationId xmlns:a16="http://schemas.microsoft.com/office/drawing/2014/main" id="{3F968805-BBF3-9B74-8317-A44FFFB4DD86}"/>
                </a:ext>
              </a:extLst>
            </p:cNvPr>
            <p:cNvSpPr>
              <a:spLocks/>
            </p:cNvSpPr>
            <p:nvPr/>
          </p:nvSpPr>
          <p:spPr bwMode="auto">
            <a:xfrm>
              <a:off x="8258928" y="4109958"/>
              <a:ext cx="218514" cy="54891"/>
            </a:xfrm>
            <a:custGeom>
              <a:avLst/>
              <a:gdLst>
                <a:gd name="T0" fmla="*/ 84426 w 21600"/>
                <a:gd name="T1" fmla="*/ 21202 h 21600"/>
                <a:gd name="T2" fmla="*/ 84426 w 21600"/>
                <a:gd name="T3" fmla="*/ 21202 h 21600"/>
                <a:gd name="T4" fmla="*/ 84426 w 21600"/>
                <a:gd name="T5" fmla="*/ 21202 h 21600"/>
                <a:gd name="T6" fmla="*/ 84426 w 21600"/>
                <a:gd name="T7" fmla="*/ 21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298" name="AutoShape 210">
              <a:extLst>
                <a:ext uri="{FF2B5EF4-FFF2-40B4-BE49-F238E27FC236}">
                  <a16:creationId xmlns:a16="http://schemas.microsoft.com/office/drawing/2014/main" id="{A4AD0EA2-DB2E-0CD2-8A6B-69A4B02E7069}"/>
                </a:ext>
              </a:extLst>
            </p:cNvPr>
            <p:cNvSpPr>
              <a:spLocks/>
            </p:cNvSpPr>
            <p:nvPr/>
          </p:nvSpPr>
          <p:spPr bwMode="auto">
            <a:xfrm>
              <a:off x="6906881" y="2576508"/>
              <a:ext cx="978105" cy="425388"/>
            </a:xfrm>
            <a:custGeom>
              <a:avLst/>
              <a:gdLst>
                <a:gd name="T0" fmla="*/ 377905 w 21228"/>
                <a:gd name="T1" fmla="*/ 164306 h 21600"/>
                <a:gd name="T2" fmla="*/ 377905 w 21228"/>
                <a:gd name="T3" fmla="*/ 164306 h 21600"/>
                <a:gd name="T4" fmla="*/ 377905 w 21228"/>
                <a:gd name="T5" fmla="*/ 164306 h 21600"/>
                <a:gd name="T6" fmla="*/ 377905 w 21228"/>
                <a:gd name="T7" fmla="*/ 1643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28" h="2160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grpFill/>
            <a:ln w="635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a:p>
          </p:txBody>
        </p:sp>
        <p:sp>
          <p:nvSpPr>
            <p:cNvPr id="299" name="AutoShape 211">
              <a:extLst>
                <a:ext uri="{FF2B5EF4-FFF2-40B4-BE49-F238E27FC236}">
                  <a16:creationId xmlns:a16="http://schemas.microsoft.com/office/drawing/2014/main" id="{E00B9F02-66BA-CD10-A445-A984F7080690}"/>
                </a:ext>
              </a:extLst>
            </p:cNvPr>
            <p:cNvSpPr>
              <a:spLocks/>
            </p:cNvSpPr>
            <p:nvPr/>
          </p:nvSpPr>
          <p:spPr bwMode="auto">
            <a:xfrm>
              <a:off x="7847509" y="2655409"/>
              <a:ext cx="819423" cy="305318"/>
            </a:xfrm>
            <a:custGeom>
              <a:avLst/>
              <a:gdLst>
                <a:gd name="T0" fmla="*/ 316596 w 21600"/>
                <a:gd name="T1" fmla="*/ 117929 h 21600"/>
                <a:gd name="T2" fmla="*/ 316596 w 21600"/>
                <a:gd name="T3" fmla="*/ 117929 h 21600"/>
                <a:gd name="T4" fmla="*/ 316596 w 21600"/>
                <a:gd name="T5" fmla="*/ 117929 h 21600"/>
                <a:gd name="T6" fmla="*/ 316596 w 21600"/>
                <a:gd name="T7" fmla="*/ 11792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300" name="AutoShape 213">
              <a:extLst>
                <a:ext uri="{FF2B5EF4-FFF2-40B4-BE49-F238E27FC236}">
                  <a16:creationId xmlns:a16="http://schemas.microsoft.com/office/drawing/2014/main" id="{8DD0002C-ADAD-33C1-9CC0-BEED1436C0B6}"/>
                </a:ext>
              </a:extLst>
            </p:cNvPr>
            <p:cNvSpPr>
              <a:spLocks/>
            </p:cNvSpPr>
            <p:nvPr/>
          </p:nvSpPr>
          <p:spPr bwMode="auto">
            <a:xfrm>
              <a:off x="9196053" y="5046506"/>
              <a:ext cx="109256" cy="96056"/>
            </a:xfrm>
            <a:custGeom>
              <a:avLst/>
              <a:gdLst>
                <a:gd name="T0" fmla="*/ 42213 w 21600"/>
                <a:gd name="T1" fmla="*/ 37102 h 21600"/>
                <a:gd name="T2" fmla="*/ 42213 w 21600"/>
                <a:gd name="T3" fmla="*/ 37102 h 21600"/>
                <a:gd name="T4" fmla="*/ 42213 w 21600"/>
                <a:gd name="T5" fmla="*/ 37102 h 21600"/>
                <a:gd name="T6" fmla="*/ 42213 w 21600"/>
                <a:gd name="T7" fmla="*/ 371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301" name="AutoShape 214">
              <a:extLst>
                <a:ext uri="{FF2B5EF4-FFF2-40B4-BE49-F238E27FC236}">
                  <a16:creationId xmlns:a16="http://schemas.microsoft.com/office/drawing/2014/main" id="{0A07ABCA-1041-A1A4-9F7D-ED417337BE9C}"/>
                </a:ext>
              </a:extLst>
            </p:cNvPr>
            <p:cNvSpPr>
              <a:spLocks/>
            </p:cNvSpPr>
            <p:nvPr/>
          </p:nvSpPr>
          <p:spPr bwMode="auto">
            <a:xfrm>
              <a:off x="9298480" y="4037929"/>
              <a:ext cx="131449" cy="92626"/>
            </a:xfrm>
            <a:custGeom>
              <a:avLst/>
              <a:gdLst>
                <a:gd name="T0" fmla="*/ 50787 w 21600"/>
                <a:gd name="T1" fmla="*/ 35777 h 21600"/>
                <a:gd name="T2" fmla="*/ 50787 w 21600"/>
                <a:gd name="T3" fmla="*/ 35777 h 21600"/>
                <a:gd name="T4" fmla="*/ 50787 w 21600"/>
                <a:gd name="T5" fmla="*/ 35777 h 21600"/>
                <a:gd name="T6" fmla="*/ 50787 w 21600"/>
                <a:gd name="T7" fmla="*/ 357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302" name="AutoShape 215">
              <a:extLst>
                <a:ext uri="{FF2B5EF4-FFF2-40B4-BE49-F238E27FC236}">
                  <a16:creationId xmlns:a16="http://schemas.microsoft.com/office/drawing/2014/main" id="{2F9B8729-9089-E23B-2D73-A0FF7594C320}"/>
                </a:ext>
              </a:extLst>
            </p:cNvPr>
            <p:cNvSpPr>
              <a:spLocks/>
            </p:cNvSpPr>
            <p:nvPr/>
          </p:nvSpPr>
          <p:spPr bwMode="auto">
            <a:xfrm>
              <a:off x="9725253" y="5012204"/>
              <a:ext cx="139983" cy="188681"/>
            </a:xfrm>
            <a:custGeom>
              <a:avLst/>
              <a:gdLst>
                <a:gd name="T0" fmla="*/ 54085 w 21600"/>
                <a:gd name="T1" fmla="*/ 72878 h 21600"/>
                <a:gd name="T2" fmla="*/ 54085 w 21600"/>
                <a:gd name="T3" fmla="*/ 72878 h 21600"/>
                <a:gd name="T4" fmla="*/ 54085 w 21600"/>
                <a:gd name="T5" fmla="*/ 72878 h 21600"/>
                <a:gd name="T6" fmla="*/ 54085 w 21600"/>
                <a:gd name="T7" fmla="*/ 7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303" name="AutoShape 216">
              <a:extLst>
                <a:ext uri="{FF2B5EF4-FFF2-40B4-BE49-F238E27FC236}">
                  <a16:creationId xmlns:a16="http://schemas.microsoft.com/office/drawing/2014/main" id="{A61D7864-A39D-3A6F-5DFD-9246342ED184}"/>
                </a:ext>
              </a:extLst>
            </p:cNvPr>
            <p:cNvSpPr>
              <a:spLocks/>
            </p:cNvSpPr>
            <p:nvPr/>
          </p:nvSpPr>
          <p:spPr bwMode="auto">
            <a:xfrm>
              <a:off x="9593808" y="5190590"/>
              <a:ext cx="174127" cy="178389"/>
            </a:xfrm>
            <a:custGeom>
              <a:avLst/>
              <a:gdLst>
                <a:gd name="T0" fmla="*/ 67277 w 21600"/>
                <a:gd name="T1" fmla="*/ 68903 h 21600"/>
                <a:gd name="T2" fmla="*/ 67277 w 21600"/>
                <a:gd name="T3" fmla="*/ 68903 h 21600"/>
                <a:gd name="T4" fmla="*/ 67277 w 21600"/>
                <a:gd name="T5" fmla="*/ 68903 h 21600"/>
                <a:gd name="T6" fmla="*/ 67277 w 21600"/>
                <a:gd name="T7" fmla="*/ 689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grpFill/>
            <a:ln w="6350" cap="flat" cmpd="sng">
              <a:solidFill>
                <a:schemeClr val="accent3"/>
              </a:solidFill>
              <a:prstDash val="solid"/>
              <a:round/>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lstStyle/>
            <a:p>
              <a:endParaRPr lang="id-ID"/>
            </a:p>
          </p:txBody>
        </p:sp>
        <p:sp>
          <p:nvSpPr>
            <p:cNvPr id="304" name="AutoShape 217">
              <a:extLst>
                <a:ext uri="{FF2B5EF4-FFF2-40B4-BE49-F238E27FC236}">
                  <a16:creationId xmlns:a16="http://schemas.microsoft.com/office/drawing/2014/main" id="{C3501C42-28F9-6C63-D278-7FF1CCA8DE4E}"/>
                </a:ext>
              </a:extLst>
            </p:cNvPr>
            <p:cNvSpPr>
              <a:spLocks/>
            </p:cNvSpPr>
            <p:nvPr/>
          </p:nvSpPr>
          <p:spPr bwMode="auto">
            <a:xfrm>
              <a:off x="8458577" y="4308941"/>
              <a:ext cx="955983" cy="699831"/>
            </a:xfrm>
            <a:custGeom>
              <a:avLst/>
              <a:gdLst>
                <a:gd name="T0" fmla="*/ 369357 w 21600"/>
                <a:gd name="T1" fmla="*/ 270309 h 21600"/>
                <a:gd name="T2" fmla="*/ 369357 w 21600"/>
                <a:gd name="T3" fmla="*/ 270309 h 21600"/>
                <a:gd name="T4" fmla="*/ 369357 w 21600"/>
                <a:gd name="T5" fmla="*/ 270309 h 21600"/>
                <a:gd name="T6" fmla="*/ 369357 w 21600"/>
                <a:gd name="T7" fmla="*/ 27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grpFill/>
            <a:ln w="6350" cap="flat" cmpd="sng">
              <a:solidFill>
                <a:schemeClr val="accent3"/>
              </a:solidFill>
              <a:prstDash val="solid"/>
              <a:round/>
              <a:headEnd/>
              <a:tailEnd/>
            </a:ln>
            <a:effectLst/>
          </p:spPr>
          <p:txBody>
            <a:bodyPr lIns="0" tIns="0" rIns="0" bIns="0"/>
            <a:lstStyle/>
            <a:p>
              <a:endParaRPr lang="id-ID"/>
            </a:p>
          </p:txBody>
        </p:sp>
        <p:sp>
          <p:nvSpPr>
            <p:cNvPr id="305" name="AutoShape 218">
              <a:extLst>
                <a:ext uri="{FF2B5EF4-FFF2-40B4-BE49-F238E27FC236}">
                  <a16:creationId xmlns:a16="http://schemas.microsoft.com/office/drawing/2014/main" id="{824EF613-6322-074A-CE33-FFB9CCE3EC12}"/>
                </a:ext>
              </a:extLst>
            </p:cNvPr>
            <p:cNvSpPr>
              <a:spLocks/>
            </p:cNvSpPr>
            <p:nvPr/>
          </p:nvSpPr>
          <p:spPr bwMode="auto">
            <a:xfrm>
              <a:off x="9114109" y="4051647"/>
              <a:ext cx="240703" cy="185250"/>
            </a:xfrm>
            <a:custGeom>
              <a:avLst/>
              <a:gdLst>
                <a:gd name="T0" fmla="*/ 92999 w 21600"/>
                <a:gd name="T1" fmla="*/ 71553 h 21600"/>
                <a:gd name="T2" fmla="*/ 92999 w 21600"/>
                <a:gd name="T3" fmla="*/ 71553 h 21600"/>
                <a:gd name="T4" fmla="*/ 92999 w 21600"/>
                <a:gd name="T5" fmla="*/ 71553 h 21600"/>
                <a:gd name="T6" fmla="*/ 92999 w 21600"/>
                <a:gd name="T7" fmla="*/ 7155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grpFill/>
            <a:ln w="6350" cap="flat" cmpd="sng">
              <a:solidFill>
                <a:schemeClr val="accent3"/>
              </a:solidFill>
              <a:prstDash val="solid"/>
              <a:round/>
              <a:headEnd/>
              <a:tailEnd/>
            </a:ln>
            <a:effectLst/>
          </p:spPr>
          <p:txBody>
            <a:bodyPr lIns="0" tIns="0" rIns="0" bIns="0"/>
            <a:lstStyle/>
            <a:p>
              <a:endParaRPr lang="id-ID"/>
            </a:p>
          </p:txBody>
        </p:sp>
      </p:grpSp>
      <p:sp>
        <p:nvSpPr>
          <p:cNvPr id="306" name="TextBox 305">
            <a:extLst>
              <a:ext uri="{FF2B5EF4-FFF2-40B4-BE49-F238E27FC236}">
                <a16:creationId xmlns:a16="http://schemas.microsoft.com/office/drawing/2014/main" id="{C7FCC136-B882-BB3E-5DF6-8AEF5BC7604A}"/>
              </a:ext>
            </a:extLst>
          </p:cNvPr>
          <p:cNvSpPr txBox="1"/>
          <p:nvPr userDrawn="1"/>
        </p:nvSpPr>
        <p:spPr>
          <a:xfrm>
            <a:off x="762000" y="653678"/>
            <a:ext cx="4703532" cy="584775"/>
          </a:xfrm>
          <a:prstGeom prst="rect">
            <a:avLst/>
          </a:prstGeom>
          <a:noFill/>
        </p:spPr>
        <p:txBody>
          <a:bodyPr wrap="none" rtlCol="0">
            <a:spAutoFit/>
          </a:bodyPr>
          <a:lstStyle/>
          <a:p>
            <a:r>
              <a:rPr lang="nl-NL" sz="3200" err="1"/>
              <a:t>IFUcare</a:t>
            </a:r>
            <a:r>
              <a:rPr lang="nl-NL" sz="3200"/>
              <a:t> </a:t>
            </a:r>
            <a:r>
              <a:rPr lang="nl-NL" sz="3200" err="1"/>
              <a:t>around</a:t>
            </a:r>
            <a:r>
              <a:rPr lang="nl-NL" sz="3200"/>
              <a:t> </a:t>
            </a:r>
            <a:r>
              <a:rPr lang="nl-NL" sz="3200" err="1"/>
              <a:t>the</a:t>
            </a:r>
            <a:r>
              <a:rPr lang="nl-NL" sz="3200"/>
              <a:t> </a:t>
            </a:r>
            <a:r>
              <a:rPr lang="nl-NL" sz="3200" err="1"/>
              <a:t>world</a:t>
            </a:r>
            <a:endParaRPr lang="nl-NL" sz="3200"/>
          </a:p>
        </p:txBody>
      </p:sp>
      <p:sp>
        <p:nvSpPr>
          <p:cNvPr id="308" name="TextBox 307">
            <a:extLst>
              <a:ext uri="{FF2B5EF4-FFF2-40B4-BE49-F238E27FC236}">
                <a16:creationId xmlns:a16="http://schemas.microsoft.com/office/drawing/2014/main" id="{0778B968-CCA7-83B6-96FF-2F4CD604F698}"/>
              </a:ext>
            </a:extLst>
          </p:cNvPr>
          <p:cNvSpPr txBox="1"/>
          <p:nvPr userDrawn="1"/>
        </p:nvSpPr>
        <p:spPr>
          <a:xfrm>
            <a:off x="836604" y="1256543"/>
            <a:ext cx="1992711" cy="374893"/>
          </a:xfrm>
          <a:prstGeom prst="roundRect">
            <a:avLst>
              <a:gd name="adj" fmla="val 50000"/>
            </a:avLst>
          </a:prstGeom>
          <a:solidFill>
            <a:schemeClr val="accent1"/>
          </a:solidFill>
        </p:spPr>
        <p:txBody>
          <a:bodyPr vert="horz" wrap="none" lIns="180000" tIns="36000" rIns="180000" bIns="36000" rtlCol="0">
            <a:spAutoFit/>
          </a:bodyPr>
          <a:lstStyle>
            <a:lvl1pPr lvl="0" indent="0">
              <a:lnSpc>
                <a:spcPct val="90000"/>
              </a:lnSpc>
              <a:spcBef>
                <a:spcPts val="1000"/>
              </a:spcBef>
              <a:buFont typeface="Arial" panose="020B0604020202020204" pitchFamily="34" charset="0"/>
              <a:buNone/>
              <a:defRPr sz="1400" b="0" i="0">
                <a:latin typeface="Roboto Medium" panose="02000000000000000000" pitchFamily="2" charset="0"/>
                <a:ea typeface="Roboto Medium" panose="02000000000000000000" pitchFamily="2" charset="0"/>
              </a:defRPr>
            </a:lvl1pPr>
            <a:lvl2pPr marL="450850" indent="-268288">
              <a:lnSpc>
                <a:spcPct val="90000"/>
              </a:lnSpc>
              <a:spcBef>
                <a:spcPts val="500"/>
              </a:spcBef>
              <a:buSzPct val="90000"/>
              <a:buFontTx/>
              <a:buBlip>
                <a:blip r:embed="rId7"/>
              </a:buBlip>
              <a:tabLst/>
              <a:defRPr b="0" i="0">
                <a:latin typeface="Roboto Light" panose="02000000000000000000" pitchFamily="2" charset="0"/>
                <a:ea typeface="Roboto Light" panose="02000000000000000000" pitchFamily="2" charset="0"/>
              </a:defRPr>
            </a:lvl2pPr>
            <a:lvl3pPr marL="755650" indent="-304800">
              <a:lnSpc>
                <a:spcPct val="90000"/>
              </a:lnSpc>
              <a:spcBef>
                <a:spcPts val="500"/>
              </a:spcBef>
              <a:buSzPct val="80000"/>
              <a:buFontTx/>
              <a:buBlip>
                <a:blip r:embed="rId8">
                  <a:extLst>
                    <a:ext uri="{96DAC541-7B7A-43D3-8B79-37D633B846F1}">
                      <asvg:svgBlip xmlns:asvg="http://schemas.microsoft.com/office/drawing/2016/SVG/main" r:embed="rId9"/>
                    </a:ext>
                  </a:extLst>
                </a:blip>
              </a:buBlip>
              <a:tabLst/>
              <a:defRPr b="0" i="0">
                <a:latin typeface="Roboto Light" panose="02000000000000000000" pitchFamily="2" charset="0"/>
                <a:ea typeface="Roboto Light" panose="02000000000000000000" pitchFamily="2" charset="0"/>
              </a:defRPr>
            </a:lvl3pPr>
            <a:lvl4pPr marL="1025525" indent="-269875">
              <a:lnSpc>
                <a:spcPct val="90000"/>
              </a:lnSpc>
              <a:spcBef>
                <a:spcPts val="500"/>
              </a:spcBef>
              <a:buSzPct val="80000"/>
              <a:buFontTx/>
              <a:buBlip>
                <a:blip r:embed="rId10"/>
              </a:buBlip>
              <a:tabLst/>
              <a:defRPr b="0" i="0">
                <a:latin typeface="Roboto Light" panose="02000000000000000000" pitchFamily="2" charset="0"/>
                <a:ea typeface="Roboto Light" panose="02000000000000000000" pitchFamily="2" charset="0"/>
              </a:defRPr>
            </a:lvl4pPr>
            <a:lvl5pPr marL="7938" indent="0">
              <a:lnSpc>
                <a:spcPct val="90000"/>
              </a:lnSpc>
              <a:spcBef>
                <a:spcPts val="500"/>
              </a:spcBef>
              <a:buFont typeface="Arial" panose="020B0604020202020204" pitchFamily="34" charset="0"/>
              <a:buNone/>
              <a:tabLst/>
              <a:defRPr b="0" i="0">
                <a:latin typeface="Roboto Medium" panose="02000000000000000000" pitchFamily="2" charset="0"/>
                <a:ea typeface="Roboto Medium" panose="02000000000000000000" pitchFamily="2"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pPr lvl="0"/>
            <a:r>
              <a:rPr lang="nl-NL" err="1"/>
              <a:t>Your</a:t>
            </a:r>
            <a:r>
              <a:rPr lang="nl-NL"/>
              <a:t> </a:t>
            </a:r>
            <a:r>
              <a:rPr lang="nl-NL" err="1"/>
              <a:t>global</a:t>
            </a:r>
            <a:r>
              <a:rPr lang="nl-NL"/>
              <a:t> partner</a:t>
            </a:r>
          </a:p>
        </p:txBody>
      </p:sp>
      <p:sp>
        <p:nvSpPr>
          <p:cNvPr id="309" name="Graphic 4">
            <a:extLst>
              <a:ext uri="{FF2B5EF4-FFF2-40B4-BE49-F238E27FC236}">
                <a16:creationId xmlns:a16="http://schemas.microsoft.com/office/drawing/2014/main" id="{E08E8774-EA55-F25A-2757-AC1042912D3E}"/>
              </a:ext>
            </a:extLst>
          </p:cNvPr>
          <p:cNvSpPr>
            <a:spLocks noChangeAspect="1"/>
          </p:cNvSpPr>
          <p:nvPr userDrawn="1"/>
        </p:nvSpPr>
        <p:spPr>
          <a:xfrm>
            <a:off x="2648967" y="4533923"/>
            <a:ext cx="1592809" cy="131901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pPr algn="ctr"/>
            <a:endParaRPr lang="en-GB" sz="400" b="1" i="0">
              <a:latin typeface="Roboto" panose="02000000000000000000" pitchFamily="2" charset="0"/>
              <a:ea typeface="Roboto" panose="02000000000000000000" pitchFamily="2" charset="0"/>
            </a:endParaRPr>
          </a:p>
          <a:p>
            <a:pPr algn="ctr"/>
            <a:r>
              <a:rPr lang="en-GB" sz="2800" b="1" i="0">
                <a:latin typeface="Roboto" panose="02000000000000000000" pitchFamily="2" charset="0"/>
                <a:ea typeface="Roboto" panose="02000000000000000000" pitchFamily="2" charset="0"/>
              </a:rPr>
              <a:t>17</a:t>
            </a:r>
          </a:p>
          <a:p>
            <a:pPr algn="ctr"/>
            <a:r>
              <a:rPr lang="en-GB" sz="1100"/>
              <a:t>COUNTRIES</a:t>
            </a:r>
            <a:endParaRPr lang="en-GB" sz="1200"/>
          </a:p>
          <a:p>
            <a:pPr algn="ctr"/>
            <a:endParaRPr lang="en-GB"/>
          </a:p>
          <a:p>
            <a:pPr algn="ctr"/>
            <a:endParaRPr lang="en-GB"/>
          </a:p>
        </p:txBody>
      </p:sp>
      <p:sp>
        <p:nvSpPr>
          <p:cNvPr id="310" name="Graphic 4">
            <a:extLst>
              <a:ext uri="{FF2B5EF4-FFF2-40B4-BE49-F238E27FC236}">
                <a16:creationId xmlns:a16="http://schemas.microsoft.com/office/drawing/2014/main" id="{BB2E3310-A6E4-A79F-0410-3EC6D0021F59}"/>
              </a:ext>
            </a:extLst>
          </p:cNvPr>
          <p:cNvSpPr>
            <a:spLocks noChangeAspect="1"/>
          </p:cNvSpPr>
          <p:nvPr userDrawn="1"/>
        </p:nvSpPr>
        <p:spPr>
          <a:xfrm>
            <a:off x="833903" y="4534276"/>
            <a:ext cx="1592809" cy="131901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pPr algn="ctr"/>
            <a:endParaRPr lang="en-GB" sz="400" b="1" i="0">
              <a:latin typeface="Roboto" panose="02000000000000000000" pitchFamily="2" charset="0"/>
              <a:ea typeface="Roboto" panose="02000000000000000000" pitchFamily="2" charset="0"/>
            </a:endParaRPr>
          </a:p>
          <a:p>
            <a:pPr algn="ctr"/>
            <a:r>
              <a:rPr lang="en-GB" sz="2800" b="1" i="0">
                <a:latin typeface="Roboto" panose="02000000000000000000" pitchFamily="2" charset="0"/>
                <a:ea typeface="Roboto" panose="02000000000000000000" pitchFamily="2" charset="0"/>
              </a:rPr>
              <a:t>140+</a:t>
            </a:r>
          </a:p>
          <a:p>
            <a:pPr algn="ctr"/>
            <a:r>
              <a:rPr lang="en-GB" sz="1100"/>
              <a:t>CUSTOMERS</a:t>
            </a:r>
            <a:endParaRPr lang="en-GB" sz="1200"/>
          </a:p>
          <a:p>
            <a:pPr algn="ctr"/>
            <a:endParaRPr lang="en-GB"/>
          </a:p>
          <a:p>
            <a:pPr algn="ctr"/>
            <a:endParaRPr lang="en-GB"/>
          </a:p>
        </p:txBody>
      </p:sp>
      <p:sp>
        <p:nvSpPr>
          <p:cNvPr id="312" name="Oval 311">
            <a:extLst>
              <a:ext uri="{FF2B5EF4-FFF2-40B4-BE49-F238E27FC236}">
                <a16:creationId xmlns:a16="http://schemas.microsoft.com/office/drawing/2014/main" id="{50B572A2-2791-F7BB-A2F9-87FDBD4F62CD}"/>
              </a:ext>
            </a:extLst>
          </p:cNvPr>
          <p:cNvSpPr>
            <a:spLocks noChangeAspect="1"/>
          </p:cNvSpPr>
          <p:nvPr userDrawn="1"/>
        </p:nvSpPr>
        <p:spPr>
          <a:xfrm>
            <a:off x="9274116" y="4389061"/>
            <a:ext cx="28851" cy="18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b="1" i="0" err="1">
              <a:latin typeface="Roboto" panose="02000000000000000000" pitchFamily="2" charset="0"/>
              <a:ea typeface="Roboto" panose="02000000000000000000" pitchFamily="2" charset="0"/>
            </a:endParaRPr>
          </a:p>
        </p:txBody>
      </p:sp>
      <p:sp>
        <p:nvSpPr>
          <p:cNvPr id="4" name="Tekstvak 3">
            <a:extLst>
              <a:ext uri="{FF2B5EF4-FFF2-40B4-BE49-F238E27FC236}">
                <a16:creationId xmlns:a16="http://schemas.microsoft.com/office/drawing/2014/main" id="{94887EEB-9C1E-7806-04E5-F67430AE7D36}"/>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2996572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p:cTn id="7" dur="1000" fill="hold"/>
                                        <p:tgtEl>
                                          <p:spTgt spid="100"/>
                                        </p:tgtEl>
                                        <p:attrNameLst>
                                          <p:attrName>ppt_w</p:attrName>
                                        </p:attrNameLst>
                                      </p:cBhvr>
                                      <p:tavLst>
                                        <p:tav tm="0">
                                          <p:val>
                                            <p:fltVal val="0"/>
                                          </p:val>
                                        </p:tav>
                                        <p:tav tm="100000">
                                          <p:val>
                                            <p:strVal val="#ppt_w"/>
                                          </p:val>
                                        </p:tav>
                                      </p:tavLst>
                                    </p:anim>
                                    <p:anim calcmode="lin" valueType="num">
                                      <p:cBhvr>
                                        <p:cTn id="8" dur="1000" fill="hold"/>
                                        <p:tgtEl>
                                          <p:spTgt spid="100"/>
                                        </p:tgtEl>
                                        <p:attrNameLst>
                                          <p:attrName>ppt_h</p:attrName>
                                        </p:attrNameLst>
                                      </p:cBhvr>
                                      <p:tavLst>
                                        <p:tav tm="0">
                                          <p:val>
                                            <p:fltVal val="0"/>
                                          </p:val>
                                        </p:tav>
                                        <p:tav tm="100000">
                                          <p:val>
                                            <p:strVal val="#ppt_h"/>
                                          </p:val>
                                        </p:tav>
                                      </p:tavLst>
                                    </p:anim>
                                    <p:animEffect transition="in" filter="fade">
                                      <p:cBhvr>
                                        <p:cTn id="9" dur="10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End/CTA">
    <p:spTree>
      <p:nvGrpSpPr>
        <p:cNvPr id="1" name=""/>
        <p:cNvGrpSpPr/>
        <p:nvPr/>
      </p:nvGrpSpPr>
      <p:grpSpPr>
        <a:xfrm>
          <a:off x="0" y="0"/>
          <a:ext cx="0" cy="0"/>
          <a:chOff x="0" y="0"/>
          <a:chExt cx="0" cy="0"/>
        </a:xfrm>
      </p:grpSpPr>
      <p:pic>
        <p:nvPicPr>
          <p:cNvPr id="47" name="Afbeelding 4">
            <a:extLst>
              <a:ext uri="{FF2B5EF4-FFF2-40B4-BE49-F238E27FC236}">
                <a16:creationId xmlns:a16="http://schemas.microsoft.com/office/drawing/2014/main" id="{C7DA46C5-95EF-1117-00F5-181662B828B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5368" b="5368"/>
          <a:stretch/>
        </p:blipFill>
        <p:spPr>
          <a:xfrm>
            <a:off x="-1" y="0"/>
            <a:ext cx="11869783" cy="6535783"/>
          </a:xfrm>
          <a:prstGeom prst="rect">
            <a:avLst/>
          </a:prstGeom>
        </p:spPr>
      </p:pic>
      <p:sp>
        <p:nvSpPr>
          <p:cNvPr id="3" name="Titel 5">
            <a:extLst>
              <a:ext uri="{FF2B5EF4-FFF2-40B4-BE49-F238E27FC236}">
                <a16:creationId xmlns:a16="http://schemas.microsoft.com/office/drawing/2014/main" id="{634809E4-C665-0A4E-44CF-4F8136B8F656}"/>
              </a:ext>
            </a:extLst>
          </p:cNvPr>
          <p:cNvSpPr>
            <a:spLocks noGrp="1"/>
          </p:cNvSpPr>
          <p:nvPr>
            <p:ph type="title" hasCustomPrompt="1"/>
          </p:nvPr>
        </p:nvSpPr>
        <p:spPr>
          <a:xfrm>
            <a:off x="3925455" y="2223655"/>
            <a:ext cx="7426013" cy="1923018"/>
          </a:xfrm>
        </p:spPr>
        <p:txBody>
          <a:bodyPr lIns="0" rIns="0" anchor="b"/>
          <a:lstStyle>
            <a:lvl1pPr algn="r">
              <a:defRPr b="0" i="0">
                <a:solidFill>
                  <a:schemeClr val="bg1"/>
                </a:solidFill>
                <a:latin typeface="Roboto Medium" panose="02000000000000000000" pitchFamily="2" charset="0"/>
                <a:ea typeface="Roboto Medium" panose="02000000000000000000" pitchFamily="2" charset="0"/>
              </a:defRPr>
            </a:lvl1pPr>
          </a:lstStyle>
          <a:p>
            <a:r>
              <a:rPr lang="nl-NL"/>
              <a:t>CTA / End </a:t>
            </a:r>
            <a:r>
              <a:rPr lang="nl-NL" err="1"/>
              <a:t>message</a:t>
            </a:r>
            <a:endParaRPr lang="en-GB"/>
          </a:p>
        </p:txBody>
      </p:sp>
      <p:grpSp>
        <p:nvGrpSpPr>
          <p:cNvPr id="4" name="Groep 3">
            <a:extLst>
              <a:ext uri="{FF2B5EF4-FFF2-40B4-BE49-F238E27FC236}">
                <a16:creationId xmlns:a16="http://schemas.microsoft.com/office/drawing/2014/main" id="{C517FD9B-DCA9-D1E5-04C1-A00713479983}"/>
              </a:ext>
            </a:extLst>
          </p:cNvPr>
          <p:cNvGrpSpPr/>
          <p:nvPr userDrawn="1"/>
        </p:nvGrpSpPr>
        <p:grpSpPr>
          <a:xfrm>
            <a:off x="8117621" y="1037104"/>
            <a:ext cx="3236179" cy="789858"/>
            <a:chOff x="838200" y="704764"/>
            <a:chExt cx="3296703" cy="804630"/>
          </a:xfrm>
        </p:grpSpPr>
        <p:grpSp>
          <p:nvGrpSpPr>
            <p:cNvPr id="6" name="Graphic 6">
              <a:extLst>
                <a:ext uri="{FF2B5EF4-FFF2-40B4-BE49-F238E27FC236}">
                  <a16:creationId xmlns:a16="http://schemas.microsoft.com/office/drawing/2014/main" id="{A3B69008-3B7F-5274-7B03-CF87EA0978DD}"/>
                </a:ext>
              </a:extLst>
            </p:cNvPr>
            <p:cNvGrpSpPr/>
            <p:nvPr/>
          </p:nvGrpSpPr>
          <p:grpSpPr>
            <a:xfrm>
              <a:off x="838200" y="704764"/>
              <a:ext cx="3296703" cy="607740"/>
              <a:chOff x="838200" y="704764"/>
              <a:chExt cx="3296703" cy="607740"/>
            </a:xfrm>
          </p:grpSpPr>
          <p:sp>
            <p:nvSpPr>
              <p:cNvPr id="37" name="Vrije vorm 36">
                <a:extLst>
                  <a:ext uri="{FF2B5EF4-FFF2-40B4-BE49-F238E27FC236}">
                    <a16:creationId xmlns:a16="http://schemas.microsoft.com/office/drawing/2014/main" id="{58F0027B-1F6C-F599-318C-03C5D149A40F}"/>
                  </a:ext>
                </a:extLst>
              </p:cNvPr>
              <p:cNvSpPr/>
              <p:nvPr/>
            </p:nvSpPr>
            <p:spPr>
              <a:xfrm>
                <a:off x="1697924" y="704764"/>
                <a:ext cx="415118" cy="605789"/>
              </a:xfrm>
              <a:custGeom>
                <a:avLst/>
                <a:gdLst>
                  <a:gd name="connsiteX0" fmla="*/ 415119 w 415118"/>
                  <a:gd name="connsiteY0" fmla="*/ 37553 h 605789"/>
                  <a:gd name="connsiteX1" fmla="*/ 415119 w 415118"/>
                  <a:gd name="connsiteY1" fmla="*/ 0 h 605789"/>
                  <a:gd name="connsiteX2" fmla="*/ 0 w 415118"/>
                  <a:gd name="connsiteY2" fmla="*/ 0 h 605789"/>
                  <a:gd name="connsiteX3" fmla="*/ 0 w 415118"/>
                  <a:gd name="connsiteY3" fmla="*/ 605790 h 605789"/>
                  <a:gd name="connsiteX4" fmla="*/ 36334 w 415118"/>
                  <a:gd name="connsiteY4" fmla="*/ 605790 h 605789"/>
                  <a:gd name="connsiteX5" fmla="*/ 36334 w 415118"/>
                  <a:gd name="connsiteY5" fmla="*/ 308712 h 605789"/>
                  <a:gd name="connsiteX6" fmla="*/ 263563 w 415118"/>
                  <a:gd name="connsiteY6" fmla="*/ 308712 h 605789"/>
                  <a:gd name="connsiteX7" fmla="*/ 263563 w 415118"/>
                  <a:gd name="connsiteY7" fmla="*/ 271160 h 605789"/>
                  <a:gd name="connsiteX8" fmla="*/ 36334 w 415118"/>
                  <a:gd name="connsiteY8" fmla="*/ 271160 h 605789"/>
                  <a:gd name="connsiteX9" fmla="*/ 36334 w 415118"/>
                  <a:gd name="connsiteY9" fmla="*/ 37553 h 605789"/>
                  <a:gd name="connsiteX10" fmla="*/ 415119 w 415118"/>
                  <a:gd name="connsiteY10" fmla="*/ 37553 h 6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118" h="605789">
                    <a:moveTo>
                      <a:pt x="415119" y="37553"/>
                    </a:moveTo>
                    <a:lnTo>
                      <a:pt x="415119" y="0"/>
                    </a:lnTo>
                    <a:lnTo>
                      <a:pt x="0" y="0"/>
                    </a:lnTo>
                    <a:lnTo>
                      <a:pt x="0" y="605790"/>
                    </a:lnTo>
                    <a:lnTo>
                      <a:pt x="36334" y="605790"/>
                    </a:lnTo>
                    <a:lnTo>
                      <a:pt x="36334" y="308712"/>
                    </a:lnTo>
                    <a:lnTo>
                      <a:pt x="263563" y="308712"/>
                    </a:lnTo>
                    <a:lnTo>
                      <a:pt x="263563" y="271160"/>
                    </a:lnTo>
                    <a:lnTo>
                      <a:pt x="36334" y="271160"/>
                    </a:lnTo>
                    <a:lnTo>
                      <a:pt x="36334" y="37553"/>
                    </a:lnTo>
                    <a:lnTo>
                      <a:pt x="415119" y="37553"/>
                    </a:lnTo>
                    <a:close/>
                  </a:path>
                </a:pathLst>
              </a:custGeom>
              <a:solidFill>
                <a:srgbClr val="FFFFFF"/>
              </a:solidFill>
              <a:ln w="6982" cap="flat">
                <a:no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6AB41D6F-FAB1-9A39-68B0-5C41D45DF4E7}"/>
                  </a:ext>
                </a:extLst>
              </p:cNvPr>
              <p:cNvSpPr/>
              <p:nvPr/>
            </p:nvSpPr>
            <p:spPr>
              <a:xfrm>
                <a:off x="2207861" y="704764"/>
                <a:ext cx="445932" cy="605929"/>
              </a:xfrm>
              <a:custGeom>
                <a:avLst/>
                <a:gdLst>
                  <a:gd name="connsiteX0" fmla="*/ 445863 w 445932"/>
                  <a:gd name="connsiteY0" fmla="*/ 374691 h 605929"/>
                  <a:gd name="connsiteX1" fmla="*/ 445863 w 445932"/>
                  <a:gd name="connsiteY1" fmla="*/ 372810 h 605929"/>
                  <a:gd name="connsiteX2" fmla="*/ 445793 w 445932"/>
                  <a:gd name="connsiteY2" fmla="*/ 0 h 605929"/>
                  <a:gd name="connsiteX3" fmla="*/ 409459 w 445932"/>
                  <a:gd name="connsiteY3" fmla="*/ 0 h 605929"/>
                  <a:gd name="connsiteX4" fmla="*/ 409459 w 445932"/>
                  <a:gd name="connsiteY4" fmla="*/ 382355 h 605929"/>
                  <a:gd name="connsiteX5" fmla="*/ 222966 w 445932"/>
                  <a:gd name="connsiteY5" fmla="*/ 568237 h 605929"/>
                  <a:gd name="connsiteX6" fmla="*/ 36544 w 445932"/>
                  <a:gd name="connsiteY6" fmla="*/ 387162 h 605929"/>
                  <a:gd name="connsiteX7" fmla="*/ 36544 w 445932"/>
                  <a:gd name="connsiteY7" fmla="*/ 0 h 605929"/>
                  <a:gd name="connsiteX8" fmla="*/ 210 w 445932"/>
                  <a:gd name="connsiteY8" fmla="*/ 0 h 605929"/>
                  <a:gd name="connsiteX9" fmla="*/ 210 w 445932"/>
                  <a:gd name="connsiteY9" fmla="*/ 368211 h 605929"/>
                  <a:gd name="connsiteX10" fmla="*/ 0 w 445932"/>
                  <a:gd name="connsiteY10" fmla="*/ 377547 h 605929"/>
                  <a:gd name="connsiteX11" fmla="*/ 210 w 445932"/>
                  <a:gd name="connsiteY11" fmla="*/ 386605 h 605929"/>
                  <a:gd name="connsiteX12" fmla="*/ 210 w 445932"/>
                  <a:gd name="connsiteY12" fmla="*/ 388764 h 605929"/>
                  <a:gd name="connsiteX13" fmla="*/ 419 w 445932"/>
                  <a:gd name="connsiteY13" fmla="*/ 390855 h 605929"/>
                  <a:gd name="connsiteX14" fmla="*/ 222966 w 445932"/>
                  <a:gd name="connsiteY14" fmla="*/ 605929 h 605929"/>
                  <a:gd name="connsiteX15" fmla="*/ 445514 w 445932"/>
                  <a:gd name="connsiteY15" fmla="*/ 390855 h 605929"/>
                  <a:gd name="connsiteX16" fmla="*/ 445863 w 445932"/>
                  <a:gd name="connsiteY16" fmla="*/ 380404 h 605929"/>
                  <a:gd name="connsiteX17" fmla="*/ 445933 w 445932"/>
                  <a:gd name="connsiteY17" fmla="*/ 377547 h 605929"/>
                  <a:gd name="connsiteX18" fmla="*/ 445863 w 445932"/>
                  <a:gd name="connsiteY18" fmla="*/ 374761 h 6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932" h="605929">
                    <a:moveTo>
                      <a:pt x="445863" y="374691"/>
                    </a:moveTo>
                    <a:lnTo>
                      <a:pt x="445863" y="372810"/>
                    </a:lnTo>
                    <a:cubicBezTo>
                      <a:pt x="445863" y="372810"/>
                      <a:pt x="445793" y="0"/>
                      <a:pt x="445793" y="0"/>
                    </a:cubicBezTo>
                    <a:lnTo>
                      <a:pt x="409459" y="0"/>
                    </a:lnTo>
                    <a:lnTo>
                      <a:pt x="409459" y="382355"/>
                    </a:lnTo>
                    <a:cubicBezTo>
                      <a:pt x="406874" y="484910"/>
                      <a:pt x="323235" y="568237"/>
                      <a:pt x="222966" y="568237"/>
                    </a:cubicBezTo>
                    <a:cubicBezTo>
                      <a:pt x="122698" y="568237"/>
                      <a:pt x="41505" y="488673"/>
                      <a:pt x="36544" y="387162"/>
                    </a:cubicBezTo>
                    <a:lnTo>
                      <a:pt x="36544" y="0"/>
                    </a:lnTo>
                    <a:lnTo>
                      <a:pt x="210" y="0"/>
                    </a:lnTo>
                    <a:lnTo>
                      <a:pt x="210" y="368211"/>
                    </a:lnTo>
                    <a:cubicBezTo>
                      <a:pt x="70" y="371486"/>
                      <a:pt x="0" y="374552"/>
                      <a:pt x="0" y="377547"/>
                    </a:cubicBezTo>
                    <a:cubicBezTo>
                      <a:pt x="0" y="380543"/>
                      <a:pt x="70" y="383609"/>
                      <a:pt x="210" y="386605"/>
                    </a:cubicBezTo>
                    <a:lnTo>
                      <a:pt x="210" y="388764"/>
                    </a:lnTo>
                    <a:lnTo>
                      <a:pt x="419" y="390855"/>
                    </a:lnTo>
                    <a:cubicBezTo>
                      <a:pt x="7127" y="511455"/>
                      <a:pt x="104880" y="605929"/>
                      <a:pt x="222966" y="605929"/>
                    </a:cubicBezTo>
                    <a:cubicBezTo>
                      <a:pt x="341053" y="605929"/>
                      <a:pt x="438806" y="511455"/>
                      <a:pt x="445514" y="390855"/>
                    </a:cubicBezTo>
                    <a:lnTo>
                      <a:pt x="445863" y="380404"/>
                    </a:lnTo>
                    <a:cubicBezTo>
                      <a:pt x="445933" y="379429"/>
                      <a:pt x="445933" y="378523"/>
                      <a:pt x="445933" y="377547"/>
                    </a:cubicBezTo>
                    <a:cubicBezTo>
                      <a:pt x="445933" y="376642"/>
                      <a:pt x="445863" y="375666"/>
                      <a:pt x="445863" y="374761"/>
                    </a:cubicBezTo>
                    <a:close/>
                  </a:path>
                </a:pathLst>
              </a:custGeom>
              <a:solidFill>
                <a:srgbClr val="FFFFFF"/>
              </a:solidFill>
              <a:ln w="6982" cap="flat">
                <a:no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70DF3C37-66C9-45A7-C3ED-1548F951B622}"/>
                  </a:ext>
                </a:extLst>
              </p:cNvPr>
              <p:cNvSpPr/>
              <p:nvPr/>
            </p:nvSpPr>
            <p:spPr>
              <a:xfrm>
                <a:off x="2776911" y="1014591"/>
                <a:ext cx="269851" cy="297704"/>
              </a:xfrm>
              <a:custGeom>
                <a:avLst/>
                <a:gdLst>
                  <a:gd name="connsiteX0" fmla="*/ 225412 w 269851"/>
                  <a:gd name="connsiteY0" fmla="*/ 234095 h 297704"/>
                  <a:gd name="connsiteX1" fmla="*/ 152394 w 269851"/>
                  <a:gd name="connsiteY1" fmla="*/ 260012 h 297704"/>
                  <a:gd name="connsiteX2" fmla="*/ 38500 w 269851"/>
                  <a:gd name="connsiteY2" fmla="*/ 148817 h 297704"/>
                  <a:gd name="connsiteX3" fmla="*/ 152394 w 269851"/>
                  <a:gd name="connsiteY3" fmla="*/ 37553 h 297704"/>
                  <a:gd name="connsiteX4" fmla="*/ 207734 w 269851"/>
                  <a:gd name="connsiteY4" fmla="*/ 51557 h 297704"/>
                  <a:gd name="connsiteX5" fmla="*/ 243160 w 269851"/>
                  <a:gd name="connsiteY5" fmla="*/ 29332 h 297704"/>
                  <a:gd name="connsiteX6" fmla="*/ 152394 w 269851"/>
                  <a:gd name="connsiteY6" fmla="*/ 0 h 297704"/>
                  <a:gd name="connsiteX7" fmla="*/ 0 w 269851"/>
                  <a:gd name="connsiteY7" fmla="*/ 148887 h 297704"/>
                  <a:gd name="connsiteX8" fmla="*/ 152394 w 269851"/>
                  <a:gd name="connsiteY8" fmla="*/ 297704 h 297704"/>
                  <a:gd name="connsiteX9" fmla="*/ 269852 w 269851"/>
                  <a:gd name="connsiteY9" fmla="*/ 243570 h 297704"/>
                  <a:gd name="connsiteX10" fmla="*/ 225412 w 269851"/>
                  <a:gd name="connsiteY10" fmla="*/ 234164 h 29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51" h="297704">
                    <a:moveTo>
                      <a:pt x="225412" y="234095"/>
                    </a:moveTo>
                    <a:cubicBezTo>
                      <a:pt x="204869" y="250885"/>
                      <a:pt x="179156" y="260012"/>
                      <a:pt x="152394" y="260012"/>
                    </a:cubicBezTo>
                    <a:cubicBezTo>
                      <a:pt x="89578" y="260012"/>
                      <a:pt x="38500" y="210128"/>
                      <a:pt x="38500" y="148817"/>
                    </a:cubicBezTo>
                    <a:cubicBezTo>
                      <a:pt x="38500" y="87507"/>
                      <a:pt x="89578" y="37553"/>
                      <a:pt x="152394" y="37553"/>
                    </a:cubicBezTo>
                    <a:cubicBezTo>
                      <a:pt x="171819" y="37553"/>
                      <a:pt x="190825" y="42430"/>
                      <a:pt x="207734" y="51557"/>
                    </a:cubicBezTo>
                    <a:lnTo>
                      <a:pt x="243160" y="29332"/>
                    </a:lnTo>
                    <a:cubicBezTo>
                      <a:pt x="217027" y="10381"/>
                      <a:pt x="185165" y="0"/>
                      <a:pt x="152394" y="0"/>
                    </a:cubicBezTo>
                    <a:cubicBezTo>
                      <a:pt x="68336" y="0"/>
                      <a:pt x="0" y="66745"/>
                      <a:pt x="0" y="148887"/>
                    </a:cubicBezTo>
                    <a:cubicBezTo>
                      <a:pt x="0" y="231029"/>
                      <a:pt x="68336" y="297704"/>
                      <a:pt x="152394" y="297704"/>
                    </a:cubicBezTo>
                    <a:cubicBezTo>
                      <a:pt x="197882" y="297704"/>
                      <a:pt x="240994" y="277709"/>
                      <a:pt x="269852" y="243570"/>
                    </a:cubicBezTo>
                    <a:lnTo>
                      <a:pt x="225412" y="234164"/>
                    </a:lnTo>
                    <a:close/>
                  </a:path>
                </a:pathLst>
              </a:custGeom>
              <a:solidFill>
                <a:srgbClr val="FBCE29"/>
              </a:solidFill>
              <a:ln w="6982" cap="flat">
                <a:no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747E40D9-E6A0-F414-2E02-E8E437FB530F}"/>
                  </a:ext>
                </a:extLst>
              </p:cNvPr>
              <p:cNvSpPr/>
              <p:nvPr/>
            </p:nvSpPr>
            <p:spPr>
              <a:xfrm>
                <a:off x="3143794" y="1014591"/>
                <a:ext cx="304811" cy="297634"/>
              </a:xfrm>
              <a:custGeom>
                <a:avLst/>
                <a:gdLst>
                  <a:gd name="connsiteX0" fmla="*/ 304322 w 304811"/>
                  <a:gd name="connsiteY0" fmla="*/ 137322 h 297634"/>
                  <a:gd name="connsiteX1" fmla="*/ 152487 w 304811"/>
                  <a:gd name="connsiteY1" fmla="*/ 0 h 297634"/>
                  <a:gd name="connsiteX2" fmla="*/ 149832 w 304811"/>
                  <a:gd name="connsiteY2" fmla="*/ 0 h 297634"/>
                  <a:gd name="connsiteX3" fmla="*/ 42856 w 304811"/>
                  <a:gd name="connsiteY3" fmla="*/ 45286 h 297634"/>
                  <a:gd name="connsiteX4" fmla="*/ 23 w 304811"/>
                  <a:gd name="connsiteY4" fmla="*/ 151326 h 297634"/>
                  <a:gd name="connsiteX5" fmla="*/ 152347 w 304811"/>
                  <a:gd name="connsiteY5" fmla="*/ 297635 h 297634"/>
                  <a:gd name="connsiteX6" fmla="*/ 154933 w 304811"/>
                  <a:gd name="connsiteY6" fmla="*/ 297635 h 297634"/>
                  <a:gd name="connsiteX7" fmla="*/ 254013 w 304811"/>
                  <a:gd name="connsiteY7" fmla="*/ 259664 h 297634"/>
                  <a:gd name="connsiteX8" fmla="*/ 266241 w 304811"/>
                  <a:gd name="connsiteY8" fmla="*/ 249004 h 297634"/>
                  <a:gd name="connsiteX9" fmla="*/ 266241 w 304811"/>
                  <a:gd name="connsiteY9" fmla="*/ 297635 h 297634"/>
                  <a:gd name="connsiteX10" fmla="*/ 304811 w 304811"/>
                  <a:gd name="connsiteY10" fmla="*/ 297635 h 297634"/>
                  <a:gd name="connsiteX11" fmla="*/ 304811 w 304811"/>
                  <a:gd name="connsiteY11" fmla="*/ 143522 h 297634"/>
                  <a:gd name="connsiteX12" fmla="*/ 304322 w 304811"/>
                  <a:gd name="connsiteY12" fmla="*/ 137322 h 297634"/>
                  <a:gd name="connsiteX13" fmla="*/ 266241 w 304811"/>
                  <a:gd name="connsiteY13" fmla="*/ 148887 h 297634"/>
                  <a:gd name="connsiteX14" fmla="*/ 154304 w 304811"/>
                  <a:gd name="connsiteY14" fmla="*/ 260012 h 297634"/>
                  <a:gd name="connsiteX15" fmla="*/ 152347 w 304811"/>
                  <a:gd name="connsiteY15" fmla="*/ 260012 h 297634"/>
                  <a:gd name="connsiteX16" fmla="*/ 38523 w 304811"/>
                  <a:gd name="connsiteY16" fmla="*/ 150698 h 297634"/>
                  <a:gd name="connsiteX17" fmla="*/ 70525 w 304811"/>
                  <a:gd name="connsiteY17" fmla="*/ 71413 h 297634"/>
                  <a:gd name="connsiteX18" fmla="*/ 150531 w 304811"/>
                  <a:gd name="connsiteY18" fmla="*/ 37553 h 297634"/>
                  <a:gd name="connsiteX19" fmla="*/ 152487 w 304811"/>
                  <a:gd name="connsiteY19" fmla="*/ 37553 h 297634"/>
                  <a:gd name="connsiteX20" fmla="*/ 266241 w 304811"/>
                  <a:gd name="connsiteY20" fmla="*/ 147006 h 297634"/>
                  <a:gd name="connsiteX21" fmla="*/ 266241 w 304811"/>
                  <a:gd name="connsiteY21" fmla="*/ 148887 h 29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811" h="297634">
                    <a:moveTo>
                      <a:pt x="304322" y="137322"/>
                    </a:moveTo>
                    <a:cubicBezTo>
                      <a:pt x="298243" y="60265"/>
                      <a:pt x="231514" y="0"/>
                      <a:pt x="152487" y="0"/>
                    </a:cubicBezTo>
                    <a:lnTo>
                      <a:pt x="149832" y="0"/>
                    </a:lnTo>
                    <a:cubicBezTo>
                      <a:pt x="109165" y="627"/>
                      <a:pt x="71154" y="16791"/>
                      <a:pt x="42856" y="45286"/>
                    </a:cubicBezTo>
                    <a:cubicBezTo>
                      <a:pt x="14557" y="73921"/>
                      <a:pt x="-676" y="111474"/>
                      <a:pt x="23" y="151326"/>
                    </a:cubicBezTo>
                    <a:cubicBezTo>
                      <a:pt x="1421" y="232005"/>
                      <a:pt x="69757" y="297635"/>
                      <a:pt x="152347" y="297635"/>
                    </a:cubicBezTo>
                    <a:lnTo>
                      <a:pt x="154933" y="297635"/>
                    </a:lnTo>
                    <a:cubicBezTo>
                      <a:pt x="191546" y="297008"/>
                      <a:pt x="226693" y="283561"/>
                      <a:pt x="254013" y="259664"/>
                    </a:cubicBezTo>
                    <a:lnTo>
                      <a:pt x="266241" y="249004"/>
                    </a:lnTo>
                    <a:lnTo>
                      <a:pt x="266241" y="297635"/>
                    </a:lnTo>
                    <a:lnTo>
                      <a:pt x="304811" y="297635"/>
                    </a:lnTo>
                    <a:lnTo>
                      <a:pt x="304811" y="143522"/>
                    </a:lnTo>
                    <a:lnTo>
                      <a:pt x="304322" y="137322"/>
                    </a:lnTo>
                    <a:close/>
                    <a:moveTo>
                      <a:pt x="266241" y="148887"/>
                    </a:moveTo>
                    <a:cubicBezTo>
                      <a:pt x="266241" y="209292"/>
                      <a:pt x="216421" y="259037"/>
                      <a:pt x="154304" y="260012"/>
                    </a:cubicBezTo>
                    <a:lnTo>
                      <a:pt x="152347" y="260012"/>
                    </a:lnTo>
                    <a:cubicBezTo>
                      <a:pt x="90579" y="260012"/>
                      <a:pt x="39571" y="210964"/>
                      <a:pt x="38523" y="150698"/>
                    </a:cubicBezTo>
                    <a:cubicBezTo>
                      <a:pt x="38034" y="120949"/>
                      <a:pt x="49424" y="92802"/>
                      <a:pt x="70525" y="71413"/>
                    </a:cubicBezTo>
                    <a:cubicBezTo>
                      <a:pt x="91697" y="50163"/>
                      <a:pt x="120066" y="38040"/>
                      <a:pt x="150531" y="37553"/>
                    </a:cubicBezTo>
                    <a:lnTo>
                      <a:pt x="152487" y="37553"/>
                    </a:lnTo>
                    <a:cubicBezTo>
                      <a:pt x="214185" y="37553"/>
                      <a:pt x="265193" y="86671"/>
                      <a:pt x="266241" y="147006"/>
                    </a:cubicBezTo>
                    <a:lnTo>
                      <a:pt x="266241" y="148887"/>
                    </a:lnTo>
                    <a:close/>
                  </a:path>
                </a:pathLst>
              </a:custGeom>
              <a:solidFill>
                <a:srgbClr val="FBCE29"/>
              </a:solidFill>
              <a:ln w="6982" cap="flat">
                <a:noFill/>
                <a:prstDash val="solid"/>
                <a:miter/>
              </a:ln>
            </p:spPr>
            <p:txBody>
              <a:bodyPr rtlCol="0" anchor="ctr"/>
              <a:lstStyle/>
              <a:p>
                <a:endParaRPr lang="en-GB"/>
              </a:p>
            </p:txBody>
          </p:sp>
          <p:sp>
            <p:nvSpPr>
              <p:cNvPr id="41" name="Vrije vorm 40">
                <a:extLst>
                  <a:ext uri="{FF2B5EF4-FFF2-40B4-BE49-F238E27FC236}">
                    <a16:creationId xmlns:a16="http://schemas.microsoft.com/office/drawing/2014/main" id="{ECDBBC57-E316-904C-E892-1E15B1378A16}"/>
                  </a:ext>
                </a:extLst>
              </p:cNvPr>
              <p:cNvSpPr/>
              <p:nvPr/>
            </p:nvSpPr>
            <p:spPr>
              <a:xfrm>
                <a:off x="3584649" y="1015357"/>
                <a:ext cx="160359" cy="297147"/>
              </a:xfrm>
              <a:custGeom>
                <a:avLst/>
                <a:gdLst>
                  <a:gd name="connsiteX0" fmla="*/ 152394 w 160359"/>
                  <a:gd name="connsiteY0" fmla="*/ 0 h 297147"/>
                  <a:gd name="connsiteX1" fmla="*/ 50728 w 160359"/>
                  <a:gd name="connsiteY1" fmla="*/ 37971 h 297147"/>
                  <a:gd name="connsiteX2" fmla="*/ 38500 w 160359"/>
                  <a:gd name="connsiteY2" fmla="*/ 48700 h 297147"/>
                  <a:gd name="connsiteX3" fmla="*/ 38500 w 160359"/>
                  <a:gd name="connsiteY3" fmla="*/ 975 h 297147"/>
                  <a:gd name="connsiteX4" fmla="*/ 0 w 160359"/>
                  <a:gd name="connsiteY4" fmla="*/ 975 h 297147"/>
                  <a:gd name="connsiteX5" fmla="*/ 0 w 160359"/>
                  <a:gd name="connsiteY5" fmla="*/ 297147 h 297147"/>
                  <a:gd name="connsiteX6" fmla="*/ 38500 w 160359"/>
                  <a:gd name="connsiteY6" fmla="*/ 297147 h 297147"/>
                  <a:gd name="connsiteX7" fmla="*/ 38500 w 160359"/>
                  <a:gd name="connsiteY7" fmla="*/ 148887 h 297147"/>
                  <a:gd name="connsiteX8" fmla="*/ 160360 w 160359"/>
                  <a:gd name="connsiteY8" fmla="*/ 37901 h 297147"/>
                  <a:gd name="connsiteX9" fmla="*/ 160360 w 160359"/>
                  <a:gd name="connsiteY9" fmla="*/ 209 h 297147"/>
                  <a:gd name="connsiteX10" fmla="*/ 152394 w 160359"/>
                  <a:gd name="connsiteY10" fmla="*/ 0 h 2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9" h="297147">
                    <a:moveTo>
                      <a:pt x="152394" y="0"/>
                    </a:moveTo>
                    <a:cubicBezTo>
                      <a:pt x="114802" y="0"/>
                      <a:pt x="78747" y="13446"/>
                      <a:pt x="50728" y="37971"/>
                    </a:cubicBezTo>
                    <a:lnTo>
                      <a:pt x="38500" y="48700"/>
                    </a:lnTo>
                    <a:lnTo>
                      <a:pt x="38500" y="975"/>
                    </a:lnTo>
                    <a:lnTo>
                      <a:pt x="0" y="975"/>
                    </a:lnTo>
                    <a:lnTo>
                      <a:pt x="0" y="297147"/>
                    </a:lnTo>
                    <a:lnTo>
                      <a:pt x="38500" y="297147"/>
                    </a:lnTo>
                    <a:lnTo>
                      <a:pt x="38500" y="148887"/>
                    </a:lnTo>
                    <a:cubicBezTo>
                      <a:pt x="38500" y="84929"/>
                      <a:pt x="93770" y="33303"/>
                      <a:pt x="160360" y="37901"/>
                    </a:cubicBezTo>
                    <a:lnTo>
                      <a:pt x="160360" y="209"/>
                    </a:lnTo>
                    <a:cubicBezTo>
                      <a:pt x="157635" y="70"/>
                      <a:pt x="154979" y="0"/>
                      <a:pt x="152394" y="0"/>
                    </a:cubicBezTo>
                    <a:close/>
                  </a:path>
                </a:pathLst>
              </a:custGeom>
              <a:solidFill>
                <a:srgbClr val="FBCE29"/>
              </a:solidFill>
              <a:ln w="6982" cap="flat">
                <a:no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8C3B3CF3-4E28-77AC-3385-EE396FD367E8}"/>
                  </a:ext>
                </a:extLst>
              </p:cNvPr>
              <p:cNvSpPr/>
              <p:nvPr/>
            </p:nvSpPr>
            <p:spPr>
              <a:xfrm>
                <a:off x="3830115" y="1014521"/>
                <a:ext cx="304788" cy="297565"/>
              </a:xfrm>
              <a:custGeom>
                <a:avLst/>
                <a:gdLst>
                  <a:gd name="connsiteX0" fmla="*/ 304788 w 304788"/>
                  <a:gd name="connsiteY0" fmla="*/ 148887 h 297565"/>
                  <a:gd name="connsiteX1" fmla="*/ 302622 w 304788"/>
                  <a:gd name="connsiteY1" fmla="*/ 124014 h 297565"/>
                  <a:gd name="connsiteX2" fmla="*/ 152394 w 304788"/>
                  <a:gd name="connsiteY2" fmla="*/ 0 h 297565"/>
                  <a:gd name="connsiteX3" fmla="*/ 0 w 304788"/>
                  <a:gd name="connsiteY3" fmla="*/ 148887 h 297565"/>
                  <a:gd name="connsiteX4" fmla="*/ 145058 w 304788"/>
                  <a:gd name="connsiteY4" fmla="*/ 297565 h 297565"/>
                  <a:gd name="connsiteX5" fmla="*/ 145058 w 304788"/>
                  <a:gd name="connsiteY5" fmla="*/ 259873 h 297565"/>
                  <a:gd name="connsiteX6" fmla="*/ 42134 w 304788"/>
                  <a:gd name="connsiteY6" fmla="*/ 176686 h 297565"/>
                  <a:gd name="connsiteX7" fmla="*/ 39758 w 304788"/>
                  <a:gd name="connsiteY7" fmla="*/ 167698 h 297565"/>
                  <a:gd name="connsiteX8" fmla="*/ 303531 w 304788"/>
                  <a:gd name="connsiteY8" fmla="*/ 167698 h 297565"/>
                  <a:gd name="connsiteX9" fmla="*/ 304788 w 304788"/>
                  <a:gd name="connsiteY9" fmla="*/ 148957 h 297565"/>
                  <a:gd name="connsiteX10" fmla="*/ 39758 w 304788"/>
                  <a:gd name="connsiteY10" fmla="*/ 130076 h 297565"/>
                  <a:gd name="connsiteX11" fmla="*/ 42134 w 304788"/>
                  <a:gd name="connsiteY11" fmla="*/ 121088 h 297565"/>
                  <a:gd name="connsiteX12" fmla="*/ 152394 w 304788"/>
                  <a:gd name="connsiteY12" fmla="*/ 37692 h 297565"/>
                  <a:gd name="connsiteX13" fmla="*/ 262655 w 304788"/>
                  <a:gd name="connsiteY13" fmla="*/ 121088 h 297565"/>
                  <a:gd name="connsiteX14" fmla="*/ 265030 w 304788"/>
                  <a:gd name="connsiteY14" fmla="*/ 130076 h 297565"/>
                  <a:gd name="connsiteX15" fmla="*/ 39758 w 304788"/>
                  <a:gd name="connsiteY15" fmla="*/ 130076 h 2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88" h="297565">
                    <a:moveTo>
                      <a:pt x="304788" y="148887"/>
                    </a:moveTo>
                    <a:cubicBezTo>
                      <a:pt x="304788" y="140666"/>
                      <a:pt x="304090" y="132305"/>
                      <a:pt x="302622" y="124014"/>
                    </a:cubicBezTo>
                    <a:cubicBezTo>
                      <a:pt x="290255" y="52114"/>
                      <a:pt x="227089" y="0"/>
                      <a:pt x="152394" y="0"/>
                    </a:cubicBezTo>
                    <a:cubicBezTo>
                      <a:pt x="68406" y="0"/>
                      <a:pt x="0" y="66745"/>
                      <a:pt x="0" y="148887"/>
                    </a:cubicBezTo>
                    <a:cubicBezTo>
                      <a:pt x="0" y="231029"/>
                      <a:pt x="64423" y="293803"/>
                      <a:pt x="145058" y="297565"/>
                    </a:cubicBezTo>
                    <a:lnTo>
                      <a:pt x="145058" y="259873"/>
                    </a:lnTo>
                    <a:cubicBezTo>
                      <a:pt x="96216" y="256807"/>
                      <a:pt x="54501" y="223435"/>
                      <a:pt x="42134" y="176686"/>
                    </a:cubicBezTo>
                    <a:lnTo>
                      <a:pt x="39758" y="167698"/>
                    </a:lnTo>
                    <a:lnTo>
                      <a:pt x="303531" y="167698"/>
                    </a:lnTo>
                    <a:cubicBezTo>
                      <a:pt x="304369" y="161428"/>
                      <a:pt x="304788" y="155157"/>
                      <a:pt x="304788" y="148957"/>
                    </a:cubicBezTo>
                    <a:close/>
                    <a:moveTo>
                      <a:pt x="39758" y="130076"/>
                    </a:moveTo>
                    <a:lnTo>
                      <a:pt x="42134" y="121088"/>
                    </a:lnTo>
                    <a:cubicBezTo>
                      <a:pt x="55130" y="72040"/>
                      <a:pt x="100478" y="37692"/>
                      <a:pt x="152394" y="37692"/>
                    </a:cubicBezTo>
                    <a:cubicBezTo>
                      <a:pt x="204310" y="37692"/>
                      <a:pt x="249658" y="72040"/>
                      <a:pt x="262655" y="121088"/>
                    </a:cubicBezTo>
                    <a:lnTo>
                      <a:pt x="265030" y="130076"/>
                    </a:lnTo>
                    <a:lnTo>
                      <a:pt x="39758" y="130076"/>
                    </a:lnTo>
                    <a:close/>
                  </a:path>
                </a:pathLst>
              </a:custGeom>
              <a:solidFill>
                <a:srgbClr val="FBCE29"/>
              </a:solidFill>
              <a:ln w="6982" cap="flat">
                <a:noFill/>
                <a:prstDash val="solid"/>
                <a:miter/>
              </a:ln>
            </p:spPr>
            <p:txBody>
              <a:bodyPr rtlCol="0" anchor="ctr"/>
              <a:lstStyle/>
              <a:p>
                <a:endParaRPr lang="en-GB"/>
              </a:p>
            </p:txBody>
          </p:sp>
          <p:grpSp>
            <p:nvGrpSpPr>
              <p:cNvPr id="43" name="Graphic 6">
                <a:extLst>
                  <a:ext uri="{FF2B5EF4-FFF2-40B4-BE49-F238E27FC236}">
                    <a16:creationId xmlns:a16="http://schemas.microsoft.com/office/drawing/2014/main" id="{0078DB07-56AB-01AC-D94E-B1A1EAA2E5E7}"/>
                  </a:ext>
                </a:extLst>
              </p:cNvPr>
              <p:cNvGrpSpPr/>
              <p:nvPr/>
            </p:nvGrpSpPr>
            <p:grpSpPr>
              <a:xfrm>
                <a:off x="838200" y="861175"/>
                <a:ext cx="510356" cy="449378"/>
                <a:chOff x="838200" y="861175"/>
                <a:chExt cx="510356" cy="449378"/>
              </a:xfrm>
            </p:grpSpPr>
            <p:sp>
              <p:nvSpPr>
                <p:cNvPr id="45" name="Vrije vorm 44">
                  <a:extLst>
                    <a:ext uri="{FF2B5EF4-FFF2-40B4-BE49-F238E27FC236}">
                      <a16:creationId xmlns:a16="http://schemas.microsoft.com/office/drawing/2014/main" id="{F80007F1-66D1-6D90-02D8-15794FC500AF}"/>
                    </a:ext>
                  </a:extLst>
                </p:cNvPr>
                <p:cNvSpPr/>
                <p:nvPr/>
              </p:nvSpPr>
              <p:spPr>
                <a:xfrm>
                  <a:off x="838200" y="952096"/>
                  <a:ext cx="510356" cy="358457"/>
                </a:xfrm>
                <a:custGeom>
                  <a:avLst/>
                  <a:gdLst>
                    <a:gd name="connsiteX0" fmla="*/ 510356 w 510356"/>
                    <a:gd name="connsiteY0" fmla="*/ 0 h 358457"/>
                    <a:gd name="connsiteX1" fmla="*/ 180274 w 510356"/>
                    <a:gd name="connsiteY1" fmla="*/ 358458 h 358457"/>
                    <a:gd name="connsiteX2" fmla="*/ 0 w 510356"/>
                    <a:gd name="connsiteY2" fmla="*/ 158850 h 358457"/>
                    <a:gd name="connsiteX3" fmla="*/ 45837 w 510356"/>
                    <a:gd name="connsiteY3" fmla="*/ 158850 h 358457"/>
                    <a:gd name="connsiteX4" fmla="*/ 179715 w 510356"/>
                    <a:gd name="connsiteY4" fmla="*/ 307040 h 358457"/>
                    <a:gd name="connsiteX5" fmla="*/ 462213 w 510356"/>
                    <a:gd name="connsiteY5" fmla="*/ 0 h 358457"/>
                    <a:gd name="connsiteX6" fmla="*/ 510356 w 510356"/>
                    <a:gd name="connsiteY6" fmla="*/ 0 h 35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356" h="358457">
                      <a:moveTo>
                        <a:pt x="510356" y="0"/>
                      </a:moveTo>
                      <a:lnTo>
                        <a:pt x="180274" y="358458"/>
                      </a:lnTo>
                      <a:lnTo>
                        <a:pt x="0" y="158850"/>
                      </a:lnTo>
                      <a:lnTo>
                        <a:pt x="45837" y="158850"/>
                      </a:lnTo>
                      <a:lnTo>
                        <a:pt x="179715" y="307040"/>
                      </a:lnTo>
                      <a:lnTo>
                        <a:pt x="462213" y="0"/>
                      </a:lnTo>
                      <a:lnTo>
                        <a:pt x="510356" y="0"/>
                      </a:lnTo>
                      <a:close/>
                    </a:path>
                  </a:pathLst>
                </a:custGeom>
                <a:solidFill>
                  <a:srgbClr val="FFFFFF"/>
                </a:solidFill>
                <a:ln w="6982" cap="flat">
                  <a:noFill/>
                  <a:prstDash val="solid"/>
                  <a:miter/>
                </a:ln>
              </p:spPr>
              <p:txBody>
                <a:bodyPr rtlCol="0" anchor="ctr"/>
                <a:lstStyle/>
                <a:p>
                  <a:endParaRPr lang="en-GB"/>
                </a:p>
              </p:txBody>
            </p:sp>
            <p:sp>
              <p:nvSpPr>
                <p:cNvPr id="46" name="Vrije vorm 45">
                  <a:extLst>
                    <a:ext uri="{FF2B5EF4-FFF2-40B4-BE49-F238E27FC236}">
                      <a16:creationId xmlns:a16="http://schemas.microsoft.com/office/drawing/2014/main" id="{87AE0B1E-62F8-D4A8-6782-A006E1C931B7}"/>
                    </a:ext>
                  </a:extLst>
                </p:cNvPr>
                <p:cNvSpPr/>
                <p:nvPr/>
              </p:nvSpPr>
              <p:spPr>
                <a:xfrm>
                  <a:off x="838200" y="861175"/>
                  <a:ext cx="363062" cy="300978"/>
                </a:xfrm>
                <a:custGeom>
                  <a:avLst/>
                  <a:gdLst>
                    <a:gd name="connsiteX0" fmla="*/ 363063 w 363062"/>
                    <a:gd name="connsiteY0" fmla="*/ 90921 h 300978"/>
                    <a:gd name="connsiteX1" fmla="*/ 290604 w 363062"/>
                    <a:gd name="connsiteY1" fmla="*/ 174108 h 300978"/>
                    <a:gd name="connsiteX2" fmla="*/ 257694 w 363062"/>
                    <a:gd name="connsiteY2" fmla="*/ 211870 h 300978"/>
                    <a:gd name="connsiteX3" fmla="*/ 180064 w 363062"/>
                    <a:gd name="connsiteY3" fmla="*/ 300979 h 300978"/>
                    <a:gd name="connsiteX4" fmla="*/ 136253 w 363062"/>
                    <a:gd name="connsiteY4" fmla="*/ 249771 h 300978"/>
                    <a:gd name="connsiteX5" fmla="*/ 0 w 363062"/>
                    <a:gd name="connsiteY5" fmla="*/ 90433 h 300978"/>
                    <a:gd name="connsiteX6" fmla="*/ 34587 w 363062"/>
                    <a:gd name="connsiteY6" fmla="*/ 35045 h 300978"/>
                    <a:gd name="connsiteX7" fmla="*/ 47374 w 363062"/>
                    <a:gd name="connsiteY7" fmla="*/ 14561 h 300978"/>
                    <a:gd name="connsiteX8" fmla="*/ 56458 w 363062"/>
                    <a:gd name="connsiteY8" fmla="*/ 0 h 300978"/>
                    <a:gd name="connsiteX9" fmla="*/ 299548 w 363062"/>
                    <a:gd name="connsiteY9" fmla="*/ 0 h 300978"/>
                    <a:gd name="connsiteX10" fmla="*/ 324004 w 363062"/>
                    <a:gd name="connsiteY10" fmla="*/ 35045 h 300978"/>
                    <a:gd name="connsiteX11" fmla="*/ 329384 w 363062"/>
                    <a:gd name="connsiteY11" fmla="*/ 42708 h 300978"/>
                    <a:gd name="connsiteX12" fmla="*/ 363063 w 363062"/>
                    <a:gd name="connsiteY12" fmla="*/ 90921 h 3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062" h="300978">
                      <a:moveTo>
                        <a:pt x="363063" y="90921"/>
                      </a:moveTo>
                      <a:lnTo>
                        <a:pt x="290604" y="174108"/>
                      </a:lnTo>
                      <a:lnTo>
                        <a:pt x="257694" y="211870"/>
                      </a:lnTo>
                      <a:lnTo>
                        <a:pt x="180064" y="300979"/>
                      </a:lnTo>
                      <a:lnTo>
                        <a:pt x="136253" y="249771"/>
                      </a:lnTo>
                      <a:lnTo>
                        <a:pt x="0" y="90433"/>
                      </a:lnTo>
                      <a:lnTo>
                        <a:pt x="34587" y="35045"/>
                      </a:lnTo>
                      <a:lnTo>
                        <a:pt x="47374" y="14561"/>
                      </a:lnTo>
                      <a:lnTo>
                        <a:pt x="56458" y="0"/>
                      </a:lnTo>
                      <a:lnTo>
                        <a:pt x="299548" y="0"/>
                      </a:lnTo>
                      <a:lnTo>
                        <a:pt x="324004" y="35045"/>
                      </a:lnTo>
                      <a:lnTo>
                        <a:pt x="329384" y="42708"/>
                      </a:lnTo>
                      <a:lnTo>
                        <a:pt x="363063" y="90921"/>
                      </a:lnTo>
                      <a:close/>
                    </a:path>
                  </a:pathLst>
                </a:custGeom>
                <a:solidFill>
                  <a:srgbClr val="FBCE29"/>
                </a:solidFill>
                <a:ln w="6982" cap="flat">
                  <a:noFill/>
                  <a:prstDash val="solid"/>
                  <a:miter/>
                </a:ln>
              </p:spPr>
              <p:txBody>
                <a:bodyPr rtlCol="0" anchor="ctr"/>
                <a:lstStyle/>
                <a:p>
                  <a:endParaRPr lang="en-GB"/>
                </a:p>
              </p:txBody>
            </p:sp>
          </p:grpSp>
          <p:sp>
            <p:nvSpPr>
              <p:cNvPr id="44" name="Vrije vorm 43">
                <a:extLst>
                  <a:ext uri="{FF2B5EF4-FFF2-40B4-BE49-F238E27FC236}">
                    <a16:creationId xmlns:a16="http://schemas.microsoft.com/office/drawing/2014/main" id="{19EFCBA4-53CE-EDFB-9220-C2138A9BB322}"/>
                  </a:ext>
                </a:extLst>
              </p:cNvPr>
              <p:cNvSpPr/>
              <p:nvPr/>
            </p:nvSpPr>
            <p:spPr>
              <a:xfrm>
                <a:off x="1504024" y="704764"/>
                <a:ext cx="36334" cy="605789"/>
              </a:xfrm>
              <a:custGeom>
                <a:avLst/>
                <a:gdLst>
                  <a:gd name="connsiteX0" fmla="*/ 0 w 36334"/>
                  <a:gd name="connsiteY0" fmla="*/ 0 h 605789"/>
                  <a:gd name="connsiteX1" fmla="*/ 0 w 36334"/>
                  <a:gd name="connsiteY1" fmla="*/ 605790 h 605789"/>
                  <a:gd name="connsiteX2" fmla="*/ 36334 w 36334"/>
                  <a:gd name="connsiteY2" fmla="*/ 605790 h 605789"/>
                  <a:gd name="connsiteX3" fmla="*/ 36334 w 36334"/>
                  <a:gd name="connsiteY3" fmla="*/ 0 h 605789"/>
                  <a:gd name="connsiteX4" fmla="*/ 0 w 36334"/>
                  <a:gd name="connsiteY4" fmla="*/ 0 h 60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4" h="605789">
                    <a:moveTo>
                      <a:pt x="0" y="0"/>
                    </a:moveTo>
                    <a:lnTo>
                      <a:pt x="0" y="605790"/>
                    </a:lnTo>
                    <a:lnTo>
                      <a:pt x="36334" y="605790"/>
                    </a:lnTo>
                    <a:lnTo>
                      <a:pt x="36334" y="0"/>
                    </a:lnTo>
                    <a:lnTo>
                      <a:pt x="0" y="0"/>
                    </a:lnTo>
                    <a:close/>
                  </a:path>
                </a:pathLst>
              </a:custGeom>
              <a:solidFill>
                <a:srgbClr val="FFFFFF"/>
              </a:solidFill>
              <a:ln w="6982" cap="flat">
                <a:noFill/>
                <a:prstDash val="solid"/>
                <a:miter/>
              </a:ln>
            </p:spPr>
            <p:txBody>
              <a:bodyPr rtlCol="0" anchor="ctr"/>
              <a:lstStyle/>
              <a:p>
                <a:endParaRPr lang="en-GB"/>
              </a:p>
            </p:txBody>
          </p:sp>
        </p:grpSp>
        <p:grpSp>
          <p:nvGrpSpPr>
            <p:cNvPr id="7" name="Graphic 6">
              <a:extLst>
                <a:ext uri="{FF2B5EF4-FFF2-40B4-BE49-F238E27FC236}">
                  <a16:creationId xmlns:a16="http://schemas.microsoft.com/office/drawing/2014/main" id="{8075673D-A200-FDDD-4EB2-585461A90569}"/>
                </a:ext>
              </a:extLst>
            </p:cNvPr>
            <p:cNvGrpSpPr/>
            <p:nvPr/>
          </p:nvGrpSpPr>
          <p:grpSpPr>
            <a:xfrm>
              <a:off x="1503326" y="1405654"/>
              <a:ext cx="2629201" cy="103740"/>
              <a:chOff x="1503326" y="1405654"/>
              <a:chExt cx="2629201" cy="103740"/>
            </a:xfrm>
            <a:solidFill>
              <a:srgbClr val="FFFFFF"/>
            </a:solidFill>
          </p:grpSpPr>
          <p:sp>
            <p:nvSpPr>
              <p:cNvPr id="8" name="Vrije vorm 7">
                <a:extLst>
                  <a:ext uri="{FF2B5EF4-FFF2-40B4-BE49-F238E27FC236}">
                    <a16:creationId xmlns:a16="http://schemas.microsoft.com/office/drawing/2014/main" id="{9E1A8FD5-8E00-611B-BD80-23C9834FBE06}"/>
                  </a:ext>
                </a:extLst>
              </p:cNvPr>
              <p:cNvSpPr/>
              <p:nvPr/>
            </p:nvSpPr>
            <p:spPr>
              <a:xfrm>
                <a:off x="1503326"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8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7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8" y="12053"/>
                      <a:pt x="12717" y="7246"/>
                    </a:cubicBezTo>
                    <a:cubicBezTo>
                      <a:pt x="19075"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4" y="15815"/>
                      <a:pt x="11878" y="20344"/>
                      <a:pt x="11878" y="25918"/>
                    </a:cubicBezTo>
                    <a:cubicBezTo>
                      <a:pt x="11878"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4"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7"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9" name="Vrije vorm 8">
                <a:extLst>
                  <a:ext uri="{FF2B5EF4-FFF2-40B4-BE49-F238E27FC236}">
                    <a16:creationId xmlns:a16="http://schemas.microsoft.com/office/drawing/2014/main" id="{051328B5-3C5F-B9A3-656E-BA529EB61DD7}"/>
                  </a:ext>
                </a:extLst>
              </p:cNvPr>
              <p:cNvSpPr/>
              <p:nvPr/>
            </p:nvSpPr>
            <p:spPr>
              <a:xfrm>
                <a:off x="1586964"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3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3"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10" name="Vrije vorm 9">
                <a:extLst>
                  <a:ext uri="{FF2B5EF4-FFF2-40B4-BE49-F238E27FC236}">
                    <a16:creationId xmlns:a16="http://schemas.microsoft.com/office/drawing/2014/main" id="{19C5C645-3939-7110-3A96-F9314B1BFA0B}"/>
                  </a:ext>
                </a:extLst>
              </p:cNvPr>
              <p:cNvSpPr/>
              <p:nvPr/>
            </p:nvSpPr>
            <p:spPr>
              <a:xfrm>
                <a:off x="1690028"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D8261E70-0819-2E23-16F0-067E77B12BF8}"/>
                  </a:ext>
                </a:extLst>
              </p:cNvPr>
              <p:cNvSpPr/>
              <p:nvPr/>
            </p:nvSpPr>
            <p:spPr>
              <a:xfrm>
                <a:off x="1773597"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7180FA23-08DD-AA11-2122-18FBA3DF2DAC}"/>
                  </a:ext>
                </a:extLst>
              </p:cNvPr>
              <p:cNvSpPr/>
              <p:nvPr/>
            </p:nvSpPr>
            <p:spPr>
              <a:xfrm>
                <a:off x="1855279"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3" name="Vrije vorm 12">
                <a:extLst>
                  <a:ext uri="{FF2B5EF4-FFF2-40B4-BE49-F238E27FC236}">
                    <a16:creationId xmlns:a16="http://schemas.microsoft.com/office/drawing/2014/main" id="{FAF1F236-8FCC-85C9-4E50-27BAA103E67E}"/>
                  </a:ext>
                </a:extLst>
              </p:cNvPr>
              <p:cNvSpPr/>
              <p:nvPr/>
            </p:nvSpPr>
            <p:spPr>
              <a:xfrm>
                <a:off x="1957224"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14" name="Vrije vorm 13">
                <a:extLst>
                  <a:ext uri="{FF2B5EF4-FFF2-40B4-BE49-F238E27FC236}">
                    <a16:creationId xmlns:a16="http://schemas.microsoft.com/office/drawing/2014/main" id="{C33F2DF6-0748-30C4-598B-0D46BB383319}"/>
                  </a:ext>
                </a:extLst>
              </p:cNvPr>
              <p:cNvSpPr/>
              <p:nvPr/>
            </p:nvSpPr>
            <p:spPr>
              <a:xfrm>
                <a:off x="2043588"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4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4"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65F1AADE-10CF-A695-0A44-2F582DB215E7}"/>
                  </a:ext>
                </a:extLst>
              </p:cNvPr>
              <p:cNvSpPr/>
              <p:nvPr/>
            </p:nvSpPr>
            <p:spPr>
              <a:xfrm>
                <a:off x="2146442"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1 w 71550"/>
                  <a:gd name="connsiteY10" fmla="*/ 99908 h 100813"/>
                  <a:gd name="connsiteX11" fmla="*/ 71551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1" y="99908"/>
                    </a:lnTo>
                    <a:lnTo>
                      <a:pt x="71551"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16" name="Vrije vorm 15">
                <a:extLst>
                  <a:ext uri="{FF2B5EF4-FFF2-40B4-BE49-F238E27FC236}">
                    <a16:creationId xmlns:a16="http://schemas.microsoft.com/office/drawing/2014/main" id="{9374331D-03CA-AA2E-1EF0-05A419B2B7FD}"/>
                  </a:ext>
                </a:extLst>
              </p:cNvPr>
              <p:cNvSpPr/>
              <p:nvPr/>
            </p:nvSpPr>
            <p:spPr>
              <a:xfrm>
                <a:off x="2240352" y="1407048"/>
                <a:ext cx="71480" cy="100813"/>
              </a:xfrm>
              <a:custGeom>
                <a:avLst/>
                <a:gdLst>
                  <a:gd name="connsiteX0" fmla="*/ 70 w 71480"/>
                  <a:gd name="connsiteY0" fmla="*/ 100814 h 100813"/>
                  <a:gd name="connsiteX1" fmla="*/ 70 w 71480"/>
                  <a:gd name="connsiteY1" fmla="*/ 0 h 100813"/>
                  <a:gd name="connsiteX2" fmla="*/ 28299 w 71480"/>
                  <a:gd name="connsiteY2" fmla="*/ 0 h 100813"/>
                  <a:gd name="connsiteX3" fmla="*/ 50588 w 71480"/>
                  <a:gd name="connsiteY3" fmla="*/ 5643 h 100813"/>
                  <a:gd name="connsiteX4" fmla="*/ 65961 w 71480"/>
                  <a:gd name="connsiteY4" fmla="*/ 21807 h 100813"/>
                  <a:gd name="connsiteX5" fmla="*/ 71481 w 71480"/>
                  <a:gd name="connsiteY5" fmla="*/ 45774 h 100813"/>
                  <a:gd name="connsiteX6" fmla="*/ 71481 w 71480"/>
                  <a:gd name="connsiteY6" fmla="*/ 55040 h 100813"/>
                  <a:gd name="connsiteX7" fmla="*/ 65961 w 71480"/>
                  <a:gd name="connsiteY7" fmla="*/ 79007 h 100813"/>
                  <a:gd name="connsiteX8" fmla="*/ 50519 w 71480"/>
                  <a:gd name="connsiteY8" fmla="*/ 95171 h 100813"/>
                  <a:gd name="connsiteX9" fmla="*/ 27670 w 71480"/>
                  <a:gd name="connsiteY9" fmla="*/ 100814 h 100813"/>
                  <a:gd name="connsiteX10" fmla="*/ 0 w 71480"/>
                  <a:gd name="connsiteY10" fmla="*/ 100814 h 100813"/>
                  <a:gd name="connsiteX11" fmla="*/ 8594 w 71480"/>
                  <a:gd name="connsiteY11" fmla="*/ 7246 h 100813"/>
                  <a:gd name="connsiteX12" fmla="*/ 8594 w 71480"/>
                  <a:gd name="connsiteY12" fmla="*/ 93638 h 100813"/>
                  <a:gd name="connsiteX13" fmla="*/ 27740 w 71480"/>
                  <a:gd name="connsiteY13" fmla="*/ 93638 h 100813"/>
                  <a:gd name="connsiteX14" fmla="*/ 53383 w 71480"/>
                  <a:gd name="connsiteY14" fmla="*/ 83048 h 100813"/>
                  <a:gd name="connsiteX15" fmla="*/ 63026 w 71480"/>
                  <a:gd name="connsiteY15" fmla="*/ 54483 h 100813"/>
                  <a:gd name="connsiteX16" fmla="*/ 63026 w 71480"/>
                  <a:gd name="connsiteY16" fmla="*/ 45635 h 100813"/>
                  <a:gd name="connsiteX17" fmla="*/ 53523 w 71480"/>
                  <a:gd name="connsiteY17" fmla="*/ 17766 h 100813"/>
                  <a:gd name="connsiteX18" fmla="*/ 28439 w 71480"/>
                  <a:gd name="connsiteY18" fmla="*/ 7246 h 100813"/>
                  <a:gd name="connsiteX19" fmla="*/ 8594 w 71480"/>
                  <a:gd name="connsiteY19" fmla="*/ 7246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80" h="100813">
                    <a:moveTo>
                      <a:pt x="70" y="100814"/>
                    </a:moveTo>
                    <a:lnTo>
                      <a:pt x="70" y="0"/>
                    </a:lnTo>
                    <a:lnTo>
                      <a:pt x="28299" y="0"/>
                    </a:lnTo>
                    <a:cubicBezTo>
                      <a:pt x="36614" y="0"/>
                      <a:pt x="44020" y="1881"/>
                      <a:pt x="50588" y="5643"/>
                    </a:cubicBezTo>
                    <a:cubicBezTo>
                      <a:pt x="57157" y="9406"/>
                      <a:pt x="62257" y="14770"/>
                      <a:pt x="65961" y="21807"/>
                    </a:cubicBezTo>
                    <a:cubicBezTo>
                      <a:pt x="69664" y="28844"/>
                      <a:pt x="71481" y="36786"/>
                      <a:pt x="71481" y="45774"/>
                    </a:cubicBezTo>
                    <a:lnTo>
                      <a:pt x="71481" y="55040"/>
                    </a:lnTo>
                    <a:cubicBezTo>
                      <a:pt x="71481" y="64028"/>
                      <a:pt x="69664" y="72040"/>
                      <a:pt x="65961" y="79007"/>
                    </a:cubicBezTo>
                    <a:cubicBezTo>
                      <a:pt x="62327" y="85974"/>
                      <a:pt x="57157" y="91339"/>
                      <a:pt x="50519" y="95171"/>
                    </a:cubicBezTo>
                    <a:cubicBezTo>
                      <a:pt x="43881" y="98933"/>
                      <a:pt x="36264" y="100814"/>
                      <a:pt x="27670" y="100814"/>
                    </a:cubicBezTo>
                    <a:lnTo>
                      <a:pt x="0" y="100814"/>
                    </a:lnTo>
                    <a:close/>
                    <a:moveTo>
                      <a:pt x="8594" y="7246"/>
                    </a:moveTo>
                    <a:lnTo>
                      <a:pt x="8594" y="93638"/>
                    </a:lnTo>
                    <a:lnTo>
                      <a:pt x="27740" y="93638"/>
                    </a:lnTo>
                    <a:cubicBezTo>
                      <a:pt x="38361" y="93638"/>
                      <a:pt x="46955" y="90085"/>
                      <a:pt x="53383" y="83048"/>
                    </a:cubicBezTo>
                    <a:cubicBezTo>
                      <a:pt x="59812" y="76011"/>
                      <a:pt x="63026" y="66466"/>
                      <a:pt x="63026" y="54483"/>
                    </a:cubicBezTo>
                    <a:lnTo>
                      <a:pt x="63026" y="45635"/>
                    </a:lnTo>
                    <a:cubicBezTo>
                      <a:pt x="63026" y="34069"/>
                      <a:pt x="59882" y="24733"/>
                      <a:pt x="53523" y="17766"/>
                    </a:cubicBezTo>
                    <a:cubicBezTo>
                      <a:pt x="47165" y="10799"/>
                      <a:pt x="38850" y="7315"/>
                      <a:pt x="28439" y="7246"/>
                    </a:cubicBezTo>
                    <a:lnTo>
                      <a:pt x="8594" y="7246"/>
                    </a:lnTo>
                    <a:close/>
                  </a:path>
                </a:pathLst>
              </a:custGeom>
              <a:solidFill>
                <a:srgbClr val="FFFFFF"/>
              </a:solidFill>
              <a:ln w="3175" cap="flat">
                <a:solidFill>
                  <a:schemeClr val="bg1"/>
                </a:solidFill>
                <a:prstDash val="solid"/>
                <a:miter/>
              </a:ln>
            </p:spPr>
            <p:txBody>
              <a:bodyPr rtlCol="0" anchor="ctr"/>
              <a:lstStyle/>
              <a:p>
                <a:endParaRPr lang="en-GB"/>
              </a:p>
            </p:txBody>
          </p:sp>
          <p:sp>
            <p:nvSpPr>
              <p:cNvPr id="17" name="Vrije vorm 16">
                <a:extLst>
                  <a:ext uri="{FF2B5EF4-FFF2-40B4-BE49-F238E27FC236}">
                    <a16:creationId xmlns:a16="http://schemas.microsoft.com/office/drawing/2014/main" id="{FFEA17BA-2D20-2191-095C-BC4A69599DD8}"/>
                  </a:ext>
                </a:extLst>
              </p:cNvPr>
              <p:cNvSpPr/>
              <p:nvPr/>
            </p:nvSpPr>
            <p:spPr>
              <a:xfrm>
                <a:off x="2339013"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8" name="Vrije vorm 17">
                <a:extLst>
                  <a:ext uri="{FF2B5EF4-FFF2-40B4-BE49-F238E27FC236}">
                    <a16:creationId xmlns:a16="http://schemas.microsoft.com/office/drawing/2014/main" id="{B9FB0395-BA41-F851-D87A-B03ECDC3FD04}"/>
                  </a:ext>
                </a:extLst>
              </p:cNvPr>
              <p:cNvSpPr/>
              <p:nvPr/>
            </p:nvSpPr>
            <p:spPr>
              <a:xfrm>
                <a:off x="2378492"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9" name="Vrije vorm 18">
                <a:extLst>
                  <a:ext uri="{FF2B5EF4-FFF2-40B4-BE49-F238E27FC236}">
                    <a16:creationId xmlns:a16="http://schemas.microsoft.com/office/drawing/2014/main" id="{B510BEE1-2E09-4C57-71E1-8DB67CE88289}"/>
                  </a:ext>
                </a:extLst>
              </p:cNvPr>
              <p:cNvSpPr/>
              <p:nvPr/>
            </p:nvSpPr>
            <p:spPr>
              <a:xfrm>
                <a:off x="2480228"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CE92E384-36E8-C855-F548-05D768919C11}"/>
                  </a:ext>
                </a:extLst>
              </p:cNvPr>
              <p:cNvSpPr/>
              <p:nvPr/>
            </p:nvSpPr>
            <p:spPr>
              <a:xfrm>
                <a:off x="2610682" y="1407117"/>
                <a:ext cx="81542" cy="100814"/>
              </a:xfrm>
              <a:custGeom>
                <a:avLst/>
                <a:gdLst>
                  <a:gd name="connsiteX0" fmla="*/ 40806 w 81542"/>
                  <a:gd name="connsiteY0" fmla="*/ 54970 h 100814"/>
                  <a:gd name="connsiteX1" fmla="*/ 71690 w 81542"/>
                  <a:gd name="connsiteY1" fmla="*/ 0 h 100814"/>
                  <a:gd name="connsiteX2" fmla="*/ 81542 w 81542"/>
                  <a:gd name="connsiteY2" fmla="*/ 0 h 100814"/>
                  <a:gd name="connsiteX3" fmla="*/ 44998 w 81542"/>
                  <a:gd name="connsiteY3" fmla="*/ 62843 h 100814"/>
                  <a:gd name="connsiteX4" fmla="*/ 44998 w 81542"/>
                  <a:gd name="connsiteY4" fmla="*/ 100814 h 100814"/>
                  <a:gd name="connsiteX5" fmla="*/ 36474 w 81542"/>
                  <a:gd name="connsiteY5" fmla="*/ 100814 h 100814"/>
                  <a:gd name="connsiteX6" fmla="*/ 36474 w 81542"/>
                  <a:gd name="connsiteY6" fmla="*/ 62843 h 100814"/>
                  <a:gd name="connsiteX7" fmla="*/ 0 w 81542"/>
                  <a:gd name="connsiteY7" fmla="*/ 0 h 100814"/>
                  <a:gd name="connsiteX8" fmla="*/ 10132 w 81542"/>
                  <a:gd name="connsiteY8" fmla="*/ 0 h 100814"/>
                  <a:gd name="connsiteX9" fmla="*/ 40736 w 81542"/>
                  <a:gd name="connsiteY9" fmla="*/ 54970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42" h="100814">
                    <a:moveTo>
                      <a:pt x="40806" y="54970"/>
                    </a:moveTo>
                    <a:lnTo>
                      <a:pt x="71690" y="0"/>
                    </a:lnTo>
                    <a:lnTo>
                      <a:pt x="81542" y="0"/>
                    </a:lnTo>
                    <a:lnTo>
                      <a:pt x="44998" y="62843"/>
                    </a:lnTo>
                    <a:lnTo>
                      <a:pt x="44998" y="100814"/>
                    </a:lnTo>
                    <a:lnTo>
                      <a:pt x="36474" y="100814"/>
                    </a:lnTo>
                    <a:lnTo>
                      <a:pt x="36474" y="62843"/>
                    </a:lnTo>
                    <a:lnTo>
                      <a:pt x="0" y="0"/>
                    </a:lnTo>
                    <a:lnTo>
                      <a:pt x="10132" y="0"/>
                    </a:lnTo>
                    <a:lnTo>
                      <a:pt x="40736" y="549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186AADCE-6384-6941-8CFB-6019B7859882}"/>
                  </a:ext>
                </a:extLst>
              </p:cNvPr>
              <p:cNvSpPr/>
              <p:nvPr/>
            </p:nvSpPr>
            <p:spPr>
              <a:xfrm>
                <a:off x="2704522" y="1405933"/>
                <a:ext cx="78747" cy="103461"/>
              </a:xfrm>
              <a:custGeom>
                <a:avLst/>
                <a:gdLst>
                  <a:gd name="connsiteX0" fmla="*/ 78747 w 78747"/>
                  <a:gd name="connsiteY0" fmla="*/ 57061 h 103461"/>
                  <a:gd name="connsiteX1" fmla="*/ 73926 w 78747"/>
                  <a:gd name="connsiteY1" fmla="*/ 81515 h 103461"/>
                  <a:gd name="connsiteX2" fmla="*/ 60161 w 78747"/>
                  <a:gd name="connsiteY2" fmla="*/ 97748 h 103461"/>
                  <a:gd name="connsiteX3" fmla="*/ 39479 w 78747"/>
                  <a:gd name="connsiteY3" fmla="*/ 103461 h 103461"/>
                  <a:gd name="connsiteX4" fmla="*/ 10900 w 78747"/>
                  <a:gd name="connsiteY4" fmla="*/ 90851 h 103461"/>
                  <a:gd name="connsiteX5" fmla="*/ 0 w 78747"/>
                  <a:gd name="connsiteY5" fmla="*/ 56782 h 103461"/>
                  <a:gd name="connsiteX6" fmla="*/ 0 w 78747"/>
                  <a:gd name="connsiteY6" fmla="*/ 46401 h 103461"/>
                  <a:gd name="connsiteX7" fmla="*/ 4891 w 78747"/>
                  <a:gd name="connsiteY7" fmla="*/ 22016 h 103461"/>
                  <a:gd name="connsiteX8" fmla="*/ 18726 w 78747"/>
                  <a:gd name="connsiteY8" fmla="*/ 5713 h 103461"/>
                  <a:gd name="connsiteX9" fmla="*/ 39339 w 78747"/>
                  <a:gd name="connsiteY9" fmla="*/ 0 h 103461"/>
                  <a:gd name="connsiteX10" fmla="*/ 59951 w 78747"/>
                  <a:gd name="connsiteY10" fmla="*/ 5574 h 103461"/>
                  <a:gd name="connsiteX11" fmla="*/ 73717 w 78747"/>
                  <a:gd name="connsiteY11" fmla="*/ 21459 h 103461"/>
                  <a:gd name="connsiteX12" fmla="*/ 78747 w 78747"/>
                  <a:gd name="connsiteY12" fmla="*/ 45216 h 103461"/>
                  <a:gd name="connsiteX13" fmla="*/ 78747 w 78747"/>
                  <a:gd name="connsiteY13" fmla="*/ 57270 h 103461"/>
                  <a:gd name="connsiteX14" fmla="*/ 70223 w 78747"/>
                  <a:gd name="connsiteY14" fmla="*/ 46122 h 103461"/>
                  <a:gd name="connsiteX15" fmla="*/ 61978 w 78747"/>
                  <a:gd name="connsiteY15" fmla="*/ 17627 h 103461"/>
                  <a:gd name="connsiteX16" fmla="*/ 39339 w 78747"/>
                  <a:gd name="connsiteY16" fmla="*/ 7315 h 103461"/>
                  <a:gd name="connsiteX17" fmla="*/ 16909 w 78747"/>
                  <a:gd name="connsiteY17" fmla="*/ 17696 h 103461"/>
                  <a:gd name="connsiteX18" fmla="*/ 8525 w 78747"/>
                  <a:gd name="connsiteY18" fmla="*/ 46610 h 103461"/>
                  <a:gd name="connsiteX19" fmla="*/ 8525 w 78747"/>
                  <a:gd name="connsiteY19" fmla="*/ 57130 h 103461"/>
                  <a:gd name="connsiteX20" fmla="*/ 16840 w 78747"/>
                  <a:gd name="connsiteY20" fmla="*/ 85556 h 103461"/>
                  <a:gd name="connsiteX21" fmla="*/ 39479 w 78747"/>
                  <a:gd name="connsiteY21" fmla="*/ 96076 h 103461"/>
                  <a:gd name="connsiteX22" fmla="*/ 62117 w 78747"/>
                  <a:gd name="connsiteY22" fmla="*/ 85695 h 103461"/>
                  <a:gd name="connsiteX23" fmla="*/ 70223 w 78747"/>
                  <a:gd name="connsiteY23" fmla="*/ 56852 h 103461"/>
                  <a:gd name="connsiteX24" fmla="*/ 70223 w 78747"/>
                  <a:gd name="connsiteY24" fmla="*/ 46192 h 10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747" h="103461">
                    <a:moveTo>
                      <a:pt x="78747" y="57061"/>
                    </a:moveTo>
                    <a:cubicBezTo>
                      <a:pt x="78747" y="66327"/>
                      <a:pt x="77140" y="74478"/>
                      <a:pt x="73926" y="81515"/>
                    </a:cubicBezTo>
                    <a:cubicBezTo>
                      <a:pt x="70712" y="88552"/>
                      <a:pt x="66100" y="93917"/>
                      <a:pt x="60161" y="97748"/>
                    </a:cubicBezTo>
                    <a:cubicBezTo>
                      <a:pt x="54222" y="101580"/>
                      <a:pt x="47304" y="103461"/>
                      <a:pt x="39479" y="103461"/>
                    </a:cubicBezTo>
                    <a:cubicBezTo>
                      <a:pt x="27670" y="103461"/>
                      <a:pt x="18167" y="99281"/>
                      <a:pt x="10900" y="90851"/>
                    </a:cubicBezTo>
                    <a:cubicBezTo>
                      <a:pt x="3633" y="82421"/>
                      <a:pt x="0" y="71064"/>
                      <a:pt x="0" y="56782"/>
                    </a:cubicBezTo>
                    <a:lnTo>
                      <a:pt x="0" y="46401"/>
                    </a:lnTo>
                    <a:cubicBezTo>
                      <a:pt x="0" y="37204"/>
                      <a:pt x="1607" y="29053"/>
                      <a:pt x="4891" y="22016"/>
                    </a:cubicBezTo>
                    <a:cubicBezTo>
                      <a:pt x="8175" y="14910"/>
                      <a:pt x="12787" y="9475"/>
                      <a:pt x="18726" y="5713"/>
                    </a:cubicBezTo>
                    <a:cubicBezTo>
                      <a:pt x="24665" y="1881"/>
                      <a:pt x="31583" y="0"/>
                      <a:pt x="39339" y="0"/>
                    </a:cubicBezTo>
                    <a:cubicBezTo>
                      <a:pt x="47095" y="0"/>
                      <a:pt x="53942" y="1881"/>
                      <a:pt x="59951" y="5574"/>
                    </a:cubicBezTo>
                    <a:cubicBezTo>
                      <a:pt x="65891" y="9336"/>
                      <a:pt x="70502" y="14561"/>
                      <a:pt x="73717" y="21459"/>
                    </a:cubicBezTo>
                    <a:cubicBezTo>
                      <a:pt x="76931" y="28286"/>
                      <a:pt x="78677" y="36229"/>
                      <a:pt x="78747" y="45216"/>
                    </a:cubicBezTo>
                    <a:lnTo>
                      <a:pt x="78747" y="57270"/>
                    </a:lnTo>
                    <a:close/>
                    <a:moveTo>
                      <a:pt x="70223" y="46122"/>
                    </a:moveTo>
                    <a:cubicBezTo>
                      <a:pt x="70223" y="33999"/>
                      <a:pt x="67498" y="24455"/>
                      <a:pt x="61978" y="17627"/>
                    </a:cubicBezTo>
                    <a:cubicBezTo>
                      <a:pt x="56458" y="10729"/>
                      <a:pt x="48911" y="7315"/>
                      <a:pt x="39339" y="7315"/>
                    </a:cubicBezTo>
                    <a:cubicBezTo>
                      <a:pt x="29766" y="7315"/>
                      <a:pt x="22429" y="10799"/>
                      <a:pt x="16909" y="17696"/>
                    </a:cubicBezTo>
                    <a:cubicBezTo>
                      <a:pt x="11319" y="24594"/>
                      <a:pt x="8525" y="34209"/>
                      <a:pt x="8525" y="46610"/>
                    </a:cubicBezTo>
                    <a:lnTo>
                      <a:pt x="8525" y="57130"/>
                    </a:lnTo>
                    <a:cubicBezTo>
                      <a:pt x="8525" y="69114"/>
                      <a:pt x="11319" y="78589"/>
                      <a:pt x="16840" y="85556"/>
                    </a:cubicBezTo>
                    <a:cubicBezTo>
                      <a:pt x="22359" y="92523"/>
                      <a:pt x="29976" y="96076"/>
                      <a:pt x="39479" y="96076"/>
                    </a:cubicBezTo>
                    <a:cubicBezTo>
                      <a:pt x="48981" y="96076"/>
                      <a:pt x="56667" y="92593"/>
                      <a:pt x="62117" y="85695"/>
                    </a:cubicBezTo>
                    <a:cubicBezTo>
                      <a:pt x="67568" y="78798"/>
                      <a:pt x="70223" y="69183"/>
                      <a:pt x="70223" y="56852"/>
                    </a:cubicBezTo>
                    <a:lnTo>
                      <a:pt x="70223" y="46192"/>
                    </a:lnTo>
                    <a:close/>
                  </a:path>
                </a:pathLst>
              </a:custGeom>
              <a:solidFill>
                <a:srgbClr val="FFFFFF"/>
              </a:solidFill>
              <a:ln w="3175" cap="flat">
                <a:solidFill>
                  <a:schemeClr val="bg1"/>
                </a:solidFill>
                <a:prstDash val="solid"/>
                <a:miter/>
              </a:ln>
            </p:spPr>
            <p:txBody>
              <a:bodyPr rtlCol="0" anchor="ctr"/>
              <a:lstStyle/>
              <a:p>
                <a:endParaRPr lang="en-GB"/>
              </a:p>
            </p:txBody>
          </p:sp>
          <p:sp>
            <p:nvSpPr>
              <p:cNvPr id="22" name="Vrije vorm 21">
                <a:extLst>
                  <a:ext uri="{FF2B5EF4-FFF2-40B4-BE49-F238E27FC236}">
                    <a16:creationId xmlns:a16="http://schemas.microsoft.com/office/drawing/2014/main" id="{31757457-1DE8-FD1D-DBA5-6FD6CE04BAA2}"/>
                  </a:ext>
                </a:extLst>
              </p:cNvPr>
              <p:cNvSpPr/>
              <p:nvPr/>
            </p:nvSpPr>
            <p:spPr>
              <a:xfrm>
                <a:off x="280674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3" y="87716"/>
                      <a:pt x="279"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3" name="Vrije vorm 22">
                <a:extLst>
                  <a:ext uri="{FF2B5EF4-FFF2-40B4-BE49-F238E27FC236}">
                    <a16:creationId xmlns:a16="http://schemas.microsoft.com/office/drawing/2014/main" id="{329EA74A-E5E7-0AC2-8998-28339813F4DE}"/>
                  </a:ext>
                </a:extLst>
              </p:cNvPr>
              <p:cNvSpPr/>
              <p:nvPr/>
            </p:nvSpPr>
            <p:spPr>
              <a:xfrm>
                <a:off x="2905129"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0 w 71550"/>
                  <a:gd name="connsiteY10" fmla="*/ 99908 h 100813"/>
                  <a:gd name="connsiteX11" fmla="*/ 71550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0" y="99908"/>
                    </a:lnTo>
                    <a:lnTo>
                      <a:pt x="71550"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24" name="Vrije vorm 23">
                <a:extLst>
                  <a:ext uri="{FF2B5EF4-FFF2-40B4-BE49-F238E27FC236}">
                    <a16:creationId xmlns:a16="http://schemas.microsoft.com/office/drawing/2014/main" id="{AA94D26F-502F-F3DB-9323-E3104FDA78E6}"/>
                  </a:ext>
                </a:extLst>
              </p:cNvPr>
              <p:cNvSpPr/>
              <p:nvPr/>
            </p:nvSpPr>
            <p:spPr>
              <a:xfrm>
                <a:off x="3030761" y="1431572"/>
                <a:ext cx="61838" cy="77752"/>
              </a:xfrm>
              <a:custGeom>
                <a:avLst/>
                <a:gdLst>
                  <a:gd name="connsiteX0" fmla="*/ 33679 w 61838"/>
                  <a:gd name="connsiteY0" fmla="*/ 77683 h 77752"/>
                  <a:gd name="connsiteX1" fmla="*/ 16350 w 61838"/>
                  <a:gd name="connsiteY1" fmla="*/ 72946 h 77752"/>
                  <a:gd name="connsiteX2" fmla="*/ 4332 w 61838"/>
                  <a:gd name="connsiteY2" fmla="*/ 59847 h 77752"/>
                  <a:gd name="connsiteX3" fmla="*/ 0 w 61838"/>
                  <a:gd name="connsiteY3" fmla="*/ 40967 h 77752"/>
                  <a:gd name="connsiteX4" fmla="*/ 0 w 61838"/>
                  <a:gd name="connsiteY4" fmla="*/ 37971 h 77752"/>
                  <a:gd name="connsiteX5" fmla="*/ 4192 w 61838"/>
                  <a:gd name="connsiteY5" fmla="*/ 18533 h 77752"/>
                  <a:gd name="connsiteX6" fmla="*/ 15861 w 61838"/>
                  <a:gd name="connsiteY6" fmla="*/ 4947 h 77752"/>
                  <a:gd name="connsiteX7" fmla="*/ 32142 w 61838"/>
                  <a:gd name="connsiteY7" fmla="*/ 0 h 77752"/>
                  <a:gd name="connsiteX8" fmla="*/ 53802 w 61838"/>
                  <a:gd name="connsiteY8" fmla="*/ 9336 h 77752"/>
                  <a:gd name="connsiteX9" fmla="*/ 61838 w 61838"/>
                  <a:gd name="connsiteY9" fmla="*/ 34766 h 77752"/>
                  <a:gd name="connsiteX10" fmla="*/ 61838 w 61838"/>
                  <a:gd name="connsiteY10" fmla="*/ 39434 h 77752"/>
                  <a:gd name="connsiteX11" fmla="*/ 8245 w 61838"/>
                  <a:gd name="connsiteY11" fmla="*/ 39434 h 77752"/>
                  <a:gd name="connsiteX12" fmla="*/ 8245 w 61838"/>
                  <a:gd name="connsiteY12" fmla="*/ 41036 h 77752"/>
                  <a:gd name="connsiteX13" fmla="*/ 15582 w 61838"/>
                  <a:gd name="connsiteY13" fmla="*/ 62216 h 77752"/>
                  <a:gd name="connsiteX14" fmla="*/ 34028 w 61838"/>
                  <a:gd name="connsiteY14" fmla="*/ 70716 h 77752"/>
                  <a:gd name="connsiteX15" fmla="*/ 45767 w 61838"/>
                  <a:gd name="connsiteY15" fmla="*/ 68278 h 77752"/>
                  <a:gd name="connsiteX16" fmla="*/ 55060 w 61838"/>
                  <a:gd name="connsiteY16" fmla="*/ 60544 h 77752"/>
                  <a:gd name="connsiteX17" fmla="*/ 60301 w 61838"/>
                  <a:gd name="connsiteY17" fmla="*/ 64515 h 77752"/>
                  <a:gd name="connsiteX18" fmla="*/ 33679 w 61838"/>
                  <a:gd name="connsiteY18" fmla="*/ 77753 h 77752"/>
                  <a:gd name="connsiteX19" fmla="*/ 32142 w 61838"/>
                  <a:gd name="connsiteY19" fmla="*/ 7037 h 77752"/>
                  <a:gd name="connsiteX20" fmla="*/ 16350 w 61838"/>
                  <a:gd name="connsiteY20" fmla="*/ 13865 h 77752"/>
                  <a:gd name="connsiteX21" fmla="*/ 8525 w 61838"/>
                  <a:gd name="connsiteY21" fmla="*/ 32258 h 77752"/>
                  <a:gd name="connsiteX22" fmla="*/ 53593 w 61838"/>
                  <a:gd name="connsiteY22" fmla="*/ 32258 h 77752"/>
                  <a:gd name="connsiteX23" fmla="*/ 53593 w 61838"/>
                  <a:gd name="connsiteY23" fmla="*/ 31352 h 77752"/>
                  <a:gd name="connsiteX24" fmla="*/ 47444 w 61838"/>
                  <a:gd name="connsiteY24" fmla="*/ 13795 h 77752"/>
                  <a:gd name="connsiteX25" fmla="*/ 32142 w 61838"/>
                  <a:gd name="connsiteY25" fmla="*/ 7037 h 7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838" h="77752">
                    <a:moveTo>
                      <a:pt x="33679" y="77683"/>
                    </a:moveTo>
                    <a:cubicBezTo>
                      <a:pt x="27321" y="77683"/>
                      <a:pt x="21521" y="76081"/>
                      <a:pt x="16350" y="72946"/>
                    </a:cubicBezTo>
                    <a:cubicBezTo>
                      <a:pt x="11180" y="69810"/>
                      <a:pt x="7197" y="65421"/>
                      <a:pt x="4332" y="59847"/>
                    </a:cubicBezTo>
                    <a:cubicBezTo>
                      <a:pt x="1467" y="54274"/>
                      <a:pt x="0" y="47934"/>
                      <a:pt x="0" y="40967"/>
                    </a:cubicBezTo>
                    <a:lnTo>
                      <a:pt x="0" y="37971"/>
                    </a:lnTo>
                    <a:cubicBezTo>
                      <a:pt x="0" y="30795"/>
                      <a:pt x="1397" y="24315"/>
                      <a:pt x="4192" y="18533"/>
                    </a:cubicBezTo>
                    <a:cubicBezTo>
                      <a:pt x="6987" y="12750"/>
                      <a:pt x="10900" y="8221"/>
                      <a:pt x="15861" y="4947"/>
                    </a:cubicBezTo>
                    <a:cubicBezTo>
                      <a:pt x="20822" y="1672"/>
                      <a:pt x="26272" y="0"/>
                      <a:pt x="32142" y="0"/>
                    </a:cubicBezTo>
                    <a:cubicBezTo>
                      <a:pt x="41225" y="0"/>
                      <a:pt x="48492" y="3135"/>
                      <a:pt x="53802" y="9336"/>
                    </a:cubicBezTo>
                    <a:cubicBezTo>
                      <a:pt x="59183" y="15537"/>
                      <a:pt x="61838" y="24036"/>
                      <a:pt x="61838" y="34766"/>
                    </a:cubicBezTo>
                    <a:lnTo>
                      <a:pt x="61838" y="39434"/>
                    </a:lnTo>
                    <a:lnTo>
                      <a:pt x="8245" y="39434"/>
                    </a:lnTo>
                    <a:lnTo>
                      <a:pt x="8245" y="41036"/>
                    </a:lnTo>
                    <a:cubicBezTo>
                      <a:pt x="8245" y="49536"/>
                      <a:pt x="10691" y="56573"/>
                      <a:pt x="15582" y="62216"/>
                    </a:cubicBezTo>
                    <a:cubicBezTo>
                      <a:pt x="20473" y="67860"/>
                      <a:pt x="26622" y="70716"/>
                      <a:pt x="34028" y="70716"/>
                    </a:cubicBezTo>
                    <a:cubicBezTo>
                      <a:pt x="38500" y="70716"/>
                      <a:pt x="42413" y="69880"/>
                      <a:pt x="45767" y="68278"/>
                    </a:cubicBezTo>
                    <a:cubicBezTo>
                      <a:pt x="49191" y="66675"/>
                      <a:pt x="52265" y="64097"/>
                      <a:pt x="55060" y="60544"/>
                    </a:cubicBezTo>
                    <a:lnTo>
                      <a:pt x="60301" y="64515"/>
                    </a:lnTo>
                    <a:cubicBezTo>
                      <a:pt x="54152" y="73364"/>
                      <a:pt x="45348" y="77753"/>
                      <a:pt x="33679" y="77753"/>
                    </a:cubicBezTo>
                    <a:close/>
                    <a:moveTo>
                      <a:pt x="32142" y="7037"/>
                    </a:moveTo>
                    <a:cubicBezTo>
                      <a:pt x="25923" y="7037"/>
                      <a:pt x="20613" y="9336"/>
                      <a:pt x="16350" y="13865"/>
                    </a:cubicBezTo>
                    <a:cubicBezTo>
                      <a:pt x="12088" y="18463"/>
                      <a:pt x="9433" y="24594"/>
                      <a:pt x="8525" y="32258"/>
                    </a:cubicBezTo>
                    <a:lnTo>
                      <a:pt x="53593" y="32258"/>
                    </a:lnTo>
                    <a:lnTo>
                      <a:pt x="53593" y="31352"/>
                    </a:lnTo>
                    <a:cubicBezTo>
                      <a:pt x="53383" y="24176"/>
                      <a:pt x="51287" y="18254"/>
                      <a:pt x="47444" y="13795"/>
                    </a:cubicBezTo>
                    <a:cubicBezTo>
                      <a:pt x="43601" y="9336"/>
                      <a:pt x="38430" y="7037"/>
                      <a:pt x="32142" y="7037"/>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518D27EE-A8D9-A220-49A7-37C81A054697}"/>
                  </a:ext>
                </a:extLst>
              </p:cNvPr>
              <p:cNvSpPr/>
              <p:nvPr/>
            </p:nvSpPr>
            <p:spPr>
              <a:xfrm>
                <a:off x="31161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15D22312-2563-D9CB-38BD-34BEA1C9272D}"/>
                  </a:ext>
                </a:extLst>
              </p:cNvPr>
              <p:cNvSpPr/>
              <p:nvPr/>
            </p:nvSpPr>
            <p:spPr>
              <a:xfrm>
                <a:off x="3155695"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4109B5EA-F730-CD67-36D1-589711C0B452}"/>
                  </a:ext>
                </a:extLst>
              </p:cNvPr>
              <p:cNvSpPr/>
              <p:nvPr/>
            </p:nvSpPr>
            <p:spPr>
              <a:xfrm>
                <a:off x="323765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DA0EA003-7CAB-5586-99CC-D4107F518EB9}"/>
                  </a:ext>
                </a:extLst>
              </p:cNvPr>
              <p:cNvSpPr/>
              <p:nvPr/>
            </p:nvSpPr>
            <p:spPr>
              <a:xfrm>
                <a:off x="3367761"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9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8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9" y="12053"/>
                      <a:pt x="12717" y="7246"/>
                    </a:cubicBezTo>
                    <a:cubicBezTo>
                      <a:pt x="19076"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5" y="15815"/>
                      <a:pt x="11879" y="20344"/>
                      <a:pt x="11879" y="25918"/>
                    </a:cubicBezTo>
                    <a:cubicBezTo>
                      <a:pt x="11879"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5"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8"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29" name="Vrije vorm 28">
                <a:extLst>
                  <a:ext uri="{FF2B5EF4-FFF2-40B4-BE49-F238E27FC236}">
                    <a16:creationId xmlns:a16="http://schemas.microsoft.com/office/drawing/2014/main" id="{4349F145-0F1B-6E3C-F1DD-17730BDA2941}"/>
                  </a:ext>
                </a:extLst>
              </p:cNvPr>
              <p:cNvSpPr/>
              <p:nvPr/>
            </p:nvSpPr>
            <p:spPr>
              <a:xfrm>
                <a:off x="34640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30" name="Vrije vorm 29">
                <a:extLst>
                  <a:ext uri="{FF2B5EF4-FFF2-40B4-BE49-F238E27FC236}">
                    <a16:creationId xmlns:a16="http://schemas.microsoft.com/office/drawing/2014/main" id="{37C786ED-0375-5E18-70F8-A90DD7B42D61}"/>
                  </a:ext>
                </a:extLst>
              </p:cNvPr>
              <p:cNvSpPr/>
              <p:nvPr/>
            </p:nvSpPr>
            <p:spPr>
              <a:xfrm>
                <a:off x="3503526"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31" name="Vrije vorm 30">
                <a:extLst>
                  <a:ext uri="{FF2B5EF4-FFF2-40B4-BE49-F238E27FC236}">
                    <a16:creationId xmlns:a16="http://schemas.microsoft.com/office/drawing/2014/main" id="{E9A94B32-319D-3F97-4FDE-13E68742E48B}"/>
                  </a:ext>
                </a:extLst>
              </p:cNvPr>
              <p:cNvSpPr/>
              <p:nvPr/>
            </p:nvSpPr>
            <p:spPr>
              <a:xfrm>
                <a:off x="3604353" y="1405654"/>
                <a:ext cx="75393" cy="103600"/>
              </a:xfrm>
              <a:custGeom>
                <a:avLst/>
                <a:gdLst>
                  <a:gd name="connsiteX0" fmla="*/ 75254 w 75393"/>
                  <a:gd name="connsiteY0" fmla="*/ 70786 h 103600"/>
                  <a:gd name="connsiteX1" fmla="*/ 63864 w 75393"/>
                  <a:gd name="connsiteY1" fmla="*/ 95171 h 103600"/>
                  <a:gd name="connsiteX2" fmla="*/ 38081 w 75393"/>
                  <a:gd name="connsiteY2" fmla="*/ 103601 h 103600"/>
                  <a:gd name="connsiteX3" fmla="*/ 18167 w 75393"/>
                  <a:gd name="connsiteY3" fmla="*/ 97958 h 103600"/>
                  <a:gd name="connsiteX4" fmla="*/ 4821 w 75393"/>
                  <a:gd name="connsiteY4" fmla="*/ 82072 h 103600"/>
                  <a:gd name="connsiteX5" fmla="*/ 0 w 75393"/>
                  <a:gd name="connsiteY5" fmla="*/ 58593 h 103600"/>
                  <a:gd name="connsiteX6" fmla="*/ 0 w 75393"/>
                  <a:gd name="connsiteY6" fmla="*/ 45495 h 103600"/>
                  <a:gd name="connsiteX7" fmla="*/ 4751 w 75393"/>
                  <a:gd name="connsiteY7" fmla="*/ 21668 h 103600"/>
                  <a:gd name="connsiteX8" fmla="*/ 18307 w 75393"/>
                  <a:gd name="connsiteY8" fmla="*/ 5643 h 103600"/>
                  <a:gd name="connsiteX9" fmla="*/ 38710 w 75393"/>
                  <a:gd name="connsiteY9" fmla="*/ 0 h 103600"/>
                  <a:gd name="connsiteX10" fmla="*/ 64353 w 75393"/>
                  <a:gd name="connsiteY10" fmla="*/ 8709 h 103600"/>
                  <a:gd name="connsiteX11" fmla="*/ 75324 w 75393"/>
                  <a:gd name="connsiteY11" fmla="*/ 32885 h 103600"/>
                  <a:gd name="connsiteX12" fmla="*/ 66729 w 75393"/>
                  <a:gd name="connsiteY12" fmla="*/ 32885 h 103600"/>
                  <a:gd name="connsiteX13" fmla="*/ 38780 w 75393"/>
                  <a:gd name="connsiteY13" fmla="*/ 7176 h 103600"/>
                  <a:gd name="connsiteX14" fmla="*/ 16909 w 75393"/>
                  <a:gd name="connsiteY14" fmla="*/ 17418 h 103600"/>
                  <a:gd name="connsiteX15" fmla="*/ 8734 w 75393"/>
                  <a:gd name="connsiteY15" fmla="*/ 45774 h 103600"/>
                  <a:gd name="connsiteX16" fmla="*/ 8734 w 75393"/>
                  <a:gd name="connsiteY16" fmla="*/ 58106 h 103600"/>
                  <a:gd name="connsiteX17" fmla="*/ 16700 w 75393"/>
                  <a:gd name="connsiteY17" fmla="*/ 85974 h 103600"/>
                  <a:gd name="connsiteX18" fmla="*/ 38221 w 75393"/>
                  <a:gd name="connsiteY18" fmla="*/ 96355 h 103600"/>
                  <a:gd name="connsiteX19" fmla="*/ 58414 w 75393"/>
                  <a:gd name="connsiteY19" fmla="*/ 89945 h 103600"/>
                  <a:gd name="connsiteX20" fmla="*/ 66799 w 75393"/>
                  <a:gd name="connsiteY20" fmla="*/ 70716 h 103600"/>
                  <a:gd name="connsiteX21" fmla="*/ 75394 w 75393"/>
                  <a:gd name="connsiteY21" fmla="*/ 70716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393" h="103600">
                    <a:moveTo>
                      <a:pt x="75254" y="70786"/>
                    </a:moveTo>
                    <a:cubicBezTo>
                      <a:pt x="74066" y="81376"/>
                      <a:pt x="70293" y="89527"/>
                      <a:pt x="63864" y="95171"/>
                    </a:cubicBezTo>
                    <a:cubicBezTo>
                      <a:pt x="57436" y="100814"/>
                      <a:pt x="48772" y="103601"/>
                      <a:pt x="38081" y="103601"/>
                    </a:cubicBezTo>
                    <a:cubicBezTo>
                      <a:pt x="30605" y="103601"/>
                      <a:pt x="23967" y="101720"/>
                      <a:pt x="18167" y="97958"/>
                    </a:cubicBezTo>
                    <a:cubicBezTo>
                      <a:pt x="12368" y="94195"/>
                      <a:pt x="7965" y="88900"/>
                      <a:pt x="4821" y="82072"/>
                    </a:cubicBezTo>
                    <a:cubicBezTo>
                      <a:pt x="1677" y="75245"/>
                      <a:pt x="70" y="67372"/>
                      <a:pt x="0" y="58593"/>
                    </a:cubicBezTo>
                    <a:lnTo>
                      <a:pt x="0" y="45495"/>
                    </a:lnTo>
                    <a:cubicBezTo>
                      <a:pt x="0" y="36508"/>
                      <a:pt x="1537" y="28635"/>
                      <a:pt x="4751" y="21668"/>
                    </a:cubicBezTo>
                    <a:cubicBezTo>
                      <a:pt x="7896" y="14770"/>
                      <a:pt x="12437" y="9406"/>
                      <a:pt x="18307" y="5643"/>
                    </a:cubicBezTo>
                    <a:cubicBezTo>
                      <a:pt x="24176" y="1881"/>
                      <a:pt x="31024" y="0"/>
                      <a:pt x="38710" y="0"/>
                    </a:cubicBezTo>
                    <a:cubicBezTo>
                      <a:pt x="49540" y="0"/>
                      <a:pt x="58065" y="2926"/>
                      <a:pt x="64353" y="8709"/>
                    </a:cubicBezTo>
                    <a:cubicBezTo>
                      <a:pt x="70642" y="14492"/>
                      <a:pt x="74276" y="22573"/>
                      <a:pt x="75324" y="32885"/>
                    </a:cubicBezTo>
                    <a:lnTo>
                      <a:pt x="66729" y="32885"/>
                    </a:lnTo>
                    <a:cubicBezTo>
                      <a:pt x="64633" y="15746"/>
                      <a:pt x="55270" y="7176"/>
                      <a:pt x="38780" y="7176"/>
                    </a:cubicBezTo>
                    <a:cubicBezTo>
                      <a:pt x="29626" y="7176"/>
                      <a:pt x="22290" y="10590"/>
                      <a:pt x="16909" y="17418"/>
                    </a:cubicBezTo>
                    <a:cubicBezTo>
                      <a:pt x="11529" y="24246"/>
                      <a:pt x="8734" y="33721"/>
                      <a:pt x="8734" y="45774"/>
                    </a:cubicBezTo>
                    <a:lnTo>
                      <a:pt x="8734" y="58106"/>
                    </a:lnTo>
                    <a:cubicBezTo>
                      <a:pt x="8734" y="69741"/>
                      <a:pt x="11389" y="79007"/>
                      <a:pt x="16700" y="85974"/>
                    </a:cubicBezTo>
                    <a:cubicBezTo>
                      <a:pt x="22010" y="92872"/>
                      <a:pt x="29137" y="96355"/>
                      <a:pt x="38221" y="96355"/>
                    </a:cubicBezTo>
                    <a:cubicBezTo>
                      <a:pt x="47304" y="96355"/>
                      <a:pt x="53872" y="94195"/>
                      <a:pt x="58414" y="89945"/>
                    </a:cubicBezTo>
                    <a:cubicBezTo>
                      <a:pt x="62956" y="85695"/>
                      <a:pt x="65751" y="79286"/>
                      <a:pt x="66799" y="70716"/>
                    </a:cubicBezTo>
                    <a:lnTo>
                      <a:pt x="75394" y="70716"/>
                    </a:lnTo>
                    <a:close/>
                  </a:path>
                </a:pathLst>
              </a:custGeom>
              <a:solidFill>
                <a:srgbClr val="FFFFFF"/>
              </a:solidFill>
              <a:ln w="3175" cap="flat">
                <a:solidFill>
                  <a:schemeClr val="bg1"/>
                </a:solid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A0F82332-7C5F-EF72-6E3F-6CCD9325FDB8}"/>
                  </a:ext>
                </a:extLst>
              </p:cNvPr>
              <p:cNvSpPr/>
              <p:nvPr/>
            </p:nvSpPr>
            <p:spPr>
              <a:xfrm>
                <a:off x="3703923"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33" name="Vrije vorm 32">
                <a:extLst>
                  <a:ext uri="{FF2B5EF4-FFF2-40B4-BE49-F238E27FC236}">
                    <a16:creationId xmlns:a16="http://schemas.microsoft.com/office/drawing/2014/main" id="{E62F81E6-5FAF-F72E-80D2-D5B40E808EA2}"/>
                  </a:ext>
                </a:extLst>
              </p:cNvPr>
              <p:cNvSpPr/>
              <p:nvPr/>
            </p:nvSpPr>
            <p:spPr>
              <a:xfrm>
                <a:off x="3821101" y="1405654"/>
                <a:ext cx="65541" cy="102207"/>
              </a:xfrm>
              <a:custGeom>
                <a:avLst/>
                <a:gdLst>
                  <a:gd name="connsiteX0" fmla="*/ 65471 w 65541"/>
                  <a:gd name="connsiteY0" fmla="*/ 102207 h 102207"/>
                  <a:gd name="connsiteX1" fmla="*/ 2166 w 65541"/>
                  <a:gd name="connsiteY1" fmla="*/ 102207 h 102207"/>
                  <a:gd name="connsiteX2" fmla="*/ 2166 w 65541"/>
                  <a:gd name="connsiteY2" fmla="*/ 95867 h 102207"/>
                  <a:gd name="connsiteX3" fmla="*/ 36823 w 65541"/>
                  <a:gd name="connsiteY3" fmla="*/ 56712 h 102207"/>
                  <a:gd name="connsiteX4" fmla="*/ 48772 w 65541"/>
                  <a:gd name="connsiteY4" fmla="*/ 40409 h 102207"/>
                  <a:gd name="connsiteX5" fmla="*/ 52126 w 65541"/>
                  <a:gd name="connsiteY5" fmla="*/ 27868 h 102207"/>
                  <a:gd name="connsiteX6" fmla="*/ 46536 w 65541"/>
                  <a:gd name="connsiteY6" fmla="*/ 12750 h 102207"/>
                  <a:gd name="connsiteX7" fmla="*/ 31024 w 65541"/>
                  <a:gd name="connsiteY7" fmla="*/ 7176 h 102207"/>
                  <a:gd name="connsiteX8" fmla="*/ 14534 w 65541"/>
                  <a:gd name="connsiteY8" fmla="*/ 13656 h 102207"/>
                  <a:gd name="connsiteX9" fmla="*/ 8245 w 65541"/>
                  <a:gd name="connsiteY9" fmla="*/ 30516 h 102207"/>
                  <a:gd name="connsiteX10" fmla="*/ 0 w 65541"/>
                  <a:gd name="connsiteY10" fmla="*/ 30516 h 102207"/>
                  <a:gd name="connsiteX11" fmla="*/ 3843 w 65541"/>
                  <a:gd name="connsiteY11" fmla="*/ 14979 h 102207"/>
                  <a:gd name="connsiteX12" fmla="*/ 14813 w 65541"/>
                  <a:gd name="connsiteY12" fmla="*/ 3971 h 102207"/>
                  <a:gd name="connsiteX13" fmla="*/ 31024 w 65541"/>
                  <a:gd name="connsiteY13" fmla="*/ 0 h 102207"/>
                  <a:gd name="connsiteX14" fmla="*/ 52685 w 65541"/>
                  <a:gd name="connsiteY14" fmla="*/ 7246 h 102207"/>
                  <a:gd name="connsiteX15" fmla="*/ 60511 w 65541"/>
                  <a:gd name="connsiteY15" fmla="*/ 27032 h 102207"/>
                  <a:gd name="connsiteX16" fmla="*/ 56108 w 65541"/>
                  <a:gd name="connsiteY16" fmla="*/ 42499 h 102207"/>
                  <a:gd name="connsiteX17" fmla="*/ 40597 w 65541"/>
                  <a:gd name="connsiteY17" fmla="*/ 63401 h 102207"/>
                  <a:gd name="connsiteX18" fmla="*/ 12437 w 65541"/>
                  <a:gd name="connsiteY18" fmla="*/ 95171 h 102207"/>
                  <a:gd name="connsiteX19" fmla="*/ 65541 w 65541"/>
                  <a:gd name="connsiteY19" fmla="*/ 95171 h 102207"/>
                  <a:gd name="connsiteX20" fmla="*/ 65541 w 65541"/>
                  <a:gd name="connsiteY20" fmla="*/ 102138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541" h="102207">
                    <a:moveTo>
                      <a:pt x="65471" y="102207"/>
                    </a:moveTo>
                    <a:lnTo>
                      <a:pt x="2166" y="102207"/>
                    </a:lnTo>
                    <a:lnTo>
                      <a:pt x="2166" y="95867"/>
                    </a:lnTo>
                    <a:lnTo>
                      <a:pt x="36823" y="56712"/>
                    </a:lnTo>
                    <a:cubicBezTo>
                      <a:pt x="42553" y="50093"/>
                      <a:pt x="46536" y="44659"/>
                      <a:pt x="48772" y="40409"/>
                    </a:cubicBezTo>
                    <a:cubicBezTo>
                      <a:pt x="51008" y="36090"/>
                      <a:pt x="52126" y="31909"/>
                      <a:pt x="52126" y="27868"/>
                    </a:cubicBezTo>
                    <a:cubicBezTo>
                      <a:pt x="52126" y="21528"/>
                      <a:pt x="50239" y="16442"/>
                      <a:pt x="46536" y="12750"/>
                    </a:cubicBezTo>
                    <a:cubicBezTo>
                      <a:pt x="42763" y="9057"/>
                      <a:pt x="37592" y="7176"/>
                      <a:pt x="31024" y="7176"/>
                    </a:cubicBezTo>
                    <a:cubicBezTo>
                      <a:pt x="24456" y="7176"/>
                      <a:pt x="18726" y="9336"/>
                      <a:pt x="14534" y="13656"/>
                    </a:cubicBezTo>
                    <a:cubicBezTo>
                      <a:pt x="10341" y="17975"/>
                      <a:pt x="8245" y="23618"/>
                      <a:pt x="8245" y="30516"/>
                    </a:cubicBezTo>
                    <a:lnTo>
                      <a:pt x="0" y="30516"/>
                    </a:lnTo>
                    <a:cubicBezTo>
                      <a:pt x="0" y="24803"/>
                      <a:pt x="1258" y="19647"/>
                      <a:pt x="3843" y="14979"/>
                    </a:cubicBezTo>
                    <a:cubicBezTo>
                      <a:pt x="6428" y="10311"/>
                      <a:pt x="10062" y="6688"/>
                      <a:pt x="14813" y="3971"/>
                    </a:cubicBezTo>
                    <a:cubicBezTo>
                      <a:pt x="19565" y="1324"/>
                      <a:pt x="24945" y="0"/>
                      <a:pt x="31024" y="0"/>
                    </a:cubicBezTo>
                    <a:cubicBezTo>
                      <a:pt x="40247" y="0"/>
                      <a:pt x="47514" y="2438"/>
                      <a:pt x="52685" y="7246"/>
                    </a:cubicBezTo>
                    <a:cubicBezTo>
                      <a:pt x="57855" y="12053"/>
                      <a:pt x="60511" y="18672"/>
                      <a:pt x="60511" y="27032"/>
                    </a:cubicBezTo>
                    <a:cubicBezTo>
                      <a:pt x="60511" y="31770"/>
                      <a:pt x="59043" y="36856"/>
                      <a:pt x="56108" y="42499"/>
                    </a:cubicBezTo>
                    <a:cubicBezTo>
                      <a:pt x="53174" y="48143"/>
                      <a:pt x="48003" y="55040"/>
                      <a:pt x="40597" y="63401"/>
                    </a:cubicBezTo>
                    <a:lnTo>
                      <a:pt x="12437" y="95171"/>
                    </a:lnTo>
                    <a:lnTo>
                      <a:pt x="65541" y="95171"/>
                    </a:lnTo>
                    <a:lnTo>
                      <a:pt x="65541" y="102138"/>
                    </a:lnTo>
                    <a:close/>
                  </a:path>
                </a:pathLst>
              </a:custGeom>
              <a:solidFill>
                <a:srgbClr val="FFFFFF"/>
              </a:solidFill>
              <a:ln w="3175" cap="flat">
                <a:solidFill>
                  <a:schemeClr val="bg1"/>
                </a:solidFill>
                <a:prstDash val="solid"/>
                <a:miter/>
              </a:ln>
            </p:spPr>
            <p:txBody>
              <a:bodyPr rtlCol="0" anchor="ctr"/>
              <a:lstStyle/>
              <a:p>
                <a:endParaRPr lang="en-GB"/>
              </a:p>
            </p:txBody>
          </p:sp>
          <p:sp>
            <p:nvSpPr>
              <p:cNvPr id="34" name="Vrije vorm 33">
                <a:extLst>
                  <a:ext uri="{FF2B5EF4-FFF2-40B4-BE49-F238E27FC236}">
                    <a16:creationId xmlns:a16="http://schemas.microsoft.com/office/drawing/2014/main" id="{0C450C3A-6C31-3DFB-5B52-453EC5B3C82F}"/>
                  </a:ext>
                </a:extLst>
              </p:cNvPr>
              <p:cNvSpPr/>
              <p:nvPr/>
            </p:nvSpPr>
            <p:spPr>
              <a:xfrm>
                <a:off x="3904460"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3 w 62117"/>
                  <a:gd name="connsiteY20" fmla="*/ 61520 h 103600"/>
                  <a:gd name="connsiteX21" fmla="*/ 53873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3" y="61520"/>
                    </a:cubicBezTo>
                    <a:lnTo>
                      <a:pt x="53873"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35" name="Vrije vorm 34">
                <a:extLst>
                  <a:ext uri="{FF2B5EF4-FFF2-40B4-BE49-F238E27FC236}">
                    <a16:creationId xmlns:a16="http://schemas.microsoft.com/office/drawing/2014/main" id="{235846C1-BEA5-5743-B16E-46D35D1AFD65}"/>
                  </a:ext>
                </a:extLst>
              </p:cNvPr>
              <p:cNvSpPr/>
              <p:nvPr/>
            </p:nvSpPr>
            <p:spPr>
              <a:xfrm>
                <a:off x="3986841"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2 w 62117"/>
                  <a:gd name="connsiteY20" fmla="*/ 61520 h 103600"/>
                  <a:gd name="connsiteX21" fmla="*/ 53872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2" y="61520"/>
                    </a:cubicBezTo>
                    <a:lnTo>
                      <a:pt x="53872"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36" name="Vrije vorm 35">
                <a:extLst>
                  <a:ext uri="{FF2B5EF4-FFF2-40B4-BE49-F238E27FC236}">
                    <a16:creationId xmlns:a16="http://schemas.microsoft.com/office/drawing/2014/main" id="{7AE2C230-ED64-99D1-12E5-583BFB41DFDC}"/>
                  </a:ext>
                </a:extLst>
              </p:cNvPr>
              <p:cNvSpPr/>
              <p:nvPr/>
            </p:nvSpPr>
            <p:spPr>
              <a:xfrm>
                <a:off x="4068174" y="1405794"/>
                <a:ext cx="64353" cy="103531"/>
              </a:xfrm>
              <a:custGeom>
                <a:avLst/>
                <a:gdLst>
                  <a:gd name="connsiteX0" fmla="*/ 61698 w 64353"/>
                  <a:gd name="connsiteY0" fmla="*/ 27241 h 103531"/>
                  <a:gd name="connsiteX1" fmla="*/ 57087 w 64353"/>
                  <a:gd name="connsiteY1" fmla="*/ 41245 h 103531"/>
                  <a:gd name="connsiteX2" fmla="*/ 44999 w 64353"/>
                  <a:gd name="connsiteY2" fmla="*/ 50372 h 103531"/>
                  <a:gd name="connsiteX3" fmla="*/ 59043 w 64353"/>
                  <a:gd name="connsiteY3" fmla="*/ 59987 h 103531"/>
                  <a:gd name="connsiteX4" fmla="*/ 64353 w 64353"/>
                  <a:gd name="connsiteY4" fmla="*/ 75384 h 103531"/>
                  <a:gd name="connsiteX5" fmla="*/ 55549 w 64353"/>
                  <a:gd name="connsiteY5" fmla="*/ 95937 h 103531"/>
                  <a:gd name="connsiteX6" fmla="*/ 32212 w 64353"/>
                  <a:gd name="connsiteY6" fmla="*/ 103531 h 103531"/>
                  <a:gd name="connsiteX7" fmla="*/ 8804 w 64353"/>
                  <a:gd name="connsiteY7" fmla="*/ 96007 h 103531"/>
                  <a:gd name="connsiteX8" fmla="*/ 0 w 64353"/>
                  <a:gd name="connsiteY8" fmla="*/ 75454 h 103531"/>
                  <a:gd name="connsiteX9" fmla="*/ 5031 w 64353"/>
                  <a:gd name="connsiteY9" fmla="*/ 60126 h 103531"/>
                  <a:gd name="connsiteX10" fmla="*/ 18936 w 64353"/>
                  <a:gd name="connsiteY10" fmla="*/ 50442 h 103531"/>
                  <a:gd name="connsiteX11" fmla="*/ 6987 w 64353"/>
                  <a:gd name="connsiteY11" fmla="*/ 41315 h 103531"/>
                  <a:gd name="connsiteX12" fmla="*/ 2515 w 64353"/>
                  <a:gd name="connsiteY12" fmla="*/ 27311 h 103531"/>
                  <a:gd name="connsiteX13" fmla="*/ 10621 w 64353"/>
                  <a:gd name="connsiteY13" fmla="*/ 7385 h 103531"/>
                  <a:gd name="connsiteX14" fmla="*/ 32072 w 64353"/>
                  <a:gd name="connsiteY14" fmla="*/ 0 h 103531"/>
                  <a:gd name="connsiteX15" fmla="*/ 53593 w 64353"/>
                  <a:gd name="connsiteY15" fmla="*/ 7455 h 103531"/>
                  <a:gd name="connsiteX16" fmla="*/ 61768 w 64353"/>
                  <a:gd name="connsiteY16" fmla="*/ 27311 h 103531"/>
                  <a:gd name="connsiteX17" fmla="*/ 56039 w 64353"/>
                  <a:gd name="connsiteY17" fmla="*/ 75454 h 103531"/>
                  <a:gd name="connsiteX18" fmla="*/ 49331 w 64353"/>
                  <a:gd name="connsiteY18" fmla="*/ 59987 h 103531"/>
                  <a:gd name="connsiteX19" fmla="*/ 32142 w 64353"/>
                  <a:gd name="connsiteY19" fmla="*/ 53925 h 103531"/>
                  <a:gd name="connsiteX20" fmla="*/ 15023 w 64353"/>
                  <a:gd name="connsiteY20" fmla="*/ 59847 h 103531"/>
                  <a:gd name="connsiteX21" fmla="*/ 8385 w 64353"/>
                  <a:gd name="connsiteY21" fmla="*/ 75454 h 103531"/>
                  <a:gd name="connsiteX22" fmla="*/ 14813 w 64353"/>
                  <a:gd name="connsiteY22" fmla="*/ 90781 h 103531"/>
                  <a:gd name="connsiteX23" fmla="*/ 32282 w 64353"/>
                  <a:gd name="connsiteY23" fmla="*/ 96494 h 103531"/>
                  <a:gd name="connsiteX24" fmla="*/ 49540 w 64353"/>
                  <a:gd name="connsiteY24" fmla="*/ 90781 h 103531"/>
                  <a:gd name="connsiteX25" fmla="*/ 56039 w 64353"/>
                  <a:gd name="connsiteY25" fmla="*/ 75384 h 103531"/>
                  <a:gd name="connsiteX26" fmla="*/ 53383 w 64353"/>
                  <a:gd name="connsiteY26" fmla="*/ 27172 h 103531"/>
                  <a:gd name="connsiteX27" fmla="*/ 47374 w 64353"/>
                  <a:gd name="connsiteY27" fmla="*/ 12750 h 103531"/>
                  <a:gd name="connsiteX28" fmla="*/ 32072 w 64353"/>
                  <a:gd name="connsiteY28" fmla="*/ 6967 h 103531"/>
                  <a:gd name="connsiteX29" fmla="*/ 16770 w 64353"/>
                  <a:gd name="connsiteY29" fmla="*/ 12541 h 103531"/>
                  <a:gd name="connsiteX30" fmla="*/ 10900 w 64353"/>
                  <a:gd name="connsiteY30" fmla="*/ 27172 h 103531"/>
                  <a:gd name="connsiteX31" fmla="*/ 16770 w 64353"/>
                  <a:gd name="connsiteY31" fmla="*/ 41454 h 103531"/>
                  <a:gd name="connsiteX32" fmla="*/ 32142 w 64353"/>
                  <a:gd name="connsiteY32" fmla="*/ 46819 h 103531"/>
                  <a:gd name="connsiteX33" fmla="*/ 47444 w 64353"/>
                  <a:gd name="connsiteY33" fmla="*/ 41385 h 103531"/>
                  <a:gd name="connsiteX34" fmla="*/ 53383 w 64353"/>
                  <a:gd name="connsiteY34" fmla="*/ 27172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53" h="103531">
                    <a:moveTo>
                      <a:pt x="61698" y="27241"/>
                    </a:moveTo>
                    <a:cubicBezTo>
                      <a:pt x="61698" y="32467"/>
                      <a:pt x="60161" y="37135"/>
                      <a:pt x="57087" y="41245"/>
                    </a:cubicBezTo>
                    <a:cubicBezTo>
                      <a:pt x="54012" y="45356"/>
                      <a:pt x="50029" y="48421"/>
                      <a:pt x="44999" y="50372"/>
                    </a:cubicBezTo>
                    <a:cubicBezTo>
                      <a:pt x="50798" y="52393"/>
                      <a:pt x="55480" y="55597"/>
                      <a:pt x="59043" y="59987"/>
                    </a:cubicBezTo>
                    <a:cubicBezTo>
                      <a:pt x="62537" y="64446"/>
                      <a:pt x="64353" y="69532"/>
                      <a:pt x="64353" y="75384"/>
                    </a:cubicBezTo>
                    <a:cubicBezTo>
                      <a:pt x="64353" y="84023"/>
                      <a:pt x="61419" y="90851"/>
                      <a:pt x="55549" y="95937"/>
                    </a:cubicBezTo>
                    <a:cubicBezTo>
                      <a:pt x="49680" y="101023"/>
                      <a:pt x="41854" y="103531"/>
                      <a:pt x="32212" y="103531"/>
                    </a:cubicBezTo>
                    <a:cubicBezTo>
                      <a:pt x="22569" y="103531"/>
                      <a:pt x="14604" y="101023"/>
                      <a:pt x="8804" y="96007"/>
                    </a:cubicBezTo>
                    <a:cubicBezTo>
                      <a:pt x="2935" y="90990"/>
                      <a:pt x="0" y="84093"/>
                      <a:pt x="0" y="75454"/>
                    </a:cubicBezTo>
                    <a:cubicBezTo>
                      <a:pt x="0" y="69741"/>
                      <a:pt x="1677" y="64655"/>
                      <a:pt x="5031" y="60126"/>
                    </a:cubicBezTo>
                    <a:cubicBezTo>
                      <a:pt x="8385" y="55597"/>
                      <a:pt x="13066" y="52393"/>
                      <a:pt x="18936" y="50442"/>
                    </a:cubicBezTo>
                    <a:cubicBezTo>
                      <a:pt x="13975" y="48491"/>
                      <a:pt x="9922" y="45495"/>
                      <a:pt x="6987" y="41315"/>
                    </a:cubicBezTo>
                    <a:cubicBezTo>
                      <a:pt x="4053" y="37135"/>
                      <a:pt x="2515" y="32536"/>
                      <a:pt x="2515" y="27311"/>
                    </a:cubicBezTo>
                    <a:cubicBezTo>
                      <a:pt x="2515" y="18950"/>
                      <a:pt x="5241" y="12332"/>
                      <a:pt x="10621" y="7385"/>
                    </a:cubicBezTo>
                    <a:cubicBezTo>
                      <a:pt x="16001" y="2438"/>
                      <a:pt x="23128" y="0"/>
                      <a:pt x="32072" y="0"/>
                    </a:cubicBezTo>
                    <a:cubicBezTo>
                      <a:pt x="41016" y="0"/>
                      <a:pt x="48143" y="2508"/>
                      <a:pt x="53593" y="7455"/>
                    </a:cubicBezTo>
                    <a:cubicBezTo>
                      <a:pt x="59043" y="12401"/>
                      <a:pt x="61768" y="19090"/>
                      <a:pt x="61768" y="27311"/>
                    </a:cubicBezTo>
                    <a:close/>
                    <a:moveTo>
                      <a:pt x="56039" y="75454"/>
                    </a:moveTo>
                    <a:cubicBezTo>
                      <a:pt x="56039" y="69183"/>
                      <a:pt x="53802" y="64028"/>
                      <a:pt x="49331" y="59987"/>
                    </a:cubicBezTo>
                    <a:cubicBezTo>
                      <a:pt x="44859" y="55946"/>
                      <a:pt x="39129" y="53925"/>
                      <a:pt x="32142" y="53925"/>
                    </a:cubicBezTo>
                    <a:cubicBezTo>
                      <a:pt x="25154" y="53925"/>
                      <a:pt x="19425" y="55946"/>
                      <a:pt x="15023" y="59847"/>
                    </a:cubicBezTo>
                    <a:cubicBezTo>
                      <a:pt x="10551" y="63819"/>
                      <a:pt x="8385" y="69044"/>
                      <a:pt x="8385" y="75454"/>
                    </a:cubicBezTo>
                    <a:cubicBezTo>
                      <a:pt x="8385" y="81863"/>
                      <a:pt x="10551" y="86949"/>
                      <a:pt x="14813" y="90781"/>
                    </a:cubicBezTo>
                    <a:cubicBezTo>
                      <a:pt x="19145" y="94613"/>
                      <a:pt x="24945" y="96494"/>
                      <a:pt x="32282" y="96494"/>
                    </a:cubicBezTo>
                    <a:cubicBezTo>
                      <a:pt x="39618" y="96494"/>
                      <a:pt x="45208" y="94613"/>
                      <a:pt x="49540" y="90781"/>
                    </a:cubicBezTo>
                    <a:cubicBezTo>
                      <a:pt x="53872" y="87019"/>
                      <a:pt x="56039" y="81863"/>
                      <a:pt x="56039" y="75384"/>
                    </a:cubicBezTo>
                    <a:close/>
                    <a:moveTo>
                      <a:pt x="53383" y="27172"/>
                    </a:moveTo>
                    <a:cubicBezTo>
                      <a:pt x="53383" y="21389"/>
                      <a:pt x="51357" y="16582"/>
                      <a:pt x="47374" y="12750"/>
                    </a:cubicBezTo>
                    <a:cubicBezTo>
                      <a:pt x="43391" y="8918"/>
                      <a:pt x="38291" y="6967"/>
                      <a:pt x="32072" y="6967"/>
                    </a:cubicBezTo>
                    <a:cubicBezTo>
                      <a:pt x="25853" y="6967"/>
                      <a:pt x="20683" y="8848"/>
                      <a:pt x="16770" y="12541"/>
                    </a:cubicBezTo>
                    <a:cubicBezTo>
                      <a:pt x="12857" y="16233"/>
                      <a:pt x="10900" y="21110"/>
                      <a:pt x="10900" y="27172"/>
                    </a:cubicBezTo>
                    <a:cubicBezTo>
                      <a:pt x="10900" y="33233"/>
                      <a:pt x="12857" y="37831"/>
                      <a:pt x="16770" y="41454"/>
                    </a:cubicBezTo>
                    <a:cubicBezTo>
                      <a:pt x="20683" y="45077"/>
                      <a:pt x="25783" y="46819"/>
                      <a:pt x="32142" y="46819"/>
                    </a:cubicBezTo>
                    <a:cubicBezTo>
                      <a:pt x="38500" y="46819"/>
                      <a:pt x="43461" y="45007"/>
                      <a:pt x="47444" y="41385"/>
                    </a:cubicBezTo>
                    <a:cubicBezTo>
                      <a:pt x="51427" y="37762"/>
                      <a:pt x="53383" y="33024"/>
                      <a:pt x="53383" y="27172"/>
                    </a:cubicBezTo>
                    <a:close/>
                  </a:path>
                </a:pathLst>
              </a:custGeom>
              <a:solidFill>
                <a:srgbClr val="FFFFFF"/>
              </a:solidFill>
              <a:ln w="3175" cap="flat">
                <a:solidFill>
                  <a:schemeClr val="bg1"/>
                </a:solidFill>
                <a:prstDash val="solid"/>
                <a:miter/>
              </a:ln>
            </p:spPr>
            <p:txBody>
              <a:bodyPr rtlCol="0" anchor="ctr"/>
              <a:lstStyle/>
              <a:p>
                <a:endParaRPr lang="en-GB"/>
              </a:p>
            </p:txBody>
          </p:sp>
        </p:grpSp>
      </p:grpSp>
      <p:pic>
        <p:nvPicPr>
          <p:cNvPr id="48" name="Afbeelding 47">
            <a:extLst>
              <a:ext uri="{FF2B5EF4-FFF2-40B4-BE49-F238E27FC236}">
                <a16:creationId xmlns:a16="http://schemas.microsoft.com/office/drawing/2014/main" id="{00C77D1A-5148-D65B-61A8-442F845CE7E5}"/>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0819855" y="4383107"/>
            <a:ext cx="648000" cy="648000"/>
          </a:xfrm>
          <a:prstGeom prst="rect">
            <a:avLst/>
          </a:prstGeom>
        </p:spPr>
      </p:pic>
      <p:pic>
        <p:nvPicPr>
          <p:cNvPr id="50" name="Afbeelding 49">
            <a:extLst>
              <a:ext uri="{FF2B5EF4-FFF2-40B4-BE49-F238E27FC236}">
                <a16:creationId xmlns:a16="http://schemas.microsoft.com/office/drawing/2014/main" id="{D48233CC-68C2-2A24-06F7-DE6C4BAAB2E1}"/>
              </a:ext>
            </a:extLst>
          </p:cNvPr>
          <p:cNvPicPr>
            <a:picLocks noChangeAspect="1"/>
          </p:cNvPicPr>
          <p:nvPr userDrawn="1"/>
        </p:nvPicPr>
        <p:blipFill>
          <a:blip r:embed="rId4" cstate="print">
            <a:extLst>
              <a:ext uri="{28A0092B-C50C-407E-A947-70E740481C1C}">
                <a14:useLocalDpi xmlns:a14="http://schemas.microsoft.com/office/drawing/2010/main"/>
              </a:ext>
            </a:extLst>
          </a:blip>
          <a:stretch>
            <a:fillRect/>
          </a:stretch>
        </p:blipFill>
        <p:spPr>
          <a:xfrm>
            <a:off x="10819855" y="5561887"/>
            <a:ext cx="648000" cy="648000"/>
          </a:xfrm>
          <a:prstGeom prst="rect">
            <a:avLst/>
          </a:prstGeom>
        </p:spPr>
      </p:pic>
      <p:pic>
        <p:nvPicPr>
          <p:cNvPr id="52" name="Afbeelding 51">
            <a:extLst>
              <a:ext uri="{FF2B5EF4-FFF2-40B4-BE49-F238E27FC236}">
                <a16:creationId xmlns:a16="http://schemas.microsoft.com/office/drawing/2014/main" id="{AF0FCE6A-40DA-7EF8-D4B9-C674DFCC34EA}"/>
              </a:ext>
            </a:extLst>
          </p:cNvPr>
          <p:cNvPicPr>
            <a:picLocks noChangeAspect="1"/>
          </p:cNvPicPr>
          <p:nvPr userDrawn="1"/>
        </p:nvPicPr>
        <p:blipFill>
          <a:blip r:embed="rId5" cstate="print">
            <a:extLst>
              <a:ext uri="{28A0092B-C50C-407E-A947-70E740481C1C}">
                <a14:useLocalDpi xmlns:a14="http://schemas.microsoft.com/office/drawing/2010/main"/>
              </a:ext>
            </a:extLst>
          </a:blip>
          <a:stretch>
            <a:fillRect/>
          </a:stretch>
        </p:blipFill>
        <p:spPr>
          <a:xfrm>
            <a:off x="10831420" y="4972497"/>
            <a:ext cx="648000" cy="648000"/>
          </a:xfrm>
          <a:prstGeom prst="rect">
            <a:avLst/>
          </a:prstGeom>
        </p:spPr>
      </p:pic>
      <p:sp>
        <p:nvSpPr>
          <p:cNvPr id="53" name="Tekstvak 52">
            <a:extLst>
              <a:ext uri="{FF2B5EF4-FFF2-40B4-BE49-F238E27FC236}">
                <a16:creationId xmlns:a16="http://schemas.microsoft.com/office/drawing/2014/main" id="{0DCD2334-769D-C787-E750-4132328C6092}"/>
              </a:ext>
            </a:extLst>
          </p:cNvPr>
          <p:cNvSpPr txBox="1"/>
          <p:nvPr userDrawn="1"/>
        </p:nvSpPr>
        <p:spPr>
          <a:xfrm>
            <a:off x="7734097" y="4522441"/>
            <a:ext cx="3097323" cy="369332"/>
          </a:xfrm>
          <a:prstGeom prst="rect">
            <a:avLst/>
          </a:prstGeom>
          <a:noFill/>
        </p:spPr>
        <p:txBody>
          <a:bodyPr wrap="none" rtlCol="0">
            <a:spAutoFit/>
          </a:bodyPr>
          <a:lstStyle/>
          <a:p>
            <a:pPr algn="r"/>
            <a:r>
              <a:rPr lang="en-GB" b="0" i="0">
                <a:solidFill>
                  <a:schemeClr val="accent1"/>
                </a:solidFill>
                <a:latin typeface="Roboto Light" panose="02000000000000000000" pitchFamily="2" charset="0"/>
                <a:ea typeface="Roboto Light" panose="02000000000000000000" pitchFamily="2" charset="0"/>
              </a:rPr>
              <a:t>Pas 257, 2440 </a:t>
            </a:r>
            <a:r>
              <a:rPr lang="en-GB" b="0" i="0" err="1">
                <a:solidFill>
                  <a:schemeClr val="accent1"/>
                </a:solidFill>
                <a:latin typeface="Roboto Light" panose="02000000000000000000" pitchFamily="2" charset="0"/>
                <a:ea typeface="Roboto Light" panose="02000000000000000000" pitchFamily="2" charset="0"/>
              </a:rPr>
              <a:t>Geel</a:t>
            </a:r>
            <a:r>
              <a:rPr lang="en-GB" b="0" i="0">
                <a:solidFill>
                  <a:schemeClr val="accent1"/>
                </a:solidFill>
                <a:latin typeface="Roboto Light" panose="02000000000000000000" pitchFamily="2" charset="0"/>
                <a:ea typeface="Roboto Light" panose="02000000000000000000" pitchFamily="2" charset="0"/>
              </a:rPr>
              <a:t>, Belgium</a:t>
            </a:r>
          </a:p>
        </p:txBody>
      </p:sp>
      <p:sp>
        <p:nvSpPr>
          <p:cNvPr id="54" name="Tekstvak 53">
            <a:extLst>
              <a:ext uri="{FF2B5EF4-FFF2-40B4-BE49-F238E27FC236}">
                <a16:creationId xmlns:a16="http://schemas.microsoft.com/office/drawing/2014/main" id="{BEDE70DB-65CA-AADC-EE6E-F28656E777B4}"/>
              </a:ext>
            </a:extLst>
          </p:cNvPr>
          <p:cNvSpPr txBox="1"/>
          <p:nvPr userDrawn="1"/>
        </p:nvSpPr>
        <p:spPr>
          <a:xfrm>
            <a:off x="8670880" y="5111831"/>
            <a:ext cx="2154757" cy="369332"/>
          </a:xfrm>
          <a:prstGeom prst="rect">
            <a:avLst/>
          </a:prstGeom>
          <a:noFill/>
        </p:spPr>
        <p:txBody>
          <a:bodyPr wrap="none" rtlCol="0">
            <a:spAutoFit/>
          </a:bodyPr>
          <a:lstStyle/>
          <a:p>
            <a:pPr algn="r"/>
            <a:r>
              <a:rPr lang="en-GB" b="0" i="0">
                <a:solidFill>
                  <a:schemeClr val="accent1"/>
                </a:solidFill>
                <a:latin typeface="Roboto Light" panose="02000000000000000000" pitchFamily="2" charset="0"/>
                <a:ea typeface="Roboto Light" panose="02000000000000000000" pitchFamily="2" charset="0"/>
              </a:rPr>
              <a:t>+32 (0) 14 49 04 22</a:t>
            </a:r>
          </a:p>
        </p:txBody>
      </p:sp>
      <p:sp>
        <p:nvSpPr>
          <p:cNvPr id="55" name="Tekstvak 54">
            <a:extLst>
              <a:ext uri="{FF2B5EF4-FFF2-40B4-BE49-F238E27FC236}">
                <a16:creationId xmlns:a16="http://schemas.microsoft.com/office/drawing/2014/main" id="{E3C51D62-3C4D-5BB3-E834-0A91C1E5DE75}"/>
              </a:ext>
            </a:extLst>
          </p:cNvPr>
          <p:cNvSpPr txBox="1"/>
          <p:nvPr userDrawn="1"/>
        </p:nvSpPr>
        <p:spPr>
          <a:xfrm>
            <a:off x="9708997" y="5701221"/>
            <a:ext cx="1122423" cy="369332"/>
          </a:xfrm>
          <a:prstGeom prst="rect">
            <a:avLst/>
          </a:prstGeom>
          <a:noFill/>
        </p:spPr>
        <p:txBody>
          <a:bodyPr wrap="none" rtlCol="0">
            <a:spAutoFit/>
          </a:bodyPr>
          <a:lstStyle/>
          <a:p>
            <a:pPr algn="r"/>
            <a:r>
              <a:rPr lang="en-GB" b="0" i="0" err="1">
                <a:solidFill>
                  <a:schemeClr val="accent1"/>
                </a:solidFill>
                <a:latin typeface="Roboto Light" panose="02000000000000000000" pitchFamily="2" charset="0"/>
                <a:ea typeface="Roboto Light" panose="02000000000000000000" pitchFamily="2" charset="0"/>
              </a:rPr>
              <a:t>ifucare.io</a:t>
            </a:r>
            <a:endParaRPr lang="en-GB" b="0" i="0">
              <a:solidFill>
                <a:schemeClr val="accent1"/>
              </a:solidFill>
              <a:latin typeface="Roboto Light" panose="02000000000000000000" pitchFamily="2" charset="0"/>
              <a:ea typeface="Roboto Light" panose="02000000000000000000" pitchFamily="2" charset="0"/>
            </a:endParaRPr>
          </a:p>
        </p:txBody>
      </p:sp>
    </p:spTree>
    <p:extLst>
      <p:ext uri="{BB962C8B-B14F-4D97-AF65-F5344CB8AC3E}">
        <p14:creationId xmlns:p14="http://schemas.microsoft.com/office/powerpoint/2010/main" val="15890886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End/CTA 2">
    <p:spTree>
      <p:nvGrpSpPr>
        <p:cNvPr id="1" name=""/>
        <p:cNvGrpSpPr/>
        <p:nvPr/>
      </p:nvGrpSpPr>
      <p:grpSpPr>
        <a:xfrm>
          <a:off x="0" y="0"/>
          <a:ext cx="0" cy="0"/>
          <a:chOff x="0" y="0"/>
          <a:chExt cx="0" cy="0"/>
        </a:xfrm>
      </p:grpSpPr>
      <p:pic>
        <p:nvPicPr>
          <p:cNvPr id="47" name="Afbeelding 4">
            <a:extLst>
              <a:ext uri="{FF2B5EF4-FFF2-40B4-BE49-F238E27FC236}">
                <a16:creationId xmlns:a16="http://schemas.microsoft.com/office/drawing/2014/main" id="{72548678-93E2-1099-4827-55CD22FED8BE}"/>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5368" b="5368"/>
          <a:stretch/>
        </p:blipFill>
        <p:spPr>
          <a:xfrm>
            <a:off x="-1" y="0"/>
            <a:ext cx="11869783" cy="6535783"/>
          </a:xfrm>
          <a:prstGeom prst="rect">
            <a:avLst/>
          </a:prstGeom>
        </p:spPr>
      </p:pic>
      <p:sp>
        <p:nvSpPr>
          <p:cNvPr id="3" name="Titel 5">
            <a:extLst>
              <a:ext uri="{FF2B5EF4-FFF2-40B4-BE49-F238E27FC236}">
                <a16:creationId xmlns:a16="http://schemas.microsoft.com/office/drawing/2014/main" id="{634809E4-C665-0A4E-44CF-4F8136B8F656}"/>
              </a:ext>
            </a:extLst>
          </p:cNvPr>
          <p:cNvSpPr>
            <a:spLocks noGrp="1"/>
          </p:cNvSpPr>
          <p:nvPr>
            <p:ph type="title" hasCustomPrompt="1"/>
          </p:nvPr>
        </p:nvSpPr>
        <p:spPr>
          <a:xfrm>
            <a:off x="3925455" y="2223654"/>
            <a:ext cx="7426013" cy="3597241"/>
          </a:xfrm>
        </p:spPr>
        <p:txBody>
          <a:bodyPr lIns="0" rIns="0" anchor="ctr"/>
          <a:lstStyle>
            <a:lvl1pPr algn="r">
              <a:defRPr b="0" i="0">
                <a:solidFill>
                  <a:schemeClr val="bg1"/>
                </a:solidFill>
                <a:latin typeface="Roboto Medium" panose="02000000000000000000" pitchFamily="2" charset="0"/>
                <a:ea typeface="Roboto Medium" panose="02000000000000000000" pitchFamily="2" charset="0"/>
              </a:defRPr>
            </a:lvl1pPr>
          </a:lstStyle>
          <a:p>
            <a:r>
              <a:rPr lang="nl-NL"/>
              <a:t>CTA / End </a:t>
            </a:r>
            <a:r>
              <a:rPr lang="nl-NL" err="1"/>
              <a:t>message</a:t>
            </a:r>
            <a:endParaRPr lang="en-GB"/>
          </a:p>
        </p:txBody>
      </p:sp>
      <p:grpSp>
        <p:nvGrpSpPr>
          <p:cNvPr id="4" name="Groep 3">
            <a:extLst>
              <a:ext uri="{FF2B5EF4-FFF2-40B4-BE49-F238E27FC236}">
                <a16:creationId xmlns:a16="http://schemas.microsoft.com/office/drawing/2014/main" id="{C517FD9B-DCA9-D1E5-04C1-A00713479983}"/>
              </a:ext>
            </a:extLst>
          </p:cNvPr>
          <p:cNvGrpSpPr/>
          <p:nvPr userDrawn="1"/>
        </p:nvGrpSpPr>
        <p:grpSpPr>
          <a:xfrm>
            <a:off x="8117621" y="1037104"/>
            <a:ext cx="3236179" cy="789858"/>
            <a:chOff x="838200" y="704764"/>
            <a:chExt cx="3296703" cy="804630"/>
          </a:xfrm>
        </p:grpSpPr>
        <p:grpSp>
          <p:nvGrpSpPr>
            <p:cNvPr id="6" name="Graphic 6">
              <a:extLst>
                <a:ext uri="{FF2B5EF4-FFF2-40B4-BE49-F238E27FC236}">
                  <a16:creationId xmlns:a16="http://schemas.microsoft.com/office/drawing/2014/main" id="{A3B69008-3B7F-5274-7B03-CF87EA0978DD}"/>
                </a:ext>
              </a:extLst>
            </p:cNvPr>
            <p:cNvGrpSpPr/>
            <p:nvPr/>
          </p:nvGrpSpPr>
          <p:grpSpPr>
            <a:xfrm>
              <a:off x="838200" y="704764"/>
              <a:ext cx="3296703" cy="607740"/>
              <a:chOff x="838200" y="704764"/>
              <a:chExt cx="3296703" cy="607740"/>
            </a:xfrm>
          </p:grpSpPr>
          <p:sp>
            <p:nvSpPr>
              <p:cNvPr id="37" name="Vrije vorm 36">
                <a:extLst>
                  <a:ext uri="{FF2B5EF4-FFF2-40B4-BE49-F238E27FC236}">
                    <a16:creationId xmlns:a16="http://schemas.microsoft.com/office/drawing/2014/main" id="{58F0027B-1F6C-F599-318C-03C5D149A40F}"/>
                  </a:ext>
                </a:extLst>
              </p:cNvPr>
              <p:cNvSpPr/>
              <p:nvPr/>
            </p:nvSpPr>
            <p:spPr>
              <a:xfrm>
                <a:off x="1697924" y="704764"/>
                <a:ext cx="415118" cy="605789"/>
              </a:xfrm>
              <a:custGeom>
                <a:avLst/>
                <a:gdLst>
                  <a:gd name="connsiteX0" fmla="*/ 415119 w 415118"/>
                  <a:gd name="connsiteY0" fmla="*/ 37553 h 605789"/>
                  <a:gd name="connsiteX1" fmla="*/ 415119 w 415118"/>
                  <a:gd name="connsiteY1" fmla="*/ 0 h 605789"/>
                  <a:gd name="connsiteX2" fmla="*/ 0 w 415118"/>
                  <a:gd name="connsiteY2" fmla="*/ 0 h 605789"/>
                  <a:gd name="connsiteX3" fmla="*/ 0 w 415118"/>
                  <a:gd name="connsiteY3" fmla="*/ 605790 h 605789"/>
                  <a:gd name="connsiteX4" fmla="*/ 36334 w 415118"/>
                  <a:gd name="connsiteY4" fmla="*/ 605790 h 605789"/>
                  <a:gd name="connsiteX5" fmla="*/ 36334 w 415118"/>
                  <a:gd name="connsiteY5" fmla="*/ 308712 h 605789"/>
                  <a:gd name="connsiteX6" fmla="*/ 263563 w 415118"/>
                  <a:gd name="connsiteY6" fmla="*/ 308712 h 605789"/>
                  <a:gd name="connsiteX7" fmla="*/ 263563 w 415118"/>
                  <a:gd name="connsiteY7" fmla="*/ 271160 h 605789"/>
                  <a:gd name="connsiteX8" fmla="*/ 36334 w 415118"/>
                  <a:gd name="connsiteY8" fmla="*/ 271160 h 605789"/>
                  <a:gd name="connsiteX9" fmla="*/ 36334 w 415118"/>
                  <a:gd name="connsiteY9" fmla="*/ 37553 h 605789"/>
                  <a:gd name="connsiteX10" fmla="*/ 415119 w 415118"/>
                  <a:gd name="connsiteY10" fmla="*/ 37553 h 6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118" h="605789">
                    <a:moveTo>
                      <a:pt x="415119" y="37553"/>
                    </a:moveTo>
                    <a:lnTo>
                      <a:pt x="415119" y="0"/>
                    </a:lnTo>
                    <a:lnTo>
                      <a:pt x="0" y="0"/>
                    </a:lnTo>
                    <a:lnTo>
                      <a:pt x="0" y="605790"/>
                    </a:lnTo>
                    <a:lnTo>
                      <a:pt x="36334" y="605790"/>
                    </a:lnTo>
                    <a:lnTo>
                      <a:pt x="36334" y="308712"/>
                    </a:lnTo>
                    <a:lnTo>
                      <a:pt x="263563" y="308712"/>
                    </a:lnTo>
                    <a:lnTo>
                      <a:pt x="263563" y="271160"/>
                    </a:lnTo>
                    <a:lnTo>
                      <a:pt x="36334" y="271160"/>
                    </a:lnTo>
                    <a:lnTo>
                      <a:pt x="36334" y="37553"/>
                    </a:lnTo>
                    <a:lnTo>
                      <a:pt x="415119" y="37553"/>
                    </a:lnTo>
                    <a:close/>
                  </a:path>
                </a:pathLst>
              </a:custGeom>
              <a:solidFill>
                <a:srgbClr val="FFFFFF"/>
              </a:solidFill>
              <a:ln w="6982" cap="flat">
                <a:no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6AB41D6F-FAB1-9A39-68B0-5C41D45DF4E7}"/>
                  </a:ext>
                </a:extLst>
              </p:cNvPr>
              <p:cNvSpPr/>
              <p:nvPr/>
            </p:nvSpPr>
            <p:spPr>
              <a:xfrm>
                <a:off x="2207861" y="704764"/>
                <a:ext cx="445932" cy="605929"/>
              </a:xfrm>
              <a:custGeom>
                <a:avLst/>
                <a:gdLst>
                  <a:gd name="connsiteX0" fmla="*/ 445863 w 445932"/>
                  <a:gd name="connsiteY0" fmla="*/ 374691 h 605929"/>
                  <a:gd name="connsiteX1" fmla="*/ 445863 w 445932"/>
                  <a:gd name="connsiteY1" fmla="*/ 372810 h 605929"/>
                  <a:gd name="connsiteX2" fmla="*/ 445793 w 445932"/>
                  <a:gd name="connsiteY2" fmla="*/ 0 h 605929"/>
                  <a:gd name="connsiteX3" fmla="*/ 409459 w 445932"/>
                  <a:gd name="connsiteY3" fmla="*/ 0 h 605929"/>
                  <a:gd name="connsiteX4" fmla="*/ 409459 w 445932"/>
                  <a:gd name="connsiteY4" fmla="*/ 382355 h 605929"/>
                  <a:gd name="connsiteX5" fmla="*/ 222966 w 445932"/>
                  <a:gd name="connsiteY5" fmla="*/ 568237 h 605929"/>
                  <a:gd name="connsiteX6" fmla="*/ 36544 w 445932"/>
                  <a:gd name="connsiteY6" fmla="*/ 387162 h 605929"/>
                  <a:gd name="connsiteX7" fmla="*/ 36544 w 445932"/>
                  <a:gd name="connsiteY7" fmla="*/ 0 h 605929"/>
                  <a:gd name="connsiteX8" fmla="*/ 210 w 445932"/>
                  <a:gd name="connsiteY8" fmla="*/ 0 h 605929"/>
                  <a:gd name="connsiteX9" fmla="*/ 210 w 445932"/>
                  <a:gd name="connsiteY9" fmla="*/ 368211 h 605929"/>
                  <a:gd name="connsiteX10" fmla="*/ 0 w 445932"/>
                  <a:gd name="connsiteY10" fmla="*/ 377547 h 605929"/>
                  <a:gd name="connsiteX11" fmla="*/ 210 w 445932"/>
                  <a:gd name="connsiteY11" fmla="*/ 386605 h 605929"/>
                  <a:gd name="connsiteX12" fmla="*/ 210 w 445932"/>
                  <a:gd name="connsiteY12" fmla="*/ 388764 h 605929"/>
                  <a:gd name="connsiteX13" fmla="*/ 419 w 445932"/>
                  <a:gd name="connsiteY13" fmla="*/ 390855 h 605929"/>
                  <a:gd name="connsiteX14" fmla="*/ 222966 w 445932"/>
                  <a:gd name="connsiteY14" fmla="*/ 605929 h 605929"/>
                  <a:gd name="connsiteX15" fmla="*/ 445514 w 445932"/>
                  <a:gd name="connsiteY15" fmla="*/ 390855 h 605929"/>
                  <a:gd name="connsiteX16" fmla="*/ 445863 w 445932"/>
                  <a:gd name="connsiteY16" fmla="*/ 380404 h 605929"/>
                  <a:gd name="connsiteX17" fmla="*/ 445933 w 445932"/>
                  <a:gd name="connsiteY17" fmla="*/ 377547 h 605929"/>
                  <a:gd name="connsiteX18" fmla="*/ 445863 w 445932"/>
                  <a:gd name="connsiteY18" fmla="*/ 374761 h 6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932" h="605929">
                    <a:moveTo>
                      <a:pt x="445863" y="374691"/>
                    </a:moveTo>
                    <a:lnTo>
                      <a:pt x="445863" y="372810"/>
                    </a:lnTo>
                    <a:cubicBezTo>
                      <a:pt x="445863" y="372810"/>
                      <a:pt x="445793" y="0"/>
                      <a:pt x="445793" y="0"/>
                    </a:cubicBezTo>
                    <a:lnTo>
                      <a:pt x="409459" y="0"/>
                    </a:lnTo>
                    <a:lnTo>
                      <a:pt x="409459" y="382355"/>
                    </a:lnTo>
                    <a:cubicBezTo>
                      <a:pt x="406874" y="484910"/>
                      <a:pt x="323235" y="568237"/>
                      <a:pt x="222966" y="568237"/>
                    </a:cubicBezTo>
                    <a:cubicBezTo>
                      <a:pt x="122698" y="568237"/>
                      <a:pt x="41505" y="488673"/>
                      <a:pt x="36544" y="387162"/>
                    </a:cubicBezTo>
                    <a:lnTo>
                      <a:pt x="36544" y="0"/>
                    </a:lnTo>
                    <a:lnTo>
                      <a:pt x="210" y="0"/>
                    </a:lnTo>
                    <a:lnTo>
                      <a:pt x="210" y="368211"/>
                    </a:lnTo>
                    <a:cubicBezTo>
                      <a:pt x="70" y="371486"/>
                      <a:pt x="0" y="374552"/>
                      <a:pt x="0" y="377547"/>
                    </a:cubicBezTo>
                    <a:cubicBezTo>
                      <a:pt x="0" y="380543"/>
                      <a:pt x="70" y="383609"/>
                      <a:pt x="210" y="386605"/>
                    </a:cubicBezTo>
                    <a:lnTo>
                      <a:pt x="210" y="388764"/>
                    </a:lnTo>
                    <a:lnTo>
                      <a:pt x="419" y="390855"/>
                    </a:lnTo>
                    <a:cubicBezTo>
                      <a:pt x="7127" y="511455"/>
                      <a:pt x="104880" y="605929"/>
                      <a:pt x="222966" y="605929"/>
                    </a:cubicBezTo>
                    <a:cubicBezTo>
                      <a:pt x="341053" y="605929"/>
                      <a:pt x="438806" y="511455"/>
                      <a:pt x="445514" y="390855"/>
                    </a:cubicBezTo>
                    <a:lnTo>
                      <a:pt x="445863" y="380404"/>
                    </a:lnTo>
                    <a:cubicBezTo>
                      <a:pt x="445933" y="379429"/>
                      <a:pt x="445933" y="378523"/>
                      <a:pt x="445933" y="377547"/>
                    </a:cubicBezTo>
                    <a:cubicBezTo>
                      <a:pt x="445933" y="376642"/>
                      <a:pt x="445863" y="375666"/>
                      <a:pt x="445863" y="374761"/>
                    </a:cubicBezTo>
                    <a:close/>
                  </a:path>
                </a:pathLst>
              </a:custGeom>
              <a:solidFill>
                <a:srgbClr val="FFFFFF"/>
              </a:solidFill>
              <a:ln w="6982" cap="flat">
                <a:no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70DF3C37-66C9-45A7-C3ED-1548F951B622}"/>
                  </a:ext>
                </a:extLst>
              </p:cNvPr>
              <p:cNvSpPr/>
              <p:nvPr/>
            </p:nvSpPr>
            <p:spPr>
              <a:xfrm>
                <a:off x="2776911" y="1014591"/>
                <a:ext cx="269851" cy="297704"/>
              </a:xfrm>
              <a:custGeom>
                <a:avLst/>
                <a:gdLst>
                  <a:gd name="connsiteX0" fmla="*/ 225412 w 269851"/>
                  <a:gd name="connsiteY0" fmla="*/ 234095 h 297704"/>
                  <a:gd name="connsiteX1" fmla="*/ 152394 w 269851"/>
                  <a:gd name="connsiteY1" fmla="*/ 260012 h 297704"/>
                  <a:gd name="connsiteX2" fmla="*/ 38500 w 269851"/>
                  <a:gd name="connsiteY2" fmla="*/ 148817 h 297704"/>
                  <a:gd name="connsiteX3" fmla="*/ 152394 w 269851"/>
                  <a:gd name="connsiteY3" fmla="*/ 37553 h 297704"/>
                  <a:gd name="connsiteX4" fmla="*/ 207734 w 269851"/>
                  <a:gd name="connsiteY4" fmla="*/ 51557 h 297704"/>
                  <a:gd name="connsiteX5" fmla="*/ 243160 w 269851"/>
                  <a:gd name="connsiteY5" fmla="*/ 29332 h 297704"/>
                  <a:gd name="connsiteX6" fmla="*/ 152394 w 269851"/>
                  <a:gd name="connsiteY6" fmla="*/ 0 h 297704"/>
                  <a:gd name="connsiteX7" fmla="*/ 0 w 269851"/>
                  <a:gd name="connsiteY7" fmla="*/ 148887 h 297704"/>
                  <a:gd name="connsiteX8" fmla="*/ 152394 w 269851"/>
                  <a:gd name="connsiteY8" fmla="*/ 297704 h 297704"/>
                  <a:gd name="connsiteX9" fmla="*/ 269852 w 269851"/>
                  <a:gd name="connsiteY9" fmla="*/ 243570 h 297704"/>
                  <a:gd name="connsiteX10" fmla="*/ 225412 w 269851"/>
                  <a:gd name="connsiteY10" fmla="*/ 234164 h 29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51" h="297704">
                    <a:moveTo>
                      <a:pt x="225412" y="234095"/>
                    </a:moveTo>
                    <a:cubicBezTo>
                      <a:pt x="204869" y="250885"/>
                      <a:pt x="179156" y="260012"/>
                      <a:pt x="152394" y="260012"/>
                    </a:cubicBezTo>
                    <a:cubicBezTo>
                      <a:pt x="89578" y="260012"/>
                      <a:pt x="38500" y="210128"/>
                      <a:pt x="38500" y="148817"/>
                    </a:cubicBezTo>
                    <a:cubicBezTo>
                      <a:pt x="38500" y="87507"/>
                      <a:pt x="89578" y="37553"/>
                      <a:pt x="152394" y="37553"/>
                    </a:cubicBezTo>
                    <a:cubicBezTo>
                      <a:pt x="171819" y="37553"/>
                      <a:pt x="190825" y="42430"/>
                      <a:pt x="207734" y="51557"/>
                    </a:cubicBezTo>
                    <a:lnTo>
                      <a:pt x="243160" y="29332"/>
                    </a:lnTo>
                    <a:cubicBezTo>
                      <a:pt x="217027" y="10381"/>
                      <a:pt x="185165" y="0"/>
                      <a:pt x="152394" y="0"/>
                    </a:cubicBezTo>
                    <a:cubicBezTo>
                      <a:pt x="68336" y="0"/>
                      <a:pt x="0" y="66745"/>
                      <a:pt x="0" y="148887"/>
                    </a:cubicBezTo>
                    <a:cubicBezTo>
                      <a:pt x="0" y="231029"/>
                      <a:pt x="68336" y="297704"/>
                      <a:pt x="152394" y="297704"/>
                    </a:cubicBezTo>
                    <a:cubicBezTo>
                      <a:pt x="197882" y="297704"/>
                      <a:pt x="240994" y="277709"/>
                      <a:pt x="269852" y="243570"/>
                    </a:cubicBezTo>
                    <a:lnTo>
                      <a:pt x="225412" y="234164"/>
                    </a:lnTo>
                    <a:close/>
                  </a:path>
                </a:pathLst>
              </a:custGeom>
              <a:solidFill>
                <a:srgbClr val="FBCE29"/>
              </a:solidFill>
              <a:ln w="6982" cap="flat">
                <a:no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747E40D9-E6A0-F414-2E02-E8E437FB530F}"/>
                  </a:ext>
                </a:extLst>
              </p:cNvPr>
              <p:cNvSpPr/>
              <p:nvPr/>
            </p:nvSpPr>
            <p:spPr>
              <a:xfrm>
                <a:off x="3143794" y="1014591"/>
                <a:ext cx="304811" cy="297634"/>
              </a:xfrm>
              <a:custGeom>
                <a:avLst/>
                <a:gdLst>
                  <a:gd name="connsiteX0" fmla="*/ 304322 w 304811"/>
                  <a:gd name="connsiteY0" fmla="*/ 137322 h 297634"/>
                  <a:gd name="connsiteX1" fmla="*/ 152487 w 304811"/>
                  <a:gd name="connsiteY1" fmla="*/ 0 h 297634"/>
                  <a:gd name="connsiteX2" fmla="*/ 149832 w 304811"/>
                  <a:gd name="connsiteY2" fmla="*/ 0 h 297634"/>
                  <a:gd name="connsiteX3" fmla="*/ 42856 w 304811"/>
                  <a:gd name="connsiteY3" fmla="*/ 45286 h 297634"/>
                  <a:gd name="connsiteX4" fmla="*/ 23 w 304811"/>
                  <a:gd name="connsiteY4" fmla="*/ 151326 h 297634"/>
                  <a:gd name="connsiteX5" fmla="*/ 152347 w 304811"/>
                  <a:gd name="connsiteY5" fmla="*/ 297635 h 297634"/>
                  <a:gd name="connsiteX6" fmla="*/ 154933 w 304811"/>
                  <a:gd name="connsiteY6" fmla="*/ 297635 h 297634"/>
                  <a:gd name="connsiteX7" fmla="*/ 254013 w 304811"/>
                  <a:gd name="connsiteY7" fmla="*/ 259664 h 297634"/>
                  <a:gd name="connsiteX8" fmla="*/ 266241 w 304811"/>
                  <a:gd name="connsiteY8" fmla="*/ 249004 h 297634"/>
                  <a:gd name="connsiteX9" fmla="*/ 266241 w 304811"/>
                  <a:gd name="connsiteY9" fmla="*/ 297635 h 297634"/>
                  <a:gd name="connsiteX10" fmla="*/ 304811 w 304811"/>
                  <a:gd name="connsiteY10" fmla="*/ 297635 h 297634"/>
                  <a:gd name="connsiteX11" fmla="*/ 304811 w 304811"/>
                  <a:gd name="connsiteY11" fmla="*/ 143522 h 297634"/>
                  <a:gd name="connsiteX12" fmla="*/ 304322 w 304811"/>
                  <a:gd name="connsiteY12" fmla="*/ 137322 h 297634"/>
                  <a:gd name="connsiteX13" fmla="*/ 266241 w 304811"/>
                  <a:gd name="connsiteY13" fmla="*/ 148887 h 297634"/>
                  <a:gd name="connsiteX14" fmla="*/ 154304 w 304811"/>
                  <a:gd name="connsiteY14" fmla="*/ 260012 h 297634"/>
                  <a:gd name="connsiteX15" fmla="*/ 152347 w 304811"/>
                  <a:gd name="connsiteY15" fmla="*/ 260012 h 297634"/>
                  <a:gd name="connsiteX16" fmla="*/ 38523 w 304811"/>
                  <a:gd name="connsiteY16" fmla="*/ 150698 h 297634"/>
                  <a:gd name="connsiteX17" fmla="*/ 70525 w 304811"/>
                  <a:gd name="connsiteY17" fmla="*/ 71413 h 297634"/>
                  <a:gd name="connsiteX18" fmla="*/ 150531 w 304811"/>
                  <a:gd name="connsiteY18" fmla="*/ 37553 h 297634"/>
                  <a:gd name="connsiteX19" fmla="*/ 152487 w 304811"/>
                  <a:gd name="connsiteY19" fmla="*/ 37553 h 297634"/>
                  <a:gd name="connsiteX20" fmla="*/ 266241 w 304811"/>
                  <a:gd name="connsiteY20" fmla="*/ 147006 h 297634"/>
                  <a:gd name="connsiteX21" fmla="*/ 266241 w 304811"/>
                  <a:gd name="connsiteY21" fmla="*/ 148887 h 29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811" h="297634">
                    <a:moveTo>
                      <a:pt x="304322" y="137322"/>
                    </a:moveTo>
                    <a:cubicBezTo>
                      <a:pt x="298243" y="60265"/>
                      <a:pt x="231514" y="0"/>
                      <a:pt x="152487" y="0"/>
                    </a:cubicBezTo>
                    <a:lnTo>
                      <a:pt x="149832" y="0"/>
                    </a:lnTo>
                    <a:cubicBezTo>
                      <a:pt x="109165" y="627"/>
                      <a:pt x="71154" y="16791"/>
                      <a:pt x="42856" y="45286"/>
                    </a:cubicBezTo>
                    <a:cubicBezTo>
                      <a:pt x="14557" y="73921"/>
                      <a:pt x="-676" y="111474"/>
                      <a:pt x="23" y="151326"/>
                    </a:cubicBezTo>
                    <a:cubicBezTo>
                      <a:pt x="1421" y="232005"/>
                      <a:pt x="69757" y="297635"/>
                      <a:pt x="152347" y="297635"/>
                    </a:cubicBezTo>
                    <a:lnTo>
                      <a:pt x="154933" y="297635"/>
                    </a:lnTo>
                    <a:cubicBezTo>
                      <a:pt x="191546" y="297008"/>
                      <a:pt x="226693" y="283561"/>
                      <a:pt x="254013" y="259664"/>
                    </a:cubicBezTo>
                    <a:lnTo>
                      <a:pt x="266241" y="249004"/>
                    </a:lnTo>
                    <a:lnTo>
                      <a:pt x="266241" y="297635"/>
                    </a:lnTo>
                    <a:lnTo>
                      <a:pt x="304811" y="297635"/>
                    </a:lnTo>
                    <a:lnTo>
                      <a:pt x="304811" y="143522"/>
                    </a:lnTo>
                    <a:lnTo>
                      <a:pt x="304322" y="137322"/>
                    </a:lnTo>
                    <a:close/>
                    <a:moveTo>
                      <a:pt x="266241" y="148887"/>
                    </a:moveTo>
                    <a:cubicBezTo>
                      <a:pt x="266241" y="209292"/>
                      <a:pt x="216421" y="259037"/>
                      <a:pt x="154304" y="260012"/>
                    </a:cubicBezTo>
                    <a:lnTo>
                      <a:pt x="152347" y="260012"/>
                    </a:lnTo>
                    <a:cubicBezTo>
                      <a:pt x="90579" y="260012"/>
                      <a:pt x="39571" y="210964"/>
                      <a:pt x="38523" y="150698"/>
                    </a:cubicBezTo>
                    <a:cubicBezTo>
                      <a:pt x="38034" y="120949"/>
                      <a:pt x="49424" y="92802"/>
                      <a:pt x="70525" y="71413"/>
                    </a:cubicBezTo>
                    <a:cubicBezTo>
                      <a:pt x="91697" y="50163"/>
                      <a:pt x="120066" y="38040"/>
                      <a:pt x="150531" y="37553"/>
                    </a:cubicBezTo>
                    <a:lnTo>
                      <a:pt x="152487" y="37553"/>
                    </a:lnTo>
                    <a:cubicBezTo>
                      <a:pt x="214185" y="37553"/>
                      <a:pt x="265193" y="86671"/>
                      <a:pt x="266241" y="147006"/>
                    </a:cubicBezTo>
                    <a:lnTo>
                      <a:pt x="266241" y="148887"/>
                    </a:lnTo>
                    <a:close/>
                  </a:path>
                </a:pathLst>
              </a:custGeom>
              <a:solidFill>
                <a:srgbClr val="FBCE29"/>
              </a:solidFill>
              <a:ln w="6982" cap="flat">
                <a:noFill/>
                <a:prstDash val="solid"/>
                <a:miter/>
              </a:ln>
            </p:spPr>
            <p:txBody>
              <a:bodyPr rtlCol="0" anchor="ctr"/>
              <a:lstStyle/>
              <a:p>
                <a:endParaRPr lang="en-GB"/>
              </a:p>
            </p:txBody>
          </p:sp>
          <p:sp>
            <p:nvSpPr>
              <p:cNvPr id="41" name="Vrije vorm 40">
                <a:extLst>
                  <a:ext uri="{FF2B5EF4-FFF2-40B4-BE49-F238E27FC236}">
                    <a16:creationId xmlns:a16="http://schemas.microsoft.com/office/drawing/2014/main" id="{ECDBBC57-E316-904C-E892-1E15B1378A16}"/>
                  </a:ext>
                </a:extLst>
              </p:cNvPr>
              <p:cNvSpPr/>
              <p:nvPr/>
            </p:nvSpPr>
            <p:spPr>
              <a:xfrm>
                <a:off x="3584649" y="1015357"/>
                <a:ext cx="160359" cy="297147"/>
              </a:xfrm>
              <a:custGeom>
                <a:avLst/>
                <a:gdLst>
                  <a:gd name="connsiteX0" fmla="*/ 152394 w 160359"/>
                  <a:gd name="connsiteY0" fmla="*/ 0 h 297147"/>
                  <a:gd name="connsiteX1" fmla="*/ 50728 w 160359"/>
                  <a:gd name="connsiteY1" fmla="*/ 37971 h 297147"/>
                  <a:gd name="connsiteX2" fmla="*/ 38500 w 160359"/>
                  <a:gd name="connsiteY2" fmla="*/ 48700 h 297147"/>
                  <a:gd name="connsiteX3" fmla="*/ 38500 w 160359"/>
                  <a:gd name="connsiteY3" fmla="*/ 975 h 297147"/>
                  <a:gd name="connsiteX4" fmla="*/ 0 w 160359"/>
                  <a:gd name="connsiteY4" fmla="*/ 975 h 297147"/>
                  <a:gd name="connsiteX5" fmla="*/ 0 w 160359"/>
                  <a:gd name="connsiteY5" fmla="*/ 297147 h 297147"/>
                  <a:gd name="connsiteX6" fmla="*/ 38500 w 160359"/>
                  <a:gd name="connsiteY6" fmla="*/ 297147 h 297147"/>
                  <a:gd name="connsiteX7" fmla="*/ 38500 w 160359"/>
                  <a:gd name="connsiteY7" fmla="*/ 148887 h 297147"/>
                  <a:gd name="connsiteX8" fmla="*/ 160360 w 160359"/>
                  <a:gd name="connsiteY8" fmla="*/ 37901 h 297147"/>
                  <a:gd name="connsiteX9" fmla="*/ 160360 w 160359"/>
                  <a:gd name="connsiteY9" fmla="*/ 209 h 297147"/>
                  <a:gd name="connsiteX10" fmla="*/ 152394 w 160359"/>
                  <a:gd name="connsiteY10" fmla="*/ 0 h 2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9" h="297147">
                    <a:moveTo>
                      <a:pt x="152394" y="0"/>
                    </a:moveTo>
                    <a:cubicBezTo>
                      <a:pt x="114802" y="0"/>
                      <a:pt x="78747" y="13446"/>
                      <a:pt x="50728" y="37971"/>
                    </a:cubicBezTo>
                    <a:lnTo>
                      <a:pt x="38500" y="48700"/>
                    </a:lnTo>
                    <a:lnTo>
                      <a:pt x="38500" y="975"/>
                    </a:lnTo>
                    <a:lnTo>
                      <a:pt x="0" y="975"/>
                    </a:lnTo>
                    <a:lnTo>
                      <a:pt x="0" y="297147"/>
                    </a:lnTo>
                    <a:lnTo>
                      <a:pt x="38500" y="297147"/>
                    </a:lnTo>
                    <a:lnTo>
                      <a:pt x="38500" y="148887"/>
                    </a:lnTo>
                    <a:cubicBezTo>
                      <a:pt x="38500" y="84929"/>
                      <a:pt x="93770" y="33303"/>
                      <a:pt x="160360" y="37901"/>
                    </a:cubicBezTo>
                    <a:lnTo>
                      <a:pt x="160360" y="209"/>
                    </a:lnTo>
                    <a:cubicBezTo>
                      <a:pt x="157635" y="70"/>
                      <a:pt x="154979" y="0"/>
                      <a:pt x="152394" y="0"/>
                    </a:cubicBezTo>
                    <a:close/>
                  </a:path>
                </a:pathLst>
              </a:custGeom>
              <a:solidFill>
                <a:srgbClr val="FBCE29"/>
              </a:solidFill>
              <a:ln w="6982" cap="flat">
                <a:no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8C3B3CF3-4E28-77AC-3385-EE396FD367E8}"/>
                  </a:ext>
                </a:extLst>
              </p:cNvPr>
              <p:cNvSpPr/>
              <p:nvPr/>
            </p:nvSpPr>
            <p:spPr>
              <a:xfrm>
                <a:off x="3830115" y="1014521"/>
                <a:ext cx="304788" cy="297565"/>
              </a:xfrm>
              <a:custGeom>
                <a:avLst/>
                <a:gdLst>
                  <a:gd name="connsiteX0" fmla="*/ 304788 w 304788"/>
                  <a:gd name="connsiteY0" fmla="*/ 148887 h 297565"/>
                  <a:gd name="connsiteX1" fmla="*/ 302622 w 304788"/>
                  <a:gd name="connsiteY1" fmla="*/ 124014 h 297565"/>
                  <a:gd name="connsiteX2" fmla="*/ 152394 w 304788"/>
                  <a:gd name="connsiteY2" fmla="*/ 0 h 297565"/>
                  <a:gd name="connsiteX3" fmla="*/ 0 w 304788"/>
                  <a:gd name="connsiteY3" fmla="*/ 148887 h 297565"/>
                  <a:gd name="connsiteX4" fmla="*/ 145058 w 304788"/>
                  <a:gd name="connsiteY4" fmla="*/ 297565 h 297565"/>
                  <a:gd name="connsiteX5" fmla="*/ 145058 w 304788"/>
                  <a:gd name="connsiteY5" fmla="*/ 259873 h 297565"/>
                  <a:gd name="connsiteX6" fmla="*/ 42134 w 304788"/>
                  <a:gd name="connsiteY6" fmla="*/ 176686 h 297565"/>
                  <a:gd name="connsiteX7" fmla="*/ 39758 w 304788"/>
                  <a:gd name="connsiteY7" fmla="*/ 167698 h 297565"/>
                  <a:gd name="connsiteX8" fmla="*/ 303531 w 304788"/>
                  <a:gd name="connsiteY8" fmla="*/ 167698 h 297565"/>
                  <a:gd name="connsiteX9" fmla="*/ 304788 w 304788"/>
                  <a:gd name="connsiteY9" fmla="*/ 148957 h 297565"/>
                  <a:gd name="connsiteX10" fmla="*/ 39758 w 304788"/>
                  <a:gd name="connsiteY10" fmla="*/ 130076 h 297565"/>
                  <a:gd name="connsiteX11" fmla="*/ 42134 w 304788"/>
                  <a:gd name="connsiteY11" fmla="*/ 121088 h 297565"/>
                  <a:gd name="connsiteX12" fmla="*/ 152394 w 304788"/>
                  <a:gd name="connsiteY12" fmla="*/ 37692 h 297565"/>
                  <a:gd name="connsiteX13" fmla="*/ 262655 w 304788"/>
                  <a:gd name="connsiteY13" fmla="*/ 121088 h 297565"/>
                  <a:gd name="connsiteX14" fmla="*/ 265030 w 304788"/>
                  <a:gd name="connsiteY14" fmla="*/ 130076 h 297565"/>
                  <a:gd name="connsiteX15" fmla="*/ 39758 w 304788"/>
                  <a:gd name="connsiteY15" fmla="*/ 130076 h 2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88" h="297565">
                    <a:moveTo>
                      <a:pt x="304788" y="148887"/>
                    </a:moveTo>
                    <a:cubicBezTo>
                      <a:pt x="304788" y="140666"/>
                      <a:pt x="304090" y="132305"/>
                      <a:pt x="302622" y="124014"/>
                    </a:cubicBezTo>
                    <a:cubicBezTo>
                      <a:pt x="290255" y="52114"/>
                      <a:pt x="227089" y="0"/>
                      <a:pt x="152394" y="0"/>
                    </a:cubicBezTo>
                    <a:cubicBezTo>
                      <a:pt x="68406" y="0"/>
                      <a:pt x="0" y="66745"/>
                      <a:pt x="0" y="148887"/>
                    </a:cubicBezTo>
                    <a:cubicBezTo>
                      <a:pt x="0" y="231029"/>
                      <a:pt x="64423" y="293803"/>
                      <a:pt x="145058" y="297565"/>
                    </a:cubicBezTo>
                    <a:lnTo>
                      <a:pt x="145058" y="259873"/>
                    </a:lnTo>
                    <a:cubicBezTo>
                      <a:pt x="96216" y="256807"/>
                      <a:pt x="54501" y="223435"/>
                      <a:pt x="42134" y="176686"/>
                    </a:cubicBezTo>
                    <a:lnTo>
                      <a:pt x="39758" y="167698"/>
                    </a:lnTo>
                    <a:lnTo>
                      <a:pt x="303531" y="167698"/>
                    </a:lnTo>
                    <a:cubicBezTo>
                      <a:pt x="304369" y="161428"/>
                      <a:pt x="304788" y="155157"/>
                      <a:pt x="304788" y="148957"/>
                    </a:cubicBezTo>
                    <a:close/>
                    <a:moveTo>
                      <a:pt x="39758" y="130076"/>
                    </a:moveTo>
                    <a:lnTo>
                      <a:pt x="42134" y="121088"/>
                    </a:lnTo>
                    <a:cubicBezTo>
                      <a:pt x="55130" y="72040"/>
                      <a:pt x="100478" y="37692"/>
                      <a:pt x="152394" y="37692"/>
                    </a:cubicBezTo>
                    <a:cubicBezTo>
                      <a:pt x="204310" y="37692"/>
                      <a:pt x="249658" y="72040"/>
                      <a:pt x="262655" y="121088"/>
                    </a:cubicBezTo>
                    <a:lnTo>
                      <a:pt x="265030" y="130076"/>
                    </a:lnTo>
                    <a:lnTo>
                      <a:pt x="39758" y="130076"/>
                    </a:lnTo>
                    <a:close/>
                  </a:path>
                </a:pathLst>
              </a:custGeom>
              <a:solidFill>
                <a:srgbClr val="FBCE29"/>
              </a:solidFill>
              <a:ln w="6982" cap="flat">
                <a:noFill/>
                <a:prstDash val="solid"/>
                <a:miter/>
              </a:ln>
            </p:spPr>
            <p:txBody>
              <a:bodyPr rtlCol="0" anchor="ctr"/>
              <a:lstStyle/>
              <a:p>
                <a:endParaRPr lang="en-GB"/>
              </a:p>
            </p:txBody>
          </p:sp>
          <p:grpSp>
            <p:nvGrpSpPr>
              <p:cNvPr id="43" name="Graphic 6">
                <a:extLst>
                  <a:ext uri="{FF2B5EF4-FFF2-40B4-BE49-F238E27FC236}">
                    <a16:creationId xmlns:a16="http://schemas.microsoft.com/office/drawing/2014/main" id="{0078DB07-56AB-01AC-D94E-B1A1EAA2E5E7}"/>
                  </a:ext>
                </a:extLst>
              </p:cNvPr>
              <p:cNvGrpSpPr/>
              <p:nvPr/>
            </p:nvGrpSpPr>
            <p:grpSpPr>
              <a:xfrm>
                <a:off x="838200" y="861175"/>
                <a:ext cx="510356" cy="449378"/>
                <a:chOff x="838200" y="861175"/>
                <a:chExt cx="510356" cy="449378"/>
              </a:xfrm>
            </p:grpSpPr>
            <p:sp>
              <p:nvSpPr>
                <p:cNvPr id="45" name="Vrije vorm 44">
                  <a:extLst>
                    <a:ext uri="{FF2B5EF4-FFF2-40B4-BE49-F238E27FC236}">
                      <a16:creationId xmlns:a16="http://schemas.microsoft.com/office/drawing/2014/main" id="{F80007F1-66D1-6D90-02D8-15794FC500AF}"/>
                    </a:ext>
                  </a:extLst>
                </p:cNvPr>
                <p:cNvSpPr/>
                <p:nvPr/>
              </p:nvSpPr>
              <p:spPr>
                <a:xfrm>
                  <a:off x="838200" y="952096"/>
                  <a:ext cx="510356" cy="358457"/>
                </a:xfrm>
                <a:custGeom>
                  <a:avLst/>
                  <a:gdLst>
                    <a:gd name="connsiteX0" fmla="*/ 510356 w 510356"/>
                    <a:gd name="connsiteY0" fmla="*/ 0 h 358457"/>
                    <a:gd name="connsiteX1" fmla="*/ 180274 w 510356"/>
                    <a:gd name="connsiteY1" fmla="*/ 358458 h 358457"/>
                    <a:gd name="connsiteX2" fmla="*/ 0 w 510356"/>
                    <a:gd name="connsiteY2" fmla="*/ 158850 h 358457"/>
                    <a:gd name="connsiteX3" fmla="*/ 45837 w 510356"/>
                    <a:gd name="connsiteY3" fmla="*/ 158850 h 358457"/>
                    <a:gd name="connsiteX4" fmla="*/ 179715 w 510356"/>
                    <a:gd name="connsiteY4" fmla="*/ 307040 h 358457"/>
                    <a:gd name="connsiteX5" fmla="*/ 462213 w 510356"/>
                    <a:gd name="connsiteY5" fmla="*/ 0 h 358457"/>
                    <a:gd name="connsiteX6" fmla="*/ 510356 w 510356"/>
                    <a:gd name="connsiteY6" fmla="*/ 0 h 35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356" h="358457">
                      <a:moveTo>
                        <a:pt x="510356" y="0"/>
                      </a:moveTo>
                      <a:lnTo>
                        <a:pt x="180274" y="358458"/>
                      </a:lnTo>
                      <a:lnTo>
                        <a:pt x="0" y="158850"/>
                      </a:lnTo>
                      <a:lnTo>
                        <a:pt x="45837" y="158850"/>
                      </a:lnTo>
                      <a:lnTo>
                        <a:pt x="179715" y="307040"/>
                      </a:lnTo>
                      <a:lnTo>
                        <a:pt x="462213" y="0"/>
                      </a:lnTo>
                      <a:lnTo>
                        <a:pt x="510356" y="0"/>
                      </a:lnTo>
                      <a:close/>
                    </a:path>
                  </a:pathLst>
                </a:custGeom>
                <a:solidFill>
                  <a:srgbClr val="FFFFFF"/>
                </a:solidFill>
                <a:ln w="6982" cap="flat">
                  <a:noFill/>
                  <a:prstDash val="solid"/>
                  <a:miter/>
                </a:ln>
              </p:spPr>
              <p:txBody>
                <a:bodyPr rtlCol="0" anchor="ctr"/>
                <a:lstStyle/>
                <a:p>
                  <a:endParaRPr lang="en-GB"/>
                </a:p>
              </p:txBody>
            </p:sp>
            <p:sp>
              <p:nvSpPr>
                <p:cNvPr id="46" name="Vrije vorm 45">
                  <a:extLst>
                    <a:ext uri="{FF2B5EF4-FFF2-40B4-BE49-F238E27FC236}">
                      <a16:creationId xmlns:a16="http://schemas.microsoft.com/office/drawing/2014/main" id="{87AE0B1E-62F8-D4A8-6782-A006E1C931B7}"/>
                    </a:ext>
                  </a:extLst>
                </p:cNvPr>
                <p:cNvSpPr/>
                <p:nvPr/>
              </p:nvSpPr>
              <p:spPr>
                <a:xfrm>
                  <a:off x="838200" y="861175"/>
                  <a:ext cx="363062" cy="300978"/>
                </a:xfrm>
                <a:custGeom>
                  <a:avLst/>
                  <a:gdLst>
                    <a:gd name="connsiteX0" fmla="*/ 363063 w 363062"/>
                    <a:gd name="connsiteY0" fmla="*/ 90921 h 300978"/>
                    <a:gd name="connsiteX1" fmla="*/ 290604 w 363062"/>
                    <a:gd name="connsiteY1" fmla="*/ 174108 h 300978"/>
                    <a:gd name="connsiteX2" fmla="*/ 257694 w 363062"/>
                    <a:gd name="connsiteY2" fmla="*/ 211870 h 300978"/>
                    <a:gd name="connsiteX3" fmla="*/ 180064 w 363062"/>
                    <a:gd name="connsiteY3" fmla="*/ 300979 h 300978"/>
                    <a:gd name="connsiteX4" fmla="*/ 136253 w 363062"/>
                    <a:gd name="connsiteY4" fmla="*/ 249771 h 300978"/>
                    <a:gd name="connsiteX5" fmla="*/ 0 w 363062"/>
                    <a:gd name="connsiteY5" fmla="*/ 90433 h 300978"/>
                    <a:gd name="connsiteX6" fmla="*/ 34587 w 363062"/>
                    <a:gd name="connsiteY6" fmla="*/ 35045 h 300978"/>
                    <a:gd name="connsiteX7" fmla="*/ 47374 w 363062"/>
                    <a:gd name="connsiteY7" fmla="*/ 14561 h 300978"/>
                    <a:gd name="connsiteX8" fmla="*/ 56458 w 363062"/>
                    <a:gd name="connsiteY8" fmla="*/ 0 h 300978"/>
                    <a:gd name="connsiteX9" fmla="*/ 299548 w 363062"/>
                    <a:gd name="connsiteY9" fmla="*/ 0 h 300978"/>
                    <a:gd name="connsiteX10" fmla="*/ 324004 w 363062"/>
                    <a:gd name="connsiteY10" fmla="*/ 35045 h 300978"/>
                    <a:gd name="connsiteX11" fmla="*/ 329384 w 363062"/>
                    <a:gd name="connsiteY11" fmla="*/ 42708 h 300978"/>
                    <a:gd name="connsiteX12" fmla="*/ 363063 w 363062"/>
                    <a:gd name="connsiteY12" fmla="*/ 90921 h 3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062" h="300978">
                      <a:moveTo>
                        <a:pt x="363063" y="90921"/>
                      </a:moveTo>
                      <a:lnTo>
                        <a:pt x="290604" y="174108"/>
                      </a:lnTo>
                      <a:lnTo>
                        <a:pt x="257694" y="211870"/>
                      </a:lnTo>
                      <a:lnTo>
                        <a:pt x="180064" y="300979"/>
                      </a:lnTo>
                      <a:lnTo>
                        <a:pt x="136253" y="249771"/>
                      </a:lnTo>
                      <a:lnTo>
                        <a:pt x="0" y="90433"/>
                      </a:lnTo>
                      <a:lnTo>
                        <a:pt x="34587" y="35045"/>
                      </a:lnTo>
                      <a:lnTo>
                        <a:pt x="47374" y="14561"/>
                      </a:lnTo>
                      <a:lnTo>
                        <a:pt x="56458" y="0"/>
                      </a:lnTo>
                      <a:lnTo>
                        <a:pt x="299548" y="0"/>
                      </a:lnTo>
                      <a:lnTo>
                        <a:pt x="324004" y="35045"/>
                      </a:lnTo>
                      <a:lnTo>
                        <a:pt x="329384" y="42708"/>
                      </a:lnTo>
                      <a:lnTo>
                        <a:pt x="363063" y="90921"/>
                      </a:lnTo>
                      <a:close/>
                    </a:path>
                  </a:pathLst>
                </a:custGeom>
                <a:solidFill>
                  <a:srgbClr val="FBCE29"/>
                </a:solidFill>
                <a:ln w="6982" cap="flat">
                  <a:noFill/>
                  <a:prstDash val="solid"/>
                  <a:miter/>
                </a:ln>
              </p:spPr>
              <p:txBody>
                <a:bodyPr rtlCol="0" anchor="ctr"/>
                <a:lstStyle/>
                <a:p>
                  <a:endParaRPr lang="en-GB"/>
                </a:p>
              </p:txBody>
            </p:sp>
          </p:grpSp>
          <p:sp>
            <p:nvSpPr>
              <p:cNvPr id="44" name="Vrije vorm 43">
                <a:extLst>
                  <a:ext uri="{FF2B5EF4-FFF2-40B4-BE49-F238E27FC236}">
                    <a16:creationId xmlns:a16="http://schemas.microsoft.com/office/drawing/2014/main" id="{19EFCBA4-53CE-EDFB-9220-C2138A9BB322}"/>
                  </a:ext>
                </a:extLst>
              </p:cNvPr>
              <p:cNvSpPr/>
              <p:nvPr/>
            </p:nvSpPr>
            <p:spPr>
              <a:xfrm>
                <a:off x="1504024" y="704764"/>
                <a:ext cx="36334" cy="605789"/>
              </a:xfrm>
              <a:custGeom>
                <a:avLst/>
                <a:gdLst>
                  <a:gd name="connsiteX0" fmla="*/ 0 w 36334"/>
                  <a:gd name="connsiteY0" fmla="*/ 0 h 605789"/>
                  <a:gd name="connsiteX1" fmla="*/ 0 w 36334"/>
                  <a:gd name="connsiteY1" fmla="*/ 605790 h 605789"/>
                  <a:gd name="connsiteX2" fmla="*/ 36334 w 36334"/>
                  <a:gd name="connsiteY2" fmla="*/ 605790 h 605789"/>
                  <a:gd name="connsiteX3" fmla="*/ 36334 w 36334"/>
                  <a:gd name="connsiteY3" fmla="*/ 0 h 605789"/>
                  <a:gd name="connsiteX4" fmla="*/ 0 w 36334"/>
                  <a:gd name="connsiteY4" fmla="*/ 0 h 60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4" h="605789">
                    <a:moveTo>
                      <a:pt x="0" y="0"/>
                    </a:moveTo>
                    <a:lnTo>
                      <a:pt x="0" y="605790"/>
                    </a:lnTo>
                    <a:lnTo>
                      <a:pt x="36334" y="605790"/>
                    </a:lnTo>
                    <a:lnTo>
                      <a:pt x="36334" y="0"/>
                    </a:lnTo>
                    <a:lnTo>
                      <a:pt x="0" y="0"/>
                    </a:lnTo>
                    <a:close/>
                  </a:path>
                </a:pathLst>
              </a:custGeom>
              <a:solidFill>
                <a:srgbClr val="FFFFFF"/>
              </a:solidFill>
              <a:ln w="6982" cap="flat">
                <a:noFill/>
                <a:prstDash val="solid"/>
                <a:miter/>
              </a:ln>
            </p:spPr>
            <p:txBody>
              <a:bodyPr rtlCol="0" anchor="ctr"/>
              <a:lstStyle/>
              <a:p>
                <a:endParaRPr lang="en-GB"/>
              </a:p>
            </p:txBody>
          </p:sp>
        </p:grpSp>
        <p:grpSp>
          <p:nvGrpSpPr>
            <p:cNvPr id="7" name="Graphic 6">
              <a:extLst>
                <a:ext uri="{FF2B5EF4-FFF2-40B4-BE49-F238E27FC236}">
                  <a16:creationId xmlns:a16="http://schemas.microsoft.com/office/drawing/2014/main" id="{8075673D-A200-FDDD-4EB2-585461A90569}"/>
                </a:ext>
              </a:extLst>
            </p:cNvPr>
            <p:cNvGrpSpPr/>
            <p:nvPr/>
          </p:nvGrpSpPr>
          <p:grpSpPr>
            <a:xfrm>
              <a:off x="1503326" y="1405654"/>
              <a:ext cx="2629201" cy="103740"/>
              <a:chOff x="1503326" y="1405654"/>
              <a:chExt cx="2629201" cy="103740"/>
            </a:xfrm>
            <a:solidFill>
              <a:srgbClr val="FFFFFF"/>
            </a:solidFill>
          </p:grpSpPr>
          <p:sp>
            <p:nvSpPr>
              <p:cNvPr id="8" name="Vrije vorm 7">
                <a:extLst>
                  <a:ext uri="{FF2B5EF4-FFF2-40B4-BE49-F238E27FC236}">
                    <a16:creationId xmlns:a16="http://schemas.microsoft.com/office/drawing/2014/main" id="{9E1A8FD5-8E00-611B-BD80-23C9834FBE06}"/>
                  </a:ext>
                </a:extLst>
              </p:cNvPr>
              <p:cNvSpPr/>
              <p:nvPr/>
            </p:nvSpPr>
            <p:spPr>
              <a:xfrm>
                <a:off x="1503326"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8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7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8" y="12053"/>
                      <a:pt x="12717" y="7246"/>
                    </a:cubicBezTo>
                    <a:cubicBezTo>
                      <a:pt x="19075"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4" y="15815"/>
                      <a:pt x="11878" y="20344"/>
                      <a:pt x="11878" y="25918"/>
                    </a:cubicBezTo>
                    <a:cubicBezTo>
                      <a:pt x="11878"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4"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7"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9" name="Vrije vorm 8">
                <a:extLst>
                  <a:ext uri="{FF2B5EF4-FFF2-40B4-BE49-F238E27FC236}">
                    <a16:creationId xmlns:a16="http://schemas.microsoft.com/office/drawing/2014/main" id="{051328B5-3C5F-B9A3-656E-BA529EB61DD7}"/>
                  </a:ext>
                </a:extLst>
              </p:cNvPr>
              <p:cNvSpPr/>
              <p:nvPr/>
            </p:nvSpPr>
            <p:spPr>
              <a:xfrm>
                <a:off x="1586964"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3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3"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10" name="Vrije vorm 9">
                <a:extLst>
                  <a:ext uri="{FF2B5EF4-FFF2-40B4-BE49-F238E27FC236}">
                    <a16:creationId xmlns:a16="http://schemas.microsoft.com/office/drawing/2014/main" id="{19C5C645-3939-7110-3A96-F9314B1BFA0B}"/>
                  </a:ext>
                </a:extLst>
              </p:cNvPr>
              <p:cNvSpPr/>
              <p:nvPr/>
            </p:nvSpPr>
            <p:spPr>
              <a:xfrm>
                <a:off x="1690028"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D8261E70-0819-2E23-16F0-067E77B12BF8}"/>
                  </a:ext>
                </a:extLst>
              </p:cNvPr>
              <p:cNvSpPr/>
              <p:nvPr/>
            </p:nvSpPr>
            <p:spPr>
              <a:xfrm>
                <a:off x="1773597"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7180FA23-08DD-AA11-2122-18FBA3DF2DAC}"/>
                  </a:ext>
                </a:extLst>
              </p:cNvPr>
              <p:cNvSpPr/>
              <p:nvPr/>
            </p:nvSpPr>
            <p:spPr>
              <a:xfrm>
                <a:off x="1855279"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3" name="Vrije vorm 12">
                <a:extLst>
                  <a:ext uri="{FF2B5EF4-FFF2-40B4-BE49-F238E27FC236}">
                    <a16:creationId xmlns:a16="http://schemas.microsoft.com/office/drawing/2014/main" id="{FAF1F236-8FCC-85C9-4E50-27BAA103E67E}"/>
                  </a:ext>
                </a:extLst>
              </p:cNvPr>
              <p:cNvSpPr/>
              <p:nvPr/>
            </p:nvSpPr>
            <p:spPr>
              <a:xfrm>
                <a:off x="1957224"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14" name="Vrije vorm 13">
                <a:extLst>
                  <a:ext uri="{FF2B5EF4-FFF2-40B4-BE49-F238E27FC236}">
                    <a16:creationId xmlns:a16="http://schemas.microsoft.com/office/drawing/2014/main" id="{C33F2DF6-0748-30C4-598B-0D46BB383319}"/>
                  </a:ext>
                </a:extLst>
              </p:cNvPr>
              <p:cNvSpPr/>
              <p:nvPr/>
            </p:nvSpPr>
            <p:spPr>
              <a:xfrm>
                <a:off x="2043588"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4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4"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65F1AADE-10CF-A695-0A44-2F582DB215E7}"/>
                  </a:ext>
                </a:extLst>
              </p:cNvPr>
              <p:cNvSpPr/>
              <p:nvPr/>
            </p:nvSpPr>
            <p:spPr>
              <a:xfrm>
                <a:off x="2146442"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1 w 71550"/>
                  <a:gd name="connsiteY10" fmla="*/ 99908 h 100813"/>
                  <a:gd name="connsiteX11" fmla="*/ 71551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1" y="99908"/>
                    </a:lnTo>
                    <a:lnTo>
                      <a:pt x="71551"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16" name="Vrije vorm 15">
                <a:extLst>
                  <a:ext uri="{FF2B5EF4-FFF2-40B4-BE49-F238E27FC236}">
                    <a16:creationId xmlns:a16="http://schemas.microsoft.com/office/drawing/2014/main" id="{9374331D-03CA-AA2E-1EF0-05A419B2B7FD}"/>
                  </a:ext>
                </a:extLst>
              </p:cNvPr>
              <p:cNvSpPr/>
              <p:nvPr/>
            </p:nvSpPr>
            <p:spPr>
              <a:xfrm>
                <a:off x="2240352" y="1407048"/>
                <a:ext cx="71480" cy="100813"/>
              </a:xfrm>
              <a:custGeom>
                <a:avLst/>
                <a:gdLst>
                  <a:gd name="connsiteX0" fmla="*/ 70 w 71480"/>
                  <a:gd name="connsiteY0" fmla="*/ 100814 h 100813"/>
                  <a:gd name="connsiteX1" fmla="*/ 70 w 71480"/>
                  <a:gd name="connsiteY1" fmla="*/ 0 h 100813"/>
                  <a:gd name="connsiteX2" fmla="*/ 28299 w 71480"/>
                  <a:gd name="connsiteY2" fmla="*/ 0 h 100813"/>
                  <a:gd name="connsiteX3" fmla="*/ 50588 w 71480"/>
                  <a:gd name="connsiteY3" fmla="*/ 5643 h 100813"/>
                  <a:gd name="connsiteX4" fmla="*/ 65961 w 71480"/>
                  <a:gd name="connsiteY4" fmla="*/ 21807 h 100813"/>
                  <a:gd name="connsiteX5" fmla="*/ 71481 w 71480"/>
                  <a:gd name="connsiteY5" fmla="*/ 45774 h 100813"/>
                  <a:gd name="connsiteX6" fmla="*/ 71481 w 71480"/>
                  <a:gd name="connsiteY6" fmla="*/ 55040 h 100813"/>
                  <a:gd name="connsiteX7" fmla="*/ 65961 w 71480"/>
                  <a:gd name="connsiteY7" fmla="*/ 79007 h 100813"/>
                  <a:gd name="connsiteX8" fmla="*/ 50519 w 71480"/>
                  <a:gd name="connsiteY8" fmla="*/ 95171 h 100813"/>
                  <a:gd name="connsiteX9" fmla="*/ 27670 w 71480"/>
                  <a:gd name="connsiteY9" fmla="*/ 100814 h 100813"/>
                  <a:gd name="connsiteX10" fmla="*/ 0 w 71480"/>
                  <a:gd name="connsiteY10" fmla="*/ 100814 h 100813"/>
                  <a:gd name="connsiteX11" fmla="*/ 8594 w 71480"/>
                  <a:gd name="connsiteY11" fmla="*/ 7246 h 100813"/>
                  <a:gd name="connsiteX12" fmla="*/ 8594 w 71480"/>
                  <a:gd name="connsiteY12" fmla="*/ 93638 h 100813"/>
                  <a:gd name="connsiteX13" fmla="*/ 27740 w 71480"/>
                  <a:gd name="connsiteY13" fmla="*/ 93638 h 100813"/>
                  <a:gd name="connsiteX14" fmla="*/ 53383 w 71480"/>
                  <a:gd name="connsiteY14" fmla="*/ 83048 h 100813"/>
                  <a:gd name="connsiteX15" fmla="*/ 63026 w 71480"/>
                  <a:gd name="connsiteY15" fmla="*/ 54483 h 100813"/>
                  <a:gd name="connsiteX16" fmla="*/ 63026 w 71480"/>
                  <a:gd name="connsiteY16" fmla="*/ 45635 h 100813"/>
                  <a:gd name="connsiteX17" fmla="*/ 53523 w 71480"/>
                  <a:gd name="connsiteY17" fmla="*/ 17766 h 100813"/>
                  <a:gd name="connsiteX18" fmla="*/ 28439 w 71480"/>
                  <a:gd name="connsiteY18" fmla="*/ 7246 h 100813"/>
                  <a:gd name="connsiteX19" fmla="*/ 8594 w 71480"/>
                  <a:gd name="connsiteY19" fmla="*/ 7246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80" h="100813">
                    <a:moveTo>
                      <a:pt x="70" y="100814"/>
                    </a:moveTo>
                    <a:lnTo>
                      <a:pt x="70" y="0"/>
                    </a:lnTo>
                    <a:lnTo>
                      <a:pt x="28299" y="0"/>
                    </a:lnTo>
                    <a:cubicBezTo>
                      <a:pt x="36614" y="0"/>
                      <a:pt x="44020" y="1881"/>
                      <a:pt x="50588" y="5643"/>
                    </a:cubicBezTo>
                    <a:cubicBezTo>
                      <a:pt x="57157" y="9406"/>
                      <a:pt x="62257" y="14770"/>
                      <a:pt x="65961" y="21807"/>
                    </a:cubicBezTo>
                    <a:cubicBezTo>
                      <a:pt x="69664" y="28844"/>
                      <a:pt x="71481" y="36786"/>
                      <a:pt x="71481" y="45774"/>
                    </a:cubicBezTo>
                    <a:lnTo>
                      <a:pt x="71481" y="55040"/>
                    </a:lnTo>
                    <a:cubicBezTo>
                      <a:pt x="71481" y="64028"/>
                      <a:pt x="69664" y="72040"/>
                      <a:pt x="65961" y="79007"/>
                    </a:cubicBezTo>
                    <a:cubicBezTo>
                      <a:pt x="62327" y="85974"/>
                      <a:pt x="57157" y="91339"/>
                      <a:pt x="50519" y="95171"/>
                    </a:cubicBezTo>
                    <a:cubicBezTo>
                      <a:pt x="43881" y="98933"/>
                      <a:pt x="36264" y="100814"/>
                      <a:pt x="27670" y="100814"/>
                    </a:cubicBezTo>
                    <a:lnTo>
                      <a:pt x="0" y="100814"/>
                    </a:lnTo>
                    <a:close/>
                    <a:moveTo>
                      <a:pt x="8594" y="7246"/>
                    </a:moveTo>
                    <a:lnTo>
                      <a:pt x="8594" y="93638"/>
                    </a:lnTo>
                    <a:lnTo>
                      <a:pt x="27740" y="93638"/>
                    </a:lnTo>
                    <a:cubicBezTo>
                      <a:pt x="38361" y="93638"/>
                      <a:pt x="46955" y="90085"/>
                      <a:pt x="53383" y="83048"/>
                    </a:cubicBezTo>
                    <a:cubicBezTo>
                      <a:pt x="59812" y="76011"/>
                      <a:pt x="63026" y="66466"/>
                      <a:pt x="63026" y="54483"/>
                    </a:cubicBezTo>
                    <a:lnTo>
                      <a:pt x="63026" y="45635"/>
                    </a:lnTo>
                    <a:cubicBezTo>
                      <a:pt x="63026" y="34069"/>
                      <a:pt x="59882" y="24733"/>
                      <a:pt x="53523" y="17766"/>
                    </a:cubicBezTo>
                    <a:cubicBezTo>
                      <a:pt x="47165" y="10799"/>
                      <a:pt x="38850" y="7315"/>
                      <a:pt x="28439" y="7246"/>
                    </a:cubicBezTo>
                    <a:lnTo>
                      <a:pt x="8594" y="7246"/>
                    </a:lnTo>
                    <a:close/>
                  </a:path>
                </a:pathLst>
              </a:custGeom>
              <a:solidFill>
                <a:srgbClr val="FFFFFF"/>
              </a:solidFill>
              <a:ln w="3175" cap="flat">
                <a:solidFill>
                  <a:schemeClr val="bg1"/>
                </a:solidFill>
                <a:prstDash val="solid"/>
                <a:miter/>
              </a:ln>
            </p:spPr>
            <p:txBody>
              <a:bodyPr rtlCol="0" anchor="ctr"/>
              <a:lstStyle/>
              <a:p>
                <a:endParaRPr lang="en-GB"/>
              </a:p>
            </p:txBody>
          </p:sp>
          <p:sp>
            <p:nvSpPr>
              <p:cNvPr id="17" name="Vrije vorm 16">
                <a:extLst>
                  <a:ext uri="{FF2B5EF4-FFF2-40B4-BE49-F238E27FC236}">
                    <a16:creationId xmlns:a16="http://schemas.microsoft.com/office/drawing/2014/main" id="{FFEA17BA-2D20-2191-095C-BC4A69599DD8}"/>
                  </a:ext>
                </a:extLst>
              </p:cNvPr>
              <p:cNvSpPr/>
              <p:nvPr/>
            </p:nvSpPr>
            <p:spPr>
              <a:xfrm>
                <a:off x="2339013"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8" name="Vrije vorm 17">
                <a:extLst>
                  <a:ext uri="{FF2B5EF4-FFF2-40B4-BE49-F238E27FC236}">
                    <a16:creationId xmlns:a16="http://schemas.microsoft.com/office/drawing/2014/main" id="{B9FB0395-BA41-F851-D87A-B03ECDC3FD04}"/>
                  </a:ext>
                </a:extLst>
              </p:cNvPr>
              <p:cNvSpPr/>
              <p:nvPr/>
            </p:nvSpPr>
            <p:spPr>
              <a:xfrm>
                <a:off x="2378492"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19" name="Vrije vorm 18">
                <a:extLst>
                  <a:ext uri="{FF2B5EF4-FFF2-40B4-BE49-F238E27FC236}">
                    <a16:creationId xmlns:a16="http://schemas.microsoft.com/office/drawing/2014/main" id="{B510BEE1-2E09-4C57-71E1-8DB67CE88289}"/>
                  </a:ext>
                </a:extLst>
              </p:cNvPr>
              <p:cNvSpPr/>
              <p:nvPr/>
            </p:nvSpPr>
            <p:spPr>
              <a:xfrm>
                <a:off x="2480228"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CE92E384-36E8-C855-F548-05D768919C11}"/>
                  </a:ext>
                </a:extLst>
              </p:cNvPr>
              <p:cNvSpPr/>
              <p:nvPr/>
            </p:nvSpPr>
            <p:spPr>
              <a:xfrm>
                <a:off x="2610682" y="1407117"/>
                <a:ext cx="81542" cy="100814"/>
              </a:xfrm>
              <a:custGeom>
                <a:avLst/>
                <a:gdLst>
                  <a:gd name="connsiteX0" fmla="*/ 40806 w 81542"/>
                  <a:gd name="connsiteY0" fmla="*/ 54970 h 100814"/>
                  <a:gd name="connsiteX1" fmla="*/ 71690 w 81542"/>
                  <a:gd name="connsiteY1" fmla="*/ 0 h 100814"/>
                  <a:gd name="connsiteX2" fmla="*/ 81542 w 81542"/>
                  <a:gd name="connsiteY2" fmla="*/ 0 h 100814"/>
                  <a:gd name="connsiteX3" fmla="*/ 44998 w 81542"/>
                  <a:gd name="connsiteY3" fmla="*/ 62843 h 100814"/>
                  <a:gd name="connsiteX4" fmla="*/ 44998 w 81542"/>
                  <a:gd name="connsiteY4" fmla="*/ 100814 h 100814"/>
                  <a:gd name="connsiteX5" fmla="*/ 36474 w 81542"/>
                  <a:gd name="connsiteY5" fmla="*/ 100814 h 100814"/>
                  <a:gd name="connsiteX6" fmla="*/ 36474 w 81542"/>
                  <a:gd name="connsiteY6" fmla="*/ 62843 h 100814"/>
                  <a:gd name="connsiteX7" fmla="*/ 0 w 81542"/>
                  <a:gd name="connsiteY7" fmla="*/ 0 h 100814"/>
                  <a:gd name="connsiteX8" fmla="*/ 10132 w 81542"/>
                  <a:gd name="connsiteY8" fmla="*/ 0 h 100814"/>
                  <a:gd name="connsiteX9" fmla="*/ 40736 w 81542"/>
                  <a:gd name="connsiteY9" fmla="*/ 54970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42" h="100814">
                    <a:moveTo>
                      <a:pt x="40806" y="54970"/>
                    </a:moveTo>
                    <a:lnTo>
                      <a:pt x="71690" y="0"/>
                    </a:lnTo>
                    <a:lnTo>
                      <a:pt x="81542" y="0"/>
                    </a:lnTo>
                    <a:lnTo>
                      <a:pt x="44998" y="62843"/>
                    </a:lnTo>
                    <a:lnTo>
                      <a:pt x="44998" y="100814"/>
                    </a:lnTo>
                    <a:lnTo>
                      <a:pt x="36474" y="100814"/>
                    </a:lnTo>
                    <a:lnTo>
                      <a:pt x="36474" y="62843"/>
                    </a:lnTo>
                    <a:lnTo>
                      <a:pt x="0" y="0"/>
                    </a:lnTo>
                    <a:lnTo>
                      <a:pt x="10132" y="0"/>
                    </a:lnTo>
                    <a:lnTo>
                      <a:pt x="40736" y="549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186AADCE-6384-6941-8CFB-6019B7859882}"/>
                  </a:ext>
                </a:extLst>
              </p:cNvPr>
              <p:cNvSpPr/>
              <p:nvPr/>
            </p:nvSpPr>
            <p:spPr>
              <a:xfrm>
                <a:off x="2704522" y="1405933"/>
                <a:ext cx="78747" cy="103461"/>
              </a:xfrm>
              <a:custGeom>
                <a:avLst/>
                <a:gdLst>
                  <a:gd name="connsiteX0" fmla="*/ 78747 w 78747"/>
                  <a:gd name="connsiteY0" fmla="*/ 57061 h 103461"/>
                  <a:gd name="connsiteX1" fmla="*/ 73926 w 78747"/>
                  <a:gd name="connsiteY1" fmla="*/ 81515 h 103461"/>
                  <a:gd name="connsiteX2" fmla="*/ 60161 w 78747"/>
                  <a:gd name="connsiteY2" fmla="*/ 97748 h 103461"/>
                  <a:gd name="connsiteX3" fmla="*/ 39479 w 78747"/>
                  <a:gd name="connsiteY3" fmla="*/ 103461 h 103461"/>
                  <a:gd name="connsiteX4" fmla="*/ 10900 w 78747"/>
                  <a:gd name="connsiteY4" fmla="*/ 90851 h 103461"/>
                  <a:gd name="connsiteX5" fmla="*/ 0 w 78747"/>
                  <a:gd name="connsiteY5" fmla="*/ 56782 h 103461"/>
                  <a:gd name="connsiteX6" fmla="*/ 0 w 78747"/>
                  <a:gd name="connsiteY6" fmla="*/ 46401 h 103461"/>
                  <a:gd name="connsiteX7" fmla="*/ 4891 w 78747"/>
                  <a:gd name="connsiteY7" fmla="*/ 22016 h 103461"/>
                  <a:gd name="connsiteX8" fmla="*/ 18726 w 78747"/>
                  <a:gd name="connsiteY8" fmla="*/ 5713 h 103461"/>
                  <a:gd name="connsiteX9" fmla="*/ 39339 w 78747"/>
                  <a:gd name="connsiteY9" fmla="*/ 0 h 103461"/>
                  <a:gd name="connsiteX10" fmla="*/ 59951 w 78747"/>
                  <a:gd name="connsiteY10" fmla="*/ 5574 h 103461"/>
                  <a:gd name="connsiteX11" fmla="*/ 73717 w 78747"/>
                  <a:gd name="connsiteY11" fmla="*/ 21459 h 103461"/>
                  <a:gd name="connsiteX12" fmla="*/ 78747 w 78747"/>
                  <a:gd name="connsiteY12" fmla="*/ 45216 h 103461"/>
                  <a:gd name="connsiteX13" fmla="*/ 78747 w 78747"/>
                  <a:gd name="connsiteY13" fmla="*/ 57270 h 103461"/>
                  <a:gd name="connsiteX14" fmla="*/ 70223 w 78747"/>
                  <a:gd name="connsiteY14" fmla="*/ 46122 h 103461"/>
                  <a:gd name="connsiteX15" fmla="*/ 61978 w 78747"/>
                  <a:gd name="connsiteY15" fmla="*/ 17627 h 103461"/>
                  <a:gd name="connsiteX16" fmla="*/ 39339 w 78747"/>
                  <a:gd name="connsiteY16" fmla="*/ 7315 h 103461"/>
                  <a:gd name="connsiteX17" fmla="*/ 16909 w 78747"/>
                  <a:gd name="connsiteY17" fmla="*/ 17696 h 103461"/>
                  <a:gd name="connsiteX18" fmla="*/ 8525 w 78747"/>
                  <a:gd name="connsiteY18" fmla="*/ 46610 h 103461"/>
                  <a:gd name="connsiteX19" fmla="*/ 8525 w 78747"/>
                  <a:gd name="connsiteY19" fmla="*/ 57130 h 103461"/>
                  <a:gd name="connsiteX20" fmla="*/ 16840 w 78747"/>
                  <a:gd name="connsiteY20" fmla="*/ 85556 h 103461"/>
                  <a:gd name="connsiteX21" fmla="*/ 39479 w 78747"/>
                  <a:gd name="connsiteY21" fmla="*/ 96076 h 103461"/>
                  <a:gd name="connsiteX22" fmla="*/ 62117 w 78747"/>
                  <a:gd name="connsiteY22" fmla="*/ 85695 h 103461"/>
                  <a:gd name="connsiteX23" fmla="*/ 70223 w 78747"/>
                  <a:gd name="connsiteY23" fmla="*/ 56852 h 103461"/>
                  <a:gd name="connsiteX24" fmla="*/ 70223 w 78747"/>
                  <a:gd name="connsiteY24" fmla="*/ 46192 h 10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747" h="103461">
                    <a:moveTo>
                      <a:pt x="78747" y="57061"/>
                    </a:moveTo>
                    <a:cubicBezTo>
                      <a:pt x="78747" y="66327"/>
                      <a:pt x="77140" y="74478"/>
                      <a:pt x="73926" y="81515"/>
                    </a:cubicBezTo>
                    <a:cubicBezTo>
                      <a:pt x="70712" y="88552"/>
                      <a:pt x="66100" y="93917"/>
                      <a:pt x="60161" y="97748"/>
                    </a:cubicBezTo>
                    <a:cubicBezTo>
                      <a:pt x="54222" y="101580"/>
                      <a:pt x="47304" y="103461"/>
                      <a:pt x="39479" y="103461"/>
                    </a:cubicBezTo>
                    <a:cubicBezTo>
                      <a:pt x="27670" y="103461"/>
                      <a:pt x="18167" y="99281"/>
                      <a:pt x="10900" y="90851"/>
                    </a:cubicBezTo>
                    <a:cubicBezTo>
                      <a:pt x="3633" y="82421"/>
                      <a:pt x="0" y="71064"/>
                      <a:pt x="0" y="56782"/>
                    </a:cubicBezTo>
                    <a:lnTo>
                      <a:pt x="0" y="46401"/>
                    </a:lnTo>
                    <a:cubicBezTo>
                      <a:pt x="0" y="37204"/>
                      <a:pt x="1607" y="29053"/>
                      <a:pt x="4891" y="22016"/>
                    </a:cubicBezTo>
                    <a:cubicBezTo>
                      <a:pt x="8175" y="14910"/>
                      <a:pt x="12787" y="9475"/>
                      <a:pt x="18726" y="5713"/>
                    </a:cubicBezTo>
                    <a:cubicBezTo>
                      <a:pt x="24665" y="1881"/>
                      <a:pt x="31583" y="0"/>
                      <a:pt x="39339" y="0"/>
                    </a:cubicBezTo>
                    <a:cubicBezTo>
                      <a:pt x="47095" y="0"/>
                      <a:pt x="53942" y="1881"/>
                      <a:pt x="59951" y="5574"/>
                    </a:cubicBezTo>
                    <a:cubicBezTo>
                      <a:pt x="65891" y="9336"/>
                      <a:pt x="70502" y="14561"/>
                      <a:pt x="73717" y="21459"/>
                    </a:cubicBezTo>
                    <a:cubicBezTo>
                      <a:pt x="76931" y="28286"/>
                      <a:pt x="78677" y="36229"/>
                      <a:pt x="78747" y="45216"/>
                    </a:cubicBezTo>
                    <a:lnTo>
                      <a:pt x="78747" y="57270"/>
                    </a:lnTo>
                    <a:close/>
                    <a:moveTo>
                      <a:pt x="70223" y="46122"/>
                    </a:moveTo>
                    <a:cubicBezTo>
                      <a:pt x="70223" y="33999"/>
                      <a:pt x="67498" y="24455"/>
                      <a:pt x="61978" y="17627"/>
                    </a:cubicBezTo>
                    <a:cubicBezTo>
                      <a:pt x="56458" y="10729"/>
                      <a:pt x="48911" y="7315"/>
                      <a:pt x="39339" y="7315"/>
                    </a:cubicBezTo>
                    <a:cubicBezTo>
                      <a:pt x="29766" y="7315"/>
                      <a:pt x="22429" y="10799"/>
                      <a:pt x="16909" y="17696"/>
                    </a:cubicBezTo>
                    <a:cubicBezTo>
                      <a:pt x="11319" y="24594"/>
                      <a:pt x="8525" y="34209"/>
                      <a:pt x="8525" y="46610"/>
                    </a:cubicBezTo>
                    <a:lnTo>
                      <a:pt x="8525" y="57130"/>
                    </a:lnTo>
                    <a:cubicBezTo>
                      <a:pt x="8525" y="69114"/>
                      <a:pt x="11319" y="78589"/>
                      <a:pt x="16840" y="85556"/>
                    </a:cubicBezTo>
                    <a:cubicBezTo>
                      <a:pt x="22359" y="92523"/>
                      <a:pt x="29976" y="96076"/>
                      <a:pt x="39479" y="96076"/>
                    </a:cubicBezTo>
                    <a:cubicBezTo>
                      <a:pt x="48981" y="96076"/>
                      <a:pt x="56667" y="92593"/>
                      <a:pt x="62117" y="85695"/>
                    </a:cubicBezTo>
                    <a:cubicBezTo>
                      <a:pt x="67568" y="78798"/>
                      <a:pt x="70223" y="69183"/>
                      <a:pt x="70223" y="56852"/>
                    </a:cubicBezTo>
                    <a:lnTo>
                      <a:pt x="70223" y="46192"/>
                    </a:lnTo>
                    <a:close/>
                  </a:path>
                </a:pathLst>
              </a:custGeom>
              <a:solidFill>
                <a:srgbClr val="FFFFFF"/>
              </a:solidFill>
              <a:ln w="3175" cap="flat">
                <a:solidFill>
                  <a:schemeClr val="bg1"/>
                </a:solidFill>
                <a:prstDash val="solid"/>
                <a:miter/>
              </a:ln>
            </p:spPr>
            <p:txBody>
              <a:bodyPr rtlCol="0" anchor="ctr"/>
              <a:lstStyle/>
              <a:p>
                <a:endParaRPr lang="en-GB"/>
              </a:p>
            </p:txBody>
          </p:sp>
          <p:sp>
            <p:nvSpPr>
              <p:cNvPr id="22" name="Vrije vorm 21">
                <a:extLst>
                  <a:ext uri="{FF2B5EF4-FFF2-40B4-BE49-F238E27FC236}">
                    <a16:creationId xmlns:a16="http://schemas.microsoft.com/office/drawing/2014/main" id="{31757457-1DE8-FD1D-DBA5-6FD6CE04BAA2}"/>
                  </a:ext>
                </a:extLst>
              </p:cNvPr>
              <p:cNvSpPr/>
              <p:nvPr/>
            </p:nvSpPr>
            <p:spPr>
              <a:xfrm>
                <a:off x="280674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3" y="87716"/>
                      <a:pt x="279"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3" name="Vrije vorm 22">
                <a:extLst>
                  <a:ext uri="{FF2B5EF4-FFF2-40B4-BE49-F238E27FC236}">
                    <a16:creationId xmlns:a16="http://schemas.microsoft.com/office/drawing/2014/main" id="{329EA74A-E5E7-0AC2-8998-28339813F4DE}"/>
                  </a:ext>
                </a:extLst>
              </p:cNvPr>
              <p:cNvSpPr/>
              <p:nvPr/>
            </p:nvSpPr>
            <p:spPr>
              <a:xfrm>
                <a:off x="2905129"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0 w 71550"/>
                  <a:gd name="connsiteY10" fmla="*/ 99908 h 100813"/>
                  <a:gd name="connsiteX11" fmla="*/ 71550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0" y="99908"/>
                    </a:lnTo>
                    <a:lnTo>
                      <a:pt x="71550"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24" name="Vrije vorm 23">
                <a:extLst>
                  <a:ext uri="{FF2B5EF4-FFF2-40B4-BE49-F238E27FC236}">
                    <a16:creationId xmlns:a16="http://schemas.microsoft.com/office/drawing/2014/main" id="{AA94D26F-502F-F3DB-9323-E3104FDA78E6}"/>
                  </a:ext>
                </a:extLst>
              </p:cNvPr>
              <p:cNvSpPr/>
              <p:nvPr/>
            </p:nvSpPr>
            <p:spPr>
              <a:xfrm>
                <a:off x="3030761" y="1431572"/>
                <a:ext cx="61838" cy="77752"/>
              </a:xfrm>
              <a:custGeom>
                <a:avLst/>
                <a:gdLst>
                  <a:gd name="connsiteX0" fmla="*/ 33679 w 61838"/>
                  <a:gd name="connsiteY0" fmla="*/ 77683 h 77752"/>
                  <a:gd name="connsiteX1" fmla="*/ 16350 w 61838"/>
                  <a:gd name="connsiteY1" fmla="*/ 72946 h 77752"/>
                  <a:gd name="connsiteX2" fmla="*/ 4332 w 61838"/>
                  <a:gd name="connsiteY2" fmla="*/ 59847 h 77752"/>
                  <a:gd name="connsiteX3" fmla="*/ 0 w 61838"/>
                  <a:gd name="connsiteY3" fmla="*/ 40967 h 77752"/>
                  <a:gd name="connsiteX4" fmla="*/ 0 w 61838"/>
                  <a:gd name="connsiteY4" fmla="*/ 37971 h 77752"/>
                  <a:gd name="connsiteX5" fmla="*/ 4192 w 61838"/>
                  <a:gd name="connsiteY5" fmla="*/ 18533 h 77752"/>
                  <a:gd name="connsiteX6" fmla="*/ 15861 w 61838"/>
                  <a:gd name="connsiteY6" fmla="*/ 4947 h 77752"/>
                  <a:gd name="connsiteX7" fmla="*/ 32142 w 61838"/>
                  <a:gd name="connsiteY7" fmla="*/ 0 h 77752"/>
                  <a:gd name="connsiteX8" fmla="*/ 53802 w 61838"/>
                  <a:gd name="connsiteY8" fmla="*/ 9336 h 77752"/>
                  <a:gd name="connsiteX9" fmla="*/ 61838 w 61838"/>
                  <a:gd name="connsiteY9" fmla="*/ 34766 h 77752"/>
                  <a:gd name="connsiteX10" fmla="*/ 61838 w 61838"/>
                  <a:gd name="connsiteY10" fmla="*/ 39434 h 77752"/>
                  <a:gd name="connsiteX11" fmla="*/ 8245 w 61838"/>
                  <a:gd name="connsiteY11" fmla="*/ 39434 h 77752"/>
                  <a:gd name="connsiteX12" fmla="*/ 8245 w 61838"/>
                  <a:gd name="connsiteY12" fmla="*/ 41036 h 77752"/>
                  <a:gd name="connsiteX13" fmla="*/ 15582 w 61838"/>
                  <a:gd name="connsiteY13" fmla="*/ 62216 h 77752"/>
                  <a:gd name="connsiteX14" fmla="*/ 34028 w 61838"/>
                  <a:gd name="connsiteY14" fmla="*/ 70716 h 77752"/>
                  <a:gd name="connsiteX15" fmla="*/ 45767 w 61838"/>
                  <a:gd name="connsiteY15" fmla="*/ 68278 h 77752"/>
                  <a:gd name="connsiteX16" fmla="*/ 55060 w 61838"/>
                  <a:gd name="connsiteY16" fmla="*/ 60544 h 77752"/>
                  <a:gd name="connsiteX17" fmla="*/ 60301 w 61838"/>
                  <a:gd name="connsiteY17" fmla="*/ 64515 h 77752"/>
                  <a:gd name="connsiteX18" fmla="*/ 33679 w 61838"/>
                  <a:gd name="connsiteY18" fmla="*/ 77753 h 77752"/>
                  <a:gd name="connsiteX19" fmla="*/ 32142 w 61838"/>
                  <a:gd name="connsiteY19" fmla="*/ 7037 h 77752"/>
                  <a:gd name="connsiteX20" fmla="*/ 16350 w 61838"/>
                  <a:gd name="connsiteY20" fmla="*/ 13865 h 77752"/>
                  <a:gd name="connsiteX21" fmla="*/ 8525 w 61838"/>
                  <a:gd name="connsiteY21" fmla="*/ 32258 h 77752"/>
                  <a:gd name="connsiteX22" fmla="*/ 53593 w 61838"/>
                  <a:gd name="connsiteY22" fmla="*/ 32258 h 77752"/>
                  <a:gd name="connsiteX23" fmla="*/ 53593 w 61838"/>
                  <a:gd name="connsiteY23" fmla="*/ 31352 h 77752"/>
                  <a:gd name="connsiteX24" fmla="*/ 47444 w 61838"/>
                  <a:gd name="connsiteY24" fmla="*/ 13795 h 77752"/>
                  <a:gd name="connsiteX25" fmla="*/ 32142 w 61838"/>
                  <a:gd name="connsiteY25" fmla="*/ 7037 h 7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838" h="77752">
                    <a:moveTo>
                      <a:pt x="33679" y="77683"/>
                    </a:moveTo>
                    <a:cubicBezTo>
                      <a:pt x="27321" y="77683"/>
                      <a:pt x="21521" y="76081"/>
                      <a:pt x="16350" y="72946"/>
                    </a:cubicBezTo>
                    <a:cubicBezTo>
                      <a:pt x="11180" y="69810"/>
                      <a:pt x="7197" y="65421"/>
                      <a:pt x="4332" y="59847"/>
                    </a:cubicBezTo>
                    <a:cubicBezTo>
                      <a:pt x="1467" y="54274"/>
                      <a:pt x="0" y="47934"/>
                      <a:pt x="0" y="40967"/>
                    </a:cubicBezTo>
                    <a:lnTo>
                      <a:pt x="0" y="37971"/>
                    </a:lnTo>
                    <a:cubicBezTo>
                      <a:pt x="0" y="30795"/>
                      <a:pt x="1397" y="24315"/>
                      <a:pt x="4192" y="18533"/>
                    </a:cubicBezTo>
                    <a:cubicBezTo>
                      <a:pt x="6987" y="12750"/>
                      <a:pt x="10900" y="8221"/>
                      <a:pt x="15861" y="4947"/>
                    </a:cubicBezTo>
                    <a:cubicBezTo>
                      <a:pt x="20822" y="1672"/>
                      <a:pt x="26272" y="0"/>
                      <a:pt x="32142" y="0"/>
                    </a:cubicBezTo>
                    <a:cubicBezTo>
                      <a:pt x="41225" y="0"/>
                      <a:pt x="48492" y="3135"/>
                      <a:pt x="53802" y="9336"/>
                    </a:cubicBezTo>
                    <a:cubicBezTo>
                      <a:pt x="59183" y="15537"/>
                      <a:pt x="61838" y="24036"/>
                      <a:pt x="61838" y="34766"/>
                    </a:cubicBezTo>
                    <a:lnTo>
                      <a:pt x="61838" y="39434"/>
                    </a:lnTo>
                    <a:lnTo>
                      <a:pt x="8245" y="39434"/>
                    </a:lnTo>
                    <a:lnTo>
                      <a:pt x="8245" y="41036"/>
                    </a:lnTo>
                    <a:cubicBezTo>
                      <a:pt x="8245" y="49536"/>
                      <a:pt x="10691" y="56573"/>
                      <a:pt x="15582" y="62216"/>
                    </a:cubicBezTo>
                    <a:cubicBezTo>
                      <a:pt x="20473" y="67860"/>
                      <a:pt x="26622" y="70716"/>
                      <a:pt x="34028" y="70716"/>
                    </a:cubicBezTo>
                    <a:cubicBezTo>
                      <a:pt x="38500" y="70716"/>
                      <a:pt x="42413" y="69880"/>
                      <a:pt x="45767" y="68278"/>
                    </a:cubicBezTo>
                    <a:cubicBezTo>
                      <a:pt x="49191" y="66675"/>
                      <a:pt x="52265" y="64097"/>
                      <a:pt x="55060" y="60544"/>
                    </a:cubicBezTo>
                    <a:lnTo>
                      <a:pt x="60301" y="64515"/>
                    </a:lnTo>
                    <a:cubicBezTo>
                      <a:pt x="54152" y="73364"/>
                      <a:pt x="45348" y="77753"/>
                      <a:pt x="33679" y="77753"/>
                    </a:cubicBezTo>
                    <a:close/>
                    <a:moveTo>
                      <a:pt x="32142" y="7037"/>
                    </a:moveTo>
                    <a:cubicBezTo>
                      <a:pt x="25923" y="7037"/>
                      <a:pt x="20613" y="9336"/>
                      <a:pt x="16350" y="13865"/>
                    </a:cubicBezTo>
                    <a:cubicBezTo>
                      <a:pt x="12088" y="18463"/>
                      <a:pt x="9433" y="24594"/>
                      <a:pt x="8525" y="32258"/>
                    </a:cubicBezTo>
                    <a:lnTo>
                      <a:pt x="53593" y="32258"/>
                    </a:lnTo>
                    <a:lnTo>
                      <a:pt x="53593" y="31352"/>
                    </a:lnTo>
                    <a:cubicBezTo>
                      <a:pt x="53383" y="24176"/>
                      <a:pt x="51287" y="18254"/>
                      <a:pt x="47444" y="13795"/>
                    </a:cubicBezTo>
                    <a:cubicBezTo>
                      <a:pt x="43601" y="9336"/>
                      <a:pt x="38430" y="7037"/>
                      <a:pt x="32142" y="7037"/>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518D27EE-A8D9-A220-49A7-37C81A054697}"/>
                  </a:ext>
                </a:extLst>
              </p:cNvPr>
              <p:cNvSpPr/>
              <p:nvPr/>
            </p:nvSpPr>
            <p:spPr>
              <a:xfrm>
                <a:off x="31161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15D22312-2563-D9CB-38BD-34BEA1C9272D}"/>
                  </a:ext>
                </a:extLst>
              </p:cNvPr>
              <p:cNvSpPr/>
              <p:nvPr/>
            </p:nvSpPr>
            <p:spPr>
              <a:xfrm>
                <a:off x="3155695"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4109B5EA-F730-CD67-36D1-589711C0B452}"/>
                  </a:ext>
                </a:extLst>
              </p:cNvPr>
              <p:cNvSpPr/>
              <p:nvPr/>
            </p:nvSpPr>
            <p:spPr>
              <a:xfrm>
                <a:off x="323765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DA0EA003-7CAB-5586-99CC-D4107F518EB9}"/>
                  </a:ext>
                </a:extLst>
              </p:cNvPr>
              <p:cNvSpPr/>
              <p:nvPr/>
            </p:nvSpPr>
            <p:spPr>
              <a:xfrm>
                <a:off x="3367761"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9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8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9" y="12053"/>
                      <a:pt x="12717" y="7246"/>
                    </a:cubicBezTo>
                    <a:cubicBezTo>
                      <a:pt x="19076"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5" y="15815"/>
                      <a:pt x="11879" y="20344"/>
                      <a:pt x="11879" y="25918"/>
                    </a:cubicBezTo>
                    <a:cubicBezTo>
                      <a:pt x="11879"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5"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8"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29" name="Vrije vorm 28">
                <a:extLst>
                  <a:ext uri="{FF2B5EF4-FFF2-40B4-BE49-F238E27FC236}">
                    <a16:creationId xmlns:a16="http://schemas.microsoft.com/office/drawing/2014/main" id="{4349F145-0F1B-6E3C-F1DD-17730BDA2941}"/>
                  </a:ext>
                </a:extLst>
              </p:cNvPr>
              <p:cNvSpPr/>
              <p:nvPr/>
            </p:nvSpPr>
            <p:spPr>
              <a:xfrm>
                <a:off x="34640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30" name="Vrije vorm 29">
                <a:extLst>
                  <a:ext uri="{FF2B5EF4-FFF2-40B4-BE49-F238E27FC236}">
                    <a16:creationId xmlns:a16="http://schemas.microsoft.com/office/drawing/2014/main" id="{37C786ED-0375-5E18-70F8-A90DD7B42D61}"/>
                  </a:ext>
                </a:extLst>
              </p:cNvPr>
              <p:cNvSpPr/>
              <p:nvPr/>
            </p:nvSpPr>
            <p:spPr>
              <a:xfrm>
                <a:off x="3503526"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31" name="Vrije vorm 30">
                <a:extLst>
                  <a:ext uri="{FF2B5EF4-FFF2-40B4-BE49-F238E27FC236}">
                    <a16:creationId xmlns:a16="http://schemas.microsoft.com/office/drawing/2014/main" id="{E9A94B32-319D-3F97-4FDE-13E68742E48B}"/>
                  </a:ext>
                </a:extLst>
              </p:cNvPr>
              <p:cNvSpPr/>
              <p:nvPr/>
            </p:nvSpPr>
            <p:spPr>
              <a:xfrm>
                <a:off x="3604353" y="1405654"/>
                <a:ext cx="75393" cy="103600"/>
              </a:xfrm>
              <a:custGeom>
                <a:avLst/>
                <a:gdLst>
                  <a:gd name="connsiteX0" fmla="*/ 75254 w 75393"/>
                  <a:gd name="connsiteY0" fmla="*/ 70786 h 103600"/>
                  <a:gd name="connsiteX1" fmla="*/ 63864 w 75393"/>
                  <a:gd name="connsiteY1" fmla="*/ 95171 h 103600"/>
                  <a:gd name="connsiteX2" fmla="*/ 38081 w 75393"/>
                  <a:gd name="connsiteY2" fmla="*/ 103601 h 103600"/>
                  <a:gd name="connsiteX3" fmla="*/ 18167 w 75393"/>
                  <a:gd name="connsiteY3" fmla="*/ 97958 h 103600"/>
                  <a:gd name="connsiteX4" fmla="*/ 4821 w 75393"/>
                  <a:gd name="connsiteY4" fmla="*/ 82072 h 103600"/>
                  <a:gd name="connsiteX5" fmla="*/ 0 w 75393"/>
                  <a:gd name="connsiteY5" fmla="*/ 58593 h 103600"/>
                  <a:gd name="connsiteX6" fmla="*/ 0 w 75393"/>
                  <a:gd name="connsiteY6" fmla="*/ 45495 h 103600"/>
                  <a:gd name="connsiteX7" fmla="*/ 4751 w 75393"/>
                  <a:gd name="connsiteY7" fmla="*/ 21668 h 103600"/>
                  <a:gd name="connsiteX8" fmla="*/ 18307 w 75393"/>
                  <a:gd name="connsiteY8" fmla="*/ 5643 h 103600"/>
                  <a:gd name="connsiteX9" fmla="*/ 38710 w 75393"/>
                  <a:gd name="connsiteY9" fmla="*/ 0 h 103600"/>
                  <a:gd name="connsiteX10" fmla="*/ 64353 w 75393"/>
                  <a:gd name="connsiteY10" fmla="*/ 8709 h 103600"/>
                  <a:gd name="connsiteX11" fmla="*/ 75324 w 75393"/>
                  <a:gd name="connsiteY11" fmla="*/ 32885 h 103600"/>
                  <a:gd name="connsiteX12" fmla="*/ 66729 w 75393"/>
                  <a:gd name="connsiteY12" fmla="*/ 32885 h 103600"/>
                  <a:gd name="connsiteX13" fmla="*/ 38780 w 75393"/>
                  <a:gd name="connsiteY13" fmla="*/ 7176 h 103600"/>
                  <a:gd name="connsiteX14" fmla="*/ 16909 w 75393"/>
                  <a:gd name="connsiteY14" fmla="*/ 17418 h 103600"/>
                  <a:gd name="connsiteX15" fmla="*/ 8734 w 75393"/>
                  <a:gd name="connsiteY15" fmla="*/ 45774 h 103600"/>
                  <a:gd name="connsiteX16" fmla="*/ 8734 w 75393"/>
                  <a:gd name="connsiteY16" fmla="*/ 58106 h 103600"/>
                  <a:gd name="connsiteX17" fmla="*/ 16700 w 75393"/>
                  <a:gd name="connsiteY17" fmla="*/ 85974 h 103600"/>
                  <a:gd name="connsiteX18" fmla="*/ 38221 w 75393"/>
                  <a:gd name="connsiteY18" fmla="*/ 96355 h 103600"/>
                  <a:gd name="connsiteX19" fmla="*/ 58414 w 75393"/>
                  <a:gd name="connsiteY19" fmla="*/ 89945 h 103600"/>
                  <a:gd name="connsiteX20" fmla="*/ 66799 w 75393"/>
                  <a:gd name="connsiteY20" fmla="*/ 70716 h 103600"/>
                  <a:gd name="connsiteX21" fmla="*/ 75394 w 75393"/>
                  <a:gd name="connsiteY21" fmla="*/ 70716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393" h="103600">
                    <a:moveTo>
                      <a:pt x="75254" y="70786"/>
                    </a:moveTo>
                    <a:cubicBezTo>
                      <a:pt x="74066" y="81376"/>
                      <a:pt x="70293" y="89527"/>
                      <a:pt x="63864" y="95171"/>
                    </a:cubicBezTo>
                    <a:cubicBezTo>
                      <a:pt x="57436" y="100814"/>
                      <a:pt x="48772" y="103601"/>
                      <a:pt x="38081" y="103601"/>
                    </a:cubicBezTo>
                    <a:cubicBezTo>
                      <a:pt x="30605" y="103601"/>
                      <a:pt x="23967" y="101720"/>
                      <a:pt x="18167" y="97958"/>
                    </a:cubicBezTo>
                    <a:cubicBezTo>
                      <a:pt x="12368" y="94195"/>
                      <a:pt x="7965" y="88900"/>
                      <a:pt x="4821" y="82072"/>
                    </a:cubicBezTo>
                    <a:cubicBezTo>
                      <a:pt x="1677" y="75245"/>
                      <a:pt x="70" y="67372"/>
                      <a:pt x="0" y="58593"/>
                    </a:cubicBezTo>
                    <a:lnTo>
                      <a:pt x="0" y="45495"/>
                    </a:lnTo>
                    <a:cubicBezTo>
                      <a:pt x="0" y="36508"/>
                      <a:pt x="1537" y="28635"/>
                      <a:pt x="4751" y="21668"/>
                    </a:cubicBezTo>
                    <a:cubicBezTo>
                      <a:pt x="7896" y="14770"/>
                      <a:pt x="12437" y="9406"/>
                      <a:pt x="18307" y="5643"/>
                    </a:cubicBezTo>
                    <a:cubicBezTo>
                      <a:pt x="24176" y="1881"/>
                      <a:pt x="31024" y="0"/>
                      <a:pt x="38710" y="0"/>
                    </a:cubicBezTo>
                    <a:cubicBezTo>
                      <a:pt x="49540" y="0"/>
                      <a:pt x="58065" y="2926"/>
                      <a:pt x="64353" y="8709"/>
                    </a:cubicBezTo>
                    <a:cubicBezTo>
                      <a:pt x="70642" y="14492"/>
                      <a:pt x="74276" y="22573"/>
                      <a:pt x="75324" y="32885"/>
                    </a:cubicBezTo>
                    <a:lnTo>
                      <a:pt x="66729" y="32885"/>
                    </a:lnTo>
                    <a:cubicBezTo>
                      <a:pt x="64633" y="15746"/>
                      <a:pt x="55270" y="7176"/>
                      <a:pt x="38780" y="7176"/>
                    </a:cubicBezTo>
                    <a:cubicBezTo>
                      <a:pt x="29626" y="7176"/>
                      <a:pt x="22290" y="10590"/>
                      <a:pt x="16909" y="17418"/>
                    </a:cubicBezTo>
                    <a:cubicBezTo>
                      <a:pt x="11529" y="24246"/>
                      <a:pt x="8734" y="33721"/>
                      <a:pt x="8734" y="45774"/>
                    </a:cubicBezTo>
                    <a:lnTo>
                      <a:pt x="8734" y="58106"/>
                    </a:lnTo>
                    <a:cubicBezTo>
                      <a:pt x="8734" y="69741"/>
                      <a:pt x="11389" y="79007"/>
                      <a:pt x="16700" y="85974"/>
                    </a:cubicBezTo>
                    <a:cubicBezTo>
                      <a:pt x="22010" y="92872"/>
                      <a:pt x="29137" y="96355"/>
                      <a:pt x="38221" y="96355"/>
                    </a:cubicBezTo>
                    <a:cubicBezTo>
                      <a:pt x="47304" y="96355"/>
                      <a:pt x="53872" y="94195"/>
                      <a:pt x="58414" y="89945"/>
                    </a:cubicBezTo>
                    <a:cubicBezTo>
                      <a:pt x="62956" y="85695"/>
                      <a:pt x="65751" y="79286"/>
                      <a:pt x="66799" y="70716"/>
                    </a:cubicBezTo>
                    <a:lnTo>
                      <a:pt x="75394" y="70716"/>
                    </a:lnTo>
                    <a:close/>
                  </a:path>
                </a:pathLst>
              </a:custGeom>
              <a:solidFill>
                <a:srgbClr val="FFFFFF"/>
              </a:solidFill>
              <a:ln w="3175" cap="flat">
                <a:solidFill>
                  <a:schemeClr val="bg1"/>
                </a:solid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A0F82332-7C5F-EF72-6E3F-6CCD9325FDB8}"/>
                  </a:ext>
                </a:extLst>
              </p:cNvPr>
              <p:cNvSpPr/>
              <p:nvPr/>
            </p:nvSpPr>
            <p:spPr>
              <a:xfrm>
                <a:off x="3703923"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33" name="Vrije vorm 32">
                <a:extLst>
                  <a:ext uri="{FF2B5EF4-FFF2-40B4-BE49-F238E27FC236}">
                    <a16:creationId xmlns:a16="http://schemas.microsoft.com/office/drawing/2014/main" id="{E62F81E6-5FAF-F72E-80D2-D5B40E808EA2}"/>
                  </a:ext>
                </a:extLst>
              </p:cNvPr>
              <p:cNvSpPr/>
              <p:nvPr/>
            </p:nvSpPr>
            <p:spPr>
              <a:xfrm>
                <a:off x="3821101" y="1405654"/>
                <a:ext cx="65541" cy="102207"/>
              </a:xfrm>
              <a:custGeom>
                <a:avLst/>
                <a:gdLst>
                  <a:gd name="connsiteX0" fmla="*/ 65471 w 65541"/>
                  <a:gd name="connsiteY0" fmla="*/ 102207 h 102207"/>
                  <a:gd name="connsiteX1" fmla="*/ 2166 w 65541"/>
                  <a:gd name="connsiteY1" fmla="*/ 102207 h 102207"/>
                  <a:gd name="connsiteX2" fmla="*/ 2166 w 65541"/>
                  <a:gd name="connsiteY2" fmla="*/ 95867 h 102207"/>
                  <a:gd name="connsiteX3" fmla="*/ 36823 w 65541"/>
                  <a:gd name="connsiteY3" fmla="*/ 56712 h 102207"/>
                  <a:gd name="connsiteX4" fmla="*/ 48772 w 65541"/>
                  <a:gd name="connsiteY4" fmla="*/ 40409 h 102207"/>
                  <a:gd name="connsiteX5" fmla="*/ 52126 w 65541"/>
                  <a:gd name="connsiteY5" fmla="*/ 27868 h 102207"/>
                  <a:gd name="connsiteX6" fmla="*/ 46536 w 65541"/>
                  <a:gd name="connsiteY6" fmla="*/ 12750 h 102207"/>
                  <a:gd name="connsiteX7" fmla="*/ 31024 w 65541"/>
                  <a:gd name="connsiteY7" fmla="*/ 7176 h 102207"/>
                  <a:gd name="connsiteX8" fmla="*/ 14534 w 65541"/>
                  <a:gd name="connsiteY8" fmla="*/ 13656 h 102207"/>
                  <a:gd name="connsiteX9" fmla="*/ 8245 w 65541"/>
                  <a:gd name="connsiteY9" fmla="*/ 30516 h 102207"/>
                  <a:gd name="connsiteX10" fmla="*/ 0 w 65541"/>
                  <a:gd name="connsiteY10" fmla="*/ 30516 h 102207"/>
                  <a:gd name="connsiteX11" fmla="*/ 3843 w 65541"/>
                  <a:gd name="connsiteY11" fmla="*/ 14979 h 102207"/>
                  <a:gd name="connsiteX12" fmla="*/ 14813 w 65541"/>
                  <a:gd name="connsiteY12" fmla="*/ 3971 h 102207"/>
                  <a:gd name="connsiteX13" fmla="*/ 31024 w 65541"/>
                  <a:gd name="connsiteY13" fmla="*/ 0 h 102207"/>
                  <a:gd name="connsiteX14" fmla="*/ 52685 w 65541"/>
                  <a:gd name="connsiteY14" fmla="*/ 7246 h 102207"/>
                  <a:gd name="connsiteX15" fmla="*/ 60511 w 65541"/>
                  <a:gd name="connsiteY15" fmla="*/ 27032 h 102207"/>
                  <a:gd name="connsiteX16" fmla="*/ 56108 w 65541"/>
                  <a:gd name="connsiteY16" fmla="*/ 42499 h 102207"/>
                  <a:gd name="connsiteX17" fmla="*/ 40597 w 65541"/>
                  <a:gd name="connsiteY17" fmla="*/ 63401 h 102207"/>
                  <a:gd name="connsiteX18" fmla="*/ 12437 w 65541"/>
                  <a:gd name="connsiteY18" fmla="*/ 95171 h 102207"/>
                  <a:gd name="connsiteX19" fmla="*/ 65541 w 65541"/>
                  <a:gd name="connsiteY19" fmla="*/ 95171 h 102207"/>
                  <a:gd name="connsiteX20" fmla="*/ 65541 w 65541"/>
                  <a:gd name="connsiteY20" fmla="*/ 102138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541" h="102207">
                    <a:moveTo>
                      <a:pt x="65471" y="102207"/>
                    </a:moveTo>
                    <a:lnTo>
                      <a:pt x="2166" y="102207"/>
                    </a:lnTo>
                    <a:lnTo>
                      <a:pt x="2166" y="95867"/>
                    </a:lnTo>
                    <a:lnTo>
                      <a:pt x="36823" y="56712"/>
                    </a:lnTo>
                    <a:cubicBezTo>
                      <a:pt x="42553" y="50093"/>
                      <a:pt x="46536" y="44659"/>
                      <a:pt x="48772" y="40409"/>
                    </a:cubicBezTo>
                    <a:cubicBezTo>
                      <a:pt x="51008" y="36090"/>
                      <a:pt x="52126" y="31909"/>
                      <a:pt x="52126" y="27868"/>
                    </a:cubicBezTo>
                    <a:cubicBezTo>
                      <a:pt x="52126" y="21528"/>
                      <a:pt x="50239" y="16442"/>
                      <a:pt x="46536" y="12750"/>
                    </a:cubicBezTo>
                    <a:cubicBezTo>
                      <a:pt x="42763" y="9057"/>
                      <a:pt x="37592" y="7176"/>
                      <a:pt x="31024" y="7176"/>
                    </a:cubicBezTo>
                    <a:cubicBezTo>
                      <a:pt x="24456" y="7176"/>
                      <a:pt x="18726" y="9336"/>
                      <a:pt x="14534" y="13656"/>
                    </a:cubicBezTo>
                    <a:cubicBezTo>
                      <a:pt x="10341" y="17975"/>
                      <a:pt x="8245" y="23618"/>
                      <a:pt x="8245" y="30516"/>
                    </a:cubicBezTo>
                    <a:lnTo>
                      <a:pt x="0" y="30516"/>
                    </a:lnTo>
                    <a:cubicBezTo>
                      <a:pt x="0" y="24803"/>
                      <a:pt x="1258" y="19647"/>
                      <a:pt x="3843" y="14979"/>
                    </a:cubicBezTo>
                    <a:cubicBezTo>
                      <a:pt x="6428" y="10311"/>
                      <a:pt x="10062" y="6688"/>
                      <a:pt x="14813" y="3971"/>
                    </a:cubicBezTo>
                    <a:cubicBezTo>
                      <a:pt x="19565" y="1324"/>
                      <a:pt x="24945" y="0"/>
                      <a:pt x="31024" y="0"/>
                    </a:cubicBezTo>
                    <a:cubicBezTo>
                      <a:pt x="40247" y="0"/>
                      <a:pt x="47514" y="2438"/>
                      <a:pt x="52685" y="7246"/>
                    </a:cubicBezTo>
                    <a:cubicBezTo>
                      <a:pt x="57855" y="12053"/>
                      <a:pt x="60511" y="18672"/>
                      <a:pt x="60511" y="27032"/>
                    </a:cubicBezTo>
                    <a:cubicBezTo>
                      <a:pt x="60511" y="31770"/>
                      <a:pt x="59043" y="36856"/>
                      <a:pt x="56108" y="42499"/>
                    </a:cubicBezTo>
                    <a:cubicBezTo>
                      <a:pt x="53174" y="48143"/>
                      <a:pt x="48003" y="55040"/>
                      <a:pt x="40597" y="63401"/>
                    </a:cubicBezTo>
                    <a:lnTo>
                      <a:pt x="12437" y="95171"/>
                    </a:lnTo>
                    <a:lnTo>
                      <a:pt x="65541" y="95171"/>
                    </a:lnTo>
                    <a:lnTo>
                      <a:pt x="65541" y="102138"/>
                    </a:lnTo>
                    <a:close/>
                  </a:path>
                </a:pathLst>
              </a:custGeom>
              <a:solidFill>
                <a:srgbClr val="FFFFFF"/>
              </a:solidFill>
              <a:ln w="3175" cap="flat">
                <a:solidFill>
                  <a:schemeClr val="bg1"/>
                </a:solidFill>
                <a:prstDash val="solid"/>
                <a:miter/>
              </a:ln>
            </p:spPr>
            <p:txBody>
              <a:bodyPr rtlCol="0" anchor="ctr"/>
              <a:lstStyle/>
              <a:p>
                <a:endParaRPr lang="en-GB"/>
              </a:p>
            </p:txBody>
          </p:sp>
          <p:sp>
            <p:nvSpPr>
              <p:cNvPr id="34" name="Vrije vorm 33">
                <a:extLst>
                  <a:ext uri="{FF2B5EF4-FFF2-40B4-BE49-F238E27FC236}">
                    <a16:creationId xmlns:a16="http://schemas.microsoft.com/office/drawing/2014/main" id="{0C450C3A-6C31-3DFB-5B52-453EC5B3C82F}"/>
                  </a:ext>
                </a:extLst>
              </p:cNvPr>
              <p:cNvSpPr/>
              <p:nvPr/>
            </p:nvSpPr>
            <p:spPr>
              <a:xfrm>
                <a:off x="3904460"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3 w 62117"/>
                  <a:gd name="connsiteY20" fmla="*/ 61520 h 103600"/>
                  <a:gd name="connsiteX21" fmla="*/ 53873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3" y="61520"/>
                    </a:cubicBezTo>
                    <a:lnTo>
                      <a:pt x="53873"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35" name="Vrije vorm 34">
                <a:extLst>
                  <a:ext uri="{FF2B5EF4-FFF2-40B4-BE49-F238E27FC236}">
                    <a16:creationId xmlns:a16="http://schemas.microsoft.com/office/drawing/2014/main" id="{235846C1-BEA5-5743-B16E-46D35D1AFD65}"/>
                  </a:ext>
                </a:extLst>
              </p:cNvPr>
              <p:cNvSpPr/>
              <p:nvPr/>
            </p:nvSpPr>
            <p:spPr>
              <a:xfrm>
                <a:off x="3986841"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2 w 62117"/>
                  <a:gd name="connsiteY20" fmla="*/ 61520 h 103600"/>
                  <a:gd name="connsiteX21" fmla="*/ 53872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2" y="61520"/>
                    </a:cubicBezTo>
                    <a:lnTo>
                      <a:pt x="53872"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36" name="Vrije vorm 35">
                <a:extLst>
                  <a:ext uri="{FF2B5EF4-FFF2-40B4-BE49-F238E27FC236}">
                    <a16:creationId xmlns:a16="http://schemas.microsoft.com/office/drawing/2014/main" id="{7AE2C230-ED64-99D1-12E5-583BFB41DFDC}"/>
                  </a:ext>
                </a:extLst>
              </p:cNvPr>
              <p:cNvSpPr/>
              <p:nvPr/>
            </p:nvSpPr>
            <p:spPr>
              <a:xfrm>
                <a:off x="4068174" y="1405794"/>
                <a:ext cx="64353" cy="103531"/>
              </a:xfrm>
              <a:custGeom>
                <a:avLst/>
                <a:gdLst>
                  <a:gd name="connsiteX0" fmla="*/ 61698 w 64353"/>
                  <a:gd name="connsiteY0" fmla="*/ 27241 h 103531"/>
                  <a:gd name="connsiteX1" fmla="*/ 57087 w 64353"/>
                  <a:gd name="connsiteY1" fmla="*/ 41245 h 103531"/>
                  <a:gd name="connsiteX2" fmla="*/ 44999 w 64353"/>
                  <a:gd name="connsiteY2" fmla="*/ 50372 h 103531"/>
                  <a:gd name="connsiteX3" fmla="*/ 59043 w 64353"/>
                  <a:gd name="connsiteY3" fmla="*/ 59987 h 103531"/>
                  <a:gd name="connsiteX4" fmla="*/ 64353 w 64353"/>
                  <a:gd name="connsiteY4" fmla="*/ 75384 h 103531"/>
                  <a:gd name="connsiteX5" fmla="*/ 55549 w 64353"/>
                  <a:gd name="connsiteY5" fmla="*/ 95937 h 103531"/>
                  <a:gd name="connsiteX6" fmla="*/ 32212 w 64353"/>
                  <a:gd name="connsiteY6" fmla="*/ 103531 h 103531"/>
                  <a:gd name="connsiteX7" fmla="*/ 8804 w 64353"/>
                  <a:gd name="connsiteY7" fmla="*/ 96007 h 103531"/>
                  <a:gd name="connsiteX8" fmla="*/ 0 w 64353"/>
                  <a:gd name="connsiteY8" fmla="*/ 75454 h 103531"/>
                  <a:gd name="connsiteX9" fmla="*/ 5031 w 64353"/>
                  <a:gd name="connsiteY9" fmla="*/ 60126 h 103531"/>
                  <a:gd name="connsiteX10" fmla="*/ 18936 w 64353"/>
                  <a:gd name="connsiteY10" fmla="*/ 50442 h 103531"/>
                  <a:gd name="connsiteX11" fmla="*/ 6987 w 64353"/>
                  <a:gd name="connsiteY11" fmla="*/ 41315 h 103531"/>
                  <a:gd name="connsiteX12" fmla="*/ 2515 w 64353"/>
                  <a:gd name="connsiteY12" fmla="*/ 27311 h 103531"/>
                  <a:gd name="connsiteX13" fmla="*/ 10621 w 64353"/>
                  <a:gd name="connsiteY13" fmla="*/ 7385 h 103531"/>
                  <a:gd name="connsiteX14" fmla="*/ 32072 w 64353"/>
                  <a:gd name="connsiteY14" fmla="*/ 0 h 103531"/>
                  <a:gd name="connsiteX15" fmla="*/ 53593 w 64353"/>
                  <a:gd name="connsiteY15" fmla="*/ 7455 h 103531"/>
                  <a:gd name="connsiteX16" fmla="*/ 61768 w 64353"/>
                  <a:gd name="connsiteY16" fmla="*/ 27311 h 103531"/>
                  <a:gd name="connsiteX17" fmla="*/ 56039 w 64353"/>
                  <a:gd name="connsiteY17" fmla="*/ 75454 h 103531"/>
                  <a:gd name="connsiteX18" fmla="*/ 49331 w 64353"/>
                  <a:gd name="connsiteY18" fmla="*/ 59987 h 103531"/>
                  <a:gd name="connsiteX19" fmla="*/ 32142 w 64353"/>
                  <a:gd name="connsiteY19" fmla="*/ 53925 h 103531"/>
                  <a:gd name="connsiteX20" fmla="*/ 15023 w 64353"/>
                  <a:gd name="connsiteY20" fmla="*/ 59847 h 103531"/>
                  <a:gd name="connsiteX21" fmla="*/ 8385 w 64353"/>
                  <a:gd name="connsiteY21" fmla="*/ 75454 h 103531"/>
                  <a:gd name="connsiteX22" fmla="*/ 14813 w 64353"/>
                  <a:gd name="connsiteY22" fmla="*/ 90781 h 103531"/>
                  <a:gd name="connsiteX23" fmla="*/ 32282 w 64353"/>
                  <a:gd name="connsiteY23" fmla="*/ 96494 h 103531"/>
                  <a:gd name="connsiteX24" fmla="*/ 49540 w 64353"/>
                  <a:gd name="connsiteY24" fmla="*/ 90781 h 103531"/>
                  <a:gd name="connsiteX25" fmla="*/ 56039 w 64353"/>
                  <a:gd name="connsiteY25" fmla="*/ 75384 h 103531"/>
                  <a:gd name="connsiteX26" fmla="*/ 53383 w 64353"/>
                  <a:gd name="connsiteY26" fmla="*/ 27172 h 103531"/>
                  <a:gd name="connsiteX27" fmla="*/ 47374 w 64353"/>
                  <a:gd name="connsiteY27" fmla="*/ 12750 h 103531"/>
                  <a:gd name="connsiteX28" fmla="*/ 32072 w 64353"/>
                  <a:gd name="connsiteY28" fmla="*/ 6967 h 103531"/>
                  <a:gd name="connsiteX29" fmla="*/ 16770 w 64353"/>
                  <a:gd name="connsiteY29" fmla="*/ 12541 h 103531"/>
                  <a:gd name="connsiteX30" fmla="*/ 10900 w 64353"/>
                  <a:gd name="connsiteY30" fmla="*/ 27172 h 103531"/>
                  <a:gd name="connsiteX31" fmla="*/ 16770 w 64353"/>
                  <a:gd name="connsiteY31" fmla="*/ 41454 h 103531"/>
                  <a:gd name="connsiteX32" fmla="*/ 32142 w 64353"/>
                  <a:gd name="connsiteY32" fmla="*/ 46819 h 103531"/>
                  <a:gd name="connsiteX33" fmla="*/ 47444 w 64353"/>
                  <a:gd name="connsiteY33" fmla="*/ 41385 h 103531"/>
                  <a:gd name="connsiteX34" fmla="*/ 53383 w 64353"/>
                  <a:gd name="connsiteY34" fmla="*/ 27172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53" h="103531">
                    <a:moveTo>
                      <a:pt x="61698" y="27241"/>
                    </a:moveTo>
                    <a:cubicBezTo>
                      <a:pt x="61698" y="32467"/>
                      <a:pt x="60161" y="37135"/>
                      <a:pt x="57087" y="41245"/>
                    </a:cubicBezTo>
                    <a:cubicBezTo>
                      <a:pt x="54012" y="45356"/>
                      <a:pt x="50029" y="48421"/>
                      <a:pt x="44999" y="50372"/>
                    </a:cubicBezTo>
                    <a:cubicBezTo>
                      <a:pt x="50798" y="52393"/>
                      <a:pt x="55480" y="55597"/>
                      <a:pt x="59043" y="59987"/>
                    </a:cubicBezTo>
                    <a:cubicBezTo>
                      <a:pt x="62537" y="64446"/>
                      <a:pt x="64353" y="69532"/>
                      <a:pt x="64353" y="75384"/>
                    </a:cubicBezTo>
                    <a:cubicBezTo>
                      <a:pt x="64353" y="84023"/>
                      <a:pt x="61419" y="90851"/>
                      <a:pt x="55549" y="95937"/>
                    </a:cubicBezTo>
                    <a:cubicBezTo>
                      <a:pt x="49680" y="101023"/>
                      <a:pt x="41854" y="103531"/>
                      <a:pt x="32212" y="103531"/>
                    </a:cubicBezTo>
                    <a:cubicBezTo>
                      <a:pt x="22569" y="103531"/>
                      <a:pt x="14604" y="101023"/>
                      <a:pt x="8804" y="96007"/>
                    </a:cubicBezTo>
                    <a:cubicBezTo>
                      <a:pt x="2935" y="90990"/>
                      <a:pt x="0" y="84093"/>
                      <a:pt x="0" y="75454"/>
                    </a:cubicBezTo>
                    <a:cubicBezTo>
                      <a:pt x="0" y="69741"/>
                      <a:pt x="1677" y="64655"/>
                      <a:pt x="5031" y="60126"/>
                    </a:cubicBezTo>
                    <a:cubicBezTo>
                      <a:pt x="8385" y="55597"/>
                      <a:pt x="13066" y="52393"/>
                      <a:pt x="18936" y="50442"/>
                    </a:cubicBezTo>
                    <a:cubicBezTo>
                      <a:pt x="13975" y="48491"/>
                      <a:pt x="9922" y="45495"/>
                      <a:pt x="6987" y="41315"/>
                    </a:cubicBezTo>
                    <a:cubicBezTo>
                      <a:pt x="4053" y="37135"/>
                      <a:pt x="2515" y="32536"/>
                      <a:pt x="2515" y="27311"/>
                    </a:cubicBezTo>
                    <a:cubicBezTo>
                      <a:pt x="2515" y="18950"/>
                      <a:pt x="5241" y="12332"/>
                      <a:pt x="10621" y="7385"/>
                    </a:cubicBezTo>
                    <a:cubicBezTo>
                      <a:pt x="16001" y="2438"/>
                      <a:pt x="23128" y="0"/>
                      <a:pt x="32072" y="0"/>
                    </a:cubicBezTo>
                    <a:cubicBezTo>
                      <a:pt x="41016" y="0"/>
                      <a:pt x="48143" y="2508"/>
                      <a:pt x="53593" y="7455"/>
                    </a:cubicBezTo>
                    <a:cubicBezTo>
                      <a:pt x="59043" y="12401"/>
                      <a:pt x="61768" y="19090"/>
                      <a:pt x="61768" y="27311"/>
                    </a:cubicBezTo>
                    <a:close/>
                    <a:moveTo>
                      <a:pt x="56039" y="75454"/>
                    </a:moveTo>
                    <a:cubicBezTo>
                      <a:pt x="56039" y="69183"/>
                      <a:pt x="53802" y="64028"/>
                      <a:pt x="49331" y="59987"/>
                    </a:cubicBezTo>
                    <a:cubicBezTo>
                      <a:pt x="44859" y="55946"/>
                      <a:pt x="39129" y="53925"/>
                      <a:pt x="32142" y="53925"/>
                    </a:cubicBezTo>
                    <a:cubicBezTo>
                      <a:pt x="25154" y="53925"/>
                      <a:pt x="19425" y="55946"/>
                      <a:pt x="15023" y="59847"/>
                    </a:cubicBezTo>
                    <a:cubicBezTo>
                      <a:pt x="10551" y="63819"/>
                      <a:pt x="8385" y="69044"/>
                      <a:pt x="8385" y="75454"/>
                    </a:cubicBezTo>
                    <a:cubicBezTo>
                      <a:pt x="8385" y="81863"/>
                      <a:pt x="10551" y="86949"/>
                      <a:pt x="14813" y="90781"/>
                    </a:cubicBezTo>
                    <a:cubicBezTo>
                      <a:pt x="19145" y="94613"/>
                      <a:pt x="24945" y="96494"/>
                      <a:pt x="32282" y="96494"/>
                    </a:cubicBezTo>
                    <a:cubicBezTo>
                      <a:pt x="39618" y="96494"/>
                      <a:pt x="45208" y="94613"/>
                      <a:pt x="49540" y="90781"/>
                    </a:cubicBezTo>
                    <a:cubicBezTo>
                      <a:pt x="53872" y="87019"/>
                      <a:pt x="56039" y="81863"/>
                      <a:pt x="56039" y="75384"/>
                    </a:cubicBezTo>
                    <a:close/>
                    <a:moveTo>
                      <a:pt x="53383" y="27172"/>
                    </a:moveTo>
                    <a:cubicBezTo>
                      <a:pt x="53383" y="21389"/>
                      <a:pt x="51357" y="16582"/>
                      <a:pt x="47374" y="12750"/>
                    </a:cubicBezTo>
                    <a:cubicBezTo>
                      <a:pt x="43391" y="8918"/>
                      <a:pt x="38291" y="6967"/>
                      <a:pt x="32072" y="6967"/>
                    </a:cubicBezTo>
                    <a:cubicBezTo>
                      <a:pt x="25853" y="6967"/>
                      <a:pt x="20683" y="8848"/>
                      <a:pt x="16770" y="12541"/>
                    </a:cubicBezTo>
                    <a:cubicBezTo>
                      <a:pt x="12857" y="16233"/>
                      <a:pt x="10900" y="21110"/>
                      <a:pt x="10900" y="27172"/>
                    </a:cubicBezTo>
                    <a:cubicBezTo>
                      <a:pt x="10900" y="33233"/>
                      <a:pt x="12857" y="37831"/>
                      <a:pt x="16770" y="41454"/>
                    </a:cubicBezTo>
                    <a:cubicBezTo>
                      <a:pt x="20683" y="45077"/>
                      <a:pt x="25783" y="46819"/>
                      <a:pt x="32142" y="46819"/>
                    </a:cubicBezTo>
                    <a:cubicBezTo>
                      <a:pt x="38500" y="46819"/>
                      <a:pt x="43461" y="45007"/>
                      <a:pt x="47444" y="41385"/>
                    </a:cubicBezTo>
                    <a:cubicBezTo>
                      <a:pt x="51427" y="37762"/>
                      <a:pt x="53383" y="33024"/>
                      <a:pt x="53383" y="27172"/>
                    </a:cubicBezTo>
                    <a:close/>
                  </a:path>
                </a:pathLst>
              </a:custGeom>
              <a:solidFill>
                <a:srgbClr val="FFFFFF"/>
              </a:solidFill>
              <a:ln w="3175" cap="flat">
                <a:solidFill>
                  <a:schemeClr val="bg1"/>
                </a:solidFill>
                <a:prstDash val="solid"/>
                <a:miter/>
              </a:ln>
            </p:spPr>
            <p:txBody>
              <a:bodyPr rtlCol="0" anchor="ctr"/>
              <a:lstStyle/>
              <a:p>
                <a:endParaRPr lang="en-GB"/>
              </a:p>
            </p:txBody>
          </p:sp>
        </p:grpSp>
      </p:grpSp>
    </p:spTree>
    <p:extLst>
      <p:ext uri="{BB962C8B-B14F-4D97-AF65-F5344CB8AC3E}">
        <p14:creationId xmlns:p14="http://schemas.microsoft.com/office/powerpoint/2010/main" val="9532792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lanco Title">
    <p:spTree>
      <p:nvGrpSpPr>
        <p:cNvPr id="1" name=""/>
        <p:cNvGrpSpPr/>
        <p:nvPr/>
      </p:nvGrpSpPr>
      <p:grpSpPr>
        <a:xfrm>
          <a:off x="0" y="0"/>
          <a:ext cx="0" cy="0"/>
          <a:chOff x="0" y="0"/>
          <a:chExt cx="0" cy="0"/>
        </a:xfrm>
      </p:grpSpPr>
      <p:sp>
        <p:nvSpPr>
          <p:cNvPr id="6" name="Vrije vorm 5">
            <a:extLst>
              <a:ext uri="{FF2B5EF4-FFF2-40B4-BE49-F238E27FC236}">
                <a16:creationId xmlns:a16="http://schemas.microsoft.com/office/drawing/2014/main" id="{E1C0E8D4-D9EF-20AB-4AF8-0F956E1BA5F5}"/>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ekstvak 1">
            <a:extLst>
              <a:ext uri="{FF2B5EF4-FFF2-40B4-BE49-F238E27FC236}">
                <a16:creationId xmlns:a16="http://schemas.microsoft.com/office/drawing/2014/main" id="{BF576683-B647-CE3E-F219-92515D09C350}"/>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126580719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tart Client">
    <p:spTree>
      <p:nvGrpSpPr>
        <p:cNvPr id="1" name=""/>
        <p:cNvGrpSpPr/>
        <p:nvPr/>
      </p:nvGrpSpPr>
      <p:grpSpPr>
        <a:xfrm>
          <a:off x="0" y="0"/>
          <a:ext cx="0" cy="0"/>
          <a:chOff x="0" y="0"/>
          <a:chExt cx="0" cy="0"/>
        </a:xfrm>
      </p:grpSpPr>
      <p:pic>
        <p:nvPicPr>
          <p:cNvPr id="112" name="Afbeelding 4">
            <a:extLst>
              <a:ext uri="{FF2B5EF4-FFF2-40B4-BE49-F238E27FC236}">
                <a16:creationId xmlns:a16="http://schemas.microsoft.com/office/drawing/2014/main" id="{8FBEF8C6-28CA-C470-EA45-A3CA8CABD6DA}"/>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5368" b="5368"/>
          <a:stretch/>
        </p:blipFill>
        <p:spPr>
          <a:xfrm>
            <a:off x="-1" y="0"/>
            <a:ext cx="11869783" cy="6535783"/>
          </a:xfrm>
          <a:prstGeom prst="rect">
            <a:avLst/>
          </a:prstGeom>
        </p:spPr>
      </p:pic>
      <p:sp>
        <p:nvSpPr>
          <p:cNvPr id="2" name="Tijdelijke aanduiding voor tekst 15">
            <a:extLst>
              <a:ext uri="{FF2B5EF4-FFF2-40B4-BE49-F238E27FC236}">
                <a16:creationId xmlns:a16="http://schemas.microsoft.com/office/drawing/2014/main" id="{AAE3A346-9B20-BB64-2BF2-55E5DB75C0F7}"/>
              </a:ext>
            </a:extLst>
          </p:cNvPr>
          <p:cNvSpPr>
            <a:spLocks noGrp="1"/>
          </p:cNvSpPr>
          <p:nvPr>
            <p:ph type="body" sz="quarter" idx="11" hasCustomPrompt="1"/>
          </p:nvPr>
        </p:nvSpPr>
        <p:spPr>
          <a:xfrm>
            <a:off x="838200" y="5419545"/>
            <a:ext cx="1307378" cy="477128"/>
          </a:xfrm>
          <a:prstGeom prst="roundRect">
            <a:avLst>
              <a:gd name="adj" fmla="val 50000"/>
            </a:avLst>
          </a:prstGeom>
          <a:solidFill>
            <a:schemeClr val="accent1"/>
          </a:solidFill>
        </p:spPr>
        <p:txBody>
          <a:bodyPr wrap="none" lIns="180000" tIns="72000" rIns="180000" bIns="72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3" name="Titel 5">
            <a:extLst>
              <a:ext uri="{FF2B5EF4-FFF2-40B4-BE49-F238E27FC236}">
                <a16:creationId xmlns:a16="http://schemas.microsoft.com/office/drawing/2014/main" id="{634809E4-C665-0A4E-44CF-4F8136B8F656}"/>
              </a:ext>
            </a:extLst>
          </p:cNvPr>
          <p:cNvSpPr>
            <a:spLocks noGrp="1"/>
          </p:cNvSpPr>
          <p:nvPr>
            <p:ph type="title" hasCustomPrompt="1"/>
          </p:nvPr>
        </p:nvSpPr>
        <p:spPr>
          <a:xfrm>
            <a:off x="838200" y="3429001"/>
            <a:ext cx="6353975" cy="1923018"/>
          </a:xfrm>
        </p:spPr>
        <p:txBody>
          <a:bodyPr lIns="0" anchor="b"/>
          <a:lstStyle>
            <a:lvl1pPr>
              <a:defRPr b="0" i="0">
                <a:solidFill>
                  <a:schemeClr val="bg1"/>
                </a:solidFill>
                <a:latin typeface="Roboto" panose="02000000000000000000" pitchFamily="2" charset="0"/>
                <a:ea typeface="Roboto" panose="02000000000000000000" pitchFamily="2" charset="0"/>
              </a:defRPr>
            </a:lvl1pPr>
          </a:lstStyle>
          <a:p>
            <a:r>
              <a:rPr lang="nl-NL" err="1"/>
              <a:t>Chapter</a:t>
            </a:r>
            <a:r>
              <a:rPr lang="nl-NL"/>
              <a:t> </a:t>
            </a:r>
            <a:r>
              <a:rPr lang="nl-NL" err="1"/>
              <a:t>title</a:t>
            </a:r>
            <a:endParaRPr lang="en-GB"/>
          </a:p>
        </p:txBody>
      </p:sp>
      <p:grpSp>
        <p:nvGrpSpPr>
          <p:cNvPr id="7" name="Groep 6">
            <a:extLst>
              <a:ext uri="{FF2B5EF4-FFF2-40B4-BE49-F238E27FC236}">
                <a16:creationId xmlns:a16="http://schemas.microsoft.com/office/drawing/2014/main" id="{5E95DC79-E37F-514A-F20C-F027A43FBC3F}"/>
              </a:ext>
            </a:extLst>
          </p:cNvPr>
          <p:cNvGrpSpPr/>
          <p:nvPr userDrawn="1"/>
        </p:nvGrpSpPr>
        <p:grpSpPr>
          <a:xfrm>
            <a:off x="838200" y="1038942"/>
            <a:ext cx="3236179" cy="789858"/>
            <a:chOff x="838200" y="704764"/>
            <a:chExt cx="3296703" cy="804630"/>
          </a:xfrm>
        </p:grpSpPr>
        <p:grpSp>
          <p:nvGrpSpPr>
            <p:cNvPr id="10" name="Graphic 6">
              <a:extLst>
                <a:ext uri="{FF2B5EF4-FFF2-40B4-BE49-F238E27FC236}">
                  <a16:creationId xmlns:a16="http://schemas.microsoft.com/office/drawing/2014/main" id="{DE0039FE-9CEA-D813-ACE7-9D0B679D8427}"/>
                </a:ext>
              </a:extLst>
            </p:cNvPr>
            <p:cNvGrpSpPr/>
            <p:nvPr/>
          </p:nvGrpSpPr>
          <p:grpSpPr>
            <a:xfrm>
              <a:off x="838200" y="704764"/>
              <a:ext cx="3296703" cy="607740"/>
              <a:chOff x="838200" y="704764"/>
              <a:chExt cx="3296703" cy="607740"/>
            </a:xfrm>
          </p:grpSpPr>
          <p:sp>
            <p:nvSpPr>
              <p:cNvPr id="11" name="Vrije vorm 10">
                <a:extLst>
                  <a:ext uri="{FF2B5EF4-FFF2-40B4-BE49-F238E27FC236}">
                    <a16:creationId xmlns:a16="http://schemas.microsoft.com/office/drawing/2014/main" id="{639B7B7B-DA89-A7BA-69DD-E3963BA646B3}"/>
                  </a:ext>
                </a:extLst>
              </p:cNvPr>
              <p:cNvSpPr/>
              <p:nvPr/>
            </p:nvSpPr>
            <p:spPr>
              <a:xfrm>
                <a:off x="1697924" y="704764"/>
                <a:ext cx="415118" cy="605789"/>
              </a:xfrm>
              <a:custGeom>
                <a:avLst/>
                <a:gdLst>
                  <a:gd name="connsiteX0" fmla="*/ 415119 w 415118"/>
                  <a:gd name="connsiteY0" fmla="*/ 37553 h 605789"/>
                  <a:gd name="connsiteX1" fmla="*/ 415119 w 415118"/>
                  <a:gd name="connsiteY1" fmla="*/ 0 h 605789"/>
                  <a:gd name="connsiteX2" fmla="*/ 0 w 415118"/>
                  <a:gd name="connsiteY2" fmla="*/ 0 h 605789"/>
                  <a:gd name="connsiteX3" fmla="*/ 0 w 415118"/>
                  <a:gd name="connsiteY3" fmla="*/ 605790 h 605789"/>
                  <a:gd name="connsiteX4" fmla="*/ 36334 w 415118"/>
                  <a:gd name="connsiteY4" fmla="*/ 605790 h 605789"/>
                  <a:gd name="connsiteX5" fmla="*/ 36334 w 415118"/>
                  <a:gd name="connsiteY5" fmla="*/ 308712 h 605789"/>
                  <a:gd name="connsiteX6" fmla="*/ 263563 w 415118"/>
                  <a:gd name="connsiteY6" fmla="*/ 308712 h 605789"/>
                  <a:gd name="connsiteX7" fmla="*/ 263563 w 415118"/>
                  <a:gd name="connsiteY7" fmla="*/ 271160 h 605789"/>
                  <a:gd name="connsiteX8" fmla="*/ 36334 w 415118"/>
                  <a:gd name="connsiteY8" fmla="*/ 271160 h 605789"/>
                  <a:gd name="connsiteX9" fmla="*/ 36334 w 415118"/>
                  <a:gd name="connsiteY9" fmla="*/ 37553 h 605789"/>
                  <a:gd name="connsiteX10" fmla="*/ 415119 w 415118"/>
                  <a:gd name="connsiteY10" fmla="*/ 37553 h 605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118" h="605789">
                    <a:moveTo>
                      <a:pt x="415119" y="37553"/>
                    </a:moveTo>
                    <a:lnTo>
                      <a:pt x="415119" y="0"/>
                    </a:lnTo>
                    <a:lnTo>
                      <a:pt x="0" y="0"/>
                    </a:lnTo>
                    <a:lnTo>
                      <a:pt x="0" y="605790"/>
                    </a:lnTo>
                    <a:lnTo>
                      <a:pt x="36334" y="605790"/>
                    </a:lnTo>
                    <a:lnTo>
                      <a:pt x="36334" y="308712"/>
                    </a:lnTo>
                    <a:lnTo>
                      <a:pt x="263563" y="308712"/>
                    </a:lnTo>
                    <a:lnTo>
                      <a:pt x="263563" y="271160"/>
                    </a:lnTo>
                    <a:lnTo>
                      <a:pt x="36334" y="271160"/>
                    </a:lnTo>
                    <a:lnTo>
                      <a:pt x="36334" y="37553"/>
                    </a:lnTo>
                    <a:lnTo>
                      <a:pt x="415119" y="37553"/>
                    </a:lnTo>
                    <a:close/>
                  </a:path>
                </a:pathLst>
              </a:custGeom>
              <a:solidFill>
                <a:srgbClr val="FFFFFF"/>
              </a:solidFill>
              <a:ln w="6982" cap="flat">
                <a:noFill/>
                <a:prstDash val="solid"/>
                <a:miter/>
              </a:ln>
            </p:spPr>
            <p:txBody>
              <a:bodyPr rtlCol="0" anchor="ctr"/>
              <a:lstStyle/>
              <a:p>
                <a:endParaRPr lang="en-GB"/>
              </a:p>
            </p:txBody>
          </p:sp>
          <p:sp>
            <p:nvSpPr>
              <p:cNvPr id="13" name="Vrije vorm 12">
                <a:extLst>
                  <a:ext uri="{FF2B5EF4-FFF2-40B4-BE49-F238E27FC236}">
                    <a16:creationId xmlns:a16="http://schemas.microsoft.com/office/drawing/2014/main" id="{226E5574-6B0A-BC91-4F66-9FC19E71A3B6}"/>
                  </a:ext>
                </a:extLst>
              </p:cNvPr>
              <p:cNvSpPr/>
              <p:nvPr/>
            </p:nvSpPr>
            <p:spPr>
              <a:xfrm>
                <a:off x="2207861" y="704764"/>
                <a:ext cx="445932" cy="605929"/>
              </a:xfrm>
              <a:custGeom>
                <a:avLst/>
                <a:gdLst>
                  <a:gd name="connsiteX0" fmla="*/ 445863 w 445932"/>
                  <a:gd name="connsiteY0" fmla="*/ 374691 h 605929"/>
                  <a:gd name="connsiteX1" fmla="*/ 445863 w 445932"/>
                  <a:gd name="connsiteY1" fmla="*/ 372810 h 605929"/>
                  <a:gd name="connsiteX2" fmla="*/ 445793 w 445932"/>
                  <a:gd name="connsiteY2" fmla="*/ 0 h 605929"/>
                  <a:gd name="connsiteX3" fmla="*/ 409459 w 445932"/>
                  <a:gd name="connsiteY3" fmla="*/ 0 h 605929"/>
                  <a:gd name="connsiteX4" fmla="*/ 409459 w 445932"/>
                  <a:gd name="connsiteY4" fmla="*/ 382355 h 605929"/>
                  <a:gd name="connsiteX5" fmla="*/ 222966 w 445932"/>
                  <a:gd name="connsiteY5" fmla="*/ 568237 h 605929"/>
                  <a:gd name="connsiteX6" fmla="*/ 36544 w 445932"/>
                  <a:gd name="connsiteY6" fmla="*/ 387162 h 605929"/>
                  <a:gd name="connsiteX7" fmla="*/ 36544 w 445932"/>
                  <a:gd name="connsiteY7" fmla="*/ 0 h 605929"/>
                  <a:gd name="connsiteX8" fmla="*/ 210 w 445932"/>
                  <a:gd name="connsiteY8" fmla="*/ 0 h 605929"/>
                  <a:gd name="connsiteX9" fmla="*/ 210 w 445932"/>
                  <a:gd name="connsiteY9" fmla="*/ 368211 h 605929"/>
                  <a:gd name="connsiteX10" fmla="*/ 0 w 445932"/>
                  <a:gd name="connsiteY10" fmla="*/ 377547 h 605929"/>
                  <a:gd name="connsiteX11" fmla="*/ 210 w 445932"/>
                  <a:gd name="connsiteY11" fmla="*/ 386605 h 605929"/>
                  <a:gd name="connsiteX12" fmla="*/ 210 w 445932"/>
                  <a:gd name="connsiteY12" fmla="*/ 388764 h 605929"/>
                  <a:gd name="connsiteX13" fmla="*/ 419 w 445932"/>
                  <a:gd name="connsiteY13" fmla="*/ 390855 h 605929"/>
                  <a:gd name="connsiteX14" fmla="*/ 222966 w 445932"/>
                  <a:gd name="connsiteY14" fmla="*/ 605929 h 605929"/>
                  <a:gd name="connsiteX15" fmla="*/ 445514 w 445932"/>
                  <a:gd name="connsiteY15" fmla="*/ 390855 h 605929"/>
                  <a:gd name="connsiteX16" fmla="*/ 445863 w 445932"/>
                  <a:gd name="connsiteY16" fmla="*/ 380404 h 605929"/>
                  <a:gd name="connsiteX17" fmla="*/ 445933 w 445932"/>
                  <a:gd name="connsiteY17" fmla="*/ 377547 h 605929"/>
                  <a:gd name="connsiteX18" fmla="*/ 445863 w 445932"/>
                  <a:gd name="connsiteY18" fmla="*/ 374761 h 6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5932" h="605929">
                    <a:moveTo>
                      <a:pt x="445863" y="374691"/>
                    </a:moveTo>
                    <a:lnTo>
                      <a:pt x="445863" y="372810"/>
                    </a:lnTo>
                    <a:cubicBezTo>
                      <a:pt x="445863" y="372810"/>
                      <a:pt x="445793" y="0"/>
                      <a:pt x="445793" y="0"/>
                    </a:cubicBezTo>
                    <a:lnTo>
                      <a:pt x="409459" y="0"/>
                    </a:lnTo>
                    <a:lnTo>
                      <a:pt x="409459" y="382355"/>
                    </a:lnTo>
                    <a:cubicBezTo>
                      <a:pt x="406874" y="484910"/>
                      <a:pt x="323235" y="568237"/>
                      <a:pt x="222966" y="568237"/>
                    </a:cubicBezTo>
                    <a:cubicBezTo>
                      <a:pt x="122698" y="568237"/>
                      <a:pt x="41505" y="488673"/>
                      <a:pt x="36544" y="387162"/>
                    </a:cubicBezTo>
                    <a:lnTo>
                      <a:pt x="36544" y="0"/>
                    </a:lnTo>
                    <a:lnTo>
                      <a:pt x="210" y="0"/>
                    </a:lnTo>
                    <a:lnTo>
                      <a:pt x="210" y="368211"/>
                    </a:lnTo>
                    <a:cubicBezTo>
                      <a:pt x="70" y="371486"/>
                      <a:pt x="0" y="374552"/>
                      <a:pt x="0" y="377547"/>
                    </a:cubicBezTo>
                    <a:cubicBezTo>
                      <a:pt x="0" y="380543"/>
                      <a:pt x="70" y="383609"/>
                      <a:pt x="210" y="386605"/>
                    </a:cubicBezTo>
                    <a:lnTo>
                      <a:pt x="210" y="388764"/>
                    </a:lnTo>
                    <a:lnTo>
                      <a:pt x="419" y="390855"/>
                    </a:lnTo>
                    <a:cubicBezTo>
                      <a:pt x="7127" y="511455"/>
                      <a:pt x="104880" y="605929"/>
                      <a:pt x="222966" y="605929"/>
                    </a:cubicBezTo>
                    <a:cubicBezTo>
                      <a:pt x="341053" y="605929"/>
                      <a:pt x="438806" y="511455"/>
                      <a:pt x="445514" y="390855"/>
                    </a:cubicBezTo>
                    <a:lnTo>
                      <a:pt x="445863" y="380404"/>
                    </a:lnTo>
                    <a:cubicBezTo>
                      <a:pt x="445933" y="379429"/>
                      <a:pt x="445933" y="378523"/>
                      <a:pt x="445933" y="377547"/>
                    </a:cubicBezTo>
                    <a:cubicBezTo>
                      <a:pt x="445933" y="376642"/>
                      <a:pt x="445863" y="375666"/>
                      <a:pt x="445863" y="374761"/>
                    </a:cubicBezTo>
                    <a:close/>
                  </a:path>
                </a:pathLst>
              </a:custGeom>
              <a:solidFill>
                <a:srgbClr val="FFFFFF"/>
              </a:solidFill>
              <a:ln w="6982" cap="flat">
                <a:no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5EE70C3A-3655-B46C-55F6-EE04101C985A}"/>
                  </a:ext>
                </a:extLst>
              </p:cNvPr>
              <p:cNvSpPr/>
              <p:nvPr/>
            </p:nvSpPr>
            <p:spPr>
              <a:xfrm>
                <a:off x="2776911" y="1014591"/>
                <a:ext cx="269851" cy="297704"/>
              </a:xfrm>
              <a:custGeom>
                <a:avLst/>
                <a:gdLst>
                  <a:gd name="connsiteX0" fmla="*/ 225412 w 269851"/>
                  <a:gd name="connsiteY0" fmla="*/ 234095 h 297704"/>
                  <a:gd name="connsiteX1" fmla="*/ 152394 w 269851"/>
                  <a:gd name="connsiteY1" fmla="*/ 260012 h 297704"/>
                  <a:gd name="connsiteX2" fmla="*/ 38500 w 269851"/>
                  <a:gd name="connsiteY2" fmla="*/ 148817 h 297704"/>
                  <a:gd name="connsiteX3" fmla="*/ 152394 w 269851"/>
                  <a:gd name="connsiteY3" fmla="*/ 37553 h 297704"/>
                  <a:gd name="connsiteX4" fmla="*/ 207734 w 269851"/>
                  <a:gd name="connsiteY4" fmla="*/ 51557 h 297704"/>
                  <a:gd name="connsiteX5" fmla="*/ 243160 w 269851"/>
                  <a:gd name="connsiteY5" fmla="*/ 29332 h 297704"/>
                  <a:gd name="connsiteX6" fmla="*/ 152394 w 269851"/>
                  <a:gd name="connsiteY6" fmla="*/ 0 h 297704"/>
                  <a:gd name="connsiteX7" fmla="*/ 0 w 269851"/>
                  <a:gd name="connsiteY7" fmla="*/ 148887 h 297704"/>
                  <a:gd name="connsiteX8" fmla="*/ 152394 w 269851"/>
                  <a:gd name="connsiteY8" fmla="*/ 297704 h 297704"/>
                  <a:gd name="connsiteX9" fmla="*/ 269852 w 269851"/>
                  <a:gd name="connsiteY9" fmla="*/ 243570 h 297704"/>
                  <a:gd name="connsiteX10" fmla="*/ 225412 w 269851"/>
                  <a:gd name="connsiteY10" fmla="*/ 234164 h 29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51" h="297704">
                    <a:moveTo>
                      <a:pt x="225412" y="234095"/>
                    </a:moveTo>
                    <a:cubicBezTo>
                      <a:pt x="204869" y="250885"/>
                      <a:pt x="179156" y="260012"/>
                      <a:pt x="152394" y="260012"/>
                    </a:cubicBezTo>
                    <a:cubicBezTo>
                      <a:pt x="89578" y="260012"/>
                      <a:pt x="38500" y="210128"/>
                      <a:pt x="38500" y="148817"/>
                    </a:cubicBezTo>
                    <a:cubicBezTo>
                      <a:pt x="38500" y="87507"/>
                      <a:pt x="89578" y="37553"/>
                      <a:pt x="152394" y="37553"/>
                    </a:cubicBezTo>
                    <a:cubicBezTo>
                      <a:pt x="171819" y="37553"/>
                      <a:pt x="190825" y="42430"/>
                      <a:pt x="207734" y="51557"/>
                    </a:cubicBezTo>
                    <a:lnTo>
                      <a:pt x="243160" y="29332"/>
                    </a:lnTo>
                    <a:cubicBezTo>
                      <a:pt x="217027" y="10381"/>
                      <a:pt x="185165" y="0"/>
                      <a:pt x="152394" y="0"/>
                    </a:cubicBezTo>
                    <a:cubicBezTo>
                      <a:pt x="68336" y="0"/>
                      <a:pt x="0" y="66745"/>
                      <a:pt x="0" y="148887"/>
                    </a:cubicBezTo>
                    <a:cubicBezTo>
                      <a:pt x="0" y="231029"/>
                      <a:pt x="68336" y="297704"/>
                      <a:pt x="152394" y="297704"/>
                    </a:cubicBezTo>
                    <a:cubicBezTo>
                      <a:pt x="197882" y="297704"/>
                      <a:pt x="240994" y="277709"/>
                      <a:pt x="269852" y="243570"/>
                    </a:cubicBezTo>
                    <a:lnTo>
                      <a:pt x="225412" y="234164"/>
                    </a:lnTo>
                    <a:close/>
                  </a:path>
                </a:pathLst>
              </a:custGeom>
              <a:solidFill>
                <a:srgbClr val="FBCE29"/>
              </a:solidFill>
              <a:ln w="6982" cap="flat">
                <a:no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A0976046-63D0-ACFE-4278-B634FFBADA05}"/>
                  </a:ext>
                </a:extLst>
              </p:cNvPr>
              <p:cNvSpPr/>
              <p:nvPr/>
            </p:nvSpPr>
            <p:spPr>
              <a:xfrm>
                <a:off x="3143794" y="1014591"/>
                <a:ext cx="304811" cy="297634"/>
              </a:xfrm>
              <a:custGeom>
                <a:avLst/>
                <a:gdLst>
                  <a:gd name="connsiteX0" fmla="*/ 304322 w 304811"/>
                  <a:gd name="connsiteY0" fmla="*/ 137322 h 297634"/>
                  <a:gd name="connsiteX1" fmla="*/ 152487 w 304811"/>
                  <a:gd name="connsiteY1" fmla="*/ 0 h 297634"/>
                  <a:gd name="connsiteX2" fmla="*/ 149832 w 304811"/>
                  <a:gd name="connsiteY2" fmla="*/ 0 h 297634"/>
                  <a:gd name="connsiteX3" fmla="*/ 42856 w 304811"/>
                  <a:gd name="connsiteY3" fmla="*/ 45286 h 297634"/>
                  <a:gd name="connsiteX4" fmla="*/ 23 w 304811"/>
                  <a:gd name="connsiteY4" fmla="*/ 151326 h 297634"/>
                  <a:gd name="connsiteX5" fmla="*/ 152347 w 304811"/>
                  <a:gd name="connsiteY5" fmla="*/ 297635 h 297634"/>
                  <a:gd name="connsiteX6" fmla="*/ 154933 w 304811"/>
                  <a:gd name="connsiteY6" fmla="*/ 297635 h 297634"/>
                  <a:gd name="connsiteX7" fmla="*/ 254013 w 304811"/>
                  <a:gd name="connsiteY7" fmla="*/ 259664 h 297634"/>
                  <a:gd name="connsiteX8" fmla="*/ 266241 w 304811"/>
                  <a:gd name="connsiteY8" fmla="*/ 249004 h 297634"/>
                  <a:gd name="connsiteX9" fmla="*/ 266241 w 304811"/>
                  <a:gd name="connsiteY9" fmla="*/ 297635 h 297634"/>
                  <a:gd name="connsiteX10" fmla="*/ 304811 w 304811"/>
                  <a:gd name="connsiteY10" fmla="*/ 297635 h 297634"/>
                  <a:gd name="connsiteX11" fmla="*/ 304811 w 304811"/>
                  <a:gd name="connsiteY11" fmla="*/ 143522 h 297634"/>
                  <a:gd name="connsiteX12" fmla="*/ 304322 w 304811"/>
                  <a:gd name="connsiteY12" fmla="*/ 137322 h 297634"/>
                  <a:gd name="connsiteX13" fmla="*/ 266241 w 304811"/>
                  <a:gd name="connsiteY13" fmla="*/ 148887 h 297634"/>
                  <a:gd name="connsiteX14" fmla="*/ 154304 w 304811"/>
                  <a:gd name="connsiteY14" fmla="*/ 260012 h 297634"/>
                  <a:gd name="connsiteX15" fmla="*/ 152347 w 304811"/>
                  <a:gd name="connsiteY15" fmla="*/ 260012 h 297634"/>
                  <a:gd name="connsiteX16" fmla="*/ 38523 w 304811"/>
                  <a:gd name="connsiteY16" fmla="*/ 150698 h 297634"/>
                  <a:gd name="connsiteX17" fmla="*/ 70525 w 304811"/>
                  <a:gd name="connsiteY17" fmla="*/ 71413 h 297634"/>
                  <a:gd name="connsiteX18" fmla="*/ 150531 w 304811"/>
                  <a:gd name="connsiteY18" fmla="*/ 37553 h 297634"/>
                  <a:gd name="connsiteX19" fmla="*/ 152487 w 304811"/>
                  <a:gd name="connsiteY19" fmla="*/ 37553 h 297634"/>
                  <a:gd name="connsiteX20" fmla="*/ 266241 w 304811"/>
                  <a:gd name="connsiteY20" fmla="*/ 147006 h 297634"/>
                  <a:gd name="connsiteX21" fmla="*/ 266241 w 304811"/>
                  <a:gd name="connsiteY21" fmla="*/ 148887 h 297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811" h="297634">
                    <a:moveTo>
                      <a:pt x="304322" y="137322"/>
                    </a:moveTo>
                    <a:cubicBezTo>
                      <a:pt x="298243" y="60265"/>
                      <a:pt x="231514" y="0"/>
                      <a:pt x="152487" y="0"/>
                    </a:cubicBezTo>
                    <a:lnTo>
                      <a:pt x="149832" y="0"/>
                    </a:lnTo>
                    <a:cubicBezTo>
                      <a:pt x="109165" y="627"/>
                      <a:pt x="71154" y="16791"/>
                      <a:pt x="42856" y="45286"/>
                    </a:cubicBezTo>
                    <a:cubicBezTo>
                      <a:pt x="14557" y="73921"/>
                      <a:pt x="-676" y="111474"/>
                      <a:pt x="23" y="151326"/>
                    </a:cubicBezTo>
                    <a:cubicBezTo>
                      <a:pt x="1421" y="232005"/>
                      <a:pt x="69757" y="297635"/>
                      <a:pt x="152347" y="297635"/>
                    </a:cubicBezTo>
                    <a:lnTo>
                      <a:pt x="154933" y="297635"/>
                    </a:lnTo>
                    <a:cubicBezTo>
                      <a:pt x="191546" y="297008"/>
                      <a:pt x="226693" y="283561"/>
                      <a:pt x="254013" y="259664"/>
                    </a:cubicBezTo>
                    <a:lnTo>
                      <a:pt x="266241" y="249004"/>
                    </a:lnTo>
                    <a:lnTo>
                      <a:pt x="266241" y="297635"/>
                    </a:lnTo>
                    <a:lnTo>
                      <a:pt x="304811" y="297635"/>
                    </a:lnTo>
                    <a:lnTo>
                      <a:pt x="304811" y="143522"/>
                    </a:lnTo>
                    <a:lnTo>
                      <a:pt x="304322" y="137322"/>
                    </a:lnTo>
                    <a:close/>
                    <a:moveTo>
                      <a:pt x="266241" y="148887"/>
                    </a:moveTo>
                    <a:cubicBezTo>
                      <a:pt x="266241" y="209292"/>
                      <a:pt x="216421" y="259037"/>
                      <a:pt x="154304" y="260012"/>
                    </a:cubicBezTo>
                    <a:lnTo>
                      <a:pt x="152347" y="260012"/>
                    </a:lnTo>
                    <a:cubicBezTo>
                      <a:pt x="90579" y="260012"/>
                      <a:pt x="39571" y="210964"/>
                      <a:pt x="38523" y="150698"/>
                    </a:cubicBezTo>
                    <a:cubicBezTo>
                      <a:pt x="38034" y="120949"/>
                      <a:pt x="49424" y="92802"/>
                      <a:pt x="70525" y="71413"/>
                    </a:cubicBezTo>
                    <a:cubicBezTo>
                      <a:pt x="91697" y="50163"/>
                      <a:pt x="120066" y="38040"/>
                      <a:pt x="150531" y="37553"/>
                    </a:cubicBezTo>
                    <a:lnTo>
                      <a:pt x="152487" y="37553"/>
                    </a:lnTo>
                    <a:cubicBezTo>
                      <a:pt x="214185" y="37553"/>
                      <a:pt x="265193" y="86671"/>
                      <a:pt x="266241" y="147006"/>
                    </a:cubicBezTo>
                    <a:lnTo>
                      <a:pt x="266241" y="148887"/>
                    </a:lnTo>
                    <a:close/>
                  </a:path>
                </a:pathLst>
              </a:custGeom>
              <a:solidFill>
                <a:srgbClr val="FBCE29"/>
              </a:solidFill>
              <a:ln w="6982" cap="flat">
                <a:no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B24C4208-8D01-0AC9-C3A4-95F2273D18CD}"/>
                  </a:ext>
                </a:extLst>
              </p:cNvPr>
              <p:cNvSpPr/>
              <p:nvPr/>
            </p:nvSpPr>
            <p:spPr>
              <a:xfrm>
                <a:off x="3584649" y="1015357"/>
                <a:ext cx="160359" cy="297147"/>
              </a:xfrm>
              <a:custGeom>
                <a:avLst/>
                <a:gdLst>
                  <a:gd name="connsiteX0" fmla="*/ 152394 w 160359"/>
                  <a:gd name="connsiteY0" fmla="*/ 0 h 297147"/>
                  <a:gd name="connsiteX1" fmla="*/ 50728 w 160359"/>
                  <a:gd name="connsiteY1" fmla="*/ 37971 h 297147"/>
                  <a:gd name="connsiteX2" fmla="*/ 38500 w 160359"/>
                  <a:gd name="connsiteY2" fmla="*/ 48700 h 297147"/>
                  <a:gd name="connsiteX3" fmla="*/ 38500 w 160359"/>
                  <a:gd name="connsiteY3" fmla="*/ 975 h 297147"/>
                  <a:gd name="connsiteX4" fmla="*/ 0 w 160359"/>
                  <a:gd name="connsiteY4" fmla="*/ 975 h 297147"/>
                  <a:gd name="connsiteX5" fmla="*/ 0 w 160359"/>
                  <a:gd name="connsiteY5" fmla="*/ 297147 h 297147"/>
                  <a:gd name="connsiteX6" fmla="*/ 38500 w 160359"/>
                  <a:gd name="connsiteY6" fmla="*/ 297147 h 297147"/>
                  <a:gd name="connsiteX7" fmla="*/ 38500 w 160359"/>
                  <a:gd name="connsiteY7" fmla="*/ 148887 h 297147"/>
                  <a:gd name="connsiteX8" fmla="*/ 160360 w 160359"/>
                  <a:gd name="connsiteY8" fmla="*/ 37901 h 297147"/>
                  <a:gd name="connsiteX9" fmla="*/ 160360 w 160359"/>
                  <a:gd name="connsiteY9" fmla="*/ 209 h 297147"/>
                  <a:gd name="connsiteX10" fmla="*/ 152394 w 160359"/>
                  <a:gd name="connsiteY10" fmla="*/ 0 h 29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359" h="297147">
                    <a:moveTo>
                      <a:pt x="152394" y="0"/>
                    </a:moveTo>
                    <a:cubicBezTo>
                      <a:pt x="114802" y="0"/>
                      <a:pt x="78747" y="13446"/>
                      <a:pt x="50728" y="37971"/>
                    </a:cubicBezTo>
                    <a:lnTo>
                      <a:pt x="38500" y="48700"/>
                    </a:lnTo>
                    <a:lnTo>
                      <a:pt x="38500" y="975"/>
                    </a:lnTo>
                    <a:lnTo>
                      <a:pt x="0" y="975"/>
                    </a:lnTo>
                    <a:lnTo>
                      <a:pt x="0" y="297147"/>
                    </a:lnTo>
                    <a:lnTo>
                      <a:pt x="38500" y="297147"/>
                    </a:lnTo>
                    <a:lnTo>
                      <a:pt x="38500" y="148887"/>
                    </a:lnTo>
                    <a:cubicBezTo>
                      <a:pt x="38500" y="84929"/>
                      <a:pt x="93770" y="33303"/>
                      <a:pt x="160360" y="37901"/>
                    </a:cubicBezTo>
                    <a:lnTo>
                      <a:pt x="160360" y="209"/>
                    </a:lnTo>
                    <a:cubicBezTo>
                      <a:pt x="157635" y="70"/>
                      <a:pt x="154979" y="0"/>
                      <a:pt x="152394" y="0"/>
                    </a:cubicBezTo>
                    <a:close/>
                  </a:path>
                </a:pathLst>
              </a:custGeom>
              <a:solidFill>
                <a:srgbClr val="FBCE29"/>
              </a:solidFill>
              <a:ln w="6982" cap="flat">
                <a:noFill/>
                <a:prstDash val="solid"/>
                <a:miter/>
              </a:ln>
            </p:spPr>
            <p:txBody>
              <a:bodyPr rtlCol="0" anchor="ctr"/>
              <a:lstStyle/>
              <a:p>
                <a:endParaRPr lang="en-GB"/>
              </a:p>
            </p:txBody>
          </p:sp>
          <p:sp>
            <p:nvSpPr>
              <p:cNvPr id="29" name="Vrije vorm 28">
                <a:extLst>
                  <a:ext uri="{FF2B5EF4-FFF2-40B4-BE49-F238E27FC236}">
                    <a16:creationId xmlns:a16="http://schemas.microsoft.com/office/drawing/2014/main" id="{E4DDB409-FEA0-13A0-5CAF-F3C7BBE6D745}"/>
                  </a:ext>
                </a:extLst>
              </p:cNvPr>
              <p:cNvSpPr/>
              <p:nvPr/>
            </p:nvSpPr>
            <p:spPr>
              <a:xfrm>
                <a:off x="3830115" y="1014521"/>
                <a:ext cx="304788" cy="297565"/>
              </a:xfrm>
              <a:custGeom>
                <a:avLst/>
                <a:gdLst>
                  <a:gd name="connsiteX0" fmla="*/ 304788 w 304788"/>
                  <a:gd name="connsiteY0" fmla="*/ 148887 h 297565"/>
                  <a:gd name="connsiteX1" fmla="*/ 302622 w 304788"/>
                  <a:gd name="connsiteY1" fmla="*/ 124014 h 297565"/>
                  <a:gd name="connsiteX2" fmla="*/ 152394 w 304788"/>
                  <a:gd name="connsiteY2" fmla="*/ 0 h 297565"/>
                  <a:gd name="connsiteX3" fmla="*/ 0 w 304788"/>
                  <a:gd name="connsiteY3" fmla="*/ 148887 h 297565"/>
                  <a:gd name="connsiteX4" fmla="*/ 145058 w 304788"/>
                  <a:gd name="connsiteY4" fmla="*/ 297565 h 297565"/>
                  <a:gd name="connsiteX5" fmla="*/ 145058 w 304788"/>
                  <a:gd name="connsiteY5" fmla="*/ 259873 h 297565"/>
                  <a:gd name="connsiteX6" fmla="*/ 42134 w 304788"/>
                  <a:gd name="connsiteY6" fmla="*/ 176686 h 297565"/>
                  <a:gd name="connsiteX7" fmla="*/ 39758 w 304788"/>
                  <a:gd name="connsiteY7" fmla="*/ 167698 h 297565"/>
                  <a:gd name="connsiteX8" fmla="*/ 303531 w 304788"/>
                  <a:gd name="connsiteY8" fmla="*/ 167698 h 297565"/>
                  <a:gd name="connsiteX9" fmla="*/ 304788 w 304788"/>
                  <a:gd name="connsiteY9" fmla="*/ 148957 h 297565"/>
                  <a:gd name="connsiteX10" fmla="*/ 39758 w 304788"/>
                  <a:gd name="connsiteY10" fmla="*/ 130076 h 297565"/>
                  <a:gd name="connsiteX11" fmla="*/ 42134 w 304788"/>
                  <a:gd name="connsiteY11" fmla="*/ 121088 h 297565"/>
                  <a:gd name="connsiteX12" fmla="*/ 152394 w 304788"/>
                  <a:gd name="connsiteY12" fmla="*/ 37692 h 297565"/>
                  <a:gd name="connsiteX13" fmla="*/ 262655 w 304788"/>
                  <a:gd name="connsiteY13" fmla="*/ 121088 h 297565"/>
                  <a:gd name="connsiteX14" fmla="*/ 265030 w 304788"/>
                  <a:gd name="connsiteY14" fmla="*/ 130076 h 297565"/>
                  <a:gd name="connsiteX15" fmla="*/ 39758 w 304788"/>
                  <a:gd name="connsiteY15" fmla="*/ 130076 h 29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88" h="297565">
                    <a:moveTo>
                      <a:pt x="304788" y="148887"/>
                    </a:moveTo>
                    <a:cubicBezTo>
                      <a:pt x="304788" y="140666"/>
                      <a:pt x="304090" y="132305"/>
                      <a:pt x="302622" y="124014"/>
                    </a:cubicBezTo>
                    <a:cubicBezTo>
                      <a:pt x="290255" y="52114"/>
                      <a:pt x="227089" y="0"/>
                      <a:pt x="152394" y="0"/>
                    </a:cubicBezTo>
                    <a:cubicBezTo>
                      <a:pt x="68406" y="0"/>
                      <a:pt x="0" y="66745"/>
                      <a:pt x="0" y="148887"/>
                    </a:cubicBezTo>
                    <a:cubicBezTo>
                      <a:pt x="0" y="231029"/>
                      <a:pt x="64423" y="293803"/>
                      <a:pt x="145058" y="297565"/>
                    </a:cubicBezTo>
                    <a:lnTo>
                      <a:pt x="145058" y="259873"/>
                    </a:lnTo>
                    <a:cubicBezTo>
                      <a:pt x="96216" y="256807"/>
                      <a:pt x="54501" y="223435"/>
                      <a:pt x="42134" y="176686"/>
                    </a:cubicBezTo>
                    <a:lnTo>
                      <a:pt x="39758" y="167698"/>
                    </a:lnTo>
                    <a:lnTo>
                      <a:pt x="303531" y="167698"/>
                    </a:lnTo>
                    <a:cubicBezTo>
                      <a:pt x="304369" y="161428"/>
                      <a:pt x="304788" y="155157"/>
                      <a:pt x="304788" y="148957"/>
                    </a:cubicBezTo>
                    <a:close/>
                    <a:moveTo>
                      <a:pt x="39758" y="130076"/>
                    </a:moveTo>
                    <a:lnTo>
                      <a:pt x="42134" y="121088"/>
                    </a:lnTo>
                    <a:cubicBezTo>
                      <a:pt x="55130" y="72040"/>
                      <a:pt x="100478" y="37692"/>
                      <a:pt x="152394" y="37692"/>
                    </a:cubicBezTo>
                    <a:cubicBezTo>
                      <a:pt x="204310" y="37692"/>
                      <a:pt x="249658" y="72040"/>
                      <a:pt x="262655" y="121088"/>
                    </a:cubicBezTo>
                    <a:lnTo>
                      <a:pt x="265030" y="130076"/>
                    </a:lnTo>
                    <a:lnTo>
                      <a:pt x="39758" y="130076"/>
                    </a:lnTo>
                    <a:close/>
                  </a:path>
                </a:pathLst>
              </a:custGeom>
              <a:solidFill>
                <a:srgbClr val="FBCE29"/>
              </a:solidFill>
              <a:ln w="6982" cap="flat">
                <a:noFill/>
                <a:prstDash val="solid"/>
                <a:miter/>
              </a:ln>
            </p:spPr>
            <p:txBody>
              <a:bodyPr rtlCol="0" anchor="ctr"/>
              <a:lstStyle/>
              <a:p>
                <a:endParaRPr lang="en-GB"/>
              </a:p>
            </p:txBody>
          </p:sp>
          <p:grpSp>
            <p:nvGrpSpPr>
              <p:cNvPr id="30" name="Graphic 6">
                <a:extLst>
                  <a:ext uri="{FF2B5EF4-FFF2-40B4-BE49-F238E27FC236}">
                    <a16:creationId xmlns:a16="http://schemas.microsoft.com/office/drawing/2014/main" id="{4CDC8E57-899D-AB30-E133-370559A2918E}"/>
                  </a:ext>
                </a:extLst>
              </p:cNvPr>
              <p:cNvGrpSpPr/>
              <p:nvPr/>
            </p:nvGrpSpPr>
            <p:grpSpPr>
              <a:xfrm>
                <a:off x="838200" y="861175"/>
                <a:ext cx="510356" cy="449378"/>
                <a:chOff x="838200" y="861175"/>
                <a:chExt cx="510356" cy="449378"/>
              </a:xfrm>
            </p:grpSpPr>
            <p:sp>
              <p:nvSpPr>
                <p:cNvPr id="31" name="Vrije vorm 30">
                  <a:extLst>
                    <a:ext uri="{FF2B5EF4-FFF2-40B4-BE49-F238E27FC236}">
                      <a16:creationId xmlns:a16="http://schemas.microsoft.com/office/drawing/2014/main" id="{6982F88D-D10D-6940-94FA-21A28745B1BA}"/>
                    </a:ext>
                  </a:extLst>
                </p:cNvPr>
                <p:cNvSpPr/>
                <p:nvPr/>
              </p:nvSpPr>
              <p:spPr>
                <a:xfrm>
                  <a:off x="838200" y="952096"/>
                  <a:ext cx="510356" cy="358457"/>
                </a:xfrm>
                <a:custGeom>
                  <a:avLst/>
                  <a:gdLst>
                    <a:gd name="connsiteX0" fmla="*/ 510356 w 510356"/>
                    <a:gd name="connsiteY0" fmla="*/ 0 h 358457"/>
                    <a:gd name="connsiteX1" fmla="*/ 180274 w 510356"/>
                    <a:gd name="connsiteY1" fmla="*/ 358458 h 358457"/>
                    <a:gd name="connsiteX2" fmla="*/ 0 w 510356"/>
                    <a:gd name="connsiteY2" fmla="*/ 158850 h 358457"/>
                    <a:gd name="connsiteX3" fmla="*/ 45837 w 510356"/>
                    <a:gd name="connsiteY3" fmla="*/ 158850 h 358457"/>
                    <a:gd name="connsiteX4" fmla="*/ 179715 w 510356"/>
                    <a:gd name="connsiteY4" fmla="*/ 307040 h 358457"/>
                    <a:gd name="connsiteX5" fmla="*/ 462213 w 510356"/>
                    <a:gd name="connsiteY5" fmla="*/ 0 h 358457"/>
                    <a:gd name="connsiteX6" fmla="*/ 510356 w 510356"/>
                    <a:gd name="connsiteY6" fmla="*/ 0 h 35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356" h="358457">
                      <a:moveTo>
                        <a:pt x="510356" y="0"/>
                      </a:moveTo>
                      <a:lnTo>
                        <a:pt x="180274" y="358458"/>
                      </a:lnTo>
                      <a:lnTo>
                        <a:pt x="0" y="158850"/>
                      </a:lnTo>
                      <a:lnTo>
                        <a:pt x="45837" y="158850"/>
                      </a:lnTo>
                      <a:lnTo>
                        <a:pt x="179715" y="307040"/>
                      </a:lnTo>
                      <a:lnTo>
                        <a:pt x="462213" y="0"/>
                      </a:lnTo>
                      <a:lnTo>
                        <a:pt x="510356" y="0"/>
                      </a:lnTo>
                      <a:close/>
                    </a:path>
                  </a:pathLst>
                </a:custGeom>
                <a:solidFill>
                  <a:srgbClr val="FFFFFF"/>
                </a:solidFill>
                <a:ln w="6982" cap="flat">
                  <a:no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8E000BE0-8D7F-9811-13F1-9136F8E8DA19}"/>
                    </a:ext>
                  </a:extLst>
                </p:cNvPr>
                <p:cNvSpPr/>
                <p:nvPr/>
              </p:nvSpPr>
              <p:spPr>
                <a:xfrm>
                  <a:off x="838200" y="861175"/>
                  <a:ext cx="363062" cy="300978"/>
                </a:xfrm>
                <a:custGeom>
                  <a:avLst/>
                  <a:gdLst>
                    <a:gd name="connsiteX0" fmla="*/ 363063 w 363062"/>
                    <a:gd name="connsiteY0" fmla="*/ 90921 h 300978"/>
                    <a:gd name="connsiteX1" fmla="*/ 290604 w 363062"/>
                    <a:gd name="connsiteY1" fmla="*/ 174108 h 300978"/>
                    <a:gd name="connsiteX2" fmla="*/ 257694 w 363062"/>
                    <a:gd name="connsiteY2" fmla="*/ 211870 h 300978"/>
                    <a:gd name="connsiteX3" fmla="*/ 180064 w 363062"/>
                    <a:gd name="connsiteY3" fmla="*/ 300979 h 300978"/>
                    <a:gd name="connsiteX4" fmla="*/ 136253 w 363062"/>
                    <a:gd name="connsiteY4" fmla="*/ 249771 h 300978"/>
                    <a:gd name="connsiteX5" fmla="*/ 0 w 363062"/>
                    <a:gd name="connsiteY5" fmla="*/ 90433 h 300978"/>
                    <a:gd name="connsiteX6" fmla="*/ 34587 w 363062"/>
                    <a:gd name="connsiteY6" fmla="*/ 35045 h 300978"/>
                    <a:gd name="connsiteX7" fmla="*/ 47374 w 363062"/>
                    <a:gd name="connsiteY7" fmla="*/ 14561 h 300978"/>
                    <a:gd name="connsiteX8" fmla="*/ 56458 w 363062"/>
                    <a:gd name="connsiteY8" fmla="*/ 0 h 300978"/>
                    <a:gd name="connsiteX9" fmla="*/ 299548 w 363062"/>
                    <a:gd name="connsiteY9" fmla="*/ 0 h 300978"/>
                    <a:gd name="connsiteX10" fmla="*/ 324004 w 363062"/>
                    <a:gd name="connsiteY10" fmla="*/ 35045 h 300978"/>
                    <a:gd name="connsiteX11" fmla="*/ 329384 w 363062"/>
                    <a:gd name="connsiteY11" fmla="*/ 42708 h 300978"/>
                    <a:gd name="connsiteX12" fmla="*/ 363063 w 363062"/>
                    <a:gd name="connsiteY12" fmla="*/ 90921 h 3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062" h="300978">
                      <a:moveTo>
                        <a:pt x="363063" y="90921"/>
                      </a:moveTo>
                      <a:lnTo>
                        <a:pt x="290604" y="174108"/>
                      </a:lnTo>
                      <a:lnTo>
                        <a:pt x="257694" y="211870"/>
                      </a:lnTo>
                      <a:lnTo>
                        <a:pt x="180064" y="300979"/>
                      </a:lnTo>
                      <a:lnTo>
                        <a:pt x="136253" y="249771"/>
                      </a:lnTo>
                      <a:lnTo>
                        <a:pt x="0" y="90433"/>
                      </a:lnTo>
                      <a:lnTo>
                        <a:pt x="34587" y="35045"/>
                      </a:lnTo>
                      <a:lnTo>
                        <a:pt x="47374" y="14561"/>
                      </a:lnTo>
                      <a:lnTo>
                        <a:pt x="56458" y="0"/>
                      </a:lnTo>
                      <a:lnTo>
                        <a:pt x="299548" y="0"/>
                      </a:lnTo>
                      <a:lnTo>
                        <a:pt x="324004" y="35045"/>
                      </a:lnTo>
                      <a:lnTo>
                        <a:pt x="329384" y="42708"/>
                      </a:lnTo>
                      <a:lnTo>
                        <a:pt x="363063" y="90921"/>
                      </a:lnTo>
                      <a:close/>
                    </a:path>
                  </a:pathLst>
                </a:custGeom>
                <a:solidFill>
                  <a:srgbClr val="FBCE29"/>
                </a:solidFill>
                <a:ln w="6982" cap="flat">
                  <a:noFill/>
                  <a:prstDash val="solid"/>
                  <a:miter/>
                </a:ln>
              </p:spPr>
              <p:txBody>
                <a:bodyPr rtlCol="0" anchor="ctr"/>
                <a:lstStyle/>
                <a:p>
                  <a:endParaRPr lang="en-GB"/>
                </a:p>
              </p:txBody>
            </p:sp>
          </p:grpSp>
          <p:sp>
            <p:nvSpPr>
              <p:cNvPr id="33" name="Vrije vorm 32">
                <a:extLst>
                  <a:ext uri="{FF2B5EF4-FFF2-40B4-BE49-F238E27FC236}">
                    <a16:creationId xmlns:a16="http://schemas.microsoft.com/office/drawing/2014/main" id="{EB44FB85-070E-8B91-947E-EE69BA768BFB}"/>
                  </a:ext>
                </a:extLst>
              </p:cNvPr>
              <p:cNvSpPr/>
              <p:nvPr/>
            </p:nvSpPr>
            <p:spPr>
              <a:xfrm>
                <a:off x="1504024" y="704764"/>
                <a:ext cx="36334" cy="605789"/>
              </a:xfrm>
              <a:custGeom>
                <a:avLst/>
                <a:gdLst>
                  <a:gd name="connsiteX0" fmla="*/ 0 w 36334"/>
                  <a:gd name="connsiteY0" fmla="*/ 0 h 605789"/>
                  <a:gd name="connsiteX1" fmla="*/ 0 w 36334"/>
                  <a:gd name="connsiteY1" fmla="*/ 605790 h 605789"/>
                  <a:gd name="connsiteX2" fmla="*/ 36334 w 36334"/>
                  <a:gd name="connsiteY2" fmla="*/ 605790 h 605789"/>
                  <a:gd name="connsiteX3" fmla="*/ 36334 w 36334"/>
                  <a:gd name="connsiteY3" fmla="*/ 0 h 605789"/>
                  <a:gd name="connsiteX4" fmla="*/ 0 w 36334"/>
                  <a:gd name="connsiteY4" fmla="*/ 0 h 60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4" h="605789">
                    <a:moveTo>
                      <a:pt x="0" y="0"/>
                    </a:moveTo>
                    <a:lnTo>
                      <a:pt x="0" y="605790"/>
                    </a:lnTo>
                    <a:lnTo>
                      <a:pt x="36334" y="605790"/>
                    </a:lnTo>
                    <a:lnTo>
                      <a:pt x="36334" y="0"/>
                    </a:lnTo>
                    <a:lnTo>
                      <a:pt x="0" y="0"/>
                    </a:lnTo>
                    <a:close/>
                  </a:path>
                </a:pathLst>
              </a:custGeom>
              <a:solidFill>
                <a:srgbClr val="FFFFFF"/>
              </a:solidFill>
              <a:ln w="6982" cap="flat">
                <a:noFill/>
                <a:prstDash val="solid"/>
                <a:miter/>
              </a:ln>
            </p:spPr>
            <p:txBody>
              <a:bodyPr rtlCol="0" anchor="ctr"/>
              <a:lstStyle/>
              <a:p>
                <a:endParaRPr lang="en-GB"/>
              </a:p>
            </p:txBody>
          </p:sp>
        </p:grpSp>
        <p:grpSp>
          <p:nvGrpSpPr>
            <p:cNvPr id="34" name="Graphic 6">
              <a:extLst>
                <a:ext uri="{FF2B5EF4-FFF2-40B4-BE49-F238E27FC236}">
                  <a16:creationId xmlns:a16="http://schemas.microsoft.com/office/drawing/2014/main" id="{E65BA923-7A3A-239E-5F30-13097AD19C99}"/>
                </a:ext>
              </a:extLst>
            </p:cNvPr>
            <p:cNvGrpSpPr/>
            <p:nvPr/>
          </p:nvGrpSpPr>
          <p:grpSpPr>
            <a:xfrm>
              <a:off x="1503326" y="1405654"/>
              <a:ext cx="2629201" cy="103740"/>
              <a:chOff x="1503326" y="1405654"/>
              <a:chExt cx="2629201" cy="103740"/>
            </a:xfrm>
            <a:solidFill>
              <a:srgbClr val="FFFFFF"/>
            </a:solidFill>
          </p:grpSpPr>
          <p:sp>
            <p:nvSpPr>
              <p:cNvPr id="35" name="Vrije vorm 34">
                <a:extLst>
                  <a:ext uri="{FF2B5EF4-FFF2-40B4-BE49-F238E27FC236}">
                    <a16:creationId xmlns:a16="http://schemas.microsoft.com/office/drawing/2014/main" id="{FD6B1176-7958-7DFD-3975-24EFB43F8231}"/>
                  </a:ext>
                </a:extLst>
              </p:cNvPr>
              <p:cNvSpPr/>
              <p:nvPr/>
            </p:nvSpPr>
            <p:spPr>
              <a:xfrm>
                <a:off x="1503326"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8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7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8" y="12053"/>
                      <a:pt x="12717" y="7246"/>
                    </a:cubicBezTo>
                    <a:cubicBezTo>
                      <a:pt x="19075"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4" y="15815"/>
                      <a:pt x="11878" y="20344"/>
                      <a:pt x="11878" y="25918"/>
                    </a:cubicBezTo>
                    <a:cubicBezTo>
                      <a:pt x="11878"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4"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7"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36" name="Vrije vorm 35">
                <a:extLst>
                  <a:ext uri="{FF2B5EF4-FFF2-40B4-BE49-F238E27FC236}">
                    <a16:creationId xmlns:a16="http://schemas.microsoft.com/office/drawing/2014/main" id="{FFB1C21D-A93C-CD11-689E-16B26E23CF1C}"/>
                  </a:ext>
                </a:extLst>
              </p:cNvPr>
              <p:cNvSpPr/>
              <p:nvPr/>
            </p:nvSpPr>
            <p:spPr>
              <a:xfrm>
                <a:off x="1586964"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3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3"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37" name="Vrije vorm 36">
                <a:extLst>
                  <a:ext uri="{FF2B5EF4-FFF2-40B4-BE49-F238E27FC236}">
                    <a16:creationId xmlns:a16="http://schemas.microsoft.com/office/drawing/2014/main" id="{270BA51E-3DD2-9D0E-5F3E-395A51017D07}"/>
                  </a:ext>
                </a:extLst>
              </p:cNvPr>
              <p:cNvSpPr/>
              <p:nvPr/>
            </p:nvSpPr>
            <p:spPr>
              <a:xfrm>
                <a:off x="1690028"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2891F8CE-D14A-78E0-B0C5-54B373AA7417}"/>
                  </a:ext>
                </a:extLst>
              </p:cNvPr>
              <p:cNvSpPr/>
              <p:nvPr/>
            </p:nvSpPr>
            <p:spPr>
              <a:xfrm>
                <a:off x="1773597"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4499456B-9297-6577-576B-5B71BE72C48C}"/>
                  </a:ext>
                </a:extLst>
              </p:cNvPr>
              <p:cNvSpPr/>
              <p:nvPr/>
            </p:nvSpPr>
            <p:spPr>
              <a:xfrm>
                <a:off x="1855279"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0AA5ECCC-162E-4784-9554-0BA351D58683}"/>
                  </a:ext>
                </a:extLst>
              </p:cNvPr>
              <p:cNvSpPr/>
              <p:nvPr/>
            </p:nvSpPr>
            <p:spPr>
              <a:xfrm>
                <a:off x="1957224"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41" name="Vrije vorm 40">
                <a:extLst>
                  <a:ext uri="{FF2B5EF4-FFF2-40B4-BE49-F238E27FC236}">
                    <a16:creationId xmlns:a16="http://schemas.microsoft.com/office/drawing/2014/main" id="{2EE98756-37C6-809F-1BF5-BCF799D2D70C}"/>
                  </a:ext>
                </a:extLst>
              </p:cNvPr>
              <p:cNvSpPr/>
              <p:nvPr/>
            </p:nvSpPr>
            <p:spPr>
              <a:xfrm>
                <a:off x="2043588" y="1407048"/>
                <a:ext cx="84686" cy="100813"/>
              </a:xfrm>
              <a:custGeom>
                <a:avLst/>
                <a:gdLst>
                  <a:gd name="connsiteX0" fmla="*/ 65262 w 84686"/>
                  <a:gd name="connsiteY0" fmla="*/ 72528 h 100813"/>
                  <a:gd name="connsiteX1" fmla="*/ 19355 w 84686"/>
                  <a:gd name="connsiteY1" fmla="*/ 72528 h 100813"/>
                  <a:gd name="connsiteX2" fmla="*/ 8944 w 84686"/>
                  <a:gd name="connsiteY2" fmla="*/ 100814 h 100813"/>
                  <a:gd name="connsiteX3" fmla="*/ 0 w 84686"/>
                  <a:gd name="connsiteY3" fmla="*/ 100814 h 100813"/>
                  <a:gd name="connsiteX4" fmla="*/ 38291 w 84686"/>
                  <a:gd name="connsiteY4" fmla="*/ 0 h 100813"/>
                  <a:gd name="connsiteX5" fmla="*/ 46396 w 84686"/>
                  <a:gd name="connsiteY5" fmla="*/ 0 h 100813"/>
                  <a:gd name="connsiteX6" fmla="*/ 84687 w 84686"/>
                  <a:gd name="connsiteY6" fmla="*/ 100814 h 100813"/>
                  <a:gd name="connsiteX7" fmla="*/ 75813 w 84686"/>
                  <a:gd name="connsiteY7" fmla="*/ 100814 h 100813"/>
                  <a:gd name="connsiteX8" fmla="*/ 65332 w 84686"/>
                  <a:gd name="connsiteY8" fmla="*/ 72528 h 100813"/>
                  <a:gd name="connsiteX9" fmla="*/ 22010 w 84686"/>
                  <a:gd name="connsiteY9" fmla="*/ 65351 h 100813"/>
                  <a:gd name="connsiteX10" fmla="*/ 62537 w 84686"/>
                  <a:gd name="connsiteY10" fmla="*/ 65351 h 100813"/>
                  <a:gd name="connsiteX11" fmla="*/ 42274 w 84686"/>
                  <a:gd name="connsiteY11" fmla="*/ 10451 h 100813"/>
                  <a:gd name="connsiteX12" fmla="*/ 22010 w 84686"/>
                  <a:gd name="connsiteY12" fmla="*/ 65351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686" h="100813">
                    <a:moveTo>
                      <a:pt x="65262" y="72528"/>
                    </a:moveTo>
                    <a:lnTo>
                      <a:pt x="19355" y="72528"/>
                    </a:lnTo>
                    <a:lnTo>
                      <a:pt x="8944" y="100814"/>
                    </a:lnTo>
                    <a:lnTo>
                      <a:pt x="0" y="100814"/>
                    </a:lnTo>
                    <a:lnTo>
                      <a:pt x="38291" y="0"/>
                    </a:lnTo>
                    <a:lnTo>
                      <a:pt x="46396" y="0"/>
                    </a:lnTo>
                    <a:lnTo>
                      <a:pt x="84687" y="100814"/>
                    </a:lnTo>
                    <a:lnTo>
                      <a:pt x="75813" y="100814"/>
                    </a:lnTo>
                    <a:lnTo>
                      <a:pt x="65332" y="72528"/>
                    </a:lnTo>
                    <a:close/>
                    <a:moveTo>
                      <a:pt x="22010" y="65351"/>
                    </a:moveTo>
                    <a:lnTo>
                      <a:pt x="62537" y="65351"/>
                    </a:lnTo>
                    <a:lnTo>
                      <a:pt x="42274" y="10451"/>
                    </a:lnTo>
                    <a:lnTo>
                      <a:pt x="22010" y="653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2976434E-1D67-BC2E-3E2D-BC4897B58B00}"/>
                  </a:ext>
                </a:extLst>
              </p:cNvPr>
              <p:cNvSpPr/>
              <p:nvPr/>
            </p:nvSpPr>
            <p:spPr>
              <a:xfrm>
                <a:off x="2146442"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1 w 71550"/>
                  <a:gd name="connsiteY10" fmla="*/ 99908 h 100813"/>
                  <a:gd name="connsiteX11" fmla="*/ 71551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1" y="99908"/>
                    </a:lnTo>
                    <a:lnTo>
                      <a:pt x="71551"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43" name="Vrije vorm 42">
                <a:extLst>
                  <a:ext uri="{FF2B5EF4-FFF2-40B4-BE49-F238E27FC236}">
                    <a16:creationId xmlns:a16="http://schemas.microsoft.com/office/drawing/2014/main" id="{26B02584-E667-0592-2C1E-21AB3A627E55}"/>
                  </a:ext>
                </a:extLst>
              </p:cNvPr>
              <p:cNvSpPr/>
              <p:nvPr/>
            </p:nvSpPr>
            <p:spPr>
              <a:xfrm>
                <a:off x="2240352" y="1407048"/>
                <a:ext cx="71480" cy="100813"/>
              </a:xfrm>
              <a:custGeom>
                <a:avLst/>
                <a:gdLst>
                  <a:gd name="connsiteX0" fmla="*/ 70 w 71480"/>
                  <a:gd name="connsiteY0" fmla="*/ 100814 h 100813"/>
                  <a:gd name="connsiteX1" fmla="*/ 70 w 71480"/>
                  <a:gd name="connsiteY1" fmla="*/ 0 h 100813"/>
                  <a:gd name="connsiteX2" fmla="*/ 28299 w 71480"/>
                  <a:gd name="connsiteY2" fmla="*/ 0 h 100813"/>
                  <a:gd name="connsiteX3" fmla="*/ 50588 w 71480"/>
                  <a:gd name="connsiteY3" fmla="*/ 5643 h 100813"/>
                  <a:gd name="connsiteX4" fmla="*/ 65961 w 71480"/>
                  <a:gd name="connsiteY4" fmla="*/ 21807 h 100813"/>
                  <a:gd name="connsiteX5" fmla="*/ 71481 w 71480"/>
                  <a:gd name="connsiteY5" fmla="*/ 45774 h 100813"/>
                  <a:gd name="connsiteX6" fmla="*/ 71481 w 71480"/>
                  <a:gd name="connsiteY6" fmla="*/ 55040 h 100813"/>
                  <a:gd name="connsiteX7" fmla="*/ 65961 w 71480"/>
                  <a:gd name="connsiteY7" fmla="*/ 79007 h 100813"/>
                  <a:gd name="connsiteX8" fmla="*/ 50519 w 71480"/>
                  <a:gd name="connsiteY8" fmla="*/ 95171 h 100813"/>
                  <a:gd name="connsiteX9" fmla="*/ 27670 w 71480"/>
                  <a:gd name="connsiteY9" fmla="*/ 100814 h 100813"/>
                  <a:gd name="connsiteX10" fmla="*/ 0 w 71480"/>
                  <a:gd name="connsiteY10" fmla="*/ 100814 h 100813"/>
                  <a:gd name="connsiteX11" fmla="*/ 8594 w 71480"/>
                  <a:gd name="connsiteY11" fmla="*/ 7246 h 100813"/>
                  <a:gd name="connsiteX12" fmla="*/ 8594 w 71480"/>
                  <a:gd name="connsiteY12" fmla="*/ 93638 h 100813"/>
                  <a:gd name="connsiteX13" fmla="*/ 27740 w 71480"/>
                  <a:gd name="connsiteY13" fmla="*/ 93638 h 100813"/>
                  <a:gd name="connsiteX14" fmla="*/ 53383 w 71480"/>
                  <a:gd name="connsiteY14" fmla="*/ 83048 h 100813"/>
                  <a:gd name="connsiteX15" fmla="*/ 63026 w 71480"/>
                  <a:gd name="connsiteY15" fmla="*/ 54483 h 100813"/>
                  <a:gd name="connsiteX16" fmla="*/ 63026 w 71480"/>
                  <a:gd name="connsiteY16" fmla="*/ 45635 h 100813"/>
                  <a:gd name="connsiteX17" fmla="*/ 53523 w 71480"/>
                  <a:gd name="connsiteY17" fmla="*/ 17766 h 100813"/>
                  <a:gd name="connsiteX18" fmla="*/ 28439 w 71480"/>
                  <a:gd name="connsiteY18" fmla="*/ 7246 h 100813"/>
                  <a:gd name="connsiteX19" fmla="*/ 8594 w 71480"/>
                  <a:gd name="connsiteY19" fmla="*/ 7246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80" h="100813">
                    <a:moveTo>
                      <a:pt x="70" y="100814"/>
                    </a:moveTo>
                    <a:lnTo>
                      <a:pt x="70" y="0"/>
                    </a:lnTo>
                    <a:lnTo>
                      <a:pt x="28299" y="0"/>
                    </a:lnTo>
                    <a:cubicBezTo>
                      <a:pt x="36614" y="0"/>
                      <a:pt x="44020" y="1881"/>
                      <a:pt x="50588" y="5643"/>
                    </a:cubicBezTo>
                    <a:cubicBezTo>
                      <a:pt x="57157" y="9406"/>
                      <a:pt x="62257" y="14770"/>
                      <a:pt x="65961" y="21807"/>
                    </a:cubicBezTo>
                    <a:cubicBezTo>
                      <a:pt x="69664" y="28844"/>
                      <a:pt x="71481" y="36786"/>
                      <a:pt x="71481" y="45774"/>
                    </a:cubicBezTo>
                    <a:lnTo>
                      <a:pt x="71481" y="55040"/>
                    </a:lnTo>
                    <a:cubicBezTo>
                      <a:pt x="71481" y="64028"/>
                      <a:pt x="69664" y="72040"/>
                      <a:pt x="65961" y="79007"/>
                    </a:cubicBezTo>
                    <a:cubicBezTo>
                      <a:pt x="62327" y="85974"/>
                      <a:pt x="57157" y="91339"/>
                      <a:pt x="50519" y="95171"/>
                    </a:cubicBezTo>
                    <a:cubicBezTo>
                      <a:pt x="43881" y="98933"/>
                      <a:pt x="36264" y="100814"/>
                      <a:pt x="27670" y="100814"/>
                    </a:cubicBezTo>
                    <a:lnTo>
                      <a:pt x="0" y="100814"/>
                    </a:lnTo>
                    <a:close/>
                    <a:moveTo>
                      <a:pt x="8594" y="7246"/>
                    </a:moveTo>
                    <a:lnTo>
                      <a:pt x="8594" y="93638"/>
                    </a:lnTo>
                    <a:lnTo>
                      <a:pt x="27740" y="93638"/>
                    </a:lnTo>
                    <a:cubicBezTo>
                      <a:pt x="38361" y="93638"/>
                      <a:pt x="46955" y="90085"/>
                      <a:pt x="53383" y="83048"/>
                    </a:cubicBezTo>
                    <a:cubicBezTo>
                      <a:pt x="59812" y="76011"/>
                      <a:pt x="63026" y="66466"/>
                      <a:pt x="63026" y="54483"/>
                    </a:cubicBezTo>
                    <a:lnTo>
                      <a:pt x="63026" y="45635"/>
                    </a:lnTo>
                    <a:cubicBezTo>
                      <a:pt x="63026" y="34069"/>
                      <a:pt x="59882" y="24733"/>
                      <a:pt x="53523" y="17766"/>
                    </a:cubicBezTo>
                    <a:cubicBezTo>
                      <a:pt x="47165" y="10799"/>
                      <a:pt x="38850" y="7315"/>
                      <a:pt x="28439" y="7246"/>
                    </a:cubicBezTo>
                    <a:lnTo>
                      <a:pt x="8594" y="7246"/>
                    </a:lnTo>
                    <a:close/>
                  </a:path>
                </a:pathLst>
              </a:custGeom>
              <a:solidFill>
                <a:srgbClr val="FFFFFF"/>
              </a:solidFill>
              <a:ln w="3175" cap="flat">
                <a:solidFill>
                  <a:schemeClr val="bg1"/>
                </a:solidFill>
                <a:prstDash val="solid"/>
                <a:miter/>
              </a:ln>
            </p:spPr>
            <p:txBody>
              <a:bodyPr rtlCol="0" anchor="ctr"/>
              <a:lstStyle/>
              <a:p>
                <a:endParaRPr lang="en-GB"/>
              </a:p>
            </p:txBody>
          </p:sp>
          <p:sp>
            <p:nvSpPr>
              <p:cNvPr id="44" name="Vrije vorm 43">
                <a:extLst>
                  <a:ext uri="{FF2B5EF4-FFF2-40B4-BE49-F238E27FC236}">
                    <a16:creationId xmlns:a16="http://schemas.microsoft.com/office/drawing/2014/main" id="{A8D7E348-568F-0E9E-825C-51288859E9EE}"/>
                  </a:ext>
                </a:extLst>
              </p:cNvPr>
              <p:cNvSpPr/>
              <p:nvPr/>
            </p:nvSpPr>
            <p:spPr>
              <a:xfrm>
                <a:off x="2339013"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45" name="Vrije vorm 44">
                <a:extLst>
                  <a:ext uri="{FF2B5EF4-FFF2-40B4-BE49-F238E27FC236}">
                    <a16:creationId xmlns:a16="http://schemas.microsoft.com/office/drawing/2014/main" id="{98E8F9BE-B468-811B-C738-13A03CAA80BF}"/>
                  </a:ext>
                </a:extLst>
              </p:cNvPr>
              <p:cNvSpPr/>
              <p:nvPr/>
            </p:nvSpPr>
            <p:spPr>
              <a:xfrm>
                <a:off x="2378492"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46" name="Vrije vorm 45">
                <a:extLst>
                  <a:ext uri="{FF2B5EF4-FFF2-40B4-BE49-F238E27FC236}">
                    <a16:creationId xmlns:a16="http://schemas.microsoft.com/office/drawing/2014/main" id="{1EAE4CB3-B9E8-BB05-89BF-705D8890AE58}"/>
                  </a:ext>
                </a:extLst>
              </p:cNvPr>
              <p:cNvSpPr/>
              <p:nvPr/>
            </p:nvSpPr>
            <p:spPr>
              <a:xfrm>
                <a:off x="2480228" y="1405794"/>
                <a:ext cx="75742" cy="103531"/>
              </a:xfrm>
              <a:custGeom>
                <a:avLst/>
                <a:gdLst>
                  <a:gd name="connsiteX0" fmla="*/ 75743 w 75742"/>
                  <a:gd name="connsiteY0" fmla="*/ 90154 h 103531"/>
                  <a:gd name="connsiteX1" fmla="*/ 61838 w 75742"/>
                  <a:gd name="connsiteY1" fmla="*/ 99978 h 103531"/>
                  <a:gd name="connsiteX2" fmla="*/ 40597 w 75742"/>
                  <a:gd name="connsiteY2" fmla="*/ 103531 h 103531"/>
                  <a:gd name="connsiteX3" fmla="*/ 19495 w 75742"/>
                  <a:gd name="connsiteY3" fmla="*/ 97818 h 103531"/>
                  <a:gd name="connsiteX4" fmla="*/ 5171 w 75742"/>
                  <a:gd name="connsiteY4" fmla="*/ 81794 h 103531"/>
                  <a:gd name="connsiteX5" fmla="*/ 0 w 75742"/>
                  <a:gd name="connsiteY5" fmla="*/ 57966 h 103531"/>
                  <a:gd name="connsiteX6" fmla="*/ 0 w 75742"/>
                  <a:gd name="connsiteY6" fmla="*/ 45216 h 103531"/>
                  <a:gd name="connsiteX7" fmla="*/ 10621 w 75742"/>
                  <a:gd name="connsiteY7" fmla="*/ 12123 h 103531"/>
                  <a:gd name="connsiteX8" fmla="*/ 39129 w 75742"/>
                  <a:gd name="connsiteY8" fmla="*/ 0 h 103531"/>
                  <a:gd name="connsiteX9" fmla="*/ 64284 w 75742"/>
                  <a:gd name="connsiteY9" fmla="*/ 7942 h 103531"/>
                  <a:gd name="connsiteX10" fmla="*/ 75603 w 75742"/>
                  <a:gd name="connsiteY10" fmla="*/ 29750 h 103531"/>
                  <a:gd name="connsiteX11" fmla="*/ 67079 w 75742"/>
                  <a:gd name="connsiteY11" fmla="*/ 29750 h 103531"/>
                  <a:gd name="connsiteX12" fmla="*/ 57995 w 75742"/>
                  <a:gd name="connsiteY12" fmla="*/ 12889 h 103531"/>
                  <a:gd name="connsiteX13" fmla="*/ 39199 w 75742"/>
                  <a:gd name="connsiteY13" fmla="*/ 7176 h 103531"/>
                  <a:gd name="connsiteX14" fmla="*/ 16770 w 75742"/>
                  <a:gd name="connsiteY14" fmla="*/ 17209 h 103531"/>
                  <a:gd name="connsiteX15" fmla="*/ 8525 w 75742"/>
                  <a:gd name="connsiteY15" fmla="*/ 45565 h 103531"/>
                  <a:gd name="connsiteX16" fmla="*/ 8525 w 75742"/>
                  <a:gd name="connsiteY16" fmla="*/ 57479 h 103531"/>
                  <a:gd name="connsiteX17" fmla="*/ 12437 w 75742"/>
                  <a:gd name="connsiteY17" fmla="*/ 77823 h 103531"/>
                  <a:gd name="connsiteX18" fmla="*/ 23687 w 75742"/>
                  <a:gd name="connsiteY18" fmla="*/ 91478 h 103531"/>
                  <a:gd name="connsiteX19" fmla="*/ 40527 w 75742"/>
                  <a:gd name="connsiteY19" fmla="*/ 96355 h 103531"/>
                  <a:gd name="connsiteX20" fmla="*/ 59462 w 75742"/>
                  <a:gd name="connsiteY20" fmla="*/ 92871 h 103531"/>
                  <a:gd name="connsiteX21" fmla="*/ 67079 w 75742"/>
                  <a:gd name="connsiteY21" fmla="*/ 87507 h 103531"/>
                  <a:gd name="connsiteX22" fmla="*/ 67079 w 75742"/>
                  <a:gd name="connsiteY22" fmla="*/ 61450 h 103531"/>
                  <a:gd name="connsiteX23" fmla="*/ 39898 w 75742"/>
                  <a:gd name="connsiteY23" fmla="*/ 61450 h 103531"/>
                  <a:gd name="connsiteX24" fmla="*/ 39898 w 75742"/>
                  <a:gd name="connsiteY24" fmla="*/ 54274 h 103531"/>
                  <a:gd name="connsiteX25" fmla="*/ 75603 w 75742"/>
                  <a:gd name="connsiteY25" fmla="*/ 54274 h 103531"/>
                  <a:gd name="connsiteX26" fmla="*/ 75603 w 75742"/>
                  <a:gd name="connsiteY26" fmla="*/ 90154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742" h="103531">
                    <a:moveTo>
                      <a:pt x="75743" y="90154"/>
                    </a:moveTo>
                    <a:cubicBezTo>
                      <a:pt x="72808" y="94335"/>
                      <a:pt x="68127" y="97609"/>
                      <a:pt x="61838" y="99978"/>
                    </a:cubicBezTo>
                    <a:cubicBezTo>
                      <a:pt x="55549" y="102347"/>
                      <a:pt x="48422" y="103531"/>
                      <a:pt x="40597" y="103531"/>
                    </a:cubicBezTo>
                    <a:cubicBezTo>
                      <a:pt x="32771" y="103531"/>
                      <a:pt x="25644" y="101650"/>
                      <a:pt x="19495" y="97818"/>
                    </a:cubicBezTo>
                    <a:cubicBezTo>
                      <a:pt x="13346" y="93986"/>
                      <a:pt x="8594" y="88691"/>
                      <a:pt x="5171" y="81794"/>
                    </a:cubicBezTo>
                    <a:cubicBezTo>
                      <a:pt x="1817" y="74896"/>
                      <a:pt x="70" y="66954"/>
                      <a:pt x="0" y="57966"/>
                    </a:cubicBezTo>
                    <a:lnTo>
                      <a:pt x="0" y="45216"/>
                    </a:lnTo>
                    <a:cubicBezTo>
                      <a:pt x="0" y="31213"/>
                      <a:pt x="3564" y="20205"/>
                      <a:pt x="10621" y="12123"/>
                    </a:cubicBezTo>
                    <a:cubicBezTo>
                      <a:pt x="17678" y="4041"/>
                      <a:pt x="27251" y="0"/>
                      <a:pt x="39129" y="0"/>
                    </a:cubicBezTo>
                    <a:cubicBezTo>
                      <a:pt x="49540" y="0"/>
                      <a:pt x="57925" y="2647"/>
                      <a:pt x="64284" y="7942"/>
                    </a:cubicBezTo>
                    <a:cubicBezTo>
                      <a:pt x="70642" y="13237"/>
                      <a:pt x="74415" y="20483"/>
                      <a:pt x="75603" y="29750"/>
                    </a:cubicBezTo>
                    <a:lnTo>
                      <a:pt x="67079" y="29750"/>
                    </a:lnTo>
                    <a:cubicBezTo>
                      <a:pt x="65821" y="22364"/>
                      <a:pt x="62816" y="16721"/>
                      <a:pt x="57995" y="12889"/>
                    </a:cubicBezTo>
                    <a:cubicBezTo>
                      <a:pt x="53174" y="9057"/>
                      <a:pt x="46955" y="7176"/>
                      <a:pt x="39199" y="7176"/>
                    </a:cubicBezTo>
                    <a:cubicBezTo>
                      <a:pt x="29766" y="7176"/>
                      <a:pt x="22290" y="10520"/>
                      <a:pt x="16770" y="17209"/>
                    </a:cubicBezTo>
                    <a:cubicBezTo>
                      <a:pt x="11250" y="23897"/>
                      <a:pt x="8525" y="33372"/>
                      <a:pt x="8525" y="45565"/>
                    </a:cubicBezTo>
                    <a:lnTo>
                      <a:pt x="8525" y="57479"/>
                    </a:lnTo>
                    <a:cubicBezTo>
                      <a:pt x="8525" y="65142"/>
                      <a:pt x="9852" y="71901"/>
                      <a:pt x="12437" y="77823"/>
                    </a:cubicBezTo>
                    <a:cubicBezTo>
                      <a:pt x="15023" y="83745"/>
                      <a:pt x="18796" y="88273"/>
                      <a:pt x="23687" y="91478"/>
                    </a:cubicBezTo>
                    <a:cubicBezTo>
                      <a:pt x="28578" y="94683"/>
                      <a:pt x="34168" y="96355"/>
                      <a:pt x="40527" y="96355"/>
                    </a:cubicBezTo>
                    <a:cubicBezTo>
                      <a:pt x="47863" y="96355"/>
                      <a:pt x="54222" y="95171"/>
                      <a:pt x="59462" y="92871"/>
                    </a:cubicBezTo>
                    <a:cubicBezTo>
                      <a:pt x="62886" y="91339"/>
                      <a:pt x="65402" y="89597"/>
                      <a:pt x="67079" y="87507"/>
                    </a:cubicBezTo>
                    <a:lnTo>
                      <a:pt x="67079" y="61450"/>
                    </a:lnTo>
                    <a:lnTo>
                      <a:pt x="39898" y="61450"/>
                    </a:lnTo>
                    <a:lnTo>
                      <a:pt x="39898" y="54274"/>
                    </a:lnTo>
                    <a:lnTo>
                      <a:pt x="75603" y="54274"/>
                    </a:lnTo>
                    <a:lnTo>
                      <a:pt x="75603" y="90154"/>
                    </a:lnTo>
                    <a:close/>
                  </a:path>
                </a:pathLst>
              </a:custGeom>
              <a:solidFill>
                <a:srgbClr val="FFFFFF"/>
              </a:solidFill>
              <a:ln w="3175" cap="flat">
                <a:solidFill>
                  <a:schemeClr val="bg1"/>
                </a:solidFill>
                <a:prstDash val="solid"/>
                <a:miter/>
              </a:ln>
            </p:spPr>
            <p:txBody>
              <a:bodyPr rtlCol="0" anchor="ctr"/>
              <a:lstStyle/>
              <a:p>
                <a:endParaRPr lang="en-GB"/>
              </a:p>
            </p:txBody>
          </p:sp>
          <p:sp>
            <p:nvSpPr>
              <p:cNvPr id="47" name="Vrije vorm 46">
                <a:extLst>
                  <a:ext uri="{FF2B5EF4-FFF2-40B4-BE49-F238E27FC236}">
                    <a16:creationId xmlns:a16="http://schemas.microsoft.com/office/drawing/2014/main" id="{E0FBA519-6CFF-7DAC-5999-C543919802D6}"/>
                  </a:ext>
                </a:extLst>
              </p:cNvPr>
              <p:cNvSpPr/>
              <p:nvPr/>
            </p:nvSpPr>
            <p:spPr>
              <a:xfrm>
                <a:off x="2610682" y="1407117"/>
                <a:ext cx="81542" cy="100814"/>
              </a:xfrm>
              <a:custGeom>
                <a:avLst/>
                <a:gdLst>
                  <a:gd name="connsiteX0" fmla="*/ 40806 w 81542"/>
                  <a:gd name="connsiteY0" fmla="*/ 54970 h 100814"/>
                  <a:gd name="connsiteX1" fmla="*/ 71690 w 81542"/>
                  <a:gd name="connsiteY1" fmla="*/ 0 h 100814"/>
                  <a:gd name="connsiteX2" fmla="*/ 81542 w 81542"/>
                  <a:gd name="connsiteY2" fmla="*/ 0 h 100814"/>
                  <a:gd name="connsiteX3" fmla="*/ 44998 w 81542"/>
                  <a:gd name="connsiteY3" fmla="*/ 62843 h 100814"/>
                  <a:gd name="connsiteX4" fmla="*/ 44998 w 81542"/>
                  <a:gd name="connsiteY4" fmla="*/ 100814 h 100814"/>
                  <a:gd name="connsiteX5" fmla="*/ 36474 w 81542"/>
                  <a:gd name="connsiteY5" fmla="*/ 100814 h 100814"/>
                  <a:gd name="connsiteX6" fmla="*/ 36474 w 81542"/>
                  <a:gd name="connsiteY6" fmla="*/ 62843 h 100814"/>
                  <a:gd name="connsiteX7" fmla="*/ 0 w 81542"/>
                  <a:gd name="connsiteY7" fmla="*/ 0 h 100814"/>
                  <a:gd name="connsiteX8" fmla="*/ 10132 w 81542"/>
                  <a:gd name="connsiteY8" fmla="*/ 0 h 100814"/>
                  <a:gd name="connsiteX9" fmla="*/ 40736 w 81542"/>
                  <a:gd name="connsiteY9" fmla="*/ 54970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42" h="100814">
                    <a:moveTo>
                      <a:pt x="40806" y="54970"/>
                    </a:moveTo>
                    <a:lnTo>
                      <a:pt x="71690" y="0"/>
                    </a:lnTo>
                    <a:lnTo>
                      <a:pt x="81542" y="0"/>
                    </a:lnTo>
                    <a:lnTo>
                      <a:pt x="44998" y="62843"/>
                    </a:lnTo>
                    <a:lnTo>
                      <a:pt x="44998" y="100814"/>
                    </a:lnTo>
                    <a:lnTo>
                      <a:pt x="36474" y="100814"/>
                    </a:lnTo>
                    <a:lnTo>
                      <a:pt x="36474" y="62843"/>
                    </a:lnTo>
                    <a:lnTo>
                      <a:pt x="0" y="0"/>
                    </a:lnTo>
                    <a:lnTo>
                      <a:pt x="10132" y="0"/>
                    </a:lnTo>
                    <a:lnTo>
                      <a:pt x="40736" y="549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48" name="Vrije vorm 47">
                <a:extLst>
                  <a:ext uri="{FF2B5EF4-FFF2-40B4-BE49-F238E27FC236}">
                    <a16:creationId xmlns:a16="http://schemas.microsoft.com/office/drawing/2014/main" id="{C4C261FB-5883-736D-B389-2D3D6236E467}"/>
                  </a:ext>
                </a:extLst>
              </p:cNvPr>
              <p:cNvSpPr/>
              <p:nvPr/>
            </p:nvSpPr>
            <p:spPr>
              <a:xfrm>
                <a:off x="2704522" y="1405933"/>
                <a:ext cx="78747" cy="103461"/>
              </a:xfrm>
              <a:custGeom>
                <a:avLst/>
                <a:gdLst>
                  <a:gd name="connsiteX0" fmla="*/ 78747 w 78747"/>
                  <a:gd name="connsiteY0" fmla="*/ 57061 h 103461"/>
                  <a:gd name="connsiteX1" fmla="*/ 73926 w 78747"/>
                  <a:gd name="connsiteY1" fmla="*/ 81515 h 103461"/>
                  <a:gd name="connsiteX2" fmla="*/ 60161 w 78747"/>
                  <a:gd name="connsiteY2" fmla="*/ 97748 h 103461"/>
                  <a:gd name="connsiteX3" fmla="*/ 39479 w 78747"/>
                  <a:gd name="connsiteY3" fmla="*/ 103461 h 103461"/>
                  <a:gd name="connsiteX4" fmla="*/ 10900 w 78747"/>
                  <a:gd name="connsiteY4" fmla="*/ 90851 h 103461"/>
                  <a:gd name="connsiteX5" fmla="*/ 0 w 78747"/>
                  <a:gd name="connsiteY5" fmla="*/ 56782 h 103461"/>
                  <a:gd name="connsiteX6" fmla="*/ 0 w 78747"/>
                  <a:gd name="connsiteY6" fmla="*/ 46401 h 103461"/>
                  <a:gd name="connsiteX7" fmla="*/ 4891 w 78747"/>
                  <a:gd name="connsiteY7" fmla="*/ 22016 h 103461"/>
                  <a:gd name="connsiteX8" fmla="*/ 18726 w 78747"/>
                  <a:gd name="connsiteY8" fmla="*/ 5713 h 103461"/>
                  <a:gd name="connsiteX9" fmla="*/ 39339 w 78747"/>
                  <a:gd name="connsiteY9" fmla="*/ 0 h 103461"/>
                  <a:gd name="connsiteX10" fmla="*/ 59951 w 78747"/>
                  <a:gd name="connsiteY10" fmla="*/ 5574 h 103461"/>
                  <a:gd name="connsiteX11" fmla="*/ 73717 w 78747"/>
                  <a:gd name="connsiteY11" fmla="*/ 21459 h 103461"/>
                  <a:gd name="connsiteX12" fmla="*/ 78747 w 78747"/>
                  <a:gd name="connsiteY12" fmla="*/ 45216 h 103461"/>
                  <a:gd name="connsiteX13" fmla="*/ 78747 w 78747"/>
                  <a:gd name="connsiteY13" fmla="*/ 57270 h 103461"/>
                  <a:gd name="connsiteX14" fmla="*/ 70223 w 78747"/>
                  <a:gd name="connsiteY14" fmla="*/ 46122 h 103461"/>
                  <a:gd name="connsiteX15" fmla="*/ 61978 w 78747"/>
                  <a:gd name="connsiteY15" fmla="*/ 17627 h 103461"/>
                  <a:gd name="connsiteX16" fmla="*/ 39339 w 78747"/>
                  <a:gd name="connsiteY16" fmla="*/ 7315 h 103461"/>
                  <a:gd name="connsiteX17" fmla="*/ 16909 w 78747"/>
                  <a:gd name="connsiteY17" fmla="*/ 17696 h 103461"/>
                  <a:gd name="connsiteX18" fmla="*/ 8525 w 78747"/>
                  <a:gd name="connsiteY18" fmla="*/ 46610 h 103461"/>
                  <a:gd name="connsiteX19" fmla="*/ 8525 w 78747"/>
                  <a:gd name="connsiteY19" fmla="*/ 57130 h 103461"/>
                  <a:gd name="connsiteX20" fmla="*/ 16840 w 78747"/>
                  <a:gd name="connsiteY20" fmla="*/ 85556 h 103461"/>
                  <a:gd name="connsiteX21" fmla="*/ 39479 w 78747"/>
                  <a:gd name="connsiteY21" fmla="*/ 96076 h 103461"/>
                  <a:gd name="connsiteX22" fmla="*/ 62117 w 78747"/>
                  <a:gd name="connsiteY22" fmla="*/ 85695 h 103461"/>
                  <a:gd name="connsiteX23" fmla="*/ 70223 w 78747"/>
                  <a:gd name="connsiteY23" fmla="*/ 56852 h 103461"/>
                  <a:gd name="connsiteX24" fmla="*/ 70223 w 78747"/>
                  <a:gd name="connsiteY24" fmla="*/ 46192 h 103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8747" h="103461">
                    <a:moveTo>
                      <a:pt x="78747" y="57061"/>
                    </a:moveTo>
                    <a:cubicBezTo>
                      <a:pt x="78747" y="66327"/>
                      <a:pt x="77140" y="74478"/>
                      <a:pt x="73926" y="81515"/>
                    </a:cubicBezTo>
                    <a:cubicBezTo>
                      <a:pt x="70712" y="88552"/>
                      <a:pt x="66100" y="93917"/>
                      <a:pt x="60161" y="97748"/>
                    </a:cubicBezTo>
                    <a:cubicBezTo>
                      <a:pt x="54222" y="101580"/>
                      <a:pt x="47304" y="103461"/>
                      <a:pt x="39479" y="103461"/>
                    </a:cubicBezTo>
                    <a:cubicBezTo>
                      <a:pt x="27670" y="103461"/>
                      <a:pt x="18167" y="99281"/>
                      <a:pt x="10900" y="90851"/>
                    </a:cubicBezTo>
                    <a:cubicBezTo>
                      <a:pt x="3633" y="82421"/>
                      <a:pt x="0" y="71064"/>
                      <a:pt x="0" y="56782"/>
                    </a:cubicBezTo>
                    <a:lnTo>
                      <a:pt x="0" y="46401"/>
                    </a:lnTo>
                    <a:cubicBezTo>
                      <a:pt x="0" y="37204"/>
                      <a:pt x="1607" y="29053"/>
                      <a:pt x="4891" y="22016"/>
                    </a:cubicBezTo>
                    <a:cubicBezTo>
                      <a:pt x="8175" y="14910"/>
                      <a:pt x="12787" y="9475"/>
                      <a:pt x="18726" y="5713"/>
                    </a:cubicBezTo>
                    <a:cubicBezTo>
                      <a:pt x="24665" y="1881"/>
                      <a:pt x="31583" y="0"/>
                      <a:pt x="39339" y="0"/>
                    </a:cubicBezTo>
                    <a:cubicBezTo>
                      <a:pt x="47095" y="0"/>
                      <a:pt x="53942" y="1881"/>
                      <a:pt x="59951" y="5574"/>
                    </a:cubicBezTo>
                    <a:cubicBezTo>
                      <a:pt x="65891" y="9336"/>
                      <a:pt x="70502" y="14561"/>
                      <a:pt x="73717" y="21459"/>
                    </a:cubicBezTo>
                    <a:cubicBezTo>
                      <a:pt x="76931" y="28286"/>
                      <a:pt x="78677" y="36229"/>
                      <a:pt x="78747" y="45216"/>
                    </a:cubicBezTo>
                    <a:lnTo>
                      <a:pt x="78747" y="57270"/>
                    </a:lnTo>
                    <a:close/>
                    <a:moveTo>
                      <a:pt x="70223" y="46122"/>
                    </a:moveTo>
                    <a:cubicBezTo>
                      <a:pt x="70223" y="33999"/>
                      <a:pt x="67498" y="24455"/>
                      <a:pt x="61978" y="17627"/>
                    </a:cubicBezTo>
                    <a:cubicBezTo>
                      <a:pt x="56458" y="10729"/>
                      <a:pt x="48911" y="7315"/>
                      <a:pt x="39339" y="7315"/>
                    </a:cubicBezTo>
                    <a:cubicBezTo>
                      <a:pt x="29766" y="7315"/>
                      <a:pt x="22429" y="10799"/>
                      <a:pt x="16909" y="17696"/>
                    </a:cubicBezTo>
                    <a:cubicBezTo>
                      <a:pt x="11319" y="24594"/>
                      <a:pt x="8525" y="34209"/>
                      <a:pt x="8525" y="46610"/>
                    </a:cubicBezTo>
                    <a:lnTo>
                      <a:pt x="8525" y="57130"/>
                    </a:lnTo>
                    <a:cubicBezTo>
                      <a:pt x="8525" y="69114"/>
                      <a:pt x="11319" y="78589"/>
                      <a:pt x="16840" y="85556"/>
                    </a:cubicBezTo>
                    <a:cubicBezTo>
                      <a:pt x="22359" y="92523"/>
                      <a:pt x="29976" y="96076"/>
                      <a:pt x="39479" y="96076"/>
                    </a:cubicBezTo>
                    <a:cubicBezTo>
                      <a:pt x="48981" y="96076"/>
                      <a:pt x="56667" y="92593"/>
                      <a:pt x="62117" y="85695"/>
                    </a:cubicBezTo>
                    <a:cubicBezTo>
                      <a:pt x="67568" y="78798"/>
                      <a:pt x="70223" y="69183"/>
                      <a:pt x="70223" y="56852"/>
                    </a:cubicBezTo>
                    <a:lnTo>
                      <a:pt x="70223" y="46192"/>
                    </a:lnTo>
                    <a:close/>
                  </a:path>
                </a:pathLst>
              </a:custGeom>
              <a:solidFill>
                <a:srgbClr val="FFFFFF"/>
              </a:solidFill>
              <a:ln w="3175" cap="flat">
                <a:solidFill>
                  <a:schemeClr val="bg1"/>
                </a:solidFill>
                <a:prstDash val="solid"/>
                <a:miter/>
              </a:ln>
            </p:spPr>
            <p:txBody>
              <a:bodyPr rtlCol="0" anchor="ctr"/>
              <a:lstStyle/>
              <a:p>
                <a:endParaRPr lang="en-GB"/>
              </a:p>
            </p:txBody>
          </p:sp>
          <p:sp>
            <p:nvSpPr>
              <p:cNvPr id="49" name="Vrije vorm 48">
                <a:extLst>
                  <a:ext uri="{FF2B5EF4-FFF2-40B4-BE49-F238E27FC236}">
                    <a16:creationId xmlns:a16="http://schemas.microsoft.com/office/drawing/2014/main" id="{DA14A754-1622-0535-B2E8-C5C02A85D4AF}"/>
                  </a:ext>
                </a:extLst>
              </p:cNvPr>
              <p:cNvSpPr/>
              <p:nvPr/>
            </p:nvSpPr>
            <p:spPr>
              <a:xfrm>
                <a:off x="280674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3" y="87716"/>
                      <a:pt x="279"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50" name="Vrije vorm 49">
                <a:extLst>
                  <a:ext uri="{FF2B5EF4-FFF2-40B4-BE49-F238E27FC236}">
                    <a16:creationId xmlns:a16="http://schemas.microsoft.com/office/drawing/2014/main" id="{38647748-2872-44A2-0009-598C26D0A988}"/>
                  </a:ext>
                </a:extLst>
              </p:cNvPr>
              <p:cNvSpPr/>
              <p:nvPr/>
            </p:nvSpPr>
            <p:spPr>
              <a:xfrm>
                <a:off x="2905129" y="1407048"/>
                <a:ext cx="71550" cy="100813"/>
              </a:xfrm>
              <a:custGeom>
                <a:avLst/>
                <a:gdLst>
                  <a:gd name="connsiteX0" fmla="*/ 37941 w 71550"/>
                  <a:gd name="connsiteY0" fmla="*/ 58802 h 100813"/>
                  <a:gd name="connsiteX1" fmla="*/ 8595 w 71550"/>
                  <a:gd name="connsiteY1" fmla="*/ 58802 h 100813"/>
                  <a:gd name="connsiteX2" fmla="*/ 8595 w 71550"/>
                  <a:gd name="connsiteY2" fmla="*/ 100814 h 100813"/>
                  <a:gd name="connsiteX3" fmla="*/ 0 w 71550"/>
                  <a:gd name="connsiteY3" fmla="*/ 100814 h 100813"/>
                  <a:gd name="connsiteX4" fmla="*/ 0 w 71550"/>
                  <a:gd name="connsiteY4" fmla="*/ 0 h 100813"/>
                  <a:gd name="connsiteX5" fmla="*/ 32841 w 71550"/>
                  <a:gd name="connsiteY5" fmla="*/ 0 h 100813"/>
                  <a:gd name="connsiteX6" fmla="*/ 58135 w 71550"/>
                  <a:gd name="connsiteY6" fmla="*/ 7803 h 100813"/>
                  <a:gd name="connsiteX7" fmla="*/ 67218 w 71550"/>
                  <a:gd name="connsiteY7" fmla="*/ 29680 h 100813"/>
                  <a:gd name="connsiteX8" fmla="*/ 61559 w 71550"/>
                  <a:gd name="connsiteY8" fmla="*/ 46749 h 100813"/>
                  <a:gd name="connsiteX9" fmla="*/ 46256 w 71550"/>
                  <a:gd name="connsiteY9" fmla="*/ 56991 h 100813"/>
                  <a:gd name="connsiteX10" fmla="*/ 71550 w 71550"/>
                  <a:gd name="connsiteY10" fmla="*/ 99908 h 100813"/>
                  <a:gd name="connsiteX11" fmla="*/ 71550 w 71550"/>
                  <a:gd name="connsiteY11" fmla="*/ 100814 h 100813"/>
                  <a:gd name="connsiteX12" fmla="*/ 62467 w 71550"/>
                  <a:gd name="connsiteY12" fmla="*/ 100814 h 100813"/>
                  <a:gd name="connsiteX13" fmla="*/ 38011 w 71550"/>
                  <a:gd name="connsiteY13" fmla="*/ 58802 h 100813"/>
                  <a:gd name="connsiteX14" fmla="*/ 8595 w 71550"/>
                  <a:gd name="connsiteY14" fmla="*/ 51626 h 100813"/>
                  <a:gd name="connsiteX15" fmla="*/ 34797 w 71550"/>
                  <a:gd name="connsiteY15" fmla="*/ 51626 h 100813"/>
                  <a:gd name="connsiteX16" fmla="*/ 52056 w 71550"/>
                  <a:gd name="connsiteY16" fmla="*/ 45495 h 100813"/>
                  <a:gd name="connsiteX17" fmla="*/ 58554 w 71550"/>
                  <a:gd name="connsiteY17" fmla="*/ 29680 h 100813"/>
                  <a:gd name="connsiteX18" fmla="*/ 51776 w 71550"/>
                  <a:gd name="connsiteY18" fmla="*/ 13098 h 100813"/>
                  <a:gd name="connsiteX19" fmla="*/ 32701 w 71550"/>
                  <a:gd name="connsiteY19" fmla="*/ 7176 h 100813"/>
                  <a:gd name="connsiteX20" fmla="*/ 8595 w 71550"/>
                  <a:gd name="connsiteY20" fmla="*/ 7176 h 100813"/>
                  <a:gd name="connsiteX21" fmla="*/ 8595 w 71550"/>
                  <a:gd name="connsiteY21" fmla="*/ 51557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550" h="100813">
                    <a:moveTo>
                      <a:pt x="37941" y="58802"/>
                    </a:moveTo>
                    <a:lnTo>
                      <a:pt x="8595" y="58802"/>
                    </a:lnTo>
                    <a:lnTo>
                      <a:pt x="8595" y="100814"/>
                    </a:lnTo>
                    <a:lnTo>
                      <a:pt x="0" y="100814"/>
                    </a:lnTo>
                    <a:lnTo>
                      <a:pt x="0" y="0"/>
                    </a:lnTo>
                    <a:lnTo>
                      <a:pt x="32841" y="0"/>
                    </a:lnTo>
                    <a:cubicBezTo>
                      <a:pt x="43601" y="0"/>
                      <a:pt x="52056" y="2578"/>
                      <a:pt x="58135" y="7803"/>
                    </a:cubicBezTo>
                    <a:cubicBezTo>
                      <a:pt x="64214" y="13028"/>
                      <a:pt x="67218" y="20274"/>
                      <a:pt x="67218" y="29680"/>
                    </a:cubicBezTo>
                    <a:cubicBezTo>
                      <a:pt x="67218" y="36159"/>
                      <a:pt x="65332" y="41803"/>
                      <a:pt x="61559" y="46749"/>
                    </a:cubicBezTo>
                    <a:cubicBezTo>
                      <a:pt x="57785" y="51696"/>
                      <a:pt x="52685" y="55110"/>
                      <a:pt x="46256" y="56991"/>
                    </a:cubicBezTo>
                    <a:lnTo>
                      <a:pt x="71550" y="99908"/>
                    </a:lnTo>
                    <a:lnTo>
                      <a:pt x="71550" y="100814"/>
                    </a:lnTo>
                    <a:lnTo>
                      <a:pt x="62467" y="100814"/>
                    </a:lnTo>
                    <a:lnTo>
                      <a:pt x="38011" y="58802"/>
                    </a:lnTo>
                    <a:close/>
                    <a:moveTo>
                      <a:pt x="8595" y="51626"/>
                    </a:moveTo>
                    <a:lnTo>
                      <a:pt x="34797" y="51626"/>
                    </a:lnTo>
                    <a:cubicBezTo>
                      <a:pt x="41994" y="51626"/>
                      <a:pt x="47724" y="49606"/>
                      <a:pt x="52056" y="45495"/>
                    </a:cubicBezTo>
                    <a:cubicBezTo>
                      <a:pt x="56388" y="41454"/>
                      <a:pt x="58554" y="36159"/>
                      <a:pt x="58554" y="29680"/>
                    </a:cubicBezTo>
                    <a:cubicBezTo>
                      <a:pt x="58554" y="22573"/>
                      <a:pt x="56318" y="17069"/>
                      <a:pt x="51776" y="13098"/>
                    </a:cubicBezTo>
                    <a:cubicBezTo>
                      <a:pt x="47235" y="9197"/>
                      <a:pt x="40876" y="7176"/>
                      <a:pt x="32701" y="7176"/>
                    </a:cubicBezTo>
                    <a:lnTo>
                      <a:pt x="8595" y="7176"/>
                    </a:lnTo>
                    <a:lnTo>
                      <a:pt x="8595" y="51557"/>
                    </a:lnTo>
                    <a:close/>
                  </a:path>
                </a:pathLst>
              </a:custGeom>
              <a:solidFill>
                <a:srgbClr val="FFFFFF"/>
              </a:solidFill>
              <a:ln w="3175" cap="flat">
                <a:solidFill>
                  <a:schemeClr val="bg1"/>
                </a:solidFill>
                <a:prstDash val="solid"/>
                <a:miter/>
              </a:ln>
            </p:spPr>
            <p:txBody>
              <a:bodyPr rtlCol="0" anchor="ctr"/>
              <a:lstStyle/>
              <a:p>
                <a:endParaRPr lang="en-GB"/>
              </a:p>
            </p:txBody>
          </p:sp>
          <p:sp>
            <p:nvSpPr>
              <p:cNvPr id="51" name="Vrije vorm 50">
                <a:extLst>
                  <a:ext uri="{FF2B5EF4-FFF2-40B4-BE49-F238E27FC236}">
                    <a16:creationId xmlns:a16="http://schemas.microsoft.com/office/drawing/2014/main" id="{79412DB6-B046-C9AD-0CF6-E88806BDFE2B}"/>
                  </a:ext>
                </a:extLst>
              </p:cNvPr>
              <p:cNvSpPr/>
              <p:nvPr/>
            </p:nvSpPr>
            <p:spPr>
              <a:xfrm>
                <a:off x="3030761" y="1431572"/>
                <a:ext cx="61838" cy="77752"/>
              </a:xfrm>
              <a:custGeom>
                <a:avLst/>
                <a:gdLst>
                  <a:gd name="connsiteX0" fmla="*/ 33679 w 61838"/>
                  <a:gd name="connsiteY0" fmla="*/ 77683 h 77752"/>
                  <a:gd name="connsiteX1" fmla="*/ 16350 w 61838"/>
                  <a:gd name="connsiteY1" fmla="*/ 72946 h 77752"/>
                  <a:gd name="connsiteX2" fmla="*/ 4332 w 61838"/>
                  <a:gd name="connsiteY2" fmla="*/ 59847 h 77752"/>
                  <a:gd name="connsiteX3" fmla="*/ 0 w 61838"/>
                  <a:gd name="connsiteY3" fmla="*/ 40967 h 77752"/>
                  <a:gd name="connsiteX4" fmla="*/ 0 w 61838"/>
                  <a:gd name="connsiteY4" fmla="*/ 37971 h 77752"/>
                  <a:gd name="connsiteX5" fmla="*/ 4192 w 61838"/>
                  <a:gd name="connsiteY5" fmla="*/ 18533 h 77752"/>
                  <a:gd name="connsiteX6" fmla="*/ 15861 w 61838"/>
                  <a:gd name="connsiteY6" fmla="*/ 4947 h 77752"/>
                  <a:gd name="connsiteX7" fmla="*/ 32142 w 61838"/>
                  <a:gd name="connsiteY7" fmla="*/ 0 h 77752"/>
                  <a:gd name="connsiteX8" fmla="*/ 53802 w 61838"/>
                  <a:gd name="connsiteY8" fmla="*/ 9336 h 77752"/>
                  <a:gd name="connsiteX9" fmla="*/ 61838 w 61838"/>
                  <a:gd name="connsiteY9" fmla="*/ 34766 h 77752"/>
                  <a:gd name="connsiteX10" fmla="*/ 61838 w 61838"/>
                  <a:gd name="connsiteY10" fmla="*/ 39434 h 77752"/>
                  <a:gd name="connsiteX11" fmla="*/ 8245 w 61838"/>
                  <a:gd name="connsiteY11" fmla="*/ 39434 h 77752"/>
                  <a:gd name="connsiteX12" fmla="*/ 8245 w 61838"/>
                  <a:gd name="connsiteY12" fmla="*/ 41036 h 77752"/>
                  <a:gd name="connsiteX13" fmla="*/ 15582 w 61838"/>
                  <a:gd name="connsiteY13" fmla="*/ 62216 h 77752"/>
                  <a:gd name="connsiteX14" fmla="*/ 34028 w 61838"/>
                  <a:gd name="connsiteY14" fmla="*/ 70716 h 77752"/>
                  <a:gd name="connsiteX15" fmla="*/ 45767 w 61838"/>
                  <a:gd name="connsiteY15" fmla="*/ 68278 h 77752"/>
                  <a:gd name="connsiteX16" fmla="*/ 55060 w 61838"/>
                  <a:gd name="connsiteY16" fmla="*/ 60544 h 77752"/>
                  <a:gd name="connsiteX17" fmla="*/ 60301 w 61838"/>
                  <a:gd name="connsiteY17" fmla="*/ 64515 h 77752"/>
                  <a:gd name="connsiteX18" fmla="*/ 33679 w 61838"/>
                  <a:gd name="connsiteY18" fmla="*/ 77753 h 77752"/>
                  <a:gd name="connsiteX19" fmla="*/ 32142 w 61838"/>
                  <a:gd name="connsiteY19" fmla="*/ 7037 h 77752"/>
                  <a:gd name="connsiteX20" fmla="*/ 16350 w 61838"/>
                  <a:gd name="connsiteY20" fmla="*/ 13865 h 77752"/>
                  <a:gd name="connsiteX21" fmla="*/ 8525 w 61838"/>
                  <a:gd name="connsiteY21" fmla="*/ 32258 h 77752"/>
                  <a:gd name="connsiteX22" fmla="*/ 53593 w 61838"/>
                  <a:gd name="connsiteY22" fmla="*/ 32258 h 77752"/>
                  <a:gd name="connsiteX23" fmla="*/ 53593 w 61838"/>
                  <a:gd name="connsiteY23" fmla="*/ 31352 h 77752"/>
                  <a:gd name="connsiteX24" fmla="*/ 47444 w 61838"/>
                  <a:gd name="connsiteY24" fmla="*/ 13795 h 77752"/>
                  <a:gd name="connsiteX25" fmla="*/ 32142 w 61838"/>
                  <a:gd name="connsiteY25" fmla="*/ 7037 h 77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838" h="77752">
                    <a:moveTo>
                      <a:pt x="33679" y="77683"/>
                    </a:moveTo>
                    <a:cubicBezTo>
                      <a:pt x="27321" y="77683"/>
                      <a:pt x="21521" y="76081"/>
                      <a:pt x="16350" y="72946"/>
                    </a:cubicBezTo>
                    <a:cubicBezTo>
                      <a:pt x="11180" y="69810"/>
                      <a:pt x="7197" y="65421"/>
                      <a:pt x="4332" y="59847"/>
                    </a:cubicBezTo>
                    <a:cubicBezTo>
                      <a:pt x="1467" y="54274"/>
                      <a:pt x="0" y="47934"/>
                      <a:pt x="0" y="40967"/>
                    </a:cubicBezTo>
                    <a:lnTo>
                      <a:pt x="0" y="37971"/>
                    </a:lnTo>
                    <a:cubicBezTo>
                      <a:pt x="0" y="30795"/>
                      <a:pt x="1397" y="24315"/>
                      <a:pt x="4192" y="18533"/>
                    </a:cubicBezTo>
                    <a:cubicBezTo>
                      <a:pt x="6987" y="12750"/>
                      <a:pt x="10900" y="8221"/>
                      <a:pt x="15861" y="4947"/>
                    </a:cubicBezTo>
                    <a:cubicBezTo>
                      <a:pt x="20822" y="1672"/>
                      <a:pt x="26272" y="0"/>
                      <a:pt x="32142" y="0"/>
                    </a:cubicBezTo>
                    <a:cubicBezTo>
                      <a:pt x="41225" y="0"/>
                      <a:pt x="48492" y="3135"/>
                      <a:pt x="53802" y="9336"/>
                    </a:cubicBezTo>
                    <a:cubicBezTo>
                      <a:pt x="59183" y="15537"/>
                      <a:pt x="61838" y="24036"/>
                      <a:pt x="61838" y="34766"/>
                    </a:cubicBezTo>
                    <a:lnTo>
                      <a:pt x="61838" y="39434"/>
                    </a:lnTo>
                    <a:lnTo>
                      <a:pt x="8245" y="39434"/>
                    </a:lnTo>
                    <a:lnTo>
                      <a:pt x="8245" y="41036"/>
                    </a:lnTo>
                    <a:cubicBezTo>
                      <a:pt x="8245" y="49536"/>
                      <a:pt x="10691" y="56573"/>
                      <a:pt x="15582" y="62216"/>
                    </a:cubicBezTo>
                    <a:cubicBezTo>
                      <a:pt x="20473" y="67860"/>
                      <a:pt x="26622" y="70716"/>
                      <a:pt x="34028" y="70716"/>
                    </a:cubicBezTo>
                    <a:cubicBezTo>
                      <a:pt x="38500" y="70716"/>
                      <a:pt x="42413" y="69880"/>
                      <a:pt x="45767" y="68278"/>
                    </a:cubicBezTo>
                    <a:cubicBezTo>
                      <a:pt x="49191" y="66675"/>
                      <a:pt x="52265" y="64097"/>
                      <a:pt x="55060" y="60544"/>
                    </a:cubicBezTo>
                    <a:lnTo>
                      <a:pt x="60301" y="64515"/>
                    </a:lnTo>
                    <a:cubicBezTo>
                      <a:pt x="54152" y="73364"/>
                      <a:pt x="45348" y="77753"/>
                      <a:pt x="33679" y="77753"/>
                    </a:cubicBezTo>
                    <a:close/>
                    <a:moveTo>
                      <a:pt x="32142" y="7037"/>
                    </a:moveTo>
                    <a:cubicBezTo>
                      <a:pt x="25923" y="7037"/>
                      <a:pt x="20613" y="9336"/>
                      <a:pt x="16350" y="13865"/>
                    </a:cubicBezTo>
                    <a:cubicBezTo>
                      <a:pt x="12088" y="18463"/>
                      <a:pt x="9433" y="24594"/>
                      <a:pt x="8525" y="32258"/>
                    </a:cubicBezTo>
                    <a:lnTo>
                      <a:pt x="53593" y="32258"/>
                    </a:lnTo>
                    <a:lnTo>
                      <a:pt x="53593" y="31352"/>
                    </a:lnTo>
                    <a:cubicBezTo>
                      <a:pt x="53383" y="24176"/>
                      <a:pt x="51287" y="18254"/>
                      <a:pt x="47444" y="13795"/>
                    </a:cubicBezTo>
                    <a:cubicBezTo>
                      <a:pt x="43601" y="9336"/>
                      <a:pt x="38430" y="7037"/>
                      <a:pt x="32142" y="7037"/>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52" name="Vrije vorm 51">
                <a:extLst>
                  <a:ext uri="{FF2B5EF4-FFF2-40B4-BE49-F238E27FC236}">
                    <a16:creationId xmlns:a16="http://schemas.microsoft.com/office/drawing/2014/main" id="{CA2B5A8C-7463-E591-F02D-595E9598EB49}"/>
                  </a:ext>
                </a:extLst>
              </p:cNvPr>
              <p:cNvSpPr/>
              <p:nvPr/>
            </p:nvSpPr>
            <p:spPr>
              <a:xfrm>
                <a:off x="31161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53" name="Vrije vorm 52">
                <a:extLst>
                  <a:ext uri="{FF2B5EF4-FFF2-40B4-BE49-F238E27FC236}">
                    <a16:creationId xmlns:a16="http://schemas.microsoft.com/office/drawing/2014/main" id="{00DDE95C-8E0E-1AA6-23E0-BE308614741E}"/>
                  </a:ext>
                </a:extLst>
              </p:cNvPr>
              <p:cNvSpPr/>
              <p:nvPr/>
            </p:nvSpPr>
            <p:spPr>
              <a:xfrm>
                <a:off x="3155695" y="1407117"/>
                <a:ext cx="62606" cy="100814"/>
              </a:xfrm>
              <a:custGeom>
                <a:avLst/>
                <a:gdLst>
                  <a:gd name="connsiteX0" fmla="*/ 55689 w 62606"/>
                  <a:gd name="connsiteY0" fmla="*/ 53647 h 100814"/>
                  <a:gd name="connsiteX1" fmla="*/ 8525 w 62606"/>
                  <a:gd name="connsiteY1" fmla="*/ 53647 h 100814"/>
                  <a:gd name="connsiteX2" fmla="*/ 8525 w 62606"/>
                  <a:gd name="connsiteY2" fmla="*/ 100814 h 100814"/>
                  <a:gd name="connsiteX3" fmla="*/ 0 w 62606"/>
                  <a:gd name="connsiteY3" fmla="*/ 100814 h 100814"/>
                  <a:gd name="connsiteX4" fmla="*/ 0 w 62606"/>
                  <a:gd name="connsiteY4" fmla="*/ 0 h 100814"/>
                  <a:gd name="connsiteX5" fmla="*/ 62607 w 62606"/>
                  <a:gd name="connsiteY5" fmla="*/ 0 h 100814"/>
                  <a:gd name="connsiteX6" fmla="*/ 62607 w 62606"/>
                  <a:gd name="connsiteY6" fmla="*/ 7176 h 100814"/>
                  <a:gd name="connsiteX7" fmla="*/ 8525 w 62606"/>
                  <a:gd name="connsiteY7" fmla="*/ 7176 h 100814"/>
                  <a:gd name="connsiteX8" fmla="*/ 8525 w 62606"/>
                  <a:gd name="connsiteY8" fmla="*/ 46401 h 100814"/>
                  <a:gd name="connsiteX9" fmla="*/ 55689 w 62606"/>
                  <a:gd name="connsiteY9" fmla="*/ 46401 h 100814"/>
                  <a:gd name="connsiteX10" fmla="*/ 55689 w 62606"/>
                  <a:gd name="connsiteY10" fmla="*/ 53577 h 10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06" h="100814">
                    <a:moveTo>
                      <a:pt x="55689" y="53647"/>
                    </a:moveTo>
                    <a:lnTo>
                      <a:pt x="8525" y="53647"/>
                    </a:lnTo>
                    <a:lnTo>
                      <a:pt x="8525" y="100814"/>
                    </a:lnTo>
                    <a:lnTo>
                      <a:pt x="0" y="100814"/>
                    </a:lnTo>
                    <a:lnTo>
                      <a:pt x="0" y="0"/>
                    </a:lnTo>
                    <a:lnTo>
                      <a:pt x="62607" y="0"/>
                    </a:lnTo>
                    <a:lnTo>
                      <a:pt x="62607" y="7176"/>
                    </a:lnTo>
                    <a:lnTo>
                      <a:pt x="8525" y="7176"/>
                    </a:lnTo>
                    <a:lnTo>
                      <a:pt x="8525" y="46401"/>
                    </a:lnTo>
                    <a:lnTo>
                      <a:pt x="55689" y="46401"/>
                    </a:lnTo>
                    <a:lnTo>
                      <a:pt x="55689" y="53577"/>
                    </a:lnTo>
                    <a:close/>
                  </a:path>
                </a:pathLst>
              </a:custGeom>
              <a:solidFill>
                <a:srgbClr val="FFFFFF"/>
              </a:solidFill>
              <a:ln w="3175" cap="flat">
                <a:solidFill>
                  <a:schemeClr val="bg1"/>
                </a:solidFill>
                <a:prstDash val="solid"/>
                <a:miter/>
              </a:ln>
            </p:spPr>
            <p:txBody>
              <a:bodyPr rtlCol="0" anchor="ctr"/>
              <a:lstStyle/>
              <a:p>
                <a:endParaRPr lang="en-GB"/>
              </a:p>
            </p:txBody>
          </p:sp>
          <p:sp>
            <p:nvSpPr>
              <p:cNvPr id="54" name="Vrije vorm 53">
                <a:extLst>
                  <a:ext uri="{FF2B5EF4-FFF2-40B4-BE49-F238E27FC236}">
                    <a16:creationId xmlns:a16="http://schemas.microsoft.com/office/drawing/2014/main" id="{A646766F-BA1D-53BD-2A26-119EF077A324}"/>
                  </a:ext>
                </a:extLst>
              </p:cNvPr>
              <p:cNvSpPr/>
              <p:nvPr/>
            </p:nvSpPr>
            <p:spPr>
              <a:xfrm>
                <a:off x="3237657" y="1407048"/>
                <a:ext cx="71201" cy="102207"/>
              </a:xfrm>
              <a:custGeom>
                <a:avLst/>
                <a:gdLst>
                  <a:gd name="connsiteX0" fmla="*/ 71201 w 71201"/>
                  <a:gd name="connsiteY0" fmla="*/ 70 h 102207"/>
                  <a:gd name="connsiteX1" fmla="*/ 71201 w 71201"/>
                  <a:gd name="connsiteY1" fmla="*/ 68905 h 102207"/>
                  <a:gd name="connsiteX2" fmla="*/ 66659 w 71201"/>
                  <a:gd name="connsiteY2" fmla="*/ 86601 h 102207"/>
                  <a:gd name="connsiteX3" fmla="*/ 54152 w 71201"/>
                  <a:gd name="connsiteY3" fmla="*/ 98166 h 102207"/>
                  <a:gd name="connsiteX4" fmla="*/ 35566 w 71201"/>
                  <a:gd name="connsiteY4" fmla="*/ 102207 h 102207"/>
                  <a:gd name="connsiteX5" fmla="*/ 9992 w 71201"/>
                  <a:gd name="connsiteY5" fmla="*/ 93499 h 102207"/>
                  <a:gd name="connsiteX6" fmla="*/ 0 w 71201"/>
                  <a:gd name="connsiteY6" fmla="*/ 69462 h 102207"/>
                  <a:gd name="connsiteX7" fmla="*/ 0 w 71201"/>
                  <a:gd name="connsiteY7" fmla="*/ 0 h 102207"/>
                  <a:gd name="connsiteX8" fmla="*/ 8455 w 71201"/>
                  <a:gd name="connsiteY8" fmla="*/ 0 h 102207"/>
                  <a:gd name="connsiteX9" fmla="*/ 8455 w 71201"/>
                  <a:gd name="connsiteY9" fmla="*/ 68208 h 102207"/>
                  <a:gd name="connsiteX10" fmla="*/ 15722 w 71201"/>
                  <a:gd name="connsiteY10" fmla="*/ 87995 h 102207"/>
                  <a:gd name="connsiteX11" fmla="*/ 35496 w 71201"/>
                  <a:gd name="connsiteY11" fmla="*/ 95031 h 102207"/>
                  <a:gd name="connsiteX12" fmla="*/ 55270 w 71201"/>
                  <a:gd name="connsiteY12" fmla="*/ 87995 h 102207"/>
                  <a:gd name="connsiteX13" fmla="*/ 62537 w 71201"/>
                  <a:gd name="connsiteY13" fmla="*/ 68347 h 102207"/>
                  <a:gd name="connsiteX14" fmla="*/ 62537 w 71201"/>
                  <a:gd name="connsiteY14" fmla="*/ 70 h 102207"/>
                  <a:gd name="connsiteX15" fmla="*/ 71131 w 71201"/>
                  <a:gd name="connsiteY15" fmla="*/ 70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201" h="102207">
                    <a:moveTo>
                      <a:pt x="71201" y="70"/>
                    </a:moveTo>
                    <a:lnTo>
                      <a:pt x="71201" y="68905"/>
                    </a:lnTo>
                    <a:cubicBezTo>
                      <a:pt x="71201" y="75663"/>
                      <a:pt x="69664" y="81585"/>
                      <a:pt x="66659" y="86601"/>
                    </a:cubicBezTo>
                    <a:cubicBezTo>
                      <a:pt x="63655" y="91617"/>
                      <a:pt x="59532" y="95519"/>
                      <a:pt x="54152" y="98166"/>
                    </a:cubicBezTo>
                    <a:cubicBezTo>
                      <a:pt x="48772" y="100884"/>
                      <a:pt x="42553" y="102207"/>
                      <a:pt x="35566" y="102207"/>
                    </a:cubicBezTo>
                    <a:cubicBezTo>
                      <a:pt x="24945" y="102207"/>
                      <a:pt x="16420" y="99281"/>
                      <a:pt x="9992" y="93499"/>
                    </a:cubicBezTo>
                    <a:cubicBezTo>
                      <a:pt x="3564" y="87716"/>
                      <a:pt x="280" y="79704"/>
                      <a:pt x="0" y="69462"/>
                    </a:cubicBezTo>
                    <a:lnTo>
                      <a:pt x="0" y="0"/>
                    </a:lnTo>
                    <a:lnTo>
                      <a:pt x="8455" y="0"/>
                    </a:lnTo>
                    <a:lnTo>
                      <a:pt x="8455" y="68208"/>
                    </a:lnTo>
                    <a:cubicBezTo>
                      <a:pt x="8455" y="76708"/>
                      <a:pt x="10900" y="83257"/>
                      <a:pt x="15722" y="87995"/>
                    </a:cubicBezTo>
                    <a:cubicBezTo>
                      <a:pt x="20613" y="92662"/>
                      <a:pt x="27181" y="95031"/>
                      <a:pt x="35496" y="95031"/>
                    </a:cubicBezTo>
                    <a:cubicBezTo>
                      <a:pt x="43811" y="95031"/>
                      <a:pt x="50379" y="92662"/>
                      <a:pt x="55270" y="87995"/>
                    </a:cubicBezTo>
                    <a:cubicBezTo>
                      <a:pt x="60091" y="83327"/>
                      <a:pt x="62537" y="76708"/>
                      <a:pt x="62537" y="68347"/>
                    </a:cubicBezTo>
                    <a:lnTo>
                      <a:pt x="62537" y="70"/>
                    </a:lnTo>
                    <a:lnTo>
                      <a:pt x="71131" y="70"/>
                    </a:lnTo>
                    <a:close/>
                  </a:path>
                </a:pathLst>
              </a:custGeom>
              <a:solidFill>
                <a:srgbClr val="FFFFFF"/>
              </a:solidFill>
              <a:ln w="3175" cap="flat">
                <a:solidFill>
                  <a:schemeClr val="bg1"/>
                </a:solidFill>
                <a:prstDash val="solid"/>
                <a:miter/>
              </a:ln>
            </p:spPr>
            <p:txBody>
              <a:bodyPr rtlCol="0" anchor="ctr"/>
              <a:lstStyle/>
              <a:p>
                <a:endParaRPr lang="en-GB"/>
              </a:p>
            </p:txBody>
          </p:sp>
          <p:sp>
            <p:nvSpPr>
              <p:cNvPr id="55" name="Vrije vorm 54">
                <a:extLst>
                  <a:ext uri="{FF2B5EF4-FFF2-40B4-BE49-F238E27FC236}">
                    <a16:creationId xmlns:a16="http://schemas.microsoft.com/office/drawing/2014/main" id="{F418D595-82B9-0AA2-10D3-5C8FF31C65C4}"/>
                  </a:ext>
                </a:extLst>
              </p:cNvPr>
              <p:cNvSpPr/>
              <p:nvPr/>
            </p:nvSpPr>
            <p:spPr>
              <a:xfrm>
                <a:off x="3367761" y="1405724"/>
                <a:ext cx="72528" cy="103600"/>
              </a:xfrm>
              <a:custGeom>
                <a:avLst/>
                <a:gdLst>
                  <a:gd name="connsiteX0" fmla="*/ 63795 w 72528"/>
                  <a:gd name="connsiteY0" fmla="*/ 77405 h 103600"/>
                  <a:gd name="connsiteX1" fmla="*/ 57925 w 72528"/>
                  <a:gd name="connsiteY1" fmla="*/ 64167 h 103600"/>
                  <a:gd name="connsiteX2" fmla="*/ 36334 w 72528"/>
                  <a:gd name="connsiteY2" fmla="*/ 54901 h 103600"/>
                  <a:gd name="connsiteX3" fmla="*/ 13416 w 72528"/>
                  <a:gd name="connsiteY3" fmla="*/ 45286 h 103600"/>
                  <a:gd name="connsiteX4" fmla="*/ 3144 w 72528"/>
                  <a:gd name="connsiteY4" fmla="*/ 26057 h 103600"/>
                  <a:gd name="connsiteX5" fmla="*/ 12717 w 72528"/>
                  <a:gd name="connsiteY5" fmla="*/ 7246 h 103600"/>
                  <a:gd name="connsiteX6" fmla="*/ 37103 w 72528"/>
                  <a:gd name="connsiteY6" fmla="*/ 0 h 103600"/>
                  <a:gd name="connsiteX7" fmla="*/ 55130 w 72528"/>
                  <a:gd name="connsiteY7" fmla="*/ 3902 h 103600"/>
                  <a:gd name="connsiteX8" fmla="*/ 67428 w 72528"/>
                  <a:gd name="connsiteY8" fmla="*/ 14701 h 103600"/>
                  <a:gd name="connsiteX9" fmla="*/ 71830 w 72528"/>
                  <a:gd name="connsiteY9" fmla="*/ 30168 h 103600"/>
                  <a:gd name="connsiteX10" fmla="*/ 63236 w 72528"/>
                  <a:gd name="connsiteY10" fmla="*/ 30168 h 103600"/>
                  <a:gd name="connsiteX11" fmla="*/ 56178 w 72528"/>
                  <a:gd name="connsiteY11" fmla="*/ 13516 h 103600"/>
                  <a:gd name="connsiteX12" fmla="*/ 37173 w 72528"/>
                  <a:gd name="connsiteY12" fmla="*/ 7246 h 103600"/>
                  <a:gd name="connsiteX13" fmla="*/ 18726 w 72528"/>
                  <a:gd name="connsiteY13" fmla="*/ 12401 h 103600"/>
                  <a:gd name="connsiteX14" fmla="*/ 11879 w 72528"/>
                  <a:gd name="connsiteY14" fmla="*/ 25918 h 103600"/>
                  <a:gd name="connsiteX15" fmla="*/ 18027 w 72528"/>
                  <a:gd name="connsiteY15" fmla="*/ 38458 h 103600"/>
                  <a:gd name="connsiteX16" fmla="*/ 37802 w 72528"/>
                  <a:gd name="connsiteY16" fmla="*/ 47028 h 103600"/>
                  <a:gd name="connsiteX17" fmla="*/ 58414 w 72528"/>
                  <a:gd name="connsiteY17" fmla="*/ 54692 h 103600"/>
                  <a:gd name="connsiteX18" fmla="*/ 68965 w 72528"/>
                  <a:gd name="connsiteY18" fmla="*/ 64237 h 103600"/>
                  <a:gd name="connsiteX19" fmla="*/ 72529 w 72528"/>
                  <a:gd name="connsiteY19" fmla="*/ 77335 h 103600"/>
                  <a:gd name="connsiteX20" fmla="*/ 62956 w 72528"/>
                  <a:gd name="connsiteY20" fmla="*/ 96425 h 103600"/>
                  <a:gd name="connsiteX21" fmla="*/ 37802 w 72528"/>
                  <a:gd name="connsiteY21" fmla="*/ 103601 h 103600"/>
                  <a:gd name="connsiteX22" fmla="*/ 18167 w 72528"/>
                  <a:gd name="connsiteY22" fmla="*/ 99769 h 103600"/>
                  <a:gd name="connsiteX23" fmla="*/ 4612 w 72528"/>
                  <a:gd name="connsiteY23" fmla="*/ 89109 h 103600"/>
                  <a:gd name="connsiteX24" fmla="*/ 0 w 72528"/>
                  <a:gd name="connsiteY24" fmla="*/ 73364 h 103600"/>
                  <a:gd name="connsiteX25" fmla="*/ 8525 w 72528"/>
                  <a:gd name="connsiteY25" fmla="*/ 73364 h 103600"/>
                  <a:gd name="connsiteX26" fmla="*/ 16490 w 72528"/>
                  <a:gd name="connsiteY26" fmla="*/ 90224 h 103600"/>
                  <a:gd name="connsiteX27" fmla="*/ 37732 w 72528"/>
                  <a:gd name="connsiteY27" fmla="*/ 96355 h 103600"/>
                  <a:gd name="connsiteX28" fmla="*/ 56668 w 72528"/>
                  <a:gd name="connsiteY28" fmla="*/ 91130 h 103600"/>
                  <a:gd name="connsiteX29" fmla="*/ 63795 w 72528"/>
                  <a:gd name="connsiteY29" fmla="*/ 77335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2528" h="103600">
                    <a:moveTo>
                      <a:pt x="63795" y="77405"/>
                    </a:moveTo>
                    <a:cubicBezTo>
                      <a:pt x="63795" y="71831"/>
                      <a:pt x="61838" y="67372"/>
                      <a:pt x="57925" y="64167"/>
                    </a:cubicBezTo>
                    <a:cubicBezTo>
                      <a:pt x="54012" y="60892"/>
                      <a:pt x="46815" y="57827"/>
                      <a:pt x="36334" y="54901"/>
                    </a:cubicBezTo>
                    <a:cubicBezTo>
                      <a:pt x="25853" y="51975"/>
                      <a:pt x="18237" y="48770"/>
                      <a:pt x="13416" y="45286"/>
                    </a:cubicBezTo>
                    <a:cubicBezTo>
                      <a:pt x="6568" y="40409"/>
                      <a:pt x="3144" y="33999"/>
                      <a:pt x="3144" y="26057"/>
                    </a:cubicBezTo>
                    <a:cubicBezTo>
                      <a:pt x="3144" y="18114"/>
                      <a:pt x="6359" y="12053"/>
                      <a:pt x="12717" y="7246"/>
                    </a:cubicBezTo>
                    <a:cubicBezTo>
                      <a:pt x="19076" y="2438"/>
                      <a:pt x="27181" y="0"/>
                      <a:pt x="37103" y="0"/>
                    </a:cubicBezTo>
                    <a:cubicBezTo>
                      <a:pt x="43811" y="0"/>
                      <a:pt x="49820" y="1324"/>
                      <a:pt x="55130" y="3902"/>
                    </a:cubicBezTo>
                    <a:cubicBezTo>
                      <a:pt x="60441" y="6479"/>
                      <a:pt x="64563" y="10102"/>
                      <a:pt x="67428" y="14701"/>
                    </a:cubicBezTo>
                    <a:cubicBezTo>
                      <a:pt x="70363" y="19299"/>
                      <a:pt x="71830" y="24455"/>
                      <a:pt x="71830" y="30168"/>
                    </a:cubicBezTo>
                    <a:lnTo>
                      <a:pt x="63236" y="30168"/>
                    </a:lnTo>
                    <a:cubicBezTo>
                      <a:pt x="63236" y="23270"/>
                      <a:pt x="60860" y="17696"/>
                      <a:pt x="56178" y="13516"/>
                    </a:cubicBezTo>
                    <a:cubicBezTo>
                      <a:pt x="51427" y="9336"/>
                      <a:pt x="45138" y="7246"/>
                      <a:pt x="37173" y="7246"/>
                    </a:cubicBezTo>
                    <a:cubicBezTo>
                      <a:pt x="29207" y="7246"/>
                      <a:pt x="23268" y="8988"/>
                      <a:pt x="18726" y="12401"/>
                    </a:cubicBezTo>
                    <a:cubicBezTo>
                      <a:pt x="14115" y="15815"/>
                      <a:pt x="11879" y="20344"/>
                      <a:pt x="11879" y="25918"/>
                    </a:cubicBezTo>
                    <a:cubicBezTo>
                      <a:pt x="11879" y="31073"/>
                      <a:pt x="13905" y="35254"/>
                      <a:pt x="18027" y="38458"/>
                    </a:cubicBezTo>
                    <a:cubicBezTo>
                      <a:pt x="22150" y="41663"/>
                      <a:pt x="28718" y="44520"/>
                      <a:pt x="37802" y="47028"/>
                    </a:cubicBezTo>
                    <a:cubicBezTo>
                      <a:pt x="46885" y="49466"/>
                      <a:pt x="53733" y="52044"/>
                      <a:pt x="58414" y="54692"/>
                    </a:cubicBezTo>
                    <a:cubicBezTo>
                      <a:pt x="63096" y="57339"/>
                      <a:pt x="66589" y="60544"/>
                      <a:pt x="68965" y="64237"/>
                    </a:cubicBezTo>
                    <a:cubicBezTo>
                      <a:pt x="71341" y="67929"/>
                      <a:pt x="72529" y="72319"/>
                      <a:pt x="72529" y="77335"/>
                    </a:cubicBezTo>
                    <a:cubicBezTo>
                      <a:pt x="72529" y="85277"/>
                      <a:pt x="69315" y="91617"/>
                      <a:pt x="62956" y="96425"/>
                    </a:cubicBezTo>
                    <a:cubicBezTo>
                      <a:pt x="56598" y="101232"/>
                      <a:pt x="48213" y="103601"/>
                      <a:pt x="37802" y="103601"/>
                    </a:cubicBezTo>
                    <a:cubicBezTo>
                      <a:pt x="30675" y="103601"/>
                      <a:pt x="24106" y="102347"/>
                      <a:pt x="18167" y="99769"/>
                    </a:cubicBezTo>
                    <a:cubicBezTo>
                      <a:pt x="12228" y="97191"/>
                      <a:pt x="7686" y="93638"/>
                      <a:pt x="4612" y="89109"/>
                    </a:cubicBezTo>
                    <a:cubicBezTo>
                      <a:pt x="1537" y="84511"/>
                      <a:pt x="0" y="79286"/>
                      <a:pt x="0" y="73364"/>
                    </a:cubicBezTo>
                    <a:lnTo>
                      <a:pt x="8525" y="73364"/>
                    </a:lnTo>
                    <a:cubicBezTo>
                      <a:pt x="8525" y="80470"/>
                      <a:pt x="11180" y="86113"/>
                      <a:pt x="16490" y="90224"/>
                    </a:cubicBezTo>
                    <a:cubicBezTo>
                      <a:pt x="21801" y="94335"/>
                      <a:pt x="28928" y="96355"/>
                      <a:pt x="37732" y="96355"/>
                    </a:cubicBezTo>
                    <a:cubicBezTo>
                      <a:pt x="45627" y="96355"/>
                      <a:pt x="51916" y="94613"/>
                      <a:pt x="56668" y="91130"/>
                    </a:cubicBezTo>
                    <a:cubicBezTo>
                      <a:pt x="61419" y="87646"/>
                      <a:pt x="63795" y="83048"/>
                      <a:pt x="63795" y="77335"/>
                    </a:cubicBezTo>
                    <a:close/>
                  </a:path>
                </a:pathLst>
              </a:custGeom>
              <a:solidFill>
                <a:srgbClr val="FFFFFF"/>
              </a:solidFill>
              <a:ln w="3175" cap="flat">
                <a:solidFill>
                  <a:schemeClr val="bg1"/>
                </a:solidFill>
                <a:prstDash val="solid"/>
                <a:miter/>
              </a:ln>
            </p:spPr>
            <p:txBody>
              <a:bodyPr rtlCol="0" anchor="ctr"/>
              <a:lstStyle/>
              <a:p>
                <a:endParaRPr lang="en-GB"/>
              </a:p>
            </p:txBody>
          </p:sp>
          <p:sp>
            <p:nvSpPr>
              <p:cNvPr id="56" name="Vrije vorm 55">
                <a:extLst>
                  <a:ext uri="{FF2B5EF4-FFF2-40B4-BE49-F238E27FC236}">
                    <a16:creationId xmlns:a16="http://schemas.microsoft.com/office/drawing/2014/main" id="{45A090A2-045A-DBEC-9434-7DB984F9C295}"/>
                  </a:ext>
                </a:extLst>
              </p:cNvPr>
              <p:cNvSpPr/>
              <p:nvPr/>
            </p:nvSpPr>
            <p:spPr>
              <a:xfrm>
                <a:off x="3464047" y="1407048"/>
                <a:ext cx="8524" cy="100813"/>
              </a:xfrm>
              <a:custGeom>
                <a:avLst/>
                <a:gdLst>
                  <a:gd name="connsiteX0" fmla="*/ 8525 w 8524"/>
                  <a:gd name="connsiteY0" fmla="*/ 100814 h 100813"/>
                  <a:gd name="connsiteX1" fmla="*/ 0 w 8524"/>
                  <a:gd name="connsiteY1" fmla="*/ 100814 h 100813"/>
                  <a:gd name="connsiteX2" fmla="*/ 0 w 8524"/>
                  <a:gd name="connsiteY2" fmla="*/ 0 h 100813"/>
                  <a:gd name="connsiteX3" fmla="*/ 8525 w 8524"/>
                  <a:gd name="connsiteY3" fmla="*/ 0 h 100813"/>
                  <a:gd name="connsiteX4" fmla="*/ 8525 w 8524"/>
                  <a:gd name="connsiteY4" fmla="*/ 100814 h 100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4" h="100813">
                    <a:moveTo>
                      <a:pt x="8525" y="100814"/>
                    </a:moveTo>
                    <a:lnTo>
                      <a:pt x="0" y="100814"/>
                    </a:lnTo>
                    <a:lnTo>
                      <a:pt x="0" y="0"/>
                    </a:lnTo>
                    <a:lnTo>
                      <a:pt x="8525" y="0"/>
                    </a:lnTo>
                    <a:lnTo>
                      <a:pt x="8525"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57" name="Vrije vorm 56">
                <a:extLst>
                  <a:ext uri="{FF2B5EF4-FFF2-40B4-BE49-F238E27FC236}">
                    <a16:creationId xmlns:a16="http://schemas.microsoft.com/office/drawing/2014/main" id="{4F6E1576-9AAB-086D-0C81-5DDFC3617357}"/>
                  </a:ext>
                </a:extLst>
              </p:cNvPr>
              <p:cNvSpPr/>
              <p:nvPr/>
            </p:nvSpPr>
            <p:spPr>
              <a:xfrm>
                <a:off x="3503526" y="1407048"/>
                <a:ext cx="75253" cy="100813"/>
              </a:xfrm>
              <a:custGeom>
                <a:avLst/>
                <a:gdLst>
                  <a:gd name="connsiteX0" fmla="*/ 75254 w 75253"/>
                  <a:gd name="connsiteY0" fmla="*/ 100814 h 100813"/>
                  <a:gd name="connsiteX1" fmla="*/ 66729 w 75253"/>
                  <a:gd name="connsiteY1" fmla="*/ 100814 h 100813"/>
                  <a:gd name="connsiteX2" fmla="*/ 8594 w 75253"/>
                  <a:gd name="connsiteY2" fmla="*/ 14561 h 100813"/>
                  <a:gd name="connsiteX3" fmla="*/ 8594 w 75253"/>
                  <a:gd name="connsiteY3" fmla="*/ 100814 h 100813"/>
                  <a:gd name="connsiteX4" fmla="*/ 0 w 75253"/>
                  <a:gd name="connsiteY4" fmla="*/ 100814 h 100813"/>
                  <a:gd name="connsiteX5" fmla="*/ 0 w 75253"/>
                  <a:gd name="connsiteY5" fmla="*/ 0 h 100813"/>
                  <a:gd name="connsiteX6" fmla="*/ 8594 w 75253"/>
                  <a:gd name="connsiteY6" fmla="*/ 0 h 100813"/>
                  <a:gd name="connsiteX7" fmla="*/ 66799 w 75253"/>
                  <a:gd name="connsiteY7" fmla="*/ 86322 h 100813"/>
                  <a:gd name="connsiteX8" fmla="*/ 66799 w 75253"/>
                  <a:gd name="connsiteY8" fmla="*/ 0 h 100813"/>
                  <a:gd name="connsiteX9" fmla="*/ 75254 w 75253"/>
                  <a:gd name="connsiteY9" fmla="*/ 0 h 100813"/>
                  <a:gd name="connsiteX10" fmla="*/ 75254 w 75253"/>
                  <a:gd name="connsiteY10" fmla="*/ 100814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253" h="100813">
                    <a:moveTo>
                      <a:pt x="75254" y="100814"/>
                    </a:moveTo>
                    <a:lnTo>
                      <a:pt x="66729" y="100814"/>
                    </a:lnTo>
                    <a:lnTo>
                      <a:pt x="8594" y="14561"/>
                    </a:lnTo>
                    <a:lnTo>
                      <a:pt x="8594" y="100814"/>
                    </a:lnTo>
                    <a:lnTo>
                      <a:pt x="0" y="100814"/>
                    </a:lnTo>
                    <a:lnTo>
                      <a:pt x="0" y="0"/>
                    </a:lnTo>
                    <a:lnTo>
                      <a:pt x="8594" y="0"/>
                    </a:lnTo>
                    <a:lnTo>
                      <a:pt x="66799" y="86322"/>
                    </a:lnTo>
                    <a:lnTo>
                      <a:pt x="66799" y="0"/>
                    </a:lnTo>
                    <a:lnTo>
                      <a:pt x="75254" y="0"/>
                    </a:lnTo>
                    <a:lnTo>
                      <a:pt x="75254" y="100814"/>
                    </a:lnTo>
                    <a:close/>
                  </a:path>
                </a:pathLst>
              </a:custGeom>
              <a:solidFill>
                <a:srgbClr val="FFFFFF"/>
              </a:solidFill>
              <a:ln w="3175" cap="flat">
                <a:solidFill>
                  <a:schemeClr val="bg1"/>
                </a:solidFill>
                <a:prstDash val="solid"/>
                <a:miter/>
              </a:ln>
            </p:spPr>
            <p:txBody>
              <a:bodyPr rtlCol="0" anchor="ctr"/>
              <a:lstStyle/>
              <a:p>
                <a:endParaRPr lang="en-GB"/>
              </a:p>
            </p:txBody>
          </p:sp>
          <p:sp>
            <p:nvSpPr>
              <p:cNvPr id="58" name="Vrije vorm 57">
                <a:extLst>
                  <a:ext uri="{FF2B5EF4-FFF2-40B4-BE49-F238E27FC236}">
                    <a16:creationId xmlns:a16="http://schemas.microsoft.com/office/drawing/2014/main" id="{B27D9C40-A551-8528-B692-E4266003504D}"/>
                  </a:ext>
                </a:extLst>
              </p:cNvPr>
              <p:cNvSpPr/>
              <p:nvPr/>
            </p:nvSpPr>
            <p:spPr>
              <a:xfrm>
                <a:off x="3604353" y="1405654"/>
                <a:ext cx="75393" cy="103600"/>
              </a:xfrm>
              <a:custGeom>
                <a:avLst/>
                <a:gdLst>
                  <a:gd name="connsiteX0" fmla="*/ 75254 w 75393"/>
                  <a:gd name="connsiteY0" fmla="*/ 70786 h 103600"/>
                  <a:gd name="connsiteX1" fmla="*/ 63864 w 75393"/>
                  <a:gd name="connsiteY1" fmla="*/ 95171 h 103600"/>
                  <a:gd name="connsiteX2" fmla="*/ 38081 w 75393"/>
                  <a:gd name="connsiteY2" fmla="*/ 103601 h 103600"/>
                  <a:gd name="connsiteX3" fmla="*/ 18167 w 75393"/>
                  <a:gd name="connsiteY3" fmla="*/ 97958 h 103600"/>
                  <a:gd name="connsiteX4" fmla="*/ 4821 w 75393"/>
                  <a:gd name="connsiteY4" fmla="*/ 82072 h 103600"/>
                  <a:gd name="connsiteX5" fmla="*/ 0 w 75393"/>
                  <a:gd name="connsiteY5" fmla="*/ 58593 h 103600"/>
                  <a:gd name="connsiteX6" fmla="*/ 0 w 75393"/>
                  <a:gd name="connsiteY6" fmla="*/ 45495 h 103600"/>
                  <a:gd name="connsiteX7" fmla="*/ 4751 w 75393"/>
                  <a:gd name="connsiteY7" fmla="*/ 21668 h 103600"/>
                  <a:gd name="connsiteX8" fmla="*/ 18307 w 75393"/>
                  <a:gd name="connsiteY8" fmla="*/ 5643 h 103600"/>
                  <a:gd name="connsiteX9" fmla="*/ 38710 w 75393"/>
                  <a:gd name="connsiteY9" fmla="*/ 0 h 103600"/>
                  <a:gd name="connsiteX10" fmla="*/ 64353 w 75393"/>
                  <a:gd name="connsiteY10" fmla="*/ 8709 h 103600"/>
                  <a:gd name="connsiteX11" fmla="*/ 75324 w 75393"/>
                  <a:gd name="connsiteY11" fmla="*/ 32885 h 103600"/>
                  <a:gd name="connsiteX12" fmla="*/ 66729 w 75393"/>
                  <a:gd name="connsiteY12" fmla="*/ 32885 h 103600"/>
                  <a:gd name="connsiteX13" fmla="*/ 38780 w 75393"/>
                  <a:gd name="connsiteY13" fmla="*/ 7176 h 103600"/>
                  <a:gd name="connsiteX14" fmla="*/ 16909 w 75393"/>
                  <a:gd name="connsiteY14" fmla="*/ 17418 h 103600"/>
                  <a:gd name="connsiteX15" fmla="*/ 8734 w 75393"/>
                  <a:gd name="connsiteY15" fmla="*/ 45774 h 103600"/>
                  <a:gd name="connsiteX16" fmla="*/ 8734 w 75393"/>
                  <a:gd name="connsiteY16" fmla="*/ 58106 h 103600"/>
                  <a:gd name="connsiteX17" fmla="*/ 16700 w 75393"/>
                  <a:gd name="connsiteY17" fmla="*/ 85974 h 103600"/>
                  <a:gd name="connsiteX18" fmla="*/ 38221 w 75393"/>
                  <a:gd name="connsiteY18" fmla="*/ 96355 h 103600"/>
                  <a:gd name="connsiteX19" fmla="*/ 58414 w 75393"/>
                  <a:gd name="connsiteY19" fmla="*/ 89945 h 103600"/>
                  <a:gd name="connsiteX20" fmla="*/ 66799 w 75393"/>
                  <a:gd name="connsiteY20" fmla="*/ 70716 h 103600"/>
                  <a:gd name="connsiteX21" fmla="*/ 75394 w 75393"/>
                  <a:gd name="connsiteY21" fmla="*/ 70716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393" h="103600">
                    <a:moveTo>
                      <a:pt x="75254" y="70786"/>
                    </a:moveTo>
                    <a:cubicBezTo>
                      <a:pt x="74066" y="81376"/>
                      <a:pt x="70293" y="89527"/>
                      <a:pt x="63864" y="95171"/>
                    </a:cubicBezTo>
                    <a:cubicBezTo>
                      <a:pt x="57436" y="100814"/>
                      <a:pt x="48772" y="103601"/>
                      <a:pt x="38081" y="103601"/>
                    </a:cubicBezTo>
                    <a:cubicBezTo>
                      <a:pt x="30605" y="103601"/>
                      <a:pt x="23967" y="101720"/>
                      <a:pt x="18167" y="97958"/>
                    </a:cubicBezTo>
                    <a:cubicBezTo>
                      <a:pt x="12368" y="94195"/>
                      <a:pt x="7965" y="88900"/>
                      <a:pt x="4821" y="82072"/>
                    </a:cubicBezTo>
                    <a:cubicBezTo>
                      <a:pt x="1677" y="75245"/>
                      <a:pt x="70" y="67372"/>
                      <a:pt x="0" y="58593"/>
                    </a:cubicBezTo>
                    <a:lnTo>
                      <a:pt x="0" y="45495"/>
                    </a:lnTo>
                    <a:cubicBezTo>
                      <a:pt x="0" y="36508"/>
                      <a:pt x="1537" y="28635"/>
                      <a:pt x="4751" y="21668"/>
                    </a:cubicBezTo>
                    <a:cubicBezTo>
                      <a:pt x="7896" y="14770"/>
                      <a:pt x="12437" y="9406"/>
                      <a:pt x="18307" y="5643"/>
                    </a:cubicBezTo>
                    <a:cubicBezTo>
                      <a:pt x="24176" y="1881"/>
                      <a:pt x="31024" y="0"/>
                      <a:pt x="38710" y="0"/>
                    </a:cubicBezTo>
                    <a:cubicBezTo>
                      <a:pt x="49540" y="0"/>
                      <a:pt x="58065" y="2926"/>
                      <a:pt x="64353" y="8709"/>
                    </a:cubicBezTo>
                    <a:cubicBezTo>
                      <a:pt x="70642" y="14492"/>
                      <a:pt x="74276" y="22573"/>
                      <a:pt x="75324" y="32885"/>
                    </a:cubicBezTo>
                    <a:lnTo>
                      <a:pt x="66729" y="32885"/>
                    </a:lnTo>
                    <a:cubicBezTo>
                      <a:pt x="64633" y="15746"/>
                      <a:pt x="55270" y="7176"/>
                      <a:pt x="38780" y="7176"/>
                    </a:cubicBezTo>
                    <a:cubicBezTo>
                      <a:pt x="29626" y="7176"/>
                      <a:pt x="22290" y="10590"/>
                      <a:pt x="16909" y="17418"/>
                    </a:cubicBezTo>
                    <a:cubicBezTo>
                      <a:pt x="11529" y="24246"/>
                      <a:pt x="8734" y="33721"/>
                      <a:pt x="8734" y="45774"/>
                    </a:cubicBezTo>
                    <a:lnTo>
                      <a:pt x="8734" y="58106"/>
                    </a:lnTo>
                    <a:cubicBezTo>
                      <a:pt x="8734" y="69741"/>
                      <a:pt x="11389" y="79007"/>
                      <a:pt x="16700" y="85974"/>
                    </a:cubicBezTo>
                    <a:cubicBezTo>
                      <a:pt x="22010" y="92872"/>
                      <a:pt x="29137" y="96355"/>
                      <a:pt x="38221" y="96355"/>
                    </a:cubicBezTo>
                    <a:cubicBezTo>
                      <a:pt x="47304" y="96355"/>
                      <a:pt x="53872" y="94195"/>
                      <a:pt x="58414" y="89945"/>
                    </a:cubicBezTo>
                    <a:cubicBezTo>
                      <a:pt x="62956" y="85695"/>
                      <a:pt x="65751" y="79286"/>
                      <a:pt x="66799" y="70716"/>
                    </a:cubicBezTo>
                    <a:lnTo>
                      <a:pt x="75394" y="70716"/>
                    </a:lnTo>
                    <a:close/>
                  </a:path>
                </a:pathLst>
              </a:custGeom>
              <a:solidFill>
                <a:srgbClr val="FFFFFF"/>
              </a:solidFill>
              <a:ln w="3175" cap="flat">
                <a:solidFill>
                  <a:schemeClr val="bg1"/>
                </a:solidFill>
                <a:prstDash val="solid"/>
                <a:miter/>
              </a:ln>
            </p:spPr>
            <p:txBody>
              <a:bodyPr rtlCol="0" anchor="ctr"/>
              <a:lstStyle/>
              <a:p>
                <a:endParaRPr lang="en-GB"/>
              </a:p>
            </p:txBody>
          </p:sp>
          <p:sp>
            <p:nvSpPr>
              <p:cNvPr id="59" name="Vrije vorm 58">
                <a:extLst>
                  <a:ext uri="{FF2B5EF4-FFF2-40B4-BE49-F238E27FC236}">
                    <a16:creationId xmlns:a16="http://schemas.microsoft.com/office/drawing/2014/main" id="{05ACD91D-11EA-9286-93A8-8D00738C6316}"/>
                  </a:ext>
                </a:extLst>
              </p:cNvPr>
              <p:cNvSpPr/>
              <p:nvPr/>
            </p:nvSpPr>
            <p:spPr>
              <a:xfrm>
                <a:off x="3703923" y="1407048"/>
                <a:ext cx="62886" cy="100813"/>
              </a:xfrm>
              <a:custGeom>
                <a:avLst/>
                <a:gdLst>
                  <a:gd name="connsiteX0" fmla="*/ 55829 w 62886"/>
                  <a:gd name="connsiteY0" fmla="*/ 52532 h 100813"/>
                  <a:gd name="connsiteX1" fmla="*/ 8525 w 62886"/>
                  <a:gd name="connsiteY1" fmla="*/ 52532 h 100813"/>
                  <a:gd name="connsiteX2" fmla="*/ 8525 w 62886"/>
                  <a:gd name="connsiteY2" fmla="*/ 93638 h 100813"/>
                  <a:gd name="connsiteX3" fmla="*/ 62886 w 62886"/>
                  <a:gd name="connsiteY3" fmla="*/ 93638 h 100813"/>
                  <a:gd name="connsiteX4" fmla="*/ 62886 w 62886"/>
                  <a:gd name="connsiteY4" fmla="*/ 100814 h 100813"/>
                  <a:gd name="connsiteX5" fmla="*/ 0 w 62886"/>
                  <a:gd name="connsiteY5" fmla="*/ 100814 h 100813"/>
                  <a:gd name="connsiteX6" fmla="*/ 0 w 62886"/>
                  <a:gd name="connsiteY6" fmla="*/ 0 h 100813"/>
                  <a:gd name="connsiteX7" fmla="*/ 62537 w 62886"/>
                  <a:gd name="connsiteY7" fmla="*/ 0 h 100813"/>
                  <a:gd name="connsiteX8" fmla="*/ 62537 w 62886"/>
                  <a:gd name="connsiteY8" fmla="*/ 7176 h 100813"/>
                  <a:gd name="connsiteX9" fmla="*/ 8525 w 62886"/>
                  <a:gd name="connsiteY9" fmla="*/ 7176 h 100813"/>
                  <a:gd name="connsiteX10" fmla="*/ 8525 w 62886"/>
                  <a:gd name="connsiteY10" fmla="*/ 45286 h 100813"/>
                  <a:gd name="connsiteX11" fmla="*/ 55829 w 62886"/>
                  <a:gd name="connsiteY11" fmla="*/ 45286 h 100813"/>
                  <a:gd name="connsiteX12" fmla="*/ 55829 w 62886"/>
                  <a:gd name="connsiteY12" fmla="*/ 52462 h 10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886" h="100813">
                    <a:moveTo>
                      <a:pt x="55829" y="52532"/>
                    </a:moveTo>
                    <a:lnTo>
                      <a:pt x="8525" y="52532"/>
                    </a:lnTo>
                    <a:lnTo>
                      <a:pt x="8525" y="93638"/>
                    </a:lnTo>
                    <a:lnTo>
                      <a:pt x="62886" y="93638"/>
                    </a:lnTo>
                    <a:lnTo>
                      <a:pt x="62886" y="100814"/>
                    </a:lnTo>
                    <a:lnTo>
                      <a:pt x="0" y="100814"/>
                    </a:lnTo>
                    <a:lnTo>
                      <a:pt x="0" y="0"/>
                    </a:lnTo>
                    <a:lnTo>
                      <a:pt x="62537" y="0"/>
                    </a:lnTo>
                    <a:lnTo>
                      <a:pt x="62537" y="7176"/>
                    </a:lnTo>
                    <a:lnTo>
                      <a:pt x="8525" y="7176"/>
                    </a:lnTo>
                    <a:lnTo>
                      <a:pt x="8525" y="45286"/>
                    </a:lnTo>
                    <a:lnTo>
                      <a:pt x="55829" y="45286"/>
                    </a:lnTo>
                    <a:lnTo>
                      <a:pt x="55829" y="52462"/>
                    </a:lnTo>
                    <a:close/>
                  </a:path>
                </a:pathLst>
              </a:custGeom>
              <a:solidFill>
                <a:srgbClr val="FFFFFF"/>
              </a:solidFill>
              <a:ln w="3175" cap="flat">
                <a:solidFill>
                  <a:schemeClr val="bg1"/>
                </a:solidFill>
                <a:prstDash val="solid"/>
                <a:miter/>
              </a:ln>
            </p:spPr>
            <p:txBody>
              <a:bodyPr rtlCol="0" anchor="ctr"/>
              <a:lstStyle/>
              <a:p>
                <a:endParaRPr lang="en-GB"/>
              </a:p>
            </p:txBody>
          </p:sp>
          <p:sp>
            <p:nvSpPr>
              <p:cNvPr id="60" name="Vrije vorm 59">
                <a:extLst>
                  <a:ext uri="{FF2B5EF4-FFF2-40B4-BE49-F238E27FC236}">
                    <a16:creationId xmlns:a16="http://schemas.microsoft.com/office/drawing/2014/main" id="{47A8FB5C-BAED-1616-23F7-461EE41DE508}"/>
                  </a:ext>
                </a:extLst>
              </p:cNvPr>
              <p:cNvSpPr/>
              <p:nvPr/>
            </p:nvSpPr>
            <p:spPr>
              <a:xfrm>
                <a:off x="3821101" y="1405654"/>
                <a:ext cx="65541" cy="102207"/>
              </a:xfrm>
              <a:custGeom>
                <a:avLst/>
                <a:gdLst>
                  <a:gd name="connsiteX0" fmla="*/ 65471 w 65541"/>
                  <a:gd name="connsiteY0" fmla="*/ 102207 h 102207"/>
                  <a:gd name="connsiteX1" fmla="*/ 2166 w 65541"/>
                  <a:gd name="connsiteY1" fmla="*/ 102207 h 102207"/>
                  <a:gd name="connsiteX2" fmla="*/ 2166 w 65541"/>
                  <a:gd name="connsiteY2" fmla="*/ 95867 h 102207"/>
                  <a:gd name="connsiteX3" fmla="*/ 36823 w 65541"/>
                  <a:gd name="connsiteY3" fmla="*/ 56712 h 102207"/>
                  <a:gd name="connsiteX4" fmla="*/ 48772 w 65541"/>
                  <a:gd name="connsiteY4" fmla="*/ 40409 h 102207"/>
                  <a:gd name="connsiteX5" fmla="*/ 52126 w 65541"/>
                  <a:gd name="connsiteY5" fmla="*/ 27868 h 102207"/>
                  <a:gd name="connsiteX6" fmla="*/ 46536 w 65541"/>
                  <a:gd name="connsiteY6" fmla="*/ 12750 h 102207"/>
                  <a:gd name="connsiteX7" fmla="*/ 31024 w 65541"/>
                  <a:gd name="connsiteY7" fmla="*/ 7176 h 102207"/>
                  <a:gd name="connsiteX8" fmla="*/ 14534 w 65541"/>
                  <a:gd name="connsiteY8" fmla="*/ 13656 h 102207"/>
                  <a:gd name="connsiteX9" fmla="*/ 8245 w 65541"/>
                  <a:gd name="connsiteY9" fmla="*/ 30516 h 102207"/>
                  <a:gd name="connsiteX10" fmla="*/ 0 w 65541"/>
                  <a:gd name="connsiteY10" fmla="*/ 30516 h 102207"/>
                  <a:gd name="connsiteX11" fmla="*/ 3843 w 65541"/>
                  <a:gd name="connsiteY11" fmla="*/ 14979 h 102207"/>
                  <a:gd name="connsiteX12" fmla="*/ 14813 w 65541"/>
                  <a:gd name="connsiteY12" fmla="*/ 3971 h 102207"/>
                  <a:gd name="connsiteX13" fmla="*/ 31024 w 65541"/>
                  <a:gd name="connsiteY13" fmla="*/ 0 h 102207"/>
                  <a:gd name="connsiteX14" fmla="*/ 52685 w 65541"/>
                  <a:gd name="connsiteY14" fmla="*/ 7246 h 102207"/>
                  <a:gd name="connsiteX15" fmla="*/ 60511 w 65541"/>
                  <a:gd name="connsiteY15" fmla="*/ 27032 h 102207"/>
                  <a:gd name="connsiteX16" fmla="*/ 56108 w 65541"/>
                  <a:gd name="connsiteY16" fmla="*/ 42499 h 102207"/>
                  <a:gd name="connsiteX17" fmla="*/ 40597 w 65541"/>
                  <a:gd name="connsiteY17" fmla="*/ 63401 h 102207"/>
                  <a:gd name="connsiteX18" fmla="*/ 12437 w 65541"/>
                  <a:gd name="connsiteY18" fmla="*/ 95171 h 102207"/>
                  <a:gd name="connsiteX19" fmla="*/ 65541 w 65541"/>
                  <a:gd name="connsiteY19" fmla="*/ 95171 h 102207"/>
                  <a:gd name="connsiteX20" fmla="*/ 65541 w 65541"/>
                  <a:gd name="connsiteY20" fmla="*/ 102138 h 10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541" h="102207">
                    <a:moveTo>
                      <a:pt x="65471" y="102207"/>
                    </a:moveTo>
                    <a:lnTo>
                      <a:pt x="2166" y="102207"/>
                    </a:lnTo>
                    <a:lnTo>
                      <a:pt x="2166" y="95867"/>
                    </a:lnTo>
                    <a:lnTo>
                      <a:pt x="36823" y="56712"/>
                    </a:lnTo>
                    <a:cubicBezTo>
                      <a:pt x="42553" y="50093"/>
                      <a:pt x="46536" y="44659"/>
                      <a:pt x="48772" y="40409"/>
                    </a:cubicBezTo>
                    <a:cubicBezTo>
                      <a:pt x="51008" y="36090"/>
                      <a:pt x="52126" y="31909"/>
                      <a:pt x="52126" y="27868"/>
                    </a:cubicBezTo>
                    <a:cubicBezTo>
                      <a:pt x="52126" y="21528"/>
                      <a:pt x="50239" y="16442"/>
                      <a:pt x="46536" y="12750"/>
                    </a:cubicBezTo>
                    <a:cubicBezTo>
                      <a:pt x="42763" y="9057"/>
                      <a:pt x="37592" y="7176"/>
                      <a:pt x="31024" y="7176"/>
                    </a:cubicBezTo>
                    <a:cubicBezTo>
                      <a:pt x="24456" y="7176"/>
                      <a:pt x="18726" y="9336"/>
                      <a:pt x="14534" y="13656"/>
                    </a:cubicBezTo>
                    <a:cubicBezTo>
                      <a:pt x="10341" y="17975"/>
                      <a:pt x="8245" y="23618"/>
                      <a:pt x="8245" y="30516"/>
                    </a:cubicBezTo>
                    <a:lnTo>
                      <a:pt x="0" y="30516"/>
                    </a:lnTo>
                    <a:cubicBezTo>
                      <a:pt x="0" y="24803"/>
                      <a:pt x="1258" y="19647"/>
                      <a:pt x="3843" y="14979"/>
                    </a:cubicBezTo>
                    <a:cubicBezTo>
                      <a:pt x="6428" y="10311"/>
                      <a:pt x="10062" y="6688"/>
                      <a:pt x="14813" y="3971"/>
                    </a:cubicBezTo>
                    <a:cubicBezTo>
                      <a:pt x="19565" y="1324"/>
                      <a:pt x="24945" y="0"/>
                      <a:pt x="31024" y="0"/>
                    </a:cubicBezTo>
                    <a:cubicBezTo>
                      <a:pt x="40247" y="0"/>
                      <a:pt x="47514" y="2438"/>
                      <a:pt x="52685" y="7246"/>
                    </a:cubicBezTo>
                    <a:cubicBezTo>
                      <a:pt x="57855" y="12053"/>
                      <a:pt x="60511" y="18672"/>
                      <a:pt x="60511" y="27032"/>
                    </a:cubicBezTo>
                    <a:cubicBezTo>
                      <a:pt x="60511" y="31770"/>
                      <a:pt x="59043" y="36856"/>
                      <a:pt x="56108" y="42499"/>
                    </a:cubicBezTo>
                    <a:cubicBezTo>
                      <a:pt x="53174" y="48143"/>
                      <a:pt x="48003" y="55040"/>
                      <a:pt x="40597" y="63401"/>
                    </a:cubicBezTo>
                    <a:lnTo>
                      <a:pt x="12437" y="95171"/>
                    </a:lnTo>
                    <a:lnTo>
                      <a:pt x="65541" y="95171"/>
                    </a:lnTo>
                    <a:lnTo>
                      <a:pt x="65541" y="102138"/>
                    </a:lnTo>
                    <a:close/>
                  </a:path>
                </a:pathLst>
              </a:custGeom>
              <a:solidFill>
                <a:srgbClr val="FFFFFF"/>
              </a:solidFill>
              <a:ln w="3175" cap="flat">
                <a:solidFill>
                  <a:schemeClr val="bg1"/>
                </a:solidFill>
                <a:prstDash val="solid"/>
                <a:miter/>
              </a:ln>
            </p:spPr>
            <p:txBody>
              <a:bodyPr rtlCol="0" anchor="ctr"/>
              <a:lstStyle/>
              <a:p>
                <a:endParaRPr lang="en-GB"/>
              </a:p>
            </p:txBody>
          </p:sp>
          <p:sp>
            <p:nvSpPr>
              <p:cNvPr id="61" name="Vrije vorm 60">
                <a:extLst>
                  <a:ext uri="{FF2B5EF4-FFF2-40B4-BE49-F238E27FC236}">
                    <a16:creationId xmlns:a16="http://schemas.microsoft.com/office/drawing/2014/main" id="{5EC5AA4F-2C8D-8385-A8D8-2D4CC1F7B2F5}"/>
                  </a:ext>
                </a:extLst>
              </p:cNvPr>
              <p:cNvSpPr/>
              <p:nvPr/>
            </p:nvSpPr>
            <p:spPr>
              <a:xfrm>
                <a:off x="3904460"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3 w 62117"/>
                  <a:gd name="connsiteY20" fmla="*/ 61520 h 103600"/>
                  <a:gd name="connsiteX21" fmla="*/ 53873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3" y="61520"/>
                    </a:cubicBezTo>
                    <a:lnTo>
                      <a:pt x="53873"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62" name="Vrije vorm 61">
                <a:extLst>
                  <a:ext uri="{FF2B5EF4-FFF2-40B4-BE49-F238E27FC236}">
                    <a16:creationId xmlns:a16="http://schemas.microsoft.com/office/drawing/2014/main" id="{15EA8CCD-B1E3-FAED-2FB6-CE55A3096933}"/>
                  </a:ext>
                </a:extLst>
              </p:cNvPr>
              <p:cNvSpPr/>
              <p:nvPr/>
            </p:nvSpPr>
            <p:spPr>
              <a:xfrm>
                <a:off x="3986841" y="1405654"/>
                <a:ext cx="62117" cy="103600"/>
              </a:xfrm>
              <a:custGeom>
                <a:avLst/>
                <a:gdLst>
                  <a:gd name="connsiteX0" fmla="*/ 62118 w 62117"/>
                  <a:gd name="connsiteY0" fmla="*/ 60196 h 103600"/>
                  <a:gd name="connsiteX1" fmla="*/ 54292 w 62117"/>
                  <a:gd name="connsiteY1" fmla="*/ 92593 h 103600"/>
                  <a:gd name="connsiteX2" fmla="*/ 31164 w 62117"/>
                  <a:gd name="connsiteY2" fmla="*/ 103601 h 103600"/>
                  <a:gd name="connsiteX3" fmla="*/ 8175 w 62117"/>
                  <a:gd name="connsiteY3" fmla="*/ 92732 h 103600"/>
                  <a:gd name="connsiteX4" fmla="*/ 0 w 62117"/>
                  <a:gd name="connsiteY4" fmla="*/ 61171 h 103600"/>
                  <a:gd name="connsiteX5" fmla="*/ 0 w 62117"/>
                  <a:gd name="connsiteY5" fmla="*/ 43126 h 103600"/>
                  <a:gd name="connsiteX6" fmla="*/ 7896 w 62117"/>
                  <a:gd name="connsiteY6" fmla="*/ 10938 h 103600"/>
                  <a:gd name="connsiteX7" fmla="*/ 31024 w 62117"/>
                  <a:gd name="connsiteY7" fmla="*/ 0 h 103600"/>
                  <a:gd name="connsiteX8" fmla="*/ 53942 w 62117"/>
                  <a:gd name="connsiteY8" fmla="*/ 10520 h 103600"/>
                  <a:gd name="connsiteX9" fmla="*/ 62118 w 62117"/>
                  <a:gd name="connsiteY9" fmla="*/ 41663 h 103600"/>
                  <a:gd name="connsiteX10" fmla="*/ 62118 w 62117"/>
                  <a:gd name="connsiteY10" fmla="*/ 60126 h 103600"/>
                  <a:gd name="connsiteX11" fmla="*/ 53803 w 62117"/>
                  <a:gd name="connsiteY11" fmla="*/ 42151 h 103600"/>
                  <a:gd name="connsiteX12" fmla="*/ 48143 w 62117"/>
                  <a:gd name="connsiteY12" fmla="*/ 15955 h 103600"/>
                  <a:gd name="connsiteX13" fmla="*/ 31024 w 62117"/>
                  <a:gd name="connsiteY13" fmla="*/ 7106 h 103600"/>
                  <a:gd name="connsiteX14" fmla="*/ 14115 w 62117"/>
                  <a:gd name="connsiteY14" fmla="*/ 15746 h 103600"/>
                  <a:gd name="connsiteX15" fmla="*/ 8315 w 62117"/>
                  <a:gd name="connsiteY15" fmla="*/ 41315 h 103600"/>
                  <a:gd name="connsiteX16" fmla="*/ 8315 w 62117"/>
                  <a:gd name="connsiteY16" fmla="*/ 61102 h 103600"/>
                  <a:gd name="connsiteX17" fmla="*/ 14184 w 62117"/>
                  <a:gd name="connsiteY17" fmla="*/ 87507 h 103600"/>
                  <a:gd name="connsiteX18" fmla="*/ 31233 w 62117"/>
                  <a:gd name="connsiteY18" fmla="*/ 96634 h 103600"/>
                  <a:gd name="connsiteX19" fmla="*/ 48073 w 62117"/>
                  <a:gd name="connsiteY19" fmla="*/ 87716 h 103600"/>
                  <a:gd name="connsiteX20" fmla="*/ 53872 w 62117"/>
                  <a:gd name="connsiteY20" fmla="*/ 61520 h 103600"/>
                  <a:gd name="connsiteX21" fmla="*/ 53872 w 62117"/>
                  <a:gd name="connsiteY21" fmla="*/ 42151 h 10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117" h="103600">
                    <a:moveTo>
                      <a:pt x="62118" y="60196"/>
                    </a:moveTo>
                    <a:cubicBezTo>
                      <a:pt x="62118" y="74409"/>
                      <a:pt x="59462" y="85208"/>
                      <a:pt x="54292" y="92593"/>
                    </a:cubicBezTo>
                    <a:cubicBezTo>
                      <a:pt x="49051" y="99978"/>
                      <a:pt x="41365" y="103601"/>
                      <a:pt x="31164" y="103601"/>
                    </a:cubicBezTo>
                    <a:cubicBezTo>
                      <a:pt x="20962" y="103601"/>
                      <a:pt x="13486" y="99978"/>
                      <a:pt x="8175" y="92732"/>
                    </a:cubicBezTo>
                    <a:cubicBezTo>
                      <a:pt x="2865" y="85486"/>
                      <a:pt x="140" y="75036"/>
                      <a:pt x="0" y="61171"/>
                    </a:cubicBezTo>
                    <a:lnTo>
                      <a:pt x="0" y="43126"/>
                    </a:lnTo>
                    <a:cubicBezTo>
                      <a:pt x="0" y="28983"/>
                      <a:pt x="2655" y="18254"/>
                      <a:pt x="7896" y="10938"/>
                    </a:cubicBezTo>
                    <a:cubicBezTo>
                      <a:pt x="13136" y="3623"/>
                      <a:pt x="20892" y="0"/>
                      <a:pt x="31024" y="0"/>
                    </a:cubicBezTo>
                    <a:cubicBezTo>
                      <a:pt x="41156" y="0"/>
                      <a:pt x="48632" y="3484"/>
                      <a:pt x="53942" y="10520"/>
                    </a:cubicBezTo>
                    <a:cubicBezTo>
                      <a:pt x="59183" y="17557"/>
                      <a:pt x="61978" y="27938"/>
                      <a:pt x="62118" y="41663"/>
                    </a:cubicBezTo>
                    <a:lnTo>
                      <a:pt x="62118" y="60126"/>
                    </a:lnTo>
                    <a:close/>
                    <a:moveTo>
                      <a:pt x="53803" y="42151"/>
                    </a:moveTo>
                    <a:cubicBezTo>
                      <a:pt x="53803" y="30586"/>
                      <a:pt x="51916" y="21877"/>
                      <a:pt x="48143" y="15955"/>
                    </a:cubicBezTo>
                    <a:cubicBezTo>
                      <a:pt x="44370" y="10033"/>
                      <a:pt x="38640" y="7106"/>
                      <a:pt x="31024" y="7106"/>
                    </a:cubicBezTo>
                    <a:cubicBezTo>
                      <a:pt x="23408" y="7106"/>
                      <a:pt x="17888" y="9963"/>
                      <a:pt x="14115" y="15746"/>
                    </a:cubicBezTo>
                    <a:cubicBezTo>
                      <a:pt x="10341" y="21528"/>
                      <a:pt x="8385" y="30028"/>
                      <a:pt x="8315" y="41315"/>
                    </a:cubicBezTo>
                    <a:lnTo>
                      <a:pt x="8315" y="61102"/>
                    </a:lnTo>
                    <a:cubicBezTo>
                      <a:pt x="8315" y="72597"/>
                      <a:pt x="10271" y="81376"/>
                      <a:pt x="14184" y="87507"/>
                    </a:cubicBezTo>
                    <a:cubicBezTo>
                      <a:pt x="18097" y="93568"/>
                      <a:pt x="23757" y="96634"/>
                      <a:pt x="31233" y="96634"/>
                    </a:cubicBezTo>
                    <a:cubicBezTo>
                      <a:pt x="38710" y="96634"/>
                      <a:pt x="44230" y="93638"/>
                      <a:pt x="48073" y="87716"/>
                    </a:cubicBezTo>
                    <a:cubicBezTo>
                      <a:pt x="51916" y="81794"/>
                      <a:pt x="53803" y="73015"/>
                      <a:pt x="53872" y="61520"/>
                    </a:cubicBezTo>
                    <a:lnTo>
                      <a:pt x="53872" y="42151"/>
                    </a:lnTo>
                    <a:close/>
                  </a:path>
                </a:pathLst>
              </a:custGeom>
              <a:solidFill>
                <a:srgbClr val="FFFFFF"/>
              </a:solidFill>
              <a:ln w="3175" cap="flat">
                <a:solidFill>
                  <a:schemeClr val="bg1"/>
                </a:solidFill>
                <a:prstDash val="solid"/>
                <a:miter/>
              </a:ln>
            </p:spPr>
            <p:txBody>
              <a:bodyPr rtlCol="0" anchor="ctr"/>
              <a:lstStyle/>
              <a:p>
                <a:endParaRPr lang="en-GB"/>
              </a:p>
            </p:txBody>
          </p:sp>
          <p:sp>
            <p:nvSpPr>
              <p:cNvPr id="63" name="Vrije vorm 62">
                <a:extLst>
                  <a:ext uri="{FF2B5EF4-FFF2-40B4-BE49-F238E27FC236}">
                    <a16:creationId xmlns:a16="http://schemas.microsoft.com/office/drawing/2014/main" id="{9596B2B4-2ADE-8595-7247-2F9C7B654B58}"/>
                  </a:ext>
                </a:extLst>
              </p:cNvPr>
              <p:cNvSpPr/>
              <p:nvPr/>
            </p:nvSpPr>
            <p:spPr>
              <a:xfrm>
                <a:off x="4068174" y="1405794"/>
                <a:ext cx="64353" cy="103531"/>
              </a:xfrm>
              <a:custGeom>
                <a:avLst/>
                <a:gdLst>
                  <a:gd name="connsiteX0" fmla="*/ 61698 w 64353"/>
                  <a:gd name="connsiteY0" fmla="*/ 27241 h 103531"/>
                  <a:gd name="connsiteX1" fmla="*/ 57087 w 64353"/>
                  <a:gd name="connsiteY1" fmla="*/ 41245 h 103531"/>
                  <a:gd name="connsiteX2" fmla="*/ 44999 w 64353"/>
                  <a:gd name="connsiteY2" fmla="*/ 50372 h 103531"/>
                  <a:gd name="connsiteX3" fmla="*/ 59043 w 64353"/>
                  <a:gd name="connsiteY3" fmla="*/ 59987 h 103531"/>
                  <a:gd name="connsiteX4" fmla="*/ 64353 w 64353"/>
                  <a:gd name="connsiteY4" fmla="*/ 75384 h 103531"/>
                  <a:gd name="connsiteX5" fmla="*/ 55549 w 64353"/>
                  <a:gd name="connsiteY5" fmla="*/ 95937 h 103531"/>
                  <a:gd name="connsiteX6" fmla="*/ 32212 w 64353"/>
                  <a:gd name="connsiteY6" fmla="*/ 103531 h 103531"/>
                  <a:gd name="connsiteX7" fmla="*/ 8804 w 64353"/>
                  <a:gd name="connsiteY7" fmla="*/ 96007 h 103531"/>
                  <a:gd name="connsiteX8" fmla="*/ 0 w 64353"/>
                  <a:gd name="connsiteY8" fmla="*/ 75454 h 103531"/>
                  <a:gd name="connsiteX9" fmla="*/ 5031 w 64353"/>
                  <a:gd name="connsiteY9" fmla="*/ 60126 h 103531"/>
                  <a:gd name="connsiteX10" fmla="*/ 18936 w 64353"/>
                  <a:gd name="connsiteY10" fmla="*/ 50442 h 103531"/>
                  <a:gd name="connsiteX11" fmla="*/ 6987 w 64353"/>
                  <a:gd name="connsiteY11" fmla="*/ 41315 h 103531"/>
                  <a:gd name="connsiteX12" fmla="*/ 2515 w 64353"/>
                  <a:gd name="connsiteY12" fmla="*/ 27311 h 103531"/>
                  <a:gd name="connsiteX13" fmla="*/ 10621 w 64353"/>
                  <a:gd name="connsiteY13" fmla="*/ 7385 h 103531"/>
                  <a:gd name="connsiteX14" fmla="*/ 32072 w 64353"/>
                  <a:gd name="connsiteY14" fmla="*/ 0 h 103531"/>
                  <a:gd name="connsiteX15" fmla="*/ 53593 w 64353"/>
                  <a:gd name="connsiteY15" fmla="*/ 7455 h 103531"/>
                  <a:gd name="connsiteX16" fmla="*/ 61768 w 64353"/>
                  <a:gd name="connsiteY16" fmla="*/ 27311 h 103531"/>
                  <a:gd name="connsiteX17" fmla="*/ 56039 w 64353"/>
                  <a:gd name="connsiteY17" fmla="*/ 75454 h 103531"/>
                  <a:gd name="connsiteX18" fmla="*/ 49331 w 64353"/>
                  <a:gd name="connsiteY18" fmla="*/ 59987 h 103531"/>
                  <a:gd name="connsiteX19" fmla="*/ 32142 w 64353"/>
                  <a:gd name="connsiteY19" fmla="*/ 53925 h 103531"/>
                  <a:gd name="connsiteX20" fmla="*/ 15023 w 64353"/>
                  <a:gd name="connsiteY20" fmla="*/ 59847 h 103531"/>
                  <a:gd name="connsiteX21" fmla="*/ 8385 w 64353"/>
                  <a:gd name="connsiteY21" fmla="*/ 75454 h 103531"/>
                  <a:gd name="connsiteX22" fmla="*/ 14813 w 64353"/>
                  <a:gd name="connsiteY22" fmla="*/ 90781 h 103531"/>
                  <a:gd name="connsiteX23" fmla="*/ 32282 w 64353"/>
                  <a:gd name="connsiteY23" fmla="*/ 96494 h 103531"/>
                  <a:gd name="connsiteX24" fmla="*/ 49540 w 64353"/>
                  <a:gd name="connsiteY24" fmla="*/ 90781 h 103531"/>
                  <a:gd name="connsiteX25" fmla="*/ 56039 w 64353"/>
                  <a:gd name="connsiteY25" fmla="*/ 75384 h 103531"/>
                  <a:gd name="connsiteX26" fmla="*/ 53383 w 64353"/>
                  <a:gd name="connsiteY26" fmla="*/ 27172 h 103531"/>
                  <a:gd name="connsiteX27" fmla="*/ 47374 w 64353"/>
                  <a:gd name="connsiteY27" fmla="*/ 12750 h 103531"/>
                  <a:gd name="connsiteX28" fmla="*/ 32072 w 64353"/>
                  <a:gd name="connsiteY28" fmla="*/ 6967 h 103531"/>
                  <a:gd name="connsiteX29" fmla="*/ 16770 w 64353"/>
                  <a:gd name="connsiteY29" fmla="*/ 12541 h 103531"/>
                  <a:gd name="connsiteX30" fmla="*/ 10900 w 64353"/>
                  <a:gd name="connsiteY30" fmla="*/ 27172 h 103531"/>
                  <a:gd name="connsiteX31" fmla="*/ 16770 w 64353"/>
                  <a:gd name="connsiteY31" fmla="*/ 41454 h 103531"/>
                  <a:gd name="connsiteX32" fmla="*/ 32142 w 64353"/>
                  <a:gd name="connsiteY32" fmla="*/ 46819 h 103531"/>
                  <a:gd name="connsiteX33" fmla="*/ 47444 w 64353"/>
                  <a:gd name="connsiteY33" fmla="*/ 41385 h 103531"/>
                  <a:gd name="connsiteX34" fmla="*/ 53383 w 64353"/>
                  <a:gd name="connsiteY34" fmla="*/ 27172 h 10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53" h="103531">
                    <a:moveTo>
                      <a:pt x="61698" y="27241"/>
                    </a:moveTo>
                    <a:cubicBezTo>
                      <a:pt x="61698" y="32467"/>
                      <a:pt x="60161" y="37135"/>
                      <a:pt x="57087" y="41245"/>
                    </a:cubicBezTo>
                    <a:cubicBezTo>
                      <a:pt x="54012" y="45356"/>
                      <a:pt x="50029" y="48421"/>
                      <a:pt x="44999" y="50372"/>
                    </a:cubicBezTo>
                    <a:cubicBezTo>
                      <a:pt x="50798" y="52393"/>
                      <a:pt x="55480" y="55597"/>
                      <a:pt x="59043" y="59987"/>
                    </a:cubicBezTo>
                    <a:cubicBezTo>
                      <a:pt x="62537" y="64446"/>
                      <a:pt x="64353" y="69532"/>
                      <a:pt x="64353" y="75384"/>
                    </a:cubicBezTo>
                    <a:cubicBezTo>
                      <a:pt x="64353" y="84023"/>
                      <a:pt x="61419" y="90851"/>
                      <a:pt x="55549" y="95937"/>
                    </a:cubicBezTo>
                    <a:cubicBezTo>
                      <a:pt x="49680" y="101023"/>
                      <a:pt x="41854" y="103531"/>
                      <a:pt x="32212" y="103531"/>
                    </a:cubicBezTo>
                    <a:cubicBezTo>
                      <a:pt x="22569" y="103531"/>
                      <a:pt x="14604" y="101023"/>
                      <a:pt x="8804" y="96007"/>
                    </a:cubicBezTo>
                    <a:cubicBezTo>
                      <a:pt x="2935" y="90990"/>
                      <a:pt x="0" y="84093"/>
                      <a:pt x="0" y="75454"/>
                    </a:cubicBezTo>
                    <a:cubicBezTo>
                      <a:pt x="0" y="69741"/>
                      <a:pt x="1677" y="64655"/>
                      <a:pt x="5031" y="60126"/>
                    </a:cubicBezTo>
                    <a:cubicBezTo>
                      <a:pt x="8385" y="55597"/>
                      <a:pt x="13066" y="52393"/>
                      <a:pt x="18936" y="50442"/>
                    </a:cubicBezTo>
                    <a:cubicBezTo>
                      <a:pt x="13975" y="48491"/>
                      <a:pt x="9922" y="45495"/>
                      <a:pt x="6987" y="41315"/>
                    </a:cubicBezTo>
                    <a:cubicBezTo>
                      <a:pt x="4053" y="37135"/>
                      <a:pt x="2515" y="32536"/>
                      <a:pt x="2515" y="27311"/>
                    </a:cubicBezTo>
                    <a:cubicBezTo>
                      <a:pt x="2515" y="18950"/>
                      <a:pt x="5241" y="12332"/>
                      <a:pt x="10621" y="7385"/>
                    </a:cubicBezTo>
                    <a:cubicBezTo>
                      <a:pt x="16001" y="2438"/>
                      <a:pt x="23128" y="0"/>
                      <a:pt x="32072" y="0"/>
                    </a:cubicBezTo>
                    <a:cubicBezTo>
                      <a:pt x="41016" y="0"/>
                      <a:pt x="48143" y="2508"/>
                      <a:pt x="53593" y="7455"/>
                    </a:cubicBezTo>
                    <a:cubicBezTo>
                      <a:pt x="59043" y="12401"/>
                      <a:pt x="61768" y="19090"/>
                      <a:pt x="61768" y="27311"/>
                    </a:cubicBezTo>
                    <a:close/>
                    <a:moveTo>
                      <a:pt x="56039" y="75454"/>
                    </a:moveTo>
                    <a:cubicBezTo>
                      <a:pt x="56039" y="69183"/>
                      <a:pt x="53802" y="64028"/>
                      <a:pt x="49331" y="59987"/>
                    </a:cubicBezTo>
                    <a:cubicBezTo>
                      <a:pt x="44859" y="55946"/>
                      <a:pt x="39129" y="53925"/>
                      <a:pt x="32142" y="53925"/>
                    </a:cubicBezTo>
                    <a:cubicBezTo>
                      <a:pt x="25154" y="53925"/>
                      <a:pt x="19425" y="55946"/>
                      <a:pt x="15023" y="59847"/>
                    </a:cubicBezTo>
                    <a:cubicBezTo>
                      <a:pt x="10551" y="63819"/>
                      <a:pt x="8385" y="69044"/>
                      <a:pt x="8385" y="75454"/>
                    </a:cubicBezTo>
                    <a:cubicBezTo>
                      <a:pt x="8385" y="81863"/>
                      <a:pt x="10551" y="86949"/>
                      <a:pt x="14813" y="90781"/>
                    </a:cubicBezTo>
                    <a:cubicBezTo>
                      <a:pt x="19145" y="94613"/>
                      <a:pt x="24945" y="96494"/>
                      <a:pt x="32282" y="96494"/>
                    </a:cubicBezTo>
                    <a:cubicBezTo>
                      <a:pt x="39618" y="96494"/>
                      <a:pt x="45208" y="94613"/>
                      <a:pt x="49540" y="90781"/>
                    </a:cubicBezTo>
                    <a:cubicBezTo>
                      <a:pt x="53872" y="87019"/>
                      <a:pt x="56039" y="81863"/>
                      <a:pt x="56039" y="75384"/>
                    </a:cubicBezTo>
                    <a:close/>
                    <a:moveTo>
                      <a:pt x="53383" y="27172"/>
                    </a:moveTo>
                    <a:cubicBezTo>
                      <a:pt x="53383" y="21389"/>
                      <a:pt x="51357" y="16582"/>
                      <a:pt x="47374" y="12750"/>
                    </a:cubicBezTo>
                    <a:cubicBezTo>
                      <a:pt x="43391" y="8918"/>
                      <a:pt x="38291" y="6967"/>
                      <a:pt x="32072" y="6967"/>
                    </a:cubicBezTo>
                    <a:cubicBezTo>
                      <a:pt x="25853" y="6967"/>
                      <a:pt x="20683" y="8848"/>
                      <a:pt x="16770" y="12541"/>
                    </a:cubicBezTo>
                    <a:cubicBezTo>
                      <a:pt x="12857" y="16233"/>
                      <a:pt x="10900" y="21110"/>
                      <a:pt x="10900" y="27172"/>
                    </a:cubicBezTo>
                    <a:cubicBezTo>
                      <a:pt x="10900" y="33233"/>
                      <a:pt x="12857" y="37831"/>
                      <a:pt x="16770" y="41454"/>
                    </a:cubicBezTo>
                    <a:cubicBezTo>
                      <a:pt x="20683" y="45077"/>
                      <a:pt x="25783" y="46819"/>
                      <a:pt x="32142" y="46819"/>
                    </a:cubicBezTo>
                    <a:cubicBezTo>
                      <a:pt x="38500" y="46819"/>
                      <a:pt x="43461" y="45007"/>
                      <a:pt x="47444" y="41385"/>
                    </a:cubicBezTo>
                    <a:cubicBezTo>
                      <a:pt x="51427" y="37762"/>
                      <a:pt x="53383" y="33024"/>
                      <a:pt x="53383" y="27172"/>
                    </a:cubicBezTo>
                    <a:close/>
                  </a:path>
                </a:pathLst>
              </a:custGeom>
              <a:solidFill>
                <a:srgbClr val="FFFFFF"/>
              </a:solidFill>
              <a:ln w="3175" cap="flat">
                <a:solidFill>
                  <a:schemeClr val="bg1"/>
                </a:solidFill>
                <a:prstDash val="solid"/>
                <a:miter/>
              </a:ln>
            </p:spPr>
            <p:txBody>
              <a:bodyPr rtlCol="0" anchor="ctr"/>
              <a:lstStyle/>
              <a:p>
                <a:endParaRPr lang="en-GB"/>
              </a:p>
            </p:txBody>
          </p:sp>
        </p:grpSp>
      </p:grpSp>
      <p:sp>
        <p:nvSpPr>
          <p:cNvPr id="4" name="Rechthoek met aan één zijde afgeronde hoeken 3">
            <a:extLst>
              <a:ext uri="{FF2B5EF4-FFF2-40B4-BE49-F238E27FC236}">
                <a16:creationId xmlns:a16="http://schemas.microsoft.com/office/drawing/2014/main" id="{A567665B-DDE3-73EA-F774-668887F45868}"/>
              </a:ext>
            </a:extLst>
          </p:cNvPr>
          <p:cNvSpPr/>
          <p:nvPr userDrawn="1"/>
        </p:nvSpPr>
        <p:spPr>
          <a:xfrm rot="16200000">
            <a:off x="9612939" y="-354533"/>
            <a:ext cx="1585913" cy="3572208"/>
          </a:xfrm>
          <a:prstGeom prst="round2SameRect">
            <a:avLst>
              <a:gd name="adj1" fmla="val 50000"/>
              <a:gd name="adj2"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Tijdelijke aanduiding voor afbeelding 8">
            <a:extLst>
              <a:ext uri="{FF2B5EF4-FFF2-40B4-BE49-F238E27FC236}">
                <a16:creationId xmlns:a16="http://schemas.microsoft.com/office/drawing/2014/main" id="{9D919903-C371-125C-FC75-CBB45E2E019A}"/>
              </a:ext>
            </a:extLst>
          </p:cNvPr>
          <p:cNvSpPr>
            <a:spLocks noGrp="1"/>
          </p:cNvSpPr>
          <p:nvPr>
            <p:ph type="pic" sz="quarter" idx="12" hasCustomPrompt="1"/>
          </p:nvPr>
        </p:nvSpPr>
        <p:spPr>
          <a:xfrm>
            <a:off x="9459206" y="847284"/>
            <a:ext cx="2231821" cy="1168573"/>
          </a:xfrm>
        </p:spPr>
        <p:txBody>
          <a:bodyPr anchor="ctr">
            <a:normAutofit/>
          </a:bodyPr>
          <a:lstStyle>
            <a:lvl1pPr algn="ctr">
              <a:defRPr sz="1000"/>
            </a:lvl1pPr>
          </a:lstStyle>
          <a:p>
            <a:r>
              <a:rPr lang="en-GB"/>
              <a:t>Logo Client</a:t>
            </a:r>
          </a:p>
        </p:txBody>
      </p:sp>
      <p:grpSp>
        <p:nvGrpSpPr>
          <p:cNvPr id="6" name="Groep 5">
            <a:extLst>
              <a:ext uri="{FF2B5EF4-FFF2-40B4-BE49-F238E27FC236}">
                <a16:creationId xmlns:a16="http://schemas.microsoft.com/office/drawing/2014/main" id="{30A7B981-2AD0-3F22-3512-B5D60F5231B4}"/>
              </a:ext>
            </a:extLst>
          </p:cNvPr>
          <p:cNvGrpSpPr/>
          <p:nvPr userDrawn="1"/>
        </p:nvGrpSpPr>
        <p:grpSpPr>
          <a:xfrm>
            <a:off x="12340079" y="129172"/>
            <a:ext cx="3153353" cy="5173319"/>
            <a:chOff x="-3411070" y="1481406"/>
            <a:chExt cx="3153353" cy="5173319"/>
          </a:xfrm>
        </p:grpSpPr>
        <p:sp>
          <p:nvSpPr>
            <p:cNvPr id="8" name="Rechthoek 7">
              <a:extLst>
                <a:ext uri="{FF2B5EF4-FFF2-40B4-BE49-F238E27FC236}">
                  <a16:creationId xmlns:a16="http://schemas.microsoft.com/office/drawing/2014/main" id="{6AC57817-469E-D13C-E60B-92E93631FCF9}"/>
                </a:ext>
              </a:extLst>
            </p:cNvPr>
            <p:cNvSpPr/>
            <p:nvPr userDrawn="1"/>
          </p:nvSpPr>
          <p:spPr>
            <a:xfrm>
              <a:off x="-3411070" y="1481406"/>
              <a:ext cx="3153353" cy="517331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en-GB" sz="11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   Insert</a:t>
              </a:r>
              <a:r>
                <a:rPr lang="en-GB" sz="11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LOGO</a:t>
              </a:r>
            </a:p>
          </p:txBody>
        </p:sp>
        <p:sp>
          <p:nvSpPr>
            <p:cNvPr id="12" name="Ovaal 11">
              <a:extLst>
                <a:ext uri="{FF2B5EF4-FFF2-40B4-BE49-F238E27FC236}">
                  <a16:creationId xmlns:a16="http://schemas.microsoft.com/office/drawing/2014/main" id="{3518B192-66E8-C67A-831F-3496BF67F977}"/>
                </a:ext>
              </a:extLst>
            </p:cNvPr>
            <p:cNvSpPr/>
            <p:nvPr userDrawn="1"/>
          </p:nvSpPr>
          <p:spPr>
            <a:xfrm>
              <a:off x="-3250836" y="1975707"/>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1</a:t>
              </a:r>
            </a:p>
          </p:txBody>
        </p:sp>
        <p:sp>
          <p:nvSpPr>
            <p:cNvPr id="14" name="Rechthoek 13">
              <a:extLst>
                <a:ext uri="{FF2B5EF4-FFF2-40B4-BE49-F238E27FC236}">
                  <a16:creationId xmlns:a16="http://schemas.microsoft.com/office/drawing/2014/main" id="{55972816-98EA-1534-4DEC-966BCE5476AD}"/>
                </a:ext>
              </a:extLst>
            </p:cNvPr>
            <p:cNvSpPr/>
            <p:nvPr userDrawn="1"/>
          </p:nvSpPr>
          <p:spPr>
            <a:xfrm>
              <a:off x="-3001442" y="1975707"/>
              <a:ext cx="2743725" cy="60767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If necessary, delete the existing logo using the "Backspace Key“. Click on the icon to insert a new </a:t>
              </a:r>
              <a:r>
                <a:rPr lang="en-GB" sz="1000" b="0" i="0" kern="0">
                  <a:solidFill>
                    <a:schemeClr val="tx1"/>
                  </a:solidFill>
                  <a:latin typeface="+mn-lt"/>
                  <a:ea typeface="Open Sans Light" panose="020B0606030504020204" pitchFamily="34" charset="0"/>
                  <a:cs typeface="Open Sans Light" panose="020B0606030504020204" pitchFamily="34" charset="0"/>
                </a:rPr>
                <a:t>logo</a:t>
              </a: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 (see example below) or go to Insert&gt; Pictures.</a:t>
              </a:r>
            </a:p>
          </p:txBody>
        </p:sp>
        <p:grpSp>
          <p:nvGrpSpPr>
            <p:cNvPr id="15" name="Groep 14">
              <a:extLst>
                <a:ext uri="{FF2B5EF4-FFF2-40B4-BE49-F238E27FC236}">
                  <a16:creationId xmlns:a16="http://schemas.microsoft.com/office/drawing/2014/main" id="{3EF5CC56-25A4-2252-3CE1-2C7D3835470F}"/>
                </a:ext>
              </a:extLst>
            </p:cNvPr>
            <p:cNvGrpSpPr/>
            <p:nvPr userDrawn="1"/>
          </p:nvGrpSpPr>
          <p:grpSpPr>
            <a:xfrm>
              <a:off x="-3013801" y="2598180"/>
              <a:ext cx="258711" cy="294439"/>
              <a:chOff x="14466489" y="1001522"/>
              <a:chExt cx="290627" cy="314333"/>
            </a:xfrm>
          </p:grpSpPr>
          <p:sp>
            <p:nvSpPr>
              <p:cNvPr id="105" name="Rechthoek 104">
                <a:extLst>
                  <a:ext uri="{FF2B5EF4-FFF2-40B4-BE49-F238E27FC236}">
                    <a16:creationId xmlns:a16="http://schemas.microsoft.com/office/drawing/2014/main" id="{0240D2BA-7D58-7429-A8B8-769AC3A11FF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106" name="Ovaal 105">
                <a:extLst>
                  <a:ext uri="{FF2B5EF4-FFF2-40B4-BE49-F238E27FC236}">
                    <a16:creationId xmlns:a16="http://schemas.microsoft.com/office/drawing/2014/main" id="{FCE1E96B-8BEF-F3E6-8483-C0F7B6A7A8C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107" name="Vrije vorm: vorm 101">
                <a:extLst>
                  <a:ext uri="{FF2B5EF4-FFF2-40B4-BE49-F238E27FC236}">
                    <a16:creationId xmlns:a16="http://schemas.microsoft.com/office/drawing/2014/main" id="{F141EFAB-5054-4234-5EB3-912AF390148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108" name="Rechthoek: afgeronde hoeken 102">
                <a:extLst>
                  <a:ext uri="{FF2B5EF4-FFF2-40B4-BE49-F238E27FC236}">
                    <a16:creationId xmlns:a16="http://schemas.microsoft.com/office/drawing/2014/main" id="{21F517A7-DF9E-BA03-F9A4-78B242B334CE}"/>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109" name="Rechte verbindingslijn 108">
                <a:extLst>
                  <a:ext uri="{FF2B5EF4-FFF2-40B4-BE49-F238E27FC236}">
                    <a16:creationId xmlns:a16="http://schemas.microsoft.com/office/drawing/2014/main" id="{6687F713-1294-D3B3-FF0F-62BAE8CD7F3D}"/>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0" name="Rechte verbindingslijn 109">
                <a:extLst>
                  <a:ext uri="{FF2B5EF4-FFF2-40B4-BE49-F238E27FC236}">
                    <a16:creationId xmlns:a16="http://schemas.microsoft.com/office/drawing/2014/main" id="{F891BFF2-62E4-65BB-E45F-207B247F884C}"/>
                  </a:ext>
                </a:extLst>
              </p:cNvPr>
              <p:cNvCxnSpPr>
                <a:cxnSpLocks/>
                <a:stCxn id="108"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6" name="Ovaal 15">
              <a:extLst>
                <a:ext uri="{FF2B5EF4-FFF2-40B4-BE49-F238E27FC236}">
                  <a16:creationId xmlns:a16="http://schemas.microsoft.com/office/drawing/2014/main" id="{91E2F428-BB5F-87E8-7118-9DFAAF399CF5}"/>
                </a:ext>
              </a:extLst>
            </p:cNvPr>
            <p:cNvSpPr/>
            <p:nvPr userDrawn="1"/>
          </p:nvSpPr>
          <p:spPr>
            <a:xfrm>
              <a:off x="-3250836" y="3012662"/>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2</a:t>
              </a:r>
            </a:p>
          </p:txBody>
        </p:sp>
        <p:sp>
          <p:nvSpPr>
            <p:cNvPr id="17" name="Rechthoek 16">
              <a:extLst>
                <a:ext uri="{FF2B5EF4-FFF2-40B4-BE49-F238E27FC236}">
                  <a16:creationId xmlns:a16="http://schemas.microsoft.com/office/drawing/2014/main" id="{4E62CC8E-4704-E0D4-5FB6-A5A96A590FC4}"/>
                </a:ext>
              </a:extLst>
            </p:cNvPr>
            <p:cNvSpPr/>
            <p:nvPr userDrawn="1"/>
          </p:nvSpPr>
          <p:spPr>
            <a:xfrm>
              <a:off x="-3001442" y="3012663"/>
              <a:ext cx="2584299" cy="30136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Select the desired Logo and click "Insert".</a:t>
              </a:r>
            </a:p>
          </p:txBody>
        </p:sp>
        <p:grpSp>
          <p:nvGrpSpPr>
            <p:cNvPr id="18" name="Groep 17">
              <a:extLst>
                <a:ext uri="{FF2B5EF4-FFF2-40B4-BE49-F238E27FC236}">
                  <a16:creationId xmlns:a16="http://schemas.microsoft.com/office/drawing/2014/main" id="{DFAD23CA-73B8-60D7-8CE5-741F74AB4936}"/>
                </a:ext>
              </a:extLst>
            </p:cNvPr>
            <p:cNvGrpSpPr/>
            <p:nvPr userDrawn="1"/>
          </p:nvGrpSpPr>
          <p:grpSpPr>
            <a:xfrm>
              <a:off x="-2994337" y="3267603"/>
              <a:ext cx="724472" cy="193517"/>
              <a:chOff x="13504624" y="2482850"/>
              <a:chExt cx="825500" cy="209550"/>
            </a:xfrm>
          </p:grpSpPr>
          <p:sp>
            <p:nvSpPr>
              <p:cNvPr id="102" name="Rechthoek 101">
                <a:extLst>
                  <a:ext uri="{FF2B5EF4-FFF2-40B4-BE49-F238E27FC236}">
                    <a16:creationId xmlns:a16="http://schemas.microsoft.com/office/drawing/2014/main" id="{75747362-3A6C-51F1-09D5-A5B1E236DCD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Insert</a:t>
                </a:r>
              </a:p>
            </p:txBody>
          </p:sp>
          <p:cxnSp>
            <p:nvCxnSpPr>
              <p:cNvPr id="103" name="Rechte verbindingslijn 102">
                <a:extLst>
                  <a:ext uri="{FF2B5EF4-FFF2-40B4-BE49-F238E27FC236}">
                    <a16:creationId xmlns:a16="http://schemas.microsoft.com/office/drawing/2014/main" id="{1BECCD91-B19A-A1E3-2257-C0838FAECCE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4" name="Gelijkbenige driehoek 98">
                <a:extLst>
                  <a:ext uri="{FF2B5EF4-FFF2-40B4-BE49-F238E27FC236}">
                    <a16:creationId xmlns:a16="http://schemas.microsoft.com/office/drawing/2014/main" id="{3C8F548E-6262-5B67-C675-C0D736AD5D2D}"/>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19" name="Ovaal 18">
              <a:extLst>
                <a:ext uri="{FF2B5EF4-FFF2-40B4-BE49-F238E27FC236}">
                  <a16:creationId xmlns:a16="http://schemas.microsoft.com/office/drawing/2014/main" id="{46710B34-75EE-4ED6-DBF4-BC68FA3A5CC4}"/>
                </a:ext>
              </a:extLst>
            </p:cNvPr>
            <p:cNvSpPr/>
            <p:nvPr userDrawn="1"/>
          </p:nvSpPr>
          <p:spPr>
            <a:xfrm>
              <a:off x="-3250836" y="3733078"/>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3</a:t>
              </a:r>
            </a:p>
          </p:txBody>
        </p:sp>
        <p:sp>
          <p:nvSpPr>
            <p:cNvPr id="20" name="Rechthoek 19">
              <a:extLst>
                <a:ext uri="{FF2B5EF4-FFF2-40B4-BE49-F238E27FC236}">
                  <a16:creationId xmlns:a16="http://schemas.microsoft.com/office/drawing/2014/main" id="{75084E7C-8829-EBF2-39D2-CAEA56E725B0}"/>
                </a:ext>
              </a:extLst>
            </p:cNvPr>
            <p:cNvSpPr/>
            <p:nvPr userDrawn="1"/>
          </p:nvSpPr>
          <p:spPr>
            <a:xfrm>
              <a:off x="-3001443" y="3733079"/>
              <a:ext cx="2743726" cy="42738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"Reset Slide“.</a:t>
              </a:r>
            </a:p>
          </p:txBody>
        </p:sp>
        <p:sp>
          <p:nvSpPr>
            <p:cNvPr id="21" name="Ovaal 20">
              <a:extLst>
                <a:ext uri="{FF2B5EF4-FFF2-40B4-BE49-F238E27FC236}">
                  <a16:creationId xmlns:a16="http://schemas.microsoft.com/office/drawing/2014/main" id="{C6FEE119-9EE5-E033-183B-B75050C24BA4}"/>
                </a:ext>
              </a:extLst>
            </p:cNvPr>
            <p:cNvSpPr/>
            <p:nvPr userDrawn="1"/>
          </p:nvSpPr>
          <p:spPr>
            <a:xfrm>
              <a:off x="-3250836" y="4954076"/>
              <a:ext cx="157971" cy="166228"/>
            </a:xfrm>
            <a:prstGeom prst="ellipse">
              <a:avLst/>
            </a:prstGeom>
            <a:solidFill>
              <a:schemeClr val="tx2"/>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bg1"/>
                  </a:solidFill>
                  <a:effectLst/>
                  <a:uLnTx/>
                  <a:uFillTx/>
                  <a:latin typeface="+mn-lt"/>
                  <a:ea typeface="Open Sans ExtraBold" panose="020B0606030504020204" pitchFamily="34" charset="0"/>
                  <a:cs typeface="Open Sans ExtraBold" panose="020B0606030504020204" pitchFamily="34" charset="0"/>
                </a:rPr>
                <a:t>4</a:t>
              </a:r>
            </a:p>
          </p:txBody>
        </p:sp>
        <p:sp>
          <p:nvSpPr>
            <p:cNvPr id="22" name="Rechthoek 21">
              <a:extLst>
                <a:ext uri="{FF2B5EF4-FFF2-40B4-BE49-F238E27FC236}">
                  <a16:creationId xmlns:a16="http://schemas.microsoft.com/office/drawing/2014/main" id="{C87E8ADE-B55A-6FF7-918B-59228303FE74}"/>
                </a:ext>
              </a:extLst>
            </p:cNvPr>
            <p:cNvSpPr/>
            <p:nvPr userDrawn="1"/>
          </p:nvSpPr>
          <p:spPr>
            <a:xfrm>
              <a:off x="-3001442" y="4954076"/>
              <a:ext cx="2584299" cy="90482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To resize or crop the logos, go to the "Picture Tools - Format" tab and click the "Crop" button. Fit the logo using the button “Fit”:</a:t>
              </a:r>
            </a:p>
          </p:txBody>
        </p:sp>
        <p:grpSp>
          <p:nvGrpSpPr>
            <p:cNvPr id="23" name="Groep 22">
              <a:extLst>
                <a:ext uri="{FF2B5EF4-FFF2-40B4-BE49-F238E27FC236}">
                  <a16:creationId xmlns:a16="http://schemas.microsoft.com/office/drawing/2014/main" id="{B8C87C0D-2469-1A24-FFB9-660047B3D0D6}"/>
                </a:ext>
              </a:extLst>
            </p:cNvPr>
            <p:cNvGrpSpPr/>
            <p:nvPr userDrawn="1"/>
          </p:nvGrpSpPr>
          <p:grpSpPr>
            <a:xfrm>
              <a:off x="-3079444" y="5656505"/>
              <a:ext cx="546125" cy="566022"/>
              <a:chOff x="12617641" y="3403239"/>
              <a:chExt cx="752963" cy="741634"/>
            </a:xfrm>
          </p:grpSpPr>
          <p:grpSp>
            <p:nvGrpSpPr>
              <p:cNvPr id="86" name="Groep 85">
                <a:extLst>
                  <a:ext uri="{FF2B5EF4-FFF2-40B4-BE49-F238E27FC236}">
                    <a16:creationId xmlns:a16="http://schemas.microsoft.com/office/drawing/2014/main" id="{82B1DDC8-16FD-F6AF-7937-D9DF3853E63C}"/>
                  </a:ext>
                </a:extLst>
              </p:cNvPr>
              <p:cNvGrpSpPr/>
              <p:nvPr userDrawn="1"/>
            </p:nvGrpSpPr>
            <p:grpSpPr>
              <a:xfrm>
                <a:off x="12771550" y="3403239"/>
                <a:ext cx="467156" cy="448491"/>
                <a:chOff x="12782177" y="3403239"/>
                <a:chExt cx="467156" cy="448491"/>
              </a:xfrm>
            </p:grpSpPr>
            <p:grpSp>
              <p:nvGrpSpPr>
                <p:cNvPr id="89" name="Groep 88">
                  <a:extLst>
                    <a:ext uri="{FF2B5EF4-FFF2-40B4-BE49-F238E27FC236}">
                      <a16:creationId xmlns:a16="http://schemas.microsoft.com/office/drawing/2014/main" id="{CC0051B4-0516-11EF-E8BC-7BE7F42E57DB}"/>
                    </a:ext>
                  </a:extLst>
                </p:cNvPr>
                <p:cNvGrpSpPr/>
                <p:nvPr userDrawn="1"/>
              </p:nvGrpSpPr>
              <p:grpSpPr>
                <a:xfrm>
                  <a:off x="12782177" y="3403239"/>
                  <a:ext cx="412972" cy="396132"/>
                  <a:chOff x="13554906" y="3320109"/>
                  <a:chExt cx="443912" cy="425811"/>
                </a:xfrm>
              </p:grpSpPr>
              <p:grpSp>
                <p:nvGrpSpPr>
                  <p:cNvPr id="96" name="Groep 95">
                    <a:extLst>
                      <a:ext uri="{FF2B5EF4-FFF2-40B4-BE49-F238E27FC236}">
                        <a16:creationId xmlns:a16="http://schemas.microsoft.com/office/drawing/2014/main" id="{A1B0050A-3D13-8B93-A5B7-E679FD3786EE}"/>
                      </a:ext>
                    </a:extLst>
                  </p:cNvPr>
                  <p:cNvGrpSpPr/>
                  <p:nvPr userDrawn="1"/>
                </p:nvGrpSpPr>
                <p:grpSpPr>
                  <a:xfrm>
                    <a:off x="13554906" y="3320109"/>
                    <a:ext cx="443912" cy="425811"/>
                    <a:chOff x="12909684" y="1276143"/>
                    <a:chExt cx="443912" cy="425811"/>
                  </a:xfrm>
                </p:grpSpPr>
                <p:sp>
                  <p:nvSpPr>
                    <p:cNvPr id="99" name="Rechthoek 98">
                      <a:extLst>
                        <a:ext uri="{FF2B5EF4-FFF2-40B4-BE49-F238E27FC236}">
                          <a16:creationId xmlns:a16="http://schemas.microsoft.com/office/drawing/2014/main" id="{EFF2041A-739B-695A-ED9C-4D8193315FA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100" name="Rechthoek 99">
                      <a:extLst>
                        <a:ext uri="{FF2B5EF4-FFF2-40B4-BE49-F238E27FC236}">
                          <a16:creationId xmlns:a16="http://schemas.microsoft.com/office/drawing/2014/main" id="{E85551FD-7C3A-16BF-5730-31306F5CC9D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101" name="Ovaal 100">
                      <a:extLst>
                        <a:ext uri="{FF2B5EF4-FFF2-40B4-BE49-F238E27FC236}">
                          <a16:creationId xmlns:a16="http://schemas.microsoft.com/office/drawing/2014/main" id="{1F95749C-2CC1-F558-CA5E-7AB9C62B91B5}"/>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97" name="Afbeelding 96">
                    <a:extLst>
                      <a:ext uri="{FF2B5EF4-FFF2-40B4-BE49-F238E27FC236}">
                        <a16:creationId xmlns:a16="http://schemas.microsoft.com/office/drawing/2014/main" id="{58BD6B22-0CB4-1577-603D-8579A804D96E}"/>
                      </a:ext>
                    </a:extLst>
                  </p:cNvPr>
                  <p:cNvPicPr>
                    <a:picLocks noChangeAspect="1"/>
                  </p:cNvPicPr>
                  <p:nvPr userDrawn="1"/>
                </p:nvPicPr>
                <p:blipFill>
                  <a:blip r:embed="rId3" cstate="screen">
                    <a:duotone>
                      <a:prstClr val="black"/>
                      <a:srgbClr val="4D82B8">
                        <a:tint val="45000"/>
                        <a:satMod val="400000"/>
                      </a:srgbClr>
                    </a:duotone>
                    <a:extLst>
                      <a:ext uri="{BEBA8EAE-BF5A-486C-A8C5-ECC9F3942E4B}">
                        <a14:imgProps xmlns:a14="http://schemas.microsoft.com/office/drawing/2010/main">
                          <a14:imgLayer r:embed="rId4">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98" name="Afbeelding 97">
                    <a:extLst>
                      <a:ext uri="{FF2B5EF4-FFF2-40B4-BE49-F238E27FC236}">
                        <a16:creationId xmlns:a16="http://schemas.microsoft.com/office/drawing/2014/main" id="{DCB85A73-7C99-30C8-B286-8E2C58166958}"/>
                      </a:ext>
                    </a:extLst>
                  </p:cNvPr>
                  <p:cNvPicPr>
                    <a:picLocks noChangeAspect="1"/>
                  </p:cNvPicPr>
                  <p:nvPr userDrawn="1"/>
                </p:nvPicPr>
                <p:blipFill>
                  <a:blip r:embed="rId5" cstate="print">
                    <a:duotone>
                      <a:prstClr val="black"/>
                      <a:srgbClr val="4D82B8">
                        <a:tint val="45000"/>
                        <a:satMod val="400000"/>
                      </a:srgbClr>
                    </a:duotone>
                    <a:extLst>
                      <a:ext uri="{BEBA8EAE-BF5A-486C-A8C5-ECC9F3942E4B}">
                        <a14:imgProps xmlns:a14="http://schemas.microsoft.com/office/drawing/2010/main">
                          <a14:imgLayer r:embed="rId6">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90" name="Groep 89">
                  <a:extLst>
                    <a:ext uri="{FF2B5EF4-FFF2-40B4-BE49-F238E27FC236}">
                      <a16:creationId xmlns:a16="http://schemas.microsoft.com/office/drawing/2014/main" id="{4B8AE277-3F1F-E938-60B5-960D73ABA45F}"/>
                    </a:ext>
                  </a:extLst>
                </p:cNvPr>
                <p:cNvGrpSpPr/>
                <p:nvPr userDrawn="1"/>
              </p:nvGrpSpPr>
              <p:grpSpPr>
                <a:xfrm>
                  <a:off x="13103513" y="3705268"/>
                  <a:ext cx="145820" cy="146462"/>
                  <a:chOff x="13096169" y="3602278"/>
                  <a:chExt cx="145820" cy="146462"/>
                </a:xfrm>
              </p:grpSpPr>
              <p:sp>
                <p:nvSpPr>
                  <p:cNvPr id="94" name="Rechthoek 93">
                    <a:extLst>
                      <a:ext uri="{FF2B5EF4-FFF2-40B4-BE49-F238E27FC236}">
                        <a16:creationId xmlns:a16="http://schemas.microsoft.com/office/drawing/2014/main" id="{7D7EE101-FE2E-ED7C-8A3D-2375CD7373F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5" name="Rechthoek 94">
                    <a:extLst>
                      <a:ext uri="{FF2B5EF4-FFF2-40B4-BE49-F238E27FC236}">
                        <a16:creationId xmlns:a16="http://schemas.microsoft.com/office/drawing/2014/main" id="{970128BD-86BE-2041-D031-E563AB17664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91" name="Groep 90">
                  <a:extLst>
                    <a:ext uri="{FF2B5EF4-FFF2-40B4-BE49-F238E27FC236}">
                      <a16:creationId xmlns:a16="http://schemas.microsoft.com/office/drawing/2014/main" id="{1DAA2336-5D0E-69E5-9DEF-334130560EF9}"/>
                    </a:ext>
                  </a:extLst>
                </p:cNvPr>
                <p:cNvGrpSpPr/>
                <p:nvPr userDrawn="1"/>
              </p:nvGrpSpPr>
              <p:grpSpPr>
                <a:xfrm rot="10800000">
                  <a:off x="13061402" y="3665637"/>
                  <a:ext cx="145820" cy="146462"/>
                  <a:chOff x="13096169" y="3602278"/>
                  <a:chExt cx="145820" cy="146462"/>
                </a:xfrm>
              </p:grpSpPr>
              <p:sp>
                <p:nvSpPr>
                  <p:cNvPr id="92" name="Rechthoek 91">
                    <a:extLst>
                      <a:ext uri="{FF2B5EF4-FFF2-40B4-BE49-F238E27FC236}">
                        <a16:creationId xmlns:a16="http://schemas.microsoft.com/office/drawing/2014/main" id="{4C5F5255-80B7-9260-2580-B9478E2FEC6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93" name="Rechthoek 92">
                    <a:extLst>
                      <a:ext uri="{FF2B5EF4-FFF2-40B4-BE49-F238E27FC236}">
                        <a16:creationId xmlns:a16="http://schemas.microsoft.com/office/drawing/2014/main" id="{FDF54E74-58A1-6B60-0FE5-86692434ACB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sp>
            <p:nvSpPr>
              <p:cNvPr id="87" name="Rechthoek 86">
                <a:extLst>
                  <a:ext uri="{FF2B5EF4-FFF2-40B4-BE49-F238E27FC236}">
                    <a16:creationId xmlns:a16="http://schemas.microsoft.com/office/drawing/2014/main" id="{726CA50A-2A99-B4AA-F7E2-2C1F06E1504A}"/>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Crop</a:t>
                </a:r>
              </a:p>
            </p:txBody>
          </p:sp>
          <p:sp>
            <p:nvSpPr>
              <p:cNvPr id="88" name="Gelijkbenige driehoek 78">
                <a:extLst>
                  <a:ext uri="{FF2B5EF4-FFF2-40B4-BE49-F238E27FC236}">
                    <a16:creationId xmlns:a16="http://schemas.microsoft.com/office/drawing/2014/main" id="{82482C43-3381-3824-3AE8-FAF353DDD0E6}"/>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24" name="Rechthoek 23">
              <a:extLst>
                <a:ext uri="{FF2B5EF4-FFF2-40B4-BE49-F238E27FC236}">
                  <a16:creationId xmlns:a16="http://schemas.microsoft.com/office/drawing/2014/main" id="{AB2B4587-1E4C-3A05-91C1-4F8E46B55955}"/>
                </a:ext>
              </a:extLst>
            </p:cNvPr>
            <p:cNvSpPr/>
            <p:nvPr userDrawn="1"/>
          </p:nvSpPr>
          <p:spPr>
            <a:xfrm>
              <a:off x="-2998879" y="4082447"/>
              <a:ext cx="1087555" cy="664834"/>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25" name="Groep 24">
              <a:extLst>
                <a:ext uri="{FF2B5EF4-FFF2-40B4-BE49-F238E27FC236}">
                  <a16:creationId xmlns:a16="http://schemas.microsoft.com/office/drawing/2014/main" id="{4E53F8EF-04D9-C5FB-9B65-267A55C8A619}"/>
                </a:ext>
              </a:extLst>
            </p:cNvPr>
            <p:cNvGrpSpPr/>
            <p:nvPr userDrawn="1"/>
          </p:nvGrpSpPr>
          <p:grpSpPr>
            <a:xfrm>
              <a:off x="-2269566" y="4340578"/>
              <a:ext cx="1073315" cy="520784"/>
              <a:chOff x="-2485819" y="3399207"/>
              <a:chExt cx="1222990" cy="563933"/>
            </a:xfrm>
          </p:grpSpPr>
          <p:sp>
            <p:nvSpPr>
              <p:cNvPr id="65" name="Rechthoek 64">
                <a:extLst>
                  <a:ext uri="{FF2B5EF4-FFF2-40B4-BE49-F238E27FC236}">
                    <a16:creationId xmlns:a16="http://schemas.microsoft.com/office/drawing/2014/main" id="{B70E70E6-3D6A-7699-4BF5-88D69D9FF556}"/>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66" name="Rechthoek 65">
                <a:extLst>
                  <a:ext uri="{FF2B5EF4-FFF2-40B4-BE49-F238E27FC236}">
                    <a16:creationId xmlns:a16="http://schemas.microsoft.com/office/drawing/2014/main" id="{25AD4FD3-18E9-B308-01E6-81C91938F76C}"/>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nvGrpSpPr>
              <p:cNvPr id="67" name="Groep 66">
                <a:extLst>
                  <a:ext uri="{FF2B5EF4-FFF2-40B4-BE49-F238E27FC236}">
                    <a16:creationId xmlns:a16="http://schemas.microsoft.com/office/drawing/2014/main" id="{F46BA014-0360-CE00-E6AF-26A2B31D70EC}"/>
                  </a:ext>
                </a:extLst>
              </p:cNvPr>
              <p:cNvGrpSpPr/>
              <p:nvPr userDrawn="1"/>
            </p:nvGrpSpPr>
            <p:grpSpPr>
              <a:xfrm>
                <a:off x="-2403869" y="3460544"/>
                <a:ext cx="155951" cy="131922"/>
                <a:chOff x="12968836" y="3354170"/>
                <a:chExt cx="404806" cy="342433"/>
              </a:xfrm>
            </p:grpSpPr>
            <p:sp>
              <p:nvSpPr>
                <p:cNvPr id="80" name="Rechthoek: afgeronde hoeken 61">
                  <a:extLst>
                    <a:ext uri="{FF2B5EF4-FFF2-40B4-BE49-F238E27FC236}">
                      <a16:creationId xmlns:a16="http://schemas.microsoft.com/office/drawing/2014/main" id="{D6C2D5C5-40D0-971D-3C50-7C0A7517520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1" name="Rechthoek 80">
                  <a:extLst>
                    <a:ext uri="{FF2B5EF4-FFF2-40B4-BE49-F238E27FC236}">
                      <a16:creationId xmlns:a16="http://schemas.microsoft.com/office/drawing/2014/main" id="{C39A0FBF-255F-6D46-005B-2F9FC142D7D6}"/>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2" name="Rechthoek 81">
                  <a:extLst>
                    <a:ext uri="{FF2B5EF4-FFF2-40B4-BE49-F238E27FC236}">
                      <a16:creationId xmlns:a16="http://schemas.microsoft.com/office/drawing/2014/main" id="{0A820AD4-1369-A1F7-190D-F7D72E3B3DD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3" name="Rechthoek 82">
                  <a:extLst>
                    <a:ext uri="{FF2B5EF4-FFF2-40B4-BE49-F238E27FC236}">
                      <a16:creationId xmlns:a16="http://schemas.microsoft.com/office/drawing/2014/main" id="{5DCAC194-D4C9-7DE4-7F42-D2525ACB9BFA}"/>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4" name="Rechthoek 83">
                  <a:extLst>
                    <a:ext uri="{FF2B5EF4-FFF2-40B4-BE49-F238E27FC236}">
                      <a16:creationId xmlns:a16="http://schemas.microsoft.com/office/drawing/2014/main" id="{56BF854C-3C45-68BB-FC3B-0EBF7D7D38C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85" name="Rechthoek 84">
                  <a:extLst>
                    <a:ext uri="{FF2B5EF4-FFF2-40B4-BE49-F238E27FC236}">
                      <a16:creationId xmlns:a16="http://schemas.microsoft.com/office/drawing/2014/main" id="{69832AC0-628F-2603-C6B8-E6BBAB2800E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grpSp>
            <p:nvGrpSpPr>
              <p:cNvPr id="68" name="Groep 67">
                <a:extLst>
                  <a:ext uri="{FF2B5EF4-FFF2-40B4-BE49-F238E27FC236}">
                    <a16:creationId xmlns:a16="http://schemas.microsoft.com/office/drawing/2014/main" id="{1731FEA2-BF5A-6B77-A681-C51CABF6E2C5}"/>
                  </a:ext>
                </a:extLst>
              </p:cNvPr>
              <p:cNvGrpSpPr/>
              <p:nvPr userDrawn="1"/>
            </p:nvGrpSpPr>
            <p:grpSpPr>
              <a:xfrm>
                <a:off x="-2423424" y="3690208"/>
                <a:ext cx="166739" cy="218963"/>
                <a:chOff x="12940828" y="3950597"/>
                <a:chExt cx="432813" cy="568367"/>
              </a:xfrm>
            </p:grpSpPr>
            <p:grpSp>
              <p:nvGrpSpPr>
                <p:cNvPr id="72" name="Groep 71">
                  <a:extLst>
                    <a:ext uri="{FF2B5EF4-FFF2-40B4-BE49-F238E27FC236}">
                      <a16:creationId xmlns:a16="http://schemas.microsoft.com/office/drawing/2014/main" id="{1A698126-558D-7460-308B-1565A25F7A8A}"/>
                    </a:ext>
                  </a:extLst>
                </p:cNvPr>
                <p:cNvGrpSpPr/>
                <p:nvPr userDrawn="1"/>
              </p:nvGrpSpPr>
              <p:grpSpPr>
                <a:xfrm>
                  <a:off x="13000382" y="4006891"/>
                  <a:ext cx="373259" cy="315747"/>
                  <a:chOff x="12968836" y="3354170"/>
                  <a:chExt cx="404806" cy="342433"/>
                </a:xfrm>
              </p:grpSpPr>
              <p:sp>
                <p:nvSpPr>
                  <p:cNvPr id="74" name="Rechthoek: afgeronde hoeken 55">
                    <a:extLst>
                      <a:ext uri="{FF2B5EF4-FFF2-40B4-BE49-F238E27FC236}">
                        <a16:creationId xmlns:a16="http://schemas.microsoft.com/office/drawing/2014/main" id="{E883B054-70E1-CAC9-8B5C-DD3C990F7E34}"/>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5" name="Rechthoek 74">
                    <a:extLst>
                      <a:ext uri="{FF2B5EF4-FFF2-40B4-BE49-F238E27FC236}">
                        <a16:creationId xmlns:a16="http://schemas.microsoft.com/office/drawing/2014/main" id="{C4374A13-D858-C9BA-2EC8-C986F06AC2DC}"/>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6" name="Rechthoek 75">
                    <a:extLst>
                      <a:ext uri="{FF2B5EF4-FFF2-40B4-BE49-F238E27FC236}">
                        <a16:creationId xmlns:a16="http://schemas.microsoft.com/office/drawing/2014/main" id="{1C9B9C2C-3856-FD00-C9DF-1FA75CDA889C}"/>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7" name="Rechthoek 76">
                    <a:extLst>
                      <a:ext uri="{FF2B5EF4-FFF2-40B4-BE49-F238E27FC236}">
                        <a16:creationId xmlns:a16="http://schemas.microsoft.com/office/drawing/2014/main" id="{26DC9309-1674-3DE1-9BC2-B3BAF978F31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8" name="Rechthoek 77">
                    <a:extLst>
                      <a:ext uri="{FF2B5EF4-FFF2-40B4-BE49-F238E27FC236}">
                        <a16:creationId xmlns:a16="http://schemas.microsoft.com/office/drawing/2014/main" id="{A147B99D-D8C1-CE3D-24AC-32BFCBFF9043}"/>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sp>
                <p:nvSpPr>
                  <p:cNvPr id="79" name="Rechthoek 78">
                    <a:extLst>
                      <a:ext uri="{FF2B5EF4-FFF2-40B4-BE49-F238E27FC236}">
                        <a16:creationId xmlns:a16="http://schemas.microsoft.com/office/drawing/2014/main" id="{5E2051C9-C998-D92D-2AB9-5AAC6844A776}"/>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73" name="Boog 72">
                  <a:extLst>
                    <a:ext uri="{FF2B5EF4-FFF2-40B4-BE49-F238E27FC236}">
                      <a16:creationId xmlns:a16="http://schemas.microsoft.com/office/drawing/2014/main" id="{A4229E6B-DD7E-3829-555A-6C34C214A0DF}"/>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b="0" i="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69" name="Tekstvak 68">
                <a:extLst>
                  <a:ext uri="{FF2B5EF4-FFF2-40B4-BE49-F238E27FC236}">
                    <a16:creationId xmlns:a16="http://schemas.microsoft.com/office/drawing/2014/main" id="{F84B5DA1-D03E-087F-77BD-ED3D858490BE}"/>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Layout</a:t>
                </a:r>
                <a:endParaRPr lang="en-GB" sz="900" b="0" i="0" kern="1200">
                  <a:solidFill>
                    <a:schemeClr val="tx1"/>
                  </a:solidFill>
                  <a:latin typeface="+mn-lt"/>
                  <a:ea typeface="Open Sans Light" panose="020B0606030504020204" pitchFamily="34" charset="0"/>
                  <a:cs typeface="Open Sans Light" panose="020B0606030504020204" pitchFamily="34" charset="0"/>
                </a:endParaRPr>
              </a:p>
            </p:txBody>
          </p:sp>
          <p:sp>
            <p:nvSpPr>
              <p:cNvPr id="70" name="Tekstvak 69">
                <a:extLst>
                  <a:ext uri="{FF2B5EF4-FFF2-40B4-BE49-F238E27FC236}">
                    <a16:creationId xmlns:a16="http://schemas.microsoft.com/office/drawing/2014/main" id="{2C422E36-1859-FC32-C0E3-CF8F888D1488}"/>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solidFill>
                      <a:schemeClr val="tx1"/>
                    </a:solidFill>
                    <a:latin typeface="+mn-lt"/>
                    <a:ea typeface="Open Sans Light" panose="020B0606030504020204" pitchFamily="34" charset="0"/>
                    <a:cs typeface="Open Sans Light" panose="020B0606030504020204" pitchFamily="34" charset="0"/>
                  </a:rPr>
                  <a:t>Reset Slide</a:t>
                </a:r>
                <a:endParaRPr lang="en-GB" sz="900" b="0" i="0" kern="1200" noProof="0">
                  <a:solidFill>
                    <a:schemeClr val="tx1"/>
                  </a:solidFill>
                  <a:latin typeface="+mn-lt"/>
                  <a:ea typeface="Open Sans Light" panose="020B0606030504020204" pitchFamily="34" charset="0"/>
                  <a:cs typeface="Open Sans Light" panose="020B0606030504020204" pitchFamily="34" charset="0"/>
                </a:endParaRPr>
              </a:p>
            </p:txBody>
          </p:sp>
          <p:sp>
            <p:nvSpPr>
              <p:cNvPr id="71" name="Vrije vorm: vorm 52">
                <a:extLst>
                  <a:ext uri="{FF2B5EF4-FFF2-40B4-BE49-F238E27FC236}">
                    <a16:creationId xmlns:a16="http://schemas.microsoft.com/office/drawing/2014/main" id="{13028809-44AE-C39A-11C4-680ABA0E18B5}"/>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b="0" i="0" cap="all" baseline="0" noProof="0">
                  <a:solidFill>
                    <a:schemeClr val="tx1"/>
                  </a:solidFill>
                  <a:latin typeface="+mn-lt"/>
                  <a:ea typeface="Open Sans Light" panose="020B0606030504020204" pitchFamily="34" charset="0"/>
                  <a:cs typeface="Open Sans Light" panose="020B0606030504020204" pitchFamily="34" charset="0"/>
                </a:endParaRPr>
              </a:p>
            </p:txBody>
          </p:sp>
        </p:grpSp>
        <p:pic>
          <p:nvPicPr>
            <p:cNvPr id="64" name="Afbeelding 63">
              <a:extLst>
                <a:ext uri="{FF2B5EF4-FFF2-40B4-BE49-F238E27FC236}">
                  <a16:creationId xmlns:a16="http://schemas.microsoft.com/office/drawing/2014/main" id="{8CF8C4F0-E965-BA9F-6D07-924E8FD74B47}"/>
                </a:ext>
              </a:extLst>
            </p:cNvPr>
            <p:cNvPicPr>
              <a:picLocks noChangeAspect="1"/>
            </p:cNvPicPr>
            <p:nvPr userDrawn="1"/>
          </p:nvPicPr>
          <p:blipFill rotWithShape="1">
            <a:blip r:embed="rId7" cstate="screen">
              <a:extLst>
                <a:ext uri="{28A0092B-C50C-407E-A947-70E740481C1C}">
                  <a14:useLocalDpi xmlns:a14="http://schemas.microsoft.com/office/drawing/2010/main"/>
                </a:ext>
              </a:extLst>
            </a:blip>
            <a:srcRect/>
            <a:stretch/>
          </p:blipFill>
          <p:spPr>
            <a:xfrm>
              <a:off x="-2210382" y="5654442"/>
              <a:ext cx="853220" cy="1000283"/>
            </a:xfrm>
            <a:prstGeom prst="rect">
              <a:avLst/>
            </a:prstGeom>
          </p:spPr>
        </p:pic>
      </p:grpSp>
    </p:spTree>
    <p:extLst>
      <p:ext uri="{BB962C8B-B14F-4D97-AF65-F5344CB8AC3E}">
        <p14:creationId xmlns:p14="http://schemas.microsoft.com/office/powerpoint/2010/main" val="22839829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lanco Logo">
    <p:spTree>
      <p:nvGrpSpPr>
        <p:cNvPr id="1" name=""/>
        <p:cNvGrpSpPr/>
        <p:nvPr/>
      </p:nvGrpSpPr>
      <p:grpSpPr>
        <a:xfrm>
          <a:off x="0" y="0"/>
          <a:ext cx="0" cy="0"/>
          <a:chOff x="0" y="0"/>
          <a:chExt cx="0" cy="0"/>
        </a:xfrm>
      </p:grpSpPr>
      <p:sp>
        <p:nvSpPr>
          <p:cNvPr id="27" name="Vrije vorm 26">
            <a:extLst>
              <a:ext uri="{FF2B5EF4-FFF2-40B4-BE49-F238E27FC236}">
                <a16:creationId xmlns:a16="http://schemas.microsoft.com/office/drawing/2014/main" id="{6C957AC0-C276-F049-28B0-FCBABC3A9C8E}"/>
              </a:ext>
            </a:extLst>
          </p:cNvPr>
          <p:cNvSpPr/>
          <p:nvPr userDrawn="1"/>
        </p:nvSpPr>
        <p:spPr>
          <a:xfrm>
            <a:off x="-1" y="0"/>
            <a:ext cx="11869784" cy="6535782"/>
          </a:xfrm>
          <a:custGeom>
            <a:avLst/>
            <a:gdLst>
              <a:gd name="connsiteX0" fmla="*/ 0 w 11869784"/>
              <a:gd name="connsiteY0" fmla="*/ 0 h 6535782"/>
              <a:gd name="connsiteX1" fmla="*/ 11869784 w 11869784"/>
              <a:gd name="connsiteY1" fmla="*/ 0 h 6535782"/>
              <a:gd name="connsiteX2" fmla="*/ 11869784 w 11869784"/>
              <a:gd name="connsiteY2" fmla="*/ 6240245 h 6535782"/>
              <a:gd name="connsiteX3" fmla="*/ 10682681 w 11869784"/>
              <a:gd name="connsiteY3" fmla="*/ 6240245 h 6535782"/>
              <a:gd name="connsiteX4" fmla="*/ 10477954 w 11869784"/>
              <a:gd name="connsiteY4" fmla="*/ 6535782 h 6535782"/>
              <a:gd name="connsiteX5" fmla="*/ 0 w 11869784"/>
              <a:gd name="connsiteY5"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9784" h="6535782">
                <a:moveTo>
                  <a:pt x="0" y="0"/>
                </a:moveTo>
                <a:lnTo>
                  <a:pt x="11869784" y="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sp>
        <p:nvSpPr>
          <p:cNvPr id="2" name="Tekstvak 1">
            <a:extLst>
              <a:ext uri="{FF2B5EF4-FFF2-40B4-BE49-F238E27FC236}">
                <a16:creationId xmlns:a16="http://schemas.microsoft.com/office/drawing/2014/main" id="{65188080-BBC2-7D25-65E5-8B4DE195D979}"/>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Tree>
    <p:extLst>
      <p:ext uri="{BB962C8B-B14F-4D97-AF65-F5344CB8AC3E}">
        <p14:creationId xmlns:p14="http://schemas.microsoft.com/office/powerpoint/2010/main" val="30800048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lanco">
    <p:spTree>
      <p:nvGrpSpPr>
        <p:cNvPr id="1" name=""/>
        <p:cNvGrpSpPr/>
        <p:nvPr/>
      </p:nvGrpSpPr>
      <p:grpSpPr>
        <a:xfrm>
          <a:off x="0" y="0"/>
          <a:ext cx="0" cy="0"/>
          <a:chOff x="0" y="0"/>
          <a:chExt cx="0" cy="0"/>
        </a:xfrm>
      </p:grpSpPr>
      <p:sp>
        <p:nvSpPr>
          <p:cNvPr id="9" name="Vrije vorm 8">
            <a:extLst>
              <a:ext uri="{FF2B5EF4-FFF2-40B4-BE49-F238E27FC236}">
                <a16:creationId xmlns:a16="http://schemas.microsoft.com/office/drawing/2014/main" id="{17389A47-95C8-042D-669F-798083ABACED}"/>
              </a:ext>
            </a:extLst>
          </p:cNvPr>
          <p:cNvSpPr/>
          <p:nvPr/>
        </p:nvSpPr>
        <p:spPr>
          <a:xfrm>
            <a:off x="24286845" y="-22683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10" name="Graphic 6">
            <a:extLst>
              <a:ext uri="{FF2B5EF4-FFF2-40B4-BE49-F238E27FC236}">
                <a16:creationId xmlns:a16="http://schemas.microsoft.com/office/drawing/2014/main" id="{5D2E21CC-01C8-71A1-C1EE-0B11DFDECE2E}"/>
              </a:ext>
            </a:extLst>
          </p:cNvPr>
          <p:cNvGrpSpPr/>
          <p:nvPr/>
        </p:nvGrpSpPr>
        <p:grpSpPr>
          <a:xfrm>
            <a:off x="4621529" y="-27591067"/>
            <a:ext cx="2948939" cy="2604134"/>
            <a:chOff x="4621529" y="-27591067"/>
            <a:chExt cx="2948939" cy="2604134"/>
          </a:xfrm>
        </p:grpSpPr>
        <p:sp>
          <p:nvSpPr>
            <p:cNvPr id="11" name="Vrije vorm 10">
              <a:extLst>
                <a:ext uri="{FF2B5EF4-FFF2-40B4-BE49-F238E27FC236}">
                  <a16:creationId xmlns:a16="http://schemas.microsoft.com/office/drawing/2014/main" id="{C8332C1F-8B13-E7F6-DDF3-F5ADE8908611}"/>
                </a:ext>
              </a:extLst>
            </p:cNvPr>
            <p:cNvSpPr/>
            <p:nvPr/>
          </p:nvSpPr>
          <p:spPr>
            <a:xfrm>
              <a:off x="4621529" y="-27064334"/>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4922ABE1-C9E5-D2D5-58E1-F29A83DFD8BC}"/>
                </a:ext>
              </a:extLst>
            </p:cNvPr>
            <p:cNvSpPr/>
            <p:nvPr/>
          </p:nvSpPr>
          <p:spPr>
            <a:xfrm>
              <a:off x="4621529" y="-27591067"/>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a:p>
          </p:txBody>
        </p:sp>
      </p:grpSp>
      <p:sp>
        <p:nvSpPr>
          <p:cNvPr id="13" name="Vrije vorm 12">
            <a:extLst>
              <a:ext uri="{FF2B5EF4-FFF2-40B4-BE49-F238E27FC236}">
                <a16:creationId xmlns:a16="http://schemas.microsoft.com/office/drawing/2014/main" id="{52D0501A-7393-57DF-BB54-4E89568698D6}"/>
              </a:ext>
            </a:extLst>
          </p:cNvPr>
          <p:cNvSpPr/>
          <p:nvPr/>
        </p:nvSpPr>
        <p:spPr>
          <a:xfrm>
            <a:off x="9427844" y="-27636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grpSp>
        <p:nvGrpSpPr>
          <p:cNvPr id="14" name="Graphic 6">
            <a:extLst>
              <a:ext uri="{FF2B5EF4-FFF2-40B4-BE49-F238E27FC236}">
                <a16:creationId xmlns:a16="http://schemas.microsoft.com/office/drawing/2014/main" id="{0281A86B-7869-E9EB-7F22-C90084E19970}"/>
              </a:ext>
            </a:extLst>
          </p:cNvPr>
          <p:cNvGrpSpPr/>
          <p:nvPr/>
        </p:nvGrpSpPr>
        <p:grpSpPr>
          <a:xfrm>
            <a:off x="10363438" y="-27294840"/>
            <a:ext cx="1371123" cy="1350645"/>
            <a:chOff x="10363438" y="-27294840"/>
            <a:chExt cx="1371123" cy="1350645"/>
          </a:xfrm>
          <a:solidFill>
            <a:srgbClr val="FFFFFF"/>
          </a:solidFill>
        </p:grpSpPr>
        <p:sp>
          <p:nvSpPr>
            <p:cNvPr id="15" name="Vrije vorm 14">
              <a:extLst>
                <a:ext uri="{FF2B5EF4-FFF2-40B4-BE49-F238E27FC236}">
                  <a16:creationId xmlns:a16="http://schemas.microsoft.com/office/drawing/2014/main" id="{C8E81901-21C0-8E0D-2F4B-10E6107977B2}"/>
                </a:ext>
              </a:extLst>
            </p:cNvPr>
            <p:cNvSpPr/>
            <p:nvPr/>
          </p:nvSpPr>
          <p:spPr>
            <a:xfrm>
              <a:off x="11166157" y="-26352817"/>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a:p>
          </p:txBody>
        </p:sp>
        <p:sp>
          <p:nvSpPr>
            <p:cNvPr id="16" name="Vrije vorm 15">
              <a:extLst>
                <a:ext uri="{FF2B5EF4-FFF2-40B4-BE49-F238E27FC236}">
                  <a16:creationId xmlns:a16="http://schemas.microsoft.com/office/drawing/2014/main" id="{3ACA10D0-AAAF-DAA9-B2DB-7F0B448569F3}"/>
                </a:ext>
              </a:extLst>
            </p:cNvPr>
            <p:cNvSpPr/>
            <p:nvPr/>
          </p:nvSpPr>
          <p:spPr>
            <a:xfrm>
              <a:off x="10849927" y="-26352817"/>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a:p>
          </p:txBody>
        </p:sp>
        <p:sp>
          <p:nvSpPr>
            <p:cNvPr id="17" name="Vrije vorm 16">
              <a:extLst>
                <a:ext uri="{FF2B5EF4-FFF2-40B4-BE49-F238E27FC236}">
                  <a16:creationId xmlns:a16="http://schemas.microsoft.com/office/drawing/2014/main" id="{A26394B3-BD7F-CDA2-A324-642809E81C37}"/>
                </a:ext>
              </a:extLst>
            </p:cNvPr>
            <p:cNvSpPr/>
            <p:nvPr/>
          </p:nvSpPr>
          <p:spPr>
            <a:xfrm>
              <a:off x="10417492" y="-26352817"/>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a:p>
          </p:txBody>
        </p:sp>
        <p:sp>
          <p:nvSpPr>
            <p:cNvPr id="18" name="Vrije vorm 17">
              <a:extLst>
                <a:ext uri="{FF2B5EF4-FFF2-40B4-BE49-F238E27FC236}">
                  <a16:creationId xmlns:a16="http://schemas.microsoft.com/office/drawing/2014/main" id="{BE7500DF-9D2A-E5BC-9B3E-607EC56D4D9D}"/>
                </a:ext>
              </a:extLst>
            </p:cNvPr>
            <p:cNvSpPr/>
            <p:nvPr/>
          </p:nvSpPr>
          <p:spPr>
            <a:xfrm>
              <a:off x="11329035" y="-26817637"/>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a:p>
          </p:txBody>
        </p:sp>
        <p:sp>
          <p:nvSpPr>
            <p:cNvPr id="19" name="Vrije vorm 18">
              <a:extLst>
                <a:ext uri="{FF2B5EF4-FFF2-40B4-BE49-F238E27FC236}">
                  <a16:creationId xmlns:a16="http://schemas.microsoft.com/office/drawing/2014/main" id="{BA8AAC34-C503-B60E-F691-2BADE164A2B4}"/>
                </a:ext>
              </a:extLst>
            </p:cNvPr>
            <p:cNvSpPr/>
            <p:nvPr/>
          </p:nvSpPr>
          <p:spPr>
            <a:xfrm>
              <a:off x="10823495" y="-26817637"/>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D788704D-F3B0-5374-E8A7-ECD74AE4EFB2}"/>
                </a:ext>
              </a:extLst>
            </p:cNvPr>
            <p:cNvSpPr/>
            <p:nvPr/>
          </p:nvSpPr>
          <p:spPr>
            <a:xfrm>
              <a:off x="10363438" y="-26817637"/>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797FDB61-1660-DB70-B1FF-372066344641}"/>
                </a:ext>
              </a:extLst>
            </p:cNvPr>
            <p:cNvSpPr/>
            <p:nvPr/>
          </p:nvSpPr>
          <p:spPr>
            <a:xfrm>
              <a:off x="11166157" y="-27294840"/>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a:p>
          </p:txBody>
        </p:sp>
        <p:sp>
          <p:nvSpPr>
            <p:cNvPr id="22" name="Vrije vorm 21">
              <a:extLst>
                <a:ext uri="{FF2B5EF4-FFF2-40B4-BE49-F238E27FC236}">
                  <a16:creationId xmlns:a16="http://schemas.microsoft.com/office/drawing/2014/main" id="{0288DAA0-9685-944A-1624-82593C06E3E1}"/>
                </a:ext>
              </a:extLst>
            </p:cNvPr>
            <p:cNvSpPr/>
            <p:nvPr/>
          </p:nvSpPr>
          <p:spPr>
            <a:xfrm>
              <a:off x="10850880" y="-27278646"/>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a:p>
          </p:txBody>
        </p:sp>
        <p:sp>
          <p:nvSpPr>
            <p:cNvPr id="23" name="Vrije vorm 22">
              <a:extLst>
                <a:ext uri="{FF2B5EF4-FFF2-40B4-BE49-F238E27FC236}">
                  <a16:creationId xmlns:a16="http://schemas.microsoft.com/office/drawing/2014/main" id="{5274945D-9E55-6FB2-85C6-53D68EA88355}"/>
                </a:ext>
              </a:extLst>
            </p:cNvPr>
            <p:cNvSpPr/>
            <p:nvPr/>
          </p:nvSpPr>
          <p:spPr>
            <a:xfrm>
              <a:off x="10417492" y="-27294840"/>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a:p>
          </p:txBody>
        </p:sp>
      </p:grpSp>
      <p:sp>
        <p:nvSpPr>
          <p:cNvPr id="24" name="Vrije vorm 23">
            <a:extLst>
              <a:ext uri="{FF2B5EF4-FFF2-40B4-BE49-F238E27FC236}">
                <a16:creationId xmlns:a16="http://schemas.microsoft.com/office/drawing/2014/main" id="{FFD68B34-8E8D-B0AA-E317-1395379E630D}"/>
              </a:ext>
            </a:extLst>
          </p:cNvPr>
          <p:cNvSpPr/>
          <p:nvPr/>
        </p:nvSpPr>
        <p:spPr>
          <a:xfrm>
            <a:off x="14380845" y="-276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EA2BE4A8-DFA7-9F4D-683B-D6DCD20F5E4F}"/>
              </a:ext>
            </a:extLst>
          </p:cNvPr>
          <p:cNvSpPr/>
          <p:nvPr/>
        </p:nvSpPr>
        <p:spPr>
          <a:xfrm>
            <a:off x="19333845" y="-276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A49B95D6-922D-CA5C-B2E7-78D2AF95C9C3}"/>
              </a:ext>
            </a:extLst>
          </p:cNvPr>
          <p:cNvSpPr/>
          <p:nvPr/>
        </p:nvSpPr>
        <p:spPr>
          <a:xfrm>
            <a:off x="24286845" y="-27636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52D0B31C-426C-2F9B-B08C-1CEF65FAF548}"/>
              </a:ext>
            </a:extLst>
          </p:cNvPr>
          <p:cNvSpPr/>
          <p:nvPr/>
        </p:nvSpPr>
        <p:spPr>
          <a:xfrm>
            <a:off x="15493126" y="-27171926"/>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F36DBCE6-BC7B-0DB2-A8B1-B5592099E962}"/>
              </a:ext>
            </a:extLst>
          </p:cNvPr>
          <p:cNvSpPr/>
          <p:nvPr/>
        </p:nvSpPr>
        <p:spPr>
          <a:xfrm>
            <a:off x="20443784" y="-27171967"/>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a:p>
        </p:txBody>
      </p:sp>
      <p:grpSp>
        <p:nvGrpSpPr>
          <p:cNvPr id="29" name="Graphic 6">
            <a:extLst>
              <a:ext uri="{FF2B5EF4-FFF2-40B4-BE49-F238E27FC236}">
                <a16:creationId xmlns:a16="http://schemas.microsoft.com/office/drawing/2014/main" id="{943573D9-6994-D702-ABE8-6F511F113F3A}"/>
              </a:ext>
            </a:extLst>
          </p:cNvPr>
          <p:cNvGrpSpPr/>
          <p:nvPr/>
        </p:nvGrpSpPr>
        <p:grpSpPr>
          <a:xfrm>
            <a:off x="24969095" y="-27260550"/>
            <a:ext cx="1696451" cy="1203736"/>
            <a:chOff x="24969095" y="-27260550"/>
            <a:chExt cx="1696451" cy="1203736"/>
          </a:xfrm>
          <a:solidFill>
            <a:srgbClr val="FFFFFF"/>
          </a:solidFill>
        </p:grpSpPr>
        <p:sp>
          <p:nvSpPr>
            <p:cNvPr id="30" name="Vrije vorm 29">
              <a:extLst>
                <a:ext uri="{FF2B5EF4-FFF2-40B4-BE49-F238E27FC236}">
                  <a16:creationId xmlns:a16="http://schemas.microsoft.com/office/drawing/2014/main" id="{935013B0-4131-FE73-747A-6EDD521C3F96}"/>
                </a:ext>
              </a:extLst>
            </p:cNvPr>
            <p:cNvSpPr/>
            <p:nvPr/>
          </p:nvSpPr>
          <p:spPr>
            <a:xfrm>
              <a:off x="25105042" y="-27051000"/>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a:p>
          </p:txBody>
        </p:sp>
        <p:sp>
          <p:nvSpPr>
            <p:cNvPr id="31" name="Vrije vorm 30">
              <a:extLst>
                <a:ext uri="{FF2B5EF4-FFF2-40B4-BE49-F238E27FC236}">
                  <a16:creationId xmlns:a16="http://schemas.microsoft.com/office/drawing/2014/main" id="{FA1D40EA-5FE6-068F-3EE4-E54E4796E5DA}"/>
                </a:ext>
              </a:extLst>
            </p:cNvPr>
            <p:cNvSpPr/>
            <p:nvPr/>
          </p:nvSpPr>
          <p:spPr>
            <a:xfrm>
              <a:off x="25624154" y="-26708100"/>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22C07CD1-BB49-906C-5E68-1010F894617B}"/>
                </a:ext>
              </a:extLst>
            </p:cNvPr>
            <p:cNvSpPr/>
            <p:nvPr/>
          </p:nvSpPr>
          <p:spPr>
            <a:xfrm>
              <a:off x="25271990" y="-27260550"/>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a:p>
          </p:txBody>
        </p:sp>
        <p:sp>
          <p:nvSpPr>
            <p:cNvPr id="33" name="Vrije vorm 32">
              <a:extLst>
                <a:ext uri="{FF2B5EF4-FFF2-40B4-BE49-F238E27FC236}">
                  <a16:creationId xmlns:a16="http://schemas.microsoft.com/office/drawing/2014/main" id="{27ACAACF-8286-4A7A-8F9B-651B7C8AD54D}"/>
                </a:ext>
              </a:extLst>
            </p:cNvPr>
            <p:cNvSpPr/>
            <p:nvPr/>
          </p:nvSpPr>
          <p:spPr>
            <a:xfrm>
              <a:off x="24969095" y="-26698575"/>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a:p>
          </p:txBody>
        </p:sp>
      </p:grpSp>
      <p:sp>
        <p:nvSpPr>
          <p:cNvPr id="34" name="Vrije vorm 33">
            <a:extLst>
              <a:ext uri="{FF2B5EF4-FFF2-40B4-BE49-F238E27FC236}">
                <a16:creationId xmlns:a16="http://schemas.microsoft.com/office/drawing/2014/main" id="{AD1784B8-8893-ADE8-A7D6-00A816D4D686}"/>
              </a:ext>
            </a:extLst>
          </p:cNvPr>
          <p:cNvSpPr/>
          <p:nvPr/>
        </p:nvSpPr>
        <p:spPr>
          <a:xfrm>
            <a:off x="4474845" y="-226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35" name="Vrije vorm 34">
            <a:extLst>
              <a:ext uri="{FF2B5EF4-FFF2-40B4-BE49-F238E27FC236}">
                <a16:creationId xmlns:a16="http://schemas.microsoft.com/office/drawing/2014/main" id="{51B8F52E-A344-ED73-E94D-3D8C0D75DA2C}"/>
              </a:ext>
            </a:extLst>
          </p:cNvPr>
          <p:cNvSpPr/>
          <p:nvPr/>
        </p:nvSpPr>
        <p:spPr>
          <a:xfrm>
            <a:off x="9427844" y="-226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36" name="Vrije vorm 35">
            <a:extLst>
              <a:ext uri="{FF2B5EF4-FFF2-40B4-BE49-F238E27FC236}">
                <a16:creationId xmlns:a16="http://schemas.microsoft.com/office/drawing/2014/main" id="{AE8CF5BD-B91E-6E96-0D0A-C010B729622E}"/>
              </a:ext>
            </a:extLst>
          </p:cNvPr>
          <p:cNvSpPr/>
          <p:nvPr/>
        </p:nvSpPr>
        <p:spPr>
          <a:xfrm>
            <a:off x="14380845" y="-226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7" name="Vrije vorm 36">
            <a:extLst>
              <a:ext uri="{FF2B5EF4-FFF2-40B4-BE49-F238E27FC236}">
                <a16:creationId xmlns:a16="http://schemas.microsoft.com/office/drawing/2014/main" id="{ACC93574-C271-3F8C-E320-2A9E0126D79D}"/>
              </a:ext>
            </a:extLst>
          </p:cNvPr>
          <p:cNvSpPr/>
          <p:nvPr/>
        </p:nvSpPr>
        <p:spPr>
          <a:xfrm>
            <a:off x="19333845" y="-226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9EBC4E74-AE4C-D027-F648-AF64F0FF0D6A}"/>
              </a:ext>
            </a:extLst>
          </p:cNvPr>
          <p:cNvSpPr/>
          <p:nvPr/>
        </p:nvSpPr>
        <p:spPr>
          <a:xfrm>
            <a:off x="5577840" y="-22148601"/>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36806B0F-3E86-4FB5-2333-E97C2F5F87A1}"/>
              </a:ext>
            </a:extLst>
          </p:cNvPr>
          <p:cNvSpPr/>
          <p:nvPr/>
        </p:nvSpPr>
        <p:spPr>
          <a:xfrm>
            <a:off x="10509453" y="-22206727"/>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26431F2E-2DA9-132C-A095-742334D1097B}"/>
              </a:ext>
            </a:extLst>
          </p:cNvPr>
          <p:cNvSpPr/>
          <p:nvPr/>
        </p:nvSpPr>
        <p:spPr>
          <a:xfrm>
            <a:off x="15330249" y="-22256352"/>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a:p>
        </p:txBody>
      </p:sp>
      <p:sp>
        <p:nvSpPr>
          <p:cNvPr id="41" name="Vrije vorm 40">
            <a:extLst>
              <a:ext uri="{FF2B5EF4-FFF2-40B4-BE49-F238E27FC236}">
                <a16:creationId xmlns:a16="http://schemas.microsoft.com/office/drawing/2014/main" id="{45E8EC62-DEEF-90AB-13E0-02E66B1BBF0C}"/>
              </a:ext>
            </a:extLst>
          </p:cNvPr>
          <p:cNvSpPr/>
          <p:nvPr/>
        </p:nvSpPr>
        <p:spPr>
          <a:xfrm>
            <a:off x="20236003" y="-22065615"/>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32D6B661-D974-AB59-FC00-388BE168D48B}"/>
              </a:ext>
            </a:extLst>
          </p:cNvPr>
          <p:cNvSpPr/>
          <p:nvPr/>
        </p:nvSpPr>
        <p:spPr>
          <a:xfrm>
            <a:off x="25381011" y="-22368616"/>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a:p>
        </p:txBody>
      </p:sp>
      <p:sp>
        <p:nvSpPr>
          <p:cNvPr id="43" name="Vrije vorm 42">
            <a:extLst>
              <a:ext uri="{FF2B5EF4-FFF2-40B4-BE49-F238E27FC236}">
                <a16:creationId xmlns:a16="http://schemas.microsoft.com/office/drawing/2014/main" id="{164E49D2-CAB4-A732-64B6-73C73A0A1427}"/>
              </a:ext>
            </a:extLst>
          </p:cNvPr>
          <p:cNvSpPr/>
          <p:nvPr/>
        </p:nvSpPr>
        <p:spPr>
          <a:xfrm>
            <a:off x="19333845" y="-17730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44" name="Vrije vorm 43">
            <a:extLst>
              <a:ext uri="{FF2B5EF4-FFF2-40B4-BE49-F238E27FC236}">
                <a16:creationId xmlns:a16="http://schemas.microsoft.com/office/drawing/2014/main" id="{6AAE2801-C3AE-567B-AE27-5784269D56D0}"/>
              </a:ext>
            </a:extLst>
          </p:cNvPr>
          <p:cNvSpPr/>
          <p:nvPr/>
        </p:nvSpPr>
        <p:spPr>
          <a:xfrm>
            <a:off x="19812952" y="-17730787"/>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a:p>
        </p:txBody>
      </p:sp>
      <p:sp>
        <p:nvSpPr>
          <p:cNvPr id="45" name="Tekstvak 44">
            <a:extLst>
              <a:ext uri="{FF2B5EF4-FFF2-40B4-BE49-F238E27FC236}">
                <a16:creationId xmlns:a16="http://schemas.microsoft.com/office/drawing/2014/main" id="{6FE8E321-5D03-9A61-F31D-44E00839B30B}"/>
              </a:ext>
            </a:extLst>
          </p:cNvPr>
          <p:cNvSpPr txBox="1"/>
          <p:nvPr/>
        </p:nvSpPr>
        <p:spPr>
          <a:xfrm>
            <a:off x="20080605" y="-17482185"/>
            <a:ext cx="1754505" cy="1129665"/>
          </a:xfrm>
          <a:prstGeom prst="rect">
            <a:avLst/>
          </a:prstGeom>
          <a:noFill/>
        </p:spPr>
        <p:txBody>
          <a:bodyPr wrap="none" rtlCol="0">
            <a:spAutoFit/>
          </a:bodyPr>
          <a:lstStyle/>
          <a:p>
            <a:pPr algn="l"/>
            <a:r>
              <a:rPr lang="en-GB" sz="8000" spc="400" baseline="0">
                <a:ln/>
                <a:solidFill>
                  <a:srgbClr val="FFFFFF"/>
                </a:solidFill>
                <a:latin typeface="OpenSans-Semibold"/>
                <a:ea typeface="OpenSans-Semibold"/>
                <a:cs typeface="OpenSans-Semibold"/>
                <a:sym typeface="OpenSans-Semibold"/>
                <a:rtl val="0"/>
              </a:rPr>
              <a:t>ABC</a:t>
            </a:r>
          </a:p>
        </p:txBody>
      </p:sp>
      <p:sp>
        <p:nvSpPr>
          <p:cNvPr id="46" name="Vrije vorm 45">
            <a:extLst>
              <a:ext uri="{FF2B5EF4-FFF2-40B4-BE49-F238E27FC236}">
                <a16:creationId xmlns:a16="http://schemas.microsoft.com/office/drawing/2014/main" id="{66DE87E0-E6BE-504A-B4AB-A5A2A152C96F}"/>
              </a:ext>
            </a:extLst>
          </p:cNvPr>
          <p:cNvSpPr/>
          <p:nvPr/>
        </p:nvSpPr>
        <p:spPr>
          <a:xfrm>
            <a:off x="24286845" y="-17730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47" name="Graphic 6">
            <a:extLst>
              <a:ext uri="{FF2B5EF4-FFF2-40B4-BE49-F238E27FC236}">
                <a16:creationId xmlns:a16="http://schemas.microsoft.com/office/drawing/2014/main" id="{9B13F7A2-FE5C-8A16-9810-803329A8F48A}"/>
              </a:ext>
            </a:extLst>
          </p:cNvPr>
          <p:cNvGrpSpPr/>
          <p:nvPr/>
        </p:nvGrpSpPr>
        <p:grpSpPr>
          <a:xfrm>
            <a:off x="25388500" y="-17391697"/>
            <a:ext cx="1038999" cy="1288732"/>
            <a:chOff x="25388500" y="-17391697"/>
            <a:chExt cx="1038999" cy="1288732"/>
          </a:xfrm>
          <a:solidFill>
            <a:srgbClr val="FFFFFF"/>
          </a:solidFill>
        </p:grpSpPr>
        <p:sp>
          <p:nvSpPr>
            <p:cNvPr id="48" name="Vrije vorm 47">
              <a:extLst>
                <a:ext uri="{FF2B5EF4-FFF2-40B4-BE49-F238E27FC236}">
                  <a16:creationId xmlns:a16="http://schemas.microsoft.com/office/drawing/2014/main" id="{727511A3-643A-8AB2-E758-C7B384F97CBD}"/>
                </a:ext>
              </a:extLst>
            </p:cNvPr>
            <p:cNvSpPr/>
            <p:nvPr/>
          </p:nvSpPr>
          <p:spPr>
            <a:xfrm>
              <a:off x="25566053" y="-17391697"/>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a:p>
          </p:txBody>
        </p:sp>
        <p:sp>
          <p:nvSpPr>
            <p:cNvPr id="49" name="Vrije vorm 48">
              <a:extLst>
                <a:ext uri="{FF2B5EF4-FFF2-40B4-BE49-F238E27FC236}">
                  <a16:creationId xmlns:a16="http://schemas.microsoft.com/office/drawing/2014/main" id="{1B125AD1-79D6-4D93-8F0F-A0E624BD6F3B}"/>
                </a:ext>
              </a:extLst>
            </p:cNvPr>
            <p:cNvSpPr/>
            <p:nvPr/>
          </p:nvSpPr>
          <p:spPr>
            <a:xfrm>
              <a:off x="25388500" y="-16625887"/>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a:p>
          </p:txBody>
        </p:sp>
      </p:grpSp>
      <p:sp>
        <p:nvSpPr>
          <p:cNvPr id="50" name="Vrije vorm 49">
            <a:extLst>
              <a:ext uri="{FF2B5EF4-FFF2-40B4-BE49-F238E27FC236}">
                <a16:creationId xmlns:a16="http://schemas.microsoft.com/office/drawing/2014/main" id="{DD52C2F8-A674-5494-3FEE-0632608E0E6E}"/>
              </a:ext>
            </a:extLst>
          </p:cNvPr>
          <p:cNvSpPr/>
          <p:nvPr/>
        </p:nvSpPr>
        <p:spPr>
          <a:xfrm>
            <a:off x="4474845" y="-127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51" name="Vrije vorm 50">
            <a:extLst>
              <a:ext uri="{FF2B5EF4-FFF2-40B4-BE49-F238E27FC236}">
                <a16:creationId xmlns:a16="http://schemas.microsoft.com/office/drawing/2014/main" id="{3899F69A-DCC2-A900-EB82-84644E2FE33B}"/>
              </a:ext>
            </a:extLst>
          </p:cNvPr>
          <p:cNvSpPr/>
          <p:nvPr/>
        </p:nvSpPr>
        <p:spPr>
          <a:xfrm>
            <a:off x="5592127" y="-12453937"/>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a:p>
        </p:txBody>
      </p:sp>
      <p:sp>
        <p:nvSpPr>
          <p:cNvPr id="52" name="Vrije vorm 51">
            <a:extLst>
              <a:ext uri="{FF2B5EF4-FFF2-40B4-BE49-F238E27FC236}">
                <a16:creationId xmlns:a16="http://schemas.microsoft.com/office/drawing/2014/main" id="{E87CD1E6-EAD0-DF7F-50CC-1937330AC583}"/>
              </a:ext>
            </a:extLst>
          </p:cNvPr>
          <p:cNvSpPr/>
          <p:nvPr/>
        </p:nvSpPr>
        <p:spPr>
          <a:xfrm>
            <a:off x="9427844" y="-127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53" name="Vrije vorm 52">
            <a:extLst>
              <a:ext uri="{FF2B5EF4-FFF2-40B4-BE49-F238E27FC236}">
                <a16:creationId xmlns:a16="http://schemas.microsoft.com/office/drawing/2014/main" id="{0AC98790-79A2-4134-88A0-EEB984D966EC}"/>
              </a:ext>
            </a:extLst>
          </p:cNvPr>
          <p:cNvSpPr/>
          <p:nvPr/>
        </p:nvSpPr>
        <p:spPr>
          <a:xfrm>
            <a:off x="10533697" y="-12475845"/>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a:p>
        </p:txBody>
      </p:sp>
    </p:spTree>
    <p:extLst>
      <p:ext uri="{BB962C8B-B14F-4D97-AF65-F5344CB8AC3E}">
        <p14:creationId xmlns:p14="http://schemas.microsoft.com/office/powerpoint/2010/main" val="36522018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Sector_title_page">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EC27114E-5F91-D2D0-CAC6-FB08743FBFC0}"/>
              </a:ext>
            </a:extLst>
          </p:cNvPr>
          <p:cNvGrpSpPr/>
          <p:nvPr userDrawn="1"/>
        </p:nvGrpSpPr>
        <p:grpSpPr>
          <a:xfrm>
            <a:off x="7042008" y="-1554221"/>
            <a:ext cx="6700507" cy="5869129"/>
            <a:chOff x="7042008" y="-1554221"/>
            <a:chExt cx="6700507" cy="5869129"/>
          </a:xfrm>
        </p:grpSpPr>
        <p:sp>
          <p:nvSpPr>
            <p:cNvPr id="16" name="Oval 15">
              <a:extLst>
                <a:ext uri="{FF2B5EF4-FFF2-40B4-BE49-F238E27FC236}">
                  <a16:creationId xmlns:a16="http://schemas.microsoft.com/office/drawing/2014/main" id="{464DFB32-8A12-977A-A106-F78DDBF51B7C}"/>
                </a:ext>
              </a:extLst>
            </p:cNvPr>
            <p:cNvSpPr/>
            <p:nvPr userDrawn="1"/>
          </p:nvSpPr>
          <p:spPr>
            <a:xfrm>
              <a:off x="9456704" y="-1554221"/>
              <a:ext cx="3621078" cy="3548303"/>
            </a:xfrm>
            <a:prstGeom prst="ellipse">
              <a:avLst/>
            </a:prstGeom>
            <a:solidFill>
              <a:schemeClr val="bg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Oval 13">
              <a:extLst>
                <a:ext uri="{FF2B5EF4-FFF2-40B4-BE49-F238E27FC236}">
                  <a16:creationId xmlns:a16="http://schemas.microsoft.com/office/drawing/2014/main" id="{B0801213-2F76-C7F2-AA42-1E63E89081B9}"/>
                </a:ext>
              </a:extLst>
            </p:cNvPr>
            <p:cNvSpPr/>
            <p:nvPr userDrawn="1"/>
          </p:nvSpPr>
          <p:spPr>
            <a:xfrm>
              <a:off x="10290347" y="862740"/>
              <a:ext cx="3452168" cy="3452168"/>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5" name="Oval 14">
              <a:extLst>
                <a:ext uri="{FF2B5EF4-FFF2-40B4-BE49-F238E27FC236}">
                  <a16:creationId xmlns:a16="http://schemas.microsoft.com/office/drawing/2014/main" id="{F54006E6-D8A3-8DA0-7F06-A902BCE36410}"/>
                </a:ext>
              </a:extLst>
            </p:cNvPr>
            <p:cNvSpPr/>
            <p:nvPr userDrawn="1"/>
          </p:nvSpPr>
          <p:spPr>
            <a:xfrm>
              <a:off x="7042008" y="-1232664"/>
              <a:ext cx="3592429" cy="352023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7" name="Oval 16">
              <a:extLst>
                <a:ext uri="{FF2B5EF4-FFF2-40B4-BE49-F238E27FC236}">
                  <a16:creationId xmlns:a16="http://schemas.microsoft.com/office/drawing/2014/main" id="{35ED42BD-A3FA-702C-3D77-C0D6E2C627D5}"/>
                </a:ext>
              </a:extLst>
            </p:cNvPr>
            <p:cNvSpPr/>
            <p:nvPr userDrawn="1"/>
          </p:nvSpPr>
          <p:spPr>
            <a:xfrm>
              <a:off x="8370900" y="446256"/>
              <a:ext cx="3137020" cy="3073974"/>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4" name="Oval 3">
              <a:extLst>
                <a:ext uri="{FF2B5EF4-FFF2-40B4-BE49-F238E27FC236}">
                  <a16:creationId xmlns:a16="http://schemas.microsoft.com/office/drawing/2014/main" id="{7B8208F4-9B79-DD5C-D530-8BD066FF4EC7}"/>
                </a:ext>
              </a:extLst>
            </p:cNvPr>
            <p:cNvSpPr/>
            <p:nvPr userDrawn="1"/>
          </p:nvSpPr>
          <p:spPr>
            <a:xfrm>
              <a:off x="9081421" y="-939260"/>
              <a:ext cx="3563487" cy="3491869"/>
            </a:xfrm>
            <a:prstGeom prst="ellipse">
              <a:avLst/>
            </a:prstGeom>
            <a:no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grpSp>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531923"/>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2137434"/>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9" name="Oval 8">
            <a:extLst>
              <a:ext uri="{FF2B5EF4-FFF2-40B4-BE49-F238E27FC236}">
                <a16:creationId xmlns:a16="http://schemas.microsoft.com/office/drawing/2014/main" id="{79B6CC38-44C6-8531-1DDE-9592434055F6}"/>
              </a:ext>
            </a:extLst>
          </p:cNvPr>
          <p:cNvSpPr/>
          <p:nvPr userDrawn="1"/>
        </p:nvSpPr>
        <p:spPr>
          <a:xfrm>
            <a:off x="-1619881" y="4724812"/>
            <a:ext cx="3770334" cy="3770334"/>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Oval 11">
            <a:extLst>
              <a:ext uri="{FF2B5EF4-FFF2-40B4-BE49-F238E27FC236}">
                <a16:creationId xmlns:a16="http://schemas.microsoft.com/office/drawing/2014/main" id="{17C351EE-8617-8951-9D7E-B995208DCE21}"/>
              </a:ext>
            </a:extLst>
          </p:cNvPr>
          <p:cNvSpPr/>
          <p:nvPr userDrawn="1"/>
        </p:nvSpPr>
        <p:spPr>
          <a:xfrm>
            <a:off x="-1126351" y="2984444"/>
            <a:ext cx="3452168" cy="3382787"/>
          </a:xfrm>
          <a:prstGeom prst="ellipse">
            <a:avLst/>
          </a:prstGeom>
          <a:solidFill>
            <a:srgbClr val="63A8F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Oval 9">
            <a:extLst>
              <a:ext uri="{FF2B5EF4-FFF2-40B4-BE49-F238E27FC236}">
                <a16:creationId xmlns:a16="http://schemas.microsoft.com/office/drawing/2014/main" id="{F21A8A6F-B466-1BB2-3FF8-FE972E99A1D8}"/>
              </a:ext>
            </a:extLst>
          </p:cNvPr>
          <p:cNvSpPr/>
          <p:nvPr userDrawn="1"/>
        </p:nvSpPr>
        <p:spPr>
          <a:xfrm>
            <a:off x="803113" y="3994166"/>
            <a:ext cx="3583524" cy="3583524"/>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pic>
        <p:nvPicPr>
          <p:cNvPr id="6" name="Graphic 10">
            <a:extLst>
              <a:ext uri="{FF2B5EF4-FFF2-40B4-BE49-F238E27FC236}">
                <a16:creationId xmlns:a16="http://schemas.microsoft.com/office/drawing/2014/main" id="{D19AD2DC-3FF9-94DC-B376-C539FA4AEF5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531821" y="407524"/>
            <a:ext cx="1085850" cy="612893"/>
          </a:xfrm>
          <a:prstGeom prst="rect">
            <a:avLst/>
          </a:prstGeom>
        </p:spPr>
      </p:pic>
    </p:spTree>
    <p:extLst>
      <p:ext uri="{BB962C8B-B14F-4D97-AF65-F5344CB8AC3E}">
        <p14:creationId xmlns:p14="http://schemas.microsoft.com/office/powerpoint/2010/main" val="37660856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ctor_title_page_imag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CCE2D152-55A8-98E5-F856-C9FA16FD814E}"/>
              </a:ext>
            </a:extLst>
          </p:cNvPr>
          <p:cNvSpPr>
            <a:spLocks noGrp="1"/>
          </p:cNvSpPr>
          <p:nvPr>
            <p:ph type="pic" sz="quarter" idx="10"/>
          </p:nvPr>
        </p:nvSpPr>
        <p:spPr>
          <a:xfrm>
            <a:off x="0" y="0"/>
            <a:ext cx="12192000" cy="6858000"/>
          </a:xfrm>
        </p:spPr>
        <p:txBody>
          <a:bodyPr anchor="ctr"/>
          <a:lstStyle>
            <a:lvl1pPr marL="0" indent="0" algn="ctr">
              <a:buNone/>
              <a:defRPr/>
            </a:lvl1pPr>
          </a:lstStyle>
          <a:p>
            <a:endParaRPr lang="en-BE"/>
          </a:p>
        </p:txBody>
      </p:sp>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531923"/>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2137434"/>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9" name="Oval 8">
            <a:extLst>
              <a:ext uri="{FF2B5EF4-FFF2-40B4-BE49-F238E27FC236}">
                <a16:creationId xmlns:a16="http://schemas.microsoft.com/office/drawing/2014/main" id="{79B6CC38-44C6-8531-1DDE-9592434055F6}"/>
              </a:ext>
            </a:extLst>
          </p:cNvPr>
          <p:cNvSpPr/>
          <p:nvPr userDrawn="1"/>
        </p:nvSpPr>
        <p:spPr>
          <a:xfrm>
            <a:off x="-1619881" y="4724812"/>
            <a:ext cx="3770334" cy="3770334"/>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6" name="Oval 15">
            <a:extLst>
              <a:ext uri="{FF2B5EF4-FFF2-40B4-BE49-F238E27FC236}">
                <a16:creationId xmlns:a16="http://schemas.microsoft.com/office/drawing/2014/main" id="{464DFB32-8A12-977A-A106-F78DDBF51B7C}"/>
              </a:ext>
            </a:extLst>
          </p:cNvPr>
          <p:cNvSpPr/>
          <p:nvPr userDrawn="1"/>
        </p:nvSpPr>
        <p:spPr>
          <a:xfrm>
            <a:off x="9456704" y="-1554221"/>
            <a:ext cx="3621078" cy="3548303"/>
          </a:xfrm>
          <a:prstGeom prst="ellipse">
            <a:avLst/>
          </a:prstGeom>
          <a:solidFill>
            <a:schemeClr val="bg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Oval 13">
            <a:extLst>
              <a:ext uri="{FF2B5EF4-FFF2-40B4-BE49-F238E27FC236}">
                <a16:creationId xmlns:a16="http://schemas.microsoft.com/office/drawing/2014/main" id="{B0801213-2F76-C7F2-AA42-1E63E89081B9}"/>
              </a:ext>
            </a:extLst>
          </p:cNvPr>
          <p:cNvSpPr/>
          <p:nvPr userDrawn="1"/>
        </p:nvSpPr>
        <p:spPr>
          <a:xfrm>
            <a:off x="10290347" y="862740"/>
            <a:ext cx="3452168" cy="3452168"/>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5" name="Oval 14">
            <a:extLst>
              <a:ext uri="{FF2B5EF4-FFF2-40B4-BE49-F238E27FC236}">
                <a16:creationId xmlns:a16="http://schemas.microsoft.com/office/drawing/2014/main" id="{F54006E6-D8A3-8DA0-7F06-A902BCE36410}"/>
              </a:ext>
            </a:extLst>
          </p:cNvPr>
          <p:cNvSpPr/>
          <p:nvPr userDrawn="1"/>
        </p:nvSpPr>
        <p:spPr>
          <a:xfrm>
            <a:off x="7042008" y="-1232664"/>
            <a:ext cx="3592429" cy="352023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Oval 11">
            <a:extLst>
              <a:ext uri="{FF2B5EF4-FFF2-40B4-BE49-F238E27FC236}">
                <a16:creationId xmlns:a16="http://schemas.microsoft.com/office/drawing/2014/main" id="{17C351EE-8617-8951-9D7E-B995208DCE21}"/>
              </a:ext>
            </a:extLst>
          </p:cNvPr>
          <p:cNvSpPr/>
          <p:nvPr userDrawn="1"/>
        </p:nvSpPr>
        <p:spPr>
          <a:xfrm>
            <a:off x="-1126351" y="2984444"/>
            <a:ext cx="3452168" cy="3382787"/>
          </a:xfrm>
          <a:prstGeom prst="ellipse">
            <a:avLst/>
          </a:prstGeom>
          <a:solidFill>
            <a:srgbClr val="63A8F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Oval 9">
            <a:extLst>
              <a:ext uri="{FF2B5EF4-FFF2-40B4-BE49-F238E27FC236}">
                <a16:creationId xmlns:a16="http://schemas.microsoft.com/office/drawing/2014/main" id="{F21A8A6F-B466-1BB2-3FF8-FE972E99A1D8}"/>
              </a:ext>
            </a:extLst>
          </p:cNvPr>
          <p:cNvSpPr/>
          <p:nvPr userDrawn="1"/>
        </p:nvSpPr>
        <p:spPr>
          <a:xfrm>
            <a:off x="803113" y="3994166"/>
            <a:ext cx="3583524" cy="3583524"/>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7" name="Oval 16">
            <a:extLst>
              <a:ext uri="{FF2B5EF4-FFF2-40B4-BE49-F238E27FC236}">
                <a16:creationId xmlns:a16="http://schemas.microsoft.com/office/drawing/2014/main" id="{35ED42BD-A3FA-702C-3D77-C0D6E2C627D5}"/>
              </a:ext>
            </a:extLst>
          </p:cNvPr>
          <p:cNvSpPr/>
          <p:nvPr userDrawn="1"/>
        </p:nvSpPr>
        <p:spPr>
          <a:xfrm>
            <a:off x="8370900" y="446256"/>
            <a:ext cx="3137020" cy="3073974"/>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4" name="Oval 3">
            <a:extLst>
              <a:ext uri="{FF2B5EF4-FFF2-40B4-BE49-F238E27FC236}">
                <a16:creationId xmlns:a16="http://schemas.microsoft.com/office/drawing/2014/main" id="{7B8208F4-9B79-DD5C-D530-8BD066FF4EC7}"/>
              </a:ext>
            </a:extLst>
          </p:cNvPr>
          <p:cNvSpPr/>
          <p:nvPr userDrawn="1"/>
        </p:nvSpPr>
        <p:spPr>
          <a:xfrm>
            <a:off x="9081421" y="-939260"/>
            <a:ext cx="3563487" cy="3491869"/>
          </a:xfrm>
          <a:prstGeom prst="ellipse">
            <a:avLst/>
          </a:prstGeom>
          <a:noFill/>
          <a:ln>
            <a:solidFill>
              <a:schemeClr val="tx2"/>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pic>
        <p:nvPicPr>
          <p:cNvPr id="3" name="Graphic 10">
            <a:extLst>
              <a:ext uri="{FF2B5EF4-FFF2-40B4-BE49-F238E27FC236}">
                <a16:creationId xmlns:a16="http://schemas.microsoft.com/office/drawing/2014/main" id="{871F638B-5F6A-32C0-61C9-830E02DEC39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0531821" y="407524"/>
            <a:ext cx="1085850" cy="612893"/>
          </a:xfrm>
          <a:prstGeom prst="rect">
            <a:avLst/>
          </a:prstGeom>
        </p:spPr>
      </p:pic>
    </p:spTree>
    <p:extLst>
      <p:ext uri="{BB962C8B-B14F-4D97-AF65-F5344CB8AC3E}">
        <p14:creationId xmlns:p14="http://schemas.microsoft.com/office/powerpoint/2010/main" val="110389298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ctor_Subtitle_page">
    <p:spTree>
      <p:nvGrpSpPr>
        <p:cNvPr id="1" name=""/>
        <p:cNvGrpSpPr/>
        <p:nvPr/>
      </p:nvGrpSpPr>
      <p:grpSpPr>
        <a:xfrm>
          <a:off x="0" y="0"/>
          <a:ext cx="0" cy="0"/>
          <a:chOff x="0" y="0"/>
          <a:chExt cx="0" cy="0"/>
        </a:xfrm>
      </p:grpSpPr>
      <p:sp>
        <p:nvSpPr>
          <p:cNvPr id="21" name="Oval 20">
            <a:extLst>
              <a:ext uri="{FF2B5EF4-FFF2-40B4-BE49-F238E27FC236}">
                <a16:creationId xmlns:a16="http://schemas.microsoft.com/office/drawing/2014/main" id="{7E9FDDBE-D42A-EC08-A987-75A27642B7E7}"/>
              </a:ext>
            </a:extLst>
          </p:cNvPr>
          <p:cNvSpPr/>
          <p:nvPr userDrawn="1"/>
        </p:nvSpPr>
        <p:spPr>
          <a:xfrm>
            <a:off x="8093954" y="3262081"/>
            <a:ext cx="3048000" cy="304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51A77BC4-B9B1-B08D-EDE9-B0FCCA9AB223}"/>
              </a:ext>
            </a:extLst>
          </p:cNvPr>
          <p:cNvSpPr/>
          <p:nvPr userDrawn="1"/>
        </p:nvSpPr>
        <p:spPr>
          <a:xfrm>
            <a:off x="7931394" y="867164"/>
            <a:ext cx="3166356" cy="3166356"/>
          </a:xfrm>
          <a:prstGeom prst="ellipse">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3924790"/>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5530301"/>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5" name="Oval 4">
            <a:extLst>
              <a:ext uri="{FF2B5EF4-FFF2-40B4-BE49-F238E27FC236}">
                <a16:creationId xmlns:a16="http://schemas.microsoft.com/office/drawing/2014/main" id="{60CDF242-F775-19F7-E283-71DE98813573}"/>
              </a:ext>
            </a:extLst>
          </p:cNvPr>
          <p:cNvSpPr/>
          <p:nvPr userDrawn="1"/>
        </p:nvSpPr>
        <p:spPr>
          <a:xfrm>
            <a:off x="5899394" y="1954284"/>
            <a:ext cx="3166356" cy="3166356"/>
          </a:xfrm>
          <a:prstGeom prst="ellipse">
            <a:avLst/>
          </a:prstGeom>
          <a:solidFill>
            <a:schemeClr val="bg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2" name="Oval 21">
            <a:extLst>
              <a:ext uri="{FF2B5EF4-FFF2-40B4-BE49-F238E27FC236}">
                <a16:creationId xmlns:a16="http://schemas.microsoft.com/office/drawing/2014/main" id="{FCE1A663-1CB0-C607-8E99-DFA99FF7D967}"/>
              </a:ext>
            </a:extLst>
          </p:cNvPr>
          <p:cNvSpPr/>
          <p:nvPr userDrawn="1"/>
        </p:nvSpPr>
        <p:spPr>
          <a:xfrm>
            <a:off x="7037314" y="1425964"/>
            <a:ext cx="3166356" cy="3166356"/>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4" name="Picture Placeholder 23">
            <a:extLst>
              <a:ext uri="{FF2B5EF4-FFF2-40B4-BE49-F238E27FC236}">
                <a16:creationId xmlns:a16="http://schemas.microsoft.com/office/drawing/2014/main" id="{1138C899-6E07-1753-88F1-010E73E79476}"/>
              </a:ext>
            </a:extLst>
          </p:cNvPr>
          <p:cNvSpPr>
            <a:spLocks noGrp="1"/>
          </p:cNvSpPr>
          <p:nvPr>
            <p:ph type="pic" sz="quarter" idx="10"/>
          </p:nvPr>
        </p:nvSpPr>
        <p:spPr>
          <a:xfrm>
            <a:off x="7010141" y="1425499"/>
            <a:ext cx="3168131" cy="3166356"/>
          </a:xfrm>
          <a:prstGeom prst="ellipse">
            <a:avLst/>
          </a:prstGeom>
        </p:spPr>
        <p:txBody>
          <a:bodyPr anchor="ctr"/>
          <a:lstStyle>
            <a:lvl1pPr marL="0" indent="0" algn="ctr">
              <a:buNone/>
              <a:defRPr/>
            </a:lvl1pPr>
          </a:lstStyle>
          <a:p>
            <a:endParaRPr lang="en-BE"/>
          </a:p>
        </p:txBody>
      </p:sp>
    </p:spTree>
    <p:extLst>
      <p:ext uri="{BB962C8B-B14F-4D97-AF65-F5344CB8AC3E}">
        <p14:creationId xmlns:p14="http://schemas.microsoft.com/office/powerpoint/2010/main" val="306280351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ctor_Text_4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838200" y="1253331"/>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4" name="Content Placeholder 2">
            <a:extLst>
              <a:ext uri="{FF2B5EF4-FFF2-40B4-BE49-F238E27FC236}">
                <a16:creationId xmlns:a16="http://schemas.microsoft.com/office/drawing/2014/main" id="{622CFC0C-F8C7-9B6E-6CF7-461DFBA81E3D}"/>
              </a:ext>
            </a:extLst>
          </p:cNvPr>
          <p:cNvSpPr>
            <a:spLocks noGrp="1"/>
          </p:cNvSpPr>
          <p:nvPr>
            <p:ph sz="half" idx="10" hasCustomPrompt="1"/>
          </p:nvPr>
        </p:nvSpPr>
        <p:spPr>
          <a:xfrm>
            <a:off x="838200" y="3647615"/>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7" name="Content Placeholder 2">
            <a:extLst>
              <a:ext uri="{FF2B5EF4-FFF2-40B4-BE49-F238E27FC236}">
                <a16:creationId xmlns:a16="http://schemas.microsoft.com/office/drawing/2014/main" id="{61CED6E1-DC3F-93B5-841E-4B70BAC38A2D}"/>
              </a:ext>
            </a:extLst>
          </p:cNvPr>
          <p:cNvSpPr>
            <a:spLocks noGrp="1"/>
          </p:cNvSpPr>
          <p:nvPr>
            <p:ph sz="half" idx="11" hasCustomPrompt="1"/>
          </p:nvPr>
        </p:nvSpPr>
        <p:spPr>
          <a:xfrm>
            <a:off x="6264442" y="1253331"/>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8" name="Content Placeholder 2">
            <a:extLst>
              <a:ext uri="{FF2B5EF4-FFF2-40B4-BE49-F238E27FC236}">
                <a16:creationId xmlns:a16="http://schemas.microsoft.com/office/drawing/2014/main" id="{5D317C08-AE22-776E-60D8-9886BEBFA44C}"/>
              </a:ext>
            </a:extLst>
          </p:cNvPr>
          <p:cNvSpPr>
            <a:spLocks noGrp="1"/>
          </p:cNvSpPr>
          <p:nvPr>
            <p:ph sz="half" idx="12" hasCustomPrompt="1"/>
          </p:nvPr>
        </p:nvSpPr>
        <p:spPr>
          <a:xfrm>
            <a:off x="6264442" y="3647615"/>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2" name="Text Placeholder 3">
            <a:extLst>
              <a:ext uri="{FF2B5EF4-FFF2-40B4-BE49-F238E27FC236}">
                <a16:creationId xmlns:a16="http://schemas.microsoft.com/office/drawing/2014/main" id="{0A170F0B-8249-7E74-38D9-275994568D5C}"/>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252870625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ector_text_lay-out">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2" name="Picture 1" descr="A group of blue and white circles&#10;&#10;Description automatically generated">
            <a:extLst>
              <a:ext uri="{FF2B5EF4-FFF2-40B4-BE49-F238E27FC236}">
                <a16:creationId xmlns:a16="http://schemas.microsoft.com/office/drawing/2014/main" id="{E032C777-3981-1C49-4E17-8F262893DD9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0424" y="4593265"/>
            <a:ext cx="2798240" cy="2638796"/>
          </a:xfrm>
          <a:prstGeom prst="rect">
            <a:avLst/>
          </a:prstGeom>
        </p:spPr>
      </p:pic>
      <p:sp>
        <p:nvSpPr>
          <p:cNvPr id="3" name="Text Placeholder 3">
            <a:extLst>
              <a:ext uri="{FF2B5EF4-FFF2-40B4-BE49-F238E27FC236}">
                <a16:creationId xmlns:a16="http://schemas.microsoft.com/office/drawing/2014/main" id="{4EF6D0A6-1A0C-7E09-0B9D-97A97400470E}"/>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260637208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or_image_left_text_right_2">
    <p:spTree>
      <p:nvGrpSpPr>
        <p:cNvPr id="1" name=""/>
        <p:cNvGrpSpPr/>
        <p:nvPr/>
      </p:nvGrpSpPr>
      <p:grpSpPr>
        <a:xfrm>
          <a:off x="0" y="0"/>
          <a:ext cx="0" cy="0"/>
          <a:chOff x="0" y="0"/>
          <a:chExt cx="0" cy="0"/>
        </a:xfrm>
      </p:grpSpPr>
      <p:sp>
        <p:nvSpPr>
          <p:cNvPr id="3" name="Oval 2">
            <a:extLst>
              <a:ext uri="{FF2B5EF4-FFF2-40B4-BE49-F238E27FC236}">
                <a16:creationId xmlns:a16="http://schemas.microsoft.com/office/drawing/2014/main" id="{C211AAB8-D191-8584-10F6-2133B3E4F5C6}"/>
              </a:ext>
            </a:extLst>
          </p:cNvPr>
          <p:cNvSpPr/>
          <p:nvPr userDrawn="1"/>
        </p:nvSpPr>
        <p:spPr>
          <a:xfrm>
            <a:off x="4399249" y="3959013"/>
            <a:ext cx="1464187" cy="1411817"/>
          </a:xfrm>
          <a:prstGeom prst="ellipse">
            <a:avLst/>
          </a:prstGeom>
          <a:solidFill>
            <a:srgbClr val="F1F7FF">
              <a:alpha val="85431"/>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2000" b="1" i="0">
              <a:latin typeface="Calibri" panose="020F0502020204030204" pitchFamily="34" charset="0"/>
              <a:ea typeface="Calibri" panose="020F0502020204030204" pitchFamily="34" charset="0"/>
              <a:cs typeface="Calibri" panose="020F0502020204030204" pitchFamily="34" charset="0"/>
            </a:endParaRPr>
          </a:p>
        </p:txBody>
      </p:sp>
      <p:pic>
        <p:nvPicPr>
          <p:cNvPr id="2" name="Picture 1" descr="A group of blue and white circles&#10;&#10;Description automatically generated">
            <a:extLst>
              <a:ext uri="{FF2B5EF4-FFF2-40B4-BE49-F238E27FC236}">
                <a16:creationId xmlns:a16="http://schemas.microsoft.com/office/drawing/2014/main" id="{E032C777-3981-1C49-4E17-8F262893DD9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0424" y="4593265"/>
            <a:ext cx="2798240" cy="2638796"/>
          </a:xfrm>
          <a:prstGeom prst="rect">
            <a:avLst/>
          </a:prstGeom>
        </p:spPr>
      </p:pic>
      <p:sp>
        <p:nvSpPr>
          <p:cNvPr id="6" name="Oval 5">
            <a:extLst>
              <a:ext uri="{FF2B5EF4-FFF2-40B4-BE49-F238E27FC236}">
                <a16:creationId xmlns:a16="http://schemas.microsoft.com/office/drawing/2014/main" id="{36BC2232-5BDA-7E4C-35DD-B54FDB5FE74A}"/>
              </a:ext>
            </a:extLst>
          </p:cNvPr>
          <p:cNvSpPr/>
          <p:nvPr userDrawn="1"/>
        </p:nvSpPr>
        <p:spPr>
          <a:xfrm>
            <a:off x="4291362" y="4315883"/>
            <a:ext cx="1464187" cy="1411817"/>
          </a:xfrm>
          <a:prstGeom prst="ellipse">
            <a:avLst/>
          </a:prstGeom>
          <a:solidFill>
            <a:srgbClr val="002855">
              <a:alpha val="85431"/>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sz="1800" b="1" i="0">
                <a:latin typeface="Calibri" panose="020F0502020204030204" pitchFamily="34" charset="0"/>
                <a:ea typeface="Calibri" panose="020F0502020204030204" pitchFamily="34" charset="0"/>
                <a:cs typeface="Calibri" panose="020F0502020204030204" pitchFamily="34" charset="0"/>
              </a:rPr>
              <a:t>Medical Devices</a:t>
            </a:r>
            <a:endParaRPr lang="en-GB" sz="2000" b="1" i="0">
              <a:latin typeface="Calibri" panose="020F0502020204030204" pitchFamily="34" charset="0"/>
              <a:ea typeface="Calibri" panose="020F0502020204030204" pitchFamily="34" charset="0"/>
              <a:cs typeface="Calibri" panose="020F0502020204030204" pitchFamily="34" charset="0"/>
            </a:endParaRPr>
          </a:p>
        </p:txBody>
      </p:sp>
      <p:sp>
        <p:nvSpPr>
          <p:cNvPr id="9" name="Picture Placeholder 21">
            <a:extLst>
              <a:ext uri="{FF2B5EF4-FFF2-40B4-BE49-F238E27FC236}">
                <a16:creationId xmlns:a16="http://schemas.microsoft.com/office/drawing/2014/main" id="{4594B579-486F-0D9E-6D28-D15886DF546C}"/>
              </a:ext>
            </a:extLst>
          </p:cNvPr>
          <p:cNvSpPr>
            <a:spLocks noGrp="1"/>
          </p:cNvSpPr>
          <p:nvPr>
            <p:ph type="pic" sz="quarter" idx="12"/>
          </p:nvPr>
        </p:nvSpPr>
        <p:spPr>
          <a:xfrm>
            <a:off x="1093748" y="2012315"/>
            <a:ext cx="4090988" cy="4094927"/>
          </a:xfrm>
          <a:prstGeom prst="ellipse">
            <a:avLst/>
          </a:prstGeom>
        </p:spPr>
        <p:txBody>
          <a:bodyPr anchor="ctr"/>
          <a:lstStyle>
            <a:lvl1pPr marL="0" indent="0" algn="ctr">
              <a:buNone/>
              <a:defRPr/>
            </a:lvl1pPr>
          </a:lstStyle>
          <a:p>
            <a:endParaRPr lang="en-BE"/>
          </a:p>
        </p:txBody>
      </p:sp>
      <p:sp>
        <p:nvSpPr>
          <p:cNvPr id="11" name="Text Placeholder 10">
            <a:extLst>
              <a:ext uri="{FF2B5EF4-FFF2-40B4-BE49-F238E27FC236}">
                <a16:creationId xmlns:a16="http://schemas.microsoft.com/office/drawing/2014/main" id="{90151B9A-E58F-0CCD-8383-B159DD8CB7DD}"/>
              </a:ext>
            </a:extLst>
          </p:cNvPr>
          <p:cNvSpPr>
            <a:spLocks noGrp="1"/>
          </p:cNvSpPr>
          <p:nvPr>
            <p:ph type="body" sz="quarter" idx="13"/>
          </p:nvPr>
        </p:nvSpPr>
        <p:spPr>
          <a:xfrm>
            <a:off x="6117092" y="1612647"/>
            <a:ext cx="5672138" cy="4894262"/>
          </a:xfrm>
        </p:spPr>
        <p:txBody>
          <a:bodyPr anchor="ctr">
            <a:normAutofit/>
          </a:bodyPr>
          <a:lstStyle>
            <a:lvl1pPr>
              <a:defRPr sz="1400" b="1"/>
            </a:lvl1pPr>
            <a:lvl2pPr>
              <a:defRPr sz="1400" b="0"/>
            </a:lvl2pPr>
            <a:lvl3pPr>
              <a:defRPr sz="1400" b="1"/>
            </a:lvl3pPr>
            <a:lvl4pPr>
              <a:defRPr sz="1400" b="1"/>
            </a:lvl4pPr>
            <a:lvl5pPr>
              <a:defRPr sz="1400" b="1"/>
            </a:lvl5pPr>
          </a:lstStyle>
          <a:p>
            <a:pPr lvl="0"/>
            <a:r>
              <a:rPr lang="en-GB"/>
              <a:t>Click to edit Master text styles</a:t>
            </a:r>
          </a:p>
          <a:p>
            <a:pPr lvl="1"/>
            <a:r>
              <a:rPr lang="en-GB"/>
              <a:t>Second level</a:t>
            </a:r>
          </a:p>
        </p:txBody>
      </p:sp>
      <p:sp>
        <p:nvSpPr>
          <p:cNvPr id="4" name="Text Placeholder 3">
            <a:extLst>
              <a:ext uri="{FF2B5EF4-FFF2-40B4-BE49-F238E27FC236}">
                <a16:creationId xmlns:a16="http://schemas.microsoft.com/office/drawing/2014/main" id="{3579F150-9F23-B938-53CE-A08FFEE5A6A5}"/>
              </a:ext>
            </a:extLst>
          </p:cNvPr>
          <p:cNvSpPr>
            <a:spLocks noGrp="1"/>
          </p:cNvSpPr>
          <p:nvPr>
            <p:ph type="body" sz="quarter" idx="14"/>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8" name="Text Placeholder 19">
            <a:extLst>
              <a:ext uri="{FF2B5EF4-FFF2-40B4-BE49-F238E27FC236}">
                <a16:creationId xmlns:a16="http://schemas.microsoft.com/office/drawing/2014/main" id="{CA6817E1-0D24-1B7C-09DC-D6DC2B396CCF}"/>
              </a:ext>
            </a:extLst>
          </p:cNvPr>
          <p:cNvSpPr>
            <a:spLocks noGrp="1" noRot="1" noMove="1" noResize="1" noEditPoints="1" noAdjustHandles="1" noChangeArrowheads="1" noChangeShapeType="1"/>
          </p:cNvSpPr>
          <p:nvPr>
            <p:ph type="body" sz="quarter" idx="11"/>
          </p:nvPr>
        </p:nvSpPr>
        <p:spPr>
          <a:xfrm>
            <a:off x="4257225" y="4315883"/>
            <a:ext cx="1532459" cy="1531991"/>
          </a:xfrm>
          <a:prstGeom prst="ellipse">
            <a:avLst/>
          </a:prstGeom>
          <a:solidFill>
            <a:schemeClr val="tx1"/>
          </a:solidFill>
        </p:spPr>
        <p:txBody>
          <a:bodyPr anchor="ctr">
            <a:noAutofit/>
          </a:bodyPr>
          <a:lstStyle>
            <a:lvl1pPr marL="0" indent="0" algn="ctr">
              <a:buNone/>
              <a:defRPr sz="1600" b="1">
                <a:solidFill>
                  <a:schemeClr val="tx2"/>
                </a:solidFill>
              </a:defRPr>
            </a:lvl1pPr>
            <a:lvl2pPr marL="457200" indent="0" algn="ctr">
              <a:buNone/>
              <a:defRPr sz="1600" b="1">
                <a:solidFill>
                  <a:schemeClr val="tx2"/>
                </a:solidFill>
              </a:defRPr>
            </a:lvl2pPr>
            <a:lvl3pPr marL="914400" indent="0" algn="ctr">
              <a:buNone/>
              <a:defRPr sz="1600" b="1">
                <a:solidFill>
                  <a:schemeClr val="tx2"/>
                </a:solidFill>
              </a:defRPr>
            </a:lvl3pPr>
            <a:lvl4pPr marL="1371600" indent="0" algn="ctr">
              <a:buNone/>
              <a:defRPr sz="1600" b="1">
                <a:solidFill>
                  <a:schemeClr val="tx2"/>
                </a:solidFill>
              </a:defRPr>
            </a:lvl4pPr>
            <a:lvl5pPr marL="1828800" indent="0" algn="ctr">
              <a:buNone/>
              <a:defRPr sz="1600" b="1">
                <a:solidFill>
                  <a:schemeClr val="tx2"/>
                </a:solidFill>
              </a:defRPr>
            </a:lvl5pPr>
          </a:lstStyle>
          <a:p>
            <a:pPr lvl="0"/>
            <a:r>
              <a:rPr lang="en-GB"/>
              <a:t>Click to edit Master text styles</a:t>
            </a:r>
          </a:p>
        </p:txBody>
      </p:sp>
    </p:spTree>
    <p:extLst>
      <p:ext uri="{BB962C8B-B14F-4D97-AF65-F5344CB8AC3E}">
        <p14:creationId xmlns:p14="http://schemas.microsoft.com/office/powerpoint/2010/main" val="13198301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or_2placeholders_content">
    <p:spTree>
      <p:nvGrpSpPr>
        <p:cNvPr id="1" name=""/>
        <p:cNvGrpSpPr/>
        <p:nvPr/>
      </p:nvGrpSpPr>
      <p:grpSpPr>
        <a:xfrm>
          <a:off x="0" y="0"/>
          <a:ext cx="0" cy="0"/>
          <a:chOff x="0" y="0"/>
          <a:chExt cx="0" cy="0"/>
        </a:xfrm>
      </p:grpSpPr>
      <p:pic>
        <p:nvPicPr>
          <p:cNvPr id="2" name="Picture 1" descr="A group of blue and white circles&#10;&#10;Description automatically generated">
            <a:extLst>
              <a:ext uri="{FF2B5EF4-FFF2-40B4-BE49-F238E27FC236}">
                <a16:creationId xmlns:a16="http://schemas.microsoft.com/office/drawing/2014/main" id="{E032C777-3981-1C49-4E17-8F262893DD9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0424" y="4593265"/>
            <a:ext cx="2798240" cy="2638796"/>
          </a:xfrm>
          <a:prstGeom prst="rect">
            <a:avLst/>
          </a:prstGeom>
        </p:spPr>
      </p:pic>
      <p:pic>
        <p:nvPicPr>
          <p:cNvPr id="5" name="Picture 4" descr="A blue circle with a black background&#10;&#10;Description automatically generated">
            <a:extLst>
              <a:ext uri="{FF2B5EF4-FFF2-40B4-BE49-F238E27FC236}">
                <a16:creationId xmlns:a16="http://schemas.microsoft.com/office/drawing/2014/main" id="{95CF65C5-57FA-37CF-9707-BDB77CEE8E7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881691" y="1492203"/>
            <a:ext cx="2117199" cy="2102049"/>
          </a:xfrm>
          <a:prstGeom prst="rect">
            <a:avLst/>
          </a:prstGeom>
        </p:spPr>
      </p:pic>
      <p:pic>
        <p:nvPicPr>
          <p:cNvPr id="4" name="Picture 3" descr="A blue circle with a black background&#10;&#10;Description automatically generated">
            <a:extLst>
              <a:ext uri="{FF2B5EF4-FFF2-40B4-BE49-F238E27FC236}">
                <a16:creationId xmlns:a16="http://schemas.microsoft.com/office/drawing/2014/main" id="{57D7C887-D4CD-737C-90DC-173624705A05}"/>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959974" y="3810614"/>
            <a:ext cx="2117199" cy="2102049"/>
          </a:xfrm>
          <a:prstGeom prst="rect">
            <a:avLst/>
          </a:prstGeom>
        </p:spPr>
      </p:pic>
      <p:sp>
        <p:nvSpPr>
          <p:cNvPr id="14" name="Text Placeholder 11">
            <a:extLst>
              <a:ext uri="{FF2B5EF4-FFF2-40B4-BE49-F238E27FC236}">
                <a16:creationId xmlns:a16="http://schemas.microsoft.com/office/drawing/2014/main" id="{A46AC174-E5A4-A093-09F0-2CF4DF59509C}"/>
              </a:ext>
            </a:extLst>
          </p:cNvPr>
          <p:cNvSpPr>
            <a:spLocks noGrp="1"/>
          </p:cNvSpPr>
          <p:nvPr>
            <p:ph type="body" sz="quarter" idx="13"/>
          </p:nvPr>
        </p:nvSpPr>
        <p:spPr>
          <a:xfrm>
            <a:off x="2038257" y="3881372"/>
            <a:ext cx="1960632" cy="1983637"/>
          </a:xfrm>
          <a:prstGeom prst="ellipse">
            <a:avLst/>
          </a:prstGeom>
        </p:spPr>
        <p:txBody>
          <a:bodyPr anchor="ctr">
            <a:noAutofit/>
          </a:bodyPr>
          <a:lstStyle>
            <a:lvl1pPr marL="0" indent="0" algn="ctr">
              <a:buNone/>
              <a:defRPr sz="1800">
                <a:solidFill>
                  <a:srgbClr val="FFFFFF"/>
                </a:solidFill>
                <a:latin typeface="+mj-lt"/>
              </a:defRPr>
            </a:lvl1pPr>
            <a:lvl2pPr marL="457200" indent="0" algn="ctr">
              <a:buNone/>
              <a:defRPr sz="1800">
                <a:solidFill>
                  <a:srgbClr val="FFFFFF"/>
                </a:solidFill>
                <a:latin typeface="+mj-lt"/>
              </a:defRPr>
            </a:lvl2pPr>
            <a:lvl3pPr marL="914400" indent="0" algn="ctr">
              <a:buNone/>
              <a:defRPr sz="1800">
                <a:solidFill>
                  <a:srgbClr val="FFFFFF"/>
                </a:solidFill>
                <a:latin typeface="+mj-lt"/>
              </a:defRPr>
            </a:lvl3pPr>
            <a:lvl4pPr marL="1371600" indent="0" algn="ctr">
              <a:buNone/>
              <a:defRPr sz="1800">
                <a:solidFill>
                  <a:srgbClr val="FFFFFF"/>
                </a:solidFill>
                <a:latin typeface="+mj-lt"/>
              </a:defRPr>
            </a:lvl4pPr>
            <a:lvl5pPr marL="1828800" indent="0" algn="ctr">
              <a:buNone/>
              <a:defRPr sz="1800">
                <a:solidFill>
                  <a:srgbClr val="FFFFFF"/>
                </a:solidFill>
                <a:latin typeface="+mj-lt"/>
              </a:defRPr>
            </a:lvl5pPr>
          </a:lstStyle>
          <a:p>
            <a:pPr lvl="0"/>
            <a:r>
              <a:rPr lang="en-GB"/>
              <a:t>Click to edit Master text styles</a:t>
            </a:r>
          </a:p>
        </p:txBody>
      </p:sp>
      <p:sp>
        <p:nvSpPr>
          <p:cNvPr id="15" name="Text Placeholder 11">
            <a:extLst>
              <a:ext uri="{FF2B5EF4-FFF2-40B4-BE49-F238E27FC236}">
                <a16:creationId xmlns:a16="http://schemas.microsoft.com/office/drawing/2014/main" id="{0DCDDF72-0C86-EB5D-11A8-AB7D6C7C31CB}"/>
              </a:ext>
            </a:extLst>
          </p:cNvPr>
          <p:cNvSpPr>
            <a:spLocks noGrp="1"/>
          </p:cNvSpPr>
          <p:nvPr>
            <p:ph type="body" sz="quarter" idx="14"/>
          </p:nvPr>
        </p:nvSpPr>
        <p:spPr>
          <a:xfrm>
            <a:off x="1959974" y="1561291"/>
            <a:ext cx="1960632" cy="1983637"/>
          </a:xfrm>
          <a:prstGeom prst="ellipse">
            <a:avLst/>
          </a:prstGeom>
        </p:spPr>
        <p:txBody>
          <a:bodyPr anchor="ctr">
            <a:noAutofit/>
          </a:bodyPr>
          <a:lstStyle>
            <a:lvl1pPr marL="0" indent="0" algn="ctr">
              <a:buNone/>
              <a:defRPr sz="1800">
                <a:solidFill>
                  <a:srgbClr val="FFFFFF"/>
                </a:solidFill>
                <a:latin typeface="+mj-lt"/>
              </a:defRPr>
            </a:lvl1pPr>
            <a:lvl2pPr marL="457200" indent="0" algn="ctr">
              <a:buNone/>
              <a:defRPr sz="1800">
                <a:solidFill>
                  <a:srgbClr val="FFFFFF"/>
                </a:solidFill>
                <a:latin typeface="+mj-lt"/>
              </a:defRPr>
            </a:lvl2pPr>
            <a:lvl3pPr marL="914400" indent="0" algn="ctr">
              <a:buNone/>
              <a:defRPr sz="1800">
                <a:solidFill>
                  <a:srgbClr val="FFFFFF"/>
                </a:solidFill>
                <a:latin typeface="+mj-lt"/>
              </a:defRPr>
            </a:lvl3pPr>
            <a:lvl4pPr marL="1371600" indent="0" algn="ctr">
              <a:buNone/>
              <a:defRPr sz="1800">
                <a:solidFill>
                  <a:srgbClr val="FFFFFF"/>
                </a:solidFill>
                <a:latin typeface="+mj-lt"/>
              </a:defRPr>
            </a:lvl4pPr>
            <a:lvl5pPr marL="1828800" indent="0" algn="ctr">
              <a:buNone/>
              <a:defRPr sz="1800">
                <a:solidFill>
                  <a:srgbClr val="FFFFFF"/>
                </a:solidFill>
                <a:latin typeface="+mj-lt"/>
              </a:defRPr>
            </a:lvl5pPr>
          </a:lstStyle>
          <a:p>
            <a:pPr lvl="0"/>
            <a:r>
              <a:rPr lang="en-GB"/>
              <a:t>Click to edit Master text styles</a:t>
            </a:r>
          </a:p>
        </p:txBody>
      </p:sp>
      <p:sp>
        <p:nvSpPr>
          <p:cNvPr id="17" name="Content Placeholder 16">
            <a:extLst>
              <a:ext uri="{FF2B5EF4-FFF2-40B4-BE49-F238E27FC236}">
                <a16:creationId xmlns:a16="http://schemas.microsoft.com/office/drawing/2014/main" id="{77CADDE5-A2AD-5753-F283-4F90E1F4B746}"/>
              </a:ext>
            </a:extLst>
          </p:cNvPr>
          <p:cNvSpPr>
            <a:spLocks noGrp="1"/>
          </p:cNvSpPr>
          <p:nvPr>
            <p:ph sz="quarter" idx="15"/>
          </p:nvPr>
        </p:nvSpPr>
        <p:spPr>
          <a:xfrm>
            <a:off x="4187825" y="1749425"/>
            <a:ext cx="6427788" cy="1679575"/>
          </a:xfrm>
        </p:spPr>
        <p:txBody>
          <a:bodyPr/>
          <a:lstStyle/>
          <a:p>
            <a:pPr lvl="0"/>
            <a:endParaRPr lang="en-BE"/>
          </a:p>
        </p:txBody>
      </p:sp>
      <p:sp>
        <p:nvSpPr>
          <p:cNvPr id="18" name="Content Placeholder 16">
            <a:extLst>
              <a:ext uri="{FF2B5EF4-FFF2-40B4-BE49-F238E27FC236}">
                <a16:creationId xmlns:a16="http://schemas.microsoft.com/office/drawing/2014/main" id="{9BEEE59B-ED0F-9FAC-6288-9DA0B7C0762D}"/>
              </a:ext>
            </a:extLst>
          </p:cNvPr>
          <p:cNvSpPr>
            <a:spLocks noGrp="1"/>
          </p:cNvSpPr>
          <p:nvPr>
            <p:ph sz="quarter" idx="16"/>
          </p:nvPr>
        </p:nvSpPr>
        <p:spPr>
          <a:xfrm>
            <a:off x="4187825" y="4028799"/>
            <a:ext cx="6427788" cy="1679575"/>
          </a:xfrm>
        </p:spPr>
        <p:txBody>
          <a:bodyPr/>
          <a:lstStyle/>
          <a:p>
            <a:pPr lvl="0"/>
            <a:endParaRPr lang="en-BE"/>
          </a:p>
        </p:txBody>
      </p:sp>
      <p:sp>
        <p:nvSpPr>
          <p:cNvPr id="3" name="Text Placeholder 3">
            <a:extLst>
              <a:ext uri="{FF2B5EF4-FFF2-40B4-BE49-F238E27FC236}">
                <a16:creationId xmlns:a16="http://schemas.microsoft.com/office/drawing/2014/main" id="{5B170953-6517-448F-B527-85496078856A}"/>
              </a:ext>
            </a:extLst>
          </p:cNvPr>
          <p:cNvSpPr>
            <a:spLocks noGrp="1"/>
          </p:cNvSpPr>
          <p:nvPr>
            <p:ph type="body" sz="quarter" idx="17"/>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31954474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or_3placeholders">
    <p:spTree>
      <p:nvGrpSpPr>
        <p:cNvPr id="1" name=""/>
        <p:cNvGrpSpPr/>
        <p:nvPr/>
      </p:nvGrpSpPr>
      <p:grpSpPr>
        <a:xfrm>
          <a:off x="0" y="0"/>
          <a:ext cx="0" cy="0"/>
          <a:chOff x="0" y="0"/>
          <a:chExt cx="0" cy="0"/>
        </a:xfrm>
      </p:grpSpPr>
      <p:pic>
        <p:nvPicPr>
          <p:cNvPr id="2" name="Picture 1" descr="A group of blue and white circles&#10;&#10;Description automatically generated">
            <a:extLst>
              <a:ext uri="{FF2B5EF4-FFF2-40B4-BE49-F238E27FC236}">
                <a16:creationId xmlns:a16="http://schemas.microsoft.com/office/drawing/2014/main" id="{E032C777-3981-1C49-4E17-8F262893DD9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630424" y="4593265"/>
            <a:ext cx="2798240" cy="2638796"/>
          </a:xfrm>
          <a:prstGeom prst="rect">
            <a:avLst/>
          </a:prstGeom>
        </p:spPr>
      </p:pic>
      <p:pic>
        <p:nvPicPr>
          <p:cNvPr id="3" name="Picture 2">
            <a:extLst>
              <a:ext uri="{FF2B5EF4-FFF2-40B4-BE49-F238E27FC236}">
                <a16:creationId xmlns:a16="http://schemas.microsoft.com/office/drawing/2014/main" id="{3BFD3EE7-8732-CC04-E01A-981790EF4878}"/>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003489" y="2122714"/>
            <a:ext cx="2612571" cy="2612571"/>
          </a:xfrm>
          <a:prstGeom prst="rect">
            <a:avLst/>
          </a:prstGeom>
        </p:spPr>
      </p:pic>
      <p:pic>
        <p:nvPicPr>
          <p:cNvPr id="5" name="Picture 4">
            <a:extLst>
              <a:ext uri="{FF2B5EF4-FFF2-40B4-BE49-F238E27FC236}">
                <a16:creationId xmlns:a16="http://schemas.microsoft.com/office/drawing/2014/main" id="{9D198A1B-E628-E9EC-1F35-57F948C03C5C}"/>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437362" y="2122714"/>
            <a:ext cx="2612571" cy="2612571"/>
          </a:xfrm>
          <a:prstGeom prst="rect">
            <a:avLst/>
          </a:prstGeom>
        </p:spPr>
      </p:pic>
      <p:pic>
        <p:nvPicPr>
          <p:cNvPr id="6" name="Picture 5">
            <a:extLst>
              <a:ext uri="{FF2B5EF4-FFF2-40B4-BE49-F238E27FC236}">
                <a16:creationId xmlns:a16="http://schemas.microsoft.com/office/drawing/2014/main" id="{2F77BB78-4D02-9F2D-F728-AEB281EFE7C0}"/>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6871235" y="2122714"/>
            <a:ext cx="2612571" cy="2612571"/>
          </a:xfrm>
          <a:prstGeom prst="rect">
            <a:avLst/>
          </a:prstGeom>
        </p:spPr>
      </p:pic>
      <p:sp>
        <p:nvSpPr>
          <p:cNvPr id="8" name="Text Placeholder 7">
            <a:extLst>
              <a:ext uri="{FF2B5EF4-FFF2-40B4-BE49-F238E27FC236}">
                <a16:creationId xmlns:a16="http://schemas.microsoft.com/office/drawing/2014/main" id="{3F73C5FA-B411-3DC9-5506-DB6157CFAD9C}"/>
              </a:ext>
            </a:extLst>
          </p:cNvPr>
          <p:cNvSpPr>
            <a:spLocks noGrp="1"/>
          </p:cNvSpPr>
          <p:nvPr>
            <p:ph type="body" sz="quarter" idx="10"/>
          </p:nvPr>
        </p:nvSpPr>
        <p:spPr>
          <a:xfrm>
            <a:off x="2425700" y="3035300"/>
            <a:ext cx="1709738" cy="714375"/>
          </a:xfrm>
        </p:spPr>
        <p:txBody>
          <a:bodyPr anchor="ctr">
            <a:noAutofit/>
          </a:bodyPr>
          <a:lstStyle>
            <a:lvl1pPr marL="0" indent="0" algn="ctr">
              <a:buNone/>
              <a:defRPr sz="1600" b="1">
                <a:solidFill>
                  <a:srgbClr val="FFFFFF"/>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9" name="Text Placeholder 7">
            <a:extLst>
              <a:ext uri="{FF2B5EF4-FFF2-40B4-BE49-F238E27FC236}">
                <a16:creationId xmlns:a16="http://schemas.microsoft.com/office/drawing/2014/main" id="{DB0DCCE8-F941-BEC9-78A4-86309F4856A4}"/>
              </a:ext>
            </a:extLst>
          </p:cNvPr>
          <p:cNvSpPr>
            <a:spLocks noGrp="1"/>
          </p:cNvSpPr>
          <p:nvPr>
            <p:ph type="body" sz="quarter" idx="11"/>
          </p:nvPr>
        </p:nvSpPr>
        <p:spPr>
          <a:xfrm>
            <a:off x="4867634" y="3035300"/>
            <a:ext cx="1709738" cy="714375"/>
          </a:xfrm>
        </p:spPr>
        <p:txBody>
          <a:bodyPr anchor="ctr">
            <a:noAutofit/>
          </a:bodyPr>
          <a:lstStyle>
            <a:lvl1pPr marL="0" indent="0" algn="ctr">
              <a:buNone/>
              <a:defRPr sz="1600" b="1">
                <a:solidFill>
                  <a:srgbClr val="FFFFFF"/>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10" name="Text Placeholder 7">
            <a:extLst>
              <a:ext uri="{FF2B5EF4-FFF2-40B4-BE49-F238E27FC236}">
                <a16:creationId xmlns:a16="http://schemas.microsoft.com/office/drawing/2014/main" id="{910955B5-3CAA-0843-D9AE-C6765C317FC4}"/>
              </a:ext>
            </a:extLst>
          </p:cNvPr>
          <p:cNvSpPr>
            <a:spLocks noGrp="1"/>
          </p:cNvSpPr>
          <p:nvPr>
            <p:ph type="body" sz="quarter" idx="12"/>
          </p:nvPr>
        </p:nvSpPr>
        <p:spPr>
          <a:xfrm>
            <a:off x="7315310" y="3035300"/>
            <a:ext cx="1709738" cy="714375"/>
          </a:xfrm>
        </p:spPr>
        <p:txBody>
          <a:bodyPr anchor="ctr">
            <a:noAutofit/>
          </a:bodyPr>
          <a:lstStyle>
            <a:lvl1pPr marL="0" indent="0" algn="ctr">
              <a:buNone/>
              <a:defRPr sz="1600" b="1">
                <a:solidFill>
                  <a:srgbClr val="FFFFFF"/>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4" name="Text Placeholder 3">
            <a:extLst>
              <a:ext uri="{FF2B5EF4-FFF2-40B4-BE49-F238E27FC236}">
                <a16:creationId xmlns:a16="http://schemas.microsoft.com/office/drawing/2014/main" id="{724DEEE5-D8F5-5E18-44A6-FD1F4EDA1097}"/>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pic>
        <p:nvPicPr>
          <p:cNvPr id="7" name="Picture 6">
            <a:extLst>
              <a:ext uri="{FF2B5EF4-FFF2-40B4-BE49-F238E27FC236}">
                <a16:creationId xmlns:a16="http://schemas.microsoft.com/office/drawing/2014/main" id="{CF841E6D-0F1A-E824-A051-586E14A75FF6}"/>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9305109" y="2122713"/>
            <a:ext cx="2612571" cy="2612571"/>
          </a:xfrm>
          <a:prstGeom prst="rect">
            <a:avLst/>
          </a:prstGeom>
        </p:spPr>
      </p:pic>
      <p:sp>
        <p:nvSpPr>
          <p:cNvPr id="11" name="Text Placeholder 7">
            <a:extLst>
              <a:ext uri="{FF2B5EF4-FFF2-40B4-BE49-F238E27FC236}">
                <a16:creationId xmlns:a16="http://schemas.microsoft.com/office/drawing/2014/main" id="{999681D5-B045-4F25-248D-022E617722CB}"/>
              </a:ext>
            </a:extLst>
          </p:cNvPr>
          <p:cNvSpPr>
            <a:spLocks noGrp="1"/>
          </p:cNvSpPr>
          <p:nvPr>
            <p:ph type="body" sz="quarter" idx="14"/>
          </p:nvPr>
        </p:nvSpPr>
        <p:spPr>
          <a:xfrm>
            <a:off x="9763867" y="3035300"/>
            <a:ext cx="1709738" cy="714375"/>
          </a:xfrm>
        </p:spPr>
        <p:txBody>
          <a:bodyPr anchor="ctr">
            <a:noAutofit/>
          </a:bodyPr>
          <a:lstStyle>
            <a:lvl1pPr marL="0" indent="0" algn="ctr">
              <a:buNone/>
              <a:defRPr sz="1600" b="1">
                <a:solidFill>
                  <a:srgbClr val="FFFFFF"/>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Tree>
    <p:extLst>
      <p:ext uri="{BB962C8B-B14F-4D97-AF65-F5344CB8AC3E}">
        <p14:creationId xmlns:p14="http://schemas.microsoft.com/office/powerpoint/2010/main" val="34782040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genda 6">
    <p:spTree>
      <p:nvGrpSpPr>
        <p:cNvPr id="1" name=""/>
        <p:cNvGrpSpPr/>
        <p:nvPr/>
      </p:nvGrpSpPr>
      <p:grpSpPr>
        <a:xfrm>
          <a:off x="0" y="0"/>
          <a:ext cx="0" cy="0"/>
          <a:chOff x="0" y="0"/>
          <a:chExt cx="0" cy="0"/>
        </a:xfrm>
      </p:grpSpPr>
      <p:pic>
        <p:nvPicPr>
          <p:cNvPr id="32" name="Afbeelding 31">
            <a:extLst>
              <a:ext uri="{FF2B5EF4-FFF2-40B4-BE49-F238E27FC236}">
                <a16:creationId xmlns:a16="http://schemas.microsoft.com/office/drawing/2014/main" id="{CC72E6A1-8FF5-9AB5-3DA4-BB76DC0B980D}"/>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1056" b="1056"/>
          <a:stretch/>
        </p:blipFill>
        <p:spPr>
          <a:xfrm>
            <a:off x="-1" y="0"/>
            <a:ext cx="11869784" cy="6535783"/>
          </a:xfrm>
          <a:custGeom>
            <a:avLst/>
            <a:gdLst>
              <a:gd name="connsiteX0" fmla="*/ 10145917 w 11869784"/>
              <a:gd name="connsiteY0" fmla="*/ 6507926 h 6535783"/>
              <a:gd name="connsiteX1" fmla="*/ 10170045 w 11869784"/>
              <a:gd name="connsiteY1" fmla="*/ 6535783 h 6535783"/>
              <a:gd name="connsiteX2" fmla="*/ 10121872 w 11869784"/>
              <a:gd name="connsiteY2" fmla="*/ 6535783 h 6535783"/>
              <a:gd name="connsiteX3" fmla="*/ 10055799 w 11869784"/>
              <a:gd name="connsiteY3" fmla="*/ 6403881 h 6535783"/>
              <a:gd name="connsiteX4" fmla="*/ 10130269 w 11869784"/>
              <a:gd name="connsiteY4" fmla="*/ 6489860 h 6535783"/>
              <a:gd name="connsiteX5" fmla="*/ 10090562 w 11869784"/>
              <a:gd name="connsiteY5" fmla="*/ 6535783 h 6535783"/>
              <a:gd name="connsiteX6" fmla="*/ 9941949 w 11869784"/>
              <a:gd name="connsiteY6" fmla="*/ 6535783 h 6535783"/>
              <a:gd name="connsiteX7" fmla="*/ 10241444 w 11869784"/>
              <a:gd name="connsiteY7" fmla="*/ 6188800 h 6535783"/>
              <a:gd name="connsiteX8" fmla="*/ 10307842 w 11869784"/>
              <a:gd name="connsiteY8" fmla="*/ 6284491 h 6535783"/>
              <a:gd name="connsiteX9" fmla="*/ 10147206 w 11869784"/>
              <a:gd name="connsiteY9" fmla="*/ 6470272 h 6535783"/>
              <a:gd name="connsiteX10" fmla="*/ 10072751 w 11869784"/>
              <a:gd name="connsiteY10" fmla="*/ 6384242 h 6535783"/>
              <a:gd name="connsiteX11" fmla="*/ 11869784 w 11869784"/>
              <a:gd name="connsiteY11" fmla="*/ 5925892 h 6535783"/>
              <a:gd name="connsiteX12" fmla="*/ 11869784 w 11869784"/>
              <a:gd name="connsiteY12" fmla="*/ 6535783 h 6535783"/>
              <a:gd name="connsiteX13" fmla="*/ 11343361 w 11869784"/>
              <a:gd name="connsiteY13" fmla="*/ 6535783 h 6535783"/>
              <a:gd name="connsiteX14" fmla="*/ 9406028 w 11869784"/>
              <a:gd name="connsiteY14" fmla="*/ 5613863 h 6535783"/>
              <a:gd name="connsiteX15" fmla="*/ 9842506 w 11869784"/>
              <a:gd name="connsiteY15" fmla="*/ 5613863 h 6535783"/>
              <a:gd name="connsiteX16" fmla="*/ 10227027 w 11869784"/>
              <a:gd name="connsiteY16" fmla="*/ 6168022 h 6535783"/>
              <a:gd name="connsiteX17" fmla="*/ 10056404 w 11869784"/>
              <a:gd name="connsiteY17" fmla="*/ 6365354 h 6535783"/>
              <a:gd name="connsiteX18" fmla="*/ 8671702 w 11869784"/>
              <a:gd name="connsiteY18" fmla="*/ 5613863 h 6535783"/>
              <a:gd name="connsiteX19" fmla="*/ 9374043 w 11869784"/>
              <a:gd name="connsiteY19" fmla="*/ 5613863 h 6535783"/>
              <a:gd name="connsiteX20" fmla="*/ 9372925 w 11869784"/>
              <a:gd name="connsiteY20" fmla="*/ 5615479 h 6535783"/>
              <a:gd name="connsiteX21" fmla="*/ 10039431 w 11869784"/>
              <a:gd name="connsiteY21" fmla="*/ 6384984 h 6535783"/>
              <a:gd name="connsiteX22" fmla="*/ 9909042 w 11869784"/>
              <a:gd name="connsiteY22" fmla="*/ 6535783 h 6535783"/>
              <a:gd name="connsiteX23" fmla="*/ 9469577 w 11869784"/>
              <a:gd name="connsiteY23" fmla="*/ 6535783 h 6535783"/>
              <a:gd name="connsiteX24" fmla="*/ 8067028 w 11869784"/>
              <a:gd name="connsiteY24" fmla="*/ 5613863 h 6535783"/>
              <a:gd name="connsiteX25" fmla="*/ 8637470 w 11869784"/>
              <a:gd name="connsiteY25" fmla="*/ 5613863 h 6535783"/>
              <a:gd name="connsiteX26" fmla="*/ 9435991 w 11869784"/>
              <a:gd name="connsiteY26" fmla="*/ 6535783 h 6535783"/>
              <a:gd name="connsiteX27" fmla="*/ 7821663 w 11869784"/>
              <a:gd name="connsiteY27" fmla="*/ 6535783 h 6535783"/>
              <a:gd name="connsiteX28" fmla="*/ 7604182 w 11869784"/>
              <a:gd name="connsiteY28" fmla="*/ 6284491 h 6535783"/>
              <a:gd name="connsiteX29" fmla="*/ 10872465 w 11869784"/>
              <a:gd name="connsiteY29" fmla="*/ 4942361 h 6535783"/>
              <a:gd name="connsiteX30" fmla="*/ 11643596 w 11869784"/>
              <a:gd name="connsiteY30" fmla="*/ 4942361 h 6535783"/>
              <a:gd name="connsiteX31" fmla="*/ 11869784 w 11869784"/>
              <a:gd name="connsiteY31" fmla="*/ 5268337 h 6535783"/>
              <a:gd name="connsiteX32" fmla="*/ 11869784 w 11869784"/>
              <a:gd name="connsiteY32" fmla="*/ 5889573 h 6535783"/>
              <a:gd name="connsiteX33" fmla="*/ 11311037 w 11869784"/>
              <a:gd name="connsiteY33" fmla="*/ 6535783 h 6535783"/>
              <a:gd name="connsiteX34" fmla="*/ 10203902 w 11869784"/>
              <a:gd name="connsiteY34" fmla="*/ 6535783 h 6535783"/>
              <a:gd name="connsiteX35" fmla="*/ 10162832 w 11869784"/>
              <a:gd name="connsiteY35" fmla="*/ 6488328 h 6535783"/>
              <a:gd name="connsiteX36" fmla="*/ 10337699 w 11869784"/>
              <a:gd name="connsiteY36" fmla="*/ 6285735 h 6535783"/>
              <a:gd name="connsiteX37" fmla="*/ 10257609 w 11869784"/>
              <a:gd name="connsiteY37" fmla="*/ 6170073 h 6535783"/>
              <a:gd name="connsiteX38" fmla="*/ 11070475 w 11869784"/>
              <a:gd name="connsiteY38" fmla="*/ 5228320 h 6535783"/>
              <a:gd name="connsiteX39" fmla="*/ 9868118 w 11869784"/>
              <a:gd name="connsiteY39" fmla="*/ 4942361 h 6535783"/>
              <a:gd name="connsiteX40" fmla="*/ 10843060 w 11869784"/>
              <a:gd name="connsiteY40" fmla="*/ 4942361 h 6535783"/>
              <a:gd name="connsiteX41" fmla="*/ 11040618 w 11869784"/>
              <a:gd name="connsiteY41" fmla="*/ 5227075 h 6535783"/>
              <a:gd name="connsiteX42" fmla="*/ 10243221 w 11869784"/>
              <a:gd name="connsiteY42" fmla="*/ 6149293 h 6535783"/>
              <a:gd name="connsiteX43" fmla="*/ 9858682 w 11869784"/>
              <a:gd name="connsiteY43" fmla="*/ 5593958 h 6535783"/>
              <a:gd name="connsiteX44" fmla="*/ 9854948 w 11869784"/>
              <a:gd name="connsiteY44" fmla="*/ 5588979 h 6535783"/>
              <a:gd name="connsiteX45" fmla="*/ 9421843 w 11869784"/>
              <a:gd name="connsiteY45" fmla="*/ 5588979 h 6535783"/>
              <a:gd name="connsiteX46" fmla="*/ 8799804 w 11869784"/>
              <a:gd name="connsiteY46" fmla="*/ 4556447 h 6535783"/>
              <a:gd name="connsiteX47" fmla="*/ 10575282 w 11869784"/>
              <a:gd name="connsiteY47" fmla="*/ 4556447 h 6535783"/>
              <a:gd name="connsiteX48" fmla="*/ 10825794 w 11869784"/>
              <a:gd name="connsiteY48" fmla="*/ 4917478 h 6535783"/>
              <a:gd name="connsiteX49" fmla="*/ 9855676 w 11869784"/>
              <a:gd name="connsiteY49" fmla="*/ 4917478 h 6535783"/>
              <a:gd name="connsiteX50" fmla="*/ 9391253 w 11869784"/>
              <a:gd name="connsiteY50" fmla="*/ 5588979 h 6535783"/>
              <a:gd name="connsiteX51" fmla="*/ 8650166 w 11869784"/>
              <a:gd name="connsiteY51" fmla="*/ 5588979 h 6535783"/>
              <a:gd name="connsiteX52" fmla="*/ 8336958 w 11869784"/>
              <a:gd name="connsiteY52" fmla="*/ 5227075 h 6535783"/>
              <a:gd name="connsiteX53" fmla="*/ 0 w 11869784"/>
              <a:gd name="connsiteY53" fmla="*/ 0 h 6535783"/>
              <a:gd name="connsiteX54" fmla="*/ 11869784 w 11869784"/>
              <a:gd name="connsiteY54" fmla="*/ 0 h 6535783"/>
              <a:gd name="connsiteX55" fmla="*/ 11869784 w 11869784"/>
              <a:gd name="connsiteY55" fmla="*/ 5225748 h 6535783"/>
              <a:gd name="connsiteX56" fmla="*/ 11659772 w 11869784"/>
              <a:gd name="connsiteY56" fmla="*/ 4922457 h 6535783"/>
              <a:gd name="connsiteX57" fmla="*/ 11656038 w 11869784"/>
              <a:gd name="connsiteY57" fmla="*/ 4917478 h 6535783"/>
              <a:gd name="connsiteX58" fmla="*/ 10855234 w 11869784"/>
              <a:gd name="connsiteY58" fmla="*/ 4917478 h 6535783"/>
              <a:gd name="connsiteX59" fmla="*/ 10591458 w 11869784"/>
              <a:gd name="connsiteY59" fmla="*/ 4536543 h 6535783"/>
              <a:gd name="connsiteX60" fmla="*/ 10587724 w 11869784"/>
              <a:gd name="connsiteY60" fmla="*/ 4531564 h 6535783"/>
              <a:gd name="connsiteX61" fmla="*/ 8787362 w 11869784"/>
              <a:gd name="connsiteY61" fmla="*/ 4531564 h 6535783"/>
              <a:gd name="connsiteX62" fmla="*/ 8304611 w 11869784"/>
              <a:gd name="connsiteY62" fmla="*/ 5229565 h 6535783"/>
              <a:gd name="connsiteX63" fmla="*/ 8615917 w 11869784"/>
              <a:gd name="connsiteY63" fmla="*/ 5588979 h 6535783"/>
              <a:gd name="connsiteX64" fmla="*/ 8054586 w 11869784"/>
              <a:gd name="connsiteY64" fmla="*/ 5588979 h 6535783"/>
              <a:gd name="connsiteX65" fmla="*/ 7571835 w 11869784"/>
              <a:gd name="connsiteY65" fmla="*/ 6286980 h 6535783"/>
              <a:gd name="connsiteX66" fmla="*/ 7787336 w 11869784"/>
              <a:gd name="connsiteY66" fmla="*/ 6535783 h 6535783"/>
              <a:gd name="connsiteX67" fmla="*/ 0 w 11869784"/>
              <a:gd name="connsiteY67" fmla="*/ 6535783 h 653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869784" h="6535783">
                <a:moveTo>
                  <a:pt x="10145917" y="6507926"/>
                </a:moveTo>
                <a:lnTo>
                  <a:pt x="10170045" y="6535783"/>
                </a:lnTo>
                <a:lnTo>
                  <a:pt x="10121872" y="6535783"/>
                </a:lnTo>
                <a:close/>
                <a:moveTo>
                  <a:pt x="10055799" y="6403881"/>
                </a:moveTo>
                <a:lnTo>
                  <a:pt x="10130269" y="6489860"/>
                </a:lnTo>
                <a:lnTo>
                  <a:pt x="10090562" y="6535783"/>
                </a:lnTo>
                <a:lnTo>
                  <a:pt x="9941949" y="6535783"/>
                </a:lnTo>
                <a:close/>
                <a:moveTo>
                  <a:pt x="10241444" y="6188800"/>
                </a:moveTo>
                <a:lnTo>
                  <a:pt x="10307842" y="6284491"/>
                </a:lnTo>
                <a:lnTo>
                  <a:pt x="10147206" y="6470272"/>
                </a:lnTo>
                <a:lnTo>
                  <a:pt x="10072751" y="6384242"/>
                </a:lnTo>
                <a:close/>
                <a:moveTo>
                  <a:pt x="11869784" y="5925892"/>
                </a:moveTo>
                <a:lnTo>
                  <a:pt x="11869784" y="6535783"/>
                </a:lnTo>
                <a:lnTo>
                  <a:pt x="11343361" y="6535783"/>
                </a:lnTo>
                <a:close/>
                <a:moveTo>
                  <a:pt x="9406028" y="5613863"/>
                </a:moveTo>
                <a:lnTo>
                  <a:pt x="9842506" y="5613863"/>
                </a:lnTo>
                <a:lnTo>
                  <a:pt x="10227027" y="6168022"/>
                </a:lnTo>
                <a:lnTo>
                  <a:pt x="10056404" y="6365354"/>
                </a:lnTo>
                <a:close/>
                <a:moveTo>
                  <a:pt x="8671702" y="5613863"/>
                </a:moveTo>
                <a:lnTo>
                  <a:pt x="9374043" y="5613863"/>
                </a:lnTo>
                <a:lnTo>
                  <a:pt x="9372925" y="5615479"/>
                </a:lnTo>
                <a:lnTo>
                  <a:pt x="10039431" y="6384984"/>
                </a:lnTo>
                <a:lnTo>
                  <a:pt x="9909042" y="6535783"/>
                </a:lnTo>
                <a:lnTo>
                  <a:pt x="9469577" y="6535783"/>
                </a:lnTo>
                <a:close/>
                <a:moveTo>
                  <a:pt x="8067028" y="5613863"/>
                </a:moveTo>
                <a:lnTo>
                  <a:pt x="8637470" y="5613863"/>
                </a:lnTo>
                <a:lnTo>
                  <a:pt x="9435991" y="6535783"/>
                </a:lnTo>
                <a:lnTo>
                  <a:pt x="7821663" y="6535783"/>
                </a:lnTo>
                <a:lnTo>
                  <a:pt x="7604182" y="6284491"/>
                </a:lnTo>
                <a:close/>
                <a:moveTo>
                  <a:pt x="10872465" y="4942361"/>
                </a:moveTo>
                <a:lnTo>
                  <a:pt x="11643596" y="4942361"/>
                </a:lnTo>
                <a:lnTo>
                  <a:pt x="11869784" y="5268337"/>
                </a:lnTo>
                <a:lnTo>
                  <a:pt x="11869784" y="5889573"/>
                </a:lnTo>
                <a:lnTo>
                  <a:pt x="11311037" y="6535783"/>
                </a:lnTo>
                <a:lnTo>
                  <a:pt x="10203902" y="6535783"/>
                </a:lnTo>
                <a:lnTo>
                  <a:pt x="10162832" y="6488328"/>
                </a:lnTo>
                <a:lnTo>
                  <a:pt x="10337699" y="6285735"/>
                </a:lnTo>
                <a:lnTo>
                  <a:pt x="10257609" y="6170073"/>
                </a:lnTo>
                <a:lnTo>
                  <a:pt x="11070475" y="5228320"/>
                </a:lnTo>
                <a:close/>
                <a:moveTo>
                  <a:pt x="9868118" y="4942361"/>
                </a:moveTo>
                <a:lnTo>
                  <a:pt x="10843060" y="4942361"/>
                </a:lnTo>
                <a:lnTo>
                  <a:pt x="11040618" y="5227075"/>
                </a:lnTo>
                <a:lnTo>
                  <a:pt x="10243221" y="6149293"/>
                </a:lnTo>
                <a:lnTo>
                  <a:pt x="9858682" y="5593958"/>
                </a:lnTo>
                <a:lnTo>
                  <a:pt x="9854948" y="5588979"/>
                </a:lnTo>
                <a:lnTo>
                  <a:pt x="9421843" y="5588979"/>
                </a:lnTo>
                <a:close/>
                <a:moveTo>
                  <a:pt x="8799804" y="4556447"/>
                </a:moveTo>
                <a:lnTo>
                  <a:pt x="10575282" y="4556447"/>
                </a:lnTo>
                <a:lnTo>
                  <a:pt x="10825794" y="4917478"/>
                </a:lnTo>
                <a:lnTo>
                  <a:pt x="9855676" y="4917478"/>
                </a:lnTo>
                <a:lnTo>
                  <a:pt x="9391253" y="5588979"/>
                </a:lnTo>
                <a:lnTo>
                  <a:pt x="8650166" y="5588979"/>
                </a:lnTo>
                <a:lnTo>
                  <a:pt x="8336958" y="5227075"/>
                </a:lnTo>
                <a:close/>
                <a:moveTo>
                  <a:pt x="0" y="0"/>
                </a:moveTo>
                <a:lnTo>
                  <a:pt x="11869784" y="0"/>
                </a:lnTo>
                <a:lnTo>
                  <a:pt x="11869784" y="5225748"/>
                </a:lnTo>
                <a:lnTo>
                  <a:pt x="11659772" y="4922457"/>
                </a:lnTo>
                <a:lnTo>
                  <a:pt x="11656038" y="4917478"/>
                </a:lnTo>
                <a:lnTo>
                  <a:pt x="10855234" y="4917478"/>
                </a:lnTo>
                <a:lnTo>
                  <a:pt x="10591458" y="4536543"/>
                </a:lnTo>
                <a:lnTo>
                  <a:pt x="10587724" y="4531564"/>
                </a:lnTo>
                <a:lnTo>
                  <a:pt x="8787362" y="4531564"/>
                </a:lnTo>
                <a:lnTo>
                  <a:pt x="8304611" y="5229565"/>
                </a:lnTo>
                <a:lnTo>
                  <a:pt x="8615917" y="5588979"/>
                </a:lnTo>
                <a:lnTo>
                  <a:pt x="8054586" y="5588979"/>
                </a:lnTo>
                <a:lnTo>
                  <a:pt x="7571835" y="6286980"/>
                </a:lnTo>
                <a:lnTo>
                  <a:pt x="7787336" y="6535783"/>
                </a:lnTo>
                <a:lnTo>
                  <a:pt x="0" y="6535783"/>
                </a:lnTo>
                <a:close/>
              </a:path>
            </a:pathLst>
          </a:custGeom>
        </p:spPr>
      </p:pic>
      <p:sp>
        <p:nvSpPr>
          <p:cNvPr id="12" name="Tijdelijke aanduiding voor tekst 11">
            <a:extLst>
              <a:ext uri="{FF2B5EF4-FFF2-40B4-BE49-F238E27FC236}">
                <a16:creationId xmlns:a16="http://schemas.microsoft.com/office/drawing/2014/main" id="{CF8DDFAF-40BE-2A95-DE09-91EB89A2F428}"/>
              </a:ext>
            </a:extLst>
          </p:cNvPr>
          <p:cNvSpPr>
            <a:spLocks noGrp="1"/>
          </p:cNvSpPr>
          <p:nvPr>
            <p:ph type="body" sz="quarter" idx="10" hasCustomPrompt="1"/>
          </p:nvPr>
        </p:nvSpPr>
        <p:spPr>
          <a:xfrm>
            <a:off x="838200" y="2177278"/>
            <a:ext cx="873958" cy="646331"/>
          </a:xfrm>
        </p:spPr>
        <p:txBody>
          <a:bodyPr wrap="none">
            <a:spAutoFit/>
          </a:bodyPr>
          <a:lstStyle>
            <a:lvl1pPr algn="l">
              <a:defRPr sz="4000">
                <a:solidFill>
                  <a:schemeClr val="bg1"/>
                </a:solidFill>
              </a:defRPr>
            </a:lvl1pPr>
          </a:lstStyle>
          <a:p>
            <a:pPr lvl="0"/>
            <a:r>
              <a:rPr lang="en-GB" noProof="0"/>
              <a:t>NR</a:t>
            </a:r>
          </a:p>
        </p:txBody>
      </p:sp>
      <p:sp>
        <p:nvSpPr>
          <p:cNvPr id="14" name="Tijdelijke aanduiding voor tekst 11">
            <a:extLst>
              <a:ext uri="{FF2B5EF4-FFF2-40B4-BE49-F238E27FC236}">
                <a16:creationId xmlns:a16="http://schemas.microsoft.com/office/drawing/2014/main" id="{39D85903-B323-AE36-6E6E-14D8195C38FA}"/>
              </a:ext>
            </a:extLst>
          </p:cNvPr>
          <p:cNvSpPr>
            <a:spLocks noGrp="1"/>
          </p:cNvSpPr>
          <p:nvPr>
            <p:ph type="body" sz="quarter" idx="11" hasCustomPrompt="1"/>
          </p:nvPr>
        </p:nvSpPr>
        <p:spPr>
          <a:xfrm>
            <a:off x="5659021" y="2177278"/>
            <a:ext cx="873958" cy="646331"/>
          </a:xfrm>
        </p:spPr>
        <p:txBody>
          <a:bodyPr wrap="none">
            <a:spAutoFit/>
          </a:bodyPr>
          <a:lstStyle>
            <a:lvl1pPr algn="l">
              <a:defRPr sz="4000">
                <a:solidFill>
                  <a:schemeClr val="bg1"/>
                </a:solidFill>
              </a:defRPr>
            </a:lvl1pPr>
          </a:lstStyle>
          <a:p>
            <a:pPr lvl="0"/>
            <a:r>
              <a:rPr lang="en-GB" noProof="0"/>
              <a:t>NR</a:t>
            </a:r>
          </a:p>
        </p:txBody>
      </p:sp>
      <p:sp>
        <p:nvSpPr>
          <p:cNvPr id="15" name="Tijdelijke aanduiding voor tekst 11">
            <a:extLst>
              <a:ext uri="{FF2B5EF4-FFF2-40B4-BE49-F238E27FC236}">
                <a16:creationId xmlns:a16="http://schemas.microsoft.com/office/drawing/2014/main" id="{28EFB024-83E0-3D07-642A-3E209EB4577F}"/>
              </a:ext>
            </a:extLst>
          </p:cNvPr>
          <p:cNvSpPr>
            <a:spLocks noGrp="1"/>
          </p:cNvSpPr>
          <p:nvPr>
            <p:ph type="body" sz="quarter" idx="12" hasCustomPrompt="1"/>
          </p:nvPr>
        </p:nvSpPr>
        <p:spPr>
          <a:xfrm>
            <a:off x="838200" y="3551535"/>
            <a:ext cx="873958" cy="646331"/>
          </a:xfrm>
        </p:spPr>
        <p:txBody>
          <a:bodyPr wrap="none">
            <a:spAutoFit/>
          </a:bodyPr>
          <a:lstStyle>
            <a:lvl1pPr algn="l">
              <a:defRPr sz="4000">
                <a:solidFill>
                  <a:schemeClr val="bg1"/>
                </a:solidFill>
              </a:defRPr>
            </a:lvl1pPr>
          </a:lstStyle>
          <a:p>
            <a:pPr lvl="0"/>
            <a:r>
              <a:rPr lang="en-GB" noProof="0"/>
              <a:t>NR</a:t>
            </a:r>
          </a:p>
        </p:txBody>
      </p:sp>
      <p:sp>
        <p:nvSpPr>
          <p:cNvPr id="16" name="Tijdelijke aanduiding voor tekst 11">
            <a:extLst>
              <a:ext uri="{FF2B5EF4-FFF2-40B4-BE49-F238E27FC236}">
                <a16:creationId xmlns:a16="http://schemas.microsoft.com/office/drawing/2014/main" id="{96552194-1A5B-3BA0-5CE8-17BDCD84425B}"/>
              </a:ext>
            </a:extLst>
          </p:cNvPr>
          <p:cNvSpPr>
            <a:spLocks noGrp="1"/>
          </p:cNvSpPr>
          <p:nvPr>
            <p:ph type="body" sz="quarter" idx="13" hasCustomPrompt="1"/>
          </p:nvPr>
        </p:nvSpPr>
        <p:spPr>
          <a:xfrm>
            <a:off x="834769" y="4925792"/>
            <a:ext cx="873958" cy="646331"/>
          </a:xfrm>
        </p:spPr>
        <p:txBody>
          <a:bodyPr wrap="none">
            <a:spAutoFit/>
          </a:bodyPr>
          <a:lstStyle>
            <a:lvl1pPr algn="l">
              <a:defRPr sz="4000">
                <a:solidFill>
                  <a:schemeClr val="bg1"/>
                </a:solidFill>
              </a:defRPr>
            </a:lvl1pPr>
          </a:lstStyle>
          <a:p>
            <a:pPr lvl="0"/>
            <a:r>
              <a:rPr lang="en-GB" noProof="0"/>
              <a:t>NR</a:t>
            </a:r>
          </a:p>
        </p:txBody>
      </p:sp>
      <p:sp>
        <p:nvSpPr>
          <p:cNvPr id="17" name="Tijdelijke aanduiding voor tekst 11">
            <a:extLst>
              <a:ext uri="{FF2B5EF4-FFF2-40B4-BE49-F238E27FC236}">
                <a16:creationId xmlns:a16="http://schemas.microsoft.com/office/drawing/2014/main" id="{844A7891-269C-146F-5DA7-1ED02458F181}"/>
              </a:ext>
            </a:extLst>
          </p:cNvPr>
          <p:cNvSpPr>
            <a:spLocks noGrp="1"/>
          </p:cNvSpPr>
          <p:nvPr>
            <p:ph type="body" sz="quarter" idx="14" hasCustomPrompt="1"/>
          </p:nvPr>
        </p:nvSpPr>
        <p:spPr>
          <a:xfrm>
            <a:off x="5659021" y="3551535"/>
            <a:ext cx="873958" cy="646331"/>
          </a:xfrm>
        </p:spPr>
        <p:txBody>
          <a:bodyPr wrap="none">
            <a:spAutoFit/>
          </a:bodyPr>
          <a:lstStyle>
            <a:lvl1pPr algn="l">
              <a:defRPr sz="4000">
                <a:solidFill>
                  <a:schemeClr val="bg1"/>
                </a:solidFill>
              </a:defRPr>
            </a:lvl1pPr>
          </a:lstStyle>
          <a:p>
            <a:pPr lvl="0"/>
            <a:r>
              <a:rPr lang="en-GB" noProof="0"/>
              <a:t>NR</a:t>
            </a:r>
          </a:p>
        </p:txBody>
      </p:sp>
      <p:sp>
        <p:nvSpPr>
          <p:cNvPr id="18" name="Tijdelijke aanduiding voor tekst 11">
            <a:extLst>
              <a:ext uri="{FF2B5EF4-FFF2-40B4-BE49-F238E27FC236}">
                <a16:creationId xmlns:a16="http://schemas.microsoft.com/office/drawing/2014/main" id="{454C4AFC-79E9-CF5B-2A18-38260B7186AA}"/>
              </a:ext>
            </a:extLst>
          </p:cNvPr>
          <p:cNvSpPr>
            <a:spLocks noGrp="1"/>
          </p:cNvSpPr>
          <p:nvPr>
            <p:ph type="body" sz="quarter" idx="15" hasCustomPrompt="1"/>
          </p:nvPr>
        </p:nvSpPr>
        <p:spPr>
          <a:xfrm>
            <a:off x="5659021" y="4925791"/>
            <a:ext cx="873958" cy="646331"/>
          </a:xfrm>
        </p:spPr>
        <p:txBody>
          <a:bodyPr wrap="none">
            <a:spAutoFit/>
          </a:bodyPr>
          <a:lstStyle>
            <a:lvl1pPr algn="l">
              <a:defRPr sz="4000">
                <a:solidFill>
                  <a:schemeClr val="bg1"/>
                </a:solidFill>
              </a:defRPr>
            </a:lvl1pPr>
          </a:lstStyle>
          <a:p>
            <a:pPr lvl="0"/>
            <a:r>
              <a:rPr lang="en-GB" noProof="0"/>
              <a:t>NR</a:t>
            </a:r>
          </a:p>
        </p:txBody>
      </p:sp>
      <p:sp>
        <p:nvSpPr>
          <p:cNvPr id="19" name="Tijdelijke aanduiding voor tekst 11">
            <a:extLst>
              <a:ext uri="{FF2B5EF4-FFF2-40B4-BE49-F238E27FC236}">
                <a16:creationId xmlns:a16="http://schemas.microsoft.com/office/drawing/2014/main" id="{76EB8E8F-A44B-DA5F-F4F2-E19DEF95B719}"/>
              </a:ext>
            </a:extLst>
          </p:cNvPr>
          <p:cNvSpPr>
            <a:spLocks noGrp="1"/>
          </p:cNvSpPr>
          <p:nvPr>
            <p:ph type="body" sz="quarter" idx="16" hasCustomPrompt="1"/>
          </p:nvPr>
        </p:nvSpPr>
        <p:spPr>
          <a:xfrm>
            <a:off x="834769" y="2823609"/>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0" name="Tijdelijke aanduiding voor tekst 11">
            <a:extLst>
              <a:ext uri="{FF2B5EF4-FFF2-40B4-BE49-F238E27FC236}">
                <a16:creationId xmlns:a16="http://schemas.microsoft.com/office/drawing/2014/main" id="{164453D7-D147-3ED0-F70F-D9D2706F73FA}"/>
              </a:ext>
            </a:extLst>
          </p:cNvPr>
          <p:cNvSpPr>
            <a:spLocks noGrp="1"/>
          </p:cNvSpPr>
          <p:nvPr>
            <p:ph type="body" sz="quarter" idx="17" hasCustomPrompt="1"/>
          </p:nvPr>
        </p:nvSpPr>
        <p:spPr>
          <a:xfrm>
            <a:off x="5659021" y="2823609"/>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1" name="Tijdelijke aanduiding voor tekst 11">
            <a:extLst>
              <a:ext uri="{FF2B5EF4-FFF2-40B4-BE49-F238E27FC236}">
                <a16:creationId xmlns:a16="http://schemas.microsoft.com/office/drawing/2014/main" id="{3BEFB0C3-E363-1A1D-2F0A-77F877F748C2}"/>
              </a:ext>
            </a:extLst>
          </p:cNvPr>
          <p:cNvSpPr>
            <a:spLocks noGrp="1"/>
          </p:cNvSpPr>
          <p:nvPr>
            <p:ph type="body" sz="quarter" idx="18" hasCustomPrompt="1"/>
          </p:nvPr>
        </p:nvSpPr>
        <p:spPr>
          <a:xfrm>
            <a:off x="834769" y="4197866"/>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2" name="Tijdelijke aanduiding voor tekst 11">
            <a:extLst>
              <a:ext uri="{FF2B5EF4-FFF2-40B4-BE49-F238E27FC236}">
                <a16:creationId xmlns:a16="http://schemas.microsoft.com/office/drawing/2014/main" id="{AE199385-ADEA-6B86-61E5-205194099181}"/>
              </a:ext>
            </a:extLst>
          </p:cNvPr>
          <p:cNvSpPr>
            <a:spLocks noGrp="1"/>
          </p:cNvSpPr>
          <p:nvPr>
            <p:ph type="body" sz="quarter" idx="19" hasCustomPrompt="1"/>
          </p:nvPr>
        </p:nvSpPr>
        <p:spPr>
          <a:xfrm>
            <a:off x="834769" y="5572122"/>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3" name="Tijdelijke aanduiding voor tekst 11">
            <a:extLst>
              <a:ext uri="{FF2B5EF4-FFF2-40B4-BE49-F238E27FC236}">
                <a16:creationId xmlns:a16="http://schemas.microsoft.com/office/drawing/2014/main" id="{6FFC6C9E-A3B5-4DF5-45B6-388480351B6E}"/>
              </a:ext>
            </a:extLst>
          </p:cNvPr>
          <p:cNvSpPr>
            <a:spLocks noGrp="1"/>
          </p:cNvSpPr>
          <p:nvPr>
            <p:ph type="body" sz="quarter" idx="20" hasCustomPrompt="1"/>
          </p:nvPr>
        </p:nvSpPr>
        <p:spPr>
          <a:xfrm>
            <a:off x="5659021" y="5572122"/>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4" name="Tijdelijke aanduiding voor tekst 11">
            <a:extLst>
              <a:ext uri="{FF2B5EF4-FFF2-40B4-BE49-F238E27FC236}">
                <a16:creationId xmlns:a16="http://schemas.microsoft.com/office/drawing/2014/main" id="{0537BEE2-01D7-9B5B-DF08-38A5C26197AA}"/>
              </a:ext>
            </a:extLst>
          </p:cNvPr>
          <p:cNvSpPr>
            <a:spLocks noGrp="1"/>
          </p:cNvSpPr>
          <p:nvPr>
            <p:ph type="body" sz="quarter" idx="21" hasCustomPrompt="1"/>
          </p:nvPr>
        </p:nvSpPr>
        <p:spPr>
          <a:xfrm>
            <a:off x="5659021" y="4197866"/>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5" name="Titel 12">
            <a:extLst>
              <a:ext uri="{FF2B5EF4-FFF2-40B4-BE49-F238E27FC236}">
                <a16:creationId xmlns:a16="http://schemas.microsoft.com/office/drawing/2014/main" id="{296A6AB1-80B4-516F-42B8-6255C7304333}"/>
              </a:ext>
            </a:extLst>
          </p:cNvPr>
          <p:cNvSpPr>
            <a:spLocks noGrp="1"/>
          </p:cNvSpPr>
          <p:nvPr>
            <p:ph type="title" hasCustomPrompt="1"/>
          </p:nvPr>
        </p:nvSpPr>
        <p:spPr>
          <a:xfrm>
            <a:off x="838200" y="365126"/>
            <a:ext cx="10248900" cy="1132748"/>
          </a:xfrm>
        </p:spPr>
        <p:txBody>
          <a:bodyPr anchor="b">
            <a:normAutofit/>
          </a:bodyPr>
          <a:lstStyle>
            <a:lvl1pPr>
              <a:defRPr sz="3200" b="0" i="0">
                <a:latin typeface="Roboto Medium" panose="02000000000000000000" pitchFamily="2" charset="0"/>
                <a:ea typeface="Roboto Medium" panose="02000000000000000000" pitchFamily="2" charset="0"/>
              </a:defRPr>
            </a:lvl1pPr>
          </a:lstStyle>
          <a:p>
            <a:r>
              <a:rPr lang="en-GB" noProof="0"/>
              <a:t>Agenda</a:t>
            </a:r>
          </a:p>
        </p:txBody>
      </p:sp>
    </p:spTree>
    <p:extLst>
      <p:ext uri="{BB962C8B-B14F-4D97-AF65-F5344CB8AC3E}">
        <p14:creationId xmlns:p14="http://schemas.microsoft.com/office/powerpoint/2010/main" val="252491941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or_text_content_2">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3" name="Picture 2" descr="A group of blue and white circles&#10;&#10;Description automatically generated">
            <a:extLst>
              <a:ext uri="{FF2B5EF4-FFF2-40B4-BE49-F238E27FC236}">
                <a16:creationId xmlns:a16="http://schemas.microsoft.com/office/drawing/2014/main" id="{04633673-9A42-306B-B448-3F4F453503A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14658080">
            <a:off x="10107244" y="5051896"/>
            <a:ext cx="2798240" cy="2638796"/>
          </a:xfrm>
          <a:prstGeom prst="rect">
            <a:avLst/>
          </a:prstGeom>
        </p:spPr>
      </p:pic>
      <p:sp>
        <p:nvSpPr>
          <p:cNvPr id="2" name="Text Placeholder 3">
            <a:extLst>
              <a:ext uri="{FF2B5EF4-FFF2-40B4-BE49-F238E27FC236}">
                <a16:creationId xmlns:a16="http://schemas.microsoft.com/office/drawing/2014/main" id="{709C6F01-F1B6-84B6-34A3-9FC33F96FD97}"/>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44923520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or_Image_left_text_right">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8651C17F-E7C7-0143-BB81-4E8D7A24DBF4}"/>
              </a:ext>
            </a:extLst>
          </p:cNvPr>
          <p:cNvSpPr>
            <a:spLocks noGrp="1"/>
          </p:cNvSpPr>
          <p:nvPr>
            <p:ph type="pic" sz="quarter" idx="12"/>
          </p:nvPr>
        </p:nvSpPr>
        <p:spPr>
          <a:xfrm>
            <a:off x="1093748" y="2012315"/>
            <a:ext cx="4090988" cy="4094927"/>
          </a:xfrm>
          <a:prstGeom prst="ellipse">
            <a:avLst/>
          </a:prstGeom>
        </p:spPr>
        <p:txBody>
          <a:bodyPr anchor="ctr"/>
          <a:lstStyle>
            <a:lvl1pPr marL="0" indent="0" algn="ctr">
              <a:buNone/>
              <a:defRPr/>
            </a:lvl1pPr>
          </a:lstStyle>
          <a:p>
            <a:endParaRPr lang="en-BE"/>
          </a:p>
        </p:txBody>
      </p:sp>
      <p:pic>
        <p:nvPicPr>
          <p:cNvPr id="3" name="Picture 2" descr="A group of blue and white circles&#10;&#10;Description automatically generated">
            <a:extLst>
              <a:ext uri="{FF2B5EF4-FFF2-40B4-BE49-F238E27FC236}">
                <a16:creationId xmlns:a16="http://schemas.microsoft.com/office/drawing/2014/main" id="{04633673-9A42-306B-B448-3F4F453503A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14658080">
            <a:off x="10107244" y="5051896"/>
            <a:ext cx="2798240" cy="2638796"/>
          </a:xfrm>
          <a:prstGeom prst="rect">
            <a:avLst/>
          </a:prstGeom>
        </p:spPr>
      </p:pic>
      <p:grpSp>
        <p:nvGrpSpPr>
          <p:cNvPr id="12" name="Group 11">
            <a:extLst>
              <a:ext uri="{FF2B5EF4-FFF2-40B4-BE49-F238E27FC236}">
                <a16:creationId xmlns:a16="http://schemas.microsoft.com/office/drawing/2014/main" id="{3F0EF7FE-2300-C5EC-06C1-733319A3A455}"/>
              </a:ext>
            </a:extLst>
          </p:cNvPr>
          <p:cNvGrpSpPr/>
          <p:nvPr userDrawn="1"/>
        </p:nvGrpSpPr>
        <p:grpSpPr>
          <a:xfrm>
            <a:off x="3630805" y="1476952"/>
            <a:ext cx="1888431" cy="1888431"/>
            <a:chOff x="434639" y="2048326"/>
            <a:chExt cx="2034746" cy="2034746"/>
          </a:xfrm>
          <a:solidFill>
            <a:srgbClr val="002855"/>
          </a:solidFill>
        </p:grpSpPr>
        <p:sp>
          <p:nvSpPr>
            <p:cNvPr id="14" name="Ovaal 12">
              <a:extLst>
                <a:ext uri="{FF2B5EF4-FFF2-40B4-BE49-F238E27FC236}">
                  <a16:creationId xmlns:a16="http://schemas.microsoft.com/office/drawing/2014/main" id="{510E9622-578B-E856-BAA9-CCAE443E5D87}"/>
                </a:ext>
              </a:extLst>
            </p:cNvPr>
            <p:cNvSpPr>
              <a:spLocks noChangeAspect="1"/>
            </p:cNvSpPr>
            <p:nvPr/>
          </p:nvSpPr>
          <p:spPr>
            <a:xfrm>
              <a:off x="434639" y="2048326"/>
              <a:ext cx="2034746" cy="2034746"/>
            </a:xfrm>
            <a:prstGeom prst="ellipse">
              <a:avLst/>
            </a:prstGeom>
            <a:grpFill/>
            <a:ln w="12700" cap="flat" cmpd="sng" algn="ctr">
              <a:noFill/>
              <a:prstDash val="solid"/>
              <a:miter lim="800000"/>
            </a:ln>
            <a:effectLst/>
          </p:spPr>
          <p:txBody>
            <a:bodyPr wrap="square" tIns="108000" rtlCol="0" anchor="ctr" anchorCtr="0"/>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400" b="1" i="0" u="none" strike="noStrike" kern="0" cap="none" spc="0" normalizeH="0" baseline="0" noProof="0">
                  <a:ln>
                    <a:noFill/>
                  </a:ln>
                  <a:solidFill>
                    <a:prstClr val="white"/>
                  </a:solidFill>
                  <a:effectLst/>
                  <a:uLnTx/>
                  <a:uFillTx/>
                  <a:latin typeface="Calibri" panose="020F0502020204030204"/>
                  <a:ea typeface="Calibri" panose="020F0502020204030204" pitchFamily="34" charset="0"/>
                  <a:cs typeface="Calibri" panose="020F0502020204030204" pitchFamily="34" charset="0"/>
                </a:rPr>
                <a:t>ATMP’s</a:t>
              </a:r>
              <a:br>
                <a:rPr kumimoji="0" lang="en-GB" sz="2800" b="1" i="0" u="none" strike="noStrike" kern="0" cap="none" spc="0" normalizeH="0" baseline="0" noProof="0">
                  <a:ln>
                    <a:noFill/>
                  </a:ln>
                  <a:solidFill>
                    <a:prstClr val="white"/>
                  </a:solidFill>
                  <a:effectLst/>
                  <a:uLnTx/>
                  <a:uFillTx/>
                  <a:latin typeface="Calibri" panose="020F0502020204030204"/>
                  <a:ea typeface="Calibri" panose="020F0502020204030204" pitchFamily="34" charset="0"/>
                  <a:cs typeface="Calibri" panose="020F0502020204030204" pitchFamily="34" charset="0"/>
                </a:rPr>
              </a:br>
              <a:endParaRPr kumimoji="0" lang="en-GB" sz="2800" b="1" i="0" u="none" strike="noStrike" kern="0" cap="none" spc="0" normalizeH="0" baseline="0" noProof="0">
                <a:ln>
                  <a:noFill/>
                </a:ln>
                <a:solidFill>
                  <a:prstClr val="white"/>
                </a:solidFill>
                <a:effectLst/>
                <a:uLnTx/>
                <a:uFillTx/>
                <a:latin typeface="Calibri" panose="020F0502020204030204"/>
                <a:ea typeface="Calibri" panose="020F0502020204030204" pitchFamily="34" charset="0"/>
                <a:cs typeface="Calibri" panose="020F0502020204030204" pitchFamily="34" charset="0"/>
              </a:endParaRPr>
            </a:p>
          </p:txBody>
        </p:sp>
        <p:sp>
          <p:nvSpPr>
            <p:cNvPr id="15" name="Tekstvak 27">
              <a:extLst>
                <a:ext uri="{FF2B5EF4-FFF2-40B4-BE49-F238E27FC236}">
                  <a16:creationId xmlns:a16="http://schemas.microsoft.com/office/drawing/2014/main" id="{0D0FE236-7A5D-268F-CF67-80FEA0F7AEAD}"/>
                </a:ext>
              </a:extLst>
            </p:cNvPr>
            <p:cNvSpPr txBox="1"/>
            <p:nvPr/>
          </p:nvSpPr>
          <p:spPr>
            <a:xfrm>
              <a:off x="751041" y="3024914"/>
              <a:ext cx="1357927" cy="265298"/>
            </a:xfrm>
            <a:prstGeom prst="rect">
              <a:avLst/>
            </a:prstGeom>
            <a:grp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prstClr val="white"/>
                  </a:solidFill>
                  <a:effectLst/>
                  <a:uLnTx/>
                  <a:uFillTx/>
                  <a:ea typeface="Calibri" panose="020F0502020204030204" pitchFamily="34" charset="0"/>
                  <a:cs typeface="Calibri" panose="020F0502020204030204" pitchFamily="34" charset="0"/>
                </a:rPr>
                <a:t>In collaboration with</a:t>
              </a:r>
            </a:p>
          </p:txBody>
        </p:sp>
      </p:grpSp>
      <p:sp>
        <p:nvSpPr>
          <p:cNvPr id="18" name="Text Placeholder 17">
            <a:extLst>
              <a:ext uri="{FF2B5EF4-FFF2-40B4-BE49-F238E27FC236}">
                <a16:creationId xmlns:a16="http://schemas.microsoft.com/office/drawing/2014/main" id="{0522427E-CA2E-E590-DC99-CCA628478D33}"/>
              </a:ext>
            </a:extLst>
          </p:cNvPr>
          <p:cNvSpPr>
            <a:spLocks noGrp="1"/>
          </p:cNvSpPr>
          <p:nvPr>
            <p:ph type="body" sz="quarter" idx="10"/>
          </p:nvPr>
        </p:nvSpPr>
        <p:spPr>
          <a:xfrm>
            <a:off x="6096039" y="3442252"/>
            <a:ext cx="5002213" cy="1368425"/>
          </a:xfrm>
        </p:spPr>
        <p:txBody>
          <a:bodyPr>
            <a:normAutofit/>
          </a:bodyPr>
          <a:lstStyle>
            <a:lvl1pPr marL="285750" indent="-285750">
              <a:buFont typeface="Arial" panose="020B0604020202020204" pitchFamily="34" charset="0"/>
              <a:buChar char="•"/>
              <a:defRPr sz="1400" b="1"/>
            </a:lvl1pPr>
            <a:lvl2pPr marL="742950" indent="-285750">
              <a:buFont typeface="Arial" panose="020B0604020202020204" pitchFamily="34" charset="0"/>
              <a:buChar char="•"/>
              <a:defRPr sz="1400" b="0"/>
            </a:lvl2pPr>
            <a:lvl3pPr marL="1200150" indent="-285750">
              <a:buFont typeface="Arial" panose="020B0604020202020204" pitchFamily="34" charset="0"/>
              <a:buChar char="•"/>
              <a:defRPr sz="1400" b="1"/>
            </a:lvl3pPr>
            <a:lvl4pPr marL="1657350" indent="-285750">
              <a:buFont typeface="Arial" panose="020B0604020202020204" pitchFamily="34" charset="0"/>
              <a:buChar char="•"/>
              <a:defRPr sz="1400" b="1"/>
            </a:lvl4pPr>
            <a:lvl5pPr marL="2114550" indent="-285750">
              <a:buFont typeface="Arial" panose="020B0604020202020204" pitchFamily="34" charset="0"/>
              <a:buChar char="•"/>
              <a:defRPr sz="1400" b="1"/>
            </a:lvl5pPr>
          </a:lstStyle>
          <a:p>
            <a:pPr lvl="0"/>
            <a:r>
              <a:rPr lang="en-GB"/>
              <a:t>Click to edit Master text styles</a:t>
            </a:r>
          </a:p>
          <a:p>
            <a:pPr lvl="1"/>
            <a:r>
              <a:rPr lang="en-GB"/>
              <a:t>Second level</a:t>
            </a:r>
          </a:p>
          <a:p>
            <a:pPr lvl="2"/>
            <a:endParaRPr lang="en-BE"/>
          </a:p>
        </p:txBody>
      </p:sp>
      <p:sp>
        <p:nvSpPr>
          <p:cNvPr id="20" name="Text Placeholder 19">
            <a:extLst>
              <a:ext uri="{FF2B5EF4-FFF2-40B4-BE49-F238E27FC236}">
                <a16:creationId xmlns:a16="http://schemas.microsoft.com/office/drawing/2014/main" id="{F0986324-841F-3E2B-EA21-B9EF956D3B53}"/>
              </a:ext>
            </a:extLst>
          </p:cNvPr>
          <p:cNvSpPr>
            <a:spLocks noGrp="1"/>
          </p:cNvSpPr>
          <p:nvPr>
            <p:ph type="body" sz="quarter" idx="11"/>
          </p:nvPr>
        </p:nvSpPr>
        <p:spPr>
          <a:xfrm>
            <a:off x="3630613" y="1476952"/>
            <a:ext cx="1889125" cy="1888548"/>
          </a:xfrm>
          <a:prstGeom prst="ellipse">
            <a:avLst/>
          </a:prstGeom>
          <a:solidFill>
            <a:schemeClr val="tx1"/>
          </a:solidFill>
        </p:spPr>
        <p:txBody>
          <a:bodyPr anchor="ctr">
            <a:noAutofit/>
          </a:bodyPr>
          <a:lstStyle>
            <a:lvl1pPr marL="0" indent="0" algn="ctr">
              <a:buNone/>
              <a:defRPr sz="1600" b="1">
                <a:solidFill>
                  <a:srgbClr val="FFFFFF"/>
                </a:solidFill>
              </a:defRPr>
            </a:lvl1pPr>
            <a:lvl2pPr marL="457200" indent="0" algn="ctr">
              <a:buNone/>
              <a:defRPr sz="1600" b="1">
                <a:solidFill>
                  <a:srgbClr val="FFFFFF"/>
                </a:solidFill>
              </a:defRPr>
            </a:lvl2pPr>
            <a:lvl3pPr marL="914400" indent="0" algn="ctr">
              <a:buNone/>
              <a:defRPr sz="1600" b="1">
                <a:solidFill>
                  <a:srgbClr val="FFFFFF"/>
                </a:solidFill>
              </a:defRPr>
            </a:lvl3pPr>
            <a:lvl4pPr marL="1371600" indent="0" algn="ctr">
              <a:buNone/>
              <a:defRPr sz="1600" b="1">
                <a:solidFill>
                  <a:srgbClr val="FFFFFF"/>
                </a:solidFill>
              </a:defRPr>
            </a:lvl4pPr>
            <a:lvl5pPr marL="1828800" indent="0" algn="ctr">
              <a:buNone/>
              <a:defRPr sz="1600" b="1">
                <a:solidFill>
                  <a:srgbClr val="FFFFFF"/>
                </a:solidFill>
              </a:defRPr>
            </a:lvl5pPr>
          </a:lstStyle>
          <a:p>
            <a:pPr lvl="0"/>
            <a:r>
              <a:rPr lang="en-GB"/>
              <a:t>Click to edit Master text styles</a:t>
            </a:r>
          </a:p>
        </p:txBody>
      </p:sp>
      <p:sp>
        <p:nvSpPr>
          <p:cNvPr id="16" name="Oval 15">
            <a:extLst>
              <a:ext uri="{FF2B5EF4-FFF2-40B4-BE49-F238E27FC236}">
                <a16:creationId xmlns:a16="http://schemas.microsoft.com/office/drawing/2014/main" id="{3B49B573-DAB9-D206-2B38-6C1CAF940AD3}"/>
              </a:ext>
            </a:extLst>
          </p:cNvPr>
          <p:cNvSpPr/>
          <p:nvPr userDrawn="1"/>
        </p:nvSpPr>
        <p:spPr>
          <a:xfrm>
            <a:off x="4476432" y="2581333"/>
            <a:ext cx="1478446" cy="1478446"/>
          </a:xfrm>
          <a:prstGeom prst="ellipse">
            <a:avLst/>
          </a:prstGeom>
          <a:solidFill>
            <a:srgbClr val="F1F7FF">
              <a:alpha val="88933"/>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229089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or_table_lay-out">
    <p:spTree>
      <p:nvGrpSpPr>
        <p:cNvPr id="1" name=""/>
        <p:cNvGrpSpPr/>
        <p:nvPr/>
      </p:nvGrpSpPr>
      <p:grpSpPr>
        <a:xfrm>
          <a:off x="0" y="0"/>
          <a:ext cx="0" cy="0"/>
          <a:chOff x="0" y="0"/>
          <a:chExt cx="0" cy="0"/>
        </a:xfrm>
      </p:grpSpPr>
      <p:pic>
        <p:nvPicPr>
          <p:cNvPr id="2" name="Picture 1" descr="A group of blue circles&#10;&#10;Description automatically generated">
            <a:extLst>
              <a:ext uri="{FF2B5EF4-FFF2-40B4-BE49-F238E27FC236}">
                <a16:creationId xmlns:a16="http://schemas.microsoft.com/office/drawing/2014/main" id="{705D96AD-0872-3183-DF71-65CA88C1F45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7386702" y="-1460352"/>
            <a:ext cx="2775766" cy="1873642"/>
          </a:xfrm>
          <a:prstGeom prst="rect">
            <a:avLst/>
          </a:prstGeom>
        </p:spPr>
      </p:pic>
      <p:sp>
        <p:nvSpPr>
          <p:cNvPr id="11" name="Content Placeholder 10">
            <a:extLst>
              <a:ext uri="{FF2B5EF4-FFF2-40B4-BE49-F238E27FC236}">
                <a16:creationId xmlns:a16="http://schemas.microsoft.com/office/drawing/2014/main" id="{B13CDADB-F955-6798-3E92-D03C6329E67C}"/>
              </a:ext>
            </a:extLst>
          </p:cNvPr>
          <p:cNvSpPr>
            <a:spLocks noGrp="1"/>
          </p:cNvSpPr>
          <p:nvPr>
            <p:ph sz="quarter" idx="10"/>
          </p:nvPr>
        </p:nvSpPr>
        <p:spPr>
          <a:xfrm>
            <a:off x="810169" y="1531259"/>
            <a:ext cx="9898063" cy="485993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BE"/>
          </a:p>
        </p:txBody>
      </p:sp>
      <p:sp>
        <p:nvSpPr>
          <p:cNvPr id="3" name="Text Placeholder 3">
            <a:extLst>
              <a:ext uri="{FF2B5EF4-FFF2-40B4-BE49-F238E27FC236}">
                <a16:creationId xmlns:a16="http://schemas.microsoft.com/office/drawing/2014/main" id="{A597127E-619F-24B7-8634-6DDE057DF2F6}"/>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10855220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Content_3">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3006893-B9CA-3087-1EE9-7721AF98986D}"/>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0"/>
            <a:ext cx="12191997" cy="6857998"/>
          </a:xfrm>
          <a:prstGeom prst="rect">
            <a:avLst/>
          </a:prstGeom>
        </p:spPr>
      </p:pic>
      <p:sp>
        <p:nvSpPr>
          <p:cNvPr id="6" name="Title 1">
            <a:extLst>
              <a:ext uri="{FF2B5EF4-FFF2-40B4-BE49-F238E27FC236}">
                <a16:creationId xmlns:a16="http://schemas.microsoft.com/office/drawing/2014/main" id="{7FEC59CD-E0F7-5C4C-1D1F-019C301427B5}"/>
              </a:ext>
            </a:extLst>
          </p:cNvPr>
          <p:cNvSpPr>
            <a:spLocks noGrp="1"/>
          </p:cNvSpPr>
          <p:nvPr>
            <p:ph type="title"/>
          </p:nvPr>
        </p:nvSpPr>
        <p:spPr>
          <a:xfrm>
            <a:off x="304800" y="320040"/>
            <a:ext cx="9585960" cy="752475"/>
          </a:xfrm>
        </p:spPr>
        <p:txBody>
          <a:bodyPr anchor="ctr">
            <a:normAutofit/>
          </a:bodyPr>
          <a:lstStyle>
            <a:lvl1pPr>
              <a:defRPr sz="2800" b="1">
                <a:solidFill>
                  <a:schemeClr val="tx2"/>
                </a:solidFill>
              </a:defRPr>
            </a:lvl1pPr>
          </a:lstStyle>
          <a:p>
            <a:r>
              <a:rPr lang="en-US"/>
              <a:t>Click to edit Master title style</a:t>
            </a:r>
            <a:endParaRPr lang="en-BE"/>
          </a:p>
        </p:txBody>
      </p:sp>
      <p:sp>
        <p:nvSpPr>
          <p:cNvPr id="7" name="Text Placeholder 2">
            <a:extLst>
              <a:ext uri="{FF2B5EF4-FFF2-40B4-BE49-F238E27FC236}">
                <a16:creationId xmlns:a16="http://schemas.microsoft.com/office/drawing/2014/main" id="{C6755FF5-D1F9-8199-047C-8D028A7A9747}"/>
              </a:ext>
            </a:extLst>
          </p:cNvPr>
          <p:cNvSpPr>
            <a:spLocks noGrp="1"/>
          </p:cNvSpPr>
          <p:nvPr>
            <p:ph type="body" idx="1"/>
          </p:nvPr>
        </p:nvSpPr>
        <p:spPr>
          <a:xfrm>
            <a:off x="304800" y="1249680"/>
            <a:ext cx="11648440" cy="4839970"/>
          </a:xfrm>
        </p:spPr>
        <p:txBody>
          <a:bodyPr>
            <a:normAutofit/>
          </a:bodyPr>
          <a:lstStyle>
            <a:lvl1pPr marL="0" indent="0">
              <a:buNone/>
              <a:defRPr sz="1800">
                <a:solidFill>
                  <a:schemeClr val="tx2"/>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pic>
        <p:nvPicPr>
          <p:cNvPr id="8" name="Graphic 7">
            <a:extLst>
              <a:ext uri="{FF2B5EF4-FFF2-40B4-BE49-F238E27FC236}">
                <a16:creationId xmlns:a16="http://schemas.microsoft.com/office/drawing/2014/main" id="{9BBBDB56-31C1-72A6-FEDB-8A05314B7A4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04525" y="314642"/>
            <a:ext cx="1085850" cy="752475"/>
          </a:xfrm>
          <a:prstGeom prst="rect">
            <a:avLst/>
          </a:prstGeom>
        </p:spPr>
      </p:pic>
      <p:sp>
        <p:nvSpPr>
          <p:cNvPr id="2" name="Slide Number Placeholder 5">
            <a:extLst>
              <a:ext uri="{FF2B5EF4-FFF2-40B4-BE49-F238E27FC236}">
                <a16:creationId xmlns:a16="http://schemas.microsoft.com/office/drawing/2014/main" id="{57E81033-33E5-F38B-2171-DC3E36D73216}"/>
              </a:ext>
            </a:extLst>
          </p:cNvPr>
          <p:cNvSpPr>
            <a:spLocks noGrp="1"/>
          </p:cNvSpPr>
          <p:nvPr>
            <p:ph type="sldNum" sz="quarter" idx="4"/>
          </p:nvPr>
        </p:nvSpPr>
        <p:spPr>
          <a:xfrm>
            <a:off x="304800" y="6356350"/>
            <a:ext cx="2743200" cy="365125"/>
          </a:xfrm>
          <a:prstGeom prst="rect">
            <a:avLst/>
          </a:prstGeom>
        </p:spPr>
        <p:txBody>
          <a:bodyPr vert="horz" lIns="91440" tIns="45720" rIns="91440" bIns="45720" rtlCol="0" anchor="ctr"/>
          <a:lstStyle>
            <a:lvl1pPr algn="l">
              <a:defRPr sz="1050">
                <a:solidFill>
                  <a:schemeClr val="bg2"/>
                </a:solidFill>
              </a:defRPr>
            </a:lvl1pPr>
          </a:lstStyle>
          <a:p>
            <a:fld id="{EE7F614A-C758-4A92-B698-4B9A2A8A5DBF}" type="slidenum">
              <a:rPr lang="en-BE" smtClean="0"/>
              <a:pPr/>
              <a:t>‹Nº›</a:t>
            </a:fld>
            <a:endParaRPr lang="en-BE"/>
          </a:p>
        </p:txBody>
      </p:sp>
    </p:spTree>
    <p:extLst>
      <p:ext uri="{BB962C8B-B14F-4D97-AF65-F5344CB8AC3E}">
        <p14:creationId xmlns:p14="http://schemas.microsoft.com/office/powerpoint/2010/main" val="2969865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3_Content_noBackgroun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7FEC59CD-E0F7-5C4C-1D1F-019C301427B5}"/>
              </a:ext>
            </a:extLst>
          </p:cNvPr>
          <p:cNvSpPr>
            <a:spLocks noGrp="1"/>
          </p:cNvSpPr>
          <p:nvPr>
            <p:ph type="title"/>
          </p:nvPr>
        </p:nvSpPr>
        <p:spPr>
          <a:xfrm>
            <a:off x="304800" y="320040"/>
            <a:ext cx="9585960" cy="752475"/>
          </a:xfrm>
        </p:spPr>
        <p:txBody>
          <a:bodyPr anchor="ctr">
            <a:normAutofit/>
          </a:bodyPr>
          <a:lstStyle>
            <a:lvl1pPr>
              <a:defRPr sz="2800" b="1">
                <a:solidFill>
                  <a:schemeClr val="tx2"/>
                </a:solidFill>
              </a:defRPr>
            </a:lvl1pPr>
          </a:lstStyle>
          <a:p>
            <a:r>
              <a:rPr lang="en-US"/>
              <a:t>Click to edit Master title style</a:t>
            </a:r>
            <a:endParaRPr lang="en-BE"/>
          </a:p>
        </p:txBody>
      </p:sp>
      <p:sp>
        <p:nvSpPr>
          <p:cNvPr id="7" name="Text Placeholder 2">
            <a:extLst>
              <a:ext uri="{FF2B5EF4-FFF2-40B4-BE49-F238E27FC236}">
                <a16:creationId xmlns:a16="http://schemas.microsoft.com/office/drawing/2014/main" id="{C6755FF5-D1F9-8199-047C-8D028A7A9747}"/>
              </a:ext>
            </a:extLst>
          </p:cNvPr>
          <p:cNvSpPr>
            <a:spLocks noGrp="1"/>
          </p:cNvSpPr>
          <p:nvPr>
            <p:ph type="body" idx="1"/>
          </p:nvPr>
        </p:nvSpPr>
        <p:spPr>
          <a:xfrm>
            <a:off x="304800" y="1249680"/>
            <a:ext cx="11648440" cy="4839970"/>
          </a:xfrm>
        </p:spPr>
        <p:txBody>
          <a:bodyPr>
            <a:normAutofit/>
          </a:bodyPr>
          <a:lstStyle>
            <a:lvl1pPr marL="0" indent="0">
              <a:buNone/>
              <a:defRPr sz="1800">
                <a:solidFill>
                  <a:schemeClr val="tx2"/>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Slide Number Placeholder 5">
            <a:extLst>
              <a:ext uri="{FF2B5EF4-FFF2-40B4-BE49-F238E27FC236}">
                <a16:creationId xmlns:a16="http://schemas.microsoft.com/office/drawing/2014/main" id="{162C0128-85EE-EB11-0B46-19C36F62B523}"/>
              </a:ext>
            </a:extLst>
          </p:cNvPr>
          <p:cNvSpPr>
            <a:spLocks noGrp="1"/>
          </p:cNvSpPr>
          <p:nvPr>
            <p:ph type="sldNum" sz="quarter" idx="4"/>
          </p:nvPr>
        </p:nvSpPr>
        <p:spPr>
          <a:xfrm>
            <a:off x="304800" y="6356350"/>
            <a:ext cx="2743200" cy="365125"/>
          </a:xfrm>
          <a:prstGeom prst="rect">
            <a:avLst/>
          </a:prstGeom>
        </p:spPr>
        <p:txBody>
          <a:bodyPr vert="horz" lIns="91440" tIns="45720" rIns="91440" bIns="45720" rtlCol="0" anchor="ctr"/>
          <a:lstStyle>
            <a:lvl1pPr algn="l">
              <a:defRPr sz="1050">
                <a:solidFill>
                  <a:schemeClr val="accent1"/>
                </a:solidFill>
              </a:defRPr>
            </a:lvl1pPr>
          </a:lstStyle>
          <a:p>
            <a:fld id="{EE7F614A-C758-4A92-B698-4B9A2A8A5DBF}" type="slidenum">
              <a:rPr lang="en-BE" smtClean="0"/>
              <a:pPr/>
              <a:t>‹Nº›</a:t>
            </a:fld>
            <a:endParaRPr lang="en-BE"/>
          </a:p>
        </p:txBody>
      </p:sp>
    </p:spTree>
    <p:extLst>
      <p:ext uri="{BB962C8B-B14F-4D97-AF65-F5344CB8AC3E}">
        <p14:creationId xmlns:p14="http://schemas.microsoft.com/office/powerpoint/2010/main" val="29247734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QbD_group_Title_page">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3924790"/>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5530301"/>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grpSp>
        <p:nvGrpSpPr>
          <p:cNvPr id="2" name="Group 1">
            <a:extLst>
              <a:ext uri="{FF2B5EF4-FFF2-40B4-BE49-F238E27FC236}">
                <a16:creationId xmlns:a16="http://schemas.microsoft.com/office/drawing/2014/main" id="{BB1D5848-B732-D4A9-678F-FE8F933CDBEA}"/>
              </a:ext>
            </a:extLst>
          </p:cNvPr>
          <p:cNvGrpSpPr/>
          <p:nvPr userDrawn="1"/>
        </p:nvGrpSpPr>
        <p:grpSpPr>
          <a:xfrm>
            <a:off x="-568615" y="-1189973"/>
            <a:ext cx="5416187" cy="4697230"/>
            <a:chOff x="-568615" y="-1189973"/>
            <a:chExt cx="5416187" cy="4697230"/>
          </a:xfrm>
        </p:grpSpPr>
        <p:sp>
          <p:nvSpPr>
            <p:cNvPr id="12" name="Oval 11">
              <a:extLst>
                <a:ext uri="{FF2B5EF4-FFF2-40B4-BE49-F238E27FC236}">
                  <a16:creationId xmlns:a16="http://schemas.microsoft.com/office/drawing/2014/main" id="{17C351EE-8617-8951-9D7E-B995208DCE21}"/>
                </a:ext>
              </a:extLst>
            </p:cNvPr>
            <p:cNvSpPr/>
            <p:nvPr userDrawn="1"/>
          </p:nvSpPr>
          <p:spPr>
            <a:xfrm>
              <a:off x="2524238" y="-620946"/>
              <a:ext cx="2323334" cy="2276640"/>
            </a:xfrm>
            <a:prstGeom prst="ellipse">
              <a:avLst/>
            </a:prstGeom>
            <a:solidFill>
              <a:srgbClr val="4BC8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Oval 9">
              <a:extLst>
                <a:ext uri="{FF2B5EF4-FFF2-40B4-BE49-F238E27FC236}">
                  <a16:creationId xmlns:a16="http://schemas.microsoft.com/office/drawing/2014/main" id="{F21A8A6F-B466-1BB2-3FF8-FE972E99A1D8}"/>
                </a:ext>
              </a:extLst>
            </p:cNvPr>
            <p:cNvSpPr/>
            <p:nvPr userDrawn="1"/>
          </p:nvSpPr>
          <p:spPr>
            <a:xfrm>
              <a:off x="-568615" y="1083411"/>
              <a:ext cx="2423846" cy="2423846"/>
            </a:xfrm>
            <a:prstGeom prst="ellipse">
              <a:avLst/>
            </a:prstGeom>
            <a:solidFill>
              <a:srgbClr val="2E63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9" name="Oval 8">
              <a:extLst>
                <a:ext uri="{FF2B5EF4-FFF2-40B4-BE49-F238E27FC236}">
                  <a16:creationId xmlns:a16="http://schemas.microsoft.com/office/drawing/2014/main" id="{79B6CC38-44C6-8531-1DDE-9592434055F6}"/>
                </a:ext>
              </a:extLst>
            </p:cNvPr>
            <p:cNvSpPr/>
            <p:nvPr userDrawn="1"/>
          </p:nvSpPr>
          <p:spPr>
            <a:xfrm>
              <a:off x="-338203" y="-1189973"/>
              <a:ext cx="3770334" cy="3770334"/>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3" name="Oval 12">
              <a:extLst>
                <a:ext uri="{FF2B5EF4-FFF2-40B4-BE49-F238E27FC236}">
                  <a16:creationId xmlns:a16="http://schemas.microsoft.com/office/drawing/2014/main" id="{FD5A751E-0B3D-00DC-AF50-DA75E4D4D560}"/>
                </a:ext>
              </a:extLst>
            </p:cNvPr>
            <p:cNvSpPr/>
            <p:nvPr userDrawn="1"/>
          </p:nvSpPr>
          <p:spPr>
            <a:xfrm>
              <a:off x="2436556" y="531449"/>
              <a:ext cx="2323334" cy="2276640"/>
            </a:xfrm>
            <a:prstGeom prst="ellipse">
              <a:avLst/>
            </a:prstGeom>
            <a:solidFill>
              <a:srgbClr val="FFFFFF">
                <a:alpha val="4981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grpSp>
      <p:sp>
        <p:nvSpPr>
          <p:cNvPr id="16" name="Oval 15">
            <a:extLst>
              <a:ext uri="{FF2B5EF4-FFF2-40B4-BE49-F238E27FC236}">
                <a16:creationId xmlns:a16="http://schemas.microsoft.com/office/drawing/2014/main" id="{464DFB32-8A12-977A-A106-F78DDBF51B7C}"/>
              </a:ext>
            </a:extLst>
          </p:cNvPr>
          <p:cNvSpPr/>
          <p:nvPr userDrawn="1"/>
        </p:nvSpPr>
        <p:spPr>
          <a:xfrm>
            <a:off x="10809801" y="4159429"/>
            <a:ext cx="2107261" cy="2064910"/>
          </a:xfrm>
          <a:prstGeom prst="ellipse">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4" name="Oval 13">
            <a:extLst>
              <a:ext uri="{FF2B5EF4-FFF2-40B4-BE49-F238E27FC236}">
                <a16:creationId xmlns:a16="http://schemas.microsoft.com/office/drawing/2014/main" id="{B0801213-2F76-C7F2-AA42-1E63E89081B9}"/>
              </a:ext>
            </a:extLst>
          </p:cNvPr>
          <p:cNvSpPr/>
          <p:nvPr userDrawn="1"/>
        </p:nvSpPr>
        <p:spPr>
          <a:xfrm>
            <a:off x="9043790" y="4847571"/>
            <a:ext cx="3331923" cy="3331923"/>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7" name="Oval 16">
            <a:extLst>
              <a:ext uri="{FF2B5EF4-FFF2-40B4-BE49-F238E27FC236}">
                <a16:creationId xmlns:a16="http://schemas.microsoft.com/office/drawing/2014/main" id="{35ED42BD-A3FA-702C-3D77-C0D6E2C627D5}"/>
              </a:ext>
            </a:extLst>
          </p:cNvPr>
          <p:cNvSpPr/>
          <p:nvPr userDrawn="1"/>
        </p:nvSpPr>
        <p:spPr>
          <a:xfrm>
            <a:off x="10634437" y="2718936"/>
            <a:ext cx="2107261" cy="2064910"/>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5" name="Oval 14">
            <a:extLst>
              <a:ext uri="{FF2B5EF4-FFF2-40B4-BE49-F238E27FC236}">
                <a16:creationId xmlns:a16="http://schemas.microsoft.com/office/drawing/2014/main" id="{F54006E6-D8A3-8DA0-7F06-A902BCE36410}"/>
              </a:ext>
            </a:extLst>
          </p:cNvPr>
          <p:cNvSpPr/>
          <p:nvPr userDrawn="1"/>
        </p:nvSpPr>
        <p:spPr>
          <a:xfrm>
            <a:off x="9281626" y="3721018"/>
            <a:ext cx="2107261" cy="206491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51757351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QbD_group_Subtitle_page">
    <p:spTree>
      <p:nvGrpSpPr>
        <p:cNvPr id="1" name=""/>
        <p:cNvGrpSpPr/>
        <p:nvPr/>
      </p:nvGrpSpPr>
      <p:grpSpPr>
        <a:xfrm>
          <a:off x="0" y="0"/>
          <a:ext cx="0" cy="0"/>
          <a:chOff x="0" y="0"/>
          <a:chExt cx="0" cy="0"/>
        </a:xfrm>
      </p:grpSpPr>
      <p:sp>
        <p:nvSpPr>
          <p:cNvPr id="21" name="Oval 20">
            <a:extLst>
              <a:ext uri="{FF2B5EF4-FFF2-40B4-BE49-F238E27FC236}">
                <a16:creationId xmlns:a16="http://schemas.microsoft.com/office/drawing/2014/main" id="{7E9FDDBE-D42A-EC08-A987-75A27642B7E7}"/>
              </a:ext>
            </a:extLst>
          </p:cNvPr>
          <p:cNvSpPr/>
          <p:nvPr userDrawn="1"/>
        </p:nvSpPr>
        <p:spPr>
          <a:xfrm>
            <a:off x="8093954" y="3262081"/>
            <a:ext cx="3048000" cy="304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51A77BC4-B9B1-B08D-EDE9-B0FCCA9AB223}"/>
              </a:ext>
            </a:extLst>
          </p:cNvPr>
          <p:cNvSpPr/>
          <p:nvPr userDrawn="1"/>
        </p:nvSpPr>
        <p:spPr>
          <a:xfrm>
            <a:off x="7931394" y="867164"/>
            <a:ext cx="3166356" cy="3166356"/>
          </a:xfrm>
          <a:prstGeom prst="ellipse">
            <a:avLst/>
          </a:prstGeom>
          <a:solidFill>
            <a:srgbClr val="4BC8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3924790"/>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5530301"/>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5" name="Oval 4">
            <a:extLst>
              <a:ext uri="{FF2B5EF4-FFF2-40B4-BE49-F238E27FC236}">
                <a16:creationId xmlns:a16="http://schemas.microsoft.com/office/drawing/2014/main" id="{60CDF242-F775-19F7-E283-71DE98813573}"/>
              </a:ext>
            </a:extLst>
          </p:cNvPr>
          <p:cNvSpPr/>
          <p:nvPr userDrawn="1"/>
        </p:nvSpPr>
        <p:spPr>
          <a:xfrm>
            <a:off x="5899394" y="1954284"/>
            <a:ext cx="3166356" cy="3166356"/>
          </a:xfrm>
          <a:prstGeom prst="ellipse">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2" name="Oval 21">
            <a:extLst>
              <a:ext uri="{FF2B5EF4-FFF2-40B4-BE49-F238E27FC236}">
                <a16:creationId xmlns:a16="http://schemas.microsoft.com/office/drawing/2014/main" id="{FCE1A663-1CB0-C607-8E99-DFA99FF7D967}"/>
              </a:ext>
            </a:extLst>
          </p:cNvPr>
          <p:cNvSpPr/>
          <p:nvPr userDrawn="1"/>
        </p:nvSpPr>
        <p:spPr>
          <a:xfrm>
            <a:off x="7037314" y="1425964"/>
            <a:ext cx="3166356" cy="3166356"/>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4" name="Picture Placeholder 23">
            <a:extLst>
              <a:ext uri="{FF2B5EF4-FFF2-40B4-BE49-F238E27FC236}">
                <a16:creationId xmlns:a16="http://schemas.microsoft.com/office/drawing/2014/main" id="{1138C899-6E07-1753-88F1-010E73E79476}"/>
              </a:ext>
            </a:extLst>
          </p:cNvPr>
          <p:cNvSpPr>
            <a:spLocks noGrp="1"/>
          </p:cNvSpPr>
          <p:nvPr>
            <p:ph type="pic" sz="quarter" idx="10"/>
          </p:nvPr>
        </p:nvSpPr>
        <p:spPr>
          <a:xfrm>
            <a:off x="7010141" y="1425499"/>
            <a:ext cx="3168131" cy="3166356"/>
          </a:xfrm>
          <a:prstGeom prst="ellipse">
            <a:avLst/>
          </a:prstGeom>
        </p:spPr>
        <p:txBody>
          <a:bodyPr anchor="ctr"/>
          <a:lstStyle>
            <a:lvl1pPr marL="0" indent="0" algn="ctr">
              <a:buNone/>
              <a:defRPr/>
            </a:lvl1pPr>
          </a:lstStyle>
          <a:p>
            <a:endParaRPr lang="en-BE"/>
          </a:p>
        </p:txBody>
      </p:sp>
    </p:spTree>
    <p:extLst>
      <p:ext uri="{BB962C8B-B14F-4D97-AF65-F5344CB8AC3E}">
        <p14:creationId xmlns:p14="http://schemas.microsoft.com/office/powerpoint/2010/main" val="31881481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QbD_group_Subtitle_page_2">
    <p:spTree>
      <p:nvGrpSpPr>
        <p:cNvPr id="1" name=""/>
        <p:cNvGrpSpPr/>
        <p:nvPr/>
      </p:nvGrpSpPr>
      <p:grpSpPr>
        <a:xfrm>
          <a:off x="0" y="0"/>
          <a:ext cx="0" cy="0"/>
          <a:chOff x="0" y="0"/>
          <a:chExt cx="0" cy="0"/>
        </a:xfrm>
      </p:grpSpPr>
      <p:sp>
        <p:nvSpPr>
          <p:cNvPr id="21" name="Oval 20">
            <a:extLst>
              <a:ext uri="{FF2B5EF4-FFF2-40B4-BE49-F238E27FC236}">
                <a16:creationId xmlns:a16="http://schemas.microsoft.com/office/drawing/2014/main" id="{7E9FDDBE-D42A-EC08-A987-75A27642B7E7}"/>
              </a:ext>
            </a:extLst>
          </p:cNvPr>
          <p:cNvSpPr/>
          <p:nvPr userDrawn="1"/>
        </p:nvSpPr>
        <p:spPr>
          <a:xfrm>
            <a:off x="8093954" y="3262081"/>
            <a:ext cx="3048000" cy="3048000"/>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51A77BC4-B9B1-B08D-EDE9-B0FCCA9AB223}"/>
              </a:ext>
            </a:extLst>
          </p:cNvPr>
          <p:cNvSpPr/>
          <p:nvPr userDrawn="1"/>
        </p:nvSpPr>
        <p:spPr>
          <a:xfrm>
            <a:off x="7931394" y="867164"/>
            <a:ext cx="3166356" cy="3166356"/>
          </a:xfrm>
          <a:prstGeom prst="ellipse">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Title 1">
            <a:extLst>
              <a:ext uri="{FF2B5EF4-FFF2-40B4-BE49-F238E27FC236}">
                <a16:creationId xmlns:a16="http://schemas.microsoft.com/office/drawing/2014/main" id="{A77E2079-5FE5-13EA-A9D5-DE2010C76CE9}"/>
              </a:ext>
            </a:extLst>
          </p:cNvPr>
          <p:cNvSpPr>
            <a:spLocks noGrp="1"/>
          </p:cNvSpPr>
          <p:nvPr>
            <p:ph type="title"/>
          </p:nvPr>
        </p:nvSpPr>
        <p:spPr>
          <a:xfrm>
            <a:off x="530572" y="3924790"/>
            <a:ext cx="4580255" cy="1452880"/>
          </a:xfrm>
        </p:spPr>
        <p:txBody>
          <a:bodyPr anchor="b">
            <a:normAutofit/>
          </a:bodyPr>
          <a:lstStyle>
            <a:lvl1pPr>
              <a:defRPr sz="4000" b="1">
                <a:solidFill>
                  <a:schemeClr val="tx1"/>
                </a:solidFill>
              </a:defRPr>
            </a:lvl1pPr>
          </a:lstStyle>
          <a:p>
            <a:r>
              <a:rPr lang="en-US"/>
              <a:t>Click to edit Master title style</a:t>
            </a:r>
            <a:endParaRPr lang="en-BE"/>
          </a:p>
        </p:txBody>
      </p:sp>
      <p:sp>
        <p:nvSpPr>
          <p:cNvPr id="8" name="Text Placeholder 2">
            <a:extLst>
              <a:ext uri="{FF2B5EF4-FFF2-40B4-BE49-F238E27FC236}">
                <a16:creationId xmlns:a16="http://schemas.microsoft.com/office/drawing/2014/main" id="{E3D95DDB-A3AA-F076-D1C0-4931F5E8EBA0}"/>
              </a:ext>
            </a:extLst>
          </p:cNvPr>
          <p:cNvSpPr>
            <a:spLocks noGrp="1"/>
          </p:cNvSpPr>
          <p:nvPr>
            <p:ph type="body" idx="1"/>
          </p:nvPr>
        </p:nvSpPr>
        <p:spPr>
          <a:xfrm>
            <a:off x="530572" y="5530301"/>
            <a:ext cx="4580255" cy="836930"/>
          </a:xfrm>
        </p:spPr>
        <p:txBody>
          <a:bodyPr/>
          <a:lstStyle>
            <a:lvl1pPr marL="0" indent="0">
              <a:buNone/>
              <a:defRPr sz="2400">
                <a:solidFill>
                  <a:schemeClr val="tx1"/>
                </a:solidFill>
                <a:latin typeface="+mj-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5" name="Oval 4">
            <a:extLst>
              <a:ext uri="{FF2B5EF4-FFF2-40B4-BE49-F238E27FC236}">
                <a16:creationId xmlns:a16="http://schemas.microsoft.com/office/drawing/2014/main" id="{60CDF242-F775-19F7-E283-71DE98813573}"/>
              </a:ext>
            </a:extLst>
          </p:cNvPr>
          <p:cNvSpPr/>
          <p:nvPr userDrawn="1"/>
        </p:nvSpPr>
        <p:spPr>
          <a:xfrm>
            <a:off x="5899394" y="1954284"/>
            <a:ext cx="3166356" cy="3166356"/>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2" name="Oval 21">
            <a:extLst>
              <a:ext uri="{FF2B5EF4-FFF2-40B4-BE49-F238E27FC236}">
                <a16:creationId xmlns:a16="http://schemas.microsoft.com/office/drawing/2014/main" id="{FCE1A663-1CB0-C607-8E99-DFA99FF7D967}"/>
              </a:ext>
            </a:extLst>
          </p:cNvPr>
          <p:cNvSpPr/>
          <p:nvPr userDrawn="1"/>
        </p:nvSpPr>
        <p:spPr>
          <a:xfrm>
            <a:off x="7037314" y="1425964"/>
            <a:ext cx="3166356" cy="3166356"/>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4" name="Picture Placeholder 23">
            <a:extLst>
              <a:ext uri="{FF2B5EF4-FFF2-40B4-BE49-F238E27FC236}">
                <a16:creationId xmlns:a16="http://schemas.microsoft.com/office/drawing/2014/main" id="{1138C899-6E07-1753-88F1-010E73E79476}"/>
              </a:ext>
            </a:extLst>
          </p:cNvPr>
          <p:cNvSpPr>
            <a:spLocks noGrp="1"/>
          </p:cNvSpPr>
          <p:nvPr>
            <p:ph type="pic" sz="quarter" idx="10"/>
          </p:nvPr>
        </p:nvSpPr>
        <p:spPr>
          <a:xfrm>
            <a:off x="7010141" y="1425499"/>
            <a:ext cx="3168131" cy="3166356"/>
          </a:xfrm>
          <a:prstGeom prst="ellipse">
            <a:avLst/>
          </a:prstGeom>
        </p:spPr>
        <p:txBody>
          <a:bodyPr anchor="ctr"/>
          <a:lstStyle>
            <a:lvl1pPr marL="0" indent="0" algn="ctr">
              <a:buNone/>
              <a:defRPr/>
            </a:lvl1pPr>
          </a:lstStyle>
          <a:p>
            <a:endParaRPr lang="en-BE"/>
          </a:p>
        </p:txBody>
      </p:sp>
    </p:spTree>
    <p:extLst>
      <p:ext uri="{BB962C8B-B14F-4D97-AF65-F5344CB8AC3E}">
        <p14:creationId xmlns:p14="http://schemas.microsoft.com/office/powerpoint/2010/main" val="39123826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meline_line">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144D8F0E-52DC-567F-AE05-EE41BD7A4C9B}"/>
              </a:ext>
            </a:extLst>
          </p:cNvPr>
          <p:cNvSpPr/>
          <p:nvPr userDrawn="1"/>
        </p:nvSpPr>
        <p:spPr>
          <a:xfrm>
            <a:off x="1826204" y="1154112"/>
            <a:ext cx="8278814" cy="4549776"/>
          </a:xfrm>
          <a:custGeom>
            <a:avLst/>
            <a:gdLst/>
            <a:ahLst/>
            <a:cxnLst>
              <a:cxn ang="0">
                <a:pos x="wd2" y="hd2"/>
              </a:cxn>
              <a:cxn ang="5400000">
                <a:pos x="wd2" y="hd2"/>
              </a:cxn>
              <a:cxn ang="10800000">
                <a:pos x="wd2" y="hd2"/>
              </a:cxn>
              <a:cxn ang="16200000">
                <a:pos x="wd2" y="hd2"/>
              </a:cxn>
            </a:cxnLst>
            <a:rect l="0" t="0" r="r" b="b"/>
            <a:pathLst>
              <a:path w="21600" h="21600" extrusionOk="0">
                <a:moveTo>
                  <a:pt x="21471" y="0"/>
                </a:moveTo>
                <a:cubicBezTo>
                  <a:pt x="21173" y="1737"/>
                  <a:pt x="20279" y="3003"/>
                  <a:pt x="19225" y="3003"/>
                </a:cubicBezTo>
                <a:cubicBezTo>
                  <a:pt x="2355" y="3003"/>
                  <a:pt x="2355" y="3003"/>
                  <a:pt x="2355" y="3003"/>
                </a:cubicBezTo>
                <a:cubicBezTo>
                  <a:pt x="1053" y="3003"/>
                  <a:pt x="0" y="4921"/>
                  <a:pt x="0" y="7290"/>
                </a:cubicBezTo>
                <a:cubicBezTo>
                  <a:pt x="0" y="7290"/>
                  <a:pt x="0" y="7290"/>
                  <a:pt x="0" y="7290"/>
                </a:cubicBezTo>
                <a:cubicBezTo>
                  <a:pt x="0" y="9642"/>
                  <a:pt x="1053" y="11560"/>
                  <a:pt x="2355" y="11560"/>
                </a:cubicBezTo>
                <a:cubicBezTo>
                  <a:pt x="19245" y="11560"/>
                  <a:pt x="19245" y="11560"/>
                  <a:pt x="19245" y="11560"/>
                </a:cubicBezTo>
                <a:cubicBezTo>
                  <a:pt x="20547" y="11560"/>
                  <a:pt x="21600" y="13477"/>
                  <a:pt x="21600" y="15829"/>
                </a:cubicBezTo>
                <a:cubicBezTo>
                  <a:pt x="21600" y="15829"/>
                  <a:pt x="21600" y="15829"/>
                  <a:pt x="21600" y="15829"/>
                </a:cubicBezTo>
                <a:cubicBezTo>
                  <a:pt x="21600" y="18199"/>
                  <a:pt x="20547" y="20117"/>
                  <a:pt x="19245" y="20117"/>
                </a:cubicBezTo>
                <a:cubicBezTo>
                  <a:pt x="2355" y="20117"/>
                  <a:pt x="2355" y="20117"/>
                  <a:pt x="2355" y="20117"/>
                </a:cubicBezTo>
                <a:cubicBezTo>
                  <a:pt x="1639" y="20117"/>
                  <a:pt x="1003" y="20677"/>
                  <a:pt x="576" y="21600"/>
                </a:cubicBezTo>
              </a:path>
            </a:pathLst>
          </a:custGeom>
          <a:ln w="15875" cap="rnd">
            <a:solidFill>
              <a:srgbClr val="414042"/>
            </a:solidFill>
          </a:ln>
        </p:spPr>
        <p:txBody>
          <a:bodyPr lIns="45719" rIns="45719"/>
          <a:lstStyle/>
          <a:p>
            <a:endParaRPr/>
          </a:p>
        </p:txBody>
      </p:sp>
      <p:sp>
        <p:nvSpPr>
          <p:cNvPr id="8" name="Oval 8">
            <a:extLst>
              <a:ext uri="{FF2B5EF4-FFF2-40B4-BE49-F238E27FC236}">
                <a16:creationId xmlns:a16="http://schemas.microsoft.com/office/drawing/2014/main" id="{F1BA6748-9DE2-8E4F-6673-DA4F0A30D282}"/>
              </a:ext>
            </a:extLst>
          </p:cNvPr>
          <p:cNvSpPr/>
          <p:nvPr userDrawn="1"/>
        </p:nvSpPr>
        <p:spPr>
          <a:xfrm>
            <a:off x="2668892" y="5307012"/>
            <a:ext cx="168278"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9" name="Oval 10">
            <a:extLst>
              <a:ext uri="{FF2B5EF4-FFF2-40B4-BE49-F238E27FC236}">
                <a16:creationId xmlns:a16="http://schemas.microsoft.com/office/drawing/2014/main" id="{7D1200E4-1680-145B-339B-4277B52BDC3C}"/>
              </a:ext>
            </a:extLst>
          </p:cNvPr>
          <p:cNvSpPr/>
          <p:nvPr userDrawn="1"/>
        </p:nvSpPr>
        <p:spPr>
          <a:xfrm>
            <a:off x="10020879" y="4403725"/>
            <a:ext cx="168277" cy="168277"/>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0" name="Oval 12">
            <a:extLst>
              <a:ext uri="{FF2B5EF4-FFF2-40B4-BE49-F238E27FC236}">
                <a16:creationId xmlns:a16="http://schemas.microsoft.com/office/drawing/2014/main" id="{0D1650A8-FDDD-F024-5DD3-C14D48FB838C}"/>
              </a:ext>
            </a:extLst>
          </p:cNvPr>
          <p:cNvSpPr/>
          <p:nvPr userDrawn="1"/>
        </p:nvSpPr>
        <p:spPr>
          <a:xfrm>
            <a:off x="4423602" y="5307012"/>
            <a:ext cx="166688"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1" name="Oval 14">
            <a:extLst>
              <a:ext uri="{FF2B5EF4-FFF2-40B4-BE49-F238E27FC236}">
                <a16:creationId xmlns:a16="http://schemas.microsoft.com/office/drawing/2014/main" id="{D2671FD9-6B38-C297-32EF-D0362CFB44BB}"/>
              </a:ext>
            </a:extLst>
          </p:cNvPr>
          <p:cNvSpPr/>
          <p:nvPr userDrawn="1"/>
        </p:nvSpPr>
        <p:spPr>
          <a:xfrm>
            <a:off x="6487352" y="5307012"/>
            <a:ext cx="166690"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2" name="Oval 16">
            <a:extLst>
              <a:ext uri="{FF2B5EF4-FFF2-40B4-BE49-F238E27FC236}">
                <a16:creationId xmlns:a16="http://schemas.microsoft.com/office/drawing/2014/main" id="{24EF836D-457B-34ED-6EB1-EF8EA0E93DF3}"/>
              </a:ext>
            </a:extLst>
          </p:cNvPr>
          <p:cNvSpPr/>
          <p:nvPr userDrawn="1"/>
        </p:nvSpPr>
        <p:spPr>
          <a:xfrm>
            <a:off x="2667938" y="1701800"/>
            <a:ext cx="168278"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3" name="Oval 18">
            <a:extLst>
              <a:ext uri="{FF2B5EF4-FFF2-40B4-BE49-F238E27FC236}">
                <a16:creationId xmlns:a16="http://schemas.microsoft.com/office/drawing/2014/main" id="{94AB0A59-4693-9049-9FBD-150E5AC3E2B4}"/>
              </a:ext>
            </a:extLst>
          </p:cNvPr>
          <p:cNvSpPr/>
          <p:nvPr userDrawn="1"/>
        </p:nvSpPr>
        <p:spPr>
          <a:xfrm>
            <a:off x="1743654" y="2605088"/>
            <a:ext cx="166689"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4" name="Oval 20">
            <a:extLst>
              <a:ext uri="{FF2B5EF4-FFF2-40B4-BE49-F238E27FC236}">
                <a16:creationId xmlns:a16="http://schemas.microsoft.com/office/drawing/2014/main" id="{5F26B75F-5F54-A782-711C-B884DAFB5DCA}"/>
              </a:ext>
            </a:extLst>
          </p:cNvPr>
          <p:cNvSpPr/>
          <p:nvPr userDrawn="1"/>
        </p:nvSpPr>
        <p:spPr>
          <a:xfrm>
            <a:off x="4422648" y="1701800"/>
            <a:ext cx="166688"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5" name="Oval 22">
            <a:extLst>
              <a:ext uri="{FF2B5EF4-FFF2-40B4-BE49-F238E27FC236}">
                <a16:creationId xmlns:a16="http://schemas.microsoft.com/office/drawing/2014/main" id="{72E9CA37-F37B-A369-1F8A-24A4B996B4BA}"/>
              </a:ext>
            </a:extLst>
          </p:cNvPr>
          <p:cNvSpPr/>
          <p:nvPr userDrawn="1"/>
        </p:nvSpPr>
        <p:spPr>
          <a:xfrm>
            <a:off x="6486398" y="1701800"/>
            <a:ext cx="166690"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6" name="Oval 24">
            <a:extLst>
              <a:ext uri="{FF2B5EF4-FFF2-40B4-BE49-F238E27FC236}">
                <a16:creationId xmlns:a16="http://schemas.microsoft.com/office/drawing/2014/main" id="{45D004C1-C11D-3DF4-F569-53D109C0511C}"/>
              </a:ext>
            </a:extLst>
          </p:cNvPr>
          <p:cNvSpPr/>
          <p:nvPr userDrawn="1"/>
        </p:nvSpPr>
        <p:spPr>
          <a:xfrm>
            <a:off x="2667938" y="3505199"/>
            <a:ext cx="168278" cy="166690"/>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7" name="Oval 26">
            <a:extLst>
              <a:ext uri="{FF2B5EF4-FFF2-40B4-BE49-F238E27FC236}">
                <a16:creationId xmlns:a16="http://schemas.microsoft.com/office/drawing/2014/main" id="{FA225360-D48F-52EC-1A59-C283AC18A97C}"/>
              </a:ext>
            </a:extLst>
          </p:cNvPr>
          <p:cNvSpPr/>
          <p:nvPr userDrawn="1"/>
        </p:nvSpPr>
        <p:spPr>
          <a:xfrm>
            <a:off x="4422648" y="3505199"/>
            <a:ext cx="166688" cy="166690"/>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8" name="Oval 28">
            <a:extLst>
              <a:ext uri="{FF2B5EF4-FFF2-40B4-BE49-F238E27FC236}">
                <a16:creationId xmlns:a16="http://schemas.microsoft.com/office/drawing/2014/main" id="{C8A233AE-BEF3-2250-9EFE-3F87400E597A}"/>
              </a:ext>
            </a:extLst>
          </p:cNvPr>
          <p:cNvSpPr/>
          <p:nvPr userDrawn="1"/>
        </p:nvSpPr>
        <p:spPr>
          <a:xfrm>
            <a:off x="6486398" y="3505199"/>
            <a:ext cx="166690" cy="166690"/>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19" name="Oval 22">
            <a:extLst>
              <a:ext uri="{FF2B5EF4-FFF2-40B4-BE49-F238E27FC236}">
                <a16:creationId xmlns:a16="http://schemas.microsoft.com/office/drawing/2014/main" id="{68F4A650-489F-5C80-BA27-FC14FA2B4266}"/>
              </a:ext>
            </a:extLst>
          </p:cNvPr>
          <p:cNvSpPr/>
          <p:nvPr userDrawn="1"/>
        </p:nvSpPr>
        <p:spPr>
          <a:xfrm>
            <a:off x="8522529" y="5312924"/>
            <a:ext cx="166690"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20" name="Oval 22">
            <a:extLst>
              <a:ext uri="{FF2B5EF4-FFF2-40B4-BE49-F238E27FC236}">
                <a16:creationId xmlns:a16="http://schemas.microsoft.com/office/drawing/2014/main" id="{E7E4D8A4-4772-50C1-12F2-04FD8DE6E044}"/>
              </a:ext>
            </a:extLst>
          </p:cNvPr>
          <p:cNvSpPr/>
          <p:nvPr userDrawn="1"/>
        </p:nvSpPr>
        <p:spPr>
          <a:xfrm>
            <a:off x="8522529" y="3536675"/>
            <a:ext cx="166690"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21" name="Oval 22">
            <a:extLst>
              <a:ext uri="{FF2B5EF4-FFF2-40B4-BE49-F238E27FC236}">
                <a16:creationId xmlns:a16="http://schemas.microsoft.com/office/drawing/2014/main" id="{AD7C04FC-33C1-5CF9-2BBE-6D218639B7BA}"/>
              </a:ext>
            </a:extLst>
          </p:cNvPr>
          <p:cNvSpPr/>
          <p:nvPr userDrawn="1"/>
        </p:nvSpPr>
        <p:spPr>
          <a:xfrm>
            <a:off x="8522529" y="1707875"/>
            <a:ext cx="166690" cy="168278"/>
          </a:xfrm>
          <a:prstGeom prst="ellipse">
            <a:avLst/>
          </a:prstGeom>
          <a:solidFill>
            <a:srgbClr val="002855"/>
          </a:solidFill>
          <a:ln w="12700" cap="flat">
            <a:noFill/>
            <a:miter lim="400000"/>
          </a:ln>
          <a:effectLst/>
        </p:spPr>
        <p:txBody>
          <a:bodyPr wrap="square" lIns="45719" tIns="45719" rIns="45719" bIns="45719" numCol="1" anchor="t">
            <a:noAutofit/>
          </a:bodyPr>
          <a:lstStyle/>
          <a:p>
            <a:endParaRPr/>
          </a:p>
        </p:txBody>
      </p:sp>
      <p:sp>
        <p:nvSpPr>
          <p:cNvPr id="22" name="Text Placeholder 74">
            <a:extLst>
              <a:ext uri="{FF2B5EF4-FFF2-40B4-BE49-F238E27FC236}">
                <a16:creationId xmlns:a16="http://schemas.microsoft.com/office/drawing/2014/main" id="{13CC0BDF-5682-85AF-BAFC-699306FFC774}"/>
              </a:ext>
            </a:extLst>
          </p:cNvPr>
          <p:cNvSpPr>
            <a:spLocks noGrp="1"/>
          </p:cNvSpPr>
          <p:nvPr>
            <p:ph type="body" sz="quarter" idx="10" hasCustomPrompt="1"/>
          </p:nvPr>
        </p:nvSpPr>
        <p:spPr>
          <a:xfrm>
            <a:off x="2442143" y="5674516"/>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a:p>
            <a:pPr lvl="0"/>
            <a:endParaRPr lang="en-US"/>
          </a:p>
        </p:txBody>
      </p:sp>
      <p:sp>
        <p:nvSpPr>
          <p:cNvPr id="23" name="Text Placeholder 74">
            <a:extLst>
              <a:ext uri="{FF2B5EF4-FFF2-40B4-BE49-F238E27FC236}">
                <a16:creationId xmlns:a16="http://schemas.microsoft.com/office/drawing/2014/main" id="{CA9AB2CA-22D4-B715-5959-E1EBAE68D2F6}"/>
              </a:ext>
            </a:extLst>
          </p:cNvPr>
          <p:cNvSpPr>
            <a:spLocks noGrp="1"/>
          </p:cNvSpPr>
          <p:nvPr>
            <p:ph type="body" sz="quarter" idx="11" hasCustomPrompt="1"/>
          </p:nvPr>
        </p:nvSpPr>
        <p:spPr>
          <a:xfrm>
            <a:off x="4314486" y="5674516"/>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a:p>
            <a:pPr lvl="0"/>
            <a:endParaRPr lang="en-US"/>
          </a:p>
        </p:txBody>
      </p:sp>
      <p:sp>
        <p:nvSpPr>
          <p:cNvPr id="24" name="Text Placeholder 74">
            <a:extLst>
              <a:ext uri="{FF2B5EF4-FFF2-40B4-BE49-F238E27FC236}">
                <a16:creationId xmlns:a16="http://schemas.microsoft.com/office/drawing/2014/main" id="{D6BAF125-8525-B762-4E7F-1D13D84F4DAB}"/>
              </a:ext>
            </a:extLst>
          </p:cNvPr>
          <p:cNvSpPr>
            <a:spLocks noGrp="1"/>
          </p:cNvSpPr>
          <p:nvPr>
            <p:ph type="body" sz="quarter" idx="12" hasCustomPrompt="1"/>
          </p:nvPr>
        </p:nvSpPr>
        <p:spPr>
          <a:xfrm>
            <a:off x="6371886" y="5674516"/>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a:p>
            <a:pPr lvl="0"/>
            <a:endParaRPr lang="en-US"/>
          </a:p>
        </p:txBody>
      </p:sp>
      <p:sp>
        <p:nvSpPr>
          <p:cNvPr id="25" name="Text Placeholder 74">
            <a:extLst>
              <a:ext uri="{FF2B5EF4-FFF2-40B4-BE49-F238E27FC236}">
                <a16:creationId xmlns:a16="http://schemas.microsoft.com/office/drawing/2014/main" id="{FE1D2FF2-A1D7-5041-BB66-3D5FD2B95CA6}"/>
              </a:ext>
            </a:extLst>
          </p:cNvPr>
          <p:cNvSpPr>
            <a:spLocks noGrp="1"/>
          </p:cNvSpPr>
          <p:nvPr>
            <p:ph type="body" sz="quarter" idx="13" hasCustomPrompt="1"/>
          </p:nvPr>
        </p:nvSpPr>
        <p:spPr>
          <a:xfrm>
            <a:off x="8418400" y="5674516"/>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a:p>
            <a:pPr lvl="0"/>
            <a:endParaRPr lang="en-US"/>
          </a:p>
        </p:txBody>
      </p:sp>
      <p:sp>
        <p:nvSpPr>
          <p:cNvPr id="26" name="Text Placeholder 74">
            <a:extLst>
              <a:ext uri="{FF2B5EF4-FFF2-40B4-BE49-F238E27FC236}">
                <a16:creationId xmlns:a16="http://schemas.microsoft.com/office/drawing/2014/main" id="{65C200AA-64FC-621A-E28C-AC5D3F412A7C}"/>
              </a:ext>
            </a:extLst>
          </p:cNvPr>
          <p:cNvSpPr>
            <a:spLocks noGrp="1"/>
          </p:cNvSpPr>
          <p:nvPr>
            <p:ph type="body" sz="quarter" idx="14" hasCustomPrompt="1"/>
          </p:nvPr>
        </p:nvSpPr>
        <p:spPr>
          <a:xfrm>
            <a:off x="2442143" y="3867487"/>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27" name="Text Placeholder 74">
            <a:extLst>
              <a:ext uri="{FF2B5EF4-FFF2-40B4-BE49-F238E27FC236}">
                <a16:creationId xmlns:a16="http://schemas.microsoft.com/office/drawing/2014/main" id="{7477287D-68A7-DC30-72F0-443A0D827D4B}"/>
              </a:ext>
            </a:extLst>
          </p:cNvPr>
          <p:cNvSpPr>
            <a:spLocks noGrp="1"/>
          </p:cNvSpPr>
          <p:nvPr>
            <p:ph type="body" sz="quarter" idx="15" hasCustomPrompt="1"/>
          </p:nvPr>
        </p:nvSpPr>
        <p:spPr>
          <a:xfrm>
            <a:off x="4314486" y="3867487"/>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28" name="Text Placeholder 74">
            <a:extLst>
              <a:ext uri="{FF2B5EF4-FFF2-40B4-BE49-F238E27FC236}">
                <a16:creationId xmlns:a16="http://schemas.microsoft.com/office/drawing/2014/main" id="{A3C18D3B-DF3F-4188-FFA5-423C81398120}"/>
              </a:ext>
            </a:extLst>
          </p:cNvPr>
          <p:cNvSpPr>
            <a:spLocks noGrp="1"/>
          </p:cNvSpPr>
          <p:nvPr>
            <p:ph type="body" sz="quarter" idx="16" hasCustomPrompt="1"/>
          </p:nvPr>
        </p:nvSpPr>
        <p:spPr>
          <a:xfrm>
            <a:off x="6371886" y="3867487"/>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29" name="Text Placeholder 74">
            <a:extLst>
              <a:ext uri="{FF2B5EF4-FFF2-40B4-BE49-F238E27FC236}">
                <a16:creationId xmlns:a16="http://schemas.microsoft.com/office/drawing/2014/main" id="{AC71E8F5-6551-93AF-F0B1-AC1B5DD7E3AE}"/>
              </a:ext>
            </a:extLst>
          </p:cNvPr>
          <p:cNvSpPr>
            <a:spLocks noGrp="1"/>
          </p:cNvSpPr>
          <p:nvPr>
            <p:ph type="body" sz="quarter" idx="17" hasCustomPrompt="1"/>
          </p:nvPr>
        </p:nvSpPr>
        <p:spPr>
          <a:xfrm>
            <a:off x="8407516" y="3867487"/>
            <a:ext cx="1424451" cy="323514"/>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30" name="Text Placeholder 74">
            <a:extLst>
              <a:ext uri="{FF2B5EF4-FFF2-40B4-BE49-F238E27FC236}">
                <a16:creationId xmlns:a16="http://schemas.microsoft.com/office/drawing/2014/main" id="{267E6A29-78C4-01C7-0B6E-F1B19A18FA1E}"/>
              </a:ext>
            </a:extLst>
          </p:cNvPr>
          <p:cNvSpPr>
            <a:spLocks noGrp="1"/>
          </p:cNvSpPr>
          <p:nvPr>
            <p:ph type="body" sz="quarter" idx="18" hasCustomPrompt="1"/>
          </p:nvPr>
        </p:nvSpPr>
        <p:spPr>
          <a:xfrm>
            <a:off x="2442143" y="2027801"/>
            <a:ext cx="1686618" cy="295277"/>
          </a:xfrm>
        </p:spPr>
        <p:txBody>
          <a:bodyPr>
            <a:normAutofit/>
          </a:bodyPr>
          <a:lstStyle>
            <a:lvl1pPr marL="0" indent="0">
              <a:buNone/>
              <a:defRPr sz="1300" b="1">
                <a:latin typeface="+mn-lt"/>
              </a:defRPr>
            </a:lvl1pPr>
          </a:lstStyle>
          <a:p>
            <a:pPr lvl="0"/>
            <a:r>
              <a:rPr lang="en-US"/>
              <a:t>Click to add title</a:t>
            </a:r>
          </a:p>
        </p:txBody>
      </p:sp>
      <p:sp>
        <p:nvSpPr>
          <p:cNvPr id="31" name="Text Placeholder 74">
            <a:extLst>
              <a:ext uri="{FF2B5EF4-FFF2-40B4-BE49-F238E27FC236}">
                <a16:creationId xmlns:a16="http://schemas.microsoft.com/office/drawing/2014/main" id="{49EAAAC9-BEDD-3703-D52A-6FF1D5BCCB8A}"/>
              </a:ext>
            </a:extLst>
          </p:cNvPr>
          <p:cNvSpPr>
            <a:spLocks noGrp="1"/>
          </p:cNvSpPr>
          <p:nvPr>
            <p:ph type="body" sz="quarter" idx="19" hasCustomPrompt="1"/>
          </p:nvPr>
        </p:nvSpPr>
        <p:spPr>
          <a:xfrm>
            <a:off x="4314486" y="2027801"/>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32" name="Text Placeholder 74">
            <a:extLst>
              <a:ext uri="{FF2B5EF4-FFF2-40B4-BE49-F238E27FC236}">
                <a16:creationId xmlns:a16="http://schemas.microsoft.com/office/drawing/2014/main" id="{143A8C9F-579A-2F6A-6C18-C2375BFC16E4}"/>
              </a:ext>
            </a:extLst>
          </p:cNvPr>
          <p:cNvSpPr>
            <a:spLocks noGrp="1"/>
          </p:cNvSpPr>
          <p:nvPr>
            <p:ph type="body" sz="quarter" idx="20" hasCustomPrompt="1"/>
          </p:nvPr>
        </p:nvSpPr>
        <p:spPr>
          <a:xfrm>
            <a:off x="6371886" y="2027801"/>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33" name="Text Placeholder 74">
            <a:extLst>
              <a:ext uri="{FF2B5EF4-FFF2-40B4-BE49-F238E27FC236}">
                <a16:creationId xmlns:a16="http://schemas.microsoft.com/office/drawing/2014/main" id="{C0AC253C-E3A6-FFEC-044B-7014C150BFCE}"/>
              </a:ext>
            </a:extLst>
          </p:cNvPr>
          <p:cNvSpPr>
            <a:spLocks noGrp="1"/>
          </p:cNvSpPr>
          <p:nvPr>
            <p:ph type="body" sz="quarter" idx="21" hasCustomPrompt="1"/>
          </p:nvPr>
        </p:nvSpPr>
        <p:spPr>
          <a:xfrm>
            <a:off x="8407514" y="2027801"/>
            <a:ext cx="1686618" cy="295277"/>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34" name="Text Placeholder 74">
            <a:extLst>
              <a:ext uri="{FF2B5EF4-FFF2-40B4-BE49-F238E27FC236}">
                <a16:creationId xmlns:a16="http://schemas.microsoft.com/office/drawing/2014/main" id="{C47CF7E3-D14C-3EA4-92A1-8B7D9F20FCDE}"/>
              </a:ext>
            </a:extLst>
          </p:cNvPr>
          <p:cNvSpPr>
            <a:spLocks noGrp="1"/>
          </p:cNvSpPr>
          <p:nvPr>
            <p:ph type="body" sz="quarter" idx="22" hasCustomPrompt="1"/>
          </p:nvPr>
        </p:nvSpPr>
        <p:spPr>
          <a:xfrm>
            <a:off x="2442143" y="2376144"/>
            <a:ext cx="1686618" cy="735921"/>
          </a:xfrm>
        </p:spPr>
        <p:txBody>
          <a:bodyPr>
            <a:normAutofit/>
          </a:bodyPr>
          <a:lstStyle>
            <a:lvl1pPr marL="0" indent="0">
              <a:buNone/>
              <a:defRPr sz="1300" b="0">
                <a:latin typeface="+mn-lt"/>
              </a:defRPr>
            </a:lvl1pPr>
          </a:lstStyle>
          <a:p>
            <a:pPr lvl="0"/>
            <a:r>
              <a:rPr lang="en-US"/>
              <a:t>Click to add text</a:t>
            </a:r>
          </a:p>
        </p:txBody>
      </p:sp>
      <p:sp>
        <p:nvSpPr>
          <p:cNvPr id="35" name="Text Placeholder 74">
            <a:extLst>
              <a:ext uri="{FF2B5EF4-FFF2-40B4-BE49-F238E27FC236}">
                <a16:creationId xmlns:a16="http://schemas.microsoft.com/office/drawing/2014/main" id="{76F4643F-3F2C-B836-19F0-F86BD0391A76}"/>
              </a:ext>
            </a:extLst>
          </p:cNvPr>
          <p:cNvSpPr>
            <a:spLocks noGrp="1"/>
          </p:cNvSpPr>
          <p:nvPr>
            <p:ph type="body" sz="quarter" idx="23" hasCustomPrompt="1"/>
          </p:nvPr>
        </p:nvSpPr>
        <p:spPr>
          <a:xfrm>
            <a:off x="4565096" y="2376144"/>
            <a:ext cx="1686618" cy="735921"/>
          </a:xfrm>
        </p:spPr>
        <p:txBody>
          <a:bodyPr>
            <a:normAutofit/>
          </a:bodyPr>
          <a:lstStyle>
            <a:lvl1pPr marL="0" indent="0">
              <a:buNone/>
              <a:defRPr sz="1300" b="0">
                <a:latin typeface="+mn-lt"/>
              </a:defRPr>
            </a:lvl1pPr>
          </a:lstStyle>
          <a:p>
            <a:pPr lvl="0"/>
            <a:r>
              <a:rPr lang="en-US"/>
              <a:t>Click to add text</a:t>
            </a:r>
          </a:p>
        </p:txBody>
      </p:sp>
      <p:sp>
        <p:nvSpPr>
          <p:cNvPr id="36" name="Text Placeholder 74">
            <a:extLst>
              <a:ext uri="{FF2B5EF4-FFF2-40B4-BE49-F238E27FC236}">
                <a16:creationId xmlns:a16="http://schemas.microsoft.com/office/drawing/2014/main" id="{C74EAA4C-7141-D805-1133-8D170AB77063}"/>
              </a:ext>
            </a:extLst>
          </p:cNvPr>
          <p:cNvSpPr>
            <a:spLocks noGrp="1"/>
          </p:cNvSpPr>
          <p:nvPr>
            <p:ph type="body" sz="quarter" idx="24" hasCustomPrompt="1"/>
          </p:nvPr>
        </p:nvSpPr>
        <p:spPr>
          <a:xfrm>
            <a:off x="6361001" y="2376144"/>
            <a:ext cx="1686618" cy="735921"/>
          </a:xfrm>
        </p:spPr>
        <p:txBody>
          <a:bodyPr>
            <a:normAutofit/>
          </a:bodyPr>
          <a:lstStyle>
            <a:lvl1pPr marL="0" indent="0">
              <a:buNone/>
              <a:defRPr sz="1300" b="0">
                <a:latin typeface="+mn-lt"/>
              </a:defRPr>
            </a:lvl1pPr>
          </a:lstStyle>
          <a:p>
            <a:pPr lvl="0"/>
            <a:r>
              <a:rPr lang="en-US"/>
              <a:t>Click to add text</a:t>
            </a:r>
          </a:p>
        </p:txBody>
      </p:sp>
      <p:sp>
        <p:nvSpPr>
          <p:cNvPr id="37" name="Text Placeholder 74">
            <a:extLst>
              <a:ext uri="{FF2B5EF4-FFF2-40B4-BE49-F238E27FC236}">
                <a16:creationId xmlns:a16="http://schemas.microsoft.com/office/drawing/2014/main" id="{F9B88236-A2A7-E3E1-1B2B-13A2DBF92089}"/>
              </a:ext>
            </a:extLst>
          </p:cNvPr>
          <p:cNvSpPr>
            <a:spLocks noGrp="1"/>
          </p:cNvSpPr>
          <p:nvPr>
            <p:ph type="body" sz="quarter" idx="25" hasCustomPrompt="1"/>
          </p:nvPr>
        </p:nvSpPr>
        <p:spPr>
          <a:xfrm>
            <a:off x="8407516" y="2376144"/>
            <a:ext cx="1686618" cy="735921"/>
          </a:xfrm>
        </p:spPr>
        <p:txBody>
          <a:bodyPr>
            <a:normAutofit/>
          </a:bodyPr>
          <a:lstStyle>
            <a:lvl1pPr marL="0" indent="0">
              <a:buNone/>
              <a:defRPr sz="1300" b="0">
                <a:latin typeface="+mn-lt"/>
              </a:defRPr>
            </a:lvl1pPr>
          </a:lstStyle>
          <a:p>
            <a:pPr lvl="0"/>
            <a:r>
              <a:rPr lang="en-US"/>
              <a:t>Click to add text</a:t>
            </a:r>
          </a:p>
        </p:txBody>
      </p:sp>
      <p:sp>
        <p:nvSpPr>
          <p:cNvPr id="38" name="Text Placeholder 74">
            <a:extLst>
              <a:ext uri="{FF2B5EF4-FFF2-40B4-BE49-F238E27FC236}">
                <a16:creationId xmlns:a16="http://schemas.microsoft.com/office/drawing/2014/main" id="{D99346B9-D830-9C18-6D6D-37136E683F72}"/>
              </a:ext>
            </a:extLst>
          </p:cNvPr>
          <p:cNvSpPr>
            <a:spLocks noGrp="1"/>
          </p:cNvSpPr>
          <p:nvPr>
            <p:ph type="body" sz="quarter" idx="26" hasCustomPrompt="1"/>
          </p:nvPr>
        </p:nvSpPr>
        <p:spPr>
          <a:xfrm>
            <a:off x="2442143" y="4242818"/>
            <a:ext cx="1686618" cy="735921"/>
          </a:xfrm>
        </p:spPr>
        <p:txBody>
          <a:bodyPr>
            <a:normAutofit/>
          </a:bodyPr>
          <a:lstStyle>
            <a:lvl1pPr marL="0" indent="0">
              <a:buNone/>
              <a:defRPr sz="1300" b="0">
                <a:latin typeface="+mn-lt"/>
              </a:defRPr>
            </a:lvl1pPr>
          </a:lstStyle>
          <a:p>
            <a:pPr lvl="0"/>
            <a:r>
              <a:rPr lang="en-US"/>
              <a:t>Click to add text</a:t>
            </a:r>
          </a:p>
        </p:txBody>
      </p:sp>
      <p:sp>
        <p:nvSpPr>
          <p:cNvPr id="39" name="Text Placeholder 74">
            <a:extLst>
              <a:ext uri="{FF2B5EF4-FFF2-40B4-BE49-F238E27FC236}">
                <a16:creationId xmlns:a16="http://schemas.microsoft.com/office/drawing/2014/main" id="{057FCBAC-AA02-E14B-C741-538DC6A5F08C}"/>
              </a:ext>
            </a:extLst>
          </p:cNvPr>
          <p:cNvSpPr>
            <a:spLocks noGrp="1"/>
          </p:cNvSpPr>
          <p:nvPr>
            <p:ph type="body" sz="quarter" idx="27" hasCustomPrompt="1"/>
          </p:nvPr>
        </p:nvSpPr>
        <p:spPr>
          <a:xfrm>
            <a:off x="4303601" y="4242818"/>
            <a:ext cx="1686618" cy="735921"/>
          </a:xfrm>
        </p:spPr>
        <p:txBody>
          <a:bodyPr>
            <a:normAutofit/>
          </a:bodyPr>
          <a:lstStyle>
            <a:lvl1pPr marL="0" indent="0">
              <a:buNone/>
              <a:defRPr sz="1300" b="0">
                <a:latin typeface="+mn-lt"/>
              </a:defRPr>
            </a:lvl1pPr>
          </a:lstStyle>
          <a:p>
            <a:pPr lvl="0"/>
            <a:r>
              <a:rPr lang="en-US"/>
              <a:t>Click to add text</a:t>
            </a:r>
          </a:p>
        </p:txBody>
      </p:sp>
      <p:sp>
        <p:nvSpPr>
          <p:cNvPr id="40" name="Text Placeholder 74">
            <a:extLst>
              <a:ext uri="{FF2B5EF4-FFF2-40B4-BE49-F238E27FC236}">
                <a16:creationId xmlns:a16="http://schemas.microsoft.com/office/drawing/2014/main" id="{97BE1269-F3C8-7B42-47F7-CC7F6F87618A}"/>
              </a:ext>
            </a:extLst>
          </p:cNvPr>
          <p:cNvSpPr>
            <a:spLocks noGrp="1"/>
          </p:cNvSpPr>
          <p:nvPr>
            <p:ph type="body" sz="quarter" idx="28" hasCustomPrompt="1"/>
          </p:nvPr>
        </p:nvSpPr>
        <p:spPr>
          <a:xfrm>
            <a:off x="6361001" y="4242818"/>
            <a:ext cx="1686618" cy="735921"/>
          </a:xfrm>
        </p:spPr>
        <p:txBody>
          <a:bodyPr>
            <a:normAutofit/>
          </a:bodyPr>
          <a:lstStyle>
            <a:lvl1pPr marL="0" indent="0">
              <a:buNone/>
              <a:defRPr sz="1300" b="0">
                <a:latin typeface="+mn-lt"/>
              </a:defRPr>
            </a:lvl1pPr>
          </a:lstStyle>
          <a:p>
            <a:pPr lvl="0"/>
            <a:r>
              <a:rPr lang="en-US"/>
              <a:t>Click to add text</a:t>
            </a:r>
          </a:p>
        </p:txBody>
      </p:sp>
      <p:sp>
        <p:nvSpPr>
          <p:cNvPr id="41" name="Text Placeholder 74">
            <a:extLst>
              <a:ext uri="{FF2B5EF4-FFF2-40B4-BE49-F238E27FC236}">
                <a16:creationId xmlns:a16="http://schemas.microsoft.com/office/drawing/2014/main" id="{42A113A0-392D-521C-FE93-8B829F52D4DF}"/>
              </a:ext>
            </a:extLst>
          </p:cNvPr>
          <p:cNvSpPr>
            <a:spLocks noGrp="1"/>
          </p:cNvSpPr>
          <p:nvPr>
            <p:ph type="body" sz="quarter" idx="29" hasCustomPrompt="1"/>
          </p:nvPr>
        </p:nvSpPr>
        <p:spPr>
          <a:xfrm>
            <a:off x="8407516" y="4242818"/>
            <a:ext cx="1424451" cy="735921"/>
          </a:xfrm>
        </p:spPr>
        <p:txBody>
          <a:bodyPr>
            <a:normAutofit/>
          </a:bodyPr>
          <a:lstStyle>
            <a:lvl1pPr marL="0" indent="0">
              <a:buNone/>
              <a:defRPr sz="1300" b="0">
                <a:latin typeface="+mn-lt"/>
              </a:defRPr>
            </a:lvl1pPr>
          </a:lstStyle>
          <a:p>
            <a:pPr lvl="0"/>
            <a:r>
              <a:rPr lang="en-US"/>
              <a:t>Click to add text</a:t>
            </a:r>
          </a:p>
        </p:txBody>
      </p:sp>
      <p:sp>
        <p:nvSpPr>
          <p:cNvPr id="42" name="Text Placeholder 74">
            <a:extLst>
              <a:ext uri="{FF2B5EF4-FFF2-40B4-BE49-F238E27FC236}">
                <a16:creationId xmlns:a16="http://schemas.microsoft.com/office/drawing/2014/main" id="{826A85C7-618B-A3D8-148A-6A0C8F84642E}"/>
              </a:ext>
            </a:extLst>
          </p:cNvPr>
          <p:cNvSpPr>
            <a:spLocks noGrp="1"/>
          </p:cNvSpPr>
          <p:nvPr>
            <p:ph type="body" sz="quarter" idx="30" hasCustomPrompt="1"/>
          </p:nvPr>
        </p:nvSpPr>
        <p:spPr>
          <a:xfrm>
            <a:off x="2442143" y="6033633"/>
            <a:ext cx="1686618" cy="735921"/>
          </a:xfrm>
        </p:spPr>
        <p:txBody>
          <a:bodyPr>
            <a:normAutofit/>
          </a:bodyPr>
          <a:lstStyle>
            <a:lvl1pPr marL="0" indent="0">
              <a:buNone/>
              <a:defRPr sz="1300" b="0">
                <a:latin typeface="+mn-lt"/>
              </a:defRPr>
            </a:lvl1pPr>
          </a:lstStyle>
          <a:p>
            <a:pPr lvl="0"/>
            <a:r>
              <a:rPr lang="en-US"/>
              <a:t>Click to add text</a:t>
            </a:r>
          </a:p>
        </p:txBody>
      </p:sp>
      <p:sp>
        <p:nvSpPr>
          <p:cNvPr id="43" name="Text Placeholder 74">
            <a:extLst>
              <a:ext uri="{FF2B5EF4-FFF2-40B4-BE49-F238E27FC236}">
                <a16:creationId xmlns:a16="http://schemas.microsoft.com/office/drawing/2014/main" id="{B7EE7FD7-BBBF-8C9F-10E8-BE10BB482CE4}"/>
              </a:ext>
            </a:extLst>
          </p:cNvPr>
          <p:cNvSpPr>
            <a:spLocks noGrp="1"/>
          </p:cNvSpPr>
          <p:nvPr>
            <p:ph type="body" sz="quarter" idx="31" hasCustomPrompt="1"/>
          </p:nvPr>
        </p:nvSpPr>
        <p:spPr>
          <a:xfrm>
            <a:off x="4303601" y="6033633"/>
            <a:ext cx="1686618" cy="735921"/>
          </a:xfrm>
        </p:spPr>
        <p:txBody>
          <a:bodyPr>
            <a:normAutofit/>
          </a:bodyPr>
          <a:lstStyle>
            <a:lvl1pPr marL="0" indent="0">
              <a:buNone/>
              <a:defRPr sz="1300" b="0">
                <a:latin typeface="+mn-lt"/>
              </a:defRPr>
            </a:lvl1pPr>
          </a:lstStyle>
          <a:p>
            <a:pPr lvl="0"/>
            <a:r>
              <a:rPr lang="en-US"/>
              <a:t>Click to add text</a:t>
            </a:r>
          </a:p>
        </p:txBody>
      </p:sp>
      <p:sp>
        <p:nvSpPr>
          <p:cNvPr id="44" name="Text Placeholder 74">
            <a:extLst>
              <a:ext uri="{FF2B5EF4-FFF2-40B4-BE49-F238E27FC236}">
                <a16:creationId xmlns:a16="http://schemas.microsoft.com/office/drawing/2014/main" id="{7F53C145-CB8F-05BD-DFA9-EBAD340A24A1}"/>
              </a:ext>
            </a:extLst>
          </p:cNvPr>
          <p:cNvSpPr>
            <a:spLocks noGrp="1"/>
          </p:cNvSpPr>
          <p:nvPr>
            <p:ph type="body" sz="quarter" idx="32" hasCustomPrompt="1"/>
          </p:nvPr>
        </p:nvSpPr>
        <p:spPr>
          <a:xfrm>
            <a:off x="6361001" y="6033633"/>
            <a:ext cx="1686618" cy="735921"/>
          </a:xfrm>
        </p:spPr>
        <p:txBody>
          <a:bodyPr>
            <a:normAutofit/>
          </a:bodyPr>
          <a:lstStyle>
            <a:lvl1pPr marL="0" indent="0">
              <a:buNone/>
              <a:defRPr sz="1300" b="0">
                <a:latin typeface="+mn-lt"/>
              </a:defRPr>
            </a:lvl1pPr>
          </a:lstStyle>
          <a:p>
            <a:pPr lvl="0"/>
            <a:r>
              <a:rPr lang="en-US"/>
              <a:t>Click to add text</a:t>
            </a:r>
          </a:p>
        </p:txBody>
      </p:sp>
      <p:sp>
        <p:nvSpPr>
          <p:cNvPr id="45" name="Text Placeholder 74">
            <a:extLst>
              <a:ext uri="{FF2B5EF4-FFF2-40B4-BE49-F238E27FC236}">
                <a16:creationId xmlns:a16="http://schemas.microsoft.com/office/drawing/2014/main" id="{4542223D-3EA5-56C6-B3FC-62BF035867A5}"/>
              </a:ext>
            </a:extLst>
          </p:cNvPr>
          <p:cNvSpPr>
            <a:spLocks noGrp="1"/>
          </p:cNvSpPr>
          <p:nvPr>
            <p:ph type="body" sz="quarter" idx="33" hasCustomPrompt="1"/>
          </p:nvPr>
        </p:nvSpPr>
        <p:spPr>
          <a:xfrm>
            <a:off x="8407516" y="6033633"/>
            <a:ext cx="1686618" cy="735921"/>
          </a:xfrm>
        </p:spPr>
        <p:txBody>
          <a:bodyPr>
            <a:normAutofit/>
          </a:bodyPr>
          <a:lstStyle>
            <a:lvl1pPr marL="0" indent="0">
              <a:buNone/>
              <a:defRPr sz="1300" b="0">
                <a:latin typeface="+mn-lt"/>
              </a:defRPr>
            </a:lvl1pPr>
          </a:lstStyle>
          <a:p>
            <a:pPr lvl="0"/>
            <a:r>
              <a:rPr lang="en-US"/>
              <a:t>Click to add text</a:t>
            </a:r>
          </a:p>
        </p:txBody>
      </p:sp>
      <p:sp>
        <p:nvSpPr>
          <p:cNvPr id="46" name="Text Placeholder 74">
            <a:extLst>
              <a:ext uri="{FF2B5EF4-FFF2-40B4-BE49-F238E27FC236}">
                <a16:creationId xmlns:a16="http://schemas.microsoft.com/office/drawing/2014/main" id="{D0090A58-4DE0-76D0-0E90-C0640F991F82}"/>
              </a:ext>
            </a:extLst>
          </p:cNvPr>
          <p:cNvSpPr>
            <a:spLocks noGrp="1"/>
          </p:cNvSpPr>
          <p:nvPr>
            <p:ph type="body" sz="quarter" idx="34" hasCustomPrompt="1"/>
          </p:nvPr>
        </p:nvSpPr>
        <p:spPr>
          <a:xfrm>
            <a:off x="10378068" y="4385012"/>
            <a:ext cx="1686618" cy="323514"/>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47" name="Text Placeholder 74">
            <a:extLst>
              <a:ext uri="{FF2B5EF4-FFF2-40B4-BE49-F238E27FC236}">
                <a16:creationId xmlns:a16="http://schemas.microsoft.com/office/drawing/2014/main" id="{F139E14C-30D9-7C4A-CA7F-7A0070FA0A3E}"/>
              </a:ext>
            </a:extLst>
          </p:cNvPr>
          <p:cNvSpPr>
            <a:spLocks noGrp="1"/>
          </p:cNvSpPr>
          <p:nvPr>
            <p:ph type="body" sz="quarter" idx="35" hasCustomPrompt="1"/>
          </p:nvPr>
        </p:nvSpPr>
        <p:spPr>
          <a:xfrm>
            <a:off x="10378068" y="4760343"/>
            <a:ext cx="1686618" cy="735921"/>
          </a:xfrm>
        </p:spPr>
        <p:txBody>
          <a:bodyPr>
            <a:normAutofit/>
          </a:bodyPr>
          <a:lstStyle>
            <a:lvl1pPr marL="0" indent="0">
              <a:buNone/>
              <a:defRPr sz="1300" b="0">
                <a:latin typeface="+mn-lt"/>
              </a:defRPr>
            </a:lvl1pPr>
          </a:lstStyle>
          <a:p>
            <a:pPr lvl="0"/>
            <a:r>
              <a:rPr lang="en-US"/>
              <a:t>Click to add text</a:t>
            </a:r>
          </a:p>
        </p:txBody>
      </p:sp>
      <p:sp>
        <p:nvSpPr>
          <p:cNvPr id="48" name="Text Placeholder 74">
            <a:extLst>
              <a:ext uri="{FF2B5EF4-FFF2-40B4-BE49-F238E27FC236}">
                <a16:creationId xmlns:a16="http://schemas.microsoft.com/office/drawing/2014/main" id="{F3DC9E40-6A15-2FB9-E34A-CE4F886C48E5}"/>
              </a:ext>
            </a:extLst>
          </p:cNvPr>
          <p:cNvSpPr>
            <a:spLocks noGrp="1"/>
          </p:cNvSpPr>
          <p:nvPr>
            <p:ph type="body" sz="quarter" idx="36" hasCustomPrompt="1"/>
          </p:nvPr>
        </p:nvSpPr>
        <p:spPr>
          <a:xfrm>
            <a:off x="241993" y="2597103"/>
            <a:ext cx="1417523" cy="323514"/>
          </a:xfrm>
        </p:spPr>
        <p:txBody>
          <a:bodyPr>
            <a:normAutofit/>
          </a:bodyPr>
          <a:lstStyle>
            <a:lvl1pPr marL="0" indent="0">
              <a:buNone/>
              <a:defRPr sz="1300" b="1">
                <a:latin typeface="+mn-lt"/>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add title</a:t>
            </a:r>
          </a:p>
        </p:txBody>
      </p:sp>
      <p:sp>
        <p:nvSpPr>
          <p:cNvPr id="49" name="Text Placeholder 74">
            <a:extLst>
              <a:ext uri="{FF2B5EF4-FFF2-40B4-BE49-F238E27FC236}">
                <a16:creationId xmlns:a16="http://schemas.microsoft.com/office/drawing/2014/main" id="{889B0E13-F14D-E403-9E96-BC23AB2F5EAF}"/>
              </a:ext>
            </a:extLst>
          </p:cNvPr>
          <p:cNvSpPr>
            <a:spLocks noGrp="1"/>
          </p:cNvSpPr>
          <p:nvPr>
            <p:ph type="body" sz="quarter" idx="37" hasCustomPrompt="1"/>
          </p:nvPr>
        </p:nvSpPr>
        <p:spPr>
          <a:xfrm>
            <a:off x="241993" y="2972434"/>
            <a:ext cx="1417523" cy="735921"/>
          </a:xfrm>
        </p:spPr>
        <p:txBody>
          <a:bodyPr>
            <a:normAutofit/>
          </a:bodyPr>
          <a:lstStyle>
            <a:lvl1pPr marL="0" indent="0">
              <a:buNone/>
              <a:defRPr sz="1300" b="0">
                <a:latin typeface="+mn-lt"/>
              </a:defRPr>
            </a:lvl1pPr>
          </a:lstStyle>
          <a:p>
            <a:pPr lvl="0"/>
            <a:r>
              <a:rPr lang="en-US"/>
              <a:t>Click to add text</a:t>
            </a:r>
          </a:p>
        </p:txBody>
      </p:sp>
      <p:sp>
        <p:nvSpPr>
          <p:cNvPr id="50" name="Text Placeholder 3">
            <a:extLst>
              <a:ext uri="{FF2B5EF4-FFF2-40B4-BE49-F238E27FC236}">
                <a16:creationId xmlns:a16="http://schemas.microsoft.com/office/drawing/2014/main" id="{4FC06FC5-670F-A8F2-99E2-83FA1B15F41C}"/>
              </a:ext>
            </a:extLst>
          </p:cNvPr>
          <p:cNvSpPr>
            <a:spLocks noGrp="1"/>
          </p:cNvSpPr>
          <p:nvPr>
            <p:ph type="body" sz="quarter" idx="38"/>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25142422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meline_4 columns">
    <p:spTree>
      <p:nvGrpSpPr>
        <p:cNvPr id="1" name=""/>
        <p:cNvGrpSpPr/>
        <p:nvPr/>
      </p:nvGrpSpPr>
      <p:grpSpPr>
        <a:xfrm>
          <a:off x="0" y="0"/>
          <a:ext cx="0" cy="0"/>
          <a:chOff x="0" y="0"/>
          <a:chExt cx="0" cy="0"/>
        </a:xfrm>
      </p:grpSpPr>
      <p:sp>
        <p:nvSpPr>
          <p:cNvPr id="6" name="Text Placeholder 3">
            <a:extLst>
              <a:ext uri="{FF2B5EF4-FFF2-40B4-BE49-F238E27FC236}">
                <a16:creationId xmlns:a16="http://schemas.microsoft.com/office/drawing/2014/main" id="{BFFF4D20-3DD0-8665-7F58-40576324B11A}"/>
              </a:ext>
            </a:extLst>
          </p:cNvPr>
          <p:cNvSpPr>
            <a:spLocks noGrp="1"/>
          </p:cNvSpPr>
          <p:nvPr>
            <p:ph type="body" sz="quarter" idx="38"/>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7" name="Rounded Rectangle 6">
            <a:extLst>
              <a:ext uri="{FF2B5EF4-FFF2-40B4-BE49-F238E27FC236}">
                <a16:creationId xmlns:a16="http://schemas.microsoft.com/office/drawing/2014/main" id="{05587A45-EE5B-1B42-0192-07F025E36B20}"/>
              </a:ext>
            </a:extLst>
          </p:cNvPr>
          <p:cNvSpPr/>
          <p:nvPr userDrawn="1"/>
        </p:nvSpPr>
        <p:spPr>
          <a:xfrm>
            <a:off x="6624109" y="1693166"/>
            <a:ext cx="2303442" cy="4916372"/>
          </a:xfrm>
          <a:prstGeom prst="roundRect">
            <a:avLst/>
          </a:prstGeom>
          <a:solidFill>
            <a:srgbClr val="D3EEF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A8A60C68-0F29-CA28-AEB3-0F6C623E8E78}"/>
              </a:ext>
            </a:extLst>
          </p:cNvPr>
          <p:cNvSpPr/>
          <p:nvPr userDrawn="1"/>
        </p:nvSpPr>
        <p:spPr>
          <a:xfrm>
            <a:off x="7137242" y="1004191"/>
            <a:ext cx="1351801" cy="1351801"/>
          </a:xfrm>
          <a:prstGeom prst="ellipse">
            <a:avLst/>
          </a:prstGeom>
          <a:solidFill>
            <a:srgbClr val="00285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solidFill>
                <a:srgbClr val="FFFFFF"/>
              </a:solidFill>
            </a:endParaRPr>
          </a:p>
        </p:txBody>
      </p:sp>
      <p:sp>
        <p:nvSpPr>
          <p:cNvPr id="9" name="Oval 8">
            <a:extLst>
              <a:ext uri="{FF2B5EF4-FFF2-40B4-BE49-F238E27FC236}">
                <a16:creationId xmlns:a16="http://schemas.microsoft.com/office/drawing/2014/main" id="{B42A5A75-3401-BF4C-C194-49165FF3707A}"/>
              </a:ext>
            </a:extLst>
          </p:cNvPr>
          <p:cNvSpPr/>
          <p:nvPr userDrawn="1"/>
        </p:nvSpPr>
        <p:spPr>
          <a:xfrm>
            <a:off x="8064258" y="1783769"/>
            <a:ext cx="708786" cy="708786"/>
          </a:xfrm>
          <a:prstGeom prst="ellipse">
            <a:avLst/>
          </a:prstGeom>
          <a:solidFill>
            <a:schemeClr val="accent3">
              <a:alpha val="6980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ed Rectangle 9">
            <a:extLst>
              <a:ext uri="{FF2B5EF4-FFF2-40B4-BE49-F238E27FC236}">
                <a16:creationId xmlns:a16="http://schemas.microsoft.com/office/drawing/2014/main" id="{CF15444B-E43D-7CBB-96D1-7A796995DD89}"/>
              </a:ext>
            </a:extLst>
          </p:cNvPr>
          <p:cNvSpPr/>
          <p:nvPr userDrawn="1"/>
        </p:nvSpPr>
        <p:spPr>
          <a:xfrm>
            <a:off x="4122906" y="1693166"/>
            <a:ext cx="2303442" cy="4916372"/>
          </a:xfrm>
          <a:prstGeom prst="roundRect">
            <a:avLst/>
          </a:prstGeom>
          <a:solidFill>
            <a:srgbClr val="D3EEF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62D96393-2259-2948-85CD-5476D8D7BC57}"/>
              </a:ext>
            </a:extLst>
          </p:cNvPr>
          <p:cNvSpPr/>
          <p:nvPr userDrawn="1"/>
        </p:nvSpPr>
        <p:spPr>
          <a:xfrm>
            <a:off x="4622642" y="1004191"/>
            <a:ext cx="1351801" cy="1351801"/>
          </a:xfrm>
          <a:prstGeom prst="ellipse">
            <a:avLst/>
          </a:prstGeom>
          <a:solidFill>
            <a:srgbClr val="00285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n-US" sz="1200"/>
          </a:p>
        </p:txBody>
      </p:sp>
      <p:sp>
        <p:nvSpPr>
          <p:cNvPr id="12" name="Oval 11">
            <a:extLst>
              <a:ext uri="{FF2B5EF4-FFF2-40B4-BE49-F238E27FC236}">
                <a16:creationId xmlns:a16="http://schemas.microsoft.com/office/drawing/2014/main" id="{BEF67374-7D89-201C-F607-4E2F3CE92557}"/>
              </a:ext>
            </a:extLst>
          </p:cNvPr>
          <p:cNvSpPr/>
          <p:nvPr userDrawn="1"/>
        </p:nvSpPr>
        <p:spPr>
          <a:xfrm>
            <a:off x="5496362" y="1783769"/>
            <a:ext cx="708786" cy="708786"/>
          </a:xfrm>
          <a:prstGeom prst="ellipse">
            <a:avLst/>
          </a:prstGeom>
          <a:solidFill>
            <a:schemeClr val="accent2">
              <a:alpha val="6980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B68D929F-685D-E045-50F0-CA59037F8E0A}"/>
              </a:ext>
            </a:extLst>
          </p:cNvPr>
          <p:cNvSpPr/>
          <p:nvPr userDrawn="1"/>
        </p:nvSpPr>
        <p:spPr>
          <a:xfrm>
            <a:off x="1621703" y="1693166"/>
            <a:ext cx="2303442" cy="4916372"/>
          </a:xfrm>
          <a:prstGeom prst="roundRect">
            <a:avLst/>
          </a:prstGeom>
          <a:solidFill>
            <a:srgbClr val="D3EEF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ounded Rectangle 13">
            <a:extLst>
              <a:ext uri="{FF2B5EF4-FFF2-40B4-BE49-F238E27FC236}">
                <a16:creationId xmlns:a16="http://schemas.microsoft.com/office/drawing/2014/main" id="{356CF5F4-EBFD-303B-C1B6-7F1B0015A5FD}"/>
              </a:ext>
            </a:extLst>
          </p:cNvPr>
          <p:cNvSpPr/>
          <p:nvPr userDrawn="1"/>
        </p:nvSpPr>
        <p:spPr>
          <a:xfrm>
            <a:off x="9125312" y="1693166"/>
            <a:ext cx="2303442" cy="4916372"/>
          </a:xfrm>
          <a:prstGeom prst="roundRect">
            <a:avLst/>
          </a:prstGeom>
          <a:solidFill>
            <a:srgbClr val="D3EEFC">
              <a:alpha val="50196"/>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AE848962-755E-B290-9DC5-5F4CB8BDA6E5}"/>
              </a:ext>
            </a:extLst>
          </p:cNvPr>
          <p:cNvSpPr/>
          <p:nvPr userDrawn="1"/>
        </p:nvSpPr>
        <p:spPr>
          <a:xfrm>
            <a:off x="2118927" y="1004191"/>
            <a:ext cx="1351801" cy="1351801"/>
          </a:xfrm>
          <a:prstGeom prst="ellipse">
            <a:avLst/>
          </a:prstGeom>
          <a:solidFill>
            <a:srgbClr val="00285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sz="1200">
              <a:solidFill>
                <a:srgbClr val="FFFFFF"/>
              </a:solidFill>
            </a:endParaRPr>
          </a:p>
        </p:txBody>
      </p:sp>
      <p:graphicFrame>
        <p:nvGraphicFramePr>
          <p:cNvPr id="16" name="Table 15">
            <a:extLst>
              <a:ext uri="{FF2B5EF4-FFF2-40B4-BE49-F238E27FC236}">
                <a16:creationId xmlns:a16="http://schemas.microsoft.com/office/drawing/2014/main" id="{19602DF8-DCDE-C5C9-3B21-34E11EDAB038}"/>
              </a:ext>
            </a:extLst>
          </p:cNvPr>
          <p:cNvGraphicFramePr>
            <a:graphicFrameLocks noGrp="1"/>
          </p:cNvGraphicFramePr>
          <p:nvPr userDrawn="1">
            <p:extLst>
              <p:ext uri="{D42A27DB-BD31-4B8C-83A1-F6EECF244321}">
                <p14:modId xmlns:p14="http://schemas.microsoft.com/office/powerpoint/2010/main" val="3456935405"/>
              </p:ext>
            </p:extLst>
          </p:nvPr>
        </p:nvGraphicFramePr>
        <p:xfrm>
          <a:off x="666311" y="2491009"/>
          <a:ext cx="955392" cy="3857268"/>
        </p:xfrm>
        <a:graphic>
          <a:graphicData uri="http://schemas.openxmlformats.org/drawingml/2006/table">
            <a:tbl>
              <a:tblPr firstRow="1" bandRow="1">
                <a:tableStyleId>{5C22544A-7EE6-4342-B048-85BDC9FD1C3A}</a:tableStyleId>
              </a:tblPr>
              <a:tblGrid>
                <a:gridCol w="955392">
                  <a:extLst>
                    <a:ext uri="{9D8B030D-6E8A-4147-A177-3AD203B41FA5}">
                      <a16:colId xmlns:a16="http://schemas.microsoft.com/office/drawing/2014/main" val="1668610886"/>
                    </a:ext>
                  </a:extLst>
                </a:gridCol>
              </a:tblGrid>
              <a:tr h="234667">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1012811"/>
                  </a:ext>
                </a:extLst>
              </a:tr>
              <a:tr h="230674">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9092738"/>
                  </a:ext>
                </a:extLst>
              </a:tr>
              <a:tr h="234667">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224616"/>
                  </a:ext>
                </a:extLst>
              </a:tr>
              <a:tr h="230674">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1679479"/>
                  </a:ext>
                </a:extLst>
              </a:tr>
              <a:tr h="234667">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737878"/>
                  </a:ext>
                </a:extLst>
              </a:tr>
              <a:tr h="383892">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1623356"/>
                  </a:ext>
                </a:extLst>
              </a:tr>
              <a:tr h="383892">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048375"/>
                  </a:ext>
                </a:extLst>
              </a:tr>
              <a:tr h="383892">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1257537"/>
                  </a:ext>
                </a:extLst>
              </a:tr>
              <a:tr h="230674">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6146137"/>
                  </a:ext>
                </a:extLst>
              </a:tr>
              <a:tr h="537451">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0061737"/>
                  </a:ext>
                </a:extLst>
              </a:tr>
              <a:tr h="537451">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6350" cap="flat" cmpd="sng" algn="ctr">
                      <a:solidFill>
                        <a:srgbClr val="D3EEF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1229101"/>
                  </a:ext>
                </a:extLst>
              </a:tr>
              <a:tr h="234667">
                <a:tc>
                  <a:txBody>
                    <a:bodyPr/>
                    <a:lstStyle/>
                    <a:p>
                      <a:pPr algn="ctr"/>
                      <a:endParaRPr lang="nl-NL" sz="1000" b="1"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D3EEFC"/>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584325"/>
                  </a:ext>
                </a:extLst>
              </a:tr>
            </a:tbl>
          </a:graphicData>
        </a:graphic>
      </p:graphicFrame>
      <p:graphicFrame>
        <p:nvGraphicFramePr>
          <p:cNvPr id="17" name="Table 16">
            <a:extLst>
              <a:ext uri="{FF2B5EF4-FFF2-40B4-BE49-F238E27FC236}">
                <a16:creationId xmlns:a16="http://schemas.microsoft.com/office/drawing/2014/main" id="{93DE0CAA-EBA7-5BD6-A6A2-583338E087E2}"/>
              </a:ext>
            </a:extLst>
          </p:cNvPr>
          <p:cNvGraphicFramePr>
            <a:graphicFrameLocks noGrp="1"/>
          </p:cNvGraphicFramePr>
          <p:nvPr userDrawn="1">
            <p:extLst>
              <p:ext uri="{D42A27DB-BD31-4B8C-83A1-F6EECF244321}">
                <p14:modId xmlns:p14="http://schemas.microsoft.com/office/powerpoint/2010/main" val="903068247"/>
              </p:ext>
            </p:extLst>
          </p:nvPr>
        </p:nvGraphicFramePr>
        <p:xfrm>
          <a:off x="1621704" y="2491010"/>
          <a:ext cx="2319860" cy="3857268"/>
        </p:xfrm>
        <a:graphic>
          <a:graphicData uri="http://schemas.openxmlformats.org/drawingml/2006/table">
            <a:tbl>
              <a:tblPr firstRow="1" bandRow="1">
                <a:tableStyleId>{5C22544A-7EE6-4342-B048-85BDC9FD1C3A}</a:tableStyleId>
              </a:tblPr>
              <a:tblGrid>
                <a:gridCol w="2319860">
                  <a:extLst>
                    <a:ext uri="{9D8B030D-6E8A-4147-A177-3AD203B41FA5}">
                      <a16:colId xmlns:a16="http://schemas.microsoft.com/office/drawing/2014/main" val="1668610886"/>
                    </a:ext>
                  </a:extLst>
                </a:gridCol>
              </a:tblGrid>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1012811"/>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9092738"/>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224616"/>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1679479"/>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737878"/>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1623356"/>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048375"/>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1257537"/>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6146137"/>
                  </a:ext>
                </a:extLst>
              </a:tr>
              <a:tr h="537451">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0061737"/>
                  </a:ext>
                </a:extLst>
              </a:tr>
              <a:tr h="537451">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1229101"/>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584325"/>
                  </a:ext>
                </a:extLst>
              </a:tr>
            </a:tbl>
          </a:graphicData>
        </a:graphic>
      </p:graphicFrame>
      <p:graphicFrame>
        <p:nvGraphicFramePr>
          <p:cNvPr id="18" name="Table 17">
            <a:extLst>
              <a:ext uri="{FF2B5EF4-FFF2-40B4-BE49-F238E27FC236}">
                <a16:creationId xmlns:a16="http://schemas.microsoft.com/office/drawing/2014/main" id="{9CD6BE51-9B22-6B32-FF6E-AB27A9269EC9}"/>
              </a:ext>
            </a:extLst>
          </p:cNvPr>
          <p:cNvGraphicFramePr>
            <a:graphicFrameLocks noGrp="1"/>
          </p:cNvGraphicFramePr>
          <p:nvPr userDrawn="1">
            <p:extLst>
              <p:ext uri="{D42A27DB-BD31-4B8C-83A1-F6EECF244321}">
                <p14:modId xmlns:p14="http://schemas.microsoft.com/office/powerpoint/2010/main" val="1918675357"/>
              </p:ext>
            </p:extLst>
          </p:nvPr>
        </p:nvGraphicFramePr>
        <p:xfrm>
          <a:off x="4106487" y="2491009"/>
          <a:ext cx="2319530" cy="3857268"/>
        </p:xfrm>
        <a:graphic>
          <a:graphicData uri="http://schemas.openxmlformats.org/drawingml/2006/table">
            <a:tbl>
              <a:tblPr firstRow="1" bandRow="1">
                <a:tableStyleId>{5C22544A-7EE6-4342-B048-85BDC9FD1C3A}</a:tableStyleId>
              </a:tblPr>
              <a:tblGrid>
                <a:gridCol w="2319530">
                  <a:extLst>
                    <a:ext uri="{9D8B030D-6E8A-4147-A177-3AD203B41FA5}">
                      <a16:colId xmlns:a16="http://schemas.microsoft.com/office/drawing/2014/main" val="1668610886"/>
                    </a:ext>
                  </a:extLst>
                </a:gridCol>
              </a:tblGrid>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1012811"/>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9092738"/>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224616"/>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1679479"/>
                  </a:ext>
                </a:extLst>
              </a:tr>
              <a:tr h="2346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737878"/>
                  </a:ext>
                </a:extLst>
              </a:tr>
              <a:tr h="38389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1623356"/>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048375"/>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1257537"/>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6146137"/>
                  </a:ext>
                </a:extLst>
              </a:tr>
              <a:tr h="537451">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0061737"/>
                  </a:ext>
                </a:extLst>
              </a:tr>
              <a:tr h="537451">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1229101"/>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584325"/>
                  </a:ext>
                </a:extLst>
              </a:tr>
            </a:tbl>
          </a:graphicData>
        </a:graphic>
      </p:graphicFrame>
      <p:graphicFrame>
        <p:nvGraphicFramePr>
          <p:cNvPr id="19" name="Table 18">
            <a:extLst>
              <a:ext uri="{FF2B5EF4-FFF2-40B4-BE49-F238E27FC236}">
                <a16:creationId xmlns:a16="http://schemas.microsoft.com/office/drawing/2014/main" id="{872CFFD2-07D4-29D4-C67D-2E58B19E5190}"/>
              </a:ext>
            </a:extLst>
          </p:cNvPr>
          <p:cNvGraphicFramePr>
            <a:graphicFrameLocks noGrp="1"/>
          </p:cNvGraphicFramePr>
          <p:nvPr userDrawn="1">
            <p:extLst>
              <p:ext uri="{D42A27DB-BD31-4B8C-83A1-F6EECF244321}">
                <p14:modId xmlns:p14="http://schemas.microsoft.com/office/powerpoint/2010/main" val="3827474351"/>
              </p:ext>
            </p:extLst>
          </p:nvPr>
        </p:nvGraphicFramePr>
        <p:xfrm>
          <a:off x="6623778" y="2491010"/>
          <a:ext cx="2303442" cy="3857268"/>
        </p:xfrm>
        <a:graphic>
          <a:graphicData uri="http://schemas.openxmlformats.org/drawingml/2006/table">
            <a:tbl>
              <a:tblPr firstRow="1" bandRow="1">
                <a:tableStyleId>{5C22544A-7EE6-4342-B048-85BDC9FD1C3A}</a:tableStyleId>
              </a:tblPr>
              <a:tblGrid>
                <a:gridCol w="2303442">
                  <a:extLst>
                    <a:ext uri="{9D8B030D-6E8A-4147-A177-3AD203B41FA5}">
                      <a16:colId xmlns:a16="http://schemas.microsoft.com/office/drawing/2014/main" val="1668610886"/>
                    </a:ext>
                  </a:extLst>
                </a:gridCol>
              </a:tblGrid>
              <a:tr h="2346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1012811"/>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9092738"/>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224616"/>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1679479"/>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737878"/>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1623356"/>
                  </a:ext>
                </a:extLst>
              </a:tr>
              <a:tr h="383892">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048375"/>
                  </a:ext>
                </a:extLst>
              </a:tr>
              <a:tr h="38389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1257537"/>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6146137"/>
                  </a:ext>
                </a:extLst>
              </a:tr>
              <a:tr h="537451">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0061737"/>
                  </a:ext>
                </a:extLst>
              </a:tr>
              <a:tr h="53745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1229101"/>
                  </a:ext>
                </a:extLst>
              </a:tr>
              <a:tr h="234667">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584325"/>
                  </a:ext>
                </a:extLst>
              </a:tr>
            </a:tbl>
          </a:graphicData>
        </a:graphic>
      </p:graphicFrame>
      <p:graphicFrame>
        <p:nvGraphicFramePr>
          <p:cNvPr id="20" name="Table 19">
            <a:extLst>
              <a:ext uri="{FF2B5EF4-FFF2-40B4-BE49-F238E27FC236}">
                <a16:creationId xmlns:a16="http://schemas.microsoft.com/office/drawing/2014/main" id="{D06DFFF0-8447-5D26-9B00-70A971C332DE}"/>
              </a:ext>
            </a:extLst>
          </p:cNvPr>
          <p:cNvGraphicFramePr>
            <a:graphicFrameLocks noGrp="1"/>
          </p:cNvGraphicFramePr>
          <p:nvPr userDrawn="1">
            <p:extLst>
              <p:ext uri="{D42A27DB-BD31-4B8C-83A1-F6EECF244321}">
                <p14:modId xmlns:p14="http://schemas.microsoft.com/office/powerpoint/2010/main" val="1137260484"/>
              </p:ext>
            </p:extLst>
          </p:nvPr>
        </p:nvGraphicFramePr>
        <p:xfrm>
          <a:off x="9124651" y="2491009"/>
          <a:ext cx="2303442" cy="3857271"/>
        </p:xfrm>
        <a:graphic>
          <a:graphicData uri="http://schemas.openxmlformats.org/drawingml/2006/table">
            <a:tbl>
              <a:tblPr firstRow="1" bandRow="1">
                <a:tableStyleId>{5C22544A-7EE6-4342-B048-85BDC9FD1C3A}</a:tableStyleId>
              </a:tblPr>
              <a:tblGrid>
                <a:gridCol w="2303442">
                  <a:extLst>
                    <a:ext uri="{9D8B030D-6E8A-4147-A177-3AD203B41FA5}">
                      <a16:colId xmlns:a16="http://schemas.microsoft.com/office/drawing/2014/main" val="1668610886"/>
                    </a:ext>
                  </a:extLst>
                </a:gridCol>
              </a:tblGrid>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1012811"/>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9092738"/>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39224616"/>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61679479"/>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6737878"/>
                  </a:ext>
                </a:extLst>
              </a:tr>
              <a:tr h="383893">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1623356"/>
                  </a:ext>
                </a:extLst>
              </a:tr>
              <a:tr h="38389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000" b="0" i="0" kern="1200">
                        <a:solidFill>
                          <a:srgbClr val="002855"/>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04048375"/>
                  </a:ext>
                </a:extLst>
              </a:tr>
              <a:tr h="383893">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1257537"/>
                  </a:ext>
                </a:extLst>
              </a:tr>
              <a:tr h="230674">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6146137"/>
                  </a:ext>
                </a:extLst>
              </a:tr>
              <a:tr h="537451">
                <a:tc>
                  <a:txBody>
                    <a:bodyPr/>
                    <a:lstStyle/>
                    <a:p>
                      <a:pPr algn="ctr"/>
                      <a:endParaRPr lang="en-GB" sz="1000" b="0" i="0" kern="1200">
                        <a:solidFill>
                          <a:srgbClr val="002855"/>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0061737"/>
                  </a:ext>
                </a:extLst>
              </a:tr>
              <a:tr h="537451">
                <a:tc>
                  <a:txBody>
                    <a:bodyPr/>
                    <a:lstStyle/>
                    <a:p>
                      <a:pPr algn="ctr"/>
                      <a:endParaRPr lang="en-GB" sz="1000" b="0" i="0" kern="1200">
                        <a:solidFill>
                          <a:srgbClr val="002855"/>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635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1229101"/>
                  </a:ext>
                </a:extLst>
              </a:tr>
              <a:tr h="234667">
                <a:tc>
                  <a:txBody>
                    <a:bodyPr/>
                    <a:lstStyle/>
                    <a:p>
                      <a:pPr algn="ctr"/>
                      <a:endParaRPr lang="nl-NL" sz="1000" b="0" i="0">
                        <a:solidFill>
                          <a:schemeClr val="tx1"/>
                        </a:solidFill>
                        <a:latin typeface="+mn-lt"/>
                        <a:ea typeface="Open Sans Light"/>
                        <a:cs typeface="Open Sans Light"/>
                      </a:endParaRPr>
                    </a:p>
                  </a:txBody>
                  <a:tcPr marL="54728" marR="54728" marT="27364" marB="27364"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FFFFF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5584325"/>
                  </a:ext>
                </a:extLst>
              </a:tr>
            </a:tbl>
          </a:graphicData>
        </a:graphic>
      </p:graphicFrame>
      <p:sp>
        <p:nvSpPr>
          <p:cNvPr id="21" name="Oval 20">
            <a:extLst>
              <a:ext uri="{FF2B5EF4-FFF2-40B4-BE49-F238E27FC236}">
                <a16:creationId xmlns:a16="http://schemas.microsoft.com/office/drawing/2014/main" id="{FE79CE3B-9AA6-852F-569F-BE2B5484DDC0}"/>
              </a:ext>
            </a:extLst>
          </p:cNvPr>
          <p:cNvSpPr/>
          <p:nvPr userDrawn="1"/>
        </p:nvSpPr>
        <p:spPr>
          <a:xfrm>
            <a:off x="9640957" y="1004191"/>
            <a:ext cx="1351801" cy="1351801"/>
          </a:xfrm>
          <a:prstGeom prst="ellipse">
            <a:avLst/>
          </a:prstGeom>
          <a:solidFill>
            <a:srgbClr val="00285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solidFill>
                <a:srgbClr val="FFFFFF"/>
              </a:solidFill>
            </a:endParaRPr>
          </a:p>
        </p:txBody>
      </p:sp>
      <p:sp>
        <p:nvSpPr>
          <p:cNvPr id="22" name="Oval 21">
            <a:extLst>
              <a:ext uri="{FF2B5EF4-FFF2-40B4-BE49-F238E27FC236}">
                <a16:creationId xmlns:a16="http://schemas.microsoft.com/office/drawing/2014/main" id="{A04F0039-8862-41DD-22F2-DA4BC2A8FAC2}"/>
              </a:ext>
            </a:extLst>
          </p:cNvPr>
          <p:cNvSpPr/>
          <p:nvPr userDrawn="1"/>
        </p:nvSpPr>
        <p:spPr>
          <a:xfrm>
            <a:off x="2943284" y="1783769"/>
            <a:ext cx="708786" cy="708786"/>
          </a:xfrm>
          <a:prstGeom prst="ellipse">
            <a:avLst/>
          </a:prstGeom>
          <a:solidFill>
            <a:schemeClr val="accent1">
              <a:alpha val="6980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FF29928A-61DC-BBEC-98D8-BF10A05725B4}"/>
              </a:ext>
            </a:extLst>
          </p:cNvPr>
          <p:cNvSpPr/>
          <p:nvPr userDrawn="1"/>
        </p:nvSpPr>
        <p:spPr>
          <a:xfrm>
            <a:off x="10609112" y="1783769"/>
            <a:ext cx="708786" cy="708786"/>
          </a:xfrm>
          <a:prstGeom prst="ellipse">
            <a:avLst/>
          </a:prstGeom>
          <a:solidFill>
            <a:schemeClr val="bg1">
              <a:alpha val="69804"/>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 Placeholder 30">
            <a:extLst>
              <a:ext uri="{FF2B5EF4-FFF2-40B4-BE49-F238E27FC236}">
                <a16:creationId xmlns:a16="http://schemas.microsoft.com/office/drawing/2014/main" id="{96CE229E-B5CB-9135-5717-579B333AB17F}"/>
              </a:ext>
            </a:extLst>
          </p:cNvPr>
          <p:cNvSpPr>
            <a:spLocks noGrp="1"/>
          </p:cNvSpPr>
          <p:nvPr>
            <p:ph type="body" sz="quarter" idx="39"/>
          </p:nvPr>
        </p:nvSpPr>
        <p:spPr>
          <a:xfrm>
            <a:off x="2118926" y="1554110"/>
            <a:ext cx="1340917" cy="229659"/>
          </a:xfrm>
          <a:prstGeom prst="rect">
            <a:avLst/>
          </a:prstGeom>
        </p:spPr>
        <p:txBody>
          <a:bodyPr>
            <a:normAutofit/>
          </a:bodyPr>
          <a:lstStyle>
            <a:lvl1pPr marL="0" indent="0" algn="ctr">
              <a:buNone/>
              <a:defRPr sz="1200">
                <a:solidFill>
                  <a:srgbClr val="FFFFFF"/>
                </a:solidFill>
              </a:defRPr>
            </a:lvl1pPr>
          </a:lstStyle>
          <a:p>
            <a:pPr lvl="0"/>
            <a:endParaRPr lang="en-US"/>
          </a:p>
        </p:txBody>
      </p:sp>
      <p:sp>
        <p:nvSpPr>
          <p:cNvPr id="32" name="Text Placeholder 30">
            <a:extLst>
              <a:ext uri="{FF2B5EF4-FFF2-40B4-BE49-F238E27FC236}">
                <a16:creationId xmlns:a16="http://schemas.microsoft.com/office/drawing/2014/main" id="{5F3009D6-9C7B-99D9-8C4A-BC568F7938AB}"/>
              </a:ext>
            </a:extLst>
          </p:cNvPr>
          <p:cNvSpPr>
            <a:spLocks noGrp="1"/>
          </p:cNvSpPr>
          <p:nvPr>
            <p:ph type="body" sz="quarter" idx="40"/>
          </p:nvPr>
        </p:nvSpPr>
        <p:spPr>
          <a:xfrm>
            <a:off x="4626995" y="1554110"/>
            <a:ext cx="1340917" cy="229659"/>
          </a:xfrm>
          <a:prstGeom prst="rect">
            <a:avLst/>
          </a:prstGeom>
        </p:spPr>
        <p:txBody>
          <a:bodyPr>
            <a:normAutofit/>
          </a:bodyPr>
          <a:lstStyle>
            <a:lvl1pPr marL="0" indent="0" algn="ctr">
              <a:buNone/>
              <a:defRPr sz="1200">
                <a:solidFill>
                  <a:srgbClr val="FFFFFF"/>
                </a:solidFill>
              </a:defRPr>
            </a:lvl1pPr>
          </a:lstStyle>
          <a:p>
            <a:pPr lvl="0"/>
            <a:endParaRPr lang="en-US"/>
          </a:p>
        </p:txBody>
      </p:sp>
      <p:sp>
        <p:nvSpPr>
          <p:cNvPr id="33" name="Text Placeholder 30">
            <a:extLst>
              <a:ext uri="{FF2B5EF4-FFF2-40B4-BE49-F238E27FC236}">
                <a16:creationId xmlns:a16="http://schemas.microsoft.com/office/drawing/2014/main" id="{36588455-A3BF-EA9D-AC73-82063D777604}"/>
              </a:ext>
            </a:extLst>
          </p:cNvPr>
          <p:cNvSpPr>
            <a:spLocks noGrp="1"/>
          </p:cNvSpPr>
          <p:nvPr>
            <p:ph type="body" sz="quarter" idx="41"/>
          </p:nvPr>
        </p:nvSpPr>
        <p:spPr>
          <a:xfrm>
            <a:off x="7148126" y="1554110"/>
            <a:ext cx="1340917" cy="229659"/>
          </a:xfrm>
          <a:prstGeom prst="rect">
            <a:avLst/>
          </a:prstGeom>
        </p:spPr>
        <p:txBody>
          <a:bodyPr>
            <a:normAutofit/>
          </a:bodyPr>
          <a:lstStyle>
            <a:lvl1pPr marL="0" indent="0" algn="ctr">
              <a:buNone/>
              <a:defRPr sz="1200">
                <a:solidFill>
                  <a:srgbClr val="FFFFFF"/>
                </a:solidFill>
              </a:defRPr>
            </a:lvl1pPr>
          </a:lstStyle>
          <a:p>
            <a:pPr lvl="0"/>
            <a:endParaRPr lang="en-US"/>
          </a:p>
        </p:txBody>
      </p:sp>
      <p:sp>
        <p:nvSpPr>
          <p:cNvPr id="34" name="Text Placeholder 30">
            <a:extLst>
              <a:ext uri="{FF2B5EF4-FFF2-40B4-BE49-F238E27FC236}">
                <a16:creationId xmlns:a16="http://schemas.microsoft.com/office/drawing/2014/main" id="{62BFD663-80B3-4CAD-686D-989B8BAB3BAF}"/>
              </a:ext>
            </a:extLst>
          </p:cNvPr>
          <p:cNvSpPr>
            <a:spLocks noGrp="1"/>
          </p:cNvSpPr>
          <p:nvPr>
            <p:ph type="body" sz="quarter" idx="42"/>
          </p:nvPr>
        </p:nvSpPr>
        <p:spPr>
          <a:xfrm>
            <a:off x="9656194" y="1554110"/>
            <a:ext cx="1340917" cy="229659"/>
          </a:xfrm>
          <a:prstGeom prst="rect">
            <a:avLst/>
          </a:prstGeom>
        </p:spPr>
        <p:txBody>
          <a:bodyPr>
            <a:normAutofit/>
          </a:bodyPr>
          <a:lstStyle>
            <a:lvl1pPr marL="0" indent="0" algn="ctr">
              <a:buNone/>
              <a:defRPr sz="1200">
                <a:solidFill>
                  <a:srgbClr val="FFFFFF"/>
                </a:solidFill>
              </a:defRPr>
            </a:lvl1pPr>
          </a:lstStyle>
          <a:p>
            <a:pPr lvl="0"/>
            <a:endParaRPr lang="en-US"/>
          </a:p>
        </p:txBody>
      </p:sp>
      <p:sp>
        <p:nvSpPr>
          <p:cNvPr id="36" name="Content Placeholder 35">
            <a:extLst>
              <a:ext uri="{FF2B5EF4-FFF2-40B4-BE49-F238E27FC236}">
                <a16:creationId xmlns:a16="http://schemas.microsoft.com/office/drawing/2014/main" id="{F24CEF5C-91BC-10E7-4E6D-A53D28BAA82C}"/>
              </a:ext>
            </a:extLst>
          </p:cNvPr>
          <p:cNvSpPr>
            <a:spLocks noGrp="1"/>
          </p:cNvSpPr>
          <p:nvPr>
            <p:ph sz="quarter" idx="43"/>
          </p:nvPr>
        </p:nvSpPr>
        <p:spPr>
          <a:xfrm>
            <a:off x="2943284" y="1800232"/>
            <a:ext cx="708961" cy="673100"/>
          </a:xfrm>
          <a:prstGeom prst="ellipse">
            <a:avLst/>
          </a:prstGeom>
        </p:spPr>
        <p:txBody>
          <a:bodyPr anchor="ctr">
            <a:normAutofit/>
          </a:bodyPr>
          <a:lstStyle>
            <a:lvl1pPr marL="0" indent="0" algn="ctr">
              <a:buNone/>
              <a:defRPr sz="900">
                <a:solidFill>
                  <a:srgbClr val="FFFFFF"/>
                </a:solidFill>
              </a:defRPr>
            </a:lvl1pPr>
          </a:lstStyle>
          <a:p>
            <a:pPr lvl="0"/>
            <a:endParaRPr lang="en-US"/>
          </a:p>
        </p:txBody>
      </p:sp>
      <p:sp>
        <p:nvSpPr>
          <p:cNvPr id="37" name="Content Placeholder 35">
            <a:extLst>
              <a:ext uri="{FF2B5EF4-FFF2-40B4-BE49-F238E27FC236}">
                <a16:creationId xmlns:a16="http://schemas.microsoft.com/office/drawing/2014/main" id="{07DF5565-E201-1C23-6921-A59CB55F72F4}"/>
              </a:ext>
            </a:extLst>
          </p:cNvPr>
          <p:cNvSpPr>
            <a:spLocks noGrp="1"/>
          </p:cNvSpPr>
          <p:nvPr>
            <p:ph sz="quarter" idx="44"/>
          </p:nvPr>
        </p:nvSpPr>
        <p:spPr>
          <a:xfrm>
            <a:off x="5479094" y="1800232"/>
            <a:ext cx="708961" cy="673100"/>
          </a:xfrm>
          <a:prstGeom prst="ellipse">
            <a:avLst/>
          </a:prstGeom>
        </p:spPr>
        <p:txBody>
          <a:bodyPr anchor="ctr">
            <a:normAutofit/>
          </a:bodyPr>
          <a:lstStyle>
            <a:lvl1pPr marL="0" indent="0" algn="ctr">
              <a:buNone/>
              <a:defRPr sz="900">
                <a:solidFill>
                  <a:srgbClr val="FFFFFF"/>
                </a:solidFill>
              </a:defRPr>
            </a:lvl1pPr>
          </a:lstStyle>
          <a:p>
            <a:pPr lvl="0"/>
            <a:endParaRPr lang="en-US"/>
          </a:p>
        </p:txBody>
      </p:sp>
      <p:sp>
        <p:nvSpPr>
          <p:cNvPr id="38" name="Content Placeholder 35">
            <a:extLst>
              <a:ext uri="{FF2B5EF4-FFF2-40B4-BE49-F238E27FC236}">
                <a16:creationId xmlns:a16="http://schemas.microsoft.com/office/drawing/2014/main" id="{12B27970-7F98-2EC7-6352-E90E8048F62A}"/>
              </a:ext>
            </a:extLst>
          </p:cNvPr>
          <p:cNvSpPr>
            <a:spLocks noGrp="1"/>
          </p:cNvSpPr>
          <p:nvPr>
            <p:ph sz="quarter" idx="45"/>
          </p:nvPr>
        </p:nvSpPr>
        <p:spPr>
          <a:xfrm>
            <a:off x="8071465" y="1800232"/>
            <a:ext cx="708961" cy="673100"/>
          </a:xfrm>
          <a:prstGeom prst="ellipse">
            <a:avLst/>
          </a:prstGeom>
        </p:spPr>
        <p:txBody>
          <a:bodyPr anchor="ctr">
            <a:normAutofit/>
          </a:bodyPr>
          <a:lstStyle>
            <a:lvl1pPr marL="0" indent="0" algn="ctr">
              <a:buNone/>
              <a:defRPr sz="900">
                <a:solidFill>
                  <a:srgbClr val="FFFFFF"/>
                </a:solidFill>
              </a:defRPr>
            </a:lvl1pPr>
          </a:lstStyle>
          <a:p>
            <a:pPr lvl="0"/>
            <a:endParaRPr lang="en-US"/>
          </a:p>
        </p:txBody>
      </p:sp>
      <p:sp>
        <p:nvSpPr>
          <p:cNvPr id="39" name="Content Placeholder 35">
            <a:extLst>
              <a:ext uri="{FF2B5EF4-FFF2-40B4-BE49-F238E27FC236}">
                <a16:creationId xmlns:a16="http://schemas.microsoft.com/office/drawing/2014/main" id="{26E5AD88-FB5D-BE94-94A3-96070E4B5563}"/>
              </a:ext>
            </a:extLst>
          </p:cNvPr>
          <p:cNvSpPr>
            <a:spLocks noGrp="1"/>
          </p:cNvSpPr>
          <p:nvPr>
            <p:ph sz="quarter" idx="46"/>
          </p:nvPr>
        </p:nvSpPr>
        <p:spPr>
          <a:xfrm>
            <a:off x="10607276" y="1800232"/>
            <a:ext cx="708961" cy="673100"/>
          </a:xfrm>
          <a:prstGeom prst="ellipse">
            <a:avLst/>
          </a:prstGeom>
        </p:spPr>
        <p:txBody>
          <a:bodyPr anchor="ctr">
            <a:normAutofit/>
          </a:bodyPr>
          <a:lstStyle>
            <a:lvl1pPr marL="0" indent="0" algn="ctr">
              <a:buNone/>
              <a:defRPr sz="900">
                <a:solidFill>
                  <a:srgbClr val="FFFFFF"/>
                </a:solidFill>
              </a:defRPr>
            </a:lvl1pPr>
          </a:lstStyle>
          <a:p>
            <a:pPr lvl="0"/>
            <a:endParaRPr lang="en-US"/>
          </a:p>
        </p:txBody>
      </p:sp>
      <p:sp>
        <p:nvSpPr>
          <p:cNvPr id="43" name="Text Placeholder 42">
            <a:extLst>
              <a:ext uri="{FF2B5EF4-FFF2-40B4-BE49-F238E27FC236}">
                <a16:creationId xmlns:a16="http://schemas.microsoft.com/office/drawing/2014/main" id="{1C0E77F4-A75D-A3DC-541F-4EF880C33952}"/>
              </a:ext>
            </a:extLst>
          </p:cNvPr>
          <p:cNvSpPr>
            <a:spLocks noGrp="1"/>
          </p:cNvSpPr>
          <p:nvPr>
            <p:ph type="body" sz="quarter" idx="47" hasCustomPrompt="1"/>
          </p:nvPr>
        </p:nvSpPr>
        <p:spPr>
          <a:xfrm>
            <a:off x="754232" y="2520828"/>
            <a:ext cx="858837" cy="169994"/>
          </a:xfrm>
        </p:spPr>
        <p:txBody>
          <a:bodyPr anchor="ctr">
            <a:normAutofit/>
          </a:bodyPr>
          <a:lstStyle>
            <a:lvl1pPr marL="0" indent="0" algn="ctr">
              <a:buNone/>
              <a:defRPr sz="1000" b="1"/>
            </a:lvl1pPr>
          </a:lstStyle>
          <a:p>
            <a:pPr lvl="0"/>
            <a:r>
              <a:rPr lang="en-US"/>
              <a:t>Insert text</a:t>
            </a:r>
          </a:p>
        </p:txBody>
      </p:sp>
      <p:sp>
        <p:nvSpPr>
          <p:cNvPr id="44" name="Text Placeholder 42">
            <a:extLst>
              <a:ext uri="{FF2B5EF4-FFF2-40B4-BE49-F238E27FC236}">
                <a16:creationId xmlns:a16="http://schemas.microsoft.com/office/drawing/2014/main" id="{0AF49FFD-115F-C272-EE8D-632D948804F2}"/>
              </a:ext>
            </a:extLst>
          </p:cNvPr>
          <p:cNvSpPr>
            <a:spLocks noGrp="1"/>
          </p:cNvSpPr>
          <p:nvPr>
            <p:ph type="body" sz="quarter" idx="48" hasCustomPrompt="1"/>
          </p:nvPr>
        </p:nvSpPr>
        <p:spPr>
          <a:xfrm>
            <a:off x="754232" y="2763872"/>
            <a:ext cx="858837" cy="169994"/>
          </a:xfrm>
        </p:spPr>
        <p:txBody>
          <a:bodyPr anchor="ctr">
            <a:normAutofit/>
          </a:bodyPr>
          <a:lstStyle>
            <a:lvl1pPr marL="0" indent="0" algn="ctr">
              <a:buNone/>
              <a:defRPr sz="1000" b="1"/>
            </a:lvl1pPr>
          </a:lstStyle>
          <a:p>
            <a:pPr lvl="0"/>
            <a:r>
              <a:rPr lang="en-US"/>
              <a:t>Insert text</a:t>
            </a:r>
          </a:p>
        </p:txBody>
      </p:sp>
      <p:sp>
        <p:nvSpPr>
          <p:cNvPr id="45" name="Text Placeholder 42">
            <a:extLst>
              <a:ext uri="{FF2B5EF4-FFF2-40B4-BE49-F238E27FC236}">
                <a16:creationId xmlns:a16="http://schemas.microsoft.com/office/drawing/2014/main" id="{937EA2EF-715A-9B85-61B7-474959046A16}"/>
              </a:ext>
            </a:extLst>
          </p:cNvPr>
          <p:cNvSpPr>
            <a:spLocks noGrp="1"/>
          </p:cNvSpPr>
          <p:nvPr>
            <p:ph type="body" sz="quarter" idx="49" hasCustomPrompt="1"/>
          </p:nvPr>
        </p:nvSpPr>
        <p:spPr>
          <a:xfrm>
            <a:off x="754232" y="2995085"/>
            <a:ext cx="858837" cy="169994"/>
          </a:xfrm>
        </p:spPr>
        <p:txBody>
          <a:bodyPr anchor="ctr">
            <a:normAutofit/>
          </a:bodyPr>
          <a:lstStyle>
            <a:lvl1pPr marL="0" indent="0" algn="ctr">
              <a:buNone/>
              <a:defRPr sz="1000" b="1"/>
            </a:lvl1pPr>
          </a:lstStyle>
          <a:p>
            <a:pPr lvl="0"/>
            <a:r>
              <a:rPr lang="en-US"/>
              <a:t>Insert text</a:t>
            </a:r>
          </a:p>
        </p:txBody>
      </p:sp>
      <p:sp>
        <p:nvSpPr>
          <p:cNvPr id="46" name="Text Placeholder 42">
            <a:extLst>
              <a:ext uri="{FF2B5EF4-FFF2-40B4-BE49-F238E27FC236}">
                <a16:creationId xmlns:a16="http://schemas.microsoft.com/office/drawing/2014/main" id="{4B9415CF-BC29-5EC1-C174-4B5CEFA632B6}"/>
              </a:ext>
            </a:extLst>
          </p:cNvPr>
          <p:cNvSpPr>
            <a:spLocks noGrp="1"/>
          </p:cNvSpPr>
          <p:nvPr>
            <p:ph type="body" sz="quarter" idx="50" hasCustomPrompt="1"/>
          </p:nvPr>
        </p:nvSpPr>
        <p:spPr>
          <a:xfrm>
            <a:off x="754232" y="3226042"/>
            <a:ext cx="858837" cy="169994"/>
          </a:xfrm>
        </p:spPr>
        <p:txBody>
          <a:bodyPr anchor="ctr">
            <a:normAutofit/>
          </a:bodyPr>
          <a:lstStyle>
            <a:lvl1pPr marL="0" indent="0" algn="ctr">
              <a:buNone/>
              <a:defRPr sz="1000" b="1"/>
            </a:lvl1pPr>
          </a:lstStyle>
          <a:p>
            <a:pPr lvl="0"/>
            <a:r>
              <a:rPr lang="en-US"/>
              <a:t>Insert text</a:t>
            </a:r>
          </a:p>
        </p:txBody>
      </p:sp>
      <p:sp>
        <p:nvSpPr>
          <p:cNvPr id="47" name="Text Placeholder 42">
            <a:extLst>
              <a:ext uri="{FF2B5EF4-FFF2-40B4-BE49-F238E27FC236}">
                <a16:creationId xmlns:a16="http://schemas.microsoft.com/office/drawing/2014/main" id="{3A2E50A1-4677-C7D8-0B96-6FB3FA97CFB5}"/>
              </a:ext>
            </a:extLst>
          </p:cNvPr>
          <p:cNvSpPr>
            <a:spLocks noGrp="1"/>
          </p:cNvSpPr>
          <p:nvPr>
            <p:ph type="body" sz="quarter" idx="51" hasCustomPrompt="1"/>
          </p:nvPr>
        </p:nvSpPr>
        <p:spPr>
          <a:xfrm>
            <a:off x="754232" y="3457255"/>
            <a:ext cx="858837" cy="169994"/>
          </a:xfrm>
        </p:spPr>
        <p:txBody>
          <a:bodyPr anchor="ctr">
            <a:normAutofit/>
          </a:bodyPr>
          <a:lstStyle>
            <a:lvl1pPr marL="0" indent="0" algn="ctr">
              <a:buNone/>
              <a:defRPr sz="1000" b="1"/>
            </a:lvl1pPr>
          </a:lstStyle>
          <a:p>
            <a:pPr lvl="0"/>
            <a:r>
              <a:rPr lang="en-US"/>
              <a:t>Insert text</a:t>
            </a:r>
          </a:p>
        </p:txBody>
      </p:sp>
      <p:sp>
        <p:nvSpPr>
          <p:cNvPr id="48" name="Text Placeholder 42">
            <a:extLst>
              <a:ext uri="{FF2B5EF4-FFF2-40B4-BE49-F238E27FC236}">
                <a16:creationId xmlns:a16="http://schemas.microsoft.com/office/drawing/2014/main" id="{E71B938D-8869-76C6-C4C0-00396AE50E59}"/>
              </a:ext>
            </a:extLst>
          </p:cNvPr>
          <p:cNvSpPr>
            <a:spLocks noGrp="1"/>
          </p:cNvSpPr>
          <p:nvPr>
            <p:ph type="body" sz="quarter" idx="52" hasCustomPrompt="1"/>
          </p:nvPr>
        </p:nvSpPr>
        <p:spPr>
          <a:xfrm>
            <a:off x="754232" y="3777664"/>
            <a:ext cx="858837" cy="169994"/>
          </a:xfrm>
        </p:spPr>
        <p:txBody>
          <a:bodyPr anchor="ctr">
            <a:normAutofit/>
          </a:bodyPr>
          <a:lstStyle>
            <a:lvl1pPr marL="0" indent="0" algn="ctr">
              <a:buNone/>
              <a:defRPr sz="1000" b="1"/>
            </a:lvl1pPr>
          </a:lstStyle>
          <a:p>
            <a:pPr lvl="0"/>
            <a:r>
              <a:rPr lang="en-US"/>
              <a:t>Insert text</a:t>
            </a:r>
          </a:p>
        </p:txBody>
      </p:sp>
      <p:sp>
        <p:nvSpPr>
          <p:cNvPr id="49" name="Text Placeholder 42">
            <a:extLst>
              <a:ext uri="{FF2B5EF4-FFF2-40B4-BE49-F238E27FC236}">
                <a16:creationId xmlns:a16="http://schemas.microsoft.com/office/drawing/2014/main" id="{EB86917B-D745-C3DF-4B3B-9EAFE697E973}"/>
              </a:ext>
            </a:extLst>
          </p:cNvPr>
          <p:cNvSpPr>
            <a:spLocks noGrp="1"/>
          </p:cNvSpPr>
          <p:nvPr>
            <p:ph type="body" sz="quarter" idx="53" hasCustomPrompt="1"/>
          </p:nvPr>
        </p:nvSpPr>
        <p:spPr>
          <a:xfrm>
            <a:off x="754232" y="4158529"/>
            <a:ext cx="858837" cy="169994"/>
          </a:xfrm>
        </p:spPr>
        <p:txBody>
          <a:bodyPr anchor="ctr">
            <a:normAutofit/>
          </a:bodyPr>
          <a:lstStyle>
            <a:lvl1pPr marL="0" indent="0" algn="ctr">
              <a:buNone/>
              <a:defRPr sz="1000" b="1"/>
            </a:lvl1pPr>
          </a:lstStyle>
          <a:p>
            <a:pPr lvl="0"/>
            <a:r>
              <a:rPr lang="en-US"/>
              <a:t>Insert text</a:t>
            </a:r>
          </a:p>
        </p:txBody>
      </p:sp>
      <p:sp>
        <p:nvSpPr>
          <p:cNvPr id="52" name="Text Placeholder 42">
            <a:extLst>
              <a:ext uri="{FF2B5EF4-FFF2-40B4-BE49-F238E27FC236}">
                <a16:creationId xmlns:a16="http://schemas.microsoft.com/office/drawing/2014/main" id="{4A9E64C9-7AC4-45F7-AD1C-D7596AFE882A}"/>
              </a:ext>
            </a:extLst>
          </p:cNvPr>
          <p:cNvSpPr>
            <a:spLocks noGrp="1"/>
          </p:cNvSpPr>
          <p:nvPr>
            <p:ph type="body" sz="quarter" idx="54" hasCustomPrompt="1"/>
          </p:nvPr>
        </p:nvSpPr>
        <p:spPr>
          <a:xfrm>
            <a:off x="754232" y="4536216"/>
            <a:ext cx="858837" cy="169994"/>
          </a:xfrm>
        </p:spPr>
        <p:txBody>
          <a:bodyPr anchor="ctr">
            <a:normAutofit/>
          </a:bodyPr>
          <a:lstStyle>
            <a:lvl1pPr marL="0" indent="0" algn="ctr">
              <a:buNone/>
              <a:defRPr sz="1000" b="1"/>
            </a:lvl1pPr>
          </a:lstStyle>
          <a:p>
            <a:pPr lvl="0"/>
            <a:r>
              <a:rPr lang="en-US"/>
              <a:t>Insert text</a:t>
            </a:r>
          </a:p>
        </p:txBody>
      </p:sp>
      <p:sp>
        <p:nvSpPr>
          <p:cNvPr id="53" name="Text Placeholder 42">
            <a:extLst>
              <a:ext uri="{FF2B5EF4-FFF2-40B4-BE49-F238E27FC236}">
                <a16:creationId xmlns:a16="http://schemas.microsoft.com/office/drawing/2014/main" id="{BDDC45B1-3D32-4FA1-B1DC-28AD954D2C94}"/>
              </a:ext>
            </a:extLst>
          </p:cNvPr>
          <p:cNvSpPr>
            <a:spLocks noGrp="1"/>
          </p:cNvSpPr>
          <p:nvPr>
            <p:ph type="body" sz="quarter" idx="55" hasCustomPrompt="1"/>
          </p:nvPr>
        </p:nvSpPr>
        <p:spPr>
          <a:xfrm>
            <a:off x="754232" y="4844329"/>
            <a:ext cx="858837" cy="169994"/>
          </a:xfrm>
        </p:spPr>
        <p:txBody>
          <a:bodyPr anchor="ctr">
            <a:normAutofit/>
          </a:bodyPr>
          <a:lstStyle>
            <a:lvl1pPr marL="0" indent="0" algn="ctr">
              <a:buNone/>
              <a:defRPr sz="1000" b="1"/>
            </a:lvl1pPr>
          </a:lstStyle>
          <a:p>
            <a:pPr lvl="0"/>
            <a:r>
              <a:rPr lang="en-US"/>
              <a:t>Insert text</a:t>
            </a:r>
          </a:p>
        </p:txBody>
      </p:sp>
      <p:sp>
        <p:nvSpPr>
          <p:cNvPr id="54" name="Text Placeholder 42">
            <a:extLst>
              <a:ext uri="{FF2B5EF4-FFF2-40B4-BE49-F238E27FC236}">
                <a16:creationId xmlns:a16="http://schemas.microsoft.com/office/drawing/2014/main" id="{7F59C0C7-62D9-EC48-48F5-E26B098F6605}"/>
              </a:ext>
            </a:extLst>
          </p:cNvPr>
          <p:cNvSpPr>
            <a:spLocks noGrp="1"/>
          </p:cNvSpPr>
          <p:nvPr>
            <p:ph type="body" sz="quarter" idx="56" hasCustomPrompt="1"/>
          </p:nvPr>
        </p:nvSpPr>
        <p:spPr>
          <a:xfrm>
            <a:off x="754232" y="5202137"/>
            <a:ext cx="858837" cy="169994"/>
          </a:xfrm>
        </p:spPr>
        <p:txBody>
          <a:bodyPr anchor="ctr">
            <a:normAutofit/>
          </a:bodyPr>
          <a:lstStyle>
            <a:lvl1pPr marL="0" indent="0" algn="ctr">
              <a:buNone/>
              <a:defRPr sz="1000" b="1"/>
            </a:lvl1pPr>
          </a:lstStyle>
          <a:p>
            <a:pPr lvl="0"/>
            <a:r>
              <a:rPr lang="en-US"/>
              <a:t>Insert text</a:t>
            </a:r>
          </a:p>
        </p:txBody>
      </p:sp>
      <p:sp>
        <p:nvSpPr>
          <p:cNvPr id="55" name="Text Placeholder 42">
            <a:extLst>
              <a:ext uri="{FF2B5EF4-FFF2-40B4-BE49-F238E27FC236}">
                <a16:creationId xmlns:a16="http://schemas.microsoft.com/office/drawing/2014/main" id="{26E815B2-53CD-0992-E3CA-0967B92E726E}"/>
              </a:ext>
            </a:extLst>
          </p:cNvPr>
          <p:cNvSpPr>
            <a:spLocks noGrp="1"/>
          </p:cNvSpPr>
          <p:nvPr>
            <p:ph type="body" sz="quarter" idx="57" hasCustomPrompt="1"/>
          </p:nvPr>
        </p:nvSpPr>
        <p:spPr>
          <a:xfrm>
            <a:off x="754232" y="5768667"/>
            <a:ext cx="858837" cy="169994"/>
          </a:xfrm>
        </p:spPr>
        <p:txBody>
          <a:bodyPr anchor="ctr">
            <a:normAutofit/>
          </a:bodyPr>
          <a:lstStyle>
            <a:lvl1pPr marL="0" indent="0" algn="ctr">
              <a:buNone/>
              <a:defRPr sz="1000" b="1"/>
            </a:lvl1pPr>
          </a:lstStyle>
          <a:p>
            <a:pPr lvl="0"/>
            <a:r>
              <a:rPr lang="en-US"/>
              <a:t>Insert text</a:t>
            </a:r>
          </a:p>
        </p:txBody>
      </p:sp>
      <p:sp>
        <p:nvSpPr>
          <p:cNvPr id="56" name="Text Placeholder 42">
            <a:extLst>
              <a:ext uri="{FF2B5EF4-FFF2-40B4-BE49-F238E27FC236}">
                <a16:creationId xmlns:a16="http://schemas.microsoft.com/office/drawing/2014/main" id="{233EDA2A-7B7B-2F46-3535-7230BAC22C45}"/>
              </a:ext>
            </a:extLst>
          </p:cNvPr>
          <p:cNvSpPr>
            <a:spLocks noGrp="1"/>
          </p:cNvSpPr>
          <p:nvPr>
            <p:ph type="body" sz="quarter" idx="58" hasCustomPrompt="1"/>
          </p:nvPr>
        </p:nvSpPr>
        <p:spPr>
          <a:xfrm>
            <a:off x="1823270" y="2520828"/>
            <a:ext cx="1828800" cy="169994"/>
          </a:xfrm>
        </p:spPr>
        <p:txBody>
          <a:bodyPr anchor="ctr">
            <a:normAutofit/>
          </a:bodyPr>
          <a:lstStyle>
            <a:lvl1pPr marL="0" indent="0" algn="ctr">
              <a:buNone/>
              <a:defRPr sz="1000"/>
            </a:lvl1pPr>
          </a:lstStyle>
          <a:p>
            <a:pPr lvl="0"/>
            <a:r>
              <a:rPr lang="en-US"/>
              <a:t>Insert text</a:t>
            </a:r>
          </a:p>
        </p:txBody>
      </p:sp>
      <p:sp>
        <p:nvSpPr>
          <p:cNvPr id="57" name="Text Placeholder 42">
            <a:extLst>
              <a:ext uri="{FF2B5EF4-FFF2-40B4-BE49-F238E27FC236}">
                <a16:creationId xmlns:a16="http://schemas.microsoft.com/office/drawing/2014/main" id="{3360E1DC-725A-D5CE-2A1D-3167F94CF1ED}"/>
              </a:ext>
            </a:extLst>
          </p:cNvPr>
          <p:cNvSpPr>
            <a:spLocks noGrp="1"/>
          </p:cNvSpPr>
          <p:nvPr>
            <p:ph type="body" sz="quarter" idx="59" hasCustomPrompt="1"/>
          </p:nvPr>
        </p:nvSpPr>
        <p:spPr>
          <a:xfrm>
            <a:off x="1823270" y="2763872"/>
            <a:ext cx="1828800" cy="169994"/>
          </a:xfrm>
        </p:spPr>
        <p:txBody>
          <a:bodyPr anchor="ctr">
            <a:normAutofit/>
          </a:bodyPr>
          <a:lstStyle>
            <a:lvl1pPr marL="0" indent="0" algn="ctr">
              <a:buNone/>
              <a:defRPr sz="1000"/>
            </a:lvl1pPr>
          </a:lstStyle>
          <a:p>
            <a:pPr lvl="0"/>
            <a:r>
              <a:rPr lang="en-US"/>
              <a:t>Insert text</a:t>
            </a:r>
          </a:p>
        </p:txBody>
      </p:sp>
      <p:sp>
        <p:nvSpPr>
          <p:cNvPr id="58" name="Text Placeholder 42">
            <a:extLst>
              <a:ext uri="{FF2B5EF4-FFF2-40B4-BE49-F238E27FC236}">
                <a16:creationId xmlns:a16="http://schemas.microsoft.com/office/drawing/2014/main" id="{7DFEACAB-3004-5E7F-3EB6-52DB34E2B6FA}"/>
              </a:ext>
            </a:extLst>
          </p:cNvPr>
          <p:cNvSpPr>
            <a:spLocks noGrp="1"/>
          </p:cNvSpPr>
          <p:nvPr>
            <p:ph type="body" sz="quarter" idx="60" hasCustomPrompt="1"/>
          </p:nvPr>
        </p:nvSpPr>
        <p:spPr>
          <a:xfrm>
            <a:off x="1823270" y="2995085"/>
            <a:ext cx="1828800" cy="169994"/>
          </a:xfrm>
        </p:spPr>
        <p:txBody>
          <a:bodyPr anchor="ctr">
            <a:normAutofit/>
          </a:bodyPr>
          <a:lstStyle>
            <a:lvl1pPr marL="0" indent="0" algn="ctr">
              <a:buNone/>
              <a:defRPr sz="1000"/>
            </a:lvl1pPr>
          </a:lstStyle>
          <a:p>
            <a:pPr lvl="0"/>
            <a:r>
              <a:rPr lang="en-US"/>
              <a:t>Insert text</a:t>
            </a:r>
          </a:p>
        </p:txBody>
      </p:sp>
      <p:sp>
        <p:nvSpPr>
          <p:cNvPr id="59" name="Text Placeholder 42">
            <a:extLst>
              <a:ext uri="{FF2B5EF4-FFF2-40B4-BE49-F238E27FC236}">
                <a16:creationId xmlns:a16="http://schemas.microsoft.com/office/drawing/2014/main" id="{6F27C962-321A-92E9-DBE1-39C3E4DA5628}"/>
              </a:ext>
            </a:extLst>
          </p:cNvPr>
          <p:cNvSpPr>
            <a:spLocks noGrp="1"/>
          </p:cNvSpPr>
          <p:nvPr>
            <p:ph type="body" sz="quarter" idx="61" hasCustomPrompt="1"/>
          </p:nvPr>
        </p:nvSpPr>
        <p:spPr>
          <a:xfrm>
            <a:off x="1823270" y="3226042"/>
            <a:ext cx="1828800" cy="169994"/>
          </a:xfrm>
        </p:spPr>
        <p:txBody>
          <a:bodyPr anchor="ctr">
            <a:normAutofit/>
          </a:bodyPr>
          <a:lstStyle>
            <a:lvl1pPr marL="0" indent="0" algn="ctr">
              <a:buNone/>
              <a:defRPr sz="1000"/>
            </a:lvl1pPr>
          </a:lstStyle>
          <a:p>
            <a:pPr lvl="0"/>
            <a:r>
              <a:rPr lang="en-US"/>
              <a:t>Insert text</a:t>
            </a:r>
          </a:p>
        </p:txBody>
      </p:sp>
      <p:sp>
        <p:nvSpPr>
          <p:cNvPr id="60" name="Text Placeholder 42">
            <a:extLst>
              <a:ext uri="{FF2B5EF4-FFF2-40B4-BE49-F238E27FC236}">
                <a16:creationId xmlns:a16="http://schemas.microsoft.com/office/drawing/2014/main" id="{20412732-E629-2F96-E33D-AB9261FD2C23}"/>
              </a:ext>
            </a:extLst>
          </p:cNvPr>
          <p:cNvSpPr>
            <a:spLocks noGrp="1"/>
          </p:cNvSpPr>
          <p:nvPr>
            <p:ph type="body" sz="quarter" idx="62" hasCustomPrompt="1"/>
          </p:nvPr>
        </p:nvSpPr>
        <p:spPr>
          <a:xfrm>
            <a:off x="1823270" y="3457255"/>
            <a:ext cx="1828800" cy="169994"/>
          </a:xfrm>
        </p:spPr>
        <p:txBody>
          <a:bodyPr anchor="ctr">
            <a:normAutofit/>
          </a:bodyPr>
          <a:lstStyle>
            <a:lvl1pPr marL="0" indent="0" algn="ctr">
              <a:buNone/>
              <a:defRPr sz="1000"/>
            </a:lvl1pPr>
          </a:lstStyle>
          <a:p>
            <a:pPr lvl="0"/>
            <a:r>
              <a:rPr lang="en-US"/>
              <a:t>Insert text</a:t>
            </a:r>
          </a:p>
        </p:txBody>
      </p:sp>
      <p:sp>
        <p:nvSpPr>
          <p:cNvPr id="61" name="Text Placeholder 42">
            <a:extLst>
              <a:ext uri="{FF2B5EF4-FFF2-40B4-BE49-F238E27FC236}">
                <a16:creationId xmlns:a16="http://schemas.microsoft.com/office/drawing/2014/main" id="{FB0F47C3-1B52-F5BC-ED28-9EE481A3A3E5}"/>
              </a:ext>
            </a:extLst>
          </p:cNvPr>
          <p:cNvSpPr>
            <a:spLocks noGrp="1"/>
          </p:cNvSpPr>
          <p:nvPr>
            <p:ph type="body" sz="quarter" idx="63" hasCustomPrompt="1"/>
          </p:nvPr>
        </p:nvSpPr>
        <p:spPr>
          <a:xfrm>
            <a:off x="1823270" y="3777664"/>
            <a:ext cx="1828800" cy="169994"/>
          </a:xfrm>
        </p:spPr>
        <p:txBody>
          <a:bodyPr anchor="ctr">
            <a:normAutofit/>
          </a:bodyPr>
          <a:lstStyle>
            <a:lvl1pPr marL="0" indent="0" algn="ctr">
              <a:buNone/>
              <a:defRPr sz="1000"/>
            </a:lvl1pPr>
          </a:lstStyle>
          <a:p>
            <a:pPr lvl="0"/>
            <a:r>
              <a:rPr lang="en-US"/>
              <a:t>Insert text</a:t>
            </a:r>
          </a:p>
        </p:txBody>
      </p:sp>
      <p:sp>
        <p:nvSpPr>
          <p:cNvPr id="62" name="Text Placeholder 42">
            <a:extLst>
              <a:ext uri="{FF2B5EF4-FFF2-40B4-BE49-F238E27FC236}">
                <a16:creationId xmlns:a16="http://schemas.microsoft.com/office/drawing/2014/main" id="{2142F28A-FB3F-1B18-A10B-76A4436E6EE8}"/>
              </a:ext>
            </a:extLst>
          </p:cNvPr>
          <p:cNvSpPr>
            <a:spLocks noGrp="1"/>
          </p:cNvSpPr>
          <p:nvPr>
            <p:ph type="body" sz="quarter" idx="64" hasCustomPrompt="1"/>
          </p:nvPr>
        </p:nvSpPr>
        <p:spPr>
          <a:xfrm>
            <a:off x="1823270" y="4158529"/>
            <a:ext cx="1828800" cy="169994"/>
          </a:xfrm>
        </p:spPr>
        <p:txBody>
          <a:bodyPr anchor="ctr">
            <a:normAutofit/>
          </a:bodyPr>
          <a:lstStyle>
            <a:lvl1pPr marL="0" indent="0" algn="ctr">
              <a:buNone/>
              <a:defRPr sz="1000"/>
            </a:lvl1pPr>
          </a:lstStyle>
          <a:p>
            <a:pPr lvl="0"/>
            <a:r>
              <a:rPr lang="en-US"/>
              <a:t>Insert text</a:t>
            </a:r>
          </a:p>
        </p:txBody>
      </p:sp>
      <p:sp>
        <p:nvSpPr>
          <p:cNvPr id="63" name="Text Placeholder 42">
            <a:extLst>
              <a:ext uri="{FF2B5EF4-FFF2-40B4-BE49-F238E27FC236}">
                <a16:creationId xmlns:a16="http://schemas.microsoft.com/office/drawing/2014/main" id="{BFE96489-5BCC-078B-87BD-5C47D68CAC20}"/>
              </a:ext>
            </a:extLst>
          </p:cNvPr>
          <p:cNvSpPr>
            <a:spLocks noGrp="1"/>
          </p:cNvSpPr>
          <p:nvPr>
            <p:ph type="body" sz="quarter" idx="65" hasCustomPrompt="1"/>
          </p:nvPr>
        </p:nvSpPr>
        <p:spPr>
          <a:xfrm>
            <a:off x="1823270" y="4536216"/>
            <a:ext cx="1828800" cy="169994"/>
          </a:xfrm>
        </p:spPr>
        <p:txBody>
          <a:bodyPr anchor="ctr">
            <a:normAutofit/>
          </a:bodyPr>
          <a:lstStyle>
            <a:lvl1pPr marL="0" indent="0" algn="ctr">
              <a:buNone/>
              <a:defRPr sz="1000"/>
            </a:lvl1pPr>
          </a:lstStyle>
          <a:p>
            <a:pPr lvl="0"/>
            <a:r>
              <a:rPr lang="en-US"/>
              <a:t>Insert text</a:t>
            </a:r>
          </a:p>
        </p:txBody>
      </p:sp>
      <p:sp>
        <p:nvSpPr>
          <p:cNvPr id="64" name="Text Placeholder 42">
            <a:extLst>
              <a:ext uri="{FF2B5EF4-FFF2-40B4-BE49-F238E27FC236}">
                <a16:creationId xmlns:a16="http://schemas.microsoft.com/office/drawing/2014/main" id="{E3746B1A-C2E8-AFEF-01A2-B7ED0C88CD50}"/>
              </a:ext>
            </a:extLst>
          </p:cNvPr>
          <p:cNvSpPr>
            <a:spLocks noGrp="1"/>
          </p:cNvSpPr>
          <p:nvPr>
            <p:ph type="body" sz="quarter" idx="66" hasCustomPrompt="1"/>
          </p:nvPr>
        </p:nvSpPr>
        <p:spPr>
          <a:xfrm>
            <a:off x="1823270" y="4844329"/>
            <a:ext cx="1828800" cy="169994"/>
          </a:xfrm>
        </p:spPr>
        <p:txBody>
          <a:bodyPr anchor="ctr">
            <a:normAutofit/>
          </a:bodyPr>
          <a:lstStyle>
            <a:lvl1pPr marL="0" indent="0" algn="ctr">
              <a:buNone/>
              <a:defRPr sz="1000"/>
            </a:lvl1pPr>
          </a:lstStyle>
          <a:p>
            <a:pPr lvl="0"/>
            <a:r>
              <a:rPr lang="en-US"/>
              <a:t>Insert text</a:t>
            </a:r>
          </a:p>
        </p:txBody>
      </p:sp>
      <p:sp>
        <p:nvSpPr>
          <p:cNvPr id="65" name="Text Placeholder 42">
            <a:extLst>
              <a:ext uri="{FF2B5EF4-FFF2-40B4-BE49-F238E27FC236}">
                <a16:creationId xmlns:a16="http://schemas.microsoft.com/office/drawing/2014/main" id="{B7149991-5136-CBAC-FB10-05C62880BE5B}"/>
              </a:ext>
            </a:extLst>
          </p:cNvPr>
          <p:cNvSpPr>
            <a:spLocks noGrp="1"/>
          </p:cNvSpPr>
          <p:nvPr>
            <p:ph type="body" sz="quarter" idx="67" hasCustomPrompt="1"/>
          </p:nvPr>
        </p:nvSpPr>
        <p:spPr>
          <a:xfrm>
            <a:off x="1823270" y="5202137"/>
            <a:ext cx="1828800" cy="169994"/>
          </a:xfrm>
        </p:spPr>
        <p:txBody>
          <a:bodyPr anchor="ctr">
            <a:normAutofit/>
          </a:bodyPr>
          <a:lstStyle>
            <a:lvl1pPr marL="0" indent="0" algn="ctr">
              <a:buNone/>
              <a:defRPr sz="1000"/>
            </a:lvl1pPr>
          </a:lstStyle>
          <a:p>
            <a:pPr lvl="0"/>
            <a:r>
              <a:rPr lang="en-US"/>
              <a:t>Insert text</a:t>
            </a:r>
          </a:p>
        </p:txBody>
      </p:sp>
      <p:sp>
        <p:nvSpPr>
          <p:cNvPr id="66" name="Text Placeholder 42">
            <a:extLst>
              <a:ext uri="{FF2B5EF4-FFF2-40B4-BE49-F238E27FC236}">
                <a16:creationId xmlns:a16="http://schemas.microsoft.com/office/drawing/2014/main" id="{3A0617F5-A677-64EC-17F7-32B6384FECFE}"/>
              </a:ext>
            </a:extLst>
          </p:cNvPr>
          <p:cNvSpPr>
            <a:spLocks noGrp="1"/>
          </p:cNvSpPr>
          <p:nvPr>
            <p:ph type="body" sz="quarter" idx="68" hasCustomPrompt="1"/>
          </p:nvPr>
        </p:nvSpPr>
        <p:spPr>
          <a:xfrm>
            <a:off x="1823270" y="5768667"/>
            <a:ext cx="1828800" cy="169994"/>
          </a:xfrm>
        </p:spPr>
        <p:txBody>
          <a:bodyPr anchor="ctr">
            <a:normAutofit/>
          </a:bodyPr>
          <a:lstStyle>
            <a:lvl1pPr marL="0" indent="0" algn="ctr">
              <a:buNone/>
              <a:defRPr sz="1000"/>
            </a:lvl1pPr>
          </a:lstStyle>
          <a:p>
            <a:pPr lvl="0"/>
            <a:r>
              <a:rPr lang="en-US"/>
              <a:t>Insert text</a:t>
            </a:r>
          </a:p>
        </p:txBody>
      </p:sp>
      <p:sp>
        <p:nvSpPr>
          <p:cNvPr id="67" name="Text Placeholder 42">
            <a:extLst>
              <a:ext uri="{FF2B5EF4-FFF2-40B4-BE49-F238E27FC236}">
                <a16:creationId xmlns:a16="http://schemas.microsoft.com/office/drawing/2014/main" id="{753D48B6-E85E-09CA-86DA-B6BB6D1AFA2E}"/>
              </a:ext>
            </a:extLst>
          </p:cNvPr>
          <p:cNvSpPr>
            <a:spLocks noGrp="1"/>
          </p:cNvSpPr>
          <p:nvPr>
            <p:ph type="body" sz="quarter" idx="69" hasCustomPrompt="1"/>
          </p:nvPr>
        </p:nvSpPr>
        <p:spPr>
          <a:xfrm>
            <a:off x="4393215" y="2520828"/>
            <a:ext cx="1828800" cy="169994"/>
          </a:xfrm>
        </p:spPr>
        <p:txBody>
          <a:bodyPr anchor="ctr">
            <a:normAutofit/>
          </a:bodyPr>
          <a:lstStyle>
            <a:lvl1pPr marL="0" indent="0" algn="ctr">
              <a:buNone/>
              <a:defRPr sz="1000"/>
            </a:lvl1pPr>
          </a:lstStyle>
          <a:p>
            <a:pPr lvl="0"/>
            <a:r>
              <a:rPr lang="en-US"/>
              <a:t>Insert text</a:t>
            </a:r>
          </a:p>
        </p:txBody>
      </p:sp>
      <p:sp>
        <p:nvSpPr>
          <p:cNvPr id="68" name="Text Placeholder 42">
            <a:extLst>
              <a:ext uri="{FF2B5EF4-FFF2-40B4-BE49-F238E27FC236}">
                <a16:creationId xmlns:a16="http://schemas.microsoft.com/office/drawing/2014/main" id="{9B946D9C-CE88-1B80-1B1E-E21CE92160DA}"/>
              </a:ext>
            </a:extLst>
          </p:cNvPr>
          <p:cNvSpPr>
            <a:spLocks noGrp="1"/>
          </p:cNvSpPr>
          <p:nvPr>
            <p:ph type="body" sz="quarter" idx="70" hasCustomPrompt="1"/>
          </p:nvPr>
        </p:nvSpPr>
        <p:spPr>
          <a:xfrm>
            <a:off x="4393215" y="2763872"/>
            <a:ext cx="1828800" cy="169994"/>
          </a:xfrm>
        </p:spPr>
        <p:txBody>
          <a:bodyPr anchor="ctr">
            <a:normAutofit/>
          </a:bodyPr>
          <a:lstStyle>
            <a:lvl1pPr marL="0" indent="0" algn="ctr">
              <a:buNone/>
              <a:defRPr sz="1000"/>
            </a:lvl1pPr>
          </a:lstStyle>
          <a:p>
            <a:pPr lvl="0"/>
            <a:r>
              <a:rPr lang="en-US"/>
              <a:t>Insert text</a:t>
            </a:r>
          </a:p>
        </p:txBody>
      </p:sp>
      <p:sp>
        <p:nvSpPr>
          <p:cNvPr id="69" name="Text Placeholder 42">
            <a:extLst>
              <a:ext uri="{FF2B5EF4-FFF2-40B4-BE49-F238E27FC236}">
                <a16:creationId xmlns:a16="http://schemas.microsoft.com/office/drawing/2014/main" id="{F00DF665-1426-C414-4C0A-B4CE30AD00B3}"/>
              </a:ext>
            </a:extLst>
          </p:cNvPr>
          <p:cNvSpPr>
            <a:spLocks noGrp="1"/>
          </p:cNvSpPr>
          <p:nvPr>
            <p:ph type="body" sz="quarter" idx="71" hasCustomPrompt="1"/>
          </p:nvPr>
        </p:nvSpPr>
        <p:spPr>
          <a:xfrm>
            <a:off x="4393215" y="2995085"/>
            <a:ext cx="1828800" cy="169994"/>
          </a:xfrm>
        </p:spPr>
        <p:txBody>
          <a:bodyPr anchor="ctr">
            <a:normAutofit/>
          </a:bodyPr>
          <a:lstStyle>
            <a:lvl1pPr marL="0" indent="0" algn="ctr">
              <a:buNone/>
              <a:defRPr sz="1000"/>
            </a:lvl1pPr>
          </a:lstStyle>
          <a:p>
            <a:pPr lvl="0"/>
            <a:r>
              <a:rPr lang="en-US"/>
              <a:t>Insert text</a:t>
            </a:r>
          </a:p>
        </p:txBody>
      </p:sp>
      <p:sp>
        <p:nvSpPr>
          <p:cNvPr id="70" name="Text Placeholder 42">
            <a:extLst>
              <a:ext uri="{FF2B5EF4-FFF2-40B4-BE49-F238E27FC236}">
                <a16:creationId xmlns:a16="http://schemas.microsoft.com/office/drawing/2014/main" id="{EBB72047-42B4-F977-D7AA-9B1FC37ADA49}"/>
              </a:ext>
            </a:extLst>
          </p:cNvPr>
          <p:cNvSpPr>
            <a:spLocks noGrp="1"/>
          </p:cNvSpPr>
          <p:nvPr>
            <p:ph type="body" sz="quarter" idx="72" hasCustomPrompt="1"/>
          </p:nvPr>
        </p:nvSpPr>
        <p:spPr>
          <a:xfrm>
            <a:off x="4393215" y="3226042"/>
            <a:ext cx="1828800" cy="169994"/>
          </a:xfrm>
        </p:spPr>
        <p:txBody>
          <a:bodyPr anchor="ctr">
            <a:normAutofit/>
          </a:bodyPr>
          <a:lstStyle>
            <a:lvl1pPr marL="0" indent="0" algn="ctr">
              <a:buNone/>
              <a:defRPr sz="1000"/>
            </a:lvl1pPr>
          </a:lstStyle>
          <a:p>
            <a:pPr lvl="0"/>
            <a:r>
              <a:rPr lang="en-US"/>
              <a:t>Insert text</a:t>
            </a:r>
          </a:p>
        </p:txBody>
      </p:sp>
      <p:sp>
        <p:nvSpPr>
          <p:cNvPr id="71" name="Text Placeholder 42">
            <a:extLst>
              <a:ext uri="{FF2B5EF4-FFF2-40B4-BE49-F238E27FC236}">
                <a16:creationId xmlns:a16="http://schemas.microsoft.com/office/drawing/2014/main" id="{FF72ACDF-4569-44E4-DE46-18425E11A034}"/>
              </a:ext>
            </a:extLst>
          </p:cNvPr>
          <p:cNvSpPr>
            <a:spLocks noGrp="1"/>
          </p:cNvSpPr>
          <p:nvPr>
            <p:ph type="body" sz="quarter" idx="73" hasCustomPrompt="1"/>
          </p:nvPr>
        </p:nvSpPr>
        <p:spPr>
          <a:xfrm>
            <a:off x="4393215" y="3457255"/>
            <a:ext cx="1828800" cy="169994"/>
          </a:xfrm>
        </p:spPr>
        <p:txBody>
          <a:bodyPr anchor="ctr">
            <a:normAutofit/>
          </a:bodyPr>
          <a:lstStyle>
            <a:lvl1pPr marL="0" indent="0" algn="ctr">
              <a:buNone/>
              <a:defRPr sz="1000"/>
            </a:lvl1pPr>
          </a:lstStyle>
          <a:p>
            <a:pPr lvl="0"/>
            <a:r>
              <a:rPr lang="en-US"/>
              <a:t>Insert text</a:t>
            </a:r>
          </a:p>
        </p:txBody>
      </p:sp>
      <p:sp>
        <p:nvSpPr>
          <p:cNvPr id="72" name="Text Placeholder 42">
            <a:extLst>
              <a:ext uri="{FF2B5EF4-FFF2-40B4-BE49-F238E27FC236}">
                <a16:creationId xmlns:a16="http://schemas.microsoft.com/office/drawing/2014/main" id="{31257E40-D6C7-2FAF-77F6-37E88BF6EB52}"/>
              </a:ext>
            </a:extLst>
          </p:cNvPr>
          <p:cNvSpPr>
            <a:spLocks noGrp="1"/>
          </p:cNvSpPr>
          <p:nvPr>
            <p:ph type="body" sz="quarter" idx="74" hasCustomPrompt="1"/>
          </p:nvPr>
        </p:nvSpPr>
        <p:spPr>
          <a:xfrm>
            <a:off x="4393215" y="3777664"/>
            <a:ext cx="1828800" cy="169994"/>
          </a:xfrm>
        </p:spPr>
        <p:txBody>
          <a:bodyPr anchor="ctr">
            <a:normAutofit/>
          </a:bodyPr>
          <a:lstStyle>
            <a:lvl1pPr marL="0" indent="0" algn="ctr">
              <a:buNone/>
              <a:defRPr sz="1000"/>
            </a:lvl1pPr>
          </a:lstStyle>
          <a:p>
            <a:pPr lvl="0"/>
            <a:r>
              <a:rPr lang="en-US"/>
              <a:t>Insert text</a:t>
            </a:r>
          </a:p>
        </p:txBody>
      </p:sp>
      <p:sp>
        <p:nvSpPr>
          <p:cNvPr id="73" name="Text Placeholder 42">
            <a:extLst>
              <a:ext uri="{FF2B5EF4-FFF2-40B4-BE49-F238E27FC236}">
                <a16:creationId xmlns:a16="http://schemas.microsoft.com/office/drawing/2014/main" id="{D39BAEB3-D351-954F-F8C9-6CEC4FB302A9}"/>
              </a:ext>
            </a:extLst>
          </p:cNvPr>
          <p:cNvSpPr>
            <a:spLocks noGrp="1"/>
          </p:cNvSpPr>
          <p:nvPr>
            <p:ph type="body" sz="quarter" idx="75" hasCustomPrompt="1"/>
          </p:nvPr>
        </p:nvSpPr>
        <p:spPr>
          <a:xfrm>
            <a:off x="4393215" y="4158529"/>
            <a:ext cx="1828800" cy="169994"/>
          </a:xfrm>
        </p:spPr>
        <p:txBody>
          <a:bodyPr anchor="ctr">
            <a:normAutofit/>
          </a:bodyPr>
          <a:lstStyle>
            <a:lvl1pPr marL="0" indent="0" algn="ctr">
              <a:buNone/>
              <a:defRPr sz="1000"/>
            </a:lvl1pPr>
          </a:lstStyle>
          <a:p>
            <a:pPr lvl="0"/>
            <a:r>
              <a:rPr lang="en-US"/>
              <a:t>Insert text</a:t>
            </a:r>
          </a:p>
        </p:txBody>
      </p:sp>
      <p:sp>
        <p:nvSpPr>
          <p:cNvPr id="74" name="Text Placeholder 42">
            <a:extLst>
              <a:ext uri="{FF2B5EF4-FFF2-40B4-BE49-F238E27FC236}">
                <a16:creationId xmlns:a16="http://schemas.microsoft.com/office/drawing/2014/main" id="{7FBE817A-D93E-E450-B449-CC8BFFE460DE}"/>
              </a:ext>
            </a:extLst>
          </p:cNvPr>
          <p:cNvSpPr>
            <a:spLocks noGrp="1"/>
          </p:cNvSpPr>
          <p:nvPr>
            <p:ph type="body" sz="quarter" idx="76" hasCustomPrompt="1"/>
          </p:nvPr>
        </p:nvSpPr>
        <p:spPr>
          <a:xfrm>
            <a:off x="4393215" y="4536216"/>
            <a:ext cx="1828800" cy="169994"/>
          </a:xfrm>
        </p:spPr>
        <p:txBody>
          <a:bodyPr anchor="ctr">
            <a:normAutofit/>
          </a:bodyPr>
          <a:lstStyle>
            <a:lvl1pPr marL="0" indent="0" algn="ctr">
              <a:buNone/>
              <a:defRPr sz="1000"/>
            </a:lvl1pPr>
          </a:lstStyle>
          <a:p>
            <a:pPr lvl="0"/>
            <a:r>
              <a:rPr lang="en-US"/>
              <a:t>Insert text</a:t>
            </a:r>
          </a:p>
        </p:txBody>
      </p:sp>
      <p:sp>
        <p:nvSpPr>
          <p:cNvPr id="75" name="Text Placeholder 42">
            <a:extLst>
              <a:ext uri="{FF2B5EF4-FFF2-40B4-BE49-F238E27FC236}">
                <a16:creationId xmlns:a16="http://schemas.microsoft.com/office/drawing/2014/main" id="{90216D17-9B6A-E177-5822-9789AC7F250A}"/>
              </a:ext>
            </a:extLst>
          </p:cNvPr>
          <p:cNvSpPr>
            <a:spLocks noGrp="1"/>
          </p:cNvSpPr>
          <p:nvPr>
            <p:ph type="body" sz="quarter" idx="77" hasCustomPrompt="1"/>
          </p:nvPr>
        </p:nvSpPr>
        <p:spPr>
          <a:xfrm>
            <a:off x="4393215" y="4844329"/>
            <a:ext cx="1828800" cy="169994"/>
          </a:xfrm>
        </p:spPr>
        <p:txBody>
          <a:bodyPr anchor="ctr">
            <a:normAutofit/>
          </a:bodyPr>
          <a:lstStyle>
            <a:lvl1pPr marL="0" indent="0" algn="ctr">
              <a:buNone/>
              <a:defRPr sz="1000"/>
            </a:lvl1pPr>
          </a:lstStyle>
          <a:p>
            <a:pPr lvl="0"/>
            <a:r>
              <a:rPr lang="en-US"/>
              <a:t>Insert text</a:t>
            </a:r>
          </a:p>
        </p:txBody>
      </p:sp>
      <p:sp>
        <p:nvSpPr>
          <p:cNvPr id="76" name="Text Placeholder 42">
            <a:extLst>
              <a:ext uri="{FF2B5EF4-FFF2-40B4-BE49-F238E27FC236}">
                <a16:creationId xmlns:a16="http://schemas.microsoft.com/office/drawing/2014/main" id="{DB9B34EF-0164-4964-C82B-561B72BC3BAB}"/>
              </a:ext>
            </a:extLst>
          </p:cNvPr>
          <p:cNvSpPr>
            <a:spLocks noGrp="1"/>
          </p:cNvSpPr>
          <p:nvPr>
            <p:ph type="body" sz="quarter" idx="78" hasCustomPrompt="1"/>
          </p:nvPr>
        </p:nvSpPr>
        <p:spPr>
          <a:xfrm>
            <a:off x="4393215" y="5202137"/>
            <a:ext cx="1828800" cy="169994"/>
          </a:xfrm>
        </p:spPr>
        <p:txBody>
          <a:bodyPr anchor="ctr">
            <a:normAutofit/>
          </a:bodyPr>
          <a:lstStyle>
            <a:lvl1pPr marL="0" indent="0" algn="ctr">
              <a:buNone/>
              <a:defRPr sz="1000"/>
            </a:lvl1pPr>
          </a:lstStyle>
          <a:p>
            <a:pPr lvl="0"/>
            <a:r>
              <a:rPr lang="en-US"/>
              <a:t>Insert text</a:t>
            </a:r>
          </a:p>
        </p:txBody>
      </p:sp>
      <p:sp>
        <p:nvSpPr>
          <p:cNvPr id="77" name="Text Placeholder 42">
            <a:extLst>
              <a:ext uri="{FF2B5EF4-FFF2-40B4-BE49-F238E27FC236}">
                <a16:creationId xmlns:a16="http://schemas.microsoft.com/office/drawing/2014/main" id="{08FC0DC0-8F8E-8F62-79A3-950FC6B27A1A}"/>
              </a:ext>
            </a:extLst>
          </p:cNvPr>
          <p:cNvSpPr>
            <a:spLocks noGrp="1"/>
          </p:cNvSpPr>
          <p:nvPr>
            <p:ph type="body" sz="quarter" idx="79" hasCustomPrompt="1"/>
          </p:nvPr>
        </p:nvSpPr>
        <p:spPr>
          <a:xfrm>
            <a:off x="4393215" y="5768667"/>
            <a:ext cx="1828800" cy="169994"/>
          </a:xfrm>
        </p:spPr>
        <p:txBody>
          <a:bodyPr anchor="ctr">
            <a:normAutofit/>
          </a:bodyPr>
          <a:lstStyle>
            <a:lvl1pPr marL="0" indent="0" algn="ctr">
              <a:buNone/>
              <a:defRPr sz="1000"/>
            </a:lvl1pPr>
          </a:lstStyle>
          <a:p>
            <a:pPr lvl="0"/>
            <a:r>
              <a:rPr lang="en-US"/>
              <a:t>Insert text</a:t>
            </a:r>
          </a:p>
        </p:txBody>
      </p:sp>
      <p:sp>
        <p:nvSpPr>
          <p:cNvPr id="78" name="Text Placeholder 42">
            <a:extLst>
              <a:ext uri="{FF2B5EF4-FFF2-40B4-BE49-F238E27FC236}">
                <a16:creationId xmlns:a16="http://schemas.microsoft.com/office/drawing/2014/main" id="{07F9AF2E-F223-4001-467D-9EB9F9327CDB}"/>
              </a:ext>
            </a:extLst>
          </p:cNvPr>
          <p:cNvSpPr>
            <a:spLocks noGrp="1"/>
          </p:cNvSpPr>
          <p:nvPr>
            <p:ph type="body" sz="quarter" idx="80" hasCustomPrompt="1"/>
          </p:nvPr>
        </p:nvSpPr>
        <p:spPr>
          <a:xfrm>
            <a:off x="6828407" y="2520828"/>
            <a:ext cx="1828800" cy="169994"/>
          </a:xfrm>
        </p:spPr>
        <p:txBody>
          <a:bodyPr anchor="ctr">
            <a:normAutofit/>
          </a:bodyPr>
          <a:lstStyle>
            <a:lvl1pPr marL="0" indent="0" algn="ctr">
              <a:buNone/>
              <a:defRPr sz="1000"/>
            </a:lvl1pPr>
          </a:lstStyle>
          <a:p>
            <a:pPr lvl="0"/>
            <a:r>
              <a:rPr lang="en-US"/>
              <a:t>Insert text</a:t>
            </a:r>
          </a:p>
        </p:txBody>
      </p:sp>
      <p:sp>
        <p:nvSpPr>
          <p:cNvPr id="79" name="Text Placeholder 42">
            <a:extLst>
              <a:ext uri="{FF2B5EF4-FFF2-40B4-BE49-F238E27FC236}">
                <a16:creationId xmlns:a16="http://schemas.microsoft.com/office/drawing/2014/main" id="{66A29C6D-4A07-B28F-DCAA-61C91AA52226}"/>
              </a:ext>
            </a:extLst>
          </p:cNvPr>
          <p:cNvSpPr>
            <a:spLocks noGrp="1"/>
          </p:cNvSpPr>
          <p:nvPr>
            <p:ph type="body" sz="quarter" idx="81" hasCustomPrompt="1"/>
          </p:nvPr>
        </p:nvSpPr>
        <p:spPr>
          <a:xfrm>
            <a:off x="6828407" y="2763872"/>
            <a:ext cx="1828800" cy="169994"/>
          </a:xfrm>
        </p:spPr>
        <p:txBody>
          <a:bodyPr anchor="ctr">
            <a:normAutofit/>
          </a:bodyPr>
          <a:lstStyle>
            <a:lvl1pPr marL="0" indent="0" algn="ctr">
              <a:buNone/>
              <a:defRPr sz="1000"/>
            </a:lvl1pPr>
          </a:lstStyle>
          <a:p>
            <a:pPr lvl="0"/>
            <a:r>
              <a:rPr lang="en-US"/>
              <a:t>Insert text</a:t>
            </a:r>
          </a:p>
        </p:txBody>
      </p:sp>
      <p:sp>
        <p:nvSpPr>
          <p:cNvPr id="80" name="Text Placeholder 42">
            <a:extLst>
              <a:ext uri="{FF2B5EF4-FFF2-40B4-BE49-F238E27FC236}">
                <a16:creationId xmlns:a16="http://schemas.microsoft.com/office/drawing/2014/main" id="{FDF61615-17E3-609B-1FE8-53F0F7FF9278}"/>
              </a:ext>
            </a:extLst>
          </p:cNvPr>
          <p:cNvSpPr>
            <a:spLocks noGrp="1"/>
          </p:cNvSpPr>
          <p:nvPr>
            <p:ph type="body" sz="quarter" idx="82" hasCustomPrompt="1"/>
          </p:nvPr>
        </p:nvSpPr>
        <p:spPr>
          <a:xfrm>
            <a:off x="6828407" y="2995085"/>
            <a:ext cx="1828800" cy="169994"/>
          </a:xfrm>
        </p:spPr>
        <p:txBody>
          <a:bodyPr anchor="ctr">
            <a:normAutofit/>
          </a:bodyPr>
          <a:lstStyle>
            <a:lvl1pPr marL="0" indent="0" algn="ctr">
              <a:buNone/>
              <a:defRPr sz="1000"/>
            </a:lvl1pPr>
          </a:lstStyle>
          <a:p>
            <a:pPr lvl="0"/>
            <a:r>
              <a:rPr lang="en-US"/>
              <a:t>Insert text</a:t>
            </a:r>
          </a:p>
        </p:txBody>
      </p:sp>
      <p:sp>
        <p:nvSpPr>
          <p:cNvPr id="81" name="Text Placeholder 42">
            <a:extLst>
              <a:ext uri="{FF2B5EF4-FFF2-40B4-BE49-F238E27FC236}">
                <a16:creationId xmlns:a16="http://schemas.microsoft.com/office/drawing/2014/main" id="{60FD888E-0E05-3692-9456-261CB983AACF}"/>
              </a:ext>
            </a:extLst>
          </p:cNvPr>
          <p:cNvSpPr>
            <a:spLocks noGrp="1"/>
          </p:cNvSpPr>
          <p:nvPr>
            <p:ph type="body" sz="quarter" idx="83" hasCustomPrompt="1"/>
          </p:nvPr>
        </p:nvSpPr>
        <p:spPr>
          <a:xfrm>
            <a:off x="6828407" y="3226042"/>
            <a:ext cx="1828800" cy="169994"/>
          </a:xfrm>
        </p:spPr>
        <p:txBody>
          <a:bodyPr anchor="ctr">
            <a:normAutofit/>
          </a:bodyPr>
          <a:lstStyle>
            <a:lvl1pPr marL="0" indent="0" algn="ctr">
              <a:buNone/>
              <a:defRPr sz="1000"/>
            </a:lvl1pPr>
          </a:lstStyle>
          <a:p>
            <a:pPr lvl="0"/>
            <a:r>
              <a:rPr lang="en-US"/>
              <a:t>Insert text</a:t>
            </a:r>
          </a:p>
        </p:txBody>
      </p:sp>
      <p:sp>
        <p:nvSpPr>
          <p:cNvPr id="82" name="Text Placeholder 42">
            <a:extLst>
              <a:ext uri="{FF2B5EF4-FFF2-40B4-BE49-F238E27FC236}">
                <a16:creationId xmlns:a16="http://schemas.microsoft.com/office/drawing/2014/main" id="{434C488C-7037-DE4F-6A04-5F6C065696C4}"/>
              </a:ext>
            </a:extLst>
          </p:cNvPr>
          <p:cNvSpPr>
            <a:spLocks noGrp="1"/>
          </p:cNvSpPr>
          <p:nvPr>
            <p:ph type="body" sz="quarter" idx="84" hasCustomPrompt="1"/>
          </p:nvPr>
        </p:nvSpPr>
        <p:spPr>
          <a:xfrm>
            <a:off x="6828407" y="3457255"/>
            <a:ext cx="1828800" cy="169994"/>
          </a:xfrm>
        </p:spPr>
        <p:txBody>
          <a:bodyPr anchor="ctr">
            <a:normAutofit/>
          </a:bodyPr>
          <a:lstStyle>
            <a:lvl1pPr marL="0" indent="0" algn="ctr">
              <a:buNone/>
              <a:defRPr sz="1000"/>
            </a:lvl1pPr>
          </a:lstStyle>
          <a:p>
            <a:pPr lvl="0"/>
            <a:r>
              <a:rPr lang="en-US"/>
              <a:t>Insert text</a:t>
            </a:r>
          </a:p>
        </p:txBody>
      </p:sp>
      <p:sp>
        <p:nvSpPr>
          <p:cNvPr id="83" name="Text Placeholder 42">
            <a:extLst>
              <a:ext uri="{FF2B5EF4-FFF2-40B4-BE49-F238E27FC236}">
                <a16:creationId xmlns:a16="http://schemas.microsoft.com/office/drawing/2014/main" id="{D937C149-F11B-8155-F89A-42CEA8CBE4BB}"/>
              </a:ext>
            </a:extLst>
          </p:cNvPr>
          <p:cNvSpPr>
            <a:spLocks noGrp="1"/>
          </p:cNvSpPr>
          <p:nvPr>
            <p:ph type="body" sz="quarter" idx="85" hasCustomPrompt="1"/>
          </p:nvPr>
        </p:nvSpPr>
        <p:spPr>
          <a:xfrm>
            <a:off x="6828407" y="3777664"/>
            <a:ext cx="1828800" cy="169994"/>
          </a:xfrm>
        </p:spPr>
        <p:txBody>
          <a:bodyPr anchor="ctr">
            <a:normAutofit/>
          </a:bodyPr>
          <a:lstStyle>
            <a:lvl1pPr marL="0" indent="0" algn="ctr">
              <a:buNone/>
              <a:defRPr sz="1000"/>
            </a:lvl1pPr>
          </a:lstStyle>
          <a:p>
            <a:pPr lvl="0"/>
            <a:r>
              <a:rPr lang="en-US"/>
              <a:t>Insert text</a:t>
            </a:r>
          </a:p>
        </p:txBody>
      </p:sp>
      <p:sp>
        <p:nvSpPr>
          <p:cNvPr id="84" name="Text Placeholder 42">
            <a:extLst>
              <a:ext uri="{FF2B5EF4-FFF2-40B4-BE49-F238E27FC236}">
                <a16:creationId xmlns:a16="http://schemas.microsoft.com/office/drawing/2014/main" id="{B071B06C-CB07-FC09-DC6C-B17D81778846}"/>
              </a:ext>
            </a:extLst>
          </p:cNvPr>
          <p:cNvSpPr>
            <a:spLocks noGrp="1"/>
          </p:cNvSpPr>
          <p:nvPr>
            <p:ph type="body" sz="quarter" idx="86" hasCustomPrompt="1"/>
          </p:nvPr>
        </p:nvSpPr>
        <p:spPr>
          <a:xfrm>
            <a:off x="6828407" y="4158529"/>
            <a:ext cx="1828800" cy="169994"/>
          </a:xfrm>
        </p:spPr>
        <p:txBody>
          <a:bodyPr anchor="ctr">
            <a:normAutofit/>
          </a:bodyPr>
          <a:lstStyle>
            <a:lvl1pPr marL="0" indent="0" algn="ctr">
              <a:buNone/>
              <a:defRPr sz="1000"/>
            </a:lvl1pPr>
          </a:lstStyle>
          <a:p>
            <a:pPr lvl="0"/>
            <a:r>
              <a:rPr lang="en-US"/>
              <a:t>Insert text</a:t>
            </a:r>
          </a:p>
        </p:txBody>
      </p:sp>
      <p:sp>
        <p:nvSpPr>
          <p:cNvPr id="85" name="Text Placeholder 42">
            <a:extLst>
              <a:ext uri="{FF2B5EF4-FFF2-40B4-BE49-F238E27FC236}">
                <a16:creationId xmlns:a16="http://schemas.microsoft.com/office/drawing/2014/main" id="{F9327635-182E-9A2E-E5B5-43FD3CC07AC6}"/>
              </a:ext>
            </a:extLst>
          </p:cNvPr>
          <p:cNvSpPr>
            <a:spLocks noGrp="1"/>
          </p:cNvSpPr>
          <p:nvPr>
            <p:ph type="body" sz="quarter" idx="87" hasCustomPrompt="1"/>
          </p:nvPr>
        </p:nvSpPr>
        <p:spPr>
          <a:xfrm>
            <a:off x="6828407" y="4536216"/>
            <a:ext cx="1828800" cy="169994"/>
          </a:xfrm>
        </p:spPr>
        <p:txBody>
          <a:bodyPr anchor="ctr">
            <a:normAutofit/>
          </a:bodyPr>
          <a:lstStyle>
            <a:lvl1pPr marL="0" indent="0" algn="ctr">
              <a:buNone/>
              <a:defRPr sz="1000"/>
            </a:lvl1pPr>
          </a:lstStyle>
          <a:p>
            <a:pPr lvl="0"/>
            <a:r>
              <a:rPr lang="en-US"/>
              <a:t>Insert text</a:t>
            </a:r>
          </a:p>
        </p:txBody>
      </p:sp>
      <p:sp>
        <p:nvSpPr>
          <p:cNvPr id="86" name="Text Placeholder 42">
            <a:extLst>
              <a:ext uri="{FF2B5EF4-FFF2-40B4-BE49-F238E27FC236}">
                <a16:creationId xmlns:a16="http://schemas.microsoft.com/office/drawing/2014/main" id="{7927A11A-8A8E-14DE-031B-8B157672377A}"/>
              </a:ext>
            </a:extLst>
          </p:cNvPr>
          <p:cNvSpPr>
            <a:spLocks noGrp="1"/>
          </p:cNvSpPr>
          <p:nvPr>
            <p:ph type="body" sz="quarter" idx="88" hasCustomPrompt="1"/>
          </p:nvPr>
        </p:nvSpPr>
        <p:spPr>
          <a:xfrm>
            <a:off x="6828407" y="4844329"/>
            <a:ext cx="1828800" cy="169994"/>
          </a:xfrm>
        </p:spPr>
        <p:txBody>
          <a:bodyPr anchor="ctr">
            <a:normAutofit/>
          </a:bodyPr>
          <a:lstStyle>
            <a:lvl1pPr marL="0" indent="0" algn="ctr">
              <a:buNone/>
              <a:defRPr sz="1000"/>
            </a:lvl1pPr>
          </a:lstStyle>
          <a:p>
            <a:pPr lvl="0"/>
            <a:r>
              <a:rPr lang="en-US"/>
              <a:t>Insert text</a:t>
            </a:r>
          </a:p>
        </p:txBody>
      </p:sp>
      <p:sp>
        <p:nvSpPr>
          <p:cNvPr id="87" name="Text Placeholder 42">
            <a:extLst>
              <a:ext uri="{FF2B5EF4-FFF2-40B4-BE49-F238E27FC236}">
                <a16:creationId xmlns:a16="http://schemas.microsoft.com/office/drawing/2014/main" id="{F1292B82-5382-8D74-E107-BFA8C0C4CB93}"/>
              </a:ext>
            </a:extLst>
          </p:cNvPr>
          <p:cNvSpPr>
            <a:spLocks noGrp="1"/>
          </p:cNvSpPr>
          <p:nvPr>
            <p:ph type="body" sz="quarter" idx="89" hasCustomPrompt="1"/>
          </p:nvPr>
        </p:nvSpPr>
        <p:spPr>
          <a:xfrm>
            <a:off x="6828407" y="5202137"/>
            <a:ext cx="1828800" cy="169994"/>
          </a:xfrm>
        </p:spPr>
        <p:txBody>
          <a:bodyPr anchor="ctr">
            <a:normAutofit/>
          </a:bodyPr>
          <a:lstStyle>
            <a:lvl1pPr marL="0" indent="0" algn="ctr">
              <a:buNone/>
              <a:defRPr sz="1000"/>
            </a:lvl1pPr>
          </a:lstStyle>
          <a:p>
            <a:pPr lvl="0"/>
            <a:r>
              <a:rPr lang="en-US"/>
              <a:t>Insert text</a:t>
            </a:r>
          </a:p>
        </p:txBody>
      </p:sp>
      <p:sp>
        <p:nvSpPr>
          <p:cNvPr id="88" name="Text Placeholder 42">
            <a:extLst>
              <a:ext uri="{FF2B5EF4-FFF2-40B4-BE49-F238E27FC236}">
                <a16:creationId xmlns:a16="http://schemas.microsoft.com/office/drawing/2014/main" id="{D92AABA7-11D2-FFB0-3FC5-5641D0DD0130}"/>
              </a:ext>
            </a:extLst>
          </p:cNvPr>
          <p:cNvSpPr>
            <a:spLocks noGrp="1"/>
          </p:cNvSpPr>
          <p:nvPr>
            <p:ph type="body" sz="quarter" idx="90" hasCustomPrompt="1"/>
          </p:nvPr>
        </p:nvSpPr>
        <p:spPr>
          <a:xfrm>
            <a:off x="6828407" y="5768667"/>
            <a:ext cx="1828800" cy="169994"/>
          </a:xfrm>
        </p:spPr>
        <p:txBody>
          <a:bodyPr anchor="ctr">
            <a:normAutofit/>
          </a:bodyPr>
          <a:lstStyle>
            <a:lvl1pPr marL="0" indent="0" algn="ctr">
              <a:buNone/>
              <a:defRPr sz="1000"/>
            </a:lvl1pPr>
          </a:lstStyle>
          <a:p>
            <a:pPr lvl="0"/>
            <a:r>
              <a:rPr lang="en-US"/>
              <a:t>Insert text</a:t>
            </a:r>
          </a:p>
        </p:txBody>
      </p:sp>
      <p:sp>
        <p:nvSpPr>
          <p:cNvPr id="89" name="Text Placeholder 42">
            <a:extLst>
              <a:ext uri="{FF2B5EF4-FFF2-40B4-BE49-F238E27FC236}">
                <a16:creationId xmlns:a16="http://schemas.microsoft.com/office/drawing/2014/main" id="{7DF0D6BA-F4A6-A001-5D70-8D1F41572FD7}"/>
              </a:ext>
            </a:extLst>
          </p:cNvPr>
          <p:cNvSpPr>
            <a:spLocks noGrp="1"/>
          </p:cNvSpPr>
          <p:nvPr>
            <p:ph type="body" sz="quarter" idx="91" hasCustomPrompt="1"/>
          </p:nvPr>
        </p:nvSpPr>
        <p:spPr>
          <a:xfrm>
            <a:off x="9398352" y="2520828"/>
            <a:ext cx="1828800" cy="169994"/>
          </a:xfrm>
        </p:spPr>
        <p:txBody>
          <a:bodyPr anchor="ctr">
            <a:normAutofit/>
          </a:bodyPr>
          <a:lstStyle>
            <a:lvl1pPr marL="0" indent="0" algn="ctr">
              <a:buNone/>
              <a:defRPr sz="1000"/>
            </a:lvl1pPr>
          </a:lstStyle>
          <a:p>
            <a:pPr lvl="0"/>
            <a:r>
              <a:rPr lang="en-US"/>
              <a:t>Insert text</a:t>
            </a:r>
          </a:p>
        </p:txBody>
      </p:sp>
      <p:sp>
        <p:nvSpPr>
          <p:cNvPr id="90" name="Text Placeholder 42">
            <a:extLst>
              <a:ext uri="{FF2B5EF4-FFF2-40B4-BE49-F238E27FC236}">
                <a16:creationId xmlns:a16="http://schemas.microsoft.com/office/drawing/2014/main" id="{7FD0AAA0-75ED-17E1-357F-27BEFB4D8F17}"/>
              </a:ext>
            </a:extLst>
          </p:cNvPr>
          <p:cNvSpPr>
            <a:spLocks noGrp="1"/>
          </p:cNvSpPr>
          <p:nvPr>
            <p:ph type="body" sz="quarter" idx="92" hasCustomPrompt="1"/>
          </p:nvPr>
        </p:nvSpPr>
        <p:spPr>
          <a:xfrm>
            <a:off x="9398352" y="2763872"/>
            <a:ext cx="1828800" cy="169994"/>
          </a:xfrm>
        </p:spPr>
        <p:txBody>
          <a:bodyPr anchor="ctr">
            <a:normAutofit/>
          </a:bodyPr>
          <a:lstStyle>
            <a:lvl1pPr marL="0" indent="0" algn="ctr">
              <a:buNone/>
              <a:defRPr sz="1000"/>
            </a:lvl1pPr>
          </a:lstStyle>
          <a:p>
            <a:pPr lvl="0"/>
            <a:r>
              <a:rPr lang="en-US"/>
              <a:t>Insert text</a:t>
            </a:r>
          </a:p>
        </p:txBody>
      </p:sp>
      <p:sp>
        <p:nvSpPr>
          <p:cNvPr id="91" name="Text Placeholder 42">
            <a:extLst>
              <a:ext uri="{FF2B5EF4-FFF2-40B4-BE49-F238E27FC236}">
                <a16:creationId xmlns:a16="http://schemas.microsoft.com/office/drawing/2014/main" id="{9AC377C4-91BA-1529-CE2E-80484482B51E}"/>
              </a:ext>
            </a:extLst>
          </p:cNvPr>
          <p:cNvSpPr>
            <a:spLocks noGrp="1"/>
          </p:cNvSpPr>
          <p:nvPr>
            <p:ph type="body" sz="quarter" idx="93" hasCustomPrompt="1"/>
          </p:nvPr>
        </p:nvSpPr>
        <p:spPr>
          <a:xfrm>
            <a:off x="9398352" y="2995085"/>
            <a:ext cx="1828800" cy="169994"/>
          </a:xfrm>
        </p:spPr>
        <p:txBody>
          <a:bodyPr anchor="ctr">
            <a:normAutofit/>
          </a:bodyPr>
          <a:lstStyle>
            <a:lvl1pPr marL="0" indent="0" algn="ctr">
              <a:buNone/>
              <a:defRPr sz="1000"/>
            </a:lvl1pPr>
          </a:lstStyle>
          <a:p>
            <a:pPr lvl="0"/>
            <a:r>
              <a:rPr lang="en-US"/>
              <a:t>Insert text</a:t>
            </a:r>
          </a:p>
        </p:txBody>
      </p:sp>
      <p:sp>
        <p:nvSpPr>
          <p:cNvPr id="92" name="Text Placeholder 42">
            <a:extLst>
              <a:ext uri="{FF2B5EF4-FFF2-40B4-BE49-F238E27FC236}">
                <a16:creationId xmlns:a16="http://schemas.microsoft.com/office/drawing/2014/main" id="{64A9FEA4-809F-534B-BFC2-7BEC492853D0}"/>
              </a:ext>
            </a:extLst>
          </p:cNvPr>
          <p:cNvSpPr>
            <a:spLocks noGrp="1"/>
          </p:cNvSpPr>
          <p:nvPr>
            <p:ph type="body" sz="quarter" idx="94" hasCustomPrompt="1"/>
          </p:nvPr>
        </p:nvSpPr>
        <p:spPr>
          <a:xfrm>
            <a:off x="9398352" y="3226042"/>
            <a:ext cx="1828800" cy="169994"/>
          </a:xfrm>
        </p:spPr>
        <p:txBody>
          <a:bodyPr anchor="ctr">
            <a:normAutofit/>
          </a:bodyPr>
          <a:lstStyle>
            <a:lvl1pPr marL="0" indent="0" algn="ctr">
              <a:buNone/>
              <a:defRPr sz="1000"/>
            </a:lvl1pPr>
          </a:lstStyle>
          <a:p>
            <a:pPr lvl="0"/>
            <a:r>
              <a:rPr lang="en-US"/>
              <a:t>Insert text</a:t>
            </a:r>
          </a:p>
        </p:txBody>
      </p:sp>
      <p:sp>
        <p:nvSpPr>
          <p:cNvPr id="93" name="Text Placeholder 42">
            <a:extLst>
              <a:ext uri="{FF2B5EF4-FFF2-40B4-BE49-F238E27FC236}">
                <a16:creationId xmlns:a16="http://schemas.microsoft.com/office/drawing/2014/main" id="{40B05659-85BF-2EFE-B4F7-D4F6642737E8}"/>
              </a:ext>
            </a:extLst>
          </p:cNvPr>
          <p:cNvSpPr>
            <a:spLocks noGrp="1"/>
          </p:cNvSpPr>
          <p:nvPr>
            <p:ph type="body" sz="quarter" idx="95" hasCustomPrompt="1"/>
          </p:nvPr>
        </p:nvSpPr>
        <p:spPr>
          <a:xfrm>
            <a:off x="9398352" y="3457255"/>
            <a:ext cx="1828800" cy="169994"/>
          </a:xfrm>
        </p:spPr>
        <p:txBody>
          <a:bodyPr anchor="ctr">
            <a:normAutofit/>
          </a:bodyPr>
          <a:lstStyle>
            <a:lvl1pPr marL="0" indent="0" algn="ctr">
              <a:buNone/>
              <a:defRPr sz="1000"/>
            </a:lvl1pPr>
          </a:lstStyle>
          <a:p>
            <a:pPr lvl="0"/>
            <a:r>
              <a:rPr lang="en-US"/>
              <a:t>Insert text</a:t>
            </a:r>
          </a:p>
        </p:txBody>
      </p:sp>
      <p:sp>
        <p:nvSpPr>
          <p:cNvPr id="94" name="Text Placeholder 42">
            <a:extLst>
              <a:ext uri="{FF2B5EF4-FFF2-40B4-BE49-F238E27FC236}">
                <a16:creationId xmlns:a16="http://schemas.microsoft.com/office/drawing/2014/main" id="{E47D8E1C-1D6A-6B6C-3B2C-FC8A6FBC9C95}"/>
              </a:ext>
            </a:extLst>
          </p:cNvPr>
          <p:cNvSpPr>
            <a:spLocks noGrp="1"/>
          </p:cNvSpPr>
          <p:nvPr>
            <p:ph type="body" sz="quarter" idx="96" hasCustomPrompt="1"/>
          </p:nvPr>
        </p:nvSpPr>
        <p:spPr>
          <a:xfrm>
            <a:off x="9398352" y="3777664"/>
            <a:ext cx="1828800" cy="169994"/>
          </a:xfrm>
        </p:spPr>
        <p:txBody>
          <a:bodyPr anchor="ctr">
            <a:normAutofit/>
          </a:bodyPr>
          <a:lstStyle>
            <a:lvl1pPr marL="0" indent="0" algn="ctr">
              <a:buNone/>
              <a:defRPr sz="1000"/>
            </a:lvl1pPr>
          </a:lstStyle>
          <a:p>
            <a:pPr lvl="0"/>
            <a:r>
              <a:rPr lang="en-US"/>
              <a:t>Insert text</a:t>
            </a:r>
          </a:p>
        </p:txBody>
      </p:sp>
      <p:sp>
        <p:nvSpPr>
          <p:cNvPr id="95" name="Text Placeholder 42">
            <a:extLst>
              <a:ext uri="{FF2B5EF4-FFF2-40B4-BE49-F238E27FC236}">
                <a16:creationId xmlns:a16="http://schemas.microsoft.com/office/drawing/2014/main" id="{501EAB50-A8B1-70A4-BD28-4826C74E0FFA}"/>
              </a:ext>
            </a:extLst>
          </p:cNvPr>
          <p:cNvSpPr>
            <a:spLocks noGrp="1"/>
          </p:cNvSpPr>
          <p:nvPr>
            <p:ph type="body" sz="quarter" idx="97" hasCustomPrompt="1"/>
          </p:nvPr>
        </p:nvSpPr>
        <p:spPr>
          <a:xfrm>
            <a:off x="9398352" y="4158529"/>
            <a:ext cx="1828800" cy="169994"/>
          </a:xfrm>
        </p:spPr>
        <p:txBody>
          <a:bodyPr anchor="ctr">
            <a:normAutofit/>
          </a:bodyPr>
          <a:lstStyle>
            <a:lvl1pPr marL="0" indent="0" algn="ctr">
              <a:buNone/>
              <a:defRPr sz="1000"/>
            </a:lvl1pPr>
          </a:lstStyle>
          <a:p>
            <a:pPr lvl="0"/>
            <a:r>
              <a:rPr lang="en-US"/>
              <a:t>Insert text</a:t>
            </a:r>
          </a:p>
        </p:txBody>
      </p:sp>
      <p:sp>
        <p:nvSpPr>
          <p:cNvPr id="96" name="Text Placeholder 42">
            <a:extLst>
              <a:ext uri="{FF2B5EF4-FFF2-40B4-BE49-F238E27FC236}">
                <a16:creationId xmlns:a16="http://schemas.microsoft.com/office/drawing/2014/main" id="{4FA37DA9-CF13-767B-F689-F5D2A2C94CF7}"/>
              </a:ext>
            </a:extLst>
          </p:cNvPr>
          <p:cNvSpPr>
            <a:spLocks noGrp="1"/>
          </p:cNvSpPr>
          <p:nvPr>
            <p:ph type="body" sz="quarter" idx="98" hasCustomPrompt="1"/>
          </p:nvPr>
        </p:nvSpPr>
        <p:spPr>
          <a:xfrm>
            <a:off x="9398352" y="4536216"/>
            <a:ext cx="1828800" cy="169994"/>
          </a:xfrm>
        </p:spPr>
        <p:txBody>
          <a:bodyPr anchor="ctr">
            <a:normAutofit/>
          </a:bodyPr>
          <a:lstStyle>
            <a:lvl1pPr marL="0" indent="0" algn="ctr">
              <a:buNone/>
              <a:defRPr sz="1000"/>
            </a:lvl1pPr>
          </a:lstStyle>
          <a:p>
            <a:pPr lvl="0"/>
            <a:r>
              <a:rPr lang="en-US"/>
              <a:t>Insert text</a:t>
            </a:r>
          </a:p>
        </p:txBody>
      </p:sp>
      <p:sp>
        <p:nvSpPr>
          <p:cNvPr id="97" name="Text Placeholder 42">
            <a:extLst>
              <a:ext uri="{FF2B5EF4-FFF2-40B4-BE49-F238E27FC236}">
                <a16:creationId xmlns:a16="http://schemas.microsoft.com/office/drawing/2014/main" id="{D902353E-EA7B-E4CF-8B19-2F5731A104AB}"/>
              </a:ext>
            </a:extLst>
          </p:cNvPr>
          <p:cNvSpPr>
            <a:spLocks noGrp="1"/>
          </p:cNvSpPr>
          <p:nvPr>
            <p:ph type="body" sz="quarter" idx="99" hasCustomPrompt="1"/>
          </p:nvPr>
        </p:nvSpPr>
        <p:spPr>
          <a:xfrm>
            <a:off x="9398352" y="4844329"/>
            <a:ext cx="1828800" cy="169994"/>
          </a:xfrm>
        </p:spPr>
        <p:txBody>
          <a:bodyPr anchor="ctr">
            <a:normAutofit/>
          </a:bodyPr>
          <a:lstStyle>
            <a:lvl1pPr marL="0" indent="0" algn="ctr">
              <a:buNone/>
              <a:defRPr sz="1000"/>
            </a:lvl1pPr>
          </a:lstStyle>
          <a:p>
            <a:pPr lvl="0"/>
            <a:r>
              <a:rPr lang="en-US"/>
              <a:t>Insert text</a:t>
            </a:r>
          </a:p>
        </p:txBody>
      </p:sp>
      <p:sp>
        <p:nvSpPr>
          <p:cNvPr id="98" name="Text Placeholder 42">
            <a:extLst>
              <a:ext uri="{FF2B5EF4-FFF2-40B4-BE49-F238E27FC236}">
                <a16:creationId xmlns:a16="http://schemas.microsoft.com/office/drawing/2014/main" id="{DC8CC464-161A-A70F-2A60-CA16DD494071}"/>
              </a:ext>
            </a:extLst>
          </p:cNvPr>
          <p:cNvSpPr>
            <a:spLocks noGrp="1"/>
          </p:cNvSpPr>
          <p:nvPr>
            <p:ph type="body" sz="quarter" idx="100" hasCustomPrompt="1"/>
          </p:nvPr>
        </p:nvSpPr>
        <p:spPr>
          <a:xfrm>
            <a:off x="9398352" y="5202137"/>
            <a:ext cx="1828800" cy="169994"/>
          </a:xfrm>
        </p:spPr>
        <p:txBody>
          <a:bodyPr anchor="ctr">
            <a:normAutofit/>
          </a:bodyPr>
          <a:lstStyle>
            <a:lvl1pPr marL="0" indent="0" algn="ctr">
              <a:buNone/>
              <a:defRPr sz="1000"/>
            </a:lvl1pPr>
          </a:lstStyle>
          <a:p>
            <a:pPr lvl="0"/>
            <a:r>
              <a:rPr lang="en-US"/>
              <a:t>Insert text</a:t>
            </a:r>
          </a:p>
        </p:txBody>
      </p:sp>
      <p:sp>
        <p:nvSpPr>
          <p:cNvPr id="99" name="Text Placeholder 42">
            <a:extLst>
              <a:ext uri="{FF2B5EF4-FFF2-40B4-BE49-F238E27FC236}">
                <a16:creationId xmlns:a16="http://schemas.microsoft.com/office/drawing/2014/main" id="{2E13002C-14A2-B861-6E9D-19F9273747B4}"/>
              </a:ext>
            </a:extLst>
          </p:cNvPr>
          <p:cNvSpPr>
            <a:spLocks noGrp="1"/>
          </p:cNvSpPr>
          <p:nvPr>
            <p:ph type="body" sz="quarter" idx="101" hasCustomPrompt="1"/>
          </p:nvPr>
        </p:nvSpPr>
        <p:spPr>
          <a:xfrm>
            <a:off x="9398352" y="5768667"/>
            <a:ext cx="1828800" cy="169994"/>
          </a:xfrm>
        </p:spPr>
        <p:txBody>
          <a:bodyPr anchor="ctr">
            <a:normAutofit/>
          </a:bodyPr>
          <a:lstStyle>
            <a:lvl1pPr marL="0" indent="0" algn="ctr">
              <a:buNone/>
              <a:defRPr sz="1000"/>
            </a:lvl1pPr>
          </a:lstStyle>
          <a:p>
            <a:pPr lvl="0"/>
            <a:r>
              <a:rPr lang="en-US"/>
              <a:t>Insert text</a:t>
            </a:r>
          </a:p>
        </p:txBody>
      </p:sp>
      <p:sp>
        <p:nvSpPr>
          <p:cNvPr id="100" name="Text Placeholder 42">
            <a:extLst>
              <a:ext uri="{FF2B5EF4-FFF2-40B4-BE49-F238E27FC236}">
                <a16:creationId xmlns:a16="http://schemas.microsoft.com/office/drawing/2014/main" id="{EE88CF4F-EC03-6CF1-E0D5-E4D097D5215A}"/>
              </a:ext>
            </a:extLst>
          </p:cNvPr>
          <p:cNvSpPr>
            <a:spLocks noGrp="1"/>
          </p:cNvSpPr>
          <p:nvPr>
            <p:ph type="body" sz="quarter" idx="102" hasCustomPrompt="1"/>
          </p:nvPr>
        </p:nvSpPr>
        <p:spPr>
          <a:xfrm>
            <a:off x="754232" y="6249931"/>
            <a:ext cx="858837" cy="169994"/>
          </a:xfrm>
        </p:spPr>
        <p:txBody>
          <a:bodyPr anchor="ctr">
            <a:normAutofit/>
          </a:bodyPr>
          <a:lstStyle>
            <a:lvl1pPr marL="0" indent="0" algn="ctr">
              <a:buNone/>
              <a:defRPr sz="1000" b="1"/>
            </a:lvl1pPr>
          </a:lstStyle>
          <a:p>
            <a:pPr lvl="0"/>
            <a:r>
              <a:rPr lang="en-US"/>
              <a:t>Insert text</a:t>
            </a:r>
          </a:p>
        </p:txBody>
      </p:sp>
      <p:sp>
        <p:nvSpPr>
          <p:cNvPr id="101" name="Text Placeholder 42">
            <a:extLst>
              <a:ext uri="{FF2B5EF4-FFF2-40B4-BE49-F238E27FC236}">
                <a16:creationId xmlns:a16="http://schemas.microsoft.com/office/drawing/2014/main" id="{C13193CA-2000-2136-9188-00D4980E2E97}"/>
              </a:ext>
            </a:extLst>
          </p:cNvPr>
          <p:cNvSpPr>
            <a:spLocks noGrp="1"/>
          </p:cNvSpPr>
          <p:nvPr>
            <p:ph type="body" sz="quarter" idx="103" hasCustomPrompt="1"/>
          </p:nvPr>
        </p:nvSpPr>
        <p:spPr>
          <a:xfrm>
            <a:off x="1823270" y="6249931"/>
            <a:ext cx="1828800" cy="169994"/>
          </a:xfrm>
        </p:spPr>
        <p:txBody>
          <a:bodyPr anchor="ctr">
            <a:normAutofit/>
          </a:bodyPr>
          <a:lstStyle>
            <a:lvl1pPr marL="0" indent="0" algn="ctr">
              <a:buNone/>
              <a:defRPr sz="1000"/>
            </a:lvl1pPr>
          </a:lstStyle>
          <a:p>
            <a:pPr lvl="0"/>
            <a:r>
              <a:rPr lang="en-US"/>
              <a:t>Insert text</a:t>
            </a:r>
          </a:p>
        </p:txBody>
      </p:sp>
      <p:sp>
        <p:nvSpPr>
          <p:cNvPr id="102" name="Text Placeholder 42">
            <a:extLst>
              <a:ext uri="{FF2B5EF4-FFF2-40B4-BE49-F238E27FC236}">
                <a16:creationId xmlns:a16="http://schemas.microsoft.com/office/drawing/2014/main" id="{56C240C1-37D2-7DE3-9C11-84E9369D9A65}"/>
              </a:ext>
            </a:extLst>
          </p:cNvPr>
          <p:cNvSpPr>
            <a:spLocks noGrp="1"/>
          </p:cNvSpPr>
          <p:nvPr>
            <p:ph type="body" sz="quarter" idx="104" hasCustomPrompt="1"/>
          </p:nvPr>
        </p:nvSpPr>
        <p:spPr>
          <a:xfrm>
            <a:off x="4393215" y="6249931"/>
            <a:ext cx="1828800" cy="169994"/>
          </a:xfrm>
        </p:spPr>
        <p:txBody>
          <a:bodyPr anchor="ctr">
            <a:normAutofit/>
          </a:bodyPr>
          <a:lstStyle>
            <a:lvl1pPr marL="0" indent="0" algn="ctr">
              <a:buNone/>
              <a:defRPr sz="1000"/>
            </a:lvl1pPr>
          </a:lstStyle>
          <a:p>
            <a:pPr lvl="0"/>
            <a:r>
              <a:rPr lang="en-US"/>
              <a:t>Insert text</a:t>
            </a:r>
          </a:p>
        </p:txBody>
      </p:sp>
      <p:sp>
        <p:nvSpPr>
          <p:cNvPr id="103" name="Text Placeholder 42">
            <a:extLst>
              <a:ext uri="{FF2B5EF4-FFF2-40B4-BE49-F238E27FC236}">
                <a16:creationId xmlns:a16="http://schemas.microsoft.com/office/drawing/2014/main" id="{891042D8-B019-72CD-D141-15A4C7647522}"/>
              </a:ext>
            </a:extLst>
          </p:cNvPr>
          <p:cNvSpPr>
            <a:spLocks noGrp="1"/>
          </p:cNvSpPr>
          <p:nvPr>
            <p:ph type="body" sz="quarter" idx="105" hasCustomPrompt="1"/>
          </p:nvPr>
        </p:nvSpPr>
        <p:spPr>
          <a:xfrm>
            <a:off x="6828407" y="6249931"/>
            <a:ext cx="1828800" cy="169994"/>
          </a:xfrm>
        </p:spPr>
        <p:txBody>
          <a:bodyPr anchor="ctr">
            <a:normAutofit/>
          </a:bodyPr>
          <a:lstStyle>
            <a:lvl1pPr marL="0" indent="0" algn="ctr">
              <a:buNone/>
              <a:defRPr sz="1000"/>
            </a:lvl1pPr>
          </a:lstStyle>
          <a:p>
            <a:pPr lvl="0"/>
            <a:r>
              <a:rPr lang="en-US"/>
              <a:t>Insert text</a:t>
            </a:r>
          </a:p>
        </p:txBody>
      </p:sp>
      <p:sp>
        <p:nvSpPr>
          <p:cNvPr id="104" name="Text Placeholder 42">
            <a:extLst>
              <a:ext uri="{FF2B5EF4-FFF2-40B4-BE49-F238E27FC236}">
                <a16:creationId xmlns:a16="http://schemas.microsoft.com/office/drawing/2014/main" id="{A34807F8-92EE-C721-3842-3E1A3C9E4296}"/>
              </a:ext>
            </a:extLst>
          </p:cNvPr>
          <p:cNvSpPr>
            <a:spLocks noGrp="1"/>
          </p:cNvSpPr>
          <p:nvPr>
            <p:ph type="body" sz="quarter" idx="106" hasCustomPrompt="1"/>
          </p:nvPr>
        </p:nvSpPr>
        <p:spPr>
          <a:xfrm>
            <a:off x="9398352" y="6249931"/>
            <a:ext cx="1828800" cy="169994"/>
          </a:xfrm>
        </p:spPr>
        <p:txBody>
          <a:bodyPr anchor="ctr">
            <a:normAutofit/>
          </a:bodyPr>
          <a:lstStyle>
            <a:lvl1pPr marL="0" indent="0" algn="ctr">
              <a:buNone/>
              <a:defRPr sz="1000"/>
            </a:lvl1pPr>
          </a:lstStyle>
          <a:p>
            <a:pPr lvl="0"/>
            <a:r>
              <a:rPr lang="en-US"/>
              <a:t>Insert text</a:t>
            </a:r>
          </a:p>
        </p:txBody>
      </p:sp>
    </p:spTree>
    <p:extLst>
      <p:ext uri="{BB962C8B-B14F-4D97-AF65-F5344CB8AC3E}">
        <p14:creationId xmlns:p14="http://schemas.microsoft.com/office/powerpoint/2010/main" val="10791569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8">
    <p:spTree>
      <p:nvGrpSpPr>
        <p:cNvPr id="1" name=""/>
        <p:cNvGrpSpPr/>
        <p:nvPr/>
      </p:nvGrpSpPr>
      <p:grpSpPr>
        <a:xfrm>
          <a:off x="0" y="0"/>
          <a:ext cx="0" cy="0"/>
          <a:chOff x="0" y="0"/>
          <a:chExt cx="0" cy="0"/>
        </a:xfrm>
      </p:grpSpPr>
      <p:pic>
        <p:nvPicPr>
          <p:cNvPr id="21" name="Afbeelding 20">
            <a:extLst>
              <a:ext uri="{FF2B5EF4-FFF2-40B4-BE49-F238E27FC236}">
                <a16:creationId xmlns:a16="http://schemas.microsoft.com/office/drawing/2014/main" id="{C3D19A71-AC46-DB50-C49D-B2C8B1235837}"/>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1056" b="1056"/>
          <a:stretch/>
        </p:blipFill>
        <p:spPr>
          <a:xfrm>
            <a:off x="-1" y="0"/>
            <a:ext cx="11869784" cy="6535783"/>
          </a:xfrm>
          <a:custGeom>
            <a:avLst/>
            <a:gdLst>
              <a:gd name="connsiteX0" fmla="*/ 10145917 w 11869784"/>
              <a:gd name="connsiteY0" fmla="*/ 6507926 h 6535783"/>
              <a:gd name="connsiteX1" fmla="*/ 10170045 w 11869784"/>
              <a:gd name="connsiteY1" fmla="*/ 6535783 h 6535783"/>
              <a:gd name="connsiteX2" fmla="*/ 10121872 w 11869784"/>
              <a:gd name="connsiteY2" fmla="*/ 6535783 h 6535783"/>
              <a:gd name="connsiteX3" fmla="*/ 10055799 w 11869784"/>
              <a:gd name="connsiteY3" fmla="*/ 6403881 h 6535783"/>
              <a:gd name="connsiteX4" fmla="*/ 10130269 w 11869784"/>
              <a:gd name="connsiteY4" fmla="*/ 6489860 h 6535783"/>
              <a:gd name="connsiteX5" fmla="*/ 10090562 w 11869784"/>
              <a:gd name="connsiteY5" fmla="*/ 6535783 h 6535783"/>
              <a:gd name="connsiteX6" fmla="*/ 9941949 w 11869784"/>
              <a:gd name="connsiteY6" fmla="*/ 6535783 h 6535783"/>
              <a:gd name="connsiteX7" fmla="*/ 10241444 w 11869784"/>
              <a:gd name="connsiteY7" fmla="*/ 6188801 h 6535783"/>
              <a:gd name="connsiteX8" fmla="*/ 10307842 w 11869784"/>
              <a:gd name="connsiteY8" fmla="*/ 6284491 h 6535783"/>
              <a:gd name="connsiteX9" fmla="*/ 10147206 w 11869784"/>
              <a:gd name="connsiteY9" fmla="*/ 6470272 h 6535783"/>
              <a:gd name="connsiteX10" fmla="*/ 10072751 w 11869784"/>
              <a:gd name="connsiteY10" fmla="*/ 6384242 h 6535783"/>
              <a:gd name="connsiteX11" fmla="*/ 11869784 w 11869784"/>
              <a:gd name="connsiteY11" fmla="*/ 5925892 h 6535783"/>
              <a:gd name="connsiteX12" fmla="*/ 11869784 w 11869784"/>
              <a:gd name="connsiteY12" fmla="*/ 6535783 h 6535783"/>
              <a:gd name="connsiteX13" fmla="*/ 11343361 w 11869784"/>
              <a:gd name="connsiteY13" fmla="*/ 6535783 h 6535783"/>
              <a:gd name="connsiteX14" fmla="*/ 9406028 w 11869784"/>
              <a:gd name="connsiteY14" fmla="*/ 5613863 h 6535783"/>
              <a:gd name="connsiteX15" fmla="*/ 9842506 w 11869784"/>
              <a:gd name="connsiteY15" fmla="*/ 5613863 h 6535783"/>
              <a:gd name="connsiteX16" fmla="*/ 10227027 w 11869784"/>
              <a:gd name="connsiteY16" fmla="*/ 6168022 h 6535783"/>
              <a:gd name="connsiteX17" fmla="*/ 10056404 w 11869784"/>
              <a:gd name="connsiteY17" fmla="*/ 6365353 h 6535783"/>
              <a:gd name="connsiteX18" fmla="*/ 8671702 w 11869784"/>
              <a:gd name="connsiteY18" fmla="*/ 5613863 h 6535783"/>
              <a:gd name="connsiteX19" fmla="*/ 9374043 w 11869784"/>
              <a:gd name="connsiteY19" fmla="*/ 5613863 h 6535783"/>
              <a:gd name="connsiteX20" fmla="*/ 9372925 w 11869784"/>
              <a:gd name="connsiteY20" fmla="*/ 5615479 h 6535783"/>
              <a:gd name="connsiteX21" fmla="*/ 10039431 w 11869784"/>
              <a:gd name="connsiteY21" fmla="*/ 6384983 h 6535783"/>
              <a:gd name="connsiteX22" fmla="*/ 9909041 w 11869784"/>
              <a:gd name="connsiteY22" fmla="*/ 6535783 h 6535783"/>
              <a:gd name="connsiteX23" fmla="*/ 9469577 w 11869784"/>
              <a:gd name="connsiteY23" fmla="*/ 6535783 h 6535783"/>
              <a:gd name="connsiteX24" fmla="*/ 8067027 w 11869784"/>
              <a:gd name="connsiteY24" fmla="*/ 5613863 h 6535783"/>
              <a:gd name="connsiteX25" fmla="*/ 8637470 w 11869784"/>
              <a:gd name="connsiteY25" fmla="*/ 5613863 h 6535783"/>
              <a:gd name="connsiteX26" fmla="*/ 9435991 w 11869784"/>
              <a:gd name="connsiteY26" fmla="*/ 6535783 h 6535783"/>
              <a:gd name="connsiteX27" fmla="*/ 7821662 w 11869784"/>
              <a:gd name="connsiteY27" fmla="*/ 6535783 h 6535783"/>
              <a:gd name="connsiteX28" fmla="*/ 7604181 w 11869784"/>
              <a:gd name="connsiteY28" fmla="*/ 6284491 h 6535783"/>
              <a:gd name="connsiteX29" fmla="*/ 10872465 w 11869784"/>
              <a:gd name="connsiteY29" fmla="*/ 4942362 h 6535783"/>
              <a:gd name="connsiteX30" fmla="*/ 11643596 w 11869784"/>
              <a:gd name="connsiteY30" fmla="*/ 4942362 h 6535783"/>
              <a:gd name="connsiteX31" fmla="*/ 11869784 w 11869784"/>
              <a:gd name="connsiteY31" fmla="*/ 5268337 h 6535783"/>
              <a:gd name="connsiteX32" fmla="*/ 11869784 w 11869784"/>
              <a:gd name="connsiteY32" fmla="*/ 5889573 h 6535783"/>
              <a:gd name="connsiteX33" fmla="*/ 11311037 w 11869784"/>
              <a:gd name="connsiteY33" fmla="*/ 6535783 h 6535783"/>
              <a:gd name="connsiteX34" fmla="*/ 10203902 w 11869784"/>
              <a:gd name="connsiteY34" fmla="*/ 6535783 h 6535783"/>
              <a:gd name="connsiteX35" fmla="*/ 10162832 w 11869784"/>
              <a:gd name="connsiteY35" fmla="*/ 6488328 h 6535783"/>
              <a:gd name="connsiteX36" fmla="*/ 10337699 w 11869784"/>
              <a:gd name="connsiteY36" fmla="*/ 6285735 h 6535783"/>
              <a:gd name="connsiteX37" fmla="*/ 10257609 w 11869784"/>
              <a:gd name="connsiteY37" fmla="*/ 6170073 h 6535783"/>
              <a:gd name="connsiteX38" fmla="*/ 11070475 w 11869784"/>
              <a:gd name="connsiteY38" fmla="*/ 5228320 h 6535783"/>
              <a:gd name="connsiteX39" fmla="*/ 9868118 w 11869784"/>
              <a:gd name="connsiteY39" fmla="*/ 4942362 h 6535783"/>
              <a:gd name="connsiteX40" fmla="*/ 10843060 w 11869784"/>
              <a:gd name="connsiteY40" fmla="*/ 4942362 h 6535783"/>
              <a:gd name="connsiteX41" fmla="*/ 11040618 w 11869784"/>
              <a:gd name="connsiteY41" fmla="*/ 5227076 h 6535783"/>
              <a:gd name="connsiteX42" fmla="*/ 10243221 w 11869784"/>
              <a:gd name="connsiteY42" fmla="*/ 6149293 h 6535783"/>
              <a:gd name="connsiteX43" fmla="*/ 9858682 w 11869784"/>
              <a:gd name="connsiteY43" fmla="*/ 5593958 h 6535783"/>
              <a:gd name="connsiteX44" fmla="*/ 9854948 w 11869784"/>
              <a:gd name="connsiteY44" fmla="*/ 5588979 h 6535783"/>
              <a:gd name="connsiteX45" fmla="*/ 9421843 w 11869784"/>
              <a:gd name="connsiteY45" fmla="*/ 5588979 h 6535783"/>
              <a:gd name="connsiteX46" fmla="*/ 8799804 w 11869784"/>
              <a:gd name="connsiteY46" fmla="*/ 4556448 h 6535783"/>
              <a:gd name="connsiteX47" fmla="*/ 10575282 w 11869784"/>
              <a:gd name="connsiteY47" fmla="*/ 4556448 h 6535783"/>
              <a:gd name="connsiteX48" fmla="*/ 10825794 w 11869784"/>
              <a:gd name="connsiteY48" fmla="*/ 4917478 h 6535783"/>
              <a:gd name="connsiteX49" fmla="*/ 9855676 w 11869784"/>
              <a:gd name="connsiteY49" fmla="*/ 4917478 h 6535783"/>
              <a:gd name="connsiteX50" fmla="*/ 9391253 w 11869784"/>
              <a:gd name="connsiteY50" fmla="*/ 5588979 h 6535783"/>
              <a:gd name="connsiteX51" fmla="*/ 8650166 w 11869784"/>
              <a:gd name="connsiteY51" fmla="*/ 5588979 h 6535783"/>
              <a:gd name="connsiteX52" fmla="*/ 8336958 w 11869784"/>
              <a:gd name="connsiteY52" fmla="*/ 5227076 h 6535783"/>
              <a:gd name="connsiteX53" fmla="*/ 0 w 11869784"/>
              <a:gd name="connsiteY53" fmla="*/ 0 h 6535783"/>
              <a:gd name="connsiteX54" fmla="*/ 11869784 w 11869784"/>
              <a:gd name="connsiteY54" fmla="*/ 0 h 6535783"/>
              <a:gd name="connsiteX55" fmla="*/ 11869784 w 11869784"/>
              <a:gd name="connsiteY55" fmla="*/ 5225748 h 6535783"/>
              <a:gd name="connsiteX56" fmla="*/ 11659772 w 11869784"/>
              <a:gd name="connsiteY56" fmla="*/ 4922457 h 6535783"/>
              <a:gd name="connsiteX57" fmla="*/ 11656038 w 11869784"/>
              <a:gd name="connsiteY57" fmla="*/ 4917478 h 6535783"/>
              <a:gd name="connsiteX58" fmla="*/ 10855234 w 11869784"/>
              <a:gd name="connsiteY58" fmla="*/ 4917478 h 6535783"/>
              <a:gd name="connsiteX59" fmla="*/ 10591458 w 11869784"/>
              <a:gd name="connsiteY59" fmla="*/ 4536543 h 6535783"/>
              <a:gd name="connsiteX60" fmla="*/ 10587724 w 11869784"/>
              <a:gd name="connsiteY60" fmla="*/ 4531564 h 6535783"/>
              <a:gd name="connsiteX61" fmla="*/ 8787362 w 11869784"/>
              <a:gd name="connsiteY61" fmla="*/ 4531564 h 6535783"/>
              <a:gd name="connsiteX62" fmla="*/ 8304611 w 11869784"/>
              <a:gd name="connsiteY62" fmla="*/ 5229565 h 6535783"/>
              <a:gd name="connsiteX63" fmla="*/ 8615917 w 11869784"/>
              <a:gd name="connsiteY63" fmla="*/ 5588979 h 6535783"/>
              <a:gd name="connsiteX64" fmla="*/ 8054586 w 11869784"/>
              <a:gd name="connsiteY64" fmla="*/ 5588979 h 6535783"/>
              <a:gd name="connsiteX65" fmla="*/ 7571835 w 11869784"/>
              <a:gd name="connsiteY65" fmla="*/ 6286980 h 6535783"/>
              <a:gd name="connsiteX66" fmla="*/ 7787336 w 11869784"/>
              <a:gd name="connsiteY66" fmla="*/ 6535783 h 6535783"/>
              <a:gd name="connsiteX67" fmla="*/ 0 w 11869784"/>
              <a:gd name="connsiteY67" fmla="*/ 6535783 h 653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869784" h="6535783">
                <a:moveTo>
                  <a:pt x="10145917" y="6507926"/>
                </a:moveTo>
                <a:lnTo>
                  <a:pt x="10170045" y="6535783"/>
                </a:lnTo>
                <a:lnTo>
                  <a:pt x="10121872" y="6535783"/>
                </a:lnTo>
                <a:close/>
                <a:moveTo>
                  <a:pt x="10055799" y="6403881"/>
                </a:moveTo>
                <a:lnTo>
                  <a:pt x="10130269" y="6489860"/>
                </a:lnTo>
                <a:lnTo>
                  <a:pt x="10090562" y="6535783"/>
                </a:lnTo>
                <a:lnTo>
                  <a:pt x="9941949" y="6535783"/>
                </a:lnTo>
                <a:close/>
                <a:moveTo>
                  <a:pt x="10241444" y="6188801"/>
                </a:moveTo>
                <a:lnTo>
                  <a:pt x="10307842" y="6284491"/>
                </a:lnTo>
                <a:lnTo>
                  <a:pt x="10147206" y="6470272"/>
                </a:lnTo>
                <a:lnTo>
                  <a:pt x="10072751" y="6384242"/>
                </a:lnTo>
                <a:close/>
                <a:moveTo>
                  <a:pt x="11869784" y="5925892"/>
                </a:moveTo>
                <a:lnTo>
                  <a:pt x="11869784" y="6535783"/>
                </a:lnTo>
                <a:lnTo>
                  <a:pt x="11343361" y="6535783"/>
                </a:lnTo>
                <a:close/>
                <a:moveTo>
                  <a:pt x="9406028" y="5613863"/>
                </a:moveTo>
                <a:lnTo>
                  <a:pt x="9842506" y="5613863"/>
                </a:lnTo>
                <a:lnTo>
                  <a:pt x="10227027" y="6168022"/>
                </a:lnTo>
                <a:lnTo>
                  <a:pt x="10056404" y="6365353"/>
                </a:lnTo>
                <a:close/>
                <a:moveTo>
                  <a:pt x="8671702" y="5613863"/>
                </a:moveTo>
                <a:lnTo>
                  <a:pt x="9374043" y="5613863"/>
                </a:lnTo>
                <a:lnTo>
                  <a:pt x="9372925" y="5615479"/>
                </a:lnTo>
                <a:lnTo>
                  <a:pt x="10039431" y="6384983"/>
                </a:lnTo>
                <a:lnTo>
                  <a:pt x="9909041" y="6535783"/>
                </a:lnTo>
                <a:lnTo>
                  <a:pt x="9469577" y="6535783"/>
                </a:lnTo>
                <a:close/>
                <a:moveTo>
                  <a:pt x="8067027" y="5613863"/>
                </a:moveTo>
                <a:lnTo>
                  <a:pt x="8637470" y="5613863"/>
                </a:lnTo>
                <a:lnTo>
                  <a:pt x="9435991" y="6535783"/>
                </a:lnTo>
                <a:lnTo>
                  <a:pt x="7821662" y="6535783"/>
                </a:lnTo>
                <a:lnTo>
                  <a:pt x="7604181" y="6284491"/>
                </a:lnTo>
                <a:close/>
                <a:moveTo>
                  <a:pt x="10872465" y="4942362"/>
                </a:moveTo>
                <a:lnTo>
                  <a:pt x="11643596" y="4942362"/>
                </a:lnTo>
                <a:lnTo>
                  <a:pt x="11869784" y="5268337"/>
                </a:lnTo>
                <a:lnTo>
                  <a:pt x="11869784" y="5889573"/>
                </a:lnTo>
                <a:lnTo>
                  <a:pt x="11311037" y="6535783"/>
                </a:lnTo>
                <a:lnTo>
                  <a:pt x="10203902" y="6535783"/>
                </a:lnTo>
                <a:lnTo>
                  <a:pt x="10162832" y="6488328"/>
                </a:lnTo>
                <a:lnTo>
                  <a:pt x="10337699" y="6285735"/>
                </a:lnTo>
                <a:lnTo>
                  <a:pt x="10257609" y="6170073"/>
                </a:lnTo>
                <a:lnTo>
                  <a:pt x="11070475" y="5228320"/>
                </a:lnTo>
                <a:close/>
                <a:moveTo>
                  <a:pt x="9868118" y="4942362"/>
                </a:moveTo>
                <a:lnTo>
                  <a:pt x="10843060" y="4942362"/>
                </a:lnTo>
                <a:lnTo>
                  <a:pt x="11040618" y="5227076"/>
                </a:lnTo>
                <a:lnTo>
                  <a:pt x="10243221" y="6149293"/>
                </a:lnTo>
                <a:lnTo>
                  <a:pt x="9858682" y="5593958"/>
                </a:lnTo>
                <a:lnTo>
                  <a:pt x="9854948" y="5588979"/>
                </a:lnTo>
                <a:lnTo>
                  <a:pt x="9421843" y="5588979"/>
                </a:lnTo>
                <a:close/>
                <a:moveTo>
                  <a:pt x="8799804" y="4556448"/>
                </a:moveTo>
                <a:lnTo>
                  <a:pt x="10575282" y="4556448"/>
                </a:lnTo>
                <a:lnTo>
                  <a:pt x="10825794" y="4917478"/>
                </a:lnTo>
                <a:lnTo>
                  <a:pt x="9855676" y="4917478"/>
                </a:lnTo>
                <a:lnTo>
                  <a:pt x="9391253" y="5588979"/>
                </a:lnTo>
                <a:lnTo>
                  <a:pt x="8650166" y="5588979"/>
                </a:lnTo>
                <a:lnTo>
                  <a:pt x="8336958" y="5227076"/>
                </a:lnTo>
                <a:close/>
                <a:moveTo>
                  <a:pt x="0" y="0"/>
                </a:moveTo>
                <a:lnTo>
                  <a:pt x="11869784" y="0"/>
                </a:lnTo>
                <a:lnTo>
                  <a:pt x="11869784" y="5225748"/>
                </a:lnTo>
                <a:lnTo>
                  <a:pt x="11659772" y="4922457"/>
                </a:lnTo>
                <a:lnTo>
                  <a:pt x="11656038" y="4917478"/>
                </a:lnTo>
                <a:lnTo>
                  <a:pt x="10855234" y="4917478"/>
                </a:lnTo>
                <a:lnTo>
                  <a:pt x="10591458" y="4536543"/>
                </a:lnTo>
                <a:lnTo>
                  <a:pt x="10587724" y="4531564"/>
                </a:lnTo>
                <a:lnTo>
                  <a:pt x="8787362" y="4531564"/>
                </a:lnTo>
                <a:lnTo>
                  <a:pt x="8304611" y="5229565"/>
                </a:lnTo>
                <a:lnTo>
                  <a:pt x="8615917" y="5588979"/>
                </a:lnTo>
                <a:lnTo>
                  <a:pt x="8054586" y="5588979"/>
                </a:lnTo>
                <a:lnTo>
                  <a:pt x="7571835" y="6286980"/>
                </a:lnTo>
                <a:lnTo>
                  <a:pt x="7787336" y="6535783"/>
                </a:lnTo>
                <a:lnTo>
                  <a:pt x="0" y="6535783"/>
                </a:lnTo>
                <a:close/>
              </a:path>
            </a:pathLst>
          </a:custGeom>
        </p:spPr>
      </p:pic>
      <p:sp>
        <p:nvSpPr>
          <p:cNvPr id="12" name="Tijdelijke aanduiding voor tekst 11">
            <a:extLst>
              <a:ext uri="{FF2B5EF4-FFF2-40B4-BE49-F238E27FC236}">
                <a16:creationId xmlns:a16="http://schemas.microsoft.com/office/drawing/2014/main" id="{CF8DDFAF-40BE-2A95-DE09-91EB89A2F428}"/>
              </a:ext>
            </a:extLst>
          </p:cNvPr>
          <p:cNvSpPr>
            <a:spLocks noGrp="1"/>
          </p:cNvSpPr>
          <p:nvPr>
            <p:ph type="body" sz="quarter" idx="10" hasCustomPrompt="1"/>
          </p:nvPr>
        </p:nvSpPr>
        <p:spPr>
          <a:xfrm>
            <a:off x="838200" y="2177278"/>
            <a:ext cx="564578" cy="397032"/>
          </a:xfrm>
        </p:spPr>
        <p:txBody>
          <a:bodyPr wrap="none">
            <a:spAutoFit/>
          </a:bodyPr>
          <a:lstStyle>
            <a:lvl1pPr algn="l">
              <a:defRPr sz="2200">
                <a:solidFill>
                  <a:schemeClr val="bg1"/>
                </a:solidFill>
              </a:defRPr>
            </a:lvl1pPr>
          </a:lstStyle>
          <a:p>
            <a:pPr lvl="0"/>
            <a:r>
              <a:rPr lang="en-GB" noProof="0"/>
              <a:t>NR</a:t>
            </a:r>
          </a:p>
        </p:txBody>
      </p:sp>
      <p:sp>
        <p:nvSpPr>
          <p:cNvPr id="13" name="Titel 12">
            <a:extLst>
              <a:ext uri="{FF2B5EF4-FFF2-40B4-BE49-F238E27FC236}">
                <a16:creationId xmlns:a16="http://schemas.microsoft.com/office/drawing/2014/main" id="{31080BC9-6B40-D43E-5872-9AB57662C845}"/>
              </a:ext>
            </a:extLst>
          </p:cNvPr>
          <p:cNvSpPr>
            <a:spLocks noGrp="1"/>
          </p:cNvSpPr>
          <p:nvPr>
            <p:ph type="title" hasCustomPrompt="1"/>
          </p:nvPr>
        </p:nvSpPr>
        <p:spPr>
          <a:xfrm>
            <a:off x="838200" y="365126"/>
            <a:ext cx="10248900" cy="1132748"/>
          </a:xfrm>
        </p:spPr>
        <p:txBody>
          <a:bodyPr anchor="b">
            <a:normAutofit/>
          </a:bodyPr>
          <a:lstStyle>
            <a:lvl1pPr>
              <a:defRPr sz="3200" b="0" i="0">
                <a:latin typeface="Roboto Medium" panose="02000000000000000000" pitchFamily="2" charset="0"/>
                <a:ea typeface="Roboto Medium" panose="02000000000000000000" pitchFamily="2" charset="0"/>
              </a:defRPr>
            </a:lvl1pPr>
          </a:lstStyle>
          <a:p>
            <a:r>
              <a:rPr lang="en-GB" noProof="0"/>
              <a:t>Agenda</a:t>
            </a:r>
          </a:p>
        </p:txBody>
      </p:sp>
      <p:sp>
        <p:nvSpPr>
          <p:cNvPr id="19" name="Tijdelijke aanduiding voor tekst 11">
            <a:extLst>
              <a:ext uri="{FF2B5EF4-FFF2-40B4-BE49-F238E27FC236}">
                <a16:creationId xmlns:a16="http://schemas.microsoft.com/office/drawing/2014/main" id="{76EB8E8F-A44B-DA5F-F4F2-E19DEF95B719}"/>
              </a:ext>
            </a:extLst>
          </p:cNvPr>
          <p:cNvSpPr>
            <a:spLocks noGrp="1"/>
          </p:cNvSpPr>
          <p:nvPr>
            <p:ph type="body" sz="quarter" idx="16" hasCustomPrompt="1"/>
          </p:nvPr>
        </p:nvSpPr>
        <p:spPr>
          <a:xfrm>
            <a:off x="1818837" y="217727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 name="Tijdelijke aanduiding voor tekst 11">
            <a:extLst>
              <a:ext uri="{FF2B5EF4-FFF2-40B4-BE49-F238E27FC236}">
                <a16:creationId xmlns:a16="http://schemas.microsoft.com/office/drawing/2014/main" id="{35669138-1A39-3BB6-CBBA-410FF69C5B1F}"/>
              </a:ext>
            </a:extLst>
          </p:cNvPr>
          <p:cNvSpPr>
            <a:spLocks noGrp="1"/>
          </p:cNvSpPr>
          <p:nvPr>
            <p:ph type="body" sz="quarter" idx="17" hasCustomPrompt="1"/>
          </p:nvPr>
        </p:nvSpPr>
        <p:spPr>
          <a:xfrm>
            <a:off x="838200" y="2660604"/>
            <a:ext cx="564578" cy="397032"/>
          </a:xfrm>
        </p:spPr>
        <p:txBody>
          <a:bodyPr wrap="none">
            <a:spAutoFit/>
          </a:bodyPr>
          <a:lstStyle>
            <a:lvl1pPr algn="l">
              <a:defRPr sz="2200">
                <a:solidFill>
                  <a:schemeClr val="bg1"/>
                </a:solidFill>
              </a:defRPr>
            </a:lvl1pPr>
          </a:lstStyle>
          <a:p>
            <a:pPr lvl="0"/>
            <a:r>
              <a:rPr lang="en-GB" noProof="0"/>
              <a:t>NR</a:t>
            </a:r>
          </a:p>
        </p:txBody>
      </p:sp>
      <p:sp>
        <p:nvSpPr>
          <p:cNvPr id="3" name="Tijdelijke aanduiding voor tekst 11">
            <a:extLst>
              <a:ext uri="{FF2B5EF4-FFF2-40B4-BE49-F238E27FC236}">
                <a16:creationId xmlns:a16="http://schemas.microsoft.com/office/drawing/2014/main" id="{912FF7BC-0D1C-BE35-4D66-12BCA80C95C3}"/>
              </a:ext>
            </a:extLst>
          </p:cNvPr>
          <p:cNvSpPr>
            <a:spLocks noGrp="1"/>
          </p:cNvSpPr>
          <p:nvPr>
            <p:ph type="body" sz="quarter" idx="18" hasCustomPrompt="1"/>
          </p:nvPr>
        </p:nvSpPr>
        <p:spPr>
          <a:xfrm>
            <a:off x="1818837" y="266060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4" name="Tijdelijke aanduiding voor tekst 11">
            <a:extLst>
              <a:ext uri="{FF2B5EF4-FFF2-40B4-BE49-F238E27FC236}">
                <a16:creationId xmlns:a16="http://schemas.microsoft.com/office/drawing/2014/main" id="{F3855E1C-3D1C-FE47-C86B-1D1E043F0C25}"/>
              </a:ext>
            </a:extLst>
          </p:cNvPr>
          <p:cNvSpPr>
            <a:spLocks noGrp="1"/>
          </p:cNvSpPr>
          <p:nvPr>
            <p:ph type="body" sz="quarter" idx="19" hasCustomPrompt="1"/>
          </p:nvPr>
        </p:nvSpPr>
        <p:spPr>
          <a:xfrm>
            <a:off x="838200" y="3143930"/>
            <a:ext cx="564578" cy="397032"/>
          </a:xfrm>
        </p:spPr>
        <p:txBody>
          <a:bodyPr wrap="none">
            <a:spAutoFit/>
          </a:bodyPr>
          <a:lstStyle>
            <a:lvl1pPr algn="l">
              <a:defRPr sz="2200">
                <a:solidFill>
                  <a:schemeClr val="bg1"/>
                </a:solidFill>
              </a:defRPr>
            </a:lvl1pPr>
          </a:lstStyle>
          <a:p>
            <a:pPr lvl="0"/>
            <a:r>
              <a:rPr lang="en-GB" noProof="0"/>
              <a:t>NR</a:t>
            </a:r>
          </a:p>
        </p:txBody>
      </p:sp>
      <p:sp>
        <p:nvSpPr>
          <p:cNvPr id="5" name="Tijdelijke aanduiding voor tekst 11">
            <a:extLst>
              <a:ext uri="{FF2B5EF4-FFF2-40B4-BE49-F238E27FC236}">
                <a16:creationId xmlns:a16="http://schemas.microsoft.com/office/drawing/2014/main" id="{21A54116-F1E9-369D-8291-F40E4E31F81B}"/>
              </a:ext>
            </a:extLst>
          </p:cNvPr>
          <p:cNvSpPr>
            <a:spLocks noGrp="1"/>
          </p:cNvSpPr>
          <p:nvPr>
            <p:ph type="body" sz="quarter" idx="20" hasCustomPrompt="1"/>
          </p:nvPr>
        </p:nvSpPr>
        <p:spPr>
          <a:xfrm>
            <a:off x="1818837" y="314393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6" name="Tijdelijke aanduiding voor tekst 11">
            <a:extLst>
              <a:ext uri="{FF2B5EF4-FFF2-40B4-BE49-F238E27FC236}">
                <a16:creationId xmlns:a16="http://schemas.microsoft.com/office/drawing/2014/main" id="{FC16716C-D7F3-141F-2A97-9444CA9ABB78}"/>
              </a:ext>
            </a:extLst>
          </p:cNvPr>
          <p:cNvSpPr>
            <a:spLocks noGrp="1"/>
          </p:cNvSpPr>
          <p:nvPr>
            <p:ph type="body" sz="quarter" idx="21" hasCustomPrompt="1"/>
          </p:nvPr>
        </p:nvSpPr>
        <p:spPr>
          <a:xfrm>
            <a:off x="838200" y="3627256"/>
            <a:ext cx="564578" cy="397032"/>
          </a:xfrm>
        </p:spPr>
        <p:txBody>
          <a:bodyPr wrap="none">
            <a:spAutoFit/>
          </a:bodyPr>
          <a:lstStyle>
            <a:lvl1pPr algn="l">
              <a:defRPr sz="2200">
                <a:solidFill>
                  <a:schemeClr val="bg1"/>
                </a:solidFill>
              </a:defRPr>
            </a:lvl1pPr>
          </a:lstStyle>
          <a:p>
            <a:pPr lvl="0"/>
            <a:r>
              <a:rPr lang="en-GB" noProof="0"/>
              <a:t>NR</a:t>
            </a:r>
          </a:p>
        </p:txBody>
      </p:sp>
      <p:sp>
        <p:nvSpPr>
          <p:cNvPr id="7" name="Tijdelijke aanduiding voor tekst 11">
            <a:extLst>
              <a:ext uri="{FF2B5EF4-FFF2-40B4-BE49-F238E27FC236}">
                <a16:creationId xmlns:a16="http://schemas.microsoft.com/office/drawing/2014/main" id="{0EAB3A27-7A1A-A052-54CB-72A0C7CF3CD1}"/>
              </a:ext>
            </a:extLst>
          </p:cNvPr>
          <p:cNvSpPr>
            <a:spLocks noGrp="1"/>
          </p:cNvSpPr>
          <p:nvPr>
            <p:ph type="body" sz="quarter" idx="22" hasCustomPrompt="1"/>
          </p:nvPr>
        </p:nvSpPr>
        <p:spPr>
          <a:xfrm>
            <a:off x="1818837" y="3627256"/>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9" name="Tijdelijke aanduiding voor tekst 11">
            <a:extLst>
              <a:ext uri="{FF2B5EF4-FFF2-40B4-BE49-F238E27FC236}">
                <a16:creationId xmlns:a16="http://schemas.microsoft.com/office/drawing/2014/main" id="{47A01598-2AA6-8E5C-241D-3C781879A374}"/>
              </a:ext>
            </a:extLst>
          </p:cNvPr>
          <p:cNvSpPr>
            <a:spLocks noGrp="1"/>
          </p:cNvSpPr>
          <p:nvPr>
            <p:ph type="body" sz="quarter" idx="23" hasCustomPrompt="1"/>
          </p:nvPr>
        </p:nvSpPr>
        <p:spPr>
          <a:xfrm>
            <a:off x="838200" y="4110582"/>
            <a:ext cx="564578" cy="397032"/>
          </a:xfrm>
        </p:spPr>
        <p:txBody>
          <a:bodyPr wrap="none">
            <a:spAutoFit/>
          </a:bodyPr>
          <a:lstStyle>
            <a:lvl1pPr algn="l">
              <a:defRPr sz="2200">
                <a:solidFill>
                  <a:schemeClr val="bg1"/>
                </a:solidFill>
              </a:defRPr>
            </a:lvl1pPr>
          </a:lstStyle>
          <a:p>
            <a:pPr lvl="0"/>
            <a:r>
              <a:rPr lang="en-GB" noProof="0"/>
              <a:t>NR</a:t>
            </a:r>
          </a:p>
        </p:txBody>
      </p:sp>
      <p:sp>
        <p:nvSpPr>
          <p:cNvPr id="10" name="Tijdelijke aanduiding voor tekst 11">
            <a:extLst>
              <a:ext uri="{FF2B5EF4-FFF2-40B4-BE49-F238E27FC236}">
                <a16:creationId xmlns:a16="http://schemas.microsoft.com/office/drawing/2014/main" id="{D039ABA9-F50E-109B-661D-74CAE80B7681}"/>
              </a:ext>
            </a:extLst>
          </p:cNvPr>
          <p:cNvSpPr>
            <a:spLocks noGrp="1"/>
          </p:cNvSpPr>
          <p:nvPr>
            <p:ph type="body" sz="quarter" idx="24" hasCustomPrompt="1"/>
          </p:nvPr>
        </p:nvSpPr>
        <p:spPr>
          <a:xfrm>
            <a:off x="1818837" y="4110582"/>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11" name="Tijdelijke aanduiding voor tekst 11">
            <a:extLst>
              <a:ext uri="{FF2B5EF4-FFF2-40B4-BE49-F238E27FC236}">
                <a16:creationId xmlns:a16="http://schemas.microsoft.com/office/drawing/2014/main" id="{5F765E5A-C939-FD28-45B0-E1A34126CDA6}"/>
              </a:ext>
            </a:extLst>
          </p:cNvPr>
          <p:cNvSpPr>
            <a:spLocks noGrp="1"/>
          </p:cNvSpPr>
          <p:nvPr>
            <p:ph type="body" sz="quarter" idx="25" hasCustomPrompt="1"/>
          </p:nvPr>
        </p:nvSpPr>
        <p:spPr>
          <a:xfrm>
            <a:off x="838200" y="4593908"/>
            <a:ext cx="564578" cy="397032"/>
          </a:xfrm>
        </p:spPr>
        <p:txBody>
          <a:bodyPr wrap="none">
            <a:spAutoFit/>
          </a:bodyPr>
          <a:lstStyle>
            <a:lvl1pPr algn="l">
              <a:defRPr sz="2200">
                <a:solidFill>
                  <a:schemeClr val="bg1"/>
                </a:solidFill>
              </a:defRPr>
            </a:lvl1pPr>
          </a:lstStyle>
          <a:p>
            <a:pPr lvl="0"/>
            <a:r>
              <a:rPr lang="en-GB" noProof="0"/>
              <a:t>NR</a:t>
            </a:r>
          </a:p>
        </p:txBody>
      </p:sp>
      <p:sp>
        <p:nvSpPr>
          <p:cNvPr id="25" name="Tijdelijke aanduiding voor tekst 11">
            <a:extLst>
              <a:ext uri="{FF2B5EF4-FFF2-40B4-BE49-F238E27FC236}">
                <a16:creationId xmlns:a16="http://schemas.microsoft.com/office/drawing/2014/main" id="{05A9D994-2AE4-A0B4-C49F-54B6F6CF7F3E}"/>
              </a:ext>
            </a:extLst>
          </p:cNvPr>
          <p:cNvSpPr>
            <a:spLocks noGrp="1"/>
          </p:cNvSpPr>
          <p:nvPr>
            <p:ph type="body" sz="quarter" idx="26" hasCustomPrompt="1"/>
          </p:nvPr>
        </p:nvSpPr>
        <p:spPr>
          <a:xfrm>
            <a:off x="1818837" y="459390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6" name="Tijdelijke aanduiding voor tekst 11">
            <a:extLst>
              <a:ext uri="{FF2B5EF4-FFF2-40B4-BE49-F238E27FC236}">
                <a16:creationId xmlns:a16="http://schemas.microsoft.com/office/drawing/2014/main" id="{9E294130-6A2E-69D3-A980-059D0CF222E1}"/>
              </a:ext>
            </a:extLst>
          </p:cNvPr>
          <p:cNvSpPr>
            <a:spLocks noGrp="1"/>
          </p:cNvSpPr>
          <p:nvPr>
            <p:ph type="body" sz="quarter" idx="27" hasCustomPrompt="1"/>
          </p:nvPr>
        </p:nvSpPr>
        <p:spPr>
          <a:xfrm>
            <a:off x="838200" y="5077234"/>
            <a:ext cx="564578" cy="397032"/>
          </a:xfrm>
        </p:spPr>
        <p:txBody>
          <a:bodyPr wrap="none">
            <a:spAutoFit/>
          </a:bodyPr>
          <a:lstStyle>
            <a:lvl1pPr algn="l">
              <a:defRPr sz="2200">
                <a:solidFill>
                  <a:schemeClr val="bg1"/>
                </a:solidFill>
              </a:defRPr>
            </a:lvl1pPr>
          </a:lstStyle>
          <a:p>
            <a:pPr lvl="0"/>
            <a:r>
              <a:rPr lang="en-GB" noProof="0"/>
              <a:t>NR</a:t>
            </a:r>
          </a:p>
        </p:txBody>
      </p:sp>
      <p:sp>
        <p:nvSpPr>
          <p:cNvPr id="27" name="Tijdelijke aanduiding voor tekst 11">
            <a:extLst>
              <a:ext uri="{FF2B5EF4-FFF2-40B4-BE49-F238E27FC236}">
                <a16:creationId xmlns:a16="http://schemas.microsoft.com/office/drawing/2014/main" id="{CDFC3AE4-8C96-E082-4521-4DAFD4B5ED6E}"/>
              </a:ext>
            </a:extLst>
          </p:cNvPr>
          <p:cNvSpPr>
            <a:spLocks noGrp="1"/>
          </p:cNvSpPr>
          <p:nvPr>
            <p:ph type="body" sz="quarter" idx="28" hasCustomPrompt="1"/>
          </p:nvPr>
        </p:nvSpPr>
        <p:spPr>
          <a:xfrm>
            <a:off x="1818837" y="507723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8" name="Tijdelijke aanduiding voor tekst 11">
            <a:extLst>
              <a:ext uri="{FF2B5EF4-FFF2-40B4-BE49-F238E27FC236}">
                <a16:creationId xmlns:a16="http://schemas.microsoft.com/office/drawing/2014/main" id="{09A4A148-9DED-9D19-D539-819F7284ECF1}"/>
              </a:ext>
            </a:extLst>
          </p:cNvPr>
          <p:cNvSpPr>
            <a:spLocks noGrp="1"/>
          </p:cNvSpPr>
          <p:nvPr>
            <p:ph type="body" sz="quarter" idx="29" hasCustomPrompt="1"/>
          </p:nvPr>
        </p:nvSpPr>
        <p:spPr>
          <a:xfrm>
            <a:off x="838200" y="5560560"/>
            <a:ext cx="564578" cy="397032"/>
          </a:xfrm>
        </p:spPr>
        <p:txBody>
          <a:bodyPr wrap="none">
            <a:spAutoFit/>
          </a:bodyPr>
          <a:lstStyle>
            <a:lvl1pPr algn="l">
              <a:defRPr sz="2200">
                <a:solidFill>
                  <a:schemeClr val="bg1"/>
                </a:solidFill>
              </a:defRPr>
            </a:lvl1pPr>
          </a:lstStyle>
          <a:p>
            <a:pPr lvl="0"/>
            <a:r>
              <a:rPr lang="en-GB" noProof="0"/>
              <a:t>NR</a:t>
            </a:r>
          </a:p>
        </p:txBody>
      </p:sp>
      <p:sp>
        <p:nvSpPr>
          <p:cNvPr id="29" name="Tijdelijke aanduiding voor tekst 11">
            <a:extLst>
              <a:ext uri="{FF2B5EF4-FFF2-40B4-BE49-F238E27FC236}">
                <a16:creationId xmlns:a16="http://schemas.microsoft.com/office/drawing/2014/main" id="{31C169FC-8394-921D-B422-409238DBD185}"/>
              </a:ext>
            </a:extLst>
          </p:cNvPr>
          <p:cNvSpPr>
            <a:spLocks noGrp="1"/>
          </p:cNvSpPr>
          <p:nvPr>
            <p:ph type="body" sz="quarter" idx="30" hasCustomPrompt="1"/>
          </p:nvPr>
        </p:nvSpPr>
        <p:spPr>
          <a:xfrm>
            <a:off x="1818837" y="556056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Tree>
    <p:extLst>
      <p:ext uri="{BB962C8B-B14F-4D97-AF65-F5344CB8AC3E}">
        <p14:creationId xmlns:p14="http://schemas.microsoft.com/office/powerpoint/2010/main" val="39298507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Agenda 6">
    <p:spTree>
      <p:nvGrpSpPr>
        <p:cNvPr id="1" name=""/>
        <p:cNvGrpSpPr/>
        <p:nvPr/>
      </p:nvGrpSpPr>
      <p:grpSpPr>
        <a:xfrm>
          <a:off x="0" y="0"/>
          <a:ext cx="0" cy="0"/>
          <a:chOff x="0" y="0"/>
          <a:chExt cx="0" cy="0"/>
        </a:xfrm>
      </p:grpSpPr>
      <p:sp>
        <p:nvSpPr>
          <p:cNvPr id="8" name="Google Shape;908;p53">
            <a:extLst>
              <a:ext uri="{FF2B5EF4-FFF2-40B4-BE49-F238E27FC236}">
                <a16:creationId xmlns:a16="http://schemas.microsoft.com/office/drawing/2014/main" id="{0BED067E-7B6C-B88A-4AAD-803AB4AAB602}"/>
              </a:ext>
            </a:extLst>
          </p:cNvPr>
          <p:cNvSpPr/>
          <p:nvPr userDrawn="1"/>
        </p:nvSpPr>
        <p:spPr>
          <a:xfrm>
            <a:off x="2729334" y="2423485"/>
            <a:ext cx="579426" cy="579426"/>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12" name="Google Shape;912;p53">
            <a:extLst>
              <a:ext uri="{FF2B5EF4-FFF2-40B4-BE49-F238E27FC236}">
                <a16:creationId xmlns:a16="http://schemas.microsoft.com/office/drawing/2014/main" id="{765CB67E-4838-44F2-96EF-E06A9B4EFBBA}"/>
              </a:ext>
            </a:extLst>
          </p:cNvPr>
          <p:cNvSpPr/>
          <p:nvPr userDrawn="1"/>
        </p:nvSpPr>
        <p:spPr>
          <a:xfrm>
            <a:off x="2729334" y="3374462"/>
            <a:ext cx="579426" cy="579426"/>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16" name="Google Shape;916;p53">
            <a:extLst>
              <a:ext uri="{FF2B5EF4-FFF2-40B4-BE49-F238E27FC236}">
                <a16:creationId xmlns:a16="http://schemas.microsoft.com/office/drawing/2014/main" id="{89A6D9F1-C509-EF33-DFAE-C3E3B9AD25F0}"/>
              </a:ext>
            </a:extLst>
          </p:cNvPr>
          <p:cNvSpPr/>
          <p:nvPr userDrawn="1"/>
        </p:nvSpPr>
        <p:spPr>
          <a:xfrm>
            <a:off x="2729334" y="4325439"/>
            <a:ext cx="579426" cy="579426"/>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20" name="Google Shape;908;p53">
            <a:extLst>
              <a:ext uri="{FF2B5EF4-FFF2-40B4-BE49-F238E27FC236}">
                <a16:creationId xmlns:a16="http://schemas.microsoft.com/office/drawing/2014/main" id="{C89B44CF-DB60-6CD6-7ADB-35876527E810}"/>
              </a:ext>
            </a:extLst>
          </p:cNvPr>
          <p:cNvSpPr/>
          <p:nvPr userDrawn="1"/>
        </p:nvSpPr>
        <p:spPr>
          <a:xfrm>
            <a:off x="6508315" y="2423485"/>
            <a:ext cx="579426" cy="579426"/>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24" name="Google Shape;912;p53">
            <a:extLst>
              <a:ext uri="{FF2B5EF4-FFF2-40B4-BE49-F238E27FC236}">
                <a16:creationId xmlns:a16="http://schemas.microsoft.com/office/drawing/2014/main" id="{0FF42C42-3B55-23AD-A91F-74820F145A66}"/>
              </a:ext>
            </a:extLst>
          </p:cNvPr>
          <p:cNvSpPr/>
          <p:nvPr userDrawn="1"/>
        </p:nvSpPr>
        <p:spPr>
          <a:xfrm>
            <a:off x="6508315" y="3374462"/>
            <a:ext cx="579426" cy="579426"/>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28" name="Google Shape;916;p53">
            <a:extLst>
              <a:ext uri="{FF2B5EF4-FFF2-40B4-BE49-F238E27FC236}">
                <a16:creationId xmlns:a16="http://schemas.microsoft.com/office/drawing/2014/main" id="{EB6155FF-F03F-89F6-8259-F28889CB541D}"/>
              </a:ext>
            </a:extLst>
          </p:cNvPr>
          <p:cNvSpPr/>
          <p:nvPr userDrawn="1"/>
        </p:nvSpPr>
        <p:spPr>
          <a:xfrm>
            <a:off x="6508315" y="4325439"/>
            <a:ext cx="579426" cy="579426"/>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46" name="Text Placeholder 3">
            <a:extLst>
              <a:ext uri="{FF2B5EF4-FFF2-40B4-BE49-F238E27FC236}">
                <a16:creationId xmlns:a16="http://schemas.microsoft.com/office/drawing/2014/main" id="{5FE678EF-54B4-1DBA-842E-A9B73D31F486}"/>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5" name="Text Placeholder 4">
            <a:extLst>
              <a:ext uri="{FF2B5EF4-FFF2-40B4-BE49-F238E27FC236}">
                <a16:creationId xmlns:a16="http://schemas.microsoft.com/office/drawing/2014/main" id="{612BC73F-D228-A712-AFA5-B2FDA02791B3}"/>
              </a:ext>
            </a:extLst>
          </p:cNvPr>
          <p:cNvSpPr>
            <a:spLocks noGrp="1"/>
          </p:cNvSpPr>
          <p:nvPr>
            <p:ph type="body" sz="quarter" idx="16" hasCustomPrompt="1"/>
          </p:nvPr>
        </p:nvSpPr>
        <p:spPr>
          <a:xfrm>
            <a:off x="3528508" y="249493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 name="Text Placeholder 4">
            <a:extLst>
              <a:ext uri="{FF2B5EF4-FFF2-40B4-BE49-F238E27FC236}">
                <a16:creationId xmlns:a16="http://schemas.microsoft.com/office/drawing/2014/main" id="{F45C0C84-886F-7008-5BE2-BF7526F92A03}"/>
              </a:ext>
            </a:extLst>
          </p:cNvPr>
          <p:cNvSpPr>
            <a:spLocks noGrp="1"/>
          </p:cNvSpPr>
          <p:nvPr>
            <p:ph type="body" sz="quarter" idx="17" hasCustomPrompt="1"/>
          </p:nvPr>
        </p:nvSpPr>
        <p:spPr>
          <a:xfrm>
            <a:off x="3528508" y="278429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9" name="Text Placeholder 4">
            <a:extLst>
              <a:ext uri="{FF2B5EF4-FFF2-40B4-BE49-F238E27FC236}">
                <a16:creationId xmlns:a16="http://schemas.microsoft.com/office/drawing/2014/main" id="{9AC9C8BF-EF98-66F0-2C7D-030E3AF1D810}"/>
              </a:ext>
            </a:extLst>
          </p:cNvPr>
          <p:cNvSpPr>
            <a:spLocks noGrp="1"/>
          </p:cNvSpPr>
          <p:nvPr>
            <p:ph type="body" sz="quarter" idx="19" hasCustomPrompt="1"/>
          </p:nvPr>
        </p:nvSpPr>
        <p:spPr>
          <a:xfrm>
            <a:off x="3528508" y="343219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2" name="Text Placeholder 4">
            <a:extLst>
              <a:ext uri="{FF2B5EF4-FFF2-40B4-BE49-F238E27FC236}">
                <a16:creationId xmlns:a16="http://schemas.microsoft.com/office/drawing/2014/main" id="{9231E796-683D-B5C0-5A1E-23BF8B818386}"/>
              </a:ext>
            </a:extLst>
          </p:cNvPr>
          <p:cNvSpPr>
            <a:spLocks noGrp="1"/>
          </p:cNvSpPr>
          <p:nvPr>
            <p:ph type="body" sz="quarter" idx="20" hasCustomPrompt="1"/>
          </p:nvPr>
        </p:nvSpPr>
        <p:spPr>
          <a:xfrm>
            <a:off x="3528508" y="372155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5" name="Content Placeholder 2">
            <a:extLst>
              <a:ext uri="{FF2B5EF4-FFF2-40B4-BE49-F238E27FC236}">
                <a16:creationId xmlns:a16="http://schemas.microsoft.com/office/drawing/2014/main" id="{B3A4B874-F275-61C7-E933-E79B619F9D6E}"/>
              </a:ext>
            </a:extLst>
          </p:cNvPr>
          <p:cNvSpPr>
            <a:spLocks noGrp="1"/>
          </p:cNvSpPr>
          <p:nvPr>
            <p:ph sz="quarter" idx="21" hasCustomPrompt="1"/>
          </p:nvPr>
        </p:nvSpPr>
        <p:spPr>
          <a:xfrm>
            <a:off x="2755522" y="448391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03</a:t>
            </a:r>
          </a:p>
        </p:txBody>
      </p:sp>
      <p:sp>
        <p:nvSpPr>
          <p:cNvPr id="47" name="Text Placeholder 4">
            <a:extLst>
              <a:ext uri="{FF2B5EF4-FFF2-40B4-BE49-F238E27FC236}">
                <a16:creationId xmlns:a16="http://schemas.microsoft.com/office/drawing/2014/main" id="{1D9632F5-FA9D-31FF-60FB-92D926DA61F1}"/>
              </a:ext>
            </a:extLst>
          </p:cNvPr>
          <p:cNvSpPr>
            <a:spLocks noGrp="1"/>
          </p:cNvSpPr>
          <p:nvPr>
            <p:ph type="body" sz="quarter" idx="22" hasCustomPrompt="1"/>
          </p:nvPr>
        </p:nvSpPr>
        <p:spPr>
          <a:xfrm>
            <a:off x="3528508" y="438088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8" name="Text Placeholder 4">
            <a:extLst>
              <a:ext uri="{FF2B5EF4-FFF2-40B4-BE49-F238E27FC236}">
                <a16:creationId xmlns:a16="http://schemas.microsoft.com/office/drawing/2014/main" id="{7A2F2EB2-CE9A-C3B9-7A89-FACFC3278D37}"/>
              </a:ext>
            </a:extLst>
          </p:cNvPr>
          <p:cNvSpPr>
            <a:spLocks noGrp="1"/>
          </p:cNvSpPr>
          <p:nvPr>
            <p:ph type="body" sz="quarter" idx="23" hasCustomPrompt="1"/>
          </p:nvPr>
        </p:nvSpPr>
        <p:spPr>
          <a:xfrm>
            <a:off x="3528508" y="467024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9" name="Content Placeholder 2">
            <a:extLst>
              <a:ext uri="{FF2B5EF4-FFF2-40B4-BE49-F238E27FC236}">
                <a16:creationId xmlns:a16="http://schemas.microsoft.com/office/drawing/2014/main" id="{A8A49C57-AF77-E49C-719F-40B814334827}"/>
              </a:ext>
            </a:extLst>
          </p:cNvPr>
          <p:cNvSpPr>
            <a:spLocks noGrp="1"/>
          </p:cNvSpPr>
          <p:nvPr>
            <p:ph sz="quarter" idx="24" hasCustomPrompt="1"/>
          </p:nvPr>
        </p:nvSpPr>
        <p:spPr>
          <a:xfrm>
            <a:off x="2755522" y="353522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02</a:t>
            </a:r>
          </a:p>
        </p:txBody>
      </p:sp>
      <p:sp>
        <p:nvSpPr>
          <p:cNvPr id="50" name="Content Placeholder 2">
            <a:extLst>
              <a:ext uri="{FF2B5EF4-FFF2-40B4-BE49-F238E27FC236}">
                <a16:creationId xmlns:a16="http://schemas.microsoft.com/office/drawing/2014/main" id="{482B3FAF-BFED-EEE7-6A1B-8114318FFF92}"/>
              </a:ext>
            </a:extLst>
          </p:cNvPr>
          <p:cNvSpPr>
            <a:spLocks noGrp="1"/>
          </p:cNvSpPr>
          <p:nvPr>
            <p:ph sz="quarter" idx="25" hasCustomPrompt="1"/>
          </p:nvPr>
        </p:nvSpPr>
        <p:spPr>
          <a:xfrm>
            <a:off x="2755522" y="258653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01</a:t>
            </a:r>
          </a:p>
        </p:txBody>
      </p:sp>
      <p:sp>
        <p:nvSpPr>
          <p:cNvPr id="52" name="Text Placeholder 4">
            <a:extLst>
              <a:ext uri="{FF2B5EF4-FFF2-40B4-BE49-F238E27FC236}">
                <a16:creationId xmlns:a16="http://schemas.microsoft.com/office/drawing/2014/main" id="{D04DBAB5-2B11-F30E-7927-983DD0D6FAD5}"/>
              </a:ext>
            </a:extLst>
          </p:cNvPr>
          <p:cNvSpPr>
            <a:spLocks noGrp="1"/>
          </p:cNvSpPr>
          <p:nvPr>
            <p:ph type="body" sz="quarter" idx="26" hasCustomPrompt="1"/>
          </p:nvPr>
        </p:nvSpPr>
        <p:spPr>
          <a:xfrm>
            <a:off x="7323268" y="249493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3" name="Text Placeholder 4">
            <a:extLst>
              <a:ext uri="{FF2B5EF4-FFF2-40B4-BE49-F238E27FC236}">
                <a16:creationId xmlns:a16="http://schemas.microsoft.com/office/drawing/2014/main" id="{0E4B114D-A6F4-E7BC-EF38-2B0CAAED8723}"/>
              </a:ext>
            </a:extLst>
          </p:cNvPr>
          <p:cNvSpPr>
            <a:spLocks noGrp="1"/>
          </p:cNvSpPr>
          <p:nvPr>
            <p:ph type="body" sz="quarter" idx="27" hasCustomPrompt="1"/>
          </p:nvPr>
        </p:nvSpPr>
        <p:spPr>
          <a:xfrm>
            <a:off x="7323268" y="278429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4" name="Text Placeholder 4">
            <a:extLst>
              <a:ext uri="{FF2B5EF4-FFF2-40B4-BE49-F238E27FC236}">
                <a16:creationId xmlns:a16="http://schemas.microsoft.com/office/drawing/2014/main" id="{247743D5-842E-41BF-40DA-180CC07522D1}"/>
              </a:ext>
            </a:extLst>
          </p:cNvPr>
          <p:cNvSpPr>
            <a:spLocks noGrp="1"/>
          </p:cNvSpPr>
          <p:nvPr>
            <p:ph type="body" sz="quarter" idx="28" hasCustomPrompt="1"/>
          </p:nvPr>
        </p:nvSpPr>
        <p:spPr>
          <a:xfrm>
            <a:off x="7323268" y="343219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5" name="Text Placeholder 4">
            <a:extLst>
              <a:ext uri="{FF2B5EF4-FFF2-40B4-BE49-F238E27FC236}">
                <a16:creationId xmlns:a16="http://schemas.microsoft.com/office/drawing/2014/main" id="{D4030A9C-6B2A-2BD5-01DC-376B0D6FCB18}"/>
              </a:ext>
            </a:extLst>
          </p:cNvPr>
          <p:cNvSpPr>
            <a:spLocks noGrp="1"/>
          </p:cNvSpPr>
          <p:nvPr>
            <p:ph type="body" sz="quarter" idx="29" hasCustomPrompt="1"/>
          </p:nvPr>
        </p:nvSpPr>
        <p:spPr>
          <a:xfrm>
            <a:off x="7323268" y="372155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6" name="Content Placeholder 2">
            <a:extLst>
              <a:ext uri="{FF2B5EF4-FFF2-40B4-BE49-F238E27FC236}">
                <a16:creationId xmlns:a16="http://schemas.microsoft.com/office/drawing/2014/main" id="{AB33AD1A-D8DD-6CB7-F162-35CA610C5BD7}"/>
              </a:ext>
            </a:extLst>
          </p:cNvPr>
          <p:cNvSpPr>
            <a:spLocks noGrp="1"/>
          </p:cNvSpPr>
          <p:nvPr>
            <p:ph sz="quarter" idx="30" hasCustomPrompt="1"/>
          </p:nvPr>
        </p:nvSpPr>
        <p:spPr>
          <a:xfrm>
            <a:off x="6534503" y="448391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06</a:t>
            </a:r>
          </a:p>
        </p:txBody>
      </p:sp>
      <p:sp>
        <p:nvSpPr>
          <p:cNvPr id="57" name="Text Placeholder 4">
            <a:extLst>
              <a:ext uri="{FF2B5EF4-FFF2-40B4-BE49-F238E27FC236}">
                <a16:creationId xmlns:a16="http://schemas.microsoft.com/office/drawing/2014/main" id="{595C86D9-2412-EB67-7689-7B96B298549A}"/>
              </a:ext>
            </a:extLst>
          </p:cNvPr>
          <p:cNvSpPr>
            <a:spLocks noGrp="1"/>
          </p:cNvSpPr>
          <p:nvPr>
            <p:ph type="body" sz="quarter" idx="31" hasCustomPrompt="1"/>
          </p:nvPr>
        </p:nvSpPr>
        <p:spPr>
          <a:xfrm>
            <a:off x="7323268" y="438088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8" name="Text Placeholder 4">
            <a:extLst>
              <a:ext uri="{FF2B5EF4-FFF2-40B4-BE49-F238E27FC236}">
                <a16:creationId xmlns:a16="http://schemas.microsoft.com/office/drawing/2014/main" id="{62DF8185-2CB4-72FA-3F98-C3A42CF7DA48}"/>
              </a:ext>
            </a:extLst>
          </p:cNvPr>
          <p:cNvSpPr>
            <a:spLocks noGrp="1"/>
          </p:cNvSpPr>
          <p:nvPr>
            <p:ph type="body" sz="quarter" idx="32" hasCustomPrompt="1"/>
          </p:nvPr>
        </p:nvSpPr>
        <p:spPr>
          <a:xfrm>
            <a:off x="7323268" y="467024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9" name="Content Placeholder 2">
            <a:extLst>
              <a:ext uri="{FF2B5EF4-FFF2-40B4-BE49-F238E27FC236}">
                <a16:creationId xmlns:a16="http://schemas.microsoft.com/office/drawing/2014/main" id="{327FEA57-2504-8518-88ED-D46DADA8DF50}"/>
              </a:ext>
            </a:extLst>
          </p:cNvPr>
          <p:cNvSpPr>
            <a:spLocks noGrp="1"/>
          </p:cNvSpPr>
          <p:nvPr>
            <p:ph sz="quarter" idx="33" hasCustomPrompt="1"/>
          </p:nvPr>
        </p:nvSpPr>
        <p:spPr>
          <a:xfrm>
            <a:off x="6534503" y="353522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05</a:t>
            </a:r>
          </a:p>
        </p:txBody>
      </p:sp>
      <p:sp>
        <p:nvSpPr>
          <p:cNvPr id="60" name="Content Placeholder 2">
            <a:extLst>
              <a:ext uri="{FF2B5EF4-FFF2-40B4-BE49-F238E27FC236}">
                <a16:creationId xmlns:a16="http://schemas.microsoft.com/office/drawing/2014/main" id="{89C11199-6C06-D4DE-B051-AA69E8F502D2}"/>
              </a:ext>
            </a:extLst>
          </p:cNvPr>
          <p:cNvSpPr>
            <a:spLocks noGrp="1"/>
          </p:cNvSpPr>
          <p:nvPr>
            <p:ph sz="quarter" idx="34" hasCustomPrompt="1"/>
          </p:nvPr>
        </p:nvSpPr>
        <p:spPr>
          <a:xfrm>
            <a:off x="6534503" y="258653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04</a:t>
            </a:r>
          </a:p>
        </p:txBody>
      </p:sp>
    </p:spTree>
    <p:extLst>
      <p:ext uri="{BB962C8B-B14F-4D97-AF65-F5344CB8AC3E}">
        <p14:creationId xmlns:p14="http://schemas.microsoft.com/office/powerpoint/2010/main" val="3625134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Agenda 9">
    <p:spTree>
      <p:nvGrpSpPr>
        <p:cNvPr id="1" name=""/>
        <p:cNvGrpSpPr/>
        <p:nvPr/>
      </p:nvGrpSpPr>
      <p:grpSpPr>
        <a:xfrm>
          <a:off x="0" y="0"/>
          <a:ext cx="0" cy="0"/>
          <a:chOff x="0" y="0"/>
          <a:chExt cx="0" cy="0"/>
        </a:xfrm>
      </p:grpSpPr>
      <p:sp>
        <p:nvSpPr>
          <p:cNvPr id="8" name="Google Shape;908;p53">
            <a:extLst>
              <a:ext uri="{FF2B5EF4-FFF2-40B4-BE49-F238E27FC236}">
                <a16:creationId xmlns:a16="http://schemas.microsoft.com/office/drawing/2014/main" id="{0BED067E-7B6C-B88A-4AAD-803AB4AAB602}"/>
              </a:ext>
            </a:extLst>
          </p:cNvPr>
          <p:cNvSpPr/>
          <p:nvPr userDrawn="1"/>
        </p:nvSpPr>
        <p:spPr>
          <a:xfrm>
            <a:off x="843889" y="2423485"/>
            <a:ext cx="579426" cy="579426"/>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12" name="Google Shape;912;p53">
            <a:extLst>
              <a:ext uri="{FF2B5EF4-FFF2-40B4-BE49-F238E27FC236}">
                <a16:creationId xmlns:a16="http://schemas.microsoft.com/office/drawing/2014/main" id="{765CB67E-4838-44F2-96EF-E06A9B4EFBBA}"/>
              </a:ext>
            </a:extLst>
          </p:cNvPr>
          <p:cNvSpPr/>
          <p:nvPr userDrawn="1"/>
        </p:nvSpPr>
        <p:spPr>
          <a:xfrm>
            <a:off x="843889" y="3374462"/>
            <a:ext cx="579426" cy="579426"/>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16" name="Google Shape;916;p53">
            <a:extLst>
              <a:ext uri="{FF2B5EF4-FFF2-40B4-BE49-F238E27FC236}">
                <a16:creationId xmlns:a16="http://schemas.microsoft.com/office/drawing/2014/main" id="{89A6D9F1-C509-EF33-DFAE-C3E3B9AD25F0}"/>
              </a:ext>
            </a:extLst>
          </p:cNvPr>
          <p:cNvSpPr/>
          <p:nvPr userDrawn="1"/>
        </p:nvSpPr>
        <p:spPr>
          <a:xfrm>
            <a:off x="843889" y="4325439"/>
            <a:ext cx="579426" cy="579426"/>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20" name="Google Shape;908;p53">
            <a:extLst>
              <a:ext uri="{FF2B5EF4-FFF2-40B4-BE49-F238E27FC236}">
                <a16:creationId xmlns:a16="http://schemas.microsoft.com/office/drawing/2014/main" id="{C89B44CF-DB60-6CD6-7ADB-35876527E810}"/>
              </a:ext>
            </a:extLst>
          </p:cNvPr>
          <p:cNvSpPr/>
          <p:nvPr userDrawn="1"/>
        </p:nvSpPr>
        <p:spPr>
          <a:xfrm>
            <a:off x="4622870" y="2423485"/>
            <a:ext cx="579426" cy="579426"/>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chemeClr val="tx1"/>
              </a:solidFill>
              <a:latin typeface="Roboto"/>
              <a:ea typeface="Roboto"/>
              <a:cs typeface="Roboto"/>
              <a:sym typeface="Roboto"/>
            </a:endParaRPr>
          </a:p>
        </p:txBody>
      </p:sp>
      <p:sp>
        <p:nvSpPr>
          <p:cNvPr id="24" name="Google Shape;912;p53">
            <a:extLst>
              <a:ext uri="{FF2B5EF4-FFF2-40B4-BE49-F238E27FC236}">
                <a16:creationId xmlns:a16="http://schemas.microsoft.com/office/drawing/2014/main" id="{0FF42C42-3B55-23AD-A91F-74820F145A66}"/>
              </a:ext>
            </a:extLst>
          </p:cNvPr>
          <p:cNvSpPr/>
          <p:nvPr userDrawn="1"/>
        </p:nvSpPr>
        <p:spPr>
          <a:xfrm>
            <a:off x="4622870" y="3374462"/>
            <a:ext cx="579426" cy="579426"/>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28" name="Google Shape;916;p53">
            <a:extLst>
              <a:ext uri="{FF2B5EF4-FFF2-40B4-BE49-F238E27FC236}">
                <a16:creationId xmlns:a16="http://schemas.microsoft.com/office/drawing/2014/main" id="{EB6155FF-F03F-89F6-8259-F28889CB541D}"/>
              </a:ext>
            </a:extLst>
          </p:cNvPr>
          <p:cNvSpPr/>
          <p:nvPr userDrawn="1"/>
        </p:nvSpPr>
        <p:spPr>
          <a:xfrm>
            <a:off x="4622870" y="4325439"/>
            <a:ext cx="579426" cy="579426"/>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32" name="Google Shape;908;p53">
            <a:extLst>
              <a:ext uri="{FF2B5EF4-FFF2-40B4-BE49-F238E27FC236}">
                <a16:creationId xmlns:a16="http://schemas.microsoft.com/office/drawing/2014/main" id="{79AFCCF8-C414-9DB7-BC37-9356B07FE9BD}"/>
              </a:ext>
            </a:extLst>
          </p:cNvPr>
          <p:cNvSpPr/>
          <p:nvPr userDrawn="1"/>
        </p:nvSpPr>
        <p:spPr>
          <a:xfrm>
            <a:off x="8280470" y="2423485"/>
            <a:ext cx="579426" cy="579426"/>
          </a:xfrm>
          <a:prstGeom prst="ellipse">
            <a:avLst/>
          </a:prstGeom>
          <a:solidFill>
            <a:schemeClr val="accent3"/>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36" name="Google Shape;912;p53">
            <a:extLst>
              <a:ext uri="{FF2B5EF4-FFF2-40B4-BE49-F238E27FC236}">
                <a16:creationId xmlns:a16="http://schemas.microsoft.com/office/drawing/2014/main" id="{BBF1D277-7836-6AA0-64F9-048A410A932F}"/>
              </a:ext>
            </a:extLst>
          </p:cNvPr>
          <p:cNvSpPr/>
          <p:nvPr userDrawn="1"/>
        </p:nvSpPr>
        <p:spPr>
          <a:xfrm>
            <a:off x="8280470" y="3374462"/>
            <a:ext cx="579426" cy="579426"/>
          </a:xfrm>
          <a:prstGeom prst="ellipse">
            <a:avLst/>
          </a:prstGeom>
          <a:solidFill>
            <a:schemeClr val="accent2"/>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40" name="Google Shape;916;p53">
            <a:extLst>
              <a:ext uri="{FF2B5EF4-FFF2-40B4-BE49-F238E27FC236}">
                <a16:creationId xmlns:a16="http://schemas.microsoft.com/office/drawing/2014/main" id="{5A4E9DC9-CED5-E68F-2F97-6FC28F9CCEC9}"/>
              </a:ext>
            </a:extLst>
          </p:cNvPr>
          <p:cNvSpPr/>
          <p:nvPr userDrawn="1"/>
        </p:nvSpPr>
        <p:spPr>
          <a:xfrm>
            <a:off x="8280470" y="4325439"/>
            <a:ext cx="579426" cy="579426"/>
          </a:xfrm>
          <a:prstGeom prst="ellipse">
            <a:avLst/>
          </a:prstGeom>
          <a:solidFill>
            <a:schemeClr val="accent1"/>
          </a:solid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Clr>
                <a:srgbClr val="FFFFFF"/>
              </a:buClr>
              <a:buSzPts val="1100"/>
              <a:buFont typeface="Helvetica Neue"/>
              <a:buNone/>
            </a:pPr>
            <a:endParaRPr sz="1100" b="1" i="0" u="none" strike="noStrike" cap="none">
              <a:solidFill>
                <a:srgbClr val="19204A"/>
              </a:solidFill>
              <a:latin typeface="Roboto"/>
              <a:ea typeface="Roboto"/>
              <a:cs typeface="Roboto"/>
              <a:sym typeface="Roboto"/>
            </a:endParaRPr>
          </a:p>
        </p:txBody>
      </p:sp>
      <p:sp>
        <p:nvSpPr>
          <p:cNvPr id="46" name="Text Placeholder 3">
            <a:extLst>
              <a:ext uri="{FF2B5EF4-FFF2-40B4-BE49-F238E27FC236}">
                <a16:creationId xmlns:a16="http://schemas.microsoft.com/office/drawing/2014/main" id="{5FE678EF-54B4-1DBA-842E-A9B73D31F486}"/>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5" name="Text Placeholder 4">
            <a:extLst>
              <a:ext uri="{FF2B5EF4-FFF2-40B4-BE49-F238E27FC236}">
                <a16:creationId xmlns:a16="http://schemas.microsoft.com/office/drawing/2014/main" id="{612BC73F-D228-A712-AFA5-B2FDA02791B3}"/>
              </a:ext>
            </a:extLst>
          </p:cNvPr>
          <p:cNvSpPr>
            <a:spLocks noGrp="1"/>
          </p:cNvSpPr>
          <p:nvPr>
            <p:ph type="body" sz="quarter" idx="16" hasCustomPrompt="1"/>
          </p:nvPr>
        </p:nvSpPr>
        <p:spPr>
          <a:xfrm>
            <a:off x="1643063" y="249493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 name="Text Placeholder 4">
            <a:extLst>
              <a:ext uri="{FF2B5EF4-FFF2-40B4-BE49-F238E27FC236}">
                <a16:creationId xmlns:a16="http://schemas.microsoft.com/office/drawing/2014/main" id="{F45C0C84-886F-7008-5BE2-BF7526F92A03}"/>
              </a:ext>
            </a:extLst>
          </p:cNvPr>
          <p:cNvSpPr>
            <a:spLocks noGrp="1"/>
          </p:cNvSpPr>
          <p:nvPr>
            <p:ph type="body" sz="quarter" idx="17" hasCustomPrompt="1"/>
          </p:nvPr>
        </p:nvSpPr>
        <p:spPr>
          <a:xfrm>
            <a:off x="1643063" y="278429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9" name="Text Placeholder 4">
            <a:extLst>
              <a:ext uri="{FF2B5EF4-FFF2-40B4-BE49-F238E27FC236}">
                <a16:creationId xmlns:a16="http://schemas.microsoft.com/office/drawing/2014/main" id="{9AC9C8BF-EF98-66F0-2C7D-030E3AF1D810}"/>
              </a:ext>
            </a:extLst>
          </p:cNvPr>
          <p:cNvSpPr>
            <a:spLocks noGrp="1"/>
          </p:cNvSpPr>
          <p:nvPr>
            <p:ph type="body" sz="quarter" idx="19" hasCustomPrompt="1"/>
          </p:nvPr>
        </p:nvSpPr>
        <p:spPr>
          <a:xfrm>
            <a:off x="1643063" y="343219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2" name="Text Placeholder 4">
            <a:extLst>
              <a:ext uri="{FF2B5EF4-FFF2-40B4-BE49-F238E27FC236}">
                <a16:creationId xmlns:a16="http://schemas.microsoft.com/office/drawing/2014/main" id="{9231E796-683D-B5C0-5A1E-23BF8B818386}"/>
              </a:ext>
            </a:extLst>
          </p:cNvPr>
          <p:cNvSpPr>
            <a:spLocks noGrp="1"/>
          </p:cNvSpPr>
          <p:nvPr>
            <p:ph type="body" sz="quarter" idx="20" hasCustomPrompt="1"/>
          </p:nvPr>
        </p:nvSpPr>
        <p:spPr>
          <a:xfrm>
            <a:off x="1643063" y="372155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5" name="Content Placeholder 2">
            <a:extLst>
              <a:ext uri="{FF2B5EF4-FFF2-40B4-BE49-F238E27FC236}">
                <a16:creationId xmlns:a16="http://schemas.microsoft.com/office/drawing/2014/main" id="{B3A4B874-F275-61C7-E933-E79B619F9D6E}"/>
              </a:ext>
            </a:extLst>
          </p:cNvPr>
          <p:cNvSpPr>
            <a:spLocks noGrp="1"/>
          </p:cNvSpPr>
          <p:nvPr>
            <p:ph sz="quarter" idx="21" hasCustomPrompt="1"/>
          </p:nvPr>
        </p:nvSpPr>
        <p:spPr>
          <a:xfrm>
            <a:off x="870077" y="448391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03</a:t>
            </a:r>
          </a:p>
        </p:txBody>
      </p:sp>
      <p:sp>
        <p:nvSpPr>
          <p:cNvPr id="47" name="Text Placeholder 4">
            <a:extLst>
              <a:ext uri="{FF2B5EF4-FFF2-40B4-BE49-F238E27FC236}">
                <a16:creationId xmlns:a16="http://schemas.microsoft.com/office/drawing/2014/main" id="{1D9632F5-FA9D-31FF-60FB-92D926DA61F1}"/>
              </a:ext>
            </a:extLst>
          </p:cNvPr>
          <p:cNvSpPr>
            <a:spLocks noGrp="1"/>
          </p:cNvSpPr>
          <p:nvPr>
            <p:ph type="body" sz="quarter" idx="22" hasCustomPrompt="1"/>
          </p:nvPr>
        </p:nvSpPr>
        <p:spPr>
          <a:xfrm>
            <a:off x="1643063" y="438088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8" name="Text Placeholder 4">
            <a:extLst>
              <a:ext uri="{FF2B5EF4-FFF2-40B4-BE49-F238E27FC236}">
                <a16:creationId xmlns:a16="http://schemas.microsoft.com/office/drawing/2014/main" id="{7A2F2EB2-CE9A-C3B9-7A89-FACFC3278D37}"/>
              </a:ext>
            </a:extLst>
          </p:cNvPr>
          <p:cNvSpPr>
            <a:spLocks noGrp="1"/>
          </p:cNvSpPr>
          <p:nvPr>
            <p:ph type="body" sz="quarter" idx="23" hasCustomPrompt="1"/>
          </p:nvPr>
        </p:nvSpPr>
        <p:spPr>
          <a:xfrm>
            <a:off x="1643063" y="467024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49" name="Content Placeholder 2">
            <a:extLst>
              <a:ext uri="{FF2B5EF4-FFF2-40B4-BE49-F238E27FC236}">
                <a16:creationId xmlns:a16="http://schemas.microsoft.com/office/drawing/2014/main" id="{A8A49C57-AF77-E49C-719F-40B814334827}"/>
              </a:ext>
            </a:extLst>
          </p:cNvPr>
          <p:cNvSpPr>
            <a:spLocks noGrp="1"/>
          </p:cNvSpPr>
          <p:nvPr>
            <p:ph sz="quarter" idx="24" hasCustomPrompt="1"/>
          </p:nvPr>
        </p:nvSpPr>
        <p:spPr>
          <a:xfrm>
            <a:off x="870077" y="353522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02</a:t>
            </a:r>
          </a:p>
        </p:txBody>
      </p:sp>
      <p:sp>
        <p:nvSpPr>
          <p:cNvPr id="50" name="Content Placeholder 2">
            <a:extLst>
              <a:ext uri="{FF2B5EF4-FFF2-40B4-BE49-F238E27FC236}">
                <a16:creationId xmlns:a16="http://schemas.microsoft.com/office/drawing/2014/main" id="{482B3FAF-BFED-EEE7-6A1B-8114318FFF92}"/>
              </a:ext>
            </a:extLst>
          </p:cNvPr>
          <p:cNvSpPr>
            <a:spLocks noGrp="1"/>
          </p:cNvSpPr>
          <p:nvPr>
            <p:ph sz="quarter" idx="25" hasCustomPrompt="1"/>
          </p:nvPr>
        </p:nvSpPr>
        <p:spPr>
          <a:xfrm>
            <a:off x="870077" y="258653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01</a:t>
            </a:r>
          </a:p>
        </p:txBody>
      </p:sp>
      <p:sp>
        <p:nvSpPr>
          <p:cNvPr id="52" name="Text Placeholder 4">
            <a:extLst>
              <a:ext uri="{FF2B5EF4-FFF2-40B4-BE49-F238E27FC236}">
                <a16:creationId xmlns:a16="http://schemas.microsoft.com/office/drawing/2014/main" id="{D04DBAB5-2B11-F30E-7927-983DD0D6FAD5}"/>
              </a:ext>
            </a:extLst>
          </p:cNvPr>
          <p:cNvSpPr>
            <a:spLocks noGrp="1"/>
          </p:cNvSpPr>
          <p:nvPr>
            <p:ph type="body" sz="quarter" idx="26" hasCustomPrompt="1"/>
          </p:nvPr>
        </p:nvSpPr>
        <p:spPr>
          <a:xfrm>
            <a:off x="5437823" y="249493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3" name="Text Placeholder 4">
            <a:extLst>
              <a:ext uri="{FF2B5EF4-FFF2-40B4-BE49-F238E27FC236}">
                <a16:creationId xmlns:a16="http://schemas.microsoft.com/office/drawing/2014/main" id="{0E4B114D-A6F4-E7BC-EF38-2B0CAAED8723}"/>
              </a:ext>
            </a:extLst>
          </p:cNvPr>
          <p:cNvSpPr>
            <a:spLocks noGrp="1"/>
          </p:cNvSpPr>
          <p:nvPr>
            <p:ph type="body" sz="quarter" idx="27" hasCustomPrompt="1"/>
          </p:nvPr>
        </p:nvSpPr>
        <p:spPr>
          <a:xfrm>
            <a:off x="5437823" y="278429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4" name="Text Placeholder 4">
            <a:extLst>
              <a:ext uri="{FF2B5EF4-FFF2-40B4-BE49-F238E27FC236}">
                <a16:creationId xmlns:a16="http://schemas.microsoft.com/office/drawing/2014/main" id="{247743D5-842E-41BF-40DA-180CC07522D1}"/>
              </a:ext>
            </a:extLst>
          </p:cNvPr>
          <p:cNvSpPr>
            <a:spLocks noGrp="1"/>
          </p:cNvSpPr>
          <p:nvPr>
            <p:ph type="body" sz="quarter" idx="28" hasCustomPrompt="1"/>
          </p:nvPr>
        </p:nvSpPr>
        <p:spPr>
          <a:xfrm>
            <a:off x="5437823" y="343219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5" name="Text Placeholder 4">
            <a:extLst>
              <a:ext uri="{FF2B5EF4-FFF2-40B4-BE49-F238E27FC236}">
                <a16:creationId xmlns:a16="http://schemas.microsoft.com/office/drawing/2014/main" id="{D4030A9C-6B2A-2BD5-01DC-376B0D6FCB18}"/>
              </a:ext>
            </a:extLst>
          </p:cNvPr>
          <p:cNvSpPr>
            <a:spLocks noGrp="1"/>
          </p:cNvSpPr>
          <p:nvPr>
            <p:ph type="body" sz="quarter" idx="29" hasCustomPrompt="1"/>
          </p:nvPr>
        </p:nvSpPr>
        <p:spPr>
          <a:xfrm>
            <a:off x="5437823" y="372155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6" name="Content Placeholder 2">
            <a:extLst>
              <a:ext uri="{FF2B5EF4-FFF2-40B4-BE49-F238E27FC236}">
                <a16:creationId xmlns:a16="http://schemas.microsoft.com/office/drawing/2014/main" id="{AB33AD1A-D8DD-6CB7-F162-35CA610C5BD7}"/>
              </a:ext>
            </a:extLst>
          </p:cNvPr>
          <p:cNvSpPr>
            <a:spLocks noGrp="1"/>
          </p:cNvSpPr>
          <p:nvPr>
            <p:ph sz="quarter" idx="30" hasCustomPrompt="1"/>
          </p:nvPr>
        </p:nvSpPr>
        <p:spPr>
          <a:xfrm>
            <a:off x="4649058" y="448391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06</a:t>
            </a:r>
          </a:p>
        </p:txBody>
      </p:sp>
      <p:sp>
        <p:nvSpPr>
          <p:cNvPr id="57" name="Text Placeholder 4">
            <a:extLst>
              <a:ext uri="{FF2B5EF4-FFF2-40B4-BE49-F238E27FC236}">
                <a16:creationId xmlns:a16="http://schemas.microsoft.com/office/drawing/2014/main" id="{595C86D9-2412-EB67-7689-7B96B298549A}"/>
              </a:ext>
            </a:extLst>
          </p:cNvPr>
          <p:cNvSpPr>
            <a:spLocks noGrp="1"/>
          </p:cNvSpPr>
          <p:nvPr>
            <p:ph type="body" sz="quarter" idx="31" hasCustomPrompt="1"/>
          </p:nvPr>
        </p:nvSpPr>
        <p:spPr>
          <a:xfrm>
            <a:off x="5437823" y="438088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8" name="Text Placeholder 4">
            <a:extLst>
              <a:ext uri="{FF2B5EF4-FFF2-40B4-BE49-F238E27FC236}">
                <a16:creationId xmlns:a16="http://schemas.microsoft.com/office/drawing/2014/main" id="{62DF8185-2CB4-72FA-3F98-C3A42CF7DA48}"/>
              </a:ext>
            </a:extLst>
          </p:cNvPr>
          <p:cNvSpPr>
            <a:spLocks noGrp="1"/>
          </p:cNvSpPr>
          <p:nvPr>
            <p:ph type="body" sz="quarter" idx="32" hasCustomPrompt="1"/>
          </p:nvPr>
        </p:nvSpPr>
        <p:spPr>
          <a:xfrm>
            <a:off x="5437823" y="467024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59" name="Content Placeholder 2">
            <a:extLst>
              <a:ext uri="{FF2B5EF4-FFF2-40B4-BE49-F238E27FC236}">
                <a16:creationId xmlns:a16="http://schemas.microsoft.com/office/drawing/2014/main" id="{327FEA57-2504-8518-88ED-D46DADA8DF50}"/>
              </a:ext>
            </a:extLst>
          </p:cNvPr>
          <p:cNvSpPr>
            <a:spLocks noGrp="1"/>
          </p:cNvSpPr>
          <p:nvPr>
            <p:ph sz="quarter" idx="33" hasCustomPrompt="1"/>
          </p:nvPr>
        </p:nvSpPr>
        <p:spPr>
          <a:xfrm>
            <a:off x="4649058" y="353522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05</a:t>
            </a:r>
          </a:p>
        </p:txBody>
      </p:sp>
      <p:sp>
        <p:nvSpPr>
          <p:cNvPr id="60" name="Content Placeholder 2">
            <a:extLst>
              <a:ext uri="{FF2B5EF4-FFF2-40B4-BE49-F238E27FC236}">
                <a16:creationId xmlns:a16="http://schemas.microsoft.com/office/drawing/2014/main" id="{89C11199-6C06-D4DE-B051-AA69E8F502D2}"/>
              </a:ext>
            </a:extLst>
          </p:cNvPr>
          <p:cNvSpPr>
            <a:spLocks noGrp="1"/>
          </p:cNvSpPr>
          <p:nvPr>
            <p:ph sz="quarter" idx="34" hasCustomPrompt="1"/>
          </p:nvPr>
        </p:nvSpPr>
        <p:spPr>
          <a:xfrm>
            <a:off x="4649058" y="258653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04</a:t>
            </a:r>
          </a:p>
        </p:txBody>
      </p:sp>
      <p:sp>
        <p:nvSpPr>
          <p:cNvPr id="61" name="Text Placeholder 4">
            <a:extLst>
              <a:ext uri="{FF2B5EF4-FFF2-40B4-BE49-F238E27FC236}">
                <a16:creationId xmlns:a16="http://schemas.microsoft.com/office/drawing/2014/main" id="{8B7FF62A-2392-56C5-DF55-80F343307B0F}"/>
              </a:ext>
            </a:extLst>
          </p:cNvPr>
          <p:cNvSpPr>
            <a:spLocks noGrp="1"/>
          </p:cNvSpPr>
          <p:nvPr>
            <p:ph type="body" sz="quarter" idx="35" hasCustomPrompt="1"/>
          </p:nvPr>
        </p:nvSpPr>
        <p:spPr>
          <a:xfrm>
            <a:off x="9083993" y="249493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2" name="Text Placeholder 4">
            <a:extLst>
              <a:ext uri="{FF2B5EF4-FFF2-40B4-BE49-F238E27FC236}">
                <a16:creationId xmlns:a16="http://schemas.microsoft.com/office/drawing/2014/main" id="{4BD93A3D-BCBA-AF68-CF6A-D0C0603DC2BC}"/>
              </a:ext>
            </a:extLst>
          </p:cNvPr>
          <p:cNvSpPr>
            <a:spLocks noGrp="1"/>
          </p:cNvSpPr>
          <p:nvPr>
            <p:ph type="body" sz="quarter" idx="36" hasCustomPrompt="1"/>
          </p:nvPr>
        </p:nvSpPr>
        <p:spPr>
          <a:xfrm>
            <a:off x="9083993" y="278429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3" name="Text Placeholder 4">
            <a:extLst>
              <a:ext uri="{FF2B5EF4-FFF2-40B4-BE49-F238E27FC236}">
                <a16:creationId xmlns:a16="http://schemas.microsoft.com/office/drawing/2014/main" id="{F724377D-4E97-763C-FF4A-1CFE9CF09505}"/>
              </a:ext>
            </a:extLst>
          </p:cNvPr>
          <p:cNvSpPr>
            <a:spLocks noGrp="1"/>
          </p:cNvSpPr>
          <p:nvPr>
            <p:ph type="body" sz="quarter" idx="37" hasCustomPrompt="1"/>
          </p:nvPr>
        </p:nvSpPr>
        <p:spPr>
          <a:xfrm>
            <a:off x="9083993" y="343219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4" name="Text Placeholder 4">
            <a:extLst>
              <a:ext uri="{FF2B5EF4-FFF2-40B4-BE49-F238E27FC236}">
                <a16:creationId xmlns:a16="http://schemas.microsoft.com/office/drawing/2014/main" id="{D6DC21B9-A3FF-5DA6-928B-6E6D1CD25E97}"/>
              </a:ext>
            </a:extLst>
          </p:cNvPr>
          <p:cNvSpPr>
            <a:spLocks noGrp="1"/>
          </p:cNvSpPr>
          <p:nvPr>
            <p:ph type="body" sz="quarter" idx="38" hasCustomPrompt="1"/>
          </p:nvPr>
        </p:nvSpPr>
        <p:spPr>
          <a:xfrm>
            <a:off x="9083993" y="372155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5" name="Content Placeholder 2">
            <a:extLst>
              <a:ext uri="{FF2B5EF4-FFF2-40B4-BE49-F238E27FC236}">
                <a16:creationId xmlns:a16="http://schemas.microsoft.com/office/drawing/2014/main" id="{EB7F9306-3D25-D801-9EEC-1B3AF74A0959}"/>
              </a:ext>
            </a:extLst>
          </p:cNvPr>
          <p:cNvSpPr>
            <a:spLocks noGrp="1"/>
          </p:cNvSpPr>
          <p:nvPr>
            <p:ph sz="quarter" idx="39" hasCustomPrompt="1"/>
          </p:nvPr>
        </p:nvSpPr>
        <p:spPr>
          <a:xfrm>
            <a:off x="8306658" y="448391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09</a:t>
            </a:r>
          </a:p>
        </p:txBody>
      </p:sp>
      <p:sp>
        <p:nvSpPr>
          <p:cNvPr id="66" name="Text Placeholder 4">
            <a:extLst>
              <a:ext uri="{FF2B5EF4-FFF2-40B4-BE49-F238E27FC236}">
                <a16:creationId xmlns:a16="http://schemas.microsoft.com/office/drawing/2014/main" id="{B8530D96-9C51-B460-FC1C-463BAC4306F2}"/>
              </a:ext>
            </a:extLst>
          </p:cNvPr>
          <p:cNvSpPr>
            <a:spLocks noGrp="1"/>
          </p:cNvSpPr>
          <p:nvPr>
            <p:ph type="body" sz="quarter" idx="40" hasCustomPrompt="1"/>
          </p:nvPr>
        </p:nvSpPr>
        <p:spPr>
          <a:xfrm>
            <a:off x="9083993" y="4380881"/>
            <a:ext cx="2176462" cy="310867"/>
          </a:xfrm>
        </p:spPr>
        <p:txBody>
          <a:bodyPr>
            <a:noAutofit/>
          </a:bodyPr>
          <a:lstStyle>
            <a:lvl1pPr marL="0" indent="0">
              <a:buNone/>
              <a:defRPr sz="1100" b="1">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7" name="Text Placeholder 4">
            <a:extLst>
              <a:ext uri="{FF2B5EF4-FFF2-40B4-BE49-F238E27FC236}">
                <a16:creationId xmlns:a16="http://schemas.microsoft.com/office/drawing/2014/main" id="{39BEB2DB-3B4B-E9E5-1F15-A87B10D4DEFD}"/>
              </a:ext>
            </a:extLst>
          </p:cNvPr>
          <p:cNvSpPr>
            <a:spLocks noGrp="1"/>
          </p:cNvSpPr>
          <p:nvPr>
            <p:ph type="body" sz="quarter" idx="41" hasCustomPrompt="1"/>
          </p:nvPr>
        </p:nvSpPr>
        <p:spPr>
          <a:xfrm>
            <a:off x="9083993" y="4670248"/>
            <a:ext cx="2176462" cy="310867"/>
          </a:xfrm>
        </p:spPr>
        <p:txBody>
          <a:bodyPr>
            <a:noAutofit/>
          </a:bodyPr>
          <a:lstStyle>
            <a:lvl1pPr marL="0" indent="0">
              <a:buNone/>
              <a:defRPr sz="900">
                <a:solidFill>
                  <a:schemeClr val="tx1"/>
                </a:solidFill>
              </a:defRPr>
            </a:lvl1pPr>
            <a:lvl2pPr marL="457200" indent="0">
              <a:buNone/>
              <a:defRPr sz="1400"/>
            </a:lvl2pPr>
            <a:lvl3pPr marL="914400" indent="0">
              <a:buNone/>
              <a:defRPr sz="1200"/>
            </a:lvl3pPr>
            <a:lvl4pPr marL="1371600" indent="0">
              <a:buNone/>
              <a:defRPr sz="1100"/>
            </a:lvl4pPr>
            <a:lvl5pPr marL="1828800" indent="0">
              <a:buNone/>
              <a:defRPr sz="1100"/>
            </a:lvl5pPr>
          </a:lstStyle>
          <a:p>
            <a:pPr lvl="0"/>
            <a:r>
              <a:rPr lang="en-US"/>
              <a:t>Click to edit title</a:t>
            </a:r>
          </a:p>
        </p:txBody>
      </p:sp>
      <p:sp>
        <p:nvSpPr>
          <p:cNvPr id="68" name="Content Placeholder 2">
            <a:extLst>
              <a:ext uri="{FF2B5EF4-FFF2-40B4-BE49-F238E27FC236}">
                <a16:creationId xmlns:a16="http://schemas.microsoft.com/office/drawing/2014/main" id="{12CBB9B9-C14B-6516-4465-CA03A238E308}"/>
              </a:ext>
            </a:extLst>
          </p:cNvPr>
          <p:cNvSpPr>
            <a:spLocks noGrp="1"/>
          </p:cNvSpPr>
          <p:nvPr>
            <p:ph sz="quarter" idx="42" hasCustomPrompt="1"/>
          </p:nvPr>
        </p:nvSpPr>
        <p:spPr>
          <a:xfrm>
            <a:off x="8306658" y="353522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08</a:t>
            </a:r>
          </a:p>
        </p:txBody>
      </p:sp>
      <p:sp>
        <p:nvSpPr>
          <p:cNvPr id="69" name="Content Placeholder 2">
            <a:extLst>
              <a:ext uri="{FF2B5EF4-FFF2-40B4-BE49-F238E27FC236}">
                <a16:creationId xmlns:a16="http://schemas.microsoft.com/office/drawing/2014/main" id="{57083949-9B9D-4B12-38B8-7EE12D96E853}"/>
              </a:ext>
            </a:extLst>
          </p:cNvPr>
          <p:cNvSpPr>
            <a:spLocks noGrp="1"/>
          </p:cNvSpPr>
          <p:nvPr>
            <p:ph sz="quarter" idx="43" hasCustomPrompt="1"/>
          </p:nvPr>
        </p:nvSpPr>
        <p:spPr>
          <a:xfrm>
            <a:off x="8306658" y="2586538"/>
            <a:ext cx="527050" cy="262468"/>
          </a:xfrm>
        </p:spPr>
        <p:txBody>
          <a:bodyPr>
            <a:noAutofit/>
          </a:bodyPr>
          <a:lstStyle>
            <a:lvl1pPr marL="0" indent="0" algn="ctr">
              <a:buNone/>
              <a:defRPr sz="1400" b="1">
                <a:solidFill>
                  <a:srgbClr val="FFFFFF"/>
                </a:solidFill>
              </a:defRPr>
            </a:lvl1pPr>
            <a:lvl2pPr marL="457200" indent="0">
              <a:buNone/>
              <a:defRPr sz="1100"/>
            </a:lvl2pPr>
            <a:lvl3pPr marL="914400" indent="0">
              <a:buNone/>
              <a:defRPr sz="1100"/>
            </a:lvl3pPr>
            <a:lvl4pPr marL="1371600" indent="0">
              <a:buNone/>
              <a:defRPr sz="1100"/>
            </a:lvl4pPr>
            <a:lvl5pPr marL="1828800" indent="0">
              <a:buNone/>
              <a:defRPr sz="1100"/>
            </a:lvl5pPr>
          </a:lstStyle>
          <a:p>
            <a:pPr lvl="0"/>
            <a:r>
              <a:rPr lang="en-US"/>
              <a:t>07</a:t>
            </a:r>
          </a:p>
        </p:txBody>
      </p:sp>
    </p:spTree>
    <p:extLst>
      <p:ext uri="{BB962C8B-B14F-4D97-AF65-F5344CB8AC3E}">
        <p14:creationId xmlns:p14="http://schemas.microsoft.com/office/powerpoint/2010/main" val="428413419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meline_start">
    <p:bg>
      <p:bgPr>
        <a:solidFill>
          <a:srgbClr val="FFFFFF"/>
        </a:solidFill>
        <a:effectLst/>
      </p:bgPr>
    </p:bg>
    <p:spTree>
      <p:nvGrpSpPr>
        <p:cNvPr id="1" name=""/>
        <p:cNvGrpSpPr/>
        <p:nvPr/>
      </p:nvGrpSpPr>
      <p:grpSpPr>
        <a:xfrm>
          <a:off x="0" y="0"/>
          <a:ext cx="0" cy="0"/>
          <a:chOff x="0" y="0"/>
          <a:chExt cx="0" cy="0"/>
        </a:xfrm>
      </p:grpSpPr>
      <p:pic>
        <p:nvPicPr>
          <p:cNvPr id="7" name="Picture 6" descr="A group of colorful circles&#10;&#10;Description automatically generated">
            <a:extLst>
              <a:ext uri="{FF2B5EF4-FFF2-40B4-BE49-F238E27FC236}">
                <a16:creationId xmlns:a16="http://schemas.microsoft.com/office/drawing/2014/main" id="{F6E632CB-C206-3B06-C332-CD27A81C054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
        <p:nvSpPr>
          <p:cNvPr id="9" name="Shape">
            <a:extLst>
              <a:ext uri="{FF2B5EF4-FFF2-40B4-BE49-F238E27FC236}">
                <a16:creationId xmlns:a16="http://schemas.microsoft.com/office/drawing/2014/main" id="{F910F68B-C3B6-85AD-F8AC-551DD1EA00E9}"/>
              </a:ext>
            </a:extLst>
          </p:cNvPr>
          <p:cNvSpPr/>
          <p:nvPr userDrawn="1"/>
        </p:nvSpPr>
        <p:spPr>
          <a:xfrm rot="2700000">
            <a:off x="1336017" y="2597509"/>
            <a:ext cx="1672951" cy="1662981"/>
          </a:xfrm>
          <a:prstGeom prst="ellipse">
            <a:avLst/>
          </a:prstGeom>
          <a:solidFill>
            <a:schemeClr val="tx1"/>
          </a:solidFill>
          <a:ln w="25400" cap="flat">
            <a:noFill/>
            <a:miter lim="400000"/>
          </a:ln>
          <a:effectLst>
            <a:innerShdw blurRad="584200">
              <a:schemeClr val="bg1">
                <a:alpha val="0"/>
              </a:schemeClr>
            </a:innerShdw>
          </a:effectLst>
        </p:spPr>
        <p:txBody>
          <a:bodyPr lIns="38100" tIns="38100" rIns="38100" bIns="38100" anchor="ctr"/>
          <a:lstStyle/>
          <a:p>
            <a:pPr eaLnBrk="1" fontAlgn="auto" hangingPunct="1">
              <a:spcBef>
                <a:spcPts val="0"/>
              </a:spcBef>
              <a:spcAft>
                <a:spcPts val="0"/>
              </a:spcAft>
              <a:defRPr>
                <a:effectLst>
                  <a:outerShdw blurRad="38100" dist="12700" dir="5400000" rotWithShape="0">
                    <a:srgbClr val="000000">
                      <a:alpha val="50000"/>
                    </a:srgbClr>
                  </a:outerShdw>
                </a:effectLst>
              </a:defRPr>
            </a:pPr>
            <a:endParaRPr>
              <a:effectLst>
                <a:outerShdw blurRad="38100" dist="12700" dir="5400000" rotWithShape="0">
                  <a:srgbClr val="000000">
                    <a:alpha val="50000"/>
                  </a:srgbClr>
                </a:outerShdw>
              </a:effectLst>
              <a:latin typeface="Work Sans Medium" pitchFamily="2" charset="77"/>
            </a:endParaRPr>
          </a:p>
        </p:txBody>
      </p:sp>
      <p:sp>
        <p:nvSpPr>
          <p:cNvPr id="14" name="Oval 13">
            <a:extLst>
              <a:ext uri="{FF2B5EF4-FFF2-40B4-BE49-F238E27FC236}">
                <a16:creationId xmlns:a16="http://schemas.microsoft.com/office/drawing/2014/main" id="{86BDDA03-DB1E-DF26-0391-6E9D589E2DF8}"/>
              </a:ext>
            </a:extLst>
          </p:cNvPr>
          <p:cNvSpPr/>
          <p:nvPr/>
        </p:nvSpPr>
        <p:spPr bwMode="auto">
          <a:xfrm>
            <a:off x="5356239"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cxnSp>
        <p:nvCxnSpPr>
          <p:cNvPr id="24" name="Straight Connector 23">
            <a:extLst>
              <a:ext uri="{FF2B5EF4-FFF2-40B4-BE49-F238E27FC236}">
                <a16:creationId xmlns:a16="http://schemas.microsoft.com/office/drawing/2014/main" id="{ED3E9F62-620A-ACA1-40A2-715D89A4B24B}"/>
              </a:ext>
            </a:extLst>
          </p:cNvPr>
          <p:cNvCxnSpPr>
            <a:stCxn id="9" idx="7"/>
          </p:cNvCxnSpPr>
          <p:nvPr userDrawn="1"/>
        </p:nvCxnSpPr>
        <p:spPr>
          <a:xfrm flipV="1">
            <a:off x="3006475" y="3429000"/>
            <a:ext cx="9185525" cy="2492"/>
          </a:xfrm>
          <a:prstGeom prst="line">
            <a:avLst/>
          </a:prstGeom>
        </p:spPr>
        <p:style>
          <a:lnRef idx="2">
            <a:schemeClr val="dk1"/>
          </a:lnRef>
          <a:fillRef idx="0">
            <a:schemeClr val="dk1"/>
          </a:fillRef>
          <a:effectRef idx="1">
            <a:schemeClr val="dk1"/>
          </a:effectRef>
          <a:fontRef idx="minor">
            <a:schemeClr val="tx1"/>
          </a:fontRef>
        </p:style>
      </p:cxnSp>
      <p:pic>
        <p:nvPicPr>
          <p:cNvPr id="40" name="Picture 39" descr="A logo with white text&#10;&#10;Description automatically generated">
            <a:extLst>
              <a:ext uri="{FF2B5EF4-FFF2-40B4-BE49-F238E27FC236}">
                <a16:creationId xmlns:a16="http://schemas.microsoft.com/office/drawing/2014/main" id="{61BA961A-A736-051F-07FA-B64D8F38D321}"/>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1590729" y="3092570"/>
            <a:ext cx="1007277" cy="693180"/>
          </a:xfrm>
          <a:prstGeom prst="rect">
            <a:avLst/>
          </a:prstGeom>
        </p:spPr>
      </p:pic>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8" name="Oval 47">
            <a:extLst>
              <a:ext uri="{FF2B5EF4-FFF2-40B4-BE49-F238E27FC236}">
                <a16:creationId xmlns:a16="http://schemas.microsoft.com/office/drawing/2014/main" id="{145619EC-7A60-C508-18D0-C2B647B6F392}"/>
              </a:ext>
            </a:extLst>
          </p:cNvPr>
          <p:cNvSpPr/>
          <p:nvPr userDrawn="1"/>
        </p:nvSpPr>
        <p:spPr bwMode="auto">
          <a:xfrm>
            <a:off x="7642239"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sp>
        <p:nvSpPr>
          <p:cNvPr id="51" name="Oval 50">
            <a:extLst>
              <a:ext uri="{FF2B5EF4-FFF2-40B4-BE49-F238E27FC236}">
                <a16:creationId xmlns:a16="http://schemas.microsoft.com/office/drawing/2014/main" id="{EE96B602-6937-280C-6EFD-7605174B8266}"/>
              </a:ext>
            </a:extLst>
          </p:cNvPr>
          <p:cNvSpPr/>
          <p:nvPr userDrawn="1"/>
        </p:nvSpPr>
        <p:spPr bwMode="auto">
          <a:xfrm>
            <a:off x="9958719"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53" name="TextBox 52">
            <a:extLst>
              <a:ext uri="{FF2B5EF4-FFF2-40B4-BE49-F238E27FC236}">
                <a16:creationId xmlns:a16="http://schemas.microsoft.com/office/drawing/2014/main" id="{11C2BA13-EAEE-CF87-0D6D-5B1232F20F01}"/>
              </a:ext>
            </a:extLst>
          </p:cNvPr>
          <p:cNvSpPr txBox="1"/>
          <p:nvPr userDrawn="1"/>
        </p:nvSpPr>
        <p:spPr>
          <a:xfrm>
            <a:off x="9615838" y="3722995"/>
            <a:ext cx="873760" cy="338554"/>
          </a:xfrm>
          <a:prstGeom prst="rect">
            <a:avLst/>
          </a:prstGeom>
          <a:noFill/>
        </p:spPr>
        <p:txBody>
          <a:bodyPr wrap="square" rtlCol="0">
            <a:spAutoFit/>
          </a:bodyPr>
          <a:lstStyle/>
          <a:p>
            <a:endParaRPr lang="en-BE" sz="1600" b="1"/>
          </a:p>
        </p:txBody>
      </p:sp>
      <p:sp>
        <p:nvSpPr>
          <p:cNvPr id="55" name="Text Placeholder 54">
            <a:extLst>
              <a:ext uri="{FF2B5EF4-FFF2-40B4-BE49-F238E27FC236}">
                <a16:creationId xmlns:a16="http://schemas.microsoft.com/office/drawing/2014/main" id="{DA5841B8-6121-7A7E-0CD8-D7A363058D75}"/>
              </a:ext>
            </a:extLst>
          </p:cNvPr>
          <p:cNvSpPr>
            <a:spLocks noGrp="1"/>
          </p:cNvSpPr>
          <p:nvPr>
            <p:ph type="body" sz="quarter" idx="10"/>
          </p:nvPr>
        </p:nvSpPr>
        <p:spPr>
          <a:xfrm>
            <a:off x="4912075" y="2911138"/>
            <a:ext cx="1076325"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56" name="Text Placeholder 54">
            <a:extLst>
              <a:ext uri="{FF2B5EF4-FFF2-40B4-BE49-F238E27FC236}">
                <a16:creationId xmlns:a16="http://schemas.microsoft.com/office/drawing/2014/main" id="{7B8E11A0-A8AD-DE3D-6ECB-D378A9360583}"/>
              </a:ext>
            </a:extLst>
          </p:cNvPr>
          <p:cNvSpPr>
            <a:spLocks noGrp="1"/>
          </p:cNvSpPr>
          <p:nvPr>
            <p:ph type="body" sz="quarter" idx="11"/>
          </p:nvPr>
        </p:nvSpPr>
        <p:spPr>
          <a:xfrm>
            <a:off x="4912075"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57" name="Text Placeholder 54">
            <a:extLst>
              <a:ext uri="{FF2B5EF4-FFF2-40B4-BE49-F238E27FC236}">
                <a16:creationId xmlns:a16="http://schemas.microsoft.com/office/drawing/2014/main" id="{7960AFAB-0EFF-75CA-5728-E0D65ACE67B3}"/>
              </a:ext>
            </a:extLst>
          </p:cNvPr>
          <p:cNvSpPr>
            <a:spLocks noGrp="1"/>
          </p:cNvSpPr>
          <p:nvPr>
            <p:ph type="body" sz="quarter" idx="12"/>
          </p:nvPr>
        </p:nvSpPr>
        <p:spPr>
          <a:xfrm>
            <a:off x="7180713" y="2911138"/>
            <a:ext cx="1076325"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58" name="Text Placeholder 54">
            <a:extLst>
              <a:ext uri="{FF2B5EF4-FFF2-40B4-BE49-F238E27FC236}">
                <a16:creationId xmlns:a16="http://schemas.microsoft.com/office/drawing/2014/main" id="{3C4943E6-C475-5CCC-5382-B62DAEA4E2E5}"/>
              </a:ext>
            </a:extLst>
          </p:cNvPr>
          <p:cNvSpPr>
            <a:spLocks noGrp="1"/>
          </p:cNvSpPr>
          <p:nvPr>
            <p:ph type="body" sz="quarter" idx="13"/>
          </p:nvPr>
        </p:nvSpPr>
        <p:spPr>
          <a:xfrm>
            <a:off x="7180713" y="3683939"/>
            <a:ext cx="1076325" cy="304800"/>
          </a:xfrm>
        </p:spPr>
        <p:txBody>
          <a:bodyPr>
            <a:noAutofit/>
          </a:bodyPr>
          <a:lstStyle>
            <a:lvl1pPr marL="0" indent="0" algn="ctr">
              <a:buNone/>
              <a:defRPr sz="1600" b="1"/>
            </a:lvl1pPr>
            <a:lvl2pPr marL="457200" indent="0">
              <a:buNone/>
              <a:defRPr sz="1600" b="1"/>
            </a:lvl2pPr>
            <a:lvl3pPr>
              <a:defRPr sz="1600" b="1"/>
            </a:lvl3pPr>
            <a:lvl4pPr>
              <a:defRPr sz="1600" b="1"/>
            </a:lvl4pPr>
            <a:lvl5pPr>
              <a:defRPr sz="1600" b="1"/>
            </a:lvl5pPr>
          </a:lstStyle>
          <a:p>
            <a:pPr lvl="0"/>
            <a:r>
              <a:rPr lang="en-GB"/>
              <a:t>Click to edit Master text styles</a:t>
            </a:r>
          </a:p>
        </p:txBody>
      </p:sp>
      <p:sp>
        <p:nvSpPr>
          <p:cNvPr id="59" name="Text Placeholder 54">
            <a:extLst>
              <a:ext uri="{FF2B5EF4-FFF2-40B4-BE49-F238E27FC236}">
                <a16:creationId xmlns:a16="http://schemas.microsoft.com/office/drawing/2014/main" id="{7733A722-90EF-7134-471F-B921DDB87BD8}"/>
              </a:ext>
            </a:extLst>
          </p:cNvPr>
          <p:cNvSpPr>
            <a:spLocks noGrp="1"/>
          </p:cNvSpPr>
          <p:nvPr>
            <p:ph type="body" sz="quarter" idx="14"/>
          </p:nvPr>
        </p:nvSpPr>
        <p:spPr>
          <a:xfrm>
            <a:off x="9507224" y="2911138"/>
            <a:ext cx="1076325"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60" name="Text Placeholder 54">
            <a:extLst>
              <a:ext uri="{FF2B5EF4-FFF2-40B4-BE49-F238E27FC236}">
                <a16:creationId xmlns:a16="http://schemas.microsoft.com/office/drawing/2014/main" id="{6A56DA91-7889-09B8-51C9-78F3398F2595}"/>
              </a:ext>
            </a:extLst>
          </p:cNvPr>
          <p:cNvSpPr>
            <a:spLocks noGrp="1"/>
          </p:cNvSpPr>
          <p:nvPr>
            <p:ph type="body" sz="quarter" idx="15"/>
          </p:nvPr>
        </p:nvSpPr>
        <p:spPr>
          <a:xfrm>
            <a:off x="9507224"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2" name="Text Placeholder 3">
            <a:extLst>
              <a:ext uri="{FF2B5EF4-FFF2-40B4-BE49-F238E27FC236}">
                <a16:creationId xmlns:a16="http://schemas.microsoft.com/office/drawing/2014/main" id="{4DF1F262-0486-8C8F-B854-A186CC242345}"/>
              </a:ext>
            </a:extLst>
          </p:cNvPr>
          <p:cNvSpPr>
            <a:spLocks noGrp="1"/>
          </p:cNvSpPr>
          <p:nvPr>
            <p:ph type="body" sz="quarter" idx="16"/>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192111125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meline_middle">
    <p:bg>
      <p:bgPr>
        <a:solidFill>
          <a:srgbClr val="FFFFFF"/>
        </a:solidFill>
        <a:effectLst/>
      </p:bgPr>
    </p:bg>
    <p:spTree>
      <p:nvGrpSpPr>
        <p:cNvPr id="1" name=""/>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ED3E9F62-620A-ACA1-40A2-715D89A4B24B}"/>
              </a:ext>
            </a:extLst>
          </p:cNvPr>
          <p:cNvCxnSpPr>
            <a:cxnSpLocks/>
          </p:cNvCxnSpPr>
          <p:nvPr userDrawn="1"/>
        </p:nvCxnSpPr>
        <p:spPr>
          <a:xfrm>
            <a:off x="-4" y="3429000"/>
            <a:ext cx="12192004" cy="0"/>
          </a:xfrm>
          <a:prstGeom prst="line">
            <a:avLst/>
          </a:prstGeom>
        </p:spPr>
        <p:style>
          <a:lnRef idx="2">
            <a:schemeClr val="dk1"/>
          </a:lnRef>
          <a:fillRef idx="0">
            <a:schemeClr val="dk1"/>
          </a:fillRef>
          <a:effectRef idx="1">
            <a:schemeClr val="dk1"/>
          </a:effectRef>
          <a:fontRef idx="minor">
            <a:schemeClr val="tx1"/>
          </a:fontRef>
        </p:style>
      </p:cxnSp>
      <p:sp>
        <p:nvSpPr>
          <p:cNvPr id="15" name="Oval 14">
            <a:extLst>
              <a:ext uri="{FF2B5EF4-FFF2-40B4-BE49-F238E27FC236}">
                <a16:creationId xmlns:a16="http://schemas.microsoft.com/office/drawing/2014/main" id="{E1604BA9-C2A5-4155-6831-95CE18E0F6A6}"/>
              </a:ext>
            </a:extLst>
          </p:cNvPr>
          <p:cNvSpPr/>
          <p:nvPr userDrawn="1"/>
        </p:nvSpPr>
        <p:spPr bwMode="auto">
          <a:xfrm>
            <a:off x="1940480"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16" name="TextBox 15">
            <a:extLst>
              <a:ext uri="{FF2B5EF4-FFF2-40B4-BE49-F238E27FC236}">
                <a16:creationId xmlns:a16="http://schemas.microsoft.com/office/drawing/2014/main" id="{BC1C135F-46E5-739D-6B2E-B9EB3EA1213B}"/>
              </a:ext>
            </a:extLst>
          </p:cNvPr>
          <p:cNvSpPr txBox="1"/>
          <p:nvPr userDrawn="1"/>
        </p:nvSpPr>
        <p:spPr>
          <a:xfrm>
            <a:off x="1580910" y="2891562"/>
            <a:ext cx="873760" cy="276999"/>
          </a:xfrm>
          <a:prstGeom prst="rect">
            <a:avLst/>
          </a:prstGeom>
          <a:noFill/>
        </p:spPr>
        <p:txBody>
          <a:bodyPr wrap="square" rtlCol="0">
            <a:spAutoFit/>
          </a:bodyPr>
          <a:lstStyle/>
          <a:p>
            <a:endParaRPr lang="en-BE" sz="1200"/>
          </a:p>
        </p:txBody>
      </p:sp>
      <p:sp>
        <p:nvSpPr>
          <p:cNvPr id="17" name="TextBox 16">
            <a:extLst>
              <a:ext uri="{FF2B5EF4-FFF2-40B4-BE49-F238E27FC236}">
                <a16:creationId xmlns:a16="http://schemas.microsoft.com/office/drawing/2014/main" id="{A15D5184-2853-9940-23D0-FBACFEA8C671}"/>
              </a:ext>
            </a:extLst>
          </p:cNvPr>
          <p:cNvSpPr txBox="1"/>
          <p:nvPr userDrawn="1"/>
        </p:nvSpPr>
        <p:spPr>
          <a:xfrm>
            <a:off x="1597599" y="3722995"/>
            <a:ext cx="873760" cy="338554"/>
          </a:xfrm>
          <a:prstGeom prst="rect">
            <a:avLst/>
          </a:prstGeom>
          <a:noFill/>
        </p:spPr>
        <p:txBody>
          <a:bodyPr wrap="square" rtlCol="0">
            <a:spAutoFit/>
          </a:bodyPr>
          <a:lstStyle/>
          <a:p>
            <a:endParaRPr lang="en-BE" sz="1600" b="1"/>
          </a:p>
        </p:txBody>
      </p:sp>
      <p:sp>
        <p:nvSpPr>
          <p:cNvPr id="18" name="Oval 17">
            <a:extLst>
              <a:ext uri="{FF2B5EF4-FFF2-40B4-BE49-F238E27FC236}">
                <a16:creationId xmlns:a16="http://schemas.microsoft.com/office/drawing/2014/main" id="{1832F1C8-C78C-FD70-EC9B-80DD4F52D9A2}"/>
              </a:ext>
            </a:extLst>
          </p:cNvPr>
          <p:cNvSpPr/>
          <p:nvPr userDrawn="1"/>
        </p:nvSpPr>
        <p:spPr bwMode="auto">
          <a:xfrm>
            <a:off x="4317920"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19" name="TextBox 18">
            <a:extLst>
              <a:ext uri="{FF2B5EF4-FFF2-40B4-BE49-F238E27FC236}">
                <a16:creationId xmlns:a16="http://schemas.microsoft.com/office/drawing/2014/main" id="{D9E12908-0931-851C-0971-8EAEBCBC2AE6}"/>
              </a:ext>
            </a:extLst>
          </p:cNvPr>
          <p:cNvSpPr txBox="1"/>
          <p:nvPr userDrawn="1"/>
        </p:nvSpPr>
        <p:spPr>
          <a:xfrm>
            <a:off x="3958350" y="2891562"/>
            <a:ext cx="873760" cy="276999"/>
          </a:xfrm>
          <a:prstGeom prst="rect">
            <a:avLst/>
          </a:prstGeom>
          <a:noFill/>
        </p:spPr>
        <p:txBody>
          <a:bodyPr wrap="square" rtlCol="0">
            <a:spAutoFit/>
          </a:bodyPr>
          <a:lstStyle/>
          <a:p>
            <a:endParaRPr lang="en-BE" sz="1200"/>
          </a:p>
        </p:txBody>
      </p:sp>
      <p:sp>
        <p:nvSpPr>
          <p:cNvPr id="21" name="TextBox 20">
            <a:extLst>
              <a:ext uri="{FF2B5EF4-FFF2-40B4-BE49-F238E27FC236}">
                <a16:creationId xmlns:a16="http://schemas.microsoft.com/office/drawing/2014/main" id="{A747965E-530B-ABF9-781F-F69C7F546B0D}"/>
              </a:ext>
            </a:extLst>
          </p:cNvPr>
          <p:cNvSpPr txBox="1"/>
          <p:nvPr userDrawn="1"/>
        </p:nvSpPr>
        <p:spPr>
          <a:xfrm>
            <a:off x="3975039" y="3722995"/>
            <a:ext cx="873760" cy="338554"/>
          </a:xfrm>
          <a:prstGeom prst="rect">
            <a:avLst/>
          </a:prstGeom>
          <a:noFill/>
        </p:spPr>
        <p:txBody>
          <a:bodyPr wrap="square" rtlCol="0">
            <a:spAutoFit/>
          </a:bodyPr>
          <a:lstStyle/>
          <a:p>
            <a:endParaRPr lang="en-BE" sz="1600" b="1"/>
          </a:p>
        </p:txBody>
      </p:sp>
      <p:sp>
        <p:nvSpPr>
          <p:cNvPr id="22" name="Oval 21">
            <a:extLst>
              <a:ext uri="{FF2B5EF4-FFF2-40B4-BE49-F238E27FC236}">
                <a16:creationId xmlns:a16="http://schemas.microsoft.com/office/drawing/2014/main" id="{024F2599-FBFA-47CC-1FD0-89A96BC8A597}"/>
              </a:ext>
            </a:extLst>
          </p:cNvPr>
          <p:cNvSpPr/>
          <p:nvPr userDrawn="1"/>
        </p:nvSpPr>
        <p:spPr bwMode="auto">
          <a:xfrm>
            <a:off x="7091600"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23" name="TextBox 22">
            <a:extLst>
              <a:ext uri="{FF2B5EF4-FFF2-40B4-BE49-F238E27FC236}">
                <a16:creationId xmlns:a16="http://schemas.microsoft.com/office/drawing/2014/main" id="{3DC4C0E7-5EC6-EB8A-9B8E-1F1ABB551768}"/>
              </a:ext>
            </a:extLst>
          </p:cNvPr>
          <p:cNvSpPr txBox="1"/>
          <p:nvPr userDrawn="1"/>
        </p:nvSpPr>
        <p:spPr>
          <a:xfrm>
            <a:off x="6732030" y="2891562"/>
            <a:ext cx="873760" cy="276999"/>
          </a:xfrm>
          <a:prstGeom prst="rect">
            <a:avLst/>
          </a:prstGeom>
          <a:noFill/>
        </p:spPr>
        <p:txBody>
          <a:bodyPr wrap="square" rtlCol="0">
            <a:spAutoFit/>
          </a:bodyPr>
          <a:lstStyle/>
          <a:p>
            <a:endParaRPr lang="en-BE" sz="1200"/>
          </a:p>
        </p:txBody>
      </p:sp>
      <p:sp>
        <p:nvSpPr>
          <p:cNvPr id="25" name="TextBox 24">
            <a:extLst>
              <a:ext uri="{FF2B5EF4-FFF2-40B4-BE49-F238E27FC236}">
                <a16:creationId xmlns:a16="http://schemas.microsoft.com/office/drawing/2014/main" id="{9B37E1D4-BF34-0F16-99BA-54907DDA9BAF}"/>
              </a:ext>
            </a:extLst>
          </p:cNvPr>
          <p:cNvSpPr txBox="1"/>
          <p:nvPr userDrawn="1"/>
        </p:nvSpPr>
        <p:spPr>
          <a:xfrm>
            <a:off x="6748719" y="3722995"/>
            <a:ext cx="873760" cy="338554"/>
          </a:xfrm>
          <a:prstGeom prst="rect">
            <a:avLst/>
          </a:prstGeom>
          <a:noFill/>
        </p:spPr>
        <p:txBody>
          <a:bodyPr wrap="square" rtlCol="0">
            <a:spAutoFit/>
          </a:bodyPr>
          <a:lstStyle/>
          <a:p>
            <a:endParaRPr lang="en-BE" sz="1600" b="1"/>
          </a:p>
        </p:txBody>
      </p:sp>
      <p:sp>
        <p:nvSpPr>
          <p:cNvPr id="26" name="Oval 25">
            <a:extLst>
              <a:ext uri="{FF2B5EF4-FFF2-40B4-BE49-F238E27FC236}">
                <a16:creationId xmlns:a16="http://schemas.microsoft.com/office/drawing/2014/main" id="{A50F786D-BE26-E732-F1DD-028861E3AB40}"/>
              </a:ext>
            </a:extLst>
          </p:cNvPr>
          <p:cNvSpPr/>
          <p:nvPr userDrawn="1"/>
        </p:nvSpPr>
        <p:spPr bwMode="auto">
          <a:xfrm>
            <a:off x="9601120"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27" name="TextBox 26">
            <a:extLst>
              <a:ext uri="{FF2B5EF4-FFF2-40B4-BE49-F238E27FC236}">
                <a16:creationId xmlns:a16="http://schemas.microsoft.com/office/drawing/2014/main" id="{2A87FB47-3481-4044-1E95-E940A781752E}"/>
              </a:ext>
            </a:extLst>
          </p:cNvPr>
          <p:cNvSpPr txBox="1"/>
          <p:nvPr userDrawn="1"/>
        </p:nvSpPr>
        <p:spPr>
          <a:xfrm>
            <a:off x="9241550" y="2891562"/>
            <a:ext cx="873760" cy="276999"/>
          </a:xfrm>
          <a:prstGeom prst="rect">
            <a:avLst/>
          </a:prstGeom>
          <a:noFill/>
        </p:spPr>
        <p:txBody>
          <a:bodyPr wrap="square" rtlCol="0">
            <a:spAutoFit/>
          </a:bodyPr>
          <a:lstStyle/>
          <a:p>
            <a:endParaRPr lang="en-BE" sz="1200"/>
          </a:p>
        </p:txBody>
      </p:sp>
      <p:sp>
        <p:nvSpPr>
          <p:cNvPr id="28" name="TextBox 27">
            <a:extLst>
              <a:ext uri="{FF2B5EF4-FFF2-40B4-BE49-F238E27FC236}">
                <a16:creationId xmlns:a16="http://schemas.microsoft.com/office/drawing/2014/main" id="{BA820FA4-4DDF-FF2C-50A9-3DDCFCA4F40F}"/>
              </a:ext>
            </a:extLst>
          </p:cNvPr>
          <p:cNvSpPr txBox="1"/>
          <p:nvPr userDrawn="1"/>
        </p:nvSpPr>
        <p:spPr>
          <a:xfrm>
            <a:off x="9258239" y="3722995"/>
            <a:ext cx="873760" cy="338554"/>
          </a:xfrm>
          <a:prstGeom prst="rect">
            <a:avLst/>
          </a:prstGeom>
          <a:noFill/>
        </p:spPr>
        <p:txBody>
          <a:bodyPr wrap="square" rtlCol="0">
            <a:spAutoFit/>
          </a:bodyPr>
          <a:lstStyle/>
          <a:p>
            <a:endParaRPr lang="en-BE" sz="1600" b="1"/>
          </a:p>
        </p:txBody>
      </p:sp>
      <p:sp>
        <p:nvSpPr>
          <p:cNvPr id="40" name="Text Placeholder 54">
            <a:extLst>
              <a:ext uri="{FF2B5EF4-FFF2-40B4-BE49-F238E27FC236}">
                <a16:creationId xmlns:a16="http://schemas.microsoft.com/office/drawing/2014/main" id="{66182745-0A1D-3739-1C96-4F7B4CA3297F}"/>
              </a:ext>
            </a:extLst>
          </p:cNvPr>
          <p:cNvSpPr>
            <a:spLocks noGrp="1"/>
          </p:cNvSpPr>
          <p:nvPr>
            <p:ph type="body" sz="quarter" idx="15"/>
          </p:nvPr>
        </p:nvSpPr>
        <p:spPr>
          <a:xfrm>
            <a:off x="9175195"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42" name="Text Placeholder 54">
            <a:extLst>
              <a:ext uri="{FF2B5EF4-FFF2-40B4-BE49-F238E27FC236}">
                <a16:creationId xmlns:a16="http://schemas.microsoft.com/office/drawing/2014/main" id="{C64950BE-3829-69CC-4E35-2269691864C9}"/>
              </a:ext>
            </a:extLst>
          </p:cNvPr>
          <p:cNvSpPr>
            <a:spLocks noGrp="1"/>
          </p:cNvSpPr>
          <p:nvPr>
            <p:ph type="body" sz="quarter" idx="17"/>
          </p:nvPr>
        </p:nvSpPr>
        <p:spPr>
          <a:xfrm>
            <a:off x="6651914"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44" name="Text Placeholder 54">
            <a:extLst>
              <a:ext uri="{FF2B5EF4-FFF2-40B4-BE49-F238E27FC236}">
                <a16:creationId xmlns:a16="http://schemas.microsoft.com/office/drawing/2014/main" id="{45FB4C3C-1FAB-C1ED-9D5F-671AB200000D}"/>
              </a:ext>
            </a:extLst>
          </p:cNvPr>
          <p:cNvSpPr>
            <a:spLocks noGrp="1"/>
          </p:cNvSpPr>
          <p:nvPr>
            <p:ph type="body" sz="quarter" idx="19"/>
          </p:nvPr>
        </p:nvSpPr>
        <p:spPr>
          <a:xfrm>
            <a:off x="3873990"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46" name="Text Placeholder 54">
            <a:extLst>
              <a:ext uri="{FF2B5EF4-FFF2-40B4-BE49-F238E27FC236}">
                <a16:creationId xmlns:a16="http://schemas.microsoft.com/office/drawing/2014/main" id="{B04F33B1-540E-9607-1704-D375874CC430}"/>
              </a:ext>
            </a:extLst>
          </p:cNvPr>
          <p:cNvSpPr>
            <a:spLocks noGrp="1"/>
          </p:cNvSpPr>
          <p:nvPr>
            <p:ph type="body" sz="quarter" idx="21"/>
          </p:nvPr>
        </p:nvSpPr>
        <p:spPr>
          <a:xfrm>
            <a:off x="1501180"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2" name="Text Placeholder 3">
            <a:extLst>
              <a:ext uri="{FF2B5EF4-FFF2-40B4-BE49-F238E27FC236}">
                <a16:creationId xmlns:a16="http://schemas.microsoft.com/office/drawing/2014/main" id="{6FEDB39F-E71B-AF23-A340-2B547335A771}"/>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4" name="Text Placeholder 54">
            <a:extLst>
              <a:ext uri="{FF2B5EF4-FFF2-40B4-BE49-F238E27FC236}">
                <a16:creationId xmlns:a16="http://schemas.microsoft.com/office/drawing/2014/main" id="{A6A237AE-9FEA-F12F-54FD-32D4E8EA4AC7}"/>
              </a:ext>
            </a:extLst>
          </p:cNvPr>
          <p:cNvSpPr>
            <a:spLocks noGrp="1"/>
          </p:cNvSpPr>
          <p:nvPr>
            <p:ph type="body" sz="quarter" idx="10"/>
          </p:nvPr>
        </p:nvSpPr>
        <p:spPr>
          <a:xfrm>
            <a:off x="3803251" y="2911138"/>
            <a:ext cx="1183958"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5" name="Text Placeholder 54">
            <a:extLst>
              <a:ext uri="{FF2B5EF4-FFF2-40B4-BE49-F238E27FC236}">
                <a16:creationId xmlns:a16="http://schemas.microsoft.com/office/drawing/2014/main" id="{9F406CCA-AB2B-DBA3-B582-0E2D48FD67C8}"/>
              </a:ext>
            </a:extLst>
          </p:cNvPr>
          <p:cNvSpPr>
            <a:spLocks noGrp="1"/>
          </p:cNvSpPr>
          <p:nvPr>
            <p:ph type="body" sz="quarter" idx="12"/>
          </p:nvPr>
        </p:nvSpPr>
        <p:spPr>
          <a:xfrm>
            <a:off x="6593620" y="2911138"/>
            <a:ext cx="1183958"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6" name="Text Placeholder 54">
            <a:extLst>
              <a:ext uri="{FF2B5EF4-FFF2-40B4-BE49-F238E27FC236}">
                <a16:creationId xmlns:a16="http://schemas.microsoft.com/office/drawing/2014/main" id="{1F54F2DF-1148-46AC-D645-84849ABAE5F7}"/>
              </a:ext>
            </a:extLst>
          </p:cNvPr>
          <p:cNvSpPr>
            <a:spLocks noGrp="1"/>
          </p:cNvSpPr>
          <p:nvPr>
            <p:ph type="body" sz="quarter" idx="22"/>
          </p:nvPr>
        </p:nvSpPr>
        <p:spPr>
          <a:xfrm>
            <a:off x="9067562" y="2911138"/>
            <a:ext cx="1183958"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9" name="Text Placeholder 54">
            <a:extLst>
              <a:ext uri="{FF2B5EF4-FFF2-40B4-BE49-F238E27FC236}">
                <a16:creationId xmlns:a16="http://schemas.microsoft.com/office/drawing/2014/main" id="{CF2F0DA1-154C-93AE-A23F-F83FF28D279D}"/>
              </a:ext>
            </a:extLst>
          </p:cNvPr>
          <p:cNvSpPr>
            <a:spLocks noGrp="1"/>
          </p:cNvSpPr>
          <p:nvPr>
            <p:ph type="body" sz="quarter" idx="23"/>
          </p:nvPr>
        </p:nvSpPr>
        <p:spPr>
          <a:xfrm>
            <a:off x="1457616" y="2911138"/>
            <a:ext cx="1183958" cy="304800"/>
          </a:xfrm>
        </p:spPr>
        <p:txBody>
          <a:bodyPr>
            <a:noAutofit/>
          </a:bodyPr>
          <a:lstStyle>
            <a:lvl1pPr marL="0" indent="0" algn="ctr">
              <a:buNone/>
              <a:defRPr sz="1100"/>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pic>
        <p:nvPicPr>
          <p:cNvPr id="3" name="Picture 2" descr="A group of colorful circles&#10;&#10;Description automatically generated">
            <a:extLst>
              <a:ext uri="{FF2B5EF4-FFF2-40B4-BE49-F238E27FC236}">
                <a16:creationId xmlns:a16="http://schemas.microsoft.com/office/drawing/2014/main" id="{B6386B18-B885-30E5-F073-13765F23D02B}"/>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Tree>
    <p:extLst>
      <p:ext uri="{BB962C8B-B14F-4D97-AF65-F5344CB8AC3E}">
        <p14:creationId xmlns:p14="http://schemas.microsoft.com/office/powerpoint/2010/main" val="33244928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meline_end">
    <p:bg>
      <p:bgPr>
        <a:solidFill>
          <a:srgbClr val="FFFFFF"/>
        </a:solidFill>
        <a:effectLst/>
      </p:bgPr>
    </p:bg>
    <p:spTree>
      <p:nvGrpSpPr>
        <p:cNvPr id="1" name=""/>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ED3E9F62-620A-ACA1-40A2-715D89A4B24B}"/>
              </a:ext>
            </a:extLst>
          </p:cNvPr>
          <p:cNvCxnSpPr/>
          <p:nvPr userDrawn="1"/>
        </p:nvCxnSpPr>
        <p:spPr>
          <a:xfrm flipV="1">
            <a:off x="0" y="3429000"/>
            <a:ext cx="9185525" cy="2492"/>
          </a:xfrm>
          <a:prstGeom prst="line">
            <a:avLst/>
          </a:prstGeom>
        </p:spPr>
        <p:style>
          <a:lnRef idx="2">
            <a:schemeClr val="dk1"/>
          </a:lnRef>
          <a:fillRef idx="0">
            <a:schemeClr val="dk1"/>
          </a:fillRef>
          <a:effectRef idx="1">
            <a:schemeClr val="dk1"/>
          </a:effectRef>
          <a:fontRef idx="minor">
            <a:schemeClr val="tx1"/>
          </a:fontRef>
        </p:style>
      </p:cxnSp>
      <p:sp>
        <p:nvSpPr>
          <p:cNvPr id="2" name="Oval 1">
            <a:extLst>
              <a:ext uri="{FF2B5EF4-FFF2-40B4-BE49-F238E27FC236}">
                <a16:creationId xmlns:a16="http://schemas.microsoft.com/office/drawing/2014/main" id="{6B78E3B6-A2A7-491D-7CCC-81FC461D8C4A}"/>
              </a:ext>
            </a:extLst>
          </p:cNvPr>
          <p:cNvSpPr/>
          <p:nvPr userDrawn="1"/>
        </p:nvSpPr>
        <p:spPr>
          <a:xfrm>
            <a:off x="9370505" y="3233222"/>
            <a:ext cx="345440" cy="345440"/>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3" name="Oval 2">
            <a:extLst>
              <a:ext uri="{FF2B5EF4-FFF2-40B4-BE49-F238E27FC236}">
                <a16:creationId xmlns:a16="http://schemas.microsoft.com/office/drawing/2014/main" id="{B1133C42-8B59-0830-4F84-C7DEEB0422F7}"/>
              </a:ext>
            </a:extLst>
          </p:cNvPr>
          <p:cNvSpPr/>
          <p:nvPr userDrawn="1"/>
        </p:nvSpPr>
        <p:spPr>
          <a:xfrm>
            <a:off x="10030905" y="3233222"/>
            <a:ext cx="345440" cy="34544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4" name="Oval 3">
            <a:extLst>
              <a:ext uri="{FF2B5EF4-FFF2-40B4-BE49-F238E27FC236}">
                <a16:creationId xmlns:a16="http://schemas.microsoft.com/office/drawing/2014/main" id="{5D28681D-D540-1879-CC78-7FFB6ECB6E20}"/>
              </a:ext>
            </a:extLst>
          </p:cNvPr>
          <p:cNvSpPr/>
          <p:nvPr userDrawn="1"/>
        </p:nvSpPr>
        <p:spPr>
          <a:xfrm>
            <a:off x="10620185" y="3233222"/>
            <a:ext cx="345440" cy="345440"/>
          </a:xfrm>
          <a:prstGeom prst="ellipse">
            <a:avLst/>
          </a:prstGeom>
          <a:solidFill>
            <a:schemeClr val="bg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2" name="Oval 11">
            <a:extLst>
              <a:ext uri="{FF2B5EF4-FFF2-40B4-BE49-F238E27FC236}">
                <a16:creationId xmlns:a16="http://schemas.microsoft.com/office/drawing/2014/main" id="{E4134E34-EB40-A24D-7D8E-ADCC684DC5CB}"/>
              </a:ext>
            </a:extLst>
          </p:cNvPr>
          <p:cNvSpPr/>
          <p:nvPr userDrawn="1"/>
        </p:nvSpPr>
        <p:spPr bwMode="auto">
          <a:xfrm>
            <a:off x="5985020"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17" name="Oval 16">
            <a:extLst>
              <a:ext uri="{FF2B5EF4-FFF2-40B4-BE49-F238E27FC236}">
                <a16:creationId xmlns:a16="http://schemas.microsoft.com/office/drawing/2014/main" id="{83C6AC16-8231-7B3C-5679-5F5765B8066B}"/>
              </a:ext>
            </a:extLst>
          </p:cNvPr>
          <p:cNvSpPr/>
          <p:nvPr userDrawn="1"/>
        </p:nvSpPr>
        <p:spPr bwMode="auto">
          <a:xfrm>
            <a:off x="3703693"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21" name="Oval 20">
            <a:extLst>
              <a:ext uri="{FF2B5EF4-FFF2-40B4-BE49-F238E27FC236}">
                <a16:creationId xmlns:a16="http://schemas.microsoft.com/office/drawing/2014/main" id="{B5C12713-DA97-2B10-6463-1CA31EDA2074}"/>
              </a:ext>
            </a:extLst>
          </p:cNvPr>
          <p:cNvSpPr/>
          <p:nvPr userDrawn="1"/>
        </p:nvSpPr>
        <p:spPr bwMode="auto">
          <a:xfrm>
            <a:off x="8291479"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28" name="Text Placeholder 54">
            <a:extLst>
              <a:ext uri="{FF2B5EF4-FFF2-40B4-BE49-F238E27FC236}">
                <a16:creationId xmlns:a16="http://schemas.microsoft.com/office/drawing/2014/main" id="{1030371B-91DB-6EF5-C4C8-10309E11D785}"/>
              </a:ext>
            </a:extLst>
          </p:cNvPr>
          <p:cNvSpPr>
            <a:spLocks noGrp="1"/>
          </p:cNvSpPr>
          <p:nvPr>
            <p:ph type="body" sz="quarter" idx="17"/>
          </p:nvPr>
        </p:nvSpPr>
        <p:spPr>
          <a:xfrm>
            <a:off x="7843585"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41" name="Text Placeholder 54">
            <a:extLst>
              <a:ext uri="{FF2B5EF4-FFF2-40B4-BE49-F238E27FC236}">
                <a16:creationId xmlns:a16="http://schemas.microsoft.com/office/drawing/2014/main" id="{80D2C487-71B4-ED74-6A92-09114FA0F7BD}"/>
              </a:ext>
            </a:extLst>
          </p:cNvPr>
          <p:cNvSpPr>
            <a:spLocks noGrp="1"/>
          </p:cNvSpPr>
          <p:nvPr>
            <p:ph type="body" sz="quarter" idx="19"/>
          </p:nvPr>
        </p:nvSpPr>
        <p:spPr>
          <a:xfrm>
            <a:off x="5571979"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43" name="Text Placeholder 54">
            <a:extLst>
              <a:ext uri="{FF2B5EF4-FFF2-40B4-BE49-F238E27FC236}">
                <a16:creationId xmlns:a16="http://schemas.microsoft.com/office/drawing/2014/main" id="{99888C47-C277-8606-ACCA-F73660C95091}"/>
              </a:ext>
            </a:extLst>
          </p:cNvPr>
          <p:cNvSpPr>
            <a:spLocks noGrp="1"/>
          </p:cNvSpPr>
          <p:nvPr>
            <p:ph type="body" sz="quarter" idx="21"/>
          </p:nvPr>
        </p:nvSpPr>
        <p:spPr>
          <a:xfrm>
            <a:off x="3267631" y="3683939"/>
            <a:ext cx="1076325" cy="304800"/>
          </a:xfrm>
        </p:spPr>
        <p:txBody>
          <a:bodyPr>
            <a:noAutofit/>
          </a:bodyPr>
          <a:lstStyle>
            <a:lvl1pPr marL="0" indent="0" algn="ctr">
              <a:buNone/>
              <a:defRPr sz="1600" b="1"/>
            </a:lvl1pPr>
            <a:lvl2pPr>
              <a:defRPr sz="1600" b="1"/>
            </a:lvl2pPr>
            <a:lvl3pPr>
              <a:defRPr sz="1600" b="1"/>
            </a:lvl3pPr>
            <a:lvl4pPr>
              <a:defRPr sz="1600" b="1"/>
            </a:lvl4pPr>
            <a:lvl5pPr>
              <a:defRPr sz="1600" b="1"/>
            </a:lvl5pPr>
          </a:lstStyle>
          <a:p>
            <a:pPr lvl="0"/>
            <a:r>
              <a:rPr lang="en-GB"/>
              <a:t>Click to edit Master text styles</a:t>
            </a:r>
          </a:p>
        </p:txBody>
      </p:sp>
      <p:sp>
        <p:nvSpPr>
          <p:cNvPr id="5" name="Text Placeholder 3">
            <a:extLst>
              <a:ext uri="{FF2B5EF4-FFF2-40B4-BE49-F238E27FC236}">
                <a16:creationId xmlns:a16="http://schemas.microsoft.com/office/drawing/2014/main" id="{A10A5D5A-C648-9848-E4F3-CD9DE10D8A06}"/>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6" name="Text Placeholder 54">
            <a:extLst>
              <a:ext uri="{FF2B5EF4-FFF2-40B4-BE49-F238E27FC236}">
                <a16:creationId xmlns:a16="http://schemas.microsoft.com/office/drawing/2014/main" id="{733A068D-C19D-EDED-0493-1C5593D21C9F}"/>
              </a:ext>
            </a:extLst>
          </p:cNvPr>
          <p:cNvSpPr>
            <a:spLocks noGrp="1"/>
          </p:cNvSpPr>
          <p:nvPr>
            <p:ph type="body" sz="quarter" idx="10"/>
          </p:nvPr>
        </p:nvSpPr>
        <p:spPr>
          <a:xfrm>
            <a:off x="3225159" y="2911138"/>
            <a:ext cx="1076325" cy="304800"/>
          </a:xfrm>
        </p:spPr>
        <p:txBody>
          <a:bodyPr anchor="ctr">
            <a:noAutofit/>
          </a:bodyPr>
          <a:lstStyle>
            <a:lvl1pPr marL="0" indent="0" algn="ctr">
              <a:buNone/>
              <a:defRPr sz="1100">
                <a:latin typeface="+mn-lt"/>
              </a:defRPr>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9" name="Text Placeholder 54">
            <a:extLst>
              <a:ext uri="{FF2B5EF4-FFF2-40B4-BE49-F238E27FC236}">
                <a16:creationId xmlns:a16="http://schemas.microsoft.com/office/drawing/2014/main" id="{5B64E261-B17F-9DE5-ECE7-CB63328F8FD8}"/>
              </a:ext>
            </a:extLst>
          </p:cNvPr>
          <p:cNvSpPr>
            <a:spLocks noGrp="1"/>
          </p:cNvSpPr>
          <p:nvPr>
            <p:ph type="body" sz="quarter" idx="12"/>
          </p:nvPr>
        </p:nvSpPr>
        <p:spPr>
          <a:xfrm>
            <a:off x="5571979" y="2911138"/>
            <a:ext cx="1076325" cy="304800"/>
          </a:xfrm>
        </p:spPr>
        <p:txBody>
          <a:bodyPr anchor="ctr">
            <a:noAutofit/>
          </a:bodyPr>
          <a:lstStyle>
            <a:lvl1pPr marL="0" indent="0" algn="ctr">
              <a:buNone/>
              <a:defRPr sz="1100">
                <a:latin typeface="+mn-lt"/>
              </a:defRPr>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10" name="Text Placeholder 54">
            <a:extLst>
              <a:ext uri="{FF2B5EF4-FFF2-40B4-BE49-F238E27FC236}">
                <a16:creationId xmlns:a16="http://schemas.microsoft.com/office/drawing/2014/main" id="{ABBB49C7-986A-E20F-65AE-5C5FDE689A7B}"/>
              </a:ext>
            </a:extLst>
          </p:cNvPr>
          <p:cNvSpPr>
            <a:spLocks noGrp="1"/>
          </p:cNvSpPr>
          <p:nvPr>
            <p:ph type="body" sz="quarter" idx="14"/>
          </p:nvPr>
        </p:nvSpPr>
        <p:spPr>
          <a:xfrm>
            <a:off x="7843585" y="2911138"/>
            <a:ext cx="1076325" cy="304800"/>
          </a:xfrm>
        </p:spPr>
        <p:txBody>
          <a:bodyPr anchor="ctr">
            <a:noAutofit/>
          </a:bodyPr>
          <a:lstStyle>
            <a:lvl1pPr marL="0" indent="0" algn="ctr">
              <a:buNone/>
              <a:defRPr sz="1100">
                <a:latin typeface="+mn-lt"/>
              </a:defRPr>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sp>
        <p:nvSpPr>
          <p:cNvPr id="11" name="Oval 10">
            <a:extLst>
              <a:ext uri="{FF2B5EF4-FFF2-40B4-BE49-F238E27FC236}">
                <a16:creationId xmlns:a16="http://schemas.microsoft.com/office/drawing/2014/main" id="{E1916ED6-973A-2E2A-07C7-DFCE848F7991}"/>
              </a:ext>
            </a:extLst>
          </p:cNvPr>
          <p:cNvSpPr/>
          <p:nvPr userDrawn="1"/>
        </p:nvSpPr>
        <p:spPr bwMode="auto">
          <a:xfrm>
            <a:off x="1704909" y="3361054"/>
            <a:ext cx="163513" cy="165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latin typeface="Work Sans Medium" pitchFamily="2" charset="77"/>
            </a:endParaRPr>
          </a:p>
        </p:txBody>
      </p:sp>
      <p:sp>
        <p:nvSpPr>
          <p:cNvPr id="13" name="TextBox 12">
            <a:extLst>
              <a:ext uri="{FF2B5EF4-FFF2-40B4-BE49-F238E27FC236}">
                <a16:creationId xmlns:a16="http://schemas.microsoft.com/office/drawing/2014/main" id="{8E31E92F-0300-001B-754D-70FCBE733E37}"/>
              </a:ext>
            </a:extLst>
          </p:cNvPr>
          <p:cNvSpPr txBox="1"/>
          <p:nvPr userDrawn="1"/>
        </p:nvSpPr>
        <p:spPr>
          <a:xfrm>
            <a:off x="1345339" y="2891562"/>
            <a:ext cx="873760" cy="276999"/>
          </a:xfrm>
          <a:prstGeom prst="rect">
            <a:avLst/>
          </a:prstGeom>
          <a:noFill/>
        </p:spPr>
        <p:txBody>
          <a:bodyPr wrap="square" rtlCol="0">
            <a:spAutoFit/>
          </a:bodyPr>
          <a:lstStyle/>
          <a:p>
            <a:endParaRPr lang="en-BE" sz="1200"/>
          </a:p>
        </p:txBody>
      </p:sp>
      <p:sp>
        <p:nvSpPr>
          <p:cNvPr id="14" name="TextBox 13">
            <a:extLst>
              <a:ext uri="{FF2B5EF4-FFF2-40B4-BE49-F238E27FC236}">
                <a16:creationId xmlns:a16="http://schemas.microsoft.com/office/drawing/2014/main" id="{72D4CC08-DA67-5B48-3123-DCDB3792294A}"/>
              </a:ext>
            </a:extLst>
          </p:cNvPr>
          <p:cNvSpPr txBox="1"/>
          <p:nvPr userDrawn="1"/>
        </p:nvSpPr>
        <p:spPr>
          <a:xfrm>
            <a:off x="1362028" y="3722995"/>
            <a:ext cx="873760" cy="338554"/>
          </a:xfrm>
          <a:prstGeom prst="rect">
            <a:avLst/>
          </a:prstGeom>
          <a:noFill/>
        </p:spPr>
        <p:txBody>
          <a:bodyPr wrap="square" rtlCol="0">
            <a:spAutoFit/>
          </a:bodyPr>
          <a:lstStyle/>
          <a:p>
            <a:endParaRPr lang="en-BE" sz="1600" b="1"/>
          </a:p>
        </p:txBody>
      </p:sp>
      <p:sp>
        <p:nvSpPr>
          <p:cNvPr id="25" name="Text Placeholder 54">
            <a:extLst>
              <a:ext uri="{FF2B5EF4-FFF2-40B4-BE49-F238E27FC236}">
                <a16:creationId xmlns:a16="http://schemas.microsoft.com/office/drawing/2014/main" id="{07B7B483-2D89-1C7C-15F7-EDEC4F59554A}"/>
              </a:ext>
            </a:extLst>
          </p:cNvPr>
          <p:cNvSpPr>
            <a:spLocks noGrp="1"/>
          </p:cNvSpPr>
          <p:nvPr>
            <p:ph type="body" sz="quarter" idx="22"/>
          </p:nvPr>
        </p:nvSpPr>
        <p:spPr>
          <a:xfrm>
            <a:off x="1268847" y="3683939"/>
            <a:ext cx="1076325" cy="304800"/>
          </a:xfrm>
        </p:spPr>
        <p:txBody>
          <a:bodyPr>
            <a:noAutofit/>
          </a:bodyPr>
          <a:lstStyle>
            <a:lvl1pPr marL="0" indent="0" algn="ctr">
              <a:buNone/>
              <a:defRPr sz="1600" b="1">
                <a:latin typeface="+mn-lt"/>
              </a:defRPr>
            </a:lvl1pPr>
            <a:lvl2pPr>
              <a:defRPr sz="1600" b="1"/>
            </a:lvl2pPr>
            <a:lvl3pPr>
              <a:defRPr sz="1600" b="1"/>
            </a:lvl3pPr>
            <a:lvl4pPr>
              <a:defRPr sz="1600" b="1"/>
            </a:lvl4pPr>
            <a:lvl5pPr>
              <a:defRPr sz="1600" b="1"/>
            </a:lvl5pPr>
          </a:lstStyle>
          <a:p>
            <a:pPr lvl="0"/>
            <a:r>
              <a:rPr lang="en-GB"/>
              <a:t>Click to edit Master text styles</a:t>
            </a:r>
          </a:p>
        </p:txBody>
      </p:sp>
      <p:sp>
        <p:nvSpPr>
          <p:cNvPr id="26" name="Text Placeholder 54">
            <a:extLst>
              <a:ext uri="{FF2B5EF4-FFF2-40B4-BE49-F238E27FC236}">
                <a16:creationId xmlns:a16="http://schemas.microsoft.com/office/drawing/2014/main" id="{8AEBB4B1-8979-6C66-1F83-C93C0B892466}"/>
              </a:ext>
            </a:extLst>
          </p:cNvPr>
          <p:cNvSpPr>
            <a:spLocks noGrp="1"/>
          </p:cNvSpPr>
          <p:nvPr>
            <p:ph type="body" sz="quarter" idx="23"/>
          </p:nvPr>
        </p:nvSpPr>
        <p:spPr>
          <a:xfrm>
            <a:off x="1226375" y="2911138"/>
            <a:ext cx="1076325" cy="304800"/>
          </a:xfrm>
        </p:spPr>
        <p:txBody>
          <a:bodyPr anchor="ctr">
            <a:noAutofit/>
          </a:bodyPr>
          <a:lstStyle>
            <a:lvl1pPr marL="0" indent="0" algn="ctr">
              <a:buNone/>
              <a:defRPr sz="1100">
                <a:latin typeface="+mn-lt"/>
              </a:defRPr>
            </a:lvl1pPr>
            <a:lvl2pPr marL="457200" indent="0" algn="ctr">
              <a:buNone/>
              <a:defRPr sz="1100"/>
            </a:lvl2pPr>
            <a:lvl3pPr marL="914400" indent="0" algn="ctr">
              <a:buNone/>
              <a:defRPr sz="1100"/>
            </a:lvl3pPr>
            <a:lvl4pPr marL="1371600" indent="0" algn="ctr">
              <a:buNone/>
              <a:defRPr sz="1100"/>
            </a:lvl4pPr>
            <a:lvl5pPr marL="1828800" indent="0" algn="ctr">
              <a:buNone/>
              <a:defRPr sz="1100"/>
            </a:lvl5pPr>
          </a:lstStyle>
          <a:p>
            <a:pPr lvl="0"/>
            <a:r>
              <a:rPr lang="en-GB"/>
              <a:t>Click to edit Master text styles</a:t>
            </a:r>
          </a:p>
        </p:txBody>
      </p:sp>
      <p:pic>
        <p:nvPicPr>
          <p:cNvPr id="8" name="Picture 7" descr="A group of colorful circles&#10;&#10;Description automatically generated">
            <a:extLst>
              <a:ext uri="{FF2B5EF4-FFF2-40B4-BE49-F238E27FC236}">
                <a16:creationId xmlns:a16="http://schemas.microsoft.com/office/drawing/2014/main" id="{C1457A83-485C-F780-B13B-CE43E9E966E4}"/>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Tree>
    <p:extLst>
      <p:ext uri="{BB962C8B-B14F-4D97-AF65-F5344CB8AC3E}">
        <p14:creationId xmlns:p14="http://schemas.microsoft.com/office/powerpoint/2010/main" val="164652165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QbD_group_empty_4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838200" y="1253331"/>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4" name="Content Placeholder 2">
            <a:extLst>
              <a:ext uri="{FF2B5EF4-FFF2-40B4-BE49-F238E27FC236}">
                <a16:creationId xmlns:a16="http://schemas.microsoft.com/office/drawing/2014/main" id="{622CFC0C-F8C7-9B6E-6CF7-461DFBA81E3D}"/>
              </a:ext>
            </a:extLst>
          </p:cNvPr>
          <p:cNvSpPr>
            <a:spLocks noGrp="1"/>
          </p:cNvSpPr>
          <p:nvPr>
            <p:ph sz="half" idx="10" hasCustomPrompt="1"/>
          </p:nvPr>
        </p:nvSpPr>
        <p:spPr>
          <a:xfrm>
            <a:off x="838200" y="3647615"/>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7" name="Content Placeholder 2">
            <a:extLst>
              <a:ext uri="{FF2B5EF4-FFF2-40B4-BE49-F238E27FC236}">
                <a16:creationId xmlns:a16="http://schemas.microsoft.com/office/drawing/2014/main" id="{61CED6E1-DC3F-93B5-841E-4B70BAC38A2D}"/>
              </a:ext>
            </a:extLst>
          </p:cNvPr>
          <p:cNvSpPr>
            <a:spLocks noGrp="1"/>
          </p:cNvSpPr>
          <p:nvPr>
            <p:ph sz="half" idx="11" hasCustomPrompt="1"/>
          </p:nvPr>
        </p:nvSpPr>
        <p:spPr>
          <a:xfrm>
            <a:off x="6264442" y="1253331"/>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18" name="Content Placeholder 2">
            <a:extLst>
              <a:ext uri="{FF2B5EF4-FFF2-40B4-BE49-F238E27FC236}">
                <a16:creationId xmlns:a16="http://schemas.microsoft.com/office/drawing/2014/main" id="{5D317C08-AE22-776E-60D8-9886BEBFA44C}"/>
              </a:ext>
            </a:extLst>
          </p:cNvPr>
          <p:cNvSpPr>
            <a:spLocks noGrp="1"/>
          </p:cNvSpPr>
          <p:nvPr>
            <p:ph sz="half" idx="12" hasCustomPrompt="1"/>
          </p:nvPr>
        </p:nvSpPr>
        <p:spPr>
          <a:xfrm>
            <a:off x="6264442" y="3647615"/>
            <a:ext cx="5101391" cy="2175669"/>
          </a:xfrm>
        </p:spPr>
        <p:txBody>
          <a:bodyPr/>
          <a:lstStyle/>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39CB2118-1C60-678D-5131-96A08C5781FF}"/>
              </a:ext>
            </a:extLst>
          </p:cNvPr>
          <p:cNvSpPr>
            <a:spLocks noGrp="1"/>
          </p:cNvSpPr>
          <p:nvPr>
            <p:ph type="body" sz="quarter" idx="13"/>
          </p:nvPr>
        </p:nvSpPr>
        <p:spPr>
          <a:xfrm>
            <a:off x="838200" y="499037"/>
            <a:ext cx="9232900" cy="688975"/>
          </a:xfrm>
        </p:spPr>
        <p:txBody>
          <a:bodyPr anchor="ct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1706336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QbD_group_Text_content">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EAC55815-3E6F-D657-8A93-8A4947AE37BA}"/>
              </a:ext>
            </a:extLst>
          </p:cNvPr>
          <p:cNvSpPr/>
          <p:nvPr userDrawn="1"/>
        </p:nvSpPr>
        <p:spPr>
          <a:xfrm>
            <a:off x="10817699" y="5010150"/>
            <a:ext cx="1573782" cy="1573782"/>
          </a:xfrm>
          <a:prstGeom prst="ellipse">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8" name="Oval 7">
            <a:extLst>
              <a:ext uri="{FF2B5EF4-FFF2-40B4-BE49-F238E27FC236}">
                <a16:creationId xmlns:a16="http://schemas.microsoft.com/office/drawing/2014/main" id="{D35463B2-03A8-80C8-1E0E-56CE8763DAC1}"/>
              </a:ext>
            </a:extLst>
          </p:cNvPr>
          <p:cNvSpPr/>
          <p:nvPr userDrawn="1"/>
        </p:nvSpPr>
        <p:spPr>
          <a:xfrm>
            <a:off x="10227149" y="4686300"/>
            <a:ext cx="1573782" cy="1573782"/>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6EEA9816-9878-06D2-863D-CBE44F80D63B}"/>
              </a:ext>
            </a:extLst>
          </p:cNvPr>
          <p:cNvSpPr/>
          <p:nvPr userDrawn="1"/>
        </p:nvSpPr>
        <p:spPr>
          <a:xfrm>
            <a:off x="10641214" y="5604468"/>
            <a:ext cx="1938185" cy="193818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CF4BB6EA-E5E2-7DBA-EA91-36B786BBB3EE}"/>
              </a:ext>
            </a:extLst>
          </p:cNvPr>
          <p:cNvSpPr/>
          <p:nvPr userDrawn="1"/>
        </p:nvSpPr>
        <p:spPr>
          <a:xfrm>
            <a:off x="9827099" y="5715000"/>
            <a:ext cx="1573782" cy="1573782"/>
          </a:xfrm>
          <a:prstGeom prst="ellipse">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 name="Text Placeholder 3">
            <a:extLst>
              <a:ext uri="{FF2B5EF4-FFF2-40B4-BE49-F238E27FC236}">
                <a16:creationId xmlns:a16="http://schemas.microsoft.com/office/drawing/2014/main" id="{0F2E40BE-076B-B1E6-8239-F851B608FC06}"/>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183418754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QbD_group_Text_content_2">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Oval 5">
            <a:extLst>
              <a:ext uri="{FF2B5EF4-FFF2-40B4-BE49-F238E27FC236}">
                <a16:creationId xmlns:a16="http://schemas.microsoft.com/office/drawing/2014/main" id="{EAC55815-3E6F-D657-8A93-8A4947AE37BA}"/>
              </a:ext>
            </a:extLst>
          </p:cNvPr>
          <p:cNvSpPr/>
          <p:nvPr userDrawn="1"/>
        </p:nvSpPr>
        <p:spPr>
          <a:xfrm rot="4240320">
            <a:off x="609556" y="5587972"/>
            <a:ext cx="1573782" cy="1573782"/>
          </a:xfrm>
          <a:prstGeom prst="ellipse">
            <a:avLst/>
          </a:prstGeom>
          <a:solidFill>
            <a:srgbClr val="FF811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8" name="Oval 7">
            <a:extLst>
              <a:ext uri="{FF2B5EF4-FFF2-40B4-BE49-F238E27FC236}">
                <a16:creationId xmlns:a16="http://schemas.microsoft.com/office/drawing/2014/main" id="{D35463B2-03A8-80C8-1E0E-56CE8763DAC1}"/>
              </a:ext>
            </a:extLst>
          </p:cNvPr>
          <p:cNvSpPr/>
          <p:nvPr userDrawn="1"/>
        </p:nvSpPr>
        <p:spPr>
          <a:xfrm rot="4240320">
            <a:off x="719696" y="4923520"/>
            <a:ext cx="1573782" cy="1573782"/>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6EEA9816-9878-06D2-863D-CBE44F80D63B}"/>
              </a:ext>
            </a:extLst>
          </p:cNvPr>
          <p:cNvSpPr/>
          <p:nvPr userDrawn="1"/>
        </p:nvSpPr>
        <p:spPr>
          <a:xfrm rot="4240320">
            <a:off x="-303508" y="5668174"/>
            <a:ext cx="1938185" cy="193818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CF4BB6EA-E5E2-7DBA-EA91-36B786BBB3EE}"/>
              </a:ext>
            </a:extLst>
          </p:cNvPr>
          <p:cNvSpPr/>
          <p:nvPr userDrawn="1"/>
        </p:nvSpPr>
        <p:spPr>
          <a:xfrm rot="4240320">
            <a:off x="-383433" y="4886491"/>
            <a:ext cx="1573782" cy="1573782"/>
          </a:xfrm>
          <a:prstGeom prst="ellipse">
            <a:avLst/>
          </a:prstGeom>
          <a:solidFill>
            <a:srgbClr val="4BC8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 name="Text Placeholder 3">
            <a:extLst>
              <a:ext uri="{FF2B5EF4-FFF2-40B4-BE49-F238E27FC236}">
                <a16:creationId xmlns:a16="http://schemas.microsoft.com/office/drawing/2014/main" id="{724B9775-A154-131C-4361-A53707685179}"/>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421459758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QbD_group_empty_slide">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8" name="Oval 7">
            <a:extLst>
              <a:ext uri="{FF2B5EF4-FFF2-40B4-BE49-F238E27FC236}">
                <a16:creationId xmlns:a16="http://schemas.microsoft.com/office/drawing/2014/main" id="{D35463B2-03A8-80C8-1E0E-56CE8763DAC1}"/>
              </a:ext>
            </a:extLst>
          </p:cNvPr>
          <p:cNvSpPr/>
          <p:nvPr userDrawn="1"/>
        </p:nvSpPr>
        <p:spPr>
          <a:xfrm>
            <a:off x="10227149" y="4686300"/>
            <a:ext cx="1573782" cy="1573782"/>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2" name="Text Placeholder 3">
            <a:extLst>
              <a:ext uri="{FF2B5EF4-FFF2-40B4-BE49-F238E27FC236}">
                <a16:creationId xmlns:a16="http://schemas.microsoft.com/office/drawing/2014/main" id="{CBEB0578-5BD4-65FC-9FF6-F03E84899919}"/>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25146943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QbD_group_Text_content_3">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8" name="Oval 7">
            <a:extLst>
              <a:ext uri="{FF2B5EF4-FFF2-40B4-BE49-F238E27FC236}">
                <a16:creationId xmlns:a16="http://schemas.microsoft.com/office/drawing/2014/main" id="{D35463B2-03A8-80C8-1E0E-56CE8763DAC1}"/>
              </a:ext>
            </a:extLst>
          </p:cNvPr>
          <p:cNvSpPr/>
          <p:nvPr userDrawn="1"/>
        </p:nvSpPr>
        <p:spPr>
          <a:xfrm>
            <a:off x="10227149" y="4686300"/>
            <a:ext cx="1573782" cy="1573782"/>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grpSp>
        <p:nvGrpSpPr>
          <p:cNvPr id="2" name="Group 1">
            <a:extLst>
              <a:ext uri="{FF2B5EF4-FFF2-40B4-BE49-F238E27FC236}">
                <a16:creationId xmlns:a16="http://schemas.microsoft.com/office/drawing/2014/main" id="{5E8AF84B-5E03-C88D-8CC1-003661DC568B}"/>
              </a:ext>
            </a:extLst>
          </p:cNvPr>
          <p:cNvGrpSpPr/>
          <p:nvPr userDrawn="1"/>
        </p:nvGrpSpPr>
        <p:grpSpPr>
          <a:xfrm rot="9457039">
            <a:off x="9199446" y="4547280"/>
            <a:ext cx="4089089" cy="4030720"/>
            <a:chOff x="-568615" y="-653532"/>
            <a:chExt cx="4221041" cy="4160789"/>
          </a:xfrm>
        </p:grpSpPr>
        <p:sp>
          <p:nvSpPr>
            <p:cNvPr id="3" name="Oval 2">
              <a:extLst>
                <a:ext uri="{FF2B5EF4-FFF2-40B4-BE49-F238E27FC236}">
                  <a16:creationId xmlns:a16="http://schemas.microsoft.com/office/drawing/2014/main" id="{93099345-6A94-96EF-636B-322939DA439F}"/>
                </a:ext>
              </a:extLst>
            </p:cNvPr>
            <p:cNvSpPr/>
            <p:nvPr userDrawn="1"/>
          </p:nvSpPr>
          <p:spPr>
            <a:xfrm>
              <a:off x="1329092" y="444359"/>
              <a:ext cx="2323334" cy="2276640"/>
            </a:xfrm>
            <a:prstGeom prst="ellipse">
              <a:avLst/>
            </a:prstGeom>
            <a:solidFill>
              <a:srgbClr val="4BC8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9" name="Oval 8">
              <a:extLst>
                <a:ext uri="{FF2B5EF4-FFF2-40B4-BE49-F238E27FC236}">
                  <a16:creationId xmlns:a16="http://schemas.microsoft.com/office/drawing/2014/main" id="{56176315-DF90-CE19-28B3-1CB12CAADF16}"/>
                </a:ext>
              </a:extLst>
            </p:cNvPr>
            <p:cNvSpPr/>
            <p:nvPr userDrawn="1"/>
          </p:nvSpPr>
          <p:spPr>
            <a:xfrm>
              <a:off x="-568615" y="1083411"/>
              <a:ext cx="2423846" cy="2423846"/>
            </a:xfrm>
            <a:prstGeom prst="ellipse">
              <a:avLst/>
            </a:prstGeom>
            <a:solidFill>
              <a:srgbClr val="2E63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0" name="Oval 9">
              <a:extLst>
                <a:ext uri="{FF2B5EF4-FFF2-40B4-BE49-F238E27FC236}">
                  <a16:creationId xmlns:a16="http://schemas.microsoft.com/office/drawing/2014/main" id="{93BF23D6-C68B-5B4B-D153-3C67DFEB62D3}"/>
                </a:ext>
              </a:extLst>
            </p:cNvPr>
            <p:cNvSpPr/>
            <p:nvPr userDrawn="1"/>
          </p:nvSpPr>
          <p:spPr>
            <a:xfrm>
              <a:off x="154865" y="-653532"/>
              <a:ext cx="2507805" cy="2507805"/>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11" name="Oval 10">
              <a:extLst>
                <a:ext uri="{FF2B5EF4-FFF2-40B4-BE49-F238E27FC236}">
                  <a16:creationId xmlns:a16="http://schemas.microsoft.com/office/drawing/2014/main" id="{7A328314-FADF-2DC9-58D8-E699AD30E6DF}"/>
                </a:ext>
              </a:extLst>
            </p:cNvPr>
            <p:cNvSpPr/>
            <p:nvPr userDrawn="1"/>
          </p:nvSpPr>
          <p:spPr>
            <a:xfrm>
              <a:off x="434004" y="972656"/>
              <a:ext cx="2323334" cy="2276640"/>
            </a:xfrm>
            <a:prstGeom prst="ellipse">
              <a:avLst/>
            </a:prstGeom>
            <a:solidFill>
              <a:srgbClr val="FFFFFF">
                <a:alpha val="49817"/>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grpSp>
      <p:sp>
        <p:nvSpPr>
          <p:cNvPr id="5" name="Text Placeholder 3">
            <a:extLst>
              <a:ext uri="{FF2B5EF4-FFF2-40B4-BE49-F238E27FC236}">
                <a16:creationId xmlns:a16="http://schemas.microsoft.com/office/drawing/2014/main" id="{EEB6EECC-FAB7-3894-0F89-474494C61024}"/>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5908613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16">
    <p:spTree>
      <p:nvGrpSpPr>
        <p:cNvPr id="1" name=""/>
        <p:cNvGrpSpPr/>
        <p:nvPr/>
      </p:nvGrpSpPr>
      <p:grpSpPr>
        <a:xfrm>
          <a:off x="0" y="0"/>
          <a:ext cx="0" cy="0"/>
          <a:chOff x="0" y="0"/>
          <a:chExt cx="0" cy="0"/>
        </a:xfrm>
      </p:grpSpPr>
      <p:pic>
        <p:nvPicPr>
          <p:cNvPr id="21" name="Afbeelding 20">
            <a:extLst>
              <a:ext uri="{FF2B5EF4-FFF2-40B4-BE49-F238E27FC236}">
                <a16:creationId xmlns:a16="http://schemas.microsoft.com/office/drawing/2014/main" id="{C3D19A71-AC46-DB50-C49D-B2C8B1235837}"/>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t="1056" b="1056"/>
          <a:stretch/>
        </p:blipFill>
        <p:spPr>
          <a:xfrm>
            <a:off x="-1" y="0"/>
            <a:ext cx="11869784" cy="6535783"/>
          </a:xfrm>
          <a:custGeom>
            <a:avLst/>
            <a:gdLst>
              <a:gd name="connsiteX0" fmla="*/ 10145917 w 11869784"/>
              <a:gd name="connsiteY0" fmla="*/ 6507926 h 6535783"/>
              <a:gd name="connsiteX1" fmla="*/ 10170045 w 11869784"/>
              <a:gd name="connsiteY1" fmla="*/ 6535783 h 6535783"/>
              <a:gd name="connsiteX2" fmla="*/ 10121872 w 11869784"/>
              <a:gd name="connsiteY2" fmla="*/ 6535783 h 6535783"/>
              <a:gd name="connsiteX3" fmla="*/ 10055799 w 11869784"/>
              <a:gd name="connsiteY3" fmla="*/ 6403881 h 6535783"/>
              <a:gd name="connsiteX4" fmla="*/ 10130269 w 11869784"/>
              <a:gd name="connsiteY4" fmla="*/ 6489860 h 6535783"/>
              <a:gd name="connsiteX5" fmla="*/ 10090562 w 11869784"/>
              <a:gd name="connsiteY5" fmla="*/ 6535783 h 6535783"/>
              <a:gd name="connsiteX6" fmla="*/ 9941949 w 11869784"/>
              <a:gd name="connsiteY6" fmla="*/ 6535783 h 6535783"/>
              <a:gd name="connsiteX7" fmla="*/ 10241444 w 11869784"/>
              <a:gd name="connsiteY7" fmla="*/ 6188801 h 6535783"/>
              <a:gd name="connsiteX8" fmla="*/ 10307842 w 11869784"/>
              <a:gd name="connsiteY8" fmla="*/ 6284491 h 6535783"/>
              <a:gd name="connsiteX9" fmla="*/ 10147206 w 11869784"/>
              <a:gd name="connsiteY9" fmla="*/ 6470272 h 6535783"/>
              <a:gd name="connsiteX10" fmla="*/ 10072751 w 11869784"/>
              <a:gd name="connsiteY10" fmla="*/ 6384242 h 6535783"/>
              <a:gd name="connsiteX11" fmla="*/ 11869784 w 11869784"/>
              <a:gd name="connsiteY11" fmla="*/ 5925892 h 6535783"/>
              <a:gd name="connsiteX12" fmla="*/ 11869784 w 11869784"/>
              <a:gd name="connsiteY12" fmla="*/ 6535783 h 6535783"/>
              <a:gd name="connsiteX13" fmla="*/ 11343361 w 11869784"/>
              <a:gd name="connsiteY13" fmla="*/ 6535783 h 6535783"/>
              <a:gd name="connsiteX14" fmla="*/ 9406028 w 11869784"/>
              <a:gd name="connsiteY14" fmla="*/ 5613863 h 6535783"/>
              <a:gd name="connsiteX15" fmla="*/ 9842506 w 11869784"/>
              <a:gd name="connsiteY15" fmla="*/ 5613863 h 6535783"/>
              <a:gd name="connsiteX16" fmla="*/ 10227027 w 11869784"/>
              <a:gd name="connsiteY16" fmla="*/ 6168022 h 6535783"/>
              <a:gd name="connsiteX17" fmla="*/ 10056404 w 11869784"/>
              <a:gd name="connsiteY17" fmla="*/ 6365353 h 6535783"/>
              <a:gd name="connsiteX18" fmla="*/ 8671702 w 11869784"/>
              <a:gd name="connsiteY18" fmla="*/ 5613863 h 6535783"/>
              <a:gd name="connsiteX19" fmla="*/ 9374043 w 11869784"/>
              <a:gd name="connsiteY19" fmla="*/ 5613863 h 6535783"/>
              <a:gd name="connsiteX20" fmla="*/ 9372925 w 11869784"/>
              <a:gd name="connsiteY20" fmla="*/ 5615479 h 6535783"/>
              <a:gd name="connsiteX21" fmla="*/ 10039431 w 11869784"/>
              <a:gd name="connsiteY21" fmla="*/ 6384983 h 6535783"/>
              <a:gd name="connsiteX22" fmla="*/ 9909041 w 11869784"/>
              <a:gd name="connsiteY22" fmla="*/ 6535783 h 6535783"/>
              <a:gd name="connsiteX23" fmla="*/ 9469577 w 11869784"/>
              <a:gd name="connsiteY23" fmla="*/ 6535783 h 6535783"/>
              <a:gd name="connsiteX24" fmla="*/ 8067027 w 11869784"/>
              <a:gd name="connsiteY24" fmla="*/ 5613863 h 6535783"/>
              <a:gd name="connsiteX25" fmla="*/ 8637470 w 11869784"/>
              <a:gd name="connsiteY25" fmla="*/ 5613863 h 6535783"/>
              <a:gd name="connsiteX26" fmla="*/ 9435991 w 11869784"/>
              <a:gd name="connsiteY26" fmla="*/ 6535783 h 6535783"/>
              <a:gd name="connsiteX27" fmla="*/ 7821662 w 11869784"/>
              <a:gd name="connsiteY27" fmla="*/ 6535783 h 6535783"/>
              <a:gd name="connsiteX28" fmla="*/ 7604181 w 11869784"/>
              <a:gd name="connsiteY28" fmla="*/ 6284491 h 6535783"/>
              <a:gd name="connsiteX29" fmla="*/ 10872465 w 11869784"/>
              <a:gd name="connsiteY29" fmla="*/ 4942362 h 6535783"/>
              <a:gd name="connsiteX30" fmla="*/ 11643596 w 11869784"/>
              <a:gd name="connsiteY30" fmla="*/ 4942362 h 6535783"/>
              <a:gd name="connsiteX31" fmla="*/ 11869784 w 11869784"/>
              <a:gd name="connsiteY31" fmla="*/ 5268337 h 6535783"/>
              <a:gd name="connsiteX32" fmla="*/ 11869784 w 11869784"/>
              <a:gd name="connsiteY32" fmla="*/ 5889573 h 6535783"/>
              <a:gd name="connsiteX33" fmla="*/ 11311037 w 11869784"/>
              <a:gd name="connsiteY33" fmla="*/ 6535783 h 6535783"/>
              <a:gd name="connsiteX34" fmla="*/ 10203902 w 11869784"/>
              <a:gd name="connsiteY34" fmla="*/ 6535783 h 6535783"/>
              <a:gd name="connsiteX35" fmla="*/ 10162832 w 11869784"/>
              <a:gd name="connsiteY35" fmla="*/ 6488328 h 6535783"/>
              <a:gd name="connsiteX36" fmla="*/ 10337699 w 11869784"/>
              <a:gd name="connsiteY36" fmla="*/ 6285735 h 6535783"/>
              <a:gd name="connsiteX37" fmla="*/ 10257609 w 11869784"/>
              <a:gd name="connsiteY37" fmla="*/ 6170073 h 6535783"/>
              <a:gd name="connsiteX38" fmla="*/ 11070475 w 11869784"/>
              <a:gd name="connsiteY38" fmla="*/ 5228320 h 6535783"/>
              <a:gd name="connsiteX39" fmla="*/ 9868118 w 11869784"/>
              <a:gd name="connsiteY39" fmla="*/ 4942362 h 6535783"/>
              <a:gd name="connsiteX40" fmla="*/ 10843060 w 11869784"/>
              <a:gd name="connsiteY40" fmla="*/ 4942362 h 6535783"/>
              <a:gd name="connsiteX41" fmla="*/ 11040618 w 11869784"/>
              <a:gd name="connsiteY41" fmla="*/ 5227076 h 6535783"/>
              <a:gd name="connsiteX42" fmla="*/ 10243221 w 11869784"/>
              <a:gd name="connsiteY42" fmla="*/ 6149293 h 6535783"/>
              <a:gd name="connsiteX43" fmla="*/ 9858682 w 11869784"/>
              <a:gd name="connsiteY43" fmla="*/ 5593958 h 6535783"/>
              <a:gd name="connsiteX44" fmla="*/ 9854948 w 11869784"/>
              <a:gd name="connsiteY44" fmla="*/ 5588979 h 6535783"/>
              <a:gd name="connsiteX45" fmla="*/ 9421843 w 11869784"/>
              <a:gd name="connsiteY45" fmla="*/ 5588979 h 6535783"/>
              <a:gd name="connsiteX46" fmla="*/ 8799804 w 11869784"/>
              <a:gd name="connsiteY46" fmla="*/ 4556448 h 6535783"/>
              <a:gd name="connsiteX47" fmla="*/ 10575282 w 11869784"/>
              <a:gd name="connsiteY47" fmla="*/ 4556448 h 6535783"/>
              <a:gd name="connsiteX48" fmla="*/ 10825794 w 11869784"/>
              <a:gd name="connsiteY48" fmla="*/ 4917478 h 6535783"/>
              <a:gd name="connsiteX49" fmla="*/ 9855676 w 11869784"/>
              <a:gd name="connsiteY49" fmla="*/ 4917478 h 6535783"/>
              <a:gd name="connsiteX50" fmla="*/ 9391253 w 11869784"/>
              <a:gd name="connsiteY50" fmla="*/ 5588979 h 6535783"/>
              <a:gd name="connsiteX51" fmla="*/ 8650166 w 11869784"/>
              <a:gd name="connsiteY51" fmla="*/ 5588979 h 6535783"/>
              <a:gd name="connsiteX52" fmla="*/ 8336958 w 11869784"/>
              <a:gd name="connsiteY52" fmla="*/ 5227076 h 6535783"/>
              <a:gd name="connsiteX53" fmla="*/ 0 w 11869784"/>
              <a:gd name="connsiteY53" fmla="*/ 0 h 6535783"/>
              <a:gd name="connsiteX54" fmla="*/ 11869784 w 11869784"/>
              <a:gd name="connsiteY54" fmla="*/ 0 h 6535783"/>
              <a:gd name="connsiteX55" fmla="*/ 11869784 w 11869784"/>
              <a:gd name="connsiteY55" fmla="*/ 5225748 h 6535783"/>
              <a:gd name="connsiteX56" fmla="*/ 11659772 w 11869784"/>
              <a:gd name="connsiteY56" fmla="*/ 4922457 h 6535783"/>
              <a:gd name="connsiteX57" fmla="*/ 11656038 w 11869784"/>
              <a:gd name="connsiteY57" fmla="*/ 4917478 h 6535783"/>
              <a:gd name="connsiteX58" fmla="*/ 10855234 w 11869784"/>
              <a:gd name="connsiteY58" fmla="*/ 4917478 h 6535783"/>
              <a:gd name="connsiteX59" fmla="*/ 10591458 w 11869784"/>
              <a:gd name="connsiteY59" fmla="*/ 4536543 h 6535783"/>
              <a:gd name="connsiteX60" fmla="*/ 10587724 w 11869784"/>
              <a:gd name="connsiteY60" fmla="*/ 4531564 h 6535783"/>
              <a:gd name="connsiteX61" fmla="*/ 8787362 w 11869784"/>
              <a:gd name="connsiteY61" fmla="*/ 4531564 h 6535783"/>
              <a:gd name="connsiteX62" fmla="*/ 8304611 w 11869784"/>
              <a:gd name="connsiteY62" fmla="*/ 5229565 h 6535783"/>
              <a:gd name="connsiteX63" fmla="*/ 8615917 w 11869784"/>
              <a:gd name="connsiteY63" fmla="*/ 5588979 h 6535783"/>
              <a:gd name="connsiteX64" fmla="*/ 8054586 w 11869784"/>
              <a:gd name="connsiteY64" fmla="*/ 5588979 h 6535783"/>
              <a:gd name="connsiteX65" fmla="*/ 7571835 w 11869784"/>
              <a:gd name="connsiteY65" fmla="*/ 6286980 h 6535783"/>
              <a:gd name="connsiteX66" fmla="*/ 7787336 w 11869784"/>
              <a:gd name="connsiteY66" fmla="*/ 6535783 h 6535783"/>
              <a:gd name="connsiteX67" fmla="*/ 0 w 11869784"/>
              <a:gd name="connsiteY67" fmla="*/ 6535783 h 653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869784" h="6535783">
                <a:moveTo>
                  <a:pt x="10145917" y="6507926"/>
                </a:moveTo>
                <a:lnTo>
                  <a:pt x="10170045" y="6535783"/>
                </a:lnTo>
                <a:lnTo>
                  <a:pt x="10121872" y="6535783"/>
                </a:lnTo>
                <a:close/>
                <a:moveTo>
                  <a:pt x="10055799" y="6403881"/>
                </a:moveTo>
                <a:lnTo>
                  <a:pt x="10130269" y="6489860"/>
                </a:lnTo>
                <a:lnTo>
                  <a:pt x="10090562" y="6535783"/>
                </a:lnTo>
                <a:lnTo>
                  <a:pt x="9941949" y="6535783"/>
                </a:lnTo>
                <a:close/>
                <a:moveTo>
                  <a:pt x="10241444" y="6188801"/>
                </a:moveTo>
                <a:lnTo>
                  <a:pt x="10307842" y="6284491"/>
                </a:lnTo>
                <a:lnTo>
                  <a:pt x="10147206" y="6470272"/>
                </a:lnTo>
                <a:lnTo>
                  <a:pt x="10072751" y="6384242"/>
                </a:lnTo>
                <a:close/>
                <a:moveTo>
                  <a:pt x="11869784" y="5925892"/>
                </a:moveTo>
                <a:lnTo>
                  <a:pt x="11869784" y="6535783"/>
                </a:lnTo>
                <a:lnTo>
                  <a:pt x="11343361" y="6535783"/>
                </a:lnTo>
                <a:close/>
                <a:moveTo>
                  <a:pt x="9406028" y="5613863"/>
                </a:moveTo>
                <a:lnTo>
                  <a:pt x="9842506" y="5613863"/>
                </a:lnTo>
                <a:lnTo>
                  <a:pt x="10227027" y="6168022"/>
                </a:lnTo>
                <a:lnTo>
                  <a:pt x="10056404" y="6365353"/>
                </a:lnTo>
                <a:close/>
                <a:moveTo>
                  <a:pt x="8671702" y="5613863"/>
                </a:moveTo>
                <a:lnTo>
                  <a:pt x="9374043" y="5613863"/>
                </a:lnTo>
                <a:lnTo>
                  <a:pt x="9372925" y="5615479"/>
                </a:lnTo>
                <a:lnTo>
                  <a:pt x="10039431" y="6384983"/>
                </a:lnTo>
                <a:lnTo>
                  <a:pt x="9909041" y="6535783"/>
                </a:lnTo>
                <a:lnTo>
                  <a:pt x="9469577" y="6535783"/>
                </a:lnTo>
                <a:close/>
                <a:moveTo>
                  <a:pt x="8067027" y="5613863"/>
                </a:moveTo>
                <a:lnTo>
                  <a:pt x="8637470" y="5613863"/>
                </a:lnTo>
                <a:lnTo>
                  <a:pt x="9435991" y="6535783"/>
                </a:lnTo>
                <a:lnTo>
                  <a:pt x="7821662" y="6535783"/>
                </a:lnTo>
                <a:lnTo>
                  <a:pt x="7604181" y="6284491"/>
                </a:lnTo>
                <a:close/>
                <a:moveTo>
                  <a:pt x="10872465" y="4942362"/>
                </a:moveTo>
                <a:lnTo>
                  <a:pt x="11643596" y="4942362"/>
                </a:lnTo>
                <a:lnTo>
                  <a:pt x="11869784" y="5268337"/>
                </a:lnTo>
                <a:lnTo>
                  <a:pt x="11869784" y="5889573"/>
                </a:lnTo>
                <a:lnTo>
                  <a:pt x="11311037" y="6535783"/>
                </a:lnTo>
                <a:lnTo>
                  <a:pt x="10203902" y="6535783"/>
                </a:lnTo>
                <a:lnTo>
                  <a:pt x="10162832" y="6488328"/>
                </a:lnTo>
                <a:lnTo>
                  <a:pt x="10337699" y="6285735"/>
                </a:lnTo>
                <a:lnTo>
                  <a:pt x="10257609" y="6170073"/>
                </a:lnTo>
                <a:lnTo>
                  <a:pt x="11070475" y="5228320"/>
                </a:lnTo>
                <a:close/>
                <a:moveTo>
                  <a:pt x="9868118" y="4942362"/>
                </a:moveTo>
                <a:lnTo>
                  <a:pt x="10843060" y="4942362"/>
                </a:lnTo>
                <a:lnTo>
                  <a:pt x="11040618" y="5227076"/>
                </a:lnTo>
                <a:lnTo>
                  <a:pt x="10243221" y="6149293"/>
                </a:lnTo>
                <a:lnTo>
                  <a:pt x="9858682" y="5593958"/>
                </a:lnTo>
                <a:lnTo>
                  <a:pt x="9854948" y="5588979"/>
                </a:lnTo>
                <a:lnTo>
                  <a:pt x="9421843" y="5588979"/>
                </a:lnTo>
                <a:close/>
                <a:moveTo>
                  <a:pt x="8799804" y="4556448"/>
                </a:moveTo>
                <a:lnTo>
                  <a:pt x="10575282" y="4556448"/>
                </a:lnTo>
                <a:lnTo>
                  <a:pt x="10825794" y="4917478"/>
                </a:lnTo>
                <a:lnTo>
                  <a:pt x="9855676" y="4917478"/>
                </a:lnTo>
                <a:lnTo>
                  <a:pt x="9391253" y="5588979"/>
                </a:lnTo>
                <a:lnTo>
                  <a:pt x="8650166" y="5588979"/>
                </a:lnTo>
                <a:lnTo>
                  <a:pt x="8336958" y="5227076"/>
                </a:lnTo>
                <a:close/>
                <a:moveTo>
                  <a:pt x="0" y="0"/>
                </a:moveTo>
                <a:lnTo>
                  <a:pt x="11869784" y="0"/>
                </a:lnTo>
                <a:lnTo>
                  <a:pt x="11869784" y="5225748"/>
                </a:lnTo>
                <a:lnTo>
                  <a:pt x="11659772" y="4922457"/>
                </a:lnTo>
                <a:lnTo>
                  <a:pt x="11656038" y="4917478"/>
                </a:lnTo>
                <a:lnTo>
                  <a:pt x="10855234" y="4917478"/>
                </a:lnTo>
                <a:lnTo>
                  <a:pt x="10591458" y="4536543"/>
                </a:lnTo>
                <a:lnTo>
                  <a:pt x="10587724" y="4531564"/>
                </a:lnTo>
                <a:lnTo>
                  <a:pt x="8787362" y="4531564"/>
                </a:lnTo>
                <a:lnTo>
                  <a:pt x="8304611" y="5229565"/>
                </a:lnTo>
                <a:lnTo>
                  <a:pt x="8615917" y="5588979"/>
                </a:lnTo>
                <a:lnTo>
                  <a:pt x="8054586" y="5588979"/>
                </a:lnTo>
                <a:lnTo>
                  <a:pt x="7571835" y="6286980"/>
                </a:lnTo>
                <a:lnTo>
                  <a:pt x="7787336" y="6535783"/>
                </a:lnTo>
                <a:lnTo>
                  <a:pt x="0" y="6535783"/>
                </a:lnTo>
                <a:close/>
              </a:path>
            </a:pathLst>
          </a:custGeom>
        </p:spPr>
      </p:pic>
      <p:sp>
        <p:nvSpPr>
          <p:cNvPr id="12" name="Tijdelijke aanduiding voor tekst 11">
            <a:extLst>
              <a:ext uri="{FF2B5EF4-FFF2-40B4-BE49-F238E27FC236}">
                <a16:creationId xmlns:a16="http://schemas.microsoft.com/office/drawing/2014/main" id="{CF8DDFAF-40BE-2A95-DE09-91EB89A2F428}"/>
              </a:ext>
            </a:extLst>
          </p:cNvPr>
          <p:cNvSpPr>
            <a:spLocks noGrp="1"/>
          </p:cNvSpPr>
          <p:nvPr>
            <p:ph type="body" sz="quarter" idx="10" hasCustomPrompt="1"/>
          </p:nvPr>
        </p:nvSpPr>
        <p:spPr>
          <a:xfrm>
            <a:off x="838200" y="2177278"/>
            <a:ext cx="564578" cy="397032"/>
          </a:xfrm>
        </p:spPr>
        <p:txBody>
          <a:bodyPr wrap="none">
            <a:spAutoFit/>
          </a:bodyPr>
          <a:lstStyle>
            <a:lvl1pPr algn="l">
              <a:defRPr sz="2200">
                <a:solidFill>
                  <a:schemeClr val="bg1"/>
                </a:solidFill>
              </a:defRPr>
            </a:lvl1pPr>
          </a:lstStyle>
          <a:p>
            <a:pPr lvl="0"/>
            <a:r>
              <a:rPr lang="en-GB" noProof="0"/>
              <a:t>NR</a:t>
            </a:r>
          </a:p>
        </p:txBody>
      </p:sp>
      <p:sp>
        <p:nvSpPr>
          <p:cNvPr id="13" name="Titel 12">
            <a:extLst>
              <a:ext uri="{FF2B5EF4-FFF2-40B4-BE49-F238E27FC236}">
                <a16:creationId xmlns:a16="http://schemas.microsoft.com/office/drawing/2014/main" id="{31080BC9-6B40-D43E-5872-9AB57662C845}"/>
              </a:ext>
            </a:extLst>
          </p:cNvPr>
          <p:cNvSpPr>
            <a:spLocks noGrp="1"/>
          </p:cNvSpPr>
          <p:nvPr>
            <p:ph type="title" hasCustomPrompt="1"/>
          </p:nvPr>
        </p:nvSpPr>
        <p:spPr>
          <a:xfrm>
            <a:off x="838200" y="365126"/>
            <a:ext cx="10248900" cy="1132748"/>
          </a:xfrm>
        </p:spPr>
        <p:txBody>
          <a:bodyPr anchor="b">
            <a:normAutofit/>
          </a:bodyPr>
          <a:lstStyle>
            <a:lvl1pPr>
              <a:defRPr sz="3200" b="0" i="0">
                <a:latin typeface="Roboto Medium" panose="02000000000000000000" pitchFamily="2" charset="0"/>
                <a:ea typeface="Roboto Medium" panose="02000000000000000000" pitchFamily="2" charset="0"/>
              </a:defRPr>
            </a:lvl1pPr>
          </a:lstStyle>
          <a:p>
            <a:r>
              <a:rPr lang="en-GB" noProof="0"/>
              <a:t>Agenda</a:t>
            </a:r>
          </a:p>
        </p:txBody>
      </p:sp>
      <p:sp>
        <p:nvSpPr>
          <p:cNvPr id="19" name="Tijdelijke aanduiding voor tekst 11">
            <a:extLst>
              <a:ext uri="{FF2B5EF4-FFF2-40B4-BE49-F238E27FC236}">
                <a16:creationId xmlns:a16="http://schemas.microsoft.com/office/drawing/2014/main" id="{76EB8E8F-A44B-DA5F-F4F2-E19DEF95B719}"/>
              </a:ext>
            </a:extLst>
          </p:cNvPr>
          <p:cNvSpPr>
            <a:spLocks noGrp="1"/>
          </p:cNvSpPr>
          <p:nvPr>
            <p:ph type="body" sz="quarter" idx="16" hasCustomPrompt="1"/>
          </p:nvPr>
        </p:nvSpPr>
        <p:spPr>
          <a:xfrm>
            <a:off x="1818837" y="217727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 name="Tijdelijke aanduiding voor tekst 11">
            <a:extLst>
              <a:ext uri="{FF2B5EF4-FFF2-40B4-BE49-F238E27FC236}">
                <a16:creationId xmlns:a16="http://schemas.microsoft.com/office/drawing/2014/main" id="{35669138-1A39-3BB6-CBBA-410FF69C5B1F}"/>
              </a:ext>
            </a:extLst>
          </p:cNvPr>
          <p:cNvSpPr>
            <a:spLocks noGrp="1"/>
          </p:cNvSpPr>
          <p:nvPr>
            <p:ph type="body" sz="quarter" idx="17" hasCustomPrompt="1"/>
          </p:nvPr>
        </p:nvSpPr>
        <p:spPr>
          <a:xfrm>
            <a:off x="838200" y="2660604"/>
            <a:ext cx="564578" cy="397032"/>
          </a:xfrm>
        </p:spPr>
        <p:txBody>
          <a:bodyPr wrap="none">
            <a:spAutoFit/>
          </a:bodyPr>
          <a:lstStyle>
            <a:lvl1pPr algn="l">
              <a:defRPr sz="2200">
                <a:solidFill>
                  <a:schemeClr val="bg1"/>
                </a:solidFill>
              </a:defRPr>
            </a:lvl1pPr>
          </a:lstStyle>
          <a:p>
            <a:pPr lvl="0"/>
            <a:r>
              <a:rPr lang="en-GB" noProof="0"/>
              <a:t>NR</a:t>
            </a:r>
          </a:p>
        </p:txBody>
      </p:sp>
      <p:sp>
        <p:nvSpPr>
          <p:cNvPr id="3" name="Tijdelijke aanduiding voor tekst 11">
            <a:extLst>
              <a:ext uri="{FF2B5EF4-FFF2-40B4-BE49-F238E27FC236}">
                <a16:creationId xmlns:a16="http://schemas.microsoft.com/office/drawing/2014/main" id="{912FF7BC-0D1C-BE35-4D66-12BCA80C95C3}"/>
              </a:ext>
            </a:extLst>
          </p:cNvPr>
          <p:cNvSpPr>
            <a:spLocks noGrp="1"/>
          </p:cNvSpPr>
          <p:nvPr>
            <p:ph type="body" sz="quarter" idx="18" hasCustomPrompt="1"/>
          </p:nvPr>
        </p:nvSpPr>
        <p:spPr>
          <a:xfrm>
            <a:off x="1818837" y="266060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4" name="Tijdelijke aanduiding voor tekst 11">
            <a:extLst>
              <a:ext uri="{FF2B5EF4-FFF2-40B4-BE49-F238E27FC236}">
                <a16:creationId xmlns:a16="http://schemas.microsoft.com/office/drawing/2014/main" id="{F3855E1C-3D1C-FE47-C86B-1D1E043F0C25}"/>
              </a:ext>
            </a:extLst>
          </p:cNvPr>
          <p:cNvSpPr>
            <a:spLocks noGrp="1"/>
          </p:cNvSpPr>
          <p:nvPr>
            <p:ph type="body" sz="quarter" idx="19" hasCustomPrompt="1"/>
          </p:nvPr>
        </p:nvSpPr>
        <p:spPr>
          <a:xfrm>
            <a:off x="838200" y="3143930"/>
            <a:ext cx="564578" cy="397032"/>
          </a:xfrm>
        </p:spPr>
        <p:txBody>
          <a:bodyPr wrap="none">
            <a:spAutoFit/>
          </a:bodyPr>
          <a:lstStyle>
            <a:lvl1pPr algn="l">
              <a:defRPr sz="2200">
                <a:solidFill>
                  <a:schemeClr val="bg1"/>
                </a:solidFill>
              </a:defRPr>
            </a:lvl1pPr>
          </a:lstStyle>
          <a:p>
            <a:pPr lvl="0"/>
            <a:r>
              <a:rPr lang="en-GB" noProof="0"/>
              <a:t>NR</a:t>
            </a:r>
          </a:p>
        </p:txBody>
      </p:sp>
      <p:sp>
        <p:nvSpPr>
          <p:cNvPr id="5" name="Tijdelijke aanduiding voor tekst 11">
            <a:extLst>
              <a:ext uri="{FF2B5EF4-FFF2-40B4-BE49-F238E27FC236}">
                <a16:creationId xmlns:a16="http://schemas.microsoft.com/office/drawing/2014/main" id="{21A54116-F1E9-369D-8291-F40E4E31F81B}"/>
              </a:ext>
            </a:extLst>
          </p:cNvPr>
          <p:cNvSpPr>
            <a:spLocks noGrp="1"/>
          </p:cNvSpPr>
          <p:nvPr>
            <p:ph type="body" sz="quarter" idx="20" hasCustomPrompt="1"/>
          </p:nvPr>
        </p:nvSpPr>
        <p:spPr>
          <a:xfrm>
            <a:off x="1818837" y="314393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6" name="Tijdelijke aanduiding voor tekst 11">
            <a:extLst>
              <a:ext uri="{FF2B5EF4-FFF2-40B4-BE49-F238E27FC236}">
                <a16:creationId xmlns:a16="http://schemas.microsoft.com/office/drawing/2014/main" id="{FC16716C-D7F3-141F-2A97-9444CA9ABB78}"/>
              </a:ext>
            </a:extLst>
          </p:cNvPr>
          <p:cNvSpPr>
            <a:spLocks noGrp="1"/>
          </p:cNvSpPr>
          <p:nvPr>
            <p:ph type="body" sz="quarter" idx="21" hasCustomPrompt="1"/>
          </p:nvPr>
        </p:nvSpPr>
        <p:spPr>
          <a:xfrm>
            <a:off x="838200" y="3627256"/>
            <a:ext cx="564578" cy="397032"/>
          </a:xfrm>
        </p:spPr>
        <p:txBody>
          <a:bodyPr wrap="none">
            <a:spAutoFit/>
          </a:bodyPr>
          <a:lstStyle>
            <a:lvl1pPr algn="l">
              <a:defRPr sz="2200">
                <a:solidFill>
                  <a:schemeClr val="bg1"/>
                </a:solidFill>
              </a:defRPr>
            </a:lvl1pPr>
          </a:lstStyle>
          <a:p>
            <a:pPr lvl="0"/>
            <a:r>
              <a:rPr lang="en-GB" noProof="0"/>
              <a:t>NR</a:t>
            </a:r>
          </a:p>
        </p:txBody>
      </p:sp>
      <p:sp>
        <p:nvSpPr>
          <p:cNvPr id="7" name="Tijdelijke aanduiding voor tekst 11">
            <a:extLst>
              <a:ext uri="{FF2B5EF4-FFF2-40B4-BE49-F238E27FC236}">
                <a16:creationId xmlns:a16="http://schemas.microsoft.com/office/drawing/2014/main" id="{0EAB3A27-7A1A-A052-54CB-72A0C7CF3CD1}"/>
              </a:ext>
            </a:extLst>
          </p:cNvPr>
          <p:cNvSpPr>
            <a:spLocks noGrp="1"/>
          </p:cNvSpPr>
          <p:nvPr>
            <p:ph type="body" sz="quarter" idx="22" hasCustomPrompt="1"/>
          </p:nvPr>
        </p:nvSpPr>
        <p:spPr>
          <a:xfrm>
            <a:off x="1818837" y="3627256"/>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9" name="Tijdelijke aanduiding voor tekst 11">
            <a:extLst>
              <a:ext uri="{FF2B5EF4-FFF2-40B4-BE49-F238E27FC236}">
                <a16:creationId xmlns:a16="http://schemas.microsoft.com/office/drawing/2014/main" id="{47A01598-2AA6-8E5C-241D-3C781879A374}"/>
              </a:ext>
            </a:extLst>
          </p:cNvPr>
          <p:cNvSpPr>
            <a:spLocks noGrp="1"/>
          </p:cNvSpPr>
          <p:nvPr>
            <p:ph type="body" sz="quarter" idx="23" hasCustomPrompt="1"/>
          </p:nvPr>
        </p:nvSpPr>
        <p:spPr>
          <a:xfrm>
            <a:off x="838200" y="4110582"/>
            <a:ext cx="564578" cy="397032"/>
          </a:xfrm>
        </p:spPr>
        <p:txBody>
          <a:bodyPr wrap="none">
            <a:spAutoFit/>
          </a:bodyPr>
          <a:lstStyle>
            <a:lvl1pPr algn="l">
              <a:defRPr sz="2200">
                <a:solidFill>
                  <a:schemeClr val="bg1"/>
                </a:solidFill>
              </a:defRPr>
            </a:lvl1pPr>
          </a:lstStyle>
          <a:p>
            <a:pPr lvl="0"/>
            <a:r>
              <a:rPr lang="en-GB" noProof="0"/>
              <a:t>NR</a:t>
            </a:r>
          </a:p>
        </p:txBody>
      </p:sp>
      <p:sp>
        <p:nvSpPr>
          <p:cNvPr id="10" name="Tijdelijke aanduiding voor tekst 11">
            <a:extLst>
              <a:ext uri="{FF2B5EF4-FFF2-40B4-BE49-F238E27FC236}">
                <a16:creationId xmlns:a16="http://schemas.microsoft.com/office/drawing/2014/main" id="{D039ABA9-F50E-109B-661D-74CAE80B7681}"/>
              </a:ext>
            </a:extLst>
          </p:cNvPr>
          <p:cNvSpPr>
            <a:spLocks noGrp="1"/>
          </p:cNvSpPr>
          <p:nvPr>
            <p:ph type="body" sz="quarter" idx="24" hasCustomPrompt="1"/>
          </p:nvPr>
        </p:nvSpPr>
        <p:spPr>
          <a:xfrm>
            <a:off x="1818837" y="4110582"/>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11" name="Tijdelijke aanduiding voor tekst 11">
            <a:extLst>
              <a:ext uri="{FF2B5EF4-FFF2-40B4-BE49-F238E27FC236}">
                <a16:creationId xmlns:a16="http://schemas.microsoft.com/office/drawing/2014/main" id="{5F765E5A-C939-FD28-45B0-E1A34126CDA6}"/>
              </a:ext>
            </a:extLst>
          </p:cNvPr>
          <p:cNvSpPr>
            <a:spLocks noGrp="1"/>
          </p:cNvSpPr>
          <p:nvPr>
            <p:ph type="body" sz="quarter" idx="25" hasCustomPrompt="1"/>
          </p:nvPr>
        </p:nvSpPr>
        <p:spPr>
          <a:xfrm>
            <a:off x="838200" y="4593908"/>
            <a:ext cx="564578" cy="397032"/>
          </a:xfrm>
        </p:spPr>
        <p:txBody>
          <a:bodyPr wrap="none">
            <a:spAutoFit/>
          </a:bodyPr>
          <a:lstStyle>
            <a:lvl1pPr algn="l">
              <a:defRPr sz="2200">
                <a:solidFill>
                  <a:schemeClr val="bg1"/>
                </a:solidFill>
              </a:defRPr>
            </a:lvl1pPr>
          </a:lstStyle>
          <a:p>
            <a:pPr lvl="0"/>
            <a:r>
              <a:rPr lang="en-GB" noProof="0"/>
              <a:t>NR</a:t>
            </a:r>
          </a:p>
        </p:txBody>
      </p:sp>
      <p:sp>
        <p:nvSpPr>
          <p:cNvPr id="25" name="Tijdelijke aanduiding voor tekst 11">
            <a:extLst>
              <a:ext uri="{FF2B5EF4-FFF2-40B4-BE49-F238E27FC236}">
                <a16:creationId xmlns:a16="http://schemas.microsoft.com/office/drawing/2014/main" id="{05A9D994-2AE4-A0B4-C49F-54B6F6CF7F3E}"/>
              </a:ext>
            </a:extLst>
          </p:cNvPr>
          <p:cNvSpPr>
            <a:spLocks noGrp="1"/>
          </p:cNvSpPr>
          <p:nvPr>
            <p:ph type="body" sz="quarter" idx="26" hasCustomPrompt="1"/>
          </p:nvPr>
        </p:nvSpPr>
        <p:spPr>
          <a:xfrm>
            <a:off x="1818837" y="459390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6" name="Tijdelijke aanduiding voor tekst 11">
            <a:extLst>
              <a:ext uri="{FF2B5EF4-FFF2-40B4-BE49-F238E27FC236}">
                <a16:creationId xmlns:a16="http://schemas.microsoft.com/office/drawing/2014/main" id="{9E294130-6A2E-69D3-A980-059D0CF222E1}"/>
              </a:ext>
            </a:extLst>
          </p:cNvPr>
          <p:cNvSpPr>
            <a:spLocks noGrp="1"/>
          </p:cNvSpPr>
          <p:nvPr>
            <p:ph type="body" sz="quarter" idx="27" hasCustomPrompt="1"/>
          </p:nvPr>
        </p:nvSpPr>
        <p:spPr>
          <a:xfrm>
            <a:off x="838200" y="5077234"/>
            <a:ext cx="564578" cy="397032"/>
          </a:xfrm>
        </p:spPr>
        <p:txBody>
          <a:bodyPr wrap="none">
            <a:spAutoFit/>
          </a:bodyPr>
          <a:lstStyle>
            <a:lvl1pPr algn="l">
              <a:defRPr sz="2200">
                <a:solidFill>
                  <a:schemeClr val="bg1"/>
                </a:solidFill>
              </a:defRPr>
            </a:lvl1pPr>
          </a:lstStyle>
          <a:p>
            <a:pPr lvl="0"/>
            <a:r>
              <a:rPr lang="en-GB" noProof="0"/>
              <a:t>NR</a:t>
            </a:r>
          </a:p>
        </p:txBody>
      </p:sp>
      <p:sp>
        <p:nvSpPr>
          <p:cNvPr id="27" name="Tijdelijke aanduiding voor tekst 11">
            <a:extLst>
              <a:ext uri="{FF2B5EF4-FFF2-40B4-BE49-F238E27FC236}">
                <a16:creationId xmlns:a16="http://schemas.microsoft.com/office/drawing/2014/main" id="{CDFC3AE4-8C96-E082-4521-4DAFD4B5ED6E}"/>
              </a:ext>
            </a:extLst>
          </p:cNvPr>
          <p:cNvSpPr>
            <a:spLocks noGrp="1"/>
          </p:cNvSpPr>
          <p:nvPr>
            <p:ph type="body" sz="quarter" idx="28" hasCustomPrompt="1"/>
          </p:nvPr>
        </p:nvSpPr>
        <p:spPr>
          <a:xfrm>
            <a:off x="1818837" y="507723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8" name="Tijdelijke aanduiding voor tekst 11">
            <a:extLst>
              <a:ext uri="{FF2B5EF4-FFF2-40B4-BE49-F238E27FC236}">
                <a16:creationId xmlns:a16="http://schemas.microsoft.com/office/drawing/2014/main" id="{09A4A148-9DED-9D19-D539-819F7284ECF1}"/>
              </a:ext>
            </a:extLst>
          </p:cNvPr>
          <p:cNvSpPr>
            <a:spLocks noGrp="1"/>
          </p:cNvSpPr>
          <p:nvPr>
            <p:ph type="body" sz="quarter" idx="29" hasCustomPrompt="1"/>
          </p:nvPr>
        </p:nvSpPr>
        <p:spPr>
          <a:xfrm>
            <a:off x="838200" y="5560560"/>
            <a:ext cx="564578" cy="397032"/>
          </a:xfrm>
        </p:spPr>
        <p:txBody>
          <a:bodyPr wrap="none">
            <a:spAutoFit/>
          </a:bodyPr>
          <a:lstStyle>
            <a:lvl1pPr algn="l">
              <a:defRPr sz="2200">
                <a:solidFill>
                  <a:schemeClr val="bg1"/>
                </a:solidFill>
              </a:defRPr>
            </a:lvl1pPr>
          </a:lstStyle>
          <a:p>
            <a:pPr lvl="0"/>
            <a:r>
              <a:rPr lang="en-GB" noProof="0"/>
              <a:t>NR</a:t>
            </a:r>
          </a:p>
        </p:txBody>
      </p:sp>
      <p:sp>
        <p:nvSpPr>
          <p:cNvPr id="29" name="Tijdelijke aanduiding voor tekst 11">
            <a:extLst>
              <a:ext uri="{FF2B5EF4-FFF2-40B4-BE49-F238E27FC236}">
                <a16:creationId xmlns:a16="http://schemas.microsoft.com/office/drawing/2014/main" id="{31C169FC-8394-921D-B422-409238DBD185}"/>
              </a:ext>
            </a:extLst>
          </p:cNvPr>
          <p:cNvSpPr>
            <a:spLocks noGrp="1"/>
          </p:cNvSpPr>
          <p:nvPr>
            <p:ph type="body" sz="quarter" idx="30" hasCustomPrompt="1"/>
          </p:nvPr>
        </p:nvSpPr>
        <p:spPr>
          <a:xfrm>
            <a:off x="1818837" y="556056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8" name="Tijdelijke aanduiding voor tekst 11">
            <a:extLst>
              <a:ext uri="{FF2B5EF4-FFF2-40B4-BE49-F238E27FC236}">
                <a16:creationId xmlns:a16="http://schemas.microsoft.com/office/drawing/2014/main" id="{90FC3FFF-E925-1831-5666-CA9507F207A2}"/>
              </a:ext>
            </a:extLst>
          </p:cNvPr>
          <p:cNvSpPr>
            <a:spLocks noGrp="1"/>
          </p:cNvSpPr>
          <p:nvPr>
            <p:ph type="body" sz="quarter" idx="31" hasCustomPrompt="1"/>
          </p:nvPr>
        </p:nvSpPr>
        <p:spPr>
          <a:xfrm>
            <a:off x="6128657" y="2177278"/>
            <a:ext cx="564578" cy="397032"/>
          </a:xfrm>
        </p:spPr>
        <p:txBody>
          <a:bodyPr wrap="none">
            <a:spAutoFit/>
          </a:bodyPr>
          <a:lstStyle>
            <a:lvl1pPr algn="l">
              <a:defRPr sz="2200">
                <a:solidFill>
                  <a:schemeClr val="bg1"/>
                </a:solidFill>
              </a:defRPr>
            </a:lvl1pPr>
          </a:lstStyle>
          <a:p>
            <a:pPr lvl="0"/>
            <a:r>
              <a:rPr lang="en-GB" noProof="0"/>
              <a:t>NR</a:t>
            </a:r>
          </a:p>
        </p:txBody>
      </p:sp>
      <p:sp>
        <p:nvSpPr>
          <p:cNvPr id="14" name="Tijdelijke aanduiding voor tekst 11">
            <a:extLst>
              <a:ext uri="{FF2B5EF4-FFF2-40B4-BE49-F238E27FC236}">
                <a16:creationId xmlns:a16="http://schemas.microsoft.com/office/drawing/2014/main" id="{5B5E0B55-1707-872F-42C2-BFC473D3F73F}"/>
              </a:ext>
            </a:extLst>
          </p:cNvPr>
          <p:cNvSpPr>
            <a:spLocks noGrp="1"/>
          </p:cNvSpPr>
          <p:nvPr>
            <p:ph type="body" sz="quarter" idx="32" hasCustomPrompt="1"/>
          </p:nvPr>
        </p:nvSpPr>
        <p:spPr>
          <a:xfrm>
            <a:off x="7109294" y="217727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15" name="Tijdelijke aanduiding voor tekst 11">
            <a:extLst>
              <a:ext uri="{FF2B5EF4-FFF2-40B4-BE49-F238E27FC236}">
                <a16:creationId xmlns:a16="http://schemas.microsoft.com/office/drawing/2014/main" id="{91945D65-06C1-49CD-21FE-C19F7784705A}"/>
              </a:ext>
            </a:extLst>
          </p:cNvPr>
          <p:cNvSpPr>
            <a:spLocks noGrp="1"/>
          </p:cNvSpPr>
          <p:nvPr>
            <p:ph type="body" sz="quarter" idx="33" hasCustomPrompt="1"/>
          </p:nvPr>
        </p:nvSpPr>
        <p:spPr>
          <a:xfrm>
            <a:off x="6128657" y="2660604"/>
            <a:ext cx="564578" cy="397032"/>
          </a:xfrm>
        </p:spPr>
        <p:txBody>
          <a:bodyPr wrap="none">
            <a:spAutoFit/>
          </a:bodyPr>
          <a:lstStyle>
            <a:lvl1pPr algn="l">
              <a:defRPr sz="2200">
                <a:solidFill>
                  <a:schemeClr val="bg1"/>
                </a:solidFill>
              </a:defRPr>
            </a:lvl1pPr>
          </a:lstStyle>
          <a:p>
            <a:pPr lvl="0"/>
            <a:r>
              <a:rPr lang="en-GB" noProof="0"/>
              <a:t>NR</a:t>
            </a:r>
          </a:p>
        </p:txBody>
      </p:sp>
      <p:sp>
        <p:nvSpPr>
          <p:cNvPr id="16" name="Tijdelijke aanduiding voor tekst 11">
            <a:extLst>
              <a:ext uri="{FF2B5EF4-FFF2-40B4-BE49-F238E27FC236}">
                <a16:creationId xmlns:a16="http://schemas.microsoft.com/office/drawing/2014/main" id="{F588DED8-35DC-14C2-251E-BF3C853F5398}"/>
              </a:ext>
            </a:extLst>
          </p:cNvPr>
          <p:cNvSpPr>
            <a:spLocks noGrp="1"/>
          </p:cNvSpPr>
          <p:nvPr>
            <p:ph type="body" sz="quarter" idx="34" hasCustomPrompt="1"/>
          </p:nvPr>
        </p:nvSpPr>
        <p:spPr>
          <a:xfrm>
            <a:off x="7109294" y="266060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17" name="Tijdelijke aanduiding voor tekst 11">
            <a:extLst>
              <a:ext uri="{FF2B5EF4-FFF2-40B4-BE49-F238E27FC236}">
                <a16:creationId xmlns:a16="http://schemas.microsoft.com/office/drawing/2014/main" id="{68845AE3-484D-B27F-296A-F2BE9B8C4A58}"/>
              </a:ext>
            </a:extLst>
          </p:cNvPr>
          <p:cNvSpPr>
            <a:spLocks noGrp="1"/>
          </p:cNvSpPr>
          <p:nvPr>
            <p:ph type="body" sz="quarter" idx="35" hasCustomPrompt="1"/>
          </p:nvPr>
        </p:nvSpPr>
        <p:spPr>
          <a:xfrm>
            <a:off x="6128657" y="3143930"/>
            <a:ext cx="564578" cy="397032"/>
          </a:xfrm>
        </p:spPr>
        <p:txBody>
          <a:bodyPr wrap="none">
            <a:spAutoFit/>
          </a:bodyPr>
          <a:lstStyle>
            <a:lvl1pPr algn="l">
              <a:defRPr sz="2200">
                <a:solidFill>
                  <a:schemeClr val="bg1"/>
                </a:solidFill>
              </a:defRPr>
            </a:lvl1pPr>
          </a:lstStyle>
          <a:p>
            <a:pPr lvl="0"/>
            <a:r>
              <a:rPr lang="en-GB" noProof="0"/>
              <a:t>NR</a:t>
            </a:r>
          </a:p>
        </p:txBody>
      </p:sp>
      <p:sp>
        <p:nvSpPr>
          <p:cNvPr id="18" name="Tijdelijke aanduiding voor tekst 11">
            <a:extLst>
              <a:ext uri="{FF2B5EF4-FFF2-40B4-BE49-F238E27FC236}">
                <a16:creationId xmlns:a16="http://schemas.microsoft.com/office/drawing/2014/main" id="{B7B5CFC5-DF1A-E65E-8A4D-D8E910C5315F}"/>
              </a:ext>
            </a:extLst>
          </p:cNvPr>
          <p:cNvSpPr>
            <a:spLocks noGrp="1"/>
          </p:cNvSpPr>
          <p:nvPr>
            <p:ph type="body" sz="quarter" idx="36" hasCustomPrompt="1"/>
          </p:nvPr>
        </p:nvSpPr>
        <p:spPr>
          <a:xfrm>
            <a:off x="7109294" y="314393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0" name="Tijdelijke aanduiding voor tekst 11">
            <a:extLst>
              <a:ext uri="{FF2B5EF4-FFF2-40B4-BE49-F238E27FC236}">
                <a16:creationId xmlns:a16="http://schemas.microsoft.com/office/drawing/2014/main" id="{C8939A1B-CE90-DABA-10BE-B1FB27860145}"/>
              </a:ext>
            </a:extLst>
          </p:cNvPr>
          <p:cNvSpPr>
            <a:spLocks noGrp="1"/>
          </p:cNvSpPr>
          <p:nvPr>
            <p:ph type="body" sz="quarter" idx="37" hasCustomPrompt="1"/>
          </p:nvPr>
        </p:nvSpPr>
        <p:spPr>
          <a:xfrm>
            <a:off x="6128657" y="3627256"/>
            <a:ext cx="564578" cy="397032"/>
          </a:xfrm>
        </p:spPr>
        <p:txBody>
          <a:bodyPr wrap="none">
            <a:spAutoFit/>
          </a:bodyPr>
          <a:lstStyle>
            <a:lvl1pPr algn="l">
              <a:defRPr sz="2200">
                <a:solidFill>
                  <a:schemeClr val="bg1"/>
                </a:solidFill>
              </a:defRPr>
            </a:lvl1pPr>
          </a:lstStyle>
          <a:p>
            <a:pPr lvl="0"/>
            <a:r>
              <a:rPr lang="en-GB" noProof="0"/>
              <a:t>NR</a:t>
            </a:r>
          </a:p>
        </p:txBody>
      </p:sp>
      <p:sp>
        <p:nvSpPr>
          <p:cNvPr id="22" name="Tijdelijke aanduiding voor tekst 11">
            <a:extLst>
              <a:ext uri="{FF2B5EF4-FFF2-40B4-BE49-F238E27FC236}">
                <a16:creationId xmlns:a16="http://schemas.microsoft.com/office/drawing/2014/main" id="{668F7BAD-9ED7-18E1-E21C-1C4997019306}"/>
              </a:ext>
            </a:extLst>
          </p:cNvPr>
          <p:cNvSpPr>
            <a:spLocks noGrp="1"/>
          </p:cNvSpPr>
          <p:nvPr>
            <p:ph type="body" sz="quarter" idx="38" hasCustomPrompt="1"/>
          </p:nvPr>
        </p:nvSpPr>
        <p:spPr>
          <a:xfrm>
            <a:off x="7109294" y="3627256"/>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23" name="Tijdelijke aanduiding voor tekst 11">
            <a:extLst>
              <a:ext uri="{FF2B5EF4-FFF2-40B4-BE49-F238E27FC236}">
                <a16:creationId xmlns:a16="http://schemas.microsoft.com/office/drawing/2014/main" id="{41A160DA-FAF4-76F0-32BD-B0CE79FB7ABB}"/>
              </a:ext>
            </a:extLst>
          </p:cNvPr>
          <p:cNvSpPr>
            <a:spLocks noGrp="1"/>
          </p:cNvSpPr>
          <p:nvPr>
            <p:ph type="body" sz="quarter" idx="39" hasCustomPrompt="1"/>
          </p:nvPr>
        </p:nvSpPr>
        <p:spPr>
          <a:xfrm>
            <a:off x="6128657" y="4110582"/>
            <a:ext cx="564578" cy="397032"/>
          </a:xfrm>
        </p:spPr>
        <p:txBody>
          <a:bodyPr wrap="none">
            <a:spAutoFit/>
          </a:bodyPr>
          <a:lstStyle>
            <a:lvl1pPr algn="l">
              <a:defRPr sz="2200">
                <a:solidFill>
                  <a:schemeClr val="bg1"/>
                </a:solidFill>
              </a:defRPr>
            </a:lvl1pPr>
          </a:lstStyle>
          <a:p>
            <a:pPr lvl="0"/>
            <a:r>
              <a:rPr lang="en-GB" noProof="0"/>
              <a:t>NR</a:t>
            </a:r>
          </a:p>
        </p:txBody>
      </p:sp>
      <p:sp>
        <p:nvSpPr>
          <p:cNvPr id="24" name="Tijdelijke aanduiding voor tekst 11">
            <a:extLst>
              <a:ext uri="{FF2B5EF4-FFF2-40B4-BE49-F238E27FC236}">
                <a16:creationId xmlns:a16="http://schemas.microsoft.com/office/drawing/2014/main" id="{BA685779-D3E5-236A-46FA-77D65AF86144}"/>
              </a:ext>
            </a:extLst>
          </p:cNvPr>
          <p:cNvSpPr>
            <a:spLocks noGrp="1"/>
          </p:cNvSpPr>
          <p:nvPr>
            <p:ph type="body" sz="quarter" idx="40" hasCustomPrompt="1"/>
          </p:nvPr>
        </p:nvSpPr>
        <p:spPr>
          <a:xfrm>
            <a:off x="7109294" y="4110582"/>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30" name="Tijdelijke aanduiding voor tekst 11">
            <a:extLst>
              <a:ext uri="{FF2B5EF4-FFF2-40B4-BE49-F238E27FC236}">
                <a16:creationId xmlns:a16="http://schemas.microsoft.com/office/drawing/2014/main" id="{99F0F810-BA3B-B9E1-D5C3-539221CAFDA0}"/>
              </a:ext>
            </a:extLst>
          </p:cNvPr>
          <p:cNvSpPr>
            <a:spLocks noGrp="1"/>
          </p:cNvSpPr>
          <p:nvPr>
            <p:ph type="body" sz="quarter" idx="41" hasCustomPrompt="1"/>
          </p:nvPr>
        </p:nvSpPr>
        <p:spPr>
          <a:xfrm>
            <a:off x="6128657" y="4593908"/>
            <a:ext cx="564578" cy="397032"/>
          </a:xfrm>
        </p:spPr>
        <p:txBody>
          <a:bodyPr wrap="none">
            <a:spAutoFit/>
          </a:bodyPr>
          <a:lstStyle>
            <a:lvl1pPr algn="l">
              <a:defRPr sz="2200">
                <a:solidFill>
                  <a:schemeClr val="bg1"/>
                </a:solidFill>
              </a:defRPr>
            </a:lvl1pPr>
          </a:lstStyle>
          <a:p>
            <a:pPr lvl="0"/>
            <a:r>
              <a:rPr lang="en-GB" noProof="0"/>
              <a:t>NR</a:t>
            </a:r>
          </a:p>
        </p:txBody>
      </p:sp>
      <p:sp>
        <p:nvSpPr>
          <p:cNvPr id="31" name="Tijdelijke aanduiding voor tekst 11">
            <a:extLst>
              <a:ext uri="{FF2B5EF4-FFF2-40B4-BE49-F238E27FC236}">
                <a16:creationId xmlns:a16="http://schemas.microsoft.com/office/drawing/2014/main" id="{29FD343F-792D-B06A-BDA2-AC2CC62F6D84}"/>
              </a:ext>
            </a:extLst>
          </p:cNvPr>
          <p:cNvSpPr>
            <a:spLocks noGrp="1"/>
          </p:cNvSpPr>
          <p:nvPr>
            <p:ph type="body" sz="quarter" idx="42" hasCustomPrompt="1"/>
          </p:nvPr>
        </p:nvSpPr>
        <p:spPr>
          <a:xfrm>
            <a:off x="7109294" y="4593908"/>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32" name="Tijdelijke aanduiding voor tekst 11">
            <a:extLst>
              <a:ext uri="{FF2B5EF4-FFF2-40B4-BE49-F238E27FC236}">
                <a16:creationId xmlns:a16="http://schemas.microsoft.com/office/drawing/2014/main" id="{959032CE-FB29-D9C7-0899-3D872248005D}"/>
              </a:ext>
            </a:extLst>
          </p:cNvPr>
          <p:cNvSpPr>
            <a:spLocks noGrp="1"/>
          </p:cNvSpPr>
          <p:nvPr>
            <p:ph type="body" sz="quarter" idx="43" hasCustomPrompt="1"/>
          </p:nvPr>
        </p:nvSpPr>
        <p:spPr>
          <a:xfrm>
            <a:off x="6128657" y="5077234"/>
            <a:ext cx="564578" cy="397032"/>
          </a:xfrm>
        </p:spPr>
        <p:txBody>
          <a:bodyPr wrap="none">
            <a:spAutoFit/>
          </a:bodyPr>
          <a:lstStyle>
            <a:lvl1pPr algn="l">
              <a:defRPr sz="2200">
                <a:solidFill>
                  <a:schemeClr val="bg1"/>
                </a:solidFill>
              </a:defRPr>
            </a:lvl1pPr>
          </a:lstStyle>
          <a:p>
            <a:pPr lvl="0"/>
            <a:r>
              <a:rPr lang="en-GB" noProof="0"/>
              <a:t>NR</a:t>
            </a:r>
          </a:p>
        </p:txBody>
      </p:sp>
      <p:sp>
        <p:nvSpPr>
          <p:cNvPr id="33" name="Tijdelijke aanduiding voor tekst 11">
            <a:extLst>
              <a:ext uri="{FF2B5EF4-FFF2-40B4-BE49-F238E27FC236}">
                <a16:creationId xmlns:a16="http://schemas.microsoft.com/office/drawing/2014/main" id="{7C26F20B-28DF-F206-CD04-5F29DBA28CF1}"/>
              </a:ext>
            </a:extLst>
          </p:cNvPr>
          <p:cNvSpPr>
            <a:spLocks noGrp="1"/>
          </p:cNvSpPr>
          <p:nvPr>
            <p:ph type="body" sz="quarter" idx="44" hasCustomPrompt="1"/>
          </p:nvPr>
        </p:nvSpPr>
        <p:spPr>
          <a:xfrm>
            <a:off x="7109294" y="5077234"/>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
        <p:nvSpPr>
          <p:cNvPr id="34" name="Tijdelijke aanduiding voor tekst 11">
            <a:extLst>
              <a:ext uri="{FF2B5EF4-FFF2-40B4-BE49-F238E27FC236}">
                <a16:creationId xmlns:a16="http://schemas.microsoft.com/office/drawing/2014/main" id="{4920FA82-6DA3-BD34-7B0A-F487384B7968}"/>
              </a:ext>
            </a:extLst>
          </p:cNvPr>
          <p:cNvSpPr>
            <a:spLocks noGrp="1"/>
          </p:cNvSpPr>
          <p:nvPr>
            <p:ph type="body" sz="quarter" idx="45" hasCustomPrompt="1"/>
          </p:nvPr>
        </p:nvSpPr>
        <p:spPr>
          <a:xfrm>
            <a:off x="6128657" y="5560560"/>
            <a:ext cx="564578" cy="397032"/>
          </a:xfrm>
        </p:spPr>
        <p:txBody>
          <a:bodyPr wrap="none">
            <a:spAutoFit/>
          </a:bodyPr>
          <a:lstStyle>
            <a:lvl1pPr algn="l">
              <a:defRPr sz="2200">
                <a:solidFill>
                  <a:schemeClr val="bg1"/>
                </a:solidFill>
              </a:defRPr>
            </a:lvl1pPr>
          </a:lstStyle>
          <a:p>
            <a:pPr lvl="0"/>
            <a:r>
              <a:rPr lang="en-GB" noProof="0"/>
              <a:t>NR</a:t>
            </a:r>
          </a:p>
        </p:txBody>
      </p:sp>
      <p:sp>
        <p:nvSpPr>
          <p:cNvPr id="35" name="Tijdelijke aanduiding voor tekst 11">
            <a:extLst>
              <a:ext uri="{FF2B5EF4-FFF2-40B4-BE49-F238E27FC236}">
                <a16:creationId xmlns:a16="http://schemas.microsoft.com/office/drawing/2014/main" id="{75583A09-FF0F-E167-190A-9961A0FC368F}"/>
              </a:ext>
            </a:extLst>
          </p:cNvPr>
          <p:cNvSpPr>
            <a:spLocks noGrp="1"/>
          </p:cNvSpPr>
          <p:nvPr>
            <p:ph type="body" sz="quarter" idx="46" hasCustomPrompt="1"/>
          </p:nvPr>
        </p:nvSpPr>
        <p:spPr>
          <a:xfrm>
            <a:off x="7109294" y="5560560"/>
            <a:ext cx="1428596" cy="397032"/>
          </a:xfrm>
        </p:spPr>
        <p:txBody>
          <a:bodyPr wrap="none">
            <a:spAutoFit/>
          </a:bodyPr>
          <a:lstStyle>
            <a:lvl1pPr algn="l">
              <a:defRPr sz="2200" b="0" i="0">
                <a:solidFill>
                  <a:schemeClr val="tx1"/>
                </a:solidFill>
                <a:latin typeface="Roboto" panose="02000000000000000000" pitchFamily="2" charset="0"/>
                <a:ea typeface="Roboto" panose="02000000000000000000" pitchFamily="2" charset="0"/>
              </a:defRPr>
            </a:lvl1pPr>
          </a:lstStyle>
          <a:p>
            <a:pPr lvl="0"/>
            <a:r>
              <a:rPr lang="en-GB" noProof="0"/>
              <a:t>Title topic</a:t>
            </a:r>
          </a:p>
        </p:txBody>
      </p:sp>
    </p:spTree>
    <p:extLst>
      <p:ext uri="{BB962C8B-B14F-4D97-AF65-F5344CB8AC3E}">
        <p14:creationId xmlns:p14="http://schemas.microsoft.com/office/powerpoint/2010/main" val="340762732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QbD_group_Image_left_text_right">
    <p:bg>
      <p:bgPr>
        <a:solidFill>
          <a:srgbClr val="FFFFFF"/>
        </a:solidFill>
        <a:effectLst/>
      </p:bgPr>
    </p:bg>
    <p:spTree>
      <p:nvGrpSpPr>
        <p:cNvPr id="1" name=""/>
        <p:cNvGrpSpPr/>
        <p:nvPr/>
      </p:nvGrpSpPr>
      <p:grpSpPr>
        <a:xfrm>
          <a:off x="0" y="0"/>
          <a:ext cx="0" cy="0"/>
          <a:chOff x="0" y="0"/>
          <a:chExt cx="0" cy="0"/>
        </a:xfrm>
      </p:grpSpPr>
      <p:pic>
        <p:nvPicPr>
          <p:cNvPr id="40" name="Picture 39" descr="A logo with white text&#10;&#10;Description automatically generated">
            <a:extLst>
              <a:ext uri="{FF2B5EF4-FFF2-40B4-BE49-F238E27FC236}">
                <a16:creationId xmlns:a16="http://schemas.microsoft.com/office/drawing/2014/main" id="{61BA961A-A736-051F-07FA-B64D8F38D32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590729" y="3092570"/>
            <a:ext cx="1007277" cy="693180"/>
          </a:xfrm>
          <a:prstGeom prst="rect">
            <a:avLst/>
          </a:prstGeom>
        </p:spPr>
      </p:pic>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sp>
        <p:nvSpPr>
          <p:cNvPr id="52" name="TextBox 51">
            <a:extLst>
              <a:ext uri="{FF2B5EF4-FFF2-40B4-BE49-F238E27FC236}">
                <a16:creationId xmlns:a16="http://schemas.microsoft.com/office/drawing/2014/main" id="{1ECC835C-8014-4308-D191-11DE028EC686}"/>
              </a:ext>
            </a:extLst>
          </p:cNvPr>
          <p:cNvSpPr txBox="1"/>
          <p:nvPr userDrawn="1"/>
        </p:nvSpPr>
        <p:spPr>
          <a:xfrm>
            <a:off x="9599149" y="2891562"/>
            <a:ext cx="873760" cy="276999"/>
          </a:xfrm>
          <a:prstGeom prst="rect">
            <a:avLst/>
          </a:prstGeom>
          <a:noFill/>
        </p:spPr>
        <p:txBody>
          <a:bodyPr wrap="square" rtlCol="0">
            <a:spAutoFit/>
          </a:bodyPr>
          <a:lstStyle/>
          <a:p>
            <a:endParaRPr lang="en-BE" sz="1200"/>
          </a:p>
        </p:txBody>
      </p:sp>
      <p:sp>
        <p:nvSpPr>
          <p:cNvPr id="53" name="TextBox 52">
            <a:extLst>
              <a:ext uri="{FF2B5EF4-FFF2-40B4-BE49-F238E27FC236}">
                <a16:creationId xmlns:a16="http://schemas.microsoft.com/office/drawing/2014/main" id="{11C2BA13-EAEE-CF87-0D6D-5B1232F20F01}"/>
              </a:ext>
            </a:extLst>
          </p:cNvPr>
          <p:cNvSpPr txBox="1"/>
          <p:nvPr userDrawn="1"/>
        </p:nvSpPr>
        <p:spPr>
          <a:xfrm>
            <a:off x="9615838" y="3722995"/>
            <a:ext cx="873760" cy="338554"/>
          </a:xfrm>
          <a:prstGeom prst="rect">
            <a:avLst/>
          </a:prstGeom>
          <a:noFill/>
        </p:spPr>
        <p:txBody>
          <a:bodyPr wrap="square" rtlCol="0">
            <a:spAutoFit/>
          </a:bodyPr>
          <a:lstStyle/>
          <a:p>
            <a:endParaRPr lang="en-BE" sz="1600" b="1"/>
          </a:p>
        </p:txBody>
      </p:sp>
      <p:sp>
        <p:nvSpPr>
          <p:cNvPr id="5" name="Tijdelijke aanduiding voor tekst 2">
            <a:extLst>
              <a:ext uri="{FF2B5EF4-FFF2-40B4-BE49-F238E27FC236}">
                <a16:creationId xmlns:a16="http://schemas.microsoft.com/office/drawing/2014/main" id="{7177F62F-5C4A-AABB-FAF9-1C48AF301E7A}"/>
              </a:ext>
            </a:extLst>
          </p:cNvPr>
          <p:cNvSpPr txBox="1">
            <a:spLocks/>
          </p:cNvSpPr>
          <p:nvPr userDrawn="1"/>
        </p:nvSpPr>
        <p:spPr>
          <a:xfrm>
            <a:off x="6303963" y="2054225"/>
            <a:ext cx="5221287" cy="3024188"/>
          </a:xfrm>
          <a:prstGeom prst="rect">
            <a:avLst/>
          </a:prstGeom>
        </p:spPr>
        <p:txBody>
          <a:bodyPr vert="horz" lIns="91440" tIns="45720" rIns="91440" bIns="45720" numCol="2" rtlCol="0">
            <a:normAutofit/>
          </a:bodyPr>
          <a:lstStyle>
            <a:lvl1pPr marL="180000" indent="-180000" algn="l" defTabSz="914400" rtl="0" eaLnBrk="1" latinLnBrk="0" hangingPunct="1">
              <a:lnSpc>
                <a:spcPct val="90000"/>
              </a:lnSpc>
              <a:spcBef>
                <a:spcPts val="1000"/>
              </a:spcBef>
              <a:buFont typeface="Arial" panose="020B0604020202020204" pitchFamily="34" charset="0"/>
              <a:buChar char="•"/>
              <a:defRPr sz="1800" kern="1200">
                <a:solidFill>
                  <a:schemeClr val="tx2"/>
                </a:solidFill>
                <a:latin typeface="+mn-lt"/>
                <a:ea typeface="+mn-ea"/>
                <a:cs typeface="+mn-cs"/>
              </a:defRPr>
            </a:lvl1pPr>
            <a:lvl2pPr marL="36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2pPr>
            <a:lvl3pPr marL="54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3pPr>
            <a:lvl4pPr marL="72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90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000" marR="0" lvl="1" indent="-1800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2" name="Picture Placeholder 11">
            <a:extLst>
              <a:ext uri="{FF2B5EF4-FFF2-40B4-BE49-F238E27FC236}">
                <a16:creationId xmlns:a16="http://schemas.microsoft.com/office/drawing/2014/main" id="{ECE97715-B82A-8F09-DD90-60CCD016AAB8}"/>
              </a:ext>
            </a:extLst>
          </p:cNvPr>
          <p:cNvSpPr>
            <a:spLocks noGrp="1"/>
          </p:cNvSpPr>
          <p:nvPr>
            <p:ph type="pic" sz="quarter" idx="10"/>
          </p:nvPr>
        </p:nvSpPr>
        <p:spPr>
          <a:xfrm>
            <a:off x="938598" y="1714500"/>
            <a:ext cx="4106410" cy="4120398"/>
          </a:xfrm>
          <a:prstGeom prst="ellipse">
            <a:avLst/>
          </a:prstGeom>
        </p:spPr>
        <p:txBody>
          <a:bodyPr anchor="ctr"/>
          <a:lstStyle>
            <a:lvl1pPr marL="0" indent="0" algn="ctr">
              <a:buNone/>
              <a:defRPr/>
            </a:lvl1pPr>
          </a:lstStyle>
          <a:p>
            <a:endParaRPr lang="en-BE"/>
          </a:p>
        </p:txBody>
      </p:sp>
      <p:sp>
        <p:nvSpPr>
          <p:cNvPr id="15" name="Text Placeholder 14">
            <a:extLst>
              <a:ext uri="{FF2B5EF4-FFF2-40B4-BE49-F238E27FC236}">
                <a16:creationId xmlns:a16="http://schemas.microsoft.com/office/drawing/2014/main" id="{C9457DBD-6498-06DD-9BC0-C0EBD8A7EADF}"/>
              </a:ext>
            </a:extLst>
          </p:cNvPr>
          <p:cNvSpPr>
            <a:spLocks noGrp="1"/>
          </p:cNvSpPr>
          <p:nvPr>
            <p:ph type="body" sz="quarter" idx="11"/>
          </p:nvPr>
        </p:nvSpPr>
        <p:spPr>
          <a:xfrm>
            <a:off x="6096000" y="1714500"/>
            <a:ext cx="4972050" cy="3657600"/>
          </a:xfrm>
        </p:spPr>
        <p:txBody>
          <a:bodyPr numCol="2">
            <a:normAutofit/>
          </a:bodyPr>
          <a:lstStyle>
            <a:lvl1pPr>
              <a:defRPr sz="1400" b="1"/>
            </a:lvl1pPr>
            <a:lvl2pPr>
              <a:defRPr sz="1400"/>
            </a:lvl2pPr>
            <a:lvl3pPr>
              <a:defRPr sz="1400"/>
            </a:lvl3pPr>
            <a:lvl4pPr>
              <a:defRPr sz="1400"/>
            </a:lvl4pPr>
            <a:lvl5pPr>
              <a:defRPr sz="1400"/>
            </a:lvl5pPr>
          </a:lstStyle>
          <a:p>
            <a:pPr lvl="0"/>
            <a:r>
              <a:rPr lang="en-GB"/>
              <a:t>Click to edit Master text styles</a:t>
            </a:r>
          </a:p>
          <a:p>
            <a:pPr lvl="1"/>
            <a:r>
              <a:rPr lang="en-GB"/>
              <a:t>Second level</a:t>
            </a:r>
          </a:p>
        </p:txBody>
      </p:sp>
      <p:sp>
        <p:nvSpPr>
          <p:cNvPr id="18" name="Text Placeholder 17">
            <a:extLst>
              <a:ext uri="{FF2B5EF4-FFF2-40B4-BE49-F238E27FC236}">
                <a16:creationId xmlns:a16="http://schemas.microsoft.com/office/drawing/2014/main" id="{6834E267-37C9-A352-BB7E-88BE40B87609}"/>
              </a:ext>
            </a:extLst>
          </p:cNvPr>
          <p:cNvSpPr>
            <a:spLocks noGrp="1"/>
          </p:cNvSpPr>
          <p:nvPr>
            <p:ph type="body" sz="quarter" idx="12"/>
          </p:nvPr>
        </p:nvSpPr>
        <p:spPr>
          <a:xfrm>
            <a:off x="3713163" y="4370388"/>
            <a:ext cx="1736725" cy="1735137"/>
          </a:xfrm>
          <a:prstGeom prst="ellipse">
            <a:avLst/>
          </a:prstGeom>
          <a:solidFill>
            <a:schemeClr val="tx1"/>
          </a:solidFill>
        </p:spPr>
        <p:txBody>
          <a:bodyPr anchor="ctr">
            <a:noAutofit/>
          </a:bodyPr>
          <a:lstStyle>
            <a:lvl1pPr marL="0" indent="0" algn="ctr">
              <a:buNone/>
              <a:defRPr sz="1600" b="1">
                <a:solidFill>
                  <a:srgbClr val="FFFFFF"/>
                </a:solidFill>
              </a:defRPr>
            </a:lvl1pPr>
            <a:lvl2pPr marL="457200" indent="0" algn="ctr">
              <a:buNone/>
              <a:defRPr sz="1600" b="1">
                <a:solidFill>
                  <a:srgbClr val="FFFFFF"/>
                </a:solidFill>
              </a:defRPr>
            </a:lvl2pPr>
            <a:lvl3pPr marL="914400" indent="0" algn="ctr">
              <a:buNone/>
              <a:defRPr sz="1600" b="1">
                <a:solidFill>
                  <a:srgbClr val="FFFFFF"/>
                </a:solidFill>
              </a:defRPr>
            </a:lvl3pPr>
            <a:lvl4pPr marL="1371600" indent="0" algn="ctr">
              <a:buNone/>
              <a:defRPr sz="1600" b="1">
                <a:solidFill>
                  <a:srgbClr val="FFFFFF"/>
                </a:solidFill>
              </a:defRPr>
            </a:lvl4pPr>
            <a:lvl5pPr marL="1828800" indent="0" algn="ctr">
              <a:buNone/>
              <a:defRPr sz="1600" b="1">
                <a:solidFill>
                  <a:srgbClr val="FFFFFF"/>
                </a:solidFill>
              </a:defRPr>
            </a:lvl5pPr>
          </a:lstStyle>
          <a:p>
            <a:pPr lvl="0"/>
            <a:r>
              <a:rPr lang="en-GB"/>
              <a:t>Click to edit Master text styles</a:t>
            </a:r>
          </a:p>
        </p:txBody>
      </p:sp>
      <p:sp>
        <p:nvSpPr>
          <p:cNvPr id="2" name="Text Placeholder 3">
            <a:extLst>
              <a:ext uri="{FF2B5EF4-FFF2-40B4-BE49-F238E27FC236}">
                <a16:creationId xmlns:a16="http://schemas.microsoft.com/office/drawing/2014/main" id="{672924EB-E6BC-8798-2C47-770046273171}"/>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pic>
        <p:nvPicPr>
          <p:cNvPr id="3" name="Picture 2" descr="A group of colorful circles&#10;&#10;Description automatically generated">
            <a:extLst>
              <a:ext uri="{FF2B5EF4-FFF2-40B4-BE49-F238E27FC236}">
                <a16:creationId xmlns:a16="http://schemas.microsoft.com/office/drawing/2014/main" id="{A6A4B6B3-3812-EAC7-E849-B4D6344B1B3B}"/>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Tree>
    <p:extLst>
      <p:ext uri="{BB962C8B-B14F-4D97-AF65-F5344CB8AC3E}">
        <p14:creationId xmlns:p14="http://schemas.microsoft.com/office/powerpoint/2010/main" val="5883273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QbD_group_table_insert">
    <p:bg>
      <p:bgPr>
        <a:solidFill>
          <a:srgbClr val="FFFFFF"/>
        </a:solidFill>
        <a:effectLst/>
      </p:bgPr>
    </p:bg>
    <p:spTree>
      <p:nvGrpSpPr>
        <p:cNvPr id="1" name=""/>
        <p:cNvGrpSpPr/>
        <p:nvPr/>
      </p:nvGrpSpPr>
      <p:grpSpPr>
        <a:xfrm>
          <a:off x="0" y="0"/>
          <a:ext cx="0" cy="0"/>
          <a:chOff x="0" y="0"/>
          <a:chExt cx="0" cy="0"/>
        </a:xfrm>
      </p:grpSpPr>
      <p:pic>
        <p:nvPicPr>
          <p:cNvPr id="40" name="Picture 39" descr="A logo with white text&#10;&#10;Description automatically generated">
            <a:extLst>
              <a:ext uri="{FF2B5EF4-FFF2-40B4-BE49-F238E27FC236}">
                <a16:creationId xmlns:a16="http://schemas.microsoft.com/office/drawing/2014/main" id="{61BA961A-A736-051F-07FA-B64D8F38D32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590729" y="3092570"/>
            <a:ext cx="1007277" cy="693180"/>
          </a:xfrm>
          <a:prstGeom prst="rect">
            <a:avLst/>
          </a:prstGeom>
        </p:spPr>
      </p:pic>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sp>
        <p:nvSpPr>
          <p:cNvPr id="52" name="TextBox 51">
            <a:extLst>
              <a:ext uri="{FF2B5EF4-FFF2-40B4-BE49-F238E27FC236}">
                <a16:creationId xmlns:a16="http://schemas.microsoft.com/office/drawing/2014/main" id="{1ECC835C-8014-4308-D191-11DE028EC686}"/>
              </a:ext>
            </a:extLst>
          </p:cNvPr>
          <p:cNvSpPr txBox="1"/>
          <p:nvPr userDrawn="1"/>
        </p:nvSpPr>
        <p:spPr>
          <a:xfrm>
            <a:off x="9599149" y="2891562"/>
            <a:ext cx="873760" cy="276999"/>
          </a:xfrm>
          <a:prstGeom prst="rect">
            <a:avLst/>
          </a:prstGeom>
          <a:noFill/>
        </p:spPr>
        <p:txBody>
          <a:bodyPr wrap="square" rtlCol="0">
            <a:spAutoFit/>
          </a:bodyPr>
          <a:lstStyle/>
          <a:p>
            <a:endParaRPr lang="en-BE" sz="1200"/>
          </a:p>
        </p:txBody>
      </p:sp>
      <p:sp>
        <p:nvSpPr>
          <p:cNvPr id="53" name="TextBox 52">
            <a:extLst>
              <a:ext uri="{FF2B5EF4-FFF2-40B4-BE49-F238E27FC236}">
                <a16:creationId xmlns:a16="http://schemas.microsoft.com/office/drawing/2014/main" id="{11C2BA13-EAEE-CF87-0D6D-5B1232F20F01}"/>
              </a:ext>
            </a:extLst>
          </p:cNvPr>
          <p:cNvSpPr txBox="1"/>
          <p:nvPr userDrawn="1"/>
        </p:nvSpPr>
        <p:spPr>
          <a:xfrm>
            <a:off x="9615838" y="3722995"/>
            <a:ext cx="873760" cy="338554"/>
          </a:xfrm>
          <a:prstGeom prst="rect">
            <a:avLst/>
          </a:prstGeom>
          <a:noFill/>
        </p:spPr>
        <p:txBody>
          <a:bodyPr wrap="square" rtlCol="0">
            <a:spAutoFit/>
          </a:bodyPr>
          <a:lstStyle/>
          <a:p>
            <a:endParaRPr lang="en-BE" sz="1600" b="1"/>
          </a:p>
        </p:txBody>
      </p:sp>
      <p:sp>
        <p:nvSpPr>
          <p:cNvPr id="5" name="Tijdelijke aanduiding voor tekst 2">
            <a:extLst>
              <a:ext uri="{FF2B5EF4-FFF2-40B4-BE49-F238E27FC236}">
                <a16:creationId xmlns:a16="http://schemas.microsoft.com/office/drawing/2014/main" id="{7177F62F-5C4A-AABB-FAF9-1C48AF301E7A}"/>
              </a:ext>
            </a:extLst>
          </p:cNvPr>
          <p:cNvSpPr txBox="1">
            <a:spLocks/>
          </p:cNvSpPr>
          <p:nvPr userDrawn="1"/>
        </p:nvSpPr>
        <p:spPr>
          <a:xfrm>
            <a:off x="6303963" y="2054225"/>
            <a:ext cx="5221287" cy="3024188"/>
          </a:xfrm>
          <a:prstGeom prst="rect">
            <a:avLst/>
          </a:prstGeom>
        </p:spPr>
        <p:txBody>
          <a:bodyPr vert="horz" lIns="91440" tIns="45720" rIns="91440" bIns="45720" numCol="2" rtlCol="0">
            <a:normAutofit/>
          </a:bodyPr>
          <a:lstStyle>
            <a:lvl1pPr marL="180000" indent="-180000" algn="l" defTabSz="914400" rtl="0" eaLnBrk="1" latinLnBrk="0" hangingPunct="1">
              <a:lnSpc>
                <a:spcPct val="90000"/>
              </a:lnSpc>
              <a:spcBef>
                <a:spcPts val="1000"/>
              </a:spcBef>
              <a:buFont typeface="Arial" panose="020B0604020202020204" pitchFamily="34" charset="0"/>
              <a:buChar char="•"/>
              <a:defRPr sz="1800" kern="1200">
                <a:solidFill>
                  <a:schemeClr val="tx2"/>
                </a:solidFill>
                <a:latin typeface="+mn-lt"/>
                <a:ea typeface="+mn-ea"/>
                <a:cs typeface="+mn-cs"/>
              </a:defRPr>
            </a:lvl1pPr>
            <a:lvl2pPr marL="36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2pPr>
            <a:lvl3pPr marL="54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3pPr>
            <a:lvl4pPr marL="72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90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000" marR="0" lvl="1" indent="-1800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3D00F25A-7AB1-4DAC-23C2-B21BCABDE77F}"/>
              </a:ext>
            </a:extLst>
          </p:cNvPr>
          <p:cNvSpPr>
            <a:spLocks noGrp="1"/>
          </p:cNvSpPr>
          <p:nvPr>
            <p:ph sz="quarter" idx="10"/>
          </p:nvPr>
        </p:nvSpPr>
        <p:spPr>
          <a:xfrm>
            <a:off x="902367" y="1347788"/>
            <a:ext cx="10322845" cy="4138612"/>
          </a:xfrm>
        </p:spPr>
        <p:txBody>
          <a:bodyPr/>
          <a:lstStyle>
            <a:lvl2pPr marL="457200" indent="0">
              <a:buNone/>
              <a:defRPr/>
            </a:lvl2pPr>
          </a:lstStyle>
          <a:p>
            <a:pPr lvl="1"/>
            <a:endParaRPr lang="en-BE"/>
          </a:p>
        </p:txBody>
      </p:sp>
      <p:sp>
        <p:nvSpPr>
          <p:cNvPr id="2" name="Text Placeholder 3">
            <a:extLst>
              <a:ext uri="{FF2B5EF4-FFF2-40B4-BE49-F238E27FC236}">
                <a16:creationId xmlns:a16="http://schemas.microsoft.com/office/drawing/2014/main" id="{3A05C95D-BEED-8FF8-6559-5C52209F3F1F}"/>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pic>
        <p:nvPicPr>
          <p:cNvPr id="4" name="Picture 3" descr="A group of colorful circles&#10;&#10;Description automatically generated">
            <a:extLst>
              <a:ext uri="{FF2B5EF4-FFF2-40B4-BE49-F238E27FC236}">
                <a16:creationId xmlns:a16="http://schemas.microsoft.com/office/drawing/2014/main" id="{693B4752-9FC2-F34F-25FE-842C55D2F6CE}"/>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Tree>
    <p:extLst>
      <p:ext uri="{BB962C8B-B14F-4D97-AF65-F5344CB8AC3E}">
        <p14:creationId xmlns:p14="http://schemas.microsoft.com/office/powerpoint/2010/main" val="4136511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Qbd_group_text_lay-out">
    <p:bg>
      <p:bgPr>
        <a:solidFill>
          <a:srgbClr val="FFFFFF"/>
        </a:solidFill>
        <a:effectLst/>
      </p:bgPr>
    </p:bg>
    <p:spTree>
      <p:nvGrpSpPr>
        <p:cNvPr id="1" name=""/>
        <p:cNvGrpSpPr/>
        <p:nvPr/>
      </p:nvGrpSpPr>
      <p:grpSpPr>
        <a:xfrm>
          <a:off x="0" y="0"/>
          <a:ext cx="0" cy="0"/>
          <a:chOff x="0" y="0"/>
          <a:chExt cx="0" cy="0"/>
        </a:xfrm>
      </p:grpSpPr>
      <p:pic>
        <p:nvPicPr>
          <p:cNvPr id="40" name="Picture 39" descr="A logo with white text&#10;&#10;Description automatically generated">
            <a:extLst>
              <a:ext uri="{FF2B5EF4-FFF2-40B4-BE49-F238E27FC236}">
                <a16:creationId xmlns:a16="http://schemas.microsoft.com/office/drawing/2014/main" id="{61BA961A-A736-051F-07FA-B64D8F38D32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590729" y="3092570"/>
            <a:ext cx="1007277" cy="693180"/>
          </a:xfrm>
          <a:prstGeom prst="rect">
            <a:avLst/>
          </a:prstGeom>
        </p:spPr>
      </p:pic>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sp>
        <p:nvSpPr>
          <p:cNvPr id="52" name="TextBox 51">
            <a:extLst>
              <a:ext uri="{FF2B5EF4-FFF2-40B4-BE49-F238E27FC236}">
                <a16:creationId xmlns:a16="http://schemas.microsoft.com/office/drawing/2014/main" id="{1ECC835C-8014-4308-D191-11DE028EC686}"/>
              </a:ext>
            </a:extLst>
          </p:cNvPr>
          <p:cNvSpPr txBox="1"/>
          <p:nvPr userDrawn="1"/>
        </p:nvSpPr>
        <p:spPr>
          <a:xfrm>
            <a:off x="9599149" y="2891562"/>
            <a:ext cx="873760" cy="276999"/>
          </a:xfrm>
          <a:prstGeom prst="rect">
            <a:avLst/>
          </a:prstGeom>
          <a:noFill/>
        </p:spPr>
        <p:txBody>
          <a:bodyPr wrap="square" rtlCol="0">
            <a:spAutoFit/>
          </a:bodyPr>
          <a:lstStyle/>
          <a:p>
            <a:endParaRPr lang="en-BE" sz="1200"/>
          </a:p>
        </p:txBody>
      </p:sp>
      <p:sp>
        <p:nvSpPr>
          <p:cNvPr id="53" name="TextBox 52">
            <a:extLst>
              <a:ext uri="{FF2B5EF4-FFF2-40B4-BE49-F238E27FC236}">
                <a16:creationId xmlns:a16="http://schemas.microsoft.com/office/drawing/2014/main" id="{11C2BA13-EAEE-CF87-0D6D-5B1232F20F01}"/>
              </a:ext>
            </a:extLst>
          </p:cNvPr>
          <p:cNvSpPr txBox="1"/>
          <p:nvPr userDrawn="1"/>
        </p:nvSpPr>
        <p:spPr>
          <a:xfrm>
            <a:off x="9615838" y="3722995"/>
            <a:ext cx="873760" cy="338554"/>
          </a:xfrm>
          <a:prstGeom prst="rect">
            <a:avLst/>
          </a:prstGeom>
          <a:noFill/>
        </p:spPr>
        <p:txBody>
          <a:bodyPr wrap="square" rtlCol="0">
            <a:spAutoFit/>
          </a:bodyPr>
          <a:lstStyle/>
          <a:p>
            <a:endParaRPr lang="en-BE" sz="1600" b="1"/>
          </a:p>
        </p:txBody>
      </p:sp>
      <p:sp>
        <p:nvSpPr>
          <p:cNvPr id="5" name="Tijdelijke aanduiding voor tekst 2">
            <a:extLst>
              <a:ext uri="{FF2B5EF4-FFF2-40B4-BE49-F238E27FC236}">
                <a16:creationId xmlns:a16="http://schemas.microsoft.com/office/drawing/2014/main" id="{7177F62F-5C4A-AABB-FAF9-1C48AF301E7A}"/>
              </a:ext>
            </a:extLst>
          </p:cNvPr>
          <p:cNvSpPr txBox="1">
            <a:spLocks/>
          </p:cNvSpPr>
          <p:nvPr userDrawn="1"/>
        </p:nvSpPr>
        <p:spPr>
          <a:xfrm>
            <a:off x="6303963" y="2054225"/>
            <a:ext cx="5221287" cy="3024188"/>
          </a:xfrm>
          <a:prstGeom prst="rect">
            <a:avLst/>
          </a:prstGeom>
        </p:spPr>
        <p:txBody>
          <a:bodyPr vert="horz" lIns="91440" tIns="45720" rIns="91440" bIns="45720" numCol="2" rtlCol="0">
            <a:normAutofit/>
          </a:bodyPr>
          <a:lstStyle>
            <a:lvl1pPr marL="180000" indent="-180000" algn="l" defTabSz="914400" rtl="0" eaLnBrk="1" latinLnBrk="0" hangingPunct="1">
              <a:lnSpc>
                <a:spcPct val="90000"/>
              </a:lnSpc>
              <a:spcBef>
                <a:spcPts val="1000"/>
              </a:spcBef>
              <a:buFont typeface="Arial" panose="020B0604020202020204" pitchFamily="34" charset="0"/>
              <a:buChar char="•"/>
              <a:defRPr sz="1800" kern="1200">
                <a:solidFill>
                  <a:schemeClr val="tx2"/>
                </a:solidFill>
                <a:latin typeface="+mn-lt"/>
                <a:ea typeface="+mn-ea"/>
                <a:cs typeface="+mn-cs"/>
              </a:defRPr>
            </a:lvl1pPr>
            <a:lvl2pPr marL="36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2pPr>
            <a:lvl3pPr marL="54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3pPr>
            <a:lvl4pPr marL="72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4pPr>
            <a:lvl5pPr marL="900000" indent="-180000" algn="l" defTabSz="914400" rtl="0" eaLnBrk="1" latinLnBrk="0" hangingPunct="1">
              <a:lnSpc>
                <a:spcPct val="90000"/>
              </a:lnSpc>
              <a:spcBef>
                <a:spcPts val="500"/>
              </a:spcBef>
              <a:buFont typeface="Arial" panose="020B0604020202020204" pitchFamily="34" charset="0"/>
              <a:buChar char="•"/>
              <a:defRPr sz="18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80000" marR="0" lvl="1" indent="-1800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GB" sz="16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5" name="Text Placeholder 14">
            <a:extLst>
              <a:ext uri="{FF2B5EF4-FFF2-40B4-BE49-F238E27FC236}">
                <a16:creationId xmlns:a16="http://schemas.microsoft.com/office/drawing/2014/main" id="{C9457DBD-6498-06DD-9BC0-C0EBD8A7EADF}"/>
              </a:ext>
            </a:extLst>
          </p:cNvPr>
          <p:cNvSpPr>
            <a:spLocks noGrp="1"/>
          </p:cNvSpPr>
          <p:nvPr>
            <p:ph type="body" sz="quarter" idx="11"/>
          </p:nvPr>
        </p:nvSpPr>
        <p:spPr>
          <a:xfrm>
            <a:off x="810169" y="1371600"/>
            <a:ext cx="10257881" cy="4000500"/>
          </a:xfrm>
        </p:spPr>
        <p:txBody>
          <a:bodyPr numCol="2">
            <a:normAutofit/>
          </a:bodyPr>
          <a:lstStyle>
            <a:lvl1pPr>
              <a:defRPr sz="1400" b="1"/>
            </a:lvl1pPr>
            <a:lvl2pPr>
              <a:defRPr sz="1400"/>
            </a:lvl2pPr>
            <a:lvl3pPr>
              <a:defRPr sz="1400"/>
            </a:lvl3pPr>
            <a:lvl4pPr>
              <a:defRPr sz="1400"/>
            </a:lvl4pPr>
            <a:lvl5pPr>
              <a:defRPr sz="1400"/>
            </a:lvl5pPr>
          </a:lstStyle>
          <a:p>
            <a:pPr lvl="0"/>
            <a:r>
              <a:rPr lang="en-GB"/>
              <a:t>Click to edit Master text styles</a:t>
            </a:r>
          </a:p>
          <a:p>
            <a:pPr lvl="1"/>
            <a:r>
              <a:rPr lang="en-GB"/>
              <a:t>Second level</a:t>
            </a:r>
          </a:p>
        </p:txBody>
      </p:sp>
      <p:sp>
        <p:nvSpPr>
          <p:cNvPr id="2" name="Text Placeholder 3">
            <a:extLst>
              <a:ext uri="{FF2B5EF4-FFF2-40B4-BE49-F238E27FC236}">
                <a16:creationId xmlns:a16="http://schemas.microsoft.com/office/drawing/2014/main" id="{7D22BA06-3D25-6D8E-92A2-26AAA8CE7770}"/>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pic>
        <p:nvPicPr>
          <p:cNvPr id="3" name="Picture 2" descr="A group of colorful circles&#10;&#10;Description automatically generated">
            <a:extLst>
              <a:ext uri="{FF2B5EF4-FFF2-40B4-BE49-F238E27FC236}">
                <a16:creationId xmlns:a16="http://schemas.microsoft.com/office/drawing/2014/main" id="{D5144450-06F4-51A1-6369-1184EF80A8C4}"/>
              </a:ext>
            </a:extLst>
          </p:cNvPr>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rot="10800000">
            <a:off x="-2" y="4876643"/>
            <a:ext cx="12192001" cy="1983558"/>
          </a:xfrm>
          <a:prstGeom prst="rect">
            <a:avLst/>
          </a:prstGeom>
        </p:spPr>
      </p:pic>
    </p:spTree>
    <p:extLst>
      <p:ext uri="{BB962C8B-B14F-4D97-AF65-F5344CB8AC3E}">
        <p14:creationId xmlns:p14="http://schemas.microsoft.com/office/powerpoint/2010/main" val="203673849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QbD_group_3_placeholde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FD3EE7-8732-CC04-E01A-981790EF4878}"/>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1235873" y="1863097"/>
            <a:ext cx="3161211" cy="3131804"/>
          </a:xfrm>
          <a:prstGeom prst="rect">
            <a:avLst/>
          </a:prstGeom>
        </p:spPr>
      </p:pic>
      <p:pic>
        <p:nvPicPr>
          <p:cNvPr id="5" name="Picture 4">
            <a:extLst>
              <a:ext uri="{FF2B5EF4-FFF2-40B4-BE49-F238E27FC236}">
                <a16:creationId xmlns:a16="http://schemas.microsoft.com/office/drawing/2014/main" id="{9D198A1B-E628-E9EC-1F35-57F948C03C5C}"/>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4616061" y="1863097"/>
            <a:ext cx="3161211" cy="3131804"/>
          </a:xfrm>
          <a:prstGeom prst="rect">
            <a:avLst/>
          </a:prstGeom>
        </p:spPr>
      </p:pic>
      <p:pic>
        <p:nvPicPr>
          <p:cNvPr id="6" name="Picture 5">
            <a:extLst>
              <a:ext uri="{FF2B5EF4-FFF2-40B4-BE49-F238E27FC236}">
                <a16:creationId xmlns:a16="http://schemas.microsoft.com/office/drawing/2014/main" id="{2F77BB78-4D02-9F2D-F728-AEB281EFE7C0}"/>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7971842" y="1863097"/>
            <a:ext cx="3161211" cy="3131804"/>
          </a:xfrm>
          <a:prstGeom prst="rect">
            <a:avLst/>
          </a:prstGeom>
        </p:spPr>
      </p:pic>
      <p:sp>
        <p:nvSpPr>
          <p:cNvPr id="8" name="Text Placeholder 7">
            <a:extLst>
              <a:ext uri="{FF2B5EF4-FFF2-40B4-BE49-F238E27FC236}">
                <a16:creationId xmlns:a16="http://schemas.microsoft.com/office/drawing/2014/main" id="{3F73C5FA-B411-3DC9-5506-DB6157CFAD9C}"/>
              </a:ext>
            </a:extLst>
          </p:cNvPr>
          <p:cNvSpPr>
            <a:spLocks noGrp="1"/>
          </p:cNvSpPr>
          <p:nvPr>
            <p:ph type="body" sz="quarter" idx="10"/>
          </p:nvPr>
        </p:nvSpPr>
        <p:spPr>
          <a:xfrm>
            <a:off x="1932404" y="5281525"/>
            <a:ext cx="1709738" cy="714375"/>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9" name="Text Placeholder 7">
            <a:extLst>
              <a:ext uri="{FF2B5EF4-FFF2-40B4-BE49-F238E27FC236}">
                <a16:creationId xmlns:a16="http://schemas.microsoft.com/office/drawing/2014/main" id="{DB0DCCE8-F941-BEC9-78A4-86309F4856A4}"/>
              </a:ext>
            </a:extLst>
          </p:cNvPr>
          <p:cNvSpPr>
            <a:spLocks noGrp="1"/>
          </p:cNvSpPr>
          <p:nvPr>
            <p:ph type="body" sz="quarter" idx="11"/>
          </p:nvPr>
        </p:nvSpPr>
        <p:spPr>
          <a:xfrm>
            <a:off x="5314674" y="5281525"/>
            <a:ext cx="1709738" cy="714375"/>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10" name="Text Placeholder 7">
            <a:extLst>
              <a:ext uri="{FF2B5EF4-FFF2-40B4-BE49-F238E27FC236}">
                <a16:creationId xmlns:a16="http://schemas.microsoft.com/office/drawing/2014/main" id="{910955B5-3CAA-0843-D9AE-C6765C317FC4}"/>
              </a:ext>
            </a:extLst>
          </p:cNvPr>
          <p:cNvSpPr>
            <a:spLocks noGrp="1"/>
          </p:cNvSpPr>
          <p:nvPr>
            <p:ph type="body" sz="quarter" idx="12"/>
          </p:nvPr>
        </p:nvSpPr>
        <p:spPr>
          <a:xfrm>
            <a:off x="8723273" y="5281525"/>
            <a:ext cx="1709738" cy="714375"/>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7" name="Content Placeholder 6">
            <a:extLst>
              <a:ext uri="{FF2B5EF4-FFF2-40B4-BE49-F238E27FC236}">
                <a16:creationId xmlns:a16="http://schemas.microsoft.com/office/drawing/2014/main" id="{F8670938-9AF4-785D-55EF-BD3C70F424CF}"/>
              </a:ext>
            </a:extLst>
          </p:cNvPr>
          <p:cNvSpPr>
            <a:spLocks noGrp="1"/>
          </p:cNvSpPr>
          <p:nvPr>
            <p:ph sz="quarter" idx="13"/>
          </p:nvPr>
        </p:nvSpPr>
        <p:spPr>
          <a:xfrm>
            <a:off x="1417116" y="2057401"/>
            <a:ext cx="2781905" cy="2755232"/>
          </a:xfrm>
          <a:prstGeom prst="ellipse">
            <a:avLst/>
          </a:prstGeom>
        </p:spPr>
        <p:txBody>
          <a:bodyPr anchor="ctr"/>
          <a:lstStyle>
            <a:lvl1pPr marL="0" indent="0" algn="ctr">
              <a:buNone/>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sp>
        <p:nvSpPr>
          <p:cNvPr id="11" name="Content Placeholder 6">
            <a:extLst>
              <a:ext uri="{FF2B5EF4-FFF2-40B4-BE49-F238E27FC236}">
                <a16:creationId xmlns:a16="http://schemas.microsoft.com/office/drawing/2014/main" id="{63D0878C-D245-9A6D-46EE-1F520B786D7B}"/>
              </a:ext>
            </a:extLst>
          </p:cNvPr>
          <p:cNvSpPr>
            <a:spLocks noGrp="1"/>
          </p:cNvSpPr>
          <p:nvPr>
            <p:ph sz="quarter" idx="14"/>
          </p:nvPr>
        </p:nvSpPr>
        <p:spPr>
          <a:xfrm>
            <a:off x="4822052" y="2057401"/>
            <a:ext cx="2781905" cy="2755232"/>
          </a:xfrm>
          <a:prstGeom prst="ellipse">
            <a:avLst/>
          </a:prstGeom>
        </p:spPr>
        <p:txBody>
          <a:bodyPr anchor="ctr"/>
          <a:lstStyle>
            <a:lvl1pPr marL="0" indent="0" algn="ctr">
              <a:buNone/>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sp>
        <p:nvSpPr>
          <p:cNvPr id="12" name="Content Placeholder 6">
            <a:extLst>
              <a:ext uri="{FF2B5EF4-FFF2-40B4-BE49-F238E27FC236}">
                <a16:creationId xmlns:a16="http://schemas.microsoft.com/office/drawing/2014/main" id="{61B82F64-0437-CA83-DF70-AEFCD5E2F040}"/>
              </a:ext>
            </a:extLst>
          </p:cNvPr>
          <p:cNvSpPr>
            <a:spLocks noGrp="1"/>
          </p:cNvSpPr>
          <p:nvPr>
            <p:ph sz="quarter" idx="15"/>
          </p:nvPr>
        </p:nvSpPr>
        <p:spPr>
          <a:xfrm>
            <a:off x="8166831" y="2057401"/>
            <a:ext cx="2781905" cy="2755232"/>
          </a:xfrm>
          <a:prstGeom prst="ellipse">
            <a:avLst/>
          </a:prstGeom>
        </p:spPr>
        <p:txBody>
          <a:bodyPr anchor="ctr"/>
          <a:lstStyle>
            <a:lvl1pPr marL="0" indent="0" algn="ctr">
              <a:buNone/>
              <a:defRPr>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sp>
        <p:nvSpPr>
          <p:cNvPr id="2" name="Text Placeholder 3">
            <a:extLst>
              <a:ext uri="{FF2B5EF4-FFF2-40B4-BE49-F238E27FC236}">
                <a16:creationId xmlns:a16="http://schemas.microsoft.com/office/drawing/2014/main" id="{34FEEE52-4B63-D465-8DF2-C3906F28B346}"/>
              </a:ext>
            </a:extLst>
          </p:cNvPr>
          <p:cNvSpPr>
            <a:spLocks noGrp="1"/>
          </p:cNvSpPr>
          <p:nvPr>
            <p:ph type="body" sz="quarter" idx="16"/>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42393658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QbD_group_4_placeholders">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FD3EE7-8732-CC04-E01A-981790EF4878}"/>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35081" y="2215891"/>
            <a:ext cx="2379939" cy="2357800"/>
          </a:xfrm>
          <a:prstGeom prst="rect">
            <a:avLst/>
          </a:prstGeom>
        </p:spPr>
      </p:pic>
      <p:sp>
        <p:nvSpPr>
          <p:cNvPr id="8" name="Text Placeholder 7">
            <a:extLst>
              <a:ext uri="{FF2B5EF4-FFF2-40B4-BE49-F238E27FC236}">
                <a16:creationId xmlns:a16="http://schemas.microsoft.com/office/drawing/2014/main" id="{3F73C5FA-B411-3DC9-5506-DB6157CFAD9C}"/>
              </a:ext>
            </a:extLst>
          </p:cNvPr>
          <p:cNvSpPr>
            <a:spLocks noGrp="1"/>
          </p:cNvSpPr>
          <p:nvPr>
            <p:ph type="body" sz="quarter" idx="10"/>
          </p:nvPr>
        </p:nvSpPr>
        <p:spPr>
          <a:xfrm>
            <a:off x="1283345" y="4992429"/>
            <a:ext cx="1683409" cy="703374"/>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7" name="Content Placeholder 6">
            <a:extLst>
              <a:ext uri="{FF2B5EF4-FFF2-40B4-BE49-F238E27FC236}">
                <a16:creationId xmlns:a16="http://schemas.microsoft.com/office/drawing/2014/main" id="{F8670938-9AF4-785D-55EF-BD3C70F424CF}"/>
              </a:ext>
            </a:extLst>
          </p:cNvPr>
          <p:cNvSpPr>
            <a:spLocks noGrp="1"/>
          </p:cNvSpPr>
          <p:nvPr>
            <p:ph sz="quarter" idx="13"/>
          </p:nvPr>
        </p:nvSpPr>
        <p:spPr>
          <a:xfrm>
            <a:off x="1116324" y="2464209"/>
            <a:ext cx="1951726" cy="1933013"/>
          </a:xfrm>
          <a:prstGeom prst="ellipse">
            <a:avLst/>
          </a:prstGeom>
        </p:spPr>
        <p:txBody>
          <a:bodyPr anchor="ctr">
            <a:noAutofit/>
          </a:bodyPr>
          <a:lstStyle>
            <a:lvl1pPr marL="0" indent="0" algn="ctr">
              <a:buNone/>
              <a:defRPr sz="2000">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pic>
        <p:nvPicPr>
          <p:cNvPr id="2" name="Picture 1">
            <a:extLst>
              <a:ext uri="{FF2B5EF4-FFF2-40B4-BE49-F238E27FC236}">
                <a16:creationId xmlns:a16="http://schemas.microsoft.com/office/drawing/2014/main" id="{F328185C-412B-ADB5-A317-95267AD344A6}"/>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3750470" y="2215891"/>
            <a:ext cx="2379939" cy="2357800"/>
          </a:xfrm>
          <a:prstGeom prst="rect">
            <a:avLst/>
          </a:prstGeom>
        </p:spPr>
      </p:pic>
      <p:sp>
        <p:nvSpPr>
          <p:cNvPr id="4" name="Text Placeholder 7">
            <a:extLst>
              <a:ext uri="{FF2B5EF4-FFF2-40B4-BE49-F238E27FC236}">
                <a16:creationId xmlns:a16="http://schemas.microsoft.com/office/drawing/2014/main" id="{4BD6C907-864C-E375-5258-D2B481572E97}"/>
              </a:ext>
            </a:extLst>
          </p:cNvPr>
          <p:cNvSpPr>
            <a:spLocks noGrp="1"/>
          </p:cNvSpPr>
          <p:nvPr>
            <p:ph type="body" sz="quarter" idx="14"/>
          </p:nvPr>
        </p:nvSpPr>
        <p:spPr>
          <a:xfrm>
            <a:off x="4098734" y="4992429"/>
            <a:ext cx="1683409" cy="703374"/>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14" name="Content Placeholder 6">
            <a:extLst>
              <a:ext uri="{FF2B5EF4-FFF2-40B4-BE49-F238E27FC236}">
                <a16:creationId xmlns:a16="http://schemas.microsoft.com/office/drawing/2014/main" id="{F0D6CE6B-472E-E3FF-6FB7-016C4EBD6ACB}"/>
              </a:ext>
            </a:extLst>
          </p:cNvPr>
          <p:cNvSpPr>
            <a:spLocks noGrp="1"/>
          </p:cNvSpPr>
          <p:nvPr>
            <p:ph sz="quarter" idx="15"/>
          </p:nvPr>
        </p:nvSpPr>
        <p:spPr>
          <a:xfrm>
            <a:off x="3931713" y="2464209"/>
            <a:ext cx="1951726" cy="1933013"/>
          </a:xfrm>
          <a:prstGeom prst="ellipse">
            <a:avLst/>
          </a:prstGeom>
        </p:spPr>
        <p:txBody>
          <a:bodyPr anchor="ctr">
            <a:noAutofit/>
          </a:bodyPr>
          <a:lstStyle>
            <a:lvl1pPr marL="0" indent="0" algn="ctr">
              <a:buNone/>
              <a:defRPr sz="2000">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pic>
        <p:nvPicPr>
          <p:cNvPr id="15" name="Picture 14">
            <a:extLst>
              <a:ext uri="{FF2B5EF4-FFF2-40B4-BE49-F238E27FC236}">
                <a16:creationId xmlns:a16="http://schemas.microsoft.com/office/drawing/2014/main" id="{CD4C60DF-BF9C-0998-C00A-D892E67FD4F3}"/>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6457575" y="2215891"/>
            <a:ext cx="2379939" cy="2357800"/>
          </a:xfrm>
          <a:prstGeom prst="rect">
            <a:avLst/>
          </a:prstGeom>
        </p:spPr>
      </p:pic>
      <p:sp>
        <p:nvSpPr>
          <p:cNvPr id="16" name="Text Placeholder 7">
            <a:extLst>
              <a:ext uri="{FF2B5EF4-FFF2-40B4-BE49-F238E27FC236}">
                <a16:creationId xmlns:a16="http://schemas.microsoft.com/office/drawing/2014/main" id="{80E9970B-DAA1-CEB5-FCFF-B395855433C8}"/>
              </a:ext>
            </a:extLst>
          </p:cNvPr>
          <p:cNvSpPr>
            <a:spLocks noGrp="1"/>
          </p:cNvSpPr>
          <p:nvPr>
            <p:ph type="body" sz="quarter" idx="16"/>
          </p:nvPr>
        </p:nvSpPr>
        <p:spPr>
          <a:xfrm>
            <a:off x="6805839" y="4992429"/>
            <a:ext cx="1683409" cy="703374"/>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17" name="Content Placeholder 6">
            <a:extLst>
              <a:ext uri="{FF2B5EF4-FFF2-40B4-BE49-F238E27FC236}">
                <a16:creationId xmlns:a16="http://schemas.microsoft.com/office/drawing/2014/main" id="{F929C2B0-03DA-8FA8-C5B3-B7C884CF62A7}"/>
              </a:ext>
            </a:extLst>
          </p:cNvPr>
          <p:cNvSpPr>
            <a:spLocks noGrp="1"/>
          </p:cNvSpPr>
          <p:nvPr>
            <p:ph sz="quarter" idx="17"/>
          </p:nvPr>
        </p:nvSpPr>
        <p:spPr>
          <a:xfrm>
            <a:off x="6638818" y="2464209"/>
            <a:ext cx="1951726" cy="1933013"/>
          </a:xfrm>
          <a:prstGeom prst="ellipse">
            <a:avLst/>
          </a:prstGeom>
        </p:spPr>
        <p:txBody>
          <a:bodyPr anchor="ctr">
            <a:noAutofit/>
          </a:bodyPr>
          <a:lstStyle>
            <a:lvl1pPr marL="0" indent="0" algn="ctr">
              <a:buNone/>
              <a:defRPr sz="2000">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pic>
        <p:nvPicPr>
          <p:cNvPr id="18" name="Picture 17">
            <a:extLst>
              <a:ext uri="{FF2B5EF4-FFF2-40B4-BE49-F238E27FC236}">
                <a16:creationId xmlns:a16="http://schemas.microsoft.com/office/drawing/2014/main" id="{24A2E0B7-1D63-F1F5-0D54-79899ACD643E}"/>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a:off x="9188743" y="2215891"/>
            <a:ext cx="2379939" cy="2357800"/>
          </a:xfrm>
          <a:prstGeom prst="rect">
            <a:avLst/>
          </a:prstGeom>
        </p:spPr>
      </p:pic>
      <p:sp>
        <p:nvSpPr>
          <p:cNvPr id="19" name="Text Placeholder 7">
            <a:extLst>
              <a:ext uri="{FF2B5EF4-FFF2-40B4-BE49-F238E27FC236}">
                <a16:creationId xmlns:a16="http://schemas.microsoft.com/office/drawing/2014/main" id="{4135AAB1-0B66-F011-FBCC-3E703D78867D}"/>
              </a:ext>
            </a:extLst>
          </p:cNvPr>
          <p:cNvSpPr>
            <a:spLocks noGrp="1"/>
          </p:cNvSpPr>
          <p:nvPr>
            <p:ph type="body" sz="quarter" idx="18"/>
          </p:nvPr>
        </p:nvSpPr>
        <p:spPr>
          <a:xfrm>
            <a:off x="9537007" y="4992429"/>
            <a:ext cx="1683409" cy="703374"/>
          </a:xfrm>
        </p:spPr>
        <p:txBody>
          <a:bodyPr anchor="ctr">
            <a:noAutofit/>
          </a:bodyPr>
          <a:lstStyle>
            <a:lvl1pPr marL="0" indent="0" algn="ctr">
              <a:buNone/>
              <a:defRPr sz="2000" b="1">
                <a:solidFill>
                  <a:schemeClr val="tx1"/>
                </a:solidFill>
              </a:defRPr>
            </a:lvl1pPr>
            <a:lvl2pPr marL="457200" indent="0">
              <a:buNone/>
              <a:defRPr sz="1600" b="1">
                <a:solidFill>
                  <a:srgbClr val="FFFFFF"/>
                </a:solidFill>
              </a:defRPr>
            </a:lvl2pPr>
            <a:lvl3pPr marL="914400" indent="0">
              <a:buNone/>
              <a:defRPr sz="1600" b="1">
                <a:solidFill>
                  <a:srgbClr val="FFFFFF"/>
                </a:solidFill>
              </a:defRPr>
            </a:lvl3pPr>
            <a:lvl4pPr marL="1371600" indent="0">
              <a:buNone/>
              <a:defRPr sz="1600" b="1">
                <a:solidFill>
                  <a:srgbClr val="FFFFFF"/>
                </a:solidFill>
              </a:defRPr>
            </a:lvl4pPr>
            <a:lvl5pPr marL="1828800" indent="0">
              <a:buNone/>
              <a:defRPr sz="1600" b="1">
                <a:solidFill>
                  <a:srgbClr val="FFFFFF"/>
                </a:solidFill>
              </a:defRPr>
            </a:lvl5pPr>
          </a:lstStyle>
          <a:p>
            <a:pPr lvl="0"/>
            <a:r>
              <a:rPr lang="en-GB"/>
              <a:t>Click to edit Master text styles</a:t>
            </a:r>
          </a:p>
        </p:txBody>
      </p:sp>
      <p:sp>
        <p:nvSpPr>
          <p:cNvPr id="20" name="Content Placeholder 6">
            <a:extLst>
              <a:ext uri="{FF2B5EF4-FFF2-40B4-BE49-F238E27FC236}">
                <a16:creationId xmlns:a16="http://schemas.microsoft.com/office/drawing/2014/main" id="{BF8F58B6-5B20-E50F-19C7-6E8D6A9EB47F}"/>
              </a:ext>
            </a:extLst>
          </p:cNvPr>
          <p:cNvSpPr>
            <a:spLocks noGrp="1"/>
          </p:cNvSpPr>
          <p:nvPr>
            <p:ph sz="quarter" idx="19"/>
          </p:nvPr>
        </p:nvSpPr>
        <p:spPr>
          <a:xfrm>
            <a:off x="9369986" y="2464209"/>
            <a:ext cx="1951726" cy="1933013"/>
          </a:xfrm>
          <a:prstGeom prst="ellipse">
            <a:avLst/>
          </a:prstGeom>
        </p:spPr>
        <p:txBody>
          <a:bodyPr anchor="ctr">
            <a:noAutofit/>
          </a:bodyPr>
          <a:lstStyle>
            <a:lvl1pPr marL="0" indent="0" algn="ctr">
              <a:buNone/>
              <a:defRPr sz="2000">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GB"/>
              <a:t>Click to edit Master text styles</a:t>
            </a:r>
          </a:p>
        </p:txBody>
      </p:sp>
      <p:sp>
        <p:nvSpPr>
          <p:cNvPr id="5" name="Text Placeholder 3">
            <a:extLst>
              <a:ext uri="{FF2B5EF4-FFF2-40B4-BE49-F238E27FC236}">
                <a16:creationId xmlns:a16="http://schemas.microsoft.com/office/drawing/2014/main" id="{AE4F893F-956C-E952-F55F-75FE07A7C78A}"/>
              </a:ext>
            </a:extLst>
          </p:cNvPr>
          <p:cNvSpPr>
            <a:spLocks noGrp="1"/>
          </p:cNvSpPr>
          <p:nvPr>
            <p:ph type="body" sz="quarter" idx="20"/>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67531930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QbD_Qual&amp;val">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4A69B581-ACFF-D367-BC40-CC8683A5F2AD}"/>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B78A4E9A-2B56-9E46-1BB6-B3A16E94A8DA}"/>
              </a:ext>
            </a:extLst>
          </p:cNvPr>
          <p:cNvSpPr/>
          <p:nvPr userDrawn="1"/>
        </p:nvSpPr>
        <p:spPr>
          <a:xfrm rot="9457039">
            <a:off x="9389616" y="6293853"/>
            <a:ext cx="2527494" cy="2544173"/>
          </a:xfrm>
          <a:prstGeom prst="ellipse">
            <a:avLst/>
          </a:prstGeom>
          <a:solidFill>
            <a:srgbClr val="00E0F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6C07010C-649A-74BD-957D-1A100278956E}"/>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4B64BA52-3858-C300-28E1-673E53B823A6}"/>
              </a:ext>
            </a:extLst>
          </p:cNvPr>
          <p:cNvSpPr/>
          <p:nvPr userDrawn="1"/>
        </p:nvSpPr>
        <p:spPr>
          <a:xfrm rot="9457039">
            <a:off x="11075765" y="5143011"/>
            <a:ext cx="2616932" cy="2641625"/>
          </a:xfrm>
          <a:prstGeom prst="ellipse">
            <a:avLst/>
          </a:prstGeom>
          <a:solidFill>
            <a:srgbClr val="63A9FF">
              <a:alpha val="75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1C06ADD2-8BB5-188F-00BE-D0B6A5D36292}"/>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17671131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QbD_Business&amp;communications">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3362F41A-6016-8EB2-440B-6BD876C385E9}"/>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7816A1A8-49DB-5518-85AF-420F3FD32A03}"/>
              </a:ext>
            </a:extLst>
          </p:cNvPr>
          <p:cNvSpPr/>
          <p:nvPr userDrawn="1"/>
        </p:nvSpPr>
        <p:spPr>
          <a:xfrm rot="9457039">
            <a:off x="9389616" y="6293853"/>
            <a:ext cx="2527494" cy="2544173"/>
          </a:xfrm>
          <a:prstGeom prst="ellipse">
            <a:avLst/>
          </a:prstGeom>
          <a:solidFill>
            <a:srgbClr val="00C97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4C78793E-F7DA-C001-FC0E-1802B1508B80}"/>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4C0E2D60-65BB-651F-8594-E2868CA10D69}"/>
              </a:ext>
            </a:extLst>
          </p:cNvPr>
          <p:cNvSpPr/>
          <p:nvPr userDrawn="1"/>
        </p:nvSpPr>
        <p:spPr>
          <a:xfrm rot="9457039">
            <a:off x="11075765" y="5143011"/>
            <a:ext cx="2616932" cy="2641625"/>
          </a:xfrm>
          <a:prstGeom prst="ellipse">
            <a:avLst/>
          </a:prstGeom>
          <a:solidFill>
            <a:srgbClr val="97D800">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solidFill>
                <a:srgbClr val="97D800"/>
              </a:solidFill>
            </a:endParaRPr>
          </a:p>
        </p:txBody>
      </p:sp>
      <p:sp>
        <p:nvSpPr>
          <p:cNvPr id="7" name="Oval 6">
            <a:extLst>
              <a:ext uri="{FF2B5EF4-FFF2-40B4-BE49-F238E27FC236}">
                <a16:creationId xmlns:a16="http://schemas.microsoft.com/office/drawing/2014/main" id="{B98BBC28-F51B-132F-7B9E-5766C49CDF63}"/>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163295112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QbD_QA">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EA6237AE-22D4-1E35-5155-EDD685967EB0}"/>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2B7A005D-47A5-E4C3-1C66-B3F15EC082AF}"/>
              </a:ext>
            </a:extLst>
          </p:cNvPr>
          <p:cNvSpPr/>
          <p:nvPr userDrawn="1"/>
        </p:nvSpPr>
        <p:spPr>
          <a:xfrm rot="9457039">
            <a:off x="9389616" y="6293853"/>
            <a:ext cx="2527494" cy="2544173"/>
          </a:xfrm>
          <a:prstGeom prst="ellipse">
            <a:avLst/>
          </a:prstGeom>
          <a:solidFill>
            <a:srgbClr val="BF74B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27243B40-AFC0-BBE9-703B-677E4BBE739C}"/>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CE159FD4-5EB9-1DDF-23C8-4F9CC4D7C336}"/>
              </a:ext>
            </a:extLst>
          </p:cNvPr>
          <p:cNvSpPr/>
          <p:nvPr userDrawn="1"/>
        </p:nvSpPr>
        <p:spPr>
          <a:xfrm rot="9457039">
            <a:off x="11075765" y="5143011"/>
            <a:ext cx="2616932" cy="2641625"/>
          </a:xfrm>
          <a:prstGeom prst="ellipse">
            <a:avLst/>
          </a:prstGeom>
          <a:solidFill>
            <a:srgbClr val="BC8CE7">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00B1466D-C382-FC27-203A-62689F1EF1E1}"/>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426264660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QbD_Regulatory">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64B8FE8D-20C4-AC53-AEF3-65A706B232B4}"/>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576681FE-7B44-64E0-704E-C598D74FFAAE}"/>
              </a:ext>
            </a:extLst>
          </p:cNvPr>
          <p:cNvSpPr/>
          <p:nvPr userDrawn="1"/>
        </p:nvSpPr>
        <p:spPr>
          <a:xfrm rot="9457039">
            <a:off x="9389616" y="6293853"/>
            <a:ext cx="2527494" cy="2544173"/>
          </a:xfrm>
          <a:prstGeom prst="ellipse">
            <a:avLst/>
          </a:prstGeom>
          <a:solidFill>
            <a:srgbClr val="2E637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8AC8C676-F0CB-8CA6-0598-83C5506F4874}"/>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B000E605-B457-B33B-EEC0-221439C204EE}"/>
              </a:ext>
            </a:extLst>
          </p:cNvPr>
          <p:cNvSpPr/>
          <p:nvPr userDrawn="1"/>
        </p:nvSpPr>
        <p:spPr>
          <a:xfrm rot="9457039">
            <a:off x="11075765" y="5143011"/>
            <a:ext cx="2616932" cy="2641625"/>
          </a:xfrm>
          <a:prstGeom prst="ellipse">
            <a:avLst/>
          </a:prstGeom>
          <a:solidFill>
            <a:srgbClr val="238472">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853E6E7B-4170-F6AC-A1BC-3494F5292FE7}"/>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106886479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QbD_Clinical">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EFD0DE99-F228-CD1C-ED71-09D059966548}"/>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29652D3A-068B-F8AE-C295-1945F69C297D}"/>
              </a:ext>
            </a:extLst>
          </p:cNvPr>
          <p:cNvSpPr/>
          <p:nvPr userDrawn="1"/>
        </p:nvSpPr>
        <p:spPr>
          <a:xfrm rot="9457039">
            <a:off x="9389616" y="6293853"/>
            <a:ext cx="2527494" cy="2544173"/>
          </a:xfrm>
          <a:prstGeom prst="ellipse">
            <a:avLst/>
          </a:prstGeom>
          <a:solidFill>
            <a:srgbClr val="E9D90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F99607D6-1978-BB29-A201-BD97262A576B}"/>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116C0836-686E-E816-083C-54161A33F4EC}"/>
              </a:ext>
            </a:extLst>
          </p:cNvPr>
          <p:cNvSpPr/>
          <p:nvPr userDrawn="1"/>
        </p:nvSpPr>
        <p:spPr>
          <a:xfrm rot="9457039">
            <a:off x="11075765" y="5143011"/>
            <a:ext cx="2616932" cy="2641625"/>
          </a:xfrm>
          <a:prstGeom prst="ellipse">
            <a:avLst/>
          </a:prstGeom>
          <a:solidFill>
            <a:srgbClr val="FFC810">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18A0C7FF-7813-1AF3-5820-E27D873DF155}"/>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3352589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hapter L">
    <p:spTree>
      <p:nvGrpSpPr>
        <p:cNvPr id="1" name=""/>
        <p:cNvGrpSpPr/>
        <p:nvPr/>
      </p:nvGrpSpPr>
      <p:grpSpPr>
        <a:xfrm>
          <a:off x="0" y="0"/>
          <a:ext cx="0" cy="0"/>
          <a:chOff x="0" y="0"/>
          <a:chExt cx="0" cy="0"/>
        </a:xfrm>
      </p:grpSpPr>
      <p:sp>
        <p:nvSpPr>
          <p:cNvPr id="12" name="Rechthoek 11">
            <a:extLst>
              <a:ext uri="{FF2B5EF4-FFF2-40B4-BE49-F238E27FC236}">
                <a16:creationId xmlns:a16="http://schemas.microsoft.com/office/drawing/2014/main" id="{E326DE9B-965C-CF43-7F01-A65F44852B0E}"/>
              </a:ext>
            </a:extLst>
          </p:cNvPr>
          <p:cNvSpPr/>
          <p:nvPr userDrawn="1"/>
        </p:nvSpPr>
        <p:spPr>
          <a:xfrm>
            <a:off x="-1" y="1"/>
            <a:ext cx="12182561" cy="653578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noProof="0"/>
          </a:p>
        </p:txBody>
      </p:sp>
      <p:sp>
        <p:nvSpPr>
          <p:cNvPr id="16" name="Vrije vorm 15">
            <a:extLst>
              <a:ext uri="{FF2B5EF4-FFF2-40B4-BE49-F238E27FC236}">
                <a16:creationId xmlns:a16="http://schemas.microsoft.com/office/drawing/2014/main" id="{E45900EF-C1C7-262B-6BD1-A09642DB2056}"/>
              </a:ext>
            </a:extLst>
          </p:cNvPr>
          <p:cNvSpPr/>
          <p:nvPr/>
        </p:nvSpPr>
        <p:spPr>
          <a:xfrm>
            <a:off x="24586845" y="-22383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grpSp>
        <p:nvGrpSpPr>
          <p:cNvPr id="17" name="Graphic 8">
            <a:extLst>
              <a:ext uri="{FF2B5EF4-FFF2-40B4-BE49-F238E27FC236}">
                <a16:creationId xmlns:a16="http://schemas.microsoft.com/office/drawing/2014/main" id="{42A81632-EB2B-C6E3-7751-86905050A90B}"/>
              </a:ext>
            </a:extLst>
          </p:cNvPr>
          <p:cNvGrpSpPr/>
          <p:nvPr/>
        </p:nvGrpSpPr>
        <p:grpSpPr>
          <a:xfrm>
            <a:off x="4921529" y="-27291067"/>
            <a:ext cx="2948939" cy="2604134"/>
            <a:chOff x="4921529" y="-27291067"/>
            <a:chExt cx="2948939" cy="2604134"/>
          </a:xfrm>
        </p:grpSpPr>
        <p:sp>
          <p:nvSpPr>
            <p:cNvPr id="18" name="Vrije vorm 17">
              <a:extLst>
                <a:ext uri="{FF2B5EF4-FFF2-40B4-BE49-F238E27FC236}">
                  <a16:creationId xmlns:a16="http://schemas.microsoft.com/office/drawing/2014/main" id="{603ECDB4-FE47-FD53-9A6E-E4FD082CD5B6}"/>
                </a:ext>
              </a:extLst>
            </p:cNvPr>
            <p:cNvSpPr/>
            <p:nvPr/>
          </p:nvSpPr>
          <p:spPr>
            <a:xfrm>
              <a:off x="4921529" y="-26764334"/>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noProof="0"/>
            </a:p>
          </p:txBody>
        </p:sp>
        <p:sp>
          <p:nvSpPr>
            <p:cNvPr id="19" name="Vrije vorm 18">
              <a:extLst>
                <a:ext uri="{FF2B5EF4-FFF2-40B4-BE49-F238E27FC236}">
                  <a16:creationId xmlns:a16="http://schemas.microsoft.com/office/drawing/2014/main" id="{865952CA-8468-B958-A4EA-4E1F017AF293}"/>
                </a:ext>
              </a:extLst>
            </p:cNvPr>
            <p:cNvSpPr/>
            <p:nvPr/>
          </p:nvSpPr>
          <p:spPr>
            <a:xfrm>
              <a:off x="4921529" y="-27291067"/>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noProof="0"/>
            </a:p>
          </p:txBody>
        </p:sp>
      </p:grpSp>
      <p:sp>
        <p:nvSpPr>
          <p:cNvPr id="20" name="Vrije vorm 19">
            <a:extLst>
              <a:ext uri="{FF2B5EF4-FFF2-40B4-BE49-F238E27FC236}">
                <a16:creationId xmlns:a16="http://schemas.microsoft.com/office/drawing/2014/main" id="{660E020F-530E-4E72-1AC9-E20C57C833C4}"/>
              </a:ext>
            </a:extLst>
          </p:cNvPr>
          <p:cNvSpPr/>
          <p:nvPr/>
        </p:nvSpPr>
        <p:spPr>
          <a:xfrm>
            <a:off x="9727844" y="-27336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grpSp>
        <p:nvGrpSpPr>
          <p:cNvPr id="21" name="Graphic 8">
            <a:extLst>
              <a:ext uri="{FF2B5EF4-FFF2-40B4-BE49-F238E27FC236}">
                <a16:creationId xmlns:a16="http://schemas.microsoft.com/office/drawing/2014/main" id="{CA240138-973C-7EBE-67BB-E3020FA80728}"/>
              </a:ext>
            </a:extLst>
          </p:cNvPr>
          <p:cNvGrpSpPr/>
          <p:nvPr/>
        </p:nvGrpSpPr>
        <p:grpSpPr>
          <a:xfrm>
            <a:off x="10663438" y="-26994840"/>
            <a:ext cx="1371123" cy="1350645"/>
            <a:chOff x="10663438" y="-26994840"/>
            <a:chExt cx="1371123" cy="1350645"/>
          </a:xfrm>
          <a:solidFill>
            <a:srgbClr val="FFFFFF"/>
          </a:solidFill>
        </p:grpSpPr>
        <p:sp>
          <p:nvSpPr>
            <p:cNvPr id="22" name="Vrije vorm 21">
              <a:extLst>
                <a:ext uri="{FF2B5EF4-FFF2-40B4-BE49-F238E27FC236}">
                  <a16:creationId xmlns:a16="http://schemas.microsoft.com/office/drawing/2014/main" id="{5E782C81-1075-26F8-57DE-48DD9FCCF96A}"/>
                </a:ext>
              </a:extLst>
            </p:cNvPr>
            <p:cNvSpPr/>
            <p:nvPr/>
          </p:nvSpPr>
          <p:spPr>
            <a:xfrm>
              <a:off x="11466157" y="-26052817"/>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noProof="0"/>
            </a:p>
          </p:txBody>
        </p:sp>
        <p:sp>
          <p:nvSpPr>
            <p:cNvPr id="23" name="Vrije vorm 22">
              <a:extLst>
                <a:ext uri="{FF2B5EF4-FFF2-40B4-BE49-F238E27FC236}">
                  <a16:creationId xmlns:a16="http://schemas.microsoft.com/office/drawing/2014/main" id="{49537113-4F0E-54A8-BE2F-72F4F01C7EAC}"/>
                </a:ext>
              </a:extLst>
            </p:cNvPr>
            <p:cNvSpPr/>
            <p:nvPr/>
          </p:nvSpPr>
          <p:spPr>
            <a:xfrm>
              <a:off x="11149927" y="-26052817"/>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noProof="0"/>
            </a:p>
          </p:txBody>
        </p:sp>
        <p:sp>
          <p:nvSpPr>
            <p:cNvPr id="24" name="Vrije vorm 23">
              <a:extLst>
                <a:ext uri="{FF2B5EF4-FFF2-40B4-BE49-F238E27FC236}">
                  <a16:creationId xmlns:a16="http://schemas.microsoft.com/office/drawing/2014/main" id="{938D6211-32F9-2E57-AC4E-590EFFEE58AB}"/>
                </a:ext>
              </a:extLst>
            </p:cNvPr>
            <p:cNvSpPr/>
            <p:nvPr/>
          </p:nvSpPr>
          <p:spPr>
            <a:xfrm>
              <a:off x="10717492" y="-26052817"/>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noProof="0"/>
            </a:p>
          </p:txBody>
        </p:sp>
        <p:sp>
          <p:nvSpPr>
            <p:cNvPr id="25" name="Vrije vorm 24">
              <a:extLst>
                <a:ext uri="{FF2B5EF4-FFF2-40B4-BE49-F238E27FC236}">
                  <a16:creationId xmlns:a16="http://schemas.microsoft.com/office/drawing/2014/main" id="{4AAA1A3C-A016-51DB-C54C-D9347CF76940}"/>
                </a:ext>
              </a:extLst>
            </p:cNvPr>
            <p:cNvSpPr/>
            <p:nvPr/>
          </p:nvSpPr>
          <p:spPr>
            <a:xfrm>
              <a:off x="11629035" y="-26517637"/>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noProof="0"/>
            </a:p>
          </p:txBody>
        </p:sp>
        <p:sp>
          <p:nvSpPr>
            <p:cNvPr id="26" name="Vrije vorm 25">
              <a:extLst>
                <a:ext uri="{FF2B5EF4-FFF2-40B4-BE49-F238E27FC236}">
                  <a16:creationId xmlns:a16="http://schemas.microsoft.com/office/drawing/2014/main" id="{139FDF09-F24C-85C1-A2DE-A3087F393035}"/>
                </a:ext>
              </a:extLst>
            </p:cNvPr>
            <p:cNvSpPr/>
            <p:nvPr/>
          </p:nvSpPr>
          <p:spPr>
            <a:xfrm>
              <a:off x="11123495" y="-26517637"/>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noProof="0"/>
            </a:p>
          </p:txBody>
        </p:sp>
        <p:sp>
          <p:nvSpPr>
            <p:cNvPr id="27" name="Vrije vorm 26">
              <a:extLst>
                <a:ext uri="{FF2B5EF4-FFF2-40B4-BE49-F238E27FC236}">
                  <a16:creationId xmlns:a16="http://schemas.microsoft.com/office/drawing/2014/main" id="{B7445A4A-936E-BA18-97BC-990A0CEC1F1A}"/>
                </a:ext>
              </a:extLst>
            </p:cNvPr>
            <p:cNvSpPr/>
            <p:nvPr/>
          </p:nvSpPr>
          <p:spPr>
            <a:xfrm>
              <a:off x="10663438" y="-26517637"/>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noProof="0"/>
            </a:p>
          </p:txBody>
        </p:sp>
        <p:sp>
          <p:nvSpPr>
            <p:cNvPr id="28" name="Vrije vorm 27">
              <a:extLst>
                <a:ext uri="{FF2B5EF4-FFF2-40B4-BE49-F238E27FC236}">
                  <a16:creationId xmlns:a16="http://schemas.microsoft.com/office/drawing/2014/main" id="{1393AD8D-19FA-2BF7-52DA-B53927022539}"/>
                </a:ext>
              </a:extLst>
            </p:cNvPr>
            <p:cNvSpPr/>
            <p:nvPr/>
          </p:nvSpPr>
          <p:spPr>
            <a:xfrm>
              <a:off x="11466157" y="-26994840"/>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noProof="0"/>
            </a:p>
          </p:txBody>
        </p:sp>
        <p:sp>
          <p:nvSpPr>
            <p:cNvPr id="29" name="Vrije vorm 28">
              <a:extLst>
                <a:ext uri="{FF2B5EF4-FFF2-40B4-BE49-F238E27FC236}">
                  <a16:creationId xmlns:a16="http://schemas.microsoft.com/office/drawing/2014/main" id="{ED1BE1D1-304D-8296-A0F4-DC445805272A}"/>
                </a:ext>
              </a:extLst>
            </p:cNvPr>
            <p:cNvSpPr/>
            <p:nvPr/>
          </p:nvSpPr>
          <p:spPr>
            <a:xfrm>
              <a:off x="11150880" y="-26978646"/>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noProof="0"/>
            </a:p>
          </p:txBody>
        </p:sp>
        <p:sp>
          <p:nvSpPr>
            <p:cNvPr id="30" name="Vrije vorm 29">
              <a:extLst>
                <a:ext uri="{FF2B5EF4-FFF2-40B4-BE49-F238E27FC236}">
                  <a16:creationId xmlns:a16="http://schemas.microsoft.com/office/drawing/2014/main" id="{E3454814-595A-027C-6C1F-6A3D3CD2B014}"/>
                </a:ext>
              </a:extLst>
            </p:cNvPr>
            <p:cNvSpPr/>
            <p:nvPr/>
          </p:nvSpPr>
          <p:spPr>
            <a:xfrm>
              <a:off x="10717492" y="-26994840"/>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noProof="0"/>
            </a:p>
          </p:txBody>
        </p:sp>
      </p:grpSp>
      <p:sp>
        <p:nvSpPr>
          <p:cNvPr id="31" name="Vrije vorm 30">
            <a:extLst>
              <a:ext uri="{FF2B5EF4-FFF2-40B4-BE49-F238E27FC236}">
                <a16:creationId xmlns:a16="http://schemas.microsoft.com/office/drawing/2014/main" id="{E5E32104-B9AB-560F-6C52-688779B4FD7A}"/>
              </a:ext>
            </a:extLst>
          </p:cNvPr>
          <p:cNvSpPr/>
          <p:nvPr/>
        </p:nvSpPr>
        <p:spPr>
          <a:xfrm>
            <a:off x="14680845" y="-273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32" name="Vrije vorm 31">
            <a:extLst>
              <a:ext uri="{FF2B5EF4-FFF2-40B4-BE49-F238E27FC236}">
                <a16:creationId xmlns:a16="http://schemas.microsoft.com/office/drawing/2014/main" id="{6788C329-E0EB-DB2C-B42D-EC1DD8DC37CC}"/>
              </a:ext>
            </a:extLst>
          </p:cNvPr>
          <p:cNvSpPr/>
          <p:nvPr/>
        </p:nvSpPr>
        <p:spPr>
          <a:xfrm>
            <a:off x="19633845" y="-273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33" name="Vrije vorm 32">
            <a:extLst>
              <a:ext uri="{FF2B5EF4-FFF2-40B4-BE49-F238E27FC236}">
                <a16:creationId xmlns:a16="http://schemas.microsoft.com/office/drawing/2014/main" id="{56F504ED-22F4-4C21-B166-57F7DA1D750A}"/>
              </a:ext>
            </a:extLst>
          </p:cNvPr>
          <p:cNvSpPr/>
          <p:nvPr/>
        </p:nvSpPr>
        <p:spPr>
          <a:xfrm>
            <a:off x="24586845" y="-27336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sp>
        <p:nvSpPr>
          <p:cNvPr id="34" name="Vrije vorm 33">
            <a:extLst>
              <a:ext uri="{FF2B5EF4-FFF2-40B4-BE49-F238E27FC236}">
                <a16:creationId xmlns:a16="http://schemas.microsoft.com/office/drawing/2014/main" id="{344A6C79-0FD7-E517-11B8-89691660B623}"/>
              </a:ext>
            </a:extLst>
          </p:cNvPr>
          <p:cNvSpPr/>
          <p:nvPr/>
        </p:nvSpPr>
        <p:spPr>
          <a:xfrm>
            <a:off x="15793126" y="-26871926"/>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noProof="0"/>
          </a:p>
        </p:txBody>
      </p:sp>
      <p:sp>
        <p:nvSpPr>
          <p:cNvPr id="35" name="Vrije vorm 34">
            <a:extLst>
              <a:ext uri="{FF2B5EF4-FFF2-40B4-BE49-F238E27FC236}">
                <a16:creationId xmlns:a16="http://schemas.microsoft.com/office/drawing/2014/main" id="{9638D940-06F5-C160-FF42-CC8BD680D1DB}"/>
              </a:ext>
            </a:extLst>
          </p:cNvPr>
          <p:cNvSpPr/>
          <p:nvPr/>
        </p:nvSpPr>
        <p:spPr>
          <a:xfrm>
            <a:off x="20743784" y="-26871967"/>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noProof="0"/>
          </a:p>
        </p:txBody>
      </p:sp>
      <p:grpSp>
        <p:nvGrpSpPr>
          <p:cNvPr id="36" name="Graphic 8">
            <a:extLst>
              <a:ext uri="{FF2B5EF4-FFF2-40B4-BE49-F238E27FC236}">
                <a16:creationId xmlns:a16="http://schemas.microsoft.com/office/drawing/2014/main" id="{CD9BD7A5-B715-9BDD-6569-F5D63766536B}"/>
              </a:ext>
            </a:extLst>
          </p:cNvPr>
          <p:cNvGrpSpPr/>
          <p:nvPr/>
        </p:nvGrpSpPr>
        <p:grpSpPr>
          <a:xfrm>
            <a:off x="25269095" y="-26960550"/>
            <a:ext cx="1696451" cy="1203736"/>
            <a:chOff x="25269095" y="-26960550"/>
            <a:chExt cx="1696451" cy="1203736"/>
          </a:xfrm>
          <a:solidFill>
            <a:srgbClr val="FFFFFF"/>
          </a:solidFill>
        </p:grpSpPr>
        <p:sp>
          <p:nvSpPr>
            <p:cNvPr id="37" name="Vrije vorm 36">
              <a:extLst>
                <a:ext uri="{FF2B5EF4-FFF2-40B4-BE49-F238E27FC236}">
                  <a16:creationId xmlns:a16="http://schemas.microsoft.com/office/drawing/2014/main" id="{AD6C0FB3-F86A-0876-2687-B8653DAD6570}"/>
                </a:ext>
              </a:extLst>
            </p:cNvPr>
            <p:cNvSpPr/>
            <p:nvPr/>
          </p:nvSpPr>
          <p:spPr>
            <a:xfrm>
              <a:off x="25405042" y="-26751000"/>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noProof="0"/>
            </a:p>
          </p:txBody>
        </p:sp>
        <p:sp>
          <p:nvSpPr>
            <p:cNvPr id="38" name="Vrije vorm 37">
              <a:extLst>
                <a:ext uri="{FF2B5EF4-FFF2-40B4-BE49-F238E27FC236}">
                  <a16:creationId xmlns:a16="http://schemas.microsoft.com/office/drawing/2014/main" id="{9B6460CE-870D-E824-11E4-8195EF9980B2}"/>
                </a:ext>
              </a:extLst>
            </p:cNvPr>
            <p:cNvSpPr/>
            <p:nvPr/>
          </p:nvSpPr>
          <p:spPr>
            <a:xfrm>
              <a:off x="25924154" y="-26408100"/>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noProof="0"/>
            </a:p>
          </p:txBody>
        </p:sp>
        <p:sp>
          <p:nvSpPr>
            <p:cNvPr id="39" name="Vrije vorm 38">
              <a:extLst>
                <a:ext uri="{FF2B5EF4-FFF2-40B4-BE49-F238E27FC236}">
                  <a16:creationId xmlns:a16="http://schemas.microsoft.com/office/drawing/2014/main" id="{64FEBA0D-ED8A-DE46-1711-E1EB7FF5F496}"/>
                </a:ext>
              </a:extLst>
            </p:cNvPr>
            <p:cNvSpPr/>
            <p:nvPr/>
          </p:nvSpPr>
          <p:spPr>
            <a:xfrm>
              <a:off x="25571990" y="-26960550"/>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noProof="0"/>
            </a:p>
          </p:txBody>
        </p:sp>
        <p:sp>
          <p:nvSpPr>
            <p:cNvPr id="40" name="Vrije vorm 39">
              <a:extLst>
                <a:ext uri="{FF2B5EF4-FFF2-40B4-BE49-F238E27FC236}">
                  <a16:creationId xmlns:a16="http://schemas.microsoft.com/office/drawing/2014/main" id="{13A62649-2ABC-9731-953D-4F73B6AA7EE3}"/>
                </a:ext>
              </a:extLst>
            </p:cNvPr>
            <p:cNvSpPr/>
            <p:nvPr/>
          </p:nvSpPr>
          <p:spPr>
            <a:xfrm>
              <a:off x="25269095" y="-26398575"/>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noProof="0"/>
            </a:p>
          </p:txBody>
        </p:sp>
      </p:grpSp>
      <p:sp>
        <p:nvSpPr>
          <p:cNvPr id="41" name="Vrije vorm 40">
            <a:extLst>
              <a:ext uri="{FF2B5EF4-FFF2-40B4-BE49-F238E27FC236}">
                <a16:creationId xmlns:a16="http://schemas.microsoft.com/office/drawing/2014/main" id="{FEB012CD-582F-25C5-6847-D9EB35B6E469}"/>
              </a:ext>
            </a:extLst>
          </p:cNvPr>
          <p:cNvSpPr/>
          <p:nvPr/>
        </p:nvSpPr>
        <p:spPr>
          <a:xfrm>
            <a:off x="4774845" y="-223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42" name="Vrije vorm 41">
            <a:extLst>
              <a:ext uri="{FF2B5EF4-FFF2-40B4-BE49-F238E27FC236}">
                <a16:creationId xmlns:a16="http://schemas.microsoft.com/office/drawing/2014/main" id="{E588E39D-B7D0-C6FD-E2D4-C455527ED600}"/>
              </a:ext>
            </a:extLst>
          </p:cNvPr>
          <p:cNvSpPr/>
          <p:nvPr/>
        </p:nvSpPr>
        <p:spPr>
          <a:xfrm>
            <a:off x="9727844" y="-223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43" name="Vrije vorm 42">
            <a:extLst>
              <a:ext uri="{FF2B5EF4-FFF2-40B4-BE49-F238E27FC236}">
                <a16:creationId xmlns:a16="http://schemas.microsoft.com/office/drawing/2014/main" id="{8E07E5B7-12B6-477A-D1A7-E0F00FA39E42}"/>
              </a:ext>
            </a:extLst>
          </p:cNvPr>
          <p:cNvSpPr/>
          <p:nvPr/>
        </p:nvSpPr>
        <p:spPr>
          <a:xfrm>
            <a:off x="14680845" y="-223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44" name="Vrije vorm 43">
            <a:extLst>
              <a:ext uri="{FF2B5EF4-FFF2-40B4-BE49-F238E27FC236}">
                <a16:creationId xmlns:a16="http://schemas.microsoft.com/office/drawing/2014/main" id="{8D1C0355-87C7-3087-9B78-2540EC0B6D81}"/>
              </a:ext>
            </a:extLst>
          </p:cNvPr>
          <p:cNvSpPr/>
          <p:nvPr/>
        </p:nvSpPr>
        <p:spPr>
          <a:xfrm>
            <a:off x="19633845" y="-223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45" name="Vrije vorm 44">
            <a:extLst>
              <a:ext uri="{FF2B5EF4-FFF2-40B4-BE49-F238E27FC236}">
                <a16:creationId xmlns:a16="http://schemas.microsoft.com/office/drawing/2014/main" id="{DE355793-3A12-7322-B71D-A9D61CA5DA5B}"/>
              </a:ext>
            </a:extLst>
          </p:cNvPr>
          <p:cNvSpPr/>
          <p:nvPr/>
        </p:nvSpPr>
        <p:spPr>
          <a:xfrm>
            <a:off x="5877840" y="-21848601"/>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noProof="0"/>
          </a:p>
        </p:txBody>
      </p:sp>
      <p:sp>
        <p:nvSpPr>
          <p:cNvPr id="46" name="Vrije vorm 45">
            <a:extLst>
              <a:ext uri="{FF2B5EF4-FFF2-40B4-BE49-F238E27FC236}">
                <a16:creationId xmlns:a16="http://schemas.microsoft.com/office/drawing/2014/main" id="{84CFA444-9AC3-5195-8835-75C0DC2A0CED}"/>
              </a:ext>
            </a:extLst>
          </p:cNvPr>
          <p:cNvSpPr/>
          <p:nvPr/>
        </p:nvSpPr>
        <p:spPr>
          <a:xfrm>
            <a:off x="10809453" y="-21906727"/>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noProof="0"/>
          </a:p>
        </p:txBody>
      </p:sp>
      <p:sp>
        <p:nvSpPr>
          <p:cNvPr id="47" name="Vrije vorm 46">
            <a:extLst>
              <a:ext uri="{FF2B5EF4-FFF2-40B4-BE49-F238E27FC236}">
                <a16:creationId xmlns:a16="http://schemas.microsoft.com/office/drawing/2014/main" id="{02841DFC-CFAF-BF08-14EC-5F9EF4796719}"/>
              </a:ext>
            </a:extLst>
          </p:cNvPr>
          <p:cNvSpPr/>
          <p:nvPr/>
        </p:nvSpPr>
        <p:spPr>
          <a:xfrm>
            <a:off x="15630249" y="-21956352"/>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noProof="0"/>
          </a:p>
        </p:txBody>
      </p:sp>
      <p:sp>
        <p:nvSpPr>
          <p:cNvPr id="48" name="Vrije vorm 47">
            <a:extLst>
              <a:ext uri="{FF2B5EF4-FFF2-40B4-BE49-F238E27FC236}">
                <a16:creationId xmlns:a16="http://schemas.microsoft.com/office/drawing/2014/main" id="{92C73608-2539-257D-C621-AAE8D47A0CB8}"/>
              </a:ext>
            </a:extLst>
          </p:cNvPr>
          <p:cNvSpPr/>
          <p:nvPr/>
        </p:nvSpPr>
        <p:spPr>
          <a:xfrm>
            <a:off x="20536003" y="-21765615"/>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noProof="0"/>
          </a:p>
        </p:txBody>
      </p:sp>
      <p:sp>
        <p:nvSpPr>
          <p:cNvPr id="49" name="Vrije vorm 48">
            <a:extLst>
              <a:ext uri="{FF2B5EF4-FFF2-40B4-BE49-F238E27FC236}">
                <a16:creationId xmlns:a16="http://schemas.microsoft.com/office/drawing/2014/main" id="{01D35D1E-B0FA-50C8-826F-EA5B726A1D70}"/>
              </a:ext>
            </a:extLst>
          </p:cNvPr>
          <p:cNvSpPr/>
          <p:nvPr/>
        </p:nvSpPr>
        <p:spPr>
          <a:xfrm>
            <a:off x="25681011" y="-22068616"/>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noProof="0"/>
          </a:p>
        </p:txBody>
      </p:sp>
      <p:sp>
        <p:nvSpPr>
          <p:cNvPr id="50" name="Vrije vorm 49">
            <a:extLst>
              <a:ext uri="{FF2B5EF4-FFF2-40B4-BE49-F238E27FC236}">
                <a16:creationId xmlns:a16="http://schemas.microsoft.com/office/drawing/2014/main" id="{E4879505-76CC-90AA-A35B-721325EBFF1A}"/>
              </a:ext>
            </a:extLst>
          </p:cNvPr>
          <p:cNvSpPr/>
          <p:nvPr/>
        </p:nvSpPr>
        <p:spPr>
          <a:xfrm>
            <a:off x="19633845" y="-17430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51" name="Vrije vorm 50">
            <a:extLst>
              <a:ext uri="{FF2B5EF4-FFF2-40B4-BE49-F238E27FC236}">
                <a16:creationId xmlns:a16="http://schemas.microsoft.com/office/drawing/2014/main" id="{AA0DC7FA-D61D-941B-47E6-777F21C38818}"/>
              </a:ext>
            </a:extLst>
          </p:cNvPr>
          <p:cNvSpPr/>
          <p:nvPr/>
        </p:nvSpPr>
        <p:spPr>
          <a:xfrm>
            <a:off x="20112952" y="-17430787"/>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noProof="0"/>
          </a:p>
        </p:txBody>
      </p:sp>
      <p:sp>
        <p:nvSpPr>
          <p:cNvPr id="52" name="Tekstvak 51">
            <a:extLst>
              <a:ext uri="{FF2B5EF4-FFF2-40B4-BE49-F238E27FC236}">
                <a16:creationId xmlns:a16="http://schemas.microsoft.com/office/drawing/2014/main" id="{424CFA89-9ED3-5C12-1489-69CEEC53FCB1}"/>
              </a:ext>
            </a:extLst>
          </p:cNvPr>
          <p:cNvSpPr txBox="1"/>
          <p:nvPr/>
        </p:nvSpPr>
        <p:spPr>
          <a:xfrm>
            <a:off x="20380605" y="-17182185"/>
            <a:ext cx="2345514" cy="1323439"/>
          </a:xfrm>
          <a:prstGeom prst="rect">
            <a:avLst/>
          </a:prstGeom>
          <a:noFill/>
        </p:spPr>
        <p:txBody>
          <a:bodyPr wrap="none" rtlCol="0">
            <a:spAutoFit/>
          </a:bodyPr>
          <a:lstStyle/>
          <a:p>
            <a:pPr algn="l"/>
            <a:r>
              <a:rPr lang="en-GB" sz="8000" spc="400" baseline="0" noProof="0">
                <a:ln/>
                <a:solidFill>
                  <a:srgbClr val="FFFFFF"/>
                </a:solidFill>
                <a:latin typeface="OpenSans-Semibold"/>
                <a:ea typeface="OpenSans-Semibold"/>
                <a:cs typeface="OpenSans-Semibold"/>
                <a:sym typeface="OpenSans-Semibold"/>
                <a:rtl val="0"/>
              </a:rPr>
              <a:t>ABC</a:t>
            </a:r>
          </a:p>
        </p:txBody>
      </p:sp>
      <p:sp>
        <p:nvSpPr>
          <p:cNvPr id="53" name="Vrije vorm 52">
            <a:extLst>
              <a:ext uri="{FF2B5EF4-FFF2-40B4-BE49-F238E27FC236}">
                <a16:creationId xmlns:a16="http://schemas.microsoft.com/office/drawing/2014/main" id="{4DE9EEDC-3500-A2E6-B62E-9D8E2C66D3D7}"/>
              </a:ext>
            </a:extLst>
          </p:cNvPr>
          <p:cNvSpPr/>
          <p:nvPr/>
        </p:nvSpPr>
        <p:spPr>
          <a:xfrm>
            <a:off x="24586845" y="-17430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grpSp>
        <p:nvGrpSpPr>
          <p:cNvPr id="54" name="Graphic 8">
            <a:extLst>
              <a:ext uri="{FF2B5EF4-FFF2-40B4-BE49-F238E27FC236}">
                <a16:creationId xmlns:a16="http://schemas.microsoft.com/office/drawing/2014/main" id="{4784FC43-7B57-7BE1-89F2-0D94C32972FB}"/>
              </a:ext>
            </a:extLst>
          </p:cNvPr>
          <p:cNvGrpSpPr/>
          <p:nvPr/>
        </p:nvGrpSpPr>
        <p:grpSpPr>
          <a:xfrm>
            <a:off x="25688500" y="-17091697"/>
            <a:ext cx="1038999" cy="1288732"/>
            <a:chOff x="25688500" y="-17091697"/>
            <a:chExt cx="1038999" cy="1288732"/>
          </a:xfrm>
          <a:solidFill>
            <a:srgbClr val="FFFFFF"/>
          </a:solidFill>
        </p:grpSpPr>
        <p:sp>
          <p:nvSpPr>
            <p:cNvPr id="55" name="Vrije vorm 54">
              <a:extLst>
                <a:ext uri="{FF2B5EF4-FFF2-40B4-BE49-F238E27FC236}">
                  <a16:creationId xmlns:a16="http://schemas.microsoft.com/office/drawing/2014/main" id="{1BFAFC9B-5F64-959D-9FCC-0260728015AF}"/>
                </a:ext>
              </a:extLst>
            </p:cNvPr>
            <p:cNvSpPr/>
            <p:nvPr/>
          </p:nvSpPr>
          <p:spPr>
            <a:xfrm>
              <a:off x="25866053" y="-17091697"/>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noProof="0"/>
            </a:p>
          </p:txBody>
        </p:sp>
        <p:sp>
          <p:nvSpPr>
            <p:cNvPr id="56" name="Vrije vorm 55">
              <a:extLst>
                <a:ext uri="{FF2B5EF4-FFF2-40B4-BE49-F238E27FC236}">
                  <a16:creationId xmlns:a16="http://schemas.microsoft.com/office/drawing/2014/main" id="{DEE3981E-96C7-600C-32BC-84DD1B0C401C}"/>
                </a:ext>
              </a:extLst>
            </p:cNvPr>
            <p:cNvSpPr/>
            <p:nvPr/>
          </p:nvSpPr>
          <p:spPr>
            <a:xfrm>
              <a:off x="25688500" y="-16325887"/>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noProof="0"/>
            </a:p>
          </p:txBody>
        </p:sp>
      </p:grpSp>
      <p:sp>
        <p:nvSpPr>
          <p:cNvPr id="57" name="Vrije vorm 56">
            <a:extLst>
              <a:ext uri="{FF2B5EF4-FFF2-40B4-BE49-F238E27FC236}">
                <a16:creationId xmlns:a16="http://schemas.microsoft.com/office/drawing/2014/main" id="{E40CFCB4-714B-F318-9CDC-3ECFB9D2477E}"/>
              </a:ext>
            </a:extLst>
          </p:cNvPr>
          <p:cNvSpPr/>
          <p:nvPr/>
        </p:nvSpPr>
        <p:spPr>
          <a:xfrm>
            <a:off x="4774845" y="-124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58" name="Vrije vorm 57">
            <a:extLst>
              <a:ext uri="{FF2B5EF4-FFF2-40B4-BE49-F238E27FC236}">
                <a16:creationId xmlns:a16="http://schemas.microsoft.com/office/drawing/2014/main" id="{BFA9DC58-040E-EDEC-FA83-F937DBF4E375}"/>
              </a:ext>
            </a:extLst>
          </p:cNvPr>
          <p:cNvSpPr/>
          <p:nvPr/>
        </p:nvSpPr>
        <p:spPr>
          <a:xfrm>
            <a:off x="5892127" y="-12153937"/>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noProof="0"/>
          </a:p>
        </p:txBody>
      </p:sp>
      <p:sp>
        <p:nvSpPr>
          <p:cNvPr id="59" name="Vrije vorm 58">
            <a:extLst>
              <a:ext uri="{FF2B5EF4-FFF2-40B4-BE49-F238E27FC236}">
                <a16:creationId xmlns:a16="http://schemas.microsoft.com/office/drawing/2014/main" id="{3F75C20B-3C9B-B09C-ACE9-D29761621A7F}"/>
              </a:ext>
            </a:extLst>
          </p:cNvPr>
          <p:cNvSpPr/>
          <p:nvPr/>
        </p:nvSpPr>
        <p:spPr>
          <a:xfrm>
            <a:off x="9727844" y="-124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60" name="Vrije vorm 59">
            <a:extLst>
              <a:ext uri="{FF2B5EF4-FFF2-40B4-BE49-F238E27FC236}">
                <a16:creationId xmlns:a16="http://schemas.microsoft.com/office/drawing/2014/main" id="{6B6D3E36-2AA3-DC19-C315-9924A5054122}"/>
              </a:ext>
            </a:extLst>
          </p:cNvPr>
          <p:cNvSpPr/>
          <p:nvPr/>
        </p:nvSpPr>
        <p:spPr>
          <a:xfrm>
            <a:off x="10833697" y="-12175845"/>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noProof="0"/>
          </a:p>
        </p:txBody>
      </p:sp>
      <p:sp>
        <p:nvSpPr>
          <p:cNvPr id="66" name="Vrije vorm 65">
            <a:extLst>
              <a:ext uri="{FF2B5EF4-FFF2-40B4-BE49-F238E27FC236}">
                <a16:creationId xmlns:a16="http://schemas.microsoft.com/office/drawing/2014/main" id="{9AA571DB-EE43-3828-CF1E-5D11DD5707DB}"/>
              </a:ext>
            </a:extLst>
          </p:cNvPr>
          <p:cNvSpPr/>
          <p:nvPr/>
        </p:nvSpPr>
        <p:spPr>
          <a:xfrm>
            <a:off x="19798513" y="-21791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grpSp>
        <p:nvGrpSpPr>
          <p:cNvPr id="67" name="Graphic 63">
            <a:extLst>
              <a:ext uri="{FF2B5EF4-FFF2-40B4-BE49-F238E27FC236}">
                <a16:creationId xmlns:a16="http://schemas.microsoft.com/office/drawing/2014/main" id="{1E93499A-FE7F-1542-2C33-5F88B382C501}"/>
              </a:ext>
            </a:extLst>
          </p:cNvPr>
          <p:cNvGrpSpPr/>
          <p:nvPr/>
        </p:nvGrpSpPr>
        <p:grpSpPr>
          <a:xfrm>
            <a:off x="133197" y="-26699054"/>
            <a:ext cx="2948939" cy="2604134"/>
            <a:chOff x="133197" y="-26699054"/>
            <a:chExt cx="2948939" cy="2604134"/>
          </a:xfrm>
        </p:grpSpPr>
        <p:sp>
          <p:nvSpPr>
            <p:cNvPr id="68" name="Vrije vorm 67">
              <a:extLst>
                <a:ext uri="{FF2B5EF4-FFF2-40B4-BE49-F238E27FC236}">
                  <a16:creationId xmlns:a16="http://schemas.microsoft.com/office/drawing/2014/main" id="{19C4D874-644C-A308-1C80-6125B9707A3A}"/>
                </a:ext>
              </a:extLst>
            </p:cNvPr>
            <p:cNvSpPr/>
            <p:nvPr/>
          </p:nvSpPr>
          <p:spPr>
            <a:xfrm>
              <a:off x="133197" y="-26172321"/>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noProof="0"/>
            </a:p>
          </p:txBody>
        </p:sp>
        <p:sp>
          <p:nvSpPr>
            <p:cNvPr id="69" name="Vrije vorm 68">
              <a:extLst>
                <a:ext uri="{FF2B5EF4-FFF2-40B4-BE49-F238E27FC236}">
                  <a16:creationId xmlns:a16="http://schemas.microsoft.com/office/drawing/2014/main" id="{CAB18967-E25E-545D-4E08-A36911058A66}"/>
                </a:ext>
              </a:extLst>
            </p:cNvPr>
            <p:cNvSpPr/>
            <p:nvPr/>
          </p:nvSpPr>
          <p:spPr>
            <a:xfrm>
              <a:off x="133197" y="-26699054"/>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noProof="0"/>
            </a:p>
          </p:txBody>
        </p:sp>
      </p:grpSp>
      <p:sp>
        <p:nvSpPr>
          <p:cNvPr id="70" name="Vrije vorm 69">
            <a:extLst>
              <a:ext uri="{FF2B5EF4-FFF2-40B4-BE49-F238E27FC236}">
                <a16:creationId xmlns:a16="http://schemas.microsoft.com/office/drawing/2014/main" id="{B26CB09C-16B5-8778-DE67-BE127C2264E6}"/>
              </a:ext>
            </a:extLst>
          </p:cNvPr>
          <p:cNvSpPr/>
          <p:nvPr/>
        </p:nvSpPr>
        <p:spPr>
          <a:xfrm>
            <a:off x="4939512" y="-26744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grpSp>
        <p:nvGrpSpPr>
          <p:cNvPr id="71" name="Graphic 63">
            <a:extLst>
              <a:ext uri="{FF2B5EF4-FFF2-40B4-BE49-F238E27FC236}">
                <a16:creationId xmlns:a16="http://schemas.microsoft.com/office/drawing/2014/main" id="{D266FE69-09BE-193F-B851-7374266DABF0}"/>
              </a:ext>
            </a:extLst>
          </p:cNvPr>
          <p:cNvGrpSpPr/>
          <p:nvPr/>
        </p:nvGrpSpPr>
        <p:grpSpPr>
          <a:xfrm>
            <a:off x="5875106" y="-26402827"/>
            <a:ext cx="1371123" cy="1350645"/>
            <a:chOff x="5875106" y="-26402827"/>
            <a:chExt cx="1371123" cy="1350645"/>
          </a:xfrm>
          <a:solidFill>
            <a:srgbClr val="FFFFFF"/>
          </a:solidFill>
        </p:grpSpPr>
        <p:sp>
          <p:nvSpPr>
            <p:cNvPr id="72" name="Vrije vorm 71">
              <a:extLst>
                <a:ext uri="{FF2B5EF4-FFF2-40B4-BE49-F238E27FC236}">
                  <a16:creationId xmlns:a16="http://schemas.microsoft.com/office/drawing/2014/main" id="{31F34D0E-5E2D-93BF-E83E-B04543E17160}"/>
                </a:ext>
              </a:extLst>
            </p:cNvPr>
            <p:cNvSpPr/>
            <p:nvPr/>
          </p:nvSpPr>
          <p:spPr>
            <a:xfrm>
              <a:off x="6677825" y="-25460804"/>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noProof="0"/>
            </a:p>
          </p:txBody>
        </p:sp>
        <p:sp>
          <p:nvSpPr>
            <p:cNvPr id="73" name="Vrije vorm 72">
              <a:extLst>
                <a:ext uri="{FF2B5EF4-FFF2-40B4-BE49-F238E27FC236}">
                  <a16:creationId xmlns:a16="http://schemas.microsoft.com/office/drawing/2014/main" id="{D0938F9C-8892-2297-952B-335E08D7523F}"/>
                </a:ext>
              </a:extLst>
            </p:cNvPr>
            <p:cNvSpPr/>
            <p:nvPr/>
          </p:nvSpPr>
          <p:spPr>
            <a:xfrm>
              <a:off x="6361595" y="-25460804"/>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noProof="0"/>
            </a:p>
          </p:txBody>
        </p:sp>
        <p:sp>
          <p:nvSpPr>
            <p:cNvPr id="74" name="Vrije vorm 73">
              <a:extLst>
                <a:ext uri="{FF2B5EF4-FFF2-40B4-BE49-F238E27FC236}">
                  <a16:creationId xmlns:a16="http://schemas.microsoft.com/office/drawing/2014/main" id="{F5CF1BE0-3397-8DAC-D268-9EFF8D9193C7}"/>
                </a:ext>
              </a:extLst>
            </p:cNvPr>
            <p:cNvSpPr/>
            <p:nvPr/>
          </p:nvSpPr>
          <p:spPr>
            <a:xfrm>
              <a:off x="5929160" y="-25460804"/>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noProof="0"/>
            </a:p>
          </p:txBody>
        </p:sp>
        <p:sp>
          <p:nvSpPr>
            <p:cNvPr id="75" name="Vrije vorm 74">
              <a:extLst>
                <a:ext uri="{FF2B5EF4-FFF2-40B4-BE49-F238E27FC236}">
                  <a16:creationId xmlns:a16="http://schemas.microsoft.com/office/drawing/2014/main" id="{7B9ED6E0-3D8B-F491-C619-D61835E7F6FC}"/>
                </a:ext>
              </a:extLst>
            </p:cNvPr>
            <p:cNvSpPr/>
            <p:nvPr/>
          </p:nvSpPr>
          <p:spPr>
            <a:xfrm>
              <a:off x="6840703" y="-25925624"/>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noProof="0"/>
            </a:p>
          </p:txBody>
        </p:sp>
        <p:sp>
          <p:nvSpPr>
            <p:cNvPr id="76" name="Vrije vorm 75">
              <a:extLst>
                <a:ext uri="{FF2B5EF4-FFF2-40B4-BE49-F238E27FC236}">
                  <a16:creationId xmlns:a16="http://schemas.microsoft.com/office/drawing/2014/main" id="{BE83F1DB-7897-E79A-14EB-B5DD4476AB9D}"/>
                </a:ext>
              </a:extLst>
            </p:cNvPr>
            <p:cNvSpPr/>
            <p:nvPr/>
          </p:nvSpPr>
          <p:spPr>
            <a:xfrm>
              <a:off x="6335163" y="-25925624"/>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noProof="0"/>
            </a:p>
          </p:txBody>
        </p:sp>
        <p:sp>
          <p:nvSpPr>
            <p:cNvPr id="77" name="Vrije vorm 76">
              <a:extLst>
                <a:ext uri="{FF2B5EF4-FFF2-40B4-BE49-F238E27FC236}">
                  <a16:creationId xmlns:a16="http://schemas.microsoft.com/office/drawing/2014/main" id="{C7E155FC-C2B9-EE1A-D6F7-BD4232F56931}"/>
                </a:ext>
              </a:extLst>
            </p:cNvPr>
            <p:cNvSpPr/>
            <p:nvPr/>
          </p:nvSpPr>
          <p:spPr>
            <a:xfrm>
              <a:off x="5875106" y="-25925624"/>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noProof="0"/>
            </a:p>
          </p:txBody>
        </p:sp>
        <p:sp>
          <p:nvSpPr>
            <p:cNvPr id="78" name="Vrije vorm 77">
              <a:extLst>
                <a:ext uri="{FF2B5EF4-FFF2-40B4-BE49-F238E27FC236}">
                  <a16:creationId xmlns:a16="http://schemas.microsoft.com/office/drawing/2014/main" id="{BE7C7AE0-CB7B-3909-11FF-140F989D17E2}"/>
                </a:ext>
              </a:extLst>
            </p:cNvPr>
            <p:cNvSpPr/>
            <p:nvPr/>
          </p:nvSpPr>
          <p:spPr>
            <a:xfrm>
              <a:off x="6677825" y="-26402827"/>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noProof="0"/>
            </a:p>
          </p:txBody>
        </p:sp>
        <p:sp>
          <p:nvSpPr>
            <p:cNvPr id="79" name="Vrije vorm 78">
              <a:extLst>
                <a:ext uri="{FF2B5EF4-FFF2-40B4-BE49-F238E27FC236}">
                  <a16:creationId xmlns:a16="http://schemas.microsoft.com/office/drawing/2014/main" id="{871A2749-8ADD-F74A-288F-BB3932472FBB}"/>
                </a:ext>
              </a:extLst>
            </p:cNvPr>
            <p:cNvSpPr/>
            <p:nvPr/>
          </p:nvSpPr>
          <p:spPr>
            <a:xfrm>
              <a:off x="6362548" y="-26386633"/>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noProof="0"/>
            </a:p>
          </p:txBody>
        </p:sp>
        <p:sp>
          <p:nvSpPr>
            <p:cNvPr id="80" name="Vrije vorm 79">
              <a:extLst>
                <a:ext uri="{FF2B5EF4-FFF2-40B4-BE49-F238E27FC236}">
                  <a16:creationId xmlns:a16="http://schemas.microsoft.com/office/drawing/2014/main" id="{77957A81-5527-907B-B485-2B7D44614CE0}"/>
                </a:ext>
              </a:extLst>
            </p:cNvPr>
            <p:cNvSpPr/>
            <p:nvPr/>
          </p:nvSpPr>
          <p:spPr>
            <a:xfrm>
              <a:off x="5929160" y="-26402827"/>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noProof="0"/>
            </a:p>
          </p:txBody>
        </p:sp>
      </p:grpSp>
      <p:sp>
        <p:nvSpPr>
          <p:cNvPr id="81" name="Vrije vorm 80">
            <a:extLst>
              <a:ext uri="{FF2B5EF4-FFF2-40B4-BE49-F238E27FC236}">
                <a16:creationId xmlns:a16="http://schemas.microsoft.com/office/drawing/2014/main" id="{09FEDD16-0332-2279-17F6-AB2A203639AB}"/>
              </a:ext>
            </a:extLst>
          </p:cNvPr>
          <p:cNvSpPr/>
          <p:nvPr/>
        </p:nvSpPr>
        <p:spPr>
          <a:xfrm>
            <a:off x="9892513" y="-26744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82" name="Vrije vorm 81">
            <a:extLst>
              <a:ext uri="{FF2B5EF4-FFF2-40B4-BE49-F238E27FC236}">
                <a16:creationId xmlns:a16="http://schemas.microsoft.com/office/drawing/2014/main" id="{F6B803BA-DD47-F084-B4BD-4D38B20EAB9A}"/>
              </a:ext>
            </a:extLst>
          </p:cNvPr>
          <p:cNvSpPr/>
          <p:nvPr/>
        </p:nvSpPr>
        <p:spPr>
          <a:xfrm>
            <a:off x="14845513" y="-26744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83" name="Vrije vorm 82">
            <a:extLst>
              <a:ext uri="{FF2B5EF4-FFF2-40B4-BE49-F238E27FC236}">
                <a16:creationId xmlns:a16="http://schemas.microsoft.com/office/drawing/2014/main" id="{8B7C260B-D91C-54C0-81D6-02DC5731AB81}"/>
              </a:ext>
            </a:extLst>
          </p:cNvPr>
          <p:cNvSpPr/>
          <p:nvPr/>
        </p:nvSpPr>
        <p:spPr>
          <a:xfrm>
            <a:off x="19798513" y="-26744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sp>
        <p:nvSpPr>
          <p:cNvPr id="84" name="Vrije vorm 83">
            <a:extLst>
              <a:ext uri="{FF2B5EF4-FFF2-40B4-BE49-F238E27FC236}">
                <a16:creationId xmlns:a16="http://schemas.microsoft.com/office/drawing/2014/main" id="{54DB216C-5E61-405E-B07E-8F2493171D68}"/>
              </a:ext>
            </a:extLst>
          </p:cNvPr>
          <p:cNvSpPr/>
          <p:nvPr/>
        </p:nvSpPr>
        <p:spPr>
          <a:xfrm>
            <a:off x="11004794" y="-26279913"/>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noProof="0"/>
          </a:p>
        </p:txBody>
      </p:sp>
      <p:sp>
        <p:nvSpPr>
          <p:cNvPr id="85" name="Vrije vorm 84">
            <a:extLst>
              <a:ext uri="{FF2B5EF4-FFF2-40B4-BE49-F238E27FC236}">
                <a16:creationId xmlns:a16="http://schemas.microsoft.com/office/drawing/2014/main" id="{9423D587-B3D8-6CA8-35DF-0A4A41000456}"/>
              </a:ext>
            </a:extLst>
          </p:cNvPr>
          <p:cNvSpPr/>
          <p:nvPr/>
        </p:nvSpPr>
        <p:spPr>
          <a:xfrm>
            <a:off x="15955452" y="-26279954"/>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noProof="0"/>
          </a:p>
        </p:txBody>
      </p:sp>
      <p:grpSp>
        <p:nvGrpSpPr>
          <p:cNvPr id="86" name="Graphic 63">
            <a:extLst>
              <a:ext uri="{FF2B5EF4-FFF2-40B4-BE49-F238E27FC236}">
                <a16:creationId xmlns:a16="http://schemas.microsoft.com/office/drawing/2014/main" id="{425F974C-6150-2D58-1086-7DF4A3AA4192}"/>
              </a:ext>
            </a:extLst>
          </p:cNvPr>
          <p:cNvGrpSpPr/>
          <p:nvPr/>
        </p:nvGrpSpPr>
        <p:grpSpPr>
          <a:xfrm>
            <a:off x="20480763" y="-26368537"/>
            <a:ext cx="1696451" cy="1203736"/>
            <a:chOff x="20480763" y="-26368537"/>
            <a:chExt cx="1696451" cy="1203736"/>
          </a:xfrm>
          <a:solidFill>
            <a:srgbClr val="FFFFFF"/>
          </a:solidFill>
        </p:grpSpPr>
        <p:sp>
          <p:nvSpPr>
            <p:cNvPr id="87" name="Vrije vorm 86">
              <a:extLst>
                <a:ext uri="{FF2B5EF4-FFF2-40B4-BE49-F238E27FC236}">
                  <a16:creationId xmlns:a16="http://schemas.microsoft.com/office/drawing/2014/main" id="{0E4AD3BC-CAA5-F82B-8788-35DF7D3C1D20}"/>
                </a:ext>
              </a:extLst>
            </p:cNvPr>
            <p:cNvSpPr/>
            <p:nvPr/>
          </p:nvSpPr>
          <p:spPr>
            <a:xfrm>
              <a:off x="20616710" y="-26158987"/>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noProof="0"/>
            </a:p>
          </p:txBody>
        </p:sp>
        <p:sp>
          <p:nvSpPr>
            <p:cNvPr id="88" name="Vrije vorm 87">
              <a:extLst>
                <a:ext uri="{FF2B5EF4-FFF2-40B4-BE49-F238E27FC236}">
                  <a16:creationId xmlns:a16="http://schemas.microsoft.com/office/drawing/2014/main" id="{7A983423-02E2-32C8-A3EA-F0EEE4CAE55E}"/>
                </a:ext>
              </a:extLst>
            </p:cNvPr>
            <p:cNvSpPr/>
            <p:nvPr/>
          </p:nvSpPr>
          <p:spPr>
            <a:xfrm>
              <a:off x="21135822" y="-25816087"/>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noProof="0"/>
            </a:p>
          </p:txBody>
        </p:sp>
        <p:sp>
          <p:nvSpPr>
            <p:cNvPr id="89" name="Vrije vorm 88">
              <a:extLst>
                <a:ext uri="{FF2B5EF4-FFF2-40B4-BE49-F238E27FC236}">
                  <a16:creationId xmlns:a16="http://schemas.microsoft.com/office/drawing/2014/main" id="{E777B001-62C2-288E-76B2-E64A562CA807}"/>
                </a:ext>
              </a:extLst>
            </p:cNvPr>
            <p:cNvSpPr/>
            <p:nvPr/>
          </p:nvSpPr>
          <p:spPr>
            <a:xfrm>
              <a:off x="20783658" y="-26368537"/>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noProof="0"/>
            </a:p>
          </p:txBody>
        </p:sp>
        <p:sp>
          <p:nvSpPr>
            <p:cNvPr id="90" name="Vrije vorm 89">
              <a:extLst>
                <a:ext uri="{FF2B5EF4-FFF2-40B4-BE49-F238E27FC236}">
                  <a16:creationId xmlns:a16="http://schemas.microsoft.com/office/drawing/2014/main" id="{1972E8BE-10A4-008F-3058-D66BB0A1B2BE}"/>
                </a:ext>
              </a:extLst>
            </p:cNvPr>
            <p:cNvSpPr/>
            <p:nvPr/>
          </p:nvSpPr>
          <p:spPr>
            <a:xfrm>
              <a:off x="20480763" y="-25806562"/>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noProof="0"/>
            </a:p>
          </p:txBody>
        </p:sp>
      </p:grpSp>
      <p:sp>
        <p:nvSpPr>
          <p:cNvPr id="91" name="Vrije vorm 90">
            <a:extLst>
              <a:ext uri="{FF2B5EF4-FFF2-40B4-BE49-F238E27FC236}">
                <a16:creationId xmlns:a16="http://schemas.microsoft.com/office/drawing/2014/main" id="{8F89FB90-7FC1-53C8-9F34-C2BA68C27B36}"/>
              </a:ext>
            </a:extLst>
          </p:cNvPr>
          <p:cNvSpPr/>
          <p:nvPr/>
        </p:nvSpPr>
        <p:spPr>
          <a:xfrm>
            <a:off x="-13486" y="-21791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92" name="Vrije vorm 91">
            <a:extLst>
              <a:ext uri="{FF2B5EF4-FFF2-40B4-BE49-F238E27FC236}">
                <a16:creationId xmlns:a16="http://schemas.microsoft.com/office/drawing/2014/main" id="{0BF9CB0F-348C-17C0-C55A-29519C6CAD09}"/>
              </a:ext>
            </a:extLst>
          </p:cNvPr>
          <p:cNvSpPr/>
          <p:nvPr/>
        </p:nvSpPr>
        <p:spPr>
          <a:xfrm>
            <a:off x="4939512" y="-21791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93" name="Vrije vorm 92">
            <a:extLst>
              <a:ext uri="{FF2B5EF4-FFF2-40B4-BE49-F238E27FC236}">
                <a16:creationId xmlns:a16="http://schemas.microsoft.com/office/drawing/2014/main" id="{BF95F778-D050-5679-2FB2-F0ADD904099B}"/>
              </a:ext>
            </a:extLst>
          </p:cNvPr>
          <p:cNvSpPr/>
          <p:nvPr/>
        </p:nvSpPr>
        <p:spPr>
          <a:xfrm>
            <a:off x="9892513" y="-21791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94" name="Vrije vorm 93">
            <a:extLst>
              <a:ext uri="{FF2B5EF4-FFF2-40B4-BE49-F238E27FC236}">
                <a16:creationId xmlns:a16="http://schemas.microsoft.com/office/drawing/2014/main" id="{EEC96865-163D-A5B1-42EC-977259272A54}"/>
              </a:ext>
            </a:extLst>
          </p:cNvPr>
          <p:cNvSpPr/>
          <p:nvPr/>
        </p:nvSpPr>
        <p:spPr>
          <a:xfrm>
            <a:off x="14845513" y="-21791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95" name="Vrije vorm 94">
            <a:extLst>
              <a:ext uri="{FF2B5EF4-FFF2-40B4-BE49-F238E27FC236}">
                <a16:creationId xmlns:a16="http://schemas.microsoft.com/office/drawing/2014/main" id="{26302F09-8C93-E378-9E72-69654C99E9C7}"/>
              </a:ext>
            </a:extLst>
          </p:cNvPr>
          <p:cNvSpPr/>
          <p:nvPr/>
        </p:nvSpPr>
        <p:spPr>
          <a:xfrm>
            <a:off x="1089508" y="-21256588"/>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noProof="0"/>
          </a:p>
        </p:txBody>
      </p:sp>
      <p:sp>
        <p:nvSpPr>
          <p:cNvPr id="96" name="Vrije vorm 95">
            <a:extLst>
              <a:ext uri="{FF2B5EF4-FFF2-40B4-BE49-F238E27FC236}">
                <a16:creationId xmlns:a16="http://schemas.microsoft.com/office/drawing/2014/main" id="{1765F832-0636-F765-C6BF-70F012D96750}"/>
              </a:ext>
            </a:extLst>
          </p:cNvPr>
          <p:cNvSpPr/>
          <p:nvPr/>
        </p:nvSpPr>
        <p:spPr>
          <a:xfrm>
            <a:off x="6021121" y="-21314714"/>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noProof="0"/>
          </a:p>
        </p:txBody>
      </p:sp>
      <p:sp>
        <p:nvSpPr>
          <p:cNvPr id="97" name="Vrije vorm 96">
            <a:extLst>
              <a:ext uri="{FF2B5EF4-FFF2-40B4-BE49-F238E27FC236}">
                <a16:creationId xmlns:a16="http://schemas.microsoft.com/office/drawing/2014/main" id="{A3CD74A6-E0DE-F03A-2951-5E58F91A92EA}"/>
              </a:ext>
            </a:extLst>
          </p:cNvPr>
          <p:cNvSpPr/>
          <p:nvPr/>
        </p:nvSpPr>
        <p:spPr>
          <a:xfrm>
            <a:off x="10841917" y="-21364339"/>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noProof="0"/>
          </a:p>
        </p:txBody>
      </p:sp>
      <p:sp>
        <p:nvSpPr>
          <p:cNvPr id="98" name="Vrije vorm 97">
            <a:extLst>
              <a:ext uri="{FF2B5EF4-FFF2-40B4-BE49-F238E27FC236}">
                <a16:creationId xmlns:a16="http://schemas.microsoft.com/office/drawing/2014/main" id="{E02A4B2A-9230-85DD-3F1F-2F48E98AF34C}"/>
              </a:ext>
            </a:extLst>
          </p:cNvPr>
          <p:cNvSpPr/>
          <p:nvPr/>
        </p:nvSpPr>
        <p:spPr>
          <a:xfrm>
            <a:off x="15747671" y="-21173602"/>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noProof="0"/>
          </a:p>
        </p:txBody>
      </p:sp>
      <p:sp>
        <p:nvSpPr>
          <p:cNvPr id="99" name="Vrije vorm 98">
            <a:extLst>
              <a:ext uri="{FF2B5EF4-FFF2-40B4-BE49-F238E27FC236}">
                <a16:creationId xmlns:a16="http://schemas.microsoft.com/office/drawing/2014/main" id="{13332455-B36E-5323-1818-D1113E123DD6}"/>
              </a:ext>
            </a:extLst>
          </p:cNvPr>
          <p:cNvSpPr/>
          <p:nvPr/>
        </p:nvSpPr>
        <p:spPr>
          <a:xfrm>
            <a:off x="20892679" y="-21476603"/>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noProof="0"/>
          </a:p>
        </p:txBody>
      </p:sp>
      <p:sp>
        <p:nvSpPr>
          <p:cNvPr id="100" name="Vrije vorm 99">
            <a:extLst>
              <a:ext uri="{FF2B5EF4-FFF2-40B4-BE49-F238E27FC236}">
                <a16:creationId xmlns:a16="http://schemas.microsoft.com/office/drawing/2014/main" id="{526FB4EF-B077-2285-B885-06954DC5F075}"/>
              </a:ext>
            </a:extLst>
          </p:cNvPr>
          <p:cNvSpPr/>
          <p:nvPr/>
        </p:nvSpPr>
        <p:spPr>
          <a:xfrm>
            <a:off x="14845513" y="-16838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noProof="0"/>
          </a:p>
        </p:txBody>
      </p:sp>
      <p:sp>
        <p:nvSpPr>
          <p:cNvPr id="101" name="Vrije vorm 100">
            <a:extLst>
              <a:ext uri="{FF2B5EF4-FFF2-40B4-BE49-F238E27FC236}">
                <a16:creationId xmlns:a16="http://schemas.microsoft.com/office/drawing/2014/main" id="{80C71861-F309-9840-CDA2-1617358CBD44}"/>
              </a:ext>
            </a:extLst>
          </p:cNvPr>
          <p:cNvSpPr/>
          <p:nvPr/>
        </p:nvSpPr>
        <p:spPr>
          <a:xfrm>
            <a:off x="15324620" y="-16838774"/>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noProof="0"/>
          </a:p>
        </p:txBody>
      </p:sp>
      <p:sp>
        <p:nvSpPr>
          <p:cNvPr id="102" name="Tekstvak 101">
            <a:extLst>
              <a:ext uri="{FF2B5EF4-FFF2-40B4-BE49-F238E27FC236}">
                <a16:creationId xmlns:a16="http://schemas.microsoft.com/office/drawing/2014/main" id="{C5930CC2-032A-36A5-82F8-003DA25AC8F8}"/>
              </a:ext>
            </a:extLst>
          </p:cNvPr>
          <p:cNvSpPr txBox="1"/>
          <p:nvPr/>
        </p:nvSpPr>
        <p:spPr>
          <a:xfrm>
            <a:off x="15592273" y="-16590172"/>
            <a:ext cx="2345514" cy="1323439"/>
          </a:xfrm>
          <a:prstGeom prst="rect">
            <a:avLst/>
          </a:prstGeom>
          <a:noFill/>
        </p:spPr>
        <p:txBody>
          <a:bodyPr wrap="none" rtlCol="0">
            <a:spAutoFit/>
          </a:bodyPr>
          <a:lstStyle/>
          <a:p>
            <a:pPr algn="l"/>
            <a:r>
              <a:rPr lang="en-GB" sz="8000" spc="400" baseline="0" noProof="0">
                <a:ln/>
                <a:solidFill>
                  <a:srgbClr val="FFFFFF"/>
                </a:solidFill>
                <a:latin typeface="OpenSans-Semibold"/>
                <a:ea typeface="OpenSans-Semibold"/>
                <a:cs typeface="OpenSans-Semibold"/>
                <a:sym typeface="OpenSans-Semibold"/>
                <a:rtl val="0"/>
              </a:rPr>
              <a:t>ABC</a:t>
            </a:r>
          </a:p>
        </p:txBody>
      </p:sp>
      <p:sp>
        <p:nvSpPr>
          <p:cNvPr id="103" name="Vrije vorm 102">
            <a:extLst>
              <a:ext uri="{FF2B5EF4-FFF2-40B4-BE49-F238E27FC236}">
                <a16:creationId xmlns:a16="http://schemas.microsoft.com/office/drawing/2014/main" id="{1A01A289-DAB2-7F6A-897C-4CA5D81CC08C}"/>
              </a:ext>
            </a:extLst>
          </p:cNvPr>
          <p:cNvSpPr/>
          <p:nvPr/>
        </p:nvSpPr>
        <p:spPr>
          <a:xfrm>
            <a:off x="19798513" y="-16838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noProof="0"/>
          </a:p>
        </p:txBody>
      </p:sp>
      <p:grpSp>
        <p:nvGrpSpPr>
          <p:cNvPr id="104" name="Graphic 63">
            <a:extLst>
              <a:ext uri="{FF2B5EF4-FFF2-40B4-BE49-F238E27FC236}">
                <a16:creationId xmlns:a16="http://schemas.microsoft.com/office/drawing/2014/main" id="{CBB90825-DD46-20D6-3158-EDA8B9F24BDB}"/>
              </a:ext>
            </a:extLst>
          </p:cNvPr>
          <p:cNvGrpSpPr/>
          <p:nvPr/>
        </p:nvGrpSpPr>
        <p:grpSpPr>
          <a:xfrm>
            <a:off x="20900168" y="-16499684"/>
            <a:ext cx="1038999" cy="1288732"/>
            <a:chOff x="20900168" y="-16499684"/>
            <a:chExt cx="1038999" cy="1288732"/>
          </a:xfrm>
          <a:solidFill>
            <a:srgbClr val="FFFFFF"/>
          </a:solidFill>
        </p:grpSpPr>
        <p:sp>
          <p:nvSpPr>
            <p:cNvPr id="105" name="Vrije vorm 104">
              <a:extLst>
                <a:ext uri="{FF2B5EF4-FFF2-40B4-BE49-F238E27FC236}">
                  <a16:creationId xmlns:a16="http://schemas.microsoft.com/office/drawing/2014/main" id="{CC392BAB-B954-C7A3-03B7-CA4A270ADE06}"/>
                </a:ext>
              </a:extLst>
            </p:cNvPr>
            <p:cNvSpPr/>
            <p:nvPr/>
          </p:nvSpPr>
          <p:spPr>
            <a:xfrm>
              <a:off x="21077721" y="-16499684"/>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noProof="0"/>
            </a:p>
          </p:txBody>
        </p:sp>
        <p:sp>
          <p:nvSpPr>
            <p:cNvPr id="106" name="Vrije vorm 105">
              <a:extLst>
                <a:ext uri="{FF2B5EF4-FFF2-40B4-BE49-F238E27FC236}">
                  <a16:creationId xmlns:a16="http://schemas.microsoft.com/office/drawing/2014/main" id="{035ADDDC-FBD8-217C-80A0-F5C942738CAC}"/>
                </a:ext>
              </a:extLst>
            </p:cNvPr>
            <p:cNvSpPr/>
            <p:nvPr/>
          </p:nvSpPr>
          <p:spPr>
            <a:xfrm>
              <a:off x="20900168" y="-15733874"/>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noProof="0"/>
            </a:p>
          </p:txBody>
        </p:sp>
      </p:grpSp>
      <p:sp>
        <p:nvSpPr>
          <p:cNvPr id="107" name="Vrije vorm 106">
            <a:extLst>
              <a:ext uri="{FF2B5EF4-FFF2-40B4-BE49-F238E27FC236}">
                <a16:creationId xmlns:a16="http://schemas.microsoft.com/office/drawing/2014/main" id="{37D1E1E7-FD3D-BB2E-A569-D5020552070D}"/>
              </a:ext>
            </a:extLst>
          </p:cNvPr>
          <p:cNvSpPr/>
          <p:nvPr/>
        </p:nvSpPr>
        <p:spPr>
          <a:xfrm>
            <a:off x="-13486" y="-11885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108" name="Vrije vorm 107">
            <a:extLst>
              <a:ext uri="{FF2B5EF4-FFF2-40B4-BE49-F238E27FC236}">
                <a16:creationId xmlns:a16="http://schemas.microsoft.com/office/drawing/2014/main" id="{FCBC8885-F387-FF93-76A7-D98AA6998D07}"/>
              </a:ext>
            </a:extLst>
          </p:cNvPr>
          <p:cNvSpPr/>
          <p:nvPr/>
        </p:nvSpPr>
        <p:spPr>
          <a:xfrm>
            <a:off x="1103795" y="-11561924"/>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noProof="0"/>
          </a:p>
        </p:txBody>
      </p:sp>
      <p:sp>
        <p:nvSpPr>
          <p:cNvPr id="109" name="Vrije vorm 108">
            <a:extLst>
              <a:ext uri="{FF2B5EF4-FFF2-40B4-BE49-F238E27FC236}">
                <a16:creationId xmlns:a16="http://schemas.microsoft.com/office/drawing/2014/main" id="{A0863F13-399E-4A87-8C12-E36D3A67C519}"/>
              </a:ext>
            </a:extLst>
          </p:cNvPr>
          <p:cNvSpPr/>
          <p:nvPr/>
        </p:nvSpPr>
        <p:spPr>
          <a:xfrm>
            <a:off x="4939512" y="-11885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noProof="0"/>
          </a:p>
        </p:txBody>
      </p:sp>
      <p:sp>
        <p:nvSpPr>
          <p:cNvPr id="110" name="Vrije vorm 109">
            <a:extLst>
              <a:ext uri="{FF2B5EF4-FFF2-40B4-BE49-F238E27FC236}">
                <a16:creationId xmlns:a16="http://schemas.microsoft.com/office/drawing/2014/main" id="{089A8531-B2A8-1190-5EA9-4AD23838525F}"/>
              </a:ext>
            </a:extLst>
          </p:cNvPr>
          <p:cNvSpPr/>
          <p:nvPr/>
        </p:nvSpPr>
        <p:spPr>
          <a:xfrm>
            <a:off x="6045365" y="-11583832"/>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noProof="0"/>
          </a:p>
        </p:txBody>
      </p:sp>
      <p:sp>
        <p:nvSpPr>
          <p:cNvPr id="7" name="Titel 5">
            <a:extLst>
              <a:ext uri="{FF2B5EF4-FFF2-40B4-BE49-F238E27FC236}">
                <a16:creationId xmlns:a16="http://schemas.microsoft.com/office/drawing/2014/main" id="{DCF031AF-53D1-3562-47D9-43A9002924E6}"/>
              </a:ext>
            </a:extLst>
          </p:cNvPr>
          <p:cNvSpPr>
            <a:spLocks noGrp="1"/>
          </p:cNvSpPr>
          <p:nvPr>
            <p:ph type="title" hasCustomPrompt="1"/>
          </p:nvPr>
        </p:nvSpPr>
        <p:spPr>
          <a:xfrm>
            <a:off x="6096000" y="3429001"/>
            <a:ext cx="5451119" cy="1923018"/>
          </a:xfrm>
        </p:spPr>
        <p:txBody>
          <a:bodyPr anchor="b"/>
          <a:lstStyle>
            <a:lvl1pPr>
              <a:defRPr b="0" i="0">
                <a:latin typeface="Roboto" panose="02000000000000000000" pitchFamily="2" charset="0"/>
                <a:ea typeface="Roboto" panose="02000000000000000000" pitchFamily="2" charset="0"/>
              </a:defRPr>
            </a:lvl1pPr>
          </a:lstStyle>
          <a:p>
            <a:r>
              <a:rPr lang="nl-NL" noProof="0"/>
              <a:t>Chapter Title</a:t>
            </a:r>
            <a:endParaRPr lang="en-GB" noProof="0"/>
          </a:p>
        </p:txBody>
      </p:sp>
      <p:sp>
        <p:nvSpPr>
          <p:cNvPr id="8" name="Tijdelijke aanduiding voor tekst 15">
            <a:extLst>
              <a:ext uri="{FF2B5EF4-FFF2-40B4-BE49-F238E27FC236}">
                <a16:creationId xmlns:a16="http://schemas.microsoft.com/office/drawing/2014/main" id="{B2E934B5-A194-D685-D033-6673539DD78A}"/>
              </a:ext>
            </a:extLst>
          </p:cNvPr>
          <p:cNvSpPr>
            <a:spLocks noGrp="1"/>
          </p:cNvSpPr>
          <p:nvPr>
            <p:ph type="body" sz="quarter" idx="11" hasCustomPrompt="1"/>
          </p:nvPr>
        </p:nvSpPr>
        <p:spPr>
          <a:xfrm>
            <a:off x="6096000" y="5419545"/>
            <a:ext cx="1307378" cy="477128"/>
          </a:xfrm>
          <a:prstGeom prst="roundRect">
            <a:avLst>
              <a:gd name="adj" fmla="val 50000"/>
            </a:avLst>
          </a:prstGeom>
          <a:solidFill>
            <a:schemeClr val="accent1"/>
          </a:solidFill>
        </p:spPr>
        <p:txBody>
          <a:bodyPr wrap="none" lIns="180000" tIns="72000" rIns="180000" bIns="72000">
            <a:spAutoFit/>
          </a:bodyPr>
          <a:lstStyle>
            <a:lvl1pPr>
              <a:defRPr sz="1400" b="0" i="0">
                <a:latin typeface="Roboto Medium" panose="02000000000000000000" pitchFamily="2" charset="0"/>
                <a:ea typeface="Roboto Medium" panose="02000000000000000000" pitchFamily="2" charset="0"/>
              </a:defRPr>
            </a:lvl1pPr>
          </a:lstStyle>
          <a:p>
            <a:pPr lvl="0"/>
            <a:r>
              <a:rPr lang="nl-NL" noProof="0"/>
              <a:t>SUBTITLE</a:t>
            </a:r>
            <a:endParaRPr lang="nl-BE" noProof="0"/>
          </a:p>
        </p:txBody>
      </p:sp>
      <p:grpSp>
        <p:nvGrpSpPr>
          <p:cNvPr id="9" name="Graphic 119">
            <a:extLst>
              <a:ext uri="{FF2B5EF4-FFF2-40B4-BE49-F238E27FC236}">
                <a16:creationId xmlns:a16="http://schemas.microsoft.com/office/drawing/2014/main" id="{9C954AE9-7448-1235-3A12-912BB35C5F3A}"/>
              </a:ext>
            </a:extLst>
          </p:cNvPr>
          <p:cNvGrpSpPr/>
          <p:nvPr userDrawn="1"/>
        </p:nvGrpSpPr>
        <p:grpSpPr>
          <a:xfrm>
            <a:off x="6087654" y="2727933"/>
            <a:ext cx="616688" cy="544881"/>
            <a:chOff x="2344903" y="2163524"/>
            <a:chExt cx="695325" cy="614362"/>
          </a:xfrm>
        </p:grpSpPr>
        <p:sp>
          <p:nvSpPr>
            <p:cNvPr id="10" name="Vrije vorm 9">
              <a:extLst>
                <a:ext uri="{FF2B5EF4-FFF2-40B4-BE49-F238E27FC236}">
                  <a16:creationId xmlns:a16="http://schemas.microsoft.com/office/drawing/2014/main" id="{91D9A372-E4F0-1D9F-CE56-2A788D59C538}"/>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noProof="0"/>
            </a:p>
          </p:txBody>
        </p:sp>
        <p:sp>
          <p:nvSpPr>
            <p:cNvPr id="11" name="Vrije vorm 10">
              <a:extLst>
                <a:ext uri="{FF2B5EF4-FFF2-40B4-BE49-F238E27FC236}">
                  <a16:creationId xmlns:a16="http://schemas.microsoft.com/office/drawing/2014/main" id="{496D0ED1-3A00-42B7-747E-0AB51C93748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noProof="0"/>
            </a:p>
          </p:txBody>
        </p:sp>
      </p:grpSp>
      <p:sp>
        <p:nvSpPr>
          <p:cNvPr id="2" name="Rechthoek 1">
            <a:extLst>
              <a:ext uri="{FF2B5EF4-FFF2-40B4-BE49-F238E27FC236}">
                <a16:creationId xmlns:a16="http://schemas.microsoft.com/office/drawing/2014/main" id="{E002FAA0-8850-1FFD-9ADD-B933656C85AE}"/>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3" name="Ovaal 2">
            <a:extLst>
              <a:ext uri="{FF2B5EF4-FFF2-40B4-BE49-F238E27FC236}">
                <a16:creationId xmlns:a16="http://schemas.microsoft.com/office/drawing/2014/main" id="{D995B47D-E140-1E9F-6CB5-D021FBB3987E}"/>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4" name="Rechthoek 3">
            <a:extLst>
              <a:ext uri="{FF2B5EF4-FFF2-40B4-BE49-F238E27FC236}">
                <a16:creationId xmlns:a16="http://schemas.microsoft.com/office/drawing/2014/main" id="{B5DE10BF-FC5A-F86A-A817-A8805B8E9194}"/>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5" name="Groep 4">
            <a:extLst>
              <a:ext uri="{FF2B5EF4-FFF2-40B4-BE49-F238E27FC236}">
                <a16:creationId xmlns:a16="http://schemas.microsoft.com/office/drawing/2014/main" id="{111527CD-321B-5F2F-A7F9-AC1C2102CA45}"/>
              </a:ext>
            </a:extLst>
          </p:cNvPr>
          <p:cNvGrpSpPr/>
          <p:nvPr userDrawn="1"/>
        </p:nvGrpSpPr>
        <p:grpSpPr>
          <a:xfrm>
            <a:off x="12648730" y="1209303"/>
            <a:ext cx="294789" cy="318834"/>
            <a:chOff x="14466489" y="1001522"/>
            <a:chExt cx="290627" cy="314333"/>
          </a:xfrm>
        </p:grpSpPr>
        <p:sp>
          <p:nvSpPr>
            <p:cNvPr id="13" name="Rechthoek 12">
              <a:extLst>
                <a:ext uri="{FF2B5EF4-FFF2-40B4-BE49-F238E27FC236}">
                  <a16:creationId xmlns:a16="http://schemas.microsoft.com/office/drawing/2014/main" id="{07C66AC9-DAB4-1619-BCFA-D276CC0C6DEA}"/>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4" name="Ovaal 13">
              <a:extLst>
                <a:ext uri="{FF2B5EF4-FFF2-40B4-BE49-F238E27FC236}">
                  <a16:creationId xmlns:a16="http://schemas.microsoft.com/office/drawing/2014/main" id="{606F9033-4216-90D7-DBB8-25D59EA95E65}"/>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 name="Vrije vorm: vorm 101">
              <a:extLst>
                <a:ext uri="{FF2B5EF4-FFF2-40B4-BE49-F238E27FC236}">
                  <a16:creationId xmlns:a16="http://schemas.microsoft.com/office/drawing/2014/main" id="{9D489843-C143-F86E-3351-F7FF3361F881}"/>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61" name="Rechthoek: afgeronde hoeken 102">
              <a:extLst>
                <a:ext uri="{FF2B5EF4-FFF2-40B4-BE49-F238E27FC236}">
                  <a16:creationId xmlns:a16="http://schemas.microsoft.com/office/drawing/2014/main" id="{A0ADEB71-B94E-0E4F-5FB7-D1A0172F92B6}"/>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62" name="Rechte verbindingslijn 61">
              <a:extLst>
                <a:ext uri="{FF2B5EF4-FFF2-40B4-BE49-F238E27FC236}">
                  <a16:creationId xmlns:a16="http://schemas.microsoft.com/office/drawing/2014/main" id="{00DAA457-DAC6-CCAD-6698-BA93342B506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63" name="Rechte verbindingslijn 62">
              <a:extLst>
                <a:ext uri="{FF2B5EF4-FFF2-40B4-BE49-F238E27FC236}">
                  <a16:creationId xmlns:a16="http://schemas.microsoft.com/office/drawing/2014/main" id="{D7CA109C-0EB4-EA34-5A57-0C236B6C553D}"/>
                </a:ext>
              </a:extLst>
            </p:cNvPr>
            <p:cNvCxnSpPr>
              <a:cxnSpLocks/>
              <a:stCxn id="6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64" name="Ovaal 63">
            <a:extLst>
              <a:ext uri="{FF2B5EF4-FFF2-40B4-BE49-F238E27FC236}">
                <a16:creationId xmlns:a16="http://schemas.microsoft.com/office/drawing/2014/main" id="{E3230987-7432-756B-89B9-02D8171225E9}"/>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65" name="Rechthoek 64">
            <a:extLst>
              <a:ext uri="{FF2B5EF4-FFF2-40B4-BE49-F238E27FC236}">
                <a16:creationId xmlns:a16="http://schemas.microsoft.com/office/drawing/2014/main" id="{54FE68CF-726C-8E1A-2900-7F86E0BC2ADC}"/>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111" name="Groep 110">
            <a:extLst>
              <a:ext uri="{FF2B5EF4-FFF2-40B4-BE49-F238E27FC236}">
                <a16:creationId xmlns:a16="http://schemas.microsoft.com/office/drawing/2014/main" id="{03921800-D947-E2DD-C6A4-92DCBECB092B}"/>
              </a:ext>
            </a:extLst>
          </p:cNvPr>
          <p:cNvGrpSpPr/>
          <p:nvPr userDrawn="1"/>
        </p:nvGrpSpPr>
        <p:grpSpPr>
          <a:xfrm>
            <a:off x="12670908" y="2092702"/>
            <a:ext cx="825500" cy="209550"/>
            <a:chOff x="13504624" y="2482850"/>
            <a:chExt cx="825500" cy="209550"/>
          </a:xfrm>
        </p:grpSpPr>
        <p:sp>
          <p:nvSpPr>
            <p:cNvPr id="112" name="Rechthoek 111">
              <a:extLst>
                <a:ext uri="{FF2B5EF4-FFF2-40B4-BE49-F238E27FC236}">
                  <a16:creationId xmlns:a16="http://schemas.microsoft.com/office/drawing/2014/main" id="{E0452F61-B8EF-B63C-9DF2-37703007BF0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113" name="Rechte verbindingslijn 112">
              <a:extLst>
                <a:ext uri="{FF2B5EF4-FFF2-40B4-BE49-F238E27FC236}">
                  <a16:creationId xmlns:a16="http://schemas.microsoft.com/office/drawing/2014/main" id="{8ECB5414-3915-DC2A-F1B4-A16745F9331A}"/>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4" name="Gelijkbenige driehoek 98">
              <a:extLst>
                <a:ext uri="{FF2B5EF4-FFF2-40B4-BE49-F238E27FC236}">
                  <a16:creationId xmlns:a16="http://schemas.microsoft.com/office/drawing/2014/main" id="{8DFF398E-0839-217E-A7C7-5510A3DA547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15" name="Ovaal 114">
            <a:extLst>
              <a:ext uri="{FF2B5EF4-FFF2-40B4-BE49-F238E27FC236}">
                <a16:creationId xmlns:a16="http://schemas.microsoft.com/office/drawing/2014/main" id="{BA4AC7B0-4BB4-171D-91C4-FFD6C1E3DA21}"/>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116" name="Rechthoek 115">
            <a:extLst>
              <a:ext uri="{FF2B5EF4-FFF2-40B4-BE49-F238E27FC236}">
                <a16:creationId xmlns:a16="http://schemas.microsoft.com/office/drawing/2014/main" id="{3B7516B2-7F26-0774-8D6D-C837776DC9B3}"/>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117" name="Ovaal 116">
            <a:extLst>
              <a:ext uri="{FF2B5EF4-FFF2-40B4-BE49-F238E27FC236}">
                <a16:creationId xmlns:a16="http://schemas.microsoft.com/office/drawing/2014/main" id="{68E897CF-5942-9F66-7376-43BCEBCDDC32}"/>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118" name="Rechthoek 117">
            <a:extLst>
              <a:ext uri="{FF2B5EF4-FFF2-40B4-BE49-F238E27FC236}">
                <a16:creationId xmlns:a16="http://schemas.microsoft.com/office/drawing/2014/main" id="{2B1543C7-E95D-A1AC-4412-0F9488BA482C}"/>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119" name="Groep 118">
            <a:extLst>
              <a:ext uri="{FF2B5EF4-FFF2-40B4-BE49-F238E27FC236}">
                <a16:creationId xmlns:a16="http://schemas.microsoft.com/office/drawing/2014/main" id="{AE930CD9-8507-71DF-016F-26DF204A3A14}"/>
              </a:ext>
            </a:extLst>
          </p:cNvPr>
          <p:cNvGrpSpPr/>
          <p:nvPr userDrawn="1"/>
        </p:nvGrpSpPr>
        <p:grpSpPr>
          <a:xfrm>
            <a:off x="12573933" y="4769519"/>
            <a:ext cx="622283" cy="612919"/>
            <a:chOff x="12617641" y="3403239"/>
            <a:chExt cx="752963" cy="741634"/>
          </a:xfrm>
        </p:grpSpPr>
        <p:grpSp>
          <p:nvGrpSpPr>
            <p:cNvPr id="120" name="Groep 119">
              <a:extLst>
                <a:ext uri="{FF2B5EF4-FFF2-40B4-BE49-F238E27FC236}">
                  <a16:creationId xmlns:a16="http://schemas.microsoft.com/office/drawing/2014/main" id="{943628A5-BDD7-5C1D-36C8-AC5B200453AE}"/>
                </a:ext>
              </a:extLst>
            </p:cNvPr>
            <p:cNvGrpSpPr/>
            <p:nvPr userDrawn="1"/>
          </p:nvGrpSpPr>
          <p:grpSpPr>
            <a:xfrm>
              <a:off x="12771550" y="3403239"/>
              <a:ext cx="467156" cy="448491"/>
              <a:chOff x="12782177" y="3403239"/>
              <a:chExt cx="467156" cy="448491"/>
            </a:xfrm>
          </p:grpSpPr>
          <p:grpSp>
            <p:nvGrpSpPr>
              <p:cNvPr id="123" name="Groep 122">
                <a:extLst>
                  <a:ext uri="{FF2B5EF4-FFF2-40B4-BE49-F238E27FC236}">
                    <a16:creationId xmlns:a16="http://schemas.microsoft.com/office/drawing/2014/main" id="{4FA4A4FF-7947-E9F1-FFF8-55C72FECE2BD}"/>
                  </a:ext>
                </a:extLst>
              </p:cNvPr>
              <p:cNvGrpSpPr/>
              <p:nvPr userDrawn="1"/>
            </p:nvGrpSpPr>
            <p:grpSpPr>
              <a:xfrm>
                <a:off x="12782177" y="3403239"/>
                <a:ext cx="412972" cy="396132"/>
                <a:chOff x="13554906" y="3320109"/>
                <a:chExt cx="443912" cy="425811"/>
              </a:xfrm>
            </p:grpSpPr>
            <p:grpSp>
              <p:nvGrpSpPr>
                <p:cNvPr id="130" name="Groep 129">
                  <a:extLst>
                    <a:ext uri="{FF2B5EF4-FFF2-40B4-BE49-F238E27FC236}">
                      <a16:creationId xmlns:a16="http://schemas.microsoft.com/office/drawing/2014/main" id="{500BF340-8965-AA82-B4FC-0D1716CD6815}"/>
                    </a:ext>
                  </a:extLst>
                </p:cNvPr>
                <p:cNvGrpSpPr/>
                <p:nvPr userDrawn="1"/>
              </p:nvGrpSpPr>
              <p:grpSpPr>
                <a:xfrm>
                  <a:off x="13554906" y="3320109"/>
                  <a:ext cx="443912" cy="425811"/>
                  <a:chOff x="12909684" y="1276143"/>
                  <a:chExt cx="443912" cy="425811"/>
                </a:xfrm>
              </p:grpSpPr>
              <p:sp>
                <p:nvSpPr>
                  <p:cNvPr id="133" name="Rechthoek 132">
                    <a:extLst>
                      <a:ext uri="{FF2B5EF4-FFF2-40B4-BE49-F238E27FC236}">
                        <a16:creationId xmlns:a16="http://schemas.microsoft.com/office/drawing/2014/main" id="{51FFEDD1-C8CB-65BE-7744-9841186787A7}"/>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4" name="Rechthoek 133">
                    <a:extLst>
                      <a:ext uri="{FF2B5EF4-FFF2-40B4-BE49-F238E27FC236}">
                        <a16:creationId xmlns:a16="http://schemas.microsoft.com/office/drawing/2014/main" id="{62FAD22B-DB76-3E9A-7B63-61EE72D09D08}"/>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5" name="Ovaal 134">
                    <a:extLst>
                      <a:ext uri="{FF2B5EF4-FFF2-40B4-BE49-F238E27FC236}">
                        <a16:creationId xmlns:a16="http://schemas.microsoft.com/office/drawing/2014/main" id="{902AE5A8-4251-1D6A-ED12-2D143461210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131" name="Afbeelding 130">
                  <a:extLst>
                    <a:ext uri="{FF2B5EF4-FFF2-40B4-BE49-F238E27FC236}">
                      <a16:creationId xmlns:a16="http://schemas.microsoft.com/office/drawing/2014/main" id="{C40EF30A-C769-664F-4425-CD22D19362FF}"/>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2" name="Afbeelding 131">
                  <a:extLst>
                    <a:ext uri="{FF2B5EF4-FFF2-40B4-BE49-F238E27FC236}">
                      <a16:creationId xmlns:a16="http://schemas.microsoft.com/office/drawing/2014/main" id="{F1D6A1F8-EC75-B1A5-4EFB-358A549DCC50}"/>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4" name="Groep 123">
                <a:extLst>
                  <a:ext uri="{FF2B5EF4-FFF2-40B4-BE49-F238E27FC236}">
                    <a16:creationId xmlns:a16="http://schemas.microsoft.com/office/drawing/2014/main" id="{0F9538E9-45E5-F42D-A359-54C11B111D9C}"/>
                  </a:ext>
                </a:extLst>
              </p:cNvPr>
              <p:cNvGrpSpPr/>
              <p:nvPr userDrawn="1"/>
            </p:nvGrpSpPr>
            <p:grpSpPr>
              <a:xfrm>
                <a:off x="13103513" y="3705268"/>
                <a:ext cx="145820" cy="146462"/>
                <a:chOff x="13096169" y="3602278"/>
                <a:chExt cx="145820" cy="146462"/>
              </a:xfrm>
            </p:grpSpPr>
            <p:sp>
              <p:nvSpPr>
                <p:cNvPr id="128" name="Rechthoek 127">
                  <a:extLst>
                    <a:ext uri="{FF2B5EF4-FFF2-40B4-BE49-F238E27FC236}">
                      <a16:creationId xmlns:a16="http://schemas.microsoft.com/office/drawing/2014/main" id="{F4CC2D15-0B43-49D4-B1DE-39FBDB80547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29" name="Rechthoek 128">
                  <a:extLst>
                    <a:ext uri="{FF2B5EF4-FFF2-40B4-BE49-F238E27FC236}">
                      <a16:creationId xmlns:a16="http://schemas.microsoft.com/office/drawing/2014/main" id="{A3C454A6-1EA9-2EAC-239C-06FA1B60D1D8}"/>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125" name="Groep 124">
                <a:extLst>
                  <a:ext uri="{FF2B5EF4-FFF2-40B4-BE49-F238E27FC236}">
                    <a16:creationId xmlns:a16="http://schemas.microsoft.com/office/drawing/2014/main" id="{DACEA2FE-1942-3D0E-1E73-68941A1936F8}"/>
                  </a:ext>
                </a:extLst>
              </p:cNvPr>
              <p:cNvGrpSpPr/>
              <p:nvPr userDrawn="1"/>
            </p:nvGrpSpPr>
            <p:grpSpPr>
              <a:xfrm rot="10800000">
                <a:off x="13061402" y="3665637"/>
                <a:ext cx="145820" cy="146462"/>
                <a:chOff x="13096169" y="3602278"/>
                <a:chExt cx="145820" cy="146462"/>
              </a:xfrm>
            </p:grpSpPr>
            <p:sp>
              <p:nvSpPr>
                <p:cNvPr id="126" name="Rechthoek 125">
                  <a:extLst>
                    <a:ext uri="{FF2B5EF4-FFF2-40B4-BE49-F238E27FC236}">
                      <a16:creationId xmlns:a16="http://schemas.microsoft.com/office/drawing/2014/main" id="{3E7B0B61-9AEA-F374-929E-B655D368682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27" name="Rechthoek 126">
                  <a:extLst>
                    <a:ext uri="{FF2B5EF4-FFF2-40B4-BE49-F238E27FC236}">
                      <a16:creationId xmlns:a16="http://schemas.microsoft.com/office/drawing/2014/main" id="{347785AC-69E8-4D35-9F3D-09AF7D7A554F}"/>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121" name="Rechthoek 120">
              <a:extLst>
                <a:ext uri="{FF2B5EF4-FFF2-40B4-BE49-F238E27FC236}">
                  <a16:creationId xmlns:a16="http://schemas.microsoft.com/office/drawing/2014/main" id="{744C2206-7966-400A-B63C-83C9349F2C1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122" name="Gelijkbenige driehoek 78">
              <a:extLst>
                <a:ext uri="{FF2B5EF4-FFF2-40B4-BE49-F238E27FC236}">
                  <a16:creationId xmlns:a16="http://schemas.microsoft.com/office/drawing/2014/main" id="{E3AAEB24-CE32-C183-E0EB-AD65C0EEA2FF}"/>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36" name="Rechthoek 135">
            <a:extLst>
              <a:ext uri="{FF2B5EF4-FFF2-40B4-BE49-F238E27FC236}">
                <a16:creationId xmlns:a16="http://schemas.microsoft.com/office/drawing/2014/main" id="{4F229380-F00C-0DE5-8050-16CE5E13071E}"/>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137" name="Groep 136">
            <a:extLst>
              <a:ext uri="{FF2B5EF4-FFF2-40B4-BE49-F238E27FC236}">
                <a16:creationId xmlns:a16="http://schemas.microsoft.com/office/drawing/2014/main" id="{F064622A-587D-812A-ECC7-176D5D131A38}"/>
              </a:ext>
            </a:extLst>
          </p:cNvPr>
          <p:cNvGrpSpPr/>
          <p:nvPr userDrawn="1"/>
        </p:nvGrpSpPr>
        <p:grpSpPr>
          <a:xfrm>
            <a:off x="13496749" y="3391865"/>
            <a:ext cx="1222990" cy="563933"/>
            <a:chOff x="-2485819" y="3399207"/>
            <a:chExt cx="1222990" cy="563933"/>
          </a:xfrm>
        </p:grpSpPr>
        <p:sp>
          <p:nvSpPr>
            <p:cNvPr id="138" name="Rechthoek 137">
              <a:extLst>
                <a:ext uri="{FF2B5EF4-FFF2-40B4-BE49-F238E27FC236}">
                  <a16:creationId xmlns:a16="http://schemas.microsoft.com/office/drawing/2014/main" id="{67EB119E-9B73-C578-2B5F-3EF1C158669F}"/>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9" name="Rechthoek 138">
              <a:extLst>
                <a:ext uri="{FF2B5EF4-FFF2-40B4-BE49-F238E27FC236}">
                  <a16:creationId xmlns:a16="http://schemas.microsoft.com/office/drawing/2014/main" id="{C2FCE31A-8CE3-383F-ED47-345A4F1BE240}"/>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140" name="Groep 139">
              <a:extLst>
                <a:ext uri="{FF2B5EF4-FFF2-40B4-BE49-F238E27FC236}">
                  <a16:creationId xmlns:a16="http://schemas.microsoft.com/office/drawing/2014/main" id="{77E00322-35E5-93A2-E770-2D36AAE65D6E}"/>
                </a:ext>
              </a:extLst>
            </p:cNvPr>
            <p:cNvGrpSpPr/>
            <p:nvPr userDrawn="1"/>
          </p:nvGrpSpPr>
          <p:grpSpPr>
            <a:xfrm>
              <a:off x="-2403869" y="3460544"/>
              <a:ext cx="155951" cy="131922"/>
              <a:chOff x="12968836" y="3354170"/>
              <a:chExt cx="404806" cy="342433"/>
            </a:xfrm>
          </p:grpSpPr>
          <p:sp>
            <p:nvSpPr>
              <p:cNvPr id="153" name="Rechthoek: afgeronde hoeken 61">
                <a:extLst>
                  <a:ext uri="{FF2B5EF4-FFF2-40B4-BE49-F238E27FC236}">
                    <a16:creationId xmlns:a16="http://schemas.microsoft.com/office/drawing/2014/main" id="{7C7ADD16-5D16-859B-94A2-EC67384A243A}"/>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54" name="Rechthoek 153">
                <a:extLst>
                  <a:ext uri="{FF2B5EF4-FFF2-40B4-BE49-F238E27FC236}">
                    <a16:creationId xmlns:a16="http://schemas.microsoft.com/office/drawing/2014/main" id="{85244696-67E4-10E5-6CE6-A2161AEBBA57}"/>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5" name="Rechthoek 154">
                <a:extLst>
                  <a:ext uri="{FF2B5EF4-FFF2-40B4-BE49-F238E27FC236}">
                    <a16:creationId xmlns:a16="http://schemas.microsoft.com/office/drawing/2014/main" id="{8FD92BFA-5B7A-0053-EA76-35C5627F57F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6" name="Rechthoek 155">
                <a:extLst>
                  <a:ext uri="{FF2B5EF4-FFF2-40B4-BE49-F238E27FC236}">
                    <a16:creationId xmlns:a16="http://schemas.microsoft.com/office/drawing/2014/main" id="{CCF700A9-3293-C8E6-AFD5-546CB3642ED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7" name="Rechthoek 156">
                <a:extLst>
                  <a:ext uri="{FF2B5EF4-FFF2-40B4-BE49-F238E27FC236}">
                    <a16:creationId xmlns:a16="http://schemas.microsoft.com/office/drawing/2014/main" id="{3C7D6CC4-1761-B127-6784-2739A71B95CA}"/>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8" name="Rechthoek 157">
                <a:extLst>
                  <a:ext uri="{FF2B5EF4-FFF2-40B4-BE49-F238E27FC236}">
                    <a16:creationId xmlns:a16="http://schemas.microsoft.com/office/drawing/2014/main" id="{E8F5E309-F27E-A233-38D0-5B4F8BBEF5C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141" name="Groep 140">
              <a:extLst>
                <a:ext uri="{FF2B5EF4-FFF2-40B4-BE49-F238E27FC236}">
                  <a16:creationId xmlns:a16="http://schemas.microsoft.com/office/drawing/2014/main" id="{D51DA99C-1247-3E06-2885-71F47E65514B}"/>
                </a:ext>
              </a:extLst>
            </p:cNvPr>
            <p:cNvGrpSpPr/>
            <p:nvPr userDrawn="1"/>
          </p:nvGrpSpPr>
          <p:grpSpPr>
            <a:xfrm>
              <a:off x="-2423424" y="3690208"/>
              <a:ext cx="166739" cy="218963"/>
              <a:chOff x="12940828" y="3950597"/>
              <a:chExt cx="432813" cy="568367"/>
            </a:xfrm>
          </p:grpSpPr>
          <p:grpSp>
            <p:nvGrpSpPr>
              <p:cNvPr id="145" name="Groep 144">
                <a:extLst>
                  <a:ext uri="{FF2B5EF4-FFF2-40B4-BE49-F238E27FC236}">
                    <a16:creationId xmlns:a16="http://schemas.microsoft.com/office/drawing/2014/main" id="{6B80A21F-0F33-E7CE-BE45-1EF063CA2A88}"/>
                  </a:ext>
                </a:extLst>
              </p:cNvPr>
              <p:cNvGrpSpPr/>
              <p:nvPr userDrawn="1"/>
            </p:nvGrpSpPr>
            <p:grpSpPr>
              <a:xfrm>
                <a:off x="13000382" y="4006891"/>
                <a:ext cx="373259" cy="315747"/>
                <a:chOff x="12968836" y="3354170"/>
                <a:chExt cx="404806" cy="342433"/>
              </a:xfrm>
            </p:grpSpPr>
            <p:sp>
              <p:nvSpPr>
                <p:cNvPr id="147" name="Rechthoek: afgeronde hoeken 55">
                  <a:extLst>
                    <a:ext uri="{FF2B5EF4-FFF2-40B4-BE49-F238E27FC236}">
                      <a16:creationId xmlns:a16="http://schemas.microsoft.com/office/drawing/2014/main" id="{0935A127-3A62-C946-4E96-0BE263B015A2}"/>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48" name="Rechthoek 147">
                  <a:extLst>
                    <a:ext uri="{FF2B5EF4-FFF2-40B4-BE49-F238E27FC236}">
                      <a16:creationId xmlns:a16="http://schemas.microsoft.com/office/drawing/2014/main" id="{7BA1EBF4-6BAC-8581-7CD1-4AE068652521}"/>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49" name="Rechthoek 148">
                  <a:extLst>
                    <a:ext uri="{FF2B5EF4-FFF2-40B4-BE49-F238E27FC236}">
                      <a16:creationId xmlns:a16="http://schemas.microsoft.com/office/drawing/2014/main" id="{05C7074D-9D6E-994E-FF45-BD0B9382EA1D}"/>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0" name="Rechthoek 149">
                  <a:extLst>
                    <a:ext uri="{FF2B5EF4-FFF2-40B4-BE49-F238E27FC236}">
                      <a16:creationId xmlns:a16="http://schemas.microsoft.com/office/drawing/2014/main" id="{B636D357-D6DE-C3EA-8DA5-32D99F5A20B8}"/>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1" name="Rechthoek 150">
                  <a:extLst>
                    <a:ext uri="{FF2B5EF4-FFF2-40B4-BE49-F238E27FC236}">
                      <a16:creationId xmlns:a16="http://schemas.microsoft.com/office/drawing/2014/main" id="{FAC0B9BE-6333-5A08-03F3-E07338A24846}"/>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2" name="Rechthoek 151">
                  <a:extLst>
                    <a:ext uri="{FF2B5EF4-FFF2-40B4-BE49-F238E27FC236}">
                      <a16:creationId xmlns:a16="http://schemas.microsoft.com/office/drawing/2014/main" id="{FBE2E63C-78A8-5ABA-0A70-03188A0946F9}"/>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46" name="Boog 145">
                <a:extLst>
                  <a:ext uri="{FF2B5EF4-FFF2-40B4-BE49-F238E27FC236}">
                    <a16:creationId xmlns:a16="http://schemas.microsoft.com/office/drawing/2014/main" id="{003C6D8E-8835-100C-FEA3-7D010BE3B715}"/>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142" name="Tekstvak 141">
              <a:extLst>
                <a:ext uri="{FF2B5EF4-FFF2-40B4-BE49-F238E27FC236}">
                  <a16:creationId xmlns:a16="http://schemas.microsoft.com/office/drawing/2014/main" id="{2D5547CE-2740-C466-22E3-3CFF5811988D}"/>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143" name="Tekstvak 142">
              <a:extLst>
                <a:ext uri="{FF2B5EF4-FFF2-40B4-BE49-F238E27FC236}">
                  <a16:creationId xmlns:a16="http://schemas.microsoft.com/office/drawing/2014/main" id="{0853C130-F4ED-8958-AAD4-6307B3776081}"/>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144" name="Vrije vorm: vorm 52">
              <a:extLst>
                <a:ext uri="{FF2B5EF4-FFF2-40B4-BE49-F238E27FC236}">
                  <a16:creationId xmlns:a16="http://schemas.microsoft.com/office/drawing/2014/main" id="{10F9F254-79DD-40F1-CC02-855D95DA9286}"/>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160" name="Picture Placeholder 159">
            <a:extLst>
              <a:ext uri="{FF2B5EF4-FFF2-40B4-BE49-F238E27FC236}">
                <a16:creationId xmlns:a16="http://schemas.microsoft.com/office/drawing/2014/main" id="{F736031A-65D6-8516-2CCF-A4C05EF776C3}"/>
              </a:ext>
            </a:extLst>
          </p:cNvPr>
          <p:cNvSpPr>
            <a:spLocks noGrp="1"/>
          </p:cNvSpPr>
          <p:nvPr>
            <p:ph type="pic" sz="quarter" idx="12"/>
          </p:nvPr>
        </p:nvSpPr>
        <p:spPr>
          <a:xfrm>
            <a:off x="9440" y="0"/>
            <a:ext cx="5545540" cy="6857999"/>
          </a:xfrm>
          <a:solidFill>
            <a:schemeClr val="accent1"/>
          </a:solidFill>
        </p:spPr>
        <p:txBody>
          <a:bodyPr vert="horz" wrap="square" lIns="91440" tIns="45720" rIns="91440" bIns="45720" rtlCol="0" anchor="ctr">
            <a:noAutofit/>
          </a:bodyPr>
          <a:lstStyle>
            <a:lvl1pPr>
              <a:defRPr lang="en-BE" sz="1200"/>
            </a:lvl1pPr>
          </a:lstStyle>
          <a:p>
            <a:pPr lvl="0" algn="ctr"/>
            <a:r>
              <a:rPr lang="en-US"/>
              <a:t>Click icon to add picture</a:t>
            </a:r>
            <a:endParaRPr lang="en-BE"/>
          </a:p>
        </p:txBody>
      </p:sp>
    </p:spTree>
    <p:extLst>
      <p:ext uri="{BB962C8B-B14F-4D97-AF65-F5344CB8AC3E}">
        <p14:creationId xmlns:p14="http://schemas.microsoft.com/office/powerpoint/2010/main" val="9054557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QbD_labservices">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21AE0BED-4FD4-493C-7AD0-724443EA72E1}"/>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4E918EFD-BCD4-B9BE-8FE4-E93F067A7460}"/>
              </a:ext>
            </a:extLst>
          </p:cNvPr>
          <p:cNvSpPr/>
          <p:nvPr userDrawn="1"/>
        </p:nvSpPr>
        <p:spPr>
          <a:xfrm rot="9457039">
            <a:off x="9389616" y="6293853"/>
            <a:ext cx="2527494" cy="2544173"/>
          </a:xfrm>
          <a:prstGeom prst="ellipse">
            <a:avLst/>
          </a:prstGeom>
          <a:solidFill>
            <a:srgbClr val="4377D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17ECD69F-FB3E-CE5F-61FB-753447E6BD5D}"/>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2C1CBDA1-882E-38BE-EB90-38C05A72A071}"/>
              </a:ext>
            </a:extLst>
          </p:cNvPr>
          <p:cNvSpPr/>
          <p:nvPr userDrawn="1"/>
        </p:nvSpPr>
        <p:spPr>
          <a:xfrm rot="9457039">
            <a:off x="11075765" y="5143011"/>
            <a:ext cx="2616932" cy="2641625"/>
          </a:xfrm>
          <a:prstGeom prst="ellipse">
            <a:avLst/>
          </a:prstGeom>
          <a:solidFill>
            <a:srgbClr val="5C43DE">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A576E728-9474-BB6C-35EE-F24E41EA74F6}"/>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29795270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QbD_Softwaresolutions_&amp;_services">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EDF20783-0732-1397-5A46-18A987E13A10}"/>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A6B5E723-DE26-3861-14A0-E08F8C97FA4A}"/>
              </a:ext>
            </a:extLst>
          </p:cNvPr>
          <p:cNvSpPr/>
          <p:nvPr userDrawn="1"/>
        </p:nvSpPr>
        <p:spPr>
          <a:xfrm rot="9457039">
            <a:off x="9389616" y="6293853"/>
            <a:ext cx="2527494" cy="2544173"/>
          </a:xfrm>
          <a:prstGeom prst="ellipse">
            <a:avLst/>
          </a:prstGeom>
          <a:solidFill>
            <a:srgbClr val="4BC8D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A5A06634-DBFE-3602-C818-157443FE39CF}"/>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074D209C-4C3C-F20E-E02A-3A1ECEA3D215}"/>
              </a:ext>
            </a:extLst>
          </p:cNvPr>
          <p:cNvSpPr/>
          <p:nvPr userDrawn="1"/>
        </p:nvSpPr>
        <p:spPr>
          <a:xfrm rot="9457039">
            <a:off x="11075765" y="5143011"/>
            <a:ext cx="2616932" cy="2641625"/>
          </a:xfrm>
          <a:prstGeom prst="ellipse">
            <a:avLst/>
          </a:prstGeom>
          <a:solidFill>
            <a:srgbClr val="3CDBC0">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450D7F8A-8F1D-0524-28B9-6745DDA3AB68}"/>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351685356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QbD_Vigilance">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D29642DB-8E6E-ED28-B358-0AD9EB609CB1}"/>
              </a:ext>
            </a:extLst>
          </p:cNvPr>
          <p:cNvSpPr>
            <a:spLocks noGrp="1"/>
          </p:cNvSpPr>
          <p:nvPr>
            <p:ph type="body" idx="1"/>
          </p:nvPr>
        </p:nvSpPr>
        <p:spPr>
          <a:xfrm>
            <a:off x="810169" y="1367832"/>
            <a:ext cx="9876881" cy="4839970"/>
          </a:xfrm>
        </p:spPr>
        <p:txBody>
          <a:bodyPr>
            <a:normAutofit/>
          </a:bodyPr>
          <a:lstStyle>
            <a:lvl1pPr marL="0" indent="0">
              <a:buNone/>
              <a:defRPr sz="1800">
                <a:solidFill>
                  <a:schemeClr val="tx1"/>
                </a:solidFill>
                <a:latin typeface="+mn-lt"/>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 name="Text Placeholder 3">
            <a:extLst>
              <a:ext uri="{FF2B5EF4-FFF2-40B4-BE49-F238E27FC236}">
                <a16:creationId xmlns:a16="http://schemas.microsoft.com/office/drawing/2014/main" id="{5C91A99C-A6AF-4469-A90A-C121A6BE4DEA}"/>
              </a:ext>
            </a:extLst>
          </p:cNvPr>
          <p:cNvSpPr>
            <a:spLocks noGrp="1"/>
          </p:cNvSpPr>
          <p:nvPr>
            <p:ph type="body" sz="quarter" idx="13"/>
          </p:nvPr>
        </p:nvSpPr>
        <p:spPr>
          <a:xfrm>
            <a:off x="838200" y="499037"/>
            <a:ext cx="9232900" cy="688975"/>
          </a:xfrm>
        </p:spPr>
        <p:txBody>
          <a:bodyPr anchor="ctr">
            <a:noAutofit/>
          </a:bodyPr>
          <a:lstStyle>
            <a:lvl1pPr marL="0" indent="0">
              <a:buNone/>
              <a:defRPr b="1">
                <a:latin typeface="+mj-lt"/>
              </a:defRPr>
            </a:lvl1pPr>
          </a:lstStyle>
          <a:p>
            <a:pPr lvl="0"/>
            <a:r>
              <a:rPr lang="en-GB"/>
              <a:t>Click to edit Master text styles</a:t>
            </a:r>
          </a:p>
        </p:txBody>
      </p:sp>
      <p:sp>
        <p:nvSpPr>
          <p:cNvPr id="3" name="Oval 2">
            <a:extLst>
              <a:ext uri="{FF2B5EF4-FFF2-40B4-BE49-F238E27FC236}">
                <a16:creationId xmlns:a16="http://schemas.microsoft.com/office/drawing/2014/main" id="{A8B88BAC-2E4E-D719-58DD-AA825236DA66}"/>
              </a:ext>
            </a:extLst>
          </p:cNvPr>
          <p:cNvSpPr/>
          <p:nvPr userDrawn="1"/>
        </p:nvSpPr>
        <p:spPr>
          <a:xfrm rot="9457039">
            <a:off x="9389616" y="6293853"/>
            <a:ext cx="2527494" cy="2544173"/>
          </a:xfrm>
          <a:prstGeom prst="ellipse">
            <a:avLst/>
          </a:prstGeom>
          <a:solidFill>
            <a:srgbClr val="FF811E"/>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5" name="Oval 4">
            <a:extLst>
              <a:ext uri="{FF2B5EF4-FFF2-40B4-BE49-F238E27FC236}">
                <a16:creationId xmlns:a16="http://schemas.microsoft.com/office/drawing/2014/main" id="{74D1B779-47C7-379E-9566-84E673E53A19}"/>
              </a:ext>
            </a:extLst>
          </p:cNvPr>
          <p:cNvSpPr/>
          <p:nvPr userDrawn="1"/>
        </p:nvSpPr>
        <p:spPr>
          <a:xfrm rot="9457039">
            <a:off x="10830656" y="3527617"/>
            <a:ext cx="2505780" cy="2505781"/>
          </a:xfrm>
          <a:prstGeom prst="ellips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6" name="Oval 5">
            <a:extLst>
              <a:ext uri="{FF2B5EF4-FFF2-40B4-BE49-F238E27FC236}">
                <a16:creationId xmlns:a16="http://schemas.microsoft.com/office/drawing/2014/main" id="{5A64C980-2470-CE14-D163-941289562072}"/>
              </a:ext>
            </a:extLst>
          </p:cNvPr>
          <p:cNvSpPr/>
          <p:nvPr userDrawn="1"/>
        </p:nvSpPr>
        <p:spPr>
          <a:xfrm rot="9457039">
            <a:off x="11075765" y="5143011"/>
            <a:ext cx="2616932" cy="2641625"/>
          </a:xfrm>
          <a:prstGeom prst="ellipse">
            <a:avLst/>
          </a:prstGeom>
          <a:solidFill>
            <a:srgbClr val="FB5656">
              <a:alpha val="7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
        <p:nvSpPr>
          <p:cNvPr id="7" name="Oval 6">
            <a:extLst>
              <a:ext uri="{FF2B5EF4-FFF2-40B4-BE49-F238E27FC236}">
                <a16:creationId xmlns:a16="http://schemas.microsoft.com/office/drawing/2014/main" id="{D90AE9A1-F9C8-B12F-1785-9C37041CE8FF}"/>
              </a:ext>
            </a:extLst>
          </p:cNvPr>
          <p:cNvSpPr/>
          <p:nvPr userDrawn="1"/>
        </p:nvSpPr>
        <p:spPr>
          <a:xfrm rot="9457039">
            <a:off x="9569884" y="4213790"/>
            <a:ext cx="2527494" cy="2544173"/>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92702066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QbD_Division_empty_slid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D35463B2-03A8-80C8-1E0E-56CE8763DAC1}"/>
              </a:ext>
            </a:extLst>
          </p:cNvPr>
          <p:cNvSpPr/>
          <p:nvPr userDrawn="1"/>
        </p:nvSpPr>
        <p:spPr>
          <a:xfrm>
            <a:off x="10227149" y="4686300"/>
            <a:ext cx="1573782" cy="1573782"/>
          </a:xfrm>
          <a:prstGeom prst="ellipse">
            <a:avLst/>
          </a:prstGeom>
          <a:solidFill>
            <a:srgbClr val="FFFFFF">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BE"/>
          </a:p>
        </p:txBody>
      </p:sp>
    </p:spTree>
    <p:extLst>
      <p:ext uri="{BB962C8B-B14F-4D97-AF65-F5344CB8AC3E}">
        <p14:creationId xmlns:p14="http://schemas.microsoft.com/office/powerpoint/2010/main" val="50583112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589369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Placeholder_content">
    <p:bg>
      <p:bgPr>
        <a:solidFill>
          <a:srgbClr val="FFFFFF"/>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A8EA172-603A-A99F-0A7D-E966A0E8F266}"/>
              </a:ext>
            </a:extLst>
          </p:cNvPr>
          <p:cNvPicPr>
            <a:picLocks noChangeAspect="1"/>
          </p:cNvPicPr>
          <p:nvPr userDrawn="1"/>
        </p:nvPicPr>
        <p:blipFill>
          <a:blip r:embed="rId2" cstate="print">
            <a:extLst>
              <a:ext uri="{28A0092B-C50C-407E-A947-70E740481C1C}">
                <a14:useLocalDpi xmlns:a14="http://schemas.microsoft.com/office/drawing/2010/main"/>
              </a:ext>
            </a:extLst>
          </a:blip>
          <a:srcRect/>
          <a:stretch/>
        </p:blipFill>
        <p:spPr>
          <a:xfrm rot="8350819">
            <a:off x="3055963" y="-1486870"/>
            <a:ext cx="11089426" cy="10986269"/>
          </a:xfrm>
          <a:prstGeom prst="rect">
            <a:avLst/>
          </a:prstGeom>
        </p:spPr>
      </p:pic>
      <p:sp>
        <p:nvSpPr>
          <p:cNvPr id="11" name="Picture Placeholder 10">
            <a:extLst>
              <a:ext uri="{FF2B5EF4-FFF2-40B4-BE49-F238E27FC236}">
                <a16:creationId xmlns:a16="http://schemas.microsoft.com/office/drawing/2014/main" id="{175A79CB-714D-8169-6FB7-106694F37BC1}"/>
              </a:ext>
            </a:extLst>
          </p:cNvPr>
          <p:cNvSpPr>
            <a:spLocks noGrp="1"/>
          </p:cNvSpPr>
          <p:nvPr>
            <p:ph type="pic" sz="quarter" idx="10"/>
          </p:nvPr>
        </p:nvSpPr>
        <p:spPr>
          <a:xfrm>
            <a:off x="3693694" y="-895350"/>
            <a:ext cx="9793705" cy="9696450"/>
          </a:xfrm>
          <a:prstGeom prst="ellipse">
            <a:avLst/>
          </a:prstGeom>
        </p:spPr>
        <p:txBody>
          <a:bodyPr/>
          <a:lstStyle/>
          <a:p>
            <a:endParaRPr lang="en-BE"/>
          </a:p>
        </p:txBody>
      </p:sp>
      <p:pic>
        <p:nvPicPr>
          <p:cNvPr id="7" name="Graphic 10">
            <a:extLst>
              <a:ext uri="{FF2B5EF4-FFF2-40B4-BE49-F238E27FC236}">
                <a16:creationId xmlns:a16="http://schemas.microsoft.com/office/drawing/2014/main" id="{4F22A3BC-4D99-63BB-2171-98E0CD194E0D}"/>
              </a:ext>
            </a:extLst>
          </p:cNvPr>
          <p:cNvPicPr>
            <a:picLocks noChangeAspect="1"/>
          </p:cNvPicPr>
          <p:nvPr userDrawn="1"/>
        </p:nvPicPr>
        <p:blipFill>
          <a:blip r:embed="rId3" cstate="print">
            <a:extLst>
              <a:ext uri="{28A0092B-C50C-407E-A947-70E740481C1C}">
                <a14:useLocalDpi xmlns:a14="http://schemas.microsoft.com/office/drawing/2010/main"/>
              </a:ext>
            </a:extLst>
          </a:blip>
          <a:srcRect/>
          <a:stretch/>
        </p:blipFill>
        <p:spPr>
          <a:xfrm>
            <a:off x="10531821" y="407524"/>
            <a:ext cx="1085850" cy="747251"/>
          </a:xfrm>
          <a:prstGeom prst="rect">
            <a:avLst/>
          </a:prstGeom>
        </p:spPr>
      </p:pic>
      <p:sp>
        <p:nvSpPr>
          <p:cNvPr id="2" name="Text Placeholder 3">
            <a:extLst>
              <a:ext uri="{FF2B5EF4-FFF2-40B4-BE49-F238E27FC236}">
                <a16:creationId xmlns:a16="http://schemas.microsoft.com/office/drawing/2014/main" id="{8E17D39E-CF68-C32C-E14E-2AB11368C787}"/>
              </a:ext>
            </a:extLst>
          </p:cNvPr>
          <p:cNvSpPr>
            <a:spLocks noGrp="1"/>
          </p:cNvSpPr>
          <p:nvPr>
            <p:ph type="body" sz="quarter" idx="13"/>
          </p:nvPr>
        </p:nvSpPr>
        <p:spPr>
          <a:xfrm>
            <a:off x="838200" y="499037"/>
            <a:ext cx="2855494" cy="688975"/>
          </a:xfrm>
        </p:spPr>
        <p:txBody>
          <a:bodyPr anchor="ctr">
            <a:noAutofit/>
          </a:bodyPr>
          <a:lstStyle>
            <a:lvl1pPr marL="0" indent="0">
              <a:buNone/>
              <a:defRPr b="1">
                <a:latin typeface="+mj-lt"/>
              </a:defRPr>
            </a:lvl1pPr>
          </a:lstStyle>
          <a:p>
            <a:pPr lvl="0"/>
            <a:r>
              <a:rPr lang="en-GB"/>
              <a:t>Click to edit Master text styles</a:t>
            </a:r>
          </a:p>
        </p:txBody>
      </p:sp>
    </p:spTree>
    <p:extLst>
      <p:ext uri="{BB962C8B-B14F-4D97-AF65-F5344CB8AC3E}">
        <p14:creationId xmlns:p14="http://schemas.microsoft.com/office/powerpoint/2010/main" val="359202185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Subtitle_dark">
    <p:bg>
      <p:bgPr>
        <a:solidFill>
          <a:schemeClr val="tx1"/>
        </a:solidFill>
        <a:effectLst/>
      </p:bgPr>
    </p:bg>
    <p:spTree>
      <p:nvGrpSpPr>
        <p:cNvPr id="1" name=""/>
        <p:cNvGrpSpPr/>
        <p:nvPr/>
      </p:nvGrpSpPr>
      <p:grpSpPr>
        <a:xfrm>
          <a:off x="0" y="0"/>
          <a:ext cx="0" cy="0"/>
          <a:chOff x="0" y="0"/>
          <a:chExt cx="0" cy="0"/>
        </a:xfrm>
      </p:grpSpPr>
      <p:pic>
        <p:nvPicPr>
          <p:cNvPr id="7" name="Picture 6" descr="A group of colorful circles&#10;&#10;Description automatically generated">
            <a:extLst>
              <a:ext uri="{FF2B5EF4-FFF2-40B4-BE49-F238E27FC236}">
                <a16:creationId xmlns:a16="http://schemas.microsoft.com/office/drawing/2014/main" id="{F6E632CB-C206-3B06-C332-CD27A81C0541}"/>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rot="10800000">
            <a:off x="-4" y="4715638"/>
            <a:ext cx="12192001" cy="2171390"/>
          </a:xfrm>
          <a:prstGeom prst="rect">
            <a:avLst/>
          </a:prstGeom>
        </p:spPr>
      </p:pic>
      <p:sp>
        <p:nvSpPr>
          <p:cNvPr id="46" name="TextBox 45">
            <a:extLst>
              <a:ext uri="{FF2B5EF4-FFF2-40B4-BE49-F238E27FC236}">
                <a16:creationId xmlns:a16="http://schemas.microsoft.com/office/drawing/2014/main" id="{909E347A-50F4-6476-31AF-E57EF04D8CEE}"/>
              </a:ext>
            </a:extLst>
          </p:cNvPr>
          <p:cNvSpPr txBox="1"/>
          <p:nvPr userDrawn="1"/>
        </p:nvSpPr>
        <p:spPr>
          <a:xfrm>
            <a:off x="4996669" y="2891562"/>
            <a:ext cx="873760" cy="276999"/>
          </a:xfrm>
          <a:prstGeom prst="rect">
            <a:avLst/>
          </a:prstGeom>
          <a:noFill/>
        </p:spPr>
        <p:txBody>
          <a:bodyPr wrap="square" rtlCol="0">
            <a:spAutoFit/>
          </a:bodyPr>
          <a:lstStyle/>
          <a:p>
            <a:endParaRPr lang="en-BE" sz="1200"/>
          </a:p>
        </p:txBody>
      </p:sp>
      <p:sp>
        <p:nvSpPr>
          <p:cNvPr id="47" name="TextBox 46">
            <a:extLst>
              <a:ext uri="{FF2B5EF4-FFF2-40B4-BE49-F238E27FC236}">
                <a16:creationId xmlns:a16="http://schemas.microsoft.com/office/drawing/2014/main" id="{53941794-0D70-51E0-E1A7-DD947E12C68C}"/>
              </a:ext>
            </a:extLst>
          </p:cNvPr>
          <p:cNvSpPr txBox="1"/>
          <p:nvPr userDrawn="1"/>
        </p:nvSpPr>
        <p:spPr>
          <a:xfrm>
            <a:off x="5013358" y="3722995"/>
            <a:ext cx="873760" cy="338554"/>
          </a:xfrm>
          <a:prstGeom prst="rect">
            <a:avLst/>
          </a:prstGeom>
          <a:noFill/>
        </p:spPr>
        <p:txBody>
          <a:bodyPr wrap="square" rtlCol="0">
            <a:spAutoFit/>
          </a:bodyPr>
          <a:lstStyle/>
          <a:p>
            <a:endParaRPr lang="en-BE" sz="1600" b="1"/>
          </a:p>
        </p:txBody>
      </p:sp>
      <p:sp>
        <p:nvSpPr>
          <p:cNvPr id="49" name="TextBox 48">
            <a:extLst>
              <a:ext uri="{FF2B5EF4-FFF2-40B4-BE49-F238E27FC236}">
                <a16:creationId xmlns:a16="http://schemas.microsoft.com/office/drawing/2014/main" id="{E3C4CC63-D755-D8BC-62C3-ADAD5399402D}"/>
              </a:ext>
            </a:extLst>
          </p:cNvPr>
          <p:cNvSpPr txBox="1"/>
          <p:nvPr userDrawn="1"/>
        </p:nvSpPr>
        <p:spPr>
          <a:xfrm>
            <a:off x="7282669" y="2891562"/>
            <a:ext cx="873760" cy="276999"/>
          </a:xfrm>
          <a:prstGeom prst="rect">
            <a:avLst/>
          </a:prstGeom>
          <a:noFill/>
        </p:spPr>
        <p:txBody>
          <a:bodyPr wrap="square" rtlCol="0">
            <a:spAutoFit/>
          </a:bodyPr>
          <a:lstStyle/>
          <a:p>
            <a:endParaRPr lang="en-BE" sz="1200"/>
          </a:p>
        </p:txBody>
      </p:sp>
      <p:sp>
        <p:nvSpPr>
          <p:cNvPr id="50" name="TextBox 49">
            <a:extLst>
              <a:ext uri="{FF2B5EF4-FFF2-40B4-BE49-F238E27FC236}">
                <a16:creationId xmlns:a16="http://schemas.microsoft.com/office/drawing/2014/main" id="{BAE41C68-F6CF-95FD-1727-EF3A9BA0AF9A}"/>
              </a:ext>
            </a:extLst>
          </p:cNvPr>
          <p:cNvSpPr txBox="1"/>
          <p:nvPr userDrawn="1"/>
        </p:nvSpPr>
        <p:spPr>
          <a:xfrm>
            <a:off x="7299358" y="3722995"/>
            <a:ext cx="873760" cy="338554"/>
          </a:xfrm>
          <a:prstGeom prst="rect">
            <a:avLst/>
          </a:prstGeom>
          <a:noFill/>
        </p:spPr>
        <p:txBody>
          <a:bodyPr wrap="square" rtlCol="0">
            <a:spAutoFit/>
          </a:bodyPr>
          <a:lstStyle/>
          <a:p>
            <a:endParaRPr lang="en-BE" sz="1600" b="1"/>
          </a:p>
        </p:txBody>
      </p:sp>
      <p:pic>
        <p:nvPicPr>
          <p:cNvPr id="2" name="Graphic 10">
            <a:extLst>
              <a:ext uri="{FF2B5EF4-FFF2-40B4-BE49-F238E27FC236}">
                <a16:creationId xmlns:a16="http://schemas.microsoft.com/office/drawing/2014/main" id="{1A32D917-4F6A-86D5-7E5A-D26A2BB3B28D}"/>
              </a:ext>
            </a:extLst>
          </p:cNvPr>
          <p:cNvPicPr>
            <a:picLocks noChangeAspect="1"/>
          </p:cNvPicPr>
          <p:nvPr userDrawn="1"/>
        </p:nvPicPr>
        <p:blipFill>
          <a:blip r:embed="rId3" cstate="print">
            <a:extLst>
              <a:ext uri="{28A0092B-C50C-407E-A947-70E740481C1C}">
                <a14:useLocalDpi xmlns:a14="http://schemas.microsoft.com/office/drawing/2010/main"/>
              </a:ext>
            </a:extLst>
          </a:blip>
          <a:srcRect/>
          <a:stretch/>
        </p:blipFill>
        <p:spPr>
          <a:xfrm>
            <a:off x="10531821" y="407524"/>
            <a:ext cx="1085850" cy="747251"/>
          </a:xfrm>
          <a:prstGeom prst="rect">
            <a:avLst/>
          </a:prstGeom>
        </p:spPr>
      </p:pic>
      <p:sp>
        <p:nvSpPr>
          <p:cNvPr id="52" name="TextBox 51">
            <a:extLst>
              <a:ext uri="{FF2B5EF4-FFF2-40B4-BE49-F238E27FC236}">
                <a16:creationId xmlns:a16="http://schemas.microsoft.com/office/drawing/2014/main" id="{1ECC835C-8014-4308-D191-11DE028EC686}"/>
              </a:ext>
            </a:extLst>
          </p:cNvPr>
          <p:cNvSpPr txBox="1"/>
          <p:nvPr userDrawn="1"/>
        </p:nvSpPr>
        <p:spPr>
          <a:xfrm>
            <a:off x="9599149" y="2891562"/>
            <a:ext cx="873760" cy="276999"/>
          </a:xfrm>
          <a:prstGeom prst="rect">
            <a:avLst/>
          </a:prstGeom>
          <a:noFill/>
        </p:spPr>
        <p:txBody>
          <a:bodyPr wrap="square" rtlCol="0">
            <a:spAutoFit/>
          </a:bodyPr>
          <a:lstStyle/>
          <a:p>
            <a:endParaRPr lang="en-BE" sz="1200"/>
          </a:p>
        </p:txBody>
      </p:sp>
      <p:sp>
        <p:nvSpPr>
          <p:cNvPr id="3" name="Text Placeholder 3">
            <a:extLst>
              <a:ext uri="{FF2B5EF4-FFF2-40B4-BE49-F238E27FC236}">
                <a16:creationId xmlns:a16="http://schemas.microsoft.com/office/drawing/2014/main" id="{8CCE4BC2-D0F3-A118-98C0-72C73CD1ED57}"/>
              </a:ext>
            </a:extLst>
          </p:cNvPr>
          <p:cNvSpPr>
            <a:spLocks noGrp="1"/>
          </p:cNvSpPr>
          <p:nvPr>
            <p:ph type="body" sz="quarter" idx="13"/>
          </p:nvPr>
        </p:nvSpPr>
        <p:spPr>
          <a:xfrm>
            <a:off x="838200" y="499037"/>
            <a:ext cx="9232900" cy="688975"/>
          </a:xfrm>
        </p:spPr>
        <p:txBody>
          <a:bodyPr anchor="ctr">
            <a:noAutofit/>
          </a:bodyPr>
          <a:lstStyle>
            <a:lvl1pPr marL="0" indent="0">
              <a:buNone/>
              <a:defRPr sz="4000" b="1">
                <a:solidFill>
                  <a:srgbClr val="FFFFFF"/>
                </a:solidFill>
                <a:latin typeface="+mj-lt"/>
              </a:defRPr>
            </a:lvl1pPr>
          </a:lstStyle>
          <a:p>
            <a:pPr lvl="0"/>
            <a:r>
              <a:rPr lang="en-GB"/>
              <a:t>Click to edit Master text styles</a:t>
            </a:r>
          </a:p>
        </p:txBody>
      </p:sp>
    </p:spTree>
    <p:extLst>
      <p:ext uri="{BB962C8B-B14F-4D97-AF65-F5344CB8AC3E}">
        <p14:creationId xmlns:p14="http://schemas.microsoft.com/office/powerpoint/2010/main" val="325302953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hapter R">
    <p:spTree>
      <p:nvGrpSpPr>
        <p:cNvPr id="1" name=""/>
        <p:cNvGrpSpPr/>
        <p:nvPr/>
      </p:nvGrpSpPr>
      <p:grpSpPr>
        <a:xfrm>
          <a:off x="0" y="0"/>
          <a:ext cx="0" cy="0"/>
          <a:chOff x="0" y="0"/>
          <a:chExt cx="0" cy="0"/>
        </a:xfrm>
      </p:grpSpPr>
      <p:sp>
        <p:nvSpPr>
          <p:cNvPr id="63" name="Rechthoek 62">
            <a:extLst>
              <a:ext uri="{FF2B5EF4-FFF2-40B4-BE49-F238E27FC236}">
                <a16:creationId xmlns:a16="http://schemas.microsoft.com/office/drawing/2014/main" id="{C3F72016-1590-812E-3696-D65C1990F7AC}"/>
              </a:ext>
            </a:extLst>
          </p:cNvPr>
          <p:cNvSpPr/>
          <p:nvPr userDrawn="1"/>
        </p:nvSpPr>
        <p:spPr>
          <a:xfrm>
            <a:off x="-1" y="1"/>
            <a:ext cx="12182561" cy="653578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BE"/>
          </a:p>
        </p:txBody>
      </p:sp>
      <p:sp>
        <p:nvSpPr>
          <p:cNvPr id="16" name="Vrije vorm 15">
            <a:extLst>
              <a:ext uri="{FF2B5EF4-FFF2-40B4-BE49-F238E27FC236}">
                <a16:creationId xmlns:a16="http://schemas.microsoft.com/office/drawing/2014/main" id="{E45900EF-C1C7-262B-6BD1-A09642DB2056}"/>
              </a:ext>
            </a:extLst>
          </p:cNvPr>
          <p:cNvSpPr/>
          <p:nvPr/>
        </p:nvSpPr>
        <p:spPr>
          <a:xfrm>
            <a:off x="24586845" y="-22383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17" name="Graphic 8">
            <a:extLst>
              <a:ext uri="{FF2B5EF4-FFF2-40B4-BE49-F238E27FC236}">
                <a16:creationId xmlns:a16="http://schemas.microsoft.com/office/drawing/2014/main" id="{42A81632-EB2B-C6E3-7751-86905050A90B}"/>
              </a:ext>
            </a:extLst>
          </p:cNvPr>
          <p:cNvGrpSpPr/>
          <p:nvPr/>
        </p:nvGrpSpPr>
        <p:grpSpPr>
          <a:xfrm>
            <a:off x="4921529" y="-27291067"/>
            <a:ext cx="2948939" cy="2604134"/>
            <a:chOff x="4921529" y="-27291067"/>
            <a:chExt cx="2948939" cy="2604134"/>
          </a:xfrm>
        </p:grpSpPr>
        <p:sp>
          <p:nvSpPr>
            <p:cNvPr id="18" name="Vrije vorm 17">
              <a:extLst>
                <a:ext uri="{FF2B5EF4-FFF2-40B4-BE49-F238E27FC236}">
                  <a16:creationId xmlns:a16="http://schemas.microsoft.com/office/drawing/2014/main" id="{603ECDB4-FE47-FD53-9A6E-E4FD082CD5B6}"/>
                </a:ext>
              </a:extLst>
            </p:cNvPr>
            <p:cNvSpPr/>
            <p:nvPr/>
          </p:nvSpPr>
          <p:spPr>
            <a:xfrm>
              <a:off x="4921529" y="-26764334"/>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a:p>
          </p:txBody>
        </p:sp>
        <p:sp>
          <p:nvSpPr>
            <p:cNvPr id="19" name="Vrije vorm 18">
              <a:extLst>
                <a:ext uri="{FF2B5EF4-FFF2-40B4-BE49-F238E27FC236}">
                  <a16:creationId xmlns:a16="http://schemas.microsoft.com/office/drawing/2014/main" id="{865952CA-8468-B958-A4EA-4E1F017AF293}"/>
                </a:ext>
              </a:extLst>
            </p:cNvPr>
            <p:cNvSpPr/>
            <p:nvPr/>
          </p:nvSpPr>
          <p:spPr>
            <a:xfrm>
              <a:off x="4921529" y="-27291067"/>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a:p>
          </p:txBody>
        </p:sp>
      </p:grpSp>
      <p:sp>
        <p:nvSpPr>
          <p:cNvPr id="20" name="Vrije vorm 19">
            <a:extLst>
              <a:ext uri="{FF2B5EF4-FFF2-40B4-BE49-F238E27FC236}">
                <a16:creationId xmlns:a16="http://schemas.microsoft.com/office/drawing/2014/main" id="{660E020F-530E-4E72-1AC9-E20C57C833C4}"/>
              </a:ext>
            </a:extLst>
          </p:cNvPr>
          <p:cNvSpPr/>
          <p:nvPr/>
        </p:nvSpPr>
        <p:spPr>
          <a:xfrm>
            <a:off x="9727844" y="-27336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grpSp>
        <p:nvGrpSpPr>
          <p:cNvPr id="21" name="Graphic 8">
            <a:extLst>
              <a:ext uri="{FF2B5EF4-FFF2-40B4-BE49-F238E27FC236}">
                <a16:creationId xmlns:a16="http://schemas.microsoft.com/office/drawing/2014/main" id="{CA240138-973C-7EBE-67BB-E3020FA80728}"/>
              </a:ext>
            </a:extLst>
          </p:cNvPr>
          <p:cNvGrpSpPr/>
          <p:nvPr/>
        </p:nvGrpSpPr>
        <p:grpSpPr>
          <a:xfrm>
            <a:off x="10663438" y="-26994840"/>
            <a:ext cx="1371123" cy="1350645"/>
            <a:chOff x="10663438" y="-26994840"/>
            <a:chExt cx="1371123" cy="1350645"/>
          </a:xfrm>
          <a:solidFill>
            <a:srgbClr val="FFFFFF"/>
          </a:solidFill>
        </p:grpSpPr>
        <p:sp>
          <p:nvSpPr>
            <p:cNvPr id="22" name="Vrije vorm 21">
              <a:extLst>
                <a:ext uri="{FF2B5EF4-FFF2-40B4-BE49-F238E27FC236}">
                  <a16:creationId xmlns:a16="http://schemas.microsoft.com/office/drawing/2014/main" id="{5E782C81-1075-26F8-57DE-48DD9FCCF96A}"/>
                </a:ext>
              </a:extLst>
            </p:cNvPr>
            <p:cNvSpPr/>
            <p:nvPr/>
          </p:nvSpPr>
          <p:spPr>
            <a:xfrm>
              <a:off x="11466157" y="-26052817"/>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a:p>
          </p:txBody>
        </p:sp>
        <p:sp>
          <p:nvSpPr>
            <p:cNvPr id="23" name="Vrije vorm 22">
              <a:extLst>
                <a:ext uri="{FF2B5EF4-FFF2-40B4-BE49-F238E27FC236}">
                  <a16:creationId xmlns:a16="http://schemas.microsoft.com/office/drawing/2014/main" id="{49537113-4F0E-54A8-BE2F-72F4F01C7EAC}"/>
                </a:ext>
              </a:extLst>
            </p:cNvPr>
            <p:cNvSpPr/>
            <p:nvPr/>
          </p:nvSpPr>
          <p:spPr>
            <a:xfrm>
              <a:off x="11149927" y="-26052817"/>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a:p>
          </p:txBody>
        </p:sp>
        <p:sp>
          <p:nvSpPr>
            <p:cNvPr id="24" name="Vrije vorm 23">
              <a:extLst>
                <a:ext uri="{FF2B5EF4-FFF2-40B4-BE49-F238E27FC236}">
                  <a16:creationId xmlns:a16="http://schemas.microsoft.com/office/drawing/2014/main" id="{938D6211-32F9-2E57-AC4E-590EFFEE58AB}"/>
                </a:ext>
              </a:extLst>
            </p:cNvPr>
            <p:cNvSpPr/>
            <p:nvPr/>
          </p:nvSpPr>
          <p:spPr>
            <a:xfrm>
              <a:off x="10717492" y="-26052817"/>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4AAA1A3C-A016-51DB-C54C-D9347CF76940}"/>
                </a:ext>
              </a:extLst>
            </p:cNvPr>
            <p:cNvSpPr/>
            <p:nvPr/>
          </p:nvSpPr>
          <p:spPr>
            <a:xfrm>
              <a:off x="11629035" y="-26517637"/>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a:p>
          </p:txBody>
        </p:sp>
        <p:sp>
          <p:nvSpPr>
            <p:cNvPr id="26" name="Vrije vorm 25">
              <a:extLst>
                <a:ext uri="{FF2B5EF4-FFF2-40B4-BE49-F238E27FC236}">
                  <a16:creationId xmlns:a16="http://schemas.microsoft.com/office/drawing/2014/main" id="{139FDF09-F24C-85C1-A2DE-A3087F393035}"/>
                </a:ext>
              </a:extLst>
            </p:cNvPr>
            <p:cNvSpPr/>
            <p:nvPr/>
          </p:nvSpPr>
          <p:spPr>
            <a:xfrm>
              <a:off x="11123495" y="-26517637"/>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a:p>
          </p:txBody>
        </p:sp>
        <p:sp>
          <p:nvSpPr>
            <p:cNvPr id="27" name="Vrije vorm 26">
              <a:extLst>
                <a:ext uri="{FF2B5EF4-FFF2-40B4-BE49-F238E27FC236}">
                  <a16:creationId xmlns:a16="http://schemas.microsoft.com/office/drawing/2014/main" id="{B7445A4A-936E-BA18-97BC-990A0CEC1F1A}"/>
                </a:ext>
              </a:extLst>
            </p:cNvPr>
            <p:cNvSpPr/>
            <p:nvPr/>
          </p:nvSpPr>
          <p:spPr>
            <a:xfrm>
              <a:off x="10663438" y="-26517637"/>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a:p>
          </p:txBody>
        </p:sp>
        <p:sp>
          <p:nvSpPr>
            <p:cNvPr id="28" name="Vrije vorm 27">
              <a:extLst>
                <a:ext uri="{FF2B5EF4-FFF2-40B4-BE49-F238E27FC236}">
                  <a16:creationId xmlns:a16="http://schemas.microsoft.com/office/drawing/2014/main" id="{1393AD8D-19FA-2BF7-52DA-B53927022539}"/>
                </a:ext>
              </a:extLst>
            </p:cNvPr>
            <p:cNvSpPr/>
            <p:nvPr/>
          </p:nvSpPr>
          <p:spPr>
            <a:xfrm>
              <a:off x="11466157" y="-26994840"/>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a:p>
          </p:txBody>
        </p:sp>
        <p:sp>
          <p:nvSpPr>
            <p:cNvPr id="29" name="Vrije vorm 28">
              <a:extLst>
                <a:ext uri="{FF2B5EF4-FFF2-40B4-BE49-F238E27FC236}">
                  <a16:creationId xmlns:a16="http://schemas.microsoft.com/office/drawing/2014/main" id="{ED1BE1D1-304D-8296-A0F4-DC445805272A}"/>
                </a:ext>
              </a:extLst>
            </p:cNvPr>
            <p:cNvSpPr/>
            <p:nvPr/>
          </p:nvSpPr>
          <p:spPr>
            <a:xfrm>
              <a:off x="11150880" y="-26978646"/>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a:p>
          </p:txBody>
        </p:sp>
        <p:sp>
          <p:nvSpPr>
            <p:cNvPr id="30" name="Vrije vorm 29">
              <a:extLst>
                <a:ext uri="{FF2B5EF4-FFF2-40B4-BE49-F238E27FC236}">
                  <a16:creationId xmlns:a16="http://schemas.microsoft.com/office/drawing/2014/main" id="{E3454814-595A-027C-6C1F-6A3D3CD2B014}"/>
                </a:ext>
              </a:extLst>
            </p:cNvPr>
            <p:cNvSpPr/>
            <p:nvPr/>
          </p:nvSpPr>
          <p:spPr>
            <a:xfrm>
              <a:off x="10717492" y="-26994840"/>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a:p>
          </p:txBody>
        </p:sp>
      </p:grpSp>
      <p:sp>
        <p:nvSpPr>
          <p:cNvPr id="31" name="Vrije vorm 30">
            <a:extLst>
              <a:ext uri="{FF2B5EF4-FFF2-40B4-BE49-F238E27FC236}">
                <a16:creationId xmlns:a16="http://schemas.microsoft.com/office/drawing/2014/main" id="{E5E32104-B9AB-560F-6C52-688779B4FD7A}"/>
              </a:ext>
            </a:extLst>
          </p:cNvPr>
          <p:cNvSpPr/>
          <p:nvPr/>
        </p:nvSpPr>
        <p:spPr>
          <a:xfrm>
            <a:off x="14680845" y="-273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2" name="Vrije vorm 31">
            <a:extLst>
              <a:ext uri="{FF2B5EF4-FFF2-40B4-BE49-F238E27FC236}">
                <a16:creationId xmlns:a16="http://schemas.microsoft.com/office/drawing/2014/main" id="{6788C329-E0EB-DB2C-B42D-EC1DD8DC37CC}"/>
              </a:ext>
            </a:extLst>
          </p:cNvPr>
          <p:cNvSpPr/>
          <p:nvPr/>
        </p:nvSpPr>
        <p:spPr>
          <a:xfrm>
            <a:off x="19633845" y="-27336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33" name="Vrije vorm 32">
            <a:extLst>
              <a:ext uri="{FF2B5EF4-FFF2-40B4-BE49-F238E27FC236}">
                <a16:creationId xmlns:a16="http://schemas.microsoft.com/office/drawing/2014/main" id="{56F504ED-22F4-4C21-B166-57F7DA1D750A}"/>
              </a:ext>
            </a:extLst>
          </p:cNvPr>
          <p:cNvSpPr/>
          <p:nvPr/>
        </p:nvSpPr>
        <p:spPr>
          <a:xfrm>
            <a:off x="24586845" y="-27336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sp>
        <p:nvSpPr>
          <p:cNvPr id="34" name="Vrije vorm 33">
            <a:extLst>
              <a:ext uri="{FF2B5EF4-FFF2-40B4-BE49-F238E27FC236}">
                <a16:creationId xmlns:a16="http://schemas.microsoft.com/office/drawing/2014/main" id="{344A6C79-0FD7-E517-11B8-89691660B623}"/>
              </a:ext>
            </a:extLst>
          </p:cNvPr>
          <p:cNvSpPr/>
          <p:nvPr/>
        </p:nvSpPr>
        <p:spPr>
          <a:xfrm>
            <a:off x="15793126" y="-26871926"/>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a:p>
        </p:txBody>
      </p:sp>
      <p:sp>
        <p:nvSpPr>
          <p:cNvPr id="35" name="Vrije vorm 34">
            <a:extLst>
              <a:ext uri="{FF2B5EF4-FFF2-40B4-BE49-F238E27FC236}">
                <a16:creationId xmlns:a16="http://schemas.microsoft.com/office/drawing/2014/main" id="{9638D940-06F5-C160-FF42-CC8BD680D1DB}"/>
              </a:ext>
            </a:extLst>
          </p:cNvPr>
          <p:cNvSpPr/>
          <p:nvPr/>
        </p:nvSpPr>
        <p:spPr>
          <a:xfrm>
            <a:off x="20743784" y="-26871967"/>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a:p>
        </p:txBody>
      </p:sp>
      <p:grpSp>
        <p:nvGrpSpPr>
          <p:cNvPr id="36" name="Graphic 8">
            <a:extLst>
              <a:ext uri="{FF2B5EF4-FFF2-40B4-BE49-F238E27FC236}">
                <a16:creationId xmlns:a16="http://schemas.microsoft.com/office/drawing/2014/main" id="{CD9BD7A5-B715-9BDD-6569-F5D63766536B}"/>
              </a:ext>
            </a:extLst>
          </p:cNvPr>
          <p:cNvGrpSpPr/>
          <p:nvPr/>
        </p:nvGrpSpPr>
        <p:grpSpPr>
          <a:xfrm>
            <a:off x="25269095" y="-26960550"/>
            <a:ext cx="1696451" cy="1203736"/>
            <a:chOff x="25269095" y="-26960550"/>
            <a:chExt cx="1696451" cy="1203736"/>
          </a:xfrm>
          <a:solidFill>
            <a:srgbClr val="FFFFFF"/>
          </a:solidFill>
        </p:grpSpPr>
        <p:sp>
          <p:nvSpPr>
            <p:cNvPr id="37" name="Vrije vorm 36">
              <a:extLst>
                <a:ext uri="{FF2B5EF4-FFF2-40B4-BE49-F238E27FC236}">
                  <a16:creationId xmlns:a16="http://schemas.microsoft.com/office/drawing/2014/main" id="{AD6C0FB3-F86A-0876-2687-B8653DAD6570}"/>
                </a:ext>
              </a:extLst>
            </p:cNvPr>
            <p:cNvSpPr/>
            <p:nvPr/>
          </p:nvSpPr>
          <p:spPr>
            <a:xfrm>
              <a:off x="25405042" y="-26751000"/>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a:p>
          </p:txBody>
        </p:sp>
        <p:sp>
          <p:nvSpPr>
            <p:cNvPr id="38" name="Vrije vorm 37">
              <a:extLst>
                <a:ext uri="{FF2B5EF4-FFF2-40B4-BE49-F238E27FC236}">
                  <a16:creationId xmlns:a16="http://schemas.microsoft.com/office/drawing/2014/main" id="{9B6460CE-870D-E824-11E4-8195EF9980B2}"/>
                </a:ext>
              </a:extLst>
            </p:cNvPr>
            <p:cNvSpPr/>
            <p:nvPr/>
          </p:nvSpPr>
          <p:spPr>
            <a:xfrm>
              <a:off x="25924154" y="-26408100"/>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a:p>
          </p:txBody>
        </p:sp>
        <p:sp>
          <p:nvSpPr>
            <p:cNvPr id="39" name="Vrije vorm 38">
              <a:extLst>
                <a:ext uri="{FF2B5EF4-FFF2-40B4-BE49-F238E27FC236}">
                  <a16:creationId xmlns:a16="http://schemas.microsoft.com/office/drawing/2014/main" id="{64FEBA0D-ED8A-DE46-1711-E1EB7FF5F496}"/>
                </a:ext>
              </a:extLst>
            </p:cNvPr>
            <p:cNvSpPr/>
            <p:nvPr/>
          </p:nvSpPr>
          <p:spPr>
            <a:xfrm>
              <a:off x="25571990" y="-26960550"/>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a:p>
          </p:txBody>
        </p:sp>
        <p:sp>
          <p:nvSpPr>
            <p:cNvPr id="40" name="Vrije vorm 39">
              <a:extLst>
                <a:ext uri="{FF2B5EF4-FFF2-40B4-BE49-F238E27FC236}">
                  <a16:creationId xmlns:a16="http://schemas.microsoft.com/office/drawing/2014/main" id="{13A62649-2ABC-9731-953D-4F73B6AA7EE3}"/>
                </a:ext>
              </a:extLst>
            </p:cNvPr>
            <p:cNvSpPr/>
            <p:nvPr/>
          </p:nvSpPr>
          <p:spPr>
            <a:xfrm>
              <a:off x="25269095" y="-26398575"/>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a:p>
          </p:txBody>
        </p:sp>
      </p:grpSp>
      <p:sp>
        <p:nvSpPr>
          <p:cNvPr id="41" name="Vrije vorm 40">
            <a:extLst>
              <a:ext uri="{FF2B5EF4-FFF2-40B4-BE49-F238E27FC236}">
                <a16:creationId xmlns:a16="http://schemas.microsoft.com/office/drawing/2014/main" id="{FEB012CD-582F-25C5-6847-D9EB35B6E469}"/>
              </a:ext>
            </a:extLst>
          </p:cNvPr>
          <p:cNvSpPr/>
          <p:nvPr/>
        </p:nvSpPr>
        <p:spPr>
          <a:xfrm>
            <a:off x="4774845" y="-223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42" name="Vrije vorm 41">
            <a:extLst>
              <a:ext uri="{FF2B5EF4-FFF2-40B4-BE49-F238E27FC236}">
                <a16:creationId xmlns:a16="http://schemas.microsoft.com/office/drawing/2014/main" id="{E588E39D-B7D0-C6FD-E2D4-C455527ED600}"/>
              </a:ext>
            </a:extLst>
          </p:cNvPr>
          <p:cNvSpPr/>
          <p:nvPr/>
        </p:nvSpPr>
        <p:spPr>
          <a:xfrm>
            <a:off x="9727844" y="-22383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43" name="Vrije vorm 42">
            <a:extLst>
              <a:ext uri="{FF2B5EF4-FFF2-40B4-BE49-F238E27FC236}">
                <a16:creationId xmlns:a16="http://schemas.microsoft.com/office/drawing/2014/main" id="{8E07E5B7-12B6-477A-D1A7-E0F00FA39E42}"/>
              </a:ext>
            </a:extLst>
          </p:cNvPr>
          <p:cNvSpPr/>
          <p:nvPr/>
        </p:nvSpPr>
        <p:spPr>
          <a:xfrm>
            <a:off x="14680845" y="-223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44" name="Vrije vorm 43">
            <a:extLst>
              <a:ext uri="{FF2B5EF4-FFF2-40B4-BE49-F238E27FC236}">
                <a16:creationId xmlns:a16="http://schemas.microsoft.com/office/drawing/2014/main" id="{8D1C0355-87C7-3087-9B78-2540EC0B6D81}"/>
              </a:ext>
            </a:extLst>
          </p:cNvPr>
          <p:cNvSpPr/>
          <p:nvPr/>
        </p:nvSpPr>
        <p:spPr>
          <a:xfrm>
            <a:off x="19633845" y="-22383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45" name="Vrije vorm 44">
            <a:extLst>
              <a:ext uri="{FF2B5EF4-FFF2-40B4-BE49-F238E27FC236}">
                <a16:creationId xmlns:a16="http://schemas.microsoft.com/office/drawing/2014/main" id="{DE355793-3A12-7322-B71D-A9D61CA5DA5B}"/>
              </a:ext>
            </a:extLst>
          </p:cNvPr>
          <p:cNvSpPr/>
          <p:nvPr/>
        </p:nvSpPr>
        <p:spPr>
          <a:xfrm>
            <a:off x="5877840" y="-21848601"/>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a:p>
        </p:txBody>
      </p:sp>
      <p:sp>
        <p:nvSpPr>
          <p:cNvPr id="46" name="Vrije vorm 45">
            <a:extLst>
              <a:ext uri="{FF2B5EF4-FFF2-40B4-BE49-F238E27FC236}">
                <a16:creationId xmlns:a16="http://schemas.microsoft.com/office/drawing/2014/main" id="{84CFA444-9AC3-5195-8835-75C0DC2A0CED}"/>
              </a:ext>
            </a:extLst>
          </p:cNvPr>
          <p:cNvSpPr/>
          <p:nvPr/>
        </p:nvSpPr>
        <p:spPr>
          <a:xfrm>
            <a:off x="10809453" y="-21906727"/>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a:p>
        </p:txBody>
      </p:sp>
      <p:sp>
        <p:nvSpPr>
          <p:cNvPr id="47" name="Vrije vorm 46">
            <a:extLst>
              <a:ext uri="{FF2B5EF4-FFF2-40B4-BE49-F238E27FC236}">
                <a16:creationId xmlns:a16="http://schemas.microsoft.com/office/drawing/2014/main" id="{02841DFC-CFAF-BF08-14EC-5F9EF4796719}"/>
              </a:ext>
            </a:extLst>
          </p:cNvPr>
          <p:cNvSpPr/>
          <p:nvPr/>
        </p:nvSpPr>
        <p:spPr>
          <a:xfrm>
            <a:off x="15630249" y="-21956352"/>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a:p>
        </p:txBody>
      </p:sp>
      <p:sp>
        <p:nvSpPr>
          <p:cNvPr id="48" name="Vrije vorm 47">
            <a:extLst>
              <a:ext uri="{FF2B5EF4-FFF2-40B4-BE49-F238E27FC236}">
                <a16:creationId xmlns:a16="http://schemas.microsoft.com/office/drawing/2014/main" id="{92C73608-2539-257D-C621-AAE8D47A0CB8}"/>
              </a:ext>
            </a:extLst>
          </p:cNvPr>
          <p:cNvSpPr/>
          <p:nvPr/>
        </p:nvSpPr>
        <p:spPr>
          <a:xfrm>
            <a:off x="20536003" y="-21765615"/>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a:p>
        </p:txBody>
      </p:sp>
      <p:sp>
        <p:nvSpPr>
          <p:cNvPr id="49" name="Vrije vorm 48">
            <a:extLst>
              <a:ext uri="{FF2B5EF4-FFF2-40B4-BE49-F238E27FC236}">
                <a16:creationId xmlns:a16="http://schemas.microsoft.com/office/drawing/2014/main" id="{01D35D1E-B0FA-50C8-826F-EA5B726A1D70}"/>
              </a:ext>
            </a:extLst>
          </p:cNvPr>
          <p:cNvSpPr/>
          <p:nvPr/>
        </p:nvSpPr>
        <p:spPr>
          <a:xfrm>
            <a:off x="25681011" y="-22068616"/>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a:p>
        </p:txBody>
      </p:sp>
      <p:sp>
        <p:nvSpPr>
          <p:cNvPr id="50" name="Vrije vorm 49">
            <a:extLst>
              <a:ext uri="{FF2B5EF4-FFF2-40B4-BE49-F238E27FC236}">
                <a16:creationId xmlns:a16="http://schemas.microsoft.com/office/drawing/2014/main" id="{E4879505-76CC-90AA-A35B-721325EBFF1A}"/>
              </a:ext>
            </a:extLst>
          </p:cNvPr>
          <p:cNvSpPr/>
          <p:nvPr/>
        </p:nvSpPr>
        <p:spPr>
          <a:xfrm>
            <a:off x="19633845" y="-17430787"/>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51" name="Vrije vorm 50">
            <a:extLst>
              <a:ext uri="{FF2B5EF4-FFF2-40B4-BE49-F238E27FC236}">
                <a16:creationId xmlns:a16="http://schemas.microsoft.com/office/drawing/2014/main" id="{AA0DC7FA-D61D-941B-47E6-777F21C38818}"/>
              </a:ext>
            </a:extLst>
          </p:cNvPr>
          <p:cNvSpPr/>
          <p:nvPr/>
        </p:nvSpPr>
        <p:spPr>
          <a:xfrm>
            <a:off x="20112952" y="-17430787"/>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a:p>
        </p:txBody>
      </p:sp>
      <p:sp>
        <p:nvSpPr>
          <p:cNvPr id="52" name="Tekstvak 51">
            <a:extLst>
              <a:ext uri="{FF2B5EF4-FFF2-40B4-BE49-F238E27FC236}">
                <a16:creationId xmlns:a16="http://schemas.microsoft.com/office/drawing/2014/main" id="{424CFA89-9ED3-5C12-1489-69CEEC53FCB1}"/>
              </a:ext>
            </a:extLst>
          </p:cNvPr>
          <p:cNvSpPr txBox="1"/>
          <p:nvPr/>
        </p:nvSpPr>
        <p:spPr>
          <a:xfrm>
            <a:off x="20380605" y="-17182185"/>
            <a:ext cx="1754505" cy="1129665"/>
          </a:xfrm>
          <a:prstGeom prst="rect">
            <a:avLst/>
          </a:prstGeom>
          <a:noFill/>
        </p:spPr>
        <p:txBody>
          <a:bodyPr wrap="none" rtlCol="0">
            <a:spAutoFit/>
          </a:bodyPr>
          <a:lstStyle/>
          <a:p>
            <a:pPr algn="l"/>
            <a:r>
              <a:rPr lang="en-GB" sz="8000" spc="400" baseline="0">
                <a:ln/>
                <a:solidFill>
                  <a:srgbClr val="FFFFFF"/>
                </a:solidFill>
                <a:latin typeface="OpenSans-Semibold"/>
                <a:ea typeface="OpenSans-Semibold"/>
                <a:cs typeface="OpenSans-Semibold"/>
                <a:sym typeface="OpenSans-Semibold"/>
                <a:rtl val="0"/>
              </a:rPr>
              <a:t>ABC</a:t>
            </a:r>
          </a:p>
        </p:txBody>
      </p:sp>
      <p:sp>
        <p:nvSpPr>
          <p:cNvPr id="53" name="Vrije vorm 52">
            <a:extLst>
              <a:ext uri="{FF2B5EF4-FFF2-40B4-BE49-F238E27FC236}">
                <a16:creationId xmlns:a16="http://schemas.microsoft.com/office/drawing/2014/main" id="{4DE9EEDC-3500-A2E6-B62E-9D8E2C66D3D7}"/>
              </a:ext>
            </a:extLst>
          </p:cNvPr>
          <p:cNvSpPr/>
          <p:nvPr/>
        </p:nvSpPr>
        <p:spPr>
          <a:xfrm>
            <a:off x="24586845" y="-17430787"/>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54" name="Graphic 8">
            <a:extLst>
              <a:ext uri="{FF2B5EF4-FFF2-40B4-BE49-F238E27FC236}">
                <a16:creationId xmlns:a16="http://schemas.microsoft.com/office/drawing/2014/main" id="{4784FC43-7B57-7BE1-89F2-0D94C32972FB}"/>
              </a:ext>
            </a:extLst>
          </p:cNvPr>
          <p:cNvGrpSpPr/>
          <p:nvPr/>
        </p:nvGrpSpPr>
        <p:grpSpPr>
          <a:xfrm>
            <a:off x="25688500" y="-17091697"/>
            <a:ext cx="1038999" cy="1288732"/>
            <a:chOff x="25688500" y="-17091697"/>
            <a:chExt cx="1038999" cy="1288732"/>
          </a:xfrm>
          <a:solidFill>
            <a:srgbClr val="FFFFFF"/>
          </a:solidFill>
        </p:grpSpPr>
        <p:sp>
          <p:nvSpPr>
            <p:cNvPr id="55" name="Vrije vorm 54">
              <a:extLst>
                <a:ext uri="{FF2B5EF4-FFF2-40B4-BE49-F238E27FC236}">
                  <a16:creationId xmlns:a16="http://schemas.microsoft.com/office/drawing/2014/main" id="{1BFAFC9B-5F64-959D-9FCC-0260728015AF}"/>
                </a:ext>
              </a:extLst>
            </p:cNvPr>
            <p:cNvSpPr/>
            <p:nvPr/>
          </p:nvSpPr>
          <p:spPr>
            <a:xfrm>
              <a:off x="25866053" y="-17091697"/>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a:p>
          </p:txBody>
        </p:sp>
        <p:sp>
          <p:nvSpPr>
            <p:cNvPr id="56" name="Vrije vorm 55">
              <a:extLst>
                <a:ext uri="{FF2B5EF4-FFF2-40B4-BE49-F238E27FC236}">
                  <a16:creationId xmlns:a16="http://schemas.microsoft.com/office/drawing/2014/main" id="{DEE3981E-96C7-600C-32BC-84DD1B0C401C}"/>
                </a:ext>
              </a:extLst>
            </p:cNvPr>
            <p:cNvSpPr/>
            <p:nvPr/>
          </p:nvSpPr>
          <p:spPr>
            <a:xfrm>
              <a:off x="25688500" y="-16325887"/>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a:p>
          </p:txBody>
        </p:sp>
      </p:grpSp>
      <p:sp>
        <p:nvSpPr>
          <p:cNvPr id="57" name="Vrije vorm 56">
            <a:extLst>
              <a:ext uri="{FF2B5EF4-FFF2-40B4-BE49-F238E27FC236}">
                <a16:creationId xmlns:a16="http://schemas.microsoft.com/office/drawing/2014/main" id="{E40CFCB4-714B-F318-9CDC-3ECFB9D2477E}"/>
              </a:ext>
            </a:extLst>
          </p:cNvPr>
          <p:cNvSpPr/>
          <p:nvPr/>
        </p:nvSpPr>
        <p:spPr>
          <a:xfrm>
            <a:off x="4774845" y="-124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58" name="Vrije vorm 57">
            <a:extLst>
              <a:ext uri="{FF2B5EF4-FFF2-40B4-BE49-F238E27FC236}">
                <a16:creationId xmlns:a16="http://schemas.microsoft.com/office/drawing/2014/main" id="{BFA9DC58-040E-EDEC-FA83-F937DBF4E375}"/>
              </a:ext>
            </a:extLst>
          </p:cNvPr>
          <p:cNvSpPr/>
          <p:nvPr/>
        </p:nvSpPr>
        <p:spPr>
          <a:xfrm>
            <a:off x="5892127" y="-12153937"/>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a:p>
        </p:txBody>
      </p:sp>
      <p:sp>
        <p:nvSpPr>
          <p:cNvPr id="59" name="Vrije vorm 58">
            <a:extLst>
              <a:ext uri="{FF2B5EF4-FFF2-40B4-BE49-F238E27FC236}">
                <a16:creationId xmlns:a16="http://schemas.microsoft.com/office/drawing/2014/main" id="{3F75C20B-3C9B-B09C-ACE9-D29761621A7F}"/>
              </a:ext>
            </a:extLst>
          </p:cNvPr>
          <p:cNvSpPr/>
          <p:nvPr/>
        </p:nvSpPr>
        <p:spPr>
          <a:xfrm>
            <a:off x="9727844" y="-12477787"/>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60" name="Vrije vorm 59">
            <a:extLst>
              <a:ext uri="{FF2B5EF4-FFF2-40B4-BE49-F238E27FC236}">
                <a16:creationId xmlns:a16="http://schemas.microsoft.com/office/drawing/2014/main" id="{6B6D3E36-2AA3-DC19-C315-9924A5054122}"/>
              </a:ext>
            </a:extLst>
          </p:cNvPr>
          <p:cNvSpPr/>
          <p:nvPr/>
        </p:nvSpPr>
        <p:spPr>
          <a:xfrm>
            <a:off x="10833697" y="-12175845"/>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a:p>
        </p:txBody>
      </p:sp>
      <p:sp>
        <p:nvSpPr>
          <p:cNvPr id="66" name="Vrije vorm 65">
            <a:extLst>
              <a:ext uri="{FF2B5EF4-FFF2-40B4-BE49-F238E27FC236}">
                <a16:creationId xmlns:a16="http://schemas.microsoft.com/office/drawing/2014/main" id="{9AA571DB-EE43-3828-CF1E-5D11DD5707DB}"/>
              </a:ext>
            </a:extLst>
          </p:cNvPr>
          <p:cNvSpPr/>
          <p:nvPr/>
        </p:nvSpPr>
        <p:spPr>
          <a:xfrm>
            <a:off x="19798513" y="-21791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67" name="Graphic 63">
            <a:extLst>
              <a:ext uri="{FF2B5EF4-FFF2-40B4-BE49-F238E27FC236}">
                <a16:creationId xmlns:a16="http://schemas.microsoft.com/office/drawing/2014/main" id="{1E93499A-FE7F-1542-2C33-5F88B382C501}"/>
              </a:ext>
            </a:extLst>
          </p:cNvPr>
          <p:cNvGrpSpPr/>
          <p:nvPr/>
        </p:nvGrpSpPr>
        <p:grpSpPr>
          <a:xfrm>
            <a:off x="133197" y="-26699054"/>
            <a:ext cx="2948939" cy="2604134"/>
            <a:chOff x="133197" y="-26699054"/>
            <a:chExt cx="2948939" cy="2604134"/>
          </a:xfrm>
        </p:grpSpPr>
        <p:sp>
          <p:nvSpPr>
            <p:cNvPr id="68" name="Vrije vorm 67">
              <a:extLst>
                <a:ext uri="{FF2B5EF4-FFF2-40B4-BE49-F238E27FC236}">
                  <a16:creationId xmlns:a16="http://schemas.microsoft.com/office/drawing/2014/main" id="{19C4D874-644C-A308-1C80-6125B9707A3A}"/>
                </a:ext>
              </a:extLst>
            </p:cNvPr>
            <p:cNvSpPr/>
            <p:nvPr/>
          </p:nvSpPr>
          <p:spPr>
            <a:xfrm>
              <a:off x="133197" y="-26172321"/>
              <a:ext cx="2948939" cy="2077401"/>
            </a:xfrm>
            <a:custGeom>
              <a:avLst/>
              <a:gdLst>
                <a:gd name="connsiteX0" fmla="*/ 2948940 w 2948939"/>
                <a:gd name="connsiteY0" fmla="*/ 0 h 2077401"/>
                <a:gd name="connsiteX1" fmla="*/ 1041083 w 2948939"/>
                <a:gd name="connsiteY1" fmla="*/ 2077401 h 2077401"/>
                <a:gd name="connsiteX2" fmla="*/ 0 w 2948939"/>
                <a:gd name="connsiteY2" fmla="*/ 921067 h 2077401"/>
                <a:gd name="connsiteX3" fmla="*/ 264795 w 2948939"/>
                <a:gd name="connsiteY3" fmla="*/ 921067 h 2077401"/>
                <a:gd name="connsiteX4" fmla="*/ 1038225 w 2948939"/>
                <a:gd name="connsiteY4" fmla="*/ 1780222 h 2077401"/>
                <a:gd name="connsiteX5" fmla="*/ 2670810 w 2948939"/>
                <a:gd name="connsiteY5" fmla="*/ 0 h 2077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8939" h="2077401">
                  <a:moveTo>
                    <a:pt x="2948940" y="0"/>
                  </a:moveTo>
                  <a:lnTo>
                    <a:pt x="1041083" y="2077401"/>
                  </a:lnTo>
                  <a:lnTo>
                    <a:pt x="0" y="921067"/>
                  </a:lnTo>
                  <a:lnTo>
                    <a:pt x="264795" y="921067"/>
                  </a:lnTo>
                  <a:lnTo>
                    <a:pt x="1038225" y="1780222"/>
                  </a:lnTo>
                  <a:lnTo>
                    <a:pt x="2670810" y="0"/>
                  </a:lnTo>
                  <a:close/>
                </a:path>
              </a:pathLst>
            </a:custGeom>
            <a:solidFill>
              <a:srgbClr val="020203"/>
            </a:solidFill>
            <a:ln w="9525" cap="flat">
              <a:noFill/>
              <a:prstDash val="solid"/>
              <a:miter/>
            </a:ln>
          </p:spPr>
          <p:txBody>
            <a:bodyPr rtlCol="0" anchor="ctr"/>
            <a:lstStyle/>
            <a:p>
              <a:endParaRPr lang="en-GB"/>
            </a:p>
          </p:txBody>
        </p:sp>
        <p:sp>
          <p:nvSpPr>
            <p:cNvPr id="69" name="Vrije vorm 68">
              <a:extLst>
                <a:ext uri="{FF2B5EF4-FFF2-40B4-BE49-F238E27FC236}">
                  <a16:creationId xmlns:a16="http://schemas.microsoft.com/office/drawing/2014/main" id="{CAB18967-E25E-545D-4E08-A36911058A66}"/>
                </a:ext>
              </a:extLst>
            </p:cNvPr>
            <p:cNvSpPr/>
            <p:nvPr/>
          </p:nvSpPr>
          <p:spPr>
            <a:xfrm>
              <a:off x="133197" y="-26699054"/>
              <a:ext cx="2098357" cy="1744026"/>
            </a:xfrm>
            <a:custGeom>
              <a:avLst/>
              <a:gdLst>
                <a:gd name="connsiteX0" fmla="*/ 2098358 w 2098357"/>
                <a:gd name="connsiteY0" fmla="*/ 526733 h 1744026"/>
                <a:gd name="connsiteX1" fmla="*/ 1679258 w 2098357"/>
                <a:gd name="connsiteY1" fmla="*/ 1008697 h 1744026"/>
                <a:gd name="connsiteX2" fmla="*/ 1488758 w 2098357"/>
                <a:gd name="connsiteY2" fmla="*/ 1227772 h 1744026"/>
                <a:gd name="connsiteX3" fmla="*/ 1040130 w 2098357"/>
                <a:gd name="connsiteY3" fmla="*/ 1744026 h 1744026"/>
                <a:gd name="connsiteX4" fmla="*/ 786765 w 2098357"/>
                <a:gd name="connsiteY4" fmla="*/ 1447800 h 1744026"/>
                <a:gd name="connsiteX5" fmla="*/ 0 w 2098357"/>
                <a:gd name="connsiteY5" fmla="*/ 523875 h 1744026"/>
                <a:gd name="connsiteX6" fmla="*/ 199073 w 2098357"/>
                <a:gd name="connsiteY6" fmla="*/ 202883 h 1744026"/>
                <a:gd name="connsiteX7" fmla="*/ 273368 w 2098357"/>
                <a:gd name="connsiteY7" fmla="*/ 83820 h 1744026"/>
                <a:gd name="connsiteX8" fmla="*/ 325755 w 2098357"/>
                <a:gd name="connsiteY8" fmla="*/ 0 h 1744026"/>
                <a:gd name="connsiteX9" fmla="*/ 1730693 w 2098357"/>
                <a:gd name="connsiteY9" fmla="*/ 0 h 1744026"/>
                <a:gd name="connsiteX10" fmla="*/ 1872615 w 2098357"/>
                <a:gd name="connsiteY10" fmla="*/ 202883 h 1744026"/>
                <a:gd name="connsiteX11" fmla="*/ 1903095 w 2098357"/>
                <a:gd name="connsiteY11" fmla="*/ 246697 h 174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8357" h="1744026">
                  <a:moveTo>
                    <a:pt x="2098358" y="526733"/>
                  </a:moveTo>
                  <a:lnTo>
                    <a:pt x="1679258" y="1008697"/>
                  </a:lnTo>
                  <a:lnTo>
                    <a:pt x="1488758" y="1227772"/>
                  </a:lnTo>
                  <a:lnTo>
                    <a:pt x="1040130" y="1744026"/>
                  </a:lnTo>
                  <a:lnTo>
                    <a:pt x="786765" y="1447800"/>
                  </a:lnTo>
                  <a:lnTo>
                    <a:pt x="0" y="523875"/>
                  </a:lnTo>
                  <a:lnTo>
                    <a:pt x="199073" y="202883"/>
                  </a:lnTo>
                  <a:lnTo>
                    <a:pt x="273368" y="83820"/>
                  </a:lnTo>
                  <a:lnTo>
                    <a:pt x="325755" y="0"/>
                  </a:lnTo>
                  <a:lnTo>
                    <a:pt x="1730693" y="0"/>
                  </a:lnTo>
                  <a:lnTo>
                    <a:pt x="1872615" y="202883"/>
                  </a:lnTo>
                  <a:lnTo>
                    <a:pt x="1903095" y="246697"/>
                  </a:lnTo>
                  <a:close/>
                </a:path>
              </a:pathLst>
            </a:custGeom>
            <a:solidFill>
              <a:srgbClr val="FCCF2B"/>
            </a:solidFill>
            <a:ln w="9525" cap="flat">
              <a:noFill/>
              <a:prstDash val="solid"/>
              <a:miter/>
            </a:ln>
          </p:spPr>
          <p:txBody>
            <a:bodyPr rtlCol="0" anchor="ctr"/>
            <a:lstStyle/>
            <a:p>
              <a:endParaRPr lang="en-GB"/>
            </a:p>
          </p:txBody>
        </p:sp>
      </p:grpSp>
      <p:sp>
        <p:nvSpPr>
          <p:cNvPr id="70" name="Vrije vorm 69">
            <a:extLst>
              <a:ext uri="{FF2B5EF4-FFF2-40B4-BE49-F238E27FC236}">
                <a16:creationId xmlns:a16="http://schemas.microsoft.com/office/drawing/2014/main" id="{B26CB09C-16B5-8778-DE67-BE127C2264E6}"/>
              </a:ext>
            </a:extLst>
          </p:cNvPr>
          <p:cNvSpPr/>
          <p:nvPr/>
        </p:nvSpPr>
        <p:spPr>
          <a:xfrm>
            <a:off x="4939512" y="-26744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grpSp>
        <p:nvGrpSpPr>
          <p:cNvPr id="71" name="Graphic 63">
            <a:extLst>
              <a:ext uri="{FF2B5EF4-FFF2-40B4-BE49-F238E27FC236}">
                <a16:creationId xmlns:a16="http://schemas.microsoft.com/office/drawing/2014/main" id="{D266FE69-09BE-193F-B851-7374266DABF0}"/>
              </a:ext>
            </a:extLst>
          </p:cNvPr>
          <p:cNvGrpSpPr/>
          <p:nvPr/>
        </p:nvGrpSpPr>
        <p:grpSpPr>
          <a:xfrm>
            <a:off x="5875106" y="-26402827"/>
            <a:ext cx="1371123" cy="1350645"/>
            <a:chOff x="5875106" y="-26402827"/>
            <a:chExt cx="1371123" cy="1350645"/>
          </a:xfrm>
          <a:solidFill>
            <a:srgbClr val="FFFFFF"/>
          </a:solidFill>
        </p:grpSpPr>
        <p:sp>
          <p:nvSpPr>
            <p:cNvPr id="72" name="Vrije vorm 71">
              <a:extLst>
                <a:ext uri="{FF2B5EF4-FFF2-40B4-BE49-F238E27FC236}">
                  <a16:creationId xmlns:a16="http://schemas.microsoft.com/office/drawing/2014/main" id="{31F34D0E-5E2D-93BF-E83E-B04543E17160}"/>
                </a:ext>
              </a:extLst>
            </p:cNvPr>
            <p:cNvSpPr/>
            <p:nvPr/>
          </p:nvSpPr>
          <p:spPr>
            <a:xfrm>
              <a:off x="6677825" y="-25460804"/>
              <a:ext cx="514350" cy="408621"/>
            </a:xfrm>
            <a:custGeom>
              <a:avLst/>
              <a:gdLst>
                <a:gd name="connsiteX0" fmla="*/ 0 w 514350"/>
                <a:gd name="connsiteY0" fmla="*/ 408622 h 408621"/>
                <a:gd name="connsiteX1" fmla="*/ 151448 w 514350"/>
                <a:gd name="connsiteY1" fmla="*/ 0 h 408621"/>
                <a:gd name="connsiteX2" fmla="*/ 514350 w 514350"/>
                <a:gd name="connsiteY2" fmla="*/ 0 h 408621"/>
                <a:gd name="connsiteX3" fmla="*/ 0 w 514350"/>
                <a:gd name="connsiteY3" fmla="*/ 408622 h 408621"/>
                <a:gd name="connsiteX4" fmla="*/ 0 w 514350"/>
                <a:gd name="connsiteY4" fmla="*/ 408622 h 40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1">
                  <a:moveTo>
                    <a:pt x="0" y="408622"/>
                  </a:moveTo>
                  <a:cubicBezTo>
                    <a:pt x="72390" y="280988"/>
                    <a:pt x="122873" y="142875"/>
                    <a:pt x="151448" y="0"/>
                  </a:cubicBezTo>
                  <a:lnTo>
                    <a:pt x="514350" y="0"/>
                  </a:lnTo>
                  <a:cubicBezTo>
                    <a:pt x="423863" y="215264"/>
                    <a:pt x="229553" y="368617"/>
                    <a:pt x="0" y="408622"/>
                  </a:cubicBezTo>
                  <a:lnTo>
                    <a:pt x="0" y="408622"/>
                  </a:lnTo>
                  <a:close/>
                </a:path>
              </a:pathLst>
            </a:custGeom>
            <a:solidFill>
              <a:srgbClr val="FFFFFF"/>
            </a:solidFill>
            <a:ln w="9525" cap="flat">
              <a:noFill/>
              <a:prstDash val="solid"/>
              <a:miter/>
            </a:ln>
          </p:spPr>
          <p:txBody>
            <a:bodyPr rtlCol="0" anchor="ctr"/>
            <a:lstStyle/>
            <a:p>
              <a:endParaRPr lang="en-GB"/>
            </a:p>
          </p:txBody>
        </p:sp>
        <p:sp>
          <p:nvSpPr>
            <p:cNvPr id="73" name="Vrije vorm 72">
              <a:extLst>
                <a:ext uri="{FF2B5EF4-FFF2-40B4-BE49-F238E27FC236}">
                  <a16:creationId xmlns:a16="http://schemas.microsoft.com/office/drawing/2014/main" id="{D0938F9C-8892-2297-952B-335E08D7523F}"/>
                </a:ext>
              </a:extLst>
            </p:cNvPr>
            <p:cNvSpPr/>
            <p:nvPr/>
          </p:nvSpPr>
          <p:spPr>
            <a:xfrm>
              <a:off x="6361595" y="-25460804"/>
              <a:ext cx="397192" cy="392429"/>
            </a:xfrm>
            <a:custGeom>
              <a:avLst/>
              <a:gdLst>
                <a:gd name="connsiteX0" fmla="*/ 128588 w 397192"/>
                <a:gd name="connsiteY0" fmla="*/ 350520 h 392429"/>
                <a:gd name="connsiteX1" fmla="*/ 199073 w 397192"/>
                <a:gd name="connsiteY1" fmla="*/ 392430 h 392429"/>
                <a:gd name="connsiteX2" fmla="*/ 269558 w 397192"/>
                <a:gd name="connsiteY2" fmla="*/ 350520 h 392429"/>
                <a:gd name="connsiteX3" fmla="*/ 397193 w 397192"/>
                <a:gd name="connsiteY3" fmla="*/ 0 h 392429"/>
                <a:gd name="connsiteX4" fmla="*/ 0 w 397192"/>
                <a:gd name="connsiteY4" fmla="*/ 0 h 392429"/>
                <a:gd name="connsiteX5" fmla="*/ 0 w 397192"/>
                <a:gd name="connsiteY5" fmla="*/ 0 h 392429"/>
                <a:gd name="connsiteX6" fmla="*/ 128588 w 397192"/>
                <a:gd name="connsiteY6" fmla="*/ 350520 h 392429"/>
                <a:gd name="connsiteX7" fmla="*/ 128588 w 397192"/>
                <a:gd name="connsiteY7" fmla="*/ 350520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8588" y="350520"/>
                  </a:moveTo>
                  <a:cubicBezTo>
                    <a:pt x="142875" y="376238"/>
                    <a:pt x="169545" y="392430"/>
                    <a:pt x="199073" y="392430"/>
                  </a:cubicBezTo>
                  <a:cubicBezTo>
                    <a:pt x="228600" y="392430"/>
                    <a:pt x="256223" y="376238"/>
                    <a:pt x="269558" y="350520"/>
                  </a:cubicBezTo>
                  <a:cubicBezTo>
                    <a:pt x="328613" y="240030"/>
                    <a:pt x="371475" y="122872"/>
                    <a:pt x="397193" y="0"/>
                  </a:cubicBezTo>
                  <a:lnTo>
                    <a:pt x="0" y="0"/>
                  </a:lnTo>
                  <a:lnTo>
                    <a:pt x="0" y="0"/>
                  </a:lnTo>
                  <a:cubicBezTo>
                    <a:pt x="25718" y="121920"/>
                    <a:pt x="68580" y="240030"/>
                    <a:pt x="128588" y="350520"/>
                  </a:cubicBezTo>
                  <a:lnTo>
                    <a:pt x="128588" y="350520"/>
                  </a:lnTo>
                  <a:close/>
                </a:path>
              </a:pathLst>
            </a:custGeom>
            <a:solidFill>
              <a:srgbClr val="FFFFFF"/>
            </a:solidFill>
            <a:ln w="9525" cap="flat">
              <a:noFill/>
              <a:prstDash val="solid"/>
              <a:miter/>
            </a:ln>
          </p:spPr>
          <p:txBody>
            <a:bodyPr rtlCol="0" anchor="ctr"/>
            <a:lstStyle/>
            <a:p>
              <a:endParaRPr lang="en-GB"/>
            </a:p>
          </p:txBody>
        </p:sp>
        <p:sp>
          <p:nvSpPr>
            <p:cNvPr id="74" name="Vrije vorm 73">
              <a:extLst>
                <a:ext uri="{FF2B5EF4-FFF2-40B4-BE49-F238E27FC236}">
                  <a16:creationId xmlns:a16="http://schemas.microsoft.com/office/drawing/2014/main" id="{F5CF1BE0-3397-8DAC-D268-9EFF8D9193C7}"/>
                </a:ext>
              </a:extLst>
            </p:cNvPr>
            <p:cNvSpPr/>
            <p:nvPr/>
          </p:nvSpPr>
          <p:spPr>
            <a:xfrm>
              <a:off x="5929160" y="-25460804"/>
              <a:ext cx="514350" cy="408621"/>
            </a:xfrm>
            <a:custGeom>
              <a:avLst/>
              <a:gdLst>
                <a:gd name="connsiteX0" fmla="*/ 514350 w 514350"/>
                <a:gd name="connsiteY0" fmla="*/ 408622 h 408621"/>
                <a:gd name="connsiteX1" fmla="*/ 0 w 514350"/>
                <a:gd name="connsiteY1" fmla="*/ 0 h 408621"/>
                <a:gd name="connsiteX2" fmla="*/ 362902 w 514350"/>
                <a:gd name="connsiteY2" fmla="*/ 0 h 408621"/>
                <a:gd name="connsiteX3" fmla="*/ 362902 w 514350"/>
                <a:gd name="connsiteY3" fmla="*/ 0 h 408621"/>
                <a:gd name="connsiteX4" fmla="*/ 514350 w 514350"/>
                <a:gd name="connsiteY4" fmla="*/ 408622 h 408621"/>
                <a:gd name="connsiteX5" fmla="*/ 514350 w 514350"/>
                <a:gd name="connsiteY5" fmla="*/ 408622 h 408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1">
                  <a:moveTo>
                    <a:pt x="514350" y="408622"/>
                  </a:moveTo>
                  <a:cubicBezTo>
                    <a:pt x="284797" y="368617"/>
                    <a:pt x="90488" y="214313"/>
                    <a:pt x="0" y="0"/>
                  </a:cubicBezTo>
                  <a:lnTo>
                    <a:pt x="362902" y="0"/>
                  </a:lnTo>
                  <a:lnTo>
                    <a:pt x="362902" y="0"/>
                  </a:lnTo>
                  <a:cubicBezTo>
                    <a:pt x="391477" y="143826"/>
                    <a:pt x="442913" y="281939"/>
                    <a:pt x="514350" y="408622"/>
                  </a:cubicBezTo>
                  <a:lnTo>
                    <a:pt x="514350" y="408622"/>
                  </a:lnTo>
                  <a:close/>
                </a:path>
              </a:pathLst>
            </a:custGeom>
            <a:solidFill>
              <a:srgbClr val="FFFFFF"/>
            </a:solidFill>
            <a:ln w="9525" cap="flat">
              <a:noFill/>
              <a:prstDash val="solid"/>
              <a:miter/>
            </a:ln>
          </p:spPr>
          <p:txBody>
            <a:bodyPr rtlCol="0" anchor="ctr"/>
            <a:lstStyle/>
            <a:p>
              <a:endParaRPr lang="en-GB"/>
            </a:p>
          </p:txBody>
        </p:sp>
        <p:sp>
          <p:nvSpPr>
            <p:cNvPr id="75" name="Vrije vorm 74">
              <a:extLst>
                <a:ext uri="{FF2B5EF4-FFF2-40B4-BE49-F238E27FC236}">
                  <a16:creationId xmlns:a16="http://schemas.microsoft.com/office/drawing/2014/main" id="{7B9ED6E0-3D8B-F491-C619-D61835E7F6FC}"/>
                </a:ext>
              </a:extLst>
            </p:cNvPr>
            <p:cNvSpPr/>
            <p:nvPr/>
          </p:nvSpPr>
          <p:spPr>
            <a:xfrm>
              <a:off x="6840703" y="-25925624"/>
              <a:ext cx="405526" cy="396240"/>
            </a:xfrm>
            <a:custGeom>
              <a:avLst/>
              <a:gdLst>
                <a:gd name="connsiteX0" fmla="*/ 0 w 405526"/>
                <a:gd name="connsiteY0" fmla="*/ 0 h 396240"/>
                <a:gd name="connsiteX1" fmla="*/ 0 w 405526"/>
                <a:gd name="connsiteY1" fmla="*/ 396241 h 396240"/>
                <a:gd name="connsiteX2" fmla="*/ 376238 w 405526"/>
                <a:gd name="connsiteY2" fmla="*/ 396241 h 396240"/>
                <a:gd name="connsiteX3" fmla="*/ 376238 w 405526"/>
                <a:gd name="connsiteY3" fmla="*/ 0 h 396240"/>
                <a:gd name="connsiteX4" fmla="*/ 0 w 405526"/>
                <a:gd name="connsiteY4" fmla="*/ 0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0" y="0"/>
                  </a:moveTo>
                  <a:cubicBezTo>
                    <a:pt x="19050" y="131445"/>
                    <a:pt x="19050" y="264795"/>
                    <a:pt x="0" y="396241"/>
                  </a:cubicBezTo>
                  <a:lnTo>
                    <a:pt x="376238" y="396241"/>
                  </a:lnTo>
                  <a:cubicBezTo>
                    <a:pt x="415290" y="266700"/>
                    <a:pt x="415290" y="129541"/>
                    <a:pt x="376238" y="0"/>
                  </a:cubicBezTo>
                  <a:lnTo>
                    <a:pt x="0" y="0"/>
                  </a:lnTo>
                  <a:close/>
                </a:path>
              </a:pathLst>
            </a:custGeom>
            <a:solidFill>
              <a:srgbClr val="FFFFFF"/>
            </a:solidFill>
            <a:ln w="9525" cap="flat">
              <a:noFill/>
              <a:prstDash val="solid"/>
              <a:miter/>
            </a:ln>
          </p:spPr>
          <p:txBody>
            <a:bodyPr rtlCol="0" anchor="ctr"/>
            <a:lstStyle/>
            <a:p>
              <a:endParaRPr lang="en-GB"/>
            </a:p>
          </p:txBody>
        </p:sp>
        <p:sp>
          <p:nvSpPr>
            <p:cNvPr id="76" name="Vrije vorm 75">
              <a:extLst>
                <a:ext uri="{FF2B5EF4-FFF2-40B4-BE49-F238E27FC236}">
                  <a16:creationId xmlns:a16="http://schemas.microsoft.com/office/drawing/2014/main" id="{BE83F1DB-7897-E79A-14EB-B5DD4476AB9D}"/>
                </a:ext>
              </a:extLst>
            </p:cNvPr>
            <p:cNvSpPr/>
            <p:nvPr/>
          </p:nvSpPr>
          <p:spPr>
            <a:xfrm>
              <a:off x="6335163" y="-25925624"/>
              <a:ext cx="451961" cy="396240"/>
            </a:xfrm>
            <a:custGeom>
              <a:avLst/>
              <a:gdLst>
                <a:gd name="connsiteX0" fmla="*/ 436960 w 451961"/>
                <a:gd name="connsiteY0" fmla="*/ 396241 h 396240"/>
                <a:gd name="connsiteX1" fmla="*/ 436960 w 451961"/>
                <a:gd name="connsiteY1" fmla="*/ 0 h 396240"/>
                <a:gd name="connsiteX2" fmla="*/ 15002 w 451961"/>
                <a:gd name="connsiteY2" fmla="*/ 0 h 396240"/>
                <a:gd name="connsiteX3" fmla="*/ 15002 w 451961"/>
                <a:gd name="connsiteY3" fmla="*/ 396241 h 396240"/>
                <a:gd name="connsiteX4" fmla="*/ 436960 w 451961"/>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961" h="396240">
                  <a:moveTo>
                    <a:pt x="436960" y="396241"/>
                  </a:moveTo>
                  <a:cubicBezTo>
                    <a:pt x="456962" y="264795"/>
                    <a:pt x="456962" y="131445"/>
                    <a:pt x="436960" y="0"/>
                  </a:cubicBezTo>
                  <a:lnTo>
                    <a:pt x="15002" y="0"/>
                  </a:lnTo>
                  <a:cubicBezTo>
                    <a:pt x="-5001" y="131445"/>
                    <a:pt x="-5001" y="264795"/>
                    <a:pt x="15002" y="396241"/>
                  </a:cubicBezTo>
                  <a:lnTo>
                    <a:pt x="436960" y="396241"/>
                  </a:lnTo>
                  <a:close/>
                </a:path>
              </a:pathLst>
            </a:custGeom>
            <a:solidFill>
              <a:srgbClr val="FFFFFF"/>
            </a:solidFill>
            <a:ln w="9525" cap="flat">
              <a:noFill/>
              <a:prstDash val="solid"/>
              <a:miter/>
            </a:ln>
          </p:spPr>
          <p:txBody>
            <a:bodyPr rtlCol="0" anchor="ctr"/>
            <a:lstStyle/>
            <a:p>
              <a:endParaRPr lang="en-GB"/>
            </a:p>
          </p:txBody>
        </p:sp>
        <p:sp>
          <p:nvSpPr>
            <p:cNvPr id="77" name="Vrije vorm 76">
              <a:extLst>
                <a:ext uri="{FF2B5EF4-FFF2-40B4-BE49-F238E27FC236}">
                  <a16:creationId xmlns:a16="http://schemas.microsoft.com/office/drawing/2014/main" id="{C7E155FC-C2B9-EE1A-D6F7-BD4232F56931}"/>
                </a:ext>
              </a:extLst>
            </p:cNvPr>
            <p:cNvSpPr/>
            <p:nvPr/>
          </p:nvSpPr>
          <p:spPr>
            <a:xfrm>
              <a:off x="5875106" y="-25925624"/>
              <a:ext cx="405526" cy="396240"/>
            </a:xfrm>
            <a:custGeom>
              <a:avLst/>
              <a:gdLst>
                <a:gd name="connsiteX0" fmla="*/ 405527 w 405526"/>
                <a:gd name="connsiteY0" fmla="*/ 396241 h 396240"/>
                <a:gd name="connsiteX1" fmla="*/ 405527 w 405526"/>
                <a:gd name="connsiteY1" fmla="*/ 0 h 396240"/>
                <a:gd name="connsiteX2" fmla="*/ 29289 w 405526"/>
                <a:gd name="connsiteY2" fmla="*/ 0 h 396240"/>
                <a:gd name="connsiteX3" fmla="*/ 29289 w 405526"/>
                <a:gd name="connsiteY3" fmla="*/ 396241 h 396240"/>
                <a:gd name="connsiteX4" fmla="*/ 405527 w 405526"/>
                <a:gd name="connsiteY4" fmla="*/ 396241 h 396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26" h="396240">
                  <a:moveTo>
                    <a:pt x="405527" y="396241"/>
                  </a:moveTo>
                  <a:cubicBezTo>
                    <a:pt x="386477" y="264795"/>
                    <a:pt x="386477" y="131445"/>
                    <a:pt x="405527" y="0"/>
                  </a:cubicBezTo>
                  <a:lnTo>
                    <a:pt x="29289" y="0"/>
                  </a:lnTo>
                  <a:cubicBezTo>
                    <a:pt x="-9763" y="129541"/>
                    <a:pt x="-9763" y="266700"/>
                    <a:pt x="29289" y="396241"/>
                  </a:cubicBezTo>
                  <a:lnTo>
                    <a:pt x="405527" y="396241"/>
                  </a:lnTo>
                  <a:close/>
                </a:path>
              </a:pathLst>
            </a:custGeom>
            <a:solidFill>
              <a:srgbClr val="FFFFFF"/>
            </a:solidFill>
            <a:ln w="9525" cap="flat">
              <a:noFill/>
              <a:prstDash val="solid"/>
              <a:miter/>
            </a:ln>
          </p:spPr>
          <p:txBody>
            <a:bodyPr rtlCol="0" anchor="ctr"/>
            <a:lstStyle/>
            <a:p>
              <a:endParaRPr lang="en-GB"/>
            </a:p>
          </p:txBody>
        </p:sp>
        <p:sp>
          <p:nvSpPr>
            <p:cNvPr id="78" name="Vrije vorm 77">
              <a:extLst>
                <a:ext uri="{FF2B5EF4-FFF2-40B4-BE49-F238E27FC236}">
                  <a16:creationId xmlns:a16="http://schemas.microsoft.com/office/drawing/2014/main" id="{BE7C7AE0-CB7B-3909-11FF-140F989D17E2}"/>
                </a:ext>
              </a:extLst>
            </p:cNvPr>
            <p:cNvSpPr/>
            <p:nvPr/>
          </p:nvSpPr>
          <p:spPr>
            <a:xfrm>
              <a:off x="6677825" y="-26402827"/>
              <a:ext cx="514350" cy="408623"/>
            </a:xfrm>
            <a:custGeom>
              <a:avLst/>
              <a:gdLst>
                <a:gd name="connsiteX0" fmla="*/ 0 w 514350"/>
                <a:gd name="connsiteY0" fmla="*/ 0 h 408623"/>
                <a:gd name="connsiteX1" fmla="*/ 151448 w 514350"/>
                <a:gd name="connsiteY1" fmla="*/ 408624 h 408623"/>
                <a:gd name="connsiteX2" fmla="*/ 514350 w 514350"/>
                <a:gd name="connsiteY2" fmla="*/ 408624 h 408623"/>
                <a:gd name="connsiteX3" fmla="*/ 0 w 514350"/>
                <a:gd name="connsiteY3" fmla="*/ 0 h 408623"/>
                <a:gd name="connsiteX4" fmla="*/ 0 w 514350"/>
                <a:gd name="connsiteY4" fmla="*/ 0 h 408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408623">
                  <a:moveTo>
                    <a:pt x="0" y="0"/>
                  </a:moveTo>
                  <a:cubicBezTo>
                    <a:pt x="72390" y="127636"/>
                    <a:pt x="122873" y="265749"/>
                    <a:pt x="151448" y="408624"/>
                  </a:cubicBezTo>
                  <a:lnTo>
                    <a:pt x="514350" y="408624"/>
                  </a:lnTo>
                  <a:cubicBezTo>
                    <a:pt x="423863" y="193358"/>
                    <a:pt x="229553" y="40007"/>
                    <a:pt x="0" y="0"/>
                  </a:cubicBezTo>
                  <a:lnTo>
                    <a:pt x="0" y="0"/>
                  </a:lnTo>
                  <a:close/>
                </a:path>
              </a:pathLst>
            </a:custGeom>
            <a:solidFill>
              <a:srgbClr val="FFFFFF"/>
            </a:solidFill>
            <a:ln w="9525" cap="flat">
              <a:noFill/>
              <a:prstDash val="solid"/>
              <a:miter/>
            </a:ln>
          </p:spPr>
          <p:txBody>
            <a:bodyPr rtlCol="0" anchor="ctr"/>
            <a:lstStyle/>
            <a:p>
              <a:endParaRPr lang="en-GB"/>
            </a:p>
          </p:txBody>
        </p:sp>
        <p:sp>
          <p:nvSpPr>
            <p:cNvPr id="79" name="Vrije vorm 78">
              <a:extLst>
                <a:ext uri="{FF2B5EF4-FFF2-40B4-BE49-F238E27FC236}">
                  <a16:creationId xmlns:a16="http://schemas.microsoft.com/office/drawing/2014/main" id="{871A2749-8ADD-F74A-288F-BB3932472FBB}"/>
                </a:ext>
              </a:extLst>
            </p:cNvPr>
            <p:cNvSpPr/>
            <p:nvPr/>
          </p:nvSpPr>
          <p:spPr>
            <a:xfrm>
              <a:off x="6362548" y="-26386633"/>
              <a:ext cx="397192" cy="392429"/>
            </a:xfrm>
            <a:custGeom>
              <a:avLst/>
              <a:gdLst>
                <a:gd name="connsiteX0" fmla="*/ 127635 w 397192"/>
                <a:gd name="connsiteY0" fmla="*/ 41909 h 392429"/>
                <a:gd name="connsiteX1" fmla="*/ 0 w 397192"/>
                <a:gd name="connsiteY1" fmla="*/ 392430 h 392429"/>
                <a:gd name="connsiteX2" fmla="*/ 397193 w 397192"/>
                <a:gd name="connsiteY2" fmla="*/ 392430 h 392429"/>
                <a:gd name="connsiteX3" fmla="*/ 397193 w 397192"/>
                <a:gd name="connsiteY3" fmla="*/ 392430 h 392429"/>
                <a:gd name="connsiteX4" fmla="*/ 269557 w 397192"/>
                <a:gd name="connsiteY4" fmla="*/ 41909 h 392429"/>
                <a:gd name="connsiteX5" fmla="*/ 199072 w 397192"/>
                <a:gd name="connsiteY5" fmla="*/ 0 h 392429"/>
                <a:gd name="connsiteX6" fmla="*/ 127635 w 397192"/>
                <a:gd name="connsiteY6" fmla="*/ 41909 h 392429"/>
                <a:gd name="connsiteX7" fmla="*/ 127635 w 397192"/>
                <a:gd name="connsiteY7" fmla="*/ 41909 h 392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192" h="392429">
                  <a:moveTo>
                    <a:pt x="127635" y="41909"/>
                  </a:moveTo>
                  <a:cubicBezTo>
                    <a:pt x="68580" y="152400"/>
                    <a:pt x="25718" y="269556"/>
                    <a:pt x="0" y="392430"/>
                  </a:cubicBezTo>
                  <a:lnTo>
                    <a:pt x="397193" y="392430"/>
                  </a:lnTo>
                  <a:lnTo>
                    <a:pt x="397193" y="392430"/>
                  </a:lnTo>
                  <a:cubicBezTo>
                    <a:pt x="371475" y="270509"/>
                    <a:pt x="328613" y="152400"/>
                    <a:pt x="269557" y="41909"/>
                  </a:cubicBezTo>
                  <a:cubicBezTo>
                    <a:pt x="255270" y="16192"/>
                    <a:pt x="228600" y="0"/>
                    <a:pt x="199072" y="0"/>
                  </a:cubicBezTo>
                  <a:cubicBezTo>
                    <a:pt x="168593" y="0"/>
                    <a:pt x="140970" y="16192"/>
                    <a:pt x="127635" y="41909"/>
                  </a:cubicBezTo>
                  <a:lnTo>
                    <a:pt x="127635" y="41909"/>
                  </a:lnTo>
                  <a:close/>
                </a:path>
              </a:pathLst>
            </a:custGeom>
            <a:solidFill>
              <a:srgbClr val="FFFFFF"/>
            </a:solidFill>
            <a:ln w="9525" cap="flat">
              <a:noFill/>
              <a:prstDash val="solid"/>
              <a:miter/>
            </a:ln>
          </p:spPr>
          <p:txBody>
            <a:bodyPr rtlCol="0" anchor="ctr"/>
            <a:lstStyle/>
            <a:p>
              <a:endParaRPr lang="en-GB"/>
            </a:p>
          </p:txBody>
        </p:sp>
        <p:sp>
          <p:nvSpPr>
            <p:cNvPr id="80" name="Vrije vorm 79">
              <a:extLst>
                <a:ext uri="{FF2B5EF4-FFF2-40B4-BE49-F238E27FC236}">
                  <a16:creationId xmlns:a16="http://schemas.microsoft.com/office/drawing/2014/main" id="{77957A81-5527-907B-B485-2B7D44614CE0}"/>
                </a:ext>
              </a:extLst>
            </p:cNvPr>
            <p:cNvSpPr/>
            <p:nvPr/>
          </p:nvSpPr>
          <p:spPr>
            <a:xfrm>
              <a:off x="5929160" y="-26402827"/>
              <a:ext cx="514350" cy="408623"/>
            </a:xfrm>
            <a:custGeom>
              <a:avLst/>
              <a:gdLst>
                <a:gd name="connsiteX0" fmla="*/ 0 w 514350"/>
                <a:gd name="connsiteY0" fmla="*/ 408624 h 408623"/>
                <a:gd name="connsiteX1" fmla="*/ 362902 w 514350"/>
                <a:gd name="connsiteY1" fmla="*/ 408624 h 408623"/>
                <a:gd name="connsiteX2" fmla="*/ 362902 w 514350"/>
                <a:gd name="connsiteY2" fmla="*/ 408624 h 408623"/>
                <a:gd name="connsiteX3" fmla="*/ 514350 w 514350"/>
                <a:gd name="connsiteY3" fmla="*/ 0 h 408623"/>
                <a:gd name="connsiteX4" fmla="*/ 0 w 514350"/>
                <a:gd name="connsiteY4" fmla="*/ 408624 h 408623"/>
                <a:gd name="connsiteX5" fmla="*/ 0 w 514350"/>
                <a:gd name="connsiteY5" fmla="*/ 408624 h 40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4350" h="408623">
                  <a:moveTo>
                    <a:pt x="0" y="408624"/>
                  </a:moveTo>
                  <a:lnTo>
                    <a:pt x="362902" y="408624"/>
                  </a:lnTo>
                  <a:lnTo>
                    <a:pt x="362902" y="408624"/>
                  </a:lnTo>
                  <a:cubicBezTo>
                    <a:pt x="391477" y="264795"/>
                    <a:pt x="442913" y="126683"/>
                    <a:pt x="514350" y="0"/>
                  </a:cubicBezTo>
                  <a:cubicBezTo>
                    <a:pt x="284797" y="40007"/>
                    <a:pt x="90488" y="193358"/>
                    <a:pt x="0" y="408624"/>
                  </a:cubicBezTo>
                  <a:lnTo>
                    <a:pt x="0" y="408624"/>
                  </a:lnTo>
                  <a:close/>
                </a:path>
              </a:pathLst>
            </a:custGeom>
            <a:solidFill>
              <a:srgbClr val="FFFFFF"/>
            </a:solidFill>
            <a:ln w="9525" cap="flat">
              <a:noFill/>
              <a:prstDash val="solid"/>
              <a:miter/>
            </a:ln>
          </p:spPr>
          <p:txBody>
            <a:bodyPr rtlCol="0" anchor="ctr"/>
            <a:lstStyle/>
            <a:p>
              <a:endParaRPr lang="en-GB"/>
            </a:p>
          </p:txBody>
        </p:sp>
      </p:grpSp>
      <p:sp>
        <p:nvSpPr>
          <p:cNvPr id="81" name="Vrije vorm 80">
            <a:extLst>
              <a:ext uri="{FF2B5EF4-FFF2-40B4-BE49-F238E27FC236}">
                <a16:creationId xmlns:a16="http://schemas.microsoft.com/office/drawing/2014/main" id="{09FEDD16-0332-2279-17F6-AB2A203639AB}"/>
              </a:ext>
            </a:extLst>
          </p:cNvPr>
          <p:cNvSpPr/>
          <p:nvPr/>
        </p:nvSpPr>
        <p:spPr>
          <a:xfrm>
            <a:off x="9892513" y="-26744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82" name="Vrije vorm 81">
            <a:extLst>
              <a:ext uri="{FF2B5EF4-FFF2-40B4-BE49-F238E27FC236}">
                <a16:creationId xmlns:a16="http://schemas.microsoft.com/office/drawing/2014/main" id="{F6B803BA-DD47-F084-B4BD-4D38B20EAB9A}"/>
              </a:ext>
            </a:extLst>
          </p:cNvPr>
          <p:cNvSpPr/>
          <p:nvPr/>
        </p:nvSpPr>
        <p:spPr>
          <a:xfrm>
            <a:off x="14845513" y="-26744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83" name="Vrije vorm 82">
            <a:extLst>
              <a:ext uri="{FF2B5EF4-FFF2-40B4-BE49-F238E27FC236}">
                <a16:creationId xmlns:a16="http://schemas.microsoft.com/office/drawing/2014/main" id="{8B7C260B-D91C-54C0-81D6-02DC5731AB81}"/>
              </a:ext>
            </a:extLst>
          </p:cNvPr>
          <p:cNvSpPr/>
          <p:nvPr/>
        </p:nvSpPr>
        <p:spPr>
          <a:xfrm>
            <a:off x="19798513" y="-26744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sp>
        <p:nvSpPr>
          <p:cNvPr id="84" name="Vrije vorm 83">
            <a:extLst>
              <a:ext uri="{FF2B5EF4-FFF2-40B4-BE49-F238E27FC236}">
                <a16:creationId xmlns:a16="http://schemas.microsoft.com/office/drawing/2014/main" id="{54DB216C-5E61-405E-B07E-8F2493171D68}"/>
              </a:ext>
            </a:extLst>
          </p:cNvPr>
          <p:cNvSpPr/>
          <p:nvPr/>
        </p:nvSpPr>
        <p:spPr>
          <a:xfrm>
            <a:off x="11004794" y="-26279913"/>
            <a:ext cx="1018602" cy="1103420"/>
          </a:xfrm>
          <a:custGeom>
            <a:avLst/>
            <a:gdLst>
              <a:gd name="connsiteX0" fmla="*/ 996553 w 1018602"/>
              <a:gd name="connsiteY0" fmla="*/ 860068 h 1103420"/>
              <a:gd name="connsiteX1" fmla="*/ 990838 w 1018602"/>
              <a:gd name="connsiteY1" fmla="*/ 847685 h 1103420"/>
              <a:gd name="connsiteX2" fmla="*/ 745094 w 1018602"/>
              <a:gd name="connsiteY2" fmla="*/ 744814 h 1103420"/>
              <a:gd name="connsiteX3" fmla="*/ 731759 w 1018602"/>
              <a:gd name="connsiteY3" fmla="*/ 745768 h 1103420"/>
              <a:gd name="connsiteX4" fmla="*/ 622221 w 1018602"/>
              <a:gd name="connsiteY4" fmla="*/ 821968 h 1103420"/>
              <a:gd name="connsiteX5" fmla="*/ 583169 w 1018602"/>
              <a:gd name="connsiteY5" fmla="*/ 826730 h 1103420"/>
              <a:gd name="connsiteX6" fmla="*/ 378381 w 1018602"/>
              <a:gd name="connsiteY6" fmla="*/ 656231 h 1103420"/>
              <a:gd name="connsiteX7" fmla="*/ 245984 w 1018602"/>
              <a:gd name="connsiteY7" fmla="*/ 446681 h 1103420"/>
              <a:gd name="connsiteX8" fmla="*/ 255509 w 1018602"/>
              <a:gd name="connsiteY8" fmla="*/ 408581 h 1103420"/>
              <a:gd name="connsiteX9" fmla="*/ 347901 w 1018602"/>
              <a:gd name="connsiteY9" fmla="*/ 295235 h 1103420"/>
              <a:gd name="connsiteX10" fmla="*/ 274559 w 1018602"/>
              <a:gd name="connsiteY10" fmla="*/ 39964 h 1103420"/>
              <a:gd name="connsiteX11" fmla="*/ 263128 w 1018602"/>
              <a:gd name="connsiteY11" fmla="*/ 32344 h 1103420"/>
              <a:gd name="connsiteX12" fmla="*/ 161211 w 1018602"/>
              <a:gd name="connsiteY12" fmla="*/ 1864 h 1103420"/>
              <a:gd name="connsiteX13" fmla="*/ 132636 w 1018602"/>
              <a:gd name="connsiteY13" fmla="*/ 13294 h 1103420"/>
              <a:gd name="connsiteX14" fmla="*/ 7859 w 1018602"/>
              <a:gd name="connsiteY14" fmla="*/ 137119 h 1103420"/>
              <a:gd name="connsiteX15" fmla="*/ 238363 w 1018602"/>
              <a:gd name="connsiteY15" fmla="*/ 810536 h 1103420"/>
              <a:gd name="connsiteX16" fmla="*/ 855584 w 1018602"/>
              <a:gd name="connsiteY16" fmla="*/ 1101048 h 1103420"/>
              <a:gd name="connsiteX17" fmla="*/ 856536 w 1018602"/>
              <a:gd name="connsiteY17" fmla="*/ 1101048 h 1103420"/>
              <a:gd name="connsiteX18" fmla="*/ 860346 w 1018602"/>
              <a:gd name="connsiteY18" fmla="*/ 1100097 h 1103420"/>
              <a:gd name="connsiteX19" fmla="*/ 999411 w 1018602"/>
              <a:gd name="connsiteY19" fmla="*/ 990560 h 1103420"/>
              <a:gd name="connsiteX20" fmla="*/ 996553 w 1018602"/>
              <a:gd name="connsiteY20" fmla="*/ 860068 h 110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18602" h="1103420">
                <a:moveTo>
                  <a:pt x="996553" y="860068"/>
                </a:moveTo>
                <a:lnTo>
                  <a:pt x="990838" y="847685"/>
                </a:lnTo>
                <a:cubicBezTo>
                  <a:pt x="973694" y="806727"/>
                  <a:pt x="762238" y="745768"/>
                  <a:pt x="745094" y="744814"/>
                </a:cubicBezTo>
                <a:lnTo>
                  <a:pt x="731759" y="745768"/>
                </a:lnTo>
                <a:cubicBezTo>
                  <a:pt x="706040" y="750530"/>
                  <a:pt x="677465" y="774343"/>
                  <a:pt x="622221" y="821968"/>
                </a:cubicBezTo>
                <a:cubicBezTo>
                  <a:pt x="610790" y="831493"/>
                  <a:pt x="596503" y="834348"/>
                  <a:pt x="583169" y="826730"/>
                </a:cubicBezTo>
                <a:cubicBezTo>
                  <a:pt x="510778" y="785772"/>
                  <a:pt x="422196" y="704810"/>
                  <a:pt x="378381" y="656231"/>
                </a:cubicBezTo>
                <a:cubicBezTo>
                  <a:pt x="330756" y="603844"/>
                  <a:pt x="272653" y="516214"/>
                  <a:pt x="245984" y="446681"/>
                </a:cubicBezTo>
                <a:cubicBezTo>
                  <a:pt x="241221" y="433347"/>
                  <a:pt x="245984" y="418106"/>
                  <a:pt x="255509" y="408581"/>
                </a:cubicBezTo>
                <a:cubicBezTo>
                  <a:pt x="318373" y="352385"/>
                  <a:pt x="345044" y="324761"/>
                  <a:pt x="347901" y="295235"/>
                </a:cubicBezTo>
                <a:cubicBezTo>
                  <a:pt x="348853" y="278089"/>
                  <a:pt x="312659" y="60919"/>
                  <a:pt x="274559" y="39964"/>
                </a:cubicBezTo>
                <a:lnTo>
                  <a:pt x="263128" y="32344"/>
                </a:lnTo>
                <a:cubicBezTo>
                  <a:pt x="238363" y="16152"/>
                  <a:pt x="202169" y="-6707"/>
                  <a:pt x="161211" y="1864"/>
                </a:cubicBezTo>
                <a:cubicBezTo>
                  <a:pt x="151686" y="4722"/>
                  <a:pt x="141209" y="7580"/>
                  <a:pt x="132636" y="13294"/>
                </a:cubicBezTo>
                <a:cubicBezTo>
                  <a:pt x="105965" y="30439"/>
                  <a:pt x="38338" y="77111"/>
                  <a:pt x="7859" y="137119"/>
                </a:cubicBezTo>
                <a:cubicBezTo>
                  <a:pt x="-10239" y="175219"/>
                  <a:pt x="-18812" y="520023"/>
                  <a:pt x="238363" y="810536"/>
                </a:cubicBezTo>
                <a:cubicBezTo>
                  <a:pt x="493634" y="1099144"/>
                  <a:pt x="808911" y="1111527"/>
                  <a:pt x="855584" y="1101048"/>
                </a:cubicBezTo>
                <a:lnTo>
                  <a:pt x="856536" y="1101048"/>
                </a:lnTo>
                <a:lnTo>
                  <a:pt x="860346" y="1100097"/>
                </a:lnTo>
                <a:cubicBezTo>
                  <a:pt x="924163" y="1077236"/>
                  <a:pt x="978456" y="1016277"/>
                  <a:pt x="999411" y="990560"/>
                </a:cubicBezTo>
                <a:cubicBezTo>
                  <a:pt x="1036559" y="945793"/>
                  <a:pt x="1010840" y="890547"/>
                  <a:pt x="996553" y="860068"/>
                </a:cubicBezTo>
                <a:close/>
              </a:path>
            </a:pathLst>
          </a:custGeom>
          <a:solidFill>
            <a:srgbClr val="FFFFFF"/>
          </a:solidFill>
          <a:ln w="9525" cap="flat">
            <a:noFill/>
            <a:prstDash val="solid"/>
            <a:miter/>
          </a:ln>
        </p:spPr>
        <p:txBody>
          <a:bodyPr rtlCol="0" anchor="ctr"/>
          <a:lstStyle/>
          <a:p>
            <a:endParaRPr lang="en-GB"/>
          </a:p>
        </p:txBody>
      </p:sp>
      <p:sp>
        <p:nvSpPr>
          <p:cNvPr id="85" name="Vrije vorm 84">
            <a:extLst>
              <a:ext uri="{FF2B5EF4-FFF2-40B4-BE49-F238E27FC236}">
                <a16:creationId xmlns:a16="http://schemas.microsoft.com/office/drawing/2014/main" id="{9423D587-B3D8-6CA8-35DF-0A4A41000456}"/>
              </a:ext>
            </a:extLst>
          </p:cNvPr>
          <p:cNvSpPr/>
          <p:nvPr/>
        </p:nvSpPr>
        <p:spPr>
          <a:xfrm>
            <a:off x="15955452" y="-26279954"/>
            <a:ext cx="1269405" cy="1104097"/>
          </a:xfrm>
          <a:custGeom>
            <a:avLst/>
            <a:gdLst>
              <a:gd name="connsiteX0" fmla="*/ 34013 w 1269405"/>
              <a:gd name="connsiteY0" fmla="*/ 730567 h 1104097"/>
              <a:gd name="connsiteX1" fmla="*/ 315953 w 1269405"/>
              <a:gd name="connsiteY1" fmla="*/ 1058226 h 1104097"/>
              <a:gd name="connsiteX2" fmla="*/ 411203 w 1269405"/>
              <a:gd name="connsiteY2" fmla="*/ 1103947 h 1104097"/>
              <a:gd name="connsiteX3" fmla="*/ 499786 w 1269405"/>
              <a:gd name="connsiteY3" fmla="*/ 1047750 h 1104097"/>
              <a:gd name="connsiteX4" fmla="*/ 1269405 w 1269405"/>
              <a:gd name="connsiteY4" fmla="*/ 0 h 1104097"/>
              <a:gd name="connsiteX5" fmla="*/ 399774 w 1269405"/>
              <a:gd name="connsiteY5" fmla="*/ 816292 h 1104097"/>
              <a:gd name="connsiteX6" fmla="*/ 191176 w 1269405"/>
              <a:gd name="connsiteY6" fmla="*/ 580072 h 1104097"/>
              <a:gd name="connsiteX7" fmla="*/ 34013 w 1269405"/>
              <a:gd name="connsiteY7" fmla="*/ 730567 h 1104097"/>
              <a:gd name="connsiteX8" fmla="*/ 34013 w 1269405"/>
              <a:gd name="connsiteY8" fmla="*/ 730567 h 110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9405" h="1104097">
                <a:moveTo>
                  <a:pt x="34013" y="730567"/>
                </a:moveTo>
                <a:cubicBezTo>
                  <a:pt x="114976" y="810576"/>
                  <a:pt x="219751" y="922972"/>
                  <a:pt x="315953" y="1058226"/>
                </a:cubicBezTo>
                <a:cubicBezTo>
                  <a:pt x="337861" y="1089659"/>
                  <a:pt x="372151" y="1105851"/>
                  <a:pt x="411203" y="1103947"/>
                </a:cubicBezTo>
                <a:cubicBezTo>
                  <a:pt x="449303" y="1102042"/>
                  <a:pt x="481688" y="1082039"/>
                  <a:pt x="499786" y="1047750"/>
                </a:cubicBezTo>
                <a:cubicBezTo>
                  <a:pt x="662663" y="755333"/>
                  <a:pt x="1018899" y="151447"/>
                  <a:pt x="1269405" y="0"/>
                </a:cubicBezTo>
                <a:cubicBezTo>
                  <a:pt x="1269405" y="0"/>
                  <a:pt x="827445" y="65722"/>
                  <a:pt x="399774" y="816292"/>
                </a:cubicBezTo>
                <a:lnTo>
                  <a:pt x="191176" y="580072"/>
                </a:lnTo>
                <a:cubicBezTo>
                  <a:pt x="94020" y="468630"/>
                  <a:pt x="-71714" y="625792"/>
                  <a:pt x="34013" y="730567"/>
                </a:cubicBezTo>
                <a:lnTo>
                  <a:pt x="34013" y="730567"/>
                </a:lnTo>
                <a:close/>
              </a:path>
            </a:pathLst>
          </a:custGeom>
          <a:solidFill>
            <a:srgbClr val="FFFFFF"/>
          </a:solidFill>
          <a:ln w="9525" cap="flat">
            <a:noFill/>
            <a:prstDash val="solid"/>
            <a:miter/>
          </a:ln>
        </p:spPr>
        <p:txBody>
          <a:bodyPr rtlCol="0" anchor="ctr"/>
          <a:lstStyle/>
          <a:p>
            <a:endParaRPr lang="en-GB"/>
          </a:p>
        </p:txBody>
      </p:sp>
      <p:grpSp>
        <p:nvGrpSpPr>
          <p:cNvPr id="86" name="Graphic 63">
            <a:extLst>
              <a:ext uri="{FF2B5EF4-FFF2-40B4-BE49-F238E27FC236}">
                <a16:creationId xmlns:a16="http://schemas.microsoft.com/office/drawing/2014/main" id="{425F974C-6150-2D58-1086-7DF4A3AA4192}"/>
              </a:ext>
            </a:extLst>
          </p:cNvPr>
          <p:cNvGrpSpPr/>
          <p:nvPr/>
        </p:nvGrpSpPr>
        <p:grpSpPr>
          <a:xfrm>
            <a:off x="20480763" y="-26368537"/>
            <a:ext cx="1696451" cy="1203736"/>
            <a:chOff x="20480763" y="-26368537"/>
            <a:chExt cx="1696451" cy="1203736"/>
          </a:xfrm>
          <a:solidFill>
            <a:srgbClr val="FFFFFF"/>
          </a:solidFill>
        </p:grpSpPr>
        <p:sp>
          <p:nvSpPr>
            <p:cNvPr id="87" name="Vrije vorm 86">
              <a:extLst>
                <a:ext uri="{FF2B5EF4-FFF2-40B4-BE49-F238E27FC236}">
                  <a16:creationId xmlns:a16="http://schemas.microsoft.com/office/drawing/2014/main" id="{0E4AD3BC-CAA5-F82B-8788-35DF7D3C1D20}"/>
                </a:ext>
              </a:extLst>
            </p:cNvPr>
            <p:cNvSpPr/>
            <p:nvPr/>
          </p:nvSpPr>
          <p:spPr>
            <a:xfrm>
              <a:off x="20616710" y="-26158987"/>
              <a:ext cx="609600" cy="555307"/>
            </a:xfrm>
            <a:custGeom>
              <a:avLst/>
              <a:gdLst>
                <a:gd name="connsiteX0" fmla="*/ 429578 w 609600"/>
                <a:gd name="connsiteY0" fmla="*/ 551497 h 555307"/>
                <a:gd name="connsiteX1" fmla="*/ 429578 w 609600"/>
                <a:gd name="connsiteY1" fmla="*/ 551497 h 555307"/>
                <a:gd name="connsiteX2" fmla="*/ 436245 w 609600"/>
                <a:gd name="connsiteY2" fmla="*/ 555308 h 555307"/>
                <a:gd name="connsiteX3" fmla="*/ 571500 w 609600"/>
                <a:gd name="connsiteY3" fmla="*/ 305753 h 555307"/>
                <a:gd name="connsiteX4" fmla="*/ 571500 w 609600"/>
                <a:gd name="connsiteY4" fmla="*/ 305753 h 555307"/>
                <a:gd name="connsiteX5" fmla="*/ 571500 w 609600"/>
                <a:gd name="connsiteY5" fmla="*/ 305753 h 555307"/>
                <a:gd name="connsiteX6" fmla="*/ 609600 w 609600"/>
                <a:gd name="connsiteY6" fmla="*/ 236220 h 555307"/>
                <a:gd name="connsiteX7" fmla="*/ 602933 w 609600"/>
                <a:gd name="connsiteY7" fmla="*/ 232409 h 555307"/>
                <a:gd name="connsiteX8" fmla="*/ 601980 w 609600"/>
                <a:gd name="connsiteY8" fmla="*/ 232409 h 555307"/>
                <a:gd name="connsiteX9" fmla="*/ 179070 w 609600"/>
                <a:gd name="connsiteY9" fmla="*/ 3809 h 555307"/>
                <a:gd name="connsiteX10" fmla="*/ 172403 w 609600"/>
                <a:gd name="connsiteY10" fmla="*/ 0 h 555307"/>
                <a:gd name="connsiteX11" fmla="*/ 0 w 609600"/>
                <a:gd name="connsiteY11" fmla="*/ 319088 h 555307"/>
                <a:gd name="connsiteX12" fmla="*/ 218124 w 609600"/>
                <a:gd name="connsiteY12" fmla="*/ 437197 h 555307"/>
                <a:gd name="connsiteX13" fmla="*/ 429578 w 609600"/>
                <a:gd name="connsiteY13" fmla="*/ 551497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9600" h="555307">
                  <a:moveTo>
                    <a:pt x="429578" y="551497"/>
                  </a:moveTo>
                  <a:lnTo>
                    <a:pt x="429578" y="551497"/>
                  </a:lnTo>
                  <a:lnTo>
                    <a:pt x="436245" y="555308"/>
                  </a:lnTo>
                  <a:lnTo>
                    <a:pt x="571500" y="305753"/>
                  </a:lnTo>
                  <a:lnTo>
                    <a:pt x="571500" y="305753"/>
                  </a:lnTo>
                  <a:lnTo>
                    <a:pt x="571500" y="305753"/>
                  </a:lnTo>
                  <a:lnTo>
                    <a:pt x="609600" y="236220"/>
                  </a:lnTo>
                  <a:lnTo>
                    <a:pt x="602933" y="232409"/>
                  </a:lnTo>
                  <a:lnTo>
                    <a:pt x="601980" y="232409"/>
                  </a:lnTo>
                  <a:lnTo>
                    <a:pt x="179070" y="3809"/>
                  </a:lnTo>
                  <a:lnTo>
                    <a:pt x="172403" y="0"/>
                  </a:lnTo>
                  <a:lnTo>
                    <a:pt x="0" y="319088"/>
                  </a:lnTo>
                  <a:lnTo>
                    <a:pt x="218124" y="437197"/>
                  </a:lnTo>
                  <a:lnTo>
                    <a:pt x="429578" y="551497"/>
                  </a:lnTo>
                  <a:close/>
                </a:path>
              </a:pathLst>
            </a:custGeom>
            <a:solidFill>
              <a:srgbClr val="FFFFFF"/>
            </a:solidFill>
            <a:ln w="9525" cap="flat">
              <a:noFill/>
              <a:prstDash val="solid"/>
              <a:miter/>
            </a:ln>
          </p:spPr>
          <p:txBody>
            <a:bodyPr rtlCol="0" anchor="ctr"/>
            <a:lstStyle/>
            <a:p>
              <a:endParaRPr lang="en-GB"/>
            </a:p>
          </p:txBody>
        </p:sp>
        <p:sp>
          <p:nvSpPr>
            <p:cNvPr id="88" name="Vrije vorm 87">
              <a:extLst>
                <a:ext uri="{FF2B5EF4-FFF2-40B4-BE49-F238E27FC236}">
                  <a16:creationId xmlns:a16="http://schemas.microsoft.com/office/drawing/2014/main" id="{7A983423-02E2-32C8-A3EA-F0EEE4CAE55E}"/>
                </a:ext>
              </a:extLst>
            </p:cNvPr>
            <p:cNvSpPr/>
            <p:nvPr/>
          </p:nvSpPr>
          <p:spPr>
            <a:xfrm>
              <a:off x="21135822" y="-25816087"/>
              <a:ext cx="1041391" cy="651286"/>
            </a:xfrm>
            <a:custGeom>
              <a:avLst/>
              <a:gdLst>
                <a:gd name="connsiteX0" fmla="*/ 999174 w 1041391"/>
                <a:gd name="connsiteY0" fmla="*/ 497205 h 651286"/>
                <a:gd name="connsiteX1" fmla="*/ 78105 w 1041391"/>
                <a:gd name="connsiteY1" fmla="*/ 0 h 651286"/>
                <a:gd name="connsiteX2" fmla="*/ 0 w 1041391"/>
                <a:gd name="connsiteY2" fmla="*/ 143828 h 651286"/>
                <a:gd name="connsiteX3" fmla="*/ 921067 w 1041391"/>
                <a:gd name="connsiteY3" fmla="*/ 641033 h 651286"/>
                <a:gd name="connsiteX4" fmla="*/ 982980 w 1041391"/>
                <a:gd name="connsiteY4" fmla="*/ 647700 h 651286"/>
                <a:gd name="connsiteX5" fmla="*/ 1031558 w 1041391"/>
                <a:gd name="connsiteY5" fmla="*/ 607695 h 651286"/>
                <a:gd name="connsiteX6" fmla="*/ 1038225 w 1041391"/>
                <a:gd name="connsiteY6" fmla="*/ 544830 h 651286"/>
                <a:gd name="connsiteX7" fmla="*/ 999174 w 1041391"/>
                <a:gd name="connsiteY7" fmla="*/ 497205 h 651286"/>
                <a:gd name="connsiteX8" fmla="*/ 999174 w 1041391"/>
                <a:gd name="connsiteY8" fmla="*/ 497205 h 65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1391" h="651286">
                  <a:moveTo>
                    <a:pt x="999174" y="497205"/>
                  </a:moveTo>
                  <a:lnTo>
                    <a:pt x="78105" y="0"/>
                  </a:lnTo>
                  <a:lnTo>
                    <a:pt x="0" y="143828"/>
                  </a:lnTo>
                  <a:lnTo>
                    <a:pt x="921067" y="641033"/>
                  </a:lnTo>
                  <a:cubicBezTo>
                    <a:pt x="940117" y="651509"/>
                    <a:pt x="962025" y="654367"/>
                    <a:pt x="982980" y="647700"/>
                  </a:cubicBezTo>
                  <a:cubicBezTo>
                    <a:pt x="1003936" y="641033"/>
                    <a:pt x="1021080" y="627697"/>
                    <a:pt x="1031558" y="607695"/>
                  </a:cubicBezTo>
                  <a:cubicBezTo>
                    <a:pt x="1042036" y="588645"/>
                    <a:pt x="1043941" y="566738"/>
                    <a:pt x="1038225" y="544830"/>
                  </a:cubicBezTo>
                  <a:cubicBezTo>
                    <a:pt x="1032511" y="524828"/>
                    <a:pt x="1018224" y="507683"/>
                    <a:pt x="999174" y="497205"/>
                  </a:cubicBezTo>
                  <a:lnTo>
                    <a:pt x="999174" y="497205"/>
                  </a:lnTo>
                  <a:close/>
                </a:path>
              </a:pathLst>
            </a:custGeom>
            <a:solidFill>
              <a:srgbClr val="FFFFFF"/>
            </a:solidFill>
            <a:ln w="9525" cap="flat">
              <a:noFill/>
              <a:prstDash val="solid"/>
              <a:miter/>
            </a:ln>
          </p:spPr>
          <p:txBody>
            <a:bodyPr rtlCol="0" anchor="ctr"/>
            <a:lstStyle/>
            <a:p>
              <a:endParaRPr lang="en-GB"/>
            </a:p>
          </p:txBody>
        </p:sp>
        <p:sp>
          <p:nvSpPr>
            <p:cNvPr id="89" name="Vrije vorm 88">
              <a:extLst>
                <a:ext uri="{FF2B5EF4-FFF2-40B4-BE49-F238E27FC236}">
                  <a16:creationId xmlns:a16="http://schemas.microsoft.com/office/drawing/2014/main" id="{E777B001-62C2-288E-76B2-E64A562CA807}"/>
                </a:ext>
              </a:extLst>
            </p:cNvPr>
            <p:cNvSpPr/>
            <p:nvPr/>
          </p:nvSpPr>
          <p:spPr>
            <a:xfrm>
              <a:off x="20783658" y="-26368537"/>
              <a:ext cx="578617" cy="412432"/>
            </a:xfrm>
            <a:custGeom>
              <a:avLst/>
              <a:gdLst>
                <a:gd name="connsiteX0" fmla="*/ 455988 w 578617"/>
                <a:gd name="connsiteY0" fmla="*/ 405766 h 412432"/>
                <a:gd name="connsiteX1" fmla="*/ 483609 w 578617"/>
                <a:gd name="connsiteY1" fmla="*/ 412433 h 412432"/>
                <a:gd name="connsiteX2" fmla="*/ 536950 w 578617"/>
                <a:gd name="connsiteY2" fmla="*/ 381000 h 412432"/>
                <a:gd name="connsiteX3" fmla="*/ 571239 w 578617"/>
                <a:gd name="connsiteY3" fmla="*/ 318134 h 412432"/>
                <a:gd name="connsiteX4" fmla="*/ 546475 w 578617"/>
                <a:gd name="connsiteY4" fmla="*/ 235267 h 412432"/>
                <a:gd name="connsiteX5" fmla="*/ 123564 w 578617"/>
                <a:gd name="connsiteY5" fmla="*/ 6667 h 412432"/>
                <a:gd name="connsiteX6" fmla="*/ 94038 w 578617"/>
                <a:gd name="connsiteY6" fmla="*/ 0 h 412432"/>
                <a:gd name="connsiteX7" fmla="*/ 40697 w 578617"/>
                <a:gd name="connsiteY7" fmla="*/ 32384 h 412432"/>
                <a:gd name="connsiteX8" fmla="*/ 7359 w 578617"/>
                <a:gd name="connsiteY8" fmla="*/ 95250 h 412432"/>
                <a:gd name="connsiteX9" fmla="*/ 2597 w 578617"/>
                <a:gd name="connsiteY9" fmla="*/ 141922 h 412432"/>
                <a:gd name="connsiteX10" fmla="*/ 32125 w 578617"/>
                <a:gd name="connsiteY10" fmla="*/ 178117 h 412432"/>
                <a:gd name="connsiteX11" fmla="*/ 455988 w 578617"/>
                <a:gd name="connsiteY11" fmla="*/ 405766 h 41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8617" h="412432">
                  <a:moveTo>
                    <a:pt x="455988" y="405766"/>
                  </a:moveTo>
                  <a:cubicBezTo>
                    <a:pt x="464559" y="409575"/>
                    <a:pt x="474084" y="412433"/>
                    <a:pt x="483609" y="412433"/>
                  </a:cubicBezTo>
                  <a:cubicBezTo>
                    <a:pt x="506468" y="412433"/>
                    <a:pt x="526472" y="400050"/>
                    <a:pt x="536950" y="381000"/>
                  </a:cubicBezTo>
                  <a:lnTo>
                    <a:pt x="571239" y="318134"/>
                  </a:lnTo>
                  <a:cubicBezTo>
                    <a:pt x="587431" y="288608"/>
                    <a:pt x="576001" y="250508"/>
                    <a:pt x="546475" y="235267"/>
                  </a:cubicBezTo>
                  <a:lnTo>
                    <a:pt x="123564" y="6667"/>
                  </a:lnTo>
                  <a:cubicBezTo>
                    <a:pt x="114992" y="1905"/>
                    <a:pt x="104514" y="0"/>
                    <a:pt x="94038" y="0"/>
                  </a:cubicBezTo>
                  <a:cubicBezTo>
                    <a:pt x="72130" y="0"/>
                    <a:pt x="51175" y="12383"/>
                    <a:pt x="40697" y="32384"/>
                  </a:cubicBezTo>
                  <a:lnTo>
                    <a:pt x="7359" y="95250"/>
                  </a:lnTo>
                  <a:cubicBezTo>
                    <a:pt x="-261" y="109538"/>
                    <a:pt x="-2166" y="126683"/>
                    <a:pt x="2597" y="141922"/>
                  </a:cubicBezTo>
                  <a:cubicBezTo>
                    <a:pt x="8313" y="157163"/>
                    <a:pt x="17838" y="170497"/>
                    <a:pt x="32125" y="178117"/>
                  </a:cubicBezTo>
                  <a:lnTo>
                    <a:pt x="455988" y="405766"/>
                  </a:lnTo>
                  <a:close/>
                </a:path>
              </a:pathLst>
            </a:custGeom>
            <a:solidFill>
              <a:srgbClr val="FFFFFF"/>
            </a:solidFill>
            <a:ln w="9525" cap="flat">
              <a:noFill/>
              <a:prstDash val="solid"/>
              <a:miter/>
            </a:ln>
          </p:spPr>
          <p:txBody>
            <a:bodyPr rtlCol="0" anchor="ctr"/>
            <a:lstStyle/>
            <a:p>
              <a:endParaRPr lang="en-GB"/>
            </a:p>
          </p:txBody>
        </p:sp>
        <p:sp>
          <p:nvSpPr>
            <p:cNvPr id="90" name="Vrije vorm 89">
              <a:extLst>
                <a:ext uri="{FF2B5EF4-FFF2-40B4-BE49-F238E27FC236}">
                  <a16:creationId xmlns:a16="http://schemas.microsoft.com/office/drawing/2014/main" id="{1972E8BE-10A4-008F-3058-D66BB0A1B2BE}"/>
                </a:ext>
              </a:extLst>
            </p:cNvPr>
            <p:cNvSpPr/>
            <p:nvPr/>
          </p:nvSpPr>
          <p:spPr>
            <a:xfrm>
              <a:off x="20480763" y="-25806562"/>
              <a:ext cx="578597" cy="413384"/>
            </a:xfrm>
            <a:custGeom>
              <a:avLst/>
              <a:gdLst>
                <a:gd name="connsiteX0" fmla="*/ 454083 w 578597"/>
                <a:gd name="connsiteY0" fmla="*/ 405766 h 413384"/>
                <a:gd name="connsiteX1" fmla="*/ 482658 w 578597"/>
                <a:gd name="connsiteY1" fmla="*/ 413384 h 413384"/>
                <a:gd name="connsiteX2" fmla="*/ 537901 w 578597"/>
                <a:gd name="connsiteY2" fmla="*/ 381000 h 413384"/>
                <a:gd name="connsiteX3" fmla="*/ 571239 w 578597"/>
                <a:gd name="connsiteY3" fmla="*/ 318134 h 413384"/>
                <a:gd name="connsiteX4" fmla="*/ 576001 w 578597"/>
                <a:gd name="connsiteY4" fmla="*/ 271463 h 413384"/>
                <a:gd name="connsiteX5" fmla="*/ 546475 w 578597"/>
                <a:gd name="connsiteY5" fmla="*/ 235267 h 413384"/>
                <a:gd name="connsiteX6" fmla="*/ 123564 w 578597"/>
                <a:gd name="connsiteY6" fmla="*/ 6667 h 413384"/>
                <a:gd name="connsiteX7" fmla="*/ 94989 w 578597"/>
                <a:gd name="connsiteY7" fmla="*/ 0 h 413384"/>
                <a:gd name="connsiteX8" fmla="*/ 40697 w 578597"/>
                <a:gd name="connsiteY8" fmla="*/ 32384 h 413384"/>
                <a:gd name="connsiteX9" fmla="*/ 7359 w 578597"/>
                <a:gd name="connsiteY9" fmla="*/ 95250 h 413384"/>
                <a:gd name="connsiteX10" fmla="*/ 2597 w 578597"/>
                <a:gd name="connsiteY10" fmla="*/ 141922 h 413384"/>
                <a:gd name="connsiteX11" fmla="*/ 32125 w 578597"/>
                <a:gd name="connsiteY11" fmla="*/ 178117 h 413384"/>
                <a:gd name="connsiteX12" fmla="*/ 454083 w 578597"/>
                <a:gd name="connsiteY12" fmla="*/ 405766 h 41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597" h="413384">
                  <a:moveTo>
                    <a:pt x="454083" y="405766"/>
                  </a:moveTo>
                  <a:cubicBezTo>
                    <a:pt x="462655" y="410528"/>
                    <a:pt x="473133" y="413384"/>
                    <a:pt x="482658" y="413384"/>
                  </a:cubicBezTo>
                  <a:cubicBezTo>
                    <a:pt x="505517" y="413384"/>
                    <a:pt x="526472" y="401003"/>
                    <a:pt x="537901" y="381000"/>
                  </a:cubicBezTo>
                  <a:lnTo>
                    <a:pt x="571239" y="318134"/>
                  </a:lnTo>
                  <a:cubicBezTo>
                    <a:pt x="578859" y="303847"/>
                    <a:pt x="580764" y="286703"/>
                    <a:pt x="576001" y="271463"/>
                  </a:cubicBezTo>
                  <a:cubicBezTo>
                    <a:pt x="571239" y="256222"/>
                    <a:pt x="560763" y="242888"/>
                    <a:pt x="546475" y="235267"/>
                  </a:cubicBezTo>
                  <a:lnTo>
                    <a:pt x="123564" y="6667"/>
                  </a:lnTo>
                  <a:cubicBezTo>
                    <a:pt x="114992" y="1905"/>
                    <a:pt x="105467" y="0"/>
                    <a:pt x="94989" y="0"/>
                  </a:cubicBezTo>
                  <a:cubicBezTo>
                    <a:pt x="72130" y="0"/>
                    <a:pt x="52126" y="12383"/>
                    <a:pt x="40697" y="32384"/>
                  </a:cubicBezTo>
                  <a:lnTo>
                    <a:pt x="7359" y="95250"/>
                  </a:lnTo>
                  <a:cubicBezTo>
                    <a:pt x="-261" y="109538"/>
                    <a:pt x="-2166" y="126683"/>
                    <a:pt x="2597" y="141922"/>
                  </a:cubicBezTo>
                  <a:cubicBezTo>
                    <a:pt x="7359" y="158116"/>
                    <a:pt x="17838" y="170497"/>
                    <a:pt x="32125" y="178117"/>
                  </a:cubicBezTo>
                  <a:lnTo>
                    <a:pt x="454083" y="405766"/>
                  </a:lnTo>
                  <a:close/>
                </a:path>
              </a:pathLst>
            </a:custGeom>
            <a:solidFill>
              <a:srgbClr val="FFFFFF"/>
            </a:solidFill>
            <a:ln w="9525" cap="flat">
              <a:noFill/>
              <a:prstDash val="solid"/>
              <a:miter/>
            </a:ln>
          </p:spPr>
          <p:txBody>
            <a:bodyPr rtlCol="0" anchor="ctr"/>
            <a:lstStyle/>
            <a:p>
              <a:endParaRPr lang="en-GB"/>
            </a:p>
          </p:txBody>
        </p:sp>
      </p:grpSp>
      <p:sp>
        <p:nvSpPr>
          <p:cNvPr id="91" name="Vrije vorm 90">
            <a:extLst>
              <a:ext uri="{FF2B5EF4-FFF2-40B4-BE49-F238E27FC236}">
                <a16:creationId xmlns:a16="http://schemas.microsoft.com/office/drawing/2014/main" id="{8F89FB90-7FC1-53C8-9F34-C2BA68C27B36}"/>
              </a:ext>
            </a:extLst>
          </p:cNvPr>
          <p:cNvSpPr/>
          <p:nvPr/>
        </p:nvSpPr>
        <p:spPr>
          <a:xfrm>
            <a:off x="-13486" y="-21791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92" name="Vrije vorm 91">
            <a:extLst>
              <a:ext uri="{FF2B5EF4-FFF2-40B4-BE49-F238E27FC236}">
                <a16:creationId xmlns:a16="http://schemas.microsoft.com/office/drawing/2014/main" id="{0BF9CB0F-348C-17C0-C55A-29519C6CAD09}"/>
              </a:ext>
            </a:extLst>
          </p:cNvPr>
          <p:cNvSpPr/>
          <p:nvPr/>
        </p:nvSpPr>
        <p:spPr>
          <a:xfrm>
            <a:off x="4939512" y="-21791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93" name="Vrije vorm 92">
            <a:extLst>
              <a:ext uri="{FF2B5EF4-FFF2-40B4-BE49-F238E27FC236}">
                <a16:creationId xmlns:a16="http://schemas.microsoft.com/office/drawing/2014/main" id="{BF95F778-D050-5679-2FB2-F0ADD904099B}"/>
              </a:ext>
            </a:extLst>
          </p:cNvPr>
          <p:cNvSpPr/>
          <p:nvPr/>
        </p:nvSpPr>
        <p:spPr>
          <a:xfrm>
            <a:off x="9892513" y="-21791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94" name="Vrije vorm 93">
            <a:extLst>
              <a:ext uri="{FF2B5EF4-FFF2-40B4-BE49-F238E27FC236}">
                <a16:creationId xmlns:a16="http://schemas.microsoft.com/office/drawing/2014/main" id="{EEC96865-163D-A5B1-42EC-977259272A54}"/>
              </a:ext>
            </a:extLst>
          </p:cNvPr>
          <p:cNvSpPr/>
          <p:nvPr/>
        </p:nvSpPr>
        <p:spPr>
          <a:xfrm>
            <a:off x="14845513" y="-21791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95" name="Vrije vorm 94">
            <a:extLst>
              <a:ext uri="{FF2B5EF4-FFF2-40B4-BE49-F238E27FC236}">
                <a16:creationId xmlns:a16="http://schemas.microsoft.com/office/drawing/2014/main" id="{26302F09-8C93-E378-9E72-69654C99E9C7}"/>
              </a:ext>
            </a:extLst>
          </p:cNvPr>
          <p:cNvSpPr/>
          <p:nvPr/>
        </p:nvSpPr>
        <p:spPr>
          <a:xfrm>
            <a:off x="1089508" y="-21256588"/>
            <a:ext cx="1221104" cy="1101593"/>
          </a:xfrm>
          <a:custGeom>
            <a:avLst/>
            <a:gdLst>
              <a:gd name="connsiteX0" fmla="*/ 62865 w 1221104"/>
              <a:gd name="connsiteY0" fmla="*/ 118 h 1101593"/>
              <a:gd name="connsiteX1" fmla="*/ 57150 w 1221104"/>
              <a:gd name="connsiteY1" fmla="*/ 118 h 1101593"/>
              <a:gd name="connsiteX2" fmla="*/ 0 w 1221104"/>
              <a:gd name="connsiteY2" fmla="*/ 61080 h 1101593"/>
              <a:gd name="connsiteX3" fmla="*/ 0 w 1221104"/>
              <a:gd name="connsiteY3" fmla="*/ 1039297 h 1101593"/>
              <a:gd name="connsiteX4" fmla="*/ 0 w 1221104"/>
              <a:gd name="connsiteY4" fmla="*/ 1039297 h 1101593"/>
              <a:gd name="connsiteX5" fmla="*/ 36195 w 1221104"/>
              <a:gd name="connsiteY5" fmla="*/ 1095493 h 1101593"/>
              <a:gd name="connsiteX6" fmla="*/ 101917 w 1221104"/>
              <a:gd name="connsiteY6" fmla="*/ 1085017 h 1101593"/>
              <a:gd name="connsiteX7" fmla="*/ 549593 w 1221104"/>
              <a:gd name="connsiteY7" fmla="*/ 686872 h 1101593"/>
              <a:gd name="connsiteX8" fmla="*/ 549593 w 1221104"/>
              <a:gd name="connsiteY8" fmla="*/ 1040248 h 1101593"/>
              <a:gd name="connsiteX9" fmla="*/ 585788 w 1221104"/>
              <a:gd name="connsiteY9" fmla="*/ 1096447 h 1101593"/>
              <a:gd name="connsiteX10" fmla="*/ 651510 w 1221104"/>
              <a:gd name="connsiteY10" fmla="*/ 1085968 h 1101593"/>
              <a:gd name="connsiteX11" fmla="*/ 1201103 w 1221104"/>
              <a:gd name="connsiteY11" fmla="*/ 596384 h 1101593"/>
              <a:gd name="connsiteX12" fmla="*/ 1221105 w 1221104"/>
              <a:gd name="connsiteY12" fmla="*/ 550664 h 1101593"/>
              <a:gd name="connsiteX13" fmla="*/ 1201103 w 1221104"/>
              <a:gd name="connsiteY13" fmla="*/ 504943 h 1101593"/>
              <a:gd name="connsiteX14" fmla="*/ 651510 w 1221104"/>
              <a:gd name="connsiteY14" fmla="*/ 15359 h 1101593"/>
              <a:gd name="connsiteX15" fmla="*/ 606742 w 1221104"/>
              <a:gd name="connsiteY15" fmla="*/ 118 h 1101593"/>
              <a:gd name="connsiteX16" fmla="*/ 549593 w 1221104"/>
              <a:gd name="connsiteY16" fmla="*/ 61080 h 1101593"/>
              <a:gd name="connsiteX17" fmla="*/ 549593 w 1221104"/>
              <a:gd name="connsiteY17" fmla="*/ 414456 h 1101593"/>
              <a:gd name="connsiteX18" fmla="*/ 101917 w 1221104"/>
              <a:gd name="connsiteY18" fmla="*/ 16310 h 1101593"/>
              <a:gd name="connsiteX19" fmla="*/ 62865 w 1221104"/>
              <a:gd name="connsiteY19" fmla="*/ 118 h 1101593"/>
              <a:gd name="connsiteX20" fmla="*/ 62865 w 1221104"/>
              <a:gd name="connsiteY20" fmla="*/ 118 h 1101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1104" h="1101593">
                <a:moveTo>
                  <a:pt x="62865" y="118"/>
                </a:moveTo>
                <a:cubicBezTo>
                  <a:pt x="60960" y="118"/>
                  <a:pt x="59055" y="118"/>
                  <a:pt x="57150" y="118"/>
                </a:cubicBezTo>
                <a:cubicBezTo>
                  <a:pt x="24765" y="2023"/>
                  <a:pt x="0" y="28693"/>
                  <a:pt x="0" y="61080"/>
                </a:cubicBezTo>
                <a:lnTo>
                  <a:pt x="0" y="1039297"/>
                </a:lnTo>
                <a:lnTo>
                  <a:pt x="0" y="1039297"/>
                </a:lnTo>
                <a:cubicBezTo>
                  <a:pt x="0" y="1063109"/>
                  <a:pt x="14288" y="1085017"/>
                  <a:pt x="36195" y="1095493"/>
                </a:cubicBezTo>
                <a:cubicBezTo>
                  <a:pt x="58102" y="1105018"/>
                  <a:pt x="83820" y="1101209"/>
                  <a:pt x="101917" y="1085017"/>
                </a:cubicBezTo>
                <a:lnTo>
                  <a:pt x="549593" y="686872"/>
                </a:lnTo>
                <a:lnTo>
                  <a:pt x="549593" y="1040248"/>
                </a:lnTo>
                <a:cubicBezTo>
                  <a:pt x="549593" y="1064060"/>
                  <a:pt x="563880" y="1085968"/>
                  <a:pt x="585788" y="1096447"/>
                </a:cubicBezTo>
                <a:cubicBezTo>
                  <a:pt x="607695" y="1105972"/>
                  <a:pt x="633413" y="1102160"/>
                  <a:pt x="651510" y="1085968"/>
                </a:cubicBezTo>
                <a:lnTo>
                  <a:pt x="1201103" y="596384"/>
                </a:lnTo>
                <a:cubicBezTo>
                  <a:pt x="1214438" y="584955"/>
                  <a:pt x="1221105" y="567809"/>
                  <a:pt x="1221105" y="550664"/>
                </a:cubicBezTo>
                <a:cubicBezTo>
                  <a:pt x="1221105" y="533518"/>
                  <a:pt x="1213485" y="516373"/>
                  <a:pt x="1201103" y="504943"/>
                </a:cubicBezTo>
                <a:lnTo>
                  <a:pt x="651510" y="15359"/>
                </a:lnTo>
                <a:cubicBezTo>
                  <a:pt x="639128" y="3930"/>
                  <a:pt x="622935" y="-833"/>
                  <a:pt x="606742" y="118"/>
                </a:cubicBezTo>
                <a:cubicBezTo>
                  <a:pt x="574357" y="2023"/>
                  <a:pt x="549593" y="28693"/>
                  <a:pt x="549593" y="61080"/>
                </a:cubicBezTo>
                <a:lnTo>
                  <a:pt x="549593" y="414456"/>
                </a:lnTo>
                <a:lnTo>
                  <a:pt x="101917" y="16310"/>
                </a:lnTo>
                <a:cubicBezTo>
                  <a:pt x="90488" y="5834"/>
                  <a:pt x="77152" y="118"/>
                  <a:pt x="62865" y="118"/>
                </a:cubicBezTo>
                <a:lnTo>
                  <a:pt x="62865" y="118"/>
                </a:lnTo>
                <a:close/>
              </a:path>
            </a:pathLst>
          </a:custGeom>
          <a:solidFill>
            <a:srgbClr val="FFFFFF"/>
          </a:solidFill>
          <a:ln w="9525" cap="flat">
            <a:noFill/>
            <a:prstDash val="solid"/>
            <a:miter/>
          </a:ln>
        </p:spPr>
        <p:txBody>
          <a:bodyPr rtlCol="0" anchor="ctr"/>
          <a:lstStyle/>
          <a:p>
            <a:endParaRPr lang="en-GB"/>
          </a:p>
        </p:txBody>
      </p:sp>
      <p:sp>
        <p:nvSpPr>
          <p:cNvPr id="96" name="Vrije vorm 95">
            <a:extLst>
              <a:ext uri="{FF2B5EF4-FFF2-40B4-BE49-F238E27FC236}">
                <a16:creationId xmlns:a16="http://schemas.microsoft.com/office/drawing/2014/main" id="{1765F832-0636-F765-C6BF-70F012D96750}"/>
              </a:ext>
            </a:extLst>
          </p:cNvPr>
          <p:cNvSpPr/>
          <p:nvPr/>
        </p:nvSpPr>
        <p:spPr>
          <a:xfrm>
            <a:off x="6021121" y="-21314714"/>
            <a:ext cx="1057882" cy="1216902"/>
          </a:xfrm>
          <a:custGeom>
            <a:avLst/>
            <a:gdLst>
              <a:gd name="connsiteX0" fmla="*/ 953884 w 1057882"/>
              <a:gd name="connsiteY0" fmla="*/ 664987 h 1216902"/>
              <a:gd name="connsiteX1" fmla="*/ 842442 w 1057882"/>
              <a:gd name="connsiteY1" fmla="*/ 727852 h 1216902"/>
              <a:gd name="connsiteX2" fmla="*/ 637654 w 1057882"/>
              <a:gd name="connsiteY2" fmla="*/ 366856 h 1216902"/>
              <a:gd name="connsiteX3" fmla="*/ 518592 w 1057882"/>
              <a:gd name="connsiteY3" fmla="*/ 330660 h 1216902"/>
              <a:gd name="connsiteX4" fmla="*/ 372859 w 1057882"/>
              <a:gd name="connsiteY4" fmla="*/ 404956 h 1216902"/>
              <a:gd name="connsiteX5" fmla="*/ 169024 w 1057882"/>
              <a:gd name="connsiteY5" fmla="*/ 45862 h 1216902"/>
              <a:gd name="connsiteX6" fmla="*/ 46152 w 1057882"/>
              <a:gd name="connsiteY6" fmla="*/ 12524 h 1216902"/>
              <a:gd name="connsiteX7" fmla="*/ 11862 w 1057882"/>
              <a:gd name="connsiteY7" fmla="*/ 134444 h 1216902"/>
              <a:gd name="connsiteX8" fmla="*/ 258559 w 1057882"/>
              <a:gd name="connsiteY8" fmla="*/ 567832 h 1216902"/>
              <a:gd name="connsiteX9" fmla="*/ 377622 w 1057882"/>
              <a:gd name="connsiteY9" fmla="*/ 604027 h 1216902"/>
              <a:gd name="connsiteX10" fmla="*/ 523354 w 1057882"/>
              <a:gd name="connsiteY10" fmla="*/ 530685 h 1216902"/>
              <a:gd name="connsiteX11" fmla="*/ 686232 w 1057882"/>
              <a:gd name="connsiteY11" fmla="*/ 817387 h 1216902"/>
              <a:gd name="connsiteX12" fmla="*/ 574789 w 1057882"/>
              <a:gd name="connsiteY12" fmla="*/ 880252 h 1216902"/>
              <a:gd name="connsiteX13" fmla="*/ 574789 w 1057882"/>
              <a:gd name="connsiteY13" fmla="*/ 1004077 h 1216902"/>
              <a:gd name="connsiteX14" fmla="*/ 940549 w 1057882"/>
              <a:gd name="connsiteY14" fmla="*/ 1207912 h 1216902"/>
              <a:gd name="connsiteX15" fmla="*/ 1045324 w 1057882"/>
              <a:gd name="connsiteY15" fmla="*/ 1147906 h 1216902"/>
              <a:gd name="connsiteX16" fmla="*/ 1057707 w 1057882"/>
              <a:gd name="connsiteY16" fmla="*/ 730710 h 1216902"/>
              <a:gd name="connsiteX17" fmla="*/ 953884 w 1057882"/>
              <a:gd name="connsiteY17" fmla="*/ 664987 h 1216902"/>
              <a:gd name="connsiteX18" fmla="*/ 953884 w 1057882"/>
              <a:gd name="connsiteY18" fmla="*/ 664987 h 121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7882" h="1216902">
                <a:moveTo>
                  <a:pt x="953884" y="664987"/>
                </a:moveTo>
                <a:lnTo>
                  <a:pt x="842442" y="727852"/>
                </a:lnTo>
                <a:lnTo>
                  <a:pt x="637654" y="366856"/>
                </a:lnTo>
                <a:cubicBezTo>
                  <a:pt x="613842" y="324944"/>
                  <a:pt x="560502" y="309706"/>
                  <a:pt x="518592" y="330660"/>
                </a:cubicBezTo>
                <a:lnTo>
                  <a:pt x="372859" y="404956"/>
                </a:lnTo>
                <a:lnTo>
                  <a:pt x="169024" y="45862"/>
                </a:lnTo>
                <a:cubicBezTo>
                  <a:pt x="145212" y="2048"/>
                  <a:pt x="89967" y="-13193"/>
                  <a:pt x="46152" y="12524"/>
                </a:cubicBezTo>
                <a:cubicBezTo>
                  <a:pt x="2337" y="35385"/>
                  <a:pt x="-12903" y="90631"/>
                  <a:pt x="11862" y="134444"/>
                </a:cubicBezTo>
                <a:lnTo>
                  <a:pt x="258559" y="567832"/>
                </a:lnTo>
                <a:cubicBezTo>
                  <a:pt x="282372" y="609743"/>
                  <a:pt x="335712" y="624982"/>
                  <a:pt x="377622" y="604027"/>
                </a:cubicBezTo>
                <a:lnTo>
                  <a:pt x="523354" y="530685"/>
                </a:lnTo>
                <a:lnTo>
                  <a:pt x="686232" y="817387"/>
                </a:lnTo>
                <a:lnTo>
                  <a:pt x="574789" y="880252"/>
                </a:lnTo>
                <a:cubicBezTo>
                  <a:pt x="526212" y="906923"/>
                  <a:pt x="527164" y="977407"/>
                  <a:pt x="574789" y="1004077"/>
                </a:cubicBezTo>
                <a:lnTo>
                  <a:pt x="940549" y="1207912"/>
                </a:lnTo>
                <a:cubicBezTo>
                  <a:pt x="986270" y="1233631"/>
                  <a:pt x="1044372" y="1201245"/>
                  <a:pt x="1045324" y="1147906"/>
                </a:cubicBezTo>
                <a:lnTo>
                  <a:pt x="1057707" y="730710"/>
                </a:lnTo>
                <a:cubicBezTo>
                  <a:pt x="1061517" y="672607"/>
                  <a:pt x="1002462" y="637365"/>
                  <a:pt x="953884" y="664987"/>
                </a:cubicBezTo>
                <a:lnTo>
                  <a:pt x="953884" y="664987"/>
                </a:lnTo>
                <a:close/>
              </a:path>
            </a:pathLst>
          </a:custGeom>
          <a:solidFill>
            <a:srgbClr val="FFFFFF"/>
          </a:solidFill>
          <a:ln w="9525" cap="flat">
            <a:noFill/>
            <a:prstDash val="solid"/>
            <a:miter/>
          </a:ln>
        </p:spPr>
        <p:txBody>
          <a:bodyPr rtlCol="0" anchor="ctr"/>
          <a:lstStyle/>
          <a:p>
            <a:endParaRPr lang="en-GB"/>
          </a:p>
        </p:txBody>
      </p:sp>
      <p:sp>
        <p:nvSpPr>
          <p:cNvPr id="97" name="Vrije vorm 96">
            <a:extLst>
              <a:ext uri="{FF2B5EF4-FFF2-40B4-BE49-F238E27FC236}">
                <a16:creationId xmlns:a16="http://schemas.microsoft.com/office/drawing/2014/main" id="{A3CD74A6-E0DE-F03A-2951-5E58F91A92EA}"/>
              </a:ext>
            </a:extLst>
          </p:cNvPr>
          <p:cNvSpPr/>
          <p:nvPr/>
        </p:nvSpPr>
        <p:spPr>
          <a:xfrm>
            <a:off x="10841917" y="-21364339"/>
            <a:ext cx="1340644" cy="1341595"/>
          </a:xfrm>
          <a:custGeom>
            <a:avLst/>
            <a:gdLst>
              <a:gd name="connsiteX0" fmla="*/ 718424 w 1340644"/>
              <a:gd name="connsiteY0" fmla="*/ 241220 h 1341595"/>
              <a:gd name="connsiteX1" fmla="*/ 241221 w 1340644"/>
              <a:gd name="connsiteY1" fmla="*/ 719374 h 1341595"/>
              <a:gd name="connsiteX2" fmla="*/ 625078 w 1340644"/>
              <a:gd name="connsiteY2" fmla="*/ 1103232 h 1341595"/>
              <a:gd name="connsiteX3" fmla="*/ 1102280 w 1340644"/>
              <a:gd name="connsiteY3" fmla="*/ 625078 h 1341595"/>
              <a:gd name="connsiteX4" fmla="*/ 718424 w 1340644"/>
              <a:gd name="connsiteY4" fmla="*/ 241220 h 1341595"/>
              <a:gd name="connsiteX5" fmla="*/ 1262301 w 1340644"/>
              <a:gd name="connsiteY5" fmla="*/ 516493 h 1341595"/>
              <a:gd name="connsiteX6" fmla="*/ 1292780 w 1340644"/>
              <a:gd name="connsiteY6" fmla="*/ 436482 h 1341595"/>
              <a:gd name="connsiteX7" fmla="*/ 1277541 w 1340644"/>
              <a:gd name="connsiteY7" fmla="*/ 399336 h 1341595"/>
              <a:gd name="connsiteX8" fmla="*/ 1198484 w 1340644"/>
              <a:gd name="connsiteY8" fmla="*/ 364093 h 1341595"/>
              <a:gd name="connsiteX9" fmla="*/ 1157526 w 1340644"/>
              <a:gd name="connsiteY9" fmla="*/ 301228 h 1341595"/>
              <a:gd name="connsiteX10" fmla="*/ 1156574 w 1340644"/>
              <a:gd name="connsiteY10" fmla="*/ 215503 h 1341595"/>
              <a:gd name="connsiteX11" fmla="*/ 1127999 w 1340644"/>
              <a:gd name="connsiteY11" fmla="*/ 186928 h 1341595"/>
              <a:gd name="connsiteX12" fmla="*/ 1042274 w 1340644"/>
              <a:gd name="connsiteY12" fmla="*/ 185974 h 1341595"/>
              <a:gd name="connsiteX13" fmla="*/ 979409 w 1340644"/>
              <a:gd name="connsiteY13" fmla="*/ 145018 h 1341595"/>
              <a:gd name="connsiteX14" fmla="*/ 944166 w 1340644"/>
              <a:gd name="connsiteY14" fmla="*/ 65961 h 1341595"/>
              <a:gd name="connsiteX15" fmla="*/ 907018 w 1340644"/>
              <a:gd name="connsiteY15" fmla="*/ 50720 h 1341595"/>
              <a:gd name="connsiteX16" fmla="*/ 827009 w 1340644"/>
              <a:gd name="connsiteY16" fmla="*/ 81199 h 1341595"/>
              <a:gd name="connsiteX17" fmla="*/ 753666 w 1340644"/>
              <a:gd name="connsiteY17" fmla="*/ 65961 h 1341595"/>
              <a:gd name="connsiteX18" fmla="*/ 691753 w 1340644"/>
              <a:gd name="connsiteY18" fmla="*/ 7857 h 1341595"/>
              <a:gd name="connsiteX19" fmla="*/ 651749 w 1340644"/>
              <a:gd name="connsiteY19" fmla="*/ 7857 h 1341595"/>
              <a:gd name="connsiteX20" fmla="*/ 589836 w 1340644"/>
              <a:gd name="connsiteY20" fmla="*/ 66912 h 1341595"/>
              <a:gd name="connsiteX21" fmla="*/ 516493 w 1340644"/>
              <a:gd name="connsiteY21" fmla="*/ 82153 h 1341595"/>
              <a:gd name="connsiteX22" fmla="*/ 436484 w 1340644"/>
              <a:gd name="connsiteY22" fmla="*/ 51673 h 1341595"/>
              <a:gd name="connsiteX23" fmla="*/ 399336 w 1340644"/>
              <a:gd name="connsiteY23" fmla="*/ 66912 h 1341595"/>
              <a:gd name="connsiteX24" fmla="*/ 364093 w 1340644"/>
              <a:gd name="connsiteY24" fmla="*/ 145970 h 1341595"/>
              <a:gd name="connsiteX25" fmla="*/ 301228 w 1340644"/>
              <a:gd name="connsiteY25" fmla="*/ 186928 h 1341595"/>
              <a:gd name="connsiteX26" fmla="*/ 215503 w 1340644"/>
              <a:gd name="connsiteY26" fmla="*/ 187881 h 1341595"/>
              <a:gd name="connsiteX27" fmla="*/ 186928 w 1340644"/>
              <a:gd name="connsiteY27" fmla="*/ 216456 h 1341595"/>
              <a:gd name="connsiteX28" fmla="*/ 185976 w 1340644"/>
              <a:gd name="connsiteY28" fmla="*/ 302181 h 1341595"/>
              <a:gd name="connsiteX29" fmla="*/ 145018 w 1340644"/>
              <a:gd name="connsiteY29" fmla="*/ 365045 h 1341595"/>
              <a:gd name="connsiteX30" fmla="*/ 66913 w 1340644"/>
              <a:gd name="connsiteY30" fmla="*/ 398382 h 1341595"/>
              <a:gd name="connsiteX31" fmla="*/ 50721 w 1340644"/>
              <a:gd name="connsiteY31" fmla="*/ 435531 h 1341595"/>
              <a:gd name="connsiteX32" fmla="*/ 81201 w 1340644"/>
              <a:gd name="connsiteY32" fmla="*/ 515540 h 1341595"/>
              <a:gd name="connsiteX33" fmla="*/ 65961 w 1340644"/>
              <a:gd name="connsiteY33" fmla="*/ 588882 h 1341595"/>
              <a:gd name="connsiteX34" fmla="*/ 7859 w 1340644"/>
              <a:gd name="connsiteY34" fmla="*/ 650795 h 1341595"/>
              <a:gd name="connsiteX35" fmla="*/ 7859 w 1340644"/>
              <a:gd name="connsiteY35" fmla="*/ 690799 h 1341595"/>
              <a:gd name="connsiteX36" fmla="*/ 66913 w 1340644"/>
              <a:gd name="connsiteY36" fmla="*/ 752712 h 1341595"/>
              <a:gd name="connsiteX37" fmla="*/ 82153 w 1340644"/>
              <a:gd name="connsiteY37" fmla="*/ 826056 h 1341595"/>
              <a:gd name="connsiteX38" fmla="*/ 49768 w 1340644"/>
              <a:gd name="connsiteY38" fmla="*/ 906065 h 1341595"/>
              <a:gd name="connsiteX39" fmla="*/ 65009 w 1340644"/>
              <a:gd name="connsiteY39" fmla="*/ 943212 h 1341595"/>
              <a:gd name="connsiteX40" fmla="*/ 143113 w 1340644"/>
              <a:gd name="connsiteY40" fmla="*/ 977503 h 1341595"/>
              <a:gd name="connsiteX41" fmla="*/ 184071 w 1340644"/>
              <a:gd name="connsiteY41" fmla="*/ 1040369 h 1341595"/>
              <a:gd name="connsiteX42" fmla="*/ 185024 w 1340644"/>
              <a:gd name="connsiteY42" fmla="*/ 1126094 h 1341595"/>
              <a:gd name="connsiteX43" fmla="*/ 213599 w 1340644"/>
              <a:gd name="connsiteY43" fmla="*/ 1154669 h 1341595"/>
              <a:gd name="connsiteX44" fmla="*/ 299324 w 1340644"/>
              <a:gd name="connsiteY44" fmla="*/ 1155620 h 1341595"/>
              <a:gd name="connsiteX45" fmla="*/ 362188 w 1340644"/>
              <a:gd name="connsiteY45" fmla="*/ 1196578 h 1341595"/>
              <a:gd name="connsiteX46" fmla="*/ 397430 w 1340644"/>
              <a:gd name="connsiteY46" fmla="*/ 1275636 h 1341595"/>
              <a:gd name="connsiteX47" fmla="*/ 434578 w 1340644"/>
              <a:gd name="connsiteY47" fmla="*/ 1290874 h 1341595"/>
              <a:gd name="connsiteX48" fmla="*/ 514588 w 1340644"/>
              <a:gd name="connsiteY48" fmla="*/ 1260395 h 1341595"/>
              <a:gd name="connsiteX49" fmla="*/ 587930 w 1340644"/>
              <a:gd name="connsiteY49" fmla="*/ 1275636 h 1341595"/>
              <a:gd name="connsiteX50" fmla="*/ 649843 w 1340644"/>
              <a:gd name="connsiteY50" fmla="*/ 1333737 h 1341595"/>
              <a:gd name="connsiteX51" fmla="*/ 689849 w 1340644"/>
              <a:gd name="connsiteY51" fmla="*/ 1333737 h 1341595"/>
              <a:gd name="connsiteX52" fmla="*/ 751761 w 1340644"/>
              <a:gd name="connsiteY52" fmla="*/ 1274682 h 1341595"/>
              <a:gd name="connsiteX53" fmla="*/ 825103 w 1340644"/>
              <a:gd name="connsiteY53" fmla="*/ 1259444 h 1341595"/>
              <a:gd name="connsiteX54" fmla="*/ 905113 w 1340644"/>
              <a:gd name="connsiteY54" fmla="*/ 1289923 h 1341595"/>
              <a:gd name="connsiteX55" fmla="*/ 942261 w 1340644"/>
              <a:gd name="connsiteY55" fmla="*/ 1274682 h 1341595"/>
              <a:gd name="connsiteX56" fmla="*/ 977503 w 1340644"/>
              <a:gd name="connsiteY56" fmla="*/ 1195624 h 1341595"/>
              <a:gd name="connsiteX57" fmla="*/ 1040368 w 1340644"/>
              <a:gd name="connsiteY57" fmla="*/ 1154669 h 1341595"/>
              <a:gd name="connsiteX58" fmla="*/ 1126093 w 1340644"/>
              <a:gd name="connsiteY58" fmla="*/ 1153715 h 1341595"/>
              <a:gd name="connsiteX59" fmla="*/ 1154668 w 1340644"/>
              <a:gd name="connsiteY59" fmla="*/ 1125140 h 1341595"/>
              <a:gd name="connsiteX60" fmla="*/ 1155621 w 1340644"/>
              <a:gd name="connsiteY60" fmla="*/ 1039415 h 1341595"/>
              <a:gd name="connsiteX61" fmla="*/ 1196578 w 1340644"/>
              <a:gd name="connsiteY61" fmla="*/ 976549 h 1341595"/>
              <a:gd name="connsiteX62" fmla="*/ 1275636 w 1340644"/>
              <a:gd name="connsiteY62" fmla="*/ 941307 h 1341595"/>
              <a:gd name="connsiteX63" fmla="*/ 1290876 w 1340644"/>
              <a:gd name="connsiteY63" fmla="*/ 904161 h 1341595"/>
              <a:gd name="connsiteX64" fmla="*/ 1260396 w 1340644"/>
              <a:gd name="connsiteY64" fmla="*/ 824149 h 1341595"/>
              <a:gd name="connsiteX65" fmla="*/ 1275636 w 1340644"/>
              <a:gd name="connsiteY65" fmla="*/ 750807 h 1341595"/>
              <a:gd name="connsiteX66" fmla="*/ 1332786 w 1340644"/>
              <a:gd name="connsiteY66" fmla="*/ 690799 h 1341595"/>
              <a:gd name="connsiteX67" fmla="*/ 1332786 w 1340644"/>
              <a:gd name="connsiteY67" fmla="*/ 650795 h 1341595"/>
              <a:gd name="connsiteX68" fmla="*/ 1273730 w 1340644"/>
              <a:gd name="connsiteY68" fmla="*/ 588882 h 1341595"/>
              <a:gd name="connsiteX69" fmla="*/ 1262301 w 1340644"/>
              <a:gd name="connsiteY69" fmla="*/ 516493 h 1341595"/>
              <a:gd name="connsiteX70" fmla="*/ 1262301 w 1340644"/>
              <a:gd name="connsiteY70" fmla="*/ 516493 h 1341595"/>
              <a:gd name="connsiteX71" fmla="*/ 671751 w 1340644"/>
              <a:gd name="connsiteY71" fmla="*/ 1173719 h 1341595"/>
              <a:gd name="connsiteX72" fmla="*/ 167878 w 1340644"/>
              <a:gd name="connsiteY72" fmla="*/ 671749 h 1341595"/>
              <a:gd name="connsiteX73" fmla="*/ 702230 w 1340644"/>
              <a:gd name="connsiteY73" fmla="*/ 170736 h 1341595"/>
              <a:gd name="connsiteX74" fmla="*/ 1171813 w 1340644"/>
              <a:gd name="connsiteY74" fmla="*/ 631745 h 1341595"/>
              <a:gd name="connsiteX75" fmla="*/ 671751 w 1340644"/>
              <a:gd name="connsiteY75" fmla="*/ 1173719 h 1341595"/>
              <a:gd name="connsiteX76" fmla="*/ 671751 w 1340644"/>
              <a:gd name="connsiteY76" fmla="*/ 1173719 h 1341595"/>
              <a:gd name="connsiteX77" fmla="*/ 688896 w 1340644"/>
              <a:gd name="connsiteY77" fmla="*/ 407907 h 1341595"/>
              <a:gd name="connsiteX78" fmla="*/ 763191 w 1340644"/>
              <a:gd name="connsiteY78" fmla="*/ 558403 h 1341595"/>
              <a:gd name="connsiteX79" fmla="*/ 777478 w 1340644"/>
              <a:gd name="connsiteY79" fmla="*/ 568881 h 1341595"/>
              <a:gd name="connsiteX80" fmla="*/ 943213 w 1340644"/>
              <a:gd name="connsiteY80" fmla="*/ 592694 h 1341595"/>
              <a:gd name="connsiteX81" fmla="*/ 953691 w 1340644"/>
              <a:gd name="connsiteY81" fmla="*/ 625078 h 1341595"/>
              <a:gd name="connsiteX82" fmla="*/ 833676 w 1340644"/>
              <a:gd name="connsiteY82" fmla="*/ 742236 h 1341595"/>
              <a:gd name="connsiteX83" fmla="*/ 827961 w 1340644"/>
              <a:gd name="connsiteY83" fmla="*/ 759381 h 1341595"/>
              <a:gd name="connsiteX84" fmla="*/ 856536 w 1340644"/>
              <a:gd name="connsiteY84" fmla="*/ 925115 h 1341595"/>
              <a:gd name="connsiteX85" fmla="*/ 828913 w 1340644"/>
              <a:gd name="connsiteY85" fmla="*/ 945119 h 1341595"/>
              <a:gd name="connsiteX86" fmla="*/ 680324 w 1340644"/>
              <a:gd name="connsiteY86" fmla="*/ 867012 h 1341595"/>
              <a:gd name="connsiteX87" fmla="*/ 663178 w 1340644"/>
              <a:gd name="connsiteY87" fmla="*/ 867012 h 1341595"/>
              <a:gd name="connsiteX88" fmla="*/ 514588 w 1340644"/>
              <a:gd name="connsiteY88" fmla="*/ 945119 h 1341595"/>
              <a:gd name="connsiteX89" fmla="*/ 486966 w 1340644"/>
              <a:gd name="connsiteY89" fmla="*/ 925115 h 1341595"/>
              <a:gd name="connsiteX90" fmla="*/ 515541 w 1340644"/>
              <a:gd name="connsiteY90" fmla="*/ 759381 h 1341595"/>
              <a:gd name="connsiteX91" fmla="*/ 509826 w 1340644"/>
              <a:gd name="connsiteY91" fmla="*/ 742236 h 1341595"/>
              <a:gd name="connsiteX92" fmla="*/ 389811 w 1340644"/>
              <a:gd name="connsiteY92" fmla="*/ 625078 h 1341595"/>
              <a:gd name="connsiteX93" fmla="*/ 400288 w 1340644"/>
              <a:gd name="connsiteY93" fmla="*/ 592694 h 1341595"/>
              <a:gd name="connsiteX94" fmla="*/ 566024 w 1340644"/>
              <a:gd name="connsiteY94" fmla="*/ 568881 h 1341595"/>
              <a:gd name="connsiteX95" fmla="*/ 580311 w 1340644"/>
              <a:gd name="connsiteY95" fmla="*/ 558403 h 1341595"/>
              <a:gd name="connsiteX96" fmla="*/ 654605 w 1340644"/>
              <a:gd name="connsiteY96" fmla="*/ 407907 h 1341595"/>
              <a:gd name="connsiteX97" fmla="*/ 688896 w 1340644"/>
              <a:gd name="connsiteY97" fmla="*/ 407907 h 1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40644" h="1341595">
                <a:moveTo>
                  <a:pt x="718424" y="241220"/>
                </a:moveTo>
                <a:cubicBezTo>
                  <a:pt x="443151" y="211693"/>
                  <a:pt x="211693" y="444103"/>
                  <a:pt x="241221" y="719374"/>
                </a:cubicBezTo>
                <a:cubicBezTo>
                  <a:pt x="263128" y="920353"/>
                  <a:pt x="424101" y="1081324"/>
                  <a:pt x="625078" y="1103232"/>
                </a:cubicBezTo>
                <a:cubicBezTo>
                  <a:pt x="900351" y="1132761"/>
                  <a:pt x="1131809" y="900349"/>
                  <a:pt x="1102280" y="625078"/>
                </a:cubicBezTo>
                <a:cubicBezTo>
                  <a:pt x="1081326" y="423148"/>
                  <a:pt x="919401" y="262174"/>
                  <a:pt x="718424" y="241220"/>
                </a:cubicBezTo>
                <a:close/>
                <a:moveTo>
                  <a:pt x="1262301" y="516493"/>
                </a:moveTo>
                <a:lnTo>
                  <a:pt x="1292780" y="436482"/>
                </a:lnTo>
                <a:cubicBezTo>
                  <a:pt x="1298496" y="422195"/>
                  <a:pt x="1291828" y="406003"/>
                  <a:pt x="1277541" y="399336"/>
                </a:cubicBezTo>
                <a:lnTo>
                  <a:pt x="1198484" y="364093"/>
                </a:lnTo>
                <a:cubicBezTo>
                  <a:pt x="1172766" y="351711"/>
                  <a:pt x="1157526" y="327898"/>
                  <a:pt x="1157526" y="301228"/>
                </a:cubicBezTo>
                <a:lnTo>
                  <a:pt x="1156574" y="215503"/>
                </a:lnTo>
                <a:cubicBezTo>
                  <a:pt x="1156574" y="199311"/>
                  <a:pt x="1143238" y="186928"/>
                  <a:pt x="1127999" y="186928"/>
                </a:cubicBezTo>
                <a:lnTo>
                  <a:pt x="1042274" y="185974"/>
                </a:lnTo>
                <a:cubicBezTo>
                  <a:pt x="1014651" y="185974"/>
                  <a:pt x="990838" y="168831"/>
                  <a:pt x="979409" y="145018"/>
                </a:cubicBezTo>
                <a:lnTo>
                  <a:pt x="944166" y="65961"/>
                </a:lnTo>
                <a:cubicBezTo>
                  <a:pt x="937499" y="51673"/>
                  <a:pt x="921305" y="45006"/>
                  <a:pt x="907018" y="50720"/>
                </a:cubicBezTo>
                <a:lnTo>
                  <a:pt x="827009" y="81199"/>
                </a:lnTo>
                <a:cubicBezTo>
                  <a:pt x="801291" y="91678"/>
                  <a:pt x="772716" y="85011"/>
                  <a:pt x="753666" y="65961"/>
                </a:cubicBezTo>
                <a:lnTo>
                  <a:pt x="691753" y="7857"/>
                </a:lnTo>
                <a:cubicBezTo>
                  <a:pt x="680324" y="-2619"/>
                  <a:pt x="663178" y="-2619"/>
                  <a:pt x="651749" y="7857"/>
                </a:cubicBezTo>
                <a:lnTo>
                  <a:pt x="589836" y="66912"/>
                </a:lnTo>
                <a:cubicBezTo>
                  <a:pt x="570786" y="85962"/>
                  <a:pt x="542211" y="90724"/>
                  <a:pt x="516493" y="82153"/>
                </a:cubicBezTo>
                <a:lnTo>
                  <a:pt x="436484" y="51673"/>
                </a:lnTo>
                <a:cubicBezTo>
                  <a:pt x="422196" y="45957"/>
                  <a:pt x="406003" y="52624"/>
                  <a:pt x="399336" y="66912"/>
                </a:cubicBezTo>
                <a:lnTo>
                  <a:pt x="364093" y="145970"/>
                </a:lnTo>
                <a:cubicBezTo>
                  <a:pt x="351711" y="169782"/>
                  <a:pt x="327899" y="186928"/>
                  <a:pt x="301228" y="186928"/>
                </a:cubicBezTo>
                <a:lnTo>
                  <a:pt x="215503" y="187881"/>
                </a:lnTo>
                <a:cubicBezTo>
                  <a:pt x="199311" y="187881"/>
                  <a:pt x="186928" y="201215"/>
                  <a:pt x="186928" y="216456"/>
                </a:cubicBezTo>
                <a:lnTo>
                  <a:pt x="185976" y="302181"/>
                </a:lnTo>
                <a:cubicBezTo>
                  <a:pt x="185976" y="329803"/>
                  <a:pt x="168830" y="353615"/>
                  <a:pt x="145018" y="365045"/>
                </a:cubicBezTo>
                <a:lnTo>
                  <a:pt x="66913" y="398382"/>
                </a:lnTo>
                <a:cubicBezTo>
                  <a:pt x="52626" y="404098"/>
                  <a:pt x="45959" y="421243"/>
                  <a:pt x="50721" y="435531"/>
                </a:cubicBezTo>
                <a:lnTo>
                  <a:pt x="81201" y="515540"/>
                </a:lnTo>
                <a:cubicBezTo>
                  <a:pt x="91678" y="541257"/>
                  <a:pt x="85011" y="569832"/>
                  <a:pt x="65961" y="588882"/>
                </a:cubicBezTo>
                <a:lnTo>
                  <a:pt x="7859" y="650795"/>
                </a:lnTo>
                <a:cubicBezTo>
                  <a:pt x="-2620" y="662224"/>
                  <a:pt x="-2620" y="679370"/>
                  <a:pt x="7859" y="690799"/>
                </a:cubicBezTo>
                <a:lnTo>
                  <a:pt x="66913" y="752712"/>
                </a:lnTo>
                <a:cubicBezTo>
                  <a:pt x="85963" y="771762"/>
                  <a:pt x="92630" y="800337"/>
                  <a:pt x="82153" y="826056"/>
                </a:cubicBezTo>
                <a:lnTo>
                  <a:pt x="49768" y="906065"/>
                </a:lnTo>
                <a:cubicBezTo>
                  <a:pt x="44053" y="920353"/>
                  <a:pt x="50721" y="937498"/>
                  <a:pt x="65009" y="943212"/>
                </a:cubicBezTo>
                <a:lnTo>
                  <a:pt x="143113" y="977503"/>
                </a:lnTo>
                <a:cubicBezTo>
                  <a:pt x="168830" y="989886"/>
                  <a:pt x="184071" y="1013698"/>
                  <a:pt x="184071" y="1040369"/>
                </a:cubicBezTo>
                <a:lnTo>
                  <a:pt x="185024" y="1126094"/>
                </a:lnTo>
                <a:cubicBezTo>
                  <a:pt x="185024" y="1142286"/>
                  <a:pt x="198359" y="1154669"/>
                  <a:pt x="213599" y="1154669"/>
                </a:cubicBezTo>
                <a:lnTo>
                  <a:pt x="299324" y="1155620"/>
                </a:lnTo>
                <a:cubicBezTo>
                  <a:pt x="326946" y="1155620"/>
                  <a:pt x="350759" y="1172765"/>
                  <a:pt x="362188" y="1196578"/>
                </a:cubicBezTo>
                <a:lnTo>
                  <a:pt x="397430" y="1275636"/>
                </a:lnTo>
                <a:cubicBezTo>
                  <a:pt x="404099" y="1289923"/>
                  <a:pt x="420291" y="1296590"/>
                  <a:pt x="434578" y="1290874"/>
                </a:cubicBezTo>
                <a:lnTo>
                  <a:pt x="514588" y="1260395"/>
                </a:lnTo>
                <a:cubicBezTo>
                  <a:pt x="540305" y="1249919"/>
                  <a:pt x="567928" y="1256586"/>
                  <a:pt x="587930" y="1275636"/>
                </a:cubicBezTo>
                <a:lnTo>
                  <a:pt x="649843" y="1333737"/>
                </a:lnTo>
                <a:cubicBezTo>
                  <a:pt x="661274" y="1344215"/>
                  <a:pt x="678418" y="1344215"/>
                  <a:pt x="689849" y="1333737"/>
                </a:cubicBezTo>
                <a:lnTo>
                  <a:pt x="751761" y="1274682"/>
                </a:lnTo>
                <a:cubicBezTo>
                  <a:pt x="770811" y="1255632"/>
                  <a:pt x="799386" y="1250870"/>
                  <a:pt x="825103" y="1259444"/>
                </a:cubicBezTo>
                <a:lnTo>
                  <a:pt x="905113" y="1289923"/>
                </a:lnTo>
                <a:cubicBezTo>
                  <a:pt x="919401" y="1295637"/>
                  <a:pt x="935593" y="1288970"/>
                  <a:pt x="942261" y="1274682"/>
                </a:cubicBezTo>
                <a:lnTo>
                  <a:pt x="977503" y="1195624"/>
                </a:lnTo>
                <a:cubicBezTo>
                  <a:pt x="989886" y="1169907"/>
                  <a:pt x="1013699" y="1154669"/>
                  <a:pt x="1040368" y="1154669"/>
                </a:cubicBezTo>
                <a:lnTo>
                  <a:pt x="1126093" y="1153715"/>
                </a:lnTo>
                <a:cubicBezTo>
                  <a:pt x="1142286" y="1153715"/>
                  <a:pt x="1154668" y="1140381"/>
                  <a:pt x="1154668" y="1125140"/>
                </a:cubicBezTo>
                <a:lnTo>
                  <a:pt x="1155621" y="1039415"/>
                </a:lnTo>
                <a:cubicBezTo>
                  <a:pt x="1155621" y="1011794"/>
                  <a:pt x="1172766" y="987981"/>
                  <a:pt x="1196578" y="976549"/>
                </a:cubicBezTo>
                <a:lnTo>
                  <a:pt x="1275636" y="941307"/>
                </a:lnTo>
                <a:cubicBezTo>
                  <a:pt x="1289924" y="934640"/>
                  <a:pt x="1296591" y="918448"/>
                  <a:pt x="1290876" y="904161"/>
                </a:cubicBezTo>
                <a:lnTo>
                  <a:pt x="1260396" y="824149"/>
                </a:lnTo>
                <a:cubicBezTo>
                  <a:pt x="1249918" y="798432"/>
                  <a:pt x="1256586" y="770811"/>
                  <a:pt x="1275636" y="750807"/>
                </a:cubicBezTo>
                <a:lnTo>
                  <a:pt x="1332786" y="690799"/>
                </a:lnTo>
                <a:cubicBezTo>
                  <a:pt x="1343263" y="679370"/>
                  <a:pt x="1343263" y="661273"/>
                  <a:pt x="1332786" y="650795"/>
                </a:cubicBezTo>
                <a:lnTo>
                  <a:pt x="1273730" y="588882"/>
                </a:lnTo>
                <a:cubicBezTo>
                  <a:pt x="1257538" y="570786"/>
                  <a:pt x="1252776" y="542211"/>
                  <a:pt x="1262301" y="516493"/>
                </a:cubicBezTo>
                <a:lnTo>
                  <a:pt x="1262301" y="516493"/>
                </a:lnTo>
                <a:close/>
                <a:moveTo>
                  <a:pt x="671751" y="1173719"/>
                </a:moveTo>
                <a:cubicBezTo>
                  <a:pt x="395526" y="1173719"/>
                  <a:pt x="167878" y="947974"/>
                  <a:pt x="167878" y="671749"/>
                </a:cubicBezTo>
                <a:cubicBezTo>
                  <a:pt x="167878" y="385048"/>
                  <a:pt x="409813" y="153590"/>
                  <a:pt x="702230" y="170736"/>
                </a:cubicBezTo>
                <a:cubicBezTo>
                  <a:pt x="949880" y="185023"/>
                  <a:pt x="1152763" y="384095"/>
                  <a:pt x="1171813" y="631745"/>
                </a:cubicBezTo>
                <a:cubicBezTo>
                  <a:pt x="1195626" y="926069"/>
                  <a:pt x="962263" y="1173719"/>
                  <a:pt x="671751" y="1173719"/>
                </a:cubicBezTo>
                <a:lnTo>
                  <a:pt x="671751" y="1173719"/>
                </a:lnTo>
                <a:close/>
                <a:moveTo>
                  <a:pt x="688896" y="407907"/>
                </a:moveTo>
                <a:lnTo>
                  <a:pt x="763191" y="558403"/>
                </a:lnTo>
                <a:cubicBezTo>
                  <a:pt x="766049" y="564119"/>
                  <a:pt x="770811" y="567928"/>
                  <a:pt x="777478" y="568881"/>
                </a:cubicBezTo>
                <a:lnTo>
                  <a:pt x="943213" y="592694"/>
                </a:lnTo>
                <a:cubicBezTo>
                  <a:pt x="958453" y="594598"/>
                  <a:pt x="965121" y="613648"/>
                  <a:pt x="953691" y="625078"/>
                </a:cubicBezTo>
                <a:lnTo>
                  <a:pt x="833676" y="742236"/>
                </a:lnTo>
                <a:cubicBezTo>
                  <a:pt x="828913" y="746998"/>
                  <a:pt x="827009" y="752712"/>
                  <a:pt x="827961" y="759381"/>
                </a:cubicBezTo>
                <a:lnTo>
                  <a:pt x="856536" y="925115"/>
                </a:lnTo>
                <a:cubicBezTo>
                  <a:pt x="859393" y="940356"/>
                  <a:pt x="843201" y="951786"/>
                  <a:pt x="828913" y="945119"/>
                </a:cubicBezTo>
                <a:lnTo>
                  <a:pt x="680324" y="867012"/>
                </a:lnTo>
                <a:cubicBezTo>
                  <a:pt x="674609" y="864156"/>
                  <a:pt x="667941" y="864156"/>
                  <a:pt x="663178" y="867012"/>
                </a:cubicBezTo>
                <a:lnTo>
                  <a:pt x="514588" y="945119"/>
                </a:lnTo>
                <a:cubicBezTo>
                  <a:pt x="500301" y="952737"/>
                  <a:pt x="485061" y="940356"/>
                  <a:pt x="486966" y="925115"/>
                </a:cubicBezTo>
                <a:lnTo>
                  <a:pt x="515541" y="759381"/>
                </a:lnTo>
                <a:cubicBezTo>
                  <a:pt x="516493" y="753665"/>
                  <a:pt x="514588" y="746998"/>
                  <a:pt x="509826" y="742236"/>
                </a:cubicBezTo>
                <a:lnTo>
                  <a:pt x="389811" y="625078"/>
                </a:lnTo>
                <a:cubicBezTo>
                  <a:pt x="378380" y="614599"/>
                  <a:pt x="385049" y="595549"/>
                  <a:pt x="400288" y="592694"/>
                </a:cubicBezTo>
                <a:lnTo>
                  <a:pt x="566024" y="568881"/>
                </a:lnTo>
                <a:cubicBezTo>
                  <a:pt x="571738" y="567928"/>
                  <a:pt x="577453" y="564119"/>
                  <a:pt x="580311" y="558403"/>
                </a:cubicBezTo>
                <a:lnTo>
                  <a:pt x="654605" y="407907"/>
                </a:lnTo>
                <a:cubicBezTo>
                  <a:pt x="662226" y="393620"/>
                  <a:pt x="682228" y="393620"/>
                  <a:pt x="688896" y="407907"/>
                </a:cubicBezTo>
                <a:close/>
              </a:path>
            </a:pathLst>
          </a:custGeom>
          <a:solidFill>
            <a:srgbClr val="FFFFFF"/>
          </a:solidFill>
          <a:ln w="9525" cap="flat">
            <a:noFill/>
            <a:prstDash val="solid"/>
            <a:miter/>
          </a:ln>
        </p:spPr>
        <p:txBody>
          <a:bodyPr rtlCol="0" anchor="ctr"/>
          <a:lstStyle/>
          <a:p>
            <a:endParaRPr lang="en-GB"/>
          </a:p>
        </p:txBody>
      </p:sp>
      <p:sp>
        <p:nvSpPr>
          <p:cNvPr id="98" name="Vrije vorm 97">
            <a:extLst>
              <a:ext uri="{FF2B5EF4-FFF2-40B4-BE49-F238E27FC236}">
                <a16:creationId xmlns:a16="http://schemas.microsoft.com/office/drawing/2014/main" id="{E02A4B2A-9230-85DD-3F1F-2F48E98AF34C}"/>
              </a:ext>
            </a:extLst>
          </p:cNvPr>
          <p:cNvSpPr/>
          <p:nvPr/>
        </p:nvSpPr>
        <p:spPr>
          <a:xfrm>
            <a:off x="15747671" y="-21173602"/>
            <a:ext cx="1441464" cy="961073"/>
          </a:xfrm>
          <a:custGeom>
            <a:avLst/>
            <a:gdLst>
              <a:gd name="connsiteX0" fmla="*/ 1390509 w 1441464"/>
              <a:gd name="connsiteY0" fmla="*/ 157163 h 961073"/>
              <a:gd name="connsiteX1" fmla="*/ 1354313 w 1441464"/>
              <a:gd name="connsiteY1" fmla="*/ 145733 h 961073"/>
              <a:gd name="connsiteX2" fmla="*/ 1333359 w 1441464"/>
              <a:gd name="connsiteY2" fmla="*/ 162878 h 961073"/>
              <a:gd name="connsiteX3" fmla="*/ 1328596 w 1441464"/>
              <a:gd name="connsiteY3" fmla="*/ 198120 h 961073"/>
              <a:gd name="connsiteX4" fmla="*/ 1330501 w 1441464"/>
              <a:gd name="connsiteY4" fmla="*/ 201932 h 961073"/>
              <a:gd name="connsiteX5" fmla="*/ 1363838 w 1441464"/>
              <a:gd name="connsiteY5" fmla="*/ 209550 h 961073"/>
              <a:gd name="connsiteX6" fmla="*/ 1380032 w 1441464"/>
              <a:gd name="connsiteY6" fmla="*/ 229553 h 961073"/>
              <a:gd name="connsiteX7" fmla="*/ 1360029 w 1441464"/>
              <a:gd name="connsiteY7" fmla="*/ 237174 h 961073"/>
              <a:gd name="connsiteX8" fmla="*/ 1343836 w 1441464"/>
              <a:gd name="connsiteY8" fmla="*/ 232411 h 961073"/>
              <a:gd name="connsiteX9" fmla="*/ 1337169 w 1441464"/>
              <a:gd name="connsiteY9" fmla="*/ 228600 h 961073"/>
              <a:gd name="connsiteX10" fmla="*/ 1334311 w 1441464"/>
              <a:gd name="connsiteY10" fmla="*/ 226695 h 961073"/>
              <a:gd name="connsiteX11" fmla="*/ 1329549 w 1441464"/>
              <a:gd name="connsiteY11" fmla="*/ 222886 h 961073"/>
              <a:gd name="connsiteX12" fmla="*/ 1315261 w 1441464"/>
              <a:gd name="connsiteY12" fmla="*/ 202883 h 961073"/>
              <a:gd name="connsiteX13" fmla="*/ 1320976 w 1441464"/>
              <a:gd name="connsiteY13" fmla="*/ 155258 h 961073"/>
              <a:gd name="connsiteX14" fmla="*/ 1336217 w 1441464"/>
              <a:gd name="connsiteY14" fmla="*/ 138113 h 961073"/>
              <a:gd name="connsiteX15" fmla="*/ 1369554 w 1441464"/>
              <a:gd name="connsiteY15" fmla="*/ 124778 h 961073"/>
              <a:gd name="connsiteX16" fmla="*/ 1398129 w 1441464"/>
              <a:gd name="connsiteY16" fmla="*/ 94299 h 961073"/>
              <a:gd name="connsiteX17" fmla="*/ 1367649 w 1441464"/>
              <a:gd name="connsiteY17" fmla="*/ 65724 h 961073"/>
              <a:gd name="connsiteX18" fmla="*/ 1257159 w 1441464"/>
              <a:gd name="connsiteY18" fmla="*/ 154307 h 961073"/>
              <a:gd name="connsiteX19" fmla="*/ 1202867 w 1441464"/>
              <a:gd name="connsiteY19" fmla="*/ 182882 h 961073"/>
              <a:gd name="connsiteX20" fmla="*/ 757096 w 1441464"/>
              <a:gd name="connsiteY20" fmla="*/ 0 h 961073"/>
              <a:gd name="connsiteX21" fmla="*/ 388479 w 1441464"/>
              <a:gd name="connsiteY21" fmla="*/ 85725 h 961073"/>
              <a:gd name="connsiteX22" fmla="*/ 311326 w 1441464"/>
              <a:gd name="connsiteY22" fmla="*/ 48578 h 961073"/>
              <a:gd name="connsiteX23" fmla="*/ 177976 w 1441464"/>
              <a:gd name="connsiteY23" fmla="*/ 19050 h 961073"/>
              <a:gd name="connsiteX24" fmla="*/ 147496 w 1441464"/>
              <a:gd name="connsiteY24" fmla="*/ 32386 h 961073"/>
              <a:gd name="connsiteX25" fmla="*/ 143686 w 1441464"/>
              <a:gd name="connsiteY25" fmla="*/ 63819 h 961073"/>
              <a:gd name="connsiteX26" fmla="*/ 218934 w 1441464"/>
              <a:gd name="connsiteY26" fmla="*/ 244794 h 961073"/>
              <a:gd name="connsiteX27" fmla="*/ 174167 w 1441464"/>
              <a:gd name="connsiteY27" fmla="*/ 374333 h 961073"/>
              <a:gd name="connsiteX28" fmla="*/ 144638 w 1441464"/>
              <a:gd name="connsiteY28" fmla="*/ 414338 h 961073"/>
              <a:gd name="connsiteX29" fmla="*/ 88442 w 1441464"/>
              <a:gd name="connsiteY29" fmla="*/ 407670 h 961073"/>
              <a:gd name="connsiteX30" fmla="*/ 26529 w 1441464"/>
              <a:gd name="connsiteY30" fmla="*/ 400050 h 961073"/>
              <a:gd name="connsiteX31" fmla="*/ 49388 w 1441464"/>
              <a:gd name="connsiteY31" fmla="*/ 617220 h 961073"/>
              <a:gd name="connsiteX32" fmla="*/ 166546 w 1441464"/>
              <a:gd name="connsiteY32" fmla="*/ 711519 h 961073"/>
              <a:gd name="connsiteX33" fmla="*/ 293229 w 1441464"/>
              <a:gd name="connsiteY33" fmla="*/ 754382 h 961073"/>
              <a:gd name="connsiteX34" fmla="*/ 349426 w 1441464"/>
              <a:gd name="connsiteY34" fmla="*/ 933450 h 961073"/>
              <a:gd name="connsiteX35" fmla="*/ 352284 w 1441464"/>
              <a:gd name="connsiteY35" fmla="*/ 952500 h 961073"/>
              <a:gd name="connsiteX36" fmla="*/ 370382 w 1441464"/>
              <a:gd name="connsiteY36" fmla="*/ 961074 h 961073"/>
              <a:gd name="connsiteX37" fmla="*/ 551357 w 1441464"/>
              <a:gd name="connsiteY37" fmla="*/ 961074 h 961073"/>
              <a:gd name="connsiteX38" fmla="*/ 568501 w 1441464"/>
              <a:gd name="connsiteY38" fmla="*/ 952500 h 961073"/>
              <a:gd name="connsiteX39" fmla="*/ 598029 w 1441464"/>
              <a:gd name="connsiteY39" fmla="*/ 896303 h 961073"/>
              <a:gd name="connsiteX40" fmla="*/ 721854 w 1441464"/>
              <a:gd name="connsiteY40" fmla="*/ 907733 h 961073"/>
              <a:gd name="connsiteX41" fmla="*/ 856157 w 1441464"/>
              <a:gd name="connsiteY41" fmla="*/ 897257 h 961073"/>
              <a:gd name="connsiteX42" fmla="*/ 844726 w 1441464"/>
              <a:gd name="connsiteY42" fmla="*/ 933450 h 961073"/>
              <a:gd name="connsiteX43" fmla="*/ 847584 w 1441464"/>
              <a:gd name="connsiteY43" fmla="*/ 952500 h 961073"/>
              <a:gd name="connsiteX44" fmla="*/ 865682 w 1441464"/>
              <a:gd name="connsiteY44" fmla="*/ 961074 h 961073"/>
              <a:gd name="connsiteX45" fmla="*/ 1046657 w 1441464"/>
              <a:gd name="connsiteY45" fmla="*/ 961074 h 961073"/>
              <a:gd name="connsiteX46" fmla="*/ 1064754 w 1441464"/>
              <a:gd name="connsiteY46" fmla="*/ 952500 h 961073"/>
              <a:gd name="connsiteX47" fmla="*/ 1236204 w 1441464"/>
              <a:gd name="connsiteY47" fmla="*/ 671513 h 961073"/>
              <a:gd name="connsiteX48" fmla="*/ 1291449 w 1441464"/>
              <a:gd name="connsiteY48" fmla="*/ 410528 h 961073"/>
              <a:gd name="connsiteX49" fmla="*/ 1240013 w 1441464"/>
              <a:gd name="connsiteY49" fmla="*/ 232411 h 961073"/>
              <a:gd name="connsiteX50" fmla="*/ 1260969 w 1441464"/>
              <a:gd name="connsiteY50" fmla="*/ 220028 h 961073"/>
              <a:gd name="connsiteX51" fmla="*/ 1354313 w 1441464"/>
              <a:gd name="connsiteY51" fmla="*/ 298133 h 961073"/>
              <a:gd name="connsiteX52" fmla="*/ 1368601 w 1441464"/>
              <a:gd name="connsiteY52" fmla="*/ 299086 h 961073"/>
              <a:gd name="connsiteX53" fmla="*/ 1440038 w 1441464"/>
              <a:gd name="connsiteY53" fmla="*/ 249557 h 961073"/>
              <a:gd name="connsiteX54" fmla="*/ 1390509 w 1441464"/>
              <a:gd name="connsiteY54" fmla="*/ 157163 h 961073"/>
              <a:gd name="connsiteX55" fmla="*/ 1390509 w 1441464"/>
              <a:gd name="connsiteY55" fmla="*/ 157163 h 961073"/>
              <a:gd name="connsiteX56" fmla="*/ 295134 w 1441464"/>
              <a:gd name="connsiteY56" fmla="*/ 467678 h 961073"/>
              <a:gd name="connsiteX57" fmla="*/ 250367 w 1441464"/>
              <a:gd name="connsiteY57" fmla="*/ 422911 h 961073"/>
              <a:gd name="connsiteX58" fmla="*/ 295134 w 1441464"/>
              <a:gd name="connsiteY58" fmla="*/ 378144 h 961073"/>
              <a:gd name="connsiteX59" fmla="*/ 339901 w 1441464"/>
              <a:gd name="connsiteY59" fmla="*/ 422911 h 961073"/>
              <a:gd name="connsiteX60" fmla="*/ 295134 w 1441464"/>
              <a:gd name="connsiteY60" fmla="*/ 467678 h 961073"/>
              <a:gd name="connsiteX61" fmla="*/ 941882 w 1441464"/>
              <a:gd name="connsiteY61" fmla="*/ 127636 h 961073"/>
              <a:gd name="connsiteX62" fmla="*/ 904734 w 1441464"/>
              <a:gd name="connsiteY62" fmla="*/ 145733 h 961073"/>
              <a:gd name="connsiteX63" fmla="*/ 751382 w 1441464"/>
              <a:gd name="connsiteY63" fmla="*/ 120969 h 961073"/>
              <a:gd name="connsiteX64" fmla="*/ 751382 w 1441464"/>
              <a:gd name="connsiteY64" fmla="*/ 120969 h 961073"/>
              <a:gd name="connsiteX65" fmla="*/ 574217 w 1441464"/>
              <a:gd name="connsiteY65" fmla="*/ 146686 h 961073"/>
              <a:gd name="connsiteX66" fmla="*/ 565644 w 1441464"/>
              <a:gd name="connsiteY66" fmla="*/ 147638 h 961073"/>
              <a:gd name="connsiteX67" fmla="*/ 537069 w 1441464"/>
              <a:gd name="connsiteY67" fmla="*/ 126683 h 961073"/>
              <a:gd name="connsiteX68" fmla="*/ 556119 w 1441464"/>
              <a:gd name="connsiteY68" fmla="*/ 89536 h 961073"/>
              <a:gd name="connsiteX69" fmla="*/ 751382 w 1441464"/>
              <a:gd name="connsiteY69" fmla="*/ 60961 h 961073"/>
              <a:gd name="connsiteX70" fmla="*/ 751382 w 1441464"/>
              <a:gd name="connsiteY70" fmla="*/ 60961 h 961073"/>
              <a:gd name="connsiteX71" fmla="*/ 923784 w 1441464"/>
              <a:gd name="connsiteY71" fmla="*/ 88583 h 961073"/>
              <a:gd name="connsiteX72" fmla="*/ 941882 w 1441464"/>
              <a:gd name="connsiteY72" fmla="*/ 127636 h 961073"/>
              <a:gd name="connsiteX73" fmla="*/ 941882 w 1441464"/>
              <a:gd name="connsiteY73" fmla="*/ 127636 h 96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41464" h="961073">
                <a:moveTo>
                  <a:pt x="1390509" y="157163"/>
                </a:moveTo>
                <a:cubicBezTo>
                  <a:pt x="1379079" y="151449"/>
                  <a:pt x="1366696" y="147638"/>
                  <a:pt x="1354313" y="145733"/>
                </a:cubicBezTo>
                <a:cubicBezTo>
                  <a:pt x="1346694" y="148591"/>
                  <a:pt x="1338121" y="154307"/>
                  <a:pt x="1333359" y="162878"/>
                </a:cubicBezTo>
                <a:cubicBezTo>
                  <a:pt x="1329549" y="169545"/>
                  <a:pt x="1323834" y="184786"/>
                  <a:pt x="1328596" y="198120"/>
                </a:cubicBezTo>
                <a:cubicBezTo>
                  <a:pt x="1328596" y="199074"/>
                  <a:pt x="1329549" y="200978"/>
                  <a:pt x="1330501" y="201932"/>
                </a:cubicBezTo>
                <a:cubicBezTo>
                  <a:pt x="1342884" y="201932"/>
                  <a:pt x="1354313" y="204788"/>
                  <a:pt x="1363838" y="209550"/>
                </a:cubicBezTo>
                <a:cubicBezTo>
                  <a:pt x="1376221" y="215266"/>
                  <a:pt x="1381936" y="223838"/>
                  <a:pt x="1380032" y="229553"/>
                </a:cubicBezTo>
                <a:cubicBezTo>
                  <a:pt x="1378126" y="234316"/>
                  <a:pt x="1371459" y="239078"/>
                  <a:pt x="1360029" y="237174"/>
                </a:cubicBezTo>
                <a:cubicBezTo>
                  <a:pt x="1355267" y="236220"/>
                  <a:pt x="1344788" y="233363"/>
                  <a:pt x="1343836" y="232411"/>
                </a:cubicBezTo>
                <a:cubicBezTo>
                  <a:pt x="1340979" y="231458"/>
                  <a:pt x="1339074" y="230507"/>
                  <a:pt x="1337169" y="228600"/>
                </a:cubicBezTo>
                <a:cubicBezTo>
                  <a:pt x="1336217" y="227649"/>
                  <a:pt x="1335263" y="227649"/>
                  <a:pt x="1334311" y="226695"/>
                </a:cubicBezTo>
                <a:cubicBezTo>
                  <a:pt x="1332407" y="225744"/>
                  <a:pt x="1330501" y="223838"/>
                  <a:pt x="1329549" y="222886"/>
                </a:cubicBezTo>
                <a:cubicBezTo>
                  <a:pt x="1322882" y="217170"/>
                  <a:pt x="1318119" y="210503"/>
                  <a:pt x="1315261" y="202883"/>
                </a:cubicBezTo>
                <a:cubicBezTo>
                  <a:pt x="1309546" y="185738"/>
                  <a:pt x="1314309" y="166688"/>
                  <a:pt x="1320976" y="155258"/>
                </a:cubicBezTo>
                <a:cubicBezTo>
                  <a:pt x="1323834" y="150495"/>
                  <a:pt x="1330501" y="141924"/>
                  <a:pt x="1336217" y="138113"/>
                </a:cubicBezTo>
                <a:cubicBezTo>
                  <a:pt x="1345742" y="130494"/>
                  <a:pt x="1357171" y="125732"/>
                  <a:pt x="1369554" y="124778"/>
                </a:cubicBezTo>
                <a:cubicBezTo>
                  <a:pt x="1385746" y="123825"/>
                  <a:pt x="1398129" y="110491"/>
                  <a:pt x="1398129" y="94299"/>
                </a:cubicBezTo>
                <a:cubicBezTo>
                  <a:pt x="1397176" y="78107"/>
                  <a:pt x="1383842" y="64770"/>
                  <a:pt x="1367649" y="65724"/>
                </a:cubicBezTo>
                <a:cubicBezTo>
                  <a:pt x="1315261" y="68582"/>
                  <a:pt x="1270494" y="105728"/>
                  <a:pt x="1257159" y="154307"/>
                </a:cubicBezTo>
                <a:cubicBezTo>
                  <a:pt x="1237157" y="160974"/>
                  <a:pt x="1218107" y="171450"/>
                  <a:pt x="1202867" y="182882"/>
                </a:cubicBezTo>
                <a:cubicBezTo>
                  <a:pt x="1108569" y="70486"/>
                  <a:pt x="944738" y="0"/>
                  <a:pt x="757096" y="0"/>
                </a:cubicBezTo>
                <a:cubicBezTo>
                  <a:pt x="617079" y="0"/>
                  <a:pt x="489444" y="30482"/>
                  <a:pt x="388479" y="85725"/>
                </a:cubicBezTo>
                <a:cubicBezTo>
                  <a:pt x="365619" y="72391"/>
                  <a:pt x="339901" y="59057"/>
                  <a:pt x="311326" y="48578"/>
                </a:cubicBezTo>
                <a:cubicBezTo>
                  <a:pt x="267511" y="31433"/>
                  <a:pt x="222744" y="20957"/>
                  <a:pt x="177976" y="19050"/>
                </a:cubicBezTo>
                <a:cubicBezTo>
                  <a:pt x="165594" y="18099"/>
                  <a:pt x="154163" y="23813"/>
                  <a:pt x="147496" y="32386"/>
                </a:cubicBezTo>
                <a:cubicBezTo>
                  <a:pt x="140829" y="41911"/>
                  <a:pt x="138924" y="53341"/>
                  <a:pt x="143686" y="63819"/>
                </a:cubicBezTo>
                <a:cubicBezTo>
                  <a:pt x="143686" y="64770"/>
                  <a:pt x="186549" y="160020"/>
                  <a:pt x="218934" y="244794"/>
                </a:cubicBezTo>
                <a:cubicBezTo>
                  <a:pt x="196074" y="283845"/>
                  <a:pt x="182738" y="321945"/>
                  <a:pt x="174167" y="374333"/>
                </a:cubicBezTo>
                <a:cubicBezTo>
                  <a:pt x="171309" y="395288"/>
                  <a:pt x="157021" y="409575"/>
                  <a:pt x="144638" y="414338"/>
                </a:cubicBezTo>
                <a:cubicBezTo>
                  <a:pt x="128446" y="420053"/>
                  <a:pt x="106538" y="416244"/>
                  <a:pt x="88442" y="407670"/>
                </a:cubicBezTo>
                <a:cubicBezTo>
                  <a:pt x="59867" y="394336"/>
                  <a:pt x="40817" y="391478"/>
                  <a:pt x="26529" y="400050"/>
                </a:cubicBezTo>
                <a:cubicBezTo>
                  <a:pt x="-11571" y="421958"/>
                  <a:pt x="-12524" y="534353"/>
                  <a:pt x="49388" y="617220"/>
                </a:cubicBezTo>
                <a:cubicBezTo>
                  <a:pt x="82726" y="661988"/>
                  <a:pt x="111301" y="696278"/>
                  <a:pt x="166546" y="711519"/>
                </a:cubicBezTo>
                <a:cubicBezTo>
                  <a:pt x="209409" y="722949"/>
                  <a:pt x="258938" y="730569"/>
                  <a:pt x="293229" y="754382"/>
                </a:cubicBezTo>
                <a:cubicBezTo>
                  <a:pt x="329424" y="779145"/>
                  <a:pt x="375144" y="853441"/>
                  <a:pt x="349426" y="933450"/>
                </a:cubicBezTo>
                <a:cubicBezTo>
                  <a:pt x="347521" y="940119"/>
                  <a:pt x="347521" y="946786"/>
                  <a:pt x="352284" y="952500"/>
                </a:cubicBezTo>
                <a:cubicBezTo>
                  <a:pt x="357046" y="958216"/>
                  <a:pt x="362761" y="961074"/>
                  <a:pt x="370382" y="961074"/>
                </a:cubicBezTo>
                <a:lnTo>
                  <a:pt x="551357" y="961074"/>
                </a:lnTo>
                <a:cubicBezTo>
                  <a:pt x="558024" y="961074"/>
                  <a:pt x="564692" y="958216"/>
                  <a:pt x="568501" y="952500"/>
                </a:cubicBezTo>
                <a:cubicBezTo>
                  <a:pt x="570407" y="949644"/>
                  <a:pt x="579932" y="937261"/>
                  <a:pt x="598029" y="896303"/>
                </a:cubicBezTo>
                <a:cubicBezTo>
                  <a:pt x="637082" y="903924"/>
                  <a:pt x="678992" y="907733"/>
                  <a:pt x="721854" y="907733"/>
                </a:cubicBezTo>
                <a:cubicBezTo>
                  <a:pt x="769479" y="907733"/>
                  <a:pt x="814246" y="903924"/>
                  <a:pt x="856157" y="897257"/>
                </a:cubicBezTo>
                <a:cubicBezTo>
                  <a:pt x="853299" y="908686"/>
                  <a:pt x="849488" y="921069"/>
                  <a:pt x="844726" y="933450"/>
                </a:cubicBezTo>
                <a:cubicBezTo>
                  <a:pt x="841869" y="940119"/>
                  <a:pt x="842821" y="946786"/>
                  <a:pt x="847584" y="952500"/>
                </a:cubicBezTo>
                <a:cubicBezTo>
                  <a:pt x="851394" y="958216"/>
                  <a:pt x="858061" y="961074"/>
                  <a:pt x="865682" y="961074"/>
                </a:cubicBezTo>
                <a:lnTo>
                  <a:pt x="1046657" y="961074"/>
                </a:lnTo>
                <a:cubicBezTo>
                  <a:pt x="1053324" y="961074"/>
                  <a:pt x="1059992" y="958216"/>
                  <a:pt x="1064754" y="952500"/>
                </a:cubicBezTo>
                <a:cubicBezTo>
                  <a:pt x="1065707" y="950595"/>
                  <a:pt x="1177149" y="809625"/>
                  <a:pt x="1236204" y="671513"/>
                </a:cubicBezTo>
                <a:cubicBezTo>
                  <a:pt x="1300021" y="521970"/>
                  <a:pt x="1291449" y="421007"/>
                  <a:pt x="1291449" y="410528"/>
                </a:cubicBezTo>
                <a:cubicBezTo>
                  <a:pt x="1290496" y="345758"/>
                  <a:pt x="1272399" y="285750"/>
                  <a:pt x="1240013" y="232411"/>
                </a:cubicBezTo>
                <a:cubicBezTo>
                  <a:pt x="1245729" y="227649"/>
                  <a:pt x="1253349" y="223838"/>
                  <a:pt x="1260969" y="220028"/>
                </a:cubicBezTo>
                <a:cubicBezTo>
                  <a:pt x="1273351" y="260033"/>
                  <a:pt x="1308594" y="290513"/>
                  <a:pt x="1354313" y="298133"/>
                </a:cubicBezTo>
                <a:cubicBezTo>
                  <a:pt x="1359076" y="299086"/>
                  <a:pt x="1363838" y="299086"/>
                  <a:pt x="1368601" y="299086"/>
                </a:cubicBezTo>
                <a:cubicBezTo>
                  <a:pt x="1401938" y="299086"/>
                  <a:pt x="1430513" y="280036"/>
                  <a:pt x="1440038" y="249557"/>
                </a:cubicBezTo>
                <a:cubicBezTo>
                  <a:pt x="1445754" y="219075"/>
                  <a:pt x="1435276" y="179070"/>
                  <a:pt x="1390509" y="157163"/>
                </a:cubicBezTo>
                <a:lnTo>
                  <a:pt x="1390509" y="157163"/>
                </a:lnTo>
                <a:close/>
                <a:moveTo>
                  <a:pt x="295134" y="467678"/>
                </a:moveTo>
                <a:cubicBezTo>
                  <a:pt x="270369" y="467678"/>
                  <a:pt x="250367" y="447675"/>
                  <a:pt x="250367" y="422911"/>
                </a:cubicBezTo>
                <a:cubicBezTo>
                  <a:pt x="250367" y="398145"/>
                  <a:pt x="270369" y="378144"/>
                  <a:pt x="295134" y="378144"/>
                </a:cubicBezTo>
                <a:cubicBezTo>
                  <a:pt x="319899" y="378144"/>
                  <a:pt x="339901" y="398145"/>
                  <a:pt x="339901" y="422911"/>
                </a:cubicBezTo>
                <a:cubicBezTo>
                  <a:pt x="338949" y="447675"/>
                  <a:pt x="318946" y="467678"/>
                  <a:pt x="295134" y="467678"/>
                </a:cubicBezTo>
                <a:close/>
                <a:moveTo>
                  <a:pt x="941882" y="127636"/>
                </a:moveTo>
                <a:cubicBezTo>
                  <a:pt x="936167" y="142875"/>
                  <a:pt x="919974" y="151449"/>
                  <a:pt x="904734" y="145733"/>
                </a:cubicBezTo>
                <a:cubicBezTo>
                  <a:pt x="857109" y="129541"/>
                  <a:pt x="804721" y="120969"/>
                  <a:pt x="751382" y="120969"/>
                </a:cubicBezTo>
                <a:lnTo>
                  <a:pt x="751382" y="120969"/>
                </a:lnTo>
                <a:cubicBezTo>
                  <a:pt x="688517" y="120969"/>
                  <a:pt x="628509" y="129541"/>
                  <a:pt x="574217" y="146686"/>
                </a:cubicBezTo>
                <a:cubicBezTo>
                  <a:pt x="571359" y="147638"/>
                  <a:pt x="568501" y="147638"/>
                  <a:pt x="565644" y="147638"/>
                </a:cubicBezTo>
                <a:cubicBezTo>
                  <a:pt x="553261" y="147638"/>
                  <a:pt x="541832" y="140019"/>
                  <a:pt x="537069" y="126683"/>
                </a:cubicBezTo>
                <a:cubicBezTo>
                  <a:pt x="532307" y="111444"/>
                  <a:pt x="540879" y="94299"/>
                  <a:pt x="556119" y="89536"/>
                </a:cubicBezTo>
                <a:cubicBezTo>
                  <a:pt x="616126" y="70486"/>
                  <a:pt x="681849" y="60961"/>
                  <a:pt x="751382" y="60961"/>
                </a:cubicBezTo>
                <a:lnTo>
                  <a:pt x="751382" y="60961"/>
                </a:lnTo>
                <a:cubicBezTo>
                  <a:pt x="811388" y="60961"/>
                  <a:pt x="869492" y="70486"/>
                  <a:pt x="923784" y="88583"/>
                </a:cubicBezTo>
                <a:cubicBezTo>
                  <a:pt x="939024" y="95250"/>
                  <a:pt x="947596" y="112395"/>
                  <a:pt x="941882" y="127636"/>
                </a:cubicBezTo>
                <a:lnTo>
                  <a:pt x="941882" y="127636"/>
                </a:lnTo>
                <a:close/>
              </a:path>
            </a:pathLst>
          </a:custGeom>
          <a:solidFill>
            <a:srgbClr val="FFFFFF"/>
          </a:solidFill>
          <a:ln w="9525" cap="flat">
            <a:noFill/>
            <a:prstDash val="solid"/>
            <a:miter/>
          </a:ln>
        </p:spPr>
        <p:txBody>
          <a:bodyPr rtlCol="0" anchor="ctr"/>
          <a:lstStyle/>
          <a:p>
            <a:endParaRPr lang="en-GB"/>
          </a:p>
        </p:txBody>
      </p:sp>
      <p:sp>
        <p:nvSpPr>
          <p:cNvPr id="99" name="Vrije vorm 98">
            <a:extLst>
              <a:ext uri="{FF2B5EF4-FFF2-40B4-BE49-F238E27FC236}">
                <a16:creationId xmlns:a16="http://schemas.microsoft.com/office/drawing/2014/main" id="{13332455-B36E-5323-1818-D1113E123DD6}"/>
              </a:ext>
            </a:extLst>
          </p:cNvPr>
          <p:cNvSpPr/>
          <p:nvPr/>
        </p:nvSpPr>
        <p:spPr>
          <a:xfrm>
            <a:off x="20892679" y="-21476603"/>
            <a:ext cx="1108181" cy="1451757"/>
          </a:xfrm>
          <a:custGeom>
            <a:avLst/>
            <a:gdLst>
              <a:gd name="connsiteX0" fmla="*/ 893701 w 1108181"/>
              <a:gd name="connsiteY0" fmla="*/ 1090720 h 1451757"/>
              <a:gd name="connsiteX1" fmla="*/ 893701 w 1108181"/>
              <a:gd name="connsiteY1" fmla="*/ 1044046 h 1451757"/>
              <a:gd name="connsiteX2" fmla="*/ 860364 w 1108181"/>
              <a:gd name="connsiteY2" fmla="*/ 873549 h 1451757"/>
              <a:gd name="connsiteX3" fmla="*/ 853697 w 1108181"/>
              <a:gd name="connsiteY3" fmla="*/ 846879 h 1451757"/>
              <a:gd name="connsiteX4" fmla="*/ 845123 w 1108181"/>
              <a:gd name="connsiteY4" fmla="*/ 783062 h 1451757"/>
              <a:gd name="connsiteX5" fmla="*/ 841314 w 1108181"/>
              <a:gd name="connsiteY5" fmla="*/ 760200 h 1451757"/>
              <a:gd name="connsiteX6" fmla="*/ 1047055 w 1108181"/>
              <a:gd name="connsiteY6" fmla="*/ 652570 h 1451757"/>
              <a:gd name="connsiteX7" fmla="*/ 1095631 w 1108181"/>
              <a:gd name="connsiteY7" fmla="*/ 500170 h 1451757"/>
              <a:gd name="connsiteX8" fmla="*/ 943231 w 1108181"/>
              <a:gd name="connsiteY8" fmla="*/ 451591 h 1451757"/>
              <a:gd name="connsiteX9" fmla="*/ 745110 w 1108181"/>
              <a:gd name="connsiteY9" fmla="*/ 554462 h 1451757"/>
              <a:gd name="connsiteX10" fmla="*/ 556517 w 1108181"/>
              <a:gd name="connsiteY10" fmla="*/ 652570 h 1451757"/>
              <a:gd name="connsiteX11" fmla="*/ 537467 w 1108181"/>
              <a:gd name="connsiteY11" fmla="*/ 661141 h 1451757"/>
              <a:gd name="connsiteX12" fmla="*/ 532705 w 1108181"/>
              <a:gd name="connsiteY12" fmla="*/ 642091 h 1451757"/>
              <a:gd name="connsiteX13" fmla="*/ 532705 w 1108181"/>
              <a:gd name="connsiteY13" fmla="*/ 642091 h 1451757"/>
              <a:gd name="connsiteX14" fmla="*/ 478410 w 1108181"/>
              <a:gd name="connsiteY14" fmla="*/ 511599 h 1451757"/>
              <a:gd name="connsiteX15" fmla="*/ 361255 w 1108181"/>
              <a:gd name="connsiteY15" fmla="*/ 456354 h 1451757"/>
              <a:gd name="connsiteX16" fmla="*/ 260289 w 1108181"/>
              <a:gd name="connsiteY16" fmla="*/ 540174 h 1451757"/>
              <a:gd name="connsiteX17" fmla="*/ 251717 w 1108181"/>
              <a:gd name="connsiteY17" fmla="*/ 635424 h 1451757"/>
              <a:gd name="connsiteX18" fmla="*/ 162181 w 1108181"/>
              <a:gd name="connsiteY18" fmla="*/ 883074 h 1451757"/>
              <a:gd name="connsiteX19" fmla="*/ 256 w 1108181"/>
              <a:gd name="connsiteY19" fmla="*/ 1037379 h 1451757"/>
              <a:gd name="connsiteX20" fmla="*/ 213617 w 1108181"/>
              <a:gd name="connsiteY20" fmla="*/ 1451716 h 1451757"/>
              <a:gd name="connsiteX21" fmla="*/ 401259 w 1108181"/>
              <a:gd name="connsiteY21" fmla="*/ 1388850 h 1451757"/>
              <a:gd name="connsiteX22" fmla="*/ 559373 w 1108181"/>
              <a:gd name="connsiteY22" fmla="*/ 1354562 h 1451757"/>
              <a:gd name="connsiteX23" fmla="*/ 793689 w 1108181"/>
              <a:gd name="connsiteY23" fmla="*/ 1276457 h 1451757"/>
              <a:gd name="connsiteX24" fmla="*/ 868935 w 1108181"/>
              <a:gd name="connsiteY24" fmla="*/ 1214545 h 1451757"/>
              <a:gd name="connsiteX25" fmla="*/ 893701 w 1108181"/>
              <a:gd name="connsiteY25" fmla="*/ 1090720 h 1451757"/>
              <a:gd name="connsiteX26" fmla="*/ 893701 w 1108181"/>
              <a:gd name="connsiteY26" fmla="*/ 1090720 h 1451757"/>
              <a:gd name="connsiteX27" fmla="*/ 774639 w 1108181"/>
              <a:gd name="connsiteY27" fmla="*/ 378249 h 1451757"/>
              <a:gd name="connsiteX28" fmla="*/ 814643 w 1108181"/>
              <a:gd name="connsiteY28" fmla="*/ 390632 h 1451757"/>
              <a:gd name="connsiteX29" fmla="*/ 851792 w 1108181"/>
              <a:gd name="connsiteY29" fmla="*/ 370629 h 1451757"/>
              <a:gd name="connsiteX30" fmla="*/ 994667 w 1108181"/>
              <a:gd name="connsiteY30" fmla="*/ 194416 h 1451757"/>
              <a:gd name="connsiteX31" fmla="*/ 1008955 w 1108181"/>
              <a:gd name="connsiteY31" fmla="*/ 153458 h 1451757"/>
              <a:gd name="connsiteX32" fmla="*/ 988951 w 1108181"/>
              <a:gd name="connsiteY32" fmla="*/ 114407 h 1451757"/>
              <a:gd name="connsiteX33" fmla="*/ 947042 w 1108181"/>
              <a:gd name="connsiteY33" fmla="*/ 102975 h 1451757"/>
              <a:gd name="connsiteX34" fmla="*/ 909893 w 1108181"/>
              <a:gd name="connsiteY34" fmla="*/ 125837 h 1451757"/>
              <a:gd name="connsiteX35" fmla="*/ 767018 w 1108181"/>
              <a:gd name="connsiteY35" fmla="*/ 301096 h 1451757"/>
              <a:gd name="connsiteX36" fmla="*/ 774639 w 1108181"/>
              <a:gd name="connsiteY36" fmla="*/ 378249 h 1451757"/>
              <a:gd name="connsiteX37" fmla="*/ 774639 w 1108181"/>
              <a:gd name="connsiteY37" fmla="*/ 378249 h 1451757"/>
              <a:gd name="connsiteX38" fmla="*/ 481268 w 1108181"/>
              <a:gd name="connsiteY38" fmla="*/ 377296 h 1451757"/>
              <a:gd name="connsiteX39" fmla="*/ 545085 w 1108181"/>
              <a:gd name="connsiteY39" fmla="*/ 362057 h 1451757"/>
              <a:gd name="connsiteX40" fmla="*/ 548897 w 1108181"/>
              <a:gd name="connsiteY40" fmla="*/ 296333 h 1451757"/>
              <a:gd name="connsiteX41" fmla="*/ 425072 w 1108181"/>
              <a:gd name="connsiteY41" fmla="*/ 105833 h 1451757"/>
              <a:gd name="connsiteX42" fmla="*/ 390781 w 1108181"/>
              <a:gd name="connsiteY42" fmla="*/ 80116 h 1451757"/>
              <a:gd name="connsiteX43" fmla="*/ 347918 w 1108181"/>
              <a:gd name="connsiteY43" fmla="*/ 87737 h 1451757"/>
              <a:gd name="connsiteX44" fmla="*/ 324106 w 1108181"/>
              <a:gd name="connsiteY44" fmla="*/ 123932 h 1451757"/>
              <a:gd name="connsiteX45" fmla="*/ 333631 w 1108181"/>
              <a:gd name="connsiteY45" fmla="*/ 165841 h 1451757"/>
              <a:gd name="connsiteX46" fmla="*/ 456505 w 1108181"/>
              <a:gd name="connsiteY46" fmla="*/ 356341 h 1451757"/>
              <a:gd name="connsiteX47" fmla="*/ 481268 w 1108181"/>
              <a:gd name="connsiteY47" fmla="*/ 377296 h 1451757"/>
              <a:gd name="connsiteX48" fmla="*/ 481268 w 1108181"/>
              <a:gd name="connsiteY48" fmla="*/ 377296 h 1451757"/>
              <a:gd name="connsiteX49" fmla="*/ 603189 w 1108181"/>
              <a:gd name="connsiteY49" fmla="*/ 278237 h 1451757"/>
              <a:gd name="connsiteX50" fmla="*/ 636526 w 1108181"/>
              <a:gd name="connsiteY50" fmla="*/ 331575 h 1451757"/>
              <a:gd name="connsiteX51" fmla="*/ 654623 w 1108181"/>
              <a:gd name="connsiteY51" fmla="*/ 335387 h 1451757"/>
              <a:gd name="connsiteX52" fmla="*/ 711773 w 1108181"/>
              <a:gd name="connsiteY52" fmla="*/ 282999 h 1451757"/>
              <a:gd name="connsiteX53" fmla="*/ 724156 w 1108181"/>
              <a:gd name="connsiteY53" fmla="*/ 57257 h 1451757"/>
              <a:gd name="connsiteX54" fmla="*/ 671768 w 1108181"/>
              <a:gd name="connsiteY54" fmla="*/ 107 h 1451757"/>
              <a:gd name="connsiteX55" fmla="*/ 614618 w 1108181"/>
              <a:gd name="connsiteY55" fmla="*/ 52495 h 1451757"/>
              <a:gd name="connsiteX56" fmla="*/ 603189 w 1108181"/>
              <a:gd name="connsiteY56" fmla="*/ 278237 h 145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08181" h="1451757">
                <a:moveTo>
                  <a:pt x="893701" y="1090720"/>
                </a:moveTo>
                <a:cubicBezTo>
                  <a:pt x="887034" y="1075479"/>
                  <a:pt x="887034" y="1058333"/>
                  <a:pt x="893701" y="1044046"/>
                </a:cubicBezTo>
                <a:cubicBezTo>
                  <a:pt x="918467" y="985945"/>
                  <a:pt x="905131" y="918316"/>
                  <a:pt x="860364" y="873549"/>
                </a:cubicBezTo>
                <a:cubicBezTo>
                  <a:pt x="852743" y="866882"/>
                  <a:pt x="850839" y="856404"/>
                  <a:pt x="853697" y="846879"/>
                </a:cubicBezTo>
                <a:cubicBezTo>
                  <a:pt x="861317" y="825924"/>
                  <a:pt x="858459" y="802112"/>
                  <a:pt x="845123" y="783062"/>
                </a:cubicBezTo>
                <a:cubicBezTo>
                  <a:pt x="835598" y="769725"/>
                  <a:pt x="832742" y="765916"/>
                  <a:pt x="841314" y="760200"/>
                </a:cubicBezTo>
                <a:lnTo>
                  <a:pt x="1047055" y="652570"/>
                </a:lnTo>
                <a:cubicBezTo>
                  <a:pt x="1102298" y="623995"/>
                  <a:pt x="1124206" y="555413"/>
                  <a:pt x="1095631" y="500170"/>
                </a:cubicBezTo>
                <a:cubicBezTo>
                  <a:pt x="1067056" y="444924"/>
                  <a:pt x="998476" y="423016"/>
                  <a:pt x="943231" y="451591"/>
                </a:cubicBezTo>
                <a:lnTo>
                  <a:pt x="745110" y="554462"/>
                </a:lnTo>
                <a:cubicBezTo>
                  <a:pt x="682247" y="586846"/>
                  <a:pt x="619381" y="620183"/>
                  <a:pt x="556517" y="652570"/>
                </a:cubicBezTo>
                <a:cubicBezTo>
                  <a:pt x="550801" y="655425"/>
                  <a:pt x="545085" y="657332"/>
                  <a:pt x="537467" y="661141"/>
                </a:cubicBezTo>
                <a:lnTo>
                  <a:pt x="532705" y="642091"/>
                </a:lnTo>
                <a:lnTo>
                  <a:pt x="532705" y="642091"/>
                </a:lnTo>
                <a:cubicBezTo>
                  <a:pt x="523180" y="595420"/>
                  <a:pt x="505081" y="551604"/>
                  <a:pt x="478410" y="511599"/>
                </a:cubicBezTo>
                <a:cubicBezTo>
                  <a:pt x="448884" y="470641"/>
                  <a:pt x="411735" y="448733"/>
                  <a:pt x="361255" y="456354"/>
                </a:cubicBezTo>
                <a:cubicBezTo>
                  <a:pt x="313630" y="462070"/>
                  <a:pt x="274576" y="494454"/>
                  <a:pt x="260289" y="540174"/>
                </a:cubicBezTo>
                <a:cubicBezTo>
                  <a:pt x="250764" y="570654"/>
                  <a:pt x="247906" y="603038"/>
                  <a:pt x="251717" y="635424"/>
                </a:cubicBezTo>
                <a:cubicBezTo>
                  <a:pt x="260289" y="731625"/>
                  <a:pt x="242192" y="816399"/>
                  <a:pt x="162181" y="883074"/>
                </a:cubicBezTo>
                <a:cubicBezTo>
                  <a:pt x="104080" y="930699"/>
                  <a:pt x="53597" y="986896"/>
                  <a:pt x="256" y="1037379"/>
                </a:cubicBezTo>
                <a:cubicBezTo>
                  <a:pt x="-8316" y="1045950"/>
                  <a:pt x="201234" y="1456479"/>
                  <a:pt x="213617" y="1451716"/>
                </a:cubicBezTo>
                <a:cubicBezTo>
                  <a:pt x="275530" y="1429808"/>
                  <a:pt x="339347" y="1410758"/>
                  <a:pt x="401259" y="1388850"/>
                </a:cubicBezTo>
                <a:cubicBezTo>
                  <a:pt x="451742" y="1368849"/>
                  <a:pt x="505081" y="1357420"/>
                  <a:pt x="559373" y="1354562"/>
                </a:cubicBezTo>
                <a:cubicBezTo>
                  <a:pt x="647005" y="1354562"/>
                  <a:pt x="722251" y="1321224"/>
                  <a:pt x="793689" y="1276457"/>
                </a:cubicBezTo>
                <a:cubicBezTo>
                  <a:pt x="821310" y="1258358"/>
                  <a:pt x="846076" y="1238357"/>
                  <a:pt x="868935" y="1214545"/>
                </a:cubicBezTo>
                <a:cubicBezTo>
                  <a:pt x="905131" y="1185016"/>
                  <a:pt x="914656" y="1133582"/>
                  <a:pt x="893701" y="1090720"/>
                </a:cubicBezTo>
                <a:lnTo>
                  <a:pt x="893701" y="1090720"/>
                </a:lnTo>
                <a:close/>
                <a:moveTo>
                  <a:pt x="774639" y="378249"/>
                </a:moveTo>
                <a:cubicBezTo>
                  <a:pt x="786068" y="387774"/>
                  <a:pt x="800356" y="391583"/>
                  <a:pt x="814643" y="390632"/>
                </a:cubicBezTo>
                <a:cubicBezTo>
                  <a:pt x="828931" y="388725"/>
                  <a:pt x="842267" y="382058"/>
                  <a:pt x="851792" y="370629"/>
                </a:cubicBezTo>
                <a:lnTo>
                  <a:pt x="994667" y="194416"/>
                </a:lnTo>
                <a:cubicBezTo>
                  <a:pt x="1005143" y="182987"/>
                  <a:pt x="1009906" y="168699"/>
                  <a:pt x="1008955" y="153458"/>
                </a:cubicBezTo>
                <a:cubicBezTo>
                  <a:pt x="1008001" y="138220"/>
                  <a:pt x="1000381" y="123932"/>
                  <a:pt x="988951" y="114407"/>
                </a:cubicBezTo>
                <a:cubicBezTo>
                  <a:pt x="977522" y="104882"/>
                  <a:pt x="962281" y="101071"/>
                  <a:pt x="947042" y="102975"/>
                </a:cubicBezTo>
                <a:cubicBezTo>
                  <a:pt x="931801" y="104882"/>
                  <a:pt x="918467" y="113454"/>
                  <a:pt x="909893" y="125837"/>
                </a:cubicBezTo>
                <a:lnTo>
                  <a:pt x="767018" y="301096"/>
                </a:lnTo>
                <a:cubicBezTo>
                  <a:pt x="747017" y="323957"/>
                  <a:pt x="750826" y="359199"/>
                  <a:pt x="774639" y="378249"/>
                </a:cubicBezTo>
                <a:lnTo>
                  <a:pt x="774639" y="378249"/>
                </a:lnTo>
                <a:close/>
                <a:moveTo>
                  <a:pt x="481268" y="377296"/>
                </a:moveTo>
                <a:cubicBezTo>
                  <a:pt x="503176" y="386821"/>
                  <a:pt x="528893" y="381107"/>
                  <a:pt x="545085" y="362057"/>
                </a:cubicBezTo>
                <a:cubicBezTo>
                  <a:pt x="560326" y="343958"/>
                  <a:pt x="562231" y="317288"/>
                  <a:pt x="548897" y="296333"/>
                </a:cubicBezTo>
                <a:lnTo>
                  <a:pt x="425072" y="105833"/>
                </a:lnTo>
                <a:cubicBezTo>
                  <a:pt x="417451" y="92499"/>
                  <a:pt x="405068" y="83925"/>
                  <a:pt x="390781" y="80116"/>
                </a:cubicBezTo>
                <a:cubicBezTo>
                  <a:pt x="376493" y="76307"/>
                  <a:pt x="361255" y="79163"/>
                  <a:pt x="347918" y="87737"/>
                </a:cubicBezTo>
                <a:cubicBezTo>
                  <a:pt x="335535" y="96308"/>
                  <a:pt x="326964" y="108691"/>
                  <a:pt x="324106" y="123932"/>
                </a:cubicBezTo>
                <a:cubicBezTo>
                  <a:pt x="321248" y="138220"/>
                  <a:pt x="325059" y="153458"/>
                  <a:pt x="333631" y="165841"/>
                </a:cubicBezTo>
                <a:lnTo>
                  <a:pt x="456505" y="356341"/>
                </a:lnTo>
                <a:cubicBezTo>
                  <a:pt x="462218" y="365866"/>
                  <a:pt x="470792" y="373487"/>
                  <a:pt x="481268" y="377296"/>
                </a:cubicBezTo>
                <a:lnTo>
                  <a:pt x="481268" y="377296"/>
                </a:lnTo>
                <a:close/>
                <a:moveTo>
                  <a:pt x="603189" y="278237"/>
                </a:moveTo>
                <a:cubicBezTo>
                  <a:pt x="602235" y="301096"/>
                  <a:pt x="615572" y="323004"/>
                  <a:pt x="636526" y="331575"/>
                </a:cubicBezTo>
                <a:cubicBezTo>
                  <a:pt x="642242" y="334433"/>
                  <a:pt x="648909" y="335387"/>
                  <a:pt x="654623" y="335387"/>
                </a:cubicBezTo>
                <a:cubicBezTo>
                  <a:pt x="685105" y="336338"/>
                  <a:pt x="710822" y="313479"/>
                  <a:pt x="711773" y="282999"/>
                </a:cubicBezTo>
                <a:lnTo>
                  <a:pt x="724156" y="57257"/>
                </a:lnTo>
                <a:cubicBezTo>
                  <a:pt x="726060" y="26775"/>
                  <a:pt x="702248" y="1058"/>
                  <a:pt x="671768" y="107"/>
                </a:cubicBezTo>
                <a:cubicBezTo>
                  <a:pt x="641289" y="-1800"/>
                  <a:pt x="615572" y="22013"/>
                  <a:pt x="614618" y="52495"/>
                </a:cubicBezTo>
                <a:lnTo>
                  <a:pt x="603189" y="278237"/>
                </a:lnTo>
                <a:close/>
              </a:path>
            </a:pathLst>
          </a:custGeom>
          <a:solidFill>
            <a:srgbClr val="FFFFFF"/>
          </a:solidFill>
          <a:ln w="9525" cap="flat">
            <a:noFill/>
            <a:prstDash val="solid"/>
            <a:miter/>
          </a:ln>
        </p:spPr>
        <p:txBody>
          <a:bodyPr rtlCol="0" anchor="ctr"/>
          <a:lstStyle/>
          <a:p>
            <a:endParaRPr lang="en-GB"/>
          </a:p>
        </p:txBody>
      </p:sp>
      <p:sp>
        <p:nvSpPr>
          <p:cNvPr id="100" name="Vrije vorm 99">
            <a:extLst>
              <a:ext uri="{FF2B5EF4-FFF2-40B4-BE49-F238E27FC236}">
                <a16:creationId xmlns:a16="http://schemas.microsoft.com/office/drawing/2014/main" id="{526FB4EF-B077-2285-B885-06954DC5F075}"/>
              </a:ext>
            </a:extLst>
          </p:cNvPr>
          <p:cNvSpPr/>
          <p:nvPr/>
        </p:nvSpPr>
        <p:spPr>
          <a:xfrm>
            <a:off x="14845513" y="-16838774"/>
            <a:ext cx="3242309" cy="2695575"/>
          </a:xfrm>
          <a:custGeom>
            <a:avLst/>
            <a:gdLst>
              <a:gd name="connsiteX0" fmla="*/ 3242309 w 3242309"/>
              <a:gd name="connsiteY0" fmla="*/ 814388 h 2695575"/>
              <a:gd name="connsiteX1" fmla="*/ 2594609 w 3242309"/>
              <a:gd name="connsiteY1" fmla="*/ 1559242 h 2695575"/>
              <a:gd name="connsiteX2" fmla="*/ 2301240 w 3242309"/>
              <a:gd name="connsiteY2" fmla="*/ 1897380 h 2695575"/>
              <a:gd name="connsiteX3" fmla="*/ 1607819 w 3242309"/>
              <a:gd name="connsiteY3" fmla="*/ 2695575 h 2695575"/>
              <a:gd name="connsiteX4" fmla="*/ 1217294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19 w 3242309"/>
              <a:gd name="connsiteY9" fmla="*/ 0 h 2695575"/>
              <a:gd name="connsiteX10" fmla="*/ 2893694 w 3242309"/>
              <a:gd name="connsiteY10" fmla="*/ 314325 h 2695575"/>
              <a:gd name="connsiteX11" fmla="*/ 2941319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40" y="1897380"/>
                </a:lnTo>
                <a:lnTo>
                  <a:pt x="1607819" y="2695575"/>
                </a:lnTo>
                <a:lnTo>
                  <a:pt x="1217294" y="2236471"/>
                </a:lnTo>
                <a:lnTo>
                  <a:pt x="0" y="809625"/>
                </a:lnTo>
                <a:lnTo>
                  <a:pt x="309563" y="314325"/>
                </a:lnTo>
                <a:lnTo>
                  <a:pt x="422909" y="130492"/>
                </a:lnTo>
                <a:lnTo>
                  <a:pt x="504825" y="0"/>
                </a:lnTo>
                <a:lnTo>
                  <a:pt x="2674619" y="0"/>
                </a:lnTo>
                <a:lnTo>
                  <a:pt x="2893694" y="314325"/>
                </a:lnTo>
                <a:lnTo>
                  <a:pt x="2941319" y="382905"/>
                </a:lnTo>
                <a:close/>
              </a:path>
            </a:pathLst>
          </a:custGeom>
          <a:solidFill>
            <a:srgbClr val="FCCF2B"/>
          </a:solidFill>
          <a:ln w="9525" cap="flat">
            <a:noFill/>
            <a:prstDash val="solid"/>
            <a:miter/>
          </a:ln>
        </p:spPr>
        <p:txBody>
          <a:bodyPr rtlCol="0" anchor="ctr"/>
          <a:lstStyle/>
          <a:p>
            <a:endParaRPr lang="en-GB"/>
          </a:p>
        </p:txBody>
      </p:sp>
      <p:sp>
        <p:nvSpPr>
          <p:cNvPr id="101" name="Vrije vorm 100">
            <a:extLst>
              <a:ext uri="{FF2B5EF4-FFF2-40B4-BE49-F238E27FC236}">
                <a16:creationId xmlns:a16="http://schemas.microsoft.com/office/drawing/2014/main" id="{80C71861-F309-9840-CDA2-1617358CBD44}"/>
              </a:ext>
            </a:extLst>
          </p:cNvPr>
          <p:cNvSpPr/>
          <p:nvPr/>
        </p:nvSpPr>
        <p:spPr>
          <a:xfrm>
            <a:off x="15324620" y="-16838774"/>
            <a:ext cx="2285047" cy="1647825"/>
          </a:xfrm>
          <a:custGeom>
            <a:avLst/>
            <a:gdLst>
              <a:gd name="connsiteX0" fmla="*/ 0 w 2285047"/>
              <a:gd name="connsiteY0" fmla="*/ 0 h 1647825"/>
              <a:gd name="connsiteX1" fmla="*/ 2285048 w 2285047"/>
              <a:gd name="connsiteY1" fmla="*/ 0 h 1647825"/>
              <a:gd name="connsiteX2" fmla="*/ 2285048 w 2285047"/>
              <a:gd name="connsiteY2" fmla="*/ 1647825 h 1647825"/>
              <a:gd name="connsiteX3" fmla="*/ 0 w 2285047"/>
              <a:gd name="connsiteY3" fmla="*/ 1647825 h 1647825"/>
            </a:gdLst>
            <a:ahLst/>
            <a:cxnLst>
              <a:cxn ang="0">
                <a:pos x="connsiteX0" y="connsiteY0"/>
              </a:cxn>
              <a:cxn ang="0">
                <a:pos x="connsiteX1" y="connsiteY1"/>
              </a:cxn>
              <a:cxn ang="0">
                <a:pos x="connsiteX2" y="connsiteY2"/>
              </a:cxn>
              <a:cxn ang="0">
                <a:pos x="connsiteX3" y="connsiteY3"/>
              </a:cxn>
            </a:cxnLst>
            <a:rect l="l" t="t" r="r" b="b"/>
            <a:pathLst>
              <a:path w="2285047" h="1647825">
                <a:moveTo>
                  <a:pt x="0" y="0"/>
                </a:moveTo>
                <a:lnTo>
                  <a:pt x="2285048" y="0"/>
                </a:lnTo>
                <a:lnTo>
                  <a:pt x="2285048" y="1647825"/>
                </a:lnTo>
                <a:lnTo>
                  <a:pt x="0" y="1647825"/>
                </a:lnTo>
                <a:close/>
              </a:path>
            </a:pathLst>
          </a:custGeom>
          <a:noFill/>
          <a:ln w="9525" cap="flat">
            <a:noFill/>
            <a:prstDash val="solid"/>
            <a:miter/>
          </a:ln>
        </p:spPr>
        <p:txBody>
          <a:bodyPr rtlCol="0" anchor="ctr"/>
          <a:lstStyle/>
          <a:p>
            <a:endParaRPr lang="en-GB"/>
          </a:p>
        </p:txBody>
      </p:sp>
      <p:sp>
        <p:nvSpPr>
          <p:cNvPr id="102" name="Tekstvak 101">
            <a:extLst>
              <a:ext uri="{FF2B5EF4-FFF2-40B4-BE49-F238E27FC236}">
                <a16:creationId xmlns:a16="http://schemas.microsoft.com/office/drawing/2014/main" id="{C5930CC2-032A-36A5-82F8-003DA25AC8F8}"/>
              </a:ext>
            </a:extLst>
          </p:cNvPr>
          <p:cNvSpPr txBox="1"/>
          <p:nvPr/>
        </p:nvSpPr>
        <p:spPr>
          <a:xfrm>
            <a:off x="15592273" y="-16590172"/>
            <a:ext cx="1754505" cy="1129665"/>
          </a:xfrm>
          <a:prstGeom prst="rect">
            <a:avLst/>
          </a:prstGeom>
          <a:noFill/>
        </p:spPr>
        <p:txBody>
          <a:bodyPr wrap="none" rtlCol="0">
            <a:spAutoFit/>
          </a:bodyPr>
          <a:lstStyle/>
          <a:p>
            <a:pPr algn="l"/>
            <a:r>
              <a:rPr lang="en-GB" sz="8000" spc="400" baseline="0">
                <a:ln/>
                <a:solidFill>
                  <a:srgbClr val="FFFFFF"/>
                </a:solidFill>
                <a:latin typeface="OpenSans-Semibold"/>
                <a:ea typeface="OpenSans-Semibold"/>
                <a:cs typeface="OpenSans-Semibold"/>
                <a:sym typeface="OpenSans-Semibold"/>
                <a:rtl val="0"/>
              </a:rPr>
              <a:t>ABC</a:t>
            </a:r>
          </a:p>
        </p:txBody>
      </p:sp>
      <p:sp>
        <p:nvSpPr>
          <p:cNvPr id="103" name="Vrije vorm 102">
            <a:extLst>
              <a:ext uri="{FF2B5EF4-FFF2-40B4-BE49-F238E27FC236}">
                <a16:creationId xmlns:a16="http://schemas.microsoft.com/office/drawing/2014/main" id="{1A01A289-DAB2-7F6A-897C-4CA5D81CC08C}"/>
              </a:ext>
            </a:extLst>
          </p:cNvPr>
          <p:cNvSpPr/>
          <p:nvPr/>
        </p:nvSpPr>
        <p:spPr>
          <a:xfrm>
            <a:off x="19798513" y="-16838774"/>
            <a:ext cx="3242309" cy="2695575"/>
          </a:xfrm>
          <a:custGeom>
            <a:avLst/>
            <a:gdLst>
              <a:gd name="connsiteX0" fmla="*/ 3242309 w 3242309"/>
              <a:gd name="connsiteY0" fmla="*/ 814388 h 2695575"/>
              <a:gd name="connsiteX1" fmla="*/ 2594609 w 3242309"/>
              <a:gd name="connsiteY1" fmla="*/ 1559242 h 2695575"/>
              <a:gd name="connsiteX2" fmla="*/ 2301239 w 3242309"/>
              <a:gd name="connsiteY2" fmla="*/ 1897380 h 2695575"/>
              <a:gd name="connsiteX3" fmla="*/ 1607821 w 3242309"/>
              <a:gd name="connsiteY3" fmla="*/ 2695575 h 2695575"/>
              <a:gd name="connsiteX4" fmla="*/ 1217296 w 3242309"/>
              <a:gd name="connsiteY4" fmla="*/ 2236471 h 2695575"/>
              <a:gd name="connsiteX5" fmla="*/ 0 w 3242309"/>
              <a:gd name="connsiteY5" fmla="*/ 809625 h 2695575"/>
              <a:gd name="connsiteX6" fmla="*/ 309563 w 3242309"/>
              <a:gd name="connsiteY6" fmla="*/ 314325 h 2695575"/>
              <a:gd name="connsiteX7" fmla="*/ 422909 w 3242309"/>
              <a:gd name="connsiteY7" fmla="*/ 130492 h 2695575"/>
              <a:gd name="connsiteX8" fmla="*/ 504825 w 3242309"/>
              <a:gd name="connsiteY8" fmla="*/ 0 h 2695575"/>
              <a:gd name="connsiteX9" fmla="*/ 2674621 w 3242309"/>
              <a:gd name="connsiteY9" fmla="*/ 0 h 2695575"/>
              <a:gd name="connsiteX10" fmla="*/ 2893696 w 3242309"/>
              <a:gd name="connsiteY10" fmla="*/ 314325 h 2695575"/>
              <a:gd name="connsiteX11" fmla="*/ 2941321 w 3242309"/>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09" h="2695575">
                <a:moveTo>
                  <a:pt x="3242309" y="814388"/>
                </a:moveTo>
                <a:lnTo>
                  <a:pt x="2594609" y="1559242"/>
                </a:lnTo>
                <a:lnTo>
                  <a:pt x="2301239" y="1897380"/>
                </a:lnTo>
                <a:lnTo>
                  <a:pt x="1607821" y="2695575"/>
                </a:lnTo>
                <a:lnTo>
                  <a:pt x="1217296" y="2236471"/>
                </a:lnTo>
                <a:lnTo>
                  <a:pt x="0" y="809625"/>
                </a:lnTo>
                <a:lnTo>
                  <a:pt x="309563" y="314325"/>
                </a:lnTo>
                <a:lnTo>
                  <a:pt x="422909" y="130492"/>
                </a:lnTo>
                <a:lnTo>
                  <a:pt x="504825" y="0"/>
                </a:lnTo>
                <a:lnTo>
                  <a:pt x="2674621" y="0"/>
                </a:lnTo>
                <a:lnTo>
                  <a:pt x="2893696" y="314325"/>
                </a:lnTo>
                <a:lnTo>
                  <a:pt x="2941321" y="382905"/>
                </a:lnTo>
                <a:close/>
              </a:path>
            </a:pathLst>
          </a:custGeom>
          <a:solidFill>
            <a:srgbClr val="FCCF2B"/>
          </a:solidFill>
          <a:ln w="9525" cap="flat">
            <a:noFill/>
            <a:prstDash val="solid"/>
            <a:miter/>
          </a:ln>
        </p:spPr>
        <p:txBody>
          <a:bodyPr rtlCol="0" anchor="ctr"/>
          <a:lstStyle/>
          <a:p>
            <a:endParaRPr lang="en-GB"/>
          </a:p>
        </p:txBody>
      </p:sp>
      <p:grpSp>
        <p:nvGrpSpPr>
          <p:cNvPr id="104" name="Graphic 63">
            <a:extLst>
              <a:ext uri="{FF2B5EF4-FFF2-40B4-BE49-F238E27FC236}">
                <a16:creationId xmlns:a16="http://schemas.microsoft.com/office/drawing/2014/main" id="{CBB90825-DD46-20D6-3158-EDA8B9F24BDB}"/>
              </a:ext>
            </a:extLst>
          </p:cNvPr>
          <p:cNvGrpSpPr/>
          <p:nvPr/>
        </p:nvGrpSpPr>
        <p:grpSpPr>
          <a:xfrm>
            <a:off x="20900168" y="-16499684"/>
            <a:ext cx="1038999" cy="1288732"/>
            <a:chOff x="20900168" y="-16499684"/>
            <a:chExt cx="1038999" cy="1288732"/>
          </a:xfrm>
          <a:solidFill>
            <a:srgbClr val="FFFFFF"/>
          </a:solidFill>
        </p:grpSpPr>
        <p:sp>
          <p:nvSpPr>
            <p:cNvPr id="105" name="Vrije vorm 104">
              <a:extLst>
                <a:ext uri="{FF2B5EF4-FFF2-40B4-BE49-F238E27FC236}">
                  <a16:creationId xmlns:a16="http://schemas.microsoft.com/office/drawing/2014/main" id="{CC392BAB-B954-C7A3-03B7-CA4A270ADE06}"/>
                </a:ext>
              </a:extLst>
            </p:cNvPr>
            <p:cNvSpPr/>
            <p:nvPr/>
          </p:nvSpPr>
          <p:spPr>
            <a:xfrm>
              <a:off x="21077721" y="-16499684"/>
              <a:ext cx="662938" cy="662939"/>
            </a:xfrm>
            <a:custGeom>
              <a:avLst/>
              <a:gdLst>
                <a:gd name="connsiteX0" fmla="*/ 662939 w 662938"/>
                <a:gd name="connsiteY0" fmla="*/ 331470 h 662939"/>
                <a:gd name="connsiteX1" fmla="*/ 331468 w 662938"/>
                <a:gd name="connsiteY1" fmla="*/ 662940 h 662939"/>
                <a:gd name="connsiteX2" fmla="*/ 0 w 662938"/>
                <a:gd name="connsiteY2" fmla="*/ 331470 h 662939"/>
                <a:gd name="connsiteX3" fmla="*/ 331468 w 662938"/>
                <a:gd name="connsiteY3" fmla="*/ 0 h 662939"/>
                <a:gd name="connsiteX4" fmla="*/ 662939 w 662938"/>
                <a:gd name="connsiteY4" fmla="*/ 331470 h 66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8" h="662939">
                  <a:moveTo>
                    <a:pt x="662939" y="331470"/>
                  </a:moveTo>
                  <a:cubicBezTo>
                    <a:pt x="662939" y="514350"/>
                    <a:pt x="514350" y="662940"/>
                    <a:pt x="331468" y="662940"/>
                  </a:cubicBezTo>
                  <a:cubicBezTo>
                    <a:pt x="148589" y="662940"/>
                    <a:pt x="0" y="514350"/>
                    <a:pt x="0" y="331470"/>
                  </a:cubicBezTo>
                  <a:cubicBezTo>
                    <a:pt x="0" y="148590"/>
                    <a:pt x="148589" y="0"/>
                    <a:pt x="331468" y="0"/>
                  </a:cubicBezTo>
                  <a:cubicBezTo>
                    <a:pt x="514350" y="0"/>
                    <a:pt x="662939" y="148590"/>
                    <a:pt x="662939" y="331470"/>
                  </a:cubicBezTo>
                </a:path>
              </a:pathLst>
            </a:custGeom>
            <a:solidFill>
              <a:srgbClr val="FFFFFF"/>
            </a:solidFill>
            <a:ln w="9525" cap="flat">
              <a:noFill/>
              <a:prstDash val="solid"/>
              <a:miter/>
            </a:ln>
          </p:spPr>
          <p:txBody>
            <a:bodyPr rtlCol="0" anchor="ctr"/>
            <a:lstStyle/>
            <a:p>
              <a:endParaRPr lang="en-GB"/>
            </a:p>
          </p:txBody>
        </p:sp>
        <p:sp>
          <p:nvSpPr>
            <p:cNvPr id="106" name="Vrije vorm 105">
              <a:extLst>
                <a:ext uri="{FF2B5EF4-FFF2-40B4-BE49-F238E27FC236}">
                  <a16:creationId xmlns:a16="http://schemas.microsoft.com/office/drawing/2014/main" id="{035ADDDC-FBD8-217C-80A0-F5C942738CAC}"/>
                </a:ext>
              </a:extLst>
            </p:cNvPr>
            <p:cNvSpPr/>
            <p:nvPr/>
          </p:nvSpPr>
          <p:spPr>
            <a:xfrm>
              <a:off x="20900168" y="-15733874"/>
              <a:ext cx="1038999" cy="522922"/>
            </a:xfrm>
            <a:custGeom>
              <a:avLst/>
              <a:gdLst>
                <a:gd name="connsiteX0" fmla="*/ 519500 w 1038999"/>
                <a:gd name="connsiteY0" fmla="*/ 0 h 522922"/>
                <a:gd name="connsiteX1" fmla="*/ 387 w 1038999"/>
                <a:gd name="connsiteY1" fmla="*/ 462915 h 522922"/>
                <a:gd name="connsiteX2" fmla="*/ 53728 w 1038999"/>
                <a:gd name="connsiteY2" fmla="*/ 522923 h 522922"/>
                <a:gd name="connsiteX3" fmla="*/ 985271 w 1038999"/>
                <a:gd name="connsiteY3" fmla="*/ 522923 h 522922"/>
                <a:gd name="connsiteX4" fmla="*/ 1038612 w 1038999"/>
                <a:gd name="connsiteY4" fmla="*/ 462915 h 522922"/>
                <a:gd name="connsiteX5" fmla="*/ 519500 w 1038999"/>
                <a:gd name="connsiteY5" fmla="*/ 0 h 522922"/>
                <a:gd name="connsiteX6" fmla="*/ 519500 w 1038999"/>
                <a:gd name="connsiteY6" fmla="*/ 0 h 52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8999" h="522922">
                  <a:moveTo>
                    <a:pt x="519500" y="0"/>
                  </a:moveTo>
                  <a:cubicBezTo>
                    <a:pt x="250895" y="0"/>
                    <a:pt x="29916" y="201930"/>
                    <a:pt x="387" y="462915"/>
                  </a:cubicBezTo>
                  <a:cubicBezTo>
                    <a:pt x="-3422" y="494348"/>
                    <a:pt x="21342" y="522923"/>
                    <a:pt x="53728" y="522923"/>
                  </a:cubicBezTo>
                  <a:lnTo>
                    <a:pt x="985271" y="522923"/>
                  </a:lnTo>
                  <a:cubicBezTo>
                    <a:pt x="1017658" y="522923"/>
                    <a:pt x="1042421" y="495300"/>
                    <a:pt x="1038612" y="462915"/>
                  </a:cubicBezTo>
                  <a:cubicBezTo>
                    <a:pt x="1009084" y="201930"/>
                    <a:pt x="788104" y="0"/>
                    <a:pt x="519500" y="0"/>
                  </a:cubicBezTo>
                  <a:lnTo>
                    <a:pt x="519500" y="0"/>
                  </a:lnTo>
                  <a:close/>
                </a:path>
              </a:pathLst>
            </a:custGeom>
            <a:solidFill>
              <a:srgbClr val="FFFFFF"/>
            </a:solidFill>
            <a:ln w="9525" cap="flat">
              <a:noFill/>
              <a:prstDash val="solid"/>
              <a:miter/>
            </a:ln>
          </p:spPr>
          <p:txBody>
            <a:bodyPr rtlCol="0" anchor="ctr"/>
            <a:lstStyle/>
            <a:p>
              <a:endParaRPr lang="en-GB"/>
            </a:p>
          </p:txBody>
        </p:sp>
      </p:grpSp>
      <p:sp>
        <p:nvSpPr>
          <p:cNvPr id="107" name="Vrije vorm 106">
            <a:extLst>
              <a:ext uri="{FF2B5EF4-FFF2-40B4-BE49-F238E27FC236}">
                <a16:creationId xmlns:a16="http://schemas.microsoft.com/office/drawing/2014/main" id="{37D1E1E7-FD3D-BB2E-A569-D5020552070D}"/>
              </a:ext>
            </a:extLst>
          </p:cNvPr>
          <p:cNvSpPr/>
          <p:nvPr/>
        </p:nvSpPr>
        <p:spPr>
          <a:xfrm>
            <a:off x="-13486" y="-11885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108" name="Vrije vorm 107">
            <a:extLst>
              <a:ext uri="{FF2B5EF4-FFF2-40B4-BE49-F238E27FC236}">
                <a16:creationId xmlns:a16="http://schemas.microsoft.com/office/drawing/2014/main" id="{FCBC8885-F387-FF93-76A7-D98AA6998D07}"/>
              </a:ext>
            </a:extLst>
          </p:cNvPr>
          <p:cNvSpPr/>
          <p:nvPr/>
        </p:nvSpPr>
        <p:spPr>
          <a:xfrm>
            <a:off x="1103795" y="-11561924"/>
            <a:ext cx="1007744" cy="1318498"/>
          </a:xfrm>
          <a:custGeom>
            <a:avLst/>
            <a:gdLst>
              <a:gd name="connsiteX0" fmla="*/ 503872 w 1007744"/>
              <a:gd name="connsiteY0" fmla="*/ 0 h 1318498"/>
              <a:gd name="connsiteX1" fmla="*/ 0 w 1007744"/>
              <a:gd name="connsiteY1" fmla="*/ 503873 h 1318498"/>
              <a:gd name="connsiteX2" fmla="*/ 131445 w 1007744"/>
              <a:gd name="connsiteY2" fmla="*/ 850583 h 1318498"/>
              <a:gd name="connsiteX3" fmla="*/ 448627 w 1007744"/>
              <a:gd name="connsiteY3" fmla="*/ 1290638 h 1318498"/>
              <a:gd name="connsiteX4" fmla="*/ 559118 w 1007744"/>
              <a:gd name="connsiteY4" fmla="*/ 1290638 h 1318498"/>
              <a:gd name="connsiteX5" fmla="*/ 876300 w 1007744"/>
              <a:gd name="connsiteY5" fmla="*/ 850583 h 1318498"/>
              <a:gd name="connsiteX6" fmla="*/ 1007745 w 1007744"/>
              <a:gd name="connsiteY6" fmla="*/ 503873 h 1318498"/>
              <a:gd name="connsiteX7" fmla="*/ 503872 w 1007744"/>
              <a:gd name="connsiteY7" fmla="*/ 0 h 1318498"/>
              <a:gd name="connsiteX8" fmla="*/ 503872 w 1007744"/>
              <a:gd name="connsiteY8" fmla="*/ 0 h 1318498"/>
              <a:gd name="connsiteX9" fmla="*/ 491490 w 1007744"/>
              <a:gd name="connsiteY9" fmla="*/ 694373 h 1318498"/>
              <a:gd name="connsiteX10" fmla="*/ 314325 w 1007744"/>
              <a:gd name="connsiteY10" fmla="*/ 519113 h 1318498"/>
              <a:gd name="connsiteX11" fmla="*/ 503872 w 1007744"/>
              <a:gd name="connsiteY11" fmla="*/ 314325 h 1318498"/>
              <a:gd name="connsiteX12" fmla="*/ 694372 w 1007744"/>
              <a:gd name="connsiteY12" fmla="*/ 504825 h 1318498"/>
              <a:gd name="connsiteX13" fmla="*/ 491490 w 1007744"/>
              <a:gd name="connsiteY13" fmla="*/ 694373 h 13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7744" h="1318498">
                <a:moveTo>
                  <a:pt x="503872" y="0"/>
                </a:moveTo>
                <a:cubicBezTo>
                  <a:pt x="225742" y="0"/>
                  <a:pt x="0" y="225742"/>
                  <a:pt x="0" y="503873"/>
                </a:cubicBezTo>
                <a:cubicBezTo>
                  <a:pt x="0" y="621983"/>
                  <a:pt x="40005" y="712470"/>
                  <a:pt x="131445" y="850583"/>
                </a:cubicBezTo>
                <a:cubicBezTo>
                  <a:pt x="198120" y="949642"/>
                  <a:pt x="361950" y="1173480"/>
                  <a:pt x="448627" y="1290638"/>
                </a:cubicBezTo>
                <a:cubicBezTo>
                  <a:pt x="476250" y="1327785"/>
                  <a:pt x="531495" y="1327785"/>
                  <a:pt x="559118" y="1290638"/>
                </a:cubicBezTo>
                <a:cubicBezTo>
                  <a:pt x="645795" y="1173480"/>
                  <a:pt x="809625" y="949642"/>
                  <a:pt x="876300" y="850583"/>
                </a:cubicBezTo>
                <a:cubicBezTo>
                  <a:pt x="967740" y="713423"/>
                  <a:pt x="1007745" y="621983"/>
                  <a:pt x="1007745" y="503873"/>
                </a:cubicBezTo>
                <a:cubicBezTo>
                  <a:pt x="1007745" y="225742"/>
                  <a:pt x="782003" y="0"/>
                  <a:pt x="503872" y="0"/>
                </a:cubicBezTo>
                <a:lnTo>
                  <a:pt x="503872" y="0"/>
                </a:lnTo>
                <a:close/>
                <a:moveTo>
                  <a:pt x="491490" y="694373"/>
                </a:moveTo>
                <a:cubicBezTo>
                  <a:pt x="397192" y="688658"/>
                  <a:pt x="320992" y="612458"/>
                  <a:pt x="314325" y="519113"/>
                </a:cubicBezTo>
                <a:cubicBezTo>
                  <a:pt x="305752" y="407670"/>
                  <a:pt x="394335" y="314325"/>
                  <a:pt x="503872" y="314325"/>
                </a:cubicBezTo>
                <a:cubicBezTo>
                  <a:pt x="608647" y="314325"/>
                  <a:pt x="694372" y="400050"/>
                  <a:pt x="694372" y="504825"/>
                </a:cubicBezTo>
                <a:cubicBezTo>
                  <a:pt x="694372" y="613410"/>
                  <a:pt x="601980" y="701040"/>
                  <a:pt x="491490" y="694373"/>
                </a:cubicBezTo>
                <a:close/>
              </a:path>
            </a:pathLst>
          </a:custGeom>
          <a:solidFill>
            <a:srgbClr val="FFFFFF"/>
          </a:solidFill>
          <a:ln w="9525" cap="flat">
            <a:noFill/>
            <a:prstDash val="solid"/>
            <a:miter/>
          </a:ln>
        </p:spPr>
        <p:txBody>
          <a:bodyPr rtlCol="0" anchor="ctr"/>
          <a:lstStyle/>
          <a:p>
            <a:endParaRPr lang="en-GB"/>
          </a:p>
        </p:txBody>
      </p:sp>
      <p:sp>
        <p:nvSpPr>
          <p:cNvPr id="109" name="Vrije vorm 108">
            <a:extLst>
              <a:ext uri="{FF2B5EF4-FFF2-40B4-BE49-F238E27FC236}">
                <a16:creationId xmlns:a16="http://schemas.microsoft.com/office/drawing/2014/main" id="{A0863F13-399E-4A87-8C12-E36D3A67C519}"/>
              </a:ext>
            </a:extLst>
          </p:cNvPr>
          <p:cNvSpPr/>
          <p:nvPr/>
        </p:nvSpPr>
        <p:spPr>
          <a:xfrm>
            <a:off x="4939512" y="-11885774"/>
            <a:ext cx="3242310" cy="2695575"/>
          </a:xfrm>
          <a:custGeom>
            <a:avLst/>
            <a:gdLst>
              <a:gd name="connsiteX0" fmla="*/ 3242310 w 3242310"/>
              <a:gd name="connsiteY0" fmla="*/ 814388 h 2695575"/>
              <a:gd name="connsiteX1" fmla="*/ 2594610 w 3242310"/>
              <a:gd name="connsiteY1" fmla="*/ 1559242 h 2695575"/>
              <a:gd name="connsiteX2" fmla="*/ 2301240 w 3242310"/>
              <a:gd name="connsiteY2" fmla="*/ 1897380 h 2695575"/>
              <a:gd name="connsiteX3" fmla="*/ 1607820 w 3242310"/>
              <a:gd name="connsiteY3" fmla="*/ 2695575 h 2695575"/>
              <a:gd name="connsiteX4" fmla="*/ 1217295 w 3242310"/>
              <a:gd name="connsiteY4" fmla="*/ 2236471 h 2695575"/>
              <a:gd name="connsiteX5" fmla="*/ 0 w 3242310"/>
              <a:gd name="connsiteY5" fmla="*/ 809625 h 2695575"/>
              <a:gd name="connsiteX6" fmla="*/ 309563 w 3242310"/>
              <a:gd name="connsiteY6" fmla="*/ 314325 h 2695575"/>
              <a:gd name="connsiteX7" fmla="*/ 422910 w 3242310"/>
              <a:gd name="connsiteY7" fmla="*/ 130492 h 2695575"/>
              <a:gd name="connsiteX8" fmla="*/ 504825 w 3242310"/>
              <a:gd name="connsiteY8" fmla="*/ 0 h 2695575"/>
              <a:gd name="connsiteX9" fmla="*/ 2674620 w 3242310"/>
              <a:gd name="connsiteY9" fmla="*/ 0 h 2695575"/>
              <a:gd name="connsiteX10" fmla="*/ 2893695 w 3242310"/>
              <a:gd name="connsiteY10" fmla="*/ 314325 h 2695575"/>
              <a:gd name="connsiteX11" fmla="*/ 2941320 w 3242310"/>
              <a:gd name="connsiteY11" fmla="*/ 382905 h 269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2310" h="2695575">
                <a:moveTo>
                  <a:pt x="3242310" y="814388"/>
                </a:moveTo>
                <a:lnTo>
                  <a:pt x="2594610" y="1559242"/>
                </a:lnTo>
                <a:lnTo>
                  <a:pt x="2301240" y="1897380"/>
                </a:lnTo>
                <a:lnTo>
                  <a:pt x="1607820" y="2695575"/>
                </a:lnTo>
                <a:lnTo>
                  <a:pt x="1217295" y="2236471"/>
                </a:lnTo>
                <a:lnTo>
                  <a:pt x="0" y="809625"/>
                </a:lnTo>
                <a:lnTo>
                  <a:pt x="309563" y="314325"/>
                </a:lnTo>
                <a:lnTo>
                  <a:pt x="422910" y="130492"/>
                </a:lnTo>
                <a:lnTo>
                  <a:pt x="504825" y="0"/>
                </a:lnTo>
                <a:lnTo>
                  <a:pt x="2674620" y="0"/>
                </a:lnTo>
                <a:lnTo>
                  <a:pt x="2893695" y="314325"/>
                </a:lnTo>
                <a:lnTo>
                  <a:pt x="2941320" y="382905"/>
                </a:lnTo>
                <a:close/>
              </a:path>
            </a:pathLst>
          </a:custGeom>
          <a:solidFill>
            <a:srgbClr val="FCCF2B"/>
          </a:solidFill>
          <a:ln w="9525" cap="flat">
            <a:noFill/>
            <a:prstDash val="solid"/>
            <a:miter/>
          </a:ln>
        </p:spPr>
        <p:txBody>
          <a:bodyPr rtlCol="0" anchor="ctr"/>
          <a:lstStyle/>
          <a:p>
            <a:endParaRPr lang="en-GB"/>
          </a:p>
        </p:txBody>
      </p:sp>
      <p:sp>
        <p:nvSpPr>
          <p:cNvPr id="110" name="Vrije vorm 109">
            <a:extLst>
              <a:ext uri="{FF2B5EF4-FFF2-40B4-BE49-F238E27FC236}">
                <a16:creationId xmlns:a16="http://schemas.microsoft.com/office/drawing/2014/main" id="{089A8531-B2A8-1190-5EA9-4AD23838525F}"/>
              </a:ext>
            </a:extLst>
          </p:cNvPr>
          <p:cNvSpPr/>
          <p:nvPr/>
        </p:nvSpPr>
        <p:spPr>
          <a:xfrm>
            <a:off x="6045365" y="-11583832"/>
            <a:ext cx="1031557" cy="1363028"/>
          </a:xfrm>
          <a:custGeom>
            <a:avLst/>
            <a:gdLst>
              <a:gd name="connsiteX0" fmla="*/ 0 w 1031557"/>
              <a:gd name="connsiteY0" fmla="*/ 1326833 h 1363028"/>
              <a:gd name="connsiteX1" fmla="*/ 0 w 1031557"/>
              <a:gd name="connsiteY1" fmla="*/ 36195 h 1363028"/>
              <a:gd name="connsiteX2" fmla="*/ 36195 w 1031557"/>
              <a:gd name="connsiteY2" fmla="*/ 0 h 1363028"/>
              <a:gd name="connsiteX3" fmla="*/ 995363 w 1031557"/>
              <a:gd name="connsiteY3" fmla="*/ 0 h 1363028"/>
              <a:gd name="connsiteX4" fmla="*/ 1031557 w 1031557"/>
              <a:gd name="connsiteY4" fmla="*/ 36195 h 1363028"/>
              <a:gd name="connsiteX5" fmla="*/ 1031557 w 1031557"/>
              <a:gd name="connsiteY5" fmla="*/ 1326833 h 1363028"/>
              <a:gd name="connsiteX6" fmla="*/ 995363 w 1031557"/>
              <a:gd name="connsiteY6" fmla="*/ 1363028 h 1363028"/>
              <a:gd name="connsiteX7" fmla="*/ 36195 w 1031557"/>
              <a:gd name="connsiteY7" fmla="*/ 1363028 h 1363028"/>
              <a:gd name="connsiteX8" fmla="*/ 0 w 1031557"/>
              <a:gd name="connsiteY8" fmla="*/ 1326833 h 1363028"/>
              <a:gd name="connsiteX9" fmla="*/ 157163 w 1031557"/>
              <a:gd name="connsiteY9" fmla="*/ 305753 h 1363028"/>
              <a:gd name="connsiteX10" fmla="*/ 873442 w 1031557"/>
              <a:gd name="connsiteY10" fmla="*/ 305753 h 1363028"/>
              <a:gd name="connsiteX11" fmla="*/ 908685 w 1031557"/>
              <a:gd name="connsiteY11" fmla="*/ 270510 h 1363028"/>
              <a:gd name="connsiteX12" fmla="*/ 908685 w 1031557"/>
              <a:gd name="connsiteY12" fmla="*/ 260033 h 1363028"/>
              <a:gd name="connsiteX13" fmla="*/ 873442 w 1031557"/>
              <a:gd name="connsiteY13" fmla="*/ 224791 h 1363028"/>
              <a:gd name="connsiteX14" fmla="*/ 157163 w 1031557"/>
              <a:gd name="connsiteY14" fmla="*/ 224791 h 1363028"/>
              <a:gd name="connsiteX15" fmla="*/ 121920 w 1031557"/>
              <a:gd name="connsiteY15" fmla="*/ 260033 h 1363028"/>
              <a:gd name="connsiteX16" fmla="*/ 121920 w 1031557"/>
              <a:gd name="connsiteY16" fmla="*/ 270510 h 1363028"/>
              <a:gd name="connsiteX17" fmla="*/ 157163 w 1031557"/>
              <a:gd name="connsiteY17" fmla="*/ 305753 h 1363028"/>
              <a:gd name="connsiteX18" fmla="*/ 157163 w 1031557"/>
              <a:gd name="connsiteY18" fmla="*/ 602933 h 1363028"/>
              <a:gd name="connsiteX19" fmla="*/ 873442 w 1031557"/>
              <a:gd name="connsiteY19" fmla="*/ 602933 h 1363028"/>
              <a:gd name="connsiteX20" fmla="*/ 908685 w 1031557"/>
              <a:gd name="connsiteY20" fmla="*/ 567691 h 1363028"/>
              <a:gd name="connsiteX21" fmla="*/ 908685 w 1031557"/>
              <a:gd name="connsiteY21" fmla="*/ 557213 h 1363028"/>
              <a:gd name="connsiteX22" fmla="*/ 873442 w 1031557"/>
              <a:gd name="connsiteY22" fmla="*/ 521970 h 1363028"/>
              <a:gd name="connsiteX23" fmla="*/ 157163 w 1031557"/>
              <a:gd name="connsiteY23" fmla="*/ 521970 h 1363028"/>
              <a:gd name="connsiteX24" fmla="*/ 121920 w 1031557"/>
              <a:gd name="connsiteY24" fmla="*/ 557213 h 1363028"/>
              <a:gd name="connsiteX25" fmla="*/ 121920 w 1031557"/>
              <a:gd name="connsiteY25" fmla="*/ 567691 h 1363028"/>
              <a:gd name="connsiteX26" fmla="*/ 157163 w 1031557"/>
              <a:gd name="connsiteY26" fmla="*/ 602933 h 1363028"/>
              <a:gd name="connsiteX27" fmla="*/ 157163 w 1031557"/>
              <a:gd name="connsiteY27" fmla="*/ 900113 h 1363028"/>
              <a:gd name="connsiteX28" fmla="*/ 873442 w 1031557"/>
              <a:gd name="connsiteY28" fmla="*/ 900113 h 1363028"/>
              <a:gd name="connsiteX29" fmla="*/ 908685 w 1031557"/>
              <a:gd name="connsiteY29" fmla="*/ 864870 h 1363028"/>
              <a:gd name="connsiteX30" fmla="*/ 908685 w 1031557"/>
              <a:gd name="connsiteY30" fmla="*/ 854393 h 1363028"/>
              <a:gd name="connsiteX31" fmla="*/ 873442 w 1031557"/>
              <a:gd name="connsiteY31" fmla="*/ 819150 h 1363028"/>
              <a:gd name="connsiteX32" fmla="*/ 157163 w 1031557"/>
              <a:gd name="connsiteY32" fmla="*/ 819150 h 1363028"/>
              <a:gd name="connsiteX33" fmla="*/ 121920 w 1031557"/>
              <a:gd name="connsiteY33" fmla="*/ 854393 h 1363028"/>
              <a:gd name="connsiteX34" fmla="*/ 121920 w 1031557"/>
              <a:gd name="connsiteY34" fmla="*/ 864870 h 1363028"/>
              <a:gd name="connsiteX35" fmla="*/ 157163 w 1031557"/>
              <a:gd name="connsiteY35" fmla="*/ 900113 h 1363028"/>
              <a:gd name="connsiteX36" fmla="*/ 157163 w 1031557"/>
              <a:gd name="connsiteY36" fmla="*/ 1197293 h 1363028"/>
              <a:gd name="connsiteX37" fmla="*/ 873442 w 1031557"/>
              <a:gd name="connsiteY37" fmla="*/ 1197293 h 1363028"/>
              <a:gd name="connsiteX38" fmla="*/ 908685 w 1031557"/>
              <a:gd name="connsiteY38" fmla="*/ 1162050 h 1363028"/>
              <a:gd name="connsiteX39" fmla="*/ 908685 w 1031557"/>
              <a:gd name="connsiteY39" fmla="*/ 1151573 h 1363028"/>
              <a:gd name="connsiteX40" fmla="*/ 873442 w 1031557"/>
              <a:gd name="connsiteY40" fmla="*/ 1116331 h 1363028"/>
              <a:gd name="connsiteX41" fmla="*/ 157163 w 1031557"/>
              <a:gd name="connsiteY41" fmla="*/ 1116331 h 1363028"/>
              <a:gd name="connsiteX42" fmla="*/ 121920 w 1031557"/>
              <a:gd name="connsiteY42" fmla="*/ 1151573 h 1363028"/>
              <a:gd name="connsiteX43" fmla="*/ 121920 w 1031557"/>
              <a:gd name="connsiteY43" fmla="*/ 1162050 h 1363028"/>
              <a:gd name="connsiteX44" fmla="*/ 157163 w 1031557"/>
              <a:gd name="connsiteY44" fmla="*/ 1197293 h 136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1557" h="1363028">
                <a:moveTo>
                  <a:pt x="0" y="1326833"/>
                </a:moveTo>
                <a:lnTo>
                  <a:pt x="0" y="36195"/>
                </a:lnTo>
                <a:cubicBezTo>
                  <a:pt x="0" y="16193"/>
                  <a:pt x="16192" y="0"/>
                  <a:pt x="36195" y="0"/>
                </a:cubicBezTo>
                <a:lnTo>
                  <a:pt x="995363" y="0"/>
                </a:lnTo>
                <a:cubicBezTo>
                  <a:pt x="1015365" y="0"/>
                  <a:pt x="1031557" y="16193"/>
                  <a:pt x="1031557" y="36195"/>
                </a:cubicBezTo>
                <a:lnTo>
                  <a:pt x="1031557" y="1326833"/>
                </a:lnTo>
                <a:cubicBezTo>
                  <a:pt x="1031557" y="1346835"/>
                  <a:pt x="1015365" y="1363028"/>
                  <a:pt x="995363" y="1363028"/>
                </a:cubicBezTo>
                <a:lnTo>
                  <a:pt x="36195" y="1363028"/>
                </a:lnTo>
                <a:cubicBezTo>
                  <a:pt x="16192" y="1363028"/>
                  <a:pt x="0" y="1346835"/>
                  <a:pt x="0" y="1326833"/>
                </a:cubicBezTo>
                <a:close/>
                <a:moveTo>
                  <a:pt x="157163" y="305753"/>
                </a:moveTo>
                <a:lnTo>
                  <a:pt x="873442" y="305753"/>
                </a:lnTo>
                <a:cubicBezTo>
                  <a:pt x="892492" y="305753"/>
                  <a:pt x="908685" y="289560"/>
                  <a:pt x="908685" y="270510"/>
                </a:cubicBezTo>
                <a:lnTo>
                  <a:pt x="908685" y="260033"/>
                </a:lnTo>
                <a:cubicBezTo>
                  <a:pt x="908685" y="240983"/>
                  <a:pt x="892492" y="224791"/>
                  <a:pt x="873442" y="224791"/>
                </a:cubicBezTo>
                <a:lnTo>
                  <a:pt x="157163" y="224791"/>
                </a:lnTo>
                <a:cubicBezTo>
                  <a:pt x="138113" y="224791"/>
                  <a:pt x="121920" y="240983"/>
                  <a:pt x="121920" y="260033"/>
                </a:cubicBezTo>
                <a:lnTo>
                  <a:pt x="121920" y="270510"/>
                </a:lnTo>
                <a:cubicBezTo>
                  <a:pt x="121920" y="289560"/>
                  <a:pt x="137160" y="305753"/>
                  <a:pt x="157163" y="305753"/>
                </a:cubicBezTo>
                <a:close/>
                <a:moveTo>
                  <a:pt x="157163" y="602933"/>
                </a:moveTo>
                <a:lnTo>
                  <a:pt x="873442" y="602933"/>
                </a:lnTo>
                <a:cubicBezTo>
                  <a:pt x="892492" y="602933"/>
                  <a:pt x="908685" y="586741"/>
                  <a:pt x="908685" y="567691"/>
                </a:cubicBezTo>
                <a:lnTo>
                  <a:pt x="908685" y="557213"/>
                </a:lnTo>
                <a:cubicBezTo>
                  <a:pt x="908685" y="538163"/>
                  <a:pt x="892492" y="521970"/>
                  <a:pt x="873442" y="521970"/>
                </a:cubicBezTo>
                <a:lnTo>
                  <a:pt x="157163" y="521970"/>
                </a:lnTo>
                <a:cubicBezTo>
                  <a:pt x="138113" y="521970"/>
                  <a:pt x="121920" y="538163"/>
                  <a:pt x="121920" y="557213"/>
                </a:cubicBezTo>
                <a:lnTo>
                  <a:pt x="121920" y="567691"/>
                </a:lnTo>
                <a:cubicBezTo>
                  <a:pt x="121920" y="586741"/>
                  <a:pt x="137160" y="602933"/>
                  <a:pt x="157163" y="602933"/>
                </a:cubicBezTo>
                <a:close/>
                <a:moveTo>
                  <a:pt x="157163" y="900113"/>
                </a:moveTo>
                <a:lnTo>
                  <a:pt x="873442" y="900113"/>
                </a:lnTo>
                <a:cubicBezTo>
                  <a:pt x="892492" y="900113"/>
                  <a:pt x="908685" y="883920"/>
                  <a:pt x="908685" y="864870"/>
                </a:cubicBezTo>
                <a:lnTo>
                  <a:pt x="908685" y="854393"/>
                </a:lnTo>
                <a:cubicBezTo>
                  <a:pt x="908685" y="835343"/>
                  <a:pt x="892492" y="819150"/>
                  <a:pt x="873442" y="819150"/>
                </a:cubicBezTo>
                <a:lnTo>
                  <a:pt x="157163" y="819150"/>
                </a:lnTo>
                <a:cubicBezTo>
                  <a:pt x="138113" y="819150"/>
                  <a:pt x="121920" y="835343"/>
                  <a:pt x="121920" y="854393"/>
                </a:cubicBezTo>
                <a:lnTo>
                  <a:pt x="121920" y="864870"/>
                </a:lnTo>
                <a:cubicBezTo>
                  <a:pt x="121920" y="883920"/>
                  <a:pt x="137160" y="900113"/>
                  <a:pt x="157163" y="900113"/>
                </a:cubicBezTo>
                <a:close/>
                <a:moveTo>
                  <a:pt x="157163" y="1197293"/>
                </a:moveTo>
                <a:lnTo>
                  <a:pt x="873442" y="1197293"/>
                </a:lnTo>
                <a:cubicBezTo>
                  <a:pt x="892492" y="1197293"/>
                  <a:pt x="908685" y="1181100"/>
                  <a:pt x="908685" y="1162050"/>
                </a:cubicBezTo>
                <a:lnTo>
                  <a:pt x="908685" y="1151573"/>
                </a:lnTo>
                <a:cubicBezTo>
                  <a:pt x="908685" y="1132523"/>
                  <a:pt x="892492" y="1116331"/>
                  <a:pt x="873442" y="1116331"/>
                </a:cubicBezTo>
                <a:lnTo>
                  <a:pt x="157163" y="1116331"/>
                </a:lnTo>
                <a:cubicBezTo>
                  <a:pt x="138113" y="1116331"/>
                  <a:pt x="121920" y="1132523"/>
                  <a:pt x="121920" y="1151573"/>
                </a:cubicBezTo>
                <a:lnTo>
                  <a:pt x="121920" y="1162050"/>
                </a:lnTo>
                <a:cubicBezTo>
                  <a:pt x="121920" y="1181100"/>
                  <a:pt x="137160" y="1197293"/>
                  <a:pt x="157163" y="1197293"/>
                </a:cubicBezTo>
                <a:close/>
              </a:path>
            </a:pathLst>
          </a:custGeom>
          <a:solidFill>
            <a:srgbClr val="FDFDFD"/>
          </a:solidFill>
          <a:ln w="9525" cap="flat">
            <a:noFill/>
            <a:prstDash val="solid"/>
            <a:miter/>
          </a:ln>
        </p:spPr>
        <p:txBody>
          <a:bodyPr rtlCol="0" anchor="ctr"/>
          <a:lstStyle/>
          <a:p>
            <a:endParaRPr lang="en-GB"/>
          </a:p>
        </p:txBody>
      </p:sp>
      <p:sp>
        <p:nvSpPr>
          <p:cNvPr id="7" name="Tijdelijke aanduiding voor tekst 15">
            <a:extLst>
              <a:ext uri="{FF2B5EF4-FFF2-40B4-BE49-F238E27FC236}">
                <a16:creationId xmlns:a16="http://schemas.microsoft.com/office/drawing/2014/main" id="{E6288583-7CBD-C0E5-E47B-3735D43D38D4}"/>
              </a:ext>
            </a:extLst>
          </p:cNvPr>
          <p:cNvSpPr>
            <a:spLocks noGrp="1"/>
          </p:cNvSpPr>
          <p:nvPr>
            <p:ph type="body" sz="quarter" idx="11" hasCustomPrompt="1"/>
          </p:nvPr>
        </p:nvSpPr>
        <p:spPr>
          <a:xfrm>
            <a:off x="838200" y="5419545"/>
            <a:ext cx="1307378" cy="477128"/>
          </a:xfrm>
          <a:prstGeom prst="roundRect">
            <a:avLst>
              <a:gd name="adj" fmla="val 50000"/>
            </a:avLst>
          </a:prstGeom>
          <a:solidFill>
            <a:schemeClr val="accent1"/>
          </a:solidFill>
        </p:spPr>
        <p:txBody>
          <a:bodyPr wrap="none" lIns="180000" tIns="72000" rIns="180000" bIns="72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8" name="Titel 5">
            <a:extLst>
              <a:ext uri="{FF2B5EF4-FFF2-40B4-BE49-F238E27FC236}">
                <a16:creationId xmlns:a16="http://schemas.microsoft.com/office/drawing/2014/main" id="{4C49DC6C-0D0F-5F58-893C-862DE6D1F448}"/>
              </a:ext>
            </a:extLst>
          </p:cNvPr>
          <p:cNvSpPr>
            <a:spLocks noGrp="1"/>
          </p:cNvSpPr>
          <p:nvPr>
            <p:ph type="title" hasCustomPrompt="1"/>
          </p:nvPr>
        </p:nvSpPr>
        <p:spPr>
          <a:xfrm>
            <a:off x="838201" y="3429001"/>
            <a:ext cx="5257800" cy="1923018"/>
          </a:xfrm>
        </p:spPr>
        <p:txBody>
          <a:bodyPr lIns="0" anchor="b"/>
          <a:lstStyle>
            <a:lvl1pPr>
              <a:defRPr b="0" i="0">
                <a:latin typeface="Roboto" panose="02000000000000000000" pitchFamily="2" charset="0"/>
                <a:ea typeface="Roboto" panose="02000000000000000000" pitchFamily="2" charset="0"/>
              </a:defRPr>
            </a:lvl1pPr>
          </a:lstStyle>
          <a:p>
            <a:r>
              <a:rPr lang="nl-NL" err="1"/>
              <a:t>Chapter</a:t>
            </a:r>
            <a:r>
              <a:rPr lang="nl-NL"/>
              <a:t> </a:t>
            </a:r>
            <a:r>
              <a:rPr lang="nl-NL" err="1"/>
              <a:t>title</a:t>
            </a:r>
            <a:endParaRPr lang="en-GB"/>
          </a:p>
        </p:txBody>
      </p:sp>
      <p:grpSp>
        <p:nvGrpSpPr>
          <p:cNvPr id="11" name="Graphic 119">
            <a:extLst>
              <a:ext uri="{FF2B5EF4-FFF2-40B4-BE49-F238E27FC236}">
                <a16:creationId xmlns:a16="http://schemas.microsoft.com/office/drawing/2014/main" id="{AACCA82C-C49B-2E30-229B-FC520547A758}"/>
              </a:ext>
            </a:extLst>
          </p:cNvPr>
          <p:cNvGrpSpPr/>
          <p:nvPr userDrawn="1"/>
        </p:nvGrpSpPr>
        <p:grpSpPr>
          <a:xfrm>
            <a:off x="933773" y="2727933"/>
            <a:ext cx="616688" cy="544881"/>
            <a:chOff x="2344903" y="2163524"/>
            <a:chExt cx="695325" cy="614362"/>
          </a:xfrm>
        </p:grpSpPr>
        <p:sp>
          <p:nvSpPr>
            <p:cNvPr id="12" name="Vrije vorm 11">
              <a:extLst>
                <a:ext uri="{FF2B5EF4-FFF2-40B4-BE49-F238E27FC236}">
                  <a16:creationId xmlns:a16="http://schemas.microsoft.com/office/drawing/2014/main" id="{BDE2FB9F-69BC-AD15-E4CB-FA72B664424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88BEAE38-28FE-573E-D4F5-0A41BA8F13BC}"/>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 name="Rechthoek 1">
            <a:extLst>
              <a:ext uri="{FF2B5EF4-FFF2-40B4-BE49-F238E27FC236}">
                <a16:creationId xmlns:a16="http://schemas.microsoft.com/office/drawing/2014/main" id="{FB40F689-59CB-8217-ACDE-A077D60A77ED}"/>
              </a:ext>
            </a:extLst>
          </p:cNvPr>
          <p:cNvSpPr/>
          <p:nvPr userDrawn="1"/>
        </p:nvSpPr>
        <p:spPr>
          <a:xfrm>
            <a:off x="12196061" y="1"/>
            <a:ext cx="3593091" cy="685799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0" bIns="144000" numCol="1" spcCol="0" rtlCol="0" fromWordArt="0" anchor="t" anchorCtr="0" forceAA="0" compatLnSpc="1">
            <a:prstTxWarp prst="textNoShape">
              <a:avLst/>
            </a:prstTxWarp>
            <a:noAutofit/>
          </a:bodyPr>
          <a:lstStyle/>
          <a:p>
            <a:pPr algn="ctr">
              <a:lnSpc>
                <a:spcPct val="90000"/>
              </a:lnSpc>
              <a:spcBef>
                <a:spcPts val="600"/>
              </a:spcBef>
              <a:spcAft>
                <a:spcPts val="600"/>
              </a:spcAft>
            </a:pPr>
            <a:r>
              <a:rPr lang="en-GB" sz="1200" b="0" i="0" cap="all" baseline="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Insert</a:t>
            </a:r>
            <a:r>
              <a:rPr lang="en-GB" sz="12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/format PICTURE</a:t>
            </a:r>
          </a:p>
        </p:txBody>
      </p:sp>
      <p:sp>
        <p:nvSpPr>
          <p:cNvPr id="3" name="Ovaal 2">
            <a:extLst>
              <a:ext uri="{FF2B5EF4-FFF2-40B4-BE49-F238E27FC236}">
                <a16:creationId xmlns:a16="http://schemas.microsoft.com/office/drawing/2014/main" id="{EA3E3283-50FF-21E7-C5CF-44CD9DF0F269}"/>
              </a:ext>
            </a:extLst>
          </p:cNvPr>
          <p:cNvSpPr/>
          <p:nvPr userDrawn="1"/>
        </p:nvSpPr>
        <p:spPr>
          <a:xfrm>
            <a:off x="12378640" y="535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1</a:t>
            </a:r>
          </a:p>
        </p:txBody>
      </p:sp>
      <p:sp>
        <p:nvSpPr>
          <p:cNvPr id="4" name="Rechthoek 3">
            <a:extLst>
              <a:ext uri="{FF2B5EF4-FFF2-40B4-BE49-F238E27FC236}">
                <a16:creationId xmlns:a16="http://schemas.microsoft.com/office/drawing/2014/main" id="{411470D0-E0E4-1FF0-A85F-EF4F824D1163}"/>
              </a:ext>
            </a:extLst>
          </p:cNvPr>
          <p:cNvSpPr/>
          <p:nvPr userDrawn="1"/>
        </p:nvSpPr>
        <p:spPr>
          <a:xfrm>
            <a:off x="12662812" y="535256"/>
            <a:ext cx="3126340"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If necessary, delete the existing picture using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Backspace Key</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Click on the icon to insert a new </a:t>
            </a:r>
            <a:r>
              <a:rPr lang="en-GB" sz="1000" kern="0">
                <a:ea typeface="Open Sans Light" panose="020B0606030504020204" pitchFamily="34" charset="0"/>
                <a:cs typeface="Open Sans Light" panose="020B0606030504020204" pitchFamily="34" charset="0"/>
              </a:rPr>
              <a:t>picture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a:t>
            </a:r>
            <a:r>
              <a:rPr kumimoji="0" lang="en-GB" sz="1000" b="0" i="1"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see example below</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or go to Insert&gt; Pictures.</a:t>
            </a:r>
          </a:p>
        </p:txBody>
      </p:sp>
      <p:grpSp>
        <p:nvGrpSpPr>
          <p:cNvPr id="6" name="Groep 5">
            <a:extLst>
              <a:ext uri="{FF2B5EF4-FFF2-40B4-BE49-F238E27FC236}">
                <a16:creationId xmlns:a16="http://schemas.microsoft.com/office/drawing/2014/main" id="{1CEDFB78-A6A9-B139-4928-8EF3B3320EED}"/>
              </a:ext>
            </a:extLst>
          </p:cNvPr>
          <p:cNvGrpSpPr/>
          <p:nvPr userDrawn="1"/>
        </p:nvGrpSpPr>
        <p:grpSpPr>
          <a:xfrm>
            <a:off x="12648730" y="1209303"/>
            <a:ext cx="294789" cy="318834"/>
            <a:chOff x="14466489" y="1001522"/>
            <a:chExt cx="290627" cy="314333"/>
          </a:xfrm>
        </p:grpSpPr>
        <p:sp>
          <p:nvSpPr>
            <p:cNvPr id="9" name="Rechthoek 8">
              <a:extLst>
                <a:ext uri="{FF2B5EF4-FFF2-40B4-BE49-F238E27FC236}">
                  <a16:creationId xmlns:a16="http://schemas.microsoft.com/office/drawing/2014/main" id="{363ED030-050C-9957-DA42-E96255DC8B5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0" name="Ovaal 9">
              <a:extLst>
                <a:ext uri="{FF2B5EF4-FFF2-40B4-BE49-F238E27FC236}">
                  <a16:creationId xmlns:a16="http://schemas.microsoft.com/office/drawing/2014/main" id="{182ECF8B-18CA-8802-56E3-1F6DC5939F3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3" name="Vrije vorm: vorm 101">
              <a:extLst>
                <a:ext uri="{FF2B5EF4-FFF2-40B4-BE49-F238E27FC236}">
                  <a16:creationId xmlns:a16="http://schemas.microsoft.com/office/drawing/2014/main" id="{AE83E9E9-3CA7-A399-91A6-2D838A909DB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8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4" name="Rechthoek: afgeronde hoeken 102">
              <a:extLst>
                <a:ext uri="{FF2B5EF4-FFF2-40B4-BE49-F238E27FC236}">
                  <a16:creationId xmlns:a16="http://schemas.microsoft.com/office/drawing/2014/main" id="{92797FAE-78B2-DFF9-48B9-DEA26AC456D5}"/>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cxnSp>
          <p:nvCxnSpPr>
            <p:cNvPr id="61" name="Rechte verbindingslijn 60">
              <a:extLst>
                <a:ext uri="{FF2B5EF4-FFF2-40B4-BE49-F238E27FC236}">
                  <a16:creationId xmlns:a16="http://schemas.microsoft.com/office/drawing/2014/main" id="{219E2989-577B-91D5-8BD3-71F244A72532}"/>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Rechte verbindingslijn 61">
              <a:extLst>
                <a:ext uri="{FF2B5EF4-FFF2-40B4-BE49-F238E27FC236}">
                  <a16:creationId xmlns:a16="http://schemas.microsoft.com/office/drawing/2014/main" id="{04ABC2E3-8234-D85C-2C0B-04D9705E1F40}"/>
                </a:ext>
              </a:extLst>
            </p:cNvPr>
            <p:cNvCxnSpPr>
              <a:cxnSpLocks/>
              <a:stCxn id="1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64" name="Ovaal 63">
            <a:extLst>
              <a:ext uri="{FF2B5EF4-FFF2-40B4-BE49-F238E27FC236}">
                <a16:creationId xmlns:a16="http://schemas.microsoft.com/office/drawing/2014/main" id="{C931A8D0-9051-35A3-8086-FA2FD3687C59}"/>
              </a:ext>
            </a:extLst>
          </p:cNvPr>
          <p:cNvSpPr/>
          <p:nvPr userDrawn="1"/>
        </p:nvSpPr>
        <p:spPr>
          <a:xfrm>
            <a:off x="12378640" y="165812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2</a:t>
            </a:r>
          </a:p>
        </p:txBody>
      </p:sp>
      <p:sp>
        <p:nvSpPr>
          <p:cNvPr id="65" name="Rechthoek 64">
            <a:extLst>
              <a:ext uri="{FF2B5EF4-FFF2-40B4-BE49-F238E27FC236}">
                <a16:creationId xmlns:a16="http://schemas.microsoft.com/office/drawing/2014/main" id="{1FB763CD-0238-CF9B-1896-27CD95A09626}"/>
              </a:ext>
            </a:extLst>
          </p:cNvPr>
          <p:cNvSpPr/>
          <p:nvPr userDrawn="1"/>
        </p:nvSpPr>
        <p:spPr>
          <a:xfrm>
            <a:off x="12662812" y="1658127"/>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Select the desired picture and click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Insert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grpSp>
        <p:nvGrpSpPr>
          <p:cNvPr id="111" name="Groep 110">
            <a:extLst>
              <a:ext uri="{FF2B5EF4-FFF2-40B4-BE49-F238E27FC236}">
                <a16:creationId xmlns:a16="http://schemas.microsoft.com/office/drawing/2014/main" id="{3BC7C551-0B93-BB70-EA00-16188F675DFE}"/>
              </a:ext>
            </a:extLst>
          </p:cNvPr>
          <p:cNvGrpSpPr/>
          <p:nvPr userDrawn="1"/>
        </p:nvGrpSpPr>
        <p:grpSpPr>
          <a:xfrm>
            <a:off x="12670908" y="2092702"/>
            <a:ext cx="825500" cy="209550"/>
            <a:chOff x="13504624" y="2482850"/>
            <a:chExt cx="825500" cy="209550"/>
          </a:xfrm>
        </p:grpSpPr>
        <p:sp>
          <p:nvSpPr>
            <p:cNvPr id="112" name="Rechthoek 111">
              <a:extLst>
                <a:ext uri="{FF2B5EF4-FFF2-40B4-BE49-F238E27FC236}">
                  <a16:creationId xmlns:a16="http://schemas.microsoft.com/office/drawing/2014/main" id="{352427F9-0B3F-AF04-F909-592D0747D52D}"/>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Insert</a:t>
              </a:r>
            </a:p>
          </p:txBody>
        </p:sp>
        <p:cxnSp>
          <p:nvCxnSpPr>
            <p:cNvPr id="113" name="Rechte verbindingslijn 112">
              <a:extLst>
                <a:ext uri="{FF2B5EF4-FFF2-40B4-BE49-F238E27FC236}">
                  <a16:creationId xmlns:a16="http://schemas.microsoft.com/office/drawing/2014/main" id="{17D8B044-1D56-4F6B-F399-FD6B147C0A88}"/>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4" name="Gelijkbenige driehoek 98">
              <a:extLst>
                <a:ext uri="{FF2B5EF4-FFF2-40B4-BE49-F238E27FC236}">
                  <a16:creationId xmlns:a16="http://schemas.microsoft.com/office/drawing/2014/main" id="{C3E03A91-E07A-1E88-E8C0-75D9B310C0C7}"/>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9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15" name="Ovaal 114">
            <a:extLst>
              <a:ext uri="{FF2B5EF4-FFF2-40B4-BE49-F238E27FC236}">
                <a16:creationId xmlns:a16="http://schemas.microsoft.com/office/drawing/2014/main" id="{003F9887-9775-242B-E72A-51600E04F9B3}"/>
              </a:ext>
            </a:extLst>
          </p:cNvPr>
          <p:cNvSpPr/>
          <p:nvPr userDrawn="1"/>
        </p:nvSpPr>
        <p:spPr>
          <a:xfrm>
            <a:off x="12378640" y="243823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3</a:t>
            </a:r>
          </a:p>
        </p:txBody>
      </p:sp>
      <p:sp>
        <p:nvSpPr>
          <p:cNvPr id="116" name="Rechthoek 115">
            <a:extLst>
              <a:ext uri="{FF2B5EF4-FFF2-40B4-BE49-F238E27FC236}">
                <a16:creationId xmlns:a16="http://schemas.microsoft.com/office/drawing/2014/main" id="{5C1A9691-A746-89DA-DFA4-B55AC4130D0F}"/>
              </a:ext>
            </a:extLst>
          </p:cNvPr>
          <p:cNvSpPr/>
          <p:nvPr userDrawn="1"/>
        </p:nvSpPr>
        <p:spPr>
          <a:xfrm>
            <a:off x="12662811" y="2438232"/>
            <a:ext cx="3126341" cy="462795"/>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Right-click the slide thumbnail on the left-hand side of the screen and select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Reset Slide</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a:t>
            </a:r>
          </a:p>
        </p:txBody>
      </p:sp>
      <p:sp>
        <p:nvSpPr>
          <p:cNvPr id="117" name="Ovaal 116">
            <a:extLst>
              <a:ext uri="{FF2B5EF4-FFF2-40B4-BE49-F238E27FC236}">
                <a16:creationId xmlns:a16="http://schemas.microsoft.com/office/drawing/2014/main" id="{1080FFD8-4B55-A66F-AFB2-F4072A239CEF}"/>
              </a:ext>
            </a:extLst>
          </p:cNvPr>
          <p:cNvSpPr/>
          <p:nvPr userDrawn="1"/>
        </p:nvSpPr>
        <p:spPr>
          <a:xfrm>
            <a:off x="12378640" y="4008891"/>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4</a:t>
            </a:r>
          </a:p>
        </p:txBody>
      </p:sp>
      <p:sp>
        <p:nvSpPr>
          <p:cNvPr id="118" name="Rechthoek 117">
            <a:extLst>
              <a:ext uri="{FF2B5EF4-FFF2-40B4-BE49-F238E27FC236}">
                <a16:creationId xmlns:a16="http://schemas.microsoft.com/office/drawing/2014/main" id="{66CA9D73-0336-3481-97D0-7DB53C66BEFB}"/>
              </a:ext>
            </a:extLst>
          </p:cNvPr>
          <p:cNvSpPr/>
          <p:nvPr userDrawn="1"/>
        </p:nvSpPr>
        <p:spPr>
          <a:xfrm>
            <a:off x="12662812" y="4008892"/>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resize or crop the picture, go to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Picture Tools - Format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and click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Crop</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 Resize the picture using the dots and the picture frame using the corner handles.</a:t>
            </a:r>
          </a:p>
        </p:txBody>
      </p:sp>
      <p:grpSp>
        <p:nvGrpSpPr>
          <p:cNvPr id="119" name="Groep 118">
            <a:extLst>
              <a:ext uri="{FF2B5EF4-FFF2-40B4-BE49-F238E27FC236}">
                <a16:creationId xmlns:a16="http://schemas.microsoft.com/office/drawing/2014/main" id="{C5FE180A-64A2-8DB3-05FE-63B801AEA4C0}"/>
              </a:ext>
            </a:extLst>
          </p:cNvPr>
          <p:cNvGrpSpPr/>
          <p:nvPr userDrawn="1"/>
        </p:nvGrpSpPr>
        <p:grpSpPr>
          <a:xfrm>
            <a:off x="12573933" y="4769519"/>
            <a:ext cx="622283" cy="612919"/>
            <a:chOff x="12617641" y="3403239"/>
            <a:chExt cx="752963" cy="741634"/>
          </a:xfrm>
        </p:grpSpPr>
        <p:grpSp>
          <p:nvGrpSpPr>
            <p:cNvPr id="120" name="Groep 119">
              <a:extLst>
                <a:ext uri="{FF2B5EF4-FFF2-40B4-BE49-F238E27FC236}">
                  <a16:creationId xmlns:a16="http://schemas.microsoft.com/office/drawing/2014/main" id="{D83A824B-59E0-3B63-03B0-52ED6553B375}"/>
                </a:ext>
              </a:extLst>
            </p:cNvPr>
            <p:cNvGrpSpPr/>
            <p:nvPr userDrawn="1"/>
          </p:nvGrpSpPr>
          <p:grpSpPr>
            <a:xfrm>
              <a:off x="12771550" y="3403239"/>
              <a:ext cx="467156" cy="448491"/>
              <a:chOff x="12782177" y="3403239"/>
              <a:chExt cx="467156" cy="448491"/>
            </a:xfrm>
          </p:grpSpPr>
          <p:grpSp>
            <p:nvGrpSpPr>
              <p:cNvPr id="123" name="Groep 122">
                <a:extLst>
                  <a:ext uri="{FF2B5EF4-FFF2-40B4-BE49-F238E27FC236}">
                    <a16:creationId xmlns:a16="http://schemas.microsoft.com/office/drawing/2014/main" id="{22E7DA3D-3176-1C08-628F-9786AC8CEAC6}"/>
                  </a:ext>
                </a:extLst>
              </p:cNvPr>
              <p:cNvGrpSpPr/>
              <p:nvPr userDrawn="1"/>
            </p:nvGrpSpPr>
            <p:grpSpPr>
              <a:xfrm>
                <a:off x="12782177" y="3403239"/>
                <a:ext cx="412972" cy="396132"/>
                <a:chOff x="13554906" y="3320109"/>
                <a:chExt cx="443912" cy="425811"/>
              </a:xfrm>
            </p:grpSpPr>
            <p:grpSp>
              <p:nvGrpSpPr>
                <p:cNvPr id="130" name="Groep 129">
                  <a:extLst>
                    <a:ext uri="{FF2B5EF4-FFF2-40B4-BE49-F238E27FC236}">
                      <a16:creationId xmlns:a16="http://schemas.microsoft.com/office/drawing/2014/main" id="{3B80FAE8-BC28-1404-F1FF-B7EE94E080B0}"/>
                    </a:ext>
                  </a:extLst>
                </p:cNvPr>
                <p:cNvGrpSpPr/>
                <p:nvPr userDrawn="1"/>
              </p:nvGrpSpPr>
              <p:grpSpPr>
                <a:xfrm>
                  <a:off x="13554906" y="3320109"/>
                  <a:ext cx="443912" cy="425811"/>
                  <a:chOff x="12909684" y="1276143"/>
                  <a:chExt cx="443912" cy="425811"/>
                </a:xfrm>
              </p:grpSpPr>
              <p:sp>
                <p:nvSpPr>
                  <p:cNvPr id="133" name="Rechthoek 132">
                    <a:extLst>
                      <a:ext uri="{FF2B5EF4-FFF2-40B4-BE49-F238E27FC236}">
                        <a16:creationId xmlns:a16="http://schemas.microsoft.com/office/drawing/2014/main" id="{55FCF849-CFC3-92E1-C123-2DA7D8C994F5}"/>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4" name="Rechthoek 133">
                    <a:extLst>
                      <a:ext uri="{FF2B5EF4-FFF2-40B4-BE49-F238E27FC236}">
                        <a16:creationId xmlns:a16="http://schemas.microsoft.com/office/drawing/2014/main" id="{6D7BEC75-C3C1-C1E4-2604-E86D721732F0}"/>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5" name="Ovaal 134">
                    <a:extLst>
                      <a:ext uri="{FF2B5EF4-FFF2-40B4-BE49-F238E27FC236}">
                        <a16:creationId xmlns:a16="http://schemas.microsoft.com/office/drawing/2014/main" id="{92B6DF95-6292-6867-7F2B-3F291645B4E3}"/>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pic>
              <p:nvPicPr>
                <p:cNvPr id="131" name="Afbeelding 130">
                  <a:extLst>
                    <a:ext uri="{FF2B5EF4-FFF2-40B4-BE49-F238E27FC236}">
                      <a16:creationId xmlns:a16="http://schemas.microsoft.com/office/drawing/2014/main" id="{23E212E3-E21C-7A5F-E62E-0E20E471EBE0}"/>
                    </a:ext>
                  </a:extLst>
                </p:cNvPr>
                <p:cNvPicPr>
                  <a:picLocks noChangeAspect="1"/>
                </p:cNvPicPr>
                <p:nvPr userDrawn="1"/>
              </p:nvPicPr>
              <p:blipFill>
                <a:blip r:embed="rId2" cstate="screen">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tretch>
                  <a:fillRect/>
                </a:stretch>
              </p:blipFill>
              <p:spPr>
                <a:xfrm>
                  <a:off x="13567296" y="3424992"/>
                  <a:ext cx="173367" cy="140220"/>
                </a:xfrm>
                <a:prstGeom prst="rect">
                  <a:avLst/>
                </a:prstGeom>
              </p:spPr>
            </p:pic>
            <p:pic>
              <p:nvPicPr>
                <p:cNvPr id="132" name="Afbeelding 131">
                  <a:extLst>
                    <a:ext uri="{FF2B5EF4-FFF2-40B4-BE49-F238E27FC236}">
                      <a16:creationId xmlns:a16="http://schemas.microsoft.com/office/drawing/2014/main" id="{049A8D72-F4F9-219A-72B7-9B288F85E903}"/>
                    </a:ext>
                  </a:extLst>
                </p:cNvPr>
                <p:cNvPicPr>
                  <a:picLocks noChangeAspect="1"/>
                </p:cNvPicPr>
                <p:nvPr userDrawn="1"/>
              </p:nvPicPr>
              <p:blipFill>
                <a:blip r:embed="rId4" cstate="print">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 uri="{28A0092B-C50C-407E-A947-70E740481C1C}">
                      <a14:useLocalDpi xmlns:a14="http://schemas.microsoft.com/office/drawing/2010/main"/>
                    </a:ext>
                  </a:extLst>
                </a:blip>
                <a:stretch>
                  <a:fillRect/>
                </a:stretch>
              </p:blipFill>
              <p:spPr>
                <a:xfrm flipH="1">
                  <a:off x="13635599" y="3453788"/>
                  <a:ext cx="173367" cy="111424"/>
                </a:xfrm>
                <a:prstGeom prst="rect">
                  <a:avLst/>
                </a:prstGeom>
              </p:spPr>
            </p:pic>
          </p:grpSp>
          <p:grpSp>
            <p:nvGrpSpPr>
              <p:cNvPr id="124" name="Groep 123">
                <a:extLst>
                  <a:ext uri="{FF2B5EF4-FFF2-40B4-BE49-F238E27FC236}">
                    <a16:creationId xmlns:a16="http://schemas.microsoft.com/office/drawing/2014/main" id="{611F6315-182F-33B0-1F28-48F9F4AE52A5}"/>
                  </a:ext>
                </a:extLst>
              </p:cNvPr>
              <p:cNvGrpSpPr/>
              <p:nvPr userDrawn="1"/>
            </p:nvGrpSpPr>
            <p:grpSpPr>
              <a:xfrm>
                <a:off x="13103513" y="3705268"/>
                <a:ext cx="145820" cy="146462"/>
                <a:chOff x="13096169" y="3602278"/>
                <a:chExt cx="145820" cy="146462"/>
              </a:xfrm>
            </p:grpSpPr>
            <p:sp>
              <p:nvSpPr>
                <p:cNvPr id="128" name="Rechthoek 127">
                  <a:extLst>
                    <a:ext uri="{FF2B5EF4-FFF2-40B4-BE49-F238E27FC236}">
                      <a16:creationId xmlns:a16="http://schemas.microsoft.com/office/drawing/2014/main" id="{B019FAC6-62A8-1BEA-4883-3332DC2ED0EA}"/>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29" name="Rechthoek 128">
                  <a:extLst>
                    <a:ext uri="{FF2B5EF4-FFF2-40B4-BE49-F238E27FC236}">
                      <a16:creationId xmlns:a16="http://schemas.microsoft.com/office/drawing/2014/main" id="{6FEDD091-A604-876B-597C-9879B540881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125" name="Groep 124">
                <a:extLst>
                  <a:ext uri="{FF2B5EF4-FFF2-40B4-BE49-F238E27FC236}">
                    <a16:creationId xmlns:a16="http://schemas.microsoft.com/office/drawing/2014/main" id="{6AECF080-BCFB-DBBD-BFDF-90F773CD2F2E}"/>
                  </a:ext>
                </a:extLst>
              </p:cNvPr>
              <p:cNvGrpSpPr/>
              <p:nvPr userDrawn="1"/>
            </p:nvGrpSpPr>
            <p:grpSpPr>
              <a:xfrm rot="10800000">
                <a:off x="13061402" y="3665637"/>
                <a:ext cx="145820" cy="146462"/>
                <a:chOff x="13096169" y="3602278"/>
                <a:chExt cx="145820" cy="146462"/>
              </a:xfrm>
            </p:grpSpPr>
            <p:sp>
              <p:nvSpPr>
                <p:cNvPr id="126" name="Rechthoek 125">
                  <a:extLst>
                    <a:ext uri="{FF2B5EF4-FFF2-40B4-BE49-F238E27FC236}">
                      <a16:creationId xmlns:a16="http://schemas.microsoft.com/office/drawing/2014/main" id="{8DA8EF94-EA79-EC95-2AAA-9C7EA4CAD3CC}"/>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27" name="Rechthoek 126">
                  <a:extLst>
                    <a:ext uri="{FF2B5EF4-FFF2-40B4-BE49-F238E27FC236}">
                      <a16:creationId xmlns:a16="http://schemas.microsoft.com/office/drawing/2014/main" id="{AB10A581-6EFF-BAF7-0AE3-DEAE64736F7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sp>
          <p:nvSpPr>
            <p:cNvPr id="121" name="Rechthoek 120">
              <a:extLst>
                <a:ext uri="{FF2B5EF4-FFF2-40B4-BE49-F238E27FC236}">
                  <a16:creationId xmlns:a16="http://schemas.microsoft.com/office/drawing/2014/main" id="{C80671BA-15E1-AA40-1C5E-742A3C431BE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en-GB" sz="900" b="0">
                  <a:solidFill>
                    <a:schemeClr val="tx1"/>
                  </a:solidFill>
                  <a:latin typeface="+mn-lt"/>
                  <a:ea typeface="Open Sans Light" panose="020B0606030504020204" pitchFamily="34" charset="0"/>
                  <a:cs typeface="Open Sans Light" panose="020B0606030504020204" pitchFamily="34" charset="0"/>
                </a:rPr>
                <a:t>Crop</a:t>
              </a:r>
            </a:p>
          </p:txBody>
        </p:sp>
        <p:sp>
          <p:nvSpPr>
            <p:cNvPr id="122" name="Gelijkbenige driehoek 78">
              <a:extLst>
                <a:ext uri="{FF2B5EF4-FFF2-40B4-BE49-F238E27FC236}">
                  <a16:creationId xmlns:a16="http://schemas.microsoft.com/office/drawing/2014/main" id="{99067C40-D381-85C3-D394-1BDD170A3E0D}"/>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36" name="Rechthoek 135">
            <a:extLst>
              <a:ext uri="{FF2B5EF4-FFF2-40B4-BE49-F238E27FC236}">
                <a16:creationId xmlns:a16="http://schemas.microsoft.com/office/drawing/2014/main" id="{AAB993E1-0525-54F8-4F36-653EA4517686}"/>
              </a:ext>
            </a:extLst>
          </p:cNvPr>
          <p:cNvSpPr/>
          <p:nvPr userDrawn="1"/>
        </p:nvSpPr>
        <p:spPr>
          <a:xfrm>
            <a:off x="12665732" y="3112347"/>
            <a:ext cx="1239216" cy="719917"/>
          </a:xfrm>
          <a:prstGeom prst="rect">
            <a:avLst/>
          </a:prstGeom>
          <a:pattFill prst="wdUpDiag">
            <a:fgClr>
              <a:srgbClr val="E0E0E0"/>
            </a:fgClr>
            <a:bgClr>
              <a:srgbClr val="ECECEC"/>
            </a:bgClr>
          </a:pattFill>
          <a:ln w="12700">
            <a:solidFill>
              <a:srgbClr val="D3D3D3"/>
            </a:solid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72000" tIns="0" rIns="0" bIns="0" numCol="1" spcCol="0" rtlCol="0" fromWordArt="0" anchor="ctr" anchorCtr="0" forceAA="0" compatLnSpc="1">
            <a:prstTxWarp prst="textNoShape">
              <a:avLst/>
            </a:prstTxWarp>
            <a:noAutofit/>
          </a:bodyPr>
          <a:lstStyle/>
          <a:p>
            <a:pPr algn="l"/>
            <a:endParaRPr lang="en-GB" sz="1000" b="0" i="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137" name="Groep 136">
            <a:extLst>
              <a:ext uri="{FF2B5EF4-FFF2-40B4-BE49-F238E27FC236}">
                <a16:creationId xmlns:a16="http://schemas.microsoft.com/office/drawing/2014/main" id="{1571BDAF-3561-DBBB-7689-C886406296DD}"/>
              </a:ext>
            </a:extLst>
          </p:cNvPr>
          <p:cNvGrpSpPr/>
          <p:nvPr userDrawn="1"/>
        </p:nvGrpSpPr>
        <p:grpSpPr>
          <a:xfrm>
            <a:off x="13496749" y="3391865"/>
            <a:ext cx="1222990" cy="563933"/>
            <a:chOff x="-2485819" y="3399207"/>
            <a:chExt cx="1222990" cy="563933"/>
          </a:xfrm>
        </p:grpSpPr>
        <p:sp>
          <p:nvSpPr>
            <p:cNvPr id="138" name="Rechthoek 137">
              <a:extLst>
                <a:ext uri="{FF2B5EF4-FFF2-40B4-BE49-F238E27FC236}">
                  <a16:creationId xmlns:a16="http://schemas.microsoft.com/office/drawing/2014/main" id="{EA4323E9-D1C4-881E-52D9-CAAE2AEE9F79}"/>
                </a:ext>
              </a:extLst>
            </p:cNvPr>
            <p:cNvSpPr/>
            <p:nvPr userDrawn="1"/>
          </p:nvSpPr>
          <p:spPr>
            <a:xfrm>
              <a:off x="-2485819" y="3399207"/>
              <a:ext cx="1176476" cy="504851"/>
            </a:xfrm>
            <a:prstGeom prst="rect">
              <a:avLst/>
            </a:prstGeom>
            <a:solidFill>
              <a:schemeClr val="bg1"/>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39" name="Rechthoek 138">
              <a:extLst>
                <a:ext uri="{FF2B5EF4-FFF2-40B4-BE49-F238E27FC236}">
                  <a16:creationId xmlns:a16="http://schemas.microsoft.com/office/drawing/2014/main" id="{E3204E05-3994-0888-C7A8-6B3CD1192ACD}"/>
                </a:ext>
              </a:extLst>
            </p:cNvPr>
            <p:cNvSpPr/>
            <p:nvPr userDrawn="1"/>
          </p:nvSpPr>
          <p:spPr>
            <a:xfrm>
              <a:off x="-2479584" y="3652838"/>
              <a:ext cx="1164007" cy="246701"/>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nvGrpSpPr>
            <p:cNvPr id="140" name="Groep 139">
              <a:extLst>
                <a:ext uri="{FF2B5EF4-FFF2-40B4-BE49-F238E27FC236}">
                  <a16:creationId xmlns:a16="http://schemas.microsoft.com/office/drawing/2014/main" id="{897A500E-B920-247B-A61E-961CA33C07BF}"/>
                </a:ext>
              </a:extLst>
            </p:cNvPr>
            <p:cNvGrpSpPr/>
            <p:nvPr userDrawn="1"/>
          </p:nvGrpSpPr>
          <p:grpSpPr>
            <a:xfrm>
              <a:off x="-2403869" y="3460544"/>
              <a:ext cx="155951" cy="131922"/>
              <a:chOff x="12968836" y="3354170"/>
              <a:chExt cx="404806" cy="342433"/>
            </a:xfrm>
          </p:grpSpPr>
          <p:sp>
            <p:nvSpPr>
              <p:cNvPr id="153" name="Rechthoek: afgeronde hoeken 61">
                <a:extLst>
                  <a:ext uri="{FF2B5EF4-FFF2-40B4-BE49-F238E27FC236}">
                    <a16:creationId xmlns:a16="http://schemas.microsoft.com/office/drawing/2014/main" id="{D057C224-5907-3195-78FB-1B92B71186F7}"/>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54" name="Rechthoek 153">
                <a:extLst>
                  <a:ext uri="{FF2B5EF4-FFF2-40B4-BE49-F238E27FC236}">
                    <a16:creationId xmlns:a16="http://schemas.microsoft.com/office/drawing/2014/main" id="{49F49C6A-DDC5-A291-EA78-EA957582DC5D}"/>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5" name="Rechthoek 154">
                <a:extLst>
                  <a:ext uri="{FF2B5EF4-FFF2-40B4-BE49-F238E27FC236}">
                    <a16:creationId xmlns:a16="http://schemas.microsoft.com/office/drawing/2014/main" id="{DF4DA973-31C2-3059-2C39-8BA3EAB18C60}"/>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6" name="Rechthoek 155">
                <a:extLst>
                  <a:ext uri="{FF2B5EF4-FFF2-40B4-BE49-F238E27FC236}">
                    <a16:creationId xmlns:a16="http://schemas.microsoft.com/office/drawing/2014/main" id="{DEC1C05D-689E-B917-EF46-D34355F1687C}"/>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7" name="Rechthoek 156">
                <a:extLst>
                  <a:ext uri="{FF2B5EF4-FFF2-40B4-BE49-F238E27FC236}">
                    <a16:creationId xmlns:a16="http://schemas.microsoft.com/office/drawing/2014/main" id="{F206E17D-15C8-D4B0-95F0-87372B0FAC1F}"/>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8" name="Rechthoek 157">
                <a:extLst>
                  <a:ext uri="{FF2B5EF4-FFF2-40B4-BE49-F238E27FC236}">
                    <a16:creationId xmlns:a16="http://schemas.microsoft.com/office/drawing/2014/main" id="{5A5F6172-7865-694B-CC03-8471B535E1B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grpSp>
          <p:nvGrpSpPr>
            <p:cNvPr id="141" name="Groep 140">
              <a:extLst>
                <a:ext uri="{FF2B5EF4-FFF2-40B4-BE49-F238E27FC236}">
                  <a16:creationId xmlns:a16="http://schemas.microsoft.com/office/drawing/2014/main" id="{39774FB8-0659-5701-8C04-3C1FA7AE2FAF}"/>
                </a:ext>
              </a:extLst>
            </p:cNvPr>
            <p:cNvGrpSpPr/>
            <p:nvPr userDrawn="1"/>
          </p:nvGrpSpPr>
          <p:grpSpPr>
            <a:xfrm>
              <a:off x="-2423424" y="3690208"/>
              <a:ext cx="166739" cy="218963"/>
              <a:chOff x="12940828" y="3950597"/>
              <a:chExt cx="432813" cy="568367"/>
            </a:xfrm>
          </p:grpSpPr>
          <p:grpSp>
            <p:nvGrpSpPr>
              <p:cNvPr id="145" name="Groep 144">
                <a:extLst>
                  <a:ext uri="{FF2B5EF4-FFF2-40B4-BE49-F238E27FC236}">
                    <a16:creationId xmlns:a16="http://schemas.microsoft.com/office/drawing/2014/main" id="{F1C5858F-63C8-C236-7878-FBCE3C691375}"/>
                  </a:ext>
                </a:extLst>
              </p:cNvPr>
              <p:cNvGrpSpPr/>
              <p:nvPr userDrawn="1"/>
            </p:nvGrpSpPr>
            <p:grpSpPr>
              <a:xfrm>
                <a:off x="13000382" y="4006891"/>
                <a:ext cx="373259" cy="315747"/>
                <a:chOff x="12968836" y="3354170"/>
                <a:chExt cx="404806" cy="342433"/>
              </a:xfrm>
            </p:grpSpPr>
            <p:sp>
              <p:nvSpPr>
                <p:cNvPr id="147" name="Rechthoek: afgeronde hoeken 55">
                  <a:extLst>
                    <a:ext uri="{FF2B5EF4-FFF2-40B4-BE49-F238E27FC236}">
                      <a16:creationId xmlns:a16="http://schemas.microsoft.com/office/drawing/2014/main" id="{463459DD-A413-520E-17E7-CE0D303FD25D}"/>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noProof="0">
                    <a:solidFill>
                      <a:schemeClr val="tx1"/>
                    </a:solidFill>
                    <a:latin typeface="+mn-lt"/>
                    <a:ea typeface="Open Sans Light" panose="020B0606030504020204" pitchFamily="34" charset="0"/>
                    <a:cs typeface="Open Sans Light" panose="020B0606030504020204" pitchFamily="34" charset="0"/>
                  </a:endParaRPr>
                </a:p>
              </p:txBody>
            </p:sp>
            <p:sp>
              <p:nvSpPr>
                <p:cNvPr id="148" name="Rechthoek 147">
                  <a:extLst>
                    <a:ext uri="{FF2B5EF4-FFF2-40B4-BE49-F238E27FC236}">
                      <a16:creationId xmlns:a16="http://schemas.microsoft.com/office/drawing/2014/main" id="{4CAF7613-0B4C-7C74-7338-96F065EBA9A3}"/>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49" name="Rechthoek 148">
                  <a:extLst>
                    <a:ext uri="{FF2B5EF4-FFF2-40B4-BE49-F238E27FC236}">
                      <a16:creationId xmlns:a16="http://schemas.microsoft.com/office/drawing/2014/main" id="{4996BA95-3039-561C-310E-49AD0609AB2B}"/>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0" name="Rechthoek 149">
                  <a:extLst>
                    <a:ext uri="{FF2B5EF4-FFF2-40B4-BE49-F238E27FC236}">
                      <a16:creationId xmlns:a16="http://schemas.microsoft.com/office/drawing/2014/main" id="{4E479AE7-98C4-9DC0-53F9-7EDDEA5DE8F7}"/>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1" name="Rechthoek 150">
                  <a:extLst>
                    <a:ext uri="{FF2B5EF4-FFF2-40B4-BE49-F238E27FC236}">
                      <a16:creationId xmlns:a16="http://schemas.microsoft.com/office/drawing/2014/main" id="{312D4F90-905A-3DF7-FC8E-7E75EC748232}"/>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sp>
              <p:nvSpPr>
                <p:cNvPr id="152" name="Rechthoek 151">
                  <a:extLst>
                    <a:ext uri="{FF2B5EF4-FFF2-40B4-BE49-F238E27FC236}">
                      <a16:creationId xmlns:a16="http://schemas.microsoft.com/office/drawing/2014/main" id="{D0166FD8-6D89-D924-C734-DF49BBCF3EC8}"/>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1"/>
                    </a:solidFill>
                    <a:latin typeface="+mn-lt"/>
                    <a:ea typeface="Open Sans ExtraBold" panose="020B0606030504020204" pitchFamily="34" charset="0"/>
                    <a:cs typeface="Open Sans ExtraBold" panose="020B0606030504020204" pitchFamily="34" charset="0"/>
                  </a:endParaRPr>
                </a:p>
              </p:txBody>
            </p:sp>
          </p:grpSp>
          <p:sp>
            <p:nvSpPr>
              <p:cNvPr id="146" name="Boog 145">
                <a:extLst>
                  <a:ext uri="{FF2B5EF4-FFF2-40B4-BE49-F238E27FC236}">
                    <a16:creationId xmlns:a16="http://schemas.microsoft.com/office/drawing/2014/main" id="{B6AC9520-9384-3B89-B33E-6A92506FDCB9}"/>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noProof="0">
                  <a:latin typeface="+mn-lt"/>
                  <a:ea typeface="Open Sans Light" panose="020B0606030504020204" pitchFamily="34" charset="0"/>
                  <a:cs typeface="Open Sans Light" panose="020B0606030504020204" pitchFamily="34" charset="0"/>
                </a:endParaRPr>
              </a:p>
            </p:txBody>
          </p:sp>
        </p:grpSp>
        <p:sp>
          <p:nvSpPr>
            <p:cNvPr id="142" name="Tekstvak 141">
              <a:extLst>
                <a:ext uri="{FF2B5EF4-FFF2-40B4-BE49-F238E27FC236}">
                  <a16:creationId xmlns:a16="http://schemas.microsoft.com/office/drawing/2014/main" id="{DEBB8D53-4F97-9DCF-1556-0C701A93EF02}"/>
                </a:ext>
              </a:extLst>
            </p:cNvPr>
            <p:cNvSpPr txBox="1"/>
            <p:nvPr userDrawn="1"/>
          </p:nvSpPr>
          <p:spPr>
            <a:xfrm>
              <a:off x="-2245455" y="3460544"/>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Layout</a:t>
              </a:r>
              <a:endParaRPr lang="en-GB" sz="900" b="0" kern="1200">
                <a:latin typeface="+mn-lt"/>
                <a:ea typeface="Open Sans Light" panose="020B0606030504020204" pitchFamily="34" charset="0"/>
                <a:cs typeface="Open Sans Light" panose="020B0606030504020204" pitchFamily="34" charset="0"/>
              </a:endParaRPr>
            </a:p>
          </p:txBody>
        </p:sp>
        <p:sp>
          <p:nvSpPr>
            <p:cNvPr id="143" name="Tekstvak 142">
              <a:extLst>
                <a:ext uri="{FF2B5EF4-FFF2-40B4-BE49-F238E27FC236}">
                  <a16:creationId xmlns:a16="http://schemas.microsoft.com/office/drawing/2014/main" id="{0537AD42-96D4-CC9F-EFE6-1C0359BD7114}"/>
                </a:ext>
              </a:extLst>
            </p:cNvPr>
            <p:cNvSpPr txBox="1"/>
            <p:nvPr userDrawn="1"/>
          </p:nvSpPr>
          <p:spPr>
            <a:xfrm>
              <a:off x="-2258884" y="3712980"/>
              <a:ext cx="90954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a:ea typeface="Open Sans Light" panose="020B0606030504020204" pitchFamily="34" charset="0"/>
                  <a:cs typeface="Open Sans Light" panose="020B0606030504020204" pitchFamily="34" charset="0"/>
                </a:rPr>
                <a:t>Reset Slide</a:t>
              </a:r>
              <a:endParaRPr lang="en-GB" sz="900" b="0" kern="1200" noProof="0">
                <a:latin typeface="+mn-lt"/>
                <a:ea typeface="Open Sans Light" panose="020B0606030504020204" pitchFamily="34" charset="0"/>
                <a:cs typeface="Open Sans Light" panose="020B0606030504020204" pitchFamily="34" charset="0"/>
              </a:endParaRPr>
            </a:p>
          </p:txBody>
        </p:sp>
        <p:sp>
          <p:nvSpPr>
            <p:cNvPr id="144" name="Vrije vorm: vorm 52">
              <a:extLst>
                <a:ext uri="{FF2B5EF4-FFF2-40B4-BE49-F238E27FC236}">
                  <a16:creationId xmlns:a16="http://schemas.microsoft.com/office/drawing/2014/main" id="{9194F094-9099-BE16-AEBD-716EDF08A94F}"/>
                </a:ext>
              </a:extLst>
            </p:cNvPr>
            <p:cNvSpPr/>
            <p:nvPr userDrawn="1"/>
          </p:nvSpPr>
          <p:spPr>
            <a:xfrm>
              <a:off x="-1360391" y="3783140"/>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grpSp>
      <p:sp>
        <p:nvSpPr>
          <p:cNvPr id="159" name="Picture Placeholder 159">
            <a:extLst>
              <a:ext uri="{FF2B5EF4-FFF2-40B4-BE49-F238E27FC236}">
                <a16:creationId xmlns:a16="http://schemas.microsoft.com/office/drawing/2014/main" id="{4F0AA668-2B5D-8C35-5F52-043AE27CBE71}"/>
              </a:ext>
            </a:extLst>
          </p:cNvPr>
          <p:cNvSpPr>
            <a:spLocks noGrp="1"/>
          </p:cNvSpPr>
          <p:nvPr>
            <p:ph type="pic" sz="quarter" idx="12"/>
          </p:nvPr>
        </p:nvSpPr>
        <p:spPr>
          <a:xfrm>
            <a:off x="6646460" y="0"/>
            <a:ext cx="5545540" cy="6857999"/>
          </a:xfrm>
          <a:solidFill>
            <a:schemeClr val="accent1"/>
          </a:solidFill>
        </p:spPr>
        <p:txBody>
          <a:bodyPr vert="horz" wrap="square" lIns="91440" tIns="45720" rIns="91440" bIns="45720" rtlCol="0" anchor="ctr">
            <a:noAutofit/>
          </a:bodyPr>
          <a:lstStyle>
            <a:lvl1pPr>
              <a:defRPr lang="en-BE" sz="1200"/>
            </a:lvl1pPr>
          </a:lstStyle>
          <a:p>
            <a:pPr lvl="0" algn="ctr"/>
            <a:r>
              <a:rPr lang="en-US"/>
              <a:t>Click icon to add picture</a:t>
            </a:r>
            <a:endParaRPr lang="en-BE"/>
          </a:p>
        </p:txBody>
      </p:sp>
    </p:spTree>
    <p:extLst>
      <p:ext uri="{BB962C8B-B14F-4D97-AF65-F5344CB8AC3E}">
        <p14:creationId xmlns:p14="http://schemas.microsoft.com/office/powerpoint/2010/main" val="167971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00% Text">
    <p:spTree>
      <p:nvGrpSpPr>
        <p:cNvPr id="1" name=""/>
        <p:cNvGrpSpPr/>
        <p:nvPr/>
      </p:nvGrpSpPr>
      <p:grpSpPr>
        <a:xfrm>
          <a:off x="0" y="0"/>
          <a:ext cx="0" cy="0"/>
          <a:chOff x="0" y="0"/>
          <a:chExt cx="0" cy="0"/>
        </a:xfrm>
      </p:grpSpPr>
      <p:sp>
        <p:nvSpPr>
          <p:cNvPr id="29" name="Vrije vorm 28">
            <a:extLst>
              <a:ext uri="{FF2B5EF4-FFF2-40B4-BE49-F238E27FC236}">
                <a16:creationId xmlns:a16="http://schemas.microsoft.com/office/drawing/2014/main" id="{08BC608B-BED4-6E3A-7162-375742F71EAF}"/>
              </a:ext>
            </a:extLst>
          </p:cNvPr>
          <p:cNvSpPr/>
          <p:nvPr userDrawn="1"/>
        </p:nvSpPr>
        <p:spPr>
          <a:xfrm>
            <a:off x="-1" y="0"/>
            <a:ext cx="11869784" cy="6535782"/>
          </a:xfrm>
          <a:custGeom>
            <a:avLst/>
            <a:gdLst>
              <a:gd name="connsiteX0" fmla="*/ 11663340 w 11869784"/>
              <a:gd name="connsiteY0" fmla="*/ 437289 h 6535782"/>
              <a:gd name="connsiteX1" fmla="*/ 11869784 w 11869784"/>
              <a:gd name="connsiteY1" fmla="*/ 437289 h 6535782"/>
              <a:gd name="connsiteX2" fmla="*/ 11869784 w 11869784"/>
              <a:gd name="connsiteY2" fmla="*/ 2661573 h 6535782"/>
              <a:gd name="connsiteX3" fmla="*/ 10677293 w 11869784"/>
              <a:gd name="connsiteY3" fmla="*/ 1283684 h 6535782"/>
              <a:gd name="connsiteX4" fmla="*/ 11317518 w 11869784"/>
              <a:gd name="connsiteY4" fmla="*/ 541946 h 6535782"/>
              <a:gd name="connsiteX5" fmla="*/ 11445484 w 11869784"/>
              <a:gd name="connsiteY5" fmla="*/ 689688 h 6535782"/>
              <a:gd name="connsiteX6" fmla="*/ 11407852 w 11869784"/>
              <a:gd name="connsiteY6" fmla="*/ 437289 h 6535782"/>
              <a:gd name="connsiteX7" fmla="*/ 11630372 w 11869784"/>
              <a:gd name="connsiteY7" fmla="*/ 437289 h 6535782"/>
              <a:gd name="connsiteX8" fmla="*/ 11445484 w 11869784"/>
              <a:gd name="connsiteY8" fmla="*/ 651118 h 6535782"/>
              <a:gd name="connsiteX9" fmla="*/ 11334237 w 11869784"/>
              <a:gd name="connsiteY9" fmla="*/ 522576 h 6535782"/>
              <a:gd name="connsiteX10" fmla="*/ 11260426 w 11869784"/>
              <a:gd name="connsiteY10" fmla="*/ 437289 h 6535782"/>
              <a:gd name="connsiteX11" fmla="*/ 11376900 w 11869784"/>
              <a:gd name="connsiteY11" fmla="*/ 437289 h 6535782"/>
              <a:gd name="connsiteX12" fmla="*/ 11318690 w 11869784"/>
              <a:gd name="connsiteY12" fmla="*/ 504611 h 6535782"/>
              <a:gd name="connsiteX13" fmla="*/ 10988021 w 11869784"/>
              <a:gd name="connsiteY13" fmla="*/ 437289 h 6535782"/>
              <a:gd name="connsiteX14" fmla="*/ 11226868 w 11869784"/>
              <a:gd name="connsiteY14" fmla="*/ 437289 h 6535782"/>
              <a:gd name="connsiteX15" fmla="*/ 11301949 w 11869784"/>
              <a:gd name="connsiteY15" fmla="*/ 523972 h 6535782"/>
              <a:gd name="connsiteX16" fmla="*/ 10661170 w 11869784"/>
              <a:gd name="connsiteY16" fmla="*/ 1265055 h 6535782"/>
              <a:gd name="connsiteX17" fmla="*/ 10525175 w 11869784"/>
              <a:gd name="connsiteY17" fmla="*/ 1107916 h 6535782"/>
              <a:gd name="connsiteX18" fmla="*/ 11869784 w 11869784"/>
              <a:gd name="connsiteY18" fmla="*/ 198112 h 6535782"/>
              <a:gd name="connsiteX19" fmla="*/ 11869784 w 11869784"/>
              <a:gd name="connsiteY19" fmla="*/ 412405 h 6535782"/>
              <a:gd name="connsiteX20" fmla="*/ 11684819 w 11869784"/>
              <a:gd name="connsiteY20" fmla="*/ 412405 h 6535782"/>
              <a:gd name="connsiteX21" fmla="*/ 11124565 w 11869784"/>
              <a:gd name="connsiteY21" fmla="*/ 0 h 6535782"/>
              <a:gd name="connsiteX22" fmla="*/ 11869784 w 11869784"/>
              <a:gd name="connsiteY22" fmla="*/ 0 h 6535782"/>
              <a:gd name="connsiteX23" fmla="*/ 11869784 w 11869784"/>
              <a:gd name="connsiteY23" fmla="*/ 160401 h 6535782"/>
              <a:gd name="connsiteX24" fmla="*/ 11651888 w 11869784"/>
              <a:gd name="connsiteY24" fmla="*/ 412405 h 6535782"/>
              <a:gd name="connsiteX25" fmla="*/ 11410132 w 11869784"/>
              <a:gd name="connsiteY25" fmla="*/ 412405 h 6535782"/>
              <a:gd name="connsiteX26" fmla="*/ 10881975 w 11869784"/>
              <a:gd name="connsiteY26" fmla="*/ 0 h 6535782"/>
              <a:gd name="connsiteX27" fmla="*/ 11094961 w 11869784"/>
              <a:gd name="connsiteY27" fmla="*/ 0 h 6535782"/>
              <a:gd name="connsiteX28" fmla="*/ 11381121 w 11869784"/>
              <a:gd name="connsiteY28" fmla="*/ 412405 h 6535782"/>
              <a:gd name="connsiteX29" fmla="*/ 11238891 w 11869784"/>
              <a:gd name="connsiteY29" fmla="*/ 412405 h 6535782"/>
              <a:gd name="connsiteX30" fmla="*/ 8977448 w 11869784"/>
              <a:gd name="connsiteY30" fmla="*/ 0 h 6535782"/>
              <a:gd name="connsiteX31" fmla="*/ 10848111 w 11869784"/>
              <a:gd name="connsiteY31" fmla="*/ 0 h 6535782"/>
              <a:gd name="connsiteX32" fmla="*/ 11205316 w 11869784"/>
              <a:gd name="connsiteY32" fmla="*/ 412405 h 6535782"/>
              <a:gd name="connsiteX33" fmla="*/ 10975579 w 11869784"/>
              <a:gd name="connsiteY33" fmla="*/ 412405 h 6535782"/>
              <a:gd name="connsiteX34" fmla="*/ 10492828 w 11869784"/>
              <a:gd name="connsiteY34" fmla="*/ 1110406 h 6535782"/>
              <a:gd name="connsiteX35" fmla="*/ 10643989 w 11869784"/>
              <a:gd name="connsiteY35" fmla="*/ 1284926 h 6535782"/>
              <a:gd name="connsiteX36" fmla="*/ 10037613 w 11869784"/>
              <a:gd name="connsiteY36" fmla="*/ 1986220 h 6535782"/>
              <a:gd name="connsiteX37" fmla="*/ 8685161 w 11869784"/>
              <a:gd name="connsiteY37" fmla="*/ 423501 h 6535782"/>
              <a:gd name="connsiteX38" fmla="*/ 0 w 11869784"/>
              <a:gd name="connsiteY38" fmla="*/ 0 h 6535782"/>
              <a:gd name="connsiteX39" fmla="*/ 8947438 w 11869784"/>
              <a:gd name="connsiteY39" fmla="*/ 0 h 6535782"/>
              <a:gd name="connsiteX40" fmla="*/ 8652814 w 11869784"/>
              <a:gd name="connsiteY40" fmla="*/ 425991 h 6535782"/>
              <a:gd name="connsiteX41" fmla="*/ 10037613 w 11869784"/>
              <a:gd name="connsiteY41" fmla="*/ 2024790 h 6535782"/>
              <a:gd name="connsiteX42" fmla="*/ 10660133 w 11869784"/>
              <a:gd name="connsiteY42" fmla="*/ 1303565 h 6535782"/>
              <a:gd name="connsiteX43" fmla="*/ 11869784 w 11869784"/>
              <a:gd name="connsiteY43" fmla="*/ 2700150 h 6535782"/>
              <a:gd name="connsiteX44" fmla="*/ 11869784 w 11869784"/>
              <a:gd name="connsiteY44" fmla="*/ 6240245 h 6535782"/>
              <a:gd name="connsiteX45" fmla="*/ 10682681 w 11869784"/>
              <a:gd name="connsiteY45" fmla="*/ 6240245 h 6535782"/>
              <a:gd name="connsiteX46" fmla="*/ 10477954 w 11869784"/>
              <a:gd name="connsiteY46" fmla="*/ 6535782 h 6535782"/>
              <a:gd name="connsiteX47" fmla="*/ 0 w 11869784"/>
              <a:gd name="connsiteY47" fmla="*/ 6535782 h 653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869784" h="6535782">
                <a:moveTo>
                  <a:pt x="11663340" y="437289"/>
                </a:moveTo>
                <a:lnTo>
                  <a:pt x="11869784" y="437289"/>
                </a:lnTo>
                <a:lnTo>
                  <a:pt x="11869784" y="2661573"/>
                </a:lnTo>
                <a:lnTo>
                  <a:pt x="10677293" y="1283684"/>
                </a:lnTo>
                <a:lnTo>
                  <a:pt x="11317518" y="541946"/>
                </a:lnTo>
                <a:lnTo>
                  <a:pt x="11445484" y="689688"/>
                </a:lnTo>
                <a:close/>
                <a:moveTo>
                  <a:pt x="11407852" y="437289"/>
                </a:moveTo>
                <a:lnTo>
                  <a:pt x="11630372" y="437289"/>
                </a:lnTo>
                <a:lnTo>
                  <a:pt x="11445484" y="651118"/>
                </a:lnTo>
                <a:lnTo>
                  <a:pt x="11334237" y="522576"/>
                </a:lnTo>
                <a:close/>
                <a:moveTo>
                  <a:pt x="11260426" y="437289"/>
                </a:moveTo>
                <a:lnTo>
                  <a:pt x="11376900" y="437289"/>
                </a:lnTo>
                <a:lnTo>
                  <a:pt x="11318690" y="504611"/>
                </a:lnTo>
                <a:close/>
                <a:moveTo>
                  <a:pt x="10988021" y="437289"/>
                </a:moveTo>
                <a:lnTo>
                  <a:pt x="11226868" y="437289"/>
                </a:lnTo>
                <a:lnTo>
                  <a:pt x="11301949" y="523972"/>
                </a:lnTo>
                <a:lnTo>
                  <a:pt x="10661170" y="1265055"/>
                </a:lnTo>
                <a:lnTo>
                  <a:pt x="10525175" y="1107916"/>
                </a:lnTo>
                <a:close/>
                <a:moveTo>
                  <a:pt x="11869784" y="198112"/>
                </a:moveTo>
                <a:lnTo>
                  <a:pt x="11869784" y="412405"/>
                </a:lnTo>
                <a:lnTo>
                  <a:pt x="11684819" y="412405"/>
                </a:lnTo>
                <a:close/>
                <a:moveTo>
                  <a:pt x="11124565" y="0"/>
                </a:moveTo>
                <a:lnTo>
                  <a:pt x="11869784" y="0"/>
                </a:lnTo>
                <a:lnTo>
                  <a:pt x="11869784" y="160401"/>
                </a:lnTo>
                <a:lnTo>
                  <a:pt x="11651888" y="412405"/>
                </a:lnTo>
                <a:lnTo>
                  <a:pt x="11410132" y="412405"/>
                </a:lnTo>
                <a:close/>
                <a:moveTo>
                  <a:pt x="10881975" y="0"/>
                </a:moveTo>
                <a:lnTo>
                  <a:pt x="11094961" y="0"/>
                </a:lnTo>
                <a:lnTo>
                  <a:pt x="11381121" y="412405"/>
                </a:lnTo>
                <a:lnTo>
                  <a:pt x="11238891" y="412405"/>
                </a:lnTo>
                <a:close/>
                <a:moveTo>
                  <a:pt x="8977448" y="0"/>
                </a:moveTo>
                <a:lnTo>
                  <a:pt x="10848111" y="0"/>
                </a:lnTo>
                <a:lnTo>
                  <a:pt x="11205316" y="412405"/>
                </a:lnTo>
                <a:lnTo>
                  <a:pt x="10975579" y="412405"/>
                </a:lnTo>
                <a:lnTo>
                  <a:pt x="10492828" y="1110406"/>
                </a:lnTo>
                <a:lnTo>
                  <a:pt x="10643989" y="1284926"/>
                </a:lnTo>
                <a:lnTo>
                  <a:pt x="10037613" y="1986220"/>
                </a:lnTo>
                <a:lnTo>
                  <a:pt x="8685161" y="423501"/>
                </a:lnTo>
                <a:close/>
                <a:moveTo>
                  <a:pt x="0" y="0"/>
                </a:moveTo>
                <a:lnTo>
                  <a:pt x="8947438" y="0"/>
                </a:lnTo>
                <a:lnTo>
                  <a:pt x="8652814" y="425991"/>
                </a:lnTo>
                <a:lnTo>
                  <a:pt x="10037613" y="2024790"/>
                </a:lnTo>
                <a:lnTo>
                  <a:pt x="10660133" y="1303565"/>
                </a:lnTo>
                <a:lnTo>
                  <a:pt x="11869784" y="2700150"/>
                </a:lnTo>
                <a:lnTo>
                  <a:pt x="11869784" y="6240245"/>
                </a:lnTo>
                <a:lnTo>
                  <a:pt x="10682681" y="6240245"/>
                </a:lnTo>
                <a:lnTo>
                  <a:pt x="10477954" y="6535782"/>
                </a:lnTo>
                <a:lnTo>
                  <a:pt x="0" y="6535782"/>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Graphic 4">
            <a:extLst>
              <a:ext uri="{FF2B5EF4-FFF2-40B4-BE49-F238E27FC236}">
                <a16:creationId xmlns:a16="http://schemas.microsoft.com/office/drawing/2014/main" id="{6DBA5EA4-454E-9127-26BA-A29E6BAB1C4D}"/>
              </a:ext>
            </a:extLst>
          </p:cNvPr>
          <p:cNvSpPr>
            <a:spLocks noChangeAspect="1"/>
          </p:cNvSpPr>
          <p:nvPr userDrawn="1"/>
        </p:nvSpPr>
        <p:spPr>
          <a:xfrm>
            <a:off x="5639535" y="6317135"/>
            <a:ext cx="912930" cy="756000"/>
          </a:xfrm>
          <a:custGeom>
            <a:avLst/>
            <a:gdLst>
              <a:gd name="connsiteX0" fmla="*/ 92166 w 531948"/>
              <a:gd name="connsiteY0" fmla="*/ 0 h 440508"/>
              <a:gd name="connsiteX1" fmla="*/ 0 w 531948"/>
              <a:gd name="connsiteY1" fmla="*/ 133048 h 440508"/>
              <a:gd name="connsiteX2" fmla="*/ 266095 w 531948"/>
              <a:gd name="connsiteY2" fmla="*/ 440509 h 440508"/>
              <a:gd name="connsiteX3" fmla="*/ 531949 w 531948"/>
              <a:gd name="connsiteY3" fmla="*/ 133048 h 440508"/>
              <a:gd name="connsiteX4" fmla="*/ 439783 w 531948"/>
              <a:gd name="connsiteY4" fmla="*/ 0 h 440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1948" h="440508">
                <a:moveTo>
                  <a:pt x="92166" y="0"/>
                </a:moveTo>
                <a:lnTo>
                  <a:pt x="0" y="133048"/>
                </a:lnTo>
                <a:lnTo>
                  <a:pt x="266095" y="440509"/>
                </a:lnTo>
                <a:lnTo>
                  <a:pt x="531949" y="133048"/>
                </a:lnTo>
                <a:lnTo>
                  <a:pt x="439783" y="0"/>
                </a:lnTo>
                <a:close/>
              </a:path>
            </a:pathLst>
          </a:custGeom>
          <a:solidFill>
            <a:schemeClr val="bg1"/>
          </a:solidFill>
          <a:ln w="12700" cap="flat">
            <a:solidFill>
              <a:schemeClr val="accent1"/>
            </a:solidFill>
            <a:prstDash val="solid"/>
            <a:miter/>
          </a:ln>
        </p:spPr>
        <p:txBody>
          <a:bodyPr rtlCol="0" anchor="ctr"/>
          <a:lstStyle/>
          <a:p>
            <a:endParaRPr lang="en-GB"/>
          </a:p>
        </p:txBody>
      </p:sp>
      <p:sp>
        <p:nvSpPr>
          <p:cNvPr id="14" name="Titel 12">
            <a:extLst>
              <a:ext uri="{FF2B5EF4-FFF2-40B4-BE49-F238E27FC236}">
                <a16:creationId xmlns:a16="http://schemas.microsoft.com/office/drawing/2014/main" id="{372AF266-9DB3-0D7E-2AC0-59D39487FDCD}"/>
              </a:ext>
            </a:extLst>
          </p:cNvPr>
          <p:cNvSpPr>
            <a:spLocks noGrp="1"/>
          </p:cNvSpPr>
          <p:nvPr>
            <p:ph type="title" hasCustomPrompt="1"/>
          </p:nvPr>
        </p:nvSpPr>
        <p:spPr>
          <a:xfrm>
            <a:off x="838200" y="365126"/>
            <a:ext cx="10591800" cy="1132748"/>
          </a:xfrm>
        </p:spPr>
        <p:txBody>
          <a:bodyPr lIns="0" anchor="b">
            <a:normAutofit/>
          </a:bodyPr>
          <a:lstStyle>
            <a:lvl1pPr>
              <a:defRPr sz="3200" b="0" i="0">
                <a:latin typeface="Roboto Light" panose="02000000000000000000" pitchFamily="2" charset="0"/>
                <a:ea typeface="Roboto Light" panose="02000000000000000000" pitchFamily="2" charset="0"/>
              </a:defRPr>
            </a:lvl1pPr>
          </a:lstStyle>
          <a:p>
            <a:r>
              <a:rPr lang="nl-NL" err="1"/>
              <a:t>Title</a:t>
            </a:r>
            <a:endParaRPr lang="nl-BE"/>
          </a:p>
        </p:txBody>
      </p:sp>
      <p:sp>
        <p:nvSpPr>
          <p:cNvPr id="16" name="Tijdelijke aanduiding voor tekst 15">
            <a:extLst>
              <a:ext uri="{FF2B5EF4-FFF2-40B4-BE49-F238E27FC236}">
                <a16:creationId xmlns:a16="http://schemas.microsoft.com/office/drawing/2014/main" id="{830A2D63-C581-0A2D-9F56-1B2381D688FB}"/>
              </a:ext>
            </a:extLst>
          </p:cNvPr>
          <p:cNvSpPr>
            <a:spLocks noGrp="1"/>
          </p:cNvSpPr>
          <p:nvPr>
            <p:ph type="body" sz="quarter" idx="10"/>
          </p:nvPr>
        </p:nvSpPr>
        <p:spPr>
          <a:xfrm>
            <a:off x="838200" y="2210400"/>
            <a:ext cx="10591800" cy="36951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nl-BE"/>
          </a:p>
        </p:txBody>
      </p:sp>
      <p:sp>
        <p:nvSpPr>
          <p:cNvPr id="17" name="Tijdelijke aanduiding voor tekst 15">
            <a:extLst>
              <a:ext uri="{FF2B5EF4-FFF2-40B4-BE49-F238E27FC236}">
                <a16:creationId xmlns:a16="http://schemas.microsoft.com/office/drawing/2014/main" id="{E2314F8A-8675-298F-F329-2E890855A6D6}"/>
              </a:ext>
            </a:extLst>
          </p:cNvPr>
          <p:cNvSpPr>
            <a:spLocks noGrp="1"/>
          </p:cNvSpPr>
          <p:nvPr>
            <p:ph type="body" sz="quarter" idx="11" hasCustomPrompt="1"/>
          </p:nvPr>
        </p:nvSpPr>
        <p:spPr>
          <a:xfrm>
            <a:off x="838200" y="1555533"/>
            <a:ext cx="1273391" cy="374893"/>
          </a:xfrm>
          <a:prstGeom prst="roundRect">
            <a:avLst>
              <a:gd name="adj" fmla="val 50000"/>
            </a:avLst>
          </a:prstGeom>
          <a:solidFill>
            <a:schemeClr val="accent1"/>
          </a:solidFill>
        </p:spPr>
        <p:txBody>
          <a:bodyPr wrap="none" lIns="180000" tIns="36000" rIns="180000" bIns="36000">
            <a:spAutoFit/>
          </a:bodyPr>
          <a:lstStyle>
            <a:lvl1pPr>
              <a:defRPr sz="1400" b="0" i="0">
                <a:latin typeface="Roboto Medium" panose="02000000000000000000" pitchFamily="2" charset="0"/>
                <a:ea typeface="Roboto Medium" panose="02000000000000000000" pitchFamily="2" charset="0"/>
              </a:defRPr>
            </a:lvl1pPr>
          </a:lstStyle>
          <a:p>
            <a:pPr lvl="0"/>
            <a:r>
              <a:rPr lang="nl-NL"/>
              <a:t>SUBTITLE</a:t>
            </a:r>
            <a:endParaRPr lang="nl-BE"/>
          </a:p>
        </p:txBody>
      </p:sp>
      <p:sp>
        <p:nvSpPr>
          <p:cNvPr id="18" name="Tekstvak 17">
            <a:extLst>
              <a:ext uri="{FF2B5EF4-FFF2-40B4-BE49-F238E27FC236}">
                <a16:creationId xmlns:a16="http://schemas.microsoft.com/office/drawing/2014/main" id="{F71ECC73-0CFB-B082-8B6A-A85F8278AFA2}"/>
              </a:ext>
            </a:extLst>
          </p:cNvPr>
          <p:cNvSpPr txBox="1"/>
          <p:nvPr userDrawn="1"/>
        </p:nvSpPr>
        <p:spPr>
          <a:xfrm>
            <a:off x="9062434" y="6285456"/>
            <a:ext cx="1407758" cy="215444"/>
          </a:xfrm>
          <a:prstGeom prst="rect">
            <a:avLst/>
          </a:prstGeom>
          <a:noFill/>
        </p:spPr>
        <p:txBody>
          <a:bodyPr wrap="none" rtlCol="0">
            <a:spAutoFit/>
          </a:bodyPr>
          <a:lstStyle/>
          <a:p>
            <a:pPr algn="r"/>
            <a:r>
              <a:rPr lang="nl-BE" sz="800" b="0" i="0">
                <a:latin typeface="Roboto Medium" panose="02000000000000000000" pitchFamily="2" charset="0"/>
                <a:ea typeface="Roboto Medium" panose="02000000000000000000" pitchFamily="2" charset="0"/>
              </a:rPr>
              <a:t>PART OF THE QBD GROUP</a:t>
            </a:r>
          </a:p>
        </p:txBody>
      </p:sp>
      <p:sp>
        <p:nvSpPr>
          <p:cNvPr id="19" name="Tijdelijke aanduiding voor dianummer 5">
            <a:extLst>
              <a:ext uri="{FF2B5EF4-FFF2-40B4-BE49-F238E27FC236}">
                <a16:creationId xmlns:a16="http://schemas.microsoft.com/office/drawing/2014/main" id="{9D6D0268-2AE1-1137-2B96-74DE442E375A}"/>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nl-BE" smtClean="0"/>
              <a:pPr/>
              <a:t>‹Nº›</a:t>
            </a:fld>
            <a:endParaRPr lang="nl-BE"/>
          </a:p>
        </p:txBody>
      </p:sp>
      <p:grpSp>
        <p:nvGrpSpPr>
          <p:cNvPr id="9" name="Graphic 119">
            <a:extLst>
              <a:ext uri="{FF2B5EF4-FFF2-40B4-BE49-F238E27FC236}">
                <a16:creationId xmlns:a16="http://schemas.microsoft.com/office/drawing/2014/main" id="{73E520CA-B642-C963-4B87-D6FC4A841B80}"/>
              </a:ext>
            </a:extLst>
          </p:cNvPr>
          <p:cNvGrpSpPr>
            <a:grpSpLocks noChangeAspect="1"/>
          </p:cNvGrpSpPr>
          <p:nvPr userDrawn="1"/>
        </p:nvGrpSpPr>
        <p:grpSpPr>
          <a:xfrm>
            <a:off x="10819181" y="6341385"/>
            <a:ext cx="1050603" cy="194400"/>
            <a:chOff x="2344903" y="1950165"/>
            <a:chExt cx="4493894" cy="831532"/>
          </a:xfrm>
        </p:grpSpPr>
        <p:sp>
          <p:nvSpPr>
            <p:cNvPr id="10" name="Vrije vorm 9">
              <a:extLst>
                <a:ext uri="{FF2B5EF4-FFF2-40B4-BE49-F238E27FC236}">
                  <a16:creationId xmlns:a16="http://schemas.microsoft.com/office/drawing/2014/main" id="{7E12A5C8-8120-ED43-F443-EA851E46AF6D}"/>
                </a:ext>
              </a:extLst>
            </p:cNvPr>
            <p:cNvSpPr/>
            <p:nvPr/>
          </p:nvSpPr>
          <p:spPr>
            <a:xfrm>
              <a:off x="3516478" y="1950165"/>
              <a:ext cx="565784" cy="827722"/>
            </a:xfrm>
            <a:custGeom>
              <a:avLst/>
              <a:gdLst>
                <a:gd name="connsiteX0" fmla="*/ 565785 w 565784"/>
                <a:gd name="connsiteY0" fmla="*/ 51435 h 827722"/>
                <a:gd name="connsiteX1" fmla="*/ 565785 w 565784"/>
                <a:gd name="connsiteY1" fmla="*/ 0 h 827722"/>
                <a:gd name="connsiteX2" fmla="*/ 0 w 565784"/>
                <a:gd name="connsiteY2" fmla="*/ 0 h 827722"/>
                <a:gd name="connsiteX3" fmla="*/ 0 w 565784"/>
                <a:gd name="connsiteY3" fmla="*/ 827723 h 827722"/>
                <a:gd name="connsiteX4" fmla="*/ 49530 w 565784"/>
                <a:gd name="connsiteY4" fmla="*/ 827723 h 827722"/>
                <a:gd name="connsiteX5" fmla="*/ 49530 w 565784"/>
                <a:gd name="connsiteY5" fmla="*/ 421958 h 827722"/>
                <a:gd name="connsiteX6" fmla="*/ 359092 w 565784"/>
                <a:gd name="connsiteY6" fmla="*/ 421958 h 827722"/>
                <a:gd name="connsiteX7" fmla="*/ 359092 w 565784"/>
                <a:gd name="connsiteY7" fmla="*/ 370523 h 827722"/>
                <a:gd name="connsiteX8" fmla="*/ 49530 w 565784"/>
                <a:gd name="connsiteY8" fmla="*/ 370523 h 827722"/>
                <a:gd name="connsiteX9" fmla="*/ 49530 w 565784"/>
                <a:gd name="connsiteY9" fmla="*/ 51435 h 827722"/>
                <a:gd name="connsiteX10" fmla="*/ 565785 w 565784"/>
                <a:gd name="connsiteY10" fmla="*/ 51435 h 827722"/>
                <a:gd name="connsiteX11" fmla="*/ 565785 w 565784"/>
                <a:gd name="connsiteY11" fmla="*/ 51435 h 82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5784" h="827722">
                  <a:moveTo>
                    <a:pt x="565785" y="51435"/>
                  </a:moveTo>
                  <a:lnTo>
                    <a:pt x="565785" y="0"/>
                  </a:lnTo>
                  <a:lnTo>
                    <a:pt x="0" y="0"/>
                  </a:lnTo>
                  <a:lnTo>
                    <a:pt x="0" y="827723"/>
                  </a:lnTo>
                  <a:lnTo>
                    <a:pt x="49530" y="827723"/>
                  </a:lnTo>
                  <a:lnTo>
                    <a:pt x="49530" y="421958"/>
                  </a:lnTo>
                  <a:lnTo>
                    <a:pt x="359092" y="421958"/>
                  </a:lnTo>
                  <a:lnTo>
                    <a:pt x="359092" y="370523"/>
                  </a:lnTo>
                  <a:lnTo>
                    <a:pt x="49530" y="370523"/>
                  </a:lnTo>
                  <a:lnTo>
                    <a:pt x="49530" y="51435"/>
                  </a:lnTo>
                  <a:lnTo>
                    <a:pt x="565785" y="51435"/>
                  </a:lnTo>
                  <a:lnTo>
                    <a:pt x="565785" y="51435"/>
                  </a:lnTo>
                  <a:close/>
                </a:path>
              </a:pathLst>
            </a:custGeom>
            <a:solidFill>
              <a:srgbClr val="000000"/>
            </a:solidFill>
            <a:ln w="9525" cap="flat">
              <a:noFill/>
              <a:prstDash val="solid"/>
              <a:miter/>
            </a:ln>
          </p:spPr>
          <p:txBody>
            <a:bodyPr rtlCol="0" anchor="ctr"/>
            <a:lstStyle/>
            <a:p>
              <a:endParaRPr lang="en-GB"/>
            </a:p>
          </p:txBody>
        </p:sp>
        <p:sp>
          <p:nvSpPr>
            <p:cNvPr id="11" name="Vrije vorm 10">
              <a:extLst>
                <a:ext uri="{FF2B5EF4-FFF2-40B4-BE49-F238E27FC236}">
                  <a16:creationId xmlns:a16="http://schemas.microsoft.com/office/drawing/2014/main" id="{57EEF2E9-3DE8-E616-B440-5AE380D90507}"/>
                </a:ext>
              </a:extLst>
            </p:cNvPr>
            <p:cNvSpPr/>
            <p:nvPr/>
          </p:nvSpPr>
          <p:spPr>
            <a:xfrm>
              <a:off x="4211803" y="1950165"/>
              <a:ext cx="607694" cy="828675"/>
            </a:xfrm>
            <a:custGeom>
              <a:avLst/>
              <a:gdLst>
                <a:gd name="connsiteX0" fmla="*/ 607695 w 607694"/>
                <a:gd name="connsiteY0" fmla="*/ 512445 h 828675"/>
                <a:gd name="connsiteX1" fmla="*/ 607695 w 607694"/>
                <a:gd name="connsiteY1" fmla="*/ 509588 h 828675"/>
                <a:gd name="connsiteX2" fmla="*/ 607695 w 607694"/>
                <a:gd name="connsiteY2" fmla="*/ 0 h 828675"/>
                <a:gd name="connsiteX3" fmla="*/ 558165 w 607694"/>
                <a:gd name="connsiteY3" fmla="*/ 0 h 828675"/>
                <a:gd name="connsiteX4" fmla="*/ 558165 w 607694"/>
                <a:gd name="connsiteY4" fmla="*/ 522923 h 828675"/>
                <a:gd name="connsiteX5" fmla="*/ 303847 w 607694"/>
                <a:gd name="connsiteY5" fmla="*/ 777240 h 828675"/>
                <a:gd name="connsiteX6" fmla="*/ 49530 w 607694"/>
                <a:gd name="connsiteY6" fmla="*/ 529590 h 828675"/>
                <a:gd name="connsiteX7" fmla="*/ 49530 w 607694"/>
                <a:gd name="connsiteY7" fmla="*/ 0 h 828675"/>
                <a:gd name="connsiteX8" fmla="*/ 0 w 607694"/>
                <a:gd name="connsiteY8" fmla="*/ 0 h 828675"/>
                <a:gd name="connsiteX9" fmla="*/ 0 w 607694"/>
                <a:gd name="connsiteY9" fmla="*/ 502920 h 828675"/>
                <a:gd name="connsiteX10" fmla="*/ 0 w 607694"/>
                <a:gd name="connsiteY10" fmla="*/ 515303 h 828675"/>
                <a:gd name="connsiteX11" fmla="*/ 0 w 607694"/>
                <a:gd name="connsiteY11" fmla="*/ 527685 h 828675"/>
                <a:gd name="connsiteX12" fmla="*/ 0 w 607694"/>
                <a:gd name="connsiteY12" fmla="*/ 530543 h 828675"/>
                <a:gd name="connsiteX13" fmla="*/ 0 w 607694"/>
                <a:gd name="connsiteY13" fmla="*/ 533400 h 828675"/>
                <a:gd name="connsiteX14" fmla="*/ 303847 w 607694"/>
                <a:gd name="connsiteY14" fmla="*/ 828675 h 828675"/>
                <a:gd name="connsiteX15" fmla="*/ 606743 w 607694"/>
                <a:gd name="connsiteY15" fmla="*/ 534353 h 828675"/>
                <a:gd name="connsiteX16" fmla="*/ 606743 w 607694"/>
                <a:gd name="connsiteY16" fmla="*/ 520065 h 828675"/>
                <a:gd name="connsiteX17" fmla="*/ 606743 w 607694"/>
                <a:gd name="connsiteY17" fmla="*/ 516255 h 828675"/>
                <a:gd name="connsiteX18" fmla="*/ 607695 w 607694"/>
                <a:gd name="connsiteY18" fmla="*/ 512445 h 828675"/>
                <a:gd name="connsiteX19" fmla="*/ 607695 w 607694"/>
                <a:gd name="connsiteY19" fmla="*/ 51244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7694" h="828675">
                  <a:moveTo>
                    <a:pt x="607695" y="512445"/>
                  </a:moveTo>
                  <a:lnTo>
                    <a:pt x="607695" y="509588"/>
                  </a:lnTo>
                  <a:lnTo>
                    <a:pt x="607695" y="0"/>
                  </a:lnTo>
                  <a:lnTo>
                    <a:pt x="558165" y="0"/>
                  </a:lnTo>
                  <a:lnTo>
                    <a:pt x="558165" y="522923"/>
                  </a:lnTo>
                  <a:cubicBezTo>
                    <a:pt x="554355" y="662940"/>
                    <a:pt x="441008" y="777240"/>
                    <a:pt x="303847" y="777240"/>
                  </a:cubicBezTo>
                  <a:cubicBezTo>
                    <a:pt x="166688" y="777240"/>
                    <a:pt x="56197" y="668655"/>
                    <a:pt x="49530" y="529590"/>
                  </a:cubicBezTo>
                  <a:lnTo>
                    <a:pt x="49530" y="0"/>
                  </a:lnTo>
                  <a:lnTo>
                    <a:pt x="0" y="0"/>
                  </a:lnTo>
                  <a:lnTo>
                    <a:pt x="0" y="502920"/>
                  </a:lnTo>
                  <a:cubicBezTo>
                    <a:pt x="0" y="507683"/>
                    <a:pt x="0" y="511493"/>
                    <a:pt x="0" y="515303"/>
                  </a:cubicBezTo>
                  <a:cubicBezTo>
                    <a:pt x="0" y="519113"/>
                    <a:pt x="0" y="523875"/>
                    <a:pt x="0" y="527685"/>
                  </a:cubicBezTo>
                  <a:lnTo>
                    <a:pt x="0" y="530543"/>
                  </a:lnTo>
                  <a:lnTo>
                    <a:pt x="0" y="533400"/>
                  </a:lnTo>
                  <a:cubicBezTo>
                    <a:pt x="9525" y="699135"/>
                    <a:pt x="142875" y="828675"/>
                    <a:pt x="303847" y="828675"/>
                  </a:cubicBezTo>
                  <a:cubicBezTo>
                    <a:pt x="464820" y="828675"/>
                    <a:pt x="598170" y="699135"/>
                    <a:pt x="606743" y="534353"/>
                  </a:cubicBezTo>
                  <a:lnTo>
                    <a:pt x="606743" y="520065"/>
                  </a:lnTo>
                  <a:cubicBezTo>
                    <a:pt x="606743" y="519113"/>
                    <a:pt x="606743" y="517208"/>
                    <a:pt x="606743" y="516255"/>
                  </a:cubicBezTo>
                  <a:cubicBezTo>
                    <a:pt x="607695" y="515303"/>
                    <a:pt x="607695" y="513398"/>
                    <a:pt x="607695" y="512445"/>
                  </a:cubicBezTo>
                  <a:lnTo>
                    <a:pt x="607695" y="512445"/>
                  </a:lnTo>
                  <a:close/>
                </a:path>
              </a:pathLst>
            </a:custGeom>
            <a:solidFill>
              <a:srgbClr val="000000"/>
            </a:solidFill>
            <a:ln w="9525" cap="flat">
              <a:noFill/>
              <a:prstDash val="solid"/>
              <a:miter/>
            </a:ln>
          </p:spPr>
          <p:txBody>
            <a:bodyPr rtlCol="0" anchor="ctr"/>
            <a:lstStyle/>
            <a:p>
              <a:endParaRPr lang="en-GB"/>
            </a:p>
          </p:txBody>
        </p:sp>
        <p:sp>
          <p:nvSpPr>
            <p:cNvPr id="12" name="Vrije vorm 11">
              <a:extLst>
                <a:ext uri="{FF2B5EF4-FFF2-40B4-BE49-F238E27FC236}">
                  <a16:creationId xmlns:a16="http://schemas.microsoft.com/office/drawing/2014/main" id="{501116BC-2FD4-8E2B-7158-5A2C1BE0731C}"/>
                </a:ext>
              </a:extLst>
            </p:cNvPr>
            <p:cNvSpPr/>
            <p:nvPr/>
          </p:nvSpPr>
          <p:spPr>
            <a:xfrm>
              <a:off x="4987137" y="2373075"/>
              <a:ext cx="367665" cy="407669"/>
            </a:xfrm>
            <a:custGeom>
              <a:avLst/>
              <a:gdLst>
                <a:gd name="connsiteX0" fmla="*/ 307658 w 367665"/>
                <a:gd name="connsiteY0" fmla="*/ 320992 h 407669"/>
                <a:gd name="connsiteX1" fmla="*/ 207645 w 367665"/>
                <a:gd name="connsiteY1" fmla="*/ 356235 h 407669"/>
                <a:gd name="connsiteX2" fmla="*/ 52388 w 367665"/>
                <a:gd name="connsiteY2" fmla="*/ 203835 h 407669"/>
                <a:gd name="connsiteX3" fmla="*/ 207645 w 367665"/>
                <a:gd name="connsiteY3" fmla="*/ 51435 h 407669"/>
                <a:gd name="connsiteX4" fmla="*/ 282893 w 367665"/>
                <a:gd name="connsiteY4" fmla="*/ 70485 h 407669"/>
                <a:gd name="connsiteX5" fmla="*/ 331470 w 367665"/>
                <a:gd name="connsiteY5" fmla="*/ 40005 h 407669"/>
                <a:gd name="connsiteX6" fmla="*/ 207645 w 367665"/>
                <a:gd name="connsiteY6" fmla="*/ 0 h 407669"/>
                <a:gd name="connsiteX7" fmla="*/ 0 w 367665"/>
                <a:gd name="connsiteY7" fmla="*/ 203835 h 407669"/>
                <a:gd name="connsiteX8" fmla="*/ 207645 w 367665"/>
                <a:gd name="connsiteY8" fmla="*/ 407670 h 407669"/>
                <a:gd name="connsiteX9" fmla="*/ 367665 w 367665"/>
                <a:gd name="connsiteY9" fmla="*/ 333375 h 407669"/>
                <a:gd name="connsiteX10" fmla="*/ 307658 w 367665"/>
                <a:gd name="connsiteY10" fmla="*/ 320992 h 407669"/>
                <a:gd name="connsiteX11" fmla="*/ 307658 w 367665"/>
                <a:gd name="connsiteY11" fmla="*/ 320992 h 40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665" h="407669">
                  <a:moveTo>
                    <a:pt x="307658" y="320992"/>
                  </a:moveTo>
                  <a:cubicBezTo>
                    <a:pt x="280035" y="343853"/>
                    <a:pt x="244793" y="356235"/>
                    <a:pt x="207645" y="356235"/>
                  </a:cubicBezTo>
                  <a:cubicBezTo>
                    <a:pt x="121920" y="356235"/>
                    <a:pt x="52388" y="287655"/>
                    <a:pt x="52388" y="203835"/>
                  </a:cubicBezTo>
                  <a:cubicBezTo>
                    <a:pt x="52388" y="120015"/>
                    <a:pt x="121920" y="51435"/>
                    <a:pt x="207645" y="51435"/>
                  </a:cubicBezTo>
                  <a:cubicBezTo>
                    <a:pt x="234315" y="51435"/>
                    <a:pt x="260033" y="58102"/>
                    <a:pt x="282893" y="70485"/>
                  </a:cubicBezTo>
                  <a:lnTo>
                    <a:pt x="331470" y="40005"/>
                  </a:lnTo>
                  <a:cubicBezTo>
                    <a:pt x="296228" y="14288"/>
                    <a:pt x="252413" y="0"/>
                    <a:pt x="207645" y="0"/>
                  </a:cubicBezTo>
                  <a:cubicBezTo>
                    <a:pt x="93345" y="0"/>
                    <a:pt x="0" y="91440"/>
                    <a:pt x="0" y="203835"/>
                  </a:cubicBezTo>
                  <a:cubicBezTo>
                    <a:pt x="0" y="316230"/>
                    <a:pt x="93345" y="407670"/>
                    <a:pt x="207645" y="407670"/>
                  </a:cubicBezTo>
                  <a:cubicBezTo>
                    <a:pt x="269558" y="407670"/>
                    <a:pt x="328613" y="380048"/>
                    <a:pt x="367665" y="333375"/>
                  </a:cubicBezTo>
                  <a:lnTo>
                    <a:pt x="307658" y="320992"/>
                  </a:lnTo>
                  <a:lnTo>
                    <a:pt x="307658" y="320992"/>
                  </a:lnTo>
                  <a:close/>
                </a:path>
              </a:pathLst>
            </a:custGeom>
            <a:solidFill>
              <a:srgbClr val="FBCE29"/>
            </a:solidFill>
            <a:ln w="9525" cap="flat">
              <a:noFill/>
              <a:prstDash val="solid"/>
              <a:miter/>
            </a:ln>
          </p:spPr>
          <p:txBody>
            <a:bodyPr rtlCol="0" anchor="ctr"/>
            <a:lstStyle/>
            <a:p>
              <a:endParaRPr lang="en-GB"/>
            </a:p>
          </p:txBody>
        </p:sp>
        <p:sp>
          <p:nvSpPr>
            <p:cNvPr id="15" name="Vrije vorm 14">
              <a:extLst>
                <a:ext uri="{FF2B5EF4-FFF2-40B4-BE49-F238E27FC236}">
                  <a16:creationId xmlns:a16="http://schemas.microsoft.com/office/drawing/2014/main" id="{5808337B-24D2-E846-5509-4575E72273E8}"/>
                </a:ext>
              </a:extLst>
            </p:cNvPr>
            <p:cNvSpPr/>
            <p:nvPr/>
          </p:nvSpPr>
          <p:spPr>
            <a:xfrm>
              <a:off x="5488121" y="2374027"/>
              <a:ext cx="416273" cy="407670"/>
            </a:xfrm>
            <a:custGeom>
              <a:avLst/>
              <a:gdLst>
                <a:gd name="connsiteX0" fmla="*/ 414369 w 416273"/>
                <a:gd name="connsiteY0" fmla="*/ 187642 h 407670"/>
                <a:gd name="connsiteX1" fmla="*/ 207676 w 416273"/>
                <a:gd name="connsiteY1" fmla="*/ 0 h 407670"/>
                <a:gd name="connsiteX2" fmla="*/ 203866 w 416273"/>
                <a:gd name="connsiteY2" fmla="*/ 0 h 407670"/>
                <a:gd name="connsiteX3" fmla="*/ 58134 w 416273"/>
                <a:gd name="connsiteY3" fmla="*/ 61913 h 407670"/>
                <a:gd name="connsiteX4" fmla="*/ 31 w 416273"/>
                <a:gd name="connsiteY4" fmla="*/ 206692 h 407670"/>
                <a:gd name="connsiteX5" fmla="*/ 207676 w 416273"/>
                <a:gd name="connsiteY5" fmla="*/ 406717 h 407670"/>
                <a:gd name="connsiteX6" fmla="*/ 211486 w 416273"/>
                <a:gd name="connsiteY6" fmla="*/ 406717 h 407670"/>
                <a:gd name="connsiteX7" fmla="*/ 346741 w 416273"/>
                <a:gd name="connsiteY7" fmla="*/ 355283 h 407670"/>
                <a:gd name="connsiteX8" fmla="*/ 363886 w 416273"/>
                <a:gd name="connsiteY8" fmla="*/ 340995 h 407670"/>
                <a:gd name="connsiteX9" fmla="*/ 363886 w 416273"/>
                <a:gd name="connsiteY9" fmla="*/ 407670 h 407670"/>
                <a:gd name="connsiteX10" fmla="*/ 416274 w 416273"/>
                <a:gd name="connsiteY10" fmla="*/ 407670 h 407670"/>
                <a:gd name="connsiteX11" fmla="*/ 416274 w 416273"/>
                <a:gd name="connsiteY11" fmla="*/ 196215 h 407670"/>
                <a:gd name="connsiteX12" fmla="*/ 414369 w 416273"/>
                <a:gd name="connsiteY12" fmla="*/ 187642 h 407670"/>
                <a:gd name="connsiteX13" fmla="*/ 414369 w 416273"/>
                <a:gd name="connsiteY13" fmla="*/ 187642 h 407670"/>
                <a:gd name="connsiteX14" fmla="*/ 362934 w 416273"/>
                <a:gd name="connsiteY14" fmla="*/ 202883 h 407670"/>
                <a:gd name="connsiteX15" fmla="*/ 210534 w 416273"/>
                <a:gd name="connsiteY15" fmla="*/ 354330 h 407670"/>
                <a:gd name="connsiteX16" fmla="*/ 207676 w 416273"/>
                <a:gd name="connsiteY16" fmla="*/ 354330 h 407670"/>
                <a:gd name="connsiteX17" fmla="*/ 52419 w 416273"/>
                <a:gd name="connsiteY17" fmla="*/ 204788 h 407670"/>
                <a:gd name="connsiteX18" fmla="*/ 96234 w 416273"/>
                <a:gd name="connsiteY18" fmla="*/ 96202 h 407670"/>
                <a:gd name="connsiteX19" fmla="*/ 205771 w 416273"/>
                <a:gd name="connsiteY19" fmla="*/ 49530 h 407670"/>
                <a:gd name="connsiteX20" fmla="*/ 208629 w 416273"/>
                <a:gd name="connsiteY20" fmla="*/ 49530 h 407670"/>
                <a:gd name="connsiteX21" fmla="*/ 363886 w 416273"/>
                <a:gd name="connsiteY21" fmla="*/ 199073 h 407670"/>
                <a:gd name="connsiteX22" fmla="*/ 362934 w 416273"/>
                <a:gd name="connsiteY22" fmla="*/ 202883 h 40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6273" h="407670">
                  <a:moveTo>
                    <a:pt x="414369" y="187642"/>
                  </a:moveTo>
                  <a:cubicBezTo>
                    <a:pt x="405796" y="81915"/>
                    <a:pt x="315309" y="0"/>
                    <a:pt x="207676" y="0"/>
                  </a:cubicBezTo>
                  <a:lnTo>
                    <a:pt x="203866" y="0"/>
                  </a:lnTo>
                  <a:cubicBezTo>
                    <a:pt x="148621" y="952"/>
                    <a:pt x="96234" y="22860"/>
                    <a:pt x="58134" y="61913"/>
                  </a:cubicBezTo>
                  <a:cubicBezTo>
                    <a:pt x="20034" y="100965"/>
                    <a:pt x="-921" y="152400"/>
                    <a:pt x="31" y="206692"/>
                  </a:cubicBezTo>
                  <a:cubicBezTo>
                    <a:pt x="1936" y="317183"/>
                    <a:pt x="95281" y="406717"/>
                    <a:pt x="207676" y="406717"/>
                  </a:cubicBezTo>
                  <a:lnTo>
                    <a:pt x="211486" y="406717"/>
                  </a:lnTo>
                  <a:cubicBezTo>
                    <a:pt x="261016" y="405765"/>
                    <a:pt x="309594" y="387667"/>
                    <a:pt x="346741" y="355283"/>
                  </a:cubicBezTo>
                  <a:lnTo>
                    <a:pt x="363886" y="340995"/>
                  </a:lnTo>
                  <a:lnTo>
                    <a:pt x="363886" y="407670"/>
                  </a:lnTo>
                  <a:lnTo>
                    <a:pt x="416274" y="407670"/>
                  </a:lnTo>
                  <a:lnTo>
                    <a:pt x="416274" y="196215"/>
                  </a:lnTo>
                  <a:lnTo>
                    <a:pt x="414369" y="187642"/>
                  </a:lnTo>
                  <a:lnTo>
                    <a:pt x="414369" y="187642"/>
                  </a:lnTo>
                  <a:close/>
                  <a:moveTo>
                    <a:pt x="362934" y="202883"/>
                  </a:moveTo>
                  <a:cubicBezTo>
                    <a:pt x="362934" y="285750"/>
                    <a:pt x="295306" y="353378"/>
                    <a:pt x="210534" y="354330"/>
                  </a:cubicBezTo>
                  <a:lnTo>
                    <a:pt x="207676" y="354330"/>
                  </a:lnTo>
                  <a:cubicBezTo>
                    <a:pt x="123856" y="354330"/>
                    <a:pt x="54324" y="287655"/>
                    <a:pt x="52419" y="204788"/>
                  </a:cubicBezTo>
                  <a:cubicBezTo>
                    <a:pt x="51466" y="163830"/>
                    <a:pt x="67659" y="125730"/>
                    <a:pt x="96234" y="96202"/>
                  </a:cubicBezTo>
                  <a:cubicBezTo>
                    <a:pt x="124809" y="67627"/>
                    <a:pt x="163861" y="50482"/>
                    <a:pt x="205771" y="49530"/>
                  </a:cubicBezTo>
                  <a:lnTo>
                    <a:pt x="208629" y="49530"/>
                  </a:lnTo>
                  <a:cubicBezTo>
                    <a:pt x="292449" y="49530"/>
                    <a:pt x="361981" y="116205"/>
                    <a:pt x="363886" y="199073"/>
                  </a:cubicBezTo>
                  <a:cubicBezTo>
                    <a:pt x="362934" y="200977"/>
                    <a:pt x="362934" y="202883"/>
                    <a:pt x="362934" y="202883"/>
                  </a:cubicBezTo>
                  <a:close/>
                </a:path>
              </a:pathLst>
            </a:custGeom>
            <a:solidFill>
              <a:srgbClr val="FBCE29"/>
            </a:solidFill>
            <a:ln w="9525" cap="flat">
              <a:noFill/>
              <a:prstDash val="solid"/>
              <a:miter/>
            </a:ln>
          </p:spPr>
          <p:txBody>
            <a:bodyPr rtlCol="0" anchor="ctr"/>
            <a:lstStyle/>
            <a:p>
              <a:endParaRPr lang="en-GB"/>
            </a:p>
          </p:txBody>
        </p:sp>
        <p:sp>
          <p:nvSpPr>
            <p:cNvPr id="20" name="Vrije vorm 19">
              <a:extLst>
                <a:ext uri="{FF2B5EF4-FFF2-40B4-BE49-F238E27FC236}">
                  <a16:creationId xmlns:a16="http://schemas.microsoft.com/office/drawing/2014/main" id="{3A516656-BBED-F9AE-CE9A-B69056668B66}"/>
                </a:ext>
              </a:extLst>
            </p:cNvPr>
            <p:cNvSpPr/>
            <p:nvPr/>
          </p:nvSpPr>
          <p:spPr>
            <a:xfrm>
              <a:off x="6089180" y="2374979"/>
              <a:ext cx="218122" cy="406717"/>
            </a:xfrm>
            <a:custGeom>
              <a:avLst/>
              <a:gdLst>
                <a:gd name="connsiteX0" fmla="*/ 207645 w 218122"/>
                <a:gd name="connsiteY0" fmla="*/ 0 h 406717"/>
                <a:gd name="connsiteX1" fmla="*/ 69532 w 218122"/>
                <a:gd name="connsiteY1" fmla="*/ 52388 h 406717"/>
                <a:gd name="connsiteX2" fmla="*/ 52388 w 218122"/>
                <a:gd name="connsiteY2" fmla="*/ 66675 h 406717"/>
                <a:gd name="connsiteX3" fmla="*/ 52388 w 218122"/>
                <a:gd name="connsiteY3" fmla="*/ 1905 h 406717"/>
                <a:gd name="connsiteX4" fmla="*/ 0 w 218122"/>
                <a:gd name="connsiteY4" fmla="*/ 1905 h 406717"/>
                <a:gd name="connsiteX5" fmla="*/ 0 w 218122"/>
                <a:gd name="connsiteY5" fmla="*/ 406718 h 406717"/>
                <a:gd name="connsiteX6" fmla="*/ 52388 w 218122"/>
                <a:gd name="connsiteY6" fmla="*/ 406718 h 406717"/>
                <a:gd name="connsiteX7" fmla="*/ 52388 w 218122"/>
                <a:gd name="connsiteY7" fmla="*/ 202883 h 406717"/>
                <a:gd name="connsiteX8" fmla="*/ 218122 w 218122"/>
                <a:gd name="connsiteY8" fmla="*/ 51435 h 406717"/>
                <a:gd name="connsiteX9" fmla="*/ 218122 w 218122"/>
                <a:gd name="connsiteY9" fmla="*/ 0 h 406717"/>
                <a:gd name="connsiteX10" fmla="*/ 207645 w 218122"/>
                <a:gd name="connsiteY10" fmla="*/ 0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22" h="406717">
                  <a:moveTo>
                    <a:pt x="207645" y="0"/>
                  </a:moveTo>
                  <a:cubicBezTo>
                    <a:pt x="156210" y="0"/>
                    <a:pt x="107632" y="18098"/>
                    <a:pt x="69532" y="52388"/>
                  </a:cubicBezTo>
                  <a:lnTo>
                    <a:pt x="52388" y="66675"/>
                  </a:lnTo>
                  <a:lnTo>
                    <a:pt x="52388" y="1905"/>
                  </a:lnTo>
                  <a:lnTo>
                    <a:pt x="0" y="1905"/>
                  </a:lnTo>
                  <a:lnTo>
                    <a:pt x="0" y="406718"/>
                  </a:lnTo>
                  <a:lnTo>
                    <a:pt x="52388" y="406718"/>
                  </a:lnTo>
                  <a:lnTo>
                    <a:pt x="52388" y="202883"/>
                  </a:lnTo>
                  <a:cubicBezTo>
                    <a:pt x="52388" y="115253"/>
                    <a:pt x="127635" y="44768"/>
                    <a:pt x="218122" y="51435"/>
                  </a:cubicBezTo>
                  <a:lnTo>
                    <a:pt x="218122" y="0"/>
                  </a:lnTo>
                  <a:cubicBezTo>
                    <a:pt x="214313" y="0"/>
                    <a:pt x="210503" y="0"/>
                    <a:pt x="207645" y="0"/>
                  </a:cubicBezTo>
                  <a:close/>
                </a:path>
              </a:pathLst>
            </a:custGeom>
            <a:solidFill>
              <a:srgbClr val="FBCE29"/>
            </a:solidFill>
            <a:ln w="9525" cap="flat">
              <a:noFill/>
              <a:prstDash val="solid"/>
              <a:miter/>
            </a:ln>
          </p:spPr>
          <p:txBody>
            <a:bodyPr rtlCol="0" anchor="ctr"/>
            <a:lstStyle/>
            <a:p>
              <a:endParaRPr lang="en-GB"/>
            </a:p>
          </p:txBody>
        </p:sp>
        <p:sp>
          <p:nvSpPr>
            <p:cNvPr id="21" name="Vrije vorm 20">
              <a:extLst>
                <a:ext uri="{FF2B5EF4-FFF2-40B4-BE49-F238E27FC236}">
                  <a16:creationId xmlns:a16="http://schemas.microsoft.com/office/drawing/2014/main" id="{362FF438-B4BD-E9B6-2D11-096119803D78}"/>
                </a:ext>
              </a:extLst>
            </p:cNvPr>
            <p:cNvSpPr/>
            <p:nvPr/>
          </p:nvSpPr>
          <p:spPr>
            <a:xfrm>
              <a:off x="6423508" y="2373075"/>
              <a:ext cx="415289" cy="406717"/>
            </a:xfrm>
            <a:custGeom>
              <a:avLst/>
              <a:gdLst>
                <a:gd name="connsiteX0" fmla="*/ 415290 w 415289"/>
                <a:gd name="connsiteY0" fmla="*/ 203835 h 406717"/>
                <a:gd name="connsiteX1" fmla="*/ 412432 w 415289"/>
                <a:gd name="connsiteY1" fmla="*/ 169545 h 406717"/>
                <a:gd name="connsiteX2" fmla="*/ 207645 w 415289"/>
                <a:gd name="connsiteY2" fmla="*/ 0 h 406717"/>
                <a:gd name="connsiteX3" fmla="*/ 0 w 415289"/>
                <a:gd name="connsiteY3" fmla="*/ 203835 h 406717"/>
                <a:gd name="connsiteX4" fmla="*/ 198120 w 415289"/>
                <a:gd name="connsiteY4" fmla="*/ 406717 h 406717"/>
                <a:gd name="connsiteX5" fmla="*/ 198120 w 415289"/>
                <a:gd name="connsiteY5" fmla="*/ 355282 h 406717"/>
                <a:gd name="connsiteX6" fmla="*/ 58102 w 415289"/>
                <a:gd name="connsiteY6" fmla="*/ 241935 h 406717"/>
                <a:gd name="connsiteX7" fmla="*/ 55245 w 415289"/>
                <a:gd name="connsiteY7" fmla="*/ 229552 h 406717"/>
                <a:gd name="connsiteX8" fmla="*/ 415290 w 415289"/>
                <a:gd name="connsiteY8" fmla="*/ 229552 h 406717"/>
                <a:gd name="connsiteX9" fmla="*/ 415290 w 415289"/>
                <a:gd name="connsiteY9" fmla="*/ 203835 h 406717"/>
                <a:gd name="connsiteX10" fmla="*/ 415290 w 415289"/>
                <a:gd name="connsiteY10" fmla="*/ 203835 h 406717"/>
                <a:gd name="connsiteX11" fmla="*/ 54292 w 415289"/>
                <a:gd name="connsiteY11" fmla="*/ 178117 h 406717"/>
                <a:gd name="connsiteX12" fmla="*/ 57150 w 415289"/>
                <a:gd name="connsiteY12" fmla="*/ 165735 h 406717"/>
                <a:gd name="connsiteX13" fmla="*/ 207645 w 415289"/>
                <a:gd name="connsiteY13" fmla="*/ 51435 h 406717"/>
                <a:gd name="connsiteX14" fmla="*/ 358140 w 415289"/>
                <a:gd name="connsiteY14" fmla="*/ 165735 h 406717"/>
                <a:gd name="connsiteX15" fmla="*/ 360997 w 415289"/>
                <a:gd name="connsiteY15" fmla="*/ 178117 h 406717"/>
                <a:gd name="connsiteX16" fmla="*/ 54292 w 415289"/>
                <a:gd name="connsiteY16" fmla="*/ 178117 h 40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289" h="406717">
                  <a:moveTo>
                    <a:pt x="415290" y="203835"/>
                  </a:moveTo>
                  <a:cubicBezTo>
                    <a:pt x="415290" y="192405"/>
                    <a:pt x="414338" y="180975"/>
                    <a:pt x="412432" y="169545"/>
                  </a:cubicBezTo>
                  <a:cubicBezTo>
                    <a:pt x="395288" y="71438"/>
                    <a:pt x="309563" y="0"/>
                    <a:pt x="207645" y="0"/>
                  </a:cubicBezTo>
                  <a:cubicBezTo>
                    <a:pt x="93345" y="0"/>
                    <a:pt x="0" y="91440"/>
                    <a:pt x="0" y="203835"/>
                  </a:cubicBezTo>
                  <a:cubicBezTo>
                    <a:pt x="0" y="316230"/>
                    <a:pt x="87630" y="401955"/>
                    <a:pt x="198120" y="406717"/>
                  </a:cubicBezTo>
                  <a:lnTo>
                    <a:pt x="198120" y="355282"/>
                  </a:lnTo>
                  <a:cubicBezTo>
                    <a:pt x="131445" y="351473"/>
                    <a:pt x="74295" y="305753"/>
                    <a:pt x="58102" y="241935"/>
                  </a:cubicBezTo>
                  <a:lnTo>
                    <a:pt x="55245" y="229552"/>
                  </a:lnTo>
                  <a:lnTo>
                    <a:pt x="415290" y="229552"/>
                  </a:lnTo>
                  <a:cubicBezTo>
                    <a:pt x="415290" y="220980"/>
                    <a:pt x="415290" y="212407"/>
                    <a:pt x="415290" y="203835"/>
                  </a:cubicBezTo>
                  <a:lnTo>
                    <a:pt x="415290" y="203835"/>
                  </a:lnTo>
                  <a:close/>
                  <a:moveTo>
                    <a:pt x="54292" y="178117"/>
                  </a:moveTo>
                  <a:lnTo>
                    <a:pt x="57150" y="165735"/>
                  </a:lnTo>
                  <a:cubicBezTo>
                    <a:pt x="75247" y="99060"/>
                    <a:pt x="137160" y="51435"/>
                    <a:pt x="207645" y="51435"/>
                  </a:cubicBezTo>
                  <a:cubicBezTo>
                    <a:pt x="278130" y="51435"/>
                    <a:pt x="340042" y="98107"/>
                    <a:pt x="358140" y="165735"/>
                  </a:cubicBezTo>
                  <a:lnTo>
                    <a:pt x="360997" y="178117"/>
                  </a:lnTo>
                  <a:lnTo>
                    <a:pt x="54292" y="178117"/>
                  </a:lnTo>
                  <a:close/>
                </a:path>
              </a:pathLst>
            </a:custGeom>
            <a:solidFill>
              <a:srgbClr val="FBCE29"/>
            </a:solidFill>
            <a:ln w="9525" cap="flat">
              <a:noFill/>
              <a:prstDash val="solid"/>
              <a:miter/>
            </a:ln>
          </p:spPr>
          <p:txBody>
            <a:bodyPr rtlCol="0" anchor="ctr"/>
            <a:lstStyle/>
            <a:p>
              <a:endParaRPr lang="en-GB"/>
            </a:p>
          </p:txBody>
        </p:sp>
        <p:grpSp>
          <p:nvGrpSpPr>
            <p:cNvPr id="22" name="Graphic 119">
              <a:extLst>
                <a:ext uri="{FF2B5EF4-FFF2-40B4-BE49-F238E27FC236}">
                  <a16:creationId xmlns:a16="http://schemas.microsoft.com/office/drawing/2014/main" id="{64BF6369-87E7-0B69-A5FF-6A2EC493D86B}"/>
                </a:ext>
              </a:extLst>
            </p:cNvPr>
            <p:cNvGrpSpPr/>
            <p:nvPr/>
          </p:nvGrpSpPr>
          <p:grpSpPr>
            <a:xfrm>
              <a:off x="2344903" y="2163524"/>
              <a:ext cx="695325" cy="614362"/>
              <a:chOff x="2344903" y="2163524"/>
              <a:chExt cx="695325" cy="614362"/>
            </a:xfrm>
          </p:grpSpPr>
          <p:sp>
            <p:nvSpPr>
              <p:cNvPr id="24" name="Vrije vorm 23">
                <a:extLst>
                  <a:ext uri="{FF2B5EF4-FFF2-40B4-BE49-F238E27FC236}">
                    <a16:creationId xmlns:a16="http://schemas.microsoft.com/office/drawing/2014/main" id="{8EF1586F-B84C-0489-FFE0-993D56F4DE51}"/>
                  </a:ext>
                </a:extLst>
              </p:cNvPr>
              <p:cNvSpPr/>
              <p:nvPr/>
            </p:nvSpPr>
            <p:spPr>
              <a:xfrm>
                <a:off x="2344903" y="2288302"/>
                <a:ext cx="695325" cy="489585"/>
              </a:xfrm>
              <a:custGeom>
                <a:avLst/>
                <a:gdLst>
                  <a:gd name="connsiteX0" fmla="*/ 695325 w 695325"/>
                  <a:gd name="connsiteY0" fmla="*/ 0 h 489585"/>
                  <a:gd name="connsiteX1" fmla="*/ 245745 w 695325"/>
                  <a:gd name="connsiteY1" fmla="*/ 489585 h 489585"/>
                  <a:gd name="connsiteX2" fmla="*/ 0 w 695325"/>
                  <a:gd name="connsiteY2" fmla="*/ 217170 h 489585"/>
                  <a:gd name="connsiteX3" fmla="*/ 62865 w 695325"/>
                  <a:gd name="connsiteY3" fmla="*/ 217170 h 489585"/>
                  <a:gd name="connsiteX4" fmla="*/ 244793 w 695325"/>
                  <a:gd name="connsiteY4" fmla="*/ 420053 h 489585"/>
                  <a:gd name="connsiteX5" fmla="*/ 630555 w 695325"/>
                  <a:gd name="connsiteY5" fmla="*/ 0 h 4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325" h="489585">
                    <a:moveTo>
                      <a:pt x="695325" y="0"/>
                    </a:moveTo>
                    <a:lnTo>
                      <a:pt x="245745" y="489585"/>
                    </a:lnTo>
                    <a:lnTo>
                      <a:pt x="0" y="217170"/>
                    </a:lnTo>
                    <a:lnTo>
                      <a:pt x="62865" y="217170"/>
                    </a:lnTo>
                    <a:lnTo>
                      <a:pt x="244793" y="420053"/>
                    </a:lnTo>
                    <a:lnTo>
                      <a:pt x="630555" y="0"/>
                    </a:lnTo>
                    <a:close/>
                  </a:path>
                </a:pathLst>
              </a:custGeom>
              <a:solidFill>
                <a:srgbClr val="000000"/>
              </a:solidFill>
              <a:ln w="9525" cap="flat">
                <a:noFill/>
                <a:prstDash val="solid"/>
                <a:miter/>
              </a:ln>
            </p:spPr>
            <p:txBody>
              <a:bodyPr rtlCol="0" anchor="ctr"/>
              <a:lstStyle/>
              <a:p>
                <a:endParaRPr lang="en-GB"/>
              </a:p>
            </p:txBody>
          </p:sp>
          <p:sp>
            <p:nvSpPr>
              <p:cNvPr id="25" name="Vrije vorm 24">
                <a:extLst>
                  <a:ext uri="{FF2B5EF4-FFF2-40B4-BE49-F238E27FC236}">
                    <a16:creationId xmlns:a16="http://schemas.microsoft.com/office/drawing/2014/main" id="{B04BA66C-E424-E04D-FDF7-D619124C9873}"/>
                  </a:ext>
                </a:extLst>
              </p:cNvPr>
              <p:cNvSpPr/>
              <p:nvPr/>
            </p:nvSpPr>
            <p:spPr>
              <a:xfrm>
                <a:off x="2344903" y="2163524"/>
                <a:ext cx="495300" cy="411479"/>
              </a:xfrm>
              <a:custGeom>
                <a:avLst/>
                <a:gdLst>
                  <a:gd name="connsiteX0" fmla="*/ 495300 w 495300"/>
                  <a:gd name="connsiteY0" fmla="*/ 124778 h 411479"/>
                  <a:gd name="connsiteX1" fmla="*/ 396240 w 495300"/>
                  <a:gd name="connsiteY1" fmla="*/ 238125 h 411479"/>
                  <a:gd name="connsiteX2" fmla="*/ 351473 w 495300"/>
                  <a:gd name="connsiteY2" fmla="*/ 290513 h 411479"/>
                  <a:gd name="connsiteX3" fmla="*/ 245745 w 495300"/>
                  <a:gd name="connsiteY3" fmla="*/ 411480 h 411479"/>
                  <a:gd name="connsiteX4" fmla="*/ 185738 w 495300"/>
                  <a:gd name="connsiteY4" fmla="*/ 341948 h 411479"/>
                  <a:gd name="connsiteX5" fmla="*/ 0 w 495300"/>
                  <a:gd name="connsiteY5" fmla="*/ 123825 h 411479"/>
                  <a:gd name="connsiteX6" fmla="*/ 46673 w 495300"/>
                  <a:gd name="connsiteY6" fmla="*/ 48578 h 411479"/>
                  <a:gd name="connsiteX7" fmla="*/ 64770 w 495300"/>
                  <a:gd name="connsiteY7" fmla="*/ 20003 h 411479"/>
                  <a:gd name="connsiteX8" fmla="*/ 77153 w 495300"/>
                  <a:gd name="connsiteY8" fmla="*/ 0 h 411479"/>
                  <a:gd name="connsiteX9" fmla="*/ 408623 w 495300"/>
                  <a:gd name="connsiteY9" fmla="*/ 0 h 411479"/>
                  <a:gd name="connsiteX10" fmla="*/ 441960 w 495300"/>
                  <a:gd name="connsiteY10" fmla="*/ 48578 h 411479"/>
                  <a:gd name="connsiteX11" fmla="*/ 448628 w 495300"/>
                  <a:gd name="connsiteY11" fmla="*/ 59055 h 41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5300" h="411479">
                    <a:moveTo>
                      <a:pt x="495300" y="124778"/>
                    </a:moveTo>
                    <a:lnTo>
                      <a:pt x="396240" y="238125"/>
                    </a:lnTo>
                    <a:lnTo>
                      <a:pt x="351473" y="290513"/>
                    </a:lnTo>
                    <a:lnTo>
                      <a:pt x="245745" y="411480"/>
                    </a:lnTo>
                    <a:lnTo>
                      <a:pt x="185738" y="341948"/>
                    </a:lnTo>
                    <a:lnTo>
                      <a:pt x="0" y="123825"/>
                    </a:lnTo>
                    <a:lnTo>
                      <a:pt x="46673" y="48578"/>
                    </a:lnTo>
                    <a:lnTo>
                      <a:pt x="64770" y="20003"/>
                    </a:lnTo>
                    <a:lnTo>
                      <a:pt x="77153" y="0"/>
                    </a:lnTo>
                    <a:lnTo>
                      <a:pt x="408623" y="0"/>
                    </a:lnTo>
                    <a:lnTo>
                      <a:pt x="441960" y="48578"/>
                    </a:lnTo>
                    <a:lnTo>
                      <a:pt x="448628" y="59055"/>
                    </a:lnTo>
                    <a:close/>
                  </a:path>
                </a:pathLst>
              </a:custGeom>
              <a:solidFill>
                <a:srgbClr val="FBCE29"/>
              </a:solidFill>
              <a:ln w="9525" cap="flat">
                <a:noFill/>
                <a:prstDash val="solid"/>
                <a:miter/>
              </a:ln>
            </p:spPr>
            <p:txBody>
              <a:bodyPr rtlCol="0" anchor="ctr"/>
              <a:lstStyle/>
              <a:p>
                <a:endParaRPr lang="en-GB"/>
              </a:p>
            </p:txBody>
          </p:sp>
        </p:grpSp>
        <p:sp>
          <p:nvSpPr>
            <p:cNvPr id="23" name="Vrije vorm 22">
              <a:extLst>
                <a:ext uri="{FF2B5EF4-FFF2-40B4-BE49-F238E27FC236}">
                  <a16:creationId xmlns:a16="http://schemas.microsoft.com/office/drawing/2014/main" id="{731DF82A-C542-86D8-A83E-1ED34F846A21}"/>
                </a:ext>
              </a:extLst>
            </p:cNvPr>
            <p:cNvSpPr/>
            <p:nvPr/>
          </p:nvSpPr>
          <p:spPr>
            <a:xfrm>
              <a:off x="3252635" y="1950165"/>
              <a:ext cx="49529" cy="827722"/>
            </a:xfrm>
            <a:custGeom>
              <a:avLst/>
              <a:gdLst>
                <a:gd name="connsiteX0" fmla="*/ 0 w 49529"/>
                <a:gd name="connsiteY0" fmla="*/ 0 h 827722"/>
                <a:gd name="connsiteX1" fmla="*/ 0 w 49529"/>
                <a:gd name="connsiteY1" fmla="*/ 827723 h 827722"/>
                <a:gd name="connsiteX2" fmla="*/ 49530 w 49529"/>
                <a:gd name="connsiteY2" fmla="*/ 827723 h 827722"/>
                <a:gd name="connsiteX3" fmla="*/ 49530 w 49529"/>
                <a:gd name="connsiteY3" fmla="*/ 0 h 827722"/>
                <a:gd name="connsiteX4" fmla="*/ 0 w 49529"/>
                <a:gd name="connsiteY4" fmla="*/ 0 h 82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827722">
                  <a:moveTo>
                    <a:pt x="0" y="0"/>
                  </a:moveTo>
                  <a:lnTo>
                    <a:pt x="0" y="827723"/>
                  </a:lnTo>
                  <a:lnTo>
                    <a:pt x="49530" y="827723"/>
                  </a:lnTo>
                  <a:lnTo>
                    <a:pt x="49530" y="0"/>
                  </a:lnTo>
                  <a:lnTo>
                    <a:pt x="0" y="0"/>
                  </a:lnTo>
                  <a:close/>
                </a:path>
              </a:pathLst>
            </a:custGeom>
            <a:solidFill>
              <a:srgbClr val="000000"/>
            </a:solidFill>
            <a:ln w="9525" cap="flat">
              <a:noFill/>
              <a:prstDash val="solid"/>
              <a:miter/>
            </a:ln>
          </p:spPr>
          <p:txBody>
            <a:bodyPr rtlCol="0" anchor="ctr"/>
            <a:lstStyle/>
            <a:p>
              <a:endParaRPr lang="en-GB"/>
            </a:p>
          </p:txBody>
        </p:sp>
      </p:grpSp>
      <p:grpSp>
        <p:nvGrpSpPr>
          <p:cNvPr id="73" name="Groep 72">
            <a:extLst>
              <a:ext uri="{FF2B5EF4-FFF2-40B4-BE49-F238E27FC236}">
                <a16:creationId xmlns:a16="http://schemas.microsoft.com/office/drawing/2014/main" id="{585320E6-2C63-7C02-A29C-CB8CC0CA8620}"/>
              </a:ext>
            </a:extLst>
          </p:cNvPr>
          <p:cNvGrpSpPr/>
          <p:nvPr userDrawn="1"/>
        </p:nvGrpSpPr>
        <p:grpSpPr>
          <a:xfrm>
            <a:off x="-2733368" y="3918271"/>
            <a:ext cx="2826017" cy="2819871"/>
            <a:chOff x="-2733368" y="3918271"/>
            <a:chExt cx="2826017" cy="2819871"/>
          </a:xfrm>
        </p:grpSpPr>
        <p:sp>
          <p:nvSpPr>
            <p:cNvPr id="6" name="Rechthoek 5">
              <a:extLst>
                <a:ext uri="{FF2B5EF4-FFF2-40B4-BE49-F238E27FC236}">
                  <a16:creationId xmlns:a16="http://schemas.microsoft.com/office/drawing/2014/main" id="{D341F6B1-C4BE-C29B-9289-BEC7D4BE6BE1}"/>
                </a:ext>
              </a:extLst>
            </p:cNvPr>
            <p:cNvSpPr/>
            <p:nvPr userDrawn="1"/>
          </p:nvSpPr>
          <p:spPr>
            <a:xfrm>
              <a:off x="-2733368" y="3918271"/>
              <a:ext cx="2487689"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CHOOSE </a:t>
              </a:r>
              <a:r>
                <a:rPr lang="en-GB" sz="1100" b="0" i="0" cap="all" baseline="0" noProof="0" err="1">
                  <a:solidFill>
                    <a:schemeClr val="tx2"/>
                  </a:solidFill>
                  <a:latin typeface="Roboto Medium" panose="02000000000000000000" pitchFamily="2" charset="0"/>
                  <a:ea typeface="Roboto Medium" panose="02000000000000000000" pitchFamily="2" charset="0"/>
                  <a:cs typeface="Calibri" panose="020F0502020204030204" pitchFamily="34" charset="0"/>
                </a:rPr>
                <a:t>TEXt</a:t>
              </a:r>
              <a:r>
                <a:rPr lang="en-GB" sz="1100" b="0" i="0" cap="all" baseline="0" noProof="0">
                  <a:solidFill>
                    <a:schemeClr val="tx2"/>
                  </a:solidFill>
                  <a:latin typeface="Roboto Medium" panose="02000000000000000000" pitchFamily="2" charset="0"/>
                  <a:ea typeface="Roboto Medium" panose="02000000000000000000" pitchFamily="2" charset="0"/>
                  <a:cs typeface="Calibri" panose="020F0502020204030204" pitchFamily="34" charset="0"/>
                </a:rPr>
                <a:t> LEVELS</a:t>
              </a:r>
            </a:p>
          </p:txBody>
        </p:sp>
        <p:sp>
          <p:nvSpPr>
            <p:cNvPr id="7" name="Ovaal 6">
              <a:extLst>
                <a:ext uri="{FF2B5EF4-FFF2-40B4-BE49-F238E27FC236}">
                  <a16:creationId xmlns:a16="http://schemas.microsoft.com/office/drawing/2014/main" id="{E4B2077D-D461-7EAE-CCC7-37371E737EA4}"/>
                </a:ext>
              </a:extLst>
            </p:cNvPr>
            <p:cNvSpPr>
              <a:spLocks noChangeAspect="1"/>
            </p:cNvSpPr>
            <p:nvPr userDrawn="1"/>
          </p:nvSpPr>
          <p:spPr>
            <a:xfrm>
              <a:off x="-2722822" y="558508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1</a:t>
              </a:r>
            </a:p>
          </p:txBody>
        </p:sp>
        <p:sp>
          <p:nvSpPr>
            <p:cNvPr id="8" name="Ovaal 7">
              <a:extLst>
                <a:ext uri="{FF2B5EF4-FFF2-40B4-BE49-F238E27FC236}">
                  <a16:creationId xmlns:a16="http://schemas.microsoft.com/office/drawing/2014/main" id="{6F1C4BB2-F42A-E484-855A-B79A9B39C9FC}"/>
                </a:ext>
              </a:extLst>
            </p:cNvPr>
            <p:cNvSpPr>
              <a:spLocks noChangeAspect="1"/>
            </p:cNvSpPr>
            <p:nvPr userDrawn="1"/>
          </p:nvSpPr>
          <p:spPr>
            <a:xfrm>
              <a:off x="-2722822" y="582353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2</a:t>
              </a:r>
            </a:p>
          </p:txBody>
        </p:sp>
        <p:sp>
          <p:nvSpPr>
            <p:cNvPr id="13" name="Rechthoek 12">
              <a:extLst>
                <a:ext uri="{FF2B5EF4-FFF2-40B4-BE49-F238E27FC236}">
                  <a16:creationId xmlns:a16="http://schemas.microsoft.com/office/drawing/2014/main" id="{1C53823E-DAB7-2308-F121-DEE49565BFC8}"/>
                </a:ext>
              </a:extLst>
            </p:cNvPr>
            <p:cNvSpPr/>
            <p:nvPr userDrawn="1"/>
          </p:nvSpPr>
          <p:spPr>
            <a:xfrm>
              <a:off x="-2729316" y="5065891"/>
              <a:ext cx="2821965" cy="496732"/>
            </a:xfrm>
            <a:prstGeom prst="rect">
              <a:avLst/>
            </a:prstGeom>
            <a:noFill/>
            <a:ln w="25400" cap="flat" cmpd="sng" algn="ctr">
              <a:noFill/>
              <a:prstDash val="solid"/>
            </a:ln>
            <a:effectLst/>
          </p:spPr>
          <p:txBody>
            <a:bodyPr lIns="0" tIns="0" rIns="0" bIns="0" rtlCol="0" anchor="t"/>
            <a:lstStyle/>
            <a:p>
              <a:pPr marL="0" marR="0" lvl="0" indent="0" algn="l" defTabSz="914400" rtl="0" eaLnBrk="1" fontAlgn="auto" latinLnBrk="0" hangingPunct="1">
                <a:lnSpc>
                  <a:spcPct val="90000"/>
                </a:lnSpc>
                <a:spcBef>
                  <a:spcPts val="600"/>
                </a:spcBef>
                <a:spcAft>
                  <a:spcPts val="600"/>
                </a:spcAft>
                <a:buClrTx/>
                <a:buSzTx/>
                <a:buFontTx/>
                <a:buNone/>
                <a:tabLst/>
                <a:defRPr/>
              </a:pPr>
              <a:r>
                <a:rPr lang="en-GB" sz="1000" kern="0">
                  <a:latin typeface="+mn-lt"/>
                  <a:ea typeface="Open Sans Light" panose="020B0606030504020204" pitchFamily="34" charset="0"/>
                  <a:cs typeface="Open Sans Light" panose="020B0606030504020204" pitchFamily="34" charset="0"/>
                </a:rPr>
                <a:t>U</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se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List </a:t>
              </a:r>
              <a:r>
                <a:rPr lang="en-GB" sz="1000" b="1" kern="0">
                  <a:latin typeface="+mn-lt"/>
                  <a:ea typeface="Open Sans ExtraBold" panose="020B0606030504020204" pitchFamily="34" charset="0"/>
                  <a:cs typeface="Open Sans ExtraBold" panose="020B0606030504020204" pitchFamily="34" charset="0"/>
                </a:rPr>
                <a:t>L</a:t>
              </a:r>
              <a:r>
                <a:rPr kumimoji="0" lang="en-GB" sz="1000" b="1" i="0" u="none" strike="noStrike" kern="0" cap="none" spc="0" normalizeH="0" baseline="0" noProof="0" err="1">
                  <a:ln>
                    <a:noFill/>
                  </a:ln>
                  <a:effectLst/>
                  <a:uLnTx/>
                  <a:uFillTx/>
                  <a:latin typeface="+mn-lt"/>
                  <a:ea typeface="Open Sans ExtraBold" panose="020B0606030504020204" pitchFamily="34" charset="0"/>
                  <a:cs typeface="Open Sans ExtraBold" panose="020B0606030504020204" pitchFamily="34" charset="0"/>
                </a:rPr>
                <a:t>evel</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buttons under the "</a:t>
              </a:r>
              <a:r>
                <a:rPr kumimoji="0" lang="en-GB" sz="1000" b="1" i="0" u="none" strike="noStrike" kern="0" cap="none" spc="0" normalizeH="0" baseline="0" noProof="0">
                  <a:ln>
                    <a:noFill/>
                  </a:ln>
                  <a:effectLst/>
                  <a:uLnTx/>
                  <a:uFillTx/>
                  <a:latin typeface="+mn-lt"/>
                  <a:ea typeface="Open Sans ExtraBold" panose="020B0606030504020204" pitchFamily="34" charset="0"/>
                  <a:cs typeface="Open Sans ExtraBold" panose="020B0606030504020204" pitchFamily="34" charset="0"/>
                </a:rPr>
                <a:t>Start</a:t>
              </a: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 tab, </a:t>
              </a:r>
              <a:b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br>
              <a:r>
                <a:rPr kumimoji="0" lang="en-GB" sz="1000" b="0" i="0" u="none" strike="noStrike" kern="0" cap="none" spc="0" normalizeH="0" baseline="0" noProof="0">
                  <a:ln>
                    <a:noFill/>
                  </a:ln>
                  <a:effectLst/>
                  <a:uLnTx/>
                  <a:uFillTx/>
                  <a:latin typeface="+mn-lt"/>
                  <a:ea typeface="Open Sans Light" panose="020B0606030504020204" pitchFamily="34" charset="0"/>
                  <a:cs typeface="Open Sans Light" panose="020B0606030504020204" pitchFamily="34" charset="0"/>
                </a:rPr>
                <a:t>to select a text level. Choose from:</a:t>
              </a:r>
            </a:p>
            <a:p>
              <a:pPr marL="0" marR="0" lvl="0" indent="0" defTabSz="914400" eaLnBrk="1" fontAlgn="auto" latinLnBrk="0" hangingPunct="1">
                <a:lnSpc>
                  <a:spcPct val="90000"/>
                </a:lnSpc>
                <a:spcBef>
                  <a:spcPts val="600"/>
                </a:spcBef>
                <a:spcAft>
                  <a:spcPts val="600"/>
                </a:spcAft>
                <a:buClrTx/>
                <a:buSzTx/>
                <a:buFontTx/>
                <a:buNone/>
                <a:tabLst/>
                <a:defRPr/>
              </a:pPr>
              <a:endParaRPr kumimoji="0" lang="en-GB" sz="10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endParaRPr>
            </a:p>
          </p:txBody>
        </p:sp>
        <p:grpSp>
          <p:nvGrpSpPr>
            <p:cNvPr id="26" name="VOORBEELD">
              <a:extLst>
                <a:ext uri="{FF2B5EF4-FFF2-40B4-BE49-F238E27FC236}">
                  <a16:creationId xmlns:a16="http://schemas.microsoft.com/office/drawing/2014/main" id="{1483A808-0C8D-530A-5A1F-1CFFE4515CB2}"/>
                </a:ext>
              </a:extLst>
            </p:cNvPr>
            <p:cNvGrpSpPr/>
            <p:nvPr userDrawn="1"/>
          </p:nvGrpSpPr>
          <p:grpSpPr>
            <a:xfrm>
              <a:off x="-2730304" y="4268226"/>
              <a:ext cx="2484625" cy="604518"/>
              <a:chOff x="-3605171" y="458674"/>
              <a:chExt cx="2484625" cy="558875"/>
            </a:xfrm>
          </p:grpSpPr>
          <p:sp>
            <p:nvSpPr>
              <p:cNvPr id="30" name="Rechthoek 29">
                <a:extLst>
                  <a:ext uri="{FF2B5EF4-FFF2-40B4-BE49-F238E27FC236}">
                    <a16:creationId xmlns:a16="http://schemas.microsoft.com/office/drawing/2014/main" id="{0570C8CB-F70D-EF73-70C7-F7E68AAE7640}"/>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en-GB" sz="900" b="1" noProof="0">
                    <a:solidFill>
                      <a:schemeClr val="tx2"/>
                    </a:solidFill>
                    <a:latin typeface="+mn-lt"/>
                    <a:ea typeface="Open Sans ExtraBold" panose="020B0606030504020204" pitchFamily="34" charset="0"/>
                    <a:cs typeface="Calibri" panose="020F0502020204030204" pitchFamily="34" charset="0"/>
                  </a:rPr>
                  <a:t>Start</a:t>
                </a:r>
              </a:p>
            </p:txBody>
          </p:sp>
          <p:sp>
            <p:nvSpPr>
              <p:cNvPr id="31" name="Rechthoek 30">
                <a:extLst>
                  <a:ext uri="{FF2B5EF4-FFF2-40B4-BE49-F238E27FC236}">
                    <a16:creationId xmlns:a16="http://schemas.microsoft.com/office/drawing/2014/main" id="{D8C9D2D4-1370-90ED-7198-AB07B6BA2C6C}"/>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nvGrpSpPr>
              <p:cNvPr id="32" name="Groep 31">
                <a:extLst>
                  <a:ext uri="{FF2B5EF4-FFF2-40B4-BE49-F238E27FC236}">
                    <a16:creationId xmlns:a16="http://schemas.microsoft.com/office/drawing/2014/main" id="{FE8539BE-C52A-AFAD-21AE-0FA97E35C95F}"/>
                  </a:ext>
                </a:extLst>
              </p:cNvPr>
              <p:cNvGrpSpPr/>
              <p:nvPr userDrawn="1"/>
            </p:nvGrpSpPr>
            <p:grpSpPr>
              <a:xfrm>
                <a:off x="-3386247" y="830871"/>
                <a:ext cx="139423" cy="109566"/>
                <a:chOff x="-2866744" y="827071"/>
                <a:chExt cx="168701" cy="132575"/>
              </a:xfrm>
            </p:grpSpPr>
            <p:grpSp>
              <p:nvGrpSpPr>
                <p:cNvPr id="63" name="Groep 62">
                  <a:extLst>
                    <a:ext uri="{FF2B5EF4-FFF2-40B4-BE49-F238E27FC236}">
                      <a16:creationId xmlns:a16="http://schemas.microsoft.com/office/drawing/2014/main" id="{79F729C3-57A2-2B97-EB86-806A0923609F}"/>
                    </a:ext>
                  </a:extLst>
                </p:cNvPr>
                <p:cNvGrpSpPr/>
                <p:nvPr userDrawn="1"/>
              </p:nvGrpSpPr>
              <p:grpSpPr>
                <a:xfrm>
                  <a:off x="-2866744" y="827071"/>
                  <a:ext cx="168701" cy="132575"/>
                  <a:chOff x="-2866744" y="827071"/>
                  <a:chExt cx="168701" cy="132575"/>
                </a:xfrm>
              </p:grpSpPr>
              <p:cxnSp>
                <p:nvCxnSpPr>
                  <p:cNvPr id="65" name="Rechte verbindingslijn 64">
                    <a:extLst>
                      <a:ext uri="{FF2B5EF4-FFF2-40B4-BE49-F238E27FC236}">
                        <a16:creationId xmlns:a16="http://schemas.microsoft.com/office/drawing/2014/main" id="{39732012-EB4A-6F06-A71F-969E11E6C674}"/>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C0281EBE-A1DA-6CA3-3C09-71E5C28A863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97A39021-E28E-CCCC-C5F4-32ED494C57E2}"/>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BCFC5E0-12E1-FD35-07C2-10B1BB4E813D}"/>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E5743487-CA3A-98C9-2293-1925115656B0}"/>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4" name="Pijl: rechts 129">
                  <a:extLst>
                    <a:ext uri="{FF2B5EF4-FFF2-40B4-BE49-F238E27FC236}">
                      <a16:creationId xmlns:a16="http://schemas.microsoft.com/office/drawing/2014/main" id="{8BBF2B2B-068D-F240-AD8B-CB702CDB882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51136BA3-F201-6A4C-82D8-5051AB535538}"/>
                  </a:ext>
                </a:extLst>
              </p:cNvPr>
              <p:cNvGrpSpPr/>
              <p:nvPr userDrawn="1"/>
            </p:nvGrpSpPr>
            <p:grpSpPr>
              <a:xfrm>
                <a:off x="-3605171" y="830871"/>
                <a:ext cx="139423" cy="109566"/>
                <a:chOff x="-2866744" y="518074"/>
                <a:chExt cx="168701" cy="132575"/>
              </a:xfrm>
            </p:grpSpPr>
            <p:grpSp>
              <p:nvGrpSpPr>
                <p:cNvPr id="56" name="Groep 55">
                  <a:extLst>
                    <a:ext uri="{FF2B5EF4-FFF2-40B4-BE49-F238E27FC236}">
                      <a16:creationId xmlns:a16="http://schemas.microsoft.com/office/drawing/2014/main" id="{B6ACF8B4-119A-274C-DFCF-FD75E01E4BA1}"/>
                    </a:ext>
                  </a:extLst>
                </p:cNvPr>
                <p:cNvGrpSpPr/>
                <p:nvPr userDrawn="1"/>
              </p:nvGrpSpPr>
              <p:grpSpPr>
                <a:xfrm>
                  <a:off x="-2866744" y="518074"/>
                  <a:ext cx="168701" cy="132575"/>
                  <a:chOff x="-2866744" y="518074"/>
                  <a:chExt cx="168701" cy="132575"/>
                </a:xfrm>
              </p:grpSpPr>
              <p:cxnSp>
                <p:nvCxnSpPr>
                  <p:cNvPr id="58" name="Rechte verbindingslijn 57">
                    <a:extLst>
                      <a:ext uri="{FF2B5EF4-FFF2-40B4-BE49-F238E27FC236}">
                        <a16:creationId xmlns:a16="http://schemas.microsoft.com/office/drawing/2014/main" id="{5EB326EF-7267-2C9E-1CE9-1FACE67184F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7D697B10-2039-5DF7-A452-8FD67473F2CA}"/>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9F23599-1FF4-7164-5A5C-8E0F8557F74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924CB05-D0C9-0550-6597-AAEFFF38A6E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CA429DE6-35C0-2500-F1CB-077C779FF0E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7" name="Pijl: rechts 122">
                  <a:extLst>
                    <a:ext uri="{FF2B5EF4-FFF2-40B4-BE49-F238E27FC236}">
                      <a16:creationId xmlns:a16="http://schemas.microsoft.com/office/drawing/2014/main" id="{5FB078C9-EF47-FC74-CAAA-82C5164C0E8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cxnSp>
            <p:nvCxnSpPr>
              <p:cNvPr id="34" name="Rechte verbindingslijn 33">
                <a:extLst>
                  <a:ext uri="{FF2B5EF4-FFF2-40B4-BE49-F238E27FC236}">
                    <a16:creationId xmlns:a16="http://schemas.microsoft.com/office/drawing/2014/main" id="{368AF0BC-C4E0-2AC7-0FFE-C8F0FC1E602E}"/>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5" name="Rechte verbindingslijn 34">
                <a:extLst>
                  <a:ext uri="{FF2B5EF4-FFF2-40B4-BE49-F238E27FC236}">
                    <a16:creationId xmlns:a16="http://schemas.microsoft.com/office/drawing/2014/main" id="{625791CF-691B-1E9D-CA54-440C3B85B15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6" name="Rechthoek 35">
                <a:extLst>
                  <a:ext uri="{FF2B5EF4-FFF2-40B4-BE49-F238E27FC236}">
                    <a16:creationId xmlns:a16="http://schemas.microsoft.com/office/drawing/2014/main" id="{E1E53A88-E219-71E9-F13D-BB355618FDBC}"/>
                  </a:ext>
                </a:extLst>
              </p:cNvPr>
              <p:cNvSpPr/>
              <p:nvPr userDrawn="1"/>
            </p:nvSpPr>
            <p:spPr>
              <a:xfrm>
                <a:off x="-2559903" y="512179"/>
                <a:ext cx="1276132" cy="19637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Increase List Level</a:t>
                </a:r>
              </a:p>
            </p:txBody>
          </p:sp>
          <p:sp>
            <p:nvSpPr>
              <p:cNvPr id="37" name="Rechthoek 36">
                <a:extLst>
                  <a:ext uri="{FF2B5EF4-FFF2-40B4-BE49-F238E27FC236}">
                    <a16:creationId xmlns:a16="http://schemas.microsoft.com/office/drawing/2014/main" id="{53D84A6F-BD43-12AF-8EFC-51038557625D}"/>
                  </a:ext>
                </a:extLst>
              </p:cNvPr>
              <p:cNvSpPr/>
              <p:nvPr userDrawn="1"/>
            </p:nvSpPr>
            <p:spPr>
              <a:xfrm>
                <a:off x="-2559903" y="819562"/>
                <a:ext cx="1439357"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100" b="0" i="0" u="none" strike="noStrike" kern="0" cap="none" spc="0" normalizeH="0" baseline="0" noProof="0">
                    <a:ln>
                      <a:noFill/>
                    </a:ln>
                    <a:solidFill>
                      <a:schemeClr val="tx2"/>
                    </a:solidFill>
                    <a:effectLst/>
                    <a:uLnTx/>
                    <a:uFillTx/>
                    <a:latin typeface="+mn-lt"/>
                    <a:ea typeface="Open Sans Light" panose="020B0606030504020204" pitchFamily="34" charset="0"/>
                    <a:cs typeface="Calibri" panose="020F0502020204030204" pitchFamily="34" charset="0"/>
                  </a:rPr>
                  <a:t>Decrease List Level</a:t>
                </a:r>
              </a:p>
            </p:txBody>
          </p:sp>
          <p:grpSp>
            <p:nvGrpSpPr>
              <p:cNvPr id="38" name="Groep 37">
                <a:extLst>
                  <a:ext uri="{FF2B5EF4-FFF2-40B4-BE49-F238E27FC236}">
                    <a16:creationId xmlns:a16="http://schemas.microsoft.com/office/drawing/2014/main" id="{B95FD465-557D-0B33-DD5C-2F0094B67997}"/>
                  </a:ext>
                </a:extLst>
              </p:cNvPr>
              <p:cNvGrpSpPr/>
              <p:nvPr userDrawn="1"/>
            </p:nvGrpSpPr>
            <p:grpSpPr>
              <a:xfrm>
                <a:off x="-2916763" y="769168"/>
                <a:ext cx="268738" cy="248381"/>
                <a:chOff x="-2916763" y="769168"/>
                <a:chExt cx="268738" cy="248381"/>
              </a:xfrm>
            </p:grpSpPr>
            <p:sp>
              <p:nvSpPr>
                <p:cNvPr id="48" name="Rechthoek 47">
                  <a:extLst>
                    <a:ext uri="{FF2B5EF4-FFF2-40B4-BE49-F238E27FC236}">
                      <a16:creationId xmlns:a16="http://schemas.microsoft.com/office/drawing/2014/main" id="{B65D746C-B5C9-9B5F-24FA-0D9EB51B2F4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49" name="Groep 48">
                  <a:extLst>
                    <a:ext uri="{FF2B5EF4-FFF2-40B4-BE49-F238E27FC236}">
                      <a16:creationId xmlns:a16="http://schemas.microsoft.com/office/drawing/2014/main" id="{4138DE8A-31A7-3602-D8EC-C7E0C1538827}"/>
                    </a:ext>
                  </a:extLst>
                </p:cNvPr>
                <p:cNvGrpSpPr/>
                <p:nvPr userDrawn="1"/>
              </p:nvGrpSpPr>
              <p:grpSpPr>
                <a:xfrm>
                  <a:off x="-2866744" y="827071"/>
                  <a:ext cx="168701" cy="132575"/>
                  <a:chOff x="-2866744" y="827071"/>
                  <a:chExt cx="168701" cy="132575"/>
                </a:xfrm>
              </p:grpSpPr>
              <p:cxnSp>
                <p:nvCxnSpPr>
                  <p:cNvPr id="51" name="Rechte verbindingslijn 50">
                    <a:extLst>
                      <a:ext uri="{FF2B5EF4-FFF2-40B4-BE49-F238E27FC236}">
                        <a16:creationId xmlns:a16="http://schemas.microsoft.com/office/drawing/2014/main" id="{A3F3DDA4-E142-DD77-8A52-260D2ECA88C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2F418491-4BBF-E092-86B3-22528FD29E0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9BFB5004-82ED-3C15-0FF9-050BD868967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FC44B4B0-1BD9-1F3E-F301-741538034FF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247511DA-19D1-10AE-A0D3-58E61130056C}"/>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0" name="Pijl: rechts 115">
                  <a:extLst>
                    <a:ext uri="{FF2B5EF4-FFF2-40B4-BE49-F238E27FC236}">
                      <a16:creationId xmlns:a16="http://schemas.microsoft.com/office/drawing/2014/main" id="{60B1E2C7-83CD-C9D4-13CD-D2894513C75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nvGrpSpPr>
              <p:cNvPr id="39" name="Groep 38">
                <a:extLst>
                  <a:ext uri="{FF2B5EF4-FFF2-40B4-BE49-F238E27FC236}">
                    <a16:creationId xmlns:a16="http://schemas.microsoft.com/office/drawing/2014/main" id="{30252856-667C-A4D1-230F-2218B5546B96}"/>
                  </a:ext>
                </a:extLst>
              </p:cNvPr>
              <p:cNvGrpSpPr/>
              <p:nvPr userDrawn="1"/>
            </p:nvGrpSpPr>
            <p:grpSpPr>
              <a:xfrm>
                <a:off x="-2916763" y="460171"/>
                <a:ext cx="268738" cy="248381"/>
                <a:chOff x="-2916763" y="460171"/>
                <a:chExt cx="268738" cy="248381"/>
              </a:xfrm>
            </p:grpSpPr>
            <p:sp>
              <p:nvSpPr>
                <p:cNvPr id="40" name="Rechthoek 39">
                  <a:extLst>
                    <a:ext uri="{FF2B5EF4-FFF2-40B4-BE49-F238E27FC236}">
                      <a16:creationId xmlns:a16="http://schemas.microsoft.com/office/drawing/2014/main" id="{2445DD29-B692-64B0-4671-9696C948A626}"/>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en-GB" sz="1050" b="0" noProof="0">
                    <a:solidFill>
                      <a:schemeClr val="tx2"/>
                    </a:solidFill>
                    <a:latin typeface="+mn-lt"/>
                    <a:ea typeface="Open Sans Light" panose="020B0606030504020204" pitchFamily="34" charset="0"/>
                    <a:cs typeface="Calibri" panose="020F0502020204030204" pitchFamily="34" charset="0"/>
                  </a:endParaRPr>
                </a:p>
              </p:txBody>
            </p:sp>
            <p:grpSp>
              <p:nvGrpSpPr>
                <p:cNvPr id="41" name="Groep 40">
                  <a:extLst>
                    <a:ext uri="{FF2B5EF4-FFF2-40B4-BE49-F238E27FC236}">
                      <a16:creationId xmlns:a16="http://schemas.microsoft.com/office/drawing/2014/main" id="{BE9A0A9A-F3E9-7753-C8BB-36C54A3B5656}"/>
                    </a:ext>
                  </a:extLst>
                </p:cNvPr>
                <p:cNvGrpSpPr/>
                <p:nvPr userDrawn="1"/>
              </p:nvGrpSpPr>
              <p:grpSpPr>
                <a:xfrm>
                  <a:off x="-2866744" y="518074"/>
                  <a:ext cx="168701" cy="132575"/>
                  <a:chOff x="-2866744" y="518074"/>
                  <a:chExt cx="168701" cy="132575"/>
                </a:xfrm>
              </p:grpSpPr>
              <p:cxnSp>
                <p:nvCxnSpPr>
                  <p:cNvPr id="43" name="Rechte verbindingslijn 42">
                    <a:extLst>
                      <a:ext uri="{FF2B5EF4-FFF2-40B4-BE49-F238E27FC236}">
                        <a16:creationId xmlns:a16="http://schemas.microsoft.com/office/drawing/2014/main" id="{19DCE5DA-F103-A52E-DD0B-5EB9E0F4A75B}"/>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4" name="Rechte verbindingslijn 43">
                    <a:extLst>
                      <a:ext uri="{FF2B5EF4-FFF2-40B4-BE49-F238E27FC236}">
                        <a16:creationId xmlns:a16="http://schemas.microsoft.com/office/drawing/2014/main" id="{557A2946-4BF4-20C7-4947-E31C5BF1EC1E}"/>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023210AA-25EE-11E2-ACB1-FBFDDBDD94A1}"/>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36040E3B-AD23-765C-E90A-254857386BD3}"/>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A6C6DBE3-9792-7230-504E-6DF07B9EBC4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2" name="Pijl: rechts 107">
                  <a:extLst>
                    <a:ext uri="{FF2B5EF4-FFF2-40B4-BE49-F238E27FC236}">
                      <a16:creationId xmlns:a16="http://schemas.microsoft.com/office/drawing/2014/main" id="{375555A6-F5B1-B20F-C008-E9C6388AA21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1" noProof="0">
                    <a:solidFill>
                      <a:schemeClr val="tx2"/>
                    </a:solidFill>
                    <a:latin typeface="+mn-lt"/>
                    <a:ea typeface="Open Sans ExtraBold" panose="020B0606030504020204" pitchFamily="34" charset="0"/>
                    <a:cs typeface="Calibri" panose="020F0502020204030204" pitchFamily="34" charset="0"/>
                  </a:endParaRPr>
                </a:p>
              </p:txBody>
            </p:sp>
          </p:grpSp>
        </p:grpSp>
        <p:sp>
          <p:nvSpPr>
            <p:cNvPr id="27" name="Ovaal 26">
              <a:extLst>
                <a:ext uri="{FF2B5EF4-FFF2-40B4-BE49-F238E27FC236}">
                  <a16:creationId xmlns:a16="http://schemas.microsoft.com/office/drawing/2014/main" id="{4F8A3C7D-D289-E663-B886-FCD8BDE15E9B}"/>
                </a:ext>
              </a:extLst>
            </p:cNvPr>
            <p:cNvSpPr>
              <a:spLocks noChangeAspect="1"/>
            </p:cNvSpPr>
            <p:nvPr userDrawn="1"/>
          </p:nvSpPr>
          <p:spPr>
            <a:xfrm>
              <a:off x="-2722822" y="6061997"/>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3</a:t>
              </a:r>
            </a:p>
          </p:txBody>
        </p:sp>
        <p:sp>
          <p:nvSpPr>
            <p:cNvPr id="28" name="Ovaal 27">
              <a:extLst>
                <a:ext uri="{FF2B5EF4-FFF2-40B4-BE49-F238E27FC236}">
                  <a16:creationId xmlns:a16="http://schemas.microsoft.com/office/drawing/2014/main" id="{0E171DE7-29BF-22BE-03F7-485C9641831F}"/>
                </a:ext>
              </a:extLst>
            </p:cNvPr>
            <p:cNvSpPr>
              <a:spLocks noChangeAspect="1"/>
            </p:cNvSpPr>
            <p:nvPr userDrawn="1"/>
          </p:nvSpPr>
          <p:spPr>
            <a:xfrm>
              <a:off x="-2722822" y="6300455"/>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4</a:t>
              </a:r>
            </a:p>
          </p:txBody>
        </p:sp>
        <p:pic>
          <p:nvPicPr>
            <p:cNvPr id="5" name="Afbeelding 4">
              <a:extLst>
                <a:ext uri="{FF2B5EF4-FFF2-40B4-BE49-F238E27FC236}">
                  <a16:creationId xmlns:a16="http://schemas.microsoft.com/office/drawing/2014/main" id="{F4EFDE14-A32B-E0BD-754D-DAC0A4D40E50}"/>
                </a:ext>
              </a:extLst>
            </p:cNvPr>
            <p:cNvPicPr>
              <a:picLocks noChangeAspect="1"/>
            </p:cNvPicPr>
            <p:nvPr userDrawn="1"/>
          </p:nvPicPr>
          <p:blipFill rotWithShape="1">
            <a:blip r:embed="rId2"/>
            <a:srcRect r="75434" b="63222"/>
            <a:stretch/>
          </p:blipFill>
          <p:spPr>
            <a:xfrm>
              <a:off x="-2521516" y="5542491"/>
              <a:ext cx="1909355" cy="1195651"/>
            </a:xfrm>
            <a:prstGeom prst="rect">
              <a:avLst/>
            </a:prstGeom>
          </p:spPr>
        </p:pic>
        <p:sp>
          <p:nvSpPr>
            <p:cNvPr id="72" name="Ovaal 71">
              <a:extLst>
                <a:ext uri="{FF2B5EF4-FFF2-40B4-BE49-F238E27FC236}">
                  <a16:creationId xmlns:a16="http://schemas.microsoft.com/office/drawing/2014/main" id="{8567E81C-F014-0661-BA85-03A3CD1036B7}"/>
                </a:ext>
              </a:extLst>
            </p:cNvPr>
            <p:cNvSpPr>
              <a:spLocks noChangeAspect="1"/>
            </p:cNvSpPr>
            <p:nvPr userDrawn="1"/>
          </p:nvSpPr>
          <p:spPr>
            <a:xfrm>
              <a:off x="-2728683" y="65348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a:ln>
                    <a:noFill/>
                  </a:ln>
                  <a:solidFill>
                    <a:schemeClr val="tx1"/>
                  </a:solidFill>
                  <a:effectLst/>
                  <a:uLnTx/>
                  <a:uFillTx/>
                  <a:latin typeface="+mn-lt"/>
                  <a:ea typeface="Open Sans ExtraBold" panose="020B0606030504020204" pitchFamily="34" charset="0"/>
                  <a:cs typeface="Calibri" panose="020F0502020204030204" pitchFamily="34" charset="0"/>
                </a:rPr>
                <a:t>5</a:t>
              </a:r>
            </a:p>
          </p:txBody>
        </p:sp>
      </p:grpSp>
    </p:spTree>
    <p:extLst>
      <p:ext uri="{BB962C8B-B14F-4D97-AF65-F5344CB8AC3E}">
        <p14:creationId xmlns:p14="http://schemas.microsoft.com/office/powerpoint/2010/main" val="76088569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14.xml"/><Relationship Id="rId18" Type="http://schemas.openxmlformats.org/officeDocument/2006/relationships/slideLayout" Target="../slideLayouts/slideLayout19.xml"/><Relationship Id="rId26" Type="http://schemas.openxmlformats.org/officeDocument/2006/relationships/slideLayout" Target="../slideLayouts/slideLayout27.xml"/><Relationship Id="rId3" Type="http://schemas.openxmlformats.org/officeDocument/2006/relationships/slideLayout" Target="../slideLayouts/slideLayout4.xml"/><Relationship Id="rId21" Type="http://schemas.openxmlformats.org/officeDocument/2006/relationships/slideLayout" Target="../slideLayouts/slideLayout22.xml"/><Relationship Id="rId34" Type="http://schemas.openxmlformats.org/officeDocument/2006/relationships/image" Target="../media/image4.png"/><Relationship Id="rId7" Type="http://schemas.openxmlformats.org/officeDocument/2006/relationships/slideLayout" Target="../slideLayouts/slideLayout8.xml"/><Relationship Id="rId12" Type="http://schemas.openxmlformats.org/officeDocument/2006/relationships/slideLayout" Target="../slideLayouts/slideLayout13.xml"/><Relationship Id="rId17" Type="http://schemas.openxmlformats.org/officeDocument/2006/relationships/slideLayout" Target="../slideLayouts/slideLayout18.xml"/><Relationship Id="rId25" Type="http://schemas.openxmlformats.org/officeDocument/2006/relationships/slideLayout" Target="../slideLayouts/slideLayout26.xml"/><Relationship Id="rId33" Type="http://schemas.openxmlformats.org/officeDocument/2006/relationships/image" Target="../media/image3.png"/><Relationship Id="rId2" Type="http://schemas.openxmlformats.org/officeDocument/2006/relationships/slideLayout" Target="../slideLayouts/slideLayout3.xml"/><Relationship Id="rId16" Type="http://schemas.openxmlformats.org/officeDocument/2006/relationships/slideLayout" Target="../slideLayouts/slideLayout17.xml"/><Relationship Id="rId20" Type="http://schemas.openxmlformats.org/officeDocument/2006/relationships/slideLayout" Target="../slideLayouts/slideLayout21.xml"/><Relationship Id="rId29" Type="http://schemas.openxmlformats.org/officeDocument/2006/relationships/slideLayout" Target="../slideLayouts/slideLayout30.xml"/><Relationship Id="rId1" Type="http://schemas.openxmlformats.org/officeDocument/2006/relationships/slideLayout" Target="../slideLayouts/slideLayout2.xml"/><Relationship Id="rId6" Type="http://schemas.openxmlformats.org/officeDocument/2006/relationships/slideLayout" Target="../slideLayouts/slideLayout7.xml"/><Relationship Id="rId11" Type="http://schemas.openxmlformats.org/officeDocument/2006/relationships/slideLayout" Target="../slideLayouts/slideLayout12.xml"/><Relationship Id="rId24" Type="http://schemas.openxmlformats.org/officeDocument/2006/relationships/slideLayout" Target="../slideLayouts/slideLayout25.xml"/><Relationship Id="rId32" Type="http://schemas.openxmlformats.org/officeDocument/2006/relationships/image" Target="../media/image2.png"/><Relationship Id="rId5" Type="http://schemas.openxmlformats.org/officeDocument/2006/relationships/slideLayout" Target="../slideLayouts/slideLayout6.xml"/><Relationship Id="rId15" Type="http://schemas.openxmlformats.org/officeDocument/2006/relationships/slideLayout" Target="../slideLayouts/slideLayout16.xml"/><Relationship Id="rId23" Type="http://schemas.openxmlformats.org/officeDocument/2006/relationships/slideLayout" Target="../slideLayouts/slideLayout24.xml"/><Relationship Id="rId28" Type="http://schemas.openxmlformats.org/officeDocument/2006/relationships/slideLayout" Target="../slideLayouts/slideLayout29.xml"/><Relationship Id="rId36" Type="http://schemas.openxmlformats.org/officeDocument/2006/relationships/image" Target="../media/image6.png"/><Relationship Id="rId10" Type="http://schemas.openxmlformats.org/officeDocument/2006/relationships/slideLayout" Target="../slideLayouts/slideLayout11.xml"/><Relationship Id="rId19" Type="http://schemas.openxmlformats.org/officeDocument/2006/relationships/slideLayout" Target="../slideLayouts/slideLayout20.xml"/><Relationship Id="rId31"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 Id="rId14" Type="http://schemas.openxmlformats.org/officeDocument/2006/relationships/slideLayout" Target="../slideLayouts/slideLayout15.xml"/><Relationship Id="rId22" Type="http://schemas.openxmlformats.org/officeDocument/2006/relationships/slideLayout" Target="../slideLayouts/slideLayout23.xml"/><Relationship Id="rId27" Type="http://schemas.openxmlformats.org/officeDocument/2006/relationships/slideLayout" Target="../slideLayouts/slideLayout28.xml"/><Relationship Id="rId30" Type="http://schemas.openxmlformats.org/officeDocument/2006/relationships/slideLayout" Target="../slideLayouts/slideLayout31.xml"/><Relationship Id="rId35" Type="http://schemas.openxmlformats.org/officeDocument/2006/relationships/image" Target="../media/image5.svg"/><Relationship Id="rId8"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2" Type="http://schemas.openxmlformats.org/officeDocument/2006/relationships/slideLayout" Target="../slideLayouts/slideLayout33.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image" Target="../media/image28.png"/><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slideLayout" Target="../slideLayouts/slideLayout62.xml"/><Relationship Id="rId26" Type="http://schemas.openxmlformats.org/officeDocument/2006/relationships/slideLayout" Target="../slideLayouts/slideLayout70.xml"/><Relationship Id="rId3" Type="http://schemas.openxmlformats.org/officeDocument/2006/relationships/slideLayout" Target="../slideLayouts/slideLayout47.xml"/><Relationship Id="rId21" Type="http://schemas.openxmlformats.org/officeDocument/2006/relationships/slideLayout" Target="../slideLayouts/slideLayout65.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slideLayout" Target="../slideLayouts/slideLayout61.xml"/><Relationship Id="rId25" Type="http://schemas.openxmlformats.org/officeDocument/2006/relationships/slideLayout" Target="../slideLayouts/slideLayout69.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20" Type="http://schemas.openxmlformats.org/officeDocument/2006/relationships/slideLayout" Target="../slideLayouts/slideLayout64.xml"/><Relationship Id="rId29" Type="http://schemas.openxmlformats.org/officeDocument/2006/relationships/slideLayout" Target="../slideLayouts/slideLayout73.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24" Type="http://schemas.openxmlformats.org/officeDocument/2006/relationships/slideLayout" Target="../slideLayouts/slideLayout68.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23" Type="http://schemas.openxmlformats.org/officeDocument/2006/relationships/slideLayout" Target="../slideLayouts/slideLayout67.xml"/><Relationship Id="rId28" Type="http://schemas.openxmlformats.org/officeDocument/2006/relationships/slideLayout" Target="../slideLayouts/slideLayout72.xml"/><Relationship Id="rId10" Type="http://schemas.openxmlformats.org/officeDocument/2006/relationships/slideLayout" Target="../slideLayouts/slideLayout54.xml"/><Relationship Id="rId19" Type="http://schemas.openxmlformats.org/officeDocument/2006/relationships/slideLayout" Target="../slideLayouts/slideLayout63.xml"/><Relationship Id="rId31" Type="http://schemas.openxmlformats.org/officeDocument/2006/relationships/theme" Target="../theme/theme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 Id="rId22" Type="http://schemas.openxmlformats.org/officeDocument/2006/relationships/slideLayout" Target="../slideLayouts/slideLayout66.xml"/><Relationship Id="rId27" Type="http://schemas.openxmlformats.org/officeDocument/2006/relationships/slideLayout" Target="../slideLayouts/slideLayout71.xml"/><Relationship Id="rId30" Type="http://schemas.openxmlformats.org/officeDocument/2006/relationships/slideLayout" Target="../slideLayouts/slideLayout7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76.xml"/><Relationship Id="rId1" Type="http://schemas.openxmlformats.org/officeDocument/2006/relationships/slideLayout" Target="../slideLayouts/slideLayout75.xml"/><Relationship Id="rId4" Type="http://schemas.openxmlformats.org/officeDocument/2006/relationships/image" Target="../media/image40.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402A898-BFF0-A548-ABCB-85769E1DA626}" type="datetimeFigureOut">
              <a:rPr lang="en-BE" smtClean="0"/>
              <a:t>08/22/2024</a:t>
            </a:fld>
            <a:endParaRPr lang="en-B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B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878C707-8369-264D-9579-5B98BE9CE898}" type="slidenum">
              <a:rPr lang="en-BE" smtClean="0"/>
              <a:t>‹Nº›</a:t>
            </a:fld>
            <a:endParaRPr lang="en-BE"/>
          </a:p>
        </p:txBody>
      </p:sp>
      <p:pic>
        <p:nvPicPr>
          <p:cNvPr id="10" name="Graphic 9">
            <a:extLst>
              <a:ext uri="{FF2B5EF4-FFF2-40B4-BE49-F238E27FC236}">
                <a16:creationId xmlns:a16="http://schemas.microsoft.com/office/drawing/2014/main" id="{09FDD6A1-45F9-1746-5DF4-54D6C5218916}"/>
              </a:ext>
            </a:extLst>
          </p:cNvPr>
          <p:cNvPicPr>
            <a:picLocks noChangeAspect="1"/>
          </p:cNvPicPr>
          <p:nvPr userDrawn="1"/>
        </p:nvPicPr>
        <p:blipFill>
          <a:blip r:embed="rId3" cstate="print">
            <a:extLst>
              <a:ext uri="{28A0092B-C50C-407E-A947-70E740481C1C}">
                <a14:useLocalDpi xmlns:a14="http://schemas.microsoft.com/office/drawing/2010/main"/>
              </a:ext>
            </a:extLst>
          </a:blip>
          <a:srcRect/>
          <a:stretch/>
        </p:blipFill>
        <p:spPr>
          <a:xfrm>
            <a:off x="4776166" y="2507299"/>
            <a:ext cx="2310434" cy="1589976"/>
          </a:xfrm>
          <a:prstGeom prst="rect">
            <a:avLst/>
          </a:prstGeom>
        </p:spPr>
      </p:pic>
    </p:spTree>
    <p:extLst>
      <p:ext uri="{BB962C8B-B14F-4D97-AF65-F5344CB8AC3E}">
        <p14:creationId xmlns:p14="http://schemas.microsoft.com/office/powerpoint/2010/main" val="2289247866"/>
      </p:ext>
    </p:extLst>
  </p:cSld>
  <p:clrMap bg1="lt1" tx1="dk1" bg2="lt2" tx2="dk2" accent1="accent1" accent2="accent2" accent3="accent3" accent4="accent4" accent5="accent5" accent6="accent6" hlink="hlink" folHlink="folHlink"/>
  <p:sldLayoutIdLst>
    <p:sldLayoutId id="2147483708"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jdelijke aanduiding voor titel 1">
            <a:extLst>
              <a:ext uri="{FF2B5EF4-FFF2-40B4-BE49-F238E27FC236}">
                <a16:creationId xmlns:a16="http://schemas.microsoft.com/office/drawing/2014/main" id="{99A643E9-4A99-7E90-A96D-AA5F43A3E2AC}"/>
              </a:ext>
            </a:extLst>
          </p:cNvPr>
          <p:cNvSpPr>
            <a:spLocks noGrp="1"/>
          </p:cNvSpPr>
          <p:nvPr>
            <p:ph type="title"/>
          </p:nvPr>
        </p:nvSpPr>
        <p:spPr>
          <a:xfrm>
            <a:off x="838200" y="365125"/>
            <a:ext cx="10515600" cy="1325563"/>
          </a:xfrm>
          <a:prstGeom prst="rect">
            <a:avLst/>
          </a:prstGeom>
        </p:spPr>
        <p:txBody>
          <a:bodyPr vert="horz" lIns="0" tIns="45720" rIns="91440" bIns="45720" rtlCol="0" anchor="ctr">
            <a:normAutofit/>
          </a:bodyPr>
          <a:lstStyle/>
          <a:p>
            <a:r>
              <a:rPr lang="en-GB" noProof="0" err="1"/>
              <a:t>Klik</a:t>
            </a:r>
            <a:r>
              <a:rPr lang="en-GB" noProof="0"/>
              <a:t> om </a:t>
            </a:r>
            <a:r>
              <a:rPr lang="en-GB" noProof="0" err="1"/>
              <a:t>stijl</a:t>
            </a:r>
            <a:r>
              <a:rPr lang="en-GB" noProof="0"/>
              <a:t> </a:t>
            </a:r>
            <a:r>
              <a:rPr lang="en-GB" noProof="0" err="1"/>
              <a:t>te</a:t>
            </a:r>
            <a:r>
              <a:rPr lang="en-GB" noProof="0"/>
              <a:t> </a:t>
            </a:r>
            <a:r>
              <a:rPr lang="en-GB" noProof="0" err="1"/>
              <a:t>bewerken</a:t>
            </a:r>
            <a:endParaRPr lang="en-GB" noProof="0"/>
          </a:p>
        </p:txBody>
      </p:sp>
      <p:sp>
        <p:nvSpPr>
          <p:cNvPr id="3" name="Tijdelijke aanduiding voor tekst 2">
            <a:extLst>
              <a:ext uri="{FF2B5EF4-FFF2-40B4-BE49-F238E27FC236}">
                <a16:creationId xmlns:a16="http://schemas.microsoft.com/office/drawing/2014/main" id="{E5114F71-1B7B-31E7-124A-5246ED2DF2A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noProof="0"/>
              <a:t>Text level</a:t>
            </a:r>
          </a:p>
          <a:p>
            <a:pPr lvl="1"/>
            <a:r>
              <a:rPr lang="en-GB" noProof="0"/>
              <a:t>Bullet level 1</a:t>
            </a:r>
          </a:p>
          <a:p>
            <a:pPr lvl="2"/>
            <a:r>
              <a:rPr lang="en-GB" noProof="0"/>
              <a:t>Bullet level 2</a:t>
            </a:r>
          </a:p>
          <a:p>
            <a:pPr lvl="3"/>
            <a:r>
              <a:rPr lang="en-GB" noProof="0"/>
              <a:t>Bullet level 3</a:t>
            </a:r>
          </a:p>
          <a:p>
            <a:pPr lvl="4"/>
            <a:r>
              <a:rPr lang="en-GB" noProof="0"/>
              <a:t>Subtitle level</a:t>
            </a:r>
          </a:p>
          <a:p>
            <a:pPr lvl="5"/>
            <a:r>
              <a:rPr lang="en-GB" noProof="0" err="1"/>
              <a:t>Qsdfqsdf</a:t>
            </a:r>
            <a:endParaRPr lang="en-GB" noProof="0"/>
          </a:p>
          <a:p>
            <a:pPr lvl="6"/>
            <a:r>
              <a:rPr lang="en-GB" noProof="0" err="1"/>
              <a:t>qsdfq</a:t>
            </a:r>
            <a:endParaRPr lang="en-GB" noProof="0"/>
          </a:p>
        </p:txBody>
      </p:sp>
      <p:sp>
        <p:nvSpPr>
          <p:cNvPr id="7" name="Tijdelijke aanduiding voor dianummer 5">
            <a:extLst>
              <a:ext uri="{FF2B5EF4-FFF2-40B4-BE49-F238E27FC236}">
                <a16:creationId xmlns:a16="http://schemas.microsoft.com/office/drawing/2014/main" id="{EAC2E93D-D219-A343-77CA-790400C57325}"/>
              </a:ext>
            </a:extLst>
          </p:cNvPr>
          <p:cNvSpPr>
            <a:spLocks noGrp="1"/>
          </p:cNvSpPr>
          <p:nvPr>
            <p:ph type="sldNum" sz="quarter" idx="4"/>
          </p:nvPr>
        </p:nvSpPr>
        <p:spPr>
          <a:xfrm>
            <a:off x="5820905" y="6353221"/>
            <a:ext cx="550189" cy="365125"/>
          </a:xfrm>
          <a:prstGeom prst="rect">
            <a:avLst/>
          </a:prstGeom>
        </p:spPr>
        <p:txBody>
          <a:bodyPr vert="horz" lIns="91440" tIns="45720" rIns="91440" bIns="45720" rtlCol="0" anchor="ctr"/>
          <a:lstStyle>
            <a:lvl1pPr algn="ctr">
              <a:defRPr sz="1200" b="1" i="0">
                <a:solidFill>
                  <a:schemeClr val="tx1"/>
                </a:solidFill>
                <a:latin typeface="Roboto" panose="02000000000000000000" pitchFamily="2" charset="0"/>
                <a:ea typeface="Roboto" panose="02000000000000000000" pitchFamily="2" charset="0"/>
              </a:defRPr>
            </a:lvl1pPr>
          </a:lstStyle>
          <a:p>
            <a:fld id="{E006A377-6DED-6944-B076-7C8CFECBB6F8}" type="slidenum">
              <a:rPr lang="en-GB" noProof="0" smtClean="0"/>
              <a:pPr/>
              <a:t>‹Nº›</a:t>
            </a:fld>
            <a:endParaRPr lang="en-GB" noProof="0"/>
          </a:p>
        </p:txBody>
      </p:sp>
      <p:sp>
        <p:nvSpPr>
          <p:cNvPr id="5" name="Rechthoek 4">
            <a:extLst>
              <a:ext uri="{FF2B5EF4-FFF2-40B4-BE49-F238E27FC236}">
                <a16:creationId xmlns:a16="http://schemas.microsoft.com/office/drawing/2014/main" id="{D283F12C-8A82-75BB-AE07-A73FB05C44ED}"/>
              </a:ext>
            </a:extLst>
          </p:cNvPr>
          <p:cNvSpPr/>
          <p:nvPr userDrawn="1"/>
        </p:nvSpPr>
        <p:spPr>
          <a:xfrm>
            <a:off x="-2733983" y="1846373"/>
            <a:ext cx="2568884" cy="152349"/>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algn="l">
              <a:lnSpc>
                <a:spcPct val="90000"/>
              </a:lnSpc>
              <a:spcBef>
                <a:spcPts val="600"/>
              </a:spcBef>
              <a:spcAft>
                <a:spcPts val="600"/>
              </a:spcAft>
            </a:pPr>
            <a:r>
              <a:rPr lang="en-GB" sz="1100" b="0" i="0" cap="all">
                <a:solidFill>
                  <a:schemeClr val="tx2"/>
                </a:solidFill>
                <a:latin typeface="Roboto Medium" panose="02000000000000000000" pitchFamily="2" charset="0"/>
                <a:ea typeface="Roboto Medium" panose="02000000000000000000" pitchFamily="2" charset="0"/>
                <a:cs typeface="Open Sans Light" panose="020B0606030504020204" pitchFamily="34" charset="0"/>
              </a:rPr>
              <a:t>Choose</a:t>
            </a:r>
            <a:r>
              <a:rPr lang="en-GB" sz="1100" b="0" i="0" cap="all" baseline="0">
                <a:solidFill>
                  <a:schemeClr val="tx2"/>
                </a:solidFill>
                <a:latin typeface="Roboto Medium" panose="02000000000000000000" pitchFamily="2" charset="0"/>
                <a:ea typeface="Roboto Medium" panose="02000000000000000000" pitchFamily="2" charset="0"/>
                <a:cs typeface="Open Sans Light" panose="020B0606030504020204" pitchFamily="34" charset="0"/>
              </a:rPr>
              <a:t> ANOTHER SLIDE LAYOUT</a:t>
            </a:r>
          </a:p>
        </p:txBody>
      </p:sp>
      <p:sp>
        <p:nvSpPr>
          <p:cNvPr id="6" name="Rechthoek 5">
            <a:extLst>
              <a:ext uri="{FF2B5EF4-FFF2-40B4-BE49-F238E27FC236}">
                <a16:creationId xmlns:a16="http://schemas.microsoft.com/office/drawing/2014/main" id="{DC2BB78D-4FEB-4299-117C-6EF9F560FDFF}"/>
              </a:ext>
            </a:extLst>
          </p:cNvPr>
          <p:cNvSpPr/>
          <p:nvPr userDrawn="1"/>
        </p:nvSpPr>
        <p:spPr>
          <a:xfrm>
            <a:off x="-2733983" y="2131588"/>
            <a:ext cx="2568884" cy="436273"/>
          </a:xfrm>
          <a:prstGeom prst="rect">
            <a:avLst/>
          </a:prstGeom>
          <a:noFill/>
          <a:ln w="25400" cap="flat" cmpd="sng" algn="ctr">
            <a:noFill/>
            <a:prstDash val="solid"/>
          </a:ln>
          <a:effectLst/>
        </p:spPr>
        <p:txBody>
          <a:bodyPr wrap="square" lIns="0" tIns="0" rIns="0" bIns="0" rtlCol="0" anchor="t">
            <a:spAutoFit/>
          </a:bodyPr>
          <a:lstStyle/>
          <a:p>
            <a:pPr marL="0" marR="0" lvl="0" indent="0" algn="l" defTabSz="914400" eaLnBrk="1" fontAlgn="auto" latinLnBrk="0" hangingPunct="1">
              <a:lnSpc>
                <a:spcPct val="90000"/>
              </a:lnSpc>
              <a:spcBef>
                <a:spcPts val="600"/>
              </a:spcBef>
              <a:spcAft>
                <a:spcPts val="600"/>
              </a:spcAft>
              <a:buClrTx/>
              <a:buSzTx/>
              <a:buFontTx/>
              <a:buNone/>
              <a:tabLst/>
              <a:defRPr/>
            </a:pPr>
            <a:r>
              <a:rPr lang="en-GB" sz="1050" kern="0">
                <a:solidFill>
                  <a:schemeClr val="tx2"/>
                </a:solidFill>
                <a:latin typeface="+mn-lt"/>
                <a:ea typeface="Open Sans Light" panose="020B0606030504020204" pitchFamily="34" charset="0"/>
                <a:cs typeface="Open Sans Light" panose="020B0606030504020204" pitchFamily="34" charset="0"/>
              </a:rPr>
              <a:t>U</a:t>
            </a:r>
            <a:r>
              <a:rPr kumimoji="0" lang="en-GB" sz="1050" b="0" i="0" u="none" strike="noStrike" kern="0" cap="none" spc="0" normalizeH="0" baseline="0" noProof="0">
                <a:ln>
                  <a:noFill/>
                </a:ln>
                <a:solidFill>
                  <a:schemeClr val="tx2"/>
                </a:solidFill>
                <a:effectLst/>
                <a:uLnTx/>
                <a:uFillTx/>
                <a:latin typeface="+mn-lt"/>
                <a:ea typeface="Open Sans Light" panose="020B0606030504020204" pitchFamily="34" charset="0"/>
                <a:cs typeface="Open Sans Light" panose="020B0606030504020204" pitchFamily="34" charset="0"/>
              </a:rPr>
              <a:t>se the "</a:t>
            </a:r>
            <a:r>
              <a:rPr kumimoji="0" lang="en-GB" sz="1050" b="1" i="0" u="none" strike="noStrike" kern="0" cap="none" spc="0" normalizeH="0" baseline="0" noProof="0">
                <a:ln>
                  <a:noFill/>
                </a:ln>
                <a:solidFill>
                  <a:schemeClr val="tx2"/>
                </a:solidFill>
                <a:effectLst/>
                <a:uLnTx/>
                <a:uFillTx/>
                <a:latin typeface="+mn-lt"/>
                <a:ea typeface="Open Sans ExtraBold" panose="020B0606030504020204" pitchFamily="34" charset="0"/>
                <a:cs typeface="Open Sans ExtraBold" panose="020B0606030504020204" pitchFamily="34" charset="0"/>
              </a:rPr>
              <a:t>Layout</a:t>
            </a:r>
            <a:r>
              <a:rPr kumimoji="0" lang="en-GB" sz="1050" b="0" i="0" u="none" strike="noStrike" kern="0" cap="none" spc="0" normalizeH="0" baseline="0" noProof="0">
                <a:ln>
                  <a:noFill/>
                </a:ln>
                <a:solidFill>
                  <a:schemeClr val="tx2"/>
                </a:solidFill>
                <a:effectLst/>
                <a:uLnTx/>
                <a:uFillTx/>
                <a:latin typeface="+mn-lt"/>
                <a:ea typeface="Open Sans Light" panose="020B0606030504020204" pitchFamily="34" charset="0"/>
                <a:cs typeface="Open Sans Light" panose="020B0606030504020204" pitchFamily="34" charset="0"/>
              </a:rPr>
              <a:t>" button under the </a:t>
            </a:r>
            <a:r>
              <a:rPr kumimoji="0" lang="en-GB" sz="1050" b="1" i="0" u="none" strike="noStrike" kern="0" cap="none" spc="0" normalizeH="0" baseline="0" noProof="0">
                <a:ln>
                  <a:noFill/>
                </a:ln>
                <a:solidFill>
                  <a:schemeClr val="tx2"/>
                </a:solidFill>
                <a:effectLst/>
                <a:uLnTx/>
                <a:uFillTx/>
                <a:latin typeface="+mn-lt"/>
                <a:ea typeface="Open Sans ExtraBold" panose="020B0606030504020204" pitchFamily="34" charset="0"/>
                <a:cs typeface="Open Sans ExtraBold" panose="020B0606030504020204" pitchFamily="34" charset="0"/>
              </a:rPr>
              <a:t>‘Home’</a:t>
            </a:r>
            <a:r>
              <a:rPr kumimoji="0" lang="en-GB" sz="1050" b="0" i="0" u="none" strike="noStrike" kern="0" cap="none" spc="0" normalizeH="0" baseline="0" noProof="0">
                <a:ln>
                  <a:noFill/>
                </a:ln>
                <a:solidFill>
                  <a:schemeClr val="tx2"/>
                </a:solidFill>
                <a:effectLst/>
                <a:uLnTx/>
                <a:uFillTx/>
                <a:latin typeface="+mn-lt"/>
                <a:ea typeface="Open Sans Light" panose="020B0606030504020204" pitchFamily="34" charset="0"/>
                <a:cs typeface="Open Sans Light" panose="020B0606030504020204" pitchFamily="34" charset="0"/>
              </a:rPr>
              <a:t> </a:t>
            </a:r>
            <a:br>
              <a:rPr kumimoji="0" lang="en-GB" sz="1050" b="0" i="0" u="none" strike="noStrike" kern="0" cap="none" spc="0" normalizeH="0" baseline="0" noProof="0">
                <a:ln>
                  <a:noFill/>
                </a:ln>
                <a:solidFill>
                  <a:schemeClr val="tx2"/>
                </a:solidFill>
                <a:effectLst/>
                <a:uLnTx/>
                <a:uFillTx/>
                <a:latin typeface="+mn-lt"/>
                <a:ea typeface="Open Sans Light" panose="020B0606030504020204" pitchFamily="34" charset="0"/>
                <a:cs typeface="Open Sans Light" panose="020B0606030504020204" pitchFamily="34" charset="0"/>
              </a:rPr>
            </a:br>
            <a:r>
              <a:rPr kumimoji="0" lang="en-GB" sz="1050" b="0" i="0" u="none" strike="noStrike" kern="0" cap="none" spc="0" normalizeH="0" baseline="0" noProof="0">
                <a:ln>
                  <a:noFill/>
                </a:ln>
                <a:solidFill>
                  <a:schemeClr val="tx2"/>
                </a:solidFill>
                <a:effectLst/>
                <a:uLnTx/>
                <a:uFillTx/>
                <a:latin typeface="+mn-lt"/>
                <a:ea typeface="Open Sans Light" panose="020B0606030504020204" pitchFamily="34" charset="0"/>
                <a:cs typeface="Open Sans Light" panose="020B0606030504020204" pitchFamily="34" charset="0"/>
              </a:rPr>
              <a:t>tab to select the desired slide layout for your EXISTING slide.</a:t>
            </a:r>
          </a:p>
        </p:txBody>
      </p:sp>
      <p:sp>
        <p:nvSpPr>
          <p:cNvPr id="8" name="Rechthoek 7">
            <a:extLst>
              <a:ext uri="{FF2B5EF4-FFF2-40B4-BE49-F238E27FC236}">
                <a16:creationId xmlns:a16="http://schemas.microsoft.com/office/drawing/2014/main" id="{3C14743D-CB97-AC06-76DA-80D0BD336F79}"/>
              </a:ext>
            </a:extLst>
          </p:cNvPr>
          <p:cNvSpPr/>
          <p:nvPr userDrawn="1"/>
        </p:nvSpPr>
        <p:spPr>
          <a:xfrm>
            <a:off x="-2277488" y="2696630"/>
            <a:ext cx="1390942" cy="504851"/>
          </a:xfrm>
          <a:prstGeom prst="rect">
            <a:avLst/>
          </a:prstGeom>
          <a:solidFill>
            <a:srgbClr val="F9E2D9"/>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en-GB" sz="8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9" name="Rechthoek 8">
            <a:extLst>
              <a:ext uri="{FF2B5EF4-FFF2-40B4-BE49-F238E27FC236}">
                <a16:creationId xmlns:a16="http://schemas.microsoft.com/office/drawing/2014/main" id="{1AC870BE-2799-851D-6929-D2100A061D0E}"/>
              </a:ext>
            </a:extLst>
          </p:cNvPr>
          <p:cNvSpPr/>
          <p:nvPr userDrawn="1"/>
        </p:nvSpPr>
        <p:spPr>
          <a:xfrm>
            <a:off x="-2271253" y="2950261"/>
            <a:ext cx="1384707" cy="2623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grpSp>
        <p:nvGrpSpPr>
          <p:cNvPr id="10" name="Groep 9">
            <a:extLst>
              <a:ext uri="{FF2B5EF4-FFF2-40B4-BE49-F238E27FC236}">
                <a16:creationId xmlns:a16="http://schemas.microsoft.com/office/drawing/2014/main" id="{6CBA0185-0CBD-D70C-3BE0-A46701282F49}"/>
              </a:ext>
            </a:extLst>
          </p:cNvPr>
          <p:cNvGrpSpPr/>
          <p:nvPr userDrawn="1"/>
        </p:nvGrpSpPr>
        <p:grpSpPr>
          <a:xfrm>
            <a:off x="-2195538" y="2757967"/>
            <a:ext cx="155951" cy="131922"/>
            <a:chOff x="12968836" y="3354170"/>
            <a:chExt cx="404806" cy="342433"/>
          </a:xfrm>
        </p:grpSpPr>
        <p:sp>
          <p:nvSpPr>
            <p:cNvPr id="28" name="Rechthoek: afgeronde hoeken 61">
              <a:extLst>
                <a:ext uri="{FF2B5EF4-FFF2-40B4-BE49-F238E27FC236}">
                  <a16:creationId xmlns:a16="http://schemas.microsoft.com/office/drawing/2014/main" id="{4588E5EB-707D-6992-6DC0-BD284D2FBEB5}"/>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9" name="Rechthoek 28">
              <a:extLst>
                <a:ext uri="{FF2B5EF4-FFF2-40B4-BE49-F238E27FC236}">
                  <a16:creationId xmlns:a16="http://schemas.microsoft.com/office/drawing/2014/main" id="{4A84CDE3-C05D-7A74-FFFD-24A605FDEBF8}"/>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30" name="Rechthoek 29">
              <a:extLst>
                <a:ext uri="{FF2B5EF4-FFF2-40B4-BE49-F238E27FC236}">
                  <a16:creationId xmlns:a16="http://schemas.microsoft.com/office/drawing/2014/main" id="{9E75FF8C-DBCF-15FE-CA95-BAF2E0308A0A}"/>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31" name="Rechthoek 30">
              <a:extLst>
                <a:ext uri="{FF2B5EF4-FFF2-40B4-BE49-F238E27FC236}">
                  <a16:creationId xmlns:a16="http://schemas.microsoft.com/office/drawing/2014/main" id="{0D8845D1-58D4-95B2-EF80-49E64FB685E5}"/>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32" name="Rechthoek 31">
              <a:extLst>
                <a:ext uri="{FF2B5EF4-FFF2-40B4-BE49-F238E27FC236}">
                  <a16:creationId xmlns:a16="http://schemas.microsoft.com/office/drawing/2014/main" id="{0AE5F5A9-D431-F8C5-6393-DBF36B5C6CBC}"/>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33" name="Rechthoek 32">
              <a:extLst>
                <a:ext uri="{FF2B5EF4-FFF2-40B4-BE49-F238E27FC236}">
                  <a16:creationId xmlns:a16="http://schemas.microsoft.com/office/drawing/2014/main" id="{E2F8BD2A-6FC5-693E-68AB-821913E6376E}"/>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grpSp>
      <p:grpSp>
        <p:nvGrpSpPr>
          <p:cNvPr id="11" name="Groep 10">
            <a:extLst>
              <a:ext uri="{FF2B5EF4-FFF2-40B4-BE49-F238E27FC236}">
                <a16:creationId xmlns:a16="http://schemas.microsoft.com/office/drawing/2014/main" id="{8E06CE28-C5E3-B426-726A-BCA0670D756D}"/>
              </a:ext>
            </a:extLst>
          </p:cNvPr>
          <p:cNvGrpSpPr/>
          <p:nvPr userDrawn="1"/>
        </p:nvGrpSpPr>
        <p:grpSpPr>
          <a:xfrm>
            <a:off x="-2215093" y="2987631"/>
            <a:ext cx="166739" cy="218963"/>
            <a:chOff x="12940828" y="3950597"/>
            <a:chExt cx="432813" cy="568367"/>
          </a:xfrm>
        </p:grpSpPr>
        <p:grpSp>
          <p:nvGrpSpPr>
            <p:cNvPr id="20" name="Groep 19">
              <a:extLst>
                <a:ext uri="{FF2B5EF4-FFF2-40B4-BE49-F238E27FC236}">
                  <a16:creationId xmlns:a16="http://schemas.microsoft.com/office/drawing/2014/main" id="{32D7806B-BEF9-9E59-0A06-4BA4D98075FD}"/>
                </a:ext>
              </a:extLst>
            </p:cNvPr>
            <p:cNvGrpSpPr/>
            <p:nvPr userDrawn="1"/>
          </p:nvGrpSpPr>
          <p:grpSpPr>
            <a:xfrm>
              <a:off x="13000382" y="4006891"/>
              <a:ext cx="373259" cy="315747"/>
              <a:chOff x="12968836" y="3354170"/>
              <a:chExt cx="404806" cy="342433"/>
            </a:xfrm>
          </p:grpSpPr>
          <p:sp>
            <p:nvSpPr>
              <p:cNvPr id="22" name="Rechthoek: afgeronde hoeken 55">
                <a:extLst>
                  <a:ext uri="{FF2B5EF4-FFF2-40B4-BE49-F238E27FC236}">
                    <a16:creationId xmlns:a16="http://schemas.microsoft.com/office/drawing/2014/main" id="{C025B0F7-9B11-69CC-0C80-AFDE872870DC}"/>
                  </a:ext>
                </a:extLst>
              </p:cNvPr>
              <p:cNvSpPr/>
              <p:nvPr userDrawn="1"/>
            </p:nvSpPr>
            <p:spPr>
              <a:xfrm>
                <a:off x="12968836" y="3354170"/>
                <a:ext cx="404806" cy="342433"/>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en-GB" sz="8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3" name="Rechthoek 22">
                <a:extLst>
                  <a:ext uri="{FF2B5EF4-FFF2-40B4-BE49-F238E27FC236}">
                    <a16:creationId xmlns:a16="http://schemas.microsoft.com/office/drawing/2014/main" id="{94DB4B5A-A127-7CC0-AD54-16115F870850}"/>
                  </a:ext>
                </a:extLst>
              </p:cNvPr>
              <p:cNvSpPr/>
              <p:nvPr userDrawn="1"/>
            </p:nvSpPr>
            <p:spPr>
              <a:xfrm>
                <a:off x="13025180" y="3401181"/>
                <a:ext cx="305213" cy="41563"/>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4" name="Rechthoek 23">
                <a:extLst>
                  <a:ext uri="{FF2B5EF4-FFF2-40B4-BE49-F238E27FC236}">
                    <a16:creationId xmlns:a16="http://schemas.microsoft.com/office/drawing/2014/main" id="{13254637-9209-FAD1-58C3-57F10A628067}"/>
                  </a:ext>
                </a:extLst>
              </p:cNvPr>
              <p:cNvSpPr/>
              <p:nvPr userDrawn="1"/>
            </p:nvSpPr>
            <p:spPr>
              <a:xfrm>
                <a:off x="13025181" y="3471575"/>
                <a:ext cx="118778" cy="181691"/>
              </a:xfrm>
              <a:prstGeom prst="rect">
                <a:avLst/>
              </a:prstGeom>
              <a:solidFill>
                <a:srgbClr val="D1D1D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5" name="Rechthoek 24">
                <a:extLst>
                  <a:ext uri="{FF2B5EF4-FFF2-40B4-BE49-F238E27FC236}">
                    <a16:creationId xmlns:a16="http://schemas.microsoft.com/office/drawing/2014/main" id="{1CCFAAAA-FAC5-E052-DE5E-28580F83BA59}"/>
                  </a:ext>
                </a:extLst>
              </p:cNvPr>
              <p:cNvSpPr/>
              <p:nvPr userDrawn="1"/>
            </p:nvSpPr>
            <p:spPr>
              <a:xfrm>
                <a:off x="13180812" y="3481982"/>
                <a:ext cx="13527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6" name="Rechthoek 25">
                <a:extLst>
                  <a:ext uri="{FF2B5EF4-FFF2-40B4-BE49-F238E27FC236}">
                    <a16:creationId xmlns:a16="http://schemas.microsoft.com/office/drawing/2014/main" id="{0D30668C-D7FA-C68C-CDAC-C797929A0B0B}"/>
                  </a:ext>
                </a:extLst>
              </p:cNvPr>
              <p:cNvSpPr/>
              <p:nvPr userDrawn="1"/>
            </p:nvSpPr>
            <p:spPr>
              <a:xfrm>
                <a:off x="13180812" y="3554800"/>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27" name="Rechthoek 26">
                <a:extLst>
                  <a:ext uri="{FF2B5EF4-FFF2-40B4-BE49-F238E27FC236}">
                    <a16:creationId xmlns:a16="http://schemas.microsoft.com/office/drawing/2014/main" id="{2A7A9CBF-E6CB-C209-8D0F-0C0A350AAF7A}"/>
                  </a:ext>
                </a:extLst>
              </p:cNvPr>
              <p:cNvSpPr/>
              <p:nvPr userDrawn="1"/>
            </p:nvSpPr>
            <p:spPr>
              <a:xfrm>
                <a:off x="13180812" y="3627618"/>
                <a:ext cx="69418" cy="21328"/>
              </a:xfrm>
              <a:prstGeom prst="rect">
                <a:avLst/>
              </a:prstGeom>
              <a:solidFill>
                <a:srgbClr val="B2B2B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en-GB" sz="1000" b="0" i="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grpSp>
        <p:sp>
          <p:nvSpPr>
            <p:cNvPr id="21" name="Boog 20">
              <a:extLst>
                <a:ext uri="{FF2B5EF4-FFF2-40B4-BE49-F238E27FC236}">
                  <a16:creationId xmlns:a16="http://schemas.microsoft.com/office/drawing/2014/main" id="{71148644-603D-8C15-3E72-42B487932F8F}"/>
                </a:ext>
              </a:extLst>
            </p:cNvPr>
            <p:cNvSpPr/>
            <p:nvPr userDrawn="1"/>
          </p:nvSpPr>
          <p:spPr>
            <a:xfrm rot="17637075">
              <a:off x="12776155" y="4115270"/>
              <a:ext cx="568367" cy="239021"/>
            </a:xfrm>
            <a:prstGeom prst="arc">
              <a:avLst>
                <a:gd name="adj1" fmla="val 15959368"/>
                <a:gd name="adj2" fmla="val 1354623"/>
              </a:avLst>
            </a:prstGeom>
            <a:noFill/>
            <a:ln w="19050" cap="flat" cmpd="sng" algn="ctr">
              <a:solidFill>
                <a:srgbClr val="4D82B8"/>
              </a:solidFill>
              <a:prstDash val="solid"/>
              <a:headEnd type="arrow" w="med" len="sm"/>
            </a:ln>
            <a:effectLst/>
          </p:spPr>
          <p:txBody>
            <a:bodyPr rtlCol="0" anchor="ctr">
              <a:noAutofit/>
            </a:bodyPr>
            <a:lstStyle/>
            <a:p>
              <a:pPr algn="ctr"/>
              <a:endParaRPr lang="en-GB" sz="2400" b="0" i="0" noProof="0">
                <a:latin typeface="Montserrat Light" pitchFamily="2" charset="77"/>
                <a:ea typeface="Open Sans Light" panose="020B0606030504020204" pitchFamily="34" charset="0"/>
                <a:cs typeface="Open Sans Light" panose="020B0606030504020204" pitchFamily="34" charset="0"/>
              </a:endParaRPr>
            </a:p>
          </p:txBody>
        </p:sp>
      </p:grpSp>
      <p:sp>
        <p:nvSpPr>
          <p:cNvPr id="12" name="Tekstvak 11">
            <a:extLst>
              <a:ext uri="{FF2B5EF4-FFF2-40B4-BE49-F238E27FC236}">
                <a16:creationId xmlns:a16="http://schemas.microsoft.com/office/drawing/2014/main" id="{8D4751FC-A3CC-9654-6833-074DC18051EB}"/>
              </a:ext>
            </a:extLst>
          </p:cNvPr>
          <p:cNvSpPr txBox="1"/>
          <p:nvPr userDrawn="1"/>
        </p:nvSpPr>
        <p:spPr>
          <a:xfrm>
            <a:off x="-2037124" y="2757967"/>
            <a:ext cx="896116" cy="134709"/>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i="0">
                <a:latin typeface="+mn-lt"/>
                <a:ea typeface="Open Sans Light" panose="020B0606030504020204" pitchFamily="34" charset="0"/>
                <a:cs typeface="Open Sans Light" panose="020B0606030504020204" pitchFamily="34" charset="0"/>
              </a:rPr>
              <a:t>Layout</a:t>
            </a:r>
            <a:endParaRPr lang="en-GB" sz="900" b="0" i="0" kern="1200">
              <a:latin typeface="+mn-lt"/>
              <a:ea typeface="Open Sans Light" panose="020B0606030504020204" pitchFamily="34" charset="0"/>
              <a:cs typeface="Open Sans Light" panose="020B0606030504020204" pitchFamily="34" charset="0"/>
            </a:endParaRPr>
          </a:p>
        </p:txBody>
      </p:sp>
      <p:sp>
        <p:nvSpPr>
          <p:cNvPr id="13" name="Tekstvak 12">
            <a:extLst>
              <a:ext uri="{FF2B5EF4-FFF2-40B4-BE49-F238E27FC236}">
                <a16:creationId xmlns:a16="http://schemas.microsoft.com/office/drawing/2014/main" id="{E2FEB27F-E2BD-CD5C-93FC-29DA7111B14E}"/>
              </a:ext>
            </a:extLst>
          </p:cNvPr>
          <p:cNvSpPr txBox="1"/>
          <p:nvPr userDrawn="1"/>
        </p:nvSpPr>
        <p:spPr>
          <a:xfrm>
            <a:off x="-2050553" y="3010402"/>
            <a:ext cx="1164007" cy="178142"/>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en-GB" sz="900" b="0" kern="1200" noProof="0">
                <a:latin typeface="+mn-lt"/>
                <a:ea typeface="Open Sans Light" panose="020B0606030504020204" pitchFamily="34" charset="0"/>
                <a:cs typeface="Open Sans Light" panose="020B0606030504020204" pitchFamily="34" charset="0"/>
              </a:rPr>
              <a:t>Reset</a:t>
            </a:r>
          </a:p>
        </p:txBody>
      </p:sp>
      <p:sp>
        <p:nvSpPr>
          <p:cNvPr id="14" name="Vrije vorm: vorm 52">
            <a:extLst>
              <a:ext uri="{FF2B5EF4-FFF2-40B4-BE49-F238E27FC236}">
                <a16:creationId xmlns:a16="http://schemas.microsoft.com/office/drawing/2014/main" id="{18266E60-3F59-1FA5-C977-F2F74060D5BB}"/>
              </a:ext>
            </a:extLst>
          </p:cNvPr>
          <p:cNvSpPr/>
          <p:nvPr userDrawn="1"/>
        </p:nvSpPr>
        <p:spPr>
          <a:xfrm>
            <a:off x="-1184377" y="277607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b="0" i="0" cap="all" baseline="0" noProof="0">
              <a:solidFill>
                <a:schemeClr val="tx1"/>
              </a:solidFill>
              <a:latin typeface="Montserrat Light" pitchFamily="2" charset="77"/>
              <a:ea typeface="Open Sans Light" panose="020B0606030504020204" pitchFamily="34" charset="0"/>
              <a:cs typeface="Open Sans Light" panose="020B0606030504020204" pitchFamily="34" charset="0"/>
            </a:endParaRPr>
          </a:p>
        </p:txBody>
      </p:sp>
      <p:sp>
        <p:nvSpPr>
          <p:cNvPr id="15" name="Rechthoek 14">
            <a:extLst>
              <a:ext uri="{FF2B5EF4-FFF2-40B4-BE49-F238E27FC236}">
                <a16:creationId xmlns:a16="http://schemas.microsoft.com/office/drawing/2014/main" id="{5E47A85D-FB72-FBC0-57D0-45DF472EDDE9}"/>
              </a:ext>
            </a:extLst>
          </p:cNvPr>
          <p:cNvSpPr/>
          <p:nvPr userDrawn="1"/>
        </p:nvSpPr>
        <p:spPr>
          <a:xfrm>
            <a:off x="-2733984" y="372097"/>
            <a:ext cx="2568885" cy="1847134"/>
          </a:xfrm>
          <a:prstGeom prst="rect">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en-GB" sz="1100" b="0" i="0" cap="all" baseline="0" noProof="0">
                <a:solidFill>
                  <a:schemeClr val="tx1"/>
                </a:solidFill>
                <a:latin typeface="Roboto Medium" panose="02000000000000000000" pitchFamily="2" charset="0"/>
                <a:ea typeface="Roboto Medium" panose="02000000000000000000" pitchFamily="2" charset="0"/>
                <a:cs typeface="Open Sans Light" panose="020B0606030504020204" pitchFamily="34" charset="0"/>
              </a:rPr>
              <a:t>ADD NEW SLIDE</a:t>
            </a:r>
          </a:p>
        </p:txBody>
      </p:sp>
      <p:sp>
        <p:nvSpPr>
          <p:cNvPr id="16" name="Rechthoek 15">
            <a:extLst>
              <a:ext uri="{FF2B5EF4-FFF2-40B4-BE49-F238E27FC236}">
                <a16:creationId xmlns:a16="http://schemas.microsoft.com/office/drawing/2014/main" id="{5007BDC2-27A7-1616-A26E-527E468EB89D}"/>
              </a:ext>
            </a:extLst>
          </p:cNvPr>
          <p:cNvSpPr/>
          <p:nvPr userDrawn="1"/>
        </p:nvSpPr>
        <p:spPr>
          <a:xfrm>
            <a:off x="-2733984" y="834808"/>
            <a:ext cx="2568885"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en-GB" sz="105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Use “New slide” under </a:t>
            </a:r>
            <a:r>
              <a:rPr kumimoji="0" lang="en-GB" sz="1050" b="1" i="0" u="none" strike="noStrike" kern="0" cap="none" spc="0" normalizeH="0" baseline="0" noProof="0">
                <a:ln>
                  <a:noFill/>
                </a:ln>
                <a:solidFill>
                  <a:schemeClr val="tx1"/>
                </a:solidFill>
                <a:effectLst/>
                <a:uLnTx/>
                <a:uFillTx/>
                <a:latin typeface="+mn-lt"/>
                <a:ea typeface="Open Sans ExtraBold" panose="020B0606030504020204" pitchFamily="34" charset="0"/>
                <a:cs typeface="Open Sans ExtraBold" panose="020B0606030504020204" pitchFamily="34" charset="0"/>
              </a:rPr>
              <a:t>‘Home’</a:t>
            </a:r>
            <a:r>
              <a:rPr kumimoji="0" lang="en-GB" sz="105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 tab to select</a:t>
            </a:r>
            <a:br>
              <a:rPr kumimoji="0" lang="en-GB" sz="105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br>
            <a:r>
              <a:rPr kumimoji="0" lang="en-GB" sz="1050" b="0" i="0" u="none" strike="noStrike" kern="0" cap="none" spc="0" normalizeH="0" baseline="0" noProof="0">
                <a:ln>
                  <a:noFill/>
                </a:ln>
                <a:solidFill>
                  <a:schemeClr val="tx1"/>
                </a:solidFill>
                <a:effectLst/>
                <a:uLnTx/>
                <a:uFillTx/>
                <a:latin typeface="+mn-lt"/>
                <a:ea typeface="Open Sans Light" panose="020B0606030504020204" pitchFamily="34" charset="0"/>
                <a:cs typeface="Open Sans Light" panose="020B0606030504020204" pitchFamily="34" charset="0"/>
              </a:rPr>
              <a:t>the slide you want to add</a:t>
            </a:r>
          </a:p>
        </p:txBody>
      </p:sp>
      <p:pic>
        <p:nvPicPr>
          <p:cNvPr id="17" name="Afbeelding 16">
            <a:extLst>
              <a:ext uri="{FF2B5EF4-FFF2-40B4-BE49-F238E27FC236}">
                <a16:creationId xmlns:a16="http://schemas.microsoft.com/office/drawing/2014/main" id="{665F0C9A-BFD9-398D-BC64-495E045BACEF}"/>
              </a:ext>
            </a:extLst>
          </p:cNvPr>
          <p:cNvPicPr>
            <a:picLocks noChangeAspect="1"/>
          </p:cNvPicPr>
          <p:nvPr userDrawn="1"/>
        </p:nvPicPr>
        <p:blipFill rotWithShape="1">
          <a:blip r:embed="rId32" cstate="screen">
            <a:extLst>
              <a:ext uri="{28A0092B-C50C-407E-A947-70E740481C1C}">
                <a14:useLocalDpi xmlns:a14="http://schemas.microsoft.com/office/drawing/2010/main"/>
              </a:ext>
            </a:extLst>
          </a:blip>
          <a:srcRect/>
          <a:stretch/>
        </p:blipFill>
        <p:spPr>
          <a:xfrm>
            <a:off x="-1644114" y="1210427"/>
            <a:ext cx="557299" cy="459227"/>
          </a:xfrm>
          <a:prstGeom prst="rect">
            <a:avLst/>
          </a:prstGeom>
        </p:spPr>
      </p:pic>
      <p:sp>
        <p:nvSpPr>
          <p:cNvPr id="18" name="Vrije vorm: vorm 52">
            <a:extLst>
              <a:ext uri="{FF2B5EF4-FFF2-40B4-BE49-F238E27FC236}">
                <a16:creationId xmlns:a16="http://schemas.microsoft.com/office/drawing/2014/main" id="{DEC261EE-C202-5646-8617-A0F9390D2291}"/>
              </a:ext>
            </a:extLst>
          </p:cNvPr>
          <p:cNvSpPr/>
          <p:nvPr userDrawn="1"/>
        </p:nvSpPr>
        <p:spPr>
          <a:xfrm>
            <a:off x="-1168242" y="1537447"/>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en-GB" sz="1600" cap="all" baseline="0" noProof="0">
              <a:solidFill>
                <a:schemeClr val="tx1"/>
              </a:solidFill>
              <a:latin typeface="+mn-lt"/>
              <a:ea typeface="Open Sans Light" panose="020B0606030504020204" pitchFamily="34" charset="0"/>
              <a:cs typeface="Open Sans Light" panose="020B0606030504020204" pitchFamily="34" charset="0"/>
            </a:endParaRPr>
          </a:p>
        </p:txBody>
      </p:sp>
      <p:sp>
        <p:nvSpPr>
          <p:cNvPr id="19" name="Tekstvak 18">
            <a:extLst>
              <a:ext uri="{FF2B5EF4-FFF2-40B4-BE49-F238E27FC236}">
                <a16:creationId xmlns:a16="http://schemas.microsoft.com/office/drawing/2014/main" id="{7746CED5-6DA1-809D-9F5C-CF69787E299D}"/>
              </a:ext>
            </a:extLst>
          </p:cNvPr>
          <p:cNvSpPr txBox="1"/>
          <p:nvPr userDrawn="1"/>
        </p:nvSpPr>
        <p:spPr>
          <a:xfrm>
            <a:off x="-2808538" y="3288"/>
            <a:ext cx="2643439" cy="400110"/>
          </a:xfrm>
          <a:prstGeom prst="rect">
            <a:avLst/>
          </a:prstGeom>
          <a:noFill/>
        </p:spPr>
        <p:txBody>
          <a:bodyPr wrap="square" rtlCol="0">
            <a:spAutoFit/>
          </a:bodyPr>
          <a:lstStyle/>
          <a:p>
            <a:pPr algn="l"/>
            <a:r>
              <a:rPr lang="en-GB" sz="1000" b="1" i="0">
                <a:latin typeface="+mn-lt"/>
                <a:ea typeface="Open Sans Light" panose="020B0306030504020204" pitchFamily="34" charset="0"/>
                <a:cs typeface="Open Sans Light" panose="020B0306030504020204" pitchFamily="34" charset="0"/>
              </a:rPr>
              <a:t>Note: the tab “Home” can also be “Start”.</a:t>
            </a:r>
          </a:p>
          <a:p>
            <a:pPr algn="l"/>
            <a:r>
              <a:rPr lang="en-GB" sz="1000" b="1" i="0">
                <a:latin typeface="+mn-lt"/>
                <a:ea typeface="Open Sans Light" panose="020B0306030504020204" pitchFamily="34" charset="0"/>
                <a:cs typeface="Open Sans Light" panose="020B0306030504020204" pitchFamily="34" charset="0"/>
              </a:rPr>
              <a:t>(depending on PPT version)</a:t>
            </a:r>
          </a:p>
        </p:txBody>
      </p:sp>
    </p:spTree>
    <p:extLst>
      <p:ext uri="{BB962C8B-B14F-4D97-AF65-F5344CB8AC3E}">
        <p14:creationId xmlns:p14="http://schemas.microsoft.com/office/powerpoint/2010/main" val="4223854427"/>
      </p:ext>
    </p:extLst>
  </p:cSld>
  <p:clrMap bg1="lt1" tx1="dk1" bg2="lt2" tx2="dk2" accent1="accent1" accent2="accent2" accent3="accent3" accent4="accent4" accent5="accent5" accent6="accent6" hlink="hlink" folHlink="folHlink"/>
  <p:sldLayoutIdLst>
    <p:sldLayoutId id="2147483798" r:id="rId1"/>
    <p:sldLayoutId id="2147483799" r:id="rId2"/>
    <p:sldLayoutId id="2147483800" r:id="rId3"/>
    <p:sldLayoutId id="2147483801" r:id="rId4"/>
    <p:sldLayoutId id="2147483802" r:id="rId5"/>
    <p:sldLayoutId id="2147483803" r:id="rId6"/>
    <p:sldLayoutId id="2147483804" r:id="rId7"/>
    <p:sldLayoutId id="2147483805" r:id="rId8"/>
    <p:sldLayoutId id="2147483806" r:id="rId9"/>
    <p:sldLayoutId id="2147483807" r:id="rId10"/>
    <p:sldLayoutId id="2147483808" r:id="rId11"/>
    <p:sldLayoutId id="2147483809" r:id="rId12"/>
    <p:sldLayoutId id="2147483810" r:id="rId13"/>
    <p:sldLayoutId id="2147483811" r:id="rId14"/>
    <p:sldLayoutId id="2147483812" r:id="rId15"/>
    <p:sldLayoutId id="2147483813" r:id="rId16"/>
    <p:sldLayoutId id="2147483814" r:id="rId17"/>
    <p:sldLayoutId id="2147483815" r:id="rId18"/>
    <p:sldLayoutId id="2147483816" r:id="rId19"/>
    <p:sldLayoutId id="2147483817" r:id="rId20"/>
    <p:sldLayoutId id="2147483818" r:id="rId21"/>
    <p:sldLayoutId id="2147483819" r:id="rId22"/>
    <p:sldLayoutId id="2147483820" r:id="rId23"/>
    <p:sldLayoutId id="2147483821" r:id="rId24"/>
    <p:sldLayoutId id="2147483822" r:id="rId25"/>
    <p:sldLayoutId id="2147483823" r:id="rId26"/>
    <p:sldLayoutId id="2147483824" r:id="rId27"/>
    <p:sldLayoutId id="2147483825" r:id="rId28"/>
    <p:sldLayoutId id="2147483826" r:id="rId29"/>
    <p:sldLayoutId id="2147483827" r:id="rId30"/>
  </p:sldLayoutIdLst>
  <p:hf hdr="0" ftr="0" dt="0"/>
  <p:txStyles>
    <p:titleStyle>
      <a:lvl1pPr algn="l" defTabSz="914400" rtl="0" eaLnBrk="1" latinLnBrk="0" hangingPunct="1">
        <a:lnSpc>
          <a:spcPct val="90000"/>
        </a:lnSpc>
        <a:spcBef>
          <a:spcPct val="0"/>
        </a:spcBef>
        <a:buNone/>
        <a:defRPr sz="4400" b="0" i="0" kern="1200">
          <a:solidFill>
            <a:schemeClr val="tx1"/>
          </a:solidFill>
          <a:latin typeface="Roboto Light" panose="02000000000000000000" pitchFamily="2" charset="0"/>
          <a:ea typeface="Roboto Light" panose="02000000000000000000" pitchFamily="2"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b="0" i="0" kern="1200">
          <a:solidFill>
            <a:schemeClr val="tx1"/>
          </a:solidFill>
          <a:latin typeface="Roboto Light" panose="02000000000000000000" pitchFamily="2" charset="0"/>
          <a:ea typeface="Roboto Light" panose="02000000000000000000" pitchFamily="2" charset="0"/>
          <a:cs typeface="+mn-cs"/>
        </a:defRPr>
      </a:lvl1pPr>
      <a:lvl2pPr marL="450850" indent="-268288" algn="l" defTabSz="914400" rtl="0" eaLnBrk="1" latinLnBrk="0" hangingPunct="1">
        <a:lnSpc>
          <a:spcPct val="90000"/>
        </a:lnSpc>
        <a:spcBef>
          <a:spcPts val="500"/>
        </a:spcBef>
        <a:buSzPct val="90000"/>
        <a:buFontTx/>
        <a:buBlip>
          <a:blip r:embed="rId33"/>
        </a:buBlip>
        <a:tabLst/>
        <a:defRPr sz="1800" b="0" i="0" kern="1200">
          <a:solidFill>
            <a:schemeClr val="tx1"/>
          </a:solidFill>
          <a:latin typeface="Roboto Light" panose="02000000000000000000" pitchFamily="2" charset="0"/>
          <a:ea typeface="Roboto Light" panose="02000000000000000000" pitchFamily="2" charset="0"/>
          <a:cs typeface="+mn-cs"/>
        </a:defRPr>
      </a:lvl2pPr>
      <a:lvl3pPr marL="755650" indent="-304800" algn="l" defTabSz="914400" rtl="0" eaLnBrk="1" latinLnBrk="0" hangingPunct="1">
        <a:lnSpc>
          <a:spcPct val="90000"/>
        </a:lnSpc>
        <a:spcBef>
          <a:spcPts val="500"/>
        </a:spcBef>
        <a:buSzPct val="80000"/>
        <a:buFontTx/>
        <a:buBlip>
          <a:blip r:embed="rId34">
            <a:extLst>
              <a:ext uri="{96DAC541-7B7A-43D3-8B79-37D633B846F1}">
                <asvg:svgBlip xmlns:asvg="http://schemas.microsoft.com/office/drawing/2016/SVG/main" r:embed="rId35"/>
              </a:ext>
            </a:extLst>
          </a:blip>
        </a:buBlip>
        <a:tabLst/>
        <a:defRPr sz="1800" b="0" i="0" kern="1200">
          <a:solidFill>
            <a:schemeClr val="tx1"/>
          </a:solidFill>
          <a:latin typeface="Roboto Light" panose="02000000000000000000" pitchFamily="2" charset="0"/>
          <a:ea typeface="Roboto Light" panose="02000000000000000000" pitchFamily="2" charset="0"/>
          <a:cs typeface="+mn-cs"/>
        </a:defRPr>
      </a:lvl3pPr>
      <a:lvl4pPr marL="1025525" indent="-269875" algn="l" defTabSz="914400" rtl="0" eaLnBrk="1" latinLnBrk="0" hangingPunct="1">
        <a:lnSpc>
          <a:spcPct val="90000"/>
        </a:lnSpc>
        <a:spcBef>
          <a:spcPts val="500"/>
        </a:spcBef>
        <a:buSzPct val="80000"/>
        <a:buFontTx/>
        <a:buBlip>
          <a:blip r:embed="rId36"/>
        </a:buBlip>
        <a:tabLst/>
        <a:defRPr sz="1800" b="0" i="0" kern="1200">
          <a:solidFill>
            <a:schemeClr val="tx1"/>
          </a:solidFill>
          <a:latin typeface="Roboto Light" panose="02000000000000000000" pitchFamily="2" charset="0"/>
          <a:ea typeface="Roboto Light" panose="02000000000000000000" pitchFamily="2" charset="0"/>
          <a:cs typeface="+mn-cs"/>
        </a:defRPr>
      </a:lvl4pPr>
      <a:lvl5pPr marL="7938" indent="0" algn="l" defTabSz="914400" rtl="0" eaLnBrk="1" latinLnBrk="0" hangingPunct="1">
        <a:lnSpc>
          <a:spcPct val="90000"/>
        </a:lnSpc>
        <a:spcBef>
          <a:spcPts val="500"/>
        </a:spcBef>
        <a:buFont typeface="Arial" panose="020B0604020202020204" pitchFamily="34" charset="0"/>
        <a:buNone/>
        <a:tabLst/>
        <a:defRPr sz="1800" b="0" i="0" kern="1200">
          <a:solidFill>
            <a:schemeClr val="tx1"/>
          </a:solidFill>
          <a:latin typeface="Roboto Medium" panose="02000000000000000000" pitchFamily="2" charset="0"/>
          <a:ea typeface="Roboto Medium" panose="02000000000000000000" pitchFamily="2"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B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402A898-BFF0-A548-ABCB-85769E1DA626}" type="datetimeFigureOut">
              <a:rPr lang="en-BE" smtClean="0"/>
              <a:t>08/22/2024</a:t>
            </a:fld>
            <a:endParaRPr lang="en-B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B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878C707-8369-264D-9579-5B98BE9CE898}" type="slidenum">
              <a:rPr lang="en-BE" smtClean="0"/>
              <a:t>‹Nº›</a:t>
            </a:fld>
            <a:endParaRPr lang="en-BE"/>
          </a:p>
        </p:txBody>
      </p:sp>
      <p:pic>
        <p:nvPicPr>
          <p:cNvPr id="7" name="Graphic 10">
            <a:extLst>
              <a:ext uri="{FF2B5EF4-FFF2-40B4-BE49-F238E27FC236}">
                <a16:creationId xmlns:a16="http://schemas.microsoft.com/office/drawing/2014/main" id="{77BBC3F1-5648-C31F-3B2A-4C6D6AE94FF6}"/>
              </a:ext>
            </a:extLst>
          </p:cNvPr>
          <p:cNvPicPr>
            <a:picLocks noChangeAspect="1"/>
          </p:cNvPicPr>
          <p:nvPr userDrawn="1"/>
        </p:nvPicPr>
        <p:blipFill rotWithShape="1">
          <a:blip r:embed="rId15" cstate="email">
            <a:extLst>
              <a:ext uri="{28A0092B-C50C-407E-A947-70E740481C1C}">
                <a14:useLocalDpi xmlns:a14="http://schemas.microsoft.com/office/drawing/2010/main"/>
              </a:ext>
            </a:extLst>
          </a:blip>
          <a:srcRect/>
          <a:stretch/>
        </p:blipFill>
        <p:spPr>
          <a:xfrm>
            <a:off x="10531821" y="407524"/>
            <a:ext cx="1085850" cy="612893"/>
          </a:xfrm>
          <a:prstGeom prst="rect">
            <a:avLst/>
          </a:prstGeom>
        </p:spPr>
      </p:pic>
    </p:spTree>
    <p:extLst>
      <p:ext uri="{BB962C8B-B14F-4D97-AF65-F5344CB8AC3E}">
        <p14:creationId xmlns:p14="http://schemas.microsoft.com/office/powerpoint/2010/main" val="1010949455"/>
      </p:ext>
    </p:extLst>
  </p:cSld>
  <p:clrMap bg1="lt1" tx1="dk1" bg2="lt2" tx2="dk2" accent1="accent1" accent2="accent2" accent3="accent3" accent4="accent4" accent5="accent5" accent6="accent6" hlink="hlink" folHlink="folHlink"/>
  <p:sldLayoutIdLst>
    <p:sldLayoutId id="2147483834" r:id="rId1"/>
    <p:sldLayoutId id="2147483835" r:id="rId2"/>
    <p:sldLayoutId id="2147483836" r:id="rId3"/>
    <p:sldLayoutId id="2147483837" r:id="rId4"/>
    <p:sldLayoutId id="2147483838" r:id="rId5"/>
    <p:sldLayoutId id="2147483839" r:id="rId6"/>
    <p:sldLayoutId id="2147483840" r:id="rId7"/>
    <p:sldLayoutId id="2147483841" r:id="rId8"/>
    <p:sldLayoutId id="2147483842" r:id="rId9"/>
    <p:sldLayoutId id="2147483843" r:id="rId10"/>
    <p:sldLayoutId id="2147483844" r:id="rId11"/>
    <p:sldLayoutId id="2147483845" r:id="rId12"/>
    <p:sldLayoutId id="2147483846"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402A898-BFF0-A548-ABCB-85769E1DA626}" type="datetimeFigureOut">
              <a:rPr lang="en-BE" smtClean="0"/>
              <a:t>08/22/2024</a:t>
            </a:fld>
            <a:endParaRPr lang="en-B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B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878C707-8369-264D-9579-5B98BE9CE898}" type="slidenum">
              <a:rPr lang="en-BE" smtClean="0"/>
              <a:t>‹Nº›</a:t>
            </a:fld>
            <a:endParaRPr lang="en-BE"/>
          </a:p>
        </p:txBody>
      </p:sp>
    </p:spTree>
    <p:extLst>
      <p:ext uri="{BB962C8B-B14F-4D97-AF65-F5344CB8AC3E}">
        <p14:creationId xmlns:p14="http://schemas.microsoft.com/office/powerpoint/2010/main" val="3236793247"/>
      </p:ext>
    </p:extLst>
  </p:cSld>
  <p:clrMap bg1="lt1" tx1="dk1" bg2="lt2" tx2="dk2" accent1="accent1" accent2="accent2" accent3="accent3" accent4="accent4" accent5="accent5" accent6="accent6" hlink="hlink" folHlink="folHlink"/>
  <p:sldLayoutIdLst>
    <p:sldLayoutId id="2147483850" r:id="rId1"/>
    <p:sldLayoutId id="2147483851" r:id="rId2"/>
    <p:sldLayoutId id="2147483852" r:id="rId3"/>
    <p:sldLayoutId id="2147483853" r:id="rId4"/>
    <p:sldLayoutId id="2147483854" r:id="rId5"/>
    <p:sldLayoutId id="2147483855" r:id="rId6"/>
    <p:sldLayoutId id="2147483856" r:id="rId7"/>
    <p:sldLayoutId id="2147483857" r:id="rId8"/>
    <p:sldLayoutId id="2147483858" r:id="rId9"/>
    <p:sldLayoutId id="2147483859" r:id="rId10"/>
    <p:sldLayoutId id="2147483860" r:id="rId11"/>
    <p:sldLayoutId id="2147483861" r:id="rId12"/>
    <p:sldLayoutId id="2147483862" r:id="rId13"/>
    <p:sldLayoutId id="2147483863" r:id="rId14"/>
    <p:sldLayoutId id="2147483864" r:id="rId15"/>
    <p:sldLayoutId id="2147483865" r:id="rId16"/>
    <p:sldLayoutId id="2147483866" r:id="rId17"/>
    <p:sldLayoutId id="2147483867" r:id="rId18"/>
    <p:sldLayoutId id="2147483868" r:id="rId19"/>
    <p:sldLayoutId id="2147483869" r:id="rId20"/>
    <p:sldLayoutId id="2147483870" r:id="rId21"/>
    <p:sldLayoutId id="2147483871" r:id="rId22"/>
    <p:sldLayoutId id="2147483872" r:id="rId23"/>
    <p:sldLayoutId id="2147483873" r:id="rId24"/>
    <p:sldLayoutId id="2147483874" r:id="rId25"/>
    <p:sldLayoutId id="2147483875" r:id="rId26"/>
    <p:sldLayoutId id="2147483876" r:id="rId27"/>
    <p:sldLayoutId id="2147483877" r:id="rId28"/>
    <p:sldLayoutId id="2147483878" r:id="rId29"/>
    <p:sldLayoutId id="2147483882" r:id="rId3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3402A898-BFF0-A548-ABCB-85769E1DA626}" type="datetimeFigureOut">
              <a:rPr lang="en-BE" smtClean="0"/>
              <a:t>08/22/2024</a:t>
            </a:fld>
            <a:endParaRPr lang="en-BE"/>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BE"/>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2878C707-8369-264D-9579-5B98BE9CE898}" type="slidenum">
              <a:rPr lang="en-BE" smtClean="0"/>
              <a:t>‹Nº›</a:t>
            </a:fld>
            <a:endParaRPr lang="en-BE"/>
          </a:p>
        </p:txBody>
      </p:sp>
      <p:pic>
        <p:nvPicPr>
          <p:cNvPr id="7" name="Graphic 10">
            <a:extLst>
              <a:ext uri="{FF2B5EF4-FFF2-40B4-BE49-F238E27FC236}">
                <a16:creationId xmlns:a16="http://schemas.microsoft.com/office/drawing/2014/main" id="{77BBC3F1-5648-C31F-3B2A-4C6D6AE94FF6}"/>
              </a:ext>
            </a:extLst>
          </p:cNvPr>
          <p:cNvPicPr>
            <a:picLocks noChangeAspect="1"/>
          </p:cNvPicPr>
          <p:nvPr userDrawn="1"/>
        </p:nvPicPr>
        <p:blipFill>
          <a:blip r:embed="rId4" cstate="print">
            <a:extLst>
              <a:ext uri="{28A0092B-C50C-407E-A947-70E740481C1C}">
                <a14:useLocalDpi xmlns:a14="http://schemas.microsoft.com/office/drawing/2010/main"/>
              </a:ext>
            </a:extLst>
          </a:blip>
          <a:srcRect/>
          <a:stretch/>
        </p:blipFill>
        <p:spPr>
          <a:xfrm>
            <a:off x="10531821" y="407524"/>
            <a:ext cx="1085850" cy="747251"/>
          </a:xfrm>
          <a:prstGeom prst="rect">
            <a:avLst/>
          </a:prstGeom>
        </p:spPr>
      </p:pic>
    </p:spTree>
    <p:extLst>
      <p:ext uri="{BB962C8B-B14F-4D97-AF65-F5344CB8AC3E}">
        <p14:creationId xmlns:p14="http://schemas.microsoft.com/office/powerpoint/2010/main" val="2394392886"/>
      </p:ext>
    </p:extLst>
  </p:cSld>
  <p:clrMap bg1="lt1" tx1="dk1" bg2="lt2" tx2="dk2" accent1="accent1" accent2="accent2" accent3="accent3" accent4="accent4" accent5="accent5" accent6="accent6" hlink="hlink" folHlink="folHlink"/>
  <p:sldLayoutIdLst>
    <p:sldLayoutId id="2147483880" r:id="rId1"/>
    <p:sldLayoutId id="214748388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73.xml"/></Relationships>
</file>

<file path=ppt/slides/_rels/slide10.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3.xml"/><Relationship Id="rId1" Type="http://schemas.openxmlformats.org/officeDocument/2006/relationships/slideLayout" Target="../slideLayouts/slideLayout74.xml"/></Relationships>
</file>

<file path=ppt/slides/_rels/slide12.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74.xml"/></Relationships>
</file>

<file path=ppt/slides/_rels/slide13.xml.rels><?xml version="1.0" encoding="UTF-8" standalone="yes"?>
<Relationships xmlns="http://schemas.openxmlformats.org/package/2006/relationships"><Relationship Id="rId8" Type="http://schemas.openxmlformats.org/officeDocument/2006/relationships/image" Target="../media/image126.svg"/><Relationship Id="rId13" Type="http://schemas.openxmlformats.org/officeDocument/2006/relationships/image" Target="../media/image131.png"/><Relationship Id="rId3" Type="http://schemas.openxmlformats.org/officeDocument/2006/relationships/image" Target="../media/image122.png"/><Relationship Id="rId7" Type="http://schemas.openxmlformats.org/officeDocument/2006/relationships/image" Target="../media/image125.png"/><Relationship Id="rId12" Type="http://schemas.openxmlformats.org/officeDocument/2006/relationships/image" Target="../media/image130.svg"/><Relationship Id="rId2" Type="http://schemas.openxmlformats.org/officeDocument/2006/relationships/notesSlide" Target="../notesSlides/notesSlide4.xml"/><Relationship Id="rId16" Type="http://schemas.openxmlformats.org/officeDocument/2006/relationships/image" Target="../media/image134.svg"/><Relationship Id="rId1" Type="http://schemas.openxmlformats.org/officeDocument/2006/relationships/slideLayout" Target="../slideLayouts/slideLayout74.xml"/><Relationship Id="rId6" Type="http://schemas.openxmlformats.org/officeDocument/2006/relationships/image" Target="../media/image124.svg"/><Relationship Id="rId11" Type="http://schemas.openxmlformats.org/officeDocument/2006/relationships/image" Target="../media/image129.png"/><Relationship Id="rId5" Type="http://schemas.openxmlformats.org/officeDocument/2006/relationships/image" Target="../media/image123.png"/><Relationship Id="rId15" Type="http://schemas.openxmlformats.org/officeDocument/2006/relationships/image" Target="../media/image133.png"/><Relationship Id="rId10" Type="http://schemas.openxmlformats.org/officeDocument/2006/relationships/image" Target="../media/image128.svg"/><Relationship Id="rId4" Type="http://schemas.microsoft.com/office/2007/relationships/hdphoto" Target="../media/hdphoto13.wdp"/><Relationship Id="rId9" Type="http://schemas.openxmlformats.org/officeDocument/2006/relationships/image" Target="../media/image127.png"/><Relationship Id="rId14" Type="http://schemas.openxmlformats.org/officeDocument/2006/relationships/image" Target="../media/image132.svg"/></Relationships>
</file>

<file path=ppt/slides/_rels/slide14.xml.rels><?xml version="1.0" encoding="UTF-8" standalone="yes"?>
<Relationships xmlns="http://schemas.openxmlformats.org/package/2006/relationships"><Relationship Id="rId8" Type="http://schemas.openxmlformats.org/officeDocument/2006/relationships/image" Target="../media/image140.svg"/><Relationship Id="rId3" Type="http://schemas.openxmlformats.org/officeDocument/2006/relationships/image" Target="../media/image135.png"/><Relationship Id="rId7" Type="http://schemas.openxmlformats.org/officeDocument/2006/relationships/image" Target="../media/image139.png"/><Relationship Id="rId12" Type="http://schemas.openxmlformats.org/officeDocument/2006/relationships/image" Target="../media/image144.svg"/><Relationship Id="rId2" Type="http://schemas.openxmlformats.org/officeDocument/2006/relationships/notesSlide" Target="../notesSlides/notesSlide5.xml"/><Relationship Id="rId1" Type="http://schemas.openxmlformats.org/officeDocument/2006/relationships/slideLayout" Target="../slideLayouts/slideLayout74.xml"/><Relationship Id="rId6" Type="http://schemas.openxmlformats.org/officeDocument/2006/relationships/image" Target="../media/image138.svg"/><Relationship Id="rId11" Type="http://schemas.openxmlformats.org/officeDocument/2006/relationships/image" Target="../media/image143.png"/><Relationship Id="rId5" Type="http://schemas.openxmlformats.org/officeDocument/2006/relationships/image" Target="../media/image137.png"/><Relationship Id="rId10" Type="http://schemas.openxmlformats.org/officeDocument/2006/relationships/image" Target="../media/image142.svg"/><Relationship Id="rId4" Type="http://schemas.openxmlformats.org/officeDocument/2006/relationships/image" Target="../media/image136.svg"/><Relationship Id="rId9" Type="http://schemas.openxmlformats.org/officeDocument/2006/relationships/image" Target="../media/image141.png"/></Relationships>
</file>

<file path=ppt/slides/_rels/slide15.xml.rels><?xml version="1.0" encoding="UTF-8" standalone="yes"?>
<Relationships xmlns="http://schemas.openxmlformats.org/package/2006/relationships"><Relationship Id="rId8" Type="http://schemas.openxmlformats.org/officeDocument/2006/relationships/image" Target="../media/image150.png"/><Relationship Id="rId13" Type="http://schemas.openxmlformats.org/officeDocument/2006/relationships/image" Target="../media/image155.svg"/><Relationship Id="rId3" Type="http://schemas.openxmlformats.org/officeDocument/2006/relationships/image" Target="../media/image145.jpeg"/><Relationship Id="rId7" Type="http://schemas.openxmlformats.org/officeDocument/2006/relationships/image" Target="../media/image149.svg"/><Relationship Id="rId12" Type="http://schemas.openxmlformats.org/officeDocument/2006/relationships/image" Target="../media/image154.png"/><Relationship Id="rId2" Type="http://schemas.openxmlformats.org/officeDocument/2006/relationships/notesSlide" Target="../notesSlides/notesSlide6.xml"/><Relationship Id="rId1" Type="http://schemas.openxmlformats.org/officeDocument/2006/relationships/slideLayout" Target="../slideLayouts/slideLayout74.xml"/><Relationship Id="rId6" Type="http://schemas.openxmlformats.org/officeDocument/2006/relationships/image" Target="../media/image148.png"/><Relationship Id="rId11" Type="http://schemas.openxmlformats.org/officeDocument/2006/relationships/image" Target="../media/image153.svg"/><Relationship Id="rId5" Type="http://schemas.openxmlformats.org/officeDocument/2006/relationships/image" Target="../media/image147.svg"/><Relationship Id="rId15" Type="http://schemas.openxmlformats.org/officeDocument/2006/relationships/image" Target="../media/image157.svg"/><Relationship Id="rId10" Type="http://schemas.openxmlformats.org/officeDocument/2006/relationships/image" Target="../media/image152.png"/><Relationship Id="rId4" Type="http://schemas.openxmlformats.org/officeDocument/2006/relationships/image" Target="../media/image146.png"/><Relationship Id="rId9" Type="http://schemas.openxmlformats.org/officeDocument/2006/relationships/image" Target="../media/image151.svg"/><Relationship Id="rId14" Type="http://schemas.openxmlformats.org/officeDocument/2006/relationships/image" Target="../media/image156.png"/></Relationships>
</file>

<file path=ppt/slides/_rels/slide16.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58.png"/><Relationship Id="rId7" Type="http://schemas.openxmlformats.org/officeDocument/2006/relationships/image" Target="../media/image162.png"/><Relationship Id="rId12" Type="http://schemas.openxmlformats.org/officeDocument/2006/relationships/image" Target="../media/image167.svg"/><Relationship Id="rId2" Type="http://schemas.openxmlformats.org/officeDocument/2006/relationships/notesSlide" Target="../notesSlides/notesSlide7.xml"/><Relationship Id="rId1" Type="http://schemas.openxmlformats.org/officeDocument/2006/relationships/slideLayout" Target="../slideLayouts/slideLayout74.xml"/><Relationship Id="rId6" Type="http://schemas.openxmlformats.org/officeDocument/2006/relationships/image" Target="../media/image161.svg"/><Relationship Id="rId11" Type="http://schemas.openxmlformats.org/officeDocument/2006/relationships/image" Target="../media/image166.png"/><Relationship Id="rId5" Type="http://schemas.openxmlformats.org/officeDocument/2006/relationships/image" Target="../media/image160.png"/><Relationship Id="rId10" Type="http://schemas.openxmlformats.org/officeDocument/2006/relationships/image" Target="../media/image165.svg"/><Relationship Id="rId4" Type="http://schemas.openxmlformats.org/officeDocument/2006/relationships/image" Target="../media/image159.svg"/><Relationship Id="rId9" Type="http://schemas.openxmlformats.org/officeDocument/2006/relationships/image" Target="../media/image164.png"/></Relationships>
</file>

<file path=ppt/slides/_rels/slide17.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8.xml"/><Relationship Id="rId1" Type="http://schemas.openxmlformats.org/officeDocument/2006/relationships/slideLayout" Target="../slideLayouts/slideLayout74.xml"/><Relationship Id="rId4" Type="http://schemas.openxmlformats.org/officeDocument/2006/relationships/image" Target="../media/image169.jpeg"/></Relationships>
</file>

<file path=ppt/slides/_rels/slide1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9.xml"/><Relationship Id="rId1" Type="http://schemas.openxmlformats.org/officeDocument/2006/relationships/slideLayout" Target="../slideLayouts/slideLayout74.xml"/><Relationship Id="rId5" Type="http://schemas.openxmlformats.org/officeDocument/2006/relationships/image" Target="../media/image171.png"/><Relationship Id="rId4" Type="http://schemas.openxmlformats.org/officeDocument/2006/relationships/hyperlink" Target="http://www.genbio.com.mx/" TargetMode="External"/></Relationships>
</file>

<file path=ppt/slides/_rels/slide19.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73.xml"/></Relationships>
</file>

<file path=ppt/slides/_rels/slide2.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Layout" Target="../slideLayouts/slideLayout73.xml"/><Relationship Id="rId5" Type="http://schemas.openxmlformats.org/officeDocument/2006/relationships/image" Target="../media/image48.png"/><Relationship Id="rId4" Type="http://schemas.openxmlformats.org/officeDocument/2006/relationships/image" Target="../media/image47.png"/></Relationships>
</file>

<file path=ppt/slides/_rels/slide3.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image" Target="../media/image49.png"/><Relationship Id="rId1" Type="http://schemas.openxmlformats.org/officeDocument/2006/relationships/slideLayout" Target="../slideLayouts/slideLayout73.xml"/><Relationship Id="rId6" Type="http://schemas.openxmlformats.org/officeDocument/2006/relationships/image" Target="../media/image53.png"/><Relationship Id="rId5" Type="http://schemas.openxmlformats.org/officeDocument/2006/relationships/image" Target="../media/image52.png"/><Relationship Id="rId10" Type="http://schemas.openxmlformats.org/officeDocument/2006/relationships/image" Target="../media/image57.png"/><Relationship Id="rId4" Type="http://schemas.openxmlformats.org/officeDocument/2006/relationships/image" Target="../media/image51.png"/><Relationship Id="rId9" Type="http://schemas.openxmlformats.org/officeDocument/2006/relationships/image" Target="../media/image56.svg"/></Relationships>
</file>

<file path=ppt/slides/_rels/slide4.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3.xml"/></Relationships>
</file>

<file path=ppt/slides/_rels/slide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73.xml"/></Relationships>
</file>

<file path=ppt/slides/_rels/slide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73.xml"/></Relationships>
</file>

<file path=ppt/slides/_rels/slide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xml"/><Relationship Id="rId1" Type="http://schemas.openxmlformats.org/officeDocument/2006/relationships/slideLayout" Target="../slideLayouts/slideLayout73.xml"/><Relationship Id="rId6" Type="http://schemas.openxmlformats.org/officeDocument/2006/relationships/image" Target="../media/image60.svg"/><Relationship Id="rId5" Type="http://schemas.openxmlformats.org/officeDocument/2006/relationships/image" Target="../media/image59.png"/><Relationship Id="rId4" Type="http://schemas.openxmlformats.org/officeDocument/2006/relationships/image" Target="../media/image58.png"/></Relationships>
</file>

<file path=ppt/slides/_rels/slide8.xml.rels><?xml version="1.0" encoding="UTF-8" standalone="yes"?>
<Relationships xmlns="http://schemas.openxmlformats.org/package/2006/relationships"><Relationship Id="rId13" Type="http://schemas.openxmlformats.org/officeDocument/2006/relationships/image" Target="../media/image71.png"/><Relationship Id="rId18" Type="http://schemas.openxmlformats.org/officeDocument/2006/relationships/image" Target="../media/image76.png"/><Relationship Id="rId26" Type="http://schemas.openxmlformats.org/officeDocument/2006/relationships/image" Target="../media/image84.png"/><Relationship Id="rId39" Type="http://schemas.openxmlformats.org/officeDocument/2006/relationships/image" Target="../media/image97.png"/><Relationship Id="rId21" Type="http://schemas.openxmlformats.org/officeDocument/2006/relationships/image" Target="../media/image79.png"/><Relationship Id="rId34" Type="http://schemas.openxmlformats.org/officeDocument/2006/relationships/image" Target="../media/image92.png"/><Relationship Id="rId42" Type="http://schemas.openxmlformats.org/officeDocument/2006/relationships/image" Target="../media/image100.png"/><Relationship Id="rId47" Type="http://schemas.openxmlformats.org/officeDocument/2006/relationships/image" Target="../media/image48.png"/><Relationship Id="rId7" Type="http://schemas.openxmlformats.org/officeDocument/2006/relationships/image" Target="../media/image65.png"/><Relationship Id="rId2" Type="http://schemas.openxmlformats.org/officeDocument/2006/relationships/image" Target="../media/image47.png"/><Relationship Id="rId16" Type="http://schemas.openxmlformats.org/officeDocument/2006/relationships/image" Target="../media/image74.png"/><Relationship Id="rId29" Type="http://schemas.openxmlformats.org/officeDocument/2006/relationships/image" Target="../media/image87.png"/><Relationship Id="rId1" Type="http://schemas.openxmlformats.org/officeDocument/2006/relationships/slideLayout" Target="../slideLayouts/slideLayout73.xml"/><Relationship Id="rId6" Type="http://schemas.openxmlformats.org/officeDocument/2006/relationships/image" Target="../media/image64.png"/><Relationship Id="rId11" Type="http://schemas.openxmlformats.org/officeDocument/2006/relationships/image" Target="../media/image69.png"/><Relationship Id="rId24" Type="http://schemas.openxmlformats.org/officeDocument/2006/relationships/image" Target="../media/image82.png"/><Relationship Id="rId32" Type="http://schemas.openxmlformats.org/officeDocument/2006/relationships/image" Target="../media/image90.png"/><Relationship Id="rId37" Type="http://schemas.openxmlformats.org/officeDocument/2006/relationships/image" Target="../media/image95.png"/><Relationship Id="rId40" Type="http://schemas.openxmlformats.org/officeDocument/2006/relationships/image" Target="../media/image98.png"/><Relationship Id="rId45" Type="http://schemas.openxmlformats.org/officeDocument/2006/relationships/image" Target="../media/image103.png"/><Relationship Id="rId5" Type="http://schemas.openxmlformats.org/officeDocument/2006/relationships/image" Target="../media/image63.png"/><Relationship Id="rId15" Type="http://schemas.openxmlformats.org/officeDocument/2006/relationships/image" Target="../media/image73.png"/><Relationship Id="rId23" Type="http://schemas.openxmlformats.org/officeDocument/2006/relationships/image" Target="../media/image81.png"/><Relationship Id="rId28" Type="http://schemas.openxmlformats.org/officeDocument/2006/relationships/image" Target="../media/image86.png"/><Relationship Id="rId36" Type="http://schemas.openxmlformats.org/officeDocument/2006/relationships/image" Target="../media/image94.png"/><Relationship Id="rId10" Type="http://schemas.openxmlformats.org/officeDocument/2006/relationships/image" Target="../media/image68.png"/><Relationship Id="rId19" Type="http://schemas.openxmlformats.org/officeDocument/2006/relationships/image" Target="../media/image77.png"/><Relationship Id="rId31" Type="http://schemas.openxmlformats.org/officeDocument/2006/relationships/image" Target="../media/image89.png"/><Relationship Id="rId44" Type="http://schemas.openxmlformats.org/officeDocument/2006/relationships/image" Target="../media/image102.png"/><Relationship Id="rId4" Type="http://schemas.openxmlformats.org/officeDocument/2006/relationships/image" Target="../media/image62.png"/><Relationship Id="rId9" Type="http://schemas.openxmlformats.org/officeDocument/2006/relationships/image" Target="../media/image67.png"/><Relationship Id="rId14" Type="http://schemas.openxmlformats.org/officeDocument/2006/relationships/image" Target="../media/image72.png"/><Relationship Id="rId22" Type="http://schemas.openxmlformats.org/officeDocument/2006/relationships/image" Target="../media/image80.png"/><Relationship Id="rId27" Type="http://schemas.openxmlformats.org/officeDocument/2006/relationships/image" Target="../media/image85.png"/><Relationship Id="rId30" Type="http://schemas.openxmlformats.org/officeDocument/2006/relationships/image" Target="../media/image88.png"/><Relationship Id="rId35" Type="http://schemas.openxmlformats.org/officeDocument/2006/relationships/image" Target="../media/image93.png"/><Relationship Id="rId43" Type="http://schemas.openxmlformats.org/officeDocument/2006/relationships/image" Target="../media/image101.png"/><Relationship Id="rId8" Type="http://schemas.openxmlformats.org/officeDocument/2006/relationships/image" Target="../media/image66.png"/><Relationship Id="rId3" Type="http://schemas.openxmlformats.org/officeDocument/2006/relationships/image" Target="../media/image61.png"/><Relationship Id="rId12" Type="http://schemas.openxmlformats.org/officeDocument/2006/relationships/image" Target="../media/image70.png"/><Relationship Id="rId17" Type="http://schemas.openxmlformats.org/officeDocument/2006/relationships/image" Target="../media/image75.png"/><Relationship Id="rId25" Type="http://schemas.openxmlformats.org/officeDocument/2006/relationships/image" Target="../media/image83.png"/><Relationship Id="rId33" Type="http://schemas.openxmlformats.org/officeDocument/2006/relationships/image" Target="../media/image91.png"/><Relationship Id="rId38" Type="http://schemas.openxmlformats.org/officeDocument/2006/relationships/image" Target="../media/image96.png"/><Relationship Id="rId46" Type="http://schemas.openxmlformats.org/officeDocument/2006/relationships/image" Target="../media/image104.png"/><Relationship Id="rId20" Type="http://schemas.openxmlformats.org/officeDocument/2006/relationships/image" Target="../media/image78.png"/><Relationship Id="rId41" Type="http://schemas.openxmlformats.org/officeDocument/2006/relationships/image" Target="../media/image99.png"/></Relationships>
</file>

<file path=ppt/slides/_rels/slide9.xml.rels><?xml version="1.0" encoding="UTF-8" standalone="yes"?>
<Relationships xmlns="http://schemas.openxmlformats.org/package/2006/relationships"><Relationship Id="rId8" Type="http://schemas.openxmlformats.org/officeDocument/2006/relationships/image" Target="../media/image109.png"/><Relationship Id="rId13" Type="http://schemas.openxmlformats.org/officeDocument/2006/relationships/image" Target="../media/image112.png"/><Relationship Id="rId18" Type="http://schemas.openxmlformats.org/officeDocument/2006/relationships/image" Target="../media/image117.png"/><Relationship Id="rId3" Type="http://schemas.openxmlformats.org/officeDocument/2006/relationships/image" Target="../media/image105.png"/><Relationship Id="rId7" Type="http://schemas.openxmlformats.org/officeDocument/2006/relationships/image" Target="../media/image47.png"/><Relationship Id="rId12" Type="http://schemas.openxmlformats.org/officeDocument/2006/relationships/image" Target="../media/image48.png"/><Relationship Id="rId17" Type="http://schemas.openxmlformats.org/officeDocument/2006/relationships/image" Target="../media/image116.png"/><Relationship Id="rId2" Type="http://schemas.openxmlformats.org/officeDocument/2006/relationships/notesSlide" Target="../notesSlides/notesSlide2.xml"/><Relationship Id="rId16" Type="http://schemas.openxmlformats.org/officeDocument/2006/relationships/image" Target="../media/image115.jpeg"/><Relationship Id="rId20" Type="http://schemas.openxmlformats.org/officeDocument/2006/relationships/image" Target="../media/image118.png"/><Relationship Id="rId1" Type="http://schemas.openxmlformats.org/officeDocument/2006/relationships/slideLayout" Target="../slideLayouts/slideLayout73.xml"/><Relationship Id="rId6" Type="http://schemas.openxmlformats.org/officeDocument/2006/relationships/image" Target="../media/image108.png"/><Relationship Id="rId11" Type="http://schemas.openxmlformats.org/officeDocument/2006/relationships/hyperlink" Target="https://qbdgroup.com/en/resources/" TargetMode="External"/><Relationship Id="rId5" Type="http://schemas.openxmlformats.org/officeDocument/2006/relationships/image" Target="../media/image107.png"/><Relationship Id="rId15" Type="http://schemas.openxmlformats.org/officeDocument/2006/relationships/image" Target="../media/image114.jpeg"/><Relationship Id="rId10" Type="http://schemas.openxmlformats.org/officeDocument/2006/relationships/image" Target="../media/image111.png"/><Relationship Id="rId19" Type="http://schemas.openxmlformats.org/officeDocument/2006/relationships/hyperlink" Target="https://qbdgroup.com/en/client-cases/" TargetMode="External"/><Relationship Id="rId4" Type="http://schemas.openxmlformats.org/officeDocument/2006/relationships/image" Target="../media/image106.png"/><Relationship Id="rId9" Type="http://schemas.openxmlformats.org/officeDocument/2006/relationships/image" Target="../media/image110.png"/><Relationship Id="rId14" Type="http://schemas.openxmlformats.org/officeDocument/2006/relationships/image" Target="../media/image113.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person talking to another person&#10;&#10;Description automatically generated">
            <a:extLst>
              <a:ext uri="{FF2B5EF4-FFF2-40B4-BE49-F238E27FC236}">
                <a16:creationId xmlns:a16="http://schemas.microsoft.com/office/drawing/2014/main" id="{7133CE14-165D-9000-588E-07F20751021E}"/>
              </a:ext>
            </a:extLst>
          </p:cNvPr>
          <p:cNvPicPr>
            <a:picLocks noChangeAspect="1"/>
          </p:cNvPicPr>
          <p:nvPr/>
        </p:nvPicPr>
        <p:blipFill>
          <a:blip r:embed="rId2"/>
          <a:stretch>
            <a:fillRect/>
          </a:stretch>
        </p:blipFill>
        <p:spPr>
          <a:xfrm>
            <a:off x="0" y="0"/>
            <a:ext cx="12192000" cy="6858000"/>
          </a:xfrm>
          <a:prstGeom prst="rect">
            <a:avLst/>
          </a:prstGeom>
        </p:spPr>
      </p:pic>
      <p:grpSp>
        <p:nvGrpSpPr>
          <p:cNvPr id="4" name="Group 3">
            <a:extLst>
              <a:ext uri="{FF2B5EF4-FFF2-40B4-BE49-F238E27FC236}">
                <a16:creationId xmlns:a16="http://schemas.microsoft.com/office/drawing/2014/main" id="{D418DB7D-8EF6-55B4-5CB6-A875C09AF059}"/>
              </a:ext>
            </a:extLst>
          </p:cNvPr>
          <p:cNvGrpSpPr/>
          <p:nvPr/>
        </p:nvGrpSpPr>
        <p:grpSpPr>
          <a:xfrm flipH="1">
            <a:off x="517112" y="5207621"/>
            <a:ext cx="4006292" cy="1006362"/>
            <a:chOff x="1598644" y="911538"/>
            <a:chExt cx="4006292" cy="1006362"/>
          </a:xfrm>
        </p:grpSpPr>
        <p:sp>
          <p:nvSpPr>
            <p:cNvPr id="3" name="TextBox 2">
              <a:extLst>
                <a:ext uri="{FF2B5EF4-FFF2-40B4-BE49-F238E27FC236}">
                  <a16:creationId xmlns:a16="http://schemas.microsoft.com/office/drawing/2014/main" id="{75BD5990-504B-F163-EB16-ABF67B85FA86}"/>
                </a:ext>
              </a:extLst>
            </p:cNvPr>
            <p:cNvSpPr txBox="1"/>
            <p:nvPr/>
          </p:nvSpPr>
          <p:spPr>
            <a:xfrm>
              <a:off x="1598644" y="911538"/>
              <a:ext cx="4006292" cy="597087"/>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it-IT" sz="40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Landing in Europe</a:t>
              </a:r>
            </a:p>
          </p:txBody>
        </p:sp>
        <p:sp>
          <p:nvSpPr>
            <p:cNvPr id="35" name="TextBox 34">
              <a:extLst>
                <a:ext uri="{FF2B5EF4-FFF2-40B4-BE49-F238E27FC236}">
                  <a16:creationId xmlns:a16="http://schemas.microsoft.com/office/drawing/2014/main" id="{B0D76B07-02C8-D16C-6778-6563A7CDF2D5}"/>
                </a:ext>
              </a:extLst>
            </p:cNvPr>
            <p:cNvSpPr txBox="1"/>
            <p:nvPr/>
          </p:nvSpPr>
          <p:spPr>
            <a:xfrm>
              <a:off x="1598645" y="1493168"/>
              <a:ext cx="4006291" cy="424732"/>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err="1">
                  <a:ln>
                    <a:noFill/>
                  </a:ln>
                  <a:solidFill>
                    <a:srgbClr val="002855"/>
                  </a:solidFill>
                  <a:effectLst/>
                  <a:uLnTx/>
                  <a:uFillTx/>
                  <a:latin typeface="Calibri Light" panose="020F0302020204030204"/>
                  <a:ea typeface="Calibri" panose="020F0502020204030204" pitchFamily="34" charset="0"/>
                  <a:cs typeface="Calibri" panose="020F0502020204030204" pitchFamily="34" charset="0"/>
                </a:rPr>
                <a:t>QbD</a:t>
              </a:r>
              <a:r>
                <a:rPr kumimoji="0" lang="en-US" sz="2400" b="0" i="0" u="none" strike="noStrike" kern="1200" cap="none" spc="0" normalizeH="0" baseline="0" noProof="0">
                  <a:ln>
                    <a:noFill/>
                  </a:ln>
                  <a:solidFill>
                    <a:srgbClr val="002855"/>
                  </a:solidFill>
                  <a:effectLst/>
                  <a:uLnTx/>
                  <a:uFillTx/>
                  <a:latin typeface="Calibri Light" panose="020F0302020204030204"/>
                  <a:ea typeface="Calibri" panose="020F0502020204030204" pitchFamily="34" charset="0"/>
                  <a:cs typeface="Calibri" panose="020F0502020204030204" pitchFamily="34" charset="0"/>
                </a:rPr>
                <a:t> Group Offering</a:t>
              </a:r>
            </a:p>
          </p:txBody>
        </p:sp>
      </p:grpSp>
      <p:pic>
        <p:nvPicPr>
          <p:cNvPr id="5" name="Graphic 10">
            <a:extLst>
              <a:ext uri="{FF2B5EF4-FFF2-40B4-BE49-F238E27FC236}">
                <a16:creationId xmlns:a16="http://schemas.microsoft.com/office/drawing/2014/main" id="{9F060BE2-5962-FE43-0807-23720D357DF7}"/>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511921" y="3813381"/>
            <a:ext cx="1085850" cy="750223"/>
          </a:xfrm>
          <a:prstGeom prst="rect">
            <a:avLst/>
          </a:prstGeom>
        </p:spPr>
      </p:pic>
    </p:spTree>
    <p:extLst>
      <p:ext uri="{BB962C8B-B14F-4D97-AF65-F5344CB8AC3E}">
        <p14:creationId xmlns:p14="http://schemas.microsoft.com/office/powerpoint/2010/main" val="397812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5BD5990-504B-F163-EB16-ABF67B85FA86}"/>
              </a:ext>
            </a:extLst>
          </p:cNvPr>
          <p:cNvSpPr txBox="1"/>
          <p:nvPr/>
        </p:nvSpPr>
        <p:spPr>
          <a:xfrm>
            <a:off x="508000" y="592759"/>
            <a:ext cx="5513496" cy="1282787"/>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lang="it-IT" sz="4000">
                <a:solidFill>
                  <a:schemeClr val="tx1"/>
                </a:solidFill>
                <a:latin typeface="+mn-lt"/>
                <a:ea typeface="Verdana" panose="020B0604030504040204" pitchFamily="34" charset="0"/>
                <a:sym typeface="Zilla Slab Light"/>
              </a:rPr>
              <a:t>The </a:t>
            </a:r>
            <a:r>
              <a:rPr lang="it-IT" sz="4000" err="1">
                <a:solidFill>
                  <a:schemeClr val="tx1"/>
                </a:solidFill>
                <a:latin typeface="+mn-lt"/>
                <a:ea typeface="Verdana" panose="020B0604030504040204" pitchFamily="34" charset="0"/>
                <a:sym typeface="Zilla Slab Light"/>
              </a:rPr>
              <a:t>European</a:t>
            </a:r>
            <a:r>
              <a:rPr lang="it-IT" sz="4000">
                <a:solidFill>
                  <a:schemeClr val="tx1"/>
                </a:solidFill>
                <a:latin typeface="+mn-lt"/>
                <a:ea typeface="Verdana" panose="020B0604030504040204" pitchFamily="34" charset="0"/>
                <a:sym typeface="Zilla Slab Light"/>
              </a:rPr>
              <a:t> Market</a:t>
            </a:r>
            <a:br>
              <a:rPr lang="it-IT" sz="4000">
                <a:solidFill>
                  <a:schemeClr val="tx1"/>
                </a:solidFill>
                <a:latin typeface="+mn-lt"/>
                <a:ea typeface="Verdana" panose="020B0604030504040204" pitchFamily="34" charset="0"/>
                <a:sym typeface="Zilla Slab Light"/>
              </a:rPr>
            </a:br>
            <a:r>
              <a:rPr lang="it-IT" sz="2800" b="0" err="1">
                <a:solidFill>
                  <a:schemeClr val="tx1"/>
                </a:solidFill>
                <a:latin typeface="+mj-lt"/>
                <a:ea typeface="Verdana" panose="020B0604030504040204" pitchFamily="34" charset="0"/>
                <a:sym typeface="Zilla Slab Light"/>
              </a:rPr>
              <a:t>Unlocking</a:t>
            </a:r>
            <a:r>
              <a:rPr lang="it-IT" sz="2800" b="0">
                <a:solidFill>
                  <a:schemeClr val="tx1"/>
                </a:solidFill>
                <a:latin typeface="+mj-lt"/>
                <a:ea typeface="Verdana" panose="020B0604030504040204" pitchFamily="34" charset="0"/>
                <a:sym typeface="Zilla Slab Light"/>
              </a:rPr>
              <a:t> </a:t>
            </a:r>
            <a:r>
              <a:rPr lang="it-IT" sz="2800" b="0" err="1">
                <a:solidFill>
                  <a:schemeClr val="tx1"/>
                </a:solidFill>
                <a:latin typeface="+mj-lt"/>
                <a:ea typeface="Verdana" panose="020B0604030504040204" pitchFamily="34" charset="0"/>
                <a:sym typeface="Zilla Slab Light"/>
              </a:rPr>
              <a:t>growth</a:t>
            </a:r>
            <a:r>
              <a:rPr lang="it-IT" sz="2800" b="0">
                <a:solidFill>
                  <a:schemeClr val="tx1"/>
                </a:solidFill>
                <a:latin typeface="+mj-lt"/>
                <a:ea typeface="Verdana" panose="020B0604030504040204" pitchFamily="34" charset="0"/>
                <a:sym typeface="Zilla Slab Light"/>
              </a:rPr>
              <a:t> </a:t>
            </a:r>
            <a:br>
              <a:rPr lang="it-IT" sz="2800" b="0">
                <a:solidFill>
                  <a:schemeClr val="tx1"/>
                </a:solidFill>
                <a:latin typeface="+mj-lt"/>
                <a:ea typeface="Verdana" panose="020B0604030504040204" pitchFamily="34" charset="0"/>
                <a:sym typeface="Zilla Slab Light"/>
              </a:rPr>
            </a:br>
            <a:r>
              <a:rPr lang="it-IT" sz="2800" b="0">
                <a:solidFill>
                  <a:schemeClr val="tx1"/>
                </a:solidFill>
                <a:latin typeface="+mj-lt"/>
                <a:ea typeface="Verdana" panose="020B0604030504040204" pitchFamily="34" charset="0"/>
                <a:sym typeface="Zilla Slab Light"/>
              </a:rPr>
              <a:t>&amp; </a:t>
            </a:r>
            <a:r>
              <a:rPr lang="it-IT" sz="2800" b="0" err="1">
                <a:solidFill>
                  <a:schemeClr val="tx1"/>
                </a:solidFill>
                <a:latin typeface="+mj-lt"/>
                <a:ea typeface="Verdana" panose="020B0604030504040204" pitchFamily="34" charset="0"/>
                <a:sym typeface="Zilla Slab Light"/>
              </a:rPr>
              <a:t>seizing</a:t>
            </a:r>
            <a:r>
              <a:rPr lang="it-IT" sz="2800" b="0">
                <a:solidFill>
                  <a:schemeClr val="tx1"/>
                </a:solidFill>
                <a:latin typeface="+mj-lt"/>
                <a:ea typeface="Verdana" panose="020B0604030504040204" pitchFamily="34" charset="0"/>
                <a:sym typeface="Zilla Slab Light"/>
              </a:rPr>
              <a:t> </a:t>
            </a:r>
            <a:r>
              <a:rPr lang="it-IT" sz="2800" b="0" err="1">
                <a:solidFill>
                  <a:schemeClr val="tx1"/>
                </a:solidFill>
                <a:latin typeface="+mj-lt"/>
                <a:ea typeface="Verdana" panose="020B0604030504040204" pitchFamily="34" charset="0"/>
                <a:sym typeface="Zilla Slab Light"/>
              </a:rPr>
              <a:t>opportunities</a:t>
            </a:r>
            <a:endParaRPr kumimoji="0" lang="it-IT" sz="4000" b="0" i="0" u="none" strike="noStrike" kern="1200" cap="none" spc="0" normalizeH="0" baseline="0" noProof="0">
              <a:ln/>
              <a:solidFill>
                <a:schemeClr val="tx1"/>
              </a:solidFill>
              <a:effectLst/>
              <a:uLnTx/>
              <a:uFillTx/>
              <a:latin typeface="+mj-lt"/>
              <a:ea typeface="Verdana" panose="020B0604030504040204" pitchFamily="34" charset="0"/>
              <a:cs typeface="+mn-cs"/>
              <a:sym typeface="Zilla Slab Light"/>
              <a:rtl val="0"/>
            </a:endParaRPr>
          </a:p>
        </p:txBody>
      </p:sp>
      <p:sp>
        <p:nvSpPr>
          <p:cNvPr id="35" name="TextBox 34">
            <a:extLst>
              <a:ext uri="{FF2B5EF4-FFF2-40B4-BE49-F238E27FC236}">
                <a16:creationId xmlns:a16="http://schemas.microsoft.com/office/drawing/2014/main" id="{B0D76B07-02C8-D16C-6778-6563A7CDF2D5}"/>
              </a:ext>
            </a:extLst>
          </p:cNvPr>
          <p:cNvSpPr txBox="1"/>
          <p:nvPr/>
        </p:nvSpPr>
        <p:spPr>
          <a:xfrm>
            <a:off x="754645" y="5341911"/>
            <a:ext cx="1092679" cy="9233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PT" sz="6000" b="0" i="1" u="none" strike="noStrike" kern="1200" cap="none" spc="0" normalizeH="0" baseline="0" noProof="0">
                <a:ln>
                  <a:noFill/>
                </a:ln>
                <a:solidFill>
                  <a:schemeClr val="accent2"/>
                </a:solidFill>
                <a:effectLst/>
                <a:uLnTx/>
                <a:uFillTx/>
                <a:latin typeface="Calibri Light" panose="020F0302020204030204"/>
                <a:ea typeface="Calibri" panose="020F0502020204030204" pitchFamily="34" charset="0"/>
                <a:cs typeface="Calibri" panose="020F0502020204030204" pitchFamily="34" charset="0"/>
              </a:rPr>
              <a:t>01</a:t>
            </a:r>
            <a:endParaRPr kumimoji="0" lang="en-GB" sz="6000" b="0" i="1" u="none" strike="noStrike" kern="1200" cap="none" spc="0" normalizeH="0" baseline="0" noProof="0">
              <a:ln>
                <a:noFill/>
              </a:ln>
              <a:solidFill>
                <a:schemeClr val="accent2"/>
              </a:solidFill>
              <a:effectLst/>
              <a:uLnTx/>
              <a:uFillTx/>
              <a:latin typeface="Calibri Light" panose="020F0302020204030204"/>
              <a:ea typeface="Calibri" panose="020F0502020204030204" pitchFamily="34" charset="0"/>
              <a:cs typeface="Calibri" panose="020F0502020204030204" pitchFamily="34" charset="0"/>
            </a:endParaRPr>
          </a:p>
        </p:txBody>
      </p:sp>
      <p:cxnSp>
        <p:nvCxnSpPr>
          <p:cNvPr id="42" name="Straight Connector 41">
            <a:extLst>
              <a:ext uri="{FF2B5EF4-FFF2-40B4-BE49-F238E27FC236}">
                <a16:creationId xmlns:a16="http://schemas.microsoft.com/office/drawing/2014/main" id="{6A431576-ADDD-0599-3423-EB27F74F61B8}"/>
              </a:ext>
            </a:extLst>
          </p:cNvPr>
          <p:cNvCxnSpPr>
            <a:cxnSpLocks/>
          </p:cNvCxnSpPr>
          <p:nvPr/>
        </p:nvCxnSpPr>
        <p:spPr>
          <a:xfrm>
            <a:off x="664707" y="1875546"/>
            <a:ext cx="0" cy="3694868"/>
          </a:xfrm>
          <a:prstGeom prst="line">
            <a:avLst/>
          </a:prstGeom>
          <a:ln w="1270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E9212E65-407C-7D91-6E70-6B47C1FEE003}"/>
              </a:ext>
            </a:extLst>
          </p:cNvPr>
          <p:cNvCxnSpPr>
            <a:cxnSpLocks/>
          </p:cNvCxnSpPr>
          <p:nvPr/>
        </p:nvCxnSpPr>
        <p:spPr>
          <a:xfrm rot="16200000" flipH="1">
            <a:off x="527249" y="5807878"/>
            <a:ext cx="274918" cy="0"/>
          </a:xfrm>
          <a:prstGeom prst="line">
            <a:avLst/>
          </a:prstGeom>
          <a:ln w="57150" cap="rnd">
            <a:solidFill>
              <a:schemeClr val="accent2"/>
            </a:solidFill>
            <a:prstDash val="solid"/>
            <a:round/>
          </a:ln>
        </p:spPr>
        <p:style>
          <a:lnRef idx="1">
            <a:schemeClr val="accent1"/>
          </a:lnRef>
          <a:fillRef idx="0">
            <a:schemeClr val="accent1"/>
          </a:fillRef>
          <a:effectRef idx="0">
            <a:schemeClr val="accent1"/>
          </a:effectRef>
          <a:fontRef idx="minor">
            <a:schemeClr val="tx1"/>
          </a:fontRef>
        </p:style>
      </p:cxnSp>
      <p:sp>
        <p:nvSpPr>
          <p:cNvPr id="2" name="Freeform 1">
            <a:extLst>
              <a:ext uri="{FF2B5EF4-FFF2-40B4-BE49-F238E27FC236}">
                <a16:creationId xmlns:a16="http://schemas.microsoft.com/office/drawing/2014/main" id="{5BF18B7A-4B83-3678-FD95-EBC742116CF3}"/>
              </a:ext>
            </a:extLst>
          </p:cNvPr>
          <p:cNvSpPr/>
          <p:nvPr/>
        </p:nvSpPr>
        <p:spPr>
          <a:xfrm flipH="1" flipV="1">
            <a:off x="6798726" y="0"/>
            <a:ext cx="5393274" cy="5058063"/>
          </a:xfrm>
          <a:custGeom>
            <a:avLst/>
            <a:gdLst>
              <a:gd name="connsiteX0" fmla="*/ 4699109 w 5393274"/>
              <a:gd name="connsiteY0" fmla="*/ 5058063 h 5058063"/>
              <a:gd name="connsiteX1" fmla="*/ 0 w 5393274"/>
              <a:gd name="connsiteY1" fmla="*/ 5058063 h 5058063"/>
              <a:gd name="connsiteX2" fmla="*/ 0 w 5393274"/>
              <a:gd name="connsiteY2" fmla="*/ 1014908 h 5058063"/>
              <a:gd name="connsiteX3" fmla="*/ 96141 w 5393274"/>
              <a:gd name="connsiteY3" fmla="*/ 909129 h 5058063"/>
              <a:gd name="connsiteX4" fmla="*/ 2290552 w 5393274"/>
              <a:gd name="connsiteY4" fmla="*/ 0 h 5058063"/>
              <a:gd name="connsiteX5" fmla="*/ 5393274 w 5393274"/>
              <a:gd name="connsiteY5" fmla="*/ 3103540 h 5058063"/>
              <a:gd name="connsiteX6" fmla="*/ 4863194 w 5393274"/>
              <a:gd name="connsiteY6" fmla="*/ 4838620 h 505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3274" h="5058063">
                <a:moveTo>
                  <a:pt x="4699109" y="5058063"/>
                </a:moveTo>
                <a:lnTo>
                  <a:pt x="0" y="5058063"/>
                </a:lnTo>
                <a:lnTo>
                  <a:pt x="0" y="1014908"/>
                </a:lnTo>
                <a:lnTo>
                  <a:pt x="96141" y="909129"/>
                </a:lnTo>
                <a:cubicBezTo>
                  <a:pt x="657812" y="347458"/>
                  <a:pt x="1433697" y="0"/>
                  <a:pt x="2290552" y="0"/>
                </a:cubicBezTo>
                <a:cubicBezTo>
                  <a:pt x="4004269" y="0"/>
                  <a:pt x="5393274" y="1389831"/>
                  <a:pt x="5393274" y="3103540"/>
                </a:cubicBezTo>
                <a:cubicBezTo>
                  <a:pt x="5393274" y="3746183"/>
                  <a:pt x="5197829" y="4343281"/>
                  <a:pt x="4863194" y="4838620"/>
                </a:cubicBezTo>
                <a:close/>
              </a:path>
            </a:pathLst>
          </a:custGeom>
          <a:solidFill>
            <a:schemeClr val="accent2"/>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1F183083-B3B2-FEA1-093F-DD1C5B70AB62}"/>
              </a:ext>
            </a:extLst>
          </p:cNvPr>
          <p:cNvSpPr/>
          <p:nvPr/>
        </p:nvSpPr>
        <p:spPr>
          <a:xfrm flipH="1" flipV="1">
            <a:off x="7110618" y="2985514"/>
            <a:ext cx="5081383" cy="3872487"/>
          </a:xfrm>
          <a:custGeom>
            <a:avLst/>
            <a:gdLst>
              <a:gd name="connsiteX0" fmla="*/ 1735507 w 5081383"/>
              <a:gd name="connsiteY0" fmla="*/ 3872146 h 3872487"/>
              <a:gd name="connsiteX1" fmla="*/ 187959 w 5081383"/>
              <a:gd name="connsiteY1" fmla="*/ 3458724 h 3872487"/>
              <a:gd name="connsiteX2" fmla="*/ 0 w 5081383"/>
              <a:gd name="connsiteY2" fmla="*/ 3344406 h 3872487"/>
              <a:gd name="connsiteX3" fmla="*/ 0 w 5081383"/>
              <a:gd name="connsiteY3" fmla="*/ 0 h 3872487"/>
              <a:gd name="connsiteX4" fmla="*/ 5025724 w 5081383"/>
              <a:gd name="connsiteY4" fmla="*/ 0 h 3872487"/>
              <a:gd name="connsiteX5" fmla="*/ 5050910 w 5081383"/>
              <a:gd name="connsiteY5" fmla="*/ 133135 h 3872487"/>
              <a:gd name="connsiteX6" fmla="*/ 2560307 w 5081383"/>
              <a:gd name="connsiteY6" fmla="*/ 3779313 h 3872487"/>
              <a:gd name="connsiteX7" fmla="*/ 1735507 w 5081383"/>
              <a:gd name="connsiteY7" fmla="*/ 3872146 h 38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1383" h="3872487">
                <a:moveTo>
                  <a:pt x="1735507" y="3872146"/>
                </a:moveTo>
                <a:cubicBezTo>
                  <a:pt x="1185157" y="3864189"/>
                  <a:pt x="654876" y="3717577"/>
                  <a:pt x="187959" y="3458724"/>
                </a:cubicBezTo>
                <a:lnTo>
                  <a:pt x="0" y="3344406"/>
                </a:lnTo>
                <a:lnTo>
                  <a:pt x="0" y="0"/>
                </a:lnTo>
                <a:lnTo>
                  <a:pt x="5025724" y="0"/>
                </a:lnTo>
                <a:lnTo>
                  <a:pt x="5050910" y="133135"/>
                </a:lnTo>
                <a:cubicBezTo>
                  <a:pt x="5277655" y="1787683"/>
                  <a:pt x="4218423" y="3378049"/>
                  <a:pt x="2560307" y="3779313"/>
                </a:cubicBezTo>
                <a:cubicBezTo>
                  <a:pt x="2283956" y="3846191"/>
                  <a:pt x="2007284" y="3876075"/>
                  <a:pt x="1735507" y="3872146"/>
                </a:cubicBezTo>
                <a:close/>
              </a:path>
            </a:pathLst>
          </a:custGeom>
          <a:solidFill>
            <a:srgbClr val="1E2B4E"/>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C66F0B3D-96D6-31AE-BB9D-C59B7DCD0151}"/>
              </a:ext>
            </a:extLst>
          </p:cNvPr>
          <p:cNvSpPr/>
          <p:nvPr/>
        </p:nvSpPr>
        <p:spPr>
          <a:xfrm flipH="1" flipV="1">
            <a:off x="2901344" y="2114287"/>
            <a:ext cx="6208159" cy="4743713"/>
          </a:xfrm>
          <a:custGeom>
            <a:avLst/>
            <a:gdLst>
              <a:gd name="connsiteX0" fmla="*/ 3056821 w 6208159"/>
              <a:gd name="connsiteY0" fmla="*/ 4743396 h 4743713"/>
              <a:gd name="connsiteX1" fmla="*/ 87859 w 6208159"/>
              <a:gd name="connsiteY1" fmla="*/ 2368993 h 4743713"/>
              <a:gd name="connsiteX2" fmla="*/ 455105 w 6208159"/>
              <a:gd name="connsiteY2" fmla="*/ 22679 h 4743713"/>
              <a:gd name="connsiteX3" fmla="*/ 470478 w 6208159"/>
              <a:gd name="connsiteY3" fmla="*/ 0 h 4743713"/>
              <a:gd name="connsiteX4" fmla="*/ 5737162 w 6208159"/>
              <a:gd name="connsiteY4" fmla="*/ 0 h 4743713"/>
              <a:gd name="connsiteX5" fmla="*/ 5767537 w 6208159"/>
              <a:gd name="connsiteY5" fmla="*/ 45527 h 4743713"/>
              <a:gd name="connsiteX6" fmla="*/ 6120300 w 6208159"/>
              <a:gd name="connsiteY6" fmla="*/ 909468 h 4743713"/>
              <a:gd name="connsiteX7" fmla="*/ 3833438 w 6208159"/>
              <a:gd name="connsiteY7" fmla="*/ 4655854 h 4743713"/>
              <a:gd name="connsiteX8" fmla="*/ 3056821 w 6208159"/>
              <a:gd name="connsiteY8" fmla="*/ 4743396 h 47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8159" h="4743713">
                <a:moveTo>
                  <a:pt x="3056821" y="4743396"/>
                </a:moveTo>
                <a:cubicBezTo>
                  <a:pt x="1674967" y="4723559"/>
                  <a:pt x="427554" y="3774811"/>
                  <a:pt x="87859" y="2368993"/>
                </a:cubicBezTo>
                <a:cubicBezTo>
                  <a:pt x="-113847" y="1536325"/>
                  <a:pt x="41332" y="700581"/>
                  <a:pt x="455105" y="22679"/>
                </a:cubicBezTo>
                <a:lnTo>
                  <a:pt x="470478" y="0"/>
                </a:lnTo>
                <a:lnTo>
                  <a:pt x="5737162" y="0"/>
                </a:lnTo>
                <a:lnTo>
                  <a:pt x="5767537" y="45527"/>
                </a:lnTo>
                <a:cubicBezTo>
                  <a:pt x="5924249" y="307509"/>
                  <a:pt x="6044658" y="597217"/>
                  <a:pt x="6120300" y="909468"/>
                </a:cubicBezTo>
                <a:cubicBezTo>
                  <a:pt x="6523719" y="2575614"/>
                  <a:pt x="5499584" y="4252434"/>
                  <a:pt x="3833438" y="4655854"/>
                </a:cubicBezTo>
                <a:cubicBezTo>
                  <a:pt x="3573229" y="4718888"/>
                  <a:pt x="3312720" y="4747070"/>
                  <a:pt x="3056821" y="4743396"/>
                </a:cubicBezTo>
                <a:close/>
              </a:path>
            </a:pathLst>
          </a:custGeom>
          <a:solidFill>
            <a:schemeClr val="accent4"/>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33A59842-355B-C843-EF67-E515D0055E16}"/>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10</a:t>
            </a:fld>
            <a:endParaRPr lang="en-GB" sz="1050">
              <a:solidFill>
                <a:srgbClr val="002855"/>
              </a:solidFill>
              <a:latin typeface="Calibri Light" panose="020F0302020204030204"/>
              <a:ea typeface="Verdana" panose="020B0604030504040204" pitchFamily="34" charset="0"/>
            </a:endParaRPr>
          </a:p>
        </p:txBody>
      </p:sp>
      <p:grpSp>
        <p:nvGrpSpPr>
          <p:cNvPr id="4" name="Group 3">
            <a:extLst>
              <a:ext uri="{FF2B5EF4-FFF2-40B4-BE49-F238E27FC236}">
                <a16:creationId xmlns:a16="http://schemas.microsoft.com/office/drawing/2014/main" id="{3EFD4390-3A78-16D5-82F0-1F1BDF997310}"/>
              </a:ext>
            </a:extLst>
          </p:cNvPr>
          <p:cNvGrpSpPr>
            <a:grpSpLocks noChangeAspect="1"/>
          </p:cNvGrpSpPr>
          <p:nvPr/>
        </p:nvGrpSpPr>
        <p:grpSpPr>
          <a:xfrm>
            <a:off x="11134064" y="6113861"/>
            <a:ext cx="779653" cy="540000"/>
            <a:chOff x="4751147" y="2595686"/>
            <a:chExt cx="1360187" cy="942088"/>
          </a:xfrm>
          <a:solidFill>
            <a:schemeClr val="bg2"/>
          </a:solidFill>
        </p:grpSpPr>
        <p:sp>
          <p:nvSpPr>
            <p:cNvPr id="5" name="Freeform: Shape 16">
              <a:extLst>
                <a:ext uri="{FF2B5EF4-FFF2-40B4-BE49-F238E27FC236}">
                  <a16:creationId xmlns:a16="http://schemas.microsoft.com/office/drawing/2014/main" id="{E4F2BBB1-31E8-9B14-A836-A7675F412CAF}"/>
                </a:ext>
              </a:extLst>
            </p:cNvPr>
            <p:cNvSpPr/>
            <p:nvPr/>
          </p:nvSpPr>
          <p:spPr>
            <a:xfrm>
              <a:off x="4751147" y="2970846"/>
              <a:ext cx="19848" cy="19813"/>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 name="Graphic 7">
              <a:extLst>
                <a:ext uri="{FF2B5EF4-FFF2-40B4-BE49-F238E27FC236}">
                  <a16:creationId xmlns:a16="http://schemas.microsoft.com/office/drawing/2014/main" id="{80B65299-18E3-F611-BB29-2E1C0D8A6688}"/>
                </a:ext>
              </a:extLst>
            </p:cNvPr>
            <p:cNvGrpSpPr/>
            <p:nvPr/>
          </p:nvGrpSpPr>
          <p:grpSpPr>
            <a:xfrm>
              <a:off x="4807587" y="2758596"/>
              <a:ext cx="209842" cy="233797"/>
              <a:chOff x="4807587" y="2758596"/>
              <a:chExt cx="209842" cy="233797"/>
            </a:xfrm>
            <a:grpFill/>
          </p:grpSpPr>
          <p:sp>
            <p:nvSpPr>
              <p:cNvPr id="25" name="Freeform: Shape 31">
                <a:extLst>
                  <a:ext uri="{FF2B5EF4-FFF2-40B4-BE49-F238E27FC236}">
                    <a16:creationId xmlns:a16="http://schemas.microsoft.com/office/drawing/2014/main" id="{17A507DB-1F62-A5FA-88C3-A1C94DAF2925}"/>
                  </a:ext>
                </a:extLst>
              </p:cNvPr>
              <p:cNvSpPr/>
              <p:nvPr/>
            </p:nvSpPr>
            <p:spPr>
              <a:xfrm>
                <a:off x="4807587" y="2956728"/>
                <a:ext cx="34974" cy="35665"/>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32">
                <a:extLst>
                  <a:ext uri="{FF2B5EF4-FFF2-40B4-BE49-F238E27FC236}">
                    <a16:creationId xmlns:a16="http://schemas.microsoft.com/office/drawing/2014/main" id="{99E2B80E-043E-ED48-B28C-E2018B08F7AD}"/>
                  </a:ext>
                </a:extLst>
              </p:cNvPr>
              <p:cNvSpPr/>
              <p:nvPr/>
            </p:nvSpPr>
            <p:spPr>
              <a:xfrm>
                <a:off x="4881628" y="2886663"/>
                <a:ext cx="51555" cy="52737"/>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33">
                <a:extLst>
                  <a:ext uri="{FF2B5EF4-FFF2-40B4-BE49-F238E27FC236}">
                    <a16:creationId xmlns:a16="http://schemas.microsoft.com/office/drawing/2014/main" id="{6F6AFB16-5EB8-1E0B-82A3-4C1CDF4DC606}"/>
                  </a:ext>
                </a:extLst>
              </p:cNvPr>
              <p:cNvSpPr/>
              <p:nvPr/>
            </p:nvSpPr>
            <p:spPr>
              <a:xfrm>
                <a:off x="4948958" y="2758596"/>
                <a:ext cx="68471" cy="70170"/>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aphic 7">
              <a:extLst>
                <a:ext uri="{FF2B5EF4-FFF2-40B4-BE49-F238E27FC236}">
                  <a16:creationId xmlns:a16="http://schemas.microsoft.com/office/drawing/2014/main" id="{5C347E4C-D91A-133F-53ED-AA6765F3966A}"/>
                </a:ext>
              </a:extLst>
            </p:cNvPr>
            <p:cNvGrpSpPr/>
            <p:nvPr/>
          </p:nvGrpSpPr>
          <p:grpSpPr>
            <a:xfrm>
              <a:off x="5039840" y="2595686"/>
              <a:ext cx="213456" cy="123627"/>
              <a:chOff x="5039840" y="2595686"/>
              <a:chExt cx="213456" cy="123627"/>
            </a:xfrm>
            <a:grpFill/>
          </p:grpSpPr>
          <p:sp>
            <p:nvSpPr>
              <p:cNvPr id="23" name="Freeform: Shape 29">
                <a:extLst>
                  <a:ext uri="{FF2B5EF4-FFF2-40B4-BE49-F238E27FC236}">
                    <a16:creationId xmlns:a16="http://schemas.microsoft.com/office/drawing/2014/main" id="{0D64E07A-2720-BED3-888C-28C39365E6F2}"/>
                  </a:ext>
                </a:extLst>
              </p:cNvPr>
              <p:cNvSpPr/>
              <p:nvPr/>
            </p:nvSpPr>
            <p:spPr>
              <a:xfrm>
                <a:off x="5039840" y="2647927"/>
                <a:ext cx="70159" cy="71386"/>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30">
                <a:extLst>
                  <a:ext uri="{FF2B5EF4-FFF2-40B4-BE49-F238E27FC236}">
                    <a16:creationId xmlns:a16="http://schemas.microsoft.com/office/drawing/2014/main" id="{5F12CE2A-98DA-5CDC-BB6D-3844F4265DA9}"/>
                  </a:ext>
                </a:extLst>
              </p:cNvPr>
              <p:cNvSpPr/>
              <p:nvPr/>
            </p:nvSpPr>
            <p:spPr>
              <a:xfrm>
                <a:off x="5175340" y="2595686"/>
                <a:ext cx="77956" cy="78523"/>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aphic 7">
              <a:extLst>
                <a:ext uri="{FF2B5EF4-FFF2-40B4-BE49-F238E27FC236}">
                  <a16:creationId xmlns:a16="http://schemas.microsoft.com/office/drawing/2014/main" id="{E31E8A95-6BE5-CE17-898F-84BF35C8EA93}"/>
                </a:ext>
              </a:extLst>
            </p:cNvPr>
            <p:cNvGrpSpPr/>
            <p:nvPr/>
          </p:nvGrpSpPr>
          <p:grpSpPr>
            <a:xfrm>
              <a:off x="5000053" y="2634611"/>
              <a:ext cx="1111281" cy="903163"/>
              <a:chOff x="5000053" y="2634611"/>
              <a:chExt cx="1111281" cy="903163"/>
            </a:xfrm>
            <a:grpFill/>
          </p:grpSpPr>
          <p:sp>
            <p:nvSpPr>
              <p:cNvPr id="11" name="Freeform: Shape 20">
                <a:extLst>
                  <a:ext uri="{FF2B5EF4-FFF2-40B4-BE49-F238E27FC236}">
                    <a16:creationId xmlns:a16="http://schemas.microsoft.com/office/drawing/2014/main" id="{31B518FB-E675-94DA-F531-478643237EA5}"/>
                  </a:ext>
                </a:extLst>
              </p:cNvPr>
              <p:cNvSpPr/>
              <p:nvPr/>
            </p:nvSpPr>
            <p:spPr>
              <a:xfrm>
                <a:off x="5320980" y="2634611"/>
                <a:ext cx="90238" cy="90302"/>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1">
                <a:extLst>
                  <a:ext uri="{FF2B5EF4-FFF2-40B4-BE49-F238E27FC236}">
                    <a16:creationId xmlns:a16="http://schemas.microsoft.com/office/drawing/2014/main" id="{6CD475F7-0AF9-7BE9-2398-0F713AA272C9}"/>
                  </a:ext>
                </a:extLst>
              </p:cNvPr>
              <p:cNvSpPr/>
              <p:nvPr/>
            </p:nvSpPr>
            <p:spPr>
              <a:xfrm>
                <a:off x="5000053" y="2736722"/>
                <a:ext cx="978122" cy="59493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2">
                <a:extLst>
                  <a:ext uri="{FF2B5EF4-FFF2-40B4-BE49-F238E27FC236}">
                    <a16:creationId xmlns:a16="http://schemas.microsoft.com/office/drawing/2014/main" id="{DD01BD81-9784-9178-4710-C4D97B9FC2FF}"/>
                  </a:ext>
                </a:extLst>
              </p:cNvPr>
              <p:cNvSpPr/>
              <p:nvPr/>
            </p:nvSpPr>
            <p:spPr>
              <a:xfrm>
                <a:off x="5701855" y="2736547"/>
                <a:ext cx="409479" cy="411178"/>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3">
                <a:extLst>
                  <a:ext uri="{FF2B5EF4-FFF2-40B4-BE49-F238E27FC236}">
                    <a16:creationId xmlns:a16="http://schemas.microsoft.com/office/drawing/2014/main" id="{9A5054B0-CA23-D316-5D28-4D9D326D6DE4}"/>
                  </a:ext>
                </a:extLst>
              </p:cNvPr>
              <p:cNvSpPr/>
              <p:nvPr/>
            </p:nvSpPr>
            <p:spPr>
              <a:xfrm>
                <a:off x="5518594" y="2862357"/>
                <a:ext cx="204406" cy="284416"/>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4">
                <a:extLst>
                  <a:ext uri="{FF2B5EF4-FFF2-40B4-BE49-F238E27FC236}">
                    <a16:creationId xmlns:a16="http://schemas.microsoft.com/office/drawing/2014/main" id="{06E73219-085E-D9F3-408F-11E8C323222E}"/>
                  </a:ext>
                </a:extLst>
              </p:cNvPr>
              <p:cNvSpPr/>
              <p:nvPr/>
            </p:nvSpPr>
            <p:spPr>
              <a:xfrm>
                <a:off x="5285708" y="3414997"/>
                <a:ext cx="99250" cy="12277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25">
                <a:extLst>
                  <a:ext uri="{FF2B5EF4-FFF2-40B4-BE49-F238E27FC236}">
                    <a16:creationId xmlns:a16="http://schemas.microsoft.com/office/drawing/2014/main" id="{4C1251C8-6A81-3E5B-19C3-15BD6CCBAF84}"/>
                  </a:ext>
                </a:extLst>
              </p:cNvPr>
              <p:cNvSpPr/>
              <p:nvPr/>
            </p:nvSpPr>
            <p:spPr>
              <a:xfrm>
                <a:off x="5413628" y="3416807"/>
                <a:ext cx="84105" cy="119348"/>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26">
                <a:extLst>
                  <a:ext uri="{FF2B5EF4-FFF2-40B4-BE49-F238E27FC236}">
                    <a16:creationId xmlns:a16="http://schemas.microsoft.com/office/drawing/2014/main" id="{D55BCBA4-F0D9-9B0E-C5BD-CF69EE49D416}"/>
                  </a:ext>
                </a:extLst>
              </p:cNvPr>
              <p:cNvSpPr/>
              <p:nvPr/>
            </p:nvSpPr>
            <p:spPr>
              <a:xfrm>
                <a:off x="5510879" y="3414902"/>
                <a:ext cx="109918" cy="12277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27">
                <a:extLst>
                  <a:ext uri="{FF2B5EF4-FFF2-40B4-BE49-F238E27FC236}">
                    <a16:creationId xmlns:a16="http://schemas.microsoft.com/office/drawing/2014/main" id="{19DB736B-1FFD-26CF-322F-9BB8A277EB3D}"/>
                  </a:ext>
                </a:extLst>
              </p:cNvPr>
              <p:cNvSpPr/>
              <p:nvPr/>
            </p:nvSpPr>
            <p:spPr>
              <a:xfrm>
                <a:off x="5645943" y="3416712"/>
                <a:ext cx="91440" cy="121062"/>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28">
                <a:extLst>
                  <a:ext uri="{FF2B5EF4-FFF2-40B4-BE49-F238E27FC236}">
                    <a16:creationId xmlns:a16="http://schemas.microsoft.com/office/drawing/2014/main" id="{2AD54BFF-D729-BEFA-A21D-6AB7EF7BB111}"/>
                  </a:ext>
                </a:extLst>
              </p:cNvPr>
              <p:cNvSpPr/>
              <p:nvPr/>
            </p:nvSpPr>
            <p:spPr>
              <a:xfrm>
                <a:off x="5769006" y="3416807"/>
                <a:ext cx="75723" cy="119348"/>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pic>
        <p:nvPicPr>
          <p:cNvPr id="32" name="Picture 31">
            <a:extLst>
              <a:ext uri="{FF2B5EF4-FFF2-40B4-BE49-F238E27FC236}">
                <a16:creationId xmlns:a16="http://schemas.microsoft.com/office/drawing/2014/main" id="{34365D49-7F7D-E28C-078D-052C006A48E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657433" y="297441"/>
            <a:ext cx="6329436" cy="6332681"/>
          </a:xfrm>
          <a:prstGeom prst="ellipse">
            <a:avLst/>
          </a:prstGeom>
        </p:spPr>
      </p:pic>
    </p:spTree>
    <p:extLst>
      <p:ext uri="{BB962C8B-B14F-4D97-AF65-F5344CB8AC3E}">
        <p14:creationId xmlns:p14="http://schemas.microsoft.com/office/powerpoint/2010/main" val="36141350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Top Corners Rounded 2">
            <a:extLst>
              <a:ext uri="{FF2B5EF4-FFF2-40B4-BE49-F238E27FC236}">
                <a16:creationId xmlns:a16="http://schemas.microsoft.com/office/drawing/2014/main" id="{B2580DC3-4CB7-D492-F12E-20E84AEC7179}"/>
              </a:ext>
            </a:extLst>
          </p:cNvPr>
          <p:cNvSpPr/>
          <p:nvPr/>
        </p:nvSpPr>
        <p:spPr>
          <a:xfrm rot="5400000" flipV="1">
            <a:off x="6669708" y="467345"/>
            <a:ext cx="4264148" cy="6780439"/>
          </a:xfrm>
          <a:prstGeom prst="round2SameRect">
            <a:avLst>
              <a:gd name="adj1" fmla="val 3718"/>
              <a:gd name="adj2" fmla="val 0"/>
            </a:avLst>
          </a:prstGeom>
          <a:solidFill>
            <a:srgbClr val="E7F4F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50565" rIns="101128" bIns="50565" numCol="1" spcCol="0" rtlCol="0" fromWordArt="0" anchor="ctr" anchorCtr="0" forceAA="0" compatLnSpc="1">
            <a:prstTxWarp prst="textNoShape">
              <a:avLst/>
            </a:prstTxWarp>
            <a:noAutofit/>
          </a:bodyPr>
          <a:lstStyle/>
          <a:p>
            <a:pPr algn="r"/>
            <a:endParaRPr lang="en-US" sz="4000" b="1">
              <a:solidFill>
                <a:srgbClr val="002855"/>
              </a:solidFill>
              <a:latin typeface="+mj-lt"/>
              <a:sym typeface="Zilla Slab Light"/>
            </a:endParaRPr>
          </a:p>
        </p:txBody>
      </p:sp>
      <p:grpSp>
        <p:nvGrpSpPr>
          <p:cNvPr id="21" name="Group 20">
            <a:extLst>
              <a:ext uri="{FF2B5EF4-FFF2-40B4-BE49-F238E27FC236}">
                <a16:creationId xmlns:a16="http://schemas.microsoft.com/office/drawing/2014/main" id="{83E6F41D-E3D3-B708-C21D-73BF69BA0492}"/>
              </a:ext>
            </a:extLst>
          </p:cNvPr>
          <p:cNvGrpSpPr/>
          <p:nvPr/>
        </p:nvGrpSpPr>
        <p:grpSpPr>
          <a:xfrm flipH="1">
            <a:off x="5290756" y="2013927"/>
            <a:ext cx="335034" cy="335032"/>
            <a:chOff x="5016148" y="5071872"/>
            <a:chExt cx="637644" cy="637644"/>
          </a:xfrm>
          <a:solidFill>
            <a:srgbClr val="002855"/>
          </a:solidFill>
        </p:grpSpPr>
        <p:sp>
          <p:nvSpPr>
            <p:cNvPr id="22" name="Oval 21">
              <a:extLst>
                <a:ext uri="{FF2B5EF4-FFF2-40B4-BE49-F238E27FC236}">
                  <a16:creationId xmlns:a16="http://schemas.microsoft.com/office/drawing/2014/main" id="{DADEAFDB-8422-95DC-725B-EC05D6A2DB0A}"/>
                </a:ext>
              </a:extLst>
            </p:cNvPr>
            <p:cNvSpPr/>
            <p:nvPr/>
          </p:nvSpPr>
          <p:spPr>
            <a:xfrm>
              <a:off x="5016148" y="5071872"/>
              <a:ext cx="637644" cy="637644"/>
            </a:xfrm>
            <a:prstGeom prst="ellipse">
              <a:avLst/>
            </a:prstGeom>
            <a:grp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3" name="Straight Arrow Connector 22">
              <a:extLst>
                <a:ext uri="{FF2B5EF4-FFF2-40B4-BE49-F238E27FC236}">
                  <a16:creationId xmlns:a16="http://schemas.microsoft.com/office/drawing/2014/main" id="{60D55A0C-2305-9C3F-49E5-30423AE5B621}"/>
                </a:ext>
              </a:extLst>
            </p:cNvPr>
            <p:cNvCxnSpPr>
              <a:cxnSpLocks/>
            </p:cNvCxnSpPr>
            <p:nvPr/>
          </p:nvCxnSpPr>
          <p:spPr>
            <a:xfrm flipH="1">
              <a:off x="5202595" y="5390694"/>
              <a:ext cx="264750" cy="0"/>
            </a:xfrm>
            <a:prstGeom prst="straightConnector1">
              <a:avLst/>
            </a:prstGeom>
            <a:grpFill/>
            <a:ln>
              <a:solidFill>
                <a:srgbClr val="FFFFFF"/>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2" name="TextBox 1">
            <a:extLst>
              <a:ext uri="{FF2B5EF4-FFF2-40B4-BE49-F238E27FC236}">
                <a16:creationId xmlns:a16="http://schemas.microsoft.com/office/drawing/2014/main" id="{6C04EFC1-E83F-64CE-DB1D-6DB1E0054FCC}"/>
              </a:ext>
            </a:extLst>
          </p:cNvPr>
          <p:cNvSpPr txBox="1"/>
          <p:nvPr/>
        </p:nvSpPr>
        <p:spPr>
          <a:xfrm>
            <a:off x="367536" y="288405"/>
            <a:ext cx="9291691" cy="62017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it-IT" sz="40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The European Market</a:t>
            </a:r>
            <a:endParaRPr kumimoji="0" lang="it-IT" sz="3200" b="0" i="0" u="none" strike="noStrike" kern="1200" cap="none" spc="0" normalizeH="0" baseline="0" noProof="0">
              <a:ln/>
              <a:solidFill>
                <a:srgbClr val="002855"/>
              </a:solidFill>
              <a:effectLst/>
              <a:uLnTx/>
              <a:uFillTx/>
              <a:latin typeface="+mj-lt"/>
              <a:ea typeface="Verdana" panose="020B0604030504040204" pitchFamily="34" charset="0"/>
              <a:cs typeface="+mn-cs"/>
              <a:sym typeface="Zilla Slab Light"/>
              <a:rtl val="0"/>
            </a:endParaRPr>
          </a:p>
        </p:txBody>
      </p:sp>
      <p:grpSp>
        <p:nvGrpSpPr>
          <p:cNvPr id="3" name="Group 2">
            <a:extLst>
              <a:ext uri="{FF2B5EF4-FFF2-40B4-BE49-F238E27FC236}">
                <a16:creationId xmlns:a16="http://schemas.microsoft.com/office/drawing/2014/main" id="{9A1865E5-C6AA-0507-DCB7-2BA143CBDA8B}"/>
              </a:ext>
            </a:extLst>
          </p:cNvPr>
          <p:cNvGrpSpPr>
            <a:grpSpLocks noChangeAspect="1"/>
          </p:cNvGrpSpPr>
          <p:nvPr/>
        </p:nvGrpSpPr>
        <p:grpSpPr>
          <a:xfrm>
            <a:off x="11368685" y="6281294"/>
            <a:ext cx="571746" cy="396000"/>
            <a:chOff x="10074978" y="3804236"/>
            <a:chExt cx="519769" cy="360000"/>
          </a:xfrm>
        </p:grpSpPr>
        <p:sp>
          <p:nvSpPr>
            <p:cNvPr id="4" name="Freeform: Shape 16">
              <a:extLst>
                <a:ext uri="{FF2B5EF4-FFF2-40B4-BE49-F238E27FC236}">
                  <a16:creationId xmlns:a16="http://schemas.microsoft.com/office/drawing/2014/main" id="{8A4B56F8-FAD7-ACDD-C545-930CC2AAE6E2}"/>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31">
              <a:extLst>
                <a:ext uri="{FF2B5EF4-FFF2-40B4-BE49-F238E27FC236}">
                  <a16:creationId xmlns:a16="http://schemas.microsoft.com/office/drawing/2014/main" id="{80010296-FDFE-4BEA-7E88-3725F86DF3C1}"/>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32">
              <a:extLst>
                <a:ext uri="{FF2B5EF4-FFF2-40B4-BE49-F238E27FC236}">
                  <a16:creationId xmlns:a16="http://schemas.microsoft.com/office/drawing/2014/main" id="{2F2D8961-67A0-62F5-DDCE-928150B9BB3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33">
              <a:extLst>
                <a:ext uri="{FF2B5EF4-FFF2-40B4-BE49-F238E27FC236}">
                  <a16:creationId xmlns:a16="http://schemas.microsoft.com/office/drawing/2014/main" id="{DE5EC986-446A-4090-5261-6B40593979EC}"/>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29">
              <a:extLst>
                <a:ext uri="{FF2B5EF4-FFF2-40B4-BE49-F238E27FC236}">
                  <a16:creationId xmlns:a16="http://schemas.microsoft.com/office/drawing/2014/main" id="{0C6A0CA5-FF4E-88C5-6032-E74357572C6B}"/>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0">
              <a:extLst>
                <a:ext uri="{FF2B5EF4-FFF2-40B4-BE49-F238E27FC236}">
                  <a16:creationId xmlns:a16="http://schemas.microsoft.com/office/drawing/2014/main" id="{E3F00A16-154B-E0AE-1EFD-B2CC2A474FAE}"/>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0">
              <a:extLst>
                <a:ext uri="{FF2B5EF4-FFF2-40B4-BE49-F238E27FC236}">
                  <a16:creationId xmlns:a16="http://schemas.microsoft.com/office/drawing/2014/main" id="{447289CD-43F1-755B-6C54-AE03EF158DF2}"/>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1">
              <a:extLst>
                <a:ext uri="{FF2B5EF4-FFF2-40B4-BE49-F238E27FC236}">
                  <a16:creationId xmlns:a16="http://schemas.microsoft.com/office/drawing/2014/main" id="{98140D6D-C815-7AFE-786E-94A550BFCCD1}"/>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2">
              <a:extLst>
                <a:ext uri="{FF2B5EF4-FFF2-40B4-BE49-F238E27FC236}">
                  <a16:creationId xmlns:a16="http://schemas.microsoft.com/office/drawing/2014/main" id="{486D9827-E84D-15A2-F996-6EEF3F528485}"/>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3">
              <a:extLst>
                <a:ext uri="{FF2B5EF4-FFF2-40B4-BE49-F238E27FC236}">
                  <a16:creationId xmlns:a16="http://schemas.microsoft.com/office/drawing/2014/main" id="{43578571-98EB-6DCA-CC5A-706B9A4FAD0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4">
              <a:extLst>
                <a:ext uri="{FF2B5EF4-FFF2-40B4-BE49-F238E27FC236}">
                  <a16:creationId xmlns:a16="http://schemas.microsoft.com/office/drawing/2014/main" id="{49636545-3354-AC2B-798C-6414C03E0326}"/>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25">
              <a:extLst>
                <a:ext uri="{FF2B5EF4-FFF2-40B4-BE49-F238E27FC236}">
                  <a16:creationId xmlns:a16="http://schemas.microsoft.com/office/drawing/2014/main" id="{1D5425A7-BD28-D87C-7263-0CB7DB1304EB}"/>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6">
              <a:extLst>
                <a:ext uri="{FF2B5EF4-FFF2-40B4-BE49-F238E27FC236}">
                  <a16:creationId xmlns:a16="http://schemas.microsoft.com/office/drawing/2014/main" id="{4C822A52-9222-9FEB-F1CD-E9914D81FC5F}"/>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7">
              <a:extLst>
                <a:ext uri="{FF2B5EF4-FFF2-40B4-BE49-F238E27FC236}">
                  <a16:creationId xmlns:a16="http://schemas.microsoft.com/office/drawing/2014/main" id="{CE540B85-ED9F-7917-81BC-8C8EBC527FD5}"/>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8">
              <a:extLst>
                <a:ext uri="{FF2B5EF4-FFF2-40B4-BE49-F238E27FC236}">
                  <a16:creationId xmlns:a16="http://schemas.microsoft.com/office/drawing/2014/main" id="{005ADF42-D479-14F8-5B1A-B72089679B98}"/>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5" name="Group 64">
            <a:extLst>
              <a:ext uri="{FF2B5EF4-FFF2-40B4-BE49-F238E27FC236}">
                <a16:creationId xmlns:a16="http://schemas.microsoft.com/office/drawing/2014/main" id="{B1893BB6-0306-BAF6-A631-30B4564E2C10}"/>
              </a:ext>
            </a:extLst>
          </p:cNvPr>
          <p:cNvGrpSpPr/>
          <p:nvPr/>
        </p:nvGrpSpPr>
        <p:grpSpPr>
          <a:xfrm>
            <a:off x="10558806" y="818747"/>
            <a:ext cx="723459" cy="723460"/>
            <a:chOff x="751935" y="998541"/>
            <a:chExt cx="723459" cy="723460"/>
          </a:xfrm>
        </p:grpSpPr>
        <p:grpSp>
          <p:nvGrpSpPr>
            <p:cNvPr id="66" name="Group 65">
              <a:extLst>
                <a:ext uri="{FF2B5EF4-FFF2-40B4-BE49-F238E27FC236}">
                  <a16:creationId xmlns:a16="http://schemas.microsoft.com/office/drawing/2014/main" id="{90B8E5A6-83C0-0489-B854-C29E512D0567}"/>
                </a:ext>
              </a:extLst>
            </p:cNvPr>
            <p:cNvGrpSpPr/>
            <p:nvPr/>
          </p:nvGrpSpPr>
          <p:grpSpPr>
            <a:xfrm>
              <a:off x="751935" y="998541"/>
              <a:ext cx="723459" cy="723460"/>
              <a:chOff x="11387261" y="-276392"/>
              <a:chExt cx="1369862" cy="1369865"/>
            </a:xfrm>
          </p:grpSpPr>
          <p:sp>
            <p:nvSpPr>
              <p:cNvPr id="68" name="Freeform: Shape 303">
                <a:extLst>
                  <a:ext uri="{FF2B5EF4-FFF2-40B4-BE49-F238E27FC236}">
                    <a16:creationId xmlns:a16="http://schemas.microsoft.com/office/drawing/2014/main" id="{6A6B6FE4-E335-C376-9EAA-1828080B11AA}"/>
                  </a:ext>
                </a:extLst>
              </p:cNvPr>
              <p:cNvSpPr/>
              <p:nvPr/>
            </p:nvSpPr>
            <p:spPr>
              <a:xfrm>
                <a:off x="11387261" y="-158811"/>
                <a:ext cx="1252281" cy="1252284"/>
              </a:xfrm>
              <a:custGeom>
                <a:avLst/>
                <a:gdLst>
                  <a:gd name="connsiteX0" fmla="*/ 499110 w 499109"/>
                  <a:gd name="connsiteY0" fmla="*/ 249555 h 499110"/>
                  <a:gd name="connsiteX1" fmla="*/ 249555 w 499109"/>
                  <a:gd name="connsiteY1" fmla="*/ 499110 h 499110"/>
                  <a:gd name="connsiteX2" fmla="*/ 0 w 499109"/>
                  <a:gd name="connsiteY2" fmla="*/ 249555 h 499110"/>
                  <a:gd name="connsiteX3" fmla="*/ 249555 w 499109"/>
                  <a:gd name="connsiteY3" fmla="*/ 0 h 499110"/>
                  <a:gd name="connsiteX4" fmla="*/ 499110 w 499109"/>
                  <a:gd name="connsiteY4" fmla="*/ 249555 h 499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09" h="499110">
                    <a:moveTo>
                      <a:pt x="499110" y="249555"/>
                    </a:moveTo>
                    <a:cubicBezTo>
                      <a:pt x="499110" y="387382"/>
                      <a:pt x="387382" y="499110"/>
                      <a:pt x="249555" y="499110"/>
                    </a:cubicBezTo>
                    <a:cubicBezTo>
                      <a:pt x="111728" y="499110"/>
                      <a:pt x="0" y="387382"/>
                      <a:pt x="0" y="249555"/>
                    </a:cubicBezTo>
                    <a:cubicBezTo>
                      <a:pt x="0" y="111728"/>
                      <a:pt x="111728" y="0"/>
                      <a:pt x="249555" y="0"/>
                    </a:cubicBezTo>
                    <a:cubicBezTo>
                      <a:pt x="387382" y="0"/>
                      <a:pt x="499110" y="111728"/>
                      <a:pt x="499110" y="249555"/>
                    </a:cubicBezTo>
                  </a:path>
                </a:pathLst>
              </a:custGeom>
              <a:solidFill>
                <a:srgbClr val="5BC3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Shape 304">
                <a:extLst>
                  <a:ext uri="{FF2B5EF4-FFF2-40B4-BE49-F238E27FC236}">
                    <a16:creationId xmlns:a16="http://schemas.microsoft.com/office/drawing/2014/main" id="{01A275E7-91CB-E54D-8764-0568E5AA3587}"/>
                  </a:ext>
                </a:extLst>
              </p:cNvPr>
              <p:cNvSpPr/>
              <p:nvPr/>
            </p:nvSpPr>
            <p:spPr>
              <a:xfrm>
                <a:off x="11757449" y="-276392"/>
                <a:ext cx="999674" cy="1123947"/>
              </a:xfrm>
              <a:custGeom>
                <a:avLst/>
                <a:gdLst>
                  <a:gd name="connsiteX0" fmla="*/ 148971 w 398430"/>
                  <a:gd name="connsiteY0" fmla="*/ 0 h 447960"/>
                  <a:gd name="connsiteX1" fmla="*/ 0 w 398430"/>
                  <a:gd name="connsiteY1" fmla="*/ 49244 h 447960"/>
                  <a:gd name="connsiteX2" fmla="*/ 113919 w 398430"/>
                  <a:gd name="connsiteY2" fmla="*/ 21812 h 447960"/>
                  <a:gd name="connsiteX3" fmla="*/ 363474 w 398430"/>
                  <a:gd name="connsiteY3" fmla="*/ 271367 h 447960"/>
                  <a:gd name="connsiteX4" fmla="*/ 332994 w 398430"/>
                  <a:gd name="connsiteY4" fmla="*/ 390906 h 447960"/>
                  <a:gd name="connsiteX5" fmla="*/ 300323 w 398430"/>
                  <a:gd name="connsiteY5" fmla="*/ 447961 h 447960"/>
                  <a:gd name="connsiteX6" fmla="*/ 398431 w 398430"/>
                  <a:gd name="connsiteY6" fmla="*/ 249555 h 447960"/>
                  <a:gd name="connsiteX7" fmla="*/ 148876 w 398430"/>
                  <a:gd name="connsiteY7" fmla="*/ 0 h 44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0" h="447960">
                    <a:moveTo>
                      <a:pt x="148971" y="0"/>
                    </a:moveTo>
                    <a:cubicBezTo>
                      <a:pt x="93154" y="0"/>
                      <a:pt x="41624" y="18288"/>
                      <a:pt x="0" y="49244"/>
                    </a:cubicBezTo>
                    <a:cubicBezTo>
                      <a:pt x="34195" y="31718"/>
                      <a:pt x="72866" y="21812"/>
                      <a:pt x="113919" y="21812"/>
                    </a:cubicBezTo>
                    <a:cubicBezTo>
                      <a:pt x="251746" y="21812"/>
                      <a:pt x="363474" y="133541"/>
                      <a:pt x="363474" y="271367"/>
                    </a:cubicBezTo>
                    <a:cubicBezTo>
                      <a:pt x="363474" y="314706"/>
                      <a:pt x="352425" y="355378"/>
                      <a:pt x="332994" y="390906"/>
                    </a:cubicBezTo>
                    <a:cubicBezTo>
                      <a:pt x="324612" y="411385"/>
                      <a:pt x="313563" y="430530"/>
                      <a:pt x="300323" y="447961"/>
                    </a:cubicBezTo>
                    <a:cubicBezTo>
                      <a:pt x="359950" y="402336"/>
                      <a:pt x="398431" y="330517"/>
                      <a:pt x="398431" y="249555"/>
                    </a:cubicBezTo>
                    <a:cubicBezTo>
                      <a:pt x="398431" y="111728"/>
                      <a:pt x="286703" y="0"/>
                      <a:pt x="148876" y="0"/>
                    </a:cubicBezTo>
                  </a:path>
                </a:pathLst>
              </a:custGeom>
              <a:solidFill>
                <a:srgbClr val="9CD7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Shape 305">
                <a:extLst>
                  <a:ext uri="{FF2B5EF4-FFF2-40B4-BE49-F238E27FC236}">
                    <a16:creationId xmlns:a16="http://schemas.microsoft.com/office/drawing/2014/main" id="{D4F49731-282C-4EF0-2BEA-B9E27CC1C879}"/>
                  </a:ext>
                </a:extLst>
              </p:cNvPr>
              <p:cNvSpPr/>
              <p:nvPr/>
            </p:nvSpPr>
            <p:spPr>
              <a:xfrm>
                <a:off x="12417049" y="704164"/>
                <a:ext cx="176132" cy="202657"/>
              </a:xfrm>
              <a:custGeom>
                <a:avLst/>
                <a:gdLst>
                  <a:gd name="connsiteX0" fmla="*/ 70199 w 70199"/>
                  <a:gd name="connsiteY0" fmla="*/ 0 h 80771"/>
                  <a:gd name="connsiteX1" fmla="*/ 0 w 70199"/>
                  <a:gd name="connsiteY1" fmla="*/ 80772 h 80771"/>
                  <a:gd name="connsiteX2" fmla="*/ 37433 w 70199"/>
                  <a:gd name="connsiteY2" fmla="*/ 57055 h 80771"/>
                  <a:gd name="connsiteX3" fmla="*/ 70104 w 70199"/>
                  <a:gd name="connsiteY3" fmla="*/ 0 h 80771"/>
                </a:gdLst>
                <a:ahLst/>
                <a:cxnLst>
                  <a:cxn ang="0">
                    <a:pos x="connsiteX0" y="connsiteY0"/>
                  </a:cxn>
                  <a:cxn ang="0">
                    <a:pos x="connsiteX1" y="connsiteY1"/>
                  </a:cxn>
                  <a:cxn ang="0">
                    <a:pos x="connsiteX2" y="connsiteY2"/>
                  </a:cxn>
                  <a:cxn ang="0">
                    <a:pos x="connsiteX3" y="connsiteY3"/>
                  </a:cxn>
                </a:cxnLst>
                <a:rect l="l" t="t" r="r" b="b"/>
                <a:pathLst>
                  <a:path w="70199" h="80771">
                    <a:moveTo>
                      <a:pt x="70199" y="0"/>
                    </a:moveTo>
                    <a:cubicBezTo>
                      <a:pt x="52864" y="31718"/>
                      <a:pt x="28861" y="59246"/>
                      <a:pt x="0" y="80772"/>
                    </a:cubicBezTo>
                    <a:cubicBezTo>
                      <a:pt x="13240" y="74009"/>
                      <a:pt x="25718" y="66008"/>
                      <a:pt x="37433" y="57055"/>
                    </a:cubicBezTo>
                    <a:cubicBezTo>
                      <a:pt x="50673" y="39719"/>
                      <a:pt x="61722" y="20574"/>
                      <a:pt x="70104" y="0"/>
                    </a:cubicBezTo>
                  </a:path>
                </a:pathLst>
              </a:custGeom>
              <a:solidFill>
                <a:srgbClr val="65C7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Shape 306">
                <a:extLst>
                  <a:ext uri="{FF2B5EF4-FFF2-40B4-BE49-F238E27FC236}">
                    <a16:creationId xmlns:a16="http://schemas.microsoft.com/office/drawing/2014/main" id="{7B2D0943-C50C-271F-FDF8-B46D7D63CEB1}"/>
                  </a:ext>
                </a:extLst>
              </p:cNvPr>
              <p:cNvSpPr/>
              <p:nvPr/>
            </p:nvSpPr>
            <p:spPr>
              <a:xfrm>
                <a:off x="11463498" y="-153075"/>
                <a:ext cx="293951" cy="320479"/>
              </a:xfrm>
              <a:custGeom>
                <a:avLst/>
                <a:gdLst>
                  <a:gd name="connsiteX0" fmla="*/ 117157 w 117157"/>
                  <a:gd name="connsiteY0" fmla="*/ 95 h 127730"/>
                  <a:gd name="connsiteX1" fmla="*/ 0 w 117157"/>
                  <a:gd name="connsiteY1" fmla="*/ 127730 h 127730"/>
                  <a:gd name="connsiteX2" fmla="*/ 67723 w 117157"/>
                  <a:gd name="connsiteY2" fmla="*/ 48863 h 127730"/>
                  <a:gd name="connsiteX3" fmla="*/ 117157 w 117157"/>
                  <a:gd name="connsiteY3" fmla="*/ 0 h 127730"/>
                </a:gdLst>
                <a:ahLst/>
                <a:cxnLst>
                  <a:cxn ang="0">
                    <a:pos x="connsiteX0" y="connsiteY0"/>
                  </a:cxn>
                  <a:cxn ang="0">
                    <a:pos x="connsiteX1" y="connsiteY1"/>
                  </a:cxn>
                  <a:cxn ang="0">
                    <a:pos x="connsiteX2" y="connsiteY2"/>
                  </a:cxn>
                  <a:cxn ang="0">
                    <a:pos x="connsiteX3" y="connsiteY3"/>
                  </a:cxn>
                </a:cxnLst>
                <a:rect l="l" t="t" r="r" b="b"/>
                <a:pathLst>
                  <a:path w="117157" h="127730">
                    <a:moveTo>
                      <a:pt x="117157" y="95"/>
                    </a:moveTo>
                    <a:cubicBezTo>
                      <a:pt x="64389" y="27242"/>
                      <a:pt x="22670" y="72485"/>
                      <a:pt x="0" y="127730"/>
                    </a:cubicBezTo>
                    <a:cubicBezTo>
                      <a:pt x="16859" y="96964"/>
                      <a:pt x="40005" y="70104"/>
                      <a:pt x="67723" y="48863"/>
                    </a:cubicBezTo>
                    <a:cubicBezTo>
                      <a:pt x="81820" y="30385"/>
                      <a:pt x="98488" y="13906"/>
                      <a:pt x="117157" y="0"/>
                    </a:cubicBezTo>
                  </a:path>
                </a:pathLst>
              </a:custGeom>
              <a:solidFill>
                <a:srgbClr val="96BE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Shape 307">
                <a:extLst>
                  <a:ext uri="{FF2B5EF4-FFF2-40B4-BE49-F238E27FC236}">
                    <a16:creationId xmlns:a16="http://schemas.microsoft.com/office/drawing/2014/main" id="{955BCC60-1595-7C07-B1E3-ACD6C987BE32}"/>
                  </a:ext>
                </a:extLst>
              </p:cNvPr>
              <p:cNvSpPr/>
              <p:nvPr/>
            </p:nvSpPr>
            <p:spPr>
              <a:xfrm>
                <a:off x="11417136" y="-30238"/>
                <a:ext cx="999913" cy="1060855"/>
              </a:xfrm>
              <a:custGeom>
                <a:avLst/>
                <a:gdLst>
                  <a:gd name="connsiteX0" fmla="*/ 86201 w 398525"/>
                  <a:gd name="connsiteY0" fmla="*/ 0 h 422814"/>
                  <a:gd name="connsiteX1" fmla="*/ 18479 w 398525"/>
                  <a:gd name="connsiteY1" fmla="*/ 78867 h 422814"/>
                  <a:gd name="connsiteX2" fmla="*/ 0 w 398525"/>
                  <a:gd name="connsiteY2" fmla="*/ 173260 h 422814"/>
                  <a:gd name="connsiteX3" fmla="*/ 249555 w 398525"/>
                  <a:gd name="connsiteY3" fmla="*/ 422815 h 422814"/>
                  <a:gd name="connsiteX4" fmla="*/ 398526 w 398525"/>
                  <a:gd name="connsiteY4" fmla="*/ 373571 h 422814"/>
                  <a:gd name="connsiteX5" fmla="*/ 284607 w 398525"/>
                  <a:gd name="connsiteY5" fmla="*/ 401098 h 422814"/>
                  <a:gd name="connsiteX6" fmla="*/ 35052 w 398525"/>
                  <a:gd name="connsiteY6" fmla="*/ 151543 h 422814"/>
                  <a:gd name="connsiteX7" fmla="*/ 86201 w 398525"/>
                  <a:gd name="connsiteY7" fmla="*/ 95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525" h="422814">
                    <a:moveTo>
                      <a:pt x="86201" y="0"/>
                    </a:moveTo>
                    <a:cubicBezTo>
                      <a:pt x="58483" y="21146"/>
                      <a:pt x="35338" y="48006"/>
                      <a:pt x="18479" y="78867"/>
                    </a:cubicBezTo>
                    <a:cubicBezTo>
                      <a:pt x="6572" y="108013"/>
                      <a:pt x="0" y="139827"/>
                      <a:pt x="0" y="173260"/>
                    </a:cubicBezTo>
                    <a:cubicBezTo>
                      <a:pt x="0" y="311087"/>
                      <a:pt x="111728" y="422815"/>
                      <a:pt x="249555" y="422815"/>
                    </a:cubicBezTo>
                    <a:cubicBezTo>
                      <a:pt x="305371" y="422815"/>
                      <a:pt x="356902" y="404527"/>
                      <a:pt x="398526" y="373571"/>
                    </a:cubicBezTo>
                    <a:cubicBezTo>
                      <a:pt x="364331" y="391096"/>
                      <a:pt x="325660" y="401098"/>
                      <a:pt x="284607" y="401098"/>
                    </a:cubicBezTo>
                    <a:cubicBezTo>
                      <a:pt x="146780" y="401098"/>
                      <a:pt x="35052" y="289369"/>
                      <a:pt x="35052" y="151543"/>
                    </a:cubicBezTo>
                    <a:cubicBezTo>
                      <a:pt x="35052" y="94583"/>
                      <a:pt x="54102" y="42100"/>
                      <a:pt x="86201" y="95"/>
                    </a:cubicBezTo>
                  </a:path>
                </a:pathLst>
              </a:custGeom>
              <a:solidFill>
                <a:srgbClr val="5DB4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Shape 308">
                <a:extLst>
                  <a:ext uri="{FF2B5EF4-FFF2-40B4-BE49-F238E27FC236}">
                    <a16:creationId xmlns:a16="http://schemas.microsoft.com/office/drawing/2014/main" id="{89754A8C-4CD8-AF1B-6404-33F9783F5A25}"/>
                  </a:ext>
                </a:extLst>
              </p:cNvPr>
              <p:cNvSpPr/>
              <p:nvPr/>
            </p:nvSpPr>
            <p:spPr>
              <a:xfrm>
                <a:off x="11633417" y="-221665"/>
                <a:ext cx="1036000" cy="926308"/>
              </a:xfrm>
              <a:custGeom>
                <a:avLst/>
                <a:gdLst>
                  <a:gd name="connsiteX0" fmla="*/ 163354 w 412908"/>
                  <a:gd name="connsiteY0" fmla="*/ 0 h 369189"/>
                  <a:gd name="connsiteX1" fmla="*/ 49435 w 412908"/>
                  <a:gd name="connsiteY1" fmla="*/ 27527 h 369189"/>
                  <a:gd name="connsiteX2" fmla="*/ 0 w 412908"/>
                  <a:gd name="connsiteY2" fmla="*/ 76391 h 369189"/>
                  <a:gd name="connsiteX3" fmla="*/ 151448 w 412908"/>
                  <a:gd name="connsiteY3" fmla="*/ 25241 h 369189"/>
                  <a:gd name="connsiteX4" fmla="*/ 401003 w 412908"/>
                  <a:gd name="connsiteY4" fmla="*/ 274796 h 369189"/>
                  <a:gd name="connsiteX5" fmla="*/ 382524 w 412908"/>
                  <a:gd name="connsiteY5" fmla="*/ 369189 h 369189"/>
                  <a:gd name="connsiteX6" fmla="*/ 412909 w 412908"/>
                  <a:gd name="connsiteY6" fmla="*/ 249650 h 369189"/>
                  <a:gd name="connsiteX7" fmla="*/ 163354 w 412908"/>
                  <a:gd name="connsiteY7" fmla="*/ 95 h 3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08" h="369189">
                    <a:moveTo>
                      <a:pt x="163354" y="0"/>
                    </a:moveTo>
                    <a:cubicBezTo>
                      <a:pt x="122301" y="0"/>
                      <a:pt x="83534" y="9906"/>
                      <a:pt x="49435" y="27527"/>
                    </a:cubicBezTo>
                    <a:cubicBezTo>
                      <a:pt x="30766" y="41434"/>
                      <a:pt x="14097" y="57817"/>
                      <a:pt x="0" y="76391"/>
                    </a:cubicBezTo>
                    <a:cubicBezTo>
                      <a:pt x="42005" y="44291"/>
                      <a:pt x="94488" y="25241"/>
                      <a:pt x="151448" y="25241"/>
                    </a:cubicBezTo>
                    <a:cubicBezTo>
                      <a:pt x="289275" y="25241"/>
                      <a:pt x="401003" y="136970"/>
                      <a:pt x="401003" y="274796"/>
                    </a:cubicBezTo>
                    <a:cubicBezTo>
                      <a:pt x="401003" y="308229"/>
                      <a:pt x="394430" y="340043"/>
                      <a:pt x="382524" y="369189"/>
                    </a:cubicBezTo>
                    <a:cubicBezTo>
                      <a:pt x="401955" y="333661"/>
                      <a:pt x="412909" y="292989"/>
                      <a:pt x="412909" y="249650"/>
                    </a:cubicBezTo>
                    <a:cubicBezTo>
                      <a:pt x="412909" y="111824"/>
                      <a:pt x="301181" y="95"/>
                      <a:pt x="163354" y="95"/>
                    </a:cubicBezTo>
                  </a:path>
                </a:pathLst>
              </a:custGeom>
              <a:solidFill>
                <a:srgbClr val="7EB5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Shape 309">
                <a:extLst>
                  <a:ext uri="{FF2B5EF4-FFF2-40B4-BE49-F238E27FC236}">
                    <a16:creationId xmlns:a16="http://schemas.microsoft.com/office/drawing/2014/main" id="{000D8C89-23EA-51FF-FD0C-D448F0585D3B}"/>
                  </a:ext>
                </a:extLst>
              </p:cNvPr>
              <p:cNvSpPr/>
              <p:nvPr/>
            </p:nvSpPr>
            <p:spPr>
              <a:xfrm>
                <a:off x="11521286" y="-182445"/>
                <a:ext cx="1134461" cy="1134701"/>
              </a:xfrm>
              <a:custGeom>
                <a:avLst/>
                <a:gdLst>
                  <a:gd name="connsiteX0" fmla="*/ 202597 w 452151"/>
                  <a:gd name="connsiteY0" fmla="*/ 95 h 452246"/>
                  <a:gd name="connsiteX1" fmla="*/ 51149 w 452151"/>
                  <a:gd name="connsiteY1" fmla="*/ 51244 h 452246"/>
                  <a:gd name="connsiteX2" fmla="*/ 0 w 452151"/>
                  <a:gd name="connsiteY2" fmla="*/ 202692 h 452246"/>
                  <a:gd name="connsiteX3" fmla="*/ 249555 w 452151"/>
                  <a:gd name="connsiteY3" fmla="*/ 452247 h 452246"/>
                  <a:gd name="connsiteX4" fmla="*/ 363474 w 452151"/>
                  <a:gd name="connsiteY4" fmla="*/ 424720 h 452246"/>
                  <a:gd name="connsiteX5" fmla="*/ 433673 w 452151"/>
                  <a:gd name="connsiteY5" fmla="*/ 343948 h 452246"/>
                  <a:gd name="connsiteX6" fmla="*/ 452152 w 452151"/>
                  <a:gd name="connsiteY6" fmla="*/ 249555 h 452246"/>
                  <a:gd name="connsiteX7" fmla="*/ 202597 w 452151"/>
                  <a:gd name="connsiteY7" fmla="*/ 0 h 4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151" h="452246">
                    <a:moveTo>
                      <a:pt x="202597" y="95"/>
                    </a:moveTo>
                    <a:cubicBezTo>
                      <a:pt x="145637" y="95"/>
                      <a:pt x="93154" y="19145"/>
                      <a:pt x="51149" y="51244"/>
                    </a:cubicBezTo>
                    <a:cubicBezTo>
                      <a:pt x="19050" y="93250"/>
                      <a:pt x="0" y="145733"/>
                      <a:pt x="0" y="202692"/>
                    </a:cubicBezTo>
                    <a:cubicBezTo>
                      <a:pt x="0" y="340519"/>
                      <a:pt x="111728" y="452247"/>
                      <a:pt x="249555" y="452247"/>
                    </a:cubicBezTo>
                    <a:cubicBezTo>
                      <a:pt x="290608" y="452247"/>
                      <a:pt x="329375" y="442341"/>
                      <a:pt x="363474" y="424720"/>
                    </a:cubicBezTo>
                    <a:cubicBezTo>
                      <a:pt x="392335" y="403288"/>
                      <a:pt x="416338" y="375761"/>
                      <a:pt x="433673" y="343948"/>
                    </a:cubicBezTo>
                    <a:cubicBezTo>
                      <a:pt x="445580" y="314801"/>
                      <a:pt x="452152" y="282988"/>
                      <a:pt x="452152" y="249555"/>
                    </a:cubicBezTo>
                    <a:cubicBezTo>
                      <a:pt x="452152" y="111728"/>
                      <a:pt x="340424" y="0"/>
                      <a:pt x="202597" y="0"/>
                    </a:cubicBezTo>
                  </a:path>
                </a:pathLst>
              </a:custGeom>
              <a:solidFill>
                <a:srgbClr val="6DB2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 name="Freeform: Shape 302">
              <a:extLst>
                <a:ext uri="{FF2B5EF4-FFF2-40B4-BE49-F238E27FC236}">
                  <a16:creationId xmlns:a16="http://schemas.microsoft.com/office/drawing/2014/main" id="{2D3BAC7C-E51B-5EC2-282C-F601AFA05AD4}"/>
                </a:ext>
              </a:extLst>
            </p:cNvPr>
            <p:cNvSpPr/>
            <p:nvPr/>
          </p:nvSpPr>
          <p:spPr>
            <a:xfrm>
              <a:off x="936590" y="1203202"/>
              <a:ext cx="320710" cy="350856"/>
            </a:xfrm>
            <a:custGeom>
              <a:avLst/>
              <a:gdLst>
                <a:gd name="connsiteX0" fmla="*/ 3680054 w 4041597"/>
                <a:gd name="connsiteY0" fmla="*/ 2713673 h 4421505"/>
                <a:gd name="connsiteX1" fmla="*/ 3746729 w 4041597"/>
                <a:gd name="connsiteY1" fmla="*/ 2646998 h 4421505"/>
                <a:gd name="connsiteX2" fmla="*/ 3813404 w 4041597"/>
                <a:gd name="connsiteY2" fmla="*/ 2713673 h 4421505"/>
                <a:gd name="connsiteX3" fmla="*/ 3813404 w 4041597"/>
                <a:gd name="connsiteY3" fmla="*/ 3419475 h 4421505"/>
                <a:gd name="connsiteX4" fmla="*/ 3231426 w 4041597"/>
                <a:gd name="connsiteY4" fmla="*/ 4001453 h 4421505"/>
                <a:gd name="connsiteX5" fmla="*/ 2588489 w 4041597"/>
                <a:gd name="connsiteY5" fmla="*/ 4001453 h 4421505"/>
                <a:gd name="connsiteX6" fmla="*/ 2588489 w 4041597"/>
                <a:gd name="connsiteY6" fmla="*/ 4081463 h 4421505"/>
                <a:gd name="connsiteX7" fmla="*/ 2588489 w 4041597"/>
                <a:gd name="connsiteY7" fmla="*/ 4081463 h 4421505"/>
                <a:gd name="connsiteX8" fmla="*/ 2485619 w 4041597"/>
                <a:gd name="connsiteY8" fmla="*/ 4137660 h 4421505"/>
                <a:gd name="connsiteX9" fmla="*/ 2260829 w 4041597"/>
                <a:gd name="connsiteY9" fmla="*/ 3990975 h 4421505"/>
                <a:gd name="connsiteX10" fmla="*/ 2259876 w 4041597"/>
                <a:gd name="connsiteY10" fmla="*/ 3878580 h 4421505"/>
                <a:gd name="connsiteX11" fmla="*/ 2480856 w 4041597"/>
                <a:gd name="connsiteY11" fmla="*/ 3733800 h 4421505"/>
                <a:gd name="connsiteX12" fmla="*/ 2588489 w 4041597"/>
                <a:gd name="connsiteY12" fmla="*/ 3787140 h 4421505"/>
                <a:gd name="connsiteX13" fmla="*/ 2588489 w 4041597"/>
                <a:gd name="connsiteY13" fmla="*/ 3867150 h 4421505"/>
                <a:gd name="connsiteX14" fmla="*/ 3231426 w 4041597"/>
                <a:gd name="connsiteY14" fmla="*/ 3867150 h 4421505"/>
                <a:gd name="connsiteX15" fmla="*/ 3680054 w 4041597"/>
                <a:gd name="connsiteY15" fmla="*/ 3418523 h 4421505"/>
                <a:gd name="connsiteX16" fmla="*/ 3680054 w 4041597"/>
                <a:gd name="connsiteY16" fmla="*/ 2713673 h 4421505"/>
                <a:gd name="connsiteX17" fmla="*/ 361544 w 4041597"/>
                <a:gd name="connsiteY17" fmla="*/ 1617345 h 4421505"/>
                <a:gd name="connsiteX18" fmla="*/ 294869 w 4041597"/>
                <a:gd name="connsiteY18" fmla="*/ 1684020 h 4421505"/>
                <a:gd name="connsiteX19" fmla="*/ 228194 w 4041597"/>
                <a:gd name="connsiteY19" fmla="*/ 1617345 h 4421505"/>
                <a:gd name="connsiteX20" fmla="*/ 228194 w 4041597"/>
                <a:gd name="connsiteY20" fmla="*/ 998220 h 4421505"/>
                <a:gd name="connsiteX21" fmla="*/ 811124 w 4041597"/>
                <a:gd name="connsiteY21" fmla="*/ 416243 h 4421505"/>
                <a:gd name="connsiteX22" fmla="*/ 1406436 w 4041597"/>
                <a:gd name="connsiteY22" fmla="*/ 416243 h 4421505"/>
                <a:gd name="connsiteX23" fmla="*/ 1406436 w 4041597"/>
                <a:gd name="connsiteY23" fmla="*/ 339090 h 4421505"/>
                <a:gd name="connsiteX24" fmla="*/ 1514069 w 4041597"/>
                <a:gd name="connsiteY24" fmla="*/ 286703 h 4421505"/>
                <a:gd name="connsiteX25" fmla="*/ 1735049 w 4041597"/>
                <a:gd name="connsiteY25" fmla="*/ 430530 h 4421505"/>
                <a:gd name="connsiteX26" fmla="*/ 1734096 w 4041597"/>
                <a:gd name="connsiteY26" fmla="*/ 542925 h 4421505"/>
                <a:gd name="connsiteX27" fmla="*/ 1509306 w 4041597"/>
                <a:gd name="connsiteY27" fmla="*/ 689610 h 4421505"/>
                <a:gd name="connsiteX28" fmla="*/ 1406436 w 4041597"/>
                <a:gd name="connsiteY28" fmla="*/ 634365 h 4421505"/>
                <a:gd name="connsiteX29" fmla="*/ 1406436 w 4041597"/>
                <a:gd name="connsiteY29" fmla="*/ 634365 h 4421505"/>
                <a:gd name="connsiteX30" fmla="*/ 1406436 w 4041597"/>
                <a:gd name="connsiteY30" fmla="*/ 548640 h 4421505"/>
                <a:gd name="connsiteX31" fmla="*/ 811124 w 4041597"/>
                <a:gd name="connsiteY31" fmla="*/ 548640 h 4421505"/>
                <a:gd name="connsiteX32" fmla="*/ 361544 w 4041597"/>
                <a:gd name="connsiteY32" fmla="*/ 998220 h 4421505"/>
                <a:gd name="connsiteX33" fmla="*/ 361544 w 4041597"/>
                <a:gd name="connsiteY33" fmla="*/ 1617345 h 4421505"/>
                <a:gd name="connsiteX34" fmla="*/ 2417991 w 4041597"/>
                <a:gd name="connsiteY34" fmla="*/ 3934778 h 4421505"/>
                <a:gd name="connsiteX35" fmla="*/ 2455139 w 4041597"/>
                <a:gd name="connsiteY35" fmla="*/ 3959543 h 4421505"/>
                <a:gd name="connsiteX36" fmla="*/ 2455139 w 4041597"/>
                <a:gd name="connsiteY36" fmla="*/ 3910965 h 4421505"/>
                <a:gd name="connsiteX37" fmla="*/ 2417991 w 4041597"/>
                <a:gd name="connsiteY37" fmla="*/ 3934778 h 4421505"/>
                <a:gd name="connsiteX38" fmla="*/ 1549311 w 4041597"/>
                <a:gd name="connsiteY38" fmla="*/ 503873 h 4421505"/>
                <a:gd name="connsiteX39" fmla="*/ 1576934 w 4041597"/>
                <a:gd name="connsiteY39" fmla="*/ 485775 h 4421505"/>
                <a:gd name="connsiteX40" fmla="*/ 1539786 w 4041597"/>
                <a:gd name="connsiteY40" fmla="*/ 461010 h 4421505"/>
                <a:gd name="connsiteX41" fmla="*/ 1539786 w 4041597"/>
                <a:gd name="connsiteY41" fmla="*/ 510540 h 4421505"/>
                <a:gd name="connsiteX42" fmla="*/ 1549311 w 4041597"/>
                <a:gd name="connsiteY42" fmla="*/ 503873 h 4421505"/>
                <a:gd name="connsiteX43" fmla="*/ 1690281 w 4041597"/>
                <a:gd name="connsiteY43" fmla="*/ 1909763 h 4421505"/>
                <a:gd name="connsiteX44" fmla="*/ 1784579 w 4041597"/>
                <a:gd name="connsiteY44" fmla="*/ 1909763 h 4421505"/>
                <a:gd name="connsiteX45" fmla="*/ 1784579 w 4041597"/>
                <a:gd name="connsiteY45" fmla="*/ 2004060 h 4421505"/>
                <a:gd name="connsiteX46" fmla="*/ 1578839 w 4041597"/>
                <a:gd name="connsiteY46" fmla="*/ 2209800 h 4421505"/>
                <a:gd name="connsiteX47" fmla="*/ 1784579 w 4041597"/>
                <a:gd name="connsiteY47" fmla="*/ 2415540 h 4421505"/>
                <a:gd name="connsiteX48" fmla="*/ 1784579 w 4041597"/>
                <a:gd name="connsiteY48" fmla="*/ 2509838 h 4421505"/>
                <a:gd name="connsiteX49" fmla="*/ 1690281 w 4041597"/>
                <a:gd name="connsiteY49" fmla="*/ 2509838 h 4421505"/>
                <a:gd name="connsiteX50" fmla="*/ 1436916 w 4041597"/>
                <a:gd name="connsiteY50" fmla="*/ 2257425 h 4421505"/>
                <a:gd name="connsiteX51" fmla="*/ 1436916 w 4041597"/>
                <a:gd name="connsiteY51" fmla="*/ 2163128 h 4421505"/>
                <a:gd name="connsiteX52" fmla="*/ 1690281 w 4041597"/>
                <a:gd name="connsiteY52" fmla="*/ 1909763 h 4421505"/>
                <a:gd name="connsiteX53" fmla="*/ 1954124 w 4041597"/>
                <a:gd name="connsiteY53" fmla="*/ 1814513 h 4421505"/>
                <a:gd name="connsiteX54" fmla="*/ 2020799 w 4041597"/>
                <a:gd name="connsiteY54" fmla="*/ 1747838 h 4421505"/>
                <a:gd name="connsiteX55" fmla="*/ 2087474 w 4041597"/>
                <a:gd name="connsiteY55" fmla="*/ 1814513 h 4421505"/>
                <a:gd name="connsiteX56" fmla="*/ 2087474 w 4041597"/>
                <a:gd name="connsiteY56" fmla="*/ 2606040 h 4421505"/>
                <a:gd name="connsiteX57" fmla="*/ 2020799 w 4041597"/>
                <a:gd name="connsiteY57" fmla="*/ 2672715 h 4421505"/>
                <a:gd name="connsiteX58" fmla="*/ 1954124 w 4041597"/>
                <a:gd name="connsiteY58" fmla="*/ 2606040 h 4421505"/>
                <a:gd name="connsiteX59" fmla="*/ 1954124 w 4041597"/>
                <a:gd name="connsiteY59" fmla="*/ 1814513 h 4421505"/>
                <a:gd name="connsiteX60" fmla="*/ 2257971 w 4041597"/>
                <a:gd name="connsiteY60" fmla="*/ 2005013 h 4421505"/>
                <a:gd name="connsiteX61" fmla="*/ 2257971 w 4041597"/>
                <a:gd name="connsiteY61" fmla="*/ 1910715 h 4421505"/>
                <a:gd name="connsiteX62" fmla="*/ 2352269 w 4041597"/>
                <a:gd name="connsiteY62" fmla="*/ 1910715 h 4421505"/>
                <a:gd name="connsiteX63" fmla="*/ 2605634 w 4041597"/>
                <a:gd name="connsiteY63" fmla="*/ 2164080 h 4421505"/>
                <a:gd name="connsiteX64" fmla="*/ 2605634 w 4041597"/>
                <a:gd name="connsiteY64" fmla="*/ 2258378 h 4421505"/>
                <a:gd name="connsiteX65" fmla="*/ 2352269 w 4041597"/>
                <a:gd name="connsiteY65" fmla="*/ 2510790 h 4421505"/>
                <a:gd name="connsiteX66" fmla="*/ 2257971 w 4041597"/>
                <a:gd name="connsiteY66" fmla="*/ 2510790 h 4421505"/>
                <a:gd name="connsiteX67" fmla="*/ 2257971 w 4041597"/>
                <a:gd name="connsiteY67" fmla="*/ 2416493 h 4421505"/>
                <a:gd name="connsiteX68" fmla="*/ 2463711 w 4041597"/>
                <a:gd name="connsiteY68" fmla="*/ 2210753 h 4421505"/>
                <a:gd name="connsiteX69" fmla="*/ 2257971 w 4041597"/>
                <a:gd name="connsiteY69" fmla="*/ 2005013 h 4421505"/>
                <a:gd name="connsiteX70" fmla="*/ 1314044 w 4041597"/>
                <a:gd name="connsiteY70" fmla="*/ 1462088 h 4421505"/>
                <a:gd name="connsiteX71" fmla="*/ 2136051 w 4041597"/>
                <a:gd name="connsiteY71" fmla="*/ 1462088 h 4421505"/>
                <a:gd name="connsiteX72" fmla="*/ 2097951 w 4041597"/>
                <a:gd name="connsiteY72" fmla="*/ 1396365 h 4421505"/>
                <a:gd name="connsiteX73" fmla="*/ 2111286 w 4041597"/>
                <a:gd name="connsiteY73" fmla="*/ 1313498 h 4421505"/>
                <a:gd name="connsiteX74" fmla="*/ 2111286 w 4041597"/>
                <a:gd name="connsiteY74" fmla="*/ 1313498 h 4421505"/>
                <a:gd name="connsiteX75" fmla="*/ 2261781 w 4041597"/>
                <a:gd name="connsiteY75" fmla="*/ 1180148 h 4421505"/>
                <a:gd name="connsiteX76" fmla="*/ 2261781 w 4041597"/>
                <a:gd name="connsiteY76" fmla="*/ 869633 h 4421505"/>
                <a:gd name="connsiteX77" fmla="*/ 2111286 w 4041597"/>
                <a:gd name="connsiteY77" fmla="*/ 735330 h 4421505"/>
                <a:gd name="connsiteX78" fmla="*/ 2100809 w 4041597"/>
                <a:gd name="connsiteY78" fmla="*/ 647700 h 4421505"/>
                <a:gd name="connsiteX79" fmla="*/ 2259876 w 4041597"/>
                <a:gd name="connsiteY79" fmla="*/ 372428 h 4421505"/>
                <a:gd name="connsiteX80" fmla="*/ 2337981 w 4041597"/>
                <a:gd name="connsiteY80" fmla="*/ 342900 h 4421505"/>
                <a:gd name="connsiteX81" fmla="*/ 2337981 w 4041597"/>
                <a:gd name="connsiteY81" fmla="*/ 342900 h 4421505"/>
                <a:gd name="connsiteX82" fmla="*/ 2529434 w 4041597"/>
                <a:gd name="connsiteY82" fmla="*/ 405765 h 4421505"/>
                <a:gd name="connsiteX83" fmla="*/ 2798039 w 4041597"/>
                <a:gd name="connsiteY83" fmla="*/ 250508 h 4421505"/>
                <a:gd name="connsiteX84" fmla="*/ 2838996 w 4041597"/>
                <a:gd name="connsiteY84" fmla="*/ 53340 h 4421505"/>
                <a:gd name="connsiteX85" fmla="*/ 2903766 w 4041597"/>
                <a:gd name="connsiteY85" fmla="*/ 0 h 4421505"/>
                <a:gd name="connsiteX86" fmla="*/ 2903766 w 4041597"/>
                <a:gd name="connsiteY86" fmla="*/ 0 h 4421505"/>
                <a:gd name="connsiteX87" fmla="*/ 3226664 w 4041597"/>
                <a:gd name="connsiteY87" fmla="*/ 0 h 4421505"/>
                <a:gd name="connsiteX88" fmla="*/ 3292386 w 4041597"/>
                <a:gd name="connsiteY88" fmla="*/ 58103 h 4421505"/>
                <a:gd name="connsiteX89" fmla="*/ 3332391 w 4041597"/>
                <a:gd name="connsiteY89" fmla="*/ 250508 h 4421505"/>
                <a:gd name="connsiteX90" fmla="*/ 3600996 w 4041597"/>
                <a:gd name="connsiteY90" fmla="*/ 405765 h 4421505"/>
                <a:gd name="connsiteX91" fmla="*/ 3792449 w 4041597"/>
                <a:gd name="connsiteY91" fmla="*/ 342900 h 4421505"/>
                <a:gd name="connsiteX92" fmla="*/ 3873411 w 4041597"/>
                <a:gd name="connsiteY92" fmla="*/ 378143 h 4421505"/>
                <a:gd name="connsiteX93" fmla="*/ 4032479 w 4041597"/>
                <a:gd name="connsiteY93" fmla="*/ 653415 h 4421505"/>
                <a:gd name="connsiteX94" fmla="*/ 4019144 w 4041597"/>
                <a:gd name="connsiteY94" fmla="*/ 736283 h 4421505"/>
                <a:gd name="connsiteX95" fmla="*/ 4019144 w 4041597"/>
                <a:gd name="connsiteY95" fmla="*/ 736283 h 4421505"/>
                <a:gd name="connsiteX96" fmla="*/ 3868649 w 4041597"/>
                <a:gd name="connsiteY96" fmla="*/ 870585 h 4421505"/>
                <a:gd name="connsiteX97" fmla="*/ 3868649 w 4041597"/>
                <a:gd name="connsiteY97" fmla="*/ 1180148 h 4421505"/>
                <a:gd name="connsiteX98" fmla="*/ 4019144 w 4041597"/>
                <a:gd name="connsiteY98" fmla="*/ 1314450 h 4421505"/>
                <a:gd name="connsiteX99" fmla="*/ 4029621 w 4041597"/>
                <a:gd name="connsiteY99" fmla="*/ 1402080 h 4421505"/>
                <a:gd name="connsiteX100" fmla="*/ 3870554 w 4041597"/>
                <a:gd name="connsiteY100" fmla="*/ 1677353 h 4421505"/>
                <a:gd name="connsiteX101" fmla="*/ 3792449 w 4041597"/>
                <a:gd name="connsiteY101" fmla="*/ 1706880 h 4421505"/>
                <a:gd name="connsiteX102" fmla="*/ 3792449 w 4041597"/>
                <a:gd name="connsiteY102" fmla="*/ 1706880 h 4421505"/>
                <a:gd name="connsiteX103" fmla="*/ 3600996 w 4041597"/>
                <a:gd name="connsiteY103" fmla="*/ 1644015 h 4421505"/>
                <a:gd name="connsiteX104" fmla="*/ 3347631 w 4041597"/>
                <a:gd name="connsiteY104" fmla="*/ 1793558 h 4421505"/>
                <a:gd name="connsiteX105" fmla="*/ 3256191 w 4041597"/>
                <a:gd name="connsiteY105" fmla="*/ 2739390 h 4421505"/>
                <a:gd name="connsiteX106" fmla="*/ 2727554 w 4041597"/>
                <a:gd name="connsiteY106" fmla="*/ 2959418 h 4421505"/>
                <a:gd name="connsiteX107" fmla="*/ 1905546 w 4041597"/>
                <a:gd name="connsiteY107" fmla="*/ 2959418 h 4421505"/>
                <a:gd name="connsiteX108" fmla="*/ 1943646 w 4041597"/>
                <a:gd name="connsiteY108" fmla="*/ 3025140 h 4421505"/>
                <a:gd name="connsiteX109" fmla="*/ 1930311 w 4041597"/>
                <a:gd name="connsiteY109" fmla="*/ 3108008 h 4421505"/>
                <a:gd name="connsiteX110" fmla="*/ 1930311 w 4041597"/>
                <a:gd name="connsiteY110" fmla="*/ 3108008 h 4421505"/>
                <a:gd name="connsiteX111" fmla="*/ 1779816 w 4041597"/>
                <a:gd name="connsiteY111" fmla="*/ 3242310 h 4421505"/>
                <a:gd name="connsiteX112" fmla="*/ 1779816 w 4041597"/>
                <a:gd name="connsiteY112" fmla="*/ 3551873 h 4421505"/>
                <a:gd name="connsiteX113" fmla="*/ 1930311 w 4041597"/>
                <a:gd name="connsiteY113" fmla="*/ 3686175 h 4421505"/>
                <a:gd name="connsiteX114" fmla="*/ 1940789 w 4041597"/>
                <a:gd name="connsiteY114" fmla="*/ 3773805 h 4421505"/>
                <a:gd name="connsiteX115" fmla="*/ 1781721 w 4041597"/>
                <a:gd name="connsiteY115" fmla="*/ 4049078 h 4421505"/>
                <a:gd name="connsiteX116" fmla="*/ 1703616 w 4041597"/>
                <a:gd name="connsiteY116" fmla="*/ 4078605 h 4421505"/>
                <a:gd name="connsiteX117" fmla="*/ 1703616 w 4041597"/>
                <a:gd name="connsiteY117" fmla="*/ 4078605 h 4421505"/>
                <a:gd name="connsiteX118" fmla="*/ 1512164 w 4041597"/>
                <a:gd name="connsiteY118" fmla="*/ 4015740 h 4421505"/>
                <a:gd name="connsiteX119" fmla="*/ 1243559 w 4041597"/>
                <a:gd name="connsiteY119" fmla="*/ 4170998 h 4421505"/>
                <a:gd name="connsiteX120" fmla="*/ 1202601 w 4041597"/>
                <a:gd name="connsiteY120" fmla="*/ 4368165 h 4421505"/>
                <a:gd name="connsiteX121" fmla="*/ 1137831 w 4041597"/>
                <a:gd name="connsiteY121" fmla="*/ 4421505 h 4421505"/>
                <a:gd name="connsiteX122" fmla="*/ 1137831 w 4041597"/>
                <a:gd name="connsiteY122" fmla="*/ 4421505 h 4421505"/>
                <a:gd name="connsiteX123" fmla="*/ 814934 w 4041597"/>
                <a:gd name="connsiteY123" fmla="*/ 4421505 h 4421505"/>
                <a:gd name="connsiteX124" fmla="*/ 749211 w 4041597"/>
                <a:gd name="connsiteY124" fmla="*/ 4363403 h 4421505"/>
                <a:gd name="connsiteX125" fmla="*/ 709206 w 4041597"/>
                <a:gd name="connsiteY125" fmla="*/ 4170998 h 4421505"/>
                <a:gd name="connsiteX126" fmla="*/ 440601 w 4041597"/>
                <a:gd name="connsiteY126" fmla="*/ 4015740 h 4421505"/>
                <a:gd name="connsiteX127" fmla="*/ 249149 w 4041597"/>
                <a:gd name="connsiteY127" fmla="*/ 4078605 h 4421505"/>
                <a:gd name="connsiteX128" fmla="*/ 169139 w 4041597"/>
                <a:gd name="connsiteY128" fmla="*/ 4045268 h 4421505"/>
                <a:gd name="connsiteX129" fmla="*/ 9119 w 4041597"/>
                <a:gd name="connsiteY129" fmla="*/ 3769043 h 4421505"/>
                <a:gd name="connsiteX130" fmla="*/ 22454 w 4041597"/>
                <a:gd name="connsiteY130" fmla="*/ 3686175 h 4421505"/>
                <a:gd name="connsiteX131" fmla="*/ 22454 w 4041597"/>
                <a:gd name="connsiteY131" fmla="*/ 3686175 h 4421505"/>
                <a:gd name="connsiteX132" fmla="*/ 172949 w 4041597"/>
                <a:gd name="connsiteY132" fmla="*/ 3551873 h 4421505"/>
                <a:gd name="connsiteX133" fmla="*/ 172949 w 4041597"/>
                <a:gd name="connsiteY133" fmla="*/ 3242310 h 4421505"/>
                <a:gd name="connsiteX134" fmla="*/ 22454 w 4041597"/>
                <a:gd name="connsiteY134" fmla="*/ 3108008 h 4421505"/>
                <a:gd name="connsiteX135" fmla="*/ 11976 w 4041597"/>
                <a:gd name="connsiteY135" fmla="*/ 3020378 h 4421505"/>
                <a:gd name="connsiteX136" fmla="*/ 171044 w 4041597"/>
                <a:gd name="connsiteY136" fmla="*/ 2745105 h 4421505"/>
                <a:gd name="connsiteX137" fmla="*/ 249149 w 4041597"/>
                <a:gd name="connsiteY137" fmla="*/ 2715578 h 4421505"/>
                <a:gd name="connsiteX138" fmla="*/ 249149 w 4041597"/>
                <a:gd name="connsiteY138" fmla="*/ 2715578 h 4421505"/>
                <a:gd name="connsiteX139" fmla="*/ 440601 w 4041597"/>
                <a:gd name="connsiteY139" fmla="*/ 2778443 h 4421505"/>
                <a:gd name="connsiteX140" fmla="*/ 693966 w 4041597"/>
                <a:gd name="connsiteY140" fmla="*/ 2628900 h 4421505"/>
                <a:gd name="connsiteX141" fmla="*/ 785406 w 4041597"/>
                <a:gd name="connsiteY141" fmla="*/ 1683068 h 4421505"/>
                <a:gd name="connsiteX142" fmla="*/ 1314044 w 4041597"/>
                <a:gd name="connsiteY142" fmla="*/ 1462088 h 4421505"/>
                <a:gd name="connsiteX143" fmla="*/ 1314044 w 4041597"/>
                <a:gd name="connsiteY143" fmla="*/ 1462088 h 4421505"/>
                <a:gd name="connsiteX144" fmla="*/ 2289404 w 4041597"/>
                <a:gd name="connsiteY144" fmla="*/ 1462088 h 4421505"/>
                <a:gd name="connsiteX145" fmla="*/ 2727554 w 4041597"/>
                <a:gd name="connsiteY145" fmla="*/ 1462088 h 4421505"/>
                <a:gd name="connsiteX146" fmla="*/ 3257144 w 4041597"/>
                <a:gd name="connsiteY146" fmla="*/ 1683068 h 4421505"/>
                <a:gd name="connsiteX147" fmla="*/ 3407639 w 4041597"/>
                <a:gd name="connsiteY147" fmla="*/ 1618298 h 4421505"/>
                <a:gd name="connsiteX148" fmla="*/ 3536226 w 4041597"/>
                <a:gd name="connsiteY148" fmla="*/ 1522095 h 4421505"/>
                <a:gd name="connsiteX149" fmla="*/ 3605759 w 4041597"/>
                <a:gd name="connsiteY149" fmla="*/ 1503998 h 4421505"/>
                <a:gd name="connsiteX150" fmla="*/ 3782924 w 4041597"/>
                <a:gd name="connsiteY150" fmla="*/ 1562100 h 4421505"/>
                <a:gd name="connsiteX151" fmla="*/ 3890556 w 4041597"/>
                <a:gd name="connsiteY151" fmla="*/ 1376363 h 4421505"/>
                <a:gd name="connsiteX152" fmla="*/ 3751491 w 4041597"/>
                <a:gd name="connsiteY152" fmla="*/ 1253490 h 4421505"/>
                <a:gd name="connsiteX153" fmla="*/ 3751491 w 4041597"/>
                <a:gd name="connsiteY153" fmla="*/ 1253490 h 4421505"/>
                <a:gd name="connsiteX154" fmla="*/ 3730536 w 4041597"/>
                <a:gd name="connsiteY154" fmla="*/ 1187768 h 4421505"/>
                <a:gd name="connsiteX155" fmla="*/ 3750539 w 4041597"/>
                <a:gd name="connsiteY155" fmla="*/ 1024890 h 4421505"/>
                <a:gd name="connsiteX156" fmla="*/ 3731489 w 4041597"/>
                <a:gd name="connsiteY156" fmla="*/ 865823 h 4421505"/>
                <a:gd name="connsiteX157" fmla="*/ 3750539 w 4041597"/>
                <a:gd name="connsiteY157" fmla="*/ 796290 h 4421505"/>
                <a:gd name="connsiteX158" fmla="*/ 3889604 w 4041597"/>
                <a:gd name="connsiteY158" fmla="*/ 672465 h 4421505"/>
                <a:gd name="connsiteX159" fmla="*/ 3781971 w 4041597"/>
                <a:gd name="connsiteY159" fmla="*/ 486728 h 4421505"/>
                <a:gd name="connsiteX160" fmla="*/ 3604806 w 4041597"/>
                <a:gd name="connsiteY160" fmla="*/ 544830 h 4421505"/>
                <a:gd name="connsiteX161" fmla="*/ 3604806 w 4041597"/>
                <a:gd name="connsiteY161" fmla="*/ 544830 h 4421505"/>
                <a:gd name="connsiteX162" fmla="*/ 3538131 w 4041597"/>
                <a:gd name="connsiteY162" fmla="*/ 529590 h 4421505"/>
                <a:gd name="connsiteX163" fmla="*/ 3259049 w 4041597"/>
                <a:gd name="connsiteY163" fmla="*/ 367665 h 4421505"/>
                <a:gd name="connsiteX164" fmla="*/ 3209519 w 4041597"/>
                <a:gd name="connsiteY164" fmla="*/ 316230 h 4421505"/>
                <a:gd name="connsiteX165" fmla="*/ 3171419 w 4041597"/>
                <a:gd name="connsiteY165" fmla="*/ 134303 h 4421505"/>
                <a:gd name="connsiteX166" fmla="*/ 2956154 w 4041597"/>
                <a:gd name="connsiteY166" fmla="*/ 134303 h 4421505"/>
                <a:gd name="connsiteX167" fmla="*/ 2918054 w 4041597"/>
                <a:gd name="connsiteY167" fmla="*/ 316230 h 4421505"/>
                <a:gd name="connsiteX168" fmla="*/ 2918054 w 4041597"/>
                <a:gd name="connsiteY168" fmla="*/ 316230 h 4421505"/>
                <a:gd name="connsiteX169" fmla="*/ 2871381 w 4041597"/>
                <a:gd name="connsiteY169" fmla="*/ 366713 h 4421505"/>
                <a:gd name="connsiteX170" fmla="*/ 2720886 w 4041597"/>
                <a:gd name="connsiteY170" fmla="*/ 430530 h 4421505"/>
                <a:gd name="connsiteX171" fmla="*/ 2592299 w 4041597"/>
                <a:gd name="connsiteY171" fmla="*/ 526733 h 4421505"/>
                <a:gd name="connsiteX172" fmla="*/ 2522766 w 4041597"/>
                <a:gd name="connsiteY172" fmla="*/ 544830 h 4421505"/>
                <a:gd name="connsiteX173" fmla="*/ 2345601 w 4041597"/>
                <a:gd name="connsiteY173" fmla="*/ 486728 h 4421505"/>
                <a:gd name="connsiteX174" fmla="*/ 2239874 w 4041597"/>
                <a:gd name="connsiteY174" fmla="*/ 672465 h 4421505"/>
                <a:gd name="connsiteX175" fmla="*/ 2378939 w 4041597"/>
                <a:gd name="connsiteY175" fmla="*/ 796290 h 4421505"/>
                <a:gd name="connsiteX176" fmla="*/ 2378939 w 4041597"/>
                <a:gd name="connsiteY176" fmla="*/ 796290 h 4421505"/>
                <a:gd name="connsiteX177" fmla="*/ 2398941 w 4041597"/>
                <a:gd name="connsiteY177" fmla="*/ 861060 h 4421505"/>
                <a:gd name="connsiteX178" fmla="*/ 2379891 w 4041597"/>
                <a:gd name="connsiteY178" fmla="*/ 1023937 h 4421505"/>
                <a:gd name="connsiteX179" fmla="*/ 2397989 w 4041597"/>
                <a:gd name="connsiteY179" fmla="*/ 1183005 h 4421505"/>
                <a:gd name="connsiteX180" fmla="*/ 2378939 w 4041597"/>
                <a:gd name="connsiteY180" fmla="*/ 1252538 h 4421505"/>
                <a:gd name="connsiteX181" fmla="*/ 2239874 w 4041597"/>
                <a:gd name="connsiteY181" fmla="*/ 1376363 h 4421505"/>
                <a:gd name="connsiteX182" fmla="*/ 2289404 w 4041597"/>
                <a:gd name="connsiteY182" fmla="*/ 1462088 h 4421505"/>
                <a:gd name="connsiteX183" fmla="*/ 1752194 w 4041597"/>
                <a:gd name="connsiteY183" fmla="*/ 2958465 h 4421505"/>
                <a:gd name="connsiteX184" fmla="*/ 1314044 w 4041597"/>
                <a:gd name="connsiteY184" fmla="*/ 2958465 h 4421505"/>
                <a:gd name="connsiteX185" fmla="*/ 784454 w 4041597"/>
                <a:gd name="connsiteY185" fmla="*/ 2737485 h 4421505"/>
                <a:gd name="connsiteX186" fmla="*/ 633959 w 4041597"/>
                <a:gd name="connsiteY186" fmla="*/ 2801303 h 4421505"/>
                <a:gd name="connsiteX187" fmla="*/ 505371 w 4041597"/>
                <a:gd name="connsiteY187" fmla="*/ 2897505 h 4421505"/>
                <a:gd name="connsiteX188" fmla="*/ 435839 w 4041597"/>
                <a:gd name="connsiteY188" fmla="*/ 2915603 h 4421505"/>
                <a:gd name="connsiteX189" fmla="*/ 258674 w 4041597"/>
                <a:gd name="connsiteY189" fmla="*/ 2856548 h 4421505"/>
                <a:gd name="connsiteX190" fmla="*/ 151994 w 4041597"/>
                <a:gd name="connsiteY190" fmla="*/ 3044190 h 4421505"/>
                <a:gd name="connsiteX191" fmla="*/ 291059 w 4041597"/>
                <a:gd name="connsiteY191" fmla="*/ 3168015 h 4421505"/>
                <a:gd name="connsiteX192" fmla="*/ 291059 w 4041597"/>
                <a:gd name="connsiteY192" fmla="*/ 3168015 h 4421505"/>
                <a:gd name="connsiteX193" fmla="*/ 312014 w 4041597"/>
                <a:gd name="connsiteY193" fmla="*/ 3232785 h 4421505"/>
                <a:gd name="connsiteX194" fmla="*/ 292964 w 4041597"/>
                <a:gd name="connsiteY194" fmla="*/ 3395663 h 4421505"/>
                <a:gd name="connsiteX195" fmla="*/ 311061 w 4041597"/>
                <a:gd name="connsiteY195" fmla="*/ 3554730 h 4421505"/>
                <a:gd name="connsiteX196" fmla="*/ 292011 w 4041597"/>
                <a:gd name="connsiteY196" fmla="*/ 3624263 h 4421505"/>
                <a:gd name="connsiteX197" fmla="*/ 152946 w 4041597"/>
                <a:gd name="connsiteY197" fmla="*/ 3748088 h 4421505"/>
                <a:gd name="connsiteX198" fmla="*/ 260579 w 4041597"/>
                <a:gd name="connsiteY198" fmla="*/ 3933825 h 4421505"/>
                <a:gd name="connsiteX199" fmla="*/ 436791 w 4041597"/>
                <a:gd name="connsiteY199" fmla="*/ 3875723 h 4421505"/>
                <a:gd name="connsiteX200" fmla="*/ 436791 w 4041597"/>
                <a:gd name="connsiteY200" fmla="*/ 3875723 h 4421505"/>
                <a:gd name="connsiteX201" fmla="*/ 503466 w 4041597"/>
                <a:gd name="connsiteY201" fmla="*/ 3890963 h 4421505"/>
                <a:gd name="connsiteX202" fmla="*/ 782549 w 4041597"/>
                <a:gd name="connsiteY202" fmla="*/ 4052888 h 4421505"/>
                <a:gd name="connsiteX203" fmla="*/ 832079 w 4041597"/>
                <a:gd name="connsiteY203" fmla="*/ 4104323 h 4421505"/>
                <a:gd name="connsiteX204" fmla="*/ 870179 w 4041597"/>
                <a:gd name="connsiteY204" fmla="*/ 4286250 h 4421505"/>
                <a:gd name="connsiteX205" fmla="*/ 1084491 w 4041597"/>
                <a:gd name="connsiteY205" fmla="*/ 4286250 h 4421505"/>
                <a:gd name="connsiteX206" fmla="*/ 1121639 w 4041597"/>
                <a:gd name="connsiteY206" fmla="*/ 4104323 h 4421505"/>
                <a:gd name="connsiteX207" fmla="*/ 1121639 w 4041597"/>
                <a:gd name="connsiteY207" fmla="*/ 4104323 h 4421505"/>
                <a:gd name="connsiteX208" fmla="*/ 1168311 w 4041597"/>
                <a:gd name="connsiteY208" fmla="*/ 4053840 h 4421505"/>
                <a:gd name="connsiteX209" fmla="*/ 1318806 w 4041597"/>
                <a:gd name="connsiteY209" fmla="*/ 3989070 h 4421505"/>
                <a:gd name="connsiteX210" fmla="*/ 1447394 w 4041597"/>
                <a:gd name="connsiteY210" fmla="*/ 3892868 h 4421505"/>
                <a:gd name="connsiteX211" fmla="*/ 1516926 w 4041597"/>
                <a:gd name="connsiteY211" fmla="*/ 3874770 h 4421505"/>
                <a:gd name="connsiteX212" fmla="*/ 1694091 w 4041597"/>
                <a:gd name="connsiteY212" fmla="*/ 3932873 h 4421505"/>
                <a:gd name="connsiteX213" fmla="*/ 1801724 w 4041597"/>
                <a:gd name="connsiteY213" fmla="*/ 3747135 h 4421505"/>
                <a:gd name="connsiteX214" fmla="*/ 1662659 w 4041597"/>
                <a:gd name="connsiteY214" fmla="*/ 3623310 h 4421505"/>
                <a:gd name="connsiteX215" fmla="*/ 1662659 w 4041597"/>
                <a:gd name="connsiteY215" fmla="*/ 3623310 h 4421505"/>
                <a:gd name="connsiteX216" fmla="*/ 1641704 w 4041597"/>
                <a:gd name="connsiteY216" fmla="*/ 3557588 h 4421505"/>
                <a:gd name="connsiteX217" fmla="*/ 1661706 w 4041597"/>
                <a:gd name="connsiteY217" fmla="*/ 3394710 h 4421505"/>
                <a:gd name="connsiteX218" fmla="*/ 1642656 w 4041597"/>
                <a:gd name="connsiteY218" fmla="*/ 3235643 h 4421505"/>
                <a:gd name="connsiteX219" fmla="*/ 1661706 w 4041597"/>
                <a:gd name="connsiteY219" fmla="*/ 3166110 h 4421505"/>
                <a:gd name="connsiteX220" fmla="*/ 1800771 w 4041597"/>
                <a:gd name="connsiteY220" fmla="*/ 3042285 h 4421505"/>
                <a:gd name="connsiteX221" fmla="*/ 1752194 w 4041597"/>
                <a:gd name="connsiteY221" fmla="*/ 2958465 h 4421505"/>
                <a:gd name="connsiteX222" fmla="*/ 2728506 w 4041597"/>
                <a:gd name="connsiteY222" fmla="*/ 1595438 h 4421505"/>
                <a:gd name="connsiteX223" fmla="*/ 1314044 w 4041597"/>
                <a:gd name="connsiteY223" fmla="*/ 1595438 h 4421505"/>
                <a:gd name="connsiteX224" fmla="*/ 699681 w 4041597"/>
                <a:gd name="connsiteY224" fmla="*/ 2209800 h 4421505"/>
                <a:gd name="connsiteX225" fmla="*/ 1314044 w 4041597"/>
                <a:gd name="connsiteY225" fmla="*/ 2824163 h 4421505"/>
                <a:gd name="connsiteX226" fmla="*/ 2728506 w 4041597"/>
                <a:gd name="connsiteY226" fmla="*/ 2824163 h 4421505"/>
                <a:gd name="connsiteX227" fmla="*/ 3342869 w 4041597"/>
                <a:gd name="connsiteY227" fmla="*/ 2209800 h 4421505"/>
                <a:gd name="connsiteX228" fmla="*/ 2728506 w 4041597"/>
                <a:gd name="connsiteY228" fmla="*/ 1595438 h 4421505"/>
                <a:gd name="connsiteX229" fmla="*/ 2728506 w 4041597"/>
                <a:gd name="connsiteY229" fmla="*/ 1595438 h 4421505"/>
                <a:gd name="connsiteX230" fmla="*/ 3065691 w 4041597"/>
                <a:gd name="connsiteY230" fmla="*/ 639128 h 4421505"/>
                <a:gd name="connsiteX231" fmla="*/ 3450501 w 4041597"/>
                <a:gd name="connsiteY231" fmla="*/ 1023937 h 4421505"/>
                <a:gd name="connsiteX232" fmla="*/ 3065691 w 4041597"/>
                <a:gd name="connsiteY232" fmla="*/ 1409700 h 4421505"/>
                <a:gd name="connsiteX233" fmla="*/ 2679929 w 4041597"/>
                <a:gd name="connsiteY233" fmla="*/ 1023937 h 4421505"/>
                <a:gd name="connsiteX234" fmla="*/ 3065691 w 4041597"/>
                <a:gd name="connsiteY234" fmla="*/ 639128 h 4421505"/>
                <a:gd name="connsiteX235" fmla="*/ 3065691 w 4041597"/>
                <a:gd name="connsiteY235" fmla="*/ 639128 h 4421505"/>
                <a:gd name="connsiteX236" fmla="*/ 3242856 w 4041597"/>
                <a:gd name="connsiteY236" fmla="*/ 846773 h 4421505"/>
                <a:gd name="connsiteX237" fmla="*/ 2813279 w 4041597"/>
                <a:gd name="connsiteY237" fmla="*/ 1024890 h 4421505"/>
                <a:gd name="connsiteX238" fmla="*/ 3242856 w 4041597"/>
                <a:gd name="connsiteY238" fmla="*/ 1203008 h 4421505"/>
                <a:gd name="connsiteX239" fmla="*/ 3242856 w 4041597"/>
                <a:gd name="connsiteY239" fmla="*/ 846773 h 4421505"/>
                <a:gd name="connsiteX240" fmla="*/ 3242856 w 4041597"/>
                <a:gd name="connsiteY240" fmla="*/ 846773 h 4421505"/>
                <a:gd name="connsiteX241" fmla="*/ 976859 w 4041597"/>
                <a:gd name="connsiteY241" fmla="*/ 3010853 h 4421505"/>
                <a:gd name="connsiteX242" fmla="*/ 1361669 w 4041597"/>
                <a:gd name="connsiteY242" fmla="*/ 3395663 h 4421505"/>
                <a:gd name="connsiteX243" fmla="*/ 976859 w 4041597"/>
                <a:gd name="connsiteY243" fmla="*/ 3781425 h 4421505"/>
                <a:gd name="connsiteX244" fmla="*/ 591096 w 4041597"/>
                <a:gd name="connsiteY244" fmla="*/ 3395663 h 4421505"/>
                <a:gd name="connsiteX245" fmla="*/ 976859 w 4041597"/>
                <a:gd name="connsiteY245" fmla="*/ 3010853 h 4421505"/>
                <a:gd name="connsiteX246" fmla="*/ 976859 w 4041597"/>
                <a:gd name="connsiteY246" fmla="*/ 3010853 h 4421505"/>
                <a:gd name="connsiteX247" fmla="*/ 1154976 w 4041597"/>
                <a:gd name="connsiteY247" fmla="*/ 3218498 h 4421505"/>
                <a:gd name="connsiteX248" fmla="*/ 725399 w 4041597"/>
                <a:gd name="connsiteY248" fmla="*/ 3396615 h 4421505"/>
                <a:gd name="connsiteX249" fmla="*/ 1154976 w 4041597"/>
                <a:gd name="connsiteY249" fmla="*/ 3574733 h 4421505"/>
                <a:gd name="connsiteX250" fmla="*/ 1154976 w 4041597"/>
                <a:gd name="connsiteY250" fmla="*/ 3218498 h 4421505"/>
                <a:gd name="connsiteX251" fmla="*/ 1154976 w 4041597"/>
                <a:gd name="connsiteY251" fmla="*/ 3218498 h 442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4041597" h="4421505">
                  <a:moveTo>
                    <a:pt x="3680054" y="2713673"/>
                  </a:moveTo>
                  <a:cubicBezTo>
                    <a:pt x="3680054" y="2676525"/>
                    <a:pt x="3709581" y="2646998"/>
                    <a:pt x="3746729" y="2646998"/>
                  </a:cubicBezTo>
                  <a:cubicBezTo>
                    <a:pt x="3783876" y="2646998"/>
                    <a:pt x="3813404" y="2676525"/>
                    <a:pt x="3813404" y="2713673"/>
                  </a:cubicBezTo>
                  <a:lnTo>
                    <a:pt x="3813404" y="3419475"/>
                  </a:lnTo>
                  <a:cubicBezTo>
                    <a:pt x="3813404" y="3739515"/>
                    <a:pt x="3551466" y="4001453"/>
                    <a:pt x="3231426" y="4001453"/>
                  </a:cubicBezTo>
                  <a:lnTo>
                    <a:pt x="2588489" y="4001453"/>
                  </a:lnTo>
                  <a:lnTo>
                    <a:pt x="2588489" y="4081463"/>
                  </a:lnTo>
                  <a:lnTo>
                    <a:pt x="2588489" y="4081463"/>
                  </a:lnTo>
                  <a:cubicBezTo>
                    <a:pt x="2588489" y="4133850"/>
                    <a:pt x="2530386" y="4166235"/>
                    <a:pt x="2485619" y="4137660"/>
                  </a:cubicBezTo>
                  <a:lnTo>
                    <a:pt x="2260829" y="3990975"/>
                  </a:lnTo>
                  <a:cubicBezTo>
                    <a:pt x="2219871" y="3964305"/>
                    <a:pt x="2219871" y="3905250"/>
                    <a:pt x="2259876" y="3878580"/>
                  </a:cubicBezTo>
                  <a:lnTo>
                    <a:pt x="2480856" y="3733800"/>
                  </a:lnTo>
                  <a:cubicBezTo>
                    <a:pt x="2530386" y="3698558"/>
                    <a:pt x="2588489" y="3735705"/>
                    <a:pt x="2588489" y="3787140"/>
                  </a:cubicBezTo>
                  <a:lnTo>
                    <a:pt x="2588489" y="3867150"/>
                  </a:lnTo>
                  <a:lnTo>
                    <a:pt x="3231426" y="3867150"/>
                  </a:lnTo>
                  <a:cubicBezTo>
                    <a:pt x="3478124" y="3867150"/>
                    <a:pt x="3680054" y="3665220"/>
                    <a:pt x="3680054" y="3418523"/>
                  </a:cubicBezTo>
                  <a:lnTo>
                    <a:pt x="3680054" y="2713673"/>
                  </a:lnTo>
                  <a:close/>
                  <a:moveTo>
                    <a:pt x="361544" y="1617345"/>
                  </a:moveTo>
                  <a:cubicBezTo>
                    <a:pt x="361544" y="1654493"/>
                    <a:pt x="332016" y="1684020"/>
                    <a:pt x="294869" y="1684020"/>
                  </a:cubicBezTo>
                  <a:cubicBezTo>
                    <a:pt x="257721" y="1684020"/>
                    <a:pt x="228194" y="1654493"/>
                    <a:pt x="228194" y="1617345"/>
                  </a:cubicBezTo>
                  <a:lnTo>
                    <a:pt x="228194" y="998220"/>
                  </a:lnTo>
                  <a:cubicBezTo>
                    <a:pt x="228194" y="678180"/>
                    <a:pt x="490131" y="416243"/>
                    <a:pt x="811124" y="416243"/>
                  </a:cubicBezTo>
                  <a:lnTo>
                    <a:pt x="1406436" y="416243"/>
                  </a:lnTo>
                  <a:lnTo>
                    <a:pt x="1406436" y="339090"/>
                  </a:lnTo>
                  <a:cubicBezTo>
                    <a:pt x="1406436" y="288608"/>
                    <a:pt x="1463586" y="250508"/>
                    <a:pt x="1514069" y="286703"/>
                  </a:cubicBezTo>
                  <a:lnTo>
                    <a:pt x="1735049" y="430530"/>
                  </a:lnTo>
                  <a:cubicBezTo>
                    <a:pt x="1776006" y="456248"/>
                    <a:pt x="1776006" y="516255"/>
                    <a:pt x="1734096" y="542925"/>
                  </a:cubicBezTo>
                  <a:lnTo>
                    <a:pt x="1509306" y="689610"/>
                  </a:lnTo>
                  <a:cubicBezTo>
                    <a:pt x="1465491" y="718185"/>
                    <a:pt x="1406436" y="685800"/>
                    <a:pt x="1406436" y="634365"/>
                  </a:cubicBezTo>
                  <a:lnTo>
                    <a:pt x="1406436" y="634365"/>
                  </a:lnTo>
                  <a:lnTo>
                    <a:pt x="1406436" y="548640"/>
                  </a:lnTo>
                  <a:lnTo>
                    <a:pt x="811124" y="548640"/>
                  </a:lnTo>
                  <a:cubicBezTo>
                    <a:pt x="564426" y="548640"/>
                    <a:pt x="361544" y="750570"/>
                    <a:pt x="361544" y="998220"/>
                  </a:cubicBezTo>
                  <a:lnTo>
                    <a:pt x="361544" y="1617345"/>
                  </a:lnTo>
                  <a:close/>
                  <a:moveTo>
                    <a:pt x="2417991" y="3934778"/>
                  </a:moveTo>
                  <a:lnTo>
                    <a:pt x="2455139" y="3959543"/>
                  </a:lnTo>
                  <a:lnTo>
                    <a:pt x="2455139" y="3910965"/>
                  </a:lnTo>
                  <a:lnTo>
                    <a:pt x="2417991" y="3934778"/>
                  </a:lnTo>
                  <a:close/>
                  <a:moveTo>
                    <a:pt x="1549311" y="503873"/>
                  </a:moveTo>
                  <a:lnTo>
                    <a:pt x="1576934" y="485775"/>
                  </a:lnTo>
                  <a:lnTo>
                    <a:pt x="1539786" y="461010"/>
                  </a:lnTo>
                  <a:lnTo>
                    <a:pt x="1539786" y="510540"/>
                  </a:lnTo>
                  <a:lnTo>
                    <a:pt x="1549311" y="503873"/>
                  </a:lnTo>
                  <a:close/>
                  <a:moveTo>
                    <a:pt x="1690281" y="1909763"/>
                  </a:moveTo>
                  <a:cubicBezTo>
                    <a:pt x="1715999" y="1884045"/>
                    <a:pt x="1758861" y="1884045"/>
                    <a:pt x="1784579" y="1909763"/>
                  </a:cubicBezTo>
                  <a:cubicBezTo>
                    <a:pt x="1810296" y="1935480"/>
                    <a:pt x="1810296" y="1978343"/>
                    <a:pt x="1784579" y="2004060"/>
                  </a:cubicBezTo>
                  <a:lnTo>
                    <a:pt x="1578839" y="2209800"/>
                  </a:lnTo>
                  <a:lnTo>
                    <a:pt x="1784579" y="2415540"/>
                  </a:lnTo>
                  <a:cubicBezTo>
                    <a:pt x="1810296" y="2441258"/>
                    <a:pt x="1810296" y="2484120"/>
                    <a:pt x="1784579" y="2509838"/>
                  </a:cubicBezTo>
                  <a:cubicBezTo>
                    <a:pt x="1758861" y="2535555"/>
                    <a:pt x="1716951" y="2535555"/>
                    <a:pt x="1690281" y="2509838"/>
                  </a:cubicBezTo>
                  <a:lnTo>
                    <a:pt x="1436916" y="2257425"/>
                  </a:lnTo>
                  <a:cubicBezTo>
                    <a:pt x="1411199" y="2231708"/>
                    <a:pt x="1411199" y="2189798"/>
                    <a:pt x="1436916" y="2163128"/>
                  </a:cubicBezTo>
                  <a:lnTo>
                    <a:pt x="1690281" y="1909763"/>
                  </a:lnTo>
                  <a:close/>
                  <a:moveTo>
                    <a:pt x="1954124" y="1814513"/>
                  </a:moveTo>
                  <a:cubicBezTo>
                    <a:pt x="1954124" y="1777365"/>
                    <a:pt x="1983651" y="1747838"/>
                    <a:pt x="2020799" y="1747838"/>
                  </a:cubicBezTo>
                  <a:cubicBezTo>
                    <a:pt x="2057946" y="1747838"/>
                    <a:pt x="2087474" y="1777365"/>
                    <a:pt x="2087474" y="1814513"/>
                  </a:cubicBezTo>
                  <a:lnTo>
                    <a:pt x="2087474" y="2606040"/>
                  </a:lnTo>
                  <a:cubicBezTo>
                    <a:pt x="2087474" y="2643188"/>
                    <a:pt x="2057946" y="2672715"/>
                    <a:pt x="2020799" y="2672715"/>
                  </a:cubicBezTo>
                  <a:cubicBezTo>
                    <a:pt x="1983651" y="2672715"/>
                    <a:pt x="1954124" y="2643188"/>
                    <a:pt x="1954124" y="2606040"/>
                  </a:cubicBezTo>
                  <a:lnTo>
                    <a:pt x="1954124" y="1814513"/>
                  </a:lnTo>
                  <a:close/>
                  <a:moveTo>
                    <a:pt x="2257971" y="2005013"/>
                  </a:moveTo>
                  <a:cubicBezTo>
                    <a:pt x="2232254" y="1979295"/>
                    <a:pt x="2232254" y="1936433"/>
                    <a:pt x="2257971" y="1910715"/>
                  </a:cubicBezTo>
                  <a:cubicBezTo>
                    <a:pt x="2283689" y="1884998"/>
                    <a:pt x="2326551" y="1884998"/>
                    <a:pt x="2352269" y="1910715"/>
                  </a:cubicBezTo>
                  <a:lnTo>
                    <a:pt x="2605634" y="2164080"/>
                  </a:lnTo>
                  <a:cubicBezTo>
                    <a:pt x="2631351" y="2189798"/>
                    <a:pt x="2631351" y="2232660"/>
                    <a:pt x="2605634" y="2258378"/>
                  </a:cubicBezTo>
                  <a:lnTo>
                    <a:pt x="2352269" y="2510790"/>
                  </a:lnTo>
                  <a:cubicBezTo>
                    <a:pt x="2326551" y="2536508"/>
                    <a:pt x="2283689" y="2536508"/>
                    <a:pt x="2257971" y="2510790"/>
                  </a:cubicBezTo>
                  <a:cubicBezTo>
                    <a:pt x="2232254" y="2485073"/>
                    <a:pt x="2232254" y="2442210"/>
                    <a:pt x="2257971" y="2416493"/>
                  </a:cubicBezTo>
                  <a:lnTo>
                    <a:pt x="2463711" y="2210753"/>
                  </a:lnTo>
                  <a:lnTo>
                    <a:pt x="2257971" y="2005013"/>
                  </a:lnTo>
                  <a:close/>
                  <a:moveTo>
                    <a:pt x="1314044" y="1462088"/>
                  </a:moveTo>
                  <a:lnTo>
                    <a:pt x="2136051" y="1462088"/>
                  </a:lnTo>
                  <a:lnTo>
                    <a:pt x="2097951" y="1396365"/>
                  </a:lnTo>
                  <a:cubicBezTo>
                    <a:pt x="2081759" y="1368743"/>
                    <a:pt x="2088426" y="1334453"/>
                    <a:pt x="2111286" y="1313498"/>
                  </a:cubicBezTo>
                  <a:lnTo>
                    <a:pt x="2111286" y="1313498"/>
                  </a:lnTo>
                  <a:lnTo>
                    <a:pt x="2261781" y="1180148"/>
                  </a:lnTo>
                  <a:cubicBezTo>
                    <a:pt x="2241779" y="1077278"/>
                    <a:pt x="2241779" y="973455"/>
                    <a:pt x="2261781" y="869633"/>
                  </a:cubicBezTo>
                  <a:lnTo>
                    <a:pt x="2111286" y="735330"/>
                  </a:lnTo>
                  <a:cubicBezTo>
                    <a:pt x="2085569" y="712470"/>
                    <a:pt x="2081759" y="675323"/>
                    <a:pt x="2100809" y="647700"/>
                  </a:cubicBezTo>
                  <a:lnTo>
                    <a:pt x="2259876" y="372428"/>
                  </a:lnTo>
                  <a:cubicBezTo>
                    <a:pt x="2276069" y="344805"/>
                    <a:pt x="2308454" y="332423"/>
                    <a:pt x="2337981" y="342900"/>
                  </a:cubicBezTo>
                  <a:lnTo>
                    <a:pt x="2337981" y="342900"/>
                  </a:lnTo>
                  <a:lnTo>
                    <a:pt x="2529434" y="405765"/>
                  </a:lnTo>
                  <a:cubicBezTo>
                    <a:pt x="2607539" y="337185"/>
                    <a:pt x="2698979" y="284798"/>
                    <a:pt x="2798039" y="250508"/>
                  </a:cubicBezTo>
                  <a:lnTo>
                    <a:pt x="2838996" y="53340"/>
                  </a:lnTo>
                  <a:cubicBezTo>
                    <a:pt x="2845664" y="21908"/>
                    <a:pt x="2873286" y="0"/>
                    <a:pt x="2903766" y="0"/>
                  </a:cubicBezTo>
                  <a:lnTo>
                    <a:pt x="2903766" y="0"/>
                  </a:lnTo>
                  <a:lnTo>
                    <a:pt x="3226664" y="0"/>
                  </a:lnTo>
                  <a:cubicBezTo>
                    <a:pt x="3260001" y="0"/>
                    <a:pt x="3288576" y="25718"/>
                    <a:pt x="3292386" y="58103"/>
                  </a:cubicBezTo>
                  <a:lnTo>
                    <a:pt x="3332391" y="250508"/>
                  </a:lnTo>
                  <a:cubicBezTo>
                    <a:pt x="3431451" y="284798"/>
                    <a:pt x="3521939" y="337185"/>
                    <a:pt x="3600996" y="405765"/>
                  </a:cubicBezTo>
                  <a:lnTo>
                    <a:pt x="3792449" y="342900"/>
                  </a:lnTo>
                  <a:cubicBezTo>
                    <a:pt x="3824834" y="332423"/>
                    <a:pt x="3859124" y="347663"/>
                    <a:pt x="3873411" y="378143"/>
                  </a:cubicBezTo>
                  <a:lnTo>
                    <a:pt x="4032479" y="653415"/>
                  </a:lnTo>
                  <a:cubicBezTo>
                    <a:pt x="4048671" y="681038"/>
                    <a:pt x="4042004" y="715328"/>
                    <a:pt x="4019144" y="736283"/>
                  </a:cubicBezTo>
                  <a:lnTo>
                    <a:pt x="4019144" y="736283"/>
                  </a:lnTo>
                  <a:lnTo>
                    <a:pt x="3868649" y="870585"/>
                  </a:lnTo>
                  <a:cubicBezTo>
                    <a:pt x="3887699" y="972503"/>
                    <a:pt x="3887699" y="1078230"/>
                    <a:pt x="3868649" y="1180148"/>
                  </a:cubicBezTo>
                  <a:lnTo>
                    <a:pt x="4019144" y="1314450"/>
                  </a:lnTo>
                  <a:cubicBezTo>
                    <a:pt x="4044861" y="1337310"/>
                    <a:pt x="4048671" y="1374458"/>
                    <a:pt x="4029621" y="1402080"/>
                  </a:cubicBezTo>
                  <a:lnTo>
                    <a:pt x="3870554" y="1677353"/>
                  </a:lnTo>
                  <a:cubicBezTo>
                    <a:pt x="3854361" y="1704975"/>
                    <a:pt x="3821024" y="1717358"/>
                    <a:pt x="3792449" y="1706880"/>
                  </a:cubicBezTo>
                  <a:lnTo>
                    <a:pt x="3792449" y="1706880"/>
                  </a:lnTo>
                  <a:lnTo>
                    <a:pt x="3600996" y="1644015"/>
                  </a:lnTo>
                  <a:cubicBezTo>
                    <a:pt x="3526701" y="1708785"/>
                    <a:pt x="3440976" y="1759268"/>
                    <a:pt x="3347631" y="1793558"/>
                  </a:cubicBezTo>
                  <a:cubicBezTo>
                    <a:pt x="3548609" y="2090738"/>
                    <a:pt x="3509556" y="2486025"/>
                    <a:pt x="3256191" y="2739390"/>
                  </a:cubicBezTo>
                  <a:cubicBezTo>
                    <a:pt x="3120936" y="2874645"/>
                    <a:pt x="2933294" y="2959418"/>
                    <a:pt x="2727554" y="2959418"/>
                  </a:cubicBezTo>
                  <a:lnTo>
                    <a:pt x="1905546" y="2959418"/>
                  </a:lnTo>
                  <a:lnTo>
                    <a:pt x="1943646" y="3025140"/>
                  </a:lnTo>
                  <a:cubicBezTo>
                    <a:pt x="1959839" y="3052763"/>
                    <a:pt x="1953171" y="3087053"/>
                    <a:pt x="1930311" y="3108008"/>
                  </a:cubicBezTo>
                  <a:lnTo>
                    <a:pt x="1930311" y="3108008"/>
                  </a:lnTo>
                  <a:lnTo>
                    <a:pt x="1779816" y="3242310"/>
                  </a:lnTo>
                  <a:cubicBezTo>
                    <a:pt x="1798866" y="3344228"/>
                    <a:pt x="1798866" y="3449955"/>
                    <a:pt x="1779816" y="3551873"/>
                  </a:cubicBezTo>
                  <a:lnTo>
                    <a:pt x="1930311" y="3686175"/>
                  </a:lnTo>
                  <a:cubicBezTo>
                    <a:pt x="1956029" y="3709035"/>
                    <a:pt x="1959839" y="3746183"/>
                    <a:pt x="1940789" y="3773805"/>
                  </a:cubicBezTo>
                  <a:lnTo>
                    <a:pt x="1781721" y="4049078"/>
                  </a:lnTo>
                  <a:cubicBezTo>
                    <a:pt x="1765529" y="4076700"/>
                    <a:pt x="1732191" y="4089083"/>
                    <a:pt x="1703616" y="4078605"/>
                  </a:cubicBezTo>
                  <a:lnTo>
                    <a:pt x="1703616" y="4078605"/>
                  </a:lnTo>
                  <a:lnTo>
                    <a:pt x="1512164" y="4015740"/>
                  </a:lnTo>
                  <a:cubicBezTo>
                    <a:pt x="1433106" y="4084320"/>
                    <a:pt x="1342619" y="4136708"/>
                    <a:pt x="1243559" y="4170998"/>
                  </a:cubicBezTo>
                  <a:lnTo>
                    <a:pt x="1202601" y="4368165"/>
                  </a:lnTo>
                  <a:cubicBezTo>
                    <a:pt x="1195934" y="4399598"/>
                    <a:pt x="1168311" y="4421505"/>
                    <a:pt x="1137831" y="4421505"/>
                  </a:cubicBezTo>
                  <a:lnTo>
                    <a:pt x="1137831" y="4421505"/>
                  </a:lnTo>
                  <a:lnTo>
                    <a:pt x="814934" y="4421505"/>
                  </a:lnTo>
                  <a:cubicBezTo>
                    <a:pt x="781596" y="4421505"/>
                    <a:pt x="753021" y="4396740"/>
                    <a:pt x="749211" y="4363403"/>
                  </a:cubicBezTo>
                  <a:lnTo>
                    <a:pt x="709206" y="4170998"/>
                  </a:lnTo>
                  <a:cubicBezTo>
                    <a:pt x="610146" y="4136708"/>
                    <a:pt x="519659" y="4084320"/>
                    <a:pt x="440601" y="4015740"/>
                  </a:cubicBezTo>
                  <a:lnTo>
                    <a:pt x="249149" y="4078605"/>
                  </a:lnTo>
                  <a:cubicBezTo>
                    <a:pt x="217716" y="4089083"/>
                    <a:pt x="183426" y="4073843"/>
                    <a:pt x="169139" y="4045268"/>
                  </a:cubicBezTo>
                  <a:lnTo>
                    <a:pt x="9119" y="3769043"/>
                  </a:lnTo>
                  <a:cubicBezTo>
                    <a:pt x="-7074" y="3741420"/>
                    <a:pt x="-406" y="3707130"/>
                    <a:pt x="22454" y="3686175"/>
                  </a:cubicBezTo>
                  <a:lnTo>
                    <a:pt x="22454" y="3686175"/>
                  </a:lnTo>
                  <a:lnTo>
                    <a:pt x="172949" y="3551873"/>
                  </a:lnTo>
                  <a:cubicBezTo>
                    <a:pt x="152946" y="3449003"/>
                    <a:pt x="152946" y="3345180"/>
                    <a:pt x="172949" y="3242310"/>
                  </a:cubicBezTo>
                  <a:lnTo>
                    <a:pt x="22454" y="3108008"/>
                  </a:lnTo>
                  <a:cubicBezTo>
                    <a:pt x="-3264" y="3085148"/>
                    <a:pt x="-7074" y="3048000"/>
                    <a:pt x="11976" y="3020378"/>
                  </a:cubicBezTo>
                  <a:lnTo>
                    <a:pt x="171044" y="2745105"/>
                  </a:lnTo>
                  <a:cubicBezTo>
                    <a:pt x="187236" y="2717483"/>
                    <a:pt x="220574" y="2705100"/>
                    <a:pt x="249149" y="2715578"/>
                  </a:cubicBezTo>
                  <a:lnTo>
                    <a:pt x="249149" y="2715578"/>
                  </a:lnTo>
                  <a:lnTo>
                    <a:pt x="440601" y="2778443"/>
                  </a:lnTo>
                  <a:cubicBezTo>
                    <a:pt x="515849" y="2713673"/>
                    <a:pt x="600621" y="2663190"/>
                    <a:pt x="693966" y="2628900"/>
                  </a:cubicBezTo>
                  <a:cubicBezTo>
                    <a:pt x="492989" y="2331720"/>
                    <a:pt x="532041" y="1936433"/>
                    <a:pt x="785406" y="1683068"/>
                  </a:cubicBezTo>
                  <a:cubicBezTo>
                    <a:pt x="921614" y="1546860"/>
                    <a:pt x="1108304" y="1462088"/>
                    <a:pt x="1314044" y="1462088"/>
                  </a:cubicBezTo>
                  <a:lnTo>
                    <a:pt x="1314044" y="1462088"/>
                  </a:lnTo>
                  <a:close/>
                  <a:moveTo>
                    <a:pt x="2289404" y="1462088"/>
                  </a:moveTo>
                  <a:lnTo>
                    <a:pt x="2727554" y="1462088"/>
                  </a:lnTo>
                  <a:cubicBezTo>
                    <a:pt x="2932341" y="1462088"/>
                    <a:pt x="3122841" y="1546860"/>
                    <a:pt x="3257144" y="1683068"/>
                  </a:cubicBezTo>
                  <a:cubicBezTo>
                    <a:pt x="3310484" y="1667828"/>
                    <a:pt x="3360966" y="1645920"/>
                    <a:pt x="3407639" y="1618298"/>
                  </a:cubicBezTo>
                  <a:cubicBezTo>
                    <a:pt x="3454311" y="1591628"/>
                    <a:pt x="3497174" y="1559243"/>
                    <a:pt x="3536226" y="1522095"/>
                  </a:cubicBezTo>
                  <a:cubicBezTo>
                    <a:pt x="3553371" y="1503045"/>
                    <a:pt x="3580041" y="1495425"/>
                    <a:pt x="3605759" y="1503998"/>
                  </a:cubicBezTo>
                  <a:lnTo>
                    <a:pt x="3782924" y="1562100"/>
                  </a:lnTo>
                  <a:lnTo>
                    <a:pt x="3890556" y="1376363"/>
                  </a:lnTo>
                  <a:lnTo>
                    <a:pt x="3751491" y="1253490"/>
                  </a:lnTo>
                  <a:lnTo>
                    <a:pt x="3751491" y="1253490"/>
                  </a:lnTo>
                  <a:cubicBezTo>
                    <a:pt x="3733394" y="1237298"/>
                    <a:pt x="3724821" y="1212533"/>
                    <a:pt x="3730536" y="1187768"/>
                  </a:cubicBezTo>
                  <a:cubicBezTo>
                    <a:pt x="3743871" y="1134428"/>
                    <a:pt x="3750539" y="1079183"/>
                    <a:pt x="3750539" y="1024890"/>
                  </a:cubicBezTo>
                  <a:cubicBezTo>
                    <a:pt x="3750539" y="971550"/>
                    <a:pt x="3743871" y="918210"/>
                    <a:pt x="3731489" y="865823"/>
                  </a:cubicBezTo>
                  <a:cubicBezTo>
                    <a:pt x="3723869" y="842010"/>
                    <a:pt x="3730536" y="814388"/>
                    <a:pt x="3750539" y="796290"/>
                  </a:cubicBezTo>
                  <a:lnTo>
                    <a:pt x="3889604" y="672465"/>
                  </a:lnTo>
                  <a:lnTo>
                    <a:pt x="3781971" y="486728"/>
                  </a:lnTo>
                  <a:lnTo>
                    <a:pt x="3604806" y="544830"/>
                  </a:lnTo>
                  <a:lnTo>
                    <a:pt x="3604806" y="544830"/>
                  </a:lnTo>
                  <a:cubicBezTo>
                    <a:pt x="3581946" y="552450"/>
                    <a:pt x="3556229" y="546735"/>
                    <a:pt x="3538131" y="529590"/>
                  </a:cubicBezTo>
                  <a:cubicBezTo>
                    <a:pt x="3464789" y="459105"/>
                    <a:pt x="3358109" y="393382"/>
                    <a:pt x="3259049" y="367665"/>
                  </a:cubicBezTo>
                  <a:cubicBezTo>
                    <a:pt x="3235236" y="361950"/>
                    <a:pt x="3215234" y="342900"/>
                    <a:pt x="3209519" y="316230"/>
                  </a:cubicBezTo>
                  <a:lnTo>
                    <a:pt x="3171419" y="134303"/>
                  </a:lnTo>
                  <a:lnTo>
                    <a:pt x="2956154" y="134303"/>
                  </a:lnTo>
                  <a:lnTo>
                    <a:pt x="2918054" y="316230"/>
                  </a:lnTo>
                  <a:lnTo>
                    <a:pt x="2918054" y="316230"/>
                  </a:lnTo>
                  <a:cubicBezTo>
                    <a:pt x="2913291" y="339090"/>
                    <a:pt x="2896146" y="359093"/>
                    <a:pt x="2871381" y="366713"/>
                  </a:cubicBezTo>
                  <a:cubicBezTo>
                    <a:pt x="2818041" y="381953"/>
                    <a:pt x="2767559" y="403860"/>
                    <a:pt x="2720886" y="430530"/>
                  </a:cubicBezTo>
                  <a:cubicBezTo>
                    <a:pt x="2674214" y="457200"/>
                    <a:pt x="2631351" y="489585"/>
                    <a:pt x="2592299" y="526733"/>
                  </a:cubicBezTo>
                  <a:cubicBezTo>
                    <a:pt x="2575154" y="545783"/>
                    <a:pt x="2548484" y="553403"/>
                    <a:pt x="2522766" y="544830"/>
                  </a:cubicBezTo>
                  <a:lnTo>
                    <a:pt x="2345601" y="486728"/>
                  </a:lnTo>
                  <a:lnTo>
                    <a:pt x="2239874" y="672465"/>
                  </a:lnTo>
                  <a:lnTo>
                    <a:pt x="2378939" y="796290"/>
                  </a:lnTo>
                  <a:lnTo>
                    <a:pt x="2378939" y="796290"/>
                  </a:lnTo>
                  <a:cubicBezTo>
                    <a:pt x="2396084" y="811530"/>
                    <a:pt x="2404656" y="837248"/>
                    <a:pt x="2398941" y="861060"/>
                  </a:cubicBezTo>
                  <a:cubicBezTo>
                    <a:pt x="2385606" y="914400"/>
                    <a:pt x="2379891" y="968693"/>
                    <a:pt x="2379891" y="1023937"/>
                  </a:cubicBezTo>
                  <a:cubicBezTo>
                    <a:pt x="2379891" y="1078230"/>
                    <a:pt x="2386559" y="1131570"/>
                    <a:pt x="2397989" y="1183005"/>
                  </a:cubicBezTo>
                  <a:cubicBezTo>
                    <a:pt x="2405609" y="1207770"/>
                    <a:pt x="2398941" y="1234440"/>
                    <a:pt x="2378939" y="1252538"/>
                  </a:cubicBezTo>
                  <a:lnTo>
                    <a:pt x="2239874" y="1376363"/>
                  </a:lnTo>
                  <a:lnTo>
                    <a:pt x="2289404" y="1462088"/>
                  </a:lnTo>
                  <a:close/>
                  <a:moveTo>
                    <a:pt x="1752194" y="2958465"/>
                  </a:moveTo>
                  <a:lnTo>
                    <a:pt x="1314044" y="2958465"/>
                  </a:lnTo>
                  <a:cubicBezTo>
                    <a:pt x="1108304" y="2958465"/>
                    <a:pt x="919709" y="2873693"/>
                    <a:pt x="784454" y="2737485"/>
                  </a:cubicBezTo>
                  <a:cubicBezTo>
                    <a:pt x="731114" y="2752725"/>
                    <a:pt x="680631" y="2774633"/>
                    <a:pt x="633959" y="2801303"/>
                  </a:cubicBezTo>
                  <a:cubicBezTo>
                    <a:pt x="587286" y="2827973"/>
                    <a:pt x="544424" y="2860358"/>
                    <a:pt x="505371" y="2897505"/>
                  </a:cubicBezTo>
                  <a:cubicBezTo>
                    <a:pt x="488226" y="2916555"/>
                    <a:pt x="461556" y="2924175"/>
                    <a:pt x="435839" y="2915603"/>
                  </a:cubicBezTo>
                  <a:lnTo>
                    <a:pt x="258674" y="2856548"/>
                  </a:lnTo>
                  <a:lnTo>
                    <a:pt x="151994" y="3044190"/>
                  </a:lnTo>
                  <a:lnTo>
                    <a:pt x="291059" y="3168015"/>
                  </a:lnTo>
                  <a:lnTo>
                    <a:pt x="291059" y="3168015"/>
                  </a:lnTo>
                  <a:cubicBezTo>
                    <a:pt x="309156" y="3183255"/>
                    <a:pt x="317729" y="3208973"/>
                    <a:pt x="312014" y="3232785"/>
                  </a:cubicBezTo>
                  <a:cubicBezTo>
                    <a:pt x="298679" y="3286125"/>
                    <a:pt x="292964" y="3340418"/>
                    <a:pt x="292964" y="3395663"/>
                  </a:cubicBezTo>
                  <a:cubicBezTo>
                    <a:pt x="292964" y="3449955"/>
                    <a:pt x="299631" y="3503295"/>
                    <a:pt x="311061" y="3554730"/>
                  </a:cubicBezTo>
                  <a:cubicBezTo>
                    <a:pt x="318681" y="3579495"/>
                    <a:pt x="312014" y="3606165"/>
                    <a:pt x="292011" y="3624263"/>
                  </a:cubicBezTo>
                  <a:lnTo>
                    <a:pt x="152946" y="3748088"/>
                  </a:lnTo>
                  <a:lnTo>
                    <a:pt x="260579" y="3933825"/>
                  </a:lnTo>
                  <a:lnTo>
                    <a:pt x="436791" y="3875723"/>
                  </a:lnTo>
                  <a:lnTo>
                    <a:pt x="436791" y="3875723"/>
                  </a:lnTo>
                  <a:cubicBezTo>
                    <a:pt x="459651" y="3868103"/>
                    <a:pt x="485369" y="3872865"/>
                    <a:pt x="503466" y="3890963"/>
                  </a:cubicBezTo>
                  <a:cubicBezTo>
                    <a:pt x="576809" y="3962400"/>
                    <a:pt x="683489" y="4027170"/>
                    <a:pt x="782549" y="4052888"/>
                  </a:cubicBezTo>
                  <a:cubicBezTo>
                    <a:pt x="807314" y="4058603"/>
                    <a:pt x="826364" y="4078605"/>
                    <a:pt x="832079" y="4104323"/>
                  </a:cubicBezTo>
                  <a:lnTo>
                    <a:pt x="870179" y="4286250"/>
                  </a:lnTo>
                  <a:lnTo>
                    <a:pt x="1084491" y="4286250"/>
                  </a:lnTo>
                  <a:lnTo>
                    <a:pt x="1121639" y="4104323"/>
                  </a:lnTo>
                  <a:lnTo>
                    <a:pt x="1121639" y="4104323"/>
                  </a:lnTo>
                  <a:cubicBezTo>
                    <a:pt x="1126401" y="4081463"/>
                    <a:pt x="1143546" y="4061460"/>
                    <a:pt x="1168311" y="4053840"/>
                  </a:cubicBezTo>
                  <a:cubicBezTo>
                    <a:pt x="1221651" y="4038600"/>
                    <a:pt x="1272134" y="4016693"/>
                    <a:pt x="1318806" y="3989070"/>
                  </a:cubicBezTo>
                  <a:cubicBezTo>
                    <a:pt x="1365479" y="3962400"/>
                    <a:pt x="1408341" y="3930015"/>
                    <a:pt x="1447394" y="3892868"/>
                  </a:cubicBezTo>
                  <a:cubicBezTo>
                    <a:pt x="1464539" y="3873818"/>
                    <a:pt x="1491209" y="3866198"/>
                    <a:pt x="1516926" y="3874770"/>
                  </a:cubicBezTo>
                  <a:lnTo>
                    <a:pt x="1694091" y="3932873"/>
                  </a:lnTo>
                  <a:lnTo>
                    <a:pt x="1801724" y="3747135"/>
                  </a:lnTo>
                  <a:lnTo>
                    <a:pt x="1662659" y="3623310"/>
                  </a:lnTo>
                  <a:lnTo>
                    <a:pt x="1662659" y="3623310"/>
                  </a:lnTo>
                  <a:cubicBezTo>
                    <a:pt x="1644561" y="3607118"/>
                    <a:pt x="1635989" y="3582353"/>
                    <a:pt x="1641704" y="3557588"/>
                  </a:cubicBezTo>
                  <a:cubicBezTo>
                    <a:pt x="1655039" y="3504248"/>
                    <a:pt x="1661706" y="3449003"/>
                    <a:pt x="1661706" y="3394710"/>
                  </a:cubicBezTo>
                  <a:cubicBezTo>
                    <a:pt x="1661706" y="3341370"/>
                    <a:pt x="1655039" y="3288030"/>
                    <a:pt x="1642656" y="3235643"/>
                  </a:cubicBezTo>
                  <a:cubicBezTo>
                    <a:pt x="1635036" y="3211830"/>
                    <a:pt x="1641704" y="3184208"/>
                    <a:pt x="1661706" y="3166110"/>
                  </a:cubicBezTo>
                  <a:lnTo>
                    <a:pt x="1800771" y="3042285"/>
                  </a:lnTo>
                  <a:lnTo>
                    <a:pt x="1752194" y="2958465"/>
                  </a:lnTo>
                  <a:close/>
                  <a:moveTo>
                    <a:pt x="2728506" y="1595438"/>
                  </a:moveTo>
                  <a:lnTo>
                    <a:pt x="1314044" y="1595438"/>
                  </a:lnTo>
                  <a:cubicBezTo>
                    <a:pt x="975906" y="1595438"/>
                    <a:pt x="699681" y="1872615"/>
                    <a:pt x="699681" y="2209800"/>
                  </a:cubicBezTo>
                  <a:cubicBezTo>
                    <a:pt x="699681" y="2546985"/>
                    <a:pt x="976859" y="2824163"/>
                    <a:pt x="1314044" y="2824163"/>
                  </a:cubicBezTo>
                  <a:lnTo>
                    <a:pt x="2728506" y="2824163"/>
                  </a:lnTo>
                  <a:cubicBezTo>
                    <a:pt x="3066644" y="2824163"/>
                    <a:pt x="3342869" y="2546985"/>
                    <a:pt x="3342869" y="2209800"/>
                  </a:cubicBezTo>
                  <a:cubicBezTo>
                    <a:pt x="3342869" y="1872615"/>
                    <a:pt x="3065691" y="1595438"/>
                    <a:pt x="2728506" y="1595438"/>
                  </a:cubicBezTo>
                  <a:lnTo>
                    <a:pt x="2728506" y="1595438"/>
                  </a:lnTo>
                  <a:close/>
                  <a:moveTo>
                    <a:pt x="3065691" y="639128"/>
                  </a:moveTo>
                  <a:cubicBezTo>
                    <a:pt x="3278099" y="639128"/>
                    <a:pt x="3450501" y="811530"/>
                    <a:pt x="3450501" y="1023937"/>
                  </a:cubicBezTo>
                  <a:cubicBezTo>
                    <a:pt x="3450501" y="1236345"/>
                    <a:pt x="3278099" y="1409700"/>
                    <a:pt x="3065691" y="1409700"/>
                  </a:cubicBezTo>
                  <a:cubicBezTo>
                    <a:pt x="2853284" y="1409700"/>
                    <a:pt x="2679929" y="1237298"/>
                    <a:pt x="2679929" y="1023937"/>
                  </a:cubicBezTo>
                  <a:cubicBezTo>
                    <a:pt x="2679929" y="811530"/>
                    <a:pt x="2852331" y="639128"/>
                    <a:pt x="3065691" y="639128"/>
                  </a:cubicBezTo>
                  <a:lnTo>
                    <a:pt x="3065691" y="639128"/>
                  </a:lnTo>
                  <a:close/>
                  <a:moveTo>
                    <a:pt x="3242856" y="846773"/>
                  </a:moveTo>
                  <a:cubicBezTo>
                    <a:pt x="3084741" y="688658"/>
                    <a:pt x="2813279" y="801053"/>
                    <a:pt x="2813279" y="1024890"/>
                  </a:cubicBezTo>
                  <a:cubicBezTo>
                    <a:pt x="2813279" y="1248728"/>
                    <a:pt x="3084741" y="1361123"/>
                    <a:pt x="3242856" y="1203008"/>
                  </a:cubicBezTo>
                  <a:cubicBezTo>
                    <a:pt x="3341916" y="1103948"/>
                    <a:pt x="3341916" y="944880"/>
                    <a:pt x="3242856" y="846773"/>
                  </a:cubicBezTo>
                  <a:lnTo>
                    <a:pt x="3242856" y="846773"/>
                  </a:lnTo>
                  <a:close/>
                  <a:moveTo>
                    <a:pt x="976859" y="3010853"/>
                  </a:moveTo>
                  <a:cubicBezTo>
                    <a:pt x="1189266" y="3010853"/>
                    <a:pt x="1361669" y="3183255"/>
                    <a:pt x="1361669" y="3395663"/>
                  </a:cubicBezTo>
                  <a:cubicBezTo>
                    <a:pt x="1361669" y="3608070"/>
                    <a:pt x="1189266" y="3781425"/>
                    <a:pt x="976859" y="3781425"/>
                  </a:cubicBezTo>
                  <a:cubicBezTo>
                    <a:pt x="764451" y="3781425"/>
                    <a:pt x="591096" y="3609023"/>
                    <a:pt x="591096" y="3395663"/>
                  </a:cubicBezTo>
                  <a:cubicBezTo>
                    <a:pt x="591096" y="3182303"/>
                    <a:pt x="764451" y="3010853"/>
                    <a:pt x="976859" y="3010853"/>
                  </a:cubicBezTo>
                  <a:lnTo>
                    <a:pt x="976859" y="3010853"/>
                  </a:lnTo>
                  <a:close/>
                  <a:moveTo>
                    <a:pt x="1154976" y="3218498"/>
                  </a:moveTo>
                  <a:cubicBezTo>
                    <a:pt x="996861" y="3060383"/>
                    <a:pt x="725399" y="3172778"/>
                    <a:pt x="725399" y="3396615"/>
                  </a:cubicBezTo>
                  <a:cubicBezTo>
                    <a:pt x="725399" y="3620453"/>
                    <a:pt x="996861" y="3732848"/>
                    <a:pt x="1154976" y="3574733"/>
                  </a:cubicBezTo>
                  <a:cubicBezTo>
                    <a:pt x="1253084" y="3476625"/>
                    <a:pt x="1253084" y="3316605"/>
                    <a:pt x="1154976" y="3218498"/>
                  </a:cubicBezTo>
                  <a:lnTo>
                    <a:pt x="1154976" y="3218498"/>
                  </a:lnTo>
                  <a:close/>
                </a:path>
              </a:pathLst>
            </a:custGeom>
            <a:solidFill>
              <a:schemeClr val="bg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6" name="Freeform 75">
            <a:extLst>
              <a:ext uri="{FF2B5EF4-FFF2-40B4-BE49-F238E27FC236}">
                <a16:creationId xmlns:a16="http://schemas.microsoft.com/office/drawing/2014/main" id="{EF9C8B5C-D4B4-C994-8AAD-0644DA59E2F7}"/>
              </a:ext>
            </a:extLst>
          </p:cNvPr>
          <p:cNvSpPr/>
          <p:nvPr/>
        </p:nvSpPr>
        <p:spPr>
          <a:xfrm flipH="1">
            <a:off x="10475805" y="969864"/>
            <a:ext cx="1716195" cy="1571368"/>
          </a:xfrm>
          <a:custGeom>
            <a:avLst/>
            <a:gdLst>
              <a:gd name="connsiteX0" fmla="*/ 2241937 w 5393275"/>
              <a:gd name="connsiteY0" fmla="*/ 4937830 h 4938147"/>
              <a:gd name="connsiteX1" fmla="*/ 175299 w 5393275"/>
              <a:gd name="connsiteY1" fmla="*/ 4106593 h 4938147"/>
              <a:gd name="connsiteX2" fmla="*/ 0 w 5393275"/>
              <a:gd name="connsiteY2" fmla="*/ 3929986 h 4938147"/>
              <a:gd name="connsiteX3" fmla="*/ 0 w 5393275"/>
              <a:gd name="connsiteY3" fmla="*/ 194434 h 4938147"/>
              <a:gd name="connsiteX4" fmla="*/ 2540691 w 5393275"/>
              <a:gd name="connsiteY4" fmla="*/ 194434 h 4938147"/>
              <a:gd name="connsiteX5" fmla="*/ 2540691 w 5393275"/>
              <a:gd name="connsiteY5" fmla="*/ 0 h 4938147"/>
              <a:gd name="connsiteX6" fmla="*/ 4436533 w 5393275"/>
              <a:gd name="connsiteY6" fmla="*/ 0 h 4938147"/>
              <a:gd name="connsiteX7" fmla="*/ 4436533 w 5393275"/>
              <a:gd name="connsiteY7" fmla="*/ 194434 h 4938147"/>
              <a:gd name="connsiteX8" fmla="*/ 4922278 w 5393275"/>
              <a:gd name="connsiteY8" fmla="*/ 194434 h 4938147"/>
              <a:gd name="connsiteX9" fmla="*/ 4952653 w 5393275"/>
              <a:gd name="connsiteY9" fmla="*/ 239961 h 4938147"/>
              <a:gd name="connsiteX10" fmla="*/ 5305416 w 5393275"/>
              <a:gd name="connsiteY10" fmla="*/ 1103902 h 4938147"/>
              <a:gd name="connsiteX11" fmla="*/ 3018554 w 5393275"/>
              <a:gd name="connsiteY11" fmla="*/ 4850288 h 4938147"/>
              <a:gd name="connsiteX12" fmla="*/ 2241937 w 5393275"/>
              <a:gd name="connsiteY12" fmla="*/ 4937830 h 493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3275" h="4938147">
                <a:moveTo>
                  <a:pt x="2241937" y="4937830"/>
                </a:moveTo>
                <a:cubicBezTo>
                  <a:pt x="1464644" y="4926672"/>
                  <a:pt x="729889" y="4621600"/>
                  <a:pt x="175299" y="4106593"/>
                </a:cubicBezTo>
                <a:lnTo>
                  <a:pt x="0" y="3929986"/>
                </a:lnTo>
                <a:lnTo>
                  <a:pt x="0" y="194434"/>
                </a:lnTo>
                <a:lnTo>
                  <a:pt x="2540691" y="194434"/>
                </a:lnTo>
                <a:lnTo>
                  <a:pt x="2540691" y="0"/>
                </a:lnTo>
                <a:lnTo>
                  <a:pt x="4436533" y="0"/>
                </a:lnTo>
                <a:lnTo>
                  <a:pt x="4436533" y="194434"/>
                </a:lnTo>
                <a:lnTo>
                  <a:pt x="4922278" y="194434"/>
                </a:lnTo>
                <a:lnTo>
                  <a:pt x="4952653" y="239961"/>
                </a:lnTo>
                <a:cubicBezTo>
                  <a:pt x="5109365" y="501943"/>
                  <a:pt x="5229774" y="791651"/>
                  <a:pt x="5305416" y="1103902"/>
                </a:cubicBezTo>
                <a:cubicBezTo>
                  <a:pt x="5708835" y="2770048"/>
                  <a:pt x="4684700" y="4446868"/>
                  <a:pt x="3018554" y="4850288"/>
                </a:cubicBezTo>
                <a:cubicBezTo>
                  <a:pt x="2758345" y="4913322"/>
                  <a:pt x="2497836" y="4941504"/>
                  <a:pt x="2241937" y="4937830"/>
                </a:cubicBezTo>
                <a:close/>
              </a:path>
            </a:pathLst>
          </a:custGeom>
          <a:solidFill>
            <a:schemeClr val="accent2"/>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76">
            <a:extLst>
              <a:ext uri="{FF2B5EF4-FFF2-40B4-BE49-F238E27FC236}">
                <a16:creationId xmlns:a16="http://schemas.microsoft.com/office/drawing/2014/main" id="{1B94CD5C-E857-5CD2-FC38-27306649B451}"/>
              </a:ext>
            </a:extLst>
          </p:cNvPr>
          <p:cNvSpPr/>
          <p:nvPr/>
        </p:nvSpPr>
        <p:spPr>
          <a:xfrm flipH="1">
            <a:off x="10575053" y="-5429"/>
            <a:ext cx="1616947" cy="1232264"/>
          </a:xfrm>
          <a:custGeom>
            <a:avLst/>
            <a:gdLst>
              <a:gd name="connsiteX0" fmla="*/ 1735507 w 5081383"/>
              <a:gd name="connsiteY0" fmla="*/ 3872146 h 3872487"/>
              <a:gd name="connsiteX1" fmla="*/ 187959 w 5081383"/>
              <a:gd name="connsiteY1" fmla="*/ 3458724 h 3872487"/>
              <a:gd name="connsiteX2" fmla="*/ 0 w 5081383"/>
              <a:gd name="connsiteY2" fmla="*/ 3344406 h 3872487"/>
              <a:gd name="connsiteX3" fmla="*/ 0 w 5081383"/>
              <a:gd name="connsiteY3" fmla="*/ 0 h 3872487"/>
              <a:gd name="connsiteX4" fmla="*/ 5025724 w 5081383"/>
              <a:gd name="connsiteY4" fmla="*/ 0 h 3872487"/>
              <a:gd name="connsiteX5" fmla="*/ 5050910 w 5081383"/>
              <a:gd name="connsiteY5" fmla="*/ 133135 h 3872487"/>
              <a:gd name="connsiteX6" fmla="*/ 2560307 w 5081383"/>
              <a:gd name="connsiteY6" fmla="*/ 3779313 h 3872487"/>
              <a:gd name="connsiteX7" fmla="*/ 1735507 w 5081383"/>
              <a:gd name="connsiteY7" fmla="*/ 3872146 h 38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1383" h="3872487">
                <a:moveTo>
                  <a:pt x="1735507" y="3872146"/>
                </a:moveTo>
                <a:cubicBezTo>
                  <a:pt x="1185157" y="3864189"/>
                  <a:pt x="654876" y="3717577"/>
                  <a:pt x="187959" y="3458724"/>
                </a:cubicBezTo>
                <a:lnTo>
                  <a:pt x="0" y="3344406"/>
                </a:lnTo>
                <a:lnTo>
                  <a:pt x="0" y="0"/>
                </a:lnTo>
                <a:lnTo>
                  <a:pt x="5025724" y="0"/>
                </a:lnTo>
                <a:lnTo>
                  <a:pt x="5050910" y="133135"/>
                </a:lnTo>
                <a:cubicBezTo>
                  <a:pt x="5277655" y="1787683"/>
                  <a:pt x="4218423" y="3378049"/>
                  <a:pt x="2560307" y="3779313"/>
                </a:cubicBezTo>
                <a:cubicBezTo>
                  <a:pt x="2283956" y="3846191"/>
                  <a:pt x="2007284" y="3876075"/>
                  <a:pt x="1735507" y="3872146"/>
                </a:cubicBezTo>
                <a:close/>
              </a:path>
            </a:pathLst>
          </a:custGeom>
          <a:solidFill>
            <a:srgbClr val="1E2B4E"/>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A1B7AF4F-16F6-6263-61C7-9B2E7BCA41FE}"/>
              </a:ext>
            </a:extLst>
          </p:cNvPr>
          <p:cNvSpPr txBox="1"/>
          <p:nvPr/>
        </p:nvSpPr>
        <p:spPr>
          <a:xfrm>
            <a:off x="433348" y="2003318"/>
            <a:ext cx="4468851" cy="356251"/>
          </a:xfrm>
          <a:prstGeom prst="rect">
            <a:avLst/>
          </a:prstGeom>
          <a:noFill/>
        </p:spPr>
        <p:txBody>
          <a:bodyPr wrap="square" rtlCol="0">
            <a:spAutoFit/>
          </a:bodyPr>
          <a:lstStyle/>
          <a:p>
            <a:pPr defTabSz="914400">
              <a:lnSpc>
                <a:spcPct val="85000"/>
              </a:lnSpc>
              <a:spcBef>
                <a:spcPts val="1000"/>
              </a:spcBef>
              <a:buClr>
                <a:srgbClr val="228B7B"/>
              </a:buClr>
              <a:defRPr/>
            </a:pPr>
            <a:r>
              <a:rPr lang="en-US" sz="2000" kern="0">
                <a:ln/>
                <a:solidFill>
                  <a:srgbClr val="002855"/>
                </a:solidFill>
                <a:rtl val="0"/>
              </a:rPr>
              <a:t>Interesting market? </a:t>
            </a:r>
            <a:r>
              <a:rPr lang="en-US" sz="2000" b="1" kern="0">
                <a:ln/>
                <a:solidFill>
                  <a:schemeClr val="accent4"/>
                </a:solidFill>
                <a:rtl val="0"/>
              </a:rPr>
              <a:t>Yes!</a:t>
            </a:r>
          </a:p>
        </p:txBody>
      </p:sp>
      <p:grpSp>
        <p:nvGrpSpPr>
          <p:cNvPr id="24" name="Group 23">
            <a:extLst>
              <a:ext uri="{FF2B5EF4-FFF2-40B4-BE49-F238E27FC236}">
                <a16:creationId xmlns:a16="http://schemas.microsoft.com/office/drawing/2014/main" id="{BBCD742F-38A4-CFBE-AF76-EC89B4428404}"/>
              </a:ext>
            </a:extLst>
          </p:cNvPr>
          <p:cNvGrpSpPr/>
          <p:nvPr/>
        </p:nvGrpSpPr>
        <p:grpSpPr>
          <a:xfrm>
            <a:off x="1070605" y="2798310"/>
            <a:ext cx="3857120" cy="607653"/>
            <a:chOff x="1014919" y="2655674"/>
            <a:chExt cx="3857120" cy="607653"/>
          </a:xfrm>
        </p:grpSpPr>
        <p:sp>
          <p:nvSpPr>
            <p:cNvPr id="25" name="TextBox 24">
              <a:extLst>
                <a:ext uri="{FF2B5EF4-FFF2-40B4-BE49-F238E27FC236}">
                  <a16:creationId xmlns:a16="http://schemas.microsoft.com/office/drawing/2014/main" id="{C2C107C6-8745-28DD-6E79-27869E7A99E9}"/>
                </a:ext>
              </a:extLst>
            </p:cNvPr>
            <p:cNvSpPr txBox="1"/>
            <p:nvPr/>
          </p:nvSpPr>
          <p:spPr>
            <a:xfrm>
              <a:off x="1268094" y="2655674"/>
              <a:ext cx="3603945" cy="607653"/>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The 2</a:t>
              </a:r>
              <a:r>
                <a:rPr kumimoji="0" lang="en-US" sz="2000" b="0" i="0" u="none" strike="noStrike" kern="0" cap="none" spc="0" normalizeH="0" baseline="30000" noProof="0">
                  <a:ln/>
                  <a:solidFill>
                    <a:srgbClr val="002855"/>
                  </a:solidFill>
                  <a:effectLst/>
                  <a:uLnTx/>
                  <a:uFillTx/>
                  <a:latin typeface="Calibri Light" panose="020F0302020204030204"/>
                  <a:rtl val="0"/>
                </a:rPr>
                <a:t>nd</a:t>
              </a:r>
              <a:r>
                <a:rPr kumimoji="0" lang="en-US" sz="2000" b="0" i="0" u="none" strike="noStrike" kern="0" cap="none" spc="0" normalizeH="0" baseline="0" noProof="0">
                  <a:ln/>
                  <a:solidFill>
                    <a:srgbClr val="002855"/>
                  </a:solidFill>
                  <a:effectLst/>
                  <a:uLnTx/>
                  <a:uFillTx/>
                  <a:latin typeface="Calibri Light" panose="020F0302020204030204"/>
                  <a:rtl val="0"/>
                </a:rPr>
                <a:t> largest market in the World (</a:t>
              </a:r>
              <a:r>
                <a:rPr lang="en-US" sz="2000" b="1" kern="0">
                  <a:ln/>
                  <a:solidFill>
                    <a:schemeClr val="accent4"/>
                  </a:solidFill>
                  <a:rtl val="0"/>
                </a:rPr>
                <a:t>500M</a:t>
              </a:r>
              <a:r>
                <a:rPr kumimoji="0" lang="en-US" sz="2000" b="0" i="0" u="none" strike="noStrike" kern="0" cap="none" spc="0" normalizeH="0" baseline="0" noProof="0">
                  <a:ln/>
                  <a:solidFill>
                    <a:srgbClr val="002855"/>
                  </a:solidFill>
                  <a:effectLst/>
                  <a:uLnTx/>
                  <a:uFillTx/>
                  <a:latin typeface="Calibri Light" panose="020F0302020204030204"/>
                  <a:rtl val="0"/>
                </a:rPr>
                <a:t> patients)</a:t>
              </a:r>
              <a:endParaRPr kumimoji="0" lang="en-US" sz="2000" b="1" i="0" u="none" strike="noStrike" kern="0" cap="none" spc="0" normalizeH="0" baseline="0" noProof="0">
                <a:ln/>
                <a:solidFill>
                  <a:srgbClr val="002855"/>
                </a:solidFill>
                <a:effectLst/>
                <a:uLnTx/>
                <a:uFillTx/>
                <a:rtl val="0"/>
              </a:endParaRPr>
            </a:p>
          </p:txBody>
        </p:sp>
        <p:cxnSp>
          <p:nvCxnSpPr>
            <p:cNvPr id="26" name="Straight Arrow Connector 25">
              <a:extLst>
                <a:ext uri="{FF2B5EF4-FFF2-40B4-BE49-F238E27FC236}">
                  <a16:creationId xmlns:a16="http://schemas.microsoft.com/office/drawing/2014/main" id="{3421B391-FCDB-E55C-3021-0B47C51EC351}"/>
                </a:ext>
              </a:extLst>
            </p:cNvPr>
            <p:cNvCxnSpPr>
              <a:cxnSpLocks/>
            </p:cNvCxnSpPr>
            <p:nvPr/>
          </p:nvCxnSpPr>
          <p:spPr>
            <a:xfrm rot="16200000">
              <a:off x="1079316" y="2771278"/>
              <a:ext cx="0" cy="128794"/>
            </a:xfrm>
            <a:prstGeom prst="straightConnector1">
              <a:avLst/>
            </a:prstGeom>
            <a:noFill/>
            <a:ln w="12700" cap="flat" cmpd="sng" algn="ctr">
              <a:solidFill>
                <a:srgbClr val="002855"/>
              </a:solidFill>
              <a:prstDash val="solid"/>
              <a:miter lim="800000"/>
              <a:tailEnd type="arrow" w="sm" len="sm"/>
            </a:ln>
            <a:effectLst/>
          </p:spPr>
        </p:cxnSp>
      </p:grpSp>
      <p:grpSp>
        <p:nvGrpSpPr>
          <p:cNvPr id="27" name="Group 26">
            <a:extLst>
              <a:ext uri="{FF2B5EF4-FFF2-40B4-BE49-F238E27FC236}">
                <a16:creationId xmlns:a16="http://schemas.microsoft.com/office/drawing/2014/main" id="{858CB7DD-1885-708B-98F7-76EAA66492D7}"/>
              </a:ext>
            </a:extLst>
          </p:cNvPr>
          <p:cNvGrpSpPr/>
          <p:nvPr/>
        </p:nvGrpSpPr>
        <p:grpSpPr>
          <a:xfrm>
            <a:off x="1070605" y="3774293"/>
            <a:ext cx="3857120" cy="607653"/>
            <a:chOff x="1014919" y="3362549"/>
            <a:chExt cx="3857120" cy="607653"/>
          </a:xfrm>
        </p:grpSpPr>
        <p:cxnSp>
          <p:nvCxnSpPr>
            <p:cNvPr id="28" name="Straight Arrow Connector 27">
              <a:extLst>
                <a:ext uri="{FF2B5EF4-FFF2-40B4-BE49-F238E27FC236}">
                  <a16:creationId xmlns:a16="http://schemas.microsoft.com/office/drawing/2014/main" id="{A6D835C5-1D61-90FF-3DCA-235815654DFA}"/>
                </a:ext>
              </a:extLst>
            </p:cNvPr>
            <p:cNvCxnSpPr>
              <a:cxnSpLocks/>
            </p:cNvCxnSpPr>
            <p:nvPr/>
          </p:nvCxnSpPr>
          <p:spPr>
            <a:xfrm rot="16200000">
              <a:off x="1079316" y="3474978"/>
              <a:ext cx="0" cy="128794"/>
            </a:xfrm>
            <a:prstGeom prst="straightConnector1">
              <a:avLst/>
            </a:prstGeom>
            <a:noFill/>
            <a:ln w="12700" cap="flat" cmpd="sng" algn="ctr">
              <a:solidFill>
                <a:srgbClr val="002855"/>
              </a:solidFill>
              <a:prstDash val="solid"/>
              <a:miter lim="800000"/>
              <a:tailEnd type="arrow" w="sm" len="sm"/>
            </a:ln>
            <a:effectLst/>
          </p:spPr>
        </p:cxnSp>
        <p:sp>
          <p:nvSpPr>
            <p:cNvPr id="29" name="TextBox 28">
              <a:extLst>
                <a:ext uri="{FF2B5EF4-FFF2-40B4-BE49-F238E27FC236}">
                  <a16:creationId xmlns:a16="http://schemas.microsoft.com/office/drawing/2014/main" id="{666D8AE9-93C0-6F81-9F1E-71D9954F88F7}"/>
                </a:ext>
              </a:extLst>
            </p:cNvPr>
            <p:cNvSpPr txBox="1"/>
            <p:nvPr/>
          </p:nvSpPr>
          <p:spPr>
            <a:xfrm>
              <a:off x="1268094" y="3362549"/>
              <a:ext cx="3603945" cy="607653"/>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lang="en-US" sz="2000" b="1" kern="0">
                  <a:ln/>
                  <a:solidFill>
                    <a:schemeClr val="accent4"/>
                  </a:solidFill>
                  <a:rtl val="0"/>
                </a:rPr>
                <a:t>30 +1 </a:t>
              </a:r>
              <a:r>
                <a:rPr kumimoji="0" lang="en-US" sz="2000" b="0" i="0" u="none" strike="noStrike" kern="0" cap="none" spc="0" normalizeH="0" baseline="0" noProof="0">
                  <a:ln/>
                  <a:solidFill>
                    <a:srgbClr val="002855"/>
                  </a:solidFill>
                  <a:effectLst/>
                  <a:uLnTx/>
                  <a:uFillTx/>
                  <a:latin typeface="Calibri Light" panose="020F0302020204030204"/>
                  <a:rtl val="0"/>
                </a:rPr>
                <a:t>countries with </a:t>
              </a:r>
              <a:br>
                <a:rPr kumimoji="0" lang="en-US" sz="2000" b="0" i="0" u="none" strike="noStrike" kern="0" cap="none" spc="0" normalizeH="0" baseline="0" noProof="0">
                  <a:ln/>
                  <a:solidFill>
                    <a:srgbClr val="002855"/>
                  </a:solidFill>
                  <a:effectLst/>
                  <a:uLnTx/>
                  <a:uFillTx/>
                  <a:latin typeface="Calibri Light" panose="020F0302020204030204"/>
                  <a:rtl val="0"/>
                </a:rPr>
              </a:br>
              <a:r>
                <a:rPr kumimoji="0" lang="en-US" sz="2000" b="0" i="0" u="none" strike="noStrike" kern="0" cap="none" spc="0" normalizeH="0" baseline="0" noProof="0">
                  <a:ln/>
                  <a:solidFill>
                    <a:srgbClr val="002855"/>
                  </a:solidFill>
                  <a:effectLst/>
                  <a:uLnTx/>
                  <a:uFillTx/>
                  <a:latin typeface="Calibri Light" panose="020F0302020204030204"/>
                  <a:rtl val="0"/>
                </a:rPr>
                <a:t>free circulation of goods</a:t>
              </a:r>
            </a:p>
          </p:txBody>
        </p:sp>
      </p:grpSp>
      <p:grpSp>
        <p:nvGrpSpPr>
          <p:cNvPr id="30" name="Group 29">
            <a:extLst>
              <a:ext uri="{FF2B5EF4-FFF2-40B4-BE49-F238E27FC236}">
                <a16:creationId xmlns:a16="http://schemas.microsoft.com/office/drawing/2014/main" id="{85E695AC-BCB3-36BC-1DD2-FBE032B38E69}"/>
              </a:ext>
            </a:extLst>
          </p:cNvPr>
          <p:cNvGrpSpPr/>
          <p:nvPr/>
        </p:nvGrpSpPr>
        <p:grpSpPr>
          <a:xfrm>
            <a:off x="1070605" y="4750275"/>
            <a:ext cx="3857120" cy="361431"/>
            <a:chOff x="1014919" y="4210492"/>
            <a:chExt cx="3857120" cy="361431"/>
          </a:xfrm>
        </p:grpSpPr>
        <p:cxnSp>
          <p:nvCxnSpPr>
            <p:cNvPr id="31" name="Straight Arrow Connector 30">
              <a:extLst>
                <a:ext uri="{FF2B5EF4-FFF2-40B4-BE49-F238E27FC236}">
                  <a16:creationId xmlns:a16="http://schemas.microsoft.com/office/drawing/2014/main" id="{28A3B9A8-514C-7D20-7EE1-8673DDA15BF4}"/>
                </a:ext>
              </a:extLst>
            </p:cNvPr>
            <p:cNvCxnSpPr>
              <a:cxnSpLocks/>
            </p:cNvCxnSpPr>
            <p:nvPr/>
          </p:nvCxnSpPr>
          <p:spPr>
            <a:xfrm rot="16200000">
              <a:off x="1079316" y="4326810"/>
              <a:ext cx="0" cy="128794"/>
            </a:xfrm>
            <a:prstGeom prst="straightConnector1">
              <a:avLst/>
            </a:prstGeom>
            <a:noFill/>
            <a:ln w="12700" cap="flat" cmpd="sng" algn="ctr">
              <a:solidFill>
                <a:srgbClr val="002855"/>
              </a:solidFill>
              <a:prstDash val="solid"/>
              <a:miter lim="800000"/>
              <a:tailEnd type="arrow" w="sm" len="sm"/>
            </a:ln>
            <a:effectLst/>
          </p:spPr>
        </p:cxnSp>
        <p:sp>
          <p:nvSpPr>
            <p:cNvPr id="32" name="TextBox 31">
              <a:extLst>
                <a:ext uri="{FF2B5EF4-FFF2-40B4-BE49-F238E27FC236}">
                  <a16:creationId xmlns:a16="http://schemas.microsoft.com/office/drawing/2014/main" id="{6974E95E-1C10-BC03-3796-F981899D195E}"/>
                </a:ext>
              </a:extLst>
            </p:cNvPr>
            <p:cNvSpPr txBox="1"/>
            <p:nvPr/>
          </p:nvSpPr>
          <p:spPr>
            <a:xfrm>
              <a:off x="1268094" y="4210492"/>
              <a:ext cx="3603945" cy="361431"/>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High average price per product</a:t>
              </a:r>
            </a:p>
          </p:txBody>
        </p:sp>
      </p:grpSp>
      <p:pic>
        <p:nvPicPr>
          <p:cNvPr id="42" name="Picture 41">
            <a:extLst>
              <a:ext uri="{FF2B5EF4-FFF2-40B4-BE49-F238E27FC236}">
                <a16:creationId xmlns:a16="http://schemas.microsoft.com/office/drawing/2014/main" id="{3E046F4E-7845-DB8E-E100-784C975A90AE}"/>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606042" y="4298237"/>
            <a:ext cx="5316470" cy="2559763"/>
          </a:xfrm>
          <a:prstGeom prst="rect">
            <a:avLst/>
          </a:prstGeom>
        </p:spPr>
      </p:pic>
      <p:sp>
        <p:nvSpPr>
          <p:cNvPr id="43" name="TextBox 42">
            <a:extLst>
              <a:ext uri="{FF2B5EF4-FFF2-40B4-BE49-F238E27FC236}">
                <a16:creationId xmlns:a16="http://schemas.microsoft.com/office/drawing/2014/main" id="{F73B5F07-41BC-E576-E306-E06F2D9DAAB2}"/>
              </a:ext>
            </a:extLst>
          </p:cNvPr>
          <p:cNvSpPr txBox="1"/>
          <p:nvPr/>
        </p:nvSpPr>
        <p:spPr>
          <a:xfrm>
            <a:off x="5778243" y="2003837"/>
            <a:ext cx="4031061" cy="356251"/>
          </a:xfrm>
          <a:prstGeom prst="rect">
            <a:avLst/>
          </a:prstGeom>
          <a:noFill/>
        </p:spPr>
        <p:txBody>
          <a:bodyPr wrap="square" rtlCol="0">
            <a:spAutoFit/>
          </a:bodyPr>
          <a:lstStyle/>
          <a:p>
            <a:pPr defTabSz="914400">
              <a:lnSpc>
                <a:spcPct val="85000"/>
              </a:lnSpc>
              <a:spcBef>
                <a:spcPts val="1000"/>
              </a:spcBef>
              <a:buClr>
                <a:srgbClr val="228B7B"/>
              </a:buClr>
              <a:defRPr/>
            </a:pPr>
            <a:r>
              <a:rPr lang="en-US" sz="2000" b="1" kern="0">
                <a:ln/>
                <a:solidFill>
                  <a:srgbClr val="002855"/>
                </a:solidFill>
                <a:rtl val="0"/>
              </a:rPr>
              <a:t>But a complex story to get started…</a:t>
            </a:r>
          </a:p>
        </p:txBody>
      </p:sp>
      <p:grpSp>
        <p:nvGrpSpPr>
          <p:cNvPr id="44" name="Group 43">
            <a:extLst>
              <a:ext uri="{FF2B5EF4-FFF2-40B4-BE49-F238E27FC236}">
                <a16:creationId xmlns:a16="http://schemas.microsoft.com/office/drawing/2014/main" id="{1A6DDBD2-8C3C-DB95-D1E4-1E99B9364535}"/>
              </a:ext>
            </a:extLst>
          </p:cNvPr>
          <p:cNvGrpSpPr/>
          <p:nvPr/>
        </p:nvGrpSpPr>
        <p:grpSpPr>
          <a:xfrm>
            <a:off x="6353607" y="3282280"/>
            <a:ext cx="5838393" cy="607653"/>
            <a:chOff x="1014919" y="2655674"/>
            <a:chExt cx="5838393" cy="607653"/>
          </a:xfrm>
        </p:grpSpPr>
        <p:sp>
          <p:nvSpPr>
            <p:cNvPr id="45" name="TextBox 44">
              <a:extLst>
                <a:ext uri="{FF2B5EF4-FFF2-40B4-BE49-F238E27FC236}">
                  <a16:creationId xmlns:a16="http://schemas.microsoft.com/office/drawing/2014/main" id="{A0426869-6292-BAA2-F322-D0DE8546041A}"/>
                </a:ext>
              </a:extLst>
            </p:cNvPr>
            <p:cNvSpPr txBox="1"/>
            <p:nvPr/>
          </p:nvSpPr>
          <p:spPr>
            <a:xfrm>
              <a:off x="1268094" y="2655674"/>
              <a:ext cx="5585218" cy="607653"/>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Differences in national interpretations</a:t>
              </a:r>
              <a:br>
                <a:rPr kumimoji="0" lang="en-US" sz="2000" b="0" i="0" u="none" strike="noStrike" kern="0" cap="none" spc="0" normalizeH="0" baseline="0" noProof="0">
                  <a:ln/>
                  <a:solidFill>
                    <a:srgbClr val="002855"/>
                  </a:solidFill>
                  <a:effectLst/>
                  <a:uLnTx/>
                  <a:uFillTx/>
                  <a:latin typeface="Calibri Light" panose="020F0302020204030204"/>
                  <a:rtl val="0"/>
                </a:rPr>
              </a:br>
              <a:r>
                <a:rPr kumimoji="0" lang="en-US" sz="2000" b="0" i="0" u="none" strike="noStrike" kern="0" cap="none" spc="0" normalizeH="0" baseline="0" noProof="0">
                  <a:ln/>
                  <a:solidFill>
                    <a:srgbClr val="002855"/>
                  </a:solidFill>
                  <a:effectLst/>
                  <a:uLnTx/>
                  <a:uFillTx/>
                  <a:latin typeface="Calibri Light" panose="020F0302020204030204"/>
                  <a:rtl val="0"/>
                </a:rPr>
                <a:t>or regulatory and GMP guidelines</a:t>
              </a:r>
              <a:endParaRPr kumimoji="0" lang="en-US" sz="2000" b="1" i="0" u="none" strike="noStrike" kern="0" cap="none" spc="0" normalizeH="0" baseline="0" noProof="0">
                <a:ln/>
                <a:solidFill>
                  <a:srgbClr val="002855"/>
                </a:solidFill>
                <a:effectLst/>
                <a:uLnTx/>
                <a:uFillTx/>
                <a:rtl val="0"/>
              </a:endParaRPr>
            </a:p>
          </p:txBody>
        </p:sp>
        <p:cxnSp>
          <p:nvCxnSpPr>
            <p:cNvPr id="46" name="Straight Arrow Connector 45">
              <a:extLst>
                <a:ext uri="{FF2B5EF4-FFF2-40B4-BE49-F238E27FC236}">
                  <a16:creationId xmlns:a16="http://schemas.microsoft.com/office/drawing/2014/main" id="{494357D8-3CC9-4CC0-CF01-34D3E167E946}"/>
                </a:ext>
              </a:extLst>
            </p:cNvPr>
            <p:cNvCxnSpPr>
              <a:cxnSpLocks/>
            </p:cNvCxnSpPr>
            <p:nvPr/>
          </p:nvCxnSpPr>
          <p:spPr>
            <a:xfrm rot="16200000">
              <a:off x="1079316" y="2771278"/>
              <a:ext cx="0" cy="128794"/>
            </a:xfrm>
            <a:prstGeom prst="straightConnector1">
              <a:avLst/>
            </a:prstGeom>
            <a:noFill/>
            <a:ln w="12700" cap="flat" cmpd="sng" algn="ctr">
              <a:solidFill>
                <a:srgbClr val="002855"/>
              </a:solidFill>
              <a:prstDash val="solid"/>
              <a:miter lim="800000"/>
              <a:tailEnd type="arrow" w="sm" len="sm"/>
            </a:ln>
            <a:effectLst/>
          </p:spPr>
        </p:cxnSp>
      </p:grpSp>
      <p:grpSp>
        <p:nvGrpSpPr>
          <p:cNvPr id="47" name="Group 46">
            <a:extLst>
              <a:ext uri="{FF2B5EF4-FFF2-40B4-BE49-F238E27FC236}">
                <a16:creationId xmlns:a16="http://schemas.microsoft.com/office/drawing/2014/main" id="{3FFBD178-8665-E014-9D05-408404509CFE}"/>
              </a:ext>
            </a:extLst>
          </p:cNvPr>
          <p:cNvGrpSpPr/>
          <p:nvPr/>
        </p:nvGrpSpPr>
        <p:grpSpPr>
          <a:xfrm>
            <a:off x="6347569" y="2798310"/>
            <a:ext cx="3857120" cy="361431"/>
            <a:chOff x="1014919" y="4210492"/>
            <a:chExt cx="3857120" cy="361431"/>
          </a:xfrm>
        </p:grpSpPr>
        <p:cxnSp>
          <p:nvCxnSpPr>
            <p:cNvPr id="48" name="Straight Arrow Connector 47">
              <a:extLst>
                <a:ext uri="{FF2B5EF4-FFF2-40B4-BE49-F238E27FC236}">
                  <a16:creationId xmlns:a16="http://schemas.microsoft.com/office/drawing/2014/main" id="{C11A0145-0897-AE08-28EB-A7DAB16A2BE2}"/>
                </a:ext>
              </a:extLst>
            </p:cNvPr>
            <p:cNvCxnSpPr>
              <a:cxnSpLocks/>
            </p:cNvCxnSpPr>
            <p:nvPr/>
          </p:nvCxnSpPr>
          <p:spPr>
            <a:xfrm rot="16200000">
              <a:off x="1079316" y="4326810"/>
              <a:ext cx="0" cy="128794"/>
            </a:xfrm>
            <a:prstGeom prst="straightConnector1">
              <a:avLst/>
            </a:prstGeom>
            <a:noFill/>
            <a:ln w="12700" cap="flat" cmpd="sng" algn="ctr">
              <a:solidFill>
                <a:srgbClr val="002855"/>
              </a:solidFill>
              <a:prstDash val="solid"/>
              <a:miter lim="800000"/>
              <a:tailEnd type="arrow" w="sm" len="sm"/>
            </a:ln>
            <a:effectLst/>
          </p:spPr>
        </p:cxnSp>
        <p:sp>
          <p:nvSpPr>
            <p:cNvPr id="49" name="TextBox 48">
              <a:extLst>
                <a:ext uri="{FF2B5EF4-FFF2-40B4-BE49-F238E27FC236}">
                  <a16:creationId xmlns:a16="http://schemas.microsoft.com/office/drawing/2014/main" id="{D8993280-66CF-9E6D-48F4-0AE1C90ED8CA}"/>
                </a:ext>
              </a:extLst>
            </p:cNvPr>
            <p:cNvSpPr txBox="1"/>
            <p:nvPr/>
          </p:nvSpPr>
          <p:spPr>
            <a:xfrm>
              <a:off x="1268094" y="4210492"/>
              <a:ext cx="3603945" cy="361431"/>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Highly regulated market</a:t>
              </a:r>
            </a:p>
          </p:txBody>
        </p:sp>
      </p:grpSp>
      <p:grpSp>
        <p:nvGrpSpPr>
          <p:cNvPr id="50" name="Group 49">
            <a:extLst>
              <a:ext uri="{FF2B5EF4-FFF2-40B4-BE49-F238E27FC236}">
                <a16:creationId xmlns:a16="http://schemas.microsoft.com/office/drawing/2014/main" id="{9F0EAAE5-537F-48CB-8FD9-BAD0196361D4}"/>
              </a:ext>
            </a:extLst>
          </p:cNvPr>
          <p:cNvGrpSpPr/>
          <p:nvPr/>
        </p:nvGrpSpPr>
        <p:grpSpPr>
          <a:xfrm>
            <a:off x="6347569" y="4012472"/>
            <a:ext cx="5483760" cy="361431"/>
            <a:chOff x="1014919" y="4210492"/>
            <a:chExt cx="5483760" cy="361431"/>
          </a:xfrm>
        </p:grpSpPr>
        <p:cxnSp>
          <p:nvCxnSpPr>
            <p:cNvPr id="51" name="Straight Arrow Connector 50">
              <a:extLst>
                <a:ext uri="{FF2B5EF4-FFF2-40B4-BE49-F238E27FC236}">
                  <a16:creationId xmlns:a16="http://schemas.microsoft.com/office/drawing/2014/main" id="{55EF4292-C42B-45B6-618C-5584198C6B21}"/>
                </a:ext>
              </a:extLst>
            </p:cNvPr>
            <p:cNvCxnSpPr>
              <a:cxnSpLocks/>
            </p:cNvCxnSpPr>
            <p:nvPr/>
          </p:nvCxnSpPr>
          <p:spPr>
            <a:xfrm rot="16200000">
              <a:off x="1079316" y="4326810"/>
              <a:ext cx="0" cy="128794"/>
            </a:xfrm>
            <a:prstGeom prst="straightConnector1">
              <a:avLst/>
            </a:prstGeom>
            <a:noFill/>
            <a:ln w="12700" cap="flat" cmpd="sng" algn="ctr">
              <a:solidFill>
                <a:srgbClr val="002855"/>
              </a:solidFill>
              <a:prstDash val="solid"/>
              <a:miter lim="800000"/>
              <a:tailEnd type="arrow" w="sm" len="sm"/>
            </a:ln>
            <a:effectLst/>
          </p:spPr>
        </p:cxnSp>
        <p:sp>
          <p:nvSpPr>
            <p:cNvPr id="52" name="TextBox 51">
              <a:extLst>
                <a:ext uri="{FF2B5EF4-FFF2-40B4-BE49-F238E27FC236}">
                  <a16:creationId xmlns:a16="http://schemas.microsoft.com/office/drawing/2014/main" id="{C786AEC4-05FC-20D2-F0F1-34E05B9D36FD}"/>
                </a:ext>
              </a:extLst>
            </p:cNvPr>
            <p:cNvSpPr txBox="1"/>
            <p:nvPr/>
          </p:nvSpPr>
          <p:spPr>
            <a:xfrm>
              <a:off x="1268094" y="4210492"/>
              <a:ext cx="5230585" cy="361431"/>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Several EU directives to comply with </a:t>
              </a:r>
              <a:r>
                <a:rPr kumimoji="0" lang="en-US" sz="1200" b="0" i="0" u="none" strike="noStrike" kern="0" cap="none" spc="0" normalizeH="0" baseline="0" noProof="0">
                  <a:ln/>
                  <a:solidFill>
                    <a:srgbClr val="002855"/>
                  </a:solidFill>
                  <a:effectLst/>
                  <a:uLnTx/>
                  <a:uFillTx/>
                  <a:latin typeface="Calibri Light" panose="020F0302020204030204"/>
                  <a:rtl val="0"/>
                </a:rPr>
                <a:t>(</a:t>
              </a:r>
              <a:r>
                <a:rPr kumimoji="0" lang="en-US" sz="1200" b="0" i="0" u="none" strike="noStrike" kern="0" cap="none" spc="0" normalizeH="0" baseline="0" noProof="0" err="1">
                  <a:ln/>
                  <a:solidFill>
                    <a:srgbClr val="002855"/>
                  </a:solidFill>
                  <a:effectLst/>
                  <a:uLnTx/>
                  <a:uFillTx/>
                  <a:latin typeface="Calibri Light" panose="020F0302020204030204"/>
                  <a:rtl val="0"/>
                </a:rPr>
                <a:t>eg</a:t>
              </a:r>
              <a:r>
                <a:rPr kumimoji="0" lang="en-US" sz="1200" b="0" i="0" u="none" strike="noStrike" kern="0" cap="none" spc="0" normalizeH="0" baseline="0" noProof="0">
                  <a:ln/>
                  <a:solidFill>
                    <a:srgbClr val="002855"/>
                  </a:solidFill>
                  <a:effectLst/>
                  <a:uLnTx/>
                  <a:uFillTx/>
                  <a:latin typeface="Calibri Light" panose="020F0302020204030204"/>
                  <a:rtl val="0"/>
                </a:rPr>
                <a:t> FMD)</a:t>
              </a:r>
            </a:p>
          </p:txBody>
        </p:sp>
      </p:grpSp>
      <p:grpSp>
        <p:nvGrpSpPr>
          <p:cNvPr id="53" name="Group 52">
            <a:extLst>
              <a:ext uri="{FF2B5EF4-FFF2-40B4-BE49-F238E27FC236}">
                <a16:creationId xmlns:a16="http://schemas.microsoft.com/office/drawing/2014/main" id="{9F94CAB9-D6A7-AABC-AF02-DDEB87FD8EB9}"/>
              </a:ext>
            </a:extLst>
          </p:cNvPr>
          <p:cNvGrpSpPr/>
          <p:nvPr/>
        </p:nvGrpSpPr>
        <p:grpSpPr>
          <a:xfrm>
            <a:off x="6347569" y="4496442"/>
            <a:ext cx="3857120" cy="361431"/>
            <a:chOff x="1014919" y="4210492"/>
            <a:chExt cx="3857120" cy="361431"/>
          </a:xfrm>
        </p:grpSpPr>
        <p:cxnSp>
          <p:nvCxnSpPr>
            <p:cNvPr id="54" name="Straight Arrow Connector 53">
              <a:extLst>
                <a:ext uri="{FF2B5EF4-FFF2-40B4-BE49-F238E27FC236}">
                  <a16:creationId xmlns:a16="http://schemas.microsoft.com/office/drawing/2014/main" id="{3E191358-FAE4-8911-4212-70C548EF3DA0}"/>
                </a:ext>
              </a:extLst>
            </p:cNvPr>
            <p:cNvCxnSpPr>
              <a:cxnSpLocks/>
            </p:cNvCxnSpPr>
            <p:nvPr/>
          </p:nvCxnSpPr>
          <p:spPr>
            <a:xfrm rot="16200000">
              <a:off x="1079316" y="4326810"/>
              <a:ext cx="0" cy="128794"/>
            </a:xfrm>
            <a:prstGeom prst="straightConnector1">
              <a:avLst/>
            </a:prstGeom>
            <a:noFill/>
            <a:ln w="12700" cap="flat" cmpd="sng" algn="ctr">
              <a:solidFill>
                <a:srgbClr val="002855"/>
              </a:solidFill>
              <a:prstDash val="solid"/>
              <a:miter lim="800000"/>
              <a:tailEnd type="arrow" w="sm" len="sm"/>
            </a:ln>
            <a:effectLst/>
          </p:spPr>
        </p:cxnSp>
        <p:sp>
          <p:nvSpPr>
            <p:cNvPr id="55" name="TextBox 54">
              <a:extLst>
                <a:ext uri="{FF2B5EF4-FFF2-40B4-BE49-F238E27FC236}">
                  <a16:creationId xmlns:a16="http://schemas.microsoft.com/office/drawing/2014/main" id="{4E31A39E-E5C8-8C45-5E50-1FF94DC55DA1}"/>
                </a:ext>
              </a:extLst>
            </p:cNvPr>
            <p:cNvSpPr txBox="1"/>
            <p:nvPr/>
          </p:nvSpPr>
          <p:spPr>
            <a:xfrm>
              <a:off x="1268094" y="4210492"/>
              <a:ext cx="3603945" cy="361431"/>
            </a:xfrm>
            <a:prstGeom prst="rect">
              <a:avLst/>
            </a:prstGeom>
            <a:noFill/>
          </p:spPr>
          <p:txBody>
            <a:bodyPr wrap="square" tIns="72000" bIns="36000" rtlCol="0" anchor="ctr">
              <a:spAutoFit/>
            </a:bodyPr>
            <a:lstStyle/>
            <a:p>
              <a:pPr marR="0" lvl="0" defTabSz="914400" eaLnBrk="1" fontAlgn="auto" latinLnBrk="0" hangingPunct="1">
                <a:lnSpc>
                  <a:spcPct val="80000"/>
                </a:lnSpc>
                <a:spcBef>
                  <a:spcPts val="1200"/>
                </a:spcBef>
                <a:spcAft>
                  <a:spcPts val="1200"/>
                </a:spcAft>
                <a:buClrTx/>
                <a:buSzTx/>
                <a:tabLst/>
                <a:defRPr/>
              </a:pPr>
              <a:r>
                <a:rPr kumimoji="0" lang="en-US" sz="2000" b="0" i="0" u="none" strike="noStrike" kern="0" cap="none" spc="0" normalizeH="0" baseline="0" noProof="0">
                  <a:ln/>
                  <a:solidFill>
                    <a:srgbClr val="002855"/>
                  </a:solidFill>
                  <a:effectLst/>
                  <a:uLnTx/>
                  <a:uFillTx/>
                  <a:latin typeface="Calibri Light" panose="020F0302020204030204"/>
                  <a:rtl val="0"/>
                </a:rPr>
                <a:t>30+ national languages</a:t>
              </a:r>
            </a:p>
          </p:txBody>
        </p:sp>
      </p:grpSp>
      <p:sp>
        <p:nvSpPr>
          <p:cNvPr id="33" name="Oval 32">
            <a:extLst>
              <a:ext uri="{FF2B5EF4-FFF2-40B4-BE49-F238E27FC236}">
                <a16:creationId xmlns:a16="http://schemas.microsoft.com/office/drawing/2014/main" id="{55510F15-40C2-1452-355F-FE26CB112731}"/>
              </a:ext>
            </a:extLst>
          </p:cNvPr>
          <p:cNvSpPr>
            <a:spLocks noChangeAspect="1"/>
          </p:cNvSpPr>
          <p:nvPr/>
        </p:nvSpPr>
        <p:spPr>
          <a:xfrm>
            <a:off x="9556055" y="260325"/>
            <a:ext cx="2102400" cy="2102400"/>
          </a:xfrm>
          <a:prstGeom prst="ellipse">
            <a:avLst/>
          </a:prstGeom>
          <a:solidFill>
            <a:schemeClr val="bg2">
              <a:alpha val="39739"/>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78" name="Freeform 77">
            <a:extLst>
              <a:ext uri="{FF2B5EF4-FFF2-40B4-BE49-F238E27FC236}">
                <a16:creationId xmlns:a16="http://schemas.microsoft.com/office/drawing/2014/main" id="{14C1FEF9-3167-2289-3E90-162256C8C775}"/>
              </a:ext>
            </a:extLst>
          </p:cNvPr>
          <p:cNvSpPr/>
          <p:nvPr/>
        </p:nvSpPr>
        <p:spPr>
          <a:xfrm flipH="1">
            <a:off x="9235619" y="-5429"/>
            <a:ext cx="1975499" cy="1509497"/>
          </a:xfrm>
          <a:custGeom>
            <a:avLst/>
            <a:gdLst>
              <a:gd name="connsiteX0" fmla="*/ 3056821 w 6208159"/>
              <a:gd name="connsiteY0" fmla="*/ 4743396 h 4743713"/>
              <a:gd name="connsiteX1" fmla="*/ 87859 w 6208159"/>
              <a:gd name="connsiteY1" fmla="*/ 2368993 h 4743713"/>
              <a:gd name="connsiteX2" fmla="*/ 455105 w 6208159"/>
              <a:gd name="connsiteY2" fmla="*/ 22679 h 4743713"/>
              <a:gd name="connsiteX3" fmla="*/ 470478 w 6208159"/>
              <a:gd name="connsiteY3" fmla="*/ 0 h 4743713"/>
              <a:gd name="connsiteX4" fmla="*/ 5737162 w 6208159"/>
              <a:gd name="connsiteY4" fmla="*/ 0 h 4743713"/>
              <a:gd name="connsiteX5" fmla="*/ 5767537 w 6208159"/>
              <a:gd name="connsiteY5" fmla="*/ 45527 h 4743713"/>
              <a:gd name="connsiteX6" fmla="*/ 6120300 w 6208159"/>
              <a:gd name="connsiteY6" fmla="*/ 909468 h 4743713"/>
              <a:gd name="connsiteX7" fmla="*/ 3833438 w 6208159"/>
              <a:gd name="connsiteY7" fmla="*/ 4655854 h 4743713"/>
              <a:gd name="connsiteX8" fmla="*/ 3056821 w 6208159"/>
              <a:gd name="connsiteY8" fmla="*/ 4743396 h 47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8159" h="4743713">
                <a:moveTo>
                  <a:pt x="3056821" y="4743396"/>
                </a:moveTo>
                <a:cubicBezTo>
                  <a:pt x="1674967" y="4723559"/>
                  <a:pt x="427554" y="3774811"/>
                  <a:pt x="87859" y="2368993"/>
                </a:cubicBezTo>
                <a:cubicBezTo>
                  <a:pt x="-113847" y="1536325"/>
                  <a:pt x="41332" y="700581"/>
                  <a:pt x="455105" y="22679"/>
                </a:cubicBezTo>
                <a:lnTo>
                  <a:pt x="470478" y="0"/>
                </a:lnTo>
                <a:lnTo>
                  <a:pt x="5737162" y="0"/>
                </a:lnTo>
                <a:lnTo>
                  <a:pt x="5767537" y="45527"/>
                </a:lnTo>
                <a:cubicBezTo>
                  <a:pt x="5924249" y="307509"/>
                  <a:pt x="6044658" y="597217"/>
                  <a:pt x="6120300" y="909468"/>
                </a:cubicBezTo>
                <a:cubicBezTo>
                  <a:pt x="6523719" y="2575614"/>
                  <a:pt x="5499584" y="4252434"/>
                  <a:pt x="3833438" y="4655854"/>
                </a:cubicBezTo>
                <a:cubicBezTo>
                  <a:pt x="3573229" y="4718888"/>
                  <a:pt x="3312720" y="4747070"/>
                  <a:pt x="3056821" y="4743396"/>
                </a:cubicBezTo>
                <a:close/>
              </a:path>
            </a:pathLst>
          </a:custGeom>
          <a:solidFill>
            <a:schemeClr val="bg1"/>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B15AADC6-CA8C-488B-82CA-FC58A9E7D186}"/>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11</a:t>
            </a:fld>
            <a:endParaRPr lang="en-GB" sz="1050">
              <a:solidFill>
                <a:srgbClr val="002855"/>
              </a:solidFill>
              <a:latin typeface="Calibri Light" panose="020F0302020204030204"/>
              <a:ea typeface="Verdana" panose="020B0604030504040204" pitchFamily="34" charset="0"/>
            </a:endParaRPr>
          </a:p>
        </p:txBody>
      </p:sp>
    </p:spTree>
    <p:extLst>
      <p:ext uri="{BB962C8B-B14F-4D97-AF65-F5344CB8AC3E}">
        <p14:creationId xmlns:p14="http://schemas.microsoft.com/office/powerpoint/2010/main" val="20105383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5BD5990-504B-F163-EB16-ABF67B85FA86}"/>
              </a:ext>
            </a:extLst>
          </p:cNvPr>
          <p:cNvSpPr txBox="1"/>
          <p:nvPr/>
        </p:nvSpPr>
        <p:spPr>
          <a:xfrm>
            <a:off x="508000" y="592759"/>
            <a:ext cx="5513496" cy="938077"/>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lang="it-IT" sz="4000">
                <a:solidFill>
                  <a:schemeClr val="tx1"/>
                </a:solidFill>
                <a:latin typeface="+mn-lt"/>
                <a:ea typeface="Verdana" panose="020B0604030504040204" pitchFamily="34" charset="0"/>
                <a:sym typeface="Zilla Slab Light"/>
              </a:rPr>
              <a:t>Landing in Europe</a:t>
            </a:r>
            <a:br>
              <a:rPr lang="it-IT" sz="4000">
                <a:solidFill>
                  <a:schemeClr val="tx1"/>
                </a:solidFill>
                <a:latin typeface="+mn-lt"/>
                <a:ea typeface="Verdana" panose="020B0604030504040204" pitchFamily="34" charset="0"/>
                <a:sym typeface="Zilla Slab Light"/>
              </a:rPr>
            </a:br>
            <a:r>
              <a:rPr lang="it-IT" sz="2800" b="0" err="1">
                <a:solidFill>
                  <a:schemeClr val="tx1"/>
                </a:solidFill>
                <a:latin typeface="+mj-lt"/>
                <a:ea typeface="Verdana" panose="020B0604030504040204" pitchFamily="34" charset="0"/>
                <a:sym typeface="Zilla Slab Light"/>
              </a:rPr>
              <a:t>Implementation</a:t>
            </a:r>
            <a:r>
              <a:rPr lang="it-IT" sz="2800" b="0">
                <a:solidFill>
                  <a:schemeClr val="tx1"/>
                </a:solidFill>
                <a:latin typeface="+mj-lt"/>
                <a:ea typeface="Verdana" panose="020B0604030504040204" pitchFamily="34" charset="0"/>
                <a:sym typeface="Zilla Slab Light"/>
              </a:rPr>
              <a:t> plan</a:t>
            </a:r>
            <a:endParaRPr kumimoji="0" lang="it-IT" sz="4000" b="0" i="0" u="none" strike="noStrike" kern="1200" cap="none" spc="0" normalizeH="0" baseline="0" noProof="0">
              <a:ln/>
              <a:solidFill>
                <a:schemeClr val="tx1"/>
              </a:solidFill>
              <a:effectLst/>
              <a:uLnTx/>
              <a:uFillTx/>
              <a:latin typeface="+mj-lt"/>
              <a:ea typeface="Verdana" panose="020B0604030504040204" pitchFamily="34" charset="0"/>
              <a:cs typeface="+mn-cs"/>
              <a:sym typeface="Zilla Slab Light"/>
              <a:rtl val="0"/>
            </a:endParaRPr>
          </a:p>
        </p:txBody>
      </p:sp>
      <p:sp>
        <p:nvSpPr>
          <p:cNvPr id="35" name="TextBox 34">
            <a:extLst>
              <a:ext uri="{FF2B5EF4-FFF2-40B4-BE49-F238E27FC236}">
                <a16:creationId xmlns:a16="http://schemas.microsoft.com/office/drawing/2014/main" id="{B0D76B07-02C8-D16C-6778-6563A7CDF2D5}"/>
              </a:ext>
            </a:extLst>
          </p:cNvPr>
          <p:cNvSpPr txBox="1"/>
          <p:nvPr/>
        </p:nvSpPr>
        <p:spPr>
          <a:xfrm>
            <a:off x="754645" y="5341911"/>
            <a:ext cx="1092679" cy="9233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pt-PT" sz="6000" b="0" i="1" u="none" strike="noStrike" kern="1200" cap="none" spc="0" normalizeH="0" baseline="0" noProof="0">
                <a:ln>
                  <a:noFill/>
                </a:ln>
                <a:solidFill>
                  <a:schemeClr val="accent2"/>
                </a:solidFill>
                <a:effectLst/>
                <a:uLnTx/>
                <a:uFillTx/>
                <a:latin typeface="Calibri Light" panose="020F0302020204030204"/>
                <a:ea typeface="Calibri" panose="020F0502020204030204" pitchFamily="34" charset="0"/>
                <a:cs typeface="Calibri" panose="020F0502020204030204" pitchFamily="34" charset="0"/>
              </a:rPr>
              <a:t>02</a:t>
            </a:r>
            <a:endParaRPr kumimoji="0" lang="en-GB" sz="6000" b="0" i="1" u="none" strike="noStrike" kern="1200" cap="none" spc="0" normalizeH="0" baseline="0" noProof="0">
              <a:ln>
                <a:noFill/>
              </a:ln>
              <a:solidFill>
                <a:schemeClr val="accent2"/>
              </a:solidFill>
              <a:effectLst/>
              <a:uLnTx/>
              <a:uFillTx/>
              <a:latin typeface="Calibri Light" panose="020F0302020204030204"/>
              <a:ea typeface="Calibri" panose="020F0502020204030204" pitchFamily="34" charset="0"/>
              <a:cs typeface="Calibri" panose="020F0502020204030204" pitchFamily="34" charset="0"/>
            </a:endParaRPr>
          </a:p>
        </p:txBody>
      </p:sp>
      <p:cxnSp>
        <p:nvCxnSpPr>
          <p:cNvPr id="42" name="Straight Connector 41">
            <a:extLst>
              <a:ext uri="{FF2B5EF4-FFF2-40B4-BE49-F238E27FC236}">
                <a16:creationId xmlns:a16="http://schemas.microsoft.com/office/drawing/2014/main" id="{6A431576-ADDD-0599-3423-EB27F74F61B8}"/>
              </a:ext>
            </a:extLst>
          </p:cNvPr>
          <p:cNvCxnSpPr>
            <a:cxnSpLocks/>
          </p:cNvCxnSpPr>
          <p:nvPr/>
        </p:nvCxnSpPr>
        <p:spPr>
          <a:xfrm>
            <a:off x="664707" y="1530836"/>
            <a:ext cx="0" cy="4039578"/>
          </a:xfrm>
          <a:prstGeom prst="line">
            <a:avLst/>
          </a:prstGeom>
          <a:ln w="1270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E9212E65-407C-7D91-6E70-6B47C1FEE003}"/>
              </a:ext>
            </a:extLst>
          </p:cNvPr>
          <p:cNvCxnSpPr>
            <a:cxnSpLocks/>
          </p:cNvCxnSpPr>
          <p:nvPr/>
        </p:nvCxnSpPr>
        <p:spPr>
          <a:xfrm rot="16200000" flipH="1">
            <a:off x="527249" y="5807878"/>
            <a:ext cx="274918" cy="0"/>
          </a:xfrm>
          <a:prstGeom prst="line">
            <a:avLst/>
          </a:prstGeom>
          <a:ln w="57150" cap="rnd">
            <a:solidFill>
              <a:schemeClr val="accent2"/>
            </a:solidFill>
            <a:prstDash val="solid"/>
            <a:round/>
          </a:ln>
        </p:spPr>
        <p:style>
          <a:lnRef idx="1">
            <a:schemeClr val="accent1"/>
          </a:lnRef>
          <a:fillRef idx="0">
            <a:schemeClr val="accent1"/>
          </a:fillRef>
          <a:effectRef idx="0">
            <a:schemeClr val="accent1"/>
          </a:effectRef>
          <a:fontRef idx="minor">
            <a:schemeClr val="tx1"/>
          </a:fontRef>
        </p:style>
      </p:cxnSp>
      <p:sp>
        <p:nvSpPr>
          <p:cNvPr id="2" name="Freeform 1">
            <a:extLst>
              <a:ext uri="{FF2B5EF4-FFF2-40B4-BE49-F238E27FC236}">
                <a16:creationId xmlns:a16="http://schemas.microsoft.com/office/drawing/2014/main" id="{5BF18B7A-4B83-3678-FD95-EBC742116CF3}"/>
              </a:ext>
            </a:extLst>
          </p:cNvPr>
          <p:cNvSpPr/>
          <p:nvPr/>
        </p:nvSpPr>
        <p:spPr>
          <a:xfrm flipH="1" flipV="1">
            <a:off x="6798726" y="0"/>
            <a:ext cx="5393274" cy="5058063"/>
          </a:xfrm>
          <a:custGeom>
            <a:avLst/>
            <a:gdLst>
              <a:gd name="connsiteX0" fmla="*/ 4699109 w 5393274"/>
              <a:gd name="connsiteY0" fmla="*/ 5058063 h 5058063"/>
              <a:gd name="connsiteX1" fmla="*/ 0 w 5393274"/>
              <a:gd name="connsiteY1" fmla="*/ 5058063 h 5058063"/>
              <a:gd name="connsiteX2" fmla="*/ 0 w 5393274"/>
              <a:gd name="connsiteY2" fmla="*/ 1014908 h 5058063"/>
              <a:gd name="connsiteX3" fmla="*/ 96141 w 5393274"/>
              <a:gd name="connsiteY3" fmla="*/ 909129 h 5058063"/>
              <a:gd name="connsiteX4" fmla="*/ 2290552 w 5393274"/>
              <a:gd name="connsiteY4" fmla="*/ 0 h 5058063"/>
              <a:gd name="connsiteX5" fmla="*/ 5393274 w 5393274"/>
              <a:gd name="connsiteY5" fmla="*/ 3103540 h 5058063"/>
              <a:gd name="connsiteX6" fmla="*/ 4863194 w 5393274"/>
              <a:gd name="connsiteY6" fmla="*/ 4838620 h 505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3274" h="5058063">
                <a:moveTo>
                  <a:pt x="4699109" y="5058063"/>
                </a:moveTo>
                <a:lnTo>
                  <a:pt x="0" y="5058063"/>
                </a:lnTo>
                <a:lnTo>
                  <a:pt x="0" y="1014908"/>
                </a:lnTo>
                <a:lnTo>
                  <a:pt x="96141" y="909129"/>
                </a:lnTo>
                <a:cubicBezTo>
                  <a:pt x="657812" y="347458"/>
                  <a:pt x="1433697" y="0"/>
                  <a:pt x="2290552" y="0"/>
                </a:cubicBezTo>
                <a:cubicBezTo>
                  <a:pt x="4004269" y="0"/>
                  <a:pt x="5393274" y="1389831"/>
                  <a:pt x="5393274" y="3103540"/>
                </a:cubicBezTo>
                <a:cubicBezTo>
                  <a:pt x="5393274" y="3746183"/>
                  <a:pt x="5197829" y="4343281"/>
                  <a:pt x="4863194" y="4838620"/>
                </a:cubicBezTo>
                <a:close/>
              </a:path>
            </a:pathLst>
          </a:custGeom>
          <a:solidFill>
            <a:schemeClr val="accent2"/>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1F183083-B3B2-FEA1-093F-DD1C5B70AB62}"/>
              </a:ext>
            </a:extLst>
          </p:cNvPr>
          <p:cNvSpPr/>
          <p:nvPr/>
        </p:nvSpPr>
        <p:spPr>
          <a:xfrm flipH="1" flipV="1">
            <a:off x="7110618" y="2985514"/>
            <a:ext cx="5081383" cy="3872487"/>
          </a:xfrm>
          <a:custGeom>
            <a:avLst/>
            <a:gdLst>
              <a:gd name="connsiteX0" fmla="*/ 1735507 w 5081383"/>
              <a:gd name="connsiteY0" fmla="*/ 3872146 h 3872487"/>
              <a:gd name="connsiteX1" fmla="*/ 187959 w 5081383"/>
              <a:gd name="connsiteY1" fmla="*/ 3458724 h 3872487"/>
              <a:gd name="connsiteX2" fmla="*/ 0 w 5081383"/>
              <a:gd name="connsiteY2" fmla="*/ 3344406 h 3872487"/>
              <a:gd name="connsiteX3" fmla="*/ 0 w 5081383"/>
              <a:gd name="connsiteY3" fmla="*/ 0 h 3872487"/>
              <a:gd name="connsiteX4" fmla="*/ 5025724 w 5081383"/>
              <a:gd name="connsiteY4" fmla="*/ 0 h 3872487"/>
              <a:gd name="connsiteX5" fmla="*/ 5050910 w 5081383"/>
              <a:gd name="connsiteY5" fmla="*/ 133135 h 3872487"/>
              <a:gd name="connsiteX6" fmla="*/ 2560307 w 5081383"/>
              <a:gd name="connsiteY6" fmla="*/ 3779313 h 3872487"/>
              <a:gd name="connsiteX7" fmla="*/ 1735507 w 5081383"/>
              <a:gd name="connsiteY7" fmla="*/ 3872146 h 38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1383" h="3872487">
                <a:moveTo>
                  <a:pt x="1735507" y="3872146"/>
                </a:moveTo>
                <a:cubicBezTo>
                  <a:pt x="1185157" y="3864189"/>
                  <a:pt x="654876" y="3717577"/>
                  <a:pt x="187959" y="3458724"/>
                </a:cubicBezTo>
                <a:lnTo>
                  <a:pt x="0" y="3344406"/>
                </a:lnTo>
                <a:lnTo>
                  <a:pt x="0" y="0"/>
                </a:lnTo>
                <a:lnTo>
                  <a:pt x="5025724" y="0"/>
                </a:lnTo>
                <a:lnTo>
                  <a:pt x="5050910" y="133135"/>
                </a:lnTo>
                <a:cubicBezTo>
                  <a:pt x="5277655" y="1787683"/>
                  <a:pt x="4218423" y="3378049"/>
                  <a:pt x="2560307" y="3779313"/>
                </a:cubicBezTo>
                <a:cubicBezTo>
                  <a:pt x="2283956" y="3846191"/>
                  <a:pt x="2007284" y="3876075"/>
                  <a:pt x="1735507" y="3872146"/>
                </a:cubicBezTo>
                <a:close/>
              </a:path>
            </a:pathLst>
          </a:custGeom>
          <a:solidFill>
            <a:srgbClr val="1E2B4E"/>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C66F0B3D-96D6-31AE-BB9D-C59B7DCD0151}"/>
              </a:ext>
            </a:extLst>
          </p:cNvPr>
          <p:cNvSpPr/>
          <p:nvPr/>
        </p:nvSpPr>
        <p:spPr>
          <a:xfrm flipH="1" flipV="1">
            <a:off x="2901344" y="2114287"/>
            <a:ext cx="6208159" cy="4743713"/>
          </a:xfrm>
          <a:custGeom>
            <a:avLst/>
            <a:gdLst>
              <a:gd name="connsiteX0" fmla="*/ 3056821 w 6208159"/>
              <a:gd name="connsiteY0" fmla="*/ 4743396 h 4743713"/>
              <a:gd name="connsiteX1" fmla="*/ 87859 w 6208159"/>
              <a:gd name="connsiteY1" fmla="*/ 2368993 h 4743713"/>
              <a:gd name="connsiteX2" fmla="*/ 455105 w 6208159"/>
              <a:gd name="connsiteY2" fmla="*/ 22679 h 4743713"/>
              <a:gd name="connsiteX3" fmla="*/ 470478 w 6208159"/>
              <a:gd name="connsiteY3" fmla="*/ 0 h 4743713"/>
              <a:gd name="connsiteX4" fmla="*/ 5737162 w 6208159"/>
              <a:gd name="connsiteY4" fmla="*/ 0 h 4743713"/>
              <a:gd name="connsiteX5" fmla="*/ 5767537 w 6208159"/>
              <a:gd name="connsiteY5" fmla="*/ 45527 h 4743713"/>
              <a:gd name="connsiteX6" fmla="*/ 6120300 w 6208159"/>
              <a:gd name="connsiteY6" fmla="*/ 909468 h 4743713"/>
              <a:gd name="connsiteX7" fmla="*/ 3833438 w 6208159"/>
              <a:gd name="connsiteY7" fmla="*/ 4655854 h 4743713"/>
              <a:gd name="connsiteX8" fmla="*/ 3056821 w 6208159"/>
              <a:gd name="connsiteY8" fmla="*/ 4743396 h 47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8159" h="4743713">
                <a:moveTo>
                  <a:pt x="3056821" y="4743396"/>
                </a:moveTo>
                <a:cubicBezTo>
                  <a:pt x="1674967" y="4723559"/>
                  <a:pt x="427554" y="3774811"/>
                  <a:pt x="87859" y="2368993"/>
                </a:cubicBezTo>
                <a:cubicBezTo>
                  <a:pt x="-113847" y="1536325"/>
                  <a:pt x="41332" y="700581"/>
                  <a:pt x="455105" y="22679"/>
                </a:cubicBezTo>
                <a:lnTo>
                  <a:pt x="470478" y="0"/>
                </a:lnTo>
                <a:lnTo>
                  <a:pt x="5737162" y="0"/>
                </a:lnTo>
                <a:lnTo>
                  <a:pt x="5767537" y="45527"/>
                </a:lnTo>
                <a:cubicBezTo>
                  <a:pt x="5924249" y="307509"/>
                  <a:pt x="6044658" y="597217"/>
                  <a:pt x="6120300" y="909468"/>
                </a:cubicBezTo>
                <a:cubicBezTo>
                  <a:pt x="6523719" y="2575614"/>
                  <a:pt x="5499584" y="4252434"/>
                  <a:pt x="3833438" y="4655854"/>
                </a:cubicBezTo>
                <a:cubicBezTo>
                  <a:pt x="3573229" y="4718888"/>
                  <a:pt x="3312720" y="4747070"/>
                  <a:pt x="3056821" y="4743396"/>
                </a:cubicBezTo>
                <a:close/>
              </a:path>
            </a:pathLst>
          </a:custGeom>
          <a:solidFill>
            <a:schemeClr val="accent4"/>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33A59842-355B-C843-EF67-E515D0055E16}"/>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12</a:t>
            </a:fld>
            <a:endParaRPr lang="en-GB" sz="1050">
              <a:solidFill>
                <a:srgbClr val="002855"/>
              </a:solidFill>
              <a:latin typeface="Calibri Light" panose="020F0302020204030204"/>
              <a:ea typeface="Verdana" panose="020B0604030504040204" pitchFamily="34" charset="0"/>
            </a:endParaRPr>
          </a:p>
        </p:txBody>
      </p:sp>
      <p:grpSp>
        <p:nvGrpSpPr>
          <p:cNvPr id="4" name="Group 3">
            <a:extLst>
              <a:ext uri="{FF2B5EF4-FFF2-40B4-BE49-F238E27FC236}">
                <a16:creationId xmlns:a16="http://schemas.microsoft.com/office/drawing/2014/main" id="{3EFD4390-3A78-16D5-82F0-1F1BDF997310}"/>
              </a:ext>
            </a:extLst>
          </p:cNvPr>
          <p:cNvGrpSpPr>
            <a:grpSpLocks noChangeAspect="1"/>
          </p:cNvGrpSpPr>
          <p:nvPr/>
        </p:nvGrpSpPr>
        <p:grpSpPr>
          <a:xfrm>
            <a:off x="11134064" y="6113861"/>
            <a:ext cx="779653" cy="540000"/>
            <a:chOff x="4751147" y="2595686"/>
            <a:chExt cx="1360187" cy="942088"/>
          </a:xfrm>
          <a:solidFill>
            <a:schemeClr val="bg2"/>
          </a:solidFill>
        </p:grpSpPr>
        <p:sp>
          <p:nvSpPr>
            <p:cNvPr id="5" name="Freeform: Shape 16">
              <a:extLst>
                <a:ext uri="{FF2B5EF4-FFF2-40B4-BE49-F238E27FC236}">
                  <a16:creationId xmlns:a16="http://schemas.microsoft.com/office/drawing/2014/main" id="{E4F2BBB1-31E8-9B14-A836-A7675F412CAF}"/>
                </a:ext>
              </a:extLst>
            </p:cNvPr>
            <p:cNvSpPr/>
            <p:nvPr/>
          </p:nvSpPr>
          <p:spPr>
            <a:xfrm>
              <a:off x="4751147" y="2970846"/>
              <a:ext cx="19848" cy="19813"/>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 name="Graphic 7">
              <a:extLst>
                <a:ext uri="{FF2B5EF4-FFF2-40B4-BE49-F238E27FC236}">
                  <a16:creationId xmlns:a16="http://schemas.microsoft.com/office/drawing/2014/main" id="{80B65299-18E3-F611-BB29-2E1C0D8A6688}"/>
                </a:ext>
              </a:extLst>
            </p:cNvPr>
            <p:cNvGrpSpPr/>
            <p:nvPr/>
          </p:nvGrpSpPr>
          <p:grpSpPr>
            <a:xfrm>
              <a:off x="4807587" y="2758596"/>
              <a:ext cx="209842" cy="233797"/>
              <a:chOff x="4807587" y="2758596"/>
              <a:chExt cx="209842" cy="233797"/>
            </a:xfrm>
            <a:grpFill/>
          </p:grpSpPr>
          <p:sp>
            <p:nvSpPr>
              <p:cNvPr id="25" name="Freeform: Shape 31">
                <a:extLst>
                  <a:ext uri="{FF2B5EF4-FFF2-40B4-BE49-F238E27FC236}">
                    <a16:creationId xmlns:a16="http://schemas.microsoft.com/office/drawing/2014/main" id="{17A507DB-1F62-A5FA-88C3-A1C94DAF2925}"/>
                  </a:ext>
                </a:extLst>
              </p:cNvPr>
              <p:cNvSpPr/>
              <p:nvPr/>
            </p:nvSpPr>
            <p:spPr>
              <a:xfrm>
                <a:off x="4807587" y="2956728"/>
                <a:ext cx="34974" cy="35665"/>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32">
                <a:extLst>
                  <a:ext uri="{FF2B5EF4-FFF2-40B4-BE49-F238E27FC236}">
                    <a16:creationId xmlns:a16="http://schemas.microsoft.com/office/drawing/2014/main" id="{99E2B80E-043E-ED48-B28C-E2018B08F7AD}"/>
                  </a:ext>
                </a:extLst>
              </p:cNvPr>
              <p:cNvSpPr/>
              <p:nvPr/>
            </p:nvSpPr>
            <p:spPr>
              <a:xfrm>
                <a:off x="4881628" y="2886663"/>
                <a:ext cx="51555" cy="52737"/>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33">
                <a:extLst>
                  <a:ext uri="{FF2B5EF4-FFF2-40B4-BE49-F238E27FC236}">
                    <a16:creationId xmlns:a16="http://schemas.microsoft.com/office/drawing/2014/main" id="{6F6AFB16-5EB8-1E0B-82A3-4C1CDF4DC606}"/>
                  </a:ext>
                </a:extLst>
              </p:cNvPr>
              <p:cNvSpPr/>
              <p:nvPr/>
            </p:nvSpPr>
            <p:spPr>
              <a:xfrm>
                <a:off x="4948958" y="2758596"/>
                <a:ext cx="68471" cy="70170"/>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aphic 7">
              <a:extLst>
                <a:ext uri="{FF2B5EF4-FFF2-40B4-BE49-F238E27FC236}">
                  <a16:creationId xmlns:a16="http://schemas.microsoft.com/office/drawing/2014/main" id="{5C347E4C-D91A-133F-53ED-AA6765F3966A}"/>
                </a:ext>
              </a:extLst>
            </p:cNvPr>
            <p:cNvGrpSpPr/>
            <p:nvPr/>
          </p:nvGrpSpPr>
          <p:grpSpPr>
            <a:xfrm>
              <a:off x="5039840" y="2595686"/>
              <a:ext cx="213456" cy="123627"/>
              <a:chOff x="5039840" y="2595686"/>
              <a:chExt cx="213456" cy="123627"/>
            </a:xfrm>
            <a:grpFill/>
          </p:grpSpPr>
          <p:sp>
            <p:nvSpPr>
              <p:cNvPr id="23" name="Freeform: Shape 29">
                <a:extLst>
                  <a:ext uri="{FF2B5EF4-FFF2-40B4-BE49-F238E27FC236}">
                    <a16:creationId xmlns:a16="http://schemas.microsoft.com/office/drawing/2014/main" id="{0D64E07A-2720-BED3-888C-28C39365E6F2}"/>
                  </a:ext>
                </a:extLst>
              </p:cNvPr>
              <p:cNvSpPr/>
              <p:nvPr/>
            </p:nvSpPr>
            <p:spPr>
              <a:xfrm>
                <a:off x="5039840" y="2647927"/>
                <a:ext cx="70159" cy="71386"/>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30">
                <a:extLst>
                  <a:ext uri="{FF2B5EF4-FFF2-40B4-BE49-F238E27FC236}">
                    <a16:creationId xmlns:a16="http://schemas.microsoft.com/office/drawing/2014/main" id="{5F12CE2A-98DA-5CDC-BB6D-3844F4265DA9}"/>
                  </a:ext>
                </a:extLst>
              </p:cNvPr>
              <p:cNvSpPr/>
              <p:nvPr/>
            </p:nvSpPr>
            <p:spPr>
              <a:xfrm>
                <a:off x="5175340" y="2595686"/>
                <a:ext cx="77956" cy="78523"/>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aphic 7">
              <a:extLst>
                <a:ext uri="{FF2B5EF4-FFF2-40B4-BE49-F238E27FC236}">
                  <a16:creationId xmlns:a16="http://schemas.microsoft.com/office/drawing/2014/main" id="{E31E8A95-6BE5-CE17-898F-84BF35C8EA93}"/>
                </a:ext>
              </a:extLst>
            </p:cNvPr>
            <p:cNvGrpSpPr/>
            <p:nvPr/>
          </p:nvGrpSpPr>
          <p:grpSpPr>
            <a:xfrm>
              <a:off x="5000053" y="2634611"/>
              <a:ext cx="1111281" cy="903163"/>
              <a:chOff x="5000053" y="2634611"/>
              <a:chExt cx="1111281" cy="903163"/>
            </a:xfrm>
            <a:grpFill/>
          </p:grpSpPr>
          <p:sp>
            <p:nvSpPr>
              <p:cNvPr id="11" name="Freeform: Shape 20">
                <a:extLst>
                  <a:ext uri="{FF2B5EF4-FFF2-40B4-BE49-F238E27FC236}">
                    <a16:creationId xmlns:a16="http://schemas.microsoft.com/office/drawing/2014/main" id="{31B518FB-E675-94DA-F531-478643237EA5}"/>
                  </a:ext>
                </a:extLst>
              </p:cNvPr>
              <p:cNvSpPr/>
              <p:nvPr/>
            </p:nvSpPr>
            <p:spPr>
              <a:xfrm>
                <a:off x="5320980" y="2634611"/>
                <a:ext cx="90238" cy="90302"/>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1">
                <a:extLst>
                  <a:ext uri="{FF2B5EF4-FFF2-40B4-BE49-F238E27FC236}">
                    <a16:creationId xmlns:a16="http://schemas.microsoft.com/office/drawing/2014/main" id="{6CD475F7-0AF9-7BE9-2398-0F713AA272C9}"/>
                  </a:ext>
                </a:extLst>
              </p:cNvPr>
              <p:cNvSpPr/>
              <p:nvPr/>
            </p:nvSpPr>
            <p:spPr>
              <a:xfrm>
                <a:off x="5000053" y="2736722"/>
                <a:ext cx="978122" cy="59493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2">
                <a:extLst>
                  <a:ext uri="{FF2B5EF4-FFF2-40B4-BE49-F238E27FC236}">
                    <a16:creationId xmlns:a16="http://schemas.microsoft.com/office/drawing/2014/main" id="{DD01BD81-9784-9178-4710-C4D97B9FC2FF}"/>
                  </a:ext>
                </a:extLst>
              </p:cNvPr>
              <p:cNvSpPr/>
              <p:nvPr/>
            </p:nvSpPr>
            <p:spPr>
              <a:xfrm>
                <a:off x="5701855" y="2736547"/>
                <a:ext cx="409479" cy="411178"/>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3">
                <a:extLst>
                  <a:ext uri="{FF2B5EF4-FFF2-40B4-BE49-F238E27FC236}">
                    <a16:creationId xmlns:a16="http://schemas.microsoft.com/office/drawing/2014/main" id="{9A5054B0-CA23-D316-5D28-4D9D326D6DE4}"/>
                  </a:ext>
                </a:extLst>
              </p:cNvPr>
              <p:cNvSpPr/>
              <p:nvPr/>
            </p:nvSpPr>
            <p:spPr>
              <a:xfrm>
                <a:off x="5518594" y="2862357"/>
                <a:ext cx="204406" cy="284416"/>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4">
                <a:extLst>
                  <a:ext uri="{FF2B5EF4-FFF2-40B4-BE49-F238E27FC236}">
                    <a16:creationId xmlns:a16="http://schemas.microsoft.com/office/drawing/2014/main" id="{06E73219-085E-D9F3-408F-11E8C323222E}"/>
                  </a:ext>
                </a:extLst>
              </p:cNvPr>
              <p:cNvSpPr/>
              <p:nvPr/>
            </p:nvSpPr>
            <p:spPr>
              <a:xfrm>
                <a:off x="5285708" y="3414997"/>
                <a:ext cx="99250" cy="12277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25">
                <a:extLst>
                  <a:ext uri="{FF2B5EF4-FFF2-40B4-BE49-F238E27FC236}">
                    <a16:creationId xmlns:a16="http://schemas.microsoft.com/office/drawing/2014/main" id="{4C1251C8-6A81-3E5B-19C3-15BD6CCBAF84}"/>
                  </a:ext>
                </a:extLst>
              </p:cNvPr>
              <p:cNvSpPr/>
              <p:nvPr/>
            </p:nvSpPr>
            <p:spPr>
              <a:xfrm>
                <a:off x="5413628" y="3416807"/>
                <a:ext cx="84105" cy="119348"/>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26">
                <a:extLst>
                  <a:ext uri="{FF2B5EF4-FFF2-40B4-BE49-F238E27FC236}">
                    <a16:creationId xmlns:a16="http://schemas.microsoft.com/office/drawing/2014/main" id="{D55BCBA4-F0D9-9B0E-C5BD-CF69EE49D416}"/>
                  </a:ext>
                </a:extLst>
              </p:cNvPr>
              <p:cNvSpPr/>
              <p:nvPr/>
            </p:nvSpPr>
            <p:spPr>
              <a:xfrm>
                <a:off x="5510879" y="3414902"/>
                <a:ext cx="109918" cy="12277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27">
                <a:extLst>
                  <a:ext uri="{FF2B5EF4-FFF2-40B4-BE49-F238E27FC236}">
                    <a16:creationId xmlns:a16="http://schemas.microsoft.com/office/drawing/2014/main" id="{19DB736B-1FFD-26CF-322F-9BB8A277EB3D}"/>
                  </a:ext>
                </a:extLst>
              </p:cNvPr>
              <p:cNvSpPr/>
              <p:nvPr/>
            </p:nvSpPr>
            <p:spPr>
              <a:xfrm>
                <a:off x="5645943" y="3416712"/>
                <a:ext cx="91440" cy="121062"/>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28">
                <a:extLst>
                  <a:ext uri="{FF2B5EF4-FFF2-40B4-BE49-F238E27FC236}">
                    <a16:creationId xmlns:a16="http://schemas.microsoft.com/office/drawing/2014/main" id="{2AD54BFF-D729-BEFA-A21D-6AB7EF7BB111}"/>
                  </a:ext>
                </a:extLst>
              </p:cNvPr>
              <p:cNvSpPr/>
              <p:nvPr/>
            </p:nvSpPr>
            <p:spPr>
              <a:xfrm>
                <a:off x="5769006" y="3416807"/>
                <a:ext cx="75723" cy="119348"/>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pic>
        <p:nvPicPr>
          <p:cNvPr id="15" name="Picture 14">
            <a:extLst>
              <a:ext uri="{FF2B5EF4-FFF2-40B4-BE49-F238E27FC236}">
                <a16:creationId xmlns:a16="http://schemas.microsoft.com/office/drawing/2014/main" id="{35250DF3-F28E-8FCD-9B7A-FD6E67F7616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4657433" y="297441"/>
            <a:ext cx="6329436" cy="6332681"/>
          </a:xfrm>
          <a:prstGeom prst="ellipse">
            <a:avLst/>
          </a:prstGeom>
        </p:spPr>
      </p:pic>
    </p:spTree>
    <p:extLst>
      <p:ext uri="{BB962C8B-B14F-4D97-AF65-F5344CB8AC3E}">
        <p14:creationId xmlns:p14="http://schemas.microsoft.com/office/powerpoint/2010/main" val="8158270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C04EFC1-E83F-64CE-DB1D-6DB1E0054FCC}"/>
              </a:ext>
            </a:extLst>
          </p:cNvPr>
          <p:cNvSpPr txBox="1"/>
          <p:nvPr/>
        </p:nvSpPr>
        <p:spPr>
          <a:xfrm>
            <a:off x="367536" y="288405"/>
            <a:ext cx="9291691" cy="461793"/>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Overview</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of </a:t>
            </a: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our</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services</a:t>
            </a:r>
            <a:endParaRPr kumimoji="0" lang="it-IT" sz="2000" b="0" i="0" u="none" strike="noStrike" kern="1200" cap="none" spc="0" normalizeH="0" baseline="0" noProof="0">
              <a:ln/>
              <a:solidFill>
                <a:srgbClr val="002855"/>
              </a:solidFill>
              <a:effectLst/>
              <a:uLnTx/>
              <a:uFillTx/>
              <a:latin typeface="+mj-lt"/>
              <a:ea typeface="Verdana" panose="020B0604030504040204" pitchFamily="34" charset="0"/>
              <a:cs typeface="+mn-cs"/>
              <a:sym typeface="Zilla Slab Light"/>
              <a:rtl val="0"/>
            </a:endParaRPr>
          </a:p>
        </p:txBody>
      </p:sp>
      <p:grpSp>
        <p:nvGrpSpPr>
          <p:cNvPr id="3" name="Group 2">
            <a:extLst>
              <a:ext uri="{FF2B5EF4-FFF2-40B4-BE49-F238E27FC236}">
                <a16:creationId xmlns:a16="http://schemas.microsoft.com/office/drawing/2014/main" id="{9A1865E5-C6AA-0507-DCB7-2BA143CBDA8B}"/>
              </a:ext>
            </a:extLst>
          </p:cNvPr>
          <p:cNvGrpSpPr>
            <a:grpSpLocks noChangeAspect="1"/>
          </p:cNvGrpSpPr>
          <p:nvPr/>
        </p:nvGrpSpPr>
        <p:grpSpPr>
          <a:xfrm>
            <a:off x="11368685" y="6281294"/>
            <a:ext cx="571746" cy="396000"/>
            <a:chOff x="10074978" y="3804236"/>
            <a:chExt cx="519769" cy="360000"/>
          </a:xfrm>
        </p:grpSpPr>
        <p:sp>
          <p:nvSpPr>
            <p:cNvPr id="4" name="Freeform: Shape 16">
              <a:extLst>
                <a:ext uri="{FF2B5EF4-FFF2-40B4-BE49-F238E27FC236}">
                  <a16:creationId xmlns:a16="http://schemas.microsoft.com/office/drawing/2014/main" id="{8A4B56F8-FAD7-ACDD-C545-930CC2AAE6E2}"/>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31">
              <a:extLst>
                <a:ext uri="{FF2B5EF4-FFF2-40B4-BE49-F238E27FC236}">
                  <a16:creationId xmlns:a16="http://schemas.microsoft.com/office/drawing/2014/main" id="{80010296-FDFE-4BEA-7E88-3725F86DF3C1}"/>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32">
              <a:extLst>
                <a:ext uri="{FF2B5EF4-FFF2-40B4-BE49-F238E27FC236}">
                  <a16:creationId xmlns:a16="http://schemas.microsoft.com/office/drawing/2014/main" id="{2F2D8961-67A0-62F5-DDCE-928150B9BB3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33">
              <a:extLst>
                <a:ext uri="{FF2B5EF4-FFF2-40B4-BE49-F238E27FC236}">
                  <a16:creationId xmlns:a16="http://schemas.microsoft.com/office/drawing/2014/main" id="{DE5EC986-446A-4090-5261-6B40593979EC}"/>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29">
              <a:extLst>
                <a:ext uri="{FF2B5EF4-FFF2-40B4-BE49-F238E27FC236}">
                  <a16:creationId xmlns:a16="http://schemas.microsoft.com/office/drawing/2014/main" id="{0C6A0CA5-FF4E-88C5-6032-E74357572C6B}"/>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0">
              <a:extLst>
                <a:ext uri="{FF2B5EF4-FFF2-40B4-BE49-F238E27FC236}">
                  <a16:creationId xmlns:a16="http://schemas.microsoft.com/office/drawing/2014/main" id="{E3F00A16-154B-E0AE-1EFD-B2CC2A474FAE}"/>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0">
              <a:extLst>
                <a:ext uri="{FF2B5EF4-FFF2-40B4-BE49-F238E27FC236}">
                  <a16:creationId xmlns:a16="http://schemas.microsoft.com/office/drawing/2014/main" id="{447289CD-43F1-755B-6C54-AE03EF158DF2}"/>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1">
              <a:extLst>
                <a:ext uri="{FF2B5EF4-FFF2-40B4-BE49-F238E27FC236}">
                  <a16:creationId xmlns:a16="http://schemas.microsoft.com/office/drawing/2014/main" id="{98140D6D-C815-7AFE-786E-94A550BFCCD1}"/>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2">
              <a:extLst>
                <a:ext uri="{FF2B5EF4-FFF2-40B4-BE49-F238E27FC236}">
                  <a16:creationId xmlns:a16="http://schemas.microsoft.com/office/drawing/2014/main" id="{486D9827-E84D-15A2-F996-6EEF3F528485}"/>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3">
              <a:extLst>
                <a:ext uri="{FF2B5EF4-FFF2-40B4-BE49-F238E27FC236}">
                  <a16:creationId xmlns:a16="http://schemas.microsoft.com/office/drawing/2014/main" id="{43578571-98EB-6DCA-CC5A-706B9A4FAD0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4">
              <a:extLst>
                <a:ext uri="{FF2B5EF4-FFF2-40B4-BE49-F238E27FC236}">
                  <a16:creationId xmlns:a16="http://schemas.microsoft.com/office/drawing/2014/main" id="{49636545-3354-AC2B-798C-6414C03E0326}"/>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25">
              <a:extLst>
                <a:ext uri="{FF2B5EF4-FFF2-40B4-BE49-F238E27FC236}">
                  <a16:creationId xmlns:a16="http://schemas.microsoft.com/office/drawing/2014/main" id="{1D5425A7-BD28-D87C-7263-0CB7DB1304EB}"/>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6">
              <a:extLst>
                <a:ext uri="{FF2B5EF4-FFF2-40B4-BE49-F238E27FC236}">
                  <a16:creationId xmlns:a16="http://schemas.microsoft.com/office/drawing/2014/main" id="{4C822A52-9222-9FEB-F1CD-E9914D81FC5F}"/>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7">
              <a:extLst>
                <a:ext uri="{FF2B5EF4-FFF2-40B4-BE49-F238E27FC236}">
                  <a16:creationId xmlns:a16="http://schemas.microsoft.com/office/drawing/2014/main" id="{CE540B85-ED9F-7917-81BC-8C8EBC527FD5}"/>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8">
              <a:extLst>
                <a:ext uri="{FF2B5EF4-FFF2-40B4-BE49-F238E27FC236}">
                  <a16:creationId xmlns:a16="http://schemas.microsoft.com/office/drawing/2014/main" id="{005ADF42-D479-14F8-5B1A-B72089679B98}"/>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5" name="Group 64">
            <a:extLst>
              <a:ext uri="{FF2B5EF4-FFF2-40B4-BE49-F238E27FC236}">
                <a16:creationId xmlns:a16="http://schemas.microsoft.com/office/drawing/2014/main" id="{B1893BB6-0306-BAF6-A631-30B4564E2C10}"/>
              </a:ext>
            </a:extLst>
          </p:cNvPr>
          <p:cNvGrpSpPr/>
          <p:nvPr/>
        </p:nvGrpSpPr>
        <p:grpSpPr>
          <a:xfrm>
            <a:off x="10558806" y="818747"/>
            <a:ext cx="723459" cy="723460"/>
            <a:chOff x="751935" y="998541"/>
            <a:chExt cx="723459" cy="723460"/>
          </a:xfrm>
        </p:grpSpPr>
        <p:grpSp>
          <p:nvGrpSpPr>
            <p:cNvPr id="66" name="Group 65">
              <a:extLst>
                <a:ext uri="{FF2B5EF4-FFF2-40B4-BE49-F238E27FC236}">
                  <a16:creationId xmlns:a16="http://schemas.microsoft.com/office/drawing/2014/main" id="{90B8E5A6-83C0-0489-B854-C29E512D0567}"/>
                </a:ext>
              </a:extLst>
            </p:cNvPr>
            <p:cNvGrpSpPr/>
            <p:nvPr/>
          </p:nvGrpSpPr>
          <p:grpSpPr>
            <a:xfrm>
              <a:off x="751935" y="998541"/>
              <a:ext cx="723459" cy="723460"/>
              <a:chOff x="11387261" y="-276392"/>
              <a:chExt cx="1369862" cy="1369865"/>
            </a:xfrm>
          </p:grpSpPr>
          <p:sp>
            <p:nvSpPr>
              <p:cNvPr id="68" name="Freeform: Shape 303">
                <a:extLst>
                  <a:ext uri="{FF2B5EF4-FFF2-40B4-BE49-F238E27FC236}">
                    <a16:creationId xmlns:a16="http://schemas.microsoft.com/office/drawing/2014/main" id="{6A6B6FE4-E335-C376-9EAA-1828080B11AA}"/>
                  </a:ext>
                </a:extLst>
              </p:cNvPr>
              <p:cNvSpPr/>
              <p:nvPr/>
            </p:nvSpPr>
            <p:spPr>
              <a:xfrm>
                <a:off x="11387261" y="-158811"/>
                <a:ext cx="1252281" cy="1252284"/>
              </a:xfrm>
              <a:custGeom>
                <a:avLst/>
                <a:gdLst>
                  <a:gd name="connsiteX0" fmla="*/ 499110 w 499109"/>
                  <a:gd name="connsiteY0" fmla="*/ 249555 h 499110"/>
                  <a:gd name="connsiteX1" fmla="*/ 249555 w 499109"/>
                  <a:gd name="connsiteY1" fmla="*/ 499110 h 499110"/>
                  <a:gd name="connsiteX2" fmla="*/ 0 w 499109"/>
                  <a:gd name="connsiteY2" fmla="*/ 249555 h 499110"/>
                  <a:gd name="connsiteX3" fmla="*/ 249555 w 499109"/>
                  <a:gd name="connsiteY3" fmla="*/ 0 h 499110"/>
                  <a:gd name="connsiteX4" fmla="*/ 499110 w 499109"/>
                  <a:gd name="connsiteY4" fmla="*/ 249555 h 499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09" h="499110">
                    <a:moveTo>
                      <a:pt x="499110" y="249555"/>
                    </a:moveTo>
                    <a:cubicBezTo>
                      <a:pt x="499110" y="387382"/>
                      <a:pt x="387382" y="499110"/>
                      <a:pt x="249555" y="499110"/>
                    </a:cubicBezTo>
                    <a:cubicBezTo>
                      <a:pt x="111728" y="499110"/>
                      <a:pt x="0" y="387382"/>
                      <a:pt x="0" y="249555"/>
                    </a:cubicBezTo>
                    <a:cubicBezTo>
                      <a:pt x="0" y="111728"/>
                      <a:pt x="111728" y="0"/>
                      <a:pt x="249555" y="0"/>
                    </a:cubicBezTo>
                    <a:cubicBezTo>
                      <a:pt x="387382" y="0"/>
                      <a:pt x="499110" y="111728"/>
                      <a:pt x="499110" y="249555"/>
                    </a:cubicBezTo>
                  </a:path>
                </a:pathLst>
              </a:custGeom>
              <a:solidFill>
                <a:srgbClr val="5BC3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Shape 304">
                <a:extLst>
                  <a:ext uri="{FF2B5EF4-FFF2-40B4-BE49-F238E27FC236}">
                    <a16:creationId xmlns:a16="http://schemas.microsoft.com/office/drawing/2014/main" id="{01A275E7-91CB-E54D-8764-0568E5AA3587}"/>
                  </a:ext>
                </a:extLst>
              </p:cNvPr>
              <p:cNvSpPr/>
              <p:nvPr/>
            </p:nvSpPr>
            <p:spPr>
              <a:xfrm>
                <a:off x="11757449" y="-276392"/>
                <a:ext cx="999674" cy="1123947"/>
              </a:xfrm>
              <a:custGeom>
                <a:avLst/>
                <a:gdLst>
                  <a:gd name="connsiteX0" fmla="*/ 148971 w 398430"/>
                  <a:gd name="connsiteY0" fmla="*/ 0 h 447960"/>
                  <a:gd name="connsiteX1" fmla="*/ 0 w 398430"/>
                  <a:gd name="connsiteY1" fmla="*/ 49244 h 447960"/>
                  <a:gd name="connsiteX2" fmla="*/ 113919 w 398430"/>
                  <a:gd name="connsiteY2" fmla="*/ 21812 h 447960"/>
                  <a:gd name="connsiteX3" fmla="*/ 363474 w 398430"/>
                  <a:gd name="connsiteY3" fmla="*/ 271367 h 447960"/>
                  <a:gd name="connsiteX4" fmla="*/ 332994 w 398430"/>
                  <a:gd name="connsiteY4" fmla="*/ 390906 h 447960"/>
                  <a:gd name="connsiteX5" fmla="*/ 300323 w 398430"/>
                  <a:gd name="connsiteY5" fmla="*/ 447961 h 447960"/>
                  <a:gd name="connsiteX6" fmla="*/ 398431 w 398430"/>
                  <a:gd name="connsiteY6" fmla="*/ 249555 h 447960"/>
                  <a:gd name="connsiteX7" fmla="*/ 148876 w 398430"/>
                  <a:gd name="connsiteY7" fmla="*/ 0 h 44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0" h="447960">
                    <a:moveTo>
                      <a:pt x="148971" y="0"/>
                    </a:moveTo>
                    <a:cubicBezTo>
                      <a:pt x="93154" y="0"/>
                      <a:pt x="41624" y="18288"/>
                      <a:pt x="0" y="49244"/>
                    </a:cubicBezTo>
                    <a:cubicBezTo>
                      <a:pt x="34195" y="31718"/>
                      <a:pt x="72866" y="21812"/>
                      <a:pt x="113919" y="21812"/>
                    </a:cubicBezTo>
                    <a:cubicBezTo>
                      <a:pt x="251746" y="21812"/>
                      <a:pt x="363474" y="133541"/>
                      <a:pt x="363474" y="271367"/>
                    </a:cubicBezTo>
                    <a:cubicBezTo>
                      <a:pt x="363474" y="314706"/>
                      <a:pt x="352425" y="355378"/>
                      <a:pt x="332994" y="390906"/>
                    </a:cubicBezTo>
                    <a:cubicBezTo>
                      <a:pt x="324612" y="411385"/>
                      <a:pt x="313563" y="430530"/>
                      <a:pt x="300323" y="447961"/>
                    </a:cubicBezTo>
                    <a:cubicBezTo>
                      <a:pt x="359950" y="402336"/>
                      <a:pt x="398431" y="330517"/>
                      <a:pt x="398431" y="249555"/>
                    </a:cubicBezTo>
                    <a:cubicBezTo>
                      <a:pt x="398431" y="111728"/>
                      <a:pt x="286703" y="0"/>
                      <a:pt x="148876" y="0"/>
                    </a:cubicBezTo>
                  </a:path>
                </a:pathLst>
              </a:custGeom>
              <a:solidFill>
                <a:srgbClr val="9CD7F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Shape 305">
                <a:extLst>
                  <a:ext uri="{FF2B5EF4-FFF2-40B4-BE49-F238E27FC236}">
                    <a16:creationId xmlns:a16="http://schemas.microsoft.com/office/drawing/2014/main" id="{D4F49731-282C-4EF0-2BEA-B9E27CC1C879}"/>
                  </a:ext>
                </a:extLst>
              </p:cNvPr>
              <p:cNvSpPr/>
              <p:nvPr/>
            </p:nvSpPr>
            <p:spPr>
              <a:xfrm>
                <a:off x="12417049" y="704164"/>
                <a:ext cx="176132" cy="202657"/>
              </a:xfrm>
              <a:custGeom>
                <a:avLst/>
                <a:gdLst>
                  <a:gd name="connsiteX0" fmla="*/ 70199 w 70199"/>
                  <a:gd name="connsiteY0" fmla="*/ 0 h 80771"/>
                  <a:gd name="connsiteX1" fmla="*/ 0 w 70199"/>
                  <a:gd name="connsiteY1" fmla="*/ 80772 h 80771"/>
                  <a:gd name="connsiteX2" fmla="*/ 37433 w 70199"/>
                  <a:gd name="connsiteY2" fmla="*/ 57055 h 80771"/>
                  <a:gd name="connsiteX3" fmla="*/ 70104 w 70199"/>
                  <a:gd name="connsiteY3" fmla="*/ 0 h 80771"/>
                </a:gdLst>
                <a:ahLst/>
                <a:cxnLst>
                  <a:cxn ang="0">
                    <a:pos x="connsiteX0" y="connsiteY0"/>
                  </a:cxn>
                  <a:cxn ang="0">
                    <a:pos x="connsiteX1" y="connsiteY1"/>
                  </a:cxn>
                  <a:cxn ang="0">
                    <a:pos x="connsiteX2" y="connsiteY2"/>
                  </a:cxn>
                  <a:cxn ang="0">
                    <a:pos x="connsiteX3" y="connsiteY3"/>
                  </a:cxn>
                </a:cxnLst>
                <a:rect l="l" t="t" r="r" b="b"/>
                <a:pathLst>
                  <a:path w="70199" h="80771">
                    <a:moveTo>
                      <a:pt x="70199" y="0"/>
                    </a:moveTo>
                    <a:cubicBezTo>
                      <a:pt x="52864" y="31718"/>
                      <a:pt x="28861" y="59246"/>
                      <a:pt x="0" y="80772"/>
                    </a:cubicBezTo>
                    <a:cubicBezTo>
                      <a:pt x="13240" y="74009"/>
                      <a:pt x="25718" y="66008"/>
                      <a:pt x="37433" y="57055"/>
                    </a:cubicBezTo>
                    <a:cubicBezTo>
                      <a:pt x="50673" y="39719"/>
                      <a:pt x="61722" y="20574"/>
                      <a:pt x="70104" y="0"/>
                    </a:cubicBezTo>
                  </a:path>
                </a:pathLst>
              </a:custGeom>
              <a:solidFill>
                <a:srgbClr val="65C7E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Shape 306">
                <a:extLst>
                  <a:ext uri="{FF2B5EF4-FFF2-40B4-BE49-F238E27FC236}">
                    <a16:creationId xmlns:a16="http://schemas.microsoft.com/office/drawing/2014/main" id="{7B2D0943-C50C-271F-FDF8-B46D7D63CEB1}"/>
                  </a:ext>
                </a:extLst>
              </p:cNvPr>
              <p:cNvSpPr/>
              <p:nvPr/>
            </p:nvSpPr>
            <p:spPr>
              <a:xfrm>
                <a:off x="11463498" y="-153075"/>
                <a:ext cx="293951" cy="320479"/>
              </a:xfrm>
              <a:custGeom>
                <a:avLst/>
                <a:gdLst>
                  <a:gd name="connsiteX0" fmla="*/ 117157 w 117157"/>
                  <a:gd name="connsiteY0" fmla="*/ 95 h 127730"/>
                  <a:gd name="connsiteX1" fmla="*/ 0 w 117157"/>
                  <a:gd name="connsiteY1" fmla="*/ 127730 h 127730"/>
                  <a:gd name="connsiteX2" fmla="*/ 67723 w 117157"/>
                  <a:gd name="connsiteY2" fmla="*/ 48863 h 127730"/>
                  <a:gd name="connsiteX3" fmla="*/ 117157 w 117157"/>
                  <a:gd name="connsiteY3" fmla="*/ 0 h 127730"/>
                </a:gdLst>
                <a:ahLst/>
                <a:cxnLst>
                  <a:cxn ang="0">
                    <a:pos x="connsiteX0" y="connsiteY0"/>
                  </a:cxn>
                  <a:cxn ang="0">
                    <a:pos x="connsiteX1" y="connsiteY1"/>
                  </a:cxn>
                  <a:cxn ang="0">
                    <a:pos x="connsiteX2" y="connsiteY2"/>
                  </a:cxn>
                  <a:cxn ang="0">
                    <a:pos x="connsiteX3" y="connsiteY3"/>
                  </a:cxn>
                </a:cxnLst>
                <a:rect l="l" t="t" r="r" b="b"/>
                <a:pathLst>
                  <a:path w="117157" h="127730">
                    <a:moveTo>
                      <a:pt x="117157" y="95"/>
                    </a:moveTo>
                    <a:cubicBezTo>
                      <a:pt x="64389" y="27242"/>
                      <a:pt x="22670" y="72485"/>
                      <a:pt x="0" y="127730"/>
                    </a:cubicBezTo>
                    <a:cubicBezTo>
                      <a:pt x="16859" y="96964"/>
                      <a:pt x="40005" y="70104"/>
                      <a:pt x="67723" y="48863"/>
                    </a:cubicBezTo>
                    <a:cubicBezTo>
                      <a:pt x="81820" y="30385"/>
                      <a:pt x="98488" y="13906"/>
                      <a:pt x="117157" y="0"/>
                    </a:cubicBezTo>
                  </a:path>
                </a:pathLst>
              </a:custGeom>
              <a:solidFill>
                <a:srgbClr val="96BE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Shape 307">
                <a:extLst>
                  <a:ext uri="{FF2B5EF4-FFF2-40B4-BE49-F238E27FC236}">
                    <a16:creationId xmlns:a16="http://schemas.microsoft.com/office/drawing/2014/main" id="{955BCC60-1595-7C07-B1E3-ACD6C987BE32}"/>
                  </a:ext>
                </a:extLst>
              </p:cNvPr>
              <p:cNvSpPr/>
              <p:nvPr/>
            </p:nvSpPr>
            <p:spPr>
              <a:xfrm>
                <a:off x="11417136" y="-30238"/>
                <a:ext cx="999913" cy="1060855"/>
              </a:xfrm>
              <a:custGeom>
                <a:avLst/>
                <a:gdLst>
                  <a:gd name="connsiteX0" fmla="*/ 86201 w 398525"/>
                  <a:gd name="connsiteY0" fmla="*/ 0 h 422814"/>
                  <a:gd name="connsiteX1" fmla="*/ 18479 w 398525"/>
                  <a:gd name="connsiteY1" fmla="*/ 78867 h 422814"/>
                  <a:gd name="connsiteX2" fmla="*/ 0 w 398525"/>
                  <a:gd name="connsiteY2" fmla="*/ 173260 h 422814"/>
                  <a:gd name="connsiteX3" fmla="*/ 249555 w 398525"/>
                  <a:gd name="connsiteY3" fmla="*/ 422815 h 422814"/>
                  <a:gd name="connsiteX4" fmla="*/ 398526 w 398525"/>
                  <a:gd name="connsiteY4" fmla="*/ 373571 h 422814"/>
                  <a:gd name="connsiteX5" fmla="*/ 284607 w 398525"/>
                  <a:gd name="connsiteY5" fmla="*/ 401098 h 422814"/>
                  <a:gd name="connsiteX6" fmla="*/ 35052 w 398525"/>
                  <a:gd name="connsiteY6" fmla="*/ 151543 h 422814"/>
                  <a:gd name="connsiteX7" fmla="*/ 86201 w 398525"/>
                  <a:gd name="connsiteY7" fmla="*/ 95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525" h="422814">
                    <a:moveTo>
                      <a:pt x="86201" y="0"/>
                    </a:moveTo>
                    <a:cubicBezTo>
                      <a:pt x="58483" y="21146"/>
                      <a:pt x="35338" y="48006"/>
                      <a:pt x="18479" y="78867"/>
                    </a:cubicBezTo>
                    <a:cubicBezTo>
                      <a:pt x="6572" y="108013"/>
                      <a:pt x="0" y="139827"/>
                      <a:pt x="0" y="173260"/>
                    </a:cubicBezTo>
                    <a:cubicBezTo>
                      <a:pt x="0" y="311087"/>
                      <a:pt x="111728" y="422815"/>
                      <a:pt x="249555" y="422815"/>
                    </a:cubicBezTo>
                    <a:cubicBezTo>
                      <a:pt x="305371" y="422815"/>
                      <a:pt x="356902" y="404527"/>
                      <a:pt x="398526" y="373571"/>
                    </a:cubicBezTo>
                    <a:cubicBezTo>
                      <a:pt x="364331" y="391096"/>
                      <a:pt x="325660" y="401098"/>
                      <a:pt x="284607" y="401098"/>
                    </a:cubicBezTo>
                    <a:cubicBezTo>
                      <a:pt x="146780" y="401098"/>
                      <a:pt x="35052" y="289369"/>
                      <a:pt x="35052" y="151543"/>
                    </a:cubicBezTo>
                    <a:cubicBezTo>
                      <a:pt x="35052" y="94583"/>
                      <a:pt x="54102" y="42100"/>
                      <a:pt x="86201" y="95"/>
                    </a:cubicBezTo>
                  </a:path>
                </a:pathLst>
              </a:custGeom>
              <a:solidFill>
                <a:srgbClr val="5DB4E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Shape 308">
                <a:extLst>
                  <a:ext uri="{FF2B5EF4-FFF2-40B4-BE49-F238E27FC236}">
                    <a16:creationId xmlns:a16="http://schemas.microsoft.com/office/drawing/2014/main" id="{89754A8C-4CD8-AF1B-6404-33F9783F5A25}"/>
                  </a:ext>
                </a:extLst>
              </p:cNvPr>
              <p:cNvSpPr/>
              <p:nvPr/>
            </p:nvSpPr>
            <p:spPr>
              <a:xfrm>
                <a:off x="11633417" y="-221665"/>
                <a:ext cx="1036000" cy="926308"/>
              </a:xfrm>
              <a:custGeom>
                <a:avLst/>
                <a:gdLst>
                  <a:gd name="connsiteX0" fmla="*/ 163354 w 412908"/>
                  <a:gd name="connsiteY0" fmla="*/ 0 h 369189"/>
                  <a:gd name="connsiteX1" fmla="*/ 49435 w 412908"/>
                  <a:gd name="connsiteY1" fmla="*/ 27527 h 369189"/>
                  <a:gd name="connsiteX2" fmla="*/ 0 w 412908"/>
                  <a:gd name="connsiteY2" fmla="*/ 76391 h 369189"/>
                  <a:gd name="connsiteX3" fmla="*/ 151448 w 412908"/>
                  <a:gd name="connsiteY3" fmla="*/ 25241 h 369189"/>
                  <a:gd name="connsiteX4" fmla="*/ 401003 w 412908"/>
                  <a:gd name="connsiteY4" fmla="*/ 274796 h 369189"/>
                  <a:gd name="connsiteX5" fmla="*/ 382524 w 412908"/>
                  <a:gd name="connsiteY5" fmla="*/ 369189 h 369189"/>
                  <a:gd name="connsiteX6" fmla="*/ 412909 w 412908"/>
                  <a:gd name="connsiteY6" fmla="*/ 249650 h 369189"/>
                  <a:gd name="connsiteX7" fmla="*/ 163354 w 412908"/>
                  <a:gd name="connsiteY7" fmla="*/ 95 h 3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08" h="369189">
                    <a:moveTo>
                      <a:pt x="163354" y="0"/>
                    </a:moveTo>
                    <a:cubicBezTo>
                      <a:pt x="122301" y="0"/>
                      <a:pt x="83534" y="9906"/>
                      <a:pt x="49435" y="27527"/>
                    </a:cubicBezTo>
                    <a:cubicBezTo>
                      <a:pt x="30766" y="41434"/>
                      <a:pt x="14097" y="57817"/>
                      <a:pt x="0" y="76391"/>
                    </a:cubicBezTo>
                    <a:cubicBezTo>
                      <a:pt x="42005" y="44291"/>
                      <a:pt x="94488" y="25241"/>
                      <a:pt x="151448" y="25241"/>
                    </a:cubicBezTo>
                    <a:cubicBezTo>
                      <a:pt x="289275" y="25241"/>
                      <a:pt x="401003" y="136970"/>
                      <a:pt x="401003" y="274796"/>
                    </a:cubicBezTo>
                    <a:cubicBezTo>
                      <a:pt x="401003" y="308229"/>
                      <a:pt x="394430" y="340043"/>
                      <a:pt x="382524" y="369189"/>
                    </a:cubicBezTo>
                    <a:cubicBezTo>
                      <a:pt x="401955" y="333661"/>
                      <a:pt x="412909" y="292989"/>
                      <a:pt x="412909" y="249650"/>
                    </a:cubicBezTo>
                    <a:cubicBezTo>
                      <a:pt x="412909" y="111824"/>
                      <a:pt x="301181" y="95"/>
                      <a:pt x="163354" y="95"/>
                    </a:cubicBezTo>
                  </a:path>
                </a:pathLst>
              </a:custGeom>
              <a:solidFill>
                <a:srgbClr val="7EB5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Shape 309">
                <a:extLst>
                  <a:ext uri="{FF2B5EF4-FFF2-40B4-BE49-F238E27FC236}">
                    <a16:creationId xmlns:a16="http://schemas.microsoft.com/office/drawing/2014/main" id="{000D8C89-23EA-51FF-FD0C-D448F0585D3B}"/>
                  </a:ext>
                </a:extLst>
              </p:cNvPr>
              <p:cNvSpPr/>
              <p:nvPr/>
            </p:nvSpPr>
            <p:spPr>
              <a:xfrm>
                <a:off x="11521286" y="-182445"/>
                <a:ext cx="1134461" cy="1134701"/>
              </a:xfrm>
              <a:custGeom>
                <a:avLst/>
                <a:gdLst>
                  <a:gd name="connsiteX0" fmla="*/ 202597 w 452151"/>
                  <a:gd name="connsiteY0" fmla="*/ 95 h 452246"/>
                  <a:gd name="connsiteX1" fmla="*/ 51149 w 452151"/>
                  <a:gd name="connsiteY1" fmla="*/ 51244 h 452246"/>
                  <a:gd name="connsiteX2" fmla="*/ 0 w 452151"/>
                  <a:gd name="connsiteY2" fmla="*/ 202692 h 452246"/>
                  <a:gd name="connsiteX3" fmla="*/ 249555 w 452151"/>
                  <a:gd name="connsiteY3" fmla="*/ 452247 h 452246"/>
                  <a:gd name="connsiteX4" fmla="*/ 363474 w 452151"/>
                  <a:gd name="connsiteY4" fmla="*/ 424720 h 452246"/>
                  <a:gd name="connsiteX5" fmla="*/ 433673 w 452151"/>
                  <a:gd name="connsiteY5" fmla="*/ 343948 h 452246"/>
                  <a:gd name="connsiteX6" fmla="*/ 452152 w 452151"/>
                  <a:gd name="connsiteY6" fmla="*/ 249555 h 452246"/>
                  <a:gd name="connsiteX7" fmla="*/ 202597 w 452151"/>
                  <a:gd name="connsiteY7" fmla="*/ 0 h 4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151" h="452246">
                    <a:moveTo>
                      <a:pt x="202597" y="95"/>
                    </a:moveTo>
                    <a:cubicBezTo>
                      <a:pt x="145637" y="95"/>
                      <a:pt x="93154" y="19145"/>
                      <a:pt x="51149" y="51244"/>
                    </a:cubicBezTo>
                    <a:cubicBezTo>
                      <a:pt x="19050" y="93250"/>
                      <a:pt x="0" y="145733"/>
                      <a:pt x="0" y="202692"/>
                    </a:cubicBezTo>
                    <a:cubicBezTo>
                      <a:pt x="0" y="340519"/>
                      <a:pt x="111728" y="452247"/>
                      <a:pt x="249555" y="452247"/>
                    </a:cubicBezTo>
                    <a:cubicBezTo>
                      <a:pt x="290608" y="452247"/>
                      <a:pt x="329375" y="442341"/>
                      <a:pt x="363474" y="424720"/>
                    </a:cubicBezTo>
                    <a:cubicBezTo>
                      <a:pt x="392335" y="403288"/>
                      <a:pt x="416338" y="375761"/>
                      <a:pt x="433673" y="343948"/>
                    </a:cubicBezTo>
                    <a:cubicBezTo>
                      <a:pt x="445580" y="314801"/>
                      <a:pt x="452152" y="282988"/>
                      <a:pt x="452152" y="249555"/>
                    </a:cubicBezTo>
                    <a:cubicBezTo>
                      <a:pt x="452152" y="111728"/>
                      <a:pt x="340424" y="0"/>
                      <a:pt x="202597" y="0"/>
                    </a:cubicBezTo>
                  </a:path>
                </a:pathLst>
              </a:custGeom>
              <a:solidFill>
                <a:srgbClr val="6DB2E3"/>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7" name="Freeform: Shape 302">
              <a:extLst>
                <a:ext uri="{FF2B5EF4-FFF2-40B4-BE49-F238E27FC236}">
                  <a16:creationId xmlns:a16="http://schemas.microsoft.com/office/drawing/2014/main" id="{2D3BAC7C-E51B-5EC2-282C-F601AFA05AD4}"/>
                </a:ext>
              </a:extLst>
            </p:cNvPr>
            <p:cNvSpPr/>
            <p:nvPr/>
          </p:nvSpPr>
          <p:spPr>
            <a:xfrm>
              <a:off x="936590" y="1203202"/>
              <a:ext cx="320710" cy="350856"/>
            </a:xfrm>
            <a:custGeom>
              <a:avLst/>
              <a:gdLst>
                <a:gd name="connsiteX0" fmla="*/ 3680054 w 4041597"/>
                <a:gd name="connsiteY0" fmla="*/ 2713673 h 4421505"/>
                <a:gd name="connsiteX1" fmla="*/ 3746729 w 4041597"/>
                <a:gd name="connsiteY1" fmla="*/ 2646998 h 4421505"/>
                <a:gd name="connsiteX2" fmla="*/ 3813404 w 4041597"/>
                <a:gd name="connsiteY2" fmla="*/ 2713673 h 4421505"/>
                <a:gd name="connsiteX3" fmla="*/ 3813404 w 4041597"/>
                <a:gd name="connsiteY3" fmla="*/ 3419475 h 4421505"/>
                <a:gd name="connsiteX4" fmla="*/ 3231426 w 4041597"/>
                <a:gd name="connsiteY4" fmla="*/ 4001453 h 4421505"/>
                <a:gd name="connsiteX5" fmla="*/ 2588489 w 4041597"/>
                <a:gd name="connsiteY5" fmla="*/ 4001453 h 4421505"/>
                <a:gd name="connsiteX6" fmla="*/ 2588489 w 4041597"/>
                <a:gd name="connsiteY6" fmla="*/ 4081463 h 4421505"/>
                <a:gd name="connsiteX7" fmla="*/ 2588489 w 4041597"/>
                <a:gd name="connsiteY7" fmla="*/ 4081463 h 4421505"/>
                <a:gd name="connsiteX8" fmla="*/ 2485619 w 4041597"/>
                <a:gd name="connsiteY8" fmla="*/ 4137660 h 4421505"/>
                <a:gd name="connsiteX9" fmla="*/ 2260829 w 4041597"/>
                <a:gd name="connsiteY9" fmla="*/ 3990975 h 4421505"/>
                <a:gd name="connsiteX10" fmla="*/ 2259876 w 4041597"/>
                <a:gd name="connsiteY10" fmla="*/ 3878580 h 4421505"/>
                <a:gd name="connsiteX11" fmla="*/ 2480856 w 4041597"/>
                <a:gd name="connsiteY11" fmla="*/ 3733800 h 4421505"/>
                <a:gd name="connsiteX12" fmla="*/ 2588489 w 4041597"/>
                <a:gd name="connsiteY12" fmla="*/ 3787140 h 4421505"/>
                <a:gd name="connsiteX13" fmla="*/ 2588489 w 4041597"/>
                <a:gd name="connsiteY13" fmla="*/ 3867150 h 4421505"/>
                <a:gd name="connsiteX14" fmla="*/ 3231426 w 4041597"/>
                <a:gd name="connsiteY14" fmla="*/ 3867150 h 4421505"/>
                <a:gd name="connsiteX15" fmla="*/ 3680054 w 4041597"/>
                <a:gd name="connsiteY15" fmla="*/ 3418523 h 4421505"/>
                <a:gd name="connsiteX16" fmla="*/ 3680054 w 4041597"/>
                <a:gd name="connsiteY16" fmla="*/ 2713673 h 4421505"/>
                <a:gd name="connsiteX17" fmla="*/ 361544 w 4041597"/>
                <a:gd name="connsiteY17" fmla="*/ 1617345 h 4421505"/>
                <a:gd name="connsiteX18" fmla="*/ 294869 w 4041597"/>
                <a:gd name="connsiteY18" fmla="*/ 1684020 h 4421505"/>
                <a:gd name="connsiteX19" fmla="*/ 228194 w 4041597"/>
                <a:gd name="connsiteY19" fmla="*/ 1617345 h 4421505"/>
                <a:gd name="connsiteX20" fmla="*/ 228194 w 4041597"/>
                <a:gd name="connsiteY20" fmla="*/ 998220 h 4421505"/>
                <a:gd name="connsiteX21" fmla="*/ 811124 w 4041597"/>
                <a:gd name="connsiteY21" fmla="*/ 416243 h 4421505"/>
                <a:gd name="connsiteX22" fmla="*/ 1406436 w 4041597"/>
                <a:gd name="connsiteY22" fmla="*/ 416243 h 4421505"/>
                <a:gd name="connsiteX23" fmla="*/ 1406436 w 4041597"/>
                <a:gd name="connsiteY23" fmla="*/ 339090 h 4421505"/>
                <a:gd name="connsiteX24" fmla="*/ 1514069 w 4041597"/>
                <a:gd name="connsiteY24" fmla="*/ 286703 h 4421505"/>
                <a:gd name="connsiteX25" fmla="*/ 1735049 w 4041597"/>
                <a:gd name="connsiteY25" fmla="*/ 430530 h 4421505"/>
                <a:gd name="connsiteX26" fmla="*/ 1734096 w 4041597"/>
                <a:gd name="connsiteY26" fmla="*/ 542925 h 4421505"/>
                <a:gd name="connsiteX27" fmla="*/ 1509306 w 4041597"/>
                <a:gd name="connsiteY27" fmla="*/ 689610 h 4421505"/>
                <a:gd name="connsiteX28" fmla="*/ 1406436 w 4041597"/>
                <a:gd name="connsiteY28" fmla="*/ 634365 h 4421505"/>
                <a:gd name="connsiteX29" fmla="*/ 1406436 w 4041597"/>
                <a:gd name="connsiteY29" fmla="*/ 634365 h 4421505"/>
                <a:gd name="connsiteX30" fmla="*/ 1406436 w 4041597"/>
                <a:gd name="connsiteY30" fmla="*/ 548640 h 4421505"/>
                <a:gd name="connsiteX31" fmla="*/ 811124 w 4041597"/>
                <a:gd name="connsiteY31" fmla="*/ 548640 h 4421505"/>
                <a:gd name="connsiteX32" fmla="*/ 361544 w 4041597"/>
                <a:gd name="connsiteY32" fmla="*/ 998220 h 4421505"/>
                <a:gd name="connsiteX33" fmla="*/ 361544 w 4041597"/>
                <a:gd name="connsiteY33" fmla="*/ 1617345 h 4421505"/>
                <a:gd name="connsiteX34" fmla="*/ 2417991 w 4041597"/>
                <a:gd name="connsiteY34" fmla="*/ 3934778 h 4421505"/>
                <a:gd name="connsiteX35" fmla="*/ 2455139 w 4041597"/>
                <a:gd name="connsiteY35" fmla="*/ 3959543 h 4421505"/>
                <a:gd name="connsiteX36" fmla="*/ 2455139 w 4041597"/>
                <a:gd name="connsiteY36" fmla="*/ 3910965 h 4421505"/>
                <a:gd name="connsiteX37" fmla="*/ 2417991 w 4041597"/>
                <a:gd name="connsiteY37" fmla="*/ 3934778 h 4421505"/>
                <a:gd name="connsiteX38" fmla="*/ 1549311 w 4041597"/>
                <a:gd name="connsiteY38" fmla="*/ 503873 h 4421505"/>
                <a:gd name="connsiteX39" fmla="*/ 1576934 w 4041597"/>
                <a:gd name="connsiteY39" fmla="*/ 485775 h 4421505"/>
                <a:gd name="connsiteX40" fmla="*/ 1539786 w 4041597"/>
                <a:gd name="connsiteY40" fmla="*/ 461010 h 4421505"/>
                <a:gd name="connsiteX41" fmla="*/ 1539786 w 4041597"/>
                <a:gd name="connsiteY41" fmla="*/ 510540 h 4421505"/>
                <a:gd name="connsiteX42" fmla="*/ 1549311 w 4041597"/>
                <a:gd name="connsiteY42" fmla="*/ 503873 h 4421505"/>
                <a:gd name="connsiteX43" fmla="*/ 1690281 w 4041597"/>
                <a:gd name="connsiteY43" fmla="*/ 1909763 h 4421505"/>
                <a:gd name="connsiteX44" fmla="*/ 1784579 w 4041597"/>
                <a:gd name="connsiteY44" fmla="*/ 1909763 h 4421505"/>
                <a:gd name="connsiteX45" fmla="*/ 1784579 w 4041597"/>
                <a:gd name="connsiteY45" fmla="*/ 2004060 h 4421505"/>
                <a:gd name="connsiteX46" fmla="*/ 1578839 w 4041597"/>
                <a:gd name="connsiteY46" fmla="*/ 2209800 h 4421505"/>
                <a:gd name="connsiteX47" fmla="*/ 1784579 w 4041597"/>
                <a:gd name="connsiteY47" fmla="*/ 2415540 h 4421505"/>
                <a:gd name="connsiteX48" fmla="*/ 1784579 w 4041597"/>
                <a:gd name="connsiteY48" fmla="*/ 2509838 h 4421505"/>
                <a:gd name="connsiteX49" fmla="*/ 1690281 w 4041597"/>
                <a:gd name="connsiteY49" fmla="*/ 2509838 h 4421505"/>
                <a:gd name="connsiteX50" fmla="*/ 1436916 w 4041597"/>
                <a:gd name="connsiteY50" fmla="*/ 2257425 h 4421505"/>
                <a:gd name="connsiteX51" fmla="*/ 1436916 w 4041597"/>
                <a:gd name="connsiteY51" fmla="*/ 2163128 h 4421505"/>
                <a:gd name="connsiteX52" fmla="*/ 1690281 w 4041597"/>
                <a:gd name="connsiteY52" fmla="*/ 1909763 h 4421505"/>
                <a:gd name="connsiteX53" fmla="*/ 1954124 w 4041597"/>
                <a:gd name="connsiteY53" fmla="*/ 1814513 h 4421505"/>
                <a:gd name="connsiteX54" fmla="*/ 2020799 w 4041597"/>
                <a:gd name="connsiteY54" fmla="*/ 1747838 h 4421505"/>
                <a:gd name="connsiteX55" fmla="*/ 2087474 w 4041597"/>
                <a:gd name="connsiteY55" fmla="*/ 1814513 h 4421505"/>
                <a:gd name="connsiteX56" fmla="*/ 2087474 w 4041597"/>
                <a:gd name="connsiteY56" fmla="*/ 2606040 h 4421505"/>
                <a:gd name="connsiteX57" fmla="*/ 2020799 w 4041597"/>
                <a:gd name="connsiteY57" fmla="*/ 2672715 h 4421505"/>
                <a:gd name="connsiteX58" fmla="*/ 1954124 w 4041597"/>
                <a:gd name="connsiteY58" fmla="*/ 2606040 h 4421505"/>
                <a:gd name="connsiteX59" fmla="*/ 1954124 w 4041597"/>
                <a:gd name="connsiteY59" fmla="*/ 1814513 h 4421505"/>
                <a:gd name="connsiteX60" fmla="*/ 2257971 w 4041597"/>
                <a:gd name="connsiteY60" fmla="*/ 2005013 h 4421505"/>
                <a:gd name="connsiteX61" fmla="*/ 2257971 w 4041597"/>
                <a:gd name="connsiteY61" fmla="*/ 1910715 h 4421505"/>
                <a:gd name="connsiteX62" fmla="*/ 2352269 w 4041597"/>
                <a:gd name="connsiteY62" fmla="*/ 1910715 h 4421505"/>
                <a:gd name="connsiteX63" fmla="*/ 2605634 w 4041597"/>
                <a:gd name="connsiteY63" fmla="*/ 2164080 h 4421505"/>
                <a:gd name="connsiteX64" fmla="*/ 2605634 w 4041597"/>
                <a:gd name="connsiteY64" fmla="*/ 2258378 h 4421505"/>
                <a:gd name="connsiteX65" fmla="*/ 2352269 w 4041597"/>
                <a:gd name="connsiteY65" fmla="*/ 2510790 h 4421505"/>
                <a:gd name="connsiteX66" fmla="*/ 2257971 w 4041597"/>
                <a:gd name="connsiteY66" fmla="*/ 2510790 h 4421505"/>
                <a:gd name="connsiteX67" fmla="*/ 2257971 w 4041597"/>
                <a:gd name="connsiteY67" fmla="*/ 2416493 h 4421505"/>
                <a:gd name="connsiteX68" fmla="*/ 2463711 w 4041597"/>
                <a:gd name="connsiteY68" fmla="*/ 2210753 h 4421505"/>
                <a:gd name="connsiteX69" fmla="*/ 2257971 w 4041597"/>
                <a:gd name="connsiteY69" fmla="*/ 2005013 h 4421505"/>
                <a:gd name="connsiteX70" fmla="*/ 1314044 w 4041597"/>
                <a:gd name="connsiteY70" fmla="*/ 1462088 h 4421505"/>
                <a:gd name="connsiteX71" fmla="*/ 2136051 w 4041597"/>
                <a:gd name="connsiteY71" fmla="*/ 1462088 h 4421505"/>
                <a:gd name="connsiteX72" fmla="*/ 2097951 w 4041597"/>
                <a:gd name="connsiteY72" fmla="*/ 1396365 h 4421505"/>
                <a:gd name="connsiteX73" fmla="*/ 2111286 w 4041597"/>
                <a:gd name="connsiteY73" fmla="*/ 1313498 h 4421505"/>
                <a:gd name="connsiteX74" fmla="*/ 2111286 w 4041597"/>
                <a:gd name="connsiteY74" fmla="*/ 1313498 h 4421505"/>
                <a:gd name="connsiteX75" fmla="*/ 2261781 w 4041597"/>
                <a:gd name="connsiteY75" fmla="*/ 1180148 h 4421505"/>
                <a:gd name="connsiteX76" fmla="*/ 2261781 w 4041597"/>
                <a:gd name="connsiteY76" fmla="*/ 869633 h 4421505"/>
                <a:gd name="connsiteX77" fmla="*/ 2111286 w 4041597"/>
                <a:gd name="connsiteY77" fmla="*/ 735330 h 4421505"/>
                <a:gd name="connsiteX78" fmla="*/ 2100809 w 4041597"/>
                <a:gd name="connsiteY78" fmla="*/ 647700 h 4421505"/>
                <a:gd name="connsiteX79" fmla="*/ 2259876 w 4041597"/>
                <a:gd name="connsiteY79" fmla="*/ 372428 h 4421505"/>
                <a:gd name="connsiteX80" fmla="*/ 2337981 w 4041597"/>
                <a:gd name="connsiteY80" fmla="*/ 342900 h 4421505"/>
                <a:gd name="connsiteX81" fmla="*/ 2337981 w 4041597"/>
                <a:gd name="connsiteY81" fmla="*/ 342900 h 4421505"/>
                <a:gd name="connsiteX82" fmla="*/ 2529434 w 4041597"/>
                <a:gd name="connsiteY82" fmla="*/ 405765 h 4421505"/>
                <a:gd name="connsiteX83" fmla="*/ 2798039 w 4041597"/>
                <a:gd name="connsiteY83" fmla="*/ 250508 h 4421505"/>
                <a:gd name="connsiteX84" fmla="*/ 2838996 w 4041597"/>
                <a:gd name="connsiteY84" fmla="*/ 53340 h 4421505"/>
                <a:gd name="connsiteX85" fmla="*/ 2903766 w 4041597"/>
                <a:gd name="connsiteY85" fmla="*/ 0 h 4421505"/>
                <a:gd name="connsiteX86" fmla="*/ 2903766 w 4041597"/>
                <a:gd name="connsiteY86" fmla="*/ 0 h 4421505"/>
                <a:gd name="connsiteX87" fmla="*/ 3226664 w 4041597"/>
                <a:gd name="connsiteY87" fmla="*/ 0 h 4421505"/>
                <a:gd name="connsiteX88" fmla="*/ 3292386 w 4041597"/>
                <a:gd name="connsiteY88" fmla="*/ 58103 h 4421505"/>
                <a:gd name="connsiteX89" fmla="*/ 3332391 w 4041597"/>
                <a:gd name="connsiteY89" fmla="*/ 250508 h 4421505"/>
                <a:gd name="connsiteX90" fmla="*/ 3600996 w 4041597"/>
                <a:gd name="connsiteY90" fmla="*/ 405765 h 4421505"/>
                <a:gd name="connsiteX91" fmla="*/ 3792449 w 4041597"/>
                <a:gd name="connsiteY91" fmla="*/ 342900 h 4421505"/>
                <a:gd name="connsiteX92" fmla="*/ 3873411 w 4041597"/>
                <a:gd name="connsiteY92" fmla="*/ 378143 h 4421505"/>
                <a:gd name="connsiteX93" fmla="*/ 4032479 w 4041597"/>
                <a:gd name="connsiteY93" fmla="*/ 653415 h 4421505"/>
                <a:gd name="connsiteX94" fmla="*/ 4019144 w 4041597"/>
                <a:gd name="connsiteY94" fmla="*/ 736283 h 4421505"/>
                <a:gd name="connsiteX95" fmla="*/ 4019144 w 4041597"/>
                <a:gd name="connsiteY95" fmla="*/ 736283 h 4421505"/>
                <a:gd name="connsiteX96" fmla="*/ 3868649 w 4041597"/>
                <a:gd name="connsiteY96" fmla="*/ 870585 h 4421505"/>
                <a:gd name="connsiteX97" fmla="*/ 3868649 w 4041597"/>
                <a:gd name="connsiteY97" fmla="*/ 1180148 h 4421505"/>
                <a:gd name="connsiteX98" fmla="*/ 4019144 w 4041597"/>
                <a:gd name="connsiteY98" fmla="*/ 1314450 h 4421505"/>
                <a:gd name="connsiteX99" fmla="*/ 4029621 w 4041597"/>
                <a:gd name="connsiteY99" fmla="*/ 1402080 h 4421505"/>
                <a:gd name="connsiteX100" fmla="*/ 3870554 w 4041597"/>
                <a:gd name="connsiteY100" fmla="*/ 1677353 h 4421505"/>
                <a:gd name="connsiteX101" fmla="*/ 3792449 w 4041597"/>
                <a:gd name="connsiteY101" fmla="*/ 1706880 h 4421505"/>
                <a:gd name="connsiteX102" fmla="*/ 3792449 w 4041597"/>
                <a:gd name="connsiteY102" fmla="*/ 1706880 h 4421505"/>
                <a:gd name="connsiteX103" fmla="*/ 3600996 w 4041597"/>
                <a:gd name="connsiteY103" fmla="*/ 1644015 h 4421505"/>
                <a:gd name="connsiteX104" fmla="*/ 3347631 w 4041597"/>
                <a:gd name="connsiteY104" fmla="*/ 1793558 h 4421505"/>
                <a:gd name="connsiteX105" fmla="*/ 3256191 w 4041597"/>
                <a:gd name="connsiteY105" fmla="*/ 2739390 h 4421505"/>
                <a:gd name="connsiteX106" fmla="*/ 2727554 w 4041597"/>
                <a:gd name="connsiteY106" fmla="*/ 2959418 h 4421505"/>
                <a:gd name="connsiteX107" fmla="*/ 1905546 w 4041597"/>
                <a:gd name="connsiteY107" fmla="*/ 2959418 h 4421505"/>
                <a:gd name="connsiteX108" fmla="*/ 1943646 w 4041597"/>
                <a:gd name="connsiteY108" fmla="*/ 3025140 h 4421505"/>
                <a:gd name="connsiteX109" fmla="*/ 1930311 w 4041597"/>
                <a:gd name="connsiteY109" fmla="*/ 3108008 h 4421505"/>
                <a:gd name="connsiteX110" fmla="*/ 1930311 w 4041597"/>
                <a:gd name="connsiteY110" fmla="*/ 3108008 h 4421505"/>
                <a:gd name="connsiteX111" fmla="*/ 1779816 w 4041597"/>
                <a:gd name="connsiteY111" fmla="*/ 3242310 h 4421505"/>
                <a:gd name="connsiteX112" fmla="*/ 1779816 w 4041597"/>
                <a:gd name="connsiteY112" fmla="*/ 3551873 h 4421505"/>
                <a:gd name="connsiteX113" fmla="*/ 1930311 w 4041597"/>
                <a:gd name="connsiteY113" fmla="*/ 3686175 h 4421505"/>
                <a:gd name="connsiteX114" fmla="*/ 1940789 w 4041597"/>
                <a:gd name="connsiteY114" fmla="*/ 3773805 h 4421505"/>
                <a:gd name="connsiteX115" fmla="*/ 1781721 w 4041597"/>
                <a:gd name="connsiteY115" fmla="*/ 4049078 h 4421505"/>
                <a:gd name="connsiteX116" fmla="*/ 1703616 w 4041597"/>
                <a:gd name="connsiteY116" fmla="*/ 4078605 h 4421505"/>
                <a:gd name="connsiteX117" fmla="*/ 1703616 w 4041597"/>
                <a:gd name="connsiteY117" fmla="*/ 4078605 h 4421505"/>
                <a:gd name="connsiteX118" fmla="*/ 1512164 w 4041597"/>
                <a:gd name="connsiteY118" fmla="*/ 4015740 h 4421505"/>
                <a:gd name="connsiteX119" fmla="*/ 1243559 w 4041597"/>
                <a:gd name="connsiteY119" fmla="*/ 4170998 h 4421505"/>
                <a:gd name="connsiteX120" fmla="*/ 1202601 w 4041597"/>
                <a:gd name="connsiteY120" fmla="*/ 4368165 h 4421505"/>
                <a:gd name="connsiteX121" fmla="*/ 1137831 w 4041597"/>
                <a:gd name="connsiteY121" fmla="*/ 4421505 h 4421505"/>
                <a:gd name="connsiteX122" fmla="*/ 1137831 w 4041597"/>
                <a:gd name="connsiteY122" fmla="*/ 4421505 h 4421505"/>
                <a:gd name="connsiteX123" fmla="*/ 814934 w 4041597"/>
                <a:gd name="connsiteY123" fmla="*/ 4421505 h 4421505"/>
                <a:gd name="connsiteX124" fmla="*/ 749211 w 4041597"/>
                <a:gd name="connsiteY124" fmla="*/ 4363403 h 4421505"/>
                <a:gd name="connsiteX125" fmla="*/ 709206 w 4041597"/>
                <a:gd name="connsiteY125" fmla="*/ 4170998 h 4421505"/>
                <a:gd name="connsiteX126" fmla="*/ 440601 w 4041597"/>
                <a:gd name="connsiteY126" fmla="*/ 4015740 h 4421505"/>
                <a:gd name="connsiteX127" fmla="*/ 249149 w 4041597"/>
                <a:gd name="connsiteY127" fmla="*/ 4078605 h 4421505"/>
                <a:gd name="connsiteX128" fmla="*/ 169139 w 4041597"/>
                <a:gd name="connsiteY128" fmla="*/ 4045268 h 4421505"/>
                <a:gd name="connsiteX129" fmla="*/ 9119 w 4041597"/>
                <a:gd name="connsiteY129" fmla="*/ 3769043 h 4421505"/>
                <a:gd name="connsiteX130" fmla="*/ 22454 w 4041597"/>
                <a:gd name="connsiteY130" fmla="*/ 3686175 h 4421505"/>
                <a:gd name="connsiteX131" fmla="*/ 22454 w 4041597"/>
                <a:gd name="connsiteY131" fmla="*/ 3686175 h 4421505"/>
                <a:gd name="connsiteX132" fmla="*/ 172949 w 4041597"/>
                <a:gd name="connsiteY132" fmla="*/ 3551873 h 4421505"/>
                <a:gd name="connsiteX133" fmla="*/ 172949 w 4041597"/>
                <a:gd name="connsiteY133" fmla="*/ 3242310 h 4421505"/>
                <a:gd name="connsiteX134" fmla="*/ 22454 w 4041597"/>
                <a:gd name="connsiteY134" fmla="*/ 3108008 h 4421505"/>
                <a:gd name="connsiteX135" fmla="*/ 11976 w 4041597"/>
                <a:gd name="connsiteY135" fmla="*/ 3020378 h 4421505"/>
                <a:gd name="connsiteX136" fmla="*/ 171044 w 4041597"/>
                <a:gd name="connsiteY136" fmla="*/ 2745105 h 4421505"/>
                <a:gd name="connsiteX137" fmla="*/ 249149 w 4041597"/>
                <a:gd name="connsiteY137" fmla="*/ 2715578 h 4421505"/>
                <a:gd name="connsiteX138" fmla="*/ 249149 w 4041597"/>
                <a:gd name="connsiteY138" fmla="*/ 2715578 h 4421505"/>
                <a:gd name="connsiteX139" fmla="*/ 440601 w 4041597"/>
                <a:gd name="connsiteY139" fmla="*/ 2778443 h 4421505"/>
                <a:gd name="connsiteX140" fmla="*/ 693966 w 4041597"/>
                <a:gd name="connsiteY140" fmla="*/ 2628900 h 4421505"/>
                <a:gd name="connsiteX141" fmla="*/ 785406 w 4041597"/>
                <a:gd name="connsiteY141" fmla="*/ 1683068 h 4421505"/>
                <a:gd name="connsiteX142" fmla="*/ 1314044 w 4041597"/>
                <a:gd name="connsiteY142" fmla="*/ 1462088 h 4421505"/>
                <a:gd name="connsiteX143" fmla="*/ 1314044 w 4041597"/>
                <a:gd name="connsiteY143" fmla="*/ 1462088 h 4421505"/>
                <a:gd name="connsiteX144" fmla="*/ 2289404 w 4041597"/>
                <a:gd name="connsiteY144" fmla="*/ 1462088 h 4421505"/>
                <a:gd name="connsiteX145" fmla="*/ 2727554 w 4041597"/>
                <a:gd name="connsiteY145" fmla="*/ 1462088 h 4421505"/>
                <a:gd name="connsiteX146" fmla="*/ 3257144 w 4041597"/>
                <a:gd name="connsiteY146" fmla="*/ 1683068 h 4421505"/>
                <a:gd name="connsiteX147" fmla="*/ 3407639 w 4041597"/>
                <a:gd name="connsiteY147" fmla="*/ 1618298 h 4421505"/>
                <a:gd name="connsiteX148" fmla="*/ 3536226 w 4041597"/>
                <a:gd name="connsiteY148" fmla="*/ 1522095 h 4421505"/>
                <a:gd name="connsiteX149" fmla="*/ 3605759 w 4041597"/>
                <a:gd name="connsiteY149" fmla="*/ 1503998 h 4421505"/>
                <a:gd name="connsiteX150" fmla="*/ 3782924 w 4041597"/>
                <a:gd name="connsiteY150" fmla="*/ 1562100 h 4421505"/>
                <a:gd name="connsiteX151" fmla="*/ 3890556 w 4041597"/>
                <a:gd name="connsiteY151" fmla="*/ 1376363 h 4421505"/>
                <a:gd name="connsiteX152" fmla="*/ 3751491 w 4041597"/>
                <a:gd name="connsiteY152" fmla="*/ 1253490 h 4421505"/>
                <a:gd name="connsiteX153" fmla="*/ 3751491 w 4041597"/>
                <a:gd name="connsiteY153" fmla="*/ 1253490 h 4421505"/>
                <a:gd name="connsiteX154" fmla="*/ 3730536 w 4041597"/>
                <a:gd name="connsiteY154" fmla="*/ 1187768 h 4421505"/>
                <a:gd name="connsiteX155" fmla="*/ 3750539 w 4041597"/>
                <a:gd name="connsiteY155" fmla="*/ 1024890 h 4421505"/>
                <a:gd name="connsiteX156" fmla="*/ 3731489 w 4041597"/>
                <a:gd name="connsiteY156" fmla="*/ 865823 h 4421505"/>
                <a:gd name="connsiteX157" fmla="*/ 3750539 w 4041597"/>
                <a:gd name="connsiteY157" fmla="*/ 796290 h 4421505"/>
                <a:gd name="connsiteX158" fmla="*/ 3889604 w 4041597"/>
                <a:gd name="connsiteY158" fmla="*/ 672465 h 4421505"/>
                <a:gd name="connsiteX159" fmla="*/ 3781971 w 4041597"/>
                <a:gd name="connsiteY159" fmla="*/ 486728 h 4421505"/>
                <a:gd name="connsiteX160" fmla="*/ 3604806 w 4041597"/>
                <a:gd name="connsiteY160" fmla="*/ 544830 h 4421505"/>
                <a:gd name="connsiteX161" fmla="*/ 3604806 w 4041597"/>
                <a:gd name="connsiteY161" fmla="*/ 544830 h 4421505"/>
                <a:gd name="connsiteX162" fmla="*/ 3538131 w 4041597"/>
                <a:gd name="connsiteY162" fmla="*/ 529590 h 4421505"/>
                <a:gd name="connsiteX163" fmla="*/ 3259049 w 4041597"/>
                <a:gd name="connsiteY163" fmla="*/ 367665 h 4421505"/>
                <a:gd name="connsiteX164" fmla="*/ 3209519 w 4041597"/>
                <a:gd name="connsiteY164" fmla="*/ 316230 h 4421505"/>
                <a:gd name="connsiteX165" fmla="*/ 3171419 w 4041597"/>
                <a:gd name="connsiteY165" fmla="*/ 134303 h 4421505"/>
                <a:gd name="connsiteX166" fmla="*/ 2956154 w 4041597"/>
                <a:gd name="connsiteY166" fmla="*/ 134303 h 4421505"/>
                <a:gd name="connsiteX167" fmla="*/ 2918054 w 4041597"/>
                <a:gd name="connsiteY167" fmla="*/ 316230 h 4421505"/>
                <a:gd name="connsiteX168" fmla="*/ 2918054 w 4041597"/>
                <a:gd name="connsiteY168" fmla="*/ 316230 h 4421505"/>
                <a:gd name="connsiteX169" fmla="*/ 2871381 w 4041597"/>
                <a:gd name="connsiteY169" fmla="*/ 366713 h 4421505"/>
                <a:gd name="connsiteX170" fmla="*/ 2720886 w 4041597"/>
                <a:gd name="connsiteY170" fmla="*/ 430530 h 4421505"/>
                <a:gd name="connsiteX171" fmla="*/ 2592299 w 4041597"/>
                <a:gd name="connsiteY171" fmla="*/ 526733 h 4421505"/>
                <a:gd name="connsiteX172" fmla="*/ 2522766 w 4041597"/>
                <a:gd name="connsiteY172" fmla="*/ 544830 h 4421505"/>
                <a:gd name="connsiteX173" fmla="*/ 2345601 w 4041597"/>
                <a:gd name="connsiteY173" fmla="*/ 486728 h 4421505"/>
                <a:gd name="connsiteX174" fmla="*/ 2239874 w 4041597"/>
                <a:gd name="connsiteY174" fmla="*/ 672465 h 4421505"/>
                <a:gd name="connsiteX175" fmla="*/ 2378939 w 4041597"/>
                <a:gd name="connsiteY175" fmla="*/ 796290 h 4421505"/>
                <a:gd name="connsiteX176" fmla="*/ 2378939 w 4041597"/>
                <a:gd name="connsiteY176" fmla="*/ 796290 h 4421505"/>
                <a:gd name="connsiteX177" fmla="*/ 2398941 w 4041597"/>
                <a:gd name="connsiteY177" fmla="*/ 861060 h 4421505"/>
                <a:gd name="connsiteX178" fmla="*/ 2379891 w 4041597"/>
                <a:gd name="connsiteY178" fmla="*/ 1023937 h 4421505"/>
                <a:gd name="connsiteX179" fmla="*/ 2397989 w 4041597"/>
                <a:gd name="connsiteY179" fmla="*/ 1183005 h 4421505"/>
                <a:gd name="connsiteX180" fmla="*/ 2378939 w 4041597"/>
                <a:gd name="connsiteY180" fmla="*/ 1252538 h 4421505"/>
                <a:gd name="connsiteX181" fmla="*/ 2239874 w 4041597"/>
                <a:gd name="connsiteY181" fmla="*/ 1376363 h 4421505"/>
                <a:gd name="connsiteX182" fmla="*/ 2289404 w 4041597"/>
                <a:gd name="connsiteY182" fmla="*/ 1462088 h 4421505"/>
                <a:gd name="connsiteX183" fmla="*/ 1752194 w 4041597"/>
                <a:gd name="connsiteY183" fmla="*/ 2958465 h 4421505"/>
                <a:gd name="connsiteX184" fmla="*/ 1314044 w 4041597"/>
                <a:gd name="connsiteY184" fmla="*/ 2958465 h 4421505"/>
                <a:gd name="connsiteX185" fmla="*/ 784454 w 4041597"/>
                <a:gd name="connsiteY185" fmla="*/ 2737485 h 4421505"/>
                <a:gd name="connsiteX186" fmla="*/ 633959 w 4041597"/>
                <a:gd name="connsiteY186" fmla="*/ 2801303 h 4421505"/>
                <a:gd name="connsiteX187" fmla="*/ 505371 w 4041597"/>
                <a:gd name="connsiteY187" fmla="*/ 2897505 h 4421505"/>
                <a:gd name="connsiteX188" fmla="*/ 435839 w 4041597"/>
                <a:gd name="connsiteY188" fmla="*/ 2915603 h 4421505"/>
                <a:gd name="connsiteX189" fmla="*/ 258674 w 4041597"/>
                <a:gd name="connsiteY189" fmla="*/ 2856548 h 4421505"/>
                <a:gd name="connsiteX190" fmla="*/ 151994 w 4041597"/>
                <a:gd name="connsiteY190" fmla="*/ 3044190 h 4421505"/>
                <a:gd name="connsiteX191" fmla="*/ 291059 w 4041597"/>
                <a:gd name="connsiteY191" fmla="*/ 3168015 h 4421505"/>
                <a:gd name="connsiteX192" fmla="*/ 291059 w 4041597"/>
                <a:gd name="connsiteY192" fmla="*/ 3168015 h 4421505"/>
                <a:gd name="connsiteX193" fmla="*/ 312014 w 4041597"/>
                <a:gd name="connsiteY193" fmla="*/ 3232785 h 4421505"/>
                <a:gd name="connsiteX194" fmla="*/ 292964 w 4041597"/>
                <a:gd name="connsiteY194" fmla="*/ 3395663 h 4421505"/>
                <a:gd name="connsiteX195" fmla="*/ 311061 w 4041597"/>
                <a:gd name="connsiteY195" fmla="*/ 3554730 h 4421505"/>
                <a:gd name="connsiteX196" fmla="*/ 292011 w 4041597"/>
                <a:gd name="connsiteY196" fmla="*/ 3624263 h 4421505"/>
                <a:gd name="connsiteX197" fmla="*/ 152946 w 4041597"/>
                <a:gd name="connsiteY197" fmla="*/ 3748088 h 4421505"/>
                <a:gd name="connsiteX198" fmla="*/ 260579 w 4041597"/>
                <a:gd name="connsiteY198" fmla="*/ 3933825 h 4421505"/>
                <a:gd name="connsiteX199" fmla="*/ 436791 w 4041597"/>
                <a:gd name="connsiteY199" fmla="*/ 3875723 h 4421505"/>
                <a:gd name="connsiteX200" fmla="*/ 436791 w 4041597"/>
                <a:gd name="connsiteY200" fmla="*/ 3875723 h 4421505"/>
                <a:gd name="connsiteX201" fmla="*/ 503466 w 4041597"/>
                <a:gd name="connsiteY201" fmla="*/ 3890963 h 4421505"/>
                <a:gd name="connsiteX202" fmla="*/ 782549 w 4041597"/>
                <a:gd name="connsiteY202" fmla="*/ 4052888 h 4421505"/>
                <a:gd name="connsiteX203" fmla="*/ 832079 w 4041597"/>
                <a:gd name="connsiteY203" fmla="*/ 4104323 h 4421505"/>
                <a:gd name="connsiteX204" fmla="*/ 870179 w 4041597"/>
                <a:gd name="connsiteY204" fmla="*/ 4286250 h 4421505"/>
                <a:gd name="connsiteX205" fmla="*/ 1084491 w 4041597"/>
                <a:gd name="connsiteY205" fmla="*/ 4286250 h 4421505"/>
                <a:gd name="connsiteX206" fmla="*/ 1121639 w 4041597"/>
                <a:gd name="connsiteY206" fmla="*/ 4104323 h 4421505"/>
                <a:gd name="connsiteX207" fmla="*/ 1121639 w 4041597"/>
                <a:gd name="connsiteY207" fmla="*/ 4104323 h 4421505"/>
                <a:gd name="connsiteX208" fmla="*/ 1168311 w 4041597"/>
                <a:gd name="connsiteY208" fmla="*/ 4053840 h 4421505"/>
                <a:gd name="connsiteX209" fmla="*/ 1318806 w 4041597"/>
                <a:gd name="connsiteY209" fmla="*/ 3989070 h 4421505"/>
                <a:gd name="connsiteX210" fmla="*/ 1447394 w 4041597"/>
                <a:gd name="connsiteY210" fmla="*/ 3892868 h 4421505"/>
                <a:gd name="connsiteX211" fmla="*/ 1516926 w 4041597"/>
                <a:gd name="connsiteY211" fmla="*/ 3874770 h 4421505"/>
                <a:gd name="connsiteX212" fmla="*/ 1694091 w 4041597"/>
                <a:gd name="connsiteY212" fmla="*/ 3932873 h 4421505"/>
                <a:gd name="connsiteX213" fmla="*/ 1801724 w 4041597"/>
                <a:gd name="connsiteY213" fmla="*/ 3747135 h 4421505"/>
                <a:gd name="connsiteX214" fmla="*/ 1662659 w 4041597"/>
                <a:gd name="connsiteY214" fmla="*/ 3623310 h 4421505"/>
                <a:gd name="connsiteX215" fmla="*/ 1662659 w 4041597"/>
                <a:gd name="connsiteY215" fmla="*/ 3623310 h 4421505"/>
                <a:gd name="connsiteX216" fmla="*/ 1641704 w 4041597"/>
                <a:gd name="connsiteY216" fmla="*/ 3557588 h 4421505"/>
                <a:gd name="connsiteX217" fmla="*/ 1661706 w 4041597"/>
                <a:gd name="connsiteY217" fmla="*/ 3394710 h 4421505"/>
                <a:gd name="connsiteX218" fmla="*/ 1642656 w 4041597"/>
                <a:gd name="connsiteY218" fmla="*/ 3235643 h 4421505"/>
                <a:gd name="connsiteX219" fmla="*/ 1661706 w 4041597"/>
                <a:gd name="connsiteY219" fmla="*/ 3166110 h 4421505"/>
                <a:gd name="connsiteX220" fmla="*/ 1800771 w 4041597"/>
                <a:gd name="connsiteY220" fmla="*/ 3042285 h 4421505"/>
                <a:gd name="connsiteX221" fmla="*/ 1752194 w 4041597"/>
                <a:gd name="connsiteY221" fmla="*/ 2958465 h 4421505"/>
                <a:gd name="connsiteX222" fmla="*/ 2728506 w 4041597"/>
                <a:gd name="connsiteY222" fmla="*/ 1595438 h 4421505"/>
                <a:gd name="connsiteX223" fmla="*/ 1314044 w 4041597"/>
                <a:gd name="connsiteY223" fmla="*/ 1595438 h 4421505"/>
                <a:gd name="connsiteX224" fmla="*/ 699681 w 4041597"/>
                <a:gd name="connsiteY224" fmla="*/ 2209800 h 4421505"/>
                <a:gd name="connsiteX225" fmla="*/ 1314044 w 4041597"/>
                <a:gd name="connsiteY225" fmla="*/ 2824163 h 4421505"/>
                <a:gd name="connsiteX226" fmla="*/ 2728506 w 4041597"/>
                <a:gd name="connsiteY226" fmla="*/ 2824163 h 4421505"/>
                <a:gd name="connsiteX227" fmla="*/ 3342869 w 4041597"/>
                <a:gd name="connsiteY227" fmla="*/ 2209800 h 4421505"/>
                <a:gd name="connsiteX228" fmla="*/ 2728506 w 4041597"/>
                <a:gd name="connsiteY228" fmla="*/ 1595438 h 4421505"/>
                <a:gd name="connsiteX229" fmla="*/ 2728506 w 4041597"/>
                <a:gd name="connsiteY229" fmla="*/ 1595438 h 4421505"/>
                <a:gd name="connsiteX230" fmla="*/ 3065691 w 4041597"/>
                <a:gd name="connsiteY230" fmla="*/ 639128 h 4421505"/>
                <a:gd name="connsiteX231" fmla="*/ 3450501 w 4041597"/>
                <a:gd name="connsiteY231" fmla="*/ 1023937 h 4421505"/>
                <a:gd name="connsiteX232" fmla="*/ 3065691 w 4041597"/>
                <a:gd name="connsiteY232" fmla="*/ 1409700 h 4421505"/>
                <a:gd name="connsiteX233" fmla="*/ 2679929 w 4041597"/>
                <a:gd name="connsiteY233" fmla="*/ 1023937 h 4421505"/>
                <a:gd name="connsiteX234" fmla="*/ 3065691 w 4041597"/>
                <a:gd name="connsiteY234" fmla="*/ 639128 h 4421505"/>
                <a:gd name="connsiteX235" fmla="*/ 3065691 w 4041597"/>
                <a:gd name="connsiteY235" fmla="*/ 639128 h 4421505"/>
                <a:gd name="connsiteX236" fmla="*/ 3242856 w 4041597"/>
                <a:gd name="connsiteY236" fmla="*/ 846773 h 4421505"/>
                <a:gd name="connsiteX237" fmla="*/ 2813279 w 4041597"/>
                <a:gd name="connsiteY237" fmla="*/ 1024890 h 4421505"/>
                <a:gd name="connsiteX238" fmla="*/ 3242856 w 4041597"/>
                <a:gd name="connsiteY238" fmla="*/ 1203008 h 4421505"/>
                <a:gd name="connsiteX239" fmla="*/ 3242856 w 4041597"/>
                <a:gd name="connsiteY239" fmla="*/ 846773 h 4421505"/>
                <a:gd name="connsiteX240" fmla="*/ 3242856 w 4041597"/>
                <a:gd name="connsiteY240" fmla="*/ 846773 h 4421505"/>
                <a:gd name="connsiteX241" fmla="*/ 976859 w 4041597"/>
                <a:gd name="connsiteY241" fmla="*/ 3010853 h 4421505"/>
                <a:gd name="connsiteX242" fmla="*/ 1361669 w 4041597"/>
                <a:gd name="connsiteY242" fmla="*/ 3395663 h 4421505"/>
                <a:gd name="connsiteX243" fmla="*/ 976859 w 4041597"/>
                <a:gd name="connsiteY243" fmla="*/ 3781425 h 4421505"/>
                <a:gd name="connsiteX244" fmla="*/ 591096 w 4041597"/>
                <a:gd name="connsiteY244" fmla="*/ 3395663 h 4421505"/>
                <a:gd name="connsiteX245" fmla="*/ 976859 w 4041597"/>
                <a:gd name="connsiteY245" fmla="*/ 3010853 h 4421505"/>
                <a:gd name="connsiteX246" fmla="*/ 976859 w 4041597"/>
                <a:gd name="connsiteY246" fmla="*/ 3010853 h 4421505"/>
                <a:gd name="connsiteX247" fmla="*/ 1154976 w 4041597"/>
                <a:gd name="connsiteY247" fmla="*/ 3218498 h 4421505"/>
                <a:gd name="connsiteX248" fmla="*/ 725399 w 4041597"/>
                <a:gd name="connsiteY248" fmla="*/ 3396615 h 4421505"/>
                <a:gd name="connsiteX249" fmla="*/ 1154976 w 4041597"/>
                <a:gd name="connsiteY249" fmla="*/ 3574733 h 4421505"/>
                <a:gd name="connsiteX250" fmla="*/ 1154976 w 4041597"/>
                <a:gd name="connsiteY250" fmla="*/ 3218498 h 4421505"/>
                <a:gd name="connsiteX251" fmla="*/ 1154976 w 4041597"/>
                <a:gd name="connsiteY251" fmla="*/ 3218498 h 442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Lst>
              <a:rect l="l" t="t" r="r" b="b"/>
              <a:pathLst>
                <a:path w="4041597" h="4421505">
                  <a:moveTo>
                    <a:pt x="3680054" y="2713673"/>
                  </a:moveTo>
                  <a:cubicBezTo>
                    <a:pt x="3680054" y="2676525"/>
                    <a:pt x="3709581" y="2646998"/>
                    <a:pt x="3746729" y="2646998"/>
                  </a:cubicBezTo>
                  <a:cubicBezTo>
                    <a:pt x="3783876" y="2646998"/>
                    <a:pt x="3813404" y="2676525"/>
                    <a:pt x="3813404" y="2713673"/>
                  </a:cubicBezTo>
                  <a:lnTo>
                    <a:pt x="3813404" y="3419475"/>
                  </a:lnTo>
                  <a:cubicBezTo>
                    <a:pt x="3813404" y="3739515"/>
                    <a:pt x="3551466" y="4001453"/>
                    <a:pt x="3231426" y="4001453"/>
                  </a:cubicBezTo>
                  <a:lnTo>
                    <a:pt x="2588489" y="4001453"/>
                  </a:lnTo>
                  <a:lnTo>
                    <a:pt x="2588489" y="4081463"/>
                  </a:lnTo>
                  <a:lnTo>
                    <a:pt x="2588489" y="4081463"/>
                  </a:lnTo>
                  <a:cubicBezTo>
                    <a:pt x="2588489" y="4133850"/>
                    <a:pt x="2530386" y="4166235"/>
                    <a:pt x="2485619" y="4137660"/>
                  </a:cubicBezTo>
                  <a:lnTo>
                    <a:pt x="2260829" y="3990975"/>
                  </a:lnTo>
                  <a:cubicBezTo>
                    <a:pt x="2219871" y="3964305"/>
                    <a:pt x="2219871" y="3905250"/>
                    <a:pt x="2259876" y="3878580"/>
                  </a:cubicBezTo>
                  <a:lnTo>
                    <a:pt x="2480856" y="3733800"/>
                  </a:lnTo>
                  <a:cubicBezTo>
                    <a:pt x="2530386" y="3698558"/>
                    <a:pt x="2588489" y="3735705"/>
                    <a:pt x="2588489" y="3787140"/>
                  </a:cubicBezTo>
                  <a:lnTo>
                    <a:pt x="2588489" y="3867150"/>
                  </a:lnTo>
                  <a:lnTo>
                    <a:pt x="3231426" y="3867150"/>
                  </a:lnTo>
                  <a:cubicBezTo>
                    <a:pt x="3478124" y="3867150"/>
                    <a:pt x="3680054" y="3665220"/>
                    <a:pt x="3680054" y="3418523"/>
                  </a:cubicBezTo>
                  <a:lnTo>
                    <a:pt x="3680054" y="2713673"/>
                  </a:lnTo>
                  <a:close/>
                  <a:moveTo>
                    <a:pt x="361544" y="1617345"/>
                  </a:moveTo>
                  <a:cubicBezTo>
                    <a:pt x="361544" y="1654493"/>
                    <a:pt x="332016" y="1684020"/>
                    <a:pt x="294869" y="1684020"/>
                  </a:cubicBezTo>
                  <a:cubicBezTo>
                    <a:pt x="257721" y="1684020"/>
                    <a:pt x="228194" y="1654493"/>
                    <a:pt x="228194" y="1617345"/>
                  </a:cubicBezTo>
                  <a:lnTo>
                    <a:pt x="228194" y="998220"/>
                  </a:lnTo>
                  <a:cubicBezTo>
                    <a:pt x="228194" y="678180"/>
                    <a:pt x="490131" y="416243"/>
                    <a:pt x="811124" y="416243"/>
                  </a:cubicBezTo>
                  <a:lnTo>
                    <a:pt x="1406436" y="416243"/>
                  </a:lnTo>
                  <a:lnTo>
                    <a:pt x="1406436" y="339090"/>
                  </a:lnTo>
                  <a:cubicBezTo>
                    <a:pt x="1406436" y="288608"/>
                    <a:pt x="1463586" y="250508"/>
                    <a:pt x="1514069" y="286703"/>
                  </a:cubicBezTo>
                  <a:lnTo>
                    <a:pt x="1735049" y="430530"/>
                  </a:lnTo>
                  <a:cubicBezTo>
                    <a:pt x="1776006" y="456248"/>
                    <a:pt x="1776006" y="516255"/>
                    <a:pt x="1734096" y="542925"/>
                  </a:cubicBezTo>
                  <a:lnTo>
                    <a:pt x="1509306" y="689610"/>
                  </a:lnTo>
                  <a:cubicBezTo>
                    <a:pt x="1465491" y="718185"/>
                    <a:pt x="1406436" y="685800"/>
                    <a:pt x="1406436" y="634365"/>
                  </a:cubicBezTo>
                  <a:lnTo>
                    <a:pt x="1406436" y="634365"/>
                  </a:lnTo>
                  <a:lnTo>
                    <a:pt x="1406436" y="548640"/>
                  </a:lnTo>
                  <a:lnTo>
                    <a:pt x="811124" y="548640"/>
                  </a:lnTo>
                  <a:cubicBezTo>
                    <a:pt x="564426" y="548640"/>
                    <a:pt x="361544" y="750570"/>
                    <a:pt x="361544" y="998220"/>
                  </a:cubicBezTo>
                  <a:lnTo>
                    <a:pt x="361544" y="1617345"/>
                  </a:lnTo>
                  <a:close/>
                  <a:moveTo>
                    <a:pt x="2417991" y="3934778"/>
                  </a:moveTo>
                  <a:lnTo>
                    <a:pt x="2455139" y="3959543"/>
                  </a:lnTo>
                  <a:lnTo>
                    <a:pt x="2455139" y="3910965"/>
                  </a:lnTo>
                  <a:lnTo>
                    <a:pt x="2417991" y="3934778"/>
                  </a:lnTo>
                  <a:close/>
                  <a:moveTo>
                    <a:pt x="1549311" y="503873"/>
                  </a:moveTo>
                  <a:lnTo>
                    <a:pt x="1576934" y="485775"/>
                  </a:lnTo>
                  <a:lnTo>
                    <a:pt x="1539786" y="461010"/>
                  </a:lnTo>
                  <a:lnTo>
                    <a:pt x="1539786" y="510540"/>
                  </a:lnTo>
                  <a:lnTo>
                    <a:pt x="1549311" y="503873"/>
                  </a:lnTo>
                  <a:close/>
                  <a:moveTo>
                    <a:pt x="1690281" y="1909763"/>
                  </a:moveTo>
                  <a:cubicBezTo>
                    <a:pt x="1715999" y="1884045"/>
                    <a:pt x="1758861" y="1884045"/>
                    <a:pt x="1784579" y="1909763"/>
                  </a:cubicBezTo>
                  <a:cubicBezTo>
                    <a:pt x="1810296" y="1935480"/>
                    <a:pt x="1810296" y="1978343"/>
                    <a:pt x="1784579" y="2004060"/>
                  </a:cubicBezTo>
                  <a:lnTo>
                    <a:pt x="1578839" y="2209800"/>
                  </a:lnTo>
                  <a:lnTo>
                    <a:pt x="1784579" y="2415540"/>
                  </a:lnTo>
                  <a:cubicBezTo>
                    <a:pt x="1810296" y="2441258"/>
                    <a:pt x="1810296" y="2484120"/>
                    <a:pt x="1784579" y="2509838"/>
                  </a:cubicBezTo>
                  <a:cubicBezTo>
                    <a:pt x="1758861" y="2535555"/>
                    <a:pt x="1716951" y="2535555"/>
                    <a:pt x="1690281" y="2509838"/>
                  </a:cubicBezTo>
                  <a:lnTo>
                    <a:pt x="1436916" y="2257425"/>
                  </a:lnTo>
                  <a:cubicBezTo>
                    <a:pt x="1411199" y="2231708"/>
                    <a:pt x="1411199" y="2189798"/>
                    <a:pt x="1436916" y="2163128"/>
                  </a:cubicBezTo>
                  <a:lnTo>
                    <a:pt x="1690281" y="1909763"/>
                  </a:lnTo>
                  <a:close/>
                  <a:moveTo>
                    <a:pt x="1954124" y="1814513"/>
                  </a:moveTo>
                  <a:cubicBezTo>
                    <a:pt x="1954124" y="1777365"/>
                    <a:pt x="1983651" y="1747838"/>
                    <a:pt x="2020799" y="1747838"/>
                  </a:cubicBezTo>
                  <a:cubicBezTo>
                    <a:pt x="2057946" y="1747838"/>
                    <a:pt x="2087474" y="1777365"/>
                    <a:pt x="2087474" y="1814513"/>
                  </a:cubicBezTo>
                  <a:lnTo>
                    <a:pt x="2087474" y="2606040"/>
                  </a:lnTo>
                  <a:cubicBezTo>
                    <a:pt x="2087474" y="2643188"/>
                    <a:pt x="2057946" y="2672715"/>
                    <a:pt x="2020799" y="2672715"/>
                  </a:cubicBezTo>
                  <a:cubicBezTo>
                    <a:pt x="1983651" y="2672715"/>
                    <a:pt x="1954124" y="2643188"/>
                    <a:pt x="1954124" y="2606040"/>
                  </a:cubicBezTo>
                  <a:lnTo>
                    <a:pt x="1954124" y="1814513"/>
                  </a:lnTo>
                  <a:close/>
                  <a:moveTo>
                    <a:pt x="2257971" y="2005013"/>
                  </a:moveTo>
                  <a:cubicBezTo>
                    <a:pt x="2232254" y="1979295"/>
                    <a:pt x="2232254" y="1936433"/>
                    <a:pt x="2257971" y="1910715"/>
                  </a:cubicBezTo>
                  <a:cubicBezTo>
                    <a:pt x="2283689" y="1884998"/>
                    <a:pt x="2326551" y="1884998"/>
                    <a:pt x="2352269" y="1910715"/>
                  </a:cubicBezTo>
                  <a:lnTo>
                    <a:pt x="2605634" y="2164080"/>
                  </a:lnTo>
                  <a:cubicBezTo>
                    <a:pt x="2631351" y="2189798"/>
                    <a:pt x="2631351" y="2232660"/>
                    <a:pt x="2605634" y="2258378"/>
                  </a:cubicBezTo>
                  <a:lnTo>
                    <a:pt x="2352269" y="2510790"/>
                  </a:lnTo>
                  <a:cubicBezTo>
                    <a:pt x="2326551" y="2536508"/>
                    <a:pt x="2283689" y="2536508"/>
                    <a:pt x="2257971" y="2510790"/>
                  </a:cubicBezTo>
                  <a:cubicBezTo>
                    <a:pt x="2232254" y="2485073"/>
                    <a:pt x="2232254" y="2442210"/>
                    <a:pt x="2257971" y="2416493"/>
                  </a:cubicBezTo>
                  <a:lnTo>
                    <a:pt x="2463711" y="2210753"/>
                  </a:lnTo>
                  <a:lnTo>
                    <a:pt x="2257971" y="2005013"/>
                  </a:lnTo>
                  <a:close/>
                  <a:moveTo>
                    <a:pt x="1314044" y="1462088"/>
                  </a:moveTo>
                  <a:lnTo>
                    <a:pt x="2136051" y="1462088"/>
                  </a:lnTo>
                  <a:lnTo>
                    <a:pt x="2097951" y="1396365"/>
                  </a:lnTo>
                  <a:cubicBezTo>
                    <a:pt x="2081759" y="1368743"/>
                    <a:pt x="2088426" y="1334453"/>
                    <a:pt x="2111286" y="1313498"/>
                  </a:cubicBezTo>
                  <a:lnTo>
                    <a:pt x="2111286" y="1313498"/>
                  </a:lnTo>
                  <a:lnTo>
                    <a:pt x="2261781" y="1180148"/>
                  </a:lnTo>
                  <a:cubicBezTo>
                    <a:pt x="2241779" y="1077278"/>
                    <a:pt x="2241779" y="973455"/>
                    <a:pt x="2261781" y="869633"/>
                  </a:cubicBezTo>
                  <a:lnTo>
                    <a:pt x="2111286" y="735330"/>
                  </a:lnTo>
                  <a:cubicBezTo>
                    <a:pt x="2085569" y="712470"/>
                    <a:pt x="2081759" y="675323"/>
                    <a:pt x="2100809" y="647700"/>
                  </a:cubicBezTo>
                  <a:lnTo>
                    <a:pt x="2259876" y="372428"/>
                  </a:lnTo>
                  <a:cubicBezTo>
                    <a:pt x="2276069" y="344805"/>
                    <a:pt x="2308454" y="332423"/>
                    <a:pt x="2337981" y="342900"/>
                  </a:cubicBezTo>
                  <a:lnTo>
                    <a:pt x="2337981" y="342900"/>
                  </a:lnTo>
                  <a:lnTo>
                    <a:pt x="2529434" y="405765"/>
                  </a:lnTo>
                  <a:cubicBezTo>
                    <a:pt x="2607539" y="337185"/>
                    <a:pt x="2698979" y="284798"/>
                    <a:pt x="2798039" y="250508"/>
                  </a:cubicBezTo>
                  <a:lnTo>
                    <a:pt x="2838996" y="53340"/>
                  </a:lnTo>
                  <a:cubicBezTo>
                    <a:pt x="2845664" y="21908"/>
                    <a:pt x="2873286" y="0"/>
                    <a:pt x="2903766" y="0"/>
                  </a:cubicBezTo>
                  <a:lnTo>
                    <a:pt x="2903766" y="0"/>
                  </a:lnTo>
                  <a:lnTo>
                    <a:pt x="3226664" y="0"/>
                  </a:lnTo>
                  <a:cubicBezTo>
                    <a:pt x="3260001" y="0"/>
                    <a:pt x="3288576" y="25718"/>
                    <a:pt x="3292386" y="58103"/>
                  </a:cubicBezTo>
                  <a:lnTo>
                    <a:pt x="3332391" y="250508"/>
                  </a:lnTo>
                  <a:cubicBezTo>
                    <a:pt x="3431451" y="284798"/>
                    <a:pt x="3521939" y="337185"/>
                    <a:pt x="3600996" y="405765"/>
                  </a:cubicBezTo>
                  <a:lnTo>
                    <a:pt x="3792449" y="342900"/>
                  </a:lnTo>
                  <a:cubicBezTo>
                    <a:pt x="3824834" y="332423"/>
                    <a:pt x="3859124" y="347663"/>
                    <a:pt x="3873411" y="378143"/>
                  </a:cubicBezTo>
                  <a:lnTo>
                    <a:pt x="4032479" y="653415"/>
                  </a:lnTo>
                  <a:cubicBezTo>
                    <a:pt x="4048671" y="681038"/>
                    <a:pt x="4042004" y="715328"/>
                    <a:pt x="4019144" y="736283"/>
                  </a:cubicBezTo>
                  <a:lnTo>
                    <a:pt x="4019144" y="736283"/>
                  </a:lnTo>
                  <a:lnTo>
                    <a:pt x="3868649" y="870585"/>
                  </a:lnTo>
                  <a:cubicBezTo>
                    <a:pt x="3887699" y="972503"/>
                    <a:pt x="3887699" y="1078230"/>
                    <a:pt x="3868649" y="1180148"/>
                  </a:cubicBezTo>
                  <a:lnTo>
                    <a:pt x="4019144" y="1314450"/>
                  </a:lnTo>
                  <a:cubicBezTo>
                    <a:pt x="4044861" y="1337310"/>
                    <a:pt x="4048671" y="1374458"/>
                    <a:pt x="4029621" y="1402080"/>
                  </a:cubicBezTo>
                  <a:lnTo>
                    <a:pt x="3870554" y="1677353"/>
                  </a:lnTo>
                  <a:cubicBezTo>
                    <a:pt x="3854361" y="1704975"/>
                    <a:pt x="3821024" y="1717358"/>
                    <a:pt x="3792449" y="1706880"/>
                  </a:cubicBezTo>
                  <a:lnTo>
                    <a:pt x="3792449" y="1706880"/>
                  </a:lnTo>
                  <a:lnTo>
                    <a:pt x="3600996" y="1644015"/>
                  </a:lnTo>
                  <a:cubicBezTo>
                    <a:pt x="3526701" y="1708785"/>
                    <a:pt x="3440976" y="1759268"/>
                    <a:pt x="3347631" y="1793558"/>
                  </a:cubicBezTo>
                  <a:cubicBezTo>
                    <a:pt x="3548609" y="2090738"/>
                    <a:pt x="3509556" y="2486025"/>
                    <a:pt x="3256191" y="2739390"/>
                  </a:cubicBezTo>
                  <a:cubicBezTo>
                    <a:pt x="3120936" y="2874645"/>
                    <a:pt x="2933294" y="2959418"/>
                    <a:pt x="2727554" y="2959418"/>
                  </a:cubicBezTo>
                  <a:lnTo>
                    <a:pt x="1905546" y="2959418"/>
                  </a:lnTo>
                  <a:lnTo>
                    <a:pt x="1943646" y="3025140"/>
                  </a:lnTo>
                  <a:cubicBezTo>
                    <a:pt x="1959839" y="3052763"/>
                    <a:pt x="1953171" y="3087053"/>
                    <a:pt x="1930311" y="3108008"/>
                  </a:cubicBezTo>
                  <a:lnTo>
                    <a:pt x="1930311" y="3108008"/>
                  </a:lnTo>
                  <a:lnTo>
                    <a:pt x="1779816" y="3242310"/>
                  </a:lnTo>
                  <a:cubicBezTo>
                    <a:pt x="1798866" y="3344228"/>
                    <a:pt x="1798866" y="3449955"/>
                    <a:pt x="1779816" y="3551873"/>
                  </a:cubicBezTo>
                  <a:lnTo>
                    <a:pt x="1930311" y="3686175"/>
                  </a:lnTo>
                  <a:cubicBezTo>
                    <a:pt x="1956029" y="3709035"/>
                    <a:pt x="1959839" y="3746183"/>
                    <a:pt x="1940789" y="3773805"/>
                  </a:cubicBezTo>
                  <a:lnTo>
                    <a:pt x="1781721" y="4049078"/>
                  </a:lnTo>
                  <a:cubicBezTo>
                    <a:pt x="1765529" y="4076700"/>
                    <a:pt x="1732191" y="4089083"/>
                    <a:pt x="1703616" y="4078605"/>
                  </a:cubicBezTo>
                  <a:lnTo>
                    <a:pt x="1703616" y="4078605"/>
                  </a:lnTo>
                  <a:lnTo>
                    <a:pt x="1512164" y="4015740"/>
                  </a:lnTo>
                  <a:cubicBezTo>
                    <a:pt x="1433106" y="4084320"/>
                    <a:pt x="1342619" y="4136708"/>
                    <a:pt x="1243559" y="4170998"/>
                  </a:cubicBezTo>
                  <a:lnTo>
                    <a:pt x="1202601" y="4368165"/>
                  </a:lnTo>
                  <a:cubicBezTo>
                    <a:pt x="1195934" y="4399598"/>
                    <a:pt x="1168311" y="4421505"/>
                    <a:pt x="1137831" y="4421505"/>
                  </a:cubicBezTo>
                  <a:lnTo>
                    <a:pt x="1137831" y="4421505"/>
                  </a:lnTo>
                  <a:lnTo>
                    <a:pt x="814934" y="4421505"/>
                  </a:lnTo>
                  <a:cubicBezTo>
                    <a:pt x="781596" y="4421505"/>
                    <a:pt x="753021" y="4396740"/>
                    <a:pt x="749211" y="4363403"/>
                  </a:cubicBezTo>
                  <a:lnTo>
                    <a:pt x="709206" y="4170998"/>
                  </a:lnTo>
                  <a:cubicBezTo>
                    <a:pt x="610146" y="4136708"/>
                    <a:pt x="519659" y="4084320"/>
                    <a:pt x="440601" y="4015740"/>
                  </a:cubicBezTo>
                  <a:lnTo>
                    <a:pt x="249149" y="4078605"/>
                  </a:lnTo>
                  <a:cubicBezTo>
                    <a:pt x="217716" y="4089083"/>
                    <a:pt x="183426" y="4073843"/>
                    <a:pt x="169139" y="4045268"/>
                  </a:cubicBezTo>
                  <a:lnTo>
                    <a:pt x="9119" y="3769043"/>
                  </a:lnTo>
                  <a:cubicBezTo>
                    <a:pt x="-7074" y="3741420"/>
                    <a:pt x="-406" y="3707130"/>
                    <a:pt x="22454" y="3686175"/>
                  </a:cubicBezTo>
                  <a:lnTo>
                    <a:pt x="22454" y="3686175"/>
                  </a:lnTo>
                  <a:lnTo>
                    <a:pt x="172949" y="3551873"/>
                  </a:lnTo>
                  <a:cubicBezTo>
                    <a:pt x="152946" y="3449003"/>
                    <a:pt x="152946" y="3345180"/>
                    <a:pt x="172949" y="3242310"/>
                  </a:cubicBezTo>
                  <a:lnTo>
                    <a:pt x="22454" y="3108008"/>
                  </a:lnTo>
                  <a:cubicBezTo>
                    <a:pt x="-3264" y="3085148"/>
                    <a:pt x="-7074" y="3048000"/>
                    <a:pt x="11976" y="3020378"/>
                  </a:cubicBezTo>
                  <a:lnTo>
                    <a:pt x="171044" y="2745105"/>
                  </a:lnTo>
                  <a:cubicBezTo>
                    <a:pt x="187236" y="2717483"/>
                    <a:pt x="220574" y="2705100"/>
                    <a:pt x="249149" y="2715578"/>
                  </a:cubicBezTo>
                  <a:lnTo>
                    <a:pt x="249149" y="2715578"/>
                  </a:lnTo>
                  <a:lnTo>
                    <a:pt x="440601" y="2778443"/>
                  </a:lnTo>
                  <a:cubicBezTo>
                    <a:pt x="515849" y="2713673"/>
                    <a:pt x="600621" y="2663190"/>
                    <a:pt x="693966" y="2628900"/>
                  </a:cubicBezTo>
                  <a:cubicBezTo>
                    <a:pt x="492989" y="2331720"/>
                    <a:pt x="532041" y="1936433"/>
                    <a:pt x="785406" y="1683068"/>
                  </a:cubicBezTo>
                  <a:cubicBezTo>
                    <a:pt x="921614" y="1546860"/>
                    <a:pt x="1108304" y="1462088"/>
                    <a:pt x="1314044" y="1462088"/>
                  </a:cubicBezTo>
                  <a:lnTo>
                    <a:pt x="1314044" y="1462088"/>
                  </a:lnTo>
                  <a:close/>
                  <a:moveTo>
                    <a:pt x="2289404" y="1462088"/>
                  </a:moveTo>
                  <a:lnTo>
                    <a:pt x="2727554" y="1462088"/>
                  </a:lnTo>
                  <a:cubicBezTo>
                    <a:pt x="2932341" y="1462088"/>
                    <a:pt x="3122841" y="1546860"/>
                    <a:pt x="3257144" y="1683068"/>
                  </a:cubicBezTo>
                  <a:cubicBezTo>
                    <a:pt x="3310484" y="1667828"/>
                    <a:pt x="3360966" y="1645920"/>
                    <a:pt x="3407639" y="1618298"/>
                  </a:cubicBezTo>
                  <a:cubicBezTo>
                    <a:pt x="3454311" y="1591628"/>
                    <a:pt x="3497174" y="1559243"/>
                    <a:pt x="3536226" y="1522095"/>
                  </a:cubicBezTo>
                  <a:cubicBezTo>
                    <a:pt x="3553371" y="1503045"/>
                    <a:pt x="3580041" y="1495425"/>
                    <a:pt x="3605759" y="1503998"/>
                  </a:cubicBezTo>
                  <a:lnTo>
                    <a:pt x="3782924" y="1562100"/>
                  </a:lnTo>
                  <a:lnTo>
                    <a:pt x="3890556" y="1376363"/>
                  </a:lnTo>
                  <a:lnTo>
                    <a:pt x="3751491" y="1253490"/>
                  </a:lnTo>
                  <a:lnTo>
                    <a:pt x="3751491" y="1253490"/>
                  </a:lnTo>
                  <a:cubicBezTo>
                    <a:pt x="3733394" y="1237298"/>
                    <a:pt x="3724821" y="1212533"/>
                    <a:pt x="3730536" y="1187768"/>
                  </a:cubicBezTo>
                  <a:cubicBezTo>
                    <a:pt x="3743871" y="1134428"/>
                    <a:pt x="3750539" y="1079183"/>
                    <a:pt x="3750539" y="1024890"/>
                  </a:cubicBezTo>
                  <a:cubicBezTo>
                    <a:pt x="3750539" y="971550"/>
                    <a:pt x="3743871" y="918210"/>
                    <a:pt x="3731489" y="865823"/>
                  </a:cubicBezTo>
                  <a:cubicBezTo>
                    <a:pt x="3723869" y="842010"/>
                    <a:pt x="3730536" y="814388"/>
                    <a:pt x="3750539" y="796290"/>
                  </a:cubicBezTo>
                  <a:lnTo>
                    <a:pt x="3889604" y="672465"/>
                  </a:lnTo>
                  <a:lnTo>
                    <a:pt x="3781971" y="486728"/>
                  </a:lnTo>
                  <a:lnTo>
                    <a:pt x="3604806" y="544830"/>
                  </a:lnTo>
                  <a:lnTo>
                    <a:pt x="3604806" y="544830"/>
                  </a:lnTo>
                  <a:cubicBezTo>
                    <a:pt x="3581946" y="552450"/>
                    <a:pt x="3556229" y="546735"/>
                    <a:pt x="3538131" y="529590"/>
                  </a:cubicBezTo>
                  <a:cubicBezTo>
                    <a:pt x="3464789" y="459105"/>
                    <a:pt x="3358109" y="393382"/>
                    <a:pt x="3259049" y="367665"/>
                  </a:cubicBezTo>
                  <a:cubicBezTo>
                    <a:pt x="3235236" y="361950"/>
                    <a:pt x="3215234" y="342900"/>
                    <a:pt x="3209519" y="316230"/>
                  </a:cubicBezTo>
                  <a:lnTo>
                    <a:pt x="3171419" y="134303"/>
                  </a:lnTo>
                  <a:lnTo>
                    <a:pt x="2956154" y="134303"/>
                  </a:lnTo>
                  <a:lnTo>
                    <a:pt x="2918054" y="316230"/>
                  </a:lnTo>
                  <a:lnTo>
                    <a:pt x="2918054" y="316230"/>
                  </a:lnTo>
                  <a:cubicBezTo>
                    <a:pt x="2913291" y="339090"/>
                    <a:pt x="2896146" y="359093"/>
                    <a:pt x="2871381" y="366713"/>
                  </a:cubicBezTo>
                  <a:cubicBezTo>
                    <a:pt x="2818041" y="381953"/>
                    <a:pt x="2767559" y="403860"/>
                    <a:pt x="2720886" y="430530"/>
                  </a:cubicBezTo>
                  <a:cubicBezTo>
                    <a:pt x="2674214" y="457200"/>
                    <a:pt x="2631351" y="489585"/>
                    <a:pt x="2592299" y="526733"/>
                  </a:cubicBezTo>
                  <a:cubicBezTo>
                    <a:pt x="2575154" y="545783"/>
                    <a:pt x="2548484" y="553403"/>
                    <a:pt x="2522766" y="544830"/>
                  </a:cubicBezTo>
                  <a:lnTo>
                    <a:pt x="2345601" y="486728"/>
                  </a:lnTo>
                  <a:lnTo>
                    <a:pt x="2239874" y="672465"/>
                  </a:lnTo>
                  <a:lnTo>
                    <a:pt x="2378939" y="796290"/>
                  </a:lnTo>
                  <a:lnTo>
                    <a:pt x="2378939" y="796290"/>
                  </a:lnTo>
                  <a:cubicBezTo>
                    <a:pt x="2396084" y="811530"/>
                    <a:pt x="2404656" y="837248"/>
                    <a:pt x="2398941" y="861060"/>
                  </a:cubicBezTo>
                  <a:cubicBezTo>
                    <a:pt x="2385606" y="914400"/>
                    <a:pt x="2379891" y="968693"/>
                    <a:pt x="2379891" y="1023937"/>
                  </a:cubicBezTo>
                  <a:cubicBezTo>
                    <a:pt x="2379891" y="1078230"/>
                    <a:pt x="2386559" y="1131570"/>
                    <a:pt x="2397989" y="1183005"/>
                  </a:cubicBezTo>
                  <a:cubicBezTo>
                    <a:pt x="2405609" y="1207770"/>
                    <a:pt x="2398941" y="1234440"/>
                    <a:pt x="2378939" y="1252538"/>
                  </a:cubicBezTo>
                  <a:lnTo>
                    <a:pt x="2239874" y="1376363"/>
                  </a:lnTo>
                  <a:lnTo>
                    <a:pt x="2289404" y="1462088"/>
                  </a:lnTo>
                  <a:close/>
                  <a:moveTo>
                    <a:pt x="1752194" y="2958465"/>
                  </a:moveTo>
                  <a:lnTo>
                    <a:pt x="1314044" y="2958465"/>
                  </a:lnTo>
                  <a:cubicBezTo>
                    <a:pt x="1108304" y="2958465"/>
                    <a:pt x="919709" y="2873693"/>
                    <a:pt x="784454" y="2737485"/>
                  </a:cubicBezTo>
                  <a:cubicBezTo>
                    <a:pt x="731114" y="2752725"/>
                    <a:pt x="680631" y="2774633"/>
                    <a:pt x="633959" y="2801303"/>
                  </a:cubicBezTo>
                  <a:cubicBezTo>
                    <a:pt x="587286" y="2827973"/>
                    <a:pt x="544424" y="2860358"/>
                    <a:pt x="505371" y="2897505"/>
                  </a:cubicBezTo>
                  <a:cubicBezTo>
                    <a:pt x="488226" y="2916555"/>
                    <a:pt x="461556" y="2924175"/>
                    <a:pt x="435839" y="2915603"/>
                  </a:cubicBezTo>
                  <a:lnTo>
                    <a:pt x="258674" y="2856548"/>
                  </a:lnTo>
                  <a:lnTo>
                    <a:pt x="151994" y="3044190"/>
                  </a:lnTo>
                  <a:lnTo>
                    <a:pt x="291059" y="3168015"/>
                  </a:lnTo>
                  <a:lnTo>
                    <a:pt x="291059" y="3168015"/>
                  </a:lnTo>
                  <a:cubicBezTo>
                    <a:pt x="309156" y="3183255"/>
                    <a:pt x="317729" y="3208973"/>
                    <a:pt x="312014" y="3232785"/>
                  </a:cubicBezTo>
                  <a:cubicBezTo>
                    <a:pt x="298679" y="3286125"/>
                    <a:pt x="292964" y="3340418"/>
                    <a:pt x="292964" y="3395663"/>
                  </a:cubicBezTo>
                  <a:cubicBezTo>
                    <a:pt x="292964" y="3449955"/>
                    <a:pt x="299631" y="3503295"/>
                    <a:pt x="311061" y="3554730"/>
                  </a:cubicBezTo>
                  <a:cubicBezTo>
                    <a:pt x="318681" y="3579495"/>
                    <a:pt x="312014" y="3606165"/>
                    <a:pt x="292011" y="3624263"/>
                  </a:cubicBezTo>
                  <a:lnTo>
                    <a:pt x="152946" y="3748088"/>
                  </a:lnTo>
                  <a:lnTo>
                    <a:pt x="260579" y="3933825"/>
                  </a:lnTo>
                  <a:lnTo>
                    <a:pt x="436791" y="3875723"/>
                  </a:lnTo>
                  <a:lnTo>
                    <a:pt x="436791" y="3875723"/>
                  </a:lnTo>
                  <a:cubicBezTo>
                    <a:pt x="459651" y="3868103"/>
                    <a:pt x="485369" y="3872865"/>
                    <a:pt x="503466" y="3890963"/>
                  </a:cubicBezTo>
                  <a:cubicBezTo>
                    <a:pt x="576809" y="3962400"/>
                    <a:pt x="683489" y="4027170"/>
                    <a:pt x="782549" y="4052888"/>
                  </a:cubicBezTo>
                  <a:cubicBezTo>
                    <a:pt x="807314" y="4058603"/>
                    <a:pt x="826364" y="4078605"/>
                    <a:pt x="832079" y="4104323"/>
                  </a:cubicBezTo>
                  <a:lnTo>
                    <a:pt x="870179" y="4286250"/>
                  </a:lnTo>
                  <a:lnTo>
                    <a:pt x="1084491" y="4286250"/>
                  </a:lnTo>
                  <a:lnTo>
                    <a:pt x="1121639" y="4104323"/>
                  </a:lnTo>
                  <a:lnTo>
                    <a:pt x="1121639" y="4104323"/>
                  </a:lnTo>
                  <a:cubicBezTo>
                    <a:pt x="1126401" y="4081463"/>
                    <a:pt x="1143546" y="4061460"/>
                    <a:pt x="1168311" y="4053840"/>
                  </a:cubicBezTo>
                  <a:cubicBezTo>
                    <a:pt x="1221651" y="4038600"/>
                    <a:pt x="1272134" y="4016693"/>
                    <a:pt x="1318806" y="3989070"/>
                  </a:cubicBezTo>
                  <a:cubicBezTo>
                    <a:pt x="1365479" y="3962400"/>
                    <a:pt x="1408341" y="3930015"/>
                    <a:pt x="1447394" y="3892868"/>
                  </a:cubicBezTo>
                  <a:cubicBezTo>
                    <a:pt x="1464539" y="3873818"/>
                    <a:pt x="1491209" y="3866198"/>
                    <a:pt x="1516926" y="3874770"/>
                  </a:cubicBezTo>
                  <a:lnTo>
                    <a:pt x="1694091" y="3932873"/>
                  </a:lnTo>
                  <a:lnTo>
                    <a:pt x="1801724" y="3747135"/>
                  </a:lnTo>
                  <a:lnTo>
                    <a:pt x="1662659" y="3623310"/>
                  </a:lnTo>
                  <a:lnTo>
                    <a:pt x="1662659" y="3623310"/>
                  </a:lnTo>
                  <a:cubicBezTo>
                    <a:pt x="1644561" y="3607118"/>
                    <a:pt x="1635989" y="3582353"/>
                    <a:pt x="1641704" y="3557588"/>
                  </a:cubicBezTo>
                  <a:cubicBezTo>
                    <a:pt x="1655039" y="3504248"/>
                    <a:pt x="1661706" y="3449003"/>
                    <a:pt x="1661706" y="3394710"/>
                  </a:cubicBezTo>
                  <a:cubicBezTo>
                    <a:pt x="1661706" y="3341370"/>
                    <a:pt x="1655039" y="3288030"/>
                    <a:pt x="1642656" y="3235643"/>
                  </a:cubicBezTo>
                  <a:cubicBezTo>
                    <a:pt x="1635036" y="3211830"/>
                    <a:pt x="1641704" y="3184208"/>
                    <a:pt x="1661706" y="3166110"/>
                  </a:cubicBezTo>
                  <a:lnTo>
                    <a:pt x="1800771" y="3042285"/>
                  </a:lnTo>
                  <a:lnTo>
                    <a:pt x="1752194" y="2958465"/>
                  </a:lnTo>
                  <a:close/>
                  <a:moveTo>
                    <a:pt x="2728506" y="1595438"/>
                  </a:moveTo>
                  <a:lnTo>
                    <a:pt x="1314044" y="1595438"/>
                  </a:lnTo>
                  <a:cubicBezTo>
                    <a:pt x="975906" y="1595438"/>
                    <a:pt x="699681" y="1872615"/>
                    <a:pt x="699681" y="2209800"/>
                  </a:cubicBezTo>
                  <a:cubicBezTo>
                    <a:pt x="699681" y="2546985"/>
                    <a:pt x="976859" y="2824163"/>
                    <a:pt x="1314044" y="2824163"/>
                  </a:cubicBezTo>
                  <a:lnTo>
                    <a:pt x="2728506" y="2824163"/>
                  </a:lnTo>
                  <a:cubicBezTo>
                    <a:pt x="3066644" y="2824163"/>
                    <a:pt x="3342869" y="2546985"/>
                    <a:pt x="3342869" y="2209800"/>
                  </a:cubicBezTo>
                  <a:cubicBezTo>
                    <a:pt x="3342869" y="1872615"/>
                    <a:pt x="3065691" y="1595438"/>
                    <a:pt x="2728506" y="1595438"/>
                  </a:cubicBezTo>
                  <a:lnTo>
                    <a:pt x="2728506" y="1595438"/>
                  </a:lnTo>
                  <a:close/>
                  <a:moveTo>
                    <a:pt x="3065691" y="639128"/>
                  </a:moveTo>
                  <a:cubicBezTo>
                    <a:pt x="3278099" y="639128"/>
                    <a:pt x="3450501" y="811530"/>
                    <a:pt x="3450501" y="1023937"/>
                  </a:cubicBezTo>
                  <a:cubicBezTo>
                    <a:pt x="3450501" y="1236345"/>
                    <a:pt x="3278099" y="1409700"/>
                    <a:pt x="3065691" y="1409700"/>
                  </a:cubicBezTo>
                  <a:cubicBezTo>
                    <a:pt x="2853284" y="1409700"/>
                    <a:pt x="2679929" y="1237298"/>
                    <a:pt x="2679929" y="1023937"/>
                  </a:cubicBezTo>
                  <a:cubicBezTo>
                    <a:pt x="2679929" y="811530"/>
                    <a:pt x="2852331" y="639128"/>
                    <a:pt x="3065691" y="639128"/>
                  </a:cubicBezTo>
                  <a:lnTo>
                    <a:pt x="3065691" y="639128"/>
                  </a:lnTo>
                  <a:close/>
                  <a:moveTo>
                    <a:pt x="3242856" y="846773"/>
                  </a:moveTo>
                  <a:cubicBezTo>
                    <a:pt x="3084741" y="688658"/>
                    <a:pt x="2813279" y="801053"/>
                    <a:pt x="2813279" y="1024890"/>
                  </a:cubicBezTo>
                  <a:cubicBezTo>
                    <a:pt x="2813279" y="1248728"/>
                    <a:pt x="3084741" y="1361123"/>
                    <a:pt x="3242856" y="1203008"/>
                  </a:cubicBezTo>
                  <a:cubicBezTo>
                    <a:pt x="3341916" y="1103948"/>
                    <a:pt x="3341916" y="944880"/>
                    <a:pt x="3242856" y="846773"/>
                  </a:cubicBezTo>
                  <a:lnTo>
                    <a:pt x="3242856" y="846773"/>
                  </a:lnTo>
                  <a:close/>
                  <a:moveTo>
                    <a:pt x="976859" y="3010853"/>
                  </a:moveTo>
                  <a:cubicBezTo>
                    <a:pt x="1189266" y="3010853"/>
                    <a:pt x="1361669" y="3183255"/>
                    <a:pt x="1361669" y="3395663"/>
                  </a:cubicBezTo>
                  <a:cubicBezTo>
                    <a:pt x="1361669" y="3608070"/>
                    <a:pt x="1189266" y="3781425"/>
                    <a:pt x="976859" y="3781425"/>
                  </a:cubicBezTo>
                  <a:cubicBezTo>
                    <a:pt x="764451" y="3781425"/>
                    <a:pt x="591096" y="3609023"/>
                    <a:pt x="591096" y="3395663"/>
                  </a:cubicBezTo>
                  <a:cubicBezTo>
                    <a:pt x="591096" y="3182303"/>
                    <a:pt x="764451" y="3010853"/>
                    <a:pt x="976859" y="3010853"/>
                  </a:cubicBezTo>
                  <a:lnTo>
                    <a:pt x="976859" y="3010853"/>
                  </a:lnTo>
                  <a:close/>
                  <a:moveTo>
                    <a:pt x="1154976" y="3218498"/>
                  </a:moveTo>
                  <a:cubicBezTo>
                    <a:pt x="996861" y="3060383"/>
                    <a:pt x="725399" y="3172778"/>
                    <a:pt x="725399" y="3396615"/>
                  </a:cubicBezTo>
                  <a:cubicBezTo>
                    <a:pt x="725399" y="3620453"/>
                    <a:pt x="996861" y="3732848"/>
                    <a:pt x="1154976" y="3574733"/>
                  </a:cubicBezTo>
                  <a:cubicBezTo>
                    <a:pt x="1253084" y="3476625"/>
                    <a:pt x="1253084" y="3316605"/>
                    <a:pt x="1154976" y="3218498"/>
                  </a:cubicBezTo>
                  <a:lnTo>
                    <a:pt x="1154976" y="3218498"/>
                  </a:lnTo>
                  <a:close/>
                </a:path>
              </a:pathLst>
            </a:custGeom>
            <a:solidFill>
              <a:schemeClr val="bg1"/>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5" name="Group 74">
            <a:extLst>
              <a:ext uri="{FF2B5EF4-FFF2-40B4-BE49-F238E27FC236}">
                <a16:creationId xmlns:a16="http://schemas.microsoft.com/office/drawing/2014/main" id="{DDC19EE1-E3E2-FB2B-95D3-F3DA7C2054FF}"/>
              </a:ext>
            </a:extLst>
          </p:cNvPr>
          <p:cNvGrpSpPr/>
          <p:nvPr/>
        </p:nvGrpSpPr>
        <p:grpSpPr>
          <a:xfrm flipV="1">
            <a:off x="9235619" y="-5429"/>
            <a:ext cx="2956381" cy="2546661"/>
            <a:chOff x="2901344" y="-1145080"/>
            <a:chExt cx="9290657" cy="8003081"/>
          </a:xfrm>
        </p:grpSpPr>
        <p:sp>
          <p:nvSpPr>
            <p:cNvPr id="76" name="Freeform 75">
              <a:extLst>
                <a:ext uri="{FF2B5EF4-FFF2-40B4-BE49-F238E27FC236}">
                  <a16:creationId xmlns:a16="http://schemas.microsoft.com/office/drawing/2014/main" id="{EF9C8B5C-D4B4-C994-8AAD-0644DA59E2F7}"/>
                </a:ext>
              </a:extLst>
            </p:cNvPr>
            <p:cNvSpPr/>
            <p:nvPr/>
          </p:nvSpPr>
          <p:spPr>
            <a:xfrm flipH="1" flipV="1">
              <a:off x="6798725" y="-1145080"/>
              <a:ext cx="5393275" cy="4938147"/>
            </a:xfrm>
            <a:custGeom>
              <a:avLst/>
              <a:gdLst>
                <a:gd name="connsiteX0" fmla="*/ 2241937 w 5393275"/>
                <a:gd name="connsiteY0" fmla="*/ 4937830 h 4938147"/>
                <a:gd name="connsiteX1" fmla="*/ 175299 w 5393275"/>
                <a:gd name="connsiteY1" fmla="*/ 4106593 h 4938147"/>
                <a:gd name="connsiteX2" fmla="*/ 0 w 5393275"/>
                <a:gd name="connsiteY2" fmla="*/ 3929986 h 4938147"/>
                <a:gd name="connsiteX3" fmla="*/ 0 w 5393275"/>
                <a:gd name="connsiteY3" fmla="*/ 194434 h 4938147"/>
                <a:gd name="connsiteX4" fmla="*/ 2540691 w 5393275"/>
                <a:gd name="connsiteY4" fmla="*/ 194434 h 4938147"/>
                <a:gd name="connsiteX5" fmla="*/ 2540691 w 5393275"/>
                <a:gd name="connsiteY5" fmla="*/ 0 h 4938147"/>
                <a:gd name="connsiteX6" fmla="*/ 4436533 w 5393275"/>
                <a:gd name="connsiteY6" fmla="*/ 0 h 4938147"/>
                <a:gd name="connsiteX7" fmla="*/ 4436533 w 5393275"/>
                <a:gd name="connsiteY7" fmla="*/ 194434 h 4938147"/>
                <a:gd name="connsiteX8" fmla="*/ 4922278 w 5393275"/>
                <a:gd name="connsiteY8" fmla="*/ 194434 h 4938147"/>
                <a:gd name="connsiteX9" fmla="*/ 4952653 w 5393275"/>
                <a:gd name="connsiteY9" fmla="*/ 239961 h 4938147"/>
                <a:gd name="connsiteX10" fmla="*/ 5305416 w 5393275"/>
                <a:gd name="connsiteY10" fmla="*/ 1103902 h 4938147"/>
                <a:gd name="connsiteX11" fmla="*/ 3018554 w 5393275"/>
                <a:gd name="connsiteY11" fmla="*/ 4850288 h 4938147"/>
                <a:gd name="connsiteX12" fmla="*/ 2241937 w 5393275"/>
                <a:gd name="connsiteY12" fmla="*/ 4937830 h 493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3275" h="4938147">
                  <a:moveTo>
                    <a:pt x="2241937" y="4937830"/>
                  </a:moveTo>
                  <a:cubicBezTo>
                    <a:pt x="1464644" y="4926672"/>
                    <a:pt x="729889" y="4621600"/>
                    <a:pt x="175299" y="4106593"/>
                  </a:cubicBezTo>
                  <a:lnTo>
                    <a:pt x="0" y="3929986"/>
                  </a:lnTo>
                  <a:lnTo>
                    <a:pt x="0" y="194434"/>
                  </a:lnTo>
                  <a:lnTo>
                    <a:pt x="2540691" y="194434"/>
                  </a:lnTo>
                  <a:lnTo>
                    <a:pt x="2540691" y="0"/>
                  </a:lnTo>
                  <a:lnTo>
                    <a:pt x="4436533" y="0"/>
                  </a:lnTo>
                  <a:lnTo>
                    <a:pt x="4436533" y="194434"/>
                  </a:lnTo>
                  <a:lnTo>
                    <a:pt x="4922278" y="194434"/>
                  </a:lnTo>
                  <a:lnTo>
                    <a:pt x="4952653" y="239961"/>
                  </a:lnTo>
                  <a:cubicBezTo>
                    <a:pt x="5109365" y="501943"/>
                    <a:pt x="5229774" y="791651"/>
                    <a:pt x="5305416" y="1103902"/>
                  </a:cubicBezTo>
                  <a:cubicBezTo>
                    <a:pt x="5708835" y="2770048"/>
                    <a:pt x="4684700" y="4446868"/>
                    <a:pt x="3018554" y="4850288"/>
                  </a:cubicBezTo>
                  <a:cubicBezTo>
                    <a:pt x="2758345" y="4913322"/>
                    <a:pt x="2497836" y="4941504"/>
                    <a:pt x="2241937" y="4937830"/>
                  </a:cubicBezTo>
                  <a:close/>
                </a:path>
              </a:pathLst>
            </a:custGeom>
            <a:solidFill>
              <a:schemeClr val="accent2"/>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76">
              <a:extLst>
                <a:ext uri="{FF2B5EF4-FFF2-40B4-BE49-F238E27FC236}">
                  <a16:creationId xmlns:a16="http://schemas.microsoft.com/office/drawing/2014/main" id="{1B94CD5C-E857-5CD2-FC38-27306649B451}"/>
                </a:ext>
              </a:extLst>
            </p:cNvPr>
            <p:cNvSpPr/>
            <p:nvPr/>
          </p:nvSpPr>
          <p:spPr>
            <a:xfrm flipH="1" flipV="1">
              <a:off x="7110618" y="2985514"/>
              <a:ext cx="5081383" cy="3872487"/>
            </a:xfrm>
            <a:custGeom>
              <a:avLst/>
              <a:gdLst>
                <a:gd name="connsiteX0" fmla="*/ 1735507 w 5081383"/>
                <a:gd name="connsiteY0" fmla="*/ 3872146 h 3872487"/>
                <a:gd name="connsiteX1" fmla="*/ 187959 w 5081383"/>
                <a:gd name="connsiteY1" fmla="*/ 3458724 h 3872487"/>
                <a:gd name="connsiteX2" fmla="*/ 0 w 5081383"/>
                <a:gd name="connsiteY2" fmla="*/ 3344406 h 3872487"/>
                <a:gd name="connsiteX3" fmla="*/ 0 w 5081383"/>
                <a:gd name="connsiteY3" fmla="*/ 0 h 3872487"/>
                <a:gd name="connsiteX4" fmla="*/ 5025724 w 5081383"/>
                <a:gd name="connsiteY4" fmla="*/ 0 h 3872487"/>
                <a:gd name="connsiteX5" fmla="*/ 5050910 w 5081383"/>
                <a:gd name="connsiteY5" fmla="*/ 133135 h 3872487"/>
                <a:gd name="connsiteX6" fmla="*/ 2560307 w 5081383"/>
                <a:gd name="connsiteY6" fmla="*/ 3779313 h 3872487"/>
                <a:gd name="connsiteX7" fmla="*/ 1735507 w 5081383"/>
                <a:gd name="connsiteY7" fmla="*/ 3872146 h 38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1383" h="3872487">
                  <a:moveTo>
                    <a:pt x="1735507" y="3872146"/>
                  </a:moveTo>
                  <a:cubicBezTo>
                    <a:pt x="1185157" y="3864189"/>
                    <a:pt x="654876" y="3717577"/>
                    <a:pt x="187959" y="3458724"/>
                  </a:cubicBezTo>
                  <a:lnTo>
                    <a:pt x="0" y="3344406"/>
                  </a:lnTo>
                  <a:lnTo>
                    <a:pt x="0" y="0"/>
                  </a:lnTo>
                  <a:lnTo>
                    <a:pt x="5025724" y="0"/>
                  </a:lnTo>
                  <a:lnTo>
                    <a:pt x="5050910" y="133135"/>
                  </a:lnTo>
                  <a:cubicBezTo>
                    <a:pt x="5277655" y="1787683"/>
                    <a:pt x="4218423" y="3378049"/>
                    <a:pt x="2560307" y="3779313"/>
                  </a:cubicBezTo>
                  <a:cubicBezTo>
                    <a:pt x="2283956" y="3846191"/>
                    <a:pt x="2007284" y="3876075"/>
                    <a:pt x="1735507" y="3872146"/>
                  </a:cubicBezTo>
                  <a:close/>
                </a:path>
              </a:pathLst>
            </a:custGeom>
            <a:solidFill>
              <a:srgbClr val="1E2B4E"/>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77">
              <a:extLst>
                <a:ext uri="{FF2B5EF4-FFF2-40B4-BE49-F238E27FC236}">
                  <a16:creationId xmlns:a16="http://schemas.microsoft.com/office/drawing/2014/main" id="{14C1FEF9-3167-2289-3E90-162256C8C775}"/>
                </a:ext>
              </a:extLst>
            </p:cNvPr>
            <p:cNvSpPr/>
            <p:nvPr/>
          </p:nvSpPr>
          <p:spPr>
            <a:xfrm flipH="1" flipV="1">
              <a:off x="2901344" y="2114287"/>
              <a:ext cx="6208159" cy="4743713"/>
            </a:xfrm>
            <a:custGeom>
              <a:avLst/>
              <a:gdLst>
                <a:gd name="connsiteX0" fmla="*/ 3056821 w 6208159"/>
                <a:gd name="connsiteY0" fmla="*/ 4743396 h 4743713"/>
                <a:gd name="connsiteX1" fmla="*/ 87859 w 6208159"/>
                <a:gd name="connsiteY1" fmla="*/ 2368993 h 4743713"/>
                <a:gd name="connsiteX2" fmla="*/ 455105 w 6208159"/>
                <a:gd name="connsiteY2" fmla="*/ 22679 h 4743713"/>
                <a:gd name="connsiteX3" fmla="*/ 470478 w 6208159"/>
                <a:gd name="connsiteY3" fmla="*/ 0 h 4743713"/>
                <a:gd name="connsiteX4" fmla="*/ 5737162 w 6208159"/>
                <a:gd name="connsiteY4" fmla="*/ 0 h 4743713"/>
                <a:gd name="connsiteX5" fmla="*/ 5767537 w 6208159"/>
                <a:gd name="connsiteY5" fmla="*/ 45527 h 4743713"/>
                <a:gd name="connsiteX6" fmla="*/ 6120300 w 6208159"/>
                <a:gd name="connsiteY6" fmla="*/ 909468 h 4743713"/>
                <a:gd name="connsiteX7" fmla="*/ 3833438 w 6208159"/>
                <a:gd name="connsiteY7" fmla="*/ 4655854 h 4743713"/>
                <a:gd name="connsiteX8" fmla="*/ 3056821 w 6208159"/>
                <a:gd name="connsiteY8" fmla="*/ 4743396 h 474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8159" h="4743713">
                  <a:moveTo>
                    <a:pt x="3056821" y="4743396"/>
                  </a:moveTo>
                  <a:cubicBezTo>
                    <a:pt x="1674967" y="4723559"/>
                    <a:pt x="427554" y="3774811"/>
                    <a:pt x="87859" y="2368993"/>
                  </a:cubicBezTo>
                  <a:cubicBezTo>
                    <a:pt x="-113847" y="1536325"/>
                    <a:pt x="41332" y="700581"/>
                    <a:pt x="455105" y="22679"/>
                  </a:cubicBezTo>
                  <a:lnTo>
                    <a:pt x="470478" y="0"/>
                  </a:lnTo>
                  <a:lnTo>
                    <a:pt x="5737162" y="0"/>
                  </a:lnTo>
                  <a:lnTo>
                    <a:pt x="5767537" y="45527"/>
                  </a:lnTo>
                  <a:cubicBezTo>
                    <a:pt x="5924249" y="307509"/>
                    <a:pt x="6044658" y="597217"/>
                    <a:pt x="6120300" y="909468"/>
                  </a:cubicBezTo>
                  <a:cubicBezTo>
                    <a:pt x="6523719" y="2575614"/>
                    <a:pt x="5499584" y="4252434"/>
                    <a:pt x="3833438" y="4655854"/>
                  </a:cubicBezTo>
                  <a:cubicBezTo>
                    <a:pt x="3573229" y="4718888"/>
                    <a:pt x="3312720" y="4747070"/>
                    <a:pt x="3056821" y="4743396"/>
                  </a:cubicBezTo>
                  <a:close/>
                </a:path>
              </a:pathLst>
            </a:custGeom>
            <a:solidFill>
              <a:schemeClr val="bg1"/>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79" name="Picture 78" descr="A close-up of a doctor using a tablet&#10;&#10;Description automatically generated">
            <a:extLst>
              <a:ext uri="{FF2B5EF4-FFF2-40B4-BE49-F238E27FC236}">
                <a16:creationId xmlns:a16="http://schemas.microsoft.com/office/drawing/2014/main" id="{AA668D66-3C1E-3872-B75A-A55B6664FD4B}"/>
              </a:ext>
            </a:extLst>
          </p:cNvPr>
          <p:cNvPicPr>
            <a:picLocks noChangeAspect="1"/>
          </p:cNvPicPr>
          <p:nvPr/>
        </p:nvPicPr>
        <p:blipFill rotWithShape="1">
          <a:blip r:embed="rId3" cstate="print">
            <a:extLst>
              <a:ext uri="{BEBA8EAE-BF5A-486C-A8C5-ECC9F3942E4B}">
                <a14:imgProps xmlns:a14="http://schemas.microsoft.com/office/drawing/2010/main">
                  <a14:imgLayer r:embed="rId4">
                    <a14:imgEffect>
                      <a14:brightnessContrast bright="15000" contrast="10000"/>
                    </a14:imgEffect>
                  </a14:imgLayer>
                </a14:imgProps>
              </a:ext>
              <a:ext uri="{28A0092B-C50C-407E-A947-70E740481C1C}">
                <a14:useLocalDpi xmlns:a14="http://schemas.microsoft.com/office/drawing/2010/main"/>
              </a:ext>
            </a:extLst>
          </a:blip>
          <a:srcRect/>
          <a:stretch/>
        </p:blipFill>
        <p:spPr>
          <a:xfrm>
            <a:off x="9693040" y="269163"/>
            <a:ext cx="2100841" cy="2100841"/>
          </a:xfrm>
          <a:prstGeom prst="ellipse">
            <a:avLst/>
          </a:prstGeom>
        </p:spPr>
      </p:pic>
      <p:grpSp>
        <p:nvGrpSpPr>
          <p:cNvPr id="20" name="Group 19">
            <a:extLst>
              <a:ext uri="{FF2B5EF4-FFF2-40B4-BE49-F238E27FC236}">
                <a16:creationId xmlns:a16="http://schemas.microsoft.com/office/drawing/2014/main" id="{00226786-5DD4-2C19-E257-8C9C285EA6CD}"/>
              </a:ext>
            </a:extLst>
          </p:cNvPr>
          <p:cNvGrpSpPr/>
          <p:nvPr/>
        </p:nvGrpSpPr>
        <p:grpSpPr>
          <a:xfrm>
            <a:off x="5604375" y="1173755"/>
            <a:ext cx="4088665" cy="1364911"/>
            <a:chOff x="901410" y="3115876"/>
            <a:chExt cx="4088665" cy="1364911"/>
          </a:xfrm>
        </p:grpSpPr>
        <p:sp>
          <p:nvSpPr>
            <p:cNvPr id="86" name="Rectangle: Rounded Corners 54">
              <a:extLst>
                <a:ext uri="{FF2B5EF4-FFF2-40B4-BE49-F238E27FC236}">
                  <a16:creationId xmlns:a16="http://schemas.microsoft.com/office/drawing/2014/main" id="{22248C73-629A-763D-C401-1CA1F2230905}"/>
                </a:ext>
              </a:extLst>
            </p:cNvPr>
            <p:cNvSpPr/>
            <p:nvPr/>
          </p:nvSpPr>
          <p:spPr>
            <a:xfrm flipH="1">
              <a:off x="1330855" y="3247999"/>
              <a:ext cx="1473285" cy="362001"/>
            </a:xfrm>
            <a:prstGeom prst="roundRect">
              <a:avLst>
                <a:gd name="adj" fmla="val 50000"/>
              </a:avLst>
            </a:prstGeom>
            <a:solidFill>
              <a:schemeClr val="tx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MAH holder</a:t>
              </a:r>
            </a:p>
          </p:txBody>
        </p:sp>
        <p:sp>
          <p:nvSpPr>
            <p:cNvPr id="87" name="Oval 86">
              <a:extLst>
                <a:ext uri="{FF2B5EF4-FFF2-40B4-BE49-F238E27FC236}">
                  <a16:creationId xmlns:a16="http://schemas.microsoft.com/office/drawing/2014/main" id="{97EC7FA1-48A1-04CE-B6F7-D84B82AE6759}"/>
                </a:ext>
              </a:extLst>
            </p:cNvPr>
            <p:cNvSpPr/>
            <p:nvPr/>
          </p:nvSpPr>
          <p:spPr>
            <a:xfrm rot="16200000" flipH="1">
              <a:off x="901409" y="3115877"/>
              <a:ext cx="626247" cy="626246"/>
            </a:xfrm>
            <a:prstGeom prst="ellipse">
              <a:avLst/>
            </a:prstGeom>
            <a:solidFill>
              <a:srgbClr val="FFFFFF"/>
            </a:solidFill>
            <a:ln w="76200" cap="flat" cmpd="sng" algn="ctr">
              <a:solidFill>
                <a:schemeClr val="tx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C053447B-92D0-FD14-C5FE-800682405719}"/>
                </a:ext>
              </a:extLst>
            </p:cNvPr>
            <p:cNvSpPr>
              <a:spLocks noChangeAspect="1"/>
            </p:cNvSpPr>
            <p:nvPr/>
          </p:nvSpPr>
          <p:spPr>
            <a:xfrm>
              <a:off x="1060588" y="3295027"/>
              <a:ext cx="321742" cy="324000"/>
            </a:xfrm>
            <a:custGeom>
              <a:avLst/>
              <a:gdLst>
                <a:gd name="connsiteX0" fmla="*/ 235234 w 502728"/>
                <a:gd name="connsiteY0" fmla="*/ 404156 h 506256"/>
                <a:gd name="connsiteX1" fmla="*/ 251112 w 502728"/>
                <a:gd name="connsiteY1" fmla="*/ 405000 h 506256"/>
                <a:gd name="connsiteX2" fmla="*/ 251085 w 502728"/>
                <a:gd name="connsiteY2" fmla="*/ 421875 h 506256"/>
                <a:gd name="connsiteX3" fmla="*/ 233462 w 502728"/>
                <a:gd name="connsiteY3" fmla="*/ 420936 h 506256"/>
                <a:gd name="connsiteX4" fmla="*/ 282698 w 502728"/>
                <a:gd name="connsiteY4" fmla="*/ 401768 h 506256"/>
                <a:gd name="connsiteX5" fmla="*/ 286157 w 502728"/>
                <a:gd name="connsiteY5" fmla="*/ 418284 h 506256"/>
                <a:gd name="connsiteX6" fmla="*/ 268709 w 502728"/>
                <a:gd name="connsiteY6" fmla="*/ 420995 h 506256"/>
                <a:gd name="connsiteX7" fmla="*/ 266995 w 502728"/>
                <a:gd name="connsiteY7" fmla="*/ 404206 h 506256"/>
                <a:gd name="connsiteX8" fmla="*/ 282698 w 502728"/>
                <a:gd name="connsiteY8" fmla="*/ 401768 h 506256"/>
                <a:gd name="connsiteX9" fmla="*/ 204199 w 502728"/>
                <a:gd name="connsiteY9" fmla="*/ 397536 h 506256"/>
                <a:gd name="connsiteX10" fmla="*/ 219541 w 502728"/>
                <a:gd name="connsiteY10" fmla="*/ 401663 h 506256"/>
                <a:gd name="connsiteX11" fmla="*/ 216023 w 502728"/>
                <a:gd name="connsiteY11" fmla="*/ 418167 h 506256"/>
                <a:gd name="connsiteX12" fmla="*/ 198962 w 502728"/>
                <a:gd name="connsiteY12" fmla="*/ 413579 h 506256"/>
                <a:gd name="connsiteX13" fmla="*/ 312901 w 502728"/>
                <a:gd name="connsiteY13" fmla="*/ 392019 h 506256"/>
                <a:gd name="connsiteX14" fmla="*/ 319746 w 502728"/>
                <a:gd name="connsiteY14" fmla="*/ 407444 h 506256"/>
                <a:gd name="connsiteX15" fmla="*/ 303238 w 502728"/>
                <a:gd name="connsiteY15" fmla="*/ 413750 h 506256"/>
                <a:gd name="connsiteX16" fmla="*/ 298057 w 502728"/>
                <a:gd name="connsiteY16" fmla="*/ 397690 h 506256"/>
                <a:gd name="connsiteX17" fmla="*/ 312901 w 502728"/>
                <a:gd name="connsiteY17" fmla="*/ 392019 h 506256"/>
                <a:gd name="connsiteX18" fmla="*/ 175236 w 502728"/>
                <a:gd name="connsiteY18" fmla="*/ 384576 h 506256"/>
                <a:gd name="connsiteX19" fmla="*/ 189376 w 502728"/>
                <a:gd name="connsiteY19" fmla="*/ 391821 h 506256"/>
                <a:gd name="connsiteX20" fmla="*/ 182480 w 502728"/>
                <a:gd name="connsiteY20" fmla="*/ 407219 h 506256"/>
                <a:gd name="connsiteX21" fmla="*/ 166765 w 502728"/>
                <a:gd name="connsiteY21" fmla="*/ 399168 h 506256"/>
                <a:gd name="connsiteX22" fmla="*/ 340410 w 502728"/>
                <a:gd name="connsiteY22" fmla="*/ 376173 h 506256"/>
                <a:gd name="connsiteX23" fmla="*/ 350313 w 502728"/>
                <a:gd name="connsiteY23" fmla="*/ 389834 h 506256"/>
                <a:gd name="connsiteX24" fmla="*/ 335494 w 502728"/>
                <a:gd name="connsiteY24" fmla="*/ 399440 h 506256"/>
                <a:gd name="connsiteX25" fmla="*/ 327068 w 502728"/>
                <a:gd name="connsiteY25" fmla="*/ 384818 h 506256"/>
                <a:gd name="connsiteX26" fmla="*/ 340410 w 502728"/>
                <a:gd name="connsiteY26" fmla="*/ 376173 h 506256"/>
                <a:gd name="connsiteX27" fmla="*/ 149594 w 502728"/>
                <a:gd name="connsiteY27" fmla="*/ 365863 h 506256"/>
                <a:gd name="connsiteX28" fmla="*/ 161927 w 502728"/>
                <a:gd name="connsiteY28" fmla="*/ 375891 h 506256"/>
                <a:gd name="connsiteX29" fmla="*/ 151980 w 502728"/>
                <a:gd name="connsiteY29" fmla="*/ 389518 h 506256"/>
                <a:gd name="connsiteX30" fmla="*/ 138280 w 502728"/>
                <a:gd name="connsiteY30" fmla="*/ 378381 h 506256"/>
                <a:gd name="connsiteX31" fmla="*/ 364040 w 502728"/>
                <a:gd name="connsiteY31" fmla="*/ 354961 h 506256"/>
                <a:gd name="connsiteX32" fmla="*/ 376556 w 502728"/>
                <a:gd name="connsiteY32" fmla="*/ 366280 h 506256"/>
                <a:gd name="connsiteX33" fmla="*/ 364050 w 502728"/>
                <a:gd name="connsiteY33" fmla="*/ 378739 h 506256"/>
                <a:gd name="connsiteX34" fmla="*/ 352777 w 502728"/>
                <a:gd name="connsiteY34" fmla="*/ 366188 h 506256"/>
                <a:gd name="connsiteX35" fmla="*/ 364040 w 502728"/>
                <a:gd name="connsiteY35" fmla="*/ 354961 h 506256"/>
                <a:gd name="connsiteX36" fmla="*/ 128367 w 502728"/>
                <a:gd name="connsiteY36" fmla="*/ 342238 h 506256"/>
                <a:gd name="connsiteX37" fmla="*/ 138363 w 502728"/>
                <a:gd name="connsiteY37" fmla="*/ 354602 h 506256"/>
                <a:gd name="connsiteX38" fmla="*/ 125813 w 502728"/>
                <a:gd name="connsiteY38" fmla="*/ 365882 h 506256"/>
                <a:gd name="connsiteX39" fmla="*/ 114710 w 502728"/>
                <a:gd name="connsiteY39" fmla="*/ 352152 h 506256"/>
                <a:gd name="connsiteX40" fmla="*/ 382772 w 502728"/>
                <a:gd name="connsiteY40" fmla="*/ 329325 h 506256"/>
                <a:gd name="connsiteX41" fmla="*/ 397360 w 502728"/>
                <a:gd name="connsiteY41" fmla="*/ 337806 h 506256"/>
                <a:gd name="connsiteX42" fmla="*/ 387704 w 502728"/>
                <a:gd name="connsiteY42" fmla="*/ 352586 h 506256"/>
                <a:gd name="connsiteX43" fmla="*/ 374077 w 502728"/>
                <a:gd name="connsiteY43" fmla="*/ 342630 h 506256"/>
                <a:gd name="connsiteX44" fmla="*/ 382772 w 502728"/>
                <a:gd name="connsiteY44" fmla="*/ 329325 h 506256"/>
                <a:gd name="connsiteX45" fmla="*/ 112505 w 502728"/>
                <a:gd name="connsiteY45" fmla="*/ 314736 h 506256"/>
                <a:gd name="connsiteX46" fmla="*/ 119718 w 502728"/>
                <a:gd name="connsiteY46" fmla="*/ 328904 h 506256"/>
                <a:gd name="connsiteX47" fmla="*/ 105100 w 502728"/>
                <a:gd name="connsiteY47" fmla="*/ 337335 h 506256"/>
                <a:gd name="connsiteX48" fmla="*/ 97084 w 502728"/>
                <a:gd name="connsiteY48" fmla="*/ 321591 h 506256"/>
                <a:gd name="connsiteX49" fmla="*/ 395751 w 502728"/>
                <a:gd name="connsiteY49" fmla="*/ 300375 h 506256"/>
                <a:gd name="connsiteX50" fmla="*/ 411789 w 502728"/>
                <a:gd name="connsiteY50" fmla="*/ 305617 h 506256"/>
                <a:gd name="connsiteX51" fmla="*/ 405420 w 502728"/>
                <a:gd name="connsiteY51" fmla="*/ 322094 h 506256"/>
                <a:gd name="connsiteX52" fmla="*/ 390022 w 502728"/>
                <a:gd name="connsiteY52" fmla="*/ 315191 h 506256"/>
                <a:gd name="connsiteX53" fmla="*/ 395751 w 502728"/>
                <a:gd name="connsiteY53" fmla="*/ 300375 h 506256"/>
                <a:gd name="connsiteX54" fmla="*/ 102741 w 502728"/>
                <a:gd name="connsiteY54" fmla="*/ 284538 h 506256"/>
                <a:gd name="connsiteX55" fmla="*/ 106826 w 502728"/>
                <a:gd name="connsiteY55" fmla="*/ 299896 h 506256"/>
                <a:gd name="connsiteX56" fmla="*/ 90768 w 502728"/>
                <a:gd name="connsiteY56" fmla="*/ 305088 h 506256"/>
                <a:gd name="connsiteX57" fmla="*/ 86227 w 502728"/>
                <a:gd name="connsiteY57" fmla="*/ 288011 h 506256"/>
                <a:gd name="connsiteX58" fmla="*/ 402384 w 502728"/>
                <a:gd name="connsiteY58" fmla="*/ 269341 h 506256"/>
                <a:gd name="connsiteX59" fmla="*/ 419165 w 502728"/>
                <a:gd name="connsiteY59" fmla="*/ 271120 h 506256"/>
                <a:gd name="connsiteX60" fmla="*/ 416386 w 502728"/>
                <a:gd name="connsiteY60" fmla="*/ 288561 h 506256"/>
                <a:gd name="connsiteX61" fmla="*/ 399883 w 502728"/>
                <a:gd name="connsiteY61" fmla="*/ 285032 h 506256"/>
                <a:gd name="connsiteX62" fmla="*/ 402384 w 502728"/>
                <a:gd name="connsiteY62" fmla="*/ 269341 h 506256"/>
                <a:gd name="connsiteX63" fmla="*/ 82614 w 502728"/>
                <a:gd name="connsiteY63" fmla="*/ 252948 h 506256"/>
                <a:gd name="connsiteX64" fmla="*/ 99489 w 502728"/>
                <a:gd name="connsiteY64" fmla="*/ 252948 h 506256"/>
                <a:gd name="connsiteX65" fmla="*/ 99489 w 502728"/>
                <a:gd name="connsiteY65" fmla="*/ 253125 h 506256"/>
                <a:gd name="connsiteX66" fmla="*/ 100292 w 502728"/>
                <a:gd name="connsiteY66" fmla="*/ 268838 h 506256"/>
                <a:gd name="connsiteX67" fmla="*/ 83505 w 502728"/>
                <a:gd name="connsiteY67" fmla="*/ 270564 h 506256"/>
                <a:gd name="connsiteX68" fmla="*/ 82614 w 502728"/>
                <a:gd name="connsiteY68" fmla="*/ 253125 h 506256"/>
                <a:gd name="connsiteX69" fmla="*/ 419205 w 502728"/>
                <a:gd name="connsiteY69" fmla="*/ 235502 h 506256"/>
                <a:gd name="connsiteX70" fmla="*/ 420114 w 502728"/>
                <a:gd name="connsiteY70" fmla="*/ 253126 h 506256"/>
                <a:gd name="connsiteX71" fmla="*/ 420114 w 502728"/>
                <a:gd name="connsiteY71" fmla="*/ 253480 h 506256"/>
                <a:gd name="connsiteX72" fmla="*/ 403239 w 502728"/>
                <a:gd name="connsiteY72" fmla="*/ 253480 h 506256"/>
                <a:gd name="connsiteX73" fmla="*/ 403239 w 502728"/>
                <a:gd name="connsiteY73" fmla="*/ 253126 h 506256"/>
                <a:gd name="connsiteX74" fmla="*/ 402421 w 502728"/>
                <a:gd name="connsiteY74" fmla="*/ 237244 h 506256"/>
                <a:gd name="connsiteX75" fmla="*/ 86306 w 502728"/>
                <a:gd name="connsiteY75" fmla="*/ 217875 h 506256"/>
                <a:gd name="connsiteX76" fmla="*/ 102810 w 502728"/>
                <a:gd name="connsiteY76" fmla="*/ 221380 h 506256"/>
                <a:gd name="connsiteX77" fmla="*/ 100329 w 502728"/>
                <a:gd name="connsiteY77" fmla="*/ 237079 h 506256"/>
                <a:gd name="connsiteX78" fmla="*/ 83547 w 502728"/>
                <a:gd name="connsiteY78" fmla="*/ 235317 h 506256"/>
                <a:gd name="connsiteX79" fmla="*/ 86306 w 502728"/>
                <a:gd name="connsiteY79" fmla="*/ 217875 h 506256"/>
                <a:gd name="connsiteX80" fmla="*/ 316393 w 502728"/>
                <a:gd name="connsiteY80" fmla="*/ 213203 h 506256"/>
                <a:gd name="connsiteX81" fmla="*/ 304463 w 502728"/>
                <a:gd name="connsiteY81" fmla="*/ 213411 h 506256"/>
                <a:gd name="connsiteX82" fmla="*/ 223582 w 502728"/>
                <a:gd name="connsiteY82" fmla="*/ 294289 h 506256"/>
                <a:gd name="connsiteX83" fmla="*/ 211650 w 502728"/>
                <a:gd name="connsiteY83" fmla="*/ 294289 h 506256"/>
                <a:gd name="connsiteX84" fmla="*/ 189832 w 502728"/>
                <a:gd name="connsiteY84" fmla="*/ 272473 h 506256"/>
                <a:gd name="connsiteX85" fmla="*/ 178034 w 502728"/>
                <a:gd name="connsiteY85" fmla="*/ 272472 h 506256"/>
                <a:gd name="connsiteX86" fmla="*/ 177899 w 502728"/>
                <a:gd name="connsiteY86" fmla="*/ 284404 h 506256"/>
                <a:gd name="connsiteX87" fmla="*/ 211649 w 502728"/>
                <a:gd name="connsiteY87" fmla="*/ 318154 h 506256"/>
                <a:gd name="connsiteX88" fmla="*/ 223580 w 502728"/>
                <a:gd name="connsiteY88" fmla="*/ 318154 h 506256"/>
                <a:gd name="connsiteX89" fmla="*/ 316392 w 502728"/>
                <a:gd name="connsiteY89" fmla="*/ 225341 h 506256"/>
                <a:gd name="connsiteX90" fmla="*/ 316393 w 502728"/>
                <a:gd name="connsiteY90" fmla="*/ 225341 h 506256"/>
                <a:gd name="connsiteX91" fmla="*/ 316601 w 502728"/>
                <a:gd name="connsiteY91" fmla="*/ 225133 h 506256"/>
                <a:gd name="connsiteX92" fmla="*/ 316393 w 502728"/>
                <a:gd name="connsiteY92" fmla="*/ 213203 h 506256"/>
                <a:gd name="connsiteX93" fmla="*/ 411904 w 502728"/>
                <a:gd name="connsiteY93" fmla="*/ 200986 h 506256"/>
                <a:gd name="connsiteX94" fmla="*/ 416465 w 502728"/>
                <a:gd name="connsiteY94" fmla="*/ 218056 h 506256"/>
                <a:gd name="connsiteX95" fmla="*/ 399954 w 502728"/>
                <a:gd name="connsiteY95" fmla="*/ 221548 h 506256"/>
                <a:gd name="connsiteX96" fmla="*/ 395857 w 502728"/>
                <a:gd name="connsiteY96" fmla="*/ 206192 h 506256"/>
                <a:gd name="connsiteX97" fmla="*/ 310427 w 502728"/>
                <a:gd name="connsiteY97" fmla="*/ 194076 h 506256"/>
                <a:gd name="connsiteX98" fmla="*/ 328326 w 502728"/>
                <a:gd name="connsiteY98" fmla="*/ 201477 h 506256"/>
                <a:gd name="connsiteX99" fmla="*/ 328327 w 502728"/>
                <a:gd name="connsiteY99" fmla="*/ 201478 h 506256"/>
                <a:gd name="connsiteX100" fmla="*/ 328326 w 502728"/>
                <a:gd name="connsiteY100" fmla="*/ 237275 h 506256"/>
                <a:gd name="connsiteX101" fmla="*/ 235513 w 502728"/>
                <a:gd name="connsiteY101" fmla="*/ 330087 h 506256"/>
                <a:gd name="connsiteX102" fmla="*/ 235512 w 502728"/>
                <a:gd name="connsiteY102" fmla="*/ 330088 h 506256"/>
                <a:gd name="connsiteX103" fmla="*/ 199715 w 502728"/>
                <a:gd name="connsiteY103" fmla="*/ 330087 h 506256"/>
                <a:gd name="connsiteX104" fmla="*/ 165965 w 502728"/>
                <a:gd name="connsiteY104" fmla="*/ 296337 h 506256"/>
                <a:gd name="connsiteX105" fmla="*/ 165965 w 502728"/>
                <a:gd name="connsiteY105" fmla="*/ 260539 h 506256"/>
                <a:gd name="connsiteX106" fmla="*/ 201763 w 502728"/>
                <a:gd name="connsiteY106" fmla="*/ 260539 h 506256"/>
                <a:gd name="connsiteX107" fmla="*/ 217614 w 502728"/>
                <a:gd name="connsiteY107" fmla="*/ 276391 h 506256"/>
                <a:gd name="connsiteX108" fmla="*/ 292528 w 502728"/>
                <a:gd name="connsiteY108" fmla="*/ 201477 h 506256"/>
                <a:gd name="connsiteX109" fmla="*/ 310427 w 502728"/>
                <a:gd name="connsiteY109" fmla="*/ 194076 h 506256"/>
                <a:gd name="connsiteX110" fmla="*/ 97231 w 502728"/>
                <a:gd name="connsiteY110" fmla="*/ 184329 h 506256"/>
                <a:gd name="connsiteX111" fmla="*/ 112638 w 502728"/>
                <a:gd name="connsiteY111" fmla="*/ 191215 h 506256"/>
                <a:gd name="connsiteX112" fmla="*/ 106928 w 502728"/>
                <a:gd name="connsiteY112" fmla="*/ 206040 h 506256"/>
                <a:gd name="connsiteX113" fmla="*/ 90883 w 502728"/>
                <a:gd name="connsiteY113" fmla="*/ 200814 h 506256"/>
                <a:gd name="connsiteX114" fmla="*/ 97231 w 502728"/>
                <a:gd name="connsiteY114" fmla="*/ 184329 h 506256"/>
                <a:gd name="connsiteX115" fmla="*/ 397544 w 502728"/>
                <a:gd name="connsiteY115" fmla="*/ 168751 h 506256"/>
                <a:gd name="connsiteX116" fmla="*/ 405574 w 502728"/>
                <a:gd name="connsiteY116" fmla="*/ 184491 h 506256"/>
                <a:gd name="connsiteX117" fmla="*/ 390162 w 502728"/>
                <a:gd name="connsiteY117" fmla="*/ 191361 h 506256"/>
                <a:gd name="connsiteX118" fmla="*/ 382937 w 502728"/>
                <a:gd name="connsiteY118" fmla="*/ 177201 h 506256"/>
                <a:gd name="connsiteX119" fmla="*/ 114916 w 502728"/>
                <a:gd name="connsiteY119" fmla="*/ 153816 h 506256"/>
                <a:gd name="connsiteX120" fmla="*/ 128553 w 502728"/>
                <a:gd name="connsiteY120" fmla="*/ 163757 h 506256"/>
                <a:gd name="connsiteX121" fmla="*/ 119873 w 502728"/>
                <a:gd name="connsiteY121" fmla="*/ 177071 h 506256"/>
                <a:gd name="connsiteX122" fmla="*/ 105274 w 502728"/>
                <a:gd name="connsiteY122" fmla="*/ 168606 h 506256"/>
                <a:gd name="connsiteX123" fmla="*/ 114916 w 502728"/>
                <a:gd name="connsiteY123" fmla="*/ 153816 h 506256"/>
                <a:gd name="connsiteX124" fmla="*/ 376793 w 502728"/>
                <a:gd name="connsiteY124" fmla="*/ 140238 h 506256"/>
                <a:gd name="connsiteX125" fmla="*/ 387910 w 502728"/>
                <a:gd name="connsiteY125" fmla="*/ 153949 h 506256"/>
                <a:gd name="connsiteX126" fmla="*/ 374264 w 502728"/>
                <a:gd name="connsiteY126" fmla="*/ 163878 h 506256"/>
                <a:gd name="connsiteX127" fmla="*/ 364252 w 502728"/>
                <a:gd name="connsiteY127" fmla="*/ 151523 h 506256"/>
                <a:gd name="connsiteX128" fmla="*/ 251365 w 502728"/>
                <a:gd name="connsiteY128" fmla="*/ 135001 h 506256"/>
                <a:gd name="connsiteX129" fmla="*/ 133240 w 502728"/>
                <a:gd name="connsiteY129" fmla="*/ 253126 h 506256"/>
                <a:gd name="connsiteX130" fmla="*/ 251365 w 502728"/>
                <a:gd name="connsiteY130" fmla="*/ 371251 h 506256"/>
                <a:gd name="connsiteX131" fmla="*/ 369490 w 502728"/>
                <a:gd name="connsiteY131" fmla="*/ 253126 h 506256"/>
                <a:gd name="connsiteX132" fmla="*/ 251365 w 502728"/>
                <a:gd name="connsiteY132" fmla="*/ 135001 h 506256"/>
                <a:gd name="connsiteX133" fmla="*/ 138542 w 502728"/>
                <a:gd name="connsiteY133" fmla="*/ 127637 h 506256"/>
                <a:gd name="connsiteX134" fmla="*/ 149827 w 502728"/>
                <a:gd name="connsiteY134" fmla="*/ 140181 h 506256"/>
                <a:gd name="connsiteX135" fmla="*/ 138578 w 502728"/>
                <a:gd name="connsiteY135" fmla="*/ 151416 h 506256"/>
                <a:gd name="connsiteX136" fmla="*/ 126049 w 502728"/>
                <a:gd name="connsiteY136" fmla="*/ 140112 h 506256"/>
                <a:gd name="connsiteX137" fmla="*/ 138542 w 502728"/>
                <a:gd name="connsiteY137" fmla="*/ 127637 h 506256"/>
                <a:gd name="connsiteX138" fmla="*/ 251365 w 502728"/>
                <a:gd name="connsiteY138" fmla="*/ 118126 h 506256"/>
                <a:gd name="connsiteX139" fmla="*/ 386365 w 502728"/>
                <a:gd name="connsiteY139" fmla="*/ 253126 h 506256"/>
                <a:gd name="connsiteX140" fmla="*/ 251365 w 502728"/>
                <a:gd name="connsiteY140" fmla="*/ 388126 h 506256"/>
                <a:gd name="connsiteX141" fmla="*/ 116365 w 502728"/>
                <a:gd name="connsiteY141" fmla="*/ 253126 h 506256"/>
                <a:gd name="connsiteX142" fmla="*/ 251365 w 502728"/>
                <a:gd name="connsiteY142" fmla="*/ 118126 h 506256"/>
                <a:gd name="connsiteX143" fmla="*/ 350600 w 502728"/>
                <a:gd name="connsiteY143" fmla="*/ 116622 h 506256"/>
                <a:gd name="connsiteX144" fmla="*/ 364311 w 502728"/>
                <a:gd name="connsiteY144" fmla="*/ 127746 h 506256"/>
                <a:gd name="connsiteX145" fmla="*/ 353009 w 502728"/>
                <a:gd name="connsiteY145" fmla="*/ 140279 h 506256"/>
                <a:gd name="connsiteX146" fmla="*/ 340669 w 502728"/>
                <a:gd name="connsiteY146" fmla="*/ 130265 h 506256"/>
                <a:gd name="connsiteX147" fmla="*/ 167078 w 502728"/>
                <a:gd name="connsiteY147" fmla="*/ 106903 h 506256"/>
                <a:gd name="connsiteX148" fmla="*/ 175516 w 502728"/>
                <a:gd name="connsiteY148" fmla="*/ 121517 h 506256"/>
                <a:gd name="connsiteX149" fmla="*/ 162186 w 502728"/>
                <a:gd name="connsiteY149" fmla="*/ 130178 h 506256"/>
                <a:gd name="connsiteX150" fmla="*/ 152266 w 502728"/>
                <a:gd name="connsiteY150" fmla="*/ 116526 h 506256"/>
                <a:gd name="connsiteX151" fmla="*/ 167078 w 502728"/>
                <a:gd name="connsiteY151" fmla="*/ 106903 h 506256"/>
                <a:gd name="connsiteX152" fmla="*/ 320079 w 502728"/>
                <a:gd name="connsiteY152" fmla="*/ 98957 h 506256"/>
                <a:gd name="connsiteX153" fmla="*/ 335802 w 502728"/>
                <a:gd name="connsiteY153" fmla="*/ 106990 h 506256"/>
                <a:gd name="connsiteX154" fmla="*/ 327348 w 502728"/>
                <a:gd name="connsiteY154" fmla="*/ 121595 h 506256"/>
                <a:gd name="connsiteX155" fmla="*/ 313199 w 502728"/>
                <a:gd name="connsiteY155" fmla="*/ 114366 h 506256"/>
                <a:gd name="connsiteX156" fmla="*/ 199314 w 502728"/>
                <a:gd name="connsiteY156" fmla="*/ 92559 h 506256"/>
                <a:gd name="connsiteX157" fmla="*/ 204513 w 502728"/>
                <a:gd name="connsiteY157" fmla="*/ 108611 h 506256"/>
                <a:gd name="connsiteX158" fmla="*/ 189676 w 502728"/>
                <a:gd name="connsiteY158" fmla="*/ 114303 h 506256"/>
                <a:gd name="connsiteX159" fmla="*/ 182814 w 502728"/>
                <a:gd name="connsiteY159" fmla="*/ 98887 h 506256"/>
                <a:gd name="connsiteX160" fmla="*/ 199314 w 502728"/>
                <a:gd name="connsiteY160" fmla="*/ 92559 h 506256"/>
                <a:gd name="connsiteX161" fmla="*/ 286527 w 502728"/>
                <a:gd name="connsiteY161" fmla="*/ 88045 h 506256"/>
                <a:gd name="connsiteX162" fmla="*/ 303589 w 502728"/>
                <a:gd name="connsiteY162" fmla="*/ 92615 h 506256"/>
                <a:gd name="connsiteX163" fmla="*/ 298371 w 502728"/>
                <a:gd name="connsiteY163" fmla="*/ 108665 h 506256"/>
                <a:gd name="connsiteX164" fmla="*/ 283023 w 502728"/>
                <a:gd name="connsiteY164" fmla="*/ 104552 h 506256"/>
                <a:gd name="connsiteX165" fmla="*/ 233835 w 502728"/>
                <a:gd name="connsiteY165" fmla="*/ 85275 h 506256"/>
                <a:gd name="connsiteX166" fmla="*/ 235566 w 502728"/>
                <a:gd name="connsiteY166" fmla="*/ 102061 h 506256"/>
                <a:gd name="connsiteX167" fmla="*/ 219868 w 502728"/>
                <a:gd name="connsiteY167" fmla="*/ 104518 h 506256"/>
                <a:gd name="connsiteX168" fmla="*/ 216388 w 502728"/>
                <a:gd name="connsiteY168" fmla="*/ 88005 h 506256"/>
                <a:gd name="connsiteX169" fmla="*/ 233835 w 502728"/>
                <a:gd name="connsiteY169" fmla="*/ 85275 h 506256"/>
                <a:gd name="connsiteX170" fmla="*/ 251458 w 502728"/>
                <a:gd name="connsiteY170" fmla="*/ 84376 h 506256"/>
                <a:gd name="connsiteX171" fmla="*/ 269083 w 502728"/>
                <a:gd name="connsiteY171" fmla="*/ 85295 h 506256"/>
                <a:gd name="connsiteX172" fmla="*/ 267328 w 502728"/>
                <a:gd name="connsiteY172" fmla="*/ 102079 h 506256"/>
                <a:gd name="connsiteX173" fmla="*/ 251450 w 502728"/>
                <a:gd name="connsiteY173" fmla="*/ 101251 h 506256"/>
                <a:gd name="connsiteX174" fmla="*/ 251365 w 502728"/>
                <a:gd name="connsiteY174" fmla="*/ 67501 h 506256"/>
                <a:gd name="connsiteX175" fmla="*/ 65740 w 502728"/>
                <a:gd name="connsiteY175" fmla="*/ 253126 h 506256"/>
                <a:gd name="connsiteX176" fmla="*/ 251365 w 502728"/>
                <a:gd name="connsiteY176" fmla="*/ 438751 h 506256"/>
                <a:gd name="connsiteX177" fmla="*/ 436990 w 502728"/>
                <a:gd name="connsiteY177" fmla="*/ 253126 h 506256"/>
                <a:gd name="connsiteX178" fmla="*/ 251365 w 502728"/>
                <a:gd name="connsiteY178" fmla="*/ 67501 h 506256"/>
                <a:gd name="connsiteX179" fmla="*/ 251365 w 502728"/>
                <a:gd name="connsiteY179" fmla="*/ 50626 h 506256"/>
                <a:gd name="connsiteX180" fmla="*/ 453865 w 502728"/>
                <a:gd name="connsiteY180" fmla="*/ 253126 h 506256"/>
                <a:gd name="connsiteX181" fmla="*/ 251365 w 502728"/>
                <a:gd name="connsiteY181" fmla="*/ 455626 h 506256"/>
                <a:gd name="connsiteX182" fmla="*/ 48865 w 502728"/>
                <a:gd name="connsiteY182" fmla="*/ 253126 h 506256"/>
                <a:gd name="connsiteX183" fmla="*/ 251365 w 502728"/>
                <a:gd name="connsiteY183" fmla="*/ 50626 h 506256"/>
                <a:gd name="connsiteX184" fmla="*/ 251364 w 502728"/>
                <a:gd name="connsiteY184" fmla="*/ 18611 h 506256"/>
                <a:gd name="connsiteX185" fmla="*/ 228603 w 502728"/>
                <a:gd name="connsiteY185" fmla="*/ 33951 h 506256"/>
                <a:gd name="connsiteX186" fmla="*/ 220971 w 502728"/>
                <a:gd name="connsiteY186" fmla="*/ 34872 h 506256"/>
                <a:gd name="connsiteX187" fmla="*/ 195226 w 502728"/>
                <a:gd name="connsiteY187" fmla="*/ 25380 h 506256"/>
                <a:gd name="connsiteX188" fmla="*/ 176814 w 502728"/>
                <a:gd name="connsiteY188" fmla="*/ 45720 h 506256"/>
                <a:gd name="connsiteX189" fmla="*/ 169635 w 502728"/>
                <a:gd name="connsiteY189" fmla="*/ 48444 h 506256"/>
                <a:gd name="connsiteX190" fmla="*/ 142365 w 502728"/>
                <a:gd name="connsiteY190" fmla="*/ 45436 h 506256"/>
                <a:gd name="connsiteX191" fmla="*/ 129392 w 502728"/>
                <a:gd name="connsiteY191" fmla="*/ 69606 h 506256"/>
                <a:gd name="connsiteX192" fmla="*/ 123064 w 502728"/>
                <a:gd name="connsiteY192" fmla="*/ 73979 h 506256"/>
                <a:gd name="connsiteX193" fmla="*/ 95860 w 502728"/>
                <a:gd name="connsiteY193" fmla="*/ 77587 h 506256"/>
                <a:gd name="connsiteX194" fmla="*/ 89014 w 502728"/>
                <a:gd name="connsiteY194" fmla="*/ 104165 h 506256"/>
                <a:gd name="connsiteX195" fmla="*/ 83914 w 502728"/>
                <a:gd name="connsiteY195" fmla="*/ 109921 h 506256"/>
                <a:gd name="connsiteX196" fmla="*/ 58351 w 502728"/>
                <a:gd name="connsiteY196" fmla="*/ 119902 h 506256"/>
                <a:gd name="connsiteX197" fmla="*/ 58035 w 502728"/>
                <a:gd name="connsiteY197" fmla="*/ 147339 h 506256"/>
                <a:gd name="connsiteX198" fmla="*/ 54461 w 502728"/>
                <a:gd name="connsiteY198" fmla="*/ 154138 h 506256"/>
                <a:gd name="connsiteX199" fmla="*/ 32038 w 502728"/>
                <a:gd name="connsiteY199" fmla="*/ 169947 h 506256"/>
                <a:gd name="connsiteX200" fmla="*/ 38332 w 502728"/>
                <a:gd name="connsiteY200" fmla="*/ 196648 h 506256"/>
                <a:gd name="connsiteX201" fmla="*/ 36499 w 502728"/>
                <a:gd name="connsiteY201" fmla="*/ 204105 h 506256"/>
                <a:gd name="connsiteX202" fmla="*/ 18542 w 502728"/>
                <a:gd name="connsiteY202" fmla="*/ 224852 h 506256"/>
                <a:gd name="connsiteX203" fmla="*/ 31060 w 502728"/>
                <a:gd name="connsiteY203" fmla="*/ 249273 h 506256"/>
                <a:gd name="connsiteX204" fmla="*/ 31060 w 502728"/>
                <a:gd name="connsiteY204" fmla="*/ 256973 h 506256"/>
                <a:gd name="connsiteX205" fmla="*/ 18542 w 502728"/>
                <a:gd name="connsiteY205" fmla="*/ 281398 h 506256"/>
                <a:gd name="connsiteX206" fmla="*/ 36504 w 502728"/>
                <a:gd name="connsiteY206" fmla="*/ 302144 h 506256"/>
                <a:gd name="connsiteX207" fmla="*/ 38337 w 502728"/>
                <a:gd name="connsiteY207" fmla="*/ 309600 h 506256"/>
                <a:gd name="connsiteX208" fmla="*/ 32043 w 502728"/>
                <a:gd name="connsiteY208" fmla="*/ 336302 h 506256"/>
                <a:gd name="connsiteX209" fmla="*/ 54466 w 502728"/>
                <a:gd name="connsiteY209" fmla="*/ 352110 h 506256"/>
                <a:gd name="connsiteX210" fmla="*/ 58040 w 502728"/>
                <a:gd name="connsiteY210" fmla="*/ 358910 h 506256"/>
                <a:gd name="connsiteX211" fmla="*/ 58343 w 502728"/>
                <a:gd name="connsiteY211" fmla="*/ 386346 h 506256"/>
                <a:gd name="connsiteX212" fmla="*/ 83905 w 502728"/>
                <a:gd name="connsiteY212" fmla="*/ 396327 h 506256"/>
                <a:gd name="connsiteX213" fmla="*/ 89006 w 502728"/>
                <a:gd name="connsiteY213" fmla="*/ 402082 h 506256"/>
                <a:gd name="connsiteX214" fmla="*/ 95853 w 502728"/>
                <a:gd name="connsiteY214" fmla="*/ 428660 h 506256"/>
                <a:gd name="connsiteX215" fmla="*/ 123055 w 502728"/>
                <a:gd name="connsiteY215" fmla="*/ 432268 h 506256"/>
                <a:gd name="connsiteX216" fmla="*/ 129384 w 502728"/>
                <a:gd name="connsiteY216" fmla="*/ 436641 h 506256"/>
                <a:gd name="connsiteX217" fmla="*/ 142366 w 502728"/>
                <a:gd name="connsiteY217" fmla="*/ 460818 h 506256"/>
                <a:gd name="connsiteX218" fmla="*/ 169637 w 502728"/>
                <a:gd name="connsiteY218" fmla="*/ 457810 h 506256"/>
                <a:gd name="connsiteX219" fmla="*/ 176816 w 502728"/>
                <a:gd name="connsiteY219" fmla="*/ 460535 h 506256"/>
                <a:gd name="connsiteX220" fmla="*/ 195228 w 502728"/>
                <a:gd name="connsiteY220" fmla="*/ 480873 h 506256"/>
                <a:gd name="connsiteX221" fmla="*/ 220971 w 502728"/>
                <a:gd name="connsiteY221" fmla="*/ 471381 h 506256"/>
                <a:gd name="connsiteX222" fmla="*/ 228603 w 502728"/>
                <a:gd name="connsiteY222" fmla="*/ 472301 h 506256"/>
                <a:gd name="connsiteX223" fmla="*/ 251364 w 502728"/>
                <a:gd name="connsiteY223" fmla="*/ 487639 h 506256"/>
                <a:gd name="connsiteX224" fmla="*/ 274126 w 502728"/>
                <a:gd name="connsiteY224" fmla="*/ 472299 h 506256"/>
                <a:gd name="connsiteX225" fmla="*/ 281758 w 502728"/>
                <a:gd name="connsiteY225" fmla="*/ 471378 h 506256"/>
                <a:gd name="connsiteX226" fmla="*/ 307503 w 502728"/>
                <a:gd name="connsiteY226" fmla="*/ 480870 h 506256"/>
                <a:gd name="connsiteX227" fmla="*/ 325915 w 502728"/>
                <a:gd name="connsiteY227" fmla="*/ 460530 h 506256"/>
                <a:gd name="connsiteX228" fmla="*/ 333094 w 502728"/>
                <a:gd name="connsiteY228" fmla="*/ 457806 h 506256"/>
                <a:gd name="connsiteX229" fmla="*/ 360364 w 502728"/>
                <a:gd name="connsiteY229" fmla="*/ 460814 h 506256"/>
                <a:gd name="connsiteX230" fmla="*/ 373337 w 502728"/>
                <a:gd name="connsiteY230" fmla="*/ 436648 h 506256"/>
                <a:gd name="connsiteX231" fmla="*/ 379665 w 502728"/>
                <a:gd name="connsiteY231" fmla="*/ 432275 h 506256"/>
                <a:gd name="connsiteX232" fmla="*/ 406869 w 502728"/>
                <a:gd name="connsiteY232" fmla="*/ 428667 h 506256"/>
                <a:gd name="connsiteX233" fmla="*/ 413715 w 502728"/>
                <a:gd name="connsiteY233" fmla="*/ 402089 h 506256"/>
                <a:gd name="connsiteX234" fmla="*/ 418815 w 502728"/>
                <a:gd name="connsiteY234" fmla="*/ 396334 h 506256"/>
                <a:gd name="connsiteX235" fmla="*/ 444378 w 502728"/>
                <a:gd name="connsiteY235" fmla="*/ 386352 h 506256"/>
                <a:gd name="connsiteX236" fmla="*/ 444694 w 502728"/>
                <a:gd name="connsiteY236" fmla="*/ 358915 h 506256"/>
                <a:gd name="connsiteX237" fmla="*/ 448268 w 502728"/>
                <a:gd name="connsiteY237" fmla="*/ 352116 h 506256"/>
                <a:gd name="connsiteX238" fmla="*/ 470691 w 502728"/>
                <a:gd name="connsiteY238" fmla="*/ 336307 h 506256"/>
                <a:gd name="connsiteX239" fmla="*/ 464397 w 502728"/>
                <a:gd name="connsiteY239" fmla="*/ 309607 h 506256"/>
                <a:gd name="connsiteX240" fmla="*/ 466230 w 502728"/>
                <a:gd name="connsiteY240" fmla="*/ 302149 h 506256"/>
                <a:gd name="connsiteX241" fmla="*/ 484187 w 502728"/>
                <a:gd name="connsiteY241" fmla="*/ 281402 h 506256"/>
                <a:gd name="connsiteX242" fmla="*/ 471669 w 502728"/>
                <a:gd name="connsiteY242" fmla="*/ 256977 h 506256"/>
                <a:gd name="connsiteX243" fmla="*/ 471669 w 502728"/>
                <a:gd name="connsiteY243" fmla="*/ 249278 h 506256"/>
                <a:gd name="connsiteX244" fmla="*/ 484187 w 502728"/>
                <a:gd name="connsiteY244" fmla="*/ 224852 h 506256"/>
                <a:gd name="connsiteX245" fmla="*/ 466225 w 502728"/>
                <a:gd name="connsiteY245" fmla="*/ 204106 h 506256"/>
                <a:gd name="connsiteX246" fmla="*/ 464392 w 502728"/>
                <a:gd name="connsiteY246" fmla="*/ 196650 h 506256"/>
                <a:gd name="connsiteX247" fmla="*/ 470686 w 502728"/>
                <a:gd name="connsiteY247" fmla="*/ 169948 h 506256"/>
                <a:gd name="connsiteX248" fmla="*/ 448263 w 502728"/>
                <a:gd name="connsiteY248" fmla="*/ 154140 h 506256"/>
                <a:gd name="connsiteX249" fmla="*/ 444689 w 502728"/>
                <a:gd name="connsiteY249" fmla="*/ 147340 h 506256"/>
                <a:gd name="connsiteX250" fmla="*/ 444386 w 502728"/>
                <a:gd name="connsiteY250" fmla="*/ 119904 h 506256"/>
                <a:gd name="connsiteX251" fmla="*/ 418824 w 502728"/>
                <a:gd name="connsiteY251" fmla="*/ 109923 h 506256"/>
                <a:gd name="connsiteX252" fmla="*/ 413723 w 502728"/>
                <a:gd name="connsiteY252" fmla="*/ 104168 h 506256"/>
                <a:gd name="connsiteX253" fmla="*/ 406876 w 502728"/>
                <a:gd name="connsiteY253" fmla="*/ 77590 h 506256"/>
                <a:gd name="connsiteX254" fmla="*/ 379674 w 502728"/>
                <a:gd name="connsiteY254" fmla="*/ 73982 h 506256"/>
                <a:gd name="connsiteX255" fmla="*/ 373345 w 502728"/>
                <a:gd name="connsiteY255" fmla="*/ 69609 h 506256"/>
                <a:gd name="connsiteX256" fmla="*/ 360363 w 502728"/>
                <a:gd name="connsiteY256" fmla="*/ 45432 h 506256"/>
                <a:gd name="connsiteX257" fmla="*/ 333092 w 502728"/>
                <a:gd name="connsiteY257" fmla="*/ 48440 h 506256"/>
                <a:gd name="connsiteX258" fmla="*/ 325913 w 502728"/>
                <a:gd name="connsiteY258" fmla="*/ 45715 h 506256"/>
                <a:gd name="connsiteX259" fmla="*/ 307501 w 502728"/>
                <a:gd name="connsiteY259" fmla="*/ 25377 h 506256"/>
                <a:gd name="connsiteX260" fmla="*/ 281758 w 502728"/>
                <a:gd name="connsiteY260" fmla="*/ 34869 h 506256"/>
                <a:gd name="connsiteX261" fmla="*/ 274126 w 502728"/>
                <a:gd name="connsiteY261" fmla="*/ 33949 h 506256"/>
                <a:gd name="connsiteX262" fmla="*/ 246649 w 502728"/>
                <a:gd name="connsiteY262" fmla="*/ 1440 h 506256"/>
                <a:gd name="connsiteX263" fmla="*/ 256080 w 502728"/>
                <a:gd name="connsiteY263" fmla="*/ 1440 h 506256"/>
                <a:gd name="connsiteX264" fmla="*/ 279972 w 502728"/>
                <a:gd name="connsiteY264" fmla="*/ 17543 h 506256"/>
                <a:gd name="connsiteX265" fmla="*/ 307010 w 502728"/>
                <a:gd name="connsiteY265" fmla="*/ 7577 h 506256"/>
                <a:gd name="connsiteX266" fmla="*/ 316186 w 502728"/>
                <a:gd name="connsiteY266" fmla="*/ 9830 h 506256"/>
                <a:gd name="connsiteX267" fmla="*/ 335529 w 502728"/>
                <a:gd name="connsiteY267" fmla="*/ 31201 h 506256"/>
                <a:gd name="connsiteX268" fmla="*/ 364176 w 502728"/>
                <a:gd name="connsiteY268" fmla="*/ 28037 h 506256"/>
                <a:gd name="connsiteX269" fmla="*/ 372534 w 502728"/>
                <a:gd name="connsiteY269" fmla="*/ 32432 h 506256"/>
                <a:gd name="connsiteX270" fmla="*/ 386168 w 502728"/>
                <a:gd name="connsiteY270" fmla="*/ 57818 h 506256"/>
                <a:gd name="connsiteX271" fmla="*/ 414728 w 502728"/>
                <a:gd name="connsiteY271" fmla="*/ 61607 h 506256"/>
                <a:gd name="connsiteX272" fmla="*/ 421795 w 502728"/>
                <a:gd name="connsiteY272" fmla="*/ 67867 h 506256"/>
                <a:gd name="connsiteX273" fmla="*/ 428982 w 502728"/>
                <a:gd name="connsiteY273" fmla="*/ 95771 h 506256"/>
                <a:gd name="connsiteX274" fmla="*/ 455823 w 502728"/>
                <a:gd name="connsiteY274" fmla="*/ 106251 h 506256"/>
                <a:gd name="connsiteX275" fmla="*/ 461190 w 502728"/>
                <a:gd name="connsiteY275" fmla="*/ 114016 h 506256"/>
                <a:gd name="connsiteX276" fmla="*/ 461517 w 502728"/>
                <a:gd name="connsiteY276" fmla="*/ 142832 h 506256"/>
                <a:gd name="connsiteX277" fmla="*/ 485072 w 502728"/>
                <a:gd name="connsiteY277" fmla="*/ 159438 h 506256"/>
                <a:gd name="connsiteX278" fmla="*/ 488427 w 502728"/>
                <a:gd name="connsiteY278" fmla="*/ 168267 h 506256"/>
                <a:gd name="connsiteX279" fmla="*/ 481814 w 502728"/>
                <a:gd name="connsiteY279" fmla="*/ 196322 h 506256"/>
                <a:gd name="connsiteX280" fmla="*/ 500672 w 502728"/>
                <a:gd name="connsiteY280" fmla="*/ 218114 h 506256"/>
                <a:gd name="connsiteX281" fmla="*/ 501800 w 502728"/>
                <a:gd name="connsiteY281" fmla="*/ 227483 h 506256"/>
                <a:gd name="connsiteX282" fmla="*/ 488658 w 502728"/>
                <a:gd name="connsiteY282" fmla="*/ 253125 h 506256"/>
                <a:gd name="connsiteX283" fmla="*/ 501800 w 502728"/>
                <a:gd name="connsiteY283" fmla="*/ 278771 h 506256"/>
                <a:gd name="connsiteX284" fmla="*/ 500672 w 502728"/>
                <a:gd name="connsiteY284" fmla="*/ 288141 h 506256"/>
                <a:gd name="connsiteX285" fmla="*/ 481825 w 502728"/>
                <a:gd name="connsiteY285" fmla="*/ 309935 h 506256"/>
                <a:gd name="connsiteX286" fmla="*/ 488438 w 502728"/>
                <a:gd name="connsiteY286" fmla="*/ 337989 h 506256"/>
                <a:gd name="connsiteX287" fmla="*/ 485087 w 502728"/>
                <a:gd name="connsiteY287" fmla="*/ 346821 h 506256"/>
                <a:gd name="connsiteX288" fmla="*/ 461533 w 502728"/>
                <a:gd name="connsiteY288" fmla="*/ 363427 h 506256"/>
                <a:gd name="connsiteX289" fmla="*/ 461206 w 502728"/>
                <a:gd name="connsiteY289" fmla="*/ 392244 h 506256"/>
                <a:gd name="connsiteX290" fmla="*/ 455839 w 502728"/>
                <a:gd name="connsiteY290" fmla="*/ 400007 h 506256"/>
                <a:gd name="connsiteX291" fmla="*/ 428998 w 502728"/>
                <a:gd name="connsiteY291" fmla="*/ 410488 h 506256"/>
                <a:gd name="connsiteX292" fmla="*/ 421811 w 502728"/>
                <a:gd name="connsiteY292" fmla="*/ 438391 h 506256"/>
                <a:gd name="connsiteX293" fmla="*/ 414745 w 502728"/>
                <a:gd name="connsiteY293" fmla="*/ 444652 h 506256"/>
                <a:gd name="connsiteX294" fmla="*/ 386180 w 502728"/>
                <a:gd name="connsiteY294" fmla="*/ 448442 h 506256"/>
                <a:gd name="connsiteX295" fmla="*/ 372546 w 502728"/>
                <a:gd name="connsiteY295" fmla="*/ 473828 h 506256"/>
                <a:gd name="connsiteX296" fmla="*/ 364188 w 502728"/>
                <a:gd name="connsiteY296" fmla="*/ 478223 h 506256"/>
                <a:gd name="connsiteX297" fmla="*/ 335541 w 502728"/>
                <a:gd name="connsiteY297" fmla="*/ 475059 h 506256"/>
                <a:gd name="connsiteX298" fmla="*/ 316198 w 502728"/>
                <a:gd name="connsiteY298" fmla="*/ 496426 h 506256"/>
                <a:gd name="connsiteX299" fmla="*/ 307022 w 502728"/>
                <a:gd name="connsiteY299" fmla="*/ 498679 h 506256"/>
                <a:gd name="connsiteX300" fmla="*/ 279982 w 502728"/>
                <a:gd name="connsiteY300" fmla="*/ 488713 h 506256"/>
                <a:gd name="connsiteX301" fmla="*/ 256087 w 502728"/>
                <a:gd name="connsiteY301" fmla="*/ 504816 h 506256"/>
                <a:gd name="connsiteX302" fmla="*/ 246656 w 502728"/>
                <a:gd name="connsiteY302" fmla="*/ 504816 h 506256"/>
                <a:gd name="connsiteX303" fmla="*/ 222761 w 502728"/>
                <a:gd name="connsiteY303" fmla="*/ 488713 h 506256"/>
                <a:gd name="connsiteX304" fmla="*/ 195723 w 502728"/>
                <a:gd name="connsiteY304" fmla="*/ 498678 h 506256"/>
                <a:gd name="connsiteX305" fmla="*/ 186548 w 502728"/>
                <a:gd name="connsiteY305" fmla="*/ 496426 h 506256"/>
                <a:gd name="connsiteX306" fmla="*/ 167205 w 502728"/>
                <a:gd name="connsiteY306" fmla="*/ 475060 h 506256"/>
                <a:gd name="connsiteX307" fmla="*/ 138557 w 502728"/>
                <a:gd name="connsiteY307" fmla="*/ 478219 h 506256"/>
                <a:gd name="connsiteX308" fmla="*/ 130199 w 502728"/>
                <a:gd name="connsiteY308" fmla="*/ 473824 h 506256"/>
                <a:gd name="connsiteX309" fmla="*/ 116565 w 502728"/>
                <a:gd name="connsiteY309" fmla="*/ 448437 h 506256"/>
                <a:gd name="connsiteX310" fmla="*/ 88001 w 502728"/>
                <a:gd name="connsiteY310" fmla="*/ 444648 h 506256"/>
                <a:gd name="connsiteX311" fmla="*/ 80934 w 502728"/>
                <a:gd name="connsiteY311" fmla="*/ 438388 h 506256"/>
                <a:gd name="connsiteX312" fmla="*/ 73747 w 502728"/>
                <a:gd name="connsiteY312" fmla="*/ 410484 h 506256"/>
                <a:gd name="connsiteX313" fmla="*/ 46903 w 502728"/>
                <a:gd name="connsiteY313" fmla="*/ 400001 h 506256"/>
                <a:gd name="connsiteX314" fmla="*/ 41535 w 502728"/>
                <a:gd name="connsiteY314" fmla="*/ 392236 h 506256"/>
                <a:gd name="connsiteX315" fmla="*/ 41208 w 502728"/>
                <a:gd name="connsiteY315" fmla="*/ 363420 h 506256"/>
                <a:gd name="connsiteX316" fmla="*/ 17654 w 502728"/>
                <a:gd name="connsiteY316" fmla="*/ 346814 h 506256"/>
                <a:gd name="connsiteX317" fmla="*/ 14302 w 502728"/>
                <a:gd name="connsiteY317" fmla="*/ 337983 h 506256"/>
                <a:gd name="connsiteX318" fmla="*/ 20915 w 502728"/>
                <a:gd name="connsiteY318" fmla="*/ 309928 h 506256"/>
                <a:gd name="connsiteX319" fmla="*/ 2057 w 502728"/>
                <a:gd name="connsiteY319" fmla="*/ 288136 h 506256"/>
                <a:gd name="connsiteX320" fmla="*/ 929 w 502728"/>
                <a:gd name="connsiteY320" fmla="*/ 278767 h 506256"/>
                <a:gd name="connsiteX321" fmla="*/ 14071 w 502728"/>
                <a:gd name="connsiteY321" fmla="*/ 253125 h 506256"/>
                <a:gd name="connsiteX322" fmla="*/ 929 w 502728"/>
                <a:gd name="connsiteY322" fmla="*/ 227479 h 506256"/>
                <a:gd name="connsiteX323" fmla="*/ 2057 w 502728"/>
                <a:gd name="connsiteY323" fmla="*/ 218109 h 506256"/>
                <a:gd name="connsiteX324" fmla="*/ 20918 w 502728"/>
                <a:gd name="connsiteY324" fmla="*/ 196326 h 506256"/>
                <a:gd name="connsiteX325" fmla="*/ 14306 w 502728"/>
                <a:gd name="connsiteY325" fmla="*/ 168271 h 506256"/>
                <a:gd name="connsiteX326" fmla="*/ 17656 w 502728"/>
                <a:gd name="connsiteY326" fmla="*/ 159439 h 506256"/>
                <a:gd name="connsiteX327" fmla="*/ 41205 w 502728"/>
                <a:gd name="connsiteY327" fmla="*/ 142833 h 506256"/>
                <a:gd name="connsiteX328" fmla="*/ 41532 w 502728"/>
                <a:gd name="connsiteY328" fmla="*/ 114017 h 506256"/>
                <a:gd name="connsiteX329" fmla="*/ 46900 w 502728"/>
                <a:gd name="connsiteY329" fmla="*/ 106253 h 506256"/>
                <a:gd name="connsiteX330" fmla="*/ 73740 w 502728"/>
                <a:gd name="connsiteY330" fmla="*/ 95773 h 506256"/>
                <a:gd name="connsiteX331" fmla="*/ 80927 w 502728"/>
                <a:gd name="connsiteY331" fmla="*/ 67869 h 506256"/>
                <a:gd name="connsiteX332" fmla="*/ 87993 w 502728"/>
                <a:gd name="connsiteY332" fmla="*/ 61609 h 506256"/>
                <a:gd name="connsiteX333" fmla="*/ 116562 w 502728"/>
                <a:gd name="connsiteY333" fmla="*/ 57819 h 506256"/>
                <a:gd name="connsiteX334" fmla="*/ 130196 w 502728"/>
                <a:gd name="connsiteY334" fmla="*/ 32433 h 506256"/>
                <a:gd name="connsiteX335" fmla="*/ 138554 w 502728"/>
                <a:gd name="connsiteY335" fmla="*/ 28038 h 506256"/>
                <a:gd name="connsiteX336" fmla="*/ 167200 w 502728"/>
                <a:gd name="connsiteY336" fmla="*/ 31197 h 506256"/>
                <a:gd name="connsiteX337" fmla="*/ 186538 w 502728"/>
                <a:gd name="connsiteY337" fmla="*/ 9830 h 506256"/>
                <a:gd name="connsiteX338" fmla="*/ 195714 w 502728"/>
                <a:gd name="connsiteY338" fmla="*/ 7576 h 506256"/>
                <a:gd name="connsiteX339" fmla="*/ 222754 w 502728"/>
                <a:gd name="connsiteY339" fmla="*/ 17543 h 50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Lst>
              <a:rect l="l" t="t" r="r" b="b"/>
              <a:pathLst>
                <a:path w="502728" h="506256">
                  <a:moveTo>
                    <a:pt x="235234" y="404156"/>
                  </a:moveTo>
                  <a:cubicBezTo>
                    <a:pt x="240508" y="404711"/>
                    <a:pt x="245808" y="404992"/>
                    <a:pt x="251112" y="405000"/>
                  </a:cubicBezTo>
                  <a:lnTo>
                    <a:pt x="251085" y="421875"/>
                  </a:lnTo>
                  <a:cubicBezTo>
                    <a:pt x="245199" y="421865"/>
                    <a:pt x="239317" y="421551"/>
                    <a:pt x="233462" y="420936"/>
                  </a:cubicBezTo>
                  <a:close/>
                  <a:moveTo>
                    <a:pt x="282698" y="401768"/>
                  </a:moveTo>
                  <a:lnTo>
                    <a:pt x="286157" y="418284"/>
                  </a:lnTo>
                  <a:cubicBezTo>
                    <a:pt x="280392" y="419490"/>
                    <a:pt x="274568" y="420395"/>
                    <a:pt x="268709" y="420995"/>
                  </a:cubicBezTo>
                  <a:lnTo>
                    <a:pt x="266995" y="404206"/>
                  </a:lnTo>
                  <a:cubicBezTo>
                    <a:pt x="272268" y="403667"/>
                    <a:pt x="277510" y="402853"/>
                    <a:pt x="282698" y="401768"/>
                  </a:cubicBezTo>
                  <a:close/>
                  <a:moveTo>
                    <a:pt x="204199" y="397536"/>
                  </a:moveTo>
                  <a:cubicBezTo>
                    <a:pt x="209237" y="399179"/>
                    <a:pt x="214358" y="400557"/>
                    <a:pt x="219541" y="401663"/>
                  </a:cubicBezTo>
                  <a:lnTo>
                    <a:pt x="216023" y="418167"/>
                  </a:lnTo>
                  <a:cubicBezTo>
                    <a:pt x="210260" y="416936"/>
                    <a:pt x="204564" y="415405"/>
                    <a:pt x="198962" y="413579"/>
                  </a:cubicBezTo>
                  <a:close/>
                  <a:moveTo>
                    <a:pt x="312901" y="392019"/>
                  </a:moveTo>
                  <a:lnTo>
                    <a:pt x="319746" y="407444"/>
                  </a:lnTo>
                  <a:cubicBezTo>
                    <a:pt x="314357" y="409834"/>
                    <a:pt x="308848" y="411939"/>
                    <a:pt x="303238" y="413750"/>
                  </a:cubicBezTo>
                  <a:lnTo>
                    <a:pt x="298057" y="397690"/>
                  </a:lnTo>
                  <a:cubicBezTo>
                    <a:pt x="303101" y="396062"/>
                    <a:pt x="308055" y="394168"/>
                    <a:pt x="312901" y="392019"/>
                  </a:cubicBezTo>
                  <a:close/>
                  <a:moveTo>
                    <a:pt x="175236" y="384576"/>
                  </a:moveTo>
                  <a:cubicBezTo>
                    <a:pt x="179820" y="387236"/>
                    <a:pt x="184540" y="389654"/>
                    <a:pt x="189376" y="391821"/>
                  </a:cubicBezTo>
                  <a:lnTo>
                    <a:pt x="182480" y="407219"/>
                  </a:lnTo>
                  <a:cubicBezTo>
                    <a:pt x="177105" y="404811"/>
                    <a:pt x="171859" y="402124"/>
                    <a:pt x="166765" y="399168"/>
                  </a:cubicBezTo>
                  <a:close/>
                  <a:moveTo>
                    <a:pt x="340410" y="376173"/>
                  </a:moveTo>
                  <a:lnTo>
                    <a:pt x="350313" y="389834"/>
                  </a:lnTo>
                  <a:cubicBezTo>
                    <a:pt x="345544" y="393292"/>
                    <a:pt x="340598" y="396498"/>
                    <a:pt x="335494" y="399440"/>
                  </a:cubicBezTo>
                  <a:lnTo>
                    <a:pt x="327068" y="384818"/>
                  </a:lnTo>
                  <a:cubicBezTo>
                    <a:pt x="331662" y="382170"/>
                    <a:pt x="336116" y="379284"/>
                    <a:pt x="340410" y="376173"/>
                  </a:cubicBezTo>
                  <a:close/>
                  <a:moveTo>
                    <a:pt x="149594" y="365863"/>
                  </a:moveTo>
                  <a:cubicBezTo>
                    <a:pt x="153529" y="369417"/>
                    <a:pt x="157645" y="372764"/>
                    <a:pt x="161927" y="375891"/>
                  </a:cubicBezTo>
                  <a:lnTo>
                    <a:pt x="151980" y="389518"/>
                  </a:lnTo>
                  <a:cubicBezTo>
                    <a:pt x="147224" y="386046"/>
                    <a:pt x="142651" y="382328"/>
                    <a:pt x="138280" y="378381"/>
                  </a:cubicBezTo>
                  <a:close/>
                  <a:moveTo>
                    <a:pt x="364040" y="354961"/>
                  </a:moveTo>
                  <a:lnTo>
                    <a:pt x="376556" y="366280"/>
                  </a:lnTo>
                  <a:cubicBezTo>
                    <a:pt x="372605" y="370646"/>
                    <a:pt x="368431" y="374805"/>
                    <a:pt x="364050" y="378739"/>
                  </a:cubicBezTo>
                  <a:lnTo>
                    <a:pt x="352777" y="366188"/>
                  </a:lnTo>
                  <a:cubicBezTo>
                    <a:pt x="356724" y="362643"/>
                    <a:pt x="360483" y="358896"/>
                    <a:pt x="364040" y="354961"/>
                  </a:cubicBezTo>
                  <a:close/>
                  <a:moveTo>
                    <a:pt x="128367" y="342238"/>
                  </a:moveTo>
                  <a:cubicBezTo>
                    <a:pt x="131483" y="346530"/>
                    <a:pt x="134820" y="350657"/>
                    <a:pt x="138363" y="354602"/>
                  </a:cubicBezTo>
                  <a:lnTo>
                    <a:pt x="125813" y="365882"/>
                  </a:lnTo>
                  <a:cubicBezTo>
                    <a:pt x="121876" y="361501"/>
                    <a:pt x="118170" y="356918"/>
                    <a:pt x="114710" y="352152"/>
                  </a:cubicBezTo>
                  <a:close/>
                  <a:moveTo>
                    <a:pt x="382772" y="329325"/>
                  </a:moveTo>
                  <a:lnTo>
                    <a:pt x="397360" y="337806"/>
                  </a:lnTo>
                  <a:cubicBezTo>
                    <a:pt x="394400" y="342897"/>
                    <a:pt x="391177" y="347831"/>
                    <a:pt x="387704" y="352586"/>
                  </a:cubicBezTo>
                  <a:lnTo>
                    <a:pt x="374077" y="342630"/>
                  </a:lnTo>
                  <a:cubicBezTo>
                    <a:pt x="377204" y="338349"/>
                    <a:pt x="380107" y="333908"/>
                    <a:pt x="382772" y="329325"/>
                  </a:cubicBezTo>
                  <a:close/>
                  <a:moveTo>
                    <a:pt x="112505" y="314736"/>
                  </a:moveTo>
                  <a:cubicBezTo>
                    <a:pt x="114660" y="319581"/>
                    <a:pt x="117068" y="324309"/>
                    <a:pt x="119718" y="328904"/>
                  </a:cubicBezTo>
                  <a:lnTo>
                    <a:pt x="105100" y="337335"/>
                  </a:lnTo>
                  <a:cubicBezTo>
                    <a:pt x="102156" y="332230"/>
                    <a:pt x="99480" y="326976"/>
                    <a:pt x="97084" y="321591"/>
                  </a:cubicBezTo>
                  <a:close/>
                  <a:moveTo>
                    <a:pt x="395751" y="300375"/>
                  </a:moveTo>
                  <a:lnTo>
                    <a:pt x="411789" y="305617"/>
                  </a:lnTo>
                  <a:cubicBezTo>
                    <a:pt x="409957" y="311217"/>
                    <a:pt x="407830" y="316717"/>
                    <a:pt x="405420" y="322094"/>
                  </a:cubicBezTo>
                  <a:lnTo>
                    <a:pt x="390022" y="315191"/>
                  </a:lnTo>
                  <a:cubicBezTo>
                    <a:pt x="392189" y="310356"/>
                    <a:pt x="394102" y="305410"/>
                    <a:pt x="395751" y="300375"/>
                  </a:cubicBezTo>
                  <a:close/>
                  <a:moveTo>
                    <a:pt x="102741" y="284538"/>
                  </a:moveTo>
                  <a:cubicBezTo>
                    <a:pt x="103833" y="289726"/>
                    <a:pt x="105196" y="294852"/>
                    <a:pt x="106826" y="299896"/>
                  </a:cubicBezTo>
                  <a:lnTo>
                    <a:pt x="90768" y="305088"/>
                  </a:lnTo>
                  <a:cubicBezTo>
                    <a:pt x="88958" y="299479"/>
                    <a:pt x="87441" y="293779"/>
                    <a:pt x="86227" y="288011"/>
                  </a:cubicBezTo>
                  <a:close/>
                  <a:moveTo>
                    <a:pt x="402384" y="269341"/>
                  </a:moveTo>
                  <a:lnTo>
                    <a:pt x="419165" y="271120"/>
                  </a:lnTo>
                  <a:cubicBezTo>
                    <a:pt x="418543" y="276978"/>
                    <a:pt x="417615" y="282800"/>
                    <a:pt x="416386" y="288561"/>
                  </a:cubicBezTo>
                  <a:lnTo>
                    <a:pt x="399883" y="285032"/>
                  </a:lnTo>
                  <a:cubicBezTo>
                    <a:pt x="400989" y="279849"/>
                    <a:pt x="401824" y="274611"/>
                    <a:pt x="402384" y="269341"/>
                  </a:cubicBezTo>
                  <a:close/>
                  <a:moveTo>
                    <a:pt x="82614" y="252948"/>
                  </a:moveTo>
                  <a:lnTo>
                    <a:pt x="99489" y="252948"/>
                  </a:lnTo>
                  <a:lnTo>
                    <a:pt x="99489" y="253125"/>
                  </a:lnTo>
                  <a:cubicBezTo>
                    <a:pt x="99489" y="258373"/>
                    <a:pt x="99757" y="263617"/>
                    <a:pt x="100292" y="268838"/>
                  </a:cubicBezTo>
                  <a:lnTo>
                    <a:pt x="83505" y="270564"/>
                  </a:lnTo>
                  <a:cubicBezTo>
                    <a:pt x="82911" y="264770"/>
                    <a:pt x="82614" y="258949"/>
                    <a:pt x="82614" y="253125"/>
                  </a:cubicBezTo>
                  <a:close/>
                  <a:moveTo>
                    <a:pt x="419205" y="235502"/>
                  </a:moveTo>
                  <a:cubicBezTo>
                    <a:pt x="419811" y="241358"/>
                    <a:pt x="420114" y="247240"/>
                    <a:pt x="420114" y="253126"/>
                  </a:cubicBezTo>
                  <a:lnTo>
                    <a:pt x="420114" y="253480"/>
                  </a:lnTo>
                  <a:lnTo>
                    <a:pt x="403239" y="253480"/>
                  </a:lnTo>
                  <a:lnTo>
                    <a:pt x="403239" y="253126"/>
                  </a:lnTo>
                  <a:cubicBezTo>
                    <a:pt x="403238" y="247822"/>
                    <a:pt x="402965" y="242521"/>
                    <a:pt x="402421" y="237244"/>
                  </a:cubicBezTo>
                  <a:close/>
                  <a:moveTo>
                    <a:pt x="86306" y="217875"/>
                  </a:moveTo>
                  <a:lnTo>
                    <a:pt x="102810" y="221380"/>
                  </a:lnTo>
                  <a:cubicBezTo>
                    <a:pt x="101710" y="226566"/>
                    <a:pt x="100882" y="231806"/>
                    <a:pt x="100329" y="237079"/>
                  </a:cubicBezTo>
                  <a:lnTo>
                    <a:pt x="83547" y="235317"/>
                  </a:lnTo>
                  <a:cubicBezTo>
                    <a:pt x="84162" y="229460"/>
                    <a:pt x="85083" y="223637"/>
                    <a:pt x="86306" y="217875"/>
                  </a:cubicBezTo>
                  <a:close/>
                  <a:moveTo>
                    <a:pt x="316393" y="213203"/>
                  </a:moveTo>
                  <a:cubicBezTo>
                    <a:pt x="313041" y="209966"/>
                    <a:pt x="307699" y="210059"/>
                    <a:pt x="304463" y="213411"/>
                  </a:cubicBezTo>
                  <a:lnTo>
                    <a:pt x="223582" y="294289"/>
                  </a:lnTo>
                  <a:cubicBezTo>
                    <a:pt x="220287" y="297584"/>
                    <a:pt x="214945" y="297584"/>
                    <a:pt x="211650" y="294289"/>
                  </a:cubicBezTo>
                  <a:lnTo>
                    <a:pt x="189832" y="272473"/>
                  </a:lnTo>
                  <a:cubicBezTo>
                    <a:pt x="186553" y="269266"/>
                    <a:pt x="181313" y="269266"/>
                    <a:pt x="178034" y="272472"/>
                  </a:cubicBezTo>
                  <a:cubicBezTo>
                    <a:pt x="174701" y="275730"/>
                    <a:pt x="174641" y="281072"/>
                    <a:pt x="177899" y="284404"/>
                  </a:cubicBezTo>
                  <a:lnTo>
                    <a:pt x="211649" y="318154"/>
                  </a:lnTo>
                  <a:cubicBezTo>
                    <a:pt x="214944" y="321447"/>
                    <a:pt x="220285" y="321447"/>
                    <a:pt x="223580" y="318154"/>
                  </a:cubicBezTo>
                  <a:lnTo>
                    <a:pt x="316392" y="225341"/>
                  </a:lnTo>
                  <a:lnTo>
                    <a:pt x="316393" y="225341"/>
                  </a:lnTo>
                  <a:cubicBezTo>
                    <a:pt x="316464" y="225274"/>
                    <a:pt x="316532" y="225204"/>
                    <a:pt x="316601" y="225133"/>
                  </a:cubicBezTo>
                  <a:cubicBezTo>
                    <a:pt x="319838" y="221782"/>
                    <a:pt x="319745" y="216441"/>
                    <a:pt x="316393" y="213203"/>
                  </a:cubicBezTo>
                  <a:close/>
                  <a:moveTo>
                    <a:pt x="411904" y="200986"/>
                  </a:moveTo>
                  <a:cubicBezTo>
                    <a:pt x="413721" y="206593"/>
                    <a:pt x="415244" y="212290"/>
                    <a:pt x="416465" y="218056"/>
                  </a:cubicBezTo>
                  <a:lnTo>
                    <a:pt x="399954" y="221548"/>
                  </a:lnTo>
                  <a:cubicBezTo>
                    <a:pt x="398859" y="216361"/>
                    <a:pt x="397491" y="211235"/>
                    <a:pt x="395857" y="206192"/>
                  </a:cubicBezTo>
                  <a:close/>
                  <a:moveTo>
                    <a:pt x="310427" y="194076"/>
                  </a:moveTo>
                  <a:cubicBezTo>
                    <a:pt x="316903" y="194076"/>
                    <a:pt x="323380" y="196543"/>
                    <a:pt x="328326" y="201477"/>
                  </a:cubicBezTo>
                  <a:cubicBezTo>
                    <a:pt x="328326" y="201477"/>
                    <a:pt x="328327" y="201478"/>
                    <a:pt x="328327" y="201478"/>
                  </a:cubicBezTo>
                  <a:cubicBezTo>
                    <a:pt x="338211" y="211363"/>
                    <a:pt x="338211" y="227390"/>
                    <a:pt x="328326" y="237275"/>
                  </a:cubicBezTo>
                  <a:lnTo>
                    <a:pt x="235513" y="330087"/>
                  </a:lnTo>
                  <a:cubicBezTo>
                    <a:pt x="235513" y="330087"/>
                    <a:pt x="235512" y="330088"/>
                    <a:pt x="235512" y="330088"/>
                  </a:cubicBezTo>
                  <a:cubicBezTo>
                    <a:pt x="225627" y="339973"/>
                    <a:pt x="209600" y="339973"/>
                    <a:pt x="199715" y="330087"/>
                  </a:cubicBezTo>
                  <a:lnTo>
                    <a:pt x="165965" y="296337"/>
                  </a:lnTo>
                  <a:cubicBezTo>
                    <a:pt x="156080" y="286452"/>
                    <a:pt x="156080" y="270425"/>
                    <a:pt x="165965" y="260539"/>
                  </a:cubicBezTo>
                  <a:cubicBezTo>
                    <a:pt x="175851" y="250654"/>
                    <a:pt x="191878" y="250654"/>
                    <a:pt x="201763" y="260539"/>
                  </a:cubicBezTo>
                  <a:lnTo>
                    <a:pt x="217614" y="276391"/>
                  </a:lnTo>
                  <a:lnTo>
                    <a:pt x="292528" y="201477"/>
                  </a:lnTo>
                  <a:cubicBezTo>
                    <a:pt x="297475" y="196543"/>
                    <a:pt x="303951" y="194076"/>
                    <a:pt x="310427" y="194076"/>
                  </a:cubicBezTo>
                  <a:close/>
                  <a:moveTo>
                    <a:pt x="97231" y="184329"/>
                  </a:moveTo>
                  <a:lnTo>
                    <a:pt x="112638" y="191215"/>
                  </a:lnTo>
                  <a:cubicBezTo>
                    <a:pt x="110477" y="196053"/>
                    <a:pt x="108571" y="201001"/>
                    <a:pt x="106928" y="206040"/>
                  </a:cubicBezTo>
                  <a:lnTo>
                    <a:pt x="90883" y="200814"/>
                  </a:lnTo>
                  <a:cubicBezTo>
                    <a:pt x="92710" y="195211"/>
                    <a:pt x="94829" y="189709"/>
                    <a:pt x="97231" y="184329"/>
                  </a:cubicBezTo>
                  <a:close/>
                  <a:moveTo>
                    <a:pt x="397544" y="168751"/>
                  </a:moveTo>
                  <a:cubicBezTo>
                    <a:pt x="400494" y="173854"/>
                    <a:pt x="403174" y="179108"/>
                    <a:pt x="405574" y="184491"/>
                  </a:cubicBezTo>
                  <a:lnTo>
                    <a:pt x="390162" y="191361"/>
                  </a:lnTo>
                  <a:cubicBezTo>
                    <a:pt x="388003" y="186518"/>
                    <a:pt x="385591" y="181792"/>
                    <a:pt x="382937" y="177201"/>
                  </a:cubicBezTo>
                  <a:close/>
                  <a:moveTo>
                    <a:pt x="114916" y="153816"/>
                  </a:moveTo>
                  <a:lnTo>
                    <a:pt x="128553" y="163757"/>
                  </a:lnTo>
                  <a:cubicBezTo>
                    <a:pt x="125430" y="168042"/>
                    <a:pt x="122533" y="172485"/>
                    <a:pt x="119873" y="177071"/>
                  </a:cubicBezTo>
                  <a:lnTo>
                    <a:pt x="105274" y="168606"/>
                  </a:lnTo>
                  <a:cubicBezTo>
                    <a:pt x="108229" y="163512"/>
                    <a:pt x="111448" y="158576"/>
                    <a:pt x="114916" y="153816"/>
                  </a:cubicBezTo>
                  <a:close/>
                  <a:moveTo>
                    <a:pt x="376793" y="140238"/>
                  </a:moveTo>
                  <a:cubicBezTo>
                    <a:pt x="380733" y="144614"/>
                    <a:pt x="384443" y="149190"/>
                    <a:pt x="387910" y="153949"/>
                  </a:cubicBezTo>
                  <a:lnTo>
                    <a:pt x="374264" y="163878"/>
                  </a:lnTo>
                  <a:cubicBezTo>
                    <a:pt x="371142" y="159589"/>
                    <a:pt x="367801" y="155466"/>
                    <a:pt x="364252" y="151523"/>
                  </a:cubicBezTo>
                  <a:close/>
                  <a:moveTo>
                    <a:pt x="251365" y="135001"/>
                  </a:moveTo>
                  <a:cubicBezTo>
                    <a:pt x="186126" y="135001"/>
                    <a:pt x="133240" y="187887"/>
                    <a:pt x="133240" y="253126"/>
                  </a:cubicBezTo>
                  <a:cubicBezTo>
                    <a:pt x="133240" y="318365"/>
                    <a:pt x="186126" y="371251"/>
                    <a:pt x="251365" y="371251"/>
                  </a:cubicBezTo>
                  <a:cubicBezTo>
                    <a:pt x="316573" y="371177"/>
                    <a:pt x="369416" y="318334"/>
                    <a:pt x="369490" y="253126"/>
                  </a:cubicBezTo>
                  <a:cubicBezTo>
                    <a:pt x="369490" y="187887"/>
                    <a:pt x="316604" y="135001"/>
                    <a:pt x="251365" y="135001"/>
                  </a:cubicBezTo>
                  <a:close/>
                  <a:moveTo>
                    <a:pt x="138542" y="127637"/>
                  </a:moveTo>
                  <a:lnTo>
                    <a:pt x="149827" y="140181"/>
                  </a:lnTo>
                  <a:cubicBezTo>
                    <a:pt x="145886" y="143729"/>
                    <a:pt x="142131" y="147480"/>
                    <a:pt x="138578" y="151416"/>
                  </a:cubicBezTo>
                  <a:lnTo>
                    <a:pt x="126049" y="140112"/>
                  </a:lnTo>
                  <a:cubicBezTo>
                    <a:pt x="129996" y="135741"/>
                    <a:pt x="134165" y="131577"/>
                    <a:pt x="138542" y="127637"/>
                  </a:cubicBezTo>
                  <a:close/>
                  <a:moveTo>
                    <a:pt x="251365" y="118126"/>
                  </a:moveTo>
                  <a:cubicBezTo>
                    <a:pt x="325923" y="118126"/>
                    <a:pt x="386365" y="178568"/>
                    <a:pt x="386365" y="253126"/>
                  </a:cubicBezTo>
                  <a:cubicBezTo>
                    <a:pt x="386281" y="327649"/>
                    <a:pt x="325888" y="388042"/>
                    <a:pt x="251365" y="388126"/>
                  </a:cubicBezTo>
                  <a:cubicBezTo>
                    <a:pt x="176807" y="388126"/>
                    <a:pt x="116365" y="327684"/>
                    <a:pt x="116365" y="253126"/>
                  </a:cubicBezTo>
                  <a:cubicBezTo>
                    <a:pt x="116365" y="178568"/>
                    <a:pt x="176807" y="118126"/>
                    <a:pt x="251365" y="118126"/>
                  </a:cubicBezTo>
                  <a:close/>
                  <a:moveTo>
                    <a:pt x="350600" y="116622"/>
                  </a:moveTo>
                  <a:cubicBezTo>
                    <a:pt x="355360" y="120090"/>
                    <a:pt x="359936" y="123802"/>
                    <a:pt x="364311" y="127746"/>
                  </a:cubicBezTo>
                  <a:lnTo>
                    <a:pt x="353009" y="140279"/>
                  </a:lnTo>
                  <a:cubicBezTo>
                    <a:pt x="349072" y="136730"/>
                    <a:pt x="344953" y="133387"/>
                    <a:pt x="340669" y="130265"/>
                  </a:cubicBezTo>
                  <a:close/>
                  <a:moveTo>
                    <a:pt x="167078" y="106903"/>
                  </a:moveTo>
                  <a:lnTo>
                    <a:pt x="175516" y="121517"/>
                  </a:lnTo>
                  <a:cubicBezTo>
                    <a:pt x="170924" y="124169"/>
                    <a:pt x="166476" y="127061"/>
                    <a:pt x="162186" y="130178"/>
                  </a:cubicBezTo>
                  <a:lnTo>
                    <a:pt x="152266" y="116526"/>
                  </a:lnTo>
                  <a:cubicBezTo>
                    <a:pt x="157033" y="113063"/>
                    <a:pt x="161978" y="109852"/>
                    <a:pt x="167078" y="106903"/>
                  </a:cubicBezTo>
                  <a:close/>
                  <a:moveTo>
                    <a:pt x="320079" y="98957"/>
                  </a:moveTo>
                  <a:cubicBezTo>
                    <a:pt x="325456" y="101359"/>
                    <a:pt x="330705" y="104041"/>
                    <a:pt x="335802" y="106990"/>
                  </a:cubicBezTo>
                  <a:lnTo>
                    <a:pt x="327348" y="121595"/>
                  </a:lnTo>
                  <a:cubicBezTo>
                    <a:pt x="322761" y="118941"/>
                    <a:pt x="318038" y="116528"/>
                    <a:pt x="313199" y="114366"/>
                  </a:cubicBezTo>
                  <a:close/>
                  <a:moveTo>
                    <a:pt x="199314" y="92559"/>
                  </a:moveTo>
                  <a:lnTo>
                    <a:pt x="204513" y="108611"/>
                  </a:lnTo>
                  <a:cubicBezTo>
                    <a:pt x="199472" y="110248"/>
                    <a:pt x="194519" y="112148"/>
                    <a:pt x="189676" y="114303"/>
                  </a:cubicBezTo>
                  <a:lnTo>
                    <a:pt x="182814" y="98887"/>
                  </a:lnTo>
                  <a:cubicBezTo>
                    <a:pt x="188199" y="96490"/>
                    <a:pt x="193707" y="94377"/>
                    <a:pt x="199314" y="92559"/>
                  </a:cubicBezTo>
                  <a:close/>
                  <a:moveTo>
                    <a:pt x="286527" y="88045"/>
                  </a:moveTo>
                  <a:cubicBezTo>
                    <a:pt x="292289" y="89269"/>
                    <a:pt x="297986" y="90796"/>
                    <a:pt x="303589" y="92615"/>
                  </a:cubicBezTo>
                  <a:lnTo>
                    <a:pt x="298371" y="108665"/>
                  </a:lnTo>
                  <a:cubicBezTo>
                    <a:pt x="293330" y="107027"/>
                    <a:pt x="288207" y="105654"/>
                    <a:pt x="283023" y="104552"/>
                  </a:cubicBezTo>
                  <a:close/>
                  <a:moveTo>
                    <a:pt x="233835" y="85275"/>
                  </a:moveTo>
                  <a:lnTo>
                    <a:pt x="235566" y="102061"/>
                  </a:lnTo>
                  <a:cubicBezTo>
                    <a:pt x="230294" y="102605"/>
                    <a:pt x="225054" y="103425"/>
                    <a:pt x="219868" y="104518"/>
                  </a:cubicBezTo>
                  <a:lnTo>
                    <a:pt x="216388" y="88005"/>
                  </a:lnTo>
                  <a:cubicBezTo>
                    <a:pt x="222152" y="86792"/>
                    <a:pt x="227976" y="85881"/>
                    <a:pt x="233835" y="85275"/>
                  </a:cubicBezTo>
                  <a:close/>
                  <a:moveTo>
                    <a:pt x="251458" y="84376"/>
                  </a:moveTo>
                  <a:cubicBezTo>
                    <a:pt x="257346" y="84379"/>
                    <a:pt x="263228" y="84686"/>
                    <a:pt x="269083" y="85295"/>
                  </a:cubicBezTo>
                  <a:lnTo>
                    <a:pt x="267328" y="102079"/>
                  </a:lnTo>
                  <a:cubicBezTo>
                    <a:pt x="262053" y="101530"/>
                    <a:pt x="256753" y="101254"/>
                    <a:pt x="251450" y="101251"/>
                  </a:cubicBezTo>
                  <a:close/>
                  <a:moveTo>
                    <a:pt x="251365" y="67501"/>
                  </a:moveTo>
                  <a:cubicBezTo>
                    <a:pt x="149011" y="67501"/>
                    <a:pt x="65740" y="150772"/>
                    <a:pt x="65740" y="253126"/>
                  </a:cubicBezTo>
                  <a:cubicBezTo>
                    <a:pt x="65740" y="355480"/>
                    <a:pt x="149011" y="438751"/>
                    <a:pt x="251365" y="438751"/>
                  </a:cubicBezTo>
                  <a:cubicBezTo>
                    <a:pt x="353719" y="438751"/>
                    <a:pt x="436990" y="355480"/>
                    <a:pt x="436990" y="253126"/>
                  </a:cubicBezTo>
                  <a:cubicBezTo>
                    <a:pt x="436990" y="150772"/>
                    <a:pt x="353719" y="67501"/>
                    <a:pt x="251365" y="67501"/>
                  </a:cubicBezTo>
                  <a:close/>
                  <a:moveTo>
                    <a:pt x="251365" y="50626"/>
                  </a:moveTo>
                  <a:cubicBezTo>
                    <a:pt x="363024" y="50626"/>
                    <a:pt x="453865" y="141467"/>
                    <a:pt x="453865" y="253126"/>
                  </a:cubicBezTo>
                  <a:cubicBezTo>
                    <a:pt x="453865" y="364785"/>
                    <a:pt x="363024" y="455626"/>
                    <a:pt x="251365" y="455626"/>
                  </a:cubicBezTo>
                  <a:cubicBezTo>
                    <a:pt x="139706" y="455626"/>
                    <a:pt x="48865" y="364785"/>
                    <a:pt x="48865" y="253126"/>
                  </a:cubicBezTo>
                  <a:cubicBezTo>
                    <a:pt x="48865" y="141467"/>
                    <a:pt x="139706" y="50626"/>
                    <a:pt x="251365" y="50626"/>
                  </a:cubicBezTo>
                  <a:close/>
                  <a:moveTo>
                    <a:pt x="251364" y="18611"/>
                  </a:moveTo>
                  <a:lnTo>
                    <a:pt x="228603" y="33951"/>
                  </a:lnTo>
                  <a:cubicBezTo>
                    <a:pt x="226354" y="35465"/>
                    <a:pt x="223515" y="35808"/>
                    <a:pt x="220971" y="34872"/>
                  </a:cubicBezTo>
                  <a:lnTo>
                    <a:pt x="195226" y="25380"/>
                  </a:lnTo>
                  <a:lnTo>
                    <a:pt x="176814" y="45720"/>
                  </a:lnTo>
                  <a:cubicBezTo>
                    <a:pt x="174995" y="47724"/>
                    <a:pt x="172326" y="48737"/>
                    <a:pt x="169635" y="48444"/>
                  </a:cubicBezTo>
                  <a:lnTo>
                    <a:pt x="142365" y="45436"/>
                  </a:lnTo>
                  <a:lnTo>
                    <a:pt x="129392" y="69606"/>
                  </a:lnTo>
                  <a:cubicBezTo>
                    <a:pt x="128108" y="71996"/>
                    <a:pt x="125753" y="73624"/>
                    <a:pt x="123064" y="73979"/>
                  </a:cubicBezTo>
                  <a:lnTo>
                    <a:pt x="95860" y="77587"/>
                  </a:lnTo>
                  <a:lnTo>
                    <a:pt x="89014" y="104165"/>
                  </a:lnTo>
                  <a:cubicBezTo>
                    <a:pt x="88338" y="106792"/>
                    <a:pt x="86440" y="108933"/>
                    <a:pt x="83914" y="109921"/>
                  </a:cubicBezTo>
                  <a:lnTo>
                    <a:pt x="58351" y="119902"/>
                  </a:lnTo>
                  <a:lnTo>
                    <a:pt x="58035" y="147339"/>
                  </a:lnTo>
                  <a:cubicBezTo>
                    <a:pt x="58004" y="150047"/>
                    <a:pt x="56675" y="152577"/>
                    <a:pt x="54461" y="154138"/>
                  </a:cubicBezTo>
                  <a:lnTo>
                    <a:pt x="32038" y="169947"/>
                  </a:lnTo>
                  <a:lnTo>
                    <a:pt x="38332" y="196648"/>
                  </a:lnTo>
                  <a:cubicBezTo>
                    <a:pt x="38954" y="199283"/>
                    <a:pt x="38272" y="202058"/>
                    <a:pt x="36499" y="204105"/>
                  </a:cubicBezTo>
                  <a:lnTo>
                    <a:pt x="18542" y="224852"/>
                  </a:lnTo>
                  <a:lnTo>
                    <a:pt x="31060" y="249273"/>
                  </a:lnTo>
                  <a:cubicBezTo>
                    <a:pt x="32301" y="251690"/>
                    <a:pt x="32301" y="254556"/>
                    <a:pt x="31060" y="256973"/>
                  </a:cubicBezTo>
                  <a:lnTo>
                    <a:pt x="18542" y="281398"/>
                  </a:lnTo>
                  <a:lnTo>
                    <a:pt x="36504" y="302144"/>
                  </a:lnTo>
                  <a:cubicBezTo>
                    <a:pt x="38277" y="304191"/>
                    <a:pt x="38959" y="306965"/>
                    <a:pt x="38337" y="309600"/>
                  </a:cubicBezTo>
                  <a:lnTo>
                    <a:pt x="32043" y="336302"/>
                  </a:lnTo>
                  <a:lnTo>
                    <a:pt x="54466" y="352110"/>
                  </a:lnTo>
                  <a:cubicBezTo>
                    <a:pt x="56680" y="353672"/>
                    <a:pt x="58010" y="356201"/>
                    <a:pt x="58040" y="358910"/>
                  </a:cubicBezTo>
                  <a:lnTo>
                    <a:pt x="58343" y="386346"/>
                  </a:lnTo>
                  <a:lnTo>
                    <a:pt x="83905" y="396327"/>
                  </a:lnTo>
                  <a:cubicBezTo>
                    <a:pt x="86432" y="397315"/>
                    <a:pt x="88330" y="399456"/>
                    <a:pt x="89006" y="402082"/>
                  </a:cubicBezTo>
                  <a:lnTo>
                    <a:pt x="95853" y="428660"/>
                  </a:lnTo>
                  <a:lnTo>
                    <a:pt x="123055" y="432268"/>
                  </a:lnTo>
                  <a:cubicBezTo>
                    <a:pt x="125745" y="432623"/>
                    <a:pt x="128100" y="434251"/>
                    <a:pt x="129384" y="436641"/>
                  </a:cubicBezTo>
                  <a:lnTo>
                    <a:pt x="142366" y="460818"/>
                  </a:lnTo>
                  <a:lnTo>
                    <a:pt x="169637" y="457810"/>
                  </a:lnTo>
                  <a:cubicBezTo>
                    <a:pt x="172328" y="457516"/>
                    <a:pt x="174998" y="458529"/>
                    <a:pt x="176816" y="460535"/>
                  </a:cubicBezTo>
                  <a:lnTo>
                    <a:pt x="195228" y="480873"/>
                  </a:lnTo>
                  <a:lnTo>
                    <a:pt x="220971" y="471381"/>
                  </a:lnTo>
                  <a:cubicBezTo>
                    <a:pt x="223514" y="470443"/>
                    <a:pt x="226355" y="470785"/>
                    <a:pt x="228603" y="472301"/>
                  </a:cubicBezTo>
                  <a:lnTo>
                    <a:pt x="251364" y="487639"/>
                  </a:lnTo>
                  <a:lnTo>
                    <a:pt x="274126" y="472299"/>
                  </a:lnTo>
                  <a:cubicBezTo>
                    <a:pt x="276375" y="470785"/>
                    <a:pt x="279214" y="470442"/>
                    <a:pt x="281758" y="471378"/>
                  </a:cubicBezTo>
                  <a:lnTo>
                    <a:pt x="307503" y="480870"/>
                  </a:lnTo>
                  <a:lnTo>
                    <a:pt x="325915" y="460530"/>
                  </a:lnTo>
                  <a:cubicBezTo>
                    <a:pt x="327733" y="458524"/>
                    <a:pt x="330403" y="457511"/>
                    <a:pt x="333094" y="457806"/>
                  </a:cubicBezTo>
                  <a:lnTo>
                    <a:pt x="360364" y="460814"/>
                  </a:lnTo>
                  <a:lnTo>
                    <a:pt x="373337" y="436648"/>
                  </a:lnTo>
                  <a:cubicBezTo>
                    <a:pt x="374621" y="434258"/>
                    <a:pt x="376976" y="432631"/>
                    <a:pt x="379665" y="432275"/>
                  </a:cubicBezTo>
                  <a:lnTo>
                    <a:pt x="406869" y="428667"/>
                  </a:lnTo>
                  <a:lnTo>
                    <a:pt x="413715" y="402089"/>
                  </a:lnTo>
                  <a:cubicBezTo>
                    <a:pt x="414391" y="399462"/>
                    <a:pt x="416289" y="397321"/>
                    <a:pt x="418815" y="396334"/>
                  </a:cubicBezTo>
                  <a:lnTo>
                    <a:pt x="444378" y="386352"/>
                  </a:lnTo>
                  <a:lnTo>
                    <a:pt x="444694" y="358915"/>
                  </a:lnTo>
                  <a:cubicBezTo>
                    <a:pt x="444725" y="356207"/>
                    <a:pt x="446055" y="353677"/>
                    <a:pt x="448268" y="352116"/>
                  </a:cubicBezTo>
                  <a:lnTo>
                    <a:pt x="470691" y="336307"/>
                  </a:lnTo>
                  <a:lnTo>
                    <a:pt x="464397" y="309607"/>
                  </a:lnTo>
                  <a:cubicBezTo>
                    <a:pt x="463775" y="306971"/>
                    <a:pt x="464457" y="304196"/>
                    <a:pt x="466230" y="302149"/>
                  </a:cubicBezTo>
                  <a:lnTo>
                    <a:pt x="484187" y="281402"/>
                  </a:lnTo>
                  <a:lnTo>
                    <a:pt x="471669" y="256977"/>
                  </a:lnTo>
                  <a:cubicBezTo>
                    <a:pt x="470428" y="254560"/>
                    <a:pt x="470428" y="251694"/>
                    <a:pt x="471669" y="249278"/>
                  </a:cubicBezTo>
                  <a:lnTo>
                    <a:pt x="484187" y="224852"/>
                  </a:lnTo>
                  <a:lnTo>
                    <a:pt x="466225" y="204106"/>
                  </a:lnTo>
                  <a:cubicBezTo>
                    <a:pt x="464452" y="202059"/>
                    <a:pt x="463770" y="199285"/>
                    <a:pt x="464392" y="196650"/>
                  </a:cubicBezTo>
                  <a:lnTo>
                    <a:pt x="470686" y="169948"/>
                  </a:lnTo>
                  <a:lnTo>
                    <a:pt x="448263" y="154140"/>
                  </a:lnTo>
                  <a:cubicBezTo>
                    <a:pt x="446049" y="152579"/>
                    <a:pt x="444719" y="150049"/>
                    <a:pt x="444689" y="147340"/>
                  </a:cubicBezTo>
                  <a:lnTo>
                    <a:pt x="444386" y="119904"/>
                  </a:lnTo>
                  <a:lnTo>
                    <a:pt x="418824" y="109923"/>
                  </a:lnTo>
                  <a:cubicBezTo>
                    <a:pt x="416298" y="108936"/>
                    <a:pt x="414399" y="106795"/>
                    <a:pt x="413723" y="104168"/>
                  </a:cubicBezTo>
                  <a:lnTo>
                    <a:pt x="406876" y="77590"/>
                  </a:lnTo>
                  <a:lnTo>
                    <a:pt x="379674" y="73982"/>
                  </a:lnTo>
                  <a:cubicBezTo>
                    <a:pt x="376984" y="73627"/>
                    <a:pt x="374629" y="72000"/>
                    <a:pt x="373345" y="69609"/>
                  </a:cubicBezTo>
                  <a:lnTo>
                    <a:pt x="360363" y="45432"/>
                  </a:lnTo>
                  <a:lnTo>
                    <a:pt x="333092" y="48440"/>
                  </a:lnTo>
                  <a:cubicBezTo>
                    <a:pt x="330401" y="48733"/>
                    <a:pt x="327732" y="47721"/>
                    <a:pt x="325913" y="45715"/>
                  </a:cubicBezTo>
                  <a:lnTo>
                    <a:pt x="307501" y="25377"/>
                  </a:lnTo>
                  <a:lnTo>
                    <a:pt x="281758" y="34869"/>
                  </a:lnTo>
                  <a:cubicBezTo>
                    <a:pt x="279215" y="35807"/>
                    <a:pt x="276374" y="35465"/>
                    <a:pt x="274126" y="33949"/>
                  </a:cubicBezTo>
                  <a:close/>
                  <a:moveTo>
                    <a:pt x="246649" y="1440"/>
                  </a:moveTo>
                  <a:cubicBezTo>
                    <a:pt x="249499" y="-481"/>
                    <a:pt x="253230" y="-481"/>
                    <a:pt x="256080" y="1440"/>
                  </a:cubicBezTo>
                  <a:lnTo>
                    <a:pt x="279972" y="17543"/>
                  </a:lnTo>
                  <a:lnTo>
                    <a:pt x="307010" y="7577"/>
                  </a:lnTo>
                  <a:cubicBezTo>
                    <a:pt x="310241" y="6383"/>
                    <a:pt x="313875" y="7275"/>
                    <a:pt x="316186" y="9830"/>
                  </a:cubicBezTo>
                  <a:lnTo>
                    <a:pt x="335529" y="31201"/>
                  </a:lnTo>
                  <a:lnTo>
                    <a:pt x="364176" y="28037"/>
                  </a:lnTo>
                  <a:cubicBezTo>
                    <a:pt x="367597" y="27664"/>
                    <a:pt x="370903" y="29402"/>
                    <a:pt x="372534" y="32432"/>
                  </a:cubicBezTo>
                  <a:lnTo>
                    <a:pt x="386168" y="57818"/>
                  </a:lnTo>
                  <a:lnTo>
                    <a:pt x="414728" y="61607"/>
                  </a:lnTo>
                  <a:cubicBezTo>
                    <a:pt x="418140" y="62058"/>
                    <a:pt x="420936" y="64535"/>
                    <a:pt x="421795" y="67867"/>
                  </a:cubicBezTo>
                  <a:lnTo>
                    <a:pt x="428982" y="95771"/>
                  </a:lnTo>
                  <a:lnTo>
                    <a:pt x="455823" y="106251"/>
                  </a:lnTo>
                  <a:cubicBezTo>
                    <a:pt x="459028" y="107503"/>
                    <a:pt x="461151" y="110576"/>
                    <a:pt x="461190" y="114016"/>
                  </a:cubicBezTo>
                  <a:lnTo>
                    <a:pt x="461517" y="142832"/>
                  </a:lnTo>
                  <a:lnTo>
                    <a:pt x="485072" y="159438"/>
                  </a:lnTo>
                  <a:cubicBezTo>
                    <a:pt x="487887" y="161421"/>
                    <a:pt x="489214" y="164915"/>
                    <a:pt x="488427" y="168267"/>
                  </a:cubicBezTo>
                  <a:lnTo>
                    <a:pt x="481814" y="196322"/>
                  </a:lnTo>
                  <a:lnTo>
                    <a:pt x="500672" y="218114"/>
                  </a:lnTo>
                  <a:cubicBezTo>
                    <a:pt x="502922" y="220714"/>
                    <a:pt x="503369" y="224422"/>
                    <a:pt x="501800" y="227483"/>
                  </a:cubicBezTo>
                  <a:lnTo>
                    <a:pt x="488658" y="253125"/>
                  </a:lnTo>
                  <a:lnTo>
                    <a:pt x="501800" y="278771"/>
                  </a:lnTo>
                  <a:cubicBezTo>
                    <a:pt x="503369" y="281833"/>
                    <a:pt x="502922" y="285540"/>
                    <a:pt x="500672" y="288141"/>
                  </a:cubicBezTo>
                  <a:lnTo>
                    <a:pt x="481825" y="309935"/>
                  </a:lnTo>
                  <a:lnTo>
                    <a:pt x="488438" y="337989"/>
                  </a:lnTo>
                  <a:cubicBezTo>
                    <a:pt x="489228" y="341341"/>
                    <a:pt x="487902" y="344838"/>
                    <a:pt x="485087" y="346821"/>
                  </a:cubicBezTo>
                  <a:lnTo>
                    <a:pt x="461533" y="363427"/>
                  </a:lnTo>
                  <a:lnTo>
                    <a:pt x="461206" y="392244"/>
                  </a:lnTo>
                  <a:cubicBezTo>
                    <a:pt x="461167" y="395684"/>
                    <a:pt x="459043" y="398755"/>
                    <a:pt x="455839" y="400007"/>
                  </a:cubicBezTo>
                  <a:lnTo>
                    <a:pt x="428998" y="410488"/>
                  </a:lnTo>
                  <a:lnTo>
                    <a:pt x="421811" y="438391"/>
                  </a:lnTo>
                  <a:cubicBezTo>
                    <a:pt x="420953" y="441724"/>
                    <a:pt x="418157" y="444202"/>
                    <a:pt x="414745" y="444652"/>
                  </a:cubicBezTo>
                  <a:lnTo>
                    <a:pt x="386180" y="448442"/>
                  </a:lnTo>
                  <a:lnTo>
                    <a:pt x="372546" y="473828"/>
                  </a:lnTo>
                  <a:cubicBezTo>
                    <a:pt x="370918" y="476861"/>
                    <a:pt x="367609" y="478600"/>
                    <a:pt x="364188" y="478223"/>
                  </a:cubicBezTo>
                  <a:lnTo>
                    <a:pt x="335541" y="475059"/>
                  </a:lnTo>
                  <a:lnTo>
                    <a:pt x="316198" y="496426"/>
                  </a:lnTo>
                  <a:cubicBezTo>
                    <a:pt x="313885" y="498978"/>
                    <a:pt x="310254" y="499869"/>
                    <a:pt x="307022" y="498679"/>
                  </a:cubicBezTo>
                  <a:lnTo>
                    <a:pt x="279982" y="488713"/>
                  </a:lnTo>
                  <a:lnTo>
                    <a:pt x="256087" y="504816"/>
                  </a:lnTo>
                  <a:cubicBezTo>
                    <a:pt x="253238" y="506736"/>
                    <a:pt x="249506" y="506736"/>
                    <a:pt x="246656" y="504816"/>
                  </a:cubicBezTo>
                  <a:lnTo>
                    <a:pt x="222761" y="488713"/>
                  </a:lnTo>
                  <a:lnTo>
                    <a:pt x="195723" y="498678"/>
                  </a:lnTo>
                  <a:cubicBezTo>
                    <a:pt x="192492" y="499871"/>
                    <a:pt x="188859" y="498979"/>
                    <a:pt x="186548" y="496426"/>
                  </a:cubicBezTo>
                  <a:lnTo>
                    <a:pt x="167205" y="475060"/>
                  </a:lnTo>
                  <a:lnTo>
                    <a:pt x="138557" y="478219"/>
                  </a:lnTo>
                  <a:cubicBezTo>
                    <a:pt x="135136" y="478591"/>
                    <a:pt x="131830" y="476853"/>
                    <a:pt x="130199" y="473824"/>
                  </a:cubicBezTo>
                  <a:lnTo>
                    <a:pt x="116565" y="448437"/>
                  </a:lnTo>
                  <a:lnTo>
                    <a:pt x="88001" y="444648"/>
                  </a:lnTo>
                  <a:cubicBezTo>
                    <a:pt x="84589" y="444198"/>
                    <a:pt x="81793" y="441720"/>
                    <a:pt x="80934" y="438388"/>
                  </a:cubicBezTo>
                  <a:lnTo>
                    <a:pt x="73747" y="410484"/>
                  </a:lnTo>
                  <a:lnTo>
                    <a:pt x="46903" y="400001"/>
                  </a:lnTo>
                  <a:cubicBezTo>
                    <a:pt x="43698" y="398749"/>
                    <a:pt x="41574" y="395677"/>
                    <a:pt x="41535" y="392236"/>
                  </a:cubicBezTo>
                  <a:lnTo>
                    <a:pt x="41208" y="363420"/>
                  </a:lnTo>
                  <a:lnTo>
                    <a:pt x="17654" y="346814"/>
                  </a:lnTo>
                  <a:cubicBezTo>
                    <a:pt x="14840" y="344830"/>
                    <a:pt x="13513" y="341335"/>
                    <a:pt x="14302" y="337983"/>
                  </a:cubicBezTo>
                  <a:lnTo>
                    <a:pt x="20915" y="309928"/>
                  </a:lnTo>
                  <a:lnTo>
                    <a:pt x="2057" y="288136"/>
                  </a:lnTo>
                  <a:cubicBezTo>
                    <a:pt x="-194" y="285536"/>
                    <a:pt x="-640" y="281828"/>
                    <a:pt x="929" y="278767"/>
                  </a:cubicBezTo>
                  <a:lnTo>
                    <a:pt x="14071" y="253125"/>
                  </a:lnTo>
                  <a:lnTo>
                    <a:pt x="929" y="227479"/>
                  </a:lnTo>
                  <a:cubicBezTo>
                    <a:pt x="-640" y="224418"/>
                    <a:pt x="-194" y="220710"/>
                    <a:pt x="2057" y="218109"/>
                  </a:cubicBezTo>
                  <a:lnTo>
                    <a:pt x="20918" y="196326"/>
                  </a:lnTo>
                  <a:lnTo>
                    <a:pt x="14306" y="168271"/>
                  </a:lnTo>
                  <a:cubicBezTo>
                    <a:pt x="13515" y="164919"/>
                    <a:pt x="14842" y="161423"/>
                    <a:pt x="17656" y="159439"/>
                  </a:cubicBezTo>
                  <a:lnTo>
                    <a:pt x="41205" y="142833"/>
                  </a:lnTo>
                  <a:lnTo>
                    <a:pt x="41532" y="114017"/>
                  </a:lnTo>
                  <a:cubicBezTo>
                    <a:pt x="41571" y="110577"/>
                    <a:pt x="43695" y="107505"/>
                    <a:pt x="46900" y="106253"/>
                  </a:cubicBezTo>
                  <a:lnTo>
                    <a:pt x="73740" y="95773"/>
                  </a:lnTo>
                  <a:lnTo>
                    <a:pt x="80927" y="67869"/>
                  </a:lnTo>
                  <a:cubicBezTo>
                    <a:pt x="81785" y="64536"/>
                    <a:pt x="84582" y="62059"/>
                    <a:pt x="87993" y="61609"/>
                  </a:cubicBezTo>
                  <a:lnTo>
                    <a:pt x="116562" y="57819"/>
                  </a:lnTo>
                  <a:lnTo>
                    <a:pt x="130196" y="32433"/>
                  </a:lnTo>
                  <a:cubicBezTo>
                    <a:pt x="131823" y="29398"/>
                    <a:pt x="135132" y="27658"/>
                    <a:pt x="138554" y="28038"/>
                  </a:cubicBezTo>
                  <a:lnTo>
                    <a:pt x="167200" y="31197"/>
                  </a:lnTo>
                  <a:lnTo>
                    <a:pt x="186538" y="9830"/>
                  </a:lnTo>
                  <a:cubicBezTo>
                    <a:pt x="188850" y="7276"/>
                    <a:pt x="192482" y="6384"/>
                    <a:pt x="195714" y="7576"/>
                  </a:cubicBezTo>
                  <a:lnTo>
                    <a:pt x="222754" y="17543"/>
                  </a:lnTo>
                  <a:close/>
                </a:path>
              </a:pathLst>
            </a:custGeom>
            <a:solidFill>
              <a:schemeClr val="tx1"/>
            </a:solidFill>
            <a:ln w="1042" cap="flat">
              <a:noFill/>
              <a:prstDash val="solid"/>
              <a:miter/>
            </a:ln>
          </p:spPr>
          <p:txBody>
            <a:bodyPr rtlCol="0" anchor="ctr"/>
            <a:lstStyle/>
            <a:p>
              <a:endParaRPr lang="nl-NL"/>
            </a:p>
          </p:txBody>
        </p:sp>
        <p:sp>
          <p:nvSpPr>
            <p:cNvPr id="140" name="TextBox 139">
              <a:extLst>
                <a:ext uri="{FF2B5EF4-FFF2-40B4-BE49-F238E27FC236}">
                  <a16:creationId xmlns:a16="http://schemas.microsoft.com/office/drawing/2014/main" id="{C463A3FB-F44E-17BD-9B95-E8D3DEC1B0E4}"/>
                </a:ext>
              </a:extLst>
            </p:cNvPr>
            <p:cNvSpPr txBox="1"/>
            <p:nvPr/>
          </p:nvSpPr>
          <p:spPr>
            <a:xfrm>
              <a:off x="1673395" y="3742123"/>
              <a:ext cx="3316680" cy="738664"/>
            </a:xfrm>
            <a:prstGeom prst="rect">
              <a:avLst/>
            </a:prstGeom>
            <a:noFill/>
          </p:spPr>
          <p:txBody>
            <a:bodyPr wrap="square" lIns="0" rIns="0">
              <a:spAutoFit/>
            </a:bodyPr>
            <a:lstStyle/>
            <a:p>
              <a:pPr>
                <a:buClr>
                  <a:schemeClr val="accent2"/>
                </a:buClr>
                <a:buSzPct val="100000"/>
              </a:pPr>
              <a:r>
                <a:rPr lang="en-GB" sz="1400">
                  <a:latin typeface="+mj-lt"/>
                  <a:ea typeface="Open Sans Light" panose="020B0306030504020204" pitchFamily="34" charset="0"/>
                  <a:cs typeface="Open Sans Light" panose="020B0306030504020204" pitchFamily="34" charset="0"/>
                </a:rPr>
                <a:t>One or our legal entities is available to act as the formal </a:t>
              </a:r>
              <a:r>
                <a:rPr lang="en-GB" sz="1400" b="1">
                  <a:ea typeface="Open Sans Light" panose="020B0306030504020204" pitchFamily="34" charset="0"/>
                  <a:cs typeface="Open Sans Light" panose="020B0306030504020204" pitchFamily="34" charset="0"/>
                </a:rPr>
                <a:t>marketing authorisation holder </a:t>
              </a:r>
              <a:r>
                <a:rPr lang="en-GB" sz="1400">
                  <a:latin typeface="+mj-lt"/>
                  <a:ea typeface="Open Sans Light" panose="020B0306030504020204" pitchFamily="34" charset="0"/>
                  <a:cs typeface="Open Sans Light" panose="020B0306030504020204" pitchFamily="34" charset="0"/>
                </a:rPr>
                <a:t>for your EU medicinal product.</a:t>
              </a:r>
            </a:p>
          </p:txBody>
        </p:sp>
      </p:grpSp>
      <p:sp>
        <p:nvSpPr>
          <p:cNvPr id="80" name="Rectangle: Rounded Corners 54">
            <a:extLst>
              <a:ext uri="{FF2B5EF4-FFF2-40B4-BE49-F238E27FC236}">
                <a16:creationId xmlns:a16="http://schemas.microsoft.com/office/drawing/2014/main" id="{03062184-CDCB-217F-8205-9D3FEBF09F8C}"/>
              </a:ext>
            </a:extLst>
          </p:cNvPr>
          <p:cNvSpPr/>
          <p:nvPr/>
        </p:nvSpPr>
        <p:spPr>
          <a:xfrm flipH="1">
            <a:off x="6034137" y="5274998"/>
            <a:ext cx="1873769" cy="362001"/>
          </a:xfrm>
          <a:prstGeom prst="roundRect">
            <a:avLst>
              <a:gd name="adj" fmla="val 50000"/>
            </a:avLst>
          </a:prstGeom>
          <a:solidFill>
            <a:schemeClr val="bg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QP Batch Release</a:t>
            </a:r>
          </a:p>
        </p:txBody>
      </p:sp>
      <p:sp>
        <p:nvSpPr>
          <p:cNvPr id="81" name="Oval 80">
            <a:extLst>
              <a:ext uri="{FF2B5EF4-FFF2-40B4-BE49-F238E27FC236}">
                <a16:creationId xmlns:a16="http://schemas.microsoft.com/office/drawing/2014/main" id="{18BF46D2-D5A6-B520-F5DE-E12525338C9A}"/>
              </a:ext>
            </a:extLst>
          </p:cNvPr>
          <p:cNvSpPr/>
          <p:nvPr/>
        </p:nvSpPr>
        <p:spPr>
          <a:xfrm rot="16200000" flipH="1">
            <a:off x="5604691" y="5142876"/>
            <a:ext cx="626247" cy="626246"/>
          </a:xfrm>
          <a:prstGeom prst="ellipse">
            <a:avLst/>
          </a:prstGeom>
          <a:solidFill>
            <a:srgbClr val="FFFFFF"/>
          </a:solidFill>
          <a:ln w="76200" cap="flat" cmpd="sng" algn="ctr">
            <a:solidFill>
              <a:schemeClr val="bg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100" name="Graphic 99">
            <a:extLst>
              <a:ext uri="{FF2B5EF4-FFF2-40B4-BE49-F238E27FC236}">
                <a16:creationId xmlns:a16="http://schemas.microsoft.com/office/drawing/2014/main" id="{F9004A9B-B431-E356-E9B3-96DDC6BA734C}"/>
              </a:ext>
            </a:extLst>
          </p:cNvPr>
          <p:cNvPicPr>
            <a:picLocks noChangeAspect="1"/>
          </p:cNvPicPr>
          <p:nvPr/>
        </p:nvPicPr>
        <p:blipFill>
          <a:blip r:embed="rId5" cstate="hq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5814" y="5293999"/>
            <a:ext cx="324000" cy="324000"/>
          </a:xfrm>
          <a:prstGeom prst="rect">
            <a:avLst/>
          </a:prstGeom>
        </p:spPr>
      </p:pic>
      <p:sp>
        <p:nvSpPr>
          <p:cNvPr id="141" name="TextBox 140">
            <a:extLst>
              <a:ext uri="{FF2B5EF4-FFF2-40B4-BE49-F238E27FC236}">
                <a16:creationId xmlns:a16="http://schemas.microsoft.com/office/drawing/2014/main" id="{47DE02E9-EF46-906F-D116-17D7D11FFE19}"/>
              </a:ext>
            </a:extLst>
          </p:cNvPr>
          <p:cNvSpPr txBox="1"/>
          <p:nvPr/>
        </p:nvSpPr>
        <p:spPr>
          <a:xfrm>
            <a:off x="6376677" y="5769077"/>
            <a:ext cx="3316363" cy="738664"/>
          </a:xfrm>
          <a:prstGeom prst="rect">
            <a:avLst/>
          </a:prstGeom>
          <a:noFill/>
        </p:spPr>
        <p:txBody>
          <a:bodyPr wrap="square" lIns="0" rIns="0">
            <a:spAutoFit/>
          </a:bodyPr>
          <a:lstStyle/>
          <a:p>
            <a:pPr>
              <a:buClr>
                <a:schemeClr val="accent2"/>
              </a:buClr>
              <a:buSzPct val="100000"/>
            </a:pPr>
            <a:r>
              <a:rPr lang="en-GB" sz="1400">
                <a:latin typeface="+mj-lt"/>
                <a:ea typeface="Open Sans Light" panose="020B0306030504020204" pitchFamily="34" charset="0"/>
                <a:cs typeface="Open Sans Light" panose="020B0306030504020204" pitchFamily="34" charset="0"/>
              </a:rPr>
              <a:t>QbD has an authorisation for </a:t>
            </a:r>
            <a:r>
              <a:rPr lang="en-GB" sz="1400" b="1">
                <a:ea typeface="Open Sans Light" panose="020B0306030504020204" pitchFamily="34" charset="0"/>
                <a:cs typeface="Open Sans Light" panose="020B0306030504020204" pitchFamily="34" charset="0"/>
              </a:rPr>
              <a:t>testing and batch release of medicinal products</a:t>
            </a:r>
            <a:r>
              <a:rPr lang="en-GB" sz="1400">
                <a:latin typeface="+mj-lt"/>
                <a:ea typeface="Open Sans Light" panose="020B0306030504020204" pitchFamily="34" charset="0"/>
                <a:cs typeface="Open Sans Light" panose="020B0306030504020204" pitchFamily="34" charset="0"/>
              </a:rPr>
              <a:t> in accordance with EMA Directive 2001/83/EC</a:t>
            </a:r>
          </a:p>
        </p:txBody>
      </p:sp>
      <p:grpSp>
        <p:nvGrpSpPr>
          <p:cNvPr id="24" name="Group 23">
            <a:extLst>
              <a:ext uri="{FF2B5EF4-FFF2-40B4-BE49-F238E27FC236}">
                <a16:creationId xmlns:a16="http://schemas.microsoft.com/office/drawing/2014/main" id="{387817C1-BECB-8D4D-2E00-F16502A1464C}"/>
              </a:ext>
            </a:extLst>
          </p:cNvPr>
          <p:cNvGrpSpPr/>
          <p:nvPr/>
        </p:nvGrpSpPr>
        <p:grpSpPr>
          <a:xfrm>
            <a:off x="883189" y="4188725"/>
            <a:ext cx="4198597" cy="1580352"/>
            <a:chOff x="5908075" y="3115878"/>
            <a:chExt cx="4198597" cy="1580352"/>
          </a:xfrm>
        </p:grpSpPr>
        <p:sp>
          <p:nvSpPr>
            <p:cNvPr id="89" name="Rectangle: Rounded Corners 54">
              <a:extLst>
                <a:ext uri="{FF2B5EF4-FFF2-40B4-BE49-F238E27FC236}">
                  <a16:creationId xmlns:a16="http://schemas.microsoft.com/office/drawing/2014/main" id="{F5747160-78A9-AA2D-52DD-DD3AC12EC7AE}"/>
                </a:ext>
              </a:extLst>
            </p:cNvPr>
            <p:cNvSpPr/>
            <p:nvPr/>
          </p:nvSpPr>
          <p:spPr>
            <a:xfrm flipH="1">
              <a:off x="6337520" y="3248001"/>
              <a:ext cx="1384736" cy="362001"/>
            </a:xfrm>
            <a:prstGeom prst="roundRect">
              <a:avLst>
                <a:gd name="adj" fmla="val 50000"/>
              </a:avLst>
            </a:prstGeom>
            <a:solidFill>
              <a:schemeClr val="accent4"/>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Regulatory</a:t>
              </a:r>
            </a:p>
          </p:txBody>
        </p:sp>
        <p:sp>
          <p:nvSpPr>
            <p:cNvPr id="90" name="Oval 89">
              <a:extLst>
                <a:ext uri="{FF2B5EF4-FFF2-40B4-BE49-F238E27FC236}">
                  <a16:creationId xmlns:a16="http://schemas.microsoft.com/office/drawing/2014/main" id="{D5BF6C55-3B53-A91C-03BE-B0646A92002D}"/>
                </a:ext>
              </a:extLst>
            </p:cNvPr>
            <p:cNvSpPr/>
            <p:nvPr/>
          </p:nvSpPr>
          <p:spPr>
            <a:xfrm rot="16200000" flipH="1">
              <a:off x="5908074" y="3115879"/>
              <a:ext cx="626247" cy="626246"/>
            </a:xfrm>
            <a:prstGeom prst="ellipse">
              <a:avLst/>
            </a:prstGeom>
            <a:solidFill>
              <a:srgbClr val="FFFFFF"/>
            </a:solidFill>
            <a:ln w="76200" cap="flat" cmpd="sng" algn="ctr">
              <a:solidFill>
                <a:schemeClr val="accent4"/>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98" name="Graphic 97">
              <a:extLst>
                <a:ext uri="{FF2B5EF4-FFF2-40B4-BE49-F238E27FC236}">
                  <a16:creationId xmlns:a16="http://schemas.microsoft.com/office/drawing/2014/main" id="{BFD14A8B-A4B7-0038-5E08-A198E688CEC4}"/>
                </a:ext>
              </a:extLst>
            </p:cNvPr>
            <p:cNvPicPr>
              <a:picLocks noChangeAspect="1"/>
            </p:cNvPicPr>
            <p:nvPr/>
          </p:nvPicPr>
          <p:blipFill>
            <a:blip r:embed="rId7" cstate="hq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059197" y="3267002"/>
              <a:ext cx="324000" cy="324000"/>
            </a:xfrm>
            <a:prstGeom prst="rect">
              <a:avLst/>
            </a:prstGeom>
          </p:spPr>
        </p:pic>
        <p:sp>
          <p:nvSpPr>
            <p:cNvPr id="143" name="TextBox 142">
              <a:extLst>
                <a:ext uri="{FF2B5EF4-FFF2-40B4-BE49-F238E27FC236}">
                  <a16:creationId xmlns:a16="http://schemas.microsoft.com/office/drawing/2014/main" id="{0963928C-0712-0EEB-F8F2-694186DFBC41}"/>
                </a:ext>
              </a:extLst>
            </p:cNvPr>
            <p:cNvSpPr txBox="1"/>
            <p:nvPr/>
          </p:nvSpPr>
          <p:spPr>
            <a:xfrm>
              <a:off x="6679765" y="3742123"/>
              <a:ext cx="3426907" cy="954107"/>
            </a:xfrm>
            <a:prstGeom prst="rect">
              <a:avLst/>
            </a:prstGeom>
            <a:noFill/>
          </p:spPr>
          <p:txBody>
            <a:bodyPr wrap="square" lIns="0" rIns="0">
              <a:spAutoFit/>
            </a:bodyPr>
            <a:lstStyle/>
            <a:p>
              <a:pPr marL="180975" indent="-180975">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Strategy guidance</a:t>
              </a:r>
            </a:p>
            <a:p>
              <a:pPr marL="180975" indent="-180975">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Scientific writing</a:t>
              </a:r>
            </a:p>
            <a:p>
              <a:pPr marL="180975" indent="-180975">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MA submission</a:t>
              </a:r>
            </a:p>
            <a:p>
              <a:pPr marL="180975" indent="-180975">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Post approval lifecycle management</a:t>
              </a:r>
            </a:p>
          </p:txBody>
        </p:sp>
      </p:grpSp>
      <p:grpSp>
        <p:nvGrpSpPr>
          <p:cNvPr id="23" name="Group 22">
            <a:extLst>
              <a:ext uri="{FF2B5EF4-FFF2-40B4-BE49-F238E27FC236}">
                <a16:creationId xmlns:a16="http://schemas.microsoft.com/office/drawing/2014/main" id="{99EFF5A8-B3F1-FE76-D742-F563773A17F1}"/>
              </a:ext>
            </a:extLst>
          </p:cNvPr>
          <p:cNvGrpSpPr/>
          <p:nvPr/>
        </p:nvGrpSpPr>
        <p:grpSpPr>
          <a:xfrm>
            <a:off x="861263" y="2573518"/>
            <a:ext cx="4198596" cy="1580307"/>
            <a:chOff x="5908076" y="1366958"/>
            <a:chExt cx="4198596" cy="1580307"/>
          </a:xfrm>
        </p:grpSpPr>
        <p:sp>
          <p:nvSpPr>
            <p:cNvPr id="83" name="Rectangle: Rounded Corners 54">
              <a:extLst>
                <a:ext uri="{FF2B5EF4-FFF2-40B4-BE49-F238E27FC236}">
                  <a16:creationId xmlns:a16="http://schemas.microsoft.com/office/drawing/2014/main" id="{61A0DEFE-6BA1-5106-03A6-79DFCBCA7B14}"/>
                </a:ext>
              </a:extLst>
            </p:cNvPr>
            <p:cNvSpPr/>
            <p:nvPr/>
          </p:nvSpPr>
          <p:spPr>
            <a:xfrm flipH="1">
              <a:off x="6337521" y="1499081"/>
              <a:ext cx="1565707" cy="362001"/>
            </a:xfrm>
            <a:prstGeom prst="roundRect">
              <a:avLst>
                <a:gd name="adj" fmla="val 50000"/>
              </a:avLst>
            </a:prstGeom>
            <a:solidFill>
              <a:schemeClr val="tx2"/>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QA Oversight</a:t>
              </a:r>
            </a:p>
          </p:txBody>
        </p:sp>
        <p:sp>
          <p:nvSpPr>
            <p:cNvPr id="84" name="Oval 83">
              <a:extLst>
                <a:ext uri="{FF2B5EF4-FFF2-40B4-BE49-F238E27FC236}">
                  <a16:creationId xmlns:a16="http://schemas.microsoft.com/office/drawing/2014/main" id="{A4D093BB-A472-2C68-A592-9BF1D8E80324}"/>
                </a:ext>
              </a:extLst>
            </p:cNvPr>
            <p:cNvSpPr/>
            <p:nvPr/>
          </p:nvSpPr>
          <p:spPr>
            <a:xfrm rot="16200000" flipH="1">
              <a:off x="5908075" y="1366959"/>
              <a:ext cx="626247" cy="626246"/>
            </a:xfrm>
            <a:prstGeom prst="ellipse">
              <a:avLst/>
            </a:prstGeom>
            <a:solidFill>
              <a:srgbClr val="FFFFFF"/>
            </a:solidFill>
            <a:ln w="76200" cap="flat" cmpd="sng" algn="ctr">
              <a:solidFill>
                <a:schemeClr val="tx2"/>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99" name="Graphic 98">
              <a:extLst>
                <a:ext uri="{FF2B5EF4-FFF2-40B4-BE49-F238E27FC236}">
                  <a16:creationId xmlns:a16="http://schemas.microsoft.com/office/drawing/2014/main" id="{473662BE-1995-E667-348B-056EABF737CB}"/>
                </a:ext>
              </a:extLst>
            </p:cNvPr>
            <p:cNvPicPr>
              <a:picLocks noChangeAspect="1"/>
            </p:cNvPicPr>
            <p:nvPr/>
          </p:nvPicPr>
          <p:blipFill>
            <a:blip r:embed="rId9" cstate="hq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059198" y="1518082"/>
              <a:ext cx="324000" cy="324000"/>
            </a:xfrm>
            <a:prstGeom prst="rect">
              <a:avLst/>
            </a:prstGeom>
          </p:spPr>
        </p:pic>
        <p:sp>
          <p:nvSpPr>
            <p:cNvPr id="144" name="TextBox 143">
              <a:extLst>
                <a:ext uri="{FF2B5EF4-FFF2-40B4-BE49-F238E27FC236}">
                  <a16:creationId xmlns:a16="http://schemas.microsoft.com/office/drawing/2014/main" id="{5AFBEFEF-89A1-76CD-CB2E-E7605D0BDAF7}"/>
                </a:ext>
              </a:extLst>
            </p:cNvPr>
            <p:cNvSpPr txBox="1"/>
            <p:nvPr/>
          </p:nvSpPr>
          <p:spPr>
            <a:xfrm>
              <a:off x="6679765" y="1993158"/>
              <a:ext cx="3426907" cy="954107"/>
            </a:xfrm>
            <a:prstGeom prst="rect">
              <a:avLst/>
            </a:prstGeom>
            <a:noFill/>
          </p:spPr>
          <p:txBody>
            <a:bodyPr wrap="square" lIns="0" rIns="0">
              <a:spAutoFit/>
            </a:bodyPr>
            <a:lstStyle/>
            <a:p>
              <a:pPr>
                <a:buClr>
                  <a:schemeClr val="accent2"/>
                </a:buClr>
                <a:buSzPct val="100000"/>
              </a:pPr>
              <a:r>
                <a:rPr lang="en-GB" sz="1400">
                  <a:latin typeface="+mj-lt"/>
                  <a:ea typeface="Open Sans Light" panose="020B0306030504020204" pitchFamily="34" charset="0"/>
                  <a:cs typeface="Open Sans Light" panose="020B0306030504020204" pitchFamily="34" charset="0"/>
                </a:rPr>
                <a:t>Monitoring of (contract) manufacturing and ensure that GMP quality requirements are met</a:t>
              </a:r>
            </a:p>
            <a:p>
              <a:pPr marL="361950" indent="-173038">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QTA advice</a:t>
              </a:r>
            </a:p>
            <a:p>
              <a:pPr marL="361950" indent="-173038">
                <a:buClr>
                  <a:schemeClr val="tx1"/>
                </a:buClr>
                <a:buSzPct val="80000"/>
                <a:buFont typeface="Courier New" panose="02070309020205020404" pitchFamily="49" charset="0"/>
                <a:buChar char="o"/>
              </a:pPr>
              <a:r>
                <a:rPr lang="en-GB" sz="1400">
                  <a:latin typeface="+mj-lt"/>
                  <a:ea typeface="Open Sans Light" panose="020B0306030504020204" pitchFamily="34" charset="0"/>
                  <a:cs typeface="Open Sans Light" panose="020B0306030504020204" pitchFamily="34" charset="0"/>
                </a:rPr>
                <a:t>EU GMP</a:t>
              </a:r>
            </a:p>
          </p:txBody>
        </p:sp>
      </p:grpSp>
      <p:grpSp>
        <p:nvGrpSpPr>
          <p:cNvPr id="22" name="Group 21">
            <a:extLst>
              <a:ext uri="{FF2B5EF4-FFF2-40B4-BE49-F238E27FC236}">
                <a16:creationId xmlns:a16="http://schemas.microsoft.com/office/drawing/2014/main" id="{672248D5-0262-C3F8-7581-A8340CE12068}"/>
              </a:ext>
            </a:extLst>
          </p:cNvPr>
          <p:cNvGrpSpPr/>
          <p:nvPr/>
        </p:nvGrpSpPr>
        <p:grpSpPr>
          <a:xfrm>
            <a:off x="5604374" y="3819835"/>
            <a:ext cx="4761758" cy="1149466"/>
            <a:chOff x="901409" y="4864796"/>
            <a:chExt cx="4761758" cy="1149466"/>
          </a:xfrm>
        </p:grpSpPr>
        <p:sp>
          <p:nvSpPr>
            <p:cNvPr id="92" name="Rectangle: Rounded Corners 54">
              <a:extLst>
                <a:ext uri="{FF2B5EF4-FFF2-40B4-BE49-F238E27FC236}">
                  <a16:creationId xmlns:a16="http://schemas.microsoft.com/office/drawing/2014/main" id="{33B4B68B-0563-7DF1-1BCE-E3152E0DECB3}"/>
                </a:ext>
              </a:extLst>
            </p:cNvPr>
            <p:cNvSpPr/>
            <p:nvPr/>
          </p:nvSpPr>
          <p:spPr>
            <a:xfrm flipH="1">
              <a:off x="1330854" y="4996964"/>
              <a:ext cx="2014610" cy="361910"/>
            </a:xfrm>
            <a:prstGeom prst="roundRect">
              <a:avLst>
                <a:gd name="adj" fmla="val 50000"/>
              </a:avLst>
            </a:prstGeom>
            <a:solidFill>
              <a:schemeClr val="bg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lang="pt-PT" sz="1400" b="1" kern="0">
                  <a:solidFill>
                    <a:srgbClr val="FFFFFF"/>
                  </a:solidFill>
                  <a:latin typeface="Calibri" panose="020F0502020204030204"/>
                  <a:cs typeface="Arial" panose="020B0604020202020204" pitchFamily="34" charset="0"/>
                </a:rPr>
                <a:t>Laboratory services</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93" name="Oval 92">
              <a:extLst>
                <a:ext uri="{FF2B5EF4-FFF2-40B4-BE49-F238E27FC236}">
                  <a16:creationId xmlns:a16="http://schemas.microsoft.com/office/drawing/2014/main" id="{08D42EE8-57B5-36CF-F297-6EE57C1C5E21}"/>
                </a:ext>
              </a:extLst>
            </p:cNvPr>
            <p:cNvSpPr/>
            <p:nvPr/>
          </p:nvSpPr>
          <p:spPr>
            <a:xfrm rot="16200000" flipH="1">
              <a:off x="901408" y="4864797"/>
              <a:ext cx="626247" cy="626246"/>
            </a:xfrm>
            <a:prstGeom prst="ellipse">
              <a:avLst/>
            </a:prstGeom>
            <a:solidFill>
              <a:srgbClr val="FFFFFF"/>
            </a:solidFill>
            <a:ln w="76200" cap="flat" cmpd="sng" algn="ctr">
              <a:solidFill>
                <a:schemeClr val="bg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39" name="TextBox 138">
              <a:extLst>
                <a:ext uri="{FF2B5EF4-FFF2-40B4-BE49-F238E27FC236}">
                  <a16:creationId xmlns:a16="http://schemas.microsoft.com/office/drawing/2014/main" id="{C3C7623B-4F84-00DF-27EA-EC9F6959E951}"/>
                </a:ext>
              </a:extLst>
            </p:cNvPr>
            <p:cNvSpPr txBox="1"/>
            <p:nvPr/>
          </p:nvSpPr>
          <p:spPr>
            <a:xfrm>
              <a:off x="1673395" y="5491042"/>
              <a:ext cx="3989772" cy="523220"/>
            </a:xfrm>
            <a:prstGeom prst="rect">
              <a:avLst/>
            </a:prstGeom>
            <a:noFill/>
          </p:spPr>
          <p:txBody>
            <a:bodyPr wrap="square" lIns="0" rIns="0">
              <a:spAutoFit/>
            </a:bodyPr>
            <a:lstStyle/>
            <a:p>
              <a:pPr>
                <a:buClr>
                  <a:schemeClr val="accent2"/>
                </a:buClr>
                <a:buSzPct val="100000"/>
              </a:pPr>
              <a:r>
                <a:rPr lang="en-GB" sz="1400">
                  <a:latin typeface="+mj-lt"/>
                  <a:ea typeface="Open Sans Light" panose="020B0306030504020204" pitchFamily="34" charset="0"/>
                  <a:cs typeface="Open Sans Light" panose="020B0306030504020204" pitchFamily="34" charset="0"/>
                </a:rPr>
                <a:t>GMP </a:t>
              </a:r>
              <a:r>
                <a:rPr lang="en-US" sz="1400">
                  <a:latin typeface="+mj-lt"/>
                  <a:ea typeface="Open Sans Light" panose="020B0306030504020204" pitchFamily="34" charset="0"/>
                  <a:cs typeface="Open Sans Light" panose="020B0306030504020204" pitchFamily="34" charset="0"/>
                </a:rPr>
                <a:t>Licensed QC testing laboratory for all your products</a:t>
              </a:r>
              <a:endParaRPr lang="en-GB" sz="1400">
                <a:latin typeface="+mj-lt"/>
                <a:ea typeface="Open Sans Light" panose="020B0306030504020204" pitchFamily="34" charset="0"/>
                <a:cs typeface="Open Sans Light" panose="020B0306030504020204" pitchFamily="34" charset="0"/>
              </a:endParaRPr>
            </a:p>
          </p:txBody>
        </p:sp>
        <p:pic>
          <p:nvPicPr>
            <p:cNvPr id="146" name="Graphic 145">
              <a:extLst>
                <a:ext uri="{FF2B5EF4-FFF2-40B4-BE49-F238E27FC236}">
                  <a16:creationId xmlns:a16="http://schemas.microsoft.com/office/drawing/2014/main" id="{821A77BD-11C1-8A93-8615-A699D92A314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52531" y="5014608"/>
              <a:ext cx="324000" cy="324000"/>
            </a:xfrm>
            <a:prstGeom prst="rect">
              <a:avLst/>
            </a:prstGeom>
          </p:spPr>
        </p:pic>
      </p:grpSp>
      <p:grpSp>
        <p:nvGrpSpPr>
          <p:cNvPr id="25" name="Group 24">
            <a:extLst>
              <a:ext uri="{FF2B5EF4-FFF2-40B4-BE49-F238E27FC236}">
                <a16:creationId xmlns:a16="http://schemas.microsoft.com/office/drawing/2014/main" id="{1E2790B7-5D9B-B0E4-3296-336A059A4900}"/>
              </a:ext>
            </a:extLst>
          </p:cNvPr>
          <p:cNvGrpSpPr/>
          <p:nvPr/>
        </p:nvGrpSpPr>
        <p:grpSpPr>
          <a:xfrm>
            <a:off x="5604373" y="2712240"/>
            <a:ext cx="3440706" cy="934021"/>
            <a:chOff x="5908074" y="4864798"/>
            <a:chExt cx="3440706" cy="934021"/>
          </a:xfrm>
        </p:grpSpPr>
        <p:sp>
          <p:nvSpPr>
            <p:cNvPr id="95" name="Rectangle: Rounded Corners 54">
              <a:extLst>
                <a:ext uri="{FF2B5EF4-FFF2-40B4-BE49-F238E27FC236}">
                  <a16:creationId xmlns:a16="http://schemas.microsoft.com/office/drawing/2014/main" id="{D83CA9E4-D40D-295F-674D-6BDE5A24A231}"/>
                </a:ext>
              </a:extLst>
            </p:cNvPr>
            <p:cNvSpPr/>
            <p:nvPr/>
          </p:nvSpPr>
          <p:spPr>
            <a:xfrm flipH="1">
              <a:off x="6337519" y="4996966"/>
              <a:ext cx="1247309" cy="361910"/>
            </a:xfrm>
            <a:prstGeom prst="roundRect">
              <a:avLst>
                <a:gd name="adj" fmla="val 50000"/>
              </a:avLst>
            </a:prstGeom>
            <a:solidFill>
              <a:schemeClr val="accent4"/>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Vigilance</a:t>
              </a:r>
            </a:p>
          </p:txBody>
        </p:sp>
        <p:sp>
          <p:nvSpPr>
            <p:cNvPr id="96" name="Oval 95">
              <a:extLst>
                <a:ext uri="{FF2B5EF4-FFF2-40B4-BE49-F238E27FC236}">
                  <a16:creationId xmlns:a16="http://schemas.microsoft.com/office/drawing/2014/main" id="{D8EF1FED-0382-0572-0ACC-90036F695AFA}"/>
                </a:ext>
              </a:extLst>
            </p:cNvPr>
            <p:cNvSpPr/>
            <p:nvPr/>
          </p:nvSpPr>
          <p:spPr>
            <a:xfrm rot="16200000" flipH="1">
              <a:off x="5908073" y="4864799"/>
              <a:ext cx="626247" cy="626246"/>
            </a:xfrm>
            <a:prstGeom prst="ellipse">
              <a:avLst/>
            </a:prstGeom>
            <a:solidFill>
              <a:srgbClr val="FFFFFF"/>
            </a:solidFill>
            <a:ln w="76200" cap="flat" cmpd="sng" algn="ctr">
              <a:solidFill>
                <a:schemeClr val="accent4"/>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42" name="TextBox 141">
              <a:extLst>
                <a:ext uri="{FF2B5EF4-FFF2-40B4-BE49-F238E27FC236}">
                  <a16:creationId xmlns:a16="http://schemas.microsoft.com/office/drawing/2014/main" id="{683833DA-652E-35A0-4380-136103B0E244}"/>
                </a:ext>
              </a:extLst>
            </p:cNvPr>
            <p:cNvSpPr txBox="1"/>
            <p:nvPr/>
          </p:nvSpPr>
          <p:spPr>
            <a:xfrm>
              <a:off x="6679765" y="5491042"/>
              <a:ext cx="2669015" cy="307777"/>
            </a:xfrm>
            <a:prstGeom prst="rect">
              <a:avLst/>
            </a:prstGeom>
            <a:noFill/>
          </p:spPr>
          <p:txBody>
            <a:bodyPr wrap="square" lIns="0" rIns="0">
              <a:spAutoFit/>
            </a:bodyPr>
            <a:lstStyle/>
            <a:p>
              <a:pPr>
                <a:buClr>
                  <a:schemeClr val="accent2"/>
                </a:buClr>
                <a:buSzPct val="100000"/>
              </a:pPr>
              <a:r>
                <a:rPr lang="en-GB" sz="1400">
                  <a:latin typeface="+mj-lt"/>
                  <a:ea typeface="Open Sans Light" panose="020B0306030504020204" pitchFamily="34" charset="0"/>
                  <a:cs typeface="Open Sans Light" panose="020B0306030504020204" pitchFamily="34" charset="0"/>
                </a:rPr>
                <a:t>QPP Services</a:t>
              </a:r>
            </a:p>
          </p:txBody>
        </p:sp>
        <p:pic>
          <p:nvPicPr>
            <p:cNvPr id="148" name="Graphic 147">
              <a:extLst>
                <a:ext uri="{FF2B5EF4-FFF2-40B4-BE49-F238E27FC236}">
                  <a16:creationId xmlns:a16="http://schemas.microsoft.com/office/drawing/2014/main" id="{D760C3D2-17A4-7CEE-836B-BA23E0F21E32}"/>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059196" y="5015922"/>
              <a:ext cx="324000" cy="324000"/>
            </a:xfrm>
            <a:prstGeom prst="rect">
              <a:avLst/>
            </a:prstGeom>
          </p:spPr>
        </p:pic>
      </p:grpSp>
      <p:sp>
        <p:nvSpPr>
          <p:cNvPr id="19" name="TextBox 18">
            <a:extLst>
              <a:ext uri="{FF2B5EF4-FFF2-40B4-BE49-F238E27FC236}">
                <a16:creationId xmlns:a16="http://schemas.microsoft.com/office/drawing/2014/main" id="{B89C9E5D-4B4B-4130-2ADB-84F56E2A80E3}"/>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13</a:t>
            </a:fld>
            <a:endParaRPr lang="en-GB" sz="1050">
              <a:solidFill>
                <a:srgbClr val="002855"/>
              </a:solidFill>
              <a:latin typeface="Calibri Light" panose="020F0302020204030204"/>
              <a:ea typeface="Verdana" panose="020B0604030504040204" pitchFamily="34" charset="0"/>
            </a:endParaRPr>
          </a:p>
        </p:txBody>
      </p:sp>
      <p:sp>
        <p:nvSpPr>
          <p:cNvPr id="27" name="Rectangle: Rounded Corners 54">
            <a:extLst>
              <a:ext uri="{FF2B5EF4-FFF2-40B4-BE49-F238E27FC236}">
                <a16:creationId xmlns:a16="http://schemas.microsoft.com/office/drawing/2014/main" id="{15F3C486-E8AC-04AB-DA53-9E2C1012D51E}"/>
              </a:ext>
            </a:extLst>
          </p:cNvPr>
          <p:cNvSpPr/>
          <p:nvPr/>
        </p:nvSpPr>
        <p:spPr>
          <a:xfrm flipH="1">
            <a:off x="1312635" y="1305878"/>
            <a:ext cx="1777096" cy="362001"/>
          </a:xfrm>
          <a:prstGeom prst="roundRect">
            <a:avLst>
              <a:gd name="adj" fmla="val 50000"/>
            </a:avLst>
          </a:prstGeom>
          <a:solidFill>
            <a:schemeClr val="accent2"/>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lang="pt-PT" sz="1400" b="1" kern="0">
                <a:solidFill>
                  <a:srgbClr val="FFFFFF"/>
                </a:solidFill>
                <a:latin typeface="Calibri" panose="020F0502020204030204"/>
                <a:cs typeface="Arial" panose="020B0604020202020204" pitchFamily="34" charset="0"/>
              </a:rPr>
              <a:t>F</a:t>
            </a: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easibility study</a:t>
            </a:r>
          </a:p>
        </p:txBody>
      </p:sp>
      <p:sp>
        <p:nvSpPr>
          <p:cNvPr id="28" name="Oval 27">
            <a:extLst>
              <a:ext uri="{FF2B5EF4-FFF2-40B4-BE49-F238E27FC236}">
                <a16:creationId xmlns:a16="http://schemas.microsoft.com/office/drawing/2014/main" id="{1F04E73E-05E8-C254-4B06-C695ACA3DB3B}"/>
              </a:ext>
            </a:extLst>
          </p:cNvPr>
          <p:cNvSpPr/>
          <p:nvPr/>
        </p:nvSpPr>
        <p:spPr>
          <a:xfrm rot="16200000" flipH="1">
            <a:off x="883189" y="1173756"/>
            <a:ext cx="626247" cy="626246"/>
          </a:xfrm>
          <a:prstGeom prst="ellipse">
            <a:avLst/>
          </a:prstGeom>
          <a:solidFill>
            <a:srgbClr val="FFFFFF"/>
          </a:solidFill>
          <a:ln w="76200" cap="flat" cmpd="sng" algn="ctr">
            <a:solidFill>
              <a:schemeClr val="accent2"/>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29" name="Graphic 28">
            <a:extLst>
              <a:ext uri="{FF2B5EF4-FFF2-40B4-BE49-F238E27FC236}">
                <a16:creationId xmlns:a16="http://schemas.microsoft.com/office/drawing/2014/main" id="{20B4609E-F1E5-B520-38BA-DE948DB3B85D}"/>
              </a:ext>
            </a:extLst>
          </p:cNvPr>
          <p:cNvPicPr>
            <a:picLocks noChangeAspect="1"/>
          </p:cNvPicPr>
          <p:nvPr/>
        </p:nvPicPr>
        <p:blipFill>
          <a:blip r:embed="rId15" cstate="hqprint">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1034312" y="1324879"/>
            <a:ext cx="324000" cy="324000"/>
          </a:xfrm>
          <a:prstGeom prst="rect">
            <a:avLst/>
          </a:prstGeom>
        </p:spPr>
      </p:pic>
      <p:sp>
        <p:nvSpPr>
          <p:cNvPr id="30" name="TextBox 29">
            <a:extLst>
              <a:ext uri="{FF2B5EF4-FFF2-40B4-BE49-F238E27FC236}">
                <a16:creationId xmlns:a16="http://schemas.microsoft.com/office/drawing/2014/main" id="{649FAC79-5AD4-16F2-3C54-C59BE0B5254A}"/>
              </a:ext>
            </a:extLst>
          </p:cNvPr>
          <p:cNvSpPr txBox="1"/>
          <p:nvPr/>
        </p:nvSpPr>
        <p:spPr>
          <a:xfrm>
            <a:off x="1654879" y="1799955"/>
            <a:ext cx="3633279" cy="738664"/>
          </a:xfrm>
          <a:prstGeom prst="rect">
            <a:avLst/>
          </a:prstGeom>
          <a:noFill/>
        </p:spPr>
        <p:txBody>
          <a:bodyPr wrap="square" lIns="0" rIns="0">
            <a:spAutoFit/>
          </a:bodyPr>
          <a:lstStyle/>
          <a:p>
            <a:pPr>
              <a:buClr>
                <a:schemeClr val="accent2"/>
              </a:buClr>
              <a:buSzPct val="100000"/>
            </a:pPr>
            <a:r>
              <a:rPr lang="en-US" sz="1400">
                <a:latin typeface="+mj-lt"/>
                <a:ea typeface="Open Sans Light" panose="020B0306030504020204" pitchFamily="34" charset="0"/>
                <a:cs typeface="Open Sans Light" panose="020B0306030504020204" pitchFamily="34" charset="0"/>
              </a:rPr>
              <a:t>A detailed report outlining a quality and regulatory plan you need to execute to place your product on the market.</a:t>
            </a:r>
            <a:endParaRPr lang="en-GB" sz="1400">
              <a:latin typeface="+mj-lt"/>
              <a:ea typeface="Open Sans Light" panose="020B0306030504020204" pitchFamily="34" charset="0"/>
              <a:cs typeface="Open Sans Light" panose="020B0306030504020204" pitchFamily="34" charset="0"/>
            </a:endParaRPr>
          </a:p>
        </p:txBody>
      </p:sp>
    </p:spTree>
    <p:extLst>
      <p:ext uri="{BB962C8B-B14F-4D97-AF65-F5344CB8AC3E}">
        <p14:creationId xmlns:p14="http://schemas.microsoft.com/office/powerpoint/2010/main" val="242485349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84730232-C4F2-9017-7F30-7CB7C66144E1}"/>
              </a:ext>
            </a:extLst>
          </p:cNvPr>
          <p:cNvSpPr/>
          <p:nvPr/>
        </p:nvSpPr>
        <p:spPr>
          <a:xfrm>
            <a:off x="-2813" y="3443106"/>
            <a:ext cx="11747620" cy="178732"/>
          </a:xfrm>
          <a:prstGeom prst="rect">
            <a:avLst/>
          </a:prstGeom>
          <a:solidFill>
            <a:schemeClr val="bg1">
              <a:lumMod val="20000"/>
              <a:lumOff val="80000"/>
              <a:alpha val="5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63A8FC"/>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6C04EFC1-E83F-64CE-DB1D-6DB1E0054FCC}"/>
              </a:ext>
            </a:extLst>
          </p:cNvPr>
          <p:cNvSpPr txBox="1"/>
          <p:nvPr/>
        </p:nvSpPr>
        <p:spPr>
          <a:xfrm>
            <a:off x="367536" y="288405"/>
            <a:ext cx="9291691" cy="722505"/>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it-IT" sz="2800" b="1" i="0" u="none" strike="noStrike" kern="1200" cap="none" spc="0" normalizeH="0" baseline="0" noProof="0">
                <a:ln/>
                <a:solidFill>
                  <a:schemeClr val="tx1"/>
                </a:solidFill>
                <a:effectLst/>
                <a:uLnTx/>
                <a:uFillTx/>
                <a:latin typeface="Calibri" panose="020F0502020204030204"/>
                <a:ea typeface="Verdana" panose="020B0604030504040204" pitchFamily="34" charset="0"/>
                <a:cs typeface="+mn-cs"/>
                <a:sym typeface="Zilla Slab Light"/>
                <a:rtl val="0"/>
              </a:rPr>
              <a:t>Implementation plan</a:t>
            </a:r>
            <a:br>
              <a:rPr kumimoji="0" lang="it-IT" sz="2800" b="1" i="0" u="none" strike="noStrike" kern="1200" cap="none" spc="0" normalizeH="0" baseline="0" noProof="0">
                <a:ln/>
                <a:solidFill>
                  <a:schemeClr val="tx1"/>
                </a:solidFill>
                <a:effectLst/>
                <a:uLnTx/>
                <a:uFillTx/>
                <a:latin typeface="Calibri" panose="020F0502020204030204"/>
                <a:ea typeface="Verdana" panose="020B0604030504040204" pitchFamily="34" charset="0"/>
                <a:cs typeface="+mn-cs"/>
                <a:sym typeface="Zilla Slab Light"/>
                <a:rtl val="0"/>
              </a:rPr>
            </a:br>
            <a:r>
              <a:rPr kumimoji="0" lang="it-IT" sz="2000" b="0"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Zilla Slab Light"/>
                <a:rtl val="0"/>
              </a:rPr>
              <a:t>Supporting </a:t>
            </a:r>
            <a:r>
              <a:rPr lang="it-IT" sz="2000" b="0">
                <a:solidFill>
                  <a:schemeClr val="tx1"/>
                </a:solidFill>
                <a:latin typeface="Calibri Light" panose="020F0302020204030204"/>
                <a:ea typeface="Verdana" panose="020B0604030504040204" pitchFamily="34" charset="0"/>
                <a:sym typeface="Zilla Slab Light"/>
              </a:rPr>
              <a:t>you every step of the way</a:t>
            </a:r>
            <a:r>
              <a:rPr kumimoji="0" lang="it-IT" sz="2000" b="0"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Zilla Slab Light"/>
                <a:rtl val="0"/>
              </a:rPr>
              <a:t> </a:t>
            </a:r>
            <a:endParaRPr kumimoji="0" lang="it-IT" sz="2800" b="0"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Zilla Slab Light"/>
              <a:rtl val="0"/>
            </a:endParaRPr>
          </a:p>
        </p:txBody>
      </p:sp>
      <p:grpSp>
        <p:nvGrpSpPr>
          <p:cNvPr id="3" name="Group 2">
            <a:extLst>
              <a:ext uri="{FF2B5EF4-FFF2-40B4-BE49-F238E27FC236}">
                <a16:creationId xmlns:a16="http://schemas.microsoft.com/office/drawing/2014/main" id="{9A1865E5-C6AA-0507-DCB7-2BA143CBDA8B}"/>
              </a:ext>
            </a:extLst>
          </p:cNvPr>
          <p:cNvGrpSpPr>
            <a:grpSpLocks noChangeAspect="1"/>
          </p:cNvGrpSpPr>
          <p:nvPr/>
        </p:nvGrpSpPr>
        <p:grpSpPr>
          <a:xfrm>
            <a:off x="11368685" y="6281294"/>
            <a:ext cx="571746" cy="396000"/>
            <a:chOff x="10074978" y="3804236"/>
            <a:chExt cx="519769" cy="360000"/>
          </a:xfrm>
        </p:grpSpPr>
        <p:sp>
          <p:nvSpPr>
            <p:cNvPr id="4" name="Freeform: Shape 16">
              <a:extLst>
                <a:ext uri="{FF2B5EF4-FFF2-40B4-BE49-F238E27FC236}">
                  <a16:creationId xmlns:a16="http://schemas.microsoft.com/office/drawing/2014/main" id="{8A4B56F8-FAD7-ACDD-C545-930CC2AAE6E2}"/>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31">
              <a:extLst>
                <a:ext uri="{FF2B5EF4-FFF2-40B4-BE49-F238E27FC236}">
                  <a16:creationId xmlns:a16="http://schemas.microsoft.com/office/drawing/2014/main" id="{80010296-FDFE-4BEA-7E88-3725F86DF3C1}"/>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32">
              <a:extLst>
                <a:ext uri="{FF2B5EF4-FFF2-40B4-BE49-F238E27FC236}">
                  <a16:creationId xmlns:a16="http://schemas.microsoft.com/office/drawing/2014/main" id="{2F2D8961-67A0-62F5-DDCE-928150B9BB3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33">
              <a:extLst>
                <a:ext uri="{FF2B5EF4-FFF2-40B4-BE49-F238E27FC236}">
                  <a16:creationId xmlns:a16="http://schemas.microsoft.com/office/drawing/2014/main" id="{DE5EC986-446A-4090-5261-6B40593979EC}"/>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29">
              <a:extLst>
                <a:ext uri="{FF2B5EF4-FFF2-40B4-BE49-F238E27FC236}">
                  <a16:creationId xmlns:a16="http://schemas.microsoft.com/office/drawing/2014/main" id="{0C6A0CA5-FF4E-88C5-6032-E74357572C6B}"/>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0">
              <a:extLst>
                <a:ext uri="{FF2B5EF4-FFF2-40B4-BE49-F238E27FC236}">
                  <a16:creationId xmlns:a16="http://schemas.microsoft.com/office/drawing/2014/main" id="{E3F00A16-154B-E0AE-1EFD-B2CC2A474FAE}"/>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0">
              <a:extLst>
                <a:ext uri="{FF2B5EF4-FFF2-40B4-BE49-F238E27FC236}">
                  <a16:creationId xmlns:a16="http://schemas.microsoft.com/office/drawing/2014/main" id="{447289CD-43F1-755B-6C54-AE03EF158DF2}"/>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1">
              <a:extLst>
                <a:ext uri="{FF2B5EF4-FFF2-40B4-BE49-F238E27FC236}">
                  <a16:creationId xmlns:a16="http://schemas.microsoft.com/office/drawing/2014/main" id="{98140D6D-C815-7AFE-786E-94A550BFCCD1}"/>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2">
              <a:extLst>
                <a:ext uri="{FF2B5EF4-FFF2-40B4-BE49-F238E27FC236}">
                  <a16:creationId xmlns:a16="http://schemas.microsoft.com/office/drawing/2014/main" id="{486D9827-E84D-15A2-F996-6EEF3F528485}"/>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3">
              <a:extLst>
                <a:ext uri="{FF2B5EF4-FFF2-40B4-BE49-F238E27FC236}">
                  <a16:creationId xmlns:a16="http://schemas.microsoft.com/office/drawing/2014/main" id="{43578571-98EB-6DCA-CC5A-706B9A4FAD0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4">
              <a:extLst>
                <a:ext uri="{FF2B5EF4-FFF2-40B4-BE49-F238E27FC236}">
                  <a16:creationId xmlns:a16="http://schemas.microsoft.com/office/drawing/2014/main" id="{49636545-3354-AC2B-798C-6414C03E0326}"/>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25">
              <a:extLst>
                <a:ext uri="{FF2B5EF4-FFF2-40B4-BE49-F238E27FC236}">
                  <a16:creationId xmlns:a16="http://schemas.microsoft.com/office/drawing/2014/main" id="{1D5425A7-BD28-D87C-7263-0CB7DB1304EB}"/>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6">
              <a:extLst>
                <a:ext uri="{FF2B5EF4-FFF2-40B4-BE49-F238E27FC236}">
                  <a16:creationId xmlns:a16="http://schemas.microsoft.com/office/drawing/2014/main" id="{4C822A52-9222-9FEB-F1CD-E9914D81FC5F}"/>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7">
              <a:extLst>
                <a:ext uri="{FF2B5EF4-FFF2-40B4-BE49-F238E27FC236}">
                  <a16:creationId xmlns:a16="http://schemas.microsoft.com/office/drawing/2014/main" id="{CE540B85-ED9F-7917-81BC-8C8EBC527FD5}"/>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8">
              <a:extLst>
                <a:ext uri="{FF2B5EF4-FFF2-40B4-BE49-F238E27FC236}">
                  <a16:creationId xmlns:a16="http://schemas.microsoft.com/office/drawing/2014/main" id="{005ADF42-D479-14F8-5B1A-B72089679B98}"/>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19" name="Straight Connector 18">
            <a:extLst>
              <a:ext uri="{FF2B5EF4-FFF2-40B4-BE49-F238E27FC236}">
                <a16:creationId xmlns:a16="http://schemas.microsoft.com/office/drawing/2014/main" id="{85A5F897-B2F1-78EC-C73D-6FB23F962377}"/>
              </a:ext>
            </a:extLst>
          </p:cNvPr>
          <p:cNvCxnSpPr>
            <a:cxnSpLocks/>
            <a:endCxn id="61" idx="3"/>
          </p:cNvCxnSpPr>
          <p:nvPr/>
        </p:nvCxnSpPr>
        <p:spPr>
          <a:xfrm flipV="1">
            <a:off x="0" y="3529694"/>
            <a:ext cx="11750767" cy="3412"/>
          </a:xfrm>
          <a:prstGeom prst="line">
            <a:avLst/>
          </a:prstGeom>
          <a:noFill/>
          <a:ln w="25400" cap="rnd" cmpd="sng" algn="ctr">
            <a:solidFill>
              <a:schemeClr val="tx1"/>
            </a:solidFill>
            <a:prstDash val="sysDot"/>
            <a:round/>
            <a:tailEnd type="none" w="lg" len="med"/>
          </a:ln>
          <a:effectLst/>
        </p:spPr>
      </p:cxnSp>
      <p:grpSp>
        <p:nvGrpSpPr>
          <p:cNvPr id="56" name="Group 55">
            <a:extLst>
              <a:ext uri="{FF2B5EF4-FFF2-40B4-BE49-F238E27FC236}">
                <a16:creationId xmlns:a16="http://schemas.microsoft.com/office/drawing/2014/main" id="{88922D47-E3D3-C13E-FC7E-4E9888691193}"/>
              </a:ext>
            </a:extLst>
          </p:cNvPr>
          <p:cNvGrpSpPr>
            <a:grpSpLocks noChangeAspect="1"/>
          </p:cNvGrpSpPr>
          <p:nvPr/>
        </p:nvGrpSpPr>
        <p:grpSpPr>
          <a:xfrm rot="16200000">
            <a:off x="958111" y="3443106"/>
            <a:ext cx="180001" cy="180000"/>
            <a:chOff x="9737018" y="3224536"/>
            <a:chExt cx="573160" cy="573158"/>
          </a:xfrm>
          <a:solidFill>
            <a:schemeClr val="accent2"/>
          </a:solidFill>
        </p:grpSpPr>
        <p:sp>
          <p:nvSpPr>
            <p:cNvPr id="63" name="Circle: Hollow 476">
              <a:extLst>
                <a:ext uri="{FF2B5EF4-FFF2-40B4-BE49-F238E27FC236}">
                  <a16:creationId xmlns:a16="http://schemas.microsoft.com/office/drawing/2014/main" id="{8F92A0EE-09F8-8AF9-8142-5D7DFAA047B2}"/>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DD2AF171-E7F7-5167-319B-A8B4A302B79C}"/>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24" name="Oval 23">
            <a:extLst>
              <a:ext uri="{FF2B5EF4-FFF2-40B4-BE49-F238E27FC236}">
                <a16:creationId xmlns:a16="http://schemas.microsoft.com/office/drawing/2014/main" id="{7EB14B9A-DCEC-5EDF-2335-51EC1B511473}"/>
              </a:ext>
            </a:extLst>
          </p:cNvPr>
          <p:cNvSpPr/>
          <p:nvPr/>
        </p:nvSpPr>
        <p:spPr>
          <a:xfrm flipH="1">
            <a:off x="2407769" y="3489627"/>
            <a:ext cx="86957" cy="86957"/>
          </a:xfrm>
          <a:prstGeom prst="ellipse">
            <a:avLst/>
          </a:prstGeom>
          <a:solidFill>
            <a:schemeClr val="tx2"/>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FD6EC9DD-8DBF-5F24-97EC-45FD9F26F1AF}"/>
              </a:ext>
            </a:extLst>
          </p:cNvPr>
          <p:cNvGrpSpPr>
            <a:grpSpLocks noChangeAspect="1"/>
          </p:cNvGrpSpPr>
          <p:nvPr/>
        </p:nvGrpSpPr>
        <p:grpSpPr>
          <a:xfrm rot="16200000">
            <a:off x="3764382" y="3443106"/>
            <a:ext cx="180001" cy="180000"/>
            <a:chOff x="9737018" y="3224536"/>
            <a:chExt cx="573160" cy="573158"/>
          </a:xfrm>
          <a:solidFill>
            <a:schemeClr val="tx1"/>
          </a:solidFill>
        </p:grpSpPr>
        <p:sp>
          <p:nvSpPr>
            <p:cNvPr id="26" name="Circle: Hollow 476">
              <a:extLst>
                <a:ext uri="{FF2B5EF4-FFF2-40B4-BE49-F238E27FC236}">
                  <a16:creationId xmlns:a16="http://schemas.microsoft.com/office/drawing/2014/main" id="{6101782B-8565-1D38-925E-758E1E079D78}"/>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BC890384-FD5F-176C-A6DE-0E88099D6C85}"/>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28" name="Group 27">
            <a:extLst>
              <a:ext uri="{FF2B5EF4-FFF2-40B4-BE49-F238E27FC236}">
                <a16:creationId xmlns:a16="http://schemas.microsoft.com/office/drawing/2014/main" id="{A6FABAF6-8F16-9212-0E6D-6507F66B518F}"/>
              </a:ext>
            </a:extLst>
          </p:cNvPr>
          <p:cNvGrpSpPr>
            <a:grpSpLocks noChangeAspect="1"/>
          </p:cNvGrpSpPr>
          <p:nvPr/>
        </p:nvGrpSpPr>
        <p:grpSpPr>
          <a:xfrm rot="5400000">
            <a:off x="5167514" y="3443106"/>
            <a:ext cx="180001" cy="180000"/>
            <a:chOff x="9737018" y="3224536"/>
            <a:chExt cx="573160" cy="573158"/>
          </a:xfrm>
          <a:solidFill>
            <a:schemeClr val="accent4"/>
          </a:solidFill>
        </p:grpSpPr>
        <p:sp>
          <p:nvSpPr>
            <p:cNvPr id="29" name="Circle: Hollow 476">
              <a:extLst>
                <a:ext uri="{FF2B5EF4-FFF2-40B4-BE49-F238E27FC236}">
                  <a16:creationId xmlns:a16="http://schemas.microsoft.com/office/drawing/2014/main" id="{22F79544-4FBE-80DC-037F-A8D28FE5F857}"/>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 name="Oval 29">
              <a:extLst>
                <a:ext uri="{FF2B5EF4-FFF2-40B4-BE49-F238E27FC236}">
                  <a16:creationId xmlns:a16="http://schemas.microsoft.com/office/drawing/2014/main" id="{FAD4B298-444A-8684-7CCA-71E649AEBA9D}"/>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1" name="Group 30">
            <a:extLst>
              <a:ext uri="{FF2B5EF4-FFF2-40B4-BE49-F238E27FC236}">
                <a16:creationId xmlns:a16="http://schemas.microsoft.com/office/drawing/2014/main" id="{A6EDDF1B-85F8-CE81-BF4B-18E7ACD6D1DA}"/>
              </a:ext>
            </a:extLst>
          </p:cNvPr>
          <p:cNvGrpSpPr>
            <a:grpSpLocks noChangeAspect="1"/>
          </p:cNvGrpSpPr>
          <p:nvPr/>
        </p:nvGrpSpPr>
        <p:grpSpPr>
          <a:xfrm rot="16200000">
            <a:off x="6570649" y="3443106"/>
            <a:ext cx="180001" cy="180000"/>
            <a:chOff x="9737018" y="3224536"/>
            <a:chExt cx="573160" cy="573158"/>
          </a:xfrm>
          <a:solidFill>
            <a:schemeClr val="bg1"/>
          </a:solidFill>
        </p:grpSpPr>
        <p:sp>
          <p:nvSpPr>
            <p:cNvPr id="32" name="Circle: Hollow 476">
              <a:extLst>
                <a:ext uri="{FF2B5EF4-FFF2-40B4-BE49-F238E27FC236}">
                  <a16:creationId xmlns:a16="http://schemas.microsoft.com/office/drawing/2014/main" id="{7B244C3A-38DF-E0DD-E2F5-950476BEC6A1}"/>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33" name="Oval 32">
              <a:extLst>
                <a:ext uri="{FF2B5EF4-FFF2-40B4-BE49-F238E27FC236}">
                  <a16:creationId xmlns:a16="http://schemas.microsoft.com/office/drawing/2014/main" id="{48C767F0-9859-9543-E185-248FEFC3382F}"/>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srgbClr val="63A8FC"/>
                </a:solidFill>
                <a:effectLst/>
                <a:uLnTx/>
                <a:uFillTx/>
                <a:latin typeface="Calibri" panose="020F0502020204030204"/>
                <a:ea typeface="+mn-ea"/>
                <a:cs typeface="+mn-cs"/>
              </a:endParaRPr>
            </a:p>
          </p:txBody>
        </p:sp>
      </p:grpSp>
      <p:grpSp>
        <p:nvGrpSpPr>
          <p:cNvPr id="34" name="Group 33">
            <a:extLst>
              <a:ext uri="{FF2B5EF4-FFF2-40B4-BE49-F238E27FC236}">
                <a16:creationId xmlns:a16="http://schemas.microsoft.com/office/drawing/2014/main" id="{5E6572A5-0170-3078-439D-9E310E105705}"/>
              </a:ext>
            </a:extLst>
          </p:cNvPr>
          <p:cNvGrpSpPr>
            <a:grpSpLocks noChangeAspect="1"/>
          </p:cNvGrpSpPr>
          <p:nvPr/>
        </p:nvGrpSpPr>
        <p:grpSpPr>
          <a:xfrm rot="5400000">
            <a:off x="7973784" y="3443106"/>
            <a:ext cx="180001" cy="180000"/>
            <a:chOff x="9737018" y="3224536"/>
            <a:chExt cx="573160" cy="573158"/>
          </a:xfrm>
          <a:solidFill>
            <a:schemeClr val="tx1"/>
          </a:solidFill>
        </p:grpSpPr>
        <p:sp>
          <p:nvSpPr>
            <p:cNvPr id="35" name="Circle: Hollow 476">
              <a:extLst>
                <a:ext uri="{FF2B5EF4-FFF2-40B4-BE49-F238E27FC236}">
                  <a16:creationId xmlns:a16="http://schemas.microsoft.com/office/drawing/2014/main" id="{816BB3A7-4C70-D8E0-2BF9-4B0AF3B91B26}"/>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6" name="Oval 35">
              <a:extLst>
                <a:ext uri="{FF2B5EF4-FFF2-40B4-BE49-F238E27FC236}">
                  <a16:creationId xmlns:a16="http://schemas.microsoft.com/office/drawing/2014/main" id="{065154A6-3DC5-EE65-A1BE-CED91E022EED}"/>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37" name="Group 36">
            <a:extLst>
              <a:ext uri="{FF2B5EF4-FFF2-40B4-BE49-F238E27FC236}">
                <a16:creationId xmlns:a16="http://schemas.microsoft.com/office/drawing/2014/main" id="{B3C8F8C1-DDF0-5F95-5E00-AC06C639F2A3}"/>
              </a:ext>
            </a:extLst>
          </p:cNvPr>
          <p:cNvGrpSpPr>
            <a:grpSpLocks noChangeAspect="1"/>
          </p:cNvGrpSpPr>
          <p:nvPr/>
        </p:nvGrpSpPr>
        <p:grpSpPr>
          <a:xfrm rot="16200000">
            <a:off x="9466915" y="3430291"/>
            <a:ext cx="180001" cy="180000"/>
            <a:chOff x="9737018" y="3224536"/>
            <a:chExt cx="573160" cy="573158"/>
          </a:xfrm>
          <a:solidFill>
            <a:schemeClr val="accent2"/>
          </a:solidFill>
        </p:grpSpPr>
        <p:sp>
          <p:nvSpPr>
            <p:cNvPr id="38" name="Circle: Hollow 476">
              <a:extLst>
                <a:ext uri="{FF2B5EF4-FFF2-40B4-BE49-F238E27FC236}">
                  <a16:creationId xmlns:a16="http://schemas.microsoft.com/office/drawing/2014/main" id="{C34394BE-EC45-89B0-5540-4444BE561D44}"/>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9" name="Oval 38">
              <a:extLst>
                <a:ext uri="{FF2B5EF4-FFF2-40B4-BE49-F238E27FC236}">
                  <a16:creationId xmlns:a16="http://schemas.microsoft.com/office/drawing/2014/main" id="{584657B9-4929-DEB2-50F4-BF593B81E559}"/>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40" name="Group 39">
            <a:extLst>
              <a:ext uri="{FF2B5EF4-FFF2-40B4-BE49-F238E27FC236}">
                <a16:creationId xmlns:a16="http://schemas.microsoft.com/office/drawing/2014/main" id="{3F0A385F-8E8A-984B-1CD1-C8AFAB295F1C}"/>
              </a:ext>
            </a:extLst>
          </p:cNvPr>
          <p:cNvGrpSpPr>
            <a:grpSpLocks noChangeAspect="1"/>
          </p:cNvGrpSpPr>
          <p:nvPr/>
        </p:nvGrpSpPr>
        <p:grpSpPr>
          <a:xfrm rot="5400000">
            <a:off x="10665392" y="3443106"/>
            <a:ext cx="180001" cy="180000"/>
            <a:chOff x="9737018" y="3224536"/>
            <a:chExt cx="573160" cy="573158"/>
          </a:xfrm>
          <a:solidFill>
            <a:schemeClr val="bg1"/>
          </a:solidFill>
        </p:grpSpPr>
        <p:sp>
          <p:nvSpPr>
            <p:cNvPr id="41" name="Circle: Hollow 476">
              <a:extLst>
                <a:ext uri="{FF2B5EF4-FFF2-40B4-BE49-F238E27FC236}">
                  <a16:creationId xmlns:a16="http://schemas.microsoft.com/office/drawing/2014/main" id="{2DEBD9F3-95BD-E088-2A5F-A1E7AC4BC49E}"/>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2" name="Oval 41">
              <a:extLst>
                <a:ext uri="{FF2B5EF4-FFF2-40B4-BE49-F238E27FC236}">
                  <a16:creationId xmlns:a16="http://schemas.microsoft.com/office/drawing/2014/main" id="{983BDF46-642D-AA0C-2BFD-0B3F2333435C}"/>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9980E99-E6C1-452C-2E8A-2A54B395F8A5}"/>
              </a:ext>
            </a:extLst>
          </p:cNvPr>
          <p:cNvSpPr txBox="1"/>
          <p:nvPr/>
        </p:nvSpPr>
        <p:spPr>
          <a:xfrm>
            <a:off x="225162" y="2489974"/>
            <a:ext cx="1645898" cy="302955"/>
          </a:xfrm>
          <a:prstGeom prst="roundRect">
            <a:avLst>
              <a:gd name="adj" fmla="val 50000"/>
            </a:avLst>
          </a:prstGeom>
          <a:solidFill>
            <a:schemeClr val="accent2"/>
          </a:solidFill>
        </p:spPr>
        <p:txBody>
          <a:bodyPr wrap="none" tIns="0" bIns="0" rtlCol="0" anchor="b">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API manufacturing</a:t>
            </a:r>
          </a:p>
        </p:txBody>
      </p:sp>
      <p:sp>
        <p:nvSpPr>
          <p:cNvPr id="44" name="TextBox 43">
            <a:extLst>
              <a:ext uri="{FF2B5EF4-FFF2-40B4-BE49-F238E27FC236}">
                <a16:creationId xmlns:a16="http://schemas.microsoft.com/office/drawing/2014/main" id="{97BEBAED-1C19-282A-2489-0EEDAE003C93}"/>
              </a:ext>
            </a:extLst>
          </p:cNvPr>
          <p:cNvSpPr txBox="1"/>
          <p:nvPr/>
        </p:nvSpPr>
        <p:spPr>
          <a:xfrm>
            <a:off x="1132431" y="4077344"/>
            <a:ext cx="2637635" cy="302955"/>
          </a:xfrm>
          <a:prstGeom prst="roundRect">
            <a:avLst>
              <a:gd name="adj" fmla="val 50000"/>
            </a:avLst>
          </a:prstGeom>
          <a:solidFill>
            <a:schemeClr val="tx2"/>
          </a:solidFill>
        </p:spPr>
        <p:txBody>
          <a:bodyPr wrap="none" t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Finished</a:t>
            </a: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 product manufacturing</a:t>
            </a:r>
          </a:p>
        </p:txBody>
      </p:sp>
      <p:sp>
        <p:nvSpPr>
          <p:cNvPr id="45" name="TextBox 44">
            <a:extLst>
              <a:ext uri="{FF2B5EF4-FFF2-40B4-BE49-F238E27FC236}">
                <a16:creationId xmlns:a16="http://schemas.microsoft.com/office/drawing/2014/main" id="{88716C18-8893-94CB-E44C-3B09CE4BF699}"/>
              </a:ext>
            </a:extLst>
          </p:cNvPr>
          <p:cNvSpPr txBox="1"/>
          <p:nvPr/>
        </p:nvSpPr>
        <p:spPr>
          <a:xfrm>
            <a:off x="4473537" y="4591061"/>
            <a:ext cx="1593817" cy="302955"/>
          </a:xfrm>
          <a:prstGeom prst="roundRect">
            <a:avLst>
              <a:gd name="adj" fmla="val 50000"/>
            </a:avLst>
          </a:prstGeom>
          <a:solidFill>
            <a:schemeClr val="accent4"/>
          </a:solidFill>
        </p:spPr>
        <p:txBody>
          <a:bodyPr wrap="square" tIns="0" bIns="0" rtlCol="0" anchor="b">
            <a:spAutoFit/>
          </a:bodyPr>
          <a:lstStyle>
            <a:defPPr>
              <a:defRPr lang="en-US"/>
            </a:defPPr>
            <a:lvl1pPr algn="ctr">
              <a:defRPr sz="1400" b="1">
                <a:solidFill>
                  <a:schemeClr val="bg2"/>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Clinical</a:t>
            </a: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 </a:t>
            </a: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Evidence</a:t>
            </a:r>
            <a:endPar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6" name="TextBox 45">
            <a:extLst>
              <a:ext uri="{FF2B5EF4-FFF2-40B4-BE49-F238E27FC236}">
                <a16:creationId xmlns:a16="http://schemas.microsoft.com/office/drawing/2014/main" id="{273ADD51-D8E3-1ECC-058A-A43B6E3F991B}"/>
              </a:ext>
            </a:extLst>
          </p:cNvPr>
          <p:cNvSpPr txBox="1"/>
          <p:nvPr/>
        </p:nvSpPr>
        <p:spPr>
          <a:xfrm>
            <a:off x="7507267" y="3990012"/>
            <a:ext cx="1113034" cy="302955"/>
          </a:xfrm>
          <a:prstGeom prst="roundRect">
            <a:avLst>
              <a:gd name="adj" fmla="val 50000"/>
            </a:avLst>
          </a:prstGeom>
          <a:solidFill>
            <a:schemeClr val="tx1"/>
          </a:solidFill>
        </p:spPr>
        <p:txBody>
          <a:bodyPr wrap="none" t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QC analysis</a:t>
            </a:r>
          </a:p>
        </p:txBody>
      </p:sp>
      <p:sp>
        <p:nvSpPr>
          <p:cNvPr id="47" name="TextBox 46">
            <a:extLst>
              <a:ext uri="{FF2B5EF4-FFF2-40B4-BE49-F238E27FC236}">
                <a16:creationId xmlns:a16="http://schemas.microsoft.com/office/drawing/2014/main" id="{8E2EC3A1-E217-666D-A2FB-8653C27779D9}"/>
              </a:ext>
            </a:extLst>
          </p:cNvPr>
          <p:cNvSpPr txBox="1"/>
          <p:nvPr/>
        </p:nvSpPr>
        <p:spPr>
          <a:xfrm>
            <a:off x="9284625" y="3935069"/>
            <a:ext cx="2941541" cy="302955"/>
          </a:xfrm>
          <a:prstGeom prst="roundRect">
            <a:avLst>
              <a:gd name="adj" fmla="val 50000"/>
            </a:avLst>
          </a:prstGeom>
          <a:solidFill>
            <a:schemeClr val="bg1"/>
          </a:solidFill>
        </p:spPr>
        <p:txBody>
          <a:bodyPr wrap="none" t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Market </a:t>
            </a: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launch</a:t>
            </a: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 &amp; </a:t>
            </a: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Commercialization</a:t>
            </a:r>
            <a:endPar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8" name="TextBox 47">
            <a:extLst>
              <a:ext uri="{FF2B5EF4-FFF2-40B4-BE49-F238E27FC236}">
                <a16:creationId xmlns:a16="http://schemas.microsoft.com/office/drawing/2014/main" id="{B78417D5-8B29-6063-01B4-C4F608EE3FD5}"/>
              </a:ext>
            </a:extLst>
          </p:cNvPr>
          <p:cNvSpPr txBox="1"/>
          <p:nvPr/>
        </p:nvSpPr>
        <p:spPr>
          <a:xfrm>
            <a:off x="2816080" y="2473882"/>
            <a:ext cx="2076606" cy="302955"/>
          </a:xfrm>
          <a:prstGeom prst="roundRect">
            <a:avLst>
              <a:gd name="adj" fmla="val 50000"/>
            </a:avLst>
          </a:prstGeom>
          <a:solidFill>
            <a:schemeClr val="tx1"/>
          </a:solidFill>
        </p:spPr>
        <p:txBody>
          <a:bodyPr wrap="none" tIns="0" bIns="0" rtlCol="0" anchor="b">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Reg. </a:t>
            </a: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Submission</a:t>
            </a: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 </a:t>
            </a: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Process</a:t>
            </a:r>
            <a:endPar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9" name="TextBox 48">
            <a:extLst>
              <a:ext uri="{FF2B5EF4-FFF2-40B4-BE49-F238E27FC236}">
                <a16:creationId xmlns:a16="http://schemas.microsoft.com/office/drawing/2014/main" id="{55E5D449-3053-B174-7605-7AEB09024A72}"/>
              </a:ext>
            </a:extLst>
          </p:cNvPr>
          <p:cNvSpPr txBox="1"/>
          <p:nvPr/>
        </p:nvSpPr>
        <p:spPr>
          <a:xfrm>
            <a:off x="5273608" y="2861902"/>
            <a:ext cx="2774083" cy="302955"/>
          </a:xfrm>
          <a:prstGeom prst="roundRect">
            <a:avLst>
              <a:gd name="adj" fmla="val 50000"/>
            </a:avLst>
          </a:prstGeom>
          <a:solidFill>
            <a:schemeClr val="bg1"/>
          </a:solidFill>
        </p:spPr>
        <p:txBody>
          <a:bodyPr wrap="none" tIns="0" bIns="0" rtlCol="0" anchor="b">
            <a:spAutoFit/>
          </a:bodyPr>
          <a:lstStyle/>
          <a:p>
            <a:pPr marL="0" marR="0" lvl="0" indent="0"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dirty="0">
                <a:ln>
                  <a:noFill/>
                </a:ln>
                <a:solidFill>
                  <a:srgbClr val="FFFFFF"/>
                </a:solidFill>
                <a:effectLst/>
                <a:uLnTx/>
                <a:uFillTx/>
                <a:latin typeface="Calibri" panose="020F0502020204030204"/>
                <a:ea typeface="+mn-ea"/>
                <a:cs typeface="+mn-cs"/>
              </a:rPr>
              <a:t>EU-import warehouse &amp; sampling</a:t>
            </a:r>
          </a:p>
        </p:txBody>
      </p:sp>
      <p:sp>
        <p:nvSpPr>
          <p:cNvPr id="50" name="TextBox 49">
            <a:extLst>
              <a:ext uri="{FF2B5EF4-FFF2-40B4-BE49-F238E27FC236}">
                <a16:creationId xmlns:a16="http://schemas.microsoft.com/office/drawing/2014/main" id="{0630333E-D86D-C296-7D18-84184482F49D}"/>
              </a:ext>
            </a:extLst>
          </p:cNvPr>
          <p:cNvSpPr txBox="1"/>
          <p:nvPr/>
        </p:nvSpPr>
        <p:spPr>
          <a:xfrm>
            <a:off x="8214581" y="1733716"/>
            <a:ext cx="2684679" cy="302955"/>
          </a:xfrm>
          <a:prstGeom prst="roundRect">
            <a:avLst>
              <a:gd name="adj" fmla="val 50000"/>
            </a:avLst>
          </a:prstGeom>
          <a:solidFill>
            <a:schemeClr val="accent2"/>
          </a:solidFill>
        </p:spPr>
        <p:txBody>
          <a:bodyPr wrap="none" tIns="0" bIns="0" rtlCol="0" anchor="b">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Batch review &amp; QP Batch release</a:t>
            </a:r>
          </a:p>
        </p:txBody>
      </p:sp>
      <p:sp>
        <p:nvSpPr>
          <p:cNvPr id="51" name="Tekstvak 6">
            <a:extLst>
              <a:ext uri="{FF2B5EF4-FFF2-40B4-BE49-F238E27FC236}">
                <a16:creationId xmlns:a16="http://schemas.microsoft.com/office/drawing/2014/main" id="{E2D9D088-513D-B8C6-2F11-B44F01CB2135}"/>
              </a:ext>
            </a:extLst>
          </p:cNvPr>
          <p:cNvSpPr txBox="1"/>
          <p:nvPr/>
        </p:nvSpPr>
        <p:spPr>
          <a:xfrm>
            <a:off x="155999" y="1619659"/>
            <a:ext cx="1784224" cy="827021"/>
          </a:xfrm>
          <a:prstGeom prst="rect">
            <a:avLst/>
          </a:prstGeom>
          <a:noFill/>
        </p:spPr>
        <p:txBody>
          <a:bodyPr wrap="square" rtlCol="0" anchor="b">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API manufacturer </a:t>
            </a:r>
            <a:r>
              <a:rPr kumimoji="0" lang="en-US" sz="1100" b="1" i="0" u="none" strike="noStrike" kern="1200" cap="none" spc="0" normalizeH="0" baseline="0" noProof="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Audit</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accent2"/>
                </a:solidFill>
                <a:effectLst/>
                <a:uLnTx/>
                <a:uFillTx/>
                <a:ea typeface="Times New Roman" panose="02020603050405020304" pitchFamily="18" charset="0"/>
                <a:cs typeface="Calibri" panose="020F0502020204030204" pitchFamily="34" charset="0"/>
              </a:rPr>
              <a:t>CAPA </a:t>
            </a:r>
            <a:r>
              <a:rPr lang="en-US" sz="1100">
                <a:solidFill>
                  <a:srgbClr val="033869"/>
                </a:solidFill>
                <a:latin typeface="Calibri Light" panose="020F0302020204030204"/>
                <a:cs typeface="Calibri" panose="020F0502020204030204" pitchFamily="34" charset="0"/>
              </a:rPr>
              <a:t>plan</a:t>
            </a:r>
            <a:r>
              <a:rPr kumimoji="0" lang="en-US" sz="1100" b="1" i="0" u="none" strike="noStrike" kern="1200" cap="none" spc="0" normalizeH="0" baseline="0" noProof="0">
                <a:ln>
                  <a:noFill/>
                </a:ln>
                <a:solidFill>
                  <a:schemeClr val="accent2"/>
                </a:solidFill>
                <a:effectLst/>
                <a:uLnTx/>
                <a:uFillTx/>
                <a:ea typeface="Times New Roman" panose="02020603050405020304" pitchFamily="18" charset="0"/>
                <a:cs typeface="Calibri" panose="020F0502020204030204" pitchFamily="34" charset="0"/>
              </a:rPr>
              <a:t> </a:t>
            </a: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follow-up</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QP Declaration</a:t>
            </a:r>
          </a:p>
        </p:txBody>
      </p:sp>
      <p:sp>
        <p:nvSpPr>
          <p:cNvPr id="52" name="Tekstvak 6">
            <a:extLst>
              <a:ext uri="{FF2B5EF4-FFF2-40B4-BE49-F238E27FC236}">
                <a16:creationId xmlns:a16="http://schemas.microsoft.com/office/drawing/2014/main" id="{2E1FE128-E6E3-3F06-5D0B-865B94BDB0C1}"/>
              </a:ext>
            </a:extLst>
          </p:cNvPr>
          <p:cNvSpPr txBox="1"/>
          <p:nvPr/>
        </p:nvSpPr>
        <p:spPr>
          <a:xfrm>
            <a:off x="1308076" y="4417187"/>
            <a:ext cx="2286339" cy="827021"/>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EU-GMP </a:t>
            </a:r>
            <a:r>
              <a:rPr kumimoji="0" lang="en-US" sz="1100" b="1" i="0" u="none" strike="noStrike" kern="1200" cap="none" spc="0" normalizeH="0" baseline="0" noProof="0">
                <a:ln>
                  <a:noFill/>
                </a:ln>
                <a:solidFill>
                  <a:srgbClr val="749BD1"/>
                </a:solidFill>
                <a:effectLst/>
                <a:uLnTx/>
                <a:uFillTx/>
                <a:latin typeface="Calibri" panose="020F0502020204030204"/>
                <a:ea typeface="Times New Roman" panose="02020603050405020304" pitchFamily="18" charset="0"/>
                <a:cs typeface="Calibri" panose="020F0502020204030204" pitchFamily="34" charset="0"/>
              </a:rPr>
              <a:t>Audit</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chemeClr val="tx2"/>
                </a:solidFill>
                <a:effectLst/>
                <a:uLnTx/>
                <a:uFillTx/>
                <a:ea typeface="Times New Roman" panose="02020603050405020304" pitchFamily="18" charset="0"/>
                <a:cs typeface="Calibri" panose="020F0502020204030204" pitchFamily="34" charset="0"/>
              </a:rPr>
              <a:t>CAPA</a:t>
            </a: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 plan follow up</a:t>
            </a:r>
          </a:p>
          <a:p>
            <a:pPr marL="0" marR="0" lvl="0" indent="0" algn="ctr" defTabSz="457200" rtl="0" eaLnBrk="1" fontAlgn="auto" latinLnBrk="0" hangingPunct="1">
              <a:lnSpc>
                <a:spcPct val="150000"/>
              </a:lnSpc>
              <a:spcBef>
                <a:spcPts val="0"/>
              </a:spcBef>
              <a:spcAft>
                <a:spcPts val="0"/>
              </a:spcAft>
              <a:buClrTx/>
              <a:buSzTx/>
              <a:buFontTx/>
              <a:buNone/>
              <a:tabLst/>
              <a:defRPr/>
            </a:pPr>
            <a:r>
              <a:rPr lang="en-US" sz="1100">
                <a:solidFill>
                  <a:srgbClr val="033869"/>
                </a:solidFill>
                <a:latin typeface="Calibri Light" panose="020F0302020204030204"/>
                <a:cs typeface="Calibri" panose="020F0502020204030204" pitchFamily="34" charset="0"/>
              </a:rPr>
              <a:t>Toxicology</a:t>
            </a:r>
            <a:r>
              <a:rPr kumimoji="0" lang="en-US" sz="1100" b="1" i="0" u="none" strike="noStrike" kern="1200" cap="none" spc="0" normalizeH="0" baseline="0" noProof="0">
                <a:ln>
                  <a:noFill/>
                </a:ln>
                <a:solidFill>
                  <a:srgbClr val="749BD1"/>
                </a:solidFill>
                <a:effectLst/>
                <a:uLnTx/>
                <a:uFillTx/>
                <a:latin typeface="Calibri" panose="020F0502020204030204"/>
                <a:ea typeface="Times New Roman" panose="02020603050405020304" pitchFamily="18" charset="0"/>
                <a:cs typeface="Calibri" panose="020F0502020204030204" pitchFamily="34" charset="0"/>
              </a:rPr>
              <a:t> </a:t>
            </a:r>
            <a:r>
              <a:rPr lang="en-US" sz="1100">
                <a:solidFill>
                  <a:srgbClr val="033869"/>
                </a:solidFill>
                <a:latin typeface="Calibri Light" panose="020F0302020204030204"/>
                <a:cs typeface="Calibri" panose="020F0502020204030204" pitchFamily="34" charset="0"/>
              </a:rPr>
              <a:t>reports</a:t>
            </a:r>
            <a:r>
              <a:rPr kumimoji="0" lang="en-US" sz="1100" b="1" i="0" u="none" strike="noStrike" kern="1200" cap="none" spc="0" normalizeH="0" baseline="0" noProof="0">
                <a:ln>
                  <a:noFill/>
                </a:ln>
                <a:solidFill>
                  <a:srgbClr val="749BD1"/>
                </a:solidFill>
                <a:effectLst/>
                <a:uLnTx/>
                <a:uFillTx/>
                <a:latin typeface="Calibri" panose="020F0502020204030204"/>
                <a:ea typeface="Times New Roman" panose="02020603050405020304" pitchFamily="18" charset="0"/>
                <a:cs typeface="Calibri" panose="020F0502020204030204" pitchFamily="34" charset="0"/>
              </a:rPr>
              <a:t> </a:t>
            </a: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(PDE)</a:t>
            </a:r>
          </a:p>
        </p:txBody>
      </p:sp>
      <p:sp>
        <p:nvSpPr>
          <p:cNvPr id="53" name="Tekstvak 6">
            <a:extLst>
              <a:ext uri="{FF2B5EF4-FFF2-40B4-BE49-F238E27FC236}">
                <a16:creationId xmlns:a16="http://schemas.microsoft.com/office/drawing/2014/main" id="{3BEF5FD5-634A-497B-7470-7CBF52EE0F04}"/>
              </a:ext>
            </a:extLst>
          </p:cNvPr>
          <p:cNvSpPr txBox="1"/>
          <p:nvPr/>
        </p:nvSpPr>
        <p:spPr>
          <a:xfrm>
            <a:off x="5638895" y="1733716"/>
            <a:ext cx="2043506" cy="1080937"/>
          </a:xfrm>
          <a:prstGeom prst="rect">
            <a:avLst/>
          </a:prstGeom>
          <a:noFill/>
        </p:spPr>
        <p:txBody>
          <a:bodyPr wrap="square" rtlCol="0" anchor="b">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Import &amp; customs clearance</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GMP warehouse</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Logistics</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Sampling</a:t>
            </a:r>
          </a:p>
        </p:txBody>
      </p:sp>
      <p:sp>
        <p:nvSpPr>
          <p:cNvPr id="54" name="Tekstvak 6">
            <a:extLst>
              <a:ext uri="{FF2B5EF4-FFF2-40B4-BE49-F238E27FC236}">
                <a16:creationId xmlns:a16="http://schemas.microsoft.com/office/drawing/2014/main" id="{6702BF5C-B2B3-52F6-BDF0-A3FC0E87D3EC}"/>
              </a:ext>
            </a:extLst>
          </p:cNvPr>
          <p:cNvSpPr txBox="1"/>
          <p:nvPr/>
        </p:nvSpPr>
        <p:spPr>
          <a:xfrm>
            <a:off x="6920612" y="4327190"/>
            <a:ext cx="2286339" cy="1588768"/>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Method Transfer</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Method Validation</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Routine analysis</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Ongoing stability studies</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Elemental impurities</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Audit of service providers</a:t>
            </a:r>
          </a:p>
        </p:txBody>
      </p:sp>
      <p:sp>
        <p:nvSpPr>
          <p:cNvPr id="55" name="Tekstvak 6">
            <a:extLst>
              <a:ext uri="{FF2B5EF4-FFF2-40B4-BE49-F238E27FC236}">
                <a16:creationId xmlns:a16="http://schemas.microsoft.com/office/drawing/2014/main" id="{3350923B-FF59-CAB1-A290-4B21CAA15A70}"/>
              </a:ext>
            </a:extLst>
          </p:cNvPr>
          <p:cNvSpPr txBox="1"/>
          <p:nvPr/>
        </p:nvSpPr>
        <p:spPr>
          <a:xfrm>
            <a:off x="8539199" y="562854"/>
            <a:ext cx="1855434" cy="1080937"/>
          </a:xfrm>
          <a:prstGeom prst="rect">
            <a:avLst/>
          </a:prstGeom>
          <a:noFill/>
        </p:spPr>
        <p:txBody>
          <a:bodyPr wrap="square" rtlCol="0" anchor="b">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QMS system</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QA Oversight</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PQR writing</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QP batch release</a:t>
            </a:r>
          </a:p>
        </p:txBody>
      </p:sp>
      <p:sp>
        <p:nvSpPr>
          <p:cNvPr id="58" name="Tekstvak 6">
            <a:extLst>
              <a:ext uri="{FF2B5EF4-FFF2-40B4-BE49-F238E27FC236}">
                <a16:creationId xmlns:a16="http://schemas.microsoft.com/office/drawing/2014/main" id="{0F07D88E-255C-4C22-7F53-E955947BBFBB}"/>
              </a:ext>
            </a:extLst>
          </p:cNvPr>
          <p:cNvSpPr txBox="1"/>
          <p:nvPr/>
        </p:nvSpPr>
        <p:spPr>
          <a:xfrm>
            <a:off x="2699369" y="1345696"/>
            <a:ext cx="2310022" cy="1080937"/>
          </a:xfrm>
          <a:prstGeom prst="rect">
            <a:avLst/>
          </a:prstGeom>
          <a:noFill/>
        </p:spPr>
        <p:txBody>
          <a:bodyPr wrap="square" rtlCol="0" anchor="b">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1100">
                <a:solidFill>
                  <a:srgbClr val="033869"/>
                </a:solidFill>
                <a:latin typeface="Calibri Light" panose="020F0302020204030204"/>
                <a:cs typeface="Calibri" panose="020F0502020204030204" pitchFamily="34" charset="0"/>
              </a:rPr>
              <a:t>Regulatory</a:t>
            </a:r>
            <a:r>
              <a:rPr kumimoji="0" lang="en-US" sz="1100" b="1" i="0" u="none" strike="noStrike" kern="1200" cap="none" spc="0" normalizeH="0" baseline="0" noProof="0">
                <a:ln>
                  <a:noFill/>
                </a:ln>
                <a:solidFill>
                  <a:srgbClr val="033869"/>
                </a:solidFill>
                <a:effectLst/>
                <a:uLnTx/>
                <a:uFillTx/>
                <a:latin typeface="Calibri" panose="020F0502020204030204"/>
                <a:ea typeface="Times New Roman" panose="02020603050405020304" pitchFamily="18" charset="0"/>
                <a:cs typeface="Calibri" panose="020F0502020204030204" pitchFamily="34" charset="0"/>
              </a:rPr>
              <a:t> Strategy</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MA application in eCTD </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National, MRP, DCP, CP strategy</a:t>
            </a:r>
          </a:p>
          <a:p>
            <a:pPr marL="0" marR="0" lvl="0" indent="0" algn="ctr" defTabSz="457200" rtl="0" eaLnBrk="1" fontAlgn="auto" latinLnBrk="0" hangingPunct="1">
              <a:lnSpc>
                <a:spcPct val="150000"/>
              </a:lnSpc>
              <a:spcBef>
                <a:spcPts val="0"/>
              </a:spcBef>
              <a:spcAft>
                <a:spcPts val="0"/>
              </a:spcAft>
              <a:buClrTx/>
              <a:buSzTx/>
              <a:buFontTx/>
              <a:buNone/>
              <a:tabLst/>
              <a:defRPr/>
            </a:pPr>
            <a:r>
              <a:rPr lang="en-US" sz="1100">
                <a:solidFill>
                  <a:srgbClr val="033869"/>
                </a:solidFill>
                <a:latin typeface="Calibri Light" panose="020F0302020204030204"/>
                <a:cs typeface="Calibri" panose="020F0502020204030204" pitchFamily="34" charset="0"/>
              </a:rPr>
              <a:t>Regulatory</a:t>
            </a:r>
            <a:r>
              <a:rPr kumimoji="0" lang="en-US" sz="1100" b="1" i="0" u="none" strike="noStrike" kern="1200" cap="none" spc="0" normalizeH="0" baseline="0" noProof="0">
                <a:ln>
                  <a:noFill/>
                </a:ln>
                <a:solidFill>
                  <a:srgbClr val="033869"/>
                </a:solidFill>
                <a:effectLst/>
                <a:uLnTx/>
                <a:uFillTx/>
                <a:latin typeface="Calibri" panose="020F0502020204030204"/>
                <a:ea typeface="Times New Roman" panose="02020603050405020304" pitchFamily="18" charset="0"/>
                <a:cs typeface="Calibri" panose="020F0502020204030204" pitchFamily="34" charset="0"/>
              </a:rPr>
              <a:t> Submission</a:t>
            </a:r>
          </a:p>
        </p:txBody>
      </p:sp>
      <p:sp>
        <p:nvSpPr>
          <p:cNvPr id="59" name="Tekstvak 6">
            <a:extLst>
              <a:ext uri="{FF2B5EF4-FFF2-40B4-BE49-F238E27FC236}">
                <a16:creationId xmlns:a16="http://schemas.microsoft.com/office/drawing/2014/main" id="{2302697F-0094-4167-38CB-3B678C7C5707}"/>
              </a:ext>
            </a:extLst>
          </p:cNvPr>
          <p:cNvSpPr txBox="1"/>
          <p:nvPr/>
        </p:nvSpPr>
        <p:spPr>
          <a:xfrm>
            <a:off x="4114344" y="4889858"/>
            <a:ext cx="2286340" cy="1334853"/>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1100" dirty="0">
                <a:solidFill>
                  <a:srgbClr val="033869"/>
                </a:solidFill>
                <a:latin typeface="Calibri Light" panose="020F0302020204030204"/>
                <a:cs typeface="Calibri" panose="020F0502020204030204" pitchFamily="34" charset="0"/>
              </a:rPr>
              <a:t>Clinical</a:t>
            </a:r>
            <a:r>
              <a:rPr kumimoji="0" lang="en-US" sz="1100" b="1" i="0" u="none" strike="noStrike" kern="1200" cap="none" spc="0" normalizeH="0" baseline="0" noProof="0" dirty="0">
                <a:ln>
                  <a:noFill/>
                </a:ln>
                <a:solidFill>
                  <a:srgbClr val="238371"/>
                </a:solidFill>
                <a:effectLst/>
                <a:uLnTx/>
                <a:uFillTx/>
                <a:latin typeface="Calibri" panose="020F0502020204030204"/>
                <a:ea typeface="Times New Roman" panose="02020603050405020304" pitchFamily="18" charset="0"/>
                <a:cs typeface="Calibri" panose="020F0502020204030204" pitchFamily="34" charset="0"/>
              </a:rPr>
              <a:t> Strategy</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Clinical </a:t>
            </a:r>
            <a:r>
              <a:rPr lang="en-US" sz="1100" b="1" dirty="0">
                <a:solidFill>
                  <a:srgbClr val="238371"/>
                </a:solidFill>
                <a:latin typeface="Calibri" panose="020F0502020204030204"/>
                <a:cs typeface="Calibri" panose="020F0502020204030204" pitchFamily="34" charset="0"/>
              </a:rPr>
              <a:t>Evidence</a:t>
            </a: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 </a:t>
            </a:r>
            <a:r>
              <a:rPr kumimoji="0" lang="en-US" sz="8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(Module 5)</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Nonclinical &amp; clinical </a:t>
            </a:r>
            <a:r>
              <a:rPr kumimoji="0" lang="en-US" sz="8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(Module 2)</a:t>
            </a:r>
          </a:p>
          <a:p>
            <a:pPr marL="0" marR="0" lvl="0" indent="0" algn="ctr" defTabSz="457200" rtl="0" eaLnBrk="1" fontAlgn="auto" latinLnBrk="0" hangingPunct="1">
              <a:lnSpc>
                <a:spcPct val="150000"/>
              </a:lnSpc>
              <a:spcBef>
                <a:spcPts val="0"/>
              </a:spcBef>
              <a:spcAft>
                <a:spcPts val="0"/>
              </a:spcAft>
              <a:buClrTx/>
              <a:buSzTx/>
              <a:buFontTx/>
              <a:buNone/>
              <a:tabLst/>
              <a:defRPr/>
            </a:pPr>
            <a:r>
              <a:rPr lang="en-US" sz="1100" b="1" dirty="0">
                <a:solidFill>
                  <a:srgbClr val="238371"/>
                </a:solidFill>
                <a:latin typeface="Calibri" panose="020F0502020204030204"/>
                <a:cs typeface="Calibri" panose="020F0502020204030204" pitchFamily="34" charset="0"/>
              </a:rPr>
              <a:t>Literature</a:t>
            </a: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 search</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Clinical Trials</a:t>
            </a:r>
          </a:p>
        </p:txBody>
      </p:sp>
      <p:sp>
        <p:nvSpPr>
          <p:cNvPr id="60" name="Tekstvak 6">
            <a:extLst>
              <a:ext uri="{FF2B5EF4-FFF2-40B4-BE49-F238E27FC236}">
                <a16:creationId xmlns:a16="http://schemas.microsoft.com/office/drawing/2014/main" id="{A7CB0BAC-7165-EEDB-A832-C9BEACB40AB3}"/>
              </a:ext>
            </a:extLst>
          </p:cNvPr>
          <p:cNvSpPr txBox="1"/>
          <p:nvPr/>
        </p:nvSpPr>
        <p:spPr>
          <a:xfrm>
            <a:off x="9376747" y="4259063"/>
            <a:ext cx="2686915" cy="1843518"/>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MAH </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Pharmacovigilance &amp; QPPV</a:t>
            </a: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Lifecycle </a:t>
            </a:r>
            <a:r>
              <a:rPr lang="en-US" sz="1100">
                <a:solidFill>
                  <a:srgbClr val="033869"/>
                </a:solidFill>
                <a:latin typeface="Calibri Light" panose="020F0302020204030204"/>
                <a:cs typeface="Calibri" panose="020F0502020204030204" pitchFamily="34" charset="0"/>
              </a:rPr>
              <a:t>management</a:t>
            </a:r>
          </a:p>
          <a:p>
            <a:pPr algn="ctr">
              <a:lnSpc>
                <a:spcPct val="150000"/>
              </a:lnSpc>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Selection of </a:t>
            </a:r>
            <a:r>
              <a:rPr kumimoji="0" lang="en-US" sz="1100" b="1" i="0" u="none" strike="noStrike" kern="1200" cap="none" spc="0" normalizeH="0" baseline="0" noProof="0">
                <a:ln>
                  <a:noFill/>
                </a:ln>
                <a:solidFill>
                  <a:srgbClr val="63A8FC"/>
                </a:solidFill>
                <a:effectLst/>
                <a:uLnTx/>
                <a:uFillTx/>
                <a:latin typeface="Calibri" panose="020F0502020204030204"/>
                <a:ea typeface="+mn-ea"/>
                <a:cs typeface="Calibri" panose="020F0502020204030204" pitchFamily="34" charset="0"/>
              </a:rPr>
              <a:t>commercial distributors</a:t>
            </a:r>
          </a:p>
          <a:p>
            <a:pPr algn="ctr">
              <a:lnSpc>
                <a:spcPct val="150000"/>
              </a:lnSpc>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Market research</a:t>
            </a:r>
            <a:endParaRPr kumimoji="0" lang="en-US" sz="1100" b="0" i="0" u="none" strike="noStrike" kern="1200" cap="none" spc="0" normalizeH="0" baseline="0" noProof="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endParaRPr>
          </a:p>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b="1" i="0" u="none" strike="noStrike" kern="1200" cap="none" spc="0" normalizeH="0" baseline="0" noProof="0">
                <a:ln>
                  <a:noFill/>
                </a:ln>
                <a:solidFill>
                  <a:srgbClr val="63A8FC"/>
                </a:solidFill>
                <a:effectLst/>
                <a:uLnTx/>
                <a:uFillTx/>
                <a:latin typeface="Calibri" panose="020F0502020204030204"/>
                <a:ea typeface="Times New Roman" panose="02020603050405020304" pitchFamily="18" charset="0"/>
                <a:cs typeface="Calibri" panose="020F0502020204030204" pitchFamily="34" charset="0"/>
              </a:rPr>
              <a:t>Go To Market </a:t>
            </a: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Strategy</a:t>
            </a:r>
          </a:p>
          <a:p>
            <a:pPr algn="ctr">
              <a:lnSpc>
                <a:spcPct val="150000"/>
              </a:lnSpc>
              <a:defRPr/>
            </a:pPr>
            <a:r>
              <a:rPr kumimoji="0" lang="en-US" sz="1100" b="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Business &amp; communications</a:t>
            </a:r>
          </a:p>
        </p:txBody>
      </p:sp>
      <p:sp>
        <p:nvSpPr>
          <p:cNvPr id="20" name="TextBox 19">
            <a:extLst>
              <a:ext uri="{FF2B5EF4-FFF2-40B4-BE49-F238E27FC236}">
                <a16:creationId xmlns:a16="http://schemas.microsoft.com/office/drawing/2014/main" id="{DAD48F5E-13B2-6EE8-7A8C-9E00AAC15147}"/>
              </a:ext>
            </a:extLst>
          </p:cNvPr>
          <p:cNvSpPr txBox="1"/>
          <p:nvPr/>
        </p:nvSpPr>
        <p:spPr>
          <a:xfrm>
            <a:off x="160298" y="6466466"/>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sp>
        <p:nvSpPr>
          <p:cNvPr id="61" name="Triangle 60">
            <a:extLst>
              <a:ext uri="{FF2B5EF4-FFF2-40B4-BE49-F238E27FC236}">
                <a16:creationId xmlns:a16="http://schemas.microsoft.com/office/drawing/2014/main" id="{8A44A881-6A76-649D-7A9C-FE64AB555CD3}"/>
              </a:ext>
            </a:extLst>
          </p:cNvPr>
          <p:cNvSpPr/>
          <p:nvPr/>
        </p:nvSpPr>
        <p:spPr>
          <a:xfrm rot="5400000">
            <a:off x="11724912" y="3368104"/>
            <a:ext cx="374888" cy="323179"/>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63A8FC"/>
              </a:solidFill>
              <a:effectLst/>
              <a:uLnTx/>
              <a:uFillTx/>
              <a:latin typeface="Calibri" panose="020F0502020204030204"/>
              <a:ea typeface="+mn-ea"/>
              <a:cs typeface="+mn-cs"/>
            </a:endParaRPr>
          </a:p>
        </p:txBody>
      </p:sp>
      <p:cxnSp>
        <p:nvCxnSpPr>
          <p:cNvPr id="75" name="Straight Connector 74">
            <a:extLst>
              <a:ext uri="{FF2B5EF4-FFF2-40B4-BE49-F238E27FC236}">
                <a16:creationId xmlns:a16="http://schemas.microsoft.com/office/drawing/2014/main" id="{13C1D034-9FB7-7062-EC32-396EFC6E47A4}"/>
              </a:ext>
            </a:extLst>
          </p:cNvPr>
          <p:cNvCxnSpPr>
            <a:cxnSpLocks/>
            <a:stCxn id="43" idx="2"/>
          </p:cNvCxnSpPr>
          <p:nvPr/>
        </p:nvCxnSpPr>
        <p:spPr>
          <a:xfrm>
            <a:off x="1048111" y="2792929"/>
            <a:ext cx="1" cy="650177"/>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174349F1-6561-B2EE-2A9D-7E6F693E7F99}"/>
              </a:ext>
            </a:extLst>
          </p:cNvPr>
          <p:cNvCxnSpPr>
            <a:cxnSpLocks/>
            <a:stCxn id="23" idx="0"/>
            <a:endCxn id="44" idx="0"/>
          </p:cNvCxnSpPr>
          <p:nvPr/>
        </p:nvCxnSpPr>
        <p:spPr>
          <a:xfrm>
            <a:off x="2449764" y="3623094"/>
            <a:ext cx="1485" cy="454250"/>
          </a:xfrm>
          <a:prstGeom prst="line">
            <a:avLst/>
          </a:prstGeom>
          <a:ln>
            <a:solidFill>
              <a:schemeClr val="tx2"/>
            </a:solidFill>
          </a:ln>
        </p:spPr>
        <p:style>
          <a:lnRef idx="2">
            <a:schemeClr val="accent1"/>
          </a:lnRef>
          <a:fillRef idx="0">
            <a:schemeClr val="accent1"/>
          </a:fillRef>
          <a:effectRef idx="1">
            <a:schemeClr val="accent1"/>
          </a:effectRef>
          <a:fontRef idx="minor">
            <a:schemeClr val="tx1"/>
          </a:fontRef>
        </p:style>
      </p:cxnSp>
      <p:sp>
        <p:nvSpPr>
          <p:cNvPr id="23" name="Circle: Hollow 476">
            <a:extLst>
              <a:ext uri="{FF2B5EF4-FFF2-40B4-BE49-F238E27FC236}">
                <a16:creationId xmlns:a16="http://schemas.microsoft.com/office/drawing/2014/main" id="{BFB4DA25-C7C4-8E66-99AF-9EB480EAFF2F}"/>
              </a:ext>
            </a:extLst>
          </p:cNvPr>
          <p:cNvSpPr/>
          <p:nvPr/>
        </p:nvSpPr>
        <p:spPr>
          <a:xfrm rot="10856688" flipH="1">
            <a:off x="2361247" y="3443106"/>
            <a:ext cx="180001" cy="180000"/>
          </a:xfrm>
          <a:prstGeom prst="donut">
            <a:avLst>
              <a:gd name="adj" fmla="val 9903"/>
            </a:avLst>
          </a:prstGeom>
          <a:solidFill>
            <a:schemeClr val="tx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90" name="Straight Connector 89">
            <a:extLst>
              <a:ext uri="{FF2B5EF4-FFF2-40B4-BE49-F238E27FC236}">
                <a16:creationId xmlns:a16="http://schemas.microsoft.com/office/drawing/2014/main" id="{8B7B5C06-A5D0-BABA-DF49-72027F1A721B}"/>
              </a:ext>
            </a:extLst>
          </p:cNvPr>
          <p:cNvCxnSpPr>
            <a:cxnSpLocks/>
            <a:stCxn id="48" idx="2"/>
            <a:endCxn id="26" idx="2"/>
          </p:cNvCxnSpPr>
          <p:nvPr/>
        </p:nvCxnSpPr>
        <p:spPr>
          <a:xfrm>
            <a:off x="3854383" y="2776837"/>
            <a:ext cx="0" cy="66626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3" name="Straight Connector 92">
            <a:extLst>
              <a:ext uri="{FF2B5EF4-FFF2-40B4-BE49-F238E27FC236}">
                <a16:creationId xmlns:a16="http://schemas.microsoft.com/office/drawing/2014/main" id="{839A4087-06FF-8704-E618-CF82BFDA869A}"/>
              </a:ext>
            </a:extLst>
          </p:cNvPr>
          <p:cNvCxnSpPr>
            <a:cxnSpLocks/>
            <a:stCxn id="49" idx="2"/>
          </p:cNvCxnSpPr>
          <p:nvPr/>
        </p:nvCxnSpPr>
        <p:spPr>
          <a:xfrm flipH="1">
            <a:off x="6660649" y="3164857"/>
            <a:ext cx="1" cy="278249"/>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96" name="Straight Connector 95">
            <a:extLst>
              <a:ext uri="{FF2B5EF4-FFF2-40B4-BE49-F238E27FC236}">
                <a16:creationId xmlns:a16="http://schemas.microsoft.com/office/drawing/2014/main" id="{47B15DBB-D458-93E5-56E0-31DA4D2FF919}"/>
              </a:ext>
            </a:extLst>
          </p:cNvPr>
          <p:cNvCxnSpPr>
            <a:cxnSpLocks/>
            <a:stCxn id="29" idx="2"/>
            <a:endCxn id="45" idx="0"/>
          </p:cNvCxnSpPr>
          <p:nvPr/>
        </p:nvCxnSpPr>
        <p:spPr>
          <a:xfrm>
            <a:off x="5257515" y="3623107"/>
            <a:ext cx="12931" cy="967954"/>
          </a:xfrm>
          <a:prstGeom prst="line">
            <a:avLst/>
          </a:prstGeom>
          <a:ln>
            <a:solidFill>
              <a:schemeClr val="accent4"/>
            </a:solidFill>
          </a:ln>
        </p:spPr>
        <p:style>
          <a:lnRef idx="2">
            <a:schemeClr val="accent1"/>
          </a:lnRef>
          <a:fillRef idx="0">
            <a:schemeClr val="accent1"/>
          </a:fillRef>
          <a:effectRef idx="1">
            <a:schemeClr val="accent1"/>
          </a:effectRef>
          <a:fontRef idx="minor">
            <a:schemeClr val="tx1"/>
          </a:fontRef>
        </p:style>
      </p:cxnSp>
      <p:cxnSp>
        <p:nvCxnSpPr>
          <p:cNvPr id="100" name="Straight Connector 99">
            <a:extLst>
              <a:ext uri="{FF2B5EF4-FFF2-40B4-BE49-F238E27FC236}">
                <a16:creationId xmlns:a16="http://schemas.microsoft.com/office/drawing/2014/main" id="{9AC174FE-4FDB-00B8-9671-6BDEB42BC6C1}"/>
              </a:ext>
            </a:extLst>
          </p:cNvPr>
          <p:cNvCxnSpPr>
            <a:cxnSpLocks/>
            <a:stCxn id="50" idx="2"/>
            <a:endCxn id="38" idx="2"/>
          </p:cNvCxnSpPr>
          <p:nvPr/>
        </p:nvCxnSpPr>
        <p:spPr>
          <a:xfrm flipH="1">
            <a:off x="9556916" y="2036671"/>
            <a:ext cx="5" cy="1393620"/>
          </a:xfrm>
          <a:prstGeom prst="line">
            <a:avLst/>
          </a:prstGeom>
          <a:ln>
            <a:solidFill>
              <a:schemeClr val="accent2"/>
            </a:solidFill>
          </a:ln>
        </p:spPr>
        <p:style>
          <a:lnRef idx="2">
            <a:schemeClr val="accent1"/>
          </a:lnRef>
          <a:fillRef idx="0">
            <a:schemeClr val="accent1"/>
          </a:fillRef>
          <a:effectRef idx="1">
            <a:schemeClr val="accent1"/>
          </a:effectRef>
          <a:fontRef idx="minor">
            <a:schemeClr val="tx1"/>
          </a:fontRef>
        </p:style>
      </p:cxnSp>
      <p:cxnSp>
        <p:nvCxnSpPr>
          <p:cNvPr id="103" name="Straight Connector 102">
            <a:extLst>
              <a:ext uri="{FF2B5EF4-FFF2-40B4-BE49-F238E27FC236}">
                <a16:creationId xmlns:a16="http://schemas.microsoft.com/office/drawing/2014/main" id="{0641E618-DE7C-3A62-1D78-A129F711017C}"/>
              </a:ext>
            </a:extLst>
          </p:cNvPr>
          <p:cNvCxnSpPr>
            <a:cxnSpLocks/>
            <a:stCxn id="41" idx="2"/>
            <a:endCxn id="47" idx="0"/>
          </p:cNvCxnSpPr>
          <p:nvPr/>
        </p:nvCxnSpPr>
        <p:spPr>
          <a:xfrm>
            <a:off x="10755393" y="3623107"/>
            <a:ext cx="3" cy="311962"/>
          </a:xfrm>
          <a:prstGeom prst="line">
            <a:avLst/>
          </a:prstGeom>
          <a:ln>
            <a:solidFill>
              <a:schemeClr val="bg1"/>
            </a:solidFill>
          </a:ln>
        </p:spPr>
        <p:style>
          <a:lnRef idx="2">
            <a:schemeClr val="accent1"/>
          </a:lnRef>
          <a:fillRef idx="0">
            <a:schemeClr val="accent1"/>
          </a:fillRef>
          <a:effectRef idx="1">
            <a:schemeClr val="accent1"/>
          </a:effectRef>
          <a:fontRef idx="minor">
            <a:schemeClr val="tx1"/>
          </a:fontRef>
        </p:style>
      </p:cxnSp>
      <p:cxnSp>
        <p:nvCxnSpPr>
          <p:cNvPr id="106" name="Straight Connector 105">
            <a:extLst>
              <a:ext uri="{FF2B5EF4-FFF2-40B4-BE49-F238E27FC236}">
                <a16:creationId xmlns:a16="http://schemas.microsoft.com/office/drawing/2014/main" id="{BEDD97DC-E2AB-C5F2-A57C-16075ACD10C0}"/>
              </a:ext>
            </a:extLst>
          </p:cNvPr>
          <p:cNvCxnSpPr>
            <a:cxnSpLocks/>
            <a:stCxn id="35" idx="2"/>
            <a:endCxn id="46" idx="0"/>
          </p:cNvCxnSpPr>
          <p:nvPr/>
        </p:nvCxnSpPr>
        <p:spPr>
          <a:xfrm flipH="1">
            <a:off x="8063784" y="3623107"/>
            <a:ext cx="1" cy="366905"/>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1" name="Group 20">
            <a:extLst>
              <a:ext uri="{FF2B5EF4-FFF2-40B4-BE49-F238E27FC236}">
                <a16:creationId xmlns:a16="http://schemas.microsoft.com/office/drawing/2014/main" id="{5B67C748-B15E-119D-9685-60A91B61F18F}"/>
              </a:ext>
            </a:extLst>
          </p:cNvPr>
          <p:cNvGrpSpPr>
            <a:grpSpLocks noChangeAspect="1"/>
          </p:cNvGrpSpPr>
          <p:nvPr/>
        </p:nvGrpSpPr>
        <p:grpSpPr>
          <a:xfrm rot="5400000">
            <a:off x="172411" y="3473515"/>
            <a:ext cx="180001" cy="180000"/>
            <a:chOff x="9737018" y="3224536"/>
            <a:chExt cx="573160" cy="573158"/>
          </a:xfrm>
          <a:solidFill>
            <a:schemeClr val="tx1"/>
          </a:solidFill>
        </p:grpSpPr>
        <p:sp>
          <p:nvSpPr>
            <p:cNvPr id="22" name="Circle: Hollow 476">
              <a:extLst>
                <a:ext uri="{FF2B5EF4-FFF2-40B4-BE49-F238E27FC236}">
                  <a16:creationId xmlns:a16="http://schemas.microsoft.com/office/drawing/2014/main" id="{D5269741-7E36-A5A9-CC98-93857D4EE395}"/>
                </a:ext>
              </a:extLst>
            </p:cNvPr>
            <p:cNvSpPr/>
            <p:nvPr/>
          </p:nvSpPr>
          <p:spPr>
            <a:xfrm flipH="1">
              <a:off x="9737018" y="3224536"/>
              <a:ext cx="573160" cy="573158"/>
            </a:xfrm>
            <a:prstGeom prst="donut">
              <a:avLst>
                <a:gd name="adj" fmla="val 9903"/>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2" name="Oval 61">
              <a:extLst>
                <a:ext uri="{FF2B5EF4-FFF2-40B4-BE49-F238E27FC236}">
                  <a16:creationId xmlns:a16="http://schemas.microsoft.com/office/drawing/2014/main" id="{6E1DFD14-C4B3-B5FF-7366-D7025E19F472}"/>
                </a:ext>
              </a:extLst>
            </p:cNvPr>
            <p:cNvSpPr/>
            <p:nvPr/>
          </p:nvSpPr>
          <p:spPr>
            <a:xfrm rot="5400000" flipH="1">
              <a:off x="9885153" y="3372672"/>
              <a:ext cx="276890" cy="276889"/>
            </a:xfrm>
            <a:prstGeom prst="ellipse">
              <a:avLst/>
            </a:prstGeom>
            <a:grp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65" name="TextBox 64">
            <a:extLst>
              <a:ext uri="{FF2B5EF4-FFF2-40B4-BE49-F238E27FC236}">
                <a16:creationId xmlns:a16="http://schemas.microsoft.com/office/drawing/2014/main" id="{24988F43-E304-0754-17B5-B76031A0EBB2}"/>
              </a:ext>
            </a:extLst>
          </p:cNvPr>
          <p:cNvSpPr txBox="1"/>
          <p:nvPr/>
        </p:nvSpPr>
        <p:spPr>
          <a:xfrm>
            <a:off x="16005" y="5368111"/>
            <a:ext cx="2064212" cy="302955"/>
          </a:xfrm>
          <a:prstGeom prst="roundRect">
            <a:avLst>
              <a:gd name="adj" fmla="val 50000"/>
            </a:avLst>
          </a:prstGeom>
          <a:solidFill>
            <a:schemeClr val="tx1"/>
          </a:solidFill>
        </p:spPr>
        <p:txBody>
          <a:bodyPr wrap="square" t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l-NL" sz="1400" b="1" i="0" u="none" strike="noStrike" kern="1200" cap="none" spc="0" normalizeH="0" baseline="0" noProof="0" err="1">
                <a:ln>
                  <a:noFill/>
                </a:ln>
                <a:solidFill>
                  <a:srgbClr val="FFFFFF"/>
                </a:solidFill>
                <a:effectLst/>
                <a:uLnTx/>
                <a:uFillTx/>
                <a:latin typeface="Calibri" panose="020F0502020204030204"/>
                <a:ea typeface="+mn-ea"/>
                <a:cs typeface="+mn-cs"/>
              </a:rPr>
              <a:t>Feasibility</a:t>
            </a:r>
            <a:r>
              <a:rPr kumimoji="0" lang="nl-NL" sz="1400" b="1" i="0" u="none" strike="noStrike" kern="1200" cap="none" spc="0" normalizeH="0" baseline="0" noProof="0">
                <a:ln>
                  <a:noFill/>
                </a:ln>
                <a:solidFill>
                  <a:srgbClr val="FFFFFF"/>
                </a:solidFill>
                <a:effectLst/>
                <a:uLnTx/>
                <a:uFillTx/>
                <a:latin typeface="Calibri" panose="020F0502020204030204"/>
                <a:ea typeface="+mn-ea"/>
                <a:cs typeface="+mn-cs"/>
              </a:rPr>
              <a:t> Assessment</a:t>
            </a:r>
          </a:p>
        </p:txBody>
      </p:sp>
      <p:cxnSp>
        <p:nvCxnSpPr>
          <p:cNvPr id="66" name="Straight Connector 65">
            <a:extLst>
              <a:ext uri="{FF2B5EF4-FFF2-40B4-BE49-F238E27FC236}">
                <a16:creationId xmlns:a16="http://schemas.microsoft.com/office/drawing/2014/main" id="{F3F9E26F-369D-B80B-0F87-3F0F7439D337}"/>
              </a:ext>
            </a:extLst>
          </p:cNvPr>
          <p:cNvCxnSpPr>
            <a:cxnSpLocks/>
            <a:stCxn id="22" idx="2"/>
          </p:cNvCxnSpPr>
          <p:nvPr/>
        </p:nvCxnSpPr>
        <p:spPr>
          <a:xfrm>
            <a:off x="262412" y="3653516"/>
            <a:ext cx="0" cy="172315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94" name="TextBox 93">
            <a:extLst>
              <a:ext uri="{FF2B5EF4-FFF2-40B4-BE49-F238E27FC236}">
                <a16:creationId xmlns:a16="http://schemas.microsoft.com/office/drawing/2014/main" id="{6AB85CA7-54A3-18F4-3C16-A66A747F0748}"/>
              </a:ext>
            </a:extLst>
          </p:cNvPr>
          <p:cNvSpPr txBox="1"/>
          <p:nvPr/>
        </p:nvSpPr>
        <p:spPr>
          <a:xfrm>
            <a:off x="0" y="3095841"/>
            <a:ext cx="1062737" cy="307777"/>
          </a:xfrm>
          <a:prstGeom prst="rect">
            <a:avLst/>
          </a:prstGeom>
          <a:noFill/>
        </p:spPr>
        <p:txBody>
          <a:bodyPr wrap="square">
            <a:spAutoFit/>
          </a:bodyPr>
          <a:lstStyle/>
          <a:p>
            <a:r>
              <a:rPr kumimoji="0" lang="it-IT" sz="1400" i="0" u="none" strike="noStrike" kern="1200" cap="none" spc="0" normalizeH="0" baseline="0" noProof="0">
                <a:ln/>
                <a:solidFill>
                  <a:schemeClr val="tx1"/>
                </a:solidFill>
                <a:effectLst/>
                <a:uLnTx/>
                <a:uFillTx/>
                <a:ea typeface="Verdana" panose="020B0604030504040204" pitchFamily="34" charset="0"/>
                <a:cs typeface="+mn-cs"/>
                <a:sym typeface="Zilla Slab Light"/>
                <a:rtl val="0"/>
              </a:rPr>
              <a:t>Start</a:t>
            </a:r>
            <a:r>
              <a:rPr kumimoji="0" lang="it-IT" sz="1400" b="1"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Zilla Slab Light"/>
                <a:rtl val="0"/>
              </a:rPr>
              <a:t> </a:t>
            </a:r>
            <a:r>
              <a:rPr kumimoji="0" lang="it-IT" sz="1400" b="1"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Wingdings" panose="05000000000000000000" pitchFamily="2" charset="2"/>
                <a:rtl val="0"/>
              </a:rPr>
              <a:t></a:t>
            </a:r>
            <a:r>
              <a:rPr kumimoji="0" lang="it-IT" sz="1400" b="1" i="0" u="none" strike="noStrike" kern="1200" cap="none" spc="0" normalizeH="0" baseline="0" noProof="0">
                <a:ln/>
                <a:solidFill>
                  <a:schemeClr val="tx1"/>
                </a:solidFill>
                <a:effectLst/>
                <a:uLnTx/>
                <a:uFillTx/>
                <a:latin typeface="Calibri Light" panose="020F0302020204030204"/>
                <a:ea typeface="Verdana" panose="020B0604030504040204" pitchFamily="34" charset="0"/>
                <a:cs typeface="+mn-cs"/>
                <a:sym typeface="Zilla Slab Light"/>
                <a:rtl val="0"/>
              </a:rPr>
              <a:t> </a:t>
            </a:r>
            <a:endParaRPr lang="LID4096" sz="1400" b="1"/>
          </a:p>
        </p:txBody>
      </p:sp>
      <p:sp>
        <p:nvSpPr>
          <p:cNvPr id="69" name="Tekstvak 6">
            <a:extLst>
              <a:ext uri="{FF2B5EF4-FFF2-40B4-BE49-F238E27FC236}">
                <a16:creationId xmlns:a16="http://schemas.microsoft.com/office/drawing/2014/main" id="{7F35EFD4-B8C9-0A86-0773-26995C7B3335}"/>
              </a:ext>
            </a:extLst>
          </p:cNvPr>
          <p:cNvSpPr txBox="1"/>
          <p:nvPr/>
        </p:nvSpPr>
        <p:spPr>
          <a:xfrm>
            <a:off x="16005" y="5719584"/>
            <a:ext cx="2043149" cy="320024"/>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1100" i="0" u="none" strike="noStrike" kern="1200" cap="none" spc="0" normalizeH="0" baseline="0" noProof="0">
                <a:ln>
                  <a:noFill/>
                </a:ln>
                <a:solidFill>
                  <a:srgbClr val="033869"/>
                </a:solidFill>
                <a:effectLst/>
                <a:uLnTx/>
                <a:uFillTx/>
                <a:latin typeface="Calibri Light" panose="020F0302020204030204"/>
                <a:ea typeface="Times New Roman" panose="02020603050405020304" pitchFamily="18" charset="0"/>
                <a:cs typeface="Calibri" panose="020F0502020204030204" pitchFamily="34" charset="0"/>
              </a:rPr>
              <a:t>Market research &amp; intelligence</a:t>
            </a:r>
          </a:p>
        </p:txBody>
      </p:sp>
      <p:grpSp>
        <p:nvGrpSpPr>
          <p:cNvPr id="127" name="Group 126">
            <a:extLst>
              <a:ext uri="{FF2B5EF4-FFF2-40B4-BE49-F238E27FC236}">
                <a16:creationId xmlns:a16="http://schemas.microsoft.com/office/drawing/2014/main" id="{66D8C6D1-E10D-DF5A-B14B-1C55948955AA}"/>
              </a:ext>
            </a:extLst>
          </p:cNvPr>
          <p:cNvGrpSpPr/>
          <p:nvPr/>
        </p:nvGrpSpPr>
        <p:grpSpPr>
          <a:xfrm>
            <a:off x="7165515" y="3089744"/>
            <a:ext cx="868064" cy="257956"/>
            <a:chOff x="8073475" y="2579692"/>
            <a:chExt cx="868064" cy="257956"/>
          </a:xfrm>
        </p:grpSpPr>
        <p:pic>
          <p:nvPicPr>
            <p:cNvPr id="71" name="Graphic 70" descr="Clock outline">
              <a:extLst>
                <a:ext uri="{FF2B5EF4-FFF2-40B4-BE49-F238E27FC236}">
                  <a16:creationId xmlns:a16="http://schemas.microsoft.com/office/drawing/2014/main" id="{D52E81D3-8E84-5750-263A-B799650F16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073475" y="2670143"/>
              <a:ext cx="131282" cy="131282"/>
            </a:xfrm>
            <a:prstGeom prst="rect">
              <a:avLst/>
            </a:prstGeom>
          </p:spPr>
        </p:pic>
        <p:sp>
          <p:nvSpPr>
            <p:cNvPr id="121" name="Tekstvak 6">
              <a:extLst>
                <a:ext uri="{FF2B5EF4-FFF2-40B4-BE49-F238E27FC236}">
                  <a16:creationId xmlns:a16="http://schemas.microsoft.com/office/drawing/2014/main" id="{4E415516-E449-3CEA-E317-1B652383AAF3}"/>
                </a:ext>
              </a:extLst>
            </p:cNvPr>
            <p:cNvSpPr txBox="1"/>
            <p:nvPr/>
          </p:nvSpPr>
          <p:spPr>
            <a:xfrm>
              <a:off x="8087762" y="2579692"/>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800" b="1" dirty="0">
                  <a:solidFill>
                    <a:schemeClr val="bg1"/>
                  </a:solidFill>
                  <a:latin typeface="Calibri" panose="020F0502020204030204"/>
                  <a:ea typeface="Times New Roman" panose="02020603050405020304" pitchFamily="18" charset="0"/>
                  <a:cs typeface="Calibri" panose="020F0502020204030204" pitchFamily="34" charset="0"/>
                </a:rPr>
                <a:t>1 to 3 months</a:t>
              </a:r>
              <a:endParaRPr kumimoji="0" lang="en-US" sz="800" b="1" i="0" u="none" strike="noStrike" kern="1200" cap="none" spc="0" normalizeH="0" baseline="0" noProof="0" dirty="0">
                <a:ln>
                  <a:noFill/>
                </a:ln>
                <a:solidFill>
                  <a:schemeClr val="bg1"/>
                </a:solidFill>
                <a:effectLst/>
                <a:uLnTx/>
                <a:uFillTx/>
                <a:latin typeface="Calibri" panose="020F0502020204030204"/>
                <a:ea typeface="Times New Roman" panose="02020603050405020304" pitchFamily="18" charset="0"/>
                <a:cs typeface="Calibri" panose="020F0502020204030204" pitchFamily="34" charset="0"/>
              </a:endParaRPr>
            </a:p>
          </p:txBody>
        </p:sp>
      </p:grpSp>
      <p:grpSp>
        <p:nvGrpSpPr>
          <p:cNvPr id="131" name="Group 130">
            <a:extLst>
              <a:ext uri="{FF2B5EF4-FFF2-40B4-BE49-F238E27FC236}">
                <a16:creationId xmlns:a16="http://schemas.microsoft.com/office/drawing/2014/main" id="{0B40F262-AAC1-B773-1A9C-74CC688B7620}"/>
              </a:ext>
            </a:extLst>
          </p:cNvPr>
          <p:cNvGrpSpPr/>
          <p:nvPr/>
        </p:nvGrpSpPr>
        <p:grpSpPr>
          <a:xfrm>
            <a:off x="5262511" y="4369832"/>
            <a:ext cx="853777" cy="257956"/>
            <a:chOff x="5641926" y="4360308"/>
            <a:chExt cx="853777" cy="257956"/>
          </a:xfrm>
        </p:grpSpPr>
        <p:pic>
          <p:nvPicPr>
            <p:cNvPr id="129" name="Graphic 128" descr="Clock outline">
              <a:extLst>
                <a:ext uri="{FF2B5EF4-FFF2-40B4-BE49-F238E27FC236}">
                  <a16:creationId xmlns:a16="http://schemas.microsoft.com/office/drawing/2014/main" id="{F3016542-8A96-3B9A-1E88-A7FE9E22BBF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675261" y="4450759"/>
              <a:ext cx="131282" cy="131282"/>
            </a:xfrm>
            <a:prstGeom prst="rect">
              <a:avLst/>
            </a:prstGeom>
          </p:spPr>
        </p:pic>
        <p:sp>
          <p:nvSpPr>
            <p:cNvPr id="130" name="Tekstvak 6">
              <a:extLst>
                <a:ext uri="{FF2B5EF4-FFF2-40B4-BE49-F238E27FC236}">
                  <a16:creationId xmlns:a16="http://schemas.microsoft.com/office/drawing/2014/main" id="{2D77E379-919A-0931-E741-2106CD4FB8D0}"/>
                </a:ext>
              </a:extLst>
            </p:cNvPr>
            <p:cNvSpPr txBox="1"/>
            <p:nvPr/>
          </p:nvSpPr>
          <p:spPr>
            <a:xfrm>
              <a:off x="5641926" y="4360308"/>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800" b="1" dirty="0">
                  <a:solidFill>
                    <a:srgbClr val="238371"/>
                  </a:solidFill>
                  <a:latin typeface="Calibri" panose="020F0502020204030204"/>
                  <a:ea typeface="Times New Roman" panose="02020603050405020304" pitchFamily="18" charset="0"/>
                  <a:cs typeface="Calibri" panose="020F0502020204030204" pitchFamily="34" charset="0"/>
                </a:rPr>
                <a:t>2 to 6 weeks</a:t>
              </a:r>
              <a:endParaRPr kumimoji="0" lang="en-US" sz="800" b="1" i="0" u="none" strike="noStrike" kern="1200" cap="none" spc="0" normalizeH="0" baseline="0" noProof="0" dirty="0">
                <a:ln>
                  <a:noFill/>
                </a:ln>
                <a:solidFill>
                  <a:srgbClr val="238371"/>
                </a:solidFill>
                <a:effectLst/>
                <a:uLnTx/>
                <a:uFillTx/>
                <a:latin typeface="Calibri" panose="020F0502020204030204"/>
                <a:ea typeface="Times New Roman" panose="02020603050405020304" pitchFamily="18" charset="0"/>
                <a:cs typeface="Calibri" panose="020F0502020204030204" pitchFamily="34" charset="0"/>
              </a:endParaRPr>
            </a:p>
          </p:txBody>
        </p:sp>
      </p:grpSp>
      <p:grpSp>
        <p:nvGrpSpPr>
          <p:cNvPr id="132" name="Group 131">
            <a:extLst>
              <a:ext uri="{FF2B5EF4-FFF2-40B4-BE49-F238E27FC236}">
                <a16:creationId xmlns:a16="http://schemas.microsoft.com/office/drawing/2014/main" id="{73D32534-1D17-A832-3492-BD47C663FD45}"/>
              </a:ext>
            </a:extLst>
          </p:cNvPr>
          <p:cNvGrpSpPr/>
          <p:nvPr/>
        </p:nvGrpSpPr>
        <p:grpSpPr>
          <a:xfrm>
            <a:off x="11362214" y="3704224"/>
            <a:ext cx="868064" cy="257956"/>
            <a:chOff x="8073475" y="2579692"/>
            <a:chExt cx="868064" cy="257956"/>
          </a:xfrm>
        </p:grpSpPr>
        <p:pic>
          <p:nvPicPr>
            <p:cNvPr id="133" name="Graphic 132" descr="Clock outline">
              <a:extLst>
                <a:ext uri="{FF2B5EF4-FFF2-40B4-BE49-F238E27FC236}">
                  <a16:creationId xmlns:a16="http://schemas.microsoft.com/office/drawing/2014/main" id="{F789FB4F-9E36-D3F2-CC2A-1CB4A132BE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073475" y="2670143"/>
              <a:ext cx="131282" cy="131282"/>
            </a:xfrm>
            <a:prstGeom prst="rect">
              <a:avLst/>
            </a:prstGeom>
          </p:spPr>
        </p:pic>
        <p:sp>
          <p:nvSpPr>
            <p:cNvPr id="134" name="Tekstvak 6">
              <a:extLst>
                <a:ext uri="{FF2B5EF4-FFF2-40B4-BE49-F238E27FC236}">
                  <a16:creationId xmlns:a16="http://schemas.microsoft.com/office/drawing/2014/main" id="{E32003FE-AFCE-67A0-A3EB-7194F6C44BF9}"/>
                </a:ext>
              </a:extLst>
            </p:cNvPr>
            <p:cNvSpPr txBox="1"/>
            <p:nvPr/>
          </p:nvSpPr>
          <p:spPr>
            <a:xfrm>
              <a:off x="8087762" y="2579692"/>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800" b="1" dirty="0">
                  <a:solidFill>
                    <a:schemeClr val="bg1"/>
                  </a:solidFill>
                  <a:latin typeface="Calibri" panose="020F0502020204030204"/>
                  <a:ea typeface="Times New Roman" panose="02020603050405020304" pitchFamily="18" charset="0"/>
                  <a:cs typeface="Calibri" panose="020F0502020204030204" pitchFamily="34" charset="0"/>
                </a:rPr>
                <a:t>1 year before</a:t>
              </a:r>
              <a:endParaRPr kumimoji="0" lang="en-US" sz="800" b="1" i="0" u="none" strike="noStrike" kern="1200" cap="none" spc="0" normalizeH="0" baseline="0" noProof="0" dirty="0">
                <a:ln>
                  <a:noFill/>
                </a:ln>
                <a:solidFill>
                  <a:schemeClr val="bg1"/>
                </a:solidFill>
                <a:effectLst/>
                <a:uLnTx/>
                <a:uFillTx/>
                <a:latin typeface="Calibri" panose="020F0502020204030204"/>
                <a:ea typeface="Times New Roman" panose="02020603050405020304" pitchFamily="18" charset="0"/>
                <a:cs typeface="Calibri" panose="020F0502020204030204" pitchFamily="34" charset="0"/>
              </a:endParaRPr>
            </a:p>
          </p:txBody>
        </p:sp>
      </p:grpSp>
      <p:grpSp>
        <p:nvGrpSpPr>
          <p:cNvPr id="138" name="Group 137">
            <a:extLst>
              <a:ext uri="{FF2B5EF4-FFF2-40B4-BE49-F238E27FC236}">
                <a16:creationId xmlns:a16="http://schemas.microsoft.com/office/drawing/2014/main" id="{A787F87A-1692-2682-0946-5637F1EE5BC4}"/>
              </a:ext>
            </a:extLst>
          </p:cNvPr>
          <p:cNvGrpSpPr/>
          <p:nvPr/>
        </p:nvGrpSpPr>
        <p:grpSpPr>
          <a:xfrm>
            <a:off x="10246340" y="1961188"/>
            <a:ext cx="853777" cy="257956"/>
            <a:chOff x="10112984" y="1510338"/>
            <a:chExt cx="853777" cy="257956"/>
          </a:xfrm>
        </p:grpSpPr>
        <p:pic>
          <p:nvPicPr>
            <p:cNvPr id="136" name="Graphic 135" descr="Clock outline">
              <a:extLst>
                <a:ext uri="{FF2B5EF4-FFF2-40B4-BE49-F238E27FC236}">
                  <a16:creationId xmlns:a16="http://schemas.microsoft.com/office/drawing/2014/main" id="{6EF8D90C-1096-07CB-A8DE-422B6DC8673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310629" y="1600789"/>
              <a:ext cx="131282" cy="131282"/>
            </a:xfrm>
            <a:prstGeom prst="rect">
              <a:avLst/>
            </a:prstGeom>
          </p:spPr>
        </p:pic>
        <p:sp>
          <p:nvSpPr>
            <p:cNvPr id="137" name="Tekstvak 6">
              <a:extLst>
                <a:ext uri="{FF2B5EF4-FFF2-40B4-BE49-F238E27FC236}">
                  <a16:creationId xmlns:a16="http://schemas.microsoft.com/office/drawing/2014/main" id="{EBAB5645-4AF4-819D-CB63-60510CDE2EA9}"/>
                </a:ext>
              </a:extLst>
            </p:cNvPr>
            <p:cNvSpPr txBox="1"/>
            <p:nvPr/>
          </p:nvSpPr>
          <p:spPr>
            <a:xfrm>
              <a:off x="10112984" y="1510338"/>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TBD</a:t>
              </a:r>
            </a:p>
          </p:txBody>
        </p:sp>
      </p:grpSp>
      <p:grpSp>
        <p:nvGrpSpPr>
          <p:cNvPr id="142" name="Group 141">
            <a:extLst>
              <a:ext uri="{FF2B5EF4-FFF2-40B4-BE49-F238E27FC236}">
                <a16:creationId xmlns:a16="http://schemas.microsoft.com/office/drawing/2014/main" id="{16DEB922-D154-E579-01D0-55FC9F7AD6C4}"/>
              </a:ext>
            </a:extLst>
          </p:cNvPr>
          <p:cNvGrpSpPr/>
          <p:nvPr/>
        </p:nvGrpSpPr>
        <p:grpSpPr>
          <a:xfrm>
            <a:off x="7981194" y="3766460"/>
            <a:ext cx="853777" cy="257956"/>
            <a:chOff x="7981194" y="3766460"/>
            <a:chExt cx="853777" cy="257956"/>
          </a:xfrm>
        </p:grpSpPr>
        <p:pic>
          <p:nvPicPr>
            <p:cNvPr id="140" name="Graphic 139" descr="Clock outline">
              <a:extLst>
                <a:ext uri="{FF2B5EF4-FFF2-40B4-BE49-F238E27FC236}">
                  <a16:creationId xmlns:a16="http://schemas.microsoft.com/office/drawing/2014/main" id="{2B8F22A3-ED32-4C5E-C94F-7349CCE0082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181217" y="3856911"/>
              <a:ext cx="131282" cy="131282"/>
            </a:xfrm>
            <a:prstGeom prst="rect">
              <a:avLst/>
            </a:prstGeom>
          </p:spPr>
        </p:pic>
        <p:sp>
          <p:nvSpPr>
            <p:cNvPr id="141" name="Tekstvak 6">
              <a:extLst>
                <a:ext uri="{FF2B5EF4-FFF2-40B4-BE49-F238E27FC236}">
                  <a16:creationId xmlns:a16="http://schemas.microsoft.com/office/drawing/2014/main" id="{F990D592-CFA9-1423-0FBD-6E54E9738447}"/>
                </a:ext>
              </a:extLst>
            </p:cNvPr>
            <p:cNvSpPr txBox="1"/>
            <p:nvPr/>
          </p:nvSpPr>
          <p:spPr>
            <a:xfrm>
              <a:off x="7981194" y="3766460"/>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800" b="1" i="0" u="none" strike="noStrike" kern="1200" cap="none" spc="0" normalizeH="0" baseline="0" noProof="0" dirty="0">
                  <a:ln>
                    <a:noFill/>
                  </a:ln>
                  <a:effectLst/>
                  <a:uLnTx/>
                  <a:uFillTx/>
                  <a:latin typeface="Calibri" panose="020F0502020204030204"/>
                  <a:ea typeface="Times New Roman" panose="02020603050405020304" pitchFamily="18" charset="0"/>
                  <a:cs typeface="Calibri" panose="020F0502020204030204" pitchFamily="34" charset="0"/>
                </a:rPr>
                <a:t>TBD</a:t>
              </a:r>
            </a:p>
          </p:txBody>
        </p:sp>
      </p:grpSp>
      <p:grpSp>
        <p:nvGrpSpPr>
          <p:cNvPr id="146" name="Group 145">
            <a:extLst>
              <a:ext uri="{FF2B5EF4-FFF2-40B4-BE49-F238E27FC236}">
                <a16:creationId xmlns:a16="http://schemas.microsoft.com/office/drawing/2014/main" id="{9A35CEDD-9063-FDA1-35DD-6BF46FC96BF1}"/>
              </a:ext>
            </a:extLst>
          </p:cNvPr>
          <p:cNvGrpSpPr/>
          <p:nvPr/>
        </p:nvGrpSpPr>
        <p:grpSpPr>
          <a:xfrm>
            <a:off x="4034667" y="2701565"/>
            <a:ext cx="856954" cy="257956"/>
            <a:chOff x="4447417" y="2730140"/>
            <a:chExt cx="856954" cy="257956"/>
          </a:xfrm>
        </p:grpSpPr>
        <p:pic>
          <p:nvPicPr>
            <p:cNvPr id="144" name="Graphic 143" descr="Clock outline">
              <a:extLst>
                <a:ext uri="{FF2B5EF4-FFF2-40B4-BE49-F238E27FC236}">
                  <a16:creationId xmlns:a16="http://schemas.microsoft.com/office/drawing/2014/main" id="{287FB1FC-A646-9884-64C4-59027B2C2B0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447417" y="2820591"/>
              <a:ext cx="131282" cy="131282"/>
            </a:xfrm>
            <a:prstGeom prst="rect">
              <a:avLst/>
            </a:prstGeom>
          </p:spPr>
        </p:pic>
        <p:sp>
          <p:nvSpPr>
            <p:cNvPr id="145" name="Tekstvak 6">
              <a:extLst>
                <a:ext uri="{FF2B5EF4-FFF2-40B4-BE49-F238E27FC236}">
                  <a16:creationId xmlns:a16="http://schemas.microsoft.com/office/drawing/2014/main" id="{EC727B62-D59A-4F54-F393-C9CEFE2E7D2B}"/>
                </a:ext>
              </a:extLst>
            </p:cNvPr>
            <p:cNvSpPr txBox="1"/>
            <p:nvPr/>
          </p:nvSpPr>
          <p:spPr>
            <a:xfrm>
              <a:off x="4450594" y="2730140"/>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800" b="1" dirty="0">
                  <a:latin typeface="Calibri" panose="020F0502020204030204"/>
                  <a:ea typeface="Times New Roman" panose="02020603050405020304" pitchFamily="18" charset="0"/>
                  <a:cs typeface="Calibri" panose="020F0502020204030204" pitchFamily="34" charset="0"/>
                </a:rPr>
                <a:t>1 to 2 months</a:t>
              </a:r>
              <a:endParaRPr kumimoji="0" lang="en-US" sz="800" b="1" i="0" u="none" strike="noStrike" kern="1200" cap="none" spc="0" normalizeH="0" baseline="0" noProof="0" dirty="0">
                <a:ln>
                  <a:noFill/>
                </a:ln>
                <a:effectLst/>
                <a:uLnTx/>
                <a:uFillTx/>
                <a:latin typeface="Calibri" panose="020F0502020204030204"/>
                <a:ea typeface="Times New Roman" panose="02020603050405020304" pitchFamily="18" charset="0"/>
                <a:cs typeface="Calibri" panose="020F0502020204030204" pitchFamily="34" charset="0"/>
              </a:endParaRPr>
            </a:p>
          </p:txBody>
        </p:sp>
      </p:grpSp>
      <p:grpSp>
        <p:nvGrpSpPr>
          <p:cNvPr id="150" name="Group 149">
            <a:extLst>
              <a:ext uri="{FF2B5EF4-FFF2-40B4-BE49-F238E27FC236}">
                <a16:creationId xmlns:a16="http://schemas.microsoft.com/office/drawing/2014/main" id="{ECD11DF0-2507-7AE6-1082-191E301886AD}"/>
              </a:ext>
            </a:extLst>
          </p:cNvPr>
          <p:cNvGrpSpPr/>
          <p:nvPr/>
        </p:nvGrpSpPr>
        <p:grpSpPr>
          <a:xfrm>
            <a:off x="2569284" y="3844565"/>
            <a:ext cx="1245218" cy="257956"/>
            <a:chOff x="2929769" y="3844565"/>
            <a:chExt cx="1245218" cy="257956"/>
          </a:xfrm>
        </p:grpSpPr>
        <p:pic>
          <p:nvPicPr>
            <p:cNvPr id="148" name="Graphic 147" descr="Clock outline">
              <a:extLst>
                <a:ext uri="{FF2B5EF4-FFF2-40B4-BE49-F238E27FC236}">
                  <a16:creationId xmlns:a16="http://schemas.microsoft.com/office/drawing/2014/main" id="{08BDCCCF-DD92-7956-01E2-94E5CA55997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936117" y="3935016"/>
              <a:ext cx="131282" cy="131282"/>
            </a:xfrm>
            <a:prstGeom prst="rect">
              <a:avLst/>
            </a:prstGeom>
          </p:spPr>
        </p:pic>
        <p:sp>
          <p:nvSpPr>
            <p:cNvPr id="149" name="Tekstvak 6">
              <a:extLst>
                <a:ext uri="{FF2B5EF4-FFF2-40B4-BE49-F238E27FC236}">
                  <a16:creationId xmlns:a16="http://schemas.microsoft.com/office/drawing/2014/main" id="{A146EB2C-FC1D-0E0F-B294-515A9FE282A6}"/>
                </a:ext>
              </a:extLst>
            </p:cNvPr>
            <p:cNvSpPr txBox="1"/>
            <p:nvPr/>
          </p:nvSpPr>
          <p:spPr>
            <a:xfrm>
              <a:off x="2929769" y="3844565"/>
              <a:ext cx="1245218"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lang="en-US" sz="800" b="1" dirty="0">
                  <a:solidFill>
                    <a:srgbClr val="749BD1"/>
                  </a:solidFill>
                  <a:latin typeface="Calibri" panose="020F0502020204030204"/>
                  <a:ea typeface="Times New Roman" panose="02020603050405020304" pitchFamily="18" charset="0"/>
                  <a:cs typeface="Calibri" panose="020F0502020204030204" pitchFamily="34" charset="0"/>
                </a:rPr>
                <a:t>Up to 1 week per site</a:t>
              </a:r>
              <a:endParaRPr kumimoji="0" lang="en-US" sz="800" b="1" i="0" u="none" strike="noStrike" kern="1200" cap="none" spc="0" normalizeH="0" baseline="0" noProof="0" dirty="0">
                <a:ln>
                  <a:noFill/>
                </a:ln>
                <a:solidFill>
                  <a:srgbClr val="749BD1"/>
                </a:solidFill>
                <a:effectLst/>
                <a:uLnTx/>
                <a:uFillTx/>
                <a:latin typeface="Calibri" panose="020F0502020204030204"/>
                <a:ea typeface="Times New Roman" panose="02020603050405020304" pitchFamily="18" charset="0"/>
                <a:cs typeface="Calibri" panose="020F0502020204030204" pitchFamily="34" charset="0"/>
              </a:endParaRPr>
            </a:p>
          </p:txBody>
        </p:sp>
      </p:grpSp>
      <p:grpSp>
        <p:nvGrpSpPr>
          <p:cNvPr id="151" name="Group 150">
            <a:extLst>
              <a:ext uri="{FF2B5EF4-FFF2-40B4-BE49-F238E27FC236}">
                <a16:creationId xmlns:a16="http://schemas.microsoft.com/office/drawing/2014/main" id="{F9ED1AFE-60D0-8623-34E5-6CD6EDB44E4E}"/>
              </a:ext>
            </a:extLst>
          </p:cNvPr>
          <p:cNvGrpSpPr/>
          <p:nvPr/>
        </p:nvGrpSpPr>
        <p:grpSpPr>
          <a:xfrm>
            <a:off x="1212091" y="5125360"/>
            <a:ext cx="853777" cy="257956"/>
            <a:chOff x="8150264" y="3766460"/>
            <a:chExt cx="853777" cy="257956"/>
          </a:xfrm>
        </p:grpSpPr>
        <p:pic>
          <p:nvPicPr>
            <p:cNvPr id="152" name="Graphic 151" descr="Clock outline">
              <a:extLst>
                <a:ext uri="{FF2B5EF4-FFF2-40B4-BE49-F238E27FC236}">
                  <a16:creationId xmlns:a16="http://schemas.microsoft.com/office/drawing/2014/main" id="{181A77A2-644A-9D5C-1C77-3F50597DFEB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181217" y="3856911"/>
              <a:ext cx="131282" cy="131282"/>
            </a:xfrm>
            <a:prstGeom prst="rect">
              <a:avLst/>
            </a:prstGeom>
          </p:spPr>
        </p:pic>
        <p:sp>
          <p:nvSpPr>
            <p:cNvPr id="153" name="Tekstvak 6">
              <a:extLst>
                <a:ext uri="{FF2B5EF4-FFF2-40B4-BE49-F238E27FC236}">
                  <a16:creationId xmlns:a16="http://schemas.microsoft.com/office/drawing/2014/main" id="{9F4A6384-FC1E-9917-DBE7-8B21B5888C4D}"/>
                </a:ext>
              </a:extLst>
            </p:cNvPr>
            <p:cNvSpPr txBox="1"/>
            <p:nvPr/>
          </p:nvSpPr>
          <p:spPr>
            <a:xfrm>
              <a:off x="8150264" y="3766460"/>
              <a:ext cx="853777" cy="257956"/>
            </a:xfrm>
            <a:prstGeom prst="rect">
              <a:avLst/>
            </a:prstGeom>
            <a:noFill/>
          </p:spPr>
          <p:txBody>
            <a:bodyPr wrap="square" rtlCol="0">
              <a:spAutoFit/>
            </a:bodyPr>
            <a:lstStyle/>
            <a:p>
              <a:pPr marL="0" marR="0" lvl="0" indent="0" algn="ctr" defTabSz="457200" rtl="0" eaLnBrk="1" fontAlgn="auto" latinLnBrk="0" hangingPunct="1">
                <a:lnSpc>
                  <a:spcPct val="150000"/>
                </a:lnSpc>
                <a:spcBef>
                  <a:spcPts val="0"/>
                </a:spcBef>
                <a:spcAft>
                  <a:spcPts val="0"/>
                </a:spcAft>
                <a:buClrTx/>
                <a:buSzTx/>
                <a:buFontTx/>
                <a:buNone/>
                <a:tabLst/>
                <a:defRPr/>
              </a:pPr>
              <a:r>
                <a:rPr kumimoji="0" lang="en-US" sz="800" b="1" i="0" u="none" strike="noStrike" kern="1200" cap="none" spc="0" normalizeH="0" baseline="0" noProof="0" dirty="0">
                  <a:ln>
                    <a:noFill/>
                  </a:ln>
                  <a:effectLst/>
                  <a:uLnTx/>
                  <a:uFillTx/>
                  <a:latin typeface="Calibri" panose="020F0502020204030204"/>
                  <a:ea typeface="Times New Roman" panose="02020603050405020304" pitchFamily="18" charset="0"/>
                  <a:cs typeface="Calibri" panose="020F0502020204030204" pitchFamily="34" charset="0"/>
                </a:rPr>
                <a:t>2 to 4 weeks</a:t>
              </a:r>
            </a:p>
          </p:txBody>
        </p:sp>
      </p:grpSp>
      <p:grpSp>
        <p:nvGrpSpPr>
          <p:cNvPr id="156" name="Group 155">
            <a:extLst>
              <a:ext uri="{FF2B5EF4-FFF2-40B4-BE49-F238E27FC236}">
                <a16:creationId xmlns:a16="http://schemas.microsoft.com/office/drawing/2014/main" id="{292ECC1F-1800-562B-AAE7-64346FAE78EC}"/>
              </a:ext>
            </a:extLst>
          </p:cNvPr>
          <p:cNvGrpSpPr/>
          <p:nvPr/>
        </p:nvGrpSpPr>
        <p:grpSpPr>
          <a:xfrm>
            <a:off x="1126946" y="2760988"/>
            <a:ext cx="1598432" cy="338554"/>
            <a:chOff x="10310629" y="1553693"/>
            <a:chExt cx="1598432" cy="338554"/>
          </a:xfrm>
        </p:grpSpPr>
        <p:pic>
          <p:nvPicPr>
            <p:cNvPr id="157" name="Graphic 156" descr="Clock outline">
              <a:extLst>
                <a:ext uri="{FF2B5EF4-FFF2-40B4-BE49-F238E27FC236}">
                  <a16:creationId xmlns:a16="http://schemas.microsoft.com/office/drawing/2014/main" id="{D5C88BDC-AFCE-48BE-EB35-2A2FF988454C}"/>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310629" y="1600789"/>
              <a:ext cx="131282" cy="131282"/>
            </a:xfrm>
            <a:prstGeom prst="rect">
              <a:avLst/>
            </a:prstGeom>
          </p:spPr>
        </p:pic>
        <p:sp>
          <p:nvSpPr>
            <p:cNvPr id="158" name="Tekstvak 6">
              <a:extLst>
                <a:ext uri="{FF2B5EF4-FFF2-40B4-BE49-F238E27FC236}">
                  <a16:creationId xmlns:a16="http://schemas.microsoft.com/office/drawing/2014/main" id="{68BE524A-73CB-729B-EC20-E391CCA21191}"/>
                </a:ext>
              </a:extLst>
            </p:cNvPr>
            <p:cNvSpPr txBox="1"/>
            <p:nvPr/>
          </p:nvSpPr>
          <p:spPr>
            <a:xfrm>
              <a:off x="10366625" y="1553693"/>
              <a:ext cx="1542436" cy="338554"/>
            </a:xfrm>
            <a:prstGeom prst="rect">
              <a:avLst/>
            </a:prstGeom>
            <a:noFill/>
          </p:spPr>
          <p:txBody>
            <a:bodyPr wrap="square" rtlCol="0">
              <a:spAutoFit/>
            </a:bodyPr>
            <a:lstStyle/>
            <a:p>
              <a:pPr marL="0" marR="0" lvl="0" indent="0" defTabSz="457200" rtl="0" eaLnBrk="1" fontAlgn="auto" latinLnBrk="0" hangingPunct="1">
                <a:spcBef>
                  <a:spcPts val="0"/>
                </a:spcBef>
                <a:spcAft>
                  <a:spcPts val="0"/>
                </a:spcAft>
                <a:buClrTx/>
                <a:buSzTx/>
                <a:buFontTx/>
                <a:buNone/>
                <a:tabLst/>
                <a:defRPr/>
              </a:pPr>
              <a:r>
                <a:rPr kumimoji="0" lang="en-US" sz="800" b="1" i="0" u="none" strike="noStrike" kern="1200" cap="none" spc="0" normalizeH="0" baseline="0" noProof="0" dirty="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1 to 2 days </a:t>
              </a:r>
            </a:p>
            <a:p>
              <a:pPr marL="0" marR="0" lvl="0" indent="0" defTabSz="457200" rtl="0" eaLnBrk="1" fontAlgn="auto" latinLnBrk="0" hangingPunct="1">
                <a:spcBef>
                  <a:spcPts val="0"/>
                </a:spcBef>
                <a:spcAft>
                  <a:spcPts val="0"/>
                </a:spcAft>
                <a:buClrTx/>
                <a:buSzTx/>
                <a:buFontTx/>
                <a:buNone/>
                <a:tabLst/>
                <a:defRPr/>
              </a:pPr>
              <a:r>
                <a:rPr kumimoji="0" lang="en-US" sz="800" b="1" i="0" u="none" strike="noStrike" kern="1200" cap="none" spc="0" normalizeH="0" baseline="0" noProof="0" dirty="0">
                  <a:ln>
                    <a:noFill/>
                  </a:ln>
                  <a:solidFill>
                    <a:srgbClr val="3BDAC0"/>
                  </a:solidFill>
                  <a:effectLst/>
                  <a:uLnTx/>
                  <a:uFillTx/>
                  <a:latin typeface="Calibri" panose="020F0502020204030204"/>
                  <a:ea typeface="Times New Roman" panose="02020603050405020304" pitchFamily="18" charset="0"/>
                  <a:cs typeface="Calibri" panose="020F0502020204030204" pitchFamily="34" charset="0"/>
                </a:rPr>
                <a:t>+ 1 week</a:t>
              </a:r>
            </a:p>
          </p:txBody>
        </p:sp>
      </p:grpSp>
    </p:spTree>
    <p:extLst>
      <p:ext uri="{BB962C8B-B14F-4D97-AF65-F5344CB8AC3E}">
        <p14:creationId xmlns:p14="http://schemas.microsoft.com/office/powerpoint/2010/main" val="172962977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5672477-161A-29E3-E8FA-299210C34782}"/>
              </a:ext>
            </a:extLst>
          </p:cNvPr>
          <p:cNvGrpSpPr/>
          <p:nvPr/>
        </p:nvGrpSpPr>
        <p:grpSpPr>
          <a:xfrm>
            <a:off x="6494226" y="1169232"/>
            <a:ext cx="5697773" cy="5692309"/>
            <a:chOff x="9474614" y="4146762"/>
            <a:chExt cx="2717386" cy="2714780"/>
          </a:xfrm>
        </p:grpSpPr>
        <p:sp>
          <p:nvSpPr>
            <p:cNvPr id="66" name="Freeform 65">
              <a:extLst>
                <a:ext uri="{FF2B5EF4-FFF2-40B4-BE49-F238E27FC236}">
                  <a16:creationId xmlns:a16="http://schemas.microsoft.com/office/drawing/2014/main" id="{41319A0E-C86B-3298-C37F-D68074648FB9}"/>
                </a:ext>
              </a:extLst>
            </p:cNvPr>
            <p:cNvSpPr/>
            <p:nvPr/>
          </p:nvSpPr>
          <p:spPr>
            <a:xfrm flipH="1" flipV="1">
              <a:off x="10509640" y="4146762"/>
              <a:ext cx="1682359" cy="1540389"/>
            </a:xfrm>
            <a:custGeom>
              <a:avLst/>
              <a:gdLst>
                <a:gd name="connsiteX0" fmla="*/ 2241937 w 5393275"/>
                <a:gd name="connsiteY0" fmla="*/ 4937830 h 4938147"/>
                <a:gd name="connsiteX1" fmla="*/ 175299 w 5393275"/>
                <a:gd name="connsiteY1" fmla="*/ 4106593 h 4938147"/>
                <a:gd name="connsiteX2" fmla="*/ 0 w 5393275"/>
                <a:gd name="connsiteY2" fmla="*/ 3929986 h 4938147"/>
                <a:gd name="connsiteX3" fmla="*/ 0 w 5393275"/>
                <a:gd name="connsiteY3" fmla="*/ 194434 h 4938147"/>
                <a:gd name="connsiteX4" fmla="*/ 2540691 w 5393275"/>
                <a:gd name="connsiteY4" fmla="*/ 194434 h 4938147"/>
                <a:gd name="connsiteX5" fmla="*/ 2540691 w 5393275"/>
                <a:gd name="connsiteY5" fmla="*/ 0 h 4938147"/>
                <a:gd name="connsiteX6" fmla="*/ 4436533 w 5393275"/>
                <a:gd name="connsiteY6" fmla="*/ 0 h 4938147"/>
                <a:gd name="connsiteX7" fmla="*/ 4436533 w 5393275"/>
                <a:gd name="connsiteY7" fmla="*/ 194434 h 4938147"/>
                <a:gd name="connsiteX8" fmla="*/ 4922278 w 5393275"/>
                <a:gd name="connsiteY8" fmla="*/ 194434 h 4938147"/>
                <a:gd name="connsiteX9" fmla="*/ 4952653 w 5393275"/>
                <a:gd name="connsiteY9" fmla="*/ 239961 h 4938147"/>
                <a:gd name="connsiteX10" fmla="*/ 5305416 w 5393275"/>
                <a:gd name="connsiteY10" fmla="*/ 1103902 h 4938147"/>
                <a:gd name="connsiteX11" fmla="*/ 3018554 w 5393275"/>
                <a:gd name="connsiteY11" fmla="*/ 4850288 h 4938147"/>
                <a:gd name="connsiteX12" fmla="*/ 2241937 w 5393275"/>
                <a:gd name="connsiteY12" fmla="*/ 4937830 h 493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3275" h="4938147">
                  <a:moveTo>
                    <a:pt x="2241937" y="4937830"/>
                  </a:moveTo>
                  <a:cubicBezTo>
                    <a:pt x="1464644" y="4926672"/>
                    <a:pt x="729889" y="4621600"/>
                    <a:pt x="175299" y="4106593"/>
                  </a:cubicBezTo>
                  <a:lnTo>
                    <a:pt x="0" y="3929986"/>
                  </a:lnTo>
                  <a:lnTo>
                    <a:pt x="0" y="194434"/>
                  </a:lnTo>
                  <a:lnTo>
                    <a:pt x="2540691" y="194434"/>
                  </a:lnTo>
                  <a:lnTo>
                    <a:pt x="2540691" y="0"/>
                  </a:lnTo>
                  <a:lnTo>
                    <a:pt x="4436533" y="0"/>
                  </a:lnTo>
                  <a:lnTo>
                    <a:pt x="4436533" y="194434"/>
                  </a:lnTo>
                  <a:lnTo>
                    <a:pt x="4922278" y="194434"/>
                  </a:lnTo>
                  <a:lnTo>
                    <a:pt x="4952653" y="239961"/>
                  </a:lnTo>
                  <a:cubicBezTo>
                    <a:pt x="5109365" y="501943"/>
                    <a:pt x="5229774" y="791651"/>
                    <a:pt x="5305416" y="1103902"/>
                  </a:cubicBezTo>
                  <a:cubicBezTo>
                    <a:pt x="5708835" y="2770048"/>
                    <a:pt x="4684700" y="4446868"/>
                    <a:pt x="3018554" y="4850288"/>
                  </a:cubicBezTo>
                  <a:cubicBezTo>
                    <a:pt x="2758345" y="4913322"/>
                    <a:pt x="2497836" y="4941504"/>
                    <a:pt x="2241937" y="4937830"/>
                  </a:cubicBezTo>
                  <a:close/>
                </a:path>
              </a:pathLst>
            </a:custGeom>
            <a:solidFill>
              <a:schemeClr val="accent2"/>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66">
              <a:extLst>
                <a:ext uri="{FF2B5EF4-FFF2-40B4-BE49-F238E27FC236}">
                  <a16:creationId xmlns:a16="http://schemas.microsoft.com/office/drawing/2014/main" id="{887B8B1A-01A3-029C-0A95-0E1227947F5B}"/>
                </a:ext>
              </a:extLst>
            </p:cNvPr>
            <p:cNvSpPr/>
            <p:nvPr/>
          </p:nvSpPr>
          <p:spPr>
            <a:xfrm flipH="1" flipV="1">
              <a:off x="10255448" y="5385709"/>
              <a:ext cx="1936552" cy="1475833"/>
            </a:xfrm>
            <a:custGeom>
              <a:avLst/>
              <a:gdLst>
                <a:gd name="connsiteX0" fmla="*/ 1735507 w 5081383"/>
                <a:gd name="connsiteY0" fmla="*/ 3872146 h 3872487"/>
                <a:gd name="connsiteX1" fmla="*/ 187959 w 5081383"/>
                <a:gd name="connsiteY1" fmla="*/ 3458724 h 3872487"/>
                <a:gd name="connsiteX2" fmla="*/ 0 w 5081383"/>
                <a:gd name="connsiteY2" fmla="*/ 3344406 h 3872487"/>
                <a:gd name="connsiteX3" fmla="*/ 0 w 5081383"/>
                <a:gd name="connsiteY3" fmla="*/ 0 h 3872487"/>
                <a:gd name="connsiteX4" fmla="*/ 5025724 w 5081383"/>
                <a:gd name="connsiteY4" fmla="*/ 0 h 3872487"/>
                <a:gd name="connsiteX5" fmla="*/ 5050910 w 5081383"/>
                <a:gd name="connsiteY5" fmla="*/ 133135 h 3872487"/>
                <a:gd name="connsiteX6" fmla="*/ 2560307 w 5081383"/>
                <a:gd name="connsiteY6" fmla="*/ 3779313 h 3872487"/>
                <a:gd name="connsiteX7" fmla="*/ 1735507 w 5081383"/>
                <a:gd name="connsiteY7" fmla="*/ 3872146 h 38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1383" h="3872487">
                  <a:moveTo>
                    <a:pt x="1735507" y="3872146"/>
                  </a:moveTo>
                  <a:cubicBezTo>
                    <a:pt x="1185157" y="3864189"/>
                    <a:pt x="654876" y="3717577"/>
                    <a:pt x="187959" y="3458724"/>
                  </a:cubicBezTo>
                  <a:lnTo>
                    <a:pt x="0" y="3344406"/>
                  </a:lnTo>
                  <a:lnTo>
                    <a:pt x="0" y="0"/>
                  </a:lnTo>
                  <a:lnTo>
                    <a:pt x="5025724" y="0"/>
                  </a:lnTo>
                  <a:lnTo>
                    <a:pt x="5050910" y="133135"/>
                  </a:lnTo>
                  <a:cubicBezTo>
                    <a:pt x="5277655" y="1787683"/>
                    <a:pt x="4218423" y="3378049"/>
                    <a:pt x="2560307" y="3779313"/>
                  </a:cubicBezTo>
                  <a:cubicBezTo>
                    <a:pt x="2283956" y="3846191"/>
                    <a:pt x="2007284" y="3876075"/>
                    <a:pt x="1735507" y="3872146"/>
                  </a:cubicBezTo>
                  <a:close/>
                </a:path>
              </a:pathLst>
            </a:custGeom>
            <a:solidFill>
              <a:srgbClr val="1E2B4E"/>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67">
              <a:extLst>
                <a:ext uri="{FF2B5EF4-FFF2-40B4-BE49-F238E27FC236}">
                  <a16:creationId xmlns:a16="http://schemas.microsoft.com/office/drawing/2014/main" id="{DD804D6E-3A2A-926E-6060-05B18B41712A}"/>
                </a:ext>
              </a:extLst>
            </p:cNvPr>
            <p:cNvSpPr/>
            <p:nvPr/>
          </p:nvSpPr>
          <p:spPr>
            <a:xfrm flipH="1" flipV="1">
              <a:off x="9474614" y="5708848"/>
              <a:ext cx="1936551" cy="1152327"/>
            </a:xfrm>
            <a:custGeom>
              <a:avLst/>
              <a:gdLst>
                <a:gd name="connsiteX0" fmla="*/ 953534 w 1936551"/>
                <a:gd name="connsiteY0" fmla="*/ 1152229 h 1152327"/>
                <a:gd name="connsiteX1" fmla="*/ 27406 w 1936551"/>
                <a:gd name="connsiteY1" fmla="*/ 411566 h 1152327"/>
                <a:gd name="connsiteX2" fmla="*/ 12689 w 1936551"/>
                <a:gd name="connsiteY2" fmla="*/ 27512 h 1152327"/>
                <a:gd name="connsiteX3" fmla="*/ 20004 w 1936551"/>
                <a:gd name="connsiteY3" fmla="*/ 0 h 1152327"/>
                <a:gd name="connsiteX4" fmla="*/ 1915174 w 1936551"/>
                <a:gd name="connsiteY4" fmla="*/ 0 h 1152327"/>
                <a:gd name="connsiteX5" fmla="*/ 1935940 w 1936551"/>
                <a:gd name="connsiteY5" fmla="*/ 150560 h 1152327"/>
                <a:gd name="connsiteX6" fmla="*/ 1195789 w 1936551"/>
                <a:gd name="connsiteY6" fmla="*/ 1124922 h 1152327"/>
                <a:gd name="connsiteX7" fmla="*/ 953534 w 1936551"/>
                <a:gd name="connsiteY7" fmla="*/ 1152229 h 115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6551" h="1152327">
                  <a:moveTo>
                    <a:pt x="953534" y="1152229"/>
                  </a:moveTo>
                  <a:cubicBezTo>
                    <a:pt x="522483" y="1146041"/>
                    <a:pt x="133370" y="850092"/>
                    <a:pt x="27406" y="411566"/>
                  </a:cubicBezTo>
                  <a:cubicBezTo>
                    <a:pt x="-4054" y="281697"/>
                    <a:pt x="-7682" y="151587"/>
                    <a:pt x="12689" y="27512"/>
                  </a:cubicBezTo>
                  <a:lnTo>
                    <a:pt x="20004" y="0"/>
                  </a:lnTo>
                  <a:lnTo>
                    <a:pt x="1915174" y="0"/>
                  </a:lnTo>
                  <a:lnTo>
                    <a:pt x="1935940" y="150560"/>
                  </a:lnTo>
                  <a:cubicBezTo>
                    <a:pt x="1951990" y="600578"/>
                    <a:pt x="1650554" y="1014810"/>
                    <a:pt x="1195789" y="1124922"/>
                  </a:cubicBezTo>
                  <a:cubicBezTo>
                    <a:pt x="1114620" y="1144584"/>
                    <a:pt x="1033358" y="1153375"/>
                    <a:pt x="953534" y="1152229"/>
                  </a:cubicBezTo>
                  <a:close/>
                </a:path>
              </a:pathLst>
            </a:custGeom>
            <a:solidFill>
              <a:schemeClr val="bg1"/>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69" name="Picture 68">
            <a:extLst>
              <a:ext uri="{FF2B5EF4-FFF2-40B4-BE49-F238E27FC236}">
                <a16:creationId xmlns:a16="http://schemas.microsoft.com/office/drawing/2014/main" id="{9B13E7F8-B24E-89B0-BA19-7F60939C1CF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169397" y="1884611"/>
            <a:ext cx="4104665" cy="4104666"/>
          </a:xfrm>
          <a:prstGeom prst="ellipse">
            <a:avLst/>
          </a:prstGeom>
        </p:spPr>
      </p:pic>
      <p:sp>
        <p:nvSpPr>
          <p:cNvPr id="2" name="TextBox 1">
            <a:extLst>
              <a:ext uri="{FF2B5EF4-FFF2-40B4-BE49-F238E27FC236}">
                <a16:creationId xmlns:a16="http://schemas.microsoft.com/office/drawing/2014/main" id="{6C04EFC1-E83F-64CE-DB1D-6DB1E0054FCC}"/>
              </a:ext>
            </a:extLst>
          </p:cNvPr>
          <p:cNvSpPr txBox="1"/>
          <p:nvPr/>
        </p:nvSpPr>
        <p:spPr>
          <a:xfrm>
            <a:off x="367536" y="288405"/>
            <a:ext cx="9291691" cy="1245726"/>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Each</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story can be </a:t>
            </a: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different</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a:t>
            </a:r>
          </a:p>
          <a:p>
            <a:pPr marL="0" marR="0" lvl="0" indent="0" algn="l" defTabSz="457200" rtl="0" eaLnBrk="1" fontAlgn="auto" latinLnBrk="0" hangingPunct="1">
              <a:lnSpc>
                <a:spcPct val="85000"/>
              </a:lnSpc>
              <a:spcBef>
                <a:spcPts val="0"/>
              </a:spcBef>
              <a:spcAft>
                <a:spcPts val="0"/>
              </a:spcAft>
              <a:buClrTx/>
              <a:buSzTx/>
              <a:buFontTx/>
              <a:buNone/>
              <a:tabLst/>
              <a:defRPr/>
            </a:pPr>
            <a:endParaRPr lang="it-IT" sz="2000" b="0">
              <a:solidFill>
                <a:schemeClr val="accent2"/>
              </a:solidFill>
              <a:latin typeface="+mj-lt"/>
              <a:ea typeface="Verdana" panose="020B0604030504040204" pitchFamily="34" charset="0"/>
              <a:sym typeface="Zilla Slab Light"/>
            </a:endParaRPr>
          </a:p>
          <a:p>
            <a:pPr marL="0" marR="0" lvl="0" indent="0" algn="l" defTabSz="457200" rtl="0" eaLnBrk="1" fontAlgn="auto" latinLnBrk="0" hangingPunct="1">
              <a:lnSpc>
                <a:spcPct val="85000"/>
              </a:lnSpc>
              <a:spcBef>
                <a:spcPts val="0"/>
              </a:spcBef>
              <a:spcAft>
                <a:spcPts val="0"/>
              </a:spcAft>
              <a:buClrTx/>
              <a:buSzTx/>
              <a:buFontTx/>
              <a:buNone/>
              <a:tabLst/>
              <a:defRPr/>
            </a:pPr>
            <a:r>
              <a:rPr lang="it-IT" sz="2000" b="0">
                <a:solidFill>
                  <a:schemeClr val="tx1"/>
                </a:solidFill>
                <a:latin typeface="+mj-lt"/>
                <a:ea typeface="Verdana" panose="020B0604030504040204" pitchFamily="34" charset="0"/>
                <a:sym typeface="Zilla Slab Light"/>
              </a:rPr>
              <a:t>At </a:t>
            </a:r>
            <a:r>
              <a:rPr lang="it-IT" sz="2000" b="0" err="1">
                <a:solidFill>
                  <a:schemeClr val="tx1"/>
                </a:solidFill>
                <a:latin typeface="+mj-lt"/>
                <a:ea typeface="Verdana" panose="020B0604030504040204" pitchFamily="34" charset="0"/>
                <a:sym typeface="Zilla Slab Light"/>
              </a:rPr>
              <a:t>QbD</a:t>
            </a:r>
            <a:r>
              <a:rPr lang="it-IT" sz="2000" b="0">
                <a:solidFill>
                  <a:schemeClr val="tx1"/>
                </a:solidFill>
                <a:latin typeface="+mj-lt"/>
                <a:ea typeface="Verdana" panose="020B0604030504040204" pitchFamily="34" charset="0"/>
                <a:sym typeface="Zilla Slab Light"/>
              </a:rPr>
              <a:t> </a:t>
            </a:r>
            <a:r>
              <a:rPr lang="it-IT" sz="2000" b="0" err="1">
                <a:solidFill>
                  <a:schemeClr val="tx1"/>
                </a:solidFill>
                <a:latin typeface="+mj-lt"/>
                <a:ea typeface="Verdana" panose="020B0604030504040204" pitchFamily="34" charset="0"/>
                <a:sym typeface="Zilla Slab Light"/>
              </a:rPr>
              <a:t>we</a:t>
            </a:r>
            <a:r>
              <a:rPr lang="it-IT" sz="2000" b="0">
                <a:solidFill>
                  <a:schemeClr val="tx1"/>
                </a:solidFill>
                <a:latin typeface="+mj-lt"/>
                <a:ea typeface="Verdana" panose="020B0604030504040204" pitchFamily="34" charset="0"/>
                <a:sym typeface="Zilla Slab Light"/>
              </a:rPr>
              <a:t> </a:t>
            </a:r>
            <a:r>
              <a:rPr lang="it-IT" sz="2000" b="0" err="1">
                <a:solidFill>
                  <a:schemeClr val="tx1"/>
                </a:solidFill>
                <a:latin typeface="+mj-lt"/>
                <a:ea typeface="Verdana" panose="020B0604030504040204" pitchFamily="34" charset="0"/>
                <a:sym typeface="Zilla Slab Light"/>
              </a:rPr>
              <a:t>understand</a:t>
            </a:r>
            <a:r>
              <a:rPr lang="it-IT" sz="2000" b="0">
                <a:solidFill>
                  <a:schemeClr val="tx1"/>
                </a:solidFill>
                <a:latin typeface="+mj-lt"/>
                <a:ea typeface="Verdana" panose="020B0604030504040204" pitchFamily="34" charset="0"/>
                <a:sym typeface="Zilla Slab Light"/>
              </a:rPr>
              <a:t> </a:t>
            </a:r>
            <a:r>
              <a:rPr lang="it-IT" sz="2000" b="0" err="1">
                <a:solidFill>
                  <a:schemeClr val="tx1"/>
                </a:solidFill>
                <a:latin typeface="+mj-lt"/>
                <a:ea typeface="Verdana" panose="020B0604030504040204" pitchFamily="34" charset="0"/>
                <a:sym typeface="Zilla Slab Light"/>
              </a:rPr>
              <a:t>each</a:t>
            </a:r>
            <a:r>
              <a:rPr lang="it-IT" sz="2000" b="0">
                <a:solidFill>
                  <a:schemeClr val="tx1"/>
                </a:solidFill>
                <a:latin typeface="+mj-lt"/>
                <a:ea typeface="Verdana" panose="020B0604030504040204" pitchFamily="34" charset="0"/>
                <a:sym typeface="Zilla Slab Light"/>
              </a:rPr>
              <a:t> story </a:t>
            </a:r>
            <a:r>
              <a:rPr lang="it-IT" sz="2000" b="0" err="1">
                <a:solidFill>
                  <a:schemeClr val="tx1"/>
                </a:solidFill>
                <a:latin typeface="+mj-lt"/>
                <a:ea typeface="Verdana" panose="020B0604030504040204" pitchFamily="34" charset="0"/>
                <a:sym typeface="Zilla Slab Light"/>
              </a:rPr>
              <a:t>is</a:t>
            </a:r>
            <a:r>
              <a:rPr lang="it-IT" sz="2000" b="0">
                <a:solidFill>
                  <a:schemeClr val="tx1"/>
                </a:solidFill>
                <a:latin typeface="+mj-lt"/>
                <a:ea typeface="Verdana" panose="020B0604030504040204" pitchFamily="34" charset="0"/>
                <a:sym typeface="Zilla Slab Light"/>
              </a:rPr>
              <a:t> </a:t>
            </a:r>
            <a:r>
              <a:rPr lang="it-IT" sz="2000" b="0" err="1">
                <a:solidFill>
                  <a:schemeClr val="tx1"/>
                </a:solidFill>
                <a:latin typeface="+mj-lt"/>
                <a:ea typeface="Verdana" panose="020B0604030504040204" pitchFamily="34" charset="0"/>
                <a:sym typeface="Zilla Slab Light"/>
              </a:rPr>
              <a:t>different</a:t>
            </a:r>
            <a:r>
              <a:rPr lang="it-IT" sz="2000" b="0">
                <a:solidFill>
                  <a:schemeClr val="tx1"/>
                </a:solidFill>
                <a:latin typeface="+mj-lt"/>
                <a:ea typeface="Verdana" panose="020B0604030504040204" pitchFamily="34" charset="0"/>
                <a:sym typeface="Zilla Slab Light"/>
              </a:rPr>
              <a:t> </a:t>
            </a:r>
            <a:br>
              <a:rPr lang="it-IT" sz="2000" b="0">
                <a:solidFill>
                  <a:schemeClr val="tx1"/>
                </a:solidFill>
                <a:latin typeface="+mj-lt"/>
                <a:ea typeface="Verdana" panose="020B0604030504040204" pitchFamily="34" charset="0"/>
                <a:sym typeface="Zilla Slab Light"/>
              </a:rPr>
            </a:br>
            <a:r>
              <a:rPr lang="it-IT" sz="2000" b="0">
                <a:solidFill>
                  <a:schemeClr val="tx1"/>
                </a:solidFill>
                <a:latin typeface="+mj-lt"/>
                <a:ea typeface="Verdana" panose="020B0604030504040204" pitchFamily="34" charset="0"/>
                <a:sym typeface="Zilla Slab Light"/>
              </a:rPr>
              <a:t>so </a:t>
            </a:r>
            <a:r>
              <a:rPr lang="it-IT" sz="2000" b="0" err="1">
                <a:solidFill>
                  <a:schemeClr val="tx1"/>
                </a:solidFill>
                <a:latin typeface="+mj-lt"/>
                <a:ea typeface="Verdana" panose="020B0604030504040204" pitchFamily="34" charset="0"/>
                <a:sym typeface="Zilla Slab Light"/>
              </a:rPr>
              <a:t>we</a:t>
            </a:r>
            <a:r>
              <a:rPr lang="it-IT" sz="2000" b="0">
                <a:solidFill>
                  <a:schemeClr val="tx1"/>
                </a:solidFill>
                <a:latin typeface="+mj-lt"/>
                <a:ea typeface="Verdana" panose="020B0604030504040204" pitchFamily="34" charset="0"/>
                <a:sym typeface="Zilla Slab Light"/>
              </a:rPr>
              <a:t> can support </a:t>
            </a:r>
            <a:r>
              <a:rPr lang="it-IT" sz="2000" b="0" err="1">
                <a:solidFill>
                  <a:schemeClr val="tx1"/>
                </a:solidFill>
                <a:latin typeface="+mj-lt"/>
                <a:ea typeface="Verdana" panose="020B0604030504040204" pitchFamily="34" charset="0"/>
                <a:sym typeface="Zilla Slab Light"/>
              </a:rPr>
              <a:t>you</a:t>
            </a:r>
            <a:r>
              <a:rPr lang="it-IT" sz="2000" b="0">
                <a:solidFill>
                  <a:schemeClr val="tx1"/>
                </a:solidFill>
                <a:latin typeface="+mj-lt"/>
                <a:ea typeface="Verdana" panose="020B0604030504040204" pitchFamily="34" charset="0"/>
                <a:sym typeface="Zilla Slab Light"/>
              </a:rPr>
              <a:t> with </a:t>
            </a:r>
            <a:r>
              <a:rPr lang="it-IT" sz="2000" b="0" err="1">
                <a:solidFill>
                  <a:schemeClr val="tx1"/>
                </a:solidFill>
                <a:latin typeface="+mj-lt"/>
                <a:ea typeface="Verdana" panose="020B0604030504040204" pitchFamily="34" charset="0"/>
                <a:sym typeface="Zilla Slab Light"/>
              </a:rPr>
              <a:t>tailor</a:t>
            </a:r>
            <a:r>
              <a:rPr lang="it-IT" sz="2000" b="0">
                <a:solidFill>
                  <a:schemeClr val="tx1"/>
                </a:solidFill>
                <a:latin typeface="+mj-lt"/>
                <a:ea typeface="Verdana" panose="020B0604030504040204" pitchFamily="34" charset="0"/>
                <a:sym typeface="Zilla Slab Light"/>
              </a:rPr>
              <a:t> made </a:t>
            </a:r>
            <a:r>
              <a:rPr lang="it-IT" sz="2000" b="0" err="1">
                <a:solidFill>
                  <a:schemeClr val="tx1"/>
                </a:solidFill>
                <a:latin typeface="+mj-lt"/>
                <a:ea typeface="Verdana" panose="020B0604030504040204" pitchFamily="34" charset="0"/>
                <a:sym typeface="Zilla Slab Light"/>
              </a:rPr>
              <a:t>solutions</a:t>
            </a:r>
            <a:r>
              <a:rPr lang="it-IT" sz="2000" b="0">
                <a:solidFill>
                  <a:schemeClr val="tx1"/>
                </a:solidFill>
                <a:latin typeface="+mj-lt"/>
                <a:ea typeface="Verdana" panose="020B0604030504040204" pitchFamily="34" charset="0"/>
                <a:sym typeface="Zilla Slab Light"/>
              </a:rPr>
              <a:t>.</a:t>
            </a:r>
            <a:endParaRPr kumimoji="0" lang="it-IT" sz="2000" b="0" i="0" u="none" strike="noStrike" kern="1200" cap="none" spc="0" normalizeH="0" baseline="0" noProof="0">
              <a:ln/>
              <a:solidFill>
                <a:schemeClr val="tx1"/>
              </a:solidFill>
              <a:effectLst/>
              <a:uLnTx/>
              <a:uFillTx/>
              <a:latin typeface="+mj-lt"/>
              <a:ea typeface="Verdana" panose="020B0604030504040204" pitchFamily="34" charset="0"/>
              <a:cs typeface="+mn-cs"/>
              <a:sym typeface="Zilla Slab Light"/>
              <a:rtl val="0"/>
            </a:endParaRPr>
          </a:p>
        </p:txBody>
      </p:sp>
      <p:grpSp>
        <p:nvGrpSpPr>
          <p:cNvPr id="3" name="Group 2">
            <a:extLst>
              <a:ext uri="{FF2B5EF4-FFF2-40B4-BE49-F238E27FC236}">
                <a16:creationId xmlns:a16="http://schemas.microsoft.com/office/drawing/2014/main" id="{9A1865E5-C6AA-0507-DCB7-2BA143CBDA8B}"/>
              </a:ext>
            </a:extLst>
          </p:cNvPr>
          <p:cNvGrpSpPr>
            <a:grpSpLocks noChangeAspect="1"/>
          </p:cNvGrpSpPr>
          <p:nvPr/>
        </p:nvGrpSpPr>
        <p:grpSpPr>
          <a:xfrm>
            <a:off x="11368685" y="6281294"/>
            <a:ext cx="571746" cy="396000"/>
            <a:chOff x="10074978" y="3804236"/>
            <a:chExt cx="519769" cy="360000"/>
          </a:xfrm>
          <a:solidFill>
            <a:schemeClr val="bg2"/>
          </a:solidFill>
        </p:grpSpPr>
        <p:sp>
          <p:nvSpPr>
            <p:cNvPr id="4" name="Freeform: Shape 16">
              <a:extLst>
                <a:ext uri="{FF2B5EF4-FFF2-40B4-BE49-F238E27FC236}">
                  <a16:creationId xmlns:a16="http://schemas.microsoft.com/office/drawing/2014/main" id="{8A4B56F8-FAD7-ACDD-C545-930CC2AAE6E2}"/>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31">
              <a:extLst>
                <a:ext uri="{FF2B5EF4-FFF2-40B4-BE49-F238E27FC236}">
                  <a16:creationId xmlns:a16="http://schemas.microsoft.com/office/drawing/2014/main" id="{80010296-FDFE-4BEA-7E88-3725F86DF3C1}"/>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32">
              <a:extLst>
                <a:ext uri="{FF2B5EF4-FFF2-40B4-BE49-F238E27FC236}">
                  <a16:creationId xmlns:a16="http://schemas.microsoft.com/office/drawing/2014/main" id="{2F2D8961-67A0-62F5-DDCE-928150B9BB3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33">
              <a:extLst>
                <a:ext uri="{FF2B5EF4-FFF2-40B4-BE49-F238E27FC236}">
                  <a16:creationId xmlns:a16="http://schemas.microsoft.com/office/drawing/2014/main" id="{DE5EC986-446A-4090-5261-6B40593979EC}"/>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29">
              <a:extLst>
                <a:ext uri="{FF2B5EF4-FFF2-40B4-BE49-F238E27FC236}">
                  <a16:creationId xmlns:a16="http://schemas.microsoft.com/office/drawing/2014/main" id="{0C6A0CA5-FF4E-88C5-6032-E74357572C6B}"/>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0">
              <a:extLst>
                <a:ext uri="{FF2B5EF4-FFF2-40B4-BE49-F238E27FC236}">
                  <a16:creationId xmlns:a16="http://schemas.microsoft.com/office/drawing/2014/main" id="{E3F00A16-154B-E0AE-1EFD-B2CC2A474FAE}"/>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0">
              <a:extLst>
                <a:ext uri="{FF2B5EF4-FFF2-40B4-BE49-F238E27FC236}">
                  <a16:creationId xmlns:a16="http://schemas.microsoft.com/office/drawing/2014/main" id="{447289CD-43F1-755B-6C54-AE03EF158DF2}"/>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1">
              <a:extLst>
                <a:ext uri="{FF2B5EF4-FFF2-40B4-BE49-F238E27FC236}">
                  <a16:creationId xmlns:a16="http://schemas.microsoft.com/office/drawing/2014/main" id="{98140D6D-C815-7AFE-786E-94A550BFCCD1}"/>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2">
              <a:extLst>
                <a:ext uri="{FF2B5EF4-FFF2-40B4-BE49-F238E27FC236}">
                  <a16:creationId xmlns:a16="http://schemas.microsoft.com/office/drawing/2014/main" id="{486D9827-E84D-15A2-F996-6EEF3F528485}"/>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3">
              <a:extLst>
                <a:ext uri="{FF2B5EF4-FFF2-40B4-BE49-F238E27FC236}">
                  <a16:creationId xmlns:a16="http://schemas.microsoft.com/office/drawing/2014/main" id="{43578571-98EB-6DCA-CC5A-706B9A4FAD0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4">
              <a:extLst>
                <a:ext uri="{FF2B5EF4-FFF2-40B4-BE49-F238E27FC236}">
                  <a16:creationId xmlns:a16="http://schemas.microsoft.com/office/drawing/2014/main" id="{49636545-3354-AC2B-798C-6414C03E0326}"/>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25">
              <a:extLst>
                <a:ext uri="{FF2B5EF4-FFF2-40B4-BE49-F238E27FC236}">
                  <a16:creationId xmlns:a16="http://schemas.microsoft.com/office/drawing/2014/main" id="{1D5425A7-BD28-D87C-7263-0CB7DB1304EB}"/>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6">
              <a:extLst>
                <a:ext uri="{FF2B5EF4-FFF2-40B4-BE49-F238E27FC236}">
                  <a16:creationId xmlns:a16="http://schemas.microsoft.com/office/drawing/2014/main" id="{4C822A52-9222-9FEB-F1CD-E9914D81FC5F}"/>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7">
              <a:extLst>
                <a:ext uri="{FF2B5EF4-FFF2-40B4-BE49-F238E27FC236}">
                  <a16:creationId xmlns:a16="http://schemas.microsoft.com/office/drawing/2014/main" id="{CE540B85-ED9F-7917-81BC-8C8EBC527FD5}"/>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8">
              <a:extLst>
                <a:ext uri="{FF2B5EF4-FFF2-40B4-BE49-F238E27FC236}">
                  <a16:creationId xmlns:a16="http://schemas.microsoft.com/office/drawing/2014/main" id="{005ADF42-D479-14F8-5B1A-B72089679B98}"/>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1" name="Straight Connector 70">
            <a:extLst>
              <a:ext uri="{FF2B5EF4-FFF2-40B4-BE49-F238E27FC236}">
                <a16:creationId xmlns:a16="http://schemas.microsoft.com/office/drawing/2014/main" id="{23FD53E7-0FC1-9C74-EC63-371B253E5EE8}"/>
              </a:ext>
            </a:extLst>
          </p:cNvPr>
          <p:cNvCxnSpPr>
            <a:cxnSpLocks/>
            <a:stCxn id="74" idx="0"/>
            <a:endCxn id="76" idx="4"/>
          </p:cNvCxnSpPr>
          <p:nvPr/>
        </p:nvCxnSpPr>
        <p:spPr>
          <a:xfrm flipV="1">
            <a:off x="1412068" y="2388142"/>
            <a:ext cx="0" cy="3423073"/>
          </a:xfrm>
          <a:prstGeom prst="line">
            <a:avLst/>
          </a:prstGeom>
          <a:ln w="1270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C2B63E64-7C19-AF85-3BCC-4C4A9E477BE7}"/>
              </a:ext>
            </a:extLst>
          </p:cNvPr>
          <p:cNvGrpSpPr/>
          <p:nvPr/>
        </p:nvGrpSpPr>
        <p:grpSpPr>
          <a:xfrm>
            <a:off x="1164942" y="3460821"/>
            <a:ext cx="1724052" cy="494251"/>
            <a:chOff x="1149289" y="2661355"/>
            <a:chExt cx="1724052" cy="494251"/>
          </a:xfrm>
        </p:grpSpPr>
        <p:sp>
          <p:nvSpPr>
            <p:cNvPr id="72" name="Oval 71">
              <a:extLst>
                <a:ext uri="{FF2B5EF4-FFF2-40B4-BE49-F238E27FC236}">
                  <a16:creationId xmlns:a16="http://schemas.microsoft.com/office/drawing/2014/main" id="{4822A890-7769-0EC8-5C32-8EBAC296619B}"/>
                </a:ext>
              </a:extLst>
            </p:cNvPr>
            <p:cNvSpPr/>
            <p:nvPr/>
          </p:nvSpPr>
          <p:spPr>
            <a:xfrm flipH="1">
              <a:off x="1149289" y="2661355"/>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8" name="TextBox 87">
              <a:extLst>
                <a:ext uri="{FF2B5EF4-FFF2-40B4-BE49-F238E27FC236}">
                  <a16:creationId xmlns:a16="http://schemas.microsoft.com/office/drawing/2014/main" id="{DB1196A7-41F6-55DD-F893-A358AA78CAAB}"/>
                </a:ext>
              </a:extLst>
            </p:cNvPr>
            <p:cNvSpPr txBox="1"/>
            <p:nvPr/>
          </p:nvSpPr>
          <p:spPr>
            <a:xfrm>
              <a:off x="1909744" y="2723814"/>
              <a:ext cx="963597" cy="369332"/>
            </a:xfrm>
            <a:prstGeom prst="rect">
              <a:avLst/>
            </a:prstGeom>
            <a:noFill/>
          </p:spPr>
          <p:txBody>
            <a:bodyPr wrap="none" rtlCol="0">
              <a:spAutoFit/>
            </a:bodyPr>
            <a:lstStyle/>
            <a:p>
              <a:pPr algn="l"/>
              <a:r>
                <a:rPr lang="nl-NL" b="1">
                  <a:latin typeface="+mj-lt"/>
                </a:rPr>
                <a:t>Vaccines</a:t>
              </a:r>
            </a:p>
          </p:txBody>
        </p:sp>
        <p:pic>
          <p:nvPicPr>
            <p:cNvPr id="94" name="Graphic 93">
              <a:extLst>
                <a:ext uri="{FF2B5EF4-FFF2-40B4-BE49-F238E27FC236}">
                  <a16:creationId xmlns:a16="http://schemas.microsoft.com/office/drawing/2014/main" id="{69A062C8-9087-CF48-9B31-52FFE9BB52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34415" y="2746480"/>
              <a:ext cx="324000" cy="324000"/>
            </a:xfrm>
            <a:prstGeom prst="rect">
              <a:avLst/>
            </a:prstGeom>
          </p:spPr>
        </p:pic>
      </p:grpSp>
      <p:grpSp>
        <p:nvGrpSpPr>
          <p:cNvPr id="24" name="Group 23">
            <a:extLst>
              <a:ext uri="{FF2B5EF4-FFF2-40B4-BE49-F238E27FC236}">
                <a16:creationId xmlns:a16="http://schemas.microsoft.com/office/drawing/2014/main" id="{BB89E964-6535-B40D-5004-87530FB20E5C}"/>
              </a:ext>
            </a:extLst>
          </p:cNvPr>
          <p:cNvGrpSpPr/>
          <p:nvPr/>
        </p:nvGrpSpPr>
        <p:grpSpPr>
          <a:xfrm>
            <a:off x="1164942" y="4244286"/>
            <a:ext cx="1499375" cy="494251"/>
            <a:chOff x="1149289" y="5005621"/>
            <a:chExt cx="1499375" cy="494251"/>
          </a:xfrm>
        </p:grpSpPr>
        <p:sp>
          <p:nvSpPr>
            <p:cNvPr id="78" name="Oval 77">
              <a:extLst>
                <a:ext uri="{FF2B5EF4-FFF2-40B4-BE49-F238E27FC236}">
                  <a16:creationId xmlns:a16="http://schemas.microsoft.com/office/drawing/2014/main" id="{3279C396-D1DB-3106-9985-D75113F9C7B7}"/>
                </a:ext>
              </a:extLst>
            </p:cNvPr>
            <p:cNvSpPr/>
            <p:nvPr/>
          </p:nvSpPr>
          <p:spPr>
            <a:xfrm flipH="1">
              <a:off x="1149289" y="5005621"/>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1" name="TextBox 90">
              <a:extLst>
                <a:ext uri="{FF2B5EF4-FFF2-40B4-BE49-F238E27FC236}">
                  <a16:creationId xmlns:a16="http://schemas.microsoft.com/office/drawing/2014/main" id="{752E1B1C-E208-E79F-41ED-01EB3278E0C3}"/>
                </a:ext>
              </a:extLst>
            </p:cNvPr>
            <p:cNvSpPr txBox="1"/>
            <p:nvPr/>
          </p:nvSpPr>
          <p:spPr>
            <a:xfrm>
              <a:off x="1909744" y="5068080"/>
              <a:ext cx="738920" cy="369332"/>
            </a:xfrm>
            <a:prstGeom prst="rect">
              <a:avLst/>
            </a:prstGeom>
            <a:noFill/>
          </p:spPr>
          <p:txBody>
            <a:bodyPr wrap="none" rtlCol="0">
              <a:spAutoFit/>
            </a:bodyPr>
            <a:lstStyle/>
            <a:p>
              <a:pPr algn="l"/>
              <a:r>
                <a:rPr lang="nl-NL" b="1">
                  <a:latin typeface="+mj-lt"/>
                </a:rPr>
                <a:t>ATMP</a:t>
              </a:r>
            </a:p>
          </p:txBody>
        </p:sp>
        <p:pic>
          <p:nvPicPr>
            <p:cNvPr id="97" name="Graphic 96">
              <a:extLst>
                <a:ext uri="{FF2B5EF4-FFF2-40B4-BE49-F238E27FC236}">
                  <a16:creationId xmlns:a16="http://schemas.microsoft.com/office/drawing/2014/main" id="{004C9A72-15DC-D1EA-02B1-FEA5AE7B91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236805" y="5090746"/>
              <a:ext cx="324000" cy="324000"/>
            </a:xfrm>
            <a:prstGeom prst="rect">
              <a:avLst/>
            </a:prstGeom>
          </p:spPr>
        </p:pic>
      </p:grpSp>
      <p:grpSp>
        <p:nvGrpSpPr>
          <p:cNvPr id="26" name="Group 25">
            <a:extLst>
              <a:ext uri="{FF2B5EF4-FFF2-40B4-BE49-F238E27FC236}">
                <a16:creationId xmlns:a16="http://schemas.microsoft.com/office/drawing/2014/main" id="{5D87CBC9-FD2F-2CCC-EDC5-EF315B2D2D39}"/>
              </a:ext>
            </a:extLst>
          </p:cNvPr>
          <p:cNvGrpSpPr/>
          <p:nvPr/>
        </p:nvGrpSpPr>
        <p:grpSpPr>
          <a:xfrm>
            <a:off x="1164942" y="1893891"/>
            <a:ext cx="3059161" cy="494251"/>
            <a:chOff x="1149289" y="3442777"/>
            <a:chExt cx="3059161" cy="494251"/>
          </a:xfrm>
        </p:grpSpPr>
        <p:sp>
          <p:nvSpPr>
            <p:cNvPr id="76" name="Oval 75">
              <a:extLst>
                <a:ext uri="{FF2B5EF4-FFF2-40B4-BE49-F238E27FC236}">
                  <a16:creationId xmlns:a16="http://schemas.microsoft.com/office/drawing/2014/main" id="{BD39F0AD-A119-3115-EB7D-3147C661B02C}"/>
                </a:ext>
              </a:extLst>
            </p:cNvPr>
            <p:cNvSpPr/>
            <p:nvPr/>
          </p:nvSpPr>
          <p:spPr>
            <a:xfrm flipH="1">
              <a:off x="1149289" y="3442777"/>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16746A12-FBBD-4A87-205A-8DC78E8021A1}"/>
                </a:ext>
              </a:extLst>
            </p:cNvPr>
            <p:cNvSpPr txBox="1"/>
            <p:nvPr/>
          </p:nvSpPr>
          <p:spPr>
            <a:xfrm>
              <a:off x="1909744" y="3505236"/>
              <a:ext cx="2298706" cy="369332"/>
            </a:xfrm>
            <a:prstGeom prst="rect">
              <a:avLst/>
            </a:prstGeom>
            <a:noFill/>
          </p:spPr>
          <p:txBody>
            <a:bodyPr wrap="none" rtlCol="0">
              <a:spAutoFit/>
            </a:bodyPr>
            <a:lstStyle/>
            <a:p>
              <a:r>
                <a:rPr lang="nl-NL" b="1" err="1">
                  <a:latin typeface="+mj-lt"/>
                </a:rPr>
                <a:t>Biologicals</a:t>
              </a:r>
              <a:r>
                <a:rPr lang="nl-NL" b="1">
                  <a:latin typeface="+mj-lt"/>
                </a:rPr>
                <a:t> / </a:t>
              </a:r>
              <a:r>
                <a:rPr lang="nl-NL" b="1" err="1">
                  <a:latin typeface="+mj-lt"/>
                </a:rPr>
                <a:t>Biosimilars</a:t>
              </a:r>
              <a:endParaRPr lang="LID4096"/>
            </a:p>
          </p:txBody>
        </p:sp>
        <p:pic>
          <p:nvPicPr>
            <p:cNvPr id="99" name="Graphic 98">
              <a:extLst>
                <a:ext uri="{FF2B5EF4-FFF2-40B4-BE49-F238E27FC236}">
                  <a16:creationId xmlns:a16="http://schemas.microsoft.com/office/drawing/2014/main" id="{B21A6113-ACF6-87DA-7520-1564BA2327C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234415" y="3527902"/>
              <a:ext cx="324000" cy="324000"/>
            </a:xfrm>
            <a:prstGeom prst="rect">
              <a:avLst/>
            </a:prstGeom>
          </p:spPr>
        </p:pic>
      </p:grpSp>
      <p:grpSp>
        <p:nvGrpSpPr>
          <p:cNvPr id="28" name="Group 27">
            <a:extLst>
              <a:ext uri="{FF2B5EF4-FFF2-40B4-BE49-F238E27FC236}">
                <a16:creationId xmlns:a16="http://schemas.microsoft.com/office/drawing/2014/main" id="{B746E5AB-3F15-F61D-2504-37B860D42D7F}"/>
              </a:ext>
            </a:extLst>
          </p:cNvPr>
          <p:cNvGrpSpPr/>
          <p:nvPr/>
        </p:nvGrpSpPr>
        <p:grpSpPr>
          <a:xfrm>
            <a:off x="1164942" y="2677356"/>
            <a:ext cx="2737279" cy="494251"/>
            <a:chOff x="1149288" y="1879933"/>
            <a:chExt cx="2737279" cy="494251"/>
          </a:xfrm>
        </p:grpSpPr>
        <p:sp>
          <p:nvSpPr>
            <p:cNvPr id="82" name="Oval 81">
              <a:extLst>
                <a:ext uri="{FF2B5EF4-FFF2-40B4-BE49-F238E27FC236}">
                  <a16:creationId xmlns:a16="http://schemas.microsoft.com/office/drawing/2014/main" id="{21F69D7F-5CF8-E980-6A95-A9F421080AAD}"/>
                </a:ext>
              </a:extLst>
            </p:cNvPr>
            <p:cNvSpPr/>
            <p:nvPr/>
          </p:nvSpPr>
          <p:spPr>
            <a:xfrm flipH="1">
              <a:off x="1149288" y="1879933"/>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87" name="TextBox 86">
              <a:extLst>
                <a:ext uri="{FF2B5EF4-FFF2-40B4-BE49-F238E27FC236}">
                  <a16:creationId xmlns:a16="http://schemas.microsoft.com/office/drawing/2014/main" id="{ECC15DBD-F0AB-F7B2-D8CA-6EE0694F7790}"/>
                </a:ext>
              </a:extLst>
            </p:cNvPr>
            <p:cNvSpPr txBox="1"/>
            <p:nvPr/>
          </p:nvSpPr>
          <p:spPr>
            <a:xfrm>
              <a:off x="1909744" y="1942392"/>
              <a:ext cx="1976823" cy="369332"/>
            </a:xfrm>
            <a:prstGeom prst="rect">
              <a:avLst/>
            </a:prstGeom>
            <a:noFill/>
          </p:spPr>
          <p:txBody>
            <a:bodyPr wrap="none" rtlCol="0">
              <a:spAutoFit/>
            </a:bodyPr>
            <a:lstStyle/>
            <a:p>
              <a:pPr algn="l"/>
              <a:r>
                <a:rPr lang="nl-NL" b="1" err="1">
                  <a:latin typeface="+mj-lt"/>
                </a:rPr>
                <a:t>Generic</a:t>
              </a:r>
              <a:r>
                <a:rPr lang="nl-NL" b="1">
                  <a:latin typeface="+mj-lt"/>
                </a:rPr>
                <a:t> </a:t>
              </a:r>
              <a:r>
                <a:rPr lang="nl-NL" b="1" err="1">
                  <a:latin typeface="+mj-lt"/>
                </a:rPr>
                <a:t>medicines</a:t>
              </a:r>
              <a:endParaRPr lang="nl-NL" b="1">
                <a:latin typeface="+mj-lt"/>
              </a:endParaRPr>
            </a:p>
          </p:txBody>
        </p:sp>
        <p:pic>
          <p:nvPicPr>
            <p:cNvPr id="101" name="Graphic 100">
              <a:extLst>
                <a:ext uri="{FF2B5EF4-FFF2-40B4-BE49-F238E27FC236}">
                  <a16:creationId xmlns:a16="http://schemas.microsoft.com/office/drawing/2014/main" id="{624FE2CD-77BD-6A18-96EE-D642AF83626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34414" y="1965058"/>
              <a:ext cx="324000" cy="324000"/>
            </a:xfrm>
            <a:prstGeom prst="rect">
              <a:avLst/>
            </a:prstGeom>
          </p:spPr>
        </p:pic>
      </p:grpSp>
      <p:grpSp>
        <p:nvGrpSpPr>
          <p:cNvPr id="25" name="Group 24">
            <a:extLst>
              <a:ext uri="{FF2B5EF4-FFF2-40B4-BE49-F238E27FC236}">
                <a16:creationId xmlns:a16="http://schemas.microsoft.com/office/drawing/2014/main" id="{54901FA6-B516-7170-D5D8-411F53E89E7D}"/>
              </a:ext>
            </a:extLst>
          </p:cNvPr>
          <p:cNvGrpSpPr/>
          <p:nvPr/>
        </p:nvGrpSpPr>
        <p:grpSpPr>
          <a:xfrm>
            <a:off x="1164942" y="5811215"/>
            <a:ext cx="4001022" cy="494251"/>
            <a:chOff x="1149289" y="4224199"/>
            <a:chExt cx="4001022" cy="494251"/>
          </a:xfrm>
        </p:grpSpPr>
        <p:sp>
          <p:nvSpPr>
            <p:cNvPr id="74" name="Oval 73">
              <a:extLst>
                <a:ext uri="{FF2B5EF4-FFF2-40B4-BE49-F238E27FC236}">
                  <a16:creationId xmlns:a16="http://schemas.microsoft.com/office/drawing/2014/main" id="{667B035E-1A5C-492F-523C-D0BE9EADDC47}"/>
                </a:ext>
              </a:extLst>
            </p:cNvPr>
            <p:cNvSpPr/>
            <p:nvPr/>
          </p:nvSpPr>
          <p:spPr>
            <a:xfrm flipH="1">
              <a:off x="1149289" y="4224199"/>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AFA7172E-45F3-A6D9-E3FB-F91DB09521CF}"/>
                </a:ext>
              </a:extLst>
            </p:cNvPr>
            <p:cNvSpPr txBox="1"/>
            <p:nvPr/>
          </p:nvSpPr>
          <p:spPr>
            <a:xfrm>
              <a:off x="1909744" y="4286658"/>
              <a:ext cx="3240567" cy="369332"/>
            </a:xfrm>
            <a:prstGeom prst="rect">
              <a:avLst/>
            </a:prstGeom>
            <a:noFill/>
          </p:spPr>
          <p:txBody>
            <a:bodyPr wrap="none" rtlCol="0">
              <a:spAutoFit/>
            </a:bodyPr>
            <a:lstStyle/>
            <a:p>
              <a:pPr algn="l"/>
              <a:r>
                <a:rPr lang="nl-NL" b="1" err="1">
                  <a:latin typeface="+mj-lt"/>
                </a:rPr>
                <a:t>Investigational</a:t>
              </a:r>
              <a:r>
                <a:rPr lang="nl-NL" b="1">
                  <a:latin typeface="+mj-lt"/>
                </a:rPr>
                <a:t> </a:t>
              </a:r>
              <a:r>
                <a:rPr lang="nl-NL" b="1" err="1">
                  <a:latin typeface="+mj-lt"/>
                </a:rPr>
                <a:t>medicinal</a:t>
              </a:r>
              <a:r>
                <a:rPr lang="nl-NL" b="1">
                  <a:latin typeface="+mj-lt"/>
                </a:rPr>
                <a:t> product</a:t>
              </a:r>
            </a:p>
          </p:txBody>
        </p:sp>
        <p:pic>
          <p:nvPicPr>
            <p:cNvPr id="105" name="Graphic 104">
              <a:extLst>
                <a:ext uri="{FF2B5EF4-FFF2-40B4-BE49-F238E27FC236}">
                  <a16:creationId xmlns:a16="http://schemas.microsoft.com/office/drawing/2014/main" id="{CE92A3E8-AE1A-DD80-5805-38B6BF52ACF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34415" y="4309324"/>
              <a:ext cx="324000" cy="324000"/>
            </a:xfrm>
            <a:prstGeom prst="rect">
              <a:avLst/>
            </a:prstGeom>
          </p:spPr>
        </p:pic>
      </p:grpSp>
      <p:sp>
        <p:nvSpPr>
          <p:cNvPr id="19" name="TextBox 18">
            <a:extLst>
              <a:ext uri="{FF2B5EF4-FFF2-40B4-BE49-F238E27FC236}">
                <a16:creationId xmlns:a16="http://schemas.microsoft.com/office/drawing/2014/main" id="{2B45668F-6EE6-BE9F-C432-327D396094A2}"/>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15</a:t>
            </a:fld>
            <a:endParaRPr lang="en-GB" sz="1050">
              <a:solidFill>
                <a:srgbClr val="002855"/>
              </a:solidFill>
              <a:latin typeface="Calibri Light" panose="020F0302020204030204"/>
              <a:ea typeface="Verdana" panose="020B0604030504040204" pitchFamily="34" charset="0"/>
            </a:endParaRPr>
          </a:p>
        </p:txBody>
      </p:sp>
      <p:grpSp>
        <p:nvGrpSpPr>
          <p:cNvPr id="30" name="Group 29">
            <a:extLst>
              <a:ext uri="{FF2B5EF4-FFF2-40B4-BE49-F238E27FC236}">
                <a16:creationId xmlns:a16="http://schemas.microsoft.com/office/drawing/2014/main" id="{14153BB7-5950-0A2B-9A3B-BEFD6A74C71E}"/>
              </a:ext>
            </a:extLst>
          </p:cNvPr>
          <p:cNvGrpSpPr/>
          <p:nvPr/>
        </p:nvGrpSpPr>
        <p:grpSpPr>
          <a:xfrm>
            <a:off x="1164942" y="5027751"/>
            <a:ext cx="2966187" cy="494251"/>
            <a:chOff x="1149289" y="5787043"/>
            <a:chExt cx="2966187" cy="494251"/>
          </a:xfrm>
        </p:grpSpPr>
        <p:sp>
          <p:nvSpPr>
            <p:cNvPr id="31" name="Oval 30">
              <a:extLst>
                <a:ext uri="{FF2B5EF4-FFF2-40B4-BE49-F238E27FC236}">
                  <a16:creationId xmlns:a16="http://schemas.microsoft.com/office/drawing/2014/main" id="{9CB0FEA0-0223-71A9-983D-2925C7F3EF9A}"/>
                </a:ext>
              </a:extLst>
            </p:cNvPr>
            <p:cNvSpPr/>
            <p:nvPr/>
          </p:nvSpPr>
          <p:spPr>
            <a:xfrm flipH="1">
              <a:off x="1149289" y="5787043"/>
              <a:ext cx="494253" cy="494251"/>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algn="ctr" defTabSz="702259"/>
              <a:endParaRPr lang="pt-PT" sz="2458" kern="0">
                <a:solidFill>
                  <a:prstClr val="black"/>
                </a:solidFill>
                <a:latin typeface="Calibri" panose="020F0502020204030204"/>
              </a:endParaRPr>
            </a:p>
          </p:txBody>
        </p:sp>
        <p:sp>
          <p:nvSpPr>
            <p:cNvPr id="32" name="TextBox 31">
              <a:extLst>
                <a:ext uri="{FF2B5EF4-FFF2-40B4-BE49-F238E27FC236}">
                  <a16:creationId xmlns:a16="http://schemas.microsoft.com/office/drawing/2014/main" id="{D23FA272-C2C7-09D2-BAB1-C5A4BAFE7CE6}"/>
                </a:ext>
              </a:extLst>
            </p:cNvPr>
            <p:cNvSpPr txBox="1"/>
            <p:nvPr/>
          </p:nvSpPr>
          <p:spPr>
            <a:xfrm>
              <a:off x="1909744" y="5849502"/>
              <a:ext cx="2205732" cy="369332"/>
            </a:xfrm>
            <a:prstGeom prst="rect">
              <a:avLst/>
            </a:prstGeom>
            <a:noFill/>
          </p:spPr>
          <p:txBody>
            <a:bodyPr wrap="none" rtlCol="0">
              <a:spAutoFit/>
            </a:bodyPr>
            <a:lstStyle/>
            <a:p>
              <a:pPr algn="l"/>
              <a:r>
                <a:rPr lang="nl-NL" b="1">
                  <a:latin typeface="+mj-lt"/>
                </a:rPr>
                <a:t>Combination </a:t>
              </a:r>
              <a:r>
                <a:rPr lang="nl-NL" b="1" err="1">
                  <a:latin typeface="+mj-lt"/>
                </a:rPr>
                <a:t>products</a:t>
              </a:r>
              <a:endParaRPr lang="nl-NL" b="1">
                <a:latin typeface="+mj-lt"/>
              </a:endParaRPr>
            </a:p>
          </p:txBody>
        </p:sp>
        <p:pic>
          <p:nvPicPr>
            <p:cNvPr id="33" name="Graphic 32">
              <a:extLst>
                <a:ext uri="{FF2B5EF4-FFF2-40B4-BE49-F238E27FC236}">
                  <a16:creationId xmlns:a16="http://schemas.microsoft.com/office/drawing/2014/main" id="{17DB697B-0205-379C-10D2-4F053B5B2435}"/>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234415" y="5872168"/>
              <a:ext cx="324000" cy="324000"/>
            </a:xfrm>
            <a:prstGeom prst="rect">
              <a:avLst/>
            </a:prstGeom>
          </p:spPr>
        </p:pic>
      </p:grpSp>
    </p:spTree>
    <p:extLst>
      <p:ext uri="{BB962C8B-B14F-4D97-AF65-F5344CB8AC3E}">
        <p14:creationId xmlns:p14="http://schemas.microsoft.com/office/powerpoint/2010/main" val="316056643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C04EFC1-E83F-64CE-DB1D-6DB1E0054FCC}"/>
              </a:ext>
            </a:extLst>
          </p:cNvPr>
          <p:cNvSpPr txBox="1"/>
          <p:nvPr/>
        </p:nvSpPr>
        <p:spPr>
          <a:xfrm>
            <a:off x="367536" y="288405"/>
            <a:ext cx="9291691" cy="461793"/>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Choosing</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for </a:t>
            </a: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QbD</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a:t>
            </a:r>
            <a:r>
              <a:rPr kumimoji="0" lang="it-IT"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means</a:t>
            </a:r>
            <a:r>
              <a:rPr kumimoji="0" lang="it-IT"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a:t>
            </a:r>
            <a:endParaRPr kumimoji="0" lang="it-IT" sz="2000" b="0" i="0" u="none" strike="noStrike" kern="1200" cap="none" spc="0" normalizeH="0" baseline="0" noProof="0">
              <a:ln/>
              <a:solidFill>
                <a:srgbClr val="002855"/>
              </a:solidFill>
              <a:effectLst/>
              <a:uLnTx/>
              <a:uFillTx/>
              <a:latin typeface="+mj-lt"/>
              <a:ea typeface="Verdana" panose="020B0604030504040204" pitchFamily="34" charset="0"/>
              <a:cs typeface="+mn-cs"/>
              <a:sym typeface="Zilla Slab Light"/>
              <a:rtl val="0"/>
            </a:endParaRPr>
          </a:p>
        </p:txBody>
      </p:sp>
      <p:grpSp>
        <p:nvGrpSpPr>
          <p:cNvPr id="3" name="Group 2">
            <a:extLst>
              <a:ext uri="{FF2B5EF4-FFF2-40B4-BE49-F238E27FC236}">
                <a16:creationId xmlns:a16="http://schemas.microsoft.com/office/drawing/2014/main" id="{9A1865E5-C6AA-0507-DCB7-2BA143CBDA8B}"/>
              </a:ext>
            </a:extLst>
          </p:cNvPr>
          <p:cNvGrpSpPr>
            <a:grpSpLocks noChangeAspect="1"/>
          </p:cNvGrpSpPr>
          <p:nvPr/>
        </p:nvGrpSpPr>
        <p:grpSpPr>
          <a:xfrm>
            <a:off x="11368685" y="6281294"/>
            <a:ext cx="571746" cy="396000"/>
            <a:chOff x="10074978" y="3804236"/>
            <a:chExt cx="519769" cy="360000"/>
          </a:xfrm>
        </p:grpSpPr>
        <p:sp>
          <p:nvSpPr>
            <p:cNvPr id="4" name="Freeform: Shape 16">
              <a:extLst>
                <a:ext uri="{FF2B5EF4-FFF2-40B4-BE49-F238E27FC236}">
                  <a16:creationId xmlns:a16="http://schemas.microsoft.com/office/drawing/2014/main" id="{8A4B56F8-FAD7-ACDD-C545-930CC2AAE6E2}"/>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reeform: Shape 31">
              <a:extLst>
                <a:ext uri="{FF2B5EF4-FFF2-40B4-BE49-F238E27FC236}">
                  <a16:creationId xmlns:a16="http://schemas.microsoft.com/office/drawing/2014/main" id="{80010296-FDFE-4BEA-7E88-3725F86DF3C1}"/>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32">
              <a:extLst>
                <a:ext uri="{FF2B5EF4-FFF2-40B4-BE49-F238E27FC236}">
                  <a16:creationId xmlns:a16="http://schemas.microsoft.com/office/drawing/2014/main" id="{2F2D8961-67A0-62F5-DDCE-928150B9BB3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33">
              <a:extLst>
                <a:ext uri="{FF2B5EF4-FFF2-40B4-BE49-F238E27FC236}">
                  <a16:creationId xmlns:a16="http://schemas.microsoft.com/office/drawing/2014/main" id="{DE5EC986-446A-4090-5261-6B40593979EC}"/>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29">
              <a:extLst>
                <a:ext uri="{FF2B5EF4-FFF2-40B4-BE49-F238E27FC236}">
                  <a16:creationId xmlns:a16="http://schemas.microsoft.com/office/drawing/2014/main" id="{0C6A0CA5-FF4E-88C5-6032-E74357572C6B}"/>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0">
              <a:extLst>
                <a:ext uri="{FF2B5EF4-FFF2-40B4-BE49-F238E27FC236}">
                  <a16:creationId xmlns:a16="http://schemas.microsoft.com/office/drawing/2014/main" id="{E3F00A16-154B-E0AE-1EFD-B2CC2A474FAE}"/>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20">
              <a:extLst>
                <a:ext uri="{FF2B5EF4-FFF2-40B4-BE49-F238E27FC236}">
                  <a16:creationId xmlns:a16="http://schemas.microsoft.com/office/drawing/2014/main" id="{447289CD-43F1-755B-6C54-AE03EF158DF2}"/>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21">
              <a:extLst>
                <a:ext uri="{FF2B5EF4-FFF2-40B4-BE49-F238E27FC236}">
                  <a16:creationId xmlns:a16="http://schemas.microsoft.com/office/drawing/2014/main" id="{98140D6D-C815-7AFE-786E-94A550BFCCD1}"/>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22">
              <a:extLst>
                <a:ext uri="{FF2B5EF4-FFF2-40B4-BE49-F238E27FC236}">
                  <a16:creationId xmlns:a16="http://schemas.microsoft.com/office/drawing/2014/main" id="{486D9827-E84D-15A2-F996-6EEF3F528485}"/>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23">
              <a:extLst>
                <a:ext uri="{FF2B5EF4-FFF2-40B4-BE49-F238E27FC236}">
                  <a16:creationId xmlns:a16="http://schemas.microsoft.com/office/drawing/2014/main" id="{43578571-98EB-6DCA-CC5A-706B9A4FAD0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24">
              <a:extLst>
                <a:ext uri="{FF2B5EF4-FFF2-40B4-BE49-F238E27FC236}">
                  <a16:creationId xmlns:a16="http://schemas.microsoft.com/office/drawing/2014/main" id="{49636545-3354-AC2B-798C-6414C03E0326}"/>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25">
              <a:extLst>
                <a:ext uri="{FF2B5EF4-FFF2-40B4-BE49-F238E27FC236}">
                  <a16:creationId xmlns:a16="http://schemas.microsoft.com/office/drawing/2014/main" id="{1D5425A7-BD28-D87C-7263-0CB7DB1304EB}"/>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26">
              <a:extLst>
                <a:ext uri="{FF2B5EF4-FFF2-40B4-BE49-F238E27FC236}">
                  <a16:creationId xmlns:a16="http://schemas.microsoft.com/office/drawing/2014/main" id="{4C822A52-9222-9FEB-F1CD-E9914D81FC5F}"/>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27">
              <a:extLst>
                <a:ext uri="{FF2B5EF4-FFF2-40B4-BE49-F238E27FC236}">
                  <a16:creationId xmlns:a16="http://schemas.microsoft.com/office/drawing/2014/main" id="{CE540B85-ED9F-7917-81BC-8C8EBC527FD5}"/>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28">
              <a:extLst>
                <a:ext uri="{FF2B5EF4-FFF2-40B4-BE49-F238E27FC236}">
                  <a16:creationId xmlns:a16="http://schemas.microsoft.com/office/drawing/2014/main" id="{005ADF42-D479-14F8-5B1A-B72089679B98}"/>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3" name="Group 32">
            <a:extLst>
              <a:ext uri="{FF2B5EF4-FFF2-40B4-BE49-F238E27FC236}">
                <a16:creationId xmlns:a16="http://schemas.microsoft.com/office/drawing/2014/main" id="{F57BD47C-D697-2C01-3DD1-AC84BFA6FB80}"/>
              </a:ext>
            </a:extLst>
          </p:cNvPr>
          <p:cNvGrpSpPr/>
          <p:nvPr/>
        </p:nvGrpSpPr>
        <p:grpSpPr>
          <a:xfrm>
            <a:off x="4462886" y="3624373"/>
            <a:ext cx="3260389" cy="2291906"/>
            <a:chOff x="4462886" y="3624373"/>
            <a:chExt cx="3260389" cy="2291906"/>
          </a:xfrm>
        </p:grpSpPr>
        <p:sp>
          <p:nvSpPr>
            <p:cNvPr id="44" name="Rectangle: Rounded Corners 4">
              <a:extLst>
                <a:ext uri="{FF2B5EF4-FFF2-40B4-BE49-F238E27FC236}">
                  <a16:creationId xmlns:a16="http://schemas.microsoft.com/office/drawing/2014/main" id="{63CACD14-C580-717E-D74B-FFFFB6B1AAEF}"/>
                </a:ext>
              </a:extLst>
            </p:cNvPr>
            <p:cNvSpPr/>
            <p:nvPr/>
          </p:nvSpPr>
          <p:spPr>
            <a:xfrm>
              <a:off x="4468725" y="4271344"/>
              <a:ext cx="3254550" cy="399058"/>
            </a:xfrm>
            <a:prstGeom prst="roundRect">
              <a:avLst>
                <a:gd name="adj" fmla="val 50000"/>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a:ln/>
                  <a:solidFill>
                    <a:schemeClr val="bg2"/>
                  </a:solidFill>
                  <a:effectLst/>
                  <a:uLnTx/>
                  <a:uFillTx/>
                  <a:ea typeface="+mn-ea"/>
                  <a:cs typeface="+mn-cs"/>
                  <a:rtl val="0"/>
                </a:rPr>
                <a:t>Project management</a:t>
              </a:r>
            </a:p>
          </p:txBody>
        </p:sp>
        <p:grpSp>
          <p:nvGrpSpPr>
            <p:cNvPr id="46" name="Group 45">
              <a:extLst>
                <a:ext uri="{FF2B5EF4-FFF2-40B4-BE49-F238E27FC236}">
                  <a16:creationId xmlns:a16="http://schemas.microsoft.com/office/drawing/2014/main" id="{EA9BB294-3D40-4DA2-3D50-C2618380509E}"/>
                </a:ext>
              </a:extLst>
            </p:cNvPr>
            <p:cNvGrpSpPr/>
            <p:nvPr/>
          </p:nvGrpSpPr>
          <p:grpSpPr>
            <a:xfrm>
              <a:off x="5736000" y="3624373"/>
              <a:ext cx="720001" cy="720000"/>
              <a:chOff x="7896292" y="982128"/>
              <a:chExt cx="1267583" cy="1267581"/>
            </a:xfrm>
          </p:grpSpPr>
          <p:sp>
            <p:nvSpPr>
              <p:cNvPr id="48" name="Circle: Hollow 6">
                <a:extLst>
                  <a:ext uri="{FF2B5EF4-FFF2-40B4-BE49-F238E27FC236}">
                    <a16:creationId xmlns:a16="http://schemas.microsoft.com/office/drawing/2014/main" id="{61F9FEB5-24D3-AA29-F8D5-FA529B54C620}"/>
                  </a:ext>
                </a:extLst>
              </p:cNvPr>
              <p:cNvSpPr/>
              <p:nvPr/>
            </p:nvSpPr>
            <p:spPr>
              <a:xfrm>
                <a:off x="7896292" y="982128"/>
                <a:ext cx="1267583" cy="1267581"/>
              </a:xfrm>
              <a:prstGeom prst="donut">
                <a:avLst>
                  <a:gd name="adj" fmla="val 13227"/>
                </a:avLst>
              </a:prstGeom>
              <a:solidFill>
                <a:schemeClr val="accent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49" name="Oval 48">
                <a:extLst>
                  <a:ext uri="{FF2B5EF4-FFF2-40B4-BE49-F238E27FC236}">
                    <a16:creationId xmlns:a16="http://schemas.microsoft.com/office/drawing/2014/main" id="{075FE29A-31B7-E9F0-5C81-3F8248480D4E}"/>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59" name="TextBox 58">
              <a:extLst>
                <a:ext uri="{FF2B5EF4-FFF2-40B4-BE49-F238E27FC236}">
                  <a16:creationId xmlns:a16="http://schemas.microsoft.com/office/drawing/2014/main" id="{AFFD25E1-A39C-11A7-FBA2-5C0EDB419882}"/>
                </a:ext>
              </a:extLst>
            </p:cNvPr>
            <p:cNvSpPr txBox="1"/>
            <p:nvPr/>
          </p:nvSpPr>
          <p:spPr>
            <a:xfrm>
              <a:off x="4462886" y="4763271"/>
              <a:ext cx="3254550" cy="1153008"/>
            </a:xfrm>
            <a:prstGeom prst="rect">
              <a:avLst/>
            </a:prstGeom>
            <a:noFill/>
          </p:spPr>
          <p:txBody>
            <a:bodyPr wrap="square" lIns="0" rIns="0">
              <a:spAutoFit/>
            </a:bodyPr>
            <a:lstStyle/>
            <a:p>
              <a:pPr algn="ctr">
                <a:lnSpc>
                  <a:spcPct val="107000"/>
                </a:lnSpc>
              </a:pPr>
              <a:r>
                <a:rPr lang="en-US" sz="1300" kern="100">
                  <a:latin typeface="+mj-lt"/>
                  <a:ea typeface="Calibri" panose="020F0502020204030204" pitchFamily="34" charset="0"/>
                  <a:cs typeface="Calibri" panose="020F0502020204030204" pitchFamily="34" charset="0"/>
                </a:rPr>
                <a:t>one single point of contact will allow the customer the benefit of flexibility in their planning while keeping the advantages of working with a full service provider with all capabilities in-house</a:t>
              </a:r>
              <a:endParaRPr lang="nl-BE" sz="1300" kern="100">
                <a:latin typeface="+mj-lt"/>
                <a:ea typeface="Calibri" panose="020F0502020204030204" pitchFamily="34" charset="0"/>
                <a:cs typeface="Arial" panose="020B0604020202020204" pitchFamily="34" charset="0"/>
              </a:endParaRPr>
            </a:p>
          </p:txBody>
        </p:sp>
        <p:pic>
          <p:nvPicPr>
            <p:cNvPr id="56" name="Graphic 55">
              <a:extLst>
                <a:ext uri="{FF2B5EF4-FFF2-40B4-BE49-F238E27FC236}">
                  <a16:creationId xmlns:a16="http://schemas.microsoft.com/office/drawing/2014/main" id="{46D7D87E-00BF-F234-85DE-8A9DC14A86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34000" y="3822373"/>
              <a:ext cx="324000" cy="324000"/>
            </a:xfrm>
            <a:prstGeom prst="rect">
              <a:avLst/>
            </a:prstGeom>
          </p:spPr>
        </p:pic>
      </p:grpSp>
      <p:grpSp>
        <p:nvGrpSpPr>
          <p:cNvPr id="35" name="Group 34">
            <a:extLst>
              <a:ext uri="{FF2B5EF4-FFF2-40B4-BE49-F238E27FC236}">
                <a16:creationId xmlns:a16="http://schemas.microsoft.com/office/drawing/2014/main" id="{85362117-A357-1704-4A5B-D14FFB980714}"/>
              </a:ext>
            </a:extLst>
          </p:cNvPr>
          <p:cNvGrpSpPr/>
          <p:nvPr/>
        </p:nvGrpSpPr>
        <p:grpSpPr>
          <a:xfrm>
            <a:off x="737027" y="3624373"/>
            <a:ext cx="3254550" cy="2505939"/>
            <a:chOff x="737027" y="3624373"/>
            <a:chExt cx="3254550" cy="2505939"/>
          </a:xfrm>
        </p:grpSpPr>
        <p:sp>
          <p:nvSpPr>
            <p:cNvPr id="38" name="Rectangle: Rounded Corners 4">
              <a:extLst>
                <a:ext uri="{FF2B5EF4-FFF2-40B4-BE49-F238E27FC236}">
                  <a16:creationId xmlns:a16="http://schemas.microsoft.com/office/drawing/2014/main" id="{2357BCA9-340B-DC4A-662B-6FA05CC92C8D}"/>
                </a:ext>
              </a:extLst>
            </p:cNvPr>
            <p:cNvSpPr/>
            <p:nvPr/>
          </p:nvSpPr>
          <p:spPr>
            <a:xfrm>
              <a:off x="737027" y="4271344"/>
              <a:ext cx="3254550" cy="399058"/>
            </a:xfrm>
            <a:prstGeom prst="roundRect">
              <a:avLst>
                <a:gd name="adj" fmla="val 50000"/>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err="1">
                  <a:ln/>
                  <a:solidFill>
                    <a:schemeClr val="bg2"/>
                  </a:solidFill>
                  <a:effectLst/>
                  <a:uLnTx/>
                  <a:uFillTx/>
                  <a:ea typeface="+mn-ea"/>
                  <a:cs typeface="+mn-cs"/>
                  <a:rtl val="0"/>
                </a:rPr>
                <a:t>Efficiency</a:t>
              </a:r>
              <a:r>
                <a:rPr kumimoji="0" lang="pt-PT" sz="1600" b="1" i="0" u="none" strike="noStrike" kern="1200" cap="none" spc="0" normalizeH="0" baseline="0" noProof="0">
                  <a:ln/>
                  <a:solidFill>
                    <a:schemeClr val="bg2"/>
                  </a:solidFill>
                  <a:effectLst/>
                  <a:uLnTx/>
                  <a:uFillTx/>
                  <a:ea typeface="+mn-ea"/>
                  <a:cs typeface="+mn-cs"/>
                  <a:rtl val="0"/>
                </a:rPr>
                <a:t> </a:t>
              </a:r>
              <a:r>
                <a:rPr kumimoji="0" lang="pt-PT" sz="1600" b="1" i="0" u="none" strike="noStrike" kern="1200" cap="none" spc="0" normalizeH="0" baseline="0" noProof="0" err="1">
                  <a:ln/>
                  <a:solidFill>
                    <a:schemeClr val="bg2"/>
                  </a:solidFill>
                  <a:effectLst/>
                  <a:uLnTx/>
                  <a:uFillTx/>
                  <a:ea typeface="+mn-ea"/>
                  <a:cs typeface="+mn-cs"/>
                  <a:rtl val="0"/>
                </a:rPr>
                <a:t>and</a:t>
              </a:r>
              <a:r>
                <a:rPr kumimoji="0" lang="pt-PT" sz="1600" b="1" i="0" u="none" strike="noStrike" kern="1200" cap="none" spc="0" normalizeH="0" baseline="0" noProof="0">
                  <a:ln/>
                  <a:solidFill>
                    <a:schemeClr val="bg2"/>
                  </a:solidFill>
                  <a:effectLst/>
                  <a:uLnTx/>
                  <a:uFillTx/>
                  <a:ea typeface="+mn-ea"/>
                  <a:cs typeface="+mn-cs"/>
                  <a:rtl val="0"/>
                </a:rPr>
                <a:t> </a:t>
              </a:r>
              <a:r>
                <a:rPr kumimoji="0" lang="pt-PT" sz="1600" b="1" i="0" u="none" strike="noStrike" kern="1200" cap="none" spc="0" normalizeH="0" baseline="0" noProof="0" err="1">
                  <a:ln/>
                  <a:solidFill>
                    <a:schemeClr val="bg2"/>
                  </a:solidFill>
                  <a:effectLst/>
                  <a:uLnTx/>
                  <a:uFillTx/>
                  <a:ea typeface="+mn-ea"/>
                  <a:cs typeface="+mn-cs"/>
                  <a:rtl val="0"/>
                </a:rPr>
                <a:t>compliance</a:t>
              </a:r>
              <a:endParaRPr kumimoji="0" lang="pt-PT" sz="1600" b="1" i="0" u="none" strike="noStrike" kern="1200" cap="none" spc="0" normalizeH="0" baseline="0" noProof="0">
                <a:ln/>
                <a:solidFill>
                  <a:schemeClr val="bg2"/>
                </a:solidFill>
                <a:effectLst/>
                <a:uLnTx/>
                <a:uFillTx/>
                <a:ea typeface="+mn-ea"/>
                <a:cs typeface="+mn-cs"/>
                <a:rtl val="0"/>
              </a:endParaRPr>
            </a:p>
          </p:txBody>
        </p:sp>
        <p:grpSp>
          <p:nvGrpSpPr>
            <p:cNvPr id="40" name="Group 39">
              <a:extLst>
                <a:ext uri="{FF2B5EF4-FFF2-40B4-BE49-F238E27FC236}">
                  <a16:creationId xmlns:a16="http://schemas.microsoft.com/office/drawing/2014/main" id="{21CB6F6B-50C7-F70B-AC5B-EE054D8E3F19}"/>
                </a:ext>
              </a:extLst>
            </p:cNvPr>
            <p:cNvGrpSpPr/>
            <p:nvPr/>
          </p:nvGrpSpPr>
          <p:grpSpPr>
            <a:xfrm>
              <a:off x="2004302" y="3624373"/>
              <a:ext cx="720001" cy="720000"/>
              <a:chOff x="7896292" y="982128"/>
              <a:chExt cx="1267583" cy="1267581"/>
            </a:xfrm>
          </p:grpSpPr>
          <p:sp>
            <p:nvSpPr>
              <p:cNvPr id="42" name="Circle: Hollow 6">
                <a:extLst>
                  <a:ext uri="{FF2B5EF4-FFF2-40B4-BE49-F238E27FC236}">
                    <a16:creationId xmlns:a16="http://schemas.microsoft.com/office/drawing/2014/main" id="{6AEB12C4-AA45-A93F-FC9E-65E9D003CEB2}"/>
                  </a:ext>
                </a:extLst>
              </p:cNvPr>
              <p:cNvSpPr/>
              <p:nvPr/>
            </p:nvSpPr>
            <p:spPr>
              <a:xfrm>
                <a:off x="7896292" y="982128"/>
                <a:ext cx="1267583" cy="1267581"/>
              </a:xfrm>
              <a:prstGeom prst="donut">
                <a:avLst>
                  <a:gd name="adj" fmla="val 13227"/>
                </a:avLst>
              </a:prstGeom>
              <a:solidFill>
                <a:schemeClr val="tx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43" name="Oval 42">
                <a:extLst>
                  <a:ext uri="{FF2B5EF4-FFF2-40B4-BE49-F238E27FC236}">
                    <a16:creationId xmlns:a16="http://schemas.microsoft.com/office/drawing/2014/main" id="{DB0034D8-C6FC-3419-FBCF-9998A3D5C409}"/>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58" name="TextBox 57">
              <a:extLst>
                <a:ext uri="{FF2B5EF4-FFF2-40B4-BE49-F238E27FC236}">
                  <a16:creationId xmlns:a16="http://schemas.microsoft.com/office/drawing/2014/main" id="{31B61889-D5B9-1588-2342-D461FAB75116}"/>
                </a:ext>
              </a:extLst>
            </p:cNvPr>
            <p:cNvSpPr txBox="1"/>
            <p:nvPr/>
          </p:nvSpPr>
          <p:spPr>
            <a:xfrm>
              <a:off x="737027" y="4763271"/>
              <a:ext cx="3254550" cy="1367041"/>
            </a:xfrm>
            <a:prstGeom prst="rect">
              <a:avLst/>
            </a:prstGeom>
            <a:noFill/>
          </p:spPr>
          <p:txBody>
            <a:bodyPr wrap="square" lIns="0" rIns="0">
              <a:spAutoFit/>
            </a:bodyPr>
            <a:lstStyle/>
            <a:p>
              <a:pPr algn="ctr">
                <a:lnSpc>
                  <a:spcPct val="107000"/>
                </a:lnSpc>
              </a:pPr>
              <a:r>
                <a:rPr lang="en-US" sz="1300" kern="100">
                  <a:latin typeface="+mj-lt"/>
                  <a:ea typeface="Calibri" panose="020F0502020204030204" pitchFamily="34" charset="0"/>
                  <a:cs typeface="Calibri" panose="020F0502020204030204" pitchFamily="34" charset="0"/>
                </a:rPr>
                <a:t>Outsourcing streamlines the importation process, enhances efficiency, and ensures compliance with EU regulatory requirements. It allows importers to focus on their core operations while experts handle the complexities of importation.</a:t>
              </a:r>
              <a:endParaRPr lang="nl-BE" sz="1300" kern="100">
                <a:latin typeface="+mj-lt"/>
                <a:ea typeface="Calibri" panose="020F0502020204030204" pitchFamily="34" charset="0"/>
                <a:cs typeface="Arial" panose="020B0604020202020204" pitchFamily="34" charset="0"/>
              </a:endParaRPr>
            </a:p>
          </p:txBody>
        </p:sp>
        <p:sp>
          <p:nvSpPr>
            <p:cNvPr id="65" name="Graphic 63">
              <a:extLst>
                <a:ext uri="{FF2B5EF4-FFF2-40B4-BE49-F238E27FC236}">
                  <a16:creationId xmlns:a16="http://schemas.microsoft.com/office/drawing/2014/main" id="{8B615B53-0DA4-A8F4-4962-CCB3EA2EC205}"/>
                </a:ext>
              </a:extLst>
            </p:cNvPr>
            <p:cNvSpPr>
              <a:spLocks noChangeAspect="1"/>
            </p:cNvSpPr>
            <p:nvPr/>
          </p:nvSpPr>
          <p:spPr>
            <a:xfrm>
              <a:off x="2187577" y="3822373"/>
              <a:ext cx="341594" cy="324000"/>
            </a:xfrm>
            <a:custGeom>
              <a:avLst/>
              <a:gdLst>
                <a:gd name="connsiteX0" fmla="*/ 190067 w 313875"/>
                <a:gd name="connsiteY0" fmla="*/ 256447 h 297709"/>
                <a:gd name="connsiteX1" fmla="*/ 167807 w 313875"/>
                <a:gd name="connsiteY1" fmla="*/ 269298 h 297709"/>
                <a:gd name="connsiteX2" fmla="*/ 156938 w 313875"/>
                <a:gd name="connsiteY2" fmla="*/ 265129 h 297709"/>
                <a:gd name="connsiteX3" fmla="*/ 140648 w 313875"/>
                <a:gd name="connsiteY3" fmla="*/ 281419 h 297709"/>
                <a:gd name="connsiteX4" fmla="*/ 156938 w 313875"/>
                <a:gd name="connsiteY4" fmla="*/ 297710 h 297709"/>
                <a:gd name="connsiteX5" fmla="*/ 173229 w 313875"/>
                <a:gd name="connsiteY5" fmla="*/ 281419 h 297709"/>
                <a:gd name="connsiteX6" fmla="*/ 172879 w 313875"/>
                <a:gd name="connsiteY6" fmla="*/ 278062 h 297709"/>
                <a:gd name="connsiteX7" fmla="*/ 195129 w 313875"/>
                <a:gd name="connsiteY7" fmla="*/ 265216 h 297709"/>
                <a:gd name="connsiteX8" fmla="*/ 196982 w 313875"/>
                <a:gd name="connsiteY8" fmla="*/ 258300 h 297709"/>
                <a:gd name="connsiteX9" fmla="*/ 190067 w 313875"/>
                <a:gd name="connsiteY9" fmla="*/ 256447 h 297709"/>
                <a:gd name="connsiteX10" fmla="*/ 156938 w 313875"/>
                <a:gd name="connsiteY10" fmla="*/ 287585 h 297709"/>
                <a:gd name="connsiteX11" fmla="*/ 150772 w 313875"/>
                <a:gd name="connsiteY11" fmla="*/ 281419 h 297709"/>
                <a:gd name="connsiteX12" fmla="*/ 156938 w 313875"/>
                <a:gd name="connsiteY12" fmla="*/ 275254 h 297709"/>
                <a:gd name="connsiteX13" fmla="*/ 163103 w 313875"/>
                <a:gd name="connsiteY13" fmla="*/ 281419 h 297709"/>
                <a:gd name="connsiteX14" fmla="*/ 156938 w 313875"/>
                <a:gd name="connsiteY14" fmla="*/ 287585 h 297709"/>
                <a:gd name="connsiteX15" fmla="*/ 310631 w 313875"/>
                <a:gd name="connsiteY15" fmla="*/ 256140 h 297709"/>
                <a:gd name="connsiteX16" fmla="*/ 287928 w 313875"/>
                <a:gd name="connsiteY16" fmla="*/ 247401 h 297709"/>
                <a:gd name="connsiteX17" fmla="*/ 273610 w 313875"/>
                <a:gd name="connsiteY17" fmla="*/ 212861 h 297709"/>
                <a:gd name="connsiteX18" fmla="*/ 283491 w 313875"/>
                <a:gd name="connsiteY18" fmla="*/ 190615 h 297709"/>
                <a:gd name="connsiteX19" fmla="*/ 282444 w 313875"/>
                <a:gd name="connsiteY19" fmla="*/ 184980 h 297709"/>
                <a:gd name="connsiteX20" fmla="*/ 276055 w 313875"/>
                <a:gd name="connsiteY20" fmla="*/ 178591 h 297709"/>
                <a:gd name="connsiteX21" fmla="*/ 276613 w 313875"/>
                <a:gd name="connsiteY21" fmla="*/ 175228 h 297709"/>
                <a:gd name="connsiteX22" fmla="*/ 276613 w 313875"/>
                <a:gd name="connsiteY22" fmla="*/ 58748 h 297709"/>
                <a:gd name="connsiteX23" fmla="*/ 288668 w 313875"/>
                <a:gd name="connsiteY23" fmla="*/ 58748 h 297709"/>
                <a:gd name="connsiteX24" fmla="*/ 295687 w 313875"/>
                <a:gd name="connsiteY24" fmla="*/ 54265 h 297709"/>
                <a:gd name="connsiteX25" fmla="*/ 294562 w 313875"/>
                <a:gd name="connsiteY25" fmla="*/ 46012 h 297709"/>
                <a:gd name="connsiteX26" fmla="*/ 257812 w 313875"/>
                <a:gd name="connsiteY26" fmla="*/ 2729 h 297709"/>
                <a:gd name="connsiteX27" fmla="*/ 251918 w 313875"/>
                <a:gd name="connsiteY27" fmla="*/ 0 h 297709"/>
                <a:gd name="connsiteX28" fmla="*/ 251918 w 313875"/>
                <a:gd name="connsiteY28" fmla="*/ 0 h 297709"/>
                <a:gd name="connsiteX29" fmla="*/ 246024 w 313875"/>
                <a:gd name="connsiteY29" fmla="*/ 2728 h 297709"/>
                <a:gd name="connsiteX30" fmla="*/ 209271 w 313875"/>
                <a:gd name="connsiteY30" fmla="*/ 46013 h 297709"/>
                <a:gd name="connsiteX31" fmla="*/ 208147 w 313875"/>
                <a:gd name="connsiteY31" fmla="*/ 54266 h 297709"/>
                <a:gd name="connsiteX32" fmla="*/ 215166 w 313875"/>
                <a:gd name="connsiteY32" fmla="*/ 58748 h 297709"/>
                <a:gd name="connsiteX33" fmla="*/ 227220 w 313875"/>
                <a:gd name="connsiteY33" fmla="*/ 58748 h 297709"/>
                <a:gd name="connsiteX34" fmla="*/ 227220 w 313875"/>
                <a:gd name="connsiteY34" fmla="*/ 163980 h 297709"/>
                <a:gd name="connsiteX35" fmla="*/ 225486 w 313875"/>
                <a:gd name="connsiteY35" fmla="*/ 164750 h 297709"/>
                <a:gd name="connsiteX36" fmla="*/ 190957 w 313875"/>
                <a:gd name="connsiteY36" fmla="*/ 150434 h 297709"/>
                <a:gd name="connsiteX37" fmla="*/ 182216 w 313875"/>
                <a:gd name="connsiteY37" fmla="*/ 127725 h 297709"/>
                <a:gd name="connsiteX38" fmla="*/ 181634 w 313875"/>
                <a:gd name="connsiteY38" fmla="*/ 126657 h 297709"/>
                <a:gd name="connsiteX39" fmla="*/ 181634 w 313875"/>
                <a:gd name="connsiteY39" fmla="*/ 91095 h 297709"/>
                <a:gd name="connsiteX40" fmla="*/ 193688 w 313875"/>
                <a:gd name="connsiteY40" fmla="*/ 91095 h 297709"/>
                <a:gd name="connsiteX41" fmla="*/ 200709 w 313875"/>
                <a:gd name="connsiteY41" fmla="*/ 86611 h 297709"/>
                <a:gd name="connsiteX42" fmla="*/ 199582 w 313875"/>
                <a:gd name="connsiteY42" fmla="*/ 78359 h 297709"/>
                <a:gd name="connsiteX43" fmla="*/ 162831 w 313875"/>
                <a:gd name="connsiteY43" fmla="*/ 35075 h 297709"/>
                <a:gd name="connsiteX44" fmla="*/ 156936 w 313875"/>
                <a:gd name="connsiteY44" fmla="*/ 32347 h 297709"/>
                <a:gd name="connsiteX45" fmla="*/ 151043 w 313875"/>
                <a:gd name="connsiteY45" fmla="*/ 35076 h 297709"/>
                <a:gd name="connsiteX46" fmla="*/ 114293 w 313875"/>
                <a:gd name="connsiteY46" fmla="*/ 78360 h 297709"/>
                <a:gd name="connsiteX47" fmla="*/ 113166 w 313875"/>
                <a:gd name="connsiteY47" fmla="*/ 86612 h 297709"/>
                <a:gd name="connsiteX48" fmla="*/ 120186 w 313875"/>
                <a:gd name="connsiteY48" fmla="*/ 91097 h 297709"/>
                <a:gd name="connsiteX49" fmla="*/ 132241 w 313875"/>
                <a:gd name="connsiteY49" fmla="*/ 91097 h 297709"/>
                <a:gd name="connsiteX50" fmla="*/ 132241 w 313875"/>
                <a:gd name="connsiteY50" fmla="*/ 126660 h 297709"/>
                <a:gd name="connsiteX51" fmla="*/ 131660 w 313875"/>
                <a:gd name="connsiteY51" fmla="*/ 127726 h 297709"/>
                <a:gd name="connsiteX52" fmla="*/ 122918 w 313875"/>
                <a:gd name="connsiteY52" fmla="*/ 150435 h 297709"/>
                <a:gd name="connsiteX53" fmla="*/ 88389 w 313875"/>
                <a:gd name="connsiteY53" fmla="*/ 164751 h 297709"/>
                <a:gd name="connsiteX54" fmla="*/ 86655 w 313875"/>
                <a:gd name="connsiteY54" fmla="*/ 163981 h 297709"/>
                <a:gd name="connsiteX55" fmla="*/ 86655 w 313875"/>
                <a:gd name="connsiteY55" fmla="*/ 123445 h 297709"/>
                <a:gd name="connsiteX56" fmla="*/ 98709 w 313875"/>
                <a:gd name="connsiteY56" fmla="*/ 123445 h 297709"/>
                <a:gd name="connsiteX57" fmla="*/ 105729 w 313875"/>
                <a:gd name="connsiteY57" fmla="*/ 118960 h 297709"/>
                <a:gd name="connsiteX58" fmla="*/ 104603 w 313875"/>
                <a:gd name="connsiteY58" fmla="*/ 110709 h 297709"/>
                <a:gd name="connsiteX59" fmla="*/ 67851 w 313875"/>
                <a:gd name="connsiteY59" fmla="*/ 67423 h 297709"/>
                <a:gd name="connsiteX60" fmla="*/ 61957 w 313875"/>
                <a:gd name="connsiteY60" fmla="*/ 64696 h 297709"/>
                <a:gd name="connsiteX61" fmla="*/ 56064 w 313875"/>
                <a:gd name="connsiteY61" fmla="*/ 67424 h 297709"/>
                <a:gd name="connsiteX62" fmla="*/ 19313 w 313875"/>
                <a:gd name="connsiteY62" fmla="*/ 110708 h 297709"/>
                <a:gd name="connsiteX63" fmla="*/ 18188 w 313875"/>
                <a:gd name="connsiteY63" fmla="*/ 118961 h 297709"/>
                <a:gd name="connsiteX64" fmla="*/ 25207 w 313875"/>
                <a:gd name="connsiteY64" fmla="*/ 123444 h 297709"/>
                <a:gd name="connsiteX65" fmla="*/ 37262 w 313875"/>
                <a:gd name="connsiteY65" fmla="*/ 123444 h 297709"/>
                <a:gd name="connsiteX66" fmla="*/ 37262 w 313875"/>
                <a:gd name="connsiteY66" fmla="*/ 175229 h 297709"/>
                <a:gd name="connsiteX67" fmla="*/ 37821 w 313875"/>
                <a:gd name="connsiteY67" fmla="*/ 178592 h 297709"/>
                <a:gd name="connsiteX68" fmla="*/ 31432 w 313875"/>
                <a:gd name="connsiteY68" fmla="*/ 184981 h 297709"/>
                <a:gd name="connsiteX69" fmla="*/ 30384 w 313875"/>
                <a:gd name="connsiteY69" fmla="*/ 190616 h 297709"/>
                <a:gd name="connsiteX70" fmla="*/ 40268 w 313875"/>
                <a:gd name="connsiteY70" fmla="*/ 212868 h 297709"/>
                <a:gd name="connsiteX71" fmla="*/ 25951 w 313875"/>
                <a:gd name="connsiteY71" fmla="*/ 247401 h 297709"/>
                <a:gd name="connsiteX72" fmla="*/ 3244 w 313875"/>
                <a:gd name="connsiteY72" fmla="*/ 256142 h 297709"/>
                <a:gd name="connsiteX73" fmla="*/ 0 w 313875"/>
                <a:gd name="connsiteY73" fmla="*/ 260866 h 297709"/>
                <a:gd name="connsiteX74" fmla="*/ 0 w 313875"/>
                <a:gd name="connsiteY74" fmla="*/ 281419 h 297709"/>
                <a:gd name="connsiteX75" fmla="*/ 5063 w 313875"/>
                <a:gd name="connsiteY75" fmla="*/ 286482 h 297709"/>
                <a:gd name="connsiteX76" fmla="*/ 96335 w 313875"/>
                <a:gd name="connsiteY76" fmla="*/ 286482 h 297709"/>
                <a:gd name="connsiteX77" fmla="*/ 101397 w 313875"/>
                <a:gd name="connsiteY77" fmla="*/ 281419 h 297709"/>
                <a:gd name="connsiteX78" fmla="*/ 96335 w 313875"/>
                <a:gd name="connsiteY78" fmla="*/ 276357 h 297709"/>
                <a:gd name="connsiteX79" fmla="*/ 90500 w 313875"/>
                <a:gd name="connsiteY79" fmla="*/ 276357 h 297709"/>
                <a:gd name="connsiteX80" fmla="*/ 96875 w 313875"/>
                <a:gd name="connsiteY80" fmla="*/ 252588 h 297709"/>
                <a:gd name="connsiteX81" fmla="*/ 101923 w 313875"/>
                <a:gd name="connsiteY81" fmla="*/ 255502 h 297709"/>
                <a:gd name="connsiteX82" fmla="*/ 104450 w 313875"/>
                <a:gd name="connsiteY82" fmla="*/ 256181 h 297709"/>
                <a:gd name="connsiteX83" fmla="*/ 108839 w 313875"/>
                <a:gd name="connsiteY83" fmla="*/ 253650 h 297709"/>
                <a:gd name="connsiteX84" fmla="*/ 106986 w 313875"/>
                <a:gd name="connsiteY84" fmla="*/ 246734 h 297709"/>
                <a:gd name="connsiteX85" fmla="*/ 101956 w 313875"/>
                <a:gd name="connsiteY85" fmla="*/ 243830 h 297709"/>
                <a:gd name="connsiteX86" fmla="*/ 119348 w 313875"/>
                <a:gd name="connsiteY86" fmla="*/ 226437 h 297709"/>
                <a:gd name="connsiteX87" fmla="*/ 122252 w 313875"/>
                <a:gd name="connsiteY87" fmla="*/ 231468 h 297709"/>
                <a:gd name="connsiteX88" fmla="*/ 126641 w 313875"/>
                <a:gd name="connsiteY88" fmla="*/ 234000 h 297709"/>
                <a:gd name="connsiteX89" fmla="*/ 129168 w 313875"/>
                <a:gd name="connsiteY89" fmla="*/ 233321 h 297709"/>
                <a:gd name="connsiteX90" fmla="*/ 131021 w 313875"/>
                <a:gd name="connsiteY90" fmla="*/ 226405 h 297709"/>
                <a:gd name="connsiteX91" fmla="*/ 128107 w 313875"/>
                <a:gd name="connsiteY91" fmla="*/ 221358 h 297709"/>
                <a:gd name="connsiteX92" fmla="*/ 151876 w 313875"/>
                <a:gd name="connsiteY92" fmla="*/ 214982 h 297709"/>
                <a:gd name="connsiteX93" fmla="*/ 151876 w 313875"/>
                <a:gd name="connsiteY93" fmla="*/ 220817 h 297709"/>
                <a:gd name="connsiteX94" fmla="*/ 156938 w 313875"/>
                <a:gd name="connsiteY94" fmla="*/ 225880 h 297709"/>
                <a:gd name="connsiteX95" fmla="*/ 162001 w 313875"/>
                <a:gd name="connsiteY95" fmla="*/ 220817 h 297709"/>
                <a:gd name="connsiteX96" fmla="*/ 162001 w 313875"/>
                <a:gd name="connsiteY96" fmla="*/ 214982 h 297709"/>
                <a:gd name="connsiteX97" fmla="*/ 185770 w 313875"/>
                <a:gd name="connsiteY97" fmla="*/ 221358 h 297709"/>
                <a:gd name="connsiteX98" fmla="*/ 182856 w 313875"/>
                <a:gd name="connsiteY98" fmla="*/ 226405 h 297709"/>
                <a:gd name="connsiteX99" fmla="*/ 184708 w 313875"/>
                <a:gd name="connsiteY99" fmla="*/ 233321 h 297709"/>
                <a:gd name="connsiteX100" fmla="*/ 187235 w 313875"/>
                <a:gd name="connsiteY100" fmla="*/ 234000 h 297709"/>
                <a:gd name="connsiteX101" fmla="*/ 191624 w 313875"/>
                <a:gd name="connsiteY101" fmla="*/ 231468 h 297709"/>
                <a:gd name="connsiteX102" fmla="*/ 194528 w 313875"/>
                <a:gd name="connsiteY102" fmla="*/ 226437 h 297709"/>
                <a:gd name="connsiteX103" fmla="*/ 211921 w 313875"/>
                <a:gd name="connsiteY103" fmla="*/ 243830 h 297709"/>
                <a:gd name="connsiteX104" fmla="*/ 206890 w 313875"/>
                <a:gd name="connsiteY104" fmla="*/ 246734 h 297709"/>
                <a:gd name="connsiteX105" fmla="*/ 205038 w 313875"/>
                <a:gd name="connsiteY105" fmla="*/ 253649 h 297709"/>
                <a:gd name="connsiteX106" fmla="*/ 209427 w 313875"/>
                <a:gd name="connsiteY106" fmla="*/ 256181 h 297709"/>
                <a:gd name="connsiteX107" fmla="*/ 211954 w 313875"/>
                <a:gd name="connsiteY107" fmla="*/ 255502 h 297709"/>
                <a:gd name="connsiteX108" fmla="*/ 217001 w 313875"/>
                <a:gd name="connsiteY108" fmla="*/ 252588 h 297709"/>
                <a:gd name="connsiteX109" fmla="*/ 223376 w 313875"/>
                <a:gd name="connsiteY109" fmla="*/ 276357 h 297709"/>
                <a:gd name="connsiteX110" fmla="*/ 217542 w 313875"/>
                <a:gd name="connsiteY110" fmla="*/ 276357 h 297709"/>
                <a:gd name="connsiteX111" fmla="*/ 212479 w 313875"/>
                <a:gd name="connsiteY111" fmla="*/ 281419 h 297709"/>
                <a:gd name="connsiteX112" fmla="*/ 217542 w 313875"/>
                <a:gd name="connsiteY112" fmla="*/ 286482 h 297709"/>
                <a:gd name="connsiteX113" fmla="*/ 308813 w 313875"/>
                <a:gd name="connsiteY113" fmla="*/ 286482 h 297709"/>
                <a:gd name="connsiteX114" fmla="*/ 313875 w 313875"/>
                <a:gd name="connsiteY114" fmla="*/ 281419 h 297709"/>
                <a:gd name="connsiteX115" fmla="*/ 313875 w 313875"/>
                <a:gd name="connsiteY115" fmla="*/ 260865 h 297709"/>
                <a:gd name="connsiteX116" fmla="*/ 310631 w 313875"/>
                <a:gd name="connsiteY116" fmla="*/ 256140 h 297709"/>
                <a:gd name="connsiteX117" fmla="*/ 232283 w 313875"/>
                <a:gd name="connsiteY117" fmla="*/ 48623 h 297709"/>
                <a:gd name="connsiteX118" fmla="*/ 220337 w 313875"/>
                <a:gd name="connsiteY118" fmla="*/ 48623 h 297709"/>
                <a:gd name="connsiteX119" fmla="*/ 251917 w 313875"/>
                <a:gd name="connsiteY119" fmla="*/ 11429 h 297709"/>
                <a:gd name="connsiteX120" fmla="*/ 283497 w 313875"/>
                <a:gd name="connsiteY120" fmla="*/ 48623 h 297709"/>
                <a:gd name="connsiteX121" fmla="*/ 271551 w 313875"/>
                <a:gd name="connsiteY121" fmla="*/ 48623 h 297709"/>
                <a:gd name="connsiteX122" fmla="*/ 266489 w 313875"/>
                <a:gd name="connsiteY122" fmla="*/ 53686 h 297709"/>
                <a:gd name="connsiteX123" fmla="*/ 266489 w 313875"/>
                <a:gd name="connsiteY123" fmla="*/ 169025 h 297709"/>
                <a:gd name="connsiteX124" fmla="*/ 253376 w 313875"/>
                <a:gd name="connsiteY124" fmla="*/ 155913 h 297709"/>
                <a:gd name="connsiteX125" fmla="*/ 247742 w 313875"/>
                <a:gd name="connsiteY125" fmla="*/ 154866 h 297709"/>
                <a:gd name="connsiteX126" fmla="*/ 237346 w 313875"/>
                <a:gd name="connsiteY126" fmla="*/ 159483 h 297709"/>
                <a:gd name="connsiteX127" fmla="*/ 237346 w 313875"/>
                <a:gd name="connsiteY127" fmla="*/ 53686 h 297709"/>
                <a:gd name="connsiteX128" fmla="*/ 232283 w 313875"/>
                <a:gd name="connsiteY128" fmla="*/ 48623 h 297709"/>
                <a:gd name="connsiteX129" fmla="*/ 125358 w 313875"/>
                <a:gd name="connsiteY129" fmla="*/ 80971 h 297709"/>
                <a:gd name="connsiteX130" fmla="*/ 156938 w 313875"/>
                <a:gd name="connsiteY130" fmla="*/ 43777 h 297709"/>
                <a:gd name="connsiteX131" fmla="*/ 188517 w 313875"/>
                <a:gd name="connsiteY131" fmla="*/ 80971 h 297709"/>
                <a:gd name="connsiteX132" fmla="*/ 176572 w 313875"/>
                <a:gd name="connsiteY132" fmla="*/ 80971 h 297709"/>
                <a:gd name="connsiteX133" fmla="*/ 171509 w 313875"/>
                <a:gd name="connsiteY133" fmla="*/ 86033 h 297709"/>
                <a:gd name="connsiteX134" fmla="*/ 171509 w 313875"/>
                <a:gd name="connsiteY134" fmla="*/ 124481 h 297709"/>
                <a:gd name="connsiteX135" fmla="*/ 142366 w 313875"/>
                <a:gd name="connsiteY135" fmla="*/ 124481 h 297709"/>
                <a:gd name="connsiteX136" fmla="*/ 142366 w 313875"/>
                <a:gd name="connsiteY136" fmla="*/ 86033 h 297709"/>
                <a:gd name="connsiteX137" fmla="*/ 137304 w 313875"/>
                <a:gd name="connsiteY137" fmla="*/ 80971 h 297709"/>
                <a:gd name="connsiteX138" fmla="*/ 42324 w 313875"/>
                <a:gd name="connsiteY138" fmla="*/ 113319 h 297709"/>
                <a:gd name="connsiteX139" fmla="*/ 30379 w 313875"/>
                <a:gd name="connsiteY139" fmla="*/ 113319 h 297709"/>
                <a:gd name="connsiteX140" fmla="*/ 61958 w 313875"/>
                <a:gd name="connsiteY140" fmla="*/ 76125 h 297709"/>
                <a:gd name="connsiteX141" fmla="*/ 93537 w 313875"/>
                <a:gd name="connsiteY141" fmla="*/ 113319 h 297709"/>
                <a:gd name="connsiteX142" fmla="*/ 81592 w 313875"/>
                <a:gd name="connsiteY142" fmla="*/ 113319 h 297709"/>
                <a:gd name="connsiteX143" fmla="*/ 76529 w 313875"/>
                <a:gd name="connsiteY143" fmla="*/ 118382 h 297709"/>
                <a:gd name="connsiteX144" fmla="*/ 76529 w 313875"/>
                <a:gd name="connsiteY144" fmla="*/ 159483 h 297709"/>
                <a:gd name="connsiteX145" fmla="*/ 66133 w 313875"/>
                <a:gd name="connsiteY145" fmla="*/ 154866 h 297709"/>
                <a:gd name="connsiteX146" fmla="*/ 60499 w 313875"/>
                <a:gd name="connsiteY146" fmla="*/ 155913 h 297709"/>
                <a:gd name="connsiteX147" fmla="*/ 47386 w 313875"/>
                <a:gd name="connsiteY147" fmla="*/ 169025 h 297709"/>
                <a:gd name="connsiteX148" fmla="*/ 47386 w 313875"/>
                <a:gd name="connsiteY148" fmla="*/ 118382 h 297709"/>
                <a:gd name="connsiteX149" fmla="*/ 42324 w 313875"/>
                <a:gd name="connsiteY149" fmla="*/ 113319 h 297709"/>
                <a:gd name="connsiteX150" fmla="*/ 303750 w 313875"/>
                <a:gd name="connsiteY150" fmla="*/ 276357 h 297709"/>
                <a:gd name="connsiteX151" fmla="*/ 233520 w 313875"/>
                <a:gd name="connsiteY151" fmla="*/ 276357 h 297709"/>
                <a:gd name="connsiteX152" fmla="*/ 156937 w 313875"/>
                <a:gd name="connsiteY152" fmla="*/ 204665 h 297709"/>
                <a:gd name="connsiteX153" fmla="*/ 80355 w 313875"/>
                <a:gd name="connsiteY153" fmla="*/ 276357 h 297709"/>
                <a:gd name="connsiteX154" fmla="*/ 10125 w 313875"/>
                <a:gd name="connsiteY154" fmla="*/ 276357 h 297709"/>
                <a:gd name="connsiteX155" fmla="*/ 10125 w 313875"/>
                <a:gd name="connsiteY155" fmla="*/ 264342 h 297709"/>
                <a:gd name="connsiteX156" fmla="*/ 32047 w 313875"/>
                <a:gd name="connsiteY156" fmla="*/ 255904 h 297709"/>
                <a:gd name="connsiteX157" fmla="*/ 35153 w 313875"/>
                <a:gd name="connsiteY157" fmla="*/ 252351 h 297709"/>
                <a:gd name="connsiteX158" fmla="*/ 50274 w 313875"/>
                <a:gd name="connsiteY158" fmla="*/ 215876 h 297709"/>
                <a:gd name="connsiteX159" fmla="*/ 50590 w 313875"/>
                <a:gd name="connsiteY159" fmla="*/ 211167 h 297709"/>
                <a:gd name="connsiteX160" fmla="*/ 41049 w 313875"/>
                <a:gd name="connsiteY160" fmla="*/ 189683 h 297709"/>
                <a:gd name="connsiteX161" fmla="*/ 65201 w 313875"/>
                <a:gd name="connsiteY161" fmla="*/ 165530 h 297709"/>
                <a:gd name="connsiteX162" fmla="*/ 86688 w 313875"/>
                <a:gd name="connsiteY162" fmla="*/ 175073 h 297709"/>
                <a:gd name="connsiteX163" fmla="*/ 91397 w 313875"/>
                <a:gd name="connsiteY163" fmla="*/ 174757 h 297709"/>
                <a:gd name="connsiteX164" fmla="*/ 127869 w 313875"/>
                <a:gd name="connsiteY164" fmla="*/ 159636 h 297709"/>
                <a:gd name="connsiteX165" fmla="*/ 131421 w 313875"/>
                <a:gd name="connsiteY165" fmla="*/ 156530 h 297709"/>
                <a:gd name="connsiteX166" fmla="*/ 139861 w 313875"/>
                <a:gd name="connsiteY166" fmla="*/ 134606 h 297709"/>
                <a:gd name="connsiteX167" fmla="*/ 174016 w 313875"/>
                <a:gd name="connsiteY167" fmla="*/ 134606 h 297709"/>
                <a:gd name="connsiteX168" fmla="*/ 182455 w 313875"/>
                <a:gd name="connsiteY168" fmla="*/ 156530 h 297709"/>
                <a:gd name="connsiteX169" fmla="*/ 186008 w 313875"/>
                <a:gd name="connsiteY169" fmla="*/ 159636 h 297709"/>
                <a:gd name="connsiteX170" fmla="*/ 222479 w 313875"/>
                <a:gd name="connsiteY170" fmla="*/ 174757 h 297709"/>
                <a:gd name="connsiteX171" fmla="*/ 227188 w 313875"/>
                <a:gd name="connsiteY171" fmla="*/ 175073 h 297709"/>
                <a:gd name="connsiteX172" fmla="*/ 248674 w 313875"/>
                <a:gd name="connsiteY172" fmla="*/ 165530 h 297709"/>
                <a:gd name="connsiteX173" fmla="*/ 272827 w 313875"/>
                <a:gd name="connsiteY173" fmla="*/ 189682 h 297709"/>
                <a:gd name="connsiteX174" fmla="*/ 263287 w 313875"/>
                <a:gd name="connsiteY174" fmla="*/ 211161 h 297709"/>
                <a:gd name="connsiteX175" fmla="*/ 263604 w 313875"/>
                <a:gd name="connsiteY175" fmla="*/ 215870 h 297709"/>
                <a:gd name="connsiteX176" fmla="*/ 278727 w 313875"/>
                <a:gd name="connsiteY176" fmla="*/ 252351 h 297709"/>
                <a:gd name="connsiteX177" fmla="*/ 281833 w 313875"/>
                <a:gd name="connsiteY177" fmla="*/ 255904 h 297709"/>
                <a:gd name="connsiteX178" fmla="*/ 303750 w 313875"/>
                <a:gd name="connsiteY178" fmla="*/ 264341 h 297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13875" h="297709">
                  <a:moveTo>
                    <a:pt x="190067" y="256447"/>
                  </a:moveTo>
                  <a:lnTo>
                    <a:pt x="167807" y="269298"/>
                  </a:lnTo>
                  <a:cubicBezTo>
                    <a:pt x="164922" y="266708"/>
                    <a:pt x="161112" y="265129"/>
                    <a:pt x="156938" y="265129"/>
                  </a:cubicBezTo>
                  <a:cubicBezTo>
                    <a:pt x="147955" y="265129"/>
                    <a:pt x="140648" y="272437"/>
                    <a:pt x="140648" y="281419"/>
                  </a:cubicBezTo>
                  <a:cubicBezTo>
                    <a:pt x="140648" y="290401"/>
                    <a:pt x="147955" y="297710"/>
                    <a:pt x="156938" y="297710"/>
                  </a:cubicBezTo>
                  <a:cubicBezTo>
                    <a:pt x="165920" y="297710"/>
                    <a:pt x="173229" y="290402"/>
                    <a:pt x="173229" y="281419"/>
                  </a:cubicBezTo>
                  <a:cubicBezTo>
                    <a:pt x="173229" y="280268"/>
                    <a:pt x="173107" y="279146"/>
                    <a:pt x="172879" y="278062"/>
                  </a:cubicBezTo>
                  <a:lnTo>
                    <a:pt x="195129" y="265216"/>
                  </a:lnTo>
                  <a:cubicBezTo>
                    <a:pt x="197550" y="263818"/>
                    <a:pt x="198380" y="260721"/>
                    <a:pt x="196982" y="258300"/>
                  </a:cubicBezTo>
                  <a:cubicBezTo>
                    <a:pt x="195584" y="255879"/>
                    <a:pt x="192487" y="255050"/>
                    <a:pt x="190067" y="256447"/>
                  </a:cubicBezTo>
                  <a:close/>
                  <a:moveTo>
                    <a:pt x="156938" y="287585"/>
                  </a:moveTo>
                  <a:cubicBezTo>
                    <a:pt x="153537" y="287585"/>
                    <a:pt x="150772" y="284819"/>
                    <a:pt x="150772" y="281419"/>
                  </a:cubicBezTo>
                  <a:cubicBezTo>
                    <a:pt x="150772" y="278019"/>
                    <a:pt x="153538" y="275254"/>
                    <a:pt x="156938" y="275254"/>
                  </a:cubicBezTo>
                  <a:cubicBezTo>
                    <a:pt x="160337" y="275254"/>
                    <a:pt x="163103" y="278020"/>
                    <a:pt x="163103" y="281419"/>
                  </a:cubicBezTo>
                  <a:cubicBezTo>
                    <a:pt x="163103" y="284819"/>
                    <a:pt x="160338" y="287585"/>
                    <a:pt x="156938" y="287585"/>
                  </a:cubicBezTo>
                  <a:close/>
                  <a:moveTo>
                    <a:pt x="310631" y="256140"/>
                  </a:moveTo>
                  <a:lnTo>
                    <a:pt x="287928" y="247401"/>
                  </a:lnTo>
                  <a:cubicBezTo>
                    <a:pt x="284787" y="235273"/>
                    <a:pt x="279980" y="223677"/>
                    <a:pt x="273610" y="212861"/>
                  </a:cubicBezTo>
                  <a:lnTo>
                    <a:pt x="283491" y="190615"/>
                  </a:lnTo>
                  <a:cubicBezTo>
                    <a:pt x="284341" y="188701"/>
                    <a:pt x="283925" y="186461"/>
                    <a:pt x="282444" y="184980"/>
                  </a:cubicBezTo>
                  <a:lnTo>
                    <a:pt x="276055" y="178591"/>
                  </a:lnTo>
                  <a:cubicBezTo>
                    <a:pt x="276421" y="177522"/>
                    <a:pt x="276613" y="176387"/>
                    <a:pt x="276613" y="175228"/>
                  </a:cubicBezTo>
                  <a:lnTo>
                    <a:pt x="276613" y="58748"/>
                  </a:lnTo>
                  <a:lnTo>
                    <a:pt x="288668" y="58748"/>
                  </a:lnTo>
                  <a:cubicBezTo>
                    <a:pt x="291718" y="58748"/>
                    <a:pt x="294407" y="57030"/>
                    <a:pt x="295687" y="54265"/>
                  </a:cubicBezTo>
                  <a:cubicBezTo>
                    <a:pt x="296967" y="51500"/>
                    <a:pt x="296535" y="48337"/>
                    <a:pt x="294562" y="46012"/>
                  </a:cubicBezTo>
                  <a:lnTo>
                    <a:pt x="257812" y="2729"/>
                  </a:lnTo>
                  <a:cubicBezTo>
                    <a:pt x="256340" y="995"/>
                    <a:pt x="254192" y="0"/>
                    <a:pt x="251918" y="0"/>
                  </a:cubicBezTo>
                  <a:lnTo>
                    <a:pt x="251918" y="0"/>
                  </a:lnTo>
                  <a:cubicBezTo>
                    <a:pt x="249644" y="0"/>
                    <a:pt x="247496" y="994"/>
                    <a:pt x="246024" y="2728"/>
                  </a:cubicBezTo>
                  <a:lnTo>
                    <a:pt x="209271" y="46013"/>
                  </a:lnTo>
                  <a:cubicBezTo>
                    <a:pt x="207297" y="48339"/>
                    <a:pt x="206867" y="51501"/>
                    <a:pt x="208147" y="54266"/>
                  </a:cubicBezTo>
                  <a:cubicBezTo>
                    <a:pt x="209427" y="57031"/>
                    <a:pt x="212116" y="58748"/>
                    <a:pt x="215166" y="58748"/>
                  </a:cubicBezTo>
                  <a:lnTo>
                    <a:pt x="227220" y="58748"/>
                  </a:lnTo>
                  <a:lnTo>
                    <a:pt x="227220" y="163980"/>
                  </a:lnTo>
                  <a:lnTo>
                    <a:pt x="225486" y="164750"/>
                  </a:lnTo>
                  <a:cubicBezTo>
                    <a:pt x="214671" y="158382"/>
                    <a:pt x="203079" y="153575"/>
                    <a:pt x="190957" y="150434"/>
                  </a:cubicBezTo>
                  <a:lnTo>
                    <a:pt x="182216" y="127725"/>
                  </a:lnTo>
                  <a:cubicBezTo>
                    <a:pt x="182067" y="127339"/>
                    <a:pt x="181863" y="126987"/>
                    <a:pt x="181634" y="126657"/>
                  </a:cubicBezTo>
                  <a:lnTo>
                    <a:pt x="181634" y="91095"/>
                  </a:lnTo>
                  <a:lnTo>
                    <a:pt x="193688" y="91095"/>
                  </a:lnTo>
                  <a:cubicBezTo>
                    <a:pt x="196739" y="91095"/>
                    <a:pt x="199429" y="89377"/>
                    <a:pt x="200709" y="86611"/>
                  </a:cubicBezTo>
                  <a:cubicBezTo>
                    <a:pt x="201988" y="83844"/>
                    <a:pt x="201556" y="80682"/>
                    <a:pt x="199582" y="78359"/>
                  </a:cubicBezTo>
                  <a:lnTo>
                    <a:pt x="162831" y="35075"/>
                  </a:lnTo>
                  <a:cubicBezTo>
                    <a:pt x="161359" y="33342"/>
                    <a:pt x="159210" y="32347"/>
                    <a:pt x="156936" y="32347"/>
                  </a:cubicBezTo>
                  <a:cubicBezTo>
                    <a:pt x="154663" y="32347"/>
                    <a:pt x="152514" y="33342"/>
                    <a:pt x="151043" y="35076"/>
                  </a:cubicBezTo>
                  <a:lnTo>
                    <a:pt x="114293" y="78360"/>
                  </a:lnTo>
                  <a:cubicBezTo>
                    <a:pt x="112319" y="80684"/>
                    <a:pt x="111887" y="83847"/>
                    <a:pt x="113166" y="86612"/>
                  </a:cubicBezTo>
                  <a:cubicBezTo>
                    <a:pt x="114446" y="89378"/>
                    <a:pt x="117136" y="91097"/>
                    <a:pt x="120186" y="91097"/>
                  </a:cubicBezTo>
                  <a:lnTo>
                    <a:pt x="132241" y="91097"/>
                  </a:lnTo>
                  <a:lnTo>
                    <a:pt x="132241" y="126660"/>
                  </a:lnTo>
                  <a:cubicBezTo>
                    <a:pt x="132012" y="126989"/>
                    <a:pt x="131809" y="127340"/>
                    <a:pt x="131660" y="127726"/>
                  </a:cubicBezTo>
                  <a:lnTo>
                    <a:pt x="122918" y="150435"/>
                  </a:lnTo>
                  <a:cubicBezTo>
                    <a:pt x="110796" y="153576"/>
                    <a:pt x="99204" y="158382"/>
                    <a:pt x="88389" y="164751"/>
                  </a:cubicBezTo>
                  <a:lnTo>
                    <a:pt x="86655" y="163981"/>
                  </a:lnTo>
                  <a:lnTo>
                    <a:pt x="86655" y="123445"/>
                  </a:lnTo>
                  <a:lnTo>
                    <a:pt x="98709" y="123445"/>
                  </a:lnTo>
                  <a:cubicBezTo>
                    <a:pt x="101759" y="123445"/>
                    <a:pt x="104450" y="121726"/>
                    <a:pt x="105729" y="118960"/>
                  </a:cubicBezTo>
                  <a:cubicBezTo>
                    <a:pt x="107009" y="116194"/>
                    <a:pt x="106576" y="113032"/>
                    <a:pt x="104603" y="110709"/>
                  </a:cubicBezTo>
                  <a:lnTo>
                    <a:pt x="67851" y="67423"/>
                  </a:lnTo>
                  <a:cubicBezTo>
                    <a:pt x="66379" y="65690"/>
                    <a:pt x="64230" y="64696"/>
                    <a:pt x="61957" y="64696"/>
                  </a:cubicBezTo>
                  <a:cubicBezTo>
                    <a:pt x="59683" y="64696"/>
                    <a:pt x="57535" y="65690"/>
                    <a:pt x="56064" y="67424"/>
                  </a:cubicBezTo>
                  <a:lnTo>
                    <a:pt x="19313" y="110708"/>
                  </a:lnTo>
                  <a:cubicBezTo>
                    <a:pt x="17340" y="113033"/>
                    <a:pt x="16908" y="116195"/>
                    <a:pt x="18188" y="118961"/>
                  </a:cubicBezTo>
                  <a:cubicBezTo>
                    <a:pt x="19468" y="121727"/>
                    <a:pt x="22157" y="123444"/>
                    <a:pt x="25207" y="123444"/>
                  </a:cubicBezTo>
                  <a:lnTo>
                    <a:pt x="37262" y="123444"/>
                  </a:lnTo>
                  <a:lnTo>
                    <a:pt x="37262" y="175229"/>
                  </a:lnTo>
                  <a:cubicBezTo>
                    <a:pt x="37262" y="176388"/>
                    <a:pt x="37454" y="177522"/>
                    <a:pt x="37821" y="178592"/>
                  </a:cubicBezTo>
                  <a:lnTo>
                    <a:pt x="31432" y="184981"/>
                  </a:lnTo>
                  <a:cubicBezTo>
                    <a:pt x="29951" y="186462"/>
                    <a:pt x="29535" y="188702"/>
                    <a:pt x="30384" y="190616"/>
                  </a:cubicBezTo>
                  <a:lnTo>
                    <a:pt x="40268" y="212868"/>
                  </a:lnTo>
                  <a:cubicBezTo>
                    <a:pt x="33899" y="223685"/>
                    <a:pt x="29092" y="235278"/>
                    <a:pt x="25951" y="247401"/>
                  </a:cubicBezTo>
                  <a:lnTo>
                    <a:pt x="3244" y="256142"/>
                  </a:lnTo>
                  <a:cubicBezTo>
                    <a:pt x="1290" y="256893"/>
                    <a:pt x="0" y="258771"/>
                    <a:pt x="0" y="260866"/>
                  </a:cubicBezTo>
                  <a:lnTo>
                    <a:pt x="0" y="281419"/>
                  </a:lnTo>
                  <a:cubicBezTo>
                    <a:pt x="0" y="284215"/>
                    <a:pt x="2267" y="286482"/>
                    <a:pt x="5063" y="286482"/>
                  </a:cubicBezTo>
                  <a:lnTo>
                    <a:pt x="96335" y="286482"/>
                  </a:lnTo>
                  <a:cubicBezTo>
                    <a:pt x="99131" y="286482"/>
                    <a:pt x="101397" y="284215"/>
                    <a:pt x="101397" y="281419"/>
                  </a:cubicBezTo>
                  <a:cubicBezTo>
                    <a:pt x="101397" y="278624"/>
                    <a:pt x="99131" y="276357"/>
                    <a:pt x="96335" y="276357"/>
                  </a:cubicBezTo>
                  <a:lnTo>
                    <a:pt x="90500" y="276357"/>
                  </a:lnTo>
                  <a:cubicBezTo>
                    <a:pt x="91139" y="267899"/>
                    <a:pt x="93363" y="259877"/>
                    <a:pt x="96875" y="252588"/>
                  </a:cubicBezTo>
                  <a:lnTo>
                    <a:pt x="101923" y="255502"/>
                  </a:lnTo>
                  <a:cubicBezTo>
                    <a:pt x="102720" y="255963"/>
                    <a:pt x="103590" y="256181"/>
                    <a:pt x="104450" y="256181"/>
                  </a:cubicBezTo>
                  <a:cubicBezTo>
                    <a:pt x="106199" y="256181"/>
                    <a:pt x="107901" y="255273"/>
                    <a:pt x="108839" y="253650"/>
                  </a:cubicBezTo>
                  <a:cubicBezTo>
                    <a:pt x="110237" y="251228"/>
                    <a:pt x="109407" y="248132"/>
                    <a:pt x="106986" y="246734"/>
                  </a:cubicBezTo>
                  <a:lnTo>
                    <a:pt x="101956" y="243830"/>
                  </a:lnTo>
                  <a:cubicBezTo>
                    <a:pt x="106629" y="237016"/>
                    <a:pt x="112534" y="231111"/>
                    <a:pt x="119348" y="226437"/>
                  </a:cubicBezTo>
                  <a:lnTo>
                    <a:pt x="122252" y="231468"/>
                  </a:lnTo>
                  <a:cubicBezTo>
                    <a:pt x="123190" y="233091"/>
                    <a:pt x="124891" y="234000"/>
                    <a:pt x="126641" y="234000"/>
                  </a:cubicBezTo>
                  <a:cubicBezTo>
                    <a:pt x="127500" y="234000"/>
                    <a:pt x="128370" y="233781"/>
                    <a:pt x="129168" y="233321"/>
                  </a:cubicBezTo>
                  <a:cubicBezTo>
                    <a:pt x="131589" y="231923"/>
                    <a:pt x="132419" y="228826"/>
                    <a:pt x="131021" y="226405"/>
                  </a:cubicBezTo>
                  <a:lnTo>
                    <a:pt x="128107" y="221358"/>
                  </a:lnTo>
                  <a:cubicBezTo>
                    <a:pt x="135395" y="217844"/>
                    <a:pt x="143417" y="215621"/>
                    <a:pt x="151876" y="214982"/>
                  </a:cubicBezTo>
                  <a:lnTo>
                    <a:pt x="151876" y="220817"/>
                  </a:lnTo>
                  <a:cubicBezTo>
                    <a:pt x="151876" y="223613"/>
                    <a:pt x="154142" y="225880"/>
                    <a:pt x="156938" y="225880"/>
                  </a:cubicBezTo>
                  <a:cubicBezTo>
                    <a:pt x="159734" y="225880"/>
                    <a:pt x="162001" y="223613"/>
                    <a:pt x="162001" y="220817"/>
                  </a:cubicBezTo>
                  <a:lnTo>
                    <a:pt x="162001" y="214982"/>
                  </a:lnTo>
                  <a:cubicBezTo>
                    <a:pt x="170458" y="215621"/>
                    <a:pt x="178480" y="217844"/>
                    <a:pt x="185770" y="221358"/>
                  </a:cubicBezTo>
                  <a:lnTo>
                    <a:pt x="182856" y="226405"/>
                  </a:lnTo>
                  <a:cubicBezTo>
                    <a:pt x="181458" y="228826"/>
                    <a:pt x="182287" y="231923"/>
                    <a:pt x="184708" y="233321"/>
                  </a:cubicBezTo>
                  <a:cubicBezTo>
                    <a:pt x="185506" y="233781"/>
                    <a:pt x="186376" y="234000"/>
                    <a:pt x="187235" y="234000"/>
                  </a:cubicBezTo>
                  <a:cubicBezTo>
                    <a:pt x="188985" y="234000"/>
                    <a:pt x="190687" y="233091"/>
                    <a:pt x="191624" y="231468"/>
                  </a:cubicBezTo>
                  <a:lnTo>
                    <a:pt x="194528" y="226437"/>
                  </a:lnTo>
                  <a:cubicBezTo>
                    <a:pt x="201343" y="231111"/>
                    <a:pt x="207247" y="237016"/>
                    <a:pt x="211921" y="243830"/>
                  </a:cubicBezTo>
                  <a:lnTo>
                    <a:pt x="206890" y="246734"/>
                  </a:lnTo>
                  <a:cubicBezTo>
                    <a:pt x="204469" y="248131"/>
                    <a:pt x="203640" y="251228"/>
                    <a:pt x="205038" y="253649"/>
                  </a:cubicBezTo>
                  <a:cubicBezTo>
                    <a:pt x="205975" y="255273"/>
                    <a:pt x="207677" y="256181"/>
                    <a:pt x="209427" y="256181"/>
                  </a:cubicBezTo>
                  <a:cubicBezTo>
                    <a:pt x="210286" y="256181"/>
                    <a:pt x="211156" y="255962"/>
                    <a:pt x="211954" y="255502"/>
                  </a:cubicBezTo>
                  <a:lnTo>
                    <a:pt x="217001" y="252588"/>
                  </a:lnTo>
                  <a:cubicBezTo>
                    <a:pt x="220514" y="259876"/>
                    <a:pt x="222738" y="267899"/>
                    <a:pt x="223376" y="276357"/>
                  </a:cubicBezTo>
                  <a:lnTo>
                    <a:pt x="217542" y="276357"/>
                  </a:lnTo>
                  <a:cubicBezTo>
                    <a:pt x="214746" y="276357"/>
                    <a:pt x="212479" y="278624"/>
                    <a:pt x="212479" y="281419"/>
                  </a:cubicBezTo>
                  <a:cubicBezTo>
                    <a:pt x="212479" y="284215"/>
                    <a:pt x="214746" y="286482"/>
                    <a:pt x="217542" y="286482"/>
                  </a:cubicBezTo>
                  <a:lnTo>
                    <a:pt x="308813" y="286482"/>
                  </a:lnTo>
                  <a:cubicBezTo>
                    <a:pt x="311608" y="286482"/>
                    <a:pt x="313875" y="284215"/>
                    <a:pt x="313875" y="281419"/>
                  </a:cubicBezTo>
                  <a:lnTo>
                    <a:pt x="313875" y="260865"/>
                  </a:lnTo>
                  <a:cubicBezTo>
                    <a:pt x="313875" y="258770"/>
                    <a:pt x="312585" y="256893"/>
                    <a:pt x="310631" y="256140"/>
                  </a:cubicBezTo>
                  <a:close/>
                  <a:moveTo>
                    <a:pt x="232283" y="48623"/>
                  </a:moveTo>
                  <a:lnTo>
                    <a:pt x="220337" y="48623"/>
                  </a:lnTo>
                  <a:lnTo>
                    <a:pt x="251917" y="11429"/>
                  </a:lnTo>
                  <a:lnTo>
                    <a:pt x="283497" y="48623"/>
                  </a:lnTo>
                  <a:lnTo>
                    <a:pt x="271551" y="48623"/>
                  </a:lnTo>
                  <a:cubicBezTo>
                    <a:pt x="268755" y="48623"/>
                    <a:pt x="266489" y="50890"/>
                    <a:pt x="266489" y="53686"/>
                  </a:cubicBezTo>
                  <a:lnTo>
                    <a:pt x="266489" y="169025"/>
                  </a:lnTo>
                  <a:lnTo>
                    <a:pt x="253376" y="155913"/>
                  </a:lnTo>
                  <a:cubicBezTo>
                    <a:pt x="251895" y="154432"/>
                    <a:pt x="249655" y="154016"/>
                    <a:pt x="247742" y="154866"/>
                  </a:cubicBezTo>
                  <a:lnTo>
                    <a:pt x="237346" y="159483"/>
                  </a:lnTo>
                  <a:lnTo>
                    <a:pt x="237346" y="53686"/>
                  </a:lnTo>
                  <a:cubicBezTo>
                    <a:pt x="237345" y="50890"/>
                    <a:pt x="235078" y="48623"/>
                    <a:pt x="232283" y="48623"/>
                  </a:cubicBezTo>
                  <a:close/>
                  <a:moveTo>
                    <a:pt x="125358" y="80971"/>
                  </a:moveTo>
                  <a:lnTo>
                    <a:pt x="156938" y="43777"/>
                  </a:lnTo>
                  <a:lnTo>
                    <a:pt x="188517" y="80971"/>
                  </a:lnTo>
                  <a:lnTo>
                    <a:pt x="176572" y="80971"/>
                  </a:lnTo>
                  <a:cubicBezTo>
                    <a:pt x="173776" y="80971"/>
                    <a:pt x="171509" y="83238"/>
                    <a:pt x="171509" y="86033"/>
                  </a:cubicBezTo>
                  <a:lnTo>
                    <a:pt x="171509" y="124481"/>
                  </a:lnTo>
                  <a:lnTo>
                    <a:pt x="142366" y="124481"/>
                  </a:lnTo>
                  <a:lnTo>
                    <a:pt x="142366" y="86033"/>
                  </a:lnTo>
                  <a:cubicBezTo>
                    <a:pt x="142366" y="83238"/>
                    <a:pt x="140100" y="80971"/>
                    <a:pt x="137304" y="80971"/>
                  </a:cubicBezTo>
                  <a:close/>
                  <a:moveTo>
                    <a:pt x="42324" y="113319"/>
                  </a:moveTo>
                  <a:lnTo>
                    <a:pt x="30379" y="113319"/>
                  </a:lnTo>
                  <a:lnTo>
                    <a:pt x="61958" y="76125"/>
                  </a:lnTo>
                  <a:lnTo>
                    <a:pt x="93537" y="113319"/>
                  </a:lnTo>
                  <a:lnTo>
                    <a:pt x="81592" y="113319"/>
                  </a:lnTo>
                  <a:cubicBezTo>
                    <a:pt x="78796" y="113319"/>
                    <a:pt x="76529" y="115586"/>
                    <a:pt x="76529" y="118382"/>
                  </a:cubicBezTo>
                  <a:lnTo>
                    <a:pt x="76529" y="159483"/>
                  </a:lnTo>
                  <a:lnTo>
                    <a:pt x="66133" y="154866"/>
                  </a:lnTo>
                  <a:cubicBezTo>
                    <a:pt x="64219" y="154016"/>
                    <a:pt x="61980" y="154432"/>
                    <a:pt x="60499" y="155913"/>
                  </a:cubicBezTo>
                  <a:lnTo>
                    <a:pt x="47386" y="169025"/>
                  </a:lnTo>
                  <a:lnTo>
                    <a:pt x="47386" y="118382"/>
                  </a:lnTo>
                  <a:cubicBezTo>
                    <a:pt x="47386" y="115585"/>
                    <a:pt x="45120" y="113319"/>
                    <a:pt x="42324" y="113319"/>
                  </a:cubicBezTo>
                  <a:close/>
                  <a:moveTo>
                    <a:pt x="303750" y="276357"/>
                  </a:moveTo>
                  <a:lnTo>
                    <a:pt x="233520" y="276357"/>
                  </a:lnTo>
                  <a:cubicBezTo>
                    <a:pt x="230904" y="236386"/>
                    <a:pt x="197558" y="204665"/>
                    <a:pt x="156937" y="204665"/>
                  </a:cubicBezTo>
                  <a:cubicBezTo>
                    <a:pt x="116317" y="204665"/>
                    <a:pt x="82971" y="236386"/>
                    <a:pt x="80355" y="276357"/>
                  </a:cubicBezTo>
                  <a:lnTo>
                    <a:pt x="10125" y="276357"/>
                  </a:lnTo>
                  <a:lnTo>
                    <a:pt x="10125" y="264342"/>
                  </a:lnTo>
                  <a:lnTo>
                    <a:pt x="32047" y="255904"/>
                  </a:lnTo>
                  <a:cubicBezTo>
                    <a:pt x="33604" y="255304"/>
                    <a:pt x="34767" y="253975"/>
                    <a:pt x="35153" y="252351"/>
                  </a:cubicBezTo>
                  <a:cubicBezTo>
                    <a:pt x="38220" y="239462"/>
                    <a:pt x="43308" y="227190"/>
                    <a:pt x="50274" y="215876"/>
                  </a:cubicBezTo>
                  <a:cubicBezTo>
                    <a:pt x="51150" y="214454"/>
                    <a:pt x="51268" y="212693"/>
                    <a:pt x="50590" y="211167"/>
                  </a:cubicBezTo>
                  <a:lnTo>
                    <a:pt x="41049" y="189683"/>
                  </a:lnTo>
                  <a:lnTo>
                    <a:pt x="65201" y="165530"/>
                  </a:lnTo>
                  <a:lnTo>
                    <a:pt x="86688" y="175073"/>
                  </a:lnTo>
                  <a:cubicBezTo>
                    <a:pt x="88213" y="175750"/>
                    <a:pt x="89975" y="175633"/>
                    <a:pt x="91397" y="174757"/>
                  </a:cubicBezTo>
                  <a:cubicBezTo>
                    <a:pt x="102709" y="167791"/>
                    <a:pt x="114981" y="162704"/>
                    <a:pt x="127869" y="159636"/>
                  </a:cubicBezTo>
                  <a:cubicBezTo>
                    <a:pt x="129492" y="159250"/>
                    <a:pt x="130821" y="158088"/>
                    <a:pt x="131421" y="156530"/>
                  </a:cubicBezTo>
                  <a:lnTo>
                    <a:pt x="139861" y="134606"/>
                  </a:lnTo>
                  <a:lnTo>
                    <a:pt x="174016" y="134606"/>
                  </a:lnTo>
                  <a:lnTo>
                    <a:pt x="182455" y="156530"/>
                  </a:lnTo>
                  <a:cubicBezTo>
                    <a:pt x="183054" y="158087"/>
                    <a:pt x="184383" y="159250"/>
                    <a:pt x="186008" y="159636"/>
                  </a:cubicBezTo>
                  <a:cubicBezTo>
                    <a:pt x="198895" y="162704"/>
                    <a:pt x="211166" y="167791"/>
                    <a:pt x="222479" y="174757"/>
                  </a:cubicBezTo>
                  <a:cubicBezTo>
                    <a:pt x="223900" y="175633"/>
                    <a:pt x="225662" y="175751"/>
                    <a:pt x="227188" y="175073"/>
                  </a:cubicBezTo>
                  <a:lnTo>
                    <a:pt x="248674" y="165530"/>
                  </a:lnTo>
                  <a:lnTo>
                    <a:pt x="272827" y="189682"/>
                  </a:lnTo>
                  <a:lnTo>
                    <a:pt x="263287" y="211161"/>
                  </a:lnTo>
                  <a:cubicBezTo>
                    <a:pt x="262610" y="212686"/>
                    <a:pt x="262728" y="214449"/>
                    <a:pt x="263604" y="215870"/>
                  </a:cubicBezTo>
                  <a:cubicBezTo>
                    <a:pt x="270570" y="227182"/>
                    <a:pt x="275659" y="239456"/>
                    <a:pt x="278727" y="252351"/>
                  </a:cubicBezTo>
                  <a:cubicBezTo>
                    <a:pt x="279113" y="253975"/>
                    <a:pt x="280275" y="255304"/>
                    <a:pt x="281833" y="255904"/>
                  </a:cubicBezTo>
                  <a:lnTo>
                    <a:pt x="303750" y="264341"/>
                  </a:lnTo>
                  <a:close/>
                </a:path>
              </a:pathLst>
            </a:custGeom>
            <a:solidFill>
              <a:schemeClr val="tx2"/>
            </a:solidFill>
            <a:ln w="633" cap="flat">
              <a:noFill/>
              <a:prstDash val="solid"/>
              <a:miter/>
            </a:ln>
          </p:spPr>
          <p:txBody>
            <a:bodyPr rtlCol="0" anchor="ctr"/>
            <a:lstStyle/>
            <a:p>
              <a:endParaRPr lang="nl-NL"/>
            </a:p>
          </p:txBody>
        </p:sp>
      </p:grpSp>
      <p:grpSp>
        <p:nvGrpSpPr>
          <p:cNvPr id="23" name="Group 22">
            <a:extLst>
              <a:ext uri="{FF2B5EF4-FFF2-40B4-BE49-F238E27FC236}">
                <a16:creationId xmlns:a16="http://schemas.microsoft.com/office/drawing/2014/main" id="{5CA2149C-4F94-2C47-F110-176C67E94410}"/>
              </a:ext>
            </a:extLst>
          </p:cNvPr>
          <p:cNvGrpSpPr/>
          <p:nvPr/>
        </p:nvGrpSpPr>
        <p:grpSpPr>
          <a:xfrm>
            <a:off x="4462886" y="1126896"/>
            <a:ext cx="3260389" cy="2053961"/>
            <a:chOff x="4462886" y="1126896"/>
            <a:chExt cx="3260389" cy="2053961"/>
          </a:xfrm>
        </p:grpSpPr>
        <p:sp>
          <p:nvSpPr>
            <p:cNvPr id="26" name="Rectangle: Rounded Corners 4">
              <a:extLst>
                <a:ext uri="{FF2B5EF4-FFF2-40B4-BE49-F238E27FC236}">
                  <a16:creationId xmlns:a16="http://schemas.microsoft.com/office/drawing/2014/main" id="{6353CBEE-A750-5471-95D7-61F3E7E38127}"/>
                </a:ext>
              </a:extLst>
            </p:cNvPr>
            <p:cNvSpPr/>
            <p:nvPr/>
          </p:nvSpPr>
          <p:spPr>
            <a:xfrm>
              <a:off x="4468725" y="1773867"/>
              <a:ext cx="3254550" cy="399058"/>
            </a:xfrm>
            <a:prstGeom prst="roundRect">
              <a:avLst>
                <a:gd name="adj" fmla="val 50000"/>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a:ln/>
                  <a:solidFill>
                    <a:schemeClr val="bg2"/>
                  </a:solidFill>
                  <a:effectLst/>
                  <a:uLnTx/>
                  <a:uFillTx/>
                  <a:ea typeface="+mn-ea"/>
                  <a:cs typeface="+mn-cs"/>
                  <a:rtl val="0"/>
                </a:rPr>
                <a:t>Access to 700+ experts</a:t>
              </a:r>
            </a:p>
          </p:txBody>
        </p:sp>
        <p:grpSp>
          <p:nvGrpSpPr>
            <p:cNvPr id="28" name="Group 27">
              <a:extLst>
                <a:ext uri="{FF2B5EF4-FFF2-40B4-BE49-F238E27FC236}">
                  <a16:creationId xmlns:a16="http://schemas.microsoft.com/office/drawing/2014/main" id="{5AFACBB1-4FC0-BF8B-73B7-3A23A027F6B5}"/>
                </a:ext>
              </a:extLst>
            </p:cNvPr>
            <p:cNvGrpSpPr/>
            <p:nvPr/>
          </p:nvGrpSpPr>
          <p:grpSpPr>
            <a:xfrm>
              <a:off x="5736000" y="1126896"/>
              <a:ext cx="720001" cy="720000"/>
              <a:chOff x="7896292" y="982128"/>
              <a:chExt cx="1267583" cy="1267581"/>
            </a:xfrm>
          </p:grpSpPr>
          <p:sp>
            <p:nvSpPr>
              <p:cNvPr id="30" name="Circle: Hollow 6">
                <a:extLst>
                  <a:ext uri="{FF2B5EF4-FFF2-40B4-BE49-F238E27FC236}">
                    <a16:creationId xmlns:a16="http://schemas.microsoft.com/office/drawing/2014/main" id="{55A99775-6352-D692-BB6F-3587D74A95BE}"/>
                  </a:ext>
                </a:extLst>
              </p:cNvPr>
              <p:cNvSpPr/>
              <p:nvPr/>
            </p:nvSpPr>
            <p:spPr>
              <a:xfrm>
                <a:off x="7896292" y="982128"/>
                <a:ext cx="1267583" cy="1267581"/>
              </a:xfrm>
              <a:prstGeom prst="donut">
                <a:avLst>
                  <a:gd name="adj" fmla="val 13227"/>
                </a:avLst>
              </a:prstGeom>
              <a:solidFill>
                <a:schemeClr val="tx1"/>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31" name="Oval 30">
                <a:extLst>
                  <a:ext uri="{FF2B5EF4-FFF2-40B4-BE49-F238E27FC236}">
                    <a16:creationId xmlns:a16="http://schemas.microsoft.com/office/drawing/2014/main" id="{CCC26FCD-1B46-E913-7774-272E9F254E35}"/>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C6682C12-56BF-109D-F83B-DE01BF440ABC}"/>
                </a:ext>
              </a:extLst>
            </p:cNvPr>
            <p:cNvSpPr txBox="1"/>
            <p:nvPr/>
          </p:nvSpPr>
          <p:spPr>
            <a:xfrm>
              <a:off x="4462886" y="2241882"/>
              <a:ext cx="3254550" cy="938975"/>
            </a:xfrm>
            <a:prstGeom prst="rect">
              <a:avLst/>
            </a:prstGeom>
            <a:noFill/>
          </p:spPr>
          <p:txBody>
            <a:bodyPr wrap="square" lIns="0" rIns="0">
              <a:spAutoFit/>
            </a:bodyPr>
            <a:lstStyle/>
            <a:p>
              <a:pPr algn="ctr">
                <a:lnSpc>
                  <a:spcPct val="107000"/>
                </a:lnSpc>
              </a:pPr>
              <a:r>
                <a:rPr lang="en-US" sz="1300" kern="100">
                  <a:latin typeface="+mj-lt"/>
                  <a:ea typeface="Calibri" panose="020F0502020204030204" pitchFamily="34" charset="0"/>
                  <a:cs typeface="Calibri" panose="020F0502020204030204" pitchFamily="34" charset="0"/>
                </a:rPr>
                <a:t>Importers benefit from the extensive knowledge and experience of experts in QC, QP certification, PV and Regulatory Affairs (RA) specific to importing medicines into the EU.</a:t>
              </a:r>
            </a:p>
          </p:txBody>
        </p:sp>
        <p:pic>
          <p:nvPicPr>
            <p:cNvPr id="67" name="Graphic 66">
              <a:extLst>
                <a:ext uri="{FF2B5EF4-FFF2-40B4-BE49-F238E27FC236}">
                  <a16:creationId xmlns:a16="http://schemas.microsoft.com/office/drawing/2014/main" id="{CC38F0E4-5B4B-B6ED-3591-C64D31C8D2F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934000" y="1324896"/>
              <a:ext cx="324000" cy="324000"/>
            </a:xfrm>
            <a:prstGeom prst="rect">
              <a:avLst/>
            </a:prstGeom>
          </p:spPr>
        </p:pic>
      </p:grpSp>
      <p:grpSp>
        <p:nvGrpSpPr>
          <p:cNvPr id="27" name="Group 26">
            <a:extLst>
              <a:ext uri="{FF2B5EF4-FFF2-40B4-BE49-F238E27FC236}">
                <a16:creationId xmlns:a16="http://schemas.microsoft.com/office/drawing/2014/main" id="{B097DE08-5F21-CA56-2C11-90FF5BB2627E}"/>
              </a:ext>
            </a:extLst>
          </p:cNvPr>
          <p:cNvGrpSpPr/>
          <p:nvPr/>
        </p:nvGrpSpPr>
        <p:grpSpPr>
          <a:xfrm>
            <a:off x="8094100" y="1126896"/>
            <a:ext cx="3502532" cy="2267994"/>
            <a:chOff x="8094100" y="1126896"/>
            <a:chExt cx="3502532" cy="2267994"/>
          </a:xfrm>
        </p:grpSpPr>
        <p:sp>
          <p:nvSpPr>
            <p:cNvPr id="32" name="Rectangle: Rounded Corners 4">
              <a:extLst>
                <a:ext uri="{FF2B5EF4-FFF2-40B4-BE49-F238E27FC236}">
                  <a16:creationId xmlns:a16="http://schemas.microsoft.com/office/drawing/2014/main" id="{2754745F-EBC0-1DFC-279C-CF6F44B84001}"/>
                </a:ext>
              </a:extLst>
            </p:cNvPr>
            <p:cNvSpPr/>
            <p:nvPr/>
          </p:nvSpPr>
          <p:spPr>
            <a:xfrm>
              <a:off x="8218091" y="1773867"/>
              <a:ext cx="3254550" cy="399058"/>
            </a:xfrm>
            <a:prstGeom prst="roundRect">
              <a:avLst>
                <a:gd name="adj" fmla="val 50000"/>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a:ln/>
                  <a:solidFill>
                    <a:schemeClr val="bg2"/>
                  </a:solidFill>
                  <a:effectLst/>
                  <a:uLnTx/>
                  <a:uFillTx/>
                  <a:ea typeface="+mn-ea"/>
                  <a:cs typeface="+mn-cs"/>
                  <a:rtl val="0"/>
                </a:rPr>
                <a:t>GMP </a:t>
              </a:r>
              <a:r>
                <a:rPr kumimoji="0" lang="pt-PT" sz="1600" b="1" i="0" u="none" strike="noStrike" kern="1200" cap="none" spc="0" normalizeH="0" baseline="0" noProof="0" err="1">
                  <a:ln/>
                  <a:solidFill>
                    <a:schemeClr val="bg2"/>
                  </a:solidFill>
                  <a:effectLst/>
                  <a:uLnTx/>
                  <a:uFillTx/>
                  <a:ea typeface="+mn-ea"/>
                  <a:cs typeface="+mn-cs"/>
                  <a:rtl val="0"/>
                </a:rPr>
                <a:t>licensed</a:t>
              </a:r>
              <a:r>
                <a:rPr kumimoji="0" lang="pt-PT" sz="1600" b="1" i="0" u="none" strike="noStrike" kern="1200" cap="none" spc="0" normalizeH="0" baseline="0" noProof="0">
                  <a:ln/>
                  <a:solidFill>
                    <a:schemeClr val="bg2"/>
                  </a:solidFill>
                  <a:effectLst/>
                  <a:uLnTx/>
                  <a:uFillTx/>
                  <a:ea typeface="+mn-ea"/>
                  <a:cs typeface="+mn-cs"/>
                  <a:rtl val="0"/>
                </a:rPr>
                <a:t> </a:t>
              </a:r>
              <a:r>
                <a:rPr kumimoji="0" lang="pt-PT" sz="1600" b="1" i="0" u="none" strike="noStrike" kern="1200" cap="none" spc="0" normalizeH="0" baseline="0" noProof="0" err="1">
                  <a:ln/>
                  <a:solidFill>
                    <a:schemeClr val="bg2"/>
                  </a:solidFill>
                  <a:effectLst/>
                  <a:uLnTx/>
                  <a:uFillTx/>
                  <a:ea typeface="+mn-ea"/>
                  <a:cs typeface="+mn-cs"/>
                  <a:rtl val="0"/>
                </a:rPr>
                <a:t>company</a:t>
              </a:r>
              <a:endParaRPr kumimoji="0" lang="pt-PT" sz="1600" b="1" i="0" u="none" strike="noStrike" kern="1200" cap="none" spc="0" normalizeH="0" baseline="0" noProof="0">
                <a:ln/>
                <a:solidFill>
                  <a:schemeClr val="bg2"/>
                </a:solidFill>
                <a:effectLst/>
                <a:uLnTx/>
                <a:uFillTx/>
                <a:ea typeface="+mn-ea"/>
                <a:cs typeface="+mn-cs"/>
                <a:rtl val="0"/>
              </a:endParaRPr>
            </a:p>
          </p:txBody>
        </p:sp>
        <p:sp>
          <p:nvSpPr>
            <p:cNvPr id="62" name="TextBox 61">
              <a:extLst>
                <a:ext uri="{FF2B5EF4-FFF2-40B4-BE49-F238E27FC236}">
                  <a16:creationId xmlns:a16="http://schemas.microsoft.com/office/drawing/2014/main" id="{3C00E1E3-42D1-6480-EFA7-18179F796825}"/>
                </a:ext>
              </a:extLst>
            </p:cNvPr>
            <p:cNvSpPr txBox="1"/>
            <p:nvPr/>
          </p:nvSpPr>
          <p:spPr>
            <a:xfrm>
              <a:off x="8094100" y="2241882"/>
              <a:ext cx="3502532" cy="1153008"/>
            </a:xfrm>
            <a:prstGeom prst="rect">
              <a:avLst/>
            </a:prstGeom>
            <a:noFill/>
          </p:spPr>
          <p:txBody>
            <a:bodyPr wrap="square" lIns="0" rIns="0">
              <a:spAutoFit/>
            </a:bodyPr>
            <a:lstStyle/>
            <a:p>
              <a:pPr algn="ctr">
                <a:lnSpc>
                  <a:spcPct val="107000"/>
                </a:lnSpc>
              </a:pPr>
              <a:r>
                <a:rPr lang="en-US" sz="1300" kern="100" err="1">
                  <a:latin typeface="+mj-lt"/>
                  <a:ea typeface="Calibri" panose="020F0502020204030204" pitchFamily="34" charset="0"/>
                  <a:cs typeface="Calibri" panose="020F0502020204030204" pitchFamily="34" charset="0"/>
                </a:rPr>
                <a:t>QbD</a:t>
              </a:r>
              <a:r>
                <a:rPr lang="en-US" sz="1300" kern="100">
                  <a:latin typeface="+mj-lt"/>
                  <a:ea typeface="Calibri" panose="020F0502020204030204" pitchFamily="34" charset="0"/>
                  <a:cs typeface="Calibri" panose="020F0502020204030204" pitchFamily="34" charset="0"/>
                </a:rPr>
                <a:t> holds a MIA and GMP 1843H, 1843V and 1843IMP, essential for the importation and QP certification of both commercial and clinical products within the EU. This eliminates the need for importers to obtain these authorizations individually. </a:t>
              </a:r>
              <a:endParaRPr lang="nl-BE" sz="1300" kern="100">
                <a:latin typeface="+mj-lt"/>
                <a:ea typeface="Calibri" panose="020F0502020204030204" pitchFamily="34" charset="0"/>
                <a:cs typeface="Arial" panose="020B0604020202020204" pitchFamily="34" charset="0"/>
              </a:endParaRPr>
            </a:p>
          </p:txBody>
        </p:sp>
        <p:grpSp>
          <p:nvGrpSpPr>
            <p:cNvPr id="34" name="Group 33">
              <a:extLst>
                <a:ext uri="{FF2B5EF4-FFF2-40B4-BE49-F238E27FC236}">
                  <a16:creationId xmlns:a16="http://schemas.microsoft.com/office/drawing/2014/main" id="{A8D1DE36-FBD3-6D5C-FD77-A33F4CCC50D5}"/>
                </a:ext>
              </a:extLst>
            </p:cNvPr>
            <p:cNvGrpSpPr/>
            <p:nvPr/>
          </p:nvGrpSpPr>
          <p:grpSpPr>
            <a:xfrm>
              <a:off x="9467698" y="1126896"/>
              <a:ext cx="720001" cy="720000"/>
              <a:chOff x="7896292" y="982128"/>
              <a:chExt cx="1267583" cy="1267581"/>
            </a:xfrm>
          </p:grpSpPr>
          <p:sp>
            <p:nvSpPr>
              <p:cNvPr id="36" name="Circle: Hollow 6">
                <a:extLst>
                  <a:ext uri="{FF2B5EF4-FFF2-40B4-BE49-F238E27FC236}">
                    <a16:creationId xmlns:a16="http://schemas.microsoft.com/office/drawing/2014/main" id="{D8DB0436-2CA3-23B1-F195-0FBE543ADEFA}"/>
                  </a:ext>
                </a:extLst>
              </p:cNvPr>
              <p:cNvSpPr/>
              <p:nvPr/>
            </p:nvSpPr>
            <p:spPr>
              <a:xfrm>
                <a:off x="7896292" y="982128"/>
                <a:ext cx="1267583" cy="1267581"/>
              </a:xfrm>
              <a:prstGeom prst="donut">
                <a:avLst>
                  <a:gd name="adj" fmla="val 13227"/>
                </a:avLst>
              </a:prstGeom>
              <a:solidFill>
                <a:schemeClr val="bg1"/>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37" name="Oval 36">
                <a:extLst>
                  <a:ext uri="{FF2B5EF4-FFF2-40B4-BE49-F238E27FC236}">
                    <a16:creationId xmlns:a16="http://schemas.microsoft.com/office/drawing/2014/main" id="{373E2ADE-AC4E-02AC-1D1C-0389BF6A391A}"/>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pic>
          <p:nvPicPr>
            <p:cNvPr id="69" name="Graphic 68">
              <a:extLst>
                <a:ext uri="{FF2B5EF4-FFF2-40B4-BE49-F238E27FC236}">
                  <a16:creationId xmlns:a16="http://schemas.microsoft.com/office/drawing/2014/main" id="{CFC6B5EC-9AE7-9D35-E7E2-FD9CBD4A04F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48588" y="1324896"/>
              <a:ext cx="324000" cy="324000"/>
            </a:xfrm>
            <a:prstGeom prst="rect">
              <a:avLst/>
            </a:prstGeom>
          </p:spPr>
        </p:pic>
      </p:grpSp>
      <p:grpSp>
        <p:nvGrpSpPr>
          <p:cNvPr id="29" name="Group 28">
            <a:extLst>
              <a:ext uri="{FF2B5EF4-FFF2-40B4-BE49-F238E27FC236}">
                <a16:creationId xmlns:a16="http://schemas.microsoft.com/office/drawing/2014/main" id="{C21A2FFC-2B15-3772-AACE-2E49978C892A}"/>
              </a:ext>
            </a:extLst>
          </p:cNvPr>
          <p:cNvGrpSpPr/>
          <p:nvPr/>
        </p:nvGrpSpPr>
        <p:grpSpPr>
          <a:xfrm>
            <a:off x="8188745" y="3624373"/>
            <a:ext cx="3266227" cy="1435774"/>
            <a:chOff x="8188745" y="3624373"/>
            <a:chExt cx="3266227" cy="1435774"/>
          </a:xfrm>
        </p:grpSpPr>
        <p:sp>
          <p:nvSpPr>
            <p:cNvPr id="50" name="Rectangle: Rounded Corners 4">
              <a:extLst>
                <a:ext uri="{FF2B5EF4-FFF2-40B4-BE49-F238E27FC236}">
                  <a16:creationId xmlns:a16="http://schemas.microsoft.com/office/drawing/2014/main" id="{711850F5-0B58-F37A-F5E7-FE63A01848B8}"/>
                </a:ext>
              </a:extLst>
            </p:cNvPr>
            <p:cNvSpPr/>
            <p:nvPr/>
          </p:nvSpPr>
          <p:spPr>
            <a:xfrm>
              <a:off x="8200422" y="4271344"/>
              <a:ext cx="3254550" cy="399058"/>
            </a:xfrm>
            <a:prstGeom prst="roundRect">
              <a:avLst>
                <a:gd name="adj" fmla="val 50000"/>
              </a:avLst>
            </a:prstGeom>
            <a:solidFill>
              <a:srgbClr val="5358A4"/>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err="1">
                  <a:ln/>
                  <a:solidFill>
                    <a:schemeClr val="bg2"/>
                  </a:solidFill>
                  <a:effectLst/>
                  <a:uLnTx/>
                  <a:uFillTx/>
                  <a:ea typeface="+mn-ea"/>
                  <a:cs typeface="+mn-cs"/>
                  <a:rtl val="0"/>
                </a:rPr>
                <a:t>Proven</a:t>
              </a:r>
              <a:r>
                <a:rPr kumimoji="0" lang="pt-PT" sz="1600" b="1" i="0" u="none" strike="noStrike" kern="1200" cap="none" spc="0" normalizeH="0" baseline="0" noProof="0">
                  <a:ln/>
                  <a:solidFill>
                    <a:schemeClr val="bg2"/>
                  </a:solidFill>
                  <a:effectLst/>
                  <a:uLnTx/>
                  <a:uFillTx/>
                  <a:ea typeface="+mn-ea"/>
                  <a:cs typeface="+mn-cs"/>
                  <a:rtl val="0"/>
                </a:rPr>
                <a:t> </a:t>
              </a:r>
              <a:r>
                <a:rPr kumimoji="0" lang="pt-PT" sz="1600" b="1" i="0" u="none" strike="noStrike" kern="1200" cap="none" spc="0" normalizeH="0" baseline="0" noProof="0" err="1">
                  <a:ln/>
                  <a:solidFill>
                    <a:schemeClr val="bg2"/>
                  </a:solidFill>
                  <a:effectLst/>
                  <a:uLnTx/>
                  <a:uFillTx/>
                  <a:ea typeface="+mn-ea"/>
                  <a:cs typeface="+mn-cs"/>
                  <a:rtl val="0"/>
                </a:rPr>
                <a:t>track</a:t>
              </a:r>
              <a:r>
                <a:rPr kumimoji="0" lang="pt-PT" sz="1600" b="1" i="0" u="none" strike="noStrike" kern="1200" cap="none" spc="0" normalizeH="0" baseline="0" noProof="0">
                  <a:ln/>
                  <a:solidFill>
                    <a:schemeClr val="bg2"/>
                  </a:solidFill>
                  <a:effectLst/>
                  <a:uLnTx/>
                  <a:uFillTx/>
                  <a:ea typeface="+mn-ea"/>
                  <a:cs typeface="+mn-cs"/>
                  <a:rtl val="0"/>
                </a:rPr>
                <a:t> record</a:t>
              </a:r>
            </a:p>
          </p:txBody>
        </p:sp>
        <p:grpSp>
          <p:nvGrpSpPr>
            <p:cNvPr id="52" name="Group 51">
              <a:extLst>
                <a:ext uri="{FF2B5EF4-FFF2-40B4-BE49-F238E27FC236}">
                  <a16:creationId xmlns:a16="http://schemas.microsoft.com/office/drawing/2014/main" id="{55A66A5F-BB68-D54D-0062-DA1BE7D1DEDE}"/>
                </a:ext>
              </a:extLst>
            </p:cNvPr>
            <p:cNvGrpSpPr/>
            <p:nvPr/>
          </p:nvGrpSpPr>
          <p:grpSpPr>
            <a:xfrm>
              <a:off x="9467698" y="3624373"/>
              <a:ext cx="720001" cy="720000"/>
              <a:chOff x="7896292" y="982128"/>
              <a:chExt cx="1267583" cy="1267581"/>
            </a:xfrm>
          </p:grpSpPr>
          <p:sp>
            <p:nvSpPr>
              <p:cNvPr id="54" name="Circle: Hollow 6">
                <a:extLst>
                  <a:ext uri="{FF2B5EF4-FFF2-40B4-BE49-F238E27FC236}">
                    <a16:creationId xmlns:a16="http://schemas.microsoft.com/office/drawing/2014/main" id="{20DCD4BE-B72B-548F-AD2F-C07A28BA8CD7}"/>
                  </a:ext>
                </a:extLst>
              </p:cNvPr>
              <p:cNvSpPr/>
              <p:nvPr/>
            </p:nvSpPr>
            <p:spPr>
              <a:xfrm>
                <a:off x="7896292" y="982128"/>
                <a:ext cx="1267583" cy="1267581"/>
              </a:xfrm>
              <a:prstGeom prst="donut">
                <a:avLst>
                  <a:gd name="adj" fmla="val 13227"/>
                </a:avLst>
              </a:prstGeom>
              <a:solidFill>
                <a:srgbClr val="5358A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55" name="Oval 54">
                <a:extLst>
                  <a:ext uri="{FF2B5EF4-FFF2-40B4-BE49-F238E27FC236}">
                    <a16:creationId xmlns:a16="http://schemas.microsoft.com/office/drawing/2014/main" id="{BF21705C-C41D-2D3D-59AB-6830610E5972}"/>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60" name="TextBox 59">
              <a:extLst>
                <a:ext uri="{FF2B5EF4-FFF2-40B4-BE49-F238E27FC236}">
                  <a16:creationId xmlns:a16="http://schemas.microsoft.com/office/drawing/2014/main" id="{8513AAAF-A88F-E5D9-5EB3-14B2FD328554}"/>
                </a:ext>
              </a:extLst>
            </p:cNvPr>
            <p:cNvSpPr txBox="1"/>
            <p:nvPr/>
          </p:nvSpPr>
          <p:spPr>
            <a:xfrm>
              <a:off x="8188745" y="4763271"/>
              <a:ext cx="3254550" cy="296876"/>
            </a:xfrm>
            <a:prstGeom prst="rect">
              <a:avLst/>
            </a:prstGeom>
            <a:noFill/>
          </p:spPr>
          <p:txBody>
            <a:bodyPr wrap="square" lIns="0" rIns="0">
              <a:spAutoFit/>
            </a:bodyPr>
            <a:lstStyle/>
            <a:p>
              <a:pPr algn="ctr">
                <a:lnSpc>
                  <a:spcPct val="107000"/>
                </a:lnSpc>
              </a:pPr>
              <a:r>
                <a:rPr lang="en-US" sz="1300" kern="100">
                  <a:latin typeface="+mj-lt"/>
                  <a:ea typeface="Calibri" panose="020F0502020204030204" pitchFamily="34" charset="0"/>
                  <a:cs typeface="Calibri" panose="020F0502020204030204" pitchFamily="34" charset="0"/>
                </a:rPr>
                <a:t>of success and expertise</a:t>
              </a:r>
            </a:p>
          </p:txBody>
        </p:sp>
        <p:pic>
          <p:nvPicPr>
            <p:cNvPr id="71" name="Graphic 70">
              <a:extLst>
                <a:ext uri="{FF2B5EF4-FFF2-40B4-BE49-F238E27FC236}">
                  <a16:creationId xmlns:a16="http://schemas.microsoft.com/office/drawing/2014/main" id="{0FCEDDB6-E4D5-EAA4-7617-515493D474C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48588" y="3822373"/>
              <a:ext cx="324000" cy="324000"/>
            </a:xfrm>
            <a:prstGeom prst="rect">
              <a:avLst/>
            </a:prstGeom>
          </p:spPr>
        </p:pic>
      </p:grpSp>
      <p:grpSp>
        <p:nvGrpSpPr>
          <p:cNvPr id="21" name="Group 20">
            <a:extLst>
              <a:ext uri="{FF2B5EF4-FFF2-40B4-BE49-F238E27FC236}">
                <a16:creationId xmlns:a16="http://schemas.microsoft.com/office/drawing/2014/main" id="{EBAB13D1-ECA5-2C8A-833E-424CBBFAFEB8}"/>
              </a:ext>
            </a:extLst>
          </p:cNvPr>
          <p:cNvGrpSpPr/>
          <p:nvPr/>
        </p:nvGrpSpPr>
        <p:grpSpPr>
          <a:xfrm>
            <a:off x="737027" y="1126896"/>
            <a:ext cx="3254550" cy="2053961"/>
            <a:chOff x="737027" y="1126896"/>
            <a:chExt cx="3254550" cy="2053961"/>
          </a:xfrm>
        </p:grpSpPr>
        <p:sp>
          <p:nvSpPr>
            <p:cNvPr id="20" name="Rectangle: Rounded Corners 4">
              <a:extLst>
                <a:ext uri="{FF2B5EF4-FFF2-40B4-BE49-F238E27FC236}">
                  <a16:creationId xmlns:a16="http://schemas.microsoft.com/office/drawing/2014/main" id="{6F8BD15F-A37B-E4C3-7B83-47A5E3283363}"/>
                </a:ext>
              </a:extLst>
            </p:cNvPr>
            <p:cNvSpPr/>
            <p:nvPr/>
          </p:nvSpPr>
          <p:spPr>
            <a:xfrm>
              <a:off x="737027" y="1773867"/>
              <a:ext cx="3254550" cy="399058"/>
            </a:xfrm>
            <a:prstGeom prst="roundRect">
              <a:avLst>
                <a:gd name="adj" fmla="val 50000"/>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lIns="0" tIns="36000" rIns="0" bIns="36000" rtlCol="0" anchor="ctr">
              <a:sp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kumimoji="0" lang="pt-PT" sz="1600" b="1" i="0" u="none" strike="noStrike" kern="1200" cap="none" spc="0" normalizeH="0" baseline="0" noProof="0" err="1">
                  <a:ln/>
                  <a:solidFill>
                    <a:schemeClr val="bg2"/>
                  </a:solidFill>
                  <a:effectLst/>
                  <a:uLnTx/>
                  <a:uFillTx/>
                  <a:ea typeface="+mn-ea"/>
                  <a:cs typeface="+mn-cs"/>
                  <a:rtl val="0"/>
                </a:rPr>
                <a:t>Cost</a:t>
              </a:r>
              <a:r>
                <a:rPr kumimoji="0" lang="pt-PT" sz="1600" b="1" i="0" u="none" strike="noStrike" kern="1200" cap="none" spc="0" normalizeH="0" baseline="0" noProof="0">
                  <a:ln/>
                  <a:solidFill>
                    <a:schemeClr val="bg2"/>
                  </a:solidFill>
                  <a:effectLst/>
                  <a:uLnTx/>
                  <a:uFillTx/>
                  <a:ea typeface="+mn-ea"/>
                  <a:cs typeface="+mn-cs"/>
                  <a:rtl val="0"/>
                </a:rPr>
                <a:t> </a:t>
              </a:r>
              <a:r>
                <a:rPr kumimoji="0" lang="pt-PT" sz="1600" b="1" i="0" u="none" strike="noStrike" kern="1200" cap="none" spc="0" normalizeH="0" baseline="0" noProof="0" err="1">
                  <a:ln/>
                  <a:solidFill>
                    <a:schemeClr val="bg2"/>
                  </a:solidFill>
                  <a:effectLst/>
                  <a:uLnTx/>
                  <a:uFillTx/>
                  <a:ea typeface="+mn-ea"/>
                  <a:cs typeface="+mn-cs"/>
                  <a:rtl val="0"/>
                </a:rPr>
                <a:t>clarity</a:t>
              </a:r>
              <a:endParaRPr kumimoji="0" lang="pt-PT" sz="1600" b="1" i="0" u="none" strike="noStrike" kern="1200" cap="none" spc="0" normalizeH="0" baseline="0" noProof="0">
                <a:ln/>
                <a:solidFill>
                  <a:schemeClr val="bg2"/>
                </a:solidFill>
                <a:effectLst/>
                <a:uLnTx/>
                <a:uFillTx/>
                <a:ea typeface="+mn-ea"/>
                <a:cs typeface="+mn-cs"/>
                <a:rtl val="0"/>
              </a:endParaRPr>
            </a:p>
          </p:txBody>
        </p:sp>
        <p:grpSp>
          <p:nvGrpSpPr>
            <p:cNvPr id="22" name="Group 21">
              <a:extLst>
                <a:ext uri="{FF2B5EF4-FFF2-40B4-BE49-F238E27FC236}">
                  <a16:creationId xmlns:a16="http://schemas.microsoft.com/office/drawing/2014/main" id="{E4219AC1-0BB0-D9C5-A2D3-9AD56F738048}"/>
                </a:ext>
              </a:extLst>
            </p:cNvPr>
            <p:cNvGrpSpPr/>
            <p:nvPr/>
          </p:nvGrpSpPr>
          <p:grpSpPr>
            <a:xfrm>
              <a:off x="2004302" y="1126896"/>
              <a:ext cx="720001" cy="720000"/>
              <a:chOff x="7896292" y="982128"/>
              <a:chExt cx="1267583" cy="1267581"/>
            </a:xfrm>
          </p:grpSpPr>
          <p:sp>
            <p:nvSpPr>
              <p:cNvPr id="24" name="Circle: Hollow 6">
                <a:extLst>
                  <a:ext uri="{FF2B5EF4-FFF2-40B4-BE49-F238E27FC236}">
                    <a16:creationId xmlns:a16="http://schemas.microsoft.com/office/drawing/2014/main" id="{C95C9115-C3DB-49C4-2E01-B631FB387F38}"/>
                  </a:ext>
                </a:extLst>
              </p:cNvPr>
              <p:cNvSpPr/>
              <p:nvPr/>
            </p:nvSpPr>
            <p:spPr>
              <a:xfrm>
                <a:off x="7896292" y="982128"/>
                <a:ext cx="1267583" cy="1267581"/>
              </a:xfrm>
              <a:prstGeom prst="donut">
                <a:avLst>
                  <a:gd name="adj" fmla="val 13227"/>
                </a:avLst>
              </a:prstGeom>
              <a:solidFill>
                <a:schemeClr val="accent2"/>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0" cap="none" spc="0" normalizeH="0" baseline="0" noProof="0">
                  <a:ln>
                    <a:noFill/>
                  </a:ln>
                  <a:solidFill>
                    <a:srgbClr val="002855"/>
                  </a:solidFill>
                  <a:effectLst/>
                  <a:uLnTx/>
                  <a:uFillTx/>
                  <a:latin typeface="Calibri" panose="020F0502020204030204"/>
                  <a:ea typeface="+mn-ea"/>
                  <a:cs typeface="+mn-cs"/>
                </a:endParaRPr>
              </a:p>
            </p:txBody>
          </p:sp>
          <p:sp>
            <p:nvSpPr>
              <p:cNvPr id="25" name="Oval 24">
                <a:extLst>
                  <a:ext uri="{FF2B5EF4-FFF2-40B4-BE49-F238E27FC236}">
                    <a16:creationId xmlns:a16="http://schemas.microsoft.com/office/drawing/2014/main" id="{78229179-2DD1-2CDD-2C31-F2439FB437E1}"/>
                  </a:ext>
                </a:extLst>
              </p:cNvPr>
              <p:cNvSpPr/>
              <p:nvPr/>
            </p:nvSpPr>
            <p:spPr>
              <a:xfrm flipH="1">
                <a:off x="8041050" y="1126887"/>
                <a:ext cx="978068" cy="978064"/>
              </a:xfrm>
              <a:prstGeom prst="ellipse">
                <a:avLst/>
              </a:prstGeom>
              <a:solidFill>
                <a:srgbClr val="FFFFFF"/>
              </a:solidFill>
              <a:ln w="19050" cap="flat" cmpd="sng" algn="ctr">
                <a:no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sp>
          <p:nvSpPr>
            <p:cNvPr id="57" name="TextBox 56">
              <a:extLst>
                <a:ext uri="{FF2B5EF4-FFF2-40B4-BE49-F238E27FC236}">
                  <a16:creationId xmlns:a16="http://schemas.microsoft.com/office/drawing/2014/main" id="{46E1872B-59D0-FA63-9C52-9E07A125E9DF}"/>
                </a:ext>
              </a:extLst>
            </p:cNvPr>
            <p:cNvSpPr txBox="1"/>
            <p:nvPr/>
          </p:nvSpPr>
          <p:spPr>
            <a:xfrm>
              <a:off x="737027" y="2241882"/>
              <a:ext cx="3254550" cy="938975"/>
            </a:xfrm>
            <a:prstGeom prst="rect">
              <a:avLst/>
            </a:prstGeom>
            <a:noFill/>
          </p:spPr>
          <p:txBody>
            <a:bodyPr wrap="square" lIns="0" rIns="0">
              <a:spAutoFit/>
            </a:bodyPr>
            <a:lstStyle/>
            <a:p>
              <a:pPr algn="ctr">
                <a:lnSpc>
                  <a:spcPct val="107000"/>
                </a:lnSpc>
              </a:pPr>
              <a:r>
                <a:rPr lang="en-US" sz="1300" kern="100">
                  <a:latin typeface="+mj-lt"/>
                  <a:ea typeface="Calibri" panose="020F0502020204030204" pitchFamily="34" charset="0"/>
                  <a:cs typeface="Calibri" panose="020F0502020204030204" pitchFamily="34" charset="0"/>
                </a:rPr>
                <a:t>Outsourcing allows importers to have a clear and predictable understanding of the costs involved upfront. This transparency helps in budget planning and financial management.</a:t>
              </a:r>
              <a:endParaRPr lang="nl-BE" sz="1300" kern="100">
                <a:latin typeface="+mj-lt"/>
                <a:ea typeface="Calibri" panose="020F0502020204030204" pitchFamily="34" charset="0"/>
                <a:cs typeface="Arial" panose="020B0604020202020204" pitchFamily="34" charset="0"/>
              </a:endParaRPr>
            </a:p>
          </p:txBody>
        </p:sp>
        <p:pic>
          <p:nvPicPr>
            <p:cNvPr id="73" name="Graphic 72">
              <a:extLst>
                <a:ext uri="{FF2B5EF4-FFF2-40B4-BE49-F238E27FC236}">
                  <a16:creationId xmlns:a16="http://schemas.microsoft.com/office/drawing/2014/main" id="{78E9C11D-B46D-599E-20EC-B76FB404CC5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202302" y="1324896"/>
              <a:ext cx="324000" cy="324000"/>
            </a:xfrm>
            <a:prstGeom prst="rect">
              <a:avLst/>
            </a:prstGeom>
          </p:spPr>
        </p:pic>
      </p:grpSp>
      <p:sp>
        <p:nvSpPr>
          <p:cNvPr id="19" name="TextBox 18">
            <a:extLst>
              <a:ext uri="{FF2B5EF4-FFF2-40B4-BE49-F238E27FC236}">
                <a16:creationId xmlns:a16="http://schemas.microsoft.com/office/drawing/2014/main" id="{5DE3C753-CB10-D006-29FE-09011783E046}"/>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16</a:t>
            </a:fld>
            <a:endParaRPr lang="en-GB" sz="1050">
              <a:solidFill>
                <a:srgbClr val="002855"/>
              </a:solidFill>
              <a:latin typeface="Calibri Light" panose="020F0302020204030204"/>
              <a:ea typeface="Verdana" panose="020B0604030504040204" pitchFamily="34" charset="0"/>
            </a:endParaRPr>
          </a:p>
        </p:txBody>
      </p:sp>
    </p:spTree>
    <p:extLst>
      <p:ext uri="{BB962C8B-B14F-4D97-AF65-F5344CB8AC3E}">
        <p14:creationId xmlns:p14="http://schemas.microsoft.com/office/powerpoint/2010/main" val="254145002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BCF1B0F7-146A-23D2-9DE3-1DF6CA4A0A2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 y="470073"/>
            <a:ext cx="3561348" cy="6387926"/>
          </a:xfrm>
          <a:prstGeom prst="rect">
            <a:avLst/>
          </a:prstGeom>
        </p:spPr>
      </p:pic>
      <p:sp>
        <p:nvSpPr>
          <p:cNvPr id="11" name="Oval 10">
            <a:extLst>
              <a:ext uri="{FF2B5EF4-FFF2-40B4-BE49-F238E27FC236}">
                <a16:creationId xmlns:a16="http://schemas.microsoft.com/office/drawing/2014/main" id="{D2F67AB7-7E46-CD2A-BB57-AB67B2A0C295}"/>
              </a:ext>
            </a:extLst>
          </p:cNvPr>
          <p:cNvSpPr/>
          <p:nvPr/>
        </p:nvSpPr>
        <p:spPr>
          <a:xfrm rot="17359680" flipV="1">
            <a:off x="-303508" y="-676012"/>
            <a:ext cx="1938185" cy="1938185"/>
          </a:xfrm>
          <a:prstGeom prst="ellipse">
            <a:avLst/>
          </a:prstGeom>
          <a:solidFill>
            <a:srgbClr val="002855"/>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2CAC46A8-1D19-D427-4ADA-E37627C58D1E}"/>
              </a:ext>
            </a:extLst>
          </p:cNvPr>
          <p:cNvSpPr/>
          <p:nvPr/>
        </p:nvSpPr>
        <p:spPr>
          <a:xfrm rot="17359680" flipV="1">
            <a:off x="1832812" y="-569939"/>
            <a:ext cx="1573782" cy="1573782"/>
          </a:xfrm>
          <a:prstGeom prst="ellipse">
            <a:avLst/>
          </a:prstGeom>
          <a:solidFill>
            <a:schemeClr val="accent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2" name="Oval 1">
            <a:extLst>
              <a:ext uri="{FF2B5EF4-FFF2-40B4-BE49-F238E27FC236}">
                <a16:creationId xmlns:a16="http://schemas.microsoft.com/office/drawing/2014/main" id="{371D388B-3127-2D69-99B7-AFF5AE1707C6}"/>
              </a:ext>
            </a:extLst>
          </p:cNvPr>
          <p:cNvSpPr/>
          <p:nvPr/>
        </p:nvSpPr>
        <p:spPr>
          <a:xfrm rot="17359680" flipV="1">
            <a:off x="943810" y="-271988"/>
            <a:ext cx="1573782" cy="1573782"/>
          </a:xfrm>
          <a:prstGeom prst="ellipse">
            <a:avLst/>
          </a:prstGeom>
          <a:solidFill>
            <a:srgbClr val="4BC8DC"/>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F23F05D1-4F19-C3B6-A2C5-302D86CE8FF9}"/>
              </a:ext>
            </a:extLst>
          </p:cNvPr>
          <p:cNvSpPr/>
          <p:nvPr/>
        </p:nvSpPr>
        <p:spPr>
          <a:xfrm rot="16200000" flipV="1">
            <a:off x="-383433" y="470074"/>
            <a:ext cx="1573782" cy="1573782"/>
          </a:xfrm>
          <a:prstGeom prst="ellipse">
            <a:avLst/>
          </a:prstGeom>
          <a:solidFill>
            <a:srgbClr val="23BEA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05A9E1BD-D64B-FD29-E653-19541C3EC925}"/>
              </a:ext>
            </a:extLst>
          </p:cNvPr>
          <p:cNvSpPr/>
          <p:nvPr/>
        </p:nvSpPr>
        <p:spPr>
          <a:xfrm rot="10800000" flipV="1">
            <a:off x="616644" y="283646"/>
            <a:ext cx="1573782" cy="1573782"/>
          </a:xfrm>
          <a:prstGeom prst="ellipse">
            <a:avLst/>
          </a:prstGeom>
          <a:solidFill>
            <a:srgbClr val="FFFFFF"/>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E34C4ECE-251B-590F-50F7-437A1C2C29C4}"/>
              </a:ext>
            </a:extLst>
          </p:cNvPr>
          <p:cNvSpPr/>
          <p:nvPr/>
        </p:nvSpPr>
        <p:spPr>
          <a:xfrm rot="17359680" flipV="1">
            <a:off x="961654" y="2876954"/>
            <a:ext cx="3381186" cy="6239479"/>
          </a:xfrm>
          <a:custGeom>
            <a:avLst/>
            <a:gdLst>
              <a:gd name="connsiteX0" fmla="*/ 3083235 w 3381186"/>
              <a:gd name="connsiteY0" fmla="*/ 5227987 h 6239479"/>
              <a:gd name="connsiteX1" fmla="*/ 3381186 w 3381186"/>
              <a:gd name="connsiteY1" fmla="*/ 3539689 h 6239479"/>
              <a:gd name="connsiteX2" fmla="*/ 1943016 w 3381186"/>
              <a:gd name="connsiteY2" fmla="*/ 67638 h 6239479"/>
              <a:gd name="connsiteX3" fmla="*/ 1872071 w 3381186"/>
              <a:gd name="connsiteY3" fmla="*/ 0 h 6239479"/>
              <a:gd name="connsiteX4" fmla="*/ 0 w 3381186"/>
              <a:gd name="connsiteY4" fmla="*/ 5337434 h 6239479"/>
              <a:gd name="connsiteX5" fmla="*/ 2571806 w 3381186"/>
              <a:gd name="connsiteY5" fmla="*/ 6239479 h 6239479"/>
              <a:gd name="connsiteX6" fmla="*/ 2670317 w 3381186"/>
              <a:gd name="connsiteY6" fmla="*/ 6085817 h 6239479"/>
              <a:gd name="connsiteX7" fmla="*/ 3083235 w 3381186"/>
              <a:gd name="connsiteY7" fmla="*/ 5227987 h 623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1186" h="6239479">
                <a:moveTo>
                  <a:pt x="3083235" y="5227987"/>
                </a:moveTo>
                <a:cubicBezTo>
                  <a:pt x="3275990" y="4701549"/>
                  <a:pt x="3381186" y="4132904"/>
                  <a:pt x="3381186" y="3539689"/>
                </a:cubicBezTo>
                <a:cubicBezTo>
                  <a:pt x="3381186" y="2183769"/>
                  <a:pt x="2831591" y="956214"/>
                  <a:pt x="1943016" y="67638"/>
                </a:cubicBezTo>
                <a:lnTo>
                  <a:pt x="1872071" y="0"/>
                </a:lnTo>
                <a:lnTo>
                  <a:pt x="0" y="5337434"/>
                </a:lnTo>
                <a:lnTo>
                  <a:pt x="2571806" y="6239479"/>
                </a:lnTo>
                <a:lnTo>
                  <a:pt x="2670317" y="6085817"/>
                </a:lnTo>
                <a:cubicBezTo>
                  <a:pt x="2834353" y="5815849"/>
                  <a:pt x="2973089" y="5528809"/>
                  <a:pt x="3083235" y="5227987"/>
                </a:cubicBezTo>
                <a:close/>
              </a:path>
            </a:pathLst>
          </a:custGeom>
          <a:solidFill>
            <a:srgbClr val="FFFFFF">
              <a:alpha val="75000"/>
            </a:srgbClr>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4" name="Rectangle: Rounded Corners 54">
            <a:extLst>
              <a:ext uri="{FF2B5EF4-FFF2-40B4-BE49-F238E27FC236}">
                <a16:creationId xmlns:a16="http://schemas.microsoft.com/office/drawing/2014/main" id="{73814D2F-CACC-D691-2D06-F205D330AB09}"/>
              </a:ext>
            </a:extLst>
          </p:cNvPr>
          <p:cNvSpPr/>
          <p:nvPr/>
        </p:nvSpPr>
        <p:spPr>
          <a:xfrm flipH="1">
            <a:off x="4321749" y="1384973"/>
            <a:ext cx="1681024" cy="361910"/>
          </a:xfrm>
          <a:prstGeom prst="roundRect">
            <a:avLst>
              <a:gd name="adj" fmla="val 50000"/>
            </a:avLst>
          </a:prstGeom>
          <a:solidFill>
            <a:schemeClr val="tx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The</a:t>
            </a: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 </a:t>
            </a: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Challenge</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 name="TextBox 5">
            <a:extLst>
              <a:ext uri="{FF2B5EF4-FFF2-40B4-BE49-F238E27FC236}">
                <a16:creationId xmlns:a16="http://schemas.microsoft.com/office/drawing/2014/main" id="{03EBB9F5-8C2A-6EF9-F0A9-76E0FBEE3B62}"/>
              </a:ext>
            </a:extLst>
          </p:cNvPr>
          <p:cNvSpPr txBox="1"/>
          <p:nvPr/>
        </p:nvSpPr>
        <p:spPr>
          <a:xfrm>
            <a:off x="3874807" y="333057"/>
            <a:ext cx="7493878" cy="618631"/>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a:lnSpc>
                <a:spcPct val="90000"/>
              </a:lnSpc>
              <a:defRPr/>
            </a:pPr>
            <a:r>
              <a:rPr lang="en-US" sz="1400" b="0">
                <a:solidFill>
                  <a:srgbClr val="002855"/>
                </a:solidFill>
                <a:latin typeface="Calibri Light" panose="020F0302020204030204"/>
                <a:ea typeface="Verdana" panose="020B0604030504040204" pitchFamily="34" charset="0"/>
                <a:sym typeface="Zilla Slab Light"/>
              </a:rPr>
              <a:t>CASE STUDY</a:t>
            </a:r>
            <a:br>
              <a:rPr lang="en-US" sz="1800" b="0">
                <a:solidFill>
                  <a:srgbClr val="002855"/>
                </a:solidFill>
                <a:latin typeface="Calibri Light" panose="020F0302020204030204"/>
                <a:ea typeface="Verdana" panose="020B0604030504040204" pitchFamily="34" charset="0"/>
                <a:sym typeface="Zilla Slab Light"/>
              </a:rPr>
            </a:br>
            <a:r>
              <a:rPr lang="en-US" sz="2400">
                <a:solidFill>
                  <a:srgbClr val="002855"/>
                </a:solidFill>
                <a:latin typeface="Calibri" panose="020F0502020204030204"/>
                <a:ea typeface="Verdana" panose="020B0604030504040204" pitchFamily="34" charset="0"/>
                <a:sym typeface="Zilla Slab Light"/>
              </a:rPr>
              <a:t>Already landed in Europe </a:t>
            </a:r>
            <a:r>
              <a:rPr lang="en-US" sz="1400" b="0">
                <a:solidFill>
                  <a:srgbClr val="002855"/>
                </a:solidFill>
                <a:latin typeface="Calibri Light" panose="020F0302020204030204"/>
                <a:ea typeface="Verdana" panose="020B0604030504040204" pitchFamily="34" charset="0"/>
                <a:sym typeface="Zilla Slab Light"/>
              </a:rPr>
              <a:t>CHINA</a:t>
            </a:r>
          </a:p>
        </p:txBody>
      </p:sp>
      <p:sp>
        <p:nvSpPr>
          <p:cNvPr id="5" name="TextBox 4">
            <a:extLst>
              <a:ext uri="{FF2B5EF4-FFF2-40B4-BE49-F238E27FC236}">
                <a16:creationId xmlns:a16="http://schemas.microsoft.com/office/drawing/2014/main" id="{7E1FB417-29B2-D3B5-C15A-B1C575CA2F80}"/>
              </a:ext>
            </a:extLst>
          </p:cNvPr>
          <p:cNvSpPr txBox="1"/>
          <p:nvPr/>
        </p:nvSpPr>
        <p:spPr>
          <a:xfrm>
            <a:off x="251569" y="4684047"/>
            <a:ext cx="2970744" cy="1554272"/>
          </a:xfrm>
          <a:prstGeom prst="rect">
            <a:avLst/>
          </a:prstGeom>
          <a:noFill/>
        </p:spPr>
        <p:txBody>
          <a:bodyPr wrap="square" rtlCol="0">
            <a:sp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marR="0" lvl="0" indent="635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b="1" i="0" u="none" strike="noStrike" kern="0" cap="none" spc="0" normalizeH="0" baseline="0" noProof="0" err="1">
                <a:ln/>
                <a:solidFill>
                  <a:srgbClr val="002855"/>
                </a:solidFill>
                <a:effectLst/>
                <a:uLnTx/>
                <a:uFillTx/>
                <a:latin typeface="Calibri" panose="020F0502020204030204"/>
                <a:sym typeface="Zilla Slab Light"/>
                <a:rtl val="0"/>
              </a:rPr>
              <a:t>Humanwell</a:t>
            </a:r>
            <a:r>
              <a:rPr kumimoji="0" lang="en-US" b="1" i="0" u="none" strike="noStrike" kern="0" cap="none" spc="0" normalizeH="0" baseline="0" noProof="0">
                <a:ln/>
                <a:solidFill>
                  <a:srgbClr val="002855"/>
                </a:solidFill>
                <a:effectLst/>
                <a:uLnTx/>
                <a:uFillTx/>
                <a:latin typeface="Calibri" panose="020F0502020204030204"/>
                <a:sym typeface="Zilla Slab Light"/>
                <a:rtl val="0"/>
              </a:rPr>
              <a:t> is a Chinese manufacturer of generic drugs.</a:t>
            </a:r>
          </a:p>
          <a:p>
            <a:pPr marL="0" marR="0" lvl="0" indent="635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b="1" i="0" u="none" strike="noStrike" kern="0" cap="none" spc="0" normalizeH="0" baseline="0" noProof="0" err="1">
                <a:ln/>
                <a:solidFill>
                  <a:srgbClr val="002855"/>
                </a:solidFill>
                <a:effectLst/>
                <a:uLnTx/>
                <a:uFillTx/>
                <a:latin typeface="+mj-lt"/>
                <a:sym typeface="Zilla Slab Light"/>
                <a:rtl val="0"/>
              </a:rPr>
              <a:t>Humanwell</a:t>
            </a:r>
            <a:r>
              <a:rPr kumimoji="0" lang="en-US" b="1" i="0" u="none" strike="noStrike" kern="0" cap="none" spc="0" normalizeH="0" baseline="0" noProof="0">
                <a:ln/>
                <a:solidFill>
                  <a:srgbClr val="002855"/>
                </a:solidFill>
                <a:effectLst/>
                <a:uLnTx/>
                <a:uFillTx/>
                <a:latin typeface="+mj-lt"/>
                <a:sym typeface="Zilla Slab Light"/>
                <a:rtl val="0"/>
              </a:rPr>
              <a:t> is the market leader in anesthetics/analgesics and narcotics in Asia.</a:t>
            </a:r>
          </a:p>
        </p:txBody>
      </p:sp>
      <p:sp>
        <p:nvSpPr>
          <p:cNvPr id="26" name="Oval 25">
            <a:extLst>
              <a:ext uri="{FF2B5EF4-FFF2-40B4-BE49-F238E27FC236}">
                <a16:creationId xmlns:a16="http://schemas.microsoft.com/office/drawing/2014/main" id="{D6C7266E-4B92-8F72-9929-F3F481F7D909}"/>
              </a:ext>
            </a:extLst>
          </p:cNvPr>
          <p:cNvSpPr/>
          <p:nvPr/>
        </p:nvSpPr>
        <p:spPr>
          <a:xfrm rot="17359680" flipV="1">
            <a:off x="2937833" y="-255891"/>
            <a:ext cx="823852" cy="823852"/>
          </a:xfrm>
          <a:prstGeom prst="ellipse">
            <a:avLst/>
          </a:prstGeom>
          <a:solidFill>
            <a:schemeClr val="bg1"/>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grpSp>
        <p:nvGrpSpPr>
          <p:cNvPr id="50" name="Group 49">
            <a:extLst>
              <a:ext uri="{FF2B5EF4-FFF2-40B4-BE49-F238E27FC236}">
                <a16:creationId xmlns:a16="http://schemas.microsoft.com/office/drawing/2014/main" id="{3F8DCFC2-A96E-27E9-9B0F-84F844F7855C}"/>
              </a:ext>
            </a:extLst>
          </p:cNvPr>
          <p:cNvGrpSpPr>
            <a:grpSpLocks noChangeAspect="1"/>
          </p:cNvGrpSpPr>
          <p:nvPr/>
        </p:nvGrpSpPr>
        <p:grpSpPr>
          <a:xfrm>
            <a:off x="11368685" y="6281294"/>
            <a:ext cx="571746" cy="396000"/>
            <a:chOff x="10074978" y="3804236"/>
            <a:chExt cx="519769" cy="360000"/>
          </a:xfrm>
        </p:grpSpPr>
        <p:sp>
          <p:nvSpPr>
            <p:cNvPr id="32" name="Freeform: Shape 16">
              <a:extLst>
                <a:ext uri="{FF2B5EF4-FFF2-40B4-BE49-F238E27FC236}">
                  <a16:creationId xmlns:a16="http://schemas.microsoft.com/office/drawing/2014/main" id="{212CDE8C-9CDF-35F6-EA82-FA77E946EA10}"/>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31">
              <a:extLst>
                <a:ext uri="{FF2B5EF4-FFF2-40B4-BE49-F238E27FC236}">
                  <a16:creationId xmlns:a16="http://schemas.microsoft.com/office/drawing/2014/main" id="{C93DD812-878F-333F-0624-7DE8DD816E3F}"/>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Shape 32">
              <a:extLst>
                <a:ext uri="{FF2B5EF4-FFF2-40B4-BE49-F238E27FC236}">
                  <a16:creationId xmlns:a16="http://schemas.microsoft.com/office/drawing/2014/main" id="{A35FEB01-055B-6010-28E8-389180F95D4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Shape 33">
              <a:extLst>
                <a:ext uri="{FF2B5EF4-FFF2-40B4-BE49-F238E27FC236}">
                  <a16:creationId xmlns:a16="http://schemas.microsoft.com/office/drawing/2014/main" id="{C785BDCD-3257-F2B9-B3B2-2A31F86D00EF}"/>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29">
              <a:extLst>
                <a:ext uri="{FF2B5EF4-FFF2-40B4-BE49-F238E27FC236}">
                  <a16:creationId xmlns:a16="http://schemas.microsoft.com/office/drawing/2014/main" id="{AE2BE641-7417-63D8-01FB-002D6818EB29}"/>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30">
              <a:extLst>
                <a:ext uri="{FF2B5EF4-FFF2-40B4-BE49-F238E27FC236}">
                  <a16:creationId xmlns:a16="http://schemas.microsoft.com/office/drawing/2014/main" id="{D667FE7C-7836-4E66-51D1-C9F25F9A6490}"/>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Shape 20">
              <a:extLst>
                <a:ext uri="{FF2B5EF4-FFF2-40B4-BE49-F238E27FC236}">
                  <a16:creationId xmlns:a16="http://schemas.microsoft.com/office/drawing/2014/main" id="{B6AF9728-3FF4-DFDE-ED31-BE40C3E3B1A3}"/>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Shape 21">
              <a:extLst>
                <a:ext uri="{FF2B5EF4-FFF2-40B4-BE49-F238E27FC236}">
                  <a16:creationId xmlns:a16="http://schemas.microsoft.com/office/drawing/2014/main" id="{810C1ECE-CB9C-AA16-659D-0622A825B00F}"/>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22">
              <a:extLst>
                <a:ext uri="{FF2B5EF4-FFF2-40B4-BE49-F238E27FC236}">
                  <a16:creationId xmlns:a16="http://schemas.microsoft.com/office/drawing/2014/main" id="{47146F00-CE2B-F9F8-08BD-6F40FA527721}"/>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Shape 23">
              <a:extLst>
                <a:ext uri="{FF2B5EF4-FFF2-40B4-BE49-F238E27FC236}">
                  <a16:creationId xmlns:a16="http://schemas.microsoft.com/office/drawing/2014/main" id="{3E242792-FED2-B2DD-DC9F-7BA531049673}"/>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24">
              <a:extLst>
                <a:ext uri="{FF2B5EF4-FFF2-40B4-BE49-F238E27FC236}">
                  <a16:creationId xmlns:a16="http://schemas.microsoft.com/office/drawing/2014/main" id="{77C60EDF-FAF6-7337-1868-928154392288}"/>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25">
              <a:extLst>
                <a:ext uri="{FF2B5EF4-FFF2-40B4-BE49-F238E27FC236}">
                  <a16:creationId xmlns:a16="http://schemas.microsoft.com/office/drawing/2014/main" id="{5525C91E-F539-2A05-281E-463D8EA431A2}"/>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26">
              <a:extLst>
                <a:ext uri="{FF2B5EF4-FFF2-40B4-BE49-F238E27FC236}">
                  <a16:creationId xmlns:a16="http://schemas.microsoft.com/office/drawing/2014/main" id="{FA672269-7B1B-459C-CE03-47D2F7B08222}"/>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27">
              <a:extLst>
                <a:ext uri="{FF2B5EF4-FFF2-40B4-BE49-F238E27FC236}">
                  <a16:creationId xmlns:a16="http://schemas.microsoft.com/office/drawing/2014/main" id="{BD9CD16E-C27F-5E32-3BEF-1B2F308A5A2C}"/>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28">
              <a:extLst>
                <a:ext uri="{FF2B5EF4-FFF2-40B4-BE49-F238E27FC236}">
                  <a16:creationId xmlns:a16="http://schemas.microsoft.com/office/drawing/2014/main" id="{59C9640F-B7CC-672C-57FA-E87FC6EA1876}"/>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0" name="Oval 59">
            <a:extLst>
              <a:ext uri="{FF2B5EF4-FFF2-40B4-BE49-F238E27FC236}">
                <a16:creationId xmlns:a16="http://schemas.microsoft.com/office/drawing/2014/main" id="{52EB59BC-CC9E-116B-4AE4-8B73B6741D61}"/>
              </a:ext>
            </a:extLst>
          </p:cNvPr>
          <p:cNvSpPr/>
          <p:nvPr/>
        </p:nvSpPr>
        <p:spPr>
          <a:xfrm rot="16200000" flipH="1">
            <a:off x="3892303" y="1252806"/>
            <a:ext cx="626247" cy="626246"/>
          </a:xfrm>
          <a:prstGeom prst="ellipse">
            <a:avLst/>
          </a:prstGeom>
          <a:solidFill>
            <a:srgbClr val="FFFFFF"/>
          </a:solidFill>
          <a:ln w="76200" cap="flat" cmpd="sng" algn="ctr">
            <a:solidFill>
              <a:schemeClr val="tx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2" name="Rectangle: Rounded Corners 54">
            <a:extLst>
              <a:ext uri="{FF2B5EF4-FFF2-40B4-BE49-F238E27FC236}">
                <a16:creationId xmlns:a16="http://schemas.microsoft.com/office/drawing/2014/main" id="{E990C927-5245-FED1-879F-742A9014477E}"/>
              </a:ext>
            </a:extLst>
          </p:cNvPr>
          <p:cNvSpPr/>
          <p:nvPr/>
        </p:nvSpPr>
        <p:spPr>
          <a:xfrm flipH="1">
            <a:off x="4321749" y="3191691"/>
            <a:ext cx="2459489" cy="361910"/>
          </a:xfrm>
          <a:prstGeom prst="roundRect">
            <a:avLst>
              <a:gd name="adj" fmla="val 50000"/>
            </a:avLst>
          </a:prstGeom>
          <a:solidFill>
            <a:schemeClr val="bg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lang="pt-PT" sz="1400" b="1" kern="0" err="1">
                <a:solidFill>
                  <a:srgbClr val="FFFFFF"/>
                </a:solidFill>
                <a:latin typeface="Calibri" panose="020F0502020204030204"/>
                <a:cs typeface="Arial" panose="020B0604020202020204" pitchFamily="34" charset="0"/>
              </a:rPr>
              <a:t>Our</a:t>
            </a:r>
            <a:r>
              <a:rPr lang="pt-PT" sz="1400" b="1" kern="0">
                <a:solidFill>
                  <a:srgbClr val="FFFFFF"/>
                </a:solidFill>
                <a:latin typeface="Calibri" panose="020F0502020204030204"/>
                <a:cs typeface="Arial" panose="020B0604020202020204" pitchFamily="34" charset="0"/>
              </a:rPr>
              <a:t> </a:t>
            </a:r>
            <a:r>
              <a:rPr lang="pt-PT" sz="1400" b="1" kern="0" err="1">
                <a:solidFill>
                  <a:srgbClr val="FFFFFF"/>
                </a:solidFill>
                <a:latin typeface="Calibri" panose="020F0502020204030204"/>
                <a:cs typeface="Arial" panose="020B0604020202020204" pitchFamily="34" charset="0"/>
              </a:rPr>
              <a:t>Solution</a:t>
            </a:r>
            <a:r>
              <a:rPr lang="pt-PT" sz="1400" b="1" kern="0">
                <a:solidFill>
                  <a:srgbClr val="FFFFFF"/>
                </a:solidFill>
                <a:latin typeface="Calibri" panose="020F0502020204030204"/>
                <a:cs typeface="Arial" panose="020B0604020202020204" pitchFamily="34" charset="0"/>
              </a:rPr>
              <a:t> / </a:t>
            </a:r>
            <a:r>
              <a:rPr lang="pt-PT" sz="1400" b="1" kern="0" err="1">
                <a:solidFill>
                  <a:srgbClr val="FFFFFF"/>
                </a:solidFill>
                <a:latin typeface="Calibri" panose="020F0502020204030204"/>
                <a:cs typeface="Arial" panose="020B0604020202020204" pitchFamily="34" charset="0"/>
              </a:rPr>
              <a:t>Approach</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3" name="Oval 62">
            <a:extLst>
              <a:ext uri="{FF2B5EF4-FFF2-40B4-BE49-F238E27FC236}">
                <a16:creationId xmlns:a16="http://schemas.microsoft.com/office/drawing/2014/main" id="{2683A266-43A0-EB8E-4C39-A88E1B2108D0}"/>
              </a:ext>
            </a:extLst>
          </p:cNvPr>
          <p:cNvSpPr/>
          <p:nvPr/>
        </p:nvSpPr>
        <p:spPr>
          <a:xfrm rot="16200000" flipH="1">
            <a:off x="3892303" y="3059524"/>
            <a:ext cx="626247" cy="626246"/>
          </a:xfrm>
          <a:prstGeom prst="ellipse">
            <a:avLst/>
          </a:prstGeom>
          <a:solidFill>
            <a:srgbClr val="FFFFFF"/>
          </a:solidFill>
          <a:ln w="76200" cap="flat" cmpd="sng" algn="ctr">
            <a:solidFill>
              <a:schemeClr val="bg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4" name="Rectangle: Rounded Corners 54">
            <a:extLst>
              <a:ext uri="{FF2B5EF4-FFF2-40B4-BE49-F238E27FC236}">
                <a16:creationId xmlns:a16="http://schemas.microsoft.com/office/drawing/2014/main" id="{C676E3E2-9F7A-F8C0-2D39-2D2707B78F4A}"/>
              </a:ext>
            </a:extLst>
          </p:cNvPr>
          <p:cNvSpPr/>
          <p:nvPr/>
        </p:nvSpPr>
        <p:spPr>
          <a:xfrm flipH="1">
            <a:off x="8405142" y="3191693"/>
            <a:ext cx="1427911" cy="361910"/>
          </a:xfrm>
          <a:prstGeom prst="roundRect">
            <a:avLst>
              <a:gd name="adj" fmla="val 50000"/>
            </a:avLst>
          </a:prstGeom>
          <a:solidFill>
            <a:srgbClr val="23BEA4"/>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The</a:t>
            </a: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 </a:t>
            </a: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Results</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5" name="Oval 64">
            <a:extLst>
              <a:ext uri="{FF2B5EF4-FFF2-40B4-BE49-F238E27FC236}">
                <a16:creationId xmlns:a16="http://schemas.microsoft.com/office/drawing/2014/main" id="{CD8DB02B-E3BB-AA16-89D4-DE9547667CE0}"/>
              </a:ext>
            </a:extLst>
          </p:cNvPr>
          <p:cNvSpPr/>
          <p:nvPr/>
        </p:nvSpPr>
        <p:spPr>
          <a:xfrm rot="16200000" flipH="1">
            <a:off x="7975696" y="3059526"/>
            <a:ext cx="626247" cy="626246"/>
          </a:xfrm>
          <a:prstGeom prst="ellipse">
            <a:avLst/>
          </a:prstGeom>
          <a:solidFill>
            <a:srgbClr val="FFFFFF"/>
          </a:solidFill>
          <a:ln w="76200" cap="flat" cmpd="sng" algn="ctr">
            <a:solidFill>
              <a:srgbClr val="23BEA4"/>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6" name="TextBox 65">
            <a:extLst>
              <a:ext uri="{FF2B5EF4-FFF2-40B4-BE49-F238E27FC236}">
                <a16:creationId xmlns:a16="http://schemas.microsoft.com/office/drawing/2014/main" id="{8817CF20-1947-8BE2-1D29-2A356E0546E5}"/>
              </a:ext>
            </a:extLst>
          </p:cNvPr>
          <p:cNvSpPr txBox="1"/>
          <p:nvPr/>
        </p:nvSpPr>
        <p:spPr>
          <a:xfrm>
            <a:off x="4554619" y="1882949"/>
            <a:ext cx="7080484" cy="815608"/>
          </a:xfrm>
          <a:prstGeom prst="rect">
            <a:avLst/>
          </a:prstGeom>
          <a:noFill/>
        </p:spPr>
        <p:txBody>
          <a:bodyPr wrap="square" numCol="2" spcCol="360000" rtlCol="0">
            <a:sp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marR="0" lvl="0" indent="635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sz="1400" i="0" u="none" strike="noStrike" kern="0" cap="none" spc="0" normalizeH="0" baseline="0" noProof="0">
                <a:ln/>
                <a:solidFill>
                  <a:srgbClr val="002855"/>
                </a:solidFill>
                <a:effectLst/>
                <a:uLnTx/>
                <a:uFillTx/>
                <a:latin typeface="+mj-lt"/>
                <a:sym typeface="Zilla Slab Light"/>
                <a:rtl val="0"/>
              </a:rPr>
              <a:t>The European market is interesting for some of their product because of the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limited access in Europe to these kind of products</a:t>
            </a:r>
          </a:p>
          <a:p>
            <a:pPr marL="0" marR="0" lvl="0" indent="635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Obtain EU GMP license </a:t>
            </a:r>
            <a:r>
              <a:rPr lang="en-US" sz="1400" kern="0">
                <a:latin typeface="+mj-lt"/>
                <a:sym typeface="Zilla Slab Light"/>
              </a:rPr>
              <a:t>to be </a:t>
            </a:r>
            <a:br>
              <a:rPr lang="en-US" sz="1400" kern="0">
                <a:latin typeface="+mj-lt"/>
                <a:sym typeface="Zilla Slab Light"/>
              </a:rPr>
            </a:br>
            <a:r>
              <a:rPr lang="en-US" sz="1400" kern="0">
                <a:latin typeface="+mj-lt"/>
                <a:sym typeface="Zilla Slab Light"/>
              </a:rPr>
              <a:t>able to bring their products on </a:t>
            </a:r>
            <a:br>
              <a:rPr lang="en-US" sz="1400" kern="0">
                <a:latin typeface="+mj-lt"/>
                <a:sym typeface="Zilla Slab Light"/>
              </a:rPr>
            </a:br>
            <a:r>
              <a:rPr lang="en-US" sz="1400" kern="0">
                <a:latin typeface="+mj-lt"/>
                <a:sym typeface="Zilla Slab Light"/>
              </a:rPr>
              <a:t>the European market.</a:t>
            </a:r>
          </a:p>
        </p:txBody>
      </p:sp>
      <p:sp>
        <p:nvSpPr>
          <p:cNvPr id="69" name="TextBox 68">
            <a:extLst>
              <a:ext uri="{FF2B5EF4-FFF2-40B4-BE49-F238E27FC236}">
                <a16:creationId xmlns:a16="http://schemas.microsoft.com/office/drawing/2014/main" id="{20D16894-3BD7-2ABF-60AB-E34901F5FEA4}"/>
              </a:ext>
            </a:extLst>
          </p:cNvPr>
          <p:cNvSpPr txBox="1"/>
          <p:nvPr/>
        </p:nvSpPr>
        <p:spPr>
          <a:xfrm>
            <a:off x="8642437" y="3683569"/>
            <a:ext cx="3122282" cy="1846659"/>
          </a:xfrm>
          <a:prstGeom prst="rect">
            <a:avLst/>
          </a:prstGeom>
          <a:noFill/>
        </p:spPr>
        <p:txBody>
          <a:bodyPr wrap="square" rtlCol="0">
            <a:sp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marR="0" lvl="0" indent="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lang="en-US" sz="1400" kern="0">
                <a:latin typeface="+mj-lt"/>
                <a:sym typeface="Zilla Slab Light"/>
              </a:rPr>
              <a:t>Project is not finished yet. </a:t>
            </a:r>
            <a:br>
              <a:rPr lang="en-US" sz="1400" kern="0">
                <a:latin typeface="+mj-lt"/>
                <a:sym typeface="Zilla Slab Light"/>
              </a:rPr>
            </a:br>
            <a:r>
              <a:rPr lang="en-US" sz="1400" kern="0">
                <a:latin typeface="+mj-lt"/>
                <a:sym typeface="Zilla Slab Light"/>
              </a:rPr>
              <a:t>Working on the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response letter. </a:t>
            </a:r>
          </a:p>
          <a:p>
            <a:pPr marL="0" marR="0" lvl="0" indent="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lang="en-US" sz="1400" kern="0">
                <a:latin typeface="+mj-lt"/>
                <a:sym typeface="Zilla Slab Light"/>
              </a:rPr>
              <a:t>Later on, the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pharmacovigilance </a:t>
            </a:r>
            <a:br>
              <a:rPr kumimoji="0" lang="en-US" sz="1400" b="1" i="0" u="none" strike="noStrike" kern="0" cap="none" spc="0" normalizeH="0" baseline="0" noProof="0">
                <a:ln/>
                <a:solidFill>
                  <a:srgbClr val="002855"/>
                </a:solidFill>
                <a:effectLst/>
                <a:uLnTx/>
                <a:uFillTx/>
                <a:latin typeface="Calibri" panose="020F0502020204030204"/>
                <a:sym typeface="Zilla Slab Light"/>
                <a:rtl val="0"/>
              </a:rPr>
            </a:br>
            <a:r>
              <a:rPr lang="en-US" sz="1400" kern="0">
                <a:latin typeface="+mj-lt"/>
                <a:sym typeface="Zilla Slab Light"/>
              </a:rPr>
              <a:t>support will be delivered as well.</a:t>
            </a:r>
          </a:p>
          <a:p>
            <a:pPr marL="0" marR="0" lvl="0" indent="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Market </a:t>
            </a:r>
            <a:r>
              <a:rPr kumimoji="0" lang="en-US" sz="1400" b="1" i="0" u="none" strike="noStrike" kern="0" cap="none" spc="0" normalizeH="0" baseline="0" noProof="0" err="1">
                <a:ln/>
                <a:solidFill>
                  <a:srgbClr val="002855"/>
                </a:solidFill>
                <a:effectLst/>
                <a:uLnTx/>
                <a:uFillTx/>
                <a:latin typeface="Calibri" panose="020F0502020204030204"/>
                <a:sym typeface="Zilla Slab Light"/>
                <a:rtl val="0"/>
              </a:rPr>
              <a:t>Authorisation</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 Approval </a:t>
            </a:r>
            <a:r>
              <a:rPr lang="en-US" sz="1400" kern="0">
                <a:latin typeface="+mj-lt"/>
                <a:sym typeface="Zilla Slab Light"/>
              </a:rPr>
              <a:t>in time is the main goal and will be the result.</a:t>
            </a:r>
          </a:p>
        </p:txBody>
      </p:sp>
      <p:sp>
        <p:nvSpPr>
          <p:cNvPr id="70" name="TextBox 69">
            <a:extLst>
              <a:ext uri="{FF2B5EF4-FFF2-40B4-BE49-F238E27FC236}">
                <a16:creationId xmlns:a16="http://schemas.microsoft.com/office/drawing/2014/main" id="{DA7640EE-F28C-D81D-F63D-C658243C1FB2}"/>
              </a:ext>
            </a:extLst>
          </p:cNvPr>
          <p:cNvSpPr txBox="1"/>
          <p:nvPr/>
        </p:nvSpPr>
        <p:spPr>
          <a:xfrm>
            <a:off x="4554621" y="3683568"/>
            <a:ext cx="3123795" cy="2246769"/>
          </a:xfrm>
          <a:prstGeom prst="rect">
            <a:avLst/>
          </a:prstGeom>
          <a:noFill/>
        </p:spPr>
        <p:txBody>
          <a:bodyPr wrap="square" rtlCol="0">
            <a:spAutoFit/>
          </a:bodyPr>
          <a:lstStyle>
            <a:defPPr>
              <a:defRPr lang="en-US"/>
            </a:defPPr>
            <a:lvl1pPr marR="0" lvl="0" indent="0" fontAlgn="auto">
              <a:lnSpc>
                <a:spcPct val="100000"/>
              </a:lnSpc>
              <a:spcBef>
                <a:spcPts val="600"/>
              </a:spcBef>
              <a:spcAft>
                <a:spcPts val="600"/>
              </a:spcAft>
              <a:buClrTx/>
              <a:buSzTx/>
              <a:buFontTx/>
              <a:buNone/>
              <a:tabLst/>
              <a:defRPr kumimoji="0" sz="1600" b="1" i="0" u="none" strike="noStrike" cap="none" spc="0" normalizeH="0" baseline="0">
                <a:ln/>
                <a:solidFill>
                  <a:srgbClr val="002855"/>
                </a:solidFill>
                <a:effectLst/>
                <a:uLnTx/>
                <a:uFillTx/>
                <a:latin typeface="Calibri" panose="020F0502020204030204"/>
                <a:rtl val="0"/>
              </a:defRPr>
            </a:lvl1pPr>
          </a:lstStyle>
          <a:p>
            <a:pPr marL="0" marR="0" lvl="0" indent="0" defTabSz="914400" eaLnBrk="1" fontAlgn="auto" latinLnBrk="0" hangingPunct="1">
              <a:lnSpc>
                <a:spcPct val="100000"/>
              </a:lnSpc>
              <a:spcBef>
                <a:spcPts val="0"/>
              </a:spcBef>
              <a:spcAft>
                <a:spcPts val="0"/>
              </a:spcAft>
              <a:buClrTx/>
              <a:buSzTx/>
              <a:buFontTx/>
              <a:buNone/>
              <a:tabLst/>
              <a:defRPr/>
            </a:pPr>
            <a:r>
              <a:rPr lang="en-US" sz="1400" b="0" kern="0">
                <a:latin typeface="+mj-lt"/>
                <a:sym typeface="Zilla Slab Light"/>
              </a:rPr>
              <a:t>API </a:t>
            </a:r>
            <a:r>
              <a:rPr lang="en-US" sz="1400" b="0" kern="0" err="1">
                <a:latin typeface="+mj-lt"/>
                <a:sym typeface="Zilla Slab Light"/>
              </a:rPr>
              <a:t>Mfg</a:t>
            </a:r>
            <a:r>
              <a:rPr lang="en-US" sz="1400" b="0" kern="0">
                <a:latin typeface="+mj-lt"/>
                <a:sym typeface="Zilla Slab Light"/>
              </a:rPr>
              <a:t> site audit &amp;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QP declaration</a:t>
            </a:r>
            <a:r>
              <a:rPr lang="en-US" sz="1400" b="0" kern="0">
                <a:latin typeface="+mj-lt"/>
                <a:sym typeface="Zilla Slab Light"/>
              </a:rPr>
              <a:t>, finished product </a:t>
            </a:r>
            <a:r>
              <a:rPr lang="en-US" sz="1400" b="0" kern="0" err="1">
                <a:latin typeface="+mj-lt"/>
                <a:sym typeface="Zilla Slab Light"/>
              </a:rPr>
              <a:t>Mfg</a:t>
            </a:r>
            <a:r>
              <a:rPr lang="en-US" sz="1400" b="0" kern="0">
                <a:latin typeface="+mj-lt"/>
                <a:sym typeface="Zilla Slab Light"/>
              </a:rPr>
              <a:t> site audit.</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solidFill>
                <a:srgbClr val="002855"/>
              </a:solidFill>
              <a:effectLst/>
              <a:uLnTx/>
              <a:uFillTx/>
              <a:latin typeface="Calibri" panose="020F0502020204030204"/>
              <a:sym typeface="Zilla Slab Light"/>
              <a:rtl val="0"/>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Regulatory strategy, </a:t>
            </a:r>
            <a:r>
              <a:rPr lang="en-US" sz="1400" b="0" kern="0">
                <a:latin typeface="+mj-lt"/>
                <a:sym typeface="Zilla Slab Light"/>
              </a:rPr>
              <a:t>compiling the CTD and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eCTD Submission. </a:t>
            </a:r>
            <a:r>
              <a:rPr lang="en-US" sz="1400" b="0" kern="0">
                <a:latin typeface="+mj-lt"/>
                <a:sym typeface="Zilla Slab Light"/>
              </a:rPr>
              <a:t>Answering deficiency letter &amp;</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 communication with competent authorities.</a:t>
            </a: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solidFill>
                <a:srgbClr val="002855"/>
              </a:solidFill>
              <a:effectLst/>
              <a:uLnTx/>
              <a:uFillTx/>
              <a:latin typeface="Calibri" panose="020F0502020204030204"/>
              <a:sym typeface="Zilla Slab Light"/>
              <a:rtl val="0"/>
            </a:endParaRPr>
          </a:p>
          <a:p>
            <a:pPr marL="0" marR="0" lvl="0" indent="0" defTabSz="914400" eaLnBrk="1" fontAlgn="auto" latinLnBrk="0" hangingPunct="1">
              <a:lnSpc>
                <a:spcPct val="100000"/>
              </a:lnSpc>
              <a:spcBef>
                <a:spcPts val="0"/>
              </a:spcBef>
              <a:spcAft>
                <a:spcPts val="0"/>
              </a:spcAft>
              <a:buClrTx/>
              <a:buSzTx/>
              <a:buFontTx/>
              <a:buNone/>
              <a:tabLst/>
              <a:defRPr/>
            </a:pPr>
            <a:r>
              <a:rPr lang="en-US" sz="1400" b="0" kern="0">
                <a:latin typeface="+mj-lt"/>
                <a:sym typeface="Zilla Slab Light"/>
              </a:rPr>
              <a:t>Laboratory</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 method transfer </a:t>
            </a:r>
            <a:r>
              <a:rPr lang="en-US" sz="1400" b="0" kern="0">
                <a:latin typeface="+mj-lt"/>
                <a:sym typeface="Zilla Slab Light"/>
              </a:rPr>
              <a:t>to be able to do retesting and </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QP batch release.</a:t>
            </a:r>
          </a:p>
        </p:txBody>
      </p:sp>
      <p:sp>
        <p:nvSpPr>
          <p:cNvPr id="72" name="Freeform: Shape 122">
            <a:extLst>
              <a:ext uri="{FF2B5EF4-FFF2-40B4-BE49-F238E27FC236}">
                <a16:creationId xmlns:a16="http://schemas.microsoft.com/office/drawing/2014/main" id="{912993B8-A233-3846-CF17-8065AAF81A8B}"/>
              </a:ext>
            </a:extLst>
          </p:cNvPr>
          <p:cNvSpPr>
            <a:spLocks noChangeAspect="1"/>
          </p:cNvSpPr>
          <p:nvPr/>
        </p:nvSpPr>
        <p:spPr>
          <a:xfrm>
            <a:off x="4075227" y="3210647"/>
            <a:ext cx="260399" cy="324000"/>
          </a:xfrm>
          <a:custGeom>
            <a:avLst/>
            <a:gdLst>
              <a:gd name="connsiteX0" fmla="*/ 56470 w 681038"/>
              <a:gd name="connsiteY0" fmla="*/ 89558 h 847378"/>
              <a:gd name="connsiteX1" fmla="*/ 234473 w 681038"/>
              <a:gd name="connsiteY1" fmla="*/ 89558 h 847378"/>
              <a:gd name="connsiteX2" fmla="*/ 234473 w 681038"/>
              <a:gd name="connsiteY2" fmla="*/ 39663 h 847378"/>
              <a:gd name="connsiteX3" fmla="*/ 246119 w 681038"/>
              <a:gd name="connsiteY3" fmla="*/ 11646 h 847378"/>
              <a:gd name="connsiteX4" fmla="*/ 274136 w 681038"/>
              <a:gd name="connsiteY4" fmla="*/ 0 h 847378"/>
              <a:gd name="connsiteX5" fmla="*/ 406743 w 681038"/>
              <a:gd name="connsiteY5" fmla="*/ 0 h 847378"/>
              <a:gd name="connsiteX6" fmla="*/ 434760 w 681038"/>
              <a:gd name="connsiteY6" fmla="*/ 11646 h 847378"/>
              <a:gd name="connsiteX7" fmla="*/ 446443 w 681038"/>
              <a:gd name="connsiteY7" fmla="*/ 39663 h 847378"/>
              <a:gd name="connsiteX8" fmla="*/ 446443 w 681038"/>
              <a:gd name="connsiteY8" fmla="*/ 89558 h 847378"/>
              <a:gd name="connsiteX9" fmla="*/ 624447 w 681038"/>
              <a:gd name="connsiteY9" fmla="*/ 89558 h 847378"/>
              <a:gd name="connsiteX10" fmla="*/ 664444 w 681038"/>
              <a:gd name="connsiteY10" fmla="*/ 106152 h 847378"/>
              <a:gd name="connsiteX11" fmla="*/ 681038 w 681038"/>
              <a:gd name="connsiteY11" fmla="*/ 146150 h 847378"/>
              <a:gd name="connsiteX12" fmla="*/ 681038 w 681038"/>
              <a:gd name="connsiteY12" fmla="*/ 552305 h 847378"/>
              <a:gd name="connsiteX13" fmla="*/ 664444 w 681038"/>
              <a:gd name="connsiteY13" fmla="*/ 592303 h 847378"/>
              <a:gd name="connsiteX14" fmla="*/ 624447 w 681038"/>
              <a:gd name="connsiteY14" fmla="*/ 608897 h 847378"/>
              <a:gd name="connsiteX15" fmla="*/ 579500 w 681038"/>
              <a:gd name="connsiteY15" fmla="*/ 608897 h 847378"/>
              <a:gd name="connsiteX16" fmla="*/ 579500 w 681038"/>
              <a:gd name="connsiteY16" fmla="*/ 636802 h 847378"/>
              <a:gd name="connsiteX17" fmla="*/ 567854 w 681038"/>
              <a:gd name="connsiteY17" fmla="*/ 664819 h 847378"/>
              <a:gd name="connsiteX18" fmla="*/ 566849 w 681038"/>
              <a:gd name="connsiteY18" fmla="*/ 665713 h 847378"/>
              <a:gd name="connsiteX19" fmla="*/ 539800 w 681038"/>
              <a:gd name="connsiteY19" fmla="*/ 676466 h 847378"/>
              <a:gd name="connsiteX20" fmla="*/ 497979 w 681038"/>
              <a:gd name="connsiteY20" fmla="*/ 676466 h 847378"/>
              <a:gd name="connsiteX21" fmla="*/ 555576 w 681038"/>
              <a:gd name="connsiteY21" fmla="*/ 776258 h 847378"/>
              <a:gd name="connsiteX22" fmla="*/ 559818 w 681038"/>
              <a:gd name="connsiteY22" fmla="*/ 811754 h 847378"/>
              <a:gd name="connsiteX23" fmla="*/ 538572 w 681038"/>
              <a:gd name="connsiteY23" fmla="*/ 840293 h 847378"/>
              <a:gd name="connsiteX24" fmla="*/ 536415 w 681038"/>
              <a:gd name="connsiteY24" fmla="*/ 841558 h 847378"/>
              <a:gd name="connsiteX25" fmla="*/ 501068 w 681038"/>
              <a:gd name="connsiteY25" fmla="*/ 845725 h 847378"/>
              <a:gd name="connsiteX26" fmla="*/ 472753 w 681038"/>
              <a:gd name="connsiteY26" fmla="*/ 824777 h 847378"/>
              <a:gd name="connsiteX27" fmla="*/ 388330 w 681038"/>
              <a:gd name="connsiteY27" fmla="*/ 678550 h 847378"/>
              <a:gd name="connsiteX28" fmla="*/ 387326 w 681038"/>
              <a:gd name="connsiteY28" fmla="*/ 676428 h 847378"/>
              <a:gd name="connsiteX29" fmla="*/ 293713 w 681038"/>
              <a:gd name="connsiteY29" fmla="*/ 676428 h 847378"/>
              <a:gd name="connsiteX30" fmla="*/ 292708 w 681038"/>
              <a:gd name="connsiteY30" fmla="*/ 678550 h 847378"/>
              <a:gd name="connsiteX31" fmla="*/ 208285 w 681038"/>
              <a:gd name="connsiteY31" fmla="*/ 824777 h 847378"/>
              <a:gd name="connsiteX32" fmla="*/ 179970 w 681038"/>
              <a:gd name="connsiteY32" fmla="*/ 845725 h 847378"/>
              <a:gd name="connsiteX33" fmla="*/ 144624 w 681038"/>
              <a:gd name="connsiteY33" fmla="*/ 841558 h 847378"/>
              <a:gd name="connsiteX34" fmla="*/ 142466 w 681038"/>
              <a:gd name="connsiteY34" fmla="*/ 840293 h 847378"/>
              <a:gd name="connsiteX35" fmla="*/ 121221 w 681038"/>
              <a:gd name="connsiteY35" fmla="*/ 811754 h 847378"/>
              <a:gd name="connsiteX36" fmla="*/ 125462 w 681038"/>
              <a:gd name="connsiteY36" fmla="*/ 776258 h 847378"/>
              <a:gd name="connsiteX37" fmla="*/ 183059 w 681038"/>
              <a:gd name="connsiteY37" fmla="*/ 676466 h 847378"/>
              <a:gd name="connsiteX38" fmla="*/ 141239 w 681038"/>
              <a:gd name="connsiteY38" fmla="*/ 676466 h 847378"/>
              <a:gd name="connsiteX39" fmla="*/ 113222 w 681038"/>
              <a:gd name="connsiteY39" fmla="*/ 664818 h 847378"/>
              <a:gd name="connsiteX40" fmla="*/ 101538 w 681038"/>
              <a:gd name="connsiteY40" fmla="*/ 636802 h 847378"/>
              <a:gd name="connsiteX41" fmla="*/ 101538 w 681038"/>
              <a:gd name="connsiteY41" fmla="*/ 608896 h 847378"/>
              <a:gd name="connsiteX42" fmla="*/ 56592 w 681038"/>
              <a:gd name="connsiteY42" fmla="*/ 608896 h 847378"/>
              <a:gd name="connsiteX43" fmla="*/ 16594 w 681038"/>
              <a:gd name="connsiteY43" fmla="*/ 592303 h 847378"/>
              <a:gd name="connsiteX44" fmla="*/ 0 w 681038"/>
              <a:gd name="connsiteY44" fmla="*/ 552304 h 847378"/>
              <a:gd name="connsiteX45" fmla="*/ 0 w 681038"/>
              <a:gd name="connsiteY45" fmla="*/ 146149 h 847378"/>
              <a:gd name="connsiteX46" fmla="*/ 16594 w 681038"/>
              <a:gd name="connsiteY46" fmla="*/ 106151 h 847378"/>
              <a:gd name="connsiteX47" fmla="*/ 56592 w 681038"/>
              <a:gd name="connsiteY47" fmla="*/ 89557 h 847378"/>
              <a:gd name="connsiteX48" fmla="*/ 71278 w 681038"/>
              <a:gd name="connsiteY48" fmla="*/ 211192 h 847378"/>
              <a:gd name="connsiteX49" fmla="*/ 56991 w 681038"/>
              <a:gd name="connsiteY49" fmla="*/ 196905 h 847378"/>
              <a:gd name="connsiteX50" fmla="*/ 71278 w 681038"/>
              <a:gd name="connsiteY50" fmla="*/ 182617 h 847378"/>
              <a:gd name="connsiteX51" fmla="*/ 272084 w 681038"/>
              <a:gd name="connsiteY51" fmla="*/ 182617 h 847378"/>
              <a:gd name="connsiteX52" fmla="*/ 286372 w 681038"/>
              <a:gd name="connsiteY52" fmla="*/ 196905 h 847378"/>
              <a:gd name="connsiteX53" fmla="*/ 272084 w 681038"/>
              <a:gd name="connsiteY53" fmla="*/ 211192 h 847378"/>
              <a:gd name="connsiteX54" fmla="*/ 71278 w 681038"/>
              <a:gd name="connsiteY54" fmla="*/ 287392 h 847378"/>
              <a:gd name="connsiteX55" fmla="*/ 56991 w 681038"/>
              <a:gd name="connsiteY55" fmla="*/ 273105 h 847378"/>
              <a:gd name="connsiteX56" fmla="*/ 71278 w 681038"/>
              <a:gd name="connsiteY56" fmla="*/ 258817 h 847378"/>
              <a:gd name="connsiteX57" fmla="*/ 272084 w 681038"/>
              <a:gd name="connsiteY57" fmla="*/ 258817 h 847378"/>
              <a:gd name="connsiteX58" fmla="*/ 286372 w 681038"/>
              <a:gd name="connsiteY58" fmla="*/ 273105 h 847378"/>
              <a:gd name="connsiteX59" fmla="*/ 272084 w 681038"/>
              <a:gd name="connsiteY59" fmla="*/ 287392 h 847378"/>
              <a:gd name="connsiteX60" fmla="*/ 71278 w 681038"/>
              <a:gd name="connsiteY60" fmla="*/ 363592 h 847378"/>
              <a:gd name="connsiteX61" fmla="*/ 56991 w 681038"/>
              <a:gd name="connsiteY61" fmla="*/ 349305 h 847378"/>
              <a:gd name="connsiteX62" fmla="*/ 71278 w 681038"/>
              <a:gd name="connsiteY62" fmla="*/ 335017 h 847378"/>
              <a:gd name="connsiteX63" fmla="*/ 224459 w 681038"/>
              <a:gd name="connsiteY63" fmla="*/ 335017 h 847378"/>
              <a:gd name="connsiteX64" fmla="*/ 238747 w 681038"/>
              <a:gd name="connsiteY64" fmla="*/ 349305 h 847378"/>
              <a:gd name="connsiteX65" fmla="*/ 224459 w 681038"/>
              <a:gd name="connsiteY65" fmla="*/ 363592 h 847378"/>
              <a:gd name="connsiteX66" fmla="*/ 442868 w 681038"/>
              <a:gd name="connsiteY66" fmla="*/ 240958 h 847378"/>
              <a:gd name="connsiteX67" fmla="*/ 422739 w 681038"/>
              <a:gd name="connsiteY67" fmla="*/ 241032 h 847378"/>
              <a:gd name="connsiteX68" fmla="*/ 422664 w 681038"/>
              <a:gd name="connsiteY68" fmla="*/ 220903 h 847378"/>
              <a:gd name="connsiteX69" fmla="*/ 472187 w 681038"/>
              <a:gd name="connsiteY69" fmla="*/ 171380 h 847378"/>
              <a:gd name="connsiteX70" fmla="*/ 492316 w 681038"/>
              <a:gd name="connsiteY70" fmla="*/ 171306 h 847378"/>
              <a:gd name="connsiteX71" fmla="*/ 541875 w 681038"/>
              <a:gd name="connsiteY71" fmla="*/ 220866 h 847378"/>
              <a:gd name="connsiteX72" fmla="*/ 541801 w 681038"/>
              <a:gd name="connsiteY72" fmla="*/ 240995 h 847378"/>
              <a:gd name="connsiteX73" fmla="*/ 521672 w 681038"/>
              <a:gd name="connsiteY73" fmla="*/ 240921 h 847378"/>
              <a:gd name="connsiteX74" fmla="*/ 496520 w 681038"/>
              <a:gd name="connsiteY74" fmla="*/ 215769 h 847378"/>
              <a:gd name="connsiteX75" fmla="*/ 453099 w 681038"/>
              <a:gd name="connsiteY75" fmla="*/ 417394 h 847378"/>
              <a:gd name="connsiteX76" fmla="*/ 362686 w 681038"/>
              <a:gd name="connsiteY76" fmla="*/ 469298 h 847378"/>
              <a:gd name="connsiteX77" fmla="*/ 255606 w 681038"/>
              <a:gd name="connsiteY77" fmla="*/ 464051 h 847378"/>
              <a:gd name="connsiteX78" fmla="*/ 246602 w 681038"/>
              <a:gd name="connsiteY78" fmla="*/ 446006 h 847378"/>
              <a:gd name="connsiteX79" fmla="*/ 264647 w 681038"/>
              <a:gd name="connsiteY79" fmla="*/ 437002 h 847378"/>
              <a:gd name="connsiteX80" fmla="*/ 356214 w 681038"/>
              <a:gd name="connsiteY80" fmla="*/ 441505 h 847378"/>
              <a:gd name="connsiteX81" fmla="*/ 432228 w 681038"/>
              <a:gd name="connsiteY81" fmla="*/ 397973 h 847378"/>
              <a:gd name="connsiteX82" fmla="*/ 468059 w 681038"/>
              <a:gd name="connsiteY82" fmla="*/ 215655 h 847378"/>
              <a:gd name="connsiteX83" fmla="*/ 442832 w 681038"/>
              <a:gd name="connsiteY83" fmla="*/ 240881 h 847378"/>
              <a:gd name="connsiteX84" fmla="*/ 602192 w 681038"/>
              <a:gd name="connsiteY84" fmla="*/ 346476 h 847378"/>
              <a:gd name="connsiteX85" fmla="*/ 602192 w 681038"/>
              <a:gd name="connsiteY85" fmla="*/ 366679 h 847378"/>
              <a:gd name="connsiteX86" fmla="*/ 581989 w 681038"/>
              <a:gd name="connsiteY86" fmla="*/ 366679 h 847378"/>
              <a:gd name="connsiteX87" fmla="*/ 567813 w 681038"/>
              <a:gd name="connsiteY87" fmla="*/ 352503 h 847378"/>
              <a:gd name="connsiteX88" fmla="*/ 553637 w 681038"/>
              <a:gd name="connsiteY88" fmla="*/ 366679 h 847378"/>
              <a:gd name="connsiteX89" fmla="*/ 533433 w 681038"/>
              <a:gd name="connsiteY89" fmla="*/ 366679 h 847378"/>
              <a:gd name="connsiteX90" fmla="*/ 533433 w 681038"/>
              <a:gd name="connsiteY90" fmla="*/ 346476 h 847378"/>
              <a:gd name="connsiteX91" fmla="*/ 547609 w 681038"/>
              <a:gd name="connsiteY91" fmla="*/ 332300 h 847378"/>
              <a:gd name="connsiteX92" fmla="*/ 533471 w 681038"/>
              <a:gd name="connsiteY92" fmla="*/ 318161 h 847378"/>
              <a:gd name="connsiteX93" fmla="*/ 533471 w 681038"/>
              <a:gd name="connsiteY93" fmla="*/ 297957 h 847378"/>
              <a:gd name="connsiteX94" fmla="*/ 553674 w 681038"/>
              <a:gd name="connsiteY94" fmla="*/ 297957 h 847378"/>
              <a:gd name="connsiteX95" fmla="*/ 567813 w 681038"/>
              <a:gd name="connsiteY95" fmla="*/ 312096 h 847378"/>
              <a:gd name="connsiteX96" fmla="*/ 581952 w 681038"/>
              <a:gd name="connsiteY96" fmla="*/ 297957 h 847378"/>
              <a:gd name="connsiteX97" fmla="*/ 602155 w 681038"/>
              <a:gd name="connsiteY97" fmla="*/ 297957 h 847378"/>
              <a:gd name="connsiteX98" fmla="*/ 602155 w 681038"/>
              <a:gd name="connsiteY98" fmla="*/ 318161 h 847378"/>
              <a:gd name="connsiteX99" fmla="*/ 588016 w 681038"/>
              <a:gd name="connsiteY99" fmla="*/ 332300 h 847378"/>
              <a:gd name="connsiteX100" fmla="*/ 482273 w 681038"/>
              <a:gd name="connsiteY100" fmla="*/ 439307 h 847378"/>
              <a:gd name="connsiteX101" fmla="*/ 514866 w 681038"/>
              <a:gd name="connsiteY101" fmla="*/ 452777 h 847378"/>
              <a:gd name="connsiteX102" fmla="*/ 528336 w 681038"/>
              <a:gd name="connsiteY102" fmla="*/ 485370 h 847378"/>
              <a:gd name="connsiteX103" fmla="*/ 514866 w 681038"/>
              <a:gd name="connsiteY103" fmla="*/ 517964 h 847378"/>
              <a:gd name="connsiteX104" fmla="*/ 482273 w 681038"/>
              <a:gd name="connsiteY104" fmla="*/ 531433 h 847378"/>
              <a:gd name="connsiteX105" fmla="*/ 449679 w 681038"/>
              <a:gd name="connsiteY105" fmla="*/ 517964 h 847378"/>
              <a:gd name="connsiteX106" fmla="*/ 436210 w 681038"/>
              <a:gd name="connsiteY106" fmla="*/ 485370 h 847378"/>
              <a:gd name="connsiteX107" fmla="*/ 449679 w 681038"/>
              <a:gd name="connsiteY107" fmla="*/ 452777 h 847378"/>
              <a:gd name="connsiteX108" fmla="*/ 482273 w 681038"/>
              <a:gd name="connsiteY108" fmla="*/ 439307 h 847378"/>
              <a:gd name="connsiteX109" fmla="*/ 494663 w 681038"/>
              <a:gd name="connsiteY109" fmla="*/ 472980 h 847378"/>
              <a:gd name="connsiteX110" fmla="*/ 482273 w 681038"/>
              <a:gd name="connsiteY110" fmla="*/ 467882 h 847378"/>
              <a:gd name="connsiteX111" fmla="*/ 469883 w 681038"/>
              <a:gd name="connsiteY111" fmla="*/ 472980 h 847378"/>
              <a:gd name="connsiteX112" fmla="*/ 464785 w 681038"/>
              <a:gd name="connsiteY112" fmla="*/ 485370 h 847378"/>
              <a:gd name="connsiteX113" fmla="*/ 469883 w 681038"/>
              <a:gd name="connsiteY113" fmla="*/ 497760 h 847378"/>
              <a:gd name="connsiteX114" fmla="*/ 482273 w 681038"/>
              <a:gd name="connsiteY114" fmla="*/ 502858 h 847378"/>
              <a:gd name="connsiteX115" fmla="*/ 494663 w 681038"/>
              <a:gd name="connsiteY115" fmla="*/ 497760 h 847378"/>
              <a:gd name="connsiteX116" fmla="*/ 499761 w 681038"/>
              <a:gd name="connsiteY116" fmla="*/ 485370 h 847378"/>
              <a:gd name="connsiteX117" fmla="*/ 494663 w 681038"/>
              <a:gd name="connsiteY117" fmla="*/ 472980 h 847378"/>
              <a:gd name="connsiteX118" fmla="*/ 358484 w 681038"/>
              <a:gd name="connsiteY118" fmla="*/ 315484 h 847378"/>
              <a:gd name="connsiteX119" fmla="*/ 391077 w 681038"/>
              <a:gd name="connsiteY119" fmla="*/ 328953 h 847378"/>
              <a:gd name="connsiteX120" fmla="*/ 404547 w 681038"/>
              <a:gd name="connsiteY120" fmla="*/ 361547 h 847378"/>
              <a:gd name="connsiteX121" fmla="*/ 391077 w 681038"/>
              <a:gd name="connsiteY121" fmla="*/ 394141 h 847378"/>
              <a:gd name="connsiteX122" fmla="*/ 358484 w 681038"/>
              <a:gd name="connsiteY122" fmla="*/ 407610 h 847378"/>
              <a:gd name="connsiteX123" fmla="*/ 325890 w 681038"/>
              <a:gd name="connsiteY123" fmla="*/ 394141 h 847378"/>
              <a:gd name="connsiteX124" fmla="*/ 312421 w 681038"/>
              <a:gd name="connsiteY124" fmla="*/ 361547 h 847378"/>
              <a:gd name="connsiteX125" fmla="*/ 325890 w 681038"/>
              <a:gd name="connsiteY125" fmla="*/ 328953 h 847378"/>
              <a:gd name="connsiteX126" fmla="*/ 358484 w 681038"/>
              <a:gd name="connsiteY126" fmla="*/ 315484 h 847378"/>
              <a:gd name="connsiteX127" fmla="*/ 370874 w 681038"/>
              <a:gd name="connsiteY127" fmla="*/ 349157 h 847378"/>
              <a:gd name="connsiteX128" fmla="*/ 358484 w 681038"/>
              <a:gd name="connsiteY128" fmla="*/ 344059 h 847378"/>
              <a:gd name="connsiteX129" fmla="*/ 346094 w 681038"/>
              <a:gd name="connsiteY129" fmla="*/ 349157 h 847378"/>
              <a:gd name="connsiteX130" fmla="*/ 340996 w 681038"/>
              <a:gd name="connsiteY130" fmla="*/ 361547 h 847378"/>
              <a:gd name="connsiteX131" fmla="*/ 346094 w 681038"/>
              <a:gd name="connsiteY131" fmla="*/ 373937 h 847378"/>
              <a:gd name="connsiteX132" fmla="*/ 358484 w 681038"/>
              <a:gd name="connsiteY132" fmla="*/ 379035 h 847378"/>
              <a:gd name="connsiteX133" fmla="*/ 370874 w 681038"/>
              <a:gd name="connsiteY133" fmla="*/ 373937 h 847378"/>
              <a:gd name="connsiteX134" fmla="*/ 375972 w 681038"/>
              <a:gd name="connsiteY134" fmla="*/ 361547 h 847378"/>
              <a:gd name="connsiteX135" fmla="*/ 370874 w 681038"/>
              <a:gd name="connsiteY135" fmla="*/ 349157 h 847378"/>
              <a:gd name="connsiteX136" fmla="*/ 261041 w 681038"/>
              <a:gd name="connsiteY136" fmla="*/ 676503 h 847378"/>
              <a:gd name="connsiteX137" fmla="*/ 215649 w 681038"/>
              <a:gd name="connsiteY137" fmla="*/ 676503 h 847378"/>
              <a:gd name="connsiteX138" fmla="*/ 214607 w 681038"/>
              <a:gd name="connsiteY138" fmla="*/ 678661 h 847378"/>
              <a:gd name="connsiteX139" fmla="*/ 150239 w 681038"/>
              <a:gd name="connsiteY139" fmla="*/ 790132 h 847378"/>
              <a:gd name="connsiteX140" fmla="*/ 148714 w 681038"/>
              <a:gd name="connsiteY140" fmla="*/ 804420 h 847378"/>
              <a:gd name="connsiteX141" fmla="*/ 157755 w 681038"/>
              <a:gd name="connsiteY141" fmla="*/ 816289 h 847378"/>
              <a:gd name="connsiteX142" fmla="*/ 157941 w 681038"/>
              <a:gd name="connsiteY142" fmla="*/ 816400 h 847378"/>
              <a:gd name="connsiteX143" fmla="*/ 172563 w 681038"/>
              <a:gd name="connsiteY143" fmla="*/ 818186 h 847378"/>
              <a:gd name="connsiteX144" fmla="*/ 184433 w 681038"/>
              <a:gd name="connsiteY144" fmla="*/ 809182 h 847378"/>
              <a:gd name="connsiteX145" fmla="*/ 465305 w 681038"/>
              <a:gd name="connsiteY145" fmla="*/ 676503 h 847378"/>
              <a:gd name="connsiteX146" fmla="*/ 419912 w 681038"/>
              <a:gd name="connsiteY146" fmla="*/ 676503 h 847378"/>
              <a:gd name="connsiteX147" fmla="*/ 496522 w 681038"/>
              <a:gd name="connsiteY147" fmla="*/ 809186 h 847378"/>
              <a:gd name="connsiteX148" fmla="*/ 508391 w 681038"/>
              <a:gd name="connsiteY148" fmla="*/ 818190 h 847378"/>
              <a:gd name="connsiteX149" fmla="*/ 523014 w 681038"/>
              <a:gd name="connsiteY149" fmla="*/ 816404 h 847378"/>
              <a:gd name="connsiteX150" fmla="*/ 523200 w 681038"/>
              <a:gd name="connsiteY150" fmla="*/ 816293 h 847378"/>
              <a:gd name="connsiteX151" fmla="*/ 532241 w 681038"/>
              <a:gd name="connsiteY151" fmla="*/ 804423 h 847378"/>
              <a:gd name="connsiteX152" fmla="*/ 530716 w 681038"/>
              <a:gd name="connsiteY152" fmla="*/ 790136 h 847378"/>
              <a:gd name="connsiteX153" fmla="*/ 466348 w 681038"/>
              <a:gd name="connsiteY153" fmla="*/ 678665 h 847378"/>
              <a:gd name="connsiteX154" fmla="*/ 465306 w 681038"/>
              <a:gd name="connsiteY154" fmla="*/ 676506 h 847378"/>
              <a:gd name="connsiteX155" fmla="*/ 550918 w 681038"/>
              <a:gd name="connsiteY155" fmla="*/ 608897 h 847378"/>
              <a:gd name="connsiteX156" fmla="*/ 129999 w 681038"/>
              <a:gd name="connsiteY156" fmla="*/ 608897 h 847378"/>
              <a:gd name="connsiteX157" fmla="*/ 129999 w 681038"/>
              <a:gd name="connsiteY157" fmla="*/ 636802 h 847378"/>
              <a:gd name="connsiteX158" fmla="*/ 133274 w 681038"/>
              <a:gd name="connsiteY158" fmla="*/ 644616 h 847378"/>
              <a:gd name="connsiteX159" fmla="*/ 141087 w 681038"/>
              <a:gd name="connsiteY159" fmla="*/ 647891 h 847378"/>
              <a:gd name="connsiteX160" fmla="*/ 539756 w 681038"/>
              <a:gd name="connsiteY160" fmla="*/ 647891 h 847378"/>
              <a:gd name="connsiteX161" fmla="*/ 547123 w 681038"/>
              <a:gd name="connsiteY161" fmla="*/ 645137 h 847378"/>
              <a:gd name="connsiteX162" fmla="*/ 547607 w 681038"/>
              <a:gd name="connsiteY162" fmla="*/ 644653 h 847378"/>
              <a:gd name="connsiteX163" fmla="*/ 550880 w 681038"/>
              <a:gd name="connsiteY163" fmla="*/ 636840 h 847378"/>
              <a:gd name="connsiteX164" fmla="*/ 550880 w 681038"/>
              <a:gd name="connsiteY164" fmla="*/ 608934 h 847378"/>
              <a:gd name="connsiteX165" fmla="*/ 263044 w 681038"/>
              <a:gd name="connsiteY165" fmla="*/ 89489 h 847378"/>
              <a:gd name="connsiteX166" fmla="*/ 417864 w 681038"/>
              <a:gd name="connsiteY166" fmla="*/ 89489 h 847378"/>
              <a:gd name="connsiteX167" fmla="*/ 417864 w 681038"/>
              <a:gd name="connsiteY167" fmla="*/ 39594 h 847378"/>
              <a:gd name="connsiteX168" fmla="*/ 414590 w 681038"/>
              <a:gd name="connsiteY168" fmla="*/ 31744 h 847378"/>
              <a:gd name="connsiteX169" fmla="*/ 406738 w 681038"/>
              <a:gd name="connsiteY169" fmla="*/ 28470 h 847378"/>
              <a:gd name="connsiteX170" fmla="*/ 274131 w 681038"/>
              <a:gd name="connsiteY170" fmla="*/ 28470 h 847378"/>
              <a:gd name="connsiteX171" fmla="*/ 266318 w 681038"/>
              <a:gd name="connsiteY171" fmla="*/ 31744 h 847378"/>
              <a:gd name="connsiteX172" fmla="*/ 263044 w 681038"/>
              <a:gd name="connsiteY172" fmla="*/ 39557 h 847378"/>
              <a:gd name="connsiteX173" fmla="*/ 624432 w 681038"/>
              <a:gd name="connsiteY173" fmla="*/ 118064 h 847378"/>
              <a:gd name="connsiteX174" fmla="*/ 56466 w 681038"/>
              <a:gd name="connsiteY174" fmla="*/ 118064 h 847378"/>
              <a:gd name="connsiteX175" fmla="*/ 36672 w 681038"/>
              <a:gd name="connsiteY175" fmla="*/ 126324 h 847378"/>
              <a:gd name="connsiteX176" fmla="*/ 28412 w 681038"/>
              <a:gd name="connsiteY176" fmla="*/ 146118 h 847378"/>
              <a:gd name="connsiteX177" fmla="*/ 28412 w 681038"/>
              <a:gd name="connsiteY177" fmla="*/ 552274 h 847378"/>
              <a:gd name="connsiteX178" fmla="*/ 36672 w 681038"/>
              <a:gd name="connsiteY178" fmla="*/ 572068 h 847378"/>
              <a:gd name="connsiteX179" fmla="*/ 56466 w 681038"/>
              <a:gd name="connsiteY179" fmla="*/ 580328 h 847378"/>
              <a:gd name="connsiteX180" fmla="*/ 624432 w 681038"/>
              <a:gd name="connsiteY180" fmla="*/ 580328 h 847378"/>
              <a:gd name="connsiteX181" fmla="*/ 644226 w 681038"/>
              <a:gd name="connsiteY181" fmla="*/ 572068 h 847378"/>
              <a:gd name="connsiteX182" fmla="*/ 652486 w 681038"/>
              <a:gd name="connsiteY182" fmla="*/ 552274 h 847378"/>
              <a:gd name="connsiteX183" fmla="*/ 652486 w 681038"/>
              <a:gd name="connsiteY183" fmla="*/ 146118 h 847378"/>
              <a:gd name="connsiteX184" fmla="*/ 644226 w 681038"/>
              <a:gd name="connsiteY184" fmla="*/ 126324 h 847378"/>
              <a:gd name="connsiteX185" fmla="*/ 624432 w 681038"/>
              <a:gd name="connsiteY185" fmla="*/ 118064 h 84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681038" h="847378">
                <a:moveTo>
                  <a:pt x="56470" y="89558"/>
                </a:moveTo>
                <a:lnTo>
                  <a:pt x="234473" y="89558"/>
                </a:lnTo>
                <a:lnTo>
                  <a:pt x="234473" y="39663"/>
                </a:lnTo>
                <a:cubicBezTo>
                  <a:pt x="234473" y="28762"/>
                  <a:pt x="238976" y="18790"/>
                  <a:pt x="246119" y="11646"/>
                </a:cubicBezTo>
                <a:cubicBezTo>
                  <a:pt x="253300" y="4465"/>
                  <a:pt x="263235" y="0"/>
                  <a:pt x="274136" y="0"/>
                </a:cubicBezTo>
                <a:lnTo>
                  <a:pt x="406743" y="0"/>
                </a:lnTo>
                <a:cubicBezTo>
                  <a:pt x="417645" y="0"/>
                  <a:pt x="427542" y="4465"/>
                  <a:pt x="434760" y="11646"/>
                </a:cubicBezTo>
                <a:cubicBezTo>
                  <a:pt x="441978" y="18902"/>
                  <a:pt x="446443" y="28799"/>
                  <a:pt x="446443" y="39663"/>
                </a:cubicBezTo>
                <a:lnTo>
                  <a:pt x="446443" y="89558"/>
                </a:lnTo>
                <a:lnTo>
                  <a:pt x="624447" y="89558"/>
                </a:lnTo>
                <a:cubicBezTo>
                  <a:pt x="640036" y="89558"/>
                  <a:pt x="654212" y="95921"/>
                  <a:pt x="664444" y="106152"/>
                </a:cubicBezTo>
                <a:cubicBezTo>
                  <a:pt x="674713" y="116421"/>
                  <a:pt x="681038" y="130597"/>
                  <a:pt x="681038" y="146150"/>
                </a:cubicBezTo>
                <a:lnTo>
                  <a:pt x="681038" y="552305"/>
                </a:lnTo>
                <a:cubicBezTo>
                  <a:pt x="681038" y="567895"/>
                  <a:pt x="674676" y="582071"/>
                  <a:pt x="664444" y="592303"/>
                </a:cubicBezTo>
                <a:cubicBezTo>
                  <a:pt x="654175" y="602572"/>
                  <a:pt x="639999" y="608897"/>
                  <a:pt x="624447" y="608897"/>
                </a:cubicBezTo>
                <a:lnTo>
                  <a:pt x="579500" y="608897"/>
                </a:lnTo>
                <a:lnTo>
                  <a:pt x="579500" y="636802"/>
                </a:lnTo>
                <a:cubicBezTo>
                  <a:pt x="579500" y="647704"/>
                  <a:pt x="574998" y="657676"/>
                  <a:pt x="567854" y="664819"/>
                </a:cubicBezTo>
                <a:lnTo>
                  <a:pt x="566849" y="665713"/>
                </a:lnTo>
                <a:cubicBezTo>
                  <a:pt x="559742" y="672373"/>
                  <a:pt x="550217" y="676466"/>
                  <a:pt x="539800" y="676466"/>
                </a:cubicBezTo>
                <a:lnTo>
                  <a:pt x="497979" y="676466"/>
                </a:lnTo>
                <a:lnTo>
                  <a:pt x="555576" y="776258"/>
                </a:lnTo>
                <a:cubicBezTo>
                  <a:pt x="561753" y="787533"/>
                  <a:pt x="562907" y="800220"/>
                  <a:pt x="559818" y="811754"/>
                </a:cubicBezTo>
                <a:cubicBezTo>
                  <a:pt x="556767" y="823288"/>
                  <a:pt x="549399" y="833669"/>
                  <a:pt x="538572" y="840293"/>
                </a:cubicBezTo>
                <a:lnTo>
                  <a:pt x="536415" y="841558"/>
                </a:lnTo>
                <a:cubicBezTo>
                  <a:pt x="525215" y="847659"/>
                  <a:pt x="512565" y="848813"/>
                  <a:pt x="501068" y="845725"/>
                </a:cubicBezTo>
                <a:cubicBezTo>
                  <a:pt x="489720" y="842674"/>
                  <a:pt x="479451" y="835456"/>
                  <a:pt x="472753" y="824777"/>
                </a:cubicBezTo>
                <a:lnTo>
                  <a:pt x="388330" y="678550"/>
                </a:lnTo>
                <a:cubicBezTo>
                  <a:pt x="387921" y="677880"/>
                  <a:pt x="387624" y="677172"/>
                  <a:pt x="387326" y="676428"/>
                </a:cubicBezTo>
                <a:lnTo>
                  <a:pt x="293713" y="676428"/>
                </a:lnTo>
                <a:cubicBezTo>
                  <a:pt x="293453" y="677135"/>
                  <a:pt x="293118" y="677842"/>
                  <a:pt x="292708" y="678550"/>
                </a:cubicBezTo>
                <a:lnTo>
                  <a:pt x="208285" y="824777"/>
                </a:lnTo>
                <a:cubicBezTo>
                  <a:pt x="201588" y="835456"/>
                  <a:pt x="191356" y="842674"/>
                  <a:pt x="179970" y="845725"/>
                </a:cubicBezTo>
                <a:cubicBezTo>
                  <a:pt x="168473" y="848776"/>
                  <a:pt x="155822" y="847622"/>
                  <a:pt x="144624" y="841558"/>
                </a:cubicBezTo>
                <a:lnTo>
                  <a:pt x="142466" y="840293"/>
                </a:lnTo>
                <a:cubicBezTo>
                  <a:pt x="131602" y="833669"/>
                  <a:pt x="124272" y="823251"/>
                  <a:pt x="121221" y="811754"/>
                </a:cubicBezTo>
                <a:cubicBezTo>
                  <a:pt x="118133" y="800221"/>
                  <a:pt x="119323" y="787533"/>
                  <a:pt x="125462" y="776258"/>
                </a:cubicBezTo>
                <a:lnTo>
                  <a:pt x="183059" y="676466"/>
                </a:lnTo>
                <a:lnTo>
                  <a:pt x="141239" y="676466"/>
                </a:lnTo>
                <a:cubicBezTo>
                  <a:pt x="130337" y="676466"/>
                  <a:pt x="120440" y="672000"/>
                  <a:pt x="113222" y="664818"/>
                </a:cubicBezTo>
                <a:cubicBezTo>
                  <a:pt x="106004" y="657637"/>
                  <a:pt x="101538" y="647704"/>
                  <a:pt x="101538" y="636802"/>
                </a:cubicBezTo>
                <a:lnTo>
                  <a:pt x="101538" y="608896"/>
                </a:lnTo>
                <a:lnTo>
                  <a:pt x="56592" y="608896"/>
                </a:lnTo>
                <a:cubicBezTo>
                  <a:pt x="41002" y="608896"/>
                  <a:pt x="26826" y="602534"/>
                  <a:pt x="16594" y="592303"/>
                </a:cubicBezTo>
                <a:cubicBezTo>
                  <a:pt x="6326" y="582034"/>
                  <a:pt x="0" y="567857"/>
                  <a:pt x="0" y="552304"/>
                </a:cubicBezTo>
                <a:lnTo>
                  <a:pt x="0" y="146149"/>
                </a:lnTo>
                <a:cubicBezTo>
                  <a:pt x="0" y="130559"/>
                  <a:pt x="6363" y="116383"/>
                  <a:pt x="16594" y="106151"/>
                </a:cubicBezTo>
                <a:cubicBezTo>
                  <a:pt x="26863" y="95882"/>
                  <a:pt x="41039" y="89557"/>
                  <a:pt x="56592" y="89557"/>
                </a:cubicBezTo>
                <a:close/>
                <a:moveTo>
                  <a:pt x="71278" y="211192"/>
                </a:moveTo>
                <a:cubicBezTo>
                  <a:pt x="63391" y="211192"/>
                  <a:pt x="56991" y="204792"/>
                  <a:pt x="56991" y="196905"/>
                </a:cubicBezTo>
                <a:cubicBezTo>
                  <a:pt x="56991" y="189017"/>
                  <a:pt x="63391" y="182617"/>
                  <a:pt x="71278" y="182617"/>
                </a:cubicBezTo>
                <a:lnTo>
                  <a:pt x="272084" y="182617"/>
                </a:lnTo>
                <a:cubicBezTo>
                  <a:pt x="279972" y="182617"/>
                  <a:pt x="286372" y="189017"/>
                  <a:pt x="286372" y="196905"/>
                </a:cubicBezTo>
                <a:cubicBezTo>
                  <a:pt x="286372" y="204792"/>
                  <a:pt x="279972" y="211192"/>
                  <a:pt x="272084" y="211192"/>
                </a:cubicBezTo>
                <a:close/>
                <a:moveTo>
                  <a:pt x="71278" y="287392"/>
                </a:moveTo>
                <a:cubicBezTo>
                  <a:pt x="63391" y="287392"/>
                  <a:pt x="56991" y="280992"/>
                  <a:pt x="56991" y="273105"/>
                </a:cubicBezTo>
                <a:cubicBezTo>
                  <a:pt x="56991" y="265217"/>
                  <a:pt x="63391" y="258817"/>
                  <a:pt x="71278" y="258817"/>
                </a:cubicBezTo>
                <a:lnTo>
                  <a:pt x="272084" y="258817"/>
                </a:lnTo>
                <a:cubicBezTo>
                  <a:pt x="279972" y="258817"/>
                  <a:pt x="286372" y="265217"/>
                  <a:pt x="286372" y="273105"/>
                </a:cubicBezTo>
                <a:cubicBezTo>
                  <a:pt x="286372" y="280992"/>
                  <a:pt x="279972" y="287392"/>
                  <a:pt x="272084" y="287392"/>
                </a:cubicBezTo>
                <a:close/>
                <a:moveTo>
                  <a:pt x="71278" y="363592"/>
                </a:moveTo>
                <a:cubicBezTo>
                  <a:pt x="63391" y="363592"/>
                  <a:pt x="56991" y="357192"/>
                  <a:pt x="56991" y="349305"/>
                </a:cubicBezTo>
                <a:cubicBezTo>
                  <a:pt x="56991" y="341417"/>
                  <a:pt x="63391" y="335017"/>
                  <a:pt x="71278" y="335017"/>
                </a:cubicBezTo>
                <a:lnTo>
                  <a:pt x="224459" y="335017"/>
                </a:lnTo>
                <a:cubicBezTo>
                  <a:pt x="232347" y="335017"/>
                  <a:pt x="238747" y="341417"/>
                  <a:pt x="238747" y="349305"/>
                </a:cubicBezTo>
                <a:cubicBezTo>
                  <a:pt x="238747" y="357192"/>
                  <a:pt x="232347" y="363592"/>
                  <a:pt x="224459" y="363592"/>
                </a:cubicBezTo>
                <a:close/>
                <a:moveTo>
                  <a:pt x="442868" y="240958"/>
                </a:moveTo>
                <a:cubicBezTo>
                  <a:pt x="437324" y="246538"/>
                  <a:pt x="428283" y="246576"/>
                  <a:pt x="422739" y="241032"/>
                </a:cubicBezTo>
                <a:cubicBezTo>
                  <a:pt x="417158" y="235488"/>
                  <a:pt x="417121" y="226447"/>
                  <a:pt x="422664" y="220903"/>
                </a:cubicBezTo>
                <a:lnTo>
                  <a:pt x="472187" y="171380"/>
                </a:lnTo>
                <a:cubicBezTo>
                  <a:pt x="477730" y="165800"/>
                  <a:pt x="486771" y="165763"/>
                  <a:pt x="492316" y="171306"/>
                </a:cubicBezTo>
                <a:lnTo>
                  <a:pt x="541875" y="220866"/>
                </a:lnTo>
                <a:cubicBezTo>
                  <a:pt x="547419" y="226446"/>
                  <a:pt x="547382" y="235450"/>
                  <a:pt x="541801" y="240995"/>
                </a:cubicBezTo>
                <a:cubicBezTo>
                  <a:pt x="536219" y="246538"/>
                  <a:pt x="527216" y="246501"/>
                  <a:pt x="521672" y="240921"/>
                </a:cubicBezTo>
                <a:lnTo>
                  <a:pt x="496520" y="215769"/>
                </a:lnTo>
                <a:cubicBezTo>
                  <a:pt x="496706" y="312619"/>
                  <a:pt x="495999" y="371331"/>
                  <a:pt x="453099" y="417394"/>
                </a:cubicBezTo>
                <a:cubicBezTo>
                  <a:pt x="428394" y="443885"/>
                  <a:pt x="396731" y="461299"/>
                  <a:pt x="362686" y="469298"/>
                </a:cubicBezTo>
                <a:cubicBezTo>
                  <a:pt x="327935" y="477446"/>
                  <a:pt x="290579" y="475809"/>
                  <a:pt x="255606" y="464051"/>
                </a:cubicBezTo>
                <a:cubicBezTo>
                  <a:pt x="248164" y="461559"/>
                  <a:pt x="244110" y="453484"/>
                  <a:pt x="246602" y="446006"/>
                </a:cubicBezTo>
                <a:cubicBezTo>
                  <a:pt x="249095" y="438565"/>
                  <a:pt x="257169" y="434510"/>
                  <a:pt x="264647" y="437002"/>
                </a:cubicBezTo>
                <a:cubicBezTo>
                  <a:pt x="294524" y="447048"/>
                  <a:pt x="326448" y="448462"/>
                  <a:pt x="356214" y="441505"/>
                </a:cubicBezTo>
                <a:cubicBezTo>
                  <a:pt x="384900" y="434770"/>
                  <a:pt x="411541" y="420148"/>
                  <a:pt x="432228" y="397973"/>
                </a:cubicBezTo>
                <a:cubicBezTo>
                  <a:pt x="467650" y="359984"/>
                  <a:pt x="468244" y="305513"/>
                  <a:pt x="468059" y="215655"/>
                </a:cubicBezTo>
                <a:lnTo>
                  <a:pt x="442832" y="240881"/>
                </a:lnTo>
                <a:close/>
                <a:moveTo>
                  <a:pt x="602192" y="346476"/>
                </a:moveTo>
                <a:cubicBezTo>
                  <a:pt x="607773" y="352056"/>
                  <a:pt x="607773" y="361098"/>
                  <a:pt x="602192" y="366679"/>
                </a:cubicBezTo>
                <a:cubicBezTo>
                  <a:pt x="596612" y="372260"/>
                  <a:pt x="587570" y="372260"/>
                  <a:pt x="581989" y="366679"/>
                </a:cubicBezTo>
                <a:lnTo>
                  <a:pt x="567813" y="352503"/>
                </a:lnTo>
                <a:lnTo>
                  <a:pt x="553637" y="366679"/>
                </a:lnTo>
                <a:cubicBezTo>
                  <a:pt x="548056" y="372260"/>
                  <a:pt x="539014" y="372260"/>
                  <a:pt x="533433" y="366679"/>
                </a:cubicBezTo>
                <a:cubicBezTo>
                  <a:pt x="527853" y="361098"/>
                  <a:pt x="527853" y="352056"/>
                  <a:pt x="533433" y="346476"/>
                </a:cubicBezTo>
                <a:lnTo>
                  <a:pt x="547609" y="332300"/>
                </a:lnTo>
                <a:lnTo>
                  <a:pt x="533471" y="318161"/>
                </a:lnTo>
                <a:cubicBezTo>
                  <a:pt x="527890" y="312580"/>
                  <a:pt x="527890" y="303538"/>
                  <a:pt x="533471" y="297957"/>
                </a:cubicBezTo>
                <a:cubicBezTo>
                  <a:pt x="539051" y="292377"/>
                  <a:pt x="548093" y="292377"/>
                  <a:pt x="553674" y="297957"/>
                </a:cubicBezTo>
                <a:lnTo>
                  <a:pt x="567813" y="312096"/>
                </a:lnTo>
                <a:lnTo>
                  <a:pt x="581952" y="297957"/>
                </a:lnTo>
                <a:cubicBezTo>
                  <a:pt x="587532" y="292377"/>
                  <a:pt x="596575" y="292377"/>
                  <a:pt x="602155" y="297957"/>
                </a:cubicBezTo>
                <a:cubicBezTo>
                  <a:pt x="607736" y="303538"/>
                  <a:pt x="607736" y="312580"/>
                  <a:pt x="602155" y="318161"/>
                </a:cubicBezTo>
                <a:lnTo>
                  <a:pt x="588016" y="332300"/>
                </a:lnTo>
                <a:close/>
                <a:moveTo>
                  <a:pt x="482273" y="439307"/>
                </a:moveTo>
                <a:cubicBezTo>
                  <a:pt x="494997" y="439307"/>
                  <a:pt x="506495" y="444479"/>
                  <a:pt x="514866" y="452777"/>
                </a:cubicBezTo>
                <a:cubicBezTo>
                  <a:pt x="523163" y="461074"/>
                  <a:pt x="528336" y="472645"/>
                  <a:pt x="528336" y="485370"/>
                </a:cubicBezTo>
                <a:cubicBezTo>
                  <a:pt x="528336" y="498095"/>
                  <a:pt x="523163" y="509592"/>
                  <a:pt x="514866" y="517964"/>
                </a:cubicBezTo>
                <a:cubicBezTo>
                  <a:pt x="506569" y="526261"/>
                  <a:pt x="494998" y="531433"/>
                  <a:pt x="482273" y="531433"/>
                </a:cubicBezTo>
                <a:cubicBezTo>
                  <a:pt x="469547" y="531433"/>
                  <a:pt x="458051" y="526261"/>
                  <a:pt x="449679" y="517964"/>
                </a:cubicBezTo>
                <a:cubicBezTo>
                  <a:pt x="441382" y="509667"/>
                  <a:pt x="436210" y="498096"/>
                  <a:pt x="436210" y="485370"/>
                </a:cubicBezTo>
                <a:cubicBezTo>
                  <a:pt x="436210" y="472646"/>
                  <a:pt x="441382" y="461148"/>
                  <a:pt x="449679" y="452777"/>
                </a:cubicBezTo>
                <a:cubicBezTo>
                  <a:pt x="457976" y="444479"/>
                  <a:pt x="469547" y="439307"/>
                  <a:pt x="482273" y="439307"/>
                </a:cubicBezTo>
                <a:close/>
                <a:moveTo>
                  <a:pt x="494663" y="472980"/>
                </a:moveTo>
                <a:cubicBezTo>
                  <a:pt x="491538" y="469855"/>
                  <a:pt x="487109" y="467882"/>
                  <a:pt x="482273" y="467882"/>
                </a:cubicBezTo>
                <a:cubicBezTo>
                  <a:pt x="477436" y="467882"/>
                  <a:pt x="473083" y="469855"/>
                  <a:pt x="469883" y="472980"/>
                </a:cubicBezTo>
                <a:cubicBezTo>
                  <a:pt x="466757" y="476105"/>
                  <a:pt x="464785" y="480533"/>
                  <a:pt x="464785" y="485370"/>
                </a:cubicBezTo>
                <a:cubicBezTo>
                  <a:pt x="464785" y="490207"/>
                  <a:pt x="466757" y="494560"/>
                  <a:pt x="469883" y="497760"/>
                </a:cubicBezTo>
                <a:cubicBezTo>
                  <a:pt x="473008" y="500885"/>
                  <a:pt x="477436" y="502858"/>
                  <a:pt x="482273" y="502858"/>
                </a:cubicBezTo>
                <a:cubicBezTo>
                  <a:pt x="487109" y="502858"/>
                  <a:pt x="491462" y="500885"/>
                  <a:pt x="494663" y="497760"/>
                </a:cubicBezTo>
                <a:cubicBezTo>
                  <a:pt x="497788" y="494635"/>
                  <a:pt x="499761" y="490207"/>
                  <a:pt x="499761" y="485370"/>
                </a:cubicBezTo>
                <a:cubicBezTo>
                  <a:pt x="499761" y="480533"/>
                  <a:pt x="497788" y="476180"/>
                  <a:pt x="494663" y="472980"/>
                </a:cubicBezTo>
                <a:close/>
                <a:moveTo>
                  <a:pt x="358484" y="315484"/>
                </a:moveTo>
                <a:cubicBezTo>
                  <a:pt x="371208" y="315484"/>
                  <a:pt x="382706" y="320656"/>
                  <a:pt x="391077" y="328953"/>
                </a:cubicBezTo>
                <a:cubicBezTo>
                  <a:pt x="399375" y="337251"/>
                  <a:pt x="404547" y="348822"/>
                  <a:pt x="404547" y="361547"/>
                </a:cubicBezTo>
                <a:cubicBezTo>
                  <a:pt x="404547" y="374272"/>
                  <a:pt x="399375" y="385769"/>
                  <a:pt x="391077" y="394141"/>
                </a:cubicBezTo>
                <a:cubicBezTo>
                  <a:pt x="382780" y="402438"/>
                  <a:pt x="371209" y="407610"/>
                  <a:pt x="358484" y="407610"/>
                </a:cubicBezTo>
                <a:cubicBezTo>
                  <a:pt x="345759" y="407610"/>
                  <a:pt x="334262" y="402438"/>
                  <a:pt x="325890" y="394141"/>
                </a:cubicBezTo>
                <a:cubicBezTo>
                  <a:pt x="317593" y="385843"/>
                  <a:pt x="312421" y="374272"/>
                  <a:pt x="312421" y="361547"/>
                </a:cubicBezTo>
                <a:cubicBezTo>
                  <a:pt x="312421" y="348823"/>
                  <a:pt x="317593" y="337325"/>
                  <a:pt x="325890" y="328953"/>
                </a:cubicBezTo>
                <a:cubicBezTo>
                  <a:pt x="334187" y="320656"/>
                  <a:pt x="345758" y="315484"/>
                  <a:pt x="358484" y="315484"/>
                </a:cubicBezTo>
                <a:close/>
                <a:moveTo>
                  <a:pt x="370874" y="349157"/>
                </a:moveTo>
                <a:cubicBezTo>
                  <a:pt x="367749" y="346032"/>
                  <a:pt x="363321" y="344059"/>
                  <a:pt x="358484" y="344059"/>
                </a:cubicBezTo>
                <a:cubicBezTo>
                  <a:pt x="353647" y="344059"/>
                  <a:pt x="349294" y="346032"/>
                  <a:pt x="346094" y="349157"/>
                </a:cubicBezTo>
                <a:cubicBezTo>
                  <a:pt x="342969" y="352282"/>
                  <a:pt x="340996" y="356710"/>
                  <a:pt x="340996" y="361547"/>
                </a:cubicBezTo>
                <a:cubicBezTo>
                  <a:pt x="340996" y="366384"/>
                  <a:pt x="342969" y="370737"/>
                  <a:pt x="346094" y="373937"/>
                </a:cubicBezTo>
                <a:cubicBezTo>
                  <a:pt x="349219" y="377062"/>
                  <a:pt x="353647" y="379035"/>
                  <a:pt x="358484" y="379035"/>
                </a:cubicBezTo>
                <a:cubicBezTo>
                  <a:pt x="363321" y="379035"/>
                  <a:pt x="367674" y="377062"/>
                  <a:pt x="370874" y="373937"/>
                </a:cubicBezTo>
                <a:cubicBezTo>
                  <a:pt x="373999" y="370812"/>
                  <a:pt x="375972" y="366384"/>
                  <a:pt x="375972" y="361547"/>
                </a:cubicBezTo>
                <a:cubicBezTo>
                  <a:pt x="375972" y="356710"/>
                  <a:pt x="373999" y="352357"/>
                  <a:pt x="370874" y="349157"/>
                </a:cubicBezTo>
                <a:close/>
                <a:moveTo>
                  <a:pt x="261041" y="676503"/>
                </a:moveTo>
                <a:lnTo>
                  <a:pt x="215649" y="676503"/>
                </a:lnTo>
                <a:cubicBezTo>
                  <a:pt x="215352" y="677247"/>
                  <a:pt x="215016" y="677953"/>
                  <a:pt x="214607" y="678661"/>
                </a:cubicBezTo>
                <a:lnTo>
                  <a:pt x="150239" y="790132"/>
                </a:lnTo>
                <a:cubicBezTo>
                  <a:pt x="147858" y="794634"/>
                  <a:pt x="147448" y="799731"/>
                  <a:pt x="148714" y="804420"/>
                </a:cubicBezTo>
                <a:cubicBezTo>
                  <a:pt x="150016" y="809256"/>
                  <a:pt x="153141" y="813609"/>
                  <a:pt x="157755" y="816289"/>
                </a:cubicBezTo>
                <a:lnTo>
                  <a:pt x="157941" y="816400"/>
                </a:lnTo>
                <a:cubicBezTo>
                  <a:pt x="162480" y="818967"/>
                  <a:pt x="167763" y="819488"/>
                  <a:pt x="172563" y="818186"/>
                </a:cubicBezTo>
                <a:cubicBezTo>
                  <a:pt x="177437" y="816884"/>
                  <a:pt x="181791" y="813758"/>
                  <a:pt x="184433" y="809182"/>
                </a:cubicBezTo>
                <a:close/>
                <a:moveTo>
                  <a:pt x="465305" y="676503"/>
                </a:moveTo>
                <a:lnTo>
                  <a:pt x="419912" y="676503"/>
                </a:lnTo>
                <a:lnTo>
                  <a:pt x="496522" y="809186"/>
                </a:lnTo>
                <a:cubicBezTo>
                  <a:pt x="499163" y="813800"/>
                  <a:pt x="503517" y="816888"/>
                  <a:pt x="508391" y="818190"/>
                </a:cubicBezTo>
                <a:cubicBezTo>
                  <a:pt x="513191" y="819492"/>
                  <a:pt x="518474" y="818971"/>
                  <a:pt x="523014" y="816404"/>
                </a:cubicBezTo>
                <a:lnTo>
                  <a:pt x="523200" y="816293"/>
                </a:lnTo>
                <a:cubicBezTo>
                  <a:pt x="527814" y="813613"/>
                  <a:pt x="530976" y="809260"/>
                  <a:pt x="532241" y="804423"/>
                </a:cubicBezTo>
                <a:cubicBezTo>
                  <a:pt x="533507" y="799735"/>
                  <a:pt x="533060" y="794638"/>
                  <a:pt x="530716" y="790136"/>
                </a:cubicBezTo>
                <a:lnTo>
                  <a:pt x="466348" y="678665"/>
                </a:lnTo>
                <a:cubicBezTo>
                  <a:pt x="465938" y="677995"/>
                  <a:pt x="465604" y="677250"/>
                  <a:pt x="465306" y="676506"/>
                </a:cubicBezTo>
                <a:close/>
                <a:moveTo>
                  <a:pt x="550918" y="608897"/>
                </a:moveTo>
                <a:lnTo>
                  <a:pt x="129999" y="608897"/>
                </a:lnTo>
                <a:lnTo>
                  <a:pt x="129999" y="636802"/>
                </a:lnTo>
                <a:cubicBezTo>
                  <a:pt x="129999" y="639816"/>
                  <a:pt x="131264" y="642644"/>
                  <a:pt x="133274" y="644616"/>
                </a:cubicBezTo>
                <a:cubicBezTo>
                  <a:pt x="135245" y="646663"/>
                  <a:pt x="138036" y="647891"/>
                  <a:pt x="141087" y="647891"/>
                </a:cubicBezTo>
                <a:lnTo>
                  <a:pt x="539756" y="647891"/>
                </a:lnTo>
                <a:cubicBezTo>
                  <a:pt x="542546" y="647891"/>
                  <a:pt x="545151" y="646848"/>
                  <a:pt x="547123" y="645137"/>
                </a:cubicBezTo>
                <a:lnTo>
                  <a:pt x="547607" y="644653"/>
                </a:lnTo>
                <a:cubicBezTo>
                  <a:pt x="549615" y="642644"/>
                  <a:pt x="550880" y="639853"/>
                  <a:pt x="550880" y="636840"/>
                </a:cubicBezTo>
                <a:lnTo>
                  <a:pt x="550880" y="608934"/>
                </a:lnTo>
                <a:close/>
                <a:moveTo>
                  <a:pt x="263044" y="89489"/>
                </a:moveTo>
                <a:lnTo>
                  <a:pt x="417864" y="89489"/>
                </a:lnTo>
                <a:lnTo>
                  <a:pt x="417864" y="39594"/>
                </a:lnTo>
                <a:cubicBezTo>
                  <a:pt x="417864" y="36544"/>
                  <a:pt x="416599" y="33753"/>
                  <a:pt x="414590" y="31744"/>
                </a:cubicBezTo>
                <a:cubicBezTo>
                  <a:pt x="412580" y="29735"/>
                  <a:pt x="409789" y="28470"/>
                  <a:pt x="406738" y="28470"/>
                </a:cubicBezTo>
                <a:lnTo>
                  <a:pt x="274131" y="28470"/>
                </a:lnTo>
                <a:cubicBezTo>
                  <a:pt x="271118" y="28470"/>
                  <a:pt x="268290" y="29735"/>
                  <a:pt x="266318" y="31744"/>
                </a:cubicBezTo>
                <a:cubicBezTo>
                  <a:pt x="264309" y="33753"/>
                  <a:pt x="263044" y="36544"/>
                  <a:pt x="263044" y="39557"/>
                </a:cubicBezTo>
                <a:close/>
                <a:moveTo>
                  <a:pt x="624432" y="118064"/>
                </a:moveTo>
                <a:lnTo>
                  <a:pt x="56466" y="118064"/>
                </a:lnTo>
                <a:cubicBezTo>
                  <a:pt x="48764" y="118064"/>
                  <a:pt x="41732" y="121227"/>
                  <a:pt x="36672" y="126324"/>
                </a:cubicBezTo>
                <a:cubicBezTo>
                  <a:pt x="31574" y="131421"/>
                  <a:pt x="28412" y="138454"/>
                  <a:pt x="28412" y="146118"/>
                </a:cubicBezTo>
                <a:lnTo>
                  <a:pt x="28412" y="552274"/>
                </a:lnTo>
                <a:cubicBezTo>
                  <a:pt x="28412" y="559976"/>
                  <a:pt x="31574" y="567008"/>
                  <a:pt x="36672" y="572068"/>
                </a:cubicBezTo>
                <a:cubicBezTo>
                  <a:pt x="41770" y="577165"/>
                  <a:pt x="48801" y="580328"/>
                  <a:pt x="56466" y="580328"/>
                </a:cubicBezTo>
                <a:lnTo>
                  <a:pt x="624432" y="580328"/>
                </a:lnTo>
                <a:cubicBezTo>
                  <a:pt x="632134" y="580328"/>
                  <a:pt x="639167" y="577165"/>
                  <a:pt x="644226" y="572068"/>
                </a:cubicBezTo>
                <a:cubicBezTo>
                  <a:pt x="649324" y="566970"/>
                  <a:pt x="652486" y="559939"/>
                  <a:pt x="652486" y="552274"/>
                </a:cubicBezTo>
                <a:lnTo>
                  <a:pt x="652486" y="146118"/>
                </a:lnTo>
                <a:cubicBezTo>
                  <a:pt x="652486" y="138416"/>
                  <a:pt x="649324" y="131384"/>
                  <a:pt x="644226" y="126324"/>
                </a:cubicBezTo>
                <a:cubicBezTo>
                  <a:pt x="639128" y="121227"/>
                  <a:pt x="632097" y="118064"/>
                  <a:pt x="624432" y="118064"/>
                </a:cubicBezTo>
                <a:close/>
              </a:path>
            </a:pathLst>
          </a:custGeom>
          <a:solidFill>
            <a:schemeClr val="bg1"/>
          </a:solidFill>
          <a:ln w="9525" cap="flat">
            <a:noFill/>
            <a:prstDash val="solid"/>
            <a:miter/>
          </a:ln>
        </p:spPr>
        <p:txBody>
          <a:bodyPr rtlCol="0" anchor="ctr"/>
          <a:lstStyle/>
          <a:p>
            <a:endParaRPr lang="pt-PT"/>
          </a:p>
        </p:txBody>
      </p:sp>
      <p:sp>
        <p:nvSpPr>
          <p:cNvPr id="73" name="Freeform: Shape 66">
            <a:extLst>
              <a:ext uri="{FF2B5EF4-FFF2-40B4-BE49-F238E27FC236}">
                <a16:creationId xmlns:a16="http://schemas.microsoft.com/office/drawing/2014/main" id="{079C887F-35F1-41D3-128A-ED7A5F5F2F65}"/>
              </a:ext>
            </a:extLst>
          </p:cNvPr>
          <p:cNvSpPr>
            <a:spLocks noChangeAspect="1"/>
          </p:cNvSpPr>
          <p:nvPr/>
        </p:nvSpPr>
        <p:spPr>
          <a:xfrm>
            <a:off x="4036796" y="1421929"/>
            <a:ext cx="337261" cy="288000"/>
          </a:xfrm>
          <a:custGeom>
            <a:avLst/>
            <a:gdLst>
              <a:gd name="connsiteX0" fmla="*/ 918984 w 927964"/>
              <a:gd name="connsiteY0" fmla="*/ 714218 h 792426"/>
              <a:gd name="connsiteX1" fmla="*/ 598530 w 927964"/>
              <a:gd name="connsiteY1" fmla="*/ 258224 h 792426"/>
              <a:gd name="connsiteX2" fmla="*/ 574338 w 927964"/>
              <a:gd name="connsiteY2" fmla="*/ 241323 h 792426"/>
              <a:gd name="connsiteX3" fmla="*/ 574338 w 927964"/>
              <a:gd name="connsiteY3" fmla="*/ 156487 h 792426"/>
              <a:gd name="connsiteX4" fmla="*/ 697615 w 927964"/>
              <a:gd name="connsiteY4" fmla="*/ 96506 h 792426"/>
              <a:gd name="connsiteX5" fmla="*/ 705307 w 927964"/>
              <a:gd name="connsiteY5" fmla="*/ 74371 h 792426"/>
              <a:gd name="connsiteX6" fmla="*/ 697615 w 927964"/>
              <a:gd name="connsiteY6" fmla="*/ 66681 h 792426"/>
              <a:gd name="connsiteX7" fmla="*/ 565059 w 927964"/>
              <a:gd name="connsiteY7" fmla="*/ 402 h 792426"/>
              <a:gd name="connsiteX8" fmla="*/ 565059 w 927964"/>
              <a:gd name="connsiteY8" fmla="*/ 402 h 792426"/>
              <a:gd name="connsiteX9" fmla="*/ 558100 w 927964"/>
              <a:gd name="connsiteY9" fmla="*/ 402 h 792426"/>
              <a:gd name="connsiteX10" fmla="*/ 556112 w 927964"/>
              <a:gd name="connsiteY10" fmla="*/ 402 h 792426"/>
              <a:gd name="connsiteX11" fmla="*/ 550147 w 927964"/>
              <a:gd name="connsiteY11" fmla="*/ 2391 h 792426"/>
              <a:gd name="connsiteX12" fmla="*/ 550147 w 927964"/>
              <a:gd name="connsiteY12" fmla="*/ 2391 h 792426"/>
              <a:gd name="connsiteX13" fmla="*/ 550147 w 927964"/>
              <a:gd name="connsiteY13" fmla="*/ 2391 h 792426"/>
              <a:gd name="connsiteX14" fmla="*/ 546170 w 927964"/>
              <a:gd name="connsiteY14" fmla="*/ 6699 h 792426"/>
              <a:gd name="connsiteX15" fmla="*/ 546170 w 927964"/>
              <a:gd name="connsiteY15" fmla="*/ 6699 h 792426"/>
              <a:gd name="connsiteX16" fmla="*/ 544182 w 927964"/>
              <a:gd name="connsiteY16" fmla="*/ 13989 h 792426"/>
              <a:gd name="connsiteX17" fmla="*/ 544182 w 927964"/>
              <a:gd name="connsiteY17" fmla="*/ 241655 h 792426"/>
              <a:gd name="connsiteX18" fmla="*/ 519990 w 927964"/>
              <a:gd name="connsiteY18" fmla="*/ 258556 h 792426"/>
              <a:gd name="connsiteX19" fmla="*/ 315191 w 927964"/>
              <a:gd name="connsiteY19" fmla="*/ 550180 h 792426"/>
              <a:gd name="connsiteX20" fmla="*/ 261837 w 927964"/>
              <a:gd name="connsiteY20" fmla="*/ 473960 h 792426"/>
              <a:gd name="connsiteX21" fmla="*/ 221076 w 927964"/>
              <a:gd name="connsiteY21" fmla="*/ 452751 h 792426"/>
              <a:gd name="connsiteX22" fmla="*/ 221076 w 927964"/>
              <a:gd name="connsiteY22" fmla="*/ 452751 h 792426"/>
              <a:gd name="connsiteX23" fmla="*/ 180315 w 927964"/>
              <a:gd name="connsiteY23" fmla="*/ 473960 h 792426"/>
              <a:gd name="connsiteX24" fmla="*/ 8986 w 927964"/>
              <a:gd name="connsiteY24" fmla="*/ 714218 h 792426"/>
              <a:gd name="connsiteX25" fmla="*/ 21213 w 927964"/>
              <a:gd name="connsiteY25" fmla="*/ 783446 h 792426"/>
              <a:gd name="connsiteX26" fmla="*/ 49747 w 927964"/>
              <a:gd name="connsiteY26" fmla="*/ 792426 h 792426"/>
              <a:gd name="connsiteX27" fmla="*/ 878223 w 927964"/>
              <a:gd name="connsiteY27" fmla="*/ 792426 h 792426"/>
              <a:gd name="connsiteX28" fmla="*/ 927965 w 927964"/>
              <a:gd name="connsiteY28" fmla="*/ 742751 h 792426"/>
              <a:gd name="connsiteX29" fmla="*/ 918984 w 927964"/>
              <a:gd name="connsiteY29" fmla="*/ 714218 h 792426"/>
              <a:gd name="connsiteX30" fmla="*/ 574338 w 927964"/>
              <a:gd name="connsiteY30" fmla="*/ 119372 h 792426"/>
              <a:gd name="connsiteX31" fmla="*/ 574338 w 927964"/>
              <a:gd name="connsiteY31" fmla="*/ 40501 h 792426"/>
              <a:gd name="connsiteX32" fmla="*/ 653209 w 927964"/>
              <a:gd name="connsiteY32" fmla="*/ 79936 h 792426"/>
              <a:gd name="connsiteX33" fmla="*/ 544182 w 927964"/>
              <a:gd name="connsiteY33" fmla="*/ 277114 h 792426"/>
              <a:gd name="connsiteX34" fmla="*/ 557769 w 927964"/>
              <a:gd name="connsiteY34" fmla="*/ 270154 h 792426"/>
              <a:gd name="connsiteX35" fmla="*/ 571356 w 927964"/>
              <a:gd name="connsiteY35" fmla="*/ 277114 h 792426"/>
              <a:gd name="connsiteX36" fmla="*/ 652215 w 927964"/>
              <a:gd name="connsiteY36" fmla="*/ 392106 h 792426"/>
              <a:gd name="connsiteX37" fmla="*/ 619076 w 927964"/>
              <a:gd name="connsiteY37" fmla="*/ 408013 h 792426"/>
              <a:gd name="connsiteX38" fmla="*/ 563402 w 927964"/>
              <a:gd name="connsiteY38" fmla="*/ 381502 h 792426"/>
              <a:gd name="connsiteX39" fmla="*/ 548821 w 927964"/>
              <a:gd name="connsiteY39" fmla="*/ 381502 h 792426"/>
              <a:gd name="connsiteX40" fmla="*/ 497124 w 927964"/>
              <a:gd name="connsiteY40" fmla="*/ 408013 h 792426"/>
              <a:gd name="connsiteX41" fmla="*/ 463985 w 927964"/>
              <a:gd name="connsiteY41" fmla="*/ 392438 h 792426"/>
              <a:gd name="connsiteX42" fmla="*/ 35165 w 927964"/>
              <a:gd name="connsiteY42" fmla="*/ 750340 h 792426"/>
              <a:gd name="connsiteX43" fmla="*/ 35165 w 927964"/>
              <a:gd name="connsiteY43" fmla="*/ 733439 h 792426"/>
              <a:gd name="connsiteX44" fmla="*/ 204506 w 927964"/>
              <a:gd name="connsiteY44" fmla="*/ 494175 h 792426"/>
              <a:gd name="connsiteX45" fmla="*/ 226893 w 927964"/>
              <a:gd name="connsiteY45" fmla="*/ 489055 h 792426"/>
              <a:gd name="connsiteX46" fmla="*/ 232012 w 927964"/>
              <a:gd name="connsiteY46" fmla="*/ 494175 h 792426"/>
              <a:gd name="connsiteX47" fmla="*/ 292325 w 927964"/>
              <a:gd name="connsiteY47" fmla="*/ 580005 h 792426"/>
              <a:gd name="connsiteX48" fmla="*/ 196553 w 927964"/>
              <a:gd name="connsiteY48" fmla="*/ 714218 h 792426"/>
              <a:gd name="connsiteX49" fmla="*/ 190919 w 927964"/>
              <a:gd name="connsiteY49" fmla="*/ 759287 h 792426"/>
              <a:gd name="connsiteX50" fmla="*/ 49747 w 927964"/>
              <a:gd name="connsiteY50" fmla="*/ 759287 h 792426"/>
              <a:gd name="connsiteX51" fmla="*/ 35165 w 927964"/>
              <a:gd name="connsiteY51" fmla="*/ 750340 h 792426"/>
              <a:gd name="connsiteX52" fmla="*/ 892804 w 927964"/>
              <a:gd name="connsiteY52" fmla="*/ 750340 h 792426"/>
              <a:gd name="connsiteX53" fmla="*/ 878223 w 927964"/>
              <a:gd name="connsiteY53" fmla="*/ 759287 h 792426"/>
              <a:gd name="connsiteX54" fmla="*/ 237314 w 927964"/>
              <a:gd name="connsiteY54" fmla="*/ 759287 h 792426"/>
              <a:gd name="connsiteX55" fmla="*/ 222733 w 927964"/>
              <a:gd name="connsiteY55" fmla="*/ 750340 h 792426"/>
              <a:gd name="connsiteX56" fmla="*/ 222733 w 927964"/>
              <a:gd name="connsiteY56" fmla="*/ 733107 h 792426"/>
              <a:gd name="connsiteX57" fmla="*/ 324801 w 927964"/>
              <a:gd name="connsiteY57" fmla="*/ 587958 h 792426"/>
              <a:gd name="connsiteX58" fmla="*/ 324801 w 927964"/>
              <a:gd name="connsiteY58" fmla="*/ 587958 h 792426"/>
              <a:gd name="connsiteX59" fmla="*/ 442445 w 927964"/>
              <a:gd name="connsiteY59" fmla="*/ 422263 h 792426"/>
              <a:gd name="connsiteX60" fmla="*/ 486520 w 927964"/>
              <a:gd name="connsiteY60" fmla="*/ 443472 h 792426"/>
              <a:gd name="connsiteX61" fmla="*/ 501101 w 927964"/>
              <a:gd name="connsiteY61" fmla="*/ 443472 h 792426"/>
              <a:gd name="connsiteX62" fmla="*/ 555780 w 927964"/>
              <a:gd name="connsiteY62" fmla="*/ 416961 h 792426"/>
              <a:gd name="connsiteX63" fmla="*/ 610460 w 927964"/>
              <a:gd name="connsiteY63" fmla="*/ 443472 h 792426"/>
              <a:gd name="connsiteX64" fmla="*/ 625041 w 927964"/>
              <a:gd name="connsiteY64" fmla="*/ 443472 h 792426"/>
              <a:gd name="connsiteX65" fmla="*/ 669779 w 927964"/>
              <a:gd name="connsiteY65" fmla="*/ 421931 h 792426"/>
              <a:gd name="connsiteX66" fmla="*/ 890153 w 927964"/>
              <a:gd name="connsiteY66" fmla="*/ 735427 h 792426"/>
              <a:gd name="connsiteX67" fmla="*/ 892804 w 927964"/>
              <a:gd name="connsiteY67" fmla="*/ 750340 h 79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27964" h="792426">
                <a:moveTo>
                  <a:pt x="918984" y="714218"/>
                </a:moveTo>
                <a:lnTo>
                  <a:pt x="598530" y="258224"/>
                </a:lnTo>
                <a:cubicBezTo>
                  <a:pt x="592628" y="249999"/>
                  <a:pt x="584094" y="244034"/>
                  <a:pt x="574338" y="241323"/>
                </a:cubicBezTo>
                <a:lnTo>
                  <a:pt x="574338" y="156487"/>
                </a:lnTo>
                <a:lnTo>
                  <a:pt x="697615" y="96506"/>
                </a:lnTo>
                <a:cubicBezTo>
                  <a:pt x="705850" y="92517"/>
                  <a:pt x="709294" y="82607"/>
                  <a:pt x="705307" y="74371"/>
                </a:cubicBezTo>
                <a:cubicBezTo>
                  <a:pt x="703680" y="71015"/>
                  <a:pt x="700972" y="68306"/>
                  <a:pt x="697615" y="66681"/>
                </a:cubicBezTo>
                <a:lnTo>
                  <a:pt x="565059" y="402"/>
                </a:lnTo>
                <a:lnTo>
                  <a:pt x="565059" y="402"/>
                </a:lnTo>
                <a:cubicBezTo>
                  <a:pt x="562769" y="-134"/>
                  <a:pt x="560390" y="-134"/>
                  <a:pt x="558100" y="402"/>
                </a:cubicBezTo>
                <a:lnTo>
                  <a:pt x="556112" y="402"/>
                </a:lnTo>
                <a:cubicBezTo>
                  <a:pt x="554037" y="765"/>
                  <a:pt x="552026" y="1435"/>
                  <a:pt x="550147" y="2391"/>
                </a:cubicBezTo>
                <a:lnTo>
                  <a:pt x="550147" y="2391"/>
                </a:lnTo>
                <a:cubicBezTo>
                  <a:pt x="550147" y="2391"/>
                  <a:pt x="550147" y="2391"/>
                  <a:pt x="550147" y="2391"/>
                </a:cubicBezTo>
                <a:cubicBezTo>
                  <a:pt x="548569" y="3573"/>
                  <a:pt x="547224" y="5033"/>
                  <a:pt x="546170" y="6699"/>
                </a:cubicBezTo>
                <a:lnTo>
                  <a:pt x="546170" y="6699"/>
                </a:lnTo>
                <a:cubicBezTo>
                  <a:pt x="544864" y="8906"/>
                  <a:pt x="544175" y="11424"/>
                  <a:pt x="544182" y="13989"/>
                </a:cubicBezTo>
                <a:lnTo>
                  <a:pt x="544182" y="241655"/>
                </a:lnTo>
                <a:cubicBezTo>
                  <a:pt x="534425" y="244366"/>
                  <a:pt x="525892" y="250331"/>
                  <a:pt x="519990" y="258556"/>
                </a:cubicBezTo>
                <a:lnTo>
                  <a:pt x="315191" y="550180"/>
                </a:lnTo>
                <a:lnTo>
                  <a:pt x="261837" y="473960"/>
                </a:lnTo>
                <a:cubicBezTo>
                  <a:pt x="252529" y="460658"/>
                  <a:pt x="237311" y="452741"/>
                  <a:pt x="221076" y="452751"/>
                </a:cubicBezTo>
                <a:lnTo>
                  <a:pt x="221076" y="452751"/>
                </a:lnTo>
                <a:cubicBezTo>
                  <a:pt x="204840" y="452741"/>
                  <a:pt x="189623" y="460658"/>
                  <a:pt x="180315" y="473960"/>
                </a:cubicBezTo>
                <a:lnTo>
                  <a:pt x="8986" y="714218"/>
                </a:lnTo>
                <a:cubicBezTo>
                  <a:pt x="-6754" y="736710"/>
                  <a:pt x="-1280" y="767705"/>
                  <a:pt x="21213" y="783446"/>
                </a:cubicBezTo>
                <a:cubicBezTo>
                  <a:pt x="29577" y="789298"/>
                  <a:pt x="39539" y="792433"/>
                  <a:pt x="49747" y="792426"/>
                </a:cubicBezTo>
                <a:lnTo>
                  <a:pt x="878223" y="792426"/>
                </a:lnTo>
                <a:cubicBezTo>
                  <a:pt x="905676" y="792446"/>
                  <a:pt x="927948" y="770203"/>
                  <a:pt x="927965" y="742751"/>
                </a:cubicBezTo>
                <a:cubicBezTo>
                  <a:pt x="927972" y="732544"/>
                  <a:pt x="924837" y="722582"/>
                  <a:pt x="918984" y="714218"/>
                </a:cubicBezTo>
                <a:close/>
                <a:moveTo>
                  <a:pt x="574338" y="119372"/>
                </a:moveTo>
                <a:lnTo>
                  <a:pt x="574338" y="40501"/>
                </a:lnTo>
                <a:lnTo>
                  <a:pt x="653209" y="79936"/>
                </a:lnTo>
                <a:close/>
                <a:moveTo>
                  <a:pt x="544182" y="277114"/>
                </a:moveTo>
                <a:cubicBezTo>
                  <a:pt x="547346" y="272766"/>
                  <a:pt x="552390" y="270181"/>
                  <a:pt x="557769" y="270154"/>
                </a:cubicBezTo>
                <a:cubicBezTo>
                  <a:pt x="563134" y="270231"/>
                  <a:pt x="568158" y="272806"/>
                  <a:pt x="571356" y="277114"/>
                </a:cubicBezTo>
                <a:lnTo>
                  <a:pt x="652215" y="392106"/>
                </a:lnTo>
                <a:lnTo>
                  <a:pt x="619076" y="408013"/>
                </a:lnTo>
                <a:lnTo>
                  <a:pt x="563402" y="381502"/>
                </a:lnTo>
                <a:cubicBezTo>
                  <a:pt x="558816" y="379195"/>
                  <a:pt x="553407" y="379195"/>
                  <a:pt x="548821" y="381502"/>
                </a:cubicBezTo>
                <a:lnTo>
                  <a:pt x="497124" y="408013"/>
                </a:lnTo>
                <a:lnTo>
                  <a:pt x="463985" y="392438"/>
                </a:lnTo>
                <a:close/>
                <a:moveTo>
                  <a:pt x="35165" y="750340"/>
                </a:moveTo>
                <a:cubicBezTo>
                  <a:pt x="31843" y="745197"/>
                  <a:pt x="31843" y="738582"/>
                  <a:pt x="35165" y="733439"/>
                </a:cubicBezTo>
                <a:lnTo>
                  <a:pt x="204506" y="494175"/>
                </a:lnTo>
                <a:cubicBezTo>
                  <a:pt x="209275" y="486579"/>
                  <a:pt x="219297" y="484286"/>
                  <a:pt x="226893" y="489055"/>
                </a:cubicBezTo>
                <a:cubicBezTo>
                  <a:pt x="228962" y="490354"/>
                  <a:pt x="230712" y="492103"/>
                  <a:pt x="232012" y="494175"/>
                </a:cubicBezTo>
                <a:lnTo>
                  <a:pt x="292325" y="580005"/>
                </a:lnTo>
                <a:lnTo>
                  <a:pt x="196553" y="714218"/>
                </a:lnTo>
                <a:cubicBezTo>
                  <a:pt x="187520" y="727454"/>
                  <a:pt x="185423" y="744235"/>
                  <a:pt x="190919" y="759287"/>
                </a:cubicBezTo>
                <a:lnTo>
                  <a:pt x="49747" y="759287"/>
                </a:lnTo>
                <a:cubicBezTo>
                  <a:pt x="43582" y="759314"/>
                  <a:pt x="37933" y="755847"/>
                  <a:pt x="35165" y="750340"/>
                </a:cubicBezTo>
                <a:close/>
                <a:moveTo>
                  <a:pt x="892804" y="750340"/>
                </a:moveTo>
                <a:cubicBezTo>
                  <a:pt x="890037" y="755847"/>
                  <a:pt x="884387" y="759314"/>
                  <a:pt x="878223" y="759287"/>
                </a:cubicBezTo>
                <a:lnTo>
                  <a:pt x="237314" y="759287"/>
                </a:lnTo>
                <a:cubicBezTo>
                  <a:pt x="231127" y="759393"/>
                  <a:pt x="225439" y="755904"/>
                  <a:pt x="222733" y="750340"/>
                </a:cubicBezTo>
                <a:cubicBezTo>
                  <a:pt x="219433" y="745071"/>
                  <a:pt x="219433" y="738376"/>
                  <a:pt x="222733" y="733107"/>
                </a:cubicBezTo>
                <a:lnTo>
                  <a:pt x="324801" y="587958"/>
                </a:lnTo>
                <a:lnTo>
                  <a:pt x="324801" y="587958"/>
                </a:lnTo>
                <a:lnTo>
                  <a:pt x="442445" y="422263"/>
                </a:lnTo>
                <a:lnTo>
                  <a:pt x="486520" y="443472"/>
                </a:lnTo>
                <a:cubicBezTo>
                  <a:pt x="491106" y="445778"/>
                  <a:pt x="496514" y="445778"/>
                  <a:pt x="501101" y="443472"/>
                </a:cubicBezTo>
                <a:lnTo>
                  <a:pt x="555780" y="416961"/>
                </a:lnTo>
                <a:lnTo>
                  <a:pt x="610460" y="443472"/>
                </a:lnTo>
                <a:cubicBezTo>
                  <a:pt x="615069" y="445676"/>
                  <a:pt x="620431" y="445676"/>
                  <a:pt x="625041" y="443472"/>
                </a:cubicBezTo>
                <a:lnTo>
                  <a:pt x="669779" y="421931"/>
                </a:lnTo>
                <a:lnTo>
                  <a:pt x="890153" y="735427"/>
                </a:lnTo>
                <a:cubicBezTo>
                  <a:pt x="893444" y="739656"/>
                  <a:pt x="894435" y="745236"/>
                  <a:pt x="892804" y="750340"/>
                </a:cubicBezTo>
                <a:close/>
              </a:path>
            </a:pathLst>
          </a:custGeom>
          <a:solidFill>
            <a:schemeClr val="tx1"/>
          </a:solidFill>
          <a:ln w="31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Shape 119">
            <a:extLst>
              <a:ext uri="{FF2B5EF4-FFF2-40B4-BE49-F238E27FC236}">
                <a16:creationId xmlns:a16="http://schemas.microsoft.com/office/drawing/2014/main" id="{2CD4EA16-2D8E-5CAA-0901-D713994FD2B2}"/>
              </a:ext>
            </a:extLst>
          </p:cNvPr>
          <p:cNvSpPr>
            <a:spLocks noChangeAspect="1"/>
          </p:cNvSpPr>
          <p:nvPr/>
        </p:nvSpPr>
        <p:spPr>
          <a:xfrm>
            <a:off x="8170726" y="3228649"/>
            <a:ext cx="236186" cy="288000"/>
          </a:xfrm>
          <a:custGeom>
            <a:avLst/>
            <a:gdLst>
              <a:gd name="connsiteX0" fmla="*/ 261926 w 522900"/>
              <a:gd name="connsiteY0" fmla="*/ 495178 h 637613"/>
              <a:gd name="connsiteX1" fmla="*/ 409141 w 522900"/>
              <a:gd name="connsiteY1" fmla="*/ 495178 h 637613"/>
              <a:gd name="connsiteX2" fmla="*/ 423001 w 522900"/>
              <a:gd name="connsiteY2" fmla="*/ 505455 h 637613"/>
              <a:gd name="connsiteX3" fmla="*/ 415832 w 522900"/>
              <a:gd name="connsiteY3" fmla="*/ 520271 h 637613"/>
              <a:gd name="connsiteX4" fmla="*/ 408185 w 522900"/>
              <a:gd name="connsiteY4" fmla="*/ 521468 h 637613"/>
              <a:gd name="connsiteX5" fmla="*/ 335295 w 522900"/>
              <a:gd name="connsiteY5" fmla="*/ 521468 h 637613"/>
              <a:gd name="connsiteX6" fmla="*/ 335533 w 522900"/>
              <a:gd name="connsiteY6" fmla="*/ 521227 h 637613"/>
              <a:gd name="connsiteX7" fmla="*/ 261208 w 522900"/>
              <a:gd name="connsiteY7" fmla="*/ 521227 h 637613"/>
              <a:gd name="connsiteX8" fmla="*/ 248543 w 522900"/>
              <a:gd name="connsiteY8" fmla="*/ 512623 h 637613"/>
              <a:gd name="connsiteX9" fmla="*/ 253323 w 522900"/>
              <a:gd name="connsiteY9" fmla="*/ 497808 h 637613"/>
              <a:gd name="connsiteX10" fmla="*/ 261926 w 522900"/>
              <a:gd name="connsiteY10" fmla="*/ 495178 h 637613"/>
              <a:gd name="connsiteX11" fmla="*/ 187603 w 522900"/>
              <a:gd name="connsiteY11" fmla="*/ 471280 h 637613"/>
              <a:gd name="connsiteX12" fmla="*/ 193101 w 522900"/>
              <a:gd name="connsiteY12" fmla="*/ 492790 h 637613"/>
              <a:gd name="connsiteX13" fmla="*/ 180912 w 522900"/>
              <a:gd name="connsiteY13" fmla="*/ 505217 h 637613"/>
              <a:gd name="connsiteX14" fmla="*/ 144827 w 522900"/>
              <a:gd name="connsiteY14" fmla="*/ 541305 h 637613"/>
              <a:gd name="connsiteX15" fmla="*/ 123555 w 522900"/>
              <a:gd name="connsiteY15" fmla="*/ 541305 h 637613"/>
              <a:gd name="connsiteX16" fmla="*/ 105630 w 522900"/>
              <a:gd name="connsiteY16" fmla="*/ 523380 h 637613"/>
              <a:gd name="connsiteX17" fmla="*/ 104677 w 522900"/>
              <a:gd name="connsiteY17" fmla="*/ 504261 h 637613"/>
              <a:gd name="connsiteX18" fmla="*/ 124273 w 522900"/>
              <a:gd name="connsiteY18" fmla="*/ 504738 h 637613"/>
              <a:gd name="connsiteX19" fmla="*/ 133832 w 522900"/>
              <a:gd name="connsiteY19" fmla="*/ 514538 h 637613"/>
              <a:gd name="connsiteX20" fmla="*/ 138612 w 522900"/>
              <a:gd name="connsiteY20" fmla="*/ 510235 h 637613"/>
              <a:gd name="connsiteX21" fmla="*/ 173264 w 522900"/>
              <a:gd name="connsiteY21" fmla="*/ 475583 h 637613"/>
              <a:gd name="connsiteX22" fmla="*/ 187603 w 522900"/>
              <a:gd name="connsiteY22" fmla="*/ 471280 h 637613"/>
              <a:gd name="connsiteX23" fmla="*/ 262405 w 522900"/>
              <a:gd name="connsiteY23" fmla="*/ 384768 h 637613"/>
              <a:gd name="connsiteX24" fmla="*/ 335774 w 522900"/>
              <a:gd name="connsiteY24" fmla="*/ 384768 h 637613"/>
              <a:gd name="connsiteX25" fmla="*/ 409620 w 522900"/>
              <a:gd name="connsiteY25" fmla="*/ 384768 h 637613"/>
              <a:gd name="connsiteX26" fmla="*/ 423241 w 522900"/>
              <a:gd name="connsiteY26" fmla="*/ 397672 h 637613"/>
              <a:gd name="connsiteX27" fmla="*/ 410576 w 522900"/>
              <a:gd name="connsiteY27" fmla="*/ 411058 h 637613"/>
              <a:gd name="connsiteX28" fmla="*/ 391457 w 522900"/>
              <a:gd name="connsiteY28" fmla="*/ 411058 h 637613"/>
              <a:gd name="connsiteX29" fmla="*/ 261926 w 522900"/>
              <a:gd name="connsiteY29" fmla="*/ 411058 h 637613"/>
              <a:gd name="connsiteX30" fmla="*/ 249022 w 522900"/>
              <a:gd name="connsiteY30" fmla="*/ 403408 h 637613"/>
              <a:gd name="connsiteX31" fmla="*/ 250454 w 522900"/>
              <a:gd name="connsiteY31" fmla="*/ 389786 h 637613"/>
              <a:gd name="connsiteX32" fmla="*/ 262405 w 522900"/>
              <a:gd name="connsiteY32" fmla="*/ 384768 h 637613"/>
              <a:gd name="connsiteX33" fmla="*/ 190709 w 522900"/>
              <a:gd name="connsiteY33" fmla="*/ 362065 h 637613"/>
              <a:gd name="connsiteX34" fmla="*/ 195966 w 522900"/>
              <a:gd name="connsiteY34" fmla="*/ 377119 h 637613"/>
              <a:gd name="connsiteX35" fmla="*/ 191904 w 522900"/>
              <a:gd name="connsiteY35" fmla="*/ 383334 h 637613"/>
              <a:gd name="connsiteX36" fmla="*/ 144345 w 522900"/>
              <a:gd name="connsiteY36" fmla="*/ 430892 h 637613"/>
              <a:gd name="connsiteX37" fmla="*/ 123793 w 522900"/>
              <a:gd name="connsiteY37" fmla="*/ 430892 h 637613"/>
              <a:gd name="connsiteX38" fmla="*/ 105630 w 522900"/>
              <a:gd name="connsiteY38" fmla="*/ 412730 h 637613"/>
              <a:gd name="connsiteX39" fmla="*/ 104913 w 522900"/>
              <a:gd name="connsiteY39" fmla="*/ 393131 h 637613"/>
              <a:gd name="connsiteX40" fmla="*/ 124032 w 522900"/>
              <a:gd name="connsiteY40" fmla="*/ 394087 h 637613"/>
              <a:gd name="connsiteX41" fmla="*/ 132635 w 522900"/>
              <a:gd name="connsiteY41" fmla="*/ 403885 h 637613"/>
              <a:gd name="connsiteX42" fmla="*/ 135503 w 522900"/>
              <a:gd name="connsiteY42" fmla="*/ 404364 h 637613"/>
              <a:gd name="connsiteX43" fmla="*/ 135982 w 522900"/>
              <a:gd name="connsiteY43" fmla="*/ 404603 h 637613"/>
              <a:gd name="connsiteX44" fmla="*/ 141718 w 522900"/>
              <a:gd name="connsiteY44" fmla="*/ 396717 h 637613"/>
              <a:gd name="connsiteX45" fmla="*/ 173982 w 522900"/>
              <a:gd name="connsiteY45" fmla="*/ 364215 h 637613"/>
              <a:gd name="connsiteX46" fmla="*/ 190709 w 522900"/>
              <a:gd name="connsiteY46" fmla="*/ 362065 h 637613"/>
              <a:gd name="connsiteX47" fmla="*/ 255952 w 522900"/>
              <a:gd name="connsiteY47" fmla="*/ 119254 h 637613"/>
              <a:gd name="connsiteX48" fmla="*/ 269097 w 522900"/>
              <a:gd name="connsiteY48" fmla="*/ 119494 h 637613"/>
              <a:gd name="connsiteX49" fmla="*/ 275548 w 522900"/>
              <a:gd name="connsiteY49" fmla="*/ 131682 h 637613"/>
              <a:gd name="connsiteX50" fmla="*/ 275548 w 522900"/>
              <a:gd name="connsiteY50" fmla="*/ 152713 h 637613"/>
              <a:gd name="connsiteX51" fmla="*/ 280569 w 522900"/>
              <a:gd name="connsiteY51" fmla="*/ 157493 h 637613"/>
              <a:gd name="connsiteX52" fmla="*/ 301600 w 522900"/>
              <a:gd name="connsiteY52" fmla="*/ 157493 h 637613"/>
              <a:gd name="connsiteX53" fmla="*/ 315221 w 522900"/>
              <a:gd name="connsiteY53" fmla="*/ 169920 h 637613"/>
              <a:gd name="connsiteX54" fmla="*/ 301838 w 522900"/>
              <a:gd name="connsiteY54" fmla="*/ 183780 h 637613"/>
              <a:gd name="connsiteX55" fmla="*/ 280807 w 522900"/>
              <a:gd name="connsiteY55" fmla="*/ 183780 h 637613"/>
              <a:gd name="connsiteX56" fmla="*/ 275548 w 522900"/>
              <a:gd name="connsiteY56" fmla="*/ 189277 h 637613"/>
              <a:gd name="connsiteX57" fmla="*/ 275548 w 522900"/>
              <a:gd name="connsiteY57" fmla="*/ 211264 h 637613"/>
              <a:gd name="connsiteX58" fmla="*/ 266230 w 522900"/>
              <a:gd name="connsiteY58" fmla="*/ 222735 h 637613"/>
              <a:gd name="connsiteX59" fmla="*/ 251650 w 522900"/>
              <a:gd name="connsiteY59" fmla="*/ 217238 h 637613"/>
              <a:gd name="connsiteX60" fmla="*/ 249499 w 522900"/>
              <a:gd name="connsiteY60" fmla="*/ 208396 h 637613"/>
              <a:gd name="connsiteX61" fmla="*/ 249499 w 522900"/>
              <a:gd name="connsiteY61" fmla="*/ 188321 h 637613"/>
              <a:gd name="connsiteX62" fmla="*/ 245199 w 522900"/>
              <a:gd name="connsiteY62" fmla="*/ 184021 h 637613"/>
              <a:gd name="connsiteX63" fmla="*/ 223212 w 522900"/>
              <a:gd name="connsiteY63" fmla="*/ 184021 h 637613"/>
              <a:gd name="connsiteX64" fmla="*/ 210306 w 522900"/>
              <a:gd name="connsiteY64" fmla="*/ 172788 h 637613"/>
              <a:gd name="connsiteX65" fmla="*/ 219388 w 522900"/>
              <a:gd name="connsiteY65" fmla="*/ 158449 h 637613"/>
              <a:gd name="connsiteX66" fmla="*/ 234204 w 522900"/>
              <a:gd name="connsiteY66" fmla="*/ 158449 h 637613"/>
              <a:gd name="connsiteX67" fmla="*/ 234204 w 522900"/>
              <a:gd name="connsiteY67" fmla="*/ 157970 h 637613"/>
              <a:gd name="connsiteX68" fmla="*/ 233966 w 522900"/>
              <a:gd name="connsiteY68" fmla="*/ 157493 h 637613"/>
              <a:gd name="connsiteX69" fmla="*/ 243764 w 522900"/>
              <a:gd name="connsiteY69" fmla="*/ 157493 h 637613"/>
              <a:gd name="connsiteX70" fmla="*/ 249261 w 522900"/>
              <a:gd name="connsiteY70" fmla="*/ 151757 h 637613"/>
              <a:gd name="connsiteX71" fmla="*/ 249261 w 522900"/>
              <a:gd name="connsiteY71" fmla="*/ 131203 h 637613"/>
              <a:gd name="connsiteX72" fmla="*/ 255952 w 522900"/>
              <a:gd name="connsiteY72" fmla="*/ 119254 h 637613"/>
              <a:gd name="connsiteX73" fmla="*/ 262885 w 522900"/>
              <a:gd name="connsiteY73" fmla="*/ 90100 h 637613"/>
              <a:gd name="connsiteX74" fmla="*/ 182106 w 522900"/>
              <a:gd name="connsiteY74" fmla="*/ 169443 h 637613"/>
              <a:gd name="connsiteX75" fmla="*/ 231006 w 522900"/>
              <a:gd name="connsiteY75" fmla="*/ 244656 h 637613"/>
              <a:gd name="connsiteX76" fmla="*/ 262286 w 522900"/>
              <a:gd name="connsiteY76" fmla="*/ 250912 h 637613"/>
              <a:gd name="connsiteX77" fmla="*/ 262167 w 522900"/>
              <a:gd name="connsiteY77" fmla="*/ 250936 h 637613"/>
              <a:gd name="connsiteX78" fmla="*/ 262406 w 522900"/>
              <a:gd name="connsiteY78" fmla="*/ 250936 h 637613"/>
              <a:gd name="connsiteX79" fmla="*/ 262286 w 522900"/>
              <a:gd name="connsiteY79" fmla="*/ 250912 h 637613"/>
              <a:gd name="connsiteX80" fmla="*/ 293407 w 522900"/>
              <a:gd name="connsiteY80" fmla="*/ 244681 h 637613"/>
              <a:gd name="connsiteX81" fmla="*/ 342943 w 522900"/>
              <a:gd name="connsiteY81" fmla="*/ 171116 h 637613"/>
              <a:gd name="connsiteX82" fmla="*/ 262885 w 522900"/>
              <a:gd name="connsiteY82" fmla="*/ 90100 h 637613"/>
              <a:gd name="connsiteX83" fmla="*/ 263123 w 522900"/>
              <a:gd name="connsiteY83" fmla="*/ 63810 h 637613"/>
              <a:gd name="connsiteX84" fmla="*/ 369471 w 522900"/>
              <a:gd name="connsiteY84" fmla="*/ 171355 h 637613"/>
              <a:gd name="connsiteX85" fmla="*/ 262406 w 522900"/>
              <a:gd name="connsiteY85" fmla="*/ 277226 h 637613"/>
              <a:gd name="connsiteX86" fmla="*/ 156057 w 522900"/>
              <a:gd name="connsiteY86" fmla="*/ 169443 h 637613"/>
              <a:gd name="connsiteX87" fmla="*/ 263123 w 522900"/>
              <a:gd name="connsiteY87" fmla="*/ 63810 h 637613"/>
              <a:gd name="connsiteX88" fmla="*/ 67154 w 522900"/>
              <a:gd name="connsiteY88" fmla="*/ 26528 h 637613"/>
              <a:gd name="connsiteX89" fmla="*/ 45167 w 522900"/>
              <a:gd name="connsiteY89" fmla="*/ 31784 h 637613"/>
              <a:gd name="connsiteX90" fmla="*/ 26766 w 522900"/>
              <a:gd name="connsiteY90" fmla="*/ 67633 h 637613"/>
              <a:gd name="connsiteX91" fmla="*/ 26766 w 522900"/>
              <a:gd name="connsiteY91" fmla="*/ 319046 h 637613"/>
              <a:gd name="connsiteX92" fmla="*/ 27243 w 522900"/>
              <a:gd name="connsiteY92" fmla="*/ 319046 h 637613"/>
              <a:gd name="connsiteX93" fmla="*/ 27243 w 522900"/>
              <a:gd name="connsiteY93" fmla="*/ 567112 h 637613"/>
              <a:gd name="connsiteX94" fmla="*/ 27243 w 522900"/>
              <a:gd name="connsiteY94" fmla="*/ 574521 h 637613"/>
              <a:gd name="connsiteX95" fmla="*/ 65242 w 522900"/>
              <a:gd name="connsiteY95" fmla="*/ 610847 h 637613"/>
              <a:gd name="connsiteX96" fmla="*/ 459091 w 522900"/>
              <a:gd name="connsiteY96" fmla="*/ 610847 h 637613"/>
              <a:gd name="connsiteX97" fmla="*/ 476059 w 522900"/>
              <a:gd name="connsiteY97" fmla="*/ 607023 h 637613"/>
              <a:gd name="connsiteX98" fmla="*/ 497090 w 522900"/>
              <a:gd name="connsiteY98" fmla="*/ 571415 h 637613"/>
              <a:gd name="connsiteX99" fmla="*/ 497090 w 522900"/>
              <a:gd name="connsiteY99" fmla="*/ 387874 h 637613"/>
              <a:gd name="connsiteX100" fmla="*/ 497090 w 522900"/>
              <a:gd name="connsiteY100" fmla="*/ 66916 h 637613"/>
              <a:gd name="connsiteX101" fmla="*/ 490875 w 522900"/>
              <a:gd name="connsiteY101" fmla="*/ 43497 h 637613"/>
              <a:gd name="connsiteX102" fmla="*/ 456940 w 522900"/>
              <a:gd name="connsiteY102" fmla="*/ 26528 h 637613"/>
              <a:gd name="connsiteX103" fmla="*/ 212937 w 522900"/>
              <a:gd name="connsiteY103" fmla="*/ 26528 h 637613"/>
              <a:gd name="connsiteX104" fmla="*/ 67154 w 522900"/>
              <a:gd name="connsiteY104" fmla="*/ 26528 h 637613"/>
              <a:gd name="connsiteX105" fmla="*/ 65960 w 522900"/>
              <a:gd name="connsiteY105" fmla="*/ 0 h 637613"/>
              <a:gd name="connsiteX106" fmla="*/ 457896 w 522900"/>
              <a:gd name="connsiteY106" fmla="*/ 0 h 637613"/>
              <a:gd name="connsiteX107" fmla="*/ 521227 w 522900"/>
              <a:gd name="connsiteY107" fmla="*/ 48991 h 637613"/>
              <a:gd name="connsiteX108" fmla="*/ 522900 w 522900"/>
              <a:gd name="connsiteY108" fmla="*/ 65242 h 637613"/>
              <a:gd name="connsiteX109" fmla="*/ 522900 w 522900"/>
              <a:gd name="connsiteY109" fmla="*/ 571891 h 637613"/>
              <a:gd name="connsiteX110" fmla="*/ 474147 w 522900"/>
              <a:gd name="connsiteY110" fmla="*/ 635701 h 637613"/>
              <a:gd name="connsiteX111" fmla="*/ 458373 w 522900"/>
              <a:gd name="connsiteY111" fmla="*/ 637613 h 637613"/>
              <a:gd name="connsiteX112" fmla="*/ 64525 w 522900"/>
              <a:gd name="connsiteY112" fmla="*/ 637613 h 637613"/>
              <a:gd name="connsiteX113" fmla="*/ 0 w 522900"/>
              <a:gd name="connsiteY113" fmla="*/ 571415 h 637613"/>
              <a:gd name="connsiteX114" fmla="*/ 0 w 522900"/>
              <a:gd name="connsiteY114" fmla="*/ 399345 h 637613"/>
              <a:gd name="connsiteX115" fmla="*/ 0 w 522900"/>
              <a:gd name="connsiteY115" fmla="*/ 319046 h 637613"/>
              <a:gd name="connsiteX116" fmla="*/ 476 w 522900"/>
              <a:gd name="connsiteY116" fmla="*/ 319046 h 637613"/>
              <a:gd name="connsiteX117" fmla="*/ 476 w 522900"/>
              <a:gd name="connsiteY117" fmla="*/ 67154 h 637613"/>
              <a:gd name="connsiteX118" fmla="*/ 32023 w 522900"/>
              <a:gd name="connsiteY118" fmla="*/ 8842 h 637613"/>
              <a:gd name="connsiteX119" fmla="*/ 65960 w 522900"/>
              <a:gd name="connsiteY119" fmla="*/ 0 h 6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22900" h="637613">
                <a:moveTo>
                  <a:pt x="261926" y="495178"/>
                </a:moveTo>
                <a:cubicBezTo>
                  <a:pt x="310917" y="495178"/>
                  <a:pt x="360150" y="495178"/>
                  <a:pt x="409141" y="495178"/>
                </a:cubicBezTo>
                <a:cubicBezTo>
                  <a:pt x="416309" y="495178"/>
                  <a:pt x="421806" y="499481"/>
                  <a:pt x="423001" y="505455"/>
                </a:cubicBezTo>
                <a:cubicBezTo>
                  <a:pt x="424197" y="511667"/>
                  <a:pt x="421806" y="517644"/>
                  <a:pt x="415832" y="520271"/>
                </a:cubicBezTo>
                <a:cubicBezTo>
                  <a:pt x="413444" y="521227"/>
                  <a:pt x="410814" y="521468"/>
                  <a:pt x="408185" y="521468"/>
                </a:cubicBezTo>
                <a:cubicBezTo>
                  <a:pt x="383810" y="521468"/>
                  <a:pt x="359670" y="521468"/>
                  <a:pt x="335295" y="521468"/>
                </a:cubicBezTo>
                <a:lnTo>
                  <a:pt x="335533" y="521227"/>
                </a:lnTo>
                <a:cubicBezTo>
                  <a:pt x="310679" y="521227"/>
                  <a:pt x="286063" y="521227"/>
                  <a:pt x="261208" y="521227"/>
                </a:cubicBezTo>
                <a:cubicBezTo>
                  <a:pt x="254996" y="521227"/>
                  <a:pt x="250216" y="517882"/>
                  <a:pt x="248543" y="512623"/>
                </a:cubicBezTo>
                <a:cubicBezTo>
                  <a:pt x="246631" y="506888"/>
                  <a:pt x="248543" y="500914"/>
                  <a:pt x="253323" y="497808"/>
                </a:cubicBezTo>
                <a:cubicBezTo>
                  <a:pt x="255952" y="496134"/>
                  <a:pt x="259058" y="495178"/>
                  <a:pt x="261926" y="495178"/>
                </a:cubicBezTo>
                <a:close/>
                <a:moveTo>
                  <a:pt x="187603" y="471280"/>
                </a:moveTo>
                <a:cubicBezTo>
                  <a:pt x="196924" y="474389"/>
                  <a:pt x="199792" y="485381"/>
                  <a:pt x="193101" y="492790"/>
                </a:cubicBezTo>
                <a:cubicBezTo>
                  <a:pt x="189277" y="497091"/>
                  <a:pt x="184974" y="500914"/>
                  <a:pt x="180912" y="505217"/>
                </a:cubicBezTo>
                <a:cubicBezTo>
                  <a:pt x="168964" y="517165"/>
                  <a:pt x="157013" y="529354"/>
                  <a:pt x="144827" y="541305"/>
                </a:cubicBezTo>
                <a:cubicBezTo>
                  <a:pt x="137894" y="548235"/>
                  <a:pt x="130485" y="548235"/>
                  <a:pt x="123555" y="541305"/>
                </a:cubicBezTo>
                <a:cubicBezTo>
                  <a:pt x="117581" y="535328"/>
                  <a:pt x="111607" y="529354"/>
                  <a:pt x="105630" y="523380"/>
                </a:cubicBezTo>
                <a:cubicBezTo>
                  <a:pt x="99895" y="517406"/>
                  <a:pt x="99418" y="509518"/>
                  <a:pt x="104677" y="504261"/>
                </a:cubicBezTo>
                <a:cubicBezTo>
                  <a:pt x="110172" y="498764"/>
                  <a:pt x="118060" y="498764"/>
                  <a:pt x="124273" y="504738"/>
                </a:cubicBezTo>
                <a:cubicBezTo>
                  <a:pt x="127379" y="507847"/>
                  <a:pt x="130247" y="510953"/>
                  <a:pt x="133832" y="514538"/>
                </a:cubicBezTo>
                <a:cubicBezTo>
                  <a:pt x="135744" y="512627"/>
                  <a:pt x="137177" y="511430"/>
                  <a:pt x="138612" y="510235"/>
                </a:cubicBezTo>
                <a:cubicBezTo>
                  <a:pt x="150083" y="498764"/>
                  <a:pt x="161793" y="487054"/>
                  <a:pt x="173264" y="475583"/>
                </a:cubicBezTo>
                <a:cubicBezTo>
                  <a:pt x="177326" y="471521"/>
                  <a:pt x="181868" y="469368"/>
                  <a:pt x="187603" y="471280"/>
                </a:cubicBezTo>
                <a:close/>
                <a:moveTo>
                  <a:pt x="262405" y="384768"/>
                </a:moveTo>
                <a:cubicBezTo>
                  <a:pt x="286783" y="384768"/>
                  <a:pt x="311396" y="384768"/>
                  <a:pt x="335774" y="384768"/>
                </a:cubicBezTo>
                <a:cubicBezTo>
                  <a:pt x="360388" y="384768"/>
                  <a:pt x="385004" y="384768"/>
                  <a:pt x="409620" y="384768"/>
                </a:cubicBezTo>
                <a:cubicBezTo>
                  <a:pt x="417744" y="384768"/>
                  <a:pt x="423241" y="390027"/>
                  <a:pt x="423241" y="397672"/>
                </a:cubicBezTo>
                <a:cubicBezTo>
                  <a:pt x="423241" y="405081"/>
                  <a:pt x="417985" y="410817"/>
                  <a:pt x="410576" y="411058"/>
                </a:cubicBezTo>
                <a:cubicBezTo>
                  <a:pt x="404122" y="411058"/>
                  <a:pt x="397910" y="411058"/>
                  <a:pt x="391457" y="411058"/>
                </a:cubicBezTo>
                <a:cubicBezTo>
                  <a:pt x="348440" y="411058"/>
                  <a:pt x="305184" y="411058"/>
                  <a:pt x="261926" y="411058"/>
                </a:cubicBezTo>
                <a:cubicBezTo>
                  <a:pt x="255952" y="411058"/>
                  <a:pt x="251410" y="408666"/>
                  <a:pt x="249022" y="403408"/>
                </a:cubicBezTo>
                <a:cubicBezTo>
                  <a:pt x="246872" y="398869"/>
                  <a:pt x="247110" y="393851"/>
                  <a:pt x="250454" y="389786"/>
                </a:cubicBezTo>
                <a:cubicBezTo>
                  <a:pt x="253322" y="385962"/>
                  <a:pt x="257625" y="384768"/>
                  <a:pt x="262405" y="384768"/>
                </a:cubicBezTo>
                <a:close/>
                <a:moveTo>
                  <a:pt x="190709" y="362065"/>
                </a:moveTo>
                <a:cubicBezTo>
                  <a:pt x="195728" y="365171"/>
                  <a:pt x="198119" y="371145"/>
                  <a:pt x="195966" y="377119"/>
                </a:cubicBezTo>
                <a:cubicBezTo>
                  <a:pt x="195251" y="379272"/>
                  <a:pt x="193577" y="381422"/>
                  <a:pt x="191904" y="383334"/>
                </a:cubicBezTo>
                <a:cubicBezTo>
                  <a:pt x="176132" y="399346"/>
                  <a:pt x="160358" y="415118"/>
                  <a:pt x="144345" y="430892"/>
                </a:cubicBezTo>
                <a:cubicBezTo>
                  <a:pt x="137653" y="437584"/>
                  <a:pt x="130723" y="437584"/>
                  <a:pt x="123793" y="430892"/>
                </a:cubicBezTo>
                <a:cubicBezTo>
                  <a:pt x="117581" y="424916"/>
                  <a:pt x="111604" y="418942"/>
                  <a:pt x="105630" y="412730"/>
                </a:cubicBezTo>
                <a:cubicBezTo>
                  <a:pt x="99895" y="406753"/>
                  <a:pt x="99656" y="398390"/>
                  <a:pt x="104913" y="393131"/>
                </a:cubicBezTo>
                <a:cubicBezTo>
                  <a:pt x="110172" y="388113"/>
                  <a:pt x="118296" y="388352"/>
                  <a:pt x="124032" y="394087"/>
                </a:cubicBezTo>
                <a:cubicBezTo>
                  <a:pt x="127138" y="397194"/>
                  <a:pt x="129767" y="400541"/>
                  <a:pt x="132635" y="403885"/>
                </a:cubicBezTo>
                <a:cubicBezTo>
                  <a:pt x="133591" y="403885"/>
                  <a:pt x="134547" y="404126"/>
                  <a:pt x="135503" y="404364"/>
                </a:cubicBezTo>
                <a:lnTo>
                  <a:pt x="135982" y="404603"/>
                </a:lnTo>
                <a:cubicBezTo>
                  <a:pt x="137894" y="401973"/>
                  <a:pt x="139568" y="399105"/>
                  <a:pt x="141718" y="396717"/>
                </a:cubicBezTo>
                <a:cubicBezTo>
                  <a:pt x="152472" y="385722"/>
                  <a:pt x="163225" y="374969"/>
                  <a:pt x="173982" y="364215"/>
                </a:cubicBezTo>
                <a:cubicBezTo>
                  <a:pt x="178759" y="359435"/>
                  <a:pt x="185451" y="358717"/>
                  <a:pt x="190709" y="362065"/>
                </a:cubicBezTo>
                <a:close/>
                <a:moveTo>
                  <a:pt x="255952" y="119254"/>
                </a:moveTo>
                <a:cubicBezTo>
                  <a:pt x="259716" y="117043"/>
                  <a:pt x="264556" y="116864"/>
                  <a:pt x="269097" y="119494"/>
                </a:cubicBezTo>
                <a:cubicBezTo>
                  <a:pt x="273636" y="122123"/>
                  <a:pt x="275548" y="126423"/>
                  <a:pt x="275548" y="131682"/>
                </a:cubicBezTo>
                <a:cubicBezTo>
                  <a:pt x="275548" y="138612"/>
                  <a:pt x="275548" y="145783"/>
                  <a:pt x="275548" y="152713"/>
                </a:cubicBezTo>
                <a:cubicBezTo>
                  <a:pt x="275548" y="156299"/>
                  <a:pt x="276983" y="157731"/>
                  <a:pt x="280569" y="157493"/>
                </a:cubicBezTo>
                <a:cubicBezTo>
                  <a:pt x="287499" y="157493"/>
                  <a:pt x="294667" y="157493"/>
                  <a:pt x="301600" y="157493"/>
                </a:cubicBezTo>
                <a:cubicBezTo>
                  <a:pt x="309486" y="157493"/>
                  <a:pt x="314983" y="162511"/>
                  <a:pt x="315221" y="169920"/>
                </a:cubicBezTo>
                <a:cubicBezTo>
                  <a:pt x="315221" y="177568"/>
                  <a:pt x="309962" y="183542"/>
                  <a:pt x="301838" y="183780"/>
                </a:cubicBezTo>
                <a:cubicBezTo>
                  <a:pt x="294908" y="184021"/>
                  <a:pt x="287737" y="184021"/>
                  <a:pt x="280807" y="183780"/>
                </a:cubicBezTo>
                <a:cubicBezTo>
                  <a:pt x="276745" y="183780"/>
                  <a:pt x="275310" y="185215"/>
                  <a:pt x="275548" y="189277"/>
                </a:cubicBezTo>
                <a:cubicBezTo>
                  <a:pt x="275548" y="196687"/>
                  <a:pt x="275789" y="203855"/>
                  <a:pt x="275548" y="211264"/>
                </a:cubicBezTo>
                <a:cubicBezTo>
                  <a:pt x="275310" y="217238"/>
                  <a:pt x="271486" y="221541"/>
                  <a:pt x="266230" y="222735"/>
                </a:cubicBezTo>
                <a:cubicBezTo>
                  <a:pt x="260253" y="224171"/>
                  <a:pt x="254517" y="222256"/>
                  <a:pt x="251650" y="217238"/>
                </a:cubicBezTo>
                <a:cubicBezTo>
                  <a:pt x="250217" y="214611"/>
                  <a:pt x="249499" y="211502"/>
                  <a:pt x="249499" y="208396"/>
                </a:cubicBezTo>
                <a:cubicBezTo>
                  <a:pt x="249261" y="201705"/>
                  <a:pt x="249499" y="195013"/>
                  <a:pt x="249499" y="188321"/>
                </a:cubicBezTo>
                <a:cubicBezTo>
                  <a:pt x="249499" y="184977"/>
                  <a:pt x="248305" y="184021"/>
                  <a:pt x="245199" y="184021"/>
                </a:cubicBezTo>
                <a:cubicBezTo>
                  <a:pt x="237790" y="184021"/>
                  <a:pt x="230619" y="184021"/>
                  <a:pt x="223212" y="184021"/>
                </a:cubicBezTo>
                <a:cubicBezTo>
                  <a:pt x="216280" y="184021"/>
                  <a:pt x="211023" y="179000"/>
                  <a:pt x="210306" y="172788"/>
                </a:cubicBezTo>
                <a:cubicBezTo>
                  <a:pt x="209587" y="165856"/>
                  <a:pt x="213173" y="159405"/>
                  <a:pt x="219388" y="158449"/>
                </a:cubicBezTo>
                <a:cubicBezTo>
                  <a:pt x="224168" y="157731"/>
                  <a:pt x="229424" y="158449"/>
                  <a:pt x="234204" y="158449"/>
                </a:cubicBezTo>
                <a:lnTo>
                  <a:pt x="234204" y="157970"/>
                </a:lnTo>
                <a:lnTo>
                  <a:pt x="233966" y="157493"/>
                </a:lnTo>
                <a:cubicBezTo>
                  <a:pt x="237310" y="157493"/>
                  <a:pt x="240419" y="157252"/>
                  <a:pt x="243764" y="157493"/>
                </a:cubicBezTo>
                <a:cubicBezTo>
                  <a:pt x="248305" y="157970"/>
                  <a:pt x="249499" y="155819"/>
                  <a:pt x="249261" y="151757"/>
                </a:cubicBezTo>
                <a:cubicBezTo>
                  <a:pt x="249261" y="144827"/>
                  <a:pt x="249023" y="138133"/>
                  <a:pt x="249261" y="131203"/>
                </a:cubicBezTo>
                <a:cubicBezTo>
                  <a:pt x="249499" y="125707"/>
                  <a:pt x="252188" y="121465"/>
                  <a:pt x="255952" y="119254"/>
                </a:cubicBezTo>
                <a:close/>
                <a:moveTo>
                  <a:pt x="262885" y="90100"/>
                </a:moveTo>
                <a:cubicBezTo>
                  <a:pt x="218912" y="90100"/>
                  <a:pt x="182824" y="125708"/>
                  <a:pt x="182106" y="169443"/>
                </a:cubicBezTo>
                <a:cubicBezTo>
                  <a:pt x="181570" y="202780"/>
                  <a:pt x="202003" y="232221"/>
                  <a:pt x="231006" y="244656"/>
                </a:cubicBezTo>
                <a:lnTo>
                  <a:pt x="262286" y="250912"/>
                </a:lnTo>
                <a:lnTo>
                  <a:pt x="262167" y="250936"/>
                </a:lnTo>
                <a:lnTo>
                  <a:pt x="262406" y="250936"/>
                </a:lnTo>
                <a:lnTo>
                  <a:pt x="262286" y="250912"/>
                </a:lnTo>
                <a:lnTo>
                  <a:pt x="293407" y="244681"/>
                </a:lnTo>
                <a:cubicBezTo>
                  <a:pt x="322287" y="232594"/>
                  <a:pt x="342764" y="204275"/>
                  <a:pt x="342943" y="171116"/>
                </a:cubicBezTo>
                <a:cubicBezTo>
                  <a:pt x="342943" y="126664"/>
                  <a:pt x="307097" y="90338"/>
                  <a:pt x="262885" y="90100"/>
                </a:cubicBezTo>
                <a:close/>
                <a:moveTo>
                  <a:pt x="263123" y="63810"/>
                </a:moveTo>
                <a:cubicBezTo>
                  <a:pt x="321915" y="63810"/>
                  <a:pt x="369471" y="112086"/>
                  <a:pt x="369471" y="171355"/>
                </a:cubicBezTo>
                <a:cubicBezTo>
                  <a:pt x="369471" y="230144"/>
                  <a:pt x="321436" y="277464"/>
                  <a:pt x="262406" y="277226"/>
                </a:cubicBezTo>
                <a:cubicBezTo>
                  <a:pt x="203375" y="277464"/>
                  <a:pt x="155340" y="227993"/>
                  <a:pt x="156057" y="169443"/>
                </a:cubicBezTo>
                <a:cubicBezTo>
                  <a:pt x="156775" y="110889"/>
                  <a:pt x="204334" y="63572"/>
                  <a:pt x="263123" y="63810"/>
                </a:cubicBezTo>
                <a:close/>
                <a:moveTo>
                  <a:pt x="67154" y="26528"/>
                </a:moveTo>
                <a:cubicBezTo>
                  <a:pt x="59506" y="26528"/>
                  <a:pt x="52097" y="27484"/>
                  <a:pt x="45167" y="31784"/>
                </a:cubicBezTo>
                <a:cubicBezTo>
                  <a:pt x="31784" y="40149"/>
                  <a:pt x="26766" y="52577"/>
                  <a:pt x="26766" y="67633"/>
                </a:cubicBezTo>
                <a:cubicBezTo>
                  <a:pt x="26766" y="151518"/>
                  <a:pt x="26766" y="235162"/>
                  <a:pt x="26766" y="319046"/>
                </a:cubicBezTo>
                <a:lnTo>
                  <a:pt x="27243" y="319046"/>
                </a:lnTo>
                <a:lnTo>
                  <a:pt x="27243" y="567112"/>
                </a:lnTo>
                <a:cubicBezTo>
                  <a:pt x="27243" y="569503"/>
                  <a:pt x="27243" y="572132"/>
                  <a:pt x="27243" y="574521"/>
                </a:cubicBezTo>
                <a:cubicBezTo>
                  <a:pt x="28440" y="595790"/>
                  <a:pt x="44211" y="610847"/>
                  <a:pt x="65242" y="610847"/>
                </a:cubicBezTo>
                <a:cubicBezTo>
                  <a:pt x="196447" y="610847"/>
                  <a:pt x="327888" y="610847"/>
                  <a:pt x="459091" y="610847"/>
                </a:cubicBezTo>
                <a:cubicBezTo>
                  <a:pt x="464826" y="610847"/>
                  <a:pt x="471041" y="609414"/>
                  <a:pt x="476059" y="607023"/>
                </a:cubicBezTo>
                <a:cubicBezTo>
                  <a:pt x="490637" y="600093"/>
                  <a:pt x="497090" y="587427"/>
                  <a:pt x="497090" y="571415"/>
                </a:cubicBezTo>
                <a:cubicBezTo>
                  <a:pt x="497090" y="510234"/>
                  <a:pt x="497090" y="449054"/>
                  <a:pt x="497090" y="387874"/>
                </a:cubicBezTo>
                <a:cubicBezTo>
                  <a:pt x="497090" y="280809"/>
                  <a:pt x="497090" y="173743"/>
                  <a:pt x="497090" y="66916"/>
                </a:cubicBezTo>
                <a:cubicBezTo>
                  <a:pt x="497090" y="58551"/>
                  <a:pt x="495655" y="50426"/>
                  <a:pt x="490875" y="43497"/>
                </a:cubicBezTo>
                <a:cubicBezTo>
                  <a:pt x="482751" y="31546"/>
                  <a:pt x="471279" y="26528"/>
                  <a:pt x="456940" y="26528"/>
                </a:cubicBezTo>
                <a:cubicBezTo>
                  <a:pt x="375685" y="26528"/>
                  <a:pt x="294430" y="26528"/>
                  <a:pt x="212937" y="26528"/>
                </a:cubicBezTo>
                <a:cubicBezTo>
                  <a:pt x="164422" y="26528"/>
                  <a:pt x="115669" y="26528"/>
                  <a:pt x="67154" y="26528"/>
                </a:cubicBezTo>
                <a:close/>
                <a:moveTo>
                  <a:pt x="65960" y="0"/>
                </a:moveTo>
                <a:cubicBezTo>
                  <a:pt x="196685" y="0"/>
                  <a:pt x="327409" y="0"/>
                  <a:pt x="457896" y="0"/>
                </a:cubicBezTo>
                <a:cubicBezTo>
                  <a:pt x="489442" y="0"/>
                  <a:pt x="513102" y="18401"/>
                  <a:pt x="521227" y="48991"/>
                </a:cubicBezTo>
                <a:cubicBezTo>
                  <a:pt x="522662" y="54250"/>
                  <a:pt x="522900" y="59748"/>
                  <a:pt x="522900" y="65242"/>
                </a:cubicBezTo>
                <a:cubicBezTo>
                  <a:pt x="522900" y="234206"/>
                  <a:pt x="522900" y="402931"/>
                  <a:pt x="522900" y="571891"/>
                </a:cubicBezTo>
                <a:cubicBezTo>
                  <a:pt x="522900" y="603438"/>
                  <a:pt x="504499" y="627336"/>
                  <a:pt x="474147" y="635701"/>
                </a:cubicBezTo>
                <a:cubicBezTo>
                  <a:pt x="469129" y="637136"/>
                  <a:pt x="463632" y="637613"/>
                  <a:pt x="458373" y="637613"/>
                </a:cubicBezTo>
                <a:cubicBezTo>
                  <a:pt x="327171" y="637613"/>
                  <a:pt x="195729" y="637613"/>
                  <a:pt x="64525" y="637613"/>
                </a:cubicBezTo>
                <a:cubicBezTo>
                  <a:pt x="27722" y="637613"/>
                  <a:pt x="238" y="609173"/>
                  <a:pt x="0" y="571415"/>
                </a:cubicBezTo>
                <a:cubicBezTo>
                  <a:pt x="0" y="514058"/>
                  <a:pt x="0" y="456702"/>
                  <a:pt x="0" y="399345"/>
                </a:cubicBezTo>
                <a:lnTo>
                  <a:pt x="0" y="319046"/>
                </a:lnTo>
                <a:lnTo>
                  <a:pt x="476" y="319046"/>
                </a:lnTo>
                <a:cubicBezTo>
                  <a:pt x="476" y="235162"/>
                  <a:pt x="476" y="151039"/>
                  <a:pt x="476" y="67154"/>
                </a:cubicBezTo>
                <a:cubicBezTo>
                  <a:pt x="476" y="42061"/>
                  <a:pt x="10515" y="22225"/>
                  <a:pt x="32023" y="8842"/>
                </a:cubicBezTo>
                <a:cubicBezTo>
                  <a:pt x="42300" y="2391"/>
                  <a:pt x="53771" y="0"/>
                  <a:pt x="65960" y="0"/>
                </a:cubicBezTo>
                <a:close/>
              </a:path>
            </a:pathLst>
          </a:custGeom>
          <a:solidFill>
            <a:srgbClr val="23BEA4"/>
          </a:solidFill>
          <a:ln w="0" cap="flat">
            <a:noFill/>
            <a:prstDash val="solid"/>
            <a:miter/>
          </a:ln>
        </p:spPr>
        <p:txBody>
          <a:bodyPr wrap="square" rtlCol="0" anchor="ctr">
            <a:noAutofit/>
          </a:bodyPr>
          <a:lstStyle/>
          <a:p>
            <a:endParaRPr lang="pt-PT"/>
          </a:p>
        </p:txBody>
      </p:sp>
      <p:pic>
        <p:nvPicPr>
          <p:cNvPr id="1026" name="Picture 2" descr="Humanwell Pharmaceutical US, Inc. | LinkedIn">
            <a:extLst>
              <a:ext uri="{FF2B5EF4-FFF2-40B4-BE49-F238E27FC236}">
                <a16:creationId xmlns:a16="http://schemas.microsoft.com/office/drawing/2014/main" id="{13DE422C-6139-FA4A-98C5-83140334FFA3}"/>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82748" y="549750"/>
            <a:ext cx="1041575" cy="1041575"/>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536DA23D-B5A7-8B6A-544E-9AD023B8F6F8}"/>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17</a:t>
            </a:fld>
            <a:endParaRPr lang="en-GB" sz="1050">
              <a:solidFill>
                <a:srgbClr val="002855"/>
              </a:solidFill>
              <a:latin typeface="Calibri Light" panose="020F0302020204030204"/>
              <a:ea typeface="Verdana" panose="020B0604030504040204" pitchFamily="34" charset="0"/>
            </a:endParaRPr>
          </a:p>
        </p:txBody>
      </p:sp>
      <p:grpSp>
        <p:nvGrpSpPr>
          <p:cNvPr id="9" name="Group 8">
            <a:extLst>
              <a:ext uri="{FF2B5EF4-FFF2-40B4-BE49-F238E27FC236}">
                <a16:creationId xmlns:a16="http://schemas.microsoft.com/office/drawing/2014/main" id="{E1D0FBC5-1D51-2EF1-06B5-3390C384CDA9}"/>
              </a:ext>
            </a:extLst>
          </p:cNvPr>
          <p:cNvGrpSpPr/>
          <p:nvPr/>
        </p:nvGrpSpPr>
        <p:grpSpPr>
          <a:xfrm>
            <a:off x="3782971" y="6350928"/>
            <a:ext cx="1649347" cy="348031"/>
            <a:chOff x="3782971" y="6350928"/>
            <a:chExt cx="1649347" cy="348031"/>
          </a:xfrm>
        </p:grpSpPr>
        <p:sp>
          <p:nvSpPr>
            <p:cNvPr id="10" name="Rectangle: Rounded Corners 54">
              <a:extLst>
                <a:ext uri="{FF2B5EF4-FFF2-40B4-BE49-F238E27FC236}">
                  <a16:creationId xmlns:a16="http://schemas.microsoft.com/office/drawing/2014/main" id="{53832116-4282-B274-5AE7-BF2CACE36C05}"/>
                </a:ext>
              </a:extLst>
            </p:cNvPr>
            <p:cNvSpPr/>
            <p:nvPr/>
          </p:nvSpPr>
          <p:spPr>
            <a:xfrm flipH="1">
              <a:off x="3782971" y="6350928"/>
              <a:ext cx="1649347" cy="348031"/>
            </a:xfrm>
            <a:prstGeom prst="roundRect">
              <a:avLst>
                <a:gd name="adj" fmla="val 50000"/>
              </a:avLst>
            </a:prstGeom>
            <a:noFill/>
            <a:ln w="12700" cap="flat" cmpd="sng" algn="ctr">
              <a:noFill/>
              <a:prstDash val="solid"/>
              <a:miter lim="800000"/>
            </a:ln>
            <a:effectLst/>
          </p:spPr>
          <p:txBody>
            <a:bodyPr rot="0" spcFirstLastPara="0" vertOverflow="overflow" horzOverflow="overflow" vert="horz" wrap="none" lIns="360000" tIns="36000" rIns="144000" bIns="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600" b="1" i="0" u="sng" strike="noStrike" kern="0" cap="none" spc="0" normalizeH="0" baseline="0" noProof="0">
                  <a:ln>
                    <a:noFill/>
                  </a:ln>
                  <a:effectLst/>
                  <a:uLnTx/>
                  <a:uFillTx/>
                  <a:latin typeface="Calibri" panose="020F0502020204030204"/>
                  <a:ea typeface="+mn-ea"/>
                  <a:cs typeface="Arial" panose="020B0604020202020204" pitchFamily="34" charset="0"/>
                </a:rPr>
                <a:t>READ MORE</a:t>
              </a:r>
            </a:p>
          </p:txBody>
        </p:sp>
        <p:sp>
          <p:nvSpPr>
            <p:cNvPr id="12" name="Graphic 28">
              <a:extLst>
                <a:ext uri="{FF2B5EF4-FFF2-40B4-BE49-F238E27FC236}">
                  <a16:creationId xmlns:a16="http://schemas.microsoft.com/office/drawing/2014/main" id="{C3E219DD-6AA5-2E6A-8C87-5F78AB5E16BB}"/>
                </a:ext>
              </a:extLst>
            </p:cNvPr>
            <p:cNvSpPr>
              <a:spLocks noChangeAspect="1"/>
            </p:cNvSpPr>
            <p:nvPr/>
          </p:nvSpPr>
          <p:spPr>
            <a:xfrm flipH="1">
              <a:off x="3906152" y="6416943"/>
              <a:ext cx="193859" cy="216000"/>
            </a:xfrm>
            <a:custGeom>
              <a:avLst/>
              <a:gdLst>
                <a:gd name="connsiteX0" fmla="*/ 3410702 w 3555687"/>
                <a:gd name="connsiteY0" fmla="*/ 2537765 h 3961790"/>
                <a:gd name="connsiteX1" fmla="*/ 1935876 w 3555687"/>
                <a:gd name="connsiteY1" fmla="*/ 1319987 h 3961790"/>
                <a:gd name="connsiteX2" fmla="*/ 1319928 w 3555687"/>
                <a:gd name="connsiteY2" fmla="*/ 1378318 h 3961790"/>
                <a:gd name="connsiteX3" fmla="*/ 1220003 w 3555687"/>
                <a:gd name="connsiteY3" fmla="*/ 1676400 h 3961790"/>
                <a:gd name="connsiteX4" fmla="*/ 1312459 w 3555687"/>
                <a:gd name="connsiteY4" fmla="*/ 3581400 h 3961790"/>
                <a:gd name="connsiteX5" fmla="*/ 1593688 w 3555687"/>
                <a:gd name="connsiteY5" fmla="*/ 3943299 h 3961790"/>
                <a:gd name="connsiteX6" fmla="*/ 1714388 w 3555687"/>
                <a:gd name="connsiteY6" fmla="*/ 3961790 h 3961790"/>
                <a:gd name="connsiteX7" fmla="*/ 2031787 w 3555687"/>
                <a:gd name="connsiteY7" fmla="*/ 3802279 h 3961790"/>
                <a:gd name="connsiteX8" fmla="*/ 2351014 w 3555687"/>
                <a:gd name="connsiteY8" fmla="*/ 3379826 h 3961790"/>
                <a:gd name="connsiteX9" fmla="*/ 2625740 w 3555687"/>
                <a:gd name="connsiteY9" fmla="*/ 3243479 h 3961790"/>
                <a:gd name="connsiteX10" fmla="*/ 3155483 w 3555687"/>
                <a:gd name="connsiteY10" fmla="*/ 3243479 h 3961790"/>
                <a:gd name="connsiteX11" fmla="*/ 3555685 w 3555687"/>
                <a:gd name="connsiteY11" fmla="*/ 2845938 h 3961790"/>
                <a:gd name="connsiteX12" fmla="*/ 3410702 w 3555687"/>
                <a:gd name="connsiteY12" fmla="*/ 2536952 h 3961790"/>
                <a:gd name="connsiteX13" fmla="*/ 3245501 w 3555687"/>
                <a:gd name="connsiteY13" fmla="*/ 2876702 h 3961790"/>
                <a:gd name="connsiteX14" fmla="*/ 3155483 w 3555687"/>
                <a:gd name="connsiteY14" fmla="*/ 2939491 h 3961790"/>
                <a:gd name="connsiteX15" fmla="*/ 2625740 w 3555687"/>
                <a:gd name="connsiteY15" fmla="*/ 2939491 h 3961790"/>
                <a:gd name="connsiteX16" fmla="*/ 2107784 w 3555687"/>
                <a:gd name="connsiteY16" fmla="*/ 3196946 h 3961790"/>
                <a:gd name="connsiteX17" fmla="*/ 1788556 w 3555687"/>
                <a:gd name="connsiteY17" fmla="*/ 3619399 h 3961790"/>
                <a:gd name="connsiteX18" fmla="*/ 1683502 w 3555687"/>
                <a:gd name="connsiteY18" fmla="*/ 3652926 h 3961790"/>
                <a:gd name="connsiteX19" fmla="*/ 1616853 w 3555687"/>
                <a:gd name="connsiteY19" fmla="*/ 3567379 h 3961790"/>
                <a:gd name="connsiteX20" fmla="*/ 1524397 w 3555687"/>
                <a:gd name="connsiteY20" fmla="*/ 1662379 h 3961790"/>
                <a:gd name="connsiteX21" fmla="*/ 1596939 w 3555687"/>
                <a:gd name="connsiteY21" fmla="*/ 1538834 h 3961790"/>
                <a:gd name="connsiteX22" fmla="*/ 1741820 w 3555687"/>
                <a:gd name="connsiteY22" fmla="*/ 1555090 h 3961790"/>
                <a:gd name="connsiteX23" fmla="*/ 3216646 w 3555687"/>
                <a:gd name="connsiteY23" fmla="*/ 2773680 h 3961790"/>
                <a:gd name="connsiteX24" fmla="*/ 3245501 w 3555687"/>
                <a:gd name="connsiteY24" fmla="*/ 2876702 h 3961790"/>
                <a:gd name="connsiteX25" fmla="*/ 1219393 w 3555687"/>
                <a:gd name="connsiteY25" fmla="*/ 558800 h 3961790"/>
                <a:gd name="connsiteX26" fmla="*/ 1219393 w 3555687"/>
                <a:gd name="connsiteY26" fmla="*/ 152400 h 3961790"/>
                <a:gd name="connsiteX27" fmla="*/ 1371793 w 3555687"/>
                <a:gd name="connsiteY27" fmla="*/ 0 h 3961790"/>
                <a:gd name="connsiteX28" fmla="*/ 1524193 w 3555687"/>
                <a:gd name="connsiteY28" fmla="*/ 152400 h 3961790"/>
                <a:gd name="connsiteX29" fmla="*/ 1524193 w 3555687"/>
                <a:gd name="connsiteY29" fmla="*/ 558800 h 3961790"/>
                <a:gd name="connsiteX30" fmla="*/ 1371793 w 3555687"/>
                <a:gd name="connsiteY30" fmla="*/ 711200 h 3961790"/>
                <a:gd name="connsiteX31" fmla="*/ 1219393 w 3555687"/>
                <a:gd name="connsiteY31" fmla="*/ 558800 h 3961790"/>
                <a:gd name="connsiteX32" fmla="*/ 844489 w 3555687"/>
                <a:gd name="connsiteY32" fmla="*/ 970077 h 3961790"/>
                <a:gd name="connsiteX33" fmla="*/ 711190 w 3555687"/>
                <a:gd name="connsiteY33" fmla="*/ 1048106 h 3961790"/>
                <a:gd name="connsiteX34" fmla="*/ 637225 w 3555687"/>
                <a:gd name="connsiteY34" fmla="*/ 1027786 h 3961790"/>
                <a:gd name="connsiteX35" fmla="*/ 230825 w 3555687"/>
                <a:gd name="connsiteY35" fmla="*/ 801014 h 3961790"/>
                <a:gd name="connsiteX36" fmla="*/ 167526 w 3555687"/>
                <a:gd name="connsiteY36" fmla="*/ 594992 h 3961790"/>
                <a:gd name="connsiteX37" fmla="*/ 373549 w 3555687"/>
                <a:gd name="connsiteY37" fmla="*/ 531695 h 3961790"/>
                <a:gd name="connsiteX38" fmla="*/ 379161 w 3555687"/>
                <a:gd name="connsiteY38" fmla="*/ 534822 h 3961790"/>
                <a:gd name="connsiteX39" fmla="*/ 785561 w 3555687"/>
                <a:gd name="connsiteY39" fmla="*/ 762000 h 3961790"/>
                <a:gd name="connsiteX40" fmla="*/ 844997 w 3555687"/>
                <a:gd name="connsiteY40" fmla="*/ 969168 h 3961790"/>
                <a:gd name="connsiteX41" fmla="*/ 844489 w 3555687"/>
                <a:gd name="connsiteY41" fmla="*/ 970077 h 3961790"/>
                <a:gd name="connsiteX42" fmla="*/ 695340 w 3555687"/>
                <a:gd name="connsiteY42" fmla="*/ 1506728 h 3961790"/>
                <a:gd name="connsiteX43" fmla="*/ 627065 w 3555687"/>
                <a:gd name="connsiteY43" fmla="*/ 1711147 h 3961790"/>
                <a:gd name="connsiteX44" fmla="*/ 220665 w 3555687"/>
                <a:gd name="connsiteY44" fmla="*/ 1914347 h 3961790"/>
                <a:gd name="connsiteX45" fmla="*/ 152593 w 3555687"/>
                <a:gd name="connsiteY45" fmla="*/ 1930400 h 3961790"/>
                <a:gd name="connsiteX46" fmla="*/ 0 w 3555687"/>
                <a:gd name="connsiteY46" fmla="*/ 1778203 h 3961790"/>
                <a:gd name="connsiteX47" fmla="*/ 84318 w 3555687"/>
                <a:gd name="connsiteY47" fmla="*/ 1641653 h 3961790"/>
                <a:gd name="connsiteX48" fmla="*/ 490718 w 3555687"/>
                <a:gd name="connsiteY48" fmla="*/ 1438453 h 3961790"/>
                <a:gd name="connsiteX49" fmla="*/ 695223 w 3555687"/>
                <a:gd name="connsiteY49" fmla="*/ 1506492 h 3961790"/>
                <a:gd name="connsiteX50" fmla="*/ 695340 w 3555687"/>
                <a:gd name="connsiteY50" fmla="*/ 1506728 h 3961790"/>
                <a:gd name="connsiteX51" fmla="*/ 2048246 w 3555687"/>
                <a:gd name="connsiteY51" fmla="*/ 830072 h 3961790"/>
                <a:gd name="connsiteX52" fmla="*/ 2116521 w 3555687"/>
                <a:gd name="connsiteY52" fmla="*/ 625653 h 3961790"/>
                <a:gd name="connsiteX53" fmla="*/ 2522921 w 3555687"/>
                <a:gd name="connsiteY53" fmla="*/ 422453 h 3961790"/>
                <a:gd name="connsiteX54" fmla="*/ 2726812 w 3555687"/>
                <a:gd name="connsiteY54" fmla="*/ 492317 h 3961790"/>
                <a:gd name="connsiteX55" fmla="*/ 2659065 w 3555687"/>
                <a:gd name="connsiteY55" fmla="*/ 695147 h 3961790"/>
                <a:gd name="connsiteX56" fmla="*/ 2252665 w 3555687"/>
                <a:gd name="connsiteY56" fmla="*/ 898347 h 3961790"/>
                <a:gd name="connsiteX57" fmla="*/ 2184593 w 3555687"/>
                <a:gd name="connsiteY57" fmla="*/ 914400 h 3961790"/>
                <a:gd name="connsiteX58" fmla="*/ 2048246 w 3555687"/>
                <a:gd name="connsiteY58" fmla="*/ 830072 h 39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55687" h="3961790">
                  <a:moveTo>
                    <a:pt x="3410702" y="2537765"/>
                  </a:moveTo>
                  <a:lnTo>
                    <a:pt x="1935876" y="1319987"/>
                  </a:lnTo>
                  <a:cubicBezTo>
                    <a:pt x="1749684" y="1166006"/>
                    <a:pt x="1473901" y="1192122"/>
                    <a:pt x="1319928" y="1378318"/>
                  </a:cubicBezTo>
                  <a:cubicBezTo>
                    <a:pt x="1250836" y="1461865"/>
                    <a:pt x="1215228" y="1568090"/>
                    <a:pt x="1220003" y="1676400"/>
                  </a:cubicBezTo>
                  <a:lnTo>
                    <a:pt x="1312459" y="3581400"/>
                  </a:lnTo>
                  <a:cubicBezTo>
                    <a:pt x="1319483" y="3749650"/>
                    <a:pt x="1432387" y="3894938"/>
                    <a:pt x="1593688" y="3943299"/>
                  </a:cubicBezTo>
                  <a:cubicBezTo>
                    <a:pt x="1632763" y="3955491"/>
                    <a:pt x="1673464" y="3961709"/>
                    <a:pt x="1714388" y="3961790"/>
                  </a:cubicBezTo>
                  <a:cubicBezTo>
                    <a:pt x="1839417" y="3961648"/>
                    <a:pt x="1957070" y="3902517"/>
                    <a:pt x="2031787" y="3802279"/>
                  </a:cubicBezTo>
                  <a:lnTo>
                    <a:pt x="2351014" y="3379826"/>
                  </a:lnTo>
                  <a:cubicBezTo>
                    <a:pt x="2416282" y="3293994"/>
                    <a:pt x="2517902" y="3243560"/>
                    <a:pt x="2625740" y="3243479"/>
                  </a:cubicBezTo>
                  <a:lnTo>
                    <a:pt x="3155483" y="3243479"/>
                  </a:lnTo>
                  <a:cubicBezTo>
                    <a:pt x="3375772" y="3244210"/>
                    <a:pt x="3554954" y="3066227"/>
                    <a:pt x="3555685" y="2845938"/>
                  </a:cubicBezTo>
                  <a:cubicBezTo>
                    <a:pt x="3556092" y="2726416"/>
                    <a:pt x="3502874" y="2613030"/>
                    <a:pt x="3410702" y="2536952"/>
                  </a:cubicBezTo>
                  <a:close/>
                  <a:moveTo>
                    <a:pt x="3245501" y="2876702"/>
                  </a:moveTo>
                  <a:cubicBezTo>
                    <a:pt x="3232679" y="2915229"/>
                    <a:pt x="3196062" y="2940771"/>
                    <a:pt x="3155483" y="2939491"/>
                  </a:cubicBezTo>
                  <a:lnTo>
                    <a:pt x="2625740" y="2939491"/>
                  </a:lnTo>
                  <a:cubicBezTo>
                    <a:pt x="2422398" y="2939877"/>
                    <a:pt x="2230862" y="3035076"/>
                    <a:pt x="2107784" y="3196946"/>
                  </a:cubicBezTo>
                  <a:lnTo>
                    <a:pt x="1788556" y="3619399"/>
                  </a:lnTo>
                  <a:cubicBezTo>
                    <a:pt x="1764762" y="3652520"/>
                    <a:pt x="1722090" y="3666134"/>
                    <a:pt x="1683502" y="3652926"/>
                  </a:cubicBezTo>
                  <a:cubicBezTo>
                    <a:pt x="1644874" y="3642198"/>
                    <a:pt x="1617807" y="3607471"/>
                    <a:pt x="1616853" y="3567379"/>
                  </a:cubicBezTo>
                  <a:lnTo>
                    <a:pt x="1524397" y="1662379"/>
                  </a:lnTo>
                  <a:cubicBezTo>
                    <a:pt x="1521450" y="1610340"/>
                    <a:pt x="1550061" y="1561616"/>
                    <a:pt x="1596939" y="1538834"/>
                  </a:cubicBezTo>
                  <a:cubicBezTo>
                    <a:pt x="1644102" y="1514584"/>
                    <a:pt x="1701201" y="1520991"/>
                    <a:pt x="1741820" y="1555090"/>
                  </a:cubicBezTo>
                  <a:lnTo>
                    <a:pt x="3216646" y="2773680"/>
                  </a:lnTo>
                  <a:cubicBezTo>
                    <a:pt x="3247837" y="2797963"/>
                    <a:pt x="3259542" y="2839761"/>
                    <a:pt x="3245501" y="2876702"/>
                  </a:cubicBezTo>
                  <a:close/>
                  <a:moveTo>
                    <a:pt x="1219393" y="558800"/>
                  </a:moveTo>
                  <a:lnTo>
                    <a:pt x="1219393" y="152400"/>
                  </a:lnTo>
                  <a:cubicBezTo>
                    <a:pt x="1219393" y="68233"/>
                    <a:pt x="1287626" y="0"/>
                    <a:pt x="1371793" y="0"/>
                  </a:cubicBezTo>
                  <a:cubicBezTo>
                    <a:pt x="1455959" y="0"/>
                    <a:pt x="1524193" y="68233"/>
                    <a:pt x="1524193" y="152400"/>
                  </a:cubicBezTo>
                  <a:lnTo>
                    <a:pt x="1524193" y="558800"/>
                  </a:lnTo>
                  <a:cubicBezTo>
                    <a:pt x="1524193" y="642967"/>
                    <a:pt x="1455959" y="711200"/>
                    <a:pt x="1371793" y="711200"/>
                  </a:cubicBezTo>
                  <a:cubicBezTo>
                    <a:pt x="1287626" y="711200"/>
                    <a:pt x="1219393" y="642967"/>
                    <a:pt x="1219393" y="558800"/>
                  </a:cubicBezTo>
                  <a:close/>
                  <a:moveTo>
                    <a:pt x="844489" y="970077"/>
                  </a:moveTo>
                  <a:cubicBezTo>
                    <a:pt x="817567" y="1018408"/>
                    <a:pt x="766513" y="1048293"/>
                    <a:pt x="711190" y="1048106"/>
                  </a:cubicBezTo>
                  <a:cubicBezTo>
                    <a:pt x="685193" y="1047850"/>
                    <a:pt x="659705" y="1040847"/>
                    <a:pt x="637225" y="1027786"/>
                  </a:cubicBezTo>
                  <a:lnTo>
                    <a:pt x="230825" y="801014"/>
                  </a:lnTo>
                  <a:cubicBezTo>
                    <a:pt x="156454" y="761602"/>
                    <a:pt x="128116" y="669363"/>
                    <a:pt x="167526" y="594992"/>
                  </a:cubicBezTo>
                  <a:cubicBezTo>
                    <a:pt x="206939" y="520623"/>
                    <a:pt x="299178" y="492282"/>
                    <a:pt x="373549" y="531695"/>
                  </a:cubicBezTo>
                  <a:cubicBezTo>
                    <a:pt x="375441" y="532697"/>
                    <a:pt x="377312" y="533741"/>
                    <a:pt x="379161" y="534822"/>
                  </a:cubicBezTo>
                  <a:lnTo>
                    <a:pt x="785561" y="762000"/>
                  </a:lnTo>
                  <a:cubicBezTo>
                    <a:pt x="859183" y="802796"/>
                    <a:pt x="885792" y="895549"/>
                    <a:pt x="844997" y="969168"/>
                  </a:cubicBezTo>
                  <a:cubicBezTo>
                    <a:pt x="844829" y="969471"/>
                    <a:pt x="844660" y="969774"/>
                    <a:pt x="844489" y="970077"/>
                  </a:cubicBezTo>
                  <a:close/>
                  <a:moveTo>
                    <a:pt x="695340" y="1506728"/>
                  </a:moveTo>
                  <a:cubicBezTo>
                    <a:pt x="732932" y="1582034"/>
                    <a:pt x="702365" y="1673555"/>
                    <a:pt x="627065" y="1711147"/>
                  </a:cubicBezTo>
                  <a:lnTo>
                    <a:pt x="220665" y="1914347"/>
                  </a:lnTo>
                  <a:cubicBezTo>
                    <a:pt x="199549" y="1924975"/>
                    <a:pt x="176229" y="1930461"/>
                    <a:pt x="152593" y="1930400"/>
                  </a:cubicBezTo>
                  <a:cubicBezTo>
                    <a:pt x="68426" y="1930502"/>
                    <a:pt x="108" y="1862369"/>
                    <a:pt x="0" y="1778203"/>
                  </a:cubicBezTo>
                  <a:cubicBezTo>
                    <a:pt x="-73" y="1720373"/>
                    <a:pt x="32585" y="1667480"/>
                    <a:pt x="84318" y="1641653"/>
                  </a:cubicBezTo>
                  <a:lnTo>
                    <a:pt x="490718" y="1438453"/>
                  </a:lnTo>
                  <a:cubicBezTo>
                    <a:pt x="565979" y="1400769"/>
                    <a:pt x="657539" y="1431231"/>
                    <a:pt x="695223" y="1506492"/>
                  </a:cubicBezTo>
                  <a:cubicBezTo>
                    <a:pt x="695261" y="1506572"/>
                    <a:pt x="695302" y="1506649"/>
                    <a:pt x="695340" y="1506728"/>
                  </a:cubicBezTo>
                  <a:close/>
                  <a:moveTo>
                    <a:pt x="2048246" y="830072"/>
                  </a:moveTo>
                  <a:cubicBezTo>
                    <a:pt x="2010654" y="754770"/>
                    <a:pt x="2041215" y="663249"/>
                    <a:pt x="2116521" y="625653"/>
                  </a:cubicBezTo>
                  <a:lnTo>
                    <a:pt x="2522921" y="422453"/>
                  </a:lnTo>
                  <a:cubicBezTo>
                    <a:pt x="2598512" y="385444"/>
                    <a:pt x="2689809" y="416723"/>
                    <a:pt x="2726812" y="492317"/>
                  </a:cubicBezTo>
                  <a:cubicBezTo>
                    <a:pt x="2763408" y="567082"/>
                    <a:pt x="2733254" y="657387"/>
                    <a:pt x="2659065" y="695147"/>
                  </a:cubicBezTo>
                  <a:lnTo>
                    <a:pt x="2252665" y="898347"/>
                  </a:lnTo>
                  <a:cubicBezTo>
                    <a:pt x="2231553" y="908966"/>
                    <a:pt x="2208225" y="914467"/>
                    <a:pt x="2184593" y="914400"/>
                  </a:cubicBezTo>
                  <a:cubicBezTo>
                    <a:pt x="2126864" y="914302"/>
                    <a:pt x="2074113" y="881681"/>
                    <a:pt x="2048246" y="830072"/>
                  </a:cubicBezTo>
                  <a:close/>
                </a:path>
              </a:pathLst>
            </a:custGeom>
            <a:solidFill>
              <a:schemeClr val="tx1"/>
            </a:solidFill>
            <a:ln w="203200" cap="flat">
              <a:noFill/>
              <a:prstDash val="solid"/>
              <a:miter/>
            </a:ln>
          </p:spPr>
          <p:txBody>
            <a:bodyPr rtlCol="0" anchor="ctr"/>
            <a:lstStyle/>
            <a:p>
              <a:endParaRPr lang="en-GB"/>
            </a:p>
          </p:txBody>
        </p:sp>
      </p:grpSp>
    </p:spTree>
    <p:extLst>
      <p:ext uri="{BB962C8B-B14F-4D97-AF65-F5344CB8AC3E}">
        <p14:creationId xmlns:p14="http://schemas.microsoft.com/office/powerpoint/2010/main" val="38466609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BCF1B0F7-146A-23D2-9DE3-1DF6CA4A0A2B}"/>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 y="470073"/>
            <a:ext cx="3561348" cy="6387926"/>
          </a:xfrm>
          <a:prstGeom prst="rect">
            <a:avLst/>
          </a:prstGeom>
        </p:spPr>
      </p:pic>
      <p:sp>
        <p:nvSpPr>
          <p:cNvPr id="11" name="Oval 10">
            <a:extLst>
              <a:ext uri="{FF2B5EF4-FFF2-40B4-BE49-F238E27FC236}">
                <a16:creationId xmlns:a16="http://schemas.microsoft.com/office/drawing/2014/main" id="{D2F67AB7-7E46-CD2A-BB57-AB67B2A0C295}"/>
              </a:ext>
            </a:extLst>
          </p:cNvPr>
          <p:cNvSpPr/>
          <p:nvPr/>
        </p:nvSpPr>
        <p:spPr>
          <a:xfrm rot="17359680" flipV="1">
            <a:off x="-303508" y="-676012"/>
            <a:ext cx="1938185" cy="1938185"/>
          </a:xfrm>
          <a:prstGeom prst="ellipse">
            <a:avLst/>
          </a:prstGeom>
          <a:solidFill>
            <a:srgbClr val="002855"/>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14" name="Oval 13">
            <a:extLst>
              <a:ext uri="{FF2B5EF4-FFF2-40B4-BE49-F238E27FC236}">
                <a16:creationId xmlns:a16="http://schemas.microsoft.com/office/drawing/2014/main" id="{2CAC46A8-1D19-D427-4ADA-E37627C58D1E}"/>
              </a:ext>
            </a:extLst>
          </p:cNvPr>
          <p:cNvSpPr/>
          <p:nvPr/>
        </p:nvSpPr>
        <p:spPr>
          <a:xfrm rot="17359680" flipV="1">
            <a:off x="1832812" y="-569939"/>
            <a:ext cx="1573782" cy="1573782"/>
          </a:xfrm>
          <a:prstGeom prst="ellipse">
            <a:avLst/>
          </a:prstGeom>
          <a:solidFill>
            <a:schemeClr val="accent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2" name="Oval 1">
            <a:extLst>
              <a:ext uri="{FF2B5EF4-FFF2-40B4-BE49-F238E27FC236}">
                <a16:creationId xmlns:a16="http://schemas.microsoft.com/office/drawing/2014/main" id="{371D388B-3127-2D69-99B7-AFF5AE1707C6}"/>
              </a:ext>
            </a:extLst>
          </p:cNvPr>
          <p:cNvSpPr/>
          <p:nvPr/>
        </p:nvSpPr>
        <p:spPr>
          <a:xfrm rot="17359680" flipV="1">
            <a:off x="943810" y="-271988"/>
            <a:ext cx="1573782" cy="1573782"/>
          </a:xfrm>
          <a:prstGeom prst="ellipse">
            <a:avLst/>
          </a:prstGeom>
          <a:solidFill>
            <a:srgbClr val="4BC8DC"/>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F23F05D1-4F19-C3B6-A2C5-302D86CE8FF9}"/>
              </a:ext>
            </a:extLst>
          </p:cNvPr>
          <p:cNvSpPr/>
          <p:nvPr/>
        </p:nvSpPr>
        <p:spPr>
          <a:xfrm rot="16200000" flipV="1">
            <a:off x="-383433" y="470074"/>
            <a:ext cx="1573782" cy="1573782"/>
          </a:xfrm>
          <a:prstGeom prst="ellipse">
            <a:avLst/>
          </a:prstGeom>
          <a:solidFill>
            <a:srgbClr val="23BEA4"/>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05A9E1BD-D64B-FD29-E653-19541C3EC925}"/>
              </a:ext>
            </a:extLst>
          </p:cNvPr>
          <p:cNvSpPr/>
          <p:nvPr/>
        </p:nvSpPr>
        <p:spPr>
          <a:xfrm rot="10800000" flipV="1">
            <a:off x="616644" y="283646"/>
            <a:ext cx="1573782" cy="1573782"/>
          </a:xfrm>
          <a:prstGeom prst="ellipse">
            <a:avLst/>
          </a:prstGeom>
          <a:solidFill>
            <a:srgbClr val="FFFFFF"/>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E34C4ECE-251B-590F-50F7-437A1C2C29C4}"/>
              </a:ext>
            </a:extLst>
          </p:cNvPr>
          <p:cNvSpPr/>
          <p:nvPr/>
        </p:nvSpPr>
        <p:spPr>
          <a:xfrm rot="17359680" flipV="1">
            <a:off x="961654" y="2876954"/>
            <a:ext cx="3381186" cy="6239479"/>
          </a:xfrm>
          <a:custGeom>
            <a:avLst/>
            <a:gdLst>
              <a:gd name="connsiteX0" fmla="*/ 3083235 w 3381186"/>
              <a:gd name="connsiteY0" fmla="*/ 5227987 h 6239479"/>
              <a:gd name="connsiteX1" fmla="*/ 3381186 w 3381186"/>
              <a:gd name="connsiteY1" fmla="*/ 3539689 h 6239479"/>
              <a:gd name="connsiteX2" fmla="*/ 1943016 w 3381186"/>
              <a:gd name="connsiteY2" fmla="*/ 67638 h 6239479"/>
              <a:gd name="connsiteX3" fmla="*/ 1872071 w 3381186"/>
              <a:gd name="connsiteY3" fmla="*/ 0 h 6239479"/>
              <a:gd name="connsiteX4" fmla="*/ 0 w 3381186"/>
              <a:gd name="connsiteY4" fmla="*/ 5337434 h 6239479"/>
              <a:gd name="connsiteX5" fmla="*/ 2571806 w 3381186"/>
              <a:gd name="connsiteY5" fmla="*/ 6239479 h 6239479"/>
              <a:gd name="connsiteX6" fmla="*/ 2670317 w 3381186"/>
              <a:gd name="connsiteY6" fmla="*/ 6085817 h 6239479"/>
              <a:gd name="connsiteX7" fmla="*/ 3083235 w 3381186"/>
              <a:gd name="connsiteY7" fmla="*/ 5227987 h 623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1186" h="6239479">
                <a:moveTo>
                  <a:pt x="3083235" y="5227987"/>
                </a:moveTo>
                <a:cubicBezTo>
                  <a:pt x="3275990" y="4701549"/>
                  <a:pt x="3381186" y="4132904"/>
                  <a:pt x="3381186" y="3539689"/>
                </a:cubicBezTo>
                <a:cubicBezTo>
                  <a:pt x="3381186" y="2183769"/>
                  <a:pt x="2831591" y="956214"/>
                  <a:pt x="1943016" y="67638"/>
                </a:cubicBezTo>
                <a:lnTo>
                  <a:pt x="1872071" y="0"/>
                </a:lnTo>
                <a:lnTo>
                  <a:pt x="0" y="5337434"/>
                </a:lnTo>
                <a:lnTo>
                  <a:pt x="2571806" y="6239479"/>
                </a:lnTo>
                <a:lnTo>
                  <a:pt x="2670317" y="6085817"/>
                </a:lnTo>
                <a:cubicBezTo>
                  <a:pt x="2834353" y="5815849"/>
                  <a:pt x="2973089" y="5528809"/>
                  <a:pt x="3083235" y="5227987"/>
                </a:cubicBezTo>
                <a:close/>
              </a:path>
            </a:pathLst>
          </a:custGeom>
          <a:solidFill>
            <a:srgbClr val="FFFFFF">
              <a:alpha val="75000"/>
            </a:srgbClr>
          </a:solidFill>
          <a:ln w="190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sp>
        <p:nvSpPr>
          <p:cNvPr id="4" name="Rectangle: Rounded Corners 54">
            <a:extLst>
              <a:ext uri="{FF2B5EF4-FFF2-40B4-BE49-F238E27FC236}">
                <a16:creationId xmlns:a16="http://schemas.microsoft.com/office/drawing/2014/main" id="{73814D2F-CACC-D691-2D06-F205D330AB09}"/>
              </a:ext>
            </a:extLst>
          </p:cNvPr>
          <p:cNvSpPr/>
          <p:nvPr/>
        </p:nvSpPr>
        <p:spPr>
          <a:xfrm flipH="1">
            <a:off x="4321749" y="1384973"/>
            <a:ext cx="1681024" cy="361910"/>
          </a:xfrm>
          <a:prstGeom prst="roundRect">
            <a:avLst>
              <a:gd name="adj" fmla="val 50000"/>
            </a:avLst>
          </a:prstGeom>
          <a:solidFill>
            <a:schemeClr val="tx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The</a:t>
            </a: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 </a:t>
            </a: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Challenge</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 name="TextBox 5">
            <a:extLst>
              <a:ext uri="{FF2B5EF4-FFF2-40B4-BE49-F238E27FC236}">
                <a16:creationId xmlns:a16="http://schemas.microsoft.com/office/drawing/2014/main" id="{03EBB9F5-8C2A-6EF9-F0A9-76E0FBEE3B62}"/>
              </a:ext>
            </a:extLst>
          </p:cNvPr>
          <p:cNvSpPr txBox="1"/>
          <p:nvPr/>
        </p:nvSpPr>
        <p:spPr>
          <a:xfrm>
            <a:off x="3874807" y="333057"/>
            <a:ext cx="7493878" cy="618631"/>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a:lnSpc>
                <a:spcPct val="90000"/>
              </a:lnSpc>
              <a:defRPr/>
            </a:pPr>
            <a:r>
              <a:rPr lang="en-US" sz="1400" b="0">
                <a:solidFill>
                  <a:srgbClr val="002855"/>
                </a:solidFill>
                <a:latin typeface="Calibri Light" panose="020F0302020204030204"/>
                <a:ea typeface="Verdana" panose="020B0604030504040204" pitchFamily="34" charset="0"/>
                <a:sym typeface="Zilla Slab Light"/>
              </a:rPr>
              <a:t>CASE STUDY</a:t>
            </a:r>
            <a:br>
              <a:rPr lang="en-US" sz="1800" b="0">
                <a:solidFill>
                  <a:srgbClr val="002855"/>
                </a:solidFill>
                <a:latin typeface="Calibri Light" panose="020F0302020204030204"/>
                <a:ea typeface="Verdana" panose="020B0604030504040204" pitchFamily="34" charset="0"/>
                <a:sym typeface="Zilla Slab Light"/>
              </a:rPr>
            </a:br>
            <a:r>
              <a:rPr lang="en-US" sz="2400">
                <a:solidFill>
                  <a:srgbClr val="002855"/>
                </a:solidFill>
                <a:latin typeface="Calibri" panose="020F0502020204030204"/>
                <a:ea typeface="Verdana" panose="020B0604030504040204" pitchFamily="34" charset="0"/>
                <a:sym typeface="Zilla Slab Light"/>
              </a:rPr>
              <a:t>Already landed in Europe </a:t>
            </a:r>
            <a:r>
              <a:rPr lang="en-US" sz="1400" b="0">
                <a:solidFill>
                  <a:srgbClr val="002855"/>
                </a:solidFill>
                <a:latin typeface="Calibri Light" panose="020F0302020204030204"/>
                <a:ea typeface="Verdana" panose="020B0604030504040204" pitchFamily="34" charset="0"/>
                <a:sym typeface="Zilla Slab Light"/>
              </a:rPr>
              <a:t>MEXICO</a:t>
            </a:r>
          </a:p>
        </p:txBody>
      </p:sp>
      <p:sp>
        <p:nvSpPr>
          <p:cNvPr id="5" name="TextBox 4">
            <a:extLst>
              <a:ext uri="{FF2B5EF4-FFF2-40B4-BE49-F238E27FC236}">
                <a16:creationId xmlns:a16="http://schemas.microsoft.com/office/drawing/2014/main" id="{7E1FB417-29B2-D3B5-C15A-B1C575CA2F80}"/>
              </a:ext>
            </a:extLst>
          </p:cNvPr>
          <p:cNvSpPr txBox="1"/>
          <p:nvPr/>
        </p:nvSpPr>
        <p:spPr>
          <a:xfrm>
            <a:off x="336074" y="4684047"/>
            <a:ext cx="2889196" cy="1600438"/>
          </a:xfrm>
          <a:prstGeom prst="rect">
            <a:avLst/>
          </a:prstGeom>
          <a:noFill/>
        </p:spPr>
        <p:txBody>
          <a:bodyPr wrap="square" rtlCol="0">
            <a:sp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marR="0" lvl="0" indent="6350" defTabSz="914400" eaLnBrk="1" fontAlgn="auto" latinLnBrk="0" hangingPunct="1">
              <a:lnSpc>
                <a:spcPct val="100000"/>
              </a:lnSpc>
              <a:spcBef>
                <a:spcPts val="1200"/>
              </a:spcBef>
              <a:spcAft>
                <a:spcPts val="600"/>
              </a:spcAft>
              <a:buClrTx/>
              <a:buSzTx/>
              <a:buFont typeface="Courier New" panose="02070309020205020404" pitchFamily="49" charset="0"/>
              <a:buNone/>
              <a:tabLst/>
              <a:defRPr/>
            </a:pPr>
            <a:r>
              <a:rPr kumimoji="0" lang="en-US" sz="1400" b="1" i="0" u="none" strike="noStrike" kern="0" cap="none" spc="0" normalizeH="0" baseline="0" noProof="0" err="1">
                <a:ln/>
                <a:solidFill>
                  <a:srgbClr val="002855"/>
                </a:solidFill>
                <a:effectLst/>
                <a:uLnTx/>
                <a:uFillTx/>
                <a:latin typeface="Calibri" panose="020F0502020204030204"/>
                <a:sym typeface="Zilla Slab Light"/>
                <a:rtl val="0"/>
              </a:rPr>
              <a:t>GenBio</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 is a Mexican manufacturer of </a:t>
            </a:r>
            <a:r>
              <a:rPr kumimoji="0" lang="en-US" sz="1400" b="1" i="0" u="none" strike="noStrike" kern="0" cap="none" spc="0" normalizeH="0" baseline="0" noProof="0" err="1">
                <a:ln/>
                <a:solidFill>
                  <a:srgbClr val="002855"/>
                </a:solidFill>
                <a:effectLst/>
                <a:uLnTx/>
                <a:uFillTx/>
                <a:latin typeface="Calibri" panose="020F0502020204030204"/>
                <a:sym typeface="Zilla Slab Light"/>
                <a:rtl val="0"/>
              </a:rPr>
              <a:t>Hemoderivates</a:t>
            </a:r>
            <a:r>
              <a:rPr kumimoji="0" lang="en-US" sz="1400" b="1" i="0" u="none" strike="noStrike" kern="0" cap="none" spc="0" normalizeH="0" baseline="0" noProof="0">
                <a:ln/>
                <a:solidFill>
                  <a:srgbClr val="002855"/>
                </a:solidFill>
                <a:effectLst/>
                <a:uLnTx/>
                <a:uFillTx/>
                <a:latin typeface="Calibri" panose="020F0502020204030204"/>
                <a:sym typeface="Zilla Slab Light"/>
                <a:rtl val="0"/>
              </a:rPr>
              <a:t>. </a:t>
            </a:r>
            <a:br>
              <a:rPr kumimoji="0" lang="en-US" sz="1400" b="1" i="0" u="none" strike="noStrike" kern="0" cap="none" spc="0" normalizeH="0" baseline="0" noProof="0">
                <a:ln/>
                <a:solidFill>
                  <a:srgbClr val="002855"/>
                </a:solidFill>
                <a:effectLst/>
                <a:uLnTx/>
                <a:uFillTx/>
                <a:latin typeface="Calibri" panose="020F0502020204030204"/>
                <a:sym typeface="Zilla Slab Light"/>
                <a:rtl val="0"/>
              </a:rPr>
            </a:br>
            <a:br>
              <a:rPr kumimoji="0" lang="en-US" sz="1400" b="1" i="0" u="none" strike="noStrike" kern="0" cap="none" spc="0" normalizeH="0" baseline="0" noProof="0">
                <a:ln/>
                <a:solidFill>
                  <a:srgbClr val="002855"/>
                </a:solidFill>
                <a:effectLst/>
                <a:uLnTx/>
                <a:uFillTx/>
                <a:latin typeface="Calibri" panose="020F0502020204030204"/>
                <a:sym typeface="Zilla Slab Light"/>
                <a:rtl val="0"/>
              </a:rPr>
            </a:br>
            <a:r>
              <a:rPr kumimoji="0" lang="en-US" sz="1400" b="1" i="0" u="none" strike="noStrike" kern="0" cap="none" spc="0" normalizeH="0" baseline="0" noProof="0" err="1">
                <a:ln/>
                <a:solidFill>
                  <a:srgbClr val="002855"/>
                </a:solidFill>
                <a:effectLst/>
                <a:uLnTx/>
                <a:uFillTx/>
                <a:latin typeface="+mj-lt"/>
                <a:sym typeface="Zilla Slab Light"/>
                <a:rtl val="0"/>
              </a:rPr>
              <a:t>GenBio</a:t>
            </a:r>
            <a:r>
              <a:rPr kumimoji="0" lang="en-US" sz="1400" b="1" i="0" u="none" strike="noStrike" kern="0" cap="none" spc="0" normalizeH="0" baseline="0" noProof="0">
                <a:ln/>
                <a:solidFill>
                  <a:srgbClr val="002855"/>
                </a:solidFill>
                <a:effectLst/>
                <a:uLnTx/>
                <a:uFillTx/>
                <a:latin typeface="+mj-lt"/>
                <a:sym typeface="Zilla Slab Light"/>
                <a:rtl val="0"/>
              </a:rPr>
              <a:t> sells worldwide and counts with the largest manufacturing site on plasma fractioning and </a:t>
            </a:r>
            <a:r>
              <a:rPr kumimoji="0" lang="en-US" sz="1400" b="1" i="0" u="none" strike="noStrike" kern="0" cap="none" spc="0" normalizeH="0" baseline="0" noProof="0" err="1">
                <a:ln/>
                <a:solidFill>
                  <a:srgbClr val="002855"/>
                </a:solidFill>
                <a:effectLst/>
                <a:uLnTx/>
                <a:uFillTx/>
                <a:latin typeface="+mj-lt"/>
                <a:sym typeface="Zilla Slab Light"/>
                <a:rtl val="0"/>
              </a:rPr>
              <a:t>hemoderivates</a:t>
            </a:r>
            <a:r>
              <a:rPr kumimoji="0" lang="en-US" sz="1400" b="1" i="0" u="none" strike="noStrike" kern="0" cap="none" spc="0" normalizeH="0" baseline="0" noProof="0">
                <a:ln/>
                <a:solidFill>
                  <a:srgbClr val="002855"/>
                </a:solidFill>
                <a:effectLst/>
                <a:uLnTx/>
                <a:uFillTx/>
                <a:latin typeface="+mj-lt"/>
                <a:sym typeface="Zilla Slab Light"/>
                <a:rtl val="0"/>
              </a:rPr>
              <a:t> in LATAM.</a:t>
            </a:r>
          </a:p>
        </p:txBody>
      </p:sp>
      <p:sp>
        <p:nvSpPr>
          <p:cNvPr id="26" name="Oval 25">
            <a:extLst>
              <a:ext uri="{FF2B5EF4-FFF2-40B4-BE49-F238E27FC236}">
                <a16:creationId xmlns:a16="http://schemas.microsoft.com/office/drawing/2014/main" id="{D6C7266E-4B92-8F72-9929-F3F481F7D909}"/>
              </a:ext>
            </a:extLst>
          </p:cNvPr>
          <p:cNvSpPr/>
          <p:nvPr/>
        </p:nvSpPr>
        <p:spPr>
          <a:xfrm rot="17359680" flipV="1">
            <a:off x="2937833" y="-255891"/>
            <a:ext cx="823852" cy="823852"/>
          </a:xfrm>
          <a:prstGeom prst="ellipse">
            <a:avLst/>
          </a:prstGeom>
          <a:solidFill>
            <a:schemeClr val="bg1"/>
          </a:solidFill>
          <a:ln w="190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63A8FC"/>
              </a:solidFill>
              <a:effectLst/>
              <a:uLnTx/>
              <a:uFillTx/>
              <a:latin typeface="Calibri" panose="020F0502020204030204"/>
              <a:ea typeface="+mn-ea"/>
              <a:cs typeface="+mn-cs"/>
            </a:endParaRPr>
          </a:p>
        </p:txBody>
      </p:sp>
      <p:grpSp>
        <p:nvGrpSpPr>
          <p:cNvPr id="50" name="Group 49">
            <a:extLst>
              <a:ext uri="{FF2B5EF4-FFF2-40B4-BE49-F238E27FC236}">
                <a16:creationId xmlns:a16="http://schemas.microsoft.com/office/drawing/2014/main" id="{3F8DCFC2-A96E-27E9-9B0F-84F844F7855C}"/>
              </a:ext>
            </a:extLst>
          </p:cNvPr>
          <p:cNvGrpSpPr>
            <a:grpSpLocks noChangeAspect="1"/>
          </p:cNvGrpSpPr>
          <p:nvPr/>
        </p:nvGrpSpPr>
        <p:grpSpPr>
          <a:xfrm>
            <a:off x="11368685" y="6281294"/>
            <a:ext cx="571746" cy="396000"/>
            <a:chOff x="10074978" y="3804236"/>
            <a:chExt cx="519769" cy="360000"/>
          </a:xfrm>
        </p:grpSpPr>
        <p:sp>
          <p:nvSpPr>
            <p:cNvPr id="32" name="Freeform: Shape 16">
              <a:extLst>
                <a:ext uri="{FF2B5EF4-FFF2-40B4-BE49-F238E27FC236}">
                  <a16:creationId xmlns:a16="http://schemas.microsoft.com/office/drawing/2014/main" id="{212CDE8C-9CDF-35F6-EA82-FA77E946EA10}"/>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31">
              <a:extLst>
                <a:ext uri="{FF2B5EF4-FFF2-40B4-BE49-F238E27FC236}">
                  <a16:creationId xmlns:a16="http://schemas.microsoft.com/office/drawing/2014/main" id="{C93DD812-878F-333F-0624-7DE8DD816E3F}"/>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Shape 32">
              <a:extLst>
                <a:ext uri="{FF2B5EF4-FFF2-40B4-BE49-F238E27FC236}">
                  <a16:creationId xmlns:a16="http://schemas.microsoft.com/office/drawing/2014/main" id="{A35FEB01-055B-6010-28E8-389180F95D4F}"/>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Freeform: Shape 33">
              <a:extLst>
                <a:ext uri="{FF2B5EF4-FFF2-40B4-BE49-F238E27FC236}">
                  <a16:creationId xmlns:a16="http://schemas.microsoft.com/office/drawing/2014/main" id="{C785BDCD-3257-F2B9-B3B2-2A31F86D00EF}"/>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29">
              <a:extLst>
                <a:ext uri="{FF2B5EF4-FFF2-40B4-BE49-F238E27FC236}">
                  <a16:creationId xmlns:a16="http://schemas.microsoft.com/office/drawing/2014/main" id="{AE2BE641-7417-63D8-01FB-002D6818EB29}"/>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30">
              <a:extLst>
                <a:ext uri="{FF2B5EF4-FFF2-40B4-BE49-F238E27FC236}">
                  <a16:creationId xmlns:a16="http://schemas.microsoft.com/office/drawing/2014/main" id="{D667FE7C-7836-4E66-51D1-C9F25F9A6490}"/>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Shape 20">
              <a:extLst>
                <a:ext uri="{FF2B5EF4-FFF2-40B4-BE49-F238E27FC236}">
                  <a16:creationId xmlns:a16="http://schemas.microsoft.com/office/drawing/2014/main" id="{B6AF9728-3FF4-DFDE-ED31-BE40C3E3B1A3}"/>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Shape 21">
              <a:extLst>
                <a:ext uri="{FF2B5EF4-FFF2-40B4-BE49-F238E27FC236}">
                  <a16:creationId xmlns:a16="http://schemas.microsoft.com/office/drawing/2014/main" id="{810C1ECE-CB9C-AA16-659D-0622A825B00F}"/>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22">
              <a:extLst>
                <a:ext uri="{FF2B5EF4-FFF2-40B4-BE49-F238E27FC236}">
                  <a16:creationId xmlns:a16="http://schemas.microsoft.com/office/drawing/2014/main" id="{47146F00-CE2B-F9F8-08BD-6F40FA527721}"/>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Shape 23">
              <a:extLst>
                <a:ext uri="{FF2B5EF4-FFF2-40B4-BE49-F238E27FC236}">
                  <a16:creationId xmlns:a16="http://schemas.microsoft.com/office/drawing/2014/main" id="{3E242792-FED2-B2DD-DC9F-7BA531049673}"/>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24">
              <a:extLst>
                <a:ext uri="{FF2B5EF4-FFF2-40B4-BE49-F238E27FC236}">
                  <a16:creationId xmlns:a16="http://schemas.microsoft.com/office/drawing/2014/main" id="{77C60EDF-FAF6-7337-1868-928154392288}"/>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25">
              <a:extLst>
                <a:ext uri="{FF2B5EF4-FFF2-40B4-BE49-F238E27FC236}">
                  <a16:creationId xmlns:a16="http://schemas.microsoft.com/office/drawing/2014/main" id="{5525C91E-F539-2A05-281E-463D8EA431A2}"/>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26">
              <a:extLst>
                <a:ext uri="{FF2B5EF4-FFF2-40B4-BE49-F238E27FC236}">
                  <a16:creationId xmlns:a16="http://schemas.microsoft.com/office/drawing/2014/main" id="{FA672269-7B1B-459C-CE03-47D2F7B08222}"/>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27">
              <a:extLst>
                <a:ext uri="{FF2B5EF4-FFF2-40B4-BE49-F238E27FC236}">
                  <a16:creationId xmlns:a16="http://schemas.microsoft.com/office/drawing/2014/main" id="{BD9CD16E-C27F-5E32-3BEF-1B2F308A5A2C}"/>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28">
              <a:extLst>
                <a:ext uri="{FF2B5EF4-FFF2-40B4-BE49-F238E27FC236}">
                  <a16:creationId xmlns:a16="http://schemas.microsoft.com/office/drawing/2014/main" id="{59C9640F-B7CC-672C-57FA-E87FC6EA1876}"/>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0" name="Oval 59">
            <a:extLst>
              <a:ext uri="{FF2B5EF4-FFF2-40B4-BE49-F238E27FC236}">
                <a16:creationId xmlns:a16="http://schemas.microsoft.com/office/drawing/2014/main" id="{52EB59BC-CC9E-116B-4AE4-8B73B6741D61}"/>
              </a:ext>
            </a:extLst>
          </p:cNvPr>
          <p:cNvSpPr/>
          <p:nvPr/>
        </p:nvSpPr>
        <p:spPr>
          <a:xfrm rot="16200000" flipH="1">
            <a:off x="3892303" y="1252806"/>
            <a:ext cx="626247" cy="626246"/>
          </a:xfrm>
          <a:prstGeom prst="ellipse">
            <a:avLst/>
          </a:prstGeom>
          <a:solidFill>
            <a:srgbClr val="FFFFFF"/>
          </a:solidFill>
          <a:ln w="76200" cap="flat" cmpd="sng" algn="ctr">
            <a:solidFill>
              <a:schemeClr val="tx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2" name="Rectangle: Rounded Corners 54">
            <a:extLst>
              <a:ext uri="{FF2B5EF4-FFF2-40B4-BE49-F238E27FC236}">
                <a16:creationId xmlns:a16="http://schemas.microsoft.com/office/drawing/2014/main" id="{E990C927-5245-FED1-879F-742A9014477E}"/>
              </a:ext>
            </a:extLst>
          </p:cNvPr>
          <p:cNvSpPr/>
          <p:nvPr/>
        </p:nvSpPr>
        <p:spPr>
          <a:xfrm flipH="1">
            <a:off x="4321749" y="3192153"/>
            <a:ext cx="2459489" cy="361910"/>
          </a:xfrm>
          <a:prstGeom prst="roundRect">
            <a:avLst>
              <a:gd name="adj" fmla="val 50000"/>
            </a:avLst>
          </a:prstGeom>
          <a:solidFill>
            <a:schemeClr val="bg1"/>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lang="pt-PT" sz="1400" b="1" kern="0" err="1">
                <a:solidFill>
                  <a:srgbClr val="FFFFFF"/>
                </a:solidFill>
                <a:latin typeface="Calibri" panose="020F0502020204030204"/>
                <a:cs typeface="Arial" panose="020B0604020202020204" pitchFamily="34" charset="0"/>
              </a:rPr>
              <a:t>Our</a:t>
            </a:r>
            <a:r>
              <a:rPr lang="pt-PT" sz="1400" b="1" kern="0">
                <a:solidFill>
                  <a:srgbClr val="FFFFFF"/>
                </a:solidFill>
                <a:latin typeface="Calibri" panose="020F0502020204030204"/>
                <a:cs typeface="Arial" panose="020B0604020202020204" pitchFamily="34" charset="0"/>
              </a:rPr>
              <a:t> </a:t>
            </a:r>
            <a:r>
              <a:rPr lang="pt-PT" sz="1400" b="1" kern="0" err="1">
                <a:solidFill>
                  <a:srgbClr val="FFFFFF"/>
                </a:solidFill>
                <a:latin typeface="Calibri" panose="020F0502020204030204"/>
                <a:cs typeface="Arial" panose="020B0604020202020204" pitchFamily="34" charset="0"/>
              </a:rPr>
              <a:t>Solution</a:t>
            </a:r>
            <a:r>
              <a:rPr lang="pt-PT" sz="1400" b="1" kern="0">
                <a:solidFill>
                  <a:srgbClr val="FFFFFF"/>
                </a:solidFill>
                <a:latin typeface="Calibri" panose="020F0502020204030204"/>
                <a:cs typeface="Arial" panose="020B0604020202020204" pitchFamily="34" charset="0"/>
              </a:rPr>
              <a:t> / </a:t>
            </a:r>
            <a:r>
              <a:rPr lang="pt-PT" sz="1400" b="1" kern="0" err="1">
                <a:solidFill>
                  <a:srgbClr val="FFFFFF"/>
                </a:solidFill>
                <a:latin typeface="Calibri" panose="020F0502020204030204"/>
                <a:cs typeface="Arial" panose="020B0604020202020204" pitchFamily="34" charset="0"/>
              </a:rPr>
              <a:t>Approach</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3" name="Oval 62">
            <a:extLst>
              <a:ext uri="{FF2B5EF4-FFF2-40B4-BE49-F238E27FC236}">
                <a16:creationId xmlns:a16="http://schemas.microsoft.com/office/drawing/2014/main" id="{2683A266-43A0-EB8E-4C39-A88E1B2108D0}"/>
              </a:ext>
            </a:extLst>
          </p:cNvPr>
          <p:cNvSpPr/>
          <p:nvPr/>
        </p:nvSpPr>
        <p:spPr>
          <a:xfrm rot="16200000" flipH="1">
            <a:off x="3892303" y="3059986"/>
            <a:ext cx="626247" cy="626246"/>
          </a:xfrm>
          <a:prstGeom prst="ellipse">
            <a:avLst/>
          </a:prstGeom>
          <a:solidFill>
            <a:srgbClr val="FFFFFF"/>
          </a:solidFill>
          <a:ln w="76200" cap="flat" cmpd="sng" algn="ctr">
            <a:solidFill>
              <a:schemeClr val="bg1"/>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4" name="Rectangle: Rounded Corners 54">
            <a:extLst>
              <a:ext uri="{FF2B5EF4-FFF2-40B4-BE49-F238E27FC236}">
                <a16:creationId xmlns:a16="http://schemas.microsoft.com/office/drawing/2014/main" id="{C676E3E2-9F7A-F8C0-2D39-2D2707B78F4A}"/>
              </a:ext>
            </a:extLst>
          </p:cNvPr>
          <p:cNvSpPr/>
          <p:nvPr/>
        </p:nvSpPr>
        <p:spPr>
          <a:xfrm flipH="1">
            <a:off x="8405142" y="3192155"/>
            <a:ext cx="1427911" cy="361910"/>
          </a:xfrm>
          <a:prstGeom prst="roundRect">
            <a:avLst>
              <a:gd name="adj" fmla="val 50000"/>
            </a:avLst>
          </a:prstGeom>
          <a:solidFill>
            <a:srgbClr val="23BEA4"/>
          </a:solidFill>
          <a:ln w="12700" cap="flat" cmpd="sng" algn="ctr">
            <a:noFill/>
            <a:prstDash val="solid"/>
            <a:miter lim="800000"/>
          </a:ln>
          <a:effectLst/>
        </p:spPr>
        <p:txBody>
          <a:bodyPr rot="0" spcFirstLastPara="0" vertOverflow="overflow" horzOverflow="overflow" vert="horz" wrap="none" lIns="288000" tIns="36000" rIns="180000" bIns="3600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The</a:t>
            </a:r>
            <a:r>
              <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rPr>
              <a:t> </a:t>
            </a:r>
            <a:r>
              <a:rPr kumimoji="0" lang="pt-PT" sz="1400" b="1" i="0" u="none" strike="noStrike" kern="0" cap="none" spc="0" normalizeH="0" baseline="0" noProof="0" err="1">
                <a:ln>
                  <a:noFill/>
                </a:ln>
                <a:solidFill>
                  <a:srgbClr val="FFFFFF"/>
                </a:solidFill>
                <a:effectLst/>
                <a:uLnTx/>
                <a:uFillTx/>
                <a:latin typeface="Calibri" panose="020F0502020204030204"/>
                <a:ea typeface="+mn-ea"/>
                <a:cs typeface="Arial" panose="020B0604020202020204" pitchFamily="34" charset="0"/>
              </a:rPr>
              <a:t>Results</a:t>
            </a:r>
            <a:endParaRPr kumimoji="0" lang="pt-PT" sz="1400" b="1" i="0" u="none" strike="noStrike" kern="0" cap="none" spc="0" normalizeH="0" baseline="0" noProof="0">
              <a:ln>
                <a:noFill/>
              </a:ln>
              <a:solidFill>
                <a:srgbClr val="FFFFFF"/>
              </a:solidFill>
              <a:effectLst/>
              <a:uLnTx/>
              <a:uFillTx/>
              <a:latin typeface="Calibri" panose="020F0502020204030204"/>
              <a:ea typeface="+mn-ea"/>
              <a:cs typeface="Arial" panose="020B0604020202020204" pitchFamily="34" charset="0"/>
            </a:endParaRPr>
          </a:p>
        </p:txBody>
      </p:sp>
      <p:sp>
        <p:nvSpPr>
          <p:cNvPr id="65" name="Oval 64">
            <a:extLst>
              <a:ext uri="{FF2B5EF4-FFF2-40B4-BE49-F238E27FC236}">
                <a16:creationId xmlns:a16="http://schemas.microsoft.com/office/drawing/2014/main" id="{CD8DB02B-E3BB-AA16-89D4-DE9547667CE0}"/>
              </a:ext>
            </a:extLst>
          </p:cNvPr>
          <p:cNvSpPr/>
          <p:nvPr/>
        </p:nvSpPr>
        <p:spPr>
          <a:xfrm rot="16200000" flipH="1">
            <a:off x="7975696" y="3059988"/>
            <a:ext cx="626247" cy="626246"/>
          </a:xfrm>
          <a:prstGeom prst="ellipse">
            <a:avLst/>
          </a:prstGeom>
          <a:solidFill>
            <a:srgbClr val="FFFFFF"/>
          </a:solidFill>
          <a:ln w="76200" cap="flat" cmpd="sng" algn="ctr">
            <a:solidFill>
              <a:srgbClr val="23BEA4"/>
            </a:solidFill>
            <a:prstDash val="solid"/>
            <a:miter lim="800000"/>
          </a:ln>
          <a:effectLst>
            <a:outerShdw blurRad="381000" dist="76200" dir="5400000" algn="ctr" rotWithShape="0">
              <a:srgbClr val="000000">
                <a:alpha val="25000"/>
              </a:srgbClr>
            </a:outerShdw>
          </a:effectLst>
        </p:spPr>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eaLnBrk="1" fontAlgn="auto" latinLnBrk="0" hangingPunct="1">
              <a:lnSpc>
                <a:spcPct val="100000"/>
              </a:lnSpc>
              <a:spcBef>
                <a:spcPts val="0"/>
              </a:spcBef>
              <a:spcAft>
                <a:spcPts val="0"/>
              </a:spcAft>
              <a:buClrTx/>
              <a:buSzTx/>
              <a:buFontTx/>
              <a:buNone/>
              <a:tabLst/>
              <a:defRPr/>
            </a:pPr>
            <a:endParaRPr kumimoji="0" lang="pt-PT" sz="2458"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66" name="TextBox 65">
            <a:extLst>
              <a:ext uri="{FF2B5EF4-FFF2-40B4-BE49-F238E27FC236}">
                <a16:creationId xmlns:a16="http://schemas.microsoft.com/office/drawing/2014/main" id="{8817CF20-1947-8BE2-1D29-2A356E0546E5}"/>
              </a:ext>
            </a:extLst>
          </p:cNvPr>
          <p:cNvSpPr txBox="1"/>
          <p:nvPr/>
        </p:nvSpPr>
        <p:spPr>
          <a:xfrm>
            <a:off x="4554619" y="1882949"/>
            <a:ext cx="7493878" cy="1140080"/>
          </a:xfrm>
          <a:prstGeom prst="rect">
            <a:avLst/>
          </a:prstGeom>
          <a:noFill/>
        </p:spPr>
        <p:txBody>
          <a:bodyPr wrap="square" numCol="2" spcCol="360000" rtlCol="0">
            <a:no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indent="0">
              <a:lnSpc>
                <a:spcPct val="100000"/>
              </a:lnSpc>
              <a:spcBef>
                <a:spcPts val="0"/>
              </a:spcBef>
              <a:buSzPts val="1000"/>
              <a:buNone/>
              <a:tabLst>
                <a:tab pos="457200" algn="l"/>
              </a:tabLst>
            </a:pPr>
            <a:r>
              <a:rPr lang="es-ES" sz="1200" err="1"/>
              <a:t>The</a:t>
            </a:r>
            <a:r>
              <a:rPr lang="es-ES" sz="1200"/>
              <a:t> </a:t>
            </a:r>
            <a:r>
              <a:rPr lang="es-ES" sz="1200" err="1"/>
              <a:t>European</a:t>
            </a:r>
            <a:r>
              <a:rPr lang="es-ES" sz="1200"/>
              <a:t> </a:t>
            </a:r>
            <a:r>
              <a:rPr lang="es-ES" sz="1200" err="1"/>
              <a:t>market</a:t>
            </a:r>
            <a:r>
              <a:rPr lang="es-ES" sz="1200"/>
              <a:t> </a:t>
            </a:r>
            <a:r>
              <a:rPr lang="es-ES" sz="1200" err="1"/>
              <a:t>is</a:t>
            </a:r>
            <a:r>
              <a:rPr lang="es-ES" sz="1200"/>
              <a:t> in </a:t>
            </a:r>
            <a:r>
              <a:rPr lang="es-ES" sz="1200" b="1" err="1">
                <a:latin typeface="Calibri" panose="020F0502020204030204"/>
              </a:rPr>
              <a:t>high</a:t>
            </a:r>
            <a:r>
              <a:rPr lang="es-ES" sz="1200" b="1">
                <a:latin typeface="Calibri" panose="020F0502020204030204"/>
              </a:rPr>
              <a:t> </a:t>
            </a:r>
            <a:r>
              <a:rPr lang="es-ES" sz="1200" b="1" err="1">
                <a:latin typeface="Calibri" panose="020F0502020204030204"/>
              </a:rPr>
              <a:t>demand</a:t>
            </a:r>
            <a:r>
              <a:rPr lang="es-ES" sz="1200" b="1">
                <a:latin typeface="Calibri" panose="020F0502020204030204"/>
              </a:rPr>
              <a:t> </a:t>
            </a:r>
            <a:r>
              <a:rPr lang="es-ES" sz="1200" err="1"/>
              <a:t>for</a:t>
            </a:r>
            <a:r>
              <a:rPr lang="es-ES" sz="1200"/>
              <a:t> human </a:t>
            </a:r>
            <a:r>
              <a:rPr lang="es-ES" sz="1200" err="1"/>
              <a:t>Albumin</a:t>
            </a:r>
            <a:r>
              <a:rPr lang="es-ES" sz="1200"/>
              <a:t> and </a:t>
            </a:r>
            <a:r>
              <a:rPr lang="es-ES" sz="1200" err="1"/>
              <a:t>Gammaglobulin</a:t>
            </a:r>
            <a:r>
              <a:rPr lang="es-ES" sz="1200"/>
              <a:t> </a:t>
            </a:r>
            <a:r>
              <a:rPr lang="es-ES" sz="1200" b="1" err="1">
                <a:latin typeface="Calibri" panose="020F0502020204030204"/>
              </a:rPr>
              <a:t>for</a:t>
            </a:r>
            <a:r>
              <a:rPr lang="es-ES" sz="1200" b="1">
                <a:latin typeface="Calibri" panose="020F0502020204030204"/>
              </a:rPr>
              <a:t> hospital uses</a:t>
            </a:r>
            <a:r>
              <a:rPr lang="es-ES" sz="1200"/>
              <a:t>. </a:t>
            </a:r>
            <a:r>
              <a:rPr lang="es-ES" sz="1200" err="1"/>
              <a:t>Albumin</a:t>
            </a:r>
            <a:r>
              <a:rPr lang="es-ES" sz="1200"/>
              <a:t> </a:t>
            </a:r>
            <a:r>
              <a:rPr lang="es-ES" sz="1200" err="1"/>
              <a:t>also</a:t>
            </a:r>
            <a:r>
              <a:rPr lang="es-ES" sz="1200"/>
              <a:t> as culture media and </a:t>
            </a:r>
            <a:r>
              <a:rPr lang="es-ES" sz="1200" err="1"/>
              <a:t>infusion</a:t>
            </a:r>
            <a:r>
              <a:rPr lang="es-ES" sz="1200"/>
              <a:t> </a:t>
            </a:r>
            <a:r>
              <a:rPr lang="es-ES" sz="1200" err="1"/>
              <a:t>vehicle</a:t>
            </a:r>
            <a:r>
              <a:rPr lang="es-ES" sz="1200"/>
              <a:t> </a:t>
            </a:r>
            <a:r>
              <a:rPr lang="es-ES" sz="1200" err="1"/>
              <a:t>of</a:t>
            </a:r>
            <a:r>
              <a:rPr lang="es-ES" sz="1200"/>
              <a:t> </a:t>
            </a:r>
            <a:r>
              <a:rPr lang="es-ES" sz="1200" err="1"/>
              <a:t>drugs</a:t>
            </a:r>
            <a:r>
              <a:rPr lang="es-ES" sz="1200"/>
              <a:t>. </a:t>
            </a:r>
          </a:p>
          <a:p>
            <a:pPr marL="0" indent="0">
              <a:lnSpc>
                <a:spcPct val="100000"/>
              </a:lnSpc>
              <a:spcBef>
                <a:spcPts val="0"/>
              </a:spcBef>
              <a:buSzPts val="1000"/>
              <a:buNone/>
              <a:tabLst>
                <a:tab pos="457200" algn="l"/>
              </a:tabLst>
            </a:pPr>
            <a:r>
              <a:rPr lang="es-ES" sz="1200" err="1"/>
              <a:t>Producing</a:t>
            </a:r>
            <a:r>
              <a:rPr lang="es-ES" sz="1200"/>
              <a:t> natural </a:t>
            </a:r>
            <a:r>
              <a:rPr lang="es-ES" sz="1200" err="1"/>
              <a:t>hemoderivates</a:t>
            </a:r>
            <a:r>
              <a:rPr lang="es-ES" sz="1200"/>
              <a:t> </a:t>
            </a:r>
            <a:r>
              <a:rPr lang="es-ES" sz="1200" err="1"/>
              <a:t>is</a:t>
            </a:r>
            <a:r>
              <a:rPr lang="es-ES" sz="1200"/>
              <a:t> a </a:t>
            </a:r>
            <a:r>
              <a:rPr lang="es-ES" sz="1200" err="1"/>
              <a:t>complex</a:t>
            </a:r>
            <a:r>
              <a:rPr lang="es-ES" sz="1200"/>
              <a:t> </a:t>
            </a:r>
            <a:r>
              <a:rPr lang="es-ES" sz="1200" err="1"/>
              <a:t>process</a:t>
            </a:r>
            <a:r>
              <a:rPr lang="es-ES" sz="1200"/>
              <a:t> </a:t>
            </a:r>
            <a:r>
              <a:rPr lang="es-ES" sz="1200" err="1"/>
              <a:t>with</a:t>
            </a:r>
            <a:r>
              <a:rPr lang="es-ES" sz="1200"/>
              <a:t> </a:t>
            </a:r>
            <a:r>
              <a:rPr lang="es-ES" sz="1200" err="1"/>
              <a:t>few</a:t>
            </a:r>
            <a:r>
              <a:rPr lang="es-ES" sz="1200"/>
              <a:t> </a:t>
            </a:r>
            <a:r>
              <a:rPr lang="es-ES" sz="1200" err="1"/>
              <a:t>companies</a:t>
            </a:r>
            <a:r>
              <a:rPr lang="es-ES" sz="1200"/>
              <a:t> </a:t>
            </a:r>
            <a:r>
              <a:rPr lang="es-ES" sz="1200" err="1"/>
              <a:t>competing</a:t>
            </a:r>
            <a:r>
              <a:rPr lang="es-ES" sz="1200"/>
              <a:t>.</a:t>
            </a:r>
            <a:endParaRPr lang="es-ES" sz="1200" b="1"/>
          </a:p>
          <a:p>
            <a:pPr marL="0" indent="0">
              <a:lnSpc>
                <a:spcPct val="100000"/>
              </a:lnSpc>
              <a:spcBef>
                <a:spcPts val="0"/>
              </a:spcBef>
              <a:buSzPts val="1000"/>
              <a:buNone/>
              <a:tabLst>
                <a:tab pos="457200" algn="l"/>
              </a:tabLst>
            </a:pPr>
            <a:r>
              <a:rPr lang="es-ES" sz="1200" b="1" err="1">
                <a:latin typeface="Calibri" panose="020F0502020204030204"/>
              </a:rPr>
              <a:t>Land</a:t>
            </a:r>
            <a:r>
              <a:rPr lang="es-ES" sz="1200" b="1">
                <a:latin typeface="Calibri" panose="020F0502020204030204"/>
              </a:rPr>
              <a:t> in </a:t>
            </a:r>
            <a:r>
              <a:rPr lang="es-ES" sz="1200" b="1" err="1">
                <a:latin typeface="Calibri" panose="020F0502020204030204"/>
              </a:rPr>
              <a:t>Europe</a:t>
            </a:r>
            <a:r>
              <a:rPr lang="es-ES" sz="1200" b="1">
                <a:latin typeface="Calibri" panose="020F0502020204030204"/>
              </a:rPr>
              <a:t> </a:t>
            </a:r>
            <a:r>
              <a:rPr lang="es-ES" sz="1200" err="1"/>
              <a:t>both</a:t>
            </a:r>
            <a:r>
              <a:rPr lang="es-ES" sz="1200"/>
              <a:t> </a:t>
            </a:r>
            <a:r>
              <a:rPr lang="es-ES" sz="1200" err="1"/>
              <a:t>Albumin</a:t>
            </a:r>
            <a:r>
              <a:rPr lang="es-ES" sz="1200"/>
              <a:t> and </a:t>
            </a:r>
            <a:r>
              <a:rPr lang="es-ES" sz="1200" err="1"/>
              <a:t>Gammaglobulin</a:t>
            </a:r>
            <a:r>
              <a:rPr lang="es-ES" sz="1200"/>
              <a:t>.</a:t>
            </a:r>
          </a:p>
          <a:p>
            <a:pPr marL="0" indent="0">
              <a:lnSpc>
                <a:spcPct val="100000"/>
              </a:lnSpc>
              <a:spcBef>
                <a:spcPts val="0"/>
              </a:spcBef>
              <a:buSzPts val="1000"/>
              <a:buNone/>
              <a:tabLst>
                <a:tab pos="457200" algn="l"/>
              </a:tabLst>
            </a:pPr>
            <a:r>
              <a:rPr lang="es-ES" sz="1200" b="1" err="1">
                <a:latin typeface="Calibri" panose="020F0502020204030204"/>
              </a:rPr>
              <a:t>Obtain</a:t>
            </a:r>
            <a:r>
              <a:rPr lang="es-ES" sz="1200" b="1">
                <a:latin typeface="Calibri" panose="020F0502020204030204"/>
              </a:rPr>
              <a:t> EU GMP </a:t>
            </a:r>
            <a:r>
              <a:rPr lang="es-ES" sz="1200" b="1" err="1">
                <a:latin typeface="Calibri" panose="020F0502020204030204"/>
              </a:rPr>
              <a:t>license</a:t>
            </a:r>
            <a:r>
              <a:rPr lang="es-ES" sz="1200" b="1">
                <a:latin typeface="Calibri" panose="020F0502020204030204"/>
              </a:rPr>
              <a:t> </a:t>
            </a:r>
            <a:r>
              <a:rPr lang="es-ES" sz="1200" err="1"/>
              <a:t>to</a:t>
            </a:r>
            <a:r>
              <a:rPr lang="es-ES" sz="1200"/>
              <a:t> be </a:t>
            </a:r>
            <a:r>
              <a:rPr lang="es-ES" sz="1200" err="1"/>
              <a:t>able</a:t>
            </a:r>
            <a:r>
              <a:rPr lang="es-ES" sz="1200"/>
              <a:t> </a:t>
            </a:r>
            <a:r>
              <a:rPr lang="es-ES" sz="1200" err="1"/>
              <a:t>to</a:t>
            </a:r>
            <a:r>
              <a:rPr lang="es-ES" sz="1200"/>
              <a:t> </a:t>
            </a:r>
            <a:r>
              <a:rPr lang="es-ES" sz="1200" err="1"/>
              <a:t>bring</a:t>
            </a:r>
            <a:r>
              <a:rPr lang="es-ES" sz="1200"/>
              <a:t> </a:t>
            </a:r>
            <a:r>
              <a:rPr lang="es-ES" sz="1200" err="1"/>
              <a:t>both</a:t>
            </a:r>
            <a:r>
              <a:rPr lang="es-ES" sz="1200"/>
              <a:t> </a:t>
            </a:r>
            <a:r>
              <a:rPr lang="es-ES" sz="1200" err="1"/>
              <a:t>products</a:t>
            </a:r>
            <a:r>
              <a:rPr lang="es-ES" sz="1200"/>
              <a:t> </a:t>
            </a:r>
            <a:r>
              <a:rPr lang="es-ES" sz="1200" err="1"/>
              <a:t>on</a:t>
            </a:r>
            <a:r>
              <a:rPr lang="es-ES" sz="1200"/>
              <a:t> </a:t>
            </a:r>
            <a:r>
              <a:rPr lang="es-ES" sz="1200" err="1"/>
              <a:t>the</a:t>
            </a:r>
            <a:r>
              <a:rPr lang="es-ES" sz="1200"/>
              <a:t> </a:t>
            </a:r>
            <a:r>
              <a:rPr lang="es-ES" sz="1200" err="1"/>
              <a:t>European</a:t>
            </a:r>
            <a:r>
              <a:rPr lang="es-ES" sz="1200"/>
              <a:t> </a:t>
            </a:r>
            <a:r>
              <a:rPr lang="es-ES" sz="1200" err="1"/>
              <a:t>market</a:t>
            </a:r>
            <a:r>
              <a:rPr lang="es-ES" sz="1200"/>
              <a:t>.</a:t>
            </a:r>
          </a:p>
        </p:txBody>
      </p:sp>
      <p:sp>
        <p:nvSpPr>
          <p:cNvPr id="69" name="TextBox 68">
            <a:extLst>
              <a:ext uri="{FF2B5EF4-FFF2-40B4-BE49-F238E27FC236}">
                <a16:creationId xmlns:a16="http://schemas.microsoft.com/office/drawing/2014/main" id="{20D16894-3BD7-2ABF-60AB-E34901F5FEA4}"/>
              </a:ext>
            </a:extLst>
          </p:cNvPr>
          <p:cNvSpPr txBox="1"/>
          <p:nvPr/>
        </p:nvSpPr>
        <p:spPr>
          <a:xfrm>
            <a:off x="8642437" y="3684031"/>
            <a:ext cx="3122282" cy="2421304"/>
          </a:xfrm>
          <a:prstGeom prst="rect">
            <a:avLst/>
          </a:prstGeom>
          <a:noFill/>
        </p:spPr>
        <p:txBody>
          <a:bodyPr wrap="square" rtlCol="0">
            <a:spAutoFit/>
          </a:bodyPr>
          <a:lstStyle>
            <a:defPPr>
              <a:defRPr lang="en-US"/>
            </a:defPPr>
            <a:lvl1pPr marL="216000" marR="0" lvl="0" indent="-216000" defTabSz="914400" fontAlgn="auto">
              <a:lnSpc>
                <a:spcPct val="100000"/>
              </a:lnSpc>
              <a:spcBef>
                <a:spcPts val="1200"/>
              </a:spcBef>
              <a:spcAft>
                <a:spcPts val="600"/>
              </a:spcAft>
              <a:buClrTx/>
              <a:buSzTx/>
              <a:buFont typeface="Courier New" panose="02070309020205020404" pitchFamily="49" charset="0"/>
              <a:buChar char="o"/>
              <a:tabLst/>
              <a:defRPr kumimoji="0" sz="1600" b="0" i="0" u="none" strike="noStrike" cap="none" spc="0" normalizeH="0" baseline="0">
                <a:ln/>
                <a:solidFill>
                  <a:srgbClr val="002855"/>
                </a:solidFill>
                <a:effectLst/>
                <a:uLnTx/>
                <a:uFillTx/>
                <a:latin typeface="Calibri Light" panose="020F0302020204030204"/>
                <a:rtl val="0"/>
              </a:defRPr>
            </a:lvl1pPr>
          </a:lstStyle>
          <a:p>
            <a:pPr marL="0" indent="0">
              <a:lnSpc>
                <a:spcPct val="110000"/>
              </a:lnSpc>
              <a:spcBef>
                <a:spcPts val="0"/>
              </a:spcBef>
              <a:buNone/>
            </a:pPr>
            <a:r>
              <a:rPr lang="en-US" sz="1200"/>
              <a:t>Project on-going in 6 streams Due Diligence, Dossiers, Audits and MAH agreement.</a:t>
            </a:r>
          </a:p>
          <a:p>
            <a:pPr marL="0" indent="0">
              <a:lnSpc>
                <a:spcPct val="110000"/>
              </a:lnSpc>
              <a:spcBef>
                <a:spcPts val="0"/>
              </a:spcBef>
              <a:buNone/>
            </a:pPr>
            <a:r>
              <a:rPr lang="en-US" sz="1200"/>
              <a:t>Total project amounts now to 283K€ extending until end of 2024 and beyond with MAH.</a:t>
            </a:r>
            <a:br>
              <a:rPr lang="en-US" sz="1200"/>
            </a:br>
            <a:r>
              <a:rPr lang="en-US" sz="1200" err="1"/>
              <a:t>Upsellings</a:t>
            </a:r>
            <a:r>
              <a:rPr lang="en-US" sz="1200"/>
              <a:t> after MAH</a:t>
            </a:r>
          </a:p>
          <a:p>
            <a:pPr marL="0" indent="0">
              <a:lnSpc>
                <a:spcPct val="110000"/>
              </a:lnSpc>
              <a:spcBef>
                <a:spcPts val="0"/>
              </a:spcBef>
              <a:buNone/>
            </a:pPr>
            <a:r>
              <a:rPr lang="en-US" sz="1200"/>
              <a:t>Working on the biosimilar or </a:t>
            </a:r>
            <a:r>
              <a:rPr lang="en-US" sz="1200" b="1">
                <a:latin typeface="Calibri" panose="020F0502020204030204"/>
              </a:rPr>
              <a:t>Clinical Trial</a:t>
            </a:r>
            <a:r>
              <a:rPr lang="en-US" sz="1200"/>
              <a:t>. </a:t>
            </a:r>
            <a:endParaRPr lang="en-US" sz="1200" b="1"/>
          </a:p>
          <a:p>
            <a:pPr marL="0" indent="0">
              <a:lnSpc>
                <a:spcPct val="110000"/>
              </a:lnSpc>
              <a:spcBef>
                <a:spcPts val="0"/>
              </a:spcBef>
              <a:buNone/>
            </a:pPr>
            <a:r>
              <a:rPr lang="en-US" sz="1200" b="1">
                <a:latin typeface="Calibri" panose="020F0502020204030204"/>
              </a:rPr>
              <a:t>Pharmacovigilance</a:t>
            </a:r>
            <a:r>
              <a:rPr lang="en-US" sz="1200"/>
              <a:t> support will be delivered as well</a:t>
            </a:r>
          </a:p>
          <a:p>
            <a:pPr marL="0" indent="0">
              <a:lnSpc>
                <a:spcPct val="110000"/>
              </a:lnSpc>
              <a:spcBef>
                <a:spcPts val="0"/>
              </a:spcBef>
              <a:buNone/>
            </a:pPr>
            <a:r>
              <a:rPr lang="en-US" sz="1200" b="1">
                <a:latin typeface="Calibri" panose="020F0502020204030204"/>
              </a:rPr>
              <a:t>Market </a:t>
            </a:r>
            <a:r>
              <a:rPr lang="en-US" sz="1200" b="1" err="1">
                <a:latin typeface="Calibri" panose="020F0502020204030204"/>
              </a:rPr>
              <a:t>Authorisation</a:t>
            </a:r>
            <a:r>
              <a:rPr lang="en-US" sz="1200" b="1">
                <a:latin typeface="Calibri" panose="020F0502020204030204"/>
              </a:rPr>
              <a:t> Approval </a:t>
            </a:r>
            <a:r>
              <a:rPr lang="en-US" sz="1200"/>
              <a:t>in time is next main goal for market penetration.</a:t>
            </a:r>
          </a:p>
        </p:txBody>
      </p:sp>
      <p:sp>
        <p:nvSpPr>
          <p:cNvPr id="70" name="TextBox 69">
            <a:extLst>
              <a:ext uri="{FF2B5EF4-FFF2-40B4-BE49-F238E27FC236}">
                <a16:creationId xmlns:a16="http://schemas.microsoft.com/office/drawing/2014/main" id="{DA7640EE-F28C-D81D-F63D-C658243C1FB2}"/>
              </a:ext>
            </a:extLst>
          </p:cNvPr>
          <p:cNvSpPr txBox="1"/>
          <p:nvPr/>
        </p:nvSpPr>
        <p:spPr>
          <a:xfrm>
            <a:off x="4554621" y="3684030"/>
            <a:ext cx="3123795" cy="2322815"/>
          </a:xfrm>
          <a:prstGeom prst="rect">
            <a:avLst/>
          </a:prstGeom>
          <a:noFill/>
        </p:spPr>
        <p:txBody>
          <a:bodyPr wrap="square" rtlCol="0">
            <a:spAutoFit/>
          </a:bodyPr>
          <a:lstStyle>
            <a:defPPr>
              <a:defRPr lang="en-US"/>
            </a:defPPr>
            <a:lvl1pPr marR="0" lvl="0" indent="0" fontAlgn="auto">
              <a:lnSpc>
                <a:spcPct val="100000"/>
              </a:lnSpc>
              <a:spcBef>
                <a:spcPts val="600"/>
              </a:spcBef>
              <a:spcAft>
                <a:spcPts val="600"/>
              </a:spcAft>
              <a:buClrTx/>
              <a:buSzTx/>
              <a:buFontTx/>
              <a:buNone/>
              <a:tabLst/>
              <a:defRPr kumimoji="0" sz="1600" b="1" i="0" u="none" strike="noStrike" cap="none" spc="0" normalizeH="0" baseline="0">
                <a:ln/>
                <a:solidFill>
                  <a:srgbClr val="002855"/>
                </a:solidFill>
                <a:effectLst/>
                <a:uLnTx/>
                <a:uFillTx/>
                <a:latin typeface="Calibri" panose="020F0502020204030204"/>
                <a:rtl val="0"/>
              </a:defRPr>
            </a:lvl1pPr>
          </a:lstStyle>
          <a:p>
            <a:pPr>
              <a:lnSpc>
                <a:spcPct val="110000"/>
              </a:lnSpc>
              <a:buSzPts val="1000"/>
              <a:tabLst>
                <a:tab pos="457200" algn="l"/>
              </a:tabLst>
            </a:pPr>
            <a:r>
              <a:rPr lang="es-ES" sz="1200" b="1" err="1"/>
              <a:t>Landing</a:t>
            </a:r>
            <a:r>
              <a:rPr lang="es-ES" sz="1200" b="1"/>
              <a:t> in </a:t>
            </a:r>
            <a:r>
              <a:rPr lang="es-ES" sz="1200" b="1" err="1"/>
              <a:t>Europe</a:t>
            </a:r>
            <a:r>
              <a:rPr lang="es-ES" sz="1200" b="1"/>
              <a:t> </a:t>
            </a:r>
            <a:r>
              <a:rPr lang="es-ES" sz="1200" b="0" kern="0">
                <a:latin typeface="+mj-lt"/>
              </a:rPr>
              <a:t>RA/PV Plan </a:t>
            </a:r>
            <a:r>
              <a:rPr lang="es-ES" sz="1200" b="0" kern="0" err="1">
                <a:latin typeface="+mj-lt"/>
              </a:rPr>
              <a:t>for</a:t>
            </a:r>
            <a:r>
              <a:rPr lang="es-ES" sz="1200" b="0" kern="0">
                <a:latin typeface="+mj-lt"/>
              </a:rPr>
              <a:t> </a:t>
            </a:r>
            <a:r>
              <a:rPr lang="es-ES" sz="1200" b="0" kern="0" err="1">
                <a:latin typeface="+mj-lt"/>
              </a:rPr>
              <a:t>both</a:t>
            </a:r>
            <a:r>
              <a:rPr lang="es-ES" sz="1200" b="0" kern="0">
                <a:latin typeface="+mj-lt"/>
              </a:rPr>
              <a:t> Human </a:t>
            </a:r>
            <a:r>
              <a:rPr lang="es-ES" sz="1200" b="0" kern="0" err="1">
                <a:latin typeface="+mj-lt"/>
              </a:rPr>
              <a:t>Albumin</a:t>
            </a:r>
            <a:r>
              <a:rPr lang="es-ES" sz="1200" b="0" kern="0">
                <a:latin typeface="+mj-lt"/>
              </a:rPr>
              <a:t> and </a:t>
            </a:r>
            <a:r>
              <a:rPr lang="es-ES" sz="1200" b="0" kern="0" err="1">
                <a:latin typeface="+mj-lt"/>
              </a:rPr>
              <a:t>Gammaglobulin</a:t>
            </a:r>
            <a:r>
              <a:rPr lang="es-ES" sz="1200" b="0" kern="0">
                <a:latin typeface="+mj-lt"/>
              </a:rPr>
              <a:t>. </a:t>
            </a:r>
            <a:endParaRPr lang="es-ES" sz="1400" b="0" kern="0">
              <a:latin typeface="+mj-lt"/>
            </a:endParaRPr>
          </a:p>
          <a:p>
            <a:pPr>
              <a:lnSpc>
                <a:spcPct val="110000"/>
              </a:lnSpc>
              <a:buSzPts val="1000"/>
              <a:tabLst>
                <a:tab pos="457200" algn="l"/>
              </a:tabLst>
            </a:pPr>
            <a:r>
              <a:rPr lang="es-ES" sz="1200" b="1" err="1"/>
              <a:t>Regulatory</a:t>
            </a:r>
            <a:r>
              <a:rPr lang="es-ES" sz="1200" b="1"/>
              <a:t> </a:t>
            </a:r>
            <a:r>
              <a:rPr lang="es-ES" sz="1200" b="1" err="1"/>
              <a:t>strategy</a:t>
            </a:r>
            <a:r>
              <a:rPr lang="es-ES" sz="1200"/>
              <a:t>, </a:t>
            </a:r>
            <a:r>
              <a:rPr lang="es-ES" sz="1200" b="0" kern="0" err="1">
                <a:latin typeface="+mj-lt"/>
              </a:rPr>
              <a:t>for</a:t>
            </a:r>
            <a:r>
              <a:rPr lang="es-ES" sz="1200" b="0" kern="0">
                <a:latin typeface="+mj-lt"/>
              </a:rPr>
              <a:t> </a:t>
            </a:r>
            <a:r>
              <a:rPr lang="es-ES" sz="1200" b="0" kern="0" err="1">
                <a:latin typeface="+mj-lt"/>
              </a:rPr>
              <a:t>the</a:t>
            </a:r>
            <a:r>
              <a:rPr lang="es-ES" sz="1200" b="0" kern="0">
                <a:latin typeface="+mj-lt"/>
              </a:rPr>
              <a:t> </a:t>
            </a:r>
            <a:r>
              <a:rPr lang="es-ES" sz="1200" b="0" kern="0" err="1">
                <a:latin typeface="+mj-lt"/>
              </a:rPr>
              <a:t>most</a:t>
            </a:r>
            <a:r>
              <a:rPr lang="es-ES" sz="1200" b="0" kern="0">
                <a:latin typeface="+mj-lt"/>
              </a:rPr>
              <a:t> </a:t>
            </a:r>
            <a:r>
              <a:rPr lang="es-ES" sz="1200" b="0" kern="0" err="1">
                <a:latin typeface="+mj-lt"/>
              </a:rPr>
              <a:t>efficient</a:t>
            </a:r>
            <a:r>
              <a:rPr lang="es-ES" sz="1200" b="0" kern="0">
                <a:latin typeface="+mj-lt"/>
              </a:rPr>
              <a:t> </a:t>
            </a:r>
            <a:r>
              <a:rPr lang="es-ES" sz="1200" b="0" kern="0" err="1">
                <a:latin typeface="+mj-lt"/>
              </a:rPr>
              <a:t>submision</a:t>
            </a:r>
            <a:r>
              <a:rPr lang="es-ES" sz="1200" b="0" kern="0">
                <a:latin typeface="+mj-lt"/>
              </a:rPr>
              <a:t> and </a:t>
            </a:r>
            <a:r>
              <a:rPr lang="es-ES" sz="1200" b="0" kern="0" err="1">
                <a:latin typeface="+mj-lt"/>
              </a:rPr>
              <a:t>approval</a:t>
            </a:r>
            <a:r>
              <a:rPr lang="es-ES" sz="1200" b="0" kern="0">
                <a:latin typeface="+mj-lt"/>
              </a:rPr>
              <a:t> </a:t>
            </a:r>
            <a:r>
              <a:rPr lang="es-ES" sz="1200" b="0" kern="0" err="1">
                <a:latin typeface="+mj-lt"/>
              </a:rPr>
              <a:t>of</a:t>
            </a:r>
            <a:r>
              <a:rPr lang="es-ES" sz="1200" b="0" kern="0">
                <a:latin typeface="+mj-lt"/>
              </a:rPr>
              <a:t> </a:t>
            </a:r>
            <a:r>
              <a:rPr lang="es-ES" sz="1200" b="0" kern="0" err="1">
                <a:latin typeface="+mj-lt"/>
              </a:rPr>
              <a:t>both</a:t>
            </a:r>
            <a:r>
              <a:rPr lang="es-ES" sz="1200" b="0" kern="0">
                <a:latin typeface="+mj-lt"/>
              </a:rPr>
              <a:t> </a:t>
            </a:r>
            <a:r>
              <a:rPr lang="es-ES" sz="1200" b="0" kern="0" err="1">
                <a:latin typeface="+mj-lt"/>
              </a:rPr>
              <a:t>hemoderivates</a:t>
            </a:r>
            <a:r>
              <a:rPr lang="es-ES" sz="1200" b="0" kern="0">
                <a:latin typeface="+mj-lt"/>
              </a:rPr>
              <a:t>.</a:t>
            </a:r>
          </a:p>
          <a:p>
            <a:pPr>
              <a:lnSpc>
                <a:spcPct val="110000"/>
              </a:lnSpc>
              <a:buSzPts val="1000"/>
              <a:tabLst>
                <a:tab pos="457200" algn="l"/>
              </a:tabLst>
            </a:pPr>
            <a:r>
              <a:rPr lang="es-ES" sz="1200" b="0" kern="0" err="1">
                <a:latin typeface="+mj-lt"/>
              </a:rPr>
              <a:t>Assessment</a:t>
            </a:r>
            <a:r>
              <a:rPr lang="es-ES" sz="1200" b="0" kern="0">
                <a:latin typeface="+mj-lt"/>
              </a:rPr>
              <a:t> </a:t>
            </a:r>
            <a:r>
              <a:rPr lang="es-ES" sz="1200" b="0" kern="0" err="1">
                <a:latin typeface="+mj-lt"/>
              </a:rPr>
              <a:t>of</a:t>
            </a:r>
            <a:r>
              <a:rPr lang="es-ES" sz="1200" b="0" kern="0">
                <a:latin typeface="+mj-lt"/>
              </a:rPr>
              <a:t> </a:t>
            </a:r>
            <a:r>
              <a:rPr lang="es-ES" sz="1200" b="0" kern="0" err="1">
                <a:latin typeface="+mj-lt"/>
              </a:rPr>
              <a:t>the</a:t>
            </a:r>
            <a:r>
              <a:rPr lang="es-ES" sz="1200" b="0" kern="0">
                <a:latin typeface="+mj-lt"/>
              </a:rPr>
              <a:t> biosimilar status </a:t>
            </a:r>
            <a:r>
              <a:rPr lang="es-ES" sz="1200" b="0" kern="0" err="1">
                <a:latin typeface="+mj-lt"/>
              </a:rPr>
              <a:t>for</a:t>
            </a:r>
            <a:r>
              <a:rPr lang="es-ES" sz="1200" b="0" kern="0">
                <a:latin typeface="+mj-lt"/>
              </a:rPr>
              <a:t> </a:t>
            </a:r>
            <a:r>
              <a:rPr lang="es-ES" sz="1200" b="0" kern="0" err="1">
                <a:latin typeface="+mj-lt"/>
              </a:rPr>
              <a:t>Gammaglobulin</a:t>
            </a:r>
            <a:r>
              <a:rPr lang="es-ES" sz="1200" b="0" kern="0">
                <a:latin typeface="+mj-lt"/>
              </a:rPr>
              <a:t> </a:t>
            </a:r>
            <a:r>
              <a:rPr lang="es-ES" sz="1200" b="0" kern="0" err="1">
                <a:latin typeface="+mj-lt"/>
              </a:rPr>
              <a:t>to</a:t>
            </a:r>
            <a:r>
              <a:rPr lang="es-ES" sz="1200" b="0" kern="0">
                <a:latin typeface="+mj-lt"/>
              </a:rPr>
              <a:t> </a:t>
            </a:r>
            <a:r>
              <a:rPr lang="es-ES" sz="1200" b="0" kern="0" err="1">
                <a:latin typeface="+mj-lt"/>
              </a:rPr>
              <a:t>skip</a:t>
            </a:r>
            <a:r>
              <a:rPr lang="es-ES" sz="1200" b="0" kern="0">
                <a:latin typeface="+mj-lt"/>
              </a:rPr>
              <a:t> </a:t>
            </a:r>
            <a:r>
              <a:rPr lang="es-ES" sz="1200" b="1" err="1"/>
              <a:t>Clinical</a:t>
            </a:r>
            <a:r>
              <a:rPr lang="es-ES" sz="1200" b="1"/>
              <a:t> Trial</a:t>
            </a:r>
            <a:r>
              <a:rPr lang="es-ES" sz="1200"/>
              <a:t>. </a:t>
            </a:r>
            <a:endParaRPr lang="es-ES" sz="1200" b="1"/>
          </a:p>
          <a:p>
            <a:pPr>
              <a:lnSpc>
                <a:spcPct val="110000"/>
              </a:lnSpc>
              <a:buSzPts val="1000"/>
              <a:tabLst>
                <a:tab pos="457200" algn="l"/>
              </a:tabLst>
            </a:pPr>
            <a:r>
              <a:rPr lang="es-ES" sz="1200" b="0" kern="0" err="1">
                <a:latin typeface="+mj-lt"/>
              </a:rPr>
              <a:t>Represent</a:t>
            </a:r>
            <a:r>
              <a:rPr lang="es-ES" sz="1200" b="0" kern="0">
                <a:latin typeface="+mj-lt"/>
              </a:rPr>
              <a:t> </a:t>
            </a:r>
            <a:r>
              <a:rPr lang="es-ES" sz="1200" b="0" kern="0" err="1">
                <a:latin typeface="+mj-lt"/>
              </a:rPr>
              <a:t>GenBio</a:t>
            </a:r>
            <a:r>
              <a:rPr lang="es-ES" sz="1200" b="0" kern="0">
                <a:latin typeface="+mj-lt"/>
              </a:rPr>
              <a:t> in EU as </a:t>
            </a:r>
            <a:r>
              <a:rPr lang="es-ES" sz="1200" b="1"/>
              <a:t>MAH.</a:t>
            </a:r>
            <a:endParaRPr lang="es-ES" sz="1200"/>
          </a:p>
          <a:p>
            <a:pPr>
              <a:lnSpc>
                <a:spcPct val="110000"/>
              </a:lnSpc>
              <a:buSzPts val="1000"/>
              <a:tabLst>
                <a:tab pos="457200" algn="l"/>
              </a:tabLst>
            </a:pPr>
            <a:r>
              <a:rPr lang="es-ES" sz="1200" b="1" err="1"/>
              <a:t>Mock</a:t>
            </a:r>
            <a:r>
              <a:rPr lang="es-ES" sz="1200" b="1"/>
              <a:t>-up Audit</a:t>
            </a:r>
            <a:r>
              <a:rPr lang="es-ES" sz="1200"/>
              <a:t> </a:t>
            </a:r>
            <a:r>
              <a:rPr lang="es-ES" sz="1200" b="0" kern="0">
                <a:latin typeface="+mj-lt"/>
              </a:rPr>
              <a:t>and </a:t>
            </a:r>
            <a:r>
              <a:rPr lang="es-ES" sz="1200" b="0" kern="0" err="1">
                <a:latin typeface="+mj-lt"/>
              </a:rPr>
              <a:t>Request</a:t>
            </a:r>
            <a:r>
              <a:rPr lang="es-ES" sz="1200" b="0" kern="0">
                <a:latin typeface="+mj-lt"/>
              </a:rPr>
              <a:t> </a:t>
            </a:r>
            <a:r>
              <a:rPr lang="es-ES" sz="1200" b="0" kern="0" err="1">
                <a:latin typeface="+mj-lt"/>
              </a:rPr>
              <a:t>visit</a:t>
            </a:r>
            <a:r>
              <a:rPr lang="es-ES" sz="1200" b="0" kern="0">
                <a:latin typeface="+mj-lt"/>
              </a:rPr>
              <a:t> </a:t>
            </a:r>
            <a:r>
              <a:rPr lang="es-ES" sz="1200" b="0" kern="0" err="1">
                <a:latin typeface="+mj-lt"/>
              </a:rPr>
              <a:t>to</a:t>
            </a:r>
            <a:r>
              <a:rPr lang="es-ES" sz="1200" b="0" kern="0">
                <a:latin typeface="+mj-lt"/>
              </a:rPr>
              <a:t> EMA.</a:t>
            </a:r>
          </a:p>
        </p:txBody>
      </p:sp>
      <p:sp>
        <p:nvSpPr>
          <p:cNvPr id="72" name="Freeform: Shape 122">
            <a:extLst>
              <a:ext uri="{FF2B5EF4-FFF2-40B4-BE49-F238E27FC236}">
                <a16:creationId xmlns:a16="http://schemas.microsoft.com/office/drawing/2014/main" id="{912993B8-A233-3846-CF17-8065AAF81A8B}"/>
              </a:ext>
            </a:extLst>
          </p:cNvPr>
          <p:cNvSpPr>
            <a:spLocks noChangeAspect="1"/>
          </p:cNvSpPr>
          <p:nvPr/>
        </p:nvSpPr>
        <p:spPr>
          <a:xfrm>
            <a:off x="4075227" y="3211109"/>
            <a:ext cx="260399" cy="324000"/>
          </a:xfrm>
          <a:custGeom>
            <a:avLst/>
            <a:gdLst>
              <a:gd name="connsiteX0" fmla="*/ 56470 w 681038"/>
              <a:gd name="connsiteY0" fmla="*/ 89558 h 847378"/>
              <a:gd name="connsiteX1" fmla="*/ 234473 w 681038"/>
              <a:gd name="connsiteY1" fmla="*/ 89558 h 847378"/>
              <a:gd name="connsiteX2" fmla="*/ 234473 w 681038"/>
              <a:gd name="connsiteY2" fmla="*/ 39663 h 847378"/>
              <a:gd name="connsiteX3" fmla="*/ 246119 w 681038"/>
              <a:gd name="connsiteY3" fmla="*/ 11646 h 847378"/>
              <a:gd name="connsiteX4" fmla="*/ 274136 w 681038"/>
              <a:gd name="connsiteY4" fmla="*/ 0 h 847378"/>
              <a:gd name="connsiteX5" fmla="*/ 406743 w 681038"/>
              <a:gd name="connsiteY5" fmla="*/ 0 h 847378"/>
              <a:gd name="connsiteX6" fmla="*/ 434760 w 681038"/>
              <a:gd name="connsiteY6" fmla="*/ 11646 h 847378"/>
              <a:gd name="connsiteX7" fmla="*/ 446443 w 681038"/>
              <a:gd name="connsiteY7" fmla="*/ 39663 h 847378"/>
              <a:gd name="connsiteX8" fmla="*/ 446443 w 681038"/>
              <a:gd name="connsiteY8" fmla="*/ 89558 h 847378"/>
              <a:gd name="connsiteX9" fmla="*/ 624447 w 681038"/>
              <a:gd name="connsiteY9" fmla="*/ 89558 h 847378"/>
              <a:gd name="connsiteX10" fmla="*/ 664444 w 681038"/>
              <a:gd name="connsiteY10" fmla="*/ 106152 h 847378"/>
              <a:gd name="connsiteX11" fmla="*/ 681038 w 681038"/>
              <a:gd name="connsiteY11" fmla="*/ 146150 h 847378"/>
              <a:gd name="connsiteX12" fmla="*/ 681038 w 681038"/>
              <a:gd name="connsiteY12" fmla="*/ 552305 h 847378"/>
              <a:gd name="connsiteX13" fmla="*/ 664444 w 681038"/>
              <a:gd name="connsiteY13" fmla="*/ 592303 h 847378"/>
              <a:gd name="connsiteX14" fmla="*/ 624447 w 681038"/>
              <a:gd name="connsiteY14" fmla="*/ 608897 h 847378"/>
              <a:gd name="connsiteX15" fmla="*/ 579500 w 681038"/>
              <a:gd name="connsiteY15" fmla="*/ 608897 h 847378"/>
              <a:gd name="connsiteX16" fmla="*/ 579500 w 681038"/>
              <a:gd name="connsiteY16" fmla="*/ 636802 h 847378"/>
              <a:gd name="connsiteX17" fmla="*/ 567854 w 681038"/>
              <a:gd name="connsiteY17" fmla="*/ 664819 h 847378"/>
              <a:gd name="connsiteX18" fmla="*/ 566849 w 681038"/>
              <a:gd name="connsiteY18" fmla="*/ 665713 h 847378"/>
              <a:gd name="connsiteX19" fmla="*/ 539800 w 681038"/>
              <a:gd name="connsiteY19" fmla="*/ 676466 h 847378"/>
              <a:gd name="connsiteX20" fmla="*/ 497979 w 681038"/>
              <a:gd name="connsiteY20" fmla="*/ 676466 h 847378"/>
              <a:gd name="connsiteX21" fmla="*/ 555576 w 681038"/>
              <a:gd name="connsiteY21" fmla="*/ 776258 h 847378"/>
              <a:gd name="connsiteX22" fmla="*/ 559818 w 681038"/>
              <a:gd name="connsiteY22" fmla="*/ 811754 h 847378"/>
              <a:gd name="connsiteX23" fmla="*/ 538572 w 681038"/>
              <a:gd name="connsiteY23" fmla="*/ 840293 h 847378"/>
              <a:gd name="connsiteX24" fmla="*/ 536415 w 681038"/>
              <a:gd name="connsiteY24" fmla="*/ 841558 h 847378"/>
              <a:gd name="connsiteX25" fmla="*/ 501068 w 681038"/>
              <a:gd name="connsiteY25" fmla="*/ 845725 h 847378"/>
              <a:gd name="connsiteX26" fmla="*/ 472753 w 681038"/>
              <a:gd name="connsiteY26" fmla="*/ 824777 h 847378"/>
              <a:gd name="connsiteX27" fmla="*/ 388330 w 681038"/>
              <a:gd name="connsiteY27" fmla="*/ 678550 h 847378"/>
              <a:gd name="connsiteX28" fmla="*/ 387326 w 681038"/>
              <a:gd name="connsiteY28" fmla="*/ 676428 h 847378"/>
              <a:gd name="connsiteX29" fmla="*/ 293713 w 681038"/>
              <a:gd name="connsiteY29" fmla="*/ 676428 h 847378"/>
              <a:gd name="connsiteX30" fmla="*/ 292708 w 681038"/>
              <a:gd name="connsiteY30" fmla="*/ 678550 h 847378"/>
              <a:gd name="connsiteX31" fmla="*/ 208285 w 681038"/>
              <a:gd name="connsiteY31" fmla="*/ 824777 h 847378"/>
              <a:gd name="connsiteX32" fmla="*/ 179970 w 681038"/>
              <a:gd name="connsiteY32" fmla="*/ 845725 h 847378"/>
              <a:gd name="connsiteX33" fmla="*/ 144624 w 681038"/>
              <a:gd name="connsiteY33" fmla="*/ 841558 h 847378"/>
              <a:gd name="connsiteX34" fmla="*/ 142466 w 681038"/>
              <a:gd name="connsiteY34" fmla="*/ 840293 h 847378"/>
              <a:gd name="connsiteX35" fmla="*/ 121221 w 681038"/>
              <a:gd name="connsiteY35" fmla="*/ 811754 h 847378"/>
              <a:gd name="connsiteX36" fmla="*/ 125462 w 681038"/>
              <a:gd name="connsiteY36" fmla="*/ 776258 h 847378"/>
              <a:gd name="connsiteX37" fmla="*/ 183059 w 681038"/>
              <a:gd name="connsiteY37" fmla="*/ 676466 h 847378"/>
              <a:gd name="connsiteX38" fmla="*/ 141239 w 681038"/>
              <a:gd name="connsiteY38" fmla="*/ 676466 h 847378"/>
              <a:gd name="connsiteX39" fmla="*/ 113222 w 681038"/>
              <a:gd name="connsiteY39" fmla="*/ 664818 h 847378"/>
              <a:gd name="connsiteX40" fmla="*/ 101538 w 681038"/>
              <a:gd name="connsiteY40" fmla="*/ 636802 h 847378"/>
              <a:gd name="connsiteX41" fmla="*/ 101538 w 681038"/>
              <a:gd name="connsiteY41" fmla="*/ 608896 h 847378"/>
              <a:gd name="connsiteX42" fmla="*/ 56592 w 681038"/>
              <a:gd name="connsiteY42" fmla="*/ 608896 h 847378"/>
              <a:gd name="connsiteX43" fmla="*/ 16594 w 681038"/>
              <a:gd name="connsiteY43" fmla="*/ 592303 h 847378"/>
              <a:gd name="connsiteX44" fmla="*/ 0 w 681038"/>
              <a:gd name="connsiteY44" fmla="*/ 552304 h 847378"/>
              <a:gd name="connsiteX45" fmla="*/ 0 w 681038"/>
              <a:gd name="connsiteY45" fmla="*/ 146149 h 847378"/>
              <a:gd name="connsiteX46" fmla="*/ 16594 w 681038"/>
              <a:gd name="connsiteY46" fmla="*/ 106151 h 847378"/>
              <a:gd name="connsiteX47" fmla="*/ 56592 w 681038"/>
              <a:gd name="connsiteY47" fmla="*/ 89557 h 847378"/>
              <a:gd name="connsiteX48" fmla="*/ 71278 w 681038"/>
              <a:gd name="connsiteY48" fmla="*/ 211192 h 847378"/>
              <a:gd name="connsiteX49" fmla="*/ 56991 w 681038"/>
              <a:gd name="connsiteY49" fmla="*/ 196905 h 847378"/>
              <a:gd name="connsiteX50" fmla="*/ 71278 w 681038"/>
              <a:gd name="connsiteY50" fmla="*/ 182617 h 847378"/>
              <a:gd name="connsiteX51" fmla="*/ 272084 w 681038"/>
              <a:gd name="connsiteY51" fmla="*/ 182617 h 847378"/>
              <a:gd name="connsiteX52" fmla="*/ 286372 w 681038"/>
              <a:gd name="connsiteY52" fmla="*/ 196905 h 847378"/>
              <a:gd name="connsiteX53" fmla="*/ 272084 w 681038"/>
              <a:gd name="connsiteY53" fmla="*/ 211192 h 847378"/>
              <a:gd name="connsiteX54" fmla="*/ 71278 w 681038"/>
              <a:gd name="connsiteY54" fmla="*/ 287392 h 847378"/>
              <a:gd name="connsiteX55" fmla="*/ 56991 w 681038"/>
              <a:gd name="connsiteY55" fmla="*/ 273105 h 847378"/>
              <a:gd name="connsiteX56" fmla="*/ 71278 w 681038"/>
              <a:gd name="connsiteY56" fmla="*/ 258817 h 847378"/>
              <a:gd name="connsiteX57" fmla="*/ 272084 w 681038"/>
              <a:gd name="connsiteY57" fmla="*/ 258817 h 847378"/>
              <a:gd name="connsiteX58" fmla="*/ 286372 w 681038"/>
              <a:gd name="connsiteY58" fmla="*/ 273105 h 847378"/>
              <a:gd name="connsiteX59" fmla="*/ 272084 w 681038"/>
              <a:gd name="connsiteY59" fmla="*/ 287392 h 847378"/>
              <a:gd name="connsiteX60" fmla="*/ 71278 w 681038"/>
              <a:gd name="connsiteY60" fmla="*/ 363592 h 847378"/>
              <a:gd name="connsiteX61" fmla="*/ 56991 w 681038"/>
              <a:gd name="connsiteY61" fmla="*/ 349305 h 847378"/>
              <a:gd name="connsiteX62" fmla="*/ 71278 w 681038"/>
              <a:gd name="connsiteY62" fmla="*/ 335017 h 847378"/>
              <a:gd name="connsiteX63" fmla="*/ 224459 w 681038"/>
              <a:gd name="connsiteY63" fmla="*/ 335017 h 847378"/>
              <a:gd name="connsiteX64" fmla="*/ 238747 w 681038"/>
              <a:gd name="connsiteY64" fmla="*/ 349305 h 847378"/>
              <a:gd name="connsiteX65" fmla="*/ 224459 w 681038"/>
              <a:gd name="connsiteY65" fmla="*/ 363592 h 847378"/>
              <a:gd name="connsiteX66" fmla="*/ 442868 w 681038"/>
              <a:gd name="connsiteY66" fmla="*/ 240958 h 847378"/>
              <a:gd name="connsiteX67" fmla="*/ 422739 w 681038"/>
              <a:gd name="connsiteY67" fmla="*/ 241032 h 847378"/>
              <a:gd name="connsiteX68" fmla="*/ 422664 w 681038"/>
              <a:gd name="connsiteY68" fmla="*/ 220903 h 847378"/>
              <a:gd name="connsiteX69" fmla="*/ 472187 w 681038"/>
              <a:gd name="connsiteY69" fmla="*/ 171380 h 847378"/>
              <a:gd name="connsiteX70" fmla="*/ 492316 w 681038"/>
              <a:gd name="connsiteY70" fmla="*/ 171306 h 847378"/>
              <a:gd name="connsiteX71" fmla="*/ 541875 w 681038"/>
              <a:gd name="connsiteY71" fmla="*/ 220866 h 847378"/>
              <a:gd name="connsiteX72" fmla="*/ 541801 w 681038"/>
              <a:gd name="connsiteY72" fmla="*/ 240995 h 847378"/>
              <a:gd name="connsiteX73" fmla="*/ 521672 w 681038"/>
              <a:gd name="connsiteY73" fmla="*/ 240921 h 847378"/>
              <a:gd name="connsiteX74" fmla="*/ 496520 w 681038"/>
              <a:gd name="connsiteY74" fmla="*/ 215769 h 847378"/>
              <a:gd name="connsiteX75" fmla="*/ 453099 w 681038"/>
              <a:gd name="connsiteY75" fmla="*/ 417394 h 847378"/>
              <a:gd name="connsiteX76" fmla="*/ 362686 w 681038"/>
              <a:gd name="connsiteY76" fmla="*/ 469298 h 847378"/>
              <a:gd name="connsiteX77" fmla="*/ 255606 w 681038"/>
              <a:gd name="connsiteY77" fmla="*/ 464051 h 847378"/>
              <a:gd name="connsiteX78" fmla="*/ 246602 w 681038"/>
              <a:gd name="connsiteY78" fmla="*/ 446006 h 847378"/>
              <a:gd name="connsiteX79" fmla="*/ 264647 w 681038"/>
              <a:gd name="connsiteY79" fmla="*/ 437002 h 847378"/>
              <a:gd name="connsiteX80" fmla="*/ 356214 w 681038"/>
              <a:gd name="connsiteY80" fmla="*/ 441505 h 847378"/>
              <a:gd name="connsiteX81" fmla="*/ 432228 w 681038"/>
              <a:gd name="connsiteY81" fmla="*/ 397973 h 847378"/>
              <a:gd name="connsiteX82" fmla="*/ 468059 w 681038"/>
              <a:gd name="connsiteY82" fmla="*/ 215655 h 847378"/>
              <a:gd name="connsiteX83" fmla="*/ 442832 w 681038"/>
              <a:gd name="connsiteY83" fmla="*/ 240881 h 847378"/>
              <a:gd name="connsiteX84" fmla="*/ 602192 w 681038"/>
              <a:gd name="connsiteY84" fmla="*/ 346476 h 847378"/>
              <a:gd name="connsiteX85" fmla="*/ 602192 w 681038"/>
              <a:gd name="connsiteY85" fmla="*/ 366679 h 847378"/>
              <a:gd name="connsiteX86" fmla="*/ 581989 w 681038"/>
              <a:gd name="connsiteY86" fmla="*/ 366679 h 847378"/>
              <a:gd name="connsiteX87" fmla="*/ 567813 w 681038"/>
              <a:gd name="connsiteY87" fmla="*/ 352503 h 847378"/>
              <a:gd name="connsiteX88" fmla="*/ 553637 w 681038"/>
              <a:gd name="connsiteY88" fmla="*/ 366679 h 847378"/>
              <a:gd name="connsiteX89" fmla="*/ 533433 w 681038"/>
              <a:gd name="connsiteY89" fmla="*/ 366679 h 847378"/>
              <a:gd name="connsiteX90" fmla="*/ 533433 w 681038"/>
              <a:gd name="connsiteY90" fmla="*/ 346476 h 847378"/>
              <a:gd name="connsiteX91" fmla="*/ 547609 w 681038"/>
              <a:gd name="connsiteY91" fmla="*/ 332300 h 847378"/>
              <a:gd name="connsiteX92" fmla="*/ 533471 w 681038"/>
              <a:gd name="connsiteY92" fmla="*/ 318161 h 847378"/>
              <a:gd name="connsiteX93" fmla="*/ 533471 w 681038"/>
              <a:gd name="connsiteY93" fmla="*/ 297957 h 847378"/>
              <a:gd name="connsiteX94" fmla="*/ 553674 w 681038"/>
              <a:gd name="connsiteY94" fmla="*/ 297957 h 847378"/>
              <a:gd name="connsiteX95" fmla="*/ 567813 w 681038"/>
              <a:gd name="connsiteY95" fmla="*/ 312096 h 847378"/>
              <a:gd name="connsiteX96" fmla="*/ 581952 w 681038"/>
              <a:gd name="connsiteY96" fmla="*/ 297957 h 847378"/>
              <a:gd name="connsiteX97" fmla="*/ 602155 w 681038"/>
              <a:gd name="connsiteY97" fmla="*/ 297957 h 847378"/>
              <a:gd name="connsiteX98" fmla="*/ 602155 w 681038"/>
              <a:gd name="connsiteY98" fmla="*/ 318161 h 847378"/>
              <a:gd name="connsiteX99" fmla="*/ 588016 w 681038"/>
              <a:gd name="connsiteY99" fmla="*/ 332300 h 847378"/>
              <a:gd name="connsiteX100" fmla="*/ 482273 w 681038"/>
              <a:gd name="connsiteY100" fmla="*/ 439307 h 847378"/>
              <a:gd name="connsiteX101" fmla="*/ 514866 w 681038"/>
              <a:gd name="connsiteY101" fmla="*/ 452777 h 847378"/>
              <a:gd name="connsiteX102" fmla="*/ 528336 w 681038"/>
              <a:gd name="connsiteY102" fmla="*/ 485370 h 847378"/>
              <a:gd name="connsiteX103" fmla="*/ 514866 w 681038"/>
              <a:gd name="connsiteY103" fmla="*/ 517964 h 847378"/>
              <a:gd name="connsiteX104" fmla="*/ 482273 w 681038"/>
              <a:gd name="connsiteY104" fmla="*/ 531433 h 847378"/>
              <a:gd name="connsiteX105" fmla="*/ 449679 w 681038"/>
              <a:gd name="connsiteY105" fmla="*/ 517964 h 847378"/>
              <a:gd name="connsiteX106" fmla="*/ 436210 w 681038"/>
              <a:gd name="connsiteY106" fmla="*/ 485370 h 847378"/>
              <a:gd name="connsiteX107" fmla="*/ 449679 w 681038"/>
              <a:gd name="connsiteY107" fmla="*/ 452777 h 847378"/>
              <a:gd name="connsiteX108" fmla="*/ 482273 w 681038"/>
              <a:gd name="connsiteY108" fmla="*/ 439307 h 847378"/>
              <a:gd name="connsiteX109" fmla="*/ 494663 w 681038"/>
              <a:gd name="connsiteY109" fmla="*/ 472980 h 847378"/>
              <a:gd name="connsiteX110" fmla="*/ 482273 w 681038"/>
              <a:gd name="connsiteY110" fmla="*/ 467882 h 847378"/>
              <a:gd name="connsiteX111" fmla="*/ 469883 w 681038"/>
              <a:gd name="connsiteY111" fmla="*/ 472980 h 847378"/>
              <a:gd name="connsiteX112" fmla="*/ 464785 w 681038"/>
              <a:gd name="connsiteY112" fmla="*/ 485370 h 847378"/>
              <a:gd name="connsiteX113" fmla="*/ 469883 w 681038"/>
              <a:gd name="connsiteY113" fmla="*/ 497760 h 847378"/>
              <a:gd name="connsiteX114" fmla="*/ 482273 w 681038"/>
              <a:gd name="connsiteY114" fmla="*/ 502858 h 847378"/>
              <a:gd name="connsiteX115" fmla="*/ 494663 w 681038"/>
              <a:gd name="connsiteY115" fmla="*/ 497760 h 847378"/>
              <a:gd name="connsiteX116" fmla="*/ 499761 w 681038"/>
              <a:gd name="connsiteY116" fmla="*/ 485370 h 847378"/>
              <a:gd name="connsiteX117" fmla="*/ 494663 w 681038"/>
              <a:gd name="connsiteY117" fmla="*/ 472980 h 847378"/>
              <a:gd name="connsiteX118" fmla="*/ 358484 w 681038"/>
              <a:gd name="connsiteY118" fmla="*/ 315484 h 847378"/>
              <a:gd name="connsiteX119" fmla="*/ 391077 w 681038"/>
              <a:gd name="connsiteY119" fmla="*/ 328953 h 847378"/>
              <a:gd name="connsiteX120" fmla="*/ 404547 w 681038"/>
              <a:gd name="connsiteY120" fmla="*/ 361547 h 847378"/>
              <a:gd name="connsiteX121" fmla="*/ 391077 w 681038"/>
              <a:gd name="connsiteY121" fmla="*/ 394141 h 847378"/>
              <a:gd name="connsiteX122" fmla="*/ 358484 w 681038"/>
              <a:gd name="connsiteY122" fmla="*/ 407610 h 847378"/>
              <a:gd name="connsiteX123" fmla="*/ 325890 w 681038"/>
              <a:gd name="connsiteY123" fmla="*/ 394141 h 847378"/>
              <a:gd name="connsiteX124" fmla="*/ 312421 w 681038"/>
              <a:gd name="connsiteY124" fmla="*/ 361547 h 847378"/>
              <a:gd name="connsiteX125" fmla="*/ 325890 w 681038"/>
              <a:gd name="connsiteY125" fmla="*/ 328953 h 847378"/>
              <a:gd name="connsiteX126" fmla="*/ 358484 w 681038"/>
              <a:gd name="connsiteY126" fmla="*/ 315484 h 847378"/>
              <a:gd name="connsiteX127" fmla="*/ 370874 w 681038"/>
              <a:gd name="connsiteY127" fmla="*/ 349157 h 847378"/>
              <a:gd name="connsiteX128" fmla="*/ 358484 w 681038"/>
              <a:gd name="connsiteY128" fmla="*/ 344059 h 847378"/>
              <a:gd name="connsiteX129" fmla="*/ 346094 w 681038"/>
              <a:gd name="connsiteY129" fmla="*/ 349157 h 847378"/>
              <a:gd name="connsiteX130" fmla="*/ 340996 w 681038"/>
              <a:gd name="connsiteY130" fmla="*/ 361547 h 847378"/>
              <a:gd name="connsiteX131" fmla="*/ 346094 w 681038"/>
              <a:gd name="connsiteY131" fmla="*/ 373937 h 847378"/>
              <a:gd name="connsiteX132" fmla="*/ 358484 w 681038"/>
              <a:gd name="connsiteY132" fmla="*/ 379035 h 847378"/>
              <a:gd name="connsiteX133" fmla="*/ 370874 w 681038"/>
              <a:gd name="connsiteY133" fmla="*/ 373937 h 847378"/>
              <a:gd name="connsiteX134" fmla="*/ 375972 w 681038"/>
              <a:gd name="connsiteY134" fmla="*/ 361547 h 847378"/>
              <a:gd name="connsiteX135" fmla="*/ 370874 w 681038"/>
              <a:gd name="connsiteY135" fmla="*/ 349157 h 847378"/>
              <a:gd name="connsiteX136" fmla="*/ 261041 w 681038"/>
              <a:gd name="connsiteY136" fmla="*/ 676503 h 847378"/>
              <a:gd name="connsiteX137" fmla="*/ 215649 w 681038"/>
              <a:gd name="connsiteY137" fmla="*/ 676503 h 847378"/>
              <a:gd name="connsiteX138" fmla="*/ 214607 w 681038"/>
              <a:gd name="connsiteY138" fmla="*/ 678661 h 847378"/>
              <a:gd name="connsiteX139" fmla="*/ 150239 w 681038"/>
              <a:gd name="connsiteY139" fmla="*/ 790132 h 847378"/>
              <a:gd name="connsiteX140" fmla="*/ 148714 w 681038"/>
              <a:gd name="connsiteY140" fmla="*/ 804420 h 847378"/>
              <a:gd name="connsiteX141" fmla="*/ 157755 w 681038"/>
              <a:gd name="connsiteY141" fmla="*/ 816289 h 847378"/>
              <a:gd name="connsiteX142" fmla="*/ 157941 w 681038"/>
              <a:gd name="connsiteY142" fmla="*/ 816400 h 847378"/>
              <a:gd name="connsiteX143" fmla="*/ 172563 w 681038"/>
              <a:gd name="connsiteY143" fmla="*/ 818186 h 847378"/>
              <a:gd name="connsiteX144" fmla="*/ 184433 w 681038"/>
              <a:gd name="connsiteY144" fmla="*/ 809182 h 847378"/>
              <a:gd name="connsiteX145" fmla="*/ 465305 w 681038"/>
              <a:gd name="connsiteY145" fmla="*/ 676503 h 847378"/>
              <a:gd name="connsiteX146" fmla="*/ 419912 w 681038"/>
              <a:gd name="connsiteY146" fmla="*/ 676503 h 847378"/>
              <a:gd name="connsiteX147" fmla="*/ 496522 w 681038"/>
              <a:gd name="connsiteY147" fmla="*/ 809186 h 847378"/>
              <a:gd name="connsiteX148" fmla="*/ 508391 w 681038"/>
              <a:gd name="connsiteY148" fmla="*/ 818190 h 847378"/>
              <a:gd name="connsiteX149" fmla="*/ 523014 w 681038"/>
              <a:gd name="connsiteY149" fmla="*/ 816404 h 847378"/>
              <a:gd name="connsiteX150" fmla="*/ 523200 w 681038"/>
              <a:gd name="connsiteY150" fmla="*/ 816293 h 847378"/>
              <a:gd name="connsiteX151" fmla="*/ 532241 w 681038"/>
              <a:gd name="connsiteY151" fmla="*/ 804423 h 847378"/>
              <a:gd name="connsiteX152" fmla="*/ 530716 w 681038"/>
              <a:gd name="connsiteY152" fmla="*/ 790136 h 847378"/>
              <a:gd name="connsiteX153" fmla="*/ 466348 w 681038"/>
              <a:gd name="connsiteY153" fmla="*/ 678665 h 847378"/>
              <a:gd name="connsiteX154" fmla="*/ 465306 w 681038"/>
              <a:gd name="connsiteY154" fmla="*/ 676506 h 847378"/>
              <a:gd name="connsiteX155" fmla="*/ 550918 w 681038"/>
              <a:gd name="connsiteY155" fmla="*/ 608897 h 847378"/>
              <a:gd name="connsiteX156" fmla="*/ 129999 w 681038"/>
              <a:gd name="connsiteY156" fmla="*/ 608897 h 847378"/>
              <a:gd name="connsiteX157" fmla="*/ 129999 w 681038"/>
              <a:gd name="connsiteY157" fmla="*/ 636802 h 847378"/>
              <a:gd name="connsiteX158" fmla="*/ 133274 w 681038"/>
              <a:gd name="connsiteY158" fmla="*/ 644616 h 847378"/>
              <a:gd name="connsiteX159" fmla="*/ 141087 w 681038"/>
              <a:gd name="connsiteY159" fmla="*/ 647891 h 847378"/>
              <a:gd name="connsiteX160" fmla="*/ 539756 w 681038"/>
              <a:gd name="connsiteY160" fmla="*/ 647891 h 847378"/>
              <a:gd name="connsiteX161" fmla="*/ 547123 w 681038"/>
              <a:gd name="connsiteY161" fmla="*/ 645137 h 847378"/>
              <a:gd name="connsiteX162" fmla="*/ 547607 w 681038"/>
              <a:gd name="connsiteY162" fmla="*/ 644653 h 847378"/>
              <a:gd name="connsiteX163" fmla="*/ 550880 w 681038"/>
              <a:gd name="connsiteY163" fmla="*/ 636840 h 847378"/>
              <a:gd name="connsiteX164" fmla="*/ 550880 w 681038"/>
              <a:gd name="connsiteY164" fmla="*/ 608934 h 847378"/>
              <a:gd name="connsiteX165" fmla="*/ 263044 w 681038"/>
              <a:gd name="connsiteY165" fmla="*/ 89489 h 847378"/>
              <a:gd name="connsiteX166" fmla="*/ 417864 w 681038"/>
              <a:gd name="connsiteY166" fmla="*/ 89489 h 847378"/>
              <a:gd name="connsiteX167" fmla="*/ 417864 w 681038"/>
              <a:gd name="connsiteY167" fmla="*/ 39594 h 847378"/>
              <a:gd name="connsiteX168" fmla="*/ 414590 w 681038"/>
              <a:gd name="connsiteY168" fmla="*/ 31744 h 847378"/>
              <a:gd name="connsiteX169" fmla="*/ 406738 w 681038"/>
              <a:gd name="connsiteY169" fmla="*/ 28470 h 847378"/>
              <a:gd name="connsiteX170" fmla="*/ 274131 w 681038"/>
              <a:gd name="connsiteY170" fmla="*/ 28470 h 847378"/>
              <a:gd name="connsiteX171" fmla="*/ 266318 w 681038"/>
              <a:gd name="connsiteY171" fmla="*/ 31744 h 847378"/>
              <a:gd name="connsiteX172" fmla="*/ 263044 w 681038"/>
              <a:gd name="connsiteY172" fmla="*/ 39557 h 847378"/>
              <a:gd name="connsiteX173" fmla="*/ 624432 w 681038"/>
              <a:gd name="connsiteY173" fmla="*/ 118064 h 847378"/>
              <a:gd name="connsiteX174" fmla="*/ 56466 w 681038"/>
              <a:gd name="connsiteY174" fmla="*/ 118064 h 847378"/>
              <a:gd name="connsiteX175" fmla="*/ 36672 w 681038"/>
              <a:gd name="connsiteY175" fmla="*/ 126324 h 847378"/>
              <a:gd name="connsiteX176" fmla="*/ 28412 w 681038"/>
              <a:gd name="connsiteY176" fmla="*/ 146118 h 847378"/>
              <a:gd name="connsiteX177" fmla="*/ 28412 w 681038"/>
              <a:gd name="connsiteY177" fmla="*/ 552274 h 847378"/>
              <a:gd name="connsiteX178" fmla="*/ 36672 w 681038"/>
              <a:gd name="connsiteY178" fmla="*/ 572068 h 847378"/>
              <a:gd name="connsiteX179" fmla="*/ 56466 w 681038"/>
              <a:gd name="connsiteY179" fmla="*/ 580328 h 847378"/>
              <a:gd name="connsiteX180" fmla="*/ 624432 w 681038"/>
              <a:gd name="connsiteY180" fmla="*/ 580328 h 847378"/>
              <a:gd name="connsiteX181" fmla="*/ 644226 w 681038"/>
              <a:gd name="connsiteY181" fmla="*/ 572068 h 847378"/>
              <a:gd name="connsiteX182" fmla="*/ 652486 w 681038"/>
              <a:gd name="connsiteY182" fmla="*/ 552274 h 847378"/>
              <a:gd name="connsiteX183" fmla="*/ 652486 w 681038"/>
              <a:gd name="connsiteY183" fmla="*/ 146118 h 847378"/>
              <a:gd name="connsiteX184" fmla="*/ 644226 w 681038"/>
              <a:gd name="connsiteY184" fmla="*/ 126324 h 847378"/>
              <a:gd name="connsiteX185" fmla="*/ 624432 w 681038"/>
              <a:gd name="connsiteY185" fmla="*/ 118064 h 84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681038" h="847378">
                <a:moveTo>
                  <a:pt x="56470" y="89558"/>
                </a:moveTo>
                <a:lnTo>
                  <a:pt x="234473" y="89558"/>
                </a:lnTo>
                <a:lnTo>
                  <a:pt x="234473" y="39663"/>
                </a:lnTo>
                <a:cubicBezTo>
                  <a:pt x="234473" y="28762"/>
                  <a:pt x="238976" y="18790"/>
                  <a:pt x="246119" y="11646"/>
                </a:cubicBezTo>
                <a:cubicBezTo>
                  <a:pt x="253300" y="4465"/>
                  <a:pt x="263235" y="0"/>
                  <a:pt x="274136" y="0"/>
                </a:cubicBezTo>
                <a:lnTo>
                  <a:pt x="406743" y="0"/>
                </a:lnTo>
                <a:cubicBezTo>
                  <a:pt x="417645" y="0"/>
                  <a:pt x="427542" y="4465"/>
                  <a:pt x="434760" y="11646"/>
                </a:cubicBezTo>
                <a:cubicBezTo>
                  <a:pt x="441978" y="18902"/>
                  <a:pt x="446443" y="28799"/>
                  <a:pt x="446443" y="39663"/>
                </a:cubicBezTo>
                <a:lnTo>
                  <a:pt x="446443" y="89558"/>
                </a:lnTo>
                <a:lnTo>
                  <a:pt x="624447" y="89558"/>
                </a:lnTo>
                <a:cubicBezTo>
                  <a:pt x="640036" y="89558"/>
                  <a:pt x="654212" y="95921"/>
                  <a:pt x="664444" y="106152"/>
                </a:cubicBezTo>
                <a:cubicBezTo>
                  <a:pt x="674713" y="116421"/>
                  <a:pt x="681038" y="130597"/>
                  <a:pt x="681038" y="146150"/>
                </a:cubicBezTo>
                <a:lnTo>
                  <a:pt x="681038" y="552305"/>
                </a:lnTo>
                <a:cubicBezTo>
                  <a:pt x="681038" y="567895"/>
                  <a:pt x="674676" y="582071"/>
                  <a:pt x="664444" y="592303"/>
                </a:cubicBezTo>
                <a:cubicBezTo>
                  <a:pt x="654175" y="602572"/>
                  <a:pt x="639999" y="608897"/>
                  <a:pt x="624447" y="608897"/>
                </a:cubicBezTo>
                <a:lnTo>
                  <a:pt x="579500" y="608897"/>
                </a:lnTo>
                <a:lnTo>
                  <a:pt x="579500" y="636802"/>
                </a:lnTo>
                <a:cubicBezTo>
                  <a:pt x="579500" y="647704"/>
                  <a:pt x="574998" y="657676"/>
                  <a:pt x="567854" y="664819"/>
                </a:cubicBezTo>
                <a:lnTo>
                  <a:pt x="566849" y="665713"/>
                </a:lnTo>
                <a:cubicBezTo>
                  <a:pt x="559742" y="672373"/>
                  <a:pt x="550217" y="676466"/>
                  <a:pt x="539800" y="676466"/>
                </a:cubicBezTo>
                <a:lnTo>
                  <a:pt x="497979" y="676466"/>
                </a:lnTo>
                <a:lnTo>
                  <a:pt x="555576" y="776258"/>
                </a:lnTo>
                <a:cubicBezTo>
                  <a:pt x="561753" y="787533"/>
                  <a:pt x="562907" y="800220"/>
                  <a:pt x="559818" y="811754"/>
                </a:cubicBezTo>
                <a:cubicBezTo>
                  <a:pt x="556767" y="823288"/>
                  <a:pt x="549399" y="833669"/>
                  <a:pt x="538572" y="840293"/>
                </a:cubicBezTo>
                <a:lnTo>
                  <a:pt x="536415" y="841558"/>
                </a:lnTo>
                <a:cubicBezTo>
                  <a:pt x="525215" y="847659"/>
                  <a:pt x="512565" y="848813"/>
                  <a:pt x="501068" y="845725"/>
                </a:cubicBezTo>
                <a:cubicBezTo>
                  <a:pt x="489720" y="842674"/>
                  <a:pt x="479451" y="835456"/>
                  <a:pt x="472753" y="824777"/>
                </a:cubicBezTo>
                <a:lnTo>
                  <a:pt x="388330" y="678550"/>
                </a:lnTo>
                <a:cubicBezTo>
                  <a:pt x="387921" y="677880"/>
                  <a:pt x="387624" y="677172"/>
                  <a:pt x="387326" y="676428"/>
                </a:cubicBezTo>
                <a:lnTo>
                  <a:pt x="293713" y="676428"/>
                </a:lnTo>
                <a:cubicBezTo>
                  <a:pt x="293453" y="677135"/>
                  <a:pt x="293118" y="677842"/>
                  <a:pt x="292708" y="678550"/>
                </a:cubicBezTo>
                <a:lnTo>
                  <a:pt x="208285" y="824777"/>
                </a:lnTo>
                <a:cubicBezTo>
                  <a:pt x="201588" y="835456"/>
                  <a:pt x="191356" y="842674"/>
                  <a:pt x="179970" y="845725"/>
                </a:cubicBezTo>
                <a:cubicBezTo>
                  <a:pt x="168473" y="848776"/>
                  <a:pt x="155822" y="847622"/>
                  <a:pt x="144624" y="841558"/>
                </a:cubicBezTo>
                <a:lnTo>
                  <a:pt x="142466" y="840293"/>
                </a:lnTo>
                <a:cubicBezTo>
                  <a:pt x="131602" y="833669"/>
                  <a:pt x="124272" y="823251"/>
                  <a:pt x="121221" y="811754"/>
                </a:cubicBezTo>
                <a:cubicBezTo>
                  <a:pt x="118133" y="800221"/>
                  <a:pt x="119323" y="787533"/>
                  <a:pt x="125462" y="776258"/>
                </a:cubicBezTo>
                <a:lnTo>
                  <a:pt x="183059" y="676466"/>
                </a:lnTo>
                <a:lnTo>
                  <a:pt x="141239" y="676466"/>
                </a:lnTo>
                <a:cubicBezTo>
                  <a:pt x="130337" y="676466"/>
                  <a:pt x="120440" y="672000"/>
                  <a:pt x="113222" y="664818"/>
                </a:cubicBezTo>
                <a:cubicBezTo>
                  <a:pt x="106004" y="657637"/>
                  <a:pt x="101538" y="647704"/>
                  <a:pt x="101538" y="636802"/>
                </a:cubicBezTo>
                <a:lnTo>
                  <a:pt x="101538" y="608896"/>
                </a:lnTo>
                <a:lnTo>
                  <a:pt x="56592" y="608896"/>
                </a:lnTo>
                <a:cubicBezTo>
                  <a:pt x="41002" y="608896"/>
                  <a:pt x="26826" y="602534"/>
                  <a:pt x="16594" y="592303"/>
                </a:cubicBezTo>
                <a:cubicBezTo>
                  <a:pt x="6326" y="582034"/>
                  <a:pt x="0" y="567857"/>
                  <a:pt x="0" y="552304"/>
                </a:cubicBezTo>
                <a:lnTo>
                  <a:pt x="0" y="146149"/>
                </a:lnTo>
                <a:cubicBezTo>
                  <a:pt x="0" y="130559"/>
                  <a:pt x="6363" y="116383"/>
                  <a:pt x="16594" y="106151"/>
                </a:cubicBezTo>
                <a:cubicBezTo>
                  <a:pt x="26863" y="95882"/>
                  <a:pt x="41039" y="89557"/>
                  <a:pt x="56592" y="89557"/>
                </a:cubicBezTo>
                <a:close/>
                <a:moveTo>
                  <a:pt x="71278" y="211192"/>
                </a:moveTo>
                <a:cubicBezTo>
                  <a:pt x="63391" y="211192"/>
                  <a:pt x="56991" y="204792"/>
                  <a:pt x="56991" y="196905"/>
                </a:cubicBezTo>
                <a:cubicBezTo>
                  <a:pt x="56991" y="189017"/>
                  <a:pt x="63391" y="182617"/>
                  <a:pt x="71278" y="182617"/>
                </a:cubicBezTo>
                <a:lnTo>
                  <a:pt x="272084" y="182617"/>
                </a:lnTo>
                <a:cubicBezTo>
                  <a:pt x="279972" y="182617"/>
                  <a:pt x="286372" y="189017"/>
                  <a:pt x="286372" y="196905"/>
                </a:cubicBezTo>
                <a:cubicBezTo>
                  <a:pt x="286372" y="204792"/>
                  <a:pt x="279972" y="211192"/>
                  <a:pt x="272084" y="211192"/>
                </a:cubicBezTo>
                <a:close/>
                <a:moveTo>
                  <a:pt x="71278" y="287392"/>
                </a:moveTo>
                <a:cubicBezTo>
                  <a:pt x="63391" y="287392"/>
                  <a:pt x="56991" y="280992"/>
                  <a:pt x="56991" y="273105"/>
                </a:cubicBezTo>
                <a:cubicBezTo>
                  <a:pt x="56991" y="265217"/>
                  <a:pt x="63391" y="258817"/>
                  <a:pt x="71278" y="258817"/>
                </a:cubicBezTo>
                <a:lnTo>
                  <a:pt x="272084" y="258817"/>
                </a:lnTo>
                <a:cubicBezTo>
                  <a:pt x="279972" y="258817"/>
                  <a:pt x="286372" y="265217"/>
                  <a:pt x="286372" y="273105"/>
                </a:cubicBezTo>
                <a:cubicBezTo>
                  <a:pt x="286372" y="280992"/>
                  <a:pt x="279972" y="287392"/>
                  <a:pt x="272084" y="287392"/>
                </a:cubicBezTo>
                <a:close/>
                <a:moveTo>
                  <a:pt x="71278" y="363592"/>
                </a:moveTo>
                <a:cubicBezTo>
                  <a:pt x="63391" y="363592"/>
                  <a:pt x="56991" y="357192"/>
                  <a:pt x="56991" y="349305"/>
                </a:cubicBezTo>
                <a:cubicBezTo>
                  <a:pt x="56991" y="341417"/>
                  <a:pt x="63391" y="335017"/>
                  <a:pt x="71278" y="335017"/>
                </a:cubicBezTo>
                <a:lnTo>
                  <a:pt x="224459" y="335017"/>
                </a:lnTo>
                <a:cubicBezTo>
                  <a:pt x="232347" y="335017"/>
                  <a:pt x="238747" y="341417"/>
                  <a:pt x="238747" y="349305"/>
                </a:cubicBezTo>
                <a:cubicBezTo>
                  <a:pt x="238747" y="357192"/>
                  <a:pt x="232347" y="363592"/>
                  <a:pt x="224459" y="363592"/>
                </a:cubicBezTo>
                <a:close/>
                <a:moveTo>
                  <a:pt x="442868" y="240958"/>
                </a:moveTo>
                <a:cubicBezTo>
                  <a:pt x="437324" y="246538"/>
                  <a:pt x="428283" y="246576"/>
                  <a:pt x="422739" y="241032"/>
                </a:cubicBezTo>
                <a:cubicBezTo>
                  <a:pt x="417158" y="235488"/>
                  <a:pt x="417121" y="226447"/>
                  <a:pt x="422664" y="220903"/>
                </a:cubicBezTo>
                <a:lnTo>
                  <a:pt x="472187" y="171380"/>
                </a:lnTo>
                <a:cubicBezTo>
                  <a:pt x="477730" y="165800"/>
                  <a:pt x="486771" y="165763"/>
                  <a:pt x="492316" y="171306"/>
                </a:cubicBezTo>
                <a:lnTo>
                  <a:pt x="541875" y="220866"/>
                </a:lnTo>
                <a:cubicBezTo>
                  <a:pt x="547419" y="226446"/>
                  <a:pt x="547382" y="235450"/>
                  <a:pt x="541801" y="240995"/>
                </a:cubicBezTo>
                <a:cubicBezTo>
                  <a:pt x="536219" y="246538"/>
                  <a:pt x="527216" y="246501"/>
                  <a:pt x="521672" y="240921"/>
                </a:cubicBezTo>
                <a:lnTo>
                  <a:pt x="496520" y="215769"/>
                </a:lnTo>
                <a:cubicBezTo>
                  <a:pt x="496706" y="312619"/>
                  <a:pt x="495999" y="371331"/>
                  <a:pt x="453099" y="417394"/>
                </a:cubicBezTo>
                <a:cubicBezTo>
                  <a:pt x="428394" y="443885"/>
                  <a:pt x="396731" y="461299"/>
                  <a:pt x="362686" y="469298"/>
                </a:cubicBezTo>
                <a:cubicBezTo>
                  <a:pt x="327935" y="477446"/>
                  <a:pt x="290579" y="475809"/>
                  <a:pt x="255606" y="464051"/>
                </a:cubicBezTo>
                <a:cubicBezTo>
                  <a:pt x="248164" y="461559"/>
                  <a:pt x="244110" y="453484"/>
                  <a:pt x="246602" y="446006"/>
                </a:cubicBezTo>
                <a:cubicBezTo>
                  <a:pt x="249095" y="438565"/>
                  <a:pt x="257169" y="434510"/>
                  <a:pt x="264647" y="437002"/>
                </a:cubicBezTo>
                <a:cubicBezTo>
                  <a:pt x="294524" y="447048"/>
                  <a:pt x="326448" y="448462"/>
                  <a:pt x="356214" y="441505"/>
                </a:cubicBezTo>
                <a:cubicBezTo>
                  <a:pt x="384900" y="434770"/>
                  <a:pt x="411541" y="420148"/>
                  <a:pt x="432228" y="397973"/>
                </a:cubicBezTo>
                <a:cubicBezTo>
                  <a:pt x="467650" y="359984"/>
                  <a:pt x="468244" y="305513"/>
                  <a:pt x="468059" y="215655"/>
                </a:cubicBezTo>
                <a:lnTo>
                  <a:pt x="442832" y="240881"/>
                </a:lnTo>
                <a:close/>
                <a:moveTo>
                  <a:pt x="602192" y="346476"/>
                </a:moveTo>
                <a:cubicBezTo>
                  <a:pt x="607773" y="352056"/>
                  <a:pt x="607773" y="361098"/>
                  <a:pt x="602192" y="366679"/>
                </a:cubicBezTo>
                <a:cubicBezTo>
                  <a:pt x="596612" y="372260"/>
                  <a:pt x="587570" y="372260"/>
                  <a:pt x="581989" y="366679"/>
                </a:cubicBezTo>
                <a:lnTo>
                  <a:pt x="567813" y="352503"/>
                </a:lnTo>
                <a:lnTo>
                  <a:pt x="553637" y="366679"/>
                </a:lnTo>
                <a:cubicBezTo>
                  <a:pt x="548056" y="372260"/>
                  <a:pt x="539014" y="372260"/>
                  <a:pt x="533433" y="366679"/>
                </a:cubicBezTo>
                <a:cubicBezTo>
                  <a:pt x="527853" y="361098"/>
                  <a:pt x="527853" y="352056"/>
                  <a:pt x="533433" y="346476"/>
                </a:cubicBezTo>
                <a:lnTo>
                  <a:pt x="547609" y="332300"/>
                </a:lnTo>
                <a:lnTo>
                  <a:pt x="533471" y="318161"/>
                </a:lnTo>
                <a:cubicBezTo>
                  <a:pt x="527890" y="312580"/>
                  <a:pt x="527890" y="303538"/>
                  <a:pt x="533471" y="297957"/>
                </a:cubicBezTo>
                <a:cubicBezTo>
                  <a:pt x="539051" y="292377"/>
                  <a:pt x="548093" y="292377"/>
                  <a:pt x="553674" y="297957"/>
                </a:cubicBezTo>
                <a:lnTo>
                  <a:pt x="567813" y="312096"/>
                </a:lnTo>
                <a:lnTo>
                  <a:pt x="581952" y="297957"/>
                </a:lnTo>
                <a:cubicBezTo>
                  <a:pt x="587532" y="292377"/>
                  <a:pt x="596575" y="292377"/>
                  <a:pt x="602155" y="297957"/>
                </a:cubicBezTo>
                <a:cubicBezTo>
                  <a:pt x="607736" y="303538"/>
                  <a:pt x="607736" y="312580"/>
                  <a:pt x="602155" y="318161"/>
                </a:cubicBezTo>
                <a:lnTo>
                  <a:pt x="588016" y="332300"/>
                </a:lnTo>
                <a:close/>
                <a:moveTo>
                  <a:pt x="482273" y="439307"/>
                </a:moveTo>
                <a:cubicBezTo>
                  <a:pt x="494997" y="439307"/>
                  <a:pt x="506495" y="444479"/>
                  <a:pt x="514866" y="452777"/>
                </a:cubicBezTo>
                <a:cubicBezTo>
                  <a:pt x="523163" y="461074"/>
                  <a:pt x="528336" y="472645"/>
                  <a:pt x="528336" y="485370"/>
                </a:cubicBezTo>
                <a:cubicBezTo>
                  <a:pt x="528336" y="498095"/>
                  <a:pt x="523163" y="509592"/>
                  <a:pt x="514866" y="517964"/>
                </a:cubicBezTo>
                <a:cubicBezTo>
                  <a:pt x="506569" y="526261"/>
                  <a:pt x="494998" y="531433"/>
                  <a:pt x="482273" y="531433"/>
                </a:cubicBezTo>
                <a:cubicBezTo>
                  <a:pt x="469547" y="531433"/>
                  <a:pt x="458051" y="526261"/>
                  <a:pt x="449679" y="517964"/>
                </a:cubicBezTo>
                <a:cubicBezTo>
                  <a:pt x="441382" y="509667"/>
                  <a:pt x="436210" y="498096"/>
                  <a:pt x="436210" y="485370"/>
                </a:cubicBezTo>
                <a:cubicBezTo>
                  <a:pt x="436210" y="472646"/>
                  <a:pt x="441382" y="461148"/>
                  <a:pt x="449679" y="452777"/>
                </a:cubicBezTo>
                <a:cubicBezTo>
                  <a:pt x="457976" y="444479"/>
                  <a:pt x="469547" y="439307"/>
                  <a:pt x="482273" y="439307"/>
                </a:cubicBezTo>
                <a:close/>
                <a:moveTo>
                  <a:pt x="494663" y="472980"/>
                </a:moveTo>
                <a:cubicBezTo>
                  <a:pt x="491538" y="469855"/>
                  <a:pt x="487109" y="467882"/>
                  <a:pt x="482273" y="467882"/>
                </a:cubicBezTo>
                <a:cubicBezTo>
                  <a:pt x="477436" y="467882"/>
                  <a:pt x="473083" y="469855"/>
                  <a:pt x="469883" y="472980"/>
                </a:cubicBezTo>
                <a:cubicBezTo>
                  <a:pt x="466757" y="476105"/>
                  <a:pt x="464785" y="480533"/>
                  <a:pt x="464785" y="485370"/>
                </a:cubicBezTo>
                <a:cubicBezTo>
                  <a:pt x="464785" y="490207"/>
                  <a:pt x="466757" y="494560"/>
                  <a:pt x="469883" y="497760"/>
                </a:cubicBezTo>
                <a:cubicBezTo>
                  <a:pt x="473008" y="500885"/>
                  <a:pt x="477436" y="502858"/>
                  <a:pt x="482273" y="502858"/>
                </a:cubicBezTo>
                <a:cubicBezTo>
                  <a:pt x="487109" y="502858"/>
                  <a:pt x="491462" y="500885"/>
                  <a:pt x="494663" y="497760"/>
                </a:cubicBezTo>
                <a:cubicBezTo>
                  <a:pt x="497788" y="494635"/>
                  <a:pt x="499761" y="490207"/>
                  <a:pt x="499761" y="485370"/>
                </a:cubicBezTo>
                <a:cubicBezTo>
                  <a:pt x="499761" y="480533"/>
                  <a:pt x="497788" y="476180"/>
                  <a:pt x="494663" y="472980"/>
                </a:cubicBezTo>
                <a:close/>
                <a:moveTo>
                  <a:pt x="358484" y="315484"/>
                </a:moveTo>
                <a:cubicBezTo>
                  <a:pt x="371208" y="315484"/>
                  <a:pt x="382706" y="320656"/>
                  <a:pt x="391077" y="328953"/>
                </a:cubicBezTo>
                <a:cubicBezTo>
                  <a:pt x="399375" y="337251"/>
                  <a:pt x="404547" y="348822"/>
                  <a:pt x="404547" y="361547"/>
                </a:cubicBezTo>
                <a:cubicBezTo>
                  <a:pt x="404547" y="374272"/>
                  <a:pt x="399375" y="385769"/>
                  <a:pt x="391077" y="394141"/>
                </a:cubicBezTo>
                <a:cubicBezTo>
                  <a:pt x="382780" y="402438"/>
                  <a:pt x="371209" y="407610"/>
                  <a:pt x="358484" y="407610"/>
                </a:cubicBezTo>
                <a:cubicBezTo>
                  <a:pt x="345759" y="407610"/>
                  <a:pt x="334262" y="402438"/>
                  <a:pt x="325890" y="394141"/>
                </a:cubicBezTo>
                <a:cubicBezTo>
                  <a:pt x="317593" y="385843"/>
                  <a:pt x="312421" y="374272"/>
                  <a:pt x="312421" y="361547"/>
                </a:cubicBezTo>
                <a:cubicBezTo>
                  <a:pt x="312421" y="348823"/>
                  <a:pt x="317593" y="337325"/>
                  <a:pt x="325890" y="328953"/>
                </a:cubicBezTo>
                <a:cubicBezTo>
                  <a:pt x="334187" y="320656"/>
                  <a:pt x="345758" y="315484"/>
                  <a:pt x="358484" y="315484"/>
                </a:cubicBezTo>
                <a:close/>
                <a:moveTo>
                  <a:pt x="370874" y="349157"/>
                </a:moveTo>
                <a:cubicBezTo>
                  <a:pt x="367749" y="346032"/>
                  <a:pt x="363321" y="344059"/>
                  <a:pt x="358484" y="344059"/>
                </a:cubicBezTo>
                <a:cubicBezTo>
                  <a:pt x="353647" y="344059"/>
                  <a:pt x="349294" y="346032"/>
                  <a:pt x="346094" y="349157"/>
                </a:cubicBezTo>
                <a:cubicBezTo>
                  <a:pt x="342969" y="352282"/>
                  <a:pt x="340996" y="356710"/>
                  <a:pt x="340996" y="361547"/>
                </a:cubicBezTo>
                <a:cubicBezTo>
                  <a:pt x="340996" y="366384"/>
                  <a:pt x="342969" y="370737"/>
                  <a:pt x="346094" y="373937"/>
                </a:cubicBezTo>
                <a:cubicBezTo>
                  <a:pt x="349219" y="377062"/>
                  <a:pt x="353647" y="379035"/>
                  <a:pt x="358484" y="379035"/>
                </a:cubicBezTo>
                <a:cubicBezTo>
                  <a:pt x="363321" y="379035"/>
                  <a:pt x="367674" y="377062"/>
                  <a:pt x="370874" y="373937"/>
                </a:cubicBezTo>
                <a:cubicBezTo>
                  <a:pt x="373999" y="370812"/>
                  <a:pt x="375972" y="366384"/>
                  <a:pt x="375972" y="361547"/>
                </a:cubicBezTo>
                <a:cubicBezTo>
                  <a:pt x="375972" y="356710"/>
                  <a:pt x="373999" y="352357"/>
                  <a:pt x="370874" y="349157"/>
                </a:cubicBezTo>
                <a:close/>
                <a:moveTo>
                  <a:pt x="261041" y="676503"/>
                </a:moveTo>
                <a:lnTo>
                  <a:pt x="215649" y="676503"/>
                </a:lnTo>
                <a:cubicBezTo>
                  <a:pt x="215352" y="677247"/>
                  <a:pt x="215016" y="677953"/>
                  <a:pt x="214607" y="678661"/>
                </a:cubicBezTo>
                <a:lnTo>
                  <a:pt x="150239" y="790132"/>
                </a:lnTo>
                <a:cubicBezTo>
                  <a:pt x="147858" y="794634"/>
                  <a:pt x="147448" y="799731"/>
                  <a:pt x="148714" y="804420"/>
                </a:cubicBezTo>
                <a:cubicBezTo>
                  <a:pt x="150016" y="809256"/>
                  <a:pt x="153141" y="813609"/>
                  <a:pt x="157755" y="816289"/>
                </a:cubicBezTo>
                <a:lnTo>
                  <a:pt x="157941" y="816400"/>
                </a:lnTo>
                <a:cubicBezTo>
                  <a:pt x="162480" y="818967"/>
                  <a:pt x="167763" y="819488"/>
                  <a:pt x="172563" y="818186"/>
                </a:cubicBezTo>
                <a:cubicBezTo>
                  <a:pt x="177437" y="816884"/>
                  <a:pt x="181791" y="813758"/>
                  <a:pt x="184433" y="809182"/>
                </a:cubicBezTo>
                <a:close/>
                <a:moveTo>
                  <a:pt x="465305" y="676503"/>
                </a:moveTo>
                <a:lnTo>
                  <a:pt x="419912" y="676503"/>
                </a:lnTo>
                <a:lnTo>
                  <a:pt x="496522" y="809186"/>
                </a:lnTo>
                <a:cubicBezTo>
                  <a:pt x="499163" y="813800"/>
                  <a:pt x="503517" y="816888"/>
                  <a:pt x="508391" y="818190"/>
                </a:cubicBezTo>
                <a:cubicBezTo>
                  <a:pt x="513191" y="819492"/>
                  <a:pt x="518474" y="818971"/>
                  <a:pt x="523014" y="816404"/>
                </a:cubicBezTo>
                <a:lnTo>
                  <a:pt x="523200" y="816293"/>
                </a:lnTo>
                <a:cubicBezTo>
                  <a:pt x="527814" y="813613"/>
                  <a:pt x="530976" y="809260"/>
                  <a:pt x="532241" y="804423"/>
                </a:cubicBezTo>
                <a:cubicBezTo>
                  <a:pt x="533507" y="799735"/>
                  <a:pt x="533060" y="794638"/>
                  <a:pt x="530716" y="790136"/>
                </a:cubicBezTo>
                <a:lnTo>
                  <a:pt x="466348" y="678665"/>
                </a:lnTo>
                <a:cubicBezTo>
                  <a:pt x="465938" y="677995"/>
                  <a:pt x="465604" y="677250"/>
                  <a:pt x="465306" y="676506"/>
                </a:cubicBezTo>
                <a:close/>
                <a:moveTo>
                  <a:pt x="550918" y="608897"/>
                </a:moveTo>
                <a:lnTo>
                  <a:pt x="129999" y="608897"/>
                </a:lnTo>
                <a:lnTo>
                  <a:pt x="129999" y="636802"/>
                </a:lnTo>
                <a:cubicBezTo>
                  <a:pt x="129999" y="639816"/>
                  <a:pt x="131264" y="642644"/>
                  <a:pt x="133274" y="644616"/>
                </a:cubicBezTo>
                <a:cubicBezTo>
                  <a:pt x="135245" y="646663"/>
                  <a:pt x="138036" y="647891"/>
                  <a:pt x="141087" y="647891"/>
                </a:cubicBezTo>
                <a:lnTo>
                  <a:pt x="539756" y="647891"/>
                </a:lnTo>
                <a:cubicBezTo>
                  <a:pt x="542546" y="647891"/>
                  <a:pt x="545151" y="646848"/>
                  <a:pt x="547123" y="645137"/>
                </a:cubicBezTo>
                <a:lnTo>
                  <a:pt x="547607" y="644653"/>
                </a:lnTo>
                <a:cubicBezTo>
                  <a:pt x="549615" y="642644"/>
                  <a:pt x="550880" y="639853"/>
                  <a:pt x="550880" y="636840"/>
                </a:cubicBezTo>
                <a:lnTo>
                  <a:pt x="550880" y="608934"/>
                </a:lnTo>
                <a:close/>
                <a:moveTo>
                  <a:pt x="263044" y="89489"/>
                </a:moveTo>
                <a:lnTo>
                  <a:pt x="417864" y="89489"/>
                </a:lnTo>
                <a:lnTo>
                  <a:pt x="417864" y="39594"/>
                </a:lnTo>
                <a:cubicBezTo>
                  <a:pt x="417864" y="36544"/>
                  <a:pt x="416599" y="33753"/>
                  <a:pt x="414590" y="31744"/>
                </a:cubicBezTo>
                <a:cubicBezTo>
                  <a:pt x="412580" y="29735"/>
                  <a:pt x="409789" y="28470"/>
                  <a:pt x="406738" y="28470"/>
                </a:cubicBezTo>
                <a:lnTo>
                  <a:pt x="274131" y="28470"/>
                </a:lnTo>
                <a:cubicBezTo>
                  <a:pt x="271118" y="28470"/>
                  <a:pt x="268290" y="29735"/>
                  <a:pt x="266318" y="31744"/>
                </a:cubicBezTo>
                <a:cubicBezTo>
                  <a:pt x="264309" y="33753"/>
                  <a:pt x="263044" y="36544"/>
                  <a:pt x="263044" y="39557"/>
                </a:cubicBezTo>
                <a:close/>
                <a:moveTo>
                  <a:pt x="624432" y="118064"/>
                </a:moveTo>
                <a:lnTo>
                  <a:pt x="56466" y="118064"/>
                </a:lnTo>
                <a:cubicBezTo>
                  <a:pt x="48764" y="118064"/>
                  <a:pt x="41732" y="121227"/>
                  <a:pt x="36672" y="126324"/>
                </a:cubicBezTo>
                <a:cubicBezTo>
                  <a:pt x="31574" y="131421"/>
                  <a:pt x="28412" y="138454"/>
                  <a:pt x="28412" y="146118"/>
                </a:cubicBezTo>
                <a:lnTo>
                  <a:pt x="28412" y="552274"/>
                </a:lnTo>
                <a:cubicBezTo>
                  <a:pt x="28412" y="559976"/>
                  <a:pt x="31574" y="567008"/>
                  <a:pt x="36672" y="572068"/>
                </a:cubicBezTo>
                <a:cubicBezTo>
                  <a:pt x="41770" y="577165"/>
                  <a:pt x="48801" y="580328"/>
                  <a:pt x="56466" y="580328"/>
                </a:cubicBezTo>
                <a:lnTo>
                  <a:pt x="624432" y="580328"/>
                </a:lnTo>
                <a:cubicBezTo>
                  <a:pt x="632134" y="580328"/>
                  <a:pt x="639167" y="577165"/>
                  <a:pt x="644226" y="572068"/>
                </a:cubicBezTo>
                <a:cubicBezTo>
                  <a:pt x="649324" y="566970"/>
                  <a:pt x="652486" y="559939"/>
                  <a:pt x="652486" y="552274"/>
                </a:cubicBezTo>
                <a:lnTo>
                  <a:pt x="652486" y="146118"/>
                </a:lnTo>
                <a:cubicBezTo>
                  <a:pt x="652486" y="138416"/>
                  <a:pt x="649324" y="131384"/>
                  <a:pt x="644226" y="126324"/>
                </a:cubicBezTo>
                <a:cubicBezTo>
                  <a:pt x="639128" y="121227"/>
                  <a:pt x="632097" y="118064"/>
                  <a:pt x="624432" y="118064"/>
                </a:cubicBezTo>
                <a:close/>
              </a:path>
            </a:pathLst>
          </a:custGeom>
          <a:solidFill>
            <a:schemeClr val="bg1"/>
          </a:solidFill>
          <a:ln w="9525" cap="flat">
            <a:noFill/>
            <a:prstDash val="solid"/>
            <a:miter/>
          </a:ln>
        </p:spPr>
        <p:txBody>
          <a:bodyPr rtlCol="0" anchor="ctr"/>
          <a:lstStyle/>
          <a:p>
            <a:endParaRPr lang="pt-PT"/>
          </a:p>
        </p:txBody>
      </p:sp>
      <p:sp>
        <p:nvSpPr>
          <p:cNvPr id="73" name="Freeform: Shape 66">
            <a:extLst>
              <a:ext uri="{FF2B5EF4-FFF2-40B4-BE49-F238E27FC236}">
                <a16:creationId xmlns:a16="http://schemas.microsoft.com/office/drawing/2014/main" id="{079C887F-35F1-41D3-128A-ED7A5F5F2F65}"/>
              </a:ext>
            </a:extLst>
          </p:cNvPr>
          <p:cNvSpPr>
            <a:spLocks noChangeAspect="1"/>
          </p:cNvSpPr>
          <p:nvPr/>
        </p:nvSpPr>
        <p:spPr>
          <a:xfrm>
            <a:off x="4036796" y="1421929"/>
            <a:ext cx="337261" cy="288000"/>
          </a:xfrm>
          <a:custGeom>
            <a:avLst/>
            <a:gdLst>
              <a:gd name="connsiteX0" fmla="*/ 918984 w 927964"/>
              <a:gd name="connsiteY0" fmla="*/ 714218 h 792426"/>
              <a:gd name="connsiteX1" fmla="*/ 598530 w 927964"/>
              <a:gd name="connsiteY1" fmla="*/ 258224 h 792426"/>
              <a:gd name="connsiteX2" fmla="*/ 574338 w 927964"/>
              <a:gd name="connsiteY2" fmla="*/ 241323 h 792426"/>
              <a:gd name="connsiteX3" fmla="*/ 574338 w 927964"/>
              <a:gd name="connsiteY3" fmla="*/ 156487 h 792426"/>
              <a:gd name="connsiteX4" fmla="*/ 697615 w 927964"/>
              <a:gd name="connsiteY4" fmla="*/ 96506 h 792426"/>
              <a:gd name="connsiteX5" fmla="*/ 705307 w 927964"/>
              <a:gd name="connsiteY5" fmla="*/ 74371 h 792426"/>
              <a:gd name="connsiteX6" fmla="*/ 697615 w 927964"/>
              <a:gd name="connsiteY6" fmla="*/ 66681 h 792426"/>
              <a:gd name="connsiteX7" fmla="*/ 565059 w 927964"/>
              <a:gd name="connsiteY7" fmla="*/ 402 h 792426"/>
              <a:gd name="connsiteX8" fmla="*/ 565059 w 927964"/>
              <a:gd name="connsiteY8" fmla="*/ 402 h 792426"/>
              <a:gd name="connsiteX9" fmla="*/ 558100 w 927964"/>
              <a:gd name="connsiteY9" fmla="*/ 402 h 792426"/>
              <a:gd name="connsiteX10" fmla="*/ 556112 w 927964"/>
              <a:gd name="connsiteY10" fmla="*/ 402 h 792426"/>
              <a:gd name="connsiteX11" fmla="*/ 550147 w 927964"/>
              <a:gd name="connsiteY11" fmla="*/ 2391 h 792426"/>
              <a:gd name="connsiteX12" fmla="*/ 550147 w 927964"/>
              <a:gd name="connsiteY12" fmla="*/ 2391 h 792426"/>
              <a:gd name="connsiteX13" fmla="*/ 550147 w 927964"/>
              <a:gd name="connsiteY13" fmla="*/ 2391 h 792426"/>
              <a:gd name="connsiteX14" fmla="*/ 546170 w 927964"/>
              <a:gd name="connsiteY14" fmla="*/ 6699 h 792426"/>
              <a:gd name="connsiteX15" fmla="*/ 546170 w 927964"/>
              <a:gd name="connsiteY15" fmla="*/ 6699 h 792426"/>
              <a:gd name="connsiteX16" fmla="*/ 544182 w 927964"/>
              <a:gd name="connsiteY16" fmla="*/ 13989 h 792426"/>
              <a:gd name="connsiteX17" fmla="*/ 544182 w 927964"/>
              <a:gd name="connsiteY17" fmla="*/ 241655 h 792426"/>
              <a:gd name="connsiteX18" fmla="*/ 519990 w 927964"/>
              <a:gd name="connsiteY18" fmla="*/ 258556 h 792426"/>
              <a:gd name="connsiteX19" fmla="*/ 315191 w 927964"/>
              <a:gd name="connsiteY19" fmla="*/ 550180 h 792426"/>
              <a:gd name="connsiteX20" fmla="*/ 261837 w 927964"/>
              <a:gd name="connsiteY20" fmla="*/ 473960 h 792426"/>
              <a:gd name="connsiteX21" fmla="*/ 221076 w 927964"/>
              <a:gd name="connsiteY21" fmla="*/ 452751 h 792426"/>
              <a:gd name="connsiteX22" fmla="*/ 221076 w 927964"/>
              <a:gd name="connsiteY22" fmla="*/ 452751 h 792426"/>
              <a:gd name="connsiteX23" fmla="*/ 180315 w 927964"/>
              <a:gd name="connsiteY23" fmla="*/ 473960 h 792426"/>
              <a:gd name="connsiteX24" fmla="*/ 8986 w 927964"/>
              <a:gd name="connsiteY24" fmla="*/ 714218 h 792426"/>
              <a:gd name="connsiteX25" fmla="*/ 21213 w 927964"/>
              <a:gd name="connsiteY25" fmla="*/ 783446 h 792426"/>
              <a:gd name="connsiteX26" fmla="*/ 49747 w 927964"/>
              <a:gd name="connsiteY26" fmla="*/ 792426 h 792426"/>
              <a:gd name="connsiteX27" fmla="*/ 878223 w 927964"/>
              <a:gd name="connsiteY27" fmla="*/ 792426 h 792426"/>
              <a:gd name="connsiteX28" fmla="*/ 927965 w 927964"/>
              <a:gd name="connsiteY28" fmla="*/ 742751 h 792426"/>
              <a:gd name="connsiteX29" fmla="*/ 918984 w 927964"/>
              <a:gd name="connsiteY29" fmla="*/ 714218 h 792426"/>
              <a:gd name="connsiteX30" fmla="*/ 574338 w 927964"/>
              <a:gd name="connsiteY30" fmla="*/ 119372 h 792426"/>
              <a:gd name="connsiteX31" fmla="*/ 574338 w 927964"/>
              <a:gd name="connsiteY31" fmla="*/ 40501 h 792426"/>
              <a:gd name="connsiteX32" fmla="*/ 653209 w 927964"/>
              <a:gd name="connsiteY32" fmla="*/ 79936 h 792426"/>
              <a:gd name="connsiteX33" fmla="*/ 544182 w 927964"/>
              <a:gd name="connsiteY33" fmla="*/ 277114 h 792426"/>
              <a:gd name="connsiteX34" fmla="*/ 557769 w 927964"/>
              <a:gd name="connsiteY34" fmla="*/ 270154 h 792426"/>
              <a:gd name="connsiteX35" fmla="*/ 571356 w 927964"/>
              <a:gd name="connsiteY35" fmla="*/ 277114 h 792426"/>
              <a:gd name="connsiteX36" fmla="*/ 652215 w 927964"/>
              <a:gd name="connsiteY36" fmla="*/ 392106 h 792426"/>
              <a:gd name="connsiteX37" fmla="*/ 619076 w 927964"/>
              <a:gd name="connsiteY37" fmla="*/ 408013 h 792426"/>
              <a:gd name="connsiteX38" fmla="*/ 563402 w 927964"/>
              <a:gd name="connsiteY38" fmla="*/ 381502 h 792426"/>
              <a:gd name="connsiteX39" fmla="*/ 548821 w 927964"/>
              <a:gd name="connsiteY39" fmla="*/ 381502 h 792426"/>
              <a:gd name="connsiteX40" fmla="*/ 497124 w 927964"/>
              <a:gd name="connsiteY40" fmla="*/ 408013 h 792426"/>
              <a:gd name="connsiteX41" fmla="*/ 463985 w 927964"/>
              <a:gd name="connsiteY41" fmla="*/ 392438 h 792426"/>
              <a:gd name="connsiteX42" fmla="*/ 35165 w 927964"/>
              <a:gd name="connsiteY42" fmla="*/ 750340 h 792426"/>
              <a:gd name="connsiteX43" fmla="*/ 35165 w 927964"/>
              <a:gd name="connsiteY43" fmla="*/ 733439 h 792426"/>
              <a:gd name="connsiteX44" fmla="*/ 204506 w 927964"/>
              <a:gd name="connsiteY44" fmla="*/ 494175 h 792426"/>
              <a:gd name="connsiteX45" fmla="*/ 226893 w 927964"/>
              <a:gd name="connsiteY45" fmla="*/ 489055 h 792426"/>
              <a:gd name="connsiteX46" fmla="*/ 232012 w 927964"/>
              <a:gd name="connsiteY46" fmla="*/ 494175 h 792426"/>
              <a:gd name="connsiteX47" fmla="*/ 292325 w 927964"/>
              <a:gd name="connsiteY47" fmla="*/ 580005 h 792426"/>
              <a:gd name="connsiteX48" fmla="*/ 196553 w 927964"/>
              <a:gd name="connsiteY48" fmla="*/ 714218 h 792426"/>
              <a:gd name="connsiteX49" fmla="*/ 190919 w 927964"/>
              <a:gd name="connsiteY49" fmla="*/ 759287 h 792426"/>
              <a:gd name="connsiteX50" fmla="*/ 49747 w 927964"/>
              <a:gd name="connsiteY50" fmla="*/ 759287 h 792426"/>
              <a:gd name="connsiteX51" fmla="*/ 35165 w 927964"/>
              <a:gd name="connsiteY51" fmla="*/ 750340 h 792426"/>
              <a:gd name="connsiteX52" fmla="*/ 892804 w 927964"/>
              <a:gd name="connsiteY52" fmla="*/ 750340 h 792426"/>
              <a:gd name="connsiteX53" fmla="*/ 878223 w 927964"/>
              <a:gd name="connsiteY53" fmla="*/ 759287 h 792426"/>
              <a:gd name="connsiteX54" fmla="*/ 237314 w 927964"/>
              <a:gd name="connsiteY54" fmla="*/ 759287 h 792426"/>
              <a:gd name="connsiteX55" fmla="*/ 222733 w 927964"/>
              <a:gd name="connsiteY55" fmla="*/ 750340 h 792426"/>
              <a:gd name="connsiteX56" fmla="*/ 222733 w 927964"/>
              <a:gd name="connsiteY56" fmla="*/ 733107 h 792426"/>
              <a:gd name="connsiteX57" fmla="*/ 324801 w 927964"/>
              <a:gd name="connsiteY57" fmla="*/ 587958 h 792426"/>
              <a:gd name="connsiteX58" fmla="*/ 324801 w 927964"/>
              <a:gd name="connsiteY58" fmla="*/ 587958 h 792426"/>
              <a:gd name="connsiteX59" fmla="*/ 442445 w 927964"/>
              <a:gd name="connsiteY59" fmla="*/ 422263 h 792426"/>
              <a:gd name="connsiteX60" fmla="*/ 486520 w 927964"/>
              <a:gd name="connsiteY60" fmla="*/ 443472 h 792426"/>
              <a:gd name="connsiteX61" fmla="*/ 501101 w 927964"/>
              <a:gd name="connsiteY61" fmla="*/ 443472 h 792426"/>
              <a:gd name="connsiteX62" fmla="*/ 555780 w 927964"/>
              <a:gd name="connsiteY62" fmla="*/ 416961 h 792426"/>
              <a:gd name="connsiteX63" fmla="*/ 610460 w 927964"/>
              <a:gd name="connsiteY63" fmla="*/ 443472 h 792426"/>
              <a:gd name="connsiteX64" fmla="*/ 625041 w 927964"/>
              <a:gd name="connsiteY64" fmla="*/ 443472 h 792426"/>
              <a:gd name="connsiteX65" fmla="*/ 669779 w 927964"/>
              <a:gd name="connsiteY65" fmla="*/ 421931 h 792426"/>
              <a:gd name="connsiteX66" fmla="*/ 890153 w 927964"/>
              <a:gd name="connsiteY66" fmla="*/ 735427 h 792426"/>
              <a:gd name="connsiteX67" fmla="*/ 892804 w 927964"/>
              <a:gd name="connsiteY67" fmla="*/ 750340 h 79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927964" h="792426">
                <a:moveTo>
                  <a:pt x="918984" y="714218"/>
                </a:moveTo>
                <a:lnTo>
                  <a:pt x="598530" y="258224"/>
                </a:lnTo>
                <a:cubicBezTo>
                  <a:pt x="592628" y="249999"/>
                  <a:pt x="584094" y="244034"/>
                  <a:pt x="574338" y="241323"/>
                </a:cubicBezTo>
                <a:lnTo>
                  <a:pt x="574338" y="156487"/>
                </a:lnTo>
                <a:lnTo>
                  <a:pt x="697615" y="96506"/>
                </a:lnTo>
                <a:cubicBezTo>
                  <a:pt x="705850" y="92517"/>
                  <a:pt x="709294" y="82607"/>
                  <a:pt x="705307" y="74371"/>
                </a:cubicBezTo>
                <a:cubicBezTo>
                  <a:pt x="703680" y="71015"/>
                  <a:pt x="700972" y="68306"/>
                  <a:pt x="697615" y="66681"/>
                </a:cubicBezTo>
                <a:lnTo>
                  <a:pt x="565059" y="402"/>
                </a:lnTo>
                <a:lnTo>
                  <a:pt x="565059" y="402"/>
                </a:lnTo>
                <a:cubicBezTo>
                  <a:pt x="562769" y="-134"/>
                  <a:pt x="560390" y="-134"/>
                  <a:pt x="558100" y="402"/>
                </a:cubicBezTo>
                <a:lnTo>
                  <a:pt x="556112" y="402"/>
                </a:lnTo>
                <a:cubicBezTo>
                  <a:pt x="554037" y="765"/>
                  <a:pt x="552026" y="1435"/>
                  <a:pt x="550147" y="2391"/>
                </a:cubicBezTo>
                <a:lnTo>
                  <a:pt x="550147" y="2391"/>
                </a:lnTo>
                <a:cubicBezTo>
                  <a:pt x="550147" y="2391"/>
                  <a:pt x="550147" y="2391"/>
                  <a:pt x="550147" y="2391"/>
                </a:cubicBezTo>
                <a:cubicBezTo>
                  <a:pt x="548569" y="3573"/>
                  <a:pt x="547224" y="5033"/>
                  <a:pt x="546170" y="6699"/>
                </a:cubicBezTo>
                <a:lnTo>
                  <a:pt x="546170" y="6699"/>
                </a:lnTo>
                <a:cubicBezTo>
                  <a:pt x="544864" y="8906"/>
                  <a:pt x="544175" y="11424"/>
                  <a:pt x="544182" y="13989"/>
                </a:cubicBezTo>
                <a:lnTo>
                  <a:pt x="544182" y="241655"/>
                </a:lnTo>
                <a:cubicBezTo>
                  <a:pt x="534425" y="244366"/>
                  <a:pt x="525892" y="250331"/>
                  <a:pt x="519990" y="258556"/>
                </a:cubicBezTo>
                <a:lnTo>
                  <a:pt x="315191" y="550180"/>
                </a:lnTo>
                <a:lnTo>
                  <a:pt x="261837" y="473960"/>
                </a:lnTo>
                <a:cubicBezTo>
                  <a:pt x="252529" y="460658"/>
                  <a:pt x="237311" y="452741"/>
                  <a:pt x="221076" y="452751"/>
                </a:cubicBezTo>
                <a:lnTo>
                  <a:pt x="221076" y="452751"/>
                </a:lnTo>
                <a:cubicBezTo>
                  <a:pt x="204840" y="452741"/>
                  <a:pt x="189623" y="460658"/>
                  <a:pt x="180315" y="473960"/>
                </a:cubicBezTo>
                <a:lnTo>
                  <a:pt x="8986" y="714218"/>
                </a:lnTo>
                <a:cubicBezTo>
                  <a:pt x="-6754" y="736710"/>
                  <a:pt x="-1280" y="767705"/>
                  <a:pt x="21213" y="783446"/>
                </a:cubicBezTo>
                <a:cubicBezTo>
                  <a:pt x="29577" y="789298"/>
                  <a:pt x="39539" y="792433"/>
                  <a:pt x="49747" y="792426"/>
                </a:cubicBezTo>
                <a:lnTo>
                  <a:pt x="878223" y="792426"/>
                </a:lnTo>
                <a:cubicBezTo>
                  <a:pt x="905676" y="792446"/>
                  <a:pt x="927948" y="770203"/>
                  <a:pt x="927965" y="742751"/>
                </a:cubicBezTo>
                <a:cubicBezTo>
                  <a:pt x="927972" y="732544"/>
                  <a:pt x="924837" y="722582"/>
                  <a:pt x="918984" y="714218"/>
                </a:cubicBezTo>
                <a:close/>
                <a:moveTo>
                  <a:pt x="574338" y="119372"/>
                </a:moveTo>
                <a:lnTo>
                  <a:pt x="574338" y="40501"/>
                </a:lnTo>
                <a:lnTo>
                  <a:pt x="653209" y="79936"/>
                </a:lnTo>
                <a:close/>
                <a:moveTo>
                  <a:pt x="544182" y="277114"/>
                </a:moveTo>
                <a:cubicBezTo>
                  <a:pt x="547346" y="272766"/>
                  <a:pt x="552390" y="270181"/>
                  <a:pt x="557769" y="270154"/>
                </a:cubicBezTo>
                <a:cubicBezTo>
                  <a:pt x="563134" y="270231"/>
                  <a:pt x="568158" y="272806"/>
                  <a:pt x="571356" y="277114"/>
                </a:cubicBezTo>
                <a:lnTo>
                  <a:pt x="652215" y="392106"/>
                </a:lnTo>
                <a:lnTo>
                  <a:pt x="619076" y="408013"/>
                </a:lnTo>
                <a:lnTo>
                  <a:pt x="563402" y="381502"/>
                </a:lnTo>
                <a:cubicBezTo>
                  <a:pt x="558816" y="379195"/>
                  <a:pt x="553407" y="379195"/>
                  <a:pt x="548821" y="381502"/>
                </a:cubicBezTo>
                <a:lnTo>
                  <a:pt x="497124" y="408013"/>
                </a:lnTo>
                <a:lnTo>
                  <a:pt x="463985" y="392438"/>
                </a:lnTo>
                <a:close/>
                <a:moveTo>
                  <a:pt x="35165" y="750340"/>
                </a:moveTo>
                <a:cubicBezTo>
                  <a:pt x="31843" y="745197"/>
                  <a:pt x="31843" y="738582"/>
                  <a:pt x="35165" y="733439"/>
                </a:cubicBezTo>
                <a:lnTo>
                  <a:pt x="204506" y="494175"/>
                </a:lnTo>
                <a:cubicBezTo>
                  <a:pt x="209275" y="486579"/>
                  <a:pt x="219297" y="484286"/>
                  <a:pt x="226893" y="489055"/>
                </a:cubicBezTo>
                <a:cubicBezTo>
                  <a:pt x="228962" y="490354"/>
                  <a:pt x="230712" y="492103"/>
                  <a:pt x="232012" y="494175"/>
                </a:cubicBezTo>
                <a:lnTo>
                  <a:pt x="292325" y="580005"/>
                </a:lnTo>
                <a:lnTo>
                  <a:pt x="196553" y="714218"/>
                </a:lnTo>
                <a:cubicBezTo>
                  <a:pt x="187520" y="727454"/>
                  <a:pt x="185423" y="744235"/>
                  <a:pt x="190919" y="759287"/>
                </a:cubicBezTo>
                <a:lnTo>
                  <a:pt x="49747" y="759287"/>
                </a:lnTo>
                <a:cubicBezTo>
                  <a:pt x="43582" y="759314"/>
                  <a:pt x="37933" y="755847"/>
                  <a:pt x="35165" y="750340"/>
                </a:cubicBezTo>
                <a:close/>
                <a:moveTo>
                  <a:pt x="892804" y="750340"/>
                </a:moveTo>
                <a:cubicBezTo>
                  <a:pt x="890037" y="755847"/>
                  <a:pt x="884387" y="759314"/>
                  <a:pt x="878223" y="759287"/>
                </a:cubicBezTo>
                <a:lnTo>
                  <a:pt x="237314" y="759287"/>
                </a:lnTo>
                <a:cubicBezTo>
                  <a:pt x="231127" y="759393"/>
                  <a:pt x="225439" y="755904"/>
                  <a:pt x="222733" y="750340"/>
                </a:cubicBezTo>
                <a:cubicBezTo>
                  <a:pt x="219433" y="745071"/>
                  <a:pt x="219433" y="738376"/>
                  <a:pt x="222733" y="733107"/>
                </a:cubicBezTo>
                <a:lnTo>
                  <a:pt x="324801" y="587958"/>
                </a:lnTo>
                <a:lnTo>
                  <a:pt x="324801" y="587958"/>
                </a:lnTo>
                <a:lnTo>
                  <a:pt x="442445" y="422263"/>
                </a:lnTo>
                <a:lnTo>
                  <a:pt x="486520" y="443472"/>
                </a:lnTo>
                <a:cubicBezTo>
                  <a:pt x="491106" y="445778"/>
                  <a:pt x="496514" y="445778"/>
                  <a:pt x="501101" y="443472"/>
                </a:cubicBezTo>
                <a:lnTo>
                  <a:pt x="555780" y="416961"/>
                </a:lnTo>
                <a:lnTo>
                  <a:pt x="610460" y="443472"/>
                </a:lnTo>
                <a:cubicBezTo>
                  <a:pt x="615069" y="445676"/>
                  <a:pt x="620431" y="445676"/>
                  <a:pt x="625041" y="443472"/>
                </a:cubicBezTo>
                <a:lnTo>
                  <a:pt x="669779" y="421931"/>
                </a:lnTo>
                <a:lnTo>
                  <a:pt x="890153" y="735427"/>
                </a:lnTo>
                <a:cubicBezTo>
                  <a:pt x="893444" y="739656"/>
                  <a:pt x="894435" y="745236"/>
                  <a:pt x="892804" y="750340"/>
                </a:cubicBezTo>
                <a:close/>
              </a:path>
            </a:pathLst>
          </a:custGeom>
          <a:solidFill>
            <a:schemeClr val="tx1"/>
          </a:solidFill>
          <a:ln w="317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Shape 119">
            <a:extLst>
              <a:ext uri="{FF2B5EF4-FFF2-40B4-BE49-F238E27FC236}">
                <a16:creationId xmlns:a16="http://schemas.microsoft.com/office/drawing/2014/main" id="{2CD4EA16-2D8E-5CAA-0901-D713994FD2B2}"/>
              </a:ext>
            </a:extLst>
          </p:cNvPr>
          <p:cNvSpPr>
            <a:spLocks noChangeAspect="1"/>
          </p:cNvSpPr>
          <p:nvPr/>
        </p:nvSpPr>
        <p:spPr>
          <a:xfrm>
            <a:off x="8170726" y="3229111"/>
            <a:ext cx="236186" cy="288000"/>
          </a:xfrm>
          <a:custGeom>
            <a:avLst/>
            <a:gdLst>
              <a:gd name="connsiteX0" fmla="*/ 261926 w 522900"/>
              <a:gd name="connsiteY0" fmla="*/ 495178 h 637613"/>
              <a:gd name="connsiteX1" fmla="*/ 409141 w 522900"/>
              <a:gd name="connsiteY1" fmla="*/ 495178 h 637613"/>
              <a:gd name="connsiteX2" fmla="*/ 423001 w 522900"/>
              <a:gd name="connsiteY2" fmla="*/ 505455 h 637613"/>
              <a:gd name="connsiteX3" fmla="*/ 415832 w 522900"/>
              <a:gd name="connsiteY3" fmla="*/ 520271 h 637613"/>
              <a:gd name="connsiteX4" fmla="*/ 408185 w 522900"/>
              <a:gd name="connsiteY4" fmla="*/ 521468 h 637613"/>
              <a:gd name="connsiteX5" fmla="*/ 335295 w 522900"/>
              <a:gd name="connsiteY5" fmla="*/ 521468 h 637613"/>
              <a:gd name="connsiteX6" fmla="*/ 335533 w 522900"/>
              <a:gd name="connsiteY6" fmla="*/ 521227 h 637613"/>
              <a:gd name="connsiteX7" fmla="*/ 261208 w 522900"/>
              <a:gd name="connsiteY7" fmla="*/ 521227 h 637613"/>
              <a:gd name="connsiteX8" fmla="*/ 248543 w 522900"/>
              <a:gd name="connsiteY8" fmla="*/ 512623 h 637613"/>
              <a:gd name="connsiteX9" fmla="*/ 253323 w 522900"/>
              <a:gd name="connsiteY9" fmla="*/ 497808 h 637613"/>
              <a:gd name="connsiteX10" fmla="*/ 261926 w 522900"/>
              <a:gd name="connsiteY10" fmla="*/ 495178 h 637613"/>
              <a:gd name="connsiteX11" fmla="*/ 187603 w 522900"/>
              <a:gd name="connsiteY11" fmla="*/ 471280 h 637613"/>
              <a:gd name="connsiteX12" fmla="*/ 193101 w 522900"/>
              <a:gd name="connsiteY12" fmla="*/ 492790 h 637613"/>
              <a:gd name="connsiteX13" fmla="*/ 180912 w 522900"/>
              <a:gd name="connsiteY13" fmla="*/ 505217 h 637613"/>
              <a:gd name="connsiteX14" fmla="*/ 144827 w 522900"/>
              <a:gd name="connsiteY14" fmla="*/ 541305 h 637613"/>
              <a:gd name="connsiteX15" fmla="*/ 123555 w 522900"/>
              <a:gd name="connsiteY15" fmla="*/ 541305 h 637613"/>
              <a:gd name="connsiteX16" fmla="*/ 105630 w 522900"/>
              <a:gd name="connsiteY16" fmla="*/ 523380 h 637613"/>
              <a:gd name="connsiteX17" fmla="*/ 104677 w 522900"/>
              <a:gd name="connsiteY17" fmla="*/ 504261 h 637613"/>
              <a:gd name="connsiteX18" fmla="*/ 124273 w 522900"/>
              <a:gd name="connsiteY18" fmla="*/ 504738 h 637613"/>
              <a:gd name="connsiteX19" fmla="*/ 133832 w 522900"/>
              <a:gd name="connsiteY19" fmla="*/ 514538 h 637613"/>
              <a:gd name="connsiteX20" fmla="*/ 138612 w 522900"/>
              <a:gd name="connsiteY20" fmla="*/ 510235 h 637613"/>
              <a:gd name="connsiteX21" fmla="*/ 173264 w 522900"/>
              <a:gd name="connsiteY21" fmla="*/ 475583 h 637613"/>
              <a:gd name="connsiteX22" fmla="*/ 187603 w 522900"/>
              <a:gd name="connsiteY22" fmla="*/ 471280 h 637613"/>
              <a:gd name="connsiteX23" fmla="*/ 262405 w 522900"/>
              <a:gd name="connsiteY23" fmla="*/ 384768 h 637613"/>
              <a:gd name="connsiteX24" fmla="*/ 335774 w 522900"/>
              <a:gd name="connsiteY24" fmla="*/ 384768 h 637613"/>
              <a:gd name="connsiteX25" fmla="*/ 409620 w 522900"/>
              <a:gd name="connsiteY25" fmla="*/ 384768 h 637613"/>
              <a:gd name="connsiteX26" fmla="*/ 423241 w 522900"/>
              <a:gd name="connsiteY26" fmla="*/ 397672 h 637613"/>
              <a:gd name="connsiteX27" fmla="*/ 410576 w 522900"/>
              <a:gd name="connsiteY27" fmla="*/ 411058 h 637613"/>
              <a:gd name="connsiteX28" fmla="*/ 391457 w 522900"/>
              <a:gd name="connsiteY28" fmla="*/ 411058 h 637613"/>
              <a:gd name="connsiteX29" fmla="*/ 261926 w 522900"/>
              <a:gd name="connsiteY29" fmla="*/ 411058 h 637613"/>
              <a:gd name="connsiteX30" fmla="*/ 249022 w 522900"/>
              <a:gd name="connsiteY30" fmla="*/ 403408 h 637613"/>
              <a:gd name="connsiteX31" fmla="*/ 250454 w 522900"/>
              <a:gd name="connsiteY31" fmla="*/ 389786 h 637613"/>
              <a:gd name="connsiteX32" fmla="*/ 262405 w 522900"/>
              <a:gd name="connsiteY32" fmla="*/ 384768 h 637613"/>
              <a:gd name="connsiteX33" fmla="*/ 190709 w 522900"/>
              <a:gd name="connsiteY33" fmla="*/ 362065 h 637613"/>
              <a:gd name="connsiteX34" fmla="*/ 195966 w 522900"/>
              <a:gd name="connsiteY34" fmla="*/ 377119 h 637613"/>
              <a:gd name="connsiteX35" fmla="*/ 191904 w 522900"/>
              <a:gd name="connsiteY35" fmla="*/ 383334 h 637613"/>
              <a:gd name="connsiteX36" fmla="*/ 144345 w 522900"/>
              <a:gd name="connsiteY36" fmla="*/ 430892 h 637613"/>
              <a:gd name="connsiteX37" fmla="*/ 123793 w 522900"/>
              <a:gd name="connsiteY37" fmla="*/ 430892 h 637613"/>
              <a:gd name="connsiteX38" fmla="*/ 105630 w 522900"/>
              <a:gd name="connsiteY38" fmla="*/ 412730 h 637613"/>
              <a:gd name="connsiteX39" fmla="*/ 104913 w 522900"/>
              <a:gd name="connsiteY39" fmla="*/ 393131 h 637613"/>
              <a:gd name="connsiteX40" fmla="*/ 124032 w 522900"/>
              <a:gd name="connsiteY40" fmla="*/ 394087 h 637613"/>
              <a:gd name="connsiteX41" fmla="*/ 132635 w 522900"/>
              <a:gd name="connsiteY41" fmla="*/ 403885 h 637613"/>
              <a:gd name="connsiteX42" fmla="*/ 135503 w 522900"/>
              <a:gd name="connsiteY42" fmla="*/ 404364 h 637613"/>
              <a:gd name="connsiteX43" fmla="*/ 135982 w 522900"/>
              <a:gd name="connsiteY43" fmla="*/ 404603 h 637613"/>
              <a:gd name="connsiteX44" fmla="*/ 141718 w 522900"/>
              <a:gd name="connsiteY44" fmla="*/ 396717 h 637613"/>
              <a:gd name="connsiteX45" fmla="*/ 173982 w 522900"/>
              <a:gd name="connsiteY45" fmla="*/ 364215 h 637613"/>
              <a:gd name="connsiteX46" fmla="*/ 190709 w 522900"/>
              <a:gd name="connsiteY46" fmla="*/ 362065 h 637613"/>
              <a:gd name="connsiteX47" fmla="*/ 255952 w 522900"/>
              <a:gd name="connsiteY47" fmla="*/ 119254 h 637613"/>
              <a:gd name="connsiteX48" fmla="*/ 269097 w 522900"/>
              <a:gd name="connsiteY48" fmla="*/ 119494 h 637613"/>
              <a:gd name="connsiteX49" fmla="*/ 275548 w 522900"/>
              <a:gd name="connsiteY49" fmla="*/ 131682 h 637613"/>
              <a:gd name="connsiteX50" fmla="*/ 275548 w 522900"/>
              <a:gd name="connsiteY50" fmla="*/ 152713 h 637613"/>
              <a:gd name="connsiteX51" fmla="*/ 280569 w 522900"/>
              <a:gd name="connsiteY51" fmla="*/ 157493 h 637613"/>
              <a:gd name="connsiteX52" fmla="*/ 301600 w 522900"/>
              <a:gd name="connsiteY52" fmla="*/ 157493 h 637613"/>
              <a:gd name="connsiteX53" fmla="*/ 315221 w 522900"/>
              <a:gd name="connsiteY53" fmla="*/ 169920 h 637613"/>
              <a:gd name="connsiteX54" fmla="*/ 301838 w 522900"/>
              <a:gd name="connsiteY54" fmla="*/ 183780 h 637613"/>
              <a:gd name="connsiteX55" fmla="*/ 280807 w 522900"/>
              <a:gd name="connsiteY55" fmla="*/ 183780 h 637613"/>
              <a:gd name="connsiteX56" fmla="*/ 275548 w 522900"/>
              <a:gd name="connsiteY56" fmla="*/ 189277 h 637613"/>
              <a:gd name="connsiteX57" fmla="*/ 275548 w 522900"/>
              <a:gd name="connsiteY57" fmla="*/ 211264 h 637613"/>
              <a:gd name="connsiteX58" fmla="*/ 266230 w 522900"/>
              <a:gd name="connsiteY58" fmla="*/ 222735 h 637613"/>
              <a:gd name="connsiteX59" fmla="*/ 251650 w 522900"/>
              <a:gd name="connsiteY59" fmla="*/ 217238 h 637613"/>
              <a:gd name="connsiteX60" fmla="*/ 249499 w 522900"/>
              <a:gd name="connsiteY60" fmla="*/ 208396 h 637613"/>
              <a:gd name="connsiteX61" fmla="*/ 249499 w 522900"/>
              <a:gd name="connsiteY61" fmla="*/ 188321 h 637613"/>
              <a:gd name="connsiteX62" fmla="*/ 245199 w 522900"/>
              <a:gd name="connsiteY62" fmla="*/ 184021 h 637613"/>
              <a:gd name="connsiteX63" fmla="*/ 223212 w 522900"/>
              <a:gd name="connsiteY63" fmla="*/ 184021 h 637613"/>
              <a:gd name="connsiteX64" fmla="*/ 210306 w 522900"/>
              <a:gd name="connsiteY64" fmla="*/ 172788 h 637613"/>
              <a:gd name="connsiteX65" fmla="*/ 219388 w 522900"/>
              <a:gd name="connsiteY65" fmla="*/ 158449 h 637613"/>
              <a:gd name="connsiteX66" fmla="*/ 234204 w 522900"/>
              <a:gd name="connsiteY66" fmla="*/ 158449 h 637613"/>
              <a:gd name="connsiteX67" fmla="*/ 234204 w 522900"/>
              <a:gd name="connsiteY67" fmla="*/ 157970 h 637613"/>
              <a:gd name="connsiteX68" fmla="*/ 233966 w 522900"/>
              <a:gd name="connsiteY68" fmla="*/ 157493 h 637613"/>
              <a:gd name="connsiteX69" fmla="*/ 243764 w 522900"/>
              <a:gd name="connsiteY69" fmla="*/ 157493 h 637613"/>
              <a:gd name="connsiteX70" fmla="*/ 249261 w 522900"/>
              <a:gd name="connsiteY70" fmla="*/ 151757 h 637613"/>
              <a:gd name="connsiteX71" fmla="*/ 249261 w 522900"/>
              <a:gd name="connsiteY71" fmla="*/ 131203 h 637613"/>
              <a:gd name="connsiteX72" fmla="*/ 255952 w 522900"/>
              <a:gd name="connsiteY72" fmla="*/ 119254 h 637613"/>
              <a:gd name="connsiteX73" fmla="*/ 262885 w 522900"/>
              <a:gd name="connsiteY73" fmla="*/ 90100 h 637613"/>
              <a:gd name="connsiteX74" fmla="*/ 182106 w 522900"/>
              <a:gd name="connsiteY74" fmla="*/ 169443 h 637613"/>
              <a:gd name="connsiteX75" fmla="*/ 231006 w 522900"/>
              <a:gd name="connsiteY75" fmla="*/ 244656 h 637613"/>
              <a:gd name="connsiteX76" fmla="*/ 262286 w 522900"/>
              <a:gd name="connsiteY76" fmla="*/ 250912 h 637613"/>
              <a:gd name="connsiteX77" fmla="*/ 262167 w 522900"/>
              <a:gd name="connsiteY77" fmla="*/ 250936 h 637613"/>
              <a:gd name="connsiteX78" fmla="*/ 262406 w 522900"/>
              <a:gd name="connsiteY78" fmla="*/ 250936 h 637613"/>
              <a:gd name="connsiteX79" fmla="*/ 262286 w 522900"/>
              <a:gd name="connsiteY79" fmla="*/ 250912 h 637613"/>
              <a:gd name="connsiteX80" fmla="*/ 293407 w 522900"/>
              <a:gd name="connsiteY80" fmla="*/ 244681 h 637613"/>
              <a:gd name="connsiteX81" fmla="*/ 342943 w 522900"/>
              <a:gd name="connsiteY81" fmla="*/ 171116 h 637613"/>
              <a:gd name="connsiteX82" fmla="*/ 262885 w 522900"/>
              <a:gd name="connsiteY82" fmla="*/ 90100 h 637613"/>
              <a:gd name="connsiteX83" fmla="*/ 263123 w 522900"/>
              <a:gd name="connsiteY83" fmla="*/ 63810 h 637613"/>
              <a:gd name="connsiteX84" fmla="*/ 369471 w 522900"/>
              <a:gd name="connsiteY84" fmla="*/ 171355 h 637613"/>
              <a:gd name="connsiteX85" fmla="*/ 262406 w 522900"/>
              <a:gd name="connsiteY85" fmla="*/ 277226 h 637613"/>
              <a:gd name="connsiteX86" fmla="*/ 156057 w 522900"/>
              <a:gd name="connsiteY86" fmla="*/ 169443 h 637613"/>
              <a:gd name="connsiteX87" fmla="*/ 263123 w 522900"/>
              <a:gd name="connsiteY87" fmla="*/ 63810 h 637613"/>
              <a:gd name="connsiteX88" fmla="*/ 67154 w 522900"/>
              <a:gd name="connsiteY88" fmla="*/ 26528 h 637613"/>
              <a:gd name="connsiteX89" fmla="*/ 45167 w 522900"/>
              <a:gd name="connsiteY89" fmla="*/ 31784 h 637613"/>
              <a:gd name="connsiteX90" fmla="*/ 26766 w 522900"/>
              <a:gd name="connsiteY90" fmla="*/ 67633 h 637613"/>
              <a:gd name="connsiteX91" fmla="*/ 26766 w 522900"/>
              <a:gd name="connsiteY91" fmla="*/ 319046 h 637613"/>
              <a:gd name="connsiteX92" fmla="*/ 27243 w 522900"/>
              <a:gd name="connsiteY92" fmla="*/ 319046 h 637613"/>
              <a:gd name="connsiteX93" fmla="*/ 27243 w 522900"/>
              <a:gd name="connsiteY93" fmla="*/ 567112 h 637613"/>
              <a:gd name="connsiteX94" fmla="*/ 27243 w 522900"/>
              <a:gd name="connsiteY94" fmla="*/ 574521 h 637613"/>
              <a:gd name="connsiteX95" fmla="*/ 65242 w 522900"/>
              <a:gd name="connsiteY95" fmla="*/ 610847 h 637613"/>
              <a:gd name="connsiteX96" fmla="*/ 459091 w 522900"/>
              <a:gd name="connsiteY96" fmla="*/ 610847 h 637613"/>
              <a:gd name="connsiteX97" fmla="*/ 476059 w 522900"/>
              <a:gd name="connsiteY97" fmla="*/ 607023 h 637613"/>
              <a:gd name="connsiteX98" fmla="*/ 497090 w 522900"/>
              <a:gd name="connsiteY98" fmla="*/ 571415 h 637613"/>
              <a:gd name="connsiteX99" fmla="*/ 497090 w 522900"/>
              <a:gd name="connsiteY99" fmla="*/ 387874 h 637613"/>
              <a:gd name="connsiteX100" fmla="*/ 497090 w 522900"/>
              <a:gd name="connsiteY100" fmla="*/ 66916 h 637613"/>
              <a:gd name="connsiteX101" fmla="*/ 490875 w 522900"/>
              <a:gd name="connsiteY101" fmla="*/ 43497 h 637613"/>
              <a:gd name="connsiteX102" fmla="*/ 456940 w 522900"/>
              <a:gd name="connsiteY102" fmla="*/ 26528 h 637613"/>
              <a:gd name="connsiteX103" fmla="*/ 212937 w 522900"/>
              <a:gd name="connsiteY103" fmla="*/ 26528 h 637613"/>
              <a:gd name="connsiteX104" fmla="*/ 67154 w 522900"/>
              <a:gd name="connsiteY104" fmla="*/ 26528 h 637613"/>
              <a:gd name="connsiteX105" fmla="*/ 65960 w 522900"/>
              <a:gd name="connsiteY105" fmla="*/ 0 h 637613"/>
              <a:gd name="connsiteX106" fmla="*/ 457896 w 522900"/>
              <a:gd name="connsiteY106" fmla="*/ 0 h 637613"/>
              <a:gd name="connsiteX107" fmla="*/ 521227 w 522900"/>
              <a:gd name="connsiteY107" fmla="*/ 48991 h 637613"/>
              <a:gd name="connsiteX108" fmla="*/ 522900 w 522900"/>
              <a:gd name="connsiteY108" fmla="*/ 65242 h 637613"/>
              <a:gd name="connsiteX109" fmla="*/ 522900 w 522900"/>
              <a:gd name="connsiteY109" fmla="*/ 571891 h 637613"/>
              <a:gd name="connsiteX110" fmla="*/ 474147 w 522900"/>
              <a:gd name="connsiteY110" fmla="*/ 635701 h 637613"/>
              <a:gd name="connsiteX111" fmla="*/ 458373 w 522900"/>
              <a:gd name="connsiteY111" fmla="*/ 637613 h 637613"/>
              <a:gd name="connsiteX112" fmla="*/ 64525 w 522900"/>
              <a:gd name="connsiteY112" fmla="*/ 637613 h 637613"/>
              <a:gd name="connsiteX113" fmla="*/ 0 w 522900"/>
              <a:gd name="connsiteY113" fmla="*/ 571415 h 637613"/>
              <a:gd name="connsiteX114" fmla="*/ 0 w 522900"/>
              <a:gd name="connsiteY114" fmla="*/ 399345 h 637613"/>
              <a:gd name="connsiteX115" fmla="*/ 0 w 522900"/>
              <a:gd name="connsiteY115" fmla="*/ 319046 h 637613"/>
              <a:gd name="connsiteX116" fmla="*/ 476 w 522900"/>
              <a:gd name="connsiteY116" fmla="*/ 319046 h 637613"/>
              <a:gd name="connsiteX117" fmla="*/ 476 w 522900"/>
              <a:gd name="connsiteY117" fmla="*/ 67154 h 637613"/>
              <a:gd name="connsiteX118" fmla="*/ 32023 w 522900"/>
              <a:gd name="connsiteY118" fmla="*/ 8842 h 637613"/>
              <a:gd name="connsiteX119" fmla="*/ 65960 w 522900"/>
              <a:gd name="connsiteY119" fmla="*/ 0 h 63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522900" h="637613">
                <a:moveTo>
                  <a:pt x="261926" y="495178"/>
                </a:moveTo>
                <a:cubicBezTo>
                  <a:pt x="310917" y="495178"/>
                  <a:pt x="360150" y="495178"/>
                  <a:pt x="409141" y="495178"/>
                </a:cubicBezTo>
                <a:cubicBezTo>
                  <a:pt x="416309" y="495178"/>
                  <a:pt x="421806" y="499481"/>
                  <a:pt x="423001" y="505455"/>
                </a:cubicBezTo>
                <a:cubicBezTo>
                  <a:pt x="424197" y="511667"/>
                  <a:pt x="421806" y="517644"/>
                  <a:pt x="415832" y="520271"/>
                </a:cubicBezTo>
                <a:cubicBezTo>
                  <a:pt x="413444" y="521227"/>
                  <a:pt x="410814" y="521468"/>
                  <a:pt x="408185" y="521468"/>
                </a:cubicBezTo>
                <a:cubicBezTo>
                  <a:pt x="383810" y="521468"/>
                  <a:pt x="359670" y="521468"/>
                  <a:pt x="335295" y="521468"/>
                </a:cubicBezTo>
                <a:lnTo>
                  <a:pt x="335533" y="521227"/>
                </a:lnTo>
                <a:cubicBezTo>
                  <a:pt x="310679" y="521227"/>
                  <a:pt x="286063" y="521227"/>
                  <a:pt x="261208" y="521227"/>
                </a:cubicBezTo>
                <a:cubicBezTo>
                  <a:pt x="254996" y="521227"/>
                  <a:pt x="250216" y="517882"/>
                  <a:pt x="248543" y="512623"/>
                </a:cubicBezTo>
                <a:cubicBezTo>
                  <a:pt x="246631" y="506888"/>
                  <a:pt x="248543" y="500914"/>
                  <a:pt x="253323" y="497808"/>
                </a:cubicBezTo>
                <a:cubicBezTo>
                  <a:pt x="255952" y="496134"/>
                  <a:pt x="259058" y="495178"/>
                  <a:pt x="261926" y="495178"/>
                </a:cubicBezTo>
                <a:close/>
                <a:moveTo>
                  <a:pt x="187603" y="471280"/>
                </a:moveTo>
                <a:cubicBezTo>
                  <a:pt x="196924" y="474389"/>
                  <a:pt x="199792" y="485381"/>
                  <a:pt x="193101" y="492790"/>
                </a:cubicBezTo>
                <a:cubicBezTo>
                  <a:pt x="189277" y="497091"/>
                  <a:pt x="184974" y="500914"/>
                  <a:pt x="180912" y="505217"/>
                </a:cubicBezTo>
                <a:cubicBezTo>
                  <a:pt x="168964" y="517165"/>
                  <a:pt x="157013" y="529354"/>
                  <a:pt x="144827" y="541305"/>
                </a:cubicBezTo>
                <a:cubicBezTo>
                  <a:pt x="137894" y="548235"/>
                  <a:pt x="130485" y="548235"/>
                  <a:pt x="123555" y="541305"/>
                </a:cubicBezTo>
                <a:cubicBezTo>
                  <a:pt x="117581" y="535328"/>
                  <a:pt x="111607" y="529354"/>
                  <a:pt x="105630" y="523380"/>
                </a:cubicBezTo>
                <a:cubicBezTo>
                  <a:pt x="99895" y="517406"/>
                  <a:pt x="99418" y="509518"/>
                  <a:pt x="104677" y="504261"/>
                </a:cubicBezTo>
                <a:cubicBezTo>
                  <a:pt x="110172" y="498764"/>
                  <a:pt x="118060" y="498764"/>
                  <a:pt x="124273" y="504738"/>
                </a:cubicBezTo>
                <a:cubicBezTo>
                  <a:pt x="127379" y="507847"/>
                  <a:pt x="130247" y="510953"/>
                  <a:pt x="133832" y="514538"/>
                </a:cubicBezTo>
                <a:cubicBezTo>
                  <a:pt x="135744" y="512627"/>
                  <a:pt x="137177" y="511430"/>
                  <a:pt x="138612" y="510235"/>
                </a:cubicBezTo>
                <a:cubicBezTo>
                  <a:pt x="150083" y="498764"/>
                  <a:pt x="161793" y="487054"/>
                  <a:pt x="173264" y="475583"/>
                </a:cubicBezTo>
                <a:cubicBezTo>
                  <a:pt x="177326" y="471521"/>
                  <a:pt x="181868" y="469368"/>
                  <a:pt x="187603" y="471280"/>
                </a:cubicBezTo>
                <a:close/>
                <a:moveTo>
                  <a:pt x="262405" y="384768"/>
                </a:moveTo>
                <a:cubicBezTo>
                  <a:pt x="286783" y="384768"/>
                  <a:pt x="311396" y="384768"/>
                  <a:pt x="335774" y="384768"/>
                </a:cubicBezTo>
                <a:cubicBezTo>
                  <a:pt x="360388" y="384768"/>
                  <a:pt x="385004" y="384768"/>
                  <a:pt x="409620" y="384768"/>
                </a:cubicBezTo>
                <a:cubicBezTo>
                  <a:pt x="417744" y="384768"/>
                  <a:pt x="423241" y="390027"/>
                  <a:pt x="423241" y="397672"/>
                </a:cubicBezTo>
                <a:cubicBezTo>
                  <a:pt x="423241" y="405081"/>
                  <a:pt x="417985" y="410817"/>
                  <a:pt x="410576" y="411058"/>
                </a:cubicBezTo>
                <a:cubicBezTo>
                  <a:pt x="404122" y="411058"/>
                  <a:pt x="397910" y="411058"/>
                  <a:pt x="391457" y="411058"/>
                </a:cubicBezTo>
                <a:cubicBezTo>
                  <a:pt x="348440" y="411058"/>
                  <a:pt x="305184" y="411058"/>
                  <a:pt x="261926" y="411058"/>
                </a:cubicBezTo>
                <a:cubicBezTo>
                  <a:pt x="255952" y="411058"/>
                  <a:pt x="251410" y="408666"/>
                  <a:pt x="249022" y="403408"/>
                </a:cubicBezTo>
                <a:cubicBezTo>
                  <a:pt x="246872" y="398869"/>
                  <a:pt x="247110" y="393851"/>
                  <a:pt x="250454" y="389786"/>
                </a:cubicBezTo>
                <a:cubicBezTo>
                  <a:pt x="253322" y="385962"/>
                  <a:pt x="257625" y="384768"/>
                  <a:pt x="262405" y="384768"/>
                </a:cubicBezTo>
                <a:close/>
                <a:moveTo>
                  <a:pt x="190709" y="362065"/>
                </a:moveTo>
                <a:cubicBezTo>
                  <a:pt x="195728" y="365171"/>
                  <a:pt x="198119" y="371145"/>
                  <a:pt x="195966" y="377119"/>
                </a:cubicBezTo>
                <a:cubicBezTo>
                  <a:pt x="195251" y="379272"/>
                  <a:pt x="193577" y="381422"/>
                  <a:pt x="191904" y="383334"/>
                </a:cubicBezTo>
                <a:cubicBezTo>
                  <a:pt x="176132" y="399346"/>
                  <a:pt x="160358" y="415118"/>
                  <a:pt x="144345" y="430892"/>
                </a:cubicBezTo>
                <a:cubicBezTo>
                  <a:pt x="137653" y="437584"/>
                  <a:pt x="130723" y="437584"/>
                  <a:pt x="123793" y="430892"/>
                </a:cubicBezTo>
                <a:cubicBezTo>
                  <a:pt x="117581" y="424916"/>
                  <a:pt x="111604" y="418942"/>
                  <a:pt x="105630" y="412730"/>
                </a:cubicBezTo>
                <a:cubicBezTo>
                  <a:pt x="99895" y="406753"/>
                  <a:pt x="99656" y="398390"/>
                  <a:pt x="104913" y="393131"/>
                </a:cubicBezTo>
                <a:cubicBezTo>
                  <a:pt x="110172" y="388113"/>
                  <a:pt x="118296" y="388352"/>
                  <a:pt x="124032" y="394087"/>
                </a:cubicBezTo>
                <a:cubicBezTo>
                  <a:pt x="127138" y="397194"/>
                  <a:pt x="129767" y="400541"/>
                  <a:pt x="132635" y="403885"/>
                </a:cubicBezTo>
                <a:cubicBezTo>
                  <a:pt x="133591" y="403885"/>
                  <a:pt x="134547" y="404126"/>
                  <a:pt x="135503" y="404364"/>
                </a:cubicBezTo>
                <a:lnTo>
                  <a:pt x="135982" y="404603"/>
                </a:lnTo>
                <a:cubicBezTo>
                  <a:pt x="137894" y="401973"/>
                  <a:pt x="139568" y="399105"/>
                  <a:pt x="141718" y="396717"/>
                </a:cubicBezTo>
                <a:cubicBezTo>
                  <a:pt x="152472" y="385722"/>
                  <a:pt x="163225" y="374969"/>
                  <a:pt x="173982" y="364215"/>
                </a:cubicBezTo>
                <a:cubicBezTo>
                  <a:pt x="178759" y="359435"/>
                  <a:pt x="185451" y="358717"/>
                  <a:pt x="190709" y="362065"/>
                </a:cubicBezTo>
                <a:close/>
                <a:moveTo>
                  <a:pt x="255952" y="119254"/>
                </a:moveTo>
                <a:cubicBezTo>
                  <a:pt x="259716" y="117043"/>
                  <a:pt x="264556" y="116864"/>
                  <a:pt x="269097" y="119494"/>
                </a:cubicBezTo>
                <a:cubicBezTo>
                  <a:pt x="273636" y="122123"/>
                  <a:pt x="275548" y="126423"/>
                  <a:pt x="275548" y="131682"/>
                </a:cubicBezTo>
                <a:cubicBezTo>
                  <a:pt x="275548" y="138612"/>
                  <a:pt x="275548" y="145783"/>
                  <a:pt x="275548" y="152713"/>
                </a:cubicBezTo>
                <a:cubicBezTo>
                  <a:pt x="275548" y="156299"/>
                  <a:pt x="276983" y="157731"/>
                  <a:pt x="280569" y="157493"/>
                </a:cubicBezTo>
                <a:cubicBezTo>
                  <a:pt x="287499" y="157493"/>
                  <a:pt x="294667" y="157493"/>
                  <a:pt x="301600" y="157493"/>
                </a:cubicBezTo>
                <a:cubicBezTo>
                  <a:pt x="309486" y="157493"/>
                  <a:pt x="314983" y="162511"/>
                  <a:pt x="315221" y="169920"/>
                </a:cubicBezTo>
                <a:cubicBezTo>
                  <a:pt x="315221" y="177568"/>
                  <a:pt x="309962" y="183542"/>
                  <a:pt x="301838" y="183780"/>
                </a:cubicBezTo>
                <a:cubicBezTo>
                  <a:pt x="294908" y="184021"/>
                  <a:pt x="287737" y="184021"/>
                  <a:pt x="280807" y="183780"/>
                </a:cubicBezTo>
                <a:cubicBezTo>
                  <a:pt x="276745" y="183780"/>
                  <a:pt x="275310" y="185215"/>
                  <a:pt x="275548" y="189277"/>
                </a:cubicBezTo>
                <a:cubicBezTo>
                  <a:pt x="275548" y="196687"/>
                  <a:pt x="275789" y="203855"/>
                  <a:pt x="275548" y="211264"/>
                </a:cubicBezTo>
                <a:cubicBezTo>
                  <a:pt x="275310" y="217238"/>
                  <a:pt x="271486" y="221541"/>
                  <a:pt x="266230" y="222735"/>
                </a:cubicBezTo>
                <a:cubicBezTo>
                  <a:pt x="260253" y="224171"/>
                  <a:pt x="254517" y="222256"/>
                  <a:pt x="251650" y="217238"/>
                </a:cubicBezTo>
                <a:cubicBezTo>
                  <a:pt x="250217" y="214611"/>
                  <a:pt x="249499" y="211502"/>
                  <a:pt x="249499" y="208396"/>
                </a:cubicBezTo>
                <a:cubicBezTo>
                  <a:pt x="249261" y="201705"/>
                  <a:pt x="249499" y="195013"/>
                  <a:pt x="249499" y="188321"/>
                </a:cubicBezTo>
                <a:cubicBezTo>
                  <a:pt x="249499" y="184977"/>
                  <a:pt x="248305" y="184021"/>
                  <a:pt x="245199" y="184021"/>
                </a:cubicBezTo>
                <a:cubicBezTo>
                  <a:pt x="237790" y="184021"/>
                  <a:pt x="230619" y="184021"/>
                  <a:pt x="223212" y="184021"/>
                </a:cubicBezTo>
                <a:cubicBezTo>
                  <a:pt x="216280" y="184021"/>
                  <a:pt x="211023" y="179000"/>
                  <a:pt x="210306" y="172788"/>
                </a:cubicBezTo>
                <a:cubicBezTo>
                  <a:pt x="209587" y="165856"/>
                  <a:pt x="213173" y="159405"/>
                  <a:pt x="219388" y="158449"/>
                </a:cubicBezTo>
                <a:cubicBezTo>
                  <a:pt x="224168" y="157731"/>
                  <a:pt x="229424" y="158449"/>
                  <a:pt x="234204" y="158449"/>
                </a:cubicBezTo>
                <a:lnTo>
                  <a:pt x="234204" y="157970"/>
                </a:lnTo>
                <a:lnTo>
                  <a:pt x="233966" y="157493"/>
                </a:lnTo>
                <a:cubicBezTo>
                  <a:pt x="237310" y="157493"/>
                  <a:pt x="240419" y="157252"/>
                  <a:pt x="243764" y="157493"/>
                </a:cubicBezTo>
                <a:cubicBezTo>
                  <a:pt x="248305" y="157970"/>
                  <a:pt x="249499" y="155819"/>
                  <a:pt x="249261" y="151757"/>
                </a:cubicBezTo>
                <a:cubicBezTo>
                  <a:pt x="249261" y="144827"/>
                  <a:pt x="249023" y="138133"/>
                  <a:pt x="249261" y="131203"/>
                </a:cubicBezTo>
                <a:cubicBezTo>
                  <a:pt x="249499" y="125707"/>
                  <a:pt x="252188" y="121465"/>
                  <a:pt x="255952" y="119254"/>
                </a:cubicBezTo>
                <a:close/>
                <a:moveTo>
                  <a:pt x="262885" y="90100"/>
                </a:moveTo>
                <a:cubicBezTo>
                  <a:pt x="218912" y="90100"/>
                  <a:pt x="182824" y="125708"/>
                  <a:pt x="182106" y="169443"/>
                </a:cubicBezTo>
                <a:cubicBezTo>
                  <a:pt x="181570" y="202780"/>
                  <a:pt x="202003" y="232221"/>
                  <a:pt x="231006" y="244656"/>
                </a:cubicBezTo>
                <a:lnTo>
                  <a:pt x="262286" y="250912"/>
                </a:lnTo>
                <a:lnTo>
                  <a:pt x="262167" y="250936"/>
                </a:lnTo>
                <a:lnTo>
                  <a:pt x="262406" y="250936"/>
                </a:lnTo>
                <a:lnTo>
                  <a:pt x="262286" y="250912"/>
                </a:lnTo>
                <a:lnTo>
                  <a:pt x="293407" y="244681"/>
                </a:lnTo>
                <a:cubicBezTo>
                  <a:pt x="322287" y="232594"/>
                  <a:pt x="342764" y="204275"/>
                  <a:pt x="342943" y="171116"/>
                </a:cubicBezTo>
                <a:cubicBezTo>
                  <a:pt x="342943" y="126664"/>
                  <a:pt x="307097" y="90338"/>
                  <a:pt x="262885" y="90100"/>
                </a:cubicBezTo>
                <a:close/>
                <a:moveTo>
                  <a:pt x="263123" y="63810"/>
                </a:moveTo>
                <a:cubicBezTo>
                  <a:pt x="321915" y="63810"/>
                  <a:pt x="369471" y="112086"/>
                  <a:pt x="369471" y="171355"/>
                </a:cubicBezTo>
                <a:cubicBezTo>
                  <a:pt x="369471" y="230144"/>
                  <a:pt x="321436" y="277464"/>
                  <a:pt x="262406" y="277226"/>
                </a:cubicBezTo>
                <a:cubicBezTo>
                  <a:pt x="203375" y="277464"/>
                  <a:pt x="155340" y="227993"/>
                  <a:pt x="156057" y="169443"/>
                </a:cubicBezTo>
                <a:cubicBezTo>
                  <a:pt x="156775" y="110889"/>
                  <a:pt x="204334" y="63572"/>
                  <a:pt x="263123" y="63810"/>
                </a:cubicBezTo>
                <a:close/>
                <a:moveTo>
                  <a:pt x="67154" y="26528"/>
                </a:moveTo>
                <a:cubicBezTo>
                  <a:pt x="59506" y="26528"/>
                  <a:pt x="52097" y="27484"/>
                  <a:pt x="45167" y="31784"/>
                </a:cubicBezTo>
                <a:cubicBezTo>
                  <a:pt x="31784" y="40149"/>
                  <a:pt x="26766" y="52577"/>
                  <a:pt x="26766" y="67633"/>
                </a:cubicBezTo>
                <a:cubicBezTo>
                  <a:pt x="26766" y="151518"/>
                  <a:pt x="26766" y="235162"/>
                  <a:pt x="26766" y="319046"/>
                </a:cubicBezTo>
                <a:lnTo>
                  <a:pt x="27243" y="319046"/>
                </a:lnTo>
                <a:lnTo>
                  <a:pt x="27243" y="567112"/>
                </a:lnTo>
                <a:cubicBezTo>
                  <a:pt x="27243" y="569503"/>
                  <a:pt x="27243" y="572132"/>
                  <a:pt x="27243" y="574521"/>
                </a:cubicBezTo>
                <a:cubicBezTo>
                  <a:pt x="28440" y="595790"/>
                  <a:pt x="44211" y="610847"/>
                  <a:pt x="65242" y="610847"/>
                </a:cubicBezTo>
                <a:cubicBezTo>
                  <a:pt x="196447" y="610847"/>
                  <a:pt x="327888" y="610847"/>
                  <a:pt x="459091" y="610847"/>
                </a:cubicBezTo>
                <a:cubicBezTo>
                  <a:pt x="464826" y="610847"/>
                  <a:pt x="471041" y="609414"/>
                  <a:pt x="476059" y="607023"/>
                </a:cubicBezTo>
                <a:cubicBezTo>
                  <a:pt x="490637" y="600093"/>
                  <a:pt x="497090" y="587427"/>
                  <a:pt x="497090" y="571415"/>
                </a:cubicBezTo>
                <a:cubicBezTo>
                  <a:pt x="497090" y="510234"/>
                  <a:pt x="497090" y="449054"/>
                  <a:pt x="497090" y="387874"/>
                </a:cubicBezTo>
                <a:cubicBezTo>
                  <a:pt x="497090" y="280809"/>
                  <a:pt x="497090" y="173743"/>
                  <a:pt x="497090" y="66916"/>
                </a:cubicBezTo>
                <a:cubicBezTo>
                  <a:pt x="497090" y="58551"/>
                  <a:pt x="495655" y="50426"/>
                  <a:pt x="490875" y="43497"/>
                </a:cubicBezTo>
                <a:cubicBezTo>
                  <a:pt x="482751" y="31546"/>
                  <a:pt x="471279" y="26528"/>
                  <a:pt x="456940" y="26528"/>
                </a:cubicBezTo>
                <a:cubicBezTo>
                  <a:pt x="375685" y="26528"/>
                  <a:pt x="294430" y="26528"/>
                  <a:pt x="212937" y="26528"/>
                </a:cubicBezTo>
                <a:cubicBezTo>
                  <a:pt x="164422" y="26528"/>
                  <a:pt x="115669" y="26528"/>
                  <a:pt x="67154" y="26528"/>
                </a:cubicBezTo>
                <a:close/>
                <a:moveTo>
                  <a:pt x="65960" y="0"/>
                </a:moveTo>
                <a:cubicBezTo>
                  <a:pt x="196685" y="0"/>
                  <a:pt x="327409" y="0"/>
                  <a:pt x="457896" y="0"/>
                </a:cubicBezTo>
                <a:cubicBezTo>
                  <a:pt x="489442" y="0"/>
                  <a:pt x="513102" y="18401"/>
                  <a:pt x="521227" y="48991"/>
                </a:cubicBezTo>
                <a:cubicBezTo>
                  <a:pt x="522662" y="54250"/>
                  <a:pt x="522900" y="59748"/>
                  <a:pt x="522900" y="65242"/>
                </a:cubicBezTo>
                <a:cubicBezTo>
                  <a:pt x="522900" y="234206"/>
                  <a:pt x="522900" y="402931"/>
                  <a:pt x="522900" y="571891"/>
                </a:cubicBezTo>
                <a:cubicBezTo>
                  <a:pt x="522900" y="603438"/>
                  <a:pt x="504499" y="627336"/>
                  <a:pt x="474147" y="635701"/>
                </a:cubicBezTo>
                <a:cubicBezTo>
                  <a:pt x="469129" y="637136"/>
                  <a:pt x="463632" y="637613"/>
                  <a:pt x="458373" y="637613"/>
                </a:cubicBezTo>
                <a:cubicBezTo>
                  <a:pt x="327171" y="637613"/>
                  <a:pt x="195729" y="637613"/>
                  <a:pt x="64525" y="637613"/>
                </a:cubicBezTo>
                <a:cubicBezTo>
                  <a:pt x="27722" y="637613"/>
                  <a:pt x="238" y="609173"/>
                  <a:pt x="0" y="571415"/>
                </a:cubicBezTo>
                <a:cubicBezTo>
                  <a:pt x="0" y="514058"/>
                  <a:pt x="0" y="456702"/>
                  <a:pt x="0" y="399345"/>
                </a:cubicBezTo>
                <a:lnTo>
                  <a:pt x="0" y="319046"/>
                </a:lnTo>
                <a:lnTo>
                  <a:pt x="476" y="319046"/>
                </a:lnTo>
                <a:cubicBezTo>
                  <a:pt x="476" y="235162"/>
                  <a:pt x="476" y="151039"/>
                  <a:pt x="476" y="67154"/>
                </a:cubicBezTo>
                <a:cubicBezTo>
                  <a:pt x="476" y="42061"/>
                  <a:pt x="10515" y="22225"/>
                  <a:pt x="32023" y="8842"/>
                </a:cubicBezTo>
                <a:cubicBezTo>
                  <a:pt x="42300" y="2391"/>
                  <a:pt x="53771" y="0"/>
                  <a:pt x="65960" y="0"/>
                </a:cubicBezTo>
                <a:close/>
              </a:path>
            </a:pathLst>
          </a:custGeom>
          <a:solidFill>
            <a:srgbClr val="23BEA4"/>
          </a:solidFill>
          <a:ln w="0" cap="flat">
            <a:noFill/>
            <a:prstDash val="solid"/>
            <a:miter/>
          </a:ln>
        </p:spPr>
        <p:txBody>
          <a:bodyPr wrap="square" rtlCol="0" anchor="ctr">
            <a:noAutofit/>
          </a:bodyPr>
          <a:lstStyle/>
          <a:p>
            <a:endParaRPr lang="pt-PT"/>
          </a:p>
        </p:txBody>
      </p:sp>
      <p:sp>
        <p:nvSpPr>
          <p:cNvPr id="10" name="Graphic 28">
            <a:hlinkClick r:id="rId4"/>
            <a:extLst>
              <a:ext uri="{FF2B5EF4-FFF2-40B4-BE49-F238E27FC236}">
                <a16:creationId xmlns:a16="http://schemas.microsoft.com/office/drawing/2014/main" id="{2BC8CE45-25C4-582F-C535-4CBCFF4E521E}"/>
              </a:ext>
            </a:extLst>
          </p:cNvPr>
          <p:cNvSpPr>
            <a:spLocks noChangeAspect="1"/>
          </p:cNvSpPr>
          <p:nvPr/>
        </p:nvSpPr>
        <p:spPr>
          <a:xfrm flipH="1">
            <a:off x="7488518" y="6371294"/>
            <a:ext cx="193859" cy="216000"/>
          </a:xfrm>
          <a:custGeom>
            <a:avLst/>
            <a:gdLst>
              <a:gd name="connsiteX0" fmla="*/ 3410702 w 3555687"/>
              <a:gd name="connsiteY0" fmla="*/ 2537765 h 3961790"/>
              <a:gd name="connsiteX1" fmla="*/ 1935876 w 3555687"/>
              <a:gd name="connsiteY1" fmla="*/ 1319987 h 3961790"/>
              <a:gd name="connsiteX2" fmla="*/ 1319928 w 3555687"/>
              <a:gd name="connsiteY2" fmla="*/ 1378318 h 3961790"/>
              <a:gd name="connsiteX3" fmla="*/ 1220003 w 3555687"/>
              <a:gd name="connsiteY3" fmla="*/ 1676400 h 3961790"/>
              <a:gd name="connsiteX4" fmla="*/ 1312459 w 3555687"/>
              <a:gd name="connsiteY4" fmla="*/ 3581400 h 3961790"/>
              <a:gd name="connsiteX5" fmla="*/ 1593688 w 3555687"/>
              <a:gd name="connsiteY5" fmla="*/ 3943299 h 3961790"/>
              <a:gd name="connsiteX6" fmla="*/ 1714388 w 3555687"/>
              <a:gd name="connsiteY6" fmla="*/ 3961790 h 3961790"/>
              <a:gd name="connsiteX7" fmla="*/ 2031787 w 3555687"/>
              <a:gd name="connsiteY7" fmla="*/ 3802279 h 3961790"/>
              <a:gd name="connsiteX8" fmla="*/ 2351014 w 3555687"/>
              <a:gd name="connsiteY8" fmla="*/ 3379826 h 3961790"/>
              <a:gd name="connsiteX9" fmla="*/ 2625740 w 3555687"/>
              <a:gd name="connsiteY9" fmla="*/ 3243479 h 3961790"/>
              <a:gd name="connsiteX10" fmla="*/ 3155483 w 3555687"/>
              <a:gd name="connsiteY10" fmla="*/ 3243479 h 3961790"/>
              <a:gd name="connsiteX11" fmla="*/ 3555685 w 3555687"/>
              <a:gd name="connsiteY11" fmla="*/ 2845938 h 3961790"/>
              <a:gd name="connsiteX12" fmla="*/ 3410702 w 3555687"/>
              <a:gd name="connsiteY12" fmla="*/ 2536952 h 3961790"/>
              <a:gd name="connsiteX13" fmla="*/ 3245501 w 3555687"/>
              <a:gd name="connsiteY13" fmla="*/ 2876702 h 3961790"/>
              <a:gd name="connsiteX14" fmla="*/ 3155483 w 3555687"/>
              <a:gd name="connsiteY14" fmla="*/ 2939491 h 3961790"/>
              <a:gd name="connsiteX15" fmla="*/ 2625740 w 3555687"/>
              <a:gd name="connsiteY15" fmla="*/ 2939491 h 3961790"/>
              <a:gd name="connsiteX16" fmla="*/ 2107784 w 3555687"/>
              <a:gd name="connsiteY16" fmla="*/ 3196946 h 3961790"/>
              <a:gd name="connsiteX17" fmla="*/ 1788556 w 3555687"/>
              <a:gd name="connsiteY17" fmla="*/ 3619399 h 3961790"/>
              <a:gd name="connsiteX18" fmla="*/ 1683502 w 3555687"/>
              <a:gd name="connsiteY18" fmla="*/ 3652926 h 3961790"/>
              <a:gd name="connsiteX19" fmla="*/ 1616853 w 3555687"/>
              <a:gd name="connsiteY19" fmla="*/ 3567379 h 3961790"/>
              <a:gd name="connsiteX20" fmla="*/ 1524397 w 3555687"/>
              <a:gd name="connsiteY20" fmla="*/ 1662379 h 3961790"/>
              <a:gd name="connsiteX21" fmla="*/ 1596939 w 3555687"/>
              <a:gd name="connsiteY21" fmla="*/ 1538834 h 3961790"/>
              <a:gd name="connsiteX22" fmla="*/ 1741820 w 3555687"/>
              <a:gd name="connsiteY22" fmla="*/ 1555090 h 3961790"/>
              <a:gd name="connsiteX23" fmla="*/ 3216646 w 3555687"/>
              <a:gd name="connsiteY23" fmla="*/ 2773680 h 3961790"/>
              <a:gd name="connsiteX24" fmla="*/ 3245501 w 3555687"/>
              <a:gd name="connsiteY24" fmla="*/ 2876702 h 3961790"/>
              <a:gd name="connsiteX25" fmla="*/ 1219393 w 3555687"/>
              <a:gd name="connsiteY25" fmla="*/ 558800 h 3961790"/>
              <a:gd name="connsiteX26" fmla="*/ 1219393 w 3555687"/>
              <a:gd name="connsiteY26" fmla="*/ 152400 h 3961790"/>
              <a:gd name="connsiteX27" fmla="*/ 1371793 w 3555687"/>
              <a:gd name="connsiteY27" fmla="*/ 0 h 3961790"/>
              <a:gd name="connsiteX28" fmla="*/ 1524193 w 3555687"/>
              <a:gd name="connsiteY28" fmla="*/ 152400 h 3961790"/>
              <a:gd name="connsiteX29" fmla="*/ 1524193 w 3555687"/>
              <a:gd name="connsiteY29" fmla="*/ 558800 h 3961790"/>
              <a:gd name="connsiteX30" fmla="*/ 1371793 w 3555687"/>
              <a:gd name="connsiteY30" fmla="*/ 711200 h 3961790"/>
              <a:gd name="connsiteX31" fmla="*/ 1219393 w 3555687"/>
              <a:gd name="connsiteY31" fmla="*/ 558800 h 3961790"/>
              <a:gd name="connsiteX32" fmla="*/ 844489 w 3555687"/>
              <a:gd name="connsiteY32" fmla="*/ 970077 h 3961790"/>
              <a:gd name="connsiteX33" fmla="*/ 711190 w 3555687"/>
              <a:gd name="connsiteY33" fmla="*/ 1048106 h 3961790"/>
              <a:gd name="connsiteX34" fmla="*/ 637225 w 3555687"/>
              <a:gd name="connsiteY34" fmla="*/ 1027786 h 3961790"/>
              <a:gd name="connsiteX35" fmla="*/ 230825 w 3555687"/>
              <a:gd name="connsiteY35" fmla="*/ 801014 h 3961790"/>
              <a:gd name="connsiteX36" fmla="*/ 167526 w 3555687"/>
              <a:gd name="connsiteY36" fmla="*/ 594992 h 3961790"/>
              <a:gd name="connsiteX37" fmla="*/ 373549 w 3555687"/>
              <a:gd name="connsiteY37" fmla="*/ 531695 h 3961790"/>
              <a:gd name="connsiteX38" fmla="*/ 379161 w 3555687"/>
              <a:gd name="connsiteY38" fmla="*/ 534822 h 3961790"/>
              <a:gd name="connsiteX39" fmla="*/ 785561 w 3555687"/>
              <a:gd name="connsiteY39" fmla="*/ 762000 h 3961790"/>
              <a:gd name="connsiteX40" fmla="*/ 844997 w 3555687"/>
              <a:gd name="connsiteY40" fmla="*/ 969168 h 3961790"/>
              <a:gd name="connsiteX41" fmla="*/ 844489 w 3555687"/>
              <a:gd name="connsiteY41" fmla="*/ 970077 h 3961790"/>
              <a:gd name="connsiteX42" fmla="*/ 695340 w 3555687"/>
              <a:gd name="connsiteY42" fmla="*/ 1506728 h 3961790"/>
              <a:gd name="connsiteX43" fmla="*/ 627065 w 3555687"/>
              <a:gd name="connsiteY43" fmla="*/ 1711147 h 3961790"/>
              <a:gd name="connsiteX44" fmla="*/ 220665 w 3555687"/>
              <a:gd name="connsiteY44" fmla="*/ 1914347 h 3961790"/>
              <a:gd name="connsiteX45" fmla="*/ 152593 w 3555687"/>
              <a:gd name="connsiteY45" fmla="*/ 1930400 h 3961790"/>
              <a:gd name="connsiteX46" fmla="*/ 0 w 3555687"/>
              <a:gd name="connsiteY46" fmla="*/ 1778203 h 3961790"/>
              <a:gd name="connsiteX47" fmla="*/ 84318 w 3555687"/>
              <a:gd name="connsiteY47" fmla="*/ 1641653 h 3961790"/>
              <a:gd name="connsiteX48" fmla="*/ 490718 w 3555687"/>
              <a:gd name="connsiteY48" fmla="*/ 1438453 h 3961790"/>
              <a:gd name="connsiteX49" fmla="*/ 695223 w 3555687"/>
              <a:gd name="connsiteY49" fmla="*/ 1506492 h 3961790"/>
              <a:gd name="connsiteX50" fmla="*/ 695340 w 3555687"/>
              <a:gd name="connsiteY50" fmla="*/ 1506728 h 3961790"/>
              <a:gd name="connsiteX51" fmla="*/ 2048246 w 3555687"/>
              <a:gd name="connsiteY51" fmla="*/ 830072 h 3961790"/>
              <a:gd name="connsiteX52" fmla="*/ 2116521 w 3555687"/>
              <a:gd name="connsiteY52" fmla="*/ 625653 h 3961790"/>
              <a:gd name="connsiteX53" fmla="*/ 2522921 w 3555687"/>
              <a:gd name="connsiteY53" fmla="*/ 422453 h 3961790"/>
              <a:gd name="connsiteX54" fmla="*/ 2726812 w 3555687"/>
              <a:gd name="connsiteY54" fmla="*/ 492317 h 3961790"/>
              <a:gd name="connsiteX55" fmla="*/ 2659065 w 3555687"/>
              <a:gd name="connsiteY55" fmla="*/ 695147 h 3961790"/>
              <a:gd name="connsiteX56" fmla="*/ 2252665 w 3555687"/>
              <a:gd name="connsiteY56" fmla="*/ 898347 h 3961790"/>
              <a:gd name="connsiteX57" fmla="*/ 2184593 w 3555687"/>
              <a:gd name="connsiteY57" fmla="*/ 914400 h 3961790"/>
              <a:gd name="connsiteX58" fmla="*/ 2048246 w 3555687"/>
              <a:gd name="connsiteY58" fmla="*/ 830072 h 39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55687" h="3961790">
                <a:moveTo>
                  <a:pt x="3410702" y="2537765"/>
                </a:moveTo>
                <a:lnTo>
                  <a:pt x="1935876" y="1319987"/>
                </a:lnTo>
                <a:cubicBezTo>
                  <a:pt x="1749684" y="1166006"/>
                  <a:pt x="1473901" y="1192122"/>
                  <a:pt x="1319928" y="1378318"/>
                </a:cubicBezTo>
                <a:cubicBezTo>
                  <a:pt x="1250836" y="1461865"/>
                  <a:pt x="1215228" y="1568090"/>
                  <a:pt x="1220003" y="1676400"/>
                </a:cubicBezTo>
                <a:lnTo>
                  <a:pt x="1312459" y="3581400"/>
                </a:lnTo>
                <a:cubicBezTo>
                  <a:pt x="1319483" y="3749650"/>
                  <a:pt x="1432387" y="3894938"/>
                  <a:pt x="1593688" y="3943299"/>
                </a:cubicBezTo>
                <a:cubicBezTo>
                  <a:pt x="1632763" y="3955491"/>
                  <a:pt x="1673464" y="3961709"/>
                  <a:pt x="1714388" y="3961790"/>
                </a:cubicBezTo>
                <a:cubicBezTo>
                  <a:pt x="1839417" y="3961648"/>
                  <a:pt x="1957070" y="3902517"/>
                  <a:pt x="2031787" y="3802279"/>
                </a:cubicBezTo>
                <a:lnTo>
                  <a:pt x="2351014" y="3379826"/>
                </a:lnTo>
                <a:cubicBezTo>
                  <a:pt x="2416282" y="3293994"/>
                  <a:pt x="2517902" y="3243560"/>
                  <a:pt x="2625740" y="3243479"/>
                </a:cubicBezTo>
                <a:lnTo>
                  <a:pt x="3155483" y="3243479"/>
                </a:lnTo>
                <a:cubicBezTo>
                  <a:pt x="3375772" y="3244210"/>
                  <a:pt x="3554954" y="3066227"/>
                  <a:pt x="3555685" y="2845938"/>
                </a:cubicBezTo>
                <a:cubicBezTo>
                  <a:pt x="3556092" y="2726416"/>
                  <a:pt x="3502874" y="2613030"/>
                  <a:pt x="3410702" y="2536952"/>
                </a:cubicBezTo>
                <a:close/>
                <a:moveTo>
                  <a:pt x="3245501" y="2876702"/>
                </a:moveTo>
                <a:cubicBezTo>
                  <a:pt x="3232679" y="2915229"/>
                  <a:pt x="3196062" y="2940771"/>
                  <a:pt x="3155483" y="2939491"/>
                </a:cubicBezTo>
                <a:lnTo>
                  <a:pt x="2625740" y="2939491"/>
                </a:lnTo>
                <a:cubicBezTo>
                  <a:pt x="2422398" y="2939877"/>
                  <a:pt x="2230862" y="3035076"/>
                  <a:pt x="2107784" y="3196946"/>
                </a:cubicBezTo>
                <a:lnTo>
                  <a:pt x="1788556" y="3619399"/>
                </a:lnTo>
                <a:cubicBezTo>
                  <a:pt x="1764762" y="3652520"/>
                  <a:pt x="1722090" y="3666134"/>
                  <a:pt x="1683502" y="3652926"/>
                </a:cubicBezTo>
                <a:cubicBezTo>
                  <a:pt x="1644874" y="3642198"/>
                  <a:pt x="1617807" y="3607471"/>
                  <a:pt x="1616853" y="3567379"/>
                </a:cubicBezTo>
                <a:lnTo>
                  <a:pt x="1524397" y="1662379"/>
                </a:lnTo>
                <a:cubicBezTo>
                  <a:pt x="1521450" y="1610340"/>
                  <a:pt x="1550061" y="1561616"/>
                  <a:pt x="1596939" y="1538834"/>
                </a:cubicBezTo>
                <a:cubicBezTo>
                  <a:pt x="1644102" y="1514584"/>
                  <a:pt x="1701201" y="1520991"/>
                  <a:pt x="1741820" y="1555090"/>
                </a:cubicBezTo>
                <a:lnTo>
                  <a:pt x="3216646" y="2773680"/>
                </a:lnTo>
                <a:cubicBezTo>
                  <a:pt x="3247837" y="2797963"/>
                  <a:pt x="3259542" y="2839761"/>
                  <a:pt x="3245501" y="2876702"/>
                </a:cubicBezTo>
                <a:close/>
                <a:moveTo>
                  <a:pt x="1219393" y="558800"/>
                </a:moveTo>
                <a:lnTo>
                  <a:pt x="1219393" y="152400"/>
                </a:lnTo>
                <a:cubicBezTo>
                  <a:pt x="1219393" y="68233"/>
                  <a:pt x="1287626" y="0"/>
                  <a:pt x="1371793" y="0"/>
                </a:cubicBezTo>
                <a:cubicBezTo>
                  <a:pt x="1455959" y="0"/>
                  <a:pt x="1524193" y="68233"/>
                  <a:pt x="1524193" y="152400"/>
                </a:cubicBezTo>
                <a:lnTo>
                  <a:pt x="1524193" y="558800"/>
                </a:lnTo>
                <a:cubicBezTo>
                  <a:pt x="1524193" y="642967"/>
                  <a:pt x="1455959" y="711200"/>
                  <a:pt x="1371793" y="711200"/>
                </a:cubicBezTo>
                <a:cubicBezTo>
                  <a:pt x="1287626" y="711200"/>
                  <a:pt x="1219393" y="642967"/>
                  <a:pt x="1219393" y="558800"/>
                </a:cubicBezTo>
                <a:close/>
                <a:moveTo>
                  <a:pt x="844489" y="970077"/>
                </a:moveTo>
                <a:cubicBezTo>
                  <a:pt x="817567" y="1018408"/>
                  <a:pt x="766513" y="1048293"/>
                  <a:pt x="711190" y="1048106"/>
                </a:cubicBezTo>
                <a:cubicBezTo>
                  <a:pt x="685193" y="1047850"/>
                  <a:pt x="659705" y="1040847"/>
                  <a:pt x="637225" y="1027786"/>
                </a:cubicBezTo>
                <a:lnTo>
                  <a:pt x="230825" y="801014"/>
                </a:lnTo>
                <a:cubicBezTo>
                  <a:pt x="156454" y="761602"/>
                  <a:pt x="128116" y="669363"/>
                  <a:pt x="167526" y="594992"/>
                </a:cubicBezTo>
                <a:cubicBezTo>
                  <a:pt x="206939" y="520623"/>
                  <a:pt x="299178" y="492282"/>
                  <a:pt x="373549" y="531695"/>
                </a:cubicBezTo>
                <a:cubicBezTo>
                  <a:pt x="375441" y="532697"/>
                  <a:pt x="377312" y="533741"/>
                  <a:pt x="379161" y="534822"/>
                </a:cubicBezTo>
                <a:lnTo>
                  <a:pt x="785561" y="762000"/>
                </a:lnTo>
                <a:cubicBezTo>
                  <a:pt x="859183" y="802796"/>
                  <a:pt x="885792" y="895549"/>
                  <a:pt x="844997" y="969168"/>
                </a:cubicBezTo>
                <a:cubicBezTo>
                  <a:pt x="844829" y="969471"/>
                  <a:pt x="844660" y="969774"/>
                  <a:pt x="844489" y="970077"/>
                </a:cubicBezTo>
                <a:close/>
                <a:moveTo>
                  <a:pt x="695340" y="1506728"/>
                </a:moveTo>
                <a:cubicBezTo>
                  <a:pt x="732932" y="1582034"/>
                  <a:pt x="702365" y="1673555"/>
                  <a:pt x="627065" y="1711147"/>
                </a:cubicBezTo>
                <a:lnTo>
                  <a:pt x="220665" y="1914347"/>
                </a:lnTo>
                <a:cubicBezTo>
                  <a:pt x="199549" y="1924975"/>
                  <a:pt x="176229" y="1930461"/>
                  <a:pt x="152593" y="1930400"/>
                </a:cubicBezTo>
                <a:cubicBezTo>
                  <a:pt x="68426" y="1930502"/>
                  <a:pt x="108" y="1862369"/>
                  <a:pt x="0" y="1778203"/>
                </a:cubicBezTo>
                <a:cubicBezTo>
                  <a:pt x="-73" y="1720373"/>
                  <a:pt x="32585" y="1667480"/>
                  <a:pt x="84318" y="1641653"/>
                </a:cubicBezTo>
                <a:lnTo>
                  <a:pt x="490718" y="1438453"/>
                </a:lnTo>
                <a:cubicBezTo>
                  <a:pt x="565979" y="1400769"/>
                  <a:pt x="657539" y="1431231"/>
                  <a:pt x="695223" y="1506492"/>
                </a:cubicBezTo>
                <a:cubicBezTo>
                  <a:pt x="695261" y="1506572"/>
                  <a:pt x="695302" y="1506649"/>
                  <a:pt x="695340" y="1506728"/>
                </a:cubicBezTo>
                <a:close/>
                <a:moveTo>
                  <a:pt x="2048246" y="830072"/>
                </a:moveTo>
                <a:cubicBezTo>
                  <a:pt x="2010654" y="754770"/>
                  <a:pt x="2041215" y="663249"/>
                  <a:pt x="2116521" y="625653"/>
                </a:cubicBezTo>
                <a:lnTo>
                  <a:pt x="2522921" y="422453"/>
                </a:lnTo>
                <a:cubicBezTo>
                  <a:pt x="2598512" y="385444"/>
                  <a:pt x="2689809" y="416723"/>
                  <a:pt x="2726812" y="492317"/>
                </a:cubicBezTo>
                <a:cubicBezTo>
                  <a:pt x="2763408" y="567082"/>
                  <a:pt x="2733254" y="657387"/>
                  <a:pt x="2659065" y="695147"/>
                </a:cubicBezTo>
                <a:lnTo>
                  <a:pt x="2252665" y="898347"/>
                </a:lnTo>
                <a:cubicBezTo>
                  <a:pt x="2231553" y="908966"/>
                  <a:pt x="2208225" y="914467"/>
                  <a:pt x="2184593" y="914400"/>
                </a:cubicBezTo>
                <a:cubicBezTo>
                  <a:pt x="2126864" y="914302"/>
                  <a:pt x="2074113" y="881681"/>
                  <a:pt x="2048246" y="830072"/>
                </a:cubicBezTo>
                <a:close/>
              </a:path>
            </a:pathLst>
          </a:custGeom>
          <a:solidFill>
            <a:srgbClr val="FFFFFF"/>
          </a:solidFill>
          <a:ln w="203200" cap="flat">
            <a:noFill/>
            <a:prstDash val="solid"/>
            <a:miter/>
          </a:ln>
        </p:spPr>
        <p:txBody>
          <a:bodyPr rtlCol="0" anchor="ctr"/>
          <a:lstStyle/>
          <a:p>
            <a:endParaRPr lang="en-GB"/>
          </a:p>
        </p:txBody>
      </p:sp>
      <p:pic>
        <p:nvPicPr>
          <p:cNvPr id="3074" name="Picture 2">
            <a:extLst>
              <a:ext uri="{FF2B5EF4-FFF2-40B4-BE49-F238E27FC236}">
                <a16:creationId xmlns:a16="http://schemas.microsoft.com/office/drawing/2014/main" id="{8D8E8210-CDA6-34DF-812D-3172F189E6A3}"/>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799224" y="707950"/>
            <a:ext cx="1208623" cy="725174"/>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12DC1031-B967-EC22-5BBE-4E6EAC2A5460}"/>
              </a:ext>
            </a:extLst>
          </p:cNvPr>
          <p:cNvSpPr txBox="1"/>
          <p:nvPr/>
        </p:nvSpPr>
        <p:spPr>
          <a:xfrm>
            <a:off x="160298" y="6466466"/>
            <a:ext cx="546100" cy="261610"/>
          </a:xfrm>
          <a:prstGeom prst="rect">
            <a:avLst/>
          </a:prstGeom>
          <a:noFill/>
        </p:spPr>
        <p:txBody>
          <a:bodyPr wrap="square" rtlCol="0" anchor="b">
            <a:spAutoFit/>
          </a:bodyPr>
          <a:lstStyle/>
          <a:p>
            <a:pPr defTabSz="914400"/>
            <a:fld id="{3315A8BA-375F-45DA-8CD6-714B2B786B79}" type="slidenum">
              <a:rPr lang="en-GB" sz="1050" smtClean="0">
                <a:solidFill>
                  <a:srgbClr val="002855"/>
                </a:solidFill>
                <a:latin typeface="Calibri Light" panose="020F0302020204030204"/>
                <a:ea typeface="Verdana" panose="020B0604030504040204" pitchFamily="34" charset="0"/>
              </a:rPr>
              <a:pPr defTabSz="914400"/>
              <a:t>18</a:t>
            </a:fld>
            <a:endParaRPr lang="en-GB" sz="1050">
              <a:solidFill>
                <a:srgbClr val="002855"/>
              </a:solidFill>
              <a:latin typeface="Calibri Light" panose="020F0302020204030204"/>
              <a:ea typeface="Verdana" panose="020B0604030504040204" pitchFamily="34" charset="0"/>
            </a:endParaRPr>
          </a:p>
        </p:txBody>
      </p:sp>
      <p:grpSp>
        <p:nvGrpSpPr>
          <p:cNvPr id="17" name="Group 16">
            <a:extLst>
              <a:ext uri="{FF2B5EF4-FFF2-40B4-BE49-F238E27FC236}">
                <a16:creationId xmlns:a16="http://schemas.microsoft.com/office/drawing/2014/main" id="{87A703B8-75D0-5D73-B9CA-BB1268AE0BF0}"/>
              </a:ext>
            </a:extLst>
          </p:cNvPr>
          <p:cNvGrpSpPr/>
          <p:nvPr/>
        </p:nvGrpSpPr>
        <p:grpSpPr>
          <a:xfrm>
            <a:off x="3782971" y="6350928"/>
            <a:ext cx="1649347" cy="348031"/>
            <a:chOff x="3782971" y="6350928"/>
            <a:chExt cx="1649347" cy="348031"/>
          </a:xfrm>
        </p:grpSpPr>
        <p:sp>
          <p:nvSpPr>
            <p:cNvPr id="19" name="Rectangle: Rounded Corners 54">
              <a:extLst>
                <a:ext uri="{FF2B5EF4-FFF2-40B4-BE49-F238E27FC236}">
                  <a16:creationId xmlns:a16="http://schemas.microsoft.com/office/drawing/2014/main" id="{77244E68-77E2-FD94-6538-605ECEC4A509}"/>
                </a:ext>
              </a:extLst>
            </p:cNvPr>
            <p:cNvSpPr/>
            <p:nvPr/>
          </p:nvSpPr>
          <p:spPr>
            <a:xfrm flipH="1">
              <a:off x="3782971" y="6350928"/>
              <a:ext cx="1649347" cy="348031"/>
            </a:xfrm>
            <a:prstGeom prst="roundRect">
              <a:avLst>
                <a:gd name="adj" fmla="val 50000"/>
              </a:avLst>
            </a:prstGeom>
            <a:noFill/>
            <a:ln w="12700" cap="flat" cmpd="sng" algn="ctr">
              <a:noFill/>
              <a:prstDash val="solid"/>
              <a:miter lim="800000"/>
            </a:ln>
            <a:effectLst/>
          </p:spPr>
          <p:txBody>
            <a:bodyPr rot="0" spcFirstLastPara="0" vertOverflow="overflow" horzOverflow="overflow" vert="horz" wrap="none" lIns="360000" tIns="36000" rIns="144000" bIns="0" numCol="1" spcCol="0" rtlCol="0" fromWordArt="0" anchor="ctr" anchorCtr="0" forceAA="0" compatLnSpc="1">
              <a:prstTxWarp prst="textNoShape">
                <a:avLst/>
              </a:prstTxWarp>
              <a:spAutoFit/>
            </a:bodyPr>
            <a:lstStyle/>
            <a:p>
              <a:pPr marL="0" marR="0" lvl="0" indent="0" defTabSz="914400" eaLnBrk="1" fontAlgn="auto" latinLnBrk="0" hangingPunct="1">
                <a:lnSpc>
                  <a:spcPct val="85000"/>
                </a:lnSpc>
                <a:spcBef>
                  <a:spcPts val="0"/>
                </a:spcBef>
                <a:spcAft>
                  <a:spcPts val="0"/>
                </a:spcAft>
                <a:buClrTx/>
                <a:buSzTx/>
                <a:buFontTx/>
                <a:buNone/>
                <a:tabLst/>
                <a:defRPr/>
              </a:pPr>
              <a:r>
                <a:rPr kumimoji="0" lang="pt-PT" sz="1600" b="1" i="0" u="sng" strike="noStrike" kern="0" cap="none" spc="0" normalizeH="0" baseline="0" noProof="0">
                  <a:ln>
                    <a:noFill/>
                  </a:ln>
                  <a:effectLst/>
                  <a:uLnTx/>
                  <a:uFillTx/>
                  <a:latin typeface="Calibri" panose="020F0502020204030204"/>
                  <a:ea typeface="+mn-ea"/>
                  <a:cs typeface="Arial" panose="020B0604020202020204" pitchFamily="34" charset="0"/>
                </a:rPr>
                <a:t>READ MORE</a:t>
              </a:r>
            </a:p>
          </p:txBody>
        </p:sp>
        <p:sp>
          <p:nvSpPr>
            <p:cNvPr id="20" name="Graphic 28">
              <a:extLst>
                <a:ext uri="{FF2B5EF4-FFF2-40B4-BE49-F238E27FC236}">
                  <a16:creationId xmlns:a16="http://schemas.microsoft.com/office/drawing/2014/main" id="{0964D4A3-D635-D744-2B7C-800354CF6460}"/>
                </a:ext>
              </a:extLst>
            </p:cNvPr>
            <p:cNvSpPr>
              <a:spLocks noChangeAspect="1"/>
            </p:cNvSpPr>
            <p:nvPr/>
          </p:nvSpPr>
          <p:spPr>
            <a:xfrm flipH="1">
              <a:off x="3906152" y="6416943"/>
              <a:ext cx="193859" cy="216000"/>
            </a:xfrm>
            <a:custGeom>
              <a:avLst/>
              <a:gdLst>
                <a:gd name="connsiteX0" fmla="*/ 3410702 w 3555687"/>
                <a:gd name="connsiteY0" fmla="*/ 2537765 h 3961790"/>
                <a:gd name="connsiteX1" fmla="*/ 1935876 w 3555687"/>
                <a:gd name="connsiteY1" fmla="*/ 1319987 h 3961790"/>
                <a:gd name="connsiteX2" fmla="*/ 1319928 w 3555687"/>
                <a:gd name="connsiteY2" fmla="*/ 1378318 h 3961790"/>
                <a:gd name="connsiteX3" fmla="*/ 1220003 w 3555687"/>
                <a:gd name="connsiteY3" fmla="*/ 1676400 h 3961790"/>
                <a:gd name="connsiteX4" fmla="*/ 1312459 w 3555687"/>
                <a:gd name="connsiteY4" fmla="*/ 3581400 h 3961790"/>
                <a:gd name="connsiteX5" fmla="*/ 1593688 w 3555687"/>
                <a:gd name="connsiteY5" fmla="*/ 3943299 h 3961790"/>
                <a:gd name="connsiteX6" fmla="*/ 1714388 w 3555687"/>
                <a:gd name="connsiteY6" fmla="*/ 3961790 h 3961790"/>
                <a:gd name="connsiteX7" fmla="*/ 2031787 w 3555687"/>
                <a:gd name="connsiteY7" fmla="*/ 3802279 h 3961790"/>
                <a:gd name="connsiteX8" fmla="*/ 2351014 w 3555687"/>
                <a:gd name="connsiteY8" fmla="*/ 3379826 h 3961790"/>
                <a:gd name="connsiteX9" fmla="*/ 2625740 w 3555687"/>
                <a:gd name="connsiteY9" fmla="*/ 3243479 h 3961790"/>
                <a:gd name="connsiteX10" fmla="*/ 3155483 w 3555687"/>
                <a:gd name="connsiteY10" fmla="*/ 3243479 h 3961790"/>
                <a:gd name="connsiteX11" fmla="*/ 3555685 w 3555687"/>
                <a:gd name="connsiteY11" fmla="*/ 2845938 h 3961790"/>
                <a:gd name="connsiteX12" fmla="*/ 3410702 w 3555687"/>
                <a:gd name="connsiteY12" fmla="*/ 2536952 h 3961790"/>
                <a:gd name="connsiteX13" fmla="*/ 3245501 w 3555687"/>
                <a:gd name="connsiteY13" fmla="*/ 2876702 h 3961790"/>
                <a:gd name="connsiteX14" fmla="*/ 3155483 w 3555687"/>
                <a:gd name="connsiteY14" fmla="*/ 2939491 h 3961790"/>
                <a:gd name="connsiteX15" fmla="*/ 2625740 w 3555687"/>
                <a:gd name="connsiteY15" fmla="*/ 2939491 h 3961790"/>
                <a:gd name="connsiteX16" fmla="*/ 2107784 w 3555687"/>
                <a:gd name="connsiteY16" fmla="*/ 3196946 h 3961790"/>
                <a:gd name="connsiteX17" fmla="*/ 1788556 w 3555687"/>
                <a:gd name="connsiteY17" fmla="*/ 3619399 h 3961790"/>
                <a:gd name="connsiteX18" fmla="*/ 1683502 w 3555687"/>
                <a:gd name="connsiteY18" fmla="*/ 3652926 h 3961790"/>
                <a:gd name="connsiteX19" fmla="*/ 1616853 w 3555687"/>
                <a:gd name="connsiteY19" fmla="*/ 3567379 h 3961790"/>
                <a:gd name="connsiteX20" fmla="*/ 1524397 w 3555687"/>
                <a:gd name="connsiteY20" fmla="*/ 1662379 h 3961790"/>
                <a:gd name="connsiteX21" fmla="*/ 1596939 w 3555687"/>
                <a:gd name="connsiteY21" fmla="*/ 1538834 h 3961790"/>
                <a:gd name="connsiteX22" fmla="*/ 1741820 w 3555687"/>
                <a:gd name="connsiteY22" fmla="*/ 1555090 h 3961790"/>
                <a:gd name="connsiteX23" fmla="*/ 3216646 w 3555687"/>
                <a:gd name="connsiteY23" fmla="*/ 2773680 h 3961790"/>
                <a:gd name="connsiteX24" fmla="*/ 3245501 w 3555687"/>
                <a:gd name="connsiteY24" fmla="*/ 2876702 h 3961790"/>
                <a:gd name="connsiteX25" fmla="*/ 1219393 w 3555687"/>
                <a:gd name="connsiteY25" fmla="*/ 558800 h 3961790"/>
                <a:gd name="connsiteX26" fmla="*/ 1219393 w 3555687"/>
                <a:gd name="connsiteY26" fmla="*/ 152400 h 3961790"/>
                <a:gd name="connsiteX27" fmla="*/ 1371793 w 3555687"/>
                <a:gd name="connsiteY27" fmla="*/ 0 h 3961790"/>
                <a:gd name="connsiteX28" fmla="*/ 1524193 w 3555687"/>
                <a:gd name="connsiteY28" fmla="*/ 152400 h 3961790"/>
                <a:gd name="connsiteX29" fmla="*/ 1524193 w 3555687"/>
                <a:gd name="connsiteY29" fmla="*/ 558800 h 3961790"/>
                <a:gd name="connsiteX30" fmla="*/ 1371793 w 3555687"/>
                <a:gd name="connsiteY30" fmla="*/ 711200 h 3961790"/>
                <a:gd name="connsiteX31" fmla="*/ 1219393 w 3555687"/>
                <a:gd name="connsiteY31" fmla="*/ 558800 h 3961790"/>
                <a:gd name="connsiteX32" fmla="*/ 844489 w 3555687"/>
                <a:gd name="connsiteY32" fmla="*/ 970077 h 3961790"/>
                <a:gd name="connsiteX33" fmla="*/ 711190 w 3555687"/>
                <a:gd name="connsiteY33" fmla="*/ 1048106 h 3961790"/>
                <a:gd name="connsiteX34" fmla="*/ 637225 w 3555687"/>
                <a:gd name="connsiteY34" fmla="*/ 1027786 h 3961790"/>
                <a:gd name="connsiteX35" fmla="*/ 230825 w 3555687"/>
                <a:gd name="connsiteY35" fmla="*/ 801014 h 3961790"/>
                <a:gd name="connsiteX36" fmla="*/ 167526 w 3555687"/>
                <a:gd name="connsiteY36" fmla="*/ 594992 h 3961790"/>
                <a:gd name="connsiteX37" fmla="*/ 373549 w 3555687"/>
                <a:gd name="connsiteY37" fmla="*/ 531695 h 3961790"/>
                <a:gd name="connsiteX38" fmla="*/ 379161 w 3555687"/>
                <a:gd name="connsiteY38" fmla="*/ 534822 h 3961790"/>
                <a:gd name="connsiteX39" fmla="*/ 785561 w 3555687"/>
                <a:gd name="connsiteY39" fmla="*/ 762000 h 3961790"/>
                <a:gd name="connsiteX40" fmla="*/ 844997 w 3555687"/>
                <a:gd name="connsiteY40" fmla="*/ 969168 h 3961790"/>
                <a:gd name="connsiteX41" fmla="*/ 844489 w 3555687"/>
                <a:gd name="connsiteY41" fmla="*/ 970077 h 3961790"/>
                <a:gd name="connsiteX42" fmla="*/ 695340 w 3555687"/>
                <a:gd name="connsiteY42" fmla="*/ 1506728 h 3961790"/>
                <a:gd name="connsiteX43" fmla="*/ 627065 w 3555687"/>
                <a:gd name="connsiteY43" fmla="*/ 1711147 h 3961790"/>
                <a:gd name="connsiteX44" fmla="*/ 220665 w 3555687"/>
                <a:gd name="connsiteY44" fmla="*/ 1914347 h 3961790"/>
                <a:gd name="connsiteX45" fmla="*/ 152593 w 3555687"/>
                <a:gd name="connsiteY45" fmla="*/ 1930400 h 3961790"/>
                <a:gd name="connsiteX46" fmla="*/ 0 w 3555687"/>
                <a:gd name="connsiteY46" fmla="*/ 1778203 h 3961790"/>
                <a:gd name="connsiteX47" fmla="*/ 84318 w 3555687"/>
                <a:gd name="connsiteY47" fmla="*/ 1641653 h 3961790"/>
                <a:gd name="connsiteX48" fmla="*/ 490718 w 3555687"/>
                <a:gd name="connsiteY48" fmla="*/ 1438453 h 3961790"/>
                <a:gd name="connsiteX49" fmla="*/ 695223 w 3555687"/>
                <a:gd name="connsiteY49" fmla="*/ 1506492 h 3961790"/>
                <a:gd name="connsiteX50" fmla="*/ 695340 w 3555687"/>
                <a:gd name="connsiteY50" fmla="*/ 1506728 h 3961790"/>
                <a:gd name="connsiteX51" fmla="*/ 2048246 w 3555687"/>
                <a:gd name="connsiteY51" fmla="*/ 830072 h 3961790"/>
                <a:gd name="connsiteX52" fmla="*/ 2116521 w 3555687"/>
                <a:gd name="connsiteY52" fmla="*/ 625653 h 3961790"/>
                <a:gd name="connsiteX53" fmla="*/ 2522921 w 3555687"/>
                <a:gd name="connsiteY53" fmla="*/ 422453 h 3961790"/>
                <a:gd name="connsiteX54" fmla="*/ 2726812 w 3555687"/>
                <a:gd name="connsiteY54" fmla="*/ 492317 h 3961790"/>
                <a:gd name="connsiteX55" fmla="*/ 2659065 w 3555687"/>
                <a:gd name="connsiteY55" fmla="*/ 695147 h 3961790"/>
                <a:gd name="connsiteX56" fmla="*/ 2252665 w 3555687"/>
                <a:gd name="connsiteY56" fmla="*/ 898347 h 3961790"/>
                <a:gd name="connsiteX57" fmla="*/ 2184593 w 3555687"/>
                <a:gd name="connsiteY57" fmla="*/ 914400 h 3961790"/>
                <a:gd name="connsiteX58" fmla="*/ 2048246 w 3555687"/>
                <a:gd name="connsiteY58" fmla="*/ 830072 h 39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55687" h="3961790">
                  <a:moveTo>
                    <a:pt x="3410702" y="2537765"/>
                  </a:moveTo>
                  <a:lnTo>
                    <a:pt x="1935876" y="1319987"/>
                  </a:lnTo>
                  <a:cubicBezTo>
                    <a:pt x="1749684" y="1166006"/>
                    <a:pt x="1473901" y="1192122"/>
                    <a:pt x="1319928" y="1378318"/>
                  </a:cubicBezTo>
                  <a:cubicBezTo>
                    <a:pt x="1250836" y="1461865"/>
                    <a:pt x="1215228" y="1568090"/>
                    <a:pt x="1220003" y="1676400"/>
                  </a:cubicBezTo>
                  <a:lnTo>
                    <a:pt x="1312459" y="3581400"/>
                  </a:lnTo>
                  <a:cubicBezTo>
                    <a:pt x="1319483" y="3749650"/>
                    <a:pt x="1432387" y="3894938"/>
                    <a:pt x="1593688" y="3943299"/>
                  </a:cubicBezTo>
                  <a:cubicBezTo>
                    <a:pt x="1632763" y="3955491"/>
                    <a:pt x="1673464" y="3961709"/>
                    <a:pt x="1714388" y="3961790"/>
                  </a:cubicBezTo>
                  <a:cubicBezTo>
                    <a:pt x="1839417" y="3961648"/>
                    <a:pt x="1957070" y="3902517"/>
                    <a:pt x="2031787" y="3802279"/>
                  </a:cubicBezTo>
                  <a:lnTo>
                    <a:pt x="2351014" y="3379826"/>
                  </a:lnTo>
                  <a:cubicBezTo>
                    <a:pt x="2416282" y="3293994"/>
                    <a:pt x="2517902" y="3243560"/>
                    <a:pt x="2625740" y="3243479"/>
                  </a:cubicBezTo>
                  <a:lnTo>
                    <a:pt x="3155483" y="3243479"/>
                  </a:lnTo>
                  <a:cubicBezTo>
                    <a:pt x="3375772" y="3244210"/>
                    <a:pt x="3554954" y="3066227"/>
                    <a:pt x="3555685" y="2845938"/>
                  </a:cubicBezTo>
                  <a:cubicBezTo>
                    <a:pt x="3556092" y="2726416"/>
                    <a:pt x="3502874" y="2613030"/>
                    <a:pt x="3410702" y="2536952"/>
                  </a:cubicBezTo>
                  <a:close/>
                  <a:moveTo>
                    <a:pt x="3245501" y="2876702"/>
                  </a:moveTo>
                  <a:cubicBezTo>
                    <a:pt x="3232679" y="2915229"/>
                    <a:pt x="3196062" y="2940771"/>
                    <a:pt x="3155483" y="2939491"/>
                  </a:cubicBezTo>
                  <a:lnTo>
                    <a:pt x="2625740" y="2939491"/>
                  </a:lnTo>
                  <a:cubicBezTo>
                    <a:pt x="2422398" y="2939877"/>
                    <a:pt x="2230862" y="3035076"/>
                    <a:pt x="2107784" y="3196946"/>
                  </a:cubicBezTo>
                  <a:lnTo>
                    <a:pt x="1788556" y="3619399"/>
                  </a:lnTo>
                  <a:cubicBezTo>
                    <a:pt x="1764762" y="3652520"/>
                    <a:pt x="1722090" y="3666134"/>
                    <a:pt x="1683502" y="3652926"/>
                  </a:cubicBezTo>
                  <a:cubicBezTo>
                    <a:pt x="1644874" y="3642198"/>
                    <a:pt x="1617807" y="3607471"/>
                    <a:pt x="1616853" y="3567379"/>
                  </a:cubicBezTo>
                  <a:lnTo>
                    <a:pt x="1524397" y="1662379"/>
                  </a:lnTo>
                  <a:cubicBezTo>
                    <a:pt x="1521450" y="1610340"/>
                    <a:pt x="1550061" y="1561616"/>
                    <a:pt x="1596939" y="1538834"/>
                  </a:cubicBezTo>
                  <a:cubicBezTo>
                    <a:pt x="1644102" y="1514584"/>
                    <a:pt x="1701201" y="1520991"/>
                    <a:pt x="1741820" y="1555090"/>
                  </a:cubicBezTo>
                  <a:lnTo>
                    <a:pt x="3216646" y="2773680"/>
                  </a:lnTo>
                  <a:cubicBezTo>
                    <a:pt x="3247837" y="2797963"/>
                    <a:pt x="3259542" y="2839761"/>
                    <a:pt x="3245501" y="2876702"/>
                  </a:cubicBezTo>
                  <a:close/>
                  <a:moveTo>
                    <a:pt x="1219393" y="558800"/>
                  </a:moveTo>
                  <a:lnTo>
                    <a:pt x="1219393" y="152400"/>
                  </a:lnTo>
                  <a:cubicBezTo>
                    <a:pt x="1219393" y="68233"/>
                    <a:pt x="1287626" y="0"/>
                    <a:pt x="1371793" y="0"/>
                  </a:cubicBezTo>
                  <a:cubicBezTo>
                    <a:pt x="1455959" y="0"/>
                    <a:pt x="1524193" y="68233"/>
                    <a:pt x="1524193" y="152400"/>
                  </a:cubicBezTo>
                  <a:lnTo>
                    <a:pt x="1524193" y="558800"/>
                  </a:lnTo>
                  <a:cubicBezTo>
                    <a:pt x="1524193" y="642967"/>
                    <a:pt x="1455959" y="711200"/>
                    <a:pt x="1371793" y="711200"/>
                  </a:cubicBezTo>
                  <a:cubicBezTo>
                    <a:pt x="1287626" y="711200"/>
                    <a:pt x="1219393" y="642967"/>
                    <a:pt x="1219393" y="558800"/>
                  </a:cubicBezTo>
                  <a:close/>
                  <a:moveTo>
                    <a:pt x="844489" y="970077"/>
                  </a:moveTo>
                  <a:cubicBezTo>
                    <a:pt x="817567" y="1018408"/>
                    <a:pt x="766513" y="1048293"/>
                    <a:pt x="711190" y="1048106"/>
                  </a:cubicBezTo>
                  <a:cubicBezTo>
                    <a:pt x="685193" y="1047850"/>
                    <a:pt x="659705" y="1040847"/>
                    <a:pt x="637225" y="1027786"/>
                  </a:cubicBezTo>
                  <a:lnTo>
                    <a:pt x="230825" y="801014"/>
                  </a:lnTo>
                  <a:cubicBezTo>
                    <a:pt x="156454" y="761602"/>
                    <a:pt x="128116" y="669363"/>
                    <a:pt x="167526" y="594992"/>
                  </a:cubicBezTo>
                  <a:cubicBezTo>
                    <a:pt x="206939" y="520623"/>
                    <a:pt x="299178" y="492282"/>
                    <a:pt x="373549" y="531695"/>
                  </a:cubicBezTo>
                  <a:cubicBezTo>
                    <a:pt x="375441" y="532697"/>
                    <a:pt x="377312" y="533741"/>
                    <a:pt x="379161" y="534822"/>
                  </a:cubicBezTo>
                  <a:lnTo>
                    <a:pt x="785561" y="762000"/>
                  </a:lnTo>
                  <a:cubicBezTo>
                    <a:pt x="859183" y="802796"/>
                    <a:pt x="885792" y="895549"/>
                    <a:pt x="844997" y="969168"/>
                  </a:cubicBezTo>
                  <a:cubicBezTo>
                    <a:pt x="844829" y="969471"/>
                    <a:pt x="844660" y="969774"/>
                    <a:pt x="844489" y="970077"/>
                  </a:cubicBezTo>
                  <a:close/>
                  <a:moveTo>
                    <a:pt x="695340" y="1506728"/>
                  </a:moveTo>
                  <a:cubicBezTo>
                    <a:pt x="732932" y="1582034"/>
                    <a:pt x="702365" y="1673555"/>
                    <a:pt x="627065" y="1711147"/>
                  </a:cubicBezTo>
                  <a:lnTo>
                    <a:pt x="220665" y="1914347"/>
                  </a:lnTo>
                  <a:cubicBezTo>
                    <a:pt x="199549" y="1924975"/>
                    <a:pt x="176229" y="1930461"/>
                    <a:pt x="152593" y="1930400"/>
                  </a:cubicBezTo>
                  <a:cubicBezTo>
                    <a:pt x="68426" y="1930502"/>
                    <a:pt x="108" y="1862369"/>
                    <a:pt x="0" y="1778203"/>
                  </a:cubicBezTo>
                  <a:cubicBezTo>
                    <a:pt x="-73" y="1720373"/>
                    <a:pt x="32585" y="1667480"/>
                    <a:pt x="84318" y="1641653"/>
                  </a:cubicBezTo>
                  <a:lnTo>
                    <a:pt x="490718" y="1438453"/>
                  </a:lnTo>
                  <a:cubicBezTo>
                    <a:pt x="565979" y="1400769"/>
                    <a:pt x="657539" y="1431231"/>
                    <a:pt x="695223" y="1506492"/>
                  </a:cubicBezTo>
                  <a:cubicBezTo>
                    <a:pt x="695261" y="1506572"/>
                    <a:pt x="695302" y="1506649"/>
                    <a:pt x="695340" y="1506728"/>
                  </a:cubicBezTo>
                  <a:close/>
                  <a:moveTo>
                    <a:pt x="2048246" y="830072"/>
                  </a:moveTo>
                  <a:cubicBezTo>
                    <a:pt x="2010654" y="754770"/>
                    <a:pt x="2041215" y="663249"/>
                    <a:pt x="2116521" y="625653"/>
                  </a:cubicBezTo>
                  <a:lnTo>
                    <a:pt x="2522921" y="422453"/>
                  </a:lnTo>
                  <a:cubicBezTo>
                    <a:pt x="2598512" y="385444"/>
                    <a:pt x="2689809" y="416723"/>
                    <a:pt x="2726812" y="492317"/>
                  </a:cubicBezTo>
                  <a:cubicBezTo>
                    <a:pt x="2763408" y="567082"/>
                    <a:pt x="2733254" y="657387"/>
                    <a:pt x="2659065" y="695147"/>
                  </a:cubicBezTo>
                  <a:lnTo>
                    <a:pt x="2252665" y="898347"/>
                  </a:lnTo>
                  <a:cubicBezTo>
                    <a:pt x="2231553" y="908966"/>
                    <a:pt x="2208225" y="914467"/>
                    <a:pt x="2184593" y="914400"/>
                  </a:cubicBezTo>
                  <a:cubicBezTo>
                    <a:pt x="2126864" y="914302"/>
                    <a:pt x="2074113" y="881681"/>
                    <a:pt x="2048246" y="830072"/>
                  </a:cubicBezTo>
                  <a:close/>
                </a:path>
              </a:pathLst>
            </a:custGeom>
            <a:solidFill>
              <a:schemeClr val="tx1"/>
            </a:solidFill>
            <a:ln w="203200" cap="flat">
              <a:noFill/>
              <a:prstDash val="solid"/>
              <a:miter/>
            </a:ln>
          </p:spPr>
          <p:txBody>
            <a:bodyPr rtlCol="0" anchor="ctr"/>
            <a:lstStyle/>
            <a:p>
              <a:endParaRPr lang="en-GB"/>
            </a:p>
          </p:txBody>
        </p:sp>
      </p:grpSp>
    </p:spTree>
    <p:extLst>
      <p:ext uri="{BB962C8B-B14F-4D97-AF65-F5344CB8AC3E}">
        <p14:creationId xmlns:p14="http://schemas.microsoft.com/office/powerpoint/2010/main" val="2254048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B53C3F-47DA-AA49-E600-0978DD103B4F}"/>
              </a:ext>
            </a:extLst>
          </p:cNvPr>
          <p:cNvPicPr>
            <a:picLocks noChangeAspect="1"/>
          </p:cNvPicPr>
          <p:nvPr/>
        </p:nvPicPr>
        <p:blipFill>
          <a:blip r:embed="rId2"/>
          <a:stretch>
            <a:fillRect/>
          </a:stretch>
        </p:blipFill>
        <p:spPr>
          <a:xfrm>
            <a:off x="306" y="567"/>
            <a:ext cx="12190992" cy="6857433"/>
          </a:xfrm>
          <a:prstGeom prst="rect">
            <a:avLst/>
          </a:prstGeom>
        </p:spPr>
      </p:pic>
      <p:grpSp>
        <p:nvGrpSpPr>
          <p:cNvPr id="4" name="Group 3">
            <a:extLst>
              <a:ext uri="{FF2B5EF4-FFF2-40B4-BE49-F238E27FC236}">
                <a16:creationId xmlns:a16="http://schemas.microsoft.com/office/drawing/2014/main" id="{02B6B3ED-9D42-8CB7-B834-F4DF4A4C5129}"/>
              </a:ext>
            </a:extLst>
          </p:cNvPr>
          <p:cNvGrpSpPr/>
          <p:nvPr/>
        </p:nvGrpSpPr>
        <p:grpSpPr>
          <a:xfrm>
            <a:off x="1549940" y="-1089572"/>
            <a:ext cx="9092120" cy="9037144"/>
            <a:chOff x="-1536393" y="4890289"/>
            <a:chExt cx="823826" cy="818844"/>
          </a:xfrm>
        </p:grpSpPr>
        <p:sp>
          <p:nvSpPr>
            <p:cNvPr id="5" name="Freeform: Shape 4">
              <a:extLst>
                <a:ext uri="{FF2B5EF4-FFF2-40B4-BE49-F238E27FC236}">
                  <a16:creationId xmlns:a16="http://schemas.microsoft.com/office/drawing/2014/main" id="{3055E330-2DD1-F20E-0A51-40D891AD2F78}"/>
                </a:ext>
              </a:extLst>
            </p:cNvPr>
            <p:cNvSpPr/>
            <p:nvPr/>
          </p:nvSpPr>
          <p:spPr>
            <a:xfrm>
              <a:off x="-1536393" y="4896826"/>
              <a:ext cx="764980" cy="764980"/>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2F647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Shape 5">
              <a:extLst>
                <a:ext uri="{FF2B5EF4-FFF2-40B4-BE49-F238E27FC236}">
                  <a16:creationId xmlns:a16="http://schemas.microsoft.com/office/drawing/2014/main" id="{2DD77F48-2731-DB92-ACD4-2084255594E0}"/>
                </a:ext>
              </a:extLst>
            </p:cNvPr>
            <p:cNvSpPr/>
            <p:nvPr/>
          </p:nvSpPr>
          <p:spPr>
            <a:xfrm>
              <a:off x="-1166978" y="4890289"/>
              <a:ext cx="454411" cy="559023"/>
            </a:xfrm>
            <a:custGeom>
              <a:avLst/>
              <a:gdLst>
                <a:gd name="connsiteX0" fmla="*/ 44005 w 278034"/>
                <a:gd name="connsiteY0" fmla="*/ 0 h 342042"/>
                <a:gd name="connsiteX1" fmla="*/ 0 w 278034"/>
                <a:gd name="connsiteY1" fmla="*/ 4096 h 342042"/>
                <a:gd name="connsiteX2" fmla="*/ 8001 w 278034"/>
                <a:gd name="connsiteY2" fmla="*/ 4001 h 342042"/>
                <a:gd name="connsiteX3" fmla="*/ 204978 w 278034"/>
                <a:gd name="connsiteY3" fmla="*/ 111633 h 342042"/>
                <a:gd name="connsiteX4" fmla="*/ 263366 w 278034"/>
                <a:gd name="connsiteY4" fmla="*/ 250127 h 342042"/>
                <a:gd name="connsiteX5" fmla="*/ 251650 w 278034"/>
                <a:gd name="connsiteY5" fmla="*/ 342043 h 342042"/>
                <a:gd name="connsiteX6" fmla="*/ 278035 w 278034"/>
                <a:gd name="connsiteY6" fmla="*/ 234029 h 342042"/>
                <a:gd name="connsiteX7" fmla="*/ 44005 w 278034"/>
                <a:gd name="connsiteY7" fmla="*/ 0 h 34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034" h="342042">
                  <a:moveTo>
                    <a:pt x="44005" y="0"/>
                  </a:moveTo>
                  <a:cubicBezTo>
                    <a:pt x="28956" y="0"/>
                    <a:pt x="14288" y="1429"/>
                    <a:pt x="0" y="4096"/>
                  </a:cubicBezTo>
                  <a:cubicBezTo>
                    <a:pt x="2667" y="4096"/>
                    <a:pt x="5334" y="4001"/>
                    <a:pt x="8001" y="4001"/>
                  </a:cubicBezTo>
                  <a:cubicBezTo>
                    <a:pt x="90678" y="4001"/>
                    <a:pt x="163353" y="46863"/>
                    <a:pt x="204978" y="111633"/>
                  </a:cubicBezTo>
                  <a:cubicBezTo>
                    <a:pt x="238030" y="148780"/>
                    <a:pt x="259461" y="196691"/>
                    <a:pt x="263366" y="250127"/>
                  </a:cubicBezTo>
                  <a:cubicBezTo>
                    <a:pt x="265652" y="282321"/>
                    <a:pt x="261366" y="313372"/>
                    <a:pt x="251650" y="342043"/>
                  </a:cubicBezTo>
                  <a:cubicBezTo>
                    <a:pt x="268510" y="309753"/>
                    <a:pt x="278035" y="272987"/>
                    <a:pt x="278035" y="234029"/>
                  </a:cubicBezTo>
                  <a:cubicBezTo>
                    <a:pt x="278035" y="104775"/>
                    <a:pt x="173260" y="0"/>
                    <a:pt x="44005"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Shape 6">
              <a:extLst>
                <a:ext uri="{FF2B5EF4-FFF2-40B4-BE49-F238E27FC236}">
                  <a16:creationId xmlns:a16="http://schemas.microsoft.com/office/drawing/2014/main" id="{23566D07-CDB4-0891-9E44-A3B1AB7E1AF2}"/>
                </a:ext>
              </a:extLst>
            </p:cNvPr>
            <p:cNvSpPr/>
            <p:nvPr/>
          </p:nvSpPr>
          <p:spPr>
            <a:xfrm>
              <a:off x="-1457466" y="4896671"/>
              <a:ext cx="625497" cy="253435"/>
            </a:xfrm>
            <a:custGeom>
              <a:avLst/>
              <a:gdLst>
                <a:gd name="connsiteX0" fmla="*/ 185738 w 382714"/>
                <a:gd name="connsiteY0" fmla="*/ 95 h 155066"/>
                <a:gd name="connsiteX1" fmla="*/ 177737 w 382714"/>
                <a:gd name="connsiteY1" fmla="*/ 190 h 155066"/>
                <a:gd name="connsiteX2" fmla="*/ 0 w 382714"/>
                <a:gd name="connsiteY2" fmla="*/ 155067 h 155066"/>
                <a:gd name="connsiteX3" fmla="*/ 190786 w 382714"/>
                <a:gd name="connsiteY3" fmla="*/ 29623 h 155066"/>
                <a:gd name="connsiteX4" fmla="*/ 207931 w 382714"/>
                <a:gd name="connsiteY4" fmla="*/ 28956 h 155066"/>
                <a:gd name="connsiteX5" fmla="*/ 382714 w 382714"/>
                <a:gd name="connsiteY5" fmla="*/ 107632 h 155066"/>
                <a:gd name="connsiteX6" fmla="*/ 185738 w 382714"/>
                <a:gd name="connsiteY6" fmla="*/ 0 h 15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714" h="155066">
                  <a:moveTo>
                    <a:pt x="185738" y="95"/>
                  </a:moveTo>
                  <a:cubicBezTo>
                    <a:pt x="183071" y="95"/>
                    <a:pt x="180404" y="95"/>
                    <a:pt x="177737" y="190"/>
                  </a:cubicBezTo>
                  <a:cubicBezTo>
                    <a:pt x="94393" y="16097"/>
                    <a:pt x="26670" y="76105"/>
                    <a:pt x="0" y="155067"/>
                  </a:cubicBezTo>
                  <a:cubicBezTo>
                    <a:pt x="36290" y="85439"/>
                    <a:pt x="106775" y="35623"/>
                    <a:pt x="190786" y="29623"/>
                  </a:cubicBezTo>
                  <a:cubicBezTo>
                    <a:pt x="196501" y="29242"/>
                    <a:pt x="202216" y="28956"/>
                    <a:pt x="207931" y="28956"/>
                  </a:cubicBezTo>
                  <a:cubicBezTo>
                    <a:pt x="276796" y="28956"/>
                    <a:pt x="339566" y="59055"/>
                    <a:pt x="382714" y="107632"/>
                  </a:cubicBezTo>
                  <a:cubicBezTo>
                    <a:pt x="341090" y="42863"/>
                    <a:pt x="268414" y="0"/>
                    <a:pt x="185738" y="0"/>
                  </a:cubicBezTo>
                </a:path>
              </a:pathLst>
            </a:custGeom>
            <a:solidFill>
              <a:srgbClr val="21A39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7">
              <a:extLst>
                <a:ext uri="{FF2B5EF4-FFF2-40B4-BE49-F238E27FC236}">
                  <a16:creationId xmlns:a16="http://schemas.microsoft.com/office/drawing/2014/main" id="{C4AF341A-8EBC-E210-0D0F-D2C35F04868C}"/>
                </a:ext>
              </a:extLst>
            </p:cNvPr>
            <p:cNvSpPr/>
            <p:nvPr/>
          </p:nvSpPr>
          <p:spPr>
            <a:xfrm>
              <a:off x="-1440186" y="5449314"/>
              <a:ext cx="684652" cy="259819"/>
            </a:xfrm>
            <a:custGeom>
              <a:avLst/>
              <a:gdLst>
                <a:gd name="connsiteX0" fmla="*/ 418814 w 418909"/>
                <a:gd name="connsiteY0" fmla="*/ 95 h 158972"/>
                <a:gd name="connsiteX1" fmla="*/ 219170 w 418909"/>
                <a:gd name="connsiteY1" fmla="*/ 125921 h 158972"/>
                <a:gd name="connsiteX2" fmla="*/ 175164 w 418909"/>
                <a:gd name="connsiteY2" fmla="*/ 130016 h 158972"/>
                <a:gd name="connsiteX3" fmla="*/ 0 w 418909"/>
                <a:gd name="connsiteY3" fmla="*/ 51245 h 158972"/>
                <a:gd name="connsiteX4" fmla="*/ 196882 w 418909"/>
                <a:gd name="connsiteY4" fmla="*/ 158972 h 158972"/>
                <a:gd name="connsiteX5" fmla="*/ 214026 w 418909"/>
                <a:gd name="connsiteY5" fmla="*/ 158305 h 158972"/>
                <a:gd name="connsiteX6" fmla="*/ 418909 w 418909"/>
                <a:gd name="connsiteY6" fmla="*/ 0 h 15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09" h="158972">
                  <a:moveTo>
                    <a:pt x="418814" y="95"/>
                  </a:moveTo>
                  <a:cubicBezTo>
                    <a:pt x="380905" y="72771"/>
                    <a:pt x="306038" y="123063"/>
                    <a:pt x="219170" y="125921"/>
                  </a:cubicBezTo>
                  <a:cubicBezTo>
                    <a:pt x="204882" y="128588"/>
                    <a:pt x="190214" y="130016"/>
                    <a:pt x="175164" y="130016"/>
                  </a:cubicBezTo>
                  <a:cubicBezTo>
                    <a:pt x="105441" y="130016"/>
                    <a:pt x="42863" y="99536"/>
                    <a:pt x="0" y="51245"/>
                  </a:cubicBezTo>
                  <a:cubicBezTo>
                    <a:pt x="41910" y="116491"/>
                    <a:pt x="115062" y="158972"/>
                    <a:pt x="196882" y="158972"/>
                  </a:cubicBezTo>
                  <a:cubicBezTo>
                    <a:pt x="202501" y="158972"/>
                    <a:pt x="208216" y="158782"/>
                    <a:pt x="214026" y="158305"/>
                  </a:cubicBezTo>
                  <a:cubicBezTo>
                    <a:pt x="310800" y="151352"/>
                    <a:pt x="389572" y="86487"/>
                    <a:pt x="418909" y="0"/>
                  </a:cubicBezTo>
                </a:path>
              </a:pathLst>
            </a:custGeom>
            <a:solidFill>
              <a:srgbClr val="67A99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8">
              <a:extLst>
                <a:ext uri="{FF2B5EF4-FFF2-40B4-BE49-F238E27FC236}">
                  <a16:creationId xmlns:a16="http://schemas.microsoft.com/office/drawing/2014/main" id="{3D8E7453-B138-8EB9-51B5-8277A72E9A96}"/>
                </a:ext>
              </a:extLst>
            </p:cNvPr>
            <p:cNvSpPr/>
            <p:nvPr/>
          </p:nvSpPr>
          <p:spPr>
            <a:xfrm>
              <a:off x="-1500664" y="5150264"/>
              <a:ext cx="418682" cy="511543"/>
            </a:xfrm>
            <a:custGeom>
              <a:avLst/>
              <a:gdLst>
                <a:gd name="connsiteX0" fmla="*/ 26335 w 256173"/>
                <a:gd name="connsiteY0" fmla="*/ 0 h 312991"/>
                <a:gd name="connsiteX1" fmla="*/ 618 w 256173"/>
                <a:gd name="connsiteY1" fmla="*/ 124778 h 312991"/>
                <a:gd name="connsiteX2" fmla="*/ 37004 w 256173"/>
                <a:gd name="connsiteY2" fmla="*/ 234220 h 312991"/>
                <a:gd name="connsiteX3" fmla="*/ 212168 w 256173"/>
                <a:gd name="connsiteY3" fmla="*/ 312991 h 312991"/>
                <a:gd name="connsiteX4" fmla="*/ 256174 w 256173"/>
                <a:gd name="connsiteY4" fmla="*/ 308896 h 312991"/>
                <a:gd name="connsiteX5" fmla="*/ 248173 w 256173"/>
                <a:gd name="connsiteY5" fmla="*/ 308991 h 312991"/>
                <a:gd name="connsiteX6" fmla="*/ 14144 w 256173"/>
                <a:gd name="connsiteY6" fmla="*/ 74962 h 312991"/>
                <a:gd name="connsiteX7" fmla="*/ 26431 w 256173"/>
                <a:gd name="connsiteY7"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73" h="312991">
                  <a:moveTo>
                    <a:pt x="26335" y="0"/>
                  </a:moveTo>
                  <a:cubicBezTo>
                    <a:pt x="7000" y="37147"/>
                    <a:pt x="-2621" y="79915"/>
                    <a:pt x="618" y="124778"/>
                  </a:cubicBezTo>
                  <a:cubicBezTo>
                    <a:pt x="3571" y="165163"/>
                    <a:pt x="16525" y="202406"/>
                    <a:pt x="37004" y="234220"/>
                  </a:cubicBezTo>
                  <a:cubicBezTo>
                    <a:pt x="79866" y="282512"/>
                    <a:pt x="142445" y="312991"/>
                    <a:pt x="212168" y="312991"/>
                  </a:cubicBezTo>
                  <a:cubicBezTo>
                    <a:pt x="227218" y="312991"/>
                    <a:pt x="241981" y="311563"/>
                    <a:pt x="256174" y="308896"/>
                  </a:cubicBezTo>
                  <a:cubicBezTo>
                    <a:pt x="253507" y="308991"/>
                    <a:pt x="250840" y="308991"/>
                    <a:pt x="248173" y="308991"/>
                  </a:cubicBezTo>
                  <a:cubicBezTo>
                    <a:pt x="118919" y="308991"/>
                    <a:pt x="14144" y="204216"/>
                    <a:pt x="14144" y="74962"/>
                  </a:cubicBezTo>
                  <a:cubicBezTo>
                    <a:pt x="14144" y="48768"/>
                    <a:pt x="18430" y="23527"/>
                    <a:pt x="26431" y="0"/>
                  </a:cubicBezTo>
                </a:path>
              </a:pathLst>
            </a:custGeom>
            <a:solidFill>
              <a:srgbClr val="257B7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BBC3A404-D0D1-0C2F-DE0E-2B444F930AD0}"/>
                </a:ext>
              </a:extLst>
            </p:cNvPr>
            <p:cNvSpPr/>
            <p:nvPr/>
          </p:nvSpPr>
          <p:spPr>
            <a:xfrm>
              <a:off x="-1081980" y="5072739"/>
              <a:ext cx="346424" cy="582375"/>
            </a:xfrm>
            <a:custGeom>
              <a:avLst/>
              <a:gdLst>
                <a:gd name="connsiteX0" fmla="*/ 152971 w 211962"/>
                <a:gd name="connsiteY0" fmla="*/ 0 h 356330"/>
                <a:gd name="connsiteX1" fmla="*/ 190024 w 211962"/>
                <a:gd name="connsiteY1" fmla="*/ 126397 h 356330"/>
                <a:gd name="connsiteX2" fmla="*/ 0 w 211962"/>
                <a:gd name="connsiteY2" fmla="*/ 356330 h 356330"/>
                <a:gd name="connsiteX3" fmla="*/ 199644 w 211962"/>
                <a:gd name="connsiteY3" fmla="*/ 230505 h 356330"/>
                <a:gd name="connsiteX4" fmla="*/ 211360 w 211962"/>
                <a:gd name="connsiteY4" fmla="*/ 138589 h 356330"/>
                <a:gd name="connsiteX5" fmla="*/ 152971 w 211962"/>
                <a:gd name="connsiteY5" fmla="*/ 95 h 3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962" h="356330">
                  <a:moveTo>
                    <a:pt x="152971" y="0"/>
                  </a:moveTo>
                  <a:cubicBezTo>
                    <a:pt x="176403" y="36481"/>
                    <a:pt x="190024" y="79820"/>
                    <a:pt x="190024" y="126397"/>
                  </a:cubicBezTo>
                  <a:cubicBezTo>
                    <a:pt x="190024" y="240602"/>
                    <a:pt x="108204" y="335661"/>
                    <a:pt x="0" y="356330"/>
                  </a:cubicBezTo>
                  <a:cubicBezTo>
                    <a:pt x="86868" y="353378"/>
                    <a:pt x="161735" y="303086"/>
                    <a:pt x="199644" y="230505"/>
                  </a:cubicBezTo>
                  <a:cubicBezTo>
                    <a:pt x="209360" y="201835"/>
                    <a:pt x="213646" y="170688"/>
                    <a:pt x="211360" y="138589"/>
                  </a:cubicBezTo>
                  <a:cubicBezTo>
                    <a:pt x="207550" y="85154"/>
                    <a:pt x="186024" y="37243"/>
                    <a:pt x="152971" y="95"/>
                  </a:cubicBezTo>
                </a:path>
              </a:pathLst>
            </a:custGeom>
            <a:solidFill>
              <a:srgbClr val="399C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C746952E-CB01-35FC-E50B-CB180F106370}"/>
                </a:ext>
              </a:extLst>
            </p:cNvPr>
            <p:cNvSpPr/>
            <p:nvPr/>
          </p:nvSpPr>
          <p:spPr>
            <a:xfrm>
              <a:off x="-1477859" y="4944151"/>
              <a:ext cx="706137" cy="711273"/>
            </a:xfrm>
            <a:custGeom>
              <a:avLst/>
              <a:gdLst>
                <a:gd name="connsiteX0" fmla="*/ 220313 w 432054"/>
                <a:gd name="connsiteY0" fmla="*/ 0 h 435197"/>
                <a:gd name="connsiteX1" fmla="*/ 203168 w 432054"/>
                <a:gd name="connsiteY1" fmla="*/ 667 h 435197"/>
                <a:gd name="connsiteX2" fmla="*/ 12288 w 432054"/>
                <a:gd name="connsiteY2" fmla="*/ 126206 h 435197"/>
                <a:gd name="connsiteX3" fmla="*/ 0 w 432054"/>
                <a:gd name="connsiteY3" fmla="*/ 201168 h 435197"/>
                <a:gd name="connsiteX4" fmla="*/ 234029 w 432054"/>
                <a:gd name="connsiteY4" fmla="*/ 435197 h 435197"/>
                <a:gd name="connsiteX5" fmla="*/ 242031 w 432054"/>
                <a:gd name="connsiteY5" fmla="*/ 435102 h 435197"/>
                <a:gd name="connsiteX6" fmla="*/ 432054 w 432054"/>
                <a:gd name="connsiteY6" fmla="*/ 205169 h 435197"/>
                <a:gd name="connsiteX7" fmla="*/ 395002 w 432054"/>
                <a:gd name="connsiteY7" fmla="*/ 78772 h 435197"/>
                <a:gd name="connsiteX8" fmla="*/ 220218 w 432054"/>
                <a:gd name="connsiteY8" fmla="*/ 95 h 43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054" h="435197">
                  <a:moveTo>
                    <a:pt x="220313" y="0"/>
                  </a:moveTo>
                  <a:cubicBezTo>
                    <a:pt x="214694" y="0"/>
                    <a:pt x="208979" y="191"/>
                    <a:pt x="203168" y="667"/>
                  </a:cubicBezTo>
                  <a:cubicBezTo>
                    <a:pt x="119063" y="6763"/>
                    <a:pt x="48578" y="56483"/>
                    <a:pt x="12288" y="126206"/>
                  </a:cubicBezTo>
                  <a:cubicBezTo>
                    <a:pt x="4382" y="149733"/>
                    <a:pt x="0" y="174975"/>
                    <a:pt x="0" y="201168"/>
                  </a:cubicBezTo>
                  <a:cubicBezTo>
                    <a:pt x="0" y="330422"/>
                    <a:pt x="104775" y="435197"/>
                    <a:pt x="234029" y="435197"/>
                  </a:cubicBezTo>
                  <a:cubicBezTo>
                    <a:pt x="236697" y="435197"/>
                    <a:pt x="239363" y="435197"/>
                    <a:pt x="242031" y="435102"/>
                  </a:cubicBezTo>
                  <a:cubicBezTo>
                    <a:pt x="350234" y="414528"/>
                    <a:pt x="432054" y="319373"/>
                    <a:pt x="432054" y="205169"/>
                  </a:cubicBezTo>
                  <a:cubicBezTo>
                    <a:pt x="432054" y="158591"/>
                    <a:pt x="418433" y="115253"/>
                    <a:pt x="395002" y="78772"/>
                  </a:cubicBezTo>
                  <a:cubicBezTo>
                    <a:pt x="351854" y="30290"/>
                    <a:pt x="289084" y="95"/>
                    <a:pt x="220218" y="95"/>
                  </a:cubicBezTo>
                </a:path>
              </a:pathLst>
            </a:custGeom>
            <a:solidFill>
              <a:srgbClr val="FFFFF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 name="Rectangle: Rounded Corners 12">
            <a:extLst>
              <a:ext uri="{FF2B5EF4-FFF2-40B4-BE49-F238E27FC236}">
                <a16:creationId xmlns:a16="http://schemas.microsoft.com/office/drawing/2014/main" id="{E2962683-966B-56B3-2A0A-7ED2875F2122}"/>
              </a:ext>
            </a:extLst>
          </p:cNvPr>
          <p:cNvSpPr/>
          <p:nvPr/>
        </p:nvSpPr>
        <p:spPr>
          <a:xfrm>
            <a:off x="4023505" y="4833616"/>
            <a:ext cx="4229100" cy="620224"/>
          </a:xfrm>
          <a:prstGeom prst="roundRect">
            <a:avLst>
              <a:gd name="adj" fmla="val 50000"/>
            </a:avLst>
          </a:prstGeom>
          <a:gradFill flip="none" rotWithShape="1">
            <a:gsLst>
              <a:gs pos="0">
                <a:schemeClr val="accent2"/>
              </a:gs>
              <a:gs pos="95000">
                <a:schemeClr val="tx1"/>
              </a:gs>
            </a:gsLst>
            <a:lin ang="2700000" scaled="1"/>
            <a:tileRect/>
          </a:gradFill>
          <a:ln w="12700" cap="flat" cmpd="sng" algn="ctr">
            <a:noFill/>
            <a:prstDash val="solid"/>
            <a:miter lim="800000"/>
          </a:ln>
          <a:effectLst/>
        </p:spPr>
        <p:txBody>
          <a:bodyPr rtlCol="0" anchor="ctr"/>
          <a:lstStyle/>
          <a:p>
            <a:pPr marL="0" indent="0" algn="ctr">
              <a:buNone/>
            </a:pPr>
            <a:r>
              <a:rPr lang="en-US" sz="2400" b="1" err="1">
                <a:solidFill>
                  <a:schemeClr val="bg2"/>
                </a:solidFill>
              </a:rPr>
              <a:t>qbdgroup.com</a:t>
            </a:r>
            <a:endParaRPr lang="en-US" sz="2400" b="1">
              <a:solidFill>
                <a:schemeClr val="bg2"/>
              </a:solidFill>
            </a:endParaRPr>
          </a:p>
        </p:txBody>
      </p:sp>
      <p:grpSp>
        <p:nvGrpSpPr>
          <p:cNvPr id="16" name="Group 15">
            <a:extLst>
              <a:ext uri="{FF2B5EF4-FFF2-40B4-BE49-F238E27FC236}">
                <a16:creationId xmlns:a16="http://schemas.microsoft.com/office/drawing/2014/main" id="{20F3BFAD-BDBA-4556-AA07-DC1E58E3E255}"/>
              </a:ext>
            </a:extLst>
          </p:cNvPr>
          <p:cNvGrpSpPr/>
          <p:nvPr/>
        </p:nvGrpSpPr>
        <p:grpSpPr>
          <a:xfrm>
            <a:off x="4700608" y="1328288"/>
            <a:ext cx="2258256" cy="1564104"/>
            <a:chOff x="4751147" y="2595686"/>
            <a:chExt cx="1360187" cy="942088"/>
          </a:xfrm>
        </p:grpSpPr>
        <p:sp>
          <p:nvSpPr>
            <p:cNvPr id="17" name="Freeform: Shape 16">
              <a:extLst>
                <a:ext uri="{FF2B5EF4-FFF2-40B4-BE49-F238E27FC236}">
                  <a16:creationId xmlns:a16="http://schemas.microsoft.com/office/drawing/2014/main" id="{0CEEA2A0-18AC-7A3D-9D10-57714AD86F5C}"/>
                </a:ext>
              </a:extLst>
            </p:cNvPr>
            <p:cNvSpPr/>
            <p:nvPr/>
          </p:nvSpPr>
          <p:spPr>
            <a:xfrm>
              <a:off x="4751147" y="2970846"/>
              <a:ext cx="19848" cy="19813"/>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8" name="Graphic 7">
              <a:extLst>
                <a:ext uri="{FF2B5EF4-FFF2-40B4-BE49-F238E27FC236}">
                  <a16:creationId xmlns:a16="http://schemas.microsoft.com/office/drawing/2014/main" id="{32F40F1F-4B9B-74B2-D4EF-1F84F900E085}"/>
                </a:ext>
              </a:extLst>
            </p:cNvPr>
            <p:cNvGrpSpPr/>
            <p:nvPr/>
          </p:nvGrpSpPr>
          <p:grpSpPr>
            <a:xfrm>
              <a:off x="4807587" y="2758596"/>
              <a:ext cx="209842" cy="233797"/>
              <a:chOff x="4807587" y="2758596"/>
              <a:chExt cx="209842" cy="233797"/>
            </a:xfrm>
          </p:grpSpPr>
          <p:sp>
            <p:nvSpPr>
              <p:cNvPr id="32" name="Freeform: Shape 31">
                <a:extLst>
                  <a:ext uri="{FF2B5EF4-FFF2-40B4-BE49-F238E27FC236}">
                    <a16:creationId xmlns:a16="http://schemas.microsoft.com/office/drawing/2014/main" id="{F52FA725-FC91-D268-B667-0D740BD8AD08}"/>
                  </a:ext>
                </a:extLst>
              </p:cNvPr>
              <p:cNvSpPr/>
              <p:nvPr/>
            </p:nvSpPr>
            <p:spPr>
              <a:xfrm>
                <a:off x="4807587" y="2956728"/>
                <a:ext cx="34974" cy="35665"/>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59E6EEDD-6621-DF2A-D0AA-5DBE10E5B62A}"/>
                  </a:ext>
                </a:extLst>
              </p:cNvPr>
              <p:cNvSpPr/>
              <p:nvPr/>
            </p:nvSpPr>
            <p:spPr>
              <a:xfrm>
                <a:off x="4881628" y="2886663"/>
                <a:ext cx="51555" cy="52737"/>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Shape 33">
                <a:extLst>
                  <a:ext uri="{FF2B5EF4-FFF2-40B4-BE49-F238E27FC236}">
                    <a16:creationId xmlns:a16="http://schemas.microsoft.com/office/drawing/2014/main" id="{2AB39A48-6E65-0A2F-2314-83CA9D16E5C8}"/>
                  </a:ext>
                </a:extLst>
              </p:cNvPr>
              <p:cNvSpPr/>
              <p:nvPr/>
            </p:nvSpPr>
            <p:spPr>
              <a:xfrm>
                <a:off x="4948958" y="2758596"/>
                <a:ext cx="68471" cy="70170"/>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 name="Graphic 7">
              <a:extLst>
                <a:ext uri="{FF2B5EF4-FFF2-40B4-BE49-F238E27FC236}">
                  <a16:creationId xmlns:a16="http://schemas.microsoft.com/office/drawing/2014/main" id="{96B595FC-E6E2-74A5-A0C4-C40D06C5D882}"/>
                </a:ext>
              </a:extLst>
            </p:cNvPr>
            <p:cNvGrpSpPr/>
            <p:nvPr/>
          </p:nvGrpSpPr>
          <p:grpSpPr>
            <a:xfrm>
              <a:off x="5039840" y="2595686"/>
              <a:ext cx="213456" cy="123627"/>
              <a:chOff x="5039840" y="2595686"/>
              <a:chExt cx="213456" cy="123627"/>
            </a:xfrm>
          </p:grpSpPr>
          <p:sp>
            <p:nvSpPr>
              <p:cNvPr id="30" name="Freeform: Shape 29">
                <a:extLst>
                  <a:ext uri="{FF2B5EF4-FFF2-40B4-BE49-F238E27FC236}">
                    <a16:creationId xmlns:a16="http://schemas.microsoft.com/office/drawing/2014/main" id="{B13CF1F1-0253-B19E-60D1-DE77D9D78FDF}"/>
                  </a:ext>
                </a:extLst>
              </p:cNvPr>
              <p:cNvSpPr/>
              <p:nvPr/>
            </p:nvSpPr>
            <p:spPr>
              <a:xfrm>
                <a:off x="5039840" y="2647927"/>
                <a:ext cx="70159" cy="71386"/>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687BB00C-889D-E3BA-75CC-D4148E42ACA0}"/>
                  </a:ext>
                </a:extLst>
              </p:cNvPr>
              <p:cNvSpPr/>
              <p:nvPr/>
            </p:nvSpPr>
            <p:spPr>
              <a:xfrm>
                <a:off x="5175340" y="2595686"/>
                <a:ext cx="77956" cy="78523"/>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0" name="Graphic 7">
              <a:extLst>
                <a:ext uri="{FF2B5EF4-FFF2-40B4-BE49-F238E27FC236}">
                  <a16:creationId xmlns:a16="http://schemas.microsoft.com/office/drawing/2014/main" id="{E319B6D6-C408-8352-BA21-D1A8C80A6E1F}"/>
                </a:ext>
              </a:extLst>
            </p:cNvPr>
            <p:cNvGrpSpPr/>
            <p:nvPr/>
          </p:nvGrpSpPr>
          <p:grpSpPr>
            <a:xfrm>
              <a:off x="5000053" y="2634611"/>
              <a:ext cx="1111281" cy="903163"/>
              <a:chOff x="5000053" y="2634611"/>
              <a:chExt cx="1111281" cy="903163"/>
            </a:xfrm>
          </p:grpSpPr>
          <p:sp>
            <p:nvSpPr>
              <p:cNvPr id="21" name="Freeform: Shape 20">
                <a:extLst>
                  <a:ext uri="{FF2B5EF4-FFF2-40B4-BE49-F238E27FC236}">
                    <a16:creationId xmlns:a16="http://schemas.microsoft.com/office/drawing/2014/main" id="{DF50582E-682D-610E-58E5-D5EBED9520D0}"/>
                  </a:ext>
                </a:extLst>
              </p:cNvPr>
              <p:cNvSpPr/>
              <p:nvPr/>
            </p:nvSpPr>
            <p:spPr>
              <a:xfrm>
                <a:off x="5320980" y="2634611"/>
                <a:ext cx="90238" cy="90302"/>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21">
                <a:extLst>
                  <a:ext uri="{FF2B5EF4-FFF2-40B4-BE49-F238E27FC236}">
                    <a16:creationId xmlns:a16="http://schemas.microsoft.com/office/drawing/2014/main" id="{81CB12AF-EE15-3F88-7F44-797F780D75BA}"/>
                  </a:ext>
                </a:extLst>
              </p:cNvPr>
              <p:cNvSpPr/>
              <p:nvPr/>
            </p:nvSpPr>
            <p:spPr>
              <a:xfrm>
                <a:off x="5000053" y="2736722"/>
                <a:ext cx="978122" cy="59493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42DFC90F-0F2D-6D85-4BB3-DCC5D08F35C4}"/>
                  </a:ext>
                </a:extLst>
              </p:cNvPr>
              <p:cNvSpPr/>
              <p:nvPr/>
            </p:nvSpPr>
            <p:spPr>
              <a:xfrm>
                <a:off x="5701855" y="2736547"/>
                <a:ext cx="409479" cy="411178"/>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7AF06D4D-F24B-8F23-0272-3739A2C8896B}"/>
                  </a:ext>
                </a:extLst>
              </p:cNvPr>
              <p:cNvSpPr/>
              <p:nvPr/>
            </p:nvSpPr>
            <p:spPr>
              <a:xfrm>
                <a:off x="5518594" y="2862357"/>
                <a:ext cx="204406" cy="284416"/>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Shape 24">
                <a:extLst>
                  <a:ext uri="{FF2B5EF4-FFF2-40B4-BE49-F238E27FC236}">
                    <a16:creationId xmlns:a16="http://schemas.microsoft.com/office/drawing/2014/main" id="{197E15D5-9205-1E55-B0DF-9E0B434C1FF4}"/>
                  </a:ext>
                </a:extLst>
              </p:cNvPr>
              <p:cNvSpPr/>
              <p:nvPr/>
            </p:nvSpPr>
            <p:spPr>
              <a:xfrm>
                <a:off x="5285708" y="3414997"/>
                <a:ext cx="99250" cy="12277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Shape 25">
                <a:extLst>
                  <a:ext uri="{FF2B5EF4-FFF2-40B4-BE49-F238E27FC236}">
                    <a16:creationId xmlns:a16="http://schemas.microsoft.com/office/drawing/2014/main" id="{64E6BD59-0858-4539-1DCE-6D6D774F33BC}"/>
                  </a:ext>
                </a:extLst>
              </p:cNvPr>
              <p:cNvSpPr/>
              <p:nvPr/>
            </p:nvSpPr>
            <p:spPr>
              <a:xfrm>
                <a:off x="5413628" y="3416807"/>
                <a:ext cx="84105" cy="119348"/>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670B9741-0B80-95DB-CB9F-8C73732B93D5}"/>
                  </a:ext>
                </a:extLst>
              </p:cNvPr>
              <p:cNvSpPr/>
              <p:nvPr/>
            </p:nvSpPr>
            <p:spPr>
              <a:xfrm>
                <a:off x="5510879" y="3414902"/>
                <a:ext cx="109918" cy="12277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A710FEF6-68C0-AD0A-9AE0-5918F274BA42}"/>
                  </a:ext>
                </a:extLst>
              </p:cNvPr>
              <p:cNvSpPr/>
              <p:nvPr/>
            </p:nvSpPr>
            <p:spPr>
              <a:xfrm>
                <a:off x="5645943" y="3416712"/>
                <a:ext cx="91440" cy="121062"/>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502BD4DE-6214-B17C-C7D1-8C0A22687E18}"/>
                  </a:ext>
                </a:extLst>
              </p:cNvPr>
              <p:cNvSpPr/>
              <p:nvPr/>
            </p:nvSpPr>
            <p:spPr>
              <a:xfrm>
                <a:off x="5769006" y="3416807"/>
                <a:ext cx="75723" cy="119348"/>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cxnSp>
        <p:nvCxnSpPr>
          <p:cNvPr id="35" name="Straight Connector 34">
            <a:extLst>
              <a:ext uri="{FF2B5EF4-FFF2-40B4-BE49-F238E27FC236}">
                <a16:creationId xmlns:a16="http://schemas.microsoft.com/office/drawing/2014/main" id="{26F24270-B353-4637-DBC5-041FB3CA8907}"/>
              </a:ext>
            </a:extLst>
          </p:cNvPr>
          <p:cNvCxnSpPr>
            <a:cxnSpLocks/>
          </p:cNvCxnSpPr>
          <p:nvPr/>
        </p:nvCxnSpPr>
        <p:spPr>
          <a:xfrm>
            <a:off x="4103571" y="3530691"/>
            <a:ext cx="3984859" cy="0"/>
          </a:xfrm>
          <a:prstGeom prst="line">
            <a:avLst/>
          </a:prstGeom>
          <a:ln w="19050" cap="rnd">
            <a:solidFill>
              <a:srgbClr val="002855"/>
            </a:solidFill>
            <a:prstDash val="sysDot"/>
            <a:round/>
          </a:ln>
        </p:spPr>
        <p:style>
          <a:lnRef idx="1">
            <a:schemeClr val="accent1"/>
          </a:lnRef>
          <a:fillRef idx="0">
            <a:schemeClr val="accent1"/>
          </a:fillRef>
          <a:effectRef idx="0">
            <a:schemeClr val="accent1"/>
          </a:effectRef>
          <a:fontRef idx="minor">
            <a:schemeClr val="tx1"/>
          </a:fontRef>
        </p:style>
      </p:cxnSp>
      <p:grpSp>
        <p:nvGrpSpPr>
          <p:cNvPr id="36" name="Group 35">
            <a:extLst>
              <a:ext uri="{FF2B5EF4-FFF2-40B4-BE49-F238E27FC236}">
                <a16:creationId xmlns:a16="http://schemas.microsoft.com/office/drawing/2014/main" id="{B5232DB7-19FC-BE85-D05E-C16E9C81C71A}"/>
              </a:ext>
            </a:extLst>
          </p:cNvPr>
          <p:cNvGrpSpPr/>
          <p:nvPr/>
        </p:nvGrpSpPr>
        <p:grpSpPr>
          <a:xfrm rot="16200000">
            <a:off x="5812208" y="3247972"/>
            <a:ext cx="567586" cy="562105"/>
            <a:chOff x="6929648" y="4017993"/>
            <a:chExt cx="567586" cy="562105"/>
          </a:xfrm>
        </p:grpSpPr>
        <p:grpSp>
          <p:nvGrpSpPr>
            <p:cNvPr id="37" name="Graphic 123">
              <a:extLst>
                <a:ext uri="{FF2B5EF4-FFF2-40B4-BE49-F238E27FC236}">
                  <a16:creationId xmlns:a16="http://schemas.microsoft.com/office/drawing/2014/main" id="{7B15463A-90AD-F20C-C722-8CB98E3F33A6}"/>
                </a:ext>
              </a:extLst>
            </p:cNvPr>
            <p:cNvGrpSpPr/>
            <p:nvPr/>
          </p:nvGrpSpPr>
          <p:grpSpPr>
            <a:xfrm>
              <a:off x="6929648" y="4017993"/>
              <a:ext cx="567586" cy="562105"/>
              <a:chOff x="-7145786" y="393106"/>
              <a:chExt cx="1264362" cy="1252156"/>
            </a:xfrm>
            <a:effectLst>
              <a:outerShdw blurRad="139700" dist="38100" dir="5400000" algn="t" rotWithShape="0">
                <a:prstClr val="black">
                  <a:alpha val="26000"/>
                </a:prstClr>
              </a:outerShdw>
            </a:effectLst>
          </p:grpSpPr>
          <p:sp>
            <p:nvSpPr>
              <p:cNvPr id="39" name="Freeform: Shape 38">
                <a:extLst>
                  <a:ext uri="{FF2B5EF4-FFF2-40B4-BE49-F238E27FC236}">
                    <a16:creationId xmlns:a16="http://schemas.microsoft.com/office/drawing/2014/main" id="{36BB6853-FA3C-06FF-503C-745DD1241E8C}"/>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AEDE246D-4E80-F7A1-B8C2-2D42E507AD93}"/>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Shape 40">
                <a:extLst>
                  <a:ext uri="{FF2B5EF4-FFF2-40B4-BE49-F238E27FC236}">
                    <a16:creationId xmlns:a16="http://schemas.microsoft.com/office/drawing/2014/main" id="{CA8F2CB4-5B5C-0CE3-D574-BABE0C8D6729}"/>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Shape 41">
                <a:extLst>
                  <a:ext uri="{FF2B5EF4-FFF2-40B4-BE49-F238E27FC236}">
                    <a16:creationId xmlns:a16="http://schemas.microsoft.com/office/drawing/2014/main" id="{2A20FE5E-D002-371C-C0E7-D4D525EFC0CA}"/>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Shape 42">
                <a:extLst>
                  <a:ext uri="{FF2B5EF4-FFF2-40B4-BE49-F238E27FC236}">
                    <a16:creationId xmlns:a16="http://schemas.microsoft.com/office/drawing/2014/main" id="{202BC346-6869-09B2-54A4-8B2B637BFAFA}"/>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Shape 43">
                <a:extLst>
                  <a:ext uri="{FF2B5EF4-FFF2-40B4-BE49-F238E27FC236}">
                    <a16:creationId xmlns:a16="http://schemas.microsoft.com/office/drawing/2014/main" id="{B96B1AC7-9893-475E-90A1-173F9051C638}"/>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Shape 44">
                <a:extLst>
                  <a:ext uri="{FF2B5EF4-FFF2-40B4-BE49-F238E27FC236}">
                    <a16:creationId xmlns:a16="http://schemas.microsoft.com/office/drawing/2014/main" id="{5B36E0CA-296A-DA4A-0B0E-0A5C0D4F690E}"/>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Shape 45">
                <a:extLst>
                  <a:ext uri="{FF2B5EF4-FFF2-40B4-BE49-F238E27FC236}">
                    <a16:creationId xmlns:a16="http://schemas.microsoft.com/office/drawing/2014/main" id="{9BB7F8E6-1D44-217C-8964-5F569D5502CA}"/>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Shape 46">
                <a:extLst>
                  <a:ext uri="{FF2B5EF4-FFF2-40B4-BE49-F238E27FC236}">
                    <a16:creationId xmlns:a16="http://schemas.microsoft.com/office/drawing/2014/main" id="{F04EB353-0E85-FC3F-D534-02D3E1E78B60}"/>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rgbClr val="FFFFF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38" name="Straight Arrow Connector 37">
              <a:extLst>
                <a:ext uri="{FF2B5EF4-FFF2-40B4-BE49-F238E27FC236}">
                  <a16:creationId xmlns:a16="http://schemas.microsoft.com/office/drawing/2014/main" id="{2D4D34B4-A7A4-8990-D989-81F2AD48DE37}"/>
                </a:ext>
              </a:extLst>
            </p:cNvPr>
            <p:cNvCxnSpPr>
              <a:cxnSpLocks/>
            </p:cNvCxnSpPr>
            <p:nvPr/>
          </p:nvCxnSpPr>
          <p:spPr>
            <a:xfrm flipH="1">
              <a:off x="7098892" y="4299045"/>
              <a:ext cx="229098"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sp>
        <p:nvSpPr>
          <p:cNvPr id="12" name="TextBox 11">
            <a:extLst>
              <a:ext uri="{FF2B5EF4-FFF2-40B4-BE49-F238E27FC236}">
                <a16:creationId xmlns:a16="http://schemas.microsoft.com/office/drawing/2014/main" id="{19DD49F7-B89F-85E8-48C2-CF898D7AD845}"/>
              </a:ext>
            </a:extLst>
          </p:cNvPr>
          <p:cNvSpPr txBox="1"/>
          <p:nvPr/>
        </p:nvSpPr>
        <p:spPr>
          <a:xfrm>
            <a:off x="2775460" y="4123575"/>
            <a:ext cx="6574464" cy="646331"/>
          </a:xfrm>
          <a:prstGeom prst="rect">
            <a:avLst/>
          </a:prstGeom>
          <a:noFill/>
        </p:spPr>
        <p:txBody>
          <a:bodyPr wrap="square" anchor="b">
            <a:spAutoFit/>
          </a:bodyPr>
          <a:lstStyle/>
          <a:p>
            <a:pPr marL="0" indent="0" algn="ctr">
              <a:buNone/>
            </a:pPr>
            <a:r>
              <a:rPr lang="en-US" sz="1800">
                <a:solidFill>
                  <a:srgbClr val="002855"/>
                </a:solidFill>
                <a:latin typeface="+mj-lt"/>
              </a:rPr>
              <a:t>We are here to support you!</a:t>
            </a:r>
            <a:br>
              <a:rPr lang="en-US" sz="1800">
                <a:solidFill>
                  <a:srgbClr val="002855"/>
                </a:solidFill>
                <a:latin typeface="+mj-lt"/>
              </a:rPr>
            </a:br>
            <a:r>
              <a:rPr lang="en-US" sz="1800">
                <a:solidFill>
                  <a:schemeClr val="accent2"/>
                </a:solidFill>
                <a:latin typeface="+mj-lt"/>
              </a:rPr>
              <a:t>Every step of the way</a:t>
            </a:r>
          </a:p>
        </p:txBody>
      </p:sp>
    </p:spTree>
    <p:extLst>
      <p:ext uri="{BB962C8B-B14F-4D97-AF65-F5344CB8AC3E}">
        <p14:creationId xmlns:p14="http://schemas.microsoft.com/office/powerpoint/2010/main" val="5574773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3D0103BB-FB8D-132F-F2A6-0492A12664DF}"/>
              </a:ext>
            </a:extLst>
          </p:cNvPr>
          <p:cNvGrpSpPr/>
          <p:nvPr/>
        </p:nvGrpSpPr>
        <p:grpSpPr>
          <a:xfrm>
            <a:off x="5622728" y="4566720"/>
            <a:ext cx="1017131" cy="956157"/>
            <a:chOff x="7152924" y="4568734"/>
            <a:chExt cx="1017131" cy="956157"/>
          </a:xfrm>
        </p:grpSpPr>
        <p:grpSp>
          <p:nvGrpSpPr>
            <p:cNvPr id="12" name="Group 11">
              <a:extLst>
                <a:ext uri="{FF2B5EF4-FFF2-40B4-BE49-F238E27FC236}">
                  <a16:creationId xmlns:a16="http://schemas.microsoft.com/office/drawing/2014/main" id="{22D4452E-2B24-A22F-7FE1-70D2EFADE637}"/>
                </a:ext>
              </a:extLst>
            </p:cNvPr>
            <p:cNvGrpSpPr/>
            <p:nvPr/>
          </p:nvGrpSpPr>
          <p:grpSpPr>
            <a:xfrm>
              <a:off x="7153606" y="4568734"/>
              <a:ext cx="1015766" cy="956157"/>
              <a:chOff x="8745988" y="1601362"/>
              <a:chExt cx="592746" cy="557962"/>
            </a:xfrm>
          </p:grpSpPr>
          <p:sp>
            <p:nvSpPr>
              <p:cNvPr id="15" name="Freeform: Shape 14">
                <a:extLst>
                  <a:ext uri="{FF2B5EF4-FFF2-40B4-BE49-F238E27FC236}">
                    <a16:creationId xmlns:a16="http://schemas.microsoft.com/office/drawing/2014/main" id="{F70BCC66-EC2E-FC2B-D422-231140AF6ED5}"/>
                  </a:ext>
                </a:extLst>
              </p:cNvPr>
              <p:cNvSpPr/>
              <p:nvPr/>
            </p:nvSpPr>
            <p:spPr>
              <a:xfrm>
                <a:off x="8745988" y="1613253"/>
                <a:ext cx="546073" cy="546071"/>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54C0D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02B45967-A705-3B31-8E56-98C80400458F}"/>
                  </a:ext>
                </a:extLst>
              </p:cNvPr>
              <p:cNvSpPr/>
              <p:nvPr/>
            </p:nvSpPr>
            <p:spPr>
              <a:xfrm>
                <a:off x="8976241" y="1601362"/>
                <a:ext cx="362493" cy="527513"/>
              </a:xfrm>
              <a:custGeom>
                <a:avLst/>
                <a:gdLst>
                  <a:gd name="connsiteX0" fmla="*/ 76676 w 310705"/>
                  <a:gd name="connsiteY0" fmla="*/ 95 h 452151"/>
                  <a:gd name="connsiteX1" fmla="*/ 0 w 310705"/>
                  <a:gd name="connsiteY1" fmla="*/ 12954 h 452151"/>
                  <a:gd name="connsiteX2" fmla="*/ 18288 w 310705"/>
                  <a:gd name="connsiteY2" fmla="*/ 10763 h 452151"/>
                  <a:gd name="connsiteX3" fmla="*/ 60865 w 310705"/>
                  <a:gd name="connsiteY3" fmla="*/ 6858 h 452151"/>
                  <a:gd name="connsiteX4" fmla="*/ 294894 w 310705"/>
                  <a:gd name="connsiteY4" fmla="*/ 240887 h 452151"/>
                  <a:gd name="connsiteX5" fmla="*/ 161639 w 310705"/>
                  <a:gd name="connsiteY5" fmla="*/ 452152 h 452151"/>
                  <a:gd name="connsiteX6" fmla="*/ 310705 w 310705"/>
                  <a:gd name="connsiteY6" fmla="*/ 234029 h 452151"/>
                  <a:gd name="connsiteX7" fmla="*/ 76676 w 310705"/>
                  <a:gd name="connsiteY7" fmla="*/ 0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705" h="452151">
                    <a:moveTo>
                      <a:pt x="76676" y="95"/>
                    </a:moveTo>
                    <a:cubicBezTo>
                      <a:pt x="49816" y="95"/>
                      <a:pt x="24003" y="4667"/>
                      <a:pt x="0" y="12954"/>
                    </a:cubicBezTo>
                    <a:cubicBezTo>
                      <a:pt x="6001" y="12002"/>
                      <a:pt x="12097" y="11239"/>
                      <a:pt x="18288" y="10763"/>
                    </a:cubicBezTo>
                    <a:cubicBezTo>
                      <a:pt x="32099" y="8191"/>
                      <a:pt x="46387" y="6858"/>
                      <a:pt x="60865" y="6858"/>
                    </a:cubicBezTo>
                    <a:cubicBezTo>
                      <a:pt x="190119" y="6858"/>
                      <a:pt x="294894" y="111633"/>
                      <a:pt x="294894" y="240887"/>
                    </a:cubicBezTo>
                    <a:cubicBezTo>
                      <a:pt x="294894" y="334042"/>
                      <a:pt x="240411" y="414528"/>
                      <a:pt x="161639" y="452152"/>
                    </a:cubicBezTo>
                    <a:cubicBezTo>
                      <a:pt x="248888" y="418147"/>
                      <a:pt x="310705" y="333280"/>
                      <a:pt x="310705" y="234029"/>
                    </a:cubicBezTo>
                    <a:cubicBezTo>
                      <a:pt x="310705" y="104775"/>
                      <a:pt x="205930" y="0"/>
                      <a:pt x="76676"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0" name="Freeform: Shape 19">
                <a:extLst>
                  <a:ext uri="{FF2B5EF4-FFF2-40B4-BE49-F238E27FC236}">
                    <a16:creationId xmlns:a16="http://schemas.microsoft.com/office/drawing/2014/main" id="{EB9F6597-2132-138A-5DED-27F149298736}"/>
                  </a:ext>
                </a:extLst>
              </p:cNvPr>
              <p:cNvSpPr/>
              <p:nvPr/>
            </p:nvSpPr>
            <p:spPr>
              <a:xfrm>
                <a:off x="9068809" y="2129098"/>
                <a:ext cx="96012" cy="25781"/>
              </a:xfrm>
              <a:custGeom>
                <a:avLst/>
                <a:gdLst>
                  <a:gd name="connsiteX0" fmla="*/ 82296 w 82295"/>
                  <a:gd name="connsiteY0" fmla="*/ 0 h 22098"/>
                  <a:gd name="connsiteX1" fmla="*/ 34099 w 82295"/>
                  <a:gd name="connsiteY1" fmla="*/ 13049 h 22098"/>
                  <a:gd name="connsiteX2" fmla="*/ 0 w 82295"/>
                  <a:gd name="connsiteY2" fmla="*/ 22098 h 22098"/>
                  <a:gd name="connsiteX3" fmla="*/ 82296 w 82295"/>
                  <a:gd name="connsiteY3" fmla="*/ 95 h 22098"/>
                </a:gdLst>
                <a:ahLst/>
                <a:cxnLst>
                  <a:cxn ang="0">
                    <a:pos x="connsiteX0" y="connsiteY0"/>
                  </a:cxn>
                  <a:cxn ang="0">
                    <a:pos x="connsiteX1" y="connsiteY1"/>
                  </a:cxn>
                  <a:cxn ang="0">
                    <a:pos x="connsiteX2" y="connsiteY2"/>
                  </a:cxn>
                  <a:cxn ang="0">
                    <a:pos x="connsiteX3" y="connsiteY3"/>
                  </a:cxn>
                </a:cxnLst>
                <a:rect l="l" t="t" r="r" b="b"/>
                <a:pathLst>
                  <a:path w="82295" h="22098">
                    <a:moveTo>
                      <a:pt x="82296" y="0"/>
                    </a:moveTo>
                    <a:cubicBezTo>
                      <a:pt x="66961" y="6001"/>
                      <a:pt x="50768" y="10382"/>
                      <a:pt x="34099" y="13049"/>
                    </a:cubicBezTo>
                    <a:cubicBezTo>
                      <a:pt x="23050" y="16859"/>
                      <a:pt x="11716" y="19907"/>
                      <a:pt x="0" y="22098"/>
                    </a:cubicBezTo>
                    <a:cubicBezTo>
                      <a:pt x="29337" y="19812"/>
                      <a:pt x="57055" y="12192"/>
                      <a:pt x="82296" y="95"/>
                    </a:cubicBezTo>
                  </a:path>
                </a:pathLst>
              </a:custGeom>
              <a:solidFill>
                <a:srgbClr val="86CB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 name="Freeform: Shape 20">
                <a:extLst>
                  <a:ext uri="{FF2B5EF4-FFF2-40B4-BE49-F238E27FC236}">
                    <a16:creationId xmlns:a16="http://schemas.microsoft.com/office/drawing/2014/main" id="{08C4F041-7DB6-8306-269B-8F083BC561D2}"/>
                  </a:ext>
                </a:extLst>
              </p:cNvPr>
              <p:cNvSpPr/>
              <p:nvPr/>
            </p:nvSpPr>
            <p:spPr>
              <a:xfrm>
                <a:off x="8774215" y="1628032"/>
                <a:ext cx="334266" cy="527513"/>
              </a:xfrm>
              <a:custGeom>
                <a:avLst/>
                <a:gdLst>
                  <a:gd name="connsiteX0" fmla="*/ 149066 w 286511"/>
                  <a:gd name="connsiteY0" fmla="*/ 0 h 452151"/>
                  <a:gd name="connsiteX1" fmla="*/ 0 w 286511"/>
                  <a:gd name="connsiteY1" fmla="*/ 218122 h 452151"/>
                  <a:gd name="connsiteX2" fmla="*/ 234029 w 286511"/>
                  <a:gd name="connsiteY2" fmla="*/ 452152 h 452151"/>
                  <a:gd name="connsiteX3" fmla="*/ 252413 w 286511"/>
                  <a:gd name="connsiteY3" fmla="*/ 451485 h 452151"/>
                  <a:gd name="connsiteX4" fmla="*/ 286512 w 286511"/>
                  <a:gd name="connsiteY4" fmla="*/ 442531 h 452151"/>
                  <a:gd name="connsiteX5" fmla="*/ 249841 w 286511"/>
                  <a:gd name="connsiteY5" fmla="*/ 445389 h 452151"/>
                  <a:gd name="connsiteX6" fmla="*/ 15812 w 286511"/>
                  <a:gd name="connsiteY6" fmla="*/ 211360 h 452151"/>
                  <a:gd name="connsiteX7" fmla="*/ 149066 w 286511"/>
                  <a:gd name="connsiteY7" fmla="*/ 95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511" h="452151">
                    <a:moveTo>
                      <a:pt x="149066" y="0"/>
                    </a:moveTo>
                    <a:cubicBezTo>
                      <a:pt x="61817" y="34004"/>
                      <a:pt x="0" y="118872"/>
                      <a:pt x="0" y="218122"/>
                    </a:cubicBezTo>
                    <a:cubicBezTo>
                      <a:pt x="0" y="347377"/>
                      <a:pt x="104775" y="452152"/>
                      <a:pt x="234029" y="452152"/>
                    </a:cubicBezTo>
                    <a:cubicBezTo>
                      <a:pt x="240221" y="452152"/>
                      <a:pt x="246316" y="451961"/>
                      <a:pt x="252413" y="451485"/>
                    </a:cubicBezTo>
                    <a:cubicBezTo>
                      <a:pt x="264128" y="449294"/>
                      <a:pt x="275463" y="446342"/>
                      <a:pt x="286512" y="442531"/>
                    </a:cubicBezTo>
                    <a:cubicBezTo>
                      <a:pt x="274511" y="444437"/>
                      <a:pt x="262319" y="445389"/>
                      <a:pt x="249841" y="445389"/>
                    </a:cubicBezTo>
                    <a:cubicBezTo>
                      <a:pt x="120587" y="445389"/>
                      <a:pt x="15812" y="340614"/>
                      <a:pt x="15812" y="211360"/>
                    </a:cubicBezTo>
                    <a:cubicBezTo>
                      <a:pt x="15812" y="118205"/>
                      <a:pt x="70295" y="37719"/>
                      <a:pt x="149066" y="95"/>
                    </a:cubicBezTo>
                  </a:path>
                </a:pathLst>
              </a:custGeom>
              <a:solidFill>
                <a:srgbClr val="5EBFB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6" name="Freeform: Shape 25">
                <a:extLst>
                  <a:ext uri="{FF2B5EF4-FFF2-40B4-BE49-F238E27FC236}">
                    <a16:creationId xmlns:a16="http://schemas.microsoft.com/office/drawing/2014/main" id="{4881FB59-F667-18BA-CBC3-D44CB882BDC3}"/>
                  </a:ext>
                </a:extLst>
              </p:cNvPr>
              <p:cNvSpPr/>
              <p:nvPr/>
            </p:nvSpPr>
            <p:spPr>
              <a:xfrm>
                <a:off x="8997577" y="1609474"/>
                <a:ext cx="322598" cy="534848"/>
              </a:xfrm>
              <a:custGeom>
                <a:avLst/>
                <a:gdLst>
                  <a:gd name="connsiteX0" fmla="*/ 42577 w 276510"/>
                  <a:gd name="connsiteY0" fmla="*/ 0 h 458438"/>
                  <a:gd name="connsiteX1" fmla="*/ 0 w 276510"/>
                  <a:gd name="connsiteY1" fmla="*/ 3905 h 458438"/>
                  <a:gd name="connsiteX2" fmla="*/ 18383 w 276510"/>
                  <a:gd name="connsiteY2" fmla="*/ 3239 h 458438"/>
                  <a:gd name="connsiteX3" fmla="*/ 252413 w 276510"/>
                  <a:gd name="connsiteY3" fmla="*/ 237268 h 458438"/>
                  <a:gd name="connsiteX4" fmla="*/ 95059 w 276510"/>
                  <a:gd name="connsiteY4" fmla="*/ 458438 h 458438"/>
                  <a:gd name="connsiteX5" fmla="*/ 143256 w 276510"/>
                  <a:gd name="connsiteY5" fmla="*/ 445389 h 458438"/>
                  <a:gd name="connsiteX6" fmla="*/ 276511 w 276510"/>
                  <a:gd name="connsiteY6" fmla="*/ 234125 h 458438"/>
                  <a:gd name="connsiteX7" fmla="*/ 42481 w 276510"/>
                  <a:gd name="connsiteY7" fmla="*/ 95 h 45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510" h="458438">
                    <a:moveTo>
                      <a:pt x="42577" y="0"/>
                    </a:moveTo>
                    <a:cubicBezTo>
                      <a:pt x="28004" y="0"/>
                      <a:pt x="13811" y="1334"/>
                      <a:pt x="0" y="3905"/>
                    </a:cubicBezTo>
                    <a:cubicBezTo>
                      <a:pt x="6096" y="3429"/>
                      <a:pt x="12192" y="3239"/>
                      <a:pt x="18383" y="3239"/>
                    </a:cubicBezTo>
                    <a:cubicBezTo>
                      <a:pt x="147638" y="3239"/>
                      <a:pt x="252413" y="108014"/>
                      <a:pt x="252413" y="237268"/>
                    </a:cubicBezTo>
                    <a:cubicBezTo>
                      <a:pt x="252413" y="339662"/>
                      <a:pt x="186690" y="426720"/>
                      <a:pt x="95059" y="458438"/>
                    </a:cubicBezTo>
                    <a:cubicBezTo>
                      <a:pt x="111823" y="455771"/>
                      <a:pt x="127921" y="451390"/>
                      <a:pt x="143256" y="445389"/>
                    </a:cubicBezTo>
                    <a:cubicBezTo>
                      <a:pt x="222123" y="407766"/>
                      <a:pt x="276511" y="327279"/>
                      <a:pt x="276511" y="234125"/>
                    </a:cubicBezTo>
                    <a:cubicBezTo>
                      <a:pt x="276511" y="104870"/>
                      <a:pt x="171736" y="95"/>
                      <a:pt x="42481" y="95"/>
                    </a:cubicBezTo>
                  </a:path>
                </a:pathLst>
              </a:custGeom>
              <a:solidFill>
                <a:srgbClr val="65BF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00CB27FE-5866-BE38-5988-E25342684F6C}"/>
                  </a:ext>
                </a:extLst>
              </p:cNvPr>
              <p:cNvSpPr/>
              <p:nvPr/>
            </p:nvSpPr>
            <p:spPr>
              <a:xfrm>
                <a:off x="8792772" y="1613253"/>
                <a:ext cx="499400" cy="534403"/>
              </a:xfrm>
              <a:custGeom>
                <a:avLst/>
                <a:gdLst>
                  <a:gd name="connsiteX0" fmla="*/ 193929 w 428053"/>
                  <a:gd name="connsiteY0" fmla="*/ 0 h 458057"/>
                  <a:gd name="connsiteX1" fmla="*/ 175546 w 428053"/>
                  <a:gd name="connsiteY1" fmla="*/ 762 h 458057"/>
                  <a:gd name="connsiteX2" fmla="*/ 133255 w 428053"/>
                  <a:gd name="connsiteY2" fmla="*/ 12763 h 458057"/>
                  <a:gd name="connsiteX3" fmla="*/ 0 w 428053"/>
                  <a:gd name="connsiteY3" fmla="*/ 224028 h 458057"/>
                  <a:gd name="connsiteX4" fmla="*/ 234029 w 428053"/>
                  <a:gd name="connsiteY4" fmla="*/ 458057 h 458057"/>
                  <a:gd name="connsiteX5" fmla="*/ 270701 w 428053"/>
                  <a:gd name="connsiteY5" fmla="*/ 455200 h 458057"/>
                  <a:gd name="connsiteX6" fmla="*/ 428054 w 428053"/>
                  <a:gd name="connsiteY6" fmla="*/ 234029 h 458057"/>
                  <a:gd name="connsiteX7" fmla="*/ 194025 w 428053"/>
                  <a:gd name="connsiteY7" fmla="*/ 0 h 4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8057">
                    <a:moveTo>
                      <a:pt x="193929" y="0"/>
                    </a:moveTo>
                    <a:cubicBezTo>
                      <a:pt x="187738" y="0"/>
                      <a:pt x="181547" y="286"/>
                      <a:pt x="175546" y="762"/>
                    </a:cubicBezTo>
                    <a:cubicBezTo>
                      <a:pt x="160877" y="3429"/>
                      <a:pt x="146780" y="7525"/>
                      <a:pt x="133255" y="12763"/>
                    </a:cubicBezTo>
                    <a:cubicBezTo>
                      <a:pt x="54388" y="50387"/>
                      <a:pt x="0" y="130873"/>
                      <a:pt x="0" y="224028"/>
                    </a:cubicBezTo>
                    <a:cubicBezTo>
                      <a:pt x="0" y="353282"/>
                      <a:pt x="104775" y="458057"/>
                      <a:pt x="234029" y="458057"/>
                    </a:cubicBezTo>
                    <a:cubicBezTo>
                      <a:pt x="246507" y="458057"/>
                      <a:pt x="258794" y="457105"/>
                      <a:pt x="270701" y="455200"/>
                    </a:cubicBezTo>
                    <a:cubicBezTo>
                      <a:pt x="362236" y="423481"/>
                      <a:pt x="428054" y="336423"/>
                      <a:pt x="428054" y="234029"/>
                    </a:cubicBezTo>
                    <a:cubicBezTo>
                      <a:pt x="428054" y="104775"/>
                      <a:pt x="323279" y="0"/>
                      <a:pt x="194025" y="0"/>
                    </a:cubicBezTo>
                  </a:path>
                </a:pathLst>
              </a:custGeom>
              <a:solidFill>
                <a:srgbClr val="59BCB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pic>
          <p:nvPicPr>
            <p:cNvPr id="14" name="Graphic 13">
              <a:extLst>
                <a:ext uri="{FF2B5EF4-FFF2-40B4-BE49-F238E27FC236}">
                  <a16:creationId xmlns:a16="http://schemas.microsoft.com/office/drawing/2014/main" id="{B89D4FD3-56C6-EA5C-2D0D-EF83B54D59C7}"/>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l="39813" t="44905" r="39193" b="43980"/>
            <a:stretch/>
          </p:blipFill>
          <p:spPr>
            <a:xfrm>
              <a:off x="7152924" y="4756078"/>
              <a:ext cx="1017131" cy="538482"/>
            </a:xfrm>
            <a:prstGeom prst="rect">
              <a:avLst/>
            </a:prstGeom>
          </p:spPr>
        </p:pic>
      </p:grpSp>
      <p:cxnSp>
        <p:nvCxnSpPr>
          <p:cNvPr id="481" name="Straight Connector 480">
            <a:extLst>
              <a:ext uri="{FF2B5EF4-FFF2-40B4-BE49-F238E27FC236}">
                <a16:creationId xmlns:a16="http://schemas.microsoft.com/office/drawing/2014/main" id="{89615FBA-D1FA-3E4C-8D39-6ED9376F329C}"/>
              </a:ext>
            </a:extLst>
          </p:cNvPr>
          <p:cNvCxnSpPr>
            <a:cxnSpLocks/>
          </p:cNvCxnSpPr>
          <p:nvPr/>
        </p:nvCxnSpPr>
        <p:spPr>
          <a:xfrm flipV="1">
            <a:off x="702010" y="1573967"/>
            <a:ext cx="0" cy="4691922"/>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pic>
        <p:nvPicPr>
          <p:cNvPr id="614" name="Imagem 28">
            <a:extLst>
              <a:ext uri="{FF2B5EF4-FFF2-40B4-BE49-F238E27FC236}">
                <a16:creationId xmlns:a16="http://schemas.microsoft.com/office/drawing/2014/main" id="{5C2D10BB-6C48-4439-1E4C-E454D9EF1E0F}"/>
              </a:ext>
            </a:extLst>
          </p:cNvPr>
          <p:cNvPicPr>
            <a:picLocks noChangeAspect="1"/>
          </p:cNvPicPr>
          <p:nvPr/>
        </p:nvPicPr>
        <p:blipFill rotWithShape="1">
          <a:blip r:embed="rId4" cstate="screen">
            <a:alphaModFix amt="62000"/>
            <a:extLst>
              <a:ext uri="{28A0092B-C50C-407E-A947-70E740481C1C}">
                <a14:useLocalDpi xmlns:a14="http://schemas.microsoft.com/office/drawing/2010/main"/>
              </a:ext>
            </a:extLst>
          </a:blip>
          <a:srcRect/>
          <a:stretch/>
        </p:blipFill>
        <p:spPr>
          <a:xfrm rot="10800000" flipH="1" flipV="1">
            <a:off x="5028160" y="1369518"/>
            <a:ext cx="639058" cy="5209082"/>
          </a:xfrm>
          <a:prstGeom prst="rect">
            <a:avLst/>
          </a:prstGeom>
        </p:spPr>
      </p:pic>
      <p:sp>
        <p:nvSpPr>
          <p:cNvPr id="4" name="TextBox 3">
            <a:extLst>
              <a:ext uri="{FF2B5EF4-FFF2-40B4-BE49-F238E27FC236}">
                <a16:creationId xmlns:a16="http://schemas.microsoft.com/office/drawing/2014/main" id="{9CEFEF98-AC5D-DF9F-EC91-5D0989B30D1A}"/>
              </a:ext>
            </a:extLst>
          </p:cNvPr>
          <p:cNvSpPr txBox="1"/>
          <p:nvPr/>
        </p:nvSpPr>
        <p:spPr>
          <a:xfrm>
            <a:off x="375293" y="333057"/>
            <a:ext cx="7671427"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Introducing </a:t>
            </a:r>
            <a:r>
              <a:rPr kumimoji="0" lang="en-US" sz="2800" b="1" i="0" u="none" strike="noStrike" kern="1200" cap="none" spc="0" normalizeH="0" baseline="0" noProof="0" err="1">
                <a:ln/>
                <a:solidFill>
                  <a:srgbClr val="002855"/>
                </a:solidFill>
                <a:effectLst/>
                <a:uLnTx/>
                <a:uFillTx/>
                <a:latin typeface="Calibri" panose="020F0502020204030204"/>
                <a:ea typeface="Verdana" panose="020B0604030504040204" pitchFamily="34" charset="0"/>
                <a:cs typeface="+mn-cs"/>
                <a:sym typeface="Zilla Slab Light"/>
                <a:rtl val="0"/>
              </a:rPr>
              <a:t>QbD</a:t>
            </a: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 Group</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Supporting companies worldwide in life science, from idea to patient.</a:t>
            </a:r>
          </a:p>
        </p:txBody>
      </p:sp>
      <p:sp>
        <p:nvSpPr>
          <p:cNvPr id="2" name="TextBox 1">
            <a:extLst>
              <a:ext uri="{FF2B5EF4-FFF2-40B4-BE49-F238E27FC236}">
                <a16:creationId xmlns:a16="http://schemas.microsoft.com/office/drawing/2014/main" id="{FF0C45F1-A6B9-BE2F-58C5-B59E8D7ECAB9}"/>
              </a:ext>
            </a:extLst>
          </p:cNvPr>
          <p:cNvSpPr txBox="1"/>
          <p:nvPr/>
        </p:nvSpPr>
        <p:spPr>
          <a:xfrm>
            <a:off x="1173679" y="1318757"/>
            <a:ext cx="3504187" cy="507831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At </a:t>
            </a:r>
            <a:r>
              <a:rPr kumimoji="0" lang="en-US" sz="1600" b="0" i="0" u="none" strike="noStrike" kern="1200" cap="none" spc="0" normalizeH="0" baseline="0" noProof="0" err="1">
                <a:ln/>
                <a:solidFill>
                  <a:srgbClr val="002855"/>
                </a:solidFill>
                <a:effectLst/>
                <a:uLnTx/>
                <a:uFillTx/>
                <a:latin typeface="Calibri Light" panose="020F0302020204030204"/>
                <a:ea typeface="+mn-ea"/>
                <a:cs typeface="+mn-cs"/>
                <a:rtl val="0"/>
              </a:rPr>
              <a:t>QbD</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 Group, we empower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the life science industry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through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end-to-end,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flexible solutions that tackle the most pressing challenges.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endPar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endParaRPr>
          </a:p>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Our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global team of +600 experts</a:t>
            </a:r>
            <a:b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acts as an extension of your in-house capabilities, providing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deep domain expertise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across medical devices,</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in vitro diagnostics, pharma,</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and biotech industries.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endPar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endParaRPr>
          </a:p>
          <a:p>
            <a:pPr marL="0" marR="0" lvl="0" indent="0" algn="l" defTabSz="914400" rtl="0" eaLnBrk="1" fontAlgn="auto" latinLnBrk="0" hangingPunct="1">
              <a:lnSpc>
                <a:spcPct val="100000"/>
              </a:lnSpc>
              <a:spcBef>
                <a:spcPts val="600"/>
              </a:spcBef>
              <a:spcAft>
                <a:spcPts val="6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Leveraging our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full life cycle support,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robust technical expertise, and a commitment to operational excellence, we ensure your projects achieve milestones efficiently and effectively, enhancing productivity and ultimately patient outcomes.</a:t>
            </a:r>
          </a:p>
        </p:txBody>
      </p:sp>
      <p:sp>
        <p:nvSpPr>
          <p:cNvPr id="455" name="TextBox 454">
            <a:extLst>
              <a:ext uri="{FF2B5EF4-FFF2-40B4-BE49-F238E27FC236}">
                <a16:creationId xmlns:a16="http://schemas.microsoft.com/office/drawing/2014/main" id="{EC8BF285-20CC-7CE9-0014-4F15E5AECC2B}"/>
              </a:ext>
            </a:extLst>
          </p:cNvPr>
          <p:cNvSpPr txBox="1"/>
          <p:nvPr/>
        </p:nvSpPr>
        <p:spPr>
          <a:xfrm>
            <a:off x="5326580" y="2331574"/>
            <a:ext cx="1551885" cy="1140569"/>
          </a:xfrm>
          <a:prstGeom prst="rect">
            <a:avLst/>
          </a:prstGeom>
          <a:noFill/>
        </p:spPr>
        <p:txBody>
          <a:bodyPr wrap="square" rtlCol="0">
            <a:spAutoFit/>
          </a:bodyPr>
          <a:lstStyle/>
          <a:p>
            <a:pPr marL="0" marR="0" lvl="0" indent="0" algn="l" defTabSz="914400" rtl="0" eaLnBrk="1" fontAlgn="auto" latinLnBrk="0" hangingPunct="1">
              <a:lnSpc>
                <a:spcPct val="85000"/>
              </a:lnSpc>
              <a:spcBef>
                <a:spcPts val="1200"/>
              </a:spcBef>
              <a:spcAft>
                <a:spcPts val="1200"/>
              </a:spcAft>
              <a:buClrTx/>
              <a:buSzTx/>
              <a:buFontTx/>
              <a:buNone/>
              <a:tabLst/>
              <a:defRPr/>
            </a:pP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+600 experts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worldwide</a:t>
            </a:r>
            <a:br>
              <a:rPr kumimoji="0" lang="uk-UA"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with deep industry knowledge</a:t>
            </a:r>
          </a:p>
        </p:txBody>
      </p:sp>
      <p:sp>
        <p:nvSpPr>
          <p:cNvPr id="457" name="TextBox 456">
            <a:extLst>
              <a:ext uri="{FF2B5EF4-FFF2-40B4-BE49-F238E27FC236}">
                <a16:creationId xmlns:a16="http://schemas.microsoft.com/office/drawing/2014/main" id="{D4BFF392-1C13-FCE5-B86E-B529B877525B}"/>
              </a:ext>
            </a:extLst>
          </p:cNvPr>
          <p:cNvSpPr txBox="1"/>
          <p:nvPr/>
        </p:nvSpPr>
        <p:spPr>
          <a:xfrm>
            <a:off x="8680241" y="2331574"/>
            <a:ext cx="1469518" cy="931281"/>
          </a:xfrm>
          <a:prstGeom prst="rect">
            <a:avLst/>
          </a:prstGeom>
          <a:noFill/>
        </p:spPr>
        <p:txBody>
          <a:bodyPr wrap="square" rtlCol="0">
            <a:spAutoFit/>
          </a:bodyPr>
          <a:lstStyle/>
          <a:p>
            <a:pPr marL="0" marR="0" lvl="0" indent="0" algn="l" defTabSz="914400" rtl="0" eaLnBrk="1" fontAlgn="auto" latinLnBrk="0" hangingPunct="1">
              <a:lnSpc>
                <a:spcPct val="85000"/>
              </a:lnSpc>
              <a:spcBef>
                <a:spcPts val="1200"/>
              </a:spcBef>
              <a:spcAft>
                <a:spcPts val="12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Broad range</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of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end-to-end services</a:t>
            </a:r>
            <a:b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b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&amp; solutions</a:t>
            </a:r>
          </a:p>
        </p:txBody>
      </p:sp>
      <p:sp>
        <p:nvSpPr>
          <p:cNvPr id="216" name="TextBox 215">
            <a:extLst>
              <a:ext uri="{FF2B5EF4-FFF2-40B4-BE49-F238E27FC236}">
                <a16:creationId xmlns:a16="http://schemas.microsoft.com/office/drawing/2014/main" id="{0F1EA186-DEBE-2EF8-5509-7FAF6CA4CA4F}"/>
              </a:ext>
            </a:extLst>
          </p:cNvPr>
          <p:cNvSpPr txBox="1"/>
          <p:nvPr/>
        </p:nvSpPr>
        <p:spPr>
          <a:xfrm>
            <a:off x="5224935" y="5672706"/>
            <a:ext cx="1742130" cy="294183"/>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Joy</a:t>
            </a:r>
          </a:p>
        </p:txBody>
      </p:sp>
      <p:sp>
        <p:nvSpPr>
          <p:cNvPr id="270" name="Rectangle: Rounded Corners 269">
            <a:extLst>
              <a:ext uri="{FF2B5EF4-FFF2-40B4-BE49-F238E27FC236}">
                <a16:creationId xmlns:a16="http://schemas.microsoft.com/office/drawing/2014/main" id="{8D281BC5-BEEE-6987-3EAB-951087E170A6}"/>
              </a:ext>
            </a:extLst>
          </p:cNvPr>
          <p:cNvSpPr/>
          <p:nvPr/>
        </p:nvSpPr>
        <p:spPr>
          <a:xfrm flipH="1">
            <a:off x="5346098" y="3827713"/>
            <a:ext cx="6391508" cy="534580"/>
          </a:xfrm>
          <a:prstGeom prst="roundRect">
            <a:avLst>
              <a:gd name="adj" fmla="val 50000"/>
            </a:avLst>
          </a:prstGeom>
          <a:solidFill>
            <a:schemeClr val="tx2"/>
          </a:solidFill>
          <a:ln w="12700" cap="flat" cmpd="sng" algn="ctr">
            <a:noFill/>
            <a:prstDash val="solid"/>
            <a:miter lim="800000"/>
          </a:ln>
          <a:effectLst/>
        </p:spPr>
        <p:txBody>
          <a:bodyPr wrap="none" lIns="180000" tIns="0" rIns="180000" bIns="0" rtlCol="0" anchor="ctr">
            <a:noAutofit/>
          </a:bodyPr>
          <a:lstStyle/>
          <a:p>
            <a:pPr marL="0" marR="0" lvl="0" indent="0" algn="l" defTabSz="457200" rtl="0" eaLnBrk="1" fontAlgn="auto" latinLnBrk="0" hangingPunct="1">
              <a:lnSpc>
                <a:spcPct val="85000"/>
              </a:lnSpc>
              <a:spcBef>
                <a:spcPts val="0"/>
              </a:spcBef>
              <a:spcAft>
                <a:spcPts val="0"/>
              </a:spcAft>
              <a:buClrTx/>
              <a:buSzTx/>
              <a:buFontTx/>
              <a:buNone/>
              <a:tabLst/>
              <a:defRPr/>
            </a:pPr>
            <a:r>
              <a:rPr kumimoji="0" lang="pt-PT" sz="1600" b="1" i="0" u="none" strike="noStrike" kern="1200" cap="none" spc="0" normalizeH="0" baseline="0" noProof="0">
                <a:ln/>
                <a:solidFill>
                  <a:prstClr val="white"/>
                </a:solidFill>
                <a:effectLst/>
                <a:uLnTx/>
                <a:uFillTx/>
                <a:latin typeface="Calibri" panose="020F0502020204030204"/>
                <a:ea typeface="+mn-ea"/>
                <a:cs typeface="+mn-cs"/>
                <a:rtl val="0"/>
              </a:rPr>
              <a:t>COMPANY VALUES</a:t>
            </a:r>
          </a:p>
        </p:txBody>
      </p:sp>
      <p:sp>
        <p:nvSpPr>
          <p:cNvPr id="317" name="TextBox 316">
            <a:extLst>
              <a:ext uri="{FF2B5EF4-FFF2-40B4-BE49-F238E27FC236}">
                <a16:creationId xmlns:a16="http://schemas.microsoft.com/office/drawing/2014/main" id="{DC5A7C4F-10DC-AD23-0F32-8D36C56AA45A}"/>
              </a:ext>
            </a:extLst>
          </p:cNvPr>
          <p:cNvSpPr txBox="1"/>
          <p:nvPr/>
        </p:nvSpPr>
        <p:spPr>
          <a:xfrm>
            <a:off x="6990238" y="2331574"/>
            <a:ext cx="1669919" cy="721993"/>
          </a:xfrm>
          <a:prstGeom prst="rect">
            <a:avLst/>
          </a:prstGeom>
          <a:noFill/>
        </p:spPr>
        <p:txBody>
          <a:bodyPr wrap="square" rtlCol="0">
            <a:spAutoFit/>
          </a:bodyPr>
          <a:lstStyle/>
          <a:p>
            <a:pPr marL="0" marR="0" lvl="0" indent="0" algn="l" defTabSz="914400" rtl="0" eaLnBrk="1" fontAlgn="auto" latinLnBrk="0" hangingPunct="1">
              <a:lnSpc>
                <a:spcPct val="85000"/>
              </a:lnSpc>
              <a:spcBef>
                <a:spcPts val="1200"/>
              </a:spcBef>
              <a:spcAft>
                <a:spcPts val="1200"/>
              </a:spcAft>
              <a:buClrTx/>
              <a:buSzTx/>
              <a:buFontTx/>
              <a:buNone/>
              <a:tabLst/>
              <a:defRPr/>
            </a:pP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Full life cycle support,</a:t>
            </a:r>
            <a:r>
              <a:rPr kumimoji="0" lang="uk-UA" sz="1600" b="1" i="0" u="none" strike="noStrike" kern="1200" cap="none" spc="0" normalizeH="0" baseline="0" noProof="0">
                <a:ln/>
                <a:solidFill>
                  <a:srgbClr val="002855"/>
                </a:solidFill>
                <a:effectLst/>
                <a:uLnTx/>
                <a:uFillTx/>
                <a:latin typeface="Calibri" panose="020F0502020204030204"/>
                <a:ea typeface="+mn-ea"/>
                <a:cs typeface="+mn-cs"/>
                <a:rtl val="0"/>
              </a:rPr>
              <a:t>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from idea</a:t>
            </a:r>
            <a:r>
              <a:rPr kumimoji="0" lang="uk-UA" sz="1600" b="0" i="0" u="none" strike="noStrike" kern="1200" cap="none" spc="0" normalizeH="0" baseline="0" noProof="0">
                <a:ln/>
                <a:solidFill>
                  <a:srgbClr val="002855"/>
                </a:solidFill>
                <a:effectLst/>
                <a:uLnTx/>
                <a:uFillTx/>
                <a:latin typeface="Calibri Light" panose="020F0302020204030204"/>
                <a:ea typeface="+mn-ea"/>
                <a:cs typeface="+mn-cs"/>
                <a:rtl val="0"/>
              </a:rPr>
              <a:t> </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to patient</a:t>
            </a:r>
          </a:p>
        </p:txBody>
      </p:sp>
      <p:sp>
        <p:nvSpPr>
          <p:cNvPr id="318" name="TextBox 317">
            <a:extLst>
              <a:ext uri="{FF2B5EF4-FFF2-40B4-BE49-F238E27FC236}">
                <a16:creationId xmlns:a16="http://schemas.microsoft.com/office/drawing/2014/main" id="{64556435-1041-1BB3-889B-F8F525DC3023}"/>
              </a:ext>
            </a:extLst>
          </p:cNvPr>
          <p:cNvSpPr txBox="1"/>
          <p:nvPr/>
        </p:nvSpPr>
        <p:spPr>
          <a:xfrm>
            <a:off x="10421924" y="2331574"/>
            <a:ext cx="1228391" cy="1140569"/>
          </a:xfrm>
          <a:prstGeom prst="rect">
            <a:avLst/>
          </a:prstGeom>
          <a:noFill/>
        </p:spPr>
        <p:txBody>
          <a:bodyPr wrap="square" rtlCol="0">
            <a:spAutoFit/>
          </a:bodyPr>
          <a:lstStyle/>
          <a:p>
            <a:pPr marL="0" marR="0" lvl="0" indent="0" algn="l" defTabSz="914400" rtl="0" eaLnBrk="1" fontAlgn="auto" latinLnBrk="0" hangingPunct="1">
              <a:lnSpc>
                <a:spcPct val="85000"/>
              </a:lnSpc>
              <a:spcBef>
                <a:spcPts val="1200"/>
              </a:spcBef>
              <a:spcAft>
                <a:spcPts val="12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Extensive experience with </a:t>
            </a: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global regulatory authorities</a:t>
            </a:r>
          </a:p>
        </p:txBody>
      </p:sp>
      <p:sp>
        <p:nvSpPr>
          <p:cNvPr id="428" name="TextBox 427">
            <a:extLst>
              <a:ext uri="{FF2B5EF4-FFF2-40B4-BE49-F238E27FC236}">
                <a16:creationId xmlns:a16="http://schemas.microsoft.com/office/drawing/2014/main" id="{062BE8B8-FB9A-C7FF-5758-7E82E68F4739}"/>
              </a:ext>
            </a:extLst>
          </p:cNvPr>
          <p:cNvSpPr txBox="1"/>
          <p:nvPr/>
        </p:nvSpPr>
        <p:spPr>
          <a:xfrm>
            <a:off x="7079045" y="5672706"/>
            <a:ext cx="1295494" cy="294183"/>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Partnership</a:t>
            </a:r>
          </a:p>
        </p:txBody>
      </p:sp>
      <p:sp>
        <p:nvSpPr>
          <p:cNvPr id="429" name="TextBox 428">
            <a:extLst>
              <a:ext uri="{FF2B5EF4-FFF2-40B4-BE49-F238E27FC236}">
                <a16:creationId xmlns:a16="http://schemas.microsoft.com/office/drawing/2014/main" id="{04338302-60E4-106F-9983-3C540E327953}"/>
              </a:ext>
            </a:extLst>
          </p:cNvPr>
          <p:cNvSpPr txBox="1"/>
          <p:nvPr/>
        </p:nvSpPr>
        <p:spPr>
          <a:xfrm>
            <a:off x="8542200" y="5672706"/>
            <a:ext cx="1742130" cy="294183"/>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Extra mile</a:t>
            </a:r>
          </a:p>
        </p:txBody>
      </p:sp>
      <p:sp>
        <p:nvSpPr>
          <p:cNvPr id="430" name="TextBox 429">
            <a:extLst>
              <a:ext uri="{FF2B5EF4-FFF2-40B4-BE49-F238E27FC236}">
                <a16:creationId xmlns:a16="http://schemas.microsoft.com/office/drawing/2014/main" id="{6C65B23A-C93F-256F-558B-9AA229CC051F}"/>
              </a:ext>
            </a:extLst>
          </p:cNvPr>
          <p:cNvSpPr txBox="1"/>
          <p:nvPr/>
        </p:nvSpPr>
        <p:spPr>
          <a:xfrm>
            <a:off x="10203320" y="5672706"/>
            <a:ext cx="1742130" cy="49116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Getting</a:t>
            </a:r>
            <a:b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br>
            <a:r>
              <a:rPr kumimoji="0" lang="en-US" sz="16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things done</a:t>
            </a:r>
          </a:p>
        </p:txBody>
      </p:sp>
      <p:grpSp>
        <p:nvGrpSpPr>
          <p:cNvPr id="434" name="Group 433">
            <a:extLst>
              <a:ext uri="{FF2B5EF4-FFF2-40B4-BE49-F238E27FC236}">
                <a16:creationId xmlns:a16="http://schemas.microsoft.com/office/drawing/2014/main" id="{B704B64C-5C6A-B12A-0049-61ECD19535F2}"/>
              </a:ext>
            </a:extLst>
          </p:cNvPr>
          <p:cNvGrpSpPr/>
          <p:nvPr/>
        </p:nvGrpSpPr>
        <p:grpSpPr>
          <a:xfrm>
            <a:off x="6904705" y="5742694"/>
            <a:ext cx="3335785" cy="202319"/>
            <a:chOff x="6885187" y="4535250"/>
            <a:chExt cx="3335785" cy="995095"/>
          </a:xfrm>
        </p:grpSpPr>
        <p:cxnSp>
          <p:nvCxnSpPr>
            <p:cNvPr id="431" name="Straight Connector 430">
              <a:extLst>
                <a:ext uri="{FF2B5EF4-FFF2-40B4-BE49-F238E27FC236}">
                  <a16:creationId xmlns:a16="http://schemas.microsoft.com/office/drawing/2014/main" id="{3FADD86C-7613-6A0D-E8F0-BF4E255A9747}"/>
                </a:ext>
              </a:extLst>
            </p:cNvPr>
            <p:cNvCxnSpPr>
              <a:cxnSpLocks/>
            </p:cNvCxnSpPr>
            <p:nvPr/>
          </p:nvCxnSpPr>
          <p:spPr>
            <a:xfrm flipH="1" flipV="1">
              <a:off x="6885187"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62269EF9-269C-7C9B-1766-278DEBA25410}"/>
                </a:ext>
              </a:extLst>
            </p:cNvPr>
            <p:cNvCxnSpPr>
              <a:cxnSpLocks/>
            </p:cNvCxnSpPr>
            <p:nvPr/>
          </p:nvCxnSpPr>
          <p:spPr>
            <a:xfrm flipH="1" flipV="1">
              <a:off x="8552984"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28483390-A224-6588-B03D-E267E41F5F1E}"/>
                </a:ext>
              </a:extLst>
            </p:cNvPr>
            <p:cNvCxnSpPr>
              <a:cxnSpLocks/>
            </p:cNvCxnSpPr>
            <p:nvPr/>
          </p:nvCxnSpPr>
          <p:spPr>
            <a:xfrm flipH="1" flipV="1">
              <a:off x="10220971"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435" name="Group 434">
            <a:extLst>
              <a:ext uri="{FF2B5EF4-FFF2-40B4-BE49-F238E27FC236}">
                <a16:creationId xmlns:a16="http://schemas.microsoft.com/office/drawing/2014/main" id="{8EC8465C-D421-0033-7852-F2DBE7426130}"/>
              </a:ext>
            </a:extLst>
          </p:cNvPr>
          <p:cNvGrpSpPr/>
          <p:nvPr/>
        </p:nvGrpSpPr>
        <p:grpSpPr>
          <a:xfrm>
            <a:off x="6885187" y="2433845"/>
            <a:ext cx="3335785" cy="1058335"/>
            <a:chOff x="6885187" y="4535250"/>
            <a:chExt cx="3335785" cy="995095"/>
          </a:xfrm>
        </p:grpSpPr>
        <p:cxnSp>
          <p:nvCxnSpPr>
            <p:cNvPr id="436" name="Straight Connector 435">
              <a:extLst>
                <a:ext uri="{FF2B5EF4-FFF2-40B4-BE49-F238E27FC236}">
                  <a16:creationId xmlns:a16="http://schemas.microsoft.com/office/drawing/2014/main" id="{09951740-B789-F1F9-C0F3-C5EFFAD65E5F}"/>
                </a:ext>
              </a:extLst>
            </p:cNvPr>
            <p:cNvCxnSpPr>
              <a:cxnSpLocks/>
            </p:cNvCxnSpPr>
            <p:nvPr/>
          </p:nvCxnSpPr>
          <p:spPr>
            <a:xfrm flipH="1" flipV="1">
              <a:off x="6885187"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CBB7C000-086B-EBFE-9A43-A4756E2FF1AF}"/>
                </a:ext>
              </a:extLst>
            </p:cNvPr>
            <p:cNvCxnSpPr>
              <a:cxnSpLocks/>
            </p:cNvCxnSpPr>
            <p:nvPr/>
          </p:nvCxnSpPr>
          <p:spPr>
            <a:xfrm flipH="1" flipV="1">
              <a:off x="8552984"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AA946727-10E0-4C3B-E978-9EFD045D82DE}"/>
                </a:ext>
              </a:extLst>
            </p:cNvPr>
            <p:cNvCxnSpPr>
              <a:cxnSpLocks/>
            </p:cNvCxnSpPr>
            <p:nvPr/>
          </p:nvCxnSpPr>
          <p:spPr>
            <a:xfrm flipH="1" flipV="1">
              <a:off x="10220971" y="4535250"/>
              <a:ext cx="1" cy="99509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683" name="Group 682">
            <a:extLst>
              <a:ext uri="{FF2B5EF4-FFF2-40B4-BE49-F238E27FC236}">
                <a16:creationId xmlns:a16="http://schemas.microsoft.com/office/drawing/2014/main" id="{DCAC5252-F90E-4B3A-E8FB-EF9AE1567968}"/>
              </a:ext>
            </a:extLst>
          </p:cNvPr>
          <p:cNvGrpSpPr/>
          <p:nvPr/>
        </p:nvGrpSpPr>
        <p:grpSpPr>
          <a:xfrm>
            <a:off x="8890125" y="4568734"/>
            <a:ext cx="981228" cy="956157"/>
            <a:chOff x="-2111302" y="1748014"/>
            <a:chExt cx="1158402" cy="1128804"/>
          </a:xfrm>
        </p:grpSpPr>
        <p:sp>
          <p:nvSpPr>
            <p:cNvPr id="670" name="Freeform: Shape 669">
              <a:extLst>
                <a:ext uri="{FF2B5EF4-FFF2-40B4-BE49-F238E27FC236}">
                  <a16:creationId xmlns:a16="http://schemas.microsoft.com/office/drawing/2014/main" id="{5CFAFD73-541F-8CCE-B739-2C94DBAFB7DE}"/>
                </a:ext>
              </a:extLst>
            </p:cNvPr>
            <p:cNvSpPr/>
            <p:nvPr/>
          </p:nvSpPr>
          <p:spPr>
            <a:xfrm>
              <a:off x="-2111302" y="1788629"/>
              <a:ext cx="1059024" cy="1059023"/>
            </a:xfrm>
            <a:custGeom>
              <a:avLst/>
              <a:gdLst>
                <a:gd name="connsiteX0" fmla="*/ 466915 w 466915"/>
                <a:gd name="connsiteY0" fmla="*/ 233458 h 466915"/>
                <a:gd name="connsiteX1" fmla="*/ 233458 w 466915"/>
                <a:gd name="connsiteY1" fmla="*/ 466916 h 466915"/>
                <a:gd name="connsiteX2" fmla="*/ 0 w 466915"/>
                <a:gd name="connsiteY2" fmla="*/ 233458 h 466915"/>
                <a:gd name="connsiteX3" fmla="*/ 233458 w 466915"/>
                <a:gd name="connsiteY3" fmla="*/ 0 h 466915"/>
                <a:gd name="connsiteX4" fmla="*/ 466915 w 466915"/>
                <a:gd name="connsiteY4" fmla="*/ 233458 h 466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915" h="466915">
                  <a:moveTo>
                    <a:pt x="466915" y="233458"/>
                  </a:moveTo>
                  <a:cubicBezTo>
                    <a:pt x="466915" y="362426"/>
                    <a:pt x="362426" y="466916"/>
                    <a:pt x="233458" y="466916"/>
                  </a:cubicBezTo>
                  <a:cubicBezTo>
                    <a:pt x="104489" y="466916"/>
                    <a:pt x="0" y="362426"/>
                    <a:pt x="0" y="233458"/>
                  </a:cubicBezTo>
                  <a:cubicBezTo>
                    <a:pt x="0" y="104489"/>
                    <a:pt x="104489" y="0"/>
                    <a:pt x="233458" y="0"/>
                  </a:cubicBezTo>
                  <a:cubicBezTo>
                    <a:pt x="362426" y="0"/>
                    <a:pt x="466915" y="104489"/>
                    <a:pt x="466915" y="233458"/>
                  </a:cubicBezTo>
                </a:path>
              </a:pathLst>
            </a:custGeom>
            <a:solidFill>
              <a:srgbClr val="B574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1" name="Freeform: Shape 670">
              <a:extLst>
                <a:ext uri="{FF2B5EF4-FFF2-40B4-BE49-F238E27FC236}">
                  <a16:creationId xmlns:a16="http://schemas.microsoft.com/office/drawing/2014/main" id="{65F5AEF7-3EC2-192D-5549-6545A0824237}"/>
                </a:ext>
              </a:extLst>
            </p:cNvPr>
            <p:cNvSpPr/>
            <p:nvPr/>
          </p:nvSpPr>
          <p:spPr>
            <a:xfrm>
              <a:off x="-1731288" y="1748014"/>
              <a:ext cx="778388" cy="892889"/>
            </a:xfrm>
            <a:custGeom>
              <a:avLst/>
              <a:gdLst>
                <a:gd name="connsiteX0" fmla="*/ 109823 w 343185"/>
                <a:gd name="connsiteY0" fmla="*/ 0 h 393668"/>
                <a:gd name="connsiteX1" fmla="*/ 0 w 343185"/>
                <a:gd name="connsiteY1" fmla="*/ 27432 h 393668"/>
                <a:gd name="connsiteX2" fmla="*/ 65913 w 343185"/>
                <a:gd name="connsiteY2" fmla="*/ 18002 h 393668"/>
                <a:gd name="connsiteX3" fmla="*/ 204406 w 343185"/>
                <a:gd name="connsiteY3" fmla="*/ 63532 h 393668"/>
                <a:gd name="connsiteX4" fmla="*/ 318706 w 343185"/>
                <a:gd name="connsiteY4" fmla="*/ 264319 h 393668"/>
                <a:gd name="connsiteX5" fmla="*/ 279559 w 343185"/>
                <a:gd name="connsiteY5" fmla="*/ 393668 h 393668"/>
                <a:gd name="connsiteX6" fmla="*/ 343186 w 343185"/>
                <a:gd name="connsiteY6" fmla="*/ 233458 h 393668"/>
                <a:gd name="connsiteX7" fmla="*/ 109728 w 343185"/>
                <a:gd name="connsiteY7" fmla="*/ 0 h 39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185" h="393668">
                  <a:moveTo>
                    <a:pt x="109823" y="0"/>
                  </a:moveTo>
                  <a:cubicBezTo>
                    <a:pt x="70104" y="0"/>
                    <a:pt x="32766" y="9906"/>
                    <a:pt x="0" y="27432"/>
                  </a:cubicBezTo>
                  <a:cubicBezTo>
                    <a:pt x="20860" y="21241"/>
                    <a:pt x="43053" y="18002"/>
                    <a:pt x="65913" y="18002"/>
                  </a:cubicBezTo>
                  <a:cubicBezTo>
                    <a:pt x="117729" y="18002"/>
                    <a:pt x="165640" y="34862"/>
                    <a:pt x="204406" y="63532"/>
                  </a:cubicBezTo>
                  <a:cubicBezTo>
                    <a:pt x="272891" y="104204"/>
                    <a:pt x="318706" y="178879"/>
                    <a:pt x="318706" y="264319"/>
                  </a:cubicBezTo>
                  <a:cubicBezTo>
                    <a:pt x="318706" y="312134"/>
                    <a:pt x="304324" y="356711"/>
                    <a:pt x="279559" y="393668"/>
                  </a:cubicBezTo>
                  <a:cubicBezTo>
                    <a:pt x="318992" y="351854"/>
                    <a:pt x="343186" y="295466"/>
                    <a:pt x="343186" y="233458"/>
                  </a:cubicBezTo>
                  <a:cubicBezTo>
                    <a:pt x="343186" y="104489"/>
                    <a:pt x="238696" y="0"/>
                    <a:pt x="109728" y="0"/>
                  </a:cubicBezTo>
                </a:path>
              </a:pathLst>
            </a:custGeom>
            <a:solidFill>
              <a:srgbClr val="DEB0C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2" name="Freeform: Shape 671">
              <a:extLst>
                <a:ext uri="{FF2B5EF4-FFF2-40B4-BE49-F238E27FC236}">
                  <a16:creationId xmlns:a16="http://schemas.microsoft.com/office/drawing/2014/main" id="{E0C363FD-6EC4-D18F-E9DF-1FA9D1B09A67}"/>
                </a:ext>
              </a:extLst>
            </p:cNvPr>
            <p:cNvSpPr/>
            <p:nvPr/>
          </p:nvSpPr>
          <p:spPr>
            <a:xfrm>
              <a:off x="-1922916" y="1788629"/>
              <a:ext cx="655463" cy="195297"/>
            </a:xfrm>
            <a:custGeom>
              <a:avLst/>
              <a:gdLst>
                <a:gd name="connsiteX0" fmla="*/ 150400 w 288988"/>
                <a:gd name="connsiteY0" fmla="*/ 0 h 86105"/>
                <a:gd name="connsiteX1" fmla="*/ 84487 w 288988"/>
                <a:gd name="connsiteY1" fmla="*/ 9430 h 86105"/>
                <a:gd name="connsiteX2" fmla="*/ 0 w 288988"/>
                <a:gd name="connsiteY2" fmla="*/ 86106 h 86105"/>
                <a:gd name="connsiteX3" fmla="*/ 169831 w 288988"/>
                <a:gd name="connsiteY3" fmla="*/ 12859 h 86105"/>
                <a:gd name="connsiteX4" fmla="*/ 288988 w 288988"/>
                <a:gd name="connsiteY4" fmla="*/ 45529 h 86105"/>
                <a:gd name="connsiteX5" fmla="*/ 150495 w 288988"/>
                <a:gd name="connsiteY5" fmla="*/ 0 h 8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988" h="86105">
                  <a:moveTo>
                    <a:pt x="150400" y="0"/>
                  </a:moveTo>
                  <a:cubicBezTo>
                    <a:pt x="127540" y="0"/>
                    <a:pt x="105346" y="3334"/>
                    <a:pt x="84487" y="9430"/>
                  </a:cubicBezTo>
                  <a:cubicBezTo>
                    <a:pt x="50387" y="27622"/>
                    <a:pt x="21336" y="54102"/>
                    <a:pt x="0" y="86106"/>
                  </a:cubicBezTo>
                  <a:cubicBezTo>
                    <a:pt x="42577" y="41053"/>
                    <a:pt x="102870" y="12859"/>
                    <a:pt x="169831" y="12859"/>
                  </a:cubicBezTo>
                  <a:cubicBezTo>
                    <a:pt x="213360" y="12859"/>
                    <a:pt x="254032" y="24765"/>
                    <a:pt x="288988" y="45529"/>
                  </a:cubicBezTo>
                  <a:cubicBezTo>
                    <a:pt x="250222" y="16954"/>
                    <a:pt x="202311" y="0"/>
                    <a:pt x="150495" y="0"/>
                  </a:cubicBezTo>
                </a:path>
              </a:pathLst>
            </a:custGeom>
            <a:solidFill>
              <a:srgbClr val="CB87B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3" name="Freeform: Shape 672">
              <a:extLst>
                <a:ext uri="{FF2B5EF4-FFF2-40B4-BE49-F238E27FC236}">
                  <a16:creationId xmlns:a16="http://schemas.microsoft.com/office/drawing/2014/main" id="{C3E7B582-7EA2-DEE3-3B99-0973332DA71F}"/>
                </a:ext>
              </a:extLst>
            </p:cNvPr>
            <p:cNvSpPr/>
            <p:nvPr/>
          </p:nvSpPr>
          <p:spPr>
            <a:xfrm>
              <a:off x="-1851621" y="2640687"/>
              <a:ext cx="754840" cy="236131"/>
            </a:xfrm>
            <a:custGeom>
              <a:avLst/>
              <a:gdLst>
                <a:gd name="connsiteX0" fmla="*/ 332708 w 332803"/>
                <a:gd name="connsiteY0" fmla="*/ 0 h 104108"/>
                <a:gd name="connsiteX1" fmla="*/ 228886 w 332803"/>
                <a:gd name="connsiteY1" fmla="*/ 63817 h 104108"/>
                <a:gd name="connsiteX2" fmla="*/ 119063 w 332803"/>
                <a:gd name="connsiteY2" fmla="*/ 91250 h 104108"/>
                <a:gd name="connsiteX3" fmla="*/ 0 w 332803"/>
                <a:gd name="connsiteY3" fmla="*/ 58579 h 104108"/>
                <a:gd name="connsiteX4" fmla="*/ 138494 w 332803"/>
                <a:gd name="connsiteY4" fmla="*/ 104108 h 104108"/>
                <a:gd name="connsiteX5" fmla="*/ 332804 w 332803"/>
                <a:gd name="connsiteY5" fmla="*/ 95 h 10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803" h="104108">
                  <a:moveTo>
                    <a:pt x="332708" y="0"/>
                  </a:moveTo>
                  <a:cubicBezTo>
                    <a:pt x="304705" y="29623"/>
                    <a:pt x="268986" y="52006"/>
                    <a:pt x="228886" y="63817"/>
                  </a:cubicBezTo>
                  <a:cubicBezTo>
                    <a:pt x="196120" y="81343"/>
                    <a:pt x="158782" y="91250"/>
                    <a:pt x="119063" y="91250"/>
                  </a:cubicBezTo>
                  <a:cubicBezTo>
                    <a:pt x="75533" y="91250"/>
                    <a:pt x="34766" y="79343"/>
                    <a:pt x="0" y="58579"/>
                  </a:cubicBezTo>
                  <a:cubicBezTo>
                    <a:pt x="38767" y="87154"/>
                    <a:pt x="86678" y="104108"/>
                    <a:pt x="138494" y="104108"/>
                  </a:cubicBezTo>
                  <a:cubicBezTo>
                    <a:pt x="219551" y="104108"/>
                    <a:pt x="290989" y="62770"/>
                    <a:pt x="332804" y="95"/>
                  </a:cubicBezTo>
                </a:path>
              </a:pathLst>
            </a:custGeom>
            <a:solidFill>
              <a:srgbClr val="C8AD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4" name="Freeform: Shape 673">
              <a:extLst>
                <a:ext uri="{FF2B5EF4-FFF2-40B4-BE49-F238E27FC236}">
                  <a16:creationId xmlns:a16="http://schemas.microsoft.com/office/drawing/2014/main" id="{27148F8A-7064-D0AF-D1B5-39365A6BFC46}"/>
                </a:ext>
              </a:extLst>
            </p:cNvPr>
            <p:cNvSpPr/>
            <p:nvPr/>
          </p:nvSpPr>
          <p:spPr>
            <a:xfrm>
              <a:off x="-2067230" y="1983929"/>
              <a:ext cx="734749" cy="863723"/>
            </a:xfrm>
            <a:custGeom>
              <a:avLst/>
              <a:gdLst>
                <a:gd name="connsiteX0" fmla="*/ 63627 w 323945"/>
                <a:gd name="connsiteY0" fmla="*/ 0 h 380809"/>
                <a:gd name="connsiteX1" fmla="*/ 0 w 323945"/>
                <a:gd name="connsiteY1" fmla="*/ 160211 h 380809"/>
                <a:gd name="connsiteX2" fmla="*/ 94964 w 323945"/>
                <a:gd name="connsiteY2" fmla="*/ 348139 h 380809"/>
                <a:gd name="connsiteX3" fmla="*/ 214122 w 323945"/>
                <a:gd name="connsiteY3" fmla="*/ 380810 h 380809"/>
                <a:gd name="connsiteX4" fmla="*/ 323945 w 323945"/>
                <a:gd name="connsiteY4" fmla="*/ 353378 h 380809"/>
                <a:gd name="connsiteX5" fmla="*/ 258032 w 323945"/>
                <a:gd name="connsiteY5" fmla="*/ 362807 h 380809"/>
                <a:gd name="connsiteX6" fmla="*/ 24574 w 323945"/>
                <a:gd name="connsiteY6" fmla="*/ 129350 h 380809"/>
                <a:gd name="connsiteX7" fmla="*/ 63722 w 323945"/>
                <a:gd name="connsiteY7" fmla="*/ 0 h 38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945" h="380809">
                  <a:moveTo>
                    <a:pt x="63627" y="0"/>
                  </a:moveTo>
                  <a:cubicBezTo>
                    <a:pt x="24193" y="41815"/>
                    <a:pt x="0" y="98203"/>
                    <a:pt x="0" y="160211"/>
                  </a:cubicBezTo>
                  <a:cubicBezTo>
                    <a:pt x="0" y="237268"/>
                    <a:pt x="37338" y="305657"/>
                    <a:pt x="94964" y="348139"/>
                  </a:cubicBezTo>
                  <a:cubicBezTo>
                    <a:pt x="129826" y="368903"/>
                    <a:pt x="170593" y="380810"/>
                    <a:pt x="214122" y="380810"/>
                  </a:cubicBezTo>
                  <a:cubicBezTo>
                    <a:pt x="253841" y="380810"/>
                    <a:pt x="291179" y="370904"/>
                    <a:pt x="323945" y="353378"/>
                  </a:cubicBezTo>
                  <a:cubicBezTo>
                    <a:pt x="302990" y="359474"/>
                    <a:pt x="280892" y="362807"/>
                    <a:pt x="258032" y="362807"/>
                  </a:cubicBezTo>
                  <a:cubicBezTo>
                    <a:pt x="129064" y="362807"/>
                    <a:pt x="24574" y="258318"/>
                    <a:pt x="24574" y="129350"/>
                  </a:cubicBezTo>
                  <a:cubicBezTo>
                    <a:pt x="24574" y="81534"/>
                    <a:pt x="38957" y="36957"/>
                    <a:pt x="63722" y="0"/>
                  </a:cubicBezTo>
                </a:path>
              </a:pathLst>
            </a:custGeom>
            <a:solidFill>
              <a:srgbClr val="AD85BB"/>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5" name="Freeform: Shape 674">
              <a:extLst>
                <a:ext uri="{FF2B5EF4-FFF2-40B4-BE49-F238E27FC236}">
                  <a16:creationId xmlns:a16="http://schemas.microsoft.com/office/drawing/2014/main" id="{7DDC88F2-C480-4A9D-E00E-B31137A97B1D}"/>
                </a:ext>
              </a:extLst>
            </p:cNvPr>
            <p:cNvSpPr/>
            <p:nvPr/>
          </p:nvSpPr>
          <p:spPr>
            <a:xfrm>
              <a:off x="-1332696" y="1891680"/>
              <a:ext cx="324275" cy="893754"/>
            </a:xfrm>
            <a:custGeom>
              <a:avLst/>
              <a:gdLst>
                <a:gd name="connsiteX0" fmla="*/ 28670 w 142970"/>
                <a:gd name="connsiteY0" fmla="*/ 95 h 394049"/>
                <a:gd name="connsiteX1" fmla="*/ 123634 w 142970"/>
                <a:gd name="connsiteY1" fmla="*/ 188023 h 394049"/>
                <a:gd name="connsiteX2" fmla="*/ 0 w 142970"/>
                <a:gd name="connsiteY2" fmla="*/ 394049 h 394049"/>
                <a:gd name="connsiteX3" fmla="*/ 103822 w 142970"/>
                <a:gd name="connsiteY3" fmla="*/ 330232 h 394049"/>
                <a:gd name="connsiteX4" fmla="*/ 142970 w 142970"/>
                <a:gd name="connsiteY4" fmla="*/ 200787 h 394049"/>
                <a:gd name="connsiteX5" fmla="*/ 28670 w 142970"/>
                <a:gd name="connsiteY5" fmla="*/ 0 h 39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70" h="394049">
                  <a:moveTo>
                    <a:pt x="28670" y="95"/>
                  </a:moveTo>
                  <a:cubicBezTo>
                    <a:pt x="86296" y="42577"/>
                    <a:pt x="123634" y="110966"/>
                    <a:pt x="123634" y="188023"/>
                  </a:cubicBezTo>
                  <a:cubicBezTo>
                    <a:pt x="123634" y="277273"/>
                    <a:pt x="73628" y="354806"/>
                    <a:pt x="0" y="394049"/>
                  </a:cubicBezTo>
                  <a:cubicBezTo>
                    <a:pt x="40196" y="382238"/>
                    <a:pt x="75819" y="359950"/>
                    <a:pt x="103822" y="330232"/>
                  </a:cubicBezTo>
                  <a:cubicBezTo>
                    <a:pt x="128492" y="293180"/>
                    <a:pt x="142970" y="248698"/>
                    <a:pt x="142970" y="200787"/>
                  </a:cubicBezTo>
                  <a:cubicBezTo>
                    <a:pt x="142970" y="115348"/>
                    <a:pt x="97060" y="40672"/>
                    <a:pt x="28670" y="0"/>
                  </a:cubicBezTo>
                </a:path>
              </a:pathLst>
            </a:custGeom>
            <a:solidFill>
              <a:srgbClr val="BA96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76" name="Freeform: Shape 675">
              <a:extLst>
                <a:ext uri="{FF2B5EF4-FFF2-40B4-BE49-F238E27FC236}">
                  <a16:creationId xmlns:a16="http://schemas.microsoft.com/office/drawing/2014/main" id="{ADD92702-86ED-2D04-DE53-C539D46AAA08}"/>
                </a:ext>
              </a:extLst>
            </p:cNvPr>
            <p:cNvSpPr/>
            <p:nvPr/>
          </p:nvSpPr>
          <p:spPr>
            <a:xfrm>
              <a:off x="-2011924" y="1817795"/>
              <a:ext cx="959430" cy="989026"/>
            </a:xfrm>
            <a:custGeom>
              <a:avLst/>
              <a:gdLst>
                <a:gd name="connsiteX0" fmla="*/ 208979 w 423005"/>
                <a:gd name="connsiteY0" fmla="*/ 0 h 436054"/>
                <a:gd name="connsiteX1" fmla="*/ 39148 w 423005"/>
                <a:gd name="connsiteY1" fmla="*/ 73247 h 436054"/>
                <a:gd name="connsiteX2" fmla="*/ 0 w 423005"/>
                <a:gd name="connsiteY2" fmla="*/ 202597 h 436054"/>
                <a:gd name="connsiteX3" fmla="*/ 233458 w 423005"/>
                <a:gd name="connsiteY3" fmla="*/ 436055 h 436054"/>
                <a:gd name="connsiteX4" fmla="*/ 299371 w 423005"/>
                <a:gd name="connsiteY4" fmla="*/ 426625 h 436054"/>
                <a:gd name="connsiteX5" fmla="*/ 423005 w 423005"/>
                <a:gd name="connsiteY5" fmla="*/ 220599 h 436054"/>
                <a:gd name="connsiteX6" fmla="*/ 328041 w 423005"/>
                <a:gd name="connsiteY6" fmla="*/ 32671 h 436054"/>
                <a:gd name="connsiteX7" fmla="*/ 208883 w 423005"/>
                <a:gd name="connsiteY7" fmla="*/ 0 h 43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05" h="436054">
                  <a:moveTo>
                    <a:pt x="208979" y="0"/>
                  </a:moveTo>
                  <a:cubicBezTo>
                    <a:pt x="142113" y="0"/>
                    <a:pt x="81724" y="28194"/>
                    <a:pt x="39148" y="73247"/>
                  </a:cubicBezTo>
                  <a:cubicBezTo>
                    <a:pt x="14478" y="110299"/>
                    <a:pt x="0" y="154781"/>
                    <a:pt x="0" y="202597"/>
                  </a:cubicBezTo>
                  <a:cubicBezTo>
                    <a:pt x="0" y="331565"/>
                    <a:pt x="104489" y="436055"/>
                    <a:pt x="233458" y="436055"/>
                  </a:cubicBezTo>
                  <a:cubicBezTo>
                    <a:pt x="256318" y="436055"/>
                    <a:pt x="278511" y="432721"/>
                    <a:pt x="299371" y="426625"/>
                  </a:cubicBezTo>
                  <a:cubicBezTo>
                    <a:pt x="372904" y="387382"/>
                    <a:pt x="423005" y="309753"/>
                    <a:pt x="423005" y="220599"/>
                  </a:cubicBezTo>
                  <a:cubicBezTo>
                    <a:pt x="423005" y="143542"/>
                    <a:pt x="385667" y="75152"/>
                    <a:pt x="328041" y="32671"/>
                  </a:cubicBezTo>
                  <a:cubicBezTo>
                    <a:pt x="293180" y="11906"/>
                    <a:pt x="252413" y="0"/>
                    <a:pt x="208883" y="0"/>
                  </a:cubicBezTo>
                </a:path>
              </a:pathLst>
            </a:custGeom>
            <a:solidFill>
              <a:srgbClr val="B58AB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43" name="Group 242">
            <a:extLst>
              <a:ext uri="{FF2B5EF4-FFF2-40B4-BE49-F238E27FC236}">
                <a16:creationId xmlns:a16="http://schemas.microsoft.com/office/drawing/2014/main" id="{CCD9D5E8-6CB1-14F0-AE84-3E79341C18C4}"/>
              </a:ext>
            </a:extLst>
          </p:cNvPr>
          <p:cNvGrpSpPr/>
          <p:nvPr/>
        </p:nvGrpSpPr>
        <p:grpSpPr>
          <a:xfrm>
            <a:off x="10558110" y="4568734"/>
            <a:ext cx="971839" cy="917176"/>
            <a:chOff x="8753891" y="2533934"/>
            <a:chExt cx="592746" cy="559406"/>
          </a:xfrm>
        </p:grpSpPr>
        <p:sp>
          <p:nvSpPr>
            <p:cNvPr id="245" name="Freeform: Shape 244">
              <a:extLst>
                <a:ext uri="{FF2B5EF4-FFF2-40B4-BE49-F238E27FC236}">
                  <a16:creationId xmlns:a16="http://schemas.microsoft.com/office/drawing/2014/main" id="{7F634118-FEA8-BD69-EB50-C2401FB6E588}"/>
                </a:ext>
              </a:extLst>
            </p:cNvPr>
            <p:cNvSpPr/>
            <p:nvPr/>
          </p:nvSpPr>
          <p:spPr>
            <a:xfrm>
              <a:off x="8753891" y="2541046"/>
              <a:ext cx="546072" cy="546071"/>
            </a:xfrm>
            <a:custGeom>
              <a:avLst/>
              <a:gdLst>
                <a:gd name="connsiteX0" fmla="*/ 468059 w 468058"/>
                <a:gd name="connsiteY0" fmla="*/ 234029 h 468058"/>
                <a:gd name="connsiteX1" fmla="*/ 234029 w 468058"/>
                <a:gd name="connsiteY1" fmla="*/ 468059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4"/>
                    <a:pt x="363284" y="468059"/>
                    <a:pt x="234029" y="468059"/>
                  </a:cubicBezTo>
                  <a:cubicBezTo>
                    <a:pt x="104775" y="468059"/>
                    <a:pt x="0" y="363284"/>
                    <a:pt x="0" y="234029"/>
                  </a:cubicBezTo>
                  <a:cubicBezTo>
                    <a:pt x="0" y="104775"/>
                    <a:pt x="104775" y="0"/>
                    <a:pt x="234029" y="0"/>
                  </a:cubicBezTo>
                  <a:cubicBezTo>
                    <a:pt x="363284" y="0"/>
                    <a:pt x="468059" y="104775"/>
                    <a:pt x="468059" y="234029"/>
                  </a:cubicBezTo>
                </a:path>
              </a:pathLst>
            </a:custGeom>
            <a:solidFill>
              <a:srgbClr val="45B1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49" name="Freeform: Shape 248">
              <a:extLst>
                <a:ext uri="{FF2B5EF4-FFF2-40B4-BE49-F238E27FC236}">
                  <a16:creationId xmlns:a16="http://schemas.microsoft.com/office/drawing/2014/main" id="{6530F5F6-1788-5509-898C-174A351DF9A3}"/>
                </a:ext>
              </a:extLst>
            </p:cNvPr>
            <p:cNvSpPr/>
            <p:nvPr/>
          </p:nvSpPr>
          <p:spPr>
            <a:xfrm>
              <a:off x="9009593" y="2533934"/>
              <a:ext cx="337044" cy="519956"/>
            </a:xfrm>
            <a:custGeom>
              <a:avLst/>
              <a:gdLst>
                <a:gd name="connsiteX0" fmla="*/ 54864 w 288893"/>
                <a:gd name="connsiteY0" fmla="*/ 95 h 445674"/>
                <a:gd name="connsiteX1" fmla="*/ 0 w 288893"/>
                <a:gd name="connsiteY1" fmla="*/ 6572 h 445674"/>
                <a:gd name="connsiteX2" fmla="*/ 14859 w 288893"/>
                <a:gd name="connsiteY2" fmla="*/ 6096 h 445674"/>
                <a:gd name="connsiteX3" fmla="*/ 88582 w 288893"/>
                <a:gd name="connsiteY3" fmla="*/ 17907 h 445674"/>
                <a:gd name="connsiteX4" fmla="*/ 267748 w 288893"/>
                <a:gd name="connsiteY4" fmla="*/ 245459 h 445674"/>
                <a:gd name="connsiteX5" fmla="*/ 154877 w 288893"/>
                <a:gd name="connsiteY5" fmla="*/ 445675 h 445674"/>
                <a:gd name="connsiteX6" fmla="*/ 288893 w 288893"/>
                <a:gd name="connsiteY6" fmla="*/ 234029 h 445674"/>
                <a:gd name="connsiteX7" fmla="*/ 54864 w 288893"/>
                <a:gd name="connsiteY7" fmla="*/ 0 h 44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93" h="445674">
                  <a:moveTo>
                    <a:pt x="54864" y="95"/>
                  </a:moveTo>
                  <a:cubicBezTo>
                    <a:pt x="36005" y="95"/>
                    <a:pt x="17622" y="2381"/>
                    <a:pt x="0" y="6572"/>
                  </a:cubicBezTo>
                  <a:cubicBezTo>
                    <a:pt x="4953" y="6287"/>
                    <a:pt x="9906" y="6096"/>
                    <a:pt x="14859" y="6096"/>
                  </a:cubicBezTo>
                  <a:cubicBezTo>
                    <a:pt x="40577" y="6096"/>
                    <a:pt x="65342" y="10287"/>
                    <a:pt x="88582" y="17907"/>
                  </a:cubicBezTo>
                  <a:cubicBezTo>
                    <a:pt x="191358" y="42577"/>
                    <a:pt x="267748" y="135065"/>
                    <a:pt x="267748" y="245459"/>
                  </a:cubicBezTo>
                  <a:cubicBezTo>
                    <a:pt x="267748" y="330327"/>
                    <a:pt x="222599" y="404717"/>
                    <a:pt x="154877" y="445675"/>
                  </a:cubicBezTo>
                  <a:cubicBezTo>
                    <a:pt x="234125" y="408146"/>
                    <a:pt x="288893" y="327470"/>
                    <a:pt x="288893" y="234029"/>
                  </a:cubicBezTo>
                  <a:cubicBezTo>
                    <a:pt x="288893" y="104775"/>
                    <a:pt x="184118" y="0"/>
                    <a:pt x="54864" y="0"/>
                  </a:cubicBezTo>
                </a:path>
              </a:pathLst>
            </a:custGeom>
            <a:solidFill>
              <a:srgbClr val="C3D5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50" name="Freeform: Shape 249">
              <a:extLst>
                <a:ext uri="{FF2B5EF4-FFF2-40B4-BE49-F238E27FC236}">
                  <a16:creationId xmlns:a16="http://schemas.microsoft.com/office/drawing/2014/main" id="{A88A6CA8-BDAA-571A-B1EE-0F7C1C83998D}"/>
                </a:ext>
              </a:extLst>
            </p:cNvPr>
            <p:cNvSpPr/>
            <p:nvPr/>
          </p:nvSpPr>
          <p:spPr>
            <a:xfrm>
              <a:off x="8932249" y="2541046"/>
              <a:ext cx="180690" cy="32447"/>
            </a:xfrm>
            <a:custGeom>
              <a:avLst/>
              <a:gdLst>
                <a:gd name="connsiteX0" fmla="*/ 81153 w 154876"/>
                <a:gd name="connsiteY0" fmla="*/ 0 h 27812"/>
                <a:gd name="connsiteX1" fmla="*/ 66294 w 154876"/>
                <a:gd name="connsiteY1" fmla="*/ 476 h 27812"/>
                <a:gd name="connsiteX2" fmla="*/ 0 w 154876"/>
                <a:gd name="connsiteY2" fmla="*/ 27813 h 27812"/>
                <a:gd name="connsiteX3" fmla="*/ 100013 w 154876"/>
                <a:gd name="connsiteY3" fmla="*/ 5429 h 27812"/>
                <a:gd name="connsiteX4" fmla="*/ 154876 w 154876"/>
                <a:gd name="connsiteY4" fmla="*/ 11906 h 27812"/>
                <a:gd name="connsiteX5" fmla="*/ 81153 w 154876"/>
                <a:gd name="connsiteY5" fmla="*/ 95 h 2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76" h="27812">
                  <a:moveTo>
                    <a:pt x="81153" y="0"/>
                  </a:moveTo>
                  <a:cubicBezTo>
                    <a:pt x="76200" y="0"/>
                    <a:pt x="71247" y="191"/>
                    <a:pt x="66294" y="476"/>
                  </a:cubicBezTo>
                  <a:cubicBezTo>
                    <a:pt x="42576" y="6191"/>
                    <a:pt x="20288" y="15526"/>
                    <a:pt x="0" y="27813"/>
                  </a:cubicBezTo>
                  <a:cubicBezTo>
                    <a:pt x="30289" y="13430"/>
                    <a:pt x="64198" y="5429"/>
                    <a:pt x="100013" y="5429"/>
                  </a:cubicBezTo>
                  <a:cubicBezTo>
                    <a:pt x="118872" y="5429"/>
                    <a:pt x="137255" y="7620"/>
                    <a:pt x="154876" y="11906"/>
                  </a:cubicBezTo>
                  <a:cubicBezTo>
                    <a:pt x="131730" y="4191"/>
                    <a:pt x="106966" y="95"/>
                    <a:pt x="81153" y="95"/>
                  </a:cubicBezTo>
                </a:path>
              </a:pathLst>
            </a:custGeom>
            <a:solidFill>
              <a:srgbClr val="7DBA3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51" name="Freeform: Shape 250">
              <a:extLst>
                <a:ext uri="{FF2B5EF4-FFF2-40B4-BE49-F238E27FC236}">
                  <a16:creationId xmlns:a16="http://schemas.microsoft.com/office/drawing/2014/main" id="{F1E2A384-0483-9F35-16C6-E20076475C26}"/>
                </a:ext>
              </a:extLst>
            </p:cNvPr>
            <p:cNvSpPr/>
            <p:nvPr/>
          </p:nvSpPr>
          <p:spPr>
            <a:xfrm>
              <a:off x="8962918" y="3053891"/>
              <a:ext cx="227363" cy="39449"/>
            </a:xfrm>
            <a:custGeom>
              <a:avLst/>
              <a:gdLst>
                <a:gd name="connsiteX0" fmla="*/ 194882 w 194881"/>
                <a:gd name="connsiteY0" fmla="*/ 95 h 33813"/>
                <a:gd name="connsiteX1" fmla="*/ 109728 w 194881"/>
                <a:gd name="connsiteY1" fmla="*/ 22003 h 33813"/>
                <a:gd name="connsiteX2" fmla="*/ 54864 w 194881"/>
                <a:gd name="connsiteY2" fmla="*/ 28480 h 33813"/>
                <a:gd name="connsiteX3" fmla="*/ 0 w 194881"/>
                <a:gd name="connsiteY3" fmla="*/ 22003 h 33813"/>
                <a:gd name="connsiteX4" fmla="*/ 73724 w 194881"/>
                <a:gd name="connsiteY4" fmla="*/ 33814 h 33813"/>
                <a:gd name="connsiteX5" fmla="*/ 194882 w 194881"/>
                <a:gd name="connsiteY5" fmla="*/ 0 h 3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81" h="33813">
                  <a:moveTo>
                    <a:pt x="194882" y="95"/>
                  </a:moveTo>
                  <a:cubicBezTo>
                    <a:pt x="168783" y="12478"/>
                    <a:pt x="140018" y="20098"/>
                    <a:pt x="109728" y="22003"/>
                  </a:cubicBezTo>
                  <a:cubicBezTo>
                    <a:pt x="92107" y="26194"/>
                    <a:pt x="73819" y="28480"/>
                    <a:pt x="54864" y="28480"/>
                  </a:cubicBezTo>
                  <a:cubicBezTo>
                    <a:pt x="35909" y="28480"/>
                    <a:pt x="17622" y="26194"/>
                    <a:pt x="0" y="22003"/>
                  </a:cubicBezTo>
                  <a:cubicBezTo>
                    <a:pt x="23146" y="29718"/>
                    <a:pt x="47911" y="33814"/>
                    <a:pt x="73724" y="33814"/>
                  </a:cubicBezTo>
                  <a:cubicBezTo>
                    <a:pt x="118110" y="33814"/>
                    <a:pt x="159544" y="21431"/>
                    <a:pt x="194882" y="0"/>
                  </a:cubicBezTo>
                </a:path>
              </a:pathLst>
            </a:custGeom>
            <a:solidFill>
              <a:srgbClr val="B4CE5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52" name="Freeform: Shape 251">
              <a:extLst>
                <a:ext uri="{FF2B5EF4-FFF2-40B4-BE49-F238E27FC236}">
                  <a16:creationId xmlns:a16="http://schemas.microsoft.com/office/drawing/2014/main" id="{823E9DA8-E4A3-12E4-9DF3-A87DB3731245}"/>
                </a:ext>
              </a:extLst>
            </p:cNvPr>
            <p:cNvSpPr/>
            <p:nvPr/>
          </p:nvSpPr>
          <p:spPr>
            <a:xfrm>
              <a:off x="8775784" y="2573384"/>
              <a:ext cx="315041" cy="513733"/>
            </a:xfrm>
            <a:custGeom>
              <a:avLst/>
              <a:gdLst>
                <a:gd name="connsiteX0" fmla="*/ 134017 w 270033"/>
                <a:gd name="connsiteY0" fmla="*/ 0 h 440340"/>
                <a:gd name="connsiteX1" fmla="*/ 0 w 270033"/>
                <a:gd name="connsiteY1" fmla="*/ 211646 h 440340"/>
                <a:gd name="connsiteX2" fmla="*/ 160306 w 270033"/>
                <a:gd name="connsiteY2" fmla="*/ 433864 h 440340"/>
                <a:gd name="connsiteX3" fmla="*/ 215169 w 270033"/>
                <a:gd name="connsiteY3" fmla="*/ 440341 h 440340"/>
                <a:gd name="connsiteX4" fmla="*/ 270034 w 270033"/>
                <a:gd name="connsiteY4" fmla="*/ 433864 h 440340"/>
                <a:gd name="connsiteX5" fmla="*/ 255175 w 270033"/>
                <a:gd name="connsiteY5" fmla="*/ 434340 h 440340"/>
                <a:gd name="connsiteX6" fmla="*/ 21145 w 270033"/>
                <a:gd name="connsiteY6" fmla="*/ 200311 h 440340"/>
                <a:gd name="connsiteX7" fmla="*/ 134017 w 270033"/>
                <a:gd name="connsiteY7" fmla="*/ 95 h 4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033" h="440340">
                  <a:moveTo>
                    <a:pt x="134017" y="0"/>
                  </a:moveTo>
                  <a:cubicBezTo>
                    <a:pt x="54769" y="37529"/>
                    <a:pt x="0" y="118205"/>
                    <a:pt x="0" y="211646"/>
                  </a:cubicBezTo>
                  <a:cubicBezTo>
                    <a:pt x="0" y="315182"/>
                    <a:pt x="67151" y="403003"/>
                    <a:pt x="160306" y="433864"/>
                  </a:cubicBezTo>
                  <a:cubicBezTo>
                    <a:pt x="177927" y="438055"/>
                    <a:pt x="196215" y="440341"/>
                    <a:pt x="215169" y="440341"/>
                  </a:cubicBezTo>
                  <a:cubicBezTo>
                    <a:pt x="234125" y="440341"/>
                    <a:pt x="252413" y="438150"/>
                    <a:pt x="270034" y="433864"/>
                  </a:cubicBezTo>
                  <a:cubicBezTo>
                    <a:pt x="265081" y="434150"/>
                    <a:pt x="260128" y="434340"/>
                    <a:pt x="255175" y="434340"/>
                  </a:cubicBezTo>
                  <a:cubicBezTo>
                    <a:pt x="125920" y="434340"/>
                    <a:pt x="21145" y="329565"/>
                    <a:pt x="21145" y="200311"/>
                  </a:cubicBezTo>
                  <a:cubicBezTo>
                    <a:pt x="21145" y="115443"/>
                    <a:pt x="66389" y="41053"/>
                    <a:pt x="134017" y="95"/>
                  </a:cubicBezTo>
                </a:path>
              </a:pathLst>
            </a:custGeom>
            <a:solidFill>
              <a:srgbClr val="78B82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53" name="Freeform: Shape 252">
              <a:extLst>
                <a:ext uri="{FF2B5EF4-FFF2-40B4-BE49-F238E27FC236}">
                  <a16:creationId xmlns:a16="http://schemas.microsoft.com/office/drawing/2014/main" id="{D530E8E2-5F7A-E296-CB6C-DDE93FCB8591}"/>
                </a:ext>
              </a:extLst>
            </p:cNvPr>
            <p:cNvSpPr/>
            <p:nvPr/>
          </p:nvSpPr>
          <p:spPr>
            <a:xfrm>
              <a:off x="9090825" y="2554825"/>
              <a:ext cx="231031" cy="524735"/>
            </a:xfrm>
            <a:custGeom>
              <a:avLst/>
              <a:gdLst>
                <a:gd name="connsiteX0" fmla="*/ 18860 w 198025"/>
                <a:gd name="connsiteY0" fmla="*/ 0 h 449770"/>
                <a:gd name="connsiteX1" fmla="*/ 179165 w 198025"/>
                <a:gd name="connsiteY1" fmla="*/ 222218 h 449770"/>
                <a:gd name="connsiteX2" fmla="*/ 0 w 198025"/>
                <a:gd name="connsiteY2" fmla="*/ 449771 h 449770"/>
                <a:gd name="connsiteX3" fmla="*/ 85154 w 198025"/>
                <a:gd name="connsiteY3" fmla="*/ 427863 h 449770"/>
                <a:gd name="connsiteX4" fmla="*/ 198025 w 198025"/>
                <a:gd name="connsiteY4" fmla="*/ 227647 h 449770"/>
                <a:gd name="connsiteX5" fmla="*/ 18860 w 198025"/>
                <a:gd name="connsiteY5" fmla="*/ 95 h 44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25" h="449770">
                  <a:moveTo>
                    <a:pt x="18860" y="0"/>
                  </a:moveTo>
                  <a:cubicBezTo>
                    <a:pt x="112014" y="30861"/>
                    <a:pt x="179165" y="118682"/>
                    <a:pt x="179165" y="222218"/>
                  </a:cubicBezTo>
                  <a:cubicBezTo>
                    <a:pt x="179165" y="332613"/>
                    <a:pt x="102775" y="425101"/>
                    <a:pt x="0" y="449771"/>
                  </a:cubicBezTo>
                  <a:cubicBezTo>
                    <a:pt x="30289" y="447866"/>
                    <a:pt x="59055" y="440150"/>
                    <a:pt x="85154" y="427863"/>
                  </a:cubicBezTo>
                  <a:cubicBezTo>
                    <a:pt x="152781" y="386810"/>
                    <a:pt x="198025" y="312515"/>
                    <a:pt x="198025" y="227647"/>
                  </a:cubicBezTo>
                  <a:cubicBezTo>
                    <a:pt x="198025" y="117253"/>
                    <a:pt x="121634" y="24765"/>
                    <a:pt x="18860" y="95"/>
                  </a:cubicBezTo>
                </a:path>
              </a:pathLst>
            </a:custGeom>
            <a:solidFill>
              <a:srgbClr val="A6C7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54" name="Freeform: Shape 253">
              <a:extLst>
                <a:ext uri="{FF2B5EF4-FFF2-40B4-BE49-F238E27FC236}">
                  <a16:creationId xmlns:a16="http://schemas.microsoft.com/office/drawing/2014/main" id="{D478596F-DB84-C04C-1522-9382EBD61E8D}"/>
                </a:ext>
              </a:extLst>
            </p:cNvPr>
            <p:cNvSpPr/>
            <p:nvPr/>
          </p:nvSpPr>
          <p:spPr>
            <a:xfrm>
              <a:off x="8800564" y="2547158"/>
              <a:ext cx="499399" cy="532847"/>
            </a:xfrm>
            <a:custGeom>
              <a:avLst/>
              <a:gdLst>
                <a:gd name="connsiteX0" fmla="*/ 212884 w 428053"/>
                <a:gd name="connsiteY0" fmla="*/ 95 h 456723"/>
                <a:gd name="connsiteX1" fmla="*/ 112872 w 428053"/>
                <a:gd name="connsiteY1" fmla="*/ 22479 h 456723"/>
                <a:gd name="connsiteX2" fmla="*/ 0 w 428053"/>
                <a:gd name="connsiteY2" fmla="*/ 222695 h 456723"/>
                <a:gd name="connsiteX3" fmla="*/ 234029 w 428053"/>
                <a:gd name="connsiteY3" fmla="*/ 456724 h 456723"/>
                <a:gd name="connsiteX4" fmla="*/ 248888 w 428053"/>
                <a:gd name="connsiteY4" fmla="*/ 456248 h 456723"/>
                <a:gd name="connsiteX5" fmla="*/ 428054 w 428053"/>
                <a:gd name="connsiteY5" fmla="*/ 228695 h 456723"/>
                <a:gd name="connsiteX6" fmla="*/ 267748 w 428053"/>
                <a:gd name="connsiteY6" fmla="*/ 6477 h 456723"/>
                <a:gd name="connsiteX7" fmla="*/ 212884 w 428053"/>
                <a:gd name="connsiteY7" fmla="*/ 0 h 4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6723">
                  <a:moveTo>
                    <a:pt x="212884" y="95"/>
                  </a:moveTo>
                  <a:cubicBezTo>
                    <a:pt x="177070" y="95"/>
                    <a:pt x="143161" y="8096"/>
                    <a:pt x="112872" y="22479"/>
                  </a:cubicBezTo>
                  <a:cubicBezTo>
                    <a:pt x="45244" y="63532"/>
                    <a:pt x="0" y="137827"/>
                    <a:pt x="0" y="222695"/>
                  </a:cubicBezTo>
                  <a:cubicBezTo>
                    <a:pt x="0" y="351949"/>
                    <a:pt x="104775" y="456724"/>
                    <a:pt x="234029" y="456724"/>
                  </a:cubicBezTo>
                  <a:cubicBezTo>
                    <a:pt x="238983" y="456724"/>
                    <a:pt x="243935" y="456533"/>
                    <a:pt x="248888" y="456248"/>
                  </a:cubicBezTo>
                  <a:cubicBezTo>
                    <a:pt x="351663" y="431578"/>
                    <a:pt x="428054" y="338995"/>
                    <a:pt x="428054" y="228695"/>
                  </a:cubicBezTo>
                  <a:cubicBezTo>
                    <a:pt x="428054" y="125158"/>
                    <a:pt x="360902" y="37338"/>
                    <a:pt x="267748" y="6477"/>
                  </a:cubicBezTo>
                  <a:cubicBezTo>
                    <a:pt x="250127" y="2286"/>
                    <a:pt x="231839" y="0"/>
                    <a:pt x="212884" y="0"/>
                  </a:cubicBezTo>
                </a:path>
              </a:pathLst>
            </a:custGeom>
            <a:solidFill>
              <a:srgbClr val="91C02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5E6947E1-6059-AAF8-3FBA-3372B8C3B9AC}"/>
              </a:ext>
            </a:extLst>
          </p:cNvPr>
          <p:cNvGrpSpPr/>
          <p:nvPr/>
        </p:nvGrpSpPr>
        <p:grpSpPr>
          <a:xfrm>
            <a:off x="7245571" y="4568735"/>
            <a:ext cx="951250" cy="956157"/>
            <a:chOff x="5635834" y="4568735"/>
            <a:chExt cx="951250" cy="956157"/>
          </a:xfrm>
        </p:grpSpPr>
        <p:grpSp>
          <p:nvGrpSpPr>
            <p:cNvPr id="215" name="Group 214">
              <a:extLst>
                <a:ext uri="{FF2B5EF4-FFF2-40B4-BE49-F238E27FC236}">
                  <a16:creationId xmlns:a16="http://schemas.microsoft.com/office/drawing/2014/main" id="{51B4A4DC-8EE7-DFE0-6E1F-470BB1F9E70A}"/>
                </a:ext>
              </a:extLst>
            </p:cNvPr>
            <p:cNvGrpSpPr/>
            <p:nvPr/>
          </p:nvGrpSpPr>
          <p:grpSpPr>
            <a:xfrm>
              <a:off x="5635834" y="4568735"/>
              <a:ext cx="951250" cy="956157"/>
              <a:chOff x="5933276" y="1598558"/>
              <a:chExt cx="586854" cy="612524"/>
            </a:xfrm>
          </p:grpSpPr>
          <p:sp>
            <p:nvSpPr>
              <p:cNvPr id="217" name="Freeform: Shape 216">
                <a:extLst>
                  <a:ext uri="{FF2B5EF4-FFF2-40B4-BE49-F238E27FC236}">
                    <a16:creationId xmlns:a16="http://schemas.microsoft.com/office/drawing/2014/main" id="{5960968A-5EE8-F7DC-79DC-F442D79114B1}"/>
                  </a:ext>
                </a:extLst>
              </p:cNvPr>
              <p:cNvSpPr/>
              <p:nvPr/>
            </p:nvSpPr>
            <p:spPr>
              <a:xfrm>
                <a:off x="5974059" y="1665011"/>
                <a:ext cx="546071" cy="546071"/>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4971B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8" name="Freeform: Shape 217">
                <a:extLst>
                  <a:ext uri="{FF2B5EF4-FFF2-40B4-BE49-F238E27FC236}">
                    <a16:creationId xmlns:a16="http://schemas.microsoft.com/office/drawing/2014/main" id="{758F1D32-EF79-4936-16E1-C7E13046F717}"/>
                  </a:ext>
                </a:extLst>
              </p:cNvPr>
              <p:cNvSpPr/>
              <p:nvPr/>
            </p:nvSpPr>
            <p:spPr>
              <a:xfrm>
                <a:off x="5933276" y="1598558"/>
                <a:ext cx="520289" cy="421611"/>
              </a:xfrm>
              <a:custGeom>
                <a:avLst/>
                <a:gdLst>
                  <a:gd name="connsiteX0" fmla="*/ 234029 w 445959"/>
                  <a:gd name="connsiteY0" fmla="*/ 0 h 361378"/>
                  <a:gd name="connsiteX1" fmla="*/ 0 w 445959"/>
                  <a:gd name="connsiteY1" fmla="*/ 234029 h 361378"/>
                  <a:gd name="connsiteX2" fmla="*/ 37623 w 445959"/>
                  <a:gd name="connsiteY2" fmla="*/ 361379 h 361378"/>
                  <a:gd name="connsiteX3" fmla="*/ 15526 w 445959"/>
                  <a:gd name="connsiteY3" fmla="*/ 262033 h 361378"/>
                  <a:gd name="connsiteX4" fmla="*/ 249555 w 445959"/>
                  <a:gd name="connsiteY4" fmla="*/ 28004 h 361378"/>
                  <a:gd name="connsiteX5" fmla="*/ 445960 w 445959"/>
                  <a:gd name="connsiteY5" fmla="*/ 134684 h 361378"/>
                  <a:gd name="connsiteX6" fmla="*/ 234029 w 445959"/>
                  <a:gd name="connsiteY6" fmla="*/ 0 h 36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959" h="361378">
                    <a:moveTo>
                      <a:pt x="234029" y="0"/>
                    </a:moveTo>
                    <a:cubicBezTo>
                      <a:pt x="104775" y="0"/>
                      <a:pt x="0" y="104775"/>
                      <a:pt x="0" y="234029"/>
                    </a:cubicBezTo>
                    <a:cubicBezTo>
                      <a:pt x="0" y="280988"/>
                      <a:pt x="13811" y="324707"/>
                      <a:pt x="37623" y="361379"/>
                    </a:cubicBezTo>
                    <a:cubicBezTo>
                      <a:pt x="23431" y="331184"/>
                      <a:pt x="15526" y="297561"/>
                      <a:pt x="15526" y="262033"/>
                    </a:cubicBezTo>
                    <a:cubicBezTo>
                      <a:pt x="15526" y="132779"/>
                      <a:pt x="120301" y="28004"/>
                      <a:pt x="249555" y="28004"/>
                    </a:cubicBezTo>
                    <a:cubicBezTo>
                      <a:pt x="331851" y="28004"/>
                      <a:pt x="404241" y="70485"/>
                      <a:pt x="445960" y="134684"/>
                    </a:cubicBezTo>
                    <a:cubicBezTo>
                      <a:pt x="408622" y="55054"/>
                      <a:pt x="327755" y="0"/>
                      <a:pt x="234029" y="0"/>
                    </a:cubicBezTo>
                  </a:path>
                </a:pathLst>
              </a:custGeom>
              <a:solidFill>
                <a:srgbClr val="9FBB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9" name="Freeform: Shape 218">
                <a:extLst>
                  <a:ext uri="{FF2B5EF4-FFF2-40B4-BE49-F238E27FC236}">
                    <a16:creationId xmlns:a16="http://schemas.microsoft.com/office/drawing/2014/main" id="{01DF452F-FA9E-520A-8C58-79196543A2E0}"/>
                  </a:ext>
                </a:extLst>
              </p:cNvPr>
              <p:cNvSpPr/>
              <p:nvPr/>
            </p:nvSpPr>
            <p:spPr>
              <a:xfrm>
                <a:off x="5977170" y="1755689"/>
                <a:ext cx="484952" cy="316819"/>
              </a:xfrm>
              <a:custGeom>
                <a:avLst/>
                <a:gdLst>
                  <a:gd name="connsiteX0" fmla="*/ 408337 w 415671"/>
                  <a:gd name="connsiteY0" fmla="*/ 0 h 271557"/>
                  <a:gd name="connsiteX1" fmla="*/ 411385 w 415671"/>
                  <a:gd name="connsiteY1" fmla="*/ 6763 h 271557"/>
                  <a:gd name="connsiteX2" fmla="*/ 415671 w 415671"/>
                  <a:gd name="connsiteY2" fmla="*/ 12097 h 271557"/>
                  <a:gd name="connsiteX3" fmla="*/ 408337 w 415671"/>
                  <a:gd name="connsiteY3" fmla="*/ 0 h 271557"/>
                  <a:gd name="connsiteX4" fmla="*/ 0 w 415671"/>
                  <a:gd name="connsiteY4" fmla="*/ 226695 h 271557"/>
                  <a:gd name="connsiteX5" fmla="*/ 27623 w 415671"/>
                  <a:gd name="connsiteY5" fmla="*/ 271558 h 271557"/>
                  <a:gd name="connsiteX6" fmla="*/ 16383 w 415671"/>
                  <a:gd name="connsiteY6" fmla="*/ 248888 h 271557"/>
                  <a:gd name="connsiteX7" fmla="*/ 0 w 415671"/>
                  <a:gd name="connsiteY7" fmla="*/ 226695 h 27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671" h="271557">
                    <a:moveTo>
                      <a:pt x="408337" y="0"/>
                    </a:moveTo>
                    <a:cubicBezTo>
                      <a:pt x="409385" y="2286"/>
                      <a:pt x="410433" y="4477"/>
                      <a:pt x="411385" y="6763"/>
                    </a:cubicBezTo>
                    <a:cubicBezTo>
                      <a:pt x="412814" y="8477"/>
                      <a:pt x="414243" y="10287"/>
                      <a:pt x="415671" y="12097"/>
                    </a:cubicBezTo>
                    <a:cubicBezTo>
                      <a:pt x="413290" y="8001"/>
                      <a:pt x="410909" y="3905"/>
                      <a:pt x="408337" y="0"/>
                    </a:cubicBezTo>
                    <a:moveTo>
                      <a:pt x="0" y="226695"/>
                    </a:moveTo>
                    <a:cubicBezTo>
                      <a:pt x="7525" y="242697"/>
                      <a:pt x="16859" y="257746"/>
                      <a:pt x="27623" y="271558"/>
                    </a:cubicBezTo>
                    <a:cubicBezTo>
                      <a:pt x="23432" y="264223"/>
                      <a:pt x="19717" y="256699"/>
                      <a:pt x="16383" y="248888"/>
                    </a:cubicBezTo>
                    <a:cubicBezTo>
                      <a:pt x="10478" y="241840"/>
                      <a:pt x="5049" y="234410"/>
                      <a:pt x="0" y="226695"/>
                    </a:cubicBezTo>
                  </a:path>
                </a:pathLst>
              </a:custGeom>
              <a:solidFill>
                <a:srgbClr val="7E77B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0" name="Freeform: Shape 219">
                <a:extLst>
                  <a:ext uri="{FF2B5EF4-FFF2-40B4-BE49-F238E27FC236}">
                    <a16:creationId xmlns:a16="http://schemas.microsoft.com/office/drawing/2014/main" id="{4FF5D905-29AC-E51E-3304-5161F79272AF}"/>
                  </a:ext>
                </a:extLst>
              </p:cNvPr>
              <p:cNvSpPr/>
              <p:nvPr/>
            </p:nvSpPr>
            <p:spPr>
              <a:xfrm>
                <a:off x="5996284" y="1763579"/>
                <a:ext cx="501176" cy="413720"/>
              </a:xfrm>
              <a:custGeom>
                <a:avLst/>
                <a:gdLst>
                  <a:gd name="connsiteX0" fmla="*/ 395001 w 429577"/>
                  <a:gd name="connsiteY0" fmla="*/ 0 h 354615"/>
                  <a:gd name="connsiteX1" fmla="*/ 414051 w 429577"/>
                  <a:gd name="connsiteY1" fmla="*/ 92583 h 354615"/>
                  <a:gd name="connsiteX2" fmla="*/ 180022 w 429577"/>
                  <a:gd name="connsiteY2" fmla="*/ 326612 h 354615"/>
                  <a:gd name="connsiteX3" fmla="*/ 0 w 429577"/>
                  <a:gd name="connsiteY3" fmla="*/ 242125 h 354615"/>
                  <a:gd name="connsiteX4" fmla="*/ 11239 w 429577"/>
                  <a:gd name="connsiteY4" fmla="*/ 264795 h 354615"/>
                  <a:gd name="connsiteX5" fmla="*/ 195548 w 429577"/>
                  <a:gd name="connsiteY5" fmla="*/ 354616 h 354615"/>
                  <a:gd name="connsiteX6" fmla="*/ 429577 w 429577"/>
                  <a:gd name="connsiteY6" fmla="*/ 120587 h 354615"/>
                  <a:gd name="connsiteX7" fmla="*/ 399288 w 429577"/>
                  <a:gd name="connsiteY7" fmla="*/ 5334 h 354615"/>
                  <a:gd name="connsiteX8" fmla="*/ 395001 w 429577"/>
                  <a:gd name="connsiteY8" fmla="*/ 0 h 35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77" h="354615">
                    <a:moveTo>
                      <a:pt x="395001" y="0"/>
                    </a:moveTo>
                    <a:cubicBezTo>
                      <a:pt x="407194" y="28385"/>
                      <a:pt x="414051" y="59722"/>
                      <a:pt x="414051" y="92583"/>
                    </a:cubicBezTo>
                    <a:cubicBezTo>
                      <a:pt x="414051" y="221837"/>
                      <a:pt x="309276" y="326612"/>
                      <a:pt x="180022" y="326612"/>
                    </a:cubicBezTo>
                    <a:cubicBezTo>
                      <a:pt x="107632" y="326612"/>
                      <a:pt x="42958" y="293751"/>
                      <a:pt x="0" y="242125"/>
                    </a:cubicBezTo>
                    <a:cubicBezTo>
                      <a:pt x="3334" y="249936"/>
                      <a:pt x="7144" y="257461"/>
                      <a:pt x="11239" y="264795"/>
                    </a:cubicBezTo>
                    <a:cubicBezTo>
                      <a:pt x="54102" y="319469"/>
                      <a:pt x="120682" y="354616"/>
                      <a:pt x="195548" y="354616"/>
                    </a:cubicBezTo>
                    <a:cubicBezTo>
                      <a:pt x="324802" y="354616"/>
                      <a:pt x="429577" y="249841"/>
                      <a:pt x="429577" y="120587"/>
                    </a:cubicBezTo>
                    <a:cubicBezTo>
                      <a:pt x="429577" y="78677"/>
                      <a:pt x="418624" y="39338"/>
                      <a:pt x="399288" y="5334"/>
                    </a:cubicBezTo>
                    <a:cubicBezTo>
                      <a:pt x="397859" y="3524"/>
                      <a:pt x="396430" y="1714"/>
                      <a:pt x="395001" y="0"/>
                    </a:cubicBezTo>
                  </a:path>
                </a:pathLst>
              </a:custGeom>
              <a:solidFill>
                <a:srgbClr val="4B54A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1" name="Freeform: Shape 220">
                <a:extLst>
                  <a:ext uri="{FF2B5EF4-FFF2-40B4-BE49-F238E27FC236}">
                    <a16:creationId xmlns:a16="http://schemas.microsoft.com/office/drawing/2014/main" id="{B5BFDDBD-66A0-D1A9-8FB1-03475CEA1A0D}"/>
                  </a:ext>
                </a:extLst>
              </p:cNvPr>
              <p:cNvSpPr/>
              <p:nvPr/>
            </p:nvSpPr>
            <p:spPr>
              <a:xfrm>
                <a:off x="5951390" y="1631229"/>
                <a:ext cx="505732" cy="414832"/>
              </a:xfrm>
              <a:custGeom>
                <a:avLst/>
                <a:gdLst>
                  <a:gd name="connsiteX0" fmla="*/ 234029 w 433482"/>
                  <a:gd name="connsiteY0" fmla="*/ 0 h 355568"/>
                  <a:gd name="connsiteX1" fmla="*/ 0 w 433482"/>
                  <a:gd name="connsiteY1" fmla="*/ 234029 h 355568"/>
                  <a:gd name="connsiteX2" fmla="*/ 22097 w 433482"/>
                  <a:gd name="connsiteY2" fmla="*/ 333375 h 355568"/>
                  <a:gd name="connsiteX3" fmla="*/ 38481 w 433482"/>
                  <a:gd name="connsiteY3" fmla="*/ 355568 h 355568"/>
                  <a:gd name="connsiteX4" fmla="*/ 19431 w 433482"/>
                  <a:gd name="connsiteY4" fmla="*/ 262985 h 355568"/>
                  <a:gd name="connsiteX5" fmla="*/ 253460 w 433482"/>
                  <a:gd name="connsiteY5" fmla="*/ 28956 h 355568"/>
                  <a:gd name="connsiteX6" fmla="*/ 433482 w 433482"/>
                  <a:gd name="connsiteY6" fmla="*/ 113443 h 355568"/>
                  <a:gd name="connsiteX7" fmla="*/ 430434 w 433482"/>
                  <a:gd name="connsiteY7" fmla="*/ 106680 h 355568"/>
                  <a:gd name="connsiteX8" fmla="*/ 234029 w 433482"/>
                  <a:gd name="connsiteY8" fmla="*/ 0 h 35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482" h="355568">
                    <a:moveTo>
                      <a:pt x="234029" y="0"/>
                    </a:moveTo>
                    <a:cubicBezTo>
                      <a:pt x="104775" y="0"/>
                      <a:pt x="0" y="104775"/>
                      <a:pt x="0" y="234029"/>
                    </a:cubicBezTo>
                    <a:cubicBezTo>
                      <a:pt x="0" y="269557"/>
                      <a:pt x="7905" y="303181"/>
                      <a:pt x="22097" y="333375"/>
                    </a:cubicBezTo>
                    <a:cubicBezTo>
                      <a:pt x="27146" y="341090"/>
                      <a:pt x="32575" y="348520"/>
                      <a:pt x="38481" y="355568"/>
                    </a:cubicBezTo>
                    <a:cubicBezTo>
                      <a:pt x="26289" y="327184"/>
                      <a:pt x="19431" y="295846"/>
                      <a:pt x="19431" y="262985"/>
                    </a:cubicBezTo>
                    <a:cubicBezTo>
                      <a:pt x="19431" y="133731"/>
                      <a:pt x="124206" y="28956"/>
                      <a:pt x="253460" y="28956"/>
                    </a:cubicBezTo>
                    <a:cubicBezTo>
                      <a:pt x="325850" y="28956"/>
                      <a:pt x="390525" y="61817"/>
                      <a:pt x="433482" y="113443"/>
                    </a:cubicBezTo>
                    <a:cubicBezTo>
                      <a:pt x="432530" y="111157"/>
                      <a:pt x="431482" y="108871"/>
                      <a:pt x="430434" y="106680"/>
                    </a:cubicBezTo>
                    <a:cubicBezTo>
                      <a:pt x="388715" y="42481"/>
                      <a:pt x="316325" y="0"/>
                      <a:pt x="234029" y="0"/>
                    </a:cubicBezTo>
                  </a:path>
                </a:pathLst>
              </a:custGeom>
              <a:solidFill>
                <a:srgbClr val="6062A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2" name="Freeform: Shape 221">
                <a:extLst>
                  <a:ext uri="{FF2B5EF4-FFF2-40B4-BE49-F238E27FC236}">
                    <a16:creationId xmlns:a16="http://schemas.microsoft.com/office/drawing/2014/main" id="{6D45B6D5-F17A-7C5A-5FE0-70025148610C}"/>
                  </a:ext>
                </a:extLst>
              </p:cNvPr>
              <p:cNvSpPr/>
              <p:nvPr/>
            </p:nvSpPr>
            <p:spPr>
              <a:xfrm>
                <a:off x="5974059" y="1665011"/>
                <a:ext cx="505287" cy="479619"/>
              </a:xfrm>
              <a:custGeom>
                <a:avLst/>
                <a:gdLst>
                  <a:gd name="connsiteX0" fmla="*/ 234029 w 433101"/>
                  <a:gd name="connsiteY0" fmla="*/ 0 h 411099"/>
                  <a:gd name="connsiteX1" fmla="*/ 0 w 433101"/>
                  <a:gd name="connsiteY1" fmla="*/ 234029 h 411099"/>
                  <a:gd name="connsiteX2" fmla="*/ 19050 w 433101"/>
                  <a:gd name="connsiteY2" fmla="*/ 326612 h 411099"/>
                  <a:gd name="connsiteX3" fmla="*/ 199072 w 433101"/>
                  <a:gd name="connsiteY3" fmla="*/ 411099 h 411099"/>
                  <a:gd name="connsiteX4" fmla="*/ 433101 w 433101"/>
                  <a:gd name="connsiteY4" fmla="*/ 177070 h 411099"/>
                  <a:gd name="connsiteX5" fmla="*/ 414051 w 433101"/>
                  <a:gd name="connsiteY5" fmla="*/ 84487 h 411099"/>
                  <a:gd name="connsiteX6" fmla="*/ 234029 w 433101"/>
                  <a:gd name="connsiteY6" fmla="*/ 0 h 41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101" h="411099">
                    <a:moveTo>
                      <a:pt x="234029" y="0"/>
                    </a:moveTo>
                    <a:cubicBezTo>
                      <a:pt x="104775" y="0"/>
                      <a:pt x="0" y="104775"/>
                      <a:pt x="0" y="234029"/>
                    </a:cubicBezTo>
                    <a:cubicBezTo>
                      <a:pt x="0" y="266890"/>
                      <a:pt x="6763" y="298228"/>
                      <a:pt x="19050" y="326612"/>
                    </a:cubicBezTo>
                    <a:cubicBezTo>
                      <a:pt x="62008" y="378238"/>
                      <a:pt x="126682" y="411099"/>
                      <a:pt x="199072" y="411099"/>
                    </a:cubicBezTo>
                    <a:cubicBezTo>
                      <a:pt x="328326" y="411099"/>
                      <a:pt x="433101" y="306324"/>
                      <a:pt x="433101" y="177070"/>
                    </a:cubicBezTo>
                    <a:cubicBezTo>
                      <a:pt x="433101" y="144208"/>
                      <a:pt x="426339" y="112871"/>
                      <a:pt x="414051" y="84487"/>
                    </a:cubicBezTo>
                    <a:cubicBezTo>
                      <a:pt x="371094" y="32861"/>
                      <a:pt x="306419" y="0"/>
                      <a:pt x="234029" y="0"/>
                    </a:cubicBezTo>
                  </a:path>
                </a:pathLst>
              </a:custGeom>
              <a:solidFill>
                <a:srgbClr val="5259A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5" name="Vrije vorm 42">
              <a:extLst>
                <a:ext uri="{FF2B5EF4-FFF2-40B4-BE49-F238E27FC236}">
                  <a16:creationId xmlns:a16="http://schemas.microsoft.com/office/drawing/2014/main" id="{9EA6154C-F8D8-7DE8-657A-2D383431939E}"/>
                </a:ext>
              </a:extLst>
            </p:cNvPr>
            <p:cNvSpPr>
              <a:spLocks noChangeAspect="1"/>
            </p:cNvSpPr>
            <p:nvPr/>
          </p:nvSpPr>
          <p:spPr>
            <a:xfrm>
              <a:off x="5858617" y="4838968"/>
              <a:ext cx="475485" cy="475010"/>
            </a:xfrm>
            <a:custGeom>
              <a:avLst/>
              <a:gdLst>
                <a:gd name="connsiteX0" fmla="*/ 4561 w 348328"/>
                <a:gd name="connsiteY0" fmla="*/ 184998 h 347980"/>
                <a:gd name="connsiteX1" fmla="*/ 10060 w 348328"/>
                <a:gd name="connsiteY1" fmla="*/ 189546 h 347980"/>
                <a:gd name="connsiteX2" fmla="*/ 38021 w 348328"/>
                <a:gd name="connsiteY2" fmla="*/ 226222 h 347980"/>
                <a:gd name="connsiteX3" fmla="*/ 74783 w 348328"/>
                <a:gd name="connsiteY3" fmla="*/ 211142 h 347980"/>
                <a:gd name="connsiteX4" fmla="*/ 117214 w 348328"/>
                <a:gd name="connsiteY4" fmla="*/ 189204 h 347980"/>
                <a:gd name="connsiteX5" fmla="*/ 137754 w 348328"/>
                <a:gd name="connsiteY5" fmla="*/ 194503 h 347980"/>
                <a:gd name="connsiteX6" fmla="*/ 144224 w 348328"/>
                <a:gd name="connsiteY6" fmla="*/ 210143 h 347980"/>
                <a:gd name="connsiteX7" fmla="*/ 116872 w 348328"/>
                <a:gd name="connsiteY7" fmla="*/ 199279 h 347980"/>
                <a:gd name="connsiteX8" fmla="*/ 82451 w 348328"/>
                <a:gd name="connsiteY8" fmla="*/ 217688 h 347980"/>
                <a:gd name="connsiteX9" fmla="*/ 41960 w 348328"/>
                <a:gd name="connsiteY9" fmla="*/ 237220 h 347980"/>
                <a:gd name="connsiteX10" fmla="*/ 35672 w 348328"/>
                <a:gd name="connsiteY10" fmla="*/ 236030 h 347980"/>
                <a:gd name="connsiteX11" fmla="*/ 23 w 348328"/>
                <a:gd name="connsiteY11" fmla="*/ 190488 h 347980"/>
                <a:gd name="connsiteX12" fmla="*/ 4561 w 348328"/>
                <a:gd name="connsiteY12" fmla="*/ 184998 h 347980"/>
                <a:gd name="connsiteX13" fmla="*/ 242530 w 348328"/>
                <a:gd name="connsiteY13" fmla="*/ 1003 h 347980"/>
                <a:gd name="connsiteX14" fmla="*/ 249218 w 348328"/>
                <a:gd name="connsiteY14" fmla="*/ 1507 h 347980"/>
                <a:gd name="connsiteX15" fmla="*/ 249732 w 348328"/>
                <a:gd name="connsiteY15" fmla="*/ 2097 h 347980"/>
                <a:gd name="connsiteX16" fmla="*/ 248657 w 348328"/>
                <a:gd name="connsiteY16" fmla="*/ 9280 h 347980"/>
                <a:gd name="connsiteX17" fmla="*/ 239162 w 348328"/>
                <a:gd name="connsiteY17" fmla="*/ 20354 h 347980"/>
                <a:gd name="connsiteX18" fmla="*/ 327716 w 348328"/>
                <a:gd name="connsiteY18" fmla="*/ 108899 h 347980"/>
                <a:gd name="connsiteX19" fmla="*/ 338723 w 348328"/>
                <a:gd name="connsiteY19" fmla="*/ 98586 h 347980"/>
                <a:gd name="connsiteX20" fmla="*/ 345754 w 348328"/>
                <a:gd name="connsiteY20" fmla="*/ 96740 h 347980"/>
                <a:gd name="connsiteX21" fmla="*/ 346820 w 348328"/>
                <a:gd name="connsiteY21" fmla="*/ 97558 h 347980"/>
                <a:gd name="connsiteX22" fmla="*/ 347657 w 348328"/>
                <a:gd name="connsiteY22" fmla="*/ 103723 h 347980"/>
                <a:gd name="connsiteX23" fmla="*/ 251834 w 348328"/>
                <a:gd name="connsiteY23" fmla="*/ 123664 h 347980"/>
                <a:gd name="connsiteX24" fmla="*/ 245993 w 348328"/>
                <a:gd name="connsiteY24" fmla="*/ 113551 h 347980"/>
                <a:gd name="connsiteX25" fmla="*/ 254403 w 348328"/>
                <a:gd name="connsiteY25" fmla="*/ 113693 h 347980"/>
                <a:gd name="connsiteX26" fmla="*/ 286531 w 348328"/>
                <a:gd name="connsiteY26" fmla="*/ 118526 h 347980"/>
                <a:gd name="connsiteX27" fmla="*/ 239942 w 348328"/>
                <a:gd name="connsiteY27" fmla="*/ 71937 h 347980"/>
                <a:gd name="connsiteX28" fmla="*/ 239942 w 348328"/>
                <a:gd name="connsiteY28" fmla="*/ 67133 h 347980"/>
                <a:gd name="connsiteX29" fmla="*/ 244756 w 348328"/>
                <a:gd name="connsiteY29" fmla="*/ 67133 h 347980"/>
                <a:gd name="connsiteX30" fmla="*/ 295455 w 348328"/>
                <a:gd name="connsiteY30" fmla="*/ 117822 h 347980"/>
                <a:gd name="connsiteX31" fmla="*/ 295902 w 348328"/>
                <a:gd name="connsiteY31" fmla="*/ 118393 h 347980"/>
                <a:gd name="connsiteX32" fmla="*/ 320476 w 348328"/>
                <a:gd name="connsiteY32" fmla="*/ 112761 h 347980"/>
                <a:gd name="connsiteX33" fmla="*/ 235195 w 348328"/>
                <a:gd name="connsiteY33" fmla="*/ 27470 h 347980"/>
                <a:gd name="connsiteX34" fmla="*/ 231684 w 348328"/>
                <a:gd name="connsiteY34" fmla="*/ 36356 h 347980"/>
                <a:gd name="connsiteX35" fmla="*/ 245431 w 348328"/>
                <a:gd name="connsiteY35" fmla="*/ 128316 h 347980"/>
                <a:gd name="connsiteX36" fmla="*/ 254079 w 348328"/>
                <a:gd name="connsiteY36" fmla="*/ 214435 h 347980"/>
                <a:gd name="connsiteX37" fmla="*/ 176514 w 348328"/>
                <a:gd name="connsiteY37" fmla="*/ 218802 h 347980"/>
                <a:gd name="connsiteX38" fmla="*/ 167799 w 348328"/>
                <a:gd name="connsiteY38" fmla="*/ 204521 h 347980"/>
                <a:gd name="connsiteX39" fmla="*/ 175933 w 348328"/>
                <a:gd name="connsiteY39" fmla="*/ 207756 h 347980"/>
                <a:gd name="connsiteX40" fmla="*/ 206501 w 348328"/>
                <a:gd name="connsiteY40" fmla="*/ 215263 h 347980"/>
                <a:gd name="connsiteX41" fmla="*/ 155412 w 348328"/>
                <a:gd name="connsiteY41" fmla="*/ 164164 h 347980"/>
                <a:gd name="connsiteX42" fmla="*/ 155412 w 348328"/>
                <a:gd name="connsiteY42" fmla="*/ 159046 h 347980"/>
                <a:gd name="connsiteX43" fmla="*/ 160530 w 348328"/>
                <a:gd name="connsiteY43" fmla="*/ 159046 h 347980"/>
                <a:gd name="connsiteX44" fmla="*/ 217651 w 348328"/>
                <a:gd name="connsiteY44" fmla="*/ 216157 h 347980"/>
                <a:gd name="connsiteX45" fmla="*/ 239314 w 348328"/>
                <a:gd name="connsiteY45" fmla="*/ 212599 h 347980"/>
                <a:gd name="connsiteX46" fmla="*/ 145270 w 348328"/>
                <a:gd name="connsiteY46" fmla="*/ 118555 h 347980"/>
                <a:gd name="connsiteX47" fmla="*/ 144034 w 348328"/>
                <a:gd name="connsiteY47" fmla="*/ 120106 h 347980"/>
                <a:gd name="connsiteX48" fmla="*/ 153699 w 348328"/>
                <a:gd name="connsiteY48" fmla="*/ 187654 h 347980"/>
                <a:gd name="connsiteX49" fmla="*/ 163346 w 348328"/>
                <a:gd name="connsiteY49" fmla="*/ 206120 h 347980"/>
                <a:gd name="connsiteX50" fmla="*/ 170092 w 348328"/>
                <a:gd name="connsiteY50" fmla="*/ 224853 h 347980"/>
                <a:gd name="connsiteX51" fmla="*/ 162738 w 348328"/>
                <a:gd name="connsiteY51" fmla="*/ 254916 h 347980"/>
                <a:gd name="connsiteX52" fmla="*/ 133654 w 348328"/>
                <a:gd name="connsiteY52" fmla="*/ 269662 h 347980"/>
                <a:gd name="connsiteX53" fmla="*/ 103619 w 348328"/>
                <a:gd name="connsiteY53" fmla="*/ 289137 h 347980"/>
                <a:gd name="connsiteX54" fmla="*/ 104608 w 348328"/>
                <a:gd name="connsiteY54" fmla="*/ 341016 h 347980"/>
                <a:gd name="connsiteX55" fmla="*/ 101859 w 348328"/>
                <a:gd name="connsiteY55" fmla="*/ 347590 h 347980"/>
                <a:gd name="connsiteX56" fmla="*/ 99947 w 348328"/>
                <a:gd name="connsiteY56" fmla="*/ 347980 h 347980"/>
                <a:gd name="connsiteX57" fmla="*/ 95285 w 348328"/>
                <a:gd name="connsiteY57" fmla="*/ 344850 h 347980"/>
                <a:gd name="connsiteX58" fmla="*/ 94743 w 348328"/>
                <a:gd name="connsiteY58" fmla="*/ 284371 h 347980"/>
                <a:gd name="connsiteX59" fmla="*/ 131694 w 348328"/>
                <a:gd name="connsiteY59" fmla="*/ 259778 h 347980"/>
                <a:gd name="connsiteX60" fmla="*/ 155222 w 348328"/>
                <a:gd name="connsiteY60" fmla="*/ 248199 h 347980"/>
                <a:gd name="connsiteX61" fmla="*/ 160207 w 348328"/>
                <a:gd name="connsiteY61" fmla="*/ 226812 h 347980"/>
                <a:gd name="connsiteX62" fmla="*/ 154394 w 348328"/>
                <a:gd name="connsiteY62" fmla="*/ 210753 h 347980"/>
                <a:gd name="connsiteX63" fmla="*/ 144566 w 348328"/>
                <a:gd name="connsiteY63" fmla="*/ 192391 h 347980"/>
                <a:gd name="connsiteX64" fmla="*/ 135699 w 348328"/>
                <a:gd name="connsiteY64" fmla="*/ 114055 h 347980"/>
                <a:gd name="connsiteX65" fmla="*/ 214055 w 348328"/>
                <a:gd name="connsiteY65" fmla="*/ 98034 h 347980"/>
                <a:gd name="connsiteX66" fmla="*/ 216871 w 348328"/>
                <a:gd name="connsiteY66" fmla="*/ 99470 h 347980"/>
                <a:gd name="connsiteX67" fmla="*/ 220068 w 348328"/>
                <a:gd name="connsiteY67" fmla="*/ 106948 h 347980"/>
                <a:gd name="connsiteX68" fmla="*/ 212409 w 348328"/>
                <a:gd name="connsiteY68" fmla="*/ 108194 h 347980"/>
                <a:gd name="connsiteX69" fmla="*/ 151797 w 348328"/>
                <a:gd name="connsiteY69" fmla="*/ 113256 h 347980"/>
                <a:gd name="connsiteX70" fmla="*/ 246249 w 348328"/>
                <a:gd name="connsiteY70" fmla="*/ 207709 h 347980"/>
                <a:gd name="connsiteX71" fmla="*/ 246487 w 348328"/>
                <a:gd name="connsiteY71" fmla="*/ 207480 h 347980"/>
                <a:gd name="connsiteX72" fmla="*/ 252671 w 348328"/>
                <a:gd name="connsiteY72" fmla="*/ 187834 h 347980"/>
                <a:gd name="connsiteX73" fmla="*/ 251035 w 348328"/>
                <a:gd name="connsiteY73" fmla="*/ 186921 h 347980"/>
                <a:gd name="connsiteX74" fmla="*/ 195712 w 348328"/>
                <a:gd name="connsiteY74" fmla="*/ 131589 h 347980"/>
                <a:gd name="connsiteX75" fmla="*/ 195712 w 348328"/>
                <a:gd name="connsiteY75" fmla="*/ 126566 h 347980"/>
                <a:gd name="connsiteX76" fmla="*/ 200736 w 348328"/>
                <a:gd name="connsiteY76" fmla="*/ 126566 h 347980"/>
                <a:gd name="connsiteX77" fmla="*/ 251748 w 348328"/>
                <a:gd name="connsiteY77" fmla="*/ 177578 h 347980"/>
                <a:gd name="connsiteX78" fmla="*/ 236146 w 348328"/>
                <a:gd name="connsiteY78" fmla="*/ 132759 h 347980"/>
                <a:gd name="connsiteX79" fmla="*/ 222123 w 348328"/>
                <a:gd name="connsiteY79" fmla="*/ 32446 h 347980"/>
                <a:gd name="connsiteX80" fmla="*/ 242530 w 348328"/>
                <a:gd name="connsiteY80" fmla="*/ 1003 h 34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48328" h="347980">
                  <a:moveTo>
                    <a:pt x="4561" y="184998"/>
                  </a:moveTo>
                  <a:cubicBezTo>
                    <a:pt x="7349" y="184732"/>
                    <a:pt x="9794" y="186768"/>
                    <a:pt x="10060" y="189546"/>
                  </a:cubicBezTo>
                  <a:cubicBezTo>
                    <a:pt x="12867" y="219362"/>
                    <a:pt x="35453" y="225613"/>
                    <a:pt x="38021" y="226222"/>
                  </a:cubicBezTo>
                  <a:cubicBezTo>
                    <a:pt x="53615" y="229961"/>
                    <a:pt x="61501" y="226716"/>
                    <a:pt x="74783" y="211142"/>
                  </a:cubicBezTo>
                  <a:cubicBezTo>
                    <a:pt x="87598" y="196130"/>
                    <a:pt x="101868" y="188747"/>
                    <a:pt x="117214" y="189204"/>
                  </a:cubicBezTo>
                  <a:cubicBezTo>
                    <a:pt x="125634" y="189460"/>
                    <a:pt x="130743" y="191382"/>
                    <a:pt x="137754" y="194503"/>
                  </a:cubicBezTo>
                  <a:cubicBezTo>
                    <a:pt x="141960" y="196377"/>
                    <a:pt x="153252" y="216917"/>
                    <a:pt x="144224" y="210143"/>
                  </a:cubicBezTo>
                  <a:cubicBezTo>
                    <a:pt x="136870" y="204635"/>
                    <a:pt x="127337" y="199574"/>
                    <a:pt x="116872" y="199279"/>
                  </a:cubicBezTo>
                  <a:cubicBezTo>
                    <a:pt x="104751" y="198927"/>
                    <a:pt x="93173" y="205120"/>
                    <a:pt x="82451" y="217688"/>
                  </a:cubicBezTo>
                  <a:cubicBezTo>
                    <a:pt x="70254" y="231987"/>
                    <a:pt x="59741" y="239608"/>
                    <a:pt x="41960" y="237220"/>
                  </a:cubicBezTo>
                  <a:cubicBezTo>
                    <a:pt x="39962" y="236953"/>
                    <a:pt x="37869" y="236554"/>
                    <a:pt x="35672" y="236030"/>
                  </a:cubicBezTo>
                  <a:cubicBezTo>
                    <a:pt x="20868" y="232491"/>
                    <a:pt x="2649" y="218430"/>
                    <a:pt x="23" y="190488"/>
                  </a:cubicBezTo>
                  <a:cubicBezTo>
                    <a:pt x="-243" y="187719"/>
                    <a:pt x="1793" y="185255"/>
                    <a:pt x="4561" y="184998"/>
                  </a:cubicBezTo>
                  <a:close/>
                  <a:moveTo>
                    <a:pt x="242530" y="1003"/>
                  </a:moveTo>
                  <a:cubicBezTo>
                    <a:pt x="244613" y="-529"/>
                    <a:pt x="247448" y="-263"/>
                    <a:pt x="249218" y="1507"/>
                  </a:cubicBezTo>
                  <a:cubicBezTo>
                    <a:pt x="249399" y="1688"/>
                    <a:pt x="249579" y="1887"/>
                    <a:pt x="249732" y="2097"/>
                  </a:cubicBezTo>
                  <a:cubicBezTo>
                    <a:pt x="251416" y="4380"/>
                    <a:pt x="250930" y="7596"/>
                    <a:pt x="248657" y="9280"/>
                  </a:cubicBezTo>
                  <a:cubicBezTo>
                    <a:pt x="248533" y="9375"/>
                    <a:pt x="243966" y="12914"/>
                    <a:pt x="239162" y="20354"/>
                  </a:cubicBezTo>
                  <a:lnTo>
                    <a:pt x="327716" y="108899"/>
                  </a:lnTo>
                  <a:cubicBezTo>
                    <a:pt x="335546" y="103847"/>
                    <a:pt x="338685" y="98652"/>
                    <a:pt x="338723" y="98586"/>
                  </a:cubicBezTo>
                  <a:cubicBezTo>
                    <a:pt x="340160" y="96160"/>
                    <a:pt x="343309" y="95322"/>
                    <a:pt x="345754" y="96740"/>
                  </a:cubicBezTo>
                  <a:cubicBezTo>
                    <a:pt x="346154" y="96968"/>
                    <a:pt x="346506" y="97244"/>
                    <a:pt x="346820" y="97558"/>
                  </a:cubicBezTo>
                  <a:cubicBezTo>
                    <a:pt x="348418" y="99156"/>
                    <a:pt x="348827" y="101668"/>
                    <a:pt x="347657" y="103723"/>
                  </a:cubicBezTo>
                  <a:cubicBezTo>
                    <a:pt x="346744" y="105312"/>
                    <a:pt x="324643" y="142425"/>
                    <a:pt x="251834" y="123664"/>
                  </a:cubicBezTo>
                  <a:cubicBezTo>
                    <a:pt x="249085" y="122950"/>
                    <a:pt x="245289" y="116300"/>
                    <a:pt x="245993" y="113551"/>
                  </a:cubicBezTo>
                  <a:cubicBezTo>
                    <a:pt x="246706" y="110792"/>
                    <a:pt x="251653" y="112980"/>
                    <a:pt x="254403" y="113693"/>
                  </a:cubicBezTo>
                  <a:cubicBezTo>
                    <a:pt x="265867" y="116643"/>
                    <a:pt x="276636" y="118251"/>
                    <a:pt x="286531" y="118526"/>
                  </a:cubicBezTo>
                  <a:lnTo>
                    <a:pt x="239942" y="71937"/>
                  </a:lnTo>
                  <a:cubicBezTo>
                    <a:pt x="238620" y="70615"/>
                    <a:pt x="238620" y="68455"/>
                    <a:pt x="239942" y="67133"/>
                  </a:cubicBezTo>
                  <a:cubicBezTo>
                    <a:pt x="241274" y="65801"/>
                    <a:pt x="243424" y="65801"/>
                    <a:pt x="244756" y="67133"/>
                  </a:cubicBezTo>
                  <a:lnTo>
                    <a:pt x="295455" y="117822"/>
                  </a:lnTo>
                  <a:cubicBezTo>
                    <a:pt x="295626" y="118003"/>
                    <a:pt x="295778" y="118193"/>
                    <a:pt x="295902" y="118393"/>
                  </a:cubicBezTo>
                  <a:cubicBezTo>
                    <a:pt x="305073" y="117813"/>
                    <a:pt x="313322" y="115920"/>
                    <a:pt x="320476" y="112761"/>
                  </a:cubicBezTo>
                  <a:lnTo>
                    <a:pt x="235195" y="27470"/>
                  </a:lnTo>
                  <a:cubicBezTo>
                    <a:pt x="233920" y="30124"/>
                    <a:pt x="232721" y="33074"/>
                    <a:pt x="231684" y="36356"/>
                  </a:cubicBezTo>
                  <a:cubicBezTo>
                    <a:pt x="223788" y="61234"/>
                    <a:pt x="228544" y="93030"/>
                    <a:pt x="245431" y="128316"/>
                  </a:cubicBezTo>
                  <a:cubicBezTo>
                    <a:pt x="265648" y="170557"/>
                    <a:pt x="268474" y="198728"/>
                    <a:pt x="254079" y="214435"/>
                  </a:cubicBezTo>
                  <a:cubicBezTo>
                    <a:pt x="231389" y="239199"/>
                    <a:pt x="178920" y="219706"/>
                    <a:pt x="176514" y="218802"/>
                  </a:cubicBezTo>
                  <a:cubicBezTo>
                    <a:pt x="173850" y="217803"/>
                    <a:pt x="167114" y="207281"/>
                    <a:pt x="167799" y="204521"/>
                  </a:cubicBezTo>
                  <a:cubicBezTo>
                    <a:pt x="167989" y="203779"/>
                    <a:pt x="173279" y="206767"/>
                    <a:pt x="175933" y="207756"/>
                  </a:cubicBezTo>
                  <a:cubicBezTo>
                    <a:pt x="182422" y="210192"/>
                    <a:pt x="194152" y="213626"/>
                    <a:pt x="206501" y="215263"/>
                  </a:cubicBezTo>
                  <a:lnTo>
                    <a:pt x="155412" y="164164"/>
                  </a:lnTo>
                  <a:cubicBezTo>
                    <a:pt x="153994" y="162756"/>
                    <a:pt x="153994" y="160463"/>
                    <a:pt x="155412" y="159046"/>
                  </a:cubicBezTo>
                  <a:cubicBezTo>
                    <a:pt x="156820" y="157628"/>
                    <a:pt x="159122" y="157628"/>
                    <a:pt x="160530" y="159046"/>
                  </a:cubicBezTo>
                  <a:lnTo>
                    <a:pt x="217651" y="216157"/>
                  </a:lnTo>
                  <a:cubicBezTo>
                    <a:pt x="225624" y="216357"/>
                    <a:pt x="233263" y="215424"/>
                    <a:pt x="239314" y="212599"/>
                  </a:cubicBezTo>
                  <a:lnTo>
                    <a:pt x="145270" y="118555"/>
                  </a:lnTo>
                  <a:cubicBezTo>
                    <a:pt x="144842" y="119059"/>
                    <a:pt x="144424" y="119573"/>
                    <a:pt x="144034" y="120106"/>
                  </a:cubicBezTo>
                  <a:cubicBezTo>
                    <a:pt x="134225" y="133682"/>
                    <a:pt x="137478" y="156410"/>
                    <a:pt x="153699" y="187654"/>
                  </a:cubicBezTo>
                  <a:cubicBezTo>
                    <a:pt x="157134" y="194256"/>
                    <a:pt x="162966" y="205378"/>
                    <a:pt x="163346" y="206120"/>
                  </a:cubicBezTo>
                  <a:cubicBezTo>
                    <a:pt x="166619" y="212447"/>
                    <a:pt x="168884" y="218745"/>
                    <a:pt x="170092" y="224853"/>
                  </a:cubicBezTo>
                  <a:cubicBezTo>
                    <a:pt x="172413" y="236535"/>
                    <a:pt x="169863" y="246934"/>
                    <a:pt x="162738" y="254916"/>
                  </a:cubicBezTo>
                  <a:cubicBezTo>
                    <a:pt x="156344" y="262061"/>
                    <a:pt x="146288" y="267160"/>
                    <a:pt x="133654" y="269662"/>
                  </a:cubicBezTo>
                  <a:cubicBezTo>
                    <a:pt x="119117" y="272545"/>
                    <a:pt x="109013" y="279090"/>
                    <a:pt x="103619" y="289137"/>
                  </a:cubicBezTo>
                  <a:cubicBezTo>
                    <a:pt x="92231" y="310381"/>
                    <a:pt x="104485" y="340711"/>
                    <a:pt x="104608" y="341016"/>
                  </a:cubicBezTo>
                  <a:cubicBezTo>
                    <a:pt x="105664" y="343594"/>
                    <a:pt x="104437" y="346534"/>
                    <a:pt x="101859" y="347590"/>
                  </a:cubicBezTo>
                  <a:cubicBezTo>
                    <a:pt x="101241" y="347856"/>
                    <a:pt x="100584" y="347980"/>
                    <a:pt x="99947" y="347980"/>
                  </a:cubicBezTo>
                  <a:cubicBezTo>
                    <a:pt x="97968" y="347980"/>
                    <a:pt x="96084" y="346800"/>
                    <a:pt x="95285" y="344850"/>
                  </a:cubicBezTo>
                  <a:cubicBezTo>
                    <a:pt x="94695" y="343432"/>
                    <a:pt x="81119" y="309763"/>
                    <a:pt x="94743" y="284371"/>
                  </a:cubicBezTo>
                  <a:cubicBezTo>
                    <a:pt x="101621" y="271546"/>
                    <a:pt x="114056" y="263269"/>
                    <a:pt x="131694" y="259778"/>
                  </a:cubicBezTo>
                  <a:cubicBezTo>
                    <a:pt x="142169" y="257703"/>
                    <a:pt x="150303" y="253698"/>
                    <a:pt x="155222" y="248199"/>
                  </a:cubicBezTo>
                  <a:cubicBezTo>
                    <a:pt x="160226" y="242586"/>
                    <a:pt x="161910" y="235394"/>
                    <a:pt x="160207" y="226812"/>
                  </a:cubicBezTo>
                  <a:cubicBezTo>
                    <a:pt x="159179" y="221637"/>
                    <a:pt x="157229" y="216233"/>
                    <a:pt x="154394" y="210753"/>
                  </a:cubicBezTo>
                  <a:cubicBezTo>
                    <a:pt x="154004" y="210001"/>
                    <a:pt x="147810" y="198642"/>
                    <a:pt x="144566" y="192391"/>
                  </a:cubicBezTo>
                  <a:cubicBezTo>
                    <a:pt x="126395" y="157400"/>
                    <a:pt x="123417" y="131047"/>
                    <a:pt x="135699" y="114055"/>
                  </a:cubicBezTo>
                  <a:cubicBezTo>
                    <a:pt x="154708" y="87778"/>
                    <a:pt x="212038" y="97701"/>
                    <a:pt x="214055" y="98034"/>
                  </a:cubicBezTo>
                  <a:cubicBezTo>
                    <a:pt x="215168" y="98215"/>
                    <a:pt x="216129" y="98728"/>
                    <a:pt x="216871" y="99470"/>
                  </a:cubicBezTo>
                  <a:cubicBezTo>
                    <a:pt x="218003" y="100602"/>
                    <a:pt x="219716" y="105264"/>
                    <a:pt x="220068" y="106948"/>
                  </a:cubicBezTo>
                  <a:cubicBezTo>
                    <a:pt x="220648" y="109774"/>
                    <a:pt x="218222" y="108594"/>
                    <a:pt x="212409" y="108194"/>
                  </a:cubicBezTo>
                  <a:cubicBezTo>
                    <a:pt x="212038" y="108175"/>
                    <a:pt x="172251" y="101221"/>
                    <a:pt x="151797" y="113256"/>
                  </a:cubicBezTo>
                  <a:lnTo>
                    <a:pt x="246249" y="207709"/>
                  </a:lnTo>
                  <a:cubicBezTo>
                    <a:pt x="246326" y="207632"/>
                    <a:pt x="246411" y="207556"/>
                    <a:pt x="246487" y="207480"/>
                  </a:cubicBezTo>
                  <a:cubicBezTo>
                    <a:pt x="250664" y="202914"/>
                    <a:pt x="252709" y="196311"/>
                    <a:pt x="252671" y="187834"/>
                  </a:cubicBezTo>
                  <a:cubicBezTo>
                    <a:pt x="252072" y="187682"/>
                    <a:pt x="251511" y="187387"/>
                    <a:pt x="251035" y="186921"/>
                  </a:cubicBezTo>
                  <a:lnTo>
                    <a:pt x="195712" y="131589"/>
                  </a:lnTo>
                  <a:cubicBezTo>
                    <a:pt x="194323" y="130200"/>
                    <a:pt x="194323" y="127955"/>
                    <a:pt x="195712" y="126566"/>
                  </a:cubicBezTo>
                  <a:cubicBezTo>
                    <a:pt x="197101" y="125177"/>
                    <a:pt x="199347" y="125177"/>
                    <a:pt x="200736" y="126566"/>
                  </a:cubicBezTo>
                  <a:lnTo>
                    <a:pt x="251748" y="177578"/>
                  </a:lnTo>
                  <a:cubicBezTo>
                    <a:pt x="249751" y="165344"/>
                    <a:pt x="244537" y="150302"/>
                    <a:pt x="236146" y="132759"/>
                  </a:cubicBezTo>
                  <a:cubicBezTo>
                    <a:pt x="213123" y="84667"/>
                    <a:pt x="215815" y="51664"/>
                    <a:pt x="222123" y="32446"/>
                  </a:cubicBezTo>
                  <a:cubicBezTo>
                    <a:pt x="229144" y="11040"/>
                    <a:pt x="241987" y="1402"/>
                    <a:pt x="242530" y="1003"/>
                  </a:cubicBezTo>
                  <a:close/>
                </a:path>
              </a:pathLst>
            </a:custGeom>
            <a:solidFill>
              <a:srgbClr val="F1F7FF"/>
            </a:solidFill>
            <a:ln w="949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855"/>
                </a:solidFill>
                <a:effectLst/>
                <a:uLnTx/>
                <a:uFillTx/>
                <a:latin typeface="Calibri" panose="020F0502020204030204" pitchFamily="34" charset="0"/>
                <a:ea typeface="+mn-ea"/>
                <a:cs typeface="+mn-cs"/>
              </a:endParaRPr>
            </a:p>
          </p:txBody>
        </p:sp>
      </p:grpSp>
      <p:sp>
        <p:nvSpPr>
          <p:cNvPr id="8" name="Vrije vorm 32">
            <a:extLst>
              <a:ext uri="{FF2B5EF4-FFF2-40B4-BE49-F238E27FC236}">
                <a16:creationId xmlns:a16="http://schemas.microsoft.com/office/drawing/2014/main" id="{02CA7650-B018-4C45-53B9-9E61EC7923D7}"/>
              </a:ext>
            </a:extLst>
          </p:cNvPr>
          <p:cNvSpPr/>
          <p:nvPr/>
        </p:nvSpPr>
        <p:spPr>
          <a:xfrm>
            <a:off x="10811591" y="4825643"/>
            <a:ext cx="475027" cy="394869"/>
          </a:xfrm>
          <a:custGeom>
            <a:avLst/>
            <a:gdLst>
              <a:gd name="connsiteX0" fmla="*/ 254760 w 256776"/>
              <a:gd name="connsiteY0" fmla="*/ 14267 h 213447"/>
              <a:gd name="connsiteX1" fmla="*/ 131414 w 256776"/>
              <a:gd name="connsiteY1" fmla="*/ 13182 h 213447"/>
              <a:gd name="connsiteX2" fmla="*/ 5261 w 256776"/>
              <a:gd name="connsiteY2" fmla="*/ 5086 h 213447"/>
              <a:gd name="connsiteX3" fmla="*/ 1760 w 256776"/>
              <a:gd name="connsiteY3" fmla="*/ 5067 h 213447"/>
              <a:gd name="connsiteX4" fmla="*/ 0 w 256776"/>
              <a:gd name="connsiteY4" fmla="*/ 8092 h 213447"/>
              <a:gd name="connsiteX5" fmla="*/ 0 w 256776"/>
              <a:gd name="connsiteY5" fmla="*/ 193126 h 213447"/>
              <a:gd name="connsiteX6" fmla="*/ 2065 w 256776"/>
              <a:gd name="connsiteY6" fmla="*/ 196303 h 213447"/>
              <a:gd name="connsiteX7" fmla="*/ 70440 w 256776"/>
              <a:gd name="connsiteY7" fmla="*/ 213447 h 213447"/>
              <a:gd name="connsiteX8" fmla="*/ 121852 w 256776"/>
              <a:gd name="connsiteY8" fmla="*/ 203125 h 213447"/>
              <a:gd name="connsiteX9" fmla="*/ 252163 w 256776"/>
              <a:gd name="connsiteY9" fmla="*/ 205751 h 213447"/>
              <a:gd name="connsiteX10" fmla="*/ 255321 w 256776"/>
              <a:gd name="connsiteY10" fmla="*/ 205294 h 213447"/>
              <a:gd name="connsiteX11" fmla="*/ 256777 w 256776"/>
              <a:gd name="connsiteY11" fmla="*/ 202459 h 213447"/>
              <a:gd name="connsiteX12" fmla="*/ 256777 w 256776"/>
              <a:gd name="connsiteY12" fmla="*/ 17425 h 213447"/>
              <a:gd name="connsiteX13" fmla="*/ 254760 w 256776"/>
              <a:gd name="connsiteY13" fmla="*/ 14267 h 213447"/>
              <a:gd name="connsiteX14" fmla="*/ 128950 w 256776"/>
              <a:gd name="connsiteY14" fmla="*/ 193535 h 213447"/>
              <a:gd name="connsiteX15" fmla="*/ 128950 w 256776"/>
              <a:gd name="connsiteY15" fmla="*/ 138079 h 213447"/>
              <a:gd name="connsiteX16" fmla="*/ 67928 w 256776"/>
              <a:gd name="connsiteY16" fmla="*/ 147612 h 213447"/>
              <a:gd name="connsiteX17" fmla="*/ 68794 w 256776"/>
              <a:gd name="connsiteY17" fmla="*/ 206455 h 213447"/>
              <a:gd name="connsiteX18" fmla="*/ 6964 w 256776"/>
              <a:gd name="connsiteY18" fmla="*/ 190842 h 213447"/>
              <a:gd name="connsiteX19" fmla="*/ 6964 w 256776"/>
              <a:gd name="connsiteY19" fmla="*/ 134283 h 213447"/>
              <a:gd name="connsiteX20" fmla="*/ 66891 w 256776"/>
              <a:gd name="connsiteY20" fmla="*/ 147716 h 213447"/>
              <a:gd name="connsiteX21" fmla="*/ 66825 w 256776"/>
              <a:gd name="connsiteY21" fmla="*/ 88636 h 213447"/>
              <a:gd name="connsiteX22" fmla="*/ 6955 w 256776"/>
              <a:gd name="connsiteY22" fmla="*/ 71292 h 213447"/>
              <a:gd name="connsiteX23" fmla="*/ 6955 w 256776"/>
              <a:gd name="connsiteY23" fmla="*/ 14086 h 213447"/>
              <a:gd name="connsiteX24" fmla="*/ 67339 w 256776"/>
              <a:gd name="connsiteY24" fmla="*/ 32409 h 213447"/>
              <a:gd name="connsiteX25" fmla="*/ 67339 w 256776"/>
              <a:gd name="connsiteY25" fmla="*/ 88617 h 213447"/>
              <a:gd name="connsiteX26" fmla="*/ 127475 w 256776"/>
              <a:gd name="connsiteY26" fmla="*/ 79408 h 213447"/>
              <a:gd name="connsiteX27" fmla="*/ 127475 w 256776"/>
              <a:gd name="connsiteY27" fmla="*/ 21792 h 213447"/>
              <a:gd name="connsiteX28" fmla="*/ 133564 w 256776"/>
              <a:gd name="connsiteY28" fmla="*/ 19804 h 213447"/>
              <a:gd name="connsiteX29" fmla="*/ 189800 w 256776"/>
              <a:gd name="connsiteY29" fmla="*/ 7217 h 213447"/>
              <a:gd name="connsiteX30" fmla="*/ 189800 w 256776"/>
              <a:gd name="connsiteY30" fmla="*/ 64556 h 213447"/>
              <a:gd name="connsiteX31" fmla="*/ 249794 w 256776"/>
              <a:gd name="connsiteY31" fmla="*/ 72691 h 213447"/>
              <a:gd name="connsiteX32" fmla="*/ 249794 w 256776"/>
              <a:gd name="connsiteY32" fmla="*/ 139249 h 213447"/>
              <a:gd name="connsiteX33" fmla="*/ 190523 w 256776"/>
              <a:gd name="connsiteY33" fmla="*/ 126139 h 213447"/>
              <a:gd name="connsiteX34" fmla="*/ 190523 w 256776"/>
              <a:gd name="connsiteY34" fmla="*/ 185296 h 213447"/>
              <a:gd name="connsiteX35" fmla="*/ 128950 w 256776"/>
              <a:gd name="connsiteY35" fmla="*/ 193535 h 21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6776" h="213447">
                <a:moveTo>
                  <a:pt x="254760" y="14267"/>
                </a:moveTo>
                <a:cubicBezTo>
                  <a:pt x="202320" y="-10108"/>
                  <a:pt x="166291" y="1727"/>
                  <a:pt x="131414" y="13182"/>
                </a:cubicBezTo>
                <a:cubicBezTo>
                  <a:pt x="94291" y="25388"/>
                  <a:pt x="59204" y="36909"/>
                  <a:pt x="5261" y="5086"/>
                </a:cubicBezTo>
                <a:cubicBezTo>
                  <a:pt x="4186" y="4458"/>
                  <a:pt x="2864" y="4448"/>
                  <a:pt x="1760" y="5067"/>
                </a:cubicBezTo>
                <a:cubicBezTo>
                  <a:pt x="675" y="5685"/>
                  <a:pt x="0" y="6846"/>
                  <a:pt x="0" y="8092"/>
                </a:cubicBezTo>
                <a:lnTo>
                  <a:pt x="0" y="193126"/>
                </a:lnTo>
                <a:cubicBezTo>
                  <a:pt x="0" y="194505"/>
                  <a:pt x="809" y="195742"/>
                  <a:pt x="2065" y="196303"/>
                </a:cubicBezTo>
                <a:cubicBezTo>
                  <a:pt x="30606" y="209052"/>
                  <a:pt x="52212" y="213447"/>
                  <a:pt x="70440" y="213447"/>
                </a:cubicBezTo>
                <a:cubicBezTo>
                  <a:pt x="90038" y="213447"/>
                  <a:pt x="105717" y="208367"/>
                  <a:pt x="121852" y="203125"/>
                </a:cubicBezTo>
                <a:cubicBezTo>
                  <a:pt x="152925" y="193031"/>
                  <a:pt x="185081" y="182613"/>
                  <a:pt x="252163" y="205751"/>
                </a:cubicBezTo>
                <a:cubicBezTo>
                  <a:pt x="253238" y="206131"/>
                  <a:pt x="254399" y="205950"/>
                  <a:pt x="255321" y="205294"/>
                </a:cubicBezTo>
                <a:cubicBezTo>
                  <a:pt x="256235" y="204647"/>
                  <a:pt x="256777" y="203581"/>
                  <a:pt x="256777" y="202459"/>
                </a:cubicBezTo>
                <a:lnTo>
                  <a:pt x="256777" y="17425"/>
                </a:lnTo>
                <a:cubicBezTo>
                  <a:pt x="256777" y="16065"/>
                  <a:pt x="255987" y="14837"/>
                  <a:pt x="254760" y="14267"/>
                </a:cubicBezTo>
                <a:close/>
                <a:moveTo>
                  <a:pt x="128950" y="193535"/>
                </a:moveTo>
                <a:lnTo>
                  <a:pt x="128950" y="138079"/>
                </a:lnTo>
                <a:cubicBezTo>
                  <a:pt x="107981" y="143968"/>
                  <a:pt x="101427" y="146156"/>
                  <a:pt x="67928" y="147612"/>
                </a:cubicBezTo>
                <a:cubicBezTo>
                  <a:pt x="67928" y="167334"/>
                  <a:pt x="68775" y="186742"/>
                  <a:pt x="68794" y="206455"/>
                </a:cubicBezTo>
                <a:cubicBezTo>
                  <a:pt x="52183" y="206217"/>
                  <a:pt x="32699" y="202107"/>
                  <a:pt x="6964" y="190842"/>
                </a:cubicBezTo>
                <a:lnTo>
                  <a:pt x="6964" y="134283"/>
                </a:lnTo>
                <a:cubicBezTo>
                  <a:pt x="26943" y="142322"/>
                  <a:pt x="46922" y="148696"/>
                  <a:pt x="66891" y="147716"/>
                </a:cubicBezTo>
                <a:cubicBezTo>
                  <a:pt x="66891" y="127671"/>
                  <a:pt x="66825" y="108681"/>
                  <a:pt x="66825" y="88636"/>
                </a:cubicBezTo>
                <a:cubicBezTo>
                  <a:pt x="46836" y="89606"/>
                  <a:pt x="30863" y="89159"/>
                  <a:pt x="6955" y="71292"/>
                </a:cubicBezTo>
                <a:lnTo>
                  <a:pt x="6955" y="14086"/>
                </a:lnTo>
                <a:cubicBezTo>
                  <a:pt x="29702" y="26616"/>
                  <a:pt x="49424" y="31629"/>
                  <a:pt x="67339" y="32409"/>
                </a:cubicBezTo>
                <a:lnTo>
                  <a:pt x="67339" y="88617"/>
                </a:lnTo>
                <a:cubicBezTo>
                  <a:pt x="87384" y="87523"/>
                  <a:pt x="107430" y="83460"/>
                  <a:pt x="127475" y="79408"/>
                </a:cubicBezTo>
                <a:lnTo>
                  <a:pt x="127475" y="21792"/>
                </a:lnTo>
                <a:cubicBezTo>
                  <a:pt x="129511" y="21136"/>
                  <a:pt x="131538" y="20470"/>
                  <a:pt x="133564" y="19804"/>
                </a:cubicBezTo>
                <a:cubicBezTo>
                  <a:pt x="151288" y="13981"/>
                  <a:pt x="169364" y="8102"/>
                  <a:pt x="189800" y="7217"/>
                </a:cubicBezTo>
                <a:lnTo>
                  <a:pt x="189800" y="64556"/>
                </a:lnTo>
                <a:cubicBezTo>
                  <a:pt x="210102" y="63605"/>
                  <a:pt x="218865" y="60979"/>
                  <a:pt x="249794" y="72691"/>
                </a:cubicBezTo>
                <a:lnTo>
                  <a:pt x="249794" y="139249"/>
                </a:lnTo>
                <a:cubicBezTo>
                  <a:pt x="230053" y="131343"/>
                  <a:pt x="210274" y="125188"/>
                  <a:pt x="190523" y="126139"/>
                </a:cubicBezTo>
                <a:lnTo>
                  <a:pt x="190523" y="185296"/>
                </a:lnTo>
                <a:cubicBezTo>
                  <a:pt x="164921" y="183717"/>
                  <a:pt x="145903" y="188274"/>
                  <a:pt x="128950" y="193535"/>
                </a:cubicBezTo>
                <a:close/>
              </a:path>
            </a:pathLst>
          </a:custGeom>
          <a:solidFill>
            <a:schemeClr val="bg2"/>
          </a:solidFill>
          <a:ln w="949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855"/>
              </a:solidFill>
              <a:effectLst/>
              <a:uLnTx/>
              <a:uFillTx/>
              <a:latin typeface="Calibri" panose="020F0502020204030204" pitchFamily="34" charset="0"/>
              <a:ea typeface="+mn-ea"/>
              <a:cs typeface="+mn-cs"/>
            </a:endParaRPr>
          </a:p>
        </p:txBody>
      </p:sp>
      <p:sp>
        <p:nvSpPr>
          <p:cNvPr id="9" name="Vrije vorm 38">
            <a:extLst>
              <a:ext uri="{FF2B5EF4-FFF2-40B4-BE49-F238E27FC236}">
                <a16:creationId xmlns:a16="http://schemas.microsoft.com/office/drawing/2014/main" id="{498E59EF-BCB7-C620-10C8-7F73F0828DDF}"/>
              </a:ext>
            </a:extLst>
          </p:cNvPr>
          <p:cNvSpPr>
            <a:spLocks noChangeAspect="1"/>
          </p:cNvSpPr>
          <p:nvPr/>
        </p:nvSpPr>
        <p:spPr>
          <a:xfrm>
            <a:off x="9162241" y="4799796"/>
            <a:ext cx="436811" cy="472377"/>
          </a:xfrm>
          <a:custGeom>
            <a:avLst/>
            <a:gdLst>
              <a:gd name="connsiteX0" fmla="*/ 62058 w 193219"/>
              <a:gd name="connsiteY0" fmla="*/ 124031 h 208951"/>
              <a:gd name="connsiteX1" fmla="*/ 45523 w 193219"/>
              <a:gd name="connsiteY1" fmla="*/ 148510 h 208951"/>
              <a:gd name="connsiteX2" fmla="*/ 71325 w 193219"/>
              <a:gd name="connsiteY2" fmla="*/ 168936 h 208951"/>
              <a:gd name="connsiteX3" fmla="*/ 86594 w 193219"/>
              <a:gd name="connsiteY3" fmla="*/ 166596 h 208951"/>
              <a:gd name="connsiteX4" fmla="*/ 99324 w 193219"/>
              <a:gd name="connsiteY4" fmla="*/ 161801 h 208951"/>
              <a:gd name="connsiteX5" fmla="*/ 70421 w 193219"/>
              <a:gd name="connsiteY5" fmla="*/ 35096 h 208951"/>
              <a:gd name="connsiteX6" fmla="*/ 73560 w 193219"/>
              <a:gd name="connsiteY6" fmla="*/ 36904 h 208951"/>
              <a:gd name="connsiteX7" fmla="*/ 91884 w 193219"/>
              <a:gd name="connsiteY7" fmla="*/ 47493 h 208951"/>
              <a:gd name="connsiteX8" fmla="*/ 95024 w 193219"/>
              <a:gd name="connsiteY8" fmla="*/ 49300 h 208951"/>
              <a:gd name="connsiteX9" fmla="*/ 95024 w 193219"/>
              <a:gd name="connsiteY9" fmla="*/ 59880 h 208951"/>
              <a:gd name="connsiteX10" fmla="*/ 91884 w 193219"/>
              <a:gd name="connsiteY10" fmla="*/ 61687 h 208951"/>
              <a:gd name="connsiteX11" fmla="*/ 73560 w 193219"/>
              <a:gd name="connsiteY11" fmla="*/ 72276 h 208951"/>
              <a:gd name="connsiteX12" fmla="*/ 70421 w 193219"/>
              <a:gd name="connsiteY12" fmla="*/ 74084 h 208951"/>
              <a:gd name="connsiteX13" fmla="*/ 61259 w 193219"/>
              <a:gd name="connsiteY13" fmla="*/ 68794 h 208951"/>
              <a:gd name="connsiteX14" fmla="*/ 61259 w 193219"/>
              <a:gd name="connsiteY14" fmla="*/ 65169 h 208951"/>
              <a:gd name="connsiteX15" fmla="*/ 61259 w 193219"/>
              <a:gd name="connsiteY15" fmla="*/ 44011 h 208951"/>
              <a:gd name="connsiteX16" fmla="*/ 61259 w 193219"/>
              <a:gd name="connsiteY16" fmla="*/ 40386 h 208951"/>
              <a:gd name="connsiteX17" fmla="*/ 70421 w 193219"/>
              <a:gd name="connsiteY17" fmla="*/ 35096 h 208951"/>
              <a:gd name="connsiteX18" fmla="*/ 75435 w 193219"/>
              <a:gd name="connsiteY18" fmla="*/ 7097 h 208951"/>
              <a:gd name="connsiteX19" fmla="*/ 25135 w 193219"/>
              <a:gd name="connsiteY19" fmla="*/ 52659 h 208951"/>
              <a:gd name="connsiteX20" fmla="*/ 44753 w 193219"/>
              <a:gd name="connsiteY20" fmla="*/ 95680 h 208951"/>
              <a:gd name="connsiteX21" fmla="*/ 46960 w 193219"/>
              <a:gd name="connsiteY21" fmla="*/ 98211 h 208951"/>
              <a:gd name="connsiteX22" fmla="*/ 7107 w 193219"/>
              <a:gd name="connsiteY22" fmla="*/ 149462 h 208951"/>
              <a:gd name="connsiteX23" fmla="*/ 69108 w 193219"/>
              <a:gd name="connsiteY23" fmla="*/ 201026 h 208951"/>
              <a:gd name="connsiteX24" fmla="*/ 88554 w 193219"/>
              <a:gd name="connsiteY24" fmla="*/ 173417 h 208951"/>
              <a:gd name="connsiteX25" fmla="*/ 71325 w 193219"/>
              <a:gd name="connsiteY25" fmla="*/ 176034 h 208951"/>
              <a:gd name="connsiteX26" fmla="*/ 38426 w 193219"/>
              <a:gd name="connsiteY26" fmla="*/ 148510 h 208951"/>
              <a:gd name="connsiteX27" fmla="*/ 63419 w 193219"/>
              <a:gd name="connsiteY27" fmla="*/ 115298 h 208951"/>
              <a:gd name="connsiteX28" fmla="*/ 108609 w 193219"/>
              <a:gd name="connsiteY28" fmla="*/ 161097 h 208951"/>
              <a:gd name="connsiteX29" fmla="*/ 79288 w 193219"/>
              <a:gd name="connsiteY29" fmla="*/ 200998 h 208951"/>
              <a:gd name="connsiteX30" fmla="*/ 110693 w 193219"/>
              <a:gd name="connsiteY30" fmla="*/ 200998 h 208951"/>
              <a:gd name="connsiteX31" fmla="*/ 126134 w 193219"/>
              <a:gd name="connsiteY31" fmla="*/ 178850 h 208951"/>
              <a:gd name="connsiteX32" fmla="*/ 147140 w 193219"/>
              <a:gd name="connsiteY32" fmla="*/ 200179 h 208951"/>
              <a:gd name="connsiteX33" fmla="*/ 184453 w 193219"/>
              <a:gd name="connsiteY33" fmla="*/ 200179 h 208951"/>
              <a:gd name="connsiteX34" fmla="*/ 143192 w 193219"/>
              <a:gd name="connsiteY34" fmla="*/ 156778 h 208951"/>
              <a:gd name="connsiteX35" fmla="*/ 178574 w 193219"/>
              <a:gd name="connsiteY35" fmla="*/ 112852 h 208951"/>
              <a:gd name="connsiteX36" fmla="*/ 145466 w 193219"/>
              <a:gd name="connsiteY36" fmla="*/ 112852 h 208951"/>
              <a:gd name="connsiteX37" fmla="*/ 125839 w 193219"/>
              <a:gd name="connsiteY37" fmla="*/ 138578 h 208951"/>
              <a:gd name="connsiteX38" fmla="*/ 91570 w 193219"/>
              <a:gd name="connsiteY38" fmla="*/ 102644 h 208951"/>
              <a:gd name="connsiteX39" fmla="*/ 126058 w 193219"/>
              <a:gd name="connsiteY39" fmla="*/ 52021 h 208951"/>
              <a:gd name="connsiteX40" fmla="*/ 75435 w 193219"/>
              <a:gd name="connsiteY40" fmla="*/ 7097 h 208951"/>
              <a:gd name="connsiteX41" fmla="*/ 75435 w 193219"/>
              <a:gd name="connsiteY41" fmla="*/ 0 h 208951"/>
              <a:gd name="connsiteX42" fmla="*/ 133155 w 193219"/>
              <a:gd name="connsiteY42" fmla="*/ 52021 h 208951"/>
              <a:gd name="connsiteX43" fmla="*/ 102825 w 193219"/>
              <a:gd name="connsiteY43" fmla="*/ 104147 h 208951"/>
              <a:gd name="connsiteX44" fmla="*/ 125239 w 193219"/>
              <a:gd name="connsiteY44" fmla="*/ 127656 h 208951"/>
              <a:gd name="connsiteX45" fmla="*/ 139815 w 193219"/>
              <a:gd name="connsiteY45" fmla="*/ 108543 h 208951"/>
              <a:gd name="connsiteX46" fmla="*/ 145466 w 193219"/>
              <a:gd name="connsiteY46" fmla="*/ 105746 h 208951"/>
              <a:gd name="connsiteX47" fmla="*/ 178574 w 193219"/>
              <a:gd name="connsiteY47" fmla="*/ 105746 h 208951"/>
              <a:gd name="connsiteX48" fmla="*/ 184977 w 193219"/>
              <a:gd name="connsiteY48" fmla="*/ 109780 h 208951"/>
              <a:gd name="connsiteX49" fmla="*/ 184101 w 193219"/>
              <a:gd name="connsiteY49" fmla="*/ 117305 h 208951"/>
              <a:gd name="connsiteX50" fmla="*/ 152630 w 193219"/>
              <a:gd name="connsiteY50" fmla="*/ 156378 h 208951"/>
              <a:gd name="connsiteX51" fmla="*/ 191256 w 193219"/>
              <a:gd name="connsiteY51" fmla="*/ 196945 h 208951"/>
              <a:gd name="connsiteX52" fmla="*/ 192645 w 193219"/>
              <a:gd name="connsiteY52" fmla="*/ 204642 h 208951"/>
              <a:gd name="connsiteX53" fmla="*/ 186118 w 193219"/>
              <a:gd name="connsiteY53" fmla="*/ 208951 h 208951"/>
              <a:gd name="connsiteX54" fmla="*/ 148815 w 193219"/>
              <a:gd name="connsiteY54" fmla="*/ 208951 h 208951"/>
              <a:gd name="connsiteX55" fmla="*/ 143763 w 193219"/>
              <a:gd name="connsiteY55" fmla="*/ 206839 h 208951"/>
              <a:gd name="connsiteX56" fmla="*/ 127123 w 193219"/>
              <a:gd name="connsiteY56" fmla="*/ 189962 h 208951"/>
              <a:gd name="connsiteX57" fmla="*/ 116525 w 193219"/>
              <a:gd name="connsiteY57" fmla="*/ 204993 h 208951"/>
              <a:gd name="connsiteX58" fmla="*/ 110674 w 193219"/>
              <a:gd name="connsiteY58" fmla="*/ 208076 h 208951"/>
              <a:gd name="connsiteX59" fmla="*/ 69108 w 193219"/>
              <a:gd name="connsiteY59" fmla="*/ 208133 h 208951"/>
              <a:gd name="connsiteX60" fmla="*/ 19351 w 193219"/>
              <a:gd name="connsiteY60" fmla="*/ 192825 h 208951"/>
              <a:gd name="connsiteX61" fmla="*/ 0 w 193219"/>
              <a:gd name="connsiteY61" fmla="*/ 149462 h 208951"/>
              <a:gd name="connsiteX62" fmla="*/ 12368 w 193219"/>
              <a:gd name="connsiteY62" fmla="*/ 113899 h 208951"/>
              <a:gd name="connsiteX63" fmla="*/ 35496 w 193219"/>
              <a:gd name="connsiteY63" fmla="*/ 96080 h 208951"/>
              <a:gd name="connsiteX64" fmla="*/ 18038 w 193219"/>
              <a:gd name="connsiteY64" fmla="*/ 52659 h 208951"/>
              <a:gd name="connsiteX65" fmla="*/ 33964 w 193219"/>
              <a:gd name="connsiteY65" fmla="*/ 14689 h 208951"/>
              <a:gd name="connsiteX66" fmla="*/ 75435 w 193219"/>
              <a:gd name="connsiteY66" fmla="*/ 0 h 208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93219" h="208951">
                <a:moveTo>
                  <a:pt x="62058" y="124031"/>
                </a:moveTo>
                <a:cubicBezTo>
                  <a:pt x="50946" y="130462"/>
                  <a:pt x="45523" y="138511"/>
                  <a:pt x="45523" y="148510"/>
                </a:cubicBezTo>
                <a:cubicBezTo>
                  <a:pt x="45523" y="161306"/>
                  <a:pt x="55170" y="168936"/>
                  <a:pt x="71325" y="168936"/>
                </a:cubicBezTo>
                <a:cubicBezTo>
                  <a:pt x="75787" y="168936"/>
                  <a:pt x="82589" y="167747"/>
                  <a:pt x="86594" y="166596"/>
                </a:cubicBezTo>
                <a:cubicBezTo>
                  <a:pt x="87241" y="166406"/>
                  <a:pt x="99324" y="161801"/>
                  <a:pt x="99324" y="161801"/>
                </a:cubicBezTo>
                <a:close/>
                <a:moveTo>
                  <a:pt x="70421" y="35096"/>
                </a:moveTo>
                <a:lnTo>
                  <a:pt x="73560" y="36904"/>
                </a:lnTo>
                <a:cubicBezTo>
                  <a:pt x="78603" y="39815"/>
                  <a:pt x="86842" y="44581"/>
                  <a:pt x="91884" y="47493"/>
                </a:cubicBezTo>
                <a:lnTo>
                  <a:pt x="95024" y="49300"/>
                </a:lnTo>
                <a:cubicBezTo>
                  <a:pt x="100066" y="52211"/>
                  <a:pt x="100066" y="56968"/>
                  <a:pt x="95024" y="59880"/>
                </a:cubicBezTo>
                <a:lnTo>
                  <a:pt x="91884" y="61687"/>
                </a:lnTo>
                <a:cubicBezTo>
                  <a:pt x="86842" y="64598"/>
                  <a:pt x="78603" y="69365"/>
                  <a:pt x="73560" y="72276"/>
                </a:cubicBezTo>
                <a:lnTo>
                  <a:pt x="70421" y="74084"/>
                </a:lnTo>
                <a:cubicBezTo>
                  <a:pt x="65378" y="76995"/>
                  <a:pt x="61259" y="74607"/>
                  <a:pt x="61259" y="68794"/>
                </a:cubicBezTo>
                <a:lnTo>
                  <a:pt x="61259" y="65169"/>
                </a:lnTo>
                <a:lnTo>
                  <a:pt x="61259" y="44011"/>
                </a:lnTo>
                <a:lnTo>
                  <a:pt x="61259" y="40386"/>
                </a:lnTo>
                <a:cubicBezTo>
                  <a:pt x="61259" y="34563"/>
                  <a:pt x="65378" y="32185"/>
                  <a:pt x="70421" y="35096"/>
                </a:cubicBezTo>
                <a:close/>
                <a:moveTo>
                  <a:pt x="75435" y="7097"/>
                </a:moveTo>
                <a:cubicBezTo>
                  <a:pt x="44753" y="7097"/>
                  <a:pt x="25135" y="26077"/>
                  <a:pt x="25135" y="52659"/>
                </a:cubicBezTo>
                <a:cubicBezTo>
                  <a:pt x="25135" y="69736"/>
                  <a:pt x="33355" y="83978"/>
                  <a:pt x="44753" y="95680"/>
                </a:cubicBezTo>
                <a:lnTo>
                  <a:pt x="46960" y="98211"/>
                </a:lnTo>
                <a:cubicBezTo>
                  <a:pt x="22291" y="109913"/>
                  <a:pt x="7107" y="123517"/>
                  <a:pt x="7107" y="149462"/>
                </a:cubicBezTo>
                <a:cubicBezTo>
                  <a:pt x="7107" y="181732"/>
                  <a:pt x="31148" y="201026"/>
                  <a:pt x="69108" y="201026"/>
                </a:cubicBezTo>
                <a:lnTo>
                  <a:pt x="88554" y="173417"/>
                </a:lnTo>
                <a:cubicBezTo>
                  <a:pt x="83940" y="174749"/>
                  <a:pt x="76529" y="176034"/>
                  <a:pt x="71325" y="176034"/>
                </a:cubicBezTo>
                <a:cubicBezTo>
                  <a:pt x="51080" y="176034"/>
                  <a:pt x="38426" y="165283"/>
                  <a:pt x="38426" y="148510"/>
                </a:cubicBezTo>
                <a:cubicBezTo>
                  <a:pt x="38426" y="134905"/>
                  <a:pt x="46332" y="123517"/>
                  <a:pt x="63419" y="115298"/>
                </a:cubicBezTo>
                <a:lnTo>
                  <a:pt x="108609" y="161097"/>
                </a:lnTo>
                <a:lnTo>
                  <a:pt x="79288" y="200998"/>
                </a:lnTo>
                <a:lnTo>
                  <a:pt x="110693" y="200998"/>
                </a:lnTo>
                <a:lnTo>
                  <a:pt x="126134" y="178850"/>
                </a:lnTo>
                <a:lnTo>
                  <a:pt x="147140" y="200179"/>
                </a:lnTo>
                <a:lnTo>
                  <a:pt x="184453" y="200179"/>
                </a:lnTo>
                <a:lnTo>
                  <a:pt x="143192" y="156778"/>
                </a:lnTo>
                <a:lnTo>
                  <a:pt x="178574" y="112852"/>
                </a:lnTo>
                <a:lnTo>
                  <a:pt x="145466" y="112852"/>
                </a:lnTo>
                <a:lnTo>
                  <a:pt x="125839" y="138578"/>
                </a:lnTo>
                <a:lnTo>
                  <a:pt x="91570" y="102644"/>
                </a:lnTo>
                <a:cubicBezTo>
                  <a:pt x="110550" y="92198"/>
                  <a:pt x="126058" y="77014"/>
                  <a:pt x="126058" y="52021"/>
                </a:cubicBezTo>
                <a:cubicBezTo>
                  <a:pt x="126058" y="24498"/>
                  <a:pt x="105489" y="7097"/>
                  <a:pt x="75435" y="7097"/>
                </a:cubicBezTo>
                <a:close/>
                <a:moveTo>
                  <a:pt x="75435" y="0"/>
                </a:moveTo>
                <a:cubicBezTo>
                  <a:pt x="109960" y="0"/>
                  <a:pt x="133155" y="20902"/>
                  <a:pt x="133155" y="52021"/>
                </a:cubicBezTo>
                <a:cubicBezTo>
                  <a:pt x="133155" y="73551"/>
                  <a:pt x="123213" y="90676"/>
                  <a:pt x="102825" y="104147"/>
                </a:cubicBezTo>
                <a:lnTo>
                  <a:pt x="125239" y="127656"/>
                </a:lnTo>
                <a:lnTo>
                  <a:pt x="139815" y="108543"/>
                </a:lnTo>
                <a:cubicBezTo>
                  <a:pt x="141165" y="106783"/>
                  <a:pt x="143249" y="105746"/>
                  <a:pt x="145466" y="105746"/>
                </a:cubicBezTo>
                <a:lnTo>
                  <a:pt x="178574" y="105746"/>
                </a:lnTo>
                <a:cubicBezTo>
                  <a:pt x="181304" y="105746"/>
                  <a:pt x="183797" y="107315"/>
                  <a:pt x="184977" y="109780"/>
                </a:cubicBezTo>
                <a:cubicBezTo>
                  <a:pt x="186156" y="112244"/>
                  <a:pt x="185814" y="115174"/>
                  <a:pt x="184101" y="117305"/>
                </a:cubicBezTo>
                <a:lnTo>
                  <a:pt x="152630" y="156378"/>
                </a:lnTo>
                <a:lnTo>
                  <a:pt x="191256" y="196945"/>
                </a:lnTo>
                <a:cubicBezTo>
                  <a:pt x="193215" y="199000"/>
                  <a:pt x="193767" y="202035"/>
                  <a:pt x="192645" y="204642"/>
                </a:cubicBezTo>
                <a:cubicBezTo>
                  <a:pt x="191531" y="207258"/>
                  <a:pt x="188963" y="208951"/>
                  <a:pt x="186118" y="208951"/>
                </a:cubicBezTo>
                <a:lnTo>
                  <a:pt x="148815" y="208951"/>
                </a:lnTo>
                <a:cubicBezTo>
                  <a:pt x="146912" y="208951"/>
                  <a:pt x="145095" y="208190"/>
                  <a:pt x="143763" y="206839"/>
                </a:cubicBezTo>
                <a:lnTo>
                  <a:pt x="127123" y="189962"/>
                </a:lnTo>
                <a:lnTo>
                  <a:pt x="116525" y="204993"/>
                </a:lnTo>
                <a:cubicBezTo>
                  <a:pt x="115202" y="206925"/>
                  <a:pt x="113014" y="208076"/>
                  <a:pt x="110674" y="208076"/>
                </a:cubicBezTo>
                <a:cubicBezTo>
                  <a:pt x="110674" y="208076"/>
                  <a:pt x="69993" y="208133"/>
                  <a:pt x="69108" y="208133"/>
                </a:cubicBezTo>
                <a:cubicBezTo>
                  <a:pt x="48720" y="208133"/>
                  <a:pt x="31510" y="202834"/>
                  <a:pt x="19351" y="192825"/>
                </a:cubicBezTo>
                <a:cubicBezTo>
                  <a:pt x="6698" y="182398"/>
                  <a:pt x="0" y="167405"/>
                  <a:pt x="0" y="149462"/>
                </a:cubicBezTo>
                <a:cubicBezTo>
                  <a:pt x="0" y="135334"/>
                  <a:pt x="4043" y="123708"/>
                  <a:pt x="12368" y="113899"/>
                </a:cubicBezTo>
                <a:cubicBezTo>
                  <a:pt x="17867" y="107420"/>
                  <a:pt x="25326" y="101655"/>
                  <a:pt x="35496" y="96080"/>
                </a:cubicBezTo>
                <a:cubicBezTo>
                  <a:pt x="23899" y="82589"/>
                  <a:pt x="18038" y="68005"/>
                  <a:pt x="18038" y="52659"/>
                </a:cubicBezTo>
                <a:cubicBezTo>
                  <a:pt x="18038" y="37656"/>
                  <a:pt x="23689" y="24175"/>
                  <a:pt x="33964" y="14689"/>
                </a:cubicBezTo>
                <a:cubicBezTo>
                  <a:pt x="44382" y="5080"/>
                  <a:pt x="58719" y="0"/>
                  <a:pt x="75435" y="0"/>
                </a:cubicBezTo>
                <a:close/>
              </a:path>
            </a:pathLst>
          </a:custGeom>
          <a:solidFill>
            <a:schemeClr val="bg2"/>
          </a:solidFill>
          <a:ln w="9491"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2855"/>
              </a:solidFill>
              <a:effectLst/>
              <a:uLnTx/>
              <a:uFillTx/>
              <a:latin typeface="Calibri" panose="020F0502020204030204" pitchFamily="34" charset="0"/>
              <a:ea typeface="+mn-ea"/>
              <a:cs typeface="+mn-cs"/>
            </a:endParaRPr>
          </a:p>
        </p:txBody>
      </p:sp>
      <p:grpSp>
        <p:nvGrpSpPr>
          <p:cNvPr id="16" name="Group 15">
            <a:extLst>
              <a:ext uri="{FF2B5EF4-FFF2-40B4-BE49-F238E27FC236}">
                <a16:creationId xmlns:a16="http://schemas.microsoft.com/office/drawing/2014/main" id="{3A2C6FE8-0B6A-590B-7E2F-2EAACBCD39BD}"/>
              </a:ext>
            </a:extLst>
          </p:cNvPr>
          <p:cNvGrpSpPr/>
          <p:nvPr/>
        </p:nvGrpSpPr>
        <p:grpSpPr>
          <a:xfrm>
            <a:off x="5399899" y="1323202"/>
            <a:ext cx="740923" cy="740926"/>
            <a:chOff x="5399899" y="1323202"/>
            <a:chExt cx="740923" cy="740926"/>
          </a:xfrm>
        </p:grpSpPr>
        <p:sp>
          <p:nvSpPr>
            <p:cNvPr id="267" name="Oval 266">
              <a:extLst>
                <a:ext uri="{FF2B5EF4-FFF2-40B4-BE49-F238E27FC236}">
                  <a16:creationId xmlns:a16="http://schemas.microsoft.com/office/drawing/2014/main" id="{89018238-DE76-E5DA-7DBA-33E04394F24E}"/>
                </a:ext>
              </a:extLst>
            </p:cNvPr>
            <p:cNvSpPr/>
            <p:nvPr/>
          </p:nvSpPr>
          <p:spPr>
            <a:xfrm rot="5400000" flipH="1">
              <a:off x="5399898" y="1323203"/>
              <a:ext cx="740926" cy="740923"/>
            </a:xfrm>
            <a:prstGeom prst="ellipse">
              <a:avLst/>
            </a:prstGeom>
            <a:solidFill>
              <a:schemeClr val="bg2"/>
            </a:solidFill>
            <a:ln>
              <a:noFill/>
            </a:ln>
            <a:effectLst>
              <a:outerShdw blurRad="177800" dist="114300" dir="6960000" sx="93000" sy="93000" algn="ctr" rotWithShape="0">
                <a:srgbClr val="000000">
                  <a:alpha val="1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12">
              <a:extLst>
                <a:ext uri="{FF2B5EF4-FFF2-40B4-BE49-F238E27FC236}">
                  <a16:creationId xmlns:a16="http://schemas.microsoft.com/office/drawing/2014/main" id="{E19FB133-CF9D-9369-A8CF-774617D135FF}"/>
                </a:ext>
              </a:extLst>
            </p:cNvPr>
            <p:cNvSpPr/>
            <p:nvPr/>
          </p:nvSpPr>
          <p:spPr>
            <a:xfrm>
              <a:off x="5635528" y="1502602"/>
              <a:ext cx="269666" cy="382124"/>
            </a:xfrm>
            <a:custGeom>
              <a:avLst/>
              <a:gdLst>
                <a:gd name="connsiteX0" fmla="*/ 158439 w 604970"/>
                <a:gd name="connsiteY0" fmla="*/ 382295 h 857260"/>
                <a:gd name="connsiteX1" fmla="*/ 446551 w 604970"/>
                <a:gd name="connsiteY1" fmla="*/ 382295 h 857260"/>
                <a:gd name="connsiteX2" fmla="*/ 578215 w 604970"/>
                <a:gd name="connsiteY2" fmla="*/ 513893 h 857260"/>
                <a:gd name="connsiteX3" fmla="*/ 578215 w 604970"/>
                <a:gd name="connsiteY3" fmla="*/ 678132 h 857260"/>
                <a:gd name="connsiteX4" fmla="*/ 568242 w 604970"/>
                <a:gd name="connsiteY4" fmla="*/ 688057 h 857260"/>
                <a:gd name="connsiteX5" fmla="*/ 434626 w 604970"/>
                <a:gd name="connsiteY5" fmla="*/ 688057 h 857260"/>
                <a:gd name="connsiteX6" fmla="*/ 516293 w 604970"/>
                <a:gd name="connsiteY6" fmla="*/ 613039 h 857260"/>
                <a:gd name="connsiteX7" fmla="*/ 517289 w 604970"/>
                <a:gd name="connsiteY7" fmla="*/ 594207 h 857260"/>
                <a:gd name="connsiteX8" fmla="*/ 508787 w 604970"/>
                <a:gd name="connsiteY8" fmla="*/ 589864 h 857260"/>
                <a:gd name="connsiteX9" fmla="*/ 371923 w 604970"/>
                <a:gd name="connsiteY9" fmla="*/ 574119 h 857260"/>
                <a:gd name="connsiteX10" fmla="*/ 314658 w 604970"/>
                <a:gd name="connsiteY10" fmla="*/ 448847 h 857260"/>
                <a:gd name="connsiteX11" fmla="*/ 297030 w 604970"/>
                <a:gd name="connsiteY11" fmla="*/ 442149 h 857260"/>
                <a:gd name="connsiteX12" fmla="*/ 290332 w 604970"/>
                <a:gd name="connsiteY12" fmla="*/ 448847 h 857260"/>
                <a:gd name="connsiteX13" fmla="*/ 233077 w 604970"/>
                <a:gd name="connsiteY13" fmla="*/ 574119 h 857260"/>
                <a:gd name="connsiteX14" fmla="*/ 96202 w 604970"/>
                <a:gd name="connsiteY14" fmla="*/ 589864 h 857260"/>
                <a:gd name="connsiteX15" fmla="*/ 84354 w 604970"/>
                <a:gd name="connsiteY15" fmla="*/ 604537 h 857260"/>
                <a:gd name="connsiteX16" fmla="*/ 88697 w 604970"/>
                <a:gd name="connsiteY16" fmla="*/ 613039 h 857260"/>
                <a:gd name="connsiteX17" fmla="*/ 170364 w 604970"/>
                <a:gd name="connsiteY17" fmla="*/ 688057 h 857260"/>
                <a:gd name="connsiteX18" fmla="*/ 36747 w 604970"/>
                <a:gd name="connsiteY18" fmla="*/ 688057 h 857260"/>
                <a:gd name="connsiteX19" fmla="*/ 26794 w 604970"/>
                <a:gd name="connsiteY19" fmla="*/ 678142 h 857260"/>
                <a:gd name="connsiteX20" fmla="*/ 26794 w 604970"/>
                <a:gd name="connsiteY20" fmla="*/ 678132 h 857260"/>
                <a:gd name="connsiteX21" fmla="*/ 26794 w 604970"/>
                <a:gd name="connsiteY21" fmla="*/ 513893 h 857260"/>
                <a:gd name="connsiteX22" fmla="*/ 158439 w 604970"/>
                <a:gd name="connsiteY22" fmla="*/ 382295 h 857260"/>
                <a:gd name="connsiteX23" fmla="*/ 309048 w 604970"/>
                <a:gd name="connsiteY23" fmla="*/ 760790 h 857260"/>
                <a:gd name="connsiteX24" fmla="*/ 410070 w 604970"/>
                <a:gd name="connsiteY24" fmla="*/ 817778 h 857260"/>
                <a:gd name="connsiteX25" fmla="*/ 387077 w 604970"/>
                <a:gd name="connsiteY25" fmla="*/ 704098 h 857260"/>
                <a:gd name="connsiteX26" fmla="*/ 391192 w 604970"/>
                <a:gd name="connsiteY26" fmla="*/ 691572 h 857260"/>
                <a:gd name="connsiteX27" fmla="*/ 476564 w 604970"/>
                <a:gd name="connsiteY27" fmla="*/ 613134 h 857260"/>
                <a:gd name="connsiteX28" fmla="*/ 361312 w 604970"/>
                <a:gd name="connsiteY28" fmla="*/ 599865 h 857260"/>
                <a:gd name="connsiteX29" fmla="*/ 350730 w 604970"/>
                <a:gd name="connsiteY29" fmla="*/ 592122 h 857260"/>
                <a:gd name="connsiteX30" fmla="*/ 302495 w 604970"/>
                <a:gd name="connsiteY30" fmla="*/ 486632 h 857260"/>
                <a:gd name="connsiteX31" fmla="*/ 254241 w 604970"/>
                <a:gd name="connsiteY31" fmla="*/ 592122 h 857260"/>
                <a:gd name="connsiteX32" fmla="*/ 243659 w 604970"/>
                <a:gd name="connsiteY32" fmla="*/ 599865 h 857260"/>
                <a:gd name="connsiteX33" fmla="*/ 128407 w 604970"/>
                <a:gd name="connsiteY33" fmla="*/ 613134 h 857260"/>
                <a:gd name="connsiteX34" fmla="*/ 213779 w 604970"/>
                <a:gd name="connsiteY34" fmla="*/ 691572 h 857260"/>
                <a:gd name="connsiteX35" fmla="*/ 217884 w 604970"/>
                <a:gd name="connsiteY35" fmla="*/ 704098 h 857260"/>
                <a:gd name="connsiteX36" fmla="*/ 194929 w 604970"/>
                <a:gd name="connsiteY36" fmla="*/ 817778 h 857260"/>
                <a:gd name="connsiteX37" fmla="*/ 295894 w 604970"/>
                <a:gd name="connsiteY37" fmla="*/ 760790 h 857260"/>
                <a:gd name="connsiteX38" fmla="*/ 309001 w 604970"/>
                <a:gd name="connsiteY38" fmla="*/ 760790 h 857260"/>
                <a:gd name="connsiteX39" fmla="*/ 0 w 604970"/>
                <a:gd name="connsiteY39" fmla="*/ 513893 h 857260"/>
                <a:gd name="connsiteX40" fmla="*/ 0 w 604970"/>
                <a:gd name="connsiteY40" fmla="*/ 678132 h 857260"/>
                <a:gd name="connsiteX41" fmla="*/ 36747 w 604970"/>
                <a:gd name="connsiteY41" fmla="*/ 714851 h 857260"/>
                <a:gd name="connsiteX42" fmla="*/ 188385 w 604970"/>
                <a:gd name="connsiteY42" fmla="*/ 714851 h 857260"/>
                <a:gd name="connsiteX43" fmla="*/ 162858 w 604970"/>
                <a:gd name="connsiteY43" fmla="*/ 841200 h 857260"/>
                <a:gd name="connsiteX44" fmla="*/ 168078 w 604970"/>
                <a:gd name="connsiteY44" fmla="*/ 854688 h 857260"/>
                <a:gd name="connsiteX45" fmla="*/ 182528 w 604970"/>
                <a:gd name="connsiteY45" fmla="*/ 855526 h 857260"/>
                <a:gd name="connsiteX46" fmla="*/ 302543 w 604970"/>
                <a:gd name="connsiteY46" fmla="*/ 787832 h 857260"/>
                <a:gd name="connsiteX47" fmla="*/ 422558 w 604970"/>
                <a:gd name="connsiteY47" fmla="*/ 855526 h 857260"/>
                <a:gd name="connsiteX48" fmla="*/ 429120 w 604970"/>
                <a:gd name="connsiteY48" fmla="*/ 857250 h 857260"/>
                <a:gd name="connsiteX49" fmla="*/ 437017 w 604970"/>
                <a:gd name="connsiteY49" fmla="*/ 854688 h 857260"/>
                <a:gd name="connsiteX50" fmla="*/ 442227 w 604970"/>
                <a:gd name="connsiteY50" fmla="*/ 841200 h 857260"/>
                <a:gd name="connsiteX51" fmla="*/ 416624 w 604970"/>
                <a:gd name="connsiteY51" fmla="*/ 714851 h 857260"/>
                <a:gd name="connsiteX52" fmla="*/ 568242 w 604970"/>
                <a:gd name="connsiteY52" fmla="*/ 714851 h 857260"/>
                <a:gd name="connsiteX53" fmla="*/ 604971 w 604970"/>
                <a:gd name="connsiteY53" fmla="*/ 678132 h 857260"/>
                <a:gd name="connsiteX54" fmla="*/ 604971 w 604970"/>
                <a:gd name="connsiteY54" fmla="*/ 513893 h 857260"/>
                <a:gd name="connsiteX55" fmla="*/ 446551 w 604970"/>
                <a:gd name="connsiteY55" fmla="*/ 355511 h 857260"/>
                <a:gd name="connsiteX56" fmla="*/ 158439 w 604970"/>
                <a:gd name="connsiteY56" fmla="*/ 355511 h 857260"/>
                <a:gd name="connsiteX57" fmla="*/ 0 w 604970"/>
                <a:gd name="connsiteY57" fmla="*/ 513893 h 857260"/>
                <a:gd name="connsiteX58" fmla="*/ 302495 w 604970"/>
                <a:gd name="connsiteY58" fmla="*/ 26784 h 857260"/>
                <a:gd name="connsiteX59" fmla="*/ 439922 w 604970"/>
                <a:gd name="connsiteY59" fmla="*/ 164287 h 857260"/>
                <a:gd name="connsiteX60" fmla="*/ 302419 w 604970"/>
                <a:gd name="connsiteY60" fmla="*/ 301714 h 857260"/>
                <a:gd name="connsiteX61" fmla="*/ 164992 w 604970"/>
                <a:gd name="connsiteY61" fmla="*/ 164249 h 857260"/>
                <a:gd name="connsiteX62" fmla="*/ 302495 w 604970"/>
                <a:gd name="connsiteY62" fmla="*/ 26784 h 857260"/>
                <a:gd name="connsiteX63" fmla="*/ 302495 w 604970"/>
                <a:gd name="connsiteY63" fmla="*/ 328498 h 857260"/>
                <a:gd name="connsiteX64" fmla="*/ 466715 w 604970"/>
                <a:gd name="connsiteY64" fmla="*/ 164221 h 857260"/>
                <a:gd name="connsiteX65" fmla="*/ 302438 w 604970"/>
                <a:gd name="connsiteY65" fmla="*/ 0 h 857260"/>
                <a:gd name="connsiteX66" fmla="*/ 138217 w 604970"/>
                <a:gd name="connsiteY66" fmla="*/ 164249 h 857260"/>
                <a:gd name="connsiteX67" fmla="*/ 302495 w 604970"/>
                <a:gd name="connsiteY67" fmla="*/ 328498 h 85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604970" h="857260">
                  <a:moveTo>
                    <a:pt x="158439" y="382295"/>
                  </a:moveTo>
                  <a:lnTo>
                    <a:pt x="446551" y="382295"/>
                  </a:lnTo>
                  <a:cubicBezTo>
                    <a:pt x="519211" y="382369"/>
                    <a:pt x="578105" y="441233"/>
                    <a:pt x="578215" y="513893"/>
                  </a:cubicBezTo>
                  <a:lnTo>
                    <a:pt x="578215" y="678132"/>
                  </a:lnTo>
                  <a:cubicBezTo>
                    <a:pt x="578184" y="683620"/>
                    <a:pt x="573730" y="688053"/>
                    <a:pt x="568242" y="688057"/>
                  </a:cubicBezTo>
                  <a:lnTo>
                    <a:pt x="434626" y="688057"/>
                  </a:lnTo>
                  <a:lnTo>
                    <a:pt x="516293" y="613039"/>
                  </a:lnTo>
                  <a:cubicBezTo>
                    <a:pt x="521769" y="608113"/>
                    <a:pt x="522215" y="599682"/>
                    <a:pt x="517289" y="594207"/>
                  </a:cubicBezTo>
                  <a:cubicBezTo>
                    <a:pt x="515088" y="591760"/>
                    <a:pt x="512060" y="590213"/>
                    <a:pt x="508787" y="589864"/>
                  </a:cubicBezTo>
                  <a:lnTo>
                    <a:pt x="371923" y="574119"/>
                  </a:lnTo>
                  <a:lnTo>
                    <a:pt x="314658" y="448847"/>
                  </a:lnTo>
                  <a:cubicBezTo>
                    <a:pt x="311640" y="442129"/>
                    <a:pt x="303747" y="439130"/>
                    <a:pt x="297030" y="442149"/>
                  </a:cubicBezTo>
                  <a:cubicBezTo>
                    <a:pt x="294052" y="443487"/>
                    <a:pt x="291669" y="445870"/>
                    <a:pt x="290332" y="448847"/>
                  </a:cubicBezTo>
                  <a:lnTo>
                    <a:pt x="233077" y="574119"/>
                  </a:lnTo>
                  <a:lnTo>
                    <a:pt x="96202" y="589864"/>
                  </a:lnTo>
                  <a:cubicBezTo>
                    <a:pt x="88879" y="590644"/>
                    <a:pt x="83575" y="597213"/>
                    <a:pt x="84354" y="604537"/>
                  </a:cubicBezTo>
                  <a:cubicBezTo>
                    <a:pt x="84703" y="607809"/>
                    <a:pt x="86250" y="610837"/>
                    <a:pt x="88697" y="613039"/>
                  </a:cubicBezTo>
                  <a:lnTo>
                    <a:pt x="170364" y="688057"/>
                  </a:lnTo>
                  <a:lnTo>
                    <a:pt x="36747" y="688057"/>
                  </a:lnTo>
                  <a:cubicBezTo>
                    <a:pt x="31261" y="688068"/>
                    <a:pt x="26804" y="683628"/>
                    <a:pt x="26794" y="678142"/>
                  </a:cubicBezTo>
                  <a:cubicBezTo>
                    <a:pt x="26794" y="678139"/>
                    <a:pt x="26794" y="678135"/>
                    <a:pt x="26794" y="678132"/>
                  </a:cubicBezTo>
                  <a:lnTo>
                    <a:pt x="26794" y="513893"/>
                  </a:lnTo>
                  <a:cubicBezTo>
                    <a:pt x="26904" y="441241"/>
                    <a:pt x="85787" y="382379"/>
                    <a:pt x="158439" y="382295"/>
                  </a:cubicBezTo>
                  <a:close/>
                  <a:moveTo>
                    <a:pt x="309048" y="760790"/>
                  </a:moveTo>
                  <a:lnTo>
                    <a:pt x="410070" y="817778"/>
                  </a:lnTo>
                  <a:lnTo>
                    <a:pt x="387077" y="704098"/>
                  </a:lnTo>
                  <a:cubicBezTo>
                    <a:pt x="386144" y="699489"/>
                    <a:pt x="387708" y="694730"/>
                    <a:pt x="391192" y="691572"/>
                  </a:cubicBezTo>
                  <a:lnTo>
                    <a:pt x="476564" y="613134"/>
                  </a:lnTo>
                  <a:lnTo>
                    <a:pt x="361312" y="599865"/>
                  </a:lnTo>
                  <a:cubicBezTo>
                    <a:pt x="356662" y="599341"/>
                    <a:pt x="352636" y="596395"/>
                    <a:pt x="350730" y="592122"/>
                  </a:cubicBezTo>
                  <a:lnTo>
                    <a:pt x="302495" y="486632"/>
                  </a:lnTo>
                  <a:lnTo>
                    <a:pt x="254241" y="592122"/>
                  </a:lnTo>
                  <a:cubicBezTo>
                    <a:pt x="252334" y="596395"/>
                    <a:pt x="248309" y="599341"/>
                    <a:pt x="243659" y="599865"/>
                  </a:cubicBezTo>
                  <a:lnTo>
                    <a:pt x="128407" y="613134"/>
                  </a:lnTo>
                  <a:lnTo>
                    <a:pt x="213779" y="691572"/>
                  </a:lnTo>
                  <a:cubicBezTo>
                    <a:pt x="217260" y="694732"/>
                    <a:pt x="218820" y="699490"/>
                    <a:pt x="217884" y="704098"/>
                  </a:cubicBezTo>
                  <a:lnTo>
                    <a:pt x="194929" y="817778"/>
                  </a:lnTo>
                  <a:lnTo>
                    <a:pt x="295894" y="760790"/>
                  </a:lnTo>
                  <a:cubicBezTo>
                    <a:pt x="299957" y="758479"/>
                    <a:pt x="304938" y="758479"/>
                    <a:pt x="309001" y="760790"/>
                  </a:cubicBezTo>
                  <a:close/>
                  <a:moveTo>
                    <a:pt x="0" y="513893"/>
                  </a:moveTo>
                  <a:lnTo>
                    <a:pt x="0" y="678132"/>
                  </a:lnTo>
                  <a:cubicBezTo>
                    <a:pt x="10" y="698419"/>
                    <a:pt x="16461" y="714857"/>
                    <a:pt x="36747" y="714851"/>
                  </a:cubicBezTo>
                  <a:lnTo>
                    <a:pt x="188385" y="714851"/>
                  </a:lnTo>
                  <a:lnTo>
                    <a:pt x="162858" y="841200"/>
                  </a:lnTo>
                  <a:cubicBezTo>
                    <a:pt x="161759" y="846334"/>
                    <a:pt x="163809" y="851631"/>
                    <a:pt x="168078" y="854688"/>
                  </a:cubicBezTo>
                  <a:cubicBezTo>
                    <a:pt x="172311" y="857784"/>
                    <a:pt x="177965" y="858112"/>
                    <a:pt x="182528" y="855526"/>
                  </a:cubicBezTo>
                  <a:lnTo>
                    <a:pt x="302543" y="787832"/>
                  </a:lnTo>
                  <a:lnTo>
                    <a:pt x="422558" y="855526"/>
                  </a:lnTo>
                  <a:cubicBezTo>
                    <a:pt x="424559" y="856660"/>
                    <a:pt x="426820" y="857254"/>
                    <a:pt x="429120" y="857250"/>
                  </a:cubicBezTo>
                  <a:cubicBezTo>
                    <a:pt x="431956" y="857246"/>
                    <a:pt x="434719" y="856350"/>
                    <a:pt x="437017" y="854688"/>
                  </a:cubicBezTo>
                  <a:cubicBezTo>
                    <a:pt x="441284" y="851630"/>
                    <a:pt x="443331" y="846332"/>
                    <a:pt x="442227" y="841200"/>
                  </a:cubicBezTo>
                  <a:lnTo>
                    <a:pt x="416624" y="714851"/>
                  </a:lnTo>
                  <a:lnTo>
                    <a:pt x="568242" y="714851"/>
                  </a:lnTo>
                  <a:cubicBezTo>
                    <a:pt x="588511" y="714820"/>
                    <a:pt x="604934" y="698401"/>
                    <a:pt x="604971" y="678132"/>
                  </a:cubicBezTo>
                  <a:lnTo>
                    <a:pt x="604971" y="513893"/>
                  </a:lnTo>
                  <a:cubicBezTo>
                    <a:pt x="604850" y="426456"/>
                    <a:pt x="533988" y="355611"/>
                    <a:pt x="446551" y="355511"/>
                  </a:cubicBezTo>
                  <a:lnTo>
                    <a:pt x="158439" y="355511"/>
                  </a:lnTo>
                  <a:cubicBezTo>
                    <a:pt x="70995" y="355601"/>
                    <a:pt x="121" y="426449"/>
                    <a:pt x="0" y="513893"/>
                  </a:cubicBezTo>
                  <a:close/>
                  <a:moveTo>
                    <a:pt x="302495" y="26784"/>
                  </a:moveTo>
                  <a:cubicBezTo>
                    <a:pt x="378415" y="26805"/>
                    <a:pt x="439943" y="88367"/>
                    <a:pt x="439922" y="164287"/>
                  </a:cubicBezTo>
                  <a:cubicBezTo>
                    <a:pt x="439901" y="240207"/>
                    <a:pt x="378339" y="301735"/>
                    <a:pt x="302419" y="301714"/>
                  </a:cubicBezTo>
                  <a:cubicBezTo>
                    <a:pt x="226514" y="301693"/>
                    <a:pt x="164992" y="240154"/>
                    <a:pt x="164992" y="164249"/>
                  </a:cubicBezTo>
                  <a:cubicBezTo>
                    <a:pt x="165050" y="88339"/>
                    <a:pt x="226585" y="26821"/>
                    <a:pt x="302495" y="26784"/>
                  </a:cubicBezTo>
                  <a:close/>
                  <a:moveTo>
                    <a:pt x="302495" y="328498"/>
                  </a:moveTo>
                  <a:cubicBezTo>
                    <a:pt x="393207" y="328482"/>
                    <a:pt x="466732" y="254933"/>
                    <a:pt x="466715" y="164221"/>
                  </a:cubicBezTo>
                  <a:cubicBezTo>
                    <a:pt x="466699" y="73508"/>
                    <a:pt x="393150" y="-16"/>
                    <a:pt x="302438" y="0"/>
                  </a:cubicBezTo>
                  <a:cubicBezTo>
                    <a:pt x="211737" y="16"/>
                    <a:pt x="138217" y="73548"/>
                    <a:pt x="138217" y="164249"/>
                  </a:cubicBezTo>
                  <a:cubicBezTo>
                    <a:pt x="138328" y="254927"/>
                    <a:pt x="211817" y="328404"/>
                    <a:pt x="302495" y="328498"/>
                  </a:cubicBezTo>
                  <a:close/>
                </a:path>
              </a:pathLst>
            </a:custGeom>
            <a:solidFill>
              <a:srgbClr val="00285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4" name="Group 23">
            <a:extLst>
              <a:ext uri="{FF2B5EF4-FFF2-40B4-BE49-F238E27FC236}">
                <a16:creationId xmlns:a16="http://schemas.microsoft.com/office/drawing/2014/main" id="{2FD385EC-6E45-D17D-43EB-2C18FB098ADA}"/>
              </a:ext>
            </a:extLst>
          </p:cNvPr>
          <p:cNvGrpSpPr/>
          <p:nvPr/>
        </p:nvGrpSpPr>
        <p:grpSpPr>
          <a:xfrm>
            <a:off x="7122821" y="1323202"/>
            <a:ext cx="740923" cy="740926"/>
            <a:chOff x="7122821" y="1323202"/>
            <a:chExt cx="740923" cy="740926"/>
          </a:xfrm>
        </p:grpSpPr>
        <p:sp>
          <p:nvSpPr>
            <p:cNvPr id="704" name="Oval 703">
              <a:extLst>
                <a:ext uri="{FF2B5EF4-FFF2-40B4-BE49-F238E27FC236}">
                  <a16:creationId xmlns:a16="http://schemas.microsoft.com/office/drawing/2014/main" id="{53F787CB-03F0-55F7-7BC5-88E80F73D3A5}"/>
                </a:ext>
              </a:extLst>
            </p:cNvPr>
            <p:cNvSpPr/>
            <p:nvPr/>
          </p:nvSpPr>
          <p:spPr>
            <a:xfrm rot="5400000" flipH="1">
              <a:off x="7122820" y="1323203"/>
              <a:ext cx="740926" cy="740923"/>
            </a:xfrm>
            <a:prstGeom prst="ellipse">
              <a:avLst/>
            </a:prstGeom>
            <a:solidFill>
              <a:schemeClr val="bg2"/>
            </a:solidFill>
            <a:ln>
              <a:noFill/>
            </a:ln>
            <a:effectLst>
              <a:outerShdw blurRad="177800" dist="114300" dir="6960000" sx="93000" sy="93000" algn="ctr" rotWithShape="0">
                <a:srgbClr val="000000">
                  <a:alpha val="1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748A6745-D93F-6ED8-D024-DA472E7C98A9}"/>
                </a:ext>
              </a:extLst>
            </p:cNvPr>
            <p:cNvSpPr/>
            <p:nvPr/>
          </p:nvSpPr>
          <p:spPr>
            <a:xfrm>
              <a:off x="7328193" y="1508872"/>
              <a:ext cx="330181" cy="369585"/>
            </a:xfrm>
            <a:custGeom>
              <a:avLst/>
              <a:gdLst>
                <a:gd name="connsiteX0" fmla="*/ 265322 w 476532"/>
                <a:gd name="connsiteY0" fmla="*/ 153265 h 533401"/>
                <a:gd name="connsiteX1" fmla="*/ 345536 w 476532"/>
                <a:gd name="connsiteY1" fmla="*/ 186491 h 533401"/>
                <a:gd name="connsiteX2" fmla="*/ 345536 w 476532"/>
                <a:gd name="connsiteY2" fmla="*/ 199961 h 533401"/>
                <a:gd name="connsiteX3" fmla="*/ 332068 w 476532"/>
                <a:gd name="connsiteY3" fmla="*/ 199961 h 533401"/>
                <a:gd name="connsiteX4" fmla="*/ 265323 w 476532"/>
                <a:gd name="connsiteY4" fmla="*/ 172315 h 533401"/>
                <a:gd name="connsiteX5" fmla="*/ 265322 w 476532"/>
                <a:gd name="connsiteY5" fmla="*/ 361086 h 533401"/>
                <a:gd name="connsiteX6" fmla="*/ 274662 w 476532"/>
                <a:gd name="connsiteY6" fmla="*/ 370424 h 533401"/>
                <a:gd name="connsiteX7" fmla="*/ 265323 w 476532"/>
                <a:gd name="connsiteY7" fmla="*/ 380136 h 533401"/>
                <a:gd name="connsiteX8" fmla="*/ 265322 w 476532"/>
                <a:gd name="connsiteY8" fmla="*/ 153265 h 533401"/>
                <a:gd name="connsiteX9" fmla="*/ 265322 w 476532"/>
                <a:gd name="connsiteY9" fmla="*/ 101306 h 533401"/>
                <a:gd name="connsiteX10" fmla="*/ 274848 w 476532"/>
                <a:gd name="connsiteY10" fmla="*/ 110830 h 533401"/>
                <a:gd name="connsiteX11" fmla="*/ 265324 w 476532"/>
                <a:gd name="connsiteY11" fmla="*/ 120356 h 533401"/>
                <a:gd name="connsiteX12" fmla="*/ 265322 w 476532"/>
                <a:gd name="connsiteY12" fmla="*/ 413046 h 533401"/>
                <a:gd name="connsiteX13" fmla="*/ 274659 w 476532"/>
                <a:gd name="connsiteY13" fmla="*/ 422382 h 533401"/>
                <a:gd name="connsiteX14" fmla="*/ 265322 w 476532"/>
                <a:gd name="connsiteY14" fmla="*/ 432095 h 533401"/>
                <a:gd name="connsiteX15" fmla="*/ 99928 w 476532"/>
                <a:gd name="connsiteY15" fmla="*/ 266701 h 533401"/>
                <a:gd name="connsiteX16" fmla="*/ 265322 w 476532"/>
                <a:gd name="connsiteY16" fmla="*/ 101306 h 533401"/>
                <a:gd name="connsiteX17" fmla="*/ 239203 w 476532"/>
                <a:gd name="connsiteY17" fmla="*/ 52164 h 533401"/>
                <a:gd name="connsiteX18" fmla="*/ 476286 w 476532"/>
                <a:gd name="connsiteY18" fmla="*/ 214173 h 533401"/>
                <a:gd name="connsiteX19" fmla="*/ 469455 w 476532"/>
                <a:gd name="connsiteY19" fmla="*/ 225527 h 533401"/>
                <a:gd name="connsiteX20" fmla="*/ 457794 w 476532"/>
                <a:gd name="connsiteY20" fmla="*/ 218772 h 533401"/>
                <a:gd name="connsiteX21" fmla="*/ 67018 w 476532"/>
                <a:gd name="connsiteY21" fmla="*/ 266701 h 533401"/>
                <a:gd name="connsiteX22" fmla="*/ 265322 w 476532"/>
                <a:gd name="connsiteY22" fmla="*/ 465005 h 533401"/>
                <a:gd name="connsiteX23" fmla="*/ 274847 w 476532"/>
                <a:gd name="connsiteY23" fmla="*/ 474530 h 533401"/>
                <a:gd name="connsiteX24" fmla="*/ 265322 w 476532"/>
                <a:gd name="connsiteY24" fmla="*/ 484055 h 533401"/>
                <a:gd name="connsiteX25" fmla="*/ 47968 w 476532"/>
                <a:gd name="connsiteY25" fmla="*/ 266704 h 533401"/>
                <a:gd name="connsiteX26" fmla="*/ 239203 w 476532"/>
                <a:gd name="connsiteY26" fmla="*/ 52164 h 533401"/>
                <a:gd name="connsiteX27" fmla="*/ 265321 w 476532"/>
                <a:gd name="connsiteY27" fmla="*/ 1 h 533401"/>
                <a:gd name="connsiteX28" fmla="*/ 423406 w 476532"/>
                <a:gd name="connsiteY28" fmla="*/ 51887 h 533401"/>
                <a:gd name="connsiteX29" fmla="*/ 423438 w 476532"/>
                <a:gd name="connsiteY29" fmla="*/ 51911 h 533401"/>
                <a:gd name="connsiteX30" fmla="*/ 425423 w 476532"/>
                <a:gd name="connsiteY30" fmla="*/ 65231 h 533401"/>
                <a:gd name="connsiteX31" fmla="*/ 412103 w 476532"/>
                <a:gd name="connsiteY31" fmla="*/ 67216 h 533401"/>
                <a:gd name="connsiteX32" fmla="*/ 265323 w 476532"/>
                <a:gd name="connsiteY32" fmla="*/ 19051 h 533401"/>
                <a:gd name="connsiteX33" fmla="*/ 265321 w 476532"/>
                <a:gd name="connsiteY33" fmla="*/ 514351 h 533401"/>
                <a:gd name="connsiteX34" fmla="*/ 274675 w 476532"/>
                <a:gd name="connsiteY34" fmla="*/ 523703 h 533401"/>
                <a:gd name="connsiteX35" fmla="*/ 265323 w 476532"/>
                <a:gd name="connsiteY35" fmla="*/ 533401 h 533401"/>
                <a:gd name="connsiteX36" fmla="*/ 265321 w 476532"/>
                <a:gd name="connsiteY36" fmla="*/ 1 h 5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6532" h="533401">
                  <a:moveTo>
                    <a:pt x="265322" y="153265"/>
                  </a:moveTo>
                  <a:cubicBezTo>
                    <a:pt x="295425" y="153183"/>
                    <a:pt x="324310" y="165147"/>
                    <a:pt x="345536" y="186491"/>
                  </a:cubicBezTo>
                  <a:cubicBezTo>
                    <a:pt x="349256" y="190211"/>
                    <a:pt x="349256" y="196241"/>
                    <a:pt x="345536" y="199961"/>
                  </a:cubicBezTo>
                  <a:cubicBezTo>
                    <a:pt x="341817" y="203680"/>
                    <a:pt x="335786" y="203680"/>
                    <a:pt x="332068" y="199961"/>
                  </a:cubicBezTo>
                  <a:cubicBezTo>
                    <a:pt x="314406" y="182199"/>
                    <a:pt x="290371" y="172243"/>
                    <a:pt x="265323" y="172315"/>
                  </a:cubicBezTo>
                  <a:cubicBezTo>
                    <a:pt x="140141" y="177480"/>
                    <a:pt x="140098" y="355899"/>
                    <a:pt x="265322" y="361086"/>
                  </a:cubicBezTo>
                  <a:cubicBezTo>
                    <a:pt x="270438" y="361185"/>
                    <a:pt x="274561" y="365308"/>
                    <a:pt x="274662" y="370424"/>
                  </a:cubicBezTo>
                  <a:cubicBezTo>
                    <a:pt x="274765" y="375685"/>
                    <a:pt x="270584" y="380033"/>
                    <a:pt x="265323" y="380136"/>
                  </a:cubicBezTo>
                  <a:cubicBezTo>
                    <a:pt x="114873" y="373924"/>
                    <a:pt x="114832" y="159498"/>
                    <a:pt x="265322" y="153265"/>
                  </a:cubicBezTo>
                  <a:close/>
                  <a:moveTo>
                    <a:pt x="265322" y="101306"/>
                  </a:moveTo>
                  <a:cubicBezTo>
                    <a:pt x="270583" y="101306"/>
                    <a:pt x="274848" y="105570"/>
                    <a:pt x="274848" y="110830"/>
                  </a:cubicBezTo>
                  <a:cubicBezTo>
                    <a:pt x="274848" y="116091"/>
                    <a:pt x="270584" y="120356"/>
                    <a:pt x="265324" y="120356"/>
                  </a:cubicBezTo>
                  <a:cubicBezTo>
                    <a:pt x="71256" y="128358"/>
                    <a:pt x="71153" y="404993"/>
                    <a:pt x="265322" y="413046"/>
                  </a:cubicBezTo>
                  <a:cubicBezTo>
                    <a:pt x="270436" y="413147"/>
                    <a:pt x="274558" y="417268"/>
                    <a:pt x="274659" y="422382"/>
                  </a:cubicBezTo>
                  <a:cubicBezTo>
                    <a:pt x="274763" y="427643"/>
                    <a:pt x="270583" y="431991"/>
                    <a:pt x="265322" y="432095"/>
                  </a:cubicBezTo>
                  <a:cubicBezTo>
                    <a:pt x="173977" y="432095"/>
                    <a:pt x="99928" y="358046"/>
                    <a:pt x="99928" y="266701"/>
                  </a:cubicBezTo>
                  <a:cubicBezTo>
                    <a:pt x="99928" y="175356"/>
                    <a:pt x="173977" y="101306"/>
                    <a:pt x="265322" y="101306"/>
                  </a:cubicBezTo>
                  <a:close/>
                  <a:moveTo>
                    <a:pt x="239203" y="52164"/>
                  </a:moveTo>
                  <a:cubicBezTo>
                    <a:pt x="337295" y="40132"/>
                    <a:pt x="443028" y="90858"/>
                    <a:pt x="476286" y="214173"/>
                  </a:cubicBezTo>
                  <a:cubicBezTo>
                    <a:pt x="477443" y="219182"/>
                    <a:pt x="474420" y="224204"/>
                    <a:pt x="469455" y="225527"/>
                  </a:cubicBezTo>
                  <a:cubicBezTo>
                    <a:pt x="464370" y="226882"/>
                    <a:pt x="459149" y="223856"/>
                    <a:pt x="457794" y="218772"/>
                  </a:cubicBezTo>
                  <a:cubicBezTo>
                    <a:pt x="397140" y="-6209"/>
                    <a:pt x="71955" y="33622"/>
                    <a:pt x="67018" y="266701"/>
                  </a:cubicBezTo>
                  <a:cubicBezTo>
                    <a:pt x="67142" y="376170"/>
                    <a:pt x="155853" y="464881"/>
                    <a:pt x="265322" y="465005"/>
                  </a:cubicBezTo>
                  <a:cubicBezTo>
                    <a:pt x="270583" y="465005"/>
                    <a:pt x="274847" y="469269"/>
                    <a:pt x="274847" y="474530"/>
                  </a:cubicBezTo>
                  <a:cubicBezTo>
                    <a:pt x="274847" y="479790"/>
                    <a:pt x="270583" y="484055"/>
                    <a:pt x="265322" y="484055"/>
                  </a:cubicBezTo>
                  <a:cubicBezTo>
                    <a:pt x="145337" y="483920"/>
                    <a:pt x="48104" y="386688"/>
                    <a:pt x="47968" y="266704"/>
                  </a:cubicBezTo>
                  <a:cubicBezTo>
                    <a:pt x="50660" y="138987"/>
                    <a:pt x="141111" y="64196"/>
                    <a:pt x="239203" y="52164"/>
                  </a:cubicBezTo>
                  <a:close/>
                  <a:moveTo>
                    <a:pt x="265321" y="1"/>
                  </a:moveTo>
                  <a:cubicBezTo>
                    <a:pt x="322225" y="-151"/>
                    <a:pt x="377660" y="18044"/>
                    <a:pt x="423406" y="51887"/>
                  </a:cubicBezTo>
                  <a:cubicBezTo>
                    <a:pt x="423416" y="51895"/>
                    <a:pt x="423428" y="51903"/>
                    <a:pt x="423438" y="51911"/>
                  </a:cubicBezTo>
                  <a:cubicBezTo>
                    <a:pt x="427664" y="55041"/>
                    <a:pt x="428553" y="61005"/>
                    <a:pt x="425423" y="65231"/>
                  </a:cubicBezTo>
                  <a:cubicBezTo>
                    <a:pt x="422293" y="69457"/>
                    <a:pt x="416330" y="70346"/>
                    <a:pt x="412103" y="67216"/>
                  </a:cubicBezTo>
                  <a:cubicBezTo>
                    <a:pt x="369627" y="35800"/>
                    <a:pt x="318156" y="18910"/>
                    <a:pt x="265323" y="19051"/>
                  </a:cubicBezTo>
                  <a:cubicBezTo>
                    <a:pt x="-63110" y="32597"/>
                    <a:pt x="-63237" y="500740"/>
                    <a:pt x="265321" y="514351"/>
                  </a:cubicBezTo>
                  <a:cubicBezTo>
                    <a:pt x="270448" y="514443"/>
                    <a:pt x="274582" y="518576"/>
                    <a:pt x="274675" y="523703"/>
                  </a:cubicBezTo>
                  <a:cubicBezTo>
                    <a:pt x="274771" y="528963"/>
                    <a:pt x="270584" y="533306"/>
                    <a:pt x="265323" y="533401"/>
                  </a:cubicBezTo>
                  <a:cubicBezTo>
                    <a:pt x="-88388" y="518811"/>
                    <a:pt x="-88494" y="14646"/>
                    <a:pt x="265321" y="1"/>
                  </a:cubicBezTo>
                  <a:close/>
                </a:path>
              </a:pathLst>
            </a:custGeom>
            <a:solidFill>
              <a:srgbClr val="00285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41" name="Group 40">
            <a:extLst>
              <a:ext uri="{FF2B5EF4-FFF2-40B4-BE49-F238E27FC236}">
                <a16:creationId xmlns:a16="http://schemas.microsoft.com/office/drawing/2014/main" id="{A09564AF-B351-195B-0945-594B4F06DF9E}"/>
              </a:ext>
            </a:extLst>
          </p:cNvPr>
          <p:cNvGrpSpPr/>
          <p:nvPr/>
        </p:nvGrpSpPr>
        <p:grpSpPr>
          <a:xfrm>
            <a:off x="8812529" y="1323202"/>
            <a:ext cx="740923" cy="740926"/>
            <a:chOff x="8812529" y="1323202"/>
            <a:chExt cx="740923" cy="740926"/>
          </a:xfrm>
        </p:grpSpPr>
        <p:sp>
          <p:nvSpPr>
            <p:cNvPr id="709" name="Oval 708">
              <a:extLst>
                <a:ext uri="{FF2B5EF4-FFF2-40B4-BE49-F238E27FC236}">
                  <a16:creationId xmlns:a16="http://schemas.microsoft.com/office/drawing/2014/main" id="{F10167F3-9325-3C6A-DFA8-81214C350F7E}"/>
                </a:ext>
              </a:extLst>
            </p:cNvPr>
            <p:cNvSpPr/>
            <p:nvPr/>
          </p:nvSpPr>
          <p:spPr>
            <a:xfrm rot="5400000" flipH="1">
              <a:off x="8812528" y="1323203"/>
              <a:ext cx="740926" cy="740923"/>
            </a:xfrm>
            <a:prstGeom prst="ellipse">
              <a:avLst/>
            </a:prstGeom>
            <a:solidFill>
              <a:schemeClr val="bg2"/>
            </a:solidFill>
            <a:ln>
              <a:noFill/>
            </a:ln>
            <a:effectLst>
              <a:outerShdw blurRad="177800" dist="114300" dir="6960000" sx="93000" sy="93000" algn="ctr" rotWithShape="0">
                <a:srgbClr val="000000">
                  <a:alpha val="1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Shape 37">
              <a:extLst>
                <a:ext uri="{FF2B5EF4-FFF2-40B4-BE49-F238E27FC236}">
                  <a16:creationId xmlns:a16="http://schemas.microsoft.com/office/drawing/2014/main" id="{1B40884B-915D-DB8F-188E-61B011ACF202}"/>
                </a:ext>
              </a:extLst>
            </p:cNvPr>
            <p:cNvSpPr/>
            <p:nvPr/>
          </p:nvSpPr>
          <p:spPr>
            <a:xfrm>
              <a:off x="9013688" y="1506521"/>
              <a:ext cx="306857" cy="399686"/>
            </a:xfrm>
            <a:custGeom>
              <a:avLst/>
              <a:gdLst>
                <a:gd name="connsiteX0" fmla="*/ 357342 w 673008"/>
                <a:gd name="connsiteY0" fmla="*/ 462304 h 876603"/>
                <a:gd name="connsiteX1" fmla="*/ 294496 w 673008"/>
                <a:gd name="connsiteY1" fmla="*/ 498623 h 876603"/>
                <a:gd name="connsiteX2" fmla="*/ 275408 w 673008"/>
                <a:gd name="connsiteY2" fmla="*/ 492879 h 876603"/>
                <a:gd name="connsiteX3" fmla="*/ 102958 w 673008"/>
                <a:gd name="connsiteY3" fmla="*/ 193651 h 876603"/>
                <a:gd name="connsiteX4" fmla="*/ 107949 w 673008"/>
                <a:gd name="connsiteY4" fmla="*/ 175049 h 876603"/>
                <a:gd name="connsiteX5" fmla="*/ 185530 w 673008"/>
                <a:gd name="connsiteY5" fmla="*/ 130158 h 876603"/>
                <a:gd name="connsiteX6" fmla="*/ 204266 w 673008"/>
                <a:gd name="connsiteY6" fmla="*/ 135244 h 876603"/>
                <a:gd name="connsiteX7" fmla="*/ 299640 w 673008"/>
                <a:gd name="connsiteY7" fmla="*/ 160476 h 876603"/>
                <a:gd name="connsiteX8" fmla="*/ 324776 w 673008"/>
                <a:gd name="connsiteY8" fmla="*/ 65369 h 876603"/>
                <a:gd name="connsiteX9" fmla="*/ 329758 w 673008"/>
                <a:gd name="connsiteY9" fmla="*/ 46766 h 876603"/>
                <a:gd name="connsiteX10" fmla="*/ 407349 w 673008"/>
                <a:gd name="connsiteY10" fmla="*/ 1865 h 876603"/>
                <a:gd name="connsiteX11" fmla="*/ 426427 w 673008"/>
                <a:gd name="connsiteY11" fmla="*/ 7609 h 876603"/>
                <a:gd name="connsiteX12" fmla="*/ 464460 w 673008"/>
                <a:gd name="connsiteY12" fmla="*/ 73589 h 876603"/>
                <a:gd name="connsiteX13" fmla="*/ 525697 w 673008"/>
                <a:gd name="connsiteY13" fmla="*/ 69864 h 876603"/>
                <a:gd name="connsiteX14" fmla="*/ 594267 w 673008"/>
                <a:gd name="connsiteY14" fmla="*/ 188774 h 876603"/>
                <a:gd name="connsiteX15" fmla="*/ 560406 w 673008"/>
                <a:gd name="connsiteY15" fmla="*/ 240076 h 876603"/>
                <a:gd name="connsiteX16" fmla="*/ 661761 w 673008"/>
                <a:gd name="connsiteY16" fmla="*/ 415317 h 876603"/>
                <a:gd name="connsiteX17" fmla="*/ 666791 w 673008"/>
                <a:gd name="connsiteY17" fmla="*/ 495165 h 876603"/>
                <a:gd name="connsiteX18" fmla="*/ 590219 w 673008"/>
                <a:gd name="connsiteY18" fmla="*/ 740329 h 876603"/>
                <a:gd name="connsiteX19" fmla="*/ 590219 w 673008"/>
                <a:gd name="connsiteY19" fmla="*/ 862954 h 876603"/>
                <a:gd name="connsiteX20" fmla="*/ 576579 w 673008"/>
                <a:gd name="connsiteY20" fmla="*/ 876603 h 876603"/>
                <a:gd name="connsiteX21" fmla="*/ 562930 w 673008"/>
                <a:gd name="connsiteY21" fmla="*/ 862954 h 876603"/>
                <a:gd name="connsiteX22" fmla="*/ 562930 w 673008"/>
                <a:gd name="connsiteY22" fmla="*/ 738148 h 876603"/>
                <a:gd name="connsiteX23" fmla="*/ 563549 w 673008"/>
                <a:gd name="connsiteY23" fmla="*/ 734090 h 876603"/>
                <a:gd name="connsiteX24" fmla="*/ 640673 w 673008"/>
                <a:gd name="connsiteY24" fmla="*/ 487031 h 876603"/>
                <a:gd name="connsiteX25" fmla="*/ 638120 w 673008"/>
                <a:gd name="connsiteY25" fmla="*/ 428909 h 876603"/>
                <a:gd name="connsiteX26" fmla="*/ 582428 w 673008"/>
                <a:gd name="connsiteY26" fmla="*/ 332078 h 876603"/>
                <a:gd name="connsiteX27" fmla="*/ 501932 w 673008"/>
                <a:gd name="connsiteY27" fmla="*/ 378636 h 876603"/>
                <a:gd name="connsiteX28" fmla="*/ 501932 w 673008"/>
                <a:gd name="connsiteY28" fmla="*/ 476610 h 876603"/>
                <a:gd name="connsiteX29" fmla="*/ 488235 w 673008"/>
                <a:gd name="connsiteY29" fmla="*/ 490307 h 876603"/>
                <a:gd name="connsiteX30" fmla="*/ 474538 w 673008"/>
                <a:gd name="connsiteY30" fmla="*/ 476610 h 876603"/>
                <a:gd name="connsiteX31" fmla="*/ 474538 w 673008"/>
                <a:gd name="connsiteY31" fmla="*/ 300236 h 876603"/>
                <a:gd name="connsiteX32" fmla="*/ 397328 w 673008"/>
                <a:gd name="connsiteY32" fmla="*/ 300236 h 876603"/>
                <a:gd name="connsiteX33" fmla="*/ 397328 w 673008"/>
                <a:gd name="connsiteY33" fmla="*/ 430833 h 876603"/>
                <a:gd name="connsiteX34" fmla="*/ 396404 w 673008"/>
                <a:gd name="connsiteY34" fmla="*/ 435777 h 876603"/>
                <a:gd name="connsiteX35" fmla="*/ 329825 w 673008"/>
                <a:gd name="connsiteY35" fmla="*/ 613847 h 876603"/>
                <a:gd name="connsiteX36" fmla="*/ 331330 w 673008"/>
                <a:gd name="connsiteY36" fmla="*/ 647127 h 876603"/>
                <a:gd name="connsiteX37" fmla="*/ 384174 w 673008"/>
                <a:gd name="connsiteY37" fmla="*/ 738958 h 876603"/>
                <a:gd name="connsiteX38" fmla="*/ 385984 w 673008"/>
                <a:gd name="connsiteY38" fmla="*/ 745749 h 876603"/>
                <a:gd name="connsiteX39" fmla="*/ 385984 w 673008"/>
                <a:gd name="connsiteY39" fmla="*/ 862954 h 876603"/>
                <a:gd name="connsiteX40" fmla="*/ 372354 w 673008"/>
                <a:gd name="connsiteY40" fmla="*/ 876603 h 876603"/>
                <a:gd name="connsiteX41" fmla="*/ 358704 w 673008"/>
                <a:gd name="connsiteY41" fmla="*/ 862954 h 876603"/>
                <a:gd name="connsiteX42" fmla="*/ 358704 w 673008"/>
                <a:gd name="connsiteY42" fmla="*/ 749387 h 876603"/>
                <a:gd name="connsiteX43" fmla="*/ 307669 w 673008"/>
                <a:gd name="connsiteY43" fmla="*/ 660719 h 876603"/>
                <a:gd name="connsiteX44" fmla="*/ 304240 w 673008"/>
                <a:gd name="connsiteY44" fmla="*/ 604312 h 876603"/>
                <a:gd name="connsiteX45" fmla="*/ 357342 w 673008"/>
                <a:gd name="connsiteY45" fmla="*/ 462275 h 876603"/>
                <a:gd name="connsiteX46" fmla="*/ 357342 w 673008"/>
                <a:gd name="connsiteY46" fmla="*/ 462275 h 876603"/>
                <a:gd name="connsiteX47" fmla="*/ 96967 w 673008"/>
                <a:gd name="connsiteY47" fmla="*/ 97973 h 876603"/>
                <a:gd name="connsiteX48" fmla="*/ 81193 w 673008"/>
                <a:gd name="connsiteY48" fmla="*/ 70074 h 876603"/>
                <a:gd name="connsiteX49" fmla="*/ 62629 w 673008"/>
                <a:gd name="connsiteY49" fmla="*/ 64892 h 876603"/>
                <a:gd name="connsiteX50" fmla="*/ 57438 w 673008"/>
                <a:gd name="connsiteY50" fmla="*/ 83447 h 876603"/>
                <a:gd name="connsiteX51" fmla="*/ 73193 w 673008"/>
                <a:gd name="connsiteY51" fmla="*/ 111346 h 876603"/>
                <a:gd name="connsiteX52" fmla="*/ 91757 w 673008"/>
                <a:gd name="connsiteY52" fmla="*/ 116546 h 876603"/>
                <a:gd name="connsiteX53" fmla="*/ 96957 w 673008"/>
                <a:gd name="connsiteY53" fmla="*/ 97973 h 876603"/>
                <a:gd name="connsiteX54" fmla="*/ 96957 w 673008"/>
                <a:gd name="connsiteY54" fmla="*/ 97973 h 876603"/>
                <a:gd name="connsiteX55" fmla="*/ 40312 w 673008"/>
                <a:gd name="connsiteY55" fmla="*/ 229580 h 876603"/>
                <a:gd name="connsiteX56" fmla="*/ 58876 w 673008"/>
                <a:gd name="connsiteY56" fmla="*/ 234771 h 876603"/>
                <a:gd name="connsiteX57" fmla="*/ 53685 w 673008"/>
                <a:gd name="connsiteY57" fmla="*/ 253335 h 876603"/>
                <a:gd name="connsiteX58" fmla="*/ 26015 w 673008"/>
                <a:gd name="connsiteY58" fmla="*/ 268937 h 876603"/>
                <a:gd name="connsiteX59" fmla="*/ 7451 w 673008"/>
                <a:gd name="connsiteY59" fmla="*/ 263746 h 876603"/>
                <a:gd name="connsiteX60" fmla="*/ 12633 w 673008"/>
                <a:gd name="connsiteY60" fmla="*/ 245172 h 876603"/>
                <a:gd name="connsiteX61" fmla="*/ 40303 w 673008"/>
                <a:gd name="connsiteY61" fmla="*/ 229570 h 876603"/>
                <a:gd name="connsiteX62" fmla="*/ 40303 w 673008"/>
                <a:gd name="connsiteY62" fmla="*/ 229570 h 876603"/>
                <a:gd name="connsiteX63" fmla="*/ 52590 w 673008"/>
                <a:gd name="connsiteY63" fmla="*/ 156342 h 876603"/>
                <a:gd name="connsiteX64" fmla="*/ 62124 w 673008"/>
                <a:gd name="connsiteY64" fmla="*/ 173144 h 876603"/>
                <a:gd name="connsiteX65" fmla="*/ 45322 w 673008"/>
                <a:gd name="connsiteY65" fmla="*/ 182669 h 876603"/>
                <a:gd name="connsiteX66" fmla="*/ 10013 w 673008"/>
                <a:gd name="connsiteY66" fmla="*/ 172839 h 876603"/>
                <a:gd name="connsiteX67" fmla="*/ 498 w 673008"/>
                <a:gd name="connsiteY67" fmla="*/ 156037 h 876603"/>
                <a:gd name="connsiteX68" fmla="*/ 17300 w 673008"/>
                <a:gd name="connsiteY68" fmla="*/ 146512 h 876603"/>
                <a:gd name="connsiteX69" fmla="*/ 52599 w 673008"/>
                <a:gd name="connsiteY69" fmla="*/ 156342 h 876603"/>
                <a:gd name="connsiteX70" fmla="*/ 52599 w 673008"/>
                <a:gd name="connsiteY70" fmla="*/ 156342 h 876603"/>
                <a:gd name="connsiteX71" fmla="*/ 501922 w 673008"/>
                <a:gd name="connsiteY71" fmla="*/ 347080 h 876603"/>
                <a:gd name="connsiteX72" fmla="*/ 568416 w 673008"/>
                <a:gd name="connsiteY72" fmla="*/ 308628 h 876603"/>
                <a:gd name="connsiteX73" fmla="*/ 530431 w 673008"/>
                <a:gd name="connsiteY73" fmla="*/ 242753 h 876603"/>
                <a:gd name="connsiteX74" fmla="*/ 535403 w 673008"/>
                <a:gd name="connsiteY74" fmla="*/ 224074 h 876603"/>
                <a:gd name="connsiteX75" fmla="*/ 560834 w 673008"/>
                <a:gd name="connsiteY75" fmla="*/ 128681 h 876603"/>
                <a:gd name="connsiteX76" fmla="*/ 465775 w 673008"/>
                <a:gd name="connsiteY76" fmla="*/ 103250 h 876603"/>
                <a:gd name="connsiteX77" fmla="*/ 447154 w 673008"/>
                <a:gd name="connsiteY77" fmla="*/ 98211 h 876603"/>
                <a:gd name="connsiteX78" fmla="*/ 409196 w 673008"/>
                <a:gd name="connsiteY78" fmla="*/ 32355 h 876603"/>
                <a:gd name="connsiteX79" fmla="*/ 354399 w 673008"/>
                <a:gd name="connsiteY79" fmla="*/ 64054 h 876603"/>
                <a:gd name="connsiteX80" fmla="*/ 358123 w 673008"/>
                <a:gd name="connsiteY80" fmla="*/ 125386 h 876603"/>
                <a:gd name="connsiteX81" fmla="*/ 313261 w 673008"/>
                <a:gd name="connsiteY81" fmla="*/ 184164 h 876603"/>
                <a:gd name="connsiteX82" fmla="*/ 188188 w 673008"/>
                <a:gd name="connsiteY82" fmla="*/ 160180 h 876603"/>
                <a:gd name="connsiteX83" fmla="*/ 133410 w 673008"/>
                <a:gd name="connsiteY83" fmla="*/ 191861 h 876603"/>
                <a:gd name="connsiteX84" fmla="*/ 292629 w 673008"/>
                <a:gd name="connsiteY84" fmla="*/ 468133 h 876603"/>
                <a:gd name="connsiteX85" fmla="*/ 370020 w 673008"/>
                <a:gd name="connsiteY85" fmla="*/ 423394 h 876603"/>
                <a:gd name="connsiteX86" fmla="*/ 370020 w 673008"/>
                <a:gd name="connsiteY86" fmla="*/ 300246 h 876603"/>
                <a:gd name="connsiteX87" fmla="*/ 501922 w 673008"/>
                <a:gd name="connsiteY87" fmla="*/ 300246 h 876603"/>
                <a:gd name="connsiteX88" fmla="*/ 501922 w 673008"/>
                <a:gd name="connsiteY88" fmla="*/ 347070 h 876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73008" h="876603">
                  <a:moveTo>
                    <a:pt x="357342" y="462304"/>
                  </a:moveTo>
                  <a:lnTo>
                    <a:pt x="294496" y="498623"/>
                  </a:lnTo>
                  <a:cubicBezTo>
                    <a:pt x="287762" y="502518"/>
                    <a:pt x="279313" y="500185"/>
                    <a:pt x="275408" y="492879"/>
                  </a:cubicBezTo>
                  <a:lnTo>
                    <a:pt x="102958" y="193651"/>
                  </a:lnTo>
                  <a:cubicBezTo>
                    <a:pt x="99224" y="187136"/>
                    <a:pt x="101453" y="178821"/>
                    <a:pt x="107949" y="175049"/>
                  </a:cubicBezTo>
                  <a:lnTo>
                    <a:pt x="185530" y="130158"/>
                  </a:lnTo>
                  <a:cubicBezTo>
                    <a:pt x="192074" y="126367"/>
                    <a:pt x="200389" y="128557"/>
                    <a:pt x="204266" y="135244"/>
                  </a:cubicBezTo>
                  <a:cubicBezTo>
                    <a:pt x="223659" y="168667"/>
                    <a:pt x="266312" y="179897"/>
                    <a:pt x="299640" y="160476"/>
                  </a:cubicBezTo>
                  <a:cubicBezTo>
                    <a:pt x="332673" y="141111"/>
                    <a:pt x="343893" y="98592"/>
                    <a:pt x="324776" y="65369"/>
                  </a:cubicBezTo>
                  <a:cubicBezTo>
                    <a:pt x="321033" y="58844"/>
                    <a:pt x="323271" y="50529"/>
                    <a:pt x="329758" y="46766"/>
                  </a:cubicBezTo>
                  <a:lnTo>
                    <a:pt x="407349" y="1865"/>
                  </a:lnTo>
                  <a:cubicBezTo>
                    <a:pt x="414073" y="-2021"/>
                    <a:pt x="422512" y="294"/>
                    <a:pt x="426427" y="7609"/>
                  </a:cubicBezTo>
                  <a:lnTo>
                    <a:pt x="464460" y="73589"/>
                  </a:lnTo>
                  <a:cubicBezTo>
                    <a:pt x="484434" y="65511"/>
                    <a:pt x="505913" y="64549"/>
                    <a:pt x="525697" y="69864"/>
                  </a:cubicBezTo>
                  <a:cubicBezTo>
                    <a:pt x="577427" y="83742"/>
                    <a:pt x="608088" y="137054"/>
                    <a:pt x="594267" y="188774"/>
                  </a:cubicBezTo>
                  <a:cubicBezTo>
                    <a:pt x="588962" y="208634"/>
                    <a:pt x="577379" y="226808"/>
                    <a:pt x="560406" y="240076"/>
                  </a:cubicBezTo>
                  <a:lnTo>
                    <a:pt x="661761" y="415317"/>
                  </a:lnTo>
                  <a:cubicBezTo>
                    <a:pt x="676439" y="440701"/>
                    <a:pt x="675239" y="468076"/>
                    <a:pt x="666791" y="495165"/>
                  </a:cubicBezTo>
                  <a:lnTo>
                    <a:pt x="590219" y="740329"/>
                  </a:lnTo>
                  <a:lnTo>
                    <a:pt x="590219" y="862954"/>
                  </a:lnTo>
                  <a:cubicBezTo>
                    <a:pt x="590219" y="870488"/>
                    <a:pt x="584114" y="876603"/>
                    <a:pt x="576579" y="876603"/>
                  </a:cubicBezTo>
                  <a:cubicBezTo>
                    <a:pt x="569045" y="876603"/>
                    <a:pt x="562930" y="870498"/>
                    <a:pt x="562930" y="862954"/>
                  </a:cubicBezTo>
                  <a:lnTo>
                    <a:pt x="562930" y="738148"/>
                  </a:lnTo>
                  <a:cubicBezTo>
                    <a:pt x="562939" y="736729"/>
                    <a:pt x="563149" y="735367"/>
                    <a:pt x="563549" y="734090"/>
                  </a:cubicBezTo>
                  <a:lnTo>
                    <a:pt x="640673" y="487031"/>
                  </a:lnTo>
                  <a:cubicBezTo>
                    <a:pt x="647045" y="467400"/>
                    <a:pt x="648541" y="447026"/>
                    <a:pt x="638120" y="428909"/>
                  </a:cubicBezTo>
                  <a:lnTo>
                    <a:pt x="582428" y="332078"/>
                  </a:lnTo>
                  <a:lnTo>
                    <a:pt x="501932" y="378636"/>
                  </a:lnTo>
                  <a:lnTo>
                    <a:pt x="501932" y="476610"/>
                  </a:lnTo>
                  <a:cubicBezTo>
                    <a:pt x="501932" y="484183"/>
                    <a:pt x="495798" y="490307"/>
                    <a:pt x="488235" y="490307"/>
                  </a:cubicBezTo>
                  <a:cubicBezTo>
                    <a:pt x="480672" y="490307"/>
                    <a:pt x="474538" y="484173"/>
                    <a:pt x="474538" y="476610"/>
                  </a:cubicBezTo>
                  <a:lnTo>
                    <a:pt x="474538" y="300236"/>
                  </a:lnTo>
                  <a:cubicBezTo>
                    <a:pt x="474538" y="252087"/>
                    <a:pt x="397328" y="252630"/>
                    <a:pt x="397328" y="300236"/>
                  </a:cubicBezTo>
                  <a:lnTo>
                    <a:pt x="397328" y="430833"/>
                  </a:lnTo>
                  <a:cubicBezTo>
                    <a:pt x="397328" y="432567"/>
                    <a:pt x="396995" y="434243"/>
                    <a:pt x="396404" y="435777"/>
                  </a:cubicBezTo>
                  <a:lnTo>
                    <a:pt x="329825" y="613847"/>
                  </a:lnTo>
                  <a:cubicBezTo>
                    <a:pt x="325576" y="625201"/>
                    <a:pt x="325253" y="636573"/>
                    <a:pt x="331330" y="647127"/>
                  </a:cubicBezTo>
                  <a:lnTo>
                    <a:pt x="384174" y="738958"/>
                  </a:lnTo>
                  <a:cubicBezTo>
                    <a:pt x="385412" y="741101"/>
                    <a:pt x="385994" y="743444"/>
                    <a:pt x="385984" y="745749"/>
                  </a:cubicBezTo>
                  <a:lnTo>
                    <a:pt x="385984" y="862954"/>
                  </a:lnTo>
                  <a:cubicBezTo>
                    <a:pt x="385984" y="870488"/>
                    <a:pt x="379878" y="876603"/>
                    <a:pt x="372354" y="876603"/>
                  </a:cubicBezTo>
                  <a:cubicBezTo>
                    <a:pt x="364829" y="876603"/>
                    <a:pt x="358704" y="870498"/>
                    <a:pt x="358704" y="862954"/>
                  </a:cubicBezTo>
                  <a:lnTo>
                    <a:pt x="358704" y="749387"/>
                  </a:lnTo>
                  <a:lnTo>
                    <a:pt x="307669" y="660719"/>
                  </a:lnTo>
                  <a:cubicBezTo>
                    <a:pt x="297392" y="642869"/>
                    <a:pt x="297135" y="623315"/>
                    <a:pt x="304240" y="604312"/>
                  </a:cubicBezTo>
                  <a:lnTo>
                    <a:pt x="357342" y="462275"/>
                  </a:lnTo>
                  <a:lnTo>
                    <a:pt x="357342" y="462275"/>
                  </a:lnTo>
                  <a:close/>
                  <a:moveTo>
                    <a:pt x="96967" y="97973"/>
                  </a:moveTo>
                  <a:lnTo>
                    <a:pt x="81193" y="70074"/>
                  </a:lnTo>
                  <a:cubicBezTo>
                    <a:pt x="77507" y="63511"/>
                    <a:pt x="69192" y="61187"/>
                    <a:pt x="62629" y="64892"/>
                  </a:cubicBezTo>
                  <a:cubicBezTo>
                    <a:pt x="56067" y="68579"/>
                    <a:pt x="53742" y="76894"/>
                    <a:pt x="57438" y="83447"/>
                  </a:cubicBezTo>
                  <a:lnTo>
                    <a:pt x="73193" y="111346"/>
                  </a:lnTo>
                  <a:cubicBezTo>
                    <a:pt x="76888" y="117908"/>
                    <a:pt x="85204" y="120233"/>
                    <a:pt x="91757" y="116546"/>
                  </a:cubicBezTo>
                  <a:cubicBezTo>
                    <a:pt x="98319" y="112851"/>
                    <a:pt x="100644" y="104535"/>
                    <a:pt x="96957" y="97973"/>
                  </a:cubicBezTo>
                  <a:lnTo>
                    <a:pt x="96957" y="97973"/>
                  </a:lnTo>
                  <a:close/>
                  <a:moveTo>
                    <a:pt x="40312" y="229580"/>
                  </a:moveTo>
                  <a:cubicBezTo>
                    <a:pt x="46875" y="225884"/>
                    <a:pt x="55190" y="228208"/>
                    <a:pt x="58876" y="234771"/>
                  </a:cubicBezTo>
                  <a:cubicBezTo>
                    <a:pt x="62572" y="241333"/>
                    <a:pt x="60248" y="249649"/>
                    <a:pt x="53685" y="253335"/>
                  </a:cubicBezTo>
                  <a:lnTo>
                    <a:pt x="26015" y="268937"/>
                  </a:lnTo>
                  <a:cubicBezTo>
                    <a:pt x="19452" y="272633"/>
                    <a:pt x="11147" y="270299"/>
                    <a:pt x="7451" y="263746"/>
                  </a:cubicBezTo>
                  <a:cubicBezTo>
                    <a:pt x="3755" y="257183"/>
                    <a:pt x="6079" y="248868"/>
                    <a:pt x="12633" y="245172"/>
                  </a:cubicBezTo>
                  <a:lnTo>
                    <a:pt x="40303" y="229570"/>
                  </a:lnTo>
                  <a:lnTo>
                    <a:pt x="40303" y="229570"/>
                  </a:lnTo>
                  <a:close/>
                  <a:moveTo>
                    <a:pt x="52590" y="156342"/>
                  </a:moveTo>
                  <a:cubicBezTo>
                    <a:pt x="59867" y="158352"/>
                    <a:pt x="64125" y="165867"/>
                    <a:pt x="62124" y="173144"/>
                  </a:cubicBezTo>
                  <a:cubicBezTo>
                    <a:pt x="60115" y="180412"/>
                    <a:pt x="52590" y="184669"/>
                    <a:pt x="45322" y="182669"/>
                  </a:cubicBezTo>
                  <a:lnTo>
                    <a:pt x="10013" y="172839"/>
                  </a:lnTo>
                  <a:cubicBezTo>
                    <a:pt x="2746" y="170829"/>
                    <a:pt x="-1512" y="163305"/>
                    <a:pt x="498" y="156037"/>
                  </a:cubicBezTo>
                  <a:cubicBezTo>
                    <a:pt x="2507" y="148769"/>
                    <a:pt x="10023" y="144502"/>
                    <a:pt x="17300" y="146512"/>
                  </a:cubicBezTo>
                  <a:lnTo>
                    <a:pt x="52599" y="156342"/>
                  </a:lnTo>
                  <a:lnTo>
                    <a:pt x="52599" y="156342"/>
                  </a:lnTo>
                  <a:close/>
                  <a:moveTo>
                    <a:pt x="501922" y="347080"/>
                  </a:moveTo>
                  <a:lnTo>
                    <a:pt x="568416" y="308628"/>
                  </a:lnTo>
                  <a:lnTo>
                    <a:pt x="530431" y="242753"/>
                  </a:lnTo>
                  <a:cubicBezTo>
                    <a:pt x="526649" y="236219"/>
                    <a:pt x="528878" y="227856"/>
                    <a:pt x="535403" y="224074"/>
                  </a:cubicBezTo>
                  <a:cubicBezTo>
                    <a:pt x="568712" y="204796"/>
                    <a:pt x="580123" y="162143"/>
                    <a:pt x="560834" y="128681"/>
                  </a:cubicBezTo>
                  <a:cubicBezTo>
                    <a:pt x="541689" y="95477"/>
                    <a:pt x="499103" y="84009"/>
                    <a:pt x="465775" y="103250"/>
                  </a:cubicBezTo>
                  <a:cubicBezTo>
                    <a:pt x="459250" y="107002"/>
                    <a:pt x="450906" y="104745"/>
                    <a:pt x="447154" y="98211"/>
                  </a:cubicBezTo>
                  <a:lnTo>
                    <a:pt x="409196" y="32355"/>
                  </a:lnTo>
                  <a:lnTo>
                    <a:pt x="354399" y="64054"/>
                  </a:lnTo>
                  <a:cubicBezTo>
                    <a:pt x="362467" y="84047"/>
                    <a:pt x="363429" y="105564"/>
                    <a:pt x="358123" y="125386"/>
                  </a:cubicBezTo>
                  <a:cubicBezTo>
                    <a:pt x="351732" y="149274"/>
                    <a:pt x="336283" y="170744"/>
                    <a:pt x="313261" y="184164"/>
                  </a:cubicBezTo>
                  <a:cubicBezTo>
                    <a:pt x="271513" y="208444"/>
                    <a:pt x="217982" y="198347"/>
                    <a:pt x="188188" y="160180"/>
                  </a:cubicBezTo>
                  <a:lnTo>
                    <a:pt x="133410" y="191861"/>
                  </a:lnTo>
                  <a:lnTo>
                    <a:pt x="292629" y="468133"/>
                  </a:lnTo>
                  <a:lnTo>
                    <a:pt x="370020" y="423394"/>
                  </a:lnTo>
                  <a:lnTo>
                    <a:pt x="370020" y="300246"/>
                  </a:lnTo>
                  <a:cubicBezTo>
                    <a:pt x="370020" y="216302"/>
                    <a:pt x="501922" y="216006"/>
                    <a:pt x="501922" y="300246"/>
                  </a:cubicBezTo>
                  <a:lnTo>
                    <a:pt x="501922" y="347070"/>
                  </a:lnTo>
                  <a:close/>
                </a:path>
              </a:pathLst>
            </a:custGeom>
            <a:solidFill>
              <a:srgbClr val="00285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61" name="Group 60">
            <a:extLst>
              <a:ext uri="{FF2B5EF4-FFF2-40B4-BE49-F238E27FC236}">
                <a16:creationId xmlns:a16="http://schemas.microsoft.com/office/drawing/2014/main" id="{92DB15DF-8782-8CCF-315E-BFFB3C1C2F0C}"/>
              </a:ext>
            </a:extLst>
          </p:cNvPr>
          <p:cNvGrpSpPr/>
          <p:nvPr/>
        </p:nvGrpSpPr>
        <p:grpSpPr>
          <a:xfrm>
            <a:off x="10560934" y="1323202"/>
            <a:ext cx="740923" cy="740926"/>
            <a:chOff x="10560934" y="1323202"/>
            <a:chExt cx="740923" cy="740926"/>
          </a:xfrm>
        </p:grpSpPr>
        <p:sp>
          <p:nvSpPr>
            <p:cNvPr id="714" name="Oval 713">
              <a:extLst>
                <a:ext uri="{FF2B5EF4-FFF2-40B4-BE49-F238E27FC236}">
                  <a16:creationId xmlns:a16="http://schemas.microsoft.com/office/drawing/2014/main" id="{6E969FA9-5E20-226C-01BF-BB913340C12C}"/>
                </a:ext>
              </a:extLst>
            </p:cNvPr>
            <p:cNvSpPr/>
            <p:nvPr/>
          </p:nvSpPr>
          <p:spPr>
            <a:xfrm rot="5400000" flipH="1">
              <a:off x="10560933" y="1323203"/>
              <a:ext cx="740926" cy="740923"/>
            </a:xfrm>
            <a:prstGeom prst="ellipse">
              <a:avLst/>
            </a:prstGeom>
            <a:solidFill>
              <a:schemeClr val="bg2"/>
            </a:solidFill>
            <a:ln>
              <a:noFill/>
            </a:ln>
            <a:effectLst>
              <a:outerShdw blurRad="177800" dist="114300" dir="6960000" sx="93000" sy="93000" algn="ctr" rotWithShape="0">
                <a:srgbClr val="000000">
                  <a:alpha val="1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Shape 59">
              <a:extLst>
                <a:ext uri="{FF2B5EF4-FFF2-40B4-BE49-F238E27FC236}">
                  <a16:creationId xmlns:a16="http://schemas.microsoft.com/office/drawing/2014/main" id="{14E2875D-306F-6816-EEB2-9F876606A501}"/>
                </a:ext>
              </a:extLst>
            </p:cNvPr>
            <p:cNvSpPr/>
            <p:nvPr/>
          </p:nvSpPr>
          <p:spPr>
            <a:xfrm>
              <a:off x="10762379" y="1552817"/>
              <a:ext cx="338034" cy="281695"/>
            </a:xfrm>
            <a:custGeom>
              <a:avLst/>
              <a:gdLst>
                <a:gd name="connsiteX0" fmla="*/ 342300 w 892969"/>
                <a:gd name="connsiteY0" fmla="*/ 625078 h 744141"/>
                <a:gd name="connsiteX1" fmla="*/ 595303 w 892969"/>
                <a:gd name="connsiteY1" fmla="*/ 625078 h 744141"/>
                <a:gd name="connsiteX2" fmla="*/ 610186 w 892969"/>
                <a:gd name="connsiteY2" fmla="*/ 639961 h 744141"/>
                <a:gd name="connsiteX3" fmla="*/ 595303 w 892969"/>
                <a:gd name="connsiteY3" fmla="*/ 654844 h 744141"/>
                <a:gd name="connsiteX4" fmla="*/ 342300 w 892969"/>
                <a:gd name="connsiteY4" fmla="*/ 654844 h 744141"/>
                <a:gd name="connsiteX5" fmla="*/ 327417 w 892969"/>
                <a:gd name="connsiteY5" fmla="*/ 639961 h 744141"/>
                <a:gd name="connsiteX6" fmla="*/ 342300 w 892969"/>
                <a:gd name="connsiteY6" fmla="*/ 625078 h 744141"/>
                <a:gd name="connsiteX7" fmla="*/ 208365 w 892969"/>
                <a:gd name="connsiteY7" fmla="*/ 595303 h 744141"/>
                <a:gd name="connsiteX8" fmla="*/ 208365 w 892969"/>
                <a:gd name="connsiteY8" fmla="*/ 625068 h 744141"/>
                <a:gd name="connsiteX9" fmla="*/ 238130 w 892969"/>
                <a:gd name="connsiteY9" fmla="*/ 625068 h 744141"/>
                <a:gd name="connsiteX10" fmla="*/ 238130 w 892969"/>
                <a:gd name="connsiteY10" fmla="*/ 595303 h 744141"/>
                <a:gd name="connsiteX11" fmla="*/ 342300 w 892969"/>
                <a:gd name="connsiteY11" fmla="*/ 565547 h 744141"/>
                <a:gd name="connsiteX12" fmla="*/ 714365 w 892969"/>
                <a:gd name="connsiteY12" fmla="*/ 565547 h 744141"/>
                <a:gd name="connsiteX13" fmla="*/ 729248 w 892969"/>
                <a:gd name="connsiteY13" fmla="*/ 580430 h 744141"/>
                <a:gd name="connsiteX14" fmla="*/ 714365 w 892969"/>
                <a:gd name="connsiteY14" fmla="*/ 595313 h 744141"/>
                <a:gd name="connsiteX15" fmla="*/ 342300 w 892969"/>
                <a:gd name="connsiteY15" fmla="*/ 595313 h 744141"/>
                <a:gd name="connsiteX16" fmla="*/ 327417 w 892969"/>
                <a:gd name="connsiteY16" fmla="*/ 580430 h 744141"/>
                <a:gd name="connsiteX17" fmla="*/ 342300 w 892969"/>
                <a:gd name="connsiteY17" fmla="*/ 565547 h 744141"/>
                <a:gd name="connsiteX18" fmla="*/ 193482 w 892969"/>
                <a:gd name="connsiteY18" fmla="*/ 565537 h 744141"/>
                <a:gd name="connsiteX19" fmla="*/ 253013 w 892969"/>
                <a:gd name="connsiteY19" fmla="*/ 565537 h 744141"/>
                <a:gd name="connsiteX20" fmla="*/ 267896 w 892969"/>
                <a:gd name="connsiteY20" fmla="*/ 580420 h 744141"/>
                <a:gd name="connsiteX21" fmla="*/ 267896 w 892969"/>
                <a:gd name="connsiteY21" fmla="*/ 639951 h 744141"/>
                <a:gd name="connsiteX22" fmla="*/ 253013 w 892969"/>
                <a:gd name="connsiteY22" fmla="*/ 654834 h 744141"/>
                <a:gd name="connsiteX23" fmla="*/ 193482 w 892969"/>
                <a:gd name="connsiteY23" fmla="*/ 654834 h 744141"/>
                <a:gd name="connsiteX24" fmla="*/ 178599 w 892969"/>
                <a:gd name="connsiteY24" fmla="*/ 639951 h 744141"/>
                <a:gd name="connsiteX25" fmla="*/ 178599 w 892969"/>
                <a:gd name="connsiteY25" fmla="*/ 580420 h 744141"/>
                <a:gd name="connsiteX26" fmla="*/ 193482 w 892969"/>
                <a:gd name="connsiteY26" fmla="*/ 565537 h 744141"/>
                <a:gd name="connsiteX27" fmla="*/ 342300 w 892969"/>
                <a:gd name="connsiteY27" fmla="*/ 476240 h 744141"/>
                <a:gd name="connsiteX28" fmla="*/ 595303 w 892969"/>
                <a:gd name="connsiteY28" fmla="*/ 476240 h 744141"/>
                <a:gd name="connsiteX29" fmla="*/ 610186 w 892969"/>
                <a:gd name="connsiteY29" fmla="*/ 491123 h 744141"/>
                <a:gd name="connsiteX30" fmla="*/ 595303 w 892969"/>
                <a:gd name="connsiteY30" fmla="*/ 506006 h 744141"/>
                <a:gd name="connsiteX31" fmla="*/ 342300 w 892969"/>
                <a:gd name="connsiteY31" fmla="*/ 506006 h 744141"/>
                <a:gd name="connsiteX32" fmla="*/ 327417 w 892969"/>
                <a:gd name="connsiteY32" fmla="*/ 491123 h 744141"/>
                <a:gd name="connsiteX33" fmla="*/ 342300 w 892969"/>
                <a:gd name="connsiteY33" fmla="*/ 476240 h 744141"/>
                <a:gd name="connsiteX34" fmla="*/ 268173 w 892969"/>
                <a:gd name="connsiteY34" fmla="*/ 416771 h 744141"/>
                <a:gd name="connsiteX35" fmla="*/ 278610 w 892969"/>
                <a:gd name="connsiteY35" fmla="*/ 421328 h 744141"/>
                <a:gd name="connsiteX36" fmla="*/ 278312 w 892969"/>
                <a:gd name="connsiteY36" fmla="*/ 442313 h 744141"/>
                <a:gd name="connsiteX37" fmla="*/ 216995 w 892969"/>
                <a:gd name="connsiteY37" fmla="*/ 501844 h 744141"/>
                <a:gd name="connsiteX38" fmla="*/ 206576 w 892969"/>
                <a:gd name="connsiteY38" fmla="*/ 506011 h 744141"/>
                <a:gd name="connsiteX39" fmla="*/ 196158 w 892969"/>
                <a:gd name="connsiteY39" fmla="*/ 501844 h 744141"/>
                <a:gd name="connsiteX40" fmla="*/ 196307 w 892969"/>
                <a:gd name="connsiteY40" fmla="*/ 501994 h 744141"/>
                <a:gd name="connsiteX41" fmla="*/ 168327 w 892969"/>
                <a:gd name="connsiteY41" fmla="*/ 474906 h 744141"/>
                <a:gd name="connsiteX42" fmla="*/ 168029 w 892969"/>
                <a:gd name="connsiteY42" fmla="*/ 453922 h 744141"/>
                <a:gd name="connsiteX43" fmla="*/ 189014 w 892969"/>
                <a:gd name="connsiteY43" fmla="*/ 453624 h 744141"/>
                <a:gd name="connsiteX44" fmla="*/ 206577 w 892969"/>
                <a:gd name="connsiteY44" fmla="*/ 470591 h 744141"/>
                <a:gd name="connsiteX45" fmla="*/ 257625 w 892969"/>
                <a:gd name="connsiteY45" fmla="*/ 421031 h 744141"/>
                <a:gd name="connsiteX46" fmla="*/ 268173 w 892969"/>
                <a:gd name="connsiteY46" fmla="*/ 416771 h 744141"/>
                <a:gd name="connsiteX47" fmla="*/ 342300 w 892969"/>
                <a:gd name="connsiteY47" fmla="*/ 416709 h 744141"/>
                <a:gd name="connsiteX48" fmla="*/ 714365 w 892969"/>
                <a:gd name="connsiteY48" fmla="*/ 416709 h 744141"/>
                <a:gd name="connsiteX49" fmla="*/ 729248 w 892969"/>
                <a:gd name="connsiteY49" fmla="*/ 431592 h 744141"/>
                <a:gd name="connsiteX50" fmla="*/ 714365 w 892969"/>
                <a:gd name="connsiteY50" fmla="*/ 446475 h 744141"/>
                <a:gd name="connsiteX51" fmla="*/ 342300 w 892969"/>
                <a:gd name="connsiteY51" fmla="*/ 446475 h 744141"/>
                <a:gd name="connsiteX52" fmla="*/ 327417 w 892969"/>
                <a:gd name="connsiteY52" fmla="*/ 431592 h 744141"/>
                <a:gd name="connsiteX53" fmla="*/ 342300 w 892969"/>
                <a:gd name="connsiteY53" fmla="*/ 416709 h 744141"/>
                <a:gd name="connsiteX54" fmla="*/ 482536 w 892969"/>
                <a:gd name="connsiteY54" fmla="*/ 208397 h 744141"/>
                <a:gd name="connsiteX55" fmla="*/ 493363 w 892969"/>
                <a:gd name="connsiteY55" fmla="*/ 211931 h 744141"/>
                <a:gd name="connsiteX56" fmla="*/ 495000 w 892969"/>
                <a:gd name="connsiteY56" fmla="*/ 232916 h 744141"/>
                <a:gd name="connsiteX57" fmla="*/ 443803 w 892969"/>
                <a:gd name="connsiteY57" fmla="*/ 292447 h 744141"/>
                <a:gd name="connsiteX58" fmla="*/ 432492 w 892969"/>
                <a:gd name="connsiteY58" fmla="*/ 297656 h 744141"/>
                <a:gd name="connsiteX59" fmla="*/ 421181 w 892969"/>
                <a:gd name="connsiteY59" fmla="*/ 292447 h 744141"/>
                <a:gd name="connsiteX60" fmla="*/ 397964 w 892969"/>
                <a:gd name="connsiteY60" fmla="*/ 265360 h 744141"/>
                <a:gd name="connsiteX61" fmla="*/ 399601 w 892969"/>
                <a:gd name="connsiteY61" fmla="*/ 244375 h 744141"/>
                <a:gd name="connsiteX62" fmla="*/ 420586 w 892969"/>
                <a:gd name="connsiteY62" fmla="*/ 246013 h 744141"/>
                <a:gd name="connsiteX63" fmla="*/ 432492 w 892969"/>
                <a:gd name="connsiteY63" fmla="*/ 260003 h 744141"/>
                <a:gd name="connsiteX64" fmla="*/ 472378 w 892969"/>
                <a:gd name="connsiteY64" fmla="*/ 213569 h 744141"/>
                <a:gd name="connsiteX65" fmla="*/ 482536 w 892969"/>
                <a:gd name="connsiteY65" fmla="*/ 208397 h 744141"/>
                <a:gd name="connsiteX66" fmla="*/ 446486 w 892969"/>
                <a:gd name="connsiteY66" fmla="*/ 179337 h 744141"/>
                <a:gd name="connsiteX67" fmla="*/ 357486 w 892969"/>
                <a:gd name="connsiteY67" fmla="*/ 208954 h 744141"/>
                <a:gd name="connsiteX68" fmla="*/ 446486 w 892969"/>
                <a:gd name="connsiteY68" fmla="*/ 354801 h 744141"/>
                <a:gd name="connsiteX69" fmla="*/ 535485 w 892969"/>
                <a:gd name="connsiteY69" fmla="*/ 208954 h 744141"/>
                <a:gd name="connsiteX70" fmla="*/ 441869 w 892969"/>
                <a:gd name="connsiteY70" fmla="*/ 149572 h 744141"/>
                <a:gd name="connsiteX71" fmla="*/ 451244 w 892969"/>
                <a:gd name="connsiteY71" fmla="*/ 149572 h 744141"/>
                <a:gd name="connsiteX72" fmla="*/ 555429 w 892969"/>
                <a:gd name="connsiteY72" fmla="*/ 184248 h 744141"/>
                <a:gd name="connsiteX73" fmla="*/ 565549 w 892969"/>
                <a:gd name="connsiteY73" fmla="*/ 198387 h 744141"/>
                <a:gd name="connsiteX74" fmla="*/ 453183 w 892969"/>
                <a:gd name="connsiteY74" fmla="*/ 385315 h 744141"/>
                <a:gd name="connsiteX75" fmla="*/ 446486 w 892969"/>
                <a:gd name="connsiteY75" fmla="*/ 386953 h 744141"/>
                <a:gd name="connsiteX76" fmla="*/ 439789 w 892969"/>
                <a:gd name="connsiteY76" fmla="*/ 385315 h 744141"/>
                <a:gd name="connsiteX77" fmla="*/ 439930 w 892969"/>
                <a:gd name="connsiteY77" fmla="*/ 385315 h 744141"/>
                <a:gd name="connsiteX78" fmla="*/ 327564 w 892969"/>
                <a:gd name="connsiteY78" fmla="*/ 198387 h 744141"/>
                <a:gd name="connsiteX79" fmla="*/ 337684 w 892969"/>
                <a:gd name="connsiteY79" fmla="*/ 184248 h 744141"/>
                <a:gd name="connsiteX80" fmla="*/ 29766 w 892969"/>
                <a:gd name="connsiteY80" fmla="*/ 119063 h 744141"/>
                <a:gd name="connsiteX81" fmla="*/ 29766 w 892969"/>
                <a:gd name="connsiteY81" fmla="*/ 684609 h 744141"/>
                <a:gd name="connsiteX82" fmla="*/ 59531 w 892969"/>
                <a:gd name="connsiteY82" fmla="*/ 714375 h 744141"/>
                <a:gd name="connsiteX83" fmla="*/ 833438 w 892969"/>
                <a:gd name="connsiteY83" fmla="*/ 714375 h 744141"/>
                <a:gd name="connsiteX84" fmla="*/ 863203 w 892969"/>
                <a:gd name="connsiteY84" fmla="*/ 684609 h 744141"/>
                <a:gd name="connsiteX85" fmla="*/ 863203 w 892969"/>
                <a:gd name="connsiteY85" fmla="*/ 119063 h 744141"/>
                <a:gd name="connsiteX86" fmla="*/ 818555 w 892969"/>
                <a:gd name="connsiteY86" fmla="*/ 44658 h 744141"/>
                <a:gd name="connsiteX87" fmla="*/ 833438 w 892969"/>
                <a:gd name="connsiteY87" fmla="*/ 59531 h 744141"/>
                <a:gd name="connsiteX88" fmla="*/ 803672 w 892969"/>
                <a:gd name="connsiteY88" fmla="*/ 59531 h 744141"/>
                <a:gd name="connsiteX89" fmla="*/ 818555 w 892969"/>
                <a:gd name="connsiteY89" fmla="*/ 44658 h 744141"/>
                <a:gd name="connsiteX90" fmla="*/ 759024 w 892969"/>
                <a:gd name="connsiteY90" fmla="*/ 44658 h 744141"/>
                <a:gd name="connsiteX91" fmla="*/ 773907 w 892969"/>
                <a:gd name="connsiteY91" fmla="*/ 59531 h 744141"/>
                <a:gd name="connsiteX92" fmla="*/ 744141 w 892969"/>
                <a:gd name="connsiteY92" fmla="*/ 59531 h 744141"/>
                <a:gd name="connsiteX93" fmla="*/ 759024 w 892969"/>
                <a:gd name="connsiteY93" fmla="*/ 44658 h 744141"/>
                <a:gd name="connsiteX94" fmla="*/ 699492 w 892969"/>
                <a:gd name="connsiteY94" fmla="*/ 44658 h 744141"/>
                <a:gd name="connsiteX95" fmla="*/ 714375 w 892969"/>
                <a:gd name="connsiteY95" fmla="*/ 59531 h 744141"/>
                <a:gd name="connsiteX96" fmla="*/ 684609 w 892969"/>
                <a:gd name="connsiteY96" fmla="*/ 59531 h 744141"/>
                <a:gd name="connsiteX97" fmla="*/ 699492 w 892969"/>
                <a:gd name="connsiteY97" fmla="*/ 44658 h 744141"/>
                <a:gd name="connsiteX98" fmla="*/ 59531 w 892969"/>
                <a:gd name="connsiteY98" fmla="*/ 29766 h 744141"/>
                <a:gd name="connsiteX99" fmla="*/ 29766 w 892969"/>
                <a:gd name="connsiteY99" fmla="*/ 59531 h 744141"/>
                <a:gd name="connsiteX100" fmla="*/ 29766 w 892969"/>
                <a:gd name="connsiteY100" fmla="*/ 89297 h 744141"/>
                <a:gd name="connsiteX101" fmla="*/ 863203 w 892969"/>
                <a:gd name="connsiteY101" fmla="*/ 89297 h 744141"/>
                <a:gd name="connsiteX102" fmla="*/ 863203 w 892969"/>
                <a:gd name="connsiteY102" fmla="*/ 59531 h 744141"/>
                <a:gd name="connsiteX103" fmla="*/ 833438 w 892969"/>
                <a:gd name="connsiteY103" fmla="*/ 29766 h 744141"/>
                <a:gd name="connsiteX104" fmla="*/ 59531 w 892969"/>
                <a:gd name="connsiteY104" fmla="*/ 0 h 744141"/>
                <a:gd name="connsiteX105" fmla="*/ 833438 w 892969"/>
                <a:gd name="connsiteY105" fmla="*/ 0 h 744141"/>
                <a:gd name="connsiteX106" fmla="*/ 892969 w 892969"/>
                <a:gd name="connsiteY106" fmla="*/ 59531 h 744141"/>
                <a:gd name="connsiteX107" fmla="*/ 892969 w 892969"/>
                <a:gd name="connsiteY107" fmla="*/ 684609 h 744141"/>
                <a:gd name="connsiteX108" fmla="*/ 833438 w 892969"/>
                <a:gd name="connsiteY108" fmla="*/ 744141 h 744141"/>
                <a:gd name="connsiteX109" fmla="*/ 59531 w 892969"/>
                <a:gd name="connsiteY109" fmla="*/ 744141 h 744141"/>
                <a:gd name="connsiteX110" fmla="*/ 0 w 892969"/>
                <a:gd name="connsiteY110" fmla="*/ 684609 h 744141"/>
                <a:gd name="connsiteX111" fmla="*/ 0 w 892969"/>
                <a:gd name="connsiteY111" fmla="*/ 59531 h 744141"/>
                <a:gd name="connsiteX112" fmla="*/ 59531 w 892969"/>
                <a:gd name="connsiteY112" fmla="*/ 0 h 74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892969" h="744141">
                  <a:moveTo>
                    <a:pt x="342300" y="625078"/>
                  </a:moveTo>
                  <a:lnTo>
                    <a:pt x="595303" y="625078"/>
                  </a:lnTo>
                  <a:cubicBezTo>
                    <a:pt x="603489" y="625078"/>
                    <a:pt x="610186" y="631775"/>
                    <a:pt x="610186" y="639961"/>
                  </a:cubicBezTo>
                  <a:cubicBezTo>
                    <a:pt x="610186" y="648147"/>
                    <a:pt x="603489" y="654844"/>
                    <a:pt x="595303" y="654844"/>
                  </a:cubicBezTo>
                  <a:lnTo>
                    <a:pt x="342300" y="654844"/>
                  </a:lnTo>
                  <a:cubicBezTo>
                    <a:pt x="334114" y="654844"/>
                    <a:pt x="327417" y="648147"/>
                    <a:pt x="327417" y="639961"/>
                  </a:cubicBezTo>
                  <a:cubicBezTo>
                    <a:pt x="327417" y="631775"/>
                    <a:pt x="334114" y="625078"/>
                    <a:pt x="342300" y="625078"/>
                  </a:cubicBezTo>
                  <a:close/>
                  <a:moveTo>
                    <a:pt x="208365" y="595303"/>
                  </a:moveTo>
                  <a:lnTo>
                    <a:pt x="208365" y="625068"/>
                  </a:lnTo>
                  <a:lnTo>
                    <a:pt x="238130" y="625068"/>
                  </a:lnTo>
                  <a:lnTo>
                    <a:pt x="238130" y="595303"/>
                  </a:lnTo>
                  <a:close/>
                  <a:moveTo>
                    <a:pt x="342300" y="565547"/>
                  </a:moveTo>
                  <a:lnTo>
                    <a:pt x="714365" y="565547"/>
                  </a:lnTo>
                  <a:cubicBezTo>
                    <a:pt x="722551" y="565547"/>
                    <a:pt x="729248" y="572244"/>
                    <a:pt x="729248" y="580430"/>
                  </a:cubicBezTo>
                  <a:cubicBezTo>
                    <a:pt x="729248" y="588616"/>
                    <a:pt x="722551" y="595313"/>
                    <a:pt x="714365" y="595313"/>
                  </a:cubicBezTo>
                  <a:lnTo>
                    <a:pt x="342300" y="595313"/>
                  </a:lnTo>
                  <a:cubicBezTo>
                    <a:pt x="334114" y="595313"/>
                    <a:pt x="327417" y="588616"/>
                    <a:pt x="327417" y="580430"/>
                  </a:cubicBezTo>
                  <a:cubicBezTo>
                    <a:pt x="327417" y="572244"/>
                    <a:pt x="334114" y="565547"/>
                    <a:pt x="342300" y="565547"/>
                  </a:cubicBezTo>
                  <a:close/>
                  <a:moveTo>
                    <a:pt x="193482" y="565537"/>
                  </a:moveTo>
                  <a:lnTo>
                    <a:pt x="253013" y="565537"/>
                  </a:lnTo>
                  <a:cubicBezTo>
                    <a:pt x="261199" y="565537"/>
                    <a:pt x="267896" y="572234"/>
                    <a:pt x="267896" y="580420"/>
                  </a:cubicBezTo>
                  <a:lnTo>
                    <a:pt x="267896" y="639951"/>
                  </a:lnTo>
                  <a:cubicBezTo>
                    <a:pt x="267896" y="648137"/>
                    <a:pt x="261199" y="654834"/>
                    <a:pt x="253013" y="654834"/>
                  </a:cubicBezTo>
                  <a:lnTo>
                    <a:pt x="193482" y="654834"/>
                  </a:lnTo>
                  <a:cubicBezTo>
                    <a:pt x="185296" y="654834"/>
                    <a:pt x="178599" y="648137"/>
                    <a:pt x="178599" y="639951"/>
                  </a:cubicBezTo>
                  <a:lnTo>
                    <a:pt x="178599" y="580420"/>
                  </a:lnTo>
                  <a:cubicBezTo>
                    <a:pt x="178599" y="572234"/>
                    <a:pt x="185296" y="565537"/>
                    <a:pt x="193482" y="565537"/>
                  </a:cubicBezTo>
                  <a:close/>
                  <a:moveTo>
                    <a:pt x="342300" y="476240"/>
                  </a:moveTo>
                  <a:lnTo>
                    <a:pt x="595303" y="476240"/>
                  </a:lnTo>
                  <a:cubicBezTo>
                    <a:pt x="603489" y="476240"/>
                    <a:pt x="610186" y="482937"/>
                    <a:pt x="610186" y="491123"/>
                  </a:cubicBezTo>
                  <a:cubicBezTo>
                    <a:pt x="610186" y="499309"/>
                    <a:pt x="603489" y="506006"/>
                    <a:pt x="595303" y="506006"/>
                  </a:cubicBezTo>
                  <a:lnTo>
                    <a:pt x="342300" y="506006"/>
                  </a:lnTo>
                  <a:cubicBezTo>
                    <a:pt x="334114" y="506006"/>
                    <a:pt x="327417" y="499309"/>
                    <a:pt x="327417" y="491123"/>
                  </a:cubicBezTo>
                  <a:cubicBezTo>
                    <a:pt x="327417" y="482937"/>
                    <a:pt x="334114" y="476240"/>
                    <a:pt x="342300" y="476240"/>
                  </a:cubicBezTo>
                  <a:close/>
                  <a:moveTo>
                    <a:pt x="268173" y="416771"/>
                  </a:moveTo>
                  <a:cubicBezTo>
                    <a:pt x="271987" y="416826"/>
                    <a:pt x="275782" y="418352"/>
                    <a:pt x="278610" y="421328"/>
                  </a:cubicBezTo>
                  <a:cubicBezTo>
                    <a:pt x="284413" y="427132"/>
                    <a:pt x="284265" y="436657"/>
                    <a:pt x="278312" y="442313"/>
                  </a:cubicBezTo>
                  <a:lnTo>
                    <a:pt x="216995" y="501844"/>
                  </a:lnTo>
                  <a:cubicBezTo>
                    <a:pt x="214017" y="504672"/>
                    <a:pt x="210297" y="506011"/>
                    <a:pt x="206576" y="506011"/>
                  </a:cubicBezTo>
                  <a:cubicBezTo>
                    <a:pt x="202855" y="506011"/>
                    <a:pt x="198986" y="504672"/>
                    <a:pt x="196158" y="501844"/>
                  </a:cubicBezTo>
                  <a:lnTo>
                    <a:pt x="196307" y="501994"/>
                  </a:lnTo>
                  <a:lnTo>
                    <a:pt x="168327" y="474906"/>
                  </a:lnTo>
                  <a:cubicBezTo>
                    <a:pt x="162374" y="469251"/>
                    <a:pt x="162375" y="459875"/>
                    <a:pt x="168029" y="453922"/>
                  </a:cubicBezTo>
                  <a:cubicBezTo>
                    <a:pt x="173684" y="447969"/>
                    <a:pt x="183061" y="447969"/>
                    <a:pt x="189014" y="453624"/>
                  </a:cubicBezTo>
                  <a:lnTo>
                    <a:pt x="206577" y="470591"/>
                  </a:lnTo>
                  <a:lnTo>
                    <a:pt x="257625" y="421031"/>
                  </a:lnTo>
                  <a:cubicBezTo>
                    <a:pt x="260527" y="418129"/>
                    <a:pt x="264359" y="416715"/>
                    <a:pt x="268173" y="416771"/>
                  </a:cubicBezTo>
                  <a:close/>
                  <a:moveTo>
                    <a:pt x="342300" y="416709"/>
                  </a:moveTo>
                  <a:lnTo>
                    <a:pt x="714365" y="416709"/>
                  </a:lnTo>
                  <a:cubicBezTo>
                    <a:pt x="722551" y="416709"/>
                    <a:pt x="729248" y="423406"/>
                    <a:pt x="729248" y="431592"/>
                  </a:cubicBezTo>
                  <a:cubicBezTo>
                    <a:pt x="729248" y="439778"/>
                    <a:pt x="722551" y="446475"/>
                    <a:pt x="714365" y="446475"/>
                  </a:cubicBezTo>
                  <a:lnTo>
                    <a:pt x="342300" y="446475"/>
                  </a:lnTo>
                  <a:cubicBezTo>
                    <a:pt x="334114" y="446475"/>
                    <a:pt x="327417" y="439778"/>
                    <a:pt x="327417" y="431592"/>
                  </a:cubicBezTo>
                  <a:cubicBezTo>
                    <a:pt x="327417" y="423406"/>
                    <a:pt x="334114" y="416709"/>
                    <a:pt x="342300" y="416709"/>
                  </a:cubicBezTo>
                  <a:close/>
                  <a:moveTo>
                    <a:pt x="482536" y="208397"/>
                  </a:moveTo>
                  <a:cubicBezTo>
                    <a:pt x="486331" y="208099"/>
                    <a:pt x="490238" y="209253"/>
                    <a:pt x="493363" y="211931"/>
                  </a:cubicBezTo>
                  <a:cubicBezTo>
                    <a:pt x="499614" y="217289"/>
                    <a:pt x="500358" y="226666"/>
                    <a:pt x="495000" y="232916"/>
                  </a:cubicBezTo>
                  <a:lnTo>
                    <a:pt x="443803" y="292447"/>
                  </a:lnTo>
                  <a:cubicBezTo>
                    <a:pt x="440975" y="295722"/>
                    <a:pt x="436808" y="297656"/>
                    <a:pt x="432492" y="297656"/>
                  </a:cubicBezTo>
                  <a:cubicBezTo>
                    <a:pt x="428176" y="297656"/>
                    <a:pt x="424009" y="295722"/>
                    <a:pt x="421181" y="292447"/>
                  </a:cubicBezTo>
                  <a:lnTo>
                    <a:pt x="397964" y="265360"/>
                  </a:lnTo>
                  <a:cubicBezTo>
                    <a:pt x="392606" y="259110"/>
                    <a:pt x="393351" y="249733"/>
                    <a:pt x="399601" y="244375"/>
                  </a:cubicBezTo>
                  <a:cubicBezTo>
                    <a:pt x="405852" y="239018"/>
                    <a:pt x="415228" y="239763"/>
                    <a:pt x="420586" y="246013"/>
                  </a:cubicBezTo>
                  <a:lnTo>
                    <a:pt x="432492" y="260003"/>
                  </a:lnTo>
                  <a:lnTo>
                    <a:pt x="472378" y="213569"/>
                  </a:lnTo>
                  <a:cubicBezTo>
                    <a:pt x="475057" y="210444"/>
                    <a:pt x="478741" y="208695"/>
                    <a:pt x="482536" y="208397"/>
                  </a:cubicBezTo>
                  <a:close/>
                  <a:moveTo>
                    <a:pt x="446486" y="179337"/>
                  </a:moveTo>
                  <a:lnTo>
                    <a:pt x="357486" y="208954"/>
                  </a:lnTo>
                  <a:cubicBezTo>
                    <a:pt x="362248" y="296460"/>
                    <a:pt x="425351" y="342001"/>
                    <a:pt x="446486" y="354801"/>
                  </a:cubicBezTo>
                  <a:cubicBezTo>
                    <a:pt x="467471" y="342009"/>
                    <a:pt x="530723" y="296614"/>
                    <a:pt x="535485" y="208954"/>
                  </a:cubicBezTo>
                  <a:close/>
                  <a:moveTo>
                    <a:pt x="441869" y="149572"/>
                  </a:moveTo>
                  <a:cubicBezTo>
                    <a:pt x="444845" y="148529"/>
                    <a:pt x="448119" y="148529"/>
                    <a:pt x="451244" y="149572"/>
                  </a:cubicBezTo>
                  <a:lnTo>
                    <a:pt x="555429" y="184248"/>
                  </a:lnTo>
                  <a:cubicBezTo>
                    <a:pt x="561382" y="186332"/>
                    <a:pt x="565549" y="191987"/>
                    <a:pt x="565549" y="198387"/>
                  </a:cubicBezTo>
                  <a:cubicBezTo>
                    <a:pt x="565549" y="327570"/>
                    <a:pt x="457796" y="383083"/>
                    <a:pt x="453183" y="385315"/>
                  </a:cubicBezTo>
                  <a:cubicBezTo>
                    <a:pt x="451099" y="386357"/>
                    <a:pt x="448867" y="386953"/>
                    <a:pt x="446486" y="386953"/>
                  </a:cubicBezTo>
                  <a:cubicBezTo>
                    <a:pt x="444104" y="386953"/>
                    <a:pt x="441873" y="386357"/>
                    <a:pt x="439789" y="385315"/>
                  </a:cubicBezTo>
                  <a:lnTo>
                    <a:pt x="439930" y="385315"/>
                  </a:lnTo>
                  <a:cubicBezTo>
                    <a:pt x="435311" y="383086"/>
                    <a:pt x="327564" y="327718"/>
                    <a:pt x="327564" y="198387"/>
                  </a:cubicBezTo>
                  <a:cubicBezTo>
                    <a:pt x="327564" y="191987"/>
                    <a:pt x="331582" y="186332"/>
                    <a:pt x="337684" y="184248"/>
                  </a:cubicBezTo>
                  <a:close/>
                  <a:moveTo>
                    <a:pt x="29766" y="119063"/>
                  </a:moveTo>
                  <a:lnTo>
                    <a:pt x="29766" y="684609"/>
                  </a:lnTo>
                  <a:cubicBezTo>
                    <a:pt x="29766" y="700981"/>
                    <a:pt x="43160" y="714375"/>
                    <a:pt x="59531" y="714375"/>
                  </a:cubicBezTo>
                  <a:lnTo>
                    <a:pt x="833438" y="714375"/>
                  </a:lnTo>
                  <a:cubicBezTo>
                    <a:pt x="849809" y="714375"/>
                    <a:pt x="863203" y="700981"/>
                    <a:pt x="863203" y="684609"/>
                  </a:cubicBezTo>
                  <a:lnTo>
                    <a:pt x="863203" y="119063"/>
                  </a:lnTo>
                  <a:close/>
                  <a:moveTo>
                    <a:pt x="818555" y="44658"/>
                  </a:moveTo>
                  <a:cubicBezTo>
                    <a:pt x="825997" y="44658"/>
                    <a:pt x="833438" y="49616"/>
                    <a:pt x="833438" y="59531"/>
                  </a:cubicBezTo>
                  <a:cubicBezTo>
                    <a:pt x="833438" y="79362"/>
                    <a:pt x="803672" y="79362"/>
                    <a:pt x="803672" y="59531"/>
                  </a:cubicBezTo>
                  <a:cubicBezTo>
                    <a:pt x="803672" y="49616"/>
                    <a:pt x="811114" y="44658"/>
                    <a:pt x="818555" y="44658"/>
                  </a:cubicBezTo>
                  <a:close/>
                  <a:moveTo>
                    <a:pt x="759024" y="44658"/>
                  </a:moveTo>
                  <a:cubicBezTo>
                    <a:pt x="766466" y="44658"/>
                    <a:pt x="773907" y="49616"/>
                    <a:pt x="773907" y="59531"/>
                  </a:cubicBezTo>
                  <a:cubicBezTo>
                    <a:pt x="773907" y="79362"/>
                    <a:pt x="744141" y="79362"/>
                    <a:pt x="744141" y="59531"/>
                  </a:cubicBezTo>
                  <a:cubicBezTo>
                    <a:pt x="744141" y="49616"/>
                    <a:pt x="751583" y="44658"/>
                    <a:pt x="759024" y="44658"/>
                  </a:cubicBezTo>
                  <a:close/>
                  <a:moveTo>
                    <a:pt x="699492" y="44658"/>
                  </a:moveTo>
                  <a:cubicBezTo>
                    <a:pt x="706934" y="44658"/>
                    <a:pt x="714375" y="49616"/>
                    <a:pt x="714375" y="59531"/>
                  </a:cubicBezTo>
                  <a:cubicBezTo>
                    <a:pt x="714375" y="79362"/>
                    <a:pt x="684609" y="79362"/>
                    <a:pt x="684609" y="59531"/>
                  </a:cubicBezTo>
                  <a:cubicBezTo>
                    <a:pt x="684609" y="49616"/>
                    <a:pt x="692051" y="44658"/>
                    <a:pt x="699492" y="44658"/>
                  </a:cubicBezTo>
                  <a:close/>
                  <a:moveTo>
                    <a:pt x="59531" y="29766"/>
                  </a:moveTo>
                  <a:cubicBezTo>
                    <a:pt x="43160" y="29766"/>
                    <a:pt x="29766" y="43160"/>
                    <a:pt x="29766" y="59531"/>
                  </a:cubicBezTo>
                  <a:lnTo>
                    <a:pt x="29766" y="89297"/>
                  </a:lnTo>
                  <a:lnTo>
                    <a:pt x="863203" y="89297"/>
                  </a:lnTo>
                  <a:lnTo>
                    <a:pt x="863203" y="59531"/>
                  </a:lnTo>
                  <a:cubicBezTo>
                    <a:pt x="863203" y="43160"/>
                    <a:pt x="849809" y="29766"/>
                    <a:pt x="833438" y="29766"/>
                  </a:cubicBezTo>
                  <a:close/>
                  <a:moveTo>
                    <a:pt x="59531" y="0"/>
                  </a:moveTo>
                  <a:lnTo>
                    <a:pt x="833438" y="0"/>
                  </a:lnTo>
                  <a:cubicBezTo>
                    <a:pt x="866328" y="0"/>
                    <a:pt x="892969" y="26640"/>
                    <a:pt x="892969" y="59531"/>
                  </a:cubicBezTo>
                  <a:lnTo>
                    <a:pt x="892969" y="684609"/>
                  </a:lnTo>
                  <a:cubicBezTo>
                    <a:pt x="892969" y="717500"/>
                    <a:pt x="866328" y="744141"/>
                    <a:pt x="833438" y="744141"/>
                  </a:cubicBezTo>
                  <a:lnTo>
                    <a:pt x="59531" y="744141"/>
                  </a:lnTo>
                  <a:cubicBezTo>
                    <a:pt x="26640" y="744141"/>
                    <a:pt x="0" y="717500"/>
                    <a:pt x="0" y="684609"/>
                  </a:cubicBezTo>
                  <a:lnTo>
                    <a:pt x="0" y="59531"/>
                  </a:lnTo>
                  <a:cubicBezTo>
                    <a:pt x="0" y="26640"/>
                    <a:pt x="26640" y="0"/>
                    <a:pt x="59531" y="0"/>
                  </a:cubicBezTo>
                  <a:close/>
                </a:path>
              </a:pathLst>
            </a:custGeom>
            <a:solidFill>
              <a:srgbClr val="00285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3" name="Group 2">
            <a:extLst>
              <a:ext uri="{FF2B5EF4-FFF2-40B4-BE49-F238E27FC236}">
                <a16:creationId xmlns:a16="http://schemas.microsoft.com/office/drawing/2014/main" id="{F340A812-8433-91C1-3C27-B03495897475}"/>
              </a:ext>
            </a:extLst>
          </p:cNvPr>
          <p:cNvGrpSpPr/>
          <p:nvPr/>
        </p:nvGrpSpPr>
        <p:grpSpPr>
          <a:xfrm>
            <a:off x="160298" y="6282112"/>
            <a:ext cx="11872139" cy="477768"/>
            <a:chOff x="160298" y="6282112"/>
            <a:chExt cx="11872139" cy="477768"/>
          </a:xfrm>
        </p:grpSpPr>
        <p:sp>
          <p:nvSpPr>
            <p:cNvPr id="11" name="TextBox 10">
              <a:extLst>
                <a:ext uri="{FF2B5EF4-FFF2-40B4-BE49-F238E27FC236}">
                  <a16:creationId xmlns:a16="http://schemas.microsoft.com/office/drawing/2014/main" id="{7CE8AD75-F559-DF73-8E3B-3DC412CF0F02}"/>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19" name="Graphic 10">
              <a:extLst>
                <a:ext uri="{FF2B5EF4-FFF2-40B4-BE49-F238E27FC236}">
                  <a16:creationId xmlns:a16="http://schemas.microsoft.com/office/drawing/2014/main" id="{CBEBFB1D-C4AF-54C6-0D1B-E12AABB2E388}"/>
                </a:ext>
              </a:extLst>
            </p:cNvPr>
            <p:cNvPicPr>
              <a:picLocks noChangeAspect="1"/>
            </p:cNvPicPr>
            <p:nvPr/>
          </p:nvPicPr>
          <p:blipFill>
            <a:blip r:embed="rId5"/>
            <a:srcRect/>
            <a:stretch/>
          </p:blipFill>
          <p:spPr>
            <a:xfrm>
              <a:off x="11384280" y="6282112"/>
              <a:ext cx="648157" cy="447817"/>
            </a:xfrm>
            <a:prstGeom prst="rect">
              <a:avLst/>
            </a:prstGeom>
          </p:spPr>
        </p:pic>
      </p:grpSp>
      <p:grpSp>
        <p:nvGrpSpPr>
          <p:cNvPr id="22" name="Group 21">
            <a:extLst>
              <a:ext uri="{FF2B5EF4-FFF2-40B4-BE49-F238E27FC236}">
                <a16:creationId xmlns:a16="http://schemas.microsoft.com/office/drawing/2014/main" id="{FDE61230-F87A-3296-2A4E-368F5FE34116}"/>
              </a:ext>
            </a:extLst>
          </p:cNvPr>
          <p:cNvGrpSpPr/>
          <p:nvPr/>
        </p:nvGrpSpPr>
        <p:grpSpPr>
          <a:xfrm flipH="1">
            <a:off x="559481" y="1438012"/>
            <a:ext cx="271186" cy="271184"/>
            <a:chOff x="4984267" y="5039989"/>
            <a:chExt cx="701408" cy="701408"/>
          </a:xfrm>
        </p:grpSpPr>
        <p:sp>
          <p:nvSpPr>
            <p:cNvPr id="25" name="Oval 24">
              <a:extLst>
                <a:ext uri="{FF2B5EF4-FFF2-40B4-BE49-F238E27FC236}">
                  <a16:creationId xmlns:a16="http://schemas.microsoft.com/office/drawing/2014/main" id="{B789CA27-31FF-682D-D56F-6D5F5D1DB91A}"/>
                </a:ext>
              </a:extLst>
            </p:cNvPr>
            <p:cNvSpPr/>
            <p:nvPr/>
          </p:nvSpPr>
          <p:spPr>
            <a:xfrm>
              <a:off x="4984267" y="5039989"/>
              <a:ext cx="701408" cy="701408"/>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36" name="Straight Arrow Connector 35">
              <a:extLst>
                <a:ext uri="{FF2B5EF4-FFF2-40B4-BE49-F238E27FC236}">
                  <a16:creationId xmlns:a16="http://schemas.microsoft.com/office/drawing/2014/main" id="{1295234C-5A6E-43D9-E84A-7C4B59A38E66}"/>
                </a:ext>
              </a:extLst>
            </p:cNvPr>
            <p:cNvCxnSpPr>
              <a:cxnSpLocks/>
            </p:cNvCxnSpPr>
            <p:nvPr/>
          </p:nvCxnSpPr>
          <p:spPr>
            <a:xfrm flipH="1">
              <a:off x="5198813" y="5390695"/>
              <a:ext cx="252114" cy="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648322E1-3921-E3CB-53D0-479401D43689}"/>
              </a:ext>
            </a:extLst>
          </p:cNvPr>
          <p:cNvGrpSpPr/>
          <p:nvPr/>
        </p:nvGrpSpPr>
        <p:grpSpPr>
          <a:xfrm flipH="1">
            <a:off x="559481" y="2775744"/>
            <a:ext cx="271186" cy="271184"/>
            <a:chOff x="4984267" y="5039989"/>
            <a:chExt cx="701408" cy="701408"/>
          </a:xfrm>
        </p:grpSpPr>
        <p:sp>
          <p:nvSpPr>
            <p:cNvPr id="40" name="Oval 39">
              <a:extLst>
                <a:ext uri="{FF2B5EF4-FFF2-40B4-BE49-F238E27FC236}">
                  <a16:creationId xmlns:a16="http://schemas.microsoft.com/office/drawing/2014/main" id="{E64292CC-0D23-E89E-ED88-E34C6418057A}"/>
                </a:ext>
              </a:extLst>
            </p:cNvPr>
            <p:cNvSpPr/>
            <p:nvPr/>
          </p:nvSpPr>
          <p:spPr>
            <a:xfrm>
              <a:off x="4984267" y="5039989"/>
              <a:ext cx="701408" cy="701408"/>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2" name="Straight Arrow Connector 41">
              <a:extLst>
                <a:ext uri="{FF2B5EF4-FFF2-40B4-BE49-F238E27FC236}">
                  <a16:creationId xmlns:a16="http://schemas.microsoft.com/office/drawing/2014/main" id="{10241906-3F14-49F8-7B07-281CC4D3560E}"/>
                </a:ext>
              </a:extLst>
            </p:cNvPr>
            <p:cNvCxnSpPr>
              <a:cxnSpLocks/>
            </p:cNvCxnSpPr>
            <p:nvPr/>
          </p:nvCxnSpPr>
          <p:spPr>
            <a:xfrm flipH="1">
              <a:off x="5198813" y="5390695"/>
              <a:ext cx="252114" cy="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622A5FFD-3B27-8151-2942-B4C975C9F4A9}"/>
              </a:ext>
            </a:extLst>
          </p:cNvPr>
          <p:cNvGrpSpPr/>
          <p:nvPr/>
        </p:nvGrpSpPr>
        <p:grpSpPr>
          <a:xfrm flipH="1">
            <a:off x="559481" y="4672277"/>
            <a:ext cx="271186" cy="271184"/>
            <a:chOff x="4984267" y="5039989"/>
            <a:chExt cx="701408" cy="701408"/>
          </a:xfrm>
        </p:grpSpPr>
        <p:sp>
          <p:nvSpPr>
            <p:cNvPr id="44" name="Oval 43">
              <a:extLst>
                <a:ext uri="{FF2B5EF4-FFF2-40B4-BE49-F238E27FC236}">
                  <a16:creationId xmlns:a16="http://schemas.microsoft.com/office/drawing/2014/main" id="{87683E7A-3182-F32A-F8BA-8DB534BC9CCF}"/>
                </a:ext>
              </a:extLst>
            </p:cNvPr>
            <p:cNvSpPr/>
            <p:nvPr/>
          </p:nvSpPr>
          <p:spPr>
            <a:xfrm>
              <a:off x="4984267" y="5039989"/>
              <a:ext cx="701408" cy="701408"/>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5" name="Straight Arrow Connector 44">
              <a:extLst>
                <a:ext uri="{FF2B5EF4-FFF2-40B4-BE49-F238E27FC236}">
                  <a16:creationId xmlns:a16="http://schemas.microsoft.com/office/drawing/2014/main" id="{75D3389E-5D5B-02F4-4024-244899F16C15}"/>
                </a:ext>
              </a:extLst>
            </p:cNvPr>
            <p:cNvCxnSpPr>
              <a:cxnSpLocks/>
            </p:cNvCxnSpPr>
            <p:nvPr/>
          </p:nvCxnSpPr>
          <p:spPr>
            <a:xfrm flipH="1">
              <a:off x="5198813" y="5390695"/>
              <a:ext cx="252114" cy="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768694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 name="Rectangle: Rounded Corners 499">
            <a:extLst>
              <a:ext uri="{FF2B5EF4-FFF2-40B4-BE49-F238E27FC236}">
                <a16:creationId xmlns:a16="http://schemas.microsoft.com/office/drawing/2014/main" id="{7D01EAEA-EE88-158E-4369-63FC147F9E8E}"/>
              </a:ext>
            </a:extLst>
          </p:cNvPr>
          <p:cNvSpPr/>
          <p:nvPr/>
        </p:nvSpPr>
        <p:spPr>
          <a:xfrm flipH="1">
            <a:off x="497431" y="1225105"/>
            <a:ext cx="2539832" cy="447682"/>
          </a:xfrm>
          <a:prstGeom prst="roundRect">
            <a:avLst>
              <a:gd name="adj" fmla="val 50000"/>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6000" rIns="0" bIns="7200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dirty="0" err="1">
                <a:ln>
                  <a:noFill/>
                </a:ln>
                <a:solidFill>
                  <a:srgbClr val="FFFFFF"/>
                </a:solidFill>
                <a:effectLst/>
                <a:uLnTx/>
                <a:uFillTx/>
                <a:latin typeface="Calibri" panose="020F0502020204030204"/>
                <a:ea typeface="+mn-ea"/>
                <a:cs typeface="+mn-cs"/>
              </a:rPr>
              <a:t>Offices</a:t>
            </a:r>
            <a:endParaRPr kumimoji="0" lang="es-ES" sz="18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9CEFEF98-AC5D-DF9F-EC91-5D0989B30D1A}"/>
              </a:ext>
            </a:extLst>
          </p:cNvPr>
          <p:cNvSpPr txBox="1"/>
          <p:nvPr/>
        </p:nvSpPr>
        <p:spPr>
          <a:xfrm>
            <a:off x="375293" y="333057"/>
            <a:ext cx="7671427"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solidFill>
                  <a:srgbClr val="002855"/>
                </a:solidFill>
                <a:effectLst/>
                <a:uLnTx/>
                <a:uFillTx/>
                <a:latin typeface="Calibri" panose="020F0502020204030204"/>
                <a:ea typeface="Verdana" panose="020B0604030504040204" pitchFamily="34" charset="0"/>
                <a:cs typeface="+mn-cs"/>
                <a:sym typeface="Zilla Slab Light"/>
                <a:rtl val="0"/>
              </a:rPr>
              <a:t>Expertise beyond borders</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solidFill>
                  <a:srgbClr val="002855"/>
                </a:solidFill>
                <a:effectLst/>
                <a:uLnTx/>
                <a:uFillTx/>
                <a:latin typeface="Calibri Light" panose="020F0302020204030204"/>
                <a:ea typeface="Verdana" panose="020B0604030504040204" pitchFamily="34" charset="0"/>
                <a:cs typeface="+mn-cs"/>
                <a:sym typeface="Zilla Slab Light"/>
                <a:rtl val="0"/>
              </a:rPr>
              <a:t>Our global team of experts supports markets in the US, Europe and Asia.</a:t>
            </a:r>
          </a:p>
        </p:txBody>
      </p:sp>
      <p:sp>
        <p:nvSpPr>
          <p:cNvPr id="2" name="TextBox 1">
            <a:extLst>
              <a:ext uri="{FF2B5EF4-FFF2-40B4-BE49-F238E27FC236}">
                <a16:creationId xmlns:a16="http://schemas.microsoft.com/office/drawing/2014/main" id="{FF0C45F1-A6B9-BE2F-58C5-B59E8D7ECAB9}"/>
              </a:ext>
            </a:extLst>
          </p:cNvPr>
          <p:cNvSpPr txBox="1"/>
          <p:nvPr/>
        </p:nvSpPr>
        <p:spPr>
          <a:xfrm>
            <a:off x="1374100" y="1896095"/>
            <a:ext cx="1992766" cy="3204723"/>
          </a:xfrm>
          <a:prstGeom prst="rect">
            <a:avLst/>
          </a:prstGeom>
          <a:noFill/>
        </p:spPr>
        <p:txBody>
          <a:bodyPr wrap="square" rtlCol="0">
            <a:spAutoFit/>
          </a:bodyPr>
          <a:lstStyle/>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Belgium (HQ)</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The Netherlands</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United Kingdom</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Spain</a:t>
            </a:r>
            <a:endParaRPr kumimoji="0" lang="uk-UA" sz="1600" b="0" i="0" u="none" strike="noStrike" kern="1200" cap="none" spc="0" normalizeH="0" baseline="0" noProof="0">
              <a:ln/>
              <a:solidFill>
                <a:srgbClr val="002855"/>
              </a:solidFill>
              <a:effectLst/>
              <a:uLnTx/>
              <a:uFillTx/>
              <a:latin typeface="Calibri Light" panose="020F0302020204030204"/>
              <a:ea typeface="+mn-ea"/>
              <a:cs typeface="+mn-cs"/>
              <a:rtl val="0"/>
            </a:endParaRP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Switzerland</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Austria</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Mexico</a:t>
            </a:r>
          </a:p>
          <a:p>
            <a:pPr marL="0" marR="0" lvl="0" indent="0" algn="l" defTabSz="914400" rtl="0" eaLnBrk="1" fontAlgn="auto" latinLnBrk="0" hangingPunct="1">
              <a:lnSpc>
                <a:spcPct val="85000"/>
              </a:lnSpc>
              <a:spcBef>
                <a:spcPts val="1200"/>
              </a:spcBef>
              <a:spcAft>
                <a:spcPts val="400"/>
              </a:spcAft>
              <a:buClrTx/>
              <a:buSzTx/>
              <a:buFontTx/>
              <a:buNone/>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Colombia</a:t>
            </a:r>
          </a:p>
        </p:txBody>
      </p:sp>
      <p:sp>
        <p:nvSpPr>
          <p:cNvPr id="463" name="TextBox 462">
            <a:extLst>
              <a:ext uri="{FF2B5EF4-FFF2-40B4-BE49-F238E27FC236}">
                <a16:creationId xmlns:a16="http://schemas.microsoft.com/office/drawing/2014/main" id="{2A1392D0-9675-E945-1BC9-3D9BBB0C36FD}"/>
              </a:ext>
            </a:extLst>
          </p:cNvPr>
          <p:cNvSpPr txBox="1"/>
          <p:nvPr/>
        </p:nvSpPr>
        <p:spPr>
          <a:xfrm>
            <a:off x="860086" y="5447594"/>
            <a:ext cx="1864017" cy="800732"/>
          </a:xfrm>
          <a:prstGeom prst="rect">
            <a:avLst/>
          </a:prstGeom>
          <a:noFill/>
        </p:spPr>
        <p:txBody>
          <a:bodyPr wrap="squar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3600" b="0" i="0" u="none" strike="noStrike" kern="1200" cap="none" spc="0" normalizeH="0" baseline="0" noProof="0">
                <a:ln/>
                <a:solidFill>
                  <a:srgbClr val="002855"/>
                </a:solidFill>
                <a:effectLst/>
                <a:uLnTx/>
                <a:uFillTx/>
                <a:latin typeface="Calibri Light" panose="020F0302020204030204"/>
                <a:ea typeface="+mn-ea"/>
                <a:cs typeface="+mn-cs"/>
                <a:rtl val="0"/>
              </a:rPr>
              <a:t>+600</a:t>
            </a:r>
            <a:br>
              <a:rPr kumimoji="0" lang="uk-UA" sz="14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employees</a:t>
            </a:r>
            <a:endParaRPr kumimoji="0" lang="en-US" sz="1400" b="0" i="0" u="none" strike="noStrike" kern="1200" cap="none" spc="0" normalizeH="0" baseline="0" noProof="0">
              <a:ln/>
              <a:solidFill>
                <a:srgbClr val="002855"/>
              </a:solidFill>
              <a:effectLst/>
              <a:uLnTx/>
              <a:uFillTx/>
              <a:latin typeface="Calibri Light" panose="020F0302020204030204"/>
              <a:ea typeface="+mn-ea"/>
              <a:cs typeface="+mn-cs"/>
              <a:rtl val="0"/>
            </a:endParaRPr>
          </a:p>
        </p:txBody>
      </p:sp>
      <p:sp>
        <p:nvSpPr>
          <p:cNvPr id="465" name="TextBox 464">
            <a:extLst>
              <a:ext uri="{FF2B5EF4-FFF2-40B4-BE49-F238E27FC236}">
                <a16:creationId xmlns:a16="http://schemas.microsoft.com/office/drawing/2014/main" id="{261FFF9E-45A0-860D-7F51-BDAA4C65D05E}"/>
              </a:ext>
            </a:extLst>
          </p:cNvPr>
          <p:cNvSpPr txBox="1"/>
          <p:nvPr/>
        </p:nvSpPr>
        <p:spPr>
          <a:xfrm>
            <a:off x="3042178" y="5447594"/>
            <a:ext cx="1864017" cy="800732"/>
          </a:xfrm>
          <a:prstGeom prst="rect">
            <a:avLst/>
          </a:prstGeom>
          <a:noFill/>
        </p:spPr>
        <p:txBody>
          <a:bodyPr wrap="squar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3600" b="0" i="0" u="none" strike="noStrike" kern="1200" cap="none" spc="0" normalizeH="0" baseline="0" noProof="0" dirty="0">
                <a:ln/>
                <a:solidFill>
                  <a:srgbClr val="002855"/>
                </a:solidFill>
                <a:effectLst/>
                <a:uLnTx/>
                <a:uFillTx/>
                <a:latin typeface="Calibri Light" panose="020F0302020204030204"/>
                <a:ea typeface="+mn-ea"/>
                <a:cs typeface="+mn-cs"/>
                <a:rtl val="0"/>
              </a:rPr>
              <a:t>+1.200</a:t>
            </a:r>
            <a:br>
              <a:rPr kumimoji="0" lang="uk-UA" sz="1400" b="0" i="0" u="none" strike="noStrike" kern="1200" cap="none" spc="0" normalizeH="0" baseline="0" noProof="0" dirty="0">
                <a:ln/>
                <a:solidFill>
                  <a:srgbClr val="002855"/>
                </a:solidFill>
                <a:effectLst/>
                <a:uLnTx/>
                <a:uFillTx/>
                <a:latin typeface="Calibri Light" panose="020F0302020204030204"/>
                <a:ea typeface="+mn-ea"/>
                <a:cs typeface="+mn-cs"/>
                <a:rtl val="0"/>
              </a:rPr>
            </a:b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active clients</a:t>
            </a:r>
            <a:endParaRPr kumimoji="0" lang="en-US" sz="1400" b="0" i="0" u="none" strike="noStrike" kern="1200" cap="none" spc="0" normalizeH="0" baseline="0" noProof="0" dirty="0">
              <a:ln/>
              <a:solidFill>
                <a:srgbClr val="002855"/>
              </a:solidFill>
              <a:effectLst/>
              <a:uLnTx/>
              <a:uFillTx/>
              <a:latin typeface="Calibri Light" panose="020F0302020204030204"/>
              <a:ea typeface="+mn-ea"/>
              <a:cs typeface="+mn-cs"/>
              <a:rtl val="0"/>
            </a:endParaRPr>
          </a:p>
        </p:txBody>
      </p:sp>
      <p:cxnSp>
        <p:nvCxnSpPr>
          <p:cNvPr id="480" name="Straight Connector 479">
            <a:extLst>
              <a:ext uri="{FF2B5EF4-FFF2-40B4-BE49-F238E27FC236}">
                <a16:creationId xmlns:a16="http://schemas.microsoft.com/office/drawing/2014/main" id="{8A3C7F09-FC6A-2906-7B02-241C8A9DB8AF}"/>
              </a:ext>
            </a:extLst>
          </p:cNvPr>
          <p:cNvCxnSpPr>
            <a:cxnSpLocks/>
          </p:cNvCxnSpPr>
          <p:nvPr/>
        </p:nvCxnSpPr>
        <p:spPr>
          <a:xfrm flipV="1">
            <a:off x="2379811" y="5553743"/>
            <a:ext cx="0" cy="588434"/>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8E357E50-E9DA-07EB-58EA-BF723452C5FB}"/>
              </a:ext>
            </a:extLst>
          </p:cNvPr>
          <p:cNvCxnSpPr>
            <a:cxnSpLocks/>
          </p:cNvCxnSpPr>
          <p:nvPr/>
        </p:nvCxnSpPr>
        <p:spPr>
          <a:xfrm flipV="1">
            <a:off x="1230667" y="1935412"/>
            <a:ext cx="0" cy="3048645"/>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5E5AA15B-4CC4-A159-A194-9D02C5804335}"/>
              </a:ext>
            </a:extLst>
          </p:cNvPr>
          <p:cNvGrpSpPr/>
          <p:nvPr/>
        </p:nvGrpSpPr>
        <p:grpSpPr>
          <a:xfrm>
            <a:off x="2434469" y="1155052"/>
            <a:ext cx="631253" cy="637409"/>
            <a:chOff x="4390092" y="1041398"/>
            <a:chExt cx="631253" cy="637409"/>
          </a:xfrm>
        </p:grpSpPr>
        <p:grpSp>
          <p:nvGrpSpPr>
            <p:cNvPr id="26" name="Graphic 123">
              <a:extLst>
                <a:ext uri="{FF2B5EF4-FFF2-40B4-BE49-F238E27FC236}">
                  <a16:creationId xmlns:a16="http://schemas.microsoft.com/office/drawing/2014/main" id="{4FF836F9-C556-EFB7-3C35-161F598DDA4E}"/>
                </a:ext>
              </a:extLst>
            </p:cNvPr>
            <p:cNvGrpSpPr/>
            <p:nvPr/>
          </p:nvGrpSpPr>
          <p:grpSpPr>
            <a:xfrm rot="16200000">
              <a:off x="4387014" y="1044476"/>
              <a:ext cx="637409" cy="631253"/>
              <a:chOff x="-7145786" y="393106"/>
              <a:chExt cx="1264362" cy="1252156"/>
            </a:xfrm>
            <a:effectLst>
              <a:outerShdw blurRad="139700" dist="38100" dir="5400000" algn="t" rotWithShape="0">
                <a:prstClr val="black">
                  <a:alpha val="26000"/>
                </a:prstClr>
              </a:outerShdw>
            </a:effectLst>
          </p:grpSpPr>
          <p:sp>
            <p:nvSpPr>
              <p:cNvPr id="27" name="Freeform: Shape 26">
                <a:extLst>
                  <a:ext uri="{FF2B5EF4-FFF2-40B4-BE49-F238E27FC236}">
                    <a16:creationId xmlns:a16="http://schemas.microsoft.com/office/drawing/2014/main" id="{7790791C-E8CE-889E-2367-A0399733243C}"/>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38C5FE8F-897D-83CF-15B5-676A838958AF}"/>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C1A080E4-8590-BEAF-FE31-872A65493D89}"/>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 name="Freeform: Shape 29">
                <a:extLst>
                  <a:ext uri="{FF2B5EF4-FFF2-40B4-BE49-F238E27FC236}">
                    <a16:creationId xmlns:a16="http://schemas.microsoft.com/office/drawing/2014/main" id="{AF5B8B2A-D3DE-FC67-2325-25EAF1BD137B}"/>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D00138F6-CDFB-027C-27DD-EDDFC69A90AA}"/>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91E22A01-22BC-9C37-B37C-CA52CF2EF24F}"/>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79E250C3-195F-EC5E-3381-30A82E4276AA}"/>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 name="Freeform: Shape 33">
                <a:extLst>
                  <a:ext uri="{FF2B5EF4-FFF2-40B4-BE49-F238E27FC236}">
                    <a16:creationId xmlns:a16="http://schemas.microsoft.com/office/drawing/2014/main" id="{8662CE44-9554-D59F-7C0E-49F8D290EBBC}"/>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5" name="Freeform: Shape 34">
                <a:extLst>
                  <a:ext uri="{FF2B5EF4-FFF2-40B4-BE49-F238E27FC236}">
                    <a16:creationId xmlns:a16="http://schemas.microsoft.com/office/drawing/2014/main" id="{9D747793-C777-1FC8-F512-5D387CDBDAB5}"/>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43" name="Freeform: Shape 42">
              <a:extLst>
                <a:ext uri="{FF2B5EF4-FFF2-40B4-BE49-F238E27FC236}">
                  <a16:creationId xmlns:a16="http://schemas.microsoft.com/office/drawing/2014/main" id="{8ED92C8C-5B77-BD88-618C-5E7E326EFAAC}"/>
                </a:ext>
              </a:extLst>
            </p:cNvPr>
            <p:cNvSpPr/>
            <p:nvPr/>
          </p:nvSpPr>
          <p:spPr>
            <a:xfrm>
              <a:off x="4578650" y="1229250"/>
              <a:ext cx="254137" cy="261704"/>
            </a:xfrm>
            <a:custGeom>
              <a:avLst/>
              <a:gdLst>
                <a:gd name="connsiteX0" fmla="*/ 82868 w 767715"/>
                <a:gd name="connsiteY0" fmla="*/ 562927 h 790575"/>
                <a:gd name="connsiteX1" fmla="*/ 279083 w 767715"/>
                <a:gd name="connsiteY1" fmla="*/ 562927 h 790575"/>
                <a:gd name="connsiteX2" fmla="*/ 293370 w 767715"/>
                <a:gd name="connsiteY2" fmla="*/ 577215 h 790575"/>
                <a:gd name="connsiteX3" fmla="*/ 279083 w 767715"/>
                <a:gd name="connsiteY3" fmla="*/ 591502 h 790575"/>
                <a:gd name="connsiteX4" fmla="*/ 82868 w 767715"/>
                <a:gd name="connsiteY4" fmla="*/ 591502 h 790575"/>
                <a:gd name="connsiteX5" fmla="*/ 68580 w 767715"/>
                <a:gd name="connsiteY5" fmla="*/ 577215 h 790575"/>
                <a:gd name="connsiteX6" fmla="*/ 82868 w 767715"/>
                <a:gd name="connsiteY6" fmla="*/ 562927 h 790575"/>
                <a:gd name="connsiteX7" fmla="*/ 82868 w 767715"/>
                <a:gd name="connsiteY7" fmla="*/ 473392 h 790575"/>
                <a:gd name="connsiteX8" fmla="*/ 279083 w 767715"/>
                <a:gd name="connsiteY8" fmla="*/ 473392 h 790575"/>
                <a:gd name="connsiteX9" fmla="*/ 293370 w 767715"/>
                <a:gd name="connsiteY9" fmla="*/ 487680 h 790575"/>
                <a:gd name="connsiteX10" fmla="*/ 279083 w 767715"/>
                <a:gd name="connsiteY10" fmla="*/ 501967 h 790575"/>
                <a:gd name="connsiteX11" fmla="*/ 82868 w 767715"/>
                <a:gd name="connsiteY11" fmla="*/ 501967 h 790575"/>
                <a:gd name="connsiteX12" fmla="*/ 68580 w 767715"/>
                <a:gd name="connsiteY12" fmla="*/ 487680 h 790575"/>
                <a:gd name="connsiteX13" fmla="*/ 82868 w 767715"/>
                <a:gd name="connsiteY13" fmla="*/ 473392 h 790575"/>
                <a:gd name="connsiteX14" fmla="*/ 472440 w 767715"/>
                <a:gd name="connsiteY14" fmla="*/ 447675 h 790575"/>
                <a:gd name="connsiteX15" fmla="*/ 470535 w 767715"/>
                <a:gd name="connsiteY15" fmla="*/ 448628 h 790575"/>
                <a:gd name="connsiteX16" fmla="*/ 469583 w 767715"/>
                <a:gd name="connsiteY16" fmla="*/ 450533 h 790575"/>
                <a:gd name="connsiteX17" fmla="*/ 469583 w 767715"/>
                <a:gd name="connsiteY17" fmla="*/ 759143 h 790575"/>
                <a:gd name="connsiteX18" fmla="*/ 470535 w 767715"/>
                <a:gd name="connsiteY18" fmla="*/ 761048 h 790575"/>
                <a:gd name="connsiteX19" fmla="*/ 472440 w 767715"/>
                <a:gd name="connsiteY19" fmla="*/ 762000 h 790575"/>
                <a:gd name="connsiteX20" fmla="*/ 528637 w 767715"/>
                <a:gd name="connsiteY20" fmla="*/ 762000 h 790575"/>
                <a:gd name="connsiteX21" fmla="*/ 528637 w 767715"/>
                <a:gd name="connsiteY21" fmla="*/ 522923 h 790575"/>
                <a:gd name="connsiteX22" fmla="*/ 542925 w 767715"/>
                <a:gd name="connsiteY22" fmla="*/ 508635 h 790575"/>
                <a:gd name="connsiteX23" fmla="*/ 557212 w 767715"/>
                <a:gd name="connsiteY23" fmla="*/ 522923 h 790575"/>
                <a:gd name="connsiteX24" fmla="*/ 557212 w 767715"/>
                <a:gd name="connsiteY24" fmla="*/ 762000 h 790575"/>
                <a:gd name="connsiteX25" fmla="*/ 613410 w 767715"/>
                <a:gd name="connsiteY25" fmla="*/ 762000 h 790575"/>
                <a:gd name="connsiteX26" fmla="*/ 614362 w 767715"/>
                <a:gd name="connsiteY26" fmla="*/ 761048 h 790575"/>
                <a:gd name="connsiteX27" fmla="*/ 615315 w 767715"/>
                <a:gd name="connsiteY27" fmla="*/ 759143 h 790575"/>
                <a:gd name="connsiteX28" fmla="*/ 615315 w 767715"/>
                <a:gd name="connsiteY28" fmla="*/ 450533 h 790575"/>
                <a:gd name="connsiteX29" fmla="*/ 614362 w 767715"/>
                <a:gd name="connsiteY29" fmla="*/ 448628 h 790575"/>
                <a:gd name="connsiteX30" fmla="*/ 612458 w 767715"/>
                <a:gd name="connsiteY30" fmla="*/ 447675 h 790575"/>
                <a:gd name="connsiteX31" fmla="*/ 82868 w 767715"/>
                <a:gd name="connsiteY31" fmla="*/ 384810 h 790575"/>
                <a:gd name="connsiteX32" fmla="*/ 279083 w 767715"/>
                <a:gd name="connsiteY32" fmla="*/ 384810 h 790575"/>
                <a:gd name="connsiteX33" fmla="*/ 293370 w 767715"/>
                <a:gd name="connsiteY33" fmla="*/ 399098 h 790575"/>
                <a:gd name="connsiteX34" fmla="*/ 279083 w 767715"/>
                <a:gd name="connsiteY34" fmla="*/ 413385 h 790575"/>
                <a:gd name="connsiteX35" fmla="*/ 82868 w 767715"/>
                <a:gd name="connsiteY35" fmla="*/ 413385 h 790575"/>
                <a:gd name="connsiteX36" fmla="*/ 68580 w 767715"/>
                <a:gd name="connsiteY36" fmla="*/ 399098 h 790575"/>
                <a:gd name="connsiteX37" fmla="*/ 82868 w 767715"/>
                <a:gd name="connsiteY37" fmla="*/ 384810 h 790575"/>
                <a:gd name="connsiteX38" fmla="*/ 509587 w 767715"/>
                <a:gd name="connsiteY38" fmla="*/ 337185 h 790575"/>
                <a:gd name="connsiteX39" fmla="*/ 505778 w 767715"/>
                <a:gd name="connsiteY39" fmla="*/ 339090 h 790575"/>
                <a:gd name="connsiteX40" fmla="*/ 503872 w 767715"/>
                <a:gd name="connsiteY40" fmla="*/ 342900 h 790575"/>
                <a:gd name="connsiteX41" fmla="*/ 503872 w 767715"/>
                <a:gd name="connsiteY41" fmla="*/ 410528 h 790575"/>
                <a:gd name="connsiteX42" fmla="*/ 505778 w 767715"/>
                <a:gd name="connsiteY42" fmla="*/ 414338 h 790575"/>
                <a:gd name="connsiteX43" fmla="*/ 509587 w 767715"/>
                <a:gd name="connsiteY43" fmla="*/ 416243 h 790575"/>
                <a:gd name="connsiteX44" fmla="*/ 576262 w 767715"/>
                <a:gd name="connsiteY44" fmla="*/ 416243 h 790575"/>
                <a:gd name="connsiteX45" fmla="*/ 580073 w 767715"/>
                <a:gd name="connsiteY45" fmla="*/ 414338 h 790575"/>
                <a:gd name="connsiteX46" fmla="*/ 581978 w 767715"/>
                <a:gd name="connsiteY46" fmla="*/ 410528 h 790575"/>
                <a:gd name="connsiteX47" fmla="*/ 581978 w 767715"/>
                <a:gd name="connsiteY47" fmla="*/ 342900 h 790575"/>
                <a:gd name="connsiteX48" fmla="*/ 580073 w 767715"/>
                <a:gd name="connsiteY48" fmla="*/ 339090 h 790575"/>
                <a:gd name="connsiteX49" fmla="*/ 576262 w 767715"/>
                <a:gd name="connsiteY49" fmla="*/ 337185 h 790575"/>
                <a:gd name="connsiteX50" fmla="*/ 82868 w 767715"/>
                <a:gd name="connsiteY50" fmla="*/ 295275 h 790575"/>
                <a:gd name="connsiteX51" fmla="*/ 279083 w 767715"/>
                <a:gd name="connsiteY51" fmla="*/ 295275 h 790575"/>
                <a:gd name="connsiteX52" fmla="*/ 293370 w 767715"/>
                <a:gd name="connsiteY52" fmla="*/ 309563 h 790575"/>
                <a:gd name="connsiteX53" fmla="*/ 279083 w 767715"/>
                <a:gd name="connsiteY53" fmla="*/ 323850 h 790575"/>
                <a:gd name="connsiteX54" fmla="*/ 82868 w 767715"/>
                <a:gd name="connsiteY54" fmla="*/ 323850 h 790575"/>
                <a:gd name="connsiteX55" fmla="*/ 68580 w 767715"/>
                <a:gd name="connsiteY55" fmla="*/ 309563 h 790575"/>
                <a:gd name="connsiteX56" fmla="*/ 82868 w 767715"/>
                <a:gd name="connsiteY56" fmla="*/ 295275 h 790575"/>
                <a:gd name="connsiteX57" fmla="*/ 31432 w 767715"/>
                <a:gd name="connsiteY57" fmla="*/ 209550 h 790575"/>
                <a:gd name="connsiteX58" fmla="*/ 29527 w 767715"/>
                <a:gd name="connsiteY58" fmla="*/ 210502 h 790575"/>
                <a:gd name="connsiteX59" fmla="*/ 28575 w 767715"/>
                <a:gd name="connsiteY59" fmla="*/ 212408 h 790575"/>
                <a:gd name="connsiteX60" fmla="*/ 28575 w 767715"/>
                <a:gd name="connsiteY60" fmla="*/ 759143 h 790575"/>
                <a:gd name="connsiteX61" fmla="*/ 29527 w 767715"/>
                <a:gd name="connsiteY61" fmla="*/ 761048 h 790575"/>
                <a:gd name="connsiteX62" fmla="*/ 31432 w 767715"/>
                <a:gd name="connsiteY62" fmla="*/ 762000 h 790575"/>
                <a:gd name="connsiteX63" fmla="*/ 116205 w 767715"/>
                <a:gd name="connsiteY63" fmla="*/ 762000 h 790575"/>
                <a:gd name="connsiteX64" fmla="*/ 116205 w 767715"/>
                <a:gd name="connsiteY64" fmla="*/ 704850 h 790575"/>
                <a:gd name="connsiteX65" fmla="*/ 149543 w 767715"/>
                <a:gd name="connsiteY65" fmla="*/ 671513 h 790575"/>
                <a:gd name="connsiteX66" fmla="*/ 210502 w 767715"/>
                <a:gd name="connsiteY66" fmla="*/ 671513 h 790575"/>
                <a:gd name="connsiteX67" fmla="*/ 243840 w 767715"/>
                <a:gd name="connsiteY67" fmla="*/ 704850 h 790575"/>
                <a:gd name="connsiteX68" fmla="*/ 243840 w 767715"/>
                <a:gd name="connsiteY68" fmla="*/ 762000 h 790575"/>
                <a:gd name="connsiteX69" fmla="*/ 331470 w 767715"/>
                <a:gd name="connsiteY69" fmla="*/ 762000 h 790575"/>
                <a:gd name="connsiteX70" fmla="*/ 332422 w 767715"/>
                <a:gd name="connsiteY70" fmla="*/ 761048 h 790575"/>
                <a:gd name="connsiteX71" fmla="*/ 333375 w 767715"/>
                <a:gd name="connsiteY71" fmla="*/ 759143 h 790575"/>
                <a:gd name="connsiteX72" fmla="*/ 333375 w 767715"/>
                <a:gd name="connsiteY72" fmla="*/ 212408 h 790575"/>
                <a:gd name="connsiteX73" fmla="*/ 332422 w 767715"/>
                <a:gd name="connsiteY73" fmla="*/ 210502 h 790575"/>
                <a:gd name="connsiteX74" fmla="*/ 330518 w 767715"/>
                <a:gd name="connsiteY74" fmla="*/ 209550 h 790575"/>
                <a:gd name="connsiteX75" fmla="*/ 128588 w 767715"/>
                <a:gd name="connsiteY75" fmla="*/ 120968 h 790575"/>
                <a:gd name="connsiteX76" fmla="*/ 128588 w 767715"/>
                <a:gd name="connsiteY76" fmla="*/ 178118 h 790575"/>
                <a:gd name="connsiteX77" fmla="*/ 233363 w 767715"/>
                <a:gd name="connsiteY77" fmla="*/ 178118 h 790575"/>
                <a:gd name="connsiteX78" fmla="*/ 233363 w 767715"/>
                <a:gd name="connsiteY78" fmla="*/ 120968 h 790575"/>
                <a:gd name="connsiteX79" fmla="*/ 171450 w 767715"/>
                <a:gd name="connsiteY79" fmla="*/ 32385 h 790575"/>
                <a:gd name="connsiteX80" fmla="*/ 171450 w 767715"/>
                <a:gd name="connsiteY80" fmla="*/ 89535 h 790575"/>
                <a:gd name="connsiteX81" fmla="*/ 190500 w 767715"/>
                <a:gd name="connsiteY81" fmla="*/ 89535 h 790575"/>
                <a:gd name="connsiteX82" fmla="*/ 190500 w 767715"/>
                <a:gd name="connsiteY82" fmla="*/ 32385 h 790575"/>
                <a:gd name="connsiteX83" fmla="*/ 541973 w 767715"/>
                <a:gd name="connsiteY83" fmla="*/ 0 h 790575"/>
                <a:gd name="connsiteX84" fmla="*/ 556260 w 767715"/>
                <a:gd name="connsiteY84" fmla="*/ 14288 h 790575"/>
                <a:gd name="connsiteX85" fmla="*/ 556260 w 767715"/>
                <a:gd name="connsiteY85" fmla="*/ 302895 h 790575"/>
                <a:gd name="connsiteX86" fmla="*/ 554355 w 767715"/>
                <a:gd name="connsiteY86" fmla="*/ 309563 h 790575"/>
                <a:gd name="connsiteX87" fmla="*/ 575310 w 767715"/>
                <a:gd name="connsiteY87" fmla="*/ 309563 h 790575"/>
                <a:gd name="connsiteX88" fmla="*/ 608648 w 767715"/>
                <a:gd name="connsiteY88" fmla="*/ 342900 h 790575"/>
                <a:gd name="connsiteX89" fmla="*/ 608648 w 767715"/>
                <a:gd name="connsiteY89" fmla="*/ 410528 h 790575"/>
                <a:gd name="connsiteX90" fmla="*/ 607695 w 767715"/>
                <a:gd name="connsiteY90" fmla="*/ 419100 h 790575"/>
                <a:gd name="connsiteX91" fmla="*/ 611505 w 767715"/>
                <a:gd name="connsiteY91" fmla="*/ 419100 h 790575"/>
                <a:gd name="connsiteX92" fmla="*/ 642937 w 767715"/>
                <a:gd name="connsiteY92" fmla="*/ 450533 h 790575"/>
                <a:gd name="connsiteX93" fmla="*/ 642937 w 767715"/>
                <a:gd name="connsiteY93" fmla="*/ 759143 h 790575"/>
                <a:gd name="connsiteX94" fmla="*/ 642937 w 767715"/>
                <a:gd name="connsiteY94" fmla="*/ 761048 h 790575"/>
                <a:gd name="connsiteX95" fmla="*/ 753428 w 767715"/>
                <a:gd name="connsiteY95" fmla="*/ 761048 h 790575"/>
                <a:gd name="connsiteX96" fmla="*/ 767715 w 767715"/>
                <a:gd name="connsiteY96" fmla="*/ 776288 h 790575"/>
                <a:gd name="connsiteX97" fmla="*/ 753428 w 767715"/>
                <a:gd name="connsiteY97" fmla="*/ 790575 h 790575"/>
                <a:gd name="connsiteX98" fmla="*/ 615315 w 767715"/>
                <a:gd name="connsiteY98" fmla="*/ 790575 h 790575"/>
                <a:gd name="connsiteX99" fmla="*/ 612458 w 767715"/>
                <a:gd name="connsiteY99" fmla="*/ 790575 h 790575"/>
                <a:gd name="connsiteX100" fmla="*/ 471487 w 767715"/>
                <a:gd name="connsiteY100" fmla="*/ 790575 h 790575"/>
                <a:gd name="connsiteX101" fmla="*/ 468630 w 767715"/>
                <a:gd name="connsiteY101" fmla="*/ 790575 h 790575"/>
                <a:gd name="connsiteX102" fmla="*/ 333375 w 767715"/>
                <a:gd name="connsiteY102" fmla="*/ 790575 h 790575"/>
                <a:gd name="connsiteX103" fmla="*/ 330518 w 767715"/>
                <a:gd name="connsiteY103" fmla="*/ 790575 h 790575"/>
                <a:gd name="connsiteX104" fmla="*/ 231458 w 767715"/>
                <a:gd name="connsiteY104" fmla="*/ 790575 h 790575"/>
                <a:gd name="connsiteX105" fmla="*/ 217170 w 767715"/>
                <a:gd name="connsiteY105" fmla="*/ 776288 h 790575"/>
                <a:gd name="connsiteX106" fmla="*/ 217170 w 767715"/>
                <a:gd name="connsiteY106" fmla="*/ 774383 h 790575"/>
                <a:gd name="connsiteX107" fmla="*/ 215265 w 767715"/>
                <a:gd name="connsiteY107" fmla="*/ 766763 h 790575"/>
                <a:gd name="connsiteX108" fmla="*/ 215265 w 767715"/>
                <a:gd name="connsiteY108" fmla="*/ 704850 h 790575"/>
                <a:gd name="connsiteX109" fmla="*/ 213360 w 767715"/>
                <a:gd name="connsiteY109" fmla="*/ 701040 h 790575"/>
                <a:gd name="connsiteX110" fmla="*/ 210502 w 767715"/>
                <a:gd name="connsiteY110" fmla="*/ 700088 h 790575"/>
                <a:gd name="connsiteX111" fmla="*/ 149543 w 767715"/>
                <a:gd name="connsiteY111" fmla="*/ 700088 h 790575"/>
                <a:gd name="connsiteX112" fmla="*/ 146685 w 767715"/>
                <a:gd name="connsiteY112" fmla="*/ 701040 h 790575"/>
                <a:gd name="connsiteX113" fmla="*/ 144780 w 767715"/>
                <a:gd name="connsiteY113" fmla="*/ 704850 h 790575"/>
                <a:gd name="connsiteX114" fmla="*/ 144780 w 767715"/>
                <a:gd name="connsiteY114" fmla="*/ 766763 h 790575"/>
                <a:gd name="connsiteX115" fmla="*/ 142875 w 767715"/>
                <a:gd name="connsiteY115" fmla="*/ 773430 h 790575"/>
                <a:gd name="connsiteX116" fmla="*/ 142875 w 767715"/>
                <a:gd name="connsiteY116" fmla="*/ 776288 h 790575"/>
                <a:gd name="connsiteX117" fmla="*/ 128588 w 767715"/>
                <a:gd name="connsiteY117" fmla="*/ 790575 h 790575"/>
                <a:gd name="connsiteX118" fmla="*/ 31432 w 767715"/>
                <a:gd name="connsiteY118" fmla="*/ 790575 h 790575"/>
                <a:gd name="connsiteX119" fmla="*/ 0 w 767715"/>
                <a:gd name="connsiteY119" fmla="*/ 759143 h 790575"/>
                <a:gd name="connsiteX120" fmla="*/ 0 w 767715"/>
                <a:gd name="connsiteY120" fmla="*/ 212408 h 790575"/>
                <a:gd name="connsiteX121" fmla="*/ 31432 w 767715"/>
                <a:gd name="connsiteY121" fmla="*/ 180975 h 790575"/>
                <a:gd name="connsiteX122" fmla="*/ 100013 w 767715"/>
                <a:gd name="connsiteY122" fmla="*/ 180975 h 790575"/>
                <a:gd name="connsiteX123" fmla="*/ 100013 w 767715"/>
                <a:gd name="connsiteY123" fmla="*/ 178118 h 790575"/>
                <a:gd name="connsiteX124" fmla="*/ 100013 w 767715"/>
                <a:gd name="connsiteY124" fmla="*/ 120968 h 790575"/>
                <a:gd name="connsiteX125" fmla="*/ 128588 w 767715"/>
                <a:gd name="connsiteY125" fmla="*/ 92393 h 790575"/>
                <a:gd name="connsiteX126" fmla="*/ 142875 w 767715"/>
                <a:gd name="connsiteY126" fmla="*/ 92393 h 790575"/>
                <a:gd name="connsiteX127" fmla="*/ 142875 w 767715"/>
                <a:gd name="connsiteY127" fmla="*/ 26670 h 790575"/>
                <a:gd name="connsiteX128" fmla="*/ 165735 w 767715"/>
                <a:gd name="connsiteY128" fmla="*/ 3810 h 790575"/>
                <a:gd name="connsiteX129" fmla="*/ 196215 w 767715"/>
                <a:gd name="connsiteY129" fmla="*/ 3810 h 790575"/>
                <a:gd name="connsiteX130" fmla="*/ 219075 w 767715"/>
                <a:gd name="connsiteY130" fmla="*/ 26670 h 790575"/>
                <a:gd name="connsiteX131" fmla="*/ 219075 w 767715"/>
                <a:gd name="connsiteY131" fmla="*/ 92393 h 790575"/>
                <a:gd name="connsiteX132" fmla="*/ 233363 w 767715"/>
                <a:gd name="connsiteY132" fmla="*/ 92393 h 790575"/>
                <a:gd name="connsiteX133" fmla="*/ 261938 w 767715"/>
                <a:gd name="connsiteY133" fmla="*/ 120968 h 790575"/>
                <a:gd name="connsiteX134" fmla="*/ 261938 w 767715"/>
                <a:gd name="connsiteY134" fmla="*/ 178118 h 790575"/>
                <a:gd name="connsiteX135" fmla="*/ 261938 w 767715"/>
                <a:gd name="connsiteY135" fmla="*/ 180975 h 790575"/>
                <a:gd name="connsiteX136" fmla="*/ 330518 w 767715"/>
                <a:gd name="connsiteY136" fmla="*/ 180975 h 790575"/>
                <a:gd name="connsiteX137" fmla="*/ 361950 w 767715"/>
                <a:gd name="connsiteY137" fmla="*/ 212408 h 790575"/>
                <a:gd name="connsiteX138" fmla="*/ 361950 w 767715"/>
                <a:gd name="connsiteY138" fmla="*/ 757238 h 790575"/>
                <a:gd name="connsiteX139" fmla="*/ 361950 w 767715"/>
                <a:gd name="connsiteY139" fmla="*/ 760095 h 790575"/>
                <a:gd name="connsiteX140" fmla="*/ 441008 w 767715"/>
                <a:gd name="connsiteY140" fmla="*/ 760095 h 790575"/>
                <a:gd name="connsiteX141" fmla="*/ 441008 w 767715"/>
                <a:gd name="connsiteY141" fmla="*/ 758190 h 790575"/>
                <a:gd name="connsiteX142" fmla="*/ 441008 w 767715"/>
                <a:gd name="connsiteY142" fmla="*/ 449580 h 790575"/>
                <a:gd name="connsiteX143" fmla="*/ 472440 w 767715"/>
                <a:gd name="connsiteY143" fmla="*/ 418148 h 790575"/>
                <a:gd name="connsiteX144" fmla="*/ 476250 w 767715"/>
                <a:gd name="connsiteY144" fmla="*/ 418148 h 790575"/>
                <a:gd name="connsiteX145" fmla="*/ 475297 w 767715"/>
                <a:gd name="connsiteY145" fmla="*/ 409575 h 790575"/>
                <a:gd name="connsiteX146" fmla="*/ 475297 w 767715"/>
                <a:gd name="connsiteY146" fmla="*/ 341948 h 790575"/>
                <a:gd name="connsiteX147" fmla="*/ 508635 w 767715"/>
                <a:gd name="connsiteY147" fmla="*/ 308610 h 790575"/>
                <a:gd name="connsiteX148" fmla="*/ 529590 w 767715"/>
                <a:gd name="connsiteY148" fmla="*/ 308610 h 790575"/>
                <a:gd name="connsiteX149" fmla="*/ 527685 w 767715"/>
                <a:gd name="connsiteY149" fmla="*/ 301943 h 790575"/>
                <a:gd name="connsiteX150" fmla="*/ 527685 w 767715"/>
                <a:gd name="connsiteY150" fmla="*/ 14288 h 790575"/>
                <a:gd name="connsiteX151" fmla="*/ 541973 w 767715"/>
                <a:gd name="connsiteY151" fmla="*/ 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767715" h="790575">
                  <a:moveTo>
                    <a:pt x="82868" y="562927"/>
                  </a:moveTo>
                  <a:lnTo>
                    <a:pt x="279083" y="562927"/>
                  </a:lnTo>
                  <a:cubicBezTo>
                    <a:pt x="286703" y="562927"/>
                    <a:pt x="293370" y="569595"/>
                    <a:pt x="293370" y="577215"/>
                  </a:cubicBezTo>
                  <a:cubicBezTo>
                    <a:pt x="293370" y="584835"/>
                    <a:pt x="287655" y="591502"/>
                    <a:pt x="279083" y="591502"/>
                  </a:cubicBezTo>
                  <a:lnTo>
                    <a:pt x="82868" y="591502"/>
                  </a:lnTo>
                  <a:cubicBezTo>
                    <a:pt x="75248" y="591502"/>
                    <a:pt x="68580" y="584835"/>
                    <a:pt x="68580" y="577215"/>
                  </a:cubicBezTo>
                  <a:cubicBezTo>
                    <a:pt x="68580" y="569595"/>
                    <a:pt x="75248" y="562927"/>
                    <a:pt x="82868" y="562927"/>
                  </a:cubicBezTo>
                  <a:close/>
                  <a:moveTo>
                    <a:pt x="82868" y="473392"/>
                  </a:moveTo>
                  <a:lnTo>
                    <a:pt x="279083" y="473392"/>
                  </a:lnTo>
                  <a:cubicBezTo>
                    <a:pt x="286703" y="473392"/>
                    <a:pt x="293370" y="480060"/>
                    <a:pt x="293370" y="487680"/>
                  </a:cubicBezTo>
                  <a:cubicBezTo>
                    <a:pt x="293370" y="495300"/>
                    <a:pt x="286703" y="501967"/>
                    <a:pt x="279083" y="501967"/>
                  </a:cubicBezTo>
                  <a:lnTo>
                    <a:pt x="82868" y="501967"/>
                  </a:lnTo>
                  <a:cubicBezTo>
                    <a:pt x="74295" y="501967"/>
                    <a:pt x="68580" y="496252"/>
                    <a:pt x="68580" y="487680"/>
                  </a:cubicBezTo>
                  <a:cubicBezTo>
                    <a:pt x="68580" y="480060"/>
                    <a:pt x="75248" y="473392"/>
                    <a:pt x="82868" y="473392"/>
                  </a:cubicBezTo>
                  <a:close/>
                  <a:moveTo>
                    <a:pt x="472440" y="447675"/>
                  </a:moveTo>
                  <a:lnTo>
                    <a:pt x="470535" y="448628"/>
                  </a:lnTo>
                  <a:lnTo>
                    <a:pt x="469583" y="450533"/>
                  </a:lnTo>
                  <a:lnTo>
                    <a:pt x="469583" y="759143"/>
                  </a:lnTo>
                  <a:lnTo>
                    <a:pt x="470535" y="761048"/>
                  </a:lnTo>
                  <a:lnTo>
                    <a:pt x="472440" y="762000"/>
                  </a:lnTo>
                  <a:lnTo>
                    <a:pt x="528637" y="762000"/>
                  </a:lnTo>
                  <a:lnTo>
                    <a:pt x="528637" y="522923"/>
                  </a:lnTo>
                  <a:cubicBezTo>
                    <a:pt x="528637" y="515303"/>
                    <a:pt x="535305" y="508635"/>
                    <a:pt x="542925" y="508635"/>
                  </a:cubicBezTo>
                  <a:cubicBezTo>
                    <a:pt x="550545" y="508635"/>
                    <a:pt x="557212" y="515303"/>
                    <a:pt x="557212" y="522923"/>
                  </a:cubicBezTo>
                  <a:lnTo>
                    <a:pt x="557212" y="762000"/>
                  </a:lnTo>
                  <a:lnTo>
                    <a:pt x="613410" y="762000"/>
                  </a:lnTo>
                  <a:lnTo>
                    <a:pt x="614362" y="761048"/>
                  </a:lnTo>
                  <a:lnTo>
                    <a:pt x="615315" y="759143"/>
                  </a:lnTo>
                  <a:lnTo>
                    <a:pt x="615315" y="450533"/>
                  </a:lnTo>
                  <a:lnTo>
                    <a:pt x="614362" y="448628"/>
                  </a:lnTo>
                  <a:lnTo>
                    <a:pt x="612458" y="447675"/>
                  </a:lnTo>
                  <a:close/>
                  <a:moveTo>
                    <a:pt x="82868" y="384810"/>
                  </a:moveTo>
                  <a:lnTo>
                    <a:pt x="279083" y="384810"/>
                  </a:lnTo>
                  <a:cubicBezTo>
                    <a:pt x="286703" y="384810"/>
                    <a:pt x="293370" y="391477"/>
                    <a:pt x="293370" y="399098"/>
                  </a:cubicBezTo>
                  <a:cubicBezTo>
                    <a:pt x="293370" y="406717"/>
                    <a:pt x="286703" y="413385"/>
                    <a:pt x="279083" y="413385"/>
                  </a:cubicBezTo>
                  <a:lnTo>
                    <a:pt x="82868" y="413385"/>
                  </a:lnTo>
                  <a:cubicBezTo>
                    <a:pt x="74295" y="413385"/>
                    <a:pt x="68580" y="406717"/>
                    <a:pt x="68580" y="399098"/>
                  </a:cubicBezTo>
                  <a:cubicBezTo>
                    <a:pt x="68580" y="391477"/>
                    <a:pt x="75248" y="384810"/>
                    <a:pt x="82868" y="384810"/>
                  </a:cubicBezTo>
                  <a:close/>
                  <a:moveTo>
                    <a:pt x="509587" y="337185"/>
                  </a:moveTo>
                  <a:cubicBezTo>
                    <a:pt x="507683" y="337185"/>
                    <a:pt x="506730" y="338138"/>
                    <a:pt x="505778" y="339090"/>
                  </a:cubicBezTo>
                  <a:cubicBezTo>
                    <a:pt x="504825" y="340043"/>
                    <a:pt x="503872" y="341948"/>
                    <a:pt x="503872" y="342900"/>
                  </a:cubicBezTo>
                  <a:lnTo>
                    <a:pt x="503872" y="410528"/>
                  </a:lnTo>
                  <a:cubicBezTo>
                    <a:pt x="503872" y="412433"/>
                    <a:pt x="504825" y="413385"/>
                    <a:pt x="505778" y="414338"/>
                  </a:cubicBezTo>
                  <a:cubicBezTo>
                    <a:pt x="506730" y="415290"/>
                    <a:pt x="508635" y="416243"/>
                    <a:pt x="509587" y="416243"/>
                  </a:cubicBezTo>
                  <a:lnTo>
                    <a:pt x="576262" y="416243"/>
                  </a:lnTo>
                  <a:cubicBezTo>
                    <a:pt x="578168" y="415290"/>
                    <a:pt x="579120" y="415290"/>
                    <a:pt x="580073" y="414338"/>
                  </a:cubicBezTo>
                  <a:cubicBezTo>
                    <a:pt x="581025" y="413385"/>
                    <a:pt x="581978" y="411480"/>
                    <a:pt x="581978" y="410528"/>
                  </a:cubicBezTo>
                  <a:lnTo>
                    <a:pt x="581978" y="342900"/>
                  </a:lnTo>
                  <a:cubicBezTo>
                    <a:pt x="581025" y="340995"/>
                    <a:pt x="581025" y="340043"/>
                    <a:pt x="580073" y="339090"/>
                  </a:cubicBezTo>
                  <a:cubicBezTo>
                    <a:pt x="579120" y="338138"/>
                    <a:pt x="577215" y="337185"/>
                    <a:pt x="576262" y="337185"/>
                  </a:cubicBezTo>
                  <a:close/>
                  <a:moveTo>
                    <a:pt x="82868" y="295275"/>
                  </a:moveTo>
                  <a:lnTo>
                    <a:pt x="279083" y="295275"/>
                  </a:lnTo>
                  <a:cubicBezTo>
                    <a:pt x="286703" y="295275"/>
                    <a:pt x="293370" y="301943"/>
                    <a:pt x="293370" y="309563"/>
                  </a:cubicBezTo>
                  <a:cubicBezTo>
                    <a:pt x="293370" y="317182"/>
                    <a:pt x="286703" y="323850"/>
                    <a:pt x="279083" y="323850"/>
                  </a:cubicBezTo>
                  <a:lnTo>
                    <a:pt x="82868" y="323850"/>
                  </a:lnTo>
                  <a:cubicBezTo>
                    <a:pt x="74295" y="323850"/>
                    <a:pt x="68580" y="318135"/>
                    <a:pt x="68580" y="309563"/>
                  </a:cubicBezTo>
                  <a:cubicBezTo>
                    <a:pt x="68580" y="301943"/>
                    <a:pt x="75248" y="295275"/>
                    <a:pt x="82868" y="295275"/>
                  </a:cubicBezTo>
                  <a:close/>
                  <a:moveTo>
                    <a:pt x="31432" y="209550"/>
                  </a:moveTo>
                  <a:lnTo>
                    <a:pt x="29527" y="210502"/>
                  </a:lnTo>
                  <a:lnTo>
                    <a:pt x="28575" y="212408"/>
                  </a:lnTo>
                  <a:lnTo>
                    <a:pt x="28575" y="759143"/>
                  </a:lnTo>
                  <a:lnTo>
                    <a:pt x="29527" y="761048"/>
                  </a:lnTo>
                  <a:lnTo>
                    <a:pt x="31432" y="762000"/>
                  </a:lnTo>
                  <a:lnTo>
                    <a:pt x="116205" y="762000"/>
                  </a:lnTo>
                  <a:lnTo>
                    <a:pt x="116205" y="704850"/>
                  </a:lnTo>
                  <a:cubicBezTo>
                    <a:pt x="116205" y="686753"/>
                    <a:pt x="131445" y="671513"/>
                    <a:pt x="149543" y="671513"/>
                  </a:cubicBezTo>
                  <a:lnTo>
                    <a:pt x="210502" y="671513"/>
                  </a:lnTo>
                  <a:cubicBezTo>
                    <a:pt x="228600" y="671513"/>
                    <a:pt x="243840" y="685800"/>
                    <a:pt x="243840" y="704850"/>
                  </a:cubicBezTo>
                  <a:lnTo>
                    <a:pt x="243840" y="762000"/>
                  </a:lnTo>
                  <a:lnTo>
                    <a:pt x="331470" y="762000"/>
                  </a:lnTo>
                  <a:lnTo>
                    <a:pt x="332422" y="761048"/>
                  </a:lnTo>
                  <a:lnTo>
                    <a:pt x="333375" y="759143"/>
                  </a:lnTo>
                  <a:lnTo>
                    <a:pt x="333375" y="212408"/>
                  </a:lnTo>
                  <a:lnTo>
                    <a:pt x="332422" y="210502"/>
                  </a:lnTo>
                  <a:lnTo>
                    <a:pt x="330518" y="209550"/>
                  </a:lnTo>
                  <a:close/>
                  <a:moveTo>
                    <a:pt x="128588" y="120968"/>
                  </a:moveTo>
                  <a:lnTo>
                    <a:pt x="128588" y="178118"/>
                  </a:lnTo>
                  <a:lnTo>
                    <a:pt x="233363" y="178118"/>
                  </a:lnTo>
                  <a:lnTo>
                    <a:pt x="233363" y="120968"/>
                  </a:lnTo>
                  <a:close/>
                  <a:moveTo>
                    <a:pt x="171450" y="32385"/>
                  </a:moveTo>
                  <a:lnTo>
                    <a:pt x="171450" y="89535"/>
                  </a:lnTo>
                  <a:lnTo>
                    <a:pt x="190500" y="89535"/>
                  </a:lnTo>
                  <a:lnTo>
                    <a:pt x="190500" y="32385"/>
                  </a:lnTo>
                  <a:close/>
                  <a:moveTo>
                    <a:pt x="541973" y="0"/>
                  </a:moveTo>
                  <a:cubicBezTo>
                    <a:pt x="549593" y="0"/>
                    <a:pt x="556260" y="6668"/>
                    <a:pt x="556260" y="14288"/>
                  </a:cubicBezTo>
                  <a:lnTo>
                    <a:pt x="556260" y="302895"/>
                  </a:lnTo>
                  <a:cubicBezTo>
                    <a:pt x="556260" y="304800"/>
                    <a:pt x="555308" y="307658"/>
                    <a:pt x="554355" y="309563"/>
                  </a:cubicBezTo>
                  <a:lnTo>
                    <a:pt x="575310" y="309563"/>
                  </a:lnTo>
                  <a:cubicBezTo>
                    <a:pt x="593408" y="309563"/>
                    <a:pt x="608648" y="324803"/>
                    <a:pt x="608648" y="342900"/>
                  </a:cubicBezTo>
                  <a:lnTo>
                    <a:pt x="608648" y="410528"/>
                  </a:lnTo>
                  <a:cubicBezTo>
                    <a:pt x="608648" y="413385"/>
                    <a:pt x="608648" y="416243"/>
                    <a:pt x="607695" y="419100"/>
                  </a:cubicBezTo>
                  <a:lnTo>
                    <a:pt x="611505" y="419100"/>
                  </a:lnTo>
                  <a:cubicBezTo>
                    <a:pt x="628650" y="419100"/>
                    <a:pt x="642937" y="433388"/>
                    <a:pt x="642937" y="450533"/>
                  </a:cubicBezTo>
                  <a:lnTo>
                    <a:pt x="642937" y="759143"/>
                  </a:lnTo>
                  <a:cubicBezTo>
                    <a:pt x="642937" y="759143"/>
                    <a:pt x="642937" y="760095"/>
                    <a:pt x="642937" y="761048"/>
                  </a:cubicBezTo>
                  <a:lnTo>
                    <a:pt x="753428" y="761048"/>
                  </a:lnTo>
                  <a:cubicBezTo>
                    <a:pt x="761048" y="761048"/>
                    <a:pt x="767715" y="767715"/>
                    <a:pt x="767715" y="776288"/>
                  </a:cubicBezTo>
                  <a:cubicBezTo>
                    <a:pt x="767715" y="783908"/>
                    <a:pt x="761048" y="790575"/>
                    <a:pt x="753428" y="790575"/>
                  </a:cubicBezTo>
                  <a:lnTo>
                    <a:pt x="615315" y="790575"/>
                  </a:lnTo>
                  <a:cubicBezTo>
                    <a:pt x="614362" y="790575"/>
                    <a:pt x="613410" y="790575"/>
                    <a:pt x="612458" y="790575"/>
                  </a:cubicBezTo>
                  <a:lnTo>
                    <a:pt x="471487" y="790575"/>
                  </a:lnTo>
                  <a:cubicBezTo>
                    <a:pt x="470535" y="790575"/>
                    <a:pt x="469583" y="790575"/>
                    <a:pt x="468630" y="790575"/>
                  </a:cubicBezTo>
                  <a:lnTo>
                    <a:pt x="333375" y="790575"/>
                  </a:lnTo>
                  <a:cubicBezTo>
                    <a:pt x="332422" y="790575"/>
                    <a:pt x="331470" y="790575"/>
                    <a:pt x="330518" y="790575"/>
                  </a:cubicBezTo>
                  <a:lnTo>
                    <a:pt x="231458" y="790575"/>
                  </a:lnTo>
                  <a:cubicBezTo>
                    <a:pt x="223838" y="790575"/>
                    <a:pt x="217170" y="783908"/>
                    <a:pt x="217170" y="776288"/>
                  </a:cubicBezTo>
                  <a:cubicBezTo>
                    <a:pt x="217170" y="775335"/>
                    <a:pt x="217170" y="775335"/>
                    <a:pt x="217170" y="774383"/>
                  </a:cubicBezTo>
                  <a:cubicBezTo>
                    <a:pt x="216218" y="772478"/>
                    <a:pt x="215265" y="769620"/>
                    <a:pt x="215265" y="766763"/>
                  </a:cubicBezTo>
                  <a:lnTo>
                    <a:pt x="215265" y="704850"/>
                  </a:lnTo>
                  <a:cubicBezTo>
                    <a:pt x="215265" y="702945"/>
                    <a:pt x="214313" y="701993"/>
                    <a:pt x="213360" y="701040"/>
                  </a:cubicBezTo>
                  <a:cubicBezTo>
                    <a:pt x="212408" y="701040"/>
                    <a:pt x="211455" y="700088"/>
                    <a:pt x="210502" y="700088"/>
                  </a:cubicBezTo>
                  <a:lnTo>
                    <a:pt x="149543" y="700088"/>
                  </a:lnTo>
                  <a:cubicBezTo>
                    <a:pt x="148590" y="700088"/>
                    <a:pt x="147638" y="700088"/>
                    <a:pt x="146685" y="701040"/>
                  </a:cubicBezTo>
                  <a:cubicBezTo>
                    <a:pt x="145733" y="701993"/>
                    <a:pt x="144780" y="703898"/>
                    <a:pt x="144780" y="704850"/>
                  </a:cubicBezTo>
                  <a:lnTo>
                    <a:pt x="144780" y="766763"/>
                  </a:lnTo>
                  <a:cubicBezTo>
                    <a:pt x="144780" y="768668"/>
                    <a:pt x="143827" y="771525"/>
                    <a:pt x="142875" y="773430"/>
                  </a:cubicBezTo>
                  <a:cubicBezTo>
                    <a:pt x="142875" y="774383"/>
                    <a:pt x="142875" y="775335"/>
                    <a:pt x="142875" y="776288"/>
                  </a:cubicBezTo>
                  <a:cubicBezTo>
                    <a:pt x="142875" y="783908"/>
                    <a:pt x="136208" y="790575"/>
                    <a:pt x="128588" y="790575"/>
                  </a:cubicBezTo>
                  <a:lnTo>
                    <a:pt x="31432" y="790575"/>
                  </a:lnTo>
                  <a:cubicBezTo>
                    <a:pt x="14288" y="790575"/>
                    <a:pt x="0" y="776288"/>
                    <a:pt x="0" y="759143"/>
                  </a:cubicBezTo>
                  <a:lnTo>
                    <a:pt x="0" y="212408"/>
                  </a:lnTo>
                  <a:cubicBezTo>
                    <a:pt x="0" y="195263"/>
                    <a:pt x="14288" y="180975"/>
                    <a:pt x="31432" y="180975"/>
                  </a:cubicBezTo>
                  <a:lnTo>
                    <a:pt x="100013" y="180975"/>
                  </a:lnTo>
                  <a:cubicBezTo>
                    <a:pt x="100013" y="180023"/>
                    <a:pt x="100013" y="179070"/>
                    <a:pt x="100013" y="178118"/>
                  </a:cubicBezTo>
                  <a:lnTo>
                    <a:pt x="100013" y="120968"/>
                  </a:lnTo>
                  <a:cubicBezTo>
                    <a:pt x="100013" y="104775"/>
                    <a:pt x="112395" y="92393"/>
                    <a:pt x="128588" y="92393"/>
                  </a:cubicBezTo>
                  <a:lnTo>
                    <a:pt x="142875" y="92393"/>
                  </a:lnTo>
                  <a:lnTo>
                    <a:pt x="142875" y="26670"/>
                  </a:lnTo>
                  <a:cubicBezTo>
                    <a:pt x="142875" y="14288"/>
                    <a:pt x="153352" y="3810"/>
                    <a:pt x="165735" y="3810"/>
                  </a:cubicBezTo>
                  <a:lnTo>
                    <a:pt x="196215" y="3810"/>
                  </a:lnTo>
                  <a:cubicBezTo>
                    <a:pt x="208597" y="3810"/>
                    <a:pt x="219075" y="14288"/>
                    <a:pt x="219075" y="26670"/>
                  </a:cubicBezTo>
                  <a:lnTo>
                    <a:pt x="219075" y="92393"/>
                  </a:lnTo>
                  <a:lnTo>
                    <a:pt x="233363" y="92393"/>
                  </a:lnTo>
                  <a:cubicBezTo>
                    <a:pt x="249555" y="92393"/>
                    <a:pt x="261938" y="104775"/>
                    <a:pt x="261938" y="120968"/>
                  </a:cubicBezTo>
                  <a:lnTo>
                    <a:pt x="261938" y="178118"/>
                  </a:lnTo>
                  <a:cubicBezTo>
                    <a:pt x="261938" y="179070"/>
                    <a:pt x="261938" y="180023"/>
                    <a:pt x="261938" y="180975"/>
                  </a:cubicBezTo>
                  <a:lnTo>
                    <a:pt x="330518" y="180975"/>
                  </a:lnTo>
                  <a:cubicBezTo>
                    <a:pt x="347663" y="180975"/>
                    <a:pt x="361950" y="195263"/>
                    <a:pt x="361950" y="212408"/>
                  </a:cubicBezTo>
                  <a:lnTo>
                    <a:pt x="361950" y="757238"/>
                  </a:lnTo>
                  <a:cubicBezTo>
                    <a:pt x="361950" y="758190"/>
                    <a:pt x="361950" y="759143"/>
                    <a:pt x="361950" y="760095"/>
                  </a:cubicBezTo>
                  <a:lnTo>
                    <a:pt x="441008" y="760095"/>
                  </a:lnTo>
                  <a:cubicBezTo>
                    <a:pt x="441008" y="760095"/>
                    <a:pt x="441008" y="759143"/>
                    <a:pt x="441008" y="758190"/>
                  </a:cubicBezTo>
                  <a:lnTo>
                    <a:pt x="441008" y="449580"/>
                  </a:lnTo>
                  <a:cubicBezTo>
                    <a:pt x="441008" y="432435"/>
                    <a:pt x="455295" y="418148"/>
                    <a:pt x="472440" y="418148"/>
                  </a:cubicBezTo>
                  <a:lnTo>
                    <a:pt x="476250" y="418148"/>
                  </a:lnTo>
                  <a:cubicBezTo>
                    <a:pt x="476250" y="415290"/>
                    <a:pt x="475297" y="412433"/>
                    <a:pt x="475297" y="409575"/>
                  </a:cubicBezTo>
                  <a:lnTo>
                    <a:pt x="475297" y="341948"/>
                  </a:lnTo>
                  <a:cubicBezTo>
                    <a:pt x="475297" y="323850"/>
                    <a:pt x="490537" y="308610"/>
                    <a:pt x="508635" y="308610"/>
                  </a:cubicBezTo>
                  <a:lnTo>
                    <a:pt x="529590" y="308610"/>
                  </a:lnTo>
                  <a:cubicBezTo>
                    <a:pt x="528637" y="306705"/>
                    <a:pt x="527685" y="304800"/>
                    <a:pt x="527685" y="301943"/>
                  </a:cubicBezTo>
                  <a:lnTo>
                    <a:pt x="527685" y="14288"/>
                  </a:lnTo>
                  <a:cubicBezTo>
                    <a:pt x="527685" y="6668"/>
                    <a:pt x="534353" y="0"/>
                    <a:pt x="541973" y="0"/>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7" name="Freeform 6">
            <a:extLst>
              <a:ext uri="{FF2B5EF4-FFF2-40B4-BE49-F238E27FC236}">
                <a16:creationId xmlns:a16="http://schemas.microsoft.com/office/drawing/2014/main" id="{E7413B3A-8382-3A3E-D48D-13C7413849FC}"/>
              </a:ext>
            </a:extLst>
          </p:cNvPr>
          <p:cNvSpPr/>
          <p:nvPr/>
        </p:nvSpPr>
        <p:spPr>
          <a:xfrm>
            <a:off x="3329805" y="2285257"/>
            <a:ext cx="1294427" cy="989011"/>
          </a:xfrm>
          <a:custGeom>
            <a:avLst/>
            <a:gdLst>
              <a:gd name="connsiteX0" fmla="*/ 1166431 w 1294427"/>
              <a:gd name="connsiteY0" fmla="*/ 945068 h 989011"/>
              <a:gd name="connsiteX1" fmla="*/ 1166650 w 1294427"/>
              <a:gd name="connsiteY1" fmla="*/ 943643 h 989011"/>
              <a:gd name="connsiteX2" fmla="*/ 1166650 w 1294427"/>
              <a:gd name="connsiteY2" fmla="*/ 939917 h 989011"/>
              <a:gd name="connsiteX3" fmla="*/ 1168294 w 1294427"/>
              <a:gd name="connsiteY3" fmla="*/ 939150 h 989011"/>
              <a:gd name="connsiteX4" fmla="*/ 1168075 w 1294427"/>
              <a:gd name="connsiteY4" fmla="*/ 936849 h 989011"/>
              <a:gd name="connsiteX5" fmla="*/ 1169171 w 1294427"/>
              <a:gd name="connsiteY5" fmla="*/ 934876 h 989011"/>
              <a:gd name="connsiteX6" fmla="*/ 1168075 w 1294427"/>
              <a:gd name="connsiteY6" fmla="*/ 932246 h 989011"/>
              <a:gd name="connsiteX7" fmla="*/ 1165554 w 1294427"/>
              <a:gd name="connsiteY7" fmla="*/ 931041 h 989011"/>
              <a:gd name="connsiteX8" fmla="*/ 1165335 w 1294427"/>
              <a:gd name="connsiteY8" fmla="*/ 926219 h 989011"/>
              <a:gd name="connsiteX9" fmla="*/ 1162924 w 1294427"/>
              <a:gd name="connsiteY9" fmla="*/ 921507 h 989011"/>
              <a:gd name="connsiteX10" fmla="*/ 1157774 w 1294427"/>
              <a:gd name="connsiteY10" fmla="*/ 917890 h 989011"/>
              <a:gd name="connsiteX11" fmla="*/ 1154596 w 1294427"/>
              <a:gd name="connsiteY11" fmla="*/ 915589 h 989011"/>
              <a:gd name="connsiteX12" fmla="*/ 1153500 w 1294427"/>
              <a:gd name="connsiteY12" fmla="*/ 912411 h 989011"/>
              <a:gd name="connsiteX13" fmla="*/ 1149007 w 1294427"/>
              <a:gd name="connsiteY13" fmla="*/ 906274 h 989011"/>
              <a:gd name="connsiteX14" fmla="*/ 1145719 w 1294427"/>
              <a:gd name="connsiteY14" fmla="*/ 904959 h 989011"/>
              <a:gd name="connsiteX15" fmla="*/ 1141665 w 1294427"/>
              <a:gd name="connsiteY15" fmla="*/ 904959 h 989011"/>
              <a:gd name="connsiteX16" fmla="*/ 1141665 w 1294427"/>
              <a:gd name="connsiteY16" fmla="*/ 903096 h 989011"/>
              <a:gd name="connsiteX17" fmla="*/ 1143199 w 1294427"/>
              <a:gd name="connsiteY17" fmla="*/ 900795 h 989011"/>
              <a:gd name="connsiteX18" fmla="*/ 1142541 w 1294427"/>
              <a:gd name="connsiteY18" fmla="*/ 897288 h 989011"/>
              <a:gd name="connsiteX19" fmla="*/ 1140350 w 1294427"/>
              <a:gd name="connsiteY19" fmla="*/ 895316 h 989011"/>
              <a:gd name="connsiteX20" fmla="*/ 1139254 w 1294427"/>
              <a:gd name="connsiteY20" fmla="*/ 892576 h 989011"/>
              <a:gd name="connsiteX21" fmla="*/ 1141993 w 1294427"/>
              <a:gd name="connsiteY21" fmla="*/ 890275 h 989011"/>
              <a:gd name="connsiteX22" fmla="*/ 1143637 w 1294427"/>
              <a:gd name="connsiteY22" fmla="*/ 889617 h 989011"/>
              <a:gd name="connsiteX23" fmla="*/ 1142980 w 1294427"/>
              <a:gd name="connsiteY23" fmla="*/ 887535 h 989011"/>
              <a:gd name="connsiteX24" fmla="*/ 1140240 w 1294427"/>
              <a:gd name="connsiteY24" fmla="*/ 885672 h 989011"/>
              <a:gd name="connsiteX25" fmla="*/ 1137720 w 1294427"/>
              <a:gd name="connsiteY25" fmla="*/ 885672 h 989011"/>
              <a:gd name="connsiteX26" fmla="*/ 1137720 w 1294427"/>
              <a:gd name="connsiteY26" fmla="*/ 882823 h 989011"/>
              <a:gd name="connsiteX27" fmla="*/ 1141665 w 1294427"/>
              <a:gd name="connsiteY27" fmla="*/ 880083 h 989011"/>
              <a:gd name="connsiteX28" fmla="*/ 1140788 w 1294427"/>
              <a:gd name="connsiteY28" fmla="*/ 862440 h 989011"/>
              <a:gd name="connsiteX29" fmla="*/ 1141007 w 1294427"/>
              <a:gd name="connsiteY29" fmla="*/ 845454 h 989011"/>
              <a:gd name="connsiteX30" fmla="*/ 1142761 w 1294427"/>
              <a:gd name="connsiteY30" fmla="*/ 831537 h 989011"/>
              <a:gd name="connsiteX31" fmla="*/ 1141336 w 1294427"/>
              <a:gd name="connsiteY31" fmla="*/ 827373 h 989011"/>
              <a:gd name="connsiteX32" fmla="*/ 1140788 w 1294427"/>
              <a:gd name="connsiteY32" fmla="*/ 822989 h 989011"/>
              <a:gd name="connsiteX33" fmla="*/ 1143089 w 1294427"/>
              <a:gd name="connsiteY33" fmla="*/ 818496 h 989011"/>
              <a:gd name="connsiteX34" fmla="*/ 1142432 w 1294427"/>
              <a:gd name="connsiteY34" fmla="*/ 814113 h 989011"/>
              <a:gd name="connsiteX35" fmla="*/ 1140131 w 1294427"/>
              <a:gd name="connsiteY35" fmla="*/ 810277 h 989011"/>
              <a:gd name="connsiteX36" fmla="*/ 1139254 w 1294427"/>
              <a:gd name="connsiteY36" fmla="*/ 801620 h 989011"/>
              <a:gd name="connsiteX37" fmla="*/ 1133884 w 1294427"/>
              <a:gd name="connsiteY37" fmla="*/ 795593 h 989011"/>
              <a:gd name="connsiteX38" fmla="*/ 1132131 w 1294427"/>
              <a:gd name="connsiteY38" fmla="*/ 786716 h 989011"/>
              <a:gd name="connsiteX39" fmla="*/ 1133336 w 1294427"/>
              <a:gd name="connsiteY39" fmla="*/ 782552 h 989011"/>
              <a:gd name="connsiteX40" fmla="*/ 1128295 w 1294427"/>
              <a:gd name="connsiteY40" fmla="*/ 768635 h 989011"/>
              <a:gd name="connsiteX41" fmla="*/ 1129391 w 1294427"/>
              <a:gd name="connsiteY41" fmla="*/ 765347 h 989011"/>
              <a:gd name="connsiteX42" fmla="*/ 1133007 w 1294427"/>
              <a:gd name="connsiteY42" fmla="*/ 758882 h 989011"/>
              <a:gd name="connsiteX43" fmla="*/ 1131802 w 1294427"/>
              <a:gd name="connsiteY43" fmla="*/ 755265 h 989011"/>
              <a:gd name="connsiteX44" fmla="*/ 1131583 w 1294427"/>
              <a:gd name="connsiteY44" fmla="*/ 750772 h 989011"/>
              <a:gd name="connsiteX45" fmla="*/ 1126542 w 1294427"/>
              <a:gd name="connsiteY45" fmla="*/ 746827 h 989011"/>
              <a:gd name="connsiteX46" fmla="*/ 1119200 w 1294427"/>
              <a:gd name="connsiteY46" fmla="*/ 747375 h 989011"/>
              <a:gd name="connsiteX47" fmla="*/ 1110871 w 1294427"/>
              <a:gd name="connsiteY47" fmla="*/ 749786 h 989011"/>
              <a:gd name="connsiteX48" fmla="*/ 1109008 w 1294427"/>
              <a:gd name="connsiteY48" fmla="*/ 750991 h 989011"/>
              <a:gd name="connsiteX49" fmla="*/ 1100351 w 1294427"/>
              <a:gd name="connsiteY49" fmla="*/ 753731 h 989011"/>
              <a:gd name="connsiteX50" fmla="*/ 1094981 w 1294427"/>
              <a:gd name="connsiteY50" fmla="*/ 759101 h 989011"/>
              <a:gd name="connsiteX51" fmla="*/ 1088187 w 1294427"/>
              <a:gd name="connsiteY51" fmla="*/ 769183 h 989011"/>
              <a:gd name="connsiteX52" fmla="*/ 1082488 w 1294427"/>
              <a:gd name="connsiteY52" fmla="*/ 772361 h 989011"/>
              <a:gd name="connsiteX53" fmla="*/ 1074489 w 1294427"/>
              <a:gd name="connsiteY53" fmla="*/ 773347 h 989011"/>
              <a:gd name="connsiteX54" fmla="*/ 1065283 w 1294427"/>
              <a:gd name="connsiteY54" fmla="*/ 774881 h 989011"/>
              <a:gd name="connsiteX55" fmla="*/ 1063530 w 1294427"/>
              <a:gd name="connsiteY55" fmla="*/ 775210 h 989011"/>
              <a:gd name="connsiteX56" fmla="*/ 1063749 w 1294427"/>
              <a:gd name="connsiteY56" fmla="*/ 771374 h 989011"/>
              <a:gd name="connsiteX57" fmla="*/ 1068023 w 1294427"/>
              <a:gd name="connsiteY57" fmla="*/ 764909 h 989011"/>
              <a:gd name="connsiteX58" fmla="*/ 1065612 w 1294427"/>
              <a:gd name="connsiteY58" fmla="*/ 758662 h 989011"/>
              <a:gd name="connsiteX59" fmla="*/ 1058708 w 1294427"/>
              <a:gd name="connsiteY59" fmla="*/ 731047 h 989011"/>
              <a:gd name="connsiteX60" fmla="*/ 1054325 w 1294427"/>
              <a:gd name="connsiteY60" fmla="*/ 718554 h 989011"/>
              <a:gd name="connsiteX61" fmla="*/ 1052462 w 1294427"/>
              <a:gd name="connsiteY61" fmla="*/ 712636 h 989011"/>
              <a:gd name="connsiteX62" fmla="*/ 1057503 w 1294427"/>
              <a:gd name="connsiteY62" fmla="*/ 702116 h 989011"/>
              <a:gd name="connsiteX63" fmla="*/ 1045558 w 1294427"/>
              <a:gd name="connsiteY63" fmla="*/ 700582 h 989011"/>
              <a:gd name="connsiteX64" fmla="*/ 1036353 w 1294427"/>
              <a:gd name="connsiteY64" fmla="*/ 705623 h 989011"/>
              <a:gd name="connsiteX65" fmla="*/ 1031312 w 1294427"/>
              <a:gd name="connsiteY65" fmla="*/ 702993 h 989011"/>
              <a:gd name="connsiteX66" fmla="*/ 1015531 w 1294427"/>
              <a:gd name="connsiteY66" fmla="*/ 702774 h 989011"/>
              <a:gd name="connsiteX67" fmla="*/ 1294427 w 1294427"/>
              <a:gd name="connsiteY67" fmla="*/ 193857 h 989011"/>
              <a:gd name="connsiteX68" fmla="*/ 1293660 w 1294427"/>
              <a:gd name="connsiteY68" fmla="*/ 191775 h 989011"/>
              <a:gd name="connsiteX69" fmla="*/ 1288619 w 1294427"/>
              <a:gd name="connsiteY69" fmla="*/ 190241 h 989011"/>
              <a:gd name="connsiteX70" fmla="*/ 1284784 w 1294427"/>
              <a:gd name="connsiteY70" fmla="*/ 190898 h 989011"/>
              <a:gd name="connsiteX71" fmla="*/ 1282154 w 1294427"/>
              <a:gd name="connsiteY71" fmla="*/ 187940 h 989011"/>
              <a:gd name="connsiteX72" fmla="*/ 1280400 w 1294427"/>
              <a:gd name="connsiteY72" fmla="*/ 178625 h 989011"/>
              <a:gd name="connsiteX73" fmla="*/ 1277770 w 1294427"/>
              <a:gd name="connsiteY73" fmla="*/ 173584 h 989011"/>
              <a:gd name="connsiteX74" fmla="*/ 1274592 w 1294427"/>
              <a:gd name="connsiteY74" fmla="*/ 171721 h 989011"/>
              <a:gd name="connsiteX75" fmla="*/ 1273606 w 1294427"/>
              <a:gd name="connsiteY75" fmla="*/ 166461 h 989011"/>
              <a:gd name="connsiteX76" fmla="*/ 1270428 w 1294427"/>
              <a:gd name="connsiteY76" fmla="*/ 160214 h 989011"/>
              <a:gd name="connsiteX77" fmla="*/ 1268346 w 1294427"/>
              <a:gd name="connsiteY77" fmla="*/ 158132 h 989011"/>
              <a:gd name="connsiteX78" fmla="*/ 1259798 w 1294427"/>
              <a:gd name="connsiteY78" fmla="*/ 157803 h 989011"/>
              <a:gd name="connsiteX79" fmla="*/ 1258374 w 1294427"/>
              <a:gd name="connsiteY79" fmla="*/ 159228 h 989011"/>
              <a:gd name="connsiteX80" fmla="*/ 1251470 w 1294427"/>
              <a:gd name="connsiteY80" fmla="*/ 158351 h 989011"/>
              <a:gd name="connsiteX81" fmla="*/ 1245442 w 1294427"/>
              <a:gd name="connsiteY81" fmla="*/ 159776 h 989011"/>
              <a:gd name="connsiteX82" fmla="*/ 1242703 w 1294427"/>
              <a:gd name="connsiteY82" fmla="*/ 157694 h 989011"/>
              <a:gd name="connsiteX83" fmla="*/ 1240840 w 1294427"/>
              <a:gd name="connsiteY83" fmla="*/ 158351 h 989011"/>
              <a:gd name="connsiteX84" fmla="*/ 1238758 w 1294427"/>
              <a:gd name="connsiteY84" fmla="*/ 157146 h 989011"/>
              <a:gd name="connsiteX85" fmla="*/ 1237224 w 1294427"/>
              <a:gd name="connsiteY85" fmla="*/ 158571 h 989011"/>
              <a:gd name="connsiteX86" fmla="*/ 1234484 w 1294427"/>
              <a:gd name="connsiteY86" fmla="*/ 158023 h 989011"/>
              <a:gd name="connsiteX87" fmla="*/ 1234155 w 1294427"/>
              <a:gd name="connsiteY87" fmla="*/ 156817 h 989011"/>
              <a:gd name="connsiteX88" fmla="*/ 1236456 w 1294427"/>
              <a:gd name="connsiteY88" fmla="*/ 156269 h 989011"/>
              <a:gd name="connsiteX89" fmla="*/ 1236785 w 1294427"/>
              <a:gd name="connsiteY89" fmla="*/ 153968 h 989011"/>
              <a:gd name="connsiteX90" fmla="*/ 1232621 w 1294427"/>
              <a:gd name="connsiteY90" fmla="*/ 151228 h 989011"/>
              <a:gd name="connsiteX91" fmla="*/ 1229881 w 1294427"/>
              <a:gd name="connsiteY91" fmla="*/ 152763 h 989011"/>
              <a:gd name="connsiteX92" fmla="*/ 1226813 w 1294427"/>
              <a:gd name="connsiteY92" fmla="*/ 151557 h 989011"/>
              <a:gd name="connsiteX93" fmla="*/ 1227470 w 1294427"/>
              <a:gd name="connsiteY93" fmla="*/ 150023 h 989011"/>
              <a:gd name="connsiteX94" fmla="*/ 1229552 w 1294427"/>
              <a:gd name="connsiteY94" fmla="*/ 148489 h 989011"/>
              <a:gd name="connsiteX95" fmla="*/ 1227799 w 1294427"/>
              <a:gd name="connsiteY95" fmla="*/ 146626 h 989011"/>
              <a:gd name="connsiteX96" fmla="*/ 1225060 w 1294427"/>
              <a:gd name="connsiteY96" fmla="*/ 146955 h 989011"/>
              <a:gd name="connsiteX97" fmla="*/ 1221443 w 1294427"/>
              <a:gd name="connsiteY97" fmla="*/ 146297 h 989011"/>
              <a:gd name="connsiteX98" fmla="*/ 1221772 w 1294427"/>
              <a:gd name="connsiteY98" fmla="*/ 143886 h 989011"/>
              <a:gd name="connsiteX99" fmla="*/ 1218265 w 1294427"/>
              <a:gd name="connsiteY99" fmla="*/ 140379 h 989011"/>
              <a:gd name="connsiteX100" fmla="*/ 1211142 w 1294427"/>
              <a:gd name="connsiteY100" fmla="*/ 135119 h 989011"/>
              <a:gd name="connsiteX101" fmla="*/ 1209608 w 1294427"/>
              <a:gd name="connsiteY101" fmla="*/ 135667 h 989011"/>
              <a:gd name="connsiteX102" fmla="*/ 1207745 w 1294427"/>
              <a:gd name="connsiteY102" fmla="*/ 134243 h 989011"/>
              <a:gd name="connsiteX103" fmla="*/ 1205663 w 1294427"/>
              <a:gd name="connsiteY103" fmla="*/ 134243 h 989011"/>
              <a:gd name="connsiteX104" fmla="*/ 1203361 w 1294427"/>
              <a:gd name="connsiteY104" fmla="*/ 136325 h 989011"/>
              <a:gd name="connsiteX105" fmla="*/ 1203909 w 1294427"/>
              <a:gd name="connsiteY105" fmla="*/ 134571 h 989011"/>
              <a:gd name="connsiteX106" fmla="*/ 1203252 w 1294427"/>
              <a:gd name="connsiteY106" fmla="*/ 132708 h 989011"/>
              <a:gd name="connsiteX107" fmla="*/ 1199745 w 1294427"/>
              <a:gd name="connsiteY107" fmla="*/ 130845 h 989011"/>
              <a:gd name="connsiteX108" fmla="*/ 1197005 w 1294427"/>
              <a:gd name="connsiteY108" fmla="*/ 135229 h 989011"/>
              <a:gd name="connsiteX109" fmla="*/ 1194595 w 1294427"/>
              <a:gd name="connsiteY109" fmla="*/ 133475 h 989011"/>
              <a:gd name="connsiteX110" fmla="*/ 1194814 w 1294427"/>
              <a:gd name="connsiteY110" fmla="*/ 130517 h 989011"/>
              <a:gd name="connsiteX111" fmla="*/ 1196567 w 1294427"/>
              <a:gd name="connsiteY111" fmla="*/ 129311 h 989011"/>
              <a:gd name="connsiteX112" fmla="*/ 1195143 w 1294427"/>
              <a:gd name="connsiteY112" fmla="*/ 127229 h 989011"/>
              <a:gd name="connsiteX113" fmla="*/ 1191307 w 1294427"/>
              <a:gd name="connsiteY113" fmla="*/ 125695 h 989011"/>
              <a:gd name="connsiteX114" fmla="*/ 1187800 w 1294427"/>
              <a:gd name="connsiteY114" fmla="*/ 126572 h 989011"/>
              <a:gd name="connsiteX115" fmla="*/ 1189006 w 1294427"/>
              <a:gd name="connsiteY115" fmla="*/ 124489 h 989011"/>
              <a:gd name="connsiteX116" fmla="*/ 1188677 w 1294427"/>
              <a:gd name="connsiteY116" fmla="*/ 122736 h 989011"/>
              <a:gd name="connsiteX117" fmla="*/ 1184732 w 1294427"/>
              <a:gd name="connsiteY117" fmla="*/ 120106 h 989011"/>
              <a:gd name="connsiteX118" fmla="*/ 1181444 w 1294427"/>
              <a:gd name="connsiteY118" fmla="*/ 115942 h 989011"/>
              <a:gd name="connsiteX119" fmla="*/ 1182102 w 1294427"/>
              <a:gd name="connsiteY119" fmla="*/ 114517 h 989011"/>
              <a:gd name="connsiteX120" fmla="*/ 1180677 w 1294427"/>
              <a:gd name="connsiteY120" fmla="*/ 112764 h 989011"/>
              <a:gd name="connsiteX121" fmla="*/ 1177609 w 1294427"/>
              <a:gd name="connsiteY121" fmla="*/ 111887 h 989011"/>
              <a:gd name="connsiteX122" fmla="*/ 1175417 w 1294427"/>
              <a:gd name="connsiteY122" fmla="*/ 113640 h 989011"/>
              <a:gd name="connsiteX123" fmla="*/ 1166102 w 1294427"/>
              <a:gd name="connsiteY123" fmla="*/ 122407 h 989011"/>
              <a:gd name="connsiteX124" fmla="*/ 1156020 w 1294427"/>
              <a:gd name="connsiteY124" fmla="*/ 127448 h 989011"/>
              <a:gd name="connsiteX125" fmla="*/ 1164897 w 1294427"/>
              <a:gd name="connsiteY125" fmla="*/ 121421 h 989011"/>
              <a:gd name="connsiteX126" fmla="*/ 1170267 w 1294427"/>
              <a:gd name="connsiteY126" fmla="*/ 113312 h 989011"/>
              <a:gd name="connsiteX127" fmla="*/ 1175636 w 1294427"/>
              <a:gd name="connsiteY127" fmla="*/ 107942 h 989011"/>
              <a:gd name="connsiteX128" fmla="*/ 1176842 w 1294427"/>
              <a:gd name="connsiteY128" fmla="*/ 102024 h 989011"/>
              <a:gd name="connsiteX129" fmla="*/ 1173773 w 1294427"/>
              <a:gd name="connsiteY129" fmla="*/ 99942 h 989011"/>
              <a:gd name="connsiteX130" fmla="*/ 1167308 w 1294427"/>
              <a:gd name="connsiteY130" fmla="*/ 95449 h 989011"/>
              <a:gd name="connsiteX131" fmla="*/ 1161390 w 1294427"/>
              <a:gd name="connsiteY131" fmla="*/ 95449 h 989011"/>
              <a:gd name="connsiteX132" fmla="*/ 1155363 w 1294427"/>
              <a:gd name="connsiteY132" fmla="*/ 97860 h 989011"/>
              <a:gd name="connsiteX133" fmla="*/ 1151527 w 1294427"/>
              <a:gd name="connsiteY133" fmla="*/ 97860 h 989011"/>
              <a:gd name="connsiteX134" fmla="*/ 1149664 w 1294427"/>
              <a:gd name="connsiteY134" fmla="*/ 99285 h 989011"/>
              <a:gd name="connsiteX135" fmla="*/ 1142870 w 1294427"/>
              <a:gd name="connsiteY135" fmla="*/ 100381 h 989011"/>
              <a:gd name="connsiteX136" fmla="*/ 1136405 w 1294427"/>
              <a:gd name="connsiteY136" fmla="*/ 107504 h 989011"/>
              <a:gd name="connsiteX137" fmla="*/ 1130816 w 1294427"/>
              <a:gd name="connsiteY137" fmla="*/ 111668 h 989011"/>
              <a:gd name="connsiteX138" fmla="*/ 1135309 w 1294427"/>
              <a:gd name="connsiteY138" fmla="*/ 106627 h 989011"/>
              <a:gd name="connsiteX139" fmla="*/ 1134651 w 1294427"/>
              <a:gd name="connsiteY139" fmla="*/ 100161 h 989011"/>
              <a:gd name="connsiteX140" fmla="*/ 1135637 w 1294427"/>
              <a:gd name="connsiteY140" fmla="*/ 94572 h 989011"/>
              <a:gd name="connsiteX141" fmla="*/ 1135418 w 1294427"/>
              <a:gd name="connsiteY141" fmla="*/ 90518 h 989011"/>
              <a:gd name="connsiteX142" fmla="*/ 1127747 w 1294427"/>
              <a:gd name="connsiteY142" fmla="*/ 85915 h 989011"/>
              <a:gd name="connsiteX143" fmla="*/ 1127747 w 1294427"/>
              <a:gd name="connsiteY143" fmla="*/ 83943 h 989011"/>
              <a:gd name="connsiteX144" fmla="*/ 1132131 w 1294427"/>
              <a:gd name="connsiteY144" fmla="*/ 82189 h 989011"/>
              <a:gd name="connsiteX145" fmla="*/ 1135966 w 1294427"/>
              <a:gd name="connsiteY145" fmla="*/ 81970 h 989011"/>
              <a:gd name="connsiteX146" fmla="*/ 1135637 w 1294427"/>
              <a:gd name="connsiteY146" fmla="*/ 80107 h 989011"/>
              <a:gd name="connsiteX147" fmla="*/ 1123912 w 1294427"/>
              <a:gd name="connsiteY147" fmla="*/ 73532 h 989011"/>
              <a:gd name="connsiteX148" fmla="*/ 1122816 w 1294427"/>
              <a:gd name="connsiteY148" fmla="*/ 70573 h 989011"/>
              <a:gd name="connsiteX149" fmla="*/ 1125227 w 1294427"/>
              <a:gd name="connsiteY149" fmla="*/ 66847 h 989011"/>
              <a:gd name="connsiteX150" fmla="*/ 1131692 w 1294427"/>
              <a:gd name="connsiteY150" fmla="*/ 63669 h 989011"/>
              <a:gd name="connsiteX151" fmla="*/ 1134980 w 1294427"/>
              <a:gd name="connsiteY151" fmla="*/ 60053 h 989011"/>
              <a:gd name="connsiteX152" fmla="*/ 1132569 w 1294427"/>
              <a:gd name="connsiteY152" fmla="*/ 57313 h 989011"/>
              <a:gd name="connsiteX153" fmla="*/ 1129939 w 1294427"/>
              <a:gd name="connsiteY153" fmla="*/ 52163 h 989011"/>
              <a:gd name="connsiteX154" fmla="*/ 1127747 w 1294427"/>
              <a:gd name="connsiteY154" fmla="*/ 51944 h 989011"/>
              <a:gd name="connsiteX155" fmla="*/ 1125227 w 1294427"/>
              <a:gd name="connsiteY155" fmla="*/ 53149 h 989011"/>
              <a:gd name="connsiteX156" fmla="*/ 1123364 w 1294427"/>
              <a:gd name="connsiteY156" fmla="*/ 49971 h 989011"/>
              <a:gd name="connsiteX157" fmla="*/ 1119748 w 1294427"/>
              <a:gd name="connsiteY157" fmla="*/ 48108 h 989011"/>
              <a:gd name="connsiteX158" fmla="*/ 1115145 w 1294427"/>
              <a:gd name="connsiteY158" fmla="*/ 48656 h 989011"/>
              <a:gd name="connsiteX159" fmla="*/ 1109666 w 1294427"/>
              <a:gd name="connsiteY159" fmla="*/ 46355 h 989011"/>
              <a:gd name="connsiteX160" fmla="*/ 1106926 w 1294427"/>
              <a:gd name="connsiteY160" fmla="*/ 45478 h 989011"/>
              <a:gd name="connsiteX161" fmla="*/ 1103310 w 1294427"/>
              <a:gd name="connsiteY161" fmla="*/ 46574 h 989011"/>
              <a:gd name="connsiteX162" fmla="*/ 1097940 w 1294427"/>
              <a:gd name="connsiteY162" fmla="*/ 46574 h 989011"/>
              <a:gd name="connsiteX163" fmla="*/ 1095420 w 1294427"/>
              <a:gd name="connsiteY163" fmla="*/ 50629 h 989011"/>
              <a:gd name="connsiteX164" fmla="*/ 1095420 w 1294427"/>
              <a:gd name="connsiteY164" fmla="*/ 52820 h 989011"/>
              <a:gd name="connsiteX165" fmla="*/ 1092570 w 1294427"/>
              <a:gd name="connsiteY165" fmla="*/ 48766 h 989011"/>
              <a:gd name="connsiteX166" fmla="*/ 1094324 w 1294427"/>
              <a:gd name="connsiteY166" fmla="*/ 44821 h 989011"/>
              <a:gd name="connsiteX167" fmla="*/ 1096406 w 1294427"/>
              <a:gd name="connsiteY167" fmla="*/ 43506 h 989011"/>
              <a:gd name="connsiteX168" fmla="*/ 1096077 w 1294427"/>
              <a:gd name="connsiteY168" fmla="*/ 39560 h 989011"/>
              <a:gd name="connsiteX169" fmla="*/ 1097721 w 1294427"/>
              <a:gd name="connsiteY169" fmla="*/ 36273 h 989011"/>
              <a:gd name="connsiteX170" fmla="*/ 1100132 w 1294427"/>
              <a:gd name="connsiteY170" fmla="*/ 34848 h 989011"/>
              <a:gd name="connsiteX171" fmla="*/ 1100570 w 1294427"/>
              <a:gd name="connsiteY171" fmla="*/ 30355 h 989011"/>
              <a:gd name="connsiteX172" fmla="*/ 1101995 w 1294427"/>
              <a:gd name="connsiteY172" fmla="*/ 26191 h 989011"/>
              <a:gd name="connsiteX173" fmla="*/ 1100570 w 1294427"/>
              <a:gd name="connsiteY173" fmla="*/ 23451 h 989011"/>
              <a:gd name="connsiteX174" fmla="*/ 1099036 w 1294427"/>
              <a:gd name="connsiteY174" fmla="*/ 23232 h 989011"/>
              <a:gd name="connsiteX175" fmla="*/ 1093337 w 1294427"/>
              <a:gd name="connsiteY175" fmla="*/ 28602 h 989011"/>
              <a:gd name="connsiteX176" fmla="*/ 1092132 w 1294427"/>
              <a:gd name="connsiteY176" fmla="*/ 32766 h 989011"/>
              <a:gd name="connsiteX177" fmla="*/ 1090926 w 1294427"/>
              <a:gd name="connsiteY177" fmla="*/ 32766 h 989011"/>
              <a:gd name="connsiteX178" fmla="*/ 1087639 w 1294427"/>
              <a:gd name="connsiteY178" fmla="*/ 30465 h 989011"/>
              <a:gd name="connsiteX179" fmla="*/ 1082817 w 1294427"/>
              <a:gd name="connsiteY179" fmla="*/ 32328 h 989011"/>
              <a:gd name="connsiteX180" fmla="*/ 1081831 w 1294427"/>
              <a:gd name="connsiteY180" fmla="*/ 34739 h 989011"/>
              <a:gd name="connsiteX181" fmla="*/ 1082817 w 1294427"/>
              <a:gd name="connsiteY181" fmla="*/ 39560 h 989011"/>
              <a:gd name="connsiteX182" fmla="*/ 1079639 w 1294427"/>
              <a:gd name="connsiteY182" fmla="*/ 42958 h 989011"/>
              <a:gd name="connsiteX183" fmla="*/ 1077338 w 1294427"/>
              <a:gd name="connsiteY183" fmla="*/ 43177 h 989011"/>
              <a:gd name="connsiteX184" fmla="*/ 1076023 w 1294427"/>
              <a:gd name="connsiteY184" fmla="*/ 41314 h 989011"/>
              <a:gd name="connsiteX185" fmla="*/ 1073393 w 1294427"/>
              <a:gd name="connsiteY185" fmla="*/ 47341 h 989011"/>
              <a:gd name="connsiteX186" fmla="*/ 1073174 w 1294427"/>
              <a:gd name="connsiteY186" fmla="*/ 52163 h 989011"/>
              <a:gd name="connsiteX187" fmla="*/ 1071311 w 1294427"/>
              <a:gd name="connsiteY187" fmla="*/ 47231 h 989011"/>
              <a:gd name="connsiteX188" fmla="*/ 1071311 w 1294427"/>
              <a:gd name="connsiteY188" fmla="*/ 42300 h 989011"/>
              <a:gd name="connsiteX189" fmla="*/ 1073612 w 1294427"/>
              <a:gd name="connsiteY189" fmla="*/ 38245 h 989011"/>
              <a:gd name="connsiteX190" fmla="*/ 1071530 w 1294427"/>
              <a:gd name="connsiteY190" fmla="*/ 37588 h 989011"/>
              <a:gd name="connsiteX191" fmla="*/ 1068352 w 1294427"/>
              <a:gd name="connsiteY191" fmla="*/ 40875 h 989011"/>
              <a:gd name="connsiteX192" fmla="*/ 1067037 w 1294427"/>
              <a:gd name="connsiteY192" fmla="*/ 44053 h 989011"/>
              <a:gd name="connsiteX193" fmla="*/ 1063420 w 1294427"/>
              <a:gd name="connsiteY193" fmla="*/ 45149 h 989011"/>
              <a:gd name="connsiteX194" fmla="*/ 1066160 w 1294427"/>
              <a:gd name="connsiteY194" fmla="*/ 38026 h 989011"/>
              <a:gd name="connsiteX195" fmla="*/ 1063420 w 1294427"/>
              <a:gd name="connsiteY195" fmla="*/ 33424 h 989011"/>
              <a:gd name="connsiteX196" fmla="*/ 1059037 w 1294427"/>
              <a:gd name="connsiteY196" fmla="*/ 33972 h 989011"/>
              <a:gd name="connsiteX197" fmla="*/ 1059804 w 1294427"/>
              <a:gd name="connsiteY197" fmla="*/ 30794 h 989011"/>
              <a:gd name="connsiteX198" fmla="*/ 1065393 w 1294427"/>
              <a:gd name="connsiteY198" fmla="*/ 26520 h 989011"/>
              <a:gd name="connsiteX199" fmla="*/ 1070215 w 1294427"/>
              <a:gd name="connsiteY199" fmla="*/ 25314 h 989011"/>
              <a:gd name="connsiteX200" fmla="*/ 1075475 w 1294427"/>
              <a:gd name="connsiteY200" fmla="*/ 29369 h 989011"/>
              <a:gd name="connsiteX201" fmla="*/ 1082050 w 1294427"/>
              <a:gd name="connsiteY201" fmla="*/ 26629 h 989011"/>
              <a:gd name="connsiteX202" fmla="*/ 1086433 w 1294427"/>
              <a:gd name="connsiteY202" fmla="*/ 25424 h 989011"/>
              <a:gd name="connsiteX203" fmla="*/ 1091255 w 1294427"/>
              <a:gd name="connsiteY203" fmla="*/ 20602 h 989011"/>
              <a:gd name="connsiteX204" fmla="*/ 1091803 w 1294427"/>
              <a:gd name="connsiteY204" fmla="*/ 18410 h 989011"/>
              <a:gd name="connsiteX205" fmla="*/ 1093118 w 1294427"/>
              <a:gd name="connsiteY205" fmla="*/ 16109 h 989011"/>
              <a:gd name="connsiteX206" fmla="*/ 1092132 w 1294427"/>
              <a:gd name="connsiteY206" fmla="*/ 14027 h 989011"/>
              <a:gd name="connsiteX207" fmla="*/ 1086433 w 1294427"/>
              <a:gd name="connsiteY207" fmla="*/ 11726 h 989011"/>
              <a:gd name="connsiteX208" fmla="*/ 1084571 w 1294427"/>
              <a:gd name="connsiteY208" fmla="*/ 11726 h 989011"/>
              <a:gd name="connsiteX209" fmla="*/ 1084351 w 1294427"/>
              <a:gd name="connsiteY209" fmla="*/ 7781 h 989011"/>
              <a:gd name="connsiteX210" fmla="*/ 1082488 w 1294427"/>
              <a:gd name="connsiteY210" fmla="*/ 5918 h 989011"/>
              <a:gd name="connsiteX211" fmla="*/ 1080954 w 1294427"/>
              <a:gd name="connsiteY211" fmla="*/ 4603 h 989011"/>
              <a:gd name="connsiteX212" fmla="*/ 1081831 w 1294427"/>
              <a:gd name="connsiteY212" fmla="*/ 3178 h 989011"/>
              <a:gd name="connsiteX213" fmla="*/ 1084242 w 1294427"/>
              <a:gd name="connsiteY213" fmla="*/ 2301 h 989011"/>
              <a:gd name="connsiteX214" fmla="*/ 1085228 w 1294427"/>
              <a:gd name="connsiteY214" fmla="*/ 438 h 989011"/>
              <a:gd name="connsiteX215" fmla="*/ 1082927 w 1294427"/>
              <a:gd name="connsiteY215" fmla="*/ 0 h 989011"/>
              <a:gd name="connsiteX216" fmla="*/ 1073941 w 1294427"/>
              <a:gd name="connsiteY216" fmla="*/ 4383 h 989011"/>
              <a:gd name="connsiteX217" fmla="*/ 1071749 w 1294427"/>
              <a:gd name="connsiteY217" fmla="*/ 6356 h 989011"/>
              <a:gd name="connsiteX218" fmla="*/ 1065503 w 1294427"/>
              <a:gd name="connsiteY218" fmla="*/ 6904 h 989011"/>
              <a:gd name="connsiteX219" fmla="*/ 1060462 w 1294427"/>
              <a:gd name="connsiteY219" fmla="*/ 9972 h 989011"/>
              <a:gd name="connsiteX220" fmla="*/ 1050161 w 1294427"/>
              <a:gd name="connsiteY220" fmla="*/ 18191 h 989011"/>
              <a:gd name="connsiteX221" fmla="*/ 1044133 w 1294427"/>
              <a:gd name="connsiteY221" fmla="*/ 20493 h 989011"/>
              <a:gd name="connsiteX222" fmla="*/ 1032846 w 1294427"/>
              <a:gd name="connsiteY222" fmla="*/ 20493 h 989011"/>
              <a:gd name="connsiteX223" fmla="*/ 1026600 w 1294427"/>
              <a:gd name="connsiteY223" fmla="*/ 16438 h 989011"/>
              <a:gd name="connsiteX224" fmla="*/ 1023970 w 1294427"/>
              <a:gd name="connsiteY224" fmla="*/ 14575 h 989011"/>
              <a:gd name="connsiteX225" fmla="*/ 1023422 w 1294427"/>
              <a:gd name="connsiteY225" fmla="*/ 17205 h 989011"/>
              <a:gd name="connsiteX226" fmla="*/ 1019915 w 1294427"/>
              <a:gd name="connsiteY226" fmla="*/ 16657 h 989011"/>
              <a:gd name="connsiteX227" fmla="*/ 1015093 w 1294427"/>
              <a:gd name="connsiteY227" fmla="*/ 12493 h 989011"/>
              <a:gd name="connsiteX228" fmla="*/ 1011148 w 1294427"/>
              <a:gd name="connsiteY228" fmla="*/ 14356 h 989011"/>
              <a:gd name="connsiteX229" fmla="*/ 1009723 w 1294427"/>
              <a:gd name="connsiteY229" fmla="*/ 18191 h 989011"/>
              <a:gd name="connsiteX230" fmla="*/ 1007313 w 1294427"/>
              <a:gd name="connsiteY230" fmla="*/ 18410 h 989011"/>
              <a:gd name="connsiteX231" fmla="*/ 1006107 w 1294427"/>
              <a:gd name="connsiteY231" fmla="*/ 15342 h 989011"/>
              <a:gd name="connsiteX232" fmla="*/ 1007203 w 1294427"/>
              <a:gd name="connsiteY232" fmla="*/ 12383 h 989011"/>
              <a:gd name="connsiteX233" fmla="*/ 1011367 w 1294427"/>
              <a:gd name="connsiteY233" fmla="*/ 10630 h 989011"/>
              <a:gd name="connsiteX234" fmla="*/ 1009066 w 1294427"/>
              <a:gd name="connsiteY234" fmla="*/ 8548 h 989011"/>
              <a:gd name="connsiteX235" fmla="*/ 1003367 w 1294427"/>
              <a:gd name="connsiteY235" fmla="*/ 10301 h 989011"/>
              <a:gd name="connsiteX236" fmla="*/ 994381 w 1294427"/>
              <a:gd name="connsiteY236" fmla="*/ 15123 h 989011"/>
              <a:gd name="connsiteX237" fmla="*/ 987806 w 1294427"/>
              <a:gd name="connsiteY237" fmla="*/ 18410 h 989011"/>
              <a:gd name="connsiteX238" fmla="*/ 985395 w 1294427"/>
              <a:gd name="connsiteY238" fmla="*/ 23451 h 989011"/>
              <a:gd name="connsiteX239" fmla="*/ 986382 w 1294427"/>
              <a:gd name="connsiteY239" fmla="*/ 27616 h 989011"/>
              <a:gd name="connsiteX240" fmla="*/ 992080 w 1294427"/>
              <a:gd name="connsiteY240" fmla="*/ 29040 h 989011"/>
              <a:gd name="connsiteX241" fmla="*/ 988792 w 1294427"/>
              <a:gd name="connsiteY241" fmla="*/ 31780 h 989011"/>
              <a:gd name="connsiteX242" fmla="*/ 982546 w 1294427"/>
              <a:gd name="connsiteY242" fmla="*/ 31780 h 989011"/>
              <a:gd name="connsiteX243" fmla="*/ 976519 w 1294427"/>
              <a:gd name="connsiteY243" fmla="*/ 37040 h 989011"/>
              <a:gd name="connsiteX244" fmla="*/ 971807 w 1294427"/>
              <a:gd name="connsiteY244" fmla="*/ 47670 h 989011"/>
              <a:gd name="connsiteX245" fmla="*/ 969177 w 1294427"/>
              <a:gd name="connsiteY245" fmla="*/ 55779 h 989011"/>
              <a:gd name="connsiteX246" fmla="*/ 966875 w 1294427"/>
              <a:gd name="connsiteY246" fmla="*/ 56108 h 989011"/>
              <a:gd name="connsiteX247" fmla="*/ 965889 w 1294427"/>
              <a:gd name="connsiteY247" fmla="*/ 54355 h 989011"/>
              <a:gd name="connsiteX248" fmla="*/ 967423 w 1294427"/>
              <a:gd name="connsiteY248" fmla="*/ 46245 h 989011"/>
              <a:gd name="connsiteX249" fmla="*/ 974546 w 1294427"/>
              <a:gd name="connsiteY249" fmla="*/ 35506 h 989011"/>
              <a:gd name="connsiteX250" fmla="*/ 974875 w 1294427"/>
              <a:gd name="connsiteY250" fmla="*/ 32437 h 989011"/>
              <a:gd name="connsiteX251" fmla="*/ 972464 w 1294427"/>
              <a:gd name="connsiteY251" fmla="*/ 32218 h 989011"/>
              <a:gd name="connsiteX252" fmla="*/ 960300 w 1294427"/>
              <a:gd name="connsiteY252" fmla="*/ 37369 h 989011"/>
              <a:gd name="connsiteX253" fmla="*/ 955259 w 1294427"/>
              <a:gd name="connsiteY253" fmla="*/ 37369 h 989011"/>
              <a:gd name="connsiteX254" fmla="*/ 952191 w 1294427"/>
              <a:gd name="connsiteY254" fmla="*/ 35835 h 989011"/>
              <a:gd name="connsiteX255" fmla="*/ 948575 w 1294427"/>
              <a:gd name="connsiteY255" fmla="*/ 31013 h 989011"/>
              <a:gd name="connsiteX256" fmla="*/ 942876 w 1294427"/>
              <a:gd name="connsiteY256" fmla="*/ 29588 h 989011"/>
              <a:gd name="connsiteX257" fmla="*/ 939917 w 1294427"/>
              <a:gd name="connsiteY257" fmla="*/ 29807 h 989011"/>
              <a:gd name="connsiteX258" fmla="*/ 940465 w 1294427"/>
              <a:gd name="connsiteY258" fmla="*/ 31561 h 989011"/>
              <a:gd name="connsiteX259" fmla="*/ 947588 w 1294427"/>
              <a:gd name="connsiteY259" fmla="*/ 34739 h 989011"/>
              <a:gd name="connsiteX260" fmla="*/ 950218 w 1294427"/>
              <a:gd name="connsiteY260" fmla="*/ 37807 h 989011"/>
              <a:gd name="connsiteX261" fmla="*/ 947807 w 1294427"/>
              <a:gd name="connsiteY261" fmla="*/ 39232 h 989011"/>
              <a:gd name="connsiteX262" fmla="*/ 940904 w 1294427"/>
              <a:gd name="connsiteY262" fmla="*/ 37478 h 989011"/>
              <a:gd name="connsiteX263" fmla="*/ 932794 w 1294427"/>
              <a:gd name="connsiteY263" fmla="*/ 36273 h 989011"/>
              <a:gd name="connsiteX264" fmla="*/ 922931 w 1294427"/>
              <a:gd name="connsiteY264" fmla="*/ 41095 h 989011"/>
              <a:gd name="connsiteX265" fmla="*/ 910439 w 1294427"/>
              <a:gd name="connsiteY265" fmla="*/ 51505 h 989011"/>
              <a:gd name="connsiteX266" fmla="*/ 896521 w 1294427"/>
              <a:gd name="connsiteY266" fmla="*/ 58080 h 989011"/>
              <a:gd name="connsiteX267" fmla="*/ 886987 w 1294427"/>
              <a:gd name="connsiteY267" fmla="*/ 65204 h 989011"/>
              <a:gd name="connsiteX268" fmla="*/ 876905 w 1294427"/>
              <a:gd name="connsiteY268" fmla="*/ 74190 h 989011"/>
              <a:gd name="connsiteX269" fmla="*/ 864741 w 1294427"/>
              <a:gd name="connsiteY269" fmla="*/ 85148 h 989011"/>
              <a:gd name="connsiteX270" fmla="*/ 856742 w 1294427"/>
              <a:gd name="connsiteY270" fmla="*/ 88436 h 989011"/>
              <a:gd name="connsiteX271" fmla="*/ 852577 w 1294427"/>
              <a:gd name="connsiteY271" fmla="*/ 89093 h 989011"/>
              <a:gd name="connsiteX272" fmla="*/ 845783 w 1294427"/>
              <a:gd name="connsiteY272" fmla="*/ 93038 h 989011"/>
              <a:gd name="connsiteX273" fmla="*/ 840413 w 1294427"/>
              <a:gd name="connsiteY273" fmla="*/ 93367 h 989011"/>
              <a:gd name="connsiteX274" fmla="*/ 832304 w 1294427"/>
              <a:gd name="connsiteY274" fmla="*/ 98408 h 989011"/>
              <a:gd name="connsiteX275" fmla="*/ 825181 w 1294427"/>
              <a:gd name="connsiteY275" fmla="*/ 98627 h 989011"/>
              <a:gd name="connsiteX276" fmla="*/ 821565 w 1294427"/>
              <a:gd name="connsiteY276" fmla="*/ 95888 h 989011"/>
              <a:gd name="connsiteX277" fmla="*/ 814442 w 1294427"/>
              <a:gd name="connsiteY277" fmla="*/ 95230 h 989011"/>
              <a:gd name="connsiteX278" fmla="*/ 807866 w 1294427"/>
              <a:gd name="connsiteY278" fmla="*/ 91285 h 989011"/>
              <a:gd name="connsiteX279" fmla="*/ 803045 w 1294427"/>
              <a:gd name="connsiteY279" fmla="*/ 88655 h 989011"/>
              <a:gd name="connsiteX280" fmla="*/ 795702 w 1294427"/>
              <a:gd name="connsiteY280" fmla="*/ 85039 h 989011"/>
              <a:gd name="connsiteX281" fmla="*/ 792963 w 1294427"/>
              <a:gd name="connsiteY281" fmla="*/ 85696 h 989011"/>
              <a:gd name="connsiteX282" fmla="*/ 787264 w 1294427"/>
              <a:gd name="connsiteY282" fmla="*/ 91285 h 989011"/>
              <a:gd name="connsiteX283" fmla="*/ 778717 w 1294427"/>
              <a:gd name="connsiteY283" fmla="*/ 100490 h 989011"/>
              <a:gd name="connsiteX284" fmla="*/ 776525 w 1294427"/>
              <a:gd name="connsiteY284" fmla="*/ 106079 h 989011"/>
              <a:gd name="connsiteX285" fmla="*/ 771813 w 1294427"/>
              <a:gd name="connsiteY285" fmla="*/ 110572 h 989011"/>
              <a:gd name="connsiteX286" fmla="*/ 769402 w 1294427"/>
              <a:gd name="connsiteY286" fmla="*/ 116490 h 989011"/>
              <a:gd name="connsiteX287" fmla="*/ 765785 w 1294427"/>
              <a:gd name="connsiteY287" fmla="*/ 115942 h 989011"/>
              <a:gd name="connsiteX288" fmla="*/ 762717 w 1294427"/>
              <a:gd name="connsiteY288" fmla="*/ 113640 h 989011"/>
              <a:gd name="connsiteX289" fmla="*/ 759977 w 1294427"/>
              <a:gd name="connsiteY289" fmla="*/ 115503 h 989011"/>
              <a:gd name="connsiteX290" fmla="*/ 764361 w 1294427"/>
              <a:gd name="connsiteY290" fmla="*/ 125585 h 989011"/>
              <a:gd name="connsiteX291" fmla="*/ 770279 w 1294427"/>
              <a:gd name="connsiteY291" fmla="*/ 146845 h 989011"/>
              <a:gd name="connsiteX292" fmla="*/ 776196 w 1294427"/>
              <a:gd name="connsiteY292" fmla="*/ 163173 h 989011"/>
              <a:gd name="connsiteX293" fmla="*/ 778607 w 1294427"/>
              <a:gd name="connsiteY293" fmla="*/ 177748 h 989011"/>
              <a:gd name="connsiteX294" fmla="*/ 777182 w 1294427"/>
              <a:gd name="connsiteY294" fmla="*/ 190898 h 989011"/>
              <a:gd name="connsiteX295" fmla="*/ 771593 w 1294427"/>
              <a:gd name="connsiteY295" fmla="*/ 200980 h 989011"/>
              <a:gd name="connsiteX296" fmla="*/ 767429 w 1294427"/>
              <a:gd name="connsiteY296" fmla="*/ 207008 h 989011"/>
              <a:gd name="connsiteX297" fmla="*/ 767429 w 1294427"/>
              <a:gd name="connsiteY297" fmla="*/ 209638 h 989011"/>
              <a:gd name="connsiteX298" fmla="*/ 776415 w 1294427"/>
              <a:gd name="connsiteY298" fmla="*/ 220596 h 989011"/>
              <a:gd name="connsiteX299" fmla="*/ 781456 w 1294427"/>
              <a:gd name="connsiteY299" fmla="*/ 222788 h 989011"/>
              <a:gd name="connsiteX300" fmla="*/ 781237 w 1294427"/>
              <a:gd name="connsiteY300" fmla="*/ 217637 h 989011"/>
              <a:gd name="connsiteX301" fmla="*/ 783648 w 1294427"/>
              <a:gd name="connsiteY301" fmla="*/ 219939 h 989011"/>
              <a:gd name="connsiteX302" fmla="*/ 787483 w 1294427"/>
              <a:gd name="connsiteY302" fmla="*/ 217528 h 989011"/>
              <a:gd name="connsiteX303" fmla="*/ 790990 w 1294427"/>
              <a:gd name="connsiteY303" fmla="*/ 217528 h 989011"/>
              <a:gd name="connsiteX304" fmla="*/ 787483 w 1294427"/>
              <a:gd name="connsiteY304" fmla="*/ 220487 h 989011"/>
              <a:gd name="connsiteX305" fmla="*/ 787155 w 1294427"/>
              <a:gd name="connsiteY305" fmla="*/ 223555 h 989011"/>
              <a:gd name="connsiteX306" fmla="*/ 798990 w 1294427"/>
              <a:gd name="connsiteY306" fmla="*/ 232870 h 989011"/>
              <a:gd name="connsiteX307" fmla="*/ 796031 w 1294427"/>
              <a:gd name="connsiteY307" fmla="*/ 234952 h 989011"/>
              <a:gd name="connsiteX308" fmla="*/ 790990 w 1294427"/>
              <a:gd name="connsiteY308" fmla="*/ 234294 h 989011"/>
              <a:gd name="connsiteX309" fmla="*/ 789566 w 1294427"/>
              <a:gd name="connsiteY309" fmla="*/ 237582 h 989011"/>
              <a:gd name="connsiteX310" fmla="*/ 788908 w 1294427"/>
              <a:gd name="connsiteY310" fmla="*/ 250075 h 989011"/>
              <a:gd name="connsiteX311" fmla="*/ 789456 w 1294427"/>
              <a:gd name="connsiteY311" fmla="*/ 255444 h 989011"/>
              <a:gd name="connsiteX312" fmla="*/ 791867 w 1294427"/>
              <a:gd name="connsiteY312" fmla="*/ 257417 h 989011"/>
              <a:gd name="connsiteX313" fmla="*/ 795374 w 1294427"/>
              <a:gd name="connsiteY313" fmla="*/ 254458 h 989011"/>
              <a:gd name="connsiteX314" fmla="*/ 800743 w 1294427"/>
              <a:gd name="connsiteY314" fmla="*/ 252924 h 989011"/>
              <a:gd name="connsiteX315" fmla="*/ 804579 w 1294427"/>
              <a:gd name="connsiteY315" fmla="*/ 254677 h 989011"/>
              <a:gd name="connsiteX316" fmla="*/ 806332 w 1294427"/>
              <a:gd name="connsiteY316" fmla="*/ 257855 h 989011"/>
              <a:gd name="connsiteX317" fmla="*/ 812579 w 1294427"/>
              <a:gd name="connsiteY317" fmla="*/ 255992 h 989011"/>
              <a:gd name="connsiteX318" fmla="*/ 820030 w 1294427"/>
              <a:gd name="connsiteY318" fmla="*/ 258294 h 989011"/>
              <a:gd name="connsiteX319" fmla="*/ 826496 w 1294427"/>
              <a:gd name="connsiteY319" fmla="*/ 261800 h 989011"/>
              <a:gd name="connsiteX320" fmla="*/ 820250 w 1294427"/>
              <a:gd name="connsiteY320" fmla="*/ 265088 h 989011"/>
              <a:gd name="connsiteX321" fmla="*/ 821674 w 1294427"/>
              <a:gd name="connsiteY321" fmla="*/ 270458 h 989011"/>
              <a:gd name="connsiteX322" fmla="*/ 820140 w 1294427"/>
              <a:gd name="connsiteY322" fmla="*/ 275279 h 989011"/>
              <a:gd name="connsiteX323" fmla="*/ 812140 w 1294427"/>
              <a:gd name="connsiteY323" fmla="*/ 276156 h 989011"/>
              <a:gd name="connsiteX324" fmla="*/ 812798 w 1294427"/>
              <a:gd name="connsiteY324" fmla="*/ 272869 h 989011"/>
              <a:gd name="connsiteX325" fmla="*/ 807976 w 1294427"/>
              <a:gd name="connsiteY325" fmla="*/ 270129 h 989011"/>
              <a:gd name="connsiteX326" fmla="*/ 805017 w 1294427"/>
              <a:gd name="connsiteY326" fmla="*/ 271882 h 989011"/>
              <a:gd name="connsiteX327" fmla="*/ 798771 w 1294427"/>
              <a:gd name="connsiteY327" fmla="*/ 271225 h 989011"/>
              <a:gd name="connsiteX328" fmla="*/ 796141 w 1294427"/>
              <a:gd name="connsiteY328" fmla="*/ 268595 h 989011"/>
              <a:gd name="connsiteX329" fmla="*/ 793839 w 1294427"/>
              <a:gd name="connsiteY329" fmla="*/ 261800 h 989011"/>
              <a:gd name="connsiteX330" fmla="*/ 789675 w 1294427"/>
              <a:gd name="connsiteY330" fmla="*/ 260266 h 989011"/>
              <a:gd name="connsiteX331" fmla="*/ 787374 w 1294427"/>
              <a:gd name="connsiteY331" fmla="*/ 260595 h 989011"/>
              <a:gd name="connsiteX332" fmla="*/ 781675 w 1294427"/>
              <a:gd name="connsiteY332" fmla="*/ 256102 h 989011"/>
              <a:gd name="connsiteX333" fmla="*/ 782333 w 1294427"/>
              <a:gd name="connsiteY333" fmla="*/ 248760 h 989011"/>
              <a:gd name="connsiteX334" fmla="*/ 787593 w 1294427"/>
              <a:gd name="connsiteY334" fmla="*/ 234514 h 989011"/>
              <a:gd name="connsiteX335" fmla="*/ 786936 w 1294427"/>
              <a:gd name="connsiteY335" fmla="*/ 230021 h 989011"/>
              <a:gd name="connsiteX336" fmla="*/ 785073 w 1294427"/>
              <a:gd name="connsiteY336" fmla="*/ 229801 h 989011"/>
              <a:gd name="connsiteX337" fmla="*/ 780908 w 1294427"/>
              <a:gd name="connsiteY337" fmla="*/ 234294 h 989011"/>
              <a:gd name="connsiteX338" fmla="*/ 780360 w 1294427"/>
              <a:gd name="connsiteY338" fmla="*/ 248321 h 989011"/>
              <a:gd name="connsiteX339" fmla="*/ 778059 w 1294427"/>
              <a:gd name="connsiteY339" fmla="*/ 257527 h 989011"/>
              <a:gd name="connsiteX340" fmla="*/ 773676 w 1294427"/>
              <a:gd name="connsiteY340" fmla="*/ 262348 h 989011"/>
              <a:gd name="connsiteX341" fmla="*/ 773676 w 1294427"/>
              <a:gd name="connsiteY341" fmla="*/ 266184 h 989011"/>
              <a:gd name="connsiteX342" fmla="*/ 776744 w 1294427"/>
              <a:gd name="connsiteY342" fmla="*/ 261143 h 989011"/>
              <a:gd name="connsiteX343" fmla="*/ 780032 w 1294427"/>
              <a:gd name="connsiteY343" fmla="*/ 261143 h 989011"/>
              <a:gd name="connsiteX344" fmla="*/ 782333 w 1294427"/>
              <a:gd name="connsiteY344" fmla="*/ 263444 h 989011"/>
              <a:gd name="connsiteX345" fmla="*/ 788251 w 1294427"/>
              <a:gd name="connsiteY345" fmla="*/ 263444 h 989011"/>
              <a:gd name="connsiteX346" fmla="*/ 790661 w 1294427"/>
              <a:gd name="connsiteY346" fmla="*/ 269033 h 989011"/>
              <a:gd name="connsiteX347" fmla="*/ 790333 w 1294427"/>
              <a:gd name="connsiteY347" fmla="*/ 277581 h 989011"/>
              <a:gd name="connsiteX348" fmla="*/ 785511 w 1294427"/>
              <a:gd name="connsiteY348" fmla="*/ 282950 h 989011"/>
              <a:gd name="connsiteX349" fmla="*/ 778607 w 1294427"/>
              <a:gd name="connsiteY349" fmla="*/ 285581 h 989011"/>
              <a:gd name="connsiteX350" fmla="*/ 784853 w 1294427"/>
              <a:gd name="connsiteY350" fmla="*/ 277581 h 989011"/>
              <a:gd name="connsiteX351" fmla="*/ 784525 w 1294427"/>
              <a:gd name="connsiteY351" fmla="*/ 274841 h 989011"/>
              <a:gd name="connsiteX352" fmla="*/ 781347 w 1294427"/>
              <a:gd name="connsiteY352" fmla="*/ 273307 h 989011"/>
              <a:gd name="connsiteX353" fmla="*/ 779484 w 1294427"/>
              <a:gd name="connsiteY353" fmla="*/ 271554 h 989011"/>
              <a:gd name="connsiteX354" fmla="*/ 776744 w 1294427"/>
              <a:gd name="connsiteY354" fmla="*/ 273964 h 989011"/>
              <a:gd name="connsiteX355" fmla="*/ 769511 w 1294427"/>
              <a:gd name="connsiteY355" fmla="*/ 279663 h 989011"/>
              <a:gd name="connsiteX356" fmla="*/ 768963 w 1294427"/>
              <a:gd name="connsiteY356" fmla="*/ 283827 h 989011"/>
              <a:gd name="connsiteX357" fmla="*/ 764580 w 1294427"/>
              <a:gd name="connsiteY357" fmla="*/ 285361 h 989011"/>
              <a:gd name="connsiteX358" fmla="*/ 760197 w 1294427"/>
              <a:gd name="connsiteY358" fmla="*/ 287443 h 989011"/>
              <a:gd name="connsiteX359" fmla="*/ 758991 w 1294427"/>
              <a:gd name="connsiteY359" fmla="*/ 282950 h 989011"/>
              <a:gd name="connsiteX360" fmla="*/ 757128 w 1294427"/>
              <a:gd name="connsiteY360" fmla="*/ 281964 h 989011"/>
              <a:gd name="connsiteX361" fmla="*/ 751101 w 1294427"/>
              <a:gd name="connsiteY361" fmla="*/ 282512 h 989011"/>
              <a:gd name="connsiteX362" fmla="*/ 747923 w 1294427"/>
              <a:gd name="connsiteY362" fmla="*/ 280978 h 989011"/>
              <a:gd name="connsiteX363" fmla="*/ 747265 w 1294427"/>
              <a:gd name="connsiteY363" fmla="*/ 275937 h 989011"/>
              <a:gd name="connsiteX364" fmla="*/ 743978 w 1294427"/>
              <a:gd name="connsiteY364" fmla="*/ 275060 h 989011"/>
              <a:gd name="connsiteX365" fmla="*/ 741348 w 1294427"/>
              <a:gd name="connsiteY365" fmla="*/ 276156 h 989011"/>
              <a:gd name="connsiteX366" fmla="*/ 737184 w 1294427"/>
              <a:gd name="connsiteY366" fmla="*/ 275937 h 989011"/>
              <a:gd name="connsiteX367" fmla="*/ 736636 w 1294427"/>
              <a:gd name="connsiteY367" fmla="*/ 272101 h 989011"/>
              <a:gd name="connsiteX368" fmla="*/ 733348 w 1294427"/>
              <a:gd name="connsiteY368" fmla="*/ 269800 h 989011"/>
              <a:gd name="connsiteX369" fmla="*/ 730060 w 1294427"/>
              <a:gd name="connsiteY369" fmla="*/ 271663 h 989011"/>
              <a:gd name="connsiteX370" fmla="*/ 727978 w 1294427"/>
              <a:gd name="connsiteY370" fmla="*/ 271334 h 989011"/>
              <a:gd name="connsiteX371" fmla="*/ 727650 w 1294427"/>
              <a:gd name="connsiteY371" fmla="*/ 266074 h 989011"/>
              <a:gd name="connsiteX372" fmla="*/ 725787 w 1294427"/>
              <a:gd name="connsiteY372" fmla="*/ 262239 h 989011"/>
              <a:gd name="connsiteX373" fmla="*/ 726006 w 1294427"/>
              <a:gd name="connsiteY373" fmla="*/ 259499 h 989011"/>
              <a:gd name="connsiteX374" fmla="*/ 730389 w 1294427"/>
              <a:gd name="connsiteY374" fmla="*/ 257965 h 989011"/>
              <a:gd name="connsiteX375" fmla="*/ 735430 w 1294427"/>
              <a:gd name="connsiteY375" fmla="*/ 250732 h 989011"/>
              <a:gd name="connsiteX376" fmla="*/ 738170 w 1294427"/>
              <a:gd name="connsiteY376" fmla="*/ 250184 h 989011"/>
              <a:gd name="connsiteX377" fmla="*/ 741129 w 1294427"/>
              <a:gd name="connsiteY377" fmla="*/ 246678 h 989011"/>
              <a:gd name="connsiteX378" fmla="*/ 740800 w 1294427"/>
              <a:gd name="connsiteY378" fmla="*/ 243719 h 989011"/>
              <a:gd name="connsiteX379" fmla="*/ 734554 w 1294427"/>
              <a:gd name="connsiteY379" fmla="*/ 237144 h 989011"/>
              <a:gd name="connsiteX380" fmla="*/ 730718 w 1294427"/>
              <a:gd name="connsiteY380" fmla="*/ 235390 h 989011"/>
              <a:gd name="connsiteX381" fmla="*/ 726006 w 1294427"/>
              <a:gd name="connsiteY381" fmla="*/ 235171 h 989011"/>
              <a:gd name="connsiteX382" fmla="*/ 718335 w 1294427"/>
              <a:gd name="connsiteY382" fmla="*/ 239335 h 989011"/>
              <a:gd name="connsiteX383" fmla="*/ 713951 w 1294427"/>
              <a:gd name="connsiteY383" fmla="*/ 239555 h 989011"/>
              <a:gd name="connsiteX384" fmla="*/ 710006 w 1294427"/>
              <a:gd name="connsiteY384" fmla="*/ 236815 h 989011"/>
              <a:gd name="connsiteX385" fmla="*/ 705842 w 1294427"/>
              <a:gd name="connsiteY385" fmla="*/ 237034 h 989011"/>
              <a:gd name="connsiteX386" fmla="*/ 691486 w 1294427"/>
              <a:gd name="connsiteY386" fmla="*/ 242952 h 989011"/>
              <a:gd name="connsiteX387" fmla="*/ 690500 w 1294427"/>
              <a:gd name="connsiteY387" fmla="*/ 245363 h 989011"/>
              <a:gd name="connsiteX388" fmla="*/ 692801 w 1294427"/>
              <a:gd name="connsiteY388" fmla="*/ 247773 h 989011"/>
              <a:gd name="connsiteX389" fmla="*/ 698171 w 1294427"/>
              <a:gd name="connsiteY389" fmla="*/ 252595 h 989011"/>
              <a:gd name="connsiteX390" fmla="*/ 697294 w 1294427"/>
              <a:gd name="connsiteY390" fmla="*/ 254129 h 989011"/>
              <a:gd name="connsiteX391" fmla="*/ 693349 w 1294427"/>
              <a:gd name="connsiteY391" fmla="*/ 253472 h 989011"/>
              <a:gd name="connsiteX392" fmla="*/ 689185 w 1294427"/>
              <a:gd name="connsiteY392" fmla="*/ 253472 h 989011"/>
              <a:gd name="connsiteX393" fmla="*/ 687432 w 1294427"/>
              <a:gd name="connsiteY393" fmla="*/ 251061 h 989011"/>
              <a:gd name="connsiteX394" fmla="*/ 682939 w 1294427"/>
              <a:gd name="connsiteY394" fmla="*/ 249527 h 989011"/>
              <a:gd name="connsiteX395" fmla="*/ 674391 w 1294427"/>
              <a:gd name="connsiteY395" fmla="*/ 248102 h 989011"/>
              <a:gd name="connsiteX396" fmla="*/ 665186 w 1294427"/>
              <a:gd name="connsiteY396" fmla="*/ 249527 h 989011"/>
              <a:gd name="connsiteX397" fmla="*/ 662117 w 1294427"/>
              <a:gd name="connsiteY397" fmla="*/ 252157 h 989011"/>
              <a:gd name="connsiteX398" fmla="*/ 661789 w 1294427"/>
              <a:gd name="connsiteY398" fmla="*/ 254568 h 989011"/>
              <a:gd name="connsiteX399" fmla="*/ 656967 w 1294427"/>
              <a:gd name="connsiteY399" fmla="*/ 254787 h 989011"/>
              <a:gd name="connsiteX400" fmla="*/ 655871 w 1294427"/>
              <a:gd name="connsiteY400" fmla="*/ 253253 h 989011"/>
              <a:gd name="connsiteX401" fmla="*/ 652255 w 1294427"/>
              <a:gd name="connsiteY401" fmla="*/ 253253 h 989011"/>
              <a:gd name="connsiteX402" fmla="*/ 645460 w 1294427"/>
              <a:gd name="connsiteY402" fmla="*/ 257198 h 989011"/>
              <a:gd name="connsiteX403" fmla="*/ 645460 w 1294427"/>
              <a:gd name="connsiteY403" fmla="*/ 259828 h 989011"/>
              <a:gd name="connsiteX404" fmla="*/ 641844 w 1294427"/>
              <a:gd name="connsiteY404" fmla="*/ 261252 h 989011"/>
              <a:gd name="connsiteX405" fmla="*/ 634502 w 1294427"/>
              <a:gd name="connsiteY405" fmla="*/ 264540 h 989011"/>
              <a:gd name="connsiteX406" fmla="*/ 629461 w 1294427"/>
              <a:gd name="connsiteY406" fmla="*/ 267828 h 989011"/>
              <a:gd name="connsiteX407" fmla="*/ 626502 w 1294427"/>
              <a:gd name="connsiteY407" fmla="*/ 268376 h 989011"/>
              <a:gd name="connsiteX408" fmla="*/ 627707 w 1294427"/>
              <a:gd name="connsiteY408" fmla="*/ 266622 h 989011"/>
              <a:gd name="connsiteX409" fmla="*/ 628913 w 1294427"/>
              <a:gd name="connsiteY409" fmla="*/ 263663 h 989011"/>
              <a:gd name="connsiteX410" fmla="*/ 624968 w 1294427"/>
              <a:gd name="connsiteY410" fmla="*/ 265417 h 989011"/>
              <a:gd name="connsiteX411" fmla="*/ 621132 w 1294427"/>
              <a:gd name="connsiteY411" fmla="*/ 271115 h 989011"/>
              <a:gd name="connsiteX412" fmla="*/ 620913 w 1294427"/>
              <a:gd name="connsiteY412" fmla="*/ 272869 h 989011"/>
              <a:gd name="connsiteX413" fmla="*/ 627488 w 1294427"/>
              <a:gd name="connsiteY413" fmla="*/ 280978 h 989011"/>
              <a:gd name="connsiteX414" fmla="*/ 633735 w 1294427"/>
              <a:gd name="connsiteY414" fmla="*/ 290731 h 989011"/>
              <a:gd name="connsiteX415" fmla="*/ 640529 w 1294427"/>
              <a:gd name="connsiteY415" fmla="*/ 292484 h 989011"/>
              <a:gd name="connsiteX416" fmla="*/ 645570 w 1294427"/>
              <a:gd name="connsiteY416" fmla="*/ 299388 h 989011"/>
              <a:gd name="connsiteX417" fmla="*/ 650720 w 1294427"/>
              <a:gd name="connsiteY417" fmla="*/ 302128 h 989011"/>
              <a:gd name="connsiteX418" fmla="*/ 652803 w 1294427"/>
              <a:gd name="connsiteY418" fmla="*/ 307826 h 989011"/>
              <a:gd name="connsiteX419" fmla="*/ 657624 w 1294427"/>
              <a:gd name="connsiteY419" fmla="*/ 309032 h 989011"/>
              <a:gd name="connsiteX420" fmla="*/ 663213 w 1294427"/>
              <a:gd name="connsiteY420" fmla="*/ 311991 h 989011"/>
              <a:gd name="connsiteX421" fmla="*/ 661460 w 1294427"/>
              <a:gd name="connsiteY421" fmla="*/ 313415 h 989011"/>
              <a:gd name="connsiteX422" fmla="*/ 653350 w 1294427"/>
              <a:gd name="connsiteY422" fmla="*/ 313634 h 989011"/>
              <a:gd name="connsiteX423" fmla="*/ 652474 w 1294427"/>
              <a:gd name="connsiteY423" fmla="*/ 308813 h 989011"/>
              <a:gd name="connsiteX424" fmla="*/ 646885 w 1294427"/>
              <a:gd name="connsiteY424" fmla="*/ 304977 h 989011"/>
              <a:gd name="connsiteX425" fmla="*/ 643597 w 1294427"/>
              <a:gd name="connsiteY425" fmla="*/ 302347 h 989011"/>
              <a:gd name="connsiteX426" fmla="*/ 641296 w 1294427"/>
              <a:gd name="connsiteY426" fmla="*/ 302676 h 989011"/>
              <a:gd name="connsiteX427" fmla="*/ 635926 w 1294427"/>
              <a:gd name="connsiteY427" fmla="*/ 308265 h 989011"/>
              <a:gd name="connsiteX428" fmla="*/ 632967 w 1294427"/>
              <a:gd name="connsiteY428" fmla="*/ 308265 h 989011"/>
              <a:gd name="connsiteX429" fmla="*/ 629680 w 1294427"/>
              <a:gd name="connsiteY429" fmla="*/ 303553 h 989011"/>
              <a:gd name="connsiteX430" fmla="*/ 633844 w 1294427"/>
              <a:gd name="connsiteY430" fmla="*/ 299060 h 989011"/>
              <a:gd name="connsiteX431" fmla="*/ 633844 w 1294427"/>
              <a:gd name="connsiteY431" fmla="*/ 297197 h 989011"/>
              <a:gd name="connsiteX432" fmla="*/ 630009 w 1294427"/>
              <a:gd name="connsiteY432" fmla="*/ 297525 h 989011"/>
              <a:gd name="connsiteX433" fmla="*/ 626392 w 1294427"/>
              <a:gd name="connsiteY433" fmla="*/ 302566 h 989011"/>
              <a:gd name="connsiteX434" fmla="*/ 627488 w 1294427"/>
              <a:gd name="connsiteY434" fmla="*/ 312319 h 989011"/>
              <a:gd name="connsiteX435" fmla="*/ 628913 w 1294427"/>
              <a:gd name="connsiteY435" fmla="*/ 314073 h 989011"/>
              <a:gd name="connsiteX436" fmla="*/ 629132 w 1294427"/>
              <a:gd name="connsiteY436" fmla="*/ 317689 h 989011"/>
              <a:gd name="connsiteX437" fmla="*/ 623981 w 1294427"/>
              <a:gd name="connsiteY437" fmla="*/ 322511 h 989011"/>
              <a:gd name="connsiteX438" fmla="*/ 620146 w 1294427"/>
              <a:gd name="connsiteY438" fmla="*/ 328538 h 989011"/>
              <a:gd name="connsiteX439" fmla="*/ 618941 w 1294427"/>
              <a:gd name="connsiteY439" fmla="*/ 335332 h 989011"/>
              <a:gd name="connsiteX440" fmla="*/ 619598 w 1294427"/>
              <a:gd name="connsiteY440" fmla="*/ 341798 h 989011"/>
              <a:gd name="connsiteX441" fmla="*/ 627927 w 1294427"/>
              <a:gd name="connsiteY441" fmla="*/ 351113 h 989011"/>
              <a:gd name="connsiteX442" fmla="*/ 635926 w 1294427"/>
              <a:gd name="connsiteY442" fmla="*/ 354181 h 989011"/>
              <a:gd name="connsiteX443" fmla="*/ 641077 w 1294427"/>
              <a:gd name="connsiteY443" fmla="*/ 359880 h 989011"/>
              <a:gd name="connsiteX444" fmla="*/ 644255 w 1294427"/>
              <a:gd name="connsiteY444" fmla="*/ 360099 h 989011"/>
              <a:gd name="connsiteX445" fmla="*/ 650501 w 1294427"/>
              <a:gd name="connsiteY445" fmla="*/ 355606 h 989011"/>
              <a:gd name="connsiteX446" fmla="*/ 657296 w 1294427"/>
              <a:gd name="connsiteY446" fmla="*/ 353305 h 989011"/>
              <a:gd name="connsiteX447" fmla="*/ 662884 w 1294427"/>
              <a:gd name="connsiteY447" fmla="*/ 356483 h 989011"/>
              <a:gd name="connsiteX448" fmla="*/ 673624 w 1294427"/>
              <a:gd name="connsiteY448" fmla="*/ 357907 h 989011"/>
              <a:gd name="connsiteX449" fmla="*/ 677569 w 1294427"/>
              <a:gd name="connsiteY449" fmla="*/ 360647 h 989011"/>
              <a:gd name="connsiteX450" fmla="*/ 679103 w 1294427"/>
              <a:gd name="connsiteY450" fmla="*/ 366345 h 989011"/>
              <a:gd name="connsiteX451" fmla="*/ 681733 w 1294427"/>
              <a:gd name="connsiteY451" fmla="*/ 367770 h 989011"/>
              <a:gd name="connsiteX452" fmla="*/ 683815 w 1294427"/>
              <a:gd name="connsiteY452" fmla="*/ 365359 h 989011"/>
              <a:gd name="connsiteX453" fmla="*/ 683487 w 1294427"/>
              <a:gd name="connsiteY453" fmla="*/ 358784 h 989011"/>
              <a:gd name="connsiteX454" fmla="*/ 685021 w 1294427"/>
              <a:gd name="connsiteY454" fmla="*/ 356702 h 989011"/>
              <a:gd name="connsiteX455" fmla="*/ 689842 w 1294427"/>
              <a:gd name="connsiteY455" fmla="*/ 358455 h 989011"/>
              <a:gd name="connsiteX456" fmla="*/ 689623 w 1294427"/>
              <a:gd name="connsiteY456" fmla="*/ 361195 h 989011"/>
              <a:gd name="connsiteX457" fmla="*/ 684802 w 1294427"/>
              <a:gd name="connsiteY457" fmla="*/ 367112 h 989011"/>
              <a:gd name="connsiteX458" fmla="*/ 685021 w 1294427"/>
              <a:gd name="connsiteY458" fmla="*/ 371605 h 989011"/>
              <a:gd name="connsiteX459" fmla="*/ 687432 w 1294427"/>
              <a:gd name="connsiteY459" fmla="*/ 371825 h 989011"/>
              <a:gd name="connsiteX460" fmla="*/ 693678 w 1294427"/>
              <a:gd name="connsiteY460" fmla="*/ 366455 h 989011"/>
              <a:gd name="connsiteX461" fmla="*/ 695431 w 1294427"/>
              <a:gd name="connsiteY461" fmla="*/ 363715 h 989011"/>
              <a:gd name="connsiteX462" fmla="*/ 703212 w 1294427"/>
              <a:gd name="connsiteY462" fmla="*/ 361962 h 989011"/>
              <a:gd name="connsiteX463" fmla="*/ 713075 w 1294427"/>
              <a:gd name="connsiteY463" fmla="*/ 355935 h 989011"/>
              <a:gd name="connsiteX464" fmla="*/ 719979 w 1294427"/>
              <a:gd name="connsiteY464" fmla="*/ 355277 h 989011"/>
              <a:gd name="connsiteX465" fmla="*/ 723047 w 1294427"/>
              <a:gd name="connsiteY465" fmla="*/ 350455 h 989011"/>
              <a:gd name="connsiteX466" fmla="*/ 724910 w 1294427"/>
              <a:gd name="connsiteY466" fmla="*/ 350455 h 989011"/>
              <a:gd name="connsiteX467" fmla="*/ 725896 w 1294427"/>
              <a:gd name="connsiteY467" fmla="*/ 353414 h 989011"/>
              <a:gd name="connsiteX468" fmla="*/ 728307 w 1294427"/>
              <a:gd name="connsiteY468" fmla="*/ 354291 h 989011"/>
              <a:gd name="connsiteX469" fmla="*/ 736416 w 1294427"/>
              <a:gd name="connsiteY469" fmla="*/ 349250 h 989011"/>
              <a:gd name="connsiteX470" fmla="*/ 742663 w 1294427"/>
              <a:gd name="connsiteY470" fmla="*/ 348921 h 989011"/>
              <a:gd name="connsiteX471" fmla="*/ 745074 w 1294427"/>
              <a:gd name="connsiteY471" fmla="*/ 347168 h 989011"/>
              <a:gd name="connsiteX472" fmla="*/ 742992 w 1294427"/>
              <a:gd name="connsiteY472" fmla="*/ 350674 h 989011"/>
              <a:gd name="connsiteX473" fmla="*/ 737622 w 1294427"/>
              <a:gd name="connsiteY473" fmla="*/ 354510 h 989011"/>
              <a:gd name="connsiteX474" fmla="*/ 737841 w 1294427"/>
              <a:gd name="connsiteY474" fmla="*/ 356373 h 989011"/>
              <a:gd name="connsiteX475" fmla="*/ 740471 w 1294427"/>
              <a:gd name="connsiteY475" fmla="*/ 357798 h 989011"/>
              <a:gd name="connsiteX476" fmla="*/ 736088 w 1294427"/>
              <a:gd name="connsiteY476" fmla="*/ 365797 h 989011"/>
              <a:gd name="connsiteX477" fmla="*/ 729184 w 1294427"/>
              <a:gd name="connsiteY477" fmla="*/ 366893 h 989011"/>
              <a:gd name="connsiteX478" fmla="*/ 726882 w 1294427"/>
              <a:gd name="connsiteY478" fmla="*/ 364592 h 989011"/>
              <a:gd name="connsiteX479" fmla="*/ 723924 w 1294427"/>
              <a:gd name="connsiteY479" fmla="*/ 364263 h 989011"/>
              <a:gd name="connsiteX480" fmla="*/ 717458 w 1294427"/>
              <a:gd name="connsiteY480" fmla="*/ 369304 h 989011"/>
              <a:gd name="connsiteX481" fmla="*/ 718006 w 1294427"/>
              <a:gd name="connsiteY481" fmla="*/ 370509 h 989011"/>
              <a:gd name="connsiteX482" fmla="*/ 723266 w 1294427"/>
              <a:gd name="connsiteY482" fmla="*/ 371167 h 989011"/>
              <a:gd name="connsiteX483" fmla="*/ 726225 w 1294427"/>
              <a:gd name="connsiteY483" fmla="*/ 374455 h 989011"/>
              <a:gd name="connsiteX484" fmla="*/ 725677 w 1294427"/>
              <a:gd name="connsiteY484" fmla="*/ 381030 h 989011"/>
              <a:gd name="connsiteX485" fmla="*/ 718006 w 1294427"/>
              <a:gd name="connsiteY485" fmla="*/ 389577 h 989011"/>
              <a:gd name="connsiteX486" fmla="*/ 716801 w 1294427"/>
              <a:gd name="connsiteY486" fmla="*/ 395166 h 989011"/>
              <a:gd name="connsiteX487" fmla="*/ 714499 w 1294427"/>
              <a:gd name="connsiteY487" fmla="*/ 398783 h 989011"/>
              <a:gd name="connsiteX488" fmla="*/ 713294 w 1294427"/>
              <a:gd name="connsiteY488" fmla="*/ 401522 h 989011"/>
              <a:gd name="connsiteX489" fmla="*/ 714609 w 1294427"/>
              <a:gd name="connsiteY489" fmla="*/ 403824 h 989011"/>
              <a:gd name="connsiteX490" fmla="*/ 715266 w 1294427"/>
              <a:gd name="connsiteY490" fmla="*/ 407440 h 989011"/>
              <a:gd name="connsiteX491" fmla="*/ 713842 w 1294427"/>
              <a:gd name="connsiteY491" fmla="*/ 412262 h 989011"/>
              <a:gd name="connsiteX492" fmla="*/ 709349 w 1294427"/>
              <a:gd name="connsiteY492" fmla="*/ 418070 h 989011"/>
              <a:gd name="connsiteX493" fmla="*/ 705404 w 1294427"/>
              <a:gd name="connsiteY493" fmla="*/ 421138 h 989011"/>
              <a:gd name="connsiteX494" fmla="*/ 700691 w 1294427"/>
              <a:gd name="connsiteY494" fmla="*/ 420700 h 989011"/>
              <a:gd name="connsiteX495" fmla="*/ 697623 w 1294427"/>
              <a:gd name="connsiteY495" fmla="*/ 422344 h 989011"/>
              <a:gd name="connsiteX496" fmla="*/ 692801 w 1294427"/>
              <a:gd name="connsiteY496" fmla="*/ 426837 h 989011"/>
              <a:gd name="connsiteX497" fmla="*/ 689075 w 1294427"/>
              <a:gd name="connsiteY497" fmla="*/ 428152 h 989011"/>
              <a:gd name="connsiteX498" fmla="*/ 684034 w 1294427"/>
              <a:gd name="connsiteY498" fmla="*/ 427494 h 989011"/>
              <a:gd name="connsiteX499" fmla="*/ 677021 w 1294427"/>
              <a:gd name="connsiteY499" fmla="*/ 423330 h 989011"/>
              <a:gd name="connsiteX500" fmla="*/ 674720 w 1294427"/>
              <a:gd name="connsiteY500" fmla="*/ 424316 h 989011"/>
              <a:gd name="connsiteX501" fmla="*/ 672857 w 1294427"/>
              <a:gd name="connsiteY501" fmla="*/ 421905 h 989011"/>
              <a:gd name="connsiteX502" fmla="*/ 669131 w 1294427"/>
              <a:gd name="connsiteY502" fmla="*/ 417631 h 989011"/>
              <a:gd name="connsiteX503" fmla="*/ 667597 w 1294427"/>
              <a:gd name="connsiteY503" fmla="*/ 418289 h 989011"/>
              <a:gd name="connsiteX504" fmla="*/ 663104 w 1294427"/>
              <a:gd name="connsiteY504" fmla="*/ 424535 h 989011"/>
              <a:gd name="connsiteX505" fmla="*/ 657515 w 1294427"/>
              <a:gd name="connsiteY505" fmla="*/ 428152 h 989011"/>
              <a:gd name="connsiteX506" fmla="*/ 653898 w 1294427"/>
              <a:gd name="connsiteY506" fmla="*/ 432973 h 989011"/>
              <a:gd name="connsiteX507" fmla="*/ 644145 w 1294427"/>
              <a:gd name="connsiteY507" fmla="*/ 436371 h 989011"/>
              <a:gd name="connsiteX508" fmla="*/ 641406 w 1294427"/>
              <a:gd name="connsiteY508" fmla="*/ 438891 h 989011"/>
              <a:gd name="connsiteX509" fmla="*/ 637132 w 1294427"/>
              <a:gd name="connsiteY509" fmla="*/ 439110 h 989011"/>
              <a:gd name="connsiteX510" fmla="*/ 632639 w 1294427"/>
              <a:gd name="connsiteY510" fmla="*/ 437795 h 989011"/>
              <a:gd name="connsiteX511" fmla="*/ 625187 w 1294427"/>
              <a:gd name="connsiteY511" fmla="*/ 437795 h 989011"/>
              <a:gd name="connsiteX512" fmla="*/ 619379 w 1294427"/>
              <a:gd name="connsiteY512" fmla="*/ 442179 h 989011"/>
              <a:gd name="connsiteX513" fmla="*/ 613790 w 1294427"/>
              <a:gd name="connsiteY513" fmla="*/ 442727 h 989011"/>
              <a:gd name="connsiteX514" fmla="*/ 610612 w 1294427"/>
              <a:gd name="connsiteY514" fmla="*/ 445028 h 989011"/>
              <a:gd name="connsiteX515" fmla="*/ 610393 w 1294427"/>
              <a:gd name="connsiteY515" fmla="*/ 451055 h 989011"/>
              <a:gd name="connsiteX516" fmla="*/ 607105 w 1294427"/>
              <a:gd name="connsiteY516" fmla="*/ 459384 h 989011"/>
              <a:gd name="connsiteX517" fmla="*/ 603599 w 1294427"/>
              <a:gd name="connsiteY517" fmla="*/ 462890 h 989011"/>
              <a:gd name="connsiteX518" fmla="*/ 603051 w 1294427"/>
              <a:gd name="connsiteY518" fmla="*/ 459712 h 989011"/>
              <a:gd name="connsiteX519" fmla="*/ 597462 w 1294427"/>
              <a:gd name="connsiteY519" fmla="*/ 453795 h 989011"/>
              <a:gd name="connsiteX520" fmla="*/ 590558 w 1294427"/>
              <a:gd name="connsiteY520" fmla="*/ 453466 h 989011"/>
              <a:gd name="connsiteX521" fmla="*/ 587489 w 1294427"/>
              <a:gd name="connsiteY521" fmla="*/ 455000 h 989011"/>
              <a:gd name="connsiteX522" fmla="*/ 588476 w 1294427"/>
              <a:gd name="connsiteY522" fmla="*/ 458616 h 989011"/>
              <a:gd name="connsiteX523" fmla="*/ 591434 w 1294427"/>
              <a:gd name="connsiteY523" fmla="*/ 461246 h 989011"/>
              <a:gd name="connsiteX524" fmla="*/ 589243 w 1294427"/>
              <a:gd name="connsiteY524" fmla="*/ 465082 h 989011"/>
              <a:gd name="connsiteX525" fmla="*/ 586941 w 1294427"/>
              <a:gd name="connsiteY525" fmla="*/ 465082 h 989011"/>
              <a:gd name="connsiteX526" fmla="*/ 585079 w 1294427"/>
              <a:gd name="connsiteY526" fmla="*/ 460699 h 989011"/>
              <a:gd name="connsiteX527" fmla="*/ 581133 w 1294427"/>
              <a:gd name="connsiteY527" fmla="*/ 455877 h 989011"/>
              <a:gd name="connsiteX528" fmla="*/ 579051 w 1294427"/>
              <a:gd name="connsiteY528" fmla="*/ 456096 h 989011"/>
              <a:gd name="connsiteX529" fmla="*/ 572147 w 1294427"/>
              <a:gd name="connsiteY529" fmla="*/ 462890 h 989011"/>
              <a:gd name="connsiteX530" fmla="*/ 569408 w 1294427"/>
              <a:gd name="connsiteY530" fmla="*/ 468918 h 989011"/>
              <a:gd name="connsiteX531" fmla="*/ 566558 w 1294427"/>
              <a:gd name="connsiteY531" fmla="*/ 470233 h 989011"/>
              <a:gd name="connsiteX532" fmla="*/ 563819 w 1294427"/>
              <a:gd name="connsiteY532" fmla="*/ 470452 h 989011"/>
              <a:gd name="connsiteX533" fmla="*/ 553189 w 1294427"/>
              <a:gd name="connsiteY533" fmla="*/ 479986 h 989011"/>
              <a:gd name="connsiteX534" fmla="*/ 551326 w 1294427"/>
              <a:gd name="connsiteY534" fmla="*/ 487437 h 989011"/>
              <a:gd name="connsiteX535" fmla="*/ 549244 w 1294427"/>
              <a:gd name="connsiteY535" fmla="*/ 488862 h 989011"/>
              <a:gd name="connsiteX536" fmla="*/ 543984 w 1294427"/>
              <a:gd name="connsiteY536" fmla="*/ 490068 h 989011"/>
              <a:gd name="connsiteX537" fmla="*/ 539381 w 1294427"/>
              <a:gd name="connsiteY537" fmla="*/ 488424 h 989011"/>
              <a:gd name="connsiteX538" fmla="*/ 538285 w 1294427"/>
              <a:gd name="connsiteY538" fmla="*/ 489629 h 989011"/>
              <a:gd name="connsiteX539" fmla="*/ 543107 w 1294427"/>
              <a:gd name="connsiteY539" fmla="*/ 495109 h 989011"/>
              <a:gd name="connsiteX540" fmla="*/ 542011 w 1294427"/>
              <a:gd name="connsiteY540" fmla="*/ 498506 h 989011"/>
              <a:gd name="connsiteX541" fmla="*/ 539162 w 1294427"/>
              <a:gd name="connsiteY541" fmla="*/ 498725 h 989011"/>
              <a:gd name="connsiteX542" fmla="*/ 536751 w 1294427"/>
              <a:gd name="connsiteY542" fmla="*/ 494670 h 989011"/>
              <a:gd name="connsiteX543" fmla="*/ 534669 w 1294427"/>
              <a:gd name="connsiteY543" fmla="*/ 494889 h 989011"/>
              <a:gd name="connsiteX544" fmla="*/ 532368 w 1294427"/>
              <a:gd name="connsiteY544" fmla="*/ 499382 h 989011"/>
              <a:gd name="connsiteX545" fmla="*/ 526669 w 1294427"/>
              <a:gd name="connsiteY545" fmla="*/ 506177 h 989011"/>
              <a:gd name="connsiteX546" fmla="*/ 526669 w 1294427"/>
              <a:gd name="connsiteY546" fmla="*/ 509136 h 989011"/>
              <a:gd name="connsiteX547" fmla="*/ 530834 w 1294427"/>
              <a:gd name="connsiteY547" fmla="*/ 515272 h 989011"/>
              <a:gd name="connsiteX548" fmla="*/ 531601 w 1294427"/>
              <a:gd name="connsiteY548" fmla="*/ 521300 h 989011"/>
              <a:gd name="connsiteX549" fmla="*/ 530614 w 1294427"/>
              <a:gd name="connsiteY549" fmla="*/ 525245 h 989011"/>
              <a:gd name="connsiteX550" fmla="*/ 528313 w 1294427"/>
              <a:gd name="connsiteY550" fmla="*/ 529518 h 989011"/>
              <a:gd name="connsiteX551" fmla="*/ 529299 w 1294427"/>
              <a:gd name="connsiteY551" fmla="*/ 533573 h 989011"/>
              <a:gd name="connsiteX552" fmla="*/ 532258 w 1294427"/>
              <a:gd name="connsiteY552" fmla="*/ 532916 h 989011"/>
              <a:gd name="connsiteX553" fmla="*/ 534998 w 1294427"/>
              <a:gd name="connsiteY553" fmla="*/ 529190 h 989011"/>
              <a:gd name="connsiteX554" fmla="*/ 536094 w 1294427"/>
              <a:gd name="connsiteY554" fmla="*/ 531820 h 989011"/>
              <a:gd name="connsiteX555" fmla="*/ 536861 w 1294427"/>
              <a:gd name="connsiteY555" fmla="*/ 538505 h 989011"/>
              <a:gd name="connsiteX556" fmla="*/ 534559 w 1294427"/>
              <a:gd name="connsiteY556" fmla="*/ 539820 h 989011"/>
              <a:gd name="connsiteX557" fmla="*/ 532806 w 1294427"/>
              <a:gd name="connsiteY557" fmla="*/ 542121 h 989011"/>
              <a:gd name="connsiteX558" fmla="*/ 534231 w 1294427"/>
              <a:gd name="connsiteY558" fmla="*/ 543984 h 989011"/>
              <a:gd name="connsiteX559" fmla="*/ 537409 w 1294427"/>
              <a:gd name="connsiteY559" fmla="*/ 543436 h 989011"/>
              <a:gd name="connsiteX560" fmla="*/ 539600 w 1294427"/>
              <a:gd name="connsiteY560" fmla="*/ 541463 h 989011"/>
              <a:gd name="connsiteX561" fmla="*/ 542340 w 1294427"/>
              <a:gd name="connsiteY561" fmla="*/ 541463 h 989011"/>
              <a:gd name="connsiteX562" fmla="*/ 543874 w 1294427"/>
              <a:gd name="connsiteY562" fmla="*/ 543107 h 989011"/>
              <a:gd name="connsiteX563" fmla="*/ 544313 w 1294427"/>
              <a:gd name="connsiteY563" fmla="*/ 545737 h 989011"/>
              <a:gd name="connsiteX564" fmla="*/ 549573 w 1294427"/>
              <a:gd name="connsiteY564" fmla="*/ 546395 h 989011"/>
              <a:gd name="connsiteX565" fmla="*/ 553518 w 1294427"/>
              <a:gd name="connsiteY565" fmla="*/ 549134 h 989011"/>
              <a:gd name="connsiteX566" fmla="*/ 558559 w 1294427"/>
              <a:gd name="connsiteY566" fmla="*/ 548806 h 989011"/>
              <a:gd name="connsiteX567" fmla="*/ 562394 w 1294427"/>
              <a:gd name="connsiteY567" fmla="*/ 545408 h 989011"/>
              <a:gd name="connsiteX568" fmla="*/ 564367 w 1294427"/>
              <a:gd name="connsiteY568" fmla="*/ 536642 h 989011"/>
              <a:gd name="connsiteX569" fmla="*/ 567326 w 1294427"/>
              <a:gd name="connsiteY569" fmla="*/ 533135 h 989011"/>
              <a:gd name="connsiteX570" fmla="*/ 576092 w 1294427"/>
              <a:gd name="connsiteY570" fmla="*/ 533135 h 989011"/>
              <a:gd name="connsiteX571" fmla="*/ 579709 w 1294427"/>
              <a:gd name="connsiteY571" fmla="*/ 530505 h 989011"/>
              <a:gd name="connsiteX572" fmla="*/ 575435 w 1294427"/>
              <a:gd name="connsiteY572" fmla="*/ 535436 h 989011"/>
              <a:gd name="connsiteX573" fmla="*/ 571599 w 1294427"/>
              <a:gd name="connsiteY573" fmla="*/ 535984 h 989011"/>
              <a:gd name="connsiteX574" fmla="*/ 563928 w 1294427"/>
              <a:gd name="connsiteY574" fmla="*/ 543545 h 989011"/>
              <a:gd name="connsiteX575" fmla="*/ 563052 w 1294427"/>
              <a:gd name="connsiteY575" fmla="*/ 548039 h 989011"/>
              <a:gd name="connsiteX576" fmla="*/ 559874 w 1294427"/>
              <a:gd name="connsiteY576" fmla="*/ 551216 h 989011"/>
              <a:gd name="connsiteX577" fmla="*/ 564367 w 1294427"/>
              <a:gd name="connsiteY577" fmla="*/ 556148 h 989011"/>
              <a:gd name="connsiteX578" fmla="*/ 564696 w 1294427"/>
              <a:gd name="connsiteY578" fmla="*/ 559435 h 989011"/>
              <a:gd name="connsiteX579" fmla="*/ 558449 w 1294427"/>
              <a:gd name="connsiteY579" fmla="*/ 561079 h 989011"/>
              <a:gd name="connsiteX580" fmla="*/ 556257 w 1294427"/>
              <a:gd name="connsiteY580" fmla="*/ 559216 h 989011"/>
              <a:gd name="connsiteX581" fmla="*/ 556257 w 1294427"/>
              <a:gd name="connsiteY581" fmla="*/ 556257 h 989011"/>
              <a:gd name="connsiteX582" fmla="*/ 554175 w 1294427"/>
              <a:gd name="connsiteY582" fmla="*/ 553737 h 989011"/>
              <a:gd name="connsiteX583" fmla="*/ 549792 w 1294427"/>
              <a:gd name="connsiteY583" fmla="*/ 554066 h 989011"/>
              <a:gd name="connsiteX584" fmla="*/ 547491 w 1294427"/>
              <a:gd name="connsiteY584" fmla="*/ 550121 h 989011"/>
              <a:gd name="connsiteX585" fmla="*/ 540915 w 1294427"/>
              <a:gd name="connsiteY585" fmla="*/ 549025 h 989011"/>
              <a:gd name="connsiteX586" fmla="*/ 538614 w 1294427"/>
              <a:gd name="connsiteY586" fmla="*/ 545737 h 989011"/>
              <a:gd name="connsiteX587" fmla="*/ 534888 w 1294427"/>
              <a:gd name="connsiteY587" fmla="*/ 548586 h 989011"/>
              <a:gd name="connsiteX588" fmla="*/ 530943 w 1294427"/>
              <a:gd name="connsiteY588" fmla="*/ 549463 h 989011"/>
              <a:gd name="connsiteX589" fmla="*/ 529738 w 1294427"/>
              <a:gd name="connsiteY589" fmla="*/ 553408 h 989011"/>
              <a:gd name="connsiteX590" fmla="*/ 526231 w 1294427"/>
              <a:gd name="connsiteY590" fmla="*/ 555929 h 989011"/>
              <a:gd name="connsiteX591" fmla="*/ 521190 w 1294427"/>
              <a:gd name="connsiteY591" fmla="*/ 554723 h 989011"/>
              <a:gd name="connsiteX592" fmla="*/ 520313 w 1294427"/>
              <a:gd name="connsiteY592" fmla="*/ 558011 h 989011"/>
              <a:gd name="connsiteX593" fmla="*/ 522724 w 1294427"/>
              <a:gd name="connsiteY593" fmla="*/ 561846 h 989011"/>
              <a:gd name="connsiteX594" fmla="*/ 525025 w 1294427"/>
              <a:gd name="connsiteY594" fmla="*/ 562065 h 989011"/>
              <a:gd name="connsiteX595" fmla="*/ 522176 w 1294427"/>
              <a:gd name="connsiteY595" fmla="*/ 565791 h 989011"/>
              <a:gd name="connsiteX596" fmla="*/ 521190 w 1294427"/>
              <a:gd name="connsiteY596" fmla="*/ 572147 h 989011"/>
              <a:gd name="connsiteX597" fmla="*/ 522615 w 1294427"/>
              <a:gd name="connsiteY597" fmla="*/ 576421 h 989011"/>
              <a:gd name="connsiteX598" fmla="*/ 525902 w 1294427"/>
              <a:gd name="connsiteY598" fmla="*/ 576640 h 989011"/>
              <a:gd name="connsiteX599" fmla="*/ 526341 w 1294427"/>
              <a:gd name="connsiteY599" fmla="*/ 584859 h 989011"/>
              <a:gd name="connsiteX600" fmla="*/ 527108 w 1294427"/>
              <a:gd name="connsiteY600" fmla="*/ 587599 h 989011"/>
              <a:gd name="connsiteX601" fmla="*/ 527108 w 1294427"/>
              <a:gd name="connsiteY601" fmla="*/ 591215 h 989011"/>
              <a:gd name="connsiteX602" fmla="*/ 531491 w 1294427"/>
              <a:gd name="connsiteY602" fmla="*/ 595051 h 989011"/>
              <a:gd name="connsiteX603" fmla="*/ 531491 w 1294427"/>
              <a:gd name="connsiteY603" fmla="*/ 596914 h 989011"/>
              <a:gd name="connsiteX604" fmla="*/ 526231 w 1294427"/>
              <a:gd name="connsiteY604" fmla="*/ 597571 h 989011"/>
              <a:gd name="connsiteX605" fmla="*/ 524806 w 1294427"/>
              <a:gd name="connsiteY605" fmla="*/ 600201 h 989011"/>
              <a:gd name="connsiteX606" fmla="*/ 540587 w 1294427"/>
              <a:gd name="connsiteY606" fmla="*/ 607544 h 989011"/>
              <a:gd name="connsiteX607" fmla="*/ 546723 w 1294427"/>
              <a:gd name="connsiteY607" fmla="*/ 607544 h 989011"/>
              <a:gd name="connsiteX608" fmla="*/ 553847 w 1294427"/>
              <a:gd name="connsiteY608" fmla="*/ 604475 h 989011"/>
              <a:gd name="connsiteX609" fmla="*/ 557682 w 1294427"/>
              <a:gd name="connsiteY609" fmla="*/ 602941 h 989011"/>
              <a:gd name="connsiteX610" fmla="*/ 560422 w 1294427"/>
              <a:gd name="connsiteY610" fmla="*/ 604585 h 989011"/>
              <a:gd name="connsiteX611" fmla="*/ 563271 w 1294427"/>
              <a:gd name="connsiteY611" fmla="*/ 604366 h 989011"/>
              <a:gd name="connsiteX612" fmla="*/ 569736 w 1294427"/>
              <a:gd name="connsiteY612" fmla="*/ 595708 h 989011"/>
              <a:gd name="connsiteX613" fmla="*/ 569956 w 1294427"/>
              <a:gd name="connsiteY613" fmla="*/ 591544 h 989011"/>
              <a:gd name="connsiteX614" fmla="*/ 567435 w 1294427"/>
              <a:gd name="connsiteY614" fmla="*/ 588037 h 989011"/>
              <a:gd name="connsiteX615" fmla="*/ 567435 w 1294427"/>
              <a:gd name="connsiteY615" fmla="*/ 585955 h 989011"/>
              <a:gd name="connsiteX616" fmla="*/ 573791 w 1294427"/>
              <a:gd name="connsiteY616" fmla="*/ 582668 h 989011"/>
              <a:gd name="connsiteX617" fmla="*/ 580695 w 1294427"/>
              <a:gd name="connsiteY617" fmla="*/ 577407 h 989011"/>
              <a:gd name="connsiteX618" fmla="*/ 591434 w 1294427"/>
              <a:gd name="connsiteY618" fmla="*/ 570394 h 989011"/>
              <a:gd name="connsiteX619" fmla="*/ 595927 w 1294427"/>
              <a:gd name="connsiteY619" fmla="*/ 571490 h 989011"/>
              <a:gd name="connsiteX620" fmla="*/ 591106 w 1294427"/>
              <a:gd name="connsiteY620" fmla="*/ 571928 h 989011"/>
              <a:gd name="connsiteX621" fmla="*/ 581133 w 1294427"/>
              <a:gd name="connsiteY621" fmla="*/ 581900 h 989011"/>
              <a:gd name="connsiteX622" fmla="*/ 574997 w 1294427"/>
              <a:gd name="connsiteY622" fmla="*/ 585626 h 989011"/>
              <a:gd name="connsiteX623" fmla="*/ 574668 w 1294427"/>
              <a:gd name="connsiteY623" fmla="*/ 588366 h 989011"/>
              <a:gd name="connsiteX624" fmla="*/ 578613 w 1294427"/>
              <a:gd name="connsiteY624" fmla="*/ 591763 h 989011"/>
              <a:gd name="connsiteX625" fmla="*/ 578613 w 1294427"/>
              <a:gd name="connsiteY625" fmla="*/ 594503 h 989011"/>
              <a:gd name="connsiteX626" fmla="*/ 574558 w 1294427"/>
              <a:gd name="connsiteY626" fmla="*/ 601407 h 989011"/>
              <a:gd name="connsiteX627" fmla="*/ 569298 w 1294427"/>
              <a:gd name="connsiteY627" fmla="*/ 604694 h 989011"/>
              <a:gd name="connsiteX628" fmla="*/ 568641 w 1294427"/>
              <a:gd name="connsiteY628" fmla="*/ 609735 h 989011"/>
              <a:gd name="connsiteX629" fmla="*/ 569846 w 1294427"/>
              <a:gd name="connsiteY629" fmla="*/ 615872 h 989011"/>
              <a:gd name="connsiteX630" fmla="*/ 568421 w 1294427"/>
              <a:gd name="connsiteY630" fmla="*/ 620365 h 989011"/>
              <a:gd name="connsiteX631" fmla="*/ 568750 w 1294427"/>
              <a:gd name="connsiteY631" fmla="*/ 622776 h 989011"/>
              <a:gd name="connsiteX632" fmla="*/ 568421 w 1294427"/>
              <a:gd name="connsiteY632" fmla="*/ 626831 h 989011"/>
              <a:gd name="connsiteX633" fmla="*/ 569189 w 1294427"/>
              <a:gd name="connsiteY633" fmla="*/ 632091 h 989011"/>
              <a:gd name="connsiteX634" fmla="*/ 562613 w 1294427"/>
              <a:gd name="connsiteY634" fmla="*/ 634173 h 989011"/>
              <a:gd name="connsiteX635" fmla="*/ 559764 w 1294427"/>
              <a:gd name="connsiteY635" fmla="*/ 636584 h 989011"/>
              <a:gd name="connsiteX636" fmla="*/ 558559 w 1294427"/>
              <a:gd name="connsiteY636" fmla="*/ 640200 h 989011"/>
              <a:gd name="connsiteX637" fmla="*/ 556257 w 1294427"/>
              <a:gd name="connsiteY637" fmla="*/ 639323 h 989011"/>
              <a:gd name="connsiteX638" fmla="*/ 554394 w 1294427"/>
              <a:gd name="connsiteY638" fmla="*/ 640858 h 989011"/>
              <a:gd name="connsiteX639" fmla="*/ 556038 w 1294427"/>
              <a:gd name="connsiteY639" fmla="*/ 645679 h 989011"/>
              <a:gd name="connsiteX640" fmla="*/ 556257 w 1294427"/>
              <a:gd name="connsiteY640" fmla="*/ 650611 h 989011"/>
              <a:gd name="connsiteX641" fmla="*/ 558449 w 1294427"/>
              <a:gd name="connsiteY641" fmla="*/ 651487 h 989011"/>
              <a:gd name="connsiteX642" fmla="*/ 562833 w 1294427"/>
              <a:gd name="connsiteY642" fmla="*/ 650063 h 989011"/>
              <a:gd name="connsiteX643" fmla="*/ 566230 w 1294427"/>
              <a:gd name="connsiteY643" fmla="*/ 650063 h 989011"/>
              <a:gd name="connsiteX644" fmla="*/ 566997 w 1294427"/>
              <a:gd name="connsiteY644" fmla="*/ 652583 h 989011"/>
              <a:gd name="connsiteX645" fmla="*/ 564476 w 1294427"/>
              <a:gd name="connsiteY645" fmla="*/ 655542 h 989011"/>
              <a:gd name="connsiteX646" fmla="*/ 558997 w 1294427"/>
              <a:gd name="connsiteY646" fmla="*/ 655323 h 989011"/>
              <a:gd name="connsiteX647" fmla="*/ 557025 w 1294427"/>
              <a:gd name="connsiteY647" fmla="*/ 657515 h 989011"/>
              <a:gd name="connsiteX648" fmla="*/ 558120 w 1294427"/>
              <a:gd name="connsiteY648" fmla="*/ 660254 h 989011"/>
              <a:gd name="connsiteX649" fmla="*/ 557463 w 1294427"/>
              <a:gd name="connsiteY649" fmla="*/ 662117 h 989011"/>
              <a:gd name="connsiteX650" fmla="*/ 558668 w 1294427"/>
              <a:gd name="connsiteY650" fmla="*/ 665624 h 989011"/>
              <a:gd name="connsiteX651" fmla="*/ 555929 w 1294427"/>
              <a:gd name="connsiteY651" fmla="*/ 667816 h 989011"/>
              <a:gd name="connsiteX652" fmla="*/ 552093 w 1294427"/>
              <a:gd name="connsiteY652" fmla="*/ 668583 h 989011"/>
              <a:gd name="connsiteX653" fmla="*/ 547710 w 1294427"/>
              <a:gd name="connsiteY653" fmla="*/ 671322 h 989011"/>
              <a:gd name="connsiteX654" fmla="*/ 544532 w 1294427"/>
              <a:gd name="connsiteY654" fmla="*/ 670555 h 989011"/>
              <a:gd name="connsiteX655" fmla="*/ 542669 w 1294427"/>
              <a:gd name="connsiteY655" fmla="*/ 671542 h 989011"/>
              <a:gd name="connsiteX656" fmla="*/ 545628 w 1294427"/>
              <a:gd name="connsiteY656" fmla="*/ 673843 h 989011"/>
              <a:gd name="connsiteX657" fmla="*/ 550121 w 1294427"/>
              <a:gd name="connsiteY657" fmla="*/ 674500 h 989011"/>
              <a:gd name="connsiteX658" fmla="*/ 552970 w 1294427"/>
              <a:gd name="connsiteY658" fmla="*/ 676802 h 989011"/>
              <a:gd name="connsiteX659" fmla="*/ 558230 w 1294427"/>
              <a:gd name="connsiteY659" fmla="*/ 671761 h 989011"/>
              <a:gd name="connsiteX660" fmla="*/ 568093 w 1294427"/>
              <a:gd name="connsiteY660" fmla="*/ 665295 h 989011"/>
              <a:gd name="connsiteX661" fmla="*/ 570065 w 1294427"/>
              <a:gd name="connsiteY661" fmla="*/ 665734 h 989011"/>
              <a:gd name="connsiteX662" fmla="*/ 573682 w 1294427"/>
              <a:gd name="connsiteY662" fmla="*/ 666391 h 989011"/>
              <a:gd name="connsiteX663" fmla="*/ 577188 w 1294427"/>
              <a:gd name="connsiteY663" fmla="*/ 662775 h 989011"/>
              <a:gd name="connsiteX664" fmla="*/ 584969 w 1294427"/>
              <a:gd name="connsiteY664" fmla="*/ 659926 h 989011"/>
              <a:gd name="connsiteX665" fmla="*/ 583873 w 1294427"/>
              <a:gd name="connsiteY665" fmla="*/ 663104 h 989011"/>
              <a:gd name="connsiteX666" fmla="*/ 580476 w 1294427"/>
              <a:gd name="connsiteY666" fmla="*/ 665186 h 989011"/>
              <a:gd name="connsiteX667" fmla="*/ 580476 w 1294427"/>
              <a:gd name="connsiteY667" fmla="*/ 666939 h 989011"/>
              <a:gd name="connsiteX668" fmla="*/ 584092 w 1294427"/>
              <a:gd name="connsiteY668" fmla="*/ 668473 h 989011"/>
              <a:gd name="connsiteX669" fmla="*/ 585079 w 1294427"/>
              <a:gd name="connsiteY669" fmla="*/ 673076 h 989011"/>
              <a:gd name="connsiteX670" fmla="*/ 584311 w 1294427"/>
              <a:gd name="connsiteY670" fmla="*/ 675596 h 989011"/>
              <a:gd name="connsiteX671" fmla="*/ 587709 w 1294427"/>
              <a:gd name="connsiteY671" fmla="*/ 677459 h 989011"/>
              <a:gd name="connsiteX672" fmla="*/ 591763 w 1294427"/>
              <a:gd name="connsiteY672" fmla="*/ 674500 h 989011"/>
              <a:gd name="connsiteX673" fmla="*/ 594065 w 1294427"/>
              <a:gd name="connsiteY673" fmla="*/ 670884 h 989011"/>
              <a:gd name="connsiteX674" fmla="*/ 595818 w 1294427"/>
              <a:gd name="connsiteY674" fmla="*/ 673185 h 989011"/>
              <a:gd name="connsiteX675" fmla="*/ 594284 w 1294427"/>
              <a:gd name="connsiteY675" fmla="*/ 675487 h 989011"/>
              <a:gd name="connsiteX676" fmla="*/ 597352 w 1294427"/>
              <a:gd name="connsiteY676" fmla="*/ 681076 h 989011"/>
              <a:gd name="connsiteX677" fmla="*/ 598777 w 1294427"/>
              <a:gd name="connsiteY677" fmla="*/ 688637 h 989011"/>
              <a:gd name="connsiteX678" fmla="*/ 597681 w 1294427"/>
              <a:gd name="connsiteY678" fmla="*/ 693020 h 989011"/>
              <a:gd name="connsiteX679" fmla="*/ 599982 w 1294427"/>
              <a:gd name="connsiteY679" fmla="*/ 699157 h 989011"/>
              <a:gd name="connsiteX680" fmla="*/ 602722 w 1294427"/>
              <a:gd name="connsiteY680" fmla="*/ 699705 h 989011"/>
              <a:gd name="connsiteX681" fmla="*/ 605023 w 1294427"/>
              <a:gd name="connsiteY681" fmla="*/ 693897 h 989011"/>
              <a:gd name="connsiteX682" fmla="*/ 604475 w 1294427"/>
              <a:gd name="connsiteY682" fmla="*/ 689075 h 989011"/>
              <a:gd name="connsiteX683" fmla="*/ 608859 w 1294427"/>
              <a:gd name="connsiteY683" fmla="*/ 682062 h 989011"/>
              <a:gd name="connsiteX684" fmla="*/ 609626 w 1294427"/>
              <a:gd name="connsiteY684" fmla="*/ 678117 h 989011"/>
              <a:gd name="connsiteX685" fmla="*/ 614886 w 1294427"/>
              <a:gd name="connsiteY685" fmla="*/ 673843 h 989011"/>
              <a:gd name="connsiteX686" fmla="*/ 616420 w 1294427"/>
              <a:gd name="connsiteY686" fmla="*/ 673624 h 989011"/>
              <a:gd name="connsiteX687" fmla="*/ 621242 w 1294427"/>
              <a:gd name="connsiteY687" fmla="*/ 670007 h 989011"/>
              <a:gd name="connsiteX688" fmla="*/ 628146 w 1294427"/>
              <a:gd name="connsiteY688" fmla="*/ 669788 h 989011"/>
              <a:gd name="connsiteX689" fmla="*/ 622009 w 1294427"/>
              <a:gd name="connsiteY689" fmla="*/ 672637 h 989011"/>
              <a:gd name="connsiteX690" fmla="*/ 615324 w 1294427"/>
              <a:gd name="connsiteY690" fmla="*/ 679761 h 989011"/>
              <a:gd name="connsiteX691" fmla="*/ 615105 w 1294427"/>
              <a:gd name="connsiteY691" fmla="*/ 682500 h 989011"/>
              <a:gd name="connsiteX692" fmla="*/ 620913 w 1294427"/>
              <a:gd name="connsiteY692" fmla="*/ 689404 h 989011"/>
              <a:gd name="connsiteX693" fmla="*/ 624091 w 1294427"/>
              <a:gd name="connsiteY693" fmla="*/ 690171 h 989011"/>
              <a:gd name="connsiteX694" fmla="*/ 630995 w 1294427"/>
              <a:gd name="connsiteY694" fmla="*/ 686555 h 989011"/>
              <a:gd name="connsiteX695" fmla="*/ 640419 w 1294427"/>
              <a:gd name="connsiteY695" fmla="*/ 685130 h 989011"/>
              <a:gd name="connsiteX696" fmla="*/ 644912 w 1294427"/>
              <a:gd name="connsiteY696" fmla="*/ 681624 h 989011"/>
              <a:gd name="connsiteX697" fmla="*/ 647871 w 1294427"/>
              <a:gd name="connsiteY697" fmla="*/ 681404 h 989011"/>
              <a:gd name="connsiteX698" fmla="*/ 656309 w 1294427"/>
              <a:gd name="connsiteY698" fmla="*/ 677350 h 989011"/>
              <a:gd name="connsiteX699" fmla="*/ 659049 w 1294427"/>
              <a:gd name="connsiteY699" fmla="*/ 677350 h 989011"/>
              <a:gd name="connsiteX700" fmla="*/ 655980 w 1294427"/>
              <a:gd name="connsiteY700" fmla="*/ 678774 h 989011"/>
              <a:gd name="connsiteX701" fmla="*/ 650720 w 1294427"/>
              <a:gd name="connsiteY701" fmla="*/ 684911 h 989011"/>
              <a:gd name="connsiteX702" fmla="*/ 650720 w 1294427"/>
              <a:gd name="connsiteY702" fmla="*/ 687651 h 989011"/>
              <a:gd name="connsiteX703" fmla="*/ 647542 w 1294427"/>
              <a:gd name="connsiteY703" fmla="*/ 690829 h 989011"/>
              <a:gd name="connsiteX704" fmla="*/ 634283 w 1294427"/>
              <a:gd name="connsiteY704" fmla="*/ 697952 h 989011"/>
              <a:gd name="connsiteX705" fmla="*/ 628255 w 1294427"/>
              <a:gd name="connsiteY705" fmla="*/ 702993 h 989011"/>
              <a:gd name="connsiteX706" fmla="*/ 624310 w 1294427"/>
              <a:gd name="connsiteY706" fmla="*/ 710445 h 989011"/>
              <a:gd name="connsiteX707" fmla="*/ 623653 w 1294427"/>
              <a:gd name="connsiteY707" fmla="*/ 715047 h 989011"/>
              <a:gd name="connsiteX708" fmla="*/ 625516 w 1294427"/>
              <a:gd name="connsiteY708" fmla="*/ 719102 h 989011"/>
              <a:gd name="connsiteX709" fmla="*/ 630009 w 1294427"/>
              <a:gd name="connsiteY709" fmla="*/ 722061 h 989011"/>
              <a:gd name="connsiteX710" fmla="*/ 622009 w 1294427"/>
              <a:gd name="connsiteY710" fmla="*/ 720636 h 989011"/>
              <a:gd name="connsiteX711" fmla="*/ 618941 w 1294427"/>
              <a:gd name="connsiteY711" fmla="*/ 721732 h 989011"/>
              <a:gd name="connsiteX712" fmla="*/ 614667 w 1294427"/>
              <a:gd name="connsiteY712" fmla="*/ 727430 h 989011"/>
              <a:gd name="connsiteX713" fmla="*/ 613023 w 1294427"/>
              <a:gd name="connsiteY713" fmla="*/ 733238 h 989011"/>
              <a:gd name="connsiteX714" fmla="*/ 606996 w 1294427"/>
              <a:gd name="connsiteY714" fmla="*/ 740142 h 989011"/>
              <a:gd name="connsiteX715" fmla="*/ 604146 w 1294427"/>
              <a:gd name="connsiteY715" fmla="*/ 744635 h 989011"/>
              <a:gd name="connsiteX716" fmla="*/ 605571 w 1294427"/>
              <a:gd name="connsiteY716" fmla="*/ 747156 h 989011"/>
              <a:gd name="connsiteX717" fmla="*/ 607215 w 1294427"/>
              <a:gd name="connsiteY717" fmla="*/ 749019 h 989011"/>
              <a:gd name="connsiteX718" fmla="*/ 606448 w 1294427"/>
              <a:gd name="connsiteY718" fmla="*/ 752635 h 989011"/>
              <a:gd name="connsiteX719" fmla="*/ 603379 w 1294427"/>
              <a:gd name="connsiteY719" fmla="*/ 751539 h 989011"/>
              <a:gd name="connsiteX720" fmla="*/ 602064 w 1294427"/>
              <a:gd name="connsiteY720" fmla="*/ 748361 h 989011"/>
              <a:gd name="connsiteX721" fmla="*/ 598886 w 1294427"/>
              <a:gd name="connsiteY721" fmla="*/ 747704 h 989011"/>
              <a:gd name="connsiteX722" fmla="*/ 595380 w 1294427"/>
              <a:gd name="connsiteY722" fmla="*/ 752416 h 989011"/>
              <a:gd name="connsiteX723" fmla="*/ 588804 w 1294427"/>
              <a:gd name="connsiteY723" fmla="*/ 756142 h 989011"/>
              <a:gd name="connsiteX724" fmla="*/ 590777 w 1294427"/>
              <a:gd name="connsiteY724" fmla="*/ 758991 h 989011"/>
              <a:gd name="connsiteX725" fmla="*/ 588914 w 1294427"/>
              <a:gd name="connsiteY725" fmla="*/ 762388 h 989011"/>
              <a:gd name="connsiteX726" fmla="*/ 585517 w 1294427"/>
              <a:gd name="connsiteY726" fmla="*/ 761731 h 989011"/>
              <a:gd name="connsiteX727" fmla="*/ 584531 w 1294427"/>
              <a:gd name="connsiteY727" fmla="*/ 759210 h 989011"/>
              <a:gd name="connsiteX728" fmla="*/ 581791 w 1294427"/>
              <a:gd name="connsiteY728" fmla="*/ 760964 h 989011"/>
              <a:gd name="connsiteX729" fmla="*/ 571161 w 1294427"/>
              <a:gd name="connsiteY729" fmla="*/ 769402 h 989011"/>
              <a:gd name="connsiteX730" fmla="*/ 568421 w 1294427"/>
              <a:gd name="connsiteY730" fmla="*/ 774224 h 989011"/>
              <a:gd name="connsiteX731" fmla="*/ 569079 w 1294427"/>
              <a:gd name="connsiteY731" fmla="*/ 777073 h 989011"/>
              <a:gd name="connsiteX732" fmla="*/ 567435 w 1294427"/>
              <a:gd name="connsiteY732" fmla="*/ 779155 h 989011"/>
              <a:gd name="connsiteX733" fmla="*/ 563709 w 1294427"/>
              <a:gd name="connsiteY733" fmla="*/ 777621 h 989011"/>
              <a:gd name="connsiteX734" fmla="*/ 563709 w 1294427"/>
              <a:gd name="connsiteY734" fmla="*/ 772799 h 989011"/>
              <a:gd name="connsiteX735" fmla="*/ 556805 w 1294427"/>
              <a:gd name="connsiteY735" fmla="*/ 775977 h 989011"/>
              <a:gd name="connsiteX736" fmla="*/ 551436 w 1294427"/>
              <a:gd name="connsiteY736" fmla="*/ 779703 h 989011"/>
              <a:gd name="connsiteX737" fmla="*/ 547052 w 1294427"/>
              <a:gd name="connsiteY737" fmla="*/ 781456 h 989011"/>
              <a:gd name="connsiteX738" fmla="*/ 546395 w 1294427"/>
              <a:gd name="connsiteY738" fmla="*/ 784963 h 989011"/>
              <a:gd name="connsiteX739" fmla="*/ 542450 w 1294427"/>
              <a:gd name="connsiteY739" fmla="*/ 786826 h 989011"/>
              <a:gd name="connsiteX740" fmla="*/ 535655 w 1294427"/>
              <a:gd name="connsiteY740" fmla="*/ 786826 h 989011"/>
              <a:gd name="connsiteX741" fmla="*/ 529190 w 1294427"/>
              <a:gd name="connsiteY741" fmla="*/ 792963 h 989011"/>
              <a:gd name="connsiteX742" fmla="*/ 518012 w 1294427"/>
              <a:gd name="connsiteY742" fmla="*/ 797017 h 989011"/>
              <a:gd name="connsiteX743" fmla="*/ 510451 w 1294427"/>
              <a:gd name="connsiteY743" fmla="*/ 803154 h 989011"/>
              <a:gd name="connsiteX744" fmla="*/ 507492 w 1294427"/>
              <a:gd name="connsiteY744" fmla="*/ 809839 h 989011"/>
              <a:gd name="connsiteX745" fmla="*/ 507053 w 1294427"/>
              <a:gd name="connsiteY745" fmla="*/ 812359 h 989011"/>
              <a:gd name="connsiteX746" fmla="*/ 508916 w 1294427"/>
              <a:gd name="connsiteY746" fmla="*/ 816195 h 989011"/>
              <a:gd name="connsiteX747" fmla="*/ 508588 w 1294427"/>
              <a:gd name="connsiteY747" fmla="*/ 819592 h 989011"/>
              <a:gd name="connsiteX748" fmla="*/ 507163 w 1294427"/>
              <a:gd name="connsiteY748" fmla="*/ 820688 h 989011"/>
              <a:gd name="connsiteX749" fmla="*/ 504423 w 1294427"/>
              <a:gd name="connsiteY749" fmla="*/ 816633 h 989011"/>
              <a:gd name="connsiteX750" fmla="*/ 502012 w 1294427"/>
              <a:gd name="connsiteY750" fmla="*/ 816633 h 989011"/>
              <a:gd name="connsiteX751" fmla="*/ 501136 w 1294427"/>
              <a:gd name="connsiteY751" fmla="*/ 818934 h 989011"/>
              <a:gd name="connsiteX752" fmla="*/ 501793 w 1294427"/>
              <a:gd name="connsiteY752" fmla="*/ 822441 h 989011"/>
              <a:gd name="connsiteX753" fmla="*/ 499492 w 1294427"/>
              <a:gd name="connsiteY753" fmla="*/ 823756 h 989011"/>
              <a:gd name="connsiteX754" fmla="*/ 496752 w 1294427"/>
              <a:gd name="connsiteY754" fmla="*/ 820359 h 989011"/>
              <a:gd name="connsiteX755" fmla="*/ 496752 w 1294427"/>
              <a:gd name="connsiteY755" fmla="*/ 816195 h 989011"/>
              <a:gd name="connsiteX756" fmla="*/ 498615 w 1294427"/>
              <a:gd name="connsiteY756" fmla="*/ 813017 h 989011"/>
              <a:gd name="connsiteX757" fmla="*/ 495218 w 1294427"/>
              <a:gd name="connsiteY757" fmla="*/ 811263 h 989011"/>
              <a:gd name="connsiteX758" fmla="*/ 490506 w 1294427"/>
              <a:gd name="connsiteY758" fmla="*/ 811702 h 989011"/>
              <a:gd name="connsiteX759" fmla="*/ 488205 w 1294427"/>
              <a:gd name="connsiteY759" fmla="*/ 810606 h 989011"/>
              <a:gd name="connsiteX760" fmla="*/ 483492 w 1294427"/>
              <a:gd name="connsiteY760" fmla="*/ 811921 h 989011"/>
              <a:gd name="connsiteX761" fmla="*/ 476369 w 1294427"/>
              <a:gd name="connsiteY761" fmla="*/ 812688 h 989011"/>
              <a:gd name="connsiteX762" fmla="*/ 471986 w 1294427"/>
              <a:gd name="connsiteY762" fmla="*/ 814661 h 989011"/>
              <a:gd name="connsiteX763" fmla="*/ 469027 w 1294427"/>
              <a:gd name="connsiteY763" fmla="*/ 818606 h 989011"/>
              <a:gd name="connsiteX764" fmla="*/ 462781 w 1294427"/>
              <a:gd name="connsiteY764" fmla="*/ 821126 h 989011"/>
              <a:gd name="connsiteX765" fmla="*/ 457411 w 1294427"/>
              <a:gd name="connsiteY765" fmla="*/ 824743 h 989011"/>
              <a:gd name="connsiteX766" fmla="*/ 451493 w 1294427"/>
              <a:gd name="connsiteY766" fmla="*/ 830879 h 989011"/>
              <a:gd name="connsiteX767" fmla="*/ 452589 w 1294427"/>
              <a:gd name="connsiteY767" fmla="*/ 832852 h 989011"/>
              <a:gd name="connsiteX768" fmla="*/ 450726 w 1294427"/>
              <a:gd name="connsiteY768" fmla="*/ 835153 h 989011"/>
              <a:gd name="connsiteX769" fmla="*/ 448425 w 1294427"/>
              <a:gd name="connsiteY769" fmla="*/ 834605 h 989011"/>
              <a:gd name="connsiteX770" fmla="*/ 442617 w 1294427"/>
              <a:gd name="connsiteY770" fmla="*/ 836687 h 989011"/>
              <a:gd name="connsiteX771" fmla="*/ 439439 w 1294427"/>
              <a:gd name="connsiteY771" fmla="*/ 839208 h 989011"/>
              <a:gd name="connsiteX772" fmla="*/ 438891 w 1294427"/>
              <a:gd name="connsiteY772" fmla="*/ 841948 h 989011"/>
              <a:gd name="connsiteX773" fmla="*/ 436919 w 1294427"/>
              <a:gd name="connsiteY773" fmla="*/ 842386 h 989011"/>
              <a:gd name="connsiteX774" fmla="*/ 432754 w 1294427"/>
              <a:gd name="connsiteY774" fmla="*/ 841180 h 989011"/>
              <a:gd name="connsiteX775" fmla="*/ 428042 w 1294427"/>
              <a:gd name="connsiteY775" fmla="*/ 842495 h 989011"/>
              <a:gd name="connsiteX776" fmla="*/ 426508 w 1294427"/>
              <a:gd name="connsiteY776" fmla="*/ 845673 h 989011"/>
              <a:gd name="connsiteX777" fmla="*/ 425522 w 1294427"/>
              <a:gd name="connsiteY777" fmla="*/ 850824 h 989011"/>
              <a:gd name="connsiteX778" fmla="*/ 426617 w 1294427"/>
              <a:gd name="connsiteY778" fmla="*/ 853673 h 989011"/>
              <a:gd name="connsiteX779" fmla="*/ 429795 w 1294427"/>
              <a:gd name="connsiteY779" fmla="*/ 852358 h 989011"/>
              <a:gd name="connsiteX780" fmla="*/ 431220 w 1294427"/>
              <a:gd name="connsiteY780" fmla="*/ 849290 h 989011"/>
              <a:gd name="connsiteX781" fmla="*/ 430672 w 1294427"/>
              <a:gd name="connsiteY781" fmla="*/ 846331 h 989011"/>
              <a:gd name="connsiteX782" fmla="*/ 433960 w 1294427"/>
              <a:gd name="connsiteY782" fmla="*/ 844578 h 989011"/>
              <a:gd name="connsiteX783" fmla="*/ 435165 w 1294427"/>
              <a:gd name="connsiteY783" fmla="*/ 846331 h 989011"/>
              <a:gd name="connsiteX784" fmla="*/ 434836 w 1294427"/>
              <a:gd name="connsiteY784" fmla="*/ 849619 h 989011"/>
              <a:gd name="connsiteX785" fmla="*/ 435165 w 1294427"/>
              <a:gd name="connsiteY785" fmla="*/ 851043 h 989011"/>
              <a:gd name="connsiteX786" fmla="*/ 439549 w 1294427"/>
              <a:gd name="connsiteY786" fmla="*/ 850824 h 989011"/>
              <a:gd name="connsiteX787" fmla="*/ 443494 w 1294427"/>
              <a:gd name="connsiteY787" fmla="*/ 843372 h 989011"/>
              <a:gd name="connsiteX788" fmla="*/ 445576 w 1294427"/>
              <a:gd name="connsiteY788" fmla="*/ 842276 h 989011"/>
              <a:gd name="connsiteX789" fmla="*/ 447439 w 1294427"/>
              <a:gd name="connsiteY789" fmla="*/ 845454 h 989011"/>
              <a:gd name="connsiteX790" fmla="*/ 446562 w 1294427"/>
              <a:gd name="connsiteY790" fmla="*/ 848084 h 989011"/>
              <a:gd name="connsiteX791" fmla="*/ 447220 w 1294427"/>
              <a:gd name="connsiteY791" fmla="*/ 850057 h 989011"/>
              <a:gd name="connsiteX792" fmla="*/ 451274 w 1294427"/>
              <a:gd name="connsiteY792" fmla="*/ 849838 h 989011"/>
              <a:gd name="connsiteX793" fmla="*/ 453904 w 1294427"/>
              <a:gd name="connsiteY793" fmla="*/ 845345 h 989011"/>
              <a:gd name="connsiteX794" fmla="*/ 454562 w 1294427"/>
              <a:gd name="connsiteY794" fmla="*/ 848303 h 989011"/>
              <a:gd name="connsiteX795" fmla="*/ 456096 w 1294427"/>
              <a:gd name="connsiteY795" fmla="*/ 848742 h 989011"/>
              <a:gd name="connsiteX796" fmla="*/ 456973 w 1294427"/>
              <a:gd name="connsiteY796" fmla="*/ 845345 h 989011"/>
              <a:gd name="connsiteX797" fmla="*/ 459932 w 1294427"/>
              <a:gd name="connsiteY797" fmla="*/ 843482 h 989011"/>
              <a:gd name="connsiteX798" fmla="*/ 464534 w 1294427"/>
              <a:gd name="connsiteY798" fmla="*/ 843701 h 989011"/>
              <a:gd name="connsiteX799" fmla="*/ 469027 w 1294427"/>
              <a:gd name="connsiteY799" fmla="*/ 840961 h 989011"/>
              <a:gd name="connsiteX800" fmla="*/ 471767 w 1294427"/>
              <a:gd name="connsiteY800" fmla="*/ 835592 h 989011"/>
              <a:gd name="connsiteX801" fmla="*/ 471109 w 1294427"/>
              <a:gd name="connsiteY801" fmla="*/ 831646 h 989011"/>
              <a:gd name="connsiteX802" fmla="*/ 474945 w 1294427"/>
              <a:gd name="connsiteY802" fmla="*/ 829345 h 989011"/>
              <a:gd name="connsiteX803" fmla="*/ 478890 w 1294427"/>
              <a:gd name="connsiteY803" fmla="*/ 824852 h 989011"/>
              <a:gd name="connsiteX804" fmla="*/ 481301 w 1294427"/>
              <a:gd name="connsiteY804" fmla="*/ 824633 h 989011"/>
              <a:gd name="connsiteX805" fmla="*/ 486123 w 1294427"/>
              <a:gd name="connsiteY805" fmla="*/ 828468 h 989011"/>
              <a:gd name="connsiteX806" fmla="*/ 484698 w 1294427"/>
              <a:gd name="connsiteY806" fmla="*/ 830551 h 989011"/>
              <a:gd name="connsiteX807" fmla="*/ 481082 w 1294427"/>
              <a:gd name="connsiteY807" fmla="*/ 831208 h 989011"/>
              <a:gd name="connsiteX808" fmla="*/ 478342 w 1294427"/>
              <a:gd name="connsiteY808" fmla="*/ 835153 h 989011"/>
              <a:gd name="connsiteX809" fmla="*/ 478342 w 1294427"/>
              <a:gd name="connsiteY809" fmla="*/ 839317 h 989011"/>
              <a:gd name="connsiteX810" fmla="*/ 479876 w 1294427"/>
              <a:gd name="connsiteY810" fmla="*/ 840304 h 989011"/>
              <a:gd name="connsiteX811" fmla="*/ 486780 w 1294427"/>
              <a:gd name="connsiteY811" fmla="*/ 835592 h 989011"/>
              <a:gd name="connsiteX812" fmla="*/ 487876 w 1294427"/>
              <a:gd name="connsiteY812" fmla="*/ 832085 h 989011"/>
              <a:gd name="connsiteX813" fmla="*/ 490616 w 1294427"/>
              <a:gd name="connsiteY813" fmla="*/ 830879 h 989011"/>
              <a:gd name="connsiteX814" fmla="*/ 491821 w 1294427"/>
              <a:gd name="connsiteY814" fmla="*/ 833181 h 989011"/>
              <a:gd name="connsiteX815" fmla="*/ 492917 w 1294427"/>
              <a:gd name="connsiteY815" fmla="*/ 830551 h 989011"/>
              <a:gd name="connsiteX816" fmla="*/ 495328 w 1294427"/>
              <a:gd name="connsiteY816" fmla="*/ 830770 h 989011"/>
              <a:gd name="connsiteX817" fmla="*/ 496424 w 1294427"/>
              <a:gd name="connsiteY817" fmla="*/ 833729 h 989011"/>
              <a:gd name="connsiteX818" fmla="*/ 494889 w 1294427"/>
              <a:gd name="connsiteY818" fmla="*/ 836907 h 989011"/>
              <a:gd name="connsiteX819" fmla="*/ 496643 w 1294427"/>
              <a:gd name="connsiteY819" fmla="*/ 837235 h 989011"/>
              <a:gd name="connsiteX820" fmla="*/ 499930 w 1294427"/>
              <a:gd name="connsiteY820" fmla="*/ 832414 h 989011"/>
              <a:gd name="connsiteX821" fmla="*/ 503547 w 1294427"/>
              <a:gd name="connsiteY821" fmla="*/ 832962 h 989011"/>
              <a:gd name="connsiteX822" fmla="*/ 507163 w 1294427"/>
              <a:gd name="connsiteY822" fmla="*/ 830003 h 989011"/>
              <a:gd name="connsiteX823" fmla="*/ 511327 w 1294427"/>
              <a:gd name="connsiteY823" fmla="*/ 830003 h 989011"/>
              <a:gd name="connsiteX824" fmla="*/ 515820 w 1294427"/>
              <a:gd name="connsiteY824" fmla="*/ 823428 h 989011"/>
              <a:gd name="connsiteX825" fmla="*/ 520204 w 1294427"/>
              <a:gd name="connsiteY825" fmla="*/ 821017 h 989011"/>
              <a:gd name="connsiteX826" fmla="*/ 523272 w 1294427"/>
              <a:gd name="connsiteY826" fmla="*/ 822222 h 989011"/>
              <a:gd name="connsiteX827" fmla="*/ 523272 w 1294427"/>
              <a:gd name="connsiteY827" fmla="*/ 824962 h 989011"/>
              <a:gd name="connsiteX828" fmla="*/ 519985 w 1294427"/>
              <a:gd name="connsiteY828" fmla="*/ 829345 h 989011"/>
              <a:gd name="connsiteX829" fmla="*/ 517026 w 1294427"/>
              <a:gd name="connsiteY829" fmla="*/ 834496 h 989011"/>
              <a:gd name="connsiteX830" fmla="*/ 517245 w 1294427"/>
              <a:gd name="connsiteY830" fmla="*/ 836359 h 989011"/>
              <a:gd name="connsiteX831" fmla="*/ 519546 w 1294427"/>
              <a:gd name="connsiteY831" fmla="*/ 836578 h 989011"/>
              <a:gd name="connsiteX832" fmla="*/ 526121 w 1294427"/>
              <a:gd name="connsiteY832" fmla="*/ 829674 h 989011"/>
              <a:gd name="connsiteX833" fmla="*/ 526450 w 1294427"/>
              <a:gd name="connsiteY833" fmla="*/ 822441 h 989011"/>
              <a:gd name="connsiteX834" fmla="*/ 527108 w 1294427"/>
              <a:gd name="connsiteY834" fmla="*/ 820907 h 989011"/>
              <a:gd name="connsiteX835" fmla="*/ 529738 w 1294427"/>
              <a:gd name="connsiteY835" fmla="*/ 823866 h 989011"/>
              <a:gd name="connsiteX836" fmla="*/ 532696 w 1294427"/>
              <a:gd name="connsiteY836" fmla="*/ 822112 h 989011"/>
              <a:gd name="connsiteX837" fmla="*/ 536203 w 1294427"/>
              <a:gd name="connsiteY837" fmla="*/ 822989 h 989011"/>
              <a:gd name="connsiteX838" fmla="*/ 541025 w 1294427"/>
              <a:gd name="connsiteY838" fmla="*/ 822770 h 989011"/>
              <a:gd name="connsiteX839" fmla="*/ 545408 w 1294427"/>
              <a:gd name="connsiteY839" fmla="*/ 817619 h 989011"/>
              <a:gd name="connsiteX840" fmla="*/ 546833 w 1294427"/>
              <a:gd name="connsiteY840" fmla="*/ 817291 h 989011"/>
              <a:gd name="connsiteX841" fmla="*/ 547929 w 1294427"/>
              <a:gd name="connsiteY841" fmla="*/ 818496 h 989011"/>
              <a:gd name="connsiteX842" fmla="*/ 550340 w 1294427"/>
              <a:gd name="connsiteY842" fmla="*/ 813126 h 989011"/>
              <a:gd name="connsiteX843" fmla="*/ 553079 w 1294427"/>
              <a:gd name="connsiteY843" fmla="*/ 810825 h 989011"/>
              <a:gd name="connsiteX844" fmla="*/ 553956 w 1294427"/>
              <a:gd name="connsiteY844" fmla="*/ 812359 h 989011"/>
              <a:gd name="connsiteX845" fmla="*/ 553189 w 1294427"/>
              <a:gd name="connsiteY845" fmla="*/ 815537 h 989011"/>
              <a:gd name="connsiteX846" fmla="*/ 553408 w 1294427"/>
              <a:gd name="connsiteY846" fmla="*/ 819811 h 989011"/>
              <a:gd name="connsiteX847" fmla="*/ 556038 w 1294427"/>
              <a:gd name="connsiteY847" fmla="*/ 818606 h 989011"/>
              <a:gd name="connsiteX848" fmla="*/ 559764 w 1294427"/>
              <a:gd name="connsiteY848" fmla="*/ 814661 h 989011"/>
              <a:gd name="connsiteX849" fmla="*/ 557901 w 1294427"/>
              <a:gd name="connsiteY849" fmla="*/ 813565 h 989011"/>
              <a:gd name="connsiteX850" fmla="*/ 561627 w 1294427"/>
              <a:gd name="connsiteY850" fmla="*/ 810825 h 989011"/>
              <a:gd name="connsiteX851" fmla="*/ 561408 w 1294427"/>
              <a:gd name="connsiteY851" fmla="*/ 808743 h 989011"/>
              <a:gd name="connsiteX852" fmla="*/ 553956 w 1294427"/>
              <a:gd name="connsiteY852" fmla="*/ 808743 h 989011"/>
              <a:gd name="connsiteX853" fmla="*/ 552422 w 1294427"/>
              <a:gd name="connsiteY853" fmla="*/ 807318 h 989011"/>
              <a:gd name="connsiteX854" fmla="*/ 558449 w 1294427"/>
              <a:gd name="connsiteY854" fmla="*/ 805675 h 989011"/>
              <a:gd name="connsiteX855" fmla="*/ 565791 w 1294427"/>
              <a:gd name="connsiteY855" fmla="*/ 801730 h 989011"/>
              <a:gd name="connsiteX856" fmla="*/ 575106 w 1294427"/>
              <a:gd name="connsiteY856" fmla="*/ 801291 h 989011"/>
              <a:gd name="connsiteX857" fmla="*/ 577408 w 1294427"/>
              <a:gd name="connsiteY857" fmla="*/ 799209 h 989011"/>
              <a:gd name="connsiteX858" fmla="*/ 576860 w 1294427"/>
              <a:gd name="connsiteY858" fmla="*/ 796031 h 989011"/>
              <a:gd name="connsiteX859" fmla="*/ 574997 w 1294427"/>
              <a:gd name="connsiteY859" fmla="*/ 795483 h 989011"/>
              <a:gd name="connsiteX860" fmla="*/ 577298 w 1294427"/>
              <a:gd name="connsiteY860" fmla="*/ 794059 h 989011"/>
              <a:gd name="connsiteX861" fmla="*/ 580914 w 1294427"/>
              <a:gd name="connsiteY861" fmla="*/ 793401 h 989011"/>
              <a:gd name="connsiteX862" fmla="*/ 583873 w 1294427"/>
              <a:gd name="connsiteY862" fmla="*/ 791319 h 989011"/>
              <a:gd name="connsiteX863" fmla="*/ 586284 w 1294427"/>
              <a:gd name="connsiteY863" fmla="*/ 791538 h 989011"/>
              <a:gd name="connsiteX864" fmla="*/ 587489 w 1294427"/>
              <a:gd name="connsiteY864" fmla="*/ 795483 h 989011"/>
              <a:gd name="connsiteX865" fmla="*/ 589791 w 1294427"/>
              <a:gd name="connsiteY865" fmla="*/ 795483 h 989011"/>
              <a:gd name="connsiteX866" fmla="*/ 591544 w 1294427"/>
              <a:gd name="connsiteY866" fmla="*/ 792305 h 989011"/>
              <a:gd name="connsiteX867" fmla="*/ 590667 w 1294427"/>
              <a:gd name="connsiteY867" fmla="*/ 790771 h 989011"/>
              <a:gd name="connsiteX868" fmla="*/ 594174 w 1294427"/>
              <a:gd name="connsiteY868" fmla="*/ 788031 h 989011"/>
              <a:gd name="connsiteX869" fmla="*/ 594393 w 1294427"/>
              <a:gd name="connsiteY869" fmla="*/ 783867 h 989011"/>
              <a:gd name="connsiteX870" fmla="*/ 596256 w 1294427"/>
              <a:gd name="connsiteY870" fmla="*/ 782114 h 989011"/>
              <a:gd name="connsiteX871" fmla="*/ 598010 w 1294427"/>
              <a:gd name="connsiteY871" fmla="*/ 784196 h 989011"/>
              <a:gd name="connsiteX872" fmla="*/ 598010 w 1294427"/>
              <a:gd name="connsiteY872" fmla="*/ 787264 h 989011"/>
              <a:gd name="connsiteX873" fmla="*/ 600421 w 1294427"/>
              <a:gd name="connsiteY873" fmla="*/ 789018 h 989011"/>
              <a:gd name="connsiteX874" fmla="*/ 606338 w 1294427"/>
              <a:gd name="connsiteY874" fmla="*/ 785182 h 989011"/>
              <a:gd name="connsiteX875" fmla="*/ 608420 w 1294427"/>
              <a:gd name="connsiteY875" fmla="*/ 781675 h 989011"/>
              <a:gd name="connsiteX876" fmla="*/ 611927 w 1294427"/>
              <a:gd name="connsiteY876" fmla="*/ 781895 h 989011"/>
              <a:gd name="connsiteX877" fmla="*/ 614557 w 1294427"/>
              <a:gd name="connsiteY877" fmla="*/ 777949 h 989011"/>
              <a:gd name="connsiteX878" fmla="*/ 616091 w 1294427"/>
              <a:gd name="connsiteY878" fmla="*/ 776963 h 989011"/>
              <a:gd name="connsiteX879" fmla="*/ 618393 w 1294427"/>
              <a:gd name="connsiteY879" fmla="*/ 779374 h 989011"/>
              <a:gd name="connsiteX880" fmla="*/ 622338 w 1294427"/>
              <a:gd name="connsiteY880" fmla="*/ 778497 h 989011"/>
              <a:gd name="connsiteX881" fmla="*/ 627379 w 1294427"/>
              <a:gd name="connsiteY881" fmla="*/ 772470 h 989011"/>
              <a:gd name="connsiteX882" fmla="*/ 627598 w 1294427"/>
              <a:gd name="connsiteY882" fmla="*/ 768635 h 989011"/>
              <a:gd name="connsiteX883" fmla="*/ 626173 w 1294427"/>
              <a:gd name="connsiteY883" fmla="*/ 768415 h 989011"/>
              <a:gd name="connsiteX884" fmla="*/ 622886 w 1294427"/>
              <a:gd name="connsiteY884" fmla="*/ 768635 h 989011"/>
              <a:gd name="connsiteX885" fmla="*/ 622009 w 1294427"/>
              <a:gd name="connsiteY885" fmla="*/ 767977 h 989011"/>
              <a:gd name="connsiteX886" fmla="*/ 628584 w 1294427"/>
              <a:gd name="connsiteY886" fmla="*/ 763155 h 989011"/>
              <a:gd name="connsiteX887" fmla="*/ 632967 w 1294427"/>
              <a:gd name="connsiteY887" fmla="*/ 761621 h 989011"/>
              <a:gd name="connsiteX888" fmla="*/ 636474 w 1294427"/>
              <a:gd name="connsiteY888" fmla="*/ 757676 h 989011"/>
              <a:gd name="connsiteX889" fmla="*/ 638228 w 1294427"/>
              <a:gd name="connsiteY889" fmla="*/ 758005 h 989011"/>
              <a:gd name="connsiteX890" fmla="*/ 639762 w 1294427"/>
              <a:gd name="connsiteY890" fmla="*/ 759758 h 989011"/>
              <a:gd name="connsiteX891" fmla="*/ 644803 w 1294427"/>
              <a:gd name="connsiteY891" fmla="*/ 754498 h 989011"/>
              <a:gd name="connsiteX892" fmla="*/ 649186 w 1294427"/>
              <a:gd name="connsiteY892" fmla="*/ 752635 h 989011"/>
              <a:gd name="connsiteX893" fmla="*/ 650611 w 1294427"/>
              <a:gd name="connsiteY893" fmla="*/ 749019 h 989011"/>
              <a:gd name="connsiteX894" fmla="*/ 653350 w 1294427"/>
              <a:gd name="connsiteY894" fmla="*/ 748033 h 989011"/>
              <a:gd name="connsiteX895" fmla="*/ 654885 w 1294427"/>
              <a:gd name="connsiteY895" fmla="*/ 745731 h 989011"/>
              <a:gd name="connsiteX896" fmla="*/ 658172 w 1294427"/>
              <a:gd name="connsiteY896" fmla="*/ 745183 h 989011"/>
              <a:gd name="connsiteX897" fmla="*/ 659706 w 1294427"/>
              <a:gd name="connsiteY897" fmla="*/ 747923 h 989011"/>
              <a:gd name="connsiteX898" fmla="*/ 661789 w 1294427"/>
              <a:gd name="connsiteY898" fmla="*/ 749128 h 989011"/>
              <a:gd name="connsiteX899" fmla="*/ 662994 w 1294427"/>
              <a:gd name="connsiteY899" fmla="*/ 745622 h 989011"/>
              <a:gd name="connsiteX900" fmla="*/ 666939 w 1294427"/>
              <a:gd name="connsiteY900" fmla="*/ 745622 h 989011"/>
              <a:gd name="connsiteX901" fmla="*/ 668802 w 1294427"/>
              <a:gd name="connsiteY901" fmla="*/ 744087 h 989011"/>
              <a:gd name="connsiteX902" fmla="*/ 668583 w 1294427"/>
              <a:gd name="connsiteY902" fmla="*/ 741129 h 989011"/>
              <a:gd name="connsiteX903" fmla="*/ 672747 w 1294427"/>
              <a:gd name="connsiteY903" fmla="*/ 740033 h 989011"/>
              <a:gd name="connsiteX904" fmla="*/ 674172 w 1294427"/>
              <a:gd name="connsiteY904" fmla="*/ 738170 h 989011"/>
              <a:gd name="connsiteX905" fmla="*/ 675377 w 1294427"/>
              <a:gd name="connsiteY905" fmla="*/ 739375 h 989011"/>
              <a:gd name="connsiteX906" fmla="*/ 682281 w 1294427"/>
              <a:gd name="connsiteY906" fmla="*/ 740033 h 989011"/>
              <a:gd name="connsiteX907" fmla="*/ 683706 w 1294427"/>
              <a:gd name="connsiteY907" fmla="*/ 735869 h 989011"/>
              <a:gd name="connsiteX908" fmla="*/ 685788 w 1294427"/>
              <a:gd name="connsiteY908" fmla="*/ 735649 h 989011"/>
              <a:gd name="connsiteX909" fmla="*/ 686117 w 1294427"/>
              <a:gd name="connsiteY909" fmla="*/ 738060 h 989011"/>
              <a:gd name="connsiteX910" fmla="*/ 687870 w 1294427"/>
              <a:gd name="connsiteY910" fmla="*/ 737841 h 989011"/>
              <a:gd name="connsiteX911" fmla="*/ 690281 w 1294427"/>
              <a:gd name="connsiteY911" fmla="*/ 735759 h 989011"/>
              <a:gd name="connsiteX912" fmla="*/ 692363 w 1294427"/>
              <a:gd name="connsiteY912" fmla="*/ 737622 h 989011"/>
              <a:gd name="connsiteX913" fmla="*/ 694116 w 1294427"/>
              <a:gd name="connsiteY913" fmla="*/ 736416 h 989011"/>
              <a:gd name="connsiteX914" fmla="*/ 696418 w 1294427"/>
              <a:gd name="connsiteY914" fmla="*/ 729622 h 989011"/>
              <a:gd name="connsiteX915" fmla="*/ 694336 w 1294427"/>
              <a:gd name="connsiteY915" fmla="*/ 729622 h 989011"/>
              <a:gd name="connsiteX916" fmla="*/ 691925 w 1294427"/>
              <a:gd name="connsiteY916" fmla="*/ 730718 h 989011"/>
              <a:gd name="connsiteX917" fmla="*/ 693459 w 1294427"/>
              <a:gd name="connsiteY917" fmla="*/ 727211 h 989011"/>
              <a:gd name="connsiteX918" fmla="*/ 698171 w 1294427"/>
              <a:gd name="connsiteY918" fmla="*/ 723376 h 989011"/>
              <a:gd name="connsiteX919" fmla="*/ 700582 w 1294427"/>
              <a:gd name="connsiteY919" fmla="*/ 723376 h 989011"/>
              <a:gd name="connsiteX920" fmla="*/ 702335 w 1294427"/>
              <a:gd name="connsiteY920" fmla="*/ 724800 h 989011"/>
              <a:gd name="connsiteX921" fmla="*/ 703212 w 1294427"/>
              <a:gd name="connsiteY921" fmla="*/ 723376 h 989011"/>
              <a:gd name="connsiteX922" fmla="*/ 701459 w 1294427"/>
              <a:gd name="connsiteY922" fmla="*/ 720636 h 989011"/>
              <a:gd name="connsiteX923" fmla="*/ 698719 w 1294427"/>
              <a:gd name="connsiteY923" fmla="*/ 719211 h 989011"/>
              <a:gd name="connsiteX924" fmla="*/ 701130 w 1294427"/>
              <a:gd name="connsiteY924" fmla="*/ 718006 h 989011"/>
              <a:gd name="connsiteX925" fmla="*/ 705513 w 1294427"/>
              <a:gd name="connsiteY925" fmla="*/ 719540 h 989011"/>
              <a:gd name="connsiteX926" fmla="*/ 710554 w 1294427"/>
              <a:gd name="connsiteY926" fmla="*/ 714499 h 989011"/>
              <a:gd name="connsiteX927" fmla="*/ 716253 w 1294427"/>
              <a:gd name="connsiteY927" fmla="*/ 714499 h 989011"/>
              <a:gd name="connsiteX928" fmla="*/ 721074 w 1294427"/>
              <a:gd name="connsiteY928" fmla="*/ 710554 h 989011"/>
              <a:gd name="connsiteX929" fmla="*/ 724581 w 1294427"/>
              <a:gd name="connsiteY929" fmla="*/ 709897 h 989011"/>
              <a:gd name="connsiteX930" fmla="*/ 730280 w 1294427"/>
              <a:gd name="connsiteY930" fmla="*/ 704527 h 989011"/>
              <a:gd name="connsiteX931" fmla="*/ 730280 w 1294427"/>
              <a:gd name="connsiteY931" fmla="*/ 697404 h 989011"/>
              <a:gd name="connsiteX932" fmla="*/ 728417 w 1294427"/>
              <a:gd name="connsiteY932" fmla="*/ 695650 h 989011"/>
              <a:gd name="connsiteX933" fmla="*/ 726992 w 1294427"/>
              <a:gd name="connsiteY933" fmla="*/ 695650 h 989011"/>
              <a:gd name="connsiteX934" fmla="*/ 725239 w 1294427"/>
              <a:gd name="connsiteY934" fmla="*/ 690390 h 989011"/>
              <a:gd name="connsiteX935" fmla="*/ 722828 w 1294427"/>
              <a:gd name="connsiteY935" fmla="*/ 688856 h 989011"/>
              <a:gd name="connsiteX936" fmla="*/ 716362 w 1294427"/>
              <a:gd name="connsiteY936" fmla="*/ 689075 h 989011"/>
              <a:gd name="connsiteX937" fmla="*/ 717349 w 1294427"/>
              <a:gd name="connsiteY937" fmla="*/ 684582 h 989011"/>
              <a:gd name="connsiteX938" fmla="*/ 717020 w 1294427"/>
              <a:gd name="connsiteY938" fmla="*/ 680089 h 989011"/>
              <a:gd name="connsiteX939" fmla="*/ 723485 w 1294427"/>
              <a:gd name="connsiteY939" fmla="*/ 677459 h 989011"/>
              <a:gd name="connsiteX940" fmla="*/ 724691 w 1294427"/>
              <a:gd name="connsiteY940" fmla="*/ 675048 h 989011"/>
              <a:gd name="connsiteX941" fmla="*/ 727978 w 1294427"/>
              <a:gd name="connsiteY941" fmla="*/ 674391 h 989011"/>
              <a:gd name="connsiteX942" fmla="*/ 729184 w 1294427"/>
              <a:gd name="connsiteY942" fmla="*/ 671432 h 989011"/>
              <a:gd name="connsiteX943" fmla="*/ 727978 w 1294427"/>
              <a:gd name="connsiteY943" fmla="*/ 670884 h 989011"/>
              <a:gd name="connsiteX944" fmla="*/ 730608 w 1294427"/>
              <a:gd name="connsiteY944" fmla="*/ 669021 h 989011"/>
              <a:gd name="connsiteX945" fmla="*/ 735430 w 1294427"/>
              <a:gd name="connsiteY945" fmla="*/ 670007 h 989011"/>
              <a:gd name="connsiteX946" fmla="*/ 741457 w 1294427"/>
              <a:gd name="connsiteY946" fmla="*/ 665624 h 989011"/>
              <a:gd name="connsiteX947" fmla="*/ 745841 w 1294427"/>
              <a:gd name="connsiteY947" fmla="*/ 669459 h 989011"/>
              <a:gd name="connsiteX948" fmla="*/ 751758 w 1294427"/>
              <a:gd name="connsiteY948" fmla="*/ 666172 h 989011"/>
              <a:gd name="connsiteX949" fmla="*/ 751101 w 1294427"/>
              <a:gd name="connsiteY949" fmla="*/ 669679 h 989011"/>
              <a:gd name="connsiteX950" fmla="*/ 752306 w 1294427"/>
              <a:gd name="connsiteY950" fmla="*/ 672309 h 989011"/>
              <a:gd name="connsiteX951" fmla="*/ 755046 w 1294427"/>
              <a:gd name="connsiteY951" fmla="*/ 671980 h 989011"/>
              <a:gd name="connsiteX952" fmla="*/ 760197 w 1294427"/>
              <a:gd name="connsiteY952" fmla="*/ 666391 h 989011"/>
              <a:gd name="connsiteX953" fmla="*/ 758772 w 1294427"/>
              <a:gd name="connsiteY953" fmla="*/ 664309 h 989011"/>
              <a:gd name="connsiteX954" fmla="*/ 756361 w 1294427"/>
              <a:gd name="connsiteY954" fmla="*/ 663432 h 989011"/>
              <a:gd name="connsiteX955" fmla="*/ 755484 w 1294427"/>
              <a:gd name="connsiteY955" fmla="*/ 661021 h 989011"/>
              <a:gd name="connsiteX956" fmla="*/ 757895 w 1294427"/>
              <a:gd name="connsiteY956" fmla="*/ 660145 h 989011"/>
              <a:gd name="connsiteX957" fmla="*/ 762388 w 1294427"/>
              <a:gd name="connsiteY957" fmla="*/ 661898 h 989011"/>
              <a:gd name="connsiteX958" fmla="*/ 770717 w 1294427"/>
              <a:gd name="connsiteY958" fmla="*/ 659268 h 989011"/>
              <a:gd name="connsiteX959" fmla="*/ 772470 w 1294427"/>
              <a:gd name="connsiteY959" fmla="*/ 652802 h 989011"/>
              <a:gd name="connsiteX960" fmla="*/ 770607 w 1294427"/>
              <a:gd name="connsiteY960" fmla="*/ 647433 h 989011"/>
              <a:gd name="connsiteX961" fmla="*/ 763703 w 1294427"/>
              <a:gd name="connsiteY961" fmla="*/ 642721 h 989011"/>
              <a:gd name="connsiteX962" fmla="*/ 760964 w 1294427"/>
              <a:gd name="connsiteY962" fmla="*/ 643049 h 989011"/>
              <a:gd name="connsiteX963" fmla="*/ 758334 w 1294427"/>
              <a:gd name="connsiteY963" fmla="*/ 645132 h 989011"/>
              <a:gd name="connsiteX964" fmla="*/ 758334 w 1294427"/>
              <a:gd name="connsiteY964" fmla="*/ 643926 h 989011"/>
              <a:gd name="connsiteX965" fmla="*/ 761621 w 1294427"/>
              <a:gd name="connsiteY965" fmla="*/ 641296 h 989011"/>
              <a:gd name="connsiteX966" fmla="*/ 767648 w 1294427"/>
              <a:gd name="connsiteY966" fmla="*/ 640748 h 989011"/>
              <a:gd name="connsiteX967" fmla="*/ 771155 w 1294427"/>
              <a:gd name="connsiteY967" fmla="*/ 643926 h 989011"/>
              <a:gd name="connsiteX968" fmla="*/ 777621 w 1294427"/>
              <a:gd name="connsiteY968" fmla="*/ 643378 h 989011"/>
              <a:gd name="connsiteX969" fmla="*/ 782333 w 1294427"/>
              <a:gd name="connsiteY969" fmla="*/ 638995 h 989011"/>
              <a:gd name="connsiteX970" fmla="*/ 782114 w 1294427"/>
              <a:gd name="connsiteY970" fmla="*/ 636255 h 989011"/>
              <a:gd name="connsiteX971" fmla="*/ 793072 w 1294427"/>
              <a:gd name="connsiteY971" fmla="*/ 630666 h 989011"/>
              <a:gd name="connsiteX972" fmla="*/ 798990 w 1294427"/>
              <a:gd name="connsiteY972" fmla="*/ 625625 h 989011"/>
              <a:gd name="connsiteX973" fmla="*/ 804031 w 1294427"/>
              <a:gd name="connsiteY973" fmla="*/ 625296 h 989011"/>
              <a:gd name="connsiteX974" fmla="*/ 806113 w 1294427"/>
              <a:gd name="connsiteY974" fmla="*/ 622995 h 989011"/>
              <a:gd name="connsiteX975" fmla="*/ 806113 w 1294427"/>
              <a:gd name="connsiteY975" fmla="*/ 620255 h 989011"/>
              <a:gd name="connsiteX976" fmla="*/ 816304 w 1294427"/>
              <a:gd name="connsiteY976" fmla="*/ 612585 h 989011"/>
              <a:gd name="connsiteX977" fmla="*/ 824852 w 1294427"/>
              <a:gd name="connsiteY977" fmla="*/ 611708 h 989011"/>
              <a:gd name="connsiteX978" fmla="*/ 834715 w 1294427"/>
              <a:gd name="connsiteY978" fmla="*/ 602831 h 989011"/>
              <a:gd name="connsiteX979" fmla="*/ 842057 w 1294427"/>
              <a:gd name="connsiteY979" fmla="*/ 602174 h 989011"/>
              <a:gd name="connsiteX980" fmla="*/ 850166 w 1294427"/>
              <a:gd name="connsiteY980" fmla="*/ 591982 h 989011"/>
              <a:gd name="connsiteX981" fmla="*/ 847427 w 1294427"/>
              <a:gd name="connsiteY981" fmla="*/ 598229 h 989011"/>
              <a:gd name="connsiteX982" fmla="*/ 847756 w 1294427"/>
              <a:gd name="connsiteY982" fmla="*/ 603598 h 989011"/>
              <a:gd name="connsiteX983" fmla="*/ 850166 w 1294427"/>
              <a:gd name="connsiteY983" fmla="*/ 605023 h 989011"/>
              <a:gd name="connsiteX984" fmla="*/ 853783 w 1294427"/>
              <a:gd name="connsiteY984" fmla="*/ 605681 h 989011"/>
              <a:gd name="connsiteX985" fmla="*/ 855207 w 1294427"/>
              <a:gd name="connsiteY985" fmla="*/ 607434 h 989011"/>
              <a:gd name="connsiteX986" fmla="*/ 861235 w 1294427"/>
              <a:gd name="connsiteY986" fmla="*/ 600859 h 989011"/>
              <a:gd name="connsiteX987" fmla="*/ 865947 w 1294427"/>
              <a:gd name="connsiteY987" fmla="*/ 599105 h 989011"/>
              <a:gd name="connsiteX988" fmla="*/ 875810 w 1294427"/>
              <a:gd name="connsiteY988" fmla="*/ 596147 h 989011"/>
              <a:gd name="connsiteX989" fmla="*/ 878878 w 1294427"/>
              <a:gd name="connsiteY989" fmla="*/ 592640 h 989011"/>
              <a:gd name="connsiteX990" fmla="*/ 877015 w 1294427"/>
              <a:gd name="connsiteY990" fmla="*/ 597681 h 989011"/>
              <a:gd name="connsiteX991" fmla="*/ 869563 w 1294427"/>
              <a:gd name="connsiteY991" fmla="*/ 602174 h 989011"/>
              <a:gd name="connsiteX992" fmla="*/ 863865 w 1294427"/>
              <a:gd name="connsiteY992" fmla="*/ 602722 h 989011"/>
              <a:gd name="connsiteX993" fmla="*/ 853454 w 1294427"/>
              <a:gd name="connsiteY993" fmla="*/ 613461 h 989011"/>
              <a:gd name="connsiteX994" fmla="*/ 852577 w 1294427"/>
              <a:gd name="connsiteY994" fmla="*/ 617625 h 989011"/>
              <a:gd name="connsiteX995" fmla="*/ 857728 w 1294427"/>
              <a:gd name="connsiteY995" fmla="*/ 625296 h 989011"/>
              <a:gd name="connsiteX996" fmla="*/ 859153 w 1294427"/>
              <a:gd name="connsiteY996" fmla="*/ 630666 h 989011"/>
              <a:gd name="connsiteX997" fmla="*/ 854112 w 1294427"/>
              <a:gd name="connsiteY997" fmla="*/ 626831 h 989011"/>
              <a:gd name="connsiteX998" fmla="*/ 850276 w 1294427"/>
              <a:gd name="connsiteY998" fmla="*/ 626502 h 989011"/>
              <a:gd name="connsiteX999" fmla="*/ 847975 w 1294427"/>
              <a:gd name="connsiteY999" fmla="*/ 627598 h 989011"/>
              <a:gd name="connsiteX1000" fmla="*/ 844358 w 1294427"/>
              <a:gd name="connsiteY1000" fmla="*/ 627598 h 989011"/>
              <a:gd name="connsiteX1001" fmla="*/ 839537 w 1294427"/>
              <a:gd name="connsiteY1001" fmla="*/ 624310 h 989011"/>
              <a:gd name="connsiteX1002" fmla="*/ 838331 w 1294427"/>
              <a:gd name="connsiteY1002" fmla="*/ 618283 h 989011"/>
              <a:gd name="connsiteX1003" fmla="*/ 830660 w 1294427"/>
              <a:gd name="connsiteY1003" fmla="*/ 621790 h 989011"/>
              <a:gd name="connsiteX1004" fmla="*/ 826825 w 1294427"/>
              <a:gd name="connsiteY1004" fmla="*/ 622118 h 989011"/>
              <a:gd name="connsiteX1005" fmla="*/ 819921 w 1294427"/>
              <a:gd name="connsiteY1005" fmla="*/ 626940 h 989011"/>
              <a:gd name="connsiteX1006" fmla="*/ 813455 w 1294427"/>
              <a:gd name="connsiteY1006" fmla="*/ 626940 h 989011"/>
              <a:gd name="connsiteX1007" fmla="*/ 808634 w 1294427"/>
              <a:gd name="connsiteY1007" fmla="*/ 631433 h 989011"/>
              <a:gd name="connsiteX1008" fmla="*/ 808305 w 1294427"/>
              <a:gd name="connsiteY1008" fmla="*/ 636145 h 989011"/>
              <a:gd name="connsiteX1009" fmla="*/ 809181 w 1294427"/>
              <a:gd name="connsiteY1009" fmla="*/ 638556 h 989011"/>
              <a:gd name="connsiteX1010" fmla="*/ 805346 w 1294427"/>
              <a:gd name="connsiteY1010" fmla="*/ 646008 h 989011"/>
              <a:gd name="connsiteX1011" fmla="*/ 799757 w 1294427"/>
              <a:gd name="connsiteY1011" fmla="*/ 649296 h 989011"/>
              <a:gd name="connsiteX1012" fmla="*/ 797456 w 1294427"/>
              <a:gd name="connsiteY1012" fmla="*/ 655871 h 989011"/>
              <a:gd name="connsiteX1013" fmla="*/ 783538 w 1294427"/>
              <a:gd name="connsiteY1013" fmla="*/ 667816 h 989011"/>
              <a:gd name="connsiteX1014" fmla="*/ 779922 w 1294427"/>
              <a:gd name="connsiteY1014" fmla="*/ 672637 h 989011"/>
              <a:gd name="connsiteX1015" fmla="*/ 780470 w 1294427"/>
              <a:gd name="connsiteY1015" fmla="*/ 676144 h 989011"/>
              <a:gd name="connsiteX1016" fmla="*/ 785182 w 1294427"/>
              <a:gd name="connsiteY1016" fmla="*/ 682939 h 989011"/>
              <a:gd name="connsiteX1017" fmla="*/ 787812 w 1294427"/>
              <a:gd name="connsiteY1017" fmla="*/ 679103 h 989011"/>
              <a:gd name="connsiteX1018" fmla="*/ 790223 w 1294427"/>
              <a:gd name="connsiteY1018" fmla="*/ 678884 h 989011"/>
              <a:gd name="connsiteX1019" fmla="*/ 794606 w 1294427"/>
              <a:gd name="connsiteY1019" fmla="*/ 675925 h 989011"/>
              <a:gd name="connsiteX1020" fmla="*/ 798223 w 1294427"/>
              <a:gd name="connsiteY1020" fmla="*/ 676583 h 989011"/>
              <a:gd name="connsiteX1021" fmla="*/ 798223 w 1294427"/>
              <a:gd name="connsiteY1021" fmla="*/ 679213 h 989011"/>
              <a:gd name="connsiteX1022" fmla="*/ 789894 w 1294427"/>
              <a:gd name="connsiteY1022" fmla="*/ 685788 h 989011"/>
              <a:gd name="connsiteX1023" fmla="*/ 786059 w 1294427"/>
              <a:gd name="connsiteY1023" fmla="*/ 686007 h 989011"/>
              <a:gd name="connsiteX1024" fmla="*/ 783758 w 1294427"/>
              <a:gd name="connsiteY1024" fmla="*/ 690390 h 989011"/>
              <a:gd name="connsiteX1025" fmla="*/ 779265 w 1294427"/>
              <a:gd name="connsiteY1025" fmla="*/ 688308 h 989011"/>
              <a:gd name="connsiteX1026" fmla="*/ 775648 w 1294427"/>
              <a:gd name="connsiteY1026" fmla="*/ 688527 h 989011"/>
              <a:gd name="connsiteX1027" fmla="*/ 772032 w 1294427"/>
              <a:gd name="connsiteY1027" fmla="*/ 689952 h 989011"/>
              <a:gd name="connsiteX1028" fmla="*/ 772032 w 1294427"/>
              <a:gd name="connsiteY1028" fmla="*/ 694116 h 989011"/>
              <a:gd name="connsiteX1029" fmla="*/ 768963 w 1294427"/>
              <a:gd name="connsiteY1029" fmla="*/ 693240 h 989011"/>
              <a:gd name="connsiteX1030" fmla="*/ 765128 w 1294427"/>
              <a:gd name="connsiteY1030" fmla="*/ 694116 h 989011"/>
              <a:gd name="connsiteX1031" fmla="*/ 765347 w 1294427"/>
              <a:gd name="connsiteY1031" fmla="*/ 700034 h 989011"/>
              <a:gd name="connsiteX1032" fmla="*/ 771922 w 1294427"/>
              <a:gd name="connsiteY1032" fmla="*/ 707267 h 989011"/>
              <a:gd name="connsiteX1033" fmla="*/ 774004 w 1294427"/>
              <a:gd name="connsiteY1033" fmla="*/ 706171 h 989011"/>
              <a:gd name="connsiteX1034" fmla="*/ 776306 w 1294427"/>
              <a:gd name="connsiteY1034" fmla="*/ 702883 h 989011"/>
              <a:gd name="connsiteX1035" fmla="*/ 778936 w 1294427"/>
              <a:gd name="connsiteY1035" fmla="*/ 705623 h 989011"/>
              <a:gd name="connsiteX1036" fmla="*/ 780689 w 1294427"/>
              <a:gd name="connsiteY1036" fmla="*/ 700253 h 989011"/>
              <a:gd name="connsiteX1037" fmla="*/ 784196 w 1294427"/>
              <a:gd name="connsiteY1037" fmla="*/ 700472 h 989011"/>
              <a:gd name="connsiteX1038" fmla="*/ 783977 w 1294427"/>
              <a:gd name="connsiteY1038" fmla="*/ 704417 h 989011"/>
              <a:gd name="connsiteX1039" fmla="*/ 786936 w 1294427"/>
              <a:gd name="connsiteY1039" fmla="*/ 702554 h 989011"/>
              <a:gd name="connsiteX1040" fmla="*/ 787812 w 1294427"/>
              <a:gd name="connsiteY1040" fmla="*/ 699815 h 989011"/>
              <a:gd name="connsiteX1041" fmla="*/ 791429 w 1294427"/>
              <a:gd name="connsiteY1041" fmla="*/ 698061 h 989011"/>
              <a:gd name="connsiteX1042" fmla="*/ 796141 w 1294427"/>
              <a:gd name="connsiteY1042" fmla="*/ 694555 h 989011"/>
              <a:gd name="connsiteX1043" fmla="*/ 796689 w 1294427"/>
              <a:gd name="connsiteY1043" fmla="*/ 689295 h 989011"/>
              <a:gd name="connsiteX1044" fmla="*/ 799976 w 1294427"/>
              <a:gd name="connsiteY1044" fmla="*/ 686226 h 989011"/>
              <a:gd name="connsiteX1045" fmla="*/ 800524 w 1294427"/>
              <a:gd name="connsiteY1045" fmla="*/ 688637 h 989011"/>
              <a:gd name="connsiteX1046" fmla="*/ 798771 w 1294427"/>
              <a:gd name="connsiteY1046" fmla="*/ 691048 h 989011"/>
              <a:gd name="connsiteX1047" fmla="*/ 800853 w 1294427"/>
              <a:gd name="connsiteY1047" fmla="*/ 693788 h 989011"/>
              <a:gd name="connsiteX1048" fmla="*/ 806223 w 1294427"/>
              <a:gd name="connsiteY1048" fmla="*/ 693568 h 989011"/>
              <a:gd name="connsiteX1049" fmla="*/ 813455 w 1294427"/>
              <a:gd name="connsiteY1049" fmla="*/ 687651 h 989011"/>
              <a:gd name="connsiteX1050" fmla="*/ 818606 w 1294427"/>
              <a:gd name="connsiteY1050" fmla="*/ 687432 h 989011"/>
              <a:gd name="connsiteX1051" fmla="*/ 819811 w 1294427"/>
              <a:gd name="connsiteY1051" fmla="*/ 690171 h 989011"/>
              <a:gd name="connsiteX1052" fmla="*/ 822770 w 1294427"/>
              <a:gd name="connsiteY1052" fmla="*/ 688089 h 989011"/>
              <a:gd name="connsiteX1053" fmla="*/ 824852 w 1294427"/>
              <a:gd name="connsiteY1053" fmla="*/ 679541 h 989011"/>
              <a:gd name="connsiteX1054" fmla="*/ 830222 w 1294427"/>
              <a:gd name="connsiteY1054" fmla="*/ 675925 h 989011"/>
              <a:gd name="connsiteX1055" fmla="*/ 832633 w 1294427"/>
              <a:gd name="connsiteY1055" fmla="*/ 676473 h 989011"/>
              <a:gd name="connsiteX1056" fmla="*/ 826934 w 1294427"/>
              <a:gd name="connsiteY1056" fmla="*/ 682500 h 989011"/>
              <a:gd name="connsiteX1057" fmla="*/ 827153 w 1294427"/>
              <a:gd name="connsiteY1057" fmla="*/ 686336 h 989011"/>
              <a:gd name="connsiteX1058" fmla="*/ 830112 w 1294427"/>
              <a:gd name="connsiteY1058" fmla="*/ 684254 h 989011"/>
              <a:gd name="connsiteX1059" fmla="*/ 835153 w 1294427"/>
              <a:gd name="connsiteY1059" fmla="*/ 677459 h 989011"/>
              <a:gd name="connsiteX1060" fmla="*/ 838112 w 1294427"/>
              <a:gd name="connsiteY1060" fmla="*/ 669459 h 989011"/>
              <a:gd name="connsiteX1061" fmla="*/ 841619 w 1294427"/>
              <a:gd name="connsiteY1061" fmla="*/ 667487 h 989011"/>
              <a:gd name="connsiteX1062" fmla="*/ 841400 w 1294427"/>
              <a:gd name="connsiteY1062" fmla="*/ 670994 h 989011"/>
              <a:gd name="connsiteX1063" fmla="*/ 838222 w 1294427"/>
              <a:gd name="connsiteY1063" fmla="*/ 676692 h 989011"/>
              <a:gd name="connsiteX1064" fmla="*/ 838660 w 1294427"/>
              <a:gd name="connsiteY1064" fmla="*/ 678555 h 989011"/>
              <a:gd name="connsiteX1065" fmla="*/ 844578 w 1294427"/>
              <a:gd name="connsiteY1065" fmla="*/ 672857 h 989011"/>
              <a:gd name="connsiteX1066" fmla="*/ 846221 w 1294427"/>
              <a:gd name="connsiteY1066" fmla="*/ 675706 h 989011"/>
              <a:gd name="connsiteX1067" fmla="*/ 845893 w 1294427"/>
              <a:gd name="connsiteY1067" fmla="*/ 678774 h 989011"/>
              <a:gd name="connsiteX1068" fmla="*/ 851043 w 1294427"/>
              <a:gd name="connsiteY1068" fmla="*/ 679432 h 989011"/>
              <a:gd name="connsiteX1069" fmla="*/ 853125 w 1294427"/>
              <a:gd name="connsiteY1069" fmla="*/ 681185 h 989011"/>
              <a:gd name="connsiteX1070" fmla="*/ 856961 w 1294427"/>
              <a:gd name="connsiteY1070" fmla="*/ 678007 h 989011"/>
              <a:gd name="connsiteX1071" fmla="*/ 859043 w 1294427"/>
              <a:gd name="connsiteY1071" fmla="*/ 672637 h 989011"/>
              <a:gd name="connsiteX1072" fmla="*/ 865508 w 1294427"/>
              <a:gd name="connsiteY1072" fmla="*/ 671980 h 989011"/>
              <a:gd name="connsiteX1073" fmla="*/ 869454 w 1294427"/>
              <a:gd name="connsiteY1073" fmla="*/ 669240 h 989011"/>
              <a:gd name="connsiteX1074" fmla="*/ 866495 w 1294427"/>
              <a:gd name="connsiteY1074" fmla="*/ 667706 h 989011"/>
              <a:gd name="connsiteX1075" fmla="*/ 868029 w 1294427"/>
              <a:gd name="connsiteY1075" fmla="*/ 662665 h 989011"/>
              <a:gd name="connsiteX1076" fmla="*/ 876905 w 1294427"/>
              <a:gd name="connsiteY1076" fmla="*/ 659487 h 989011"/>
              <a:gd name="connsiteX1077" fmla="*/ 878440 w 1294427"/>
              <a:gd name="connsiteY1077" fmla="*/ 656200 h 989011"/>
              <a:gd name="connsiteX1078" fmla="*/ 878659 w 1294427"/>
              <a:gd name="connsiteY1078" fmla="*/ 651487 h 989011"/>
              <a:gd name="connsiteX1079" fmla="*/ 874275 w 1294427"/>
              <a:gd name="connsiteY1079" fmla="*/ 652145 h 989011"/>
              <a:gd name="connsiteX1080" fmla="*/ 871207 w 1294427"/>
              <a:gd name="connsiteY1080" fmla="*/ 650063 h 989011"/>
              <a:gd name="connsiteX1081" fmla="*/ 865837 w 1294427"/>
              <a:gd name="connsiteY1081" fmla="*/ 649405 h 989011"/>
              <a:gd name="connsiteX1082" fmla="*/ 867700 w 1294427"/>
              <a:gd name="connsiteY1082" fmla="*/ 646446 h 989011"/>
              <a:gd name="connsiteX1083" fmla="*/ 871864 w 1294427"/>
              <a:gd name="connsiteY1083" fmla="*/ 646227 h 989011"/>
              <a:gd name="connsiteX1084" fmla="*/ 875481 w 1294427"/>
              <a:gd name="connsiteY1084" fmla="*/ 647652 h 989011"/>
              <a:gd name="connsiteX1085" fmla="*/ 877563 w 1294427"/>
              <a:gd name="connsiteY1085" fmla="*/ 644912 h 989011"/>
              <a:gd name="connsiteX1086" fmla="*/ 877563 w 1294427"/>
              <a:gd name="connsiteY1086" fmla="*/ 640967 h 989011"/>
              <a:gd name="connsiteX1087" fmla="*/ 873399 w 1294427"/>
              <a:gd name="connsiteY1087" fmla="*/ 642721 h 989011"/>
              <a:gd name="connsiteX1088" fmla="*/ 868577 w 1294427"/>
              <a:gd name="connsiteY1088" fmla="*/ 638776 h 989011"/>
              <a:gd name="connsiteX1089" fmla="*/ 868358 w 1294427"/>
              <a:gd name="connsiteY1089" fmla="*/ 634940 h 989011"/>
              <a:gd name="connsiteX1090" fmla="*/ 874604 w 1294427"/>
              <a:gd name="connsiteY1090" fmla="*/ 634282 h 989011"/>
              <a:gd name="connsiteX1091" fmla="*/ 877344 w 1294427"/>
              <a:gd name="connsiteY1091" fmla="*/ 632858 h 989011"/>
              <a:gd name="connsiteX1092" fmla="*/ 879426 w 1294427"/>
              <a:gd name="connsiteY1092" fmla="*/ 634282 h 989011"/>
              <a:gd name="connsiteX1093" fmla="*/ 880083 w 1294427"/>
              <a:gd name="connsiteY1093" fmla="*/ 631981 h 989011"/>
              <a:gd name="connsiteX1094" fmla="*/ 878330 w 1294427"/>
              <a:gd name="connsiteY1094" fmla="*/ 626392 h 989011"/>
              <a:gd name="connsiteX1095" fmla="*/ 886111 w 1294427"/>
              <a:gd name="connsiteY1095" fmla="*/ 623105 h 989011"/>
              <a:gd name="connsiteX1096" fmla="*/ 890604 w 1294427"/>
              <a:gd name="connsiteY1096" fmla="*/ 626392 h 989011"/>
              <a:gd name="connsiteX1097" fmla="*/ 893891 w 1294427"/>
              <a:gd name="connsiteY1097" fmla="*/ 625516 h 989011"/>
              <a:gd name="connsiteX1098" fmla="*/ 899809 w 1294427"/>
              <a:gd name="connsiteY1098" fmla="*/ 625516 h 989011"/>
              <a:gd name="connsiteX1099" fmla="*/ 890932 w 1294427"/>
              <a:gd name="connsiteY1099" fmla="*/ 631543 h 989011"/>
              <a:gd name="connsiteX1100" fmla="*/ 891480 w 1294427"/>
              <a:gd name="connsiteY1100" fmla="*/ 635488 h 989011"/>
              <a:gd name="connsiteX1101" fmla="*/ 893015 w 1294427"/>
              <a:gd name="connsiteY1101" fmla="*/ 643488 h 989011"/>
              <a:gd name="connsiteX1102" fmla="*/ 895097 w 1294427"/>
              <a:gd name="connsiteY1102" fmla="*/ 642940 h 989011"/>
              <a:gd name="connsiteX1103" fmla="*/ 898055 w 1294427"/>
              <a:gd name="connsiteY1103" fmla="*/ 633735 h 989011"/>
              <a:gd name="connsiteX1104" fmla="*/ 901672 w 1294427"/>
              <a:gd name="connsiteY1104" fmla="*/ 631324 h 989011"/>
              <a:gd name="connsiteX1105" fmla="*/ 903973 w 1294427"/>
              <a:gd name="connsiteY1105" fmla="*/ 631324 h 989011"/>
              <a:gd name="connsiteX1106" fmla="*/ 902439 w 1294427"/>
              <a:gd name="connsiteY1106" fmla="*/ 634282 h 989011"/>
              <a:gd name="connsiteX1107" fmla="*/ 900028 w 1294427"/>
              <a:gd name="connsiteY1107" fmla="*/ 637899 h 989011"/>
              <a:gd name="connsiteX1108" fmla="*/ 900905 w 1294427"/>
              <a:gd name="connsiteY1108" fmla="*/ 640967 h 989011"/>
              <a:gd name="connsiteX1109" fmla="*/ 906603 w 1294427"/>
              <a:gd name="connsiteY1109" fmla="*/ 636803 h 989011"/>
              <a:gd name="connsiteX1110" fmla="*/ 907809 w 1294427"/>
              <a:gd name="connsiteY1110" fmla="*/ 634063 h 989011"/>
              <a:gd name="connsiteX1111" fmla="*/ 911425 w 1294427"/>
              <a:gd name="connsiteY1111" fmla="*/ 636803 h 989011"/>
              <a:gd name="connsiteX1112" fmla="*/ 916137 w 1294427"/>
              <a:gd name="connsiteY1112" fmla="*/ 633296 h 989011"/>
              <a:gd name="connsiteX1113" fmla="*/ 918000 w 1294427"/>
              <a:gd name="connsiteY1113" fmla="*/ 633077 h 989011"/>
              <a:gd name="connsiteX1114" fmla="*/ 922712 w 1294427"/>
              <a:gd name="connsiteY1114" fmla="*/ 629789 h 989011"/>
              <a:gd name="connsiteX1115" fmla="*/ 928082 w 1294427"/>
              <a:gd name="connsiteY1115" fmla="*/ 628803 h 989011"/>
              <a:gd name="connsiteX1116" fmla="*/ 932027 w 1294427"/>
              <a:gd name="connsiteY1116" fmla="*/ 630228 h 989011"/>
              <a:gd name="connsiteX1117" fmla="*/ 931150 w 1294427"/>
              <a:gd name="connsiteY1117" fmla="*/ 631981 h 989011"/>
              <a:gd name="connsiteX1118" fmla="*/ 926109 w 1294427"/>
              <a:gd name="connsiteY1118" fmla="*/ 632200 h 989011"/>
              <a:gd name="connsiteX1119" fmla="*/ 921068 w 1294427"/>
              <a:gd name="connsiteY1119" fmla="*/ 637460 h 989011"/>
              <a:gd name="connsiteX1120" fmla="*/ 917781 w 1294427"/>
              <a:gd name="connsiteY1120" fmla="*/ 637460 h 989011"/>
              <a:gd name="connsiteX1121" fmla="*/ 915370 w 1294427"/>
              <a:gd name="connsiteY1121" fmla="*/ 640748 h 989011"/>
              <a:gd name="connsiteX1122" fmla="*/ 917233 w 1294427"/>
              <a:gd name="connsiteY1122" fmla="*/ 643378 h 989011"/>
              <a:gd name="connsiteX1123" fmla="*/ 926219 w 1294427"/>
              <a:gd name="connsiteY1123" fmla="*/ 645241 h 989011"/>
              <a:gd name="connsiteX1124" fmla="*/ 929287 w 1294427"/>
              <a:gd name="connsiteY1124" fmla="*/ 648419 h 989011"/>
              <a:gd name="connsiteX1125" fmla="*/ 928740 w 1294427"/>
              <a:gd name="connsiteY1125" fmla="*/ 650830 h 989011"/>
              <a:gd name="connsiteX1126" fmla="*/ 923589 w 1294427"/>
              <a:gd name="connsiteY1126" fmla="*/ 646446 h 989011"/>
              <a:gd name="connsiteX1127" fmla="*/ 917123 w 1294427"/>
              <a:gd name="connsiteY1127" fmla="*/ 645789 h 989011"/>
              <a:gd name="connsiteX1128" fmla="*/ 913178 w 1294427"/>
              <a:gd name="connsiteY1128" fmla="*/ 647652 h 989011"/>
              <a:gd name="connsiteX1129" fmla="*/ 912630 w 1294427"/>
              <a:gd name="connsiteY1129" fmla="*/ 651597 h 989011"/>
              <a:gd name="connsiteX1130" fmla="*/ 916137 w 1294427"/>
              <a:gd name="connsiteY1130" fmla="*/ 652802 h 989011"/>
              <a:gd name="connsiteX1131" fmla="*/ 920082 w 1294427"/>
              <a:gd name="connsiteY1131" fmla="*/ 650501 h 989011"/>
              <a:gd name="connsiteX1132" fmla="*/ 923918 w 1294427"/>
              <a:gd name="connsiteY1132" fmla="*/ 653241 h 989011"/>
              <a:gd name="connsiteX1133" fmla="*/ 921616 w 1294427"/>
              <a:gd name="connsiteY1133" fmla="*/ 654446 h 989011"/>
              <a:gd name="connsiteX1134" fmla="*/ 916575 w 1294427"/>
              <a:gd name="connsiteY1134" fmla="*/ 654665 h 989011"/>
              <a:gd name="connsiteX1135" fmla="*/ 917123 w 1294427"/>
              <a:gd name="connsiteY1135" fmla="*/ 658172 h 989011"/>
              <a:gd name="connsiteX1136" fmla="*/ 923699 w 1294427"/>
              <a:gd name="connsiteY1136" fmla="*/ 659926 h 989011"/>
              <a:gd name="connsiteX1137" fmla="*/ 926000 w 1294427"/>
              <a:gd name="connsiteY1137" fmla="*/ 662994 h 989011"/>
              <a:gd name="connsiteX1138" fmla="*/ 922384 w 1294427"/>
              <a:gd name="connsiteY1138" fmla="*/ 664199 h 989011"/>
              <a:gd name="connsiteX1139" fmla="*/ 918548 w 1294427"/>
              <a:gd name="connsiteY1139" fmla="*/ 665624 h 989011"/>
              <a:gd name="connsiteX1140" fmla="*/ 919096 w 1294427"/>
              <a:gd name="connsiteY1140" fmla="*/ 668254 h 989011"/>
              <a:gd name="connsiteX1141" fmla="*/ 923808 w 1294427"/>
              <a:gd name="connsiteY1141" fmla="*/ 668254 h 989011"/>
              <a:gd name="connsiteX1142" fmla="*/ 928630 w 1294427"/>
              <a:gd name="connsiteY1142" fmla="*/ 666172 h 989011"/>
              <a:gd name="connsiteX1143" fmla="*/ 932794 w 1294427"/>
              <a:gd name="connsiteY1143" fmla="*/ 669788 h 989011"/>
              <a:gd name="connsiteX1144" fmla="*/ 936958 w 1294427"/>
              <a:gd name="connsiteY1144" fmla="*/ 671651 h 989011"/>
              <a:gd name="connsiteX1145" fmla="*/ 943753 w 1294427"/>
              <a:gd name="connsiteY1145" fmla="*/ 669021 h 989011"/>
              <a:gd name="connsiteX1146" fmla="*/ 945835 w 1294427"/>
              <a:gd name="connsiteY1146" fmla="*/ 671761 h 989011"/>
              <a:gd name="connsiteX1147" fmla="*/ 945835 w 1294427"/>
              <a:gd name="connsiteY1147" fmla="*/ 674062 h 989011"/>
              <a:gd name="connsiteX1148" fmla="*/ 942876 w 1294427"/>
              <a:gd name="connsiteY1148" fmla="*/ 676144 h 989011"/>
              <a:gd name="connsiteX1149" fmla="*/ 943643 w 1294427"/>
              <a:gd name="connsiteY1149" fmla="*/ 678884 h 989011"/>
              <a:gd name="connsiteX1150" fmla="*/ 945725 w 1294427"/>
              <a:gd name="connsiteY1150" fmla="*/ 679761 h 989011"/>
              <a:gd name="connsiteX1151" fmla="*/ 946383 w 1294427"/>
              <a:gd name="connsiteY1151" fmla="*/ 682719 h 989011"/>
              <a:gd name="connsiteX1152" fmla="*/ 950218 w 1294427"/>
              <a:gd name="connsiteY1152" fmla="*/ 684144 h 989011"/>
              <a:gd name="connsiteX1153" fmla="*/ 953287 w 1294427"/>
              <a:gd name="connsiteY1153" fmla="*/ 679322 h 989011"/>
              <a:gd name="connsiteX1154" fmla="*/ 951862 w 1294427"/>
              <a:gd name="connsiteY1154" fmla="*/ 677240 h 989011"/>
              <a:gd name="connsiteX1155" fmla="*/ 953068 w 1294427"/>
              <a:gd name="connsiteY1155" fmla="*/ 675158 h 989011"/>
              <a:gd name="connsiteX1156" fmla="*/ 958985 w 1294427"/>
              <a:gd name="connsiteY1156" fmla="*/ 675377 h 989011"/>
              <a:gd name="connsiteX1157" fmla="*/ 955478 w 1294427"/>
              <a:gd name="connsiteY1157" fmla="*/ 679870 h 989011"/>
              <a:gd name="connsiteX1158" fmla="*/ 955807 w 1294427"/>
              <a:gd name="connsiteY1158" fmla="*/ 682829 h 989011"/>
              <a:gd name="connsiteX1159" fmla="*/ 949780 w 1294427"/>
              <a:gd name="connsiteY1159" fmla="*/ 688856 h 989011"/>
              <a:gd name="connsiteX1160" fmla="*/ 954492 w 1294427"/>
              <a:gd name="connsiteY1160" fmla="*/ 693240 h 989011"/>
              <a:gd name="connsiteX1161" fmla="*/ 952410 w 1294427"/>
              <a:gd name="connsiteY1161" fmla="*/ 694445 h 989011"/>
              <a:gd name="connsiteX1162" fmla="*/ 949890 w 1294427"/>
              <a:gd name="connsiteY1162" fmla="*/ 693459 h 989011"/>
              <a:gd name="connsiteX1163" fmla="*/ 946931 w 1294427"/>
              <a:gd name="connsiteY1163" fmla="*/ 694555 h 989011"/>
              <a:gd name="connsiteX1164" fmla="*/ 948465 w 1294427"/>
              <a:gd name="connsiteY1164" fmla="*/ 697404 h 989011"/>
              <a:gd name="connsiteX1165" fmla="*/ 959971 w 1294427"/>
              <a:gd name="connsiteY1165" fmla="*/ 699705 h 989011"/>
              <a:gd name="connsiteX1166" fmla="*/ 963369 w 1294427"/>
              <a:gd name="connsiteY1166" fmla="*/ 698281 h 989011"/>
              <a:gd name="connsiteX1167" fmla="*/ 966985 w 1294427"/>
              <a:gd name="connsiteY1167" fmla="*/ 699157 h 989011"/>
              <a:gd name="connsiteX1168" fmla="*/ 971807 w 1294427"/>
              <a:gd name="connsiteY1168" fmla="*/ 698609 h 989011"/>
              <a:gd name="connsiteX1169" fmla="*/ 977834 w 1294427"/>
              <a:gd name="connsiteY1169" fmla="*/ 699157 h 989011"/>
              <a:gd name="connsiteX1170" fmla="*/ 983204 w 1294427"/>
              <a:gd name="connsiteY1170" fmla="*/ 698061 h 989011"/>
              <a:gd name="connsiteX1171" fmla="*/ 985505 w 1294427"/>
              <a:gd name="connsiteY1171" fmla="*/ 698828 h 989011"/>
              <a:gd name="connsiteX1172" fmla="*/ 985505 w 1294427"/>
              <a:gd name="connsiteY1172" fmla="*/ 702335 h 989011"/>
              <a:gd name="connsiteX1173" fmla="*/ 988683 w 1294427"/>
              <a:gd name="connsiteY1173" fmla="*/ 702664 h 989011"/>
              <a:gd name="connsiteX1174" fmla="*/ 991861 w 1294427"/>
              <a:gd name="connsiteY1174" fmla="*/ 706500 h 989011"/>
              <a:gd name="connsiteX1175" fmla="*/ 994929 w 1294427"/>
              <a:gd name="connsiteY1175" fmla="*/ 708801 h 989011"/>
              <a:gd name="connsiteX1176" fmla="*/ 996135 w 1294427"/>
              <a:gd name="connsiteY1176" fmla="*/ 712088 h 989011"/>
              <a:gd name="connsiteX1177" fmla="*/ 1000299 w 1294427"/>
              <a:gd name="connsiteY1177" fmla="*/ 711869 h 989011"/>
              <a:gd name="connsiteX1178" fmla="*/ 1006874 w 1294427"/>
              <a:gd name="connsiteY1178" fmla="*/ 708582 h 989011"/>
              <a:gd name="connsiteX1179" fmla="*/ 1008299 w 1294427"/>
              <a:gd name="connsiteY1179" fmla="*/ 707047 h 989011"/>
              <a:gd name="connsiteX1180" fmla="*/ 1010710 w 1294427"/>
              <a:gd name="connsiteY1180" fmla="*/ 708253 h 989011"/>
              <a:gd name="connsiteX1181" fmla="*/ 1010381 w 1294427"/>
              <a:gd name="connsiteY1181" fmla="*/ 711869 h 989011"/>
              <a:gd name="connsiteX1182" fmla="*/ 1006874 w 1294427"/>
              <a:gd name="connsiteY1182" fmla="*/ 714609 h 989011"/>
              <a:gd name="connsiteX1183" fmla="*/ 1002381 w 1294427"/>
              <a:gd name="connsiteY1183" fmla="*/ 715814 h 989011"/>
              <a:gd name="connsiteX1184" fmla="*/ 1003258 w 1294427"/>
              <a:gd name="connsiteY1184" fmla="*/ 718116 h 989011"/>
              <a:gd name="connsiteX1185" fmla="*/ 1010162 w 1294427"/>
              <a:gd name="connsiteY1185" fmla="*/ 719869 h 989011"/>
              <a:gd name="connsiteX1186" fmla="*/ 1011367 w 1294427"/>
              <a:gd name="connsiteY1186" fmla="*/ 724252 h 989011"/>
              <a:gd name="connsiteX1187" fmla="*/ 1014216 w 1294427"/>
              <a:gd name="connsiteY1187" fmla="*/ 726992 h 989011"/>
              <a:gd name="connsiteX1188" fmla="*/ 1021339 w 1294427"/>
              <a:gd name="connsiteY1188" fmla="*/ 729293 h 989011"/>
              <a:gd name="connsiteX1189" fmla="*/ 1030216 w 1294427"/>
              <a:gd name="connsiteY1189" fmla="*/ 727211 h 989011"/>
              <a:gd name="connsiteX1190" fmla="*/ 1034051 w 1294427"/>
              <a:gd name="connsiteY1190" fmla="*/ 725787 h 989011"/>
              <a:gd name="connsiteX1191" fmla="*/ 1035257 w 1294427"/>
              <a:gd name="connsiteY1191" fmla="*/ 728197 h 989011"/>
              <a:gd name="connsiteX1192" fmla="*/ 1037997 w 1294427"/>
              <a:gd name="connsiteY1192" fmla="*/ 724581 h 989011"/>
              <a:gd name="connsiteX1193" fmla="*/ 1044243 w 1294427"/>
              <a:gd name="connsiteY1193" fmla="*/ 720088 h 989011"/>
              <a:gd name="connsiteX1194" fmla="*/ 1046654 w 1294427"/>
              <a:gd name="connsiteY1194" fmla="*/ 720307 h 989011"/>
              <a:gd name="connsiteX1195" fmla="*/ 1044791 w 1294427"/>
              <a:gd name="connsiteY1195" fmla="*/ 723266 h 989011"/>
              <a:gd name="connsiteX1196" fmla="*/ 1040298 w 1294427"/>
              <a:gd name="connsiteY1196" fmla="*/ 726773 h 989011"/>
              <a:gd name="connsiteX1197" fmla="*/ 1039421 w 1294427"/>
              <a:gd name="connsiteY1197" fmla="*/ 735101 h 989011"/>
              <a:gd name="connsiteX1198" fmla="*/ 1037339 w 1294427"/>
              <a:gd name="connsiteY1198" fmla="*/ 740142 h 989011"/>
              <a:gd name="connsiteX1199" fmla="*/ 1034161 w 1294427"/>
              <a:gd name="connsiteY1199" fmla="*/ 740690 h 989011"/>
              <a:gd name="connsiteX1200" fmla="*/ 1029120 w 1294427"/>
              <a:gd name="connsiteY1200" fmla="*/ 737951 h 989011"/>
              <a:gd name="connsiteX1201" fmla="*/ 1027367 w 1294427"/>
              <a:gd name="connsiteY1201" fmla="*/ 738608 h 989011"/>
              <a:gd name="connsiteX1202" fmla="*/ 1030545 w 1294427"/>
              <a:gd name="connsiteY1202" fmla="*/ 744307 h 989011"/>
              <a:gd name="connsiteX1203" fmla="*/ 1031860 w 1294427"/>
              <a:gd name="connsiteY1203" fmla="*/ 748909 h 989011"/>
              <a:gd name="connsiteX1204" fmla="*/ 1034819 w 1294427"/>
              <a:gd name="connsiteY1204" fmla="*/ 751320 h 989011"/>
              <a:gd name="connsiteX1205" fmla="*/ 1038764 w 1294427"/>
              <a:gd name="connsiteY1205" fmla="*/ 750115 h 989011"/>
              <a:gd name="connsiteX1206" fmla="*/ 1041503 w 1294427"/>
              <a:gd name="connsiteY1206" fmla="*/ 751649 h 989011"/>
              <a:gd name="connsiteX1207" fmla="*/ 1040079 w 1294427"/>
              <a:gd name="connsiteY1207" fmla="*/ 754608 h 989011"/>
              <a:gd name="connsiteX1208" fmla="*/ 1037339 w 1294427"/>
              <a:gd name="connsiteY1208" fmla="*/ 754608 h 989011"/>
              <a:gd name="connsiteX1209" fmla="*/ 1037339 w 1294427"/>
              <a:gd name="connsiteY1209" fmla="*/ 756361 h 989011"/>
              <a:gd name="connsiteX1210" fmla="*/ 1044243 w 1294427"/>
              <a:gd name="connsiteY1210" fmla="*/ 763155 h 989011"/>
              <a:gd name="connsiteX1211" fmla="*/ 1046544 w 1294427"/>
              <a:gd name="connsiteY1211" fmla="*/ 761731 h 989011"/>
              <a:gd name="connsiteX1212" fmla="*/ 1051914 w 1294427"/>
              <a:gd name="connsiteY1212" fmla="*/ 762388 h 989011"/>
              <a:gd name="connsiteX1213" fmla="*/ 1054215 w 1294427"/>
              <a:gd name="connsiteY1213" fmla="*/ 757676 h 989011"/>
              <a:gd name="connsiteX1214" fmla="*/ 1059804 w 1294427"/>
              <a:gd name="connsiteY1214" fmla="*/ 747594 h 989011"/>
              <a:gd name="connsiteX1215" fmla="*/ 1057174 w 1294427"/>
              <a:gd name="connsiteY1215" fmla="*/ 755375 h 989011"/>
              <a:gd name="connsiteX1216" fmla="*/ 1057174 w 1294427"/>
              <a:gd name="connsiteY1216" fmla="*/ 760744 h 989011"/>
              <a:gd name="connsiteX1217" fmla="*/ 1055969 w 1294427"/>
              <a:gd name="connsiteY1217" fmla="*/ 764032 h 989011"/>
              <a:gd name="connsiteX1218" fmla="*/ 1053448 w 1294427"/>
              <a:gd name="connsiteY1218" fmla="*/ 765566 h 989011"/>
              <a:gd name="connsiteX1219" fmla="*/ 1050051 w 1294427"/>
              <a:gd name="connsiteY1219" fmla="*/ 769511 h 989011"/>
              <a:gd name="connsiteX1220" fmla="*/ 1050708 w 1294427"/>
              <a:gd name="connsiteY1220" fmla="*/ 772251 h 989011"/>
              <a:gd name="connsiteX1221" fmla="*/ 1054325 w 1294427"/>
              <a:gd name="connsiteY1221" fmla="*/ 774881 h 989011"/>
              <a:gd name="connsiteX1222" fmla="*/ 1052571 w 1294427"/>
              <a:gd name="connsiteY1222" fmla="*/ 777511 h 989011"/>
              <a:gd name="connsiteX1223" fmla="*/ 1052352 w 1294427"/>
              <a:gd name="connsiteY1223" fmla="*/ 788470 h 989011"/>
              <a:gd name="connsiteX1224" fmla="*/ 1054763 w 1294427"/>
              <a:gd name="connsiteY1224" fmla="*/ 790881 h 989011"/>
              <a:gd name="connsiteX1225" fmla="*/ 1058051 w 1294427"/>
              <a:gd name="connsiteY1225" fmla="*/ 791100 h 989011"/>
              <a:gd name="connsiteX1226" fmla="*/ 1056845 w 1294427"/>
              <a:gd name="connsiteY1226" fmla="*/ 795045 h 989011"/>
              <a:gd name="connsiteX1227" fmla="*/ 1058270 w 1294427"/>
              <a:gd name="connsiteY1227" fmla="*/ 799209 h 989011"/>
              <a:gd name="connsiteX1228" fmla="*/ 1065393 w 1294427"/>
              <a:gd name="connsiteY1228" fmla="*/ 807318 h 989011"/>
              <a:gd name="connsiteX1229" fmla="*/ 1068023 w 1294427"/>
              <a:gd name="connsiteY1229" fmla="*/ 808524 h 989011"/>
              <a:gd name="connsiteX1230" fmla="*/ 1068571 w 1294427"/>
              <a:gd name="connsiteY1230" fmla="*/ 811154 h 989011"/>
              <a:gd name="connsiteX1231" fmla="*/ 1071201 w 1294427"/>
              <a:gd name="connsiteY1231" fmla="*/ 809072 h 989011"/>
              <a:gd name="connsiteX1232" fmla="*/ 1073831 w 1294427"/>
              <a:gd name="connsiteY1232" fmla="*/ 812359 h 989011"/>
              <a:gd name="connsiteX1233" fmla="*/ 1077338 w 1294427"/>
              <a:gd name="connsiteY1233" fmla="*/ 811154 h 989011"/>
              <a:gd name="connsiteX1234" fmla="*/ 1075804 w 1294427"/>
              <a:gd name="connsiteY1234" fmla="*/ 809072 h 989011"/>
              <a:gd name="connsiteX1235" fmla="*/ 1077228 w 1294427"/>
              <a:gd name="connsiteY1235" fmla="*/ 806990 h 989011"/>
              <a:gd name="connsiteX1236" fmla="*/ 1079091 w 1294427"/>
              <a:gd name="connsiteY1236" fmla="*/ 809291 h 989011"/>
              <a:gd name="connsiteX1237" fmla="*/ 1081831 w 1294427"/>
              <a:gd name="connsiteY1237" fmla="*/ 809948 h 989011"/>
              <a:gd name="connsiteX1238" fmla="*/ 1083584 w 1294427"/>
              <a:gd name="connsiteY1238" fmla="*/ 806113 h 989011"/>
              <a:gd name="connsiteX1239" fmla="*/ 1080845 w 1294427"/>
              <a:gd name="connsiteY1239" fmla="*/ 799319 h 989011"/>
              <a:gd name="connsiteX1240" fmla="*/ 1078215 w 1294427"/>
              <a:gd name="connsiteY1240" fmla="*/ 799538 h 989011"/>
              <a:gd name="connsiteX1241" fmla="*/ 1076461 w 1294427"/>
              <a:gd name="connsiteY1241" fmla="*/ 800524 h 989011"/>
              <a:gd name="connsiteX1242" fmla="*/ 1074927 w 1294427"/>
              <a:gd name="connsiteY1242" fmla="*/ 798990 h 989011"/>
              <a:gd name="connsiteX1243" fmla="*/ 1078215 w 1294427"/>
              <a:gd name="connsiteY1243" fmla="*/ 794606 h 989011"/>
              <a:gd name="connsiteX1244" fmla="*/ 1077886 w 1294427"/>
              <a:gd name="connsiteY1244" fmla="*/ 791428 h 989011"/>
              <a:gd name="connsiteX1245" fmla="*/ 1076461 w 1294427"/>
              <a:gd name="connsiteY1245" fmla="*/ 788141 h 989011"/>
              <a:gd name="connsiteX1246" fmla="*/ 1073283 w 1294427"/>
              <a:gd name="connsiteY1246" fmla="*/ 786716 h 989011"/>
              <a:gd name="connsiteX1247" fmla="*/ 1073064 w 1294427"/>
              <a:gd name="connsiteY1247" fmla="*/ 784305 h 989011"/>
              <a:gd name="connsiteX1248" fmla="*/ 1074817 w 1294427"/>
              <a:gd name="connsiteY1248" fmla="*/ 782114 h 989011"/>
              <a:gd name="connsiteX1249" fmla="*/ 1075475 w 1294427"/>
              <a:gd name="connsiteY1249" fmla="*/ 776744 h 989011"/>
              <a:gd name="connsiteX1250" fmla="*/ 1078215 w 1294427"/>
              <a:gd name="connsiteY1250" fmla="*/ 777073 h 989011"/>
              <a:gd name="connsiteX1251" fmla="*/ 1078543 w 1294427"/>
              <a:gd name="connsiteY1251" fmla="*/ 781895 h 989011"/>
              <a:gd name="connsiteX1252" fmla="*/ 1080077 w 1294427"/>
              <a:gd name="connsiteY1252" fmla="*/ 784853 h 989011"/>
              <a:gd name="connsiteX1253" fmla="*/ 1082817 w 1294427"/>
              <a:gd name="connsiteY1253" fmla="*/ 780360 h 989011"/>
              <a:gd name="connsiteX1254" fmla="*/ 1084242 w 1294427"/>
              <a:gd name="connsiteY1254" fmla="*/ 783100 h 989011"/>
              <a:gd name="connsiteX1255" fmla="*/ 1085995 w 1294427"/>
              <a:gd name="connsiteY1255" fmla="*/ 786388 h 989011"/>
              <a:gd name="connsiteX1256" fmla="*/ 1084242 w 1294427"/>
              <a:gd name="connsiteY1256" fmla="*/ 791100 h 989011"/>
              <a:gd name="connsiteX1257" fmla="*/ 1085228 w 1294427"/>
              <a:gd name="connsiteY1257" fmla="*/ 794716 h 989011"/>
              <a:gd name="connsiteX1258" fmla="*/ 1087858 w 1294427"/>
              <a:gd name="connsiteY1258" fmla="*/ 795374 h 989011"/>
              <a:gd name="connsiteX1259" fmla="*/ 1092022 w 1294427"/>
              <a:gd name="connsiteY1259" fmla="*/ 791428 h 989011"/>
              <a:gd name="connsiteX1260" fmla="*/ 1094104 w 1294427"/>
              <a:gd name="connsiteY1260" fmla="*/ 791100 h 989011"/>
              <a:gd name="connsiteX1261" fmla="*/ 1092680 w 1294427"/>
              <a:gd name="connsiteY1261" fmla="*/ 794935 h 989011"/>
              <a:gd name="connsiteX1262" fmla="*/ 1089173 w 1294427"/>
              <a:gd name="connsiteY1262" fmla="*/ 798113 h 989011"/>
              <a:gd name="connsiteX1263" fmla="*/ 1089392 w 1294427"/>
              <a:gd name="connsiteY1263" fmla="*/ 801730 h 989011"/>
              <a:gd name="connsiteX1264" fmla="*/ 1090598 w 1294427"/>
              <a:gd name="connsiteY1264" fmla="*/ 806113 h 989011"/>
              <a:gd name="connsiteX1265" fmla="*/ 1088844 w 1294427"/>
              <a:gd name="connsiteY1265" fmla="*/ 811154 h 989011"/>
              <a:gd name="connsiteX1266" fmla="*/ 1090269 w 1294427"/>
              <a:gd name="connsiteY1266" fmla="*/ 813565 h 989011"/>
              <a:gd name="connsiteX1267" fmla="*/ 1095310 w 1294427"/>
              <a:gd name="connsiteY1267" fmla="*/ 814989 h 989011"/>
              <a:gd name="connsiteX1268" fmla="*/ 1095967 w 1294427"/>
              <a:gd name="connsiteY1268" fmla="*/ 812907 h 989011"/>
              <a:gd name="connsiteX1269" fmla="*/ 1098378 w 1294427"/>
              <a:gd name="connsiteY1269" fmla="*/ 809072 h 989011"/>
              <a:gd name="connsiteX1270" fmla="*/ 1098926 w 1294427"/>
              <a:gd name="connsiteY1270" fmla="*/ 812579 h 989011"/>
              <a:gd name="connsiteX1271" fmla="*/ 1097502 w 1294427"/>
              <a:gd name="connsiteY1271" fmla="*/ 814332 h 989011"/>
              <a:gd name="connsiteX1272" fmla="*/ 1099036 w 1294427"/>
              <a:gd name="connsiteY1272" fmla="*/ 820359 h 989011"/>
              <a:gd name="connsiteX1273" fmla="*/ 1102214 w 1294427"/>
              <a:gd name="connsiteY1273" fmla="*/ 822660 h 989011"/>
              <a:gd name="connsiteX1274" fmla="*/ 1106378 w 1294427"/>
              <a:gd name="connsiteY1274" fmla="*/ 814661 h 989011"/>
              <a:gd name="connsiteX1275" fmla="*/ 1106926 w 1294427"/>
              <a:gd name="connsiteY1275" fmla="*/ 808633 h 989011"/>
              <a:gd name="connsiteX1276" fmla="*/ 1108679 w 1294427"/>
              <a:gd name="connsiteY1276" fmla="*/ 805127 h 989011"/>
              <a:gd name="connsiteX1277" fmla="*/ 1109556 w 1294427"/>
              <a:gd name="connsiteY1277" fmla="*/ 793511 h 989011"/>
              <a:gd name="connsiteX1278" fmla="*/ 1113063 w 1294427"/>
              <a:gd name="connsiteY1278" fmla="*/ 783319 h 989011"/>
              <a:gd name="connsiteX1279" fmla="*/ 1113063 w 1294427"/>
              <a:gd name="connsiteY1279" fmla="*/ 773237 h 989011"/>
              <a:gd name="connsiteX1280" fmla="*/ 1111857 w 1294427"/>
              <a:gd name="connsiteY1280" fmla="*/ 766333 h 989011"/>
              <a:gd name="connsiteX1281" fmla="*/ 1110104 w 1294427"/>
              <a:gd name="connsiteY1281" fmla="*/ 762827 h 989011"/>
              <a:gd name="connsiteX1282" fmla="*/ 1110433 w 1294427"/>
              <a:gd name="connsiteY1282" fmla="*/ 761950 h 989011"/>
              <a:gd name="connsiteX1283" fmla="*/ 1112186 w 1294427"/>
              <a:gd name="connsiteY1283" fmla="*/ 762827 h 989011"/>
              <a:gd name="connsiteX1284" fmla="*/ 1114487 w 1294427"/>
              <a:gd name="connsiteY1284" fmla="*/ 768744 h 989011"/>
              <a:gd name="connsiteX1285" fmla="*/ 1117117 w 1294427"/>
              <a:gd name="connsiteY1285" fmla="*/ 769730 h 989011"/>
              <a:gd name="connsiteX1286" fmla="*/ 1119528 w 1294427"/>
              <a:gd name="connsiteY1286" fmla="*/ 763813 h 989011"/>
              <a:gd name="connsiteX1287" fmla="*/ 1124569 w 1294427"/>
              <a:gd name="connsiteY1287" fmla="*/ 760197 h 989011"/>
              <a:gd name="connsiteX1288" fmla="*/ 1121282 w 1294427"/>
              <a:gd name="connsiteY1288" fmla="*/ 766772 h 989011"/>
              <a:gd name="connsiteX1289" fmla="*/ 1119419 w 1294427"/>
              <a:gd name="connsiteY1289" fmla="*/ 775100 h 989011"/>
              <a:gd name="connsiteX1290" fmla="*/ 1120843 w 1294427"/>
              <a:gd name="connsiteY1290" fmla="*/ 781895 h 989011"/>
              <a:gd name="connsiteX1291" fmla="*/ 1116350 w 1294427"/>
              <a:gd name="connsiteY1291" fmla="*/ 790771 h 989011"/>
              <a:gd name="connsiteX1292" fmla="*/ 1115802 w 1294427"/>
              <a:gd name="connsiteY1292" fmla="*/ 796469 h 989011"/>
              <a:gd name="connsiteX1293" fmla="*/ 1117337 w 1294427"/>
              <a:gd name="connsiteY1293" fmla="*/ 799428 h 989011"/>
              <a:gd name="connsiteX1294" fmla="*/ 1114268 w 1294427"/>
              <a:gd name="connsiteY1294" fmla="*/ 802168 h 989011"/>
              <a:gd name="connsiteX1295" fmla="*/ 1113940 w 1294427"/>
              <a:gd name="connsiteY1295" fmla="*/ 809291 h 989011"/>
              <a:gd name="connsiteX1296" fmla="*/ 1114816 w 1294427"/>
              <a:gd name="connsiteY1296" fmla="*/ 813236 h 989011"/>
              <a:gd name="connsiteX1297" fmla="*/ 1115912 w 1294427"/>
              <a:gd name="connsiteY1297" fmla="*/ 818058 h 989011"/>
              <a:gd name="connsiteX1298" fmla="*/ 1120076 w 1294427"/>
              <a:gd name="connsiteY1298" fmla="*/ 822003 h 989011"/>
              <a:gd name="connsiteX1299" fmla="*/ 1120734 w 1294427"/>
              <a:gd name="connsiteY1299" fmla="*/ 827592 h 989011"/>
              <a:gd name="connsiteX1300" fmla="*/ 1123035 w 1294427"/>
              <a:gd name="connsiteY1300" fmla="*/ 827592 h 989011"/>
              <a:gd name="connsiteX1301" fmla="*/ 1123364 w 1294427"/>
              <a:gd name="connsiteY1301" fmla="*/ 832742 h 989011"/>
              <a:gd name="connsiteX1302" fmla="*/ 1126871 w 1294427"/>
              <a:gd name="connsiteY1302" fmla="*/ 835701 h 989011"/>
              <a:gd name="connsiteX1303" fmla="*/ 1129501 w 1294427"/>
              <a:gd name="connsiteY1303" fmla="*/ 833838 h 989011"/>
              <a:gd name="connsiteX1304" fmla="*/ 1132131 w 1294427"/>
              <a:gd name="connsiteY1304" fmla="*/ 835372 h 989011"/>
              <a:gd name="connsiteX1305" fmla="*/ 1136076 w 1294427"/>
              <a:gd name="connsiteY1305" fmla="*/ 833619 h 989011"/>
              <a:gd name="connsiteX1306" fmla="*/ 1141993 w 1294427"/>
              <a:gd name="connsiteY1306" fmla="*/ 833290 h 989011"/>
              <a:gd name="connsiteX1307" fmla="*/ 1141774 w 1294427"/>
              <a:gd name="connsiteY1307" fmla="*/ 834715 h 989011"/>
              <a:gd name="connsiteX1308" fmla="*/ 1135309 w 1294427"/>
              <a:gd name="connsiteY1308" fmla="*/ 838879 h 989011"/>
              <a:gd name="connsiteX1309" fmla="*/ 1132898 w 1294427"/>
              <a:gd name="connsiteY1309" fmla="*/ 839865 h 989011"/>
              <a:gd name="connsiteX1310" fmla="*/ 1132898 w 1294427"/>
              <a:gd name="connsiteY1310" fmla="*/ 841948 h 989011"/>
              <a:gd name="connsiteX1311" fmla="*/ 1136076 w 1294427"/>
              <a:gd name="connsiteY1311" fmla="*/ 844358 h 989011"/>
              <a:gd name="connsiteX1312" fmla="*/ 1133994 w 1294427"/>
              <a:gd name="connsiteY1312" fmla="*/ 846112 h 989011"/>
              <a:gd name="connsiteX1313" fmla="*/ 1130377 w 1294427"/>
              <a:gd name="connsiteY1313" fmla="*/ 846660 h 989011"/>
              <a:gd name="connsiteX1314" fmla="*/ 1130706 w 1294427"/>
              <a:gd name="connsiteY1314" fmla="*/ 849290 h 989011"/>
              <a:gd name="connsiteX1315" fmla="*/ 1133994 w 1294427"/>
              <a:gd name="connsiteY1315" fmla="*/ 854659 h 989011"/>
              <a:gd name="connsiteX1316" fmla="*/ 1133994 w 1294427"/>
              <a:gd name="connsiteY1316" fmla="*/ 859372 h 989011"/>
              <a:gd name="connsiteX1317" fmla="*/ 1132131 w 1294427"/>
              <a:gd name="connsiteY1317" fmla="*/ 860248 h 989011"/>
              <a:gd name="connsiteX1318" fmla="*/ 1128514 w 1294427"/>
              <a:gd name="connsiteY1318" fmla="*/ 857509 h 989011"/>
              <a:gd name="connsiteX1319" fmla="*/ 1126871 w 1294427"/>
              <a:gd name="connsiteY1319" fmla="*/ 853783 h 989011"/>
              <a:gd name="connsiteX1320" fmla="*/ 1125556 w 1294427"/>
              <a:gd name="connsiteY1320" fmla="*/ 855427 h 989011"/>
              <a:gd name="connsiteX1321" fmla="*/ 1126761 w 1294427"/>
              <a:gd name="connsiteY1321" fmla="*/ 858385 h 989011"/>
              <a:gd name="connsiteX1322" fmla="*/ 1124241 w 1294427"/>
              <a:gd name="connsiteY1322" fmla="*/ 862111 h 989011"/>
              <a:gd name="connsiteX1323" fmla="*/ 1124460 w 1294427"/>
              <a:gd name="connsiteY1323" fmla="*/ 867371 h 989011"/>
              <a:gd name="connsiteX1324" fmla="*/ 1125775 w 1294427"/>
              <a:gd name="connsiteY1324" fmla="*/ 869015 h 989011"/>
              <a:gd name="connsiteX1325" fmla="*/ 1124131 w 1294427"/>
              <a:gd name="connsiteY1325" fmla="*/ 871317 h 989011"/>
              <a:gd name="connsiteX1326" fmla="*/ 1120953 w 1294427"/>
              <a:gd name="connsiteY1326" fmla="*/ 871864 h 989011"/>
              <a:gd name="connsiteX1327" fmla="*/ 1118761 w 1294427"/>
              <a:gd name="connsiteY1327" fmla="*/ 875481 h 989011"/>
              <a:gd name="connsiteX1328" fmla="*/ 1119528 w 1294427"/>
              <a:gd name="connsiteY1328" fmla="*/ 877344 h 989011"/>
              <a:gd name="connsiteX1329" fmla="*/ 1122268 w 1294427"/>
              <a:gd name="connsiteY1329" fmla="*/ 877672 h 989011"/>
              <a:gd name="connsiteX1330" fmla="*/ 1125008 w 1294427"/>
              <a:gd name="connsiteY1330" fmla="*/ 877344 h 989011"/>
              <a:gd name="connsiteX1331" fmla="*/ 1126323 w 1294427"/>
              <a:gd name="connsiteY1331" fmla="*/ 881398 h 989011"/>
              <a:gd name="connsiteX1332" fmla="*/ 1129501 w 1294427"/>
              <a:gd name="connsiteY1332" fmla="*/ 884467 h 989011"/>
              <a:gd name="connsiteX1333" fmla="*/ 1132240 w 1294427"/>
              <a:gd name="connsiteY1333" fmla="*/ 884028 h 989011"/>
              <a:gd name="connsiteX1334" fmla="*/ 1134651 w 1294427"/>
              <a:gd name="connsiteY1334" fmla="*/ 885891 h 989011"/>
              <a:gd name="connsiteX1335" fmla="*/ 1134870 w 1294427"/>
              <a:gd name="connsiteY1335" fmla="*/ 887426 h 989011"/>
              <a:gd name="connsiteX1336" fmla="*/ 1130925 w 1294427"/>
              <a:gd name="connsiteY1336" fmla="*/ 887097 h 989011"/>
              <a:gd name="connsiteX1337" fmla="*/ 1129391 w 1294427"/>
              <a:gd name="connsiteY1337" fmla="*/ 888521 h 989011"/>
              <a:gd name="connsiteX1338" fmla="*/ 1130377 w 1294427"/>
              <a:gd name="connsiteY1338" fmla="*/ 891152 h 989011"/>
              <a:gd name="connsiteX1339" fmla="*/ 1133775 w 1294427"/>
              <a:gd name="connsiteY1339" fmla="*/ 893453 h 989011"/>
              <a:gd name="connsiteX1340" fmla="*/ 1135309 w 1294427"/>
              <a:gd name="connsiteY1340" fmla="*/ 897508 h 989011"/>
              <a:gd name="connsiteX1341" fmla="*/ 1139254 w 1294427"/>
              <a:gd name="connsiteY1341" fmla="*/ 900905 h 989011"/>
              <a:gd name="connsiteX1342" fmla="*/ 1141555 w 1294427"/>
              <a:gd name="connsiteY1342" fmla="*/ 900905 h 989011"/>
              <a:gd name="connsiteX1343" fmla="*/ 1138706 w 1294427"/>
              <a:gd name="connsiteY1343" fmla="*/ 902220 h 989011"/>
              <a:gd name="connsiteX1344" fmla="*/ 1135857 w 1294427"/>
              <a:gd name="connsiteY1344" fmla="*/ 902658 h 989011"/>
              <a:gd name="connsiteX1345" fmla="*/ 1133007 w 1294427"/>
              <a:gd name="connsiteY1345" fmla="*/ 906494 h 989011"/>
              <a:gd name="connsiteX1346" fmla="*/ 1133665 w 1294427"/>
              <a:gd name="connsiteY1346" fmla="*/ 911754 h 989011"/>
              <a:gd name="connsiteX1347" fmla="*/ 1137720 w 1294427"/>
              <a:gd name="connsiteY1347" fmla="*/ 918767 h 989011"/>
              <a:gd name="connsiteX1348" fmla="*/ 1141336 w 1294427"/>
              <a:gd name="connsiteY1348" fmla="*/ 921288 h 989011"/>
              <a:gd name="connsiteX1349" fmla="*/ 1146486 w 1294427"/>
              <a:gd name="connsiteY1349" fmla="*/ 921068 h 989011"/>
              <a:gd name="connsiteX1350" fmla="*/ 1149226 w 1294427"/>
              <a:gd name="connsiteY1350" fmla="*/ 922164 h 989011"/>
              <a:gd name="connsiteX1351" fmla="*/ 1144185 w 1294427"/>
              <a:gd name="connsiteY1351" fmla="*/ 924904 h 989011"/>
              <a:gd name="connsiteX1352" fmla="*/ 1139035 w 1294427"/>
              <a:gd name="connsiteY1352" fmla="*/ 923918 h 989011"/>
              <a:gd name="connsiteX1353" fmla="*/ 1135747 w 1294427"/>
              <a:gd name="connsiteY1353" fmla="*/ 924794 h 989011"/>
              <a:gd name="connsiteX1354" fmla="*/ 1132788 w 1294427"/>
              <a:gd name="connsiteY1354" fmla="*/ 931041 h 989011"/>
              <a:gd name="connsiteX1355" fmla="*/ 1125446 w 1294427"/>
              <a:gd name="connsiteY1355" fmla="*/ 938821 h 989011"/>
              <a:gd name="connsiteX1356" fmla="*/ 1120076 w 1294427"/>
              <a:gd name="connsiteY1356" fmla="*/ 943205 h 989011"/>
              <a:gd name="connsiteX1357" fmla="*/ 1120076 w 1294427"/>
              <a:gd name="connsiteY1357" fmla="*/ 947917 h 989011"/>
              <a:gd name="connsiteX1358" fmla="*/ 1121939 w 1294427"/>
              <a:gd name="connsiteY1358" fmla="*/ 952410 h 989011"/>
              <a:gd name="connsiteX1359" fmla="*/ 1126980 w 1294427"/>
              <a:gd name="connsiteY1359" fmla="*/ 948136 h 989011"/>
              <a:gd name="connsiteX1360" fmla="*/ 1129939 w 1294427"/>
              <a:gd name="connsiteY1360" fmla="*/ 941342 h 989011"/>
              <a:gd name="connsiteX1361" fmla="*/ 1130268 w 1294427"/>
              <a:gd name="connsiteY1361" fmla="*/ 939260 h 989011"/>
              <a:gd name="connsiteX1362" fmla="*/ 1134103 w 1294427"/>
              <a:gd name="connsiteY1362" fmla="*/ 938383 h 989011"/>
              <a:gd name="connsiteX1363" fmla="*/ 1139692 w 1294427"/>
              <a:gd name="connsiteY1363" fmla="*/ 932794 h 989011"/>
              <a:gd name="connsiteX1364" fmla="*/ 1140678 w 1294427"/>
              <a:gd name="connsiteY1364" fmla="*/ 934657 h 989011"/>
              <a:gd name="connsiteX1365" fmla="*/ 1144295 w 1294427"/>
              <a:gd name="connsiteY1365" fmla="*/ 934328 h 989011"/>
              <a:gd name="connsiteX1366" fmla="*/ 1150212 w 1294427"/>
              <a:gd name="connsiteY1366" fmla="*/ 933780 h 989011"/>
              <a:gd name="connsiteX1367" fmla="*/ 1146596 w 1294427"/>
              <a:gd name="connsiteY1367" fmla="*/ 937945 h 989011"/>
              <a:gd name="connsiteX1368" fmla="*/ 1147254 w 1294427"/>
              <a:gd name="connsiteY1368" fmla="*/ 939479 h 989011"/>
              <a:gd name="connsiteX1369" fmla="*/ 1152842 w 1294427"/>
              <a:gd name="connsiteY1369" fmla="*/ 939698 h 989011"/>
              <a:gd name="connsiteX1370" fmla="*/ 1152842 w 1294427"/>
              <a:gd name="connsiteY1370" fmla="*/ 941561 h 989011"/>
              <a:gd name="connsiteX1371" fmla="*/ 1148021 w 1294427"/>
              <a:gd name="connsiteY1371" fmla="*/ 946054 h 989011"/>
              <a:gd name="connsiteX1372" fmla="*/ 1148021 w 1294427"/>
              <a:gd name="connsiteY1372" fmla="*/ 950218 h 989011"/>
              <a:gd name="connsiteX1373" fmla="*/ 1148897 w 1294427"/>
              <a:gd name="connsiteY1373" fmla="*/ 953287 h 989011"/>
              <a:gd name="connsiteX1374" fmla="*/ 1145610 w 1294427"/>
              <a:gd name="connsiteY1374" fmla="*/ 958876 h 989011"/>
              <a:gd name="connsiteX1375" fmla="*/ 1144076 w 1294427"/>
              <a:gd name="connsiteY1375" fmla="*/ 962273 h 989011"/>
              <a:gd name="connsiteX1376" fmla="*/ 1145281 w 1294427"/>
              <a:gd name="connsiteY1376" fmla="*/ 964793 h 989011"/>
              <a:gd name="connsiteX1377" fmla="*/ 1146377 w 1294427"/>
              <a:gd name="connsiteY1377" fmla="*/ 967094 h 989011"/>
              <a:gd name="connsiteX1378" fmla="*/ 1143089 w 1294427"/>
              <a:gd name="connsiteY1378" fmla="*/ 966656 h 989011"/>
              <a:gd name="connsiteX1379" fmla="*/ 1138706 w 1294427"/>
              <a:gd name="connsiteY1379" fmla="*/ 966985 h 989011"/>
              <a:gd name="connsiteX1380" fmla="*/ 1135418 w 1294427"/>
              <a:gd name="connsiteY1380" fmla="*/ 970601 h 989011"/>
              <a:gd name="connsiteX1381" fmla="*/ 1135637 w 1294427"/>
              <a:gd name="connsiteY1381" fmla="*/ 972464 h 989011"/>
              <a:gd name="connsiteX1382" fmla="*/ 1139254 w 1294427"/>
              <a:gd name="connsiteY1382" fmla="*/ 973012 h 989011"/>
              <a:gd name="connsiteX1383" fmla="*/ 1141446 w 1294427"/>
              <a:gd name="connsiteY1383" fmla="*/ 971916 h 989011"/>
              <a:gd name="connsiteX1384" fmla="*/ 1146158 w 1294427"/>
              <a:gd name="connsiteY1384" fmla="*/ 972135 h 989011"/>
              <a:gd name="connsiteX1385" fmla="*/ 1146596 w 1294427"/>
              <a:gd name="connsiteY1385" fmla="*/ 973450 h 989011"/>
              <a:gd name="connsiteX1386" fmla="*/ 1142651 w 1294427"/>
              <a:gd name="connsiteY1386" fmla="*/ 976957 h 989011"/>
              <a:gd name="connsiteX1387" fmla="*/ 1139473 w 1294427"/>
              <a:gd name="connsiteY1387" fmla="*/ 976519 h 989011"/>
              <a:gd name="connsiteX1388" fmla="*/ 1137062 w 1294427"/>
              <a:gd name="connsiteY1388" fmla="*/ 976738 h 989011"/>
              <a:gd name="connsiteX1389" fmla="*/ 1134651 w 1294427"/>
              <a:gd name="connsiteY1389" fmla="*/ 978601 h 989011"/>
              <a:gd name="connsiteX1390" fmla="*/ 1133555 w 1294427"/>
              <a:gd name="connsiteY1390" fmla="*/ 984190 h 989011"/>
              <a:gd name="connsiteX1391" fmla="*/ 1135857 w 1294427"/>
              <a:gd name="connsiteY1391" fmla="*/ 989012 h 989011"/>
              <a:gd name="connsiteX1392" fmla="*/ 1138925 w 1294427"/>
              <a:gd name="connsiteY1392" fmla="*/ 987258 h 989011"/>
              <a:gd name="connsiteX1393" fmla="*/ 1139583 w 1294427"/>
              <a:gd name="connsiteY1393" fmla="*/ 983971 h 989011"/>
              <a:gd name="connsiteX1394" fmla="*/ 1142761 w 1294427"/>
              <a:gd name="connsiteY1394" fmla="*/ 984519 h 989011"/>
              <a:gd name="connsiteX1395" fmla="*/ 1147144 w 1294427"/>
              <a:gd name="connsiteY1395" fmla="*/ 982656 h 989011"/>
              <a:gd name="connsiteX1396" fmla="*/ 1153171 w 1294427"/>
              <a:gd name="connsiteY1396" fmla="*/ 975642 h 989011"/>
              <a:gd name="connsiteX1397" fmla="*/ 1158212 w 1294427"/>
              <a:gd name="connsiteY1397" fmla="*/ 968300 h 989011"/>
              <a:gd name="connsiteX1398" fmla="*/ 1160075 w 1294427"/>
              <a:gd name="connsiteY1398" fmla="*/ 958437 h 989011"/>
              <a:gd name="connsiteX1399" fmla="*/ 1165445 w 1294427"/>
              <a:gd name="connsiteY1399" fmla="*/ 947150 h 989011"/>
              <a:gd name="connsiteX1400" fmla="*/ 1167308 w 1294427"/>
              <a:gd name="connsiteY1400" fmla="*/ 945616 h 989011"/>
              <a:gd name="connsiteX1401" fmla="*/ 1167308 w 1294427"/>
              <a:gd name="connsiteY1401" fmla="*/ 945616 h 989011"/>
              <a:gd name="connsiteX1402" fmla="*/ 1095420 w 1294427"/>
              <a:gd name="connsiteY1402" fmla="*/ 971587 h 989011"/>
              <a:gd name="connsiteX1403" fmla="*/ 1093666 w 1294427"/>
              <a:gd name="connsiteY1403" fmla="*/ 969396 h 989011"/>
              <a:gd name="connsiteX1404" fmla="*/ 1094762 w 1294427"/>
              <a:gd name="connsiteY1404" fmla="*/ 966108 h 989011"/>
              <a:gd name="connsiteX1405" fmla="*/ 1096515 w 1294427"/>
              <a:gd name="connsiteY1405" fmla="*/ 968848 h 989011"/>
              <a:gd name="connsiteX1406" fmla="*/ 1095420 w 1294427"/>
              <a:gd name="connsiteY1406" fmla="*/ 971587 h 989011"/>
              <a:gd name="connsiteX1407" fmla="*/ 1095420 w 1294427"/>
              <a:gd name="connsiteY1407" fmla="*/ 971587 h 989011"/>
              <a:gd name="connsiteX1408" fmla="*/ 1121611 w 1294427"/>
              <a:gd name="connsiteY1408" fmla="*/ 980135 h 989011"/>
              <a:gd name="connsiteX1409" fmla="*/ 1125556 w 1294427"/>
              <a:gd name="connsiteY1409" fmla="*/ 977176 h 989011"/>
              <a:gd name="connsiteX1410" fmla="*/ 1129062 w 1294427"/>
              <a:gd name="connsiteY1410" fmla="*/ 979478 h 989011"/>
              <a:gd name="connsiteX1411" fmla="*/ 1125775 w 1294427"/>
              <a:gd name="connsiteY1411" fmla="*/ 983313 h 989011"/>
              <a:gd name="connsiteX1412" fmla="*/ 1121611 w 1294427"/>
              <a:gd name="connsiteY1412" fmla="*/ 980245 h 989011"/>
              <a:gd name="connsiteX1413" fmla="*/ 1121611 w 1294427"/>
              <a:gd name="connsiteY1413" fmla="*/ 980245 h 989011"/>
              <a:gd name="connsiteX1414" fmla="*/ 1123364 w 1294427"/>
              <a:gd name="connsiteY1414" fmla="*/ 967094 h 989011"/>
              <a:gd name="connsiteX1415" fmla="*/ 1127309 w 1294427"/>
              <a:gd name="connsiteY1415" fmla="*/ 965341 h 989011"/>
              <a:gd name="connsiteX1416" fmla="*/ 1129720 w 1294427"/>
              <a:gd name="connsiteY1416" fmla="*/ 970930 h 989011"/>
              <a:gd name="connsiteX1417" fmla="*/ 1125227 w 1294427"/>
              <a:gd name="connsiteY1417" fmla="*/ 975313 h 989011"/>
              <a:gd name="connsiteX1418" fmla="*/ 1121720 w 1294427"/>
              <a:gd name="connsiteY1418" fmla="*/ 972903 h 989011"/>
              <a:gd name="connsiteX1419" fmla="*/ 1124350 w 1294427"/>
              <a:gd name="connsiteY1419" fmla="*/ 970492 h 989011"/>
              <a:gd name="connsiteX1420" fmla="*/ 1123364 w 1294427"/>
              <a:gd name="connsiteY1420" fmla="*/ 967204 h 989011"/>
              <a:gd name="connsiteX1421" fmla="*/ 1123364 w 1294427"/>
              <a:gd name="connsiteY1421" fmla="*/ 967204 h 989011"/>
              <a:gd name="connsiteX1422" fmla="*/ 1122268 w 1294427"/>
              <a:gd name="connsiteY1422" fmla="*/ 956355 h 989011"/>
              <a:gd name="connsiteX1423" fmla="*/ 1125884 w 1294427"/>
              <a:gd name="connsiteY1423" fmla="*/ 961615 h 989011"/>
              <a:gd name="connsiteX1424" fmla="*/ 1121720 w 1294427"/>
              <a:gd name="connsiteY1424" fmla="*/ 965451 h 989011"/>
              <a:gd name="connsiteX1425" fmla="*/ 1122268 w 1294427"/>
              <a:gd name="connsiteY1425" fmla="*/ 961286 h 989011"/>
              <a:gd name="connsiteX1426" fmla="*/ 1120186 w 1294427"/>
              <a:gd name="connsiteY1426" fmla="*/ 958876 h 989011"/>
              <a:gd name="connsiteX1427" fmla="*/ 1122268 w 1294427"/>
              <a:gd name="connsiteY1427" fmla="*/ 956465 h 989011"/>
              <a:gd name="connsiteX1428" fmla="*/ 1122268 w 1294427"/>
              <a:gd name="connsiteY1428" fmla="*/ 956465 h 989011"/>
              <a:gd name="connsiteX1429" fmla="*/ 1126761 w 1294427"/>
              <a:gd name="connsiteY1429" fmla="*/ 955698 h 989011"/>
              <a:gd name="connsiteX1430" fmla="*/ 1130706 w 1294427"/>
              <a:gd name="connsiteY1430" fmla="*/ 951752 h 989011"/>
              <a:gd name="connsiteX1431" fmla="*/ 1130377 w 1294427"/>
              <a:gd name="connsiteY1431" fmla="*/ 949561 h 989011"/>
              <a:gd name="connsiteX1432" fmla="*/ 1132788 w 1294427"/>
              <a:gd name="connsiteY1432" fmla="*/ 942986 h 989011"/>
              <a:gd name="connsiteX1433" fmla="*/ 1137610 w 1294427"/>
              <a:gd name="connsiteY1433" fmla="*/ 940903 h 989011"/>
              <a:gd name="connsiteX1434" fmla="*/ 1137829 w 1294427"/>
              <a:gd name="connsiteY1434" fmla="*/ 938493 h 989011"/>
              <a:gd name="connsiteX1435" fmla="*/ 1143418 w 1294427"/>
              <a:gd name="connsiteY1435" fmla="*/ 938273 h 989011"/>
              <a:gd name="connsiteX1436" fmla="*/ 1145281 w 1294427"/>
              <a:gd name="connsiteY1436" fmla="*/ 943314 h 989011"/>
              <a:gd name="connsiteX1437" fmla="*/ 1143418 w 1294427"/>
              <a:gd name="connsiteY1437" fmla="*/ 948684 h 989011"/>
              <a:gd name="connsiteX1438" fmla="*/ 1144952 w 1294427"/>
              <a:gd name="connsiteY1438" fmla="*/ 952629 h 989011"/>
              <a:gd name="connsiteX1439" fmla="*/ 1138706 w 1294427"/>
              <a:gd name="connsiteY1439" fmla="*/ 961615 h 989011"/>
              <a:gd name="connsiteX1440" fmla="*/ 1131364 w 1294427"/>
              <a:gd name="connsiteY1440" fmla="*/ 967533 h 989011"/>
              <a:gd name="connsiteX1441" fmla="*/ 1129062 w 1294427"/>
              <a:gd name="connsiteY1441" fmla="*/ 965122 h 989011"/>
              <a:gd name="connsiteX1442" fmla="*/ 1132131 w 1294427"/>
              <a:gd name="connsiteY1442" fmla="*/ 959752 h 989011"/>
              <a:gd name="connsiteX1443" fmla="*/ 1136953 w 1294427"/>
              <a:gd name="connsiteY1443" fmla="*/ 956246 h 989011"/>
              <a:gd name="connsiteX1444" fmla="*/ 1136953 w 1294427"/>
              <a:gd name="connsiteY1444" fmla="*/ 954163 h 989011"/>
              <a:gd name="connsiteX1445" fmla="*/ 1128076 w 1294427"/>
              <a:gd name="connsiteY1445" fmla="*/ 958547 h 989011"/>
              <a:gd name="connsiteX1446" fmla="*/ 1126542 w 1294427"/>
              <a:gd name="connsiteY1446" fmla="*/ 955807 h 989011"/>
              <a:gd name="connsiteX1447" fmla="*/ 1126542 w 1294427"/>
              <a:gd name="connsiteY1447" fmla="*/ 955807 h 989011"/>
              <a:gd name="connsiteX1448" fmla="*/ 1084242 w 1294427"/>
              <a:gd name="connsiteY1448" fmla="*/ 970711 h 989011"/>
              <a:gd name="connsiteX1449" fmla="*/ 1086214 w 1294427"/>
              <a:gd name="connsiteY1449" fmla="*/ 970053 h 989011"/>
              <a:gd name="connsiteX1450" fmla="*/ 1089392 w 1294427"/>
              <a:gd name="connsiteY1450" fmla="*/ 971916 h 989011"/>
              <a:gd name="connsiteX1451" fmla="*/ 1088735 w 1294427"/>
              <a:gd name="connsiteY1451" fmla="*/ 974656 h 989011"/>
              <a:gd name="connsiteX1452" fmla="*/ 1092132 w 1294427"/>
              <a:gd name="connsiteY1452" fmla="*/ 980354 h 989011"/>
              <a:gd name="connsiteX1453" fmla="*/ 1088296 w 1294427"/>
              <a:gd name="connsiteY1453" fmla="*/ 986162 h 989011"/>
              <a:gd name="connsiteX1454" fmla="*/ 1086653 w 1294427"/>
              <a:gd name="connsiteY1454" fmla="*/ 984299 h 989011"/>
              <a:gd name="connsiteX1455" fmla="*/ 1086653 w 1294427"/>
              <a:gd name="connsiteY1455" fmla="*/ 979806 h 989011"/>
              <a:gd name="connsiteX1456" fmla="*/ 1082927 w 1294427"/>
              <a:gd name="connsiteY1456" fmla="*/ 973998 h 989011"/>
              <a:gd name="connsiteX1457" fmla="*/ 1084242 w 1294427"/>
              <a:gd name="connsiteY1457" fmla="*/ 970711 h 989011"/>
              <a:gd name="connsiteX1458" fmla="*/ 1084242 w 1294427"/>
              <a:gd name="connsiteY1458" fmla="*/ 970711 h 989011"/>
              <a:gd name="connsiteX1459" fmla="*/ 1084899 w 1294427"/>
              <a:gd name="connsiteY1459" fmla="*/ 964245 h 989011"/>
              <a:gd name="connsiteX1460" fmla="*/ 1086872 w 1294427"/>
              <a:gd name="connsiteY1460" fmla="*/ 963040 h 989011"/>
              <a:gd name="connsiteX1461" fmla="*/ 1089173 w 1294427"/>
              <a:gd name="connsiteY1461" fmla="*/ 963588 h 989011"/>
              <a:gd name="connsiteX1462" fmla="*/ 1090598 w 1294427"/>
              <a:gd name="connsiteY1462" fmla="*/ 966985 h 989011"/>
              <a:gd name="connsiteX1463" fmla="*/ 1086762 w 1294427"/>
              <a:gd name="connsiteY1463" fmla="*/ 968629 h 989011"/>
              <a:gd name="connsiteX1464" fmla="*/ 1084899 w 1294427"/>
              <a:gd name="connsiteY1464" fmla="*/ 964245 h 989011"/>
              <a:gd name="connsiteX1465" fmla="*/ 1084899 w 1294427"/>
              <a:gd name="connsiteY1465" fmla="*/ 964245 h 989011"/>
              <a:gd name="connsiteX1466" fmla="*/ 1082817 w 1294427"/>
              <a:gd name="connsiteY1466" fmla="*/ 958985 h 989011"/>
              <a:gd name="connsiteX1467" fmla="*/ 1085886 w 1294427"/>
              <a:gd name="connsiteY1467" fmla="*/ 955369 h 989011"/>
              <a:gd name="connsiteX1468" fmla="*/ 1086105 w 1294427"/>
              <a:gd name="connsiteY1468" fmla="*/ 960738 h 989011"/>
              <a:gd name="connsiteX1469" fmla="*/ 1082817 w 1294427"/>
              <a:gd name="connsiteY1469" fmla="*/ 958985 h 989011"/>
              <a:gd name="connsiteX1470" fmla="*/ 1082817 w 1294427"/>
              <a:gd name="connsiteY1470" fmla="*/ 958985 h 989011"/>
              <a:gd name="connsiteX1471" fmla="*/ 1079310 w 1294427"/>
              <a:gd name="connsiteY1471" fmla="*/ 951643 h 989011"/>
              <a:gd name="connsiteX1472" fmla="*/ 1082927 w 1294427"/>
              <a:gd name="connsiteY1472" fmla="*/ 953068 h 989011"/>
              <a:gd name="connsiteX1473" fmla="*/ 1078762 w 1294427"/>
              <a:gd name="connsiteY1473" fmla="*/ 957889 h 989011"/>
              <a:gd name="connsiteX1474" fmla="*/ 1079310 w 1294427"/>
              <a:gd name="connsiteY1474" fmla="*/ 951643 h 989011"/>
              <a:gd name="connsiteX1475" fmla="*/ 1079310 w 1294427"/>
              <a:gd name="connsiteY1475" fmla="*/ 951643 h 989011"/>
              <a:gd name="connsiteX1476" fmla="*/ 1077009 w 1294427"/>
              <a:gd name="connsiteY1476" fmla="*/ 929287 h 989011"/>
              <a:gd name="connsiteX1477" fmla="*/ 1076023 w 1294427"/>
              <a:gd name="connsiteY1477" fmla="*/ 925452 h 989011"/>
              <a:gd name="connsiteX1478" fmla="*/ 1079530 w 1294427"/>
              <a:gd name="connsiteY1478" fmla="*/ 927205 h 989011"/>
              <a:gd name="connsiteX1479" fmla="*/ 1077119 w 1294427"/>
              <a:gd name="connsiteY1479" fmla="*/ 929287 h 989011"/>
              <a:gd name="connsiteX1480" fmla="*/ 1077119 w 1294427"/>
              <a:gd name="connsiteY1480" fmla="*/ 929287 h 989011"/>
              <a:gd name="connsiteX1481" fmla="*/ 1089283 w 1294427"/>
              <a:gd name="connsiteY1481" fmla="*/ 935315 h 989011"/>
              <a:gd name="connsiteX1482" fmla="*/ 1092022 w 1294427"/>
              <a:gd name="connsiteY1482" fmla="*/ 933452 h 989011"/>
              <a:gd name="connsiteX1483" fmla="*/ 1093776 w 1294427"/>
              <a:gd name="connsiteY1483" fmla="*/ 936410 h 989011"/>
              <a:gd name="connsiteX1484" fmla="*/ 1091365 w 1294427"/>
              <a:gd name="connsiteY1484" fmla="*/ 938164 h 989011"/>
              <a:gd name="connsiteX1485" fmla="*/ 1089283 w 1294427"/>
              <a:gd name="connsiteY1485" fmla="*/ 935424 h 989011"/>
              <a:gd name="connsiteX1486" fmla="*/ 1089283 w 1294427"/>
              <a:gd name="connsiteY1486" fmla="*/ 935424 h 989011"/>
              <a:gd name="connsiteX1487" fmla="*/ 1090379 w 1294427"/>
              <a:gd name="connsiteY1487" fmla="*/ 927863 h 989011"/>
              <a:gd name="connsiteX1488" fmla="*/ 1094104 w 1294427"/>
              <a:gd name="connsiteY1488" fmla="*/ 922274 h 989011"/>
              <a:gd name="connsiteX1489" fmla="*/ 1098159 w 1294427"/>
              <a:gd name="connsiteY1489" fmla="*/ 920849 h 989011"/>
              <a:gd name="connsiteX1490" fmla="*/ 1101337 w 1294427"/>
              <a:gd name="connsiteY1490" fmla="*/ 923479 h 989011"/>
              <a:gd name="connsiteX1491" fmla="*/ 1098598 w 1294427"/>
              <a:gd name="connsiteY1491" fmla="*/ 926438 h 989011"/>
              <a:gd name="connsiteX1492" fmla="*/ 1095967 w 1294427"/>
              <a:gd name="connsiteY1492" fmla="*/ 926438 h 989011"/>
              <a:gd name="connsiteX1493" fmla="*/ 1092789 w 1294427"/>
              <a:gd name="connsiteY1493" fmla="*/ 928739 h 989011"/>
              <a:gd name="connsiteX1494" fmla="*/ 1090488 w 1294427"/>
              <a:gd name="connsiteY1494" fmla="*/ 927753 h 989011"/>
              <a:gd name="connsiteX1495" fmla="*/ 1090488 w 1294427"/>
              <a:gd name="connsiteY1495" fmla="*/ 927753 h 989011"/>
              <a:gd name="connsiteX1496" fmla="*/ 1101337 w 1294427"/>
              <a:gd name="connsiteY1496" fmla="*/ 931479 h 989011"/>
              <a:gd name="connsiteX1497" fmla="*/ 1103529 w 1294427"/>
              <a:gd name="connsiteY1497" fmla="*/ 924794 h 989011"/>
              <a:gd name="connsiteX1498" fmla="*/ 1102433 w 1294427"/>
              <a:gd name="connsiteY1498" fmla="*/ 920192 h 989011"/>
              <a:gd name="connsiteX1499" fmla="*/ 1099145 w 1294427"/>
              <a:gd name="connsiteY1499" fmla="*/ 916247 h 989011"/>
              <a:gd name="connsiteX1500" fmla="*/ 1101885 w 1294427"/>
              <a:gd name="connsiteY1500" fmla="*/ 913726 h 989011"/>
              <a:gd name="connsiteX1501" fmla="*/ 1105830 w 1294427"/>
              <a:gd name="connsiteY1501" fmla="*/ 914822 h 989011"/>
              <a:gd name="connsiteX1502" fmla="*/ 1109008 w 1294427"/>
              <a:gd name="connsiteY1502" fmla="*/ 919863 h 989011"/>
              <a:gd name="connsiteX1503" fmla="*/ 1105830 w 1294427"/>
              <a:gd name="connsiteY1503" fmla="*/ 924356 h 989011"/>
              <a:gd name="connsiteX1504" fmla="*/ 1104844 w 1294427"/>
              <a:gd name="connsiteY1504" fmla="*/ 927096 h 989011"/>
              <a:gd name="connsiteX1505" fmla="*/ 1107584 w 1294427"/>
              <a:gd name="connsiteY1505" fmla="*/ 930055 h 989011"/>
              <a:gd name="connsiteX1506" fmla="*/ 1108789 w 1294427"/>
              <a:gd name="connsiteY1506" fmla="*/ 929397 h 989011"/>
              <a:gd name="connsiteX1507" fmla="*/ 1114159 w 1294427"/>
              <a:gd name="connsiteY1507" fmla="*/ 932465 h 989011"/>
              <a:gd name="connsiteX1508" fmla="*/ 1114378 w 1294427"/>
              <a:gd name="connsiteY1508" fmla="*/ 939588 h 989011"/>
              <a:gd name="connsiteX1509" fmla="*/ 1111090 w 1294427"/>
              <a:gd name="connsiteY1509" fmla="*/ 939917 h 989011"/>
              <a:gd name="connsiteX1510" fmla="*/ 1115035 w 1294427"/>
              <a:gd name="connsiteY1510" fmla="*/ 944301 h 989011"/>
              <a:gd name="connsiteX1511" fmla="*/ 1115035 w 1294427"/>
              <a:gd name="connsiteY1511" fmla="*/ 947807 h 989011"/>
              <a:gd name="connsiteX1512" fmla="*/ 1111529 w 1294427"/>
              <a:gd name="connsiteY1512" fmla="*/ 948136 h 989011"/>
              <a:gd name="connsiteX1513" fmla="*/ 1110323 w 1294427"/>
              <a:gd name="connsiteY1513" fmla="*/ 946931 h 989011"/>
              <a:gd name="connsiteX1514" fmla="*/ 1108241 w 1294427"/>
              <a:gd name="connsiteY1514" fmla="*/ 951424 h 989011"/>
              <a:gd name="connsiteX1515" fmla="*/ 1113611 w 1294427"/>
              <a:gd name="connsiteY1515" fmla="*/ 955259 h 989011"/>
              <a:gd name="connsiteX1516" fmla="*/ 1116022 w 1294427"/>
              <a:gd name="connsiteY1516" fmla="*/ 959423 h 989011"/>
              <a:gd name="connsiteX1517" fmla="*/ 1111200 w 1294427"/>
              <a:gd name="connsiteY1517" fmla="*/ 962382 h 989011"/>
              <a:gd name="connsiteX1518" fmla="*/ 1110652 w 1294427"/>
              <a:gd name="connsiteY1518" fmla="*/ 963916 h 989011"/>
              <a:gd name="connsiteX1519" fmla="*/ 1113940 w 1294427"/>
              <a:gd name="connsiteY1519" fmla="*/ 963369 h 989011"/>
              <a:gd name="connsiteX1520" fmla="*/ 1115802 w 1294427"/>
              <a:gd name="connsiteY1520" fmla="*/ 964355 h 989011"/>
              <a:gd name="connsiteX1521" fmla="*/ 1115802 w 1294427"/>
              <a:gd name="connsiteY1521" fmla="*/ 967862 h 989011"/>
              <a:gd name="connsiteX1522" fmla="*/ 1111529 w 1294427"/>
              <a:gd name="connsiteY1522" fmla="*/ 970820 h 989011"/>
              <a:gd name="connsiteX1523" fmla="*/ 1108789 w 1294427"/>
              <a:gd name="connsiteY1523" fmla="*/ 971478 h 989011"/>
              <a:gd name="connsiteX1524" fmla="*/ 1106707 w 1294427"/>
              <a:gd name="connsiteY1524" fmla="*/ 975313 h 989011"/>
              <a:gd name="connsiteX1525" fmla="*/ 1108789 w 1294427"/>
              <a:gd name="connsiteY1525" fmla="*/ 975533 h 989011"/>
              <a:gd name="connsiteX1526" fmla="*/ 1110652 w 1294427"/>
              <a:gd name="connsiteY1526" fmla="*/ 977943 h 989011"/>
              <a:gd name="connsiteX1527" fmla="*/ 1108570 w 1294427"/>
              <a:gd name="connsiteY1527" fmla="*/ 980026 h 989011"/>
              <a:gd name="connsiteX1528" fmla="*/ 1110433 w 1294427"/>
              <a:gd name="connsiteY1528" fmla="*/ 983313 h 989011"/>
              <a:gd name="connsiteX1529" fmla="*/ 1107803 w 1294427"/>
              <a:gd name="connsiteY1529" fmla="*/ 985724 h 989011"/>
              <a:gd name="connsiteX1530" fmla="*/ 1103858 w 1294427"/>
              <a:gd name="connsiteY1530" fmla="*/ 985943 h 989011"/>
              <a:gd name="connsiteX1531" fmla="*/ 1101556 w 1294427"/>
              <a:gd name="connsiteY1531" fmla="*/ 984080 h 989011"/>
              <a:gd name="connsiteX1532" fmla="*/ 1102981 w 1294427"/>
              <a:gd name="connsiteY1532" fmla="*/ 980135 h 989011"/>
              <a:gd name="connsiteX1533" fmla="*/ 1098488 w 1294427"/>
              <a:gd name="connsiteY1533" fmla="*/ 976519 h 989011"/>
              <a:gd name="connsiteX1534" fmla="*/ 1099145 w 1294427"/>
              <a:gd name="connsiteY1534" fmla="*/ 972903 h 989011"/>
              <a:gd name="connsiteX1535" fmla="*/ 1102214 w 1294427"/>
              <a:gd name="connsiteY1535" fmla="*/ 970163 h 989011"/>
              <a:gd name="connsiteX1536" fmla="*/ 1099584 w 1294427"/>
              <a:gd name="connsiteY1536" fmla="*/ 967204 h 989011"/>
              <a:gd name="connsiteX1537" fmla="*/ 1100460 w 1294427"/>
              <a:gd name="connsiteY1537" fmla="*/ 964574 h 989011"/>
              <a:gd name="connsiteX1538" fmla="*/ 1103967 w 1294427"/>
              <a:gd name="connsiteY1538" fmla="*/ 962492 h 989011"/>
              <a:gd name="connsiteX1539" fmla="*/ 1102104 w 1294427"/>
              <a:gd name="connsiteY1539" fmla="*/ 960191 h 989011"/>
              <a:gd name="connsiteX1540" fmla="*/ 1099036 w 1294427"/>
              <a:gd name="connsiteY1540" fmla="*/ 960848 h 989011"/>
              <a:gd name="connsiteX1541" fmla="*/ 1097611 w 1294427"/>
              <a:gd name="connsiteY1541" fmla="*/ 963259 h 989011"/>
              <a:gd name="connsiteX1542" fmla="*/ 1095748 w 1294427"/>
              <a:gd name="connsiteY1542" fmla="*/ 960958 h 989011"/>
              <a:gd name="connsiteX1543" fmla="*/ 1092242 w 1294427"/>
              <a:gd name="connsiteY1543" fmla="*/ 960958 h 989011"/>
              <a:gd name="connsiteX1544" fmla="*/ 1090817 w 1294427"/>
              <a:gd name="connsiteY1544" fmla="*/ 958547 h 989011"/>
              <a:gd name="connsiteX1545" fmla="*/ 1092570 w 1294427"/>
              <a:gd name="connsiteY1545" fmla="*/ 955917 h 989011"/>
              <a:gd name="connsiteX1546" fmla="*/ 1095200 w 1294427"/>
              <a:gd name="connsiteY1546" fmla="*/ 955917 h 989011"/>
              <a:gd name="connsiteX1547" fmla="*/ 1096406 w 1294427"/>
              <a:gd name="connsiteY1547" fmla="*/ 952629 h 989011"/>
              <a:gd name="connsiteX1548" fmla="*/ 1096406 w 1294427"/>
              <a:gd name="connsiteY1548" fmla="*/ 950547 h 989011"/>
              <a:gd name="connsiteX1549" fmla="*/ 1101228 w 1294427"/>
              <a:gd name="connsiteY1549" fmla="*/ 946931 h 989011"/>
              <a:gd name="connsiteX1550" fmla="*/ 1101228 w 1294427"/>
              <a:gd name="connsiteY1550" fmla="*/ 944629 h 989011"/>
              <a:gd name="connsiteX1551" fmla="*/ 1098488 w 1294427"/>
              <a:gd name="connsiteY1551" fmla="*/ 943972 h 989011"/>
              <a:gd name="connsiteX1552" fmla="*/ 1095748 w 1294427"/>
              <a:gd name="connsiteY1552" fmla="*/ 944849 h 989011"/>
              <a:gd name="connsiteX1553" fmla="*/ 1094543 w 1294427"/>
              <a:gd name="connsiteY1553" fmla="*/ 942986 h 989011"/>
              <a:gd name="connsiteX1554" fmla="*/ 1095967 w 1294427"/>
              <a:gd name="connsiteY1554" fmla="*/ 940903 h 989011"/>
              <a:gd name="connsiteX1555" fmla="*/ 1100460 w 1294427"/>
              <a:gd name="connsiteY1555" fmla="*/ 939698 h 989011"/>
              <a:gd name="connsiteX1556" fmla="*/ 1101666 w 1294427"/>
              <a:gd name="connsiteY1556" fmla="*/ 935205 h 989011"/>
              <a:gd name="connsiteX1557" fmla="*/ 1101337 w 1294427"/>
              <a:gd name="connsiteY1557" fmla="*/ 931698 h 989011"/>
              <a:gd name="connsiteX1558" fmla="*/ 1101337 w 1294427"/>
              <a:gd name="connsiteY1558" fmla="*/ 931698 h 989011"/>
              <a:gd name="connsiteX1559" fmla="*/ 1130158 w 1294427"/>
              <a:gd name="connsiteY1559" fmla="*/ 926877 h 989011"/>
              <a:gd name="connsiteX1560" fmla="*/ 1127528 w 1294427"/>
              <a:gd name="connsiteY1560" fmla="*/ 923260 h 989011"/>
              <a:gd name="connsiteX1561" fmla="*/ 1129281 w 1294427"/>
              <a:gd name="connsiteY1561" fmla="*/ 920849 h 989011"/>
              <a:gd name="connsiteX1562" fmla="*/ 1131583 w 1294427"/>
              <a:gd name="connsiteY1562" fmla="*/ 916904 h 989011"/>
              <a:gd name="connsiteX1563" fmla="*/ 1133117 w 1294427"/>
              <a:gd name="connsiteY1563" fmla="*/ 918329 h 989011"/>
              <a:gd name="connsiteX1564" fmla="*/ 1132898 w 1294427"/>
              <a:gd name="connsiteY1564" fmla="*/ 923479 h 989011"/>
              <a:gd name="connsiteX1565" fmla="*/ 1130158 w 1294427"/>
              <a:gd name="connsiteY1565" fmla="*/ 926986 h 989011"/>
              <a:gd name="connsiteX1566" fmla="*/ 1130158 w 1294427"/>
              <a:gd name="connsiteY1566" fmla="*/ 926986 h 989011"/>
              <a:gd name="connsiteX1567" fmla="*/ 1120624 w 1294427"/>
              <a:gd name="connsiteY1567" fmla="*/ 932794 h 989011"/>
              <a:gd name="connsiteX1568" fmla="*/ 1124131 w 1294427"/>
              <a:gd name="connsiteY1568" fmla="*/ 925561 h 989011"/>
              <a:gd name="connsiteX1569" fmla="*/ 1126761 w 1294427"/>
              <a:gd name="connsiteY1569" fmla="*/ 926219 h 989011"/>
              <a:gd name="connsiteX1570" fmla="*/ 1126761 w 1294427"/>
              <a:gd name="connsiteY1570" fmla="*/ 931260 h 989011"/>
              <a:gd name="connsiteX1571" fmla="*/ 1123254 w 1294427"/>
              <a:gd name="connsiteY1571" fmla="*/ 933561 h 989011"/>
              <a:gd name="connsiteX1572" fmla="*/ 1120624 w 1294427"/>
              <a:gd name="connsiteY1572" fmla="*/ 932904 h 989011"/>
              <a:gd name="connsiteX1573" fmla="*/ 1120624 w 1294427"/>
              <a:gd name="connsiteY1573" fmla="*/ 932904 h 989011"/>
              <a:gd name="connsiteX1574" fmla="*/ 1117337 w 1294427"/>
              <a:gd name="connsiteY1574" fmla="*/ 927424 h 989011"/>
              <a:gd name="connsiteX1575" fmla="*/ 1117994 w 1294427"/>
              <a:gd name="connsiteY1575" fmla="*/ 923479 h 989011"/>
              <a:gd name="connsiteX1576" fmla="*/ 1125775 w 1294427"/>
              <a:gd name="connsiteY1576" fmla="*/ 918438 h 989011"/>
              <a:gd name="connsiteX1577" fmla="*/ 1125775 w 1294427"/>
              <a:gd name="connsiteY1577" fmla="*/ 921726 h 989011"/>
              <a:gd name="connsiteX1578" fmla="*/ 1123364 w 1294427"/>
              <a:gd name="connsiteY1578" fmla="*/ 924137 h 989011"/>
              <a:gd name="connsiteX1579" fmla="*/ 1120734 w 1294427"/>
              <a:gd name="connsiteY1579" fmla="*/ 928082 h 989011"/>
              <a:gd name="connsiteX1580" fmla="*/ 1117227 w 1294427"/>
              <a:gd name="connsiteY1580" fmla="*/ 927424 h 989011"/>
              <a:gd name="connsiteX1581" fmla="*/ 1117227 w 1294427"/>
              <a:gd name="connsiteY1581" fmla="*/ 927424 h 989011"/>
              <a:gd name="connsiteX1582" fmla="*/ 1112515 w 1294427"/>
              <a:gd name="connsiteY1582" fmla="*/ 915480 h 989011"/>
              <a:gd name="connsiteX1583" fmla="*/ 1116460 w 1294427"/>
              <a:gd name="connsiteY1583" fmla="*/ 911534 h 989011"/>
              <a:gd name="connsiteX1584" fmla="*/ 1124131 w 1294427"/>
              <a:gd name="connsiteY1584" fmla="*/ 912192 h 989011"/>
              <a:gd name="connsiteX1585" fmla="*/ 1123473 w 1294427"/>
              <a:gd name="connsiteY1585" fmla="*/ 915370 h 989011"/>
              <a:gd name="connsiteX1586" fmla="*/ 1118980 w 1294427"/>
              <a:gd name="connsiteY1586" fmla="*/ 921068 h 989011"/>
              <a:gd name="connsiteX1587" fmla="*/ 1115035 w 1294427"/>
              <a:gd name="connsiteY1587" fmla="*/ 919315 h 989011"/>
              <a:gd name="connsiteX1588" fmla="*/ 1112624 w 1294427"/>
              <a:gd name="connsiteY1588" fmla="*/ 915480 h 989011"/>
              <a:gd name="connsiteX1589" fmla="*/ 1112624 w 1294427"/>
              <a:gd name="connsiteY1589" fmla="*/ 915480 h 989011"/>
              <a:gd name="connsiteX1590" fmla="*/ 1119090 w 1294427"/>
              <a:gd name="connsiteY1590" fmla="*/ 903644 h 989011"/>
              <a:gd name="connsiteX1591" fmla="*/ 1123583 w 1294427"/>
              <a:gd name="connsiteY1591" fmla="*/ 896850 h 989011"/>
              <a:gd name="connsiteX1592" fmla="*/ 1127090 w 1294427"/>
              <a:gd name="connsiteY1592" fmla="*/ 895097 h 989011"/>
              <a:gd name="connsiteX1593" fmla="*/ 1129501 w 1294427"/>
              <a:gd name="connsiteY1593" fmla="*/ 902768 h 989011"/>
              <a:gd name="connsiteX1594" fmla="*/ 1126542 w 1294427"/>
              <a:gd name="connsiteY1594" fmla="*/ 907261 h 989011"/>
              <a:gd name="connsiteX1595" fmla="*/ 1120843 w 1294427"/>
              <a:gd name="connsiteY1595" fmla="*/ 908795 h 989011"/>
              <a:gd name="connsiteX1596" fmla="*/ 1119090 w 1294427"/>
              <a:gd name="connsiteY1596" fmla="*/ 906494 h 989011"/>
              <a:gd name="connsiteX1597" fmla="*/ 1119090 w 1294427"/>
              <a:gd name="connsiteY1597" fmla="*/ 903535 h 989011"/>
              <a:gd name="connsiteX1598" fmla="*/ 1119090 w 1294427"/>
              <a:gd name="connsiteY1598" fmla="*/ 903535 h 989011"/>
              <a:gd name="connsiteX1599" fmla="*/ 1103310 w 1294427"/>
              <a:gd name="connsiteY1599" fmla="*/ 910110 h 989011"/>
              <a:gd name="connsiteX1600" fmla="*/ 1103529 w 1294427"/>
              <a:gd name="connsiteY1600" fmla="*/ 904192 h 989011"/>
              <a:gd name="connsiteX1601" fmla="*/ 1106488 w 1294427"/>
              <a:gd name="connsiteY1601" fmla="*/ 893234 h 989011"/>
              <a:gd name="connsiteX1602" fmla="*/ 1108789 w 1294427"/>
              <a:gd name="connsiteY1602" fmla="*/ 889946 h 989011"/>
              <a:gd name="connsiteX1603" fmla="*/ 1104406 w 1294427"/>
              <a:gd name="connsiteY1603" fmla="*/ 888193 h 989011"/>
              <a:gd name="connsiteX1604" fmla="*/ 1105501 w 1294427"/>
              <a:gd name="connsiteY1604" fmla="*/ 884248 h 989011"/>
              <a:gd name="connsiteX1605" fmla="*/ 1103638 w 1294427"/>
              <a:gd name="connsiteY1605" fmla="*/ 881508 h 989011"/>
              <a:gd name="connsiteX1606" fmla="*/ 1104186 w 1294427"/>
              <a:gd name="connsiteY1606" fmla="*/ 878330 h 989011"/>
              <a:gd name="connsiteX1607" fmla="*/ 1110214 w 1294427"/>
              <a:gd name="connsiteY1607" fmla="*/ 878111 h 989011"/>
              <a:gd name="connsiteX1608" fmla="*/ 1115035 w 1294427"/>
              <a:gd name="connsiteY1608" fmla="*/ 883481 h 989011"/>
              <a:gd name="connsiteX1609" fmla="*/ 1119528 w 1294427"/>
              <a:gd name="connsiteY1609" fmla="*/ 883481 h 989011"/>
              <a:gd name="connsiteX1610" fmla="*/ 1122816 w 1294427"/>
              <a:gd name="connsiteY1610" fmla="*/ 887754 h 989011"/>
              <a:gd name="connsiteX1611" fmla="*/ 1122816 w 1294427"/>
              <a:gd name="connsiteY1611" fmla="*/ 893782 h 989011"/>
              <a:gd name="connsiteX1612" fmla="*/ 1119200 w 1294427"/>
              <a:gd name="connsiteY1612" fmla="*/ 899809 h 989011"/>
              <a:gd name="connsiteX1613" fmla="*/ 1116898 w 1294427"/>
              <a:gd name="connsiteY1613" fmla="*/ 900466 h 989011"/>
              <a:gd name="connsiteX1614" fmla="*/ 1116241 w 1294427"/>
              <a:gd name="connsiteY1614" fmla="*/ 894220 h 989011"/>
              <a:gd name="connsiteX1615" fmla="*/ 1113611 w 1294427"/>
              <a:gd name="connsiteY1615" fmla="*/ 895316 h 989011"/>
              <a:gd name="connsiteX1616" fmla="*/ 1113611 w 1294427"/>
              <a:gd name="connsiteY1616" fmla="*/ 900466 h 989011"/>
              <a:gd name="connsiteX1617" fmla="*/ 1111748 w 1294427"/>
              <a:gd name="connsiteY1617" fmla="*/ 902548 h 989011"/>
              <a:gd name="connsiteX1618" fmla="*/ 1114378 w 1294427"/>
              <a:gd name="connsiteY1618" fmla="*/ 906494 h 989011"/>
              <a:gd name="connsiteX1619" fmla="*/ 1111309 w 1294427"/>
              <a:gd name="connsiteY1619" fmla="*/ 908576 h 989011"/>
              <a:gd name="connsiteX1620" fmla="*/ 1109446 w 1294427"/>
              <a:gd name="connsiteY1620" fmla="*/ 907041 h 989011"/>
              <a:gd name="connsiteX1621" fmla="*/ 1106707 w 1294427"/>
              <a:gd name="connsiteY1621" fmla="*/ 910548 h 989011"/>
              <a:gd name="connsiteX1622" fmla="*/ 1103638 w 1294427"/>
              <a:gd name="connsiteY1622" fmla="*/ 909891 h 989011"/>
              <a:gd name="connsiteX1623" fmla="*/ 1103638 w 1294427"/>
              <a:gd name="connsiteY1623" fmla="*/ 909891 h 989011"/>
              <a:gd name="connsiteX1624" fmla="*/ 1091146 w 1294427"/>
              <a:gd name="connsiteY1624" fmla="*/ 903206 h 989011"/>
              <a:gd name="connsiteX1625" fmla="*/ 1087310 w 1294427"/>
              <a:gd name="connsiteY1625" fmla="*/ 900576 h 989011"/>
              <a:gd name="connsiteX1626" fmla="*/ 1090817 w 1294427"/>
              <a:gd name="connsiteY1626" fmla="*/ 895754 h 989011"/>
              <a:gd name="connsiteX1627" fmla="*/ 1088406 w 1294427"/>
              <a:gd name="connsiteY1627" fmla="*/ 893672 h 989011"/>
              <a:gd name="connsiteX1628" fmla="*/ 1088954 w 1294427"/>
              <a:gd name="connsiteY1628" fmla="*/ 888631 h 989011"/>
              <a:gd name="connsiteX1629" fmla="*/ 1090817 w 1294427"/>
              <a:gd name="connsiteY1629" fmla="*/ 885672 h 989011"/>
              <a:gd name="connsiteX1630" fmla="*/ 1094981 w 1294427"/>
              <a:gd name="connsiteY1630" fmla="*/ 887426 h 989011"/>
              <a:gd name="connsiteX1631" fmla="*/ 1094762 w 1294427"/>
              <a:gd name="connsiteY1631" fmla="*/ 882604 h 989011"/>
              <a:gd name="connsiteX1632" fmla="*/ 1097063 w 1294427"/>
              <a:gd name="connsiteY1632" fmla="*/ 882604 h 989011"/>
              <a:gd name="connsiteX1633" fmla="*/ 1101228 w 1294427"/>
              <a:gd name="connsiteY1633" fmla="*/ 888302 h 989011"/>
              <a:gd name="connsiteX1634" fmla="*/ 1099365 w 1294427"/>
              <a:gd name="connsiteY1634" fmla="*/ 892138 h 989011"/>
              <a:gd name="connsiteX1635" fmla="*/ 1099912 w 1294427"/>
              <a:gd name="connsiteY1635" fmla="*/ 895097 h 989011"/>
              <a:gd name="connsiteX1636" fmla="*/ 1102323 w 1294427"/>
              <a:gd name="connsiteY1636" fmla="*/ 892357 h 989011"/>
              <a:gd name="connsiteX1637" fmla="*/ 1103858 w 1294427"/>
              <a:gd name="connsiteY1637" fmla="*/ 894768 h 989011"/>
              <a:gd name="connsiteX1638" fmla="*/ 1100241 w 1294427"/>
              <a:gd name="connsiteY1638" fmla="*/ 904302 h 989011"/>
              <a:gd name="connsiteX1639" fmla="*/ 1093118 w 1294427"/>
              <a:gd name="connsiteY1639" fmla="*/ 911754 h 989011"/>
              <a:gd name="connsiteX1640" fmla="*/ 1093118 w 1294427"/>
              <a:gd name="connsiteY1640" fmla="*/ 915918 h 989011"/>
              <a:gd name="connsiteX1641" fmla="*/ 1090817 w 1294427"/>
              <a:gd name="connsiteY1641" fmla="*/ 919425 h 989011"/>
              <a:gd name="connsiteX1642" fmla="*/ 1085995 w 1294427"/>
              <a:gd name="connsiteY1642" fmla="*/ 920959 h 989011"/>
              <a:gd name="connsiteX1643" fmla="*/ 1087748 w 1294427"/>
              <a:gd name="connsiteY1643" fmla="*/ 916466 h 989011"/>
              <a:gd name="connsiteX1644" fmla="*/ 1086214 w 1294427"/>
              <a:gd name="connsiteY1644" fmla="*/ 913836 h 989011"/>
              <a:gd name="connsiteX1645" fmla="*/ 1083475 w 1294427"/>
              <a:gd name="connsiteY1645" fmla="*/ 922383 h 989011"/>
              <a:gd name="connsiteX1646" fmla="*/ 1081721 w 1294427"/>
              <a:gd name="connsiteY1646" fmla="*/ 920082 h 989011"/>
              <a:gd name="connsiteX1647" fmla="*/ 1082269 w 1294427"/>
              <a:gd name="connsiteY1647" fmla="*/ 916685 h 989011"/>
              <a:gd name="connsiteX1648" fmla="*/ 1084351 w 1294427"/>
              <a:gd name="connsiteY1648" fmla="*/ 912849 h 989011"/>
              <a:gd name="connsiteX1649" fmla="*/ 1084023 w 1294427"/>
              <a:gd name="connsiteY1649" fmla="*/ 910219 h 989011"/>
              <a:gd name="connsiteX1650" fmla="*/ 1085886 w 1294427"/>
              <a:gd name="connsiteY1650" fmla="*/ 906713 h 989011"/>
              <a:gd name="connsiteX1651" fmla="*/ 1088625 w 1294427"/>
              <a:gd name="connsiteY1651" fmla="*/ 909014 h 989011"/>
              <a:gd name="connsiteX1652" fmla="*/ 1091036 w 1294427"/>
              <a:gd name="connsiteY1652" fmla="*/ 906384 h 989011"/>
              <a:gd name="connsiteX1653" fmla="*/ 1091255 w 1294427"/>
              <a:gd name="connsiteY1653" fmla="*/ 903316 h 989011"/>
              <a:gd name="connsiteX1654" fmla="*/ 1091255 w 1294427"/>
              <a:gd name="connsiteY1654" fmla="*/ 903316 h 989011"/>
              <a:gd name="connsiteX1655" fmla="*/ 1087968 w 1294427"/>
              <a:gd name="connsiteY1655" fmla="*/ 861454 h 989011"/>
              <a:gd name="connsiteX1656" fmla="*/ 1091474 w 1294427"/>
              <a:gd name="connsiteY1656" fmla="*/ 861673 h 989011"/>
              <a:gd name="connsiteX1657" fmla="*/ 1090159 w 1294427"/>
              <a:gd name="connsiteY1657" fmla="*/ 865070 h 989011"/>
              <a:gd name="connsiteX1658" fmla="*/ 1087968 w 1294427"/>
              <a:gd name="connsiteY1658" fmla="*/ 861454 h 989011"/>
              <a:gd name="connsiteX1659" fmla="*/ 1087968 w 1294427"/>
              <a:gd name="connsiteY1659" fmla="*/ 861454 h 989011"/>
              <a:gd name="connsiteX1660" fmla="*/ 1076461 w 1294427"/>
              <a:gd name="connsiteY1660" fmla="*/ 862769 h 989011"/>
              <a:gd name="connsiteX1661" fmla="*/ 1080735 w 1294427"/>
              <a:gd name="connsiteY1661" fmla="*/ 861015 h 989011"/>
              <a:gd name="connsiteX1662" fmla="*/ 1082817 w 1294427"/>
              <a:gd name="connsiteY1662" fmla="*/ 858495 h 989011"/>
              <a:gd name="connsiteX1663" fmla="*/ 1085447 w 1294427"/>
              <a:gd name="connsiteY1663" fmla="*/ 859481 h 989011"/>
              <a:gd name="connsiteX1664" fmla="*/ 1087310 w 1294427"/>
              <a:gd name="connsiteY1664" fmla="*/ 865947 h 989011"/>
              <a:gd name="connsiteX1665" fmla="*/ 1087858 w 1294427"/>
              <a:gd name="connsiteY1665" fmla="*/ 874275 h 989011"/>
              <a:gd name="connsiteX1666" fmla="*/ 1086543 w 1294427"/>
              <a:gd name="connsiteY1666" fmla="*/ 882056 h 989011"/>
              <a:gd name="connsiteX1667" fmla="*/ 1084351 w 1294427"/>
              <a:gd name="connsiteY1667" fmla="*/ 884138 h 989011"/>
              <a:gd name="connsiteX1668" fmla="*/ 1083036 w 1294427"/>
              <a:gd name="connsiteY1668" fmla="*/ 892686 h 989011"/>
              <a:gd name="connsiteX1669" fmla="*/ 1080297 w 1294427"/>
              <a:gd name="connsiteY1669" fmla="*/ 895645 h 989011"/>
              <a:gd name="connsiteX1670" fmla="*/ 1078434 w 1294427"/>
              <a:gd name="connsiteY1670" fmla="*/ 901891 h 989011"/>
              <a:gd name="connsiteX1671" fmla="*/ 1077776 w 1294427"/>
              <a:gd name="connsiteY1671" fmla="*/ 907809 h 989011"/>
              <a:gd name="connsiteX1672" fmla="*/ 1076461 w 1294427"/>
              <a:gd name="connsiteY1672" fmla="*/ 911425 h 989011"/>
              <a:gd name="connsiteX1673" fmla="*/ 1074489 w 1294427"/>
              <a:gd name="connsiteY1673" fmla="*/ 912411 h 989011"/>
              <a:gd name="connsiteX1674" fmla="*/ 1073831 w 1294427"/>
              <a:gd name="connsiteY1674" fmla="*/ 909014 h 989011"/>
              <a:gd name="connsiteX1675" fmla="*/ 1074708 w 1294427"/>
              <a:gd name="connsiteY1675" fmla="*/ 905288 h 989011"/>
              <a:gd name="connsiteX1676" fmla="*/ 1072407 w 1294427"/>
              <a:gd name="connsiteY1676" fmla="*/ 903644 h 989011"/>
              <a:gd name="connsiteX1677" fmla="*/ 1070982 w 1294427"/>
              <a:gd name="connsiteY1677" fmla="*/ 897288 h 989011"/>
              <a:gd name="connsiteX1678" fmla="*/ 1072845 w 1294427"/>
              <a:gd name="connsiteY1678" fmla="*/ 893672 h 989011"/>
              <a:gd name="connsiteX1679" fmla="*/ 1076023 w 1294427"/>
              <a:gd name="connsiteY1679" fmla="*/ 893014 h 989011"/>
              <a:gd name="connsiteX1680" fmla="*/ 1078434 w 1294427"/>
              <a:gd name="connsiteY1680" fmla="*/ 891042 h 989011"/>
              <a:gd name="connsiteX1681" fmla="*/ 1077776 w 1294427"/>
              <a:gd name="connsiteY1681" fmla="*/ 888850 h 989011"/>
              <a:gd name="connsiteX1682" fmla="*/ 1075037 w 1294427"/>
              <a:gd name="connsiteY1682" fmla="*/ 890384 h 989011"/>
              <a:gd name="connsiteX1683" fmla="*/ 1072735 w 1294427"/>
              <a:gd name="connsiteY1683" fmla="*/ 890384 h 989011"/>
              <a:gd name="connsiteX1684" fmla="*/ 1072516 w 1294427"/>
              <a:gd name="connsiteY1684" fmla="*/ 887426 h 989011"/>
              <a:gd name="connsiteX1685" fmla="*/ 1074598 w 1294427"/>
              <a:gd name="connsiteY1685" fmla="*/ 886220 h 989011"/>
              <a:gd name="connsiteX1686" fmla="*/ 1075694 w 1294427"/>
              <a:gd name="connsiteY1686" fmla="*/ 884028 h 989011"/>
              <a:gd name="connsiteX1687" fmla="*/ 1070434 w 1294427"/>
              <a:gd name="connsiteY1687" fmla="*/ 882494 h 989011"/>
              <a:gd name="connsiteX1688" fmla="*/ 1070653 w 1294427"/>
              <a:gd name="connsiteY1688" fmla="*/ 880412 h 989011"/>
              <a:gd name="connsiteX1689" fmla="*/ 1074817 w 1294427"/>
              <a:gd name="connsiteY1689" fmla="*/ 879755 h 989011"/>
              <a:gd name="connsiteX1690" fmla="*/ 1077119 w 1294427"/>
              <a:gd name="connsiteY1690" fmla="*/ 876357 h 989011"/>
              <a:gd name="connsiteX1691" fmla="*/ 1077667 w 1294427"/>
              <a:gd name="connsiteY1691" fmla="*/ 871645 h 989011"/>
              <a:gd name="connsiteX1692" fmla="*/ 1080406 w 1294427"/>
              <a:gd name="connsiteY1692" fmla="*/ 868686 h 989011"/>
              <a:gd name="connsiteX1693" fmla="*/ 1076899 w 1294427"/>
              <a:gd name="connsiteY1693" fmla="*/ 865508 h 989011"/>
              <a:gd name="connsiteX1694" fmla="*/ 1076242 w 1294427"/>
              <a:gd name="connsiteY1694" fmla="*/ 862550 h 989011"/>
              <a:gd name="connsiteX1695" fmla="*/ 1076242 w 1294427"/>
              <a:gd name="connsiteY1695" fmla="*/ 862550 h 989011"/>
              <a:gd name="connsiteX1696" fmla="*/ 1067694 w 1294427"/>
              <a:gd name="connsiteY1696" fmla="*/ 863645 h 989011"/>
              <a:gd name="connsiteX1697" fmla="*/ 1070763 w 1294427"/>
              <a:gd name="connsiteY1697" fmla="*/ 861235 h 989011"/>
              <a:gd name="connsiteX1698" fmla="*/ 1072187 w 1294427"/>
              <a:gd name="connsiteY1698" fmla="*/ 864741 h 989011"/>
              <a:gd name="connsiteX1699" fmla="*/ 1071091 w 1294427"/>
              <a:gd name="connsiteY1699" fmla="*/ 868029 h 989011"/>
              <a:gd name="connsiteX1700" fmla="*/ 1070434 w 1294427"/>
              <a:gd name="connsiteY1700" fmla="*/ 873070 h 989011"/>
              <a:gd name="connsiteX1701" fmla="*/ 1066489 w 1294427"/>
              <a:gd name="connsiteY1701" fmla="*/ 874275 h 989011"/>
              <a:gd name="connsiteX1702" fmla="*/ 1065503 w 1294427"/>
              <a:gd name="connsiteY1702" fmla="*/ 871864 h 989011"/>
              <a:gd name="connsiteX1703" fmla="*/ 1068242 w 1294427"/>
              <a:gd name="connsiteY1703" fmla="*/ 869015 h 989011"/>
              <a:gd name="connsiteX1704" fmla="*/ 1067256 w 1294427"/>
              <a:gd name="connsiteY1704" fmla="*/ 867481 h 989011"/>
              <a:gd name="connsiteX1705" fmla="*/ 1067804 w 1294427"/>
              <a:gd name="connsiteY1705" fmla="*/ 863645 h 989011"/>
              <a:gd name="connsiteX1706" fmla="*/ 1067804 w 1294427"/>
              <a:gd name="connsiteY1706" fmla="*/ 863645 h 989011"/>
              <a:gd name="connsiteX1707" fmla="*/ 1090488 w 1294427"/>
              <a:gd name="connsiteY1707" fmla="*/ 874933 h 989011"/>
              <a:gd name="connsiteX1708" fmla="*/ 1093118 w 1294427"/>
              <a:gd name="connsiteY1708" fmla="*/ 869892 h 989011"/>
              <a:gd name="connsiteX1709" fmla="*/ 1093447 w 1294427"/>
              <a:gd name="connsiteY1709" fmla="*/ 864522 h 989011"/>
              <a:gd name="connsiteX1710" fmla="*/ 1096625 w 1294427"/>
              <a:gd name="connsiteY1710" fmla="*/ 861563 h 989011"/>
              <a:gd name="connsiteX1711" fmla="*/ 1102214 w 1294427"/>
              <a:gd name="connsiteY1711" fmla="*/ 861783 h 989011"/>
              <a:gd name="connsiteX1712" fmla="*/ 1100460 w 1294427"/>
              <a:gd name="connsiteY1712" fmla="*/ 858824 h 989011"/>
              <a:gd name="connsiteX1713" fmla="*/ 1102762 w 1294427"/>
              <a:gd name="connsiteY1713" fmla="*/ 855865 h 989011"/>
              <a:gd name="connsiteX1714" fmla="*/ 1098817 w 1294427"/>
              <a:gd name="connsiteY1714" fmla="*/ 853783 h 989011"/>
              <a:gd name="connsiteX1715" fmla="*/ 1099693 w 1294427"/>
              <a:gd name="connsiteY1715" fmla="*/ 845783 h 989011"/>
              <a:gd name="connsiteX1716" fmla="*/ 1104406 w 1294427"/>
              <a:gd name="connsiteY1716" fmla="*/ 839317 h 989011"/>
              <a:gd name="connsiteX1717" fmla="*/ 1105501 w 1294427"/>
              <a:gd name="connsiteY1717" fmla="*/ 824414 h 989011"/>
              <a:gd name="connsiteX1718" fmla="*/ 1108789 w 1294427"/>
              <a:gd name="connsiteY1718" fmla="*/ 817948 h 989011"/>
              <a:gd name="connsiteX1719" fmla="*/ 1110323 w 1294427"/>
              <a:gd name="connsiteY1719" fmla="*/ 820359 h 989011"/>
              <a:gd name="connsiteX1720" fmla="*/ 1110323 w 1294427"/>
              <a:gd name="connsiteY1720" fmla="*/ 824852 h 989011"/>
              <a:gd name="connsiteX1721" fmla="*/ 1116350 w 1294427"/>
              <a:gd name="connsiteY1721" fmla="*/ 828797 h 989011"/>
              <a:gd name="connsiteX1722" fmla="*/ 1119309 w 1294427"/>
              <a:gd name="connsiteY1722" fmla="*/ 832633 h 989011"/>
              <a:gd name="connsiteX1723" fmla="*/ 1120515 w 1294427"/>
              <a:gd name="connsiteY1723" fmla="*/ 850166 h 989011"/>
              <a:gd name="connsiteX1724" fmla="*/ 1117775 w 1294427"/>
              <a:gd name="connsiteY1724" fmla="*/ 857070 h 989011"/>
              <a:gd name="connsiteX1725" fmla="*/ 1115693 w 1294427"/>
              <a:gd name="connsiteY1725" fmla="*/ 855536 h 989011"/>
              <a:gd name="connsiteX1726" fmla="*/ 1116679 w 1294427"/>
              <a:gd name="connsiteY1726" fmla="*/ 844797 h 989011"/>
              <a:gd name="connsiteX1727" fmla="*/ 1114816 w 1294427"/>
              <a:gd name="connsiteY1727" fmla="*/ 834934 h 989011"/>
              <a:gd name="connsiteX1728" fmla="*/ 1113611 w 1294427"/>
              <a:gd name="connsiteY1728" fmla="*/ 839427 h 989011"/>
              <a:gd name="connsiteX1729" fmla="*/ 1113282 w 1294427"/>
              <a:gd name="connsiteY1729" fmla="*/ 855865 h 989011"/>
              <a:gd name="connsiteX1730" fmla="*/ 1111857 w 1294427"/>
              <a:gd name="connsiteY1730" fmla="*/ 858824 h 989011"/>
              <a:gd name="connsiteX1731" fmla="*/ 1111309 w 1294427"/>
              <a:gd name="connsiteY1731" fmla="*/ 862988 h 989011"/>
              <a:gd name="connsiteX1732" fmla="*/ 1108899 w 1294427"/>
              <a:gd name="connsiteY1732" fmla="*/ 865070 h 989011"/>
              <a:gd name="connsiteX1733" fmla="*/ 1105282 w 1294427"/>
              <a:gd name="connsiteY1733" fmla="*/ 863536 h 989011"/>
              <a:gd name="connsiteX1734" fmla="*/ 1103967 w 1294427"/>
              <a:gd name="connsiteY1734" fmla="*/ 870659 h 989011"/>
              <a:gd name="connsiteX1735" fmla="*/ 1097063 w 1294427"/>
              <a:gd name="connsiteY1735" fmla="*/ 874604 h 989011"/>
              <a:gd name="connsiteX1736" fmla="*/ 1093118 w 1294427"/>
              <a:gd name="connsiteY1736" fmla="*/ 878220 h 989011"/>
              <a:gd name="connsiteX1737" fmla="*/ 1090707 w 1294427"/>
              <a:gd name="connsiteY1737" fmla="*/ 874714 h 989011"/>
              <a:gd name="connsiteX1738" fmla="*/ 1090707 w 1294427"/>
              <a:gd name="connsiteY1738" fmla="*/ 874714 h 989011"/>
              <a:gd name="connsiteX1739" fmla="*/ 1078653 w 1294427"/>
              <a:gd name="connsiteY1739" fmla="*/ 820030 h 989011"/>
              <a:gd name="connsiteX1740" fmla="*/ 1085118 w 1294427"/>
              <a:gd name="connsiteY1740" fmla="*/ 818606 h 989011"/>
              <a:gd name="connsiteX1741" fmla="*/ 1089940 w 1294427"/>
              <a:gd name="connsiteY1741" fmla="*/ 821236 h 989011"/>
              <a:gd name="connsiteX1742" fmla="*/ 1089940 w 1294427"/>
              <a:gd name="connsiteY1742" fmla="*/ 825071 h 989011"/>
              <a:gd name="connsiteX1743" fmla="*/ 1087639 w 1294427"/>
              <a:gd name="connsiteY1743" fmla="*/ 828140 h 989011"/>
              <a:gd name="connsiteX1744" fmla="*/ 1089064 w 1294427"/>
              <a:gd name="connsiteY1744" fmla="*/ 831098 h 989011"/>
              <a:gd name="connsiteX1745" fmla="*/ 1090926 w 1294427"/>
              <a:gd name="connsiteY1745" fmla="*/ 828468 h 989011"/>
              <a:gd name="connsiteX1746" fmla="*/ 1094762 w 1294427"/>
              <a:gd name="connsiteY1746" fmla="*/ 826934 h 989011"/>
              <a:gd name="connsiteX1747" fmla="*/ 1099912 w 1294427"/>
              <a:gd name="connsiteY1747" fmla="*/ 831098 h 989011"/>
              <a:gd name="connsiteX1748" fmla="*/ 1099912 w 1294427"/>
              <a:gd name="connsiteY1748" fmla="*/ 834715 h 989011"/>
              <a:gd name="connsiteX1749" fmla="*/ 1095529 w 1294427"/>
              <a:gd name="connsiteY1749" fmla="*/ 835701 h 989011"/>
              <a:gd name="connsiteX1750" fmla="*/ 1096954 w 1294427"/>
              <a:gd name="connsiteY1750" fmla="*/ 838660 h 989011"/>
              <a:gd name="connsiteX1751" fmla="*/ 1094324 w 1294427"/>
              <a:gd name="connsiteY1751" fmla="*/ 841290 h 989011"/>
              <a:gd name="connsiteX1752" fmla="*/ 1090817 w 1294427"/>
              <a:gd name="connsiteY1752" fmla="*/ 840194 h 989011"/>
              <a:gd name="connsiteX1753" fmla="*/ 1087310 w 1294427"/>
              <a:gd name="connsiteY1753" fmla="*/ 835044 h 989011"/>
              <a:gd name="connsiteX1754" fmla="*/ 1081721 w 1294427"/>
              <a:gd name="connsiteY1754" fmla="*/ 830003 h 989011"/>
              <a:gd name="connsiteX1755" fmla="*/ 1081393 w 1294427"/>
              <a:gd name="connsiteY1755" fmla="*/ 831208 h 989011"/>
              <a:gd name="connsiteX1756" fmla="*/ 1087310 w 1294427"/>
              <a:gd name="connsiteY1756" fmla="*/ 840523 h 989011"/>
              <a:gd name="connsiteX1757" fmla="*/ 1087310 w 1294427"/>
              <a:gd name="connsiteY1757" fmla="*/ 844358 h 989011"/>
              <a:gd name="connsiteX1758" fmla="*/ 1092461 w 1294427"/>
              <a:gd name="connsiteY1758" fmla="*/ 845016 h 989011"/>
              <a:gd name="connsiteX1759" fmla="*/ 1094872 w 1294427"/>
              <a:gd name="connsiteY1759" fmla="*/ 848851 h 989011"/>
              <a:gd name="connsiteX1760" fmla="*/ 1092461 w 1294427"/>
              <a:gd name="connsiteY1760" fmla="*/ 851262 h 989011"/>
              <a:gd name="connsiteX1761" fmla="*/ 1092132 w 1294427"/>
              <a:gd name="connsiteY1761" fmla="*/ 858057 h 989011"/>
              <a:gd name="connsiteX1762" fmla="*/ 1089173 w 1294427"/>
              <a:gd name="connsiteY1762" fmla="*/ 858605 h 989011"/>
              <a:gd name="connsiteX1763" fmla="*/ 1084461 w 1294427"/>
              <a:gd name="connsiteY1763" fmla="*/ 853344 h 989011"/>
              <a:gd name="connsiteX1764" fmla="*/ 1084242 w 1294427"/>
              <a:gd name="connsiteY1764" fmla="*/ 848632 h 989011"/>
              <a:gd name="connsiteX1765" fmla="*/ 1078543 w 1294427"/>
              <a:gd name="connsiteY1765" fmla="*/ 838441 h 989011"/>
              <a:gd name="connsiteX1766" fmla="*/ 1077557 w 1294427"/>
              <a:gd name="connsiteY1766" fmla="*/ 843153 h 989011"/>
              <a:gd name="connsiteX1767" fmla="*/ 1080516 w 1294427"/>
              <a:gd name="connsiteY1767" fmla="*/ 849947 h 989011"/>
              <a:gd name="connsiteX1768" fmla="*/ 1080735 w 1294427"/>
              <a:gd name="connsiteY1768" fmla="*/ 855207 h 989011"/>
              <a:gd name="connsiteX1769" fmla="*/ 1077776 w 1294427"/>
              <a:gd name="connsiteY1769" fmla="*/ 858824 h 989011"/>
              <a:gd name="connsiteX1770" fmla="*/ 1073393 w 1294427"/>
              <a:gd name="connsiteY1770" fmla="*/ 858495 h 989011"/>
              <a:gd name="connsiteX1771" fmla="*/ 1069448 w 1294427"/>
              <a:gd name="connsiteY1771" fmla="*/ 853454 h 989011"/>
              <a:gd name="connsiteX1772" fmla="*/ 1072187 w 1294427"/>
              <a:gd name="connsiteY1772" fmla="*/ 849838 h 989011"/>
              <a:gd name="connsiteX1773" fmla="*/ 1069229 w 1294427"/>
              <a:gd name="connsiteY1773" fmla="*/ 847536 h 989011"/>
              <a:gd name="connsiteX1774" fmla="*/ 1070434 w 1294427"/>
              <a:gd name="connsiteY1774" fmla="*/ 842824 h 989011"/>
              <a:gd name="connsiteX1775" fmla="*/ 1067146 w 1294427"/>
              <a:gd name="connsiteY1775" fmla="*/ 836578 h 989011"/>
              <a:gd name="connsiteX1776" fmla="*/ 1069776 w 1294427"/>
              <a:gd name="connsiteY1776" fmla="*/ 831866 h 989011"/>
              <a:gd name="connsiteX1777" fmla="*/ 1072407 w 1294427"/>
              <a:gd name="connsiteY1777" fmla="*/ 834276 h 989011"/>
              <a:gd name="connsiteX1778" fmla="*/ 1074269 w 1294427"/>
              <a:gd name="connsiteY1778" fmla="*/ 831537 h 989011"/>
              <a:gd name="connsiteX1779" fmla="*/ 1071530 w 1294427"/>
              <a:gd name="connsiteY1779" fmla="*/ 829674 h 989011"/>
              <a:gd name="connsiteX1780" fmla="*/ 1070872 w 1294427"/>
              <a:gd name="connsiteY1780" fmla="*/ 823975 h 989011"/>
              <a:gd name="connsiteX1781" fmla="*/ 1073174 w 1294427"/>
              <a:gd name="connsiteY1781" fmla="*/ 818825 h 989011"/>
              <a:gd name="connsiteX1782" fmla="*/ 1075256 w 1294427"/>
              <a:gd name="connsiteY1782" fmla="*/ 823537 h 989011"/>
              <a:gd name="connsiteX1783" fmla="*/ 1077667 w 1294427"/>
              <a:gd name="connsiteY1783" fmla="*/ 822660 h 989011"/>
              <a:gd name="connsiteX1784" fmla="*/ 1078543 w 1294427"/>
              <a:gd name="connsiteY1784" fmla="*/ 820140 h 989011"/>
              <a:gd name="connsiteX1785" fmla="*/ 1078543 w 1294427"/>
              <a:gd name="connsiteY1785" fmla="*/ 820140 h 989011"/>
              <a:gd name="connsiteX1786" fmla="*/ 1079639 w 1294427"/>
              <a:gd name="connsiteY1786" fmla="*/ 814880 h 989011"/>
              <a:gd name="connsiteX1787" fmla="*/ 1084023 w 1294427"/>
              <a:gd name="connsiteY1787" fmla="*/ 811044 h 989011"/>
              <a:gd name="connsiteX1788" fmla="*/ 1085666 w 1294427"/>
              <a:gd name="connsiteY1788" fmla="*/ 813784 h 989011"/>
              <a:gd name="connsiteX1789" fmla="*/ 1082160 w 1294427"/>
              <a:gd name="connsiteY1789" fmla="*/ 816414 h 989011"/>
              <a:gd name="connsiteX1790" fmla="*/ 1079530 w 1294427"/>
              <a:gd name="connsiteY1790" fmla="*/ 814989 h 989011"/>
              <a:gd name="connsiteX1791" fmla="*/ 1079530 w 1294427"/>
              <a:gd name="connsiteY1791" fmla="*/ 814989 h 989011"/>
              <a:gd name="connsiteX1792" fmla="*/ 359551 w 1294427"/>
              <a:gd name="connsiteY1792" fmla="*/ 517683 h 989011"/>
              <a:gd name="connsiteX1793" fmla="*/ 358455 w 1294427"/>
              <a:gd name="connsiteY1793" fmla="*/ 515820 h 989011"/>
              <a:gd name="connsiteX1794" fmla="*/ 360647 w 1294427"/>
              <a:gd name="connsiteY1794" fmla="*/ 513300 h 989011"/>
              <a:gd name="connsiteX1795" fmla="*/ 362181 w 1294427"/>
              <a:gd name="connsiteY1795" fmla="*/ 516916 h 989011"/>
              <a:gd name="connsiteX1796" fmla="*/ 359441 w 1294427"/>
              <a:gd name="connsiteY1796" fmla="*/ 517683 h 989011"/>
              <a:gd name="connsiteX1797" fmla="*/ 359441 w 1294427"/>
              <a:gd name="connsiteY1797" fmla="*/ 517683 h 989011"/>
              <a:gd name="connsiteX1798" fmla="*/ 358893 w 1294427"/>
              <a:gd name="connsiteY1798" fmla="*/ 520752 h 989011"/>
              <a:gd name="connsiteX1799" fmla="*/ 361633 w 1294427"/>
              <a:gd name="connsiteY1799" fmla="*/ 522615 h 989011"/>
              <a:gd name="connsiteX1800" fmla="*/ 361852 w 1294427"/>
              <a:gd name="connsiteY1800" fmla="*/ 526779 h 989011"/>
              <a:gd name="connsiteX1801" fmla="*/ 368318 w 1294427"/>
              <a:gd name="connsiteY1801" fmla="*/ 533683 h 989011"/>
              <a:gd name="connsiteX1802" fmla="*/ 367441 w 1294427"/>
              <a:gd name="connsiteY1802" fmla="*/ 537628 h 989011"/>
              <a:gd name="connsiteX1803" fmla="*/ 358784 w 1294427"/>
              <a:gd name="connsiteY1803" fmla="*/ 530834 h 989011"/>
              <a:gd name="connsiteX1804" fmla="*/ 357907 w 1294427"/>
              <a:gd name="connsiteY1804" fmla="*/ 526012 h 989011"/>
              <a:gd name="connsiteX1805" fmla="*/ 356483 w 1294427"/>
              <a:gd name="connsiteY1805" fmla="*/ 522505 h 989011"/>
              <a:gd name="connsiteX1806" fmla="*/ 359003 w 1294427"/>
              <a:gd name="connsiteY1806" fmla="*/ 520642 h 989011"/>
              <a:gd name="connsiteX1807" fmla="*/ 359003 w 1294427"/>
              <a:gd name="connsiteY1807" fmla="*/ 520642 h 989011"/>
              <a:gd name="connsiteX1808" fmla="*/ 609078 w 1294427"/>
              <a:gd name="connsiteY1808" fmla="*/ 439549 h 989011"/>
              <a:gd name="connsiteX1809" fmla="*/ 606448 w 1294427"/>
              <a:gd name="connsiteY1809" fmla="*/ 445137 h 989011"/>
              <a:gd name="connsiteX1810" fmla="*/ 605352 w 1294427"/>
              <a:gd name="connsiteY1810" fmla="*/ 455767 h 989011"/>
              <a:gd name="connsiteX1811" fmla="*/ 601845 w 1294427"/>
              <a:gd name="connsiteY1811" fmla="*/ 453685 h 989011"/>
              <a:gd name="connsiteX1812" fmla="*/ 602064 w 1294427"/>
              <a:gd name="connsiteY1812" fmla="*/ 450617 h 989011"/>
              <a:gd name="connsiteX1813" fmla="*/ 598558 w 1294427"/>
              <a:gd name="connsiteY1813" fmla="*/ 448535 h 989011"/>
              <a:gd name="connsiteX1814" fmla="*/ 593078 w 1294427"/>
              <a:gd name="connsiteY1814" fmla="*/ 450069 h 989011"/>
              <a:gd name="connsiteX1815" fmla="*/ 588256 w 1294427"/>
              <a:gd name="connsiteY1815" fmla="*/ 446891 h 989011"/>
              <a:gd name="connsiteX1816" fmla="*/ 588256 w 1294427"/>
              <a:gd name="connsiteY1816" fmla="*/ 444042 h 989011"/>
              <a:gd name="connsiteX1817" fmla="*/ 601297 w 1294427"/>
              <a:gd name="connsiteY1817" fmla="*/ 430891 h 989011"/>
              <a:gd name="connsiteX1818" fmla="*/ 606886 w 1294427"/>
              <a:gd name="connsiteY1818" fmla="*/ 427932 h 989011"/>
              <a:gd name="connsiteX1819" fmla="*/ 609187 w 1294427"/>
              <a:gd name="connsiteY1819" fmla="*/ 429905 h 989011"/>
              <a:gd name="connsiteX1820" fmla="*/ 608968 w 1294427"/>
              <a:gd name="connsiteY1820" fmla="*/ 439658 h 989011"/>
              <a:gd name="connsiteX1821" fmla="*/ 608968 w 1294427"/>
              <a:gd name="connsiteY1821" fmla="*/ 439658 h 989011"/>
              <a:gd name="connsiteX1822" fmla="*/ 613023 w 1294427"/>
              <a:gd name="connsiteY1822" fmla="*/ 439329 h 989011"/>
              <a:gd name="connsiteX1823" fmla="*/ 615434 w 1294427"/>
              <a:gd name="connsiteY1823" fmla="*/ 436919 h 989011"/>
              <a:gd name="connsiteX1824" fmla="*/ 615872 w 1294427"/>
              <a:gd name="connsiteY1824" fmla="*/ 434398 h 989011"/>
              <a:gd name="connsiteX1825" fmla="*/ 613023 w 1294427"/>
              <a:gd name="connsiteY1825" fmla="*/ 431439 h 989011"/>
              <a:gd name="connsiteX1826" fmla="*/ 613461 w 1294427"/>
              <a:gd name="connsiteY1826" fmla="*/ 427713 h 989011"/>
              <a:gd name="connsiteX1827" fmla="*/ 609407 w 1294427"/>
              <a:gd name="connsiteY1827" fmla="*/ 423659 h 989011"/>
              <a:gd name="connsiteX1828" fmla="*/ 613023 w 1294427"/>
              <a:gd name="connsiteY1828" fmla="*/ 421686 h 989011"/>
              <a:gd name="connsiteX1829" fmla="*/ 622118 w 1294427"/>
              <a:gd name="connsiteY1829" fmla="*/ 420919 h 989011"/>
              <a:gd name="connsiteX1830" fmla="*/ 630557 w 1294427"/>
              <a:gd name="connsiteY1830" fmla="*/ 426508 h 989011"/>
              <a:gd name="connsiteX1831" fmla="*/ 630995 w 1294427"/>
              <a:gd name="connsiteY1831" fmla="*/ 429576 h 989011"/>
              <a:gd name="connsiteX1832" fmla="*/ 625844 w 1294427"/>
              <a:gd name="connsiteY1832" fmla="*/ 431878 h 989011"/>
              <a:gd name="connsiteX1833" fmla="*/ 615982 w 1294427"/>
              <a:gd name="connsiteY1833" fmla="*/ 440644 h 989011"/>
              <a:gd name="connsiteX1834" fmla="*/ 612913 w 1294427"/>
              <a:gd name="connsiteY1834" fmla="*/ 439439 h 989011"/>
              <a:gd name="connsiteX1835" fmla="*/ 612913 w 1294427"/>
              <a:gd name="connsiteY1835" fmla="*/ 439439 h 989011"/>
              <a:gd name="connsiteX1836" fmla="*/ 659158 w 1294427"/>
              <a:gd name="connsiteY1836" fmla="*/ 408865 h 989011"/>
              <a:gd name="connsiteX1837" fmla="*/ 661350 w 1294427"/>
              <a:gd name="connsiteY1837" fmla="*/ 407330 h 989011"/>
              <a:gd name="connsiteX1838" fmla="*/ 667049 w 1294427"/>
              <a:gd name="connsiteY1838" fmla="*/ 406892 h 989011"/>
              <a:gd name="connsiteX1839" fmla="*/ 669788 w 1294427"/>
              <a:gd name="connsiteY1839" fmla="*/ 410508 h 989011"/>
              <a:gd name="connsiteX1840" fmla="*/ 668254 w 1294427"/>
              <a:gd name="connsiteY1840" fmla="*/ 414125 h 989011"/>
              <a:gd name="connsiteX1841" fmla="*/ 665405 w 1294427"/>
              <a:gd name="connsiteY1841" fmla="*/ 414673 h 989011"/>
              <a:gd name="connsiteX1842" fmla="*/ 659268 w 1294427"/>
              <a:gd name="connsiteY1842" fmla="*/ 408865 h 989011"/>
              <a:gd name="connsiteX1843" fmla="*/ 659268 w 1294427"/>
              <a:gd name="connsiteY1843" fmla="*/ 408865 h 989011"/>
              <a:gd name="connsiteX1844" fmla="*/ 904740 w 1294427"/>
              <a:gd name="connsiteY1844" fmla="*/ 641186 h 989011"/>
              <a:gd name="connsiteX1845" fmla="*/ 907151 w 1294427"/>
              <a:gd name="connsiteY1845" fmla="*/ 638885 h 989011"/>
              <a:gd name="connsiteX1846" fmla="*/ 910439 w 1294427"/>
              <a:gd name="connsiteY1846" fmla="*/ 640090 h 989011"/>
              <a:gd name="connsiteX1847" fmla="*/ 908137 w 1294427"/>
              <a:gd name="connsiteY1847" fmla="*/ 642282 h 989011"/>
              <a:gd name="connsiteX1848" fmla="*/ 904740 w 1294427"/>
              <a:gd name="connsiteY1848" fmla="*/ 641186 h 989011"/>
              <a:gd name="connsiteX1849" fmla="*/ 904740 w 1294427"/>
              <a:gd name="connsiteY1849" fmla="*/ 641186 h 989011"/>
              <a:gd name="connsiteX1850" fmla="*/ 881398 w 1294427"/>
              <a:gd name="connsiteY1850" fmla="*/ 713184 h 989011"/>
              <a:gd name="connsiteX1851" fmla="*/ 885782 w 1294427"/>
              <a:gd name="connsiteY1851" fmla="*/ 710445 h 989011"/>
              <a:gd name="connsiteX1852" fmla="*/ 888521 w 1294427"/>
              <a:gd name="connsiteY1852" fmla="*/ 712746 h 989011"/>
              <a:gd name="connsiteX1853" fmla="*/ 881398 w 1294427"/>
              <a:gd name="connsiteY1853" fmla="*/ 713294 h 989011"/>
              <a:gd name="connsiteX1854" fmla="*/ 881398 w 1294427"/>
              <a:gd name="connsiteY1854" fmla="*/ 713294 h 989011"/>
              <a:gd name="connsiteX1855" fmla="*/ 934328 w 1294427"/>
              <a:gd name="connsiteY1855" fmla="*/ 700363 h 989011"/>
              <a:gd name="connsiteX1856" fmla="*/ 940027 w 1294427"/>
              <a:gd name="connsiteY1856" fmla="*/ 698061 h 989011"/>
              <a:gd name="connsiteX1857" fmla="*/ 943095 w 1294427"/>
              <a:gd name="connsiteY1857" fmla="*/ 698061 h 989011"/>
              <a:gd name="connsiteX1858" fmla="*/ 938712 w 1294427"/>
              <a:gd name="connsiteY1858" fmla="*/ 703102 h 989011"/>
              <a:gd name="connsiteX1859" fmla="*/ 934000 w 1294427"/>
              <a:gd name="connsiteY1859" fmla="*/ 704308 h 989011"/>
              <a:gd name="connsiteX1860" fmla="*/ 934219 w 1294427"/>
              <a:gd name="connsiteY1860" fmla="*/ 700363 h 989011"/>
              <a:gd name="connsiteX1861" fmla="*/ 934219 w 1294427"/>
              <a:gd name="connsiteY1861" fmla="*/ 700363 h 989011"/>
              <a:gd name="connsiteX1862" fmla="*/ 895645 w 1294427"/>
              <a:gd name="connsiteY1862" fmla="*/ 651159 h 989011"/>
              <a:gd name="connsiteX1863" fmla="*/ 896302 w 1294427"/>
              <a:gd name="connsiteY1863" fmla="*/ 647871 h 989011"/>
              <a:gd name="connsiteX1864" fmla="*/ 899809 w 1294427"/>
              <a:gd name="connsiteY1864" fmla="*/ 648200 h 989011"/>
              <a:gd name="connsiteX1865" fmla="*/ 900357 w 1294427"/>
              <a:gd name="connsiteY1865" fmla="*/ 651816 h 989011"/>
              <a:gd name="connsiteX1866" fmla="*/ 895645 w 1294427"/>
              <a:gd name="connsiteY1866" fmla="*/ 651159 h 989011"/>
              <a:gd name="connsiteX1867" fmla="*/ 895645 w 1294427"/>
              <a:gd name="connsiteY1867" fmla="*/ 651159 h 989011"/>
              <a:gd name="connsiteX1868" fmla="*/ 902110 w 1294427"/>
              <a:gd name="connsiteY1868" fmla="*/ 670446 h 989011"/>
              <a:gd name="connsiteX1869" fmla="*/ 901891 w 1294427"/>
              <a:gd name="connsiteY1869" fmla="*/ 662775 h 989011"/>
              <a:gd name="connsiteX1870" fmla="*/ 904959 w 1294427"/>
              <a:gd name="connsiteY1870" fmla="*/ 660693 h 989011"/>
              <a:gd name="connsiteX1871" fmla="*/ 907918 w 1294427"/>
              <a:gd name="connsiteY1871" fmla="*/ 662117 h 989011"/>
              <a:gd name="connsiteX1872" fmla="*/ 908137 w 1294427"/>
              <a:gd name="connsiteY1872" fmla="*/ 666281 h 989011"/>
              <a:gd name="connsiteX1873" fmla="*/ 911315 w 1294427"/>
              <a:gd name="connsiteY1873" fmla="*/ 666281 h 989011"/>
              <a:gd name="connsiteX1874" fmla="*/ 912850 w 1294427"/>
              <a:gd name="connsiteY1874" fmla="*/ 669569 h 989011"/>
              <a:gd name="connsiteX1875" fmla="*/ 908685 w 1294427"/>
              <a:gd name="connsiteY1875" fmla="*/ 671432 h 989011"/>
              <a:gd name="connsiteX1876" fmla="*/ 902110 w 1294427"/>
              <a:gd name="connsiteY1876" fmla="*/ 670336 h 989011"/>
              <a:gd name="connsiteX1877" fmla="*/ 902110 w 1294427"/>
              <a:gd name="connsiteY1877" fmla="*/ 670336 h 989011"/>
              <a:gd name="connsiteX1878" fmla="*/ 863426 w 1294427"/>
              <a:gd name="connsiteY1878" fmla="*/ 689842 h 989011"/>
              <a:gd name="connsiteX1879" fmla="*/ 866824 w 1294427"/>
              <a:gd name="connsiteY1879" fmla="*/ 688966 h 989011"/>
              <a:gd name="connsiteX1880" fmla="*/ 868577 w 1294427"/>
              <a:gd name="connsiteY1880" fmla="*/ 687760 h 989011"/>
              <a:gd name="connsiteX1881" fmla="*/ 869234 w 1294427"/>
              <a:gd name="connsiteY1881" fmla="*/ 685130 h 989011"/>
              <a:gd name="connsiteX1882" fmla="*/ 878111 w 1294427"/>
              <a:gd name="connsiteY1882" fmla="*/ 677898 h 989011"/>
              <a:gd name="connsiteX1883" fmla="*/ 882275 w 1294427"/>
              <a:gd name="connsiteY1883" fmla="*/ 676583 h 989011"/>
              <a:gd name="connsiteX1884" fmla="*/ 887207 w 1294427"/>
              <a:gd name="connsiteY1884" fmla="*/ 671103 h 989011"/>
              <a:gd name="connsiteX1885" fmla="*/ 889289 w 1294427"/>
              <a:gd name="connsiteY1885" fmla="*/ 670446 h 989011"/>
              <a:gd name="connsiteX1886" fmla="*/ 894001 w 1294427"/>
              <a:gd name="connsiteY1886" fmla="*/ 664419 h 989011"/>
              <a:gd name="connsiteX1887" fmla="*/ 894877 w 1294427"/>
              <a:gd name="connsiteY1887" fmla="*/ 667049 h 989011"/>
              <a:gd name="connsiteX1888" fmla="*/ 893672 w 1294427"/>
              <a:gd name="connsiteY1888" fmla="*/ 669679 h 989011"/>
              <a:gd name="connsiteX1889" fmla="*/ 895973 w 1294427"/>
              <a:gd name="connsiteY1889" fmla="*/ 671542 h 989011"/>
              <a:gd name="connsiteX1890" fmla="*/ 893343 w 1294427"/>
              <a:gd name="connsiteY1890" fmla="*/ 673953 h 989011"/>
              <a:gd name="connsiteX1891" fmla="*/ 887974 w 1294427"/>
              <a:gd name="connsiteY1891" fmla="*/ 676035 h 989011"/>
              <a:gd name="connsiteX1892" fmla="*/ 880851 w 1294427"/>
              <a:gd name="connsiteY1892" fmla="*/ 684144 h 989011"/>
              <a:gd name="connsiteX1893" fmla="*/ 876467 w 1294427"/>
              <a:gd name="connsiteY1893" fmla="*/ 685569 h 989011"/>
              <a:gd name="connsiteX1894" fmla="*/ 877344 w 1294427"/>
              <a:gd name="connsiteY1894" fmla="*/ 688418 h 989011"/>
              <a:gd name="connsiteX1895" fmla="*/ 876138 w 1294427"/>
              <a:gd name="connsiteY1895" fmla="*/ 691157 h 989011"/>
              <a:gd name="connsiteX1896" fmla="*/ 870769 w 1294427"/>
              <a:gd name="connsiteY1896" fmla="*/ 689952 h 989011"/>
              <a:gd name="connsiteX1897" fmla="*/ 868029 w 1294427"/>
              <a:gd name="connsiteY1897" fmla="*/ 691815 h 989011"/>
              <a:gd name="connsiteX1898" fmla="*/ 863207 w 1294427"/>
              <a:gd name="connsiteY1898" fmla="*/ 691815 h 989011"/>
              <a:gd name="connsiteX1899" fmla="*/ 863426 w 1294427"/>
              <a:gd name="connsiteY1899" fmla="*/ 689733 h 989011"/>
              <a:gd name="connsiteX1900" fmla="*/ 863426 w 1294427"/>
              <a:gd name="connsiteY1900" fmla="*/ 689733 h 989011"/>
              <a:gd name="connsiteX1901" fmla="*/ 862221 w 1294427"/>
              <a:gd name="connsiteY1901" fmla="*/ 680637 h 989011"/>
              <a:gd name="connsiteX1902" fmla="*/ 868686 w 1294427"/>
              <a:gd name="connsiteY1902" fmla="*/ 675596 h 989011"/>
              <a:gd name="connsiteX1903" fmla="*/ 869015 w 1294427"/>
              <a:gd name="connsiteY1903" fmla="*/ 679213 h 989011"/>
              <a:gd name="connsiteX1904" fmla="*/ 864741 w 1294427"/>
              <a:gd name="connsiteY1904" fmla="*/ 681843 h 989011"/>
              <a:gd name="connsiteX1905" fmla="*/ 862330 w 1294427"/>
              <a:gd name="connsiteY1905" fmla="*/ 680637 h 989011"/>
              <a:gd name="connsiteX1906" fmla="*/ 862330 w 1294427"/>
              <a:gd name="connsiteY1906" fmla="*/ 680637 h 989011"/>
              <a:gd name="connsiteX1907" fmla="*/ 874385 w 1294427"/>
              <a:gd name="connsiteY1907" fmla="*/ 669131 h 989011"/>
              <a:gd name="connsiteX1908" fmla="*/ 881070 w 1294427"/>
              <a:gd name="connsiteY1908" fmla="*/ 662336 h 989011"/>
              <a:gd name="connsiteX1909" fmla="*/ 881618 w 1294427"/>
              <a:gd name="connsiteY1909" fmla="*/ 659268 h 989011"/>
              <a:gd name="connsiteX1910" fmla="*/ 884576 w 1294427"/>
              <a:gd name="connsiteY1910" fmla="*/ 655980 h 989011"/>
              <a:gd name="connsiteX1911" fmla="*/ 887535 w 1294427"/>
              <a:gd name="connsiteY1911" fmla="*/ 656200 h 989011"/>
              <a:gd name="connsiteX1912" fmla="*/ 888631 w 1294427"/>
              <a:gd name="connsiteY1912" fmla="*/ 658172 h 989011"/>
              <a:gd name="connsiteX1913" fmla="*/ 885453 w 1294427"/>
              <a:gd name="connsiteY1913" fmla="*/ 661569 h 989011"/>
              <a:gd name="connsiteX1914" fmla="*/ 883371 w 1294427"/>
              <a:gd name="connsiteY1914" fmla="*/ 664857 h 989011"/>
              <a:gd name="connsiteX1915" fmla="*/ 878659 w 1294427"/>
              <a:gd name="connsiteY1915" fmla="*/ 669021 h 989011"/>
              <a:gd name="connsiteX1916" fmla="*/ 877892 w 1294427"/>
              <a:gd name="connsiteY1916" fmla="*/ 671542 h 989011"/>
              <a:gd name="connsiteX1917" fmla="*/ 875590 w 1294427"/>
              <a:gd name="connsiteY1917" fmla="*/ 671322 h 989011"/>
              <a:gd name="connsiteX1918" fmla="*/ 874495 w 1294427"/>
              <a:gd name="connsiteY1918" fmla="*/ 669021 h 989011"/>
              <a:gd name="connsiteX1919" fmla="*/ 874495 w 1294427"/>
              <a:gd name="connsiteY1919" fmla="*/ 669021 h 989011"/>
              <a:gd name="connsiteX1920" fmla="*/ 881398 w 1294427"/>
              <a:gd name="connsiteY1920" fmla="*/ 638228 h 989011"/>
              <a:gd name="connsiteX1921" fmla="*/ 884138 w 1294427"/>
              <a:gd name="connsiteY1921" fmla="*/ 634721 h 989011"/>
              <a:gd name="connsiteX1922" fmla="*/ 887316 w 1294427"/>
              <a:gd name="connsiteY1922" fmla="*/ 636255 h 989011"/>
              <a:gd name="connsiteX1923" fmla="*/ 886439 w 1294427"/>
              <a:gd name="connsiteY1923" fmla="*/ 638995 h 989011"/>
              <a:gd name="connsiteX1924" fmla="*/ 887097 w 1294427"/>
              <a:gd name="connsiteY1924" fmla="*/ 641515 h 989011"/>
              <a:gd name="connsiteX1925" fmla="*/ 885563 w 1294427"/>
              <a:gd name="connsiteY1925" fmla="*/ 643816 h 989011"/>
              <a:gd name="connsiteX1926" fmla="*/ 881289 w 1294427"/>
              <a:gd name="connsiteY1926" fmla="*/ 638118 h 989011"/>
              <a:gd name="connsiteX1927" fmla="*/ 881289 w 1294427"/>
              <a:gd name="connsiteY1927" fmla="*/ 638118 h 989011"/>
              <a:gd name="connsiteX1928" fmla="*/ 591544 w 1294427"/>
              <a:gd name="connsiteY1928" fmla="*/ 303224 h 989011"/>
              <a:gd name="connsiteX1929" fmla="*/ 595051 w 1294427"/>
              <a:gd name="connsiteY1929" fmla="*/ 302457 h 989011"/>
              <a:gd name="connsiteX1930" fmla="*/ 598558 w 1294427"/>
              <a:gd name="connsiteY1930" fmla="*/ 303114 h 989011"/>
              <a:gd name="connsiteX1931" fmla="*/ 595160 w 1294427"/>
              <a:gd name="connsiteY1931" fmla="*/ 306731 h 989011"/>
              <a:gd name="connsiteX1932" fmla="*/ 591544 w 1294427"/>
              <a:gd name="connsiteY1932" fmla="*/ 303224 h 989011"/>
              <a:gd name="connsiteX1933" fmla="*/ 591544 w 1294427"/>
              <a:gd name="connsiteY1933" fmla="*/ 303224 h 989011"/>
              <a:gd name="connsiteX1934" fmla="*/ 498177 w 1294427"/>
              <a:gd name="connsiteY1934" fmla="*/ 404043 h 989011"/>
              <a:gd name="connsiteX1935" fmla="*/ 502560 w 1294427"/>
              <a:gd name="connsiteY1935" fmla="*/ 397796 h 989011"/>
              <a:gd name="connsiteX1936" fmla="*/ 501136 w 1294427"/>
              <a:gd name="connsiteY1936" fmla="*/ 392098 h 989011"/>
              <a:gd name="connsiteX1937" fmla="*/ 495766 w 1294427"/>
              <a:gd name="connsiteY1937" fmla="*/ 389358 h 989011"/>
              <a:gd name="connsiteX1938" fmla="*/ 496972 w 1294427"/>
              <a:gd name="connsiteY1938" fmla="*/ 383331 h 989011"/>
              <a:gd name="connsiteX1939" fmla="*/ 495218 w 1294427"/>
              <a:gd name="connsiteY1939" fmla="*/ 375331 h 989011"/>
              <a:gd name="connsiteX1940" fmla="*/ 489958 w 1294427"/>
              <a:gd name="connsiteY1940" fmla="*/ 371167 h 989011"/>
              <a:gd name="connsiteX1941" fmla="*/ 481958 w 1294427"/>
              <a:gd name="connsiteY1941" fmla="*/ 370948 h 989011"/>
              <a:gd name="connsiteX1942" fmla="*/ 480205 w 1294427"/>
              <a:gd name="connsiteY1942" fmla="*/ 374893 h 989011"/>
              <a:gd name="connsiteX1943" fmla="*/ 475383 w 1294427"/>
              <a:gd name="connsiteY1943" fmla="*/ 375112 h 989011"/>
              <a:gd name="connsiteX1944" fmla="*/ 470561 w 1294427"/>
              <a:gd name="connsiteY1944" fmla="*/ 369414 h 989011"/>
              <a:gd name="connsiteX1945" fmla="*/ 470561 w 1294427"/>
              <a:gd name="connsiteY1945" fmla="*/ 363386 h 989011"/>
              <a:gd name="connsiteX1946" fmla="*/ 481630 w 1294427"/>
              <a:gd name="connsiteY1946" fmla="*/ 353305 h 989011"/>
              <a:gd name="connsiteX1947" fmla="*/ 485575 w 1294427"/>
              <a:gd name="connsiteY1947" fmla="*/ 343990 h 989011"/>
              <a:gd name="connsiteX1948" fmla="*/ 488314 w 1294427"/>
              <a:gd name="connsiteY1948" fmla="*/ 343990 h 989011"/>
              <a:gd name="connsiteX1949" fmla="*/ 488314 w 1294427"/>
              <a:gd name="connsiteY1949" fmla="*/ 352976 h 989011"/>
              <a:gd name="connsiteX1950" fmla="*/ 486232 w 1294427"/>
              <a:gd name="connsiteY1950" fmla="*/ 356044 h 989011"/>
              <a:gd name="connsiteX1951" fmla="*/ 492259 w 1294427"/>
              <a:gd name="connsiteY1951" fmla="*/ 358345 h 989011"/>
              <a:gd name="connsiteX1952" fmla="*/ 492479 w 1294427"/>
              <a:gd name="connsiteY1952" fmla="*/ 361414 h 989011"/>
              <a:gd name="connsiteX1953" fmla="*/ 498067 w 1294427"/>
              <a:gd name="connsiteY1953" fmla="*/ 362071 h 989011"/>
              <a:gd name="connsiteX1954" fmla="*/ 500478 w 1294427"/>
              <a:gd name="connsiteY1954" fmla="*/ 359770 h 989011"/>
              <a:gd name="connsiteX1955" fmla="*/ 509464 w 1294427"/>
              <a:gd name="connsiteY1955" fmla="*/ 360647 h 989011"/>
              <a:gd name="connsiteX1956" fmla="*/ 514176 w 1294427"/>
              <a:gd name="connsiteY1956" fmla="*/ 365140 h 989011"/>
              <a:gd name="connsiteX1957" fmla="*/ 513629 w 1294427"/>
              <a:gd name="connsiteY1957" fmla="*/ 368099 h 989011"/>
              <a:gd name="connsiteX1958" fmla="*/ 510889 w 1294427"/>
              <a:gd name="connsiteY1958" fmla="*/ 370729 h 989011"/>
              <a:gd name="connsiteX1959" fmla="*/ 513629 w 1294427"/>
              <a:gd name="connsiteY1959" fmla="*/ 376756 h 989011"/>
              <a:gd name="connsiteX1960" fmla="*/ 518341 w 1294427"/>
              <a:gd name="connsiteY1960" fmla="*/ 380043 h 989011"/>
              <a:gd name="connsiteX1961" fmla="*/ 518122 w 1294427"/>
              <a:gd name="connsiteY1961" fmla="*/ 384865 h 989011"/>
              <a:gd name="connsiteX1962" fmla="*/ 526998 w 1294427"/>
              <a:gd name="connsiteY1962" fmla="*/ 393413 h 989011"/>
              <a:gd name="connsiteX1963" fmla="*/ 528423 w 1294427"/>
              <a:gd name="connsiteY1963" fmla="*/ 397906 h 989011"/>
              <a:gd name="connsiteX1964" fmla="*/ 524478 w 1294427"/>
              <a:gd name="connsiteY1964" fmla="*/ 400646 h 989011"/>
              <a:gd name="connsiteX1965" fmla="*/ 518231 w 1294427"/>
              <a:gd name="connsiteY1965" fmla="*/ 396700 h 989011"/>
              <a:gd name="connsiteX1966" fmla="*/ 515601 w 1294427"/>
              <a:gd name="connsiteY1966" fmla="*/ 397687 h 989011"/>
              <a:gd name="connsiteX1967" fmla="*/ 513738 w 1294427"/>
              <a:gd name="connsiteY1967" fmla="*/ 400098 h 989011"/>
              <a:gd name="connsiteX1968" fmla="*/ 508916 w 1294427"/>
              <a:gd name="connsiteY1968" fmla="*/ 400317 h 989011"/>
              <a:gd name="connsiteX1969" fmla="*/ 502122 w 1294427"/>
              <a:gd name="connsiteY1969" fmla="*/ 405906 h 989011"/>
              <a:gd name="connsiteX1970" fmla="*/ 498177 w 1294427"/>
              <a:gd name="connsiteY1970" fmla="*/ 404043 h 989011"/>
              <a:gd name="connsiteX1971" fmla="*/ 498177 w 1294427"/>
              <a:gd name="connsiteY1971" fmla="*/ 404043 h 989011"/>
              <a:gd name="connsiteX1972" fmla="*/ 465959 w 1294427"/>
              <a:gd name="connsiteY1972" fmla="*/ 567216 h 989011"/>
              <a:gd name="connsiteX1973" fmla="*/ 471657 w 1294427"/>
              <a:gd name="connsiteY1973" fmla="*/ 566887 h 989011"/>
              <a:gd name="connsiteX1974" fmla="*/ 477356 w 1294427"/>
              <a:gd name="connsiteY1974" fmla="*/ 568750 h 989011"/>
              <a:gd name="connsiteX1975" fmla="*/ 482068 w 1294427"/>
              <a:gd name="connsiteY1975" fmla="*/ 568421 h 989011"/>
              <a:gd name="connsiteX1976" fmla="*/ 485903 w 1294427"/>
              <a:gd name="connsiteY1976" fmla="*/ 570175 h 989011"/>
              <a:gd name="connsiteX1977" fmla="*/ 491602 w 1294427"/>
              <a:gd name="connsiteY1977" fmla="*/ 565134 h 989011"/>
              <a:gd name="connsiteX1978" fmla="*/ 498177 w 1294427"/>
              <a:gd name="connsiteY1978" fmla="*/ 563709 h 989011"/>
              <a:gd name="connsiteX1979" fmla="*/ 497629 w 1294427"/>
              <a:gd name="connsiteY1979" fmla="*/ 567326 h 989011"/>
              <a:gd name="connsiteX1980" fmla="*/ 503218 w 1294427"/>
              <a:gd name="connsiteY1980" fmla="*/ 571271 h 989011"/>
              <a:gd name="connsiteX1981" fmla="*/ 503766 w 1294427"/>
              <a:gd name="connsiteY1981" fmla="*/ 575216 h 989011"/>
              <a:gd name="connsiteX1982" fmla="*/ 499273 w 1294427"/>
              <a:gd name="connsiteY1982" fmla="*/ 581791 h 989011"/>
              <a:gd name="connsiteX1983" fmla="*/ 497519 w 1294427"/>
              <a:gd name="connsiteY1983" fmla="*/ 587709 h 989011"/>
              <a:gd name="connsiteX1984" fmla="*/ 491054 w 1294427"/>
              <a:gd name="connsiteY1984" fmla="*/ 587709 h 989011"/>
              <a:gd name="connsiteX1985" fmla="*/ 486561 w 1294427"/>
              <a:gd name="connsiteY1985" fmla="*/ 585955 h 989011"/>
              <a:gd name="connsiteX1986" fmla="*/ 482397 w 1294427"/>
              <a:gd name="connsiteY1986" fmla="*/ 588914 h 989011"/>
              <a:gd name="connsiteX1987" fmla="*/ 478013 w 1294427"/>
              <a:gd name="connsiteY1987" fmla="*/ 585626 h 989011"/>
              <a:gd name="connsiteX1988" fmla="*/ 473301 w 1294427"/>
              <a:gd name="connsiteY1988" fmla="*/ 584750 h 989011"/>
              <a:gd name="connsiteX1989" fmla="*/ 468260 w 1294427"/>
              <a:gd name="connsiteY1989" fmla="*/ 576092 h 989011"/>
              <a:gd name="connsiteX1990" fmla="*/ 465849 w 1294427"/>
              <a:gd name="connsiteY1990" fmla="*/ 567106 h 989011"/>
              <a:gd name="connsiteX1991" fmla="*/ 465849 w 1294427"/>
              <a:gd name="connsiteY1991" fmla="*/ 567106 h 989011"/>
              <a:gd name="connsiteX1992" fmla="*/ 785401 w 1294427"/>
              <a:gd name="connsiteY1992" fmla="*/ 641077 h 989011"/>
              <a:gd name="connsiteX1993" fmla="*/ 792196 w 1294427"/>
              <a:gd name="connsiteY1993" fmla="*/ 633844 h 989011"/>
              <a:gd name="connsiteX1994" fmla="*/ 795812 w 1294427"/>
              <a:gd name="connsiteY1994" fmla="*/ 633844 h 989011"/>
              <a:gd name="connsiteX1995" fmla="*/ 796031 w 1294427"/>
              <a:gd name="connsiteY1995" fmla="*/ 637460 h 989011"/>
              <a:gd name="connsiteX1996" fmla="*/ 789894 w 1294427"/>
              <a:gd name="connsiteY1996" fmla="*/ 641515 h 989011"/>
              <a:gd name="connsiteX1997" fmla="*/ 785511 w 1294427"/>
              <a:gd name="connsiteY1997" fmla="*/ 640967 h 989011"/>
              <a:gd name="connsiteX1998" fmla="*/ 785511 w 1294427"/>
              <a:gd name="connsiteY1998" fmla="*/ 640967 h 989011"/>
              <a:gd name="connsiteX1999" fmla="*/ 734992 w 1294427"/>
              <a:gd name="connsiteY1999" fmla="*/ 675487 h 989011"/>
              <a:gd name="connsiteX2000" fmla="*/ 738718 w 1294427"/>
              <a:gd name="connsiteY2000" fmla="*/ 674500 h 989011"/>
              <a:gd name="connsiteX2001" fmla="*/ 742334 w 1294427"/>
              <a:gd name="connsiteY2001" fmla="*/ 675706 h 989011"/>
              <a:gd name="connsiteX2002" fmla="*/ 738718 w 1294427"/>
              <a:gd name="connsiteY2002" fmla="*/ 677678 h 989011"/>
              <a:gd name="connsiteX2003" fmla="*/ 735101 w 1294427"/>
              <a:gd name="connsiteY2003" fmla="*/ 675377 h 989011"/>
              <a:gd name="connsiteX2004" fmla="*/ 735101 w 1294427"/>
              <a:gd name="connsiteY2004" fmla="*/ 675377 h 989011"/>
              <a:gd name="connsiteX2005" fmla="*/ 735211 w 1294427"/>
              <a:gd name="connsiteY2005" fmla="*/ 716362 h 989011"/>
              <a:gd name="connsiteX2006" fmla="*/ 737293 w 1294427"/>
              <a:gd name="connsiteY2006" fmla="*/ 715924 h 989011"/>
              <a:gd name="connsiteX2007" fmla="*/ 740800 w 1294427"/>
              <a:gd name="connsiteY2007" fmla="*/ 716143 h 989011"/>
              <a:gd name="connsiteX2008" fmla="*/ 740471 w 1294427"/>
              <a:gd name="connsiteY2008" fmla="*/ 719759 h 989011"/>
              <a:gd name="connsiteX2009" fmla="*/ 736745 w 1294427"/>
              <a:gd name="connsiteY2009" fmla="*/ 722499 h 989011"/>
              <a:gd name="connsiteX2010" fmla="*/ 734006 w 1294427"/>
              <a:gd name="connsiteY2010" fmla="*/ 720307 h 989011"/>
              <a:gd name="connsiteX2011" fmla="*/ 735211 w 1294427"/>
              <a:gd name="connsiteY2011" fmla="*/ 716253 h 989011"/>
              <a:gd name="connsiteX2012" fmla="*/ 735211 w 1294427"/>
              <a:gd name="connsiteY2012" fmla="*/ 716253 h 989011"/>
              <a:gd name="connsiteX2013" fmla="*/ 715595 w 1294427"/>
              <a:gd name="connsiteY2013" fmla="*/ 739485 h 989011"/>
              <a:gd name="connsiteX2014" fmla="*/ 714719 w 1294427"/>
              <a:gd name="connsiteY2014" fmla="*/ 737512 h 989011"/>
              <a:gd name="connsiteX2015" fmla="*/ 716801 w 1294427"/>
              <a:gd name="connsiteY2015" fmla="*/ 735321 h 989011"/>
              <a:gd name="connsiteX2016" fmla="*/ 719759 w 1294427"/>
              <a:gd name="connsiteY2016" fmla="*/ 736745 h 989011"/>
              <a:gd name="connsiteX2017" fmla="*/ 722061 w 1294427"/>
              <a:gd name="connsiteY2017" fmla="*/ 734882 h 989011"/>
              <a:gd name="connsiteX2018" fmla="*/ 724800 w 1294427"/>
              <a:gd name="connsiteY2018" fmla="*/ 736197 h 989011"/>
              <a:gd name="connsiteX2019" fmla="*/ 727540 w 1294427"/>
              <a:gd name="connsiteY2019" fmla="*/ 732143 h 989011"/>
              <a:gd name="connsiteX2020" fmla="*/ 725677 w 1294427"/>
              <a:gd name="connsiteY2020" fmla="*/ 729732 h 989011"/>
              <a:gd name="connsiteX2021" fmla="*/ 727759 w 1294427"/>
              <a:gd name="connsiteY2021" fmla="*/ 726554 h 989011"/>
              <a:gd name="connsiteX2022" fmla="*/ 732252 w 1294427"/>
              <a:gd name="connsiteY2022" fmla="*/ 725239 h 989011"/>
              <a:gd name="connsiteX2023" fmla="*/ 734992 w 1294427"/>
              <a:gd name="connsiteY2023" fmla="*/ 726335 h 989011"/>
              <a:gd name="connsiteX2024" fmla="*/ 734006 w 1294427"/>
              <a:gd name="connsiteY2024" fmla="*/ 730718 h 989011"/>
              <a:gd name="connsiteX2025" fmla="*/ 736197 w 1294427"/>
              <a:gd name="connsiteY2025" fmla="*/ 731266 h 989011"/>
              <a:gd name="connsiteX2026" fmla="*/ 737293 w 1294427"/>
              <a:gd name="connsiteY2026" fmla="*/ 729074 h 989011"/>
              <a:gd name="connsiteX2027" fmla="*/ 740362 w 1294427"/>
              <a:gd name="connsiteY2027" fmla="*/ 728088 h 989011"/>
              <a:gd name="connsiteX2028" fmla="*/ 742224 w 1294427"/>
              <a:gd name="connsiteY2028" fmla="*/ 731704 h 989011"/>
              <a:gd name="connsiteX2029" fmla="*/ 739923 w 1294427"/>
              <a:gd name="connsiteY2029" fmla="*/ 733896 h 989011"/>
              <a:gd name="connsiteX2030" fmla="*/ 738170 w 1294427"/>
              <a:gd name="connsiteY2030" fmla="*/ 737293 h 989011"/>
              <a:gd name="connsiteX2031" fmla="*/ 741019 w 1294427"/>
              <a:gd name="connsiteY2031" fmla="*/ 738279 h 989011"/>
              <a:gd name="connsiteX2032" fmla="*/ 742553 w 1294427"/>
              <a:gd name="connsiteY2032" fmla="*/ 741238 h 989011"/>
              <a:gd name="connsiteX2033" fmla="*/ 738937 w 1294427"/>
              <a:gd name="connsiteY2033" fmla="*/ 742224 h 989011"/>
              <a:gd name="connsiteX2034" fmla="*/ 736526 w 1294427"/>
              <a:gd name="connsiteY2034" fmla="*/ 740361 h 989011"/>
              <a:gd name="connsiteX2035" fmla="*/ 732800 w 1294427"/>
              <a:gd name="connsiteY2035" fmla="*/ 744197 h 989011"/>
              <a:gd name="connsiteX2036" fmla="*/ 730280 w 1294427"/>
              <a:gd name="connsiteY2036" fmla="*/ 744197 h 989011"/>
              <a:gd name="connsiteX2037" fmla="*/ 729184 w 1294427"/>
              <a:gd name="connsiteY2037" fmla="*/ 741019 h 989011"/>
              <a:gd name="connsiteX2038" fmla="*/ 724691 w 1294427"/>
              <a:gd name="connsiteY2038" fmla="*/ 744855 h 989011"/>
              <a:gd name="connsiteX2039" fmla="*/ 721294 w 1294427"/>
              <a:gd name="connsiteY2039" fmla="*/ 745074 h 989011"/>
              <a:gd name="connsiteX2040" fmla="*/ 715924 w 1294427"/>
              <a:gd name="connsiteY2040" fmla="*/ 739814 h 989011"/>
              <a:gd name="connsiteX2041" fmla="*/ 715924 w 1294427"/>
              <a:gd name="connsiteY2041" fmla="*/ 739814 h 989011"/>
              <a:gd name="connsiteX2042" fmla="*/ 665514 w 1294427"/>
              <a:gd name="connsiteY2042" fmla="*/ 789675 h 989011"/>
              <a:gd name="connsiteX2043" fmla="*/ 664747 w 1294427"/>
              <a:gd name="connsiteY2043" fmla="*/ 792415 h 989011"/>
              <a:gd name="connsiteX2044" fmla="*/ 661679 w 1294427"/>
              <a:gd name="connsiteY2044" fmla="*/ 793182 h 989011"/>
              <a:gd name="connsiteX2045" fmla="*/ 658501 w 1294427"/>
              <a:gd name="connsiteY2045" fmla="*/ 791319 h 989011"/>
              <a:gd name="connsiteX2046" fmla="*/ 657953 w 1294427"/>
              <a:gd name="connsiteY2046" fmla="*/ 786497 h 989011"/>
              <a:gd name="connsiteX2047" fmla="*/ 660254 w 1294427"/>
              <a:gd name="connsiteY2047" fmla="*/ 783648 h 989011"/>
              <a:gd name="connsiteX2048" fmla="*/ 661350 w 1294427"/>
              <a:gd name="connsiteY2048" fmla="*/ 778717 h 989011"/>
              <a:gd name="connsiteX2049" fmla="*/ 661131 w 1294427"/>
              <a:gd name="connsiteY2049" fmla="*/ 772799 h 989011"/>
              <a:gd name="connsiteX2050" fmla="*/ 659706 w 1294427"/>
              <a:gd name="connsiteY2050" fmla="*/ 770498 h 989011"/>
              <a:gd name="connsiteX2051" fmla="*/ 660802 w 1294427"/>
              <a:gd name="connsiteY2051" fmla="*/ 767648 h 989011"/>
              <a:gd name="connsiteX2052" fmla="*/ 667158 w 1294427"/>
              <a:gd name="connsiteY2052" fmla="*/ 762827 h 989011"/>
              <a:gd name="connsiteX2053" fmla="*/ 677569 w 1294427"/>
              <a:gd name="connsiteY2053" fmla="*/ 757676 h 989011"/>
              <a:gd name="connsiteX2054" fmla="*/ 683596 w 1294427"/>
              <a:gd name="connsiteY2054" fmla="*/ 756909 h 989011"/>
              <a:gd name="connsiteX2055" fmla="*/ 685349 w 1294427"/>
              <a:gd name="connsiteY2055" fmla="*/ 758005 h 989011"/>
              <a:gd name="connsiteX2056" fmla="*/ 685569 w 1294427"/>
              <a:gd name="connsiteY2056" fmla="*/ 767320 h 989011"/>
              <a:gd name="connsiteX2057" fmla="*/ 687322 w 1294427"/>
              <a:gd name="connsiteY2057" fmla="*/ 768306 h 989011"/>
              <a:gd name="connsiteX2058" fmla="*/ 691486 w 1294427"/>
              <a:gd name="connsiteY2058" fmla="*/ 763046 h 989011"/>
              <a:gd name="connsiteX2059" fmla="*/ 690062 w 1294427"/>
              <a:gd name="connsiteY2059" fmla="*/ 758662 h 989011"/>
              <a:gd name="connsiteX2060" fmla="*/ 691158 w 1294427"/>
              <a:gd name="connsiteY2060" fmla="*/ 757895 h 989011"/>
              <a:gd name="connsiteX2061" fmla="*/ 694336 w 1294427"/>
              <a:gd name="connsiteY2061" fmla="*/ 760087 h 989011"/>
              <a:gd name="connsiteX2062" fmla="*/ 695651 w 1294427"/>
              <a:gd name="connsiteY2062" fmla="*/ 756251 h 989011"/>
              <a:gd name="connsiteX2063" fmla="*/ 691596 w 1294427"/>
              <a:gd name="connsiteY2063" fmla="*/ 753402 h 989011"/>
              <a:gd name="connsiteX2064" fmla="*/ 690500 w 1294427"/>
              <a:gd name="connsiteY2064" fmla="*/ 751101 h 989011"/>
              <a:gd name="connsiteX2065" fmla="*/ 694883 w 1294427"/>
              <a:gd name="connsiteY2065" fmla="*/ 746279 h 989011"/>
              <a:gd name="connsiteX2066" fmla="*/ 698061 w 1294427"/>
              <a:gd name="connsiteY2066" fmla="*/ 746060 h 989011"/>
              <a:gd name="connsiteX2067" fmla="*/ 701239 w 1294427"/>
              <a:gd name="connsiteY2067" fmla="*/ 748361 h 989011"/>
              <a:gd name="connsiteX2068" fmla="*/ 701020 w 1294427"/>
              <a:gd name="connsiteY2068" fmla="*/ 753183 h 989011"/>
              <a:gd name="connsiteX2069" fmla="*/ 699157 w 1294427"/>
              <a:gd name="connsiteY2069" fmla="*/ 755484 h 989011"/>
              <a:gd name="connsiteX2070" fmla="*/ 699157 w 1294427"/>
              <a:gd name="connsiteY2070" fmla="*/ 758991 h 989011"/>
              <a:gd name="connsiteX2071" fmla="*/ 701897 w 1294427"/>
              <a:gd name="connsiteY2071" fmla="*/ 758224 h 989011"/>
              <a:gd name="connsiteX2072" fmla="*/ 704089 w 1294427"/>
              <a:gd name="connsiteY2072" fmla="*/ 754279 h 989011"/>
              <a:gd name="connsiteX2073" fmla="*/ 706061 w 1294427"/>
              <a:gd name="connsiteY2073" fmla="*/ 753293 h 989011"/>
              <a:gd name="connsiteX2074" fmla="*/ 708472 w 1294427"/>
              <a:gd name="connsiteY2074" fmla="*/ 754717 h 989011"/>
              <a:gd name="connsiteX2075" fmla="*/ 709239 w 1294427"/>
              <a:gd name="connsiteY2075" fmla="*/ 750334 h 989011"/>
              <a:gd name="connsiteX2076" fmla="*/ 707924 w 1294427"/>
              <a:gd name="connsiteY2076" fmla="*/ 747375 h 989011"/>
              <a:gd name="connsiteX2077" fmla="*/ 710335 w 1294427"/>
              <a:gd name="connsiteY2077" fmla="*/ 745731 h 989011"/>
              <a:gd name="connsiteX2078" fmla="*/ 714499 w 1294427"/>
              <a:gd name="connsiteY2078" fmla="*/ 748580 h 989011"/>
              <a:gd name="connsiteX2079" fmla="*/ 714499 w 1294427"/>
              <a:gd name="connsiteY2079" fmla="*/ 752197 h 989011"/>
              <a:gd name="connsiteX2080" fmla="*/ 712198 w 1294427"/>
              <a:gd name="connsiteY2080" fmla="*/ 753841 h 989011"/>
              <a:gd name="connsiteX2081" fmla="*/ 712198 w 1294427"/>
              <a:gd name="connsiteY2081" fmla="*/ 755594 h 989011"/>
              <a:gd name="connsiteX2082" fmla="*/ 714938 w 1294427"/>
              <a:gd name="connsiteY2082" fmla="*/ 756361 h 989011"/>
              <a:gd name="connsiteX2083" fmla="*/ 719321 w 1294427"/>
              <a:gd name="connsiteY2083" fmla="*/ 751101 h 989011"/>
              <a:gd name="connsiteX2084" fmla="*/ 723595 w 1294427"/>
              <a:gd name="connsiteY2084" fmla="*/ 750224 h 989011"/>
              <a:gd name="connsiteX2085" fmla="*/ 726773 w 1294427"/>
              <a:gd name="connsiteY2085" fmla="*/ 751320 h 989011"/>
              <a:gd name="connsiteX2086" fmla="*/ 728636 w 1294427"/>
              <a:gd name="connsiteY2086" fmla="*/ 756361 h 989011"/>
              <a:gd name="connsiteX2087" fmla="*/ 724581 w 1294427"/>
              <a:gd name="connsiteY2087" fmla="*/ 757457 h 989011"/>
              <a:gd name="connsiteX2088" fmla="*/ 720198 w 1294427"/>
              <a:gd name="connsiteY2088" fmla="*/ 757457 h 989011"/>
              <a:gd name="connsiteX2089" fmla="*/ 719979 w 1294427"/>
              <a:gd name="connsiteY2089" fmla="*/ 760306 h 989011"/>
              <a:gd name="connsiteX2090" fmla="*/ 722280 w 1294427"/>
              <a:gd name="connsiteY2090" fmla="*/ 761731 h 989011"/>
              <a:gd name="connsiteX2091" fmla="*/ 723705 w 1294427"/>
              <a:gd name="connsiteY2091" fmla="*/ 764909 h 989011"/>
              <a:gd name="connsiteX2092" fmla="*/ 720636 w 1294427"/>
              <a:gd name="connsiteY2092" fmla="*/ 769950 h 989011"/>
              <a:gd name="connsiteX2093" fmla="*/ 717020 w 1294427"/>
              <a:gd name="connsiteY2093" fmla="*/ 769292 h 989011"/>
              <a:gd name="connsiteX2094" fmla="*/ 715924 w 1294427"/>
              <a:gd name="connsiteY2094" fmla="*/ 766991 h 989011"/>
              <a:gd name="connsiteX2095" fmla="*/ 712746 w 1294427"/>
              <a:gd name="connsiteY2095" fmla="*/ 768087 h 989011"/>
              <a:gd name="connsiteX2096" fmla="*/ 709568 w 1294427"/>
              <a:gd name="connsiteY2096" fmla="*/ 766552 h 989011"/>
              <a:gd name="connsiteX2097" fmla="*/ 706061 w 1294427"/>
              <a:gd name="connsiteY2097" fmla="*/ 766991 h 989011"/>
              <a:gd name="connsiteX2098" fmla="*/ 703869 w 1294427"/>
              <a:gd name="connsiteY2098" fmla="*/ 769292 h 989011"/>
              <a:gd name="connsiteX2099" fmla="*/ 708363 w 1294427"/>
              <a:gd name="connsiteY2099" fmla="*/ 770388 h 989011"/>
              <a:gd name="connsiteX2100" fmla="*/ 710664 w 1294427"/>
              <a:gd name="connsiteY2100" fmla="*/ 775319 h 989011"/>
              <a:gd name="connsiteX2101" fmla="*/ 707815 w 1294427"/>
              <a:gd name="connsiteY2101" fmla="*/ 779484 h 989011"/>
              <a:gd name="connsiteX2102" fmla="*/ 704089 w 1294427"/>
              <a:gd name="connsiteY2102" fmla="*/ 779155 h 989011"/>
              <a:gd name="connsiteX2103" fmla="*/ 701349 w 1294427"/>
              <a:gd name="connsiteY2103" fmla="*/ 774552 h 989011"/>
              <a:gd name="connsiteX2104" fmla="*/ 695322 w 1294427"/>
              <a:gd name="connsiteY2104" fmla="*/ 774004 h 989011"/>
              <a:gd name="connsiteX2105" fmla="*/ 691705 w 1294427"/>
              <a:gd name="connsiteY2105" fmla="*/ 775429 h 989011"/>
              <a:gd name="connsiteX2106" fmla="*/ 696637 w 1294427"/>
              <a:gd name="connsiteY2106" fmla="*/ 777621 h 989011"/>
              <a:gd name="connsiteX2107" fmla="*/ 697952 w 1294427"/>
              <a:gd name="connsiteY2107" fmla="*/ 780689 h 989011"/>
              <a:gd name="connsiteX2108" fmla="*/ 695322 w 1294427"/>
              <a:gd name="connsiteY2108" fmla="*/ 782771 h 989011"/>
              <a:gd name="connsiteX2109" fmla="*/ 691377 w 1294427"/>
              <a:gd name="connsiteY2109" fmla="*/ 781785 h 989011"/>
              <a:gd name="connsiteX2110" fmla="*/ 686993 w 1294427"/>
              <a:gd name="connsiteY2110" fmla="*/ 782881 h 989011"/>
              <a:gd name="connsiteX2111" fmla="*/ 684802 w 1294427"/>
              <a:gd name="connsiteY2111" fmla="*/ 782223 h 989011"/>
              <a:gd name="connsiteX2112" fmla="*/ 682281 w 1294427"/>
              <a:gd name="connsiteY2112" fmla="*/ 787483 h 989011"/>
              <a:gd name="connsiteX2113" fmla="*/ 680089 w 1294427"/>
              <a:gd name="connsiteY2113" fmla="*/ 787703 h 989011"/>
              <a:gd name="connsiteX2114" fmla="*/ 677350 w 1294427"/>
              <a:gd name="connsiteY2114" fmla="*/ 789565 h 989011"/>
              <a:gd name="connsiteX2115" fmla="*/ 678665 w 1294427"/>
              <a:gd name="connsiteY2115" fmla="*/ 792196 h 989011"/>
              <a:gd name="connsiteX2116" fmla="*/ 673405 w 1294427"/>
              <a:gd name="connsiteY2116" fmla="*/ 795154 h 989011"/>
              <a:gd name="connsiteX2117" fmla="*/ 673405 w 1294427"/>
              <a:gd name="connsiteY2117" fmla="*/ 798332 h 989011"/>
              <a:gd name="connsiteX2118" fmla="*/ 670227 w 1294427"/>
              <a:gd name="connsiteY2118" fmla="*/ 799976 h 989011"/>
              <a:gd name="connsiteX2119" fmla="*/ 668145 w 1294427"/>
              <a:gd name="connsiteY2119" fmla="*/ 802935 h 989011"/>
              <a:gd name="connsiteX2120" fmla="*/ 663323 w 1294427"/>
              <a:gd name="connsiteY2120" fmla="*/ 802168 h 989011"/>
              <a:gd name="connsiteX2121" fmla="*/ 663980 w 1294427"/>
              <a:gd name="connsiteY2121" fmla="*/ 799867 h 989011"/>
              <a:gd name="connsiteX2122" fmla="*/ 672528 w 1294427"/>
              <a:gd name="connsiteY2122" fmla="*/ 793072 h 989011"/>
              <a:gd name="connsiteX2123" fmla="*/ 672528 w 1294427"/>
              <a:gd name="connsiteY2123" fmla="*/ 790442 h 989011"/>
              <a:gd name="connsiteX2124" fmla="*/ 675377 w 1294427"/>
              <a:gd name="connsiteY2124" fmla="*/ 786168 h 989011"/>
              <a:gd name="connsiteX2125" fmla="*/ 673514 w 1294427"/>
              <a:gd name="connsiteY2125" fmla="*/ 785949 h 989011"/>
              <a:gd name="connsiteX2126" fmla="*/ 669898 w 1294427"/>
              <a:gd name="connsiteY2126" fmla="*/ 789018 h 989011"/>
              <a:gd name="connsiteX2127" fmla="*/ 668035 w 1294427"/>
              <a:gd name="connsiteY2127" fmla="*/ 787155 h 989011"/>
              <a:gd name="connsiteX2128" fmla="*/ 669460 w 1294427"/>
              <a:gd name="connsiteY2128" fmla="*/ 784853 h 989011"/>
              <a:gd name="connsiteX2129" fmla="*/ 664199 w 1294427"/>
              <a:gd name="connsiteY2129" fmla="*/ 784634 h 989011"/>
              <a:gd name="connsiteX2130" fmla="*/ 661789 w 1294427"/>
              <a:gd name="connsiteY2130" fmla="*/ 787155 h 989011"/>
              <a:gd name="connsiteX2131" fmla="*/ 664090 w 1294427"/>
              <a:gd name="connsiteY2131" fmla="*/ 787812 h 989011"/>
              <a:gd name="connsiteX2132" fmla="*/ 665295 w 1294427"/>
              <a:gd name="connsiteY2132" fmla="*/ 789346 h 989011"/>
              <a:gd name="connsiteX2133" fmla="*/ 665295 w 1294427"/>
              <a:gd name="connsiteY2133" fmla="*/ 789346 h 989011"/>
              <a:gd name="connsiteX2134" fmla="*/ 655980 w 1294427"/>
              <a:gd name="connsiteY2134" fmla="*/ 808414 h 989011"/>
              <a:gd name="connsiteX2135" fmla="*/ 659487 w 1294427"/>
              <a:gd name="connsiteY2135" fmla="*/ 807866 h 989011"/>
              <a:gd name="connsiteX2136" fmla="*/ 657624 w 1294427"/>
              <a:gd name="connsiteY2136" fmla="*/ 810825 h 989011"/>
              <a:gd name="connsiteX2137" fmla="*/ 656090 w 1294427"/>
              <a:gd name="connsiteY2137" fmla="*/ 808414 h 989011"/>
              <a:gd name="connsiteX2138" fmla="*/ 656090 w 1294427"/>
              <a:gd name="connsiteY2138" fmla="*/ 808414 h 989011"/>
              <a:gd name="connsiteX2139" fmla="*/ 642282 w 1294427"/>
              <a:gd name="connsiteY2139" fmla="*/ 813784 h 989011"/>
              <a:gd name="connsiteX2140" fmla="*/ 645899 w 1294427"/>
              <a:gd name="connsiteY2140" fmla="*/ 807538 h 989011"/>
              <a:gd name="connsiteX2141" fmla="*/ 655761 w 1294427"/>
              <a:gd name="connsiteY2141" fmla="*/ 804031 h 989011"/>
              <a:gd name="connsiteX2142" fmla="*/ 646556 w 1294427"/>
              <a:gd name="connsiteY2142" fmla="*/ 813236 h 989011"/>
              <a:gd name="connsiteX2143" fmla="*/ 642173 w 1294427"/>
              <a:gd name="connsiteY2143" fmla="*/ 813784 h 989011"/>
              <a:gd name="connsiteX2144" fmla="*/ 642173 w 1294427"/>
              <a:gd name="connsiteY2144" fmla="*/ 813784 h 989011"/>
              <a:gd name="connsiteX2145" fmla="*/ 609845 w 1294427"/>
              <a:gd name="connsiteY2145" fmla="*/ 841071 h 989011"/>
              <a:gd name="connsiteX2146" fmla="*/ 607763 w 1294427"/>
              <a:gd name="connsiteY2146" fmla="*/ 840852 h 989011"/>
              <a:gd name="connsiteX2147" fmla="*/ 608201 w 1294427"/>
              <a:gd name="connsiteY2147" fmla="*/ 838002 h 989011"/>
              <a:gd name="connsiteX2148" fmla="*/ 613461 w 1294427"/>
              <a:gd name="connsiteY2148" fmla="*/ 836359 h 989011"/>
              <a:gd name="connsiteX2149" fmla="*/ 612475 w 1294427"/>
              <a:gd name="connsiteY2149" fmla="*/ 839975 h 989011"/>
              <a:gd name="connsiteX2150" fmla="*/ 609845 w 1294427"/>
              <a:gd name="connsiteY2150" fmla="*/ 841071 h 989011"/>
              <a:gd name="connsiteX2151" fmla="*/ 609845 w 1294427"/>
              <a:gd name="connsiteY2151" fmla="*/ 841071 h 989011"/>
              <a:gd name="connsiteX2152" fmla="*/ 591873 w 1294427"/>
              <a:gd name="connsiteY2152" fmla="*/ 797784 h 989011"/>
              <a:gd name="connsiteX2153" fmla="*/ 596695 w 1294427"/>
              <a:gd name="connsiteY2153" fmla="*/ 797565 h 989011"/>
              <a:gd name="connsiteX2154" fmla="*/ 599325 w 1294427"/>
              <a:gd name="connsiteY2154" fmla="*/ 800305 h 989011"/>
              <a:gd name="connsiteX2155" fmla="*/ 596037 w 1294427"/>
              <a:gd name="connsiteY2155" fmla="*/ 801839 h 989011"/>
              <a:gd name="connsiteX2156" fmla="*/ 591982 w 1294427"/>
              <a:gd name="connsiteY2156" fmla="*/ 797784 h 989011"/>
              <a:gd name="connsiteX2157" fmla="*/ 591982 w 1294427"/>
              <a:gd name="connsiteY2157" fmla="*/ 797784 h 989011"/>
              <a:gd name="connsiteX2158" fmla="*/ 498506 w 1294427"/>
              <a:gd name="connsiteY2158" fmla="*/ 840632 h 989011"/>
              <a:gd name="connsiteX2159" fmla="*/ 500478 w 1294427"/>
              <a:gd name="connsiteY2159" fmla="*/ 839098 h 989011"/>
              <a:gd name="connsiteX2160" fmla="*/ 501465 w 1294427"/>
              <a:gd name="connsiteY2160" fmla="*/ 841838 h 989011"/>
              <a:gd name="connsiteX2161" fmla="*/ 498396 w 1294427"/>
              <a:gd name="connsiteY2161" fmla="*/ 840742 h 989011"/>
              <a:gd name="connsiteX2162" fmla="*/ 498396 w 1294427"/>
              <a:gd name="connsiteY2162" fmla="*/ 840742 h 989011"/>
              <a:gd name="connsiteX2163" fmla="*/ 492917 w 1294427"/>
              <a:gd name="connsiteY2163" fmla="*/ 841948 h 989011"/>
              <a:gd name="connsiteX2164" fmla="*/ 496204 w 1294427"/>
              <a:gd name="connsiteY2164" fmla="*/ 843482 h 989011"/>
              <a:gd name="connsiteX2165" fmla="*/ 493465 w 1294427"/>
              <a:gd name="connsiteY2165" fmla="*/ 846221 h 989011"/>
              <a:gd name="connsiteX2166" fmla="*/ 492917 w 1294427"/>
              <a:gd name="connsiteY2166" fmla="*/ 841948 h 989011"/>
              <a:gd name="connsiteX2167" fmla="*/ 492917 w 1294427"/>
              <a:gd name="connsiteY2167" fmla="*/ 841948 h 989011"/>
              <a:gd name="connsiteX2168" fmla="*/ 514505 w 1294427"/>
              <a:gd name="connsiteY2168" fmla="*/ 859920 h 989011"/>
              <a:gd name="connsiteX2169" fmla="*/ 514724 w 1294427"/>
              <a:gd name="connsiteY2169" fmla="*/ 863098 h 989011"/>
              <a:gd name="connsiteX2170" fmla="*/ 512752 w 1294427"/>
              <a:gd name="connsiteY2170" fmla="*/ 865289 h 989011"/>
              <a:gd name="connsiteX2171" fmla="*/ 512094 w 1294427"/>
              <a:gd name="connsiteY2171" fmla="*/ 862440 h 989011"/>
              <a:gd name="connsiteX2172" fmla="*/ 514505 w 1294427"/>
              <a:gd name="connsiteY2172" fmla="*/ 859920 h 989011"/>
              <a:gd name="connsiteX2173" fmla="*/ 514505 w 1294427"/>
              <a:gd name="connsiteY2173" fmla="*/ 859920 h 989011"/>
              <a:gd name="connsiteX2174" fmla="*/ 510012 w 1294427"/>
              <a:gd name="connsiteY2174" fmla="*/ 858057 h 989011"/>
              <a:gd name="connsiteX2175" fmla="*/ 513081 w 1294427"/>
              <a:gd name="connsiteY2175" fmla="*/ 852468 h 989011"/>
              <a:gd name="connsiteX2176" fmla="*/ 512752 w 1294427"/>
              <a:gd name="connsiteY2176" fmla="*/ 856522 h 989011"/>
              <a:gd name="connsiteX2177" fmla="*/ 510012 w 1294427"/>
              <a:gd name="connsiteY2177" fmla="*/ 858057 h 989011"/>
              <a:gd name="connsiteX2178" fmla="*/ 510012 w 1294427"/>
              <a:gd name="connsiteY2178" fmla="*/ 858057 h 989011"/>
              <a:gd name="connsiteX2179" fmla="*/ 490616 w 1294427"/>
              <a:gd name="connsiteY2179" fmla="*/ 864193 h 989011"/>
              <a:gd name="connsiteX2180" fmla="*/ 493246 w 1294427"/>
              <a:gd name="connsiteY2180" fmla="*/ 857618 h 989011"/>
              <a:gd name="connsiteX2181" fmla="*/ 498506 w 1294427"/>
              <a:gd name="connsiteY2181" fmla="*/ 853125 h 989011"/>
              <a:gd name="connsiteX2182" fmla="*/ 498725 w 1294427"/>
              <a:gd name="connsiteY2182" fmla="*/ 851262 h 989011"/>
              <a:gd name="connsiteX2183" fmla="*/ 505081 w 1294427"/>
              <a:gd name="connsiteY2183" fmla="*/ 850934 h 989011"/>
              <a:gd name="connsiteX2184" fmla="*/ 501465 w 1294427"/>
              <a:gd name="connsiteY2184" fmla="*/ 854112 h 989011"/>
              <a:gd name="connsiteX2185" fmla="*/ 500259 w 1294427"/>
              <a:gd name="connsiteY2185" fmla="*/ 857180 h 989011"/>
              <a:gd name="connsiteX2186" fmla="*/ 493794 w 1294427"/>
              <a:gd name="connsiteY2186" fmla="*/ 860467 h 989011"/>
              <a:gd name="connsiteX2187" fmla="*/ 490616 w 1294427"/>
              <a:gd name="connsiteY2187" fmla="*/ 864084 h 989011"/>
              <a:gd name="connsiteX2188" fmla="*/ 490616 w 1294427"/>
              <a:gd name="connsiteY2188" fmla="*/ 864084 h 989011"/>
              <a:gd name="connsiteX2189" fmla="*/ 484260 w 1294427"/>
              <a:gd name="connsiteY2189" fmla="*/ 849509 h 989011"/>
              <a:gd name="connsiteX2190" fmla="*/ 482068 w 1294427"/>
              <a:gd name="connsiteY2190" fmla="*/ 846441 h 989011"/>
              <a:gd name="connsiteX2191" fmla="*/ 483602 w 1294427"/>
              <a:gd name="connsiteY2191" fmla="*/ 841948 h 989011"/>
              <a:gd name="connsiteX2192" fmla="*/ 486999 w 1294427"/>
              <a:gd name="connsiteY2192" fmla="*/ 840194 h 989011"/>
              <a:gd name="connsiteX2193" fmla="*/ 489958 w 1294427"/>
              <a:gd name="connsiteY2193" fmla="*/ 842605 h 989011"/>
              <a:gd name="connsiteX2194" fmla="*/ 487876 w 1294427"/>
              <a:gd name="connsiteY2194" fmla="*/ 846550 h 989011"/>
              <a:gd name="connsiteX2195" fmla="*/ 487328 w 1294427"/>
              <a:gd name="connsiteY2195" fmla="*/ 849290 h 989011"/>
              <a:gd name="connsiteX2196" fmla="*/ 484260 w 1294427"/>
              <a:gd name="connsiteY2196" fmla="*/ 849509 h 989011"/>
              <a:gd name="connsiteX2197" fmla="*/ 484260 w 1294427"/>
              <a:gd name="connsiteY2197" fmla="*/ 849509 h 989011"/>
              <a:gd name="connsiteX2198" fmla="*/ 460260 w 1294427"/>
              <a:gd name="connsiteY2198" fmla="*/ 846550 h 989011"/>
              <a:gd name="connsiteX2199" fmla="*/ 463000 w 1294427"/>
              <a:gd name="connsiteY2199" fmla="*/ 846221 h 989011"/>
              <a:gd name="connsiteX2200" fmla="*/ 465740 w 1294427"/>
              <a:gd name="connsiteY2200" fmla="*/ 849180 h 989011"/>
              <a:gd name="connsiteX2201" fmla="*/ 462014 w 1294427"/>
              <a:gd name="connsiteY2201" fmla="*/ 851372 h 989011"/>
              <a:gd name="connsiteX2202" fmla="*/ 460370 w 1294427"/>
              <a:gd name="connsiteY2202" fmla="*/ 846550 h 989011"/>
              <a:gd name="connsiteX2203" fmla="*/ 460370 w 1294427"/>
              <a:gd name="connsiteY2203" fmla="*/ 846550 h 989011"/>
              <a:gd name="connsiteX2204" fmla="*/ 444918 w 1294427"/>
              <a:gd name="connsiteY2204" fmla="*/ 858495 h 989011"/>
              <a:gd name="connsiteX2205" fmla="*/ 442617 w 1294427"/>
              <a:gd name="connsiteY2205" fmla="*/ 854659 h 989011"/>
              <a:gd name="connsiteX2206" fmla="*/ 447220 w 1294427"/>
              <a:gd name="connsiteY2206" fmla="*/ 851481 h 989011"/>
              <a:gd name="connsiteX2207" fmla="*/ 448096 w 1294427"/>
              <a:gd name="connsiteY2207" fmla="*/ 854988 h 989011"/>
              <a:gd name="connsiteX2208" fmla="*/ 444918 w 1294427"/>
              <a:gd name="connsiteY2208" fmla="*/ 858605 h 989011"/>
              <a:gd name="connsiteX2209" fmla="*/ 444918 w 1294427"/>
              <a:gd name="connsiteY2209" fmla="*/ 858605 h 989011"/>
              <a:gd name="connsiteX2210" fmla="*/ 427385 w 1294427"/>
              <a:gd name="connsiteY2210" fmla="*/ 869892 h 989011"/>
              <a:gd name="connsiteX2211" fmla="*/ 431987 w 1294427"/>
              <a:gd name="connsiteY2211" fmla="*/ 874275 h 989011"/>
              <a:gd name="connsiteX2212" fmla="*/ 428480 w 1294427"/>
              <a:gd name="connsiteY2212" fmla="*/ 876357 h 989011"/>
              <a:gd name="connsiteX2213" fmla="*/ 424535 w 1294427"/>
              <a:gd name="connsiteY2213" fmla="*/ 872741 h 989011"/>
              <a:gd name="connsiteX2214" fmla="*/ 427275 w 1294427"/>
              <a:gd name="connsiteY2214" fmla="*/ 870001 h 989011"/>
              <a:gd name="connsiteX2215" fmla="*/ 427275 w 1294427"/>
              <a:gd name="connsiteY2215" fmla="*/ 870001 h 989011"/>
              <a:gd name="connsiteX2216" fmla="*/ 2630 w 1294427"/>
              <a:gd name="connsiteY2216" fmla="*/ 952191 h 989011"/>
              <a:gd name="connsiteX2217" fmla="*/ 0 w 1294427"/>
              <a:gd name="connsiteY2217" fmla="*/ 957013 h 989011"/>
              <a:gd name="connsiteX2218" fmla="*/ 4712 w 1294427"/>
              <a:gd name="connsiteY2218" fmla="*/ 955478 h 989011"/>
              <a:gd name="connsiteX2219" fmla="*/ 2630 w 1294427"/>
              <a:gd name="connsiteY2219" fmla="*/ 952191 h 989011"/>
              <a:gd name="connsiteX2220" fmla="*/ 2630 w 1294427"/>
              <a:gd name="connsiteY2220" fmla="*/ 952191 h 989011"/>
              <a:gd name="connsiteX2221" fmla="*/ 6137 w 1294427"/>
              <a:gd name="connsiteY2221" fmla="*/ 941999 h 989011"/>
              <a:gd name="connsiteX2222" fmla="*/ 2959 w 1294427"/>
              <a:gd name="connsiteY2222" fmla="*/ 944301 h 989011"/>
              <a:gd name="connsiteX2223" fmla="*/ 5698 w 1294427"/>
              <a:gd name="connsiteY2223" fmla="*/ 947807 h 989011"/>
              <a:gd name="connsiteX2224" fmla="*/ 10520 w 1294427"/>
              <a:gd name="connsiteY2224" fmla="*/ 943972 h 989011"/>
              <a:gd name="connsiteX2225" fmla="*/ 6027 w 1294427"/>
              <a:gd name="connsiteY2225" fmla="*/ 942109 h 989011"/>
              <a:gd name="connsiteX2226" fmla="*/ 6027 w 1294427"/>
              <a:gd name="connsiteY2226" fmla="*/ 942109 h 989011"/>
              <a:gd name="connsiteX2227" fmla="*/ 12164 w 1294427"/>
              <a:gd name="connsiteY2227" fmla="*/ 930712 h 989011"/>
              <a:gd name="connsiteX2228" fmla="*/ 15342 w 1294427"/>
              <a:gd name="connsiteY2228" fmla="*/ 933780 h 989011"/>
              <a:gd name="connsiteX2229" fmla="*/ 16000 w 1294427"/>
              <a:gd name="connsiteY2229" fmla="*/ 928959 h 989011"/>
              <a:gd name="connsiteX2230" fmla="*/ 12164 w 1294427"/>
              <a:gd name="connsiteY2230" fmla="*/ 930712 h 989011"/>
              <a:gd name="connsiteX2231" fmla="*/ 12164 w 1294427"/>
              <a:gd name="connsiteY2231" fmla="*/ 930712 h 989011"/>
              <a:gd name="connsiteX2232" fmla="*/ 42519 w 1294427"/>
              <a:gd name="connsiteY2232" fmla="*/ 934328 h 989011"/>
              <a:gd name="connsiteX2233" fmla="*/ 36821 w 1294427"/>
              <a:gd name="connsiteY2233" fmla="*/ 928301 h 989011"/>
              <a:gd name="connsiteX2234" fmla="*/ 33204 w 1294427"/>
              <a:gd name="connsiteY2234" fmla="*/ 927863 h 989011"/>
              <a:gd name="connsiteX2235" fmla="*/ 29588 w 1294427"/>
              <a:gd name="connsiteY2235" fmla="*/ 930931 h 989011"/>
              <a:gd name="connsiteX2236" fmla="*/ 30574 w 1294427"/>
              <a:gd name="connsiteY2236" fmla="*/ 933561 h 989011"/>
              <a:gd name="connsiteX2237" fmla="*/ 35615 w 1294427"/>
              <a:gd name="connsiteY2237" fmla="*/ 935863 h 989011"/>
              <a:gd name="connsiteX2238" fmla="*/ 31670 w 1294427"/>
              <a:gd name="connsiteY2238" fmla="*/ 936849 h 989011"/>
              <a:gd name="connsiteX2239" fmla="*/ 32985 w 1294427"/>
              <a:gd name="connsiteY2239" fmla="*/ 940465 h 989011"/>
              <a:gd name="connsiteX2240" fmla="*/ 36602 w 1294427"/>
              <a:gd name="connsiteY2240" fmla="*/ 939698 h 989011"/>
              <a:gd name="connsiteX2241" fmla="*/ 39560 w 1294427"/>
              <a:gd name="connsiteY2241" fmla="*/ 935972 h 989011"/>
              <a:gd name="connsiteX2242" fmla="*/ 42519 w 1294427"/>
              <a:gd name="connsiteY2242" fmla="*/ 934328 h 989011"/>
              <a:gd name="connsiteX2243" fmla="*/ 42519 w 1294427"/>
              <a:gd name="connsiteY2243" fmla="*/ 934328 h 989011"/>
              <a:gd name="connsiteX2244" fmla="*/ 45259 w 1294427"/>
              <a:gd name="connsiteY2244" fmla="*/ 943862 h 989011"/>
              <a:gd name="connsiteX2245" fmla="*/ 47999 w 1294427"/>
              <a:gd name="connsiteY2245" fmla="*/ 945396 h 989011"/>
              <a:gd name="connsiteX2246" fmla="*/ 53697 w 1294427"/>
              <a:gd name="connsiteY2246" fmla="*/ 941780 h 989011"/>
              <a:gd name="connsiteX2247" fmla="*/ 54355 w 1294427"/>
              <a:gd name="connsiteY2247" fmla="*/ 937397 h 989011"/>
              <a:gd name="connsiteX2248" fmla="*/ 56985 w 1294427"/>
              <a:gd name="connsiteY2248" fmla="*/ 933452 h 989011"/>
              <a:gd name="connsiteX2249" fmla="*/ 55341 w 1294427"/>
              <a:gd name="connsiteY2249" fmla="*/ 932246 h 989011"/>
              <a:gd name="connsiteX2250" fmla="*/ 50957 w 1294427"/>
              <a:gd name="connsiteY2250" fmla="*/ 936630 h 989011"/>
              <a:gd name="connsiteX2251" fmla="*/ 49094 w 1294427"/>
              <a:gd name="connsiteY2251" fmla="*/ 940903 h 989011"/>
              <a:gd name="connsiteX2252" fmla="*/ 45149 w 1294427"/>
              <a:gd name="connsiteY2252" fmla="*/ 943862 h 989011"/>
              <a:gd name="connsiteX2253" fmla="*/ 45149 w 1294427"/>
              <a:gd name="connsiteY2253" fmla="*/ 943862 h 989011"/>
              <a:gd name="connsiteX2254" fmla="*/ 70244 w 1294427"/>
              <a:gd name="connsiteY2254" fmla="*/ 940465 h 989011"/>
              <a:gd name="connsiteX2255" fmla="*/ 68491 w 1294427"/>
              <a:gd name="connsiteY2255" fmla="*/ 934328 h 989011"/>
              <a:gd name="connsiteX2256" fmla="*/ 66190 w 1294427"/>
              <a:gd name="connsiteY2256" fmla="*/ 933561 h 989011"/>
              <a:gd name="connsiteX2257" fmla="*/ 64656 w 1294427"/>
              <a:gd name="connsiteY2257" fmla="*/ 938821 h 989011"/>
              <a:gd name="connsiteX2258" fmla="*/ 62135 w 1294427"/>
              <a:gd name="connsiteY2258" fmla="*/ 939698 h 989011"/>
              <a:gd name="connsiteX2259" fmla="*/ 59395 w 1294427"/>
              <a:gd name="connsiteY2259" fmla="*/ 945725 h 989011"/>
              <a:gd name="connsiteX2260" fmla="*/ 64436 w 1294427"/>
              <a:gd name="connsiteY2260" fmla="*/ 945725 h 989011"/>
              <a:gd name="connsiteX2261" fmla="*/ 70244 w 1294427"/>
              <a:gd name="connsiteY2261" fmla="*/ 940465 h 989011"/>
              <a:gd name="connsiteX2262" fmla="*/ 70244 w 1294427"/>
              <a:gd name="connsiteY2262" fmla="*/ 940465 h 989011"/>
              <a:gd name="connsiteX2263" fmla="*/ 128215 w 1294427"/>
              <a:gd name="connsiteY2263" fmla="*/ 938602 h 989011"/>
              <a:gd name="connsiteX2264" fmla="*/ 127996 w 1294427"/>
              <a:gd name="connsiteY2264" fmla="*/ 934438 h 989011"/>
              <a:gd name="connsiteX2265" fmla="*/ 131503 w 1294427"/>
              <a:gd name="connsiteY2265" fmla="*/ 932137 h 989011"/>
              <a:gd name="connsiteX2266" fmla="*/ 130626 w 1294427"/>
              <a:gd name="connsiteY2266" fmla="*/ 927096 h 989011"/>
              <a:gd name="connsiteX2267" fmla="*/ 127229 w 1294427"/>
              <a:gd name="connsiteY2267" fmla="*/ 925890 h 989011"/>
              <a:gd name="connsiteX2268" fmla="*/ 122517 w 1294427"/>
              <a:gd name="connsiteY2268" fmla="*/ 929068 h 989011"/>
              <a:gd name="connsiteX2269" fmla="*/ 122298 w 1294427"/>
              <a:gd name="connsiteY2269" fmla="*/ 932685 h 989011"/>
              <a:gd name="connsiteX2270" fmla="*/ 119996 w 1294427"/>
              <a:gd name="connsiteY2270" fmla="*/ 934000 h 989011"/>
              <a:gd name="connsiteX2271" fmla="*/ 117695 w 1294427"/>
              <a:gd name="connsiteY2271" fmla="*/ 933013 h 989011"/>
              <a:gd name="connsiteX2272" fmla="*/ 114079 w 1294427"/>
              <a:gd name="connsiteY2272" fmla="*/ 936630 h 989011"/>
              <a:gd name="connsiteX2273" fmla="*/ 110901 w 1294427"/>
              <a:gd name="connsiteY2273" fmla="*/ 936630 h 989011"/>
              <a:gd name="connsiteX2274" fmla="*/ 107065 w 1294427"/>
              <a:gd name="connsiteY2274" fmla="*/ 935424 h 989011"/>
              <a:gd name="connsiteX2275" fmla="*/ 105641 w 1294427"/>
              <a:gd name="connsiteY2275" fmla="*/ 937725 h 989011"/>
              <a:gd name="connsiteX2276" fmla="*/ 109147 w 1294427"/>
              <a:gd name="connsiteY2276" fmla="*/ 940356 h 989011"/>
              <a:gd name="connsiteX2277" fmla="*/ 111777 w 1294427"/>
              <a:gd name="connsiteY2277" fmla="*/ 939369 h 989011"/>
              <a:gd name="connsiteX2278" fmla="*/ 116709 w 1294427"/>
              <a:gd name="connsiteY2278" fmla="*/ 939917 h 989011"/>
              <a:gd name="connsiteX2279" fmla="*/ 122517 w 1294427"/>
              <a:gd name="connsiteY2279" fmla="*/ 937725 h 989011"/>
              <a:gd name="connsiteX2280" fmla="*/ 128325 w 1294427"/>
              <a:gd name="connsiteY2280" fmla="*/ 938493 h 989011"/>
              <a:gd name="connsiteX2281" fmla="*/ 128325 w 1294427"/>
              <a:gd name="connsiteY2281" fmla="*/ 938493 h 989011"/>
              <a:gd name="connsiteX2282" fmla="*/ 135996 w 1294427"/>
              <a:gd name="connsiteY2282" fmla="*/ 940356 h 989011"/>
              <a:gd name="connsiteX2283" fmla="*/ 147502 w 1294427"/>
              <a:gd name="connsiteY2283" fmla="*/ 942657 h 989011"/>
              <a:gd name="connsiteX2284" fmla="*/ 150900 w 1294427"/>
              <a:gd name="connsiteY2284" fmla="*/ 941890 h 989011"/>
              <a:gd name="connsiteX2285" fmla="*/ 154626 w 1294427"/>
              <a:gd name="connsiteY2285" fmla="*/ 944629 h 989011"/>
              <a:gd name="connsiteX2286" fmla="*/ 148927 w 1294427"/>
              <a:gd name="connsiteY2286" fmla="*/ 946054 h 989011"/>
              <a:gd name="connsiteX2287" fmla="*/ 137969 w 1294427"/>
              <a:gd name="connsiteY2287" fmla="*/ 943314 h 989011"/>
              <a:gd name="connsiteX2288" fmla="*/ 134023 w 1294427"/>
              <a:gd name="connsiteY2288" fmla="*/ 944410 h 989011"/>
              <a:gd name="connsiteX2289" fmla="*/ 131503 w 1294427"/>
              <a:gd name="connsiteY2289" fmla="*/ 941780 h 989011"/>
              <a:gd name="connsiteX2290" fmla="*/ 135886 w 1294427"/>
              <a:gd name="connsiteY2290" fmla="*/ 940465 h 989011"/>
              <a:gd name="connsiteX2291" fmla="*/ 135886 w 1294427"/>
              <a:gd name="connsiteY2291" fmla="*/ 940465 h 989011"/>
              <a:gd name="connsiteX2292" fmla="*/ 175885 w 1294427"/>
              <a:gd name="connsiteY2292" fmla="*/ 934438 h 989011"/>
              <a:gd name="connsiteX2293" fmla="*/ 171392 w 1294427"/>
              <a:gd name="connsiteY2293" fmla="*/ 931479 h 989011"/>
              <a:gd name="connsiteX2294" fmla="*/ 165475 w 1294427"/>
              <a:gd name="connsiteY2294" fmla="*/ 932137 h 989011"/>
              <a:gd name="connsiteX2295" fmla="*/ 163940 w 1294427"/>
              <a:gd name="connsiteY2295" fmla="*/ 936958 h 989011"/>
              <a:gd name="connsiteX2296" fmla="*/ 170735 w 1294427"/>
              <a:gd name="connsiteY2296" fmla="*/ 936958 h 989011"/>
              <a:gd name="connsiteX2297" fmla="*/ 175885 w 1294427"/>
              <a:gd name="connsiteY2297" fmla="*/ 934328 h 989011"/>
              <a:gd name="connsiteX2298" fmla="*/ 175885 w 1294427"/>
              <a:gd name="connsiteY2298" fmla="*/ 934328 h 989011"/>
              <a:gd name="connsiteX2299" fmla="*/ 202405 w 1294427"/>
              <a:gd name="connsiteY2299" fmla="*/ 932685 h 989011"/>
              <a:gd name="connsiteX2300" fmla="*/ 200323 w 1294427"/>
              <a:gd name="connsiteY2300" fmla="*/ 926657 h 989011"/>
              <a:gd name="connsiteX2301" fmla="*/ 198241 w 1294427"/>
              <a:gd name="connsiteY2301" fmla="*/ 931150 h 989011"/>
              <a:gd name="connsiteX2302" fmla="*/ 202405 w 1294427"/>
              <a:gd name="connsiteY2302" fmla="*/ 932685 h 989011"/>
              <a:gd name="connsiteX2303" fmla="*/ 202405 w 1294427"/>
              <a:gd name="connsiteY2303" fmla="*/ 932685 h 989011"/>
              <a:gd name="connsiteX2304" fmla="*/ 220487 w 1294427"/>
              <a:gd name="connsiteY2304" fmla="*/ 924904 h 989011"/>
              <a:gd name="connsiteX2305" fmla="*/ 215994 w 1294427"/>
              <a:gd name="connsiteY2305" fmla="*/ 920740 h 989011"/>
              <a:gd name="connsiteX2306" fmla="*/ 211829 w 1294427"/>
              <a:gd name="connsiteY2306" fmla="*/ 924575 h 989011"/>
              <a:gd name="connsiteX2307" fmla="*/ 211501 w 1294427"/>
              <a:gd name="connsiteY2307" fmla="*/ 928959 h 989011"/>
              <a:gd name="connsiteX2308" fmla="*/ 216651 w 1294427"/>
              <a:gd name="connsiteY2308" fmla="*/ 924575 h 989011"/>
              <a:gd name="connsiteX2309" fmla="*/ 220487 w 1294427"/>
              <a:gd name="connsiteY2309" fmla="*/ 924904 h 989011"/>
              <a:gd name="connsiteX2310" fmla="*/ 220487 w 1294427"/>
              <a:gd name="connsiteY2310" fmla="*/ 924904 h 989011"/>
              <a:gd name="connsiteX2311" fmla="*/ 232431 w 1294427"/>
              <a:gd name="connsiteY2311" fmla="*/ 924027 h 989011"/>
              <a:gd name="connsiteX2312" fmla="*/ 229692 w 1294427"/>
              <a:gd name="connsiteY2312" fmla="*/ 921616 h 989011"/>
              <a:gd name="connsiteX2313" fmla="*/ 226733 w 1294427"/>
              <a:gd name="connsiteY2313" fmla="*/ 923918 h 989011"/>
              <a:gd name="connsiteX2314" fmla="*/ 230021 w 1294427"/>
              <a:gd name="connsiteY2314" fmla="*/ 925452 h 989011"/>
              <a:gd name="connsiteX2315" fmla="*/ 232431 w 1294427"/>
              <a:gd name="connsiteY2315" fmla="*/ 924027 h 989011"/>
              <a:gd name="connsiteX2316" fmla="*/ 232431 w 1294427"/>
              <a:gd name="connsiteY2316" fmla="*/ 924027 h 989011"/>
              <a:gd name="connsiteX2317" fmla="*/ 234185 w 1294427"/>
              <a:gd name="connsiteY2317" fmla="*/ 916575 h 989011"/>
              <a:gd name="connsiteX2318" fmla="*/ 232979 w 1294427"/>
              <a:gd name="connsiteY2318" fmla="*/ 913836 h 989011"/>
              <a:gd name="connsiteX2319" fmla="*/ 229692 w 1294427"/>
              <a:gd name="connsiteY2319" fmla="*/ 916795 h 989011"/>
              <a:gd name="connsiteX2320" fmla="*/ 234185 w 1294427"/>
              <a:gd name="connsiteY2320" fmla="*/ 916575 h 989011"/>
              <a:gd name="connsiteX2321" fmla="*/ 234185 w 1294427"/>
              <a:gd name="connsiteY2321" fmla="*/ 916575 h 989011"/>
              <a:gd name="connsiteX2322" fmla="*/ 235281 w 1294427"/>
              <a:gd name="connsiteY2322" fmla="*/ 919534 h 989011"/>
              <a:gd name="connsiteX2323" fmla="*/ 238787 w 1294427"/>
              <a:gd name="connsiteY2323" fmla="*/ 922274 h 989011"/>
              <a:gd name="connsiteX2324" fmla="*/ 242294 w 1294427"/>
              <a:gd name="connsiteY2324" fmla="*/ 919973 h 989011"/>
              <a:gd name="connsiteX2325" fmla="*/ 240431 w 1294427"/>
              <a:gd name="connsiteY2325" fmla="*/ 917343 h 989011"/>
              <a:gd name="connsiteX2326" fmla="*/ 235390 w 1294427"/>
              <a:gd name="connsiteY2326" fmla="*/ 919425 h 989011"/>
              <a:gd name="connsiteX2327" fmla="*/ 235390 w 1294427"/>
              <a:gd name="connsiteY2327" fmla="*/ 919425 h 989011"/>
              <a:gd name="connsiteX2328" fmla="*/ 290950 w 1294427"/>
              <a:gd name="connsiteY2328" fmla="*/ 893672 h 989011"/>
              <a:gd name="connsiteX2329" fmla="*/ 292484 w 1294427"/>
              <a:gd name="connsiteY2329" fmla="*/ 898713 h 989011"/>
              <a:gd name="connsiteX2330" fmla="*/ 295443 w 1294427"/>
              <a:gd name="connsiteY2330" fmla="*/ 899699 h 989011"/>
              <a:gd name="connsiteX2331" fmla="*/ 290731 w 1294427"/>
              <a:gd name="connsiteY2331" fmla="*/ 901562 h 989011"/>
              <a:gd name="connsiteX2332" fmla="*/ 289197 w 1294427"/>
              <a:gd name="connsiteY2332" fmla="*/ 906055 h 989011"/>
              <a:gd name="connsiteX2333" fmla="*/ 282074 w 1294427"/>
              <a:gd name="connsiteY2333" fmla="*/ 908685 h 989011"/>
              <a:gd name="connsiteX2334" fmla="*/ 274403 w 1294427"/>
              <a:gd name="connsiteY2334" fmla="*/ 917123 h 989011"/>
              <a:gd name="connsiteX2335" fmla="*/ 267937 w 1294427"/>
              <a:gd name="connsiteY2335" fmla="*/ 917343 h 989011"/>
              <a:gd name="connsiteX2336" fmla="*/ 262787 w 1294427"/>
              <a:gd name="connsiteY2336" fmla="*/ 923260 h 989011"/>
              <a:gd name="connsiteX2337" fmla="*/ 253801 w 1294427"/>
              <a:gd name="connsiteY2337" fmla="*/ 923479 h 989011"/>
              <a:gd name="connsiteX2338" fmla="*/ 258513 w 1294427"/>
              <a:gd name="connsiteY2338" fmla="*/ 919315 h 989011"/>
              <a:gd name="connsiteX2339" fmla="*/ 261253 w 1294427"/>
              <a:gd name="connsiteY2339" fmla="*/ 919096 h 989011"/>
              <a:gd name="connsiteX2340" fmla="*/ 264540 w 1294427"/>
              <a:gd name="connsiteY2340" fmla="*/ 913726 h 989011"/>
              <a:gd name="connsiteX2341" fmla="*/ 267499 w 1294427"/>
              <a:gd name="connsiteY2341" fmla="*/ 911973 h 989011"/>
              <a:gd name="connsiteX2342" fmla="*/ 267499 w 1294427"/>
              <a:gd name="connsiteY2342" fmla="*/ 909562 h 989011"/>
              <a:gd name="connsiteX2343" fmla="*/ 273417 w 1294427"/>
              <a:gd name="connsiteY2343" fmla="*/ 904521 h 989011"/>
              <a:gd name="connsiteX2344" fmla="*/ 278129 w 1294427"/>
              <a:gd name="connsiteY2344" fmla="*/ 903644 h 989011"/>
              <a:gd name="connsiteX2345" fmla="*/ 279992 w 1294427"/>
              <a:gd name="connsiteY2345" fmla="*/ 899151 h 989011"/>
              <a:gd name="connsiteX2346" fmla="*/ 278786 w 1294427"/>
              <a:gd name="connsiteY2346" fmla="*/ 896412 h 989011"/>
              <a:gd name="connsiteX2347" fmla="*/ 286457 w 1294427"/>
              <a:gd name="connsiteY2347" fmla="*/ 896083 h 989011"/>
              <a:gd name="connsiteX2348" fmla="*/ 290950 w 1294427"/>
              <a:gd name="connsiteY2348" fmla="*/ 893672 h 989011"/>
              <a:gd name="connsiteX2349" fmla="*/ 290950 w 1294427"/>
              <a:gd name="connsiteY2349" fmla="*/ 893672 h 989011"/>
              <a:gd name="connsiteX2350" fmla="*/ 331278 w 1294427"/>
              <a:gd name="connsiteY2350" fmla="*/ 877453 h 989011"/>
              <a:gd name="connsiteX2351" fmla="*/ 327114 w 1294427"/>
              <a:gd name="connsiteY2351" fmla="*/ 878001 h 989011"/>
              <a:gd name="connsiteX2352" fmla="*/ 322401 w 1294427"/>
              <a:gd name="connsiteY2352" fmla="*/ 882056 h 989011"/>
              <a:gd name="connsiteX2353" fmla="*/ 322401 w 1294427"/>
              <a:gd name="connsiteY2353" fmla="*/ 885672 h 989011"/>
              <a:gd name="connsiteX2354" fmla="*/ 326237 w 1294427"/>
              <a:gd name="connsiteY2354" fmla="*/ 889398 h 989011"/>
              <a:gd name="connsiteX2355" fmla="*/ 324374 w 1294427"/>
              <a:gd name="connsiteY2355" fmla="*/ 890823 h 989011"/>
              <a:gd name="connsiteX2356" fmla="*/ 319443 w 1294427"/>
              <a:gd name="connsiteY2356" fmla="*/ 888521 h 989011"/>
              <a:gd name="connsiteX2357" fmla="*/ 315278 w 1294427"/>
              <a:gd name="connsiteY2357" fmla="*/ 892138 h 989011"/>
              <a:gd name="connsiteX2358" fmla="*/ 315607 w 1294427"/>
              <a:gd name="connsiteY2358" fmla="*/ 895316 h 989011"/>
              <a:gd name="connsiteX2359" fmla="*/ 313306 w 1294427"/>
              <a:gd name="connsiteY2359" fmla="*/ 895973 h 989011"/>
              <a:gd name="connsiteX2360" fmla="*/ 309032 w 1294427"/>
              <a:gd name="connsiteY2360" fmla="*/ 901233 h 989011"/>
              <a:gd name="connsiteX2361" fmla="*/ 306292 w 1294427"/>
              <a:gd name="connsiteY2361" fmla="*/ 901453 h 989011"/>
              <a:gd name="connsiteX2362" fmla="*/ 300594 w 1294427"/>
              <a:gd name="connsiteY2362" fmla="*/ 905507 h 989011"/>
              <a:gd name="connsiteX2363" fmla="*/ 296320 w 1294427"/>
              <a:gd name="connsiteY2363" fmla="*/ 905507 h 989011"/>
              <a:gd name="connsiteX2364" fmla="*/ 293252 w 1294427"/>
              <a:gd name="connsiteY2364" fmla="*/ 905946 h 989011"/>
              <a:gd name="connsiteX2365" fmla="*/ 296430 w 1294427"/>
              <a:gd name="connsiteY2365" fmla="*/ 909124 h 989011"/>
              <a:gd name="connsiteX2366" fmla="*/ 304101 w 1294427"/>
              <a:gd name="connsiteY2366" fmla="*/ 908904 h 989011"/>
              <a:gd name="connsiteX2367" fmla="*/ 310895 w 1294427"/>
              <a:gd name="connsiteY2367" fmla="*/ 907041 h 989011"/>
              <a:gd name="connsiteX2368" fmla="*/ 316045 w 1294427"/>
              <a:gd name="connsiteY2368" fmla="*/ 901014 h 989011"/>
              <a:gd name="connsiteX2369" fmla="*/ 316703 w 1294427"/>
              <a:gd name="connsiteY2369" fmla="*/ 905288 h 989011"/>
              <a:gd name="connsiteX2370" fmla="*/ 319114 w 1294427"/>
              <a:gd name="connsiteY2370" fmla="*/ 906274 h 989011"/>
              <a:gd name="connsiteX2371" fmla="*/ 320758 w 1294427"/>
              <a:gd name="connsiteY2371" fmla="*/ 901672 h 989011"/>
              <a:gd name="connsiteX2372" fmla="*/ 322182 w 1294427"/>
              <a:gd name="connsiteY2372" fmla="*/ 897836 h 989011"/>
              <a:gd name="connsiteX2373" fmla="*/ 324922 w 1294427"/>
              <a:gd name="connsiteY2373" fmla="*/ 898823 h 989011"/>
              <a:gd name="connsiteX2374" fmla="*/ 326127 w 1294427"/>
              <a:gd name="connsiteY2374" fmla="*/ 901453 h 989011"/>
              <a:gd name="connsiteX2375" fmla="*/ 328648 w 1294427"/>
              <a:gd name="connsiteY2375" fmla="*/ 900905 h 989011"/>
              <a:gd name="connsiteX2376" fmla="*/ 332374 w 1294427"/>
              <a:gd name="connsiteY2376" fmla="*/ 896302 h 989011"/>
              <a:gd name="connsiteX2377" fmla="*/ 338839 w 1294427"/>
              <a:gd name="connsiteY2377" fmla="*/ 893124 h 989011"/>
              <a:gd name="connsiteX2378" fmla="*/ 338620 w 1294427"/>
              <a:gd name="connsiteY2378" fmla="*/ 891152 h 989011"/>
              <a:gd name="connsiteX2379" fmla="*/ 334894 w 1294427"/>
              <a:gd name="connsiteY2379" fmla="*/ 890056 h 989011"/>
              <a:gd name="connsiteX2380" fmla="*/ 339606 w 1294427"/>
              <a:gd name="connsiteY2380" fmla="*/ 886549 h 989011"/>
              <a:gd name="connsiteX2381" fmla="*/ 338401 w 1294427"/>
              <a:gd name="connsiteY2381" fmla="*/ 882275 h 989011"/>
              <a:gd name="connsiteX2382" fmla="*/ 333141 w 1294427"/>
              <a:gd name="connsiteY2382" fmla="*/ 880741 h 989011"/>
              <a:gd name="connsiteX2383" fmla="*/ 331387 w 1294427"/>
              <a:gd name="connsiteY2383" fmla="*/ 877672 h 989011"/>
              <a:gd name="connsiteX2384" fmla="*/ 331387 w 1294427"/>
              <a:gd name="connsiteY2384" fmla="*/ 877672 h 989011"/>
              <a:gd name="connsiteX2385" fmla="*/ 346510 w 1294427"/>
              <a:gd name="connsiteY2385" fmla="*/ 884357 h 989011"/>
              <a:gd name="connsiteX2386" fmla="*/ 346510 w 1294427"/>
              <a:gd name="connsiteY2386" fmla="*/ 881618 h 989011"/>
              <a:gd name="connsiteX2387" fmla="*/ 342894 w 1294427"/>
              <a:gd name="connsiteY2387" fmla="*/ 879426 h 989011"/>
              <a:gd name="connsiteX2388" fmla="*/ 342456 w 1294427"/>
              <a:gd name="connsiteY2388" fmla="*/ 882275 h 989011"/>
              <a:gd name="connsiteX2389" fmla="*/ 346510 w 1294427"/>
              <a:gd name="connsiteY2389" fmla="*/ 884248 h 989011"/>
              <a:gd name="connsiteX2390" fmla="*/ 346510 w 1294427"/>
              <a:gd name="connsiteY2390" fmla="*/ 884248 h 989011"/>
              <a:gd name="connsiteX2391" fmla="*/ 370838 w 1294427"/>
              <a:gd name="connsiteY2391" fmla="*/ 880631 h 989011"/>
              <a:gd name="connsiteX2392" fmla="*/ 370400 w 1294427"/>
              <a:gd name="connsiteY2392" fmla="*/ 878330 h 989011"/>
              <a:gd name="connsiteX2393" fmla="*/ 374783 w 1294427"/>
              <a:gd name="connsiteY2393" fmla="*/ 878330 h 989011"/>
              <a:gd name="connsiteX2394" fmla="*/ 376208 w 1294427"/>
              <a:gd name="connsiteY2394" fmla="*/ 880850 h 989011"/>
              <a:gd name="connsiteX2395" fmla="*/ 371825 w 1294427"/>
              <a:gd name="connsiteY2395" fmla="*/ 881508 h 989011"/>
              <a:gd name="connsiteX2396" fmla="*/ 370838 w 1294427"/>
              <a:gd name="connsiteY2396" fmla="*/ 880741 h 989011"/>
              <a:gd name="connsiteX2397" fmla="*/ 370838 w 1294427"/>
              <a:gd name="connsiteY2397" fmla="*/ 880741 h 989011"/>
              <a:gd name="connsiteX2398" fmla="*/ 362619 w 1294427"/>
              <a:gd name="connsiteY2398" fmla="*/ 881618 h 989011"/>
              <a:gd name="connsiteX2399" fmla="*/ 365140 w 1294427"/>
              <a:gd name="connsiteY2399" fmla="*/ 879426 h 989011"/>
              <a:gd name="connsiteX2400" fmla="*/ 367551 w 1294427"/>
              <a:gd name="connsiteY2400" fmla="*/ 881727 h 989011"/>
              <a:gd name="connsiteX2401" fmla="*/ 362619 w 1294427"/>
              <a:gd name="connsiteY2401" fmla="*/ 881727 h 989011"/>
              <a:gd name="connsiteX2402" fmla="*/ 359661 w 1294427"/>
              <a:gd name="connsiteY2402" fmla="*/ 877125 h 989011"/>
              <a:gd name="connsiteX2403" fmla="*/ 360647 w 1294427"/>
              <a:gd name="connsiteY2403" fmla="*/ 873508 h 989011"/>
              <a:gd name="connsiteX2404" fmla="*/ 360647 w 1294427"/>
              <a:gd name="connsiteY2404" fmla="*/ 869673 h 989011"/>
              <a:gd name="connsiteX2405" fmla="*/ 362510 w 1294427"/>
              <a:gd name="connsiteY2405" fmla="*/ 870330 h 989011"/>
              <a:gd name="connsiteX2406" fmla="*/ 363715 w 1294427"/>
              <a:gd name="connsiteY2406" fmla="*/ 875152 h 989011"/>
              <a:gd name="connsiteX2407" fmla="*/ 359661 w 1294427"/>
              <a:gd name="connsiteY2407" fmla="*/ 877125 h 989011"/>
              <a:gd name="connsiteX2408" fmla="*/ 359661 w 1294427"/>
              <a:gd name="connsiteY2408" fmla="*/ 877125 h 989011"/>
              <a:gd name="connsiteX2409" fmla="*/ 351880 w 1294427"/>
              <a:gd name="connsiteY2409" fmla="*/ 872632 h 989011"/>
              <a:gd name="connsiteX2410" fmla="*/ 347058 w 1294427"/>
              <a:gd name="connsiteY2410" fmla="*/ 874056 h 989011"/>
              <a:gd name="connsiteX2411" fmla="*/ 347387 w 1294427"/>
              <a:gd name="connsiteY2411" fmla="*/ 877672 h 989011"/>
              <a:gd name="connsiteX2412" fmla="*/ 351661 w 1294427"/>
              <a:gd name="connsiteY2412" fmla="*/ 881179 h 989011"/>
              <a:gd name="connsiteX2413" fmla="*/ 355168 w 1294427"/>
              <a:gd name="connsiteY2413" fmla="*/ 879207 h 989011"/>
              <a:gd name="connsiteX2414" fmla="*/ 356373 w 1294427"/>
              <a:gd name="connsiteY2414" fmla="*/ 876905 h 989011"/>
              <a:gd name="connsiteX2415" fmla="*/ 353743 w 1294427"/>
              <a:gd name="connsiteY2415" fmla="*/ 875919 h 989011"/>
              <a:gd name="connsiteX2416" fmla="*/ 351880 w 1294427"/>
              <a:gd name="connsiteY2416" fmla="*/ 872632 h 989011"/>
              <a:gd name="connsiteX2417" fmla="*/ 351880 w 1294427"/>
              <a:gd name="connsiteY2417" fmla="*/ 872632 h 989011"/>
              <a:gd name="connsiteX2418" fmla="*/ 574230 w 1294427"/>
              <a:gd name="connsiteY2418" fmla="*/ 677021 h 989011"/>
              <a:gd name="connsiteX2419" fmla="*/ 572914 w 1294427"/>
              <a:gd name="connsiteY2419" fmla="*/ 675158 h 989011"/>
              <a:gd name="connsiteX2420" fmla="*/ 577298 w 1294427"/>
              <a:gd name="connsiteY2420" fmla="*/ 673514 h 989011"/>
              <a:gd name="connsiteX2421" fmla="*/ 575983 w 1294427"/>
              <a:gd name="connsiteY2421" fmla="*/ 676254 h 989011"/>
              <a:gd name="connsiteX2422" fmla="*/ 574230 w 1294427"/>
              <a:gd name="connsiteY2422" fmla="*/ 676911 h 989011"/>
              <a:gd name="connsiteX2423" fmla="*/ 574230 w 1294427"/>
              <a:gd name="connsiteY2423" fmla="*/ 676911 h 989011"/>
              <a:gd name="connsiteX2424" fmla="*/ 564476 w 1294427"/>
              <a:gd name="connsiteY2424" fmla="*/ 679213 h 989011"/>
              <a:gd name="connsiteX2425" fmla="*/ 562065 w 1294427"/>
              <a:gd name="connsiteY2425" fmla="*/ 678117 h 989011"/>
              <a:gd name="connsiteX2426" fmla="*/ 562504 w 1294427"/>
              <a:gd name="connsiteY2426" fmla="*/ 673953 h 989011"/>
              <a:gd name="connsiteX2427" fmla="*/ 568202 w 1294427"/>
              <a:gd name="connsiteY2427" fmla="*/ 670336 h 989011"/>
              <a:gd name="connsiteX2428" fmla="*/ 572147 w 1294427"/>
              <a:gd name="connsiteY2428" fmla="*/ 668035 h 989011"/>
              <a:gd name="connsiteX2429" fmla="*/ 572695 w 1294427"/>
              <a:gd name="connsiteY2429" fmla="*/ 670446 h 989011"/>
              <a:gd name="connsiteX2430" fmla="*/ 567326 w 1294427"/>
              <a:gd name="connsiteY2430" fmla="*/ 677021 h 989011"/>
              <a:gd name="connsiteX2431" fmla="*/ 564476 w 1294427"/>
              <a:gd name="connsiteY2431" fmla="*/ 679322 h 989011"/>
              <a:gd name="connsiteX2432" fmla="*/ 564476 w 1294427"/>
              <a:gd name="connsiteY2432" fmla="*/ 679322 h 989011"/>
              <a:gd name="connsiteX2433" fmla="*/ 380263 w 1294427"/>
              <a:gd name="connsiteY2433" fmla="*/ 861783 h 989011"/>
              <a:gd name="connsiteX2434" fmla="*/ 381578 w 1294427"/>
              <a:gd name="connsiteY2434" fmla="*/ 857509 h 989011"/>
              <a:gd name="connsiteX2435" fmla="*/ 383550 w 1294427"/>
              <a:gd name="connsiteY2435" fmla="*/ 855207 h 989011"/>
              <a:gd name="connsiteX2436" fmla="*/ 385852 w 1294427"/>
              <a:gd name="connsiteY2436" fmla="*/ 855865 h 989011"/>
              <a:gd name="connsiteX2437" fmla="*/ 389906 w 1294427"/>
              <a:gd name="connsiteY2437" fmla="*/ 852906 h 989011"/>
              <a:gd name="connsiteX2438" fmla="*/ 391769 w 1294427"/>
              <a:gd name="connsiteY2438" fmla="*/ 851810 h 989011"/>
              <a:gd name="connsiteX2439" fmla="*/ 395714 w 1294427"/>
              <a:gd name="connsiteY2439" fmla="*/ 843920 h 989011"/>
              <a:gd name="connsiteX2440" fmla="*/ 397468 w 1294427"/>
              <a:gd name="connsiteY2440" fmla="*/ 844139 h 989011"/>
              <a:gd name="connsiteX2441" fmla="*/ 401961 w 1294427"/>
              <a:gd name="connsiteY2441" fmla="*/ 847975 h 989011"/>
              <a:gd name="connsiteX2442" fmla="*/ 404262 w 1294427"/>
              <a:gd name="connsiteY2442" fmla="*/ 846002 h 989011"/>
              <a:gd name="connsiteX2443" fmla="*/ 408645 w 1294427"/>
              <a:gd name="connsiteY2443" fmla="*/ 846550 h 989011"/>
              <a:gd name="connsiteX2444" fmla="*/ 412481 w 1294427"/>
              <a:gd name="connsiteY2444" fmla="*/ 844797 h 989011"/>
              <a:gd name="connsiteX2445" fmla="*/ 413796 w 1294427"/>
              <a:gd name="connsiteY2445" fmla="*/ 842715 h 989011"/>
              <a:gd name="connsiteX2446" fmla="*/ 420261 w 1294427"/>
              <a:gd name="connsiteY2446" fmla="*/ 843153 h 989011"/>
              <a:gd name="connsiteX2447" fmla="*/ 423330 w 1294427"/>
              <a:gd name="connsiteY2447" fmla="*/ 847427 h 989011"/>
              <a:gd name="connsiteX2448" fmla="*/ 421029 w 1294427"/>
              <a:gd name="connsiteY2448" fmla="*/ 851810 h 989011"/>
              <a:gd name="connsiteX2449" fmla="*/ 427494 w 1294427"/>
              <a:gd name="connsiteY2449" fmla="*/ 857947 h 989011"/>
              <a:gd name="connsiteX2450" fmla="*/ 427494 w 1294427"/>
              <a:gd name="connsiteY2450" fmla="*/ 860467 h 989011"/>
              <a:gd name="connsiteX2451" fmla="*/ 421248 w 1294427"/>
              <a:gd name="connsiteY2451" fmla="*/ 858933 h 989011"/>
              <a:gd name="connsiteX2452" fmla="*/ 417631 w 1294427"/>
              <a:gd name="connsiteY2452" fmla="*/ 862002 h 989011"/>
              <a:gd name="connsiteX2453" fmla="*/ 410289 w 1294427"/>
              <a:gd name="connsiteY2453" fmla="*/ 862988 h 989011"/>
              <a:gd name="connsiteX2454" fmla="*/ 405139 w 1294427"/>
              <a:gd name="connsiteY2454" fmla="*/ 861454 h 989011"/>
              <a:gd name="connsiteX2455" fmla="*/ 396481 w 1294427"/>
              <a:gd name="connsiteY2455" fmla="*/ 861673 h 989011"/>
              <a:gd name="connsiteX2456" fmla="*/ 391440 w 1294427"/>
              <a:gd name="connsiteY2456" fmla="*/ 867262 h 989011"/>
              <a:gd name="connsiteX2457" fmla="*/ 389468 w 1294427"/>
              <a:gd name="connsiteY2457" fmla="*/ 866933 h 989011"/>
              <a:gd name="connsiteX2458" fmla="*/ 385852 w 1294427"/>
              <a:gd name="connsiteY2458" fmla="*/ 868577 h 989011"/>
              <a:gd name="connsiteX2459" fmla="*/ 381249 w 1294427"/>
              <a:gd name="connsiteY2459" fmla="*/ 866056 h 989011"/>
              <a:gd name="connsiteX2460" fmla="*/ 380153 w 1294427"/>
              <a:gd name="connsiteY2460" fmla="*/ 862002 h 98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Lst>
            <a:rect l="l" t="t" r="r" b="b"/>
            <a:pathLst>
              <a:path w="1294427" h="989011">
                <a:moveTo>
                  <a:pt x="1166431" y="945068"/>
                </a:moveTo>
                <a:lnTo>
                  <a:pt x="1166650" y="943643"/>
                </a:lnTo>
                <a:lnTo>
                  <a:pt x="1166650" y="939917"/>
                </a:lnTo>
                <a:lnTo>
                  <a:pt x="1168294" y="939150"/>
                </a:lnTo>
                <a:lnTo>
                  <a:pt x="1168075" y="936849"/>
                </a:lnTo>
                <a:lnTo>
                  <a:pt x="1169171" y="934876"/>
                </a:lnTo>
                <a:lnTo>
                  <a:pt x="1168075" y="932246"/>
                </a:lnTo>
                <a:lnTo>
                  <a:pt x="1165554" y="931041"/>
                </a:lnTo>
                <a:lnTo>
                  <a:pt x="1165335" y="926219"/>
                </a:lnTo>
                <a:lnTo>
                  <a:pt x="1162924" y="921507"/>
                </a:lnTo>
                <a:lnTo>
                  <a:pt x="1157774" y="917890"/>
                </a:lnTo>
                <a:lnTo>
                  <a:pt x="1154596" y="915589"/>
                </a:lnTo>
                <a:lnTo>
                  <a:pt x="1153500" y="912411"/>
                </a:lnTo>
                <a:lnTo>
                  <a:pt x="1149007" y="906274"/>
                </a:lnTo>
                <a:lnTo>
                  <a:pt x="1145719" y="904959"/>
                </a:lnTo>
                <a:lnTo>
                  <a:pt x="1141665" y="904959"/>
                </a:lnTo>
                <a:cubicBezTo>
                  <a:pt x="1141665" y="904959"/>
                  <a:pt x="1141665" y="903096"/>
                  <a:pt x="1141665" y="903096"/>
                </a:cubicBezTo>
                <a:lnTo>
                  <a:pt x="1143199" y="900795"/>
                </a:lnTo>
                <a:lnTo>
                  <a:pt x="1142541" y="897288"/>
                </a:lnTo>
                <a:lnTo>
                  <a:pt x="1140350" y="895316"/>
                </a:lnTo>
                <a:lnTo>
                  <a:pt x="1139254" y="892576"/>
                </a:lnTo>
                <a:lnTo>
                  <a:pt x="1141993" y="890275"/>
                </a:lnTo>
                <a:lnTo>
                  <a:pt x="1143637" y="889617"/>
                </a:lnTo>
                <a:lnTo>
                  <a:pt x="1142980" y="887535"/>
                </a:lnTo>
                <a:lnTo>
                  <a:pt x="1140240" y="885672"/>
                </a:lnTo>
                <a:lnTo>
                  <a:pt x="1137720" y="885672"/>
                </a:lnTo>
                <a:lnTo>
                  <a:pt x="1137720" y="882823"/>
                </a:lnTo>
                <a:lnTo>
                  <a:pt x="1141665" y="880083"/>
                </a:lnTo>
                <a:lnTo>
                  <a:pt x="1140788" y="862440"/>
                </a:lnTo>
                <a:lnTo>
                  <a:pt x="1141007" y="845454"/>
                </a:lnTo>
                <a:lnTo>
                  <a:pt x="1142761" y="831537"/>
                </a:lnTo>
                <a:lnTo>
                  <a:pt x="1141336" y="827373"/>
                </a:lnTo>
                <a:lnTo>
                  <a:pt x="1140788" y="822989"/>
                </a:lnTo>
                <a:lnTo>
                  <a:pt x="1143089" y="818496"/>
                </a:lnTo>
                <a:lnTo>
                  <a:pt x="1142432" y="814113"/>
                </a:lnTo>
                <a:lnTo>
                  <a:pt x="1140131" y="810277"/>
                </a:lnTo>
                <a:lnTo>
                  <a:pt x="1139254" y="801620"/>
                </a:lnTo>
                <a:lnTo>
                  <a:pt x="1133884" y="795593"/>
                </a:lnTo>
                <a:lnTo>
                  <a:pt x="1132131" y="786716"/>
                </a:lnTo>
                <a:lnTo>
                  <a:pt x="1133336" y="782552"/>
                </a:lnTo>
                <a:lnTo>
                  <a:pt x="1128295" y="768635"/>
                </a:lnTo>
                <a:lnTo>
                  <a:pt x="1129391" y="765347"/>
                </a:lnTo>
                <a:lnTo>
                  <a:pt x="1133007" y="758882"/>
                </a:lnTo>
                <a:lnTo>
                  <a:pt x="1131802" y="755265"/>
                </a:lnTo>
                <a:lnTo>
                  <a:pt x="1131583" y="750772"/>
                </a:lnTo>
                <a:lnTo>
                  <a:pt x="1126542" y="746827"/>
                </a:lnTo>
                <a:lnTo>
                  <a:pt x="1119200" y="747375"/>
                </a:lnTo>
                <a:lnTo>
                  <a:pt x="1110871" y="749786"/>
                </a:lnTo>
                <a:lnTo>
                  <a:pt x="1109008" y="750991"/>
                </a:lnTo>
                <a:lnTo>
                  <a:pt x="1100351" y="753731"/>
                </a:lnTo>
                <a:lnTo>
                  <a:pt x="1094981" y="759101"/>
                </a:lnTo>
                <a:lnTo>
                  <a:pt x="1088187" y="769183"/>
                </a:lnTo>
                <a:lnTo>
                  <a:pt x="1082488" y="772361"/>
                </a:lnTo>
                <a:lnTo>
                  <a:pt x="1074489" y="773347"/>
                </a:lnTo>
                <a:lnTo>
                  <a:pt x="1065283" y="774881"/>
                </a:lnTo>
                <a:lnTo>
                  <a:pt x="1063530" y="775210"/>
                </a:lnTo>
                <a:lnTo>
                  <a:pt x="1063749" y="771374"/>
                </a:lnTo>
                <a:lnTo>
                  <a:pt x="1068023" y="764909"/>
                </a:lnTo>
                <a:lnTo>
                  <a:pt x="1065612" y="758662"/>
                </a:lnTo>
                <a:lnTo>
                  <a:pt x="1058708" y="731047"/>
                </a:lnTo>
                <a:lnTo>
                  <a:pt x="1054325" y="718554"/>
                </a:lnTo>
                <a:lnTo>
                  <a:pt x="1052462" y="712636"/>
                </a:lnTo>
                <a:lnTo>
                  <a:pt x="1057503" y="702116"/>
                </a:lnTo>
                <a:lnTo>
                  <a:pt x="1045558" y="700582"/>
                </a:lnTo>
                <a:lnTo>
                  <a:pt x="1036353" y="705623"/>
                </a:lnTo>
                <a:lnTo>
                  <a:pt x="1031312" y="702993"/>
                </a:lnTo>
                <a:lnTo>
                  <a:pt x="1015531" y="702774"/>
                </a:lnTo>
                <a:lnTo>
                  <a:pt x="1294427" y="193857"/>
                </a:lnTo>
                <a:lnTo>
                  <a:pt x="1293660" y="191775"/>
                </a:lnTo>
                <a:lnTo>
                  <a:pt x="1288619" y="190241"/>
                </a:lnTo>
                <a:lnTo>
                  <a:pt x="1284784" y="190898"/>
                </a:lnTo>
                <a:lnTo>
                  <a:pt x="1282154" y="187940"/>
                </a:lnTo>
                <a:lnTo>
                  <a:pt x="1280400" y="178625"/>
                </a:lnTo>
                <a:lnTo>
                  <a:pt x="1277770" y="173584"/>
                </a:lnTo>
                <a:lnTo>
                  <a:pt x="1274592" y="171721"/>
                </a:lnTo>
                <a:lnTo>
                  <a:pt x="1273606" y="166461"/>
                </a:lnTo>
                <a:lnTo>
                  <a:pt x="1270428" y="160214"/>
                </a:lnTo>
                <a:lnTo>
                  <a:pt x="1268346" y="158132"/>
                </a:lnTo>
                <a:lnTo>
                  <a:pt x="1259798" y="157803"/>
                </a:lnTo>
                <a:lnTo>
                  <a:pt x="1258374" y="159228"/>
                </a:lnTo>
                <a:lnTo>
                  <a:pt x="1251470" y="158351"/>
                </a:lnTo>
                <a:lnTo>
                  <a:pt x="1245442" y="159776"/>
                </a:lnTo>
                <a:lnTo>
                  <a:pt x="1242703" y="157694"/>
                </a:lnTo>
                <a:lnTo>
                  <a:pt x="1240840" y="158351"/>
                </a:lnTo>
                <a:lnTo>
                  <a:pt x="1238758" y="157146"/>
                </a:lnTo>
                <a:lnTo>
                  <a:pt x="1237224" y="158571"/>
                </a:lnTo>
                <a:lnTo>
                  <a:pt x="1234484" y="158023"/>
                </a:lnTo>
                <a:lnTo>
                  <a:pt x="1234155" y="156817"/>
                </a:lnTo>
                <a:lnTo>
                  <a:pt x="1236456" y="156269"/>
                </a:lnTo>
                <a:lnTo>
                  <a:pt x="1236785" y="153968"/>
                </a:lnTo>
                <a:lnTo>
                  <a:pt x="1232621" y="151228"/>
                </a:lnTo>
                <a:lnTo>
                  <a:pt x="1229881" y="152763"/>
                </a:lnTo>
                <a:lnTo>
                  <a:pt x="1226813" y="151557"/>
                </a:lnTo>
                <a:lnTo>
                  <a:pt x="1227470" y="150023"/>
                </a:lnTo>
                <a:lnTo>
                  <a:pt x="1229552" y="148489"/>
                </a:lnTo>
                <a:lnTo>
                  <a:pt x="1227799" y="146626"/>
                </a:lnTo>
                <a:lnTo>
                  <a:pt x="1225060" y="146955"/>
                </a:lnTo>
                <a:lnTo>
                  <a:pt x="1221443" y="146297"/>
                </a:lnTo>
                <a:lnTo>
                  <a:pt x="1221772" y="143886"/>
                </a:lnTo>
                <a:lnTo>
                  <a:pt x="1218265" y="140379"/>
                </a:lnTo>
                <a:lnTo>
                  <a:pt x="1211142" y="135119"/>
                </a:lnTo>
                <a:lnTo>
                  <a:pt x="1209608" y="135667"/>
                </a:lnTo>
                <a:lnTo>
                  <a:pt x="1207745" y="134243"/>
                </a:lnTo>
                <a:lnTo>
                  <a:pt x="1205663" y="134243"/>
                </a:lnTo>
                <a:lnTo>
                  <a:pt x="1203361" y="136325"/>
                </a:lnTo>
                <a:lnTo>
                  <a:pt x="1203909" y="134571"/>
                </a:lnTo>
                <a:lnTo>
                  <a:pt x="1203252" y="132708"/>
                </a:lnTo>
                <a:lnTo>
                  <a:pt x="1199745" y="130845"/>
                </a:lnTo>
                <a:lnTo>
                  <a:pt x="1197005" y="135229"/>
                </a:lnTo>
                <a:lnTo>
                  <a:pt x="1194595" y="133475"/>
                </a:lnTo>
                <a:lnTo>
                  <a:pt x="1194814" y="130517"/>
                </a:lnTo>
                <a:lnTo>
                  <a:pt x="1196567" y="129311"/>
                </a:lnTo>
                <a:lnTo>
                  <a:pt x="1195143" y="127229"/>
                </a:lnTo>
                <a:lnTo>
                  <a:pt x="1191307" y="125695"/>
                </a:lnTo>
                <a:lnTo>
                  <a:pt x="1187800" y="126572"/>
                </a:lnTo>
                <a:lnTo>
                  <a:pt x="1189006" y="124489"/>
                </a:lnTo>
                <a:lnTo>
                  <a:pt x="1188677" y="122736"/>
                </a:lnTo>
                <a:lnTo>
                  <a:pt x="1184732" y="120106"/>
                </a:lnTo>
                <a:lnTo>
                  <a:pt x="1181444" y="115942"/>
                </a:lnTo>
                <a:lnTo>
                  <a:pt x="1182102" y="114517"/>
                </a:lnTo>
                <a:lnTo>
                  <a:pt x="1180677" y="112764"/>
                </a:lnTo>
                <a:lnTo>
                  <a:pt x="1177609" y="111887"/>
                </a:lnTo>
                <a:lnTo>
                  <a:pt x="1175417" y="113640"/>
                </a:lnTo>
                <a:lnTo>
                  <a:pt x="1166102" y="122407"/>
                </a:lnTo>
                <a:lnTo>
                  <a:pt x="1156020" y="127448"/>
                </a:lnTo>
                <a:lnTo>
                  <a:pt x="1164897" y="121421"/>
                </a:lnTo>
                <a:lnTo>
                  <a:pt x="1170267" y="113312"/>
                </a:lnTo>
                <a:lnTo>
                  <a:pt x="1175636" y="107942"/>
                </a:lnTo>
                <a:lnTo>
                  <a:pt x="1176842" y="102024"/>
                </a:lnTo>
                <a:lnTo>
                  <a:pt x="1173773" y="99942"/>
                </a:lnTo>
                <a:lnTo>
                  <a:pt x="1167308" y="95449"/>
                </a:lnTo>
                <a:lnTo>
                  <a:pt x="1161390" y="95449"/>
                </a:lnTo>
                <a:lnTo>
                  <a:pt x="1155363" y="97860"/>
                </a:lnTo>
                <a:lnTo>
                  <a:pt x="1151527" y="97860"/>
                </a:lnTo>
                <a:lnTo>
                  <a:pt x="1149664" y="99285"/>
                </a:lnTo>
                <a:lnTo>
                  <a:pt x="1142870" y="100381"/>
                </a:lnTo>
                <a:lnTo>
                  <a:pt x="1136405" y="107504"/>
                </a:lnTo>
                <a:lnTo>
                  <a:pt x="1130816" y="111668"/>
                </a:lnTo>
                <a:lnTo>
                  <a:pt x="1135309" y="106627"/>
                </a:lnTo>
                <a:lnTo>
                  <a:pt x="1134651" y="100161"/>
                </a:lnTo>
                <a:lnTo>
                  <a:pt x="1135637" y="94572"/>
                </a:lnTo>
                <a:lnTo>
                  <a:pt x="1135418" y="90518"/>
                </a:lnTo>
                <a:lnTo>
                  <a:pt x="1127747" y="85915"/>
                </a:lnTo>
                <a:lnTo>
                  <a:pt x="1127747" y="83943"/>
                </a:lnTo>
                <a:lnTo>
                  <a:pt x="1132131" y="82189"/>
                </a:lnTo>
                <a:lnTo>
                  <a:pt x="1135966" y="81970"/>
                </a:lnTo>
                <a:lnTo>
                  <a:pt x="1135637" y="80107"/>
                </a:lnTo>
                <a:lnTo>
                  <a:pt x="1123912" y="73532"/>
                </a:lnTo>
                <a:lnTo>
                  <a:pt x="1122816" y="70573"/>
                </a:lnTo>
                <a:lnTo>
                  <a:pt x="1125227" y="66847"/>
                </a:lnTo>
                <a:lnTo>
                  <a:pt x="1131692" y="63669"/>
                </a:lnTo>
                <a:lnTo>
                  <a:pt x="1134980" y="60053"/>
                </a:lnTo>
                <a:lnTo>
                  <a:pt x="1132569" y="57313"/>
                </a:lnTo>
                <a:lnTo>
                  <a:pt x="1129939" y="52163"/>
                </a:lnTo>
                <a:lnTo>
                  <a:pt x="1127747" y="51944"/>
                </a:lnTo>
                <a:lnTo>
                  <a:pt x="1125227" y="53149"/>
                </a:lnTo>
                <a:lnTo>
                  <a:pt x="1123364" y="49971"/>
                </a:lnTo>
                <a:lnTo>
                  <a:pt x="1119748" y="48108"/>
                </a:lnTo>
                <a:lnTo>
                  <a:pt x="1115145" y="48656"/>
                </a:lnTo>
                <a:lnTo>
                  <a:pt x="1109666" y="46355"/>
                </a:lnTo>
                <a:lnTo>
                  <a:pt x="1106926" y="45478"/>
                </a:lnTo>
                <a:lnTo>
                  <a:pt x="1103310" y="46574"/>
                </a:lnTo>
                <a:lnTo>
                  <a:pt x="1097940" y="46574"/>
                </a:lnTo>
                <a:cubicBezTo>
                  <a:pt x="1097940" y="46574"/>
                  <a:pt x="1095420" y="50629"/>
                  <a:pt x="1095420" y="50629"/>
                </a:cubicBezTo>
                <a:lnTo>
                  <a:pt x="1095420" y="52820"/>
                </a:lnTo>
                <a:cubicBezTo>
                  <a:pt x="1095420" y="52820"/>
                  <a:pt x="1092570" y="48766"/>
                  <a:pt x="1092570" y="48766"/>
                </a:cubicBezTo>
                <a:lnTo>
                  <a:pt x="1094324" y="44821"/>
                </a:lnTo>
                <a:lnTo>
                  <a:pt x="1096406" y="43506"/>
                </a:lnTo>
                <a:lnTo>
                  <a:pt x="1096077" y="39560"/>
                </a:lnTo>
                <a:lnTo>
                  <a:pt x="1097721" y="36273"/>
                </a:lnTo>
                <a:lnTo>
                  <a:pt x="1100132" y="34848"/>
                </a:lnTo>
                <a:lnTo>
                  <a:pt x="1100570" y="30355"/>
                </a:lnTo>
                <a:lnTo>
                  <a:pt x="1101995" y="26191"/>
                </a:lnTo>
                <a:lnTo>
                  <a:pt x="1100570" y="23451"/>
                </a:lnTo>
                <a:lnTo>
                  <a:pt x="1099036" y="23232"/>
                </a:lnTo>
                <a:lnTo>
                  <a:pt x="1093337" y="28602"/>
                </a:lnTo>
                <a:lnTo>
                  <a:pt x="1092132" y="32766"/>
                </a:lnTo>
                <a:lnTo>
                  <a:pt x="1090926" y="32766"/>
                </a:lnTo>
                <a:cubicBezTo>
                  <a:pt x="1090926" y="32766"/>
                  <a:pt x="1087639" y="30465"/>
                  <a:pt x="1087639" y="30465"/>
                </a:cubicBezTo>
                <a:lnTo>
                  <a:pt x="1082817" y="32328"/>
                </a:lnTo>
                <a:lnTo>
                  <a:pt x="1081831" y="34739"/>
                </a:lnTo>
                <a:lnTo>
                  <a:pt x="1082817" y="39560"/>
                </a:lnTo>
                <a:lnTo>
                  <a:pt x="1079639" y="42958"/>
                </a:lnTo>
                <a:lnTo>
                  <a:pt x="1077338" y="43177"/>
                </a:lnTo>
                <a:lnTo>
                  <a:pt x="1076023" y="41314"/>
                </a:lnTo>
                <a:lnTo>
                  <a:pt x="1073393" y="47341"/>
                </a:lnTo>
                <a:lnTo>
                  <a:pt x="1073174" y="52163"/>
                </a:lnTo>
                <a:lnTo>
                  <a:pt x="1071311" y="47231"/>
                </a:lnTo>
                <a:lnTo>
                  <a:pt x="1071311" y="42300"/>
                </a:lnTo>
                <a:cubicBezTo>
                  <a:pt x="1071311" y="42300"/>
                  <a:pt x="1073612" y="38245"/>
                  <a:pt x="1073612" y="38245"/>
                </a:cubicBezTo>
                <a:lnTo>
                  <a:pt x="1071530" y="37588"/>
                </a:lnTo>
                <a:lnTo>
                  <a:pt x="1068352" y="40875"/>
                </a:lnTo>
                <a:lnTo>
                  <a:pt x="1067037" y="44053"/>
                </a:lnTo>
                <a:lnTo>
                  <a:pt x="1063420" y="45149"/>
                </a:lnTo>
                <a:lnTo>
                  <a:pt x="1066160" y="38026"/>
                </a:lnTo>
                <a:lnTo>
                  <a:pt x="1063420" y="33424"/>
                </a:lnTo>
                <a:lnTo>
                  <a:pt x="1059037" y="33972"/>
                </a:lnTo>
                <a:lnTo>
                  <a:pt x="1059804" y="30794"/>
                </a:lnTo>
                <a:lnTo>
                  <a:pt x="1065393" y="26520"/>
                </a:lnTo>
                <a:lnTo>
                  <a:pt x="1070215" y="25314"/>
                </a:lnTo>
                <a:lnTo>
                  <a:pt x="1075475" y="29369"/>
                </a:lnTo>
                <a:lnTo>
                  <a:pt x="1082050" y="26629"/>
                </a:lnTo>
                <a:lnTo>
                  <a:pt x="1086433" y="25424"/>
                </a:lnTo>
                <a:lnTo>
                  <a:pt x="1091255" y="20602"/>
                </a:lnTo>
                <a:lnTo>
                  <a:pt x="1091803" y="18410"/>
                </a:lnTo>
                <a:lnTo>
                  <a:pt x="1093118" y="16109"/>
                </a:lnTo>
                <a:lnTo>
                  <a:pt x="1092132" y="14027"/>
                </a:lnTo>
                <a:lnTo>
                  <a:pt x="1086433" y="11726"/>
                </a:lnTo>
                <a:lnTo>
                  <a:pt x="1084571" y="11726"/>
                </a:lnTo>
                <a:cubicBezTo>
                  <a:pt x="1084571" y="11726"/>
                  <a:pt x="1084351" y="7781"/>
                  <a:pt x="1084351" y="7781"/>
                </a:cubicBezTo>
                <a:lnTo>
                  <a:pt x="1082488" y="5918"/>
                </a:lnTo>
                <a:lnTo>
                  <a:pt x="1080954" y="4603"/>
                </a:lnTo>
                <a:lnTo>
                  <a:pt x="1081831" y="3178"/>
                </a:lnTo>
                <a:lnTo>
                  <a:pt x="1084242" y="2301"/>
                </a:lnTo>
                <a:lnTo>
                  <a:pt x="1085228" y="438"/>
                </a:lnTo>
                <a:lnTo>
                  <a:pt x="1082927" y="0"/>
                </a:lnTo>
                <a:lnTo>
                  <a:pt x="1073941" y="4383"/>
                </a:lnTo>
                <a:lnTo>
                  <a:pt x="1071749" y="6356"/>
                </a:lnTo>
                <a:lnTo>
                  <a:pt x="1065503" y="6904"/>
                </a:lnTo>
                <a:lnTo>
                  <a:pt x="1060462" y="9972"/>
                </a:lnTo>
                <a:lnTo>
                  <a:pt x="1050161" y="18191"/>
                </a:lnTo>
                <a:lnTo>
                  <a:pt x="1044133" y="20493"/>
                </a:lnTo>
                <a:lnTo>
                  <a:pt x="1032846" y="20493"/>
                </a:lnTo>
                <a:cubicBezTo>
                  <a:pt x="1032846" y="20493"/>
                  <a:pt x="1026600" y="16438"/>
                  <a:pt x="1026600" y="16438"/>
                </a:cubicBezTo>
                <a:lnTo>
                  <a:pt x="1023970" y="14575"/>
                </a:lnTo>
                <a:lnTo>
                  <a:pt x="1023422" y="17205"/>
                </a:lnTo>
                <a:lnTo>
                  <a:pt x="1019915" y="16657"/>
                </a:lnTo>
                <a:lnTo>
                  <a:pt x="1015093" y="12493"/>
                </a:lnTo>
                <a:lnTo>
                  <a:pt x="1011148" y="14356"/>
                </a:lnTo>
                <a:lnTo>
                  <a:pt x="1009723" y="18191"/>
                </a:lnTo>
                <a:lnTo>
                  <a:pt x="1007313" y="18410"/>
                </a:lnTo>
                <a:lnTo>
                  <a:pt x="1006107" y="15342"/>
                </a:lnTo>
                <a:lnTo>
                  <a:pt x="1007203" y="12383"/>
                </a:lnTo>
                <a:lnTo>
                  <a:pt x="1011367" y="10630"/>
                </a:lnTo>
                <a:lnTo>
                  <a:pt x="1009066" y="8548"/>
                </a:lnTo>
                <a:lnTo>
                  <a:pt x="1003367" y="10301"/>
                </a:lnTo>
                <a:lnTo>
                  <a:pt x="994381" y="15123"/>
                </a:lnTo>
                <a:lnTo>
                  <a:pt x="987806" y="18410"/>
                </a:lnTo>
                <a:lnTo>
                  <a:pt x="985395" y="23451"/>
                </a:lnTo>
                <a:lnTo>
                  <a:pt x="986382" y="27616"/>
                </a:lnTo>
                <a:lnTo>
                  <a:pt x="992080" y="29040"/>
                </a:lnTo>
                <a:lnTo>
                  <a:pt x="988792" y="31780"/>
                </a:lnTo>
                <a:lnTo>
                  <a:pt x="982546" y="31780"/>
                </a:lnTo>
                <a:lnTo>
                  <a:pt x="976519" y="37040"/>
                </a:lnTo>
                <a:lnTo>
                  <a:pt x="971807" y="47670"/>
                </a:lnTo>
                <a:lnTo>
                  <a:pt x="969177" y="55779"/>
                </a:lnTo>
                <a:lnTo>
                  <a:pt x="966875" y="56108"/>
                </a:lnTo>
                <a:lnTo>
                  <a:pt x="965889" y="54355"/>
                </a:lnTo>
                <a:lnTo>
                  <a:pt x="967423" y="46245"/>
                </a:lnTo>
                <a:lnTo>
                  <a:pt x="974546" y="35506"/>
                </a:lnTo>
                <a:lnTo>
                  <a:pt x="974875" y="32437"/>
                </a:lnTo>
                <a:lnTo>
                  <a:pt x="972464" y="32218"/>
                </a:lnTo>
                <a:lnTo>
                  <a:pt x="960300" y="37369"/>
                </a:lnTo>
                <a:lnTo>
                  <a:pt x="955259" y="37369"/>
                </a:lnTo>
                <a:lnTo>
                  <a:pt x="952191" y="35835"/>
                </a:lnTo>
                <a:lnTo>
                  <a:pt x="948575" y="31013"/>
                </a:lnTo>
                <a:lnTo>
                  <a:pt x="942876" y="29588"/>
                </a:lnTo>
                <a:lnTo>
                  <a:pt x="939917" y="29807"/>
                </a:lnTo>
                <a:lnTo>
                  <a:pt x="940465" y="31561"/>
                </a:lnTo>
                <a:lnTo>
                  <a:pt x="947588" y="34739"/>
                </a:lnTo>
                <a:lnTo>
                  <a:pt x="950218" y="37807"/>
                </a:lnTo>
                <a:lnTo>
                  <a:pt x="947807" y="39232"/>
                </a:lnTo>
                <a:lnTo>
                  <a:pt x="940904" y="37478"/>
                </a:lnTo>
                <a:lnTo>
                  <a:pt x="932794" y="36273"/>
                </a:lnTo>
                <a:lnTo>
                  <a:pt x="922931" y="41095"/>
                </a:lnTo>
                <a:lnTo>
                  <a:pt x="910439" y="51505"/>
                </a:lnTo>
                <a:lnTo>
                  <a:pt x="896521" y="58080"/>
                </a:lnTo>
                <a:lnTo>
                  <a:pt x="886987" y="65204"/>
                </a:lnTo>
                <a:lnTo>
                  <a:pt x="876905" y="74190"/>
                </a:lnTo>
                <a:lnTo>
                  <a:pt x="864741" y="85148"/>
                </a:lnTo>
                <a:lnTo>
                  <a:pt x="856742" y="88436"/>
                </a:lnTo>
                <a:lnTo>
                  <a:pt x="852577" y="89093"/>
                </a:lnTo>
                <a:lnTo>
                  <a:pt x="845783" y="93038"/>
                </a:lnTo>
                <a:lnTo>
                  <a:pt x="840413" y="93367"/>
                </a:lnTo>
                <a:lnTo>
                  <a:pt x="832304" y="98408"/>
                </a:lnTo>
                <a:lnTo>
                  <a:pt x="825181" y="98627"/>
                </a:lnTo>
                <a:lnTo>
                  <a:pt x="821565" y="95888"/>
                </a:lnTo>
                <a:lnTo>
                  <a:pt x="814442" y="95230"/>
                </a:lnTo>
                <a:lnTo>
                  <a:pt x="807866" y="91285"/>
                </a:lnTo>
                <a:lnTo>
                  <a:pt x="803045" y="88655"/>
                </a:lnTo>
                <a:lnTo>
                  <a:pt x="795702" y="85039"/>
                </a:lnTo>
                <a:lnTo>
                  <a:pt x="792963" y="85696"/>
                </a:lnTo>
                <a:lnTo>
                  <a:pt x="787264" y="91285"/>
                </a:lnTo>
                <a:lnTo>
                  <a:pt x="778717" y="100490"/>
                </a:lnTo>
                <a:lnTo>
                  <a:pt x="776525" y="106079"/>
                </a:lnTo>
                <a:lnTo>
                  <a:pt x="771813" y="110572"/>
                </a:lnTo>
                <a:lnTo>
                  <a:pt x="769402" y="116490"/>
                </a:lnTo>
                <a:lnTo>
                  <a:pt x="765785" y="115942"/>
                </a:lnTo>
                <a:lnTo>
                  <a:pt x="762717" y="113640"/>
                </a:lnTo>
                <a:lnTo>
                  <a:pt x="759977" y="115503"/>
                </a:lnTo>
                <a:lnTo>
                  <a:pt x="764361" y="125585"/>
                </a:lnTo>
                <a:lnTo>
                  <a:pt x="770279" y="146845"/>
                </a:lnTo>
                <a:lnTo>
                  <a:pt x="776196" y="163173"/>
                </a:lnTo>
                <a:lnTo>
                  <a:pt x="778607" y="177748"/>
                </a:lnTo>
                <a:lnTo>
                  <a:pt x="777182" y="190898"/>
                </a:lnTo>
                <a:lnTo>
                  <a:pt x="771593" y="200980"/>
                </a:lnTo>
                <a:lnTo>
                  <a:pt x="767429" y="207008"/>
                </a:lnTo>
                <a:lnTo>
                  <a:pt x="767429" y="209638"/>
                </a:lnTo>
                <a:lnTo>
                  <a:pt x="776415" y="220596"/>
                </a:lnTo>
                <a:lnTo>
                  <a:pt x="781456" y="222788"/>
                </a:lnTo>
                <a:lnTo>
                  <a:pt x="781237" y="217637"/>
                </a:lnTo>
                <a:lnTo>
                  <a:pt x="783648" y="219939"/>
                </a:lnTo>
                <a:lnTo>
                  <a:pt x="787483" y="217528"/>
                </a:lnTo>
                <a:lnTo>
                  <a:pt x="790990" y="217528"/>
                </a:lnTo>
                <a:lnTo>
                  <a:pt x="787483" y="220487"/>
                </a:lnTo>
                <a:lnTo>
                  <a:pt x="787155" y="223555"/>
                </a:lnTo>
                <a:lnTo>
                  <a:pt x="798990" y="232870"/>
                </a:lnTo>
                <a:lnTo>
                  <a:pt x="796031" y="234952"/>
                </a:lnTo>
                <a:lnTo>
                  <a:pt x="790990" y="234294"/>
                </a:lnTo>
                <a:lnTo>
                  <a:pt x="789566" y="237582"/>
                </a:lnTo>
                <a:lnTo>
                  <a:pt x="788908" y="250075"/>
                </a:lnTo>
                <a:lnTo>
                  <a:pt x="789456" y="255444"/>
                </a:lnTo>
                <a:lnTo>
                  <a:pt x="791867" y="257417"/>
                </a:lnTo>
                <a:lnTo>
                  <a:pt x="795374" y="254458"/>
                </a:lnTo>
                <a:lnTo>
                  <a:pt x="800743" y="252924"/>
                </a:lnTo>
                <a:lnTo>
                  <a:pt x="804579" y="254677"/>
                </a:lnTo>
                <a:lnTo>
                  <a:pt x="806332" y="257855"/>
                </a:lnTo>
                <a:lnTo>
                  <a:pt x="812579" y="255992"/>
                </a:lnTo>
                <a:lnTo>
                  <a:pt x="820030" y="258294"/>
                </a:lnTo>
                <a:lnTo>
                  <a:pt x="826496" y="261800"/>
                </a:lnTo>
                <a:lnTo>
                  <a:pt x="820250" y="265088"/>
                </a:lnTo>
                <a:lnTo>
                  <a:pt x="821674" y="270458"/>
                </a:lnTo>
                <a:lnTo>
                  <a:pt x="820140" y="275279"/>
                </a:lnTo>
                <a:lnTo>
                  <a:pt x="812140" y="276156"/>
                </a:lnTo>
                <a:lnTo>
                  <a:pt x="812798" y="272869"/>
                </a:lnTo>
                <a:lnTo>
                  <a:pt x="807976" y="270129"/>
                </a:lnTo>
                <a:lnTo>
                  <a:pt x="805017" y="271882"/>
                </a:lnTo>
                <a:lnTo>
                  <a:pt x="798771" y="271225"/>
                </a:lnTo>
                <a:lnTo>
                  <a:pt x="796141" y="268595"/>
                </a:lnTo>
                <a:lnTo>
                  <a:pt x="793839" y="261800"/>
                </a:lnTo>
                <a:lnTo>
                  <a:pt x="789675" y="260266"/>
                </a:lnTo>
                <a:lnTo>
                  <a:pt x="787374" y="260595"/>
                </a:lnTo>
                <a:lnTo>
                  <a:pt x="781675" y="256102"/>
                </a:lnTo>
                <a:lnTo>
                  <a:pt x="782333" y="248760"/>
                </a:lnTo>
                <a:lnTo>
                  <a:pt x="787593" y="234514"/>
                </a:lnTo>
                <a:lnTo>
                  <a:pt x="786936" y="230021"/>
                </a:lnTo>
                <a:lnTo>
                  <a:pt x="785073" y="229801"/>
                </a:lnTo>
                <a:lnTo>
                  <a:pt x="780908" y="234294"/>
                </a:lnTo>
                <a:lnTo>
                  <a:pt x="780360" y="248321"/>
                </a:lnTo>
                <a:lnTo>
                  <a:pt x="778059" y="257527"/>
                </a:lnTo>
                <a:lnTo>
                  <a:pt x="773676" y="262348"/>
                </a:lnTo>
                <a:lnTo>
                  <a:pt x="773676" y="266184"/>
                </a:lnTo>
                <a:lnTo>
                  <a:pt x="776744" y="261143"/>
                </a:lnTo>
                <a:lnTo>
                  <a:pt x="780032" y="261143"/>
                </a:lnTo>
                <a:lnTo>
                  <a:pt x="782333" y="263444"/>
                </a:lnTo>
                <a:lnTo>
                  <a:pt x="788251" y="263444"/>
                </a:lnTo>
                <a:lnTo>
                  <a:pt x="790661" y="269033"/>
                </a:lnTo>
                <a:lnTo>
                  <a:pt x="790333" y="277581"/>
                </a:lnTo>
                <a:lnTo>
                  <a:pt x="785511" y="282950"/>
                </a:lnTo>
                <a:lnTo>
                  <a:pt x="778607" y="285581"/>
                </a:lnTo>
                <a:lnTo>
                  <a:pt x="784853" y="277581"/>
                </a:lnTo>
                <a:lnTo>
                  <a:pt x="784525" y="274841"/>
                </a:lnTo>
                <a:lnTo>
                  <a:pt x="781347" y="273307"/>
                </a:lnTo>
                <a:lnTo>
                  <a:pt x="779484" y="271554"/>
                </a:lnTo>
                <a:lnTo>
                  <a:pt x="776744" y="273964"/>
                </a:lnTo>
                <a:lnTo>
                  <a:pt x="769511" y="279663"/>
                </a:lnTo>
                <a:lnTo>
                  <a:pt x="768963" y="283827"/>
                </a:lnTo>
                <a:lnTo>
                  <a:pt x="764580" y="285361"/>
                </a:lnTo>
                <a:lnTo>
                  <a:pt x="760197" y="287443"/>
                </a:lnTo>
                <a:lnTo>
                  <a:pt x="758991" y="282950"/>
                </a:lnTo>
                <a:lnTo>
                  <a:pt x="757128" y="281964"/>
                </a:lnTo>
                <a:lnTo>
                  <a:pt x="751101" y="282512"/>
                </a:lnTo>
                <a:lnTo>
                  <a:pt x="747923" y="280978"/>
                </a:lnTo>
                <a:lnTo>
                  <a:pt x="747265" y="275937"/>
                </a:lnTo>
                <a:lnTo>
                  <a:pt x="743978" y="275060"/>
                </a:lnTo>
                <a:lnTo>
                  <a:pt x="741348" y="276156"/>
                </a:lnTo>
                <a:lnTo>
                  <a:pt x="737184" y="275937"/>
                </a:lnTo>
                <a:lnTo>
                  <a:pt x="736636" y="272101"/>
                </a:lnTo>
                <a:lnTo>
                  <a:pt x="733348" y="269800"/>
                </a:lnTo>
                <a:lnTo>
                  <a:pt x="730060" y="271663"/>
                </a:lnTo>
                <a:lnTo>
                  <a:pt x="727978" y="271334"/>
                </a:lnTo>
                <a:lnTo>
                  <a:pt x="727650" y="266074"/>
                </a:lnTo>
                <a:lnTo>
                  <a:pt x="725787" y="262239"/>
                </a:lnTo>
                <a:lnTo>
                  <a:pt x="726006" y="259499"/>
                </a:lnTo>
                <a:lnTo>
                  <a:pt x="730389" y="257965"/>
                </a:lnTo>
                <a:lnTo>
                  <a:pt x="735430" y="250732"/>
                </a:lnTo>
                <a:lnTo>
                  <a:pt x="738170" y="250184"/>
                </a:lnTo>
                <a:lnTo>
                  <a:pt x="741129" y="246678"/>
                </a:lnTo>
                <a:lnTo>
                  <a:pt x="740800" y="243719"/>
                </a:lnTo>
                <a:lnTo>
                  <a:pt x="734554" y="237144"/>
                </a:lnTo>
                <a:lnTo>
                  <a:pt x="730718" y="235390"/>
                </a:lnTo>
                <a:lnTo>
                  <a:pt x="726006" y="235171"/>
                </a:lnTo>
                <a:lnTo>
                  <a:pt x="718335" y="239335"/>
                </a:lnTo>
                <a:lnTo>
                  <a:pt x="713951" y="239555"/>
                </a:lnTo>
                <a:lnTo>
                  <a:pt x="710006" y="236815"/>
                </a:lnTo>
                <a:lnTo>
                  <a:pt x="705842" y="237034"/>
                </a:lnTo>
                <a:lnTo>
                  <a:pt x="691486" y="242952"/>
                </a:lnTo>
                <a:lnTo>
                  <a:pt x="690500" y="245363"/>
                </a:lnTo>
                <a:lnTo>
                  <a:pt x="692801" y="247773"/>
                </a:lnTo>
                <a:lnTo>
                  <a:pt x="698171" y="252595"/>
                </a:lnTo>
                <a:lnTo>
                  <a:pt x="697294" y="254129"/>
                </a:lnTo>
                <a:lnTo>
                  <a:pt x="693349" y="253472"/>
                </a:lnTo>
                <a:lnTo>
                  <a:pt x="689185" y="253472"/>
                </a:lnTo>
                <a:lnTo>
                  <a:pt x="687432" y="251061"/>
                </a:lnTo>
                <a:lnTo>
                  <a:pt x="682939" y="249527"/>
                </a:lnTo>
                <a:lnTo>
                  <a:pt x="674391" y="248102"/>
                </a:lnTo>
                <a:lnTo>
                  <a:pt x="665186" y="249527"/>
                </a:lnTo>
                <a:lnTo>
                  <a:pt x="662117" y="252157"/>
                </a:lnTo>
                <a:lnTo>
                  <a:pt x="661789" y="254568"/>
                </a:lnTo>
                <a:lnTo>
                  <a:pt x="656967" y="254787"/>
                </a:lnTo>
                <a:lnTo>
                  <a:pt x="655871" y="253253"/>
                </a:lnTo>
                <a:lnTo>
                  <a:pt x="652255" y="253253"/>
                </a:lnTo>
                <a:lnTo>
                  <a:pt x="645460" y="257198"/>
                </a:lnTo>
                <a:lnTo>
                  <a:pt x="645460" y="259828"/>
                </a:lnTo>
                <a:lnTo>
                  <a:pt x="641844" y="261252"/>
                </a:lnTo>
                <a:lnTo>
                  <a:pt x="634502" y="264540"/>
                </a:lnTo>
                <a:lnTo>
                  <a:pt x="629461" y="267828"/>
                </a:lnTo>
                <a:lnTo>
                  <a:pt x="626502" y="268376"/>
                </a:lnTo>
                <a:lnTo>
                  <a:pt x="627707" y="266622"/>
                </a:lnTo>
                <a:lnTo>
                  <a:pt x="628913" y="263663"/>
                </a:lnTo>
                <a:lnTo>
                  <a:pt x="624968" y="265417"/>
                </a:lnTo>
                <a:lnTo>
                  <a:pt x="621132" y="271115"/>
                </a:lnTo>
                <a:lnTo>
                  <a:pt x="620913" y="272869"/>
                </a:lnTo>
                <a:lnTo>
                  <a:pt x="627488" y="280978"/>
                </a:lnTo>
                <a:lnTo>
                  <a:pt x="633735" y="290731"/>
                </a:lnTo>
                <a:lnTo>
                  <a:pt x="640529" y="292484"/>
                </a:lnTo>
                <a:lnTo>
                  <a:pt x="645570" y="299388"/>
                </a:lnTo>
                <a:lnTo>
                  <a:pt x="650720" y="302128"/>
                </a:lnTo>
                <a:lnTo>
                  <a:pt x="652803" y="307826"/>
                </a:lnTo>
                <a:lnTo>
                  <a:pt x="657624" y="309032"/>
                </a:lnTo>
                <a:lnTo>
                  <a:pt x="663213" y="311991"/>
                </a:lnTo>
                <a:lnTo>
                  <a:pt x="661460" y="313415"/>
                </a:lnTo>
                <a:lnTo>
                  <a:pt x="653350" y="313634"/>
                </a:lnTo>
                <a:lnTo>
                  <a:pt x="652474" y="308813"/>
                </a:lnTo>
                <a:lnTo>
                  <a:pt x="646885" y="304977"/>
                </a:lnTo>
                <a:lnTo>
                  <a:pt x="643597" y="302347"/>
                </a:lnTo>
                <a:lnTo>
                  <a:pt x="641296" y="302676"/>
                </a:lnTo>
                <a:lnTo>
                  <a:pt x="635926" y="308265"/>
                </a:lnTo>
                <a:lnTo>
                  <a:pt x="632967" y="308265"/>
                </a:lnTo>
                <a:lnTo>
                  <a:pt x="629680" y="303553"/>
                </a:lnTo>
                <a:lnTo>
                  <a:pt x="633844" y="299060"/>
                </a:lnTo>
                <a:lnTo>
                  <a:pt x="633844" y="297197"/>
                </a:lnTo>
                <a:lnTo>
                  <a:pt x="630009" y="297525"/>
                </a:lnTo>
                <a:lnTo>
                  <a:pt x="626392" y="302566"/>
                </a:lnTo>
                <a:lnTo>
                  <a:pt x="627488" y="312319"/>
                </a:lnTo>
                <a:lnTo>
                  <a:pt x="628913" y="314073"/>
                </a:lnTo>
                <a:lnTo>
                  <a:pt x="629132" y="317689"/>
                </a:lnTo>
                <a:lnTo>
                  <a:pt x="623981" y="322511"/>
                </a:lnTo>
                <a:lnTo>
                  <a:pt x="620146" y="328538"/>
                </a:lnTo>
                <a:lnTo>
                  <a:pt x="618941" y="335332"/>
                </a:lnTo>
                <a:lnTo>
                  <a:pt x="619598" y="341798"/>
                </a:lnTo>
                <a:lnTo>
                  <a:pt x="627927" y="351113"/>
                </a:lnTo>
                <a:lnTo>
                  <a:pt x="635926" y="354181"/>
                </a:lnTo>
                <a:lnTo>
                  <a:pt x="641077" y="359880"/>
                </a:lnTo>
                <a:lnTo>
                  <a:pt x="644255" y="360099"/>
                </a:lnTo>
                <a:lnTo>
                  <a:pt x="650501" y="355606"/>
                </a:lnTo>
                <a:lnTo>
                  <a:pt x="657296" y="353305"/>
                </a:lnTo>
                <a:lnTo>
                  <a:pt x="662884" y="356483"/>
                </a:lnTo>
                <a:lnTo>
                  <a:pt x="673624" y="357907"/>
                </a:lnTo>
                <a:lnTo>
                  <a:pt x="677569" y="360647"/>
                </a:lnTo>
                <a:lnTo>
                  <a:pt x="679103" y="366345"/>
                </a:lnTo>
                <a:lnTo>
                  <a:pt x="681733" y="367770"/>
                </a:lnTo>
                <a:lnTo>
                  <a:pt x="683815" y="365359"/>
                </a:lnTo>
                <a:lnTo>
                  <a:pt x="683487" y="358784"/>
                </a:lnTo>
                <a:lnTo>
                  <a:pt x="685021" y="356702"/>
                </a:lnTo>
                <a:lnTo>
                  <a:pt x="689842" y="358455"/>
                </a:lnTo>
                <a:lnTo>
                  <a:pt x="689623" y="361195"/>
                </a:lnTo>
                <a:lnTo>
                  <a:pt x="684802" y="367112"/>
                </a:lnTo>
                <a:lnTo>
                  <a:pt x="685021" y="371605"/>
                </a:lnTo>
                <a:lnTo>
                  <a:pt x="687432" y="371825"/>
                </a:lnTo>
                <a:lnTo>
                  <a:pt x="693678" y="366455"/>
                </a:lnTo>
                <a:lnTo>
                  <a:pt x="695431" y="363715"/>
                </a:lnTo>
                <a:lnTo>
                  <a:pt x="703212" y="361962"/>
                </a:lnTo>
                <a:lnTo>
                  <a:pt x="713075" y="355935"/>
                </a:lnTo>
                <a:lnTo>
                  <a:pt x="719979" y="355277"/>
                </a:lnTo>
                <a:lnTo>
                  <a:pt x="723047" y="350455"/>
                </a:lnTo>
                <a:lnTo>
                  <a:pt x="724910" y="350455"/>
                </a:lnTo>
                <a:lnTo>
                  <a:pt x="725896" y="353414"/>
                </a:lnTo>
                <a:lnTo>
                  <a:pt x="728307" y="354291"/>
                </a:lnTo>
                <a:lnTo>
                  <a:pt x="736416" y="349250"/>
                </a:lnTo>
                <a:lnTo>
                  <a:pt x="742663" y="348921"/>
                </a:lnTo>
                <a:lnTo>
                  <a:pt x="745074" y="347168"/>
                </a:lnTo>
                <a:lnTo>
                  <a:pt x="742992" y="350674"/>
                </a:lnTo>
                <a:lnTo>
                  <a:pt x="737622" y="354510"/>
                </a:lnTo>
                <a:lnTo>
                  <a:pt x="737841" y="356373"/>
                </a:lnTo>
                <a:lnTo>
                  <a:pt x="740471" y="357798"/>
                </a:lnTo>
                <a:lnTo>
                  <a:pt x="736088" y="365797"/>
                </a:lnTo>
                <a:lnTo>
                  <a:pt x="729184" y="366893"/>
                </a:lnTo>
                <a:lnTo>
                  <a:pt x="726882" y="364592"/>
                </a:lnTo>
                <a:lnTo>
                  <a:pt x="723924" y="364263"/>
                </a:lnTo>
                <a:lnTo>
                  <a:pt x="717458" y="369304"/>
                </a:lnTo>
                <a:lnTo>
                  <a:pt x="718006" y="370509"/>
                </a:lnTo>
                <a:lnTo>
                  <a:pt x="723266" y="371167"/>
                </a:lnTo>
                <a:lnTo>
                  <a:pt x="726225" y="374455"/>
                </a:lnTo>
                <a:lnTo>
                  <a:pt x="725677" y="381030"/>
                </a:lnTo>
                <a:lnTo>
                  <a:pt x="718006" y="389577"/>
                </a:lnTo>
                <a:lnTo>
                  <a:pt x="716801" y="395166"/>
                </a:lnTo>
                <a:lnTo>
                  <a:pt x="714499" y="398783"/>
                </a:lnTo>
                <a:lnTo>
                  <a:pt x="713294" y="401522"/>
                </a:lnTo>
                <a:lnTo>
                  <a:pt x="714609" y="403824"/>
                </a:lnTo>
                <a:lnTo>
                  <a:pt x="715266" y="407440"/>
                </a:lnTo>
                <a:lnTo>
                  <a:pt x="713842" y="412262"/>
                </a:lnTo>
                <a:lnTo>
                  <a:pt x="709349" y="418070"/>
                </a:lnTo>
                <a:lnTo>
                  <a:pt x="705404" y="421138"/>
                </a:lnTo>
                <a:lnTo>
                  <a:pt x="700691" y="420700"/>
                </a:lnTo>
                <a:lnTo>
                  <a:pt x="697623" y="422344"/>
                </a:lnTo>
                <a:lnTo>
                  <a:pt x="692801" y="426837"/>
                </a:lnTo>
                <a:lnTo>
                  <a:pt x="689075" y="428152"/>
                </a:lnTo>
                <a:lnTo>
                  <a:pt x="684034" y="427494"/>
                </a:lnTo>
                <a:lnTo>
                  <a:pt x="677021" y="423330"/>
                </a:lnTo>
                <a:lnTo>
                  <a:pt x="674720" y="424316"/>
                </a:lnTo>
                <a:lnTo>
                  <a:pt x="672857" y="421905"/>
                </a:lnTo>
                <a:lnTo>
                  <a:pt x="669131" y="417631"/>
                </a:lnTo>
                <a:lnTo>
                  <a:pt x="667597" y="418289"/>
                </a:lnTo>
                <a:lnTo>
                  <a:pt x="663104" y="424535"/>
                </a:lnTo>
                <a:lnTo>
                  <a:pt x="657515" y="428152"/>
                </a:lnTo>
                <a:lnTo>
                  <a:pt x="653898" y="432973"/>
                </a:lnTo>
                <a:lnTo>
                  <a:pt x="644145" y="436371"/>
                </a:lnTo>
                <a:lnTo>
                  <a:pt x="641406" y="438891"/>
                </a:lnTo>
                <a:lnTo>
                  <a:pt x="637132" y="439110"/>
                </a:lnTo>
                <a:lnTo>
                  <a:pt x="632639" y="437795"/>
                </a:lnTo>
                <a:lnTo>
                  <a:pt x="625187" y="437795"/>
                </a:lnTo>
                <a:lnTo>
                  <a:pt x="619379" y="442179"/>
                </a:lnTo>
                <a:lnTo>
                  <a:pt x="613790" y="442727"/>
                </a:lnTo>
                <a:lnTo>
                  <a:pt x="610612" y="445028"/>
                </a:lnTo>
                <a:lnTo>
                  <a:pt x="610393" y="451055"/>
                </a:lnTo>
                <a:lnTo>
                  <a:pt x="607105" y="459384"/>
                </a:lnTo>
                <a:lnTo>
                  <a:pt x="603599" y="462890"/>
                </a:lnTo>
                <a:lnTo>
                  <a:pt x="603051" y="459712"/>
                </a:lnTo>
                <a:lnTo>
                  <a:pt x="597462" y="453795"/>
                </a:lnTo>
                <a:lnTo>
                  <a:pt x="590558" y="453466"/>
                </a:lnTo>
                <a:lnTo>
                  <a:pt x="587489" y="455000"/>
                </a:lnTo>
                <a:lnTo>
                  <a:pt x="588476" y="458616"/>
                </a:lnTo>
                <a:lnTo>
                  <a:pt x="591434" y="461246"/>
                </a:lnTo>
                <a:lnTo>
                  <a:pt x="589243" y="465082"/>
                </a:lnTo>
                <a:lnTo>
                  <a:pt x="586941" y="465082"/>
                </a:lnTo>
                <a:lnTo>
                  <a:pt x="585079" y="460699"/>
                </a:lnTo>
                <a:lnTo>
                  <a:pt x="581133" y="455877"/>
                </a:lnTo>
                <a:lnTo>
                  <a:pt x="579051" y="456096"/>
                </a:lnTo>
                <a:lnTo>
                  <a:pt x="572147" y="462890"/>
                </a:lnTo>
                <a:lnTo>
                  <a:pt x="569408" y="468918"/>
                </a:lnTo>
                <a:lnTo>
                  <a:pt x="566558" y="470233"/>
                </a:lnTo>
                <a:lnTo>
                  <a:pt x="563819" y="470452"/>
                </a:lnTo>
                <a:lnTo>
                  <a:pt x="553189" y="479986"/>
                </a:lnTo>
                <a:lnTo>
                  <a:pt x="551326" y="487437"/>
                </a:lnTo>
                <a:lnTo>
                  <a:pt x="549244" y="488862"/>
                </a:lnTo>
                <a:lnTo>
                  <a:pt x="543984" y="490068"/>
                </a:lnTo>
                <a:lnTo>
                  <a:pt x="539381" y="488424"/>
                </a:lnTo>
                <a:lnTo>
                  <a:pt x="538285" y="489629"/>
                </a:lnTo>
                <a:lnTo>
                  <a:pt x="543107" y="495109"/>
                </a:lnTo>
                <a:lnTo>
                  <a:pt x="542011" y="498506"/>
                </a:lnTo>
                <a:lnTo>
                  <a:pt x="539162" y="498725"/>
                </a:lnTo>
                <a:lnTo>
                  <a:pt x="536751" y="494670"/>
                </a:lnTo>
                <a:lnTo>
                  <a:pt x="534669" y="494889"/>
                </a:lnTo>
                <a:lnTo>
                  <a:pt x="532368" y="499382"/>
                </a:lnTo>
                <a:lnTo>
                  <a:pt x="526669" y="506177"/>
                </a:lnTo>
                <a:lnTo>
                  <a:pt x="526669" y="509136"/>
                </a:lnTo>
                <a:lnTo>
                  <a:pt x="530834" y="515272"/>
                </a:lnTo>
                <a:lnTo>
                  <a:pt x="531601" y="521300"/>
                </a:lnTo>
                <a:lnTo>
                  <a:pt x="530614" y="525245"/>
                </a:lnTo>
                <a:lnTo>
                  <a:pt x="528313" y="529518"/>
                </a:lnTo>
                <a:lnTo>
                  <a:pt x="529299" y="533573"/>
                </a:lnTo>
                <a:lnTo>
                  <a:pt x="532258" y="532916"/>
                </a:lnTo>
                <a:lnTo>
                  <a:pt x="534998" y="529190"/>
                </a:lnTo>
                <a:lnTo>
                  <a:pt x="536094" y="531820"/>
                </a:lnTo>
                <a:lnTo>
                  <a:pt x="536861" y="538505"/>
                </a:lnTo>
                <a:lnTo>
                  <a:pt x="534559" y="539820"/>
                </a:lnTo>
                <a:lnTo>
                  <a:pt x="532806" y="542121"/>
                </a:lnTo>
                <a:lnTo>
                  <a:pt x="534231" y="543984"/>
                </a:lnTo>
                <a:lnTo>
                  <a:pt x="537409" y="543436"/>
                </a:lnTo>
                <a:lnTo>
                  <a:pt x="539600" y="541463"/>
                </a:lnTo>
                <a:lnTo>
                  <a:pt x="542340" y="541463"/>
                </a:lnTo>
                <a:cubicBezTo>
                  <a:pt x="542340" y="541463"/>
                  <a:pt x="543874" y="543107"/>
                  <a:pt x="543874" y="543107"/>
                </a:cubicBezTo>
                <a:lnTo>
                  <a:pt x="544313" y="545737"/>
                </a:lnTo>
                <a:lnTo>
                  <a:pt x="549573" y="546395"/>
                </a:lnTo>
                <a:lnTo>
                  <a:pt x="553518" y="549134"/>
                </a:lnTo>
                <a:lnTo>
                  <a:pt x="558559" y="548806"/>
                </a:lnTo>
                <a:lnTo>
                  <a:pt x="562394" y="545408"/>
                </a:lnTo>
                <a:lnTo>
                  <a:pt x="564367" y="536642"/>
                </a:lnTo>
                <a:lnTo>
                  <a:pt x="567326" y="533135"/>
                </a:lnTo>
                <a:lnTo>
                  <a:pt x="576092" y="533135"/>
                </a:lnTo>
                <a:lnTo>
                  <a:pt x="579709" y="530505"/>
                </a:lnTo>
                <a:lnTo>
                  <a:pt x="575435" y="535436"/>
                </a:lnTo>
                <a:lnTo>
                  <a:pt x="571599" y="535984"/>
                </a:lnTo>
                <a:lnTo>
                  <a:pt x="563928" y="543545"/>
                </a:lnTo>
                <a:lnTo>
                  <a:pt x="563052" y="548039"/>
                </a:lnTo>
                <a:lnTo>
                  <a:pt x="559874" y="551216"/>
                </a:lnTo>
                <a:lnTo>
                  <a:pt x="564367" y="556148"/>
                </a:lnTo>
                <a:lnTo>
                  <a:pt x="564696" y="559435"/>
                </a:lnTo>
                <a:lnTo>
                  <a:pt x="558449" y="561079"/>
                </a:lnTo>
                <a:lnTo>
                  <a:pt x="556257" y="559216"/>
                </a:lnTo>
                <a:lnTo>
                  <a:pt x="556257" y="556257"/>
                </a:lnTo>
                <a:lnTo>
                  <a:pt x="554175" y="553737"/>
                </a:lnTo>
                <a:lnTo>
                  <a:pt x="549792" y="554066"/>
                </a:lnTo>
                <a:lnTo>
                  <a:pt x="547491" y="550121"/>
                </a:lnTo>
                <a:lnTo>
                  <a:pt x="540915" y="549025"/>
                </a:lnTo>
                <a:lnTo>
                  <a:pt x="538614" y="545737"/>
                </a:lnTo>
                <a:lnTo>
                  <a:pt x="534888" y="548586"/>
                </a:lnTo>
                <a:lnTo>
                  <a:pt x="530943" y="549463"/>
                </a:lnTo>
                <a:lnTo>
                  <a:pt x="529738" y="553408"/>
                </a:lnTo>
                <a:lnTo>
                  <a:pt x="526231" y="555929"/>
                </a:lnTo>
                <a:lnTo>
                  <a:pt x="521190" y="554723"/>
                </a:lnTo>
                <a:lnTo>
                  <a:pt x="520313" y="558011"/>
                </a:lnTo>
                <a:lnTo>
                  <a:pt x="522724" y="561846"/>
                </a:lnTo>
                <a:lnTo>
                  <a:pt x="525025" y="562065"/>
                </a:lnTo>
                <a:lnTo>
                  <a:pt x="522176" y="565791"/>
                </a:lnTo>
                <a:lnTo>
                  <a:pt x="521190" y="572147"/>
                </a:lnTo>
                <a:lnTo>
                  <a:pt x="522615" y="576421"/>
                </a:lnTo>
                <a:lnTo>
                  <a:pt x="525902" y="576640"/>
                </a:lnTo>
                <a:lnTo>
                  <a:pt x="526341" y="584859"/>
                </a:lnTo>
                <a:lnTo>
                  <a:pt x="527108" y="587599"/>
                </a:lnTo>
                <a:lnTo>
                  <a:pt x="527108" y="591215"/>
                </a:lnTo>
                <a:cubicBezTo>
                  <a:pt x="527108" y="591215"/>
                  <a:pt x="531491" y="595051"/>
                  <a:pt x="531491" y="595051"/>
                </a:cubicBezTo>
                <a:lnTo>
                  <a:pt x="531491" y="596914"/>
                </a:lnTo>
                <a:cubicBezTo>
                  <a:pt x="531491" y="596914"/>
                  <a:pt x="526231" y="597571"/>
                  <a:pt x="526231" y="597571"/>
                </a:cubicBezTo>
                <a:lnTo>
                  <a:pt x="524806" y="600201"/>
                </a:lnTo>
                <a:lnTo>
                  <a:pt x="540587" y="607544"/>
                </a:lnTo>
                <a:lnTo>
                  <a:pt x="546723" y="607544"/>
                </a:lnTo>
                <a:cubicBezTo>
                  <a:pt x="546723" y="607544"/>
                  <a:pt x="553847" y="604475"/>
                  <a:pt x="553847" y="604475"/>
                </a:cubicBezTo>
                <a:lnTo>
                  <a:pt x="557682" y="602941"/>
                </a:lnTo>
                <a:lnTo>
                  <a:pt x="560422" y="604585"/>
                </a:lnTo>
                <a:lnTo>
                  <a:pt x="563271" y="604366"/>
                </a:lnTo>
                <a:lnTo>
                  <a:pt x="569736" y="595708"/>
                </a:lnTo>
                <a:lnTo>
                  <a:pt x="569956" y="591544"/>
                </a:lnTo>
                <a:lnTo>
                  <a:pt x="567435" y="588037"/>
                </a:lnTo>
                <a:lnTo>
                  <a:pt x="567435" y="585955"/>
                </a:lnTo>
                <a:cubicBezTo>
                  <a:pt x="567435" y="585955"/>
                  <a:pt x="573791" y="582668"/>
                  <a:pt x="573791" y="582668"/>
                </a:cubicBezTo>
                <a:lnTo>
                  <a:pt x="580695" y="577407"/>
                </a:lnTo>
                <a:lnTo>
                  <a:pt x="591434" y="570394"/>
                </a:lnTo>
                <a:lnTo>
                  <a:pt x="595927" y="571490"/>
                </a:lnTo>
                <a:lnTo>
                  <a:pt x="591106" y="571928"/>
                </a:lnTo>
                <a:lnTo>
                  <a:pt x="581133" y="581900"/>
                </a:lnTo>
                <a:lnTo>
                  <a:pt x="574997" y="585626"/>
                </a:lnTo>
                <a:lnTo>
                  <a:pt x="574668" y="588366"/>
                </a:lnTo>
                <a:lnTo>
                  <a:pt x="578613" y="591763"/>
                </a:lnTo>
                <a:lnTo>
                  <a:pt x="578613" y="594503"/>
                </a:lnTo>
                <a:cubicBezTo>
                  <a:pt x="578613" y="594503"/>
                  <a:pt x="574558" y="601407"/>
                  <a:pt x="574558" y="601407"/>
                </a:cubicBezTo>
                <a:lnTo>
                  <a:pt x="569298" y="604694"/>
                </a:lnTo>
                <a:lnTo>
                  <a:pt x="568641" y="609735"/>
                </a:lnTo>
                <a:lnTo>
                  <a:pt x="569846" y="615872"/>
                </a:lnTo>
                <a:lnTo>
                  <a:pt x="568421" y="620365"/>
                </a:lnTo>
                <a:lnTo>
                  <a:pt x="568750" y="622776"/>
                </a:lnTo>
                <a:lnTo>
                  <a:pt x="568421" y="626831"/>
                </a:lnTo>
                <a:lnTo>
                  <a:pt x="569189" y="632091"/>
                </a:lnTo>
                <a:lnTo>
                  <a:pt x="562613" y="634173"/>
                </a:lnTo>
                <a:lnTo>
                  <a:pt x="559764" y="636584"/>
                </a:lnTo>
                <a:lnTo>
                  <a:pt x="558559" y="640200"/>
                </a:lnTo>
                <a:lnTo>
                  <a:pt x="556257" y="639323"/>
                </a:lnTo>
                <a:lnTo>
                  <a:pt x="554394" y="640858"/>
                </a:lnTo>
                <a:lnTo>
                  <a:pt x="556038" y="645679"/>
                </a:lnTo>
                <a:lnTo>
                  <a:pt x="556257" y="650611"/>
                </a:lnTo>
                <a:lnTo>
                  <a:pt x="558449" y="651487"/>
                </a:lnTo>
                <a:lnTo>
                  <a:pt x="562833" y="650063"/>
                </a:lnTo>
                <a:lnTo>
                  <a:pt x="566230" y="650063"/>
                </a:lnTo>
                <a:cubicBezTo>
                  <a:pt x="566230" y="650063"/>
                  <a:pt x="566997" y="652583"/>
                  <a:pt x="566997" y="652583"/>
                </a:cubicBezTo>
                <a:lnTo>
                  <a:pt x="564476" y="655542"/>
                </a:lnTo>
                <a:lnTo>
                  <a:pt x="558997" y="655323"/>
                </a:lnTo>
                <a:lnTo>
                  <a:pt x="557025" y="657515"/>
                </a:lnTo>
                <a:lnTo>
                  <a:pt x="558120" y="660254"/>
                </a:lnTo>
                <a:lnTo>
                  <a:pt x="557463" y="662117"/>
                </a:lnTo>
                <a:lnTo>
                  <a:pt x="558668" y="665624"/>
                </a:lnTo>
                <a:lnTo>
                  <a:pt x="555929" y="667816"/>
                </a:lnTo>
                <a:lnTo>
                  <a:pt x="552093" y="668583"/>
                </a:lnTo>
                <a:lnTo>
                  <a:pt x="547710" y="671322"/>
                </a:lnTo>
                <a:lnTo>
                  <a:pt x="544532" y="670555"/>
                </a:lnTo>
                <a:lnTo>
                  <a:pt x="542669" y="671542"/>
                </a:lnTo>
                <a:lnTo>
                  <a:pt x="545628" y="673843"/>
                </a:lnTo>
                <a:lnTo>
                  <a:pt x="550121" y="674500"/>
                </a:lnTo>
                <a:lnTo>
                  <a:pt x="552970" y="676802"/>
                </a:lnTo>
                <a:lnTo>
                  <a:pt x="558230" y="671761"/>
                </a:lnTo>
                <a:lnTo>
                  <a:pt x="568093" y="665295"/>
                </a:lnTo>
                <a:lnTo>
                  <a:pt x="570065" y="665734"/>
                </a:lnTo>
                <a:lnTo>
                  <a:pt x="573682" y="666391"/>
                </a:lnTo>
                <a:lnTo>
                  <a:pt x="577188" y="662775"/>
                </a:lnTo>
                <a:lnTo>
                  <a:pt x="584969" y="659926"/>
                </a:lnTo>
                <a:lnTo>
                  <a:pt x="583873" y="663104"/>
                </a:lnTo>
                <a:lnTo>
                  <a:pt x="580476" y="665186"/>
                </a:lnTo>
                <a:lnTo>
                  <a:pt x="580476" y="666939"/>
                </a:lnTo>
                <a:lnTo>
                  <a:pt x="584092" y="668473"/>
                </a:lnTo>
                <a:lnTo>
                  <a:pt x="585079" y="673076"/>
                </a:lnTo>
                <a:lnTo>
                  <a:pt x="584311" y="675596"/>
                </a:lnTo>
                <a:lnTo>
                  <a:pt x="587709" y="677459"/>
                </a:lnTo>
                <a:lnTo>
                  <a:pt x="591763" y="674500"/>
                </a:lnTo>
                <a:lnTo>
                  <a:pt x="594065" y="670884"/>
                </a:lnTo>
                <a:lnTo>
                  <a:pt x="595818" y="673185"/>
                </a:lnTo>
                <a:lnTo>
                  <a:pt x="594284" y="675487"/>
                </a:lnTo>
                <a:lnTo>
                  <a:pt x="597352" y="681076"/>
                </a:lnTo>
                <a:lnTo>
                  <a:pt x="598777" y="688637"/>
                </a:lnTo>
                <a:lnTo>
                  <a:pt x="597681" y="693020"/>
                </a:lnTo>
                <a:lnTo>
                  <a:pt x="599982" y="699157"/>
                </a:lnTo>
                <a:lnTo>
                  <a:pt x="602722" y="699705"/>
                </a:lnTo>
                <a:lnTo>
                  <a:pt x="605023" y="693897"/>
                </a:lnTo>
                <a:lnTo>
                  <a:pt x="604475" y="689075"/>
                </a:lnTo>
                <a:lnTo>
                  <a:pt x="608859" y="682062"/>
                </a:lnTo>
                <a:lnTo>
                  <a:pt x="609626" y="678117"/>
                </a:lnTo>
                <a:lnTo>
                  <a:pt x="614886" y="673843"/>
                </a:lnTo>
                <a:lnTo>
                  <a:pt x="616420" y="673624"/>
                </a:lnTo>
                <a:lnTo>
                  <a:pt x="621242" y="670007"/>
                </a:lnTo>
                <a:lnTo>
                  <a:pt x="628146" y="669788"/>
                </a:lnTo>
                <a:lnTo>
                  <a:pt x="622009" y="672637"/>
                </a:lnTo>
                <a:lnTo>
                  <a:pt x="615324" y="679761"/>
                </a:lnTo>
                <a:lnTo>
                  <a:pt x="615105" y="682500"/>
                </a:lnTo>
                <a:lnTo>
                  <a:pt x="620913" y="689404"/>
                </a:lnTo>
                <a:lnTo>
                  <a:pt x="624091" y="690171"/>
                </a:lnTo>
                <a:lnTo>
                  <a:pt x="630995" y="686555"/>
                </a:lnTo>
                <a:lnTo>
                  <a:pt x="640419" y="685130"/>
                </a:lnTo>
                <a:lnTo>
                  <a:pt x="644912" y="681624"/>
                </a:lnTo>
                <a:lnTo>
                  <a:pt x="647871" y="681404"/>
                </a:lnTo>
                <a:lnTo>
                  <a:pt x="656309" y="677350"/>
                </a:lnTo>
                <a:lnTo>
                  <a:pt x="659049" y="677350"/>
                </a:lnTo>
                <a:lnTo>
                  <a:pt x="655980" y="678774"/>
                </a:lnTo>
                <a:lnTo>
                  <a:pt x="650720" y="684911"/>
                </a:lnTo>
                <a:lnTo>
                  <a:pt x="650720" y="687651"/>
                </a:lnTo>
                <a:cubicBezTo>
                  <a:pt x="650720" y="687651"/>
                  <a:pt x="647542" y="690829"/>
                  <a:pt x="647542" y="690829"/>
                </a:cubicBezTo>
                <a:lnTo>
                  <a:pt x="634283" y="697952"/>
                </a:lnTo>
                <a:lnTo>
                  <a:pt x="628255" y="702993"/>
                </a:lnTo>
                <a:lnTo>
                  <a:pt x="624310" y="710445"/>
                </a:lnTo>
                <a:lnTo>
                  <a:pt x="623653" y="715047"/>
                </a:lnTo>
                <a:lnTo>
                  <a:pt x="625516" y="719102"/>
                </a:lnTo>
                <a:lnTo>
                  <a:pt x="630009" y="722061"/>
                </a:lnTo>
                <a:lnTo>
                  <a:pt x="622009" y="720636"/>
                </a:lnTo>
                <a:lnTo>
                  <a:pt x="618941" y="721732"/>
                </a:lnTo>
                <a:lnTo>
                  <a:pt x="614667" y="727430"/>
                </a:lnTo>
                <a:lnTo>
                  <a:pt x="613023" y="733238"/>
                </a:lnTo>
                <a:lnTo>
                  <a:pt x="606996" y="740142"/>
                </a:lnTo>
                <a:lnTo>
                  <a:pt x="604146" y="744635"/>
                </a:lnTo>
                <a:lnTo>
                  <a:pt x="605571" y="747156"/>
                </a:lnTo>
                <a:lnTo>
                  <a:pt x="607215" y="749019"/>
                </a:lnTo>
                <a:lnTo>
                  <a:pt x="606448" y="752635"/>
                </a:lnTo>
                <a:lnTo>
                  <a:pt x="603379" y="751539"/>
                </a:lnTo>
                <a:lnTo>
                  <a:pt x="602064" y="748361"/>
                </a:lnTo>
                <a:lnTo>
                  <a:pt x="598886" y="747704"/>
                </a:lnTo>
                <a:lnTo>
                  <a:pt x="595380" y="752416"/>
                </a:lnTo>
                <a:lnTo>
                  <a:pt x="588804" y="756142"/>
                </a:lnTo>
                <a:lnTo>
                  <a:pt x="590777" y="758991"/>
                </a:lnTo>
                <a:lnTo>
                  <a:pt x="588914" y="762388"/>
                </a:lnTo>
                <a:lnTo>
                  <a:pt x="585517" y="761731"/>
                </a:lnTo>
                <a:lnTo>
                  <a:pt x="584531" y="759210"/>
                </a:lnTo>
                <a:lnTo>
                  <a:pt x="581791" y="760964"/>
                </a:lnTo>
                <a:lnTo>
                  <a:pt x="571161" y="769402"/>
                </a:lnTo>
                <a:lnTo>
                  <a:pt x="568421" y="774224"/>
                </a:lnTo>
                <a:lnTo>
                  <a:pt x="569079" y="777073"/>
                </a:lnTo>
                <a:lnTo>
                  <a:pt x="567435" y="779155"/>
                </a:lnTo>
                <a:lnTo>
                  <a:pt x="563709" y="777621"/>
                </a:lnTo>
                <a:lnTo>
                  <a:pt x="563709" y="772799"/>
                </a:lnTo>
                <a:lnTo>
                  <a:pt x="556805" y="775977"/>
                </a:lnTo>
                <a:lnTo>
                  <a:pt x="551436" y="779703"/>
                </a:lnTo>
                <a:lnTo>
                  <a:pt x="547052" y="781456"/>
                </a:lnTo>
                <a:lnTo>
                  <a:pt x="546395" y="784963"/>
                </a:lnTo>
                <a:lnTo>
                  <a:pt x="542450" y="786826"/>
                </a:lnTo>
                <a:lnTo>
                  <a:pt x="535655" y="786826"/>
                </a:lnTo>
                <a:lnTo>
                  <a:pt x="529190" y="792963"/>
                </a:lnTo>
                <a:lnTo>
                  <a:pt x="518012" y="797017"/>
                </a:lnTo>
                <a:lnTo>
                  <a:pt x="510451" y="803154"/>
                </a:lnTo>
                <a:lnTo>
                  <a:pt x="507492" y="809839"/>
                </a:lnTo>
                <a:lnTo>
                  <a:pt x="507053" y="812359"/>
                </a:lnTo>
                <a:lnTo>
                  <a:pt x="508916" y="816195"/>
                </a:lnTo>
                <a:lnTo>
                  <a:pt x="508588" y="819592"/>
                </a:lnTo>
                <a:lnTo>
                  <a:pt x="507163" y="820688"/>
                </a:lnTo>
                <a:lnTo>
                  <a:pt x="504423" y="816633"/>
                </a:lnTo>
                <a:lnTo>
                  <a:pt x="502012" y="816633"/>
                </a:lnTo>
                <a:lnTo>
                  <a:pt x="501136" y="818934"/>
                </a:lnTo>
                <a:lnTo>
                  <a:pt x="501793" y="822441"/>
                </a:lnTo>
                <a:lnTo>
                  <a:pt x="499492" y="823756"/>
                </a:lnTo>
                <a:lnTo>
                  <a:pt x="496752" y="820359"/>
                </a:lnTo>
                <a:lnTo>
                  <a:pt x="496752" y="816195"/>
                </a:lnTo>
                <a:lnTo>
                  <a:pt x="498615" y="813017"/>
                </a:lnTo>
                <a:lnTo>
                  <a:pt x="495218" y="811263"/>
                </a:lnTo>
                <a:lnTo>
                  <a:pt x="490506" y="811702"/>
                </a:lnTo>
                <a:lnTo>
                  <a:pt x="488205" y="810606"/>
                </a:lnTo>
                <a:lnTo>
                  <a:pt x="483492" y="811921"/>
                </a:lnTo>
                <a:lnTo>
                  <a:pt x="476369" y="812688"/>
                </a:lnTo>
                <a:lnTo>
                  <a:pt x="471986" y="814661"/>
                </a:lnTo>
                <a:lnTo>
                  <a:pt x="469027" y="818606"/>
                </a:lnTo>
                <a:lnTo>
                  <a:pt x="462781" y="821126"/>
                </a:lnTo>
                <a:lnTo>
                  <a:pt x="457411" y="824743"/>
                </a:lnTo>
                <a:lnTo>
                  <a:pt x="451493" y="830879"/>
                </a:lnTo>
                <a:lnTo>
                  <a:pt x="452589" y="832852"/>
                </a:lnTo>
                <a:lnTo>
                  <a:pt x="450726" y="835153"/>
                </a:lnTo>
                <a:lnTo>
                  <a:pt x="448425" y="834605"/>
                </a:lnTo>
                <a:lnTo>
                  <a:pt x="442617" y="836687"/>
                </a:lnTo>
                <a:lnTo>
                  <a:pt x="439439" y="839208"/>
                </a:lnTo>
                <a:lnTo>
                  <a:pt x="438891" y="841948"/>
                </a:lnTo>
                <a:lnTo>
                  <a:pt x="436919" y="842386"/>
                </a:lnTo>
                <a:lnTo>
                  <a:pt x="432754" y="841180"/>
                </a:lnTo>
                <a:lnTo>
                  <a:pt x="428042" y="842495"/>
                </a:lnTo>
                <a:lnTo>
                  <a:pt x="426508" y="845673"/>
                </a:lnTo>
                <a:lnTo>
                  <a:pt x="425522" y="850824"/>
                </a:lnTo>
                <a:lnTo>
                  <a:pt x="426617" y="853673"/>
                </a:lnTo>
                <a:lnTo>
                  <a:pt x="429795" y="852358"/>
                </a:lnTo>
                <a:lnTo>
                  <a:pt x="431220" y="849290"/>
                </a:lnTo>
                <a:lnTo>
                  <a:pt x="430672" y="846331"/>
                </a:lnTo>
                <a:lnTo>
                  <a:pt x="433960" y="844578"/>
                </a:lnTo>
                <a:lnTo>
                  <a:pt x="435165" y="846331"/>
                </a:lnTo>
                <a:lnTo>
                  <a:pt x="434836" y="849619"/>
                </a:lnTo>
                <a:lnTo>
                  <a:pt x="435165" y="851043"/>
                </a:lnTo>
                <a:lnTo>
                  <a:pt x="439549" y="850824"/>
                </a:lnTo>
                <a:lnTo>
                  <a:pt x="443494" y="843372"/>
                </a:lnTo>
                <a:lnTo>
                  <a:pt x="445576" y="842276"/>
                </a:lnTo>
                <a:lnTo>
                  <a:pt x="447439" y="845454"/>
                </a:lnTo>
                <a:lnTo>
                  <a:pt x="446562" y="848084"/>
                </a:lnTo>
                <a:lnTo>
                  <a:pt x="447220" y="850057"/>
                </a:lnTo>
                <a:lnTo>
                  <a:pt x="451274" y="849838"/>
                </a:lnTo>
                <a:lnTo>
                  <a:pt x="453904" y="845345"/>
                </a:lnTo>
                <a:lnTo>
                  <a:pt x="454562" y="848303"/>
                </a:lnTo>
                <a:lnTo>
                  <a:pt x="456096" y="848742"/>
                </a:lnTo>
                <a:lnTo>
                  <a:pt x="456973" y="845345"/>
                </a:lnTo>
                <a:lnTo>
                  <a:pt x="459932" y="843482"/>
                </a:lnTo>
                <a:lnTo>
                  <a:pt x="464534" y="843701"/>
                </a:lnTo>
                <a:lnTo>
                  <a:pt x="469027" y="840961"/>
                </a:lnTo>
                <a:lnTo>
                  <a:pt x="471767" y="835592"/>
                </a:lnTo>
                <a:lnTo>
                  <a:pt x="471109" y="831646"/>
                </a:lnTo>
                <a:lnTo>
                  <a:pt x="474945" y="829345"/>
                </a:lnTo>
                <a:lnTo>
                  <a:pt x="478890" y="824852"/>
                </a:lnTo>
                <a:lnTo>
                  <a:pt x="481301" y="824633"/>
                </a:lnTo>
                <a:lnTo>
                  <a:pt x="486123" y="828468"/>
                </a:lnTo>
                <a:lnTo>
                  <a:pt x="484698" y="830551"/>
                </a:lnTo>
                <a:lnTo>
                  <a:pt x="481082" y="831208"/>
                </a:lnTo>
                <a:lnTo>
                  <a:pt x="478342" y="835153"/>
                </a:lnTo>
                <a:lnTo>
                  <a:pt x="478342" y="839317"/>
                </a:lnTo>
                <a:lnTo>
                  <a:pt x="479876" y="840304"/>
                </a:lnTo>
                <a:lnTo>
                  <a:pt x="486780" y="835592"/>
                </a:lnTo>
                <a:lnTo>
                  <a:pt x="487876" y="832085"/>
                </a:lnTo>
                <a:lnTo>
                  <a:pt x="490616" y="830879"/>
                </a:lnTo>
                <a:lnTo>
                  <a:pt x="491821" y="833181"/>
                </a:lnTo>
                <a:lnTo>
                  <a:pt x="492917" y="830551"/>
                </a:lnTo>
                <a:lnTo>
                  <a:pt x="495328" y="830770"/>
                </a:lnTo>
                <a:lnTo>
                  <a:pt x="496424" y="833729"/>
                </a:lnTo>
                <a:lnTo>
                  <a:pt x="494889" y="836907"/>
                </a:lnTo>
                <a:lnTo>
                  <a:pt x="496643" y="837235"/>
                </a:lnTo>
                <a:lnTo>
                  <a:pt x="499930" y="832414"/>
                </a:lnTo>
                <a:lnTo>
                  <a:pt x="503547" y="832962"/>
                </a:lnTo>
                <a:lnTo>
                  <a:pt x="507163" y="830003"/>
                </a:lnTo>
                <a:lnTo>
                  <a:pt x="511327" y="830003"/>
                </a:lnTo>
                <a:lnTo>
                  <a:pt x="515820" y="823428"/>
                </a:lnTo>
                <a:lnTo>
                  <a:pt x="520204" y="821017"/>
                </a:lnTo>
                <a:lnTo>
                  <a:pt x="523272" y="822222"/>
                </a:lnTo>
                <a:lnTo>
                  <a:pt x="523272" y="824962"/>
                </a:lnTo>
                <a:lnTo>
                  <a:pt x="519985" y="829345"/>
                </a:lnTo>
                <a:lnTo>
                  <a:pt x="517026" y="834496"/>
                </a:lnTo>
                <a:lnTo>
                  <a:pt x="517245" y="836359"/>
                </a:lnTo>
                <a:lnTo>
                  <a:pt x="519546" y="836578"/>
                </a:lnTo>
                <a:lnTo>
                  <a:pt x="526121" y="829674"/>
                </a:lnTo>
                <a:lnTo>
                  <a:pt x="526450" y="822441"/>
                </a:lnTo>
                <a:lnTo>
                  <a:pt x="527108" y="820907"/>
                </a:lnTo>
                <a:lnTo>
                  <a:pt x="529738" y="823866"/>
                </a:lnTo>
                <a:lnTo>
                  <a:pt x="532696" y="822112"/>
                </a:lnTo>
                <a:lnTo>
                  <a:pt x="536203" y="822989"/>
                </a:lnTo>
                <a:lnTo>
                  <a:pt x="541025" y="822770"/>
                </a:lnTo>
                <a:lnTo>
                  <a:pt x="545408" y="817619"/>
                </a:lnTo>
                <a:lnTo>
                  <a:pt x="546833" y="817291"/>
                </a:lnTo>
                <a:lnTo>
                  <a:pt x="547929" y="818496"/>
                </a:lnTo>
                <a:lnTo>
                  <a:pt x="550340" y="813126"/>
                </a:lnTo>
                <a:lnTo>
                  <a:pt x="553079" y="810825"/>
                </a:lnTo>
                <a:lnTo>
                  <a:pt x="553956" y="812359"/>
                </a:lnTo>
                <a:lnTo>
                  <a:pt x="553189" y="815537"/>
                </a:lnTo>
                <a:lnTo>
                  <a:pt x="553408" y="819811"/>
                </a:lnTo>
                <a:lnTo>
                  <a:pt x="556038" y="818606"/>
                </a:lnTo>
                <a:lnTo>
                  <a:pt x="559764" y="814661"/>
                </a:lnTo>
                <a:lnTo>
                  <a:pt x="557901" y="813565"/>
                </a:lnTo>
                <a:lnTo>
                  <a:pt x="561627" y="810825"/>
                </a:lnTo>
                <a:lnTo>
                  <a:pt x="561408" y="808743"/>
                </a:lnTo>
                <a:lnTo>
                  <a:pt x="553956" y="808743"/>
                </a:lnTo>
                <a:cubicBezTo>
                  <a:pt x="553956" y="808743"/>
                  <a:pt x="552422" y="807318"/>
                  <a:pt x="552422" y="807318"/>
                </a:cubicBezTo>
                <a:lnTo>
                  <a:pt x="558449" y="805675"/>
                </a:lnTo>
                <a:lnTo>
                  <a:pt x="565791" y="801730"/>
                </a:lnTo>
                <a:lnTo>
                  <a:pt x="575106" y="801291"/>
                </a:lnTo>
                <a:lnTo>
                  <a:pt x="577408" y="799209"/>
                </a:lnTo>
                <a:lnTo>
                  <a:pt x="576860" y="796031"/>
                </a:lnTo>
                <a:lnTo>
                  <a:pt x="574997" y="795483"/>
                </a:lnTo>
                <a:lnTo>
                  <a:pt x="577298" y="794059"/>
                </a:lnTo>
                <a:lnTo>
                  <a:pt x="580914" y="793401"/>
                </a:lnTo>
                <a:lnTo>
                  <a:pt x="583873" y="791319"/>
                </a:lnTo>
                <a:lnTo>
                  <a:pt x="586284" y="791538"/>
                </a:lnTo>
                <a:lnTo>
                  <a:pt x="587489" y="795483"/>
                </a:lnTo>
                <a:lnTo>
                  <a:pt x="589791" y="795483"/>
                </a:lnTo>
                <a:lnTo>
                  <a:pt x="591544" y="792305"/>
                </a:lnTo>
                <a:lnTo>
                  <a:pt x="590667" y="790771"/>
                </a:lnTo>
                <a:lnTo>
                  <a:pt x="594174" y="788031"/>
                </a:lnTo>
                <a:lnTo>
                  <a:pt x="594393" y="783867"/>
                </a:lnTo>
                <a:lnTo>
                  <a:pt x="596256" y="782114"/>
                </a:lnTo>
                <a:lnTo>
                  <a:pt x="598010" y="784196"/>
                </a:lnTo>
                <a:lnTo>
                  <a:pt x="598010" y="787264"/>
                </a:lnTo>
                <a:lnTo>
                  <a:pt x="600421" y="789018"/>
                </a:lnTo>
                <a:lnTo>
                  <a:pt x="606338" y="785182"/>
                </a:lnTo>
                <a:lnTo>
                  <a:pt x="608420" y="781675"/>
                </a:lnTo>
                <a:lnTo>
                  <a:pt x="611927" y="781895"/>
                </a:lnTo>
                <a:lnTo>
                  <a:pt x="614557" y="777949"/>
                </a:lnTo>
                <a:lnTo>
                  <a:pt x="616091" y="776963"/>
                </a:lnTo>
                <a:lnTo>
                  <a:pt x="618393" y="779374"/>
                </a:lnTo>
                <a:lnTo>
                  <a:pt x="622338" y="778497"/>
                </a:lnTo>
                <a:lnTo>
                  <a:pt x="627379" y="772470"/>
                </a:lnTo>
                <a:lnTo>
                  <a:pt x="627598" y="768635"/>
                </a:lnTo>
                <a:lnTo>
                  <a:pt x="626173" y="768415"/>
                </a:lnTo>
                <a:lnTo>
                  <a:pt x="622886" y="768635"/>
                </a:lnTo>
                <a:lnTo>
                  <a:pt x="622009" y="767977"/>
                </a:lnTo>
                <a:lnTo>
                  <a:pt x="628584" y="763155"/>
                </a:lnTo>
                <a:lnTo>
                  <a:pt x="632967" y="761621"/>
                </a:lnTo>
                <a:lnTo>
                  <a:pt x="636474" y="757676"/>
                </a:lnTo>
                <a:lnTo>
                  <a:pt x="638228" y="758005"/>
                </a:lnTo>
                <a:lnTo>
                  <a:pt x="639762" y="759758"/>
                </a:lnTo>
                <a:lnTo>
                  <a:pt x="644803" y="754498"/>
                </a:lnTo>
                <a:lnTo>
                  <a:pt x="649186" y="752635"/>
                </a:lnTo>
                <a:lnTo>
                  <a:pt x="650611" y="749019"/>
                </a:lnTo>
                <a:lnTo>
                  <a:pt x="653350" y="748033"/>
                </a:lnTo>
                <a:lnTo>
                  <a:pt x="654885" y="745731"/>
                </a:lnTo>
                <a:lnTo>
                  <a:pt x="658172" y="745183"/>
                </a:lnTo>
                <a:lnTo>
                  <a:pt x="659706" y="747923"/>
                </a:lnTo>
                <a:lnTo>
                  <a:pt x="661789" y="749128"/>
                </a:lnTo>
                <a:lnTo>
                  <a:pt x="662994" y="745622"/>
                </a:lnTo>
                <a:lnTo>
                  <a:pt x="666939" y="745622"/>
                </a:lnTo>
                <a:lnTo>
                  <a:pt x="668802" y="744087"/>
                </a:lnTo>
                <a:lnTo>
                  <a:pt x="668583" y="741129"/>
                </a:lnTo>
                <a:lnTo>
                  <a:pt x="672747" y="740033"/>
                </a:lnTo>
                <a:lnTo>
                  <a:pt x="674172" y="738170"/>
                </a:lnTo>
                <a:lnTo>
                  <a:pt x="675377" y="739375"/>
                </a:lnTo>
                <a:lnTo>
                  <a:pt x="682281" y="740033"/>
                </a:lnTo>
                <a:lnTo>
                  <a:pt x="683706" y="735869"/>
                </a:lnTo>
                <a:lnTo>
                  <a:pt x="685788" y="735649"/>
                </a:lnTo>
                <a:lnTo>
                  <a:pt x="686117" y="738060"/>
                </a:lnTo>
                <a:lnTo>
                  <a:pt x="687870" y="737841"/>
                </a:lnTo>
                <a:lnTo>
                  <a:pt x="690281" y="735759"/>
                </a:lnTo>
                <a:lnTo>
                  <a:pt x="692363" y="737622"/>
                </a:lnTo>
                <a:lnTo>
                  <a:pt x="694116" y="736416"/>
                </a:lnTo>
                <a:lnTo>
                  <a:pt x="696418" y="729622"/>
                </a:lnTo>
                <a:lnTo>
                  <a:pt x="694336" y="729622"/>
                </a:lnTo>
                <a:lnTo>
                  <a:pt x="691925" y="730718"/>
                </a:lnTo>
                <a:lnTo>
                  <a:pt x="693459" y="727211"/>
                </a:lnTo>
                <a:lnTo>
                  <a:pt x="698171" y="723376"/>
                </a:lnTo>
                <a:lnTo>
                  <a:pt x="700582" y="723376"/>
                </a:lnTo>
                <a:lnTo>
                  <a:pt x="702335" y="724800"/>
                </a:lnTo>
                <a:lnTo>
                  <a:pt x="703212" y="723376"/>
                </a:lnTo>
                <a:lnTo>
                  <a:pt x="701459" y="720636"/>
                </a:lnTo>
                <a:lnTo>
                  <a:pt x="698719" y="719211"/>
                </a:lnTo>
                <a:lnTo>
                  <a:pt x="701130" y="718006"/>
                </a:lnTo>
                <a:lnTo>
                  <a:pt x="705513" y="719540"/>
                </a:lnTo>
                <a:lnTo>
                  <a:pt x="710554" y="714499"/>
                </a:lnTo>
                <a:lnTo>
                  <a:pt x="716253" y="714499"/>
                </a:lnTo>
                <a:lnTo>
                  <a:pt x="721074" y="710554"/>
                </a:lnTo>
                <a:lnTo>
                  <a:pt x="724581" y="709897"/>
                </a:lnTo>
                <a:lnTo>
                  <a:pt x="730280" y="704527"/>
                </a:lnTo>
                <a:lnTo>
                  <a:pt x="730280" y="697404"/>
                </a:lnTo>
                <a:lnTo>
                  <a:pt x="728417" y="695650"/>
                </a:lnTo>
                <a:lnTo>
                  <a:pt x="726992" y="695650"/>
                </a:lnTo>
                <a:lnTo>
                  <a:pt x="725239" y="690390"/>
                </a:lnTo>
                <a:lnTo>
                  <a:pt x="722828" y="688856"/>
                </a:lnTo>
                <a:lnTo>
                  <a:pt x="716362" y="689075"/>
                </a:lnTo>
                <a:lnTo>
                  <a:pt x="717349" y="684582"/>
                </a:lnTo>
                <a:lnTo>
                  <a:pt x="717020" y="680089"/>
                </a:lnTo>
                <a:lnTo>
                  <a:pt x="723485" y="677459"/>
                </a:lnTo>
                <a:lnTo>
                  <a:pt x="724691" y="675048"/>
                </a:lnTo>
                <a:lnTo>
                  <a:pt x="727978" y="674391"/>
                </a:lnTo>
                <a:lnTo>
                  <a:pt x="729184" y="671432"/>
                </a:lnTo>
                <a:lnTo>
                  <a:pt x="727978" y="670884"/>
                </a:lnTo>
                <a:lnTo>
                  <a:pt x="730608" y="669021"/>
                </a:lnTo>
                <a:lnTo>
                  <a:pt x="735430" y="670007"/>
                </a:lnTo>
                <a:lnTo>
                  <a:pt x="741457" y="665624"/>
                </a:lnTo>
                <a:lnTo>
                  <a:pt x="745841" y="669459"/>
                </a:lnTo>
                <a:lnTo>
                  <a:pt x="751758" y="666172"/>
                </a:lnTo>
                <a:lnTo>
                  <a:pt x="751101" y="669679"/>
                </a:lnTo>
                <a:lnTo>
                  <a:pt x="752306" y="672309"/>
                </a:lnTo>
                <a:lnTo>
                  <a:pt x="755046" y="671980"/>
                </a:lnTo>
                <a:lnTo>
                  <a:pt x="760197" y="666391"/>
                </a:lnTo>
                <a:lnTo>
                  <a:pt x="758772" y="664309"/>
                </a:lnTo>
                <a:lnTo>
                  <a:pt x="756361" y="663432"/>
                </a:lnTo>
                <a:lnTo>
                  <a:pt x="755484" y="661021"/>
                </a:lnTo>
                <a:lnTo>
                  <a:pt x="757895" y="660145"/>
                </a:lnTo>
                <a:lnTo>
                  <a:pt x="762388" y="661898"/>
                </a:lnTo>
                <a:lnTo>
                  <a:pt x="770717" y="659268"/>
                </a:lnTo>
                <a:lnTo>
                  <a:pt x="772470" y="652802"/>
                </a:lnTo>
                <a:lnTo>
                  <a:pt x="770607" y="647433"/>
                </a:lnTo>
                <a:lnTo>
                  <a:pt x="763703" y="642721"/>
                </a:lnTo>
                <a:lnTo>
                  <a:pt x="760964" y="643049"/>
                </a:lnTo>
                <a:lnTo>
                  <a:pt x="758334" y="645132"/>
                </a:lnTo>
                <a:lnTo>
                  <a:pt x="758334" y="643926"/>
                </a:lnTo>
                <a:lnTo>
                  <a:pt x="761621" y="641296"/>
                </a:lnTo>
                <a:lnTo>
                  <a:pt x="767648" y="640748"/>
                </a:lnTo>
                <a:lnTo>
                  <a:pt x="771155" y="643926"/>
                </a:lnTo>
                <a:lnTo>
                  <a:pt x="777621" y="643378"/>
                </a:lnTo>
                <a:lnTo>
                  <a:pt x="782333" y="638995"/>
                </a:lnTo>
                <a:lnTo>
                  <a:pt x="782114" y="636255"/>
                </a:lnTo>
                <a:lnTo>
                  <a:pt x="793072" y="630666"/>
                </a:lnTo>
                <a:lnTo>
                  <a:pt x="798990" y="625625"/>
                </a:lnTo>
                <a:lnTo>
                  <a:pt x="804031" y="625296"/>
                </a:lnTo>
                <a:lnTo>
                  <a:pt x="806113" y="622995"/>
                </a:lnTo>
                <a:lnTo>
                  <a:pt x="806113" y="620255"/>
                </a:lnTo>
                <a:lnTo>
                  <a:pt x="816304" y="612585"/>
                </a:lnTo>
                <a:lnTo>
                  <a:pt x="824852" y="611708"/>
                </a:lnTo>
                <a:lnTo>
                  <a:pt x="834715" y="602831"/>
                </a:lnTo>
                <a:lnTo>
                  <a:pt x="842057" y="602174"/>
                </a:lnTo>
                <a:lnTo>
                  <a:pt x="850166" y="591982"/>
                </a:lnTo>
                <a:lnTo>
                  <a:pt x="847427" y="598229"/>
                </a:lnTo>
                <a:lnTo>
                  <a:pt x="847756" y="603598"/>
                </a:lnTo>
                <a:lnTo>
                  <a:pt x="850166" y="605023"/>
                </a:lnTo>
                <a:lnTo>
                  <a:pt x="853783" y="605681"/>
                </a:lnTo>
                <a:lnTo>
                  <a:pt x="855207" y="607434"/>
                </a:lnTo>
                <a:lnTo>
                  <a:pt x="861235" y="600859"/>
                </a:lnTo>
                <a:lnTo>
                  <a:pt x="865947" y="599105"/>
                </a:lnTo>
                <a:lnTo>
                  <a:pt x="875810" y="596147"/>
                </a:lnTo>
                <a:lnTo>
                  <a:pt x="878878" y="592640"/>
                </a:lnTo>
                <a:lnTo>
                  <a:pt x="877015" y="597681"/>
                </a:lnTo>
                <a:lnTo>
                  <a:pt x="869563" y="602174"/>
                </a:lnTo>
                <a:lnTo>
                  <a:pt x="863865" y="602722"/>
                </a:lnTo>
                <a:lnTo>
                  <a:pt x="853454" y="613461"/>
                </a:lnTo>
                <a:lnTo>
                  <a:pt x="852577" y="617625"/>
                </a:lnTo>
                <a:lnTo>
                  <a:pt x="857728" y="625296"/>
                </a:lnTo>
                <a:lnTo>
                  <a:pt x="859153" y="630666"/>
                </a:lnTo>
                <a:lnTo>
                  <a:pt x="854112" y="626831"/>
                </a:lnTo>
                <a:lnTo>
                  <a:pt x="850276" y="626502"/>
                </a:lnTo>
                <a:lnTo>
                  <a:pt x="847975" y="627598"/>
                </a:lnTo>
                <a:lnTo>
                  <a:pt x="844358" y="627598"/>
                </a:lnTo>
                <a:lnTo>
                  <a:pt x="839537" y="624310"/>
                </a:lnTo>
                <a:lnTo>
                  <a:pt x="838331" y="618283"/>
                </a:lnTo>
                <a:lnTo>
                  <a:pt x="830660" y="621790"/>
                </a:lnTo>
                <a:lnTo>
                  <a:pt x="826825" y="622118"/>
                </a:lnTo>
                <a:lnTo>
                  <a:pt x="819921" y="626940"/>
                </a:lnTo>
                <a:lnTo>
                  <a:pt x="813455" y="626940"/>
                </a:lnTo>
                <a:lnTo>
                  <a:pt x="808634" y="631433"/>
                </a:lnTo>
                <a:lnTo>
                  <a:pt x="808305" y="636145"/>
                </a:lnTo>
                <a:lnTo>
                  <a:pt x="809181" y="638556"/>
                </a:lnTo>
                <a:lnTo>
                  <a:pt x="805346" y="646008"/>
                </a:lnTo>
                <a:lnTo>
                  <a:pt x="799757" y="649296"/>
                </a:lnTo>
                <a:lnTo>
                  <a:pt x="797456" y="655871"/>
                </a:lnTo>
                <a:lnTo>
                  <a:pt x="783538" y="667816"/>
                </a:lnTo>
                <a:lnTo>
                  <a:pt x="779922" y="672637"/>
                </a:lnTo>
                <a:lnTo>
                  <a:pt x="780470" y="676144"/>
                </a:lnTo>
                <a:lnTo>
                  <a:pt x="785182" y="682939"/>
                </a:lnTo>
                <a:lnTo>
                  <a:pt x="787812" y="679103"/>
                </a:lnTo>
                <a:lnTo>
                  <a:pt x="790223" y="678884"/>
                </a:lnTo>
                <a:lnTo>
                  <a:pt x="794606" y="675925"/>
                </a:lnTo>
                <a:lnTo>
                  <a:pt x="798223" y="676583"/>
                </a:lnTo>
                <a:lnTo>
                  <a:pt x="798223" y="679213"/>
                </a:lnTo>
                <a:lnTo>
                  <a:pt x="789894" y="685788"/>
                </a:lnTo>
                <a:lnTo>
                  <a:pt x="786059" y="686007"/>
                </a:lnTo>
                <a:lnTo>
                  <a:pt x="783758" y="690390"/>
                </a:lnTo>
                <a:lnTo>
                  <a:pt x="779265" y="688308"/>
                </a:lnTo>
                <a:lnTo>
                  <a:pt x="775648" y="688527"/>
                </a:lnTo>
                <a:lnTo>
                  <a:pt x="772032" y="689952"/>
                </a:lnTo>
                <a:lnTo>
                  <a:pt x="772032" y="694116"/>
                </a:lnTo>
                <a:lnTo>
                  <a:pt x="768963" y="693240"/>
                </a:lnTo>
                <a:lnTo>
                  <a:pt x="765128" y="694116"/>
                </a:lnTo>
                <a:lnTo>
                  <a:pt x="765347" y="700034"/>
                </a:lnTo>
                <a:lnTo>
                  <a:pt x="771922" y="707267"/>
                </a:lnTo>
                <a:lnTo>
                  <a:pt x="774004" y="706171"/>
                </a:lnTo>
                <a:lnTo>
                  <a:pt x="776306" y="702883"/>
                </a:lnTo>
                <a:lnTo>
                  <a:pt x="778936" y="705623"/>
                </a:lnTo>
                <a:lnTo>
                  <a:pt x="780689" y="700253"/>
                </a:lnTo>
                <a:lnTo>
                  <a:pt x="784196" y="700472"/>
                </a:lnTo>
                <a:lnTo>
                  <a:pt x="783977" y="704417"/>
                </a:lnTo>
                <a:lnTo>
                  <a:pt x="786936" y="702554"/>
                </a:lnTo>
                <a:lnTo>
                  <a:pt x="787812" y="699815"/>
                </a:lnTo>
                <a:lnTo>
                  <a:pt x="791429" y="698061"/>
                </a:lnTo>
                <a:lnTo>
                  <a:pt x="796141" y="694555"/>
                </a:lnTo>
                <a:lnTo>
                  <a:pt x="796689" y="689295"/>
                </a:lnTo>
                <a:lnTo>
                  <a:pt x="799976" y="686226"/>
                </a:lnTo>
                <a:lnTo>
                  <a:pt x="800524" y="688637"/>
                </a:lnTo>
                <a:lnTo>
                  <a:pt x="798771" y="691048"/>
                </a:lnTo>
                <a:lnTo>
                  <a:pt x="800853" y="693788"/>
                </a:lnTo>
                <a:lnTo>
                  <a:pt x="806223" y="693568"/>
                </a:lnTo>
                <a:lnTo>
                  <a:pt x="813455" y="687651"/>
                </a:lnTo>
                <a:lnTo>
                  <a:pt x="818606" y="687432"/>
                </a:lnTo>
                <a:lnTo>
                  <a:pt x="819811" y="690171"/>
                </a:lnTo>
                <a:lnTo>
                  <a:pt x="822770" y="688089"/>
                </a:lnTo>
                <a:lnTo>
                  <a:pt x="824852" y="679541"/>
                </a:lnTo>
                <a:lnTo>
                  <a:pt x="830222" y="675925"/>
                </a:lnTo>
                <a:lnTo>
                  <a:pt x="832633" y="676473"/>
                </a:lnTo>
                <a:lnTo>
                  <a:pt x="826934" y="682500"/>
                </a:lnTo>
                <a:lnTo>
                  <a:pt x="827153" y="686336"/>
                </a:lnTo>
                <a:lnTo>
                  <a:pt x="830112" y="684254"/>
                </a:lnTo>
                <a:lnTo>
                  <a:pt x="835153" y="677459"/>
                </a:lnTo>
                <a:lnTo>
                  <a:pt x="838112" y="669459"/>
                </a:lnTo>
                <a:lnTo>
                  <a:pt x="841619" y="667487"/>
                </a:lnTo>
                <a:lnTo>
                  <a:pt x="841400" y="670994"/>
                </a:lnTo>
                <a:lnTo>
                  <a:pt x="838222" y="676692"/>
                </a:lnTo>
                <a:lnTo>
                  <a:pt x="838660" y="678555"/>
                </a:lnTo>
                <a:lnTo>
                  <a:pt x="844578" y="672857"/>
                </a:lnTo>
                <a:lnTo>
                  <a:pt x="846221" y="675706"/>
                </a:lnTo>
                <a:lnTo>
                  <a:pt x="845893" y="678774"/>
                </a:lnTo>
                <a:lnTo>
                  <a:pt x="851043" y="679432"/>
                </a:lnTo>
                <a:lnTo>
                  <a:pt x="853125" y="681185"/>
                </a:lnTo>
                <a:lnTo>
                  <a:pt x="856961" y="678007"/>
                </a:lnTo>
                <a:lnTo>
                  <a:pt x="859043" y="672637"/>
                </a:lnTo>
                <a:lnTo>
                  <a:pt x="865508" y="671980"/>
                </a:lnTo>
                <a:lnTo>
                  <a:pt x="869454" y="669240"/>
                </a:lnTo>
                <a:lnTo>
                  <a:pt x="866495" y="667706"/>
                </a:lnTo>
                <a:lnTo>
                  <a:pt x="868029" y="662665"/>
                </a:lnTo>
                <a:lnTo>
                  <a:pt x="876905" y="659487"/>
                </a:lnTo>
                <a:lnTo>
                  <a:pt x="878440" y="656200"/>
                </a:lnTo>
                <a:lnTo>
                  <a:pt x="878659" y="651487"/>
                </a:lnTo>
                <a:lnTo>
                  <a:pt x="874275" y="652145"/>
                </a:lnTo>
                <a:lnTo>
                  <a:pt x="871207" y="650063"/>
                </a:lnTo>
                <a:lnTo>
                  <a:pt x="865837" y="649405"/>
                </a:lnTo>
                <a:lnTo>
                  <a:pt x="867700" y="646446"/>
                </a:lnTo>
                <a:lnTo>
                  <a:pt x="871864" y="646227"/>
                </a:lnTo>
                <a:lnTo>
                  <a:pt x="875481" y="647652"/>
                </a:lnTo>
                <a:lnTo>
                  <a:pt x="877563" y="644912"/>
                </a:lnTo>
                <a:lnTo>
                  <a:pt x="877563" y="640967"/>
                </a:lnTo>
                <a:lnTo>
                  <a:pt x="873399" y="642721"/>
                </a:lnTo>
                <a:lnTo>
                  <a:pt x="868577" y="638776"/>
                </a:lnTo>
                <a:lnTo>
                  <a:pt x="868358" y="634940"/>
                </a:lnTo>
                <a:lnTo>
                  <a:pt x="874604" y="634282"/>
                </a:lnTo>
                <a:lnTo>
                  <a:pt x="877344" y="632858"/>
                </a:lnTo>
                <a:lnTo>
                  <a:pt x="879426" y="634282"/>
                </a:lnTo>
                <a:lnTo>
                  <a:pt x="880083" y="631981"/>
                </a:lnTo>
                <a:lnTo>
                  <a:pt x="878330" y="626392"/>
                </a:lnTo>
                <a:lnTo>
                  <a:pt x="886111" y="623105"/>
                </a:lnTo>
                <a:lnTo>
                  <a:pt x="890604" y="626392"/>
                </a:lnTo>
                <a:lnTo>
                  <a:pt x="893891" y="625516"/>
                </a:lnTo>
                <a:lnTo>
                  <a:pt x="899809" y="625516"/>
                </a:lnTo>
                <a:lnTo>
                  <a:pt x="890932" y="631543"/>
                </a:lnTo>
                <a:lnTo>
                  <a:pt x="891480" y="635488"/>
                </a:lnTo>
                <a:lnTo>
                  <a:pt x="893015" y="643488"/>
                </a:lnTo>
                <a:lnTo>
                  <a:pt x="895097" y="642940"/>
                </a:lnTo>
                <a:lnTo>
                  <a:pt x="898055" y="633735"/>
                </a:lnTo>
                <a:lnTo>
                  <a:pt x="901672" y="631324"/>
                </a:lnTo>
                <a:lnTo>
                  <a:pt x="903973" y="631324"/>
                </a:lnTo>
                <a:lnTo>
                  <a:pt x="902439" y="634282"/>
                </a:lnTo>
                <a:lnTo>
                  <a:pt x="900028" y="637899"/>
                </a:lnTo>
                <a:lnTo>
                  <a:pt x="900905" y="640967"/>
                </a:lnTo>
                <a:lnTo>
                  <a:pt x="906603" y="636803"/>
                </a:lnTo>
                <a:lnTo>
                  <a:pt x="907809" y="634063"/>
                </a:lnTo>
                <a:lnTo>
                  <a:pt x="911425" y="636803"/>
                </a:lnTo>
                <a:lnTo>
                  <a:pt x="916137" y="633296"/>
                </a:lnTo>
                <a:lnTo>
                  <a:pt x="918000" y="633077"/>
                </a:lnTo>
                <a:lnTo>
                  <a:pt x="922712" y="629789"/>
                </a:lnTo>
                <a:lnTo>
                  <a:pt x="928082" y="628803"/>
                </a:lnTo>
                <a:lnTo>
                  <a:pt x="932027" y="630228"/>
                </a:lnTo>
                <a:lnTo>
                  <a:pt x="931150" y="631981"/>
                </a:lnTo>
                <a:lnTo>
                  <a:pt x="926109" y="632200"/>
                </a:lnTo>
                <a:lnTo>
                  <a:pt x="921068" y="637460"/>
                </a:lnTo>
                <a:lnTo>
                  <a:pt x="917781" y="637460"/>
                </a:lnTo>
                <a:lnTo>
                  <a:pt x="915370" y="640748"/>
                </a:lnTo>
                <a:lnTo>
                  <a:pt x="917233" y="643378"/>
                </a:lnTo>
                <a:lnTo>
                  <a:pt x="926219" y="645241"/>
                </a:lnTo>
                <a:lnTo>
                  <a:pt x="929287" y="648419"/>
                </a:lnTo>
                <a:lnTo>
                  <a:pt x="928740" y="650830"/>
                </a:lnTo>
                <a:lnTo>
                  <a:pt x="923589" y="646446"/>
                </a:lnTo>
                <a:lnTo>
                  <a:pt x="917123" y="645789"/>
                </a:lnTo>
                <a:lnTo>
                  <a:pt x="913178" y="647652"/>
                </a:lnTo>
                <a:lnTo>
                  <a:pt x="912630" y="651597"/>
                </a:lnTo>
                <a:lnTo>
                  <a:pt x="916137" y="652802"/>
                </a:lnTo>
                <a:lnTo>
                  <a:pt x="920082" y="650501"/>
                </a:lnTo>
                <a:lnTo>
                  <a:pt x="923918" y="653241"/>
                </a:lnTo>
                <a:lnTo>
                  <a:pt x="921616" y="654446"/>
                </a:lnTo>
                <a:lnTo>
                  <a:pt x="916575" y="654665"/>
                </a:lnTo>
                <a:lnTo>
                  <a:pt x="917123" y="658172"/>
                </a:lnTo>
                <a:lnTo>
                  <a:pt x="923699" y="659926"/>
                </a:lnTo>
                <a:lnTo>
                  <a:pt x="926000" y="662994"/>
                </a:lnTo>
                <a:lnTo>
                  <a:pt x="922384" y="664199"/>
                </a:lnTo>
                <a:lnTo>
                  <a:pt x="918548" y="665624"/>
                </a:lnTo>
                <a:lnTo>
                  <a:pt x="919096" y="668254"/>
                </a:lnTo>
                <a:lnTo>
                  <a:pt x="923808" y="668254"/>
                </a:lnTo>
                <a:lnTo>
                  <a:pt x="928630" y="666172"/>
                </a:lnTo>
                <a:lnTo>
                  <a:pt x="932794" y="669788"/>
                </a:lnTo>
                <a:lnTo>
                  <a:pt x="936958" y="671651"/>
                </a:lnTo>
                <a:lnTo>
                  <a:pt x="943753" y="669021"/>
                </a:lnTo>
                <a:lnTo>
                  <a:pt x="945835" y="671761"/>
                </a:lnTo>
                <a:lnTo>
                  <a:pt x="945835" y="674062"/>
                </a:lnTo>
                <a:cubicBezTo>
                  <a:pt x="945835" y="674062"/>
                  <a:pt x="942876" y="676144"/>
                  <a:pt x="942876" y="676144"/>
                </a:cubicBezTo>
                <a:lnTo>
                  <a:pt x="943643" y="678884"/>
                </a:lnTo>
                <a:lnTo>
                  <a:pt x="945725" y="679761"/>
                </a:lnTo>
                <a:lnTo>
                  <a:pt x="946383" y="682719"/>
                </a:lnTo>
                <a:lnTo>
                  <a:pt x="950218" y="684144"/>
                </a:lnTo>
                <a:lnTo>
                  <a:pt x="953287" y="679322"/>
                </a:lnTo>
                <a:lnTo>
                  <a:pt x="951862" y="677240"/>
                </a:lnTo>
                <a:lnTo>
                  <a:pt x="953068" y="675158"/>
                </a:lnTo>
                <a:lnTo>
                  <a:pt x="958985" y="675377"/>
                </a:lnTo>
                <a:lnTo>
                  <a:pt x="955478" y="679870"/>
                </a:lnTo>
                <a:lnTo>
                  <a:pt x="955807" y="682829"/>
                </a:lnTo>
                <a:lnTo>
                  <a:pt x="949780" y="688856"/>
                </a:lnTo>
                <a:lnTo>
                  <a:pt x="954492" y="693240"/>
                </a:lnTo>
                <a:lnTo>
                  <a:pt x="952410" y="694445"/>
                </a:lnTo>
                <a:lnTo>
                  <a:pt x="949890" y="693459"/>
                </a:lnTo>
                <a:lnTo>
                  <a:pt x="946931" y="694555"/>
                </a:lnTo>
                <a:lnTo>
                  <a:pt x="948465" y="697404"/>
                </a:lnTo>
                <a:lnTo>
                  <a:pt x="959971" y="699705"/>
                </a:lnTo>
                <a:lnTo>
                  <a:pt x="963369" y="698281"/>
                </a:lnTo>
                <a:lnTo>
                  <a:pt x="966985" y="699157"/>
                </a:lnTo>
                <a:lnTo>
                  <a:pt x="971807" y="698609"/>
                </a:lnTo>
                <a:lnTo>
                  <a:pt x="977834" y="699157"/>
                </a:lnTo>
                <a:lnTo>
                  <a:pt x="983204" y="698061"/>
                </a:lnTo>
                <a:lnTo>
                  <a:pt x="985505" y="698828"/>
                </a:lnTo>
                <a:lnTo>
                  <a:pt x="985505" y="702335"/>
                </a:lnTo>
                <a:cubicBezTo>
                  <a:pt x="985505" y="702335"/>
                  <a:pt x="988683" y="702664"/>
                  <a:pt x="988683" y="702664"/>
                </a:cubicBezTo>
                <a:lnTo>
                  <a:pt x="991861" y="706500"/>
                </a:lnTo>
                <a:lnTo>
                  <a:pt x="994929" y="708801"/>
                </a:lnTo>
                <a:lnTo>
                  <a:pt x="996135" y="712088"/>
                </a:lnTo>
                <a:lnTo>
                  <a:pt x="1000299" y="711869"/>
                </a:lnTo>
                <a:lnTo>
                  <a:pt x="1006874" y="708582"/>
                </a:lnTo>
                <a:lnTo>
                  <a:pt x="1008299" y="707047"/>
                </a:lnTo>
                <a:lnTo>
                  <a:pt x="1010710" y="708253"/>
                </a:lnTo>
                <a:lnTo>
                  <a:pt x="1010381" y="711869"/>
                </a:lnTo>
                <a:lnTo>
                  <a:pt x="1006874" y="714609"/>
                </a:lnTo>
                <a:lnTo>
                  <a:pt x="1002381" y="715814"/>
                </a:lnTo>
                <a:lnTo>
                  <a:pt x="1003258" y="718116"/>
                </a:lnTo>
                <a:lnTo>
                  <a:pt x="1010162" y="719869"/>
                </a:lnTo>
                <a:lnTo>
                  <a:pt x="1011367" y="724252"/>
                </a:lnTo>
                <a:lnTo>
                  <a:pt x="1014216" y="726992"/>
                </a:lnTo>
                <a:lnTo>
                  <a:pt x="1021339" y="729293"/>
                </a:lnTo>
                <a:lnTo>
                  <a:pt x="1030216" y="727211"/>
                </a:lnTo>
                <a:lnTo>
                  <a:pt x="1034051" y="725787"/>
                </a:lnTo>
                <a:lnTo>
                  <a:pt x="1035257" y="728197"/>
                </a:lnTo>
                <a:lnTo>
                  <a:pt x="1037997" y="724581"/>
                </a:lnTo>
                <a:lnTo>
                  <a:pt x="1044243" y="720088"/>
                </a:lnTo>
                <a:lnTo>
                  <a:pt x="1046654" y="720307"/>
                </a:lnTo>
                <a:lnTo>
                  <a:pt x="1044791" y="723266"/>
                </a:lnTo>
                <a:lnTo>
                  <a:pt x="1040298" y="726773"/>
                </a:lnTo>
                <a:lnTo>
                  <a:pt x="1039421" y="735101"/>
                </a:lnTo>
                <a:lnTo>
                  <a:pt x="1037339" y="740142"/>
                </a:lnTo>
                <a:lnTo>
                  <a:pt x="1034161" y="740690"/>
                </a:lnTo>
                <a:lnTo>
                  <a:pt x="1029120" y="737951"/>
                </a:lnTo>
                <a:lnTo>
                  <a:pt x="1027367" y="738608"/>
                </a:lnTo>
                <a:lnTo>
                  <a:pt x="1030545" y="744307"/>
                </a:lnTo>
                <a:lnTo>
                  <a:pt x="1031860" y="748909"/>
                </a:lnTo>
                <a:lnTo>
                  <a:pt x="1034819" y="751320"/>
                </a:lnTo>
                <a:lnTo>
                  <a:pt x="1038764" y="750115"/>
                </a:lnTo>
                <a:lnTo>
                  <a:pt x="1041503" y="751649"/>
                </a:lnTo>
                <a:lnTo>
                  <a:pt x="1040079" y="754608"/>
                </a:lnTo>
                <a:lnTo>
                  <a:pt x="1037339" y="754608"/>
                </a:lnTo>
                <a:lnTo>
                  <a:pt x="1037339" y="756361"/>
                </a:lnTo>
                <a:lnTo>
                  <a:pt x="1044243" y="763155"/>
                </a:lnTo>
                <a:lnTo>
                  <a:pt x="1046544" y="761731"/>
                </a:lnTo>
                <a:lnTo>
                  <a:pt x="1051914" y="762388"/>
                </a:lnTo>
                <a:lnTo>
                  <a:pt x="1054215" y="757676"/>
                </a:lnTo>
                <a:lnTo>
                  <a:pt x="1059804" y="747594"/>
                </a:lnTo>
                <a:lnTo>
                  <a:pt x="1057174" y="755375"/>
                </a:lnTo>
                <a:lnTo>
                  <a:pt x="1057174" y="760744"/>
                </a:lnTo>
                <a:lnTo>
                  <a:pt x="1055969" y="764032"/>
                </a:lnTo>
                <a:lnTo>
                  <a:pt x="1053448" y="765566"/>
                </a:lnTo>
                <a:lnTo>
                  <a:pt x="1050051" y="769511"/>
                </a:lnTo>
                <a:lnTo>
                  <a:pt x="1050708" y="772251"/>
                </a:lnTo>
                <a:lnTo>
                  <a:pt x="1054325" y="774881"/>
                </a:lnTo>
                <a:lnTo>
                  <a:pt x="1052571" y="777511"/>
                </a:lnTo>
                <a:lnTo>
                  <a:pt x="1052352" y="788470"/>
                </a:lnTo>
                <a:lnTo>
                  <a:pt x="1054763" y="790881"/>
                </a:lnTo>
                <a:lnTo>
                  <a:pt x="1058051" y="791100"/>
                </a:lnTo>
                <a:lnTo>
                  <a:pt x="1056845" y="795045"/>
                </a:lnTo>
                <a:lnTo>
                  <a:pt x="1058270" y="799209"/>
                </a:lnTo>
                <a:lnTo>
                  <a:pt x="1065393" y="807318"/>
                </a:lnTo>
                <a:lnTo>
                  <a:pt x="1068023" y="808524"/>
                </a:lnTo>
                <a:lnTo>
                  <a:pt x="1068571" y="811154"/>
                </a:lnTo>
                <a:lnTo>
                  <a:pt x="1071201" y="809072"/>
                </a:lnTo>
                <a:lnTo>
                  <a:pt x="1073831" y="812359"/>
                </a:lnTo>
                <a:lnTo>
                  <a:pt x="1077338" y="811154"/>
                </a:lnTo>
                <a:lnTo>
                  <a:pt x="1075804" y="809072"/>
                </a:lnTo>
                <a:lnTo>
                  <a:pt x="1077228" y="806990"/>
                </a:lnTo>
                <a:lnTo>
                  <a:pt x="1079091" y="809291"/>
                </a:lnTo>
                <a:lnTo>
                  <a:pt x="1081831" y="809948"/>
                </a:lnTo>
                <a:lnTo>
                  <a:pt x="1083584" y="806113"/>
                </a:lnTo>
                <a:lnTo>
                  <a:pt x="1080845" y="799319"/>
                </a:lnTo>
                <a:lnTo>
                  <a:pt x="1078215" y="799538"/>
                </a:lnTo>
                <a:lnTo>
                  <a:pt x="1076461" y="800524"/>
                </a:lnTo>
                <a:lnTo>
                  <a:pt x="1074927" y="798990"/>
                </a:lnTo>
                <a:lnTo>
                  <a:pt x="1078215" y="794606"/>
                </a:lnTo>
                <a:lnTo>
                  <a:pt x="1077886" y="791428"/>
                </a:lnTo>
                <a:lnTo>
                  <a:pt x="1076461" y="788141"/>
                </a:lnTo>
                <a:lnTo>
                  <a:pt x="1073283" y="786716"/>
                </a:lnTo>
                <a:lnTo>
                  <a:pt x="1073064" y="784305"/>
                </a:lnTo>
                <a:lnTo>
                  <a:pt x="1074817" y="782114"/>
                </a:lnTo>
                <a:lnTo>
                  <a:pt x="1075475" y="776744"/>
                </a:lnTo>
                <a:lnTo>
                  <a:pt x="1078215" y="777073"/>
                </a:lnTo>
                <a:lnTo>
                  <a:pt x="1078543" y="781895"/>
                </a:lnTo>
                <a:lnTo>
                  <a:pt x="1080077" y="784853"/>
                </a:lnTo>
                <a:lnTo>
                  <a:pt x="1082817" y="780360"/>
                </a:lnTo>
                <a:lnTo>
                  <a:pt x="1084242" y="783100"/>
                </a:lnTo>
                <a:lnTo>
                  <a:pt x="1085995" y="786388"/>
                </a:lnTo>
                <a:lnTo>
                  <a:pt x="1084242" y="791100"/>
                </a:lnTo>
                <a:lnTo>
                  <a:pt x="1085228" y="794716"/>
                </a:lnTo>
                <a:lnTo>
                  <a:pt x="1087858" y="795374"/>
                </a:lnTo>
                <a:lnTo>
                  <a:pt x="1092022" y="791428"/>
                </a:lnTo>
                <a:lnTo>
                  <a:pt x="1094104" y="791100"/>
                </a:lnTo>
                <a:lnTo>
                  <a:pt x="1092680" y="794935"/>
                </a:lnTo>
                <a:lnTo>
                  <a:pt x="1089173" y="798113"/>
                </a:lnTo>
                <a:lnTo>
                  <a:pt x="1089392" y="801730"/>
                </a:lnTo>
                <a:lnTo>
                  <a:pt x="1090598" y="806113"/>
                </a:lnTo>
                <a:lnTo>
                  <a:pt x="1088844" y="811154"/>
                </a:lnTo>
                <a:lnTo>
                  <a:pt x="1090269" y="813565"/>
                </a:lnTo>
                <a:lnTo>
                  <a:pt x="1095310" y="814989"/>
                </a:lnTo>
                <a:lnTo>
                  <a:pt x="1095967" y="812907"/>
                </a:lnTo>
                <a:lnTo>
                  <a:pt x="1098378" y="809072"/>
                </a:lnTo>
                <a:lnTo>
                  <a:pt x="1098926" y="812579"/>
                </a:lnTo>
                <a:lnTo>
                  <a:pt x="1097502" y="814332"/>
                </a:lnTo>
                <a:lnTo>
                  <a:pt x="1099036" y="820359"/>
                </a:lnTo>
                <a:lnTo>
                  <a:pt x="1102214" y="822660"/>
                </a:lnTo>
                <a:lnTo>
                  <a:pt x="1106378" y="814661"/>
                </a:lnTo>
                <a:lnTo>
                  <a:pt x="1106926" y="808633"/>
                </a:lnTo>
                <a:lnTo>
                  <a:pt x="1108679" y="805127"/>
                </a:lnTo>
                <a:lnTo>
                  <a:pt x="1109556" y="793511"/>
                </a:lnTo>
                <a:lnTo>
                  <a:pt x="1113063" y="783319"/>
                </a:lnTo>
                <a:lnTo>
                  <a:pt x="1113063" y="773237"/>
                </a:lnTo>
                <a:lnTo>
                  <a:pt x="1111857" y="766333"/>
                </a:lnTo>
                <a:lnTo>
                  <a:pt x="1110104" y="762827"/>
                </a:lnTo>
                <a:lnTo>
                  <a:pt x="1110433" y="761950"/>
                </a:lnTo>
                <a:lnTo>
                  <a:pt x="1112186" y="762827"/>
                </a:lnTo>
                <a:lnTo>
                  <a:pt x="1114487" y="768744"/>
                </a:lnTo>
                <a:lnTo>
                  <a:pt x="1117117" y="769730"/>
                </a:lnTo>
                <a:lnTo>
                  <a:pt x="1119528" y="763813"/>
                </a:lnTo>
                <a:lnTo>
                  <a:pt x="1124569" y="760197"/>
                </a:lnTo>
                <a:lnTo>
                  <a:pt x="1121282" y="766772"/>
                </a:lnTo>
                <a:lnTo>
                  <a:pt x="1119419" y="775100"/>
                </a:lnTo>
                <a:lnTo>
                  <a:pt x="1120843" y="781895"/>
                </a:lnTo>
                <a:lnTo>
                  <a:pt x="1116350" y="790771"/>
                </a:lnTo>
                <a:lnTo>
                  <a:pt x="1115802" y="796469"/>
                </a:lnTo>
                <a:lnTo>
                  <a:pt x="1117337" y="799428"/>
                </a:lnTo>
                <a:lnTo>
                  <a:pt x="1114268" y="802168"/>
                </a:lnTo>
                <a:lnTo>
                  <a:pt x="1113940" y="809291"/>
                </a:lnTo>
                <a:lnTo>
                  <a:pt x="1114816" y="813236"/>
                </a:lnTo>
                <a:lnTo>
                  <a:pt x="1115912" y="818058"/>
                </a:lnTo>
                <a:lnTo>
                  <a:pt x="1120076" y="822003"/>
                </a:lnTo>
                <a:lnTo>
                  <a:pt x="1120734" y="827592"/>
                </a:lnTo>
                <a:lnTo>
                  <a:pt x="1123035" y="827592"/>
                </a:lnTo>
                <a:lnTo>
                  <a:pt x="1123364" y="832742"/>
                </a:lnTo>
                <a:lnTo>
                  <a:pt x="1126871" y="835701"/>
                </a:lnTo>
                <a:lnTo>
                  <a:pt x="1129501" y="833838"/>
                </a:lnTo>
                <a:lnTo>
                  <a:pt x="1132131" y="835372"/>
                </a:lnTo>
                <a:lnTo>
                  <a:pt x="1136076" y="833619"/>
                </a:lnTo>
                <a:lnTo>
                  <a:pt x="1141993" y="833290"/>
                </a:lnTo>
                <a:lnTo>
                  <a:pt x="1141774" y="834715"/>
                </a:lnTo>
                <a:lnTo>
                  <a:pt x="1135309" y="838879"/>
                </a:lnTo>
                <a:lnTo>
                  <a:pt x="1132898" y="839865"/>
                </a:lnTo>
                <a:lnTo>
                  <a:pt x="1132898" y="841948"/>
                </a:lnTo>
                <a:lnTo>
                  <a:pt x="1136076" y="844358"/>
                </a:lnTo>
                <a:lnTo>
                  <a:pt x="1133994" y="846112"/>
                </a:lnTo>
                <a:lnTo>
                  <a:pt x="1130377" y="846660"/>
                </a:lnTo>
                <a:lnTo>
                  <a:pt x="1130706" y="849290"/>
                </a:lnTo>
                <a:lnTo>
                  <a:pt x="1133994" y="854659"/>
                </a:lnTo>
                <a:lnTo>
                  <a:pt x="1133994" y="859372"/>
                </a:lnTo>
                <a:lnTo>
                  <a:pt x="1132131" y="860248"/>
                </a:lnTo>
                <a:lnTo>
                  <a:pt x="1128514" y="857509"/>
                </a:lnTo>
                <a:lnTo>
                  <a:pt x="1126871" y="853783"/>
                </a:lnTo>
                <a:lnTo>
                  <a:pt x="1125556" y="855427"/>
                </a:lnTo>
                <a:lnTo>
                  <a:pt x="1126761" y="858385"/>
                </a:lnTo>
                <a:lnTo>
                  <a:pt x="1124241" y="862111"/>
                </a:lnTo>
                <a:lnTo>
                  <a:pt x="1124460" y="867371"/>
                </a:lnTo>
                <a:lnTo>
                  <a:pt x="1125775" y="869015"/>
                </a:lnTo>
                <a:lnTo>
                  <a:pt x="1124131" y="871317"/>
                </a:lnTo>
                <a:lnTo>
                  <a:pt x="1120953" y="871864"/>
                </a:lnTo>
                <a:lnTo>
                  <a:pt x="1118761" y="875481"/>
                </a:lnTo>
                <a:lnTo>
                  <a:pt x="1119528" y="877344"/>
                </a:lnTo>
                <a:lnTo>
                  <a:pt x="1122268" y="877672"/>
                </a:lnTo>
                <a:lnTo>
                  <a:pt x="1125008" y="877344"/>
                </a:lnTo>
                <a:lnTo>
                  <a:pt x="1126323" y="881398"/>
                </a:lnTo>
                <a:lnTo>
                  <a:pt x="1129501" y="884467"/>
                </a:lnTo>
                <a:lnTo>
                  <a:pt x="1132240" y="884028"/>
                </a:lnTo>
                <a:lnTo>
                  <a:pt x="1134651" y="885891"/>
                </a:lnTo>
                <a:lnTo>
                  <a:pt x="1134870" y="887426"/>
                </a:lnTo>
                <a:lnTo>
                  <a:pt x="1130925" y="887097"/>
                </a:lnTo>
                <a:lnTo>
                  <a:pt x="1129391" y="888521"/>
                </a:lnTo>
                <a:lnTo>
                  <a:pt x="1130377" y="891152"/>
                </a:lnTo>
                <a:lnTo>
                  <a:pt x="1133775" y="893453"/>
                </a:lnTo>
                <a:lnTo>
                  <a:pt x="1135309" y="897508"/>
                </a:lnTo>
                <a:lnTo>
                  <a:pt x="1139254" y="900905"/>
                </a:lnTo>
                <a:lnTo>
                  <a:pt x="1141555" y="900905"/>
                </a:lnTo>
                <a:cubicBezTo>
                  <a:pt x="1141555" y="900905"/>
                  <a:pt x="1138706" y="902220"/>
                  <a:pt x="1138706" y="902220"/>
                </a:cubicBezTo>
                <a:lnTo>
                  <a:pt x="1135857" y="902658"/>
                </a:lnTo>
                <a:lnTo>
                  <a:pt x="1133007" y="906494"/>
                </a:lnTo>
                <a:lnTo>
                  <a:pt x="1133665" y="911754"/>
                </a:lnTo>
                <a:lnTo>
                  <a:pt x="1137720" y="918767"/>
                </a:lnTo>
                <a:lnTo>
                  <a:pt x="1141336" y="921288"/>
                </a:lnTo>
                <a:lnTo>
                  <a:pt x="1146486" y="921068"/>
                </a:lnTo>
                <a:lnTo>
                  <a:pt x="1149226" y="922164"/>
                </a:lnTo>
                <a:lnTo>
                  <a:pt x="1144185" y="924904"/>
                </a:lnTo>
                <a:lnTo>
                  <a:pt x="1139035" y="923918"/>
                </a:lnTo>
                <a:lnTo>
                  <a:pt x="1135747" y="924794"/>
                </a:lnTo>
                <a:lnTo>
                  <a:pt x="1132788" y="931041"/>
                </a:lnTo>
                <a:lnTo>
                  <a:pt x="1125446" y="938821"/>
                </a:lnTo>
                <a:lnTo>
                  <a:pt x="1120076" y="943205"/>
                </a:lnTo>
                <a:lnTo>
                  <a:pt x="1120076" y="947917"/>
                </a:lnTo>
                <a:lnTo>
                  <a:pt x="1121939" y="952410"/>
                </a:lnTo>
                <a:lnTo>
                  <a:pt x="1126980" y="948136"/>
                </a:lnTo>
                <a:lnTo>
                  <a:pt x="1129939" y="941342"/>
                </a:lnTo>
                <a:lnTo>
                  <a:pt x="1130268" y="939260"/>
                </a:lnTo>
                <a:lnTo>
                  <a:pt x="1134103" y="938383"/>
                </a:lnTo>
                <a:lnTo>
                  <a:pt x="1139692" y="932794"/>
                </a:lnTo>
                <a:lnTo>
                  <a:pt x="1140678" y="934657"/>
                </a:lnTo>
                <a:lnTo>
                  <a:pt x="1144295" y="934328"/>
                </a:lnTo>
                <a:lnTo>
                  <a:pt x="1150212" y="933780"/>
                </a:lnTo>
                <a:lnTo>
                  <a:pt x="1146596" y="937945"/>
                </a:lnTo>
                <a:lnTo>
                  <a:pt x="1147254" y="939479"/>
                </a:lnTo>
                <a:lnTo>
                  <a:pt x="1152842" y="939698"/>
                </a:lnTo>
                <a:lnTo>
                  <a:pt x="1152842" y="941561"/>
                </a:lnTo>
                <a:lnTo>
                  <a:pt x="1148021" y="946054"/>
                </a:lnTo>
                <a:lnTo>
                  <a:pt x="1148021" y="950218"/>
                </a:lnTo>
                <a:lnTo>
                  <a:pt x="1148897" y="953287"/>
                </a:lnTo>
                <a:lnTo>
                  <a:pt x="1145610" y="958876"/>
                </a:lnTo>
                <a:lnTo>
                  <a:pt x="1144076" y="962273"/>
                </a:lnTo>
                <a:lnTo>
                  <a:pt x="1145281" y="964793"/>
                </a:lnTo>
                <a:lnTo>
                  <a:pt x="1146377" y="967094"/>
                </a:lnTo>
                <a:lnTo>
                  <a:pt x="1143089" y="966656"/>
                </a:lnTo>
                <a:lnTo>
                  <a:pt x="1138706" y="966985"/>
                </a:lnTo>
                <a:lnTo>
                  <a:pt x="1135418" y="970601"/>
                </a:lnTo>
                <a:lnTo>
                  <a:pt x="1135637" y="972464"/>
                </a:lnTo>
                <a:lnTo>
                  <a:pt x="1139254" y="973012"/>
                </a:lnTo>
                <a:lnTo>
                  <a:pt x="1141446" y="971916"/>
                </a:lnTo>
                <a:lnTo>
                  <a:pt x="1146158" y="972135"/>
                </a:lnTo>
                <a:lnTo>
                  <a:pt x="1146596" y="973450"/>
                </a:lnTo>
                <a:lnTo>
                  <a:pt x="1142651" y="976957"/>
                </a:lnTo>
                <a:lnTo>
                  <a:pt x="1139473" y="976519"/>
                </a:lnTo>
                <a:lnTo>
                  <a:pt x="1137062" y="976738"/>
                </a:lnTo>
                <a:lnTo>
                  <a:pt x="1134651" y="978601"/>
                </a:lnTo>
                <a:lnTo>
                  <a:pt x="1133555" y="984190"/>
                </a:lnTo>
                <a:lnTo>
                  <a:pt x="1135857" y="989012"/>
                </a:lnTo>
                <a:lnTo>
                  <a:pt x="1138925" y="987258"/>
                </a:lnTo>
                <a:lnTo>
                  <a:pt x="1139583" y="983971"/>
                </a:lnTo>
                <a:lnTo>
                  <a:pt x="1142761" y="984519"/>
                </a:lnTo>
                <a:lnTo>
                  <a:pt x="1147144" y="982656"/>
                </a:lnTo>
                <a:lnTo>
                  <a:pt x="1153171" y="975642"/>
                </a:lnTo>
                <a:lnTo>
                  <a:pt x="1158212" y="968300"/>
                </a:lnTo>
                <a:lnTo>
                  <a:pt x="1160075" y="958437"/>
                </a:lnTo>
                <a:lnTo>
                  <a:pt x="1165445" y="947150"/>
                </a:lnTo>
                <a:lnTo>
                  <a:pt x="1167308" y="945616"/>
                </a:lnTo>
                <a:lnTo>
                  <a:pt x="1167308" y="945616"/>
                </a:lnTo>
                <a:close/>
                <a:moveTo>
                  <a:pt x="1095420" y="971587"/>
                </a:moveTo>
                <a:lnTo>
                  <a:pt x="1093666" y="969396"/>
                </a:lnTo>
                <a:lnTo>
                  <a:pt x="1094762" y="966108"/>
                </a:lnTo>
                <a:lnTo>
                  <a:pt x="1096515" y="968848"/>
                </a:lnTo>
                <a:lnTo>
                  <a:pt x="1095420" y="971587"/>
                </a:lnTo>
                <a:lnTo>
                  <a:pt x="1095420" y="971587"/>
                </a:lnTo>
                <a:close/>
                <a:moveTo>
                  <a:pt x="1121611" y="980135"/>
                </a:moveTo>
                <a:lnTo>
                  <a:pt x="1125556" y="977176"/>
                </a:lnTo>
                <a:lnTo>
                  <a:pt x="1129062" y="979478"/>
                </a:lnTo>
                <a:lnTo>
                  <a:pt x="1125775" y="983313"/>
                </a:lnTo>
                <a:lnTo>
                  <a:pt x="1121611" y="980245"/>
                </a:lnTo>
                <a:lnTo>
                  <a:pt x="1121611" y="980245"/>
                </a:lnTo>
                <a:close/>
                <a:moveTo>
                  <a:pt x="1123364" y="967094"/>
                </a:moveTo>
                <a:lnTo>
                  <a:pt x="1127309" y="965341"/>
                </a:lnTo>
                <a:lnTo>
                  <a:pt x="1129720" y="970930"/>
                </a:lnTo>
                <a:lnTo>
                  <a:pt x="1125227" y="975313"/>
                </a:lnTo>
                <a:lnTo>
                  <a:pt x="1121720" y="972903"/>
                </a:lnTo>
                <a:lnTo>
                  <a:pt x="1124350" y="970492"/>
                </a:lnTo>
                <a:lnTo>
                  <a:pt x="1123364" y="967204"/>
                </a:lnTo>
                <a:lnTo>
                  <a:pt x="1123364" y="967204"/>
                </a:lnTo>
                <a:close/>
                <a:moveTo>
                  <a:pt x="1122268" y="956355"/>
                </a:moveTo>
                <a:lnTo>
                  <a:pt x="1125884" y="961615"/>
                </a:lnTo>
                <a:lnTo>
                  <a:pt x="1121720" y="965451"/>
                </a:lnTo>
                <a:lnTo>
                  <a:pt x="1122268" y="961286"/>
                </a:lnTo>
                <a:lnTo>
                  <a:pt x="1120186" y="958876"/>
                </a:lnTo>
                <a:lnTo>
                  <a:pt x="1122268" y="956465"/>
                </a:lnTo>
                <a:lnTo>
                  <a:pt x="1122268" y="956465"/>
                </a:lnTo>
                <a:close/>
                <a:moveTo>
                  <a:pt x="1126761" y="955698"/>
                </a:moveTo>
                <a:lnTo>
                  <a:pt x="1130706" y="951752"/>
                </a:lnTo>
                <a:lnTo>
                  <a:pt x="1130377" y="949561"/>
                </a:lnTo>
                <a:lnTo>
                  <a:pt x="1132788" y="942986"/>
                </a:lnTo>
                <a:lnTo>
                  <a:pt x="1137610" y="940903"/>
                </a:lnTo>
                <a:lnTo>
                  <a:pt x="1137829" y="938493"/>
                </a:lnTo>
                <a:lnTo>
                  <a:pt x="1143418" y="938273"/>
                </a:lnTo>
                <a:lnTo>
                  <a:pt x="1145281" y="943314"/>
                </a:lnTo>
                <a:lnTo>
                  <a:pt x="1143418" y="948684"/>
                </a:lnTo>
                <a:lnTo>
                  <a:pt x="1144952" y="952629"/>
                </a:lnTo>
                <a:lnTo>
                  <a:pt x="1138706" y="961615"/>
                </a:lnTo>
                <a:lnTo>
                  <a:pt x="1131364" y="967533"/>
                </a:lnTo>
                <a:lnTo>
                  <a:pt x="1129062" y="965122"/>
                </a:lnTo>
                <a:lnTo>
                  <a:pt x="1132131" y="959752"/>
                </a:lnTo>
                <a:lnTo>
                  <a:pt x="1136953" y="956246"/>
                </a:lnTo>
                <a:lnTo>
                  <a:pt x="1136953" y="954163"/>
                </a:lnTo>
                <a:lnTo>
                  <a:pt x="1128076" y="958547"/>
                </a:lnTo>
                <a:lnTo>
                  <a:pt x="1126542" y="955807"/>
                </a:lnTo>
                <a:lnTo>
                  <a:pt x="1126542" y="955807"/>
                </a:lnTo>
                <a:close/>
                <a:moveTo>
                  <a:pt x="1084242" y="970711"/>
                </a:moveTo>
                <a:lnTo>
                  <a:pt x="1086214" y="970053"/>
                </a:lnTo>
                <a:lnTo>
                  <a:pt x="1089392" y="971916"/>
                </a:lnTo>
                <a:lnTo>
                  <a:pt x="1088735" y="974656"/>
                </a:lnTo>
                <a:lnTo>
                  <a:pt x="1092132" y="980354"/>
                </a:lnTo>
                <a:lnTo>
                  <a:pt x="1088296" y="986162"/>
                </a:lnTo>
                <a:lnTo>
                  <a:pt x="1086653" y="984299"/>
                </a:lnTo>
                <a:lnTo>
                  <a:pt x="1086653" y="979806"/>
                </a:lnTo>
                <a:cubicBezTo>
                  <a:pt x="1086653" y="979806"/>
                  <a:pt x="1082927" y="973998"/>
                  <a:pt x="1082927" y="973998"/>
                </a:cubicBezTo>
                <a:lnTo>
                  <a:pt x="1084242" y="970711"/>
                </a:lnTo>
                <a:lnTo>
                  <a:pt x="1084242" y="970711"/>
                </a:lnTo>
                <a:close/>
                <a:moveTo>
                  <a:pt x="1084899" y="964245"/>
                </a:moveTo>
                <a:lnTo>
                  <a:pt x="1086872" y="963040"/>
                </a:lnTo>
                <a:lnTo>
                  <a:pt x="1089173" y="963588"/>
                </a:lnTo>
                <a:lnTo>
                  <a:pt x="1090598" y="966985"/>
                </a:lnTo>
                <a:lnTo>
                  <a:pt x="1086762" y="968629"/>
                </a:lnTo>
                <a:lnTo>
                  <a:pt x="1084899" y="964245"/>
                </a:lnTo>
                <a:lnTo>
                  <a:pt x="1084899" y="964245"/>
                </a:lnTo>
                <a:close/>
                <a:moveTo>
                  <a:pt x="1082817" y="958985"/>
                </a:moveTo>
                <a:lnTo>
                  <a:pt x="1085886" y="955369"/>
                </a:lnTo>
                <a:lnTo>
                  <a:pt x="1086105" y="960738"/>
                </a:lnTo>
                <a:lnTo>
                  <a:pt x="1082817" y="958985"/>
                </a:lnTo>
                <a:lnTo>
                  <a:pt x="1082817" y="958985"/>
                </a:lnTo>
                <a:close/>
                <a:moveTo>
                  <a:pt x="1079310" y="951643"/>
                </a:moveTo>
                <a:lnTo>
                  <a:pt x="1082927" y="953068"/>
                </a:lnTo>
                <a:lnTo>
                  <a:pt x="1078762" y="957889"/>
                </a:lnTo>
                <a:lnTo>
                  <a:pt x="1079310" y="951643"/>
                </a:lnTo>
                <a:lnTo>
                  <a:pt x="1079310" y="951643"/>
                </a:lnTo>
                <a:close/>
                <a:moveTo>
                  <a:pt x="1077009" y="929287"/>
                </a:moveTo>
                <a:lnTo>
                  <a:pt x="1076023" y="925452"/>
                </a:lnTo>
                <a:lnTo>
                  <a:pt x="1079530" y="927205"/>
                </a:lnTo>
                <a:lnTo>
                  <a:pt x="1077119" y="929287"/>
                </a:lnTo>
                <a:lnTo>
                  <a:pt x="1077119" y="929287"/>
                </a:lnTo>
                <a:close/>
                <a:moveTo>
                  <a:pt x="1089283" y="935315"/>
                </a:moveTo>
                <a:lnTo>
                  <a:pt x="1092022" y="933452"/>
                </a:lnTo>
                <a:lnTo>
                  <a:pt x="1093776" y="936410"/>
                </a:lnTo>
                <a:lnTo>
                  <a:pt x="1091365" y="938164"/>
                </a:lnTo>
                <a:lnTo>
                  <a:pt x="1089283" y="935424"/>
                </a:lnTo>
                <a:lnTo>
                  <a:pt x="1089283" y="935424"/>
                </a:lnTo>
                <a:close/>
                <a:moveTo>
                  <a:pt x="1090379" y="927863"/>
                </a:moveTo>
                <a:lnTo>
                  <a:pt x="1094104" y="922274"/>
                </a:lnTo>
                <a:lnTo>
                  <a:pt x="1098159" y="920849"/>
                </a:lnTo>
                <a:lnTo>
                  <a:pt x="1101337" y="923479"/>
                </a:lnTo>
                <a:lnTo>
                  <a:pt x="1098598" y="926438"/>
                </a:lnTo>
                <a:lnTo>
                  <a:pt x="1095967" y="926438"/>
                </a:lnTo>
                <a:lnTo>
                  <a:pt x="1092789" y="928739"/>
                </a:lnTo>
                <a:lnTo>
                  <a:pt x="1090488" y="927753"/>
                </a:lnTo>
                <a:lnTo>
                  <a:pt x="1090488" y="927753"/>
                </a:lnTo>
                <a:close/>
                <a:moveTo>
                  <a:pt x="1101337" y="931479"/>
                </a:moveTo>
                <a:lnTo>
                  <a:pt x="1103529" y="924794"/>
                </a:lnTo>
                <a:lnTo>
                  <a:pt x="1102433" y="920192"/>
                </a:lnTo>
                <a:lnTo>
                  <a:pt x="1099145" y="916247"/>
                </a:lnTo>
                <a:lnTo>
                  <a:pt x="1101885" y="913726"/>
                </a:lnTo>
                <a:lnTo>
                  <a:pt x="1105830" y="914822"/>
                </a:lnTo>
                <a:lnTo>
                  <a:pt x="1109008" y="919863"/>
                </a:lnTo>
                <a:lnTo>
                  <a:pt x="1105830" y="924356"/>
                </a:lnTo>
                <a:lnTo>
                  <a:pt x="1104844" y="927096"/>
                </a:lnTo>
                <a:lnTo>
                  <a:pt x="1107584" y="930055"/>
                </a:lnTo>
                <a:lnTo>
                  <a:pt x="1108789" y="929397"/>
                </a:lnTo>
                <a:lnTo>
                  <a:pt x="1114159" y="932465"/>
                </a:lnTo>
                <a:lnTo>
                  <a:pt x="1114378" y="939588"/>
                </a:lnTo>
                <a:lnTo>
                  <a:pt x="1111090" y="939917"/>
                </a:lnTo>
                <a:lnTo>
                  <a:pt x="1115035" y="944301"/>
                </a:lnTo>
                <a:lnTo>
                  <a:pt x="1115035" y="947807"/>
                </a:lnTo>
                <a:lnTo>
                  <a:pt x="1111529" y="948136"/>
                </a:lnTo>
                <a:lnTo>
                  <a:pt x="1110323" y="946931"/>
                </a:lnTo>
                <a:lnTo>
                  <a:pt x="1108241" y="951424"/>
                </a:lnTo>
                <a:lnTo>
                  <a:pt x="1113611" y="955259"/>
                </a:lnTo>
                <a:lnTo>
                  <a:pt x="1116022" y="959423"/>
                </a:lnTo>
                <a:lnTo>
                  <a:pt x="1111200" y="962382"/>
                </a:lnTo>
                <a:lnTo>
                  <a:pt x="1110652" y="963916"/>
                </a:lnTo>
                <a:lnTo>
                  <a:pt x="1113940" y="963369"/>
                </a:lnTo>
                <a:lnTo>
                  <a:pt x="1115802" y="964355"/>
                </a:lnTo>
                <a:lnTo>
                  <a:pt x="1115802" y="967862"/>
                </a:lnTo>
                <a:lnTo>
                  <a:pt x="1111529" y="970820"/>
                </a:lnTo>
                <a:lnTo>
                  <a:pt x="1108789" y="971478"/>
                </a:lnTo>
                <a:lnTo>
                  <a:pt x="1106707" y="975313"/>
                </a:lnTo>
                <a:lnTo>
                  <a:pt x="1108789" y="975533"/>
                </a:lnTo>
                <a:lnTo>
                  <a:pt x="1110652" y="977943"/>
                </a:lnTo>
                <a:lnTo>
                  <a:pt x="1108570" y="980026"/>
                </a:lnTo>
                <a:lnTo>
                  <a:pt x="1110433" y="983313"/>
                </a:lnTo>
                <a:lnTo>
                  <a:pt x="1107803" y="985724"/>
                </a:lnTo>
                <a:lnTo>
                  <a:pt x="1103858" y="985943"/>
                </a:lnTo>
                <a:lnTo>
                  <a:pt x="1101556" y="984080"/>
                </a:lnTo>
                <a:lnTo>
                  <a:pt x="1102981" y="980135"/>
                </a:lnTo>
                <a:lnTo>
                  <a:pt x="1098488" y="976519"/>
                </a:lnTo>
                <a:lnTo>
                  <a:pt x="1099145" y="972903"/>
                </a:lnTo>
                <a:lnTo>
                  <a:pt x="1102214" y="970163"/>
                </a:lnTo>
                <a:lnTo>
                  <a:pt x="1099584" y="967204"/>
                </a:lnTo>
                <a:lnTo>
                  <a:pt x="1100460" y="964574"/>
                </a:lnTo>
                <a:lnTo>
                  <a:pt x="1103967" y="962492"/>
                </a:lnTo>
                <a:lnTo>
                  <a:pt x="1102104" y="960191"/>
                </a:lnTo>
                <a:lnTo>
                  <a:pt x="1099036" y="960848"/>
                </a:lnTo>
                <a:lnTo>
                  <a:pt x="1097611" y="963259"/>
                </a:lnTo>
                <a:lnTo>
                  <a:pt x="1095748" y="960958"/>
                </a:lnTo>
                <a:lnTo>
                  <a:pt x="1092242" y="960958"/>
                </a:lnTo>
                <a:lnTo>
                  <a:pt x="1090817" y="958547"/>
                </a:lnTo>
                <a:lnTo>
                  <a:pt x="1092570" y="955917"/>
                </a:lnTo>
                <a:lnTo>
                  <a:pt x="1095200" y="955917"/>
                </a:lnTo>
                <a:lnTo>
                  <a:pt x="1096406" y="952629"/>
                </a:lnTo>
                <a:lnTo>
                  <a:pt x="1096406" y="950547"/>
                </a:lnTo>
                <a:lnTo>
                  <a:pt x="1101228" y="946931"/>
                </a:lnTo>
                <a:lnTo>
                  <a:pt x="1101228" y="944629"/>
                </a:lnTo>
                <a:lnTo>
                  <a:pt x="1098488" y="943972"/>
                </a:lnTo>
                <a:lnTo>
                  <a:pt x="1095748" y="944849"/>
                </a:lnTo>
                <a:lnTo>
                  <a:pt x="1094543" y="942986"/>
                </a:lnTo>
                <a:lnTo>
                  <a:pt x="1095967" y="940903"/>
                </a:lnTo>
                <a:lnTo>
                  <a:pt x="1100460" y="939698"/>
                </a:lnTo>
                <a:lnTo>
                  <a:pt x="1101666" y="935205"/>
                </a:lnTo>
                <a:lnTo>
                  <a:pt x="1101337" y="931698"/>
                </a:lnTo>
                <a:lnTo>
                  <a:pt x="1101337" y="931698"/>
                </a:lnTo>
                <a:close/>
                <a:moveTo>
                  <a:pt x="1130158" y="926877"/>
                </a:moveTo>
                <a:lnTo>
                  <a:pt x="1127528" y="923260"/>
                </a:lnTo>
                <a:lnTo>
                  <a:pt x="1129281" y="920849"/>
                </a:lnTo>
                <a:lnTo>
                  <a:pt x="1131583" y="916904"/>
                </a:lnTo>
                <a:lnTo>
                  <a:pt x="1133117" y="918329"/>
                </a:lnTo>
                <a:lnTo>
                  <a:pt x="1132898" y="923479"/>
                </a:lnTo>
                <a:lnTo>
                  <a:pt x="1130158" y="926986"/>
                </a:lnTo>
                <a:lnTo>
                  <a:pt x="1130158" y="926986"/>
                </a:lnTo>
                <a:close/>
                <a:moveTo>
                  <a:pt x="1120624" y="932794"/>
                </a:moveTo>
                <a:lnTo>
                  <a:pt x="1124131" y="925561"/>
                </a:lnTo>
                <a:lnTo>
                  <a:pt x="1126761" y="926219"/>
                </a:lnTo>
                <a:lnTo>
                  <a:pt x="1126761" y="931260"/>
                </a:lnTo>
                <a:lnTo>
                  <a:pt x="1123254" y="933561"/>
                </a:lnTo>
                <a:lnTo>
                  <a:pt x="1120624" y="932904"/>
                </a:lnTo>
                <a:lnTo>
                  <a:pt x="1120624" y="932904"/>
                </a:lnTo>
                <a:close/>
                <a:moveTo>
                  <a:pt x="1117337" y="927424"/>
                </a:moveTo>
                <a:lnTo>
                  <a:pt x="1117994" y="923479"/>
                </a:lnTo>
                <a:lnTo>
                  <a:pt x="1125775" y="918438"/>
                </a:lnTo>
                <a:lnTo>
                  <a:pt x="1125775" y="921726"/>
                </a:lnTo>
                <a:lnTo>
                  <a:pt x="1123364" y="924137"/>
                </a:lnTo>
                <a:lnTo>
                  <a:pt x="1120734" y="928082"/>
                </a:lnTo>
                <a:lnTo>
                  <a:pt x="1117227" y="927424"/>
                </a:lnTo>
                <a:lnTo>
                  <a:pt x="1117227" y="927424"/>
                </a:lnTo>
                <a:close/>
                <a:moveTo>
                  <a:pt x="1112515" y="915480"/>
                </a:moveTo>
                <a:lnTo>
                  <a:pt x="1116460" y="911534"/>
                </a:lnTo>
                <a:lnTo>
                  <a:pt x="1124131" y="912192"/>
                </a:lnTo>
                <a:lnTo>
                  <a:pt x="1123473" y="915370"/>
                </a:lnTo>
                <a:lnTo>
                  <a:pt x="1118980" y="921068"/>
                </a:lnTo>
                <a:lnTo>
                  <a:pt x="1115035" y="919315"/>
                </a:lnTo>
                <a:lnTo>
                  <a:pt x="1112624" y="915480"/>
                </a:lnTo>
                <a:lnTo>
                  <a:pt x="1112624" y="915480"/>
                </a:lnTo>
                <a:close/>
                <a:moveTo>
                  <a:pt x="1119090" y="903644"/>
                </a:moveTo>
                <a:lnTo>
                  <a:pt x="1123583" y="896850"/>
                </a:lnTo>
                <a:lnTo>
                  <a:pt x="1127090" y="895097"/>
                </a:lnTo>
                <a:lnTo>
                  <a:pt x="1129501" y="902768"/>
                </a:lnTo>
                <a:lnTo>
                  <a:pt x="1126542" y="907261"/>
                </a:lnTo>
                <a:lnTo>
                  <a:pt x="1120843" y="908795"/>
                </a:lnTo>
                <a:lnTo>
                  <a:pt x="1119090" y="906494"/>
                </a:lnTo>
                <a:lnTo>
                  <a:pt x="1119090" y="903535"/>
                </a:lnTo>
                <a:lnTo>
                  <a:pt x="1119090" y="903535"/>
                </a:lnTo>
                <a:close/>
                <a:moveTo>
                  <a:pt x="1103310" y="910110"/>
                </a:moveTo>
                <a:lnTo>
                  <a:pt x="1103529" y="904192"/>
                </a:lnTo>
                <a:lnTo>
                  <a:pt x="1106488" y="893234"/>
                </a:lnTo>
                <a:lnTo>
                  <a:pt x="1108789" y="889946"/>
                </a:lnTo>
                <a:lnTo>
                  <a:pt x="1104406" y="888193"/>
                </a:lnTo>
                <a:lnTo>
                  <a:pt x="1105501" y="884248"/>
                </a:lnTo>
                <a:lnTo>
                  <a:pt x="1103638" y="881508"/>
                </a:lnTo>
                <a:lnTo>
                  <a:pt x="1104186" y="878330"/>
                </a:lnTo>
                <a:lnTo>
                  <a:pt x="1110214" y="878111"/>
                </a:lnTo>
                <a:lnTo>
                  <a:pt x="1115035" y="883481"/>
                </a:lnTo>
                <a:lnTo>
                  <a:pt x="1119528" y="883481"/>
                </a:lnTo>
                <a:lnTo>
                  <a:pt x="1122816" y="887754"/>
                </a:lnTo>
                <a:lnTo>
                  <a:pt x="1122816" y="893782"/>
                </a:lnTo>
                <a:lnTo>
                  <a:pt x="1119200" y="899809"/>
                </a:lnTo>
                <a:lnTo>
                  <a:pt x="1116898" y="900466"/>
                </a:lnTo>
                <a:lnTo>
                  <a:pt x="1116241" y="894220"/>
                </a:lnTo>
                <a:lnTo>
                  <a:pt x="1113611" y="895316"/>
                </a:lnTo>
                <a:lnTo>
                  <a:pt x="1113611" y="900466"/>
                </a:lnTo>
                <a:lnTo>
                  <a:pt x="1111748" y="902548"/>
                </a:lnTo>
                <a:lnTo>
                  <a:pt x="1114378" y="906494"/>
                </a:lnTo>
                <a:lnTo>
                  <a:pt x="1111309" y="908576"/>
                </a:lnTo>
                <a:lnTo>
                  <a:pt x="1109446" y="907041"/>
                </a:lnTo>
                <a:lnTo>
                  <a:pt x="1106707" y="910548"/>
                </a:lnTo>
                <a:lnTo>
                  <a:pt x="1103638" y="909891"/>
                </a:lnTo>
                <a:lnTo>
                  <a:pt x="1103638" y="909891"/>
                </a:lnTo>
                <a:close/>
                <a:moveTo>
                  <a:pt x="1091146" y="903206"/>
                </a:moveTo>
                <a:lnTo>
                  <a:pt x="1087310" y="900576"/>
                </a:lnTo>
                <a:lnTo>
                  <a:pt x="1090817" y="895754"/>
                </a:lnTo>
                <a:lnTo>
                  <a:pt x="1088406" y="893672"/>
                </a:lnTo>
                <a:lnTo>
                  <a:pt x="1088954" y="888631"/>
                </a:lnTo>
                <a:lnTo>
                  <a:pt x="1090817" y="885672"/>
                </a:lnTo>
                <a:lnTo>
                  <a:pt x="1094981" y="887426"/>
                </a:lnTo>
                <a:lnTo>
                  <a:pt x="1094762" y="882604"/>
                </a:lnTo>
                <a:lnTo>
                  <a:pt x="1097063" y="882604"/>
                </a:lnTo>
                <a:lnTo>
                  <a:pt x="1101228" y="888302"/>
                </a:lnTo>
                <a:lnTo>
                  <a:pt x="1099365" y="892138"/>
                </a:lnTo>
                <a:lnTo>
                  <a:pt x="1099912" y="895097"/>
                </a:lnTo>
                <a:lnTo>
                  <a:pt x="1102323" y="892357"/>
                </a:lnTo>
                <a:lnTo>
                  <a:pt x="1103858" y="894768"/>
                </a:lnTo>
                <a:lnTo>
                  <a:pt x="1100241" y="904302"/>
                </a:lnTo>
                <a:lnTo>
                  <a:pt x="1093118" y="911754"/>
                </a:lnTo>
                <a:lnTo>
                  <a:pt x="1093118" y="915918"/>
                </a:lnTo>
                <a:cubicBezTo>
                  <a:pt x="1093118" y="915918"/>
                  <a:pt x="1090817" y="919425"/>
                  <a:pt x="1090817" y="919425"/>
                </a:cubicBezTo>
                <a:lnTo>
                  <a:pt x="1085995" y="920959"/>
                </a:lnTo>
                <a:lnTo>
                  <a:pt x="1087748" y="916466"/>
                </a:lnTo>
                <a:lnTo>
                  <a:pt x="1086214" y="913836"/>
                </a:lnTo>
                <a:lnTo>
                  <a:pt x="1083475" y="922383"/>
                </a:lnTo>
                <a:lnTo>
                  <a:pt x="1081721" y="920082"/>
                </a:lnTo>
                <a:lnTo>
                  <a:pt x="1082269" y="916685"/>
                </a:lnTo>
                <a:lnTo>
                  <a:pt x="1084351" y="912849"/>
                </a:lnTo>
                <a:lnTo>
                  <a:pt x="1084023" y="910219"/>
                </a:lnTo>
                <a:lnTo>
                  <a:pt x="1085886" y="906713"/>
                </a:lnTo>
                <a:lnTo>
                  <a:pt x="1088625" y="909014"/>
                </a:lnTo>
                <a:lnTo>
                  <a:pt x="1091036" y="906384"/>
                </a:lnTo>
                <a:lnTo>
                  <a:pt x="1091255" y="903316"/>
                </a:lnTo>
                <a:lnTo>
                  <a:pt x="1091255" y="903316"/>
                </a:lnTo>
                <a:close/>
                <a:moveTo>
                  <a:pt x="1087968" y="861454"/>
                </a:moveTo>
                <a:lnTo>
                  <a:pt x="1091474" y="861673"/>
                </a:lnTo>
                <a:lnTo>
                  <a:pt x="1090159" y="865070"/>
                </a:lnTo>
                <a:lnTo>
                  <a:pt x="1087968" y="861454"/>
                </a:lnTo>
                <a:lnTo>
                  <a:pt x="1087968" y="861454"/>
                </a:lnTo>
                <a:close/>
                <a:moveTo>
                  <a:pt x="1076461" y="862769"/>
                </a:moveTo>
                <a:lnTo>
                  <a:pt x="1080735" y="861015"/>
                </a:lnTo>
                <a:lnTo>
                  <a:pt x="1082817" y="858495"/>
                </a:lnTo>
                <a:lnTo>
                  <a:pt x="1085447" y="859481"/>
                </a:lnTo>
                <a:lnTo>
                  <a:pt x="1087310" y="865947"/>
                </a:lnTo>
                <a:lnTo>
                  <a:pt x="1087858" y="874275"/>
                </a:lnTo>
                <a:lnTo>
                  <a:pt x="1086543" y="882056"/>
                </a:lnTo>
                <a:lnTo>
                  <a:pt x="1084351" y="884138"/>
                </a:lnTo>
                <a:lnTo>
                  <a:pt x="1083036" y="892686"/>
                </a:lnTo>
                <a:lnTo>
                  <a:pt x="1080297" y="895645"/>
                </a:lnTo>
                <a:lnTo>
                  <a:pt x="1078434" y="901891"/>
                </a:lnTo>
                <a:lnTo>
                  <a:pt x="1077776" y="907809"/>
                </a:lnTo>
                <a:lnTo>
                  <a:pt x="1076461" y="911425"/>
                </a:lnTo>
                <a:lnTo>
                  <a:pt x="1074489" y="912411"/>
                </a:lnTo>
                <a:lnTo>
                  <a:pt x="1073831" y="909014"/>
                </a:lnTo>
                <a:lnTo>
                  <a:pt x="1074708" y="905288"/>
                </a:lnTo>
                <a:lnTo>
                  <a:pt x="1072407" y="903644"/>
                </a:lnTo>
                <a:lnTo>
                  <a:pt x="1070982" y="897288"/>
                </a:lnTo>
                <a:lnTo>
                  <a:pt x="1072845" y="893672"/>
                </a:lnTo>
                <a:lnTo>
                  <a:pt x="1076023" y="893014"/>
                </a:lnTo>
                <a:lnTo>
                  <a:pt x="1078434" y="891042"/>
                </a:lnTo>
                <a:lnTo>
                  <a:pt x="1077776" y="888850"/>
                </a:lnTo>
                <a:lnTo>
                  <a:pt x="1075037" y="890384"/>
                </a:lnTo>
                <a:lnTo>
                  <a:pt x="1072735" y="890384"/>
                </a:lnTo>
                <a:cubicBezTo>
                  <a:pt x="1072735" y="890384"/>
                  <a:pt x="1072516" y="887426"/>
                  <a:pt x="1072516" y="887426"/>
                </a:cubicBezTo>
                <a:lnTo>
                  <a:pt x="1074598" y="886220"/>
                </a:lnTo>
                <a:lnTo>
                  <a:pt x="1075694" y="884028"/>
                </a:lnTo>
                <a:lnTo>
                  <a:pt x="1070434" y="882494"/>
                </a:lnTo>
                <a:lnTo>
                  <a:pt x="1070653" y="880412"/>
                </a:lnTo>
                <a:lnTo>
                  <a:pt x="1074817" y="879755"/>
                </a:lnTo>
                <a:lnTo>
                  <a:pt x="1077119" y="876357"/>
                </a:lnTo>
                <a:lnTo>
                  <a:pt x="1077667" y="871645"/>
                </a:lnTo>
                <a:lnTo>
                  <a:pt x="1080406" y="868686"/>
                </a:lnTo>
                <a:lnTo>
                  <a:pt x="1076899" y="865508"/>
                </a:lnTo>
                <a:lnTo>
                  <a:pt x="1076242" y="862550"/>
                </a:lnTo>
                <a:lnTo>
                  <a:pt x="1076242" y="862550"/>
                </a:lnTo>
                <a:close/>
                <a:moveTo>
                  <a:pt x="1067694" y="863645"/>
                </a:moveTo>
                <a:lnTo>
                  <a:pt x="1070763" y="861235"/>
                </a:lnTo>
                <a:lnTo>
                  <a:pt x="1072187" y="864741"/>
                </a:lnTo>
                <a:lnTo>
                  <a:pt x="1071091" y="868029"/>
                </a:lnTo>
                <a:lnTo>
                  <a:pt x="1070434" y="873070"/>
                </a:lnTo>
                <a:lnTo>
                  <a:pt x="1066489" y="874275"/>
                </a:lnTo>
                <a:lnTo>
                  <a:pt x="1065503" y="871864"/>
                </a:lnTo>
                <a:lnTo>
                  <a:pt x="1068242" y="869015"/>
                </a:lnTo>
                <a:lnTo>
                  <a:pt x="1067256" y="867481"/>
                </a:lnTo>
                <a:lnTo>
                  <a:pt x="1067804" y="863645"/>
                </a:lnTo>
                <a:lnTo>
                  <a:pt x="1067804" y="863645"/>
                </a:lnTo>
                <a:close/>
                <a:moveTo>
                  <a:pt x="1090488" y="874933"/>
                </a:moveTo>
                <a:lnTo>
                  <a:pt x="1093118" y="869892"/>
                </a:lnTo>
                <a:lnTo>
                  <a:pt x="1093447" y="864522"/>
                </a:lnTo>
                <a:lnTo>
                  <a:pt x="1096625" y="861563"/>
                </a:lnTo>
                <a:lnTo>
                  <a:pt x="1102214" y="861783"/>
                </a:lnTo>
                <a:lnTo>
                  <a:pt x="1100460" y="858824"/>
                </a:lnTo>
                <a:lnTo>
                  <a:pt x="1102762" y="855865"/>
                </a:lnTo>
                <a:lnTo>
                  <a:pt x="1098817" y="853783"/>
                </a:lnTo>
                <a:lnTo>
                  <a:pt x="1099693" y="845783"/>
                </a:lnTo>
                <a:lnTo>
                  <a:pt x="1104406" y="839317"/>
                </a:lnTo>
                <a:lnTo>
                  <a:pt x="1105501" y="824414"/>
                </a:lnTo>
                <a:lnTo>
                  <a:pt x="1108789" y="817948"/>
                </a:lnTo>
                <a:lnTo>
                  <a:pt x="1110323" y="820359"/>
                </a:lnTo>
                <a:lnTo>
                  <a:pt x="1110323" y="824852"/>
                </a:lnTo>
                <a:lnTo>
                  <a:pt x="1116350" y="828797"/>
                </a:lnTo>
                <a:lnTo>
                  <a:pt x="1119309" y="832633"/>
                </a:lnTo>
                <a:lnTo>
                  <a:pt x="1120515" y="850166"/>
                </a:lnTo>
                <a:lnTo>
                  <a:pt x="1117775" y="857070"/>
                </a:lnTo>
                <a:lnTo>
                  <a:pt x="1115693" y="855536"/>
                </a:lnTo>
                <a:lnTo>
                  <a:pt x="1116679" y="844797"/>
                </a:lnTo>
                <a:lnTo>
                  <a:pt x="1114816" y="834934"/>
                </a:lnTo>
                <a:lnTo>
                  <a:pt x="1113611" y="839427"/>
                </a:lnTo>
                <a:lnTo>
                  <a:pt x="1113282" y="855865"/>
                </a:lnTo>
                <a:lnTo>
                  <a:pt x="1111857" y="858824"/>
                </a:lnTo>
                <a:lnTo>
                  <a:pt x="1111309" y="862988"/>
                </a:lnTo>
                <a:lnTo>
                  <a:pt x="1108899" y="865070"/>
                </a:lnTo>
                <a:lnTo>
                  <a:pt x="1105282" y="863536"/>
                </a:lnTo>
                <a:lnTo>
                  <a:pt x="1103967" y="870659"/>
                </a:lnTo>
                <a:lnTo>
                  <a:pt x="1097063" y="874604"/>
                </a:lnTo>
                <a:lnTo>
                  <a:pt x="1093118" y="878220"/>
                </a:lnTo>
                <a:lnTo>
                  <a:pt x="1090707" y="874714"/>
                </a:lnTo>
                <a:lnTo>
                  <a:pt x="1090707" y="874714"/>
                </a:lnTo>
                <a:close/>
                <a:moveTo>
                  <a:pt x="1078653" y="820030"/>
                </a:moveTo>
                <a:lnTo>
                  <a:pt x="1085118" y="818606"/>
                </a:lnTo>
                <a:lnTo>
                  <a:pt x="1089940" y="821236"/>
                </a:lnTo>
                <a:lnTo>
                  <a:pt x="1089940" y="825071"/>
                </a:lnTo>
                <a:lnTo>
                  <a:pt x="1087639" y="828140"/>
                </a:lnTo>
                <a:lnTo>
                  <a:pt x="1089064" y="831098"/>
                </a:lnTo>
                <a:lnTo>
                  <a:pt x="1090926" y="828468"/>
                </a:lnTo>
                <a:lnTo>
                  <a:pt x="1094762" y="826934"/>
                </a:lnTo>
                <a:lnTo>
                  <a:pt x="1099912" y="831098"/>
                </a:lnTo>
                <a:lnTo>
                  <a:pt x="1099912" y="834715"/>
                </a:lnTo>
                <a:lnTo>
                  <a:pt x="1095529" y="835701"/>
                </a:lnTo>
                <a:lnTo>
                  <a:pt x="1096954" y="838660"/>
                </a:lnTo>
                <a:lnTo>
                  <a:pt x="1094324" y="841290"/>
                </a:lnTo>
                <a:lnTo>
                  <a:pt x="1090817" y="840194"/>
                </a:lnTo>
                <a:lnTo>
                  <a:pt x="1087310" y="835044"/>
                </a:lnTo>
                <a:lnTo>
                  <a:pt x="1081721" y="830003"/>
                </a:lnTo>
                <a:lnTo>
                  <a:pt x="1081393" y="831208"/>
                </a:lnTo>
                <a:lnTo>
                  <a:pt x="1087310" y="840523"/>
                </a:lnTo>
                <a:lnTo>
                  <a:pt x="1087310" y="844358"/>
                </a:lnTo>
                <a:lnTo>
                  <a:pt x="1092461" y="845016"/>
                </a:lnTo>
                <a:lnTo>
                  <a:pt x="1094872" y="848851"/>
                </a:lnTo>
                <a:lnTo>
                  <a:pt x="1092461" y="851262"/>
                </a:lnTo>
                <a:lnTo>
                  <a:pt x="1092132" y="858057"/>
                </a:lnTo>
                <a:lnTo>
                  <a:pt x="1089173" y="858605"/>
                </a:lnTo>
                <a:lnTo>
                  <a:pt x="1084461" y="853344"/>
                </a:lnTo>
                <a:lnTo>
                  <a:pt x="1084242" y="848632"/>
                </a:lnTo>
                <a:lnTo>
                  <a:pt x="1078543" y="838441"/>
                </a:lnTo>
                <a:lnTo>
                  <a:pt x="1077557" y="843153"/>
                </a:lnTo>
                <a:lnTo>
                  <a:pt x="1080516" y="849947"/>
                </a:lnTo>
                <a:lnTo>
                  <a:pt x="1080735" y="855207"/>
                </a:lnTo>
                <a:lnTo>
                  <a:pt x="1077776" y="858824"/>
                </a:lnTo>
                <a:lnTo>
                  <a:pt x="1073393" y="858495"/>
                </a:lnTo>
                <a:lnTo>
                  <a:pt x="1069448" y="853454"/>
                </a:lnTo>
                <a:lnTo>
                  <a:pt x="1072187" y="849838"/>
                </a:lnTo>
                <a:lnTo>
                  <a:pt x="1069229" y="847536"/>
                </a:lnTo>
                <a:lnTo>
                  <a:pt x="1070434" y="842824"/>
                </a:lnTo>
                <a:lnTo>
                  <a:pt x="1067146" y="836578"/>
                </a:lnTo>
                <a:lnTo>
                  <a:pt x="1069776" y="831866"/>
                </a:lnTo>
                <a:lnTo>
                  <a:pt x="1072407" y="834276"/>
                </a:lnTo>
                <a:lnTo>
                  <a:pt x="1074269" y="831537"/>
                </a:lnTo>
                <a:lnTo>
                  <a:pt x="1071530" y="829674"/>
                </a:lnTo>
                <a:lnTo>
                  <a:pt x="1070872" y="823975"/>
                </a:lnTo>
                <a:lnTo>
                  <a:pt x="1073174" y="818825"/>
                </a:lnTo>
                <a:lnTo>
                  <a:pt x="1075256" y="823537"/>
                </a:lnTo>
                <a:lnTo>
                  <a:pt x="1077667" y="822660"/>
                </a:lnTo>
                <a:lnTo>
                  <a:pt x="1078543" y="820140"/>
                </a:lnTo>
                <a:lnTo>
                  <a:pt x="1078543" y="820140"/>
                </a:lnTo>
                <a:close/>
                <a:moveTo>
                  <a:pt x="1079639" y="814880"/>
                </a:moveTo>
                <a:lnTo>
                  <a:pt x="1084023" y="811044"/>
                </a:lnTo>
                <a:lnTo>
                  <a:pt x="1085666" y="813784"/>
                </a:lnTo>
                <a:lnTo>
                  <a:pt x="1082160" y="816414"/>
                </a:lnTo>
                <a:lnTo>
                  <a:pt x="1079530" y="814989"/>
                </a:lnTo>
                <a:lnTo>
                  <a:pt x="1079530" y="814989"/>
                </a:lnTo>
                <a:close/>
                <a:moveTo>
                  <a:pt x="359551" y="517683"/>
                </a:moveTo>
                <a:lnTo>
                  <a:pt x="358455" y="515820"/>
                </a:lnTo>
                <a:lnTo>
                  <a:pt x="360647" y="513300"/>
                </a:lnTo>
                <a:lnTo>
                  <a:pt x="362181" y="516916"/>
                </a:lnTo>
                <a:lnTo>
                  <a:pt x="359441" y="517683"/>
                </a:lnTo>
                <a:lnTo>
                  <a:pt x="359441" y="517683"/>
                </a:lnTo>
                <a:close/>
                <a:moveTo>
                  <a:pt x="358893" y="520752"/>
                </a:moveTo>
                <a:lnTo>
                  <a:pt x="361633" y="522615"/>
                </a:lnTo>
                <a:lnTo>
                  <a:pt x="361852" y="526779"/>
                </a:lnTo>
                <a:lnTo>
                  <a:pt x="368318" y="533683"/>
                </a:lnTo>
                <a:lnTo>
                  <a:pt x="367441" y="537628"/>
                </a:lnTo>
                <a:lnTo>
                  <a:pt x="358784" y="530834"/>
                </a:lnTo>
                <a:lnTo>
                  <a:pt x="357907" y="526012"/>
                </a:lnTo>
                <a:lnTo>
                  <a:pt x="356483" y="522505"/>
                </a:lnTo>
                <a:cubicBezTo>
                  <a:pt x="356483" y="522505"/>
                  <a:pt x="358784" y="520642"/>
                  <a:pt x="359003" y="520642"/>
                </a:cubicBezTo>
                <a:lnTo>
                  <a:pt x="359003" y="520642"/>
                </a:lnTo>
                <a:close/>
                <a:moveTo>
                  <a:pt x="609078" y="439549"/>
                </a:moveTo>
                <a:lnTo>
                  <a:pt x="606448" y="445137"/>
                </a:lnTo>
                <a:lnTo>
                  <a:pt x="605352" y="455767"/>
                </a:lnTo>
                <a:lnTo>
                  <a:pt x="601845" y="453685"/>
                </a:lnTo>
                <a:lnTo>
                  <a:pt x="602064" y="450617"/>
                </a:lnTo>
                <a:lnTo>
                  <a:pt x="598558" y="448535"/>
                </a:lnTo>
                <a:lnTo>
                  <a:pt x="593078" y="450069"/>
                </a:lnTo>
                <a:lnTo>
                  <a:pt x="588256" y="446891"/>
                </a:lnTo>
                <a:lnTo>
                  <a:pt x="588256" y="444042"/>
                </a:lnTo>
                <a:cubicBezTo>
                  <a:pt x="588256" y="444042"/>
                  <a:pt x="601297" y="430891"/>
                  <a:pt x="601297" y="430891"/>
                </a:cubicBezTo>
                <a:lnTo>
                  <a:pt x="606886" y="427932"/>
                </a:lnTo>
                <a:lnTo>
                  <a:pt x="609187" y="429905"/>
                </a:lnTo>
                <a:lnTo>
                  <a:pt x="608968" y="439658"/>
                </a:lnTo>
                <a:lnTo>
                  <a:pt x="608968" y="439658"/>
                </a:lnTo>
                <a:close/>
                <a:moveTo>
                  <a:pt x="613023" y="439329"/>
                </a:moveTo>
                <a:cubicBezTo>
                  <a:pt x="613023" y="439329"/>
                  <a:pt x="615434" y="436919"/>
                  <a:pt x="615434" y="436919"/>
                </a:cubicBezTo>
                <a:lnTo>
                  <a:pt x="615872" y="434398"/>
                </a:lnTo>
                <a:lnTo>
                  <a:pt x="613023" y="431439"/>
                </a:lnTo>
                <a:lnTo>
                  <a:pt x="613461" y="427713"/>
                </a:lnTo>
                <a:lnTo>
                  <a:pt x="609407" y="423659"/>
                </a:lnTo>
                <a:lnTo>
                  <a:pt x="613023" y="421686"/>
                </a:lnTo>
                <a:lnTo>
                  <a:pt x="622118" y="420919"/>
                </a:lnTo>
                <a:lnTo>
                  <a:pt x="630557" y="426508"/>
                </a:lnTo>
                <a:lnTo>
                  <a:pt x="630995" y="429576"/>
                </a:lnTo>
                <a:lnTo>
                  <a:pt x="625844" y="431878"/>
                </a:lnTo>
                <a:lnTo>
                  <a:pt x="615982" y="440644"/>
                </a:lnTo>
                <a:lnTo>
                  <a:pt x="612913" y="439439"/>
                </a:lnTo>
                <a:lnTo>
                  <a:pt x="612913" y="439439"/>
                </a:lnTo>
                <a:close/>
                <a:moveTo>
                  <a:pt x="659158" y="408865"/>
                </a:moveTo>
                <a:lnTo>
                  <a:pt x="661350" y="407330"/>
                </a:lnTo>
                <a:lnTo>
                  <a:pt x="667049" y="406892"/>
                </a:lnTo>
                <a:lnTo>
                  <a:pt x="669788" y="410508"/>
                </a:lnTo>
                <a:lnTo>
                  <a:pt x="668254" y="414125"/>
                </a:lnTo>
                <a:lnTo>
                  <a:pt x="665405" y="414673"/>
                </a:lnTo>
                <a:lnTo>
                  <a:pt x="659268" y="408865"/>
                </a:lnTo>
                <a:lnTo>
                  <a:pt x="659268" y="408865"/>
                </a:lnTo>
                <a:close/>
                <a:moveTo>
                  <a:pt x="904740" y="641186"/>
                </a:moveTo>
                <a:lnTo>
                  <a:pt x="907151" y="638885"/>
                </a:lnTo>
                <a:lnTo>
                  <a:pt x="910439" y="640090"/>
                </a:lnTo>
                <a:lnTo>
                  <a:pt x="908137" y="642282"/>
                </a:lnTo>
                <a:lnTo>
                  <a:pt x="904740" y="641186"/>
                </a:lnTo>
                <a:lnTo>
                  <a:pt x="904740" y="641186"/>
                </a:lnTo>
                <a:close/>
                <a:moveTo>
                  <a:pt x="881398" y="713184"/>
                </a:moveTo>
                <a:lnTo>
                  <a:pt x="885782" y="710445"/>
                </a:lnTo>
                <a:lnTo>
                  <a:pt x="888521" y="712746"/>
                </a:lnTo>
                <a:lnTo>
                  <a:pt x="881398" y="713294"/>
                </a:lnTo>
                <a:lnTo>
                  <a:pt x="881398" y="713294"/>
                </a:lnTo>
                <a:close/>
                <a:moveTo>
                  <a:pt x="934328" y="700363"/>
                </a:moveTo>
                <a:lnTo>
                  <a:pt x="940027" y="698061"/>
                </a:lnTo>
                <a:lnTo>
                  <a:pt x="943095" y="698061"/>
                </a:lnTo>
                <a:lnTo>
                  <a:pt x="938712" y="703102"/>
                </a:lnTo>
                <a:lnTo>
                  <a:pt x="934000" y="704308"/>
                </a:lnTo>
                <a:lnTo>
                  <a:pt x="934219" y="700363"/>
                </a:lnTo>
                <a:lnTo>
                  <a:pt x="934219" y="700363"/>
                </a:lnTo>
                <a:close/>
                <a:moveTo>
                  <a:pt x="895645" y="651159"/>
                </a:moveTo>
                <a:lnTo>
                  <a:pt x="896302" y="647871"/>
                </a:lnTo>
                <a:lnTo>
                  <a:pt x="899809" y="648200"/>
                </a:lnTo>
                <a:lnTo>
                  <a:pt x="900357" y="651816"/>
                </a:lnTo>
                <a:lnTo>
                  <a:pt x="895645" y="651159"/>
                </a:lnTo>
                <a:lnTo>
                  <a:pt x="895645" y="651159"/>
                </a:lnTo>
                <a:close/>
                <a:moveTo>
                  <a:pt x="902110" y="670446"/>
                </a:moveTo>
                <a:lnTo>
                  <a:pt x="901891" y="662775"/>
                </a:lnTo>
                <a:lnTo>
                  <a:pt x="904959" y="660693"/>
                </a:lnTo>
                <a:lnTo>
                  <a:pt x="907918" y="662117"/>
                </a:lnTo>
                <a:lnTo>
                  <a:pt x="908137" y="666281"/>
                </a:lnTo>
                <a:lnTo>
                  <a:pt x="911315" y="666281"/>
                </a:lnTo>
                <a:lnTo>
                  <a:pt x="912850" y="669569"/>
                </a:lnTo>
                <a:lnTo>
                  <a:pt x="908685" y="671432"/>
                </a:lnTo>
                <a:lnTo>
                  <a:pt x="902110" y="670336"/>
                </a:lnTo>
                <a:lnTo>
                  <a:pt x="902110" y="670336"/>
                </a:lnTo>
                <a:close/>
                <a:moveTo>
                  <a:pt x="863426" y="689842"/>
                </a:moveTo>
                <a:lnTo>
                  <a:pt x="866824" y="688966"/>
                </a:lnTo>
                <a:lnTo>
                  <a:pt x="868577" y="687760"/>
                </a:lnTo>
                <a:lnTo>
                  <a:pt x="869234" y="685130"/>
                </a:lnTo>
                <a:lnTo>
                  <a:pt x="878111" y="677898"/>
                </a:lnTo>
                <a:lnTo>
                  <a:pt x="882275" y="676583"/>
                </a:lnTo>
                <a:lnTo>
                  <a:pt x="887207" y="671103"/>
                </a:lnTo>
                <a:lnTo>
                  <a:pt x="889289" y="670446"/>
                </a:lnTo>
                <a:lnTo>
                  <a:pt x="894001" y="664419"/>
                </a:lnTo>
                <a:lnTo>
                  <a:pt x="894877" y="667049"/>
                </a:lnTo>
                <a:lnTo>
                  <a:pt x="893672" y="669679"/>
                </a:lnTo>
                <a:lnTo>
                  <a:pt x="895973" y="671542"/>
                </a:lnTo>
                <a:lnTo>
                  <a:pt x="893343" y="673953"/>
                </a:lnTo>
                <a:lnTo>
                  <a:pt x="887974" y="676035"/>
                </a:lnTo>
                <a:lnTo>
                  <a:pt x="880851" y="684144"/>
                </a:lnTo>
                <a:lnTo>
                  <a:pt x="876467" y="685569"/>
                </a:lnTo>
                <a:lnTo>
                  <a:pt x="877344" y="688418"/>
                </a:lnTo>
                <a:lnTo>
                  <a:pt x="876138" y="691157"/>
                </a:lnTo>
                <a:lnTo>
                  <a:pt x="870769" y="689952"/>
                </a:lnTo>
                <a:lnTo>
                  <a:pt x="868029" y="691815"/>
                </a:lnTo>
                <a:lnTo>
                  <a:pt x="863207" y="691815"/>
                </a:lnTo>
                <a:lnTo>
                  <a:pt x="863426" y="689733"/>
                </a:lnTo>
                <a:lnTo>
                  <a:pt x="863426" y="689733"/>
                </a:lnTo>
                <a:close/>
                <a:moveTo>
                  <a:pt x="862221" y="680637"/>
                </a:moveTo>
                <a:lnTo>
                  <a:pt x="868686" y="675596"/>
                </a:lnTo>
                <a:lnTo>
                  <a:pt x="869015" y="679213"/>
                </a:lnTo>
                <a:lnTo>
                  <a:pt x="864741" y="681843"/>
                </a:lnTo>
                <a:cubicBezTo>
                  <a:pt x="864741" y="681843"/>
                  <a:pt x="862440" y="680966"/>
                  <a:pt x="862330" y="680637"/>
                </a:cubicBezTo>
                <a:lnTo>
                  <a:pt x="862330" y="680637"/>
                </a:lnTo>
                <a:close/>
                <a:moveTo>
                  <a:pt x="874385" y="669131"/>
                </a:moveTo>
                <a:lnTo>
                  <a:pt x="881070" y="662336"/>
                </a:lnTo>
                <a:lnTo>
                  <a:pt x="881618" y="659268"/>
                </a:lnTo>
                <a:lnTo>
                  <a:pt x="884576" y="655980"/>
                </a:lnTo>
                <a:lnTo>
                  <a:pt x="887535" y="656200"/>
                </a:lnTo>
                <a:lnTo>
                  <a:pt x="888631" y="658172"/>
                </a:lnTo>
                <a:lnTo>
                  <a:pt x="885453" y="661569"/>
                </a:lnTo>
                <a:lnTo>
                  <a:pt x="883371" y="664857"/>
                </a:lnTo>
                <a:lnTo>
                  <a:pt x="878659" y="669021"/>
                </a:lnTo>
                <a:lnTo>
                  <a:pt x="877892" y="671542"/>
                </a:lnTo>
                <a:lnTo>
                  <a:pt x="875590" y="671322"/>
                </a:lnTo>
                <a:lnTo>
                  <a:pt x="874495" y="669021"/>
                </a:lnTo>
                <a:lnTo>
                  <a:pt x="874495" y="669021"/>
                </a:lnTo>
                <a:close/>
                <a:moveTo>
                  <a:pt x="881398" y="638228"/>
                </a:moveTo>
                <a:lnTo>
                  <a:pt x="884138" y="634721"/>
                </a:lnTo>
                <a:lnTo>
                  <a:pt x="887316" y="636255"/>
                </a:lnTo>
                <a:lnTo>
                  <a:pt x="886439" y="638995"/>
                </a:lnTo>
                <a:lnTo>
                  <a:pt x="887097" y="641515"/>
                </a:lnTo>
                <a:lnTo>
                  <a:pt x="885563" y="643816"/>
                </a:lnTo>
                <a:lnTo>
                  <a:pt x="881289" y="638118"/>
                </a:lnTo>
                <a:lnTo>
                  <a:pt x="881289" y="638118"/>
                </a:lnTo>
                <a:close/>
                <a:moveTo>
                  <a:pt x="591544" y="303224"/>
                </a:moveTo>
                <a:cubicBezTo>
                  <a:pt x="591544" y="303224"/>
                  <a:pt x="595051" y="302457"/>
                  <a:pt x="595051" y="302457"/>
                </a:cubicBezTo>
                <a:lnTo>
                  <a:pt x="598558" y="303114"/>
                </a:lnTo>
                <a:lnTo>
                  <a:pt x="595160" y="306731"/>
                </a:lnTo>
                <a:lnTo>
                  <a:pt x="591544" y="303224"/>
                </a:lnTo>
                <a:lnTo>
                  <a:pt x="591544" y="303224"/>
                </a:lnTo>
                <a:close/>
                <a:moveTo>
                  <a:pt x="498177" y="404043"/>
                </a:moveTo>
                <a:lnTo>
                  <a:pt x="502560" y="397796"/>
                </a:lnTo>
                <a:lnTo>
                  <a:pt x="501136" y="392098"/>
                </a:lnTo>
                <a:lnTo>
                  <a:pt x="495766" y="389358"/>
                </a:lnTo>
                <a:lnTo>
                  <a:pt x="496972" y="383331"/>
                </a:lnTo>
                <a:lnTo>
                  <a:pt x="495218" y="375331"/>
                </a:lnTo>
                <a:lnTo>
                  <a:pt x="489958" y="371167"/>
                </a:lnTo>
                <a:lnTo>
                  <a:pt x="481958" y="370948"/>
                </a:lnTo>
                <a:lnTo>
                  <a:pt x="480205" y="374893"/>
                </a:lnTo>
                <a:lnTo>
                  <a:pt x="475383" y="375112"/>
                </a:lnTo>
                <a:lnTo>
                  <a:pt x="470561" y="369414"/>
                </a:lnTo>
                <a:lnTo>
                  <a:pt x="470561" y="363386"/>
                </a:lnTo>
                <a:lnTo>
                  <a:pt x="481630" y="353305"/>
                </a:lnTo>
                <a:lnTo>
                  <a:pt x="485575" y="343990"/>
                </a:lnTo>
                <a:lnTo>
                  <a:pt x="488314" y="343990"/>
                </a:lnTo>
                <a:lnTo>
                  <a:pt x="488314" y="352976"/>
                </a:lnTo>
                <a:lnTo>
                  <a:pt x="486232" y="356044"/>
                </a:lnTo>
                <a:lnTo>
                  <a:pt x="492259" y="358345"/>
                </a:lnTo>
                <a:lnTo>
                  <a:pt x="492479" y="361414"/>
                </a:lnTo>
                <a:lnTo>
                  <a:pt x="498067" y="362071"/>
                </a:lnTo>
                <a:lnTo>
                  <a:pt x="500478" y="359770"/>
                </a:lnTo>
                <a:lnTo>
                  <a:pt x="509464" y="360647"/>
                </a:lnTo>
                <a:lnTo>
                  <a:pt x="514176" y="365140"/>
                </a:lnTo>
                <a:lnTo>
                  <a:pt x="513629" y="368099"/>
                </a:lnTo>
                <a:lnTo>
                  <a:pt x="510889" y="370729"/>
                </a:lnTo>
                <a:lnTo>
                  <a:pt x="513629" y="376756"/>
                </a:lnTo>
                <a:lnTo>
                  <a:pt x="518341" y="380043"/>
                </a:lnTo>
                <a:lnTo>
                  <a:pt x="518122" y="384865"/>
                </a:lnTo>
                <a:lnTo>
                  <a:pt x="526998" y="393413"/>
                </a:lnTo>
                <a:lnTo>
                  <a:pt x="528423" y="397906"/>
                </a:lnTo>
                <a:lnTo>
                  <a:pt x="524478" y="400646"/>
                </a:lnTo>
                <a:lnTo>
                  <a:pt x="518231" y="396700"/>
                </a:lnTo>
                <a:lnTo>
                  <a:pt x="515601" y="397687"/>
                </a:lnTo>
                <a:lnTo>
                  <a:pt x="513738" y="400098"/>
                </a:lnTo>
                <a:lnTo>
                  <a:pt x="508916" y="400317"/>
                </a:lnTo>
                <a:lnTo>
                  <a:pt x="502122" y="405906"/>
                </a:lnTo>
                <a:lnTo>
                  <a:pt x="498177" y="404043"/>
                </a:lnTo>
                <a:lnTo>
                  <a:pt x="498177" y="404043"/>
                </a:lnTo>
                <a:close/>
                <a:moveTo>
                  <a:pt x="465959" y="567216"/>
                </a:moveTo>
                <a:lnTo>
                  <a:pt x="471657" y="566887"/>
                </a:lnTo>
                <a:lnTo>
                  <a:pt x="477356" y="568750"/>
                </a:lnTo>
                <a:lnTo>
                  <a:pt x="482068" y="568421"/>
                </a:lnTo>
                <a:lnTo>
                  <a:pt x="485903" y="570175"/>
                </a:lnTo>
                <a:lnTo>
                  <a:pt x="491602" y="565134"/>
                </a:lnTo>
                <a:lnTo>
                  <a:pt x="498177" y="563709"/>
                </a:lnTo>
                <a:lnTo>
                  <a:pt x="497629" y="567326"/>
                </a:lnTo>
                <a:lnTo>
                  <a:pt x="503218" y="571271"/>
                </a:lnTo>
                <a:lnTo>
                  <a:pt x="503766" y="575216"/>
                </a:lnTo>
                <a:lnTo>
                  <a:pt x="499273" y="581791"/>
                </a:lnTo>
                <a:lnTo>
                  <a:pt x="497519" y="587709"/>
                </a:lnTo>
                <a:lnTo>
                  <a:pt x="491054" y="587709"/>
                </a:lnTo>
                <a:lnTo>
                  <a:pt x="486561" y="585955"/>
                </a:lnTo>
                <a:lnTo>
                  <a:pt x="482397" y="588914"/>
                </a:lnTo>
                <a:lnTo>
                  <a:pt x="478013" y="585626"/>
                </a:lnTo>
                <a:lnTo>
                  <a:pt x="473301" y="584750"/>
                </a:lnTo>
                <a:lnTo>
                  <a:pt x="468260" y="576092"/>
                </a:lnTo>
                <a:lnTo>
                  <a:pt x="465849" y="567106"/>
                </a:lnTo>
                <a:lnTo>
                  <a:pt x="465849" y="567106"/>
                </a:lnTo>
                <a:close/>
                <a:moveTo>
                  <a:pt x="785401" y="641077"/>
                </a:moveTo>
                <a:lnTo>
                  <a:pt x="792196" y="633844"/>
                </a:lnTo>
                <a:lnTo>
                  <a:pt x="795812" y="633844"/>
                </a:lnTo>
                <a:cubicBezTo>
                  <a:pt x="795812" y="633844"/>
                  <a:pt x="796031" y="637460"/>
                  <a:pt x="796031" y="637460"/>
                </a:cubicBezTo>
                <a:lnTo>
                  <a:pt x="789894" y="641515"/>
                </a:lnTo>
                <a:lnTo>
                  <a:pt x="785511" y="640967"/>
                </a:lnTo>
                <a:lnTo>
                  <a:pt x="785511" y="640967"/>
                </a:lnTo>
                <a:close/>
                <a:moveTo>
                  <a:pt x="734992" y="675487"/>
                </a:moveTo>
                <a:lnTo>
                  <a:pt x="738718" y="674500"/>
                </a:lnTo>
                <a:lnTo>
                  <a:pt x="742334" y="675706"/>
                </a:lnTo>
                <a:lnTo>
                  <a:pt x="738718" y="677678"/>
                </a:lnTo>
                <a:lnTo>
                  <a:pt x="735101" y="675377"/>
                </a:lnTo>
                <a:lnTo>
                  <a:pt x="735101" y="675377"/>
                </a:lnTo>
                <a:close/>
                <a:moveTo>
                  <a:pt x="735211" y="716362"/>
                </a:moveTo>
                <a:lnTo>
                  <a:pt x="737293" y="715924"/>
                </a:lnTo>
                <a:lnTo>
                  <a:pt x="740800" y="716143"/>
                </a:lnTo>
                <a:lnTo>
                  <a:pt x="740471" y="719759"/>
                </a:lnTo>
                <a:lnTo>
                  <a:pt x="736745" y="722499"/>
                </a:lnTo>
                <a:lnTo>
                  <a:pt x="734006" y="720307"/>
                </a:lnTo>
                <a:lnTo>
                  <a:pt x="735211" y="716253"/>
                </a:lnTo>
                <a:lnTo>
                  <a:pt x="735211" y="716253"/>
                </a:lnTo>
                <a:close/>
                <a:moveTo>
                  <a:pt x="715595" y="739485"/>
                </a:moveTo>
                <a:lnTo>
                  <a:pt x="714719" y="737512"/>
                </a:lnTo>
                <a:lnTo>
                  <a:pt x="716801" y="735321"/>
                </a:lnTo>
                <a:lnTo>
                  <a:pt x="719759" y="736745"/>
                </a:lnTo>
                <a:lnTo>
                  <a:pt x="722061" y="734882"/>
                </a:lnTo>
                <a:lnTo>
                  <a:pt x="724800" y="736197"/>
                </a:lnTo>
                <a:lnTo>
                  <a:pt x="727540" y="732143"/>
                </a:lnTo>
                <a:lnTo>
                  <a:pt x="725677" y="729732"/>
                </a:lnTo>
                <a:lnTo>
                  <a:pt x="727759" y="726554"/>
                </a:lnTo>
                <a:lnTo>
                  <a:pt x="732252" y="725239"/>
                </a:lnTo>
                <a:lnTo>
                  <a:pt x="734992" y="726335"/>
                </a:lnTo>
                <a:lnTo>
                  <a:pt x="734006" y="730718"/>
                </a:lnTo>
                <a:lnTo>
                  <a:pt x="736197" y="731266"/>
                </a:lnTo>
                <a:lnTo>
                  <a:pt x="737293" y="729074"/>
                </a:lnTo>
                <a:lnTo>
                  <a:pt x="740362" y="728088"/>
                </a:lnTo>
                <a:lnTo>
                  <a:pt x="742224" y="731704"/>
                </a:lnTo>
                <a:lnTo>
                  <a:pt x="739923" y="733896"/>
                </a:lnTo>
                <a:lnTo>
                  <a:pt x="738170" y="737293"/>
                </a:lnTo>
                <a:lnTo>
                  <a:pt x="741019" y="738279"/>
                </a:lnTo>
                <a:lnTo>
                  <a:pt x="742553" y="741238"/>
                </a:lnTo>
                <a:lnTo>
                  <a:pt x="738937" y="742224"/>
                </a:lnTo>
                <a:lnTo>
                  <a:pt x="736526" y="740361"/>
                </a:lnTo>
                <a:lnTo>
                  <a:pt x="732800" y="744197"/>
                </a:lnTo>
                <a:lnTo>
                  <a:pt x="730280" y="744197"/>
                </a:lnTo>
                <a:lnTo>
                  <a:pt x="729184" y="741019"/>
                </a:lnTo>
                <a:lnTo>
                  <a:pt x="724691" y="744855"/>
                </a:lnTo>
                <a:lnTo>
                  <a:pt x="721294" y="745074"/>
                </a:lnTo>
                <a:lnTo>
                  <a:pt x="715924" y="739814"/>
                </a:lnTo>
                <a:lnTo>
                  <a:pt x="715924" y="739814"/>
                </a:lnTo>
                <a:close/>
                <a:moveTo>
                  <a:pt x="665514" y="789675"/>
                </a:moveTo>
                <a:lnTo>
                  <a:pt x="664747" y="792415"/>
                </a:lnTo>
                <a:lnTo>
                  <a:pt x="661679" y="793182"/>
                </a:lnTo>
                <a:lnTo>
                  <a:pt x="658501" y="791319"/>
                </a:lnTo>
                <a:lnTo>
                  <a:pt x="657953" y="786497"/>
                </a:lnTo>
                <a:lnTo>
                  <a:pt x="660254" y="783648"/>
                </a:lnTo>
                <a:lnTo>
                  <a:pt x="661350" y="778717"/>
                </a:lnTo>
                <a:lnTo>
                  <a:pt x="661131" y="772799"/>
                </a:lnTo>
                <a:lnTo>
                  <a:pt x="659706" y="770498"/>
                </a:lnTo>
                <a:lnTo>
                  <a:pt x="660802" y="767648"/>
                </a:lnTo>
                <a:lnTo>
                  <a:pt x="667158" y="762827"/>
                </a:lnTo>
                <a:lnTo>
                  <a:pt x="677569" y="757676"/>
                </a:lnTo>
                <a:lnTo>
                  <a:pt x="683596" y="756909"/>
                </a:lnTo>
                <a:lnTo>
                  <a:pt x="685349" y="758005"/>
                </a:lnTo>
                <a:lnTo>
                  <a:pt x="685569" y="767320"/>
                </a:lnTo>
                <a:lnTo>
                  <a:pt x="687322" y="768306"/>
                </a:lnTo>
                <a:lnTo>
                  <a:pt x="691486" y="763046"/>
                </a:lnTo>
                <a:lnTo>
                  <a:pt x="690062" y="758662"/>
                </a:lnTo>
                <a:lnTo>
                  <a:pt x="691158" y="757895"/>
                </a:lnTo>
                <a:lnTo>
                  <a:pt x="694336" y="760087"/>
                </a:lnTo>
                <a:lnTo>
                  <a:pt x="695651" y="756251"/>
                </a:lnTo>
                <a:lnTo>
                  <a:pt x="691596" y="753402"/>
                </a:lnTo>
                <a:lnTo>
                  <a:pt x="690500" y="751101"/>
                </a:lnTo>
                <a:lnTo>
                  <a:pt x="694883" y="746279"/>
                </a:lnTo>
                <a:lnTo>
                  <a:pt x="698061" y="746060"/>
                </a:lnTo>
                <a:lnTo>
                  <a:pt x="701239" y="748361"/>
                </a:lnTo>
                <a:lnTo>
                  <a:pt x="701020" y="753183"/>
                </a:lnTo>
                <a:lnTo>
                  <a:pt x="699157" y="755484"/>
                </a:lnTo>
                <a:lnTo>
                  <a:pt x="699157" y="758991"/>
                </a:lnTo>
                <a:lnTo>
                  <a:pt x="701897" y="758224"/>
                </a:lnTo>
                <a:lnTo>
                  <a:pt x="704089" y="754279"/>
                </a:lnTo>
                <a:lnTo>
                  <a:pt x="706061" y="753293"/>
                </a:lnTo>
                <a:lnTo>
                  <a:pt x="708472" y="754717"/>
                </a:lnTo>
                <a:lnTo>
                  <a:pt x="709239" y="750334"/>
                </a:lnTo>
                <a:lnTo>
                  <a:pt x="707924" y="747375"/>
                </a:lnTo>
                <a:lnTo>
                  <a:pt x="710335" y="745731"/>
                </a:lnTo>
                <a:lnTo>
                  <a:pt x="714499" y="748580"/>
                </a:lnTo>
                <a:lnTo>
                  <a:pt x="714499" y="752197"/>
                </a:lnTo>
                <a:lnTo>
                  <a:pt x="712198" y="753841"/>
                </a:lnTo>
                <a:lnTo>
                  <a:pt x="712198" y="755594"/>
                </a:lnTo>
                <a:lnTo>
                  <a:pt x="714938" y="756361"/>
                </a:lnTo>
                <a:lnTo>
                  <a:pt x="719321" y="751101"/>
                </a:lnTo>
                <a:lnTo>
                  <a:pt x="723595" y="750224"/>
                </a:lnTo>
                <a:lnTo>
                  <a:pt x="726773" y="751320"/>
                </a:lnTo>
                <a:lnTo>
                  <a:pt x="728636" y="756361"/>
                </a:lnTo>
                <a:lnTo>
                  <a:pt x="724581" y="757457"/>
                </a:lnTo>
                <a:lnTo>
                  <a:pt x="720198" y="757457"/>
                </a:lnTo>
                <a:cubicBezTo>
                  <a:pt x="720198" y="757457"/>
                  <a:pt x="719979" y="760306"/>
                  <a:pt x="719979" y="760306"/>
                </a:cubicBezTo>
                <a:lnTo>
                  <a:pt x="722280" y="761731"/>
                </a:lnTo>
                <a:lnTo>
                  <a:pt x="723705" y="764909"/>
                </a:lnTo>
                <a:lnTo>
                  <a:pt x="720636" y="769950"/>
                </a:lnTo>
                <a:lnTo>
                  <a:pt x="717020" y="769292"/>
                </a:lnTo>
                <a:lnTo>
                  <a:pt x="715924" y="766991"/>
                </a:lnTo>
                <a:lnTo>
                  <a:pt x="712746" y="768087"/>
                </a:lnTo>
                <a:lnTo>
                  <a:pt x="709568" y="766552"/>
                </a:lnTo>
                <a:lnTo>
                  <a:pt x="706061" y="766991"/>
                </a:lnTo>
                <a:lnTo>
                  <a:pt x="703869" y="769292"/>
                </a:lnTo>
                <a:lnTo>
                  <a:pt x="708363" y="770388"/>
                </a:lnTo>
                <a:lnTo>
                  <a:pt x="710664" y="775319"/>
                </a:lnTo>
                <a:lnTo>
                  <a:pt x="707815" y="779484"/>
                </a:lnTo>
                <a:lnTo>
                  <a:pt x="704089" y="779155"/>
                </a:lnTo>
                <a:lnTo>
                  <a:pt x="701349" y="774552"/>
                </a:lnTo>
                <a:lnTo>
                  <a:pt x="695322" y="774004"/>
                </a:lnTo>
                <a:lnTo>
                  <a:pt x="691705" y="775429"/>
                </a:lnTo>
                <a:lnTo>
                  <a:pt x="696637" y="777621"/>
                </a:lnTo>
                <a:lnTo>
                  <a:pt x="697952" y="780689"/>
                </a:lnTo>
                <a:lnTo>
                  <a:pt x="695322" y="782771"/>
                </a:lnTo>
                <a:lnTo>
                  <a:pt x="691377" y="781785"/>
                </a:lnTo>
                <a:lnTo>
                  <a:pt x="686993" y="782881"/>
                </a:lnTo>
                <a:lnTo>
                  <a:pt x="684802" y="782223"/>
                </a:lnTo>
                <a:lnTo>
                  <a:pt x="682281" y="787483"/>
                </a:lnTo>
                <a:lnTo>
                  <a:pt x="680089" y="787703"/>
                </a:lnTo>
                <a:lnTo>
                  <a:pt x="677350" y="789565"/>
                </a:lnTo>
                <a:lnTo>
                  <a:pt x="678665" y="792196"/>
                </a:lnTo>
                <a:lnTo>
                  <a:pt x="673405" y="795154"/>
                </a:lnTo>
                <a:lnTo>
                  <a:pt x="673405" y="798332"/>
                </a:lnTo>
                <a:cubicBezTo>
                  <a:pt x="673405" y="798332"/>
                  <a:pt x="670227" y="799976"/>
                  <a:pt x="670227" y="799976"/>
                </a:cubicBezTo>
                <a:lnTo>
                  <a:pt x="668145" y="802935"/>
                </a:lnTo>
                <a:lnTo>
                  <a:pt x="663323" y="802168"/>
                </a:lnTo>
                <a:lnTo>
                  <a:pt x="663980" y="799867"/>
                </a:lnTo>
                <a:lnTo>
                  <a:pt x="672528" y="793072"/>
                </a:lnTo>
                <a:lnTo>
                  <a:pt x="672528" y="790442"/>
                </a:lnTo>
                <a:lnTo>
                  <a:pt x="675377" y="786168"/>
                </a:lnTo>
                <a:lnTo>
                  <a:pt x="673514" y="785949"/>
                </a:lnTo>
                <a:lnTo>
                  <a:pt x="669898" y="789018"/>
                </a:lnTo>
                <a:lnTo>
                  <a:pt x="668035" y="787155"/>
                </a:lnTo>
                <a:lnTo>
                  <a:pt x="669460" y="784853"/>
                </a:lnTo>
                <a:lnTo>
                  <a:pt x="664199" y="784634"/>
                </a:lnTo>
                <a:lnTo>
                  <a:pt x="661789" y="787155"/>
                </a:lnTo>
                <a:lnTo>
                  <a:pt x="664090" y="787812"/>
                </a:lnTo>
                <a:lnTo>
                  <a:pt x="665295" y="789346"/>
                </a:lnTo>
                <a:lnTo>
                  <a:pt x="665295" y="789346"/>
                </a:lnTo>
                <a:close/>
                <a:moveTo>
                  <a:pt x="655980" y="808414"/>
                </a:moveTo>
                <a:lnTo>
                  <a:pt x="659487" y="807866"/>
                </a:lnTo>
                <a:lnTo>
                  <a:pt x="657624" y="810825"/>
                </a:lnTo>
                <a:lnTo>
                  <a:pt x="656090" y="808414"/>
                </a:lnTo>
                <a:lnTo>
                  <a:pt x="656090" y="808414"/>
                </a:lnTo>
                <a:close/>
                <a:moveTo>
                  <a:pt x="642282" y="813784"/>
                </a:moveTo>
                <a:lnTo>
                  <a:pt x="645899" y="807538"/>
                </a:lnTo>
                <a:lnTo>
                  <a:pt x="655761" y="804031"/>
                </a:lnTo>
                <a:lnTo>
                  <a:pt x="646556" y="813236"/>
                </a:lnTo>
                <a:lnTo>
                  <a:pt x="642173" y="813784"/>
                </a:lnTo>
                <a:lnTo>
                  <a:pt x="642173" y="813784"/>
                </a:lnTo>
                <a:close/>
                <a:moveTo>
                  <a:pt x="609845" y="841071"/>
                </a:moveTo>
                <a:lnTo>
                  <a:pt x="607763" y="840852"/>
                </a:lnTo>
                <a:lnTo>
                  <a:pt x="608201" y="838002"/>
                </a:lnTo>
                <a:lnTo>
                  <a:pt x="613461" y="836359"/>
                </a:lnTo>
                <a:lnTo>
                  <a:pt x="612475" y="839975"/>
                </a:lnTo>
                <a:lnTo>
                  <a:pt x="609845" y="841071"/>
                </a:lnTo>
                <a:lnTo>
                  <a:pt x="609845" y="841071"/>
                </a:lnTo>
                <a:close/>
                <a:moveTo>
                  <a:pt x="591873" y="797784"/>
                </a:moveTo>
                <a:lnTo>
                  <a:pt x="596695" y="797565"/>
                </a:lnTo>
                <a:lnTo>
                  <a:pt x="599325" y="800305"/>
                </a:lnTo>
                <a:lnTo>
                  <a:pt x="596037" y="801839"/>
                </a:lnTo>
                <a:lnTo>
                  <a:pt x="591982" y="797784"/>
                </a:lnTo>
                <a:lnTo>
                  <a:pt x="591982" y="797784"/>
                </a:lnTo>
                <a:close/>
                <a:moveTo>
                  <a:pt x="498506" y="840632"/>
                </a:moveTo>
                <a:cubicBezTo>
                  <a:pt x="498506" y="840632"/>
                  <a:pt x="500478" y="839098"/>
                  <a:pt x="500478" y="839098"/>
                </a:cubicBezTo>
                <a:lnTo>
                  <a:pt x="501465" y="841838"/>
                </a:lnTo>
                <a:lnTo>
                  <a:pt x="498396" y="840742"/>
                </a:lnTo>
                <a:lnTo>
                  <a:pt x="498396" y="840742"/>
                </a:lnTo>
                <a:close/>
                <a:moveTo>
                  <a:pt x="492917" y="841948"/>
                </a:moveTo>
                <a:lnTo>
                  <a:pt x="496204" y="843482"/>
                </a:lnTo>
                <a:lnTo>
                  <a:pt x="493465" y="846221"/>
                </a:lnTo>
                <a:lnTo>
                  <a:pt x="492917" y="841948"/>
                </a:lnTo>
                <a:lnTo>
                  <a:pt x="492917" y="841948"/>
                </a:lnTo>
                <a:close/>
                <a:moveTo>
                  <a:pt x="514505" y="859920"/>
                </a:moveTo>
                <a:lnTo>
                  <a:pt x="514724" y="863098"/>
                </a:lnTo>
                <a:lnTo>
                  <a:pt x="512752" y="865289"/>
                </a:lnTo>
                <a:lnTo>
                  <a:pt x="512094" y="862440"/>
                </a:lnTo>
                <a:lnTo>
                  <a:pt x="514505" y="859920"/>
                </a:lnTo>
                <a:lnTo>
                  <a:pt x="514505" y="859920"/>
                </a:lnTo>
                <a:close/>
                <a:moveTo>
                  <a:pt x="510012" y="858057"/>
                </a:moveTo>
                <a:lnTo>
                  <a:pt x="513081" y="852468"/>
                </a:lnTo>
                <a:lnTo>
                  <a:pt x="512752" y="856522"/>
                </a:lnTo>
                <a:cubicBezTo>
                  <a:pt x="512752" y="856522"/>
                  <a:pt x="509793" y="858276"/>
                  <a:pt x="510012" y="858057"/>
                </a:cubicBezTo>
                <a:lnTo>
                  <a:pt x="510012" y="858057"/>
                </a:lnTo>
                <a:close/>
                <a:moveTo>
                  <a:pt x="490616" y="864193"/>
                </a:moveTo>
                <a:lnTo>
                  <a:pt x="493246" y="857618"/>
                </a:lnTo>
                <a:lnTo>
                  <a:pt x="498506" y="853125"/>
                </a:lnTo>
                <a:lnTo>
                  <a:pt x="498725" y="851262"/>
                </a:lnTo>
                <a:lnTo>
                  <a:pt x="505081" y="850934"/>
                </a:lnTo>
                <a:lnTo>
                  <a:pt x="501465" y="854112"/>
                </a:lnTo>
                <a:lnTo>
                  <a:pt x="500259" y="857180"/>
                </a:lnTo>
                <a:lnTo>
                  <a:pt x="493794" y="860467"/>
                </a:lnTo>
                <a:lnTo>
                  <a:pt x="490616" y="864084"/>
                </a:lnTo>
                <a:lnTo>
                  <a:pt x="490616" y="864084"/>
                </a:lnTo>
                <a:close/>
                <a:moveTo>
                  <a:pt x="484260" y="849509"/>
                </a:moveTo>
                <a:lnTo>
                  <a:pt x="482068" y="846441"/>
                </a:lnTo>
                <a:lnTo>
                  <a:pt x="483602" y="841948"/>
                </a:lnTo>
                <a:lnTo>
                  <a:pt x="486999" y="840194"/>
                </a:lnTo>
                <a:lnTo>
                  <a:pt x="489958" y="842605"/>
                </a:lnTo>
                <a:lnTo>
                  <a:pt x="487876" y="846550"/>
                </a:lnTo>
                <a:lnTo>
                  <a:pt x="487328" y="849290"/>
                </a:lnTo>
                <a:lnTo>
                  <a:pt x="484260" y="849509"/>
                </a:lnTo>
                <a:lnTo>
                  <a:pt x="484260" y="849509"/>
                </a:lnTo>
                <a:close/>
                <a:moveTo>
                  <a:pt x="460260" y="846550"/>
                </a:moveTo>
                <a:lnTo>
                  <a:pt x="463000" y="846221"/>
                </a:lnTo>
                <a:lnTo>
                  <a:pt x="465740" y="849180"/>
                </a:lnTo>
                <a:lnTo>
                  <a:pt x="462014" y="851372"/>
                </a:lnTo>
                <a:lnTo>
                  <a:pt x="460370" y="846550"/>
                </a:lnTo>
                <a:lnTo>
                  <a:pt x="460370" y="846550"/>
                </a:lnTo>
                <a:close/>
                <a:moveTo>
                  <a:pt x="444918" y="858495"/>
                </a:moveTo>
                <a:lnTo>
                  <a:pt x="442617" y="854659"/>
                </a:lnTo>
                <a:lnTo>
                  <a:pt x="447220" y="851481"/>
                </a:lnTo>
                <a:lnTo>
                  <a:pt x="448096" y="854988"/>
                </a:lnTo>
                <a:lnTo>
                  <a:pt x="444918" y="858605"/>
                </a:lnTo>
                <a:lnTo>
                  <a:pt x="444918" y="858605"/>
                </a:lnTo>
                <a:close/>
                <a:moveTo>
                  <a:pt x="427385" y="869892"/>
                </a:moveTo>
                <a:lnTo>
                  <a:pt x="431987" y="874275"/>
                </a:lnTo>
                <a:lnTo>
                  <a:pt x="428480" y="876357"/>
                </a:lnTo>
                <a:lnTo>
                  <a:pt x="424535" y="872741"/>
                </a:lnTo>
                <a:lnTo>
                  <a:pt x="427275" y="870001"/>
                </a:lnTo>
                <a:lnTo>
                  <a:pt x="427275" y="870001"/>
                </a:lnTo>
                <a:close/>
                <a:moveTo>
                  <a:pt x="2630" y="952191"/>
                </a:moveTo>
                <a:lnTo>
                  <a:pt x="0" y="957013"/>
                </a:lnTo>
                <a:lnTo>
                  <a:pt x="4712" y="955478"/>
                </a:lnTo>
                <a:lnTo>
                  <a:pt x="2630" y="952191"/>
                </a:lnTo>
                <a:lnTo>
                  <a:pt x="2630" y="952191"/>
                </a:lnTo>
                <a:close/>
                <a:moveTo>
                  <a:pt x="6137" y="941999"/>
                </a:moveTo>
                <a:lnTo>
                  <a:pt x="2959" y="944301"/>
                </a:lnTo>
                <a:lnTo>
                  <a:pt x="5698" y="947807"/>
                </a:lnTo>
                <a:lnTo>
                  <a:pt x="10520" y="943972"/>
                </a:lnTo>
                <a:lnTo>
                  <a:pt x="6027" y="942109"/>
                </a:lnTo>
                <a:lnTo>
                  <a:pt x="6027" y="942109"/>
                </a:lnTo>
                <a:close/>
                <a:moveTo>
                  <a:pt x="12164" y="930712"/>
                </a:moveTo>
                <a:lnTo>
                  <a:pt x="15342" y="933780"/>
                </a:lnTo>
                <a:lnTo>
                  <a:pt x="16000" y="928959"/>
                </a:lnTo>
                <a:lnTo>
                  <a:pt x="12164" y="930712"/>
                </a:lnTo>
                <a:lnTo>
                  <a:pt x="12164" y="930712"/>
                </a:lnTo>
                <a:close/>
                <a:moveTo>
                  <a:pt x="42519" y="934328"/>
                </a:moveTo>
                <a:lnTo>
                  <a:pt x="36821" y="928301"/>
                </a:lnTo>
                <a:lnTo>
                  <a:pt x="33204" y="927863"/>
                </a:lnTo>
                <a:lnTo>
                  <a:pt x="29588" y="930931"/>
                </a:lnTo>
                <a:lnTo>
                  <a:pt x="30574" y="933561"/>
                </a:lnTo>
                <a:lnTo>
                  <a:pt x="35615" y="935863"/>
                </a:lnTo>
                <a:lnTo>
                  <a:pt x="31670" y="936849"/>
                </a:lnTo>
                <a:lnTo>
                  <a:pt x="32985" y="940465"/>
                </a:lnTo>
                <a:lnTo>
                  <a:pt x="36602" y="939698"/>
                </a:lnTo>
                <a:lnTo>
                  <a:pt x="39560" y="935972"/>
                </a:lnTo>
                <a:lnTo>
                  <a:pt x="42519" y="934328"/>
                </a:lnTo>
                <a:lnTo>
                  <a:pt x="42519" y="934328"/>
                </a:lnTo>
                <a:close/>
                <a:moveTo>
                  <a:pt x="45259" y="943862"/>
                </a:moveTo>
                <a:lnTo>
                  <a:pt x="47999" y="945396"/>
                </a:lnTo>
                <a:lnTo>
                  <a:pt x="53697" y="941780"/>
                </a:lnTo>
                <a:lnTo>
                  <a:pt x="54355" y="937397"/>
                </a:lnTo>
                <a:lnTo>
                  <a:pt x="56985" y="933452"/>
                </a:lnTo>
                <a:lnTo>
                  <a:pt x="55341" y="932246"/>
                </a:lnTo>
                <a:lnTo>
                  <a:pt x="50957" y="936630"/>
                </a:lnTo>
                <a:lnTo>
                  <a:pt x="49094" y="940903"/>
                </a:lnTo>
                <a:lnTo>
                  <a:pt x="45149" y="943862"/>
                </a:lnTo>
                <a:lnTo>
                  <a:pt x="45149" y="943862"/>
                </a:lnTo>
                <a:close/>
                <a:moveTo>
                  <a:pt x="70244" y="940465"/>
                </a:moveTo>
                <a:lnTo>
                  <a:pt x="68491" y="934328"/>
                </a:lnTo>
                <a:lnTo>
                  <a:pt x="66190" y="933561"/>
                </a:lnTo>
                <a:lnTo>
                  <a:pt x="64656" y="938821"/>
                </a:lnTo>
                <a:lnTo>
                  <a:pt x="62135" y="939698"/>
                </a:lnTo>
                <a:lnTo>
                  <a:pt x="59395" y="945725"/>
                </a:lnTo>
                <a:lnTo>
                  <a:pt x="64436" y="945725"/>
                </a:lnTo>
                <a:lnTo>
                  <a:pt x="70244" y="940465"/>
                </a:lnTo>
                <a:lnTo>
                  <a:pt x="70244" y="940465"/>
                </a:lnTo>
                <a:close/>
                <a:moveTo>
                  <a:pt x="128215" y="938602"/>
                </a:moveTo>
                <a:lnTo>
                  <a:pt x="127996" y="934438"/>
                </a:lnTo>
                <a:lnTo>
                  <a:pt x="131503" y="932137"/>
                </a:lnTo>
                <a:lnTo>
                  <a:pt x="130626" y="927096"/>
                </a:lnTo>
                <a:lnTo>
                  <a:pt x="127229" y="925890"/>
                </a:lnTo>
                <a:lnTo>
                  <a:pt x="122517" y="929068"/>
                </a:lnTo>
                <a:lnTo>
                  <a:pt x="122298" y="932685"/>
                </a:lnTo>
                <a:lnTo>
                  <a:pt x="119996" y="934000"/>
                </a:lnTo>
                <a:lnTo>
                  <a:pt x="117695" y="933013"/>
                </a:lnTo>
                <a:lnTo>
                  <a:pt x="114079" y="936630"/>
                </a:lnTo>
                <a:lnTo>
                  <a:pt x="110901" y="936630"/>
                </a:lnTo>
                <a:cubicBezTo>
                  <a:pt x="110901" y="936630"/>
                  <a:pt x="107065" y="935424"/>
                  <a:pt x="107065" y="935424"/>
                </a:cubicBezTo>
                <a:lnTo>
                  <a:pt x="105641" y="937725"/>
                </a:lnTo>
                <a:lnTo>
                  <a:pt x="109147" y="940356"/>
                </a:lnTo>
                <a:lnTo>
                  <a:pt x="111777" y="939369"/>
                </a:lnTo>
                <a:lnTo>
                  <a:pt x="116709" y="939917"/>
                </a:lnTo>
                <a:lnTo>
                  <a:pt x="122517" y="937725"/>
                </a:lnTo>
                <a:lnTo>
                  <a:pt x="128325" y="938493"/>
                </a:lnTo>
                <a:lnTo>
                  <a:pt x="128325" y="938493"/>
                </a:lnTo>
                <a:close/>
                <a:moveTo>
                  <a:pt x="135996" y="940356"/>
                </a:moveTo>
                <a:lnTo>
                  <a:pt x="147502" y="942657"/>
                </a:lnTo>
                <a:lnTo>
                  <a:pt x="150900" y="941890"/>
                </a:lnTo>
                <a:lnTo>
                  <a:pt x="154626" y="944629"/>
                </a:lnTo>
                <a:lnTo>
                  <a:pt x="148927" y="946054"/>
                </a:lnTo>
                <a:lnTo>
                  <a:pt x="137969" y="943314"/>
                </a:lnTo>
                <a:lnTo>
                  <a:pt x="134023" y="944410"/>
                </a:lnTo>
                <a:lnTo>
                  <a:pt x="131503" y="941780"/>
                </a:lnTo>
                <a:cubicBezTo>
                  <a:pt x="131503" y="941780"/>
                  <a:pt x="135886" y="940575"/>
                  <a:pt x="135886" y="940465"/>
                </a:cubicBezTo>
                <a:lnTo>
                  <a:pt x="135886" y="940465"/>
                </a:lnTo>
                <a:close/>
                <a:moveTo>
                  <a:pt x="175885" y="934438"/>
                </a:moveTo>
                <a:lnTo>
                  <a:pt x="171392" y="931479"/>
                </a:lnTo>
                <a:lnTo>
                  <a:pt x="165475" y="932137"/>
                </a:lnTo>
                <a:lnTo>
                  <a:pt x="163940" y="936958"/>
                </a:lnTo>
                <a:lnTo>
                  <a:pt x="170735" y="936958"/>
                </a:lnTo>
                <a:lnTo>
                  <a:pt x="175885" y="934328"/>
                </a:lnTo>
                <a:lnTo>
                  <a:pt x="175885" y="934328"/>
                </a:lnTo>
                <a:close/>
                <a:moveTo>
                  <a:pt x="202405" y="932685"/>
                </a:moveTo>
                <a:lnTo>
                  <a:pt x="200323" y="926657"/>
                </a:lnTo>
                <a:lnTo>
                  <a:pt x="198241" y="931150"/>
                </a:lnTo>
                <a:lnTo>
                  <a:pt x="202405" y="932685"/>
                </a:lnTo>
                <a:lnTo>
                  <a:pt x="202405" y="932685"/>
                </a:lnTo>
                <a:close/>
                <a:moveTo>
                  <a:pt x="220487" y="924904"/>
                </a:moveTo>
                <a:lnTo>
                  <a:pt x="215994" y="920740"/>
                </a:lnTo>
                <a:lnTo>
                  <a:pt x="211829" y="924575"/>
                </a:lnTo>
                <a:lnTo>
                  <a:pt x="211501" y="928959"/>
                </a:lnTo>
                <a:lnTo>
                  <a:pt x="216651" y="924575"/>
                </a:lnTo>
                <a:lnTo>
                  <a:pt x="220487" y="924904"/>
                </a:lnTo>
                <a:lnTo>
                  <a:pt x="220487" y="924904"/>
                </a:lnTo>
                <a:close/>
                <a:moveTo>
                  <a:pt x="232431" y="924027"/>
                </a:moveTo>
                <a:lnTo>
                  <a:pt x="229692" y="921616"/>
                </a:lnTo>
                <a:lnTo>
                  <a:pt x="226733" y="923918"/>
                </a:lnTo>
                <a:lnTo>
                  <a:pt x="230021" y="925452"/>
                </a:lnTo>
                <a:lnTo>
                  <a:pt x="232431" y="924027"/>
                </a:lnTo>
                <a:lnTo>
                  <a:pt x="232431" y="924027"/>
                </a:lnTo>
                <a:close/>
                <a:moveTo>
                  <a:pt x="234185" y="916575"/>
                </a:moveTo>
                <a:lnTo>
                  <a:pt x="232979" y="913836"/>
                </a:lnTo>
                <a:lnTo>
                  <a:pt x="229692" y="916795"/>
                </a:lnTo>
                <a:lnTo>
                  <a:pt x="234185" y="916575"/>
                </a:lnTo>
                <a:lnTo>
                  <a:pt x="234185" y="916575"/>
                </a:lnTo>
                <a:close/>
                <a:moveTo>
                  <a:pt x="235281" y="919534"/>
                </a:moveTo>
                <a:lnTo>
                  <a:pt x="238787" y="922274"/>
                </a:lnTo>
                <a:lnTo>
                  <a:pt x="242294" y="919973"/>
                </a:lnTo>
                <a:lnTo>
                  <a:pt x="240431" y="917343"/>
                </a:lnTo>
                <a:lnTo>
                  <a:pt x="235390" y="919425"/>
                </a:lnTo>
                <a:lnTo>
                  <a:pt x="235390" y="919425"/>
                </a:lnTo>
                <a:close/>
                <a:moveTo>
                  <a:pt x="290950" y="893672"/>
                </a:moveTo>
                <a:lnTo>
                  <a:pt x="292484" y="898713"/>
                </a:lnTo>
                <a:lnTo>
                  <a:pt x="295443" y="899699"/>
                </a:lnTo>
                <a:lnTo>
                  <a:pt x="290731" y="901562"/>
                </a:lnTo>
                <a:lnTo>
                  <a:pt x="289197" y="906055"/>
                </a:lnTo>
                <a:lnTo>
                  <a:pt x="282074" y="908685"/>
                </a:lnTo>
                <a:lnTo>
                  <a:pt x="274403" y="917123"/>
                </a:lnTo>
                <a:lnTo>
                  <a:pt x="267937" y="917343"/>
                </a:lnTo>
                <a:lnTo>
                  <a:pt x="262787" y="923260"/>
                </a:lnTo>
                <a:lnTo>
                  <a:pt x="253801" y="923479"/>
                </a:lnTo>
                <a:lnTo>
                  <a:pt x="258513" y="919315"/>
                </a:lnTo>
                <a:lnTo>
                  <a:pt x="261253" y="919096"/>
                </a:lnTo>
                <a:lnTo>
                  <a:pt x="264540" y="913726"/>
                </a:lnTo>
                <a:lnTo>
                  <a:pt x="267499" y="911973"/>
                </a:lnTo>
                <a:lnTo>
                  <a:pt x="267499" y="909562"/>
                </a:lnTo>
                <a:lnTo>
                  <a:pt x="273417" y="904521"/>
                </a:lnTo>
                <a:lnTo>
                  <a:pt x="278129" y="903644"/>
                </a:lnTo>
                <a:lnTo>
                  <a:pt x="279992" y="899151"/>
                </a:lnTo>
                <a:lnTo>
                  <a:pt x="278786" y="896412"/>
                </a:lnTo>
                <a:lnTo>
                  <a:pt x="286457" y="896083"/>
                </a:lnTo>
                <a:cubicBezTo>
                  <a:pt x="286457" y="896083"/>
                  <a:pt x="290950" y="894001"/>
                  <a:pt x="290950" y="893672"/>
                </a:cubicBezTo>
                <a:lnTo>
                  <a:pt x="290950" y="893672"/>
                </a:lnTo>
                <a:close/>
                <a:moveTo>
                  <a:pt x="331278" y="877453"/>
                </a:moveTo>
                <a:lnTo>
                  <a:pt x="327114" y="878001"/>
                </a:lnTo>
                <a:lnTo>
                  <a:pt x="322401" y="882056"/>
                </a:lnTo>
                <a:lnTo>
                  <a:pt x="322401" y="885672"/>
                </a:lnTo>
                <a:lnTo>
                  <a:pt x="326237" y="889398"/>
                </a:lnTo>
                <a:lnTo>
                  <a:pt x="324374" y="890823"/>
                </a:lnTo>
                <a:lnTo>
                  <a:pt x="319443" y="888521"/>
                </a:lnTo>
                <a:lnTo>
                  <a:pt x="315278" y="892138"/>
                </a:lnTo>
                <a:lnTo>
                  <a:pt x="315607" y="895316"/>
                </a:lnTo>
                <a:lnTo>
                  <a:pt x="313306" y="895973"/>
                </a:lnTo>
                <a:lnTo>
                  <a:pt x="309032" y="901233"/>
                </a:lnTo>
                <a:lnTo>
                  <a:pt x="306292" y="901453"/>
                </a:lnTo>
                <a:lnTo>
                  <a:pt x="300594" y="905507"/>
                </a:lnTo>
                <a:lnTo>
                  <a:pt x="296320" y="905507"/>
                </a:lnTo>
                <a:cubicBezTo>
                  <a:pt x="296320" y="905507"/>
                  <a:pt x="293252" y="905946"/>
                  <a:pt x="293252" y="905946"/>
                </a:cubicBezTo>
                <a:lnTo>
                  <a:pt x="296430" y="909124"/>
                </a:lnTo>
                <a:lnTo>
                  <a:pt x="304101" y="908904"/>
                </a:lnTo>
                <a:lnTo>
                  <a:pt x="310895" y="907041"/>
                </a:lnTo>
                <a:lnTo>
                  <a:pt x="316045" y="901014"/>
                </a:lnTo>
                <a:lnTo>
                  <a:pt x="316703" y="905288"/>
                </a:lnTo>
                <a:lnTo>
                  <a:pt x="319114" y="906274"/>
                </a:lnTo>
                <a:lnTo>
                  <a:pt x="320758" y="901672"/>
                </a:lnTo>
                <a:lnTo>
                  <a:pt x="322182" y="897836"/>
                </a:lnTo>
                <a:lnTo>
                  <a:pt x="324922" y="898823"/>
                </a:lnTo>
                <a:lnTo>
                  <a:pt x="326127" y="901453"/>
                </a:lnTo>
                <a:lnTo>
                  <a:pt x="328648" y="900905"/>
                </a:lnTo>
                <a:lnTo>
                  <a:pt x="332374" y="896302"/>
                </a:lnTo>
                <a:lnTo>
                  <a:pt x="338839" y="893124"/>
                </a:lnTo>
                <a:lnTo>
                  <a:pt x="338620" y="891152"/>
                </a:lnTo>
                <a:lnTo>
                  <a:pt x="334894" y="890056"/>
                </a:lnTo>
                <a:lnTo>
                  <a:pt x="339606" y="886549"/>
                </a:lnTo>
                <a:lnTo>
                  <a:pt x="338401" y="882275"/>
                </a:lnTo>
                <a:lnTo>
                  <a:pt x="333141" y="880741"/>
                </a:lnTo>
                <a:lnTo>
                  <a:pt x="331387" y="877672"/>
                </a:lnTo>
                <a:lnTo>
                  <a:pt x="331387" y="877672"/>
                </a:lnTo>
                <a:close/>
                <a:moveTo>
                  <a:pt x="346510" y="884357"/>
                </a:moveTo>
                <a:lnTo>
                  <a:pt x="346510" y="881618"/>
                </a:lnTo>
                <a:cubicBezTo>
                  <a:pt x="346510" y="881618"/>
                  <a:pt x="342894" y="879426"/>
                  <a:pt x="342894" y="879426"/>
                </a:cubicBezTo>
                <a:lnTo>
                  <a:pt x="342456" y="882275"/>
                </a:lnTo>
                <a:lnTo>
                  <a:pt x="346510" y="884248"/>
                </a:lnTo>
                <a:lnTo>
                  <a:pt x="346510" y="884248"/>
                </a:lnTo>
                <a:close/>
                <a:moveTo>
                  <a:pt x="370838" y="880631"/>
                </a:moveTo>
                <a:lnTo>
                  <a:pt x="370400" y="878330"/>
                </a:lnTo>
                <a:lnTo>
                  <a:pt x="374783" y="878330"/>
                </a:lnTo>
                <a:cubicBezTo>
                  <a:pt x="374783" y="878330"/>
                  <a:pt x="376208" y="880850"/>
                  <a:pt x="376208" y="880850"/>
                </a:cubicBezTo>
                <a:lnTo>
                  <a:pt x="371825" y="881508"/>
                </a:lnTo>
                <a:lnTo>
                  <a:pt x="370838" y="880741"/>
                </a:lnTo>
                <a:lnTo>
                  <a:pt x="370838" y="880741"/>
                </a:lnTo>
                <a:close/>
                <a:moveTo>
                  <a:pt x="362619" y="881618"/>
                </a:moveTo>
                <a:lnTo>
                  <a:pt x="365140" y="879426"/>
                </a:lnTo>
                <a:lnTo>
                  <a:pt x="367551" y="881727"/>
                </a:lnTo>
                <a:lnTo>
                  <a:pt x="362619" y="881727"/>
                </a:lnTo>
                <a:close/>
                <a:moveTo>
                  <a:pt x="359661" y="877125"/>
                </a:moveTo>
                <a:lnTo>
                  <a:pt x="360647" y="873508"/>
                </a:lnTo>
                <a:lnTo>
                  <a:pt x="360647" y="869673"/>
                </a:lnTo>
                <a:cubicBezTo>
                  <a:pt x="360647" y="869673"/>
                  <a:pt x="362510" y="870330"/>
                  <a:pt x="362510" y="870330"/>
                </a:cubicBezTo>
                <a:lnTo>
                  <a:pt x="363715" y="875152"/>
                </a:lnTo>
                <a:lnTo>
                  <a:pt x="359661" y="877125"/>
                </a:lnTo>
                <a:lnTo>
                  <a:pt x="359661" y="877125"/>
                </a:lnTo>
                <a:close/>
                <a:moveTo>
                  <a:pt x="351880" y="872632"/>
                </a:moveTo>
                <a:lnTo>
                  <a:pt x="347058" y="874056"/>
                </a:lnTo>
                <a:lnTo>
                  <a:pt x="347387" y="877672"/>
                </a:lnTo>
                <a:lnTo>
                  <a:pt x="351661" y="881179"/>
                </a:lnTo>
                <a:lnTo>
                  <a:pt x="355168" y="879207"/>
                </a:lnTo>
                <a:lnTo>
                  <a:pt x="356373" y="876905"/>
                </a:lnTo>
                <a:lnTo>
                  <a:pt x="353743" y="875919"/>
                </a:lnTo>
                <a:lnTo>
                  <a:pt x="351880" y="872632"/>
                </a:lnTo>
                <a:lnTo>
                  <a:pt x="351880" y="872632"/>
                </a:lnTo>
                <a:close/>
                <a:moveTo>
                  <a:pt x="574230" y="677021"/>
                </a:moveTo>
                <a:lnTo>
                  <a:pt x="572914" y="675158"/>
                </a:lnTo>
                <a:lnTo>
                  <a:pt x="577298" y="673514"/>
                </a:lnTo>
                <a:lnTo>
                  <a:pt x="575983" y="676254"/>
                </a:lnTo>
                <a:lnTo>
                  <a:pt x="574230" y="676911"/>
                </a:lnTo>
                <a:lnTo>
                  <a:pt x="574230" y="676911"/>
                </a:lnTo>
                <a:close/>
                <a:moveTo>
                  <a:pt x="564476" y="679213"/>
                </a:moveTo>
                <a:lnTo>
                  <a:pt x="562065" y="678117"/>
                </a:lnTo>
                <a:lnTo>
                  <a:pt x="562504" y="673953"/>
                </a:lnTo>
                <a:lnTo>
                  <a:pt x="568202" y="670336"/>
                </a:lnTo>
                <a:lnTo>
                  <a:pt x="572147" y="668035"/>
                </a:lnTo>
                <a:lnTo>
                  <a:pt x="572695" y="670446"/>
                </a:lnTo>
                <a:lnTo>
                  <a:pt x="567326" y="677021"/>
                </a:lnTo>
                <a:lnTo>
                  <a:pt x="564476" y="679322"/>
                </a:lnTo>
                <a:lnTo>
                  <a:pt x="564476" y="679322"/>
                </a:lnTo>
                <a:close/>
                <a:moveTo>
                  <a:pt x="380263" y="861783"/>
                </a:moveTo>
                <a:lnTo>
                  <a:pt x="381578" y="857509"/>
                </a:lnTo>
                <a:lnTo>
                  <a:pt x="383550" y="855207"/>
                </a:lnTo>
                <a:lnTo>
                  <a:pt x="385852" y="855865"/>
                </a:lnTo>
                <a:lnTo>
                  <a:pt x="389906" y="852906"/>
                </a:lnTo>
                <a:lnTo>
                  <a:pt x="391769" y="851810"/>
                </a:lnTo>
                <a:lnTo>
                  <a:pt x="395714" y="843920"/>
                </a:lnTo>
                <a:lnTo>
                  <a:pt x="397468" y="844139"/>
                </a:lnTo>
                <a:lnTo>
                  <a:pt x="401961" y="847975"/>
                </a:lnTo>
                <a:lnTo>
                  <a:pt x="404262" y="846002"/>
                </a:lnTo>
                <a:lnTo>
                  <a:pt x="408645" y="846550"/>
                </a:lnTo>
                <a:lnTo>
                  <a:pt x="412481" y="844797"/>
                </a:lnTo>
                <a:lnTo>
                  <a:pt x="413796" y="842715"/>
                </a:lnTo>
                <a:lnTo>
                  <a:pt x="420261" y="843153"/>
                </a:lnTo>
                <a:lnTo>
                  <a:pt x="423330" y="847427"/>
                </a:lnTo>
                <a:lnTo>
                  <a:pt x="421029" y="851810"/>
                </a:lnTo>
                <a:lnTo>
                  <a:pt x="427494" y="857947"/>
                </a:lnTo>
                <a:lnTo>
                  <a:pt x="427494" y="860467"/>
                </a:lnTo>
                <a:cubicBezTo>
                  <a:pt x="427494" y="860467"/>
                  <a:pt x="421248" y="858933"/>
                  <a:pt x="421248" y="858933"/>
                </a:cubicBezTo>
                <a:lnTo>
                  <a:pt x="417631" y="862002"/>
                </a:lnTo>
                <a:lnTo>
                  <a:pt x="410289" y="862988"/>
                </a:lnTo>
                <a:lnTo>
                  <a:pt x="405139" y="861454"/>
                </a:lnTo>
                <a:lnTo>
                  <a:pt x="396481" y="861673"/>
                </a:lnTo>
                <a:lnTo>
                  <a:pt x="391440" y="867262"/>
                </a:lnTo>
                <a:lnTo>
                  <a:pt x="389468" y="866933"/>
                </a:lnTo>
                <a:lnTo>
                  <a:pt x="385852" y="868577"/>
                </a:lnTo>
                <a:lnTo>
                  <a:pt x="381249" y="866056"/>
                </a:lnTo>
                <a:lnTo>
                  <a:pt x="380153" y="86200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8" name="Freeform 7">
            <a:extLst>
              <a:ext uri="{FF2B5EF4-FFF2-40B4-BE49-F238E27FC236}">
                <a16:creationId xmlns:a16="http://schemas.microsoft.com/office/drawing/2014/main" id="{988DEE31-1419-38B0-0DCE-6D7D17A5F8EA}"/>
              </a:ext>
            </a:extLst>
          </p:cNvPr>
          <p:cNvSpPr/>
          <p:nvPr/>
        </p:nvSpPr>
        <p:spPr>
          <a:xfrm>
            <a:off x="8377216" y="5272565"/>
            <a:ext cx="6027" cy="11067"/>
          </a:xfrm>
          <a:custGeom>
            <a:avLst/>
            <a:gdLst>
              <a:gd name="connsiteX0" fmla="*/ 0 w 6027"/>
              <a:gd name="connsiteY0" fmla="*/ 8986 h 11067"/>
              <a:gd name="connsiteX1" fmla="*/ 877 w 6027"/>
              <a:gd name="connsiteY1" fmla="*/ 4602 h 11067"/>
              <a:gd name="connsiteX2" fmla="*/ 329 w 6027"/>
              <a:gd name="connsiteY2" fmla="*/ 657 h 11067"/>
              <a:gd name="connsiteX3" fmla="*/ 3068 w 6027"/>
              <a:gd name="connsiteY3" fmla="*/ 0 h 11067"/>
              <a:gd name="connsiteX4" fmla="*/ 6027 w 6027"/>
              <a:gd name="connsiteY4" fmla="*/ 3835 h 11067"/>
              <a:gd name="connsiteX5" fmla="*/ 1534 w 6027"/>
              <a:gd name="connsiteY5" fmla="*/ 11068 h 11067"/>
              <a:gd name="connsiteX6" fmla="*/ 0 w 6027"/>
              <a:gd name="connsiteY6" fmla="*/ 8986 h 1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7" h="11067">
                <a:moveTo>
                  <a:pt x="0" y="8986"/>
                </a:moveTo>
                <a:lnTo>
                  <a:pt x="877" y="4602"/>
                </a:lnTo>
                <a:lnTo>
                  <a:pt x="329" y="657"/>
                </a:lnTo>
                <a:lnTo>
                  <a:pt x="3068" y="0"/>
                </a:lnTo>
                <a:lnTo>
                  <a:pt x="6027" y="3835"/>
                </a:lnTo>
                <a:lnTo>
                  <a:pt x="1534" y="11068"/>
                </a:lnTo>
                <a:lnTo>
                  <a:pt x="0" y="898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9" name="Freeform 8">
            <a:extLst>
              <a:ext uri="{FF2B5EF4-FFF2-40B4-BE49-F238E27FC236}">
                <a16:creationId xmlns:a16="http://schemas.microsoft.com/office/drawing/2014/main" id="{C3BEDC8D-9432-A8B4-AEED-E9A9DE7F8E18}"/>
              </a:ext>
            </a:extLst>
          </p:cNvPr>
          <p:cNvSpPr/>
          <p:nvPr/>
        </p:nvSpPr>
        <p:spPr>
          <a:xfrm>
            <a:off x="8330752" y="5238922"/>
            <a:ext cx="35944" cy="27615"/>
          </a:xfrm>
          <a:custGeom>
            <a:avLst/>
            <a:gdLst>
              <a:gd name="connsiteX0" fmla="*/ 6356 w 35944"/>
              <a:gd name="connsiteY0" fmla="*/ 14794 h 27615"/>
              <a:gd name="connsiteX1" fmla="*/ 8219 w 35944"/>
              <a:gd name="connsiteY1" fmla="*/ 12055 h 27615"/>
              <a:gd name="connsiteX2" fmla="*/ 6685 w 35944"/>
              <a:gd name="connsiteY2" fmla="*/ 7452 h 27615"/>
              <a:gd name="connsiteX3" fmla="*/ 8438 w 35944"/>
              <a:gd name="connsiteY3" fmla="*/ 5041 h 27615"/>
              <a:gd name="connsiteX4" fmla="*/ 6246 w 35944"/>
              <a:gd name="connsiteY4" fmla="*/ 329 h 27615"/>
              <a:gd name="connsiteX5" fmla="*/ 3617 w 35944"/>
              <a:gd name="connsiteY5" fmla="*/ 0 h 27615"/>
              <a:gd name="connsiteX6" fmla="*/ 0 w 35944"/>
              <a:gd name="connsiteY6" fmla="*/ 5917 h 27615"/>
              <a:gd name="connsiteX7" fmla="*/ 1206 w 35944"/>
              <a:gd name="connsiteY7" fmla="*/ 8986 h 27615"/>
              <a:gd name="connsiteX8" fmla="*/ 1863 w 35944"/>
              <a:gd name="connsiteY8" fmla="*/ 14465 h 27615"/>
              <a:gd name="connsiteX9" fmla="*/ 4164 w 35944"/>
              <a:gd name="connsiteY9" fmla="*/ 15342 h 27615"/>
              <a:gd name="connsiteX10" fmla="*/ 6466 w 35944"/>
              <a:gd name="connsiteY10" fmla="*/ 14684 h 27615"/>
              <a:gd name="connsiteX11" fmla="*/ 6466 w 35944"/>
              <a:gd name="connsiteY11" fmla="*/ 14684 h 27615"/>
              <a:gd name="connsiteX12" fmla="*/ 8657 w 35944"/>
              <a:gd name="connsiteY12" fmla="*/ 24437 h 27615"/>
              <a:gd name="connsiteX13" fmla="*/ 11397 w 35944"/>
              <a:gd name="connsiteY13" fmla="*/ 24766 h 27615"/>
              <a:gd name="connsiteX14" fmla="*/ 13589 w 35944"/>
              <a:gd name="connsiteY14" fmla="*/ 27615 h 27615"/>
              <a:gd name="connsiteX15" fmla="*/ 9315 w 35944"/>
              <a:gd name="connsiteY15" fmla="*/ 27287 h 27615"/>
              <a:gd name="connsiteX16" fmla="*/ 7671 w 35944"/>
              <a:gd name="connsiteY16" fmla="*/ 25533 h 27615"/>
              <a:gd name="connsiteX17" fmla="*/ 8657 w 35944"/>
              <a:gd name="connsiteY17" fmla="*/ 24437 h 27615"/>
              <a:gd name="connsiteX18" fmla="*/ 8657 w 35944"/>
              <a:gd name="connsiteY18" fmla="*/ 24437 h 27615"/>
              <a:gd name="connsiteX19" fmla="*/ 33972 w 35944"/>
              <a:gd name="connsiteY19" fmla="*/ 27396 h 27615"/>
              <a:gd name="connsiteX20" fmla="*/ 35944 w 35944"/>
              <a:gd name="connsiteY20" fmla="*/ 24986 h 27615"/>
              <a:gd name="connsiteX21" fmla="*/ 33534 w 35944"/>
              <a:gd name="connsiteY21" fmla="*/ 20054 h 27615"/>
              <a:gd name="connsiteX22" fmla="*/ 31451 w 35944"/>
              <a:gd name="connsiteY22" fmla="*/ 22027 h 27615"/>
              <a:gd name="connsiteX23" fmla="*/ 27726 w 35944"/>
              <a:gd name="connsiteY23" fmla="*/ 22903 h 27615"/>
              <a:gd name="connsiteX24" fmla="*/ 30794 w 35944"/>
              <a:gd name="connsiteY24" fmla="*/ 24437 h 27615"/>
              <a:gd name="connsiteX25" fmla="*/ 33862 w 35944"/>
              <a:gd name="connsiteY25" fmla="*/ 27287 h 2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944" h="27615">
                <a:moveTo>
                  <a:pt x="6356" y="14794"/>
                </a:moveTo>
                <a:lnTo>
                  <a:pt x="8219" y="12055"/>
                </a:lnTo>
                <a:lnTo>
                  <a:pt x="6685" y="7452"/>
                </a:lnTo>
                <a:lnTo>
                  <a:pt x="8438" y="5041"/>
                </a:lnTo>
                <a:lnTo>
                  <a:pt x="6246" y="329"/>
                </a:lnTo>
                <a:lnTo>
                  <a:pt x="3617" y="0"/>
                </a:lnTo>
                <a:lnTo>
                  <a:pt x="0" y="5917"/>
                </a:lnTo>
                <a:lnTo>
                  <a:pt x="1206" y="8986"/>
                </a:lnTo>
                <a:lnTo>
                  <a:pt x="1863" y="14465"/>
                </a:lnTo>
                <a:lnTo>
                  <a:pt x="4164" y="15342"/>
                </a:lnTo>
                <a:lnTo>
                  <a:pt x="6466" y="14684"/>
                </a:lnTo>
                <a:lnTo>
                  <a:pt x="6466" y="14684"/>
                </a:lnTo>
                <a:close/>
                <a:moveTo>
                  <a:pt x="8657" y="24437"/>
                </a:moveTo>
                <a:lnTo>
                  <a:pt x="11397" y="24766"/>
                </a:lnTo>
                <a:lnTo>
                  <a:pt x="13589" y="27615"/>
                </a:lnTo>
                <a:lnTo>
                  <a:pt x="9315" y="27287"/>
                </a:lnTo>
                <a:lnTo>
                  <a:pt x="7671" y="25533"/>
                </a:lnTo>
                <a:lnTo>
                  <a:pt x="8657" y="24437"/>
                </a:lnTo>
                <a:lnTo>
                  <a:pt x="8657" y="24437"/>
                </a:lnTo>
                <a:close/>
                <a:moveTo>
                  <a:pt x="33972" y="27396"/>
                </a:moveTo>
                <a:lnTo>
                  <a:pt x="35944" y="24986"/>
                </a:lnTo>
                <a:lnTo>
                  <a:pt x="33534" y="20054"/>
                </a:lnTo>
                <a:lnTo>
                  <a:pt x="31451" y="22027"/>
                </a:lnTo>
                <a:lnTo>
                  <a:pt x="27726" y="22903"/>
                </a:lnTo>
                <a:lnTo>
                  <a:pt x="30794" y="24437"/>
                </a:lnTo>
                <a:lnTo>
                  <a:pt x="33862" y="2728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FA489B41-ACC8-C068-0ABA-1DB6660E534D}"/>
              </a:ext>
            </a:extLst>
          </p:cNvPr>
          <p:cNvSpPr/>
          <p:nvPr/>
        </p:nvSpPr>
        <p:spPr>
          <a:xfrm>
            <a:off x="8408996" y="5077612"/>
            <a:ext cx="229801" cy="124051"/>
          </a:xfrm>
          <a:custGeom>
            <a:avLst/>
            <a:gdLst>
              <a:gd name="connsiteX0" fmla="*/ 224541 w 229801"/>
              <a:gd name="connsiteY0" fmla="*/ 6356 h 124051"/>
              <a:gd name="connsiteX1" fmla="*/ 229801 w 229801"/>
              <a:gd name="connsiteY1" fmla="*/ 4493 h 124051"/>
              <a:gd name="connsiteX2" fmla="*/ 228267 w 229801"/>
              <a:gd name="connsiteY2" fmla="*/ 1863 h 124051"/>
              <a:gd name="connsiteX3" fmla="*/ 224212 w 229801"/>
              <a:gd name="connsiteY3" fmla="*/ 0 h 124051"/>
              <a:gd name="connsiteX4" fmla="*/ 221692 w 229801"/>
              <a:gd name="connsiteY4" fmla="*/ 3287 h 124051"/>
              <a:gd name="connsiteX5" fmla="*/ 224541 w 229801"/>
              <a:gd name="connsiteY5" fmla="*/ 6246 h 124051"/>
              <a:gd name="connsiteX6" fmla="*/ 224541 w 229801"/>
              <a:gd name="connsiteY6" fmla="*/ 6246 h 124051"/>
              <a:gd name="connsiteX7" fmla="*/ 6137 w 229801"/>
              <a:gd name="connsiteY7" fmla="*/ 122078 h 124051"/>
              <a:gd name="connsiteX8" fmla="*/ 7780 w 229801"/>
              <a:gd name="connsiteY8" fmla="*/ 121859 h 124051"/>
              <a:gd name="connsiteX9" fmla="*/ 6794 w 229801"/>
              <a:gd name="connsiteY9" fmla="*/ 124051 h 124051"/>
              <a:gd name="connsiteX10" fmla="*/ 6137 w 229801"/>
              <a:gd name="connsiteY10" fmla="*/ 122078 h 124051"/>
              <a:gd name="connsiteX11" fmla="*/ 6137 w 229801"/>
              <a:gd name="connsiteY11" fmla="*/ 122078 h 124051"/>
              <a:gd name="connsiteX12" fmla="*/ 0 w 229801"/>
              <a:gd name="connsiteY12" fmla="*/ 114955 h 124051"/>
              <a:gd name="connsiteX13" fmla="*/ 2630 w 229801"/>
              <a:gd name="connsiteY13" fmla="*/ 111777 h 124051"/>
              <a:gd name="connsiteX14" fmla="*/ 6246 w 229801"/>
              <a:gd name="connsiteY14" fmla="*/ 113312 h 124051"/>
              <a:gd name="connsiteX15" fmla="*/ 8329 w 229801"/>
              <a:gd name="connsiteY15" fmla="*/ 113859 h 124051"/>
              <a:gd name="connsiteX16" fmla="*/ 7233 w 229801"/>
              <a:gd name="connsiteY16" fmla="*/ 115394 h 124051"/>
              <a:gd name="connsiteX17" fmla="*/ 2521 w 229801"/>
              <a:gd name="connsiteY17" fmla="*/ 116380 h 124051"/>
              <a:gd name="connsiteX18" fmla="*/ 0 w 229801"/>
              <a:gd name="connsiteY18" fmla="*/ 115065 h 12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801" h="124051">
                <a:moveTo>
                  <a:pt x="224541" y="6356"/>
                </a:moveTo>
                <a:lnTo>
                  <a:pt x="229801" y="4493"/>
                </a:lnTo>
                <a:lnTo>
                  <a:pt x="228267" y="1863"/>
                </a:lnTo>
                <a:lnTo>
                  <a:pt x="224212" y="0"/>
                </a:lnTo>
                <a:lnTo>
                  <a:pt x="221692" y="3287"/>
                </a:lnTo>
                <a:lnTo>
                  <a:pt x="224541" y="6246"/>
                </a:lnTo>
                <a:lnTo>
                  <a:pt x="224541" y="6246"/>
                </a:lnTo>
                <a:close/>
                <a:moveTo>
                  <a:pt x="6137" y="122078"/>
                </a:moveTo>
                <a:lnTo>
                  <a:pt x="7780" y="121859"/>
                </a:lnTo>
                <a:lnTo>
                  <a:pt x="6794" y="124051"/>
                </a:lnTo>
                <a:lnTo>
                  <a:pt x="6137" y="122078"/>
                </a:lnTo>
                <a:lnTo>
                  <a:pt x="6137" y="122078"/>
                </a:lnTo>
                <a:close/>
                <a:moveTo>
                  <a:pt x="0" y="114955"/>
                </a:moveTo>
                <a:lnTo>
                  <a:pt x="2630" y="111777"/>
                </a:lnTo>
                <a:lnTo>
                  <a:pt x="6246" y="113312"/>
                </a:lnTo>
                <a:lnTo>
                  <a:pt x="8329" y="113859"/>
                </a:lnTo>
                <a:lnTo>
                  <a:pt x="7233" y="115394"/>
                </a:lnTo>
                <a:lnTo>
                  <a:pt x="2521" y="116380"/>
                </a:lnTo>
                <a:lnTo>
                  <a:pt x="0" y="11506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1" name="Freeform 10">
            <a:extLst>
              <a:ext uri="{FF2B5EF4-FFF2-40B4-BE49-F238E27FC236}">
                <a16:creationId xmlns:a16="http://schemas.microsoft.com/office/drawing/2014/main" id="{FEF6B667-95DA-F080-5802-AE23F7FD8675}"/>
              </a:ext>
            </a:extLst>
          </p:cNvPr>
          <p:cNvSpPr/>
          <p:nvPr/>
        </p:nvSpPr>
        <p:spPr>
          <a:xfrm>
            <a:off x="9517894" y="4626009"/>
            <a:ext cx="51505" cy="174350"/>
          </a:xfrm>
          <a:custGeom>
            <a:avLst/>
            <a:gdLst>
              <a:gd name="connsiteX0" fmla="*/ 15671 w 51505"/>
              <a:gd name="connsiteY0" fmla="*/ 31890 h 174350"/>
              <a:gd name="connsiteX1" fmla="*/ 21040 w 51505"/>
              <a:gd name="connsiteY1" fmla="*/ 27725 h 174350"/>
              <a:gd name="connsiteX2" fmla="*/ 21040 w 51505"/>
              <a:gd name="connsiteY2" fmla="*/ 20931 h 174350"/>
              <a:gd name="connsiteX3" fmla="*/ 17753 w 51505"/>
              <a:gd name="connsiteY3" fmla="*/ 18849 h 174350"/>
              <a:gd name="connsiteX4" fmla="*/ 21369 w 51505"/>
              <a:gd name="connsiteY4" fmla="*/ 13479 h 174350"/>
              <a:gd name="connsiteX5" fmla="*/ 21588 w 51505"/>
              <a:gd name="connsiteY5" fmla="*/ 8438 h 174350"/>
              <a:gd name="connsiteX6" fmla="*/ 20054 w 51505"/>
              <a:gd name="connsiteY6" fmla="*/ 6685 h 174350"/>
              <a:gd name="connsiteX7" fmla="*/ 21588 w 51505"/>
              <a:gd name="connsiteY7" fmla="*/ 2740 h 174350"/>
              <a:gd name="connsiteX8" fmla="*/ 20492 w 51505"/>
              <a:gd name="connsiteY8" fmla="*/ 0 h 174350"/>
              <a:gd name="connsiteX9" fmla="*/ 15780 w 51505"/>
              <a:gd name="connsiteY9" fmla="*/ 5370 h 174350"/>
              <a:gd name="connsiteX10" fmla="*/ 16657 w 51505"/>
              <a:gd name="connsiteY10" fmla="*/ 13369 h 174350"/>
              <a:gd name="connsiteX11" fmla="*/ 15233 w 51505"/>
              <a:gd name="connsiteY11" fmla="*/ 16109 h 174350"/>
              <a:gd name="connsiteX12" fmla="*/ 16109 w 51505"/>
              <a:gd name="connsiteY12" fmla="*/ 19397 h 174350"/>
              <a:gd name="connsiteX13" fmla="*/ 13369 w 51505"/>
              <a:gd name="connsiteY13" fmla="*/ 29807 h 174350"/>
              <a:gd name="connsiteX14" fmla="*/ 15671 w 51505"/>
              <a:gd name="connsiteY14" fmla="*/ 31890 h 174350"/>
              <a:gd name="connsiteX15" fmla="*/ 15671 w 51505"/>
              <a:gd name="connsiteY15" fmla="*/ 31890 h 174350"/>
              <a:gd name="connsiteX16" fmla="*/ 13041 w 51505"/>
              <a:gd name="connsiteY16" fmla="*/ 59943 h 174350"/>
              <a:gd name="connsiteX17" fmla="*/ 16548 w 51505"/>
              <a:gd name="connsiteY17" fmla="*/ 52272 h 174350"/>
              <a:gd name="connsiteX18" fmla="*/ 16000 w 51505"/>
              <a:gd name="connsiteY18" fmla="*/ 47779 h 174350"/>
              <a:gd name="connsiteX19" fmla="*/ 14246 w 51505"/>
              <a:gd name="connsiteY19" fmla="*/ 44601 h 174350"/>
              <a:gd name="connsiteX20" fmla="*/ 15780 w 51505"/>
              <a:gd name="connsiteY20" fmla="*/ 39451 h 174350"/>
              <a:gd name="connsiteX21" fmla="*/ 18520 w 51505"/>
              <a:gd name="connsiteY21" fmla="*/ 37040 h 174350"/>
              <a:gd name="connsiteX22" fmla="*/ 18520 w 51505"/>
              <a:gd name="connsiteY22" fmla="*/ 34739 h 174350"/>
              <a:gd name="connsiteX23" fmla="*/ 11945 w 51505"/>
              <a:gd name="connsiteY23" fmla="*/ 37040 h 174350"/>
              <a:gd name="connsiteX24" fmla="*/ 11945 w 51505"/>
              <a:gd name="connsiteY24" fmla="*/ 43944 h 174350"/>
              <a:gd name="connsiteX25" fmla="*/ 10411 w 51505"/>
              <a:gd name="connsiteY25" fmla="*/ 47122 h 174350"/>
              <a:gd name="connsiteX26" fmla="*/ 13041 w 51505"/>
              <a:gd name="connsiteY26" fmla="*/ 52711 h 174350"/>
              <a:gd name="connsiteX27" fmla="*/ 11616 w 51505"/>
              <a:gd name="connsiteY27" fmla="*/ 56656 h 174350"/>
              <a:gd name="connsiteX28" fmla="*/ 13041 w 51505"/>
              <a:gd name="connsiteY28" fmla="*/ 59943 h 174350"/>
              <a:gd name="connsiteX29" fmla="*/ 13041 w 51505"/>
              <a:gd name="connsiteY29" fmla="*/ 59943 h 174350"/>
              <a:gd name="connsiteX30" fmla="*/ 0 w 51505"/>
              <a:gd name="connsiteY30" fmla="*/ 54902 h 174350"/>
              <a:gd name="connsiteX31" fmla="*/ 5370 w 51505"/>
              <a:gd name="connsiteY31" fmla="*/ 56327 h 174350"/>
              <a:gd name="connsiteX32" fmla="*/ 3507 w 51505"/>
              <a:gd name="connsiteY32" fmla="*/ 53039 h 174350"/>
              <a:gd name="connsiteX33" fmla="*/ 0 w 51505"/>
              <a:gd name="connsiteY33" fmla="*/ 54902 h 174350"/>
              <a:gd name="connsiteX34" fmla="*/ 0 w 51505"/>
              <a:gd name="connsiteY34" fmla="*/ 54902 h 174350"/>
              <a:gd name="connsiteX35" fmla="*/ 8657 w 51505"/>
              <a:gd name="connsiteY35" fmla="*/ 82080 h 174350"/>
              <a:gd name="connsiteX36" fmla="*/ 13369 w 51505"/>
              <a:gd name="connsiteY36" fmla="*/ 81860 h 174350"/>
              <a:gd name="connsiteX37" fmla="*/ 15780 w 51505"/>
              <a:gd name="connsiteY37" fmla="*/ 75614 h 174350"/>
              <a:gd name="connsiteX38" fmla="*/ 14246 w 51505"/>
              <a:gd name="connsiteY38" fmla="*/ 70025 h 174350"/>
              <a:gd name="connsiteX39" fmla="*/ 9206 w 51505"/>
              <a:gd name="connsiteY39" fmla="*/ 72655 h 174350"/>
              <a:gd name="connsiteX40" fmla="*/ 8657 w 51505"/>
              <a:gd name="connsiteY40" fmla="*/ 77806 h 174350"/>
              <a:gd name="connsiteX41" fmla="*/ 8657 w 51505"/>
              <a:gd name="connsiteY41" fmla="*/ 81970 h 174350"/>
              <a:gd name="connsiteX42" fmla="*/ 8657 w 51505"/>
              <a:gd name="connsiteY42" fmla="*/ 81970 h 174350"/>
              <a:gd name="connsiteX43" fmla="*/ 22684 w 51505"/>
              <a:gd name="connsiteY43" fmla="*/ 111449 h 174350"/>
              <a:gd name="connsiteX44" fmla="*/ 18191 w 51505"/>
              <a:gd name="connsiteY44" fmla="*/ 112873 h 174350"/>
              <a:gd name="connsiteX45" fmla="*/ 21150 w 51505"/>
              <a:gd name="connsiteY45" fmla="*/ 114407 h 174350"/>
              <a:gd name="connsiteX46" fmla="*/ 22684 w 51505"/>
              <a:gd name="connsiteY46" fmla="*/ 111449 h 174350"/>
              <a:gd name="connsiteX47" fmla="*/ 22684 w 51505"/>
              <a:gd name="connsiteY47" fmla="*/ 111449 h 174350"/>
              <a:gd name="connsiteX48" fmla="*/ 28383 w 51505"/>
              <a:gd name="connsiteY48" fmla="*/ 130626 h 174350"/>
              <a:gd name="connsiteX49" fmla="*/ 31780 w 51505"/>
              <a:gd name="connsiteY49" fmla="*/ 131503 h 174350"/>
              <a:gd name="connsiteX50" fmla="*/ 33643 w 51505"/>
              <a:gd name="connsiteY50" fmla="*/ 137969 h 174350"/>
              <a:gd name="connsiteX51" fmla="*/ 29698 w 51505"/>
              <a:gd name="connsiteY51" fmla="*/ 134243 h 174350"/>
              <a:gd name="connsiteX52" fmla="*/ 28383 w 51505"/>
              <a:gd name="connsiteY52" fmla="*/ 130626 h 174350"/>
              <a:gd name="connsiteX53" fmla="*/ 28383 w 51505"/>
              <a:gd name="connsiteY53" fmla="*/ 130626 h 174350"/>
              <a:gd name="connsiteX54" fmla="*/ 41095 w 51505"/>
              <a:gd name="connsiteY54" fmla="*/ 133695 h 174350"/>
              <a:gd name="connsiteX55" fmla="*/ 39122 w 51505"/>
              <a:gd name="connsiteY55" fmla="*/ 137749 h 174350"/>
              <a:gd name="connsiteX56" fmla="*/ 41204 w 51505"/>
              <a:gd name="connsiteY56" fmla="*/ 141256 h 174350"/>
              <a:gd name="connsiteX57" fmla="*/ 43067 w 51505"/>
              <a:gd name="connsiteY57" fmla="*/ 139174 h 174350"/>
              <a:gd name="connsiteX58" fmla="*/ 42848 w 51505"/>
              <a:gd name="connsiteY58" fmla="*/ 135448 h 174350"/>
              <a:gd name="connsiteX59" fmla="*/ 41095 w 51505"/>
              <a:gd name="connsiteY59" fmla="*/ 133695 h 174350"/>
              <a:gd name="connsiteX60" fmla="*/ 41095 w 51505"/>
              <a:gd name="connsiteY60" fmla="*/ 133695 h 174350"/>
              <a:gd name="connsiteX61" fmla="*/ 35286 w 51505"/>
              <a:gd name="connsiteY61" fmla="*/ 146407 h 174350"/>
              <a:gd name="connsiteX62" fmla="*/ 38465 w 51505"/>
              <a:gd name="connsiteY62" fmla="*/ 148489 h 174350"/>
              <a:gd name="connsiteX63" fmla="*/ 40766 w 51505"/>
              <a:gd name="connsiteY63" fmla="*/ 146954 h 174350"/>
              <a:gd name="connsiteX64" fmla="*/ 38355 w 51505"/>
              <a:gd name="connsiteY64" fmla="*/ 142242 h 174350"/>
              <a:gd name="connsiteX65" fmla="*/ 34081 w 51505"/>
              <a:gd name="connsiteY65" fmla="*/ 143119 h 174350"/>
              <a:gd name="connsiteX66" fmla="*/ 35286 w 51505"/>
              <a:gd name="connsiteY66" fmla="*/ 146407 h 174350"/>
              <a:gd name="connsiteX67" fmla="*/ 35286 w 51505"/>
              <a:gd name="connsiteY67" fmla="*/ 146407 h 174350"/>
              <a:gd name="connsiteX68" fmla="*/ 43615 w 51505"/>
              <a:gd name="connsiteY68" fmla="*/ 158900 h 174350"/>
              <a:gd name="connsiteX69" fmla="*/ 47341 w 51505"/>
              <a:gd name="connsiteY69" fmla="*/ 154406 h 174350"/>
              <a:gd name="connsiteX70" fmla="*/ 44601 w 51505"/>
              <a:gd name="connsiteY70" fmla="*/ 154406 h 174350"/>
              <a:gd name="connsiteX71" fmla="*/ 42081 w 51505"/>
              <a:gd name="connsiteY71" fmla="*/ 157475 h 174350"/>
              <a:gd name="connsiteX72" fmla="*/ 43615 w 51505"/>
              <a:gd name="connsiteY72" fmla="*/ 159009 h 174350"/>
              <a:gd name="connsiteX73" fmla="*/ 43615 w 51505"/>
              <a:gd name="connsiteY73" fmla="*/ 159009 h 174350"/>
              <a:gd name="connsiteX74" fmla="*/ 47561 w 51505"/>
              <a:gd name="connsiteY74" fmla="*/ 159995 h 174350"/>
              <a:gd name="connsiteX75" fmla="*/ 44163 w 51505"/>
              <a:gd name="connsiteY75" fmla="*/ 163392 h 174350"/>
              <a:gd name="connsiteX76" fmla="*/ 44382 w 51505"/>
              <a:gd name="connsiteY76" fmla="*/ 168105 h 174350"/>
              <a:gd name="connsiteX77" fmla="*/ 46902 w 51505"/>
              <a:gd name="connsiteY77" fmla="*/ 169529 h 174350"/>
              <a:gd name="connsiteX78" fmla="*/ 48766 w 51505"/>
              <a:gd name="connsiteY78" fmla="*/ 174351 h 174350"/>
              <a:gd name="connsiteX79" fmla="*/ 51505 w 51505"/>
              <a:gd name="connsiteY79" fmla="*/ 170954 h 174350"/>
              <a:gd name="connsiteX80" fmla="*/ 50081 w 51505"/>
              <a:gd name="connsiteY80" fmla="*/ 166899 h 174350"/>
              <a:gd name="connsiteX81" fmla="*/ 50300 w 51505"/>
              <a:gd name="connsiteY81" fmla="*/ 162406 h 174350"/>
              <a:gd name="connsiteX82" fmla="*/ 47561 w 51505"/>
              <a:gd name="connsiteY82" fmla="*/ 159886 h 1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1505" h="174350">
                <a:moveTo>
                  <a:pt x="15671" y="31890"/>
                </a:moveTo>
                <a:lnTo>
                  <a:pt x="21040" y="27725"/>
                </a:lnTo>
                <a:lnTo>
                  <a:pt x="21040" y="20931"/>
                </a:lnTo>
                <a:lnTo>
                  <a:pt x="17753" y="18849"/>
                </a:lnTo>
                <a:lnTo>
                  <a:pt x="21369" y="13479"/>
                </a:lnTo>
                <a:lnTo>
                  <a:pt x="21588" y="8438"/>
                </a:lnTo>
                <a:lnTo>
                  <a:pt x="20054" y="6685"/>
                </a:lnTo>
                <a:lnTo>
                  <a:pt x="21588" y="2740"/>
                </a:lnTo>
                <a:lnTo>
                  <a:pt x="20492" y="0"/>
                </a:lnTo>
                <a:lnTo>
                  <a:pt x="15780" y="5370"/>
                </a:lnTo>
                <a:lnTo>
                  <a:pt x="16657" y="13369"/>
                </a:lnTo>
                <a:lnTo>
                  <a:pt x="15233" y="16109"/>
                </a:lnTo>
                <a:lnTo>
                  <a:pt x="16109" y="19397"/>
                </a:lnTo>
                <a:lnTo>
                  <a:pt x="13369" y="29807"/>
                </a:lnTo>
                <a:lnTo>
                  <a:pt x="15671" y="31890"/>
                </a:lnTo>
                <a:lnTo>
                  <a:pt x="15671" y="31890"/>
                </a:lnTo>
                <a:close/>
                <a:moveTo>
                  <a:pt x="13041" y="59943"/>
                </a:moveTo>
                <a:lnTo>
                  <a:pt x="16548" y="52272"/>
                </a:lnTo>
                <a:lnTo>
                  <a:pt x="16000" y="47779"/>
                </a:lnTo>
                <a:lnTo>
                  <a:pt x="14246" y="44601"/>
                </a:lnTo>
                <a:lnTo>
                  <a:pt x="15780" y="39451"/>
                </a:lnTo>
                <a:lnTo>
                  <a:pt x="18520" y="37040"/>
                </a:lnTo>
                <a:lnTo>
                  <a:pt x="18520" y="34739"/>
                </a:lnTo>
                <a:lnTo>
                  <a:pt x="11945" y="37040"/>
                </a:lnTo>
                <a:lnTo>
                  <a:pt x="11945" y="43944"/>
                </a:lnTo>
                <a:lnTo>
                  <a:pt x="10411" y="47122"/>
                </a:lnTo>
                <a:lnTo>
                  <a:pt x="13041" y="52711"/>
                </a:lnTo>
                <a:lnTo>
                  <a:pt x="11616" y="56656"/>
                </a:lnTo>
                <a:lnTo>
                  <a:pt x="13041" y="59943"/>
                </a:lnTo>
                <a:lnTo>
                  <a:pt x="13041" y="59943"/>
                </a:lnTo>
                <a:close/>
                <a:moveTo>
                  <a:pt x="0" y="54902"/>
                </a:moveTo>
                <a:lnTo>
                  <a:pt x="5370" y="56327"/>
                </a:lnTo>
                <a:lnTo>
                  <a:pt x="3507" y="53039"/>
                </a:lnTo>
                <a:lnTo>
                  <a:pt x="0" y="54902"/>
                </a:lnTo>
                <a:lnTo>
                  <a:pt x="0" y="54902"/>
                </a:lnTo>
                <a:close/>
                <a:moveTo>
                  <a:pt x="8657" y="82080"/>
                </a:moveTo>
                <a:lnTo>
                  <a:pt x="13369" y="81860"/>
                </a:lnTo>
                <a:lnTo>
                  <a:pt x="15780" y="75614"/>
                </a:lnTo>
                <a:lnTo>
                  <a:pt x="14246" y="70025"/>
                </a:lnTo>
                <a:lnTo>
                  <a:pt x="9206" y="72655"/>
                </a:lnTo>
                <a:lnTo>
                  <a:pt x="8657" y="77806"/>
                </a:lnTo>
                <a:lnTo>
                  <a:pt x="8657" y="81970"/>
                </a:lnTo>
                <a:lnTo>
                  <a:pt x="8657" y="81970"/>
                </a:lnTo>
                <a:close/>
                <a:moveTo>
                  <a:pt x="22684" y="111449"/>
                </a:moveTo>
                <a:lnTo>
                  <a:pt x="18191" y="112873"/>
                </a:lnTo>
                <a:lnTo>
                  <a:pt x="21150" y="114407"/>
                </a:lnTo>
                <a:lnTo>
                  <a:pt x="22684" y="111449"/>
                </a:lnTo>
                <a:lnTo>
                  <a:pt x="22684" y="111449"/>
                </a:lnTo>
                <a:close/>
                <a:moveTo>
                  <a:pt x="28383" y="130626"/>
                </a:moveTo>
                <a:lnTo>
                  <a:pt x="31780" y="131503"/>
                </a:lnTo>
                <a:lnTo>
                  <a:pt x="33643" y="137969"/>
                </a:lnTo>
                <a:lnTo>
                  <a:pt x="29698" y="134243"/>
                </a:lnTo>
                <a:cubicBezTo>
                  <a:pt x="29698" y="134243"/>
                  <a:pt x="28273" y="130626"/>
                  <a:pt x="28383" y="130626"/>
                </a:cubicBezTo>
                <a:lnTo>
                  <a:pt x="28383" y="130626"/>
                </a:lnTo>
                <a:close/>
                <a:moveTo>
                  <a:pt x="41095" y="133695"/>
                </a:moveTo>
                <a:lnTo>
                  <a:pt x="39122" y="137749"/>
                </a:lnTo>
                <a:lnTo>
                  <a:pt x="41204" y="141256"/>
                </a:lnTo>
                <a:lnTo>
                  <a:pt x="43067" y="139174"/>
                </a:lnTo>
                <a:lnTo>
                  <a:pt x="42848" y="135448"/>
                </a:lnTo>
                <a:lnTo>
                  <a:pt x="41095" y="133695"/>
                </a:lnTo>
                <a:lnTo>
                  <a:pt x="41095" y="133695"/>
                </a:lnTo>
                <a:close/>
                <a:moveTo>
                  <a:pt x="35286" y="146407"/>
                </a:moveTo>
                <a:lnTo>
                  <a:pt x="38465" y="148489"/>
                </a:lnTo>
                <a:lnTo>
                  <a:pt x="40766" y="146954"/>
                </a:lnTo>
                <a:lnTo>
                  <a:pt x="38355" y="142242"/>
                </a:lnTo>
                <a:lnTo>
                  <a:pt x="34081" y="143119"/>
                </a:lnTo>
                <a:lnTo>
                  <a:pt x="35286" y="146407"/>
                </a:lnTo>
                <a:lnTo>
                  <a:pt x="35286" y="146407"/>
                </a:lnTo>
                <a:close/>
                <a:moveTo>
                  <a:pt x="43615" y="158900"/>
                </a:moveTo>
                <a:lnTo>
                  <a:pt x="47341" y="154406"/>
                </a:lnTo>
                <a:lnTo>
                  <a:pt x="44601" y="154406"/>
                </a:lnTo>
                <a:cubicBezTo>
                  <a:pt x="44601" y="154406"/>
                  <a:pt x="42081" y="157475"/>
                  <a:pt x="42081" y="157475"/>
                </a:cubicBezTo>
                <a:lnTo>
                  <a:pt x="43615" y="159009"/>
                </a:lnTo>
                <a:lnTo>
                  <a:pt x="43615" y="159009"/>
                </a:lnTo>
                <a:close/>
                <a:moveTo>
                  <a:pt x="47561" y="159995"/>
                </a:moveTo>
                <a:lnTo>
                  <a:pt x="44163" y="163392"/>
                </a:lnTo>
                <a:lnTo>
                  <a:pt x="44382" y="168105"/>
                </a:lnTo>
                <a:cubicBezTo>
                  <a:pt x="44382" y="168105"/>
                  <a:pt x="46684" y="169091"/>
                  <a:pt x="46902" y="169529"/>
                </a:cubicBezTo>
                <a:cubicBezTo>
                  <a:pt x="47122" y="169967"/>
                  <a:pt x="48766" y="174351"/>
                  <a:pt x="48766" y="174351"/>
                </a:cubicBezTo>
                <a:lnTo>
                  <a:pt x="51505" y="170954"/>
                </a:lnTo>
                <a:lnTo>
                  <a:pt x="50081" y="166899"/>
                </a:lnTo>
                <a:lnTo>
                  <a:pt x="50300" y="162406"/>
                </a:lnTo>
                <a:lnTo>
                  <a:pt x="47561" y="15988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A22C59C9-63B2-5D48-81E3-CD2FF08C105D}"/>
              </a:ext>
            </a:extLst>
          </p:cNvPr>
          <p:cNvSpPr/>
          <p:nvPr/>
        </p:nvSpPr>
        <p:spPr>
          <a:xfrm>
            <a:off x="10780213" y="4573846"/>
            <a:ext cx="28601" cy="57751"/>
          </a:xfrm>
          <a:custGeom>
            <a:avLst/>
            <a:gdLst>
              <a:gd name="connsiteX0" fmla="*/ 27287 w 28601"/>
              <a:gd name="connsiteY0" fmla="*/ 110 h 57751"/>
              <a:gd name="connsiteX1" fmla="*/ 22794 w 28601"/>
              <a:gd name="connsiteY1" fmla="*/ 3726 h 57751"/>
              <a:gd name="connsiteX2" fmla="*/ 26410 w 28601"/>
              <a:gd name="connsiteY2" fmla="*/ 10849 h 57751"/>
              <a:gd name="connsiteX3" fmla="*/ 26191 w 28601"/>
              <a:gd name="connsiteY3" fmla="*/ 5808 h 57751"/>
              <a:gd name="connsiteX4" fmla="*/ 28602 w 28601"/>
              <a:gd name="connsiteY4" fmla="*/ 2630 h 57751"/>
              <a:gd name="connsiteX5" fmla="*/ 27177 w 28601"/>
              <a:gd name="connsiteY5" fmla="*/ 0 h 57751"/>
              <a:gd name="connsiteX6" fmla="*/ 27177 w 28601"/>
              <a:gd name="connsiteY6" fmla="*/ 0 h 57751"/>
              <a:gd name="connsiteX7" fmla="*/ 13918 w 28601"/>
              <a:gd name="connsiteY7" fmla="*/ 34081 h 57751"/>
              <a:gd name="connsiteX8" fmla="*/ 18301 w 28601"/>
              <a:gd name="connsiteY8" fmla="*/ 31451 h 57751"/>
              <a:gd name="connsiteX9" fmla="*/ 19835 w 28601"/>
              <a:gd name="connsiteY9" fmla="*/ 34410 h 57751"/>
              <a:gd name="connsiteX10" fmla="*/ 17095 w 28601"/>
              <a:gd name="connsiteY10" fmla="*/ 34739 h 57751"/>
              <a:gd name="connsiteX11" fmla="*/ 14027 w 28601"/>
              <a:gd name="connsiteY11" fmla="*/ 34081 h 57751"/>
              <a:gd name="connsiteX12" fmla="*/ 14027 w 28601"/>
              <a:gd name="connsiteY12" fmla="*/ 34081 h 57751"/>
              <a:gd name="connsiteX13" fmla="*/ 767 w 28601"/>
              <a:gd name="connsiteY13" fmla="*/ 52930 h 57751"/>
              <a:gd name="connsiteX14" fmla="*/ 3068 w 28601"/>
              <a:gd name="connsiteY14" fmla="*/ 48985 h 57751"/>
              <a:gd name="connsiteX15" fmla="*/ 7781 w 28601"/>
              <a:gd name="connsiteY15" fmla="*/ 47779 h 57751"/>
              <a:gd name="connsiteX16" fmla="*/ 9534 w 28601"/>
              <a:gd name="connsiteY16" fmla="*/ 48985 h 57751"/>
              <a:gd name="connsiteX17" fmla="*/ 5370 w 28601"/>
              <a:gd name="connsiteY17" fmla="*/ 56656 h 57751"/>
              <a:gd name="connsiteX18" fmla="*/ 1863 w 28601"/>
              <a:gd name="connsiteY18" fmla="*/ 57752 h 57751"/>
              <a:gd name="connsiteX19" fmla="*/ 0 w 28601"/>
              <a:gd name="connsiteY19" fmla="*/ 55998 h 57751"/>
              <a:gd name="connsiteX20" fmla="*/ 877 w 28601"/>
              <a:gd name="connsiteY20" fmla="*/ 53039 h 5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601" h="57751">
                <a:moveTo>
                  <a:pt x="27287" y="110"/>
                </a:moveTo>
                <a:lnTo>
                  <a:pt x="22794" y="3726"/>
                </a:lnTo>
                <a:lnTo>
                  <a:pt x="26410" y="10849"/>
                </a:lnTo>
                <a:lnTo>
                  <a:pt x="26191" y="5808"/>
                </a:lnTo>
                <a:lnTo>
                  <a:pt x="28602" y="2630"/>
                </a:lnTo>
                <a:lnTo>
                  <a:pt x="27177" y="0"/>
                </a:lnTo>
                <a:lnTo>
                  <a:pt x="27177" y="0"/>
                </a:lnTo>
                <a:close/>
                <a:moveTo>
                  <a:pt x="13918" y="34081"/>
                </a:moveTo>
                <a:lnTo>
                  <a:pt x="18301" y="31451"/>
                </a:lnTo>
                <a:lnTo>
                  <a:pt x="19835" y="34410"/>
                </a:lnTo>
                <a:lnTo>
                  <a:pt x="17095" y="34739"/>
                </a:lnTo>
                <a:lnTo>
                  <a:pt x="14027" y="34081"/>
                </a:lnTo>
                <a:lnTo>
                  <a:pt x="14027" y="34081"/>
                </a:lnTo>
                <a:close/>
                <a:moveTo>
                  <a:pt x="767" y="52930"/>
                </a:moveTo>
                <a:lnTo>
                  <a:pt x="3068" y="48985"/>
                </a:lnTo>
                <a:lnTo>
                  <a:pt x="7781" y="47779"/>
                </a:lnTo>
                <a:lnTo>
                  <a:pt x="9534" y="48985"/>
                </a:lnTo>
                <a:lnTo>
                  <a:pt x="5370" y="56656"/>
                </a:lnTo>
                <a:lnTo>
                  <a:pt x="1863" y="57752"/>
                </a:lnTo>
                <a:lnTo>
                  <a:pt x="0" y="55998"/>
                </a:lnTo>
                <a:lnTo>
                  <a:pt x="877" y="5303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053749D1-A2C4-18BB-4A98-5ECBAC784CAF}"/>
              </a:ext>
            </a:extLst>
          </p:cNvPr>
          <p:cNvSpPr/>
          <p:nvPr/>
        </p:nvSpPr>
        <p:spPr>
          <a:xfrm>
            <a:off x="7825342" y="1985540"/>
            <a:ext cx="3172727" cy="1911395"/>
          </a:xfrm>
          <a:custGeom>
            <a:avLst/>
            <a:gdLst>
              <a:gd name="connsiteX0" fmla="*/ 2460749 w 3172727"/>
              <a:gd name="connsiteY0" fmla="*/ 1756222 h 1911395"/>
              <a:gd name="connsiteX1" fmla="*/ 2460311 w 3172727"/>
              <a:gd name="connsiteY1" fmla="*/ 1755564 h 1911395"/>
              <a:gd name="connsiteX2" fmla="*/ 2456256 w 3172727"/>
              <a:gd name="connsiteY2" fmla="*/ 1751729 h 1911395"/>
              <a:gd name="connsiteX3" fmla="*/ 2456256 w 3172727"/>
              <a:gd name="connsiteY3" fmla="*/ 1751729 h 1911395"/>
              <a:gd name="connsiteX4" fmla="*/ 2457242 w 3172727"/>
              <a:gd name="connsiteY4" fmla="*/ 1749099 h 1911395"/>
              <a:gd name="connsiteX5" fmla="*/ 2457242 w 3172727"/>
              <a:gd name="connsiteY5" fmla="*/ 1746359 h 1911395"/>
              <a:gd name="connsiteX6" fmla="*/ 2455379 w 3172727"/>
              <a:gd name="connsiteY6" fmla="*/ 1745154 h 1911395"/>
              <a:gd name="connsiteX7" fmla="*/ 2454612 w 3172727"/>
              <a:gd name="connsiteY7" fmla="*/ 1740989 h 1911395"/>
              <a:gd name="connsiteX8" fmla="*/ 2454831 w 3172727"/>
              <a:gd name="connsiteY8" fmla="*/ 1739126 h 1911395"/>
              <a:gd name="connsiteX9" fmla="*/ 2457571 w 3172727"/>
              <a:gd name="connsiteY9" fmla="*/ 1737483 h 1911395"/>
              <a:gd name="connsiteX10" fmla="*/ 2463270 w 3172727"/>
              <a:gd name="connsiteY10" fmla="*/ 1738140 h 1911395"/>
              <a:gd name="connsiteX11" fmla="*/ 2464913 w 3172727"/>
              <a:gd name="connsiteY11" fmla="*/ 1737702 h 1911395"/>
              <a:gd name="connsiteX12" fmla="*/ 2464913 w 3172727"/>
              <a:gd name="connsiteY12" fmla="*/ 1733537 h 1911395"/>
              <a:gd name="connsiteX13" fmla="*/ 2464255 w 3172727"/>
              <a:gd name="connsiteY13" fmla="*/ 1731127 h 1911395"/>
              <a:gd name="connsiteX14" fmla="*/ 2464475 w 3172727"/>
              <a:gd name="connsiteY14" fmla="*/ 1727948 h 1911395"/>
              <a:gd name="connsiteX15" fmla="*/ 2465680 w 3172727"/>
              <a:gd name="connsiteY15" fmla="*/ 1725647 h 1911395"/>
              <a:gd name="connsiteX16" fmla="*/ 2465461 w 3172727"/>
              <a:gd name="connsiteY16" fmla="*/ 1721264 h 1911395"/>
              <a:gd name="connsiteX17" fmla="*/ 2465132 w 3172727"/>
              <a:gd name="connsiteY17" fmla="*/ 1716990 h 1911395"/>
              <a:gd name="connsiteX18" fmla="*/ 2462393 w 3172727"/>
              <a:gd name="connsiteY18" fmla="*/ 1714908 h 1911395"/>
              <a:gd name="connsiteX19" fmla="*/ 2462393 w 3172727"/>
              <a:gd name="connsiteY19" fmla="*/ 1706689 h 1911395"/>
              <a:gd name="connsiteX20" fmla="*/ 2461845 w 3172727"/>
              <a:gd name="connsiteY20" fmla="*/ 1702634 h 1911395"/>
              <a:gd name="connsiteX21" fmla="*/ 2461297 w 3172727"/>
              <a:gd name="connsiteY21" fmla="*/ 1696826 h 1911395"/>
              <a:gd name="connsiteX22" fmla="*/ 2461516 w 3172727"/>
              <a:gd name="connsiteY22" fmla="*/ 1692443 h 1911395"/>
              <a:gd name="connsiteX23" fmla="*/ 2458338 w 3172727"/>
              <a:gd name="connsiteY23" fmla="*/ 1688388 h 1911395"/>
              <a:gd name="connsiteX24" fmla="*/ 2456804 w 3172727"/>
              <a:gd name="connsiteY24" fmla="*/ 1685429 h 1911395"/>
              <a:gd name="connsiteX25" fmla="*/ 2455708 w 3172727"/>
              <a:gd name="connsiteY25" fmla="*/ 1681813 h 1911395"/>
              <a:gd name="connsiteX26" fmla="*/ 2450009 w 3172727"/>
              <a:gd name="connsiteY26" fmla="*/ 1673046 h 1911395"/>
              <a:gd name="connsiteX27" fmla="*/ 2448256 w 3172727"/>
              <a:gd name="connsiteY27" fmla="*/ 1668991 h 1911395"/>
              <a:gd name="connsiteX28" fmla="*/ 2449242 w 3172727"/>
              <a:gd name="connsiteY28" fmla="*/ 1666800 h 1911395"/>
              <a:gd name="connsiteX29" fmla="*/ 2452201 w 3172727"/>
              <a:gd name="connsiteY29" fmla="*/ 1664937 h 1911395"/>
              <a:gd name="connsiteX30" fmla="*/ 2454941 w 3172727"/>
              <a:gd name="connsiteY30" fmla="*/ 1664718 h 1911395"/>
              <a:gd name="connsiteX31" fmla="*/ 2457242 w 3172727"/>
              <a:gd name="connsiteY31" fmla="*/ 1661649 h 1911395"/>
              <a:gd name="connsiteX32" fmla="*/ 2458228 w 3172727"/>
              <a:gd name="connsiteY32" fmla="*/ 1658362 h 1911395"/>
              <a:gd name="connsiteX33" fmla="*/ 2462721 w 3172727"/>
              <a:gd name="connsiteY33" fmla="*/ 1651567 h 1911395"/>
              <a:gd name="connsiteX34" fmla="*/ 2464585 w 3172727"/>
              <a:gd name="connsiteY34" fmla="*/ 1651129 h 1911395"/>
              <a:gd name="connsiteX35" fmla="*/ 2468420 w 3172727"/>
              <a:gd name="connsiteY35" fmla="*/ 1652115 h 1911395"/>
              <a:gd name="connsiteX36" fmla="*/ 2471379 w 3172727"/>
              <a:gd name="connsiteY36" fmla="*/ 1653321 h 1911395"/>
              <a:gd name="connsiteX37" fmla="*/ 2486720 w 3172727"/>
              <a:gd name="connsiteY37" fmla="*/ 1656060 h 1911395"/>
              <a:gd name="connsiteX38" fmla="*/ 2489022 w 3172727"/>
              <a:gd name="connsiteY38" fmla="*/ 1656827 h 1911395"/>
              <a:gd name="connsiteX39" fmla="*/ 2491762 w 3172727"/>
              <a:gd name="connsiteY39" fmla="*/ 1656827 h 1911395"/>
              <a:gd name="connsiteX40" fmla="*/ 2493624 w 3172727"/>
              <a:gd name="connsiteY40" fmla="*/ 1654526 h 1911395"/>
              <a:gd name="connsiteX41" fmla="*/ 2492967 w 3172727"/>
              <a:gd name="connsiteY41" fmla="*/ 1650910 h 1911395"/>
              <a:gd name="connsiteX42" fmla="*/ 2491542 w 3172727"/>
              <a:gd name="connsiteY42" fmla="*/ 1648170 h 1911395"/>
              <a:gd name="connsiteX43" fmla="*/ 2491214 w 3172727"/>
              <a:gd name="connsiteY43" fmla="*/ 1645650 h 1911395"/>
              <a:gd name="connsiteX44" fmla="*/ 2492091 w 3172727"/>
              <a:gd name="connsiteY44" fmla="*/ 1643787 h 1911395"/>
              <a:gd name="connsiteX45" fmla="*/ 2491214 w 3172727"/>
              <a:gd name="connsiteY45" fmla="*/ 1641266 h 1911395"/>
              <a:gd name="connsiteX46" fmla="*/ 2490556 w 3172727"/>
              <a:gd name="connsiteY46" fmla="*/ 1638527 h 1911395"/>
              <a:gd name="connsiteX47" fmla="*/ 2492638 w 3172727"/>
              <a:gd name="connsiteY47" fmla="*/ 1633705 h 1911395"/>
              <a:gd name="connsiteX48" fmla="*/ 2494173 w 3172727"/>
              <a:gd name="connsiteY48" fmla="*/ 1631951 h 1911395"/>
              <a:gd name="connsiteX49" fmla="*/ 2493406 w 3172727"/>
              <a:gd name="connsiteY49" fmla="*/ 1628226 h 1911395"/>
              <a:gd name="connsiteX50" fmla="*/ 2491981 w 3172727"/>
              <a:gd name="connsiteY50" fmla="*/ 1625815 h 1911395"/>
              <a:gd name="connsiteX51" fmla="*/ 2492638 w 3172727"/>
              <a:gd name="connsiteY51" fmla="*/ 1624390 h 1911395"/>
              <a:gd name="connsiteX52" fmla="*/ 2495926 w 3172727"/>
              <a:gd name="connsiteY52" fmla="*/ 1622746 h 1911395"/>
              <a:gd name="connsiteX53" fmla="*/ 2494721 w 3172727"/>
              <a:gd name="connsiteY53" fmla="*/ 1620445 h 1911395"/>
              <a:gd name="connsiteX54" fmla="*/ 2494721 w 3172727"/>
              <a:gd name="connsiteY54" fmla="*/ 1617705 h 1911395"/>
              <a:gd name="connsiteX55" fmla="*/ 2493186 w 3172727"/>
              <a:gd name="connsiteY55" fmla="*/ 1615185 h 1911395"/>
              <a:gd name="connsiteX56" fmla="*/ 2494173 w 3172727"/>
              <a:gd name="connsiteY56" fmla="*/ 1612007 h 1911395"/>
              <a:gd name="connsiteX57" fmla="*/ 2496474 w 3172727"/>
              <a:gd name="connsiteY57" fmla="*/ 1610253 h 1911395"/>
              <a:gd name="connsiteX58" fmla="*/ 2496474 w 3172727"/>
              <a:gd name="connsiteY58" fmla="*/ 1608391 h 1911395"/>
              <a:gd name="connsiteX59" fmla="*/ 2495159 w 3172727"/>
              <a:gd name="connsiteY59" fmla="*/ 1605870 h 1911395"/>
              <a:gd name="connsiteX60" fmla="*/ 2493296 w 3172727"/>
              <a:gd name="connsiteY60" fmla="*/ 1600939 h 1911395"/>
              <a:gd name="connsiteX61" fmla="*/ 2492967 w 3172727"/>
              <a:gd name="connsiteY61" fmla="*/ 1595240 h 1911395"/>
              <a:gd name="connsiteX62" fmla="*/ 2494501 w 3172727"/>
              <a:gd name="connsiteY62" fmla="*/ 1594583 h 1911395"/>
              <a:gd name="connsiteX63" fmla="*/ 2495597 w 3172727"/>
              <a:gd name="connsiteY63" fmla="*/ 1593487 h 1911395"/>
              <a:gd name="connsiteX64" fmla="*/ 2495378 w 3172727"/>
              <a:gd name="connsiteY64" fmla="*/ 1591624 h 1911395"/>
              <a:gd name="connsiteX65" fmla="*/ 2494282 w 3172727"/>
              <a:gd name="connsiteY65" fmla="*/ 1589980 h 1911395"/>
              <a:gd name="connsiteX66" fmla="*/ 2494501 w 3172727"/>
              <a:gd name="connsiteY66" fmla="*/ 1587240 h 1911395"/>
              <a:gd name="connsiteX67" fmla="*/ 2492309 w 3172727"/>
              <a:gd name="connsiteY67" fmla="*/ 1585816 h 1911395"/>
              <a:gd name="connsiteX68" fmla="*/ 2490885 w 3172727"/>
              <a:gd name="connsiteY68" fmla="*/ 1583624 h 1911395"/>
              <a:gd name="connsiteX69" fmla="*/ 2492309 w 3172727"/>
              <a:gd name="connsiteY69" fmla="*/ 1580117 h 1911395"/>
              <a:gd name="connsiteX70" fmla="*/ 2492638 w 3172727"/>
              <a:gd name="connsiteY70" fmla="*/ 1576063 h 1911395"/>
              <a:gd name="connsiteX71" fmla="*/ 2491542 w 3172727"/>
              <a:gd name="connsiteY71" fmla="*/ 1574857 h 1911395"/>
              <a:gd name="connsiteX72" fmla="*/ 2489460 w 3172727"/>
              <a:gd name="connsiteY72" fmla="*/ 1571898 h 1911395"/>
              <a:gd name="connsiteX73" fmla="*/ 2489460 w 3172727"/>
              <a:gd name="connsiteY73" fmla="*/ 1569707 h 1911395"/>
              <a:gd name="connsiteX74" fmla="*/ 2492748 w 3172727"/>
              <a:gd name="connsiteY74" fmla="*/ 1565652 h 1911395"/>
              <a:gd name="connsiteX75" fmla="*/ 2496364 w 3172727"/>
              <a:gd name="connsiteY75" fmla="*/ 1564994 h 1911395"/>
              <a:gd name="connsiteX76" fmla="*/ 2497351 w 3172727"/>
              <a:gd name="connsiteY76" fmla="*/ 1563132 h 1911395"/>
              <a:gd name="connsiteX77" fmla="*/ 2497570 w 3172727"/>
              <a:gd name="connsiteY77" fmla="*/ 1558967 h 1911395"/>
              <a:gd name="connsiteX78" fmla="*/ 2498666 w 3172727"/>
              <a:gd name="connsiteY78" fmla="*/ 1553926 h 1911395"/>
              <a:gd name="connsiteX79" fmla="*/ 2495707 w 3172727"/>
              <a:gd name="connsiteY79" fmla="*/ 1552173 h 1911395"/>
              <a:gd name="connsiteX80" fmla="*/ 2493406 w 3172727"/>
              <a:gd name="connsiteY80" fmla="*/ 1549762 h 1911395"/>
              <a:gd name="connsiteX81" fmla="*/ 2492857 w 3172727"/>
              <a:gd name="connsiteY81" fmla="*/ 1546255 h 1911395"/>
              <a:gd name="connsiteX82" fmla="*/ 2488912 w 3172727"/>
              <a:gd name="connsiteY82" fmla="*/ 1541872 h 1911395"/>
              <a:gd name="connsiteX83" fmla="*/ 2488036 w 3172727"/>
              <a:gd name="connsiteY83" fmla="*/ 1539461 h 1911395"/>
              <a:gd name="connsiteX84" fmla="*/ 2490447 w 3172727"/>
              <a:gd name="connsiteY84" fmla="*/ 1537160 h 1911395"/>
              <a:gd name="connsiteX85" fmla="*/ 2488036 w 3172727"/>
              <a:gd name="connsiteY85" fmla="*/ 1532776 h 1911395"/>
              <a:gd name="connsiteX86" fmla="*/ 2486611 w 3172727"/>
              <a:gd name="connsiteY86" fmla="*/ 1530146 h 1911395"/>
              <a:gd name="connsiteX87" fmla="*/ 2482666 w 3172727"/>
              <a:gd name="connsiteY87" fmla="*/ 1529927 h 1911395"/>
              <a:gd name="connsiteX88" fmla="*/ 2480036 w 3172727"/>
              <a:gd name="connsiteY88" fmla="*/ 1527845 h 1911395"/>
              <a:gd name="connsiteX89" fmla="*/ 2475433 w 3172727"/>
              <a:gd name="connsiteY89" fmla="*/ 1526091 h 1911395"/>
              <a:gd name="connsiteX90" fmla="*/ 2473022 w 3172727"/>
              <a:gd name="connsiteY90" fmla="*/ 1528502 h 1911395"/>
              <a:gd name="connsiteX91" fmla="*/ 2469077 w 3172727"/>
              <a:gd name="connsiteY91" fmla="*/ 1529050 h 1911395"/>
              <a:gd name="connsiteX92" fmla="*/ 2466338 w 3172727"/>
              <a:gd name="connsiteY92" fmla="*/ 1531352 h 1911395"/>
              <a:gd name="connsiteX93" fmla="*/ 2465680 w 3172727"/>
              <a:gd name="connsiteY93" fmla="*/ 1534968 h 1911395"/>
              <a:gd name="connsiteX94" fmla="*/ 2463270 w 3172727"/>
              <a:gd name="connsiteY94" fmla="*/ 1535735 h 1911395"/>
              <a:gd name="connsiteX95" fmla="*/ 2460749 w 3172727"/>
              <a:gd name="connsiteY95" fmla="*/ 1536283 h 1911395"/>
              <a:gd name="connsiteX96" fmla="*/ 2459434 w 3172727"/>
              <a:gd name="connsiteY96" fmla="*/ 1541105 h 1911395"/>
              <a:gd name="connsiteX97" fmla="*/ 2454612 w 3172727"/>
              <a:gd name="connsiteY97" fmla="*/ 1541105 h 1911395"/>
              <a:gd name="connsiteX98" fmla="*/ 2451544 w 3172727"/>
              <a:gd name="connsiteY98" fmla="*/ 1541543 h 1911395"/>
              <a:gd name="connsiteX99" fmla="*/ 2450119 w 3172727"/>
              <a:gd name="connsiteY99" fmla="*/ 1545050 h 1911395"/>
              <a:gd name="connsiteX100" fmla="*/ 2450119 w 3172727"/>
              <a:gd name="connsiteY100" fmla="*/ 1548885 h 1911395"/>
              <a:gd name="connsiteX101" fmla="*/ 2446941 w 3172727"/>
              <a:gd name="connsiteY101" fmla="*/ 1550529 h 1911395"/>
              <a:gd name="connsiteX102" fmla="*/ 2445845 w 3172727"/>
              <a:gd name="connsiteY102" fmla="*/ 1555022 h 1911395"/>
              <a:gd name="connsiteX103" fmla="*/ 2446174 w 3172727"/>
              <a:gd name="connsiteY103" fmla="*/ 1557652 h 1911395"/>
              <a:gd name="connsiteX104" fmla="*/ 2443653 w 3172727"/>
              <a:gd name="connsiteY104" fmla="*/ 1558748 h 1911395"/>
              <a:gd name="connsiteX105" fmla="*/ 2440585 w 3172727"/>
              <a:gd name="connsiteY105" fmla="*/ 1561488 h 1911395"/>
              <a:gd name="connsiteX106" fmla="*/ 2433791 w 3172727"/>
              <a:gd name="connsiteY106" fmla="*/ 1562693 h 1911395"/>
              <a:gd name="connsiteX107" fmla="*/ 2431489 w 3172727"/>
              <a:gd name="connsiteY107" fmla="*/ 1563570 h 1911395"/>
              <a:gd name="connsiteX108" fmla="*/ 2428092 w 3172727"/>
              <a:gd name="connsiteY108" fmla="*/ 1562693 h 1911395"/>
              <a:gd name="connsiteX109" fmla="*/ 2426120 w 3172727"/>
              <a:gd name="connsiteY109" fmla="*/ 1564666 h 1911395"/>
              <a:gd name="connsiteX110" fmla="*/ 2423161 w 3172727"/>
              <a:gd name="connsiteY110" fmla="*/ 1565762 h 1911395"/>
              <a:gd name="connsiteX111" fmla="*/ 2421956 w 3172727"/>
              <a:gd name="connsiteY111" fmla="*/ 1562584 h 1911395"/>
              <a:gd name="connsiteX112" fmla="*/ 2419764 w 3172727"/>
              <a:gd name="connsiteY112" fmla="*/ 1559406 h 1911395"/>
              <a:gd name="connsiteX113" fmla="*/ 2416367 w 3172727"/>
              <a:gd name="connsiteY113" fmla="*/ 1559406 h 1911395"/>
              <a:gd name="connsiteX114" fmla="*/ 2413189 w 3172727"/>
              <a:gd name="connsiteY114" fmla="*/ 1561707 h 1911395"/>
              <a:gd name="connsiteX115" fmla="*/ 2409463 w 3172727"/>
              <a:gd name="connsiteY115" fmla="*/ 1562803 h 1911395"/>
              <a:gd name="connsiteX116" fmla="*/ 2408257 w 3172727"/>
              <a:gd name="connsiteY116" fmla="*/ 1560392 h 1911395"/>
              <a:gd name="connsiteX117" fmla="*/ 2404422 w 3172727"/>
              <a:gd name="connsiteY117" fmla="*/ 1555570 h 1911395"/>
              <a:gd name="connsiteX118" fmla="*/ 2402340 w 3172727"/>
              <a:gd name="connsiteY118" fmla="*/ 1554255 h 1911395"/>
              <a:gd name="connsiteX119" fmla="*/ 2397737 w 3172727"/>
              <a:gd name="connsiteY119" fmla="*/ 1548557 h 1911395"/>
              <a:gd name="connsiteX120" fmla="*/ 2397737 w 3172727"/>
              <a:gd name="connsiteY120" fmla="*/ 1545050 h 1911395"/>
              <a:gd name="connsiteX121" fmla="*/ 2398833 w 3172727"/>
              <a:gd name="connsiteY121" fmla="*/ 1543625 h 1911395"/>
              <a:gd name="connsiteX122" fmla="*/ 2399600 w 3172727"/>
              <a:gd name="connsiteY122" fmla="*/ 1539132 h 1911395"/>
              <a:gd name="connsiteX123" fmla="*/ 2398176 w 3172727"/>
              <a:gd name="connsiteY123" fmla="*/ 1535187 h 1911395"/>
              <a:gd name="connsiteX124" fmla="*/ 2397189 w 3172727"/>
              <a:gd name="connsiteY124" fmla="*/ 1530913 h 1911395"/>
              <a:gd name="connsiteX125" fmla="*/ 2393134 w 3172727"/>
              <a:gd name="connsiteY125" fmla="*/ 1531133 h 1911395"/>
              <a:gd name="connsiteX126" fmla="*/ 2392696 w 3172727"/>
              <a:gd name="connsiteY126" fmla="*/ 1528393 h 1911395"/>
              <a:gd name="connsiteX127" fmla="*/ 2392477 w 3172727"/>
              <a:gd name="connsiteY127" fmla="*/ 1525105 h 1911395"/>
              <a:gd name="connsiteX128" fmla="*/ 2394559 w 3172727"/>
              <a:gd name="connsiteY128" fmla="*/ 1522146 h 1911395"/>
              <a:gd name="connsiteX129" fmla="*/ 2395107 w 3172727"/>
              <a:gd name="connsiteY129" fmla="*/ 1518968 h 1911395"/>
              <a:gd name="connsiteX130" fmla="*/ 2393244 w 3172727"/>
              <a:gd name="connsiteY130" fmla="*/ 1518092 h 1911395"/>
              <a:gd name="connsiteX131" fmla="*/ 2391381 w 3172727"/>
              <a:gd name="connsiteY131" fmla="*/ 1518530 h 1911395"/>
              <a:gd name="connsiteX132" fmla="*/ 2388860 w 3172727"/>
              <a:gd name="connsiteY132" fmla="*/ 1520393 h 1911395"/>
              <a:gd name="connsiteX133" fmla="*/ 2386011 w 3172727"/>
              <a:gd name="connsiteY133" fmla="*/ 1520612 h 1911395"/>
              <a:gd name="connsiteX134" fmla="*/ 2383491 w 3172727"/>
              <a:gd name="connsiteY134" fmla="*/ 1521379 h 1911395"/>
              <a:gd name="connsiteX135" fmla="*/ 2380203 w 3172727"/>
              <a:gd name="connsiteY135" fmla="*/ 1520722 h 1911395"/>
              <a:gd name="connsiteX136" fmla="*/ 2377792 w 3172727"/>
              <a:gd name="connsiteY136" fmla="*/ 1518859 h 1911395"/>
              <a:gd name="connsiteX137" fmla="*/ 2375491 w 3172727"/>
              <a:gd name="connsiteY137" fmla="*/ 1518640 h 1911395"/>
              <a:gd name="connsiteX138" fmla="*/ 2374286 w 3172727"/>
              <a:gd name="connsiteY138" fmla="*/ 1517544 h 1911395"/>
              <a:gd name="connsiteX139" fmla="*/ 2369025 w 3172727"/>
              <a:gd name="connsiteY139" fmla="*/ 1515243 h 1911395"/>
              <a:gd name="connsiteX140" fmla="*/ 2368368 w 3172727"/>
              <a:gd name="connsiteY140" fmla="*/ 1512941 h 1911395"/>
              <a:gd name="connsiteX141" fmla="*/ 2366176 w 3172727"/>
              <a:gd name="connsiteY141" fmla="*/ 1510640 h 1911395"/>
              <a:gd name="connsiteX142" fmla="*/ 2364861 w 3172727"/>
              <a:gd name="connsiteY142" fmla="*/ 1510640 h 1911395"/>
              <a:gd name="connsiteX143" fmla="*/ 2362341 w 3172727"/>
              <a:gd name="connsiteY143" fmla="*/ 1508667 h 1911395"/>
              <a:gd name="connsiteX144" fmla="*/ 2361683 w 3172727"/>
              <a:gd name="connsiteY144" fmla="*/ 1506366 h 1911395"/>
              <a:gd name="connsiteX145" fmla="*/ 2359053 w 3172727"/>
              <a:gd name="connsiteY145" fmla="*/ 1506037 h 1911395"/>
              <a:gd name="connsiteX146" fmla="*/ 2356533 w 3172727"/>
              <a:gd name="connsiteY146" fmla="*/ 1503188 h 1911395"/>
              <a:gd name="connsiteX147" fmla="*/ 2355547 w 3172727"/>
              <a:gd name="connsiteY147" fmla="*/ 1500448 h 1911395"/>
              <a:gd name="connsiteX148" fmla="*/ 2353684 w 3172727"/>
              <a:gd name="connsiteY148" fmla="*/ 1498695 h 1911395"/>
              <a:gd name="connsiteX149" fmla="*/ 2351273 w 3172727"/>
              <a:gd name="connsiteY149" fmla="*/ 1499024 h 1911395"/>
              <a:gd name="connsiteX150" fmla="*/ 2350287 w 3172727"/>
              <a:gd name="connsiteY150" fmla="*/ 1501873 h 1911395"/>
              <a:gd name="connsiteX151" fmla="*/ 2347766 w 3172727"/>
              <a:gd name="connsiteY151" fmla="*/ 1501215 h 1911395"/>
              <a:gd name="connsiteX152" fmla="*/ 2345355 w 3172727"/>
              <a:gd name="connsiteY152" fmla="*/ 1502202 h 1911395"/>
              <a:gd name="connsiteX153" fmla="*/ 2344698 w 3172727"/>
              <a:gd name="connsiteY153" fmla="*/ 1504065 h 1911395"/>
              <a:gd name="connsiteX154" fmla="*/ 2341739 w 3172727"/>
              <a:gd name="connsiteY154" fmla="*/ 1502202 h 1911395"/>
              <a:gd name="connsiteX155" fmla="*/ 2340204 w 3172727"/>
              <a:gd name="connsiteY155" fmla="*/ 1500339 h 1911395"/>
              <a:gd name="connsiteX156" fmla="*/ 2337794 w 3172727"/>
              <a:gd name="connsiteY156" fmla="*/ 1499133 h 1911395"/>
              <a:gd name="connsiteX157" fmla="*/ 2332424 w 3172727"/>
              <a:gd name="connsiteY157" fmla="*/ 1498586 h 1911395"/>
              <a:gd name="connsiteX158" fmla="*/ 2330890 w 3172727"/>
              <a:gd name="connsiteY158" fmla="*/ 1497161 h 1911395"/>
              <a:gd name="connsiteX159" fmla="*/ 2332753 w 3172727"/>
              <a:gd name="connsiteY159" fmla="*/ 1495079 h 1911395"/>
              <a:gd name="connsiteX160" fmla="*/ 2332753 w 3172727"/>
              <a:gd name="connsiteY160" fmla="*/ 1493873 h 1911395"/>
              <a:gd name="connsiteX161" fmla="*/ 2329465 w 3172727"/>
              <a:gd name="connsiteY161" fmla="*/ 1493873 h 1911395"/>
              <a:gd name="connsiteX162" fmla="*/ 2326835 w 3172727"/>
              <a:gd name="connsiteY162" fmla="*/ 1495955 h 1911395"/>
              <a:gd name="connsiteX163" fmla="*/ 2321794 w 3172727"/>
              <a:gd name="connsiteY163" fmla="*/ 1495298 h 1911395"/>
              <a:gd name="connsiteX164" fmla="*/ 2319931 w 3172727"/>
              <a:gd name="connsiteY164" fmla="*/ 1496394 h 1911395"/>
              <a:gd name="connsiteX165" fmla="*/ 2317520 w 3172727"/>
              <a:gd name="connsiteY165" fmla="*/ 1494969 h 1911395"/>
              <a:gd name="connsiteX166" fmla="*/ 2315109 w 3172727"/>
              <a:gd name="connsiteY166" fmla="*/ 1495846 h 1911395"/>
              <a:gd name="connsiteX167" fmla="*/ 2311932 w 3172727"/>
              <a:gd name="connsiteY167" fmla="*/ 1495298 h 1911395"/>
              <a:gd name="connsiteX168" fmla="*/ 2310178 w 3172727"/>
              <a:gd name="connsiteY168" fmla="*/ 1492230 h 1911395"/>
              <a:gd name="connsiteX169" fmla="*/ 2306233 w 3172727"/>
              <a:gd name="connsiteY169" fmla="*/ 1490805 h 1911395"/>
              <a:gd name="connsiteX170" fmla="*/ 2300863 w 3172727"/>
              <a:gd name="connsiteY170" fmla="*/ 1485216 h 1911395"/>
              <a:gd name="connsiteX171" fmla="*/ 2298233 w 3172727"/>
              <a:gd name="connsiteY171" fmla="*/ 1480504 h 1911395"/>
              <a:gd name="connsiteX172" fmla="*/ 2298781 w 3172727"/>
              <a:gd name="connsiteY172" fmla="*/ 1477216 h 1911395"/>
              <a:gd name="connsiteX173" fmla="*/ 2297795 w 3172727"/>
              <a:gd name="connsiteY173" fmla="*/ 1473052 h 1911395"/>
              <a:gd name="connsiteX174" fmla="*/ 2295165 w 3172727"/>
              <a:gd name="connsiteY174" fmla="*/ 1472504 h 1911395"/>
              <a:gd name="connsiteX175" fmla="*/ 2292425 w 3172727"/>
              <a:gd name="connsiteY175" fmla="*/ 1470970 h 1911395"/>
              <a:gd name="connsiteX176" fmla="*/ 2292097 w 3172727"/>
              <a:gd name="connsiteY176" fmla="*/ 1466148 h 1911395"/>
              <a:gd name="connsiteX177" fmla="*/ 2290343 w 3172727"/>
              <a:gd name="connsiteY177" fmla="*/ 1464614 h 1911395"/>
              <a:gd name="connsiteX178" fmla="*/ 2289466 w 3172727"/>
              <a:gd name="connsiteY178" fmla="*/ 1459792 h 1911395"/>
              <a:gd name="connsiteX179" fmla="*/ 2287932 w 3172727"/>
              <a:gd name="connsiteY179" fmla="*/ 1455299 h 1911395"/>
              <a:gd name="connsiteX180" fmla="*/ 2279275 w 3172727"/>
              <a:gd name="connsiteY180" fmla="*/ 1449710 h 1911395"/>
              <a:gd name="connsiteX181" fmla="*/ 2274672 w 3172727"/>
              <a:gd name="connsiteY181" fmla="*/ 1443573 h 1911395"/>
              <a:gd name="connsiteX182" fmla="*/ 2274124 w 3172727"/>
              <a:gd name="connsiteY182" fmla="*/ 1440615 h 1911395"/>
              <a:gd name="connsiteX183" fmla="*/ 2271823 w 3172727"/>
              <a:gd name="connsiteY183" fmla="*/ 1436889 h 1911395"/>
              <a:gd name="connsiteX184" fmla="*/ 2269522 w 3172727"/>
              <a:gd name="connsiteY184" fmla="*/ 1437985 h 1911395"/>
              <a:gd name="connsiteX185" fmla="*/ 2268097 w 3172727"/>
              <a:gd name="connsiteY185" fmla="*/ 1437217 h 1911395"/>
              <a:gd name="connsiteX186" fmla="*/ 2268755 w 3172727"/>
              <a:gd name="connsiteY186" fmla="*/ 1434478 h 1911395"/>
              <a:gd name="connsiteX187" fmla="*/ 2268974 w 3172727"/>
              <a:gd name="connsiteY187" fmla="*/ 1432396 h 1911395"/>
              <a:gd name="connsiteX188" fmla="*/ 2265905 w 3172727"/>
              <a:gd name="connsiteY188" fmla="*/ 1430094 h 1911395"/>
              <a:gd name="connsiteX189" fmla="*/ 2264371 w 3172727"/>
              <a:gd name="connsiteY189" fmla="*/ 1426040 h 1911395"/>
              <a:gd name="connsiteX190" fmla="*/ 2261961 w 3172727"/>
              <a:gd name="connsiteY190" fmla="*/ 1424834 h 1911395"/>
              <a:gd name="connsiteX191" fmla="*/ 2261084 w 3172727"/>
              <a:gd name="connsiteY191" fmla="*/ 1421328 h 1911395"/>
              <a:gd name="connsiteX192" fmla="*/ 2258125 w 3172727"/>
              <a:gd name="connsiteY192" fmla="*/ 1417602 h 1911395"/>
              <a:gd name="connsiteX193" fmla="*/ 2256152 w 3172727"/>
              <a:gd name="connsiteY193" fmla="*/ 1413547 h 1911395"/>
              <a:gd name="connsiteX194" fmla="*/ 2250673 w 3172727"/>
              <a:gd name="connsiteY194" fmla="*/ 1410259 h 1911395"/>
              <a:gd name="connsiteX195" fmla="*/ 2250125 w 3172727"/>
              <a:gd name="connsiteY195" fmla="*/ 1407629 h 1911395"/>
              <a:gd name="connsiteX196" fmla="*/ 2251550 w 3172727"/>
              <a:gd name="connsiteY196" fmla="*/ 1404451 h 1911395"/>
              <a:gd name="connsiteX197" fmla="*/ 2250892 w 3172727"/>
              <a:gd name="connsiteY197" fmla="*/ 1401712 h 1911395"/>
              <a:gd name="connsiteX198" fmla="*/ 2244756 w 3172727"/>
              <a:gd name="connsiteY198" fmla="*/ 1401383 h 1911395"/>
              <a:gd name="connsiteX199" fmla="*/ 2243769 w 3172727"/>
              <a:gd name="connsiteY199" fmla="*/ 1399849 h 1911395"/>
              <a:gd name="connsiteX200" fmla="*/ 2243769 w 3172727"/>
              <a:gd name="connsiteY200" fmla="*/ 1397547 h 1911395"/>
              <a:gd name="connsiteX201" fmla="*/ 2242564 w 3172727"/>
              <a:gd name="connsiteY201" fmla="*/ 1394698 h 1911395"/>
              <a:gd name="connsiteX202" fmla="*/ 2242344 w 3172727"/>
              <a:gd name="connsiteY202" fmla="*/ 1391411 h 1911395"/>
              <a:gd name="connsiteX203" fmla="*/ 2240701 w 3172727"/>
              <a:gd name="connsiteY203" fmla="*/ 1388671 h 1911395"/>
              <a:gd name="connsiteX204" fmla="*/ 2238399 w 3172727"/>
              <a:gd name="connsiteY204" fmla="*/ 1387356 h 1911395"/>
              <a:gd name="connsiteX205" fmla="*/ 2238399 w 3172727"/>
              <a:gd name="connsiteY205" fmla="*/ 1385055 h 1911395"/>
              <a:gd name="connsiteX206" fmla="*/ 2236646 w 3172727"/>
              <a:gd name="connsiteY206" fmla="*/ 1383520 h 1911395"/>
              <a:gd name="connsiteX207" fmla="*/ 2234345 w 3172727"/>
              <a:gd name="connsiteY207" fmla="*/ 1383849 h 1911395"/>
              <a:gd name="connsiteX208" fmla="*/ 2230400 w 3172727"/>
              <a:gd name="connsiteY208" fmla="*/ 1382753 h 1911395"/>
              <a:gd name="connsiteX209" fmla="*/ 2229304 w 3172727"/>
              <a:gd name="connsiteY209" fmla="*/ 1380671 h 1911395"/>
              <a:gd name="connsiteX210" fmla="*/ 2230619 w 3172727"/>
              <a:gd name="connsiteY210" fmla="*/ 1378370 h 1911395"/>
              <a:gd name="connsiteX211" fmla="*/ 2229851 w 3172727"/>
              <a:gd name="connsiteY211" fmla="*/ 1376069 h 1911395"/>
              <a:gd name="connsiteX212" fmla="*/ 2226564 w 3172727"/>
              <a:gd name="connsiteY212" fmla="*/ 1375411 h 1911395"/>
              <a:gd name="connsiteX213" fmla="*/ 2224153 w 3172727"/>
              <a:gd name="connsiteY213" fmla="*/ 1377384 h 1911395"/>
              <a:gd name="connsiteX214" fmla="*/ 2223057 w 3172727"/>
              <a:gd name="connsiteY214" fmla="*/ 1375521 h 1911395"/>
              <a:gd name="connsiteX215" fmla="*/ 2220317 w 3172727"/>
              <a:gd name="connsiteY215" fmla="*/ 1375521 h 1911395"/>
              <a:gd name="connsiteX216" fmla="*/ 2219551 w 3172727"/>
              <a:gd name="connsiteY216" fmla="*/ 1373000 h 1911395"/>
              <a:gd name="connsiteX217" fmla="*/ 2220208 w 3172727"/>
              <a:gd name="connsiteY217" fmla="*/ 1370480 h 1911395"/>
              <a:gd name="connsiteX218" fmla="*/ 2218674 w 3172727"/>
              <a:gd name="connsiteY218" fmla="*/ 1368288 h 1911395"/>
              <a:gd name="connsiteX219" fmla="*/ 2215496 w 3172727"/>
              <a:gd name="connsiteY219" fmla="*/ 1367083 h 1911395"/>
              <a:gd name="connsiteX220" fmla="*/ 2213085 w 3172727"/>
              <a:gd name="connsiteY220" fmla="*/ 1367411 h 1911395"/>
              <a:gd name="connsiteX221" fmla="*/ 2210565 w 3172727"/>
              <a:gd name="connsiteY221" fmla="*/ 1364672 h 1911395"/>
              <a:gd name="connsiteX222" fmla="*/ 2208811 w 3172727"/>
              <a:gd name="connsiteY222" fmla="*/ 1365548 h 1911395"/>
              <a:gd name="connsiteX223" fmla="*/ 2205304 w 3172727"/>
              <a:gd name="connsiteY223" fmla="*/ 1365548 h 1911395"/>
              <a:gd name="connsiteX224" fmla="*/ 2203222 w 3172727"/>
              <a:gd name="connsiteY224" fmla="*/ 1364672 h 1911395"/>
              <a:gd name="connsiteX225" fmla="*/ 2200921 w 3172727"/>
              <a:gd name="connsiteY225" fmla="*/ 1366096 h 1911395"/>
              <a:gd name="connsiteX226" fmla="*/ 2201250 w 3172727"/>
              <a:gd name="connsiteY226" fmla="*/ 1369055 h 1911395"/>
              <a:gd name="connsiteX227" fmla="*/ 2199387 w 3172727"/>
              <a:gd name="connsiteY227" fmla="*/ 1369932 h 1911395"/>
              <a:gd name="connsiteX228" fmla="*/ 2195003 w 3172727"/>
              <a:gd name="connsiteY228" fmla="*/ 1367850 h 1911395"/>
              <a:gd name="connsiteX229" fmla="*/ 2193469 w 3172727"/>
              <a:gd name="connsiteY229" fmla="*/ 1366315 h 1911395"/>
              <a:gd name="connsiteX230" fmla="*/ 2190291 w 3172727"/>
              <a:gd name="connsiteY230" fmla="*/ 1367411 h 1911395"/>
              <a:gd name="connsiteX231" fmla="*/ 2184702 w 3172727"/>
              <a:gd name="connsiteY231" fmla="*/ 1367411 h 1911395"/>
              <a:gd name="connsiteX232" fmla="*/ 2183826 w 3172727"/>
              <a:gd name="connsiteY232" fmla="*/ 1365329 h 1911395"/>
              <a:gd name="connsiteX233" fmla="*/ 2180757 w 3172727"/>
              <a:gd name="connsiteY233" fmla="*/ 1362699 h 1911395"/>
              <a:gd name="connsiteX234" fmla="*/ 2173086 w 3172727"/>
              <a:gd name="connsiteY234" fmla="*/ 1362042 h 1911395"/>
              <a:gd name="connsiteX235" fmla="*/ 2169799 w 3172727"/>
              <a:gd name="connsiteY235" fmla="*/ 1359631 h 1911395"/>
              <a:gd name="connsiteX236" fmla="*/ 2165963 w 3172727"/>
              <a:gd name="connsiteY236" fmla="*/ 1359302 h 1911395"/>
              <a:gd name="connsiteX237" fmla="*/ 2163224 w 3172727"/>
              <a:gd name="connsiteY237" fmla="*/ 1358644 h 1911395"/>
              <a:gd name="connsiteX238" fmla="*/ 2162018 w 3172727"/>
              <a:gd name="connsiteY238" fmla="*/ 1359302 h 1911395"/>
              <a:gd name="connsiteX239" fmla="*/ 2155114 w 3172727"/>
              <a:gd name="connsiteY239" fmla="*/ 1360179 h 1911395"/>
              <a:gd name="connsiteX240" fmla="*/ 2153690 w 3172727"/>
              <a:gd name="connsiteY240" fmla="*/ 1363795 h 1911395"/>
              <a:gd name="connsiteX241" fmla="*/ 2151826 w 3172727"/>
              <a:gd name="connsiteY241" fmla="*/ 1363795 h 1911395"/>
              <a:gd name="connsiteX242" fmla="*/ 2149744 w 3172727"/>
              <a:gd name="connsiteY242" fmla="*/ 1365658 h 1911395"/>
              <a:gd name="connsiteX243" fmla="*/ 2144704 w 3172727"/>
              <a:gd name="connsiteY243" fmla="*/ 1365439 h 1911395"/>
              <a:gd name="connsiteX244" fmla="*/ 2141745 w 3172727"/>
              <a:gd name="connsiteY244" fmla="*/ 1365987 h 1911395"/>
              <a:gd name="connsiteX245" fmla="*/ 2136594 w 3172727"/>
              <a:gd name="connsiteY245" fmla="*/ 1365110 h 1911395"/>
              <a:gd name="connsiteX246" fmla="*/ 2133855 w 3172727"/>
              <a:gd name="connsiteY246" fmla="*/ 1368178 h 1911395"/>
              <a:gd name="connsiteX247" fmla="*/ 2129690 w 3172727"/>
              <a:gd name="connsiteY247" fmla="*/ 1368178 h 1911395"/>
              <a:gd name="connsiteX248" fmla="*/ 2127827 w 3172727"/>
              <a:gd name="connsiteY248" fmla="*/ 1371795 h 1911395"/>
              <a:gd name="connsiteX249" fmla="*/ 2124211 w 3172727"/>
              <a:gd name="connsiteY249" fmla="*/ 1373329 h 1911395"/>
              <a:gd name="connsiteX250" fmla="*/ 2120704 w 3172727"/>
              <a:gd name="connsiteY250" fmla="*/ 1373000 h 1911395"/>
              <a:gd name="connsiteX251" fmla="*/ 2119827 w 3172727"/>
              <a:gd name="connsiteY251" fmla="*/ 1373877 h 1911395"/>
              <a:gd name="connsiteX252" fmla="*/ 2116650 w 3172727"/>
              <a:gd name="connsiteY252" fmla="*/ 1374096 h 1911395"/>
              <a:gd name="connsiteX253" fmla="*/ 2113691 w 3172727"/>
              <a:gd name="connsiteY253" fmla="*/ 1375082 h 1911395"/>
              <a:gd name="connsiteX254" fmla="*/ 2107444 w 3172727"/>
              <a:gd name="connsiteY254" fmla="*/ 1375740 h 1911395"/>
              <a:gd name="connsiteX255" fmla="*/ 2104814 w 3172727"/>
              <a:gd name="connsiteY255" fmla="*/ 1378041 h 1911395"/>
              <a:gd name="connsiteX256" fmla="*/ 2104814 w 3172727"/>
              <a:gd name="connsiteY256" fmla="*/ 1381000 h 1911395"/>
              <a:gd name="connsiteX257" fmla="*/ 2101307 w 3172727"/>
              <a:gd name="connsiteY257" fmla="*/ 1385164 h 1911395"/>
              <a:gd name="connsiteX258" fmla="*/ 2099992 w 3172727"/>
              <a:gd name="connsiteY258" fmla="*/ 1389657 h 1911395"/>
              <a:gd name="connsiteX259" fmla="*/ 2098130 w 3172727"/>
              <a:gd name="connsiteY259" fmla="*/ 1392068 h 1911395"/>
              <a:gd name="connsiteX260" fmla="*/ 2098130 w 3172727"/>
              <a:gd name="connsiteY260" fmla="*/ 1394479 h 1911395"/>
              <a:gd name="connsiteX261" fmla="*/ 2096595 w 3172727"/>
              <a:gd name="connsiteY261" fmla="*/ 1396561 h 1911395"/>
              <a:gd name="connsiteX262" fmla="*/ 2096595 w 3172727"/>
              <a:gd name="connsiteY262" fmla="*/ 1402479 h 1911395"/>
              <a:gd name="connsiteX263" fmla="*/ 2098130 w 3172727"/>
              <a:gd name="connsiteY263" fmla="*/ 1404342 h 1911395"/>
              <a:gd name="connsiteX264" fmla="*/ 2100540 w 3172727"/>
              <a:gd name="connsiteY264" fmla="*/ 1404670 h 1911395"/>
              <a:gd name="connsiteX265" fmla="*/ 2105910 w 3172727"/>
              <a:gd name="connsiteY265" fmla="*/ 1401383 h 1911395"/>
              <a:gd name="connsiteX266" fmla="*/ 2109198 w 3172727"/>
              <a:gd name="connsiteY266" fmla="*/ 1399958 h 1911395"/>
              <a:gd name="connsiteX267" fmla="*/ 2112156 w 3172727"/>
              <a:gd name="connsiteY267" fmla="*/ 1400616 h 1911395"/>
              <a:gd name="connsiteX268" fmla="*/ 2115663 w 3172727"/>
              <a:gd name="connsiteY268" fmla="*/ 1406314 h 1911395"/>
              <a:gd name="connsiteX269" fmla="*/ 2117526 w 3172727"/>
              <a:gd name="connsiteY269" fmla="*/ 1410807 h 1911395"/>
              <a:gd name="connsiteX270" fmla="*/ 2121033 w 3172727"/>
              <a:gd name="connsiteY270" fmla="*/ 1413437 h 1911395"/>
              <a:gd name="connsiteX271" fmla="*/ 2121033 w 3172727"/>
              <a:gd name="connsiteY271" fmla="*/ 1417054 h 1911395"/>
              <a:gd name="connsiteX272" fmla="*/ 2122129 w 3172727"/>
              <a:gd name="connsiteY272" fmla="*/ 1420013 h 1911395"/>
              <a:gd name="connsiteX273" fmla="*/ 2121800 w 3172727"/>
              <a:gd name="connsiteY273" fmla="*/ 1425711 h 1911395"/>
              <a:gd name="connsiteX274" fmla="*/ 2118842 w 3172727"/>
              <a:gd name="connsiteY274" fmla="*/ 1428012 h 1911395"/>
              <a:gd name="connsiteX275" fmla="*/ 2115663 w 3172727"/>
              <a:gd name="connsiteY275" fmla="*/ 1432724 h 1911395"/>
              <a:gd name="connsiteX276" fmla="*/ 2114677 w 3172727"/>
              <a:gd name="connsiteY276" fmla="*/ 1438313 h 1911395"/>
              <a:gd name="connsiteX277" fmla="*/ 2111718 w 3172727"/>
              <a:gd name="connsiteY277" fmla="*/ 1440724 h 1911395"/>
              <a:gd name="connsiteX278" fmla="*/ 2108979 w 3172727"/>
              <a:gd name="connsiteY278" fmla="*/ 1445546 h 1911395"/>
              <a:gd name="connsiteX279" fmla="*/ 2108649 w 3172727"/>
              <a:gd name="connsiteY279" fmla="*/ 1449491 h 1911395"/>
              <a:gd name="connsiteX280" fmla="*/ 2111061 w 3172727"/>
              <a:gd name="connsiteY280" fmla="*/ 1453436 h 1911395"/>
              <a:gd name="connsiteX281" fmla="*/ 2110184 w 3172727"/>
              <a:gd name="connsiteY281" fmla="*/ 1456066 h 1911395"/>
              <a:gd name="connsiteX282" fmla="*/ 2110951 w 3172727"/>
              <a:gd name="connsiteY282" fmla="*/ 1461326 h 1911395"/>
              <a:gd name="connsiteX283" fmla="*/ 2113800 w 3172727"/>
              <a:gd name="connsiteY283" fmla="*/ 1464285 h 1911395"/>
              <a:gd name="connsiteX284" fmla="*/ 2113253 w 3172727"/>
              <a:gd name="connsiteY284" fmla="*/ 1468778 h 1911395"/>
              <a:gd name="connsiteX285" fmla="*/ 2110403 w 3172727"/>
              <a:gd name="connsiteY285" fmla="*/ 1470312 h 1911395"/>
              <a:gd name="connsiteX286" fmla="*/ 2109526 w 3172727"/>
              <a:gd name="connsiteY286" fmla="*/ 1473052 h 1911395"/>
              <a:gd name="connsiteX287" fmla="*/ 2111280 w 3172727"/>
              <a:gd name="connsiteY287" fmla="*/ 1477326 h 1911395"/>
              <a:gd name="connsiteX288" fmla="*/ 2111280 w 3172727"/>
              <a:gd name="connsiteY288" fmla="*/ 1484339 h 1911395"/>
              <a:gd name="connsiteX289" fmla="*/ 2110074 w 3172727"/>
              <a:gd name="connsiteY289" fmla="*/ 1486312 h 1911395"/>
              <a:gd name="connsiteX290" fmla="*/ 2110513 w 3172727"/>
              <a:gd name="connsiteY290" fmla="*/ 1492997 h 1911395"/>
              <a:gd name="connsiteX291" fmla="*/ 2112923 w 3172727"/>
              <a:gd name="connsiteY291" fmla="*/ 1493435 h 1911395"/>
              <a:gd name="connsiteX292" fmla="*/ 2114677 w 3172727"/>
              <a:gd name="connsiteY292" fmla="*/ 1494860 h 1911395"/>
              <a:gd name="connsiteX293" fmla="*/ 2116540 w 3172727"/>
              <a:gd name="connsiteY293" fmla="*/ 1493435 h 1911395"/>
              <a:gd name="connsiteX294" fmla="*/ 2118403 w 3172727"/>
              <a:gd name="connsiteY294" fmla="*/ 1494531 h 1911395"/>
              <a:gd name="connsiteX295" fmla="*/ 2119389 w 3172727"/>
              <a:gd name="connsiteY295" fmla="*/ 1499462 h 1911395"/>
              <a:gd name="connsiteX296" fmla="*/ 2117965 w 3172727"/>
              <a:gd name="connsiteY296" fmla="*/ 1504065 h 1911395"/>
              <a:gd name="connsiteX297" fmla="*/ 2114238 w 3172727"/>
              <a:gd name="connsiteY297" fmla="*/ 1507681 h 1911395"/>
              <a:gd name="connsiteX298" fmla="*/ 2105581 w 3172727"/>
              <a:gd name="connsiteY298" fmla="*/ 1509215 h 1911395"/>
              <a:gd name="connsiteX299" fmla="*/ 2100102 w 3172727"/>
              <a:gd name="connsiteY299" fmla="*/ 1513051 h 1911395"/>
              <a:gd name="connsiteX300" fmla="*/ 2088596 w 3172727"/>
              <a:gd name="connsiteY300" fmla="*/ 1523900 h 1911395"/>
              <a:gd name="connsiteX301" fmla="*/ 2085856 w 3172727"/>
              <a:gd name="connsiteY301" fmla="*/ 1524338 h 1911395"/>
              <a:gd name="connsiteX302" fmla="*/ 2082349 w 3172727"/>
              <a:gd name="connsiteY302" fmla="*/ 1521379 h 1911395"/>
              <a:gd name="connsiteX303" fmla="*/ 2075336 w 3172727"/>
              <a:gd name="connsiteY303" fmla="*/ 1520393 h 1911395"/>
              <a:gd name="connsiteX304" fmla="*/ 2070952 w 3172727"/>
              <a:gd name="connsiteY304" fmla="*/ 1521160 h 1911395"/>
              <a:gd name="connsiteX305" fmla="*/ 2070185 w 3172727"/>
              <a:gd name="connsiteY305" fmla="*/ 1519516 h 1911395"/>
              <a:gd name="connsiteX306" fmla="*/ 2066788 w 3172727"/>
              <a:gd name="connsiteY306" fmla="*/ 1518968 h 1911395"/>
              <a:gd name="connsiteX307" fmla="*/ 2064049 w 3172727"/>
              <a:gd name="connsiteY307" fmla="*/ 1519845 h 1911395"/>
              <a:gd name="connsiteX308" fmla="*/ 2061747 w 3172727"/>
              <a:gd name="connsiteY308" fmla="*/ 1517434 h 1911395"/>
              <a:gd name="connsiteX309" fmla="*/ 2052761 w 3172727"/>
              <a:gd name="connsiteY309" fmla="*/ 1514695 h 1911395"/>
              <a:gd name="connsiteX310" fmla="*/ 2044761 w 3172727"/>
              <a:gd name="connsiteY310" fmla="*/ 1516119 h 1911395"/>
              <a:gd name="connsiteX311" fmla="*/ 2044542 w 3172727"/>
              <a:gd name="connsiteY311" fmla="*/ 1518530 h 1911395"/>
              <a:gd name="connsiteX312" fmla="*/ 2039172 w 3172727"/>
              <a:gd name="connsiteY312" fmla="*/ 1521708 h 1911395"/>
              <a:gd name="connsiteX313" fmla="*/ 2034789 w 3172727"/>
              <a:gd name="connsiteY313" fmla="*/ 1521927 h 1911395"/>
              <a:gd name="connsiteX314" fmla="*/ 2032378 w 3172727"/>
              <a:gd name="connsiteY314" fmla="*/ 1520064 h 1911395"/>
              <a:gd name="connsiteX315" fmla="*/ 2027885 w 3172727"/>
              <a:gd name="connsiteY315" fmla="*/ 1522475 h 1911395"/>
              <a:gd name="connsiteX316" fmla="*/ 2024269 w 3172727"/>
              <a:gd name="connsiteY316" fmla="*/ 1521051 h 1911395"/>
              <a:gd name="connsiteX317" fmla="*/ 2021529 w 3172727"/>
              <a:gd name="connsiteY317" fmla="*/ 1516886 h 1911395"/>
              <a:gd name="connsiteX318" fmla="*/ 2015831 w 3172727"/>
              <a:gd name="connsiteY318" fmla="*/ 1513270 h 1911395"/>
              <a:gd name="connsiteX319" fmla="*/ 2011338 w 3172727"/>
              <a:gd name="connsiteY319" fmla="*/ 1512722 h 1911395"/>
              <a:gd name="connsiteX320" fmla="*/ 2004215 w 3172727"/>
              <a:gd name="connsiteY320" fmla="*/ 1514585 h 1911395"/>
              <a:gd name="connsiteX321" fmla="*/ 2002680 w 3172727"/>
              <a:gd name="connsiteY321" fmla="*/ 1513160 h 1911395"/>
              <a:gd name="connsiteX322" fmla="*/ 1998516 w 3172727"/>
              <a:gd name="connsiteY322" fmla="*/ 1513160 h 1911395"/>
              <a:gd name="connsiteX323" fmla="*/ 1994900 w 3172727"/>
              <a:gd name="connsiteY323" fmla="*/ 1516667 h 1911395"/>
              <a:gd name="connsiteX324" fmla="*/ 1993037 w 3172727"/>
              <a:gd name="connsiteY324" fmla="*/ 1521708 h 1911395"/>
              <a:gd name="connsiteX325" fmla="*/ 1989530 w 3172727"/>
              <a:gd name="connsiteY325" fmla="*/ 1525324 h 1911395"/>
              <a:gd name="connsiteX326" fmla="*/ 1984489 w 3172727"/>
              <a:gd name="connsiteY326" fmla="*/ 1527626 h 1911395"/>
              <a:gd name="connsiteX327" fmla="*/ 1981530 w 3172727"/>
              <a:gd name="connsiteY327" fmla="*/ 1532447 h 1911395"/>
              <a:gd name="connsiteX328" fmla="*/ 1981530 w 3172727"/>
              <a:gd name="connsiteY328" fmla="*/ 1534530 h 1911395"/>
              <a:gd name="connsiteX329" fmla="*/ 1979996 w 3172727"/>
              <a:gd name="connsiteY329" fmla="*/ 1539242 h 1911395"/>
              <a:gd name="connsiteX330" fmla="*/ 1975284 w 3172727"/>
              <a:gd name="connsiteY330" fmla="*/ 1543625 h 1911395"/>
              <a:gd name="connsiteX331" fmla="*/ 1964215 w 3172727"/>
              <a:gd name="connsiteY331" fmla="*/ 1543406 h 1911395"/>
              <a:gd name="connsiteX332" fmla="*/ 1960271 w 3172727"/>
              <a:gd name="connsiteY332" fmla="*/ 1543954 h 1911395"/>
              <a:gd name="connsiteX333" fmla="*/ 1956435 w 3172727"/>
              <a:gd name="connsiteY333" fmla="*/ 1548447 h 1911395"/>
              <a:gd name="connsiteX334" fmla="*/ 1950846 w 3172727"/>
              <a:gd name="connsiteY334" fmla="*/ 1548228 h 1911395"/>
              <a:gd name="connsiteX335" fmla="*/ 1941860 w 3172727"/>
              <a:gd name="connsiteY335" fmla="*/ 1553378 h 1911395"/>
              <a:gd name="connsiteX336" fmla="*/ 1938025 w 3172727"/>
              <a:gd name="connsiteY336" fmla="*/ 1559296 h 1911395"/>
              <a:gd name="connsiteX337" fmla="*/ 1935285 w 3172727"/>
              <a:gd name="connsiteY337" fmla="*/ 1559625 h 1911395"/>
              <a:gd name="connsiteX338" fmla="*/ 1930792 w 3172727"/>
              <a:gd name="connsiteY338" fmla="*/ 1557214 h 1911395"/>
              <a:gd name="connsiteX339" fmla="*/ 1925422 w 3172727"/>
              <a:gd name="connsiteY339" fmla="*/ 1557214 h 1911395"/>
              <a:gd name="connsiteX340" fmla="*/ 1923011 w 3172727"/>
              <a:gd name="connsiteY340" fmla="*/ 1559077 h 1911395"/>
              <a:gd name="connsiteX341" fmla="*/ 1916984 w 3172727"/>
              <a:gd name="connsiteY341" fmla="*/ 1559953 h 1911395"/>
              <a:gd name="connsiteX342" fmla="*/ 1902628 w 3172727"/>
              <a:gd name="connsiteY342" fmla="*/ 1560173 h 1911395"/>
              <a:gd name="connsiteX343" fmla="*/ 1893094 w 3172727"/>
              <a:gd name="connsiteY343" fmla="*/ 1557433 h 1911395"/>
              <a:gd name="connsiteX344" fmla="*/ 1882136 w 3172727"/>
              <a:gd name="connsiteY344" fmla="*/ 1558419 h 1911395"/>
              <a:gd name="connsiteX345" fmla="*/ 1878519 w 3172727"/>
              <a:gd name="connsiteY345" fmla="*/ 1558200 h 1911395"/>
              <a:gd name="connsiteX346" fmla="*/ 1874356 w 3172727"/>
              <a:gd name="connsiteY346" fmla="*/ 1553707 h 1911395"/>
              <a:gd name="connsiteX347" fmla="*/ 1871177 w 3172727"/>
              <a:gd name="connsiteY347" fmla="*/ 1553050 h 1911395"/>
              <a:gd name="connsiteX348" fmla="*/ 1868218 w 3172727"/>
              <a:gd name="connsiteY348" fmla="*/ 1551296 h 1911395"/>
              <a:gd name="connsiteX349" fmla="*/ 1863397 w 3172727"/>
              <a:gd name="connsiteY349" fmla="*/ 1548009 h 1911395"/>
              <a:gd name="connsiteX350" fmla="*/ 1860766 w 3172727"/>
              <a:gd name="connsiteY350" fmla="*/ 1540338 h 1911395"/>
              <a:gd name="connsiteX351" fmla="*/ 1858356 w 3172727"/>
              <a:gd name="connsiteY351" fmla="*/ 1538036 h 1911395"/>
              <a:gd name="connsiteX352" fmla="*/ 1853315 w 3172727"/>
              <a:gd name="connsiteY352" fmla="*/ 1539242 h 1911395"/>
              <a:gd name="connsiteX353" fmla="*/ 1846411 w 3172727"/>
              <a:gd name="connsiteY353" fmla="*/ 1539461 h 1911395"/>
              <a:gd name="connsiteX354" fmla="*/ 1837863 w 3172727"/>
              <a:gd name="connsiteY354" fmla="*/ 1536173 h 1911395"/>
              <a:gd name="connsiteX355" fmla="*/ 1833042 w 3172727"/>
              <a:gd name="connsiteY355" fmla="*/ 1529270 h 1911395"/>
              <a:gd name="connsiteX356" fmla="*/ 1823726 w 3172727"/>
              <a:gd name="connsiteY356" fmla="*/ 1529489 h 1911395"/>
              <a:gd name="connsiteX357" fmla="*/ 1816604 w 3172727"/>
              <a:gd name="connsiteY357" fmla="*/ 1528831 h 1911395"/>
              <a:gd name="connsiteX358" fmla="*/ 1811234 w 3172727"/>
              <a:gd name="connsiteY358" fmla="*/ 1525763 h 1911395"/>
              <a:gd name="connsiteX359" fmla="*/ 1805206 w 3172727"/>
              <a:gd name="connsiteY359" fmla="*/ 1527516 h 1911395"/>
              <a:gd name="connsiteX360" fmla="*/ 1798961 w 3172727"/>
              <a:gd name="connsiteY360" fmla="*/ 1527735 h 1911395"/>
              <a:gd name="connsiteX361" fmla="*/ 1794029 w 3172727"/>
              <a:gd name="connsiteY361" fmla="*/ 1530694 h 1911395"/>
              <a:gd name="connsiteX362" fmla="*/ 1784495 w 3172727"/>
              <a:gd name="connsiteY362" fmla="*/ 1531352 h 1911395"/>
              <a:gd name="connsiteX363" fmla="*/ 1777591 w 3172727"/>
              <a:gd name="connsiteY363" fmla="*/ 1533543 h 1911395"/>
              <a:gd name="connsiteX364" fmla="*/ 1773427 w 3172727"/>
              <a:gd name="connsiteY364" fmla="*/ 1538036 h 1911395"/>
              <a:gd name="connsiteX365" fmla="*/ 1770249 w 3172727"/>
              <a:gd name="connsiteY365" fmla="*/ 1539023 h 1911395"/>
              <a:gd name="connsiteX366" fmla="*/ 1767290 w 3172727"/>
              <a:gd name="connsiteY366" fmla="*/ 1537927 h 1911395"/>
              <a:gd name="connsiteX367" fmla="*/ 1763674 w 3172727"/>
              <a:gd name="connsiteY367" fmla="*/ 1537708 h 1911395"/>
              <a:gd name="connsiteX368" fmla="*/ 1760386 w 3172727"/>
              <a:gd name="connsiteY368" fmla="*/ 1540009 h 1911395"/>
              <a:gd name="connsiteX369" fmla="*/ 1753044 w 3172727"/>
              <a:gd name="connsiteY369" fmla="*/ 1539680 h 1911395"/>
              <a:gd name="connsiteX370" fmla="*/ 1751290 w 3172727"/>
              <a:gd name="connsiteY370" fmla="*/ 1541324 h 1911395"/>
              <a:gd name="connsiteX371" fmla="*/ 1747893 w 3172727"/>
              <a:gd name="connsiteY371" fmla="*/ 1541105 h 1911395"/>
              <a:gd name="connsiteX372" fmla="*/ 1740551 w 3172727"/>
              <a:gd name="connsiteY372" fmla="*/ 1537269 h 1911395"/>
              <a:gd name="connsiteX373" fmla="*/ 1733428 w 3172727"/>
              <a:gd name="connsiteY373" fmla="*/ 1535187 h 1911395"/>
              <a:gd name="connsiteX374" fmla="*/ 1732003 w 3172727"/>
              <a:gd name="connsiteY374" fmla="*/ 1532557 h 1911395"/>
              <a:gd name="connsiteX375" fmla="*/ 1727181 w 3172727"/>
              <a:gd name="connsiteY375" fmla="*/ 1528174 h 1911395"/>
              <a:gd name="connsiteX376" fmla="*/ 1724223 w 3172727"/>
              <a:gd name="connsiteY376" fmla="*/ 1527954 h 1911395"/>
              <a:gd name="connsiteX377" fmla="*/ 1721264 w 3172727"/>
              <a:gd name="connsiteY377" fmla="*/ 1525544 h 1911395"/>
              <a:gd name="connsiteX378" fmla="*/ 1721483 w 3172727"/>
              <a:gd name="connsiteY378" fmla="*/ 1521160 h 1911395"/>
              <a:gd name="connsiteX379" fmla="*/ 1719072 w 3172727"/>
              <a:gd name="connsiteY379" fmla="*/ 1515790 h 1911395"/>
              <a:gd name="connsiteX380" fmla="*/ 1716771 w 3172727"/>
              <a:gd name="connsiteY380" fmla="*/ 1513160 h 1911395"/>
              <a:gd name="connsiteX381" fmla="*/ 1716771 w 3172727"/>
              <a:gd name="connsiteY381" fmla="*/ 1509654 h 1911395"/>
              <a:gd name="connsiteX382" fmla="*/ 1714360 w 3172727"/>
              <a:gd name="connsiteY382" fmla="*/ 1506366 h 1911395"/>
              <a:gd name="connsiteX383" fmla="*/ 1714360 w 3172727"/>
              <a:gd name="connsiteY383" fmla="*/ 1503188 h 1911395"/>
              <a:gd name="connsiteX384" fmla="*/ 1712607 w 3172727"/>
              <a:gd name="connsiteY384" fmla="*/ 1499353 h 1911395"/>
              <a:gd name="connsiteX385" fmla="*/ 1708771 w 3172727"/>
              <a:gd name="connsiteY385" fmla="*/ 1497818 h 1911395"/>
              <a:gd name="connsiteX386" fmla="*/ 1698580 w 3172727"/>
              <a:gd name="connsiteY386" fmla="*/ 1498147 h 1911395"/>
              <a:gd name="connsiteX387" fmla="*/ 1694415 w 3172727"/>
              <a:gd name="connsiteY387" fmla="*/ 1497490 h 1911395"/>
              <a:gd name="connsiteX388" fmla="*/ 1691018 w 3172727"/>
              <a:gd name="connsiteY388" fmla="*/ 1495846 h 1911395"/>
              <a:gd name="connsiteX389" fmla="*/ 1684881 w 3172727"/>
              <a:gd name="connsiteY389" fmla="*/ 1495188 h 1911395"/>
              <a:gd name="connsiteX390" fmla="*/ 1682581 w 3172727"/>
              <a:gd name="connsiteY390" fmla="*/ 1492997 h 1911395"/>
              <a:gd name="connsiteX391" fmla="*/ 1679292 w 3172727"/>
              <a:gd name="connsiteY391" fmla="*/ 1490805 h 1911395"/>
              <a:gd name="connsiteX392" fmla="*/ 1670635 w 3172727"/>
              <a:gd name="connsiteY392" fmla="*/ 1491024 h 1911395"/>
              <a:gd name="connsiteX393" fmla="*/ 1664608 w 3172727"/>
              <a:gd name="connsiteY393" fmla="*/ 1490476 h 1911395"/>
              <a:gd name="connsiteX394" fmla="*/ 1659019 w 3172727"/>
              <a:gd name="connsiteY394" fmla="*/ 1488613 h 1911395"/>
              <a:gd name="connsiteX395" fmla="*/ 1658142 w 3172727"/>
              <a:gd name="connsiteY395" fmla="*/ 1486969 h 1911395"/>
              <a:gd name="connsiteX396" fmla="*/ 1651677 w 3172727"/>
              <a:gd name="connsiteY396" fmla="*/ 1483901 h 1911395"/>
              <a:gd name="connsiteX397" fmla="*/ 1645321 w 3172727"/>
              <a:gd name="connsiteY397" fmla="*/ 1482257 h 1911395"/>
              <a:gd name="connsiteX398" fmla="*/ 1642143 w 3172727"/>
              <a:gd name="connsiteY398" fmla="*/ 1480066 h 1911395"/>
              <a:gd name="connsiteX399" fmla="*/ 1637431 w 3172727"/>
              <a:gd name="connsiteY399" fmla="*/ 1479846 h 1911395"/>
              <a:gd name="connsiteX400" fmla="*/ 1634363 w 3172727"/>
              <a:gd name="connsiteY400" fmla="*/ 1482586 h 1911395"/>
              <a:gd name="connsiteX401" fmla="*/ 1633705 w 3172727"/>
              <a:gd name="connsiteY401" fmla="*/ 1486312 h 1911395"/>
              <a:gd name="connsiteX402" fmla="*/ 1635130 w 3172727"/>
              <a:gd name="connsiteY402" fmla="*/ 1490367 h 1911395"/>
              <a:gd name="connsiteX403" fmla="*/ 1633376 w 3172727"/>
              <a:gd name="connsiteY403" fmla="*/ 1494312 h 1911395"/>
              <a:gd name="connsiteX404" fmla="*/ 1630965 w 3172727"/>
              <a:gd name="connsiteY404" fmla="*/ 1493435 h 1911395"/>
              <a:gd name="connsiteX405" fmla="*/ 1627020 w 3172727"/>
              <a:gd name="connsiteY405" fmla="*/ 1494860 h 1911395"/>
              <a:gd name="connsiteX406" fmla="*/ 1624609 w 3172727"/>
              <a:gd name="connsiteY406" fmla="*/ 1498805 h 1911395"/>
              <a:gd name="connsiteX407" fmla="*/ 1624609 w 3172727"/>
              <a:gd name="connsiteY407" fmla="*/ 1502421 h 1911395"/>
              <a:gd name="connsiteX408" fmla="*/ 1619787 w 3172727"/>
              <a:gd name="connsiteY408" fmla="*/ 1508010 h 1911395"/>
              <a:gd name="connsiteX409" fmla="*/ 1619569 w 3172727"/>
              <a:gd name="connsiteY409" fmla="*/ 1519845 h 1911395"/>
              <a:gd name="connsiteX410" fmla="*/ 1621322 w 3172727"/>
              <a:gd name="connsiteY410" fmla="*/ 1525763 h 1911395"/>
              <a:gd name="connsiteX411" fmla="*/ 1628445 w 3172727"/>
              <a:gd name="connsiteY411" fmla="*/ 1527626 h 1911395"/>
              <a:gd name="connsiteX412" fmla="*/ 1630856 w 3172727"/>
              <a:gd name="connsiteY412" fmla="*/ 1530804 h 1911395"/>
              <a:gd name="connsiteX413" fmla="*/ 1635348 w 3172727"/>
              <a:gd name="connsiteY413" fmla="*/ 1532338 h 1911395"/>
              <a:gd name="connsiteX414" fmla="*/ 1636225 w 3172727"/>
              <a:gd name="connsiteY414" fmla="*/ 1535516 h 1911395"/>
              <a:gd name="connsiteX415" fmla="*/ 1634801 w 3172727"/>
              <a:gd name="connsiteY415" fmla="*/ 1543297 h 1911395"/>
              <a:gd name="connsiteX416" fmla="*/ 1634582 w 3172727"/>
              <a:gd name="connsiteY416" fmla="*/ 1550639 h 1911395"/>
              <a:gd name="connsiteX417" fmla="*/ 1639404 w 3172727"/>
              <a:gd name="connsiteY417" fmla="*/ 1553926 h 1911395"/>
              <a:gd name="connsiteX418" fmla="*/ 1642034 w 3172727"/>
              <a:gd name="connsiteY418" fmla="*/ 1556885 h 1911395"/>
              <a:gd name="connsiteX419" fmla="*/ 1637540 w 3172727"/>
              <a:gd name="connsiteY419" fmla="*/ 1564118 h 1911395"/>
              <a:gd name="connsiteX420" fmla="*/ 1629431 w 3172727"/>
              <a:gd name="connsiteY420" fmla="*/ 1565214 h 1911395"/>
              <a:gd name="connsiteX421" fmla="*/ 1624938 w 3172727"/>
              <a:gd name="connsiteY421" fmla="*/ 1564337 h 1911395"/>
              <a:gd name="connsiteX422" fmla="*/ 1623842 w 3172727"/>
              <a:gd name="connsiteY422" fmla="*/ 1565542 h 1911395"/>
              <a:gd name="connsiteX423" fmla="*/ 1619349 w 3172727"/>
              <a:gd name="connsiteY423" fmla="*/ 1566090 h 1911395"/>
              <a:gd name="connsiteX424" fmla="*/ 1615295 w 3172727"/>
              <a:gd name="connsiteY424" fmla="*/ 1564227 h 1911395"/>
              <a:gd name="connsiteX425" fmla="*/ 1604884 w 3172727"/>
              <a:gd name="connsiteY425" fmla="*/ 1564008 h 1911395"/>
              <a:gd name="connsiteX426" fmla="*/ 1601049 w 3172727"/>
              <a:gd name="connsiteY426" fmla="*/ 1565214 h 1911395"/>
              <a:gd name="connsiteX427" fmla="*/ 1597432 w 3172727"/>
              <a:gd name="connsiteY427" fmla="*/ 1562584 h 1911395"/>
              <a:gd name="connsiteX428" fmla="*/ 1592939 w 3172727"/>
              <a:gd name="connsiteY428" fmla="*/ 1561378 h 1911395"/>
              <a:gd name="connsiteX429" fmla="*/ 1588774 w 3172727"/>
              <a:gd name="connsiteY429" fmla="*/ 1561926 h 1911395"/>
              <a:gd name="connsiteX430" fmla="*/ 1583624 w 3172727"/>
              <a:gd name="connsiteY430" fmla="*/ 1565762 h 1911395"/>
              <a:gd name="connsiteX431" fmla="*/ 1578802 w 3172727"/>
              <a:gd name="connsiteY431" fmla="*/ 1567515 h 1911395"/>
              <a:gd name="connsiteX432" fmla="*/ 1575625 w 3172727"/>
              <a:gd name="connsiteY432" fmla="*/ 1569268 h 1911395"/>
              <a:gd name="connsiteX433" fmla="*/ 1566967 w 3172727"/>
              <a:gd name="connsiteY433" fmla="*/ 1565323 h 1911395"/>
              <a:gd name="connsiteX434" fmla="*/ 1562474 w 3172727"/>
              <a:gd name="connsiteY434" fmla="*/ 1561707 h 1911395"/>
              <a:gd name="connsiteX435" fmla="*/ 1550639 w 3172727"/>
              <a:gd name="connsiteY435" fmla="*/ 1554913 h 1911395"/>
              <a:gd name="connsiteX436" fmla="*/ 1549214 w 3172727"/>
              <a:gd name="connsiteY436" fmla="*/ 1551735 h 1911395"/>
              <a:gd name="connsiteX437" fmla="*/ 1548338 w 3172727"/>
              <a:gd name="connsiteY437" fmla="*/ 1547789 h 1911395"/>
              <a:gd name="connsiteX438" fmla="*/ 1546804 w 3172727"/>
              <a:gd name="connsiteY438" fmla="*/ 1543954 h 1911395"/>
              <a:gd name="connsiteX439" fmla="*/ 1539132 w 3172727"/>
              <a:gd name="connsiteY439" fmla="*/ 1544502 h 1911395"/>
              <a:gd name="connsiteX440" fmla="*/ 1535516 w 3172727"/>
              <a:gd name="connsiteY440" fmla="*/ 1546913 h 1911395"/>
              <a:gd name="connsiteX441" fmla="*/ 1531133 w 3172727"/>
              <a:gd name="connsiteY441" fmla="*/ 1546584 h 1911395"/>
              <a:gd name="connsiteX442" fmla="*/ 1528502 w 3172727"/>
              <a:gd name="connsiteY442" fmla="*/ 1547461 h 1911395"/>
              <a:gd name="connsiteX443" fmla="*/ 1523462 w 3172727"/>
              <a:gd name="connsiteY443" fmla="*/ 1547789 h 1911395"/>
              <a:gd name="connsiteX444" fmla="*/ 1520722 w 3172727"/>
              <a:gd name="connsiteY444" fmla="*/ 1544831 h 1911395"/>
              <a:gd name="connsiteX445" fmla="*/ 1520174 w 3172727"/>
              <a:gd name="connsiteY445" fmla="*/ 1542091 h 1911395"/>
              <a:gd name="connsiteX446" fmla="*/ 1517215 w 3172727"/>
              <a:gd name="connsiteY446" fmla="*/ 1538146 h 1911395"/>
              <a:gd name="connsiteX447" fmla="*/ 1516010 w 3172727"/>
              <a:gd name="connsiteY447" fmla="*/ 1537927 h 1911395"/>
              <a:gd name="connsiteX448" fmla="*/ 1512393 w 3172727"/>
              <a:gd name="connsiteY448" fmla="*/ 1540228 h 1911395"/>
              <a:gd name="connsiteX449" fmla="*/ 1506805 w 3172727"/>
              <a:gd name="connsiteY449" fmla="*/ 1539899 h 1911395"/>
              <a:gd name="connsiteX450" fmla="*/ 1502860 w 3172727"/>
              <a:gd name="connsiteY450" fmla="*/ 1540118 h 1911395"/>
              <a:gd name="connsiteX451" fmla="*/ 1498147 w 3172727"/>
              <a:gd name="connsiteY451" fmla="*/ 1541324 h 1911395"/>
              <a:gd name="connsiteX452" fmla="*/ 1489599 w 3172727"/>
              <a:gd name="connsiteY452" fmla="*/ 1542310 h 1911395"/>
              <a:gd name="connsiteX453" fmla="*/ 1485764 w 3172727"/>
              <a:gd name="connsiteY453" fmla="*/ 1543845 h 1911395"/>
              <a:gd name="connsiteX454" fmla="*/ 1483353 w 3172727"/>
              <a:gd name="connsiteY454" fmla="*/ 1550091 h 1911395"/>
              <a:gd name="connsiteX455" fmla="*/ 1480066 w 3172727"/>
              <a:gd name="connsiteY455" fmla="*/ 1551844 h 1911395"/>
              <a:gd name="connsiteX456" fmla="*/ 1472066 w 3172727"/>
              <a:gd name="connsiteY456" fmla="*/ 1549543 h 1911395"/>
              <a:gd name="connsiteX457" fmla="*/ 1470532 w 3172727"/>
              <a:gd name="connsiteY457" fmla="*/ 1551625 h 1911395"/>
              <a:gd name="connsiteX458" fmla="*/ 1470751 w 3172727"/>
              <a:gd name="connsiteY458" fmla="*/ 1555132 h 1911395"/>
              <a:gd name="connsiteX459" fmla="*/ 1473381 w 3172727"/>
              <a:gd name="connsiteY459" fmla="*/ 1556995 h 1911395"/>
              <a:gd name="connsiteX460" fmla="*/ 1471299 w 3172727"/>
              <a:gd name="connsiteY460" fmla="*/ 1558858 h 1911395"/>
              <a:gd name="connsiteX461" fmla="*/ 1468011 w 3172727"/>
              <a:gd name="connsiteY461" fmla="*/ 1563570 h 1911395"/>
              <a:gd name="connsiteX462" fmla="*/ 1464066 w 3172727"/>
              <a:gd name="connsiteY462" fmla="*/ 1564556 h 1911395"/>
              <a:gd name="connsiteX463" fmla="*/ 1460121 w 3172727"/>
              <a:gd name="connsiteY463" fmla="*/ 1568392 h 1911395"/>
              <a:gd name="connsiteX464" fmla="*/ 1459902 w 3172727"/>
              <a:gd name="connsiteY464" fmla="*/ 1571679 h 1911395"/>
              <a:gd name="connsiteX465" fmla="*/ 1453656 w 3172727"/>
              <a:gd name="connsiteY465" fmla="*/ 1574638 h 1911395"/>
              <a:gd name="connsiteX466" fmla="*/ 1451902 w 3172727"/>
              <a:gd name="connsiteY466" fmla="*/ 1579460 h 1911395"/>
              <a:gd name="connsiteX467" fmla="*/ 1451574 w 3172727"/>
              <a:gd name="connsiteY467" fmla="*/ 1584282 h 1911395"/>
              <a:gd name="connsiteX468" fmla="*/ 1443902 w 3172727"/>
              <a:gd name="connsiteY468" fmla="*/ 1587021 h 1911395"/>
              <a:gd name="connsiteX469" fmla="*/ 1439738 w 3172727"/>
              <a:gd name="connsiteY469" fmla="*/ 1591514 h 1911395"/>
              <a:gd name="connsiteX470" fmla="*/ 1438204 w 3172727"/>
              <a:gd name="connsiteY470" fmla="*/ 1593925 h 1911395"/>
              <a:gd name="connsiteX471" fmla="*/ 1427135 w 3172727"/>
              <a:gd name="connsiteY471" fmla="*/ 1593377 h 1911395"/>
              <a:gd name="connsiteX472" fmla="*/ 1422752 w 3172727"/>
              <a:gd name="connsiteY472" fmla="*/ 1595679 h 1911395"/>
              <a:gd name="connsiteX473" fmla="*/ 1418917 w 3172727"/>
              <a:gd name="connsiteY473" fmla="*/ 1604555 h 1911395"/>
              <a:gd name="connsiteX474" fmla="*/ 1418917 w 3172727"/>
              <a:gd name="connsiteY474" fmla="*/ 1605103 h 1911395"/>
              <a:gd name="connsiteX475" fmla="*/ 1416944 w 3172727"/>
              <a:gd name="connsiteY475" fmla="*/ 1605103 h 1911395"/>
              <a:gd name="connsiteX476" fmla="*/ 1412122 w 3172727"/>
              <a:gd name="connsiteY476" fmla="*/ 1603350 h 1911395"/>
              <a:gd name="connsiteX477" fmla="*/ 1409164 w 3172727"/>
              <a:gd name="connsiteY477" fmla="*/ 1603350 h 1911395"/>
              <a:gd name="connsiteX478" fmla="*/ 1407958 w 3172727"/>
              <a:gd name="connsiteY478" fmla="*/ 1601925 h 1911395"/>
              <a:gd name="connsiteX479" fmla="*/ 1400835 w 3172727"/>
              <a:gd name="connsiteY479" fmla="*/ 1599514 h 1911395"/>
              <a:gd name="connsiteX480" fmla="*/ 1395466 w 3172727"/>
              <a:gd name="connsiteY480" fmla="*/ 1594802 h 1911395"/>
              <a:gd name="connsiteX481" fmla="*/ 1391959 w 3172727"/>
              <a:gd name="connsiteY481" fmla="*/ 1593925 h 1911395"/>
              <a:gd name="connsiteX482" fmla="*/ 1390534 w 3172727"/>
              <a:gd name="connsiteY482" fmla="*/ 1589980 h 1911395"/>
              <a:gd name="connsiteX483" fmla="*/ 1392616 w 3172727"/>
              <a:gd name="connsiteY483" fmla="*/ 1584062 h 1911395"/>
              <a:gd name="connsiteX484" fmla="*/ 1389986 w 3172727"/>
              <a:gd name="connsiteY484" fmla="*/ 1582857 h 1911395"/>
              <a:gd name="connsiteX485" fmla="*/ 1385274 w 3172727"/>
              <a:gd name="connsiteY485" fmla="*/ 1585487 h 1911395"/>
              <a:gd name="connsiteX486" fmla="*/ 1382863 w 3172727"/>
              <a:gd name="connsiteY486" fmla="*/ 1589651 h 1911395"/>
              <a:gd name="connsiteX487" fmla="*/ 1377713 w 3172727"/>
              <a:gd name="connsiteY487" fmla="*/ 1591185 h 1911395"/>
              <a:gd name="connsiteX488" fmla="*/ 1366315 w 3172727"/>
              <a:gd name="connsiteY488" fmla="*/ 1591953 h 1911395"/>
              <a:gd name="connsiteX489" fmla="*/ 1362480 w 3172727"/>
              <a:gd name="connsiteY489" fmla="*/ 1594035 h 1911395"/>
              <a:gd name="connsiteX490" fmla="*/ 1361165 w 3172727"/>
              <a:gd name="connsiteY490" fmla="*/ 1596226 h 1911395"/>
              <a:gd name="connsiteX491" fmla="*/ 1357549 w 3172727"/>
              <a:gd name="connsiteY491" fmla="*/ 1594473 h 1911395"/>
              <a:gd name="connsiteX492" fmla="*/ 1352727 w 3172727"/>
              <a:gd name="connsiteY492" fmla="*/ 1592500 h 1911395"/>
              <a:gd name="connsiteX493" fmla="*/ 1350535 w 3172727"/>
              <a:gd name="connsiteY493" fmla="*/ 1592500 h 1911395"/>
              <a:gd name="connsiteX494" fmla="*/ 1349439 w 3172727"/>
              <a:gd name="connsiteY494" fmla="*/ 1591405 h 1911395"/>
              <a:gd name="connsiteX495" fmla="*/ 1347138 w 3172727"/>
              <a:gd name="connsiteY495" fmla="*/ 1589103 h 1911395"/>
              <a:gd name="connsiteX496" fmla="*/ 1345823 w 3172727"/>
              <a:gd name="connsiteY496" fmla="*/ 1585925 h 1911395"/>
              <a:gd name="connsiteX497" fmla="*/ 1345823 w 3172727"/>
              <a:gd name="connsiteY497" fmla="*/ 1582090 h 1911395"/>
              <a:gd name="connsiteX498" fmla="*/ 1346590 w 3172727"/>
              <a:gd name="connsiteY498" fmla="*/ 1579789 h 1911395"/>
              <a:gd name="connsiteX499" fmla="*/ 1346371 w 3172727"/>
              <a:gd name="connsiteY499" fmla="*/ 1577049 h 1911395"/>
              <a:gd name="connsiteX500" fmla="*/ 1342865 w 3172727"/>
              <a:gd name="connsiteY500" fmla="*/ 1575405 h 1911395"/>
              <a:gd name="connsiteX501" fmla="*/ 1341111 w 3172727"/>
              <a:gd name="connsiteY501" fmla="*/ 1575405 h 1911395"/>
              <a:gd name="connsiteX502" fmla="*/ 1335522 w 3172727"/>
              <a:gd name="connsiteY502" fmla="*/ 1571789 h 1911395"/>
              <a:gd name="connsiteX503" fmla="*/ 1330481 w 3172727"/>
              <a:gd name="connsiteY503" fmla="*/ 1570364 h 1911395"/>
              <a:gd name="connsiteX504" fmla="*/ 1328180 w 3172727"/>
              <a:gd name="connsiteY504" fmla="*/ 1570145 h 1911395"/>
              <a:gd name="connsiteX505" fmla="*/ 1325660 w 3172727"/>
              <a:gd name="connsiteY505" fmla="*/ 1564556 h 1911395"/>
              <a:gd name="connsiteX506" fmla="*/ 1321714 w 3172727"/>
              <a:gd name="connsiteY506" fmla="*/ 1557543 h 1911395"/>
              <a:gd name="connsiteX507" fmla="*/ 1314591 w 3172727"/>
              <a:gd name="connsiteY507" fmla="*/ 1552282 h 1911395"/>
              <a:gd name="connsiteX508" fmla="*/ 1307358 w 3172727"/>
              <a:gd name="connsiteY508" fmla="*/ 1550420 h 1911395"/>
              <a:gd name="connsiteX509" fmla="*/ 1298811 w 3172727"/>
              <a:gd name="connsiteY509" fmla="*/ 1550420 h 1911395"/>
              <a:gd name="connsiteX510" fmla="*/ 1290811 w 3172727"/>
              <a:gd name="connsiteY510" fmla="*/ 1551515 h 1911395"/>
              <a:gd name="connsiteX511" fmla="*/ 1289935 w 3172727"/>
              <a:gd name="connsiteY511" fmla="*/ 1554036 h 1911395"/>
              <a:gd name="connsiteX512" fmla="*/ 1291469 w 3172727"/>
              <a:gd name="connsiteY512" fmla="*/ 1556556 h 1911395"/>
              <a:gd name="connsiteX513" fmla="*/ 1290263 w 3172727"/>
              <a:gd name="connsiteY513" fmla="*/ 1558748 h 1911395"/>
              <a:gd name="connsiteX514" fmla="*/ 1285551 w 3172727"/>
              <a:gd name="connsiteY514" fmla="*/ 1560611 h 1911395"/>
              <a:gd name="connsiteX515" fmla="*/ 1281496 w 3172727"/>
              <a:gd name="connsiteY515" fmla="*/ 1559734 h 1911395"/>
              <a:gd name="connsiteX516" fmla="*/ 1276346 w 3172727"/>
              <a:gd name="connsiteY516" fmla="*/ 1562036 h 1911395"/>
              <a:gd name="connsiteX517" fmla="*/ 1270209 w 3172727"/>
              <a:gd name="connsiteY517" fmla="*/ 1558638 h 1911395"/>
              <a:gd name="connsiteX518" fmla="*/ 1266155 w 3172727"/>
              <a:gd name="connsiteY518" fmla="*/ 1559296 h 1911395"/>
              <a:gd name="connsiteX519" fmla="*/ 1262866 w 3172727"/>
              <a:gd name="connsiteY519" fmla="*/ 1561488 h 1911395"/>
              <a:gd name="connsiteX520" fmla="*/ 1258593 w 3172727"/>
              <a:gd name="connsiteY520" fmla="*/ 1561488 h 1911395"/>
              <a:gd name="connsiteX521" fmla="*/ 1255086 w 3172727"/>
              <a:gd name="connsiteY521" fmla="*/ 1557871 h 1911395"/>
              <a:gd name="connsiteX522" fmla="*/ 1249607 w 3172727"/>
              <a:gd name="connsiteY522" fmla="*/ 1556447 h 1911395"/>
              <a:gd name="connsiteX523" fmla="*/ 1249168 w 3172727"/>
              <a:gd name="connsiteY523" fmla="*/ 1553159 h 1911395"/>
              <a:gd name="connsiteX524" fmla="*/ 1249826 w 3172727"/>
              <a:gd name="connsiteY524" fmla="*/ 1549872 h 1911395"/>
              <a:gd name="connsiteX525" fmla="*/ 1242922 w 3172727"/>
              <a:gd name="connsiteY525" fmla="*/ 1546584 h 1911395"/>
              <a:gd name="connsiteX526" fmla="*/ 1239196 w 3172727"/>
              <a:gd name="connsiteY526" fmla="*/ 1548447 h 1911395"/>
              <a:gd name="connsiteX527" fmla="*/ 1239416 w 3172727"/>
              <a:gd name="connsiteY527" fmla="*/ 1553707 h 1911395"/>
              <a:gd name="connsiteX528" fmla="*/ 1240621 w 3172727"/>
              <a:gd name="connsiteY528" fmla="*/ 1554803 h 1911395"/>
              <a:gd name="connsiteX529" fmla="*/ 1239634 w 3172727"/>
              <a:gd name="connsiteY529" fmla="*/ 1557652 h 1911395"/>
              <a:gd name="connsiteX530" fmla="*/ 1235689 w 3172727"/>
              <a:gd name="connsiteY530" fmla="*/ 1560173 h 1911395"/>
              <a:gd name="connsiteX531" fmla="*/ 1229772 w 3172727"/>
              <a:gd name="connsiteY531" fmla="*/ 1561159 h 1911395"/>
              <a:gd name="connsiteX532" fmla="*/ 1170705 w 3172727"/>
              <a:gd name="connsiteY532" fmla="*/ 1487189 h 1911395"/>
              <a:gd name="connsiteX533" fmla="*/ 1127419 w 3172727"/>
              <a:gd name="connsiteY533" fmla="*/ 1454642 h 1911395"/>
              <a:gd name="connsiteX534" fmla="*/ 1125556 w 3172727"/>
              <a:gd name="connsiteY534" fmla="*/ 1451025 h 1911395"/>
              <a:gd name="connsiteX535" fmla="*/ 1129391 w 3172727"/>
              <a:gd name="connsiteY535" fmla="*/ 1450039 h 1911395"/>
              <a:gd name="connsiteX536" fmla="*/ 1133446 w 3172727"/>
              <a:gd name="connsiteY536" fmla="*/ 1445656 h 1911395"/>
              <a:gd name="connsiteX537" fmla="*/ 1133665 w 3172727"/>
              <a:gd name="connsiteY537" fmla="*/ 1441382 h 1911395"/>
              <a:gd name="connsiteX538" fmla="*/ 1130925 w 3172727"/>
              <a:gd name="connsiteY538" fmla="*/ 1439738 h 1911395"/>
              <a:gd name="connsiteX539" fmla="*/ 1124789 w 3172727"/>
              <a:gd name="connsiteY539" fmla="*/ 1441710 h 1911395"/>
              <a:gd name="connsiteX540" fmla="*/ 1119638 w 3172727"/>
              <a:gd name="connsiteY540" fmla="*/ 1443135 h 1911395"/>
              <a:gd name="connsiteX541" fmla="*/ 1115912 w 3172727"/>
              <a:gd name="connsiteY541" fmla="*/ 1446971 h 1911395"/>
              <a:gd name="connsiteX542" fmla="*/ 1112077 w 3172727"/>
              <a:gd name="connsiteY542" fmla="*/ 1448395 h 1911395"/>
              <a:gd name="connsiteX543" fmla="*/ 1106707 w 3172727"/>
              <a:gd name="connsiteY543" fmla="*/ 1453655 h 1911395"/>
              <a:gd name="connsiteX544" fmla="*/ 1106269 w 3172727"/>
              <a:gd name="connsiteY544" fmla="*/ 1457272 h 1911395"/>
              <a:gd name="connsiteX545" fmla="*/ 1102652 w 3172727"/>
              <a:gd name="connsiteY545" fmla="*/ 1460231 h 1911395"/>
              <a:gd name="connsiteX546" fmla="*/ 1100680 w 3172727"/>
              <a:gd name="connsiteY546" fmla="*/ 1464395 h 1911395"/>
              <a:gd name="connsiteX547" fmla="*/ 1096187 w 3172727"/>
              <a:gd name="connsiteY547" fmla="*/ 1467463 h 1911395"/>
              <a:gd name="connsiteX548" fmla="*/ 1089173 w 3172727"/>
              <a:gd name="connsiteY548" fmla="*/ 1468449 h 1911395"/>
              <a:gd name="connsiteX549" fmla="*/ 1084680 w 3172727"/>
              <a:gd name="connsiteY549" fmla="*/ 1470093 h 1911395"/>
              <a:gd name="connsiteX550" fmla="*/ 1085666 w 3172727"/>
              <a:gd name="connsiteY550" fmla="*/ 1475572 h 1911395"/>
              <a:gd name="connsiteX551" fmla="*/ 1082708 w 3172727"/>
              <a:gd name="connsiteY551" fmla="*/ 1477655 h 1911395"/>
              <a:gd name="connsiteX552" fmla="*/ 1080406 w 3172727"/>
              <a:gd name="connsiteY552" fmla="*/ 1476120 h 1911395"/>
              <a:gd name="connsiteX553" fmla="*/ 1070763 w 3172727"/>
              <a:gd name="connsiteY553" fmla="*/ 1473819 h 1911395"/>
              <a:gd name="connsiteX554" fmla="*/ 1065284 w 3172727"/>
              <a:gd name="connsiteY554" fmla="*/ 1475244 h 1911395"/>
              <a:gd name="connsiteX555" fmla="*/ 1062544 w 3172727"/>
              <a:gd name="connsiteY555" fmla="*/ 1478641 h 1911395"/>
              <a:gd name="connsiteX556" fmla="*/ 1059256 w 3172727"/>
              <a:gd name="connsiteY556" fmla="*/ 1478860 h 1911395"/>
              <a:gd name="connsiteX557" fmla="*/ 1056078 w 3172727"/>
              <a:gd name="connsiteY557" fmla="*/ 1474586 h 1911395"/>
              <a:gd name="connsiteX558" fmla="*/ 1056078 w 3172727"/>
              <a:gd name="connsiteY558" fmla="*/ 1468340 h 1911395"/>
              <a:gd name="connsiteX559" fmla="*/ 1059147 w 3172727"/>
              <a:gd name="connsiteY559" fmla="*/ 1465710 h 1911395"/>
              <a:gd name="connsiteX560" fmla="*/ 1061119 w 3172727"/>
              <a:gd name="connsiteY560" fmla="*/ 1460998 h 1911395"/>
              <a:gd name="connsiteX561" fmla="*/ 1058380 w 3172727"/>
              <a:gd name="connsiteY561" fmla="*/ 1459463 h 1911395"/>
              <a:gd name="connsiteX562" fmla="*/ 1054763 w 3172727"/>
              <a:gd name="connsiteY562" fmla="*/ 1462422 h 1911395"/>
              <a:gd name="connsiteX563" fmla="*/ 1051585 w 3172727"/>
              <a:gd name="connsiteY563" fmla="*/ 1462422 h 1911395"/>
              <a:gd name="connsiteX564" fmla="*/ 1042599 w 3172727"/>
              <a:gd name="connsiteY564" fmla="*/ 1458039 h 1911395"/>
              <a:gd name="connsiteX565" fmla="*/ 1037339 w 3172727"/>
              <a:gd name="connsiteY565" fmla="*/ 1459135 h 1911395"/>
              <a:gd name="connsiteX566" fmla="*/ 1038654 w 3172727"/>
              <a:gd name="connsiteY566" fmla="*/ 1461874 h 1911395"/>
              <a:gd name="connsiteX567" fmla="*/ 1041394 w 3172727"/>
              <a:gd name="connsiteY567" fmla="*/ 1463080 h 1911395"/>
              <a:gd name="connsiteX568" fmla="*/ 1037887 w 3172727"/>
              <a:gd name="connsiteY568" fmla="*/ 1466806 h 1911395"/>
              <a:gd name="connsiteX569" fmla="*/ 1035038 w 3172727"/>
              <a:gd name="connsiteY569" fmla="*/ 1467025 h 1911395"/>
              <a:gd name="connsiteX570" fmla="*/ 1031860 w 3172727"/>
              <a:gd name="connsiteY570" fmla="*/ 1460998 h 1911395"/>
              <a:gd name="connsiteX571" fmla="*/ 1030874 w 3172727"/>
              <a:gd name="connsiteY571" fmla="*/ 1453217 h 1911395"/>
              <a:gd name="connsiteX572" fmla="*/ 1022655 w 3172727"/>
              <a:gd name="connsiteY572" fmla="*/ 1447190 h 1911395"/>
              <a:gd name="connsiteX573" fmla="*/ 1021121 w 3172727"/>
              <a:gd name="connsiteY573" fmla="*/ 1448286 h 1911395"/>
              <a:gd name="connsiteX574" fmla="*/ 1022983 w 3172727"/>
              <a:gd name="connsiteY574" fmla="*/ 1453107 h 1911395"/>
              <a:gd name="connsiteX575" fmla="*/ 1022436 w 3172727"/>
              <a:gd name="connsiteY575" fmla="*/ 1456833 h 1911395"/>
              <a:gd name="connsiteX576" fmla="*/ 1019477 w 3172727"/>
              <a:gd name="connsiteY576" fmla="*/ 1456833 h 1911395"/>
              <a:gd name="connsiteX577" fmla="*/ 1017942 w 3172727"/>
              <a:gd name="connsiteY577" fmla="*/ 1452012 h 1911395"/>
              <a:gd name="connsiteX578" fmla="*/ 1014874 w 3172727"/>
              <a:gd name="connsiteY578" fmla="*/ 1453327 h 1911395"/>
              <a:gd name="connsiteX579" fmla="*/ 1013997 w 3172727"/>
              <a:gd name="connsiteY579" fmla="*/ 1457929 h 1911395"/>
              <a:gd name="connsiteX580" fmla="*/ 1011258 w 3172727"/>
              <a:gd name="connsiteY580" fmla="*/ 1458916 h 1911395"/>
              <a:gd name="connsiteX581" fmla="*/ 1007532 w 3172727"/>
              <a:gd name="connsiteY581" fmla="*/ 1455847 h 1911395"/>
              <a:gd name="connsiteX582" fmla="*/ 1002272 w 3172727"/>
              <a:gd name="connsiteY582" fmla="*/ 1459025 h 1911395"/>
              <a:gd name="connsiteX583" fmla="*/ 999422 w 3172727"/>
              <a:gd name="connsiteY583" fmla="*/ 1456943 h 1911395"/>
              <a:gd name="connsiteX584" fmla="*/ 997231 w 3172727"/>
              <a:gd name="connsiteY584" fmla="*/ 1452450 h 1911395"/>
              <a:gd name="connsiteX585" fmla="*/ 1000956 w 3172727"/>
              <a:gd name="connsiteY585" fmla="*/ 1451354 h 1911395"/>
              <a:gd name="connsiteX586" fmla="*/ 1001176 w 3172727"/>
              <a:gd name="connsiteY586" fmla="*/ 1449491 h 1911395"/>
              <a:gd name="connsiteX587" fmla="*/ 1000190 w 3172727"/>
              <a:gd name="connsiteY587" fmla="*/ 1444998 h 1911395"/>
              <a:gd name="connsiteX588" fmla="*/ 1001395 w 3172727"/>
              <a:gd name="connsiteY588" fmla="*/ 1440834 h 1911395"/>
              <a:gd name="connsiteX589" fmla="*/ 1000847 w 3172727"/>
              <a:gd name="connsiteY589" fmla="*/ 1438094 h 1911395"/>
              <a:gd name="connsiteX590" fmla="*/ 997669 w 3172727"/>
              <a:gd name="connsiteY590" fmla="*/ 1436341 h 1911395"/>
              <a:gd name="connsiteX591" fmla="*/ 994382 w 3172727"/>
              <a:gd name="connsiteY591" fmla="*/ 1432177 h 1911395"/>
              <a:gd name="connsiteX592" fmla="*/ 992628 w 3172727"/>
              <a:gd name="connsiteY592" fmla="*/ 1427245 h 1911395"/>
              <a:gd name="connsiteX593" fmla="*/ 990765 w 3172727"/>
              <a:gd name="connsiteY593" fmla="*/ 1425711 h 1911395"/>
              <a:gd name="connsiteX594" fmla="*/ 988793 w 3172727"/>
              <a:gd name="connsiteY594" fmla="*/ 1419793 h 1911395"/>
              <a:gd name="connsiteX595" fmla="*/ 983861 w 3172727"/>
              <a:gd name="connsiteY595" fmla="*/ 1419355 h 1911395"/>
              <a:gd name="connsiteX596" fmla="*/ 978601 w 3172727"/>
              <a:gd name="connsiteY596" fmla="*/ 1421656 h 1911395"/>
              <a:gd name="connsiteX597" fmla="*/ 972903 w 3172727"/>
              <a:gd name="connsiteY597" fmla="*/ 1421656 h 1911395"/>
              <a:gd name="connsiteX598" fmla="*/ 967095 w 3172727"/>
              <a:gd name="connsiteY598" fmla="*/ 1417821 h 1911395"/>
              <a:gd name="connsiteX599" fmla="*/ 960520 w 3172727"/>
              <a:gd name="connsiteY599" fmla="*/ 1418478 h 1911395"/>
              <a:gd name="connsiteX600" fmla="*/ 954602 w 3172727"/>
              <a:gd name="connsiteY600" fmla="*/ 1416067 h 1911395"/>
              <a:gd name="connsiteX601" fmla="*/ 950985 w 3172727"/>
              <a:gd name="connsiteY601" fmla="*/ 1417273 h 1911395"/>
              <a:gd name="connsiteX602" fmla="*/ 948027 w 3172727"/>
              <a:gd name="connsiteY602" fmla="*/ 1416725 h 1911395"/>
              <a:gd name="connsiteX603" fmla="*/ 943643 w 3172727"/>
              <a:gd name="connsiteY603" fmla="*/ 1419136 h 1911395"/>
              <a:gd name="connsiteX604" fmla="*/ 942328 w 3172727"/>
              <a:gd name="connsiteY604" fmla="*/ 1423848 h 1911395"/>
              <a:gd name="connsiteX605" fmla="*/ 935863 w 3172727"/>
              <a:gd name="connsiteY605" fmla="*/ 1424177 h 1911395"/>
              <a:gd name="connsiteX606" fmla="*/ 933233 w 3172727"/>
              <a:gd name="connsiteY606" fmla="*/ 1425601 h 1911395"/>
              <a:gd name="connsiteX607" fmla="*/ 935534 w 3172727"/>
              <a:gd name="connsiteY607" fmla="*/ 1429218 h 1911395"/>
              <a:gd name="connsiteX608" fmla="*/ 935753 w 3172727"/>
              <a:gd name="connsiteY608" fmla="*/ 1432724 h 1911395"/>
              <a:gd name="connsiteX609" fmla="*/ 929397 w 3172727"/>
              <a:gd name="connsiteY609" fmla="*/ 1434149 h 1911395"/>
              <a:gd name="connsiteX610" fmla="*/ 926219 w 3172727"/>
              <a:gd name="connsiteY610" fmla="*/ 1433272 h 1911395"/>
              <a:gd name="connsiteX611" fmla="*/ 922931 w 3172727"/>
              <a:gd name="connsiteY611" fmla="*/ 1437656 h 1911395"/>
              <a:gd name="connsiteX612" fmla="*/ 917233 w 3172727"/>
              <a:gd name="connsiteY612" fmla="*/ 1438752 h 1911395"/>
              <a:gd name="connsiteX613" fmla="*/ 914932 w 3172727"/>
              <a:gd name="connsiteY613" fmla="*/ 1440286 h 1911395"/>
              <a:gd name="connsiteX614" fmla="*/ 912630 w 3172727"/>
              <a:gd name="connsiteY614" fmla="*/ 1440286 h 1911395"/>
              <a:gd name="connsiteX615" fmla="*/ 902439 w 3172727"/>
              <a:gd name="connsiteY615" fmla="*/ 1447190 h 1911395"/>
              <a:gd name="connsiteX616" fmla="*/ 897069 w 3172727"/>
              <a:gd name="connsiteY616" fmla="*/ 1448943 h 1911395"/>
              <a:gd name="connsiteX617" fmla="*/ 892576 w 3172727"/>
              <a:gd name="connsiteY617" fmla="*/ 1451573 h 1911395"/>
              <a:gd name="connsiteX618" fmla="*/ 889070 w 3172727"/>
              <a:gd name="connsiteY618" fmla="*/ 1450916 h 1911395"/>
              <a:gd name="connsiteX619" fmla="*/ 886440 w 3172727"/>
              <a:gd name="connsiteY619" fmla="*/ 1448505 h 1911395"/>
              <a:gd name="connsiteX620" fmla="*/ 883371 w 3172727"/>
              <a:gd name="connsiteY620" fmla="*/ 1451135 h 1911395"/>
              <a:gd name="connsiteX621" fmla="*/ 882714 w 3172727"/>
              <a:gd name="connsiteY621" fmla="*/ 1454313 h 1911395"/>
              <a:gd name="connsiteX622" fmla="*/ 877563 w 3172727"/>
              <a:gd name="connsiteY622" fmla="*/ 1454313 h 1911395"/>
              <a:gd name="connsiteX623" fmla="*/ 874823 w 3172727"/>
              <a:gd name="connsiteY623" fmla="*/ 1456724 h 1911395"/>
              <a:gd name="connsiteX624" fmla="*/ 875043 w 3172727"/>
              <a:gd name="connsiteY624" fmla="*/ 1461765 h 1911395"/>
              <a:gd name="connsiteX625" fmla="*/ 873180 w 3172727"/>
              <a:gd name="connsiteY625" fmla="*/ 1463518 h 1911395"/>
              <a:gd name="connsiteX626" fmla="*/ 869892 w 3172727"/>
              <a:gd name="connsiteY626" fmla="*/ 1462093 h 1911395"/>
              <a:gd name="connsiteX627" fmla="*/ 866385 w 3172727"/>
              <a:gd name="connsiteY627" fmla="*/ 1462422 h 1911395"/>
              <a:gd name="connsiteX628" fmla="*/ 862550 w 3172727"/>
              <a:gd name="connsiteY628" fmla="*/ 1465052 h 1911395"/>
              <a:gd name="connsiteX629" fmla="*/ 856632 w 3172727"/>
              <a:gd name="connsiteY629" fmla="*/ 1465271 h 1911395"/>
              <a:gd name="connsiteX630" fmla="*/ 850167 w 3172727"/>
              <a:gd name="connsiteY630" fmla="*/ 1469216 h 1911395"/>
              <a:gd name="connsiteX631" fmla="*/ 848961 w 3172727"/>
              <a:gd name="connsiteY631" fmla="*/ 1471299 h 1911395"/>
              <a:gd name="connsiteX632" fmla="*/ 842605 w 3172727"/>
              <a:gd name="connsiteY632" fmla="*/ 1471847 h 1911395"/>
              <a:gd name="connsiteX633" fmla="*/ 836578 w 3172727"/>
              <a:gd name="connsiteY633" fmla="*/ 1474805 h 1911395"/>
              <a:gd name="connsiteX634" fmla="*/ 830989 w 3172727"/>
              <a:gd name="connsiteY634" fmla="*/ 1475353 h 1911395"/>
              <a:gd name="connsiteX635" fmla="*/ 822661 w 3172727"/>
              <a:gd name="connsiteY635" fmla="*/ 1477983 h 1911395"/>
              <a:gd name="connsiteX636" fmla="*/ 822113 w 3172727"/>
              <a:gd name="connsiteY636" fmla="*/ 1481490 h 1911395"/>
              <a:gd name="connsiteX637" fmla="*/ 819811 w 3172727"/>
              <a:gd name="connsiteY637" fmla="*/ 1484668 h 1911395"/>
              <a:gd name="connsiteX638" fmla="*/ 817072 w 3172727"/>
              <a:gd name="connsiteY638" fmla="*/ 1480285 h 1911395"/>
              <a:gd name="connsiteX639" fmla="*/ 812688 w 3172727"/>
              <a:gd name="connsiteY639" fmla="*/ 1480066 h 1911395"/>
              <a:gd name="connsiteX640" fmla="*/ 808524 w 3172727"/>
              <a:gd name="connsiteY640" fmla="*/ 1482696 h 1911395"/>
              <a:gd name="connsiteX641" fmla="*/ 808524 w 3172727"/>
              <a:gd name="connsiteY641" fmla="*/ 1485654 h 1911395"/>
              <a:gd name="connsiteX642" fmla="*/ 806661 w 3172727"/>
              <a:gd name="connsiteY642" fmla="*/ 1488065 h 1911395"/>
              <a:gd name="connsiteX643" fmla="*/ 802278 w 3172727"/>
              <a:gd name="connsiteY643" fmla="*/ 1484887 h 1911395"/>
              <a:gd name="connsiteX644" fmla="*/ 796689 w 3172727"/>
              <a:gd name="connsiteY644" fmla="*/ 1485545 h 1911395"/>
              <a:gd name="connsiteX645" fmla="*/ 795154 w 3172727"/>
              <a:gd name="connsiteY645" fmla="*/ 1482915 h 1911395"/>
              <a:gd name="connsiteX646" fmla="*/ 791648 w 3172727"/>
              <a:gd name="connsiteY646" fmla="*/ 1482696 h 1911395"/>
              <a:gd name="connsiteX647" fmla="*/ 789237 w 3172727"/>
              <a:gd name="connsiteY647" fmla="*/ 1485654 h 1911395"/>
              <a:gd name="connsiteX648" fmla="*/ 784086 w 3172727"/>
              <a:gd name="connsiteY648" fmla="*/ 1485983 h 1911395"/>
              <a:gd name="connsiteX649" fmla="*/ 782333 w 3172727"/>
              <a:gd name="connsiteY649" fmla="*/ 1487517 h 1911395"/>
              <a:gd name="connsiteX650" fmla="*/ 784963 w 3172727"/>
              <a:gd name="connsiteY650" fmla="*/ 1493216 h 1911395"/>
              <a:gd name="connsiteX651" fmla="*/ 782662 w 3172727"/>
              <a:gd name="connsiteY651" fmla="*/ 1495627 h 1911395"/>
              <a:gd name="connsiteX652" fmla="*/ 786935 w 3172727"/>
              <a:gd name="connsiteY652" fmla="*/ 1496832 h 1911395"/>
              <a:gd name="connsiteX653" fmla="*/ 792963 w 3172727"/>
              <a:gd name="connsiteY653" fmla="*/ 1495955 h 1911395"/>
              <a:gd name="connsiteX654" fmla="*/ 794826 w 3172727"/>
              <a:gd name="connsiteY654" fmla="*/ 1501106 h 1911395"/>
              <a:gd name="connsiteX655" fmla="*/ 788360 w 3172727"/>
              <a:gd name="connsiteY655" fmla="*/ 1501325 h 1911395"/>
              <a:gd name="connsiteX656" fmla="*/ 786278 w 3172727"/>
              <a:gd name="connsiteY656" fmla="*/ 1503188 h 1911395"/>
              <a:gd name="connsiteX657" fmla="*/ 786826 w 3172727"/>
              <a:gd name="connsiteY657" fmla="*/ 1506366 h 1911395"/>
              <a:gd name="connsiteX658" fmla="*/ 792853 w 3172727"/>
              <a:gd name="connsiteY658" fmla="*/ 1506585 h 1911395"/>
              <a:gd name="connsiteX659" fmla="*/ 797675 w 3172727"/>
              <a:gd name="connsiteY659" fmla="*/ 1508667 h 1911395"/>
              <a:gd name="connsiteX660" fmla="*/ 800634 w 3172727"/>
              <a:gd name="connsiteY660" fmla="*/ 1506366 h 1911395"/>
              <a:gd name="connsiteX661" fmla="*/ 804469 w 3172727"/>
              <a:gd name="connsiteY661" fmla="*/ 1506147 h 1911395"/>
              <a:gd name="connsiteX662" fmla="*/ 808305 w 3172727"/>
              <a:gd name="connsiteY662" fmla="*/ 1509982 h 1911395"/>
              <a:gd name="connsiteX663" fmla="*/ 813017 w 3172727"/>
              <a:gd name="connsiteY663" fmla="*/ 1511407 h 1911395"/>
              <a:gd name="connsiteX664" fmla="*/ 812798 w 3172727"/>
              <a:gd name="connsiteY664" fmla="*/ 1516229 h 1911395"/>
              <a:gd name="connsiteX665" fmla="*/ 810058 w 3172727"/>
              <a:gd name="connsiteY665" fmla="*/ 1518092 h 1911395"/>
              <a:gd name="connsiteX666" fmla="*/ 806113 w 3172727"/>
              <a:gd name="connsiteY666" fmla="*/ 1516667 h 1911395"/>
              <a:gd name="connsiteX667" fmla="*/ 796031 w 3172727"/>
              <a:gd name="connsiteY667" fmla="*/ 1517763 h 1911395"/>
              <a:gd name="connsiteX668" fmla="*/ 790442 w 3172727"/>
              <a:gd name="connsiteY668" fmla="*/ 1522804 h 1911395"/>
              <a:gd name="connsiteX669" fmla="*/ 785073 w 3172727"/>
              <a:gd name="connsiteY669" fmla="*/ 1530585 h 1911395"/>
              <a:gd name="connsiteX670" fmla="*/ 785401 w 3172727"/>
              <a:gd name="connsiteY670" fmla="*/ 1535845 h 1911395"/>
              <a:gd name="connsiteX671" fmla="*/ 789018 w 3172727"/>
              <a:gd name="connsiteY671" fmla="*/ 1536393 h 1911395"/>
              <a:gd name="connsiteX672" fmla="*/ 790223 w 3172727"/>
              <a:gd name="connsiteY672" fmla="*/ 1541981 h 1911395"/>
              <a:gd name="connsiteX673" fmla="*/ 786607 w 3172727"/>
              <a:gd name="connsiteY673" fmla="*/ 1546365 h 1911395"/>
              <a:gd name="connsiteX674" fmla="*/ 785730 w 3172727"/>
              <a:gd name="connsiteY674" fmla="*/ 1551406 h 1911395"/>
              <a:gd name="connsiteX675" fmla="*/ 781347 w 3172727"/>
              <a:gd name="connsiteY675" fmla="*/ 1551954 h 1911395"/>
              <a:gd name="connsiteX676" fmla="*/ 780689 w 3172727"/>
              <a:gd name="connsiteY676" fmla="*/ 1554365 h 1911395"/>
              <a:gd name="connsiteX677" fmla="*/ 782223 w 3172727"/>
              <a:gd name="connsiteY677" fmla="*/ 1557324 h 1911395"/>
              <a:gd name="connsiteX678" fmla="*/ 782552 w 3172727"/>
              <a:gd name="connsiteY678" fmla="*/ 1560392 h 1911395"/>
              <a:gd name="connsiteX679" fmla="*/ 788251 w 3172727"/>
              <a:gd name="connsiteY679" fmla="*/ 1560392 h 1911395"/>
              <a:gd name="connsiteX680" fmla="*/ 791538 w 3172727"/>
              <a:gd name="connsiteY680" fmla="*/ 1563570 h 1911395"/>
              <a:gd name="connsiteX681" fmla="*/ 796908 w 3172727"/>
              <a:gd name="connsiteY681" fmla="*/ 1564775 h 1911395"/>
              <a:gd name="connsiteX682" fmla="*/ 797785 w 3172727"/>
              <a:gd name="connsiteY682" fmla="*/ 1567405 h 1911395"/>
              <a:gd name="connsiteX683" fmla="*/ 802278 w 3172727"/>
              <a:gd name="connsiteY683" fmla="*/ 1571022 h 1911395"/>
              <a:gd name="connsiteX684" fmla="*/ 809401 w 3172727"/>
              <a:gd name="connsiteY684" fmla="*/ 1571241 h 1911395"/>
              <a:gd name="connsiteX685" fmla="*/ 811702 w 3172727"/>
              <a:gd name="connsiteY685" fmla="*/ 1572994 h 1911395"/>
              <a:gd name="connsiteX686" fmla="*/ 812908 w 3172727"/>
              <a:gd name="connsiteY686" fmla="*/ 1591953 h 1911395"/>
              <a:gd name="connsiteX687" fmla="*/ 810606 w 3172727"/>
              <a:gd name="connsiteY687" fmla="*/ 1595898 h 1911395"/>
              <a:gd name="connsiteX688" fmla="*/ 802497 w 3172727"/>
              <a:gd name="connsiteY688" fmla="*/ 1598637 h 1911395"/>
              <a:gd name="connsiteX689" fmla="*/ 795703 w 3172727"/>
              <a:gd name="connsiteY689" fmla="*/ 1597980 h 1911395"/>
              <a:gd name="connsiteX690" fmla="*/ 788251 w 3172727"/>
              <a:gd name="connsiteY690" fmla="*/ 1593487 h 1911395"/>
              <a:gd name="connsiteX691" fmla="*/ 785840 w 3172727"/>
              <a:gd name="connsiteY691" fmla="*/ 1595788 h 1911395"/>
              <a:gd name="connsiteX692" fmla="*/ 785511 w 3172727"/>
              <a:gd name="connsiteY692" fmla="*/ 1600500 h 1911395"/>
              <a:gd name="connsiteX693" fmla="*/ 783100 w 3172727"/>
              <a:gd name="connsiteY693" fmla="*/ 1605541 h 1911395"/>
              <a:gd name="connsiteX694" fmla="*/ 777730 w 3172727"/>
              <a:gd name="connsiteY694" fmla="*/ 1606527 h 1911395"/>
              <a:gd name="connsiteX695" fmla="*/ 769183 w 3172727"/>
              <a:gd name="connsiteY695" fmla="*/ 1601815 h 1911395"/>
              <a:gd name="connsiteX696" fmla="*/ 761950 w 3172727"/>
              <a:gd name="connsiteY696" fmla="*/ 1602144 h 1911395"/>
              <a:gd name="connsiteX697" fmla="*/ 758662 w 3172727"/>
              <a:gd name="connsiteY697" fmla="*/ 1600281 h 1911395"/>
              <a:gd name="connsiteX698" fmla="*/ 756580 w 3172727"/>
              <a:gd name="connsiteY698" fmla="*/ 1601706 h 1911395"/>
              <a:gd name="connsiteX699" fmla="*/ 752197 w 3172727"/>
              <a:gd name="connsiteY699" fmla="*/ 1600281 h 1911395"/>
              <a:gd name="connsiteX700" fmla="*/ 747485 w 3172727"/>
              <a:gd name="connsiteY700" fmla="*/ 1594692 h 1911395"/>
              <a:gd name="connsiteX701" fmla="*/ 751101 w 3172727"/>
              <a:gd name="connsiteY701" fmla="*/ 1592829 h 1911395"/>
              <a:gd name="connsiteX702" fmla="*/ 752635 w 3172727"/>
              <a:gd name="connsiteY702" fmla="*/ 1589542 h 1911395"/>
              <a:gd name="connsiteX703" fmla="*/ 749129 w 3172727"/>
              <a:gd name="connsiteY703" fmla="*/ 1587788 h 1911395"/>
              <a:gd name="connsiteX704" fmla="*/ 743430 w 3172727"/>
              <a:gd name="connsiteY704" fmla="*/ 1584720 h 1911395"/>
              <a:gd name="connsiteX705" fmla="*/ 740800 w 3172727"/>
              <a:gd name="connsiteY705" fmla="*/ 1588008 h 1911395"/>
              <a:gd name="connsiteX706" fmla="*/ 735430 w 3172727"/>
              <a:gd name="connsiteY706" fmla="*/ 1587460 h 1911395"/>
              <a:gd name="connsiteX707" fmla="*/ 731595 w 3172727"/>
              <a:gd name="connsiteY707" fmla="*/ 1588665 h 1911395"/>
              <a:gd name="connsiteX708" fmla="*/ 732471 w 3172727"/>
              <a:gd name="connsiteY708" fmla="*/ 1594583 h 1911395"/>
              <a:gd name="connsiteX709" fmla="*/ 725677 w 3172727"/>
              <a:gd name="connsiteY709" fmla="*/ 1595240 h 1911395"/>
              <a:gd name="connsiteX710" fmla="*/ 724252 w 3172727"/>
              <a:gd name="connsiteY710" fmla="*/ 1592610 h 1911395"/>
              <a:gd name="connsiteX711" fmla="*/ 717349 w 3172727"/>
              <a:gd name="connsiteY711" fmla="*/ 1586144 h 1911395"/>
              <a:gd name="connsiteX712" fmla="*/ 711760 w 3172727"/>
              <a:gd name="connsiteY712" fmla="*/ 1587021 h 1911395"/>
              <a:gd name="connsiteX713" fmla="*/ 709678 w 3172727"/>
              <a:gd name="connsiteY713" fmla="*/ 1590966 h 1911395"/>
              <a:gd name="connsiteX714" fmla="*/ 706938 w 3172727"/>
              <a:gd name="connsiteY714" fmla="*/ 1587350 h 1911395"/>
              <a:gd name="connsiteX715" fmla="*/ 703102 w 3172727"/>
              <a:gd name="connsiteY715" fmla="*/ 1588555 h 1911395"/>
              <a:gd name="connsiteX716" fmla="*/ 702774 w 3172727"/>
              <a:gd name="connsiteY716" fmla="*/ 1593048 h 1911395"/>
              <a:gd name="connsiteX717" fmla="*/ 697733 w 3172727"/>
              <a:gd name="connsiteY717" fmla="*/ 1593596 h 1911395"/>
              <a:gd name="connsiteX718" fmla="*/ 697185 w 3172727"/>
              <a:gd name="connsiteY718" fmla="*/ 1602582 h 1911395"/>
              <a:gd name="connsiteX719" fmla="*/ 691267 w 3172727"/>
              <a:gd name="connsiteY719" fmla="*/ 1607075 h 1911395"/>
              <a:gd name="connsiteX720" fmla="*/ 687432 w 3172727"/>
              <a:gd name="connsiteY720" fmla="*/ 1605541 h 1911395"/>
              <a:gd name="connsiteX721" fmla="*/ 684692 w 3172727"/>
              <a:gd name="connsiteY721" fmla="*/ 1601048 h 1911395"/>
              <a:gd name="connsiteX722" fmla="*/ 675487 w 3172727"/>
              <a:gd name="connsiteY722" fmla="*/ 1599624 h 1911395"/>
              <a:gd name="connsiteX723" fmla="*/ 672199 w 3172727"/>
              <a:gd name="connsiteY723" fmla="*/ 1594911 h 1911395"/>
              <a:gd name="connsiteX724" fmla="*/ 667487 w 3172727"/>
              <a:gd name="connsiteY724" fmla="*/ 1597651 h 1911395"/>
              <a:gd name="connsiteX725" fmla="*/ 668035 w 3172727"/>
              <a:gd name="connsiteY725" fmla="*/ 1603678 h 1911395"/>
              <a:gd name="connsiteX726" fmla="*/ 664857 w 3172727"/>
              <a:gd name="connsiteY726" fmla="*/ 1608391 h 1911395"/>
              <a:gd name="connsiteX727" fmla="*/ 662117 w 3172727"/>
              <a:gd name="connsiteY727" fmla="*/ 1607514 h 1911395"/>
              <a:gd name="connsiteX728" fmla="*/ 661789 w 3172727"/>
              <a:gd name="connsiteY728" fmla="*/ 1601925 h 1911395"/>
              <a:gd name="connsiteX729" fmla="*/ 659926 w 3172727"/>
              <a:gd name="connsiteY729" fmla="*/ 1598637 h 1911395"/>
              <a:gd name="connsiteX730" fmla="*/ 656090 w 3172727"/>
              <a:gd name="connsiteY730" fmla="*/ 1598308 h 1911395"/>
              <a:gd name="connsiteX731" fmla="*/ 649296 w 3172727"/>
              <a:gd name="connsiteY731" fmla="*/ 1593268 h 1911395"/>
              <a:gd name="connsiteX732" fmla="*/ 645461 w 3172727"/>
              <a:gd name="connsiteY732" fmla="*/ 1588227 h 1911395"/>
              <a:gd name="connsiteX733" fmla="*/ 640310 w 3172727"/>
              <a:gd name="connsiteY733" fmla="*/ 1588227 h 1911395"/>
              <a:gd name="connsiteX734" fmla="*/ 635488 w 3172727"/>
              <a:gd name="connsiteY734" fmla="*/ 1581980 h 1911395"/>
              <a:gd name="connsiteX735" fmla="*/ 632749 w 3172727"/>
              <a:gd name="connsiteY735" fmla="*/ 1581761 h 1911395"/>
              <a:gd name="connsiteX736" fmla="*/ 630338 w 3172727"/>
              <a:gd name="connsiteY736" fmla="*/ 1578145 h 1911395"/>
              <a:gd name="connsiteX737" fmla="*/ 626392 w 3172727"/>
              <a:gd name="connsiteY737" fmla="*/ 1577926 h 1911395"/>
              <a:gd name="connsiteX738" fmla="*/ 617735 w 3172727"/>
              <a:gd name="connsiteY738" fmla="*/ 1580665 h 1911395"/>
              <a:gd name="connsiteX739" fmla="*/ 612365 w 3172727"/>
              <a:gd name="connsiteY739" fmla="*/ 1577049 h 1911395"/>
              <a:gd name="connsiteX740" fmla="*/ 609735 w 3172727"/>
              <a:gd name="connsiteY740" fmla="*/ 1570583 h 1911395"/>
              <a:gd name="connsiteX741" fmla="*/ 605352 w 3172727"/>
              <a:gd name="connsiteY741" fmla="*/ 1570803 h 1911395"/>
              <a:gd name="connsiteX742" fmla="*/ 600311 w 3172727"/>
              <a:gd name="connsiteY742" fmla="*/ 1574309 h 1911395"/>
              <a:gd name="connsiteX743" fmla="*/ 595599 w 3172727"/>
              <a:gd name="connsiteY743" fmla="*/ 1574857 h 1911395"/>
              <a:gd name="connsiteX744" fmla="*/ 594941 w 3172727"/>
              <a:gd name="connsiteY744" fmla="*/ 1577816 h 1911395"/>
              <a:gd name="connsiteX745" fmla="*/ 591873 w 3172727"/>
              <a:gd name="connsiteY745" fmla="*/ 1581104 h 1911395"/>
              <a:gd name="connsiteX746" fmla="*/ 591654 w 3172727"/>
              <a:gd name="connsiteY746" fmla="*/ 1576939 h 1911395"/>
              <a:gd name="connsiteX747" fmla="*/ 588366 w 3172727"/>
              <a:gd name="connsiteY747" fmla="*/ 1579021 h 1911395"/>
              <a:gd name="connsiteX748" fmla="*/ 587161 w 3172727"/>
              <a:gd name="connsiteY748" fmla="*/ 1582638 h 1911395"/>
              <a:gd name="connsiteX749" fmla="*/ 582668 w 3172727"/>
              <a:gd name="connsiteY749" fmla="*/ 1585268 h 1911395"/>
              <a:gd name="connsiteX750" fmla="*/ 580257 w 3172727"/>
              <a:gd name="connsiteY750" fmla="*/ 1582857 h 1911395"/>
              <a:gd name="connsiteX751" fmla="*/ 583544 w 3172727"/>
              <a:gd name="connsiteY751" fmla="*/ 1578912 h 1911395"/>
              <a:gd name="connsiteX752" fmla="*/ 584202 w 3172727"/>
              <a:gd name="connsiteY752" fmla="*/ 1575844 h 1911395"/>
              <a:gd name="connsiteX753" fmla="*/ 578503 w 3172727"/>
              <a:gd name="connsiteY753" fmla="*/ 1573433 h 1911395"/>
              <a:gd name="connsiteX754" fmla="*/ 571380 w 3172727"/>
              <a:gd name="connsiteY754" fmla="*/ 1569268 h 1911395"/>
              <a:gd name="connsiteX755" fmla="*/ 570175 w 3172727"/>
              <a:gd name="connsiteY755" fmla="*/ 1572446 h 1911395"/>
              <a:gd name="connsiteX756" fmla="*/ 571380 w 3172727"/>
              <a:gd name="connsiteY756" fmla="*/ 1576830 h 1911395"/>
              <a:gd name="connsiteX757" fmla="*/ 570723 w 3172727"/>
              <a:gd name="connsiteY757" fmla="*/ 1581213 h 1911395"/>
              <a:gd name="connsiteX758" fmla="*/ 565682 w 3172727"/>
              <a:gd name="connsiteY758" fmla="*/ 1579789 h 1911395"/>
              <a:gd name="connsiteX759" fmla="*/ 562066 w 3172727"/>
              <a:gd name="connsiteY759" fmla="*/ 1582528 h 1911395"/>
              <a:gd name="connsiteX760" fmla="*/ 559764 w 3172727"/>
              <a:gd name="connsiteY760" fmla="*/ 1588994 h 1911395"/>
              <a:gd name="connsiteX761" fmla="*/ 556477 w 3172727"/>
              <a:gd name="connsiteY761" fmla="*/ 1589213 h 1911395"/>
              <a:gd name="connsiteX762" fmla="*/ 549354 w 3172727"/>
              <a:gd name="connsiteY762" fmla="*/ 1593706 h 1911395"/>
              <a:gd name="connsiteX763" fmla="*/ 547820 w 3172727"/>
              <a:gd name="connsiteY763" fmla="*/ 1599295 h 1911395"/>
              <a:gd name="connsiteX764" fmla="*/ 551326 w 3172727"/>
              <a:gd name="connsiteY764" fmla="*/ 1603678 h 1911395"/>
              <a:gd name="connsiteX765" fmla="*/ 551326 w 3172727"/>
              <a:gd name="connsiteY765" fmla="*/ 1609377 h 1911395"/>
              <a:gd name="connsiteX766" fmla="*/ 543546 w 3172727"/>
              <a:gd name="connsiteY766" fmla="*/ 1609377 h 1911395"/>
              <a:gd name="connsiteX767" fmla="*/ 536094 w 3172727"/>
              <a:gd name="connsiteY767" fmla="*/ 1610253 h 1911395"/>
              <a:gd name="connsiteX768" fmla="*/ 541683 w 3172727"/>
              <a:gd name="connsiteY768" fmla="*/ 1629540 h 1911395"/>
              <a:gd name="connsiteX769" fmla="*/ 538724 w 3172727"/>
              <a:gd name="connsiteY769" fmla="*/ 1631951 h 1911395"/>
              <a:gd name="connsiteX770" fmla="*/ 539601 w 3172727"/>
              <a:gd name="connsiteY770" fmla="*/ 1639184 h 1911395"/>
              <a:gd name="connsiteX771" fmla="*/ 532149 w 3172727"/>
              <a:gd name="connsiteY771" fmla="*/ 1639842 h 1911395"/>
              <a:gd name="connsiteX772" fmla="*/ 524916 w 3172727"/>
              <a:gd name="connsiteY772" fmla="*/ 1635349 h 1911395"/>
              <a:gd name="connsiteX773" fmla="*/ 523382 w 3172727"/>
              <a:gd name="connsiteY773" fmla="*/ 1630965 h 1911395"/>
              <a:gd name="connsiteX774" fmla="*/ 510560 w 3172727"/>
              <a:gd name="connsiteY774" fmla="*/ 1619349 h 1911395"/>
              <a:gd name="connsiteX775" fmla="*/ 507054 w 3172727"/>
              <a:gd name="connsiteY775" fmla="*/ 1623842 h 1911395"/>
              <a:gd name="connsiteX776" fmla="*/ 507054 w 3172727"/>
              <a:gd name="connsiteY776" fmla="*/ 1629869 h 1911395"/>
              <a:gd name="connsiteX777" fmla="*/ 500697 w 3172727"/>
              <a:gd name="connsiteY777" fmla="*/ 1637869 h 1911395"/>
              <a:gd name="connsiteX778" fmla="*/ 495985 w 3172727"/>
              <a:gd name="connsiteY778" fmla="*/ 1640170 h 1911395"/>
              <a:gd name="connsiteX779" fmla="*/ 497191 w 3172727"/>
              <a:gd name="connsiteY779" fmla="*/ 1652006 h 1911395"/>
              <a:gd name="connsiteX780" fmla="*/ 500807 w 3172727"/>
              <a:gd name="connsiteY780" fmla="*/ 1655622 h 1911395"/>
              <a:gd name="connsiteX781" fmla="*/ 498725 w 3172727"/>
              <a:gd name="connsiteY781" fmla="*/ 1670526 h 1911395"/>
              <a:gd name="connsiteX782" fmla="*/ 495109 w 3172727"/>
              <a:gd name="connsiteY782" fmla="*/ 1678854 h 1911395"/>
              <a:gd name="connsiteX783" fmla="*/ 504971 w 3172727"/>
              <a:gd name="connsiteY783" fmla="*/ 1682690 h 1911395"/>
              <a:gd name="connsiteX784" fmla="*/ 509136 w 3172727"/>
              <a:gd name="connsiteY784" fmla="*/ 1689484 h 1911395"/>
              <a:gd name="connsiteX785" fmla="*/ 507601 w 3172727"/>
              <a:gd name="connsiteY785" fmla="*/ 1693100 h 1911395"/>
              <a:gd name="connsiteX786" fmla="*/ 515382 w 3172727"/>
              <a:gd name="connsiteY786" fmla="*/ 1699675 h 1911395"/>
              <a:gd name="connsiteX787" fmla="*/ 517245 w 3172727"/>
              <a:gd name="connsiteY787" fmla="*/ 1696059 h 1911395"/>
              <a:gd name="connsiteX788" fmla="*/ 532806 w 3172727"/>
              <a:gd name="connsiteY788" fmla="*/ 1700443 h 1911395"/>
              <a:gd name="connsiteX789" fmla="*/ 543874 w 3172727"/>
              <a:gd name="connsiteY789" fmla="*/ 1710853 h 1911395"/>
              <a:gd name="connsiteX790" fmla="*/ 553628 w 3172727"/>
              <a:gd name="connsiteY790" fmla="*/ 1727181 h 1911395"/>
              <a:gd name="connsiteX791" fmla="*/ 544422 w 3172727"/>
              <a:gd name="connsiteY791" fmla="*/ 1727181 h 1911395"/>
              <a:gd name="connsiteX792" fmla="*/ 543874 w 3172727"/>
              <a:gd name="connsiteY792" fmla="*/ 1731127 h 1911395"/>
              <a:gd name="connsiteX793" fmla="*/ 552751 w 3172727"/>
              <a:gd name="connsiteY793" fmla="*/ 1737044 h 1911395"/>
              <a:gd name="connsiteX794" fmla="*/ 558997 w 3172727"/>
              <a:gd name="connsiteY794" fmla="*/ 1734962 h 1911395"/>
              <a:gd name="connsiteX795" fmla="*/ 564915 w 3172727"/>
              <a:gd name="connsiteY795" fmla="*/ 1738798 h 1911395"/>
              <a:gd name="connsiteX796" fmla="*/ 564915 w 3172727"/>
              <a:gd name="connsiteY796" fmla="*/ 1738798 h 1911395"/>
              <a:gd name="connsiteX797" fmla="*/ 564696 w 3172727"/>
              <a:gd name="connsiteY797" fmla="*/ 1738798 h 1911395"/>
              <a:gd name="connsiteX798" fmla="*/ 564476 w 3172727"/>
              <a:gd name="connsiteY798" fmla="*/ 1740660 h 1911395"/>
              <a:gd name="connsiteX799" fmla="*/ 564257 w 3172727"/>
              <a:gd name="connsiteY799" fmla="*/ 1743181 h 1911395"/>
              <a:gd name="connsiteX800" fmla="*/ 560641 w 3172727"/>
              <a:gd name="connsiteY800" fmla="*/ 1743839 h 1911395"/>
              <a:gd name="connsiteX801" fmla="*/ 562723 w 3172727"/>
              <a:gd name="connsiteY801" fmla="*/ 1745701 h 1911395"/>
              <a:gd name="connsiteX802" fmla="*/ 562723 w 3172727"/>
              <a:gd name="connsiteY802" fmla="*/ 1748441 h 1911395"/>
              <a:gd name="connsiteX803" fmla="*/ 560202 w 3172727"/>
              <a:gd name="connsiteY803" fmla="*/ 1748660 h 1911395"/>
              <a:gd name="connsiteX804" fmla="*/ 562394 w 3172727"/>
              <a:gd name="connsiteY804" fmla="*/ 1750194 h 1911395"/>
              <a:gd name="connsiteX805" fmla="*/ 562394 w 3172727"/>
              <a:gd name="connsiteY805" fmla="*/ 1753044 h 1911395"/>
              <a:gd name="connsiteX806" fmla="*/ 558559 w 3172727"/>
              <a:gd name="connsiteY806" fmla="*/ 1752057 h 1911395"/>
              <a:gd name="connsiteX807" fmla="*/ 556805 w 3172727"/>
              <a:gd name="connsiteY807" fmla="*/ 1752715 h 1911395"/>
              <a:gd name="connsiteX808" fmla="*/ 552422 w 3172727"/>
              <a:gd name="connsiteY808" fmla="*/ 1751510 h 1911395"/>
              <a:gd name="connsiteX809" fmla="*/ 549244 w 3172727"/>
              <a:gd name="connsiteY809" fmla="*/ 1752167 h 1911395"/>
              <a:gd name="connsiteX810" fmla="*/ 556148 w 3172727"/>
              <a:gd name="connsiteY810" fmla="*/ 1756222 h 1911395"/>
              <a:gd name="connsiteX811" fmla="*/ 557134 w 3172727"/>
              <a:gd name="connsiteY811" fmla="*/ 1758961 h 1911395"/>
              <a:gd name="connsiteX812" fmla="*/ 555381 w 3172727"/>
              <a:gd name="connsiteY812" fmla="*/ 1760495 h 1911395"/>
              <a:gd name="connsiteX813" fmla="*/ 553079 w 3172727"/>
              <a:gd name="connsiteY813" fmla="*/ 1758194 h 1911395"/>
              <a:gd name="connsiteX814" fmla="*/ 549354 w 3172727"/>
              <a:gd name="connsiteY814" fmla="*/ 1759180 h 1911395"/>
              <a:gd name="connsiteX815" fmla="*/ 547162 w 3172727"/>
              <a:gd name="connsiteY815" fmla="*/ 1758194 h 1911395"/>
              <a:gd name="connsiteX816" fmla="*/ 544861 w 3172727"/>
              <a:gd name="connsiteY816" fmla="*/ 1758413 h 1911395"/>
              <a:gd name="connsiteX817" fmla="*/ 548367 w 3172727"/>
              <a:gd name="connsiteY817" fmla="*/ 1759728 h 1911395"/>
              <a:gd name="connsiteX818" fmla="*/ 549025 w 3172727"/>
              <a:gd name="connsiteY818" fmla="*/ 1761701 h 1911395"/>
              <a:gd name="connsiteX819" fmla="*/ 545737 w 3172727"/>
              <a:gd name="connsiteY819" fmla="*/ 1764112 h 1911395"/>
              <a:gd name="connsiteX820" fmla="*/ 542559 w 3172727"/>
              <a:gd name="connsiteY820" fmla="*/ 1764112 h 1911395"/>
              <a:gd name="connsiteX821" fmla="*/ 540258 w 3172727"/>
              <a:gd name="connsiteY821" fmla="*/ 1765975 h 1911395"/>
              <a:gd name="connsiteX822" fmla="*/ 538285 w 3172727"/>
              <a:gd name="connsiteY822" fmla="*/ 1764002 h 1911395"/>
              <a:gd name="connsiteX823" fmla="*/ 537299 w 3172727"/>
              <a:gd name="connsiteY823" fmla="*/ 1766742 h 1911395"/>
              <a:gd name="connsiteX824" fmla="*/ 535436 w 3172727"/>
              <a:gd name="connsiteY824" fmla="*/ 1767838 h 1911395"/>
              <a:gd name="connsiteX825" fmla="*/ 533135 w 3172727"/>
              <a:gd name="connsiteY825" fmla="*/ 1765975 h 1911395"/>
              <a:gd name="connsiteX826" fmla="*/ 530724 w 3172727"/>
              <a:gd name="connsiteY826" fmla="*/ 1765098 h 1911395"/>
              <a:gd name="connsiteX827" fmla="*/ 530505 w 3172727"/>
              <a:gd name="connsiteY827" fmla="*/ 1768166 h 1911395"/>
              <a:gd name="connsiteX828" fmla="*/ 528313 w 3172727"/>
              <a:gd name="connsiteY828" fmla="*/ 1772002 h 1911395"/>
              <a:gd name="connsiteX829" fmla="*/ 527327 w 3172727"/>
              <a:gd name="connsiteY829" fmla="*/ 1777372 h 1911395"/>
              <a:gd name="connsiteX830" fmla="*/ 524697 w 3172727"/>
              <a:gd name="connsiteY830" fmla="*/ 1779125 h 1911395"/>
              <a:gd name="connsiteX831" fmla="*/ 523163 w 3172727"/>
              <a:gd name="connsiteY831" fmla="*/ 1784166 h 1911395"/>
              <a:gd name="connsiteX832" fmla="*/ 521300 w 3172727"/>
              <a:gd name="connsiteY832" fmla="*/ 1788002 h 1911395"/>
              <a:gd name="connsiteX833" fmla="*/ 521300 w 3172727"/>
              <a:gd name="connsiteY833" fmla="*/ 1796878 h 1911395"/>
              <a:gd name="connsiteX834" fmla="*/ 518670 w 3172727"/>
              <a:gd name="connsiteY834" fmla="*/ 1798741 h 1911395"/>
              <a:gd name="connsiteX835" fmla="*/ 517135 w 3172727"/>
              <a:gd name="connsiteY835" fmla="*/ 1803124 h 1911395"/>
              <a:gd name="connsiteX836" fmla="*/ 519437 w 3172727"/>
              <a:gd name="connsiteY836" fmla="*/ 1811453 h 1911395"/>
              <a:gd name="connsiteX837" fmla="*/ 523382 w 3172727"/>
              <a:gd name="connsiteY837" fmla="*/ 1812001 h 1911395"/>
              <a:gd name="connsiteX838" fmla="*/ 526341 w 3172727"/>
              <a:gd name="connsiteY838" fmla="*/ 1811124 h 1911395"/>
              <a:gd name="connsiteX839" fmla="*/ 529409 w 3172727"/>
              <a:gd name="connsiteY839" fmla="*/ 1814960 h 1911395"/>
              <a:gd name="connsiteX840" fmla="*/ 533902 w 3172727"/>
              <a:gd name="connsiteY840" fmla="*/ 1816384 h 1911395"/>
              <a:gd name="connsiteX841" fmla="*/ 533902 w 3172727"/>
              <a:gd name="connsiteY841" fmla="*/ 1824384 h 1911395"/>
              <a:gd name="connsiteX842" fmla="*/ 539491 w 3172727"/>
              <a:gd name="connsiteY842" fmla="*/ 1827891 h 1911395"/>
              <a:gd name="connsiteX843" fmla="*/ 541902 w 3172727"/>
              <a:gd name="connsiteY843" fmla="*/ 1825589 h 1911395"/>
              <a:gd name="connsiteX844" fmla="*/ 544641 w 3172727"/>
              <a:gd name="connsiteY844" fmla="*/ 1825370 h 1911395"/>
              <a:gd name="connsiteX845" fmla="*/ 542778 w 3172727"/>
              <a:gd name="connsiteY845" fmla="*/ 1829315 h 1911395"/>
              <a:gd name="connsiteX846" fmla="*/ 541573 w 3172727"/>
              <a:gd name="connsiteY846" fmla="*/ 1833808 h 1911395"/>
              <a:gd name="connsiteX847" fmla="*/ 539162 w 3172727"/>
              <a:gd name="connsiteY847" fmla="*/ 1832712 h 1911395"/>
              <a:gd name="connsiteX848" fmla="*/ 538614 w 3172727"/>
              <a:gd name="connsiteY848" fmla="*/ 1836877 h 1911395"/>
              <a:gd name="connsiteX849" fmla="*/ 541902 w 3172727"/>
              <a:gd name="connsiteY849" fmla="*/ 1836877 h 1911395"/>
              <a:gd name="connsiteX850" fmla="*/ 542559 w 3172727"/>
              <a:gd name="connsiteY850" fmla="*/ 1839507 h 1911395"/>
              <a:gd name="connsiteX851" fmla="*/ 543984 w 3172727"/>
              <a:gd name="connsiteY851" fmla="*/ 1842794 h 1911395"/>
              <a:gd name="connsiteX852" fmla="*/ 544532 w 3172727"/>
              <a:gd name="connsiteY852" fmla="*/ 1849698 h 1911395"/>
              <a:gd name="connsiteX853" fmla="*/ 548148 w 3172727"/>
              <a:gd name="connsiteY853" fmla="*/ 1853863 h 1911395"/>
              <a:gd name="connsiteX854" fmla="*/ 549682 w 3172727"/>
              <a:gd name="connsiteY854" fmla="*/ 1860767 h 1911395"/>
              <a:gd name="connsiteX855" fmla="*/ 558668 w 3172727"/>
              <a:gd name="connsiteY855" fmla="*/ 1871835 h 1911395"/>
              <a:gd name="connsiteX856" fmla="*/ 571490 w 3172727"/>
              <a:gd name="connsiteY856" fmla="*/ 1882245 h 1911395"/>
              <a:gd name="connsiteX857" fmla="*/ 573682 w 3172727"/>
              <a:gd name="connsiteY857" fmla="*/ 1883779 h 1911395"/>
              <a:gd name="connsiteX858" fmla="*/ 573463 w 3172727"/>
              <a:gd name="connsiteY858" fmla="*/ 1884218 h 1911395"/>
              <a:gd name="connsiteX859" fmla="*/ 565353 w 3172727"/>
              <a:gd name="connsiteY859" fmla="*/ 1894081 h 1911395"/>
              <a:gd name="connsiteX860" fmla="*/ 558449 w 3172727"/>
              <a:gd name="connsiteY860" fmla="*/ 1897916 h 1911395"/>
              <a:gd name="connsiteX861" fmla="*/ 556367 w 3172727"/>
              <a:gd name="connsiteY861" fmla="*/ 1902080 h 1911395"/>
              <a:gd name="connsiteX862" fmla="*/ 545299 w 3172727"/>
              <a:gd name="connsiteY862" fmla="*/ 1900985 h 1911395"/>
              <a:gd name="connsiteX863" fmla="*/ 542121 w 3172727"/>
              <a:gd name="connsiteY863" fmla="*/ 1895067 h 1911395"/>
              <a:gd name="connsiteX864" fmla="*/ 531053 w 3172727"/>
              <a:gd name="connsiteY864" fmla="*/ 1886081 h 1911395"/>
              <a:gd name="connsiteX865" fmla="*/ 524149 w 3172727"/>
              <a:gd name="connsiteY865" fmla="*/ 1885423 h 1911395"/>
              <a:gd name="connsiteX866" fmla="*/ 521738 w 3172727"/>
              <a:gd name="connsiteY866" fmla="*/ 1894081 h 1911395"/>
              <a:gd name="connsiteX867" fmla="*/ 527985 w 3172727"/>
              <a:gd name="connsiteY867" fmla="*/ 1897916 h 1911395"/>
              <a:gd name="connsiteX868" fmla="*/ 531491 w 3172727"/>
              <a:gd name="connsiteY868" fmla="*/ 1902738 h 1911395"/>
              <a:gd name="connsiteX869" fmla="*/ 530066 w 3172727"/>
              <a:gd name="connsiteY869" fmla="*/ 1911395 h 1911395"/>
              <a:gd name="connsiteX870" fmla="*/ 521409 w 3172727"/>
              <a:gd name="connsiteY870" fmla="*/ 1906902 h 1911395"/>
              <a:gd name="connsiteX871" fmla="*/ 512423 w 3172727"/>
              <a:gd name="connsiteY871" fmla="*/ 1906573 h 1911395"/>
              <a:gd name="connsiteX872" fmla="*/ 498835 w 3172727"/>
              <a:gd name="connsiteY872" fmla="*/ 1898902 h 1911395"/>
              <a:gd name="connsiteX873" fmla="*/ 489849 w 3172727"/>
              <a:gd name="connsiteY873" fmla="*/ 1902409 h 1911395"/>
              <a:gd name="connsiteX874" fmla="*/ 489410 w 3172727"/>
              <a:gd name="connsiteY874" fmla="*/ 1906464 h 1911395"/>
              <a:gd name="connsiteX875" fmla="*/ 494013 w 3172727"/>
              <a:gd name="connsiteY875" fmla="*/ 1910738 h 1911395"/>
              <a:gd name="connsiteX876" fmla="*/ 488095 w 3172727"/>
              <a:gd name="connsiteY876" fmla="*/ 1905149 h 1911395"/>
              <a:gd name="connsiteX877" fmla="*/ 474507 w 3172727"/>
              <a:gd name="connsiteY877" fmla="*/ 1905478 h 1911395"/>
              <a:gd name="connsiteX878" fmla="*/ 471329 w 3172727"/>
              <a:gd name="connsiteY878" fmla="*/ 1904820 h 1911395"/>
              <a:gd name="connsiteX879" fmla="*/ 460589 w 3172727"/>
              <a:gd name="connsiteY879" fmla="*/ 1907231 h 1911395"/>
              <a:gd name="connsiteX880" fmla="*/ 453137 w 3172727"/>
              <a:gd name="connsiteY880" fmla="*/ 1909751 h 1911395"/>
              <a:gd name="connsiteX881" fmla="*/ 452699 w 3172727"/>
              <a:gd name="connsiteY881" fmla="*/ 1909313 h 1911395"/>
              <a:gd name="connsiteX882" fmla="*/ 448315 w 3172727"/>
              <a:gd name="connsiteY882" fmla="*/ 1908217 h 1911395"/>
              <a:gd name="connsiteX883" fmla="*/ 438234 w 3172727"/>
              <a:gd name="connsiteY883" fmla="*/ 1899669 h 1911395"/>
              <a:gd name="connsiteX884" fmla="*/ 434289 w 3172727"/>
              <a:gd name="connsiteY884" fmla="*/ 1898683 h 1911395"/>
              <a:gd name="connsiteX885" fmla="*/ 430782 w 3172727"/>
              <a:gd name="connsiteY885" fmla="*/ 1901642 h 1911395"/>
              <a:gd name="connsiteX886" fmla="*/ 427823 w 3172727"/>
              <a:gd name="connsiteY886" fmla="*/ 1902190 h 1911395"/>
              <a:gd name="connsiteX887" fmla="*/ 421577 w 3172727"/>
              <a:gd name="connsiteY887" fmla="*/ 1899779 h 1911395"/>
              <a:gd name="connsiteX888" fmla="*/ 419275 w 3172727"/>
              <a:gd name="connsiteY888" fmla="*/ 1902738 h 1911395"/>
              <a:gd name="connsiteX889" fmla="*/ 416536 w 3172727"/>
              <a:gd name="connsiteY889" fmla="*/ 1901861 h 1911395"/>
              <a:gd name="connsiteX890" fmla="*/ 415549 w 3172727"/>
              <a:gd name="connsiteY890" fmla="*/ 1897478 h 1911395"/>
              <a:gd name="connsiteX891" fmla="*/ 412591 w 3172727"/>
              <a:gd name="connsiteY891" fmla="*/ 1897149 h 1911395"/>
              <a:gd name="connsiteX892" fmla="*/ 412591 w 3172727"/>
              <a:gd name="connsiteY892" fmla="*/ 1897149 h 1911395"/>
              <a:gd name="connsiteX893" fmla="*/ 413248 w 3172727"/>
              <a:gd name="connsiteY893" fmla="*/ 1896053 h 1911395"/>
              <a:gd name="connsiteX894" fmla="*/ 412152 w 3172727"/>
              <a:gd name="connsiteY894" fmla="*/ 1891889 h 1911395"/>
              <a:gd name="connsiteX895" fmla="*/ 413796 w 3172727"/>
              <a:gd name="connsiteY895" fmla="*/ 1889149 h 1911395"/>
              <a:gd name="connsiteX896" fmla="*/ 409632 w 3172727"/>
              <a:gd name="connsiteY896" fmla="*/ 1881478 h 1911395"/>
              <a:gd name="connsiteX897" fmla="*/ 408317 w 3172727"/>
              <a:gd name="connsiteY897" fmla="*/ 1871506 h 1911395"/>
              <a:gd name="connsiteX898" fmla="*/ 405358 w 3172727"/>
              <a:gd name="connsiteY898" fmla="*/ 1867890 h 1911395"/>
              <a:gd name="connsiteX899" fmla="*/ 400317 w 3172727"/>
              <a:gd name="connsiteY899" fmla="*/ 1859890 h 1911395"/>
              <a:gd name="connsiteX900" fmla="*/ 394509 w 3172727"/>
              <a:gd name="connsiteY900" fmla="*/ 1859123 h 1911395"/>
              <a:gd name="connsiteX901" fmla="*/ 394180 w 3172727"/>
              <a:gd name="connsiteY901" fmla="*/ 1856054 h 1911395"/>
              <a:gd name="connsiteX902" fmla="*/ 387934 w 3172727"/>
              <a:gd name="connsiteY902" fmla="*/ 1850794 h 1911395"/>
              <a:gd name="connsiteX903" fmla="*/ 385413 w 3172727"/>
              <a:gd name="connsiteY903" fmla="*/ 1852438 h 1911395"/>
              <a:gd name="connsiteX904" fmla="*/ 383002 w 3172727"/>
              <a:gd name="connsiteY904" fmla="*/ 1851123 h 1911395"/>
              <a:gd name="connsiteX905" fmla="*/ 378290 w 3172727"/>
              <a:gd name="connsiteY905" fmla="*/ 1850356 h 1911395"/>
              <a:gd name="connsiteX906" fmla="*/ 374455 w 3172727"/>
              <a:gd name="connsiteY906" fmla="*/ 1844657 h 1911395"/>
              <a:gd name="connsiteX907" fmla="*/ 371934 w 3172727"/>
              <a:gd name="connsiteY907" fmla="*/ 1844657 h 1911395"/>
              <a:gd name="connsiteX908" fmla="*/ 367332 w 3172727"/>
              <a:gd name="connsiteY908" fmla="*/ 1842794 h 1911395"/>
              <a:gd name="connsiteX909" fmla="*/ 365907 w 3172727"/>
              <a:gd name="connsiteY909" fmla="*/ 1839507 h 1911395"/>
              <a:gd name="connsiteX910" fmla="*/ 362072 w 3172727"/>
              <a:gd name="connsiteY910" fmla="*/ 1839288 h 1911395"/>
              <a:gd name="connsiteX911" fmla="*/ 358236 w 3172727"/>
              <a:gd name="connsiteY911" fmla="*/ 1836000 h 1911395"/>
              <a:gd name="connsiteX912" fmla="*/ 356811 w 3172727"/>
              <a:gd name="connsiteY912" fmla="*/ 1833041 h 1911395"/>
              <a:gd name="connsiteX913" fmla="*/ 352428 w 3172727"/>
              <a:gd name="connsiteY913" fmla="*/ 1831617 h 1911395"/>
              <a:gd name="connsiteX914" fmla="*/ 349360 w 3172727"/>
              <a:gd name="connsiteY914" fmla="*/ 1825809 h 1911395"/>
              <a:gd name="connsiteX915" fmla="*/ 333908 w 3172727"/>
              <a:gd name="connsiteY915" fmla="*/ 1814521 h 1911395"/>
              <a:gd name="connsiteX916" fmla="*/ 327552 w 3172727"/>
              <a:gd name="connsiteY916" fmla="*/ 1812877 h 1911395"/>
              <a:gd name="connsiteX917" fmla="*/ 318237 w 3172727"/>
              <a:gd name="connsiteY917" fmla="*/ 1807289 h 1911395"/>
              <a:gd name="connsiteX918" fmla="*/ 309361 w 3172727"/>
              <a:gd name="connsiteY918" fmla="*/ 1808056 h 1911395"/>
              <a:gd name="connsiteX919" fmla="*/ 304101 w 3172727"/>
              <a:gd name="connsiteY919" fmla="*/ 1802576 h 1911395"/>
              <a:gd name="connsiteX920" fmla="*/ 303772 w 3172727"/>
              <a:gd name="connsiteY920" fmla="*/ 1798960 h 1911395"/>
              <a:gd name="connsiteX921" fmla="*/ 297197 w 3172727"/>
              <a:gd name="connsiteY921" fmla="*/ 1793481 h 1911395"/>
              <a:gd name="connsiteX922" fmla="*/ 294457 w 3172727"/>
              <a:gd name="connsiteY922" fmla="*/ 1793700 h 1911395"/>
              <a:gd name="connsiteX923" fmla="*/ 288868 w 3172727"/>
              <a:gd name="connsiteY923" fmla="*/ 1792933 h 1911395"/>
              <a:gd name="connsiteX924" fmla="*/ 292156 w 3172727"/>
              <a:gd name="connsiteY924" fmla="*/ 1790193 h 1911395"/>
              <a:gd name="connsiteX925" fmla="*/ 295772 w 3172727"/>
              <a:gd name="connsiteY925" fmla="*/ 1788549 h 1911395"/>
              <a:gd name="connsiteX926" fmla="*/ 293909 w 3172727"/>
              <a:gd name="connsiteY926" fmla="*/ 1785043 h 1911395"/>
              <a:gd name="connsiteX927" fmla="*/ 294128 w 3172727"/>
              <a:gd name="connsiteY927" fmla="*/ 1782851 h 1911395"/>
              <a:gd name="connsiteX928" fmla="*/ 299388 w 3172727"/>
              <a:gd name="connsiteY928" fmla="*/ 1784166 h 1911395"/>
              <a:gd name="connsiteX929" fmla="*/ 303224 w 3172727"/>
              <a:gd name="connsiteY929" fmla="*/ 1787125 h 1911395"/>
              <a:gd name="connsiteX930" fmla="*/ 304320 w 3172727"/>
              <a:gd name="connsiteY930" fmla="*/ 1786358 h 1911395"/>
              <a:gd name="connsiteX931" fmla="*/ 309032 w 3172727"/>
              <a:gd name="connsiteY931" fmla="*/ 1787125 h 1911395"/>
              <a:gd name="connsiteX932" fmla="*/ 310128 w 3172727"/>
              <a:gd name="connsiteY932" fmla="*/ 1780221 h 1911395"/>
              <a:gd name="connsiteX933" fmla="*/ 307717 w 3172727"/>
              <a:gd name="connsiteY933" fmla="*/ 1778577 h 1911395"/>
              <a:gd name="connsiteX934" fmla="*/ 307717 w 3172727"/>
              <a:gd name="connsiteY934" fmla="*/ 1773646 h 1911395"/>
              <a:gd name="connsiteX935" fmla="*/ 312758 w 3172727"/>
              <a:gd name="connsiteY935" fmla="*/ 1768495 h 1911395"/>
              <a:gd name="connsiteX936" fmla="*/ 312758 w 3172727"/>
              <a:gd name="connsiteY936" fmla="*/ 1766632 h 1911395"/>
              <a:gd name="connsiteX937" fmla="*/ 314730 w 3172727"/>
              <a:gd name="connsiteY937" fmla="*/ 1764769 h 1911395"/>
              <a:gd name="connsiteX938" fmla="*/ 318018 w 3172727"/>
              <a:gd name="connsiteY938" fmla="*/ 1765317 h 1911395"/>
              <a:gd name="connsiteX939" fmla="*/ 319991 w 3172727"/>
              <a:gd name="connsiteY939" fmla="*/ 1762358 h 1911395"/>
              <a:gd name="connsiteX940" fmla="*/ 323059 w 3172727"/>
              <a:gd name="connsiteY940" fmla="*/ 1761591 h 1911395"/>
              <a:gd name="connsiteX941" fmla="*/ 323059 w 3172727"/>
              <a:gd name="connsiteY941" fmla="*/ 1759619 h 1911395"/>
              <a:gd name="connsiteX942" fmla="*/ 318128 w 3172727"/>
              <a:gd name="connsiteY942" fmla="*/ 1758194 h 1911395"/>
              <a:gd name="connsiteX943" fmla="*/ 316813 w 3172727"/>
              <a:gd name="connsiteY943" fmla="*/ 1755674 h 1911395"/>
              <a:gd name="connsiteX944" fmla="*/ 314292 w 3172727"/>
              <a:gd name="connsiteY944" fmla="*/ 1757866 h 1911395"/>
              <a:gd name="connsiteX945" fmla="*/ 310785 w 3172727"/>
              <a:gd name="connsiteY945" fmla="*/ 1754359 h 1911395"/>
              <a:gd name="connsiteX946" fmla="*/ 307498 w 3172727"/>
              <a:gd name="connsiteY946" fmla="*/ 1747236 h 1911395"/>
              <a:gd name="connsiteX947" fmla="*/ 315717 w 3172727"/>
              <a:gd name="connsiteY947" fmla="*/ 1746140 h 1911395"/>
              <a:gd name="connsiteX948" fmla="*/ 321525 w 3172727"/>
              <a:gd name="connsiteY948" fmla="*/ 1747236 h 1911395"/>
              <a:gd name="connsiteX949" fmla="*/ 324593 w 3172727"/>
              <a:gd name="connsiteY949" fmla="*/ 1743729 h 1911395"/>
              <a:gd name="connsiteX950" fmla="*/ 321525 w 3172727"/>
              <a:gd name="connsiteY950" fmla="*/ 1743729 h 1911395"/>
              <a:gd name="connsiteX951" fmla="*/ 319114 w 3172727"/>
              <a:gd name="connsiteY951" fmla="*/ 1741318 h 1911395"/>
              <a:gd name="connsiteX952" fmla="*/ 324374 w 3172727"/>
              <a:gd name="connsiteY952" fmla="*/ 1737702 h 1911395"/>
              <a:gd name="connsiteX953" fmla="*/ 336976 w 3172727"/>
              <a:gd name="connsiteY953" fmla="*/ 1730907 h 1911395"/>
              <a:gd name="connsiteX954" fmla="*/ 338291 w 3172727"/>
              <a:gd name="connsiteY954" fmla="*/ 1727291 h 1911395"/>
              <a:gd name="connsiteX955" fmla="*/ 336867 w 3172727"/>
              <a:gd name="connsiteY955" fmla="*/ 1724771 h 1911395"/>
              <a:gd name="connsiteX956" fmla="*/ 330511 w 3172727"/>
              <a:gd name="connsiteY956" fmla="*/ 1725647 h 1911395"/>
              <a:gd name="connsiteX957" fmla="*/ 325251 w 3172727"/>
              <a:gd name="connsiteY957" fmla="*/ 1729264 h 1911395"/>
              <a:gd name="connsiteX958" fmla="*/ 320319 w 3172727"/>
              <a:gd name="connsiteY958" fmla="*/ 1728387 h 1911395"/>
              <a:gd name="connsiteX959" fmla="*/ 319333 w 3172727"/>
              <a:gd name="connsiteY959" fmla="*/ 1728716 h 1911395"/>
              <a:gd name="connsiteX960" fmla="*/ 319333 w 3172727"/>
              <a:gd name="connsiteY960" fmla="*/ 1728496 h 1911395"/>
              <a:gd name="connsiteX961" fmla="*/ 320648 w 3172727"/>
              <a:gd name="connsiteY961" fmla="*/ 1717647 h 1911395"/>
              <a:gd name="connsiteX962" fmla="*/ 323716 w 3172727"/>
              <a:gd name="connsiteY962" fmla="*/ 1716223 h 1911395"/>
              <a:gd name="connsiteX963" fmla="*/ 328867 w 3172727"/>
              <a:gd name="connsiteY963" fmla="*/ 1707894 h 1911395"/>
              <a:gd name="connsiteX964" fmla="*/ 340483 w 3172727"/>
              <a:gd name="connsiteY964" fmla="*/ 1707237 h 1911395"/>
              <a:gd name="connsiteX965" fmla="*/ 344866 w 3172727"/>
              <a:gd name="connsiteY965" fmla="*/ 1703949 h 1911395"/>
              <a:gd name="connsiteX966" fmla="*/ 343990 w 3172727"/>
              <a:gd name="connsiteY966" fmla="*/ 1697922 h 1911395"/>
              <a:gd name="connsiteX967" fmla="*/ 346949 w 3172727"/>
              <a:gd name="connsiteY967" fmla="*/ 1689046 h 1911395"/>
              <a:gd name="connsiteX968" fmla="*/ 345853 w 3172727"/>
              <a:gd name="connsiteY968" fmla="*/ 1682142 h 1911395"/>
              <a:gd name="connsiteX969" fmla="*/ 338949 w 3172727"/>
              <a:gd name="connsiteY969" fmla="*/ 1677320 h 1911395"/>
              <a:gd name="connsiteX970" fmla="*/ 340483 w 3172727"/>
              <a:gd name="connsiteY970" fmla="*/ 1666909 h 1911395"/>
              <a:gd name="connsiteX971" fmla="*/ 345524 w 3172727"/>
              <a:gd name="connsiteY971" fmla="*/ 1665813 h 1911395"/>
              <a:gd name="connsiteX972" fmla="*/ 349469 w 3172727"/>
              <a:gd name="connsiteY972" fmla="*/ 1660444 h 1911395"/>
              <a:gd name="connsiteX973" fmla="*/ 349250 w 3172727"/>
              <a:gd name="connsiteY973" fmla="*/ 1653978 h 1911395"/>
              <a:gd name="connsiteX974" fmla="*/ 345962 w 3172727"/>
              <a:gd name="connsiteY974" fmla="*/ 1652115 h 1911395"/>
              <a:gd name="connsiteX975" fmla="*/ 343880 w 3172727"/>
              <a:gd name="connsiteY975" fmla="*/ 1646526 h 1911395"/>
              <a:gd name="connsiteX976" fmla="*/ 340264 w 3172727"/>
              <a:gd name="connsiteY976" fmla="*/ 1650143 h 1911395"/>
              <a:gd name="connsiteX977" fmla="*/ 333031 w 3172727"/>
              <a:gd name="connsiteY977" fmla="*/ 1648718 h 1911395"/>
              <a:gd name="connsiteX978" fmla="*/ 326785 w 3172727"/>
              <a:gd name="connsiteY978" fmla="*/ 1644882 h 1911395"/>
              <a:gd name="connsiteX979" fmla="*/ 321634 w 3172727"/>
              <a:gd name="connsiteY979" fmla="*/ 1645759 h 1911395"/>
              <a:gd name="connsiteX980" fmla="*/ 317141 w 3172727"/>
              <a:gd name="connsiteY980" fmla="*/ 1643019 h 1911395"/>
              <a:gd name="connsiteX981" fmla="*/ 310785 w 3172727"/>
              <a:gd name="connsiteY981" fmla="*/ 1642800 h 1911395"/>
              <a:gd name="connsiteX982" fmla="*/ 302128 w 3172727"/>
              <a:gd name="connsiteY982" fmla="*/ 1640937 h 1911395"/>
              <a:gd name="connsiteX983" fmla="*/ 298841 w 3172727"/>
              <a:gd name="connsiteY983" fmla="*/ 1644225 h 1911395"/>
              <a:gd name="connsiteX984" fmla="*/ 296539 w 3172727"/>
              <a:gd name="connsiteY984" fmla="*/ 1639513 h 1911395"/>
              <a:gd name="connsiteX985" fmla="*/ 289087 w 3172727"/>
              <a:gd name="connsiteY985" fmla="*/ 1634801 h 1911395"/>
              <a:gd name="connsiteX986" fmla="*/ 283718 w 3172727"/>
              <a:gd name="connsiteY986" fmla="*/ 1622965 h 1911395"/>
              <a:gd name="connsiteX987" fmla="*/ 279882 w 3172727"/>
              <a:gd name="connsiteY987" fmla="*/ 1623513 h 1911395"/>
              <a:gd name="connsiteX988" fmla="*/ 271773 w 3172727"/>
              <a:gd name="connsiteY988" fmla="*/ 1629760 h 1911395"/>
              <a:gd name="connsiteX989" fmla="*/ 266513 w 3172727"/>
              <a:gd name="connsiteY989" fmla="*/ 1628664 h 1911395"/>
              <a:gd name="connsiteX990" fmla="*/ 260924 w 3172727"/>
              <a:gd name="connsiteY990" fmla="*/ 1630198 h 1911395"/>
              <a:gd name="connsiteX991" fmla="*/ 254129 w 3172727"/>
              <a:gd name="connsiteY991" fmla="*/ 1626582 h 1911395"/>
              <a:gd name="connsiteX992" fmla="*/ 249746 w 3172727"/>
              <a:gd name="connsiteY992" fmla="*/ 1631403 h 1911395"/>
              <a:gd name="connsiteX993" fmla="*/ 238788 w 3172727"/>
              <a:gd name="connsiteY993" fmla="*/ 1620774 h 1911395"/>
              <a:gd name="connsiteX994" fmla="*/ 236158 w 3172727"/>
              <a:gd name="connsiteY994" fmla="*/ 1612993 h 1911395"/>
              <a:gd name="connsiteX995" fmla="*/ 236158 w 3172727"/>
              <a:gd name="connsiteY995" fmla="*/ 1606418 h 1911395"/>
              <a:gd name="connsiteX996" fmla="*/ 231665 w 3172727"/>
              <a:gd name="connsiteY996" fmla="*/ 1605760 h 1911395"/>
              <a:gd name="connsiteX997" fmla="*/ 231007 w 3172727"/>
              <a:gd name="connsiteY997" fmla="*/ 1600719 h 1911395"/>
              <a:gd name="connsiteX998" fmla="*/ 226185 w 3172727"/>
              <a:gd name="connsiteY998" fmla="*/ 1596555 h 1911395"/>
              <a:gd name="connsiteX999" fmla="*/ 212816 w 3172727"/>
              <a:gd name="connsiteY999" fmla="*/ 1598418 h 1911395"/>
              <a:gd name="connsiteX1000" fmla="*/ 206241 w 3172727"/>
              <a:gd name="connsiteY1000" fmla="*/ 1589761 h 1911395"/>
              <a:gd name="connsiteX1001" fmla="*/ 208980 w 3172727"/>
              <a:gd name="connsiteY1001" fmla="*/ 1584391 h 1911395"/>
              <a:gd name="connsiteX1002" fmla="*/ 203939 w 3172727"/>
              <a:gd name="connsiteY1002" fmla="*/ 1580227 h 1911395"/>
              <a:gd name="connsiteX1003" fmla="*/ 200323 w 3172727"/>
              <a:gd name="connsiteY1003" fmla="*/ 1569159 h 1911395"/>
              <a:gd name="connsiteX1004" fmla="*/ 194734 w 3172727"/>
              <a:gd name="connsiteY1004" fmla="*/ 1568830 h 1911395"/>
              <a:gd name="connsiteX1005" fmla="*/ 188707 w 3172727"/>
              <a:gd name="connsiteY1005" fmla="*/ 1572117 h 1911395"/>
              <a:gd name="connsiteX1006" fmla="*/ 176433 w 3172727"/>
              <a:gd name="connsiteY1006" fmla="*/ 1572117 h 1911395"/>
              <a:gd name="connsiteX1007" fmla="*/ 164488 w 3172727"/>
              <a:gd name="connsiteY1007" fmla="*/ 1568172 h 1911395"/>
              <a:gd name="connsiteX1008" fmla="*/ 160872 w 3172727"/>
              <a:gd name="connsiteY1008" fmla="*/ 1571460 h 1911395"/>
              <a:gd name="connsiteX1009" fmla="*/ 161420 w 3172727"/>
              <a:gd name="connsiteY1009" fmla="*/ 1576501 h 1911395"/>
              <a:gd name="connsiteX1010" fmla="*/ 155831 w 3172727"/>
              <a:gd name="connsiteY1010" fmla="*/ 1577706 h 1911395"/>
              <a:gd name="connsiteX1011" fmla="*/ 151995 w 3172727"/>
              <a:gd name="connsiteY1011" fmla="*/ 1576830 h 1911395"/>
              <a:gd name="connsiteX1012" fmla="*/ 151995 w 3172727"/>
              <a:gd name="connsiteY1012" fmla="*/ 1570693 h 1911395"/>
              <a:gd name="connsiteX1013" fmla="*/ 146407 w 3172727"/>
              <a:gd name="connsiteY1013" fmla="*/ 1564447 h 1911395"/>
              <a:gd name="connsiteX1014" fmla="*/ 147064 w 3172727"/>
              <a:gd name="connsiteY1014" fmla="*/ 1557871 h 1911395"/>
              <a:gd name="connsiteX1015" fmla="*/ 142242 w 3172727"/>
              <a:gd name="connsiteY1015" fmla="*/ 1550200 h 1911395"/>
              <a:gd name="connsiteX1016" fmla="*/ 141914 w 3172727"/>
              <a:gd name="connsiteY1016" fmla="*/ 1544283 h 1911395"/>
              <a:gd name="connsiteX1017" fmla="*/ 143996 w 3172727"/>
              <a:gd name="connsiteY1017" fmla="*/ 1540447 h 1911395"/>
              <a:gd name="connsiteX1018" fmla="*/ 149256 w 3172727"/>
              <a:gd name="connsiteY1018" fmla="*/ 1545269 h 1911395"/>
              <a:gd name="connsiteX1019" fmla="*/ 161749 w 3172727"/>
              <a:gd name="connsiteY1019" fmla="*/ 1543516 h 1911395"/>
              <a:gd name="connsiteX1020" fmla="*/ 166571 w 3172727"/>
              <a:gd name="connsiteY1020" fmla="*/ 1535516 h 1911395"/>
              <a:gd name="connsiteX1021" fmla="*/ 169310 w 3172727"/>
              <a:gd name="connsiteY1021" fmla="*/ 1533105 h 1911395"/>
              <a:gd name="connsiteX1022" fmla="*/ 163064 w 3172727"/>
              <a:gd name="connsiteY1022" fmla="*/ 1528941 h 1911395"/>
              <a:gd name="connsiteX1023" fmla="*/ 162406 w 3172727"/>
              <a:gd name="connsiteY1023" fmla="*/ 1524448 h 1911395"/>
              <a:gd name="connsiteX1024" fmla="*/ 153420 w 3172727"/>
              <a:gd name="connsiteY1024" fmla="*/ 1516448 h 1911395"/>
              <a:gd name="connsiteX1025" fmla="*/ 145421 w 3172727"/>
              <a:gd name="connsiteY1025" fmla="*/ 1514366 h 1911395"/>
              <a:gd name="connsiteX1026" fmla="*/ 143338 w 3172727"/>
              <a:gd name="connsiteY1026" fmla="*/ 1506366 h 1911395"/>
              <a:gd name="connsiteX1027" fmla="*/ 138517 w 3172727"/>
              <a:gd name="connsiteY1027" fmla="*/ 1502859 h 1911395"/>
              <a:gd name="connsiteX1028" fmla="*/ 132270 w 3172727"/>
              <a:gd name="connsiteY1028" fmla="*/ 1494202 h 1911395"/>
              <a:gd name="connsiteX1029" fmla="*/ 129530 w 3172727"/>
              <a:gd name="connsiteY1029" fmla="*/ 1487627 h 1911395"/>
              <a:gd name="connsiteX1030" fmla="*/ 123941 w 3172727"/>
              <a:gd name="connsiteY1030" fmla="*/ 1481709 h 1911395"/>
              <a:gd name="connsiteX1031" fmla="*/ 123941 w 3172727"/>
              <a:gd name="connsiteY1031" fmla="*/ 1474367 h 1911395"/>
              <a:gd name="connsiteX1032" fmla="*/ 119778 w 3172727"/>
              <a:gd name="connsiteY1032" fmla="*/ 1469545 h 1911395"/>
              <a:gd name="connsiteX1033" fmla="*/ 121531 w 3172727"/>
              <a:gd name="connsiteY1033" fmla="*/ 1463299 h 1911395"/>
              <a:gd name="connsiteX1034" fmla="*/ 120106 w 3172727"/>
              <a:gd name="connsiteY1034" fmla="*/ 1457710 h 1911395"/>
              <a:gd name="connsiteX1035" fmla="*/ 109695 w 3172727"/>
              <a:gd name="connsiteY1035" fmla="*/ 1453875 h 1911395"/>
              <a:gd name="connsiteX1036" fmla="*/ 106189 w 3172727"/>
              <a:gd name="connsiteY1036" fmla="*/ 1453875 h 1911395"/>
              <a:gd name="connsiteX1037" fmla="*/ 103449 w 3172727"/>
              <a:gd name="connsiteY1037" fmla="*/ 1450368 h 1911395"/>
              <a:gd name="connsiteX1038" fmla="*/ 96545 w 3172727"/>
              <a:gd name="connsiteY1038" fmla="*/ 1452450 h 1911395"/>
              <a:gd name="connsiteX1039" fmla="*/ 90299 w 3172727"/>
              <a:gd name="connsiteY1039" fmla="*/ 1457272 h 1911395"/>
              <a:gd name="connsiteX1040" fmla="*/ 85806 w 3172727"/>
              <a:gd name="connsiteY1040" fmla="*/ 1449272 h 1911395"/>
              <a:gd name="connsiteX1041" fmla="*/ 80546 w 3172727"/>
              <a:gd name="connsiteY1041" fmla="*/ 1448614 h 1911395"/>
              <a:gd name="connsiteX1042" fmla="*/ 74628 w 3172727"/>
              <a:gd name="connsiteY1042" fmla="*/ 1451354 h 1911395"/>
              <a:gd name="connsiteX1043" fmla="*/ 69806 w 3172727"/>
              <a:gd name="connsiteY1043" fmla="*/ 1443683 h 1911395"/>
              <a:gd name="connsiteX1044" fmla="*/ 64546 w 3172727"/>
              <a:gd name="connsiteY1044" fmla="*/ 1446861 h 1911395"/>
              <a:gd name="connsiteX1045" fmla="*/ 60382 w 3172727"/>
              <a:gd name="connsiteY1045" fmla="*/ 1444121 h 1911395"/>
              <a:gd name="connsiteX1046" fmla="*/ 58409 w 3172727"/>
              <a:gd name="connsiteY1046" fmla="*/ 1444560 h 1911395"/>
              <a:gd name="connsiteX1047" fmla="*/ 57533 w 3172727"/>
              <a:gd name="connsiteY1047" fmla="*/ 1437765 h 1911395"/>
              <a:gd name="connsiteX1048" fmla="*/ 54245 w 3172727"/>
              <a:gd name="connsiteY1048" fmla="*/ 1433272 h 1911395"/>
              <a:gd name="connsiteX1049" fmla="*/ 51615 w 3172727"/>
              <a:gd name="connsiteY1049" fmla="*/ 1426369 h 1911395"/>
              <a:gd name="connsiteX1050" fmla="*/ 50081 w 3172727"/>
              <a:gd name="connsiteY1050" fmla="*/ 1424067 h 1911395"/>
              <a:gd name="connsiteX1051" fmla="*/ 47012 w 3172727"/>
              <a:gd name="connsiteY1051" fmla="*/ 1418150 h 1911395"/>
              <a:gd name="connsiteX1052" fmla="*/ 47670 w 3172727"/>
              <a:gd name="connsiteY1052" fmla="*/ 1414972 h 1911395"/>
              <a:gd name="connsiteX1053" fmla="*/ 46245 w 3172727"/>
              <a:gd name="connsiteY1053" fmla="*/ 1411026 h 1911395"/>
              <a:gd name="connsiteX1054" fmla="*/ 44163 w 3172727"/>
              <a:gd name="connsiteY1054" fmla="*/ 1409163 h 1911395"/>
              <a:gd name="connsiteX1055" fmla="*/ 45149 w 3172727"/>
              <a:gd name="connsiteY1055" fmla="*/ 1406862 h 1911395"/>
              <a:gd name="connsiteX1056" fmla="*/ 44492 w 3172727"/>
              <a:gd name="connsiteY1056" fmla="*/ 1402698 h 1911395"/>
              <a:gd name="connsiteX1057" fmla="*/ 39670 w 3172727"/>
              <a:gd name="connsiteY1057" fmla="*/ 1402040 h 1911395"/>
              <a:gd name="connsiteX1058" fmla="*/ 43287 w 3172727"/>
              <a:gd name="connsiteY1058" fmla="*/ 1396671 h 1911395"/>
              <a:gd name="connsiteX1059" fmla="*/ 42629 w 3172727"/>
              <a:gd name="connsiteY1059" fmla="*/ 1392178 h 1911395"/>
              <a:gd name="connsiteX1060" fmla="*/ 46465 w 3172727"/>
              <a:gd name="connsiteY1060" fmla="*/ 1388890 h 1911395"/>
              <a:gd name="connsiteX1061" fmla="*/ 46465 w 3172727"/>
              <a:gd name="connsiteY1061" fmla="*/ 1384068 h 1911395"/>
              <a:gd name="connsiteX1062" fmla="*/ 35396 w 3172727"/>
              <a:gd name="connsiteY1062" fmla="*/ 1363905 h 1911395"/>
              <a:gd name="connsiteX1063" fmla="*/ 37150 w 3172727"/>
              <a:gd name="connsiteY1063" fmla="*/ 1345823 h 1911395"/>
              <a:gd name="connsiteX1064" fmla="*/ 39999 w 3172727"/>
              <a:gd name="connsiteY1064" fmla="*/ 1343850 h 1911395"/>
              <a:gd name="connsiteX1065" fmla="*/ 41643 w 3172727"/>
              <a:gd name="connsiteY1065" fmla="*/ 1336947 h 1911395"/>
              <a:gd name="connsiteX1066" fmla="*/ 45369 w 3172727"/>
              <a:gd name="connsiteY1066" fmla="*/ 1332125 h 1911395"/>
              <a:gd name="connsiteX1067" fmla="*/ 46026 w 3172727"/>
              <a:gd name="connsiteY1067" fmla="*/ 1330591 h 1911395"/>
              <a:gd name="connsiteX1068" fmla="*/ 45697 w 3172727"/>
              <a:gd name="connsiteY1068" fmla="*/ 1329823 h 1911395"/>
              <a:gd name="connsiteX1069" fmla="*/ 43506 w 3172727"/>
              <a:gd name="connsiteY1069" fmla="*/ 1326097 h 1911395"/>
              <a:gd name="connsiteX1070" fmla="*/ 43506 w 3172727"/>
              <a:gd name="connsiteY1070" fmla="*/ 1325659 h 1911395"/>
              <a:gd name="connsiteX1071" fmla="*/ 44930 w 3172727"/>
              <a:gd name="connsiteY1071" fmla="*/ 1320399 h 1911395"/>
              <a:gd name="connsiteX1072" fmla="*/ 42739 w 3172727"/>
              <a:gd name="connsiteY1072" fmla="*/ 1316783 h 1911395"/>
              <a:gd name="connsiteX1073" fmla="*/ 42739 w 3172727"/>
              <a:gd name="connsiteY1073" fmla="*/ 1314043 h 1911395"/>
              <a:gd name="connsiteX1074" fmla="*/ 44930 w 3172727"/>
              <a:gd name="connsiteY1074" fmla="*/ 1313276 h 1911395"/>
              <a:gd name="connsiteX1075" fmla="*/ 46903 w 3172727"/>
              <a:gd name="connsiteY1075" fmla="*/ 1317331 h 1911395"/>
              <a:gd name="connsiteX1076" fmla="*/ 51286 w 3172727"/>
              <a:gd name="connsiteY1076" fmla="*/ 1315906 h 1911395"/>
              <a:gd name="connsiteX1077" fmla="*/ 50958 w 3172727"/>
              <a:gd name="connsiteY1077" fmla="*/ 1311194 h 1911395"/>
              <a:gd name="connsiteX1078" fmla="*/ 53697 w 3172727"/>
              <a:gd name="connsiteY1078" fmla="*/ 1309002 h 1911395"/>
              <a:gd name="connsiteX1079" fmla="*/ 58409 w 3172727"/>
              <a:gd name="connsiteY1079" fmla="*/ 1311961 h 1911395"/>
              <a:gd name="connsiteX1080" fmla="*/ 64217 w 3172727"/>
              <a:gd name="connsiteY1080" fmla="*/ 1307578 h 1911395"/>
              <a:gd name="connsiteX1081" fmla="*/ 65532 w 3172727"/>
              <a:gd name="connsiteY1081" fmla="*/ 1303413 h 1911395"/>
              <a:gd name="connsiteX1082" fmla="*/ 68491 w 3172727"/>
              <a:gd name="connsiteY1082" fmla="*/ 1302317 h 1911395"/>
              <a:gd name="connsiteX1083" fmla="*/ 75614 w 3172727"/>
              <a:gd name="connsiteY1083" fmla="*/ 1304728 h 1911395"/>
              <a:gd name="connsiteX1084" fmla="*/ 78573 w 3172727"/>
              <a:gd name="connsiteY1084" fmla="*/ 1301112 h 1911395"/>
              <a:gd name="connsiteX1085" fmla="*/ 74409 w 3172727"/>
              <a:gd name="connsiteY1085" fmla="*/ 1295085 h 1911395"/>
              <a:gd name="connsiteX1086" fmla="*/ 70573 w 3172727"/>
              <a:gd name="connsiteY1086" fmla="*/ 1295085 h 1911395"/>
              <a:gd name="connsiteX1087" fmla="*/ 68382 w 3172727"/>
              <a:gd name="connsiteY1087" fmla="*/ 1295961 h 1911395"/>
              <a:gd name="connsiteX1088" fmla="*/ 62902 w 3172727"/>
              <a:gd name="connsiteY1088" fmla="*/ 1295961 h 1911395"/>
              <a:gd name="connsiteX1089" fmla="*/ 59834 w 3172727"/>
              <a:gd name="connsiteY1089" fmla="*/ 1291359 h 1911395"/>
              <a:gd name="connsiteX1090" fmla="*/ 54135 w 3172727"/>
              <a:gd name="connsiteY1090" fmla="*/ 1291030 h 1911395"/>
              <a:gd name="connsiteX1091" fmla="*/ 48547 w 3172727"/>
              <a:gd name="connsiteY1091" fmla="*/ 1284784 h 1911395"/>
              <a:gd name="connsiteX1092" fmla="*/ 49423 w 3172727"/>
              <a:gd name="connsiteY1092" fmla="*/ 1281715 h 1911395"/>
              <a:gd name="connsiteX1093" fmla="*/ 54684 w 3172727"/>
              <a:gd name="connsiteY1093" fmla="*/ 1286099 h 1911395"/>
              <a:gd name="connsiteX1094" fmla="*/ 54684 w 3172727"/>
              <a:gd name="connsiteY1094" fmla="*/ 1281934 h 1911395"/>
              <a:gd name="connsiteX1095" fmla="*/ 53039 w 3172727"/>
              <a:gd name="connsiteY1095" fmla="*/ 1278866 h 1911395"/>
              <a:gd name="connsiteX1096" fmla="*/ 56546 w 3172727"/>
              <a:gd name="connsiteY1096" fmla="*/ 1275907 h 1911395"/>
              <a:gd name="connsiteX1097" fmla="*/ 51286 w 3172727"/>
              <a:gd name="connsiteY1097" fmla="*/ 1276784 h 1911395"/>
              <a:gd name="connsiteX1098" fmla="*/ 44492 w 3172727"/>
              <a:gd name="connsiteY1098" fmla="*/ 1280400 h 1911395"/>
              <a:gd name="connsiteX1099" fmla="*/ 43396 w 3172727"/>
              <a:gd name="connsiteY1099" fmla="*/ 1281715 h 1911395"/>
              <a:gd name="connsiteX1100" fmla="*/ 43396 w 3172727"/>
              <a:gd name="connsiteY1100" fmla="*/ 1281715 h 1911395"/>
              <a:gd name="connsiteX1101" fmla="*/ 42519 w 3172727"/>
              <a:gd name="connsiteY1101" fmla="*/ 1275031 h 1911395"/>
              <a:gd name="connsiteX1102" fmla="*/ 53588 w 3172727"/>
              <a:gd name="connsiteY1102" fmla="*/ 1264401 h 1911395"/>
              <a:gd name="connsiteX1103" fmla="*/ 59286 w 3172727"/>
              <a:gd name="connsiteY1103" fmla="*/ 1261661 h 1911395"/>
              <a:gd name="connsiteX1104" fmla="*/ 65751 w 3172727"/>
              <a:gd name="connsiteY1104" fmla="*/ 1250155 h 1911395"/>
              <a:gd name="connsiteX1105" fmla="*/ 72546 w 3172727"/>
              <a:gd name="connsiteY1105" fmla="*/ 1240073 h 1911395"/>
              <a:gd name="connsiteX1106" fmla="*/ 77587 w 3172727"/>
              <a:gd name="connsiteY1106" fmla="*/ 1228128 h 1911395"/>
              <a:gd name="connsiteX1107" fmla="*/ 87340 w 3172727"/>
              <a:gd name="connsiteY1107" fmla="*/ 1211690 h 1911395"/>
              <a:gd name="connsiteX1108" fmla="*/ 94244 w 3172727"/>
              <a:gd name="connsiteY1108" fmla="*/ 1194485 h 1911395"/>
              <a:gd name="connsiteX1109" fmla="*/ 92710 w 3172727"/>
              <a:gd name="connsiteY1109" fmla="*/ 1187143 h 1911395"/>
              <a:gd name="connsiteX1110" fmla="*/ 82299 w 3172727"/>
              <a:gd name="connsiteY1110" fmla="*/ 1175198 h 1911395"/>
              <a:gd name="connsiteX1111" fmla="*/ 76053 w 3172727"/>
              <a:gd name="connsiteY1111" fmla="*/ 1173116 h 1911395"/>
              <a:gd name="connsiteX1112" fmla="*/ 64985 w 3172727"/>
              <a:gd name="connsiteY1112" fmla="*/ 1157555 h 1911395"/>
              <a:gd name="connsiteX1113" fmla="*/ 66847 w 3172727"/>
              <a:gd name="connsiteY1113" fmla="*/ 1150431 h 1911395"/>
              <a:gd name="connsiteX1114" fmla="*/ 71340 w 3172727"/>
              <a:gd name="connsiteY1114" fmla="*/ 1144185 h 1911395"/>
              <a:gd name="connsiteX1115" fmla="*/ 70793 w 3172727"/>
              <a:gd name="connsiteY1115" fmla="*/ 1137062 h 1911395"/>
              <a:gd name="connsiteX1116" fmla="*/ 63560 w 3172727"/>
              <a:gd name="connsiteY1116" fmla="*/ 1132021 h 1911395"/>
              <a:gd name="connsiteX1117" fmla="*/ 60930 w 3172727"/>
              <a:gd name="connsiteY1117" fmla="*/ 1126432 h 1911395"/>
              <a:gd name="connsiteX1118" fmla="*/ 60601 w 3172727"/>
              <a:gd name="connsiteY1118" fmla="*/ 1117556 h 1911395"/>
              <a:gd name="connsiteX1119" fmla="*/ 62464 w 3172727"/>
              <a:gd name="connsiteY1119" fmla="*/ 1115254 h 1911395"/>
              <a:gd name="connsiteX1120" fmla="*/ 60382 w 3172727"/>
              <a:gd name="connsiteY1120" fmla="*/ 1110761 h 1911395"/>
              <a:gd name="connsiteX1121" fmla="*/ 54464 w 3172727"/>
              <a:gd name="connsiteY1121" fmla="*/ 1109775 h 1911395"/>
              <a:gd name="connsiteX1122" fmla="*/ 51286 w 3172727"/>
              <a:gd name="connsiteY1122" fmla="*/ 1105830 h 1911395"/>
              <a:gd name="connsiteX1123" fmla="*/ 51286 w 3172727"/>
              <a:gd name="connsiteY1123" fmla="*/ 1097830 h 1911395"/>
              <a:gd name="connsiteX1124" fmla="*/ 54574 w 3172727"/>
              <a:gd name="connsiteY1124" fmla="*/ 1093447 h 1911395"/>
              <a:gd name="connsiteX1125" fmla="*/ 49862 w 3172727"/>
              <a:gd name="connsiteY1125" fmla="*/ 1092241 h 1911395"/>
              <a:gd name="connsiteX1126" fmla="*/ 49642 w 3172727"/>
              <a:gd name="connsiteY1126" fmla="*/ 1088077 h 1911395"/>
              <a:gd name="connsiteX1127" fmla="*/ 50629 w 3172727"/>
              <a:gd name="connsiteY1127" fmla="*/ 1072516 h 1911395"/>
              <a:gd name="connsiteX1128" fmla="*/ 55012 w 3172727"/>
              <a:gd name="connsiteY1128" fmla="*/ 1071530 h 1911395"/>
              <a:gd name="connsiteX1129" fmla="*/ 44273 w 3172727"/>
              <a:gd name="connsiteY1129" fmla="*/ 1046544 h 1911395"/>
              <a:gd name="connsiteX1130" fmla="*/ 34410 w 3172727"/>
              <a:gd name="connsiteY1130" fmla="*/ 1028353 h 1911395"/>
              <a:gd name="connsiteX1131" fmla="*/ 32328 w 3172727"/>
              <a:gd name="connsiteY1131" fmla="*/ 1021559 h 1911395"/>
              <a:gd name="connsiteX1132" fmla="*/ 26630 w 3172727"/>
              <a:gd name="connsiteY1132" fmla="*/ 1015312 h 1911395"/>
              <a:gd name="connsiteX1133" fmla="*/ 30684 w 3172727"/>
              <a:gd name="connsiteY1133" fmla="*/ 1003915 h 1911395"/>
              <a:gd name="connsiteX1134" fmla="*/ 35506 w 3172727"/>
              <a:gd name="connsiteY1134" fmla="*/ 996135 h 1911395"/>
              <a:gd name="connsiteX1135" fmla="*/ 37807 w 3172727"/>
              <a:gd name="connsiteY1135" fmla="*/ 989012 h 1911395"/>
              <a:gd name="connsiteX1136" fmla="*/ 34849 w 3172727"/>
              <a:gd name="connsiteY1136" fmla="*/ 986272 h 1911395"/>
              <a:gd name="connsiteX1137" fmla="*/ 23890 w 3172727"/>
              <a:gd name="connsiteY1137" fmla="*/ 979368 h 1911395"/>
              <a:gd name="connsiteX1138" fmla="*/ 22027 w 3172727"/>
              <a:gd name="connsiteY1138" fmla="*/ 974875 h 1911395"/>
              <a:gd name="connsiteX1139" fmla="*/ 18411 w 3172727"/>
              <a:gd name="connsiteY1139" fmla="*/ 969286 h 1911395"/>
              <a:gd name="connsiteX1140" fmla="*/ 11835 w 3172727"/>
              <a:gd name="connsiteY1140" fmla="*/ 965670 h 1911395"/>
              <a:gd name="connsiteX1141" fmla="*/ 8548 w 3172727"/>
              <a:gd name="connsiteY1141" fmla="*/ 965122 h 1911395"/>
              <a:gd name="connsiteX1142" fmla="*/ 4384 w 3172727"/>
              <a:gd name="connsiteY1142" fmla="*/ 954163 h 1911395"/>
              <a:gd name="connsiteX1143" fmla="*/ 1096 w 3172727"/>
              <a:gd name="connsiteY1143" fmla="*/ 950218 h 1911395"/>
              <a:gd name="connsiteX1144" fmla="*/ 2849 w 3172727"/>
              <a:gd name="connsiteY1144" fmla="*/ 942109 h 1911395"/>
              <a:gd name="connsiteX1145" fmla="*/ 3836 w 3172727"/>
              <a:gd name="connsiteY1145" fmla="*/ 935643 h 1911395"/>
              <a:gd name="connsiteX1146" fmla="*/ 0 w 3172727"/>
              <a:gd name="connsiteY1146" fmla="*/ 934328 h 1911395"/>
              <a:gd name="connsiteX1147" fmla="*/ 3945 w 3172727"/>
              <a:gd name="connsiteY1147" fmla="*/ 931589 h 1911395"/>
              <a:gd name="connsiteX1148" fmla="*/ 10301 w 3172727"/>
              <a:gd name="connsiteY1148" fmla="*/ 929068 h 1911395"/>
              <a:gd name="connsiteX1149" fmla="*/ 10301 w 3172727"/>
              <a:gd name="connsiteY1149" fmla="*/ 928849 h 1911395"/>
              <a:gd name="connsiteX1150" fmla="*/ 13150 w 3172727"/>
              <a:gd name="connsiteY1150" fmla="*/ 928301 h 1911395"/>
              <a:gd name="connsiteX1151" fmla="*/ 13369 w 3172727"/>
              <a:gd name="connsiteY1151" fmla="*/ 919863 h 1911395"/>
              <a:gd name="connsiteX1152" fmla="*/ 19835 w 3172727"/>
              <a:gd name="connsiteY1152" fmla="*/ 913726 h 1911395"/>
              <a:gd name="connsiteX1153" fmla="*/ 25534 w 3172727"/>
              <a:gd name="connsiteY1153" fmla="*/ 912959 h 1911395"/>
              <a:gd name="connsiteX1154" fmla="*/ 29260 w 3172727"/>
              <a:gd name="connsiteY1154" fmla="*/ 907918 h 1911395"/>
              <a:gd name="connsiteX1155" fmla="*/ 28711 w 3172727"/>
              <a:gd name="connsiteY1155" fmla="*/ 901014 h 1911395"/>
              <a:gd name="connsiteX1156" fmla="*/ 32766 w 3172727"/>
              <a:gd name="connsiteY1156" fmla="*/ 900685 h 1911395"/>
              <a:gd name="connsiteX1157" fmla="*/ 37698 w 3172727"/>
              <a:gd name="connsiteY1157" fmla="*/ 902658 h 1911395"/>
              <a:gd name="connsiteX1158" fmla="*/ 40657 w 3172727"/>
              <a:gd name="connsiteY1158" fmla="*/ 898932 h 1911395"/>
              <a:gd name="connsiteX1159" fmla="*/ 40437 w 3172727"/>
              <a:gd name="connsiteY1159" fmla="*/ 894001 h 1911395"/>
              <a:gd name="connsiteX1160" fmla="*/ 40437 w 3172727"/>
              <a:gd name="connsiteY1160" fmla="*/ 894001 h 1911395"/>
              <a:gd name="connsiteX1161" fmla="*/ 45588 w 3172727"/>
              <a:gd name="connsiteY1161" fmla="*/ 894439 h 1911395"/>
              <a:gd name="connsiteX1162" fmla="*/ 47560 w 3172727"/>
              <a:gd name="connsiteY1162" fmla="*/ 896302 h 1911395"/>
              <a:gd name="connsiteX1163" fmla="*/ 47560 w 3172727"/>
              <a:gd name="connsiteY1163" fmla="*/ 901014 h 1911395"/>
              <a:gd name="connsiteX1164" fmla="*/ 49533 w 3172727"/>
              <a:gd name="connsiteY1164" fmla="*/ 903973 h 1911395"/>
              <a:gd name="connsiteX1165" fmla="*/ 50190 w 3172727"/>
              <a:gd name="connsiteY1165" fmla="*/ 897946 h 1911395"/>
              <a:gd name="connsiteX1166" fmla="*/ 52053 w 3172727"/>
              <a:gd name="connsiteY1166" fmla="*/ 894768 h 1911395"/>
              <a:gd name="connsiteX1167" fmla="*/ 55231 w 3172727"/>
              <a:gd name="connsiteY1167" fmla="*/ 895097 h 1911395"/>
              <a:gd name="connsiteX1168" fmla="*/ 57313 w 3172727"/>
              <a:gd name="connsiteY1168" fmla="*/ 894001 h 1911395"/>
              <a:gd name="connsiteX1169" fmla="*/ 53259 w 3172727"/>
              <a:gd name="connsiteY1169" fmla="*/ 891152 h 1911395"/>
              <a:gd name="connsiteX1170" fmla="*/ 53259 w 3172727"/>
              <a:gd name="connsiteY1170" fmla="*/ 889289 h 1911395"/>
              <a:gd name="connsiteX1171" fmla="*/ 56108 w 3172727"/>
              <a:gd name="connsiteY1171" fmla="*/ 889836 h 1911395"/>
              <a:gd name="connsiteX1172" fmla="*/ 58957 w 3172727"/>
              <a:gd name="connsiteY1172" fmla="*/ 889179 h 1911395"/>
              <a:gd name="connsiteX1173" fmla="*/ 58957 w 3172727"/>
              <a:gd name="connsiteY1173" fmla="*/ 887316 h 1911395"/>
              <a:gd name="connsiteX1174" fmla="*/ 57533 w 3172727"/>
              <a:gd name="connsiteY1174" fmla="*/ 886878 h 1911395"/>
              <a:gd name="connsiteX1175" fmla="*/ 55889 w 3172727"/>
              <a:gd name="connsiteY1175" fmla="*/ 884138 h 1911395"/>
              <a:gd name="connsiteX1176" fmla="*/ 56875 w 3172727"/>
              <a:gd name="connsiteY1176" fmla="*/ 882604 h 1911395"/>
              <a:gd name="connsiteX1177" fmla="*/ 61368 w 3172727"/>
              <a:gd name="connsiteY1177" fmla="*/ 883042 h 1911395"/>
              <a:gd name="connsiteX1178" fmla="*/ 66190 w 3172727"/>
              <a:gd name="connsiteY1178" fmla="*/ 885344 h 1911395"/>
              <a:gd name="connsiteX1179" fmla="*/ 68711 w 3172727"/>
              <a:gd name="connsiteY1179" fmla="*/ 888850 h 1911395"/>
              <a:gd name="connsiteX1180" fmla="*/ 71231 w 3172727"/>
              <a:gd name="connsiteY1180" fmla="*/ 891042 h 1911395"/>
              <a:gd name="connsiteX1181" fmla="*/ 73094 w 3172727"/>
              <a:gd name="connsiteY1181" fmla="*/ 889179 h 1911395"/>
              <a:gd name="connsiteX1182" fmla="*/ 76710 w 3172727"/>
              <a:gd name="connsiteY1182" fmla="*/ 890713 h 1911395"/>
              <a:gd name="connsiteX1183" fmla="*/ 77916 w 3172727"/>
              <a:gd name="connsiteY1183" fmla="*/ 892357 h 1911395"/>
              <a:gd name="connsiteX1184" fmla="*/ 80765 w 3172727"/>
              <a:gd name="connsiteY1184" fmla="*/ 894220 h 1911395"/>
              <a:gd name="connsiteX1185" fmla="*/ 81094 w 3172727"/>
              <a:gd name="connsiteY1185" fmla="*/ 896740 h 1911395"/>
              <a:gd name="connsiteX1186" fmla="*/ 76929 w 3172727"/>
              <a:gd name="connsiteY1186" fmla="*/ 900028 h 1911395"/>
              <a:gd name="connsiteX1187" fmla="*/ 73313 w 3172727"/>
              <a:gd name="connsiteY1187" fmla="*/ 898384 h 1911395"/>
              <a:gd name="connsiteX1188" fmla="*/ 67724 w 3172727"/>
              <a:gd name="connsiteY1188" fmla="*/ 899151 h 1911395"/>
              <a:gd name="connsiteX1189" fmla="*/ 64108 w 3172727"/>
              <a:gd name="connsiteY1189" fmla="*/ 895425 h 1911395"/>
              <a:gd name="connsiteX1190" fmla="*/ 63889 w 3172727"/>
              <a:gd name="connsiteY1190" fmla="*/ 892467 h 1911395"/>
              <a:gd name="connsiteX1191" fmla="*/ 61368 w 3172727"/>
              <a:gd name="connsiteY1191" fmla="*/ 895864 h 1911395"/>
              <a:gd name="connsiteX1192" fmla="*/ 61368 w 3172727"/>
              <a:gd name="connsiteY1192" fmla="*/ 901124 h 1911395"/>
              <a:gd name="connsiteX1193" fmla="*/ 62683 w 3172727"/>
              <a:gd name="connsiteY1193" fmla="*/ 905398 h 1911395"/>
              <a:gd name="connsiteX1194" fmla="*/ 65971 w 3172727"/>
              <a:gd name="connsiteY1194" fmla="*/ 902220 h 1911395"/>
              <a:gd name="connsiteX1195" fmla="*/ 67834 w 3172727"/>
              <a:gd name="connsiteY1195" fmla="*/ 903535 h 1911395"/>
              <a:gd name="connsiteX1196" fmla="*/ 69039 w 3172727"/>
              <a:gd name="connsiteY1196" fmla="*/ 907809 h 1911395"/>
              <a:gd name="connsiteX1197" fmla="*/ 72875 w 3172727"/>
              <a:gd name="connsiteY1197" fmla="*/ 904521 h 1911395"/>
              <a:gd name="connsiteX1198" fmla="*/ 76820 w 3172727"/>
              <a:gd name="connsiteY1198" fmla="*/ 905836 h 1911395"/>
              <a:gd name="connsiteX1199" fmla="*/ 77258 w 3172727"/>
              <a:gd name="connsiteY1199" fmla="*/ 909343 h 1911395"/>
              <a:gd name="connsiteX1200" fmla="*/ 78573 w 3172727"/>
              <a:gd name="connsiteY1200" fmla="*/ 909014 h 1911395"/>
              <a:gd name="connsiteX1201" fmla="*/ 80655 w 3172727"/>
              <a:gd name="connsiteY1201" fmla="*/ 906165 h 1911395"/>
              <a:gd name="connsiteX1202" fmla="*/ 81970 w 3172727"/>
              <a:gd name="connsiteY1202" fmla="*/ 907589 h 1911395"/>
              <a:gd name="connsiteX1203" fmla="*/ 81422 w 3172727"/>
              <a:gd name="connsiteY1203" fmla="*/ 909452 h 1911395"/>
              <a:gd name="connsiteX1204" fmla="*/ 81422 w 3172727"/>
              <a:gd name="connsiteY1204" fmla="*/ 912521 h 1911395"/>
              <a:gd name="connsiteX1205" fmla="*/ 85477 w 3172727"/>
              <a:gd name="connsiteY1205" fmla="*/ 907370 h 1911395"/>
              <a:gd name="connsiteX1206" fmla="*/ 87669 w 3172727"/>
              <a:gd name="connsiteY1206" fmla="*/ 905179 h 1911395"/>
              <a:gd name="connsiteX1207" fmla="*/ 89641 w 3172727"/>
              <a:gd name="connsiteY1207" fmla="*/ 906274 h 1911395"/>
              <a:gd name="connsiteX1208" fmla="*/ 88326 w 3172727"/>
              <a:gd name="connsiteY1208" fmla="*/ 908137 h 1911395"/>
              <a:gd name="connsiteX1209" fmla="*/ 87450 w 3172727"/>
              <a:gd name="connsiteY1209" fmla="*/ 910877 h 1911395"/>
              <a:gd name="connsiteX1210" fmla="*/ 91066 w 3172727"/>
              <a:gd name="connsiteY1210" fmla="*/ 910877 h 1911395"/>
              <a:gd name="connsiteX1211" fmla="*/ 92710 w 3172727"/>
              <a:gd name="connsiteY1211" fmla="*/ 912849 h 1911395"/>
              <a:gd name="connsiteX1212" fmla="*/ 89751 w 3172727"/>
              <a:gd name="connsiteY1212" fmla="*/ 914713 h 1911395"/>
              <a:gd name="connsiteX1213" fmla="*/ 86792 w 3172727"/>
              <a:gd name="connsiteY1213" fmla="*/ 919205 h 1911395"/>
              <a:gd name="connsiteX1214" fmla="*/ 91833 w 3172727"/>
              <a:gd name="connsiteY1214" fmla="*/ 918658 h 1911395"/>
              <a:gd name="connsiteX1215" fmla="*/ 94901 w 3172727"/>
              <a:gd name="connsiteY1215" fmla="*/ 912849 h 1911395"/>
              <a:gd name="connsiteX1216" fmla="*/ 94025 w 3172727"/>
              <a:gd name="connsiteY1216" fmla="*/ 909781 h 1911395"/>
              <a:gd name="connsiteX1217" fmla="*/ 95888 w 3172727"/>
              <a:gd name="connsiteY1217" fmla="*/ 907918 h 1911395"/>
              <a:gd name="connsiteX1218" fmla="*/ 100819 w 3172727"/>
              <a:gd name="connsiteY1218" fmla="*/ 907370 h 1911395"/>
              <a:gd name="connsiteX1219" fmla="*/ 104106 w 3172727"/>
              <a:gd name="connsiteY1219" fmla="*/ 909781 h 1911395"/>
              <a:gd name="connsiteX1220" fmla="*/ 104874 w 3172727"/>
              <a:gd name="connsiteY1220" fmla="*/ 907589 h 1911395"/>
              <a:gd name="connsiteX1221" fmla="*/ 102353 w 3172727"/>
              <a:gd name="connsiteY1221" fmla="*/ 904083 h 1911395"/>
              <a:gd name="connsiteX1222" fmla="*/ 102572 w 3172727"/>
              <a:gd name="connsiteY1222" fmla="*/ 902768 h 1911395"/>
              <a:gd name="connsiteX1223" fmla="*/ 107066 w 3172727"/>
              <a:gd name="connsiteY1223" fmla="*/ 904740 h 1911395"/>
              <a:gd name="connsiteX1224" fmla="*/ 110134 w 3172727"/>
              <a:gd name="connsiteY1224" fmla="*/ 908904 h 1911395"/>
              <a:gd name="connsiteX1225" fmla="*/ 117038 w 3172727"/>
              <a:gd name="connsiteY1225" fmla="*/ 909233 h 1911395"/>
              <a:gd name="connsiteX1226" fmla="*/ 121750 w 3172727"/>
              <a:gd name="connsiteY1226" fmla="*/ 911096 h 1911395"/>
              <a:gd name="connsiteX1227" fmla="*/ 125366 w 3172727"/>
              <a:gd name="connsiteY1227" fmla="*/ 909124 h 1911395"/>
              <a:gd name="connsiteX1228" fmla="*/ 124818 w 3172727"/>
              <a:gd name="connsiteY1228" fmla="*/ 906713 h 1911395"/>
              <a:gd name="connsiteX1229" fmla="*/ 130626 w 3172727"/>
              <a:gd name="connsiteY1229" fmla="*/ 908028 h 1911395"/>
              <a:gd name="connsiteX1230" fmla="*/ 135667 w 3172727"/>
              <a:gd name="connsiteY1230" fmla="*/ 911096 h 1911395"/>
              <a:gd name="connsiteX1231" fmla="*/ 136434 w 3172727"/>
              <a:gd name="connsiteY1231" fmla="*/ 909124 h 1911395"/>
              <a:gd name="connsiteX1232" fmla="*/ 142023 w 3172727"/>
              <a:gd name="connsiteY1232" fmla="*/ 911535 h 1911395"/>
              <a:gd name="connsiteX1233" fmla="*/ 166571 w 3172727"/>
              <a:gd name="connsiteY1233" fmla="*/ 924685 h 1911395"/>
              <a:gd name="connsiteX1234" fmla="*/ 183118 w 3172727"/>
              <a:gd name="connsiteY1234" fmla="*/ 935643 h 1911395"/>
              <a:gd name="connsiteX1235" fmla="*/ 186625 w 3172727"/>
              <a:gd name="connsiteY1235" fmla="*/ 939698 h 1911395"/>
              <a:gd name="connsiteX1236" fmla="*/ 191118 w 3172727"/>
              <a:gd name="connsiteY1236" fmla="*/ 941123 h 1911395"/>
              <a:gd name="connsiteX1237" fmla="*/ 196707 w 3172727"/>
              <a:gd name="connsiteY1237" fmla="*/ 949451 h 1911395"/>
              <a:gd name="connsiteX1238" fmla="*/ 200323 w 3172727"/>
              <a:gd name="connsiteY1238" fmla="*/ 950328 h 1911395"/>
              <a:gd name="connsiteX1239" fmla="*/ 199446 w 3172727"/>
              <a:gd name="connsiteY1239" fmla="*/ 947588 h 1911395"/>
              <a:gd name="connsiteX1240" fmla="*/ 199446 w 3172727"/>
              <a:gd name="connsiteY1240" fmla="*/ 945616 h 1911395"/>
              <a:gd name="connsiteX1241" fmla="*/ 201857 w 3172727"/>
              <a:gd name="connsiteY1241" fmla="*/ 945616 h 1911395"/>
              <a:gd name="connsiteX1242" fmla="*/ 208761 w 3172727"/>
              <a:gd name="connsiteY1242" fmla="*/ 951972 h 1911395"/>
              <a:gd name="connsiteX1243" fmla="*/ 212597 w 3172727"/>
              <a:gd name="connsiteY1243" fmla="*/ 952300 h 1911395"/>
              <a:gd name="connsiteX1244" fmla="*/ 218624 w 3172727"/>
              <a:gd name="connsiteY1244" fmla="*/ 957780 h 1911395"/>
              <a:gd name="connsiteX1245" fmla="*/ 222131 w 3172727"/>
              <a:gd name="connsiteY1245" fmla="*/ 956355 h 1911395"/>
              <a:gd name="connsiteX1246" fmla="*/ 218295 w 3172727"/>
              <a:gd name="connsiteY1246" fmla="*/ 950657 h 1911395"/>
              <a:gd name="connsiteX1247" fmla="*/ 217199 w 3172727"/>
              <a:gd name="connsiteY1247" fmla="*/ 948246 h 1911395"/>
              <a:gd name="connsiteX1248" fmla="*/ 219720 w 3172727"/>
              <a:gd name="connsiteY1248" fmla="*/ 948246 h 1911395"/>
              <a:gd name="connsiteX1249" fmla="*/ 224870 w 3172727"/>
              <a:gd name="connsiteY1249" fmla="*/ 953396 h 1911395"/>
              <a:gd name="connsiteX1250" fmla="*/ 224541 w 3172727"/>
              <a:gd name="connsiteY1250" fmla="*/ 957889 h 1911395"/>
              <a:gd name="connsiteX1251" fmla="*/ 234185 w 3172727"/>
              <a:gd name="connsiteY1251" fmla="*/ 964684 h 1911395"/>
              <a:gd name="connsiteX1252" fmla="*/ 233637 w 3172727"/>
              <a:gd name="connsiteY1252" fmla="*/ 967752 h 1911395"/>
              <a:gd name="connsiteX1253" fmla="*/ 239116 w 3172727"/>
              <a:gd name="connsiteY1253" fmla="*/ 970272 h 1911395"/>
              <a:gd name="connsiteX1254" fmla="*/ 240212 w 3172727"/>
              <a:gd name="connsiteY1254" fmla="*/ 968081 h 1911395"/>
              <a:gd name="connsiteX1255" fmla="*/ 244376 w 3172727"/>
              <a:gd name="connsiteY1255" fmla="*/ 968957 h 1911395"/>
              <a:gd name="connsiteX1256" fmla="*/ 249527 w 3172727"/>
              <a:gd name="connsiteY1256" fmla="*/ 974218 h 1911395"/>
              <a:gd name="connsiteX1257" fmla="*/ 251171 w 3172727"/>
              <a:gd name="connsiteY1257" fmla="*/ 980245 h 1911395"/>
              <a:gd name="connsiteX1258" fmla="*/ 254020 w 3172727"/>
              <a:gd name="connsiteY1258" fmla="*/ 982108 h 1911395"/>
              <a:gd name="connsiteX1259" fmla="*/ 257855 w 3172727"/>
              <a:gd name="connsiteY1259" fmla="*/ 988135 h 1911395"/>
              <a:gd name="connsiteX1260" fmla="*/ 259718 w 3172727"/>
              <a:gd name="connsiteY1260" fmla="*/ 987587 h 1911395"/>
              <a:gd name="connsiteX1261" fmla="*/ 261581 w 3172727"/>
              <a:gd name="connsiteY1261" fmla="*/ 989450 h 1911395"/>
              <a:gd name="connsiteX1262" fmla="*/ 261801 w 3172727"/>
              <a:gd name="connsiteY1262" fmla="*/ 995477 h 1911395"/>
              <a:gd name="connsiteX1263" fmla="*/ 262020 w 3172727"/>
              <a:gd name="connsiteY1263" fmla="*/ 1001176 h 1911395"/>
              <a:gd name="connsiteX1264" fmla="*/ 260924 w 3172727"/>
              <a:gd name="connsiteY1264" fmla="*/ 1008299 h 1911395"/>
              <a:gd name="connsiteX1265" fmla="*/ 259280 w 3172727"/>
              <a:gd name="connsiteY1265" fmla="*/ 1011915 h 1911395"/>
              <a:gd name="connsiteX1266" fmla="*/ 259280 w 3172727"/>
              <a:gd name="connsiteY1266" fmla="*/ 1015203 h 1911395"/>
              <a:gd name="connsiteX1267" fmla="*/ 254020 w 3172727"/>
              <a:gd name="connsiteY1267" fmla="*/ 1021887 h 1911395"/>
              <a:gd name="connsiteX1268" fmla="*/ 253143 w 3172727"/>
              <a:gd name="connsiteY1268" fmla="*/ 1025175 h 1911395"/>
              <a:gd name="connsiteX1269" fmla="*/ 244048 w 3172727"/>
              <a:gd name="connsiteY1269" fmla="*/ 1037558 h 1911395"/>
              <a:gd name="connsiteX1270" fmla="*/ 237473 w 3172727"/>
              <a:gd name="connsiteY1270" fmla="*/ 1041065 h 1911395"/>
              <a:gd name="connsiteX1271" fmla="*/ 229692 w 3172727"/>
              <a:gd name="connsiteY1271" fmla="*/ 1042489 h 1911395"/>
              <a:gd name="connsiteX1272" fmla="*/ 226185 w 3172727"/>
              <a:gd name="connsiteY1272" fmla="*/ 1045229 h 1911395"/>
              <a:gd name="connsiteX1273" fmla="*/ 219062 w 3172727"/>
              <a:gd name="connsiteY1273" fmla="*/ 1045229 h 1911395"/>
              <a:gd name="connsiteX1274" fmla="*/ 217638 w 3172727"/>
              <a:gd name="connsiteY1274" fmla="*/ 1047202 h 1911395"/>
              <a:gd name="connsiteX1275" fmla="*/ 206679 w 3172727"/>
              <a:gd name="connsiteY1275" fmla="*/ 1048517 h 1911395"/>
              <a:gd name="connsiteX1276" fmla="*/ 192761 w 3172727"/>
              <a:gd name="connsiteY1276" fmla="*/ 1047750 h 1911395"/>
              <a:gd name="connsiteX1277" fmla="*/ 184871 w 3172727"/>
              <a:gd name="connsiteY1277" fmla="*/ 1045448 h 1911395"/>
              <a:gd name="connsiteX1278" fmla="*/ 179173 w 3172727"/>
              <a:gd name="connsiteY1278" fmla="*/ 1041394 h 1911395"/>
              <a:gd name="connsiteX1279" fmla="*/ 175666 w 3172727"/>
              <a:gd name="connsiteY1279" fmla="*/ 1043914 h 1911395"/>
              <a:gd name="connsiteX1280" fmla="*/ 171721 w 3172727"/>
              <a:gd name="connsiteY1280" fmla="*/ 1042709 h 1911395"/>
              <a:gd name="connsiteX1281" fmla="*/ 165146 w 3172727"/>
              <a:gd name="connsiteY1281" fmla="*/ 1042709 h 1911395"/>
              <a:gd name="connsiteX1282" fmla="*/ 164269 w 3172727"/>
              <a:gd name="connsiteY1282" fmla="*/ 1040298 h 1911395"/>
              <a:gd name="connsiteX1283" fmla="*/ 160214 w 3172727"/>
              <a:gd name="connsiteY1283" fmla="*/ 1038983 h 1911395"/>
              <a:gd name="connsiteX1284" fmla="*/ 156598 w 3172727"/>
              <a:gd name="connsiteY1284" fmla="*/ 1041503 h 1911395"/>
              <a:gd name="connsiteX1285" fmla="*/ 150571 w 3172727"/>
              <a:gd name="connsiteY1285" fmla="*/ 1035695 h 1911395"/>
              <a:gd name="connsiteX1286" fmla="*/ 150790 w 3172727"/>
              <a:gd name="connsiteY1286" fmla="*/ 1032736 h 1911395"/>
              <a:gd name="connsiteX1287" fmla="*/ 146078 w 3172727"/>
              <a:gd name="connsiteY1287" fmla="*/ 1033503 h 1911395"/>
              <a:gd name="connsiteX1288" fmla="*/ 141914 w 3172727"/>
              <a:gd name="connsiteY1288" fmla="*/ 1032955 h 1911395"/>
              <a:gd name="connsiteX1289" fmla="*/ 143886 w 3172727"/>
              <a:gd name="connsiteY1289" fmla="*/ 1031860 h 1911395"/>
              <a:gd name="connsiteX1290" fmla="*/ 136215 w 3172727"/>
              <a:gd name="connsiteY1290" fmla="*/ 1031641 h 1911395"/>
              <a:gd name="connsiteX1291" fmla="*/ 134024 w 3172727"/>
              <a:gd name="connsiteY1291" fmla="*/ 1034051 h 1911395"/>
              <a:gd name="connsiteX1292" fmla="*/ 129311 w 3172727"/>
              <a:gd name="connsiteY1292" fmla="*/ 1033832 h 1911395"/>
              <a:gd name="connsiteX1293" fmla="*/ 129311 w 3172727"/>
              <a:gd name="connsiteY1293" fmla="*/ 1031093 h 1911395"/>
              <a:gd name="connsiteX1294" fmla="*/ 127558 w 3172727"/>
              <a:gd name="connsiteY1294" fmla="*/ 1029668 h 1911395"/>
              <a:gd name="connsiteX1295" fmla="*/ 130517 w 3172727"/>
              <a:gd name="connsiteY1295" fmla="*/ 1027695 h 1911395"/>
              <a:gd name="connsiteX1296" fmla="*/ 127448 w 3172727"/>
              <a:gd name="connsiteY1296" fmla="*/ 1024189 h 1911395"/>
              <a:gd name="connsiteX1297" fmla="*/ 126572 w 3172727"/>
              <a:gd name="connsiteY1297" fmla="*/ 1026161 h 1911395"/>
              <a:gd name="connsiteX1298" fmla="*/ 118791 w 3172727"/>
              <a:gd name="connsiteY1298" fmla="*/ 1026161 h 1911395"/>
              <a:gd name="connsiteX1299" fmla="*/ 113860 w 3172727"/>
              <a:gd name="connsiteY1299" fmla="*/ 1022654 h 1911395"/>
              <a:gd name="connsiteX1300" fmla="*/ 112983 w 3172727"/>
              <a:gd name="connsiteY1300" fmla="*/ 1024298 h 1911395"/>
              <a:gd name="connsiteX1301" fmla="*/ 109695 w 3172727"/>
              <a:gd name="connsiteY1301" fmla="*/ 1023969 h 1911395"/>
              <a:gd name="connsiteX1302" fmla="*/ 99285 w 3172727"/>
              <a:gd name="connsiteY1302" fmla="*/ 1015422 h 1911395"/>
              <a:gd name="connsiteX1303" fmla="*/ 98408 w 3172727"/>
              <a:gd name="connsiteY1303" fmla="*/ 1010819 h 1911395"/>
              <a:gd name="connsiteX1304" fmla="*/ 92271 w 3172727"/>
              <a:gd name="connsiteY1304" fmla="*/ 1010271 h 1911395"/>
              <a:gd name="connsiteX1305" fmla="*/ 90956 w 3172727"/>
              <a:gd name="connsiteY1305" fmla="*/ 1008847 h 1911395"/>
              <a:gd name="connsiteX1306" fmla="*/ 86573 w 3172727"/>
              <a:gd name="connsiteY1306" fmla="*/ 1009066 h 1911395"/>
              <a:gd name="connsiteX1307" fmla="*/ 85477 w 3172727"/>
              <a:gd name="connsiteY1307" fmla="*/ 1010490 h 1911395"/>
              <a:gd name="connsiteX1308" fmla="*/ 90628 w 3172727"/>
              <a:gd name="connsiteY1308" fmla="*/ 1013997 h 1911395"/>
              <a:gd name="connsiteX1309" fmla="*/ 91723 w 3172727"/>
              <a:gd name="connsiteY1309" fmla="*/ 1020901 h 1911395"/>
              <a:gd name="connsiteX1310" fmla="*/ 97422 w 3172727"/>
              <a:gd name="connsiteY1310" fmla="*/ 1024517 h 1911395"/>
              <a:gd name="connsiteX1311" fmla="*/ 98737 w 3172727"/>
              <a:gd name="connsiteY1311" fmla="*/ 1028134 h 1911395"/>
              <a:gd name="connsiteX1312" fmla="*/ 105860 w 3172727"/>
              <a:gd name="connsiteY1312" fmla="*/ 1029778 h 1911395"/>
              <a:gd name="connsiteX1313" fmla="*/ 107285 w 3172727"/>
              <a:gd name="connsiteY1313" fmla="*/ 1031421 h 1911395"/>
              <a:gd name="connsiteX1314" fmla="*/ 102572 w 3172727"/>
              <a:gd name="connsiteY1314" fmla="*/ 1033832 h 1911395"/>
              <a:gd name="connsiteX1315" fmla="*/ 100381 w 3172727"/>
              <a:gd name="connsiteY1315" fmla="*/ 1036791 h 1911395"/>
              <a:gd name="connsiteX1316" fmla="*/ 101477 w 3172727"/>
              <a:gd name="connsiteY1316" fmla="*/ 1038106 h 1911395"/>
              <a:gd name="connsiteX1317" fmla="*/ 109257 w 3172727"/>
              <a:gd name="connsiteY1317" fmla="*/ 1036133 h 1911395"/>
              <a:gd name="connsiteX1318" fmla="*/ 112545 w 3172727"/>
              <a:gd name="connsiteY1318" fmla="*/ 1033942 h 1911395"/>
              <a:gd name="connsiteX1319" fmla="*/ 115832 w 3172727"/>
              <a:gd name="connsiteY1319" fmla="*/ 1036353 h 1911395"/>
              <a:gd name="connsiteX1320" fmla="*/ 112325 w 3172727"/>
              <a:gd name="connsiteY1320" fmla="*/ 1037777 h 1911395"/>
              <a:gd name="connsiteX1321" fmla="*/ 112325 w 3172727"/>
              <a:gd name="connsiteY1321" fmla="*/ 1039202 h 1911395"/>
              <a:gd name="connsiteX1322" fmla="*/ 117586 w 3172727"/>
              <a:gd name="connsiteY1322" fmla="*/ 1039750 h 1911395"/>
              <a:gd name="connsiteX1323" fmla="*/ 116271 w 3172727"/>
              <a:gd name="connsiteY1323" fmla="*/ 1043366 h 1911395"/>
              <a:gd name="connsiteX1324" fmla="*/ 111559 w 3172727"/>
              <a:gd name="connsiteY1324" fmla="*/ 1044133 h 1911395"/>
              <a:gd name="connsiteX1325" fmla="*/ 109586 w 3172727"/>
              <a:gd name="connsiteY1325" fmla="*/ 1046873 h 1911395"/>
              <a:gd name="connsiteX1326" fmla="*/ 115284 w 3172727"/>
              <a:gd name="connsiteY1326" fmla="*/ 1047750 h 1911395"/>
              <a:gd name="connsiteX1327" fmla="*/ 117257 w 3172727"/>
              <a:gd name="connsiteY1327" fmla="*/ 1046325 h 1911395"/>
              <a:gd name="connsiteX1328" fmla="*/ 121092 w 3172727"/>
              <a:gd name="connsiteY1328" fmla="*/ 1046325 h 1911395"/>
              <a:gd name="connsiteX1329" fmla="*/ 123503 w 3172727"/>
              <a:gd name="connsiteY1329" fmla="*/ 1048846 h 1911395"/>
              <a:gd name="connsiteX1330" fmla="*/ 126462 w 3172727"/>
              <a:gd name="connsiteY1330" fmla="*/ 1046654 h 1911395"/>
              <a:gd name="connsiteX1331" fmla="*/ 137421 w 3172727"/>
              <a:gd name="connsiteY1331" fmla="*/ 1051147 h 1911395"/>
              <a:gd name="connsiteX1332" fmla="*/ 142681 w 3172727"/>
              <a:gd name="connsiteY1332" fmla="*/ 1058489 h 1911395"/>
              <a:gd name="connsiteX1333" fmla="*/ 145201 w 3172727"/>
              <a:gd name="connsiteY1333" fmla="*/ 1059037 h 1911395"/>
              <a:gd name="connsiteX1334" fmla="*/ 143557 w 3172727"/>
              <a:gd name="connsiteY1334" fmla="*/ 1061996 h 1911395"/>
              <a:gd name="connsiteX1335" fmla="*/ 143229 w 3172727"/>
              <a:gd name="connsiteY1335" fmla="*/ 1065283 h 1911395"/>
              <a:gd name="connsiteX1336" fmla="*/ 144872 w 3172727"/>
              <a:gd name="connsiteY1336" fmla="*/ 1065831 h 1911395"/>
              <a:gd name="connsiteX1337" fmla="*/ 145201 w 3172727"/>
              <a:gd name="connsiteY1337" fmla="*/ 1070543 h 1911395"/>
              <a:gd name="connsiteX1338" fmla="*/ 144434 w 3172727"/>
              <a:gd name="connsiteY1338" fmla="*/ 1078214 h 1911395"/>
              <a:gd name="connsiteX1339" fmla="*/ 140818 w 3172727"/>
              <a:gd name="connsiteY1339" fmla="*/ 1079529 h 1911395"/>
              <a:gd name="connsiteX1340" fmla="*/ 139941 w 3172727"/>
              <a:gd name="connsiteY1340" fmla="*/ 1083694 h 1911395"/>
              <a:gd name="connsiteX1341" fmla="*/ 143776 w 3172727"/>
              <a:gd name="connsiteY1341" fmla="*/ 1084790 h 1911395"/>
              <a:gd name="connsiteX1342" fmla="*/ 144106 w 3172727"/>
              <a:gd name="connsiteY1342" fmla="*/ 1090269 h 1911395"/>
              <a:gd name="connsiteX1343" fmla="*/ 150680 w 3172727"/>
              <a:gd name="connsiteY1343" fmla="*/ 1096625 h 1911395"/>
              <a:gd name="connsiteX1344" fmla="*/ 150461 w 3172727"/>
              <a:gd name="connsiteY1344" fmla="*/ 1100680 h 1911395"/>
              <a:gd name="connsiteX1345" fmla="*/ 155174 w 3172727"/>
              <a:gd name="connsiteY1345" fmla="*/ 1104186 h 1911395"/>
              <a:gd name="connsiteX1346" fmla="*/ 155174 w 3172727"/>
              <a:gd name="connsiteY1346" fmla="*/ 1108789 h 1911395"/>
              <a:gd name="connsiteX1347" fmla="*/ 156050 w 3172727"/>
              <a:gd name="connsiteY1347" fmla="*/ 1114378 h 1911395"/>
              <a:gd name="connsiteX1348" fmla="*/ 154078 w 3172727"/>
              <a:gd name="connsiteY1348" fmla="*/ 1118213 h 1911395"/>
              <a:gd name="connsiteX1349" fmla="*/ 156379 w 3172727"/>
              <a:gd name="connsiteY1349" fmla="*/ 1120624 h 1911395"/>
              <a:gd name="connsiteX1350" fmla="*/ 158571 w 3172727"/>
              <a:gd name="connsiteY1350" fmla="*/ 1124569 h 1911395"/>
              <a:gd name="connsiteX1351" fmla="*/ 168214 w 3172727"/>
              <a:gd name="connsiteY1351" fmla="*/ 1128076 h 1911395"/>
              <a:gd name="connsiteX1352" fmla="*/ 172707 w 3172727"/>
              <a:gd name="connsiteY1352" fmla="*/ 1124460 h 1911395"/>
              <a:gd name="connsiteX1353" fmla="*/ 174570 w 3172727"/>
              <a:gd name="connsiteY1353" fmla="*/ 1124679 h 1911395"/>
              <a:gd name="connsiteX1354" fmla="*/ 177858 w 3172727"/>
              <a:gd name="connsiteY1354" fmla="*/ 1129172 h 1911395"/>
              <a:gd name="connsiteX1355" fmla="*/ 182022 w 3172727"/>
              <a:gd name="connsiteY1355" fmla="*/ 1131802 h 1911395"/>
              <a:gd name="connsiteX1356" fmla="*/ 182570 w 3172727"/>
              <a:gd name="connsiteY1356" fmla="*/ 1137720 h 1911395"/>
              <a:gd name="connsiteX1357" fmla="*/ 184762 w 3172727"/>
              <a:gd name="connsiteY1357" fmla="*/ 1139473 h 1911395"/>
              <a:gd name="connsiteX1358" fmla="*/ 192323 w 3172727"/>
              <a:gd name="connsiteY1358" fmla="*/ 1139473 h 1911395"/>
              <a:gd name="connsiteX1359" fmla="*/ 195392 w 3172727"/>
              <a:gd name="connsiteY1359" fmla="*/ 1142213 h 1911395"/>
              <a:gd name="connsiteX1360" fmla="*/ 202296 w 3172727"/>
              <a:gd name="connsiteY1360" fmla="*/ 1142432 h 1911395"/>
              <a:gd name="connsiteX1361" fmla="*/ 206569 w 3172727"/>
              <a:gd name="connsiteY1361" fmla="*/ 1146377 h 1911395"/>
              <a:gd name="connsiteX1362" fmla="*/ 209199 w 3172727"/>
              <a:gd name="connsiteY1362" fmla="*/ 1146596 h 1911395"/>
              <a:gd name="connsiteX1363" fmla="*/ 214350 w 3172727"/>
              <a:gd name="connsiteY1363" fmla="*/ 1141007 h 1911395"/>
              <a:gd name="connsiteX1364" fmla="*/ 218295 w 3172727"/>
              <a:gd name="connsiteY1364" fmla="*/ 1140678 h 1911395"/>
              <a:gd name="connsiteX1365" fmla="*/ 221144 w 3172727"/>
              <a:gd name="connsiteY1365" fmla="*/ 1139363 h 1911395"/>
              <a:gd name="connsiteX1366" fmla="*/ 221473 w 3172727"/>
              <a:gd name="connsiteY1366" fmla="*/ 1131802 h 1911395"/>
              <a:gd name="connsiteX1367" fmla="*/ 217857 w 3172727"/>
              <a:gd name="connsiteY1367" fmla="*/ 1128624 h 1911395"/>
              <a:gd name="connsiteX1368" fmla="*/ 219500 w 3172727"/>
              <a:gd name="connsiteY1368" fmla="*/ 1126213 h 1911395"/>
              <a:gd name="connsiteX1369" fmla="*/ 219281 w 3172727"/>
              <a:gd name="connsiteY1369" fmla="*/ 1124350 h 1911395"/>
              <a:gd name="connsiteX1370" fmla="*/ 214021 w 3172727"/>
              <a:gd name="connsiteY1370" fmla="*/ 1122378 h 1911395"/>
              <a:gd name="connsiteX1371" fmla="*/ 213473 w 3172727"/>
              <a:gd name="connsiteY1371" fmla="*/ 1118542 h 1911395"/>
              <a:gd name="connsiteX1372" fmla="*/ 209638 w 3172727"/>
              <a:gd name="connsiteY1372" fmla="*/ 1121282 h 1911395"/>
              <a:gd name="connsiteX1373" fmla="*/ 206898 w 3172727"/>
              <a:gd name="connsiteY1373" fmla="*/ 1121062 h 1911395"/>
              <a:gd name="connsiteX1374" fmla="*/ 202405 w 3172727"/>
              <a:gd name="connsiteY1374" fmla="*/ 1123035 h 1911395"/>
              <a:gd name="connsiteX1375" fmla="*/ 196597 w 3172727"/>
              <a:gd name="connsiteY1375" fmla="*/ 1120076 h 1911395"/>
              <a:gd name="connsiteX1376" fmla="*/ 192433 w 3172727"/>
              <a:gd name="connsiteY1376" fmla="*/ 1114378 h 1911395"/>
              <a:gd name="connsiteX1377" fmla="*/ 185858 w 3172727"/>
              <a:gd name="connsiteY1377" fmla="*/ 1111309 h 1911395"/>
              <a:gd name="connsiteX1378" fmla="*/ 184542 w 3172727"/>
              <a:gd name="connsiteY1378" fmla="*/ 1106049 h 1911395"/>
              <a:gd name="connsiteX1379" fmla="*/ 181036 w 3172727"/>
              <a:gd name="connsiteY1379" fmla="*/ 1099474 h 1911395"/>
              <a:gd name="connsiteX1380" fmla="*/ 185748 w 3172727"/>
              <a:gd name="connsiteY1380" fmla="*/ 1099803 h 1911395"/>
              <a:gd name="connsiteX1381" fmla="*/ 188816 w 3172727"/>
              <a:gd name="connsiteY1381" fmla="*/ 1096734 h 1911395"/>
              <a:gd name="connsiteX1382" fmla="*/ 187173 w 3172727"/>
              <a:gd name="connsiteY1382" fmla="*/ 1094214 h 1911395"/>
              <a:gd name="connsiteX1383" fmla="*/ 188269 w 3172727"/>
              <a:gd name="connsiteY1383" fmla="*/ 1091474 h 1911395"/>
              <a:gd name="connsiteX1384" fmla="*/ 186844 w 3172727"/>
              <a:gd name="connsiteY1384" fmla="*/ 1088406 h 1911395"/>
              <a:gd name="connsiteX1385" fmla="*/ 187940 w 3172727"/>
              <a:gd name="connsiteY1385" fmla="*/ 1085338 h 1911395"/>
              <a:gd name="connsiteX1386" fmla="*/ 193419 w 3172727"/>
              <a:gd name="connsiteY1386" fmla="*/ 1085118 h 1911395"/>
              <a:gd name="connsiteX1387" fmla="*/ 198898 w 3172727"/>
              <a:gd name="connsiteY1387" fmla="*/ 1088735 h 1911395"/>
              <a:gd name="connsiteX1388" fmla="*/ 205583 w 3172727"/>
              <a:gd name="connsiteY1388" fmla="*/ 1090050 h 1911395"/>
              <a:gd name="connsiteX1389" fmla="*/ 208870 w 3172727"/>
              <a:gd name="connsiteY1389" fmla="*/ 1095091 h 1911395"/>
              <a:gd name="connsiteX1390" fmla="*/ 213254 w 3172727"/>
              <a:gd name="connsiteY1390" fmla="*/ 1098707 h 1911395"/>
              <a:gd name="connsiteX1391" fmla="*/ 221582 w 3172727"/>
              <a:gd name="connsiteY1391" fmla="*/ 1099036 h 1911395"/>
              <a:gd name="connsiteX1392" fmla="*/ 223226 w 3172727"/>
              <a:gd name="connsiteY1392" fmla="*/ 1102104 h 1911395"/>
              <a:gd name="connsiteX1393" fmla="*/ 228486 w 3172727"/>
              <a:gd name="connsiteY1393" fmla="*/ 1102652 h 1911395"/>
              <a:gd name="connsiteX1394" fmla="*/ 243828 w 3172727"/>
              <a:gd name="connsiteY1394" fmla="*/ 1109885 h 1911395"/>
              <a:gd name="connsiteX1395" fmla="*/ 250185 w 3172727"/>
              <a:gd name="connsiteY1395" fmla="*/ 1116022 h 1911395"/>
              <a:gd name="connsiteX1396" fmla="*/ 252705 w 3172727"/>
              <a:gd name="connsiteY1396" fmla="*/ 1111967 h 1911395"/>
              <a:gd name="connsiteX1397" fmla="*/ 256869 w 3172727"/>
              <a:gd name="connsiteY1397" fmla="*/ 1108460 h 1911395"/>
              <a:gd name="connsiteX1398" fmla="*/ 256650 w 3172727"/>
              <a:gd name="connsiteY1398" fmla="*/ 1103310 h 1911395"/>
              <a:gd name="connsiteX1399" fmla="*/ 260266 w 3172727"/>
              <a:gd name="connsiteY1399" fmla="*/ 1103090 h 1911395"/>
              <a:gd name="connsiteX1400" fmla="*/ 263883 w 3172727"/>
              <a:gd name="connsiteY1400" fmla="*/ 1098926 h 1911395"/>
              <a:gd name="connsiteX1401" fmla="*/ 257527 w 3172727"/>
              <a:gd name="connsiteY1401" fmla="*/ 1089502 h 1911395"/>
              <a:gd name="connsiteX1402" fmla="*/ 247006 w 3172727"/>
              <a:gd name="connsiteY1402" fmla="*/ 1078543 h 1911395"/>
              <a:gd name="connsiteX1403" fmla="*/ 244486 w 3172727"/>
              <a:gd name="connsiteY1403" fmla="*/ 1071420 h 1911395"/>
              <a:gd name="connsiteX1404" fmla="*/ 245034 w 3172727"/>
              <a:gd name="connsiteY1404" fmla="*/ 1067256 h 1911395"/>
              <a:gd name="connsiteX1405" fmla="*/ 251609 w 3172727"/>
              <a:gd name="connsiteY1405" fmla="*/ 1061996 h 1911395"/>
              <a:gd name="connsiteX1406" fmla="*/ 256869 w 3172727"/>
              <a:gd name="connsiteY1406" fmla="*/ 1054873 h 1911395"/>
              <a:gd name="connsiteX1407" fmla="*/ 258294 w 3172727"/>
              <a:gd name="connsiteY1407" fmla="*/ 1048626 h 1911395"/>
              <a:gd name="connsiteX1408" fmla="*/ 262348 w 3172727"/>
              <a:gd name="connsiteY1408" fmla="*/ 1044791 h 1911395"/>
              <a:gd name="connsiteX1409" fmla="*/ 267937 w 3172727"/>
              <a:gd name="connsiteY1409" fmla="*/ 1043695 h 1911395"/>
              <a:gd name="connsiteX1410" fmla="*/ 275718 w 3172727"/>
              <a:gd name="connsiteY1410" fmla="*/ 1037339 h 1911395"/>
              <a:gd name="connsiteX1411" fmla="*/ 281197 w 3172727"/>
              <a:gd name="connsiteY1411" fmla="*/ 1025723 h 1911395"/>
              <a:gd name="connsiteX1412" fmla="*/ 284485 w 3172727"/>
              <a:gd name="connsiteY1412" fmla="*/ 1023202 h 1911395"/>
              <a:gd name="connsiteX1413" fmla="*/ 290512 w 3172727"/>
              <a:gd name="connsiteY1413" fmla="*/ 1024079 h 1911395"/>
              <a:gd name="connsiteX1414" fmla="*/ 295224 w 3172727"/>
              <a:gd name="connsiteY1414" fmla="*/ 1027915 h 1911395"/>
              <a:gd name="connsiteX1415" fmla="*/ 302128 w 3172727"/>
              <a:gd name="connsiteY1415" fmla="*/ 1027038 h 1911395"/>
              <a:gd name="connsiteX1416" fmla="*/ 309580 w 3172727"/>
              <a:gd name="connsiteY1416" fmla="*/ 1027915 h 1911395"/>
              <a:gd name="connsiteX1417" fmla="*/ 312100 w 3172727"/>
              <a:gd name="connsiteY1417" fmla="*/ 1031202 h 1911395"/>
              <a:gd name="connsiteX1418" fmla="*/ 311333 w 3172727"/>
              <a:gd name="connsiteY1418" fmla="*/ 1036243 h 1911395"/>
              <a:gd name="connsiteX1419" fmla="*/ 317141 w 3172727"/>
              <a:gd name="connsiteY1419" fmla="*/ 1030764 h 1911395"/>
              <a:gd name="connsiteX1420" fmla="*/ 323169 w 3172727"/>
              <a:gd name="connsiteY1420" fmla="*/ 1035366 h 1911395"/>
              <a:gd name="connsiteX1421" fmla="*/ 325031 w 3172727"/>
              <a:gd name="connsiteY1421" fmla="*/ 1041394 h 1911395"/>
              <a:gd name="connsiteX1422" fmla="*/ 328100 w 3172727"/>
              <a:gd name="connsiteY1422" fmla="*/ 1044133 h 1911395"/>
              <a:gd name="connsiteX1423" fmla="*/ 327333 w 3172727"/>
              <a:gd name="connsiteY1423" fmla="*/ 1035366 h 1911395"/>
              <a:gd name="connsiteX1424" fmla="*/ 324045 w 3172727"/>
              <a:gd name="connsiteY1424" fmla="*/ 1029010 h 1911395"/>
              <a:gd name="connsiteX1425" fmla="*/ 326018 w 3172727"/>
              <a:gd name="connsiteY1425" fmla="*/ 1026271 h 1911395"/>
              <a:gd name="connsiteX1426" fmla="*/ 325799 w 3172727"/>
              <a:gd name="connsiteY1426" fmla="*/ 1015203 h 1911395"/>
              <a:gd name="connsiteX1427" fmla="*/ 327442 w 3172727"/>
              <a:gd name="connsiteY1427" fmla="*/ 1011696 h 1911395"/>
              <a:gd name="connsiteX1428" fmla="*/ 325251 w 3172727"/>
              <a:gd name="connsiteY1428" fmla="*/ 1010052 h 1911395"/>
              <a:gd name="connsiteX1429" fmla="*/ 325031 w 3172727"/>
              <a:gd name="connsiteY1429" fmla="*/ 1007312 h 1911395"/>
              <a:gd name="connsiteX1430" fmla="*/ 325908 w 3172727"/>
              <a:gd name="connsiteY1430" fmla="*/ 1004902 h 1911395"/>
              <a:gd name="connsiteX1431" fmla="*/ 325031 w 3172727"/>
              <a:gd name="connsiteY1431" fmla="*/ 1001614 h 1911395"/>
              <a:gd name="connsiteX1432" fmla="*/ 325908 w 3172727"/>
              <a:gd name="connsiteY1432" fmla="*/ 999203 h 1911395"/>
              <a:gd name="connsiteX1433" fmla="*/ 322402 w 3172727"/>
              <a:gd name="connsiteY1433" fmla="*/ 995368 h 1911395"/>
              <a:gd name="connsiteX1434" fmla="*/ 317141 w 3172727"/>
              <a:gd name="connsiteY1434" fmla="*/ 992299 h 1911395"/>
              <a:gd name="connsiteX1435" fmla="*/ 310018 w 3172727"/>
              <a:gd name="connsiteY1435" fmla="*/ 992628 h 1911395"/>
              <a:gd name="connsiteX1436" fmla="*/ 308046 w 3172727"/>
              <a:gd name="connsiteY1436" fmla="*/ 986601 h 1911395"/>
              <a:gd name="connsiteX1437" fmla="*/ 309909 w 3172727"/>
              <a:gd name="connsiteY1437" fmla="*/ 980354 h 1911395"/>
              <a:gd name="connsiteX1438" fmla="*/ 309909 w 3172727"/>
              <a:gd name="connsiteY1438" fmla="*/ 969396 h 1911395"/>
              <a:gd name="connsiteX1439" fmla="*/ 311772 w 3172727"/>
              <a:gd name="connsiteY1439" fmla="*/ 967971 h 1911395"/>
              <a:gd name="connsiteX1440" fmla="*/ 310676 w 3172727"/>
              <a:gd name="connsiteY1440" fmla="*/ 964464 h 1911395"/>
              <a:gd name="connsiteX1441" fmla="*/ 310895 w 3172727"/>
              <a:gd name="connsiteY1441" fmla="*/ 959862 h 1911395"/>
              <a:gd name="connsiteX1442" fmla="*/ 312868 w 3172727"/>
              <a:gd name="connsiteY1442" fmla="*/ 958218 h 1911395"/>
              <a:gd name="connsiteX1443" fmla="*/ 310347 w 3172727"/>
              <a:gd name="connsiteY1443" fmla="*/ 954930 h 1911395"/>
              <a:gd name="connsiteX1444" fmla="*/ 310347 w 3172727"/>
              <a:gd name="connsiteY1444" fmla="*/ 949451 h 1911395"/>
              <a:gd name="connsiteX1445" fmla="*/ 306731 w 3172727"/>
              <a:gd name="connsiteY1445" fmla="*/ 939260 h 1911395"/>
              <a:gd name="connsiteX1446" fmla="*/ 299827 w 3172727"/>
              <a:gd name="connsiteY1446" fmla="*/ 934328 h 1911395"/>
              <a:gd name="connsiteX1447" fmla="*/ 287991 w 3172727"/>
              <a:gd name="connsiteY1447" fmla="*/ 924685 h 1911395"/>
              <a:gd name="connsiteX1448" fmla="*/ 287772 w 3172727"/>
              <a:gd name="connsiteY1448" fmla="*/ 922164 h 1911395"/>
              <a:gd name="connsiteX1449" fmla="*/ 293252 w 3172727"/>
              <a:gd name="connsiteY1449" fmla="*/ 922164 h 1911395"/>
              <a:gd name="connsiteX1450" fmla="*/ 303114 w 3172727"/>
              <a:gd name="connsiteY1450" fmla="*/ 928739 h 1911395"/>
              <a:gd name="connsiteX1451" fmla="*/ 308922 w 3172727"/>
              <a:gd name="connsiteY1451" fmla="*/ 928520 h 1911395"/>
              <a:gd name="connsiteX1452" fmla="*/ 312758 w 3172727"/>
              <a:gd name="connsiteY1452" fmla="*/ 926548 h 1911395"/>
              <a:gd name="connsiteX1453" fmla="*/ 321634 w 3172727"/>
              <a:gd name="connsiteY1453" fmla="*/ 925781 h 1911395"/>
              <a:gd name="connsiteX1454" fmla="*/ 334565 w 3172727"/>
              <a:gd name="connsiteY1454" fmla="*/ 927096 h 1911395"/>
              <a:gd name="connsiteX1455" fmla="*/ 340593 w 3172727"/>
              <a:gd name="connsiteY1455" fmla="*/ 930931 h 1911395"/>
              <a:gd name="connsiteX1456" fmla="*/ 340373 w 3172727"/>
              <a:gd name="connsiteY1456" fmla="*/ 935315 h 1911395"/>
              <a:gd name="connsiteX1457" fmla="*/ 345415 w 3172727"/>
              <a:gd name="connsiteY1457" fmla="*/ 941342 h 1911395"/>
              <a:gd name="connsiteX1458" fmla="*/ 350894 w 3172727"/>
              <a:gd name="connsiteY1458" fmla="*/ 942109 h 1911395"/>
              <a:gd name="connsiteX1459" fmla="*/ 351770 w 3172727"/>
              <a:gd name="connsiteY1459" fmla="*/ 945944 h 1911395"/>
              <a:gd name="connsiteX1460" fmla="*/ 358455 w 3172727"/>
              <a:gd name="connsiteY1460" fmla="*/ 954492 h 1911395"/>
              <a:gd name="connsiteX1461" fmla="*/ 357578 w 3172727"/>
              <a:gd name="connsiteY1461" fmla="*/ 958108 h 1911395"/>
              <a:gd name="connsiteX1462" fmla="*/ 349031 w 3172727"/>
              <a:gd name="connsiteY1462" fmla="*/ 957889 h 1911395"/>
              <a:gd name="connsiteX1463" fmla="*/ 346839 w 3172727"/>
              <a:gd name="connsiteY1463" fmla="*/ 961177 h 1911395"/>
              <a:gd name="connsiteX1464" fmla="*/ 339387 w 3172727"/>
              <a:gd name="connsiteY1464" fmla="*/ 961396 h 1911395"/>
              <a:gd name="connsiteX1465" fmla="*/ 336976 w 3172727"/>
              <a:gd name="connsiteY1465" fmla="*/ 963917 h 1911395"/>
              <a:gd name="connsiteX1466" fmla="*/ 337743 w 3172727"/>
              <a:gd name="connsiteY1466" fmla="*/ 966656 h 1911395"/>
              <a:gd name="connsiteX1467" fmla="*/ 335771 w 3172727"/>
              <a:gd name="connsiteY1467" fmla="*/ 970163 h 1911395"/>
              <a:gd name="connsiteX1468" fmla="*/ 333250 w 3172727"/>
              <a:gd name="connsiteY1468" fmla="*/ 968738 h 1911395"/>
              <a:gd name="connsiteX1469" fmla="*/ 331935 w 3172727"/>
              <a:gd name="connsiteY1469" fmla="*/ 971478 h 1911395"/>
              <a:gd name="connsiteX1470" fmla="*/ 331607 w 3172727"/>
              <a:gd name="connsiteY1470" fmla="*/ 978601 h 1911395"/>
              <a:gd name="connsiteX1471" fmla="*/ 335114 w 3172727"/>
              <a:gd name="connsiteY1471" fmla="*/ 980464 h 1911395"/>
              <a:gd name="connsiteX1472" fmla="*/ 345086 w 3172727"/>
              <a:gd name="connsiteY1472" fmla="*/ 988792 h 1911395"/>
              <a:gd name="connsiteX1473" fmla="*/ 354729 w 3172727"/>
              <a:gd name="connsiteY1473" fmla="*/ 1001395 h 1911395"/>
              <a:gd name="connsiteX1474" fmla="*/ 359113 w 3172727"/>
              <a:gd name="connsiteY1474" fmla="*/ 1001395 h 1911395"/>
              <a:gd name="connsiteX1475" fmla="*/ 365469 w 3172727"/>
              <a:gd name="connsiteY1475" fmla="*/ 996792 h 1911395"/>
              <a:gd name="connsiteX1476" fmla="*/ 368427 w 3172727"/>
              <a:gd name="connsiteY1476" fmla="*/ 1002052 h 1911395"/>
              <a:gd name="connsiteX1477" fmla="*/ 370619 w 3172727"/>
              <a:gd name="connsiteY1477" fmla="*/ 999094 h 1911395"/>
              <a:gd name="connsiteX1478" fmla="*/ 375770 w 3172727"/>
              <a:gd name="connsiteY1478" fmla="*/ 999094 h 1911395"/>
              <a:gd name="connsiteX1479" fmla="*/ 377085 w 3172727"/>
              <a:gd name="connsiteY1479" fmla="*/ 996573 h 1911395"/>
              <a:gd name="connsiteX1480" fmla="*/ 385632 w 3172727"/>
              <a:gd name="connsiteY1480" fmla="*/ 992738 h 1911395"/>
              <a:gd name="connsiteX1481" fmla="*/ 387276 w 3172727"/>
              <a:gd name="connsiteY1481" fmla="*/ 987587 h 1911395"/>
              <a:gd name="connsiteX1482" fmla="*/ 385085 w 3172727"/>
              <a:gd name="connsiteY1482" fmla="*/ 980354 h 1911395"/>
              <a:gd name="connsiteX1483" fmla="*/ 388153 w 3172727"/>
              <a:gd name="connsiteY1483" fmla="*/ 974875 h 1911395"/>
              <a:gd name="connsiteX1484" fmla="*/ 387934 w 3172727"/>
              <a:gd name="connsiteY1484" fmla="*/ 970492 h 1911395"/>
              <a:gd name="connsiteX1485" fmla="*/ 384317 w 3172727"/>
              <a:gd name="connsiteY1485" fmla="*/ 965889 h 1911395"/>
              <a:gd name="connsiteX1486" fmla="*/ 386838 w 3172727"/>
              <a:gd name="connsiteY1486" fmla="*/ 964026 h 1911395"/>
              <a:gd name="connsiteX1487" fmla="*/ 399769 w 3172727"/>
              <a:gd name="connsiteY1487" fmla="*/ 962382 h 1911395"/>
              <a:gd name="connsiteX1488" fmla="*/ 401742 w 3172727"/>
              <a:gd name="connsiteY1488" fmla="*/ 959643 h 1911395"/>
              <a:gd name="connsiteX1489" fmla="*/ 409522 w 3172727"/>
              <a:gd name="connsiteY1489" fmla="*/ 962601 h 1911395"/>
              <a:gd name="connsiteX1490" fmla="*/ 408426 w 3172727"/>
              <a:gd name="connsiteY1490" fmla="*/ 958985 h 1911395"/>
              <a:gd name="connsiteX1491" fmla="*/ 402070 w 3172727"/>
              <a:gd name="connsiteY1491" fmla="*/ 954273 h 1911395"/>
              <a:gd name="connsiteX1492" fmla="*/ 400098 w 3172727"/>
              <a:gd name="connsiteY1492" fmla="*/ 949561 h 1911395"/>
              <a:gd name="connsiteX1493" fmla="*/ 402399 w 3172727"/>
              <a:gd name="connsiteY1493" fmla="*/ 949561 h 1911395"/>
              <a:gd name="connsiteX1494" fmla="*/ 406016 w 3172727"/>
              <a:gd name="connsiteY1494" fmla="*/ 953068 h 1911395"/>
              <a:gd name="connsiteX1495" fmla="*/ 410070 w 3172727"/>
              <a:gd name="connsiteY1495" fmla="*/ 950876 h 1911395"/>
              <a:gd name="connsiteX1496" fmla="*/ 418947 w 3172727"/>
              <a:gd name="connsiteY1496" fmla="*/ 939917 h 1911395"/>
              <a:gd name="connsiteX1497" fmla="*/ 421686 w 3172727"/>
              <a:gd name="connsiteY1497" fmla="*/ 939150 h 1911395"/>
              <a:gd name="connsiteX1498" fmla="*/ 431549 w 3172727"/>
              <a:gd name="connsiteY1498" fmla="*/ 927096 h 1911395"/>
              <a:gd name="connsiteX1499" fmla="*/ 431549 w 3172727"/>
              <a:gd name="connsiteY1499" fmla="*/ 924356 h 1911395"/>
              <a:gd name="connsiteX1500" fmla="*/ 434398 w 3172727"/>
              <a:gd name="connsiteY1500" fmla="*/ 922822 h 1911395"/>
              <a:gd name="connsiteX1501" fmla="*/ 439658 w 3172727"/>
              <a:gd name="connsiteY1501" fmla="*/ 923808 h 1911395"/>
              <a:gd name="connsiteX1502" fmla="*/ 446233 w 3172727"/>
              <a:gd name="connsiteY1502" fmla="*/ 920740 h 1911395"/>
              <a:gd name="connsiteX1503" fmla="*/ 447439 w 3172727"/>
              <a:gd name="connsiteY1503" fmla="*/ 917671 h 1911395"/>
              <a:gd name="connsiteX1504" fmla="*/ 456754 w 3172727"/>
              <a:gd name="connsiteY1504" fmla="*/ 914713 h 1911395"/>
              <a:gd name="connsiteX1505" fmla="*/ 457302 w 3172727"/>
              <a:gd name="connsiteY1505" fmla="*/ 918329 h 1911395"/>
              <a:gd name="connsiteX1506" fmla="*/ 459055 w 3172727"/>
              <a:gd name="connsiteY1506" fmla="*/ 918548 h 1911395"/>
              <a:gd name="connsiteX1507" fmla="*/ 459932 w 3172727"/>
              <a:gd name="connsiteY1507" fmla="*/ 922274 h 1911395"/>
              <a:gd name="connsiteX1508" fmla="*/ 458178 w 3172727"/>
              <a:gd name="connsiteY1508" fmla="*/ 925123 h 1911395"/>
              <a:gd name="connsiteX1509" fmla="*/ 460808 w 3172727"/>
              <a:gd name="connsiteY1509" fmla="*/ 926986 h 1911395"/>
              <a:gd name="connsiteX1510" fmla="*/ 466397 w 3172727"/>
              <a:gd name="connsiteY1510" fmla="*/ 921507 h 1911395"/>
              <a:gd name="connsiteX1511" fmla="*/ 466945 w 3172727"/>
              <a:gd name="connsiteY1511" fmla="*/ 918110 h 1911395"/>
              <a:gd name="connsiteX1512" fmla="*/ 464096 w 3172727"/>
              <a:gd name="connsiteY1512" fmla="*/ 916795 h 1911395"/>
              <a:gd name="connsiteX1513" fmla="*/ 460480 w 3172727"/>
              <a:gd name="connsiteY1513" fmla="*/ 913069 h 1911395"/>
              <a:gd name="connsiteX1514" fmla="*/ 460151 w 3172727"/>
              <a:gd name="connsiteY1514" fmla="*/ 910877 h 1911395"/>
              <a:gd name="connsiteX1515" fmla="*/ 469027 w 3172727"/>
              <a:gd name="connsiteY1515" fmla="*/ 902110 h 1911395"/>
              <a:gd name="connsiteX1516" fmla="*/ 470561 w 3172727"/>
              <a:gd name="connsiteY1516" fmla="*/ 902110 h 1911395"/>
              <a:gd name="connsiteX1517" fmla="*/ 471329 w 3172727"/>
              <a:gd name="connsiteY1517" fmla="*/ 905069 h 1911395"/>
              <a:gd name="connsiteX1518" fmla="*/ 469685 w 3172727"/>
              <a:gd name="connsiteY1518" fmla="*/ 906055 h 1911395"/>
              <a:gd name="connsiteX1519" fmla="*/ 468041 w 3172727"/>
              <a:gd name="connsiteY1519" fmla="*/ 908357 h 1911395"/>
              <a:gd name="connsiteX1520" fmla="*/ 472534 w 3172727"/>
              <a:gd name="connsiteY1520" fmla="*/ 913178 h 1911395"/>
              <a:gd name="connsiteX1521" fmla="*/ 475493 w 3172727"/>
              <a:gd name="connsiteY1521" fmla="*/ 912302 h 1911395"/>
              <a:gd name="connsiteX1522" fmla="*/ 478123 w 3172727"/>
              <a:gd name="connsiteY1522" fmla="*/ 908795 h 1911395"/>
              <a:gd name="connsiteX1523" fmla="*/ 476369 w 3172727"/>
              <a:gd name="connsiteY1523" fmla="*/ 905946 h 1911395"/>
              <a:gd name="connsiteX1524" fmla="*/ 474945 w 3172727"/>
              <a:gd name="connsiteY1524" fmla="*/ 901453 h 1911395"/>
              <a:gd name="connsiteX1525" fmla="*/ 473192 w 3172727"/>
              <a:gd name="connsiteY1525" fmla="*/ 899261 h 1911395"/>
              <a:gd name="connsiteX1526" fmla="*/ 477027 w 3172727"/>
              <a:gd name="connsiteY1526" fmla="*/ 896192 h 1911395"/>
              <a:gd name="connsiteX1527" fmla="*/ 489739 w 3172727"/>
              <a:gd name="connsiteY1527" fmla="*/ 890713 h 1911395"/>
              <a:gd name="connsiteX1528" fmla="*/ 498396 w 3172727"/>
              <a:gd name="connsiteY1528" fmla="*/ 889398 h 1911395"/>
              <a:gd name="connsiteX1529" fmla="*/ 499273 w 3172727"/>
              <a:gd name="connsiteY1529" fmla="*/ 891261 h 1911395"/>
              <a:gd name="connsiteX1530" fmla="*/ 494451 w 3172727"/>
              <a:gd name="connsiteY1530" fmla="*/ 893672 h 1911395"/>
              <a:gd name="connsiteX1531" fmla="*/ 490835 w 3172727"/>
              <a:gd name="connsiteY1531" fmla="*/ 893891 h 1911395"/>
              <a:gd name="connsiteX1532" fmla="*/ 481958 w 3172727"/>
              <a:gd name="connsiteY1532" fmla="*/ 898055 h 1911395"/>
              <a:gd name="connsiteX1533" fmla="*/ 483602 w 3172727"/>
              <a:gd name="connsiteY1533" fmla="*/ 900357 h 1911395"/>
              <a:gd name="connsiteX1534" fmla="*/ 486890 w 3172727"/>
              <a:gd name="connsiteY1534" fmla="*/ 901124 h 1911395"/>
              <a:gd name="connsiteX1535" fmla="*/ 489630 w 3172727"/>
              <a:gd name="connsiteY1535" fmla="*/ 899699 h 1911395"/>
              <a:gd name="connsiteX1536" fmla="*/ 495109 w 3172727"/>
              <a:gd name="connsiteY1536" fmla="*/ 904850 h 1911395"/>
              <a:gd name="connsiteX1537" fmla="*/ 492040 w 3172727"/>
              <a:gd name="connsiteY1537" fmla="*/ 906603 h 1911395"/>
              <a:gd name="connsiteX1538" fmla="*/ 490945 w 3172727"/>
              <a:gd name="connsiteY1538" fmla="*/ 908466 h 1911395"/>
              <a:gd name="connsiteX1539" fmla="*/ 494232 w 3172727"/>
              <a:gd name="connsiteY1539" fmla="*/ 913507 h 1911395"/>
              <a:gd name="connsiteX1540" fmla="*/ 492259 w 3172727"/>
              <a:gd name="connsiteY1540" fmla="*/ 916904 h 1911395"/>
              <a:gd name="connsiteX1541" fmla="*/ 487438 w 3172727"/>
              <a:gd name="connsiteY1541" fmla="*/ 917123 h 1911395"/>
              <a:gd name="connsiteX1542" fmla="*/ 482506 w 3172727"/>
              <a:gd name="connsiteY1542" fmla="*/ 921836 h 1911395"/>
              <a:gd name="connsiteX1543" fmla="*/ 483492 w 3172727"/>
              <a:gd name="connsiteY1543" fmla="*/ 925781 h 1911395"/>
              <a:gd name="connsiteX1544" fmla="*/ 487547 w 3172727"/>
              <a:gd name="connsiteY1544" fmla="*/ 926548 h 1911395"/>
              <a:gd name="connsiteX1545" fmla="*/ 490725 w 3172727"/>
              <a:gd name="connsiteY1545" fmla="*/ 925671 h 1911395"/>
              <a:gd name="connsiteX1546" fmla="*/ 493903 w 3172727"/>
              <a:gd name="connsiteY1546" fmla="*/ 925671 h 1911395"/>
              <a:gd name="connsiteX1547" fmla="*/ 497300 w 3172727"/>
              <a:gd name="connsiteY1547" fmla="*/ 923589 h 1911395"/>
              <a:gd name="connsiteX1548" fmla="*/ 502341 w 3172727"/>
              <a:gd name="connsiteY1548" fmla="*/ 925452 h 1911395"/>
              <a:gd name="connsiteX1549" fmla="*/ 502341 w 3172727"/>
              <a:gd name="connsiteY1549" fmla="*/ 931150 h 1911395"/>
              <a:gd name="connsiteX1550" fmla="*/ 504752 w 3172727"/>
              <a:gd name="connsiteY1550" fmla="*/ 925233 h 1911395"/>
              <a:gd name="connsiteX1551" fmla="*/ 509684 w 3172727"/>
              <a:gd name="connsiteY1551" fmla="*/ 919425 h 1911395"/>
              <a:gd name="connsiteX1552" fmla="*/ 512094 w 3172727"/>
              <a:gd name="connsiteY1552" fmla="*/ 919096 h 1911395"/>
              <a:gd name="connsiteX1553" fmla="*/ 514177 w 3172727"/>
              <a:gd name="connsiteY1553" fmla="*/ 922383 h 1911395"/>
              <a:gd name="connsiteX1554" fmla="*/ 518122 w 3172727"/>
              <a:gd name="connsiteY1554" fmla="*/ 925342 h 1911395"/>
              <a:gd name="connsiteX1555" fmla="*/ 519656 w 3172727"/>
              <a:gd name="connsiteY1555" fmla="*/ 923370 h 1911395"/>
              <a:gd name="connsiteX1556" fmla="*/ 518670 w 3172727"/>
              <a:gd name="connsiteY1556" fmla="*/ 920521 h 1911395"/>
              <a:gd name="connsiteX1557" fmla="*/ 519875 w 3172727"/>
              <a:gd name="connsiteY1557" fmla="*/ 917562 h 1911395"/>
              <a:gd name="connsiteX1558" fmla="*/ 516368 w 3172727"/>
              <a:gd name="connsiteY1558" fmla="*/ 915041 h 1911395"/>
              <a:gd name="connsiteX1559" fmla="*/ 516368 w 3172727"/>
              <a:gd name="connsiteY1559" fmla="*/ 912849 h 1911395"/>
              <a:gd name="connsiteX1560" fmla="*/ 520313 w 3172727"/>
              <a:gd name="connsiteY1560" fmla="*/ 908357 h 1911395"/>
              <a:gd name="connsiteX1561" fmla="*/ 525245 w 3172727"/>
              <a:gd name="connsiteY1561" fmla="*/ 907589 h 1911395"/>
              <a:gd name="connsiteX1562" fmla="*/ 526560 w 3172727"/>
              <a:gd name="connsiteY1562" fmla="*/ 905069 h 1911395"/>
              <a:gd name="connsiteX1563" fmla="*/ 532916 w 3172727"/>
              <a:gd name="connsiteY1563" fmla="*/ 901124 h 1911395"/>
              <a:gd name="connsiteX1564" fmla="*/ 535765 w 3172727"/>
              <a:gd name="connsiteY1564" fmla="*/ 903316 h 1911395"/>
              <a:gd name="connsiteX1565" fmla="*/ 538943 w 3172727"/>
              <a:gd name="connsiteY1565" fmla="*/ 903535 h 1911395"/>
              <a:gd name="connsiteX1566" fmla="*/ 541135 w 3172727"/>
              <a:gd name="connsiteY1566" fmla="*/ 902329 h 1911395"/>
              <a:gd name="connsiteX1567" fmla="*/ 544641 w 3172727"/>
              <a:gd name="connsiteY1567" fmla="*/ 903644 h 1911395"/>
              <a:gd name="connsiteX1568" fmla="*/ 555052 w 3172727"/>
              <a:gd name="connsiteY1568" fmla="*/ 903644 h 1911395"/>
              <a:gd name="connsiteX1569" fmla="*/ 558778 w 3172727"/>
              <a:gd name="connsiteY1569" fmla="*/ 900905 h 1911395"/>
              <a:gd name="connsiteX1570" fmla="*/ 558778 w 3172727"/>
              <a:gd name="connsiteY1570" fmla="*/ 897836 h 1911395"/>
              <a:gd name="connsiteX1571" fmla="*/ 561298 w 3172727"/>
              <a:gd name="connsiteY1571" fmla="*/ 894987 h 1911395"/>
              <a:gd name="connsiteX1572" fmla="*/ 567326 w 3172727"/>
              <a:gd name="connsiteY1572" fmla="*/ 894439 h 1911395"/>
              <a:gd name="connsiteX1573" fmla="*/ 567764 w 3172727"/>
              <a:gd name="connsiteY1573" fmla="*/ 891809 h 1911395"/>
              <a:gd name="connsiteX1574" fmla="*/ 572257 w 3172727"/>
              <a:gd name="connsiteY1574" fmla="*/ 887864 h 1911395"/>
              <a:gd name="connsiteX1575" fmla="*/ 575983 w 3172727"/>
              <a:gd name="connsiteY1575" fmla="*/ 887097 h 1911395"/>
              <a:gd name="connsiteX1576" fmla="*/ 582339 w 3172727"/>
              <a:gd name="connsiteY1576" fmla="*/ 880850 h 1911395"/>
              <a:gd name="connsiteX1577" fmla="*/ 584859 w 3172727"/>
              <a:gd name="connsiteY1577" fmla="*/ 880631 h 1911395"/>
              <a:gd name="connsiteX1578" fmla="*/ 588476 w 3172727"/>
              <a:gd name="connsiteY1578" fmla="*/ 878768 h 1911395"/>
              <a:gd name="connsiteX1579" fmla="*/ 589352 w 3172727"/>
              <a:gd name="connsiteY1579" fmla="*/ 880412 h 1911395"/>
              <a:gd name="connsiteX1580" fmla="*/ 585736 w 3172727"/>
              <a:gd name="connsiteY1580" fmla="*/ 884576 h 1911395"/>
              <a:gd name="connsiteX1581" fmla="*/ 589462 w 3172727"/>
              <a:gd name="connsiteY1581" fmla="*/ 886001 h 1911395"/>
              <a:gd name="connsiteX1582" fmla="*/ 594284 w 3172727"/>
              <a:gd name="connsiteY1582" fmla="*/ 890713 h 1911395"/>
              <a:gd name="connsiteX1583" fmla="*/ 594284 w 3172727"/>
              <a:gd name="connsiteY1583" fmla="*/ 893343 h 1911395"/>
              <a:gd name="connsiteX1584" fmla="*/ 590448 w 3172727"/>
              <a:gd name="connsiteY1584" fmla="*/ 896960 h 1911395"/>
              <a:gd name="connsiteX1585" fmla="*/ 592749 w 3172727"/>
              <a:gd name="connsiteY1585" fmla="*/ 901781 h 1911395"/>
              <a:gd name="connsiteX1586" fmla="*/ 591763 w 3172727"/>
              <a:gd name="connsiteY1586" fmla="*/ 905507 h 1911395"/>
              <a:gd name="connsiteX1587" fmla="*/ 594613 w 3172727"/>
              <a:gd name="connsiteY1587" fmla="*/ 909014 h 1911395"/>
              <a:gd name="connsiteX1588" fmla="*/ 606776 w 3172727"/>
              <a:gd name="connsiteY1588" fmla="*/ 909562 h 1911395"/>
              <a:gd name="connsiteX1589" fmla="*/ 609297 w 3172727"/>
              <a:gd name="connsiteY1589" fmla="*/ 906713 h 1911395"/>
              <a:gd name="connsiteX1590" fmla="*/ 609297 w 3172727"/>
              <a:gd name="connsiteY1590" fmla="*/ 903754 h 1911395"/>
              <a:gd name="connsiteX1591" fmla="*/ 607544 w 3172727"/>
              <a:gd name="connsiteY1591" fmla="*/ 902001 h 1911395"/>
              <a:gd name="connsiteX1592" fmla="*/ 602503 w 3172727"/>
              <a:gd name="connsiteY1592" fmla="*/ 895864 h 1911395"/>
              <a:gd name="connsiteX1593" fmla="*/ 602832 w 3172727"/>
              <a:gd name="connsiteY1593" fmla="*/ 893124 h 1911395"/>
              <a:gd name="connsiteX1594" fmla="*/ 606229 w 3172727"/>
              <a:gd name="connsiteY1594" fmla="*/ 890494 h 1911395"/>
              <a:gd name="connsiteX1595" fmla="*/ 612804 w 3172727"/>
              <a:gd name="connsiteY1595" fmla="*/ 893453 h 1911395"/>
              <a:gd name="connsiteX1596" fmla="*/ 617406 w 3172727"/>
              <a:gd name="connsiteY1596" fmla="*/ 890384 h 1911395"/>
              <a:gd name="connsiteX1597" fmla="*/ 619379 w 3172727"/>
              <a:gd name="connsiteY1597" fmla="*/ 882385 h 1911395"/>
              <a:gd name="connsiteX1598" fmla="*/ 622995 w 3172727"/>
              <a:gd name="connsiteY1598" fmla="*/ 882056 h 1911395"/>
              <a:gd name="connsiteX1599" fmla="*/ 625187 w 3172727"/>
              <a:gd name="connsiteY1599" fmla="*/ 884028 h 1911395"/>
              <a:gd name="connsiteX1600" fmla="*/ 631543 w 3172727"/>
              <a:gd name="connsiteY1600" fmla="*/ 885124 h 1911395"/>
              <a:gd name="connsiteX1601" fmla="*/ 624968 w 3172727"/>
              <a:gd name="connsiteY1601" fmla="*/ 878001 h 1911395"/>
              <a:gd name="connsiteX1602" fmla="*/ 619488 w 3172727"/>
              <a:gd name="connsiteY1602" fmla="*/ 876577 h 1911395"/>
              <a:gd name="connsiteX1603" fmla="*/ 618941 w 3172727"/>
              <a:gd name="connsiteY1603" fmla="*/ 872193 h 1911395"/>
              <a:gd name="connsiteX1604" fmla="*/ 614886 w 3172727"/>
              <a:gd name="connsiteY1604" fmla="*/ 864413 h 1911395"/>
              <a:gd name="connsiteX1605" fmla="*/ 611927 w 3172727"/>
              <a:gd name="connsiteY1605" fmla="*/ 864084 h 1911395"/>
              <a:gd name="connsiteX1606" fmla="*/ 611050 w 3172727"/>
              <a:gd name="connsiteY1606" fmla="*/ 868248 h 1911395"/>
              <a:gd name="connsiteX1607" fmla="*/ 608640 w 3172727"/>
              <a:gd name="connsiteY1607" fmla="*/ 864193 h 1911395"/>
              <a:gd name="connsiteX1608" fmla="*/ 606119 w 3172727"/>
              <a:gd name="connsiteY1608" fmla="*/ 855427 h 1911395"/>
              <a:gd name="connsiteX1609" fmla="*/ 602832 w 3172727"/>
              <a:gd name="connsiteY1609" fmla="*/ 853564 h 1911395"/>
              <a:gd name="connsiteX1610" fmla="*/ 599325 w 3172727"/>
              <a:gd name="connsiteY1610" fmla="*/ 848084 h 1911395"/>
              <a:gd name="connsiteX1611" fmla="*/ 599325 w 3172727"/>
              <a:gd name="connsiteY1611" fmla="*/ 846112 h 1911395"/>
              <a:gd name="connsiteX1612" fmla="*/ 604366 w 3172727"/>
              <a:gd name="connsiteY1612" fmla="*/ 844249 h 1911395"/>
              <a:gd name="connsiteX1613" fmla="*/ 604366 w 3172727"/>
              <a:gd name="connsiteY1613" fmla="*/ 840194 h 1911395"/>
              <a:gd name="connsiteX1614" fmla="*/ 602064 w 3172727"/>
              <a:gd name="connsiteY1614" fmla="*/ 835044 h 1911395"/>
              <a:gd name="connsiteX1615" fmla="*/ 604914 w 3172727"/>
              <a:gd name="connsiteY1615" fmla="*/ 832304 h 1911395"/>
              <a:gd name="connsiteX1616" fmla="*/ 608968 w 3172727"/>
              <a:gd name="connsiteY1616" fmla="*/ 833181 h 1911395"/>
              <a:gd name="connsiteX1617" fmla="*/ 610941 w 3172727"/>
              <a:gd name="connsiteY1617" fmla="*/ 832085 h 1911395"/>
              <a:gd name="connsiteX1618" fmla="*/ 614995 w 3172727"/>
              <a:gd name="connsiteY1618" fmla="*/ 834824 h 1911395"/>
              <a:gd name="connsiteX1619" fmla="*/ 619708 w 3172727"/>
              <a:gd name="connsiteY1619" fmla="*/ 834057 h 1911395"/>
              <a:gd name="connsiteX1620" fmla="*/ 624310 w 3172727"/>
              <a:gd name="connsiteY1620" fmla="*/ 835482 h 1911395"/>
              <a:gd name="connsiteX1621" fmla="*/ 642502 w 3172727"/>
              <a:gd name="connsiteY1621" fmla="*/ 832961 h 1911395"/>
              <a:gd name="connsiteX1622" fmla="*/ 665624 w 3172727"/>
              <a:gd name="connsiteY1622" fmla="*/ 834277 h 1911395"/>
              <a:gd name="connsiteX1623" fmla="*/ 672528 w 3172727"/>
              <a:gd name="connsiteY1623" fmla="*/ 838989 h 1911395"/>
              <a:gd name="connsiteX1624" fmla="*/ 687870 w 3172727"/>
              <a:gd name="connsiteY1624" fmla="*/ 844687 h 1911395"/>
              <a:gd name="connsiteX1625" fmla="*/ 689185 w 3172727"/>
              <a:gd name="connsiteY1625" fmla="*/ 847975 h 1911395"/>
              <a:gd name="connsiteX1626" fmla="*/ 687541 w 3172727"/>
              <a:gd name="connsiteY1626" fmla="*/ 850495 h 1911395"/>
              <a:gd name="connsiteX1627" fmla="*/ 689952 w 3172727"/>
              <a:gd name="connsiteY1627" fmla="*/ 855755 h 1911395"/>
              <a:gd name="connsiteX1628" fmla="*/ 694555 w 3172727"/>
              <a:gd name="connsiteY1628" fmla="*/ 851701 h 1911395"/>
              <a:gd name="connsiteX1629" fmla="*/ 701459 w 3172727"/>
              <a:gd name="connsiteY1629" fmla="*/ 849180 h 1911395"/>
              <a:gd name="connsiteX1630" fmla="*/ 705513 w 3172727"/>
              <a:gd name="connsiteY1630" fmla="*/ 852797 h 1911395"/>
              <a:gd name="connsiteX1631" fmla="*/ 709130 w 3172727"/>
              <a:gd name="connsiteY1631" fmla="*/ 853125 h 1911395"/>
              <a:gd name="connsiteX1632" fmla="*/ 710006 w 3172727"/>
              <a:gd name="connsiteY1632" fmla="*/ 857728 h 1911395"/>
              <a:gd name="connsiteX1633" fmla="*/ 718006 w 3172727"/>
              <a:gd name="connsiteY1633" fmla="*/ 858824 h 1911395"/>
              <a:gd name="connsiteX1634" fmla="*/ 731266 w 3172727"/>
              <a:gd name="connsiteY1634" fmla="*/ 866495 h 1911395"/>
              <a:gd name="connsiteX1635" fmla="*/ 743978 w 3172727"/>
              <a:gd name="connsiteY1635" fmla="*/ 867591 h 1911395"/>
              <a:gd name="connsiteX1636" fmla="*/ 749019 w 3172727"/>
              <a:gd name="connsiteY1636" fmla="*/ 871755 h 1911395"/>
              <a:gd name="connsiteX1637" fmla="*/ 752087 w 3172727"/>
              <a:gd name="connsiteY1637" fmla="*/ 878549 h 1911395"/>
              <a:gd name="connsiteX1638" fmla="*/ 759539 w 3172727"/>
              <a:gd name="connsiteY1638" fmla="*/ 879974 h 1911395"/>
              <a:gd name="connsiteX1639" fmla="*/ 766114 w 3172727"/>
              <a:gd name="connsiteY1639" fmla="*/ 884905 h 1911395"/>
              <a:gd name="connsiteX1640" fmla="*/ 771813 w 3172727"/>
              <a:gd name="connsiteY1640" fmla="*/ 895645 h 1911395"/>
              <a:gd name="connsiteX1641" fmla="*/ 776854 w 3172727"/>
              <a:gd name="connsiteY1641" fmla="*/ 896740 h 1911395"/>
              <a:gd name="connsiteX1642" fmla="*/ 777183 w 3172727"/>
              <a:gd name="connsiteY1642" fmla="*/ 893672 h 1911395"/>
              <a:gd name="connsiteX1643" fmla="*/ 775868 w 3172727"/>
              <a:gd name="connsiteY1643" fmla="*/ 886987 h 1911395"/>
              <a:gd name="connsiteX1644" fmla="*/ 778826 w 3172727"/>
              <a:gd name="connsiteY1644" fmla="*/ 886768 h 1911395"/>
              <a:gd name="connsiteX1645" fmla="*/ 779922 w 3172727"/>
              <a:gd name="connsiteY1645" fmla="*/ 884248 h 1911395"/>
              <a:gd name="connsiteX1646" fmla="*/ 776634 w 3172727"/>
              <a:gd name="connsiteY1646" fmla="*/ 879097 h 1911395"/>
              <a:gd name="connsiteX1647" fmla="*/ 778059 w 3172727"/>
              <a:gd name="connsiteY1647" fmla="*/ 875810 h 1911395"/>
              <a:gd name="connsiteX1648" fmla="*/ 777840 w 3172727"/>
              <a:gd name="connsiteY1648" fmla="*/ 862878 h 1911395"/>
              <a:gd name="connsiteX1649" fmla="*/ 782223 w 3172727"/>
              <a:gd name="connsiteY1649" fmla="*/ 859372 h 1911395"/>
              <a:gd name="connsiteX1650" fmla="*/ 777840 w 3172727"/>
              <a:gd name="connsiteY1650" fmla="*/ 859700 h 1911395"/>
              <a:gd name="connsiteX1651" fmla="*/ 777073 w 3172727"/>
              <a:gd name="connsiteY1651" fmla="*/ 857728 h 1911395"/>
              <a:gd name="connsiteX1652" fmla="*/ 772580 w 3172727"/>
              <a:gd name="connsiteY1652" fmla="*/ 857728 h 1911395"/>
              <a:gd name="connsiteX1653" fmla="*/ 768964 w 3172727"/>
              <a:gd name="connsiteY1653" fmla="*/ 860139 h 1911395"/>
              <a:gd name="connsiteX1654" fmla="*/ 764032 w 3172727"/>
              <a:gd name="connsiteY1654" fmla="*/ 858714 h 1911395"/>
              <a:gd name="connsiteX1655" fmla="*/ 754169 w 3172727"/>
              <a:gd name="connsiteY1655" fmla="*/ 847098 h 1911395"/>
              <a:gd name="connsiteX1656" fmla="*/ 751430 w 3172727"/>
              <a:gd name="connsiteY1656" fmla="*/ 846550 h 1911395"/>
              <a:gd name="connsiteX1657" fmla="*/ 747814 w 3172727"/>
              <a:gd name="connsiteY1657" fmla="*/ 841947 h 1911395"/>
              <a:gd name="connsiteX1658" fmla="*/ 747814 w 3172727"/>
              <a:gd name="connsiteY1658" fmla="*/ 833400 h 1911395"/>
              <a:gd name="connsiteX1659" fmla="*/ 745293 w 3172727"/>
              <a:gd name="connsiteY1659" fmla="*/ 830989 h 1911395"/>
              <a:gd name="connsiteX1660" fmla="*/ 740800 w 3172727"/>
              <a:gd name="connsiteY1660" fmla="*/ 837345 h 1911395"/>
              <a:gd name="connsiteX1661" fmla="*/ 735649 w 3172727"/>
              <a:gd name="connsiteY1661" fmla="*/ 833838 h 1911395"/>
              <a:gd name="connsiteX1662" fmla="*/ 729951 w 3172727"/>
              <a:gd name="connsiteY1662" fmla="*/ 833619 h 1911395"/>
              <a:gd name="connsiteX1663" fmla="*/ 725568 w 3172727"/>
              <a:gd name="connsiteY1663" fmla="*/ 830660 h 1911395"/>
              <a:gd name="connsiteX1664" fmla="*/ 723266 w 3172727"/>
              <a:gd name="connsiteY1664" fmla="*/ 834496 h 1911395"/>
              <a:gd name="connsiteX1665" fmla="*/ 721622 w 3172727"/>
              <a:gd name="connsiteY1665" fmla="*/ 826277 h 1911395"/>
              <a:gd name="connsiteX1666" fmla="*/ 718006 w 3172727"/>
              <a:gd name="connsiteY1666" fmla="*/ 822989 h 1911395"/>
              <a:gd name="connsiteX1667" fmla="*/ 714061 w 3172727"/>
              <a:gd name="connsiteY1667" fmla="*/ 812578 h 1911395"/>
              <a:gd name="connsiteX1668" fmla="*/ 714061 w 3172727"/>
              <a:gd name="connsiteY1668" fmla="*/ 808962 h 1911395"/>
              <a:gd name="connsiteX1669" fmla="*/ 717349 w 3172727"/>
              <a:gd name="connsiteY1669" fmla="*/ 811483 h 1911395"/>
              <a:gd name="connsiteX1670" fmla="*/ 721184 w 3172727"/>
              <a:gd name="connsiteY1670" fmla="*/ 807976 h 1911395"/>
              <a:gd name="connsiteX1671" fmla="*/ 721184 w 3172727"/>
              <a:gd name="connsiteY1671" fmla="*/ 802497 h 1911395"/>
              <a:gd name="connsiteX1672" fmla="*/ 713952 w 3172727"/>
              <a:gd name="connsiteY1672" fmla="*/ 797237 h 1911395"/>
              <a:gd name="connsiteX1673" fmla="*/ 713404 w 3172727"/>
              <a:gd name="connsiteY1673" fmla="*/ 791209 h 1911395"/>
              <a:gd name="connsiteX1674" fmla="*/ 716910 w 3172727"/>
              <a:gd name="connsiteY1674" fmla="*/ 786607 h 1911395"/>
              <a:gd name="connsiteX1675" fmla="*/ 720417 w 3172727"/>
              <a:gd name="connsiteY1675" fmla="*/ 787483 h 1911395"/>
              <a:gd name="connsiteX1676" fmla="*/ 716033 w 3172727"/>
              <a:gd name="connsiteY1676" fmla="*/ 783429 h 1911395"/>
              <a:gd name="connsiteX1677" fmla="*/ 710554 w 3172727"/>
              <a:gd name="connsiteY1677" fmla="*/ 783100 h 1911395"/>
              <a:gd name="connsiteX1678" fmla="*/ 707048 w 3172727"/>
              <a:gd name="connsiteY1678" fmla="*/ 774333 h 1911395"/>
              <a:gd name="connsiteX1679" fmla="*/ 703760 w 3172727"/>
              <a:gd name="connsiteY1679" fmla="*/ 771265 h 1911395"/>
              <a:gd name="connsiteX1680" fmla="*/ 700692 w 3172727"/>
              <a:gd name="connsiteY1680" fmla="*/ 773237 h 1911395"/>
              <a:gd name="connsiteX1681" fmla="*/ 694883 w 3172727"/>
              <a:gd name="connsiteY1681" fmla="*/ 767758 h 1911395"/>
              <a:gd name="connsiteX1682" fmla="*/ 695651 w 3172727"/>
              <a:gd name="connsiteY1682" fmla="*/ 759758 h 1911395"/>
              <a:gd name="connsiteX1683" fmla="*/ 698390 w 3172727"/>
              <a:gd name="connsiteY1683" fmla="*/ 755594 h 1911395"/>
              <a:gd name="connsiteX1684" fmla="*/ 695322 w 3172727"/>
              <a:gd name="connsiteY1684" fmla="*/ 750882 h 1911395"/>
              <a:gd name="connsiteX1685" fmla="*/ 694445 w 3172727"/>
              <a:gd name="connsiteY1685" fmla="*/ 746827 h 1911395"/>
              <a:gd name="connsiteX1686" fmla="*/ 697733 w 3172727"/>
              <a:gd name="connsiteY1686" fmla="*/ 744635 h 1911395"/>
              <a:gd name="connsiteX1687" fmla="*/ 706061 w 3172727"/>
              <a:gd name="connsiteY1687" fmla="*/ 731485 h 1911395"/>
              <a:gd name="connsiteX1688" fmla="*/ 711321 w 3172727"/>
              <a:gd name="connsiteY1688" fmla="*/ 727869 h 1911395"/>
              <a:gd name="connsiteX1689" fmla="*/ 712746 w 3172727"/>
              <a:gd name="connsiteY1689" fmla="*/ 724910 h 1911395"/>
              <a:gd name="connsiteX1690" fmla="*/ 710554 w 3172727"/>
              <a:gd name="connsiteY1690" fmla="*/ 718883 h 1911395"/>
              <a:gd name="connsiteX1691" fmla="*/ 710006 w 3172727"/>
              <a:gd name="connsiteY1691" fmla="*/ 714280 h 1911395"/>
              <a:gd name="connsiteX1692" fmla="*/ 713294 w 3172727"/>
              <a:gd name="connsiteY1692" fmla="*/ 708253 h 1911395"/>
              <a:gd name="connsiteX1693" fmla="*/ 709678 w 3172727"/>
              <a:gd name="connsiteY1693" fmla="*/ 702664 h 1911395"/>
              <a:gd name="connsiteX1694" fmla="*/ 709130 w 3172727"/>
              <a:gd name="connsiteY1694" fmla="*/ 695431 h 1911395"/>
              <a:gd name="connsiteX1695" fmla="*/ 710993 w 3172727"/>
              <a:gd name="connsiteY1695" fmla="*/ 691596 h 1911395"/>
              <a:gd name="connsiteX1696" fmla="*/ 709349 w 3172727"/>
              <a:gd name="connsiteY1696" fmla="*/ 687980 h 1911395"/>
              <a:gd name="connsiteX1697" fmla="*/ 709568 w 3172727"/>
              <a:gd name="connsiteY1697" fmla="*/ 682391 h 1911395"/>
              <a:gd name="connsiteX1698" fmla="*/ 706609 w 3172727"/>
              <a:gd name="connsiteY1698" fmla="*/ 679432 h 1911395"/>
              <a:gd name="connsiteX1699" fmla="*/ 709020 w 3172727"/>
              <a:gd name="connsiteY1699" fmla="*/ 670555 h 1911395"/>
              <a:gd name="connsiteX1700" fmla="*/ 710664 w 3172727"/>
              <a:gd name="connsiteY1700" fmla="*/ 668692 h 1911395"/>
              <a:gd name="connsiteX1701" fmla="*/ 706500 w 3172727"/>
              <a:gd name="connsiteY1701" fmla="*/ 663213 h 1911395"/>
              <a:gd name="connsiteX1702" fmla="*/ 707924 w 3172727"/>
              <a:gd name="connsiteY1702" fmla="*/ 654994 h 1911395"/>
              <a:gd name="connsiteX1703" fmla="*/ 707157 w 3172727"/>
              <a:gd name="connsiteY1703" fmla="*/ 645022 h 1911395"/>
              <a:gd name="connsiteX1704" fmla="*/ 710993 w 3172727"/>
              <a:gd name="connsiteY1704" fmla="*/ 643926 h 1911395"/>
              <a:gd name="connsiteX1705" fmla="*/ 714938 w 3172727"/>
              <a:gd name="connsiteY1705" fmla="*/ 645899 h 1911395"/>
              <a:gd name="connsiteX1706" fmla="*/ 713294 w 3172727"/>
              <a:gd name="connsiteY1706" fmla="*/ 648090 h 1911395"/>
              <a:gd name="connsiteX1707" fmla="*/ 714938 w 3172727"/>
              <a:gd name="connsiteY1707" fmla="*/ 650063 h 1911395"/>
              <a:gd name="connsiteX1708" fmla="*/ 720417 w 3172727"/>
              <a:gd name="connsiteY1708" fmla="*/ 647652 h 1911395"/>
              <a:gd name="connsiteX1709" fmla="*/ 727211 w 3172727"/>
              <a:gd name="connsiteY1709" fmla="*/ 647433 h 1911395"/>
              <a:gd name="connsiteX1710" fmla="*/ 733239 w 3172727"/>
              <a:gd name="connsiteY1710" fmla="*/ 644364 h 1911395"/>
              <a:gd name="connsiteX1711" fmla="*/ 737403 w 3172727"/>
              <a:gd name="connsiteY1711" fmla="*/ 644584 h 1911395"/>
              <a:gd name="connsiteX1712" fmla="*/ 741567 w 3172727"/>
              <a:gd name="connsiteY1712" fmla="*/ 646556 h 1911395"/>
              <a:gd name="connsiteX1713" fmla="*/ 744307 w 3172727"/>
              <a:gd name="connsiteY1713" fmla="*/ 644145 h 1911395"/>
              <a:gd name="connsiteX1714" fmla="*/ 750005 w 3172727"/>
              <a:gd name="connsiteY1714" fmla="*/ 644364 h 1911395"/>
              <a:gd name="connsiteX1715" fmla="*/ 764361 w 3172727"/>
              <a:gd name="connsiteY1715" fmla="*/ 650172 h 1911395"/>
              <a:gd name="connsiteX1716" fmla="*/ 771046 w 3172727"/>
              <a:gd name="connsiteY1716" fmla="*/ 650392 h 1911395"/>
              <a:gd name="connsiteX1717" fmla="*/ 775977 w 3172727"/>
              <a:gd name="connsiteY1717" fmla="*/ 651487 h 1911395"/>
              <a:gd name="connsiteX1718" fmla="*/ 777840 w 3172727"/>
              <a:gd name="connsiteY1718" fmla="*/ 655871 h 1911395"/>
              <a:gd name="connsiteX1719" fmla="*/ 774004 w 3172727"/>
              <a:gd name="connsiteY1719" fmla="*/ 657515 h 1911395"/>
              <a:gd name="connsiteX1720" fmla="*/ 777073 w 3172727"/>
              <a:gd name="connsiteY1720" fmla="*/ 662994 h 1911395"/>
              <a:gd name="connsiteX1721" fmla="*/ 777073 w 3172727"/>
              <a:gd name="connsiteY1721" fmla="*/ 668802 h 1911395"/>
              <a:gd name="connsiteX1722" fmla="*/ 779593 w 3172727"/>
              <a:gd name="connsiteY1722" fmla="*/ 671542 h 1911395"/>
              <a:gd name="connsiteX1723" fmla="*/ 779812 w 3172727"/>
              <a:gd name="connsiteY1723" fmla="*/ 680089 h 1911395"/>
              <a:gd name="connsiteX1724" fmla="*/ 782881 w 3172727"/>
              <a:gd name="connsiteY1724" fmla="*/ 687541 h 1911395"/>
              <a:gd name="connsiteX1725" fmla="*/ 780689 w 3172727"/>
              <a:gd name="connsiteY1725" fmla="*/ 700691 h 1911395"/>
              <a:gd name="connsiteX1726" fmla="*/ 783210 w 3172727"/>
              <a:gd name="connsiteY1726" fmla="*/ 704527 h 1911395"/>
              <a:gd name="connsiteX1727" fmla="*/ 782114 w 3172727"/>
              <a:gd name="connsiteY1727" fmla="*/ 707815 h 1911395"/>
              <a:gd name="connsiteX1728" fmla="*/ 784306 w 3172727"/>
              <a:gd name="connsiteY1728" fmla="*/ 711869 h 1911395"/>
              <a:gd name="connsiteX1729" fmla="*/ 782991 w 3172727"/>
              <a:gd name="connsiteY1729" fmla="*/ 716362 h 1911395"/>
              <a:gd name="connsiteX1730" fmla="*/ 780141 w 3172727"/>
              <a:gd name="connsiteY1730" fmla="*/ 718006 h 1911395"/>
              <a:gd name="connsiteX1731" fmla="*/ 782004 w 3172727"/>
              <a:gd name="connsiteY1731" fmla="*/ 723705 h 1911395"/>
              <a:gd name="connsiteX1732" fmla="*/ 787155 w 3172727"/>
              <a:gd name="connsiteY1732" fmla="*/ 728417 h 1911395"/>
              <a:gd name="connsiteX1733" fmla="*/ 790442 w 3172727"/>
              <a:gd name="connsiteY1733" fmla="*/ 734663 h 1911395"/>
              <a:gd name="connsiteX1734" fmla="*/ 796031 w 3172727"/>
              <a:gd name="connsiteY1734" fmla="*/ 736307 h 1911395"/>
              <a:gd name="connsiteX1735" fmla="*/ 796031 w 3172727"/>
              <a:gd name="connsiteY1735" fmla="*/ 737622 h 1911395"/>
              <a:gd name="connsiteX1736" fmla="*/ 799647 w 3172727"/>
              <a:gd name="connsiteY1736" fmla="*/ 736197 h 1911395"/>
              <a:gd name="connsiteX1737" fmla="*/ 802168 w 3172727"/>
              <a:gd name="connsiteY1737" fmla="*/ 738170 h 1911395"/>
              <a:gd name="connsiteX1738" fmla="*/ 804141 w 3172727"/>
              <a:gd name="connsiteY1738" fmla="*/ 747265 h 1911395"/>
              <a:gd name="connsiteX1739" fmla="*/ 809949 w 3172727"/>
              <a:gd name="connsiteY1739" fmla="*/ 751320 h 1911395"/>
              <a:gd name="connsiteX1740" fmla="*/ 813017 w 3172727"/>
              <a:gd name="connsiteY1740" fmla="*/ 756251 h 1911395"/>
              <a:gd name="connsiteX1741" fmla="*/ 814880 w 3172727"/>
              <a:gd name="connsiteY1741" fmla="*/ 771046 h 1911395"/>
              <a:gd name="connsiteX1742" fmla="*/ 818935 w 3172727"/>
              <a:gd name="connsiteY1742" fmla="*/ 775210 h 1911395"/>
              <a:gd name="connsiteX1743" fmla="*/ 818716 w 3172727"/>
              <a:gd name="connsiteY1743" fmla="*/ 778497 h 1911395"/>
              <a:gd name="connsiteX1744" fmla="*/ 817291 w 3172727"/>
              <a:gd name="connsiteY1744" fmla="*/ 782004 h 1911395"/>
              <a:gd name="connsiteX1745" fmla="*/ 822441 w 3172727"/>
              <a:gd name="connsiteY1745" fmla="*/ 787703 h 1911395"/>
              <a:gd name="connsiteX1746" fmla="*/ 822441 w 3172727"/>
              <a:gd name="connsiteY1746" fmla="*/ 794935 h 1911395"/>
              <a:gd name="connsiteX1747" fmla="*/ 829893 w 3172727"/>
              <a:gd name="connsiteY1747" fmla="*/ 805894 h 1911395"/>
              <a:gd name="connsiteX1748" fmla="*/ 828030 w 3172727"/>
              <a:gd name="connsiteY1748" fmla="*/ 812250 h 1911395"/>
              <a:gd name="connsiteX1749" fmla="*/ 830989 w 3172727"/>
              <a:gd name="connsiteY1749" fmla="*/ 817510 h 1911395"/>
              <a:gd name="connsiteX1750" fmla="*/ 836140 w 3172727"/>
              <a:gd name="connsiteY1750" fmla="*/ 820578 h 1911395"/>
              <a:gd name="connsiteX1751" fmla="*/ 833619 w 3172727"/>
              <a:gd name="connsiteY1751" fmla="*/ 824743 h 1911395"/>
              <a:gd name="connsiteX1752" fmla="*/ 836359 w 3172727"/>
              <a:gd name="connsiteY1752" fmla="*/ 827263 h 1911395"/>
              <a:gd name="connsiteX1753" fmla="*/ 838331 w 3172727"/>
              <a:gd name="connsiteY1753" fmla="*/ 837455 h 1911395"/>
              <a:gd name="connsiteX1754" fmla="*/ 847975 w 3172727"/>
              <a:gd name="connsiteY1754" fmla="*/ 849838 h 1911395"/>
              <a:gd name="connsiteX1755" fmla="*/ 855646 w 3172727"/>
              <a:gd name="connsiteY1755" fmla="*/ 852358 h 1911395"/>
              <a:gd name="connsiteX1756" fmla="*/ 858933 w 3172727"/>
              <a:gd name="connsiteY1756" fmla="*/ 856413 h 1911395"/>
              <a:gd name="connsiteX1757" fmla="*/ 862440 w 3172727"/>
              <a:gd name="connsiteY1757" fmla="*/ 857180 h 1911395"/>
              <a:gd name="connsiteX1758" fmla="*/ 869673 w 3172727"/>
              <a:gd name="connsiteY1758" fmla="*/ 864303 h 1911395"/>
              <a:gd name="connsiteX1759" fmla="*/ 869673 w 3172727"/>
              <a:gd name="connsiteY1759" fmla="*/ 868139 h 1911395"/>
              <a:gd name="connsiteX1760" fmla="*/ 867262 w 3172727"/>
              <a:gd name="connsiteY1760" fmla="*/ 867262 h 1911395"/>
              <a:gd name="connsiteX1761" fmla="*/ 867043 w 3172727"/>
              <a:gd name="connsiteY1761" fmla="*/ 872522 h 1911395"/>
              <a:gd name="connsiteX1762" fmla="*/ 865728 w 3172727"/>
              <a:gd name="connsiteY1762" fmla="*/ 879097 h 1911395"/>
              <a:gd name="connsiteX1763" fmla="*/ 868796 w 3172727"/>
              <a:gd name="connsiteY1763" fmla="*/ 888193 h 1911395"/>
              <a:gd name="connsiteX1764" fmla="*/ 874275 w 3172727"/>
              <a:gd name="connsiteY1764" fmla="*/ 893672 h 1911395"/>
              <a:gd name="connsiteX1765" fmla="*/ 875043 w 3172727"/>
              <a:gd name="connsiteY1765" fmla="*/ 901124 h 1911395"/>
              <a:gd name="connsiteX1766" fmla="*/ 870659 w 3172727"/>
              <a:gd name="connsiteY1766" fmla="*/ 904959 h 1911395"/>
              <a:gd name="connsiteX1767" fmla="*/ 870988 w 3172727"/>
              <a:gd name="connsiteY1767" fmla="*/ 907370 h 1911395"/>
              <a:gd name="connsiteX1768" fmla="*/ 867700 w 3172727"/>
              <a:gd name="connsiteY1768" fmla="*/ 911425 h 1911395"/>
              <a:gd name="connsiteX1769" fmla="*/ 869673 w 3172727"/>
              <a:gd name="connsiteY1769" fmla="*/ 914165 h 1911395"/>
              <a:gd name="connsiteX1770" fmla="*/ 869454 w 3172727"/>
              <a:gd name="connsiteY1770" fmla="*/ 924575 h 1911395"/>
              <a:gd name="connsiteX1771" fmla="*/ 864194 w 3172727"/>
              <a:gd name="connsiteY1771" fmla="*/ 927315 h 1911395"/>
              <a:gd name="connsiteX1772" fmla="*/ 865290 w 3172727"/>
              <a:gd name="connsiteY1772" fmla="*/ 929287 h 1911395"/>
              <a:gd name="connsiteX1773" fmla="*/ 868906 w 3172727"/>
              <a:gd name="connsiteY1773" fmla="*/ 928411 h 1911395"/>
              <a:gd name="connsiteX1774" fmla="*/ 869673 w 3172727"/>
              <a:gd name="connsiteY1774" fmla="*/ 931150 h 1911395"/>
              <a:gd name="connsiteX1775" fmla="*/ 863974 w 3172727"/>
              <a:gd name="connsiteY1775" fmla="*/ 934438 h 1911395"/>
              <a:gd name="connsiteX1776" fmla="*/ 863646 w 3172727"/>
              <a:gd name="connsiteY1776" fmla="*/ 944410 h 1911395"/>
              <a:gd name="connsiteX1777" fmla="*/ 861454 w 3172727"/>
              <a:gd name="connsiteY1777" fmla="*/ 947479 h 1911395"/>
              <a:gd name="connsiteX1778" fmla="*/ 855427 w 3172727"/>
              <a:gd name="connsiteY1778" fmla="*/ 944520 h 1911395"/>
              <a:gd name="connsiteX1779" fmla="*/ 855427 w 3172727"/>
              <a:gd name="connsiteY1779" fmla="*/ 947807 h 1911395"/>
              <a:gd name="connsiteX1780" fmla="*/ 860358 w 3172727"/>
              <a:gd name="connsiteY1780" fmla="*/ 953287 h 1911395"/>
              <a:gd name="connsiteX1781" fmla="*/ 860906 w 3172727"/>
              <a:gd name="connsiteY1781" fmla="*/ 956903 h 1911395"/>
              <a:gd name="connsiteX1782" fmla="*/ 855865 w 3172727"/>
              <a:gd name="connsiteY1782" fmla="*/ 959314 h 1911395"/>
              <a:gd name="connsiteX1783" fmla="*/ 852249 w 3172727"/>
              <a:gd name="connsiteY1783" fmla="*/ 964026 h 1911395"/>
              <a:gd name="connsiteX1784" fmla="*/ 843372 w 3172727"/>
              <a:gd name="connsiteY1784" fmla="*/ 964574 h 1911395"/>
              <a:gd name="connsiteX1785" fmla="*/ 838770 w 3172727"/>
              <a:gd name="connsiteY1785" fmla="*/ 960739 h 1911395"/>
              <a:gd name="connsiteX1786" fmla="*/ 846002 w 3172727"/>
              <a:gd name="connsiteY1786" fmla="*/ 956684 h 1911395"/>
              <a:gd name="connsiteX1787" fmla="*/ 846221 w 3172727"/>
              <a:gd name="connsiteY1787" fmla="*/ 953068 h 1911395"/>
              <a:gd name="connsiteX1788" fmla="*/ 841071 w 3172727"/>
              <a:gd name="connsiteY1788" fmla="*/ 953068 h 1911395"/>
              <a:gd name="connsiteX1789" fmla="*/ 839756 w 3172727"/>
              <a:gd name="connsiteY1789" fmla="*/ 956136 h 1911395"/>
              <a:gd name="connsiteX1790" fmla="*/ 836249 w 3172727"/>
              <a:gd name="connsiteY1790" fmla="*/ 956465 h 1911395"/>
              <a:gd name="connsiteX1791" fmla="*/ 825291 w 3172727"/>
              <a:gd name="connsiteY1791" fmla="*/ 950328 h 1911395"/>
              <a:gd name="connsiteX1792" fmla="*/ 822880 w 3172727"/>
              <a:gd name="connsiteY1792" fmla="*/ 953396 h 1911395"/>
              <a:gd name="connsiteX1793" fmla="*/ 809181 w 3172727"/>
              <a:gd name="connsiteY1793" fmla="*/ 955259 h 1911395"/>
              <a:gd name="connsiteX1794" fmla="*/ 802058 w 3172727"/>
              <a:gd name="connsiteY1794" fmla="*/ 955807 h 1911395"/>
              <a:gd name="connsiteX1795" fmla="*/ 798552 w 3172727"/>
              <a:gd name="connsiteY1795" fmla="*/ 962163 h 1911395"/>
              <a:gd name="connsiteX1796" fmla="*/ 801839 w 3172727"/>
              <a:gd name="connsiteY1796" fmla="*/ 962711 h 1911395"/>
              <a:gd name="connsiteX1797" fmla="*/ 803483 w 3172727"/>
              <a:gd name="connsiteY1797" fmla="*/ 964574 h 1911395"/>
              <a:gd name="connsiteX1798" fmla="*/ 806223 w 3172727"/>
              <a:gd name="connsiteY1798" fmla="*/ 959971 h 1911395"/>
              <a:gd name="connsiteX1799" fmla="*/ 813674 w 3172727"/>
              <a:gd name="connsiteY1799" fmla="*/ 958547 h 1911395"/>
              <a:gd name="connsiteX1800" fmla="*/ 815866 w 3172727"/>
              <a:gd name="connsiteY1800" fmla="*/ 963259 h 1911395"/>
              <a:gd name="connsiteX1801" fmla="*/ 822222 w 3172727"/>
              <a:gd name="connsiteY1801" fmla="*/ 969286 h 1911395"/>
              <a:gd name="connsiteX1802" fmla="*/ 840085 w 3172727"/>
              <a:gd name="connsiteY1802" fmla="*/ 972245 h 1911395"/>
              <a:gd name="connsiteX1803" fmla="*/ 847756 w 3172727"/>
              <a:gd name="connsiteY1803" fmla="*/ 974437 h 1911395"/>
              <a:gd name="connsiteX1804" fmla="*/ 856632 w 3172727"/>
              <a:gd name="connsiteY1804" fmla="*/ 973012 h 1911395"/>
              <a:gd name="connsiteX1805" fmla="*/ 864961 w 3172727"/>
              <a:gd name="connsiteY1805" fmla="*/ 972793 h 1911395"/>
              <a:gd name="connsiteX1806" fmla="*/ 866605 w 3172727"/>
              <a:gd name="connsiteY1806" fmla="*/ 975313 h 1911395"/>
              <a:gd name="connsiteX1807" fmla="*/ 875919 w 3172727"/>
              <a:gd name="connsiteY1807" fmla="*/ 977286 h 1911395"/>
              <a:gd name="connsiteX1808" fmla="*/ 883152 w 3172727"/>
              <a:gd name="connsiteY1808" fmla="*/ 973122 h 1911395"/>
              <a:gd name="connsiteX1809" fmla="*/ 882933 w 3172727"/>
              <a:gd name="connsiteY1809" fmla="*/ 968409 h 1911395"/>
              <a:gd name="connsiteX1810" fmla="*/ 879974 w 3172727"/>
              <a:gd name="connsiteY1810" fmla="*/ 964903 h 1911395"/>
              <a:gd name="connsiteX1811" fmla="*/ 879974 w 3172727"/>
              <a:gd name="connsiteY1811" fmla="*/ 958876 h 1911395"/>
              <a:gd name="connsiteX1812" fmla="*/ 883042 w 3172727"/>
              <a:gd name="connsiteY1812" fmla="*/ 954711 h 1911395"/>
              <a:gd name="connsiteX1813" fmla="*/ 887535 w 3172727"/>
              <a:gd name="connsiteY1813" fmla="*/ 952520 h 1911395"/>
              <a:gd name="connsiteX1814" fmla="*/ 887864 w 3172727"/>
              <a:gd name="connsiteY1814" fmla="*/ 949013 h 1911395"/>
              <a:gd name="connsiteX1815" fmla="*/ 894658 w 3172727"/>
              <a:gd name="connsiteY1815" fmla="*/ 942328 h 1911395"/>
              <a:gd name="connsiteX1816" fmla="*/ 895206 w 3172727"/>
              <a:gd name="connsiteY1816" fmla="*/ 937945 h 1911395"/>
              <a:gd name="connsiteX1817" fmla="*/ 899371 w 3172727"/>
              <a:gd name="connsiteY1817" fmla="*/ 926657 h 1911395"/>
              <a:gd name="connsiteX1818" fmla="*/ 895206 w 3172727"/>
              <a:gd name="connsiteY1818" fmla="*/ 919534 h 1911395"/>
              <a:gd name="connsiteX1819" fmla="*/ 896521 w 3172727"/>
              <a:gd name="connsiteY1819" fmla="*/ 911535 h 1911395"/>
              <a:gd name="connsiteX1820" fmla="*/ 903973 w 3172727"/>
              <a:gd name="connsiteY1820" fmla="*/ 898384 h 1911395"/>
              <a:gd name="connsiteX1821" fmla="*/ 904740 w 3172727"/>
              <a:gd name="connsiteY1821" fmla="*/ 894001 h 1911395"/>
              <a:gd name="connsiteX1822" fmla="*/ 897508 w 3172727"/>
              <a:gd name="connsiteY1822" fmla="*/ 876357 h 1911395"/>
              <a:gd name="connsiteX1823" fmla="*/ 887535 w 3172727"/>
              <a:gd name="connsiteY1823" fmla="*/ 870549 h 1911395"/>
              <a:gd name="connsiteX1824" fmla="*/ 884576 w 3172727"/>
              <a:gd name="connsiteY1824" fmla="*/ 866385 h 1911395"/>
              <a:gd name="connsiteX1825" fmla="*/ 883810 w 3172727"/>
              <a:gd name="connsiteY1825" fmla="*/ 852577 h 1911395"/>
              <a:gd name="connsiteX1826" fmla="*/ 891261 w 3172727"/>
              <a:gd name="connsiteY1826" fmla="*/ 846769 h 1911395"/>
              <a:gd name="connsiteX1827" fmla="*/ 895097 w 3172727"/>
              <a:gd name="connsiteY1827" fmla="*/ 841071 h 1911395"/>
              <a:gd name="connsiteX1828" fmla="*/ 901453 w 3172727"/>
              <a:gd name="connsiteY1828" fmla="*/ 840194 h 1911395"/>
              <a:gd name="connsiteX1829" fmla="*/ 911315 w 3172727"/>
              <a:gd name="connsiteY1829" fmla="*/ 830770 h 1911395"/>
              <a:gd name="connsiteX1830" fmla="*/ 917891 w 3172727"/>
              <a:gd name="connsiteY1830" fmla="*/ 830441 h 1911395"/>
              <a:gd name="connsiteX1831" fmla="*/ 925562 w 3172727"/>
              <a:gd name="connsiteY1831" fmla="*/ 837893 h 1911395"/>
              <a:gd name="connsiteX1832" fmla="*/ 925562 w 3172727"/>
              <a:gd name="connsiteY1832" fmla="*/ 844468 h 1911395"/>
              <a:gd name="connsiteX1833" fmla="*/ 933342 w 3172727"/>
              <a:gd name="connsiteY1833" fmla="*/ 848303 h 1911395"/>
              <a:gd name="connsiteX1834" fmla="*/ 935315 w 3172727"/>
              <a:gd name="connsiteY1834" fmla="*/ 851920 h 1911395"/>
              <a:gd name="connsiteX1835" fmla="*/ 937507 w 3172727"/>
              <a:gd name="connsiteY1835" fmla="*/ 851920 h 1911395"/>
              <a:gd name="connsiteX1836" fmla="*/ 943534 w 3172727"/>
              <a:gd name="connsiteY1836" fmla="*/ 859372 h 1911395"/>
              <a:gd name="connsiteX1837" fmla="*/ 942657 w 3172727"/>
              <a:gd name="connsiteY1837" fmla="*/ 865180 h 1911395"/>
              <a:gd name="connsiteX1838" fmla="*/ 946821 w 3172727"/>
              <a:gd name="connsiteY1838" fmla="*/ 867919 h 1911395"/>
              <a:gd name="connsiteX1839" fmla="*/ 948136 w 3172727"/>
              <a:gd name="connsiteY1839" fmla="*/ 873399 h 1911395"/>
              <a:gd name="connsiteX1840" fmla="*/ 952629 w 3172727"/>
              <a:gd name="connsiteY1840" fmla="*/ 878988 h 1911395"/>
              <a:gd name="connsiteX1841" fmla="*/ 953506 w 3172727"/>
              <a:gd name="connsiteY1841" fmla="*/ 885015 h 1911395"/>
              <a:gd name="connsiteX1842" fmla="*/ 951095 w 3172727"/>
              <a:gd name="connsiteY1842" fmla="*/ 887206 h 1911395"/>
              <a:gd name="connsiteX1843" fmla="*/ 954711 w 3172727"/>
              <a:gd name="connsiteY1843" fmla="*/ 892686 h 1911395"/>
              <a:gd name="connsiteX1844" fmla="*/ 960520 w 3172727"/>
              <a:gd name="connsiteY1844" fmla="*/ 893014 h 1911395"/>
              <a:gd name="connsiteX1845" fmla="*/ 966875 w 3172727"/>
              <a:gd name="connsiteY1845" fmla="*/ 897507 h 1911395"/>
              <a:gd name="connsiteX1846" fmla="*/ 973451 w 3172727"/>
              <a:gd name="connsiteY1846" fmla="*/ 896083 h 1911395"/>
              <a:gd name="connsiteX1847" fmla="*/ 977505 w 3172727"/>
              <a:gd name="connsiteY1847" fmla="*/ 894768 h 1911395"/>
              <a:gd name="connsiteX1848" fmla="*/ 984738 w 3172727"/>
              <a:gd name="connsiteY1848" fmla="*/ 894001 h 1911395"/>
              <a:gd name="connsiteX1849" fmla="*/ 986382 w 3172727"/>
              <a:gd name="connsiteY1849" fmla="*/ 891261 h 1911395"/>
              <a:gd name="connsiteX1850" fmla="*/ 989121 w 3172727"/>
              <a:gd name="connsiteY1850" fmla="*/ 889617 h 1911395"/>
              <a:gd name="connsiteX1851" fmla="*/ 985834 w 3172727"/>
              <a:gd name="connsiteY1851" fmla="*/ 888302 h 1911395"/>
              <a:gd name="connsiteX1852" fmla="*/ 981121 w 3172727"/>
              <a:gd name="connsiteY1852" fmla="*/ 889617 h 1911395"/>
              <a:gd name="connsiteX1853" fmla="*/ 979478 w 3172727"/>
              <a:gd name="connsiteY1853" fmla="*/ 886001 h 1911395"/>
              <a:gd name="connsiteX1854" fmla="*/ 975862 w 3172727"/>
              <a:gd name="connsiteY1854" fmla="*/ 892247 h 1911395"/>
              <a:gd name="connsiteX1855" fmla="*/ 968958 w 3172727"/>
              <a:gd name="connsiteY1855" fmla="*/ 892247 h 1911395"/>
              <a:gd name="connsiteX1856" fmla="*/ 965889 w 3172727"/>
              <a:gd name="connsiteY1856" fmla="*/ 887864 h 1911395"/>
              <a:gd name="connsiteX1857" fmla="*/ 960410 w 3172727"/>
              <a:gd name="connsiteY1857" fmla="*/ 888083 h 1911395"/>
              <a:gd name="connsiteX1858" fmla="*/ 957561 w 3172727"/>
              <a:gd name="connsiteY1858" fmla="*/ 883700 h 1911395"/>
              <a:gd name="connsiteX1859" fmla="*/ 959204 w 3172727"/>
              <a:gd name="connsiteY1859" fmla="*/ 879645 h 1911395"/>
              <a:gd name="connsiteX1860" fmla="*/ 956246 w 3172727"/>
              <a:gd name="connsiteY1860" fmla="*/ 877782 h 1911395"/>
              <a:gd name="connsiteX1861" fmla="*/ 952739 w 3172727"/>
              <a:gd name="connsiteY1861" fmla="*/ 870878 h 1911395"/>
              <a:gd name="connsiteX1862" fmla="*/ 953287 w 3172727"/>
              <a:gd name="connsiteY1862" fmla="*/ 862878 h 1911395"/>
              <a:gd name="connsiteX1863" fmla="*/ 957999 w 3172727"/>
              <a:gd name="connsiteY1863" fmla="*/ 861563 h 1911395"/>
              <a:gd name="connsiteX1864" fmla="*/ 961835 w 3172727"/>
              <a:gd name="connsiteY1864" fmla="*/ 858276 h 1911395"/>
              <a:gd name="connsiteX1865" fmla="*/ 958437 w 3172727"/>
              <a:gd name="connsiteY1865" fmla="*/ 855536 h 1911395"/>
              <a:gd name="connsiteX1866" fmla="*/ 957342 w 3172727"/>
              <a:gd name="connsiteY1866" fmla="*/ 851701 h 1911395"/>
              <a:gd name="connsiteX1867" fmla="*/ 955917 w 3172727"/>
              <a:gd name="connsiteY1867" fmla="*/ 850824 h 1911395"/>
              <a:gd name="connsiteX1868" fmla="*/ 954273 w 3172727"/>
              <a:gd name="connsiteY1868" fmla="*/ 846989 h 1911395"/>
              <a:gd name="connsiteX1869" fmla="*/ 947040 w 3172727"/>
              <a:gd name="connsiteY1869" fmla="*/ 842824 h 1911395"/>
              <a:gd name="connsiteX1870" fmla="*/ 946712 w 3172727"/>
              <a:gd name="connsiteY1870" fmla="*/ 838989 h 1911395"/>
              <a:gd name="connsiteX1871" fmla="*/ 941232 w 3172727"/>
              <a:gd name="connsiteY1871" fmla="*/ 831756 h 1911395"/>
              <a:gd name="connsiteX1872" fmla="*/ 933014 w 3172727"/>
              <a:gd name="connsiteY1872" fmla="*/ 831975 h 1911395"/>
              <a:gd name="connsiteX1873" fmla="*/ 921507 w 3172727"/>
              <a:gd name="connsiteY1873" fmla="*/ 827263 h 1911395"/>
              <a:gd name="connsiteX1874" fmla="*/ 918548 w 3172727"/>
              <a:gd name="connsiteY1874" fmla="*/ 821784 h 1911395"/>
              <a:gd name="connsiteX1875" fmla="*/ 913507 w 3172727"/>
              <a:gd name="connsiteY1875" fmla="*/ 823647 h 1911395"/>
              <a:gd name="connsiteX1876" fmla="*/ 904740 w 3172727"/>
              <a:gd name="connsiteY1876" fmla="*/ 818496 h 1911395"/>
              <a:gd name="connsiteX1877" fmla="*/ 900576 w 3172727"/>
              <a:gd name="connsiteY1877" fmla="*/ 819921 h 1911395"/>
              <a:gd name="connsiteX1878" fmla="*/ 894549 w 3172727"/>
              <a:gd name="connsiteY1878" fmla="*/ 818058 h 1911395"/>
              <a:gd name="connsiteX1879" fmla="*/ 888741 w 3172727"/>
              <a:gd name="connsiteY1879" fmla="*/ 824085 h 1911395"/>
              <a:gd name="connsiteX1880" fmla="*/ 887097 w 3172727"/>
              <a:gd name="connsiteY1880" fmla="*/ 830660 h 1911395"/>
              <a:gd name="connsiteX1881" fmla="*/ 883810 w 3172727"/>
              <a:gd name="connsiteY1881" fmla="*/ 833400 h 1911395"/>
              <a:gd name="connsiteX1882" fmla="*/ 875262 w 3172727"/>
              <a:gd name="connsiteY1882" fmla="*/ 830660 h 1911395"/>
              <a:gd name="connsiteX1883" fmla="*/ 868139 w 3172727"/>
              <a:gd name="connsiteY1883" fmla="*/ 835044 h 1911395"/>
              <a:gd name="connsiteX1884" fmla="*/ 861344 w 3172727"/>
              <a:gd name="connsiteY1884" fmla="*/ 833071 h 1911395"/>
              <a:gd name="connsiteX1885" fmla="*/ 858824 w 3172727"/>
              <a:gd name="connsiteY1885" fmla="*/ 829784 h 1911395"/>
              <a:gd name="connsiteX1886" fmla="*/ 859591 w 3172727"/>
              <a:gd name="connsiteY1886" fmla="*/ 823647 h 1911395"/>
              <a:gd name="connsiteX1887" fmla="*/ 858824 w 3172727"/>
              <a:gd name="connsiteY1887" fmla="*/ 818496 h 1911395"/>
              <a:gd name="connsiteX1888" fmla="*/ 849728 w 3172727"/>
              <a:gd name="connsiteY1888" fmla="*/ 809072 h 1911395"/>
              <a:gd name="connsiteX1889" fmla="*/ 846770 w 3172727"/>
              <a:gd name="connsiteY1889" fmla="*/ 803483 h 1911395"/>
              <a:gd name="connsiteX1890" fmla="*/ 847646 w 3172727"/>
              <a:gd name="connsiteY1890" fmla="*/ 792743 h 1911395"/>
              <a:gd name="connsiteX1891" fmla="*/ 842167 w 3172727"/>
              <a:gd name="connsiteY1891" fmla="*/ 784196 h 1911395"/>
              <a:gd name="connsiteX1892" fmla="*/ 843482 w 3172727"/>
              <a:gd name="connsiteY1892" fmla="*/ 778169 h 1911395"/>
              <a:gd name="connsiteX1893" fmla="*/ 844906 w 3172727"/>
              <a:gd name="connsiteY1893" fmla="*/ 762498 h 1911395"/>
              <a:gd name="connsiteX1894" fmla="*/ 840523 w 3172727"/>
              <a:gd name="connsiteY1894" fmla="*/ 752635 h 1911395"/>
              <a:gd name="connsiteX1895" fmla="*/ 835263 w 3172727"/>
              <a:gd name="connsiteY1895" fmla="*/ 747046 h 1911395"/>
              <a:gd name="connsiteX1896" fmla="*/ 829017 w 3172727"/>
              <a:gd name="connsiteY1896" fmla="*/ 747046 h 1911395"/>
              <a:gd name="connsiteX1897" fmla="*/ 826715 w 3172727"/>
              <a:gd name="connsiteY1897" fmla="*/ 740362 h 1911395"/>
              <a:gd name="connsiteX1898" fmla="*/ 815647 w 3172727"/>
              <a:gd name="connsiteY1898" fmla="*/ 730937 h 1911395"/>
              <a:gd name="connsiteX1899" fmla="*/ 806551 w 3172727"/>
              <a:gd name="connsiteY1899" fmla="*/ 725787 h 1911395"/>
              <a:gd name="connsiteX1900" fmla="*/ 806332 w 3172727"/>
              <a:gd name="connsiteY1900" fmla="*/ 719759 h 1911395"/>
              <a:gd name="connsiteX1901" fmla="*/ 809620 w 3172727"/>
              <a:gd name="connsiteY1901" fmla="*/ 710445 h 1911395"/>
              <a:gd name="connsiteX1902" fmla="*/ 808195 w 3172727"/>
              <a:gd name="connsiteY1902" fmla="*/ 702993 h 1911395"/>
              <a:gd name="connsiteX1903" fmla="*/ 804579 w 3172727"/>
              <a:gd name="connsiteY1903" fmla="*/ 699486 h 1911395"/>
              <a:gd name="connsiteX1904" fmla="*/ 804360 w 3172727"/>
              <a:gd name="connsiteY1904" fmla="*/ 696746 h 1911395"/>
              <a:gd name="connsiteX1905" fmla="*/ 809510 w 3172727"/>
              <a:gd name="connsiteY1905" fmla="*/ 691705 h 1911395"/>
              <a:gd name="connsiteX1906" fmla="*/ 817510 w 3172727"/>
              <a:gd name="connsiteY1906" fmla="*/ 682391 h 1911395"/>
              <a:gd name="connsiteX1907" fmla="*/ 820031 w 3172727"/>
              <a:gd name="connsiteY1907" fmla="*/ 671870 h 1911395"/>
              <a:gd name="connsiteX1908" fmla="*/ 816962 w 3172727"/>
              <a:gd name="connsiteY1908" fmla="*/ 658939 h 1911395"/>
              <a:gd name="connsiteX1909" fmla="*/ 806770 w 3172727"/>
              <a:gd name="connsiteY1909" fmla="*/ 639433 h 1911395"/>
              <a:gd name="connsiteX1910" fmla="*/ 809839 w 3172727"/>
              <a:gd name="connsiteY1910" fmla="*/ 637570 h 1911395"/>
              <a:gd name="connsiteX1911" fmla="*/ 816743 w 3172727"/>
              <a:gd name="connsiteY1911" fmla="*/ 642501 h 1911395"/>
              <a:gd name="connsiteX1912" fmla="*/ 817839 w 3172727"/>
              <a:gd name="connsiteY1912" fmla="*/ 648857 h 1911395"/>
              <a:gd name="connsiteX1913" fmla="*/ 821127 w 3172727"/>
              <a:gd name="connsiteY1913" fmla="*/ 649734 h 1911395"/>
              <a:gd name="connsiteX1914" fmla="*/ 823318 w 3172727"/>
              <a:gd name="connsiteY1914" fmla="*/ 652255 h 1911395"/>
              <a:gd name="connsiteX1915" fmla="*/ 823866 w 3172727"/>
              <a:gd name="connsiteY1915" fmla="*/ 659926 h 1911395"/>
              <a:gd name="connsiteX1916" fmla="*/ 829126 w 3172727"/>
              <a:gd name="connsiteY1916" fmla="*/ 664967 h 1911395"/>
              <a:gd name="connsiteX1917" fmla="*/ 828578 w 3172727"/>
              <a:gd name="connsiteY1917" fmla="*/ 675487 h 1911395"/>
              <a:gd name="connsiteX1918" fmla="*/ 832414 w 3172727"/>
              <a:gd name="connsiteY1918" fmla="*/ 682062 h 1911395"/>
              <a:gd name="connsiteX1919" fmla="*/ 830222 w 3172727"/>
              <a:gd name="connsiteY1919" fmla="*/ 688089 h 1911395"/>
              <a:gd name="connsiteX1920" fmla="*/ 833071 w 3172727"/>
              <a:gd name="connsiteY1920" fmla="*/ 693349 h 1911395"/>
              <a:gd name="connsiteX1921" fmla="*/ 840413 w 3172727"/>
              <a:gd name="connsiteY1921" fmla="*/ 699705 h 1911395"/>
              <a:gd name="connsiteX1922" fmla="*/ 840413 w 3172727"/>
              <a:gd name="connsiteY1922" fmla="*/ 703760 h 1911395"/>
              <a:gd name="connsiteX1923" fmla="*/ 844578 w 3172727"/>
              <a:gd name="connsiteY1923" fmla="*/ 707267 h 1911395"/>
              <a:gd name="connsiteX1924" fmla="*/ 844578 w 3172727"/>
              <a:gd name="connsiteY1924" fmla="*/ 710773 h 1911395"/>
              <a:gd name="connsiteX1925" fmla="*/ 840413 w 3172727"/>
              <a:gd name="connsiteY1925" fmla="*/ 713732 h 1911395"/>
              <a:gd name="connsiteX1926" fmla="*/ 842824 w 3172727"/>
              <a:gd name="connsiteY1926" fmla="*/ 717568 h 1911395"/>
              <a:gd name="connsiteX1927" fmla="*/ 848632 w 3172727"/>
              <a:gd name="connsiteY1927" fmla="*/ 716472 h 1911395"/>
              <a:gd name="connsiteX1928" fmla="*/ 855208 w 3172727"/>
              <a:gd name="connsiteY1928" fmla="*/ 720636 h 1911395"/>
              <a:gd name="connsiteX1929" fmla="*/ 863755 w 3172727"/>
              <a:gd name="connsiteY1929" fmla="*/ 720636 h 1911395"/>
              <a:gd name="connsiteX1930" fmla="*/ 868248 w 3172727"/>
              <a:gd name="connsiteY1930" fmla="*/ 718663 h 1911395"/>
              <a:gd name="connsiteX1931" fmla="*/ 872632 w 3172727"/>
              <a:gd name="connsiteY1931" fmla="*/ 721732 h 1911395"/>
              <a:gd name="connsiteX1932" fmla="*/ 874275 w 3172727"/>
              <a:gd name="connsiteY1932" fmla="*/ 725567 h 1911395"/>
              <a:gd name="connsiteX1933" fmla="*/ 878659 w 3172727"/>
              <a:gd name="connsiteY1933" fmla="*/ 720307 h 1911395"/>
              <a:gd name="connsiteX1934" fmla="*/ 884138 w 3172727"/>
              <a:gd name="connsiteY1934" fmla="*/ 719759 h 1911395"/>
              <a:gd name="connsiteX1935" fmla="*/ 888741 w 3172727"/>
              <a:gd name="connsiteY1935" fmla="*/ 717349 h 1911395"/>
              <a:gd name="connsiteX1936" fmla="*/ 892905 w 3172727"/>
              <a:gd name="connsiteY1936" fmla="*/ 718444 h 1911395"/>
              <a:gd name="connsiteX1937" fmla="*/ 899480 w 3172727"/>
              <a:gd name="connsiteY1937" fmla="*/ 725677 h 1911395"/>
              <a:gd name="connsiteX1938" fmla="*/ 903973 w 3172727"/>
              <a:gd name="connsiteY1938" fmla="*/ 726225 h 1911395"/>
              <a:gd name="connsiteX1939" fmla="*/ 910329 w 3172727"/>
              <a:gd name="connsiteY1939" fmla="*/ 729841 h 1911395"/>
              <a:gd name="connsiteX1940" fmla="*/ 920302 w 3172727"/>
              <a:gd name="connsiteY1940" fmla="*/ 728197 h 1911395"/>
              <a:gd name="connsiteX1941" fmla="*/ 923699 w 3172727"/>
              <a:gd name="connsiteY1941" fmla="*/ 723705 h 1911395"/>
              <a:gd name="connsiteX1942" fmla="*/ 919534 w 3172727"/>
              <a:gd name="connsiteY1942" fmla="*/ 726663 h 1911395"/>
              <a:gd name="connsiteX1943" fmla="*/ 909672 w 3172727"/>
              <a:gd name="connsiteY1943" fmla="*/ 725787 h 1911395"/>
              <a:gd name="connsiteX1944" fmla="*/ 908357 w 3172727"/>
              <a:gd name="connsiteY1944" fmla="*/ 721074 h 1911395"/>
              <a:gd name="connsiteX1945" fmla="*/ 905288 w 3172727"/>
              <a:gd name="connsiteY1945" fmla="*/ 719979 h 1911395"/>
              <a:gd name="connsiteX1946" fmla="*/ 902549 w 3172727"/>
              <a:gd name="connsiteY1946" fmla="*/ 712855 h 1911395"/>
              <a:gd name="connsiteX1947" fmla="*/ 894330 w 3172727"/>
              <a:gd name="connsiteY1947" fmla="*/ 712855 h 1911395"/>
              <a:gd name="connsiteX1948" fmla="*/ 893453 w 3172727"/>
              <a:gd name="connsiteY1948" fmla="*/ 709020 h 1911395"/>
              <a:gd name="connsiteX1949" fmla="*/ 891261 w 3172727"/>
              <a:gd name="connsiteY1949" fmla="*/ 708691 h 1911395"/>
              <a:gd name="connsiteX1950" fmla="*/ 888302 w 3172727"/>
              <a:gd name="connsiteY1950" fmla="*/ 711979 h 1911395"/>
              <a:gd name="connsiteX1951" fmla="*/ 876467 w 3172727"/>
              <a:gd name="connsiteY1951" fmla="*/ 711102 h 1911395"/>
              <a:gd name="connsiteX1952" fmla="*/ 871974 w 3172727"/>
              <a:gd name="connsiteY1952" fmla="*/ 707486 h 1911395"/>
              <a:gd name="connsiteX1953" fmla="*/ 863974 w 3172727"/>
              <a:gd name="connsiteY1953" fmla="*/ 706938 h 1911395"/>
              <a:gd name="connsiteX1954" fmla="*/ 855646 w 3172727"/>
              <a:gd name="connsiteY1954" fmla="*/ 699705 h 1911395"/>
              <a:gd name="connsiteX1955" fmla="*/ 853893 w 3172727"/>
              <a:gd name="connsiteY1955" fmla="*/ 693678 h 1911395"/>
              <a:gd name="connsiteX1956" fmla="*/ 850934 w 3172727"/>
              <a:gd name="connsiteY1956" fmla="*/ 693349 h 1911395"/>
              <a:gd name="connsiteX1957" fmla="*/ 843701 w 3172727"/>
              <a:gd name="connsiteY1957" fmla="*/ 682391 h 1911395"/>
              <a:gd name="connsiteX1958" fmla="*/ 847208 w 3172727"/>
              <a:gd name="connsiteY1958" fmla="*/ 681076 h 1911395"/>
              <a:gd name="connsiteX1959" fmla="*/ 849400 w 3172727"/>
              <a:gd name="connsiteY1959" fmla="*/ 678336 h 1911395"/>
              <a:gd name="connsiteX1960" fmla="*/ 856194 w 3172727"/>
              <a:gd name="connsiteY1960" fmla="*/ 673405 h 1911395"/>
              <a:gd name="connsiteX1961" fmla="*/ 859810 w 3172727"/>
              <a:gd name="connsiteY1961" fmla="*/ 673405 h 1911395"/>
              <a:gd name="connsiteX1962" fmla="*/ 866385 w 3172727"/>
              <a:gd name="connsiteY1962" fmla="*/ 681076 h 1911395"/>
              <a:gd name="connsiteX1963" fmla="*/ 877344 w 3172727"/>
              <a:gd name="connsiteY1963" fmla="*/ 685569 h 1911395"/>
              <a:gd name="connsiteX1964" fmla="*/ 884138 w 3172727"/>
              <a:gd name="connsiteY1964" fmla="*/ 684144 h 1911395"/>
              <a:gd name="connsiteX1965" fmla="*/ 889398 w 3172727"/>
              <a:gd name="connsiteY1965" fmla="*/ 674500 h 1911395"/>
              <a:gd name="connsiteX1966" fmla="*/ 885015 w 3172727"/>
              <a:gd name="connsiteY1966" fmla="*/ 665734 h 1911395"/>
              <a:gd name="connsiteX1967" fmla="*/ 876138 w 3172727"/>
              <a:gd name="connsiteY1967" fmla="*/ 663542 h 1911395"/>
              <a:gd name="connsiteX1968" fmla="*/ 868139 w 3172727"/>
              <a:gd name="connsiteY1968" fmla="*/ 668692 h 1911395"/>
              <a:gd name="connsiteX1969" fmla="*/ 865070 w 3172727"/>
              <a:gd name="connsiteY1969" fmla="*/ 665186 h 1911395"/>
              <a:gd name="connsiteX1970" fmla="*/ 866385 w 3172727"/>
              <a:gd name="connsiteY1970" fmla="*/ 662227 h 1911395"/>
              <a:gd name="connsiteX1971" fmla="*/ 868796 w 3172727"/>
              <a:gd name="connsiteY1971" fmla="*/ 663871 h 1911395"/>
              <a:gd name="connsiteX1972" fmla="*/ 871536 w 3172727"/>
              <a:gd name="connsiteY1972" fmla="*/ 662008 h 1911395"/>
              <a:gd name="connsiteX1973" fmla="*/ 872084 w 3172727"/>
              <a:gd name="connsiteY1973" fmla="*/ 656528 h 1911395"/>
              <a:gd name="connsiteX1974" fmla="*/ 877892 w 3172727"/>
              <a:gd name="connsiteY1974" fmla="*/ 647433 h 1911395"/>
              <a:gd name="connsiteX1975" fmla="*/ 883371 w 3172727"/>
              <a:gd name="connsiteY1975" fmla="*/ 644145 h 1911395"/>
              <a:gd name="connsiteX1976" fmla="*/ 888083 w 3172727"/>
              <a:gd name="connsiteY1976" fmla="*/ 646337 h 1911395"/>
              <a:gd name="connsiteX1977" fmla="*/ 904850 w 3172727"/>
              <a:gd name="connsiteY1977" fmla="*/ 646008 h 1911395"/>
              <a:gd name="connsiteX1978" fmla="*/ 910658 w 3172727"/>
              <a:gd name="connsiteY1978" fmla="*/ 652145 h 1911395"/>
              <a:gd name="connsiteX1979" fmla="*/ 916685 w 3172727"/>
              <a:gd name="connsiteY1979" fmla="*/ 656200 h 1911395"/>
              <a:gd name="connsiteX1980" fmla="*/ 930712 w 3172727"/>
              <a:gd name="connsiteY1980" fmla="*/ 657843 h 1911395"/>
              <a:gd name="connsiteX1981" fmla="*/ 931808 w 3172727"/>
              <a:gd name="connsiteY1981" fmla="*/ 662556 h 1911395"/>
              <a:gd name="connsiteX1982" fmla="*/ 937287 w 3172727"/>
              <a:gd name="connsiteY1982" fmla="*/ 665514 h 1911395"/>
              <a:gd name="connsiteX1983" fmla="*/ 947260 w 3172727"/>
              <a:gd name="connsiteY1983" fmla="*/ 675706 h 1911395"/>
              <a:gd name="connsiteX1984" fmla="*/ 954163 w 3172727"/>
              <a:gd name="connsiteY1984" fmla="*/ 676035 h 1911395"/>
              <a:gd name="connsiteX1985" fmla="*/ 966875 w 3172727"/>
              <a:gd name="connsiteY1985" fmla="*/ 674172 h 1911395"/>
              <a:gd name="connsiteX1986" fmla="*/ 977067 w 3172727"/>
              <a:gd name="connsiteY1986" fmla="*/ 667925 h 1911395"/>
              <a:gd name="connsiteX1987" fmla="*/ 980683 w 3172727"/>
              <a:gd name="connsiteY1987" fmla="*/ 671542 h 1911395"/>
              <a:gd name="connsiteX1988" fmla="*/ 982656 w 3172727"/>
              <a:gd name="connsiteY1988" fmla="*/ 670994 h 1911395"/>
              <a:gd name="connsiteX1989" fmla="*/ 988245 w 3172727"/>
              <a:gd name="connsiteY1989" fmla="*/ 671542 h 1911395"/>
              <a:gd name="connsiteX1990" fmla="*/ 986930 w 3172727"/>
              <a:gd name="connsiteY1990" fmla="*/ 680089 h 1911395"/>
              <a:gd name="connsiteX1991" fmla="*/ 987806 w 3172727"/>
              <a:gd name="connsiteY1991" fmla="*/ 684802 h 1911395"/>
              <a:gd name="connsiteX1992" fmla="*/ 987587 w 3172727"/>
              <a:gd name="connsiteY1992" fmla="*/ 688418 h 1911395"/>
              <a:gd name="connsiteX1993" fmla="*/ 980464 w 3172727"/>
              <a:gd name="connsiteY1993" fmla="*/ 692582 h 1911395"/>
              <a:gd name="connsiteX1994" fmla="*/ 980245 w 3172727"/>
              <a:gd name="connsiteY1994" fmla="*/ 698938 h 1911395"/>
              <a:gd name="connsiteX1995" fmla="*/ 983313 w 3172727"/>
              <a:gd name="connsiteY1995" fmla="*/ 704417 h 1911395"/>
              <a:gd name="connsiteX1996" fmla="*/ 983532 w 3172727"/>
              <a:gd name="connsiteY1996" fmla="*/ 712417 h 1911395"/>
              <a:gd name="connsiteX1997" fmla="*/ 991313 w 3172727"/>
              <a:gd name="connsiteY1997" fmla="*/ 718663 h 1911395"/>
              <a:gd name="connsiteX1998" fmla="*/ 991861 w 3172727"/>
              <a:gd name="connsiteY1998" fmla="*/ 724143 h 1911395"/>
              <a:gd name="connsiteX1999" fmla="*/ 988574 w 3172727"/>
              <a:gd name="connsiteY1999" fmla="*/ 728307 h 1911395"/>
              <a:gd name="connsiteX2000" fmla="*/ 990765 w 3172727"/>
              <a:gd name="connsiteY2000" fmla="*/ 743430 h 1911395"/>
              <a:gd name="connsiteX2001" fmla="*/ 993833 w 3172727"/>
              <a:gd name="connsiteY2001" fmla="*/ 743101 h 1911395"/>
              <a:gd name="connsiteX2002" fmla="*/ 995258 w 3172727"/>
              <a:gd name="connsiteY2002" fmla="*/ 738170 h 1911395"/>
              <a:gd name="connsiteX2003" fmla="*/ 993833 w 3172727"/>
              <a:gd name="connsiteY2003" fmla="*/ 734882 h 1911395"/>
              <a:gd name="connsiteX2004" fmla="*/ 996793 w 3172727"/>
              <a:gd name="connsiteY2004" fmla="*/ 731266 h 1911395"/>
              <a:gd name="connsiteX2005" fmla="*/ 996025 w 3172727"/>
              <a:gd name="connsiteY2005" fmla="*/ 725239 h 1911395"/>
              <a:gd name="connsiteX2006" fmla="*/ 999642 w 3172727"/>
              <a:gd name="connsiteY2006" fmla="*/ 723814 h 1911395"/>
              <a:gd name="connsiteX2007" fmla="*/ 1002381 w 3172727"/>
              <a:gd name="connsiteY2007" fmla="*/ 716143 h 1911395"/>
              <a:gd name="connsiteX2008" fmla="*/ 1006217 w 3172727"/>
              <a:gd name="connsiteY2008" fmla="*/ 718883 h 1911395"/>
              <a:gd name="connsiteX2009" fmla="*/ 1009175 w 3172727"/>
              <a:gd name="connsiteY2009" fmla="*/ 727211 h 1911395"/>
              <a:gd name="connsiteX2010" fmla="*/ 1009943 w 3172727"/>
              <a:gd name="connsiteY2010" fmla="*/ 738499 h 1911395"/>
              <a:gd name="connsiteX2011" fmla="*/ 1011258 w 3172727"/>
              <a:gd name="connsiteY2011" fmla="*/ 742334 h 1911395"/>
              <a:gd name="connsiteX2012" fmla="*/ 1007970 w 3172727"/>
              <a:gd name="connsiteY2012" fmla="*/ 744526 h 1911395"/>
              <a:gd name="connsiteX2013" fmla="*/ 1007970 w 3172727"/>
              <a:gd name="connsiteY2013" fmla="*/ 750115 h 1911395"/>
              <a:gd name="connsiteX2014" fmla="*/ 1005778 w 3172727"/>
              <a:gd name="connsiteY2014" fmla="*/ 751978 h 1911395"/>
              <a:gd name="connsiteX2015" fmla="*/ 1014436 w 3172727"/>
              <a:gd name="connsiteY2015" fmla="*/ 757786 h 1911395"/>
              <a:gd name="connsiteX2016" fmla="*/ 1022107 w 3172727"/>
              <a:gd name="connsiteY2016" fmla="*/ 757347 h 1911395"/>
              <a:gd name="connsiteX2017" fmla="*/ 1029559 w 3172727"/>
              <a:gd name="connsiteY2017" fmla="*/ 759210 h 1911395"/>
              <a:gd name="connsiteX2018" fmla="*/ 1034052 w 3172727"/>
              <a:gd name="connsiteY2018" fmla="*/ 765347 h 1911395"/>
              <a:gd name="connsiteX2019" fmla="*/ 1033723 w 3172727"/>
              <a:gd name="connsiteY2019" fmla="*/ 770498 h 1911395"/>
              <a:gd name="connsiteX2020" fmla="*/ 1038983 w 3172727"/>
              <a:gd name="connsiteY2020" fmla="*/ 774552 h 1911395"/>
              <a:gd name="connsiteX2021" fmla="*/ 1048846 w 3172727"/>
              <a:gd name="connsiteY2021" fmla="*/ 774771 h 1911395"/>
              <a:gd name="connsiteX2022" fmla="*/ 1058489 w 3172727"/>
              <a:gd name="connsiteY2022" fmla="*/ 784744 h 1911395"/>
              <a:gd name="connsiteX2023" fmla="*/ 1057613 w 3172727"/>
              <a:gd name="connsiteY2023" fmla="*/ 781237 h 1911395"/>
              <a:gd name="connsiteX2024" fmla="*/ 1057832 w 3172727"/>
              <a:gd name="connsiteY2024" fmla="*/ 774552 h 1911395"/>
              <a:gd name="connsiteX2025" fmla="*/ 1065064 w 3172727"/>
              <a:gd name="connsiteY2025" fmla="*/ 766881 h 1911395"/>
              <a:gd name="connsiteX2026" fmla="*/ 1070325 w 3172727"/>
              <a:gd name="connsiteY2026" fmla="*/ 766662 h 1911395"/>
              <a:gd name="connsiteX2027" fmla="*/ 1080735 w 3172727"/>
              <a:gd name="connsiteY2027" fmla="*/ 774881 h 1911395"/>
              <a:gd name="connsiteX2028" fmla="*/ 1087968 w 3172727"/>
              <a:gd name="connsiteY2028" fmla="*/ 774881 h 1911395"/>
              <a:gd name="connsiteX2029" fmla="*/ 1091803 w 3172727"/>
              <a:gd name="connsiteY2029" fmla="*/ 779593 h 1911395"/>
              <a:gd name="connsiteX2030" fmla="*/ 1094104 w 3172727"/>
              <a:gd name="connsiteY2030" fmla="*/ 788470 h 1911395"/>
              <a:gd name="connsiteX2031" fmla="*/ 1093009 w 3172727"/>
              <a:gd name="connsiteY2031" fmla="*/ 778826 h 1911395"/>
              <a:gd name="connsiteX2032" fmla="*/ 1090050 w 3172727"/>
              <a:gd name="connsiteY2032" fmla="*/ 772689 h 1911395"/>
              <a:gd name="connsiteX2033" fmla="*/ 1085666 w 3172727"/>
              <a:gd name="connsiteY2033" fmla="*/ 772470 h 1911395"/>
              <a:gd name="connsiteX2034" fmla="*/ 1079091 w 3172727"/>
              <a:gd name="connsiteY2034" fmla="*/ 770059 h 1911395"/>
              <a:gd name="connsiteX2035" fmla="*/ 1069996 w 3172727"/>
              <a:gd name="connsiteY2035" fmla="*/ 764032 h 1911395"/>
              <a:gd name="connsiteX2036" fmla="*/ 1062215 w 3172727"/>
              <a:gd name="connsiteY2036" fmla="*/ 765457 h 1911395"/>
              <a:gd name="connsiteX2037" fmla="*/ 1054434 w 3172727"/>
              <a:gd name="connsiteY2037" fmla="*/ 771593 h 1911395"/>
              <a:gd name="connsiteX2038" fmla="*/ 1050818 w 3172727"/>
              <a:gd name="connsiteY2038" fmla="*/ 770278 h 1911395"/>
              <a:gd name="connsiteX2039" fmla="*/ 1049941 w 3172727"/>
              <a:gd name="connsiteY2039" fmla="*/ 771155 h 1911395"/>
              <a:gd name="connsiteX2040" fmla="*/ 1041613 w 3172727"/>
              <a:gd name="connsiteY2040" fmla="*/ 767648 h 1911395"/>
              <a:gd name="connsiteX2041" fmla="*/ 1032627 w 3172727"/>
              <a:gd name="connsiteY2041" fmla="*/ 758005 h 1911395"/>
              <a:gd name="connsiteX2042" fmla="*/ 1027915 w 3172727"/>
              <a:gd name="connsiteY2042" fmla="*/ 754498 h 1911395"/>
              <a:gd name="connsiteX2043" fmla="*/ 1019696 w 3172727"/>
              <a:gd name="connsiteY2043" fmla="*/ 753731 h 1911395"/>
              <a:gd name="connsiteX2044" fmla="*/ 1015203 w 3172727"/>
              <a:gd name="connsiteY2044" fmla="*/ 746608 h 1911395"/>
              <a:gd name="connsiteX2045" fmla="*/ 1019038 w 3172727"/>
              <a:gd name="connsiteY2045" fmla="*/ 748032 h 1911395"/>
              <a:gd name="connsiteX2046" fmla="*/ 1021997 w 3172727"/>
              <a:gd name="connsiteY2046" fmla="*/ 747485 h 1911395"/>
              <a:gd name="connsiteX2047" fmla="*/ 1027476 w 3172727"/>
              <a:gd name="connsiteY2047" fmla="*/ 736964 h 1911395"/>
              <a:gd name="connsiteX2048" fmla="*/ 1025613 w 3172727"/>
              <a:gd name="connsiteY2048" fmla="*/ 732033 h 1911395"/>
              <a:gd name="connsiteX2049" fmla="*/ 1019038 w 3172727"/>
              <a:gd name="connsiteY2049" fmla="*/ 726225 h 1911395"/>
              <a:gd name="connsiteX2050" fmla="*/ 1016189 w 3172727"/>
              <a:gd name="connsiteY2050" fmla="*/ 715486 h 1911395"/>
              <a:gd name="connsiteX2051" fmla="*/ 1008518 w 3172727"/>
              <a:gd name="connsiteY2051" fmla="*/ 704417 h 1911395"/>
              <a:gd name="connsiteX2052" fmla="*/ 1003806 w 3172727"/>
              <a:gd name="connsiteY2052" fmla="*/ 701130 h 1911395"/>
              <a:gd name="connsiteX2053" fmla="*/ 998546 w 3172727"/>
              <a:gd name="connsiteY2053" fmla="*/ 694555 h 1911395"/>
              <a:gd name="connsiteX2054" fmla="*/ 999861 w 3172727"/>
              <a:gd name="connsiteY2054" fmla="*/ 688966 h 1911395"/>
              <a:gd name="connsiteX2055" fmla="*/ 998217 w 3172727"/>
              <a:gd name="connsiteY2055" fmla="*/ 683925 h 1911395"/>
              <a:gd name="connsiteX2056" fmla="*/ 996902 w 3172727"/>
              <a:gd name="connsiteY2056" fmla="*/ 671542 h 1911395"/>
              <a:gd name="connsiteX2057" fmla="*/ 991971 w 3172727"/>
              <a:gd name="connsiteY2057" fmla="*/ 665734 h 1911395"/>
              <a:gd name="connsiteX2058" fmla="*/ 988683 w 3172727"/>
              <a:gd name="connsiteY2058" fmla="*/ 665734 h 1911395"/>
              <a:gd name="connsiteX2059" fmla="*/ 980355 w 3172727"/>
              <a:gd name="connsiteY2059" fmla="*/ 660254 h 1911395"/>
              <a:gd name="connsiteX2060" fmla="*/ 967752 w 3172727"/>
              <a:gd name="connsiteY2060" fmla="*/ 659926 h 1911395"/>
              <a:gd name="connsiteX2061" fmla="*/ 963917 w 3172727"/>
              <a:gd name="connsiteY2061" fmla="*/ 653241 h 1911395"/>
              <a:gd name="connsiteX2062" fmla="*/ 956684 w 3172727"/>
              <a:gd name="connsiteY2062" fmla="*/ 649405 h 1911395"/>
              <a:gd name="connsiteX2063" fmla="*/ 956903 w 3172727"/>
              <a:gd name="connsiteY2063" fmla="*/ 643269 h 1911395"/>
              <a:gd name="connsiteX2064" fmla="*/ 954711 w 3172727"/>
              <a:gd name="connsiteY2064" fmla="*/ 639214 h 1911395"/>
              <a:gd name="connsiteX2065" fmla="*/ 954711 w 3172727"/>
              <a:gd name="connsiteY2065" fmla="*/ 635598 h 1911395"/>
              <a:gd name="connsiteX2066" fmla="*/ 948903 w 3172727"/>
              <a:gd name="connsiteY2066" fmla="*/ 639214 h 1911395"/>
              <a:gd name="connsiteX2067" fmla="*/ 932356 w 3172727"/>
              <a:gd name="connsiteY2067" fmla="*/ 638447 h 1911395"/>
              <a:gd name="connsiteX2068" fmla="*/ 926657 w 3172727"/>
              <a:gd name="connsiteY2068" fmla="*/ 638995 h 1911395"/>
              <a:gd name="connsiteX2069" fmla="*/ 919754 w 3172727"/>
              <a:gd name="connsiteY2069" fmla="*/ 634392 h 1911395"/>
              <a:gd name="connsiteX2070" fmla="*/ 918877 w 3172727"/>
              <a:gd name="connsiteY2070" fmla="*/ 627817 h 1911395"/>
              <a:gd name="connsiteX2071" fmla="*/ 916685 w 3172727"/>
              <a:gd name="connsiteY2071" fmla="*/ 627817 h 1911395"/>
              <a:gd name="connsiteX2072" fmla="*/ 914713 w 3172727"/>
              <a:gd name="connsiteY2072" fmla="*/ 623762 h 1911395"/>
              <a:gd name="connsiteX2073" fmla="*/ 915261 w 3172727"/>
              <a:gd name="connsiteY2073" fmla="*/ 615215 h 1911395"/>
              <a:gd name="connsiteX2074" fmla="*/ 909124 w 3172727"/>
              <a:gd name="connsiteY2074" fmla="*/ 604256 h 1911395"/>
              <a:gd name="connsiteX2075" fmla="*/ 900576 w 3172727"/>
              <a:gd name="connsiteY2075" fmla="*/ 599215 h 1911395"/>
              <a:gd name="connsiteX2076" fmla="*/ 902439 w 3172727"/>
              <a:gd name="connsiteY2076" fmla="*/ 595599 h 1911395"/>
              <a:gd name="connsiteX2077" fmla="*/ 901343 w 3172727"/>
              <a:gd name="connsiteY2077" fmla="*/ 592640 h 1911395"/>
              <a:gd name="connsiteX2078" fmla="*/ 897508 w 3172727"/>
              <a:gd name="connsiteY2078" fmla="*/ 592421 h 1911395"/>
              <a:gd name="connsiteX2079" fmla="*/ 894549 w 3172727"/>
              <a:gd name="connsiteY2079" fmla="*/ 589352 h 1911395"/>
              <a:gd name="connsiteX2080" fmla="*/ 895973 w 3172727"/>
              <a:gd name="connsiteY2080" fmla="*/ 584421 h 1911395"/>
              <a:gd name="connsiteX2081" fmla="*/ 896193 w 3172727"/>
              <a:gd name="connsiteY2081" fmla="*/ 579161 h 1911395"/>
              <a:gd name="connsiteX2082" fmla="*/ 890494 w 3172727"/>
              <a:gd name="connsiteY2082" fmla="*/ 574777 h 1911395"/>
              <a:gd name="connsiteX2083" fmla="*/ 894110 w 3172727"/>
              <a:gd name="connsiteY2083" fmla="*/ 571819 h 1911395"/>
              <a:gd name="connsiteX2084" fmla="*/ 900905 w 3172727"/>
              <a:gd name="connsiteY2084" fmla="*/ 571599 h 1911395"/>
              <a:gd name="connsiteX2085" fmla="*/ 906932 w 3172727"/>
              <a:gd name="connsiteY2085" fmla="*/ 565572 h 1911395"/>
              <a:gd name="connsiteX2086" fmla="*/ 912740 w 3172727"/>
              <a:gd name="connsiteY2086" fmla="*/ 565572 h 1911395"/>
              <a:gd name="connsiteX2087" fmla="*/ 925891 w 3172727"/>
              <a:gd name="connsiteY2087" fmla="*/ 562613 h 1911395"/>
              <a:gd name="connsiteX2088" fmla="*/ 944301 w 3172727"/>
              <a:gd name="connsiteY2088" fmla="*/ 555929 h 1911395"/>
              <a:gd name="connsiteX2089" fmla="*/ 951205 w 3172727"/>
              <a:gd name="connsiteY2089" fmla="*/ 549901 h 1911395"/>
              <a:gd name="connsiteX2090" fmla="*/ 957013 w 3172727"/>
              <a:gd name="connsiteY2090" fmla="*/ 548586 h 1911395"/>
              <a:gd name="connsiteX2091" fmla="*/ 961725 w 3172727"/>
              <a:gd name="connsiteY2091" fmla="*/ 550449 h 1911395"/>
              <a:gd name="connsiteX2092" fmla="*/ 967533 w 3172727"/>
              <a:gd name="connsiteY2092" fmla="*/ 548038 h 1911395"/>
              <a:gd name="connsiteX2093" fmla="*/ 970054 w 3172727"/>
              <a:gd name="connsiteY2093" fmla="*/ 542230 h 1911395"/>
              <a:gd name="connsiteX2094" fmla="*/ 978820 w 3172727"/>
              <a:gd name="connsiteY2094" fmla="*/ 538943 h 1911395"/>
              <a:gd name="connsiteX2095" fmla="*/ 995587 w 3172727"/>
              <a:gd name="connsiteY2095" fmla="*/ 531820 h 1911395"/>
              <a:gd name="connsiteX2096" fmla="*/ 997231 w 3172727"/>
              <a:gd name="connsiteY2096" fmla="*/ 533792 h 1911395"/>
              <a:gd name="connsiteX2097" fmla="*/ 994491 w 3172727"/>
              <a:gd name="connsiteY2097" fmla="*/ 538833 h 1911395"/>
              <a:gd name="connsiteX2098" fmla="*/ 995039 w 3172727"/>
              <a:gd name="connsiteY2098" fmla="*/ 542450 h 1911395"/>
              <a:gd name="connsiteX2099" fmla="*/ 991423 w 3172727"/>
              <a:gd name="connsiteY2099" fmla="*/ 544970 h 1911395"/>
              <a:gd name="connsiteX2100" fmla="*/ 986820 w 3172727"/>
              <a:gd name="connsiteY2100" fmla="*/ 554833 h 1911395"/>
              <a:gd name="connsiteX2101" fmla="*/ 987039 w 3172727"/>
              <a:gd name="connsiteY2101" fmla="*/ 560093 h 1911395"/>
              <a:gd name="connsiteX2102" fmla="*/ 997012 w 3172727"/>
              <a:gd name="connsiteY2102" fmla="*/ 568093 h 1911395"/>
              <a:gd name="connsiteX2103" fmla="*/ 1005888 w 3172727"/>
              <a:gd name="connsiteY2103" fmla="*/ 567873 h 1911395"/>
              <a:gd name="connsiteX2104" fmla="*/ 1000628 w 3172727"/>
              <a:gd name="connsiteY2104" fmla="*/ 565463 h 1911395"/>
              <a:gd name="connsiteX2105" fmla="*/ 992299 w 3172727"/>
              <a:gd name="connsiteY2105" fmla="*/ 557134 h 1911395"/>
              <a:gd name="connsiteX2106" fmla="*/ 992080 w 3172727"/>
              <a:gd name="connsiteY2106" fmla="*/ 553847 h 1911395"/>
              <a:gd name="connsiteX2107" fmla="*/ 995916 w 3172727"/>
              <a:gd name="connsiteY2107" fmla="*/ 548586 h 1911395"/>
              <a:gd name="connsiteX2108" fmla="*/ 1005559 w 3172727"/>
              <a:gd name="connsiteY2108" fmla="*/ 542778 h 1911395"/>
              <a:gd name="connsiteX2109" fmla="*/ 1009066 w 3172727"/>
              <a:gd name="connsiteY2109" fmla="*/ 534011 h 1911395"/>
              <a:gd name="connsiteX2110" fmla="*/ 1005559 w 3172727"/>
              <a:gd name="connsiteY2110" fmla="*/ 527108 h 1911395"/>
              <a:gd name="connsiteX2111" fmla="*/ 999751 w 3172727"/>
              <a:gd name="connsiteY2111" fmla="*/ 527108 h 1911395"/>
              <a:gd name="connsiteX2112" fmla="*/ 992847 w 3172727"/>
              <a:gd name="connsiteY2112" fmla="*/ 522395 h 1911395"/>
              <a:gd name="connsiteX2113" fmla="*/ 994272 w 3172727"/>
              <a:gd name="connsiteY2113" fmla="*/ 518231 h 1911395"/>
              <a:gd name="connsiteX2114" fmla="*/ 986820 w 3172727"/>
              <a:gd name="connsiteY2114" fmla="*/ 517902 h 1911395"/>
              <a:gd name="connsiteX2115" fmla="*/ 984409 w 3172727"/>
              <a:gd name="connsiteY2115" fmla="*/ 520861 h 1911395"/>
              <a:gd name="connsiteX2116" fmla="*/ 981450 w 3172727"/>
              <a:gd name="connsiteY2116" fmla="*/ 518450 h 1911395"/>
              <a:gd name="connsiteX2117" fmla="*/ 979039 w 3172727"/>
              <a:gd name="connsiteY2117" fmla="*/ 511875 h 1911395"/>
              <a:gd name="connsiteX2118" fmla="*/ 971040 w 3172727"/>
              <a:gd name="connsiteY2118" fmla="*/ 512204 h 1911395"/>
              <a:gd name="connsiteX2119" fmla="*/ 967204 w 3172727"/>
              <a:gd name="connsiteY2119" fmla="*/ 513848 h 1911395"/>
              <a:gd name="connsiteX2120" fmla="*/ 961506 w 3172727"/>
              <a:gd name="connsiteY2120" fmla="*/ 507053 h 1911395"/>
              <a:gd name="connsiteX2121" fmla="*/ 963917 w 3172727"/>
              <a:gd name="connsiteY2121" fmla="*/ 505410 h 1911395"/>
              <a:gd name="connsiteX2122" fmla="*/ 964684 w 3172727"/>
              <a:gd name="connsiteY2122" fmla="*/ 501574 h 1911395"/>
              <a:gd name="connsiteX2123" fmla="*/ 967423 w 3172727"/>
              <a:gd name="connsiteY2123" fmla="*/ 500150 h 1911395"/>
              <a:gd name="connsiteX2124" fmla="*/ 972026 w 3172727"/>
              <a:gd name="connsiteY2124" fmla="*/ 504314 h 1911395"/>
              <a:gd name="connsiteX2125" fmla="*/ 977834 w 3172727"/>
              <a:gd name="connsiteY2125" fmla="*/ 504095 h 1911395"/>
              <a:gd name="connsiteX2126" fmla="*/ 982766 w 3172727"/>
              <a:gd name="connsiteY2126" fmla="*/ 501574 h 1911395"/>
              <a:gd name="connsiteX2127" fmla="*/ 980902 w 3172727"/>
              <a:gd name="connsiteY2127" fmla="*/ 498615 h 1911395"/>
              <a:gd name="connsiteX2128" fmla="*/ 978382 w 3172727"/>
              <a:gd name="connsiteY2128" fmla="*/ 499930 h 1911395"/>
              <a:gd name="connsiteX2129" fmla="*/ 973889 w 3172727"/>
              <a:gd name="connsiteY2129" fmla="*/ 501245 h 1911395"/>
              <a:gd name="connsiteX2130" fmla="*/ 969177 w 3172727"/>
              <a:gd name="connsiteY2130" fmla="*/ 497629 h 1911395"/>
              <a:gd name="connsiteX2131" fmla="*/ 968300 w 3172727"/>
              <a:gd name="connsiteY2131" fmla="*/ 493026 h 1911395"/>
              <a:gd name="connsiteX2132" fmla="*/ 962821 w 3172727"/>
              <a:gd name="connsiteY2132" fmla="*/ 492259 h 1911395"/>
              <a:gd name="connsiteX2133" fmla="*/ 955150 w 3172727"/>
              <a:gd name="connsiteY2133" fmla="*/ 489848 h 1911395"/>
              <a:gd name="connsiteX2134" fmla="*/ 950438 w 3172727"/>
              <a:gd name="connsiteY2134" fmla="*/ 492040 h 1911395"/>
              <a:gd name="connsiteX2135" fmla="*/ 947369 w 3172727"/>
              <a:gd name="connsiteY2135" fmla="*/ 487109 h 1911395"/>
              <a:gd name="connsiteX2136" fmla="*/ 950109 w 3172727"/>
              <a:gd name="connsiteY2136" fmla="*/ 484040 h 1911395"/>
              <a:gd name="connsiteX2137" fmla="*/ 949780 w 3172727"/>
              <a:gd name="connsiteY2137" fmla="*/ 479657 h 1911395"/>
              <a:gd name="connsiteX2138" fmla="*/ 946712 w 3172727"/>
              <a:gd name="connsiteY2138" fmla="*/ 476698 h 1911395"/>
              <a:gd name="connsiteX2139" fmla="*/ 947808 w 3172727"/>
              <a:gd name="connsiteY2139" fmla="*/ 474835 h 1911395"/>
              <a:gd name="connsiteX2140" fmla="*/ 951314 w 3172727"/>
              <a:gd name="connsiteY2140" fmla="*/ 475602 h 1911395"/>
              <a:gd name="connsiteX2141" fmla="*/ 956355 w 3172727"/>
              <a:gd name="connsiteY2141" fmla="*/ 482725 h 1911395"/>
              <a:gd name="connsiteX2142" fmla="*/ 960739 w 3172727"/>
              <a:gd name="connsiteY2142" fmla="*/ 481410 h 1911395"/>
              <a:gd name="connsiteX2143" fmla="*/ 965999 w 3172727"/>
              <a:gd name="connsiteY2143" fmla="*/ 488862 h 1911395"/>
              <a:gd name="connsiteX2144" fmla="*/ 966766 w 3172727"/>
              <a:gd name="connsiteY2144" fmla="*/ 484260 h 1911395"/>
              <a:gd name="connsiteX2145" fmla="*/ 965889 w 3172727"/>
              <a:gd name="connsiteY2145" fmla="*/ 480753 h 1911395"/>
              <a:gd name="connsiteX2146" fmla="*/ 970273 w 3172727"/>
              <a:gd name="connsiteY2146" fmla="*/ 477684 h 1911395"/>
              <a:gd name="connsiteX2147" fmla="*/ 971149 w 3172727"/>
              <a:gd name="connsiteY2147" fmla="*/ 468041 h 1911395"/>
              <a:gd name="connsiteX2148" fmla="*/ 967533 w 3172727"/>
              <a:gd name="connsiteY2148" fmla="*/ 465082 h 1911395"/>
              <a:gd name="connsiteX2149" fmla="*/ 968629 w 3172727"/>
              <a:gd name="connsiteY2149" fmla="*/ 463219 h 1911395"/>
              <a:gd name="connsiteX2150" fmla="*/ 973560 w 3172727"/>
              <a:gd name="connsiteY2150" fmla="*/ 464096 h 1911395"/>
              <a:gd name="connsiteX2151" fmla="*/ 976081 w 3172727"/>
              <a:gd name="connsiteY2151" fmla="*/ 460479 h 1911395"/>
              <a:gd name="connsiteX2152" fmla="*/ 964793 w 3172727"/>
              <a:gd name="connsiteY2152" fmla="*/ 457740 h 1911395"/>
              <a:gd name="connsiteX2153" fmla="*/ 962382 w 3172727"/>
              <a:gd name="connsiteY2153" fmla="*/ 461027 h 1911395"/>
              <a:gd name="connsiteX2154" fmla="*/ 958766 w 3172727"/>
              <a:gd name="connsiteY2154" fmla="*/ 460808 h 1911395"/>
              <a:gd name="connsiteX2155" fmla="*/ 958985 w 3172727"/>
              <a:gd name="connsiteY2155" fmla="*/ 456096 h 1911395"/>
              <a:gd name="connsiteX2156" fmla="*/ 963588 w 3172727"/>
              <a:gd name="connsiteY2156" fmla="*/ 452260 h 1911395"/>
              <a:gd name="connsiteX2157" fmla="*/ 971807 w 3172727"/>
              <a:gd name="connsiteY2157" fmla="*/ 451932 h 1911395"/>
              <a:gd name="connsiteX2158" fmla="*/ 977834 w 3172727"/>
              <a:gd name="connsiteY2158" fmla="*/ 449959 h 1911395"/>
              <a:gd name="connsiteX2159" fmla="*/ 977067 w 3172727"/>
              <a:gd name="connsiteY2159" fmla="*/ 445576 h 1911395"/>
              <a:gd name="connsiteX2160" fmla="*/ 981779 w 3172727"/>
              <a:gd name="connsiteY2160" fmla="*/ 440316 h 1911395"/>
              <a:gd name="connsiteX2161" fmla="*/ 981779 w 3172727"/>
              <a:gd name="connsiteY2161" fmla="*/ 435823 h 1911395"/>
              <a:gd name="connsiteX2162" fmla="*/ 983423 w 3172727"/>
              <a:gd name="connsiteY2162" fmla="*/ 433960 h 1911395"/>
              <a:gd name="connsiteX2163" fmla="*/ 982656 w 3172727"/>
              <a:gd name="connsiteY2163" fmla="*/ 431549 h 1911395"/>
              <a:gd name="connsiteX2164" fmla="*/ 987258 w 3172727"/>
              <a:gd name="connsiteY2164" fmla="*/ 424974 h 1911395"/>
              <a:gd name="connsiteX2165" fmla="*/ 989012 w 3172727"/>
              <a:gd name="connsiteY2165" fmla="*/ 424974 h 1911395"/>
              <a:gd name="connsiteX2166" fmla="*/ 991204 w 3172727"/>
              <a:gd name="connsiteY2166" fmla="*/ 428261 h 1911395"/>
              <a:gd name="connsiteX2167" fmla="*/ 993724 w 3172727"/>
              <a:gd name="connsiteY2167" fmla="*/ 426946 h 1911395"/>
              <a:gd name="connsiteX2168" fmla="*/ 995148 w 3172727"/>
              <a:gd name="connsiteY2168" fmla="*/ 422563 h 1911395"/>
              <a:gd name="connsiteX2169" fmla="*/ 997121 w 3172727"/>
              <a:gd name="connsiteY2169" fmla="*/ 422344 h 1911395"/>
              <a:gd name="connsiteX2170" fmla="*/ 994162 w 3172727"/>
              <a:gd name="connsiteY2170" fmla="*/ 418179 h 1911395"/>
              <a:gd name="connsiteX2171" fmla="*/ 996025 w 3172727"/>
              <a:gd name="connsiteY2171" fmla="*/ 415440 h 1911395"/>
              <a:gd name="connsiteX2172" fmla="*/ 1002272 w 3172727"/>
              <a:gd name="connsiteY2172" fmla="*/ 413467 h 1911395"/>
              <a:gd name="connsiteX2173" fmla="*/ 1005011 w 3172727"/>
              <a:gd name="connsiteY2173" fmla="*/ 412152 h 1911395"/>
              <a:gd name="connsiteX2174" fmla="*/ 1006326 w 3172727"/>
              <a:gd name="connsiteY2174" fmla="*/ 407769 h 1911395"/>
              <a:gd name="connsiteX2175" fmla="*/ 1008847 w 3172727"/>
              <a:gd name="connsiteY2175" fmla="*/ 407221 h 1911395"/>
              <a:gd name="connsiteX2176" fmla="*/ 1013230 w 3172727"/>
              <a:gd name="connsiteY2176" fmla="*/ 409084 h 1911395"/>
              <a:gd name="connsiteX2177" fmla="*/ 1021449 w 3172727"/>
              <a:gd name="connsiteY2177" fmla="*/ 407221 h 1911395"/>
              <a:gd name="connsiteX2178" fmla="*/ 1019586 w 3172727"/>
              <a:gd name="connsiteY2178" fmla="*/ 404262 h 1911395"/>
              <a:gd name="connsiteX2179" fmla="*/ 1020353 w 3172727"/>
              <a:gd name="connsiteY2179" fmla="*/ 400426 h 1911395"/>
              <a:gd name="connsiteX2180" fmla="*/ 1030874 w 3172727"/>
              <a:gd name="connsiteY2180" fmla="*/ 398783 h 1911395"/>
              <a:gd name="connsiteX2181" fmla="*/ 1036682 w 3172727"/>
              <a:gd name="connsiteY2181" fmla="*/ 395276 h 1911395"/>
              <a:gd name="connsiteX2182" fmla="*/ 1038983 w 3172727"/>
              <a:gd name="connsiteY2182" fmla="*/ 390235 h 1911395"/>
              <a:gd name="connsiteX2183" fmla="*/ 1052462 w 3172727"/>
              <a:gd name="connsiteY2183" fmla="*/ 384536 h 1911395"/>
              <a:gd name="connsiteX2184" fmla="*/ 1053558 w 3172727"/>
              <a:gd name="connsiteY2184" fmla="*/ 379824 h 1911395"/>
              <a:gd name="connsiteX2185" fmla="*/ 1050599 w 3172727"/>
              <a:gd name="connsiteY2185" fmla="*/ 379057 h 1911395"/>
              <a:gd name="connsiteX2186" fmla="*/ 1042380 w 3172727"/>
              <a:gd name="connsiteY2186" fmla="*/ 384098 h 1911395"/>
              <a:gd name="connsiteX2187" fmla="*/ 1039640 w 3172727"/>
              <a:gd name="connsiteY2187" fmla="*/ 381359 h 1911395"/>
              <a:gd name="connsiteX2188" fmla="*/ 1034161 w 3172727"/>
              <a:gd name="connsiteY2188" fmla="*/ 386838 h 1911395"/>
              <a:gd name="connsiteX2189" fmla="*/ 1031202 w 3172727"/>
              <a:gd name="connsiteY2189" fmla="*/ 383879 h 1911395"/>
              <a:gd name="connsiteX2190" fmla="*/ 1031421 w 3172727"/>
              <a:gd name="connsiteY2190" fmla="*/ 373359 h 1911395"/>
              <a:gd name="connsiteX2191" fmla="*/ 1034161 w 3172727"/>
              <a:gd name="connsiteY2191" fmla="*/ 371496 h 1911395"/>
              <a:gd name="connsiteX2192" fmla="*/ 1036134 w 3172727"/>
              <a:gd name="connsiteY2192" fmla="*/ 367112 h 1911395"/>
              <a:gd name="connsiteX2193" fmla="*/ 1037997 w 3172727"/>
              <a:gd name="connsiteY2193" fmla="*/ 367879 h 1911395"/>
              <a:gd name="connsiteX2194" fmla="*/ 1038764 w 3172727"/>
              <a:gd name="connsiteY2194" fmla="*/ 370290 h 1911395"/>
              <a:gd name="connsiteX2195" fmla="*/ 1040407 w 3172727"/>
              <a:gd name="connsiteY2195" fmla="*/ 371167 h 1911395"/>
              <a:gd name="connsiteX2196" fmla="*/ 1044024 w 3172727"/>
              <a:gd name="connsiteY2196" fmla="*/ 367551 h 1911395"/>
              <a:gd name="connsiteX2197" fmla="*/ 1038545 w 3172727"/>
              <a:gd name="connsiteY2197" fmla="*/ 362400 h 1911395"/>
              <a:gd name="connsiteX2198" fmla="*/ 1044681 w 3172727"/>
              <a:gd name="connsiteY2198" fmla="*/ 361523 h 1911395"/>
              <a:gd name="connsiteX2199" fmla="*/ 1048846 w 3172727"/>
              <a:gd name="connsiteY2199" fmla="*/ 364263 h 1911395"/>
              <a:gd name="connsiteX2200" fmla="*/ 1053010 w 3172727"/>
              <a:gd name="connsiteY2200" fmla="*/ 365140 h 1911395"/>
              <a:gd name="connsiteX2201" fmla="*/ 1059914 w 3172727"/>
              <a:gd name="connsiteY2201" fmla="*/ 359989 h 1911395"/>
              <a:gd name="connsiteX2202" fmla="*/ 1064626 w 3172727"/>
              <a:gd name="connsiteY2202" fmla="*/ 361633 h 1911395"/>
              <a:gd name="connsiteX2203" fmla="*/ 1077338 w 3172727"/>
              <a:gd name="connsiteY2203" fmla="*/ 357030 h 1911395"/>
              <a:gd name="connsiteX2204" fmla="*/ 1082598 w 3172727"/>
              <a:gd name="connsiteY2204" fmla="*/ 357907 h 1911395"/>
              <a:gd name="connsiteX2205" fmla="*/ 1084571 w 3172727"/>
              <a:gd name="connsiteY2205" fmla="*/ 361743 h 1911395"/>
              <a:gd name="connsiteX2206" fmla="*/ 1079639 w 3172727"/>
              <a:gd name="connsiteY2206" fmla="*/ 373030 h 1911395"/>
              <a:gd name="connsiteX2207" fmla="*/ 1079639 w 3172727"/>
              <a:gd name="connsiteY2207" fmla="*/ 375989 h 1911395"/>
              <a:gd name="connsiteX2208" fmla="*/ 1084790 w 3172727"/>
              <a:gd name="connsiteY2208" fmla="*/ 379605 h 1911395"/>
              <a:gd name="connsiteX2209" fmla="*/ 1086653 w 3172727"/>
              <a:gd name="connsiteY2209" fmla="*/ 372701 h 1911395"/>
              <a:gd name="connsiteX2210" fmla="*/ 1091036 w 3172727"/>
              <a:gd name="connsiteY2210" fmla="*/ 365469 h 1911395"/>
              <a:gd name="connsiteX2211" fmla="*/ 1089940 w 3172727"/>
              <a:gd name="connsiteY2211" fmla="*/ 360866 h 1911395"/>
              <a:gd name="connsiteX2212" fmla="*/ 1091036 w 3172727"/>
              <a:gd name="connsiteY2212" fmla="*/ 358893 h 1911395"/>
              <a:gd name="connsiteX2213" fmla="*/ 1094872 w 3172727"/>
              <a:gd name="connsiteY2213" fmla="*/ 363496 h 1911395"/>
              <a:gd name="connsiteX2214" fmla="*/ 1095748 w 3172727"/>
              <a:gd name="connsiteY2214" fmla="*/ 370948 h 1911395"/>
              <a:gd name="connsiteX2215" fmla="*/ 1099803 w 3172727"/>
              <a:gd name="connsiteY2215" fmla="*/ 370948 h 1911395"/>
              <a:gd name="connsiteX2216" fmla="*/ 1101666 w 3172727"/>
              <a:gd name="connsiteY2216" fmla="*/ 365688 h 1911395"/>
              <a:gd name="connsiteX2217" fmla="*/ 1099803 w 3172727"/>
              <a:gd name="connsiteY2217" fmla="*/ 360537 h 1911395"/>
              <a:gd name="connsiteX2218" fmla="*/ 1103310 w 3172727"/>
              <a:gd name="connsiteY2218" fmla="*/ 357798 h 1911395"/>
              <a:gd name="connsiteX2219" fmla="*/ 1105282 w 3172727"/>
              <a:gd name="connsiteY2219" fmla="*/ 358345 h 1911395"/>
              <a:gd name="connsiteX2220" fmla="*/ 1106159 w 3172727"/>
              <a:gd name="connsiteY2220" fmla="*/ 363496 h 1911395"/>
              <a:gd name="connsiteX2221" fmla="*/ 1113282 w 3172727"/>
              <a:gd name="connsiteY2221" fmla="*/ 358236 h 1911395"/>
              <a:gd name="connsiteX2222" fmla="*/ 1114158 w 3172727"/>
              <a:gd name="connsiteY2222" fmla="*/ 355277 h 1911395"/>
              <a:gd name="connsiteX2223" fmla="*/ 1110871 w 3172727"/>
              <a:gd name="connsiteY2223" fmla="*/ 351222 h 1911395"/>
              <a:gd name="connsiteX2224" fmla="*/ 1116132 w 3172727"/>
              <a:gd name="connsiteY2224" fmla="*/ 351442 h 1911395"/>
              <a:gd name="connsiteX2225" fmla="*/ 1118871 w 3172727"/>
              <a:gd name="connsiteY2225" fmla="*/ 348483 h 1911395"/>
              <a:gd name="connsiteX2226" fmla="*/ 1113720 w 3172727"/>
              <a:gd name="connsiteY2226" fmla="*/ 346620 h 1911395"/>
              <a:gd name="connsiteX2227" fmla="*/ 1119200 w 3172727"/>
              <a:gd name="connsiteY2227" fmla="*/ 341360 h 1911395"/>
              <a:gd name="connsiteX2228" fmla="*/ 1125446 w 3172727"/>
              <a:gd name="connsiteY2228" fmla="*/ 341031 h 1911395"/>
              <a:gd name="connsiteX2229" fmla="*/ 1129939 w 3172727"/>
              <a:gd name="connsiteY2229" fmla="*/ 338291 h 1911395"/>
              <a:gd name="connsiteX2230" fmla="*/ 1132679 w 3172727"/>
              <a:gd name="connsiteY2230" fmla="*/ 339387 h 1911395"/>
              <a:gd name="connsiteX2231" fmla="*/ 1132898 w 3172727"/>
              <a:gd name="connsiteY2231" fmla="*/ 342456 h 1911395"/>
              <a:gd name="connsiteX2232" fmla="*/ 1134761 w 3172727"/>
              <a:gd name="connsiteY2232" fmla="*/ 343771 h 1911395"/>
              <a:gd name="connsiteX2233" fmla="*/ 1142212 w 3172727"/>
              <a:gd name="connsiteY2233" fmla="*/ 344319 h 1911395"/>
              <a:gd name="connsiteX2234" fmla="*/ 1142212 w 3172727"/>
              <a:gd name="connsiteY2234" fmla="*/ 351222 h 1911395"/>
              <a:gd name="connsiteX2235" fmla="*/ 1144952 w 3172727"/>
              <a:gd name="connsiteY2235" fmla="*/ 354181 h 1911395"/>
              <a:gd name="connsiteX2236" fmla="*/ 1140897 w 3172727"/>
              <a:gd name="connsiteY2236" fmla="*/ 365249 h 1911395"/>
              <a:gd name="connsiteX2237" fmla="*/ 1147692 w 3172727"/>
              <a:gd name="connsiteY2237" fmla="*/ 361962 h 1911395"/>
              <a:gd name="connsiteX2238" fmla="*/ 1152404 w 3172727"/>
              <a:gd name="connsiteY2238" fmla="*/ 351990 h 1911395"/>
              <a:gd name="connsiteX2239" fmla="*/ 1146925 w 3172727"/>
              <a:gd name="connsiteY2239" fmla="*/ 342127 h 1911395"/>
              <a:gd name="connsiteX2240" fmla="*/ 1140788 w 3172727"/>
              <a:gd name="connsiteY2240" fmla="*/ 338291 h 1911395"/>
              <a:gd name="connsiteX2241" fmla="*/ 1136185 w 3172727"/>
              <a:gd name="connsiteY2241" fmla="*/ 331935 h 1911395"/>
              <a:gd name="connsiteX2242" fmla="*/ 1131145 w 3172727"/>
              <a:gd name="connsiteY2242" fmla="*/ 335223 h 1911395"/>
              <a:gd name="connsiteX2243" fmla="*/ 1128186 w 3172727"/>
              <a:gd name="connsiteY2243" fmla="*/ 333031 h 1911395"/>
              <a:gd name="connsiteX2244" fmla="*/ 1122487 w 3172727"/>
              <a:gd name="connsiteY2244" fmla="*/ 334127 h 1911395"/>
              <a:gd name="connsiteX2245" fmla="*/ 1121392 w 3172727"/>
              <a:gd name="connsiteY2245" fmla="*/ 330072 h 1911395"/>
              <a:gd name="connsiteX2246" fmla="*/ 1116460 w 3172727"/>
              <a:gd name="connsiteY2246" fmla="*/ 328429 h 1911395"/>
              <a:gd name="connsiteX2247" fmla="*/ 1115583 w 3172727"/>
              <a:gd name="connsiteY2247" fmla="*/ 326566 h 1911395"/>
              <a:gd name="connsiteX2248" fmla="*/ 1118980 w 3172727"/>
              <a:gd name="connsiteY2248" fmla="*/ 322730 h 1911395"/>
              <a:gd name="connsiteX2249" fmla="*/ 1128843 w 3172727"/>
              <a:gd name="connsiteY2249" fmla="*/ 322949 h 1911395"/>
              <a:gd name="connsiteX2250" fmla="*/ 1132131 w 3172727"/>
              <a:gd name="connsiteY2250" fmla="*/ 319333 h 1911395"/>
              <a:gd name="connsiteX2251" fmla="*/ 1136514 w 3172727"/>
              <a:gd name="connsiteY2251" fmla="*/ 319333 h 1911395"/>
              <a:gd name="connsiteX2252" fmla="*/ 1141227 w 3172727"/>
              <a:gd name="connsiteY2252" fmla="*/ 320429 h 1911395"/>
              <a:gd name="connsiteX2253" fmla="*/ 1145939 w 3172727"/>
              <a:gd name="connsiteY2253" fmla="*/ 318456 h 1911395"/>
              <a:gd name="connsiteX2254" fmla="*/ 1149226 w 3172727"/>
              <a:gd name="connsiteY2254" fmla="*/ 320648 h 1911395"/>
              <a:gd name="connsiteX2255" fmla="*/ 1160185 w 3172727"/>
              <a:gd name="connsiteY2255" fmla="*/ 316155 h 1911395"/>
              <a:gd name="connsiteX2256" fmla="*/ 1165993 w 3172727"/>
              <a:gd name="connsiteY2256" fmla="*/ 319114 h 1911395"/>
              <a:gd name="connsiteX2257" fmla="*/ 1169609 w 3172727"/>
              <a:gd name="connsiteY2257" fmla="*/ 318566 h 1911395"/>
              <a:gd name="connsiteX2258" fmla="*/ 1173773 w 3172727"/>
              <a:gd name="connsiteY2258" fmla="*/ 319443 h 1911395"/>
              <a:gd name="connsiteX2259" fmla="*/ 1177828 w 3172727"/>
              <a:gd name="connsiteY2259" fmla="*/ 316484 h 1911395"/>
              <a:gd name="connsiteX2260" fmla="*/ 1175965 w 3172727"/>
              <a:gd name="connsiteY2260" fmla="*/ 313525 h 1911395"/>
              <a:gd name="connsiteX2261" fmla="*/ 1168294 w 3172727"/>
              <a:gd name="connsiteY2261" fmla="*/ 312977 h 1911395"/>
              <a:gd name="connsiteX2262" fmla="*/ 1160842 w 3172727"/>
              <a:gd name="connsiteY2262" fmla="*/ 309909 h 1911395"/>
              <a:gd name="connsiteX2263" fmla="*/ 1154815 w 3172727"/>
              <a:gd name="connsiteY2263" fmla="*/ 312319 h 1911395"/>
              <a:gd name="connsiteX2264" fmla="*/ 1146048 w 3172727"/>
              <a:gd name="connsiteY2264" fmla="*/ 311552 h 1911395"/>
              <a:gd name="connsiteX2265" fmla="*/ 1146048 w 3172727"/>
              <a:gd name="connsiteY2265" fmla="*/ 307936 h 1911395"/>
              <a:gd name="connsiteX2266" fmla="*/ 1143856 w 3172727"/>
              <a:gd name="connsiteY2266" fmla="*/ 302128 h 1911395"/>
              <a:gd name="connsiteX2267" fmla="*/ 1150760 w 3172727"/>
              <a:gd name="connsiteY2267" fmla="*/ 297525 h 1911395"/>
              <a:gd name="connsiteX2268" fmla="*/ 1144186 w 3172727"/>
              <a:gd name="connsiteY2268" fmla="*/ 296101 h 1911395"/>
              <a:gd name="connsiteX2269" fmla="*/ 1138706 w 3172727"/>
              <a:gd name="connsiteY2269" fmla="*/ 288978 h 1911395"/>
              <a:gd name="connsiteX2270" fmla="*/ 1133993 w 3172727"/>
              <a:gd name="connsiteY2270" fmla="*/ 289306 h 1911395"/>
              <a:gd name="connsiteX2271" fmla="*/ 1129501 w 3172727"/>
              <a:gd name="connsiteY2271" fmla="*/ 283498 h 1911395"/>
              <a:gd name="connsiteX2272" fmla="*/ 1128734 w 3172727"/>
              <a:gd name="connsiteY2272" fmla="*/ 277690 h 1911395"/>
              <a:gd name="connsiteX2273" fmla="*/ 1133117 w 3172727"/>
              <a:gd name="connsiteY2273" fmla="*/ 277690 h 1911395"/>
              <a:gd name="connsiteX2274" fmla="*/ 1133117 w 3172727"/>
              <a:gd name="connsiteY2274" fmla="*/ 271992 h 1911395"/>
              <a:gd name="connsiteX2275" fmla="*/ 1127309 w 3172727"/>
              <a:gd name="connsiteY2275" fmla="*/ 266732 h 1911395"/>
              <a:gd name="connsiteX2276" fmla="*/ 1128076 w 3172727"/>
              <a:gd name="connsiteY2276" fmla="*/ 244486 h 1911395"/>
              <a:gd name="connsiteX2277" fmla="*/ 1133227 w 3172727"/>
              <a:gd name="connsiteY2277" fmla="*/ 238459 h 1911395"/>
              <a:gd name="connsiteX2278" fmla="*/ 1131364 w 3172727"/>
              <a:gd name="connsiteY2278" fmla="*/ 232651 h 1911395"/>
              <a:gd name="connsiteX2279" fmla="*/ 1132460 w 3172727"/>
              <a:gd name="connsiteY2279" fmla="*/ 224651 h 1911395"/>
              <a:gd name="connsiteX2280" fmla="*/ 1136953 w 3172727"/>
              <a:gd name="connsiteY2280" fmla="*/ 220048 h 1911395"/>
              <a:gd name="connsiteX2281" fmla="*/ 1133884 w 3172727"/>
              <a:gd name="connsiteY2281" fmla="*/ 215117 h 1911395"/>
              <a:gd name="connsiteX2282" fmla="*/ 1138267 w 3172727"/>
              <a:gd name="connsiteY2282" fmla="*/ 213802 h 1911395"/>
              <a:gd name="connsiteX2283" fmla="*/ 1139364 w 3172727"/>
              <a:gd name="connsiteY2283" fmla="*/ 209747 h 1911395"/>
              <a:gd name="connsiteX2284" fmla="*/ 1146158 w 3172727"/>
              <a:gd name="connsiteY2284" fmla="*/ 203939 h 1911395"/>
              <a:gd name="connsiteX2285" fmla="*/ 1149445 w 3172727"/>
              <a:gd name="connsiteY2285" fmla="*/ 204158 h 1911395"/>
              <a:gd name="connsiteX2286" fmla="*/ 1155253 w 3172727"/>
              <a:gd name="connsiteY2286" fmla="*/ 210843 h 1911395"/>
              <a:gd name="connsiteX2287" fmla="*/ 1159856 w 3172727"/>
              <a:gd name="connsiteY2287" fmla="*/ 206240 h 1911395"/>
              <a:gd name="connsiteX2288" fmla="*/ 1164021 w 3172727"/>
              <a:gd name="connsiteY2288" fmla="*/ 206021 h 1911395"/>
              <a:gd name="connsiteX2289" fmla="*/ 1166541 w 3172727"/>
              <a:gd name="connsiteY2289" fmla="*/ 212925 h 1911395"/>
              <a:gd name="connsiteX2290" fmla="*/ 1173116 w 3172727"/>
              <a:gd name="connsiteY2290" fmla="*/ 214021 h 1911395"/>
              <a:gd name="connsiteX2291" fmla="*/ 1179472 w 3172727"/>
              <a:gd name="connsiteY2291" fmla="*/ 208542 h 1911395"/>
              <a:gd name="connsiteX2292" fmla="*/ 1181664 w 3172727"/>
              <a:gd name="connsiteY2292" fmla="*/ 209309 h 1911395"/>
              <a:gd name="connsiteX2293" fmla="*/ 1182211 w 3172727"/>
              <a:gd name="connsiteY2293" fmla="*/ 216213 h 1911395"/>
              <a:gd name="connsiteX2294" fmla="*/ 1184074 w 3172727"/>
              <a:gd name="connsiteY2294" fmla="*/ 218404 h 1911395"/>
              <a:gd name="connsiteX2295" fmla="*/ 1191417 w 3172727"/>
              <a:gd name="connsiteY2295" fmla="*/ 220267 h 1911395"/>
              <a:gd name="connsiteX2296" fmla="*/ 1191965 w 3172727"/>
              <a:gd name="connsiteY2296" fmla="*/ 222240 h 1911395"/>
              <a:gd name="connsiteX2297" fmla="*/ 1187253 w 3172727"/>
              <a:gd name="connsiteY2297" fmla="*/ 225199 h 1911395"/>
              <a:gd name="connsiteX2298" fmla="*/ 1187033 w 3172727"/>
              <a:gd name="connsiteY2298" fmla="*/ 227390 h 1911395"/>
              <a:gd name="connsiteX2299" fmla="*/ 1184623 w 3172727"/>
              <a:gd name="connsiteY2299" fmla="*/ 231555 h 1911395"/>
              <a:gd name="connsiteX2300" fmla="*/ 1186047 w 3172727"/>
              <a:gd name="connsiteY2300" fmla="*/ 236705 h 1911395"/>
              <a:gd name="connsiteX2301" fmla="*/ 1180897 w 3172727"/>
              <a:gd name="connsiteY2301" fmla="*/ 244486 h 1911395"/>
              <a:gd name="connsiteX2302" fmla="*/ 1175637 w 3172727"/>
              <a:gd name="connsiteY2302" fmla="*/ 245582 h 1911395"/>
              <a:gd name="connsiteX2303" fmla="*/ 1171801 w 3172727"/>
              <a:gd name="connsiteY2303" fmla="*/ 251938 h 1911395"/>
              <a:gd name="connsiteX2304" fmla="*/ 1175637 w 3172727"/>
              <a:gd name="connsiteY2304" fmla="*/ 253034 h 1911395"/>
              <a:gd name="connsiteX2305" fmla="*/ 1186705 w 3172727"/>
              <a:gd name="connsiteY2305" fmla="*/ 248650 h 1911395"/>
              <a:gd name="connsiteX2306" fmla="*/ 1194485 w 3172727"/>
              <a:gd name="connsiteY2306" fmla="*/ 237034 h 1911395"/>
              <a:gd name="connsiteX2307" fmla="*/ 1197882 w 3172727"/>
              <a:gd name="connsiteY2307" fmla="*/ 237801 h 1911395"/>
              <a:gd name="connsiteX2308" fmla="*/ 1198102 w 3172727"/>
              <a:gd name="connsiteY2308" fmla="*/ 241198 h 1911395"/>
              <a:gd name="connsiteX2309" fmla="*/ 1194595 w 3172727"/>
              <a:gd name="connsiteY2309" fmla="*/ 246130 h 1911395"/>
              <a:gd name="connsiteX2310" fmla="*/ 1194924 w 3172727"/>
              <a:gd name="connsiteY2310" fmla="*/ 249636 h 1911395"/>
              <a:gd name="connsiteX2311" fmla="*/ 1199417 w 3172727"/>
              <a:gd name="connsiteY2311" fmla="*/ 249636 h 1911395"/>
              <a:gd name="connsiteX2312" fmla="*/ 1203581 w 3172727"/>
              <a:gd name="connsiteY2312" fmla="*/ 243280 h 1911395"/>
              <a:gd name="connsiteX2313" fmla="*/ 1208293 w 3172727"/>
              <a:gd name="connsiteY2313" fmla="*/ 240760 h 1911395"/>
              <a:gd name="connsiteX2314" fmla="*/ 1210595 w 3172727"/>
              <a:gd name="connsiteY2314" fmla="*/ 242952 h 1911395"/>
              <a:gd name="connsiteX2315" fmla="*/ 1216622 w 3172727"/>
              <a:gd name="connsiteY2315" fmla="*/ 242404 h 1911395"/>
              <a:gd name="connsiteX2316" fmla="*/ 1217937 w 3172727"/>
              <a:gd name="connsiteY2316" fmla="*/ 236924 h 1911395"/>
              <a:gd name="connsiteX2317" fmla="*/ 1220457 w 3172727"/>
              <a:gd name="connsiteY2317" fmla="*/ 236596 h 1911395"/>
              <a:gd name="connsiteX2318" fmla="*/ 1223744 w 3172727"/>
              <a:gd name="connsiteY2318" fmla="*/ 238787 h 1911395"/>
              <a:gd name="connsiteX2319" fmla="*/ 1227580 w 3172727"/>
              <a:gd name="connsiteY2319" fmla="*/ 236596 h 1911395"/>
              <a:gd name="connsiteX2320" fmla="*/ 1233936 w 3172727"/>
              <a:gd name="connsiteY2320" fmla="*/ 242952 h 1911395"/>
              <a:gd name="connsiteX2321" fmla="*/ 1233936 w 3172727"/>
              <a:gd name="connsiteY2321" fmla="*/ 247664 h 1911395"/>
              <a:gd name="connsiteX2322" fmla="*/ 1236785 w 3172727"/>
              <a:gd name="connsiteY2322" fmla="*/ 254897 h 1911395"/>
              <a:gd name="connsiteX2323" fmla="*/ 1235032 w 3172727"/>
              <a:gd name="connsiteY2323" fmla="*/ 257855 h 1911395"/>
              <a:gd name="connsiteX2324" fmla="*/ 1234813 w 3172727"/>
              <a:gd name="connsiteY2324" fmla="*/ 262458 h 1911395"/>
              <a:gd name="connsiteX2325" fmla="*/ 1231525 w 3172727"/>
              <a:gd name="connsiteY2325" fmla="*/ 269362 h 1911395"/>
              <a:gd name="connsiteX2326" fmla="*/ 1237333 w 3172727"/>
              <a:gd name="connsiteY2326" fmla="*/ 279005 h 1911395"/>
              <a:gd name="connsiteX2327" fmla="*/ 1236785 w 3172727"/>
              <a:gd name="connsiteY2327" fmla="*/ 284485 h 1911395"/>
              <a:gd name="connsiteX2328" fmla="*/ 1232950 w 3172727"/>
              <a:gd name="connsiteY2328" fmla="*/ 285909 h 1911395"/>
              <a:gd name="connsiteX2329" fmla="*/ 1228895 w 3172727"/>
              <a:gd name="connsiteY2329" fmla="*/ 289197 h 1911395"/>
              <a:gd name="connsiteX2330" fmla="*/ 1232183 w 3172727"/>
              <a:gd name="connsiteY2330" fmla="*/ 289964 h 1911395"/>
              <a:gd name="connsiteX2331" fmla="*/ 1241498 w 3172727"/>
              <a:gd name="connsiteY2331" fmla="*/ 287772 h 1911395"/>
              <a:gd name="connsiteX2332" fmla="*/ 1247086 w 3172727"/>
              <a:gd name="connsiteY2332" fmla="*/ 282074 h 1911395"/>
              <a:gd name="connsiteX2333" fmla="*/ 1254319 w 3172727"/>
              <a:gd name="connsiteY2333" fmla="*/ 281745 h 1911395"/>
              <a:gd name="connsiteX2334" fmla="*/ 1257607 w 3172727"/>
              <a:gd name="connsiteY2334" fmla="*/ 275060 h 1911395"/>
              <a:gd name="connsiteX2335" fmla="*/ 1256949 w 3172727"/>
              <a:gd name="connsiteY2335" fmla="*/ 266403 h 1911395"/>
              <a:gd name="connsiteX2336" fmla="*/ 1254538 w 3172727"/>
              <a:gd name="connsiteY2336" fmla="*/ 259828 h 1911395"/>
              <a:gd name="connsiteX2337" fmla="*/ 1251908 w 3172727"/>
              <a:gd name="connsiteY2337" fmla="*/ 260266 h 1911395"/>
              <a:gd name="connsiteX2338" fmla="*/ 1248292 w 3172727"/>
              <a:gd name="connsiteY2338" fmla="*/ 258842 h 1911395"/>
              <a:gd name="connsiteX2339" fmla="*/ 1247963 w 3172727"/>
              <a:gd name="connsiteY2339" fmla="*/ 253910 h 1911395"/>
              <a:gd name="connsiteX2340" fmla="*/ 1250045 w 3172727"/>
              <a:gd name="connsiteY2340" fmla="*/ 252157 h 1911395"/>
              <a:gd name="connsiteX2341" fmla="*/ 1253552 w 3172727"/>
              <a:gd name="connsiteY2341" fmla="*/ 252157 h 1911395"/>
              <a:gd name="connsiteX2342" fmla="*/ 1255853 w 3172727"/>
              <a:gd name="connsiteY2342" fmla="*/ 253910 h 1911395"/>
              <a:gd name="connsiteX2343" fmla="*/ 1259141 w 3172727"/>
              <a:gd name="connsiteY2343" fmla="*/ 252705 h 1911395"/>
              <a:gd name="connsiteX2344" fmla="*/ 1267360 w 3172727"/>
              <a:gd name="connsiteY2344" fmla="*/ 250623 h 1911395"/>
              <a:gd name="connsiteX2345" fmla="*/ 1273387 w 3172727"/>
              <a:gd name="connsiteY2345" fmla="*/ 244267 h 1911395"/>
              <a:gd name="connsiteX2346" fmla="*/ 1276894 w 3172727"/>
              <a:gd name="connsiteY2346" fmla="*/ 245034 h 1911395"/>
              <a:gd name="connsiteX2347" fmla="*/ 1283469 w 3172727"/>
              <a:gd name="connsiteY2347" fmla="*/ 245034 h 1911395"/>
              <a:gd name="connsiteX2348" fmla="*/ 1285222 w 3172727"/>
              <a:gd name="connsiteY2348" fmla="*/ 240322 h 1911395"/>
              <a:gd name="connsiteX2349" fmla="*/ 1289605 w 3172727"/>
              <a:gd name="connsiteY2349" fmla="*/ 236377 h 1911395"/>
              <a:gd name="connsiteX2350" fmla="*/ 1291359 w 3172727"/>
              <a:gd name="connsiteY2350" fmla="*/ 237472 h 1911395"/>
              <a:gd name="connsiteX2351" fmla="*/ 1295085 w 3172727"/>
              <a:gd name="connsiteY2351" fmla="*/ 233856 h 1911395"/>
              <a:gd name="connsiteX2352" fmla="*/ 1300016 w 3172727"/>
              <a:gd name="connsiteY2352" fmla="*/ 232760 h 1911395"/>
              <a:gd name="connsiteX2353" fmla="*/ 1301989 w 3172727"/>
              <a:gd name="connsiteY2353" fmla="*/ 234623 h 1911395"/>
              <a:gd name="connsiteX2354" fmla="*/ 1307030 w 3172727"/>
              <a:gd name="connsiteY2354" fmla="*/ 233527 h 1911395"/>
              <a:gd name="connsiteX2355" fmla="*/ 1307797 w 3172727"/>
              <a:gd name="connsiteY2355" fmla="*/ 236486 h 1911395"/>
              <a:gd name="connsiteX2356" fmla="*/ 1306153 w 3172727"/>
              <a:gd name="connsiteY2356" fmla="*/ 239007 h 1911395"/>
              <a:gd name="connsiteX2357" fmla="*/ 1307030 w 3172727"/>
              <a:gd name="connsiteY2357" fmla="*/ 242952 h 1911395"/>
              <a:gd name="connsiteX2358" fmla="*/ 1317659 w 3172727"/>
              <a:gd name="connsiteY2358" fmla="*/ 242185 h 1911395"/>
              <a:gd name="connsiteX2359" fmla="*/ 1318974 w 3172727"/>
              <a:gd name="connsiteY2359" fmla="*/ 243609 h 1911395"/>
              <a:gd name="connsiteX2360" fmla="*/ 1323796 w 3172727"/>
              <a:gd name="connsiteY2360" fmla="*/ 245363 h 1911395"/>
              <a:gd name="connsiteX2361" fmla="*/ 1341878 w 3172727"/>
              <a:gd name="connsiteY2361" fmla="*/ 255773 h 1911395"/>
              <a:gd name="connsiteX2362" fmla="*/ 1346042 w 3172727"/>
              <a:gd name="connsiteY2362" fmla="*/ 256650 h 1911395"/>
              <a:gd name="connsiteX2363" fmla="*/ 1348672 w 3172727"/>
              <a:gd name="connsiteY2363" fmla="*/ 261691 h 1911395"/>
              <a:gd name="connsiteX2364" fmla="*/ 1348344 w 3172727"/>
              <a:gd name="connsiteY2364" fmla="*/ 265198 h 1911395"/>
              <a:gd name="connsiteX2365" fmla="*/ 1356672 w 3172727"/>
              <a:gd name="connsiteY2365" fmla="*/ 274951 h 1911395"/>
              <a:gd name="connsiteX2366" fmla="*/ 1358754 w 3172727"/>
              <a:gd name="connsiteY2366" fmla="*/ 273855 h 1911395"/>
              <a:gd name="connsiteX2367" fmla="*/ 1358973 w 3172727"/>
              <a:gd name="connsiteY2367" fmla="*/ 270348 h 1911395"/>
              <a:gd name="connsiteX2368" fmla="*/ 1361713 w 3172727"/>
              <a:gd name="connsiteY2368" fmla="*/ 268485 h 1911395"/>
              <a:gd name="connsiteX2369" fmla="*/ 1362480 w 3172727"/>
              <a:gd name="connsiteY2369" fmla="*/ 265965 h 1911395"/>
              <a:gd name="connsiteX2370" fmla="*/ 1359412 w 3172727"/>
              <a:gd name="connsiteY2370" fmla="*/ 263773 h 1911395"/>
              <a:gd name="connsiteX2371" fmla="*/ 1355028 w 3172727"/>
              <a:gd name="connsiteY2371" fmla="*/ 263554 h 1911395"/>
              <a:gd name="connsiteX2372" fmla="*/ 1355028 w 3172727"/>
              <a:gd name="connsiteY2372" fmla="*/ 259061 h 1911395"/>
              <a:gd name="connsiteX2373" fmla="*/ 1358864 w 3172727"/>
              <a:gd name="connsiteY2373" fmla="*/ 256321 h 1911395"/>
              <a:gd name="connsiteX2374" fmla="*/ 1362151 w 3172727"/>
              <a:gd name="connsiteY2374" fmla="*/ 256321 h 1911395"/>
              <a:gd name="connsiteX2375" fmla="*/ 1364672 w 3172727"/>
              <a:gd name="connsiteY2375" fmla="*/ 260266 h 1911395"/>
              <a:gd name="connsiteX2376" fmla="*/ 1368288 w 3172727"/>
              <a:gd name="connsiteY2376" fmla="*/ 263444 h 1911395"/>
              <a:gd name="connsiteX2377" fmla="*/ 1368288 w 3172727"/>
              <a:gd name="connsiteY2377" fmla="*/ 267499 h 1911395"/>
              <a:gd name="connsiteX2378" fmla="*/ 1375192 w 3172727"/>
              <a:gd name="connsiteY2378" fmla="*/ 273855 h 1911395"/>
              <a:gd name="connsiteX2379" fmla="*/ 1376178 w 3172727"/>
              <a:gd name="connsiteY2379" fmla="*/ 279115 h 1911395"/>
              <a:gd name="connsiteX2380" fmla="*/ 1379356 w 3172727"/>
              <a:gd name="connsiteY2380" fmla="*/ 280430 h 1911395"/>
              <a:gd name="connsiteX2381" fmla="*/ 1381986 w 3172727"/>
              <a:gd name="connsiteY2381" fmla="*/ 278786 h 1911395"/>
              <a:gd name="connsiteX2382" fmla="*/ 1383850 w 3172727"/>
              <a:gd name="connsiteY2382" fmla="*/ 278457 h 1911395"/>
              <a:gd name="connsiteX2383" fmla="*/ 1386918 w 3172727"/>
              <a:gd name="connsiteY2383" fmla="*/ 280430 h 1911395"/>
              <a:gd name="connsiteX2384" fmla="*/ 1390096 w 3172727"/>
              <a:gd name="connsiteY2384" fmla="*/ 285033 h 1911395"/>
              <a:gd name="connsiteX2385" fmla="*/ 1390644 w 3172727"/>
              <a:gd name="connsiteY2385" fmla="*/ 289526 h 1911395"/>
              <a:gd name="connsiteX2386" fmla="*/ 1394589 w 3172727"/>
              <a:gd name="connsiteY2386" fmla="*/ 294567 h 1911395"/>
              <a:gd name="connsiteX2387" fmla="*/ 1394041 w 3172727"/>
              <a:gd name="connsiteY2387" fmla="*/ 298183 h 1911395"/>
              <a:gd name="connsiteX2388" fmla="*/ 1392178 w 3172727"/>
              <a:gd name="connsiteY2388" fmla="*/ 297964 h 1911395"/>
              <a:gd name="connsiteX2389" fmla="*/ 1391520 w 3172727"/>
              <a:gd name="connsiteY2389" fmla="*/ 295334 h 1911395"/>
              <a:gd name="connsiteX2390" fmla="*/ 1389548 w 3172727"/>
              <a:gd name="connsiteY2390" fmla="*/ 292484 h 1911395"/>
              <a:gd name="connsiteX2391" fmla="*/ 1387685 w 3172727"/>
              <a:gd name="connsiteY2391" fmla="*/ 292704 h 1911395"/>
              <a:gd name="connsiteX2392" fmla="*/ 1385493 w 3172727"/>
              <a:gd name="connsiteY2392" fmla="*/ 295114 h 1911395"/>
              <a:gd name="connsiteX2393" fmla="*/ 1381658 w 3172727"/>
              <a:gd name="connsiteY2393" fmla="*/ 291608 h 1911395"/>
              <a:gd name="connsiteX2394" fmla="*/ 1373439 w 3172727"/>
              <a:gd name="connsiteY2394" fmla="*/ 288320 h 1911395"/>
              <a:gd name="connsiteX2395" fmla="*/ 1366973 w 3172727"/>
              <a:gd name="connsiteY2395" fmla="*/ 288649 h 1911395"/>
              <a:gd name="connsiteX2396" fmla="*/ 1365987 w 3172727"/>
              <a:gd name="connsiteY2396" fmla="*/ 290074 h 1911395"/>
              <a:gd name="connsiteX2397" fmla="*/ 1369274 w 3172727"/>
              <a:gd name="connsiteY2397" fmla="*/ 294457 h 1911395"/>
              <a:gd name="connsiteX2398" fmla="*/ 1375521 w 3172727"/>
              <a:gd name="connsiteY2398" fmla="*/ 295224 h 1911395"/>
              <a:gd name="connsiteX2399" fmla="*/ 1377822 w 3172727"/>
              <a:gd name="connsiteY2399" fmla="*/ 296868 h 1911395"/>
              <a:gd name="connsiteX2400" fmla="*/ 1376836 w 3172727"/>
              <a:gd name="connsiteY2400" fmla="*/ 298183 h 1911395"/>
              <a:gd name="connsiteX2401" fmla="*/ 1379685 w 3172727"/>
              <a:gd name="connsiteY2401" fmla="*/ 303881 h 1911395"/>
              <a:gd name="connsiteX2402" fmla="*/ 1382315 w 3172727"/>
              <a:gd name="connsiteY2402" fmla="*/ 305744 h 1911395"/>
              <a:gd name="connsiteX2403" fmla="*/ 1384288 w 3172727"/>
              <a:gd name="connsiteY2403" fmla="*/ 303991 h 1911395"/>
              <a:gd name="connsiteX2404" fmla="*/ 1386918 w 3172727"/>
              <a:gd name="connsiteY2404" fmla="*/ 298512 h 1911395"/>
              <a:gd name="connsiteX2405" fmla="*/ 1388342 w 3172727"/>
              <a:gd name="connsiteY2405" fmla="*/ 298512 h 1911395"/>
              <a:gd name="connsiteX2406" fmla="*/ 1390644 w 3172727"/>
              <a:gd name="connsiteY2406" fmla="*/ 302238 h 1911395"/>
              <a:gd name="connsiteX2407" fmla="*/ 1394041 w 3172727"/>
              <a:gd name="connsiteY2407" fmla="*/ 304210 h 1911395"/>
              <a:gd name="connsiteX2408" fmla="*/ 1396452 w 3172727"/>
              <a:gd name="connsiteY2408" fmla="*/ 302786 h 1911395"/>
              <a:gd name="connsiteX2409" fmla="*/ 1399191 w 3172727"/>
              <a:gd name="connsiteY2409" fmla="*/ 303553 h 1911395"/>
              <a:gd name="connsiteX2410" fmla="*/ 1400287 w 3172727"/>
              <a:gd name="connsiteY2410" fmla="*/ 306950 h 1911395"/>
              <a:gd name="connsiteX2411" fmla="*/ 1398863 w 3172727"/>
              <a:gd name="connsiteY2411" fmla="*/ 309580 h 1911395"/>
              <a:gd name="connsiteX2412" fmla="*/ 1403246 w 3172727"/>
              <a:gd name="connsiteY2412" fmla="*/ 317141 h 1911395"/>
              <a:gd name="connsiteX2413" fmla="*/ 1404890 w 3172727"/>
              <a:gd name="connsiteY2413" fmla="*/ 325360 h 1911395"/>
              <a:gd name="connsiteX2414" fmla="*/ 1404670 w 3172727"/>
              <a:gd name="connsiteY2414" fmla="*/ 334675 h 1911395"/>
              <a:gd name="connsiteX2415" fmla="*/ 1401273 w 3172727"/>
              <a:gd name="connsiteY2415" fmla="*/ 342346 h 1911395"/>
              <a:gd name="connsiteX2416" fmla="*/ 1399301 w 3172727"/>
              <a:gd name="connsiteY2416" fmla="*/ 343113 h 1911395"/>
              <a:gd name="connsiteX2417" fmla="*/ 1397438 w 3172727"/>
              <a:gd name="connsiteY2417" fmla="*/ 347058 h 1911395"/>
              <a:gd name="connsiteX2418" fmla="*/ 1398643 w 3172727"/>
              <a:gd name="connsiteY2418" fmla="*/ 351551 h 1911395"/>
              <a:gd name="connsiteX2419" fmla="*/ 1395027 w 3172727"/>
              <a:gd name="connsiteY2419" fmla="*/ 357578 h 1911395"/>
              <a:gd name="connsiteX2420" fmla="*/ 1395356 w 3172727"/>
              <a:gd name="connsiteY2420" fmla="*/ 359880 h 1911395"/>
              <a:gd name="connsiteX2421" fmla="*/ 1398424 w 3172727"/>
              <a:gd name="connsiteY2421" fmla="*/ 363167 h 1911395"/>
              <a:gd name="connsiteX2422" fmla="*/ 1398753 w 3172727"/>
              <a:gd name="connsiteY2422" fmla="*/ 367112 h 1911395"/>
              <a:gd name="connsiteX2423" fmla="*/ 1392726 w 3172727"/>
              <a:gd name="connsiteY2423" fmla="*/ 369962 h 1911395"/>
              <a:gd name="connsiteX2424" fmla="*/ 1390863 w 3172727"/>
              <a:gd name="connsiteY2424" fmla="*/ 374783 h 1911395"/>
              <a:gd name="connsiteX2425" fmla="*/ 1392178 w 3172727"/>
              <a:gd name="connsiteY2425" fmla="*/ 377194 h 1911395"/>
              <a:gd name="connsiteX2426" fmla="*/ 1388562 w 3172727"/>
              <a:gd name="connsiteY2426" fmla="*/ 384865 h 1911395"/>
              <a:gd name="connsiteX2427" fmla="*/ 1385822 w 3172727"/>
              <a:gd name="connsiteY2427" fmla="*/ 388043 h 1911395"/>
              <a:gd name="connsiteX2428" fmla="*/ 1386589 w 3172727"/>
              <a:gd name="connsiteY2428" fmla="*/ 390673 h 1911395"/>
              <a:gd name="connsiteX2429" fmla="*/ 1384397 w 3172727"/>
              <a:gd name="connsiteY2429" fmla="*/ 395495 h 1911395"/>
              <a:gd name="connsiteX2430" fmla="*/ 1380123 w 3172727"/>
              <a:gd name="connsiteY2430" fmla="*/ 397577 h 1911395"/>
              <a:gd name="connsiteX2431" fmla="*/ 1374534 w 3172727"/>
              <a:gd name="connsiteY2431" fmla="*/ 402289 h 1911395"/>
              <a:gd name="connsiteX2432" fmla="*/ 1369494 w 3172727"/>
              <a:gd name="connsiteY2432" fmla="*/ 402289 h 1911395"/>
              <a:gd name="connsiteX2433" fmla="*/ 1374973 w 3172727"/>
              <a:gd name="connsiteY2433" fmla="*/ 404152 h 1911395"/>
              <a:gd name="connsiteX2434" fmla="*/ 1378808 w 3172727"/>
              <a:gd name="connsiteY2434" fmla="*/ 403933 h 1911395"/>
              <a:gd name="connsiteX2435" fmla="*/ 1381658 w 3172727"/>
              <a:gd name="connsiteY2435" fmla="*/ 400646 h 1911395"/>
              <a:gd name="connsiteX2436" fmla="*/ 1383192 w 3172727"/>
              <a:gd name="connsiteY2436" fmla="*/ 400646 h 1911395"/>
              <a:gd name="connsiteX2437" fmla="*/ 1385712 w 3172727"/>
              <a:gd name="connsiteY2437" fmla="*/ 407550 h 1911395"/>
              <a:gd name="connsiteX2438" fmla="*/ 1381767 w 3172727"/>
              <a:gd name="connsiteY2438" fmla="*/ 415768 h 1911395"/>
              <a:gd name="connsiteX2439" fmla="*/ 1378041 w 3172727"/>
              <a:gd name="connsiteY2439" fmla="*/ 420919 h 1911395"/>
              <a:gd name="connsiteX2440" fmla="*/ 1375192 w 3172727"/>
              <a:gd name="connsiteY2440" fmla="*/ 432425 h 1911395"/>
              <a:gd name="connsiteX2441" fmla="*/ 1377822 w 3172727"/>
              <a:gd name="connsiteY2441" fmla="*/ 437576 h 1911395"/>
              <a:gd name="connsiteX2442" fmla="*/ 1378589 w 3172727"/>
              <a:gd name="connsiteY2442" fmla="*/ 441631 h 1911395"/>
              <a:gd name="connsiteX2443" fmla="*/ 1374316 w 3172727"/>
              <a:gd name="connsiteY2443" fmla="*/ 452260 h 1911395"/>
              <a:gd name="connsiteX2444" fmla="*/ 1367850 w 3172727"/>
              <a:gd name="connsiteY2444" fmla="*/ 454562 h 1911395"/>
              <a:gd name="connsiteX2445" fmla="*/ 1365987 w 3172727"/>
              <a:gd name="connsiteY2445" fmla="*/ 453795 h 1911395"/>
              <a:gd name="connsiteX2446" fmla="*/ 1362809 w 3172727"/>
              <a:gd name="connsiteY2446" fmla="*/ 454233 h 1911395"/>
              <a:gd name="connsiteX2447" fmla="*/ 1361056 w 3172727"/>
              <a:gd name="connsiteY2447" fmla="*/ 457192 h 1911395"/>
              <a:gd name="connsiteX2448" fmla="*/ 1362480 w 3172727"/>
              <a:gd name="connsiteY2448" fmla="*/ 459932 h 1911395"/>
              <a:gd name="connsiteX2449" fmla="*/ 1365220 w 3172727"/>
              <a:gd name="connsiteY2449" fmla="*/ 469465 h 1911395"/>
              <a:gd name="connsiteX2450" fmla="*/ 1363357 w 3172727"/>
              <a:gd name="connsiteY2450" fmla="*/ 473739 h 1911395"/>
              <a:gd name="connsiteX2451" fmla="*/ 1358644 w 3172727"/>
              <a:gd name="connsiteY2451" fmla="*/ 476698 h 1911395"/>
              <a:gd name="connsiteX2452" fmla="*/ 1356343 w 3172727"/>
              <a:gd name="connsiteY2452" fmla="*/ 483164 h 1911395"/>
              <a:gd name="connsiteX2453" fmla="*/ 1358644 w 3172727"/>
              <a:gd name="connsiteY2453" fmla="*/ 489848 h 1911395"/>
              <a:gd name="connsiteX2454" fmla="*/ 1359083 w 3172727"/>
              <a:gd name="connsiteY2454" fmla="*/ 495656 h 1911395"/>
              <a:gd name="connsiteX2455" fmla="*/ 1357001 w 3172727"/>
              <a:gd name="connsiteY2455" fmla="*/ 498177 h 1911395"/>
              <a:gd name="connsiteX2456" fmla="*/ 1357549 w 3172727"/>
              <a:gd name="connsiteY2456" fmla="*/ 502122 h 1911395"/>
              <a:gd name="connsiteX2457" fmla="*/ 1360836 w 3172727"/>
              <a:gd name="connsiteY2457" fmla="*/ 504423 h 1911395"/>
              <a:gd name="connsiteX2458" fmla="*/ 1357549 w 3172727"/>
              <a:gd name="connsiteY2458" fmla="*/ 517135 h 1911395"/>
              <a:gd name="connsiteX2459" fmla="*/ 1353604 w 3172727"/>
              <a:gd name="connsiteY2459" fmla="*/ 520204 h 1911395"/>
              <a:gd name="connsiteX2460" fmla="*/ 1352508 w 3172727"/>
              <a:gd name="connsiteY2460" fmla="*/ 524697 h 1911395"/>
              <a:gd name="connsiteX2461" fmla="*/ 1354152 w 3172727"/>
              <a:gd name="connsiteY2461" fmla="*/ 521738 h 1911395"/>
              <a:gd name="connsiteX2462" fmla="*/ 1358754 w 3172727"/>
              <a:gd name="connsiteY2462" fmla="*/ 521409 h 1911395"/>
              <a:gd name="connsiteX2463" fmla="*/ 1363247 w 3172727"/>
              <a:gd name="connsiteY2463" fmla="*/ 516807 h 1911395"/>
              <a:gd name="connsiteX2464" fmla="*/ 1365439 w 3172727"/>
              <a:gd name="connsiteY2464" fmla="*/ 512313 h 1911395"/>
              <a:gd name="connsiteX2465" fmla="*/ 1364343 w 3172727"/>
              <a:gd name="connsiteY2465" fmla="*/ 510341 h 1911395"/>
              <a:gd name="connsiteX2466" fmla="*/ 1365987 w 3172727"/>
              <a:gd name="connsiteY2466" fmla="*/ 507053 h 1911395"/>
              <a:gd name="connsiteX2467" fmla="*/ 1372343 w 3172727"/>
              <a:gd name="connsiteY2467" fmla="*/ 506834 h 1911395"/>
              <a:gd name="connsiteX2468" fmla="*/ 1375740 w 3172727"/>
              <a:gd name="connsiteY2468" fmla="*/ 505738 h 1911395"/>
              <a:gd name="connsiteX2469" fmla="*/ 1372124 w 3172727"/>
              <a:gd name="connsiteY2469" fmla="*/ 504752 h 1911395"/>
              <a:gd name="connsiteX2470" fmla="*/ 1364015 w 3172727"/>
              <a:gd name="connsiteY2470" fmla="*/ 496314 h 1911395"/>
              <a:gd name="connsiteX2471" fmla="*/ 1361603 w 3172727"/>
              <a:gd name="connsiteY2471" fmla="*/ 489958 h 1911395"/>
              <a:gd name="connsiteX2472" fmla="*/ 1364343 w 3172727"/>
              <a:gd name="connsiteY2472" fmla="*/ 484698 h 1911395"/>
              <a:gd name="connsiteX2473" fmla="*/ 1372562 w 3172727"/>
              <a:gd name="connsiteY2473" fmla="*/ 483931 h 1911395"/>
              <a:gd name="connsiteX2474" fmla="*/ 1381110 w 3172727"/>
              <a:gd name="connsiteY2474" fmla="*/ 482835 h 1911395"/>
              <a:gd name="connsiteX2475" fmla="*/ 1388233 w 3172727"/>
              <a:gd name="connsiteY2475" fmla="*/ 476698 h 1911395"/>
              <a:gd name="connsiteX2476" fmla="*/ 1391849 w 3172727"/>
              <a:gd name="connsiteY2476" fmla="*/ 476479 h 1911395"/>
              <a:gd name="connsiteX2477" fmla="*/ 1394589 w 3172727"/>
              <a:gd name="connsiteY2477" fmla="*/ 474068 h 1911395"/>
              <a:gd name="connsiteX2478" fmla="*/ 1391849 w 3172727"/>
              <a:gd name="connsiteY2478" fmla="*/ 470013 h 1911395"/>
              <a:gd name="connsiteX2479" fmla="*/ 1398972 w 3172727"/>
              <a:gd name="connsiteY2479" fmla="*/ 464425 h 1911395"/>
              <a:gd name="connsiteX2480" fmla="*/ 1402370 w 3172727"/>
              <a:gd name="connsiteY2480" fmla="*/ 458726 h 1911395"/>
              <a:gd name="connsiteX2481" fmla="*/ 1399849 w 3172727"/>
              <a:gd name="connsiteY2481" fmla="*/ 453685 h 1911395"/>
              <a:gd name="connsiteX2482" fmla="*/ 1399630 w 3172727"/>
              <a:gd name="connsiteY2482" fmla="*/ 451822 h 1911395"/>
              <a:gd name="connsiteX2483" fmla="*/ 1404780 w 3172727"/>
              <a:gd name="connsiteY2483" fmla="*/ 454781 h 1911395"/>
              <a:gd name="connsiteX2484" fmla="*/ 1410589 w 3172727"/>
              <a:gd name="connsiteY2484" fmla="*/ 452918 h 1911395"/>
              <a:gd name="connsiteX2485" fmla="*/ 1414095 w 3172727"/>
              <a:gd name="connsiteY2485" fmla="*/ 447658 h 1911395"/>
              <a:gd name="connsiteX2486" fmla="*/ 1411356 w 3172727"/>
              <a:gd name="connsiteY2486" fmla="*/ 444042 h 1911395"/>
              <a:gd name="connsiteX2487" fmla="*/ 1420232 w 3172727"/>
              <a:gd name="connsiteY2487" fmla="*/ 437247 h 1911395"/>
              <a:gd name="connsiteX2488" fmla="*/ 1420780 w 3172727"/>
              <a:gd name="connsiteY2488" fmla="*/ 431987 h 1911395"/>
              <a:gd name="connsiteX2489" fmla="*/ 1418807 w 3172727"/>
              <a:gd name="connsiteY2489" fmla="*/ 428371 h 1911395"/>
              <a:gd name="connsiteX2490" fmla="*/ 1409931 w 3172727"/>
              <a:gd name="connsiteY2490" fmla="*/ 433521 h 1911395"/>
              <a:gd name="connsiteX2491" fmla="*/ 1409164 w 3172727"/>
              <a:gd name="connsiteY2491" fmla="*/ 436809 h 1911395"/>
              <a:gd name="connsiteX2492" fmla="*/ 1402041 w 3172727"/>
              <a:gd name="connsiteY2492" fmla="*/ 442069 h 1911395"/>
              <a:gd name="connsiteX2493" fmla="*/ 1396781 w 3172727"/>
              <a:gd name="connsiteY2493" fmla="*/ 439549 h 1911395"/>
              <a:gd name="connsiteX2494" fmla="*/ 1393274 w 3172727"/>
              <a:gd name="connsiteY2494" fmla="*/ 433412 h 1911395"/>
              <a:gd name="connsiteX2495" fmla="*/ 1397109 w 3172727"/>
              <a:gd name="connsiteY2495" fmla="*/ 427932 h 1911395"/>
              <a:gd name="connsiteX2496" fmla="*/ 1396013 w 3172727"/>
              <a:gd name="connsiteY2496" fmla="*/ 419933 h 1911395"/>
              <a:gd name="connsiteX2497" fmla="*/ 1400726 w 3172727"/>
              <a:gd name="connsiteY2497" fmla="*/ 415878 h 1911395"/>
              <a:gd name="connsiteX2498" fmla="*/ 1407630 w 3172727"/>
              <a:gd name="connsiteY2498" fmla="*/ 415549 h 1911395"/>
              <a:gd name="connsiteX2499" fmla="*/ 1415848 w 3172727"/>
              <a:gd name="connsiteY2499" fmla="*/ 421029 h 1911395"/>
              <a:gd name="connsiteX2500" fmla="*/ 1419136 w 3172727"/>
              <a:gd name="connsiteY2500" fmla="*/ 417193 h 1911395"/>
              <a:gd name="connsiteX2501" fmla="*/ 1418807 w 3172727"/>
              <a:gd name="connsiteY2501" fmla="*/ 411714 h 1911395"/>
              <a:gd name="connsiteX2502" fmla="*/ 1425382 w 3172727"/>
              <a:gd name="connsiteY2502" fmla="*/ 408974 h 1911395"/>
              <a:gd name="connsiteX2503" fmla="*/ 1426150 w 3172727"/>
              <a:gd name="connsiteY2503" fmla="*/ 412810 h 1911395"/>
              <a:gd name="connsiteX2504" fmla="*/ 1423410 w 3172727"/>
              <a:gd name="connsiteY2504" fmla="*/ 415878 h 1911395"/>
              <a:gd name="connsiteX2505" fmla="*/ 1423738 w 3172727"/>
              <a:gd name="connsiteY2505" fmla="*/ 420590 h 1911395"/>
              <a:gd name="connsiteX2506" fmla="*/ 1436889 w 3172727"/>
              <a:gd name="connsiteY2506" fmla="*/ 431110 h 1911395"/>
              <a:gd name="connsiteX2507" fmla="*/ 1443245 w 3172727"/>
              <a:gd name="connsiteY2507" fmla="*/ 431658 h 1911395"/>
              <a:gd name="connsiteX2508" fmla="*/ 1446532 w 3172727"/>
              <a:gd name="connsiteY2508" fmla="*/ 429686 h 1911395"/>
              <a:gd name="connsiteX2509" fmla="*/ 1455628 w 3172727"/>
              <a:gd name="connsiteY2509" fmla="*/ 428042 h 1911395"/>
              <a:gd name="connsiteX2510" fmla="*/ 1459683 w 3172727"/>
              <a:gd name="connsiteY2510" fmla="*/ 423659 h 1911395"/>
              <a:gd name="connsiteX2511" fmla="*/ 1458916 w 3172727"/>
              <a:gd name="connsiteY2511" fmla="*/ 418508 h 1911395"/>
              <a:gd name="connsiteX2512" fmla="*/ 1451464 w 3172727"/>
              <a:gd name="connsiteY2512" fmla="*/ 409960 h 1911395"/>
              <a:gd name="connsiteX2513" fmla="*/ 1451244 w 3172727"/>
              <a:gd name="connsiteY2513" fmla="*/ 407002 h 1911395"/>
              <a:gd name="connsiteX2514" fmla="*/ 1453765 w 3172727"/>
              <a:gd name="connsiteY2514" fmla="*/ 407550 h 1911395"/>
              <a:gd name="connsiteX2515" fmla="*/ 1463080 w 3172727"/>
              <a:gd name="connsiteY2515" fmla="*/ 416645 h 1911395"/>
              <a:gd name="connsiteX2516" fmla="*/ 1466367 w 3172727"/>
              <a:gd name="connsiteY2516" fmla="*/ 417193 h 1911395"/>
              <a:gd name="connsiteX2517" fmla="*/ 1471518 w 3172727"/>
              <a:gd name="connsiteY2517" fmla="*/ 421686 h 1911395"/>
              <a:gd name="connsiteX2518" fmla="*/ 1470422 w 3172727"/>
              <a:gd name="connsiteY2518" fmla="*/ 425302 h 1911395"/>
              <a:gd name="connsiteX2519" fmla="*/ 1471518 w 3172727"/>
              <a:gd name="connsiteY2519" fmla="*/ 428809 h 1911395"/>
              <a:gd name="connsiteX2520" fmla="*/ 1477874 w 3172727"/>
              <a:gd name="connsiteY2520" fmla="*/ 433960 h 1911395"/>
              <a:gd name="connsiteX2521" fmla="*/ 1478751 w 3172727"/>
              <a:gd name="connsiteY2521" fmla="*/ 443055 h 1911395"/>
              <a:gd name="connsiteX2522" fmla="*/ 1480613 w 3172727"/>
              <a:gd name="connsiteY2522" fmla="*/ 444699 h 1911395"/>
              <a:gd name="connsiteX2523" fmla="*/ 1480285 w 3172727"/>
              <a:gd name="connsiteY2523" fmla="*/ 442179 h 1911395"/>
              <a:gd name="connsiteX2524" fmla="*/ 1484668 w 3172727"/>
              <a:gd name="connsiteY2524" fmla="*/ 437466 h 1911395"/>
              <a:gd name="connsiteX2525" fmla="*/ 1487189 w 3172727"/>
              <a:gd name="connsiteY2525" fmla="*/ 436919 h 1911395"/>
              <a:gd name="connsiteX2526" fmla="*/ 1489599 w 3172727"/>
              <a:gd name="connsiteY2526" fmla="*/ 433302 h 1911395"/>
              <a:gd name="connsiteX2527" fmla="*/ 1487627 w 3172727"/>
              <a:gd name="connsiteY2527" fmla="*/ 431878 h 1911395"/>
              <a:gd name="connsiteX2528" fmla="*/ 1483792 w 3172727"/>
              <a:gd name="connsiteY2528" fmla="*/ 433741 h 1911395"/>
              <a:gd name="connsiteX2529" fmla="*/ 1480285 w 3172727"/>
              <a:gd name="connsiteY2529" fmla="*/ 432645 h 1911395"/>
              <a:gd name="connsiteX2530" fmla="*/ 1477216 w 3172727"/>
              <a:gd name="connsiteY2530" fmla="*/ 426617 h 1911395"/>
              <a:gd name="connsiteX2531" fmla="*/ 1483463 w 3172727"/>
              <a:gd name="connsiteY2531" fmla="*/ 420809 h 1911395"/>
              <a:gd name="connsiteX2532" fmla="*/ 1488504 w 3172727"/>
              <a:gd name="connsiteY2532" fmla="*/ 417851 h 1911395"/>
              <a:gd name="connsiteX2533" fmla="*/ 1490914 w 3172727"/>
              <a:gd name="connsiteY2533" fmla="*/ 414563 h 1911395"/>
              <a:gd name="connsiteX2534" fmla="*/ 1493983 w 3172727"/>
              <a:gd name="connsiteY2534" fmla="*/ 414563 h 1911395"/>
              <a:gd name="connsiteX2535" fmla="*/ 1495956 w 3172727"/>
              <a:gd name="connsiteY2535" fmla="*/ 411056 h 1911395"/>
              <a:gd name="connsiteX2536" fmla="*/ 1505928 w 3172727"/>
              <a:gd name="connsiteY2536" fmla="*/ 409193 h 1911395"/>
              <a:gd name="connsiteX2537" fmla="*/ 1521818 w 3172727"/>
              <a:gd name="connsiteY2537" fmla="*/ 405029 h 1911395"/>
              <a:gd name="connsiteX2538" fmla="*/ 1540995 w 3172727"/>
              <a:gd name="connsiteY2538" fmla="*/ 404262 h 1911395"/>
              <a:gd name="connsiteX2539" fmla="*/ 1555790 w 3172727"/>
              <a:gd name="connsiteY2539" fmla="*/ 397687 h 1911395"/>
              <a:gd name="connsiteX2540" fmla="*/ 1563022 w 3172727"/>
              <a:gd name="connsiteY2540" fmla="*/ 397468 h 1911395"/>
              <a:gd name="connsiteX2541" fmla="*/ 1569816 w 3172727"/>
              <a:gd name="connsiteY2541" fmla="*/ 399988 h 1911395"/>
              <a:gd name="connsiteX2542" fmla="*/ 1569488 w 3172727"/>
              <a:gd name="connsiteY2542" fmla="*/ 403824 h 1911395"/>
              <a:gd name="connsiteX2543" fmla="*/ 1567624 w 3172727"/>
              <a:gd name="connsiteY2543" fmla="*/ 404700 h 1911395"/>
              <a:gd name="connsiteX2544" fmla="*/ 1564556 w 3172727"/>
              <a:gd name="connsiteY2544" fmla="*/ 410399 h 1911395"/>
              <a:gd name="connsiteX2545" fmla="*/ 1567296 w 3172727"/>
              <a:gd name="connsiteY2545" fmla="*/ 419494 h 1911395"/>
              <a:gd name="connsiteX2546" fmla="*/ 1573652 w 3172727"/>
              <a:gd name="connsiteY2546" fmla="*/ 424645 h 1911395"/>
              <a:gd name="connsiteX2547" fmla="*/ 1594912 w 3172727"/>
              <a:gd name="connsiteY2547" fmla="*/ 425522 h 1911395"/>
              <a:gd name="connsiteX2548" fmla="*/ 1599076 w 3172727"/>
              <a:gd name="connsiteY2548" fmla="*/ 426837 h 1911395"/>
              <a:gd name="connsiteX2549" fmla="*/ 1600720 w 3172727"/>
              <a:gd name="connsiteY2549" fmla="*/ 425960 h 1911395"/>
              <a:gd name="connsiteX2550" fmla="*/ 1608391 w 3172727"/>
              <a:gd name="connsiteY2550" fmla="*/ 425960 h 1911395"/>
              <a:gd name="connsiteX2551" fmla="*/ 1614198 w 3172727"/>
              <a:gd name="connsiteY2551" fmla="*/ 428042 h 1911395"/>
              <a:gd name="connsiteX2552" fmla="*/ 1629103 w 3172727"/>
              <a:gd name="connsiteY2552" fmla="*/ 425631 h 1911395"/>
              <a:gd name="connsiteX2553" fmla="*/ 1639622 w 3172727"/>
              <a:gd name="connsiteY2553" fmla="*/ 419933 h 1911395"/>
              <a:gd name="connsiteX2554" fmla="*/ 1643349 w 3172727"/>
              <a:gd name="connsiteY2554" fmla="*/ 421248 h 1911395"/>
              <a:gd name="connsiteX2555" fmla="*/ 1648280 w 3172727"/>
              <a:gd name="connsiteY2555" fmla="*/ 420919 h 1911395"/>
              <a:gd name="connsiteX2556" fmla="*/ 1651129 w 3172727"/>
              <a:gd name="connsiteY2556" fmla="*/ 416316 h 1911395"/>
              <a:gd name="connsiteX2557" fmla="*/ 1649266 w 3172727"/>
              <a:gd name="connsiteY2557" fmla="*/ 412919 h 1911395"/>
              <a:gd name="connsiteX2558" fmla="*/ 1653759 w 3172727"/>
              <a:gd name="connsiteY2558" fmla="*/ 411823 h 1911395"/>
              <a:gd name="connsiteX2559" fmla="*/ 1658033 w 3172727"/>
              <a:gd name="connsiteY2559" fmla="*/ 413029 h 1911395"/>
              <a:gd name="connsiteX2560" fmla="*/ 1664608 w 3172727"/>
              <a:gd name="connsiteY2560" fmla="*/ 411166 h 1911395"/>
              <a:gd name="connsiteX2561" fmla="*/ 1666143 w 3172727"/>
              <a:gd name="connsiteY2561" fmla="*/ 414892 h 1911395"/>
              <a:gd name="connsiteX2562" fmla="*/ 1668553 w 3172727"/>
              <a:gd name="connsiteY2562" fmla="*/ 415659 h 1911395"/>
              <a:gd name="connsiteX2563" fmla="*/ 1671622 w 3172727"/>
              <a:gd name="connsiteY2563" fmla="*/ 410947 h 1911395"/>
              <a:gd name="connsiteX2564" fmla="*/ 1670088 w 3172727"/>
              <a:gd name="connsiteY2564" fmla="*/ 407330 h 1911395"/>
              <a:gd name="connsiteX2565" fmla="*/ 1666033 w 3172727"/>
              <a:gd name="connsiteY2565" fmla="*/ 403495 h 1911395"/>
              <a:gd name="connsiteX2566" fmla="*/ 1666581 w 3172727"/>
              <a:gd name="connsiteY2566" fmla="*/ 398783 h 1911395"/>
              <a:gd name="connsiteX2567" fmla="*/ 1664170 w 3172727"/>
              <a:gd name="connsiteY2567" fmla="*/ 395166 h 1911395"/>
              <a:gd name="connsiteX2568" fmla="*/ 1658800 w 3172727"/>
              <a:gd name="connsiteY2568" fmla="*/ 394070 h 1911395"/>
              <a:gd name="connsiteX2569" fmla="*/ 1658033 w 3172727"/>
              <a:gd name="connsiteY2569" fmla="*/ 387824 h 1911395"/>
              <a:gd name="connsiteX2570" fmla="*/ 1655512 w 3172727"/>
              <a:gd name="connsiteY2570" fmla="*/ 386728 h 1911395"/>
              <a:gd name="connsiteX2571" fmla="*/ 1654307 w 3172727"/>
              <a:gd name="connsiteY2571" fmla="*/ 381906 h 1911395"/>
              <a:gd name="connsiteX2572" fmla="*/ 1651020 w 3172727"/>
              <a:gd name="connsiteY2572" fmla="*/ 378181 h 1911395"/>
              <a:gd name="connsiteX2573" fmla="*/ 1650253 w 3172727"/>
              <a:gd name="connsiteY2573" fmla="*/ 372044 h 1911395"/>
              <a:gd name="connsiteX2574" fmla="*/ 1652773 w 3172727"/>
              <a:gd name="connsiteY2574" fmla="*/ 367551 h 1911395"/>
              <a:gd name="connsiteX2575" fmla="*/ 1653540 w 3172727"/>
              <a:gd name="connsiteY2575" fmla="*/ 370400 h 1911395"/>
              <a:gd name="connsiteX2576" fmla="*/ 1655842 w 3172727"/>
              <a:gd name="connsiteY2576" fmla="*/ 371825 h 1911395"/>
              <a:gd name="connsiteX2577" fmla="*/ 1661211 w 3172727"/>
              <a:gd name="connsiteY2577" fmla="*/ 367441 h 1911395"/>
              <a:gd name="connsiteX2578" fmla="*/ 1660115 w 3172727"/>
              <a:gd name="connsiteY2578" fmla="*/ 365578 h 1911395"/>
              <a:gd name="connsiteX2579" fmla="*/ 1659019 w 3172727"/>
              <a:gd name="connsiteY2579" fmla="*/ 361414 h 1911395"/>
              <a:gd name="connsiteX2580" fmla="*/ 1662855 w 3172727"/>
              <a:gd name="connsiteY2580" fmla="*/ 360976 h 1911395"/>
              <a:gd name="connsiteX2581" fmla="*/ 1668444 w 3172727"/>
              <a:gd name="connsiteY2581" fmla="*/ 365469 h 1911395"/>
              <a:gd name="connsiteX2582" fmla="*/ 1671293 w 3172727"/>
              <a:gd name="connsiteY2582" fmla="*/ 363386 h 1911395"/>
              <a:gd name="connsiteX2583" fmla="*/ 1672279 w 3172727"/>
              <a:gd name="connsiteY2583" fmla="*/ 359441 h 1911395"/>
              <a:gd name="connsiteX2584" fmla="*/ 1674142 w 3172727"/>
              <a:gd name="connsiteY2584" fmla="*/ 362291 h 1911395"/>
              <a:gd name="connsiteX2585" fmla="*/ 1680389 w 3172727"/>
              <a:gd name="connsiteY2585" fmla="*/ 362071 h 1911395"/>
              <a:gd name="connsiteX2586" fmla="*/ 1684005 w 3172727"/>
              <a:gd name="connsiteY2586" fmla="*/ 361304 h 1911395"/>
              <a:gd name="connsiteX2587" fmla="*/ 1685539 w 3172727"/>
              <a:gd name="connsiteY2587" fmla="*/ 358345 h 1911395"/>
              <a:gd name="connsiteX2588" fmla="*/ 1689923 w 3172727"/>
              <a:gd name="connsiteY2588" fmla="*/ 362948 h 1911395"/>
              <a:gd name="connsiteX2589" fmla="*/ 1693977 w 3172727"/>
              <a:gd name="connsiteY2589" fmla="*/ 364263 h 1911395"/>
              <a:gd name="connsiteX2590" fmla="*/ 1696936 w 3172727"/>
              <a:gd name="connsiteY2590" fmla="*/ 368208 h 1911395"/>
              <a:gd name="connsiteX2591" fmla="*/ 1699785 w 3172727"/>
              <a:gd name="connsiteY2591" fmla="*/ 365907 h 1911395"/>
              <a:gd name="connsiteX2592" fmla="*/ 1699566 w 3172727"/>
              <a:gd name="connsiteY2592" fmla="*/ 361414 h 1911395"/>
              <a:gd name="connsiteX2593" fmla="*/ 1703840 w 3172727"/>
              <a:gd name="connsiteY2593" fmla="*/ 362291 h 1911395"/>
              <a:gd name="connsiteX2594" fmla="*/ 1706579 w 3172727"/>
              <a:gd name="connsiteY2594" fmla="*/ 366893 h 1911395"/>
              <a:gd name="connsiteX2595" fmla="*/ 1703621 w 3172727"/>
              <a:gd name="connsiteY2595" fmla="*/ 369414 h 1911395"/>
              <a:gd name="connsiteX2596" fmla="*/ 1701539 w 3172727"/>
              <a:gd name="connsiteY2596" fmla="*/ 373468 h 1911395"/>
              <a:gd name="connsiteX2597" fmla="*/ 1703182 w 3172727"/>
              <a:gd name="connsiteY2597" fmla="*/ 374783 h 1911395"/>
              <a:gd name="connsiteX2598" fmla="*/ 1708552 w 3172727"/>
              <a:gd name="connsiteY2598" fmla="*/ 373578 h 1911395"/>
              <a:gd name="connsiteX2599" fmla="*/ 1709977 w 3172727"/>
              <a:gd name="connsiteY2599" fmla="*/ 374345 h 1911395"/>
              <a:gd name="connsiteX2600" fmla="*/ 1709977 w 3172727"/>
              <a:gd name="connsiteY2600" fmla="*/ 370838 h 1911395"/>
              <a:gd name="connsiteX2601" fmla="*/ 1712168 w 3172727"/>
              <a:gd name="connsiteY2601" fmla="*/ 369633 h 1911395"/>
              <a:gd name="connsiteX2602" fmla="*/ 1715347 w 3172727"/>
              <a:gd name="connsiteY2602" fmla="*/ 370400 h 1911395"/>
              <a:gd name="connsiteX2603" fmla="*/ 1713703 w 3172727"/>
              <a:gd name="connsiteY2603" fmla="*/ 365359 h 1911395"/>
              <a:gd name="connsiteX2604" fmla="*/ 1711073 w 3172727"/>
              <a:gd name="connsiteY2604" fmla="*/ 363167 h 1911395"/>
              <a:gd name="connsiteX2605" fmla="*/ 1712168 w 3172727"/>
              <a:gd name="connsiteY2605" fmla="*/ 360976 h 1911395"/>
              <a:gd name="connsiteX2606" fmla="*/ 1716552 w 3172727"/>
              <a:gd name="connsiteY2606" fmla="*/ 361195 h 1911395"/>
              <a:gd name="connsiteX2607" fmla="*/ 1723675 w 3172727"/>
              <a:gd name="connsiteY2607" fmla="*/ 359113 h 1911395"/>
              <a:gd name="connsiteX2608" fmla="*/ 1725976 w 3172727"/>
              <a:gd name="connsiteY2608" fmla="*/ 361304 h 1911395"/>
              <a:gd name="connsiteX2609" fmla="*/ 1728825 w 3172727"/>
              <a:gd name="connsiteY2609" fmla="*/ 359770 h 1911395"/>
              <a:gd name="connsiteX2610" fmla="*/ 1735400 w 3172727"/>
              <a:gd name="connsiteY2610" fmla="*/ 359770 h 1911395"/>
              <a:gd name="connsiteX2611" fmla="*/ 1735620 w 3172727"/>
              <a:gd name="connsiteY2611" fmla="*/ 363167 h 1911395"/>
              <a:gd name="connsiteX2612" fmla="*/ 1737044 w 3172727"/>
              <a:gd name="connsiteY2612" fmla="*/ 369523 h 1911395"/>
              <a:gd name="connsiteX2613" fmla="*/ 1738250 w 3172727"/>
              <a:gd name="connsiteY2613" fmla="*/ 366564 h 1911395"/>
              <a:gd name="connsiteX2614" fmla="*/ 1740551 w 3172727"/>
              <a:gd name="connsiteY2614" fmla="*/ 366345 h 1911395"/>
              <a:gd name="connsiteX2615" fmla="*/ 1744715 w 3172727"/>
              <a:gd name="connsiteY2615" fmla="*/ 362400 h 1911395"/>
              <a:gd name="connsiteX2616" fmla="*/ 1746578 w 3172727"/>
              <a:gd name="connsiteY2616" fmla="*/ 369085 h 1911395"/>
              <a:gd name="connsiteX2617" fmla="*/ 1749428 w 3172727"/>
              <a:gd name="connsiteY2617" fmla="*/ 369085 h 1911395"/>
              <a:gd name="connsiteX2618" fmla="*/ 1753920 w 3172727"/>
              <a:gd name="connsiteY2618" fmla="*/ 365797 h 1911395"/>
              <a:gd name="connsiteX2619" fmla="*/ 1758523 w 3172727"/>
              <a:gd name="connsiteY2619" fmla="*/ 369633 h 1911395"/>
              <a:gd name="connsiteX2620" fmla="*/ 1760057 w 3172727"/>
              <a:gd name="connsiteY2620" fmla="*/ 378948 h 1911395"/>
              <a:gd name="connsiteX2621" fmla="*/ 1763236 w 3172727"/>
              <a:gd name="connsiteY2621" fmla="*/ 373140 h 1911395"/>
              <a:gd name="connsiteX2622" fmla="*/ 1766085 w 3172727"/>
              <a:gd name="connsiteY2622" fmla="*/ 370729 h 1911395"/>
              <a:gd name="connsiteX2623" fmla="*/ 1768276 w 3172727"/>
              <a:gd name="connsiteY2623" fmla="*/ 372811 h 1911395"/>
              <a:gd name="connsiteX2624" fmla="*/ 1765646 w 3172727"/>
              <a:gd name="connsiteY2624" fmla="*/ 379057 h 1911395"/>
              <a:gd name="connsiteX2625" fmla="*/ 1769153 w 3172727"/>
              <a:gd name="connsiteY2625" fmla="*/ 382016 h 1911395"/>
              <a:gd name="connsiteX2626" fmla="*/ 1770797 w 3172727"/>
              <a:gd name="connsiteY2626" fmla="*/ 384098 h 1911395"/>
              <a:gd name="connsiteX2627" fmla="*/ 1775290 w 3172727"/>
              <a:gd name="connsiteY2627" fmla="*/ 384098 h 1911395"/>
              <a:gd name="connsiteX2628" fmla="*/ 1776605 w 3172727"/>
              <a:gd name="connsiteY2628" fmla="*/ 388701 h 1911395"/>
              <a:gd name="connsiteX2629" fmla="*/ 1778577 w 3172727"/>
              <a:gd name="connsiteY2629" fmla="*/ 386838 h 1911395"/>
              <a:gd name="connsiteX2630" fmla="*/ 1780441 w 3172727"/>
              <a:gd name="connsiteY2630" fmla="*/ 386290 h 1911395"/>
              <a:gd name="connsiteX2631" fmla="*/ 1782084 w 3172727"/>
              <a:gd name="connsiteY2631" fmla="*/ 391550 h 1911395"/>
              <a:gd name="connsiteX2632" fmla="*/ 1778468 w 3172727"/>
              <a:gd name="connsiteY2632" fmla="*/ 395495 h 1911395"/>
              <a:gd name="connsiteX2633" fmla="*/ 1779016 w 3172727"/>
              <a:gd name="connsiteY2633" fmla="*/ 401084 h 1911395"/>
              <a:gd name="connsiteX2634" fmla="*/ 1785591 w 3172727"/>
              <a:gd name="connsiteY2634" fmla="*/ 394509 h 1911395"/>
              <a:gd name="connsiteX2635" fmla="*/ 1789536 w 3172727"/>
              <a:gd name="connsiteY2635" fmla="*/ 394728 h 1911395"/>
              <a:gd name="connsiteX2636" fmla="*/ 1790303 w 3172727"/>
              <a:gd name="connsiteY2636" fmla="*/ 398235 h 1911395"/>
              <a:gd name="connsiteX2637" fmla="*/ 1781208 w 3172727"/>
              <a:gd name="connsiteY2637" fmla="*/ 406454 h 1911395"/>
              <a:gd name="connsiteX2638" fmla="*/ 1781865 w 3172727"/>
              <a:gd name="connsiteY2638" fmla="*/ 413029 h 1911395"/>
              <a:gd name="connsiteX2639" fmla="*/ 1789536 w 3172727"/>
              <a:gd name="connsiteY2639" fmla="*/ 414125 h 1911395"/>
              <a:gd name="connsiteX2640" fmla="*/ 1791618 w 3172727"/>
              <a:gd name="connsiteY2640" fmla="*/ 411495 h 1911395"/>
              <a:gd name="connsiteX2641" fmla="*/ 1794906 w 3172727"/>
              <a:gd name="connsiteY2641" fmla="*/ 409412 h 1911395"/>
              <a:gd name="connsiteX2642" fmla="*/ 1797755 w 3172727"/>
              <a:gd name="connsiteY2642" fmla="*/ 410947 h 1911395"/>
              <a:gd name="connsiteX2643" fmla="*/ 1798741 w 3172727"/>
              <a:gd name="connsiteY2643" fmla="*/ 415001 h 1911395"/>
              <a:gd name="connsiteX2644" fmla="*/ 1802138 w 3172727"/>
              <a:gd name="connsiteY2644" fmla="*/ 412919 h 1911395"/>
              <a:gd name="connsiteX2645" fmla="*/ 1807508 w 3172727"/>
              <a:gd name="connsiteY2645" fmla="*/ 418727 h 1911395"/>
              <a:gd name="connsiteX2646" fmla="*/ 1805865 w 3172727"/>
              <a:gd name="connsiteY2646" fmla="*/ 425960 h 1911395"/>
              <a:gd name="connsiteX2647" fmla="*/ 1810357 w 3172727"/>
              <a:gd name="connsiteY2647" fmla="*/ 425193 h 1911395"/>
              <a:gd name="connsiteX2648" fmla="*/ 1811453 w 3172727"/>
              <a:gd name="connsiteY2648" fmla="*/ 428809 h 1911395"/>
              <a:gd name="connsiteX2649" fmla="*/ 1815289 w 3172727"/>
              <a:gd name="connsiteY2649" fmla="*/ 427165 h 1911395"/>
              <a:gd name="connsiteX2650" fmla="*/ 1815837 w 3172727"/>
              <a:gd name="connsiteY2650" fmla="*/ 430782 h 1911395"/>
              <a:gd name="connsiteX2651" fmla="*/ 1811672 w 3172727"/>
              <a:gd name="connsiteY2651" fmla="*/ 438234 h 1911395"/>
              <a:gd name="connsiteX2652" fmla="*/ 1806412 w 3172727"/>
              <a:gd name="connsiteY2652" fmla="*/ 440425 h 1911395"/>
              <a:gd name="connsiteX2653" fmla="*/ 1802029 w 3172727"/>
              <a:gd name="connsiteY2653" fmla="*/ 437138 h 1911395"/>
              <a:gd name="connsiteX2654" fmla="*/ 1792714 w 3172727"/>
              <a:gd name="connsiteY2654" fmla="*/ 434727 h 1911395"/>
              <a:gd name="connsiteX2655" fmla="*/ 1782194 w 3172727"/>
              <a:gd name="connsiteY2655" fmla="*/ 434727 h 1911395"/>
              <a:gd name="connsiteX2656" fmla="*/ 1786358 w 3172727"/>
              <a:gd name="connsiteY2656" fmla="*/ 437466 h 1911395"/>
              <a:gd name="connsiteX2657" fmla="*/ 1788221 w 3172727"/>
              <a:gd name="connsiteY2657" fmla="*/ 442507 h 1911395"/>
              <a:gd name="connsiteX2658" fmla="*/ 1797536 w 3172727"/>
              <a:gd name="connsiteY2658" fmla="*/ 443603 h 1911395"/>
              <a:gd name="connsiteX2659" fmla="*/ 1799399 w 3172727"/>
              <a:gd name="connsiteY2659" fmla="*/ 447220 h 1911395"/>
              <a:gd name="connsiteX2660" fmla="*/ 1808275 w 3172727"/>
              <a:gd name="connsiteY2660" fmla="*/ 453904 h 1911395"/>
              <a:gd name="connsiteX2661" fmla="*/ 1817152 w 3172727"/>
              <a:gd name="connsiteY2661" fmla="*/ 456315 h 1911395"/>
              <a:gd name="connsiteX2662" fmla="*/ 1822850 w 3172727"/>
              <a:gd name="connsiteY2662" fmla="*/ 452480 h 1911395"/>
              <a:gd name="connsiteX2663" fmla="*/ 1823179 w 3172727"/>
              <a:gd name="connsiteY2663" fmla="*/ 447548 h 1911395"/>
              <a:gd name="connsiteX2664" fmla="*/ 1818686 w 3172727"/>
              <a:gd name="connsiteY2664" fmla="*/ 443165 h 1911395"/>
              <a:gd name="connsiteX2665" fmla="*/ 1817261 w 3172727"/>
              <a:gd name="connsiteY2665" fmla="*/ 440096 h 1911395"/>
              <a:gd name="connsiteX2666" fmla="*/ 1818686 w 3172727"/>
              <a:gd name="connsiteY2666" fmla="*/ 440096 h 1911395"/>
              <a:gd name="connsiteX2667" fmla="*/ 1824165 w 3172727"/>
              <a:gd name="connsiteY2667" fmla="*/ 445576 h 1911395"/>
              <a:gd name="connsiteX2668" fmla="*/ 1829863 w 3172727"/>
              <a:gd name="connsiteY2668" fmla="*/ 448315 h 1911395"/>
              <a:gd name="connsiteX2669" fmla="*/ 1833151 w 3172727"/>
              <a:gd name="connsiteY2669" fmla="*/ 450507 h 1911395"/>
              <a:gd name="connsiteX2670" fmla="*/ 1828987 w 3172727"/>
              <a:gd name="connsiteY2670" fmla="*/ 450178 h 1911395"/>
              <a:gd name="connsiteX2671" fmla="*/ 1819563 w 3172727"/>
              <a:gd name="connsiteY2671" fmla="*/ 459055 h 1911395"/>
              <a:gd name="connsiteX2672" fmla="*/ 1821754 w 3172727"/>
              <a:gd name="connsiteY2672" fmla="*/ 462014 h 1911395"/>
              <a:gd name="connsiteX2673" fmla="*/ 1825918 w 3172727"/>
              <a:gd name="connsiteY2673" fmla="*/ 462562 h 1911395"/>
              <a:gd name="connsiteX2674" fmla="*/ 1828987 w 3172727"/>
              <a:gd name="connsiteY2674" fmla="*/ 460151 h 1911395"/>
              <a:gd name="connsiteX2675" fmla="*/ 1832055 w 3172727"/>
              <a:gd name="connsiteY2675" fmla="*/ 460151 h 1911395"/>
              <a:gd name="connsiteX2676" fmla="*/ 1847726 w 3172727"/>
              <a:gd name="connsiteY2676" fmla="*/ 474506 h 1911395"/>
              <a:gd name="connsiteX2677" fmla="*/ 1851780 w 3172727"/>
              <a:gd name="connsiteY2677" fmla="*/ 476150 h 1911395"/>
              <a:gd name="connsiteX2678" fmla="*/ 1856712 w 3172727"/>
              <a:gd name="connsiteY2678" fmla="*/ 482506 h 1911395"/>
              <a:gd name="connsiteX2679" fmla="*/ 1868218 w 3172727"/>
              <a:gd name="connsiteY2679" fmla="*/ 483602 h 1911395"/>
              <a:gd name="connsiteX2680" fmla="*/ 1875122 w 3172727"/>
              <a:gd name="connsiteY2680" fmla="*/ 491602 h 1911395"/>
              <a:gd name="connsiteX2681" fmla="*/ 1882245 w 3172727"/>
              <a:gd name="connsiteY2681" fmla="*/ 493246 h 1911395"/>
              <a:gd name="connsiteX2682" fmla="*/ 1883890 w 3172727"/>
              <a:gd name="connsiteY2682" fmla="*/ 490177 h 1911395"/>
              <a:gd name="connsiteX2683" fmla="*/ 1882026 w 3172727"/>
              <a:gd name="connsiteY2683" fmla="*/ 486890 h 1911395"/>
              <a:gd name="connsiteX2684" fmla="*/ 1884547 w 3172727"/>
              <a:gd name="connsiteY2684" fmla="*/ 485027 h 1911395"/>
              <a:gd name="connsiteX2685" fmla="*/ 1888711 w 3172727"/>
              <a:gd name="connsiteY2685" fmla="*/ 489410 h 1911395"/>
              <a:gd name="connsiteX2686" fmla="*/ 1889807 w 3172727"/>
              <a:gd name="connsiteY2686" fmla="*/ 493246 h 1911395"/>
              <a:gd name="connsiteX2687" fmla="*/ 1892766 w 3172727"/>
              <a:gd name="connsiteY2687" fmla="*/ 497629 h 1911395"/>
              <a:gd name="connsiteX2688" fmla="*/ 1895724 w 3172727"/>
              <a:gd name="connsiteY2688" fmla="*/ 497410 h 1911395"/>
              <a:gd name="connsiteX2689" fmla="*/ 1897039 w 3172727"/>
              <a:gd name="connsiteY2689" fmla="*/ 491931 h 1911395"/>
              <a:gd name="connsiteX2690" fmla="*/ 1892108 w 3172727"/>
              <a:gd name="connsiteY2690" fmla="*/ 466397 h 1911395"/>
              <a:gd name="connsiteX2691" fmla="*/ 1887067 w 3172727"/>
              <a:gd name="connsiteY2691" fmla="*/ 454891 h 1911395"/>
              <a:gd name="connsiteX2692" fmla="*/ 1880273 w 3172727"/>
              <a:gd name="connsiteY2692" fmla="*/ 440535 h 1911395"/>
              <a:gd name="connsiteX2693" fmla="*/ 1878848 w 3172727"/>
              <a:gd name="connsiteY2693" fmla="*/ 427823 h 1911395"/>
              <a:gd name="connsiteX2694" fmla="*/ 1875232 w 3172727"/>
              <a:gd name="connsiteY2694" fmla="*/ 420042 h 1911395"/>
              <a:gd name="connsiteX2695" fmla="*/ 1874684 w 3172727"/>
              <a:gd name="connsiteY2695" fmla="*/ 416426 h 1911395"/>
              <a:gd name="connsiteX2696" fmla="*/ 1879068 w 3172727"/>
              <a:gd name="connsiteY2696" fmla="*/ 418289 h 1911395"/>
              <a:gd name="connsiteX2697" fmla="*/ 1882026 w 3172727"/>
              <a:gd name="connsiteY2697" fmla="*/ 424426 h 1911395"/>
              <a:gd name="connsiteX2698" fmla="*/ 1887287 w 3172727"/>
              <a:gd name="connsiteY2698" fmla="*/ 430015 h 1911395"/>
              <a:gd name="connsiteX2699" fmla="*/ 1893094 w 3172727"/>
              <a:gd name="connsiteY2699" fmla="*/ 431439 h 1911395"/>
              <a:gd name="connsiteX2700" fmla="*/ 1898245 w 3172727"/>
              <a:gd name="connsiteY2700" fmla="*/ 437247 h 1911395"/>
              <a:gd name="connsiteX2701" fmla="*/ 1907122 w 3172727"/>
              <a:gd name="connsiteY2701" fmla="*/ 438124 h 1911395"/>
              <a:gd name="connsiteX2702" fmla="*/ 1926080 w 3172727"/>
              <a:gd name="connsiteY2702" fmla="*/ 435932 h 1911395"/>
              <a:gd name="connsiteX2703" fmla="*/ 1930244 w 3172727"/>
              <a:gd name="connsiteY2703" fmla="*/ 437576 h 1911395"/>
              <a:gd name="connsiteX2704" fmla="*/ 1933861 w 3172727"/>
              <a:gd name="connsiteY2704" fmla="*/ 435713 h 1911395"/>
              <a:gd name="connsiteX2705" fmla="*/ 1938573 w 3172727"/>
              <a:gd name="connsiteY2705" fmla="*/ 439768 h 1911395"/>
              <a:gd name="connsiteX2706" fmla="*/ 1939449 w 3172727"/>
              <a:gd name="connsiteY2706" fmla="*/ 438453 h 1911395"/>
              <a:gd name="connsiteX2707" fmla="*/ 1935833 w 3172727"/>
              <a:gd name="connsiteY2707" fmla="*/ 432973 h 1911395"/>
              <a:gd name="connsiteX2708" fmla="*/ 1936929 w 3172727"/>
              <a:gd name="connsiteY2708" fmla="*/ 429905 h 1911395"/>
              <a:gd name="connsiteX2709" fmla="*/ 1933312 w 3172727"/>
              <a:gd name="connsiteY2709" fmla="*/ 426398 h 1911395"/>
              <a:gd name="connsiteX2710" fmla="*/ 1935285 w 3172727"/>
              <a:gd name="connsiteY2710" fmla="*/ 423987 h 1911395"/>
              <a:gd name="connsiteX2711" fmla="*/ 1936052 w 3172727"/>
              <a:gd name="connsiteY2711" fmla="*/ 419385 h 1911395"/>
              <a:gd name="connsiteX2712" fmla="*/ 1952271 w 3172727"/>
              <a:gd name="connsiteY2712" fmla="*/ 412700 h 1911395"/>
              <a:gd name="connsiteX2713" fmla="*/ 1954791 w 3172727"/>
              <a:gd name="connsiteY2713" fmla="*/ 414015 h 1911395"/>
              <a:gd name="connsiteX2714" fmla="*/ 1958846 w 3172727"/>
              <a:gd name="connsiteY2714" fmla="*/ 413248 h 1911395"/>
              <a:gd name="connsiteX2715" fmla="*/ 1963887 w 3172727"/>
              <a:gd name="connsiteY2715" fmla="*/ 416207 h 1911395"/>
              <a:gd name="connsiteX2716" fmla="*/ 1971339 w 3172727"/>
              <a:gd name="connsiteY2716" fmla="*/ 416207 h 1911395"/>
              <a:gd name="connsiteX2717" fmla="*/ 1977037 w 3172727"/>
              <a:gd name="connsiteY2717" fmla="*/ 421796 h 1911395"/>
              <a:gd name="connsiteX2718" fmla="*/ 1982735 w 3172727"/>
              <a:gd name="connsiteY2718" fmla="*/ 423439 h 1911395"/>
              <a:gd name="connsiteX2719" fmla="*/ 1985804 w 3172727"/>
              <a:gd name="connsiteY2719" fmla="*/ 428480 h 1911395"/>
              <a:gd name="connsiteX2720" fmla="*/ 1993804 w 3172727"/>
              <a:gd name="connsiteY2720" fmla="*/ 428700 h 1911395"/>
              <a:gd name="connsiteX2721" fmla="*/ 1996324 w 3172727"/>
              <a:gd name="connsiteY2721" fmla="*/ 433412 h 1911395"/>
              <a:gd name="connsiteX2722" fmla="*/ 2007064 w 3172727"/>
              <a:gd name="connsiteY2722" fmla="*/ 433412 h 1911395"/>
              <a:gd name="connsiteX2723" fmla="*/ 2000270 w 3172727"/>
              <a:gd name="connsiteY2723" fmla="*/ 429576 h 1911395"/>
              <a:gd name="connsiteX2724" fmla="*/ 1999941 w 3172727"/>
              <a:gd name="connsiteY2724" fmla="*/ 427165 h 1911395"/>
              <a:gd name="connsiteX2725" fmla="*/ 2006516 w 3172727"/>
              <a:gd name="connsiteY2725" fmla="*/ 429028 h 1911395"/>
              <a:gd name="connsiteX2726" fmla="*/ 2010899 w 3172727"/>
              <a:gd name="connsiteY2726" fmla="*/ 425522 h 1911395"/>
              <a:gd name="connsiteX2727" fmla="*/ 2005639 w 3172727"/>
              <a:gd name="connsiteY2727" fmla="*/ 422782 h 1911395"/>
              <a:gd name="connsiteX2728" fmla="*/ 2009474 w 3172727"/>
              <a:gd name="connsiteY2728" fmla="*/ 419494 h 1911395"/>
              <a:gd name="connsiteX2729" fmla="*/ 2005310 w 3172727"/>
              <a:gd name="connsiteY2729" fmla="*/ 415111 h 1911395"/>
              <a:gd name="connsiteX2730" fmla="*/ 1999173 w 3172727"/>
              <a:gd name="connsiteY2730" fmla="*/ 418398 h 1911395"/>
              <a:gd name="connsiteX2731" fmla="*/ 1993694 w 3172727"/>
              <a:gd name="connsiteY2731" fmla="*/ 416974 h 1911395"/>
              <a:gd name="connsiteX2732" fmla="*/ 1992927 w 3172727"/>
              <a:gd name="connsiteY2732" fmla="*/ 409303 h 1911395"/>
              <a:gd name="connsiteX2733" fmla="*/ 1990736 w 3172727"/>
              <a:gd name="connsiteY2733" fmla="*/ 403824 h 1911395"/>
              <a:gd name="connsiteX2734" fmla="*/ 1993694 w 3172727"/>
              <a:gd name="connsiteY2734" fmla="*/ 401413 h 1911395"/>
              <a:gd name="connsiteX2735" fmla="*/ 1996653 w 3172727"/>
              <a:gd name="connsiteY2735" fmla="*/ 403933 h 1911395"/>
              <a:gd name="connsiteX2736" fmla="*/ 2000817 w 3172727"/>
              <a:gd name="connsiteY2736" fmla="*/ 401194 h 1911395"/>
              <a:gd name="connsiteX2737" fmla="*/ 1998297 w 3172727"/>
              <a:gd name="connsiteY2737" fmla="*/ 397358 h 1911395"/>
              <a:gd name="connsiteX2738" fmla="*/ 2001913 w 3172727"/>
              <a:gd name="connsiteY2738" fmla="*/ 396043 h 1911395"/>
              <a:gd name="connsiteX2739" fmla="*/ 2009365 w 3172727"/>
              <a:gd name="connsiteY2739" fmla="*/ 401741 h 1911395"/>
              <a:gd name="connsiteX2740" fmla="*/ 2011338 w 3172727"/>
              <a:gd name="connsiteY2740" fmla="*/ 407002 h 1911395"/>
              <a:gd name="connsiteX2741" fmla="*/ 2014406 w 3172727"/>
              <a:gd name="connsiteY2741" fmla="*/ 405906 h 1911395"/>
              <a:gd name="connsiteX2742" fmla="*/ 2017146 w 3172727"/>
              <a:gd name="connsiteY2742" fmla="*/ 408317 h 1911395"/>
              <a:gd name="connsiteX2743" fmla="*/ 2020105 w 3172727"/>
              <a:gd name="connsiteY2743" fmla="*/ 406673 h 1911395"/>
              <a:gd name="connsiteX2744" fmla="*/ 2018461 w 3172727"/>
              <a:gd name="connsiteY2744" fmla="*/ 400974 h 1911395"/>
              <a:gd name="connsiteX2745" fmla="*/ 2023502 w 3172727"/>
              <a:gd name="connsiteY2745" fmla="*/ 399002 h 1911395"/>
              <a:gd name="connsiteX2746" fmla="*/ 2027118 w 3172727"/>
              <a:gd name="connsiteY2746" fmla="*/ 401522 h 1911395"/>
              <a:gd name="connsiteX2747" fmla="*/ 2028433 w 3172727"/>
              <a:gd name="connsiteY2747" fmla="*/ 397139 h 1911395"/>
              <a:gd name="connsiteX2748" fmla="*/ 2020981 w 3172727"/>
              <a:gd name="connsiteY2748" fmla="*/ 388372 h 1911395"/>
              <a:gd name="connsiteX2749" fmla="*/ 2015173 w 3172727"/>
              <a:gd name="connsiteY2749" fmla="*/ 387824 h 1911395"/>
              <a:gd name="connsiteX2750" fmla="*/ 2009365 w 3172727"/>
              <a:gd name="connsiteY2750" fmla="*/ 381797 h 1911395"/>
              <a:gd name="connsiteX2751" fmla="*/ 2010461 w 3172727"/>
              <a:gd name="connsiteY2751" fmla="*/ 376318 h 1911395"/>
              <a:gd name="connsiteX2752" fmla="*/ 2007940 w 3172727"/>
              <a:gd name="connsiteY2752" fmla="*/ 372482 h 1911395"/>
              <a:gd name="connsiteX2753" fmla="*/ 2002900 w 3172727"/>
              <a:gd name="connsiteY2753" fmla="*/ 374674 h 1911395"/>
              <a:gd name="connsiteX2754" fmla="*/ 1997968 w 3172727"/>
              <a:gd name="connsiteY2754" fmla="*/ 373359 h 1911395"/>
              <a:gd name="connsiteX2755" fmla="*/ 2003995 w 3172727"/>
              <a:gd name="connsiteY2755" fmla="*/ 369852 h 1911395"/>
              <a:gd name="connsiteX2756" fmla="*/ 2001803 w 3172727"/>
              <a:gd name="connsiteY2756" fmla="*/ 365688 h 1911395"/>
              <a:gd name="connsiteX2757" fmla="*/ 2002900 w 3172727"/>
              <a:gd name="connsiteY2757" fmla="*/ 364373 h 1911395"/>
              <a:gd name="connsiteX2758" fmla="*/ 1999064 w 3172727"/>
              <a:gd name="connsiteY2758" fmla="*/ 358565 h 1911395"/>
              <a:gd name="connsiteX2759" fmla="*/ 2007283 w 3172727"/>
              <a:gd name="connsiteY2759" fmla="*/ 358345 h 1911395"/>
              <a:gd name="connsiteX2760" fmla="*/ 2008927 w 3172727"/>
              <a:gd name="connsiteY2760" fmla="*/ 349579 h 1911395"/>
              <a:gd name="connsiteX2761" fmla="*/ 2000050 w 3172727"/>
              <a:gd name="connsiteY2761" fmla="*/ 352318 h 1911395"/>
              <a:gd name="connsiteX2762" fmla="*/ 1995009 w 3172727"/>
              <a:gd name="connsiteY2762" fmla="*/ 357469 h 1911395"/>
              <a:gd name="connsiteX2763" fmla="*/ 1994133 w 3172727"/>
              <a:gd name="connsiteY2763" fmla="*/ 362729 h 1911395"/>
              <a:gd name="connsiteX2764" fmla="*/ 1985585 w 3172727"/>
              <a:gd name="connsiteY2764" fmla="*/ 360318 h 1911395"/>
              <a:gd name="connsiteX2765" fmla="*/ 1980544 w 3172727"/>
              <a:gd name="connsiteY2765" fmla="*/ 351003 h 1911395"/>
              <a:gd name="connsiteX2766" fmla="*/ 1983283 w 3172727"/>
              <a:gd name="connsiteY2766" fmla="*/ 346401 h 1911395"/>
              <a:gd name="connsiteX2767" fmla="*/ 1984160 w 3172727"/>
              <a:gd name="connsiteY2767" fmla="*/ 339716 h 1911395"/>
              <a:gd name="connsiteX2768" fmla="*/ 1992379 w 3172727"/>
              <a:gd name="connsiteY2768" fmla="*/ 336648 h 1911395"/>
              <a:gd name="connsiteX2769" fmla="*/ 1997420 w 3172727"/>
              <a:gd name="connsiteY2769" fmla="*/ 337415 h 1911395"/>
              <a:gd name="connsiteX2770" fmla="*/ 2005749 w 3172727"/>
              <a:gd name="connsiteY2770" fmla="*/ 329634 h 1911395"/>
              <a:gd name="connsiteX2771" fmla="*/ 2006297 w 3172727"/>
              <a:gd name="connsiteY2771" fmla="*/ 326127 h 1911395"/>
              <a:gd name="connsiteX2772" fmla="*/ 2001365 w 3172727"/>
              <a:gd name="connsiteY2772" fmla="*/ 320319 h 1911395"/>
              <a:gd name="connsiteX2773" fmla="*/ 1996763 w 3172727"/>
              <a:gd name="connsiteY2773" fmla="*/ 321086 h 1911395"/>
              <a:gd name="connsiteX2774" fmla="*/ 1992269 w 3172727"/>
              <a:gd name="connsiteY2774" fmla="*/ 319223 h 1911395"/>
              <a:gd name="connsiteX2775" fmla="*/ 1984050 w 3172727"/>
              <a:gd name="connsiteY2775" fmla="*/ 319223 h 1911395"/>
              <a:gd name="connsiteX2776" fmla="*/ 1978791 w 3172727"/>
              <a:gd name="connsiteY2776" fmla="*/ 312867 h 1911395"/>
              <a:gd name="connsiteX2777" fmla="*/ 1985695 w 3172727"/>
              <a:gd name="connsiteY2777" fmla="*/ 310128 h 1911395"/>
              <a:gd name="connsiteX2778" fmla="*/ 1995119 w 3172727"/>
              <a:gd name="connsiteY2778" fmla="*/ 308703 h 1911395"/>
              <a:gd name="connsiteX2779" fmla="*/ 2005859 w 3172727"/>
              <a:gd name="connsiteY2779" fmla="*/ 313415 h 1911395"/>
              <a:gd name="connsiteX2780" fmla="*/ 2015831 w 3172727"/>
              <a:gd name="connsiteY2780" fmla="*/ 311443 h 1911395"/>
              <a:gd name="connsiteX2781" fmla="*/ 2032049 w 3172727"/>
              <a:gd name="connsiteY2781" fmla="*/ 311114 h 1911395"/>
              <a:gd name="connsiteX2782" fmla="*/ 2059884 w 3172727"/>
              <a:gd name="connsiteY2782" fmla="*/ 309141 h 1911395"/>
              <a:gd name="connsiteX2783" fmla="*/ 2064487 w 3172727"/>
              <a:gd name="connsiteY2783" fmla="*/ 306402 h 1911395"/>
              <a:gd name="connsiteX2784" fmla="*/ 2085089 w 3172727"/>
              <a:gd name="connsiteY2784" fmla="*/ 306073 h 1911395"/>
              <a:gd name="connsiteX2785" fmla="*/ 2094403 w 3172727"/>
              <a:gd name="connsiteY2785" fmla="*/ 307169 h 1911395"/>
              <a:gd name="connsiteX2786" fmla="*/ 2101307 w 3172727"/>
              <a:gd name="connsiteY2786" fmla="*/ 306073 h 1911395"/>
              <a:gd name="connsiteX2787" fmla="*/ 2112923 w 3172727"/>
              <a:gd name="connsiteY2787" fmla="*/ 306292 h 1911395"/>
              <a:gd name="connsiteX2788" fmla="*/ 2106677 w 3172727"/>
              <a:gd name="connsiteY2788" fmla="*/ 308265 h 1911395"/>
              <a:gd name="connsiteX2789" fmla="*/ 2090678 w 3172727"/>
              <a:gd name="connsiteY2789" fmla="*/ 315388 h 1911395"/>
              <a:gd name="connsiteX2790" fmla="*/ 2085417 w 3172727"/>
              <a:gd name="connsiteY2790" fmla="*/ 312648 h 1911395"/>
              <a:gd name="connsiteX2791" fmla="*/ 2082897 w 3172727"/>
              <a:gd name="connsiteY2791" fmla="*/ 313525 h 1911395"/>
              <a:gd name="connsiteX2792" fmla="*/ 2077747 w 3172727"/>
              <a:gd name="connsiteY2792" fmla="*/ 311552 h 1911395"/>
              <a:gd name="connsiteX2793" fmla="*/ 2074678 w 3172727"/>
              <a:gd name="connsiteY2793" fmla="*/ 321744 h 1911395"/>
              <a:gd name="connsiteX2794" fmla="*/ 2079610 w 3172727"/>
              <a:gd name="connsiteY2794" fmla="*/ 327223 h 1911395"/>
              <a:gd name="connsiteX2795" fmla="*/ 2075555 w 3172727"/>
              <a:gd name="connsiteY2795" fmla="*/ 328867 h 1911395"/>
              <a:gd name="connsiteX2796" fmla="*/ 2074459 w 3172727"/>
              <a:gd name="connsiteY2796" fmla="*/ 332483 h 1911395"/>
              <a:gd name="connsiteX2797" fmla="*/ 2079171 w 3172727"/>
              <a:gd name="connsiteY2797" fmla="*/ 335442 h 1911395"/>
              <a:gd name="connsiteX2798" fmla="*/ 2086294 w 3172727"/>
              <a:gd name="connsiteY2798" fmla="*/ 330292 h 1911395"/>
              <a:gd name="connsiteX2799" fmla="*/ 2086623 w 3172727"/>
              <a:gd name="connsiteY2799" fmla="*/ 325141 h 1911395"/>
              <a:gd name="connsiteX2800" fmla="*/ 2099225 w 3172727"/>
              <a:gd name="connsiteY2800" fmla="*/ 316593 h 1911395"/>
              <a:gd name="connsiteX2801" fmla="*/ 2115444 w 3172727"/>
              <a:gd name="connsiteY2801" fmla="*/ 310237 h 1911395"/>
              <a:gd name="connsiteX2802" fmla="*/ 2117855 w 3172727"/>
              <a:gd name="connsiteY2802" fmla="*/ 319004 h 1911395"/>
              <a:gd name="connsiteX2803" fmla="*/ 2118622 w 3172727"/>
              <a:gd name="connsiteY2803" fmla="*/ 331387 h 1911395"/>
              <a:gd name="connsiteX2804" fmla="*/ 2117197 w 3172727"/>
              <a:gd name="connsiteY2804" fmla="*/ 334127 h 1911395"/>
              <a:gd name="connsiteX2805" fmla="*/ 2114238 w 3172727"/>
              <a:gd name="connsiteY2805" fmla="*/ 326346 h 1911395"/>
              <a:gd name="connsiteX2806" fmla="*/ 2109526 w 3172727"/>
              <a:gd name="connsiteY2806" fmla="*/ 321744 h 1911395"/>
              <a:gd name="connsiteX2807" fmla="*/ 2109307 w 3172727"/>
              <a:gd name="connsiteY2807" fmla="*/ 316703 h 1911395"/>
              <a:gd name="connsiteX2808" fmla="*/ 2104376 w 3172727"/>
              <a:gd name="connsiteY2808" fmla="*/ 321086 h 1911395"/>
              <a:gd name="connsiteX2809" fmla="*/ 2101088 w 3172727"/>
              <a:gd name="connsiteY2809" fmla="*/ 319771 h 1911395"/>
              <a:gd name="connsiteX2810" fmla="*/ 2104157 w 3172727"/>
              <a:gd name="connsiteY2810" fmla="*/ 328319 h 1911395"/>
              <a:gd name="connsiteX2811" fmla="*/ 2109088 w 3172727"/>
              <a:gd name="connsiteY2811" fmla="*/ 330292 h 1911395"/>
              <a:gd name="connsiteX2812" fmla="*/ 2110841 w 3172727"/>
              <a:gd name="connsiteY2812" fmla="*/ 339935 h 1911395"/>
              <a:gd name="connsiteX2813" fmla="*/ 2107335 w 3172727"/>
              <a:gd name="connsiteY2813" fmla="*/ 347606 h 1911395"/>
              <a:gd name="connsiteX2814" fmla="*/ 2104047 w 3172727"/>
              <a:gd name="connsiteY2814" fmla="*/ 346181 h 1911395"/>
              <a:gd name="connsiteX2815" fmla="*/ 2100540 w 3172727"/>
              <a:gd name="connsiteY2815" fmla="*/ 349140 h 1911395"/>
              <a:gd name="connsiteX2816" fmla="*/ 2106129 w 3172727"/>
              <a:gd name="connsiteY2816" fmla="*/ 352976 h 1911395"/>
              <a:gd name="connsiteX2817" fmla="*/ 2105801 w 3172727"/>
              <a:gd name="connsiteY2817" fmla="*/ 356263 h 1911395"/>
              <a:gd name="connsiteX2818" fmla="*/ 2107992 w 3172727"/>
              <a:gd name="connsiteY2818" fmla="*/ 358674 h 1911395"/>
              <a:gd name="connsiteX2819" fmla="*/ 2112047 w 3172727"/>
              <a:gd name="connsiteY2819" fmla="*/ 358674 h 1911395"/>
              <a:gd name="connsiteX2820" fmla="*/ 2118184 w 3172727"/>
              <a:gd name="connsiteY2820" fmla="*/ 353743 h 1911395"/>
              <a:gd name="connsiteX2821" fmla="*/ 2118184 w 3172727"/>
              <a:gd name="connsiteY2821" fmla="*/ 347387 h 1911395"/>
              <a:gd name="connsiteX2822" fmla="*/ 2122896 w 3172727"/>
              <a:gd name="connsiteY2822" fmla="*/ 340264 h 1911395"/>
              <a:gd name="connsiteX2823" fmla="*/ 2121033 w 3172727"/>
              <a:gd name="connsiteY2823" fmla="*/ 335661 h 1911395"/>
              <a:gd name="connsiteX2824" fmla="*/ 2121581 w 3172727"/>
              <a:gd name="connsiteY2824" fmla="*/ 329086 h 1911395"/>
              <a:gd name="connsiteX2825" fmla="*/ 2119718 w 3172727"/>
              <a:gd name="connsiteY2825" fmla="*/ 304539 h 1911395"/>
              <a:gd name="connsiteX2826" fmla="*/ 2128046 w 3172727"/>
              <a:gd name="connsiteY2826" fmla="*/ 297854 h 1911395"/>
              <a:gd name="connsiteX2827" fmla="*/ 2140759 w 3172727"/>
              <a:gd name="connsiteY2827" fmla="*/ 295114 h 1911395"/>
              <a:gd name="connsiteX2828" fmla="*/ 2154785 w 3172727"/>
              <a:gd name="connsiteY2828" fmla="*/ 291498 h 1911395"/>
              <a:gd name="connsiteX2829" fmla="*/ 2167716 w 3172727"/>
              <a:gd name="connsiteY2829" fmla="*/ 293142 h 1911395"/>
              <a:gd name="connsiteX2830" fmla="*/ 2183716 w 3172727"/>
              <a:gd name="connsiteY2830" fmla="*/ 298950 h 1911395"/>
              <a:gd name="connsiteX2831" fmla="*/ 2191716 w 3172727"/>
              <a:gd name="connsiteY2831" fmla="*/ 309470 h 1911395"/>
              <a:gd name="connsiteX2832" fmla="*/ 2190949 w 3172727"/>
              <a:gd name="connsiteY2832" fmla="*/ 314950 h 1911395"/>
              <a:gd name="connsiteX2833" fmla="*/ 2186894 w 3172727"/>
              <a:gd name="connsiteY2833" fmla="*/ 317908 h 1911395"/>
              <a:gd name="connsiteX2834" fmla="*/ 2178127 w 3172727"/>
              <a:gd name="connsiteY2834" fmla="*/ 311224 h 1911395"/>
              <a:gd name="connsiteX2835" fmla="*/ 2177250 w 3172727"/>
              <a:gd name="connsiteY2835" fmla="*/ 312648 h 1911395"/>
              <a:gd name="connsiteX2836" fmla="*/ 2178894 w 3172727"/>
              <a:gd name="connsiteY2836" fmla="*/ 317689 h 1911395"/>
              <a:gd name="connsiteX2837" fmla="*/ 2178565 w 3172727"/>
              <a:gd name="connsiteY2837" fmla="*/ 322401 h 1911395"/>
              <a:gd name="connsiteX2838" fmla="*/ 2179662 w 3172727"/>
              <a:gd name="connsiteY2838" fmla="*/ 327004 h 1911395"/>
              <a:gd name="connsiteX2839" fmla="*/ 2175497 w 3172727"/>
              <a:gd name="connsiteY2839" fmla="*/ 330511 h 1911395"/>
              <a:gd name="connsiteX2840" fmla="*/ 2179004 w 3172727"/>
              <a:gd name="connsiteY2840" fmla="*/ 331935 h 1911395"/>
              <a:gd name="connsiteX2841" fmla="*/ 2184264 w 3172727"/>
              <a:gd name="connsiteY2841" fmla="*/ 328648 h 1911395"/>
              <a:gd name="connsiteX2842" fmla="*/ 2192483 w 3172727"/>
              <a:gd name="connsiteY2842" fmla="*/ 328100 h 1911395"/>
              <a:gd name="connsiteX2843" fmla="*/ 2197414 w 3172727"/>
              <a:gd name="connsiteY2843" fmla="*/ 323168 h 1911395"/>
              <a:gd name="connsiteX2844" fmla="*/ 2199606 w 3172727"/>
              <a:gd name="connsiteY2844" fmla="*/ 330292 h 1911395"/>
              <a:gd name="connsiteX2845" fmla="*/ 2202346 w 3172727"/>
              <a:gd name="connsiteY2845" fmla="*/ 335332 h 1911395"/>
              <a:gd name="connsiteX2846" fmla="*/ 2203113 w 3172727"/>
              <a:gd name="connsiteY2846" fmla="*/ 341360 h 1911395"/>
              <a:gd name="connsiteX2847" fmla="*/ 2205962 w 3172727"/>
              <a:gd name="connsiteY2847" fmla="*/ 344428 h 1911395"/>
              <a:gd name="connsiteX2848" fmla="*/ 2209030 w 3172727"/>
              <a:gd name="connsiteY2848" fmla="*/ 338949 h 1911395"/>
              <a:gd name="connsiteX2849" fmla="*/ 2208154 w 3172727"/>
              <a:gd name="connsiteY2849" fmla="*/ 335661 h 1911395"/>
              <a:gd name="connsiteX2850" fmla="*/ 2213962 w 3172727"/>
              <a:gd name="connsiteY2850" fmla="*/ 330401 h 1911395"/>
              <a:gd name="connsiteX2851" fmla="*/ 2219770 w 3172727"/>
              <a:gd name="connsiteY2851" fmla="*/ 333360 h 1911395"/>
              <a:gd name="connsiteX2852" fmla="*/ 2221961 w 3172727"/>
              <a:gd name="connsiteY2852" fmla="*/ 339387 h 1911395"/>
              <a:gd name="connsiteX2853" fmla="*/ 2219770 w 3172727"/>
              <a:gd name="connsiteY2853" fmla="*/ 342675 h 1911395"/>
              <a:gd name="connsiteX2854" fmla="*/ 2217907 w 3172727"/>
              <a:gd name="connsiteY2854" fmla="*/ 349359 h 1911395"/>
              <a:gd name="connsiteX2855" fmla="*/ 2219332 w 3172727"/>
              <a:gd name="connsiteY2855" fmla="*/ 351770 h 1911395"/>
              <a:gd name="connsiteX2856" fmla="*/ 2222838 w 3172727"/>
              <a:gd name="connsiteY2856" fmla="*/ 349907 h 1911395"/>
              <a:gd name="connsiteX2857" fmla="*/ 2225359 w 3172727"/>
              <a:gd name="connsiteY2857" fmla="*/ 343880 h 1911395"/>
              <a:gd name="connsiteX2858" fmla="*/ 2227879 w 3172727"/>
              <a:gd name="connsiteY2858" fmla="*/ 342784 h 1911395"/>
              <a:gd name="connsiteX2859" fmla="*/ 2229851 w 3172727"/>
              <a:gd name="connsiteY2859" fmla="*/ 346401 h 1911395"/>
              <a:gd name="connsiteX2860" fmla="*/ 2229633 w 3172727"/>
              <a:gd name="connsiteY2860" fmla="*/ 340921 h 1911395"/>
              <a:gd name="connsiteX2861" fmla="*/ 2234345 w 3172727"/>
              <a:gd name="connsiteY2861" fmla="*/ 331278 h 1911395"/>
              <a:gd name="connsiteX2862" fmla="*/ 2236317 w 3172727"/>
              <a:gd name="connsiteY2862" fmla="*/ 329305 h 1911395"/>
              <a:gd name="connsiteX2863" fmla="*/ 2239934 w 3172727"/>
              <a:gd name="connsiteY2863" fmla="*/ 331168 h 1911395"/>
              <a:gd name="connsiteX2864" fmla="*/ 2251221 w 3172727"/>
              <a:gd name="connsiteY2864" fmla="*/ 338839 h 1911395"/>
              <a:gd name="connsiteX2865" fmla="*/ 2263385 w 3172727"/>
              <a:gd name="connsiteY2865" fmla="*/ 341798 h 1911395"/>
              <a:gd name="connsiteX2866" fmla="*/ 2270179 w 3172727"/>
              <a:gd name="connsiteY2866" fmla="*/ 349798 h 1911395"/>
              <a:gd name="connsiteX2867" fmla="*/ 2269083 w 3172727"/>
              <a:gd name="connsiteY2867" fmla="*/ 353962 h 1911395"/>
              <a:gd name="connsiteX2868" fmla="*/ 2261303 w 3172727"/>
              <a:gd name="connsiteY2868" fmla="*/ 358674 h 1911395"/>
              <a:gd name="connsiteX2869" fmla="*/ 2256042 w 3172727"/>
              <a:gd name="connsiteY2869" fmla="*/ 364154 h 1911395"/>
              <a:gd name="connsiteX2870" fmla="*/ 2262946 w 3172727"/>
              <a:gd name="connsiteY2870" fmla="*/ 360647 h 1911395"/>
              <a:gd name="connsiteX2871" fmla="*/ 2273138 w 3172727"/>
              <a:gd name="connsiteY2871" fmla="*/ 358455 h 1911395"/>
              <a:gd name="connsiteX2872" fmla="*/ 2279932 w 3172727"/>
              <a:gd name="connsiteY2872" fmla="*/ 360866 h 1911395"/>
              <a:gd name="connsiteX2873" fmla="*/ 2287932 w 3172727"/>
              <a:gd name="connsiteY2873" fmla="*/ 358893 h 1911395"/>
              <a:gd name="connsiteX2874" fmla="*/ 2293740 w 3172727"/>
              <a:gd name="connsiteY2874" fmla="*/ 353633 h 1911395"/>
              <a:gd name="connsiteX2875" fmla="*/ 2299219 w 3172727"/>
              <a:gd name="connsiteY2875" fmla="*/ 351113 h 1911395"/>
              <a:gd name="connsiteX2876" fmla="*/ 2308863 w 3172727"/>
              <a:gd name="connsiteY2876" fmla="*/ 343113 h 1911395"/>
              <a:gd name="connsiteX2877" fmla="*/ 2313575 w 3172727"/>
              <a:gd name="connsiteY2877" fmla="*/ 341250 h 1911395"/>
              <a:gd name="connsiteX2878" fmla="*/ 2321356 w 3172727"/>
              <a:gd name="connsiteY2878" fmla="*/ 333470 h 1911395"/>
              <a:gd name="connsiteX2879" fmla="*/ 2328040 w 3172727"/>
              <a:gd name="connsiteY2879" fmla="*/ 331826 h 1911395"/>
              <a:gd name="connsiteX2880" fmla="*/ 2346122 w 3172727"/>
              <a:gd name="connsiteY2880" fmla="*/ 322730 h 1911395"/>
              <a:gd name="connsiteX2881" fmla="*/ 2354999 w 3172727"/>
              <a:gd name="connsiteY2881" fmla="*/ 319662 h 1911395"/>
              <a:gd name="connsiteX2882" fmla="*/ 2360259 w 3172727"/>
              <a:gd name="connsiteY2882" fmla="*/ 320758 h 1911395"/>
              <a:gd name="connsiteX2883" fmla="*/ 2360806 w 3172727"/>
              <a:gd name="connsiteY2883" fmla="*/ 318785 h 1911395"/>
              <a:gd name="connsiteX2884" fmla="*/ 2370998 w 3172727"/>
              <a:gd name="connsiteY2884" fmla="*/ 312100 h 1911395"/>
              <a:gd name="connsiteX2885" fmla="*/ 2376697 w 3172727"/>
              <a:gd name="connsiteY2885" fmla="*/ 311004 h 1911395"/>
              <a:gd name="connsiteX2886" fmla="*/ 2389080 w 3172727"/>
              <a:gd name="connsiteY2886" fmla="*/ 311333 h 1911395"/>
              <a:gd name="connsiteX2887" fmla="*/ 2412531 w 3172727"/>
              <a:gd name="connsiteY2887" fmla="*/ 319114 h 1911395"/>
              <a:gd name="connsiteX2888" fmla="*/ 2422503 w 3172727"/>
              <a:gd name="connsiteY2888" fmla="*/ 329634 h 1911395"/>
              <a:gd name="connsiteX2889" fmla="*/ 2432695 w 3172727"/>
              <a:gd name="connsiteY2889" fmla="*/ 334894 h 1911395"/>
              <a:gd name="connsiteX2890" fmla="*/ 2441243 w 3172727"/>
              <a:gd name="connsiteY2890" fmla="*/ 344757 h 1911395"/>
              <a:gd name="connsiteX2891" fmla="*/ 2445845 w 3172727"/>
              <a:gd name="connsiteY2891" fmla="*/ 353305 h 1911395"/>
              <a:gd name="connsiteX2892" fmla="*/ 2446393 w 3172727"/>
              <a:gd name="connsiteY2892" fmla="*/ 357907 h 1911395"/>
              <a:gd name="connsiteX2893" fmla="*/ 2448585 w 3172727"/>
              <a:gd name="connsiteY2893" fmla="*/ 360428 h 1911395"/>
              <a:gd name="connsiteX2894" fmla="*/ 2448256 w 3172727"/>
              <a:gd name="connsiteY2894" fmla="*/ 367332 h 1911395"/>
              <a:gd name="connsiteX2895" fmla="*/ 2453187 w 3172727"/>
              <a:gd name="connsiteY2895" fmla="*/ 376756 h 1911395"/>
              <a:gd name="connsiteX2896" fmla="*/ 2453736 w 3172727"/>
              <a:gd name="connsiteY2896" fmla="*/ 381359 h 1911395"/>
              <a:gd name="connsiteX2897" fmla="*/ 2450339 w 3172727"/>
              <a:gd name="connsiteY2897" fmla="*/ 386509 h 1911395"/>
              <a:gd name="connsiteX2898" fmla="*/ 2455818 w 3172727"/>
              <a:gd name="connsiteY2898" fmla="*/ 385194 h 1911395"/>
              <a:gd name="connsiteX2899" fmla="*/ 2461516 w 3172727"/>
              <a:gd name="connsiteY2899" fmla="*/ 378509 h 1911395"/>
              <a:gd name="connsiteX2900" fmla="*/ 2468091 w 3172727"/>
              <a:gd name="connsiteY2900" fmla="*/ 378509 h 1911395"/>
              <a:gd name="connsiteX2901" fmla="*/ 2471159 w 3172727"/>
              <a:gd name="connsiteY2901" fmla="*/ 381578 h 1911395"/>
              <a:gd name="connsiteX2902" fmla="*/ 2471489 w 3172727"/>
              <a:gd name="connsiteY2902" fmla="*/ 378071 h 1911395"/>
              <a:gd name="connsiteX2903" fmla="*/ 2478063 w 3172727"/>
              <a:gd name="connsiteY2903" fmla="*/ 377194 h 1911395"/>
              <a:gd name="connsiteX2904" fmla="*/ 2483323 w 3172727"/>
              <a:gd name="connsiteY2904" fmla="*/ 380263 h 1911395"/>
              <a:gd name="connsiteX2905" fmla="*/ 2485515 w 3172727"/>
              <a:gd name="connsiteY2905" fmla="*/ 386071 h 1911395"/>
              <a:gd name="connsiteX2906" fmla="*/ 2486611 w 3172727"/>
              <a:gd name="connsiteY2906" fmla="*/ 381468 h 1911395"/>
              <a:gd name="connsiteX2907" fmla="*/ 2484638 w 3172727"/>
              <a:gd name="connsiteY2907" fmla="*/ 374016 h 1911395"/>
              <a:gd name="connsiteX2908" fmla="*/ 2488803 w 3172727"/>
              <a:gd name="connsiteY2908" fmla="*/ 373468 h 1911395"/>
              <a:gd name="connsiteX2909" fmla="*/ 2492419 w 3172727"/>
              <a:gd name="connsiteY2909" fmla="*/ 379824 h 1911395"/>
              <a:gd name="connsiteX2910" fmla="*/ 2500419 w 3172727"/>
              <a:gd name="connsiteY2910" fmla="*/ 387495 h 1911395"/>
              <a:gd name="connsiteX2911" fmla="*/ 2501843 w 3172727"/>
              <a:gd name="connsiteY2911" fmla="*/ 396262 h 1911395"/>
              <a:gd name="connsiteX2912" fmla="*/ 2506227 w 3172727"/>
              <a:gd name="connsiteY2912" fmla="*/ 396262 h 1911395"/>
              <a:gd name="connsiteX2913" fmla="*/ 2513350 w 3172727"/>
              <a:gd name="connsiteY2913" fmla="*/ 405139 h 1911395"/>
              <a:gd name="connsiteX2914" fmla="*/ 2513131 w 3172727"/>
              <a:gd name="connsiteY2914" fmla="*/ 402399 h 1911395"/>
              <a:gd name="connsiteX2915" fmla="*/ 2510720 w 3172727"/>
              <a:gd name="connsiteY2915" fmla="*/ 394728 h 1911395"/>
              <a:gd name="connsiteX2916" fmla="*/ 2506008 w 3172727"/>
              <a:gd name="connsiteY2916" fmla="*/ 392536 h 1911395"/>
              <a:gd name="connsiteX2917" fmla="*/ 2505131 w 3172727"/>
              <a:gd name="connsiteY2917" fmla="*/ 388153 h 1911395"/>
              <a:gd name="connsiteX2918" fmla="*/ 2510172 w 3172727"/>
              <a:gd name="connsiteY2918" fmla="*/ 391112 h 1911395"/>
              <a:gd name="connsiteX2919" fmla="*/ 2514227 w 3172727"/>
              <a:gd name="connsiteY2919" fmla="*/ 390564 h 1911395"/>
              <a:gd name="connsiteX2920" fmla="*/ 2519158 w 3172727"/>
              <a:gd name="connsiteY2920" fmla="*/ 395495 h 1911395"/>
              <a:gd name="connsiteX2921" fmla="*/ 2525733 w 3172727"/>
              <a:gd name="connsiteY2921" fmla="*/ 404591 h 1911395"/>
              <a:gd name="connsiteX2922" fmla="*/ 2524418 w 3172727"/>
              <a:gd name="connsiteY2922" fmla="*/ 397358 h 1911395"/>
              <a:gd name="connsiteX2923" fmla="*/ 2515542 w 3172727"/>
              <a:gd name="connsiteY2923" fmla="*/ 384756 h 1911395"/>
              <a:gd name="connsiteX2924" fmla="*/ 2515871 w 3172727"/>
              <a:gd name="connsiteY2924" fmla="*/ 373468 h 1911395"/>
              <a:gd name="connsiteX2925" fmla="*/ 2515871 w 3172727"/>
              <a:gd name="connsiteY2925" fmla="*/ 364263 h 1911395"/>
              <a:gd name="connsiteX2926" fmla="*/ 2521569 w 3172727"/>
              <a:gd name="connsiteY2926" fmla="*/ 357578 h 1911395"/>
              <a:gd name="connsiteX2927" fmla="*/ 2531212 w 3172727"/>
              <a:gd name="connsiteY2927" fmla="*/ 356592 h 1911395"/>
              <a:gd name="connsiteX2928" fmla="*/ 2535706 w 3172727"/>
              <a:gd name="connsiteY2928" fmla="*/ 353085 h 1911395"/>
              <a:gd name="connsiteX2929" fmla="*/ 2543925 w 3172727"/>
              <a:gd name="connsiteY2929" fmla="*/ 349688 h 1911395"/>
              <a:gd name="connsiteX2930" fmla="*/ 2543377 w 3172727"/>
              <a:gd name="connsiteY2930" fmla="*/ 346072 h 1911395"/>
              <a:gd name="connsiteX2931" fmla="*/ 2545020 w 3172727"/>
              <a:gd name="connsiteY2931" fmla="*/ 344209 h 1911395"/>
              <a:gd name="connsiteX2932" fmla="*/ 2548308 w 3172727"/>
              <a:gd name="connsiteY2932" fmla="*/ 344428 h 1911395"/>
              <a:gd name="connsiteX2933" fmla="*/ 2553129 w 3172727"/>
              <a:gd name="connsiteY2933" fmla="*/ 348921 h 1911395"/>
              <a:gd name="connsiteX2934" fmla="*/ 2557185 w 3172727"/>
              <a:gd name="connsiteY2934" fmla="*/ 350236 h 1911395"/>
              <a:gd name="connsiteX2935" fmla="*/ 2564198 w 3172727"/>
              <a:gd name="connsiteY2935" fmla="*/ 348812 h 1911395"/>
              <a:gd name="connsiteX2936" fmla="*/ 2570664 w 3172727"/>
              <a:gd name="connsiteY2936" fmla="*/ 343771 h 1911395"/>
              <a:gd name="connsiteX2937" fmla="*/ 2574170 w 3172727"/>
              <a:gd name="connsiteY2937" fmla="*/ 344976 h 1911395"/>
              <a:gd name="connsiteX2938" fmla="*/ 2582827 w 3172727"/>
              <a:gd name="connsiteY2938" fmla="*/ 341798 h 1911395"/>
              <a:gd name="connsiteX2939" fmla="*/ 2592909 w 3172727"/>
              <a:gd name="connsiteY2939" fmla="*/ 342565 h 1911395"/>
              <a:gd name="connsiteX2940" fmla="*/ 2597402 w 3172727"/>
              <a:gd name="connsiteY2940" fmla="*/ 339606 h 1911395"/>
              <a:gd name="connsiteX2941" fmla="*/ 2599703 w 3172727"/>
              <a:gd name="connsiteY2941" fmla="*/ 339387 h 1911395"/>
              <a:gd name="connsiteX2942" fmla="*/ 2600361 w 3172727"/>
              <a:gd name="connsiteY2942" fmla="*/ 342346 h 1911395"/>
              <a:gd name="connsiteX2943" fmla="*/ 2603430 w 3172727"/>
              <a:gd name="connsiteY2943" fmla="*/ 345524 h 1911395"/>
              <a:gd name="connsiteX2944" fmla="*/ 2605512 w 3172727"/>
              <a:gd name="connsiteY2944" fmla="*/ 340483 h 1911395"/>
              <a:gd name="connsiteX2945" fmla="*/ 2611101 w 3172727"/>
              <a:gd name="connsiteY2945" fmla="*/ 332702 h 1911395"/>
              <a:gd name="connsiteX2946" fmla="*/ 2610224 w 3172727"/>
              <a:gd name="connsiteY2946" fmla="*/ 329196 h 1911395"/>
              <a:gd name="connsiteX2947" fmla="*/ 2610224 w 3172727"/>
              <a:gd name="connsiteY2947" fmla="*/ 322730 h 1911395"/>
              <a:gd name="connsiteX2948" fmla="*/ 2610772 w 3172727"/>
              <a:gd name="connsiteY2948" fmla="*/ 317360 h 1911395"/>
              <a:gd name="connsiteX2949" fmla="*/ 2613293 w 3172727"/>
              <a:gd name="connsiteY2949" fmla="*/ 315059 h 1911395"/>
              <a:gd name="connsiteX2950" fmla="*/ 2620963 w 3172727"/>
              <a:gd name="connsiteY2950" fmla="*/ 316922 h 1911395"/>
              <a:gd name="connsiteX2951" fmla="*/ 2623484 w 3172727"/>
              <a:gd name="connsiteY2951" fmla="*/ 322401 h 1911395"/>
              <a:gd name="connsiteX2952" fmla="*/ 2624580 w 3172727"/>
              <a:gd name="connsiteY2952" fmla="*/ 325360 h 1911395"/>
              <a:gd name="connsiteX2953" fmla="*/ 2630716 w 3172727"/>
              <a:gd name="connsiteY2953" fmla="*/ 326127 h 1911395"/>
              <a:gd name="connsiteX2954" fmla="*/ 2635100 w 3172727"/>
              <a:gd name="connsiteY2954" fmla="*/ 329634 h 1911395"/>
              <a:gd name="connsiteX2955" fmla="*/ 2634881 w 3172727"/>
              <a:gd name="connsiteY2955" fmla="*/ 335442 h 1911395"/>
              <a:gd name="connsiteX2956" fmla="*/ 2641785 w 3172727"/>
              <a:gd name="connsiteY2956" fmla="*/ 343113 h 1911395"/>
              <a:gd name="connsiteX2957" fmla="*/ 2645182 w 3172727"/>
              <a:gd name="connsiteY2957" fmla="*/ 345524 h 1911395"/>
              <a:gd name="connsiteX2958" fmla="*/ 2652415 w 3172727"/>
              <a:gd name="connsiteY2958" fmla="*/ 344428 h 1911395"/>
              <a:gd name="connsiteX2959" fmla="*/ 2663921 w 3172727"/>
              <a:gd name="connsiteY2959" fmla="*/ 346949 h 1911395"/>
              <a:gd name="connsiteX2960" fmla="*/ 2665564 w 3172727"/>
              <a:gd name="connsiteY2960" fmla="*/ 345524 h 1911395"/>
              <a:gd name="connsiteX2961" fmla="*/ 2669071 w 3172727"/>
              <a:gd name="connsiteY2961" fmla="*/ 346072 h 1911395"/>
              <a:gd name="connsiteX2962" fmla="*/ 2677072 w 3172727"/>
              <a:gd name="connsiteY2962" fmla="*/ 357030 h 1911395"/>
              <a:gd name="connsiteX2963" fmla="*/ 2677072 w 3172727"/>
              <a:gd name="connsiteY2963" fmla="*/ 362291 h 1911395"/>
              <a:gd name="connsiteX2964" fmla="*/ 2680140 w 3172727"/>
              <a:gd name="connsiteY2964" fmla="*/ 365249 h 1911395"/>
              <a:gd name="connsiteX2965" fmla="*/ 2688139 w 3172727"/>
              <a:gd name="connsiteY2965" fmla="*/ 366345 h 1911395"/>
              <a:gd name="connsiteX2966" fmla="*/ 2691975 w 3172727"/>
              <a:gd name="connsiteY2966" fmla="*/ 363606 h 1911395"/>
              <a:gd name="connsiteX2967" fmla="*/ 2698002 w 3172727"/>
              <a:gd name="connsiteY2967" fmla="*/ 362839 h 1911395"/>
              <a:gd name="connsiteX2968" fmla="*/ 2697235 w 3172727"/>
              <a:gd name="connsiteY2968" fmla="*/ 359003 h 1911395"/>
              <a:gd name="connsiteX2969" fmla="*/ 2702824 w 3172727"/>
              <a:gd name="connsiteY2969" fmla="*/ 355387 h 1911395"/>
              <a:gd name="connsiteX2970" fmla="*/ 2706111 w 3172727"/>
              <a:gd name="connsiteY2970" fmla="*/ 356483 h 1911395"/>
              <a:gd name="connsiteX2971" fmla="*/ 2708084 w 3172727"/>
              <a:gd name="connsiteY2971" fmla="*/ 354510 h 1911395"/>
              <a:gd name="connsiteX2972" fmla="*/ 2704796 w 3172727"/>
              <a:gd name="connsiteY2972" fmla="*/ 349907 h 1911395"/>
              <a:gd name="connsiteX2973" fmla="*/ 2706988 w 3172727"/>
              <a:gd name="connsiteY2973" fmla="*/ 347935 h 1911395"/>
              <a:gd name="connsiteX2974" fmla="*/ 2705564 w 3172727"/>
              <a:gd name="connsiteY2974" fmla="*/ 344976 h 1911395"/>
              <a:gd name="connsiteX2975" fmla="*/ 2706111 w 3172727"/>
              <a:gd name="connsiteY2975" fmla="*/ 341688 h 1911395"/>
              <a:gd name="connsiteX2976" fmla="*/ 2701399 w 3172727"/>
              <a:gd name="connsiteY2976" fmla="*/ 335661 h 1911395"/>
              <a:gd name="connsiteX2977" fmla="*/ 2694495 w 3172727"/>
              <a:gd name="connsiteY2977" fmla="*/ 333250 h 1911395"/>
              <a:gd name="connsiteX2978" fmla="*/ 2692851 w 3172727"/>
              <a:gd name="connsiteY2978" fmla="*/ 325579 h 1911395"/>
              <a:gd name="connsiteX2979" fmla="*/ 2684085 w 3172727"/>
              <a:gd name="connsiteY2979" fmla="*/ 317032 h 1911395"/>
              <a:gd name="connsiteX2980" fmla="*/ 2680578 w 3172727"/>
              <a:gd name="connsiteY2980" fmla="*/ 316155 h 1911395"/>
              <a:gd name="connsiteX2981" fmla="*/ 2678387 w 3172727"/>
              <a:gd name="connsiteY2981" fmla="*/ 312539 h 1911395"/>
              <a:gd name="connsiteX2982" fmla="*/ 2669838 w 3172727"/>
              <a:gd name="connsiteY2982" fmla="*/ 308484 h 1911395"/>
              <a:gd name="connsiteX2983" fmla="*/ 2665455 w 3172727"/>
              <a:gd name="connsiteY2983" fmla="*/ 312319 h 1911395"/>
              <a:gd name="connsiteX2984" fmla="*/ 2662715 w 3172727"/>
              <a:gd name="connsiteY2984" fmla="*/ 312100 h 1911395"/>
              <a:gd name="connsiteX2985" fmla="*/ 2662496 w 3172727"/>
              <a:gd name="connsiteY2985" fmla="*/ 305963 h 1911395"/>
              <a:gd name="connsiteX2986" fmla="*/ 2664469 w 3172727"/>
              <a:gd name="connsiteY2986" fmla="*/ 303005 h 1911395"/>
              <a:gd name="connsiteX2987" fmla="*/ 2660852 w 3172727"/>
              <a:gd name="connsiteY2987" fmla="*/ 295772 h 1911395"/>
              <a:gd name="connsiteX2988" fmla="*/ 2659428 w 3172727"/>
              <a:gd name="connsiteY2988" fmla="*/ 290841 h 1911395"/>
              <a:gd name="connsiteX2989" fmla="*/ 2656469 w 3172727"/>
              <a:gd name="connsiteY2989" fmla="*/ 288649 h 1911395"/>
              <a:gd name="connsiteX2990" fmla="*/ 2653401 w 3172727"/>
              <a:gd name="connsiteY2990" fmla="*/ 280868 h 1911395"/>
              <a:gd name="connsiteX2991" fmla="*/ 2646716 w 3172727"/>
              <a:gd name="connsiteY2991" fmla="*/ 275937 h 1911395"/>
              <a:gd name="connsiteX2992" fmla="*/ 2647812 w 3172727"/>
              <a:gd name="connsiteY2992" fmla="*/ 274622 h 1911395"/>
              <a:gd name="connsiteX2993" fmla="*/ 2658661 w 3172727"/>
              <a:gd name="connsiteY2993" fmla="*/ 272869 h 1911395"/>
              <a:gd name="connsiteX2994" fmla="*/ 2661839 w 3172727"/>
              <a:gd name="connsiteY2994" fmla="*/ 274841 h 1911395"/>
              <a:gd name="connsiteX2995" fmla="*/ 2674880 w 3172727"/>
              <a:gd name="connsiteY2995" fmla="*/ 273526 h 1911395"/>
              <a:gd name="connsiteX2996" fmla="*/ 2685838 w 3172727"/>
              <a:gd name="connsiteY2996" fmla="*/ 273745 h 1911395"/>
              <a:gd name="connsiteX2997" fmla="*/ 2686386 w 3172727"/>
              <a:gd name="connsiteY2997" fmla="*/ 270239 h 1911395"/>
              <a:gd name="connsiteX2998" fmla="*/ 2692085 w 3172727"/>
              <a:gd name="connsiteY2998" fmla="*/ 268266 h 1911395"/>
              <a:gd name="connsiteX2999" fmla="*/ 2698440 w 3172727"/>
              <a:gd name="connsiteY2999" fmla="*/ 272430 h 1911395"/>
              <a:gd name="connsiteX3000" fmla="*/ 2702495 w 3172727"/>
              <a:gd name="connsiteY3000" fmla="*/ 270567 h 1911395"/>
              <a:gd name="connsiteX3001" fmla="*/ 2705783 w 3172727"/>
              <a:gd name="connsiteY3001" fmla="*/ 270896 h 1911395"/>
              <a:gd name="connsiteX3002" fmla="*/ 2705564 w 3172727"/>
              <a:gd name="connsiteY3002" fmla="*/ 266403 h 1911395"/>
              <a:gd name="connsiteX3003" fmla="*/ 2712358 w 3172727"/>
              <a:gd name="connsiteY3003" fmla="*/ 265636 h 1911395"/>
              <a:gd name="connsiteX3004" fmla="*/ 2714221 w 3172727"/>
              <a:gd name="connsiteY3004" fmla="*/ 268923 h 1911395"/>
              <a:gd name="connsiteX3005" fmla="*/ 2716084 w 3172727"/>
              <a:gd name="connsiteY3005" fmla="*/ 268704 h 1911395"/>
              <a:gd name="connsiteX3006" fmla="*/ 2718604 w 3172727"/>
              <a:gd name="connsiteY3006" fmla="*/ 263225 h 1911395"/>
              <a:gd name="connsiteX3007" fmla="*/ 2723207 w 3172727"/>
              <a:gd name="connsiteY3007" fmla="*/ 264869 h 1911395"/>
              <a:gd name="connsiteX3008" fmla="*/ 2723536 w 3172727"/>
              <a:gd name="connsiteY3008" fmla="*/ 260157 h 1911395"/>
              <a:gd name="connsiteX3009" fmla="*/ 2742823 w 3172727"/>
              <a:gd name="connsiteY3009" fmla="*/ 255116 h 1911395"/>
              <a:gd name="connsiteX3010" fmla="*/ 2745234 w 3172727"/>
              <a:gd name="connsiteY3010" fmla="*/ 259718 h 1911395"/>
              <a:gd name="connsiteX3011" fmla="*/ 2746329 w 3172727"/>
              <a:gd name="connsiteY3011" fmla="*/ 255883 h 1911395"/>
              <a:gd name="connsiteX3012" fmla="*/ 2749398 w 3172727"/>
              <a:gd name="connsiteY3012" fmla="*/ 251828 h 1911395"/>
              <a:gd name="connsiteX3013" fmla="*/ 2751261 w 3172727"/>
              <a:gd name="connsiteY3013" fmla="*/ 253143 h 1911395"/>
              <a:gd name="connsiteX3014" fmla="*/ 2757945 w 3172727"/>
              <a:gd name="connsiteY3014" fmla="*/ 252266 h 1911395"/>
              <a:gd name="connsiteX3015" fmla="*/ 2761233 w 3172727"/>
              <a:gd name="connsiteY3015" fmla="*/ 251719 h 1911395"/>
              <a:gd name="connsiteX3016" fmla="*/ 2765398 w 3172727"/>
              <a:gd name="connsiteY3016" fmla="*/ 255335 h 1911395"/>
              <a:gd name="connsiteX3017" fmla="*/ 2774274 w 3172727"/>
              <a:gd name="connsiteY3017" fmla="*/ 255554 h 1911395"/>
              <a:gd name="connsiteX3018" fmla="*/ 2778876 w 3172727"/>
              <a:gd name="connsiteY3018" fmla="*/ 253581 h 1911395"/>
              <a:gd name="connsiteX3019" fmla="*/ 2781178 w 3172727"/>
              <a:gd name="connsiteY3019" fmla="*/ 256650 h 1911395"/>
              <a:gd name="connsiteX3020" fmla="*/ 2784684 w 3172727"/>
              <a:gd name="connsiteY3020" fmla="*/ 257965 h 1911395"/>
              <a:gd name="connsiteX3021" fmla="*/ 2787424 w 3172727"/>
              <a:gd name="connsiteY3021" fmla="*/ 254677 h 1911395"/>
              <a:gd name="connsiteX3022" fmla="*/ 2795205 w 3172727"/>
              <a:gd name="connsiteY3022" fmla="*/ 253801 h 1911395"/>
              <a:gd name="connsiteX3023" fmla="*/ 2810108 w 3172727"/>
              <a:gd name="connsiteY3023" fmla="*/ 258513 h 1911395"/>
              <a:gd name="connsiteX3024" fmla="*/ 2815587 w 3172727"/>
              <a:gd name="connsiteY3024" fmla="*/ 261033 h 1911395"/>
              <a:gd name="connsiteX3025" fmla="*/ 2819094 w 3172727"/>
              <a:gd name="connsiteY3025" fmla="*/ 259937 h 1911395"/>
              <a:gd name="connsiteX3026" fmla="*/ 2817451 w 3172727"/>
              <a:gd name="connsiteY3026" fmla="*/ 258513 h 1911395"/>
              <a:gd name="connsiteX3027" fmla="*/ 2822491 w 3172727"/>
              <a:gd name="connsiteY3027" fmla="*/ 257198 h 1911395"/>
              <a:gd name="connsiteX3028" fmla="*/ 2826327 w 3172727"/>
              <a:gd name="connsiteY3028" fmla="*/ 259937 h 1911395"/>
              <a:gd name="connsiteX3029" fmla="*/ 2823588 w 3172727"/>
              <a:gd name="connsiteY3029" fmla="*/ 262458 h 1911395"/>
              <a:gd name="connsiteX3030" fmla="*/ 2825998 w 3172727"/>
              <a:gd name="connsiteY3030" fmla="*/ 264102 h 1911395"/>
              <a:gd name="connsiteX3031" fmla="*/ 2833122 w 3172727"/>
              <a:gd name="connsiteY3031" fmla="*/ 262239 h 1911395"/>
              <a:gd name="connsiteX3032" fmla="*/ 2849669 w 3172727"/>
              <a:gd name="connsiteY3032" fmla="*/ 264102 h 1911395"/>
              <a:gd name="connsiteX3033" fmla="*/ 2863696 w 3172727"/>
              <a:gd name="connsiteY3033" fmla="*/ 273526 h 1911395"/>
              <a:gd name="connsiteX3034" fmla="*/ 2862929 w 3172727"/>
              <a:gd name="connsiteY3034" fmla="*/ 275718 h 1911395"/>
              <a:gd name="connsiteX3035" fmla="*/ 2858546 w 3172727"/>
              <a:gd name="connsiteY3035" fmla="*/ 273526 h 1911395"/>
              <a:gd name="connsiteX3036" fmla="*/ 2850217 w 3172727"/>
              <a:gd name="connsiteY3036" fmla="*/ 270458 h 1911395"/>
              <a:gd name="connsiteX3037" fmla="*/ 2849669 w 3172727"/>
              <a:gd name="connsiteY3037" fmla="*/ 272321 h 1911395"/>
              <a:gd name="connsiteX3038" fmla="*/ 2864025 w 3172727"/>
              <a:gd name="connsiteY3038" fmla="*/ 277471 h 1911395"/>
              <a:gd name="connsiteX3039" fmla="*/ 2871257 w 3172727"/>
              <a:gd name="connsiteY3039" fmla="*/ 277800 h 1911395"/>
              <a:gd name="connsiteX3040" fmla="*/ 2872901 w 3172727"/>
              <a:gd name="connsiteY3040" fmla="*/ 273964 h 1911395"/>
              <a:gd name="connsiteX3041" fmla="*/ 2879147 w 3172727"/>
              <a:gd name="connsiteY3041" fmla="*/ 273417 h 1911395"/>
              <a:gd name="connsiteX3042" fmla="*/ 2886051 w 3172727"/>
              <a:gd name="connsiteY3042" fmla="*/ 273745 h 1911395"/>
              <a:gd name="connsiteX3043" fmla="*/ 2884736 w 3172727"/>
              <a:gd name="connsiteY3043" fmla="*/ 269691 h 1911395"/>
              <a:gd name="connsiteX3044" fmla="*/ 2887695 w 3172727"/>
              <a:gd name="connsiteY3044" fmla="*/ 268266 h 1911395"/>
              <a:gd name="connsiteX3045" fmla="*/ 2892079 w 3172727"/>
              <a:gd name="connsiteY3045" fmla="*/ 271773 h 1911395"/>
              <a:gd name="connsiteX3046" fmla="*/ 2896681 w 3172727"/>
              <a:gd name="connsiteY3046" fmla="*/ 273197 h 1911395"/>
              <a:gd name="connsiteX3047" fmla="*/ 2899201 w 3172727"/>
              <a:gd name="connsiteY3047" fmla="*/ 274841 h 1911395"/>
              <a:gd name="connsiteX3048" fmla="*/ 2899421 w 3172727"/>
              <a:gd name="connsiteY3048" fmla="*/ 272321 h 1911395"/>
              <a:gd name="connsiteX3049" fmla="*/ 2900188 w 3172727"/>
              <a:gd name="connsiteY3049" fmla="*/ 271006 h 1911395"/>
              <a:gd name="connsiteX3050" fmla="*/ 2907311 w 3172727"/>
              <a:gd name="connsiteY3050" fmla="*/ 272869 h 1911395"/>
              <a:gd name="connsiteX3051" fmla="*/ 2907530 w 3172727"/>
              <a:gd name="connsiteY3051" fmla="*/ 275937 h 1911395"/>
              <a:gd name="connsiteX3052" fmla="*/ 2915311 w 3172727"/>
              <a:gd name="connsiteY3052" fmla="*/ 278677 h 1911395"/>
              <a:gd name="connsiteX3053" fmla="*/ 2921009 w 3172727"/>
              <a:gd name="connsiteY3053" fmla="*/ 276485 h 1911395"/>
              <a:gd name="connsiteX3054" fmla="*/ 2941611 w 3172727"/>
              <a:gd name="connsiteY3054" fmla="*/ 280540 h 1911395"/>
              <a:gd name="connsiteX3055" fmla="*/ 2939419 w 3172727"/>
              <a:gd name="connsiteY3055" fmla="*/ 276704 h 1911395"/>
              <a:gd name="connsiteX3056" fmla="*/ 2946323 w 3172727"/>
              <a:gd name="connsiteY3056" fmla="*/ 276485 h 1911395"/>
              <a:gd name="connsiteX3057" fmla="*/ 2948296 w 3172727"/>
              <a:gd name="connsiteY3057" fmla="*/ 280649 h 1911395"/>
              <a:gd name="connsiteX3058" fmla="*/ 2952351 w 3172727"/>
              <a:gd name="connsiteY3058" fmla="*/ 281964 h 1911395"/>
              <a:gd name="connsiteX3059" fmla="*/ 2951474 w 3172727"/>
              <a:gd name="connsiteY3059" fmla="*/ 277362 h 1911395"/>
              <a:gd name="connsiteX3060" fmla="*/ 2953337 w 3172727"/>
              <a:gd name="connsiteY3060" fmla="*/ 276595 h 1911395"/>
              <a:gd name="connsiteX3061" fmla="*/ 2961118 w 3172727"/>
              <a:gd name="connsiteY3061" fmla="*/ 278019 h 1911395"/>
              <a:gd name="connsiteX3062" fmla="*/ 2959693 w 3172727"/>
              <a:gd name="connsiteY3062" fmla="*/ 280430 h 1911395"/>
              <a:gd name="connsiteX3063" fmla="*/ 2963528 w 3172727"/>
              <a:gd name="connsiteY3063" fmla="*/ 285142 h 1911395"/>
              <a:gd name="connsiteX3064" fmla="*/ 2970213 w 3172727"/>
              <a:gd name="connsiteY3064" fmla="*/ 283279 h 1911395"/>
              <a:gd name="connsiteX3065" fmla="*/ 2970213 w 3172727"/>
              <a:gd name="connsiteY3065" fmla="*/ 280759 h 1911395"/>
              <a:gd name="connsiteX3066" fmla="*/ 2967693 w 3172727"/>
              <a:gd name="connsiteY3066" fmla="*/ 279115 h 1911395"/>
              <a:gd name="connsiteX3067" fmla="*/ 2975364 w 3172727"/>
              <a:gd name="connsiteY3067" fmla="*/ 279444 h 1911395"/>
              <a:gd name="connsiteX3068" fmla="*/ 2977774 w 3172727"/>
              <a:gd name="connsiteY3068" fmla="*/ 281088 h 1911395"/>
              <a:gd name="connsiteX3069" fmla="*/ 2976679 w 3172727"/>
              <a:gd name="connsiteY3069" fmla="*/ 284594 h 1911395"/>
              <a:gd name="connsiteX3070" fmla="*/ 2981062 w 3172727"/>
              <a:gd name="connsiteY3070" fmla="*/ 288978 h 1911395"/>
              <a:gd name="connsiteX3071" fmla="*/ 2989391 w 3172727"/>
              <a:gd name="connsiteY3071" fmla="*/ 292484 h 1911395"/>
              <a:gd name="connsiteX3072" fmla="*/ 2995966 w 3172727"/>
              <a:gd name="connsiteY3072" fmla="*/ 289964 h 1911395"/>
              <a:gd name="connsiteX3073" fmla="*/ 2986870 w 3172727"/>
              <a:gd name="connsiteY3073" fmla="*/ 286676 h 1911395"/>
              <a:gd name="connsiteX3074" fmla="*/ 2982706 w 3172727"/>
              <a:gd name="connsiteY3074" fmla="*/ 284266 h 1911395"/>
              <a:gd name="connsiteX3075" fmla="*/ 2981720 w 3172727"/>
              <a:gd name="connsiteY3075" fmla="*/ 281088 h 1911395"/>
              <a:gd name="connsiteX3076" fmla="*/ 2986651 w 3172727"/>
              <a:gd name="connsiteY3076" fmla="*/ 279992 h 1911395"/>
              <a:gd name="connsiteX3077" fmla="*/ 2992240 w 3172727"/>
              <a:gd name="connsiteY3077" fmla="*/ 280649 h 1911395"/>
              <a:gd name="connsiteX3078" fmla="*/ 3001774 w 3172727"/>
              <a:gd name="connsiteY3078" fmla="*/ 285909 h 1911395"/>
              <a:gd name="connsiteX3079" fmla="*/ 3003965 w 3172727"/>
              <a:gd name="connsiteY3079" fmla="*/ 291169 h 1911395"/>
              <a:gd name="connsiteX3080" fmla="*/ 3006048 w 3172727"/>
              <a:gd name="connsiteY3080" fmla="*/ 292594 h 1911395"/>
              <a:gd name="connsiteX3081" fmla="*/ 3007472 w 3172727"/>
              <a:gd name="connsiteY3081" fmla="*/ 288649 h 1911395"/>
              <a:gd name="connsiteX3082" fmla="*/ 3006157 w 3172727"/>
              <a:gd name="connsiteY3082" fmla="*/ 286786 h 1911395"/>
              <a:gd name="connsiteX3083" fmla="*/ 3010102 w 3172727"/>
              <a:gd name="connsiteY3083" fmla="*/ 287553 h 1911395"/>
              <a:gd name="connsiteX3084" fmla="*/ 3013171 w 3172727"/>
              <a:gd name="connsiteY3084" fmla="*/ 290402 h 1911395"/>
              <a:gd name="connsiteX3085" fmla="*/ 3012404 w 3172727"/>
              <a:gd name="connsiteY3085" fmla="*/ 292484 h 1911395"/>
              <a:gd name="connsiteX3086" fmla="*/ 3017335 w 3172727"/>
              <a:gd name="connsiteY3086" fmla="*/ 298073 h 1911395"/>
              <a:gd name="connsiteX3087" fmla="*/ 3025006 w 3172727"/>
              <a:gd name="connsiteY3087" fmla="*/ 311881 h 1911395"/>
              <a:gd name="connsiteX3088" fmla="*/ 3033334 w 3172727"/>
              <a:gd name="connsiteY3088" fmla="*/ 314621 h 1911395"/>
              <a:gd name="connsiteX3089" fmla="*/ 3034759 w 3172727"/>
              <a:gd name="connsiteY3089" fmla="*/ 319881 h 1911395"/>
              <a:gd name="connsiteX3090" fmla="*/ 3039143 w 3172727"/>
              <a:gd name="connsiteY3090" fmla="*/ 323716 h 1911395"/>
              <a:gd name="connsiteX3091" fmla="*/ 3041992 w 3172727"/>
              <a:gd name="connsiteY3091" fmla="*/ 328757 h 1911395"/>
              <a:gd name="connsiteX3092" fmla="*/ 3039800 w 3172727"/>
              <a:gd name="connsiteY3092" fmla="*/ 331168 h 1911395"/>
              <a:gd name="connsiteX3093" fmla="*/ 3041335 w 3172727"/>
              <a:gd name="connsiteY3093" fmla="*/ 336319 h 1911395"/>
              <a:gd name="connsiteX3094" fmla="*/ 3045060 w 3172727"/>
              <a:gd name="connsiteY3094" fmla="*/ 337853 h 1911395"/>
              <a:gd name="connsiteX3095" fmla="*/ 3049882 w 3172727"/>
              <a:gd name="connsiteY3095" fmla="*/ 333470 h 1911395"/>
              <a:gd name="connsiteX3096" fmla="*/ 3056128 w 3172727"/>
              <a:gd name="connsiteY3096" fmla="*/ 334346 h 1911395"/>
              <a:gd name="connsiteX3097" fmla="*/ 3060073 w 3172727"/>
              <a:gd name="connsiteY3097" fmla="*/ 341141 h 1911395"/>
              <a:gd name="connsiteX3098" fmla="*/ 3064238 w 3172727"/>
              <a:gd name="connsiteY3098" fmla="*/ 342236 h 1911395"/>
              <a:gd name="connsiteX3099" fmla="*/ 3065005 w 3172727"/>
              <a:gd name="connsiteY3099" fmla="*/ 340702 h 1911395"/>
              <a:gd name="connsiteX3100" fmla="*/ 3062813 w 3172727"/>
              <a:gd name="connsiteY3100" fmla="*/ 339168 h 1911395"/>
              <a:gd name="connsiteX3101" fmla="*/ 3061498 w 3172727"/>
              <a:gd name="connsiteY3101" fmla="*/ 334675 h 1911395"/>
              <a:gd name="connsiteX3102" fmla="*/ 3064238 w 3172727"/>
              <a:gd name="connsiteY3102" fmla="*/ 330620 h 1911395"/>
              <a:gd name="connsiteX3103" fmla="*/ 3067197 w 3172727"/>
              <a:gd name="connsiteY3103" fmla="*/ 331935 h 1911395"/>
              <a:gd name="connsiteX3104" fmla="*/ 3069936 w 3172727"/>
              <a:gd name="connsiteY3104" fmla="*/ 338072 h 1911395"/>
              <a:gd name="connsiteX3105" fmla="*/ 3074320 w 3172727"/>
              <a:gd name="connsiteY3105" fmla="*/ 342565 h 1911395"/>
              <a:gd name="connsiteX3106" fmla="*/ 3073991 w 3172727"/>
              <a:gd name="connsiteY3106" fmla="*/ 340483 h 1911395"/>
              <a:gd name="connsiteX3107" fmla="*/ 3070813 w 3172727"/>
              <a:gd name="connsiteY3107" fmla="*/ 332812 h 1911395"/>
              <a:gd name="connsiteX3108" fmla="*/ 3070594 w 3172727"/>
              <a:gd name="connsiteY3108" fmla="*/ 328538 h 1911395"/>
              <a:gd name="connsiteX3109" fmla="*/ 3067087 w 3172727"/>
              <a:gd name="connsiteY3109" fmla="*/ 324483 h 1911395"/>
              <a:gd name="connsiteX3110" fmla="*/ 3060950 w 3172727"/>
              <a:gd name="connsiteY3110" fmla="*/ 327771 h 1911395"/>
              <a:gd name="connsiteX3111" fmla="*/ 3054594 w 3172727"/>
              <a:gd name="connsiteY3111" fmla="*/ 328976 h 1911395"/>
              <a:gd name="connsiteX3112" fmla="*/ 3053608 w 3172727"/>
              <a:gd name="connsiteY3112" fmla="*/ 325031 h 1911395"/>
              <a:gd name="connsiteX3113" fmla="*/ 3056896 w 3172727"/>
              <a:gd name="connsiteY3113" fmla="*/ 321305 h 1911395"/>
              <a:gd name="connsiteX3114" fmla="*/ 3055471 w 3172727"/>
              <a:gd name="connsiteY3114" fmla="*/ 315717 h 1911395"/>
              <a:gd name="connsiteX3115" fmla="*/ 3046814 w 3172727"/>
              <a:gd name="connsiteY3115" fmla="*/ 309580 h 1911395"/>
              <a:gd name="connsiteX3116" fmla="*/ 3042320 w 3172727"/>
              <a:gd name="connsiteY3116" fmla="*/ 305525 h 1911395"/>
              <a:gd name="connsiteX3117" fmla="*/ 3040129 w 3172727"/>
              <a:gd name="connsiteY3117" fmla="*/ 300594 h 1911395"/>
              <a:gd name="connsiteX3118" fmla="*/ 3037061 w 3172727"/>
              <a:gd name="connsiteY3118" fmla="*/ 300594 h 1911395"/>
              <a:gd name="connsiteX3119" fmla="*/ 3030814 w 3172727"/>
              <a:gd name="connsiteY3119" fmla="*/ 305635 h 1911395"/>
              <a:gd name="connsiteX3120" fmla="*/ 3029937 w 3172727"/>
              <a:gd name="connsiteY3120" fmla="*/ 303114 h 1911395"/>
              <a:gd name="connsiteX3121" fmla="*/ 3034869 w 3172727"/>
              <a:gd name="connsiteY3121" fmla="*/ 299060 h 1911395"/>
              <a:gd name="connsiteX3122" fmla="*/ 3038376 w 3172727"/>
              <a:gd name="connsiteY3122" fmla="*/ 291937 h 1911395"/>
              <a:gd name="connsiteX3123" fmla="*/ 3044512 w 3172727"/>
              <a:gd name="connsiteY3123" fmla="*/ 283170 h 1911395"/>
              <a:gd name="connsiteX3124" fmla="*/ 3047690 w 3172727"/>
              <a:gd name="connsiteY3124" fmla="*/ 282403 h 1911395"/>
              <a:gd name="connsiteX3125" fmla="*/ 3047033 w 3172727"/>
              <a:gd name="connsiteY3125" fmla="*/ 285142 h 1911395"/>
              <a:gd name="connsiteX3126" fmla="*/ 3050759 w 3172727"/>
              <a:gd name="connsiteY3126" fmla="*/ 294019 h 1911395"/>
              <a:gd name="connsiteX3127" fmla="*/ 3055690 w 3172727"/>
              <a:gd name="connsiteY3127" fmla="*/ 295334 h 1911395"/>
              <a:gd name="connsiteX3128" fmla="*/ 3057005 w 3172727"/>
              <a:gd name="connsiteY3128" fmla="*/ 293471 h 1911395"/>
              <a:gd name="connsiteX3129" fmla="*/ 3052622 w 3172727"/>
              <a:gd name="connsiteY3129" fmla="*/ 289854 h 1911395"/>
              <a:gd name="connsiteX3130" fmla="*/ 3050978 w 3172727"/>
              <a:gd name="connsiteY3130" fmla="*/ 285581 h 1911395"/>
              <a:gd name="connsiteX3131" fmla="*/ 3053389 w 3172727"/>
              <a:gd name="connsiteY3131" fmla="*/ 285252 h 1911395"/>
              <a:gd name="connsiteX3132" fmla="*/ 3058978 w 3172727"/>
              <a:gd name="connsiteY3132" fmla="*/ 281745 h 1911395"/>
              <a:gd name="connsiteX3133" fmla="*/ 3060731 w 3172727"/>
              <a:gd name="connsiteY3133" fmla="*/ 278348 h 1911395"/>
              <a:gd name="connsiteX3134" fmla="*/ 3054704 w 3172727"/>
              <a:gd name="connsiteY3134" fmla="*/ 278348 h 1911395"/>
              <a:gd name="connsiteX3135" fmla="*/ 3057224 w 3172727"/>
              <a:gd name="connsiteY3135" fmla="*/ 276266 h 1911395"/>
              <a:gd name="connsiteX3136" fmla="*/ 3059525 w 3172727"/>
              <a:gd name="connsiteY3136" fmla="*/ 274951 h 1911395"/>
              <a:gd name="connsiteX3137" fmla="*/ 3064238 w 3172727"/>
              <a:gd name="connsiteY3137" fmla="*/ 273855 h 1911395"/>
              <a:gd name="connsiteX3138" fmla="*/ 3068402 w 3172727"/>
              <a:gd name="connsiteY3138" fmla="*/ 266951 h 1911395"/>
              <a:gd name="connsiteX3139" fmla="*/ 3072566 w 3172727"/>
              <a:gd name="connsiteY3139" fmla="*/ 267499 h 1911395"/>
              <a:gd name="connsiteX3140" fmla="*/ 3074429 w 3172727"/>
              <a:gd name="connsiteY3140" fmla="*/ 270348 h 1911395"/>
              <a:gd name="connsiteX3141" fmla="*/ 3076840 w 3172727"/>
              <a:gd name="connsiteY3141" fmla="*/ 269581 h 1911395"/>
              <a:gd name="connsiteX3142" fmla="*/ 3081114 w 3172727"/>
              <a:gd name="connsiteY3142" fmla="*/ 270677 h 1911395"/>
              <a:gd name="connsiteX3143" fmla="*/ 3081772 w 3172727"/>
              <a:gd name="connsiteY3143" fmla="*/ 272978 h 1911395"/>
              <a:gd name="connsiteX3144" fmla="*/ 3085936 w 3172727"/>
              <a:gd name="connsiteY3144" fmla="*/ 276923 h 1911395"/>
              <a:gd name="connsiteX3145" fmla="*/ 3092949 w 3172727"/>
              <a:gd name="connsiteY3145" fmla="*/ 278238 h 1911395"/>
              <a:gd name="connsiteX3146" fmla="*/ 3096237 w 3172727"/>
              <a:gd name="connsiteY3146" fmla="*/ 276485 h 1911395"/>
              <a:gd name="connsiteX3147" fmla="*/ 3111031 w 3172727"/>
              <a:gd name="connsiteY3147" fmla="*/ 279115 h 1911395"/>
              <a:gd name="connsiteX3148" fmla="*/ 3109935 w 3172727"/>
              <a:gd name="connsiteY3148" fmla="*/ 284156 h 1911395"/>
              <a:gd name="connsiteX3149" fmla="*/ 3111250 w 3172727"/>
              <a:gd name="connsiteY3149" fmla="*/ 286457 h 1911395"/>
              <a:gd name="connsiteX3150" fmla="*/ 3114209 w 3172727"/>
              <a:gd name="connsiteY3150" fmla="*/ 285252 h 1911395"/>
              <a:gd name="connsiteX3151" fmla="*/ 3114538 w 3172727"/>
              <a:gd name="connsiteY3151" fmla="*/ 281745 h 1911395"/>
              <a:gd name="connsiteX3152" fmla="*/ 3118812 w 3172727"/>
              <a:gd name="connsiteY3152" fmla="*/ 282183 h 1911395"/>
              <a:gd name="connsiteX3153" fmla="*/ 3119030 w 3172727"/>
              <a:gd name="connsiteY3153" fmla="*/ 288320 h 1911395"/>
              <a:gd name="connsiteX3154" fmla="*/ 3123085 w 3172727"/>
              <a:gd name="connsiteY3154" fmla="*/ 285361 h 1911395"/>
              <a:gd name="connsiteX3155" fmla="*/ 3127688 w 3172727"/>
              <a:gd name="connsiteY3155" fmla="*/ 280101 h 1911395"/>
              <a:gd name="connsiteX3156" fmla="*/ 3132291 w 3172727"/>
              <a:gd name="connsiteY3156" fmla="*/ 281745 h 1911395"/>
              <a:gd name="connsiteX3157" fmla="*/ 3131962 w 3172727"/>
              <a:gd name="connsiteY3157" fmla="*/ 285252 h 1911395"/>
              <a:gd name="connsiteX3158" fmla="*/ 3129332 w 3172727"/>
              <a:gd name="connsiteY3158" fmla="*/ 288868 h 1911395"/>
              <a:gd name="connsiteX3159" fmla="*/ 3128346 w 3172727"/>
              <a:gd name="connsiteY3159" fmla="*/ 291827 h 1911395"/>
              <a:gd name="connsiteX3160" fmla="*/ 3132400 w 3172727"/>
              <a:gd name="connsiteY3160" fmla="*/ 304758 h 1911395"/>
              <a:gd name="connsiteX3161" fmla="*/ 3130647 w 3172727"/>
              <a:gd name="connsiteY3161" fmla="*/ 311004 h 1911395"/>
              <a:gd name="connsiteX3162" fmla="*/ 3131194 w 3172727"/>
              <a:gd name="connsiteY3162" fmla="*/ 313854 h 1911395"/>
              <a:gd name="connsiteX3163" fmla="*/ 3135688 w 3172727"/>
              <a:gd name="connsiteY3163" fmla="*/ 312758 h 1911395"/>
              <a:gd name="connsiteX3164" fmla="*/ 3138647 w 3172727"/>
              <a:gd name="connsiteY3164" fmla="*/ 317799 h 1911395"/>
              <a:gd name="connsiteX3165" fmla="*/ 3143907 w 3172727"/>
              <a:gd name="connsiteY3165" fmla="*/ 320210 h 1911395"/>
              <a:gd name="connsiteX3166" fmla="*/ 3145769 w 3172727"/>
              <a:gd name="connsiteY3166" fmla="*/ 325251 h 1911395"/>
              <a:gd name="connsiteX3167" fmla="*/ 3143140 w 3172727"/>
              <a:gd name="connsiteY3167" fmla="*/ 328209 h 1911395"/>
              <a:gd name="connsiteX3168" fmla="*/ 3135468 w 3172727"/>
              <a:gd name="connsiteY3168" fmla="*/ 327990 h 1911395"/>
              <a:gd name="connsiteX3169" fmla="*/ 3127359 w 3172727"/>
              <a:gd name="connsiteY3169" fmla="*/ 329305 h 1911395"/>
              <a:gd name="connsiteX3170" fmla="*/ 3138208 w 3172727"/>
              <a:gd name="connsiteY3170" fmla="*/ 331716 h 1911395"/>
              <a:gd name="connsiteX3171" fmla="*/ 3141057 w 3172727"/>
              <a:gd name="connsiteY3171" fmla="*/ 335990 h 1911395"/>
              <a:gd name="connsiteX3172" fmla="*/ 3139852 w 3172727"/>
              <a:gd name="connsiteY3172" fmla="*/ 340045 h 1911395"/>
              <a:gd name="connsiteX3173" fmla="*/ 3134373 w 3172727"/>
              <a:gd name="connsiteY3173" fmla="*/ 341360 h 1911395"/>
              <a:gd name="connsiteX3174" fmla="*/ 3129879 w 3172727"/>
              <a:gd name="connsiteY3174" fmla="*/ 349469 h 1911395"/>
              <a:gd name="connsiteX3175" fmla="*/ 3128236 w 3172727"/>
              <a:gd name="connsiteY3175" fmla="*/ 346839 h 1911395"/>
              <a:gd name="connsiteX3176" fmla="*/ 3122428 w 3172727"/>
              <a:gd name="connsiteY3176" fmla="*/ 351551 h 1911395"/>
              <a:gd name="connsiteX3177" fmla="*/ 3115962 w 3172727"/>
              <a:gd name="connsiteY3177" fmla="*/ 351332 h 1911395"/>
              <a:gd name="connsiteX3178" fmla="*/ 3110921 w 3172727"/>
              <a:gd name="connsiteY3178" fmla="*/ 355825 h 1911395"/>
              <a:gd name="connsiteX3179" fmla="*/ 3117716 w 3172727"/>
              <a:gd name="connsiteY3179" fmla="*/ 354729 h 1911395"/>
              <a:gd name="connsiteX3180" fmla="*/ 3121332 w 3172727"/>
              <a:gd name="connsiteY3180" fmla="*/ 356483 h 1911395"/>
              <a:gd name="connsiteX3181" fmla="*/ 3123743 w 3172727"/>
              <a:gd name="connsiteY3181" fmla="*/ 360208 h 1911395"/>
              <a:gd name="connsiteX3182" fmla="*/ 3127469 w 3172727"/>
              <a:gd name="connsiteY3182" fmla="*/ 356373 h 1911395"/>
              <a:gd name="connsiteX3183" fmla="*/ 3129770 w 3172727"/>
              <a:gd name="connsiteY3183" fmla="*/ 356592 h 1911395"/>
              <a:gd name="connsiteX3184" fmla="*/ 3130208 w 3172727"/>
              <a:gd name="connsiteY3184" fmla="*/ 360756 h 1911395"/>
              <a:gd name="connsiteX3185" fmla="*/ 3134701 w 3172727"/>
              <a:gd name="connsiteY3185" fmla="*/ 366893 h 1911395"/>
              <a:gd name="connsiteX3186" fmla="*/ 3130756 w 3172727"/>
              <a:gd name="connsiteY3186" fmla="*/ 369414 h 1911395"/>
              <a:gd name="connsiteX3187" fmla="*/ 3129661 w 3172727"/>
              <a:gd name="connsiteY3187" fmla="*/ 376975 h 1911395"/>
              <a:gd name="connsiteX3188" fmla="*/ 3135359 w 3172727"/>
              <a:gd name="connsiteY3188" fmla="*/ 371057 h 1911395"/>
              <a:gd name="connsiteX3189" fmla="*/ 3141386 w 3172727"/>
              <a:gd name="connsiteY3189" fmla="*/ 370400 h 1911395"/>
              <a:gd name="connsiteX3190" fmla="*/ 3147742 w 3172727"/>
              <a:gd name="connsiteY3190" fmla="*/ 375879 h 1911395"/>
              <a:gd name="connsiteX3191" fmla="*/ 3146975 w 3172727"/>
              <a:gd name="connsiteY3191" fmla="*/ 379386 h 1911395"/>
              <a:gd name="connsiteX3192" fmla="*/ 3150591 w 3172727"/>
              <a:gd name="connsiteY3192" fmla="*/ 385632 h 1911395"/>
              <a:gd name="connsiteX3193" fmla="*/ 3145002 w 3172727"/>
              <a:gd name="connsiteY3193" fmla="*/ 389687 h 1911395"/>
              <a:gd name="connsiteX3194" fmla="*/ 3147852 w 3172727"/>
              <a:gd name="connsiteY3194" fmla="*/ 391112 h 1911395"/>
              <a:gd name="connsiteX3195" fmla="*/ 3149167 w 3172727"/>
              <a:gd name="connsiteY3195" fmla="*/ 398344 h 1911395"/>
              <a:gd name="connsiteX3196" fmla="*/ 3143907 w 3172727"/>
              <a:gd name="connsiteY3196" fmla="*/ 400755 h 1911395"/>
              <a:gd name="connsiteX3197" fmla="*/ 3143578 w 3172727"/>
              <a:gd name="connsiteY3197" fmla="*/ 404262 h 1911395"/>
              <a:gd name="connsiteX3198" fmla="*/ 3145551 w 3172727"/>
              <a:gd name="connsiteY3198" fmla="*/ 407330 h 1911395"/>
              <a:gd name="connsiteX3199" fmla="*/ 3145879 w 3172727"/>
              <a:gd name="connsiteY3199" fmla="*/ 403495 h 1911395"/>
              <a:gd name="connsiteX3200" fmla="*/ 3150043 w 3172727"/>
              <a:gd name="connsiteY3200" fmla="*/ 402399 h 1911395"/>
              <a:gd name="connsiteX3201" fmla="*/ 3153002 w 3172727"/>
              <a:gd name="connsiteY3201" fmla="*/ 405687 h 1911395"/>
              <a:gd name="connsiteX3202" fmla="*/ 3152126 w 3172727"/>
              <a:gd name="connsiteY3202" fmla="*/ 411933 h 1911395"/>
              <a:gd name="connsiteX3203" fmla="*/ 3157605 w 3172727"/>
              <a:gd name="connsiteY3203" fmla="*/ 410618 h 1911395"/>
              <a:gd name="connsiteX3204" fmla="*/ 3159358 w 3172727"/>
              <a:gd name="connsiteY3204" fmla="*/ 414125 h 1911395"/>
              <a:gd name="connsiteX3205" fmla="*/ 3159687 w 3172727"/>
              <a:gd name="connsiteY3205" fmla="*/ 410070 h 1911395"/>
              <a:gd name="connsiteX3206" fmla="*/ 3162536 w 3172727"/>
              <a:gd name="connsiteY3206" fmla="*/ 407550 h 1911395"/>
              <a:gd name="connsiteX3207" fmla="*/ 3166043 w 3172727"/>
              <a:gd name="connsiteY3207" fmla="*/ 409412 h 1911395"/>
              <a:gd name="connsiteX3208" fmla="*/ 3170974 w 3172727"/>
              <a:gd name="connsiteY3208" fmla="*/ 410180 h 1911395"/>
              <a:gd name="connsiteX3209" fmla="*/ 3170974 w 3172727"/>
              <a:gd name="connsiteY3209" fmla="*/ 416207 h 1911395"/>
              <a:gd name="connsiteX3210" fmla="*/ 3167358 w 3172727"/>
              <a:gd name="connsiteY3210" fmla="*/ 417851 h 1911395"/>
              <a:gd name="connsiteX3211" fmla="*/ 3162974 w 3172727"/>
              <a:gd name="connsiteY3211" fmla="*/ 415111 h 1911395"/>
              <a:gd name="connsiteX3212" fmla="*/ 3159906 w 3172727"/>
              <a:gd name="connsiteY3212" fmla="*/ 419275 h 1911395"/>
              <a:gd name="connsiteX3213" fmla="*/ 3165386 w 3172727"/>
              <a:gd name="connsiteY3213" fmla="*/ 422563 h 1911395"/>
              <a:gd name="connsiteX3214" fmla="*/ 3169440 w 3172727"/>
              <a:gd name="connsiteY3214" fmla="*/ 421796 h 1911395"/>
              <a:gd name="connsiteX3215" fmla="*/ 3172728 w 3172727"/>
              <a:gd name="connsiteY3215" fmla="*/ 428371 h 1911395"/>
              <a:gd name="connsiteX3216" fmla="*/ 3172508 w 3172727"/>
              <a:gd name="connsiteY3216" fmla="*/ 431658 h 1911395"/>
              <a:gd name="connsiteX3217" fmla="*/ 3165714 w 3172727"/>
              <a:gd name="connsiteY3217" fmla="*/ 434727 h 1911395"/>
              <a:gd name="connsiteX3218" fmla="*/ 3160454 w 3172727"/>
              <a:gd name="connsiteY3218" fmla="*/ 426946 h 1911395"/>
              <a:gd name="connsiteX3219" fmla="*/ 3158810 w 3172727"/>
              <a:gd name="connsiteY3219" fmla="*/ 425850 h 1911395"/>
              <a:gd name="connsiteX3220" fmla="*/ 3161330 w 3172727"/>
              <a:gd name="connsiteY3220" fmla="*/ 434727 h 1911395"/>
              <a:gd name="connsiteX3221" fmla="*/ 3157715 w 3172727"/>
              <a:gd name="connsiteY3221" fmla="*/ 438234 h 1911395"/>
              <a:gd name="connsiteX3222" fmla="*/ 3155303 w 3172727"/>
              <a:gd name="connsiteY3222" fmla="*/ 437905 h 1911395"/>
              <a:gd name="connsiteX3223" fmla="*/ 3153988 w 3172727"/>
              <a:gd name="connsiteY3223" fmla="*/ 435932 h 1911395"/>
              <a:gd name="connsiteX3224" fmla="*/ 3150153 w 3172727"/>
              <a:gd name="connsiteY3224" fmla="*/ 436371 h 1911395"/>
              <a:gd name="connsiteX3225" fmla="*/ 3147084 w 3172727"/>
              <a:gd name="connsiteY3225" fmla="*/ 434398 h 1911395"/>
              <a:gd name="connsiteX3226" fmla="*/ 3135907 w 3172727"/>
              <a:gd name="connsiteY3226" fmla="*/ 433521 h 1911395"/>
              <a:gd name="connsiteX3227" fmla="*/ 3131853 w 3172727"/>
              <a:gd name="connsiteY3227" fmla="*/ 435932 h 1911395"/>
              <a:gd name="connsiteX3228" fmla="*/ 3127140 w 3172727"/>
              <a:gd name="connsiteY3228" fmla="*/ 435932 h 1911395"/>
              <a:gd name="connsiteX3229" fmla="*/ 3128455 w 3172727"/>
              <a:gd name="connsiteY3229" fmla="*/ 432425 h 1911395"/>
              <a:gd name="connsiteX3230" fmla="*/ 3126592 w 3172727"/>
              <a:gd name="connsiteY3230" fmla="*/ 429138 h 1911395"/>
              <a:gd name="connsiteX3231" fmla="*/ 3122975 w 3172727"/>
              <a:gd name="connsiteY3231" fmla="*/ 428480 h 1911395"/>
              <a:gd name="connsiteX3232" fmla="*/ 3124072 w 3172727"/>
              <a:gd name="connsiteY3232" fmla="*/ 434727 h 1911395"/>
              <a:gd name="connsiteX3233" fmla="*/ 3121113 w 3172727"/>
              <a:gd name="connsiteY3233" fmla="*/ 434727 h 1911395"/>
              <a:gd name="connsiteX3234" fmla="*/ 3120236 w 3172727"/>
              <a:gd name="connsiteY3234" fmla="*/ 436042 h 1911395"/>
              <a:gd name="connsiteX3235" fmla="*/ 3122537 w 3172727"/>
              <a:gd name="connsiteY3235" fmla="*/ 439987 h 1911395"/>
              <a:gd name="connsiteX3236" fmla="*/ 3118702 w 3172727"/>
              <a:gd name="connsiteY3236" fmla="*/ 444480 h 1911395"/>
              <a:gd name="connsiteX3237" fmla="*/ 3117277 w 3172727"/>
              <a:gd name="connsiteY3237" fmla="*/ 444480 h 1911395"/>
              <a:gd name="connsiteX3238" fmla="*/ 3117277 w 3172727"/>
              <a:gd name="connsiteY3238" fmla="*/ 442069 h 1911395"/>
              <a:gd name="connsiteX3239" fmla="*/ 3115415 w 3172727"/>
              <a:gd name="connsiteY3239" fmla="*/ 440754 h 1911395"/>
              <a:gd name="connsiteX3240" fmla="*/ 3105332 w 3172727"/>
              <a:gd name="connsiteY3240" fmla="*/ 443165 h 1911395"/>
              <a:gd name="connsiteX3241" fmla="*/ 3102702 w 3172727"/>
              <a:gd name="connsiteY3241" fmla="*/ 441740 h 1911395"/>
              <a:gd name="connsiteX3242" fmla="*/ 3103031 w 3172727"/>
              <a:gd name="connsiteY3242" fmla="*/ 439001 h 1911395"/>
              <a:gd name="connsiteX3243" fmla="*/ 3101058 w 3172727"/>
              <a:gd name="connsiteY3243" fmla="*/ 432973 h 1911395"/>
              <a:gd name="connsiteX3244" fmla="*/ 3099305 w 3172727"/>
              <a:gd name="connsiteY3244" fmla="*/ 431768 h 1911395"/>
              <a:gd name="connsiteX3245" fmla="*/ 3087689 w 3172727"/>
              <a:gd name="connsiteY3245" fmla="*/ 423220 h 1911395"/>
              <a:gd name="connsiteX3246" fmla="*/ 3086264 w 3172727"/>
              <a:gd name="connsiteY3246" fmla="*/ 421467 h 1911395"/>
              <a:gd name="connsiteX3247" fmla="*/ 3087470 w 3172727"/>
              <a:gd name="connsiteY3247" fmla="*/ 419714 h 1911395"/>
              <a:gd name="connsiteX3248" fmla="*/ 3079251 w 3172727"/>
              <a:gd name="connsiteY3248" fmla="*/ 416974 h 1911395"/>
              <a:gd name="connsiteX3249" fmla="*/ 3078155 w 3172727"/>
              <a:gd name="connsiteY3249" fmla="*/ 422015 h 1911395"/>
              <a:gd name="connsiteX3250" fmla="*/ 3069936 w 3172727"/>
              <a:gd name="connsiteY3250" fmla="*/ 424207 h 1911395"/>
              <a:gd name="connsiteX3251" fmla="*/ 3065882 w 3172727"/>
              <a:gd name="connsiteY3251" fmla="*/ 428371 h 1911395"/>
              <a:gd name="connsiteX3252" fmla="*/ 3063032 w 3172727"/>
              <a:gd name="connsiteY3252" fmla="*/ 428919 h 1911395"/>
              <a:gd name="connsiteX3253" fmla="*/ 3062485 w 3172727"/>
              <a:gd name="connsiteY3253" fmla="*/ 422782 h 1911395"/>
              <a:gd name="connsiteX3254" fmla="*/ 3059964 w 3172727"/>
              <a:gd name="connsiteY3254" fmla="*/ 418070 h 1911395"/>
              <a:gd name="connsiteX3255" fmla="*/ 3061279 w 3172727"/>
              <a:gd name="connsiteY3255" fmla="*/ 422672 h 1911395"/>
              <a:gd name="connsiteX3256" fmla="*/ 3060293 w 3172727"/>
              <a:gd name="connsiteY3256" fmla="*/ 432316 h 1911395"/>
              <a:gd name="connsiteX3257" fmla="*/ 3062375 w 3172727"/>
              <a:gd name="connsiteY3257" fmla="*/ 437686 h 1911395"/>
              <a:gd name="connsiteX3258" fmla="*/ 3060622 w 3172727"/>
              <a:gd name="connsiteY3258" fmla="*/ 443274 h 1911395"/>
              <a:gd name="connsiteX3259" fmla="*/ 3051854 w 3172727"/>
              <a:gd name="connsiteY3259" fmla="*/ 455658 h 1911395"/>
              <a:gd name="connsiteX3260" fmla="*/ 3047362 w 3172727"/>
              <a:gd name="connsiteY3260" fmla="*/ 455658 h 1911395"/>
              <a:gd name="connsiteX3261" fmla="*/ 3047142 w 3172727"/>
              <a:gd name="connsiteY3261" fmla="*/ 447000 h 1911395"/>
              <a:gd name="connsiteX3262" fmla="*/ 3041992 w 3172727"/>
              <a:gd name="connsiteY3262" fmla="*/ 445028 h 1911395"/>
              <a:gd name="connsiteX3263" fmla="*/ 3037608 w 3172727"/>
              <a:gd name="connsiteY3263" fmla="*/ 447658 h 1911395"/>
              <a:gd name="connsiteX3264" fmla="*/ 3025773 w 3172727"/>
              <a:gd name="connsiteY3264" fmla="*/ 438672 h 1911395"/>
              <a:gd name="connsiteX3265" fmla="*/ 3026540 w 3172727"/>
              <a:gd name="connsiteY3265" fmla="*/ 434836 h 1911395"/>
              <a:gd name="connsiteX3266" fmla="*/ 3024787 w 3172727"/>
              <a:gd name="connsiteY3266" fmla="*/ 423220 h 1911395"/>
              <a:gd name="connsiteX3267" fmla="*/ 3020294 w 3172727"/>
              <a:gd name="connsiteY3267" fmla="*/ 421576 h 1911395"/>
              <a:gd name="connsiteX3268" fmla="*/ 3018650 w 3172727"/>
              <a:gd name="connsiteY3268" fmla="*/ 418289 h 1911395"/>
              <a:gd name="connsiteX3269" fmla="*/ 3016020 w 3172727"/>
              <a:gd name="connsiteY3269" fmla="*/ 415330 h 1911395"/>
              <a:gd name="connsiteX3270" fmla="*/ 3013609 w 3172727"/>
              <a:gd name="connsiteY3270" fmla="*/ 417741 h 1911395"/>
              <a:gd name="connsiteX3271" fmla="*/ 3015253 w 3172727"/>
              <a:gd name="connsiteY3271" fmla="*/ 421467 h 1911395"/>
              <a:gd name="connsiteX3272" fmla="*/ 3014814 w 3172727"/>
              <a:gd name="connsiteY3272" fmla="*/ 425412 h 1911395"/>
              <a:gd name="connsiteX3273" fmla="*/ 3017773 w 3172727"/>
              <a:gd name="connsiteY3273" fmla="*/ 428809 h 1911395"/>
              <a:gd name="connsiteX3274" fmla="*/ 3016458 w 3172727"/>
              <a:gd name="connsiteY3274" fmla="*/ 432206 h 1911395"/>
              <a:gd name="connsiteX3275" fmla="*/ 3008897 w 3172727"/>
              <a:gd name="connsiteY3275" fmla="*/ 427932 h 1911395"/>
              <a:gd name="connsiteX3276" fmla="*/ 3003527 w 3172727"/>
              <a:gd name="connsiteY3276" fmla="*/ 421357 h 1911395"/>
              <a:gd name="connsiteX3277" fmla="*/ 3002541 w 3172727"/>
              <a:gd name="connsiteY3277" fmla="*/ 421905 h 1911395"/>
              <a:gd name="connsiteX3278" fmla="*/ 3005280 w 3172727"/>
              <a:gd name="connsiteY3278" fmla="*/ 428152 h 1911395"/>
              <a:gd name="connsiteX3279" fmla="*/ 3002212 w 3172727"/>
              <a:gd name="connsiteY3279" fmla="*/ 430563 h 1911395"/>
              <a:gd name="connsiteX3280" fmla="*/ 3004404 w 3172727"/>
              <a:gd name="connsiteY3280" fmla="*/ 432425 h 1911395"/>
              <a:gd name="connsiteX3281" fmla="*/ 3010102 w 3172727"/>
              <a:gd name="connsiteY3281" fmla="*/ 432425 h 1911395"/>
              <a:gd name="connsiteX3282" fmla="*/ 3013281 w 3172727"/>
              <a:gd name="connsiteY3282" fmla="*/ 436371 h 1911395"/>
              <a:gd name="connsiteX3283" fmla="*/ 3011417 w 3172727"/>
              <a:gd name="connsiteY3283" fmla="*/ 441521 h 1911395"/>
              <a:gd name="connsiteX3284" fmla="*/ 3004295 w 3172727"/>
              <a:gd name="connsiteY3284" fmla="*/ 441959 h 1911395"/>
              <a:gd name="connsiteX3285" fmla="*/ 3003527 w 3172727"/>
              <a:gd name="connsiteY3285" fmla="*/ 445028 h 1911395"/>
              <a:gd name="connsiteX3286" fmla="*/ 3006705 w 3172727"/>
              <a:gd name="connsiteY3286" fmla="*/ 446672 h 1911395"/>
              <a:gd name="connsiteX3287" fmla="*/ 3020075 w 3172727"/>
              <a:gd name="connsiteY3287" fmla="*/ 462562 h 1911395"/>
              <a:gd name="connsiteX3288" fmla="*/ 3029828 w 3172727"/>
              <a:gd name="connsiteY3288" fmla="*/ 465192 h 1911395"/>
              <a:gd name="connsiteX3289" fmla="*/ 3035307 w 3172727"/>
              <a:gd name="connsiteY3289" fmla="*/ 462890 h 1911395"/>
              <a:gd name="connsiteX3290" fmla="*/ 3041444 w 3172727"/>
              <a:gd name="connsiteY3290" fmla="*/ 465959 h 1911395"/>
              <a:gd name="connsiteX3291" fmla="*/ 3043197 w 3172727"/>
              <a:gd name="connsiteY3291" fmla="*/ 472643 h 1911395"/>
              <a:gd name="connsiteX3292" fmla="*/ 3042211 w 3172727"/>
              <a:gd name="connsiteY3292" fmla="*/ 472643 h 1911395"/>
              <a:gd name="connsiteX3293" fmla="*/ 3037828 w 3172727"/>
              <a:gd name="connsiteY3293" fmla="*/ 466945 h 1911395"/>
              <a:gd name="connsiteX3294" fmla="*/ 3035526 w 3172727"/>
              <a:gd name="connsiteY3294" fmla="*/ 466726 h 1911395"/>
              <a:gd name="connsiteX3295" fmla="*/ 3038595 w 3172727"/>
              <a:gd name="connsiteY3295" fmla="*/ 473958 h 1911395"/>
              <a:gd name="connsiteX3296" fmla="*/ 3045499 w 3172727"/>
              <a:gd name="connsiteY3296" fmla="*/ 479219 h 1911395"/>
              <a:gd name="connsiteX3297" fmla="*/ 3047252 w 3172727"/>
              <a:gd name="connsiteY3297" fmla="*/ 485246 h 1911395"/>
              <a:gd name="connsiteX3298" fmla="*/ 3051745 w 3172727"/>
              <a:gd name="connsiteY3298" fmla="*/ 490616 h 1911395"/>
              <a:gd name="connsiteX3299" fmla="*/ 3051745 w 3172727"/>
              <a:gd name="connsiteY3299" fmla="*/ 500917 h 1911395"/>
              <a:gd name="connsiteX3300" fmla="*/ 3047800 w 3172727"/>
              <a:gd name="connsiteY3300" fmla="*/ 516697 h 1911395"/>
              <a:gd name="connsiteX3301" fmla="*/ 3050211 w 3172727"/>
              <a:gd name="connsiteY3301" fmla="*/ 526012 h 1911395"/>
              <a:gd name="connsiteX3302" fmla="*/ 3049992 w 3172727"/>
              <a:gd name="connsiteY3302" fmla="*/ 532587 h 1911395"/>
              <a:gd name="connsiteX3303" fmla="*/ 3051416 w 3172727"/>
              <a:gd name="connsiteY3303" fmla="*/ 535874 h 1911395"/>
              <a:gd name="connsiteX3304" fmla="*/ 3045608 w 3172727"/>
              <a:gd name="connsiteY3304" fmla="*/ 544751 h 1911395"/>
              <a:gd name="connsiteX3305" fmla="*/ 3045608 w 3172727"/>
              <a:gd name="connsiteY3305" fmla="*/ 550559 h 1911395"/>
              <a:gd name="connsiteX3306" fmla="*/ 3041444 w 3172727"/>
              <a:gd name="connsiteY3306" fmla="*/ 553627 h 1911395"/>
              <a:gd name="connsiteX3307" fmla="*/ 3042759 w 3172727"/>
              <a:gd name="connsiteY3307" fmla="*/ 549025 h 1911395"/>
              <a:gd name="connsiteX3308" fmla="*/ 3041444 w 3172727"/>
              <a:gd name="connsiteY3308" fmla="*/ 547162 h 1911395"/>
              <a:gd name="connsiteX3309" fmla="*/ 3030376 w 3172727"/>
              <a:gd name="connsiteY3309" fmla="*/ 555490 h 1911395"/>
              <a:gd name="connsiteX3310" fmla="*/ 3027636 w 3172727"/>
              <a:gd name="connsiteY3310" fmla="*/ 552203 h 1911395"/>
              <a:gd name="connsiteX3311" fmla="*/ 3022485 w 3172727"/>
              <a:gd name="connsiteY3311" fmla="*/ 555819 h 1911395"/>
              <a:gd name="connsiteX3312" fmla="*/ 3018869 w 3172727"/>
              <a:gd name="connsiteY3312" fmla="*/ 554942 h 1911395"/>
              <a:gd name="connsiteX3313" fmla="*/ 3016349 w 3172727"/>
              <a:gd name="connsiteY3313" fmla="*/ 550340 h 1911395"/>
              <a:gd name="connsiteX3314" fmla="*/ 3011308 w 3172727"/>
              <a:gd name="connsiteY3314" fmla="*/ 549792 h 1911395"/>
              <a:gd name="connsiteX3315" fmla="*/ 3004404 w 3172727"/>
              <a:gd name="connsiteY3315" fmla="*/ 542559 h 1911395"/>
              <a:gd name="connsiteX3316" fmla="*/ 2998815 w 3172727"/>
              <a:gd name="connsiteY3316" fmla="*/ 538614 h 1911395"/>
              <a:gd name="connsiteX3317" fmla="*/ 2992569 w 3172727"/>
              <a:gd name="connsiteY3317" fmla="*/ 537847 h 1911395"/>
              <a:gd name="connsiteX3318" fmla="*/ 2988624 w 3172727"/>
              <a:gd name="connsiteY3318" fmla="*/ 535217 h 1911395"/>
              <a:gd name="connsiteX3319" fmla="*/ 2984460 w 3172727"/>
              <a:gd name="connsiteY3319" fmla="*/ 536313 h 1911395"/>
              <a:gd name="connsiteX3320" fmla="*/ 2980076 w 3172727"/>
              <a:gd name="connsiteY3320" fmla="*/ 542121 h 1911395"/>
              <a:gd name="connsiteX3321" fmla="*/ 2974816 w 3172727"/>
              <a:gd name="connsiteY3321" fmla="*/ 542121 h 1911395"/>
              <a:gd name="connsiteX3322" fmla="*/ 2980076 w 3172727"/>
              <a:gd name="connsiteY3322" fmla="*/ 544422 h 1911395"/>
              <a:gd name="connsiteX3323" fmla="*/ 2986760 w 3172727"/>
              <a:gd name="connsiteY3323" fmla="*/ 544641 h 1911395"/>
              <a:gd name="connsiteX3324" fmla="*/ 2989939 w 3172727"/>
              <a:gd name="connsiteY3324" fmla="*/ 539710 h 1911395"/>
              <a:gd name="connsiteX3325" fmla="*/ 3002760 w 3172727"/>
              <a:gd name="connsiteY3325" fmla="*/ 545080 h 1911395"/>
              <a:gd name="connsiteX3326" fmla="*/ 3005171 w 3172727"/>
              <a:gd name="connsiteY3326" fmla="*/ 549463 h 1911395"/>
              <a:gd name="connsiteX3327" fmla="*/ 2998815 w 3172727"/>
              <a:gd name="connsiteY3327" fmla="*/ 553847 h 1911395"/>
              <a:gd name="connsiteX3328" fmla="*/ 2994651 w 3172727"/>
              <a:gd name="connsiteY3328" fmla="*/ 551107 h 1911395"/>
              <a:gd name="connsiteX3329" fmla="*/ 2989172 w 3172727"/>
              <a:gd name="connsiteY3329" fmla="*/ 551326 h 1911395"/>
              <a:gd name="connsiteX3330" fmla="*/ 2988952 w 3172727"/>
              <a:gd name="connsiteY3330" fmla="*/ 556257 h 1911395"/>
              <a:gd name="connsiteX3331" fmla="*/ 2984350 w 3172727"/>
              <a:gd name="connsiteY3331" fmla="*/ 550997 h 1911395"/>
              <a:gd name="connsiteX3332" fmla="*/ 2979966 w 3172727"/>
              <a:gd name="connsiteY3332" fmla="*/ 551545 h 1911395"/>
              <a:gd name="connsiteX3333" fmla="*/ 2982158 w 3172727"/>
              <a:gd name="connsiteY3333" fmla="*/ 551874 h 1911395"/>
              <a:gd name="connsiteX3334" fmla="*/ 2984569 w 3172727"/>
              <a:gd name="connsiteY3334" fmla="*/ 558230 h 1911395"/>
              <a:gd name="connsiteX3335" fmla="*/ 2991802 w 3172727"/>
              <a:gd name="connsiteY3335" fmla="*/ 562065 h 1911395"/>
              <a:gd name="connsiteX3336" fmla="*/ 2989939 w 3172727"/>
              <a:gd name="connsiteY3336" fmla="*/ 568969 h 1911395"/>
              <a:gd name="connsiteX3337" fmla="*/ 2992897 w 3172727"/>
              <a:gd name="connsiteY3337" fmla="*/ 577298 h 1911395"/>
              <a:gd name="connsiteX3338" fmla="*/ 2997391 w 3172727"/>
              <a:gd name="connsiteY3338" fmla="*/ 579709 h 1911395"/>
              <a:gd name="connsiteX3339" fmla="*/ 2994651 w 3172727"/>
              <a:gd name="connsiteY3339" fmla="*/ 576969 h 1911395"/>
              <a:gd name="connsiteX3340" fmla="*/ 2995199 w 3172727"/>
              <a:gd name="connsiteY3340" fmla="*/ 566997 h 1911395"/>
              <a:gd name="connsiteX3341" fmla="*/ 2998486 w 3172727"/>
              <a:gd name="connsiteY3341" fmla="*/ 565024 h 1911395"/>
              <a:gd name="connsiteX3342" fmla="*/ 3002650 w 3172727"/>
              <a:gd name="connsiteY3342" fmla="*/ 566120 h 1911395"/>
              <a:gd name="connsiteX3343" fmla="*/ 3002650 w 3172727"/>
              <a:gd name="connsiteY3343" fmla="*/ 563380 h 1911395"/>
              <a:gd name="connsiteX3344" fmla="*/ 3010102 w 3172727"/>
              <a:gd name="connsiteY3344" fmla="*/ 556696 h 1911395"/>
              <a:gd name="connsiteX3345" fmla="*/ 3014157 w 3172727"/>
              <a:gd name="connsiteY3345" fmla="*/ 555600 h 1911395"/>
              <a:gd name="connsiteX3346" fmla="*/ 3017226 w 3172727"/>
              <a:gd name="connsiteY3346" fmla="*/ 558120 h 1911395"/>
              <a:gd name="connsiteX3347" fmla="*/ 3017226 w 3172727"/>
              <a:gd name="connsiteY3347" fmla="*/ 561189 h 1911395"/>
              <a:gd name="connsiteX3348" fmla="*/ 3023253 w 3172727"/>
              <a:gd name="connsiteY3348" fmla="*/ 570504 h 1911395"/>
              <a:gd name="connsiteX3349" fmla="*/ 3029280 w 3172727"/>
              <a:gd name="connsiteY3349" fmla="*/ 572147 h 1911395"/>
              <a:gd name="connsiteX3350" fmla="*/ 3035088 w 3172727"/>
              <a:gd name="connsiteY3350" fmla="*/ 577846 h 1911395"/>
              <a:gd name="connsiteX3351" fmla="*/ 3041773 w 3172727"/>
              <a:gd name="connsiteY3351" fmla="*/ 576969 h 1911395"/>
              <a:gd name="connsiteX3352" fmla="*/ 3043745 w 3172727"/>
              <a:gd name="connsiteY3352" fmla="*/ 572914 h 1911395"/>
              <a:gd name="connsiteX3353" fmla="*/ 3042430 w 3172727"/>
              <a:gd name="connsiteY3353" fmla="*/ 569408 h 1911395"/>
              <a:gd name="connsiteX3354" fmla="*/ 3044622 w 3172727"/>
              <a:gd name="connsiteY3354" fmla="*/ 569956 h 1911395"/>
              <a:gd name="connsiteX3355" fmla="*/ 3057224 w 3172727"/>
              <a:gd name="connsiteY3355" fmla="*/ 580147 h 1911395"/>
              <a:gd name="connsiteX3356" fmla="*/ 3059416 w 3172727"/>
              <a:gd name="connsiteY3356" fmla="*/ 584202 h 1911395"/>
              <a:gd name="connsiteX3357" fmla="*/ 3054704 w 3172727"/>
              <a:gd name="connsiteY3357" fmla="*/ 583435 h 1911395"/>
              <a:gd name="connsiteX3358" fmla="*/ 3054156 w 3172727"/>
              <a:gd name="connsiteY3358" fmla="*/ 588037 h 1911395"/>
              <a:gd name="connsiteX3359" fmla="*/ 3062923 w 3172727"/>
              <a:gd name="connsiteY3359" fmla="*/ 596585 h 1911395"/>
              <a:gd name="connsiteX3360" fmla="*/ 3066210 w 3172727"/>
              <a:gd name="connsiteY3360" fmla="*/ 596256 h 1911395"/>
              <a:gd name="connsiteX3361" fmla="*/ 3065991 w 3172727"/>
              <a:gd name="connsiteY3361" fmla="*/ 594284 h 1911395"/>
              <a:gd name="connsiteX3362" fmla="*/ 3066320 w 3172727"/>
              <a:gd name="connsiteY3362" fmla="*/ 587161 h 1911395"/>
              <a:gd name="connsiteX3363" fmla="*/ 3073224 w 3172727"/>
              <a:gd name="connsiteY3363" fmla="*/ 592421 h 1911395"/>
              <a:gd name="connsiteX3364" fmla="*/ 3082867 w 3172727"/>
              <a:gd name="connsiteY3364" fmla="*/ 607544 h 1911395"/>
              <a:gd name="connsiteX3365" fmla="*/ 3079251 w 3172727"/>
              <a:gd name="connsiteY3365" fmla="*/ 604256 h 1911395"/>
              <a:gd name="connsiteX3366" fmla="*/ 3076183 w 3172727"/>
              <a:gd name="connsiteY3366" fmla="*/ 604256 h 1911395"/>
              <a:gd name="connsiteX3367" fmla="*/ 3075086 w 3172727"/>
              <a:gd name="connsiteY3367" fmla="*/ 605900 h 1911395"/>
              <a:gd name="connsiteX3368" fmla="*/ 3078703 w 3172727"/>
              <a:gd name="connsiteY3368" fmla="*/ 610831 h 1911395"/>
              <a:gd name="connsiteX3369" fmla="*/ 3073772 w 3172727"/>
              <a:gd name="connsiteY3369" fmla="*/ 614338 h 1911395"/>
              <a:gd name="connsiteX3370" fmla="*/ 3073224 w 3172727"/>
              <a:gd name="connsiteY3370" fmla="*/ 619598 h 1911395"/>
              <a:gd name="connsiteX3371" fmla="*/ 3075086 w 3172727"/>
              <a:gd name="connsiteY3371" fmla="*/ 622666 h 1911395"/>
              <a:gd name="connsiteX3372" fmla="*/ 3080018 w 3172727"/>
              <a:gd name="connsiteY3372" fmla="*/ 621023 h 1911395"/>
              <a:gd name="connsiteX3373" fmla="*/ 3080895 w 3172727"/>
              <a:gd name="connsiteY3373" fmla="*/ 615543 h 1911395"/>
              <a:gd name="connsiteX3374" fmla="*/ 3082648 w 3172727"/>
              <a:gd name="connsiteY3374" fmla="*/ 614119 h 1911395"/>
              <a:gd name="connsiteX3375" fmla="*/ 3086155 w 3172727"/>
              <a:gd name="connsiteY3375" fmla="*/ 615543 h 1911395"/>
              <a:gd name="connsiteX3376" fmla="*/ 3087470 w 3172727"/>
              <a:gd name="connsiteY3376" fmla="*/ 610941 h 1911395"/>
              <a:gd name="connsiteX3377" fmla="*/ 3091524 w 3172727"/>
              <a:gd name="connsiteY3377" fmla="*/ 618064 h 1911395"/>
              <a:gd name="connsiteX3378" fmla="*/ 3102264 w 3172727"/>
              <a:gd name="connsiteY3378" fmla="*/ 625187 h 1911395"/>
              <a:gd name="connsiteX3379" fmla="*/ 3113223 w 3172727"/>
              <a:gd name="connsiteY3379" fmla="*/ 627707 h 1911395"/>
              <a:gd name="connsiteX3380" fmla="*/ 3119578 w 3172727"/>
              <a:gd name="connsiteY3380" fmla="*/ 633406 h 1911395"/>
              <a:gd name="connsiteX3381" fmla="*/ 3116181 w 3172727"/>
              <a:gd name="connsiteY3381" fmla="*/ 637022 h 1911395"/>
              <a:gd name="connsiteX3382" fmla="*/ 3122428 w 3172727"/>
              <a:gd name="connsiteY3382" fmla="*/ 645789 h 1911395"/>
              <a:gd name="connsiteX3383" fmla="*/ 3127688 w 3172727"/>
              <a:gd name="connsiteY3383" fmla="*/ 647104 h 1911395"/>
              <a:gd name="connsiteX3384" fmla="*/ 3134044 w 3172727"/>
              <a:gd name="connsiteY3384" fmla="*/ 656967 h 1911395"/>
              <a:gd name="connsiteX3385" fmla="*/ 3134592 w 3172727"/>
              <a:gd name="connsiteY3385" fmla="*/ 671322 h 1911395"/>
              <a:gd name="connsiteX3386" fmla="*/ 3131304 w 3172727"/>
              <a:gd name="connsiteY3386" fmla="*/ 672418 h 1911395"/>
              <a:gd name="connsiteX3387" fmla="*/ 3131304 w 3172727"/>
              <a:gd name="connsiteY3387" fmla="*/ 674829 h 1911395"/>
              <a:gd name="connsiteX3388" fmla="*/ 3136016 w 3172727"/>
              <a:gd name="connsiteY3388" fmla="*/ 677788 h 1911395"/>
              <a:gd name="connsiteX3389" fmla="*/ 3138537 w 3172727"/>
              <a:gd name="connsiteY3389" fmla="*/ 684034 h 1911395"/>
              <a:gd name="connsiteX3390" fmla="*/ 3136126 w 3172727"/>
              <a:gd name="connsiteY3390" fmla="*/ 684911 h 1911395"/>
              <a:gd name="connsiteX3391" fmla="*/ 3133058 w 3172727"/>
              <a:gd name="connsiteY3391" fmla="*/ 682171 h 1911395"/>
              <a:gd name="connsiteX3392" fmla="*/ 3115415 w 3172727"/>
              <a:gd name="connsiteY3392" fmla="*/ 682171 h 1911395"/>
              <a:gd name="connsiteX3393" fmla="*/ 3110154 w 3172727"/>
              <a:gd name="connsiteY3393" fmla="*/ 678884 h 1911395"/>
              <a:gd name="connsiteX3394" fmla="*/ 3106647 w 3172727"/>
              <a:gd name="connsiteY3394" fmla="*/ 681076 h 1911395"/>
              <a:gd name="connsiteX3395" fmla="*/ 3102264 w 3172727"/>
              <a:gd name="connsiteY3395" fmla="*/ 679651 h 1911395"/>
              <a:gd name="connsiteX3396" fmla="*/ 3101387 w 3172727"/>
              <a:gd name="connsiteY3396" fmla="*/ 675487 h 1911395"/>
              <a:gd name="connsiteX3397" fmla="*/ 3098648 w 3172727"/>
              <a:gd name="connsiteY3397" fmla="*/ 673843 h 1911395"/>
              <a:gd name="connsiteX3398" fmla="*/ 3097333 w 3172727"/>
              <a:gd name="connsiteY3398" fmla="*/ 675815 h 1911395"/>
              <a:gd name="connsiteX3399" fmla="*/ 3099525 w 3172727"/>
              <a:gd name="connsiteY3399" fmla="*/ 679432 h 1911395"/>
              <a:gd name="connsiteX3400" fmla="*/ 3091853 w 3172727"/>
              <a:gd name="connsiteY3400" fmla="*/ 684144 h 1911395"/>
              <a:gd name="connsiteX3401" fmla="*/ 3085826 w 3172727"/>
              <a:gd name="connsiteY3401" fmla="*/ 683925 h 1911395"/>
              <a:gd name="connsiteX3402" fmla="*/ 3083963 w 3172727"/>
              <a:gd name="connsiteY3402" fmla="*/ 685897 h 1911395"/>
              <a:gd name="connsiteX3403" fmla="*/ 3087470 w 3172727"/>
              <a:gd name="connsiteY3403" fmla="*/ 688089 h 1911395"/>
              <a:gd name="connsiteX3404" fmla="*/ 3079251 w 3172727"/>
              <a:gd name="connsiteY3404" fmla="*/ 695541 h 1911395"/>
              <a:gd name="connsiteX3405" fmla="*/ 3074868 w 3172727"/>
              <a:gd name="connsiteY3405" fmla="*/ 695760 h 1911395"/>
              <a:gd name="connsiteX3406" fmla="*/ 3074648 w 3172727"/>
              <a:gd name="connsiteY3406" fmla="*/ 700144 h 1911395"/>
              <a:gd name="connsiteX3407" fmla="*/ 3077717 w 3172727"/>
              <a:gd name="connsiteY3407" fmla="*/ 701239 h 1911395"/>
              <a:gd name="connsiteX3408" fmla="*/ 3070484 w 3172727"/>
              <a:gd name="connsiteY3408" fmla="*/ 710554 h 1911395"/>
              <a:gd name="connsiteX3409" fmla="*/ 3067744 w 3172727"/>
              <a:gd name="connsiteY3409" fmla="*/ 713294 h 1911395"/>
              <a:gd name="connsiteX3410" fmla="*/ 3066977 w 3172727"/>
              <a:gd name="connsiteY3410" fmla="*/ 711979 h 1911395"/>
              <a:gd name="connsiteX3411" fmla="*/ 3062923 w 3172727"/>
              <a:gd name="connsiteY3411" fmla="*/ 711760 h 1911395"/>
              <a:gd name="connsiteX3412" fmla="*/ 3062923 w 3172727"/>
              <a:gd name="connsiteY3412" fmla="*/ 718663 h 1911395"/>
              <a:gd name="connsiteX3413" fmla="*/ 3065991 w 3172727"/>
              <a:gd name="connsiteY3413" fmla="*/ 725567 h 1911395"/>
              <a:gd name="connsiteX3414" fmla="*/ 3061060 w 3172727"/>
              <a:gd name="connsiteY3414" fmla="*/ 730280 h 1911395"/>
              <a:gd name="connsiteX3415" fmla="*/ 3058320 w 3172727"/>
              <a:gd name="connsiteY3415" fmla="*/ 727321 h 1911395"/>
              <a:gd name="connsiteX3416" fmla="*/ 3057443 w 3172727"/>
              <a:gd name="connsiteY3416" fmla="*/ 732252 h 1911395"/>
              <a:gd name="connsiteX3417" fmla="*/ 3059635 w 3172727"/>
              <a:gd name="connsiteY3417" fmla="*/ 735759 h 1911395"/>
              <a:gd name="connsiteX3418" fmla="*/ 3054156 w 3172727"/>
              <a:gd name="connsiteY3418" fmla="*/ 741457 h 1911395"/>
              <a:gd name="connsiteX3419" fmla="*/ 3050101 w 3172727"/>
              <a:gd name="connsiteY3419" fmla="*/ 742553 h 1911395"/>
              <a:gd name="connsiteX3420" fmla="*/ 3052622 w 3172727"/>
              <a:gd name="connsiteY3420" fmla="*/ 744964 h 1911395"/>
              <a:gd name="connsiteX3421" fmla="*/ 3051307 w 3172727"/>
              <a:gd name="connsiteY3421" fmla="*/ 747485 h 1911395"/>
              <a:gd name="connsiteX3422" fmla="*/ 3049444 w 3172727"/>
              <a:gd name="connsiteY3422" fmla="*/ 751649 h 1911395"/>
              <a:gd name="connsiteX3423" fmla="*/ 3046485 w 3172727"/>
              <a:gd name="connsiteY3423" fmla="*/ 750224 h 1911395"/>
              <a:gd name="connsiteX3424" fmla="*/ 3042868 w 3172727"/>
              <a:gd name="connsiteY3424" fmla="*/ 752087 h 1911395"/>
              <a:gd name="connsiteX3425" fmla="*/ 3045718 w 3172727"/>
              <a:gd name="connsiteY3425" fmla="*/ 755594 h 1911395"/>
              <a:gd name="connsiteX3426" fmla="*/ 3046047 w 3172727"/>
              <a:gd name="connsiteY3426" fmla="*/ 759429 h 1911395"/>
              <a:gd name="connsiteX3427" fmla="*/ 3041115 w 3172727"/>
              <a:gd name="connsiteY3427" fmla="*/ 763265 h 1911395"/>
              <a:gd name="connsiteX3428" fmla="*/ 3043417 w 3172727"/>
              <a:gd name="connsiteY3428" fmla="*/ 766772 h 1911395"/>
              <a:gd name="connsiteX3429" fmla="*/ 3042320 w 3172727"/>
              <a:gd name="connsiteY3429" fmla="*/ 770607 h 1911395"/>
              <a:gd name="connsiteX3430" fmla="*/ 3039033 w 3172727"/>
              <a:gd name="connsiteY3430" fmla="*/ 771374 h 1911395"/>
              <a:gd name="connsiteX3431" fmla="*/ 3036513 w 3172727"/>
              <a:gd name="connsiteY3431" fmla="*/ 768854 h 1911395"/>
              <a:gd name="connsiteX3432" fmla="*/ 3033444 w 3172727"/>
              <a:gd name="connsiteY3432" fmla="*/ 769950 h 1911395"/>
              <a:gd name="connsiteX3433" fmla="*/ 3035965 w 3172727"/>
              <a:gd name="connsiteY3433" fmla="*/ 773785 h 1911395"/>
              <a:gd name="connsiteX3434" fmla="*/ 3043088 w 3172727"/>
              <a:gd name="connsiteY3434" fmla="*/ 777073 h 1911395"/>
              <a:gd name="connsiteX3435" fmla="*/ 3040786 w 3172727"/>
              <a:gd name="connsiteY3435" fmla="*/ 782333 h 1911395"/>
              <a:gd name="connsiteX3436" fmla="*/ 3033992 w 3172727"/>
              <a:gd name="connsiteY3436" fmla="*/ 782881 h 1911395"/>
              <a:gd name="connsiteX3437" fmla="*/ 3033992 w 3172727"/>
              <a:gd name="connsiteY3437" fmla="*/ 785401 h 1911395"/>
              <a:gd name="connsiteX3438" fmla="*/ 3037280 w 3172727"/>
              <a:gd name="connsiteY3438" fmla="*/ 787264 h 1911395"/>
              <a:gd name="connsiteX3439" fmla="*/ 3040786 w 3172727"/>
              <a:gd name="connsiteY3439" fmla="*/ 795045 h 1911395"/>
              <a:gd name="connsiteX3440" fmla="*/ 3037828 w 3172727"/>
              <a:gd name="connsiteY3440" fmla="*/ 797456 h 1911395"/>
              <a:gd name="connsiteX3441" fmla="*/ 3039690 w 3172727"/>
              <a:gd name="connsiteY3441" fmla="*/ 800743 h 1911395"/>
              <a:gd name="connsiteX3442" fmla="*/ 3034649 w 3172727"/>
              <a:gd name="connsiteY3442" fmla="*/ 807976 h 1911395"/>
              <a:gd name="connsiteX3443" fmla="*/ 3035965 w 3172727"/>
              <a:gd name="connsiteY3443" fmla="*/ 811811 h 1911395"/>
              <a:gd name="connsiteX3444" fmla="*/ 3032677 w 3172727"/>
              <a:gd name="connsiteY3444" fmla="*/ 820140 h 1911395"/>
              <a:gd name="connsiteX3445" fmla="*/ 3030814 w 3172727"/>
              <a:gd name="connsiteY3445" fmla="*/ 831427 h 1911395"/>
              <a:gd name="connsiteX3446" fmla="*/ 3028074 w 3172727"/>
              <a:gd name="connsiteY3446" fmla="*/ 835592 h 1911395"/>
              <a:gd name="connsiteX3447" fmla="*/ 3027527 w 3172727"/>
              <a:gd name="connsiteY3447" fmla="*/ 839975 h 1911395"/>
              <a:gd name="connsiteX3448" fmla="*/ 3030595 w 3172727"/>
              <a:gd name="connsiteY3448" fmla="*/ 841071 h 1911395"/>
              <a:gd name="connsiteX3449" fmla="*/ 3032019 w 3172727"/>
              <a:gd name="connsiteY3449" fmla="*/ 844030 h 1911395"/>
              <a:gd name="connsiteX3450" fmla="*/ 3030157 w 3172727"/>
              <a:gd name="connsiteY3450" fmla="*/ 846989 h 1911395"/>
              <a:gd name="connsiteX3451" fmla="*/ 3037280 w 3172727"/>
              <a:gd name="connsiteY3451" fmla="*/ 856303 h 1911395"/>
              <a:gd name="connsiteX3452" fmla="*/ 3037499 w 3172727"/>
              <a:gd name="connsiteY3452" fmla="*/ 860358 h 1911395"/>
              <a:gd name="connsiteX3453" fmla="*/ 3033663 w 3172727"/>
              <a:gd name="connsiteY3453" fmla="*/ 859043 h 1911395"/>
              <a:gd name="connsiteX3454" fmla="*/ 3027965 w 3172727"/>
              <a:gd name="connsiteY3454" fmla="*/ 859920 h 1911395"/>
              <a:gd name="connsiteX3455" fmla="*/ 3023800 w 3172727"/>
              <a:gd name="connsiteY3455" fmla="*/ 855755 h 1911395"/>
              <a:gd name="connsiteX3456" fmla="*/ 3021280 w 3172727"/>
              <a:gd name="connsiteY3456" fmla="*/ 858166 h 1911395"/>
              <a:gd name="connsiteX3457" fmla="*/ 3014376 w 3172727"/>
              <a:gd name="connsiteY3457" fmla="*/ 850386 h 1911395"/>
              <a:gd name="connsiteX3458" fmla="*/ 3016568 w 3172727"/>
              <a:gd name="connsiteY3458" fmla="*/ 848742 h 1911395"/>
              <a:gd name="connsiteX3459" fmla="*/ 3014157 w 3172727"/>
              <a:gd name="connsiteY3459" fmla="*/ 847427 h 1911395"/>
              <a:gd name="connsiteX3460" fmla="*/ 3009993 w 3172727"/>
              <a:gd name="connsiteY3460" fmla="*/ 848303 h 1911395"/>
              <a:gd name="connsiteX3461" fmla="*/ 3006377 w 3172727"/>
              <a:gd name="connsiteY3461" fmla="*/ 847756 h 1911395"/>
              <a:gd name="connsiteX3462" fmla="*/ 3005500 w 3172727"/>
              <a:gd name="connsiteY3462" fmla="*/ 843591 h 1911395"/>
              <a:gd name="connsiteX3463" fmla="*/ 2992788 w 3172727"/>
              <a:gd name="connsiteY3463" fmla="*/ 836139 h 1911395"/>
              <a:gd name="connsiteX3464" fmla="*/ 2985993 w 3172727"/>
              <a:gd name="connsiteY3464" fmla="*/ 834824 h 1911395"/>
              <a:gd name="connsiteX3465" fmla="*/ 2977994 w 3172727"/>
              <a:gd name="connsiteY3465" fmla="*/ 839975 h 1911395"/>
              <a:gd name="connsiteX3466" fmla="*/ 2975473 w 3172727"/>
              <a:gd name="connsiteY3466" fmla="*/ 838002 h 1911395"/>
              <a:gd name="connsiteX3467" fmla="*/ 2970323 w 3172727"/>
              <a:gd name="connsiteY3467" fmla="*/ 839427 h 1911395"/>
              <a:gd name="connsiteX3468" fmla="*/ 2965172 w 3172727"/>
              <a:gd name="connsiteY3468" fmla="*/ 846002 h 1911395"/>
              <a:gd name="connsiteX3469" fmla="*/ 2960460 w 3172727"/>
              <a:gd name="connsiteY3469" fmla="*/ 846221 h 1911395"/>
              <a:gd name="connsiteX3470" fmla="*/ 2958049 w 3172727"/>
              <a:gd name="connsiteY3470" fmla="*/ 855098 h 1911395"/>
              <a:gd name="connsiteX3471" fmla="*/ 2954762 w 3172727"/>
              <a:gd name="connsiteY3471" fmla="*/ 858166 h 1911395"/>
              <a:gd name="connsiteX3472" fmla="*/ 2950049 w 3172727"/>
              <a:gd name="connsiteY3472" fmla="*/ 855646 h 1911395"/>
              <a:gd name="connsiteX3473" fmla="*/ 2953666 w 3172727"/>
              <a:gd name="connsiteY3473" fmla="*/ 862221 h 1911395"/>
              <a:gd name="connsiteX3474" fmla="*/ 2950926 w 3172727"/>
              <a:gd name="connsiteY3474" fmla="*/ 866276 h 1911395"/>
              <a:gd name="connsiteX3475" fmla="*/ 2952022 w 3172727"/>
              <a:gd name="connsiteY3475" fmla="*/ 871755 h 1911395"/>
              <a:gd name="connsiteX3476" fmla="*/ 2950378 w 3172727"/>
              <a:gd name="connsiteY3476" fmla="*/ 875919 h 1911395"/>
              <a:gd name="connsiteX3477" fmla="*/ 2948734 w 3172727"/>
              <a:gd name="connsiteY3477" fmla="*/ 888631 h 1911395"/>
              <a:gd name="connsiteX3478" fmla="*/ 2946323 w 3172727"/>
              <a:gd name="connsiteY3478" fmla="*/ 890604 h 1911395"/>
              <a:gd name="connsiteX3479" fmla="*/ 2943255 w 3172727"/>
              <a:gd name="connsiteY3479" fmla="*/ 886768 h 1911395"/>
              <a:gd name="connsiteX3480" fmla="*/ 2937447 w 3172727"/>
              <a:gd name="connsiteY3480" fmla="*/ 871316 h 1911395"/>
              <a:gd name="connsiteX3481" fmla="*/ 2937118 w 3172727"/>
              <a:gd name="connsiteY3481" fmla="*/ 866056 h 1911395"/>
              <a:gd name="connsiteX3482" fmla="*/ 2932735 w 3172727"/>
              <a:gd name="connsiteY3482" fmla="*/ 863646 h 1911395"/>
              <a:gd name="connsiteX3483" fmla="*/ 2929119 w 3172727"/>
              <a:gd name="connsiteY3483" fmla="*/ 858933 h 1911395"/>
              <a:gd name="connsiteX3484" fmla="*/ 2928570 w 3172727"/>
              <a:gd name="connsiteY3484" fmla="*/ 864413 h 1911395"/>
              <a:gd name="connsiteX3485" fmla="*/ 2922763 w 3172727"/>
              <a:gd name="connsiteY3485" fmla="*/ 874604 h 1911395"/>
              <a:gd name="connsiteX3486" fmla="*/ 2918927 w 3172727"/>
              <a:gd name="connsiteY3486" fmla="*/ 877015 h 1911395"/>
              <a:gd name="connsiteX3487" fmla="*/ 2918051 w 3172727"/>
              <a:gd name="connsiteY3487" fmla="*/ 881727 h 1911395"/>
              <a:gd name="connsiteX3488" fmla="*/ 2923310 w 3172727"/>
              <a:gd name="connsiteY3488" fmla="*/ 883700 h 1911395"/>
              <a:gd name="connsiteX3489" fmla="*/ 2918269 w 3172727"/>
              <a:gd name="connsiteY3489" fmla="*/ 894439 h 1911395"/>
              <a:gd name="connsiteX3490" fmla="*/ 2914653 w 3172727"/>
              <a:gd name="connsiteY3490" fmla="*/ 889179 h 1911395"/>
              <a:gd name="connsiteX3491" fmla="*/ 2912132 w 3172727"/>
              <a:gd name="connsiteY3491" fmla="*/ 888960 h 1911395"/>
              <a:gd name="connsiteX3492" fmla="*/ 2909722 w 3172727"/>
              <a:gd name="connsiteY3492" fmla="*/ 885453 h 1911395"/>
              <a:gd name="connsiteX3493" fmla="*/ 2906105 w 3172727"/>
              <a:gd name="connsiteY3493" fmla="*/ 886001 h 1911395"/>
              <a:gd name="connsiteX3494" fmla="*/ 2904133 w 3172727"/>
              <a:gd name="connsiteY3494" fmla="*/ 892905 h 1911395"/>
              <a:gd name="connsiteX3495" fmla="*/ 2901393 w 3172727"/>
              <a:gd name="connsiteY3495" fmla="*/ 893782 h 1911395"/>
              <a:gd name="connsiteX3496" fmla="*/ 2896571 w 3172727"/>
              <a:gd name="connsiteY3496" fmla="*/ 891042 h 1911395"/>
              <a:gd name="connsiteX3497" fmla="*/ 2893065 w 3172727"/>
              <a:gd name="connsiteY3497" fmla="*/ 891042 h 1911395"/>
              <a:gd name="connsiteX3498" fmla="*/ 2892407 w 3172727"/>
              <a:gd name="connsiteY3498" fmla="*/ 894220 h 1911395"/>
              <a:gd name="connsiteX3499" fmla="*/ 2895585 w 3172727"/>
              <a:gd name="connsiteY3499" fmla="*/ 898823 h 1911395"/>
              <a:gd name="connsiteX3500" fmla="*/ 2893174 w 3172727"/>
              <a:gd name="connsiteY3500" fmla="*/ 900685 h 1911395"/>
              <a:gd name="connsiteX3501" fmla="*/ 2891640 w 3172727"/>
              <a:gd name="connsiteY3501" fmla="*/ 904850 h 1911395"/>
              <a:gd name="connsiteX3502" fmla="*/ 2890983 w 3172727"/>
              <a:gd name="connsiteY3502" fmla="*/ 908904 h 1911395"/>
              <a:gd name="connsiteX3503" fmla="*/ 2895366 w 3172727"/>
              <a:gd name="connsiteY3503" fmla="*/ 913836 h 1911395"/>
              <a:gd name="connsiteX3504" fmla="*/ 2896571 w 3172727"/>
              <a:gd name="connsiteY3504" fmla="*/ 919534 h 1911395"/>
              <a:gd name="connsiteX3505" fmla="*/ 2894161 w 3172727"/>
              <a:gd name="connsiteY3505" fmla="*/ 920411 h 1911395"/>
              <a:gd name="connsiteX3506" fmla="*/ 2895366 w 3172727"/>
              <a:gd name="connsiteY3506" fmla="*/ 923699 h 1911395"/>
              <a:gd name="connsiteX3507" fmla="*/ 2900407 w 3172727"/>
              <a:gd name="connsiteY3507" fmla="*/ 925233 h 1911395"/>
              <a:gd name="connsiteX3508" fmla="*/ 2904023 w 3172727"/>
              <a:gd name="connsiteY3508" fmla="*/ 929068 h 1911395"/>
              <a:gd name="connsiteX3509" fmla="*/ 2904900 w 3172727"/>
              <a:gd name="connsiteY3509" fmla="*/ 932137 h 1911395"/>
              <a:gd name="connsiteX3510" fmla="*/ 2903037 w 3172727"/>
              <a:gd name="connsiteY3510" fmla="*/ 932137 h 1911395"/>
              <a:gd name="connsiteX3511" fmla="*/ 2901503 w 3172727"/>
              <a:gd name="connsiteY3511" fmla="*/ 935424 h 1911395"/>
              <a:gd name="connsiteX3512" fmla="*/ 2905338 w 3172727"/>
              <a:gd name="connsiteY3512" fmla="*/ 938821 h 1911395"/>
              <a:gd name="connsiteX3513" fmla="*/ 2908845 w 3172727"/>
              <a:gd name="connsiteY3513" fmla="*/ 941780 h 1911395"/>
              <a:gd name="connsiteX3514" fmla="*/ 2908517 w 3172727"/>
              <a:gd name="connsiteY3514" fmla="*/ 943753 h 1911395"/>
              <a:gd name="connsiteX3515" fmla="*/ 2904133 w 3172727"/>
              <a:gd name="connsiteY3515" fmla="*/ 940794 h 1911395"/>
              <a:gd name="connsiteX3516" fmla="*/ 2900736 w 3172727"/>
              <a:gd name="connsiteY3516" fmla="*/ 941999 h 1911395"/>
              <a:gd name="connsiteX3517" fmla="*/ 2900078 w 3172727"/>
              <a:gd name="connsiteY3517" fmla="*/ 943862 h 1911395"/>
              <a:gd name="connsiteX3518" fmla="*/ 2904790 w 3172727"/>
              <a:gd name="connsiteY3518" fmla="*/ 949013 h 1911395"/>
              <a:gd name="connsiteX3519" fmla="*/ 2907311 w 3172727"/>
              <a:gd name="connsiteY3519" fmla="*/ 947479 h 1911395"/>
              <a:gd name="connsiteX3520" fmla="*/ 2907311 w 3172727"/>
              <a:gd name="connsiteY3520" fmla="*/ 952520 h 1911395"/>
              <a:gd name="connsiteX3521" fmla="*/ 2905996 w 3172727"/>
              <a:gd name="connsiteY3521" fmla="*/ 957999 h 1911395"/>
              <a:gd name="connsiteX3522" fmla="*/ 2906434 w 3172727"/>
              <a:gd name="connsiteY3522" fmla="*/ 962273 h 1911395"/>
              <a:gd name="connsiteX3523" fmla="*/ 2903585 w 3172727"/>
              <a:gd name="connsiteY3523" fmla="*/ 966218 h 1911395"/>
              <a:gd name="connsiteX3524" fmla="*/ 2905996 w 3172727"/>
              <a:gd name="connsiteY3524" fmla="*/ 973450 h 1911395"/>
              <a:gd name="connsiteX3525" fmla="*/ 2904243 w 3172727"/>
              <a:gd name="connsiteY3525" fmla="*/ 976848 h 1911395"/>
              <a:gd name="connsiteX3526" fmla="*/ 2906653 w 3172727"/>
              <a:gd name="connsiteY3526" fmla="*/ 981779 h 1911395"/>
              <a:gd name="connsiteX3527" fmla="*/ 2906434 w 3172727"/>
              <a:gd name="connsiteY3527" fmla="*/ 984628 h 1911395"/>
              <a:gd name="connsiteX3528" fmla="*/ 2906434 w 3172727"/>
              <a:gd name="connsiteY3528" fmla="*/ 989669 h 1911395"/>
              <a:gd name="connsiteX3529" fmla="*/ 2910379 w 3172727"/>
              <a:gd name="connsiteY3529" fmla="*/ 998326 h 1911395"/>
              <a:gd name="connsiteX3530" fmla="*/ 2908517 w 3172727"/>
              <a:gd name="connsiteY3530" fmla="*/ 1000737 h 1911395"/>
              <a:gd name="connsiteX3531" fmla="*/ 2912242 w 3172727"/>
              <a:gd name="connsiteY3531" fmla="*/ 1003258 h 1911395"/>
              <a:gd name="connsiteX3532" fmla="*/ 2916626 w 3172727"/>
              <a:gd name="connsiteY3532" fmla="*/ 1007751 h 1911395"/>
              <a:gd name="connsiteX3533" fmla="*/ 2923091 w 3172727"/>
              <a:gd name="connsiteY3533" fmla="*/ 1016298 h 1911395"/>
              <a:gd name="connsiteX3534" fmla="*/ 2929009 w 3172727"/>
              <a:gd name="connsiteY3534" fmla="*/ 1019038 h 1911395"/>
              <a:gd name="connsiteX3535" fmla="*/ 2930982 w 3172727"/>
              <a:gd name="connsiteY3535" fmla="*/ 1017394 h 1911395"/>
              <a:gd name="connsiteX3536" fmla="*/ 2931749 w 3172727"/>
              <a:gd name="connsiteY3536" fmla="*/ 1013120 h 1911395"/>
              <a:gd name="connsiteX3537" fmla="*/ 2925721 w 3172727"/>
              <a:gd name="connsiteY3537" fmla="*/ 1006326 h 1911395"/>
              <a:gd name="connsiteX3538" fmla="*/ 2925393 w 3172727"/>
              <a:gd name="connsiteY3538" fmla="*/ 1002929 h 1911395"/>
              <a:gd name="connsiteX3539" fmla="*/ 2928899 w 3172727"/>
              <a:gd name="connsiteY3539" fmla="*/ 1000080 h 1911395"/>
              <a:gd name="connsiteX3540" fmla="*/ 2933940 w 3172727"/>
              <a:gd name="connsiteY3540" fmla="*/ 1000409 h 1911395"/>
              <a:gd name="connsiteX3541" fmla="*/ 2942159 w 3172727"/>
              <a:gd name="connsiteY3541" fmla="*/ 1006545 h 1911395"/>
              <a:gd name="connsiteX3542" fmla="*/ 2946104 w 3172727"/>
              <a:gd name="connsiteY3542" fmla="*/ 1005778 h 1911395"/>
              <a:gd name="connsiteX3543" fmla="*/ 2949502 w 3172727"/>
              <a:gd name="connsiteY3543" fmla="*/ 1007532 h 1911395"/>
              <a:gd name="connsiteX3544" fmla="*/ 2949830 w 3172727"/>
              <a:gd name="connsiteY3544" fmla="*/ 1011805 h 1911395"/>
              <a:gd name="connsiteX3545" fmla="*/ 2948625 w 3172727"/>
              <a:gd name="connsiteY3545" fmla="*/ 1014655 h 1911395"/>
              <a:gd name="connsiteX3546" fmla="*/ 2951693 w 3172727"/>
              <a:gd name="connsiteY3546" fmla="*/ 1018271 h 1911395"/>
              <a:gd name="connsiteX3547" fmla="*/ 2948844 w 3172727"/>
              <a:gd name="connsiteY3547" fmla="*/ 1022764 h 1911395"/>
              <a:gd name="connsiteX3548" fmla="*/ 2950159 w 3172727"/>
              <a:gd name="connsiteY3548" fmla="*/ 1026709 h 1911395"/>
              <a:gd name="connsiteX3549" fmla="*/ 2948405 w 3172727"/>
              <a:gd name="connsiteY3549" fmla="*/ 1028134 h 1911395"/>
              <a:gd name="connsiteX3550" fmla="*/ 2944899 w 3172727"/>
              <a:gd name="connsiteY3550" fmla="*/ 1032298 h 1911395"/>
              <a:gd name="connsiteX3551" fmla="*/ 2949392 w 3172727"/>
              <a:gd name="connsiteY3551" fmla="*/ 1041174 h 1911395"/>
              <a:gd name="connsiteX3552" fmla="*/ 2952899 w 3172727"/>
              <a:gd name="connsiteY3552" fmla="*/ 1046435 h 1911395"/>
              <a:gd name="connsiteX3553" fmla="*/ 2952570 w 3172727"/>
              <a:gd name="connsiteY3553" fmla="*/ 1054982 h 1911395"/>
              <a:gd name="connsiteX3554" fmla="*/ 2957721 w 3172727"/>
              <a:gd name="connsiteY3554" fmla="*/ 1058599 h 1911395"/>
              <a:gd name="connsiteX3555" fmla="*/ 2960241 w 3172727"/>
              <a:gd name="connsiteY3555" fmla="*/ 1056736 h 1911395"/>
              <a:gd name="connsiteX3556" fmla="*/ 2960021 w 3172727"/>
              <a:gd name="connsiteY3556" fmla="*/ 1054215 h 1911395"/>
              <a:gd name="connsiteX3557" fmla="*/ 2963857 w 3172727"/>
              <a:gd name="connsiteY3557" fmla="*/ 1051256 h 1911395"/>
              <a:gd name="connsiteX3558" fmla="*/ 2965282 w 3172727"/>
              <a:gd name="connsiteY3558" fmla="*/ 1049284 h 1911395"/>
              <a:gd name="connsiteX3559" fmla="*/ 2966597 w 3172727"/>
              <a:gd name="connsiteY3559" fmla="*/ 1050599 h 1911395"/>
              <a:gd name="connsiteX3560" fmla="*/ 2971747 w 3172727"/>
              <a:gd name="connsiteY3560" fmla="*/ 1053119 h 1911395"/>
              <a:gd name="connsiteX3561" fmla="*/ 2971528 w 3172727"/>
              <a:gd name="connsiteY3561" fmla="*/ 1064188 h 1911395"/>
              <a:gd name="connsiteX3562" fmla="*/ 2982268 w 3172727"/>
              <a:gd name="connsiteY3562" fmla="*/ 1073612 h 1911395"/>
              <a:gd name="connsiteX3563" fmla="*/ 2986103 w 3172727"/>
              <a:gd name="connsiteY3563" fmla="*/ 1081283 h 1911395"/>
              <a:gd name="connsiteX3564" fmla="*/ 2983912 w 3172727"/>
              <a:gd name="connsiteY3564" fmla="*/ 1084351 h 1911395"/>
              <a:gd name="connsiteX3565" fmla="*/ 2983583 w 3172727"/>
              <a:gd name="connsiteY3565" fmla="*/ 1090926 h 1911395"/>
              <a:gd name="connsiteX3566" fmla="*/ 2980295 w 3172727"/>
              <a:gd name="connsiteY3566" fmla="*/ 1092241 h 1911395"/>
              <a:gd name="connsiteX3567" fmla="*/ 2974158 w 3172727"/>
              <a:gd name="connsiteY3567" fmla="*/ 1087639 h 1911395"/>
              <a:gd name="connsiteX3568" fmla="*/ 2966816 w 3172727"/>
              <a:gd name="connsiteY3568" fmla="*/ 1084899 h 1911395"/>
              <a:gd name="connsiteX3569" fmla="*/ 2966268 w 3172727"/>
              <a:gd name="connsiteY3569" fmla="*/ 1077995 h 1911395"/>
              <a:gd name="connsiteX3570" fmla="*/ 2968460 w 3172727"/>
              <a:gd name="connsiteY3570" fmla="*/ 1073064 h 1911395"/>
              <a:gd name="connsiteX3571" fmla="*/ 2969008 w 3172727"/>
              <a:gd name="connsiteY3571" fmla="*/ 1067037 h 1911395"/>
              <a:gd name="connsiteX3572" fmla="*/ 2967693 w 3172727"/>
              <a:gd name="connsiteY3572" fmla="*/ 1062544 h 1911395"/>
              <a:gd name="connsiteX3573" fmla="*/ 2964625 w 3172727"/>
              <a:gd name="connsiteY3573" fmla="*/ 1065503 h 1911395"/>
              <a:gd name="connsiteX3574" fmla="*/ 2966268 w 3172727"/>
              <a:gd name="connsiteY3574" fmla="*/ 1067365 h 1911395"/>
              <a:gd name="connsiteX3575" fmla="*/ 2966268 w 3172727"/>
              <a:gd name="connsiteY3575" fmla="*/ 1070982 h 1911395"/>
              <a:gd name="connsiteX3576" fmla="*/ 2961556 w 3172727"/>
              <a:gd name="connsiteY3576" fmla="*/ 1071859 h 1911395"/>
              <a:gd name="connsiteX3577" fmla="*/ 2956953 w 3172727"/>
              <a:gd name="connsiteY3577" fmla="*/ 1078543 h 1911395"/>
              <a:gd name="connsiteX3578" fmla="*/ 2958268 w 3172727"/>
              <a:gd name="connsiteY3578" fmla="*/ 1081502 h 1911395"/>
              <a:gd name="connsiteX3579" fmla="*/ 2963857 w 3172727"/>
              <a:gd name="connsiteY3579" fmla="*/ 1080187 h 1911395"/>
              <a:gd name="connsiteX3580" fmla="*/ 2963857 w 3172727"/>
              <a:gd name="connsiteY3580" fmla="*/ 1085118 h 1911395"/>
              <a:gd name="connsiteX3581" fmla="*/ 2960460 w 3172727"/>
              <a:gd name="connsiteY3581" fmla="*/ 1090598 h 1911395"/>
              <a:gd name="connsiteX3582" fmla="*/ 2962433 w 3172727"/>
              <a:gd name="connsiteY3582" fmla="*/ 1098269 h 1911395"/>
              <a:gd name="connsiteX3583" fmla="*/ 2961336 w 3172727"/>
              <a:gd name="connsiteY3583" fmla="*/ 1100460 h 1911395"/>
              <a:gd name="connsiteX3584" fmla="*/ 2961885 w 3172727"/>
              <a:gd name="connsiteY3584" fmla="*/ 1117337 h 1911395"/>
              <a:gd name="connsiteX3585" fmla="*/ 2965392 w 3172727"/>
              <a:gd name="connsiteY3585" fmla="*/ 1120843 h 1911395"/>
              <a:gd name="connsiteX3586" fmla="*/ 2965063 w 3172727"/>
              <a:gd name="connsiteY3586" fmla="*/ 1124898 h 1911395"/>
              <a:gd name="connsiteX3587" fmla="*/ 2977446 w 3172727"/>
              <a:gd name="connsiteY3587" fmla="*/ 1143308 h 1911395"/>
              <a:gd name="connsiteX3588" fmla="*/ 2981062 w 3172727"/>
              <a:gd name="connsiteY3588" fmla="*/ 1143308 h 1911395"/>
              <a:gd name="connsiteX3589" fmla="*/ 2989281 w 3172727"/>
              <a:gd name="connsiteY3589" fmla="*/ 1154815 h 1911395"/>
              <a:gd name="connsiteX3590" fmla="*/ 2994761 w 3172727"/>
              <a:gd name="connsiteY3590" fmla="*/ 1157883 h 1911395"/>
              <a:gd name="connsiteX3591" fmla="*/ 2991472 w 3172727"/>
              <a:gd name="connsiteY3591" fmla="*/ 1161719 h 1911395"/>
              <a:gd name="connsiteX3592" fmla="*/ 2992021 w 3172727"/>
              <a:gd name="connsiteY3592" fmla="*/ 1167856 h 1911395"/>
              <a:gd name="connsiteX3593" fmla="*/ 2977774 w 3172727"/>
              <a:gd name="connsiteY3593" fmla="*/ 1173335 h 1911395"/>
              <a:gd name="connsiteX3594" fmla="*/ 2976679 w 3172727"/>
              <a:gd name="connsiteY3594" fmla="*/ 1170814 h 1911395"/>
              <a:gd name="connsiteX3595" fmla="*/ 2968898 w 3172727"/>
              <a:gd name="connsiteY3595" fmla="*/ 1175746 h 1911395"/>
              <a:gd name="connsiteX3596" fmla="*/ 2965282 w 3172727"/>
              <a:gd name="connsiteY3596" fmla="*/ 1174869 h 1911395"/>
              <a:gd name="connsiteX3597" fmla="*/ 2967254 w 3172727"/>
              <a:gd name="connsiteY3597" fmla="*/ 1177280 h 1911395"/>
              <a:gd name="connsiteX3598" fmla="*/ 2962871 w 3172727"/>
              <a:gd name="connsiteY3598" fmla="*/ 1186595 h 1911395"/>
              <a:gd name="connsiteX3599" fmla="*/ 2961995 w 3172727"/>
              <a:gd name="connsiteY3599" fmla="*/ 1192951 h 1911395"/>
              <a:gd name="connsiteX3600" fmla="*/ 2958926 w 3172727"/>
              <a:gd name="connsiteY3600" fmla="*/ 1195910 h 1911395"/>
              <a:gd name="connsiteX3601" fmla="*/ 2962871 w 3172727"/>
              <a:gd name="connsiteY3601" fmla="*/ 1200074 h 1911395"/>
              <a:gd name="connsiteX3602" fmla="*/ 2960021 w 3172727"/>
              <a:gd name="connsiteY3602" fmla="*/ 1212238 h 1911395"/>
              <a:gd name="connsiteX3603" fmla="*/ 2964515 w 3172727"/>
              <a:gd name="connsiteY3603" fmla="*/ 1226046 h 1911395"/>
              <a:gd name="connsiteX3604" fmla="*/ 2971090 w 3172727"/>
              <a:gd name="connsiteY3604" fmla="*/ 1229662 h 1911395"/>
              <a:gd name="connsiteX3605" fmla="*/ 2970761 w 3172727"/>
              <a:gd name="connsiteY3605" fmla="*/ 1235689 h 1911395"/>
              <a:gd name="connsiteX3606" fmla="*/ 2977665 w 3172727"/>
              <a:gd name="connsiteY3606" fmla="*/ 1239196 h 1911395"/>
              <a:gd name="connsiteX3607" fmla="*/ 2981172 w 3172727"/>
              <a:gd name="connsiteY3607" fmla="*/ 1243908 h 1911395"/>
              <a:gd name="connsiteX3608" fmla="*/ 2975693 w 3172727"/>
              <a:gd name="connsiteY3608" fmla="*/ 1243360 h 1911395"/>
              <a:gd name="connsiteX3609" fmla="*/ 2974049 w 3172727"/>
              <a:gd name="connsiteY3609" fmla="*/ 1241716 h 1911395"/>
              <a:gd name="connsiteX3610" fmla="*/ 2969446 w 3172727"/>
              <a:gd name="connsiteY3610" fmla="*/ 1244675 h 1911395"/>
              <a:gd name="connsiteX3611" fmla="*/ 2965392 w 3172727"/>
              <a:gd name="connsiteY3611" fmla="*/ 1248511 h 1911395"/>
              <a:gd name="connsiteX3612" fmla="*/ 2961775 w 3172727"/>
              <a:gd name="connsiteY3612" fmla="*/ 1247744 h 1911395"/>
              <a:gd name="connsiteX3613" fmla="*/ 2954652 w 3172727"/>
              <a:gd name="connsiteY3613" fmla="*/ 1254319 h 1911395"/>
              <a:gd name="connsiteX3614" fmla="*/ 2949940 w 3172727"/>
              <a:gd name="connsiteY3614" fmla="*/ 1250483 h 1911395"/>
              <a:gd name="connsiteX3615" fmla="*/ 2947419 w 3172727"/>
              <a:gd name="connsiteY3615" fmla="*/ 1255196 h 1911395"/>
              <a:gd name="connsiteX3616" fmla="*/ 2950269 w 3172727"/>
              <a:gd name="connsiteY3616" fmla="*/ 1257716 h 1911395"/>
              <a:gd name="connsiteX3617" fmla="*/ 2955419 w 3172727"/>
              <a:gd name="connsiteY3617" fmla="*/ 1257387 h 1911395"/>
              <a:gd name="connsiteX3618" fmla="*/ 2954104 w 3172727"/>
              <a:gd name="connsiteY3618" fmla="*/ 1262647 h 1911395"/>
              <a:gd name="connsiteX3619" fmla="*/ 2953008 w 3172727"/>
              <a:gd name="connsiteY3619" fmla="*/ 1265716 h 1911395"/>
              <a:gd name="connsiteX3620" fmla="*/ 2957721 w 3172727"/>
              <a:gd name="connsiteY3620" fmla="*/ 1270428 h 1911395"/>
              <a:gd name="connsiteX3621" fmla="*/ 2955857 w 3172727"/>
              <a:gd name="connsiteY3621" fmla="*/ 1272839 h 1911395"/>
              <a:gd name="connsiteX3622" fmla="*/ 2953117 w 3172727"/>
              <a:gd name="connsiteY3622" fmla="*/ 1271962 h 1911395"/>
              <a:gd name="connsiteX3623" fmla="*/ 2956406 w 3172727"/>
              <a:gd name="connsiteY3623" fmla="*/ 1278866 h 1911395"/>
              <a:gd name="connsiteX3624" fmla="*/ 2954762 w 3172727"/>
              <a:gd name="connsiteY3624" fmla="*/ 1282482 h 1911395"/>
              <a:gd name="connsiteX3625" fmla="*/ 2957830 w 3172727"/>
              <a:gd name="connsiteY3625" fmla="*/ 1283249 h 1911395"/>
              <a:gd name="connsiteX3626" fmla="*/ 2960570 w 3172727"/>
              <a:gd name="connsiteY3626" fmla="*/ 1281825 h 1911395"/>
              <a:gd name="connsiteX3627" fmla="*/ 2964953 w 3172727"/>
              <a:gd name="connsiteY3627" fmla="*/ 1286318 h 1911395"/>
              <a:gd name="connsiteX3628" fmla="*/ 2961008 w 3172727"/>
              <a:gd name="connsiteY3628" fmla="*/ 1289934 h 1911395"/>
              <a:gd name="connsiteX3629" fmla="*/ 2960460 w 3172727"/>
              <a:gd name="connsiteY3629" fmla="*/ 1297057 h 1911395"/>
              <a:gd name="connsiteX3630" fmla="*/ 2963200 w 3172727"/>
              <a:gd name="connsiteY3630" fmla="*/ 1301441 h 1911395"/>
              <a:gd name="connsiteX3631" fmla="*/ 2961556 w 3172727"/>
              <a:gd name="connsiteY3631" fmla="*/ 1311851 h 1911395"/>
              <a:gd name="connsiteX3632" fmla="*/ 2959583 w 3172727"/>
              <a:gd name="connsiteY3632" fmla="*/ 1315906 h 1911395"/>
              <a:gd name="connsiteX3633" fmla="*/ 2960679 w 3172727"/>
              <a:gd name="connsiteY3633" fmla="*/ 1318098 h 1911395"/>
              <a:gd name="connsiteX3634" fmla="*/ 2959583 w 3172727"/>
              <a:gd name="connsiteY3634" fmla="*/ 1322481 h 1911395"/>
              <a:gd name="connsiteX3635" fmla="*/ 2953776 w 3172727"/>
              <a:gd name="connsiteY3635" fmla="*/ 1327632 h 1911395"/>
              <a:gd name="connsiteX3636" fmla="*/ 2953227 w 3172727"/>
              <a:gd name="connsiteY3636" fmla="*/ 1332563 h 1911395"/>
              <a:gd name="connsiteX3637" fmla="*/ 2951802 w 3172727"/>
              <a:gd name="connsiteY3637" fmla="*/ 1333440 h 1911395"/>
              <a:gd name="connsiteX3638" fmla="*/ 2949282 w 3172727"/>
              <a:gd name="connsiteY3638" fmla="*/ 1343960 h 1911395"/>
              <a:gd name="connsiteX3639" fmla="*/ 2944132 w 3172727"/>
              <a:gd name="connsiteY3639" fmla="*/ 1355028 h 1911395"/>
              <a:gd name="connsiteX3640" fmla="*/ 2945008 w 3172727"/>
              <a:gd name="connsiteY3640" fmla="*/ 1349878 h 1911395"/>
              <a:gd name="connsiteX3641" fmla="*/ 2943693 w 3172727"/>
              <a:gd name="connsiteY3641" fmla="*/ 1346261 h 1911395"/>
              <a:gd name="connsiteX3642" fmla="*/ 2943913 w 3172727"/>
              <a:gd name="connsiteY3642" fmla="*/ 1341330 h 1911395"/>
              <a:gd name="connsiteX3643" fmla="*/ 2942488 w 3172727"/>
              <a:gd name="connsiteY3643" fmla="*/ 1338042 h 1911395"/>
              <a:gd name="connsiteX3644" fmla="*/ 2933064 w 3172727"/>
              <a:gd name="connsiteY3644" fmla="*/ 1336947 h 1911395"/>
              <a:gd name="connsiteX3645" fmla="*/ 2928023 w 3172727"/>
              <a:gd name="connsiteY3645" fmla="*/ 1329495 h 1911395"/>
              <a:gd name="connsiteX3646" fmla="*/ 2926927 w 3172727"/>
              <a:gd name="connsiteY3646" fmla="*/ 1320947 h 1911395"/>
              <a:gd name="connsiteX3647" fmla="*/ 2917612 w 3172727"/>
              <a:gd name="connsiteY3647" fmla="*/ 1300345 h 1911395"/>
              <a:gd name="connsiteX3648" fmla="*/ 2911365 w 3172727"/>
              <a:gd name="connsiteY3648" fmla="*/ 1290482 h 1911395"/>
              <a:gd name="connsiteX3649" fmla="*/ 2914872 w 3172727"/>
              <a:gd name="connsiteY3649" fmla="*/ 1290811 h 1911395"/>
              <a:gd name="connsiteX3650" fmla="*/ 2918927 w 3172727"/>
              <a:gd name="connsiteY3650" fmla="*/ 1288619 h 1911395"/>
              <a:gd name="connsiteX3651" fmla="*/ 2920681 w 3172727"/>
              <a:gd name="connsiteY3651" fmla="*/ 1284565 h 1911395"/>
              <a:gd name="connsiteX3652" fmla="*/ 2916845 w 3172727"/>
              <a:gd name="connsiteY3652" fmla="*/ 1286427 h 1911395"/>
              <a:gd name="connsiteX3653" fmla="*/ 2910489 w 3172727"/>
              <a:gd name="connsiteY3653" fmla="*/ 1286208 h 1911395"/>
              <a:gd name="connsiteX3654" fmla="*/ 2901941 w 3172727"/>
              <a:gd name="connsiteY3654" fmla="*/ 1281825 h 1911395"/>
              <a:gd name="connsiteX3655" fmla="*/ 2883421 w 3172727"/>
              <a:gd name="connsiteY3655" fmla="*/ 1248182 h 1911395"/>
              <a:gd name="connsiteX3656" fmla="*/ 2866435 w 3172727"/>
              <a:gd name="connsiteY3656" fmla="*/ 1228237 h 1911395"/>
              <a:gd name="connsiteX3657" fmla="*/ 2866107 w 3172727"/>
              <a:gd name="connsiteY3657" fmla="*/ 1220895 h 1911395"/>
              <a:gd name="connsiteX3658" fmla="*/ 2859970 w 3172727"/>
              <a:gd name="connsiteY3658" fmla="*/ 1213991 h 1911395"/>
              <a:gd name="connsiteX3659" fmla="*/ 2846710 w 3172727"/>
              <a:gd name="connsiteY3659" fmla="*/ 1193060 h 1911395"/>
              <a:gd name="connsiteX3660" fmla="*/ 2833889 w 3172727"/>
              <a:gd name="connsiteY3660" fmla="*/ 1167527 h 1911395"/>
              <a:gd name="connsiteX3661" fmla="*/ 2823368 w 3172727"/>
              <a:gd name="connsiteY3661" fmla="*/ 1143418 h 1911395"/>
              <a:gd name="connsiteX3662" fmla="*/ 2823368 w 3172727"/>
              <a:gd name="connsiteY3662" fmla="*/ 1134980 h 1911395"/>
              <a:gd name="connsiteX3663" fmla="*/ 2816793 w 3172727"/>
              <a:gd name="connsiteY3663" fmla="*/ 1124460 h 1911395"/>
              <a:gd name="connsiteX3664" fmla="*/ 2814602 w 3172727"/>
              <a:gd name="connsiteY3664" fmla="*/ 1107693 h 1911395"/>
              <a:gd name="connsiteX3665" fmla="*/ 2810547 w 3172727"/>
              <a:gd name="connsiteY3665" fmla="*/ 1099255 h 1911395"/>
              <a:gd name="connsiteX3666" fmla="*/ 2811643 w 3172727"/>
              <a:gd name="connsiteY3666" fmla="*/ 1089283 h 1911395"/>
              <a:gd name="connsiteX3667" fmla="*/ 2817012 w 3172727"/>
              <a:gd name="connsiteY3667" fmla="*/ 1082817 h 1911395"/>
              <a:gd name="connsiteX3668" fmla="*/ 2818327 w 3172727"/>
              <a:gd name="connsiteY3668" fmla="*/ 1074598 h 1911395"/>
              <a:gd name="connsiteX3669" fmla="*/ 2822163 w 3172727"/>
              <a:gd name="connsiteY3669" fmla="*/ 1073174 h 1911395"/>
              <a:gd name="connsiteX3670" fmla="*/ 2819423 w 3172727"/>
              <a:gd name="connsiteY3670" fmla="*/ 1069886 h 1911395"/>
              <a:gd name="connsiteX3671" fmla="*/ 2821396 w 3172727"/>
              <a:gd name="connsiteY3671" fmla="*/ 1066927 h 1911395"/>
              <a:gd name="connsiteX3672" fmla="*/ 2821944 w 3172727"/>
              <a:gd name="connsiteY3672" fmla="*/ 1055092 h 1911395"/>
              <a:gd name="connsiteX3673" fmla="*/ 2812848 w 3172727"/>
              <a:gd name="connsiteY3673" fmla="*/ 1042489 h 1911395"/>
              <a:gd name="connsiteX3674" fmla="*/ 2806601 w 3172727"/>
              <a:gd name="connsiteY3674" fmla="*/ 1042489 h 1911395"/>
              <a:gd name="connsiteX3675" fmla="*/ 2806273 w 3172727"/>
              <a:gd name="connsiteY3675" fmla="*/ 1039092 h 1911395"/>
              <a:gd name="connsiteX3676" fmla="*/ 2810985 w 3172727"/>
              <a:gd name="connsiteY3676" fmla="*/ 1034709 h 1911395"/>
              <a:gd name="connsiteX3677" fmla="*/ 2820409 w 3172727"/>
              <a:gd name="connsiteY3677" fmla="*/ 1039202 h 1911395"/>
              <a:gd name="connsiteX3678" fmla="*/ 2825670 w 3172727"/>
              <a:gd name="connsiteY3678" fmla="*/ 1033394 h 1911395"/>
              <a:gd name="connsiteX3679" fmla="*/ 2824354 w 3172727"/>
              <a:gd name="connsiteY3679" fmla="*/ 1029558 h 1911395"/>
              <a:gd name="connsiteX3680" fmla="*/ 2824354 w 3172727"/>
              <a:gd name="connsiteY3680" fmla="*/ 1020244 h 1911395"/>
              <a:gd name="connsiteX3681" fmla="*/ 2832573 w 3172727"/>
              <a:gd name="connsiteY3681" fmla="*/ 1019148 h 1911395"/>
              <a:gd name="connsiteX3682" fmla="*/ 2837176 w 3172727"/>
              <a:gd name="connsiteY3682" fmla="*/ 1020463 h 1911395"/>
              <a:gd name="connsiteX3683" fmla="*/ 2833122 w 3172727"/>
              <a:gd name="connsiteY3683" fmla="*/ 1014874 h 1911395"/>
              <a:gd name="connsiteX3684" fmla="*/ 2840573 w 3172727"/>
              <a:gd name="connsiteY3684" fmla="*/ 1000518 h 1911395"/>
              <a:gd name="connsiteX3685" fmla="*/ 2837505 w 3172727"/>
              <a:gd name="connsiteY3685" fmla="*/ 991642 h 1911395"/>
              <a:gd name="connsiteX3686" fmla="*/ 2837724 w 3172727"/>
              <a:gd name="connsiteY3686" fmla="*/ 982217 h 1911395"/>
              <a:gd name="connsiteX3687" fmla="*/ 2834765 w 3172727"/>
              <a:gd name="connsiteY3687" fmla="*/ 977067 h 1911395"/>
              <a:gd name="connsiteX3688" fmla="*/ 2838820 w 3172727"/>
              <a:gd name="connsiteY3688" fmla="*/ 972683 h 1911395"/>
              <a:gd name="connsiteX3689" fmla="*/ 2838820 w 3172727"/>
              <a:gd name="connsiteY3689" fmla="*/ 966656 h 1911395"/>
              <a:gd name="connsiteX3690" fmla="*/ 2837176 w 3172727"/>
              <a:gd name="connsiteY3690" fmla="*/ 963917 h 1911395"/>
              <a:gd name="connsiteX3691" fmla="*/ 2838711 w 3172727"/>
              <a:gd name="connsiteY3691" fmla="*/ 955807 h 1911395"/>
              <a:gd name="connsiteX3692" fmla="*/ 2842436 w 3172727"/>
              <a:gd name="connsiteY3692" fmla="*/ 955807 h 1911395"/>
              <a:gd name="connsiteX3693" fmla="*/ 2837943 w 3172727"/>
              <a:gd name="connsiteY3693" fmla="*/ 951424 h 1911395"/>
              <a:gd name="connsiteX3694" fmla="*/ 2836957 w 3172727"/>
              <a:gd name="connsiteY3694" fmla="*/ 947588 h 1911395"/>
              <a:gd name="connsiteX3695" fmla="*/ 2838491 w 3172727"/>
              <a:gd name="connsiteY3695" fmla="*/ 945396 h 1911395"/>
              <a:gd name="connsiteX3696" fmla="*/ 2839696 w 3172727"/>
              <a:gd name="connsiteY3696" fmla="*/ 936082 h 1911395"/>
              <a:gd name="connsiteX3697" fmla="*/ 2837614 w 3172727"/>
              <a:gd name="connsiteY3697" fmla="*/ 934219 h 1911395"/>
              <a:gd name="connsiteX3698" fmla="*/ 2838381 w 3172727"/>
              <a:gd name="connsiteY3698" fmla="*/ 929397 h 1911395"/>
              <a:gd name="connsiteX3699" fmla="*/ 2843861 w 3172727"/>
              <a:gd name="connsiteY3699" fmla="*/ 927315 h 1911395"/>
              <a:gd name="connsiteX3700" fmla="*/ 2846162 w 3172727"/>
              <a:gd name="connsiteY3700" fmla="*/ 923918 h 1911395"/>
              <a:gd name="connsiteX3701" fmla="*/ 2844628 w 3172727"/>
              <a:gd name="connsiteY3701" fmla="*/ 916247 h 1911395"/>
              <a:gd name="connsiteX3702" fmla="*/ 2846271 w 3172727"/>
              <a:gd name="connsiteY3702" fmla="*/ 905946 h 1911395"/>
              <a:gd name="connsiteX3703" fmla="*/ 2843751 w 3172727"/>
              <a:gd name="connsiteY3703" fmla="*/ 904411 h 1911395"/>
              <a:gd name="connsiteX3704" fmla="*/ 2842874 w 3172727"/>
              <a:gd name="connsiteY3704" fmla="*/ 901343 h 1911395"/>
              <a:gd name="connsiteX3705" fmla="*/ 2847039 w 3172727"/>
              <a:gd name="connsiteY3705" fmla="*/ 893782 h 1911395"/>
              <a:gd name="connsiteX3706" fmla="*/ 2847368 w 3172727"/>
              <a:gd name="connsiteY3706" fmla="*/ 887206 h 1911395"/>
              <a:gd name="connsiteX3707" fmla="*/ 2843861 w 3172727"/>
              <a:gd name="connsiteY3707" fmla="*/ 888412 h 1911395"/>
              <a:gd name="connsiteX3708" fmla="*/ 2841998 w 3172727"/>
              <a:gd name="connsiteY3708" fmla="*/ 882385 h 1911395"/>
              <a:gd name="connsiteX3709" fmla="*/ 2844518 w 3172727"/>
              <a:gd name="connsiteY3709" fmla="*/ 878659 h 1911395"/>
              <a:gd name="connsiteX3710" fmla="*/ 2845066 w 3172727"/>
              <a:gd name="connsiteY3710" fmla="*/ 874056 h 1911395"/>
              <a:gd name="connsiteX3711" fmla="*/ 2848792 w 3172727"/>
              <a:gd name="connsiteY3711" fmla="*/ 872741 h 1911395"/>
              <a:gd name="connsiteX3712" fmla="*/ 2849778 w 3172727"/>
              <a:gd name="connsiteY3712" fmla="*/ 870330 h 1911395"/>
              <a:gd name="connsiteX3713" fmla="*/ 2855257 w 3172727"/>
              <a:gd name="connsiteY3713" fmla="*/ 866933 h 1911395"/>
              <a:gd name="connsiteX3714" fmla="*/ 2855806 w 3172727"/>
              <a:gd name="connsiteY3714" fmla="*/ 862330 h 1911395"/>
              <a:gd name="connsiteX3715" fmla="*/ 2861833 w 3172727"/>
              <a:gd name="connsiteY3715" fmla="*/ 856632 h 1911395"/>
              <a:gd name="connsiteX3716" fmla="*/ 2863367 w 3172727"/>
              <a:gd name="connsiteY3716" fmla="*/ 856632 h 1911395"/>
              <a:gd name="connsiteX3717" fmla="*/ 2867860 w 3172727"/>
              <a:gd name="connsiteY3717" fmla="*/ 853235 h 1911395"/>
              <a:gd name="connsiteX3718" fmla="*/ 2870709 w 3172727"/>
              <a:gd name="connsiteY3718" fmla="*/ 853235 h 1911395"/>
              <a:gd name="connsiteX3719" fmla="*/ 2871695 w 3172727"/>
              <a:gd name="connsiteY3719" fmla="*/ 850276 h 1911395"/>
              <a:gd name="connsiteX3720" fmla="*/ 2870490 w 3172727"/>
              <a:gd name="connsiteY3720" fmla="*/ 848413 h 1911395"/>
              <a:gd name="connsiteX3721" fmla="*/ 2865997 w 3172727"/>
              <a:gd name="connsiteY3721" fmla="*/ 847756 h 1911395"/>
              <a:gd name="connsiteX3722" fmla="*/ 2862929 w 3172727"/>
              <a:gd name="connsiteY3722" fmla="*/ 849728 h 1911395"/>
              <a:gd name="connsiteX3723" fmla="*/ 2859203 w 3172727"/>
              <a:gd name="connsiteY3723" fmla="*/ 846879 h 1911395"/>
              <a:gd name="connsiteX3724" fmla="*/ 2859422 w 3172727"/>
              <a:gd name="connsiteY3724" fmla="*/ 837674 h 1911395"/>
              <a:gd name="connsiteX3725" fmla="*/ 2862271 w 3172727"/>
              <a:gd name="connsiteY3725" fmla="*/ 830441 h 1911395"/>
              <a:gd name="connsiteX3726" fmla="*/ 2860408 w 3172727"/>
              <a:gd name="connsiteY3726" fmla="*/ 827482 h 1911395"/>
              <a:gd name="connsiteX3727" fmla="*/ 2857669 w 3172727"/>
              <a:gd name="connsiteY3727" fmla="*/ 822551 h 1911395"/>
              <a:gd name="connsiteX3728" fmla="*/ 2855915 w 3172727"/>
              <a:gd name="connsiteY3728" fmla="*/ 822222 h 1911395"/>
              <a:gd name="connsiteX3729" fmla="*/ 2854162 w 3172727"/>
              <a:gd name="connsiteY3729" fmla="*/ 825510 h 1911395"/>
              <a:gd name="connsiteX3730" fmla="*/ 2852409 w 3172727"/>
              <a:gd name="connsiteY3730" fmla="*/ 824852 h 1911395"/>
              <a:gd name="connsiteX3731" fmla="*/ 2851313 w 3172727"/>
              <a:gd name="connsiteY3731" fmla="*/ 813455 h 1911395"/>
              <a:gd name="connsiteX3732" fmla="*/ 2853285 w 3172727"/>
              <a:gd name="connsiteY3732" fmla="*/ 811044 h 1911395"/>
              <a:gd name="connsiteX3733" fmla="*/ 2853285 w 3172727"/>
              <a:gd name="connsiteY3733" fmla="*/ 808305 h 1911395"/>
              <a:gd name="connsiteX3734" fmla="*/ 2852080 w 3172727"/>
              <a:gd name="connsiteY3734" fmla="*/ 802606 h 1911395"/>
              <a:gd name="connsiteX3735" fmla="*/ 2847039 w 3172727"/>
              <a:gd name="connsiteY3735" fmla="*/ 800524 h 1911395"/>
              <a:gd name="connsiteX3736" fmla="*/ 2848244 w 3172727"/>
              <a:gd name="connsiteY3736" fmla="*/ 798552 h 1911395"/>
              <a:gd name="connsiteX3737" fmla="*/ 2847587 w 3172727"/>
              <a:gd name="connsiteY3737" fmla="*/ 798004 h 1911395"/>
              <a:gd name="connsiteX3738" fmla="*/ 2847258 w 3172727"/>
              <a:gd name="connsiteY3738" fmla="*/ 795483 h 1911395"/>
              <a:gd name="connsiteX3739" fmla="*/ 2841888 w 3172727"/>
              <a:gd name="connsiteY3739" fmla="*/ 789346 h 1911395"/>
              <a:gd name="connsiteX3740" fmla="*/ 2841121 w 3172727"/>
              <a:gd name="connsiteY3740" fmla="*/ 785730 h 1911395"/>
              <a:gd name="connsiteX3741" fmla="*/ 2838162 w 3172727"/>
              <a:gd name="connsiteY3741" fmla="*/ 782990 h 1911395"/>
              <a:gd name="connsiteX3742" fmla="*/ 2837834 w 3172727"/>
              <a:gd name="connsiteY3742" fmla="*/ 777949 h 1911395"/>
              <a:gd name="connsiteX3743" fmla="*/ 2835204 w 3172727"/>
              <a:gd name="connsiteY3743" fmla="*/ 771922 h 1911395"/>
              <a:gd name="connsiteX3744" fmla="*/ 2835752 w 3172727"/>
              <a:gd name="connsiteY3744" fmla="*/ 768306 h 1911395"/>
              <a:gd name="connsiteX3745" fmla="*/ 2842217 w 3172727"/>
              <a:gd name="connsiteY3745" fmla="*/ 761621 h 1911395"/>
              <a:gd name="connsiteX3746" fmla="*/ 2847696 w 3172727"/>
              <a:gd name="connsiteY3746" fmla="*/ 762936 h 1911395"/>
              <a:gd name="connsiteX3747" fmla="*/ 2852627 w 3172727"/>
              <a:gd name="connsiteY3747" fmla="*/ 761183 h 1911395"/>
              <a:gd name="connsiteX3748" fmla="*/ 2849669 w 3172727"/>
              <a:gd name="connsiteY3748" fmla="*/ 758772 h 1911395"/>
              <a:gd name="connsiteX3749" fmla="*/ 2855696 w 3172727"/>
              <a:gd name="connsiteY3749" fmla="*/ 755265 h 1911395"/>
              <a:gd name="connsiteX3750" fmla="*/ 2852847 w 3172727"/>
              <a:gd name="connsiteY3750" fmla="*/ 756032 h 1911395"/>
              <a:gd name="connsiteX3751" fmla="*/ 2847915 w 3172727"/>
              <a:gd name="connsiteY3751" fmla="*/ 755484 h 1911395"/>
              <a:gd name="connsiteX3752" fmla="*/ 2845285 w 3172727"/>
              <a:gd name="connsiteY3752" fmla="*/ 754169 h 1911395"/>
              <a:gd name="connsiteX3753" fmla="*/ 2838601 w 3172727"/>
              <a:gd name="connsiteY3753" fmla="*/ 754388 h 1911395"/>
              <a:gd name="connsiteX3754" fmla="*/ 2831587 w 3172727"/>
              <a:gd name="connsiteY3754" fmla="*/ 748690 h 1911395"/>
              <a:gd name="connsiteX3755" fmla="*/ 2829724 w 3172727"/>
              <a:gd name="connsiteY3755" fmla="*/ 750443 h 1911395"/>
              <a:gd name="connsiteX3756" fmla="*/ 2823588 w 3172727"/>
              <a:gd name="connsiteY3756" fmla="*/ 750224 h 1911395"/>
              <a:gd name="connsiteX3757" fmla="*/ 2819204 w 3172727"/>
              <a:gd name="connsiteY3757" fmla="*/ 755265 h 1911395"/>
              <a:gd name="connsiteX3758" fmla="*/ 2814163 w 3172727"/>
              <a:gd name="connsiteY3758" fmla="*/ 755594 h 1911395"/>
              <a:gd name="connsiteX3759" fmla="*/ 2807807 w 3172727"/>
              <a:gd name="connsiteY3759" fmla="*/ 761621 h 1911395"/>
              <a:gd name="connsiteX3760" fmla="*/ 2809998 w 3172727"/>
              <a:gd name="connsiteY3760" fmla="*/ 764032 h 1911395"/>
              <a:gd name="connsiteX3761" fmla="*/ 2809341 w 3172727"/>
              <a:gd name="connsiteY3761" fmla="*/ 767977 h 1911395"/>
              <a:gd name="connsiteX3762" fmla="*/ 2814711 w 3172727"/>
              <a:gd name="connsiteY3762" fmla="*/ 772251 h 1911395"/>
              <a:gd name="connsiteX3763" fmla="*/ 2815807 w 3172727"/>
              <a:gd name="connsiteY3763" fmla="*/ 777292 h 1911395"/>
              <a:gd name="connsiteX3764" fmla="*/ 2813944 w 3172727"/>
              <a:gd name="connsiteY3764" fmla="*/ 779264 h 1911395"/>
              <a:gd name="connsiteX3765" fmla="*/ 2815478 w 3172727"/>
              <a:gd name="connsiteY3765" fmla="*/ 786278 h 1911395"/>
              <a:gd name="connsiteX3766" fmla="*/ 2819971 w 3172727"/>
              <a:gd name="connsiteY3766" fmla="*/ 789675 h 1911395"/>
              <a:gd name="connsiteX3767" fmla="*/ 2820300 w 3172727"/>
              <a:gd name="connsiteY3767" fmla="*/ 792305 h 1911395"/>
              <a:gd name="connsiteX3768" fmla="*/ 2823478 w 3172727"/>
              <a:gd name="connsiteY3768" fmla="*/ 794168 h 1911395"/>
              <a:gd name="connsiteX3769" fmla="*/ 2825889 w 3172727"/>
              <a:gd name="connsiteY3769" fmla="*/ 804031 h 1911395"/>
              <a:gd name="connsiteX3770" fmla="*/ 2833012 w 3172727"/>
              <a:gd name="connsiteY3770" fmla="*/ 807428 h 1911395"/>
              <a:gd name="connsiteX3771" fmla="*/ 2832135 w 3172727"/>
              <a:gd name="connsiteY3771" fmla="*/ 812469 h 1911395"/>
              <a:gd name="connsiteX3772" fmla="*/ 2835204 w 3172727"/>
              <a:gd name="connsiteY3772" fmla="*/ 815866 h 1911395"/>
              <a:gd name="connsiteX3773" fmla="*/ 2833450 w 3172727"/>
              <a:gd name="connsiteY3773" fmla="*/ 818825 h 1911395"/>
              <a:gd name="connsiteX3774" fmla="*/ 2829833 w 3172727"/>
              <a:gd name="connsiteY3774" fmla="*/ 815866 h 1911395"/>
              <a:gd name="connsiteX3775" fmla="*/ 2828080 w 3172727"/>
              <a:gd name="connsiteY3775" fmla="*/ 812031 h 1911395"/>
              <a:gd name="connsiteX3776" fmla="*/ 2821506 w 3172727"/>
              <a:gd name="connsiteY3776" fmla="*/ 813565 h 1911395"/>
              <a:gd name="connsiteX3777" fmla="*/ 2817779 w 3172727"/>
              <a:gd name="connsiteY3777" fmla="*/ 816414 h 1911395"/>
              <a:gd name="connsiteX3778" fmla="*/ 2815149 w 3172727"/>
              <a:gd name="connsiteY3778" fmla="*/ 823647 h 1911395"/>
              <a:gd name="connsiteX3779" fmla="*/ 2817999 w 3172727"/>
              <a:gd name="connsiteY3779" fmla="*/ 826606 h 1911395"/>
              <a:gd name="connsiteX3780" fmla="*/ 2816684 w 3172727"/>
              <a:gd name="connsiteY3780" fmla="*/ 833838 h 1911395"/>
              <a:gd name="connsiteX3781" fmla="*/ 2814930 w 3172727"/>
              <a:gd name="connsiteY3781" fmla="*/ 835153 h 1911395"/>
              <a:gd name="connsiteX3782" fmla="*/ 2814711 w 3172727"/>
              <a:gd name="connsiteY3782" fmla="*/ 836797 h 1911395"/>
              <a:gd name="connsiteX3783" fmla="*/ 2816464 w 3172727"/>
              <a:gd name="connsiteY3783" fmla="*/ 838002 h 1911395"/>
              <a:gd name="connsiteX3784" fmla="*/ 2816135 w 3172727"/>
              <a:gd name="connsiteY3784" fmla="*/ 841838 h 1911395"/>
              <a:gd name="connsiteX3785" fmla="*/ 2812190 w 3172727"/>
              <a:gd name="connsiteY3785" fmla="*/ 845673 h 1911395"/>
              <a:gd name="connsiteX3786" fmla="*/ 2815587 w 3172727"/>
              <a:gd name="connsiteY3786" fmla="*/ 848742 h 1911395"/>
              <a:gd name="connsiteX3787" fmla="*/ 2812410 w 3172727"/>
              <a:gd name="connsiteY3787" fmla="*/ 852139 h 1911395"/>
              <a:gd name="connsiteX3788" fmla="*/ 2812190 w 3172727"/>
              <a:gd name="connsiteY3788" fmla="*/ 864303 h 1911395"/>
              <a:gd name="connsiteX3789" fmla="*/ 2810328 w 3172727"/>
              <a:gd name="connsiteY3789" fmla="*/ 867262 h 1911395"/>
              <a:gd name="connsiteX3790" fmla="*/ 2810328 w 3172727"/>
              <a:gd name="connsiteY3790" fmla="*/ 870221 h 1911395"/>
              <a:gd name="connsiteX3791" fmla="*/ 2806821 w 3172727"/>
              <a:gd name="connsiteY3791" fmla="*/ 872412 h 1911395"/>
              <a:gd name="connsiteX3792" fmla="*/ 2803971 w 3172727"/>
              <a:gd name="connsiteY3792" fmla="*/ 879535 h 1911395"/>
              <a:gd name="connsiteX3793" fmla="*/ 2802437 w 3172727"/>
              <a:gd name="connsiteY3793" fmla="*/ 874166 h 1911395"/>
              <a:gd name="connsiteX3794" fmla="*/ 2798164 w 3172727"/>
              <a:gd name="connsiteY3794" fmla="*/ 870330 h 1911395"/>
              <a:gd name="connsiteX3795" fmla="*/ 2802109 w 3172727"/>
              <a:gd name="connsiteY3795" fmla="*/ 863207 h 1911395"/>
              <a:gd name="connsiteX3796" fmla="*/ 2800026 w 3172727"/>
              <a:gd name="connsiteY3796" fmla="*/ 860577 h 1911395"/>
              <a:gd name="connsiteX3797" fmla="*/ 2796739 w 3172727"/>
              <a:gd name="connsiteY3797" fmla="*/ 860248 h 1911395"/>
              <a:gd name="connsiteX3798" fmla="*/ 2792465 w 3172727"/>
              <a:gd name="connsiteY3798" fmla="*/ 864193 h 1911395"/>
              <a:gd name="connsiteX3799" fmla="*/ 2792246 w 3172727"/>
              <a:gd name="connsiteY3799" fmla="*/ 867919 h 1911395"/>
              <a:gd name="connsiteX3800" fmla="*/ 2789835 w 3172727"/>
              <a:gd name="connsiteY3800" fmla="*/ 869782 h 1911395"/>
              <a:gd name="connsiteX3801" fmla="*/ 2788958 w 3172727"/>
              <a:gd name="connsiteY3801" fmla="*/ 861235 h 1911395"/>
              <a:gd name="connsiteX3802" fmla="*/ 2784136 w 3172727"/>
              <a:gd name="connsiteY3802" fmla="*/ 860029 h 1911395"/>
              <a:gd name="connsiteX3803" fmla="*/ 2782493 w 3172727"/>
              <a:gd name="connsiteY3803" fmla="*/ 856632 h 1911395"/>
              <a:gd name="connsiteX3804" fmla="*/ 2778329 w 3172727"/>
              <a:gd name="connsiteY3804" fmla="*/ 860577 h 1911395"/>
              <a:gd name="connsiteX3805" fmla="*/ 2776794 w 3172727"/>
              <a:gd name="connsiteY3805" fmla="*/ 858166 h 1911395"/>
              <a:gd name="connsiteX3806" fmla="*/ 2778109 w 3172727"/>
              <a:gd name="connsiteY3806" fmla="*/ 856303 h 1911395"/>
              <a:gd name="connsiteX3807" fmla="*/ 2780191 w 3172727"/>
              <a:gd name="connsiteY3807" fmla="*/ 853235 h 1911395"/>
              <a:gd name="connsiteX3808" fmla="*/ 2778876 w 3172727"/>
              <a:gd name="connsiteY3808" fmla="*/ 851262 h 1911395"/>
              <a:gd name="connsiteX3809" fmla="*/ 2778876 w 3172727"/>
              <a:gd name="connsiteY3809" fmla="*/ 847536 h 1911395"/>
              <a:gd name="connsiteX3810" fmla="*/ 2780191 w 3172727"/>
              <a:gd name="connsiteY3810" fmla="*/ 847208 h 1911395"/>
              <a:gd name="connsiteX3811" fmla="*/ 2778876 w 3172727"/>
              <a:gd name="connsiteY3811" fmla="*/ 842167 h 1911395"/>
              <a:gd name="connsiteX3812" fmla="*/ 2776685 w 3172727"/>
              <a:gd name="connsiteY3812" fmla="*/ 840852 h 1911395"/>
              <a:gd name="connsiteX3813" fmla="*/ 2779862 w 3172727"/>
              <a:gd name="connsiteY3813" fmla="*/ 837455 h 1911395"/>
              <a:gd name="connsiteX3814" fmla="*/ 2778329 w 3172727"/>
              <a:gd name="connsiteY3814" fmla="*/ 833071 h 1911395"/>
              <a:gd name="connsiteX3815" fmla="*/ 2776247 w 3172727"/>
              <a:gd name="connsiteY3815" fmla="*/ 830660 h 1911395"/>
              <a:gd name="connsiteX3816" fmla="*/ 2777671 w 3172727"/>
              <a:gd name="connsiteY3816" fmla="*/ 828578 h 1911395"/>
              <a:gd name="connsiteX3817" fmla="*/ 2777342 w 3172727"/>
              <a:gd name="connsiteY3817" fmla="*/ 822770 h 1911395"/>
              <a:gd name="connsiteX3818" fmla="*/ 2772301 w 3172727"/>
              <a:gd name="connsiteY3818" fmla="*/ 819263 h 1911395"/>
              <a:gd name="connsiteX3819" fmla="*/ 2770986 w 3172727"/>
              <a:gd name="connsiteY3819" fmla="*/ 815318 h 1911395"/>
              <a:gd name="connsiteX3820" fmla="*/ 2768904 w 3172727"/>
              <a:gd name="connsiteY3820" fmla="*/ 815647 h 1911395"/>
              <a:gd name="connsiteX3821" fmla="*/ 2767918 w 3172727"/>
              <a:gd name="connsiteY3821" fmla="*/ 821455 h 1911395"/>
              <a:gd name="connsiteX3822" fmla="*/ 2764740 w 3172727"/>
              <a:gd name="connsiteY3822" fmla="*/ 822332 h 1911395"/>
              <a:gd name="connsiteX3823" fmla="*/ 2765178 w 3172727"/>
              <a:gd name="connsiteY3823" fmla="*/ 828359 h 1911395"/>
              <a:gd name="connsiteX3824" fmla="*/ 2761233 w 3172727"/>
              <a:gd name="connsiteY3824" fmla="*/ 833400 h 1911395"/>
              <a:gd name="connsiteX3825" fmla="*/ 2759370 w 3172727"/>
              <a:gd name="connsiteY3825" fmla="*/ 833400 h 1911395"/>
              <a:gd name="connsiteX3826" fmla="*/ 2756521 w 3172727"/>
              <a:gd name="connsiteY3826" fmla="*/ 827482 h 1911395"/>
              <a:gd name="connsiteX3827" fmla="*/ 2754767 w 3172727"/>
              <a:gd name="connsiteY3827" fmla="*/ 827044 h 1911395"/>
              <a:gd name="connsiteX3828" fmla="*/ 2752576 w 3172727"/>
              <a:gd name="connsiteY3828" fmla="*/ 828578 h 1911395"/>
              <a:gd name="connsiteX3829" fmla="*/ 2751590 w 3172727"/>
              <a:gd name="connsiteY3829" fmla="*/ 824085 h 1911395"/>
              <a:gd name="connsiteX3830" fmla="*/ 2746001 w 3172727"/>
              <a:gd name="connsiteY3830" fmla="*/ 824085 h 1911395"/>
              <a:gd name="connsiteX3831" fmla="*/ 2744357 w 3172727"/>
              <a:gd name="connsiteY3831" fmla="*/ 825729 h 1911395"/>
              <a:gd name="connsiteX3832" fmla="*/ 2742275 w 3172727"/>
              <a:gd name="connsiteY3832" fmla="*/ 825729 h 1911395"/>
              <a:gd name="connsiteX3833" fmla="*/ 2741289 w 3172727"/>
              <a:gd name="connsiteY3833" fmla="*/ 830331 h 1911395"/>
              <a:gd name="connsiteX3834" fmla="*/ 2737672 w 3172727"/>
              <a:gd name="connsiteY3834" fmla="*/ 831318 h 1911395"/>
              <a:gd name="connsiteX3835" fmla="*/ 2737015 w 3172727"/>
              <a:gd name="connsiteY3835" fmla="*/ 833619 h 1911395"/>
              <a:gd name="connsiteX3836" fmla="*/ 2728248 w 3172727"/>
              <a:gd name="connsiteY3836" fmla="*/ 834057 h 1911395"/>
              <a:gd name="connsiteX3837" fmla="*/ 2725727 w 3172727"/>
              <a:gd name="connsiteY3837" fmla="*/ 837674 h 1911395"/>
              <a:gd name="connsiteX3838" fmla="*/ 2722330 w 3172727"/>
              <a:gd name="connsiteY3838" fmla="*/ 836468 h 1911395"/>
              <a:gd name="connsiteX3839" fmla="*/ 2719481 w 3172727"/>
              <a:gd name="connsiteY3839" fmla="*/ 838550 h 1911395"/>
              <a:gd name="connsiteX3840" fmla="*/ 2713783 w 3172727"/>
              <a:gd name="connsiteY3840" fmla="*/ 837783 h 1911395"/>
              <a:gd name="connsiteX3841" fmla="*/ 2708523 w 3172727"/>
              <a:gd name="connsiteY3841" fmla="*/ 846331 h 1911395"/>
              <a:gd name="connsiteX3842" fmla="*/ 2705564 w 3172727"/>
              <a:gd name="connsiteY3842" fmla="*/ 848084 h 1911395"/>
              <a:gd name="connsiteX3843" fmla="*/ 2706221 w 3172727"/>
              <a:gd name="connsiteY3843" fmla="*/ 854659 h 1911395"/>
              <a:gd name="connsiteX3844" fmla="*/ 2701947 w 3172727"/>
              <a:gd name="connsiteY3844" fmla="*/ 857947 h 1911395"/>
              <a:gd name="connsiteX3845" fmla="*/ 2701619 w 3172727"/>
              <a:gd name="connsiteY3845" fmla="*/ 860248 h 1911395"/>
              <a:gd name="connsiteX3846" fmla="*/ 2704906 w 3172727"/>
              <a:gd name="connsiteY3846" fmla="*/ 862659 h 1911395"/>
              <a:gd name="connsiteX3847" fmla="*/ 2705783 w 3172727"/>
              <a:gd name="connsiteY3847" fmla="*/ 868906 h 1911395"/>
              <a:gd name="connsiteX3848" fmla="*/ 2710714 w 3172727"/>
              <a:gd name="connsiteY3848" fmla="*/ 875700 h 1911395"/>
              <a:gd name="connsiteX3849" fmla="*/ 2706769 w 3172727"/>
              <a:gd name="connsiteY3849" fmla="*/ 879097 h 1911395"/>
              <a:gd name="connsiteX3850" fmla="*/ 2704358 w 3172727"/>
              <a:gd name="connsiteY3850" fmla="*/ 895973 h 1911395"/>
              <a:gd name="connsiteX3851" fmla="*/ 2710385 w 3172727"/>
              <a:gd name="connsiteY3851" fmla="*/ 902768 h 1911395"/>
              <a:gd name="connsiteX3852" fmla="*/ 2705454 w 3172727"/>
              <a:gd name="connsiteY3852" fmla="*/ 904631 h 1911395"/>
              <a:gd name="connsiteX3853" fmla="*/ 2706769 w 3172727"/>
              <a:gd name="connsiteY3853" fmla="*/ 905398 h 1911395"/>
              <a:gd name="connsiteX3854" fmla="*/ 2706769 w 3172727"/>
              <a:gd name="connsiteY3854" fmla="*/ 910767 h 1911395"/>
              <a:gd name="connsiteX3855" fmla="*/ 2702276 w 3172727"/>
              <a:gd name="connsiteY3855" fmla="*/ 915699 h 1911395"/>
              <a:gd name="connsiteX3856" fmla="*/ 2701837 w 3172727"/>
              <a:gd name="connsiteY3856" fmla="*/ 923041 h 1911395"/>
              <a:gd name="connsiteX3857" fmla="*/ 2698331 w 3172727"/>
              <a:gd name="connsiteY3857" fmla="*/ 927424 h 1911395"/>
              <a:gd name="connsiteX3858" fmla="*/ 2698112 w 3172727"/>
              <a:gd name="connsiteY3858" fmla="*/ 932794 h 1911395"/>
              <a:gd name="connsiteX3859" fmla="*/ 2695810 w 3172727"/>
              <a:gd name="connsiteY3859" fmla="*/ 941123 h 1911395"/>
              <a:gd name="connsiteX3860" fmla="*/ 2700304 w 3172727"/>
              <a:gd name="connsiteY3860" fmla="*/ 947259 h 1911395"/>
              <a:gd name="connsiteX3861" fmla="*/ 2696468 w 3172727"/>
              <a:gd name="connsiteY3861" fmla="*/ 950218 h 1911395"/>
              <a:gd name="connsiteX3862" fmla="*/ 2702934 w 3172727"/>
              <a:gd name="connsiteY3862" fmla="*/ 958985 h 1911395"/>
              <a:gd name="connsiteX3863" fmla="*/ 2700632 w 3172727"/>
              <a:gd name="connsiteY3863" fmla="*/ 960300 h 1911395"/>
              <a:gd name="connsiteX3864" fmla="*/ 2699317 w 3172727"/>
              <a:gd name="connsiteY3864" fmla="*/ 964464 h 1911395"/>
              <a:gd name="connsiteX3865" fmla="*/ 2703152 w 3172727"/>
              <a:gd name="connsiteY3865" fmla="*/ 966547 h 1911395"/>
              <a:gd name="connsiteX3866" fmla="*/ 2705016 w 3172727"/>
              <a:gd name="connsiteY3866" fmla="*/ 964793 h 1911395"/>
              <a:gd name="connsiteX3867" fmla="*/ 2709508 w 3172727"/>
              <a:gd name="connsiteY3867" fmla="*/ 964793 h 1911395"/>
              <a:gd name="connsiteX3868" fmla="*/ 2709070 w 3172727"/>
              <a:gd name="connsiteY3868" fmla="*/ 962382 h 1911395"/>
              <a:gd name="connsiteX3869" fmla="*/ 2710385 w 3172727"/>
              <a:gd name="connsiteY3869" fmla="*/ 961615 h 1911395"/>
              <a:gd name="connsiteX3870" fmla="*/ 2714659 w 3172727"/>
              <a:gd name="connsiteY3870" fmla="*/ 963917 h 1911395"/>
              <a:gd name="connsiteX3871" fmla="*/ 2717399 w 3172727"/>
              <a:gd name="connsiteY3871" fmla="*/ 963917 h 1911395"/>
              <a:gd name="connsiteX3872" fmla="*/ 2717070 w 3172727"/>
              <a:gd name="connsiteY3872" fmla="*/ 961944 h 1911395"/>
              <a:gd name="connsiteX3873" fmla="*/ 2717618 w 3172727"/>
              <a:gd name="connsiteY3873" fmla="*/ 960958 h 1911395"/>
              <a:gd name="connsiteX3874" fmla="*/ 2720357 w 3172727"/>
              <a:gd name="connsiteY3874" fmla="*/ 962821 h 1911395"/>
              <a:gd name="connsiteX3875" fmla="*/ 2725289 w 3172727"/>
              <a:gd name="connsiteY3875" fmla="*/ 964793 h 1911395"/>
              <a:gd name="connsiteX3876" fmla="*/ 2725618 w 3172727"/>
              <a:gd name="connsiteY3876" fmla="*/ 967314 h 1911395"/>
              <a:gd name="connsiteX3877" fmla="*/ 2724741 w 3172727"/>
              <a:gd name="connsiteY3877" fmla="*/ 969067 h 1911395"/>
              <a:gd name="connsiteX3878" fmla="*/ 2728905 w 3172727"/>
              <a:gd name="connsiteY3878" fmla="*/ 973560 h 1911395"/>
              <a:gd name="connsiteX3879" fmla="*/ 2728029 w 3172727"/>
              <a:gd name="connsiteY3879" fmla="*/ 975971 h 1911395"/>
              <a:gd name="connsiteX3880" fmla="*/ 2724851 w 3172727"/>
              <a:gd name="connsiteY3880" fmla="*/ 975423 h 1911395"/>
              <a:gd name="connsiteX3881" fmla="*/ 2721892 w 3172727"/>
              <a:gd name="connsiteY3881" fmla="*/ 977396 h 1911395"/>
              <a:gd name="connsiteX3882" fmla="*/ 2718495 w 3172727"/>
              <a:gd name="connsiteY3882" fmla="*/ 976081 h 1911395"/>
              <a:gd name="connsiteX3883" fmla="*/ 2714768 w 3172727"/>
              <a:gd name="connsiteY3883" fmla="*/ 978491 h 1911395"/>
              <a:gd name="connsiteX3884" fmla="*/ 2714221 w 3172727"/>
              <a:gd name="connsiteY3884" fmla="*/ 980026 h 1911395"/>
              <a:gd name="connsiteX3885" fmla="*/ 2717180 w 3172727"/>
              <a:gd name="connsiteY3885" fmla="*/ 982656 h 1911395"/>
              <a:gd name="connsiteX3886" fmla="*/ 2710823 w 3172727"/>
              <a:gd name="connsiteY3886" fmla="*/ 988792 h 1911395"/>
              <a:gd name="connsiteX3887" fmla="*/ 2707536 w 3172727"/>
              <a:gd name="connsiteY3887" fmla="*/ 987039 h 1911395"/>
              <a:gd name="connsiteX3888" fmla="*/ 2706879 w 3172727"/>
              <a:gd name="connsiteY3888" fmla="*/ 983313 h 1911395"/>
              <a:gd name="connsiteX3889" fmla="*/ 2704358 w 3172727"/>
              <a:gd name="connsiteY3889" fmla="*/ 981012 h 1911395"/>
              <a:gd name="connsiteX3890" fmla="*/ 2700961 w 3172727"/>
              <a:gd name="connsiteY3890" fmla="*/ 982984 h 1911395"/>
              <a:gd name="connsiteX3891" fmla="*/ 2698112 w 3172727"/>
              <a:gd name="connsiteY3891" fmla="*/ 980902 h 1911395"/>
              <a:gd name="connsiteX3892" fmla="*/ 2694824 w 3172727"/>
              <a:gd name="connsiteY3892" fmla="*/ 982217 h 1911395"/>
              <a:gd name="connsiteX3893" fmla="*/ 2695701 w 3172727"/>
              <a:gd name="connsiteY3893" fmla="*/ 985395 h 1911395"/>
              <a:gd name="connsiteX3894" fmla="*/ 2695372 w 3172727"/>
              <a:gd name="connsiteY3894" fmla="*/ 989560 h 1911395"/>
              <a:gd name="connsiteX3895" fmla="*/ 2693948 w 3172727"/>
              <a:gd name="connsiteY3895" fmla="*/ 989560 h 1911395"/>
              <a:gd name="connsiteX3896" fmla="*/ 2691646 w 3172727"/>
              <a:gd name="connsiteY3896" fmla="*/ 992738 h 1911395"/>
              <a:gd name="connsiteX3897" fmla="*/ 2688468 w 3172727"/>
              <a:gd name="connsiteY3897" fmla="*/ 995039 h 1911395"/>
              <a:gd name="connsiteX3898" fmla="*/ 2690660 w 3172727"/>
              <a:gd name="connsiteY3898" fmla="*/ 997231 h 1911395"/>
              <a:gd name="connsiteX3899" fmla="*/ 2688468 w 3172727"/>
              <a:gd name="connsiteY3899" fmla="*/ 1000299 h 1911395"/>
              <a:gd name="connsiteX3900" fmla="*/ 2684961 w 3172727"/>
              <a:gd name="connsiteY3900" fmla="*/ 999751 h 1911395"/>
              <a:gd name="connsiteX3901" fmla="*/ 2678934 w 3172727"/>
              <a:gd name="connsiteY3901" fmla="*/ 993614 h 1911395"/>
              <a:gd name="connsiteX3902" fmla="*/ 2675975 w 3172727"/>
              <a:gd name="connsiteY3902" fmla="*/ 993614 h 1911395"/>
              <a:gd name="connsiteX3903" fmla="*/ 2679592 w 3172727"/>
              <a:gd name="connsiteY3903" fmla="*/ 998655 h 1911395"/>
              <a:gd name="connsiteX3904" fmla="*/ 2674660 w 3172727"/>
              <a:gd name="connsiteY3904" fmla="*/ 1001066 h 1911395"/>
              <a:gd name="connsiteX3905" fmla="*/ 2675756 w 3172727"/>
              <a:gd name="connsiteY3905" fmla="*/ 1002929 h 1911395"/>
              <a:gd name="connsiteX3906" fmla="*/ 2672688 w 3172727"/>
              <a:gd name="connsiteY3906" fmla="*/ 1006984 h 1911395"/>
              <a:gd name="connsiteX3907" fmla="*/ 2665455 w 3172727"/>
              <a:gd name="connsiteY3907" fmla="*/ 1009175 h 1911395"/>
              <a:gd name="connsiteX3908" fmla="*/ 2663482 w 3172727"/>
              <a:gd name="connsiteY3908" fmla="*/ 1011586 h 1911395"/>
              <a:gd name="connsiteX3909" fmla="*/ 2657127 w 3172727"/>
              <a:gd name="connsiteY3909" fmla="*/ 1002819 h 1911395"/>
              <a:gd name="connsiteX3910" fmla="*/ 2653291 w 3172727"/>
              <a:gd name="connsiteY3910" fmla="*/ 1002819 h 1911395"/>
              <a:gd name="connsiteX3911" fmla="*/ 2651318 w 3172727"/>
              <a:gd name="connsiteY3911" fmla="*/ 1001504 h 1911395"/>
              <a:gd name="connsiteX3912" fmla="*/ 2652633 w 3172727"/>
              <a:gd name="connsiteY3912" fmla="*/ 999094 h 1911395"/>
              <a:gd name="connsiteX3913" fmla="*/ 2656688 w 3172727"/>
              <a:gd name="connsiteY3913" fmla="*/ 999094 h 1911395"/>
              <a:gd name="connsiteX3914" fmla="*/ 2656140 w 3172727"/>
              <a:gd name="connsiteY3914" fmla="*/ 994162 h 1911395"/>
              <a:gd name="connsiteX3915" fmla="*/ 2658003 w 3172727"/>
              <a:gd name="connsiteY3915" fmla="*/ 991642 h 1911395"/>
              <a:gd name="connsiteX3916" fmla="*/ 2665455 w 3172727"/>
              <a:gd name="connsiteY3916" fmla="*/ 991642 h 1911395"/>
              <a:gd name="connsiteX3917" fmla="*/ 2673783 w 3172727"/>
              <a:gd name="connsiteY3917" fmla="*/ 985395 h 1911395"/>
              <a:gd name="connsiteX3918" fmla="*/ 2672688 w 3172727"/>
              <a:gd name="connsiteY3918" fmla="*/ 982436 h 1911395"/>
              <a:gd name="connsiteX3919" fmla="*/ 2668853 w 3172727"/>
              <a:gd name="connsiteY3919" fmla="*/ 981669 h 1911395"/>
              <a:gd name="connsiteX3920" fmla="*/ 2664688 w 3172727"/>
              <a:gd name="connsiteY3920" fmla="*/ 985724 h 1911395"/>
              <a:gd name="connsiteX3921" fmla="*/ 2658661 w 3172727"/>
              <a:gd name="connsiteY3921" fmla="*/ 984628 h 1911395"/>
              <a:gd name="connsiteX3922" fmla="*/ 2658332 w 3172727"/>
              <a:gd name="connsiteY3922" fmla="*/ 982436 h 1911395"/>
              <a:gd name="connsiteX3923" fmla="*/ 2653839 w 3172727"/>
              <a:gd name="connsiteY3923" fmla="*/ 978930 h 1911395"/>
              <a:gd name="connsiteX3924" fmla="*/ 2649456 w 3172727"/>
              <a:gd name="connsiteY3924" fmla="*/ 978382 h 1911395"/>
              <a:gd name="connsiteX3925" fmla="*/ 2642552 w 3172727"/>
              <a:gd name="connsiteY3925" fmla="*/ 977067 h 1911395"/>
              <a:gd name="connsiteX3926" fmla="*/ 2635428 w 3172727"/>
              <a:gd name="connsiteY3926" fmla="*/ 977396 h 1911395"/>
              <a:gd name="connsiteX3927" fmla="*/ 2637401 w 3172727"/>
              <a:gd name="connsiteY3927" fmla="*/ 980902 h 1911395"/>
              <a:gd name="connsiteX3928" fmla="*/ 2634333 w 3172727"/>
              <a:gd name="connsiteY3928" fmla="*/ 981779 h 1911395"/>
              <a:gd name="connsiteX3929" fmla="*/ 2631264 w 3172727"/>
              <a:gd name="connsiteY3929" fmla="*/ 979587 h 1911395"/>
              <a:gd name="connsiteX3930" fmla="*/ 2631813 w 3172727"/>
              <a:gd name="connsiteY3930" fmla="*/ 977176 h 1911395"/>
              <a:gd name="connsiteX3931" fmla="*/ 2625237 w 3172727"/>
              <a:gd name="connsiteY3931" fmla="*/ 977724 h 1911395"/>
              <a:gd name="connsiteX3932" fmla="*/ 2616690 w 3172727"/>
              <a:gd name="connsiteY3932" fmla="*/ 975533 h 1911395"/>
              <a:gd name="connsiteX3933" fmla="*/ 2612854 w 3172727"/>
              <a:gd name="connsiteY3933" fmla="*/ 977505 h 1911395"/>
              <a:gd name="connsiteX3934" fmla="*/ 2609238 w 3172727"/>
              <a:gd name="connsiteY3934" fmla="*/ 974765 h 1911395"/>
              <a:gd name="connsiteX3935" fmla="*/ 2602334 w 3172727"/>
              <a:gd name="connsiteY3935" fmla="*/ 974437 h 1911395"/>
              <a:gd name="connsiteX3936" fmla="*/ 2595978 w 3172727"/>
              <a:gd name="connsiteY3936" fmla="*/ 982108 h 1911395"/>
              <a:gd name="connsiteX3937" fmla="*/ 2592909 w 3172727"/>
              <a:gd name="connsiteY3937" fmla="*/ 982327 h 1911395"/>
              <a:gd name="connsiteX3938" fmla="*/ 2592690 w 3172727"/>
              <a:gd name="connsiteY3938" fmla="*/ 985395 h 1911395"/>
              <a:gd name="connsiteX3939" fmla="*/ 2599046 w 3172727"/>
              <a:gd name="connsiteY3939" fmla="*/ 989450 h 1911395"/>
              <a:gd name="connsiteX3940" fmla="*/ 2592143 w 3172727"/>
              <a:gd name="connsiteY3940" fmla="*/ 992190 h 1911395"/>
              <a:gd name="connsiteX3941" fmla="*/ 2591046 w 3172727"/>
              <a:gd name="connsiteY3941" fmla="*/ 988683 h 1911395"/>
              <a:gd name="connsiteX3942" fmla="*/ 2587430 w 3172727"/>
              <a:gd name="connsiteY3942" fmla="*/ 994381 h 1911395"/>
              <a:gd name="connsiteX3943" fmla="*/ 2593238 w 3172727"/>
              <a:gd name="connsiteY3943" fmla="*/ 997450 h 1911395"/>
              <a:gd name="connsiteX3944" fmla="*/ 2595211 w 3172727"/>
              <a:gd name="connsiteY3944" fmla="*/ 995806 h 1911395"/>
              <a:gd name="connsiteX3945" fmla="*/ 2598170 w 3172727"/>
              <a:gd name="connsiteY3945" fmla="*/ 997450 h 1911395"/>
              <a:gd name="connsiteX3946" fmla="*/ 2598170 w 3172727"/>
              <a:gd name="connsiteY3946" fmla="*/ 1001066 h 1911395"/>
              <a:gd name="connsiteX3947" fmla="*/ 2588854 w 3172727"/>
              <a:gd name="connsiteY3947" fmla="*/ 1004682 h 1911395"/>
              <a:gd name="connsiteX3948" fmla="*/ 2585567 w 3172727"/>
              <a:gd name="connsiteY3948" fmla="*/ 1000628 h 1911395"/>
              <a:gd name="connsiteX3949" fmla="*/ 2577786 w 3172727"/>
              <a:gd name="connsiteY3949" fmla="*/ 1000299 h 1911395"/>
              <a:gd name="connsiteX3950" fmla="*/ 2574828 w 3172727"/>
              <a:gd name="connsiteY3950" fmla="*/ 1002491 h 1911395"/>
              <a:gd name="connsiteX3951" fmla="*/ 2576143 w 3172727"/>
              <a:gd name="connsiteY3951" fmla="*/ 1006545 h 1911395"/>
              <a:gd name="connsiteX3952" fmla="*/ 2572526 w 3172727"/>
              <a:gd name="connsiteY3952" fmla="*/ 1005997 h 1911395"/>
              <a:gd name="connsiteX3953" fmla="*/ 2569787 w 3172727"/>
              <a:gd name="connsiteY3953" fmla="*/ 1008956 h 1911395"/>
              <a:gd name="connsiteX3954" fmla="*/ 2567376 w 3172727"/>
              <a:gd name="connsiteY3954" fmla="*/ 1008956 h 1911395"/>
              <a:gd name="connsiteX3955" fmla="*/ 2565732 w 3172727"/>
              <a:gd name="connsiteY3955" fmla="*/ 1005450 h 1911395"/>
              <a:gd name="connsiteX3956" fmla="*/ 2555869 w 3172727"/>
              <a:gd name="connsiteY3956" fmla="*/ 1004902 h 1911395"/>
              <a:gd name="connsiteX3957" fmla="*/ 2551814 w 3172727"/>
              <a:gd name="connsiteY3957" fmla="*/ 1007312 h 1911395"/>
              <a:gd name="connsiteX3958" fmla="*/ 2542500 w 3172727"/>
              <a:gd name="connsiteY3958" fmla="*/ 1005997 h 1911395"/>
              <a:gd name="connsiteX3959" fmla="*/ 2537021 w 3172727"/>
              <a:gd name="connsiteY3959" fmla="*/ 1008956 h 1911395"/>
              <a:gd name="connsiteX3960" fmla="*/ 2537021 w 3172727"/>
              <a:gd name="connsiteY3960" fmla="*/ 1011367 h 1911395"/>
              <a:gd name="connsiteX3961" fmla="*/ 2543925 w 3172727"/>
              <a:gd name="connsiteY3961" fmla="*/ 1016627 h 1911395"/>
              <a:gd name="connsiteX3962" fmla="*/ 2540089 w 3172727"/>
              <a:gd name="connsiteY3962" fmla="*/ 1019915 h 1911395"/>
              <a:gd name="connsiteX3963" fmla="*/ 2537678 w 3172727"/>
              <a:gd name="connsiteY3963" fmla="*/ 1024627 h 1911395"/>
              <a:gd name="connsiteX3964" fmla="*/ 2533294 w 3172727"/>
              <a:gd name="connsiteY3964" fmla="*/ 1020463 h 1911395"/>
              <a:gd name="connsiteX3965" fmla="*/ 2529788 w 3172727"/>
              <a:gd name="connsiteY3965" fmla="*/ 1019148 h 1911395"/>
              <a:gd name="connsiteX3966" fmla="*/ 2531761 w 3172727"/>
              <a:gd name="connsiteY3966" fmla="*/ 1013888 h 1911395"/>
              <a:gd name="connsiteX3967" fmla="*/ 2527596 w 3172727"/>
              <a:gd name="connsiteY3967" fmla="*/ 1011148 h 1911395"/>
              <a:gd name="connsiteX3968" fmla="*/ 2525405 w 3172727"/>
              <a:gd name="connsiteY3968" fmla="*/ 1014764 h 1911395"/>
              <a:gd name="connsiteX3969" fmla="*/ 2521240 w 3172727"/>
              <a:gd name="connsiteY3969" fmla="*/ 1015312 h 1911395"/>
              <a:gd name="connsiteX3970" fmla="*/ 2517076 w 3172727"/>
              <a:gd name="connsiteY3970" fmla="*/ 1015093 h 1911395"/>
              <a:gd name="connsiteX3971" fmla="*/ 2512144 w 3172727"/>
              <a:gd name="connsiteY3971" fmla="*/ 1018600 h 1911395"/>
              <a:gd name="connsiteX3972" fmla="*/ 2507214 w 3172727"/>
              <a:gd name="connsiteY3972" fmla="*/ 1018271 h 1911395"/>
              <a:gd name="connsiteX3973" fmla="*/ 2500090 w 3172727"/>
              <a:gd name="connsiteY3973" fmla="*/ 1022654 h 1911395"/>
              <a:gd name="connsiteX3974" fmla="*/ 2492967 w 3172727"/>
              <a:gd name="connsiteY3974" fmla="*/ 1022983 h 1911395"/>
              <a:gd name="connsiteX3975" fmla="*/ 2484638 w 3172727"/>
              <a:gd name="connsiteY3975" fmla="*/ 1029668 h 1911395"/>
              <a:gd name="connsiteX3976" fmla="*/ 2479598 w 3172727"/>
              <a:gd name="connsiteY3976" fmla="*/ 1030545 h 1911395"/>
              <a:gd name="connsiteX3977" fmla="*/ 2476310 w 3172727"/>
              <a:gd name="connsiteY3977" fmla="*/ 1027038 h 1911395"/>
              <a:gd name="connsiteX3978" fmla="*/ 2473242 w 3172727"/>
              <a:gd name="connsiteY3978" fmla="*/ 1027367 h 1911395"/>
              <a:gd name="connsiteX3979" fmla="*/ 2471927 w 3172727"/>
              <a:gd name="connsiteY3979" fmla="*/ 1032079 h 1911395"/>
              <a:gd name="connsiteX3980" fmla="*/ 2463160 w 3172727"/>
              <a:gd name="connsiteY3980" fmla="*/ 1038654 h 1911395"/>
              <a:gd name="connsiteX3981" fmla="*/ 2461845 w 3172727"/>
              <a:gd name="connsiteY3981" fmla="*/ 1043805 h 1911395"/>
              <a:gd name="connsiteX3982" fmla="*/ 2457242 w 3172727"/>
              <a:gd name="connsiteY3982" fmla="*/ 1047969 h 1911395"/>
              <a:gd name="connsiteX3983" fmla="*/ 2456366 w 3172727"/>
              <a:gd name="connsiteY3983" fmla="*/ 1053448 h 1911395"/>
              <a:gd name="connsiteX3984" fmla="*/ 2462612 w 3172727"/>
              <a:gd name="connsiteY3984" fmla="*/ 1063092 h 1911395"/>
              <a:gd name="connsiteX3985" fmla="*/ 2460968 w 3172727"/>
              <a:gd name="connsiteY3985" fmla="*/ 1072406 h 1911395"/>
              <a:gd name="connsiteX3986" fmla="*/ 2453845 w 3172727"/>
              <a:gd name="connsiteY3986" fmla="*/ 1080406 h 1911395"/>
              <a:gd name="connsiteX3987" fmla="*/ 2450339 w 3172727"/>
              <a:gd name="connsiteY3987" fmla="*/ 1088077 h 1911395"/>
              <a:gd name="connsiteX3988" fmla="*/ 2451763 w 3172727"/>
              <a:gd name="connsiteY3988" fmla="*/ 1094104 h 1911395"/>
              <a:gd name="connsiteX3989" fmla="*/ 2451434 w 3172727"/>
              <a:gd name="connsiteY3989" fmla="*/ 1103529 h 1911395"/>
              <a:gd name="connsiteX3990" fmla="*/ 2453626 w 3172727"/>
              <a:gd name="connsiteY3990" fmla="*/ 1107145 h 1911395"/>
              <a:gd name="connsiteX3991" fmla="*/ 2453845 w 3172727"/>
              <a:gd name="connsiteY3991" fmla="*/ 1112405 h 1911395"/>
              <a:gd name="connsiteX3992" fmla="*/ 2451654 w 3172727"/>
              <a:gd name="connsiteY3992" fmla="*/ 1112186 h 1911395"/>
              <a:gd name="connsiteX3993" fmla="*/ 2448585 w 3172727"/>
              <a:gd name="connsiteY3993" fmla="*/ 1114049 h 1911395"/>
              <a:gd name="connsiteX3994" fmla="*/ 2448365 w 3172727"/>
              <a:gd name="connsiteY3994" fmla="*/ 1119748 h 1911395"/>
              <a:gd name="connsiteX3995" fmla="*/ 2445955 w 3172727"/>
              <a:gd name="connsiteY3995" fmla="*/ 1121610 h 1911395"/>
              <a:gd name="connsiteX3996" fmla="*/ 2448694 w 3172727"/>
              <a:gd name="connsiteY3996" fmla="*/ 1129829 h 1911395"/>
              <a:gd name="connsiteX3997" fmla="*/ 2443982 w 3172727"/>
              <a:gd name="connsiteY3997" fmla="*/ 1133336 h 1911395"/>
              <a:gd name="connsiteX3998" fmla="*/ 2443215 w 3172727"/>
              <a:gd name="connsiteY3998" fmla="*/ 1139473 h 1911395"/>
              <a:gd name="connsiteX3999" fmla="*/ 2436640 w 3172727"/>
              <a:gd name="connsiteY3999" fmla="*/ 1147473 h 1911395"/>
              <a:gd name="connsiteX4000" fmla="*/ 2437736 w 3172727"/>
              <a:gd name="connsiteY4000" fmla="*/ 1152733 h 1911395"/>
              <a:gd name="connsiteX4001" fmla="*/ 2433901 w 3172727"/>
              <a:gd name="connsiteY4001" fmla="*/ 1154705 h 1911395"/>
              <a:gd name="connsiteX4002" fmla="*/ 2432585 w 3172727"/>
              <a:gd name="connsiteY4002" fmla="*/ 1163582 h 1911395"/>
              <a:gd name="connsiteX4003" fmla="*/ 2430722 w 3172727"/>
              <a:gd name="connsiteY4003" fmla="*/ 1163582 h 1911395"/>
              <a:gd name="connsiteX4004" fmla="*/ 2427983 w 3172727"/>
              <a:gd name="connsiteY4004" fmla="*/ 1175198 h 1911395"/>
              <a:gd name="connsiteX4005" fmla="*/ 2428312 w 3172727"/>
              <a:gd name="connsiteY4005" fmla="*/ 1183965 h 1911395"/>
              <a:gd name="connsiteX4006" fmla="*/ 2426668 w 3172727"/>
              <a:gd name="connsiteY4006" fmla="*/ 1186924 h 1911395"/>
              <a:gd name="connsiteX4007" fmla="*/ 2428640 w 3172727"/>
              <a:gd name="connsiteY4007" fmla="*/ 1192403 h 1911395"/>
              <a:gd name="connsiteX4008" fmla="*/ 2425133 w 3172727"/>
              <a:gd name="connsiteY4008" fmla="*/ 1197663 h 1911395"/>
              <a:gd name="connsiteX4009" fmla="*/ 2424257 w 3172727"/>
              <a:gd name="connsiteY4009" fmla="*/ 1203142 h 1911395"/>
              <a:gd name="connsiteX4010" fmla="*/ 2419764 w 3172727"/>
              <a:gd name="connsiteY4010" fmla="*/ 1210265 h 1911395"/>
              <a:gd name="connsiteX4011" fmla="*/ 2420093 w 3172727"/>
              <a:gd name="connsiteY4011" fmla="*/ 1212786 h 1911395"/>
              <a:gd name="connsiteX4012" fmla="*/ 2417791 w 3172727"/>
              <a:gd name="connsiteY4012" fmla="*/ 1213663 h 1911395"/>
              <a:gd name="connsiteX4013" fmla="*/ 2417572 w 3172727"/>
              <a:gd name="connsiteY4013" fmla="*/ 1219799 h 1911395"/>
              <a:gd name="connsiteX4014" fmla="*/ 2410339 w 3172727"/>
              <a:gd name="connsiteY4014" fmla="*/ 1225827 h 1911395"/>
              <a:gd name="connsiteX4015" fmla="*/ 2410010 w 3172727"/>
              <a:gd name="connsiteY4015" fmla="*/ 1233826 h 1911395"/>
              <a:gd name="connsiteX4016" fmla="*/ 2403326 w 3172727"/>
              <a:gd name="connsiteY4016" fmla="*/ 1239963 h 1911395"/>
              <a:gd name="connsiteX4017" fmla="*/ 2403326 w 3172727"/>
              <a:gd name="connsiteY4017" fmla="*/ 1243579 h 1911395"/>
              <a:gd name="connsiteX4018" fmla="*/ 2398723 w 3172727"/>
              <a:gd name="connsiteY4018" fmla="*/ 1250922 h 1911395"/>
              <a:gd name="connsiteX4019" fmla="*/ 2397408 w 3172727"/>
              <a:gd name="connsiteY4019" fmla="*/ 1255963 h 1911395"/>
              <a:gd name="connsiteX4020" fmla="*/ 2394997 w 3172727"/>
              <a:gd name="connsiteY4020" fmla="*/ 1260236 h 1911395"/>
              <a:gd name="connsiteX4021" fmla="*/ 2397628 w 3172727"/>
              <a:gd name="connsiteY4021" fmla="*/ 1264729 h 1911395"/>
              <a:gd name="connsiteX4022" fmla="*/ 2402121 w 3172727"/>
              <a:gd name="connsiteY4022" fmla="*/ 1267688 h 1911395"/>
              <a:gd name="connsiteX4023" fmla="*/ 2406723 w 3172727"/>
              <a:gd name="connsiteY4023" fmla="*/ 1265935 h 1911395"/>
              <a:gd name="connsiteX4024" fmla="*/ 2410778 w 3172727"/>
              <a:gd name="connsiteY4024" fmla="*/ 1269551 h 1911395"/>
              <a:gd name="connsiteX4025" fmla="*/ 2415490 w 3172727"/>
              <a:gd name="connsiteY4025" fmla="*/ 1269880 h 1911395"/>
              <a:gd name="connsiteX4026" fmla="*/ 2421517 w 3172727"/>
              <a:gd name="connsiteY4026" fmla="*/ 1265497 h 1911395"/>
              <a:gd name="connsiteX4027" fmla="*/ 2425133 w 3172727"/>
              <a:gd name="connsiteY4027" fmla="*/ 1264182 h 1911395"/>
              <a:gd name="connsiteX4028" fmla="*/ 2429079 w 3172727"/>
              <a:gd name="connsiteY4028" fmla="*/ 1261442 h 1911395"/>
              <a:gd name="connsiteX4029" fmla="*/ 2431270 w 3172727"/>
              <a:gd name="connsiteY4029" fmla="*/ 1261990 h 1911395"/>
              <a:gd name="connsiteX4030" fmla="*/ 2436531 w 3172727"/>
              <a:gd name="connsiteY4030" fmla="*/ 1260565 h 1911395"/>
              <a:gd name="connsiteX4031" fmla="*/ 2436531 w 3172727"/>
              <a:gd name="connsiteY4031" fmla="*/ 1272948 h 1911395"/>
              <a:gd name="connsiteX4032" fmla="*/ 2442010 w 3172727"/>
              <a:gd name="connsiteY4032" fmla="*/ 1280181 h 1911395"/>
              <a:gd name="connsiteX4033" fmla="*/ 2443982 w 3172727"/>
              <a:gd name="connsiteY4033" fmla="*/ 1287633 h 1911395"/>
              <a:gd name="connsiteX4034" fmla="*/ 2443105 w 3172727"/>
              <a:gd name="connsiteY4034" fmla="*/ 1293770 h 1911395"/>
              <a:gd name="connsiteX4035" fmla="*/ 2449242 w 3172727"/>
              <a:gd name="connsiteY4035" fmla="*/ 1299030 h 1911395"/>
              <a:gd name="connsiteX4036" fmla="*/ 2452530 w 3172727"/>
              <a:gd name="connsiteY4036" fmla="*/ 1294975 h 1911395"/>
              <a:gd name="connsiteX4037" fmla="*/ 2453845 w 3172727"/>
              <a:gd name="connsiteY4037" fmla="*/ 1295304 h 1911395"/>
              <a:gd name="connsiteX4038" fmla="*/ 2456804 w 3172727"/>
              <a:gd name="connsiteY4038" fmla="*/ 1293331 h 1911395"/>
              <a:gd name="connsiteX4039" fmla="*/ 2458996 w 3172727"/>
              <a:gd name="connsiteY4039" fmla="*/ 1288619 h 1911395"/>
              <a:gd name="connsiteX4040" fmla="*/ 2462283 w 3172727"/>
              <a:gd name="connsiteY4040" fmla="*/ 1287304 h 1911395"/>
              <a:gd name="connsiteX4041" fmla="*/ 2464146 w 3172727"/>
              <a:gd name="connsiteY4041" fmla="*/ 1290044 h 1911395"/>
              <a:gd name="connsiteX4042" fmla="*/ 2466885 w 3172727"/>
              <a:gd name="connsiteY4042" fmla="*/ 1287523 h 1911395"/>
              <a:gd name="connsiteX4043" fmla="*/ 2472146 w 3172727"/>
              <a:gd name="connsiteY4043" fmla="*/ 1288071 h 1911395"/>
              <a:gd name="connsiteX4044" fmla="*/ 2470174 w 3172727"/>
              <a:gd name="connsiteY4044" fmla="*/ 1290044 h 1911395"/>
              <a:gd name="connsiteX4045" fmla="*/ 2467982 w 3172727"/>
              <a:gd name="connsiteY4045" fmla="*/ 1293660 h 1911395"/>
              <a:gd name="connsiteX4046" fmla="*/ 2468529 w 3172727"/>
              <a:gd name="connsiteY4046" fmla="*/ 1300564 h 1911395"/>
              <a:gd name="connsiteX4047" fmla="*/ 2465790 w 3172727"/>
              <a:gd name="connsiteY4047" fmla="*/ 1300564 h 1911395"/>
              <a:gd name="connsiteX4048" fmla="*/ 2461955 w 3172727"/>
              <a:gd name="connsiteY4048" fmla="*/ 1304180 h 1911395"/>
              <a:gd name="connsiteX4049" fmla="*/ 2463379 w 3172727"/>
              <a:gd name="connsiteY4049" fmla="*/ 1306372 h 1911395"/>
              <a:gd name="connsiteX4050" fmla="*/ 2474118 w 3172727"/>
              <a:gd name="connsiteY4050" fmla="*/ 1304728 h 1911395"/>
              <a:gd name="connsiteX4051" fmla="*/ 2479707 w 3172727"/>
              <a:gd name="connsiteY4051" fmla="*/ 1301222 h 1911395"/>
              <a:gd name="connsiteX4052" fmla="*/ 2481680 w 3172727"/>
              <a:gd name="connsiteY4052" fmla="*/ 1293989 h 1911395"/>
              <a:gd name="connsiteX4053" fmla="*/ 2480803 w 3172727"/>
              <a:gd name="connsiteY4053" fmla="*/ 1289277 h 1911395"/>
              <a:gd name="connsiteX4054" fmla="*/ 2482666 w 3172727"/>
              <a:gd name="connsiteY4054" fmla="*/ 1285770 h 1911395"/>
              <a:gd name="connsiteX4055" fmla="*/ 2485625 w 3172727"/>
              <a:gd name="connsiteY4055" fmla="*/ 1292345 h 1911395"/>
              <a:gd name="connsiteX4056" fmla="*/ 2484748 w 3172727"/>
              <a:gd name="connsiteY4056" fmla="*/ 1298372 h 1911395"/>
              <a:gd name="connsiteX4057" fmla="*/ 2485077 w 3172727"/>
              <a:gd name="connsiteY4057" fmla="*/ 1304400 h 1911395"/>
              <a:gd name="connsiteX4058" fmla="*/ 2488145 w 3172727"/>
              <a:gd name="connsiteY4058" fmla="*/ 1302427 h 1911395"/>
              <a:gd name="connsiteX4059" fmla="*/ 2490009 w 3172727"/>
              <a:gd name="connsiteY4059" fmla="*/ 1295852 h 1911395"/>
              <a:gd name="connsiteX4060" fmla="*/ 2487378 w 3172727"/>
              <a:gd name="connsiteY4060" fmla="*/ 1287742 h 1911395"/>
              <a:gd name="connsiteX4061" fmla="*/ 2489351 w 3172727"/>
              <a:gd name="connsiteY4061" fmla="*/ 1283578 h 1911395"/>
              <a:gd name="connsiteX4062" fmla="*/ 2485296 w 3172727"/>
              <a:gd name="connsiteY4062" fmla="*/ 1279085 h 1911395"/>
              <a:gd name="connsiteX4063" fmla="*/ 2482995 w 3172727"/>
              <a:gd name="connsiteY4063" fmla="*/ 1270866 h 1911395"/>
              <a:gd name="connsiteX4064" fmla="*/ 2487707 w 3172727"/>
              <a:gd name="connsiteY4064" fmla="*/ 1270647 h 1911395"/>
              <a:gd name="connsiteX4065" fmla="*/ 2492200 w 3172727"/>
              <a:gd name="connsiteY4065" fmla="*/ 1273277 h 1911395"/>
              <a:gd name="connsiteX4066" fmla="*/ 2491871 w 3172727"/>
              <a:gd name="connsiteY4066" fmla="*/ 1275469 h 1911395"/>
              <a:gd name="connsiteX4067" fmla="*/ 2493734 w 3172727"/>
              <a:gd name="connsiteY4067" fmla="*/ 1277661 h 1911395"/>
              <a:gd name="connsiteX4068" fmla="*/ 2496474 w 3172727"/>
              <a:gd name="connsiteY4068" fmla="*/ 1277661 h 1911395"/>
              <a:gd name="connsiteX4069" fmla="*/ 2498446 w 3172727"/>
              <a:gd name="connsiteY4069" fmla="*/ 1274702 h 1911395"/>
              <a:gd name="connsiteX4070" fmla="*/ 2503049 w 3172727"/>
              <a:gd name="connsiteY4070" fmla="*/ 1274154 h 1911395"/>
              <a:gd name="connsiteX4071" fmla="*/ 2508638 w 3172727"/>
              <a:gd name="connsiteY4071" fmla="*/ 1269880 h 1911395"/>
              <a:gd name="connsiteX4072" fmla="*/ 2514117 w 3172727"/>
              <a:gd name="connsiteY4072" fmla="*/ 1274373 h 1911395"/>
              <a:gd name="connsiteX4073" fmla="*/ 2519706 w 3172727"/>
              <a:gd name="connsiteY4073" fmla="*/ 1274811 h 1911395"/>
              <a:gd name="connsiteX4074" fmla="*/ 2523213 w 3172727"/>
              <a:gd name="connsiteY4074" fmla="*/ 1277989 h 1911395"/>
              <a:gd name="connsiteX4075" fmla="*/ 2525952 w 3172727"/>
              <a:gd name="connsiteY4075" fmla="*/ 1283797 h 1911395"/>
              <a:gd name="connsiteX4076" fmla="*/ 2528802 w 3172727"/>
              <a:gd name="connsiteY4076" fmla="*/ 1285770 h 1911395"/>
              <a:gd name="connsiteX4077" fmla="*/ 2535377 w 3172727"/>
              <a:gd name="connsiteY4077" fmla="*/ 1286647 h 1911395"/>
              <a:gd name="connsiteX4078" fmla="*/ 2537788 w 3172727"/>
              <a:gd name="connsiteY4078" fmla="*/ 1289934 h 1911395"/>
              <a:gd name="connsiteX4079" fmla="*/ 2548199 w 3172727"/>
              <a:gd name="connsiteY4079" fmla="*/ 1293770 h 1911395"/>
              <a:gd name="connsiteX4080" fmla="*/ 2549514 w 3172727"/>
              <a:gd name="connsiteY4080" fmla="*/ 1296948 h 1911395"/>
              <a:gd name="connsiteX4081" fmla="*/ 2553458 w 3172727"/>
              <a:gd name="connsiteY4081" fmla="*/ 1297605 h 1911395"/>
              <a:gd name="connsiteX4082" fmla="*/ 2556527 w 3172727"/>
              <a:gd name="connsiteY4082" fmla="*/ 1301441 h 1911395"/>
              <a:gd name="connsiteX4083" fmla="*/ 2559376 w 3172727"/>
              <a:gd name="connsiteY4083" fmla="*/ 1301222 h 1911395"/>
              <a:gd name="connsiteX4084" fmla="*/ 2563430 w 3172727"/>
              <a:gd name="connsiteY4084" fmla="*/ 1308893 h 1911395"/>
              <a:gd name="connsiteX4085" fmla="*/ 2560910 w 3172727"/>
              <a:gd name="connsiteY4085" fmla="*/ 1312947 h 1911395"/>
              <a:gd name="connsiteX4086" fmla="*/ 2560582 w 3172727"/>
              <a:gd name="connsiteY4086" fmla="*/ 1317002 h 1911395"/>
              <a:gd name="connsiteX4087" fmla="*/ 2557294 w 3172727"/>
              <a:gd name="connsiteY4087" fmla="*/ 1318974 h 1911395"/>
              <a:gd name="connsiteX4088" fmla="*/ 2562006 w 3172727"/>
              <a:gd name="connsiteY4088" fmla="*/ 1324235 h 1911395"/>
              <a:gd name="connsiteX4089" fmla="*/ 2565513 w 3172727"/>
              <a:gd name="connsiteY4089" fmla="*/ 1324015 h 1911395"/>
              <a:gd name="connsiteX4090" fmla="*/ 2571869 w 3172727"/>
              <a:gd name="connsiteY4090" fmla="*/ 1332234 h 1911395"/>
              <a:gd name="connsiteX4091" fmla="*/ 2572198 w 3172727"/>
              <a:gd name="connsiteY4091" fmla="*/ 1336618 h 1911395"/>
              <a:gd name="connsiteX4092" fmla="*/ 2569458 w 3172727"/>
              <a:gd name="connsiteY4092" fmla="*/ 1339905 h 1911395"/>
              <a:gd name="connsiteX4093" fmla="*/ 2569239 w 3172727"/>
              <a:gd name="connsiteY4093" fmla="*/ 1345165 h 1911395"/>
              <a:gd name="connsiteX4094" fmla="*/ 2574170 w 3172727"/>
              <a:gd name="connsiteY4094" fmla="*/ 1349330 h 1911395"/>
              <a:gd name="connsiteX4095" fmla="*/ 2578225 w 3172727"/>
              <a:gd name="connsiteY4095" fmla="*/ 1350426 h 1911395"/>
              <a:gd name="connsiteX4096" fmla="*/ 2581293 w 3172727"/>
              <a:gd name="connsiteY4096" fmla="*/ 1347686 h 1911395"/>
              <a:gd name="connsiteX4097" fmla="*/ 2582170 w 3172727"/>
              <a:gd name="connsiteY4097" fmla="*/ 1351850 h 1911395"/>
              <a:gd name="connsiteX4098" fmla="*/ 2579978 w 3172727"/>
              <a:gd name="connsiteY4098" fmla="*/ 1354590 h 1911395"/>
              <a:gd name="connsiteX4099" fmla="*/ 2580745 w 3172727"/>
              <a:gd name="connsiteY4099" fmla="*/ 1360398 h 1911395"/>
              <a:gd name="connsiteX4100" fmla="*/ 2584800 w 3172727"/>
              <a:gd name="connsiteY4100" fmla="*/ 1364014 h 1911395"/>
              <a:gd name="connsiteX4101" fmla="*/ 2581841 w 3172727"/>
              <a:gd name="connsiteY4101" fmla="*/ 1366425 h 1911395"/>
              <a:gd name="connsiteX4102" fmla="*/ 2581293 w 3172727"/>
              <a:gd name="connsiteY4102" fmla="*/ 1369932 h 1911395"/>
              <a:gd name="connsiteX4103" fmla="*/ 2583265 w 3172727"/>
              <a:gd name="connsiteY4103" fmla="*/ 1374096 h 1911395"/>
              <a:gd name="connsiteX4104" fmla="*/ 2580745 w 3172727"/>
              <a:gd name="connsiteY4104" fmla="*/ 1379027 h 1911395"/>
              <a:gd name="connsiteX4105" fmla="*/ 2582718 w 3172727"/>
              <a:gd name="connsiteY4105" fmla="*/ 1380671 h 1911395"/>
              <a:gd name="connsiteX4106" fmla="*/ 2582389 w 3172727"/>
              <a:gd name="connsiteY4106" fmla="*/ 1383959 h 1911395"/>
              <a:gd name="connsiteX4107" fmla="*/ 2581293 w 3172727"/>
              <a:gd name="connsiteY4107" fmla="*/ 1386370 h 1911395"/>
              <a:gd name="connsiteX4108" fmla="*/ 2583814 w 3172727"/>
              <a:gd name="connsiteY4108" fmla="*/ 1388014 h 1911395"/>
              <a:gd name="connsiteX4109" fmla="*/ 2580855 w 3172727"/>
              <a:gd name="connsiteY4109" fmla="*/ 1391520 h 1911395"/>
              <a:gd name="connsiteX4110" fmla="*/ 2584690 w 3172727"/>
              <a:gd name="connsiteY4110" fmla="*/ 1403027 h 1911395"/>
              <a:gd name="connsiteX4111" fmla="*/ 2583047 w 3172727"/>
              <a:gd name="connsiteY4111" fmla="*/ 1406314 h 1911395"/>
              <a:gd name="connsiteX4112" fmla="*/ 2583924 w 3172727"/>
              <a:gd name="connsiteY4112" fmla="*/ 1415191 h 1911395"/>
              <a:gd name="connsiteX4113" fmla="*/ 2584690 w 3172727"/>
              <a:gd name="connsiteY4113" fmla="*/ 1418697 h 1911395"/>
              <a:gd name="connsiteX4114" fmla="*/ 2584471 w 3172727"/>
              <a:gd name="connsiteY4114" fmla="*/ 1422752 h 1911395"/>
              <a:gd name="connsiteX4115" fmla="*/ 2589403 w 3172727"/>
              <a:gd name="connsiteY4115" fmla="*/ 1438642 h 1911395"/>
              <a:gd name="connsiteX4116" fmla="*/ 2593238 w 3172727"/>
              <a:gd name="connsiteY4116" fmla="*/ 1439409 h 1911395"/>
              <a:gd name="connsiteX4117" fmla="*/ 2597622 w 3172727"/>
              <a:gd name="connsiteY4117" fmla="*/ 1436341 h 1911395"/>
              <a:gd name="connsiteX4118" fmla="*/ 2598170 w 3172727"/>
              <a:gd name="connsiteY4118" fmla="*/ 1438533 h 1911395"/>
              <a:gd name="connsiteX4119" fmla="*/ 2594553 w 3172727"/>
              <a:gd name="connsiteY4119" fmla="*/ 1444779 h 1911395"/>
              <a:gd name="connsiteX4120" fmla="*/ 2592581 w 3172727"/>
              <a:gd name="connsiteY4120" fmla="*/ 1446971 h 1911395"/>
              <a:gd name="connsiteX4121" fmla="*/ 2594991 w 3172727"/>
              <a:gd name="connsiteY4121" fmla="*/ 1451135 h 1911395"/>
              <a:gd name="connsiteX4122" fmla="*/ 2597183 w 3172727"/>
              <a:gd name="connsiteY4122" fmla="*/ 1451135 h 1911395"/>
              <a:gd name="connsiteX4123" fmla="*/ 2603868 w 3172727"/>
              <a:gd name="connsiteY4123" fmla="*/ 1458587 h 1911395"/>
              <a:gd name="connsiteX4124" fmla="*/ 2603320 w 3172727"/>
              <a:gd name="connsiteY4124" fmla="*/ 1467682 h 1911395"/>
              <a:gd name="connsiteX4125" fmla="*/ 2604964 w 3172727"/>
              <a:gd name="connsiteY4125" fmla="*/ 1470970 h 1911395"/>
              <a:gd name="connsiteX4126" fmla="*/ 2604416 w 3172727"/>
              <a:gd name="connsiteY4126" fmla="*/ 1474038 h 1911395"/>
              <a:gd name="connsiteX4127" fmla="*/ 2606059 w 3172727"/>
              <a:gd name="connsiteY4127" fmla="*/ 1485654 h 1911395"/>
              <a:gd name="connsiteX4128" fmla="*/ 2609676 w 3172727"/>
              <a:gd name="connsiteY4128" fmla="*/ 1485326 h 1911395"/>
              <a:gd name="connsiteX4129" fmla="*/ 2609457 w 3172727"/>
              <a:gd name="connsiteY4129" fmla="*/ 1491024 h 1911395"/>
              <a:gd name="connsiteX4130" fmla="*/ 2607813 w 3172727"/>
              <a:gd name="connsiteY4130" fmla="*/ 1492887 h 1911395"/>
              <a:gd name="connsiteX4131" fmla="*/ 2608142 w 3172727"/>
              <a:gd name="connsiteY4131" fmla="*/ 1500120 h 1911395"/>
              <a:gd name="connsiteX4132" fmla="*/ 2610553 w 3172727"/>
              <a:gd name="connsiteY4132" fmla="*/ 1504722 h 1911395"/>
              <a:gd name="connsiteX4133" fmla="*/ 2610881 w 3172727"/>
              <a:gd name="connsiteY4133" fmla="*/ 1511078 h 1911395"/>
              <a:gd name="connsiteX4134" fmla="*/ 2603977 w 3172727"/>
              <a:gd name="connsiteY4134" fmla="*/ 1518421 h 1911395"/>
              <a:gd name="connsiteX4135" fmla="*/ 2603430 w 3172727"/>
              <a:gd name="connsiteY4135" fmla="*/ 1525324 h 1911395"/>
              <a:gd name="connsiteX4136" fmla="*/ 2600361 w 3172727"/>
              <a:gd name="connsiteY4136" fmla="*/ 1532995 h 1911395"/>
              <a:gd name="connsiteX4137" fmla="*/ 2601238 w 3172727"/>
              <a:gd name="connsiteY4137" fmla="*/ 1540995 h 1911395"/>
              <a:gd name="connsiteX4138" fmla="*/ 2602553 w 3172727"/>
              <a:gd name="connsiteY4138" fmla="*/ 1541762 h 1911395"/>
              <a:gd name="connsiteX4139" fmla="*/ 2602005 w 3172727"/>
              <a:gd name="connsiteY4139" fmla="*/ 1548885 h 1911395"/>
              <a:gd name="connsiteX4140" fmla="*/ 2597402 w 3172727"/>
              <a:gd name="connsiteY4140" fmla="*/ 1553269 h 1911395"/>
              <a:gd name="connsiteX4141" fmla="*/ 2597622 w 3172727"/>
              <a:gd name="connsiteY4141" fmla="*/ 1559406 h 1911395"/>
              <a:gd name="connsiteX4142" fmla="*/ 2594115 w 3172727"/>
              <a:gd name="connsiteY4142" fmla="*/ 1567186 h 1911395"/>
              <a:gd name="connsiteX4143" fmla="*/ 2596087 w 3172727"/>
              <a:gd name="connsiteY4143" fmla="*/ 1567515 h 1911395"/>
              <a:gd name="connsiteX4144" fmla="*/ 2596416 w 3172727"/>
              <a:gd name="connsiteY4144" fmla="*/ 1571131 h 1911395"/>
              <a:gd name="connsiteX4145" fmla="*/ 2592252 w 3172727"/>
              <a:gd name="connsiteY4145" fmla="*/ 1576172 h 1911395"/>
              <a:gd name="connsiteX4146" fmla="*/ 2594773 w 3172727"/>
              <a:gd name="connsiteY4146" fmla="*/ 1586912 h 1911395"/>
              <a:gd name="connsiteX4147" fmla="*/ 2589622 w 3172727"/>
              <a:gd name="connsiteY4147" fmla="*/ 1592062 h 1911395"/>
              <a:gd name="connsiteX4148" fmla="*/ 2591266 w 3172727"/>
              <a:gd name="connsiteY4148" fmla="*/ 1598418 h 1911395"/>
              <a:gd name="connsiteX4149" fmla="*/ 2593676 w 3172727"/>
              <a:gd name="connsiteY4149" fmla="*/ 1599185 h 1911395"/>
              <a:gd name="connsiteX4150" fmla="*/ 2593348 w 3172727"/>
              <a:gd name="connsiteY4150" fmla="*/ 1604117 h 1911395"/>
              <a:gd name="connsiteX4151" fmla="*/ 2587539 w 3172727"/>
              <a:gd name="connsiteY4151" fmla="*/ 1611240 h 1911395"/>
              <a:gd name="connsiteX4152" fmla="*/ 2586444 w 3172727"/>
              <a:gd name="connsiteY4152" fmla="*/ 1616938 h 1911395"/>
              <a:gd name="connsiteX4153" fmla="*/ 2581512 w 3172727"/>
              <a:gd name="connsiteY4153" fmla="*/ 1621322 h 1911395"/>
              <a:gd name="connsiteX4154" fmla="*/ 2581184 w 3172727"/>
              <a:gd name="connsiteY4154" fmla="*/ 1625705 h 1911395"/>
              <a:gd name="connsiteX4155" fmla="*/ 2576252 w 3172727"/>
              <a:gd name="connsiteY4155" fmla="*/ 1632061 h 1911395"/>
              <a:gd name="connsiteX4156" fmla="*/ 2571759 w 3172727"/>
              <a:gd name="connsiteY4156" fmla="*/ 1652663 h 1911395"/>
              <a:gd name="connsiteX4157" fmla="*/ 2569019 w 3172727"/>
              <a:gd name="connsiteY4157" fmla="*/ 1654307 h 1911395"/>
              <a:gd name="connsiteX4158" fmla="*/ 2568143 w 3172727"/>
              <a:gd name="connsiteY4158" fmla="*/ 1660005 h 1911395"/>
              <a:gd name="connsiteX4159" fmla="*/ 2570116 w 3172727"/>
              <a:gd name="connsiteY4159" fmla="*/ 1661868 h 1911395"/>
              <a:gd name="connsiteX4160" fmla="*/ 2569239 w 3172727"/>
              <a:gd name="connsiteY4160" fmla="*/ 1664279 h 1911395"/>
              <a:gd name="connsiteX4161" fmla="*/ 2562664 w 3172727"/>
              <a:gd name="connsiteY4161" fmla="*/ 1668663 h 1911395"/>
              <a:gd name="connsiteX4162" fmla="*/ 2562445 w 3172727"/>
              <a:gd name="connsiteY4162" fmla="*/ 1673594 h 1911395"/>
              <a:gd name="connsiteX4163" fmla="*/ 2558061 w 3172727"/>
              <a:gd name="connsiteY4163" fmla="*/ 1676005 h 1911395"/>
              <a:gd name="connsiteX4164" fmla="*/ 2558609 w 3172727"/>
              <a:gd name="connsiteY4164" fmla="*/ 1683457 h 1911395"/>
              <a:gd name="connsiteX4165" fmla="*/ 2556088 w 3172727"/>
              <a:gd name="connsiteY4165" fmla="*/ 1684224 h 1911395"/>
              <a:gd name="connsiteX4166" fmla="*/ 2558500 w 3172727"/>
              <a:gd name="connsiteY4166" fmla="*/ 1688826 h 1911395"/>
              <a:gd name="connsiteX4167" fmla="*/ 2552911 w 3172727"/>
              <a:gd name="connsiteY4167" fmla="*/ 1696826 h 1911395"/>
              <a:gd name="connsiteX4168" fmla="*/ 2552582 w 3172727"/>
              <a:gd name="connsiteY4168" fmla="*/ 1695511 h 1911395"/>
              <a:gd name="connsiteX4169" fmla="*/ 2548966 w 3172727"/>
              <a:gd name="connsiteY4169" fmla="*/ 1694415 h 1911395"/>
              <a:gd name="connsiteX4170" fmla="*/ 2550829 w 3172727"/>
              <a:gd name="connsiteY4170" fmla="*/ 1699456 h 1911395"/>
              <a:gd name="connsiteX4171" fmla="*/ 2550829 w 3172727"/>
              <a:gd name="connsiteY4171" fmla="*/ 1705155 h 1911395"/>
              <a:gd name="connsiteX4172" fmla="*/ 2545240 w 3172727"/>
              <a:gd name="connsiteY4172" fmla="*/ 1707675 h 1911395"/>
              <a:gd name="connsiteX4173" fmla="*/ 2546664 w 3172727"/>
              <a:gd name="connsiteY4173" fmla="*/ 1710196 h 1911395"/>
              <a:gd name="connsiteX4174" fmla="*/ 2538665 w 3172727"/>
              <a:gd name="connsiteY4174" fmla="*/ 1720058 h 1911395"/>
              <a:gd name="connsiteX4175" fmla="*/ 2535048 w 3172727"/>
              <a:gd name="connsiteY4175" fmla="*/ 1726195 h 1911395"/>
              <a:gd name="connsiteX4176" fmla="*/ 2531541 w 3172727"/>
              <a:gd name="connsiteY4176" fmla="*/ 1726414 h 1911395"/>
              <a:gd name="connsiteX4177" fmla="*/ 2530664 w 3172727"/>
              <a:gd name="connsiteY4177" fmla="*/ 1729702 h 1911395"/>
              <a:gd name="connsiteX4178" fmla="*/ 2523980 w 3172727"/>
              <a:gd name="connsiteY4178" fmla="*/ 1730798 h 1911395"/>
              <a:gd name="connsiteX4179" fmla="*/ 2518501 w 3172727"/>
              <a:gd name="connsiteY4179" fmla="*/ 1736496 h 1911395"/>
              <a:gd name="connsiteX4180" fmla="*/ 2515542 w 3172727"/>
              <a:gd name="connsiteY4180" fmla="*/ 1733428 h 1911395"/>
              <a:gd name="connsiteX4181" fmla="*/ 2512802 w 3172727"/>
              <a:gd name="connsiteY4181" fmla="*/ 1736167 h 1911395"/>
              <a:gd name="connsiteX4182" fmla="*/ 2505350 w 3172727"/>
              <a:gd name="connsiteY4182" fmla="*/ 1731455 h 1911395"/>
              <a:gd name="connsiteX4183" fmla="*/ 2497898 w 3172727"/>
              <a:gd name="connsiteY4183" fmla="*/ 1729483 h 1911395"/>
              <a:gd name="connsiteX4184" fmla="*/ 2497351 w 3172727"/>
              <a:gd name="connsiteY4184" fmla="*/ 1720935 h 1911395"/>
              <a:gd name="connsiteX4185" fmla="*/ 2494611 w 3172727"/>
              <a:gd name="connsiteY4185" fmla="*/ 1718524 h 1911395"/>
              <a:gd name="connsiteX4186" fmla="*/ 2488803 w 3172727"/>
              <a:gd name="connsiteY4186" fmla="*/ 1721045 h 1911395"/>
              <a:gd name="connsiteX4187" fmla="*/ 2483652 w 3172727"/>
              <a:gd name="connsiteY4187" fmla="*/ 1717757 h 1911395"/>
              <a:gd name="connsiteX4188" fmla="*/ 2482228 w 3172727"/>
              <a:gd name="connsiteY4188" fmla="*/ 1720278 h 1911395"/>
              <a:gd name="connsiteX4189" fmla="*/ 2482447 w 3172727"/>
              <a:gd name="connsiteY4189" fmla="*/ 1724661 h 1911395"/>
              <a:gd name="connsiteX4190" fmla="*/ 2478063 w 3172727"/>
              <a:gd name="connsiteY4190" fmla="*/ 1728168 h 1911395"/>
              <a:gd name="connsiteX4191" fmla="*/ 2477516 w 3172727"/>
              <a:gd name="connsiteY4191" fmla="*/ 1736935 h 1911395"/>
              <a:gd name="connsiteX4192" fmla="*/ 2474447 w 3172727"/>
              <a:gd name="connsiteY4192" fmla="*/ 1739126 h 1911395"/>
              <a:gd name="connsiteX4193" fmla="*/ 2472474 w 3172727"/>
              <a:gd name="connsiteY4193" fmla="*/ 1747126 h 1911395"/>
              <a:gd name="connsiteX4194" fmla="*/ 2470502 w 3172727"/>
              <a:gd name="connsiteY4194" fmla="*/ 1744934 h 1911395"/>
              <a:gd name="connsiteX4195" fmla="*/ 2464365 w 3172727"/>
              <a:gd name="connsiteY4195" fmla="*/ 1746030 h 1911395"/>
              <a:gd name="connsiteX4196" fmla="*/ 2462721 w 3172727"/>
              <a:gd name="connsiteY4196" fmla="*/ 1753153 h 1911395"/>
              <a:gd name="connsiteX4197" fmla="*/ 2461187 w 3172727"/>
              <a:gd name="connsiteY4197" fmla="*/ 1753153 h 1911395"/>
              <a:gd name="connsiteX4198" fmla="*/ 798771 w 3172727"/>
              <a:gd name="connsiteY4198" fmla="*/ 1772879 h 1911395"/>
              <a:gd name="connsiteX4199" fmla="*/ 792853 w 3172727"/>
              <a:gd name="connsiteY4199" fmla="*/ 1768714 h 1911395"/>
              <a:gd name="connsiteX4200" fmla="*/ 764471 w 3172727"/>
              <a:gd name="connsiteY4200" fmla="*/ 1774084 h 1911395"/>
              <a:gd name="connsiteX4201" fmla="*/ 798881 w 3172727"/>
              <a:gd name="connsiteY4201" fmla="*/ 1772879 h 1911395"/>
              <a:gd name="connsiteX4202" fmla="*/ 798881 w 3172727"/>
              <a:gd name="connsiteY4202" fmla="*/ 1772879 h 1911395"/>
              <a:gd name="connsiteX4203" fmla="*/ 2815587 w 3172727"/>
              <a:gd name="connsiteY4203" fmla="*/ 1671073 h 1911395"/>
              <a:gd name="connsiteX4204" fmla="*/ 2817779 w 3172727"/>
              <a:gd name="connsiteY4204" fmla="*/ 1671841 h 1911395"/>
              <a:gd name="connsiteX4205" fmla="*/ 2822053 w 3172727"/>
              <a:gd name="connsiteY4205" fmla="*/ 1668991 h 1911395"/>
              <a:gd name="connsiteX4206" fmla="*/ 2822820 w 3172727"/>
              <a:gd name="connsiteY4206" fmla="*/ 1665375 h 1911395"/>
              <a:gd name="connsiteX4207" fmla="*/ 2819204 w 3172727"/>
              <a:gd name="connsiteY4207" fmla="*/ 1666909 h 1911395"/>
              <a:gd name="connsiteX4208" fmla="*/ 2815587 w 3172727"/>
              <a:gd name="connsiteY4208" fmla="*/ 1671073 h 1911395"/>
              <a:gd name="connsiteX4209" fmla="*/ 2815587 w 3172727"/>
              <a:gd name="connsiteY4209" fmla="*/ 1671073 h 1911395"/>
              <a:gd name="connsiteX4210" fmla="*/ 158133 w 3172727"/>
              <a:gd name="connsiteY4210" fmla="*/ 245143 h 1911395"/>
              <a:gd name="connsiteX4211" fmla="*/ 155064 w 3172727"/>
              <a:gd name="connsiteY4211" fmla="*/ 239993 h 1911395"/>
              <a:gd name="connsiteX4212" fmla="*/ 154406 w 3172727"/>
              <a:gd name="connsiteY4212" fmla="*/ 233089 h 1911395"/>
              <a:gd name="connsiteX4213" fmla="*/ 151776 w 3172727"/>
              <a:gd name="connsiteY4213" fmla="*/ 229911 h 1911395"/>
              <a:gd name="connsiteX4214" fmla="*/ 149037 w 3172727"/>
              <a:gd name="connsiteY4214" fmla="*/ 228925 h 1911395"/>
              <a:gd name="connsiteX4215" fmla="*/ 146955 w 3172727"/>
              <a:gd name="connsiteY4215" fmla="*/ 224212 h 1911395"/>
              <a:gd name="connsiteX4216" fmla="*/ 151995 w 3172727"/>
              <a:gd name="connsiteY4216" fmla="*/ 219719 h 1911395"/>
              <a:gd name="connsiteX4217" fmla="*/ 155831 w 3172727"/>
              <a:gd name="connsiteY4217" fmla="*/ 214898 h 1911395"/>
              <a:gd name="connsiteX4218" fmla="*/ 162735 w 3172727"/>
              <a:gd name="connsiteY4218" fmla="*/ 214240 h 1911395"/>
              <a:gd name="connsiteX4219" fmla="*/ 165475 w 3172727"/>
              <a:gd name="connsiteY4219" fmla="*/ 211501 h 1911395"/>
              <a:gd name="connsiteX4220" fmla="*/ 168653 w 3172727"/>
              <a:gd name="connsiteY4220" fmla="*/ 212925 h 1911395"/>
              <a:gd name="connsiteX4221" fmla="*/ 171283 w 3172727"/>
              <a:gd name="connsiteY4221" fmla="*/ 217966 h 1911395"/>
              <a:gd name="connsiteX4222" fmla="*/ 176652 w 3172727"/>
              <a:gd name="connsiteY4222" fmla="*/ 220377 h 1911395"/>
              <a:gd name="connsiteX4223" fmla="*/ 182022 w 3172727"/>
              <a:gd name="connsiteY4223" fmla="*/ 219719 h 1911395"/>
              <a:gd name="connsiteX4224" fmla="*/ 182899 w 3172727"/>
              <a:gd name="connsiteY4224" fmla="*/ 217966 h 1911395"/>
              <a:gd name="connsiteX4225" fmla="*/ 185529 w 3172727"/>
              <a:gd name="connsiteY4225" fmla="*/ 216542 h 1911395"/>
              <a:gd name="connsiteX4226" fmla="*/ 182570 w 3172727"/>
              <a:gd name="connsiteY4226" fmla="*/ 213254 h 1911395"/>
              <a:gd name="connsiteX4227" fmla="*/ 176981 w 3172727"/>
              <a:gd name="connsiteY4227" fmla="*/ 212048 h 1911395"/>
              <a:gd name="connsiteX4228" fmla="*/ 164707 w 3172727"/>
              <a:gd name="connsiteY4228" fmla="*/ 204597 h 1911395"/>
              <a:gd name="connsiteX4229" fmla="*/ 154078 w 3172727"/>
              <a:gd name="connsiteY4229" fmla="*/ 202843 h 1911395"/>
              <a:gd name="connsiteX4230" fmla="*/ 147283 w 3172727"/>
              <a:gd name="connsiteY4230" fmla="*/ 203391 h 1911395"/>
              <a:gd name="connsiteX4231" fmla="*/ 138297 w 3172727"/>
              <a:gd name="connsiteY4231" fmla="*/ 211391 h 1911395"/>
              <a:gd name="connsiteX4232" fmla="*/ 135010 w 3172727"/>
              <a:gd name="connsiteY4232" fmla="*/ 218185 h 1911395"/>
              <a:gd name="connsiteX4233" fmla="*/ 129640 w 3172727"/>
              <a:gd name="connsiteY4233" fmla="*/ 219719 h 1911395"/>
              <a:gd name="connsiteX4234" fmla="*/ 123722 w 3172727"/>
              <a:gd name="connsiteY4234" fmla="*/ 224980 h 1911395"/>
              <a:gd name="connsiteX4235" fmla="*/ 124051 w 3172727"/>
              <a:gd name="connsiteY4235" fmla="*/ 237472 h 1911395"/>
              <a:gd name="connsiteX4236" fmla="*/ 127668 w 3172727"/>
              <a:gd name="connsiteY4236" fmla="*/ 240102 h 1911395"/>
              <a:gd name="connsiteX4237" fmla="*/ 133585 w 3172727"/>
              <a:gd name="connsiteY4237" fmla="*/ 236596 h 1911395"/>
              <a:gd name="connsiteX4238" fmla="*/ 137968 w 3172727"/>
              <a:gd name="connsiteY4238" fmla="*/ 239883 h 1911395"/>
              <a:gd name="connsiteX4239" fmla="*/ 140270 w 3172727"/>
              <a:gd name="connsiteY4239" fmla="*/ 243061 h 1911395"/>
              <a:gd name="connsiteX4240" fmla="*/ 143010 w 3172727"/>
              <a:gd name="connsiteY4240" fmla="*/ 244595 h 1911395"/>
              <a:gd name="connsiteX4241" fmla="*/ 145092 w 3172727"/>
              <a:gd name="connsiteY4241" fmla="*/ 240979 h 1911395"/>
              <a:gd name="connsiteX4242" fmla="*/ 145092 w 3172727"/>
              <a:gd name="connsiteY4242" fmla="*/ 238349 h 1911395"/>
              <a:gd name="connsiteX4243" fmla="*/ 147831 w 3172727"/>
              <a:gd name="connsiteY4243" fmla="*/ 235719 h 1911395"/>
              <a:gd name="connsiteX4244" fmla="*/ 151009 w 3172727"/>
              <a:gd name="connsiteY4244" fmla="*/ 239007 h 1911395"/>
              <a:gd name="connsiteX4245" fmla="*/ 153420 w 3172727"/>
              <a:gd name="connsiteY4245" fmla="*/ 246130 h 1911395"/>
              <a:gd name="connsiteX4246" fmla="*/ 157365 w 3172727"/>
              <a:gd name="connsiteY4246" fmla="*/ 248760 h 1911395"/>
              <a:gd name="connsiteX4247" fmla="*/ 158242 w 3172727"/>
              <a:gd name="connsiteY4247" fmla="*/ 245472 h 1911395"/>
              <a:gd name="connsiteX4248" fmla="*/ 158242 w 3172727"/>
              <a:gd name="connsiteY4248" fmla="*/ 245472 h 1911395"/>
              <a:gd name="connsiteX4249" fmla="*/ 196049 w 3172727"/>
              <a:gd name="connsiteY4249" fmla="*/ 174570 h 1911395"/>
              <a:gd name="connsiteX4250" fmla="*/ 197035 w 3172727"/>
              <a:gd name="connsiteY4250" fmla="*/ 169310 h 1911395"/>
              <a:gd name="connsiteX4251" fmla="*/ 200213 w 3172727"/>
              <a:gd name="connsiteY4251" fmla="*/ 165255 h 1911395"/>
              <a:gd name="connsiteX4252" fmla="*/ 202186 w 3172727"/>
              <a:gd name="connsiteY4252" fmla="*/ 165255 h 1911395"/>
              <a:gd name="connsiteX4253" fmla="*/ 202624 w 3172727"/>
              <a:gd name="connsiteY4253" fmla="*/ 169748 h 1911395"/>
              <a:gd name="connsiteX4254" fmla="*/ 204816 w 3172727"/>
              <a:gd name="connsiteY4254" fmla="*/ 172488 h 1911395"/>
              <a:gd name="connsiteX4255" fmla="*/ 203830 w 3172727"/>
              <a:gd name="connsiteY4255" fmla="*/ 175995 h 1911395"/>
              <a:gd name="connsiteX4256" fmla="*/ 197693 w 3172727"/>
              <a:gd name="connsiteY4256" fmla="*/ 175995 h 1911395"/>
              <a:gd name="connsiteX4257" fmla="*/ 196049 w 3172727"/>
              <a:gd name="connsiteY4257" fmla="*/ 174680 h 1911395"/>
              <a:gd name="connsiteX4258" fmla="*/ 196049 w 3172727"/>
              <a:gd name="connsiteY4258" fmla="*/ 174680 h 1911395"/>
              <a:gd name="connsiteX4259" fmla="*/ 185858 w 3172727"/>
              <a:gd name="connsiteY4259" fmla="*/ 270677 h 1911395"/>
              <a:gd name="connsiteX4260" fmla="*/ 188049 w 3172727"/>
              <a:gd name="connsiteY4260" fmla="*/ 270677 h 1911395"/>
              <a:gd name="connsiteX4261" fmla="*/ 190789 w 3172727"/>
              <a:gd name="connsiteY4261" fmla="*/ 268923 h 1911395"/>
              <a:gd name="connsiteX4262" fmla="*/ 193090 w 3172727"/>
              <a:gd name="connsiteY4262" fmla="*/ 264978 h 1911395"/>
              <a:gd name="connsiteX4263" fmla="*/ 192761 w 3172727"/>
              <a:gd name="connsiteY4263" fmla="*/ 261472 h 1911395"/>
              <a:gd name="connsiteX4264" fmla="*/ 193638 w 3172727"/>
              <a:gd name="connsiteY4264" fmla="*/ 259280 h 1911395"/>
              <a:gd name="connsiteX4265" fmla="*/ 195720 w 3172727"/>
              <a:gd name="connsiteY4265" fmla="*/ 260705 h 1911395"/>
              <a:gd name="connsiteX4266" fmla="*/ 199118 w 3172727"/>
              <a:gd name="connsiteY4266" fmla="*/ 258842 h 1911395"/>
              <a:gd name="connsiteX4267" fmla="*/ 200213 w 3172727"/>
              <a:gd name="connsiteY4267" fmla="*/ 252376 h 1911395"/>
              <a:gd name="connsiteX4268" fmla="*/ 199337 w 3172727"/>
              <a:gd name="connsiteY4268" fmla="*/ 245801 h 1911395"/>
              <a:gd name="connsiteX4269" fmla="*/ 195501 w 3172727"/>
              <a:gd name="connsiteY4269" fmla="*/ 242075 h 1911395"/>
              <a:gd name="connsiteX4270" fmla="*/ 194844 w 3172727"/>
              <a:gd name="connsiteY4270" fmla="*/ 240102 h 1911395"/>
              <a:gd name="connsiteX4271" fmla="*/ 199775 w 3172727"/>
              <a:gd name="connsiteY4271" fmla="*/ 237801 h 1911395"/>
              <a:gd name="connsiteX4272" fmla="*/ 203830 w 3172727"/>
              <a:gd name="connsiteY4272" fmla="*/ 238020 h 1911395"/>
              <a:gd name="connsiteX4273" fmla="*/ 211062 w 3172727"/>
              <a:gd name="connsiteY4273" fmla="*/ 236486 h 1911395"/>
              <a:gd name="connsiteX4274" fmla="*/ 212925 w 3172727"/>
              <a:gd name="connsiteY4274" fmla="*/ 235281 h 1911395"/>
              <a:gd name="connsiteX4275" fmla="*/ 212925 w 3172727"/>
              <a:gd name="connsiteY4275" fmla="*/ 233418 h 1911395"/>
              <a:gd name="connsiteX4276" fmla="*/ 211501 w 3172727"/>
              <a:gd name="connsiteY4276" fmla="*/ 231993 h 1911395"/>
              <a:gd name="connsiteX4277" fmla="*/ 209966 w 3172727"/>
              <a:gd name="connsiteY4277" fmla="*/ 228925 h 1911395"/>
              <a:gd name="connsiteX4278" fmla="*/ 207117 w 3172727"/>
              <a:gd name="connsiteY4278" fmla="*/ 228706 h 1911395"/>
              <a:gd name="connsiteX4279" fmla="*/ 206131 w 3172727"/>
              <a:gd name="connsiteY4279" fmla="*/ 227281 h 1911395"/>
              <a:gd name="connsiteX4280" fmla="*/ 206350 w 3172727"/>
              <a:gd name="connsiteY4280" fmla="*/ 222350 h 1911395"/>
              <a:gd name="connsiteX4281" fmla="*/ 208213 w 3172727"/>
              <a:gd name="connsiteY4281" fmla="*/ 220487 h 1911395"/>
              <a:gd name="connsiteX4282" fmla="*/ 210734 w 3172727"/>
              <a:gd name="connsiteY4282" fmla="*/ 220925 h 1911395"/>
              <a:gd name="connsiteX4283" fmla="*/ 211501 w 3172727"/>
              <a:gd name="connsiteY4283" fmla="*/ 222678 h 1911395"/>
              <a:gd name="connsiteX4284" fmla="*/ 214240 w 3172727"/>
              <a:gd name="connsiteY4284" fmla="*/ 223445 h 1911395"/>
              <a:gd name="connsiteX4285" fmla="*/ 217199 w 3172727"/>
              <a:gd name="connsiteY4285" fmla="*/ 222350 h 1911395"/>
              <a:gd name="connsiteX4286" fmla="*/ 221582 w 3172727"/>
              <a:gd name="connsiteY4286" fmla="*/ 217637 h 1911395"/>
              <a:gd name="connsiteX4287" fmla="*/ 224761 w 3172727"/>
              <a:gd name="connsiteY4287" fmla="*/ 215336 h 1911395"/>
              <a:gd name="connsiteX4288" fmla="*/ 225199 w 3172727"/>
              <a:gd name="connsiteY4288" fmla="*/ 213473 h 1911395"/>
              <a:gd name="connsiteX4289" fmla="*/ 222569 w 3172727"/>
              <a:gd name="connsiteY4289" fmla="*/ 208651 h 1911395"/>
              <a:gd name="connsiteX4290" fmla="*/ 222350 w 3172727"/>
              <a:gd name="connsiteY4290" fmla="*/ 206350 h 1911395"/>
              <a:gd name="connsiteX4291" fmla="*/ 217528 w 3172727"/>
              <a:gd name="connsiteY4291" fmla="*/ 203172 h 1911395"/>
              <a:gd name="connsiteX4292" fmla="*/ 216432 w 3172727"/>
              <a:gd name="connsiteY4292" fmla="*/ 199008 h 1911395"/>
              <a:gd name="connsiteX4293" fmla="*/ 214350 w 3172727"/>
              <a:gd name="connsiteY4293" fmla="*/ 198569 h 1911395"/>
              <a:gd name="connsiteX4294" fmla="*/ 209090 w 3172727"/>
              <a:gd name="connsiteY4294" fmla="*/ 201309 h 1911395"/>
              <a:gd name="connsiteX4295" fmla="*/ 205912 w 3172727"/>
              <a:gd name="connsiteY4295" fmla="*/ 206131 h 1911395"/>
              <a:gd name="connsiteX4296" fmla="*/ 203391 w 3172727"/>
              <a:gd name="connsiteY4296" fmla="*/ 207555 h 1911395"/>
              <a:gd name="connsiteX4297" fmla="*/ 203172 w 3172727"/>
              <a:gd name="connsiteY4297" fmla="*/ 205145 h 1911395"/>
              <a:gd name="connsiteX4298" fmla="*/ 204268 w 3172727"/>
              <a:gd name="connsiteY4298" fmla="*/ 200761 h 1911395"/>
              <a:gd name="connsiteX4299" fmla="*/ 207665 w 3172727"/>
              <a:gd name="connsiteY4299" fmla="*/ 197583 h 1911395"/>
              <a:gd name="connsiteX4300" fmla="*/ 209747 w 3172727"/>
              <a:gd name="connsiteY4300" fmla="*/ 191885 h 1911395"/>
              <a:gd name="connsiteX4301" fmla="*/ 210295 w 3172727"/>
              <a:gd name="connsiteY4301" fmla="*/ 185967 h 1911395"/>
              <a:gd name="connsiteX4302" fmla="*/ 209638 w 3172727"/>
              <a:gd name="connsiteY4302" fmla="*/ 184214 h 1911395"/>
              <a:gd name="connsiteX4303" fmla="*/ 204268 w 3172727"/>
              <a:gd name="connsiteY4303" fmla="*/ 190131 h 1911395"/>
              <a:gd name="connsiteX4304" fmla="*/ 201419 w 3172727"/>
              <a:gd name="connsiteY4304" fmla="*/ 196706 h 1911395"/>
              <a:gd name="connsiteX4305" fmla="*/ 199885 w 3172727"/>
              <a:gd name="connsiteY4305" fmla="*/ 197364 h 1911395"/>
              <a:gd name="connsiteX4306" fmla="*/ 199446 w 3172727"/>
              <a:gd name="connsiteY4306" fmla="*/ 195063 h 1911395"/>
              <a:gd name="connsiteX4307" fmla="*/ 200432 w 3172727"/>
              <a:gd name="connsiteY4307" fmla="*/ 190460 h 1911395"/>
              <a:gd name="connsiteX4308" fmla="*/ 199227 w 3172727"/>
              <a:gd name="connsiteY4308" fmla="*/ 187940 h 1911395"/>
              <a:gd name="connsiteX4309" fmla="*/ 197583 w 3172727"/>
              <a:gd name="connsiteY4309" fmla="*/ 189803 h 1911395"/>
              <a:gd name="connsiteX4310" fmla="*/ 195282 w 3172727"/>
              <a:gd name="connsiteY4310" fmla="*/ 195611 h 1911395"/>
              <a:gd name="connsiteX4311" fmla="*/ 191446 w 3172727"/>
              <a:gd name="connsiteY4311" fmla="*/ 197145 h 1911395"/>
              <a:gd name="connsiteX4312" fmla="*/ 191446 w 3172727"/>
              <a:gd name="connsiteY4312" fmla="*/ 201528 h 1911395"/>
              <a:gd name="connsiteX4313" fmla="*/ 193090 w 3172727"/>
              <a:gd name="connsiteY4313" fmla="*/ 202953 h 1911395"/>
              <a:gd name="connsiteX4314" fmla="*/ 196707 w 3172727"/>
              <a:gd name="connsiteY4314" fmla="*/ 202186 h 1911395"/>
              <a:gd name="connsiteX4315" fmla="*/ 199008 w 3172727"/>
              <a:gd name="connsiteY4315" fmla="*/ 203062 h 1911395"/>
              <a:gd name="connsiteX4316" fmla="*/ 198789 w 3172727"/>
              <a:gd name="connsiteY4316" fmla="*/ 206021 h 1911395"/>
              <a:gd name="connsiteX4317" fmla="*/ 195172 w 3172727"/>
              <a:gd name="connsiteY4317" fmla="*/ 207446 h 1911395"/>
              <a:gd name="connsiteX4318" fmla="*/ 191666 w 3172727"/>
              <a:gd name="connsiteY4318" fmla="*/ 210733 h 1911395"/>
              <a:gd name="connsiteX4319" fmla="*/ 192323 w 3172727"/>
              <a:gd name="connsiteY4319" fmla="*/ 215884 h 1911395"/>
              <a:gd name="connsiteX4320" fmla="*/ 190570 w 3172727"/>
              <a:gd name="connsiteY4320" fmla="*/ 219172 h 1911395"/>
              <a:gd name="connsiteX4321" fmla="*/ 187063 w 3172727"/>
              <a:gd name="connsiteY4321" fmla="*/ 220048 h 1911395"/>
              <a:gd name="connsiteX4322" fmla="*/ 183556 w 3172727"/>
              <a:gd name="connsiteY4322" fmla="*/ 225089 h 1911395"/>
              <a:gd name="connsiteX4323" fmla="*/ 179611 w 3172727"/>
              <a:gd name="connsiteY4323" fmla="*/ 227500 h 1911395"/>
              <a:gd name="connsiteX4324" fmla="*/ 175118 w 3172727"/>
              <a:gd name="connsiteY4324" fmla="*/ 225199 h 1911395"/>
              <a:gd name="connsiteX4325" fmla="*/ 171283 w 3172727"/>
              <a:gd name="connsiteY4325" fmla="*/ 225856 h 1911395"/>
              <a:gd name="connsiteX4326" fmla="*/ 166242 w 3172727"/>
              <a:gd name="connsiteY4326" fmla="*/ 223555 h 1911395"/>
              <a:gd name="connsiteX4327" fmla="*/ 163831 w 3172727"/>
              <a:gd name="connsiteY4327" fmla="*/ 220815 h 1911395"/>
              <a:gd name="connsiteX4328" fmla="*/ 161420 w 3172727"/>
              <a:gd name="connsiteY4328" fmla="*/ 222897 h 1911395"/>
              <a:gd name="connsiteX4329" fmla="*/ 161201 w 3172727"/>
              <a:gd name="connsiteY4329" fmla="*/ 226185 h 1911395"/>
              <a:gd name="connsiteX4330" fmla="*/ 160214 w 3172727"/>
              <a:gd name="connsiteY4330" fmla="*/ 228596 h 1911395"/>
              <a:gd name="connsiteX4331" fmla="*/ 159995 w 3172727"/>
              <a:gd name="connsiteY4331" fmla="*/ 232541 h 1911395"/>
              <a:gd name="connsiteX4332" fmla="*/ 163941 w 3172727"/>
              <a:gd name="connsiteY4332" fmla="*/ 233418 h 1911395"/>
              <a:gd name="connsiteX4333" fmla="*/ 167228 w 3172727"/>
              <a:gd name="connsiteY4333" fmla="*/ 230240 h 1911395"/>
              <a:gd name="connsiteX4334" fmla="*/ 171064 w 3172727"/>
              <a:gd name="connsiteY4334" fmla="*/ 232870 h 1911395"/>
              <a:gd name="connsiteX4335" fmla="*/ 172050 w 3172727"/>
              <a:gd name="connsiteY4335" fmla="*/ 238459 h 1911395"/>
              <a:gd name="connsiteX4336" fmla="*/ 175995 w 3172727"/>
              <a:gd name="connsiteY4336" fmla="*/ 239116 h 1911395"/>
              <a:gd name="connsiteX4337" fmla="*/ 177858 w 3172727"/>
              <a:gd name="connsiteY4337" fmla="*/ 240870 h 1911395"/>
              <a:gd name="connsiteX4338" fmla="*/ 174680 w 3172727"/>
              <a:gd name="connsiteY4338" fmla="*/ 242404 h 1911395"/>
              <a:gd name="connsiteX4339" fmla="*/ 169091 w 3172727"/>
              <a:gd name="connsiteY4339" fmla="*/ 242404 h 1911395"/>
              <a:gd name="connsiteX4340" fmla="*/ 164927 w 3172727"/>
              <a:gd name="connsiteY4340" fmla="*/ 245910 h 1911395"/>
              <a:gd name="connsiteX4341" fmla="*/ 166680 w 3172727"/>
              <a:gd name="connsiteY4341" fmla="*/ 257527 h 1911395"/>
              <a:gd name="connsiteX4342" fmla="*/ 168981 w 3172727"/>
              <a:gd name="connsiteY4342" fmla="*/ 261362 h 1911395"/>
              <a:gd name="connsiteX4343" fmla="*/ 167886 w 3172727"/>
              <a:gd name="connsiteY4343" fmla="*/ 264102 h 1911395"/>
              <a:gd name="connsiteX4344" fmla="*/ 169091 w 3172727"/>
              <a:gd name="connsiteY4344" fmla="*/ 266841 h 1911395"/>
              <a:gd name="connsiteX4345" fmla="*/ 172379 w 3172727"/>
              <a:gd name="connsiteY4345" fmla="*/ 265307 h 1911395"/>
              <a:gd name="connsiteX4346" fmla="*/ 176323 w 3172727"/>
              <a:gd name="connsiteY4346" fmla="*/ 265526 h 1911395"/>
              <a:gd name="connsiteX4347" fmla="*/ 178406 w 3172727"/>
              <a:gd name="connsiteY4347" fmla="*/ 262020 h 1911395"/>
              <a:gd name="connsiteX4348" fmla="*/ 178734 w 3172727"/>
              <a:gd name="connsiteY4348" fmla="*/ 256979 h 1911395"/>
              <a:gd name="connsiteX4349" fmla="*/ 181365 w 3172727"/>
              <a:gd name="connsiteY4349" fmla="*/ 256979 h 1911395"/>
              <a:gd name="connsiteX4350" fmla="*/ 184981 w 3172727"/>
              <a:gd name="connsiteY4350" fmla="*/ 261143 h 1911395"/>
              <a:gd name="connsiteX4351" fmla="*/ 185310 w 3172727"/>
              <a:gd name="connsiteY4351" fmla="*/ 270129 h 1911395"/>
              <a:gd name="connsiteX4352" fmla="*/ 185310 w 3172727"/>
              <a:gd name="connsiteY4352" fmla="*/ 270129 h 1911395"/>
              <a:gd name="connsiteX4353" fmla="*/ 217199 w 3172727"/>
              <a:gd name="connsiteY4353" fmla="*/ 261800 h 1911395"/>
              <a:gd name="connsiteX4354" fmla="*/ 218185 w 3172727"/>
              <a:gd name="connsiteY4354" fmla="*/ 257636 h 1911395"/>
              <a:gd name="connsiteX4355" fmla="*/ 220487 w 3172727"/>
              <a:gd name="connsiteY4355" fmla="*/ 253691 h 1911395"/>
              <a:gd name="connsiteX4356" fmla="*/ 220267 w 3172727"/>
              <a:gd name="connsiteY4356" fmla="*/ 249198 h 1911395"/>
              <a:gd name="connsiteX4357" fmla="*/ 214898 w 3172727"/>
              <a:gd name="connsiteY4357" fmla="*/ 247445 h 1911395"/>
              <a:gd name="connsiteX4358" fmla="*/ 210734 w 3172727"/>
              <a:gd name="connsiteY4358" fmla="*/ 245034 h 1911395"/>
              <a:gd name="connsiteX4359" fmla="*/ 209638 w 3172727"/>
              <a:gd name="connsiteY4359" fmla="*/ 251061 h 1911395"/>
              <a:gd name="connsiteX4360" fmla="*/ 208651 w 3172727"/>
              <a:gd name="connsiteY4360" fmla="*/ 253801 h 1911395"/>
              <a:gd name="connsiteX4361" fmla="*/ 210186 w 3172727"/>
              <a:gd name="connsiteY4361" fmla="*/ 257965 h 1911395"/>
              <a:gd name="connsiteX4362" fmla="*/ 217089 w 3172727"/>
              <a:gd name="connsiteY4362" fmla="*/ 261800 h 1911395"/>
              <a:gd name="connsiteX4363" fmla="*/ 217089 w 3172727"/>
              <a:gd name="connsiteY4363" fmla="*/ 261800 h 1911395"/>
              <a:gd name="connsiteX4364" fmla="*/ 224322 w 3172727"/>
              <a:gd name="connsiteY4364" fmla="*/ 274512 h 1911395"/>
              <a:gd name="connsiteX4365" fmla="*/ 228486 w 3172727"/>
              <a:gd name="connsiteY4365" fmla="*/ 273964 h 1911395"/>
              <a:gd name="connsiteX4366" fmla="*/ 232103 w 3172727"/>
              <a:gd name="connsiteY4366" fmla="*/ 271663 h 1911395"/>
              <a:gd name="connsiteX4367" fmla="*/ 239226 w 3172727"/>
              <a:gd name="connsiteY4367" fmla="*/ 271882 h 1911395"/>
              <a:gd name="connsiteX4368" fmla="*/ 241089 w 3172727"/>
              <a:gd name="connsiteY4368" fmla="*/ 269143 h 1911395"/>
              <a:gd name="connsiteX4369" fmla="*/ 239883 w 3172727"/>
              <a:gd name="connsiteY4369" fmla="*/ 265636 h 1911395"/>
              <a:gd name="connsiteX4370" fmla="*/ 234514 w 3172727"/>
              <a:gd name="connsiteY4370" fmla="*/ 264759 h 1911395"/>
              <a:gd name="connsiteX4371" fmla="*/ 233966 w 3172727"/>
              <a:gd name="connsiteY4371" fmla="*/ 259937 h 1911395"/>
              <a:gd name="connsiteX4372" fmla="*/ 228815 w 3172727"/>
              <a:gd name="connsiteY4372" fmla="*/ 252157 h 1911395"/>
              <a:gd name="connsiteX4373" fmla="*/ 227610 w 3172727"/>
              <a:gd name="connsiteY4373" fmla="*/ 254458 h 1911395"/>
              <a:gd name="connsiteX4374" fmla="*/ 227390 w 3172727"/>
              <a:gd name="connsiteY4374" fmla="*/ 262458 h 1911395"/>
              <a:gd name="connsiteX4375" fmla="*/ 225856 w 3172727"/>
              <a:gd name="connsiteY4375" fmla="*/ 265417 h 1911395"/>
              <a:gd name="connsiteX4376" fmla="*/ 220158 w 3172727"/>
              <a:gd name="connsiteY4376" fmla="*/ 265417 h 1911395"/>
              <a:gd name="connsiteX4377" fmla="*/ 218405 w 3172727"/>
              <a:gd name="connsiteY4377" fmla="*/ 266841 h 1911395"/>
              <a:gd name="connsiteX4378" fmla="*/ 223226 w 3172727"/>
              <a:gd name="connsiteY4378" fmla="*/ 270458 h 1911395"/>
              <a:gd name="connsiteX4379" fmla="*/ 224213 w 3172727"/>
              <a:gd name="connsiteY4379" fmla="*/ 274622 h 1911395"/>
              <a:gd name="connsiteX4380" fmla="*/ 224213 w 3172727"/>
              <a:gd name="connsiteY4380" fmla="*/ 274622 h 1911395"/>
              <a:gd name="connsiteX4381" fmla="*/ 286567 w 3172727"/>
              <a:gd name="connsiteY4381" fmla="*/ 103997 h 1911395"/>
              <a:gd name="connsiteX4382" fmla="*/ 291170 w 3172727"/>
              <a:gd name="connsiteY4382" fmla="*/ 100271 h 1911395"/>
              <a:gd name="connsiteX4383" fmla="*/ 295553 w 3172727"/>
              <a:gd name="connsiteY4383" fmla="*/ 100271 h 1911395"/>
              <a:gd name="connsiteX4384" fmla="*/ 296978 w 3172727"/>
              <a:gd name="connsiteY4384" fmla="*/ 98298 h 1911395"/>
              <a:gd name="connsiteX4385" fmla="*/ 298841 w 3172727"/>
              <a:gd name="connsiteY4385" fmla="*/ 96874 h 1911395"/>
              <a:gd name="connsiteX4386" fmla="*/ 297416 w 3172727"/>
              <a:gd name="connsiteY4386" fmla="*/ 94353 h 1911395"/>
              <a:gd name="connsiteX4387" fmla="*/ 296320 w 3172727"/>
              <a:gd name="connsiteY4387" fmla="*/ 88984 h 1911395"/>
              <a:gd name="connsiteX4388" fmla="*/ 293252 w 3172727"/>
              <a:gd name="connsiteY4388" fmla="*/ 87121 h 1911395"/>
              <a:gd name="connsiteX4389" fmla="*/ 290074 w 3172727"/>
              <a:gd name="connsiteY4389" fmla="*/ 89312 h 1911395"/>
              <a:gd name="connsiteX4390" fmla="*/ 283937 w 3172727"/>
              <a:gd name="connsiteY4390" fmla="*/ 90847 h 1911395"/>
              <a:gd name="connsiteX4391" fmla="*/ 279772 w 3172727"/>
              <a:gd name="connsiteY4391" fmla="*/ 93148 h 1911395"/>
              <a:gd name="connsiteX4392" fmla="*/ 279772 w 3172727"/>
              <a:gd name="connsiteY4392" fmla="*/ 94901 h 1911395"/>
              <a:gd name="connsiteX4393" fmla="*/ 282293 w 3172727"/>
              <a:gd name="connsiteY4393" fmla="*/ 96983 h 1911395"/>
              <a:gd name="connsiteX4394" fmla="*/ 283937 w 3172727"/>
              <a:gd name="connsiteY4394" fmla="*/ 100928 h 1911395"/>
              <a:gd name="connsiteX4395" fmla="*/ 286676 w 3172727"/>
              <a:gd name="connsiteY4395" fmla="*/ 104106 h 1911395"/>
              <a:gd name="connsiteX4396" fmla="*/ 286676 w 3172727"/>
              <a:gd name="connsiteY4396" fmla="*/ 104106 h 1911395"/>
              <a:gd name="connsiteX4397" fmla="*/ 291389 w 3172727"/>
              <a:gd name="connsiteY4397" fmla="*/ 112435 h 1911395"/>
              <a:gd name="connsiteX4398" fmla="*/ 290841 w 3172727"/>
              <a:gd name="connsiteY4398" fmla="*/ 109147 h 1911395"/>
              <a:gd name="connsiteX4399" fmla="*/ 292813 w 3172727"/>
              <a:gd name="connsiteY4399" fmla="*/ 107284 h 1911395"/>
              <a:gd name="connsiteX4400" fmla="*/ 293909 w 3172727"/>
              <a:gd name="connsiteY4400" fmla="*/ 110243 h 1911395"/>
              <a:gd name="connsiteX4401" fmla="*/ 291389 w 3172727"/>
              <a:gd name="connsiteY4401" fmla="*/ 112435 h 1911395"/>
              <a:gd name="connsiteX4402" fmla="*/ 291389 w 3172727"/>
              <a:gd name="connsiteY4402" fmla="*/ 112435 h 1911395"/>
              <a:gd name="connsiteX4403" fmla="*/ 292594 w 3172727"/>
              <a:gd name="connsiteY4403" fmla="*/ 127777 h 1911395"/>
              <a:gd name="connsiteX4404" fmla="*/ 294895 w 3172727"/>
              <a:gd name="connsiteY4404" fmla="*/ 123942 h 1911395"/>
              <a:gd name="connsiteX4405" fmla="*/ 297416 w 3172727"/>
              <a:gd name="connsiteY4405" fmla="*/ 122298 h 1911395"/>
              <a:gd name="connsiteX4406" fmla="*/ 298841 w 3172727"/>
              <a:gd name="connsiteY4406" fmla="*/ 119558 h 1911395"/>
              <a:gd name="connsiteX4407" fmla="*/ 296649 w 3172727"/>
              <a:gd name="connsiteY4407" fmla="*/ 117914 h 1911395"/>
              <a:gd name="connsiteX4408" fmla="*/ 294567 w 3172727"/>
              <a:gd name="connsiteY4408" fmla="*/ 118572 h 1911395"/>
              <a:gd name="connsiteX4409" fmla="*/ 289964 w 3172727"/>
              <a:gd name="connsiteY4409" fmla="*/ 118572 h 1911395"/>
              <a:gd name="connsiteX4410" fmla="*/ 287005 w 3172727"/>
              <a:gd name="connsiteY4410" fmla="*/ 116270 h 1911395"/>
              <a:gd name="connsiteX4411" fmla="*/ 283498 w 3172727"/>
              <a:gd name="connsiteY4411" fmla="*/ 115832 h 1911395"/>
              <a:gd name="connsiteX4412" fmla="*/ 279444 w 3172727"/>
              <a:gd name="connsiteY4412" fmla="*/ 118353 h 1911395"/>
              <a:gd name="connsiteX4413" fmla="*/ 274951 w 3172727"/>
              <a:gd name="connsiteY4413" fmla="*/ 122298 h 1911395"/>
              <a:gd name="connsiteX4414" fmla="*/ 274513 w 3172727"/>
              <a:gd name="connsiteY4414" fmla="*/ 125037 h 1911395"/>
              <a:gd name="connsiteX4415" fmla="*/ 275937 w 3172727"/>
              <a:gd name="connsiteY4415" fmla="*/ 127777 h 1911395"/>
              <a:gd name="connsiteX4416" fmla="*/ 280101 w 3172727"/>
              <a:gd name="connsiteY4416" fmla="*/ 129640 h 1911395"/>
              <a:gd name="connsiteX4417" fmla="*/ 284594 w 3172727"/>
              <a:gd name="connsiteY4417" fmla="*/ 127120 h 1911395"/>
              <a:gd name="connsiteX4418" fmla="*/ 286896 w 3172727"/>
              <a:gd name="connsiteY4418" fmla="*/ 129859 h 1911395"/>
              <a:gd name="connsiteX4419" fmla="*/ 289745 w 3172727"/>
              <a:gd name="connsiteY4419" fmla="*/ 130188 h 1911395"/>
              <a:gd name="connsiteX4420" fmla="*/ 292484 w 3172727"/>
              <a:gd name="connsiteY4420" fmla="*/ 127777 h 1911395"/>
              <a:gd name="connsiteX4421" fmla="*/ 292484 w 3172727"/>
              <a:gd name="connsiteY4421" fmla="*/ 127777 h 1911395"/>
              <a:gd name="connsiteX4422" fmla="*/ 303772 w 3172727"/>
              <a:gd name="connsiteY4422" fmla="*/ 128763 h 1911395"/>
              <a:gd name="connsiteX4423" fmla="*/ 302786 w 3172727"/>
              <a:gd name="connsiteY4423" fmla="*/ 123174 h 1911395"/>
              <a:gd name="connsiteX4424" fmla="*/ 304977 w 3172727"/>
              <a:gd name="connsiteY4424" fmla="*/ 120216 h 1911395"/>
              <a:gd name="connsiteX4425" fmla="*/ 307607 w 3172727"/>
              <a:gd name="connsiteY4425" fmla="*/ 119668 h 1911395"/>
              <a:gd name="connsiteX4426" fmla="*/ 310457 w 3172727"/>
              <a:gd name="connsiteY4426" fmla="*/ 121750 h 1911395"/>
              <a:gd name="connsiteX4427" fmla="*/ 311662 w 3172727"/>
              <a:gd name="connsiteY4427" fmla="*/ 124928 h 1911395"/>
              <a:gd name="connsiteX4428" fmla="*/ 310676 w 3172727"/>
              <a:gd name="connsiteY4428" fmla="*/ 128106 h 1911395"/>
              <a:gd name="connsiteX4429" fmla="*/ 307279 w 3172727"/>
              <a:gd name="connsiteY4429" fmla="*/ 129750 h 1911395"/>
              <a:gd name="connsiteX4430" fmla="*/ 303662 w 3172727"/>
              <a:gd name="connsiteY4430" fmla="*/ 128654 h 1911395"/>
              <a:gd name="connsiteX4431" fmla="*/ 303662 w 3172727"/>
              <a:gd name="connsiteY4431" fmla="*/ 128654 h 1911395"/>
              <a:gd name="connsiteX4432" fmla="*/ 284266 w 3172727"/>
              <a:gd name="connsiteY4432" fmla="*/ 153858 h 1911395"/>
              <a:gd name="connsiteX4433" fmla="*/ 289087 w 3172727"/>
              <a:gd name="connsiteY4433" fmla="*/ 146626 h 1911395"/>
              <a:gd name="connsiteX4434" fmla="*/ 292046 w 3172727"/>
              <a:gd name="connsiteY4434" fmla="*/ 140379 h 1911395"/>
              <a:gd name="connsiteX4435" fmla="*/ 296210 w 3172727"/>
              <a:gd name="connsiteY4435" fmla="*/ 136763 h 1911395"/>
              <a:gd name="connsiteX4436" fmla="*/ 295991 w 3172727"/>
              <a:gd name="connsiteY4436" fmla="*/ 134900 h 1911395"/>
              <a:gd name="connsiteX4437" fmla="*/ 292375 w 3172727"/>
              <a:gd name="connsiteY4437" fmla="*/ 133037 h 1911395"/>
              <a:gd name="connsiteX4438" fmla="*/ 286786 w 3172727"/>
              <a:gd name="connsiteY4438" fmla="*/ 136544 h 1911395"/>
              <a:gd name="connsiteX4439" fmla="*/ 282074 w 3172727"/>
              <a:gd name="connsiteY4439" fmla="*/ 134243 h 1911395"/>
              <a:gd name="connsiteX4440" fmla="*/ 276375 w 3172727"/>
              <a:gd name="connsiteY4440" fmla="*/ 133695 h 1911395"/>
              <a:gd name="connsiteX4441" fmla="*/ 275170 w 3172727"/>
              <a:gd name="connsiteY4441" fmla="*/ 137640 h 1911395"/>
              <a:gd name="connsiteX4442" fmla="*/ 272869 w 3172727"/>
              <a:gd name="connsiteY4442" fmla="*/ 141256 h 1911395"/>
              <a:gd name="connsiteX4443" fmla="*/ 274403 w 3172727"/>
              <a:gd name="connsiteY4443" fmla="*/ 142352 h 1911395"/>
              <a:gd name="connsiteX4444" fmla="*/ 278019 w 3172727"/>
              <a:gd name="connsiteY4444" fmla="*/ 141804 h 1911395"/>
              <a:gd name="connsiteX4445" fmla="*/ 279772 w 3172727"/>
              <a:gd name="connsiteY4445" fmla="*/ 147722 h 1911395"/>
              <a:gd name="connsiteX4446" fmla="*/ 280978 w 3172727"/>
              <a:gd name="connsiteY4446" fmla="*/ 149475 h 1911395"/>
              <a:gd name="connsiteX4447" fmla="*/ 275279 w 3172727"/>
              <a:gd name="connsiteY4447" fmla="*/ 150352 h 1911395"/>
              <a:gd name="connsiteX4448" fmla="*/ 267280 w 3172727"/>
              <a:gd name="connsiteY4448" fmla="*/ 153420 h 1911395"/>
              <a:gd name="connsiteX4449" fmla="*/ 265855 w 3172727"/>
              <a:gd name="connsiteY4449" fmla="*/ 156050 h 1911395"/>
              <a:gd name="connsiteX4450" fmla="*/ 267609 w 3172727"/>
              <a:gd name="connsiteY4450" fmla="*/ 158790 h 1911395"/>
              <a:gd name="connsiteX4451" fmla="*/ 272759 w 3172727"/>
              <a:gd name="connsiteY4451" fmla="*/ 159666 h 1911395"/>
              <a:gd name="connsiteX4452" fmla="*/ 277581 w 3172727"/>
              <a:gd name="connsiteY4452" fmla="*/ 155502 h 1911395"/>
              <a:gd name="connsiteX4453" fmla="*/ 284047 w 3172727"/>
              <a:gd name="connsiteY4453" fmla="*/ 153968 h 1911395"/>
              <a:gd name="connsiteX4454" fmla="*/ 284047 w 3172727"/>
              <a:gd name="connsiteY4454" fmla="*/ 153968 h 1911395"/>
              <a:gd name="connsiteX4455" fmla="*/ 297964 w 3172727"/>
              <a:gd name="connsiteY4455" fmla="*/ 154406 h 1911395"/>
              <a:gd name="connsiteX4456" fmla="*/ 293252 w 3172727"/>
              <a:gd name="connsiteY4456" fmla="*/ 154078 h 1911395"/>
              <a:gd name="connsiteX4457" fmla="*/ 290841 w 3172727"/>
              <a:gd name="connsiteY4457" fmla="*/ 155941 h 1911395"/>
              <a:gd name="connsiteX4458" fmla="*/ 287553 w 3172727"/>
              <a:gd name="connsiteY4458" fmla="*/ 154187 h 1911395"/>
              <a:gd name="connsiteX4459" fmla="*/ 290183 w 3172727"/>
              <a:gd name="connsiteY4459" fmla="*/ 150023 h 1911395"/>
              <a:gd name="connsiteX4460" fmla="*/ 294676 w 3172727"/>
              <a:gd name="connsiteY4460" fmla="*/ 146955 h 1911395"/>
              <a:gd name="connsiteX4461" fmla="*/ 295882 w 3172727"/>
              <a:gd name="connsiteY4461" fmla="*/ 143667 h 1911395"/>
              <a:gd name="connsiteX4462" fmla="*/ 299827 w 3172727"/>
              <a:gd name="connsiteY4462" fmla="*/ 147831 h 1911395"/>
              <a:gd name="connsiteX4463" fmla="*/ 298621 w 3172727"/>
              <a:gd name="connsiteY4463" fmla="*/ 150242 h 1911395"/>
              <a:gd name="connsiteX4464" fmla="*/ 297964 w 3172727"/>
              <a:gd name="connsiteY4464" fmla="*/ 154406 h 1911395"/>
              <a:gd name="connsiteX4465" fmla="*/ 297964 w 3172727"/>
              <a:gd name="connsiteY4465" fmla="*/ 154406 h 1911395"/>
              <a:gd name="connsiteX4466" fmla="*/ 312210 w 3172727"/>
              <a:gd name="connsiteY4466" fmla="*/ 163612 h 1911395"/>
              <a:gd name="connsiteX4467" fmla="*/ 304977 w 3172727"/>
              <a:gd name="connsiteY4467" fmla="*/ 159119 h 1911395"/>
              <a:gd name="connsiteX4468" fmla="*/ 303224 w 3172727"/>
              <a:gd name="connsiteY4468" fmla="*/ 154626 h 1911395"/>
              <a:gd name="connsiteX4469" fmla="*/ 304977 w 3172727"/>
              <a:gd name="connsiteY4469" fmla="*/ 151557 h 1911395"/>
              <a:gd name="connsiteX4470" fmla="*/ 306840 w 3172727"/>
              <a:gd name="connsiteY4470" fmla="*/ 151557 h 1911395"/>
              <a:gd name="connsiteX4471" fmla="*/ 308594 w 3172727"/>
              <a:gd name="connsiteY4471" fmla="*/ 155064 h 1911395"/>
              <a:gd name="connsiteX4472" fmla="*/ 313964 w 3172727"/>
              <a:gd name="connsiteY4472" fmla="*/ 154845 h 1911395"/>
              <a:gd name="connsiteX4473" fmla="*/ 317470 w 3172727"/>
              <a:gd name="connsiteY4473" fmla="*/ 157804 h 1911395"/>
              <a:gd name="connsiteX4474" fmla="*/ 316922 w 3172727"/>
              <a:gd name="connsiteY4474" fmla="*/ 162297 h 1911395"/>
              <a:gd name="connsiteX4475" fmla="*/ 312210 w 3172727"/>
              <a:gd name="connsiteY4475" fmla="*/ 163721 h 1911395"/>
              <a:gd name="connsiteX4476" fmla="*/ 312210 w 3172727"/>
              <a:gd name="connsiteY4476" fmla="*/ 163721 h 1911395"/>
              <a:gd name="connsiteX4477" fmla="*/ 305416 w 3172727"/>
              <a:gd name="connsiteY4477" fmla="*/ 177858 h 1911395"/>
              <a:gd name="connsiteX4478" fmla="*/ 301799 w 3172727"/>
              <a:gd name="connsiteY4478" fmla="*/ 172817 h 1911395"/>
              <a:gd name="connsiteX4479" fmla="*/ 292484 w 3172727"/>
              <a:gd name="connsiteY4479" fmla="*/ 166022 h 1911395"/>
              <a:gd name="connsiteX4480" fmla="*/ 284704 w 3172727"/>
              <a:gd name="connsiteY4480" fmla="*/ 162954 h 1911395"/>
              <a:gd name="connsiteX4481" fmla="*/ 279992 w 3172727"/>
              <a:gd name="connsiteY4481" fmla="*/ 162954 h 1911395"/>
              <a:gd name="connsiteX4482" fmla="*/ 277252 w 3172727"/>
              <a:gd name="connsiteY4482" fmla="*/ 161091 h 1911395"/>
              <a:gd name="connsiteX4483" fmla="*/ 278458 w 3172727"/>
              <a:gd name="connsiteY4483" fmla="*/ 159338 h 1911395"/>
              <a:gd name="connsiteX4484" fmla="*/ 283170 w 3172727"/>
              <a:gd name="connsiteY4484" fmla="*/ 157804 h 1911395"/>
              <a:gd name="connsiteX4485" fmla="*/ 289635 w 3172727"/>
              <a:gd name="connsiteY4485" fmla="*/ 158132 h 1911395"/>
              <a:gd name="connsiteX4486" fmla="*/ 297416 w 3172727"/>
              <a:gd name="connsiteY4486" fmla="*/ 161749 h 1911395"/>
              <a:gd name="connsiteX4487" fmla="*/ 304539 w 3172727"/>
              <a:gd name="connsiteY4487" fmla="*/ 168214 h 1911395"/>
              <a:gd name="connsiteX4488" fmla="*/ 307279 w 3172727"/>
              <a:gd name="connsiteY4488" fmla="*/ 168214 h 1911395"/>
              <a:gd name="connsiteX4489" fmla="*/ 310237 w 3172727"/>
              <a:gd name="connsiteY4489" fmla="*/ 165584 h 1911395"/>
              <a:gd name="connsiteX4490" fmla="*/ 311443 w 3172727"/>
              <a:gd name="connsiteY4490" fmla="*/ 167118 h 1911395"/>
              <a:gd name="connsiteX4491" fmla="*/ 310457 w 3172727"/>
              <a:gd name="connsiteY4491" fmla="*/ 170625 h 1911395"/>
              <a:gd name="connsiteX4492" fmla="*/ 309032 w 3172727"/>
              <a:gd name="connsiteY4492" fmla="*/ 176214 h 1911395"/>
              <a:gd name="connsiteX4493" fmla="*/ 305525 w 3172727"/>
              <a:gd name="connsiteY4493" fmla="*/ 177967 h 1911395"/>
              <a:gd name="connsiteX4494" fmla="*/ 305525 w 3172727"/>
              <a:gd name="connsiteY4494" fmla="*/ 177967 h 1911395"/>
              <a:gd name="connsiteX4495" fmla="*/ 308922 w 3172727"/>
              <a:gd name="connsiteY4495" fmla="*/ 190570 h 1911395"/>
              <a:gd name="connsiteX4496" fmla="*/ 309909 w 3172727"/>
              <a:gd name="connsiteY4496" fmla="*/ 183775 h 1911395"/>
              <a:gd name="connsiteX4497" fmla="*/ 306621 w 3172727"/>
              <a:gd name="connsiteY4497" fmla="*/ 179063 h 1911395"/>
              <a:gd name="connsiteX4498" fmla="*/ 302457 w 3172727"/>
              <a:gd name="connsiteY4498" fmla="*/ 179063 h 1911395"/>
              <a:gd name="connsiteX4499" fmla="*/ 295005 w 3172727"/>
              <a:gd name="connsiteY4499" fmla="*/ 176652 h 1911395"/>
              <a:gd name="connsiteX4500" fmla="*/ 287553 w 3172727"/>
              <a:gd name="connsiteY4500" fmla="*/ 171063 h 1911395"/>
              <a:gd name="connsiteX4501" fmla="*/ 285142 w 3172727"/>
              <a:gd name="connsiteY4501" fmla="*/ 170844 h 1911395"/>
              <a:gd name="connsiteX4502" fmla="*/ 282183 w 3172727"/>
              <a:gd name="connsiteY4502" fmla="*/ 168543 h 1911395"/>
              <a:gd name="connsiteX4503" fmla="*/ 276156 w 3172727"/>
              <a:gd name="connsiteY4503" fmla="*/ 168762 h 1911395"/>
              <a:gd name="connsiteX4504" fmla="*/ 272211 w 3172727"/>
              <a:gd name="connsiteY4504" fmla="*/ 166680 h 1911395"/>
              <a:gd name="connsiteX4505" fmla="*/ 260924 w 3172727"/>
              <a:gd name="connsiteY4505" fmla="*/ 166461 h 1911395"/>
              <a:gd name="connsiteX4506" fmla="*/ 255773 w 3172727"/>
              <a:gd name="connsiteY4506" fmla="*/ 167995 h 1911395"/>
              <a:gd name="connsiteX4507" fmla="*/ 256760 w 3172727"/>
              <a:gd name="connsiteY4507" fmla="*/ 172159 h 1911395"/>
              <a:gd name="connsiteX4508" fmla="*/ 256212 w 3172727"/>
              <a:gd name="connsiteY4508" fmla="*/ 174241 h 1911395"/>
              <a:gd name="connsiteX4509" fmla="*/ 259390 w 3172727"/>
              <a:gd name="connsiteY4509" fmla="*/ 176104 h 1911395"/>
              <a:gd name="connsiteX4510" fmla="*/ 266184 w 3172727"/>
              <a:gd name="connsiteY4510" fmla="*/ 178515 h 1911395"/>
              <a:gd name="connsiteX4511" fmla="*/ 268814 w 3172727"/>
              <a:gd name="connsiteY4511" fmla="*/ 175228 h 1911395"/>
              <a:gd name="connsiteX4512" fmla="*/ 271115 w 3172727"/>
              <a:gd name="connsiteY4512" fmla="*/ 174899 h 1911395"/>
              <a:gd name="connsiteX4513" fmla="*/ 274951 w 3172727"/>
              <a:gd name="connsiteY4513" fmla="*/ 178406 h 1911395"/>
              <a:gd name="connsiteX4514" fmla="*/ 276814 w 3172727"/>
              <a:gd name="connsiteY4514" fmla="*/ 182570 h 1911395"/>
              <a:gd name="connsiteX4515" fmla="*/ 279444 w 3172727"/>
              <a:gd name="connsiteY4515" fmla="*/ 182789 h 1911395"/>
              <a:gd name="connsiteX4516" fmla="*/ 282074 w 3172727"/>
              <a:gd name="connsiteY4516" fmla="*/ 181693 h 1911395"/>
              <a:gd name="connsiteX4517" fmla="*/ 284704 w 3172727"/>
              <a:gd name="connsiteY4517" fmla="*/ 186953 h 1911395"/>
              <a:gd name="connsiteX4518" fmla="*/ 290402 w 3172727"/>
              <a:gd name="connsiteY4518" fmla="*/ 188378 h 1911395"/>
              <a:gd name="connsiteX4519" fmla="*/ 295991 w 3172727"/>
              <a:gd name="connsiteY4519" fmla="*/ 187392 h 1911395"/>
              <a:gd name="connsiteX4520" fmla="*/ 302238 w 3172727"/>
              <a:gd name="connsiteY4520" fmla="*/ 190131 h 1911395"/>
              <a:gd name="connsiteX4521" fmla="*/ 306950 w 3172727"/>
              <a:gd name="connsiteY4521" fmla="*/ 191666 h 1911395"/>
              <a:gd name="connsiteX4522" fmla="*/ 309251 w 3172727"/>
              <a:gd name="connsiteY4522" fmla="*/ 190460 h 1911395"/>
              <a:gd name="connsiteX4523" fmla="*/ 309251 w 3172727"/>
              <a:gd name="connsiteY4523" fmla="*/ 190460 h 1911395"/>
              <a:gd name="connsiteX4524" fmla="*/ 273636 w 3172727"/>
              <a:gd name="connsiteY4524" fmla="*/ 198789 h 1911395"/>
              <a:gd name="connsiteX4525" fmla="*/ 270787 w 3172727"/>
              <a:gd name="connsiteY4525" fmla="*/ 197254 h 1911395"/>
              <a:gd name="connsiteX4526" fmla="*/ 267937 w 3172727"/>
              <a:gd name="connsiteY4526" fmla="*/ 195282 h 1911395"/>
              <a:gd name="connsiteX4527" fmla="*/ 262897 w 3172727"/>
              <a:gd name="connsiteY4527" fmla="*/ 195611 h 1911395"/>
              <a:gd name="connsiteX4528" fmla="*/ 259718 w 3172727"/>
              <a:gd name="connsiteY4528" fmla="*/ 191885 h 1911395"/>
              <a:gd name="connsiteX4529" fmla="*/ 259171 w 3172727"/>
              <a:gd name="connsiteY4529" fmla="*/ 189583 h 1911395"/>
              <a:gd name="connsiteX4530" fmla="*/ 261910 w 3172727"/>
              <a:gd name="connsiteY4530" fmla="*/ 187940 h 1911395"/>
              <a:gd name="connsiteX4531" fmla="*/ 266951 w 3172727"/>
              <a:gd name="connsiteY4531" fmla="*/ 186405 h 1911395"/>
              <a:gd name="connsiteX4532" fmla="*/ 272540 w 3172727"/>
              <a:gd name="connsiteY4532" fmla="*/ 187063 h 1911395"/>
              <a:gd name="connsiteX4533" fmla="*/ 274513 w 3172727"/>
              <a:gd name="connsiteY4533" fmla="*/ 185638 h 1911395"/>
              <a:gd name="connsiteX4534" fmla="*/ 276814 w 3172727"/>
              <a:gd name="connsiteY4534" fmla="*/ 190241 h 1911395"/>
              <a:gd name="connsiteX4535" fmla="*/ 279772 w 3172727"/>
              <a:gd name="connsiteY4535" fmla="*/ 190241 h 1911395"/>
              <a:gd name="connsiteX4536" fmla="*/ 280978 w 3172727"/>
              <a:gd name="connsiteY4536" fmla="*/ 189035 h 1911395"/>
              <a:gd name="connsiteX4537" fmla="*/ 283608 w 3172727"/>
              <a:gd name="connsiteY4537" fmla="*/ 189803 h 1911395"/>
              <a:gd name="connsiteX4538" fmla="*/ 284704 w 3172727"/>
              <a:gd name="connsiteY4538" fmla="*/ 192323 h 1911395"/>
              <a:gd name="connsiteX4539" fmla="*/ 283608 w 3172727"/>
              <a:gd name="connsiteY4539" fmla="*/ 194515 h 1911395"/>
              <a:gd name="connsiteX4540" fmla="*/ 273636 w 3172727"/>
              <a:gd name="connsiteY4540" fmla="*/ 198789 h 1911395"/>
              <a:gd name="connsiteX4541" fmla="*/ 273636 w 3172727"/>
              <a:gd name="connsiteY4541" fmla="*/ 198789 h 1911395"/>
              <a:gd name="connsiteX4542" fmla="*/ 263335 w 3172727"/>
              <a:gd name="connsiteY4542" fmla="*/ 224541 h 1911395"/>
              <a:gd name="connsiteX4543" fmla="*/ 260595 w 3172727"/>
              <a:gd name="connsiteY4543" fmla="*/ 220377 h 1911395"/>
              <a:gd name="connsiteX4544" fmla="*/ 260266 w 3172727"/>
              <a:gd name="connsiteY4544" fmla="*/ 213583 h 1911395"/>
              <a:gd name="connsiteX4545" fmla="*/ 257636 w 3172727"/>
              <a:gd name="connsiteY4545" fmla="*/ 212487 h 1911395"/>
              <a:gd name="connsiteX4546" fmla="*/ 256650 w 3172727"/>
              <a:gd name="connsiteY4546" fmla="*/ 219610 h 1911395"/>
              <a:gd name="connsiteX4547" fmla="*/ 255116 w 3172727"/>
              <a:gd name="connsiteY4547" fmla="*/ 221144 h 1911395"/>
              <a:gd name="connsiteX4548" fmla="*/ 256979 w 3172727"/>
              <a:gd name="connsiteY4548" fmla="*/ 224103 h 1911395"/>
              <a:gd name="connsiteX4549" fmla="*/ 261362 w 3172727"/>
              <a:gd name="connsiteY4549" fmla="*/ 225966 h 1911395"/>
              <a:gd name="connsiteX4550" fmla="*/ 263444 w 3172727"/>
              <a:gd name="connsiteY4550" fmla="*/ 224432 h 1911395"/>
              <a:gd name="connsiteX4551" fmla="*/ 263444 w 3172727"/>
              <a:gd name="connsiteY4551" fmla="*/ 224432 h 1911395"/>
              <a:gd name="connsiteX4552" fmla="*/ 268047 w 3172727"/>
              <a:gd name="connsiteY4552" fmla="*/ 222788 h 1911395"/>
              <a:gd name="connsiteX4553" fmla="*/ 270348 w 3172727"/>
              <a:gd name="connsiteY4553" fmla="*/ 223117 h 1911395"/>
              <a:gd name="connsiteX4554" fmla="*/ 271554 w 3172727"/>
              <a:gd name="connsiteY4554" fmla="*/ 220377 h 1911395"/>
              <a:gd name="connsiteX4555" fmla="*/ 269800 w 3172727"/>
              <a:gd name="connsiteY4555" fmla="*/ 215994 h 1911395"/>
              <a:gd name="connsiteX4556" fmla="*/ 266294 w 3172727"/>
              <a:gd name="connsiteY4556" fmla="*/ 210953 h 1911395"/>
              <a:gd name="connsiteX4557" fmla="*/ 263663 w 3172727"/>
              <a:gd name="connsiteY4557" fmla="*/ 211501 h 1911395"/>
              <a:gd name="connsiteX4558" fmla="*/ 263663 w 3172727"/>
              <a:gd name="connsiteY4558" fmla="*/ 215994 h 1911395"/>
              <a:gd name="connsiteX4559" fmla="*/ 268047 w 3172727"/>
              <a:gd name="connsiteY4559" fmla="*/ 222788 h 1911395"/>
              <a:gd name="connsiteX4560" fmla="*/ 268047 w 3172727"/>
              <a:gd name="connsiteY4560" fmla="*/ 222788 h 1911395"/>
              <a:gd name="connsiteX4561" fmla="*/ 277800 w 3172727"/>
              <a:gd name="connsiteY4561" fmla="*/ 217966 h 1911395"/>
              <a:gd name="connsiteX4562" fmla="*/ 282293 w 3172727"/>
              <a:gd name="connsiteY4562" fmla="*/ 219391 h 1911395"/>
              <a:gd name="connsiteX4563" fmla="*/ 282841 w 3172727"/>
              <a:gd name="connsiteY4563" fmla="*/ 217089 h 1911395"/>
              <a:gd name="connsiteX4564" fmla="*/ 279772 w 3172727"/>
              <a:gd name="connsiteY4564" fmla="*/ 213144 h 1911395"/>
              <a:gd name="connsiteX4565" fmla="*/ 275718 w 3172727"/>
              <a:gd name="connsiteY4565" fmla="*/ 212268 h 1911395"/>
              <a:gd name="connsiteX4566" fmla="*/ 274184 w 3172727"/>
              <a:gd name="connsiteY4566" fmla="*/ 213802 h 1911395"/>
              <a:gd name="connsiteX4567" fmla="*/ 277800 w 3172727"/>
              <a:gd name="connsiteY4567" fmla="*/ 217966 h 1911395"/>
              <a:gd name="connsiteX4568" fmla="*/ 277800 w 3172727"/>
              <a:gd name="connsiteY4568" fmla="*/ 217966 h 1911395"/>
              <a:gd name="connsiteX4569" fmla="*/ 276266 w 3172727"/>
              <a:gd name="connsiteY4569" fmla="*/ 229911 h 1911395"/>
              <a:gd name="connsiteX4570" fmla="*/ 278129 w 3172727"/>
              <a:gd name="connsiteY4570" fmla="*/ 228486 h 1911395"/>
              <a:gd name="connsiteX4571" fmla="*/ 279553 w 3172727"/>
              <a:gd name="connsiteY4571" fmla="*/ 223445 h 1911395"/>
              <a:gd name="connsiteX4572" fmla="*/ 279225 w 3172727"/>
              <a:gd name="connsiteY4572" fmla="*/ 220706 h 1911395"/>
              <a:gd name="connsiteX4573" fmla="*/ 275389 w 3172727"/>
              <a:gd name="connsiteY4573" fmla="*/ 219172 h 1911395"/>
              <a:gd name="connsiteX4574" fmla="*/ 274403 w 3172727"/>
              <a:gd name="connsiteY4574" fmla="*/ 221254 h 1911395"/>
              <a:gd name="connsiteX4575" fmla="*/ 274732 w 3172727"/>
              <a:gd name="connsiteY4575" fmla="*/ 223884 h 1911395"/>
              <a:gd name="connsiteX4576" fmla="*/ 273307 w 3172727"/>
              <a:gd name="connsiteY4576" fmla="*/ 227171 h 1911395"/>
              <a:gd name="connsiteX4577" fmla="*/ 276266 w 3172727"/>
              <a:gd name="connsiteY4577" fmla="*/ 229911 h 1911395"/>
              <a:gd name="connsiteX4578" fmla="*/ 276266 w 3172727"/>
              <a:gd name="connsiteY4578" fmla="*/ 229911 h 1911395"/>
              <a:gd name="connsiteX4579" fmla="*/ 270239 w 3172727"/>
              <a:gd name="connsiteY4579" fmla="*/ 242185 h 1911395"/>
              <a:gd name="connsiteX4580" fmla="*/ 269252 w 3172727"/>
              <a:gd name="connsiteY4580" fmla="*/ 238020 h 1911395"/>
              <a:gd name="connsiteX4581" fmla="*/ 265746 w 3172727"/>
              <a:gd name="connsiteY4581" fmla="*/ 238239 h 1911395"/>
              <a:gd name="connsiteX4582" fmla="*/ 261910 w 3172727"/>
              <a:gd name="connsiteY4582" fmla="*/ 233856 h 1911395"/>
              <a:gd name="connsiteX4583" fmla="*/ 259171 w 3172727"/>
              <a:gd name="connsiteY4583" fmla="*/ 234075 h 1911395"/>
              <a:gd name="connsiteX4584" fmla="*/ 255664 w 3172727"/>
              <a:gd name="connsiteY4584" fmla="*/ 236377 h 1911395"/>
              <a:gd name="connsiteX4585" fmla="*/ 258075 w 3172727"/>
              <a:gd name="connsiteY4585" fmla="*/ 240212 h 1911395"/>
              <a:gd name="connsiteX4586" fmla="*/ 258075 w 3172727"/>
              <a:gd name="connsiteY4586" fmla="*/ 243719 h 1911395"/>
              <a:gd name="connsiteX4587" fmla="*/ 253910 w 3172727"/>
              <a:gd name="connsiteY4587" fmla="*/ 246897 h 1911395"/>
              <a:gd name="connsiteX4588" fmla="*/ 255993 w 3172727"/>
              <a:gd name="connsiteY4588" fmla="*/ 249636 h 1911395"/>
              <a:gd name="connsiteX4589" fmla="*/ 263116 w 3172727"/>
              <a:gd name="connsiteY4589" fmla="*/ 251390 h 1911395"/>
              <a:gd name="connsiteX4590" fmla="*/ 267937 w 3172727"/>
              <a:gd name="connsiteY4590" fmla="*/ 247883 h 1911395"/>
              <a:gd name="connsiteX4591" fmla="*/ 270129 w 3172727"/>
              <a:gd name="connsiteY4591" fmla="*/ 242294 h 1911395"/>
              <a:gd name="connsiteX4592" fmla="*/ 270129 w 3172727"/>
              <a:gd name="connsiteY4592" fmla="*/ 242294 h 1911395"/>
              <a:gd name="connsiteX4593" fmla="*/ 273855 w 3172727"/>
              <a:gd name="connsiteY4593" fmla="*/ 234185 h 1911395"/>
              <a:gd name="connsiteX4594" fmla="*/ 274074 w 3172727"/>
              <a:gd name="connsiteY4594" fmla="*/ 238130 h 1911395"/>
              <a:gd name="connsiteX4595" fmla="*/ 275609 w 3172727"/>
              <a:gd name="connsiteY4595" fmla="*/ 242294 h 1911395"/>
              <a:gd name="connsiteX4596" fmla="*/ 278567 w 3172727"/>
              <a:gd name="connsiteY4596" fmla="*/ 243500 h 1911395"/>
              <a:gd name="connsiteX4597" fmla="*/ 278786 w 3172727"/>
              <a:gd name="connsiteY4597" fmla="*/ 238787 h 1911395"/>
              <a:gd name="connsiteX4598" fmla="*/ 276704 w 3172727"/>
              <a:gd name="connsiteY4598" fmla="*/ 235171 h 1911395"/>
              <a:gd name="connsiteX4599" fmla="*/ 273964 w 3172727"/>
              <a:gd name="connsiteY4599" fmla="*/ 234185 h 1911395"/>
              <a:gd name="connsiteX4600" fmla="*/ 273964 w 3172727"/>
              <a:gd name="connsiteY4600" fmla="*/ 234185 h 1911395"/>
              <a:gd name="connsiteX4601" fmla="*/ 312210 w 3172727"/>
              <a:gd name="connsiteY4601" fmla="*/ 180488 h 1911395"/>
              <a:gd name="connsiteX4602" fmla="*/ 312429 w 3172727"/>
              <a:gd name="connsiteY4602" fmla="*/ 177200 h 1911395"/>
              <a:gd name="connsiteX4603" fmla="*/ 314183 w 3172727"/>
              <a:gd name="connsiteY4603" fmla="*/ 175337 h 1911395"/>
              <a:gd name="connsiteX4604" fmla="*/ 315826 w 3172727"/>
              <a:gd name="connsiteY4604" fmla="*/ 169968 h 1911395"/>
              <a:gd name="connsiteX4605" fmla="*/ 318128 w 3172727"/>
              <a:gd name="connsiteY4605" fmla="*/ 167995 h 1911395"/>
              <a:gd name="connsiteX4606" fmla="*/ 320210 w 3172727"/>
              <a:gd name="connsiteY4606" fmla="*/ 168324 h 1911395"/>
              <a:gd name="connsiteX4607" fmla="*/ 322730 w 3172727"/>
              <a:gd name="connsiteY4607" fmla="*/ 172378 h 1911395"/>
              <a:gd name="connsiteX4608" fmla="*/ 323278 w 3172727"/>
              <a:gd name="connsiteY4608" fmla="*/ 175666 h 1911395"/>
              <a:gd name="connsiteX4609" fmla="*/ 321415 w 3172727"/>
              <a:gd name="connsiteY4609" fmla="*/ 176871 h 1911395"/>
              <a:gd name="connsiteX4610" fmla="*/ 320867 w 3172727"/>
              <a:gd name="connsiteY4610" fmla="*/ 180049 h 1911395"/>
              <a:gd name="connsiteX4611" fmla="*/ 318456 w 3172727"/>
              <a:gd name="connsiteY4611" fmla="*/ 181912 h 1911395"/>
              <a:gd name="connsiteX4612" fmla="*/ 314073 w 3172727"/>
              <a:gd name="connsiteY4612" fmla="*/ 181912 h 1911395"/>
              <a:gd name="connsiteX4613" fmla="*/ 312210 w 3172727"/>
              <a:gd name="connsiteY4613" fmla="*/ 180378 h 1911395"/>
              <a:gd name="connsiteX4614" fmla="*/ 312210 w 3172727"/>
              <a:gd name="connsiteY4614" fmla="*/ 180378 h 1911395"/>
              <a:gd name="connsiteX4615" fmla="*/ 283498 w 3172727"/>
              <a:gd name="connsiteY4615" fmla="*/ 232760 h 1911395"/>
              <a:gd name="connsiteX4616" fmla="*/ 284704 w 3172727"/>
              <a:gd name="connsiteY4616" fmla="*/ 235938 h 1911395"/>
              <a:gd name="connsiteX4617" fmla="*/ 289745 w 3172727"/>
              <a:gd name="connsiteY4617" fmla="*/ 237363 h 1911395"/>
              <a:gd name="connsiteX4618" fmla="*/ 293252 w 3172727"/>
              <a:gd name="connsiteY4618" fmla="*/ 236596 h 1911395"/>
              <a:gd name="connsiteX4619" fmla="*/ 294676 w 3172727"/>
              <a:gd name="connsiteY4619" fmla="*/ 233856 h 1911395"/>
              <a:gd name="connsiteX4620" fmla="*/ 294019 w 3172727"/>
              <a:gd name="connsiteY4620" fmla="*/ 230130 h 1911395"/>
              <a:gd name="connsiteX4621" fmla="*/ 291937 w 3172727"/>
              <a:gd name="connsiteY4621" fmla="*/ 227390 h 1911395"/>
              <a:gd name="connsiteX4622" fmla="*/ 289635 w 3172727"/>
              <a:gd name="connsiteY4622" fmla="*/ 228377 h 1911395"/>
              <a:gd name="connsiteX4623" fmla="*/ 286896 w 3172727"/>
              <a:gd name="connsiteY4623" fmla="*/ 231884 h 1911395"/>
              <a:gd name="connsiteX4624" fmla="*/ 283608 w 3172727"/>
              <a:gd name="connsiteY4624" fmla="*/ 232979 h 1911395"/>
              <a:gd name="connsiteX4625" fmla="*/ 283608 w 3172727"/>
              <a:gd name="connsiteY4625" fmla="*/ 232979 h 1911395"/>
              <a:gd name="connsiteX4626" fmla="*/ 285909 w 3172727"/>
              <a:gd name="connsiteY4626" fmla="*/ 223993 h 1911395"/>
              <a:gd name="connsiteX4627" fmla="*/ 287772 w 3172727"/>
              <a:gd name="connsiteY4627" fmla="*/ 223336 h 1911395"/>
              <a:gd name="connsiteX4628" fmla="*/ 289635 w 3172727"/>
              <a:gd name="connsiteY4628" fmla="*/ 220596 h 1911395"/>
              <a:gd name="connsiteX4629" fmla="*/ 289855 w 3172727"/>
              <a:gd name="connsiteY4629" fmla="*/ 217418 h 1911395"/>
              <a:gd name="connsiteX4630" fmla="*/ 287005 w 3172727"/>
              <a:gd name="connsiteY4630" fmla="*/ 218952 h 1911395"/>
              <a:gd name="connsiteX4631" fmla="*/ 286019 w 3172727"/>
              <a:gd name="connsiteY4631" fmla="*/ 223884 h 1911395"/>
              <a:gd name="connsiteX4632" fmla="*/ 286019 w 3172727"/>
              <a:gd name="connsiteY4632" fmla="*/ 223884 h 1911395"/>
              <a:gd name="connsiteX4633" fmla="*/ 292813 w 3172727"/>
              <a:gd name="connsiteY4633" fmla="*/ 220048 h 1911395"/>
              <a:gd name="connsiteX4634" fmla="*/ 293361 w 3172727"/>
              <a:gd name="connsiteY4634" fmla="*/ 221802 h 1911395"/>
              <a:gd name="connsiteX4635" fmla="*/ 296430 w 3172727"/>
              <a:gd name="connsiteY4635" fmla="*/ 222678 h 1911395"/>
              <a:gd name="connsiteX4636" fmla="*/ 299936 w 3172727"/>
              <a:gd name="connsiteY4636" fmla="*/ 221582 h 1911395"/>
              <a:gd name="connsiteX4637" fmla="*/ 301361 w 3172727"/>
              <a:gd name="connsiteY4637" fmla="*/ 218952 h 1911395"/>
              <a:gd name="connsiteX4638" fmla="*/ 299827 w 3172727"/>
              <a:gd name="connsiteY4638" fmla="*/ 217089 h 1911395"/>
              <a:gd name="connsiteX4639" fmla="*/ 296649 w 3172727"/>
              <a:gd name="connsiteY4639" fmla="*/ 217089 h 1911395"/>
              <a:gd name="connsiteX4640" fmla="*/ 295663 w 3172727"/>
              <a:gd name="connsiteY4640" fmla="*/ 218952 h 1911395"/>
              <a:gd name="connsiteX4641" fmla="*/ 292923 w 3172727"/>
              <a:gd name="connsiteY4641" fmla="*/ 220048 h 1911395"/>
              <a:gd name="connsiteX4642" fmla="*/ 292923 w 3172727"/>
              <a:gd name="connsiteY4642" fmla="*/ 220048 h 1911395"/>
              <a:gd name="connsiteX4643" fmla="*/ 293909 w 3172727"/>
              <a:gd name="connsiteY4643" fmla="*/ 200652 h 1911395"/>
              <a:gd name="connsiteX4644" fmla="*/ 291279 w 3172727"/>
              <a:gd name="connsiteY4644" fmla="*/ 203939 h 1911395"/>
              <a:gd name="connsiteX4645" fmla="*/ 287772 w 3172727"/>
              <a:gd name="connsiteY4645" fmla="*/ 204158 h 1911395"/>
              <a:gd name="connsiteX4646" fmla="*/ 285142 w 3172727"/>
              <a:gd name="connsiteY4646" fmla="*/ 202295 h 1911395"/>
              <a:gd name="connsiteX4647" fmla="*/ 284704 w 3172727"/>
              <a:gd name="connsiteY4647" fmla="*/ 197145 h 1911395"/>
              <a:gd name="connsiteX4648" fmla="*/ 288759 w 3172727"/>
              <a:gd name="connsiteY4648" fmla="*/ 192323 h 1911395"/>
              <a:gd name="connsiteX4649" fmla="*/ 294238 w 3172727"/>
              <a:gd name="connsiteY4649" fmla="*/ 190789 h 1911395"/>
              <a:gd name="connsiteX4650" fmla="*/ 297854 w 3172727"/>
              <a:gd name="connsiteY4650" fmla="*/ 191885 h 1911395"/>
              <a:gd name="connsiteX4651" fmla="*/ 300046 w 3172727"/>
              <a:gd name="connsiteY4651" fmla="*/ 194515 h 1911395"/>
              <a:gd name="connsiteX4652" fmla="*/ 304429 w 3172727"/>
              <a:gd name="connsiteY4652" fmla="*/ 196159 h 1911395"/>
              <a:gd name="connsiteX4653" fmla="*/ 304429 w 3172727"/>
              <a:gd name="connsiteY4653" fmla="*/ 199884 h 1911395"/>
              <a:gd name="connsiteX4654" fmla="*/ 302128 w 3172727"/>
              <a:gd name="connsiteY4654" fmla="*/ 202076 h 1911395"/>
              <a:gd name="connsiteX4655" fmla="*/ 296978 w 3172727"/>
              <a:gd name="connsiteY4655" fmla="*/ 202076 h 1911395"/>
              <a:gd name="connsiteX4656" fmla="*/ 293909 w 3172727"/>
              <a:gd name="connsiteY4656" fmla="*/ 200761 h 1911395"/>
              <a:gd name="connsiteX4657" fmla="*/ 293909 w 3172727"/>
              <a:gd name="connsiteY4657" fmla="*/ 200761 h 1911395"/>
              <a:gd name="connsiteX4658" fmla="*/ 312100 w 3172727"/>
              <a:gd name="connsiteY4658" fmla="*/ 198679 h 1911395"/>
              <a:gd name="connsiteX4659" fmla="*/ 315607 w 3172727"/>
              <a:gd name="connsiteY4659" fmla="*/ 202186 h 1911395"/>
              <a:gd name="connsiteX4660" fmla="*/ 319004 w 3172727"/>
              <a:gd name="connsiteY4660" fmla="*/ 202843 h 1911395"/>
              <a:gd name="connsiteX4661" fmla="*/ 322730 w 3172727"/>
              <a:gd name="connsiteY4661" fmla="*/ 200323 h 1911395"/>
              <a:gd name="connsiteX4662" fmla="*/ 323388 w 3172727"/>
              <a:gd name="connsiteY4662" fmla="*/ 197364 h 1911395"/>
              <a:gd name="connsiteX4663" fmla="*/ 321087 w 3172727"/>
              <a:gd name="connsiteY4663" fmla="*/ 194844 h 1911395"/>
              <a:gd name="connsiteX4664" fmla="*/ 318347 w 3172727"/>
              <a:gd name="connsiteY4664" fmla="*/ 195830 h 1911395"/>
              <a:gd name="connsiteX4665" fmla="*/ 316045 w 3172727"/>
              <a:gd name="connsiteY4665" fmla="*/ 198789 h 1911395"/>
              <a:gd name="connsiteX4666" fmla="*/ 312210 w 3172727"/>
              <a:gd name="connsiteY4666" fmla="*/ 198789 h 1911395"/>
              <a:gd name="connsiteX4667" fmla="*/ 322840 w 3172727"/>
              <a:gd name="connsiteY4667" fmla="*/ 244267 h 1911395"/>
              <a:gd name="connsiteX4668" fmla="*/ 323169 w 3172727"/>
              <a:gd name="connsiteY4668" fmla="*/ 241198 h 1911395"/>
              <a:gd name="connsiteX4669" fmla="*/ 320210 w 3172727"/>
              <a:gd name="connsiteY4669" fmla="*/ 237034 h 1911395"/>
              <a:gd name="connsiteX4670" fmla="*/ 319552 w 3172727"/>
              <a:gd name="connsiteY4670" fmla="*/ 231445 h 1911395"/>
              <a:gd name="connsiteX4671" fmla="*/ 320210 w 3172727"/>
              <a:gd name="connsiteY4671" fmla="*/ 227500 h 1911395"/>
              <a:gd name="connsiteX4672" fmla="*/ 316593 w 3172727"/>
              <a:gd name="connsiteY4672" fmla="*/ 221473 h 1911395"/>
              <a:gd name="connsiteX4673" fmla="*/ 313087 w 3172727"/>
              <a:gd name="connsiteY4673" fmla="*/ 218733 h 1911395"/>
              <a:gd name="connsiteX4674" fmla="*/ 310785 w 3172727"/>
              <a:gd name="connsiteY4674" fmla="*/ 221035 h 1911395"/>
              <a:gd name="connsiteX4675" fmla="*/ 304868 w 3172727"/>
              <a:gd name="connsiteY4675" fmla="*/ 221692 h 1911395"/>
              <a:gd name="connsiteX4676" fmla="*/ 299498 w 3172727"/>
              <a:gd name="connsiteY4676" fmla="*/ 225199 h 1911395"/>
              <a:gd name="connsiteX4677" fmla="*/ 298293 w 3172727"/>
              <a:gd name="connsiteY4677" fmla="*/ 229034 h 1911395"/>
              <a:gd name="connsiteX4678" fmla="*/ 302238 w 3172727"/>
              <a:gd name="connsiteY4678" fmla="*/ 234733 h 1911395"/>
              <a:gd name="connsiteX4679" fmla="*/ 303662 w 3172727"/>
              <a:gd name="connsiteY4679" fmla="*/ 242732 h 1911395"/>
              <a:gd name="connsiteX4680" fmla="*/ 306840 w 3172727"/>
              <a:gd name="connsiteY4680" fmla="*/ 245691 h 1911395"/>
              <a:gd name="connsiteX4681" fmla="*/ 310128 w 3172727"/>
              <a:gd name="connsiteY4681" fmla="*/ 246897 h 1911395"/>
              <a:gd name="connsiteX4682" fmla="*/ 317032 w 3172727"/>
              <a:gd name="connsiteY4682" fmla="*/ 244157 h 1911395"/>
              <a:gd name="connsiteX4683" fmla="*/ 322730 w 3172727"/>
              <a:gd name="connsiteY4683" fmla="*/ 244486 h 1911395"/>
              <a:gd name="connsiteX4684" fmla="*/ 322730 w 3172727"/>
              <a:gd name="connsiteY4684" fmla="*/ 244486 h 1911395"/>
              <a:gd name="connsiteX4685" fmla="*/ 335114 w 3172727"/>
              <a:gd name="connsiteY4685" fmla="*/ 240322 h 1911395"/>
              <a:gd name="connsiteX4686" fmla="*/ 335333 w 3172727"/>
              <a:gd name="connsiteY4686" fmla="*/ 237692 h 1911395"/>
              <a:gd name="connsiteX4687" fmla="*/ 332045 w 3172727"/>
              <a:gd name="connsiteY4687" fmla="*/ 234733 h 1911395"/>
              <a:gd name="connsiteX4688" fmla="*/ 332045 w 3172727"/>
              <a:gd name="connsiteY4688" fmla="*/ 232431 h 1911395"/>
              <a:gd name="connsiteX4689" fmla="*/ 335552 w 3172727"/>
              <a:gd name="connsiteY4689" fmla="*/ 230349 h 1911395"/>
              <a:gd name="connsiteX4690" fmla="*/ 337415 w 3172727"/>
              <a:gd name="connsiteY4690" fmla="*/ 225528 h 1911395"/>
              <a:gd name="connsiteX4691" fmla="*/ 338291 w 3172727"/>
              <a:gd name="connsiteY4691" fmla="*/ 222459 h 1911395"/>
              <a:gd name="connsiteX4692" fmla="*/ 344538 w 3172727"/>
              <a:gd name="connsiteY4692" fmla="*/ 218952 h 1911395"/>
              <a:gd name="connsiteX4693" fmla="*/ 347497 w 3172727"/>
              <a:gd name="connsiteY4693" fmla="*/ 218624 h 1911395"/>
              <a:gd name="connsiteX4694" fmla="*/ 348483 w 3172727"/>
              <a:gd name="connsiteY4694" fmla="*/ 216761 h 1911395"/>
              <a:gd name="connsiteX4695" fmla="*/ 344866 w 3172727"/>
              <a:gd name="connsiteY4695" fmla="*/ 215336 h 1911395"/>
              <a:gd name="connsiteX4696" fmla="*/ 341031 w 3172727"/>
              <a:gd name="connsiteY4696" fmla="*/ 216542 h 1911395"/>
              <a:gd name="connsiteX4697" fmla="*/ 332045 w 3172727"/>
              <a:gd name="connsiteY4697" fmla="*/ 211172 h 1911395"/>
              <a:gd name="connsiteX4698" fmla="*/ 326675 w 3172727"/>
              <a:gd name="connsiteY4698" fmla="*/ 206460 h 1911395"/>
              <a:gd name="connsiteX4699" fmla="*/ 323716 w 3172727"/>
              <a:gd name="connsiteY4699" fmla="*/ 208213 h 1911395"/>
              <a:gd name="connsiteX4700" fmla="*/ 319333 w 3172727"/>
              <a:gd name="connsiteY4700" fmla="*/ 209418 h 1911395"/>
              <a:gd name="connsiteX4701" fmla="*/ 317908 w 3172727"/>
              <a:gd name="connsiteY4701" fmla="*/ 209090 h 1911395"/>
              <a:gd name="connsiteX4702" fmla="*/ 317580 w 3172727"/>
              <a:gd name="connsiteY4702" fmla="*/ 213254 h 1911395"/>
              <a:gd name="connsiteX4703" fmla="*/ 322730 w 3172727"/>
              <a:gd name="connsiteY4703" fmla="*/ 223117 h 1911395"/>
              <a:gd name="connsiteX4704" fmla="*/ 322511 w 3172727"/>
              <a:gd name="connsiteY4704" fmla="*/ 229911 h 1911395"/>
              <a:gd name="connsiteX4705" fmla="*/ 325799 w 3172727"/>
              <a:gd name="connsiteY4705" fmla="*/ 237692 h 1911395"/>
              <a:gd name="connsiteX4706" fmla="*/ 331168 w 3172727"/>
              <a:gd name="connsiteY4706" fmla="*/ 240650 h 1911395"/>
              <a:gd name="connsiteX4707" fmla="*/ 335004 w 3172727"/>
              <a:gd name="connsiteY4707" fmla="*/ 240322 h 1911395"/>
              <a:gd name="connsiteX4708" fmla="*/ 335004 w 3172727"/>
              <a:gd name="connsiteY4708" fmla="*/ 240322 h 1911395"/>
              <a:gd name="connsiteX4709" fmla="*/ 350346 w 3172727"/>
              <a:gd name="connsiteY4709" fmla="*/ 240541 h 1911395"/>
              <a:gd name="connsiteX4710" fmla="*/ 350017 w 3172727"/>
              <a:gd name="connsiteY4710" fmla="*/ 243500 h 1911395"/>
              <a:gd name="connsiteX4711" fmla="*/ 355387 w 3172727"/>
              <a:gd name="connsiteY4711" fmla="*/ 246458 h 1911395"/>
              <a:gd name="connsiteX4712" fmla="*/ 359332 w 3172727"/>
              <a:gd name="connsiteY4712" fmla="*/ 250623 h 1911395"/>
              <a:gd name="connsiteX4713" fmla="*/ 365250 w 3172727"/>
              <a:gd name="connsiteY4713" fmla="*/ 251171 h 1911395"/>
              <a:gd name="connsiteX4714" fmla="*/ 369195 w 3172727"/>
              <a:gd name="connsiteY4714" fmla="*/ 244048 h 1911395"/>
              <a:gd name="connsiteX4715" fmla="*/ 367332 w 3172727"/>
              <a:gd name="connsiteY4715" fmla="*/ 236924 h 1911395"/>
              <a:gd name="connsiteX4716" fmla="*/ 363167 w 3172727"/>
              <a:gd name="connsiteY4716" fmla="*/ 234623 h 1911395"/>
              <a:gd name="connsiteX4717" fmla="*/ 357140 w 3172727"/>
              <a:gd name="connsiteY4717" fmla="*/ 236157 h 1911395"/>
              <a:gd name="connsiteX4718" fmla="*/ 350346 w 3172727"/>
              <a:gd name="connsiteY4718" fmla="*/ 240541 h 1911395"/>
              <a:gd name="connsiteX4719" fmla="*/ 350346 w 3172727"/>
              <a:gd name="connsiteY4719" fmla="*/ 240541 h 1911395"/>
              <a:gd name="connsiteX4720" fmla="*/ 348812 w 3172727"/>
              <a:gd name="connsiteY4720" fmla="*/ 250623 h 1911395"/>
              <a:gd name="connsiteX4721" fmla="*/ 348264 w 3172727"/>
              <a:gd name="connsiteY4721" fmla="*/ 253910 h 1911395"/>
              <a:gd name="connsiteX4722" fmla="*/ 353085 w 3172727"/>
              <a:gd name="connsiteY4722" fmla="*/ 255444 h 1911395"/>
              <a:gd name="connsiteX4723" fmla="*/ 355387 w 3172727"/>
              <a:gd name="connsiteY4723" fmla="*/ 256650 h 1911395"/>
              <a:gd name="connsiteX4724" fmla="*/ 357469 w 3172727"/>
              <a:gd name="connsiteY4724" fmla="*/ 255116 h 1911395"/>
              <a:gd name="connsiteX4725" fmla="*/ 353085 w 3172727"/>
              <a:gd name="connsiteY4725" fmla="*/ 250623 h 1911395"/>
              <a:gd name="connsiteX4726" fmla="*/ 348702 w 3172727"/>
              <a:gd name="connsiteY4726" fmla="*/ 250623 h 1911395"/>
              <a:gd name="connsiteX4727" fmla="*/ 349688 w 3172727"/>
              <a:gd name="connsiteY4727" fmla="*/ 96435 h 1911395"/>
              <a:gd name="connsiteX4728" fmla="*/ 352099 w 3172727"/>
              <a:gd name="connsiteY4728" fmla="*/ 94901 h 1911395"/>
              <a:gd name="connsiteX4729" fmla="*/ 355277 w 3172727"/>
              <a:gd name="connsiteY4729" fmla="*/ 94901 h 1911395"/>
              <a:gd name="connsiteX4730" fmla="*/ 359113 w 3172727"/>
              <a:gd name="connsiteY4730" fmla="*/ 91066 h 1911395"/>
              <a:gd name="connsiteX4731" fmla="*/ 362510 w 3172727"/>
              <a:gd name="connsiteY4731" fmla="*/ 91285 h 1911395"/>
              <a:gd name="connsiteX4732" fmla="*/ 364154 w 3172727"/>
              <a:gd name="connsiteY4732" fmla="*/ 93148 h 1911395"/>
              <a:gd name="connsiteX4733" fmla="*/ 368099 w 3172727"/>
              <a:gd name="connsiteY4733" fmla="*/ 93477 h 1911395"/>
              <a:gd name="connsiteX4734" fmla="*/ 368537 w 3172727"/>
              <a:gd name="connsiteY4734" fmla="*/ 96655 h 1911395"/>
              <a:gd name="connsiteX4735" fmla="*/ 364373 w 3172727"/>
              <a:gd name="connsiteY4735" fmla="*/ 100600 h 1911395"/>
              <a:gd name="connsiteX4736" fmla="*/ 361304 w 3172727"/>
              <a:gd name="connsiteY4736" fmla="*/ 100928 h 1911395"/>
              <a:gd name="connsiteX4737" fmla="*/ 358127 w 3172727"/>
              <a:gd name="connsiteY4737" fmla="*/ 98956 h 1911395"/>
              <a:gd name="connsiteX4738" fmla="*/ 351113 w 3172727"/>
              <a:gd name="connsiteY4738" fmla="*/ 98408 h 1911395"/>
              <a:gd name="connsiteX4739" fmla="*/ 349688 w 3172727"/>
              <a:gd name="connsiteY4739" fmla="*/ 96545 h 1911395"/>
              <a:gd name="connsiteX4740" fmla="*/ 349688 w 3172727"/>
              <a:gd name="connsiteY4740" fmla="*/ 96545 h 1911395"/>
              <a:gd name="connsiteX4741" fmla="*/ 359003 w 3172727"/>
              <a:gd name="connsiteY4741" fmla="*/ 163940 h 1911395"/>
              <a:gd name="connsiteX4742" fmla="*/ 361524 w 3172727"/>
              <a:gd name="connsiteY4742" fmla="*/ 158242 h 1911395"/>
              <a:gd name="connsiteX4743" fmla="*/ 364044 w 3172727"/>
              <a:gd name="connsiteY4743" fmla="*/ 155941 h 1911395"/>
              <a:gd name="connsiteX4744" fmla="*/ 364044 w 3172727"/>
              <a:gd name="connsiteY4744" fmla="*/ 153639 h 1911395"/>
              <a:gd name="connsiteX4745" fmla="*/ 360537 w 3172727"/>
              <a:gd name="connsiteY4745" fmla="*/ 151009 h 1911395"/>
              <a:gd name="connsiteX4746" fmla="*/ 358455 w 3172727"/>
              <a:gd name="connsiteY4746" fmla="*/ 147393 h 1911395"/>
              <a:gd name="connsiteX4747" fmla="*/ 354072 w 3172727"/>
              <a:gd name="connsiteY4747" fmla="*/ 146955 h 1911395"/>
              <a:gd name="connsiteX4748" fmla="*/ 347606 w 3172727"/>
              <a:gd name="connsiteY4748" fmla="*/ 149146 h 1911395"/>
              <a:gd name="connsiteX4749" fmla="*/ 341360 w 3172727"/>
              <a:gd name="connsiteY4749" fmla="*/ 152872 h 1911395"/>
              <a:gd name="connsiteX4750" fmla="*/ 339716 w 3172727"/>
              <a:gd name="connsiteY4750" fmla="*/ 156160 h 1911395"/>
              <a:gd name="connsiteX4751" fmla="*/ 340483 w 3172727"/>
              <a:gd name="connsiteY4751" fmla="*/ 158899 h 1911395"/>
              <a:gd name="connsiteX4752" fmla="*/ 348702 w 3172727"/>
              <a:gd name="connsiteY4752" fmla="*/ 164598 h 1911395"/>
              <a:gd name="connsiteX4753" fmla="*/ 353634 w 3172727"/>
              <a:gd name="connsiteY4753" fmla="*/ 165803 h 1911395"/>
              <a:gd name="connsiteX4754" fmla="*/ 358893 w 3172727"/>
              <a:gd name="connsiteY4754" fmla="*/ 163831 h 1911395"/>
              <a:gd name="connsiteX4755" fmla="*/ 358893 w 3172727"/>
              <a:gd name="connsiteY4755" fmla="*/ 163831 h 1911395"/>
              <a:gd name="connsiteX4756" fmla="*/ 370838 w 3172727"/>
              <a:gd name="connsiteY4756" fmla="*/ 155831 h 1911395"/>
              <a:gd name="connsiteX4757" fmla="*/ 369304 w 3172727"/>
              <a:gd name="connsiteY4757" fmla="*/ 159009 h 1911395"/>
              <a:gd name="connsiteX4758" fmla="*/ 369304 w 3172727"/>
              <a:gd name="connsiteY4758" fmla="*/ 164379 h 1911395"/>
              <a:gd name="connsiteX4759" fmla="*/ 364921 w 3172727"/>
              <a:gd name="connsiteY4759" fmla="*/ 167885 h 1911395"/>
              <a:gd name="connsiteX4760" fmla="*/ 363496 w 3172727"/>
              <a:gd name="connsiteY4760" fmla="*/ 166461 h 1911395"/>
              <a:gd name="connsiteX4761" fmla="*/ 360208 w 3172727"/>
              <a:gd name="connsiteY4761" fmla="*/ 166790 h 1911395"/>
              <a:gd name="connsiteX4762" fmla="*/ 353634 w 3172727"/>
              <a:gd name="connsiteY4762" fmla="*/ 172378 h 1911395"/>
              <a:gd name="connsiteX4763" fmla="*/ 349140 w 3172727"/>
              <a:gd name="connsiteY4763" fmla="*/ 172598 h 1911395"/>
              <a:gd name="connsiteX4764" fmla="*/ 346181 w 3172727"/>
              <a:gd name="connsiteY4764" fmla="*/ 169968 h 1911395"/>
              <a:gd name="connsiteX4765" fmla="*/ 343004 w 3172727"/>
              <a:gd name="connsiteY4765" fmla="*/ 171502 h 1911395"/>
              <a:gd name="connsiteX4766" fmla="*/ 343004 w 3172727"/>
              <a:gd name="connsiteY4766" fmla="*/ 175666 h 1911395"/>
              <a:gd name="connsiteX4767" fmla="*/ 344757 w 3172727"/>
              <a:gd name="connsiteY4767" fmla="*/ 180817 h 1911395"/>
              <a:gd name="connsiteX4768" fmla="*/ 344428 w 3172727"/>
              <a:gd name="connsiteY4768" fmla="*/ 194186 h 1911395"/>
              <a:gd name="connsiteX4769" fmla="*/ 347387 w 3172727"/>
              <a:gd name="connsiteY4769" fmla="*/ 201419 h 1911395"/>
              <a:gd name="connsiteX4770" fmla="*/ 353305 w 3172727"/>
              <a:gd name="connsiteY4770" fmla="*/ 209528 h 1911395"/>
              <a:gd name="connsiteX4771" fmla="*/ 357798 w 3172727"/>
              <a:gd name="connsiteY4771" fmla="*/ 209309 h 1911395"/>
              <a:gd name="connsiteX4772" fmla="*/ 365469 w 3172727"/>
              <a:gd name="connsiteY4772" fmla="*/ 206350 h 1911395"/>
              <a:gd name="connsiteX4773" fmla="*/ 371386 w 3172727"/>
              <a:gd name="connsiteY4773" fmla="*/ 205802 h 1911395"/>
              <a:gd name="connsiteX4774" fmla="*/ 375879 w 3172727"/>
              <a:gd name="connsiteY4774" fmla="*/ 202734 h 1911395"/>
              <a:gd name="connsiteX4775" fmla="*/ 383002 w 3172727"/>
              <a:gd name="connsiteY4775" fmla="*/ 201309 h 1911395"/>
              <a:gd name="connsiteX4776" fmla="*/ 382674 w 3172727"/>
              <a:gd name="connsiteY4776" fmla="*/ 198022 h 1911395"/>
              <a:gd name="connsiteX4777" fmla="*/ 378838 w 3172727"/>
              <a:gd name="connsiteY4777" fmla="*/ 194405 h 1911395"/>
              <a:gd name="connsiteX4778" fmla="*/ 375879 w 3172727"/>
              <a:gd name="connsiteY4778" fmla="*/ 189693 h 1911395"/>
              <a:gd name="connsiteX4779" fmla="*/ 370729 w 3172727"/>
              <a:gd name="connsiteY4779" fmla="*/ 187611 h 1911395"/>
              <a:gd name="connsiteX4780" fmla="*/ 367770 w 3172727"/>
              <a:gd name="connsiteY4780" fmla="*/ 181693 h 1911395"/>
              <a:gd name="connsiteX4781" fmla="*/ 368318 w 3172727"/>
              <a:gd name="connsiteY4781" fmla="*/ 178406 h 1911395"/>
              <a:gd name="connsiteX4782" fmla="*/ 372263 w 3172727"/>
              <a:gd name="connsiteY4782" fmla="*/ 175666 h 1911395"/>
              <a:gd name="connsiteX4783" fmla="*/ 377852 w 3172727"/>
              <a:gd name="connsiteY4783" fmla="*/ 175447 h 1911395"/>
              <a:gd name="connsiteX4784" fmla="*/ 382235 w 3172727"/>
              <a:gd name="connsiteY4784" fmla="*/ 172817 h 1911395"/>
              <a:gd name="connsiteX4785" fmla="*/ 382235 w 3172727"/>
              <a:gd name="connsiteY4785" fmla="*/ 169748 h 1911395"/>
              <a:gd name="connsiteX4786" fmla="*/ 378071 w 3172727"/>
              <a:gd name="connsiteY4786" fmla="*/ 164488 h 1911395"/>
              <a:gd name="connsiteX4787" fmla="*/ 373578 w 3172727"/>
              <a:gd name="connsiteY4787" fmla="*/ 161749 h 1911395"/>
              <a:gd name="connsiteX4788" fmla="*/ 370948 w 3172727"/>
              <a:gd name="connsiteY4788" fmla="*/ 155721 h 1911395"/>
              <a:gd name="connsiteX4789" fmla="*/ 370948 w 3172727"/>
              <a:gd name="connsiteY4789" fmla="*/ 155721 h 1911395"/>
              <a:gd name="connsiteX4790" fmla="*/ 393413 w 3172727"/>
              <a:gd name="connsiteY4790" fmla="*/ 165584 h 1911395"/>
              <a:gd name="connsiteX4791" fmla="*/ 389468 w 3172727"/>
              <a:gd name="connsiteY4791" fmla="*/ 162844 h 1911395"/>
              <a:gd name="connsiteX4792" fmla="*/ 388920 w 3172727"/>
              <a:gd name="connsiteY4792" fmla="*/ 159228 h 1911395"/>
              <a:gd name="connsiteX4793" fmla="*/ 385742 w 3172727"/>
              <a:gd name="connsiteY4793" fmla="*/ 155941 h 1911395"/>
              <a:gd name="connsiteX4794" fmla="*/ 380920 w 3172727"/>
              <a:gd name="connsiteY4794" fmla="*/ 156488 h 1911395"/>
              <a:gd name="connsiteX4795" fmla="*/ 376975 w 3172727"/>
              <a:gd name="connsiteY4795" fmla="*/ 152653 h 1911395"/>
              <a:gd name="connsiteX4796" fmla="*/ 376756 w 3172727"/>
              <a:gd name="connsiteY4796" fmla="*/ 149146 h 1911395"/>
              <a:gd name="connsiteX4797" fmla="*/ 378619 w 3172727"/>
              <a:gd name="connsiteY4797" fmla="*/ 145530 h 1911395"/>
              <a:gd name="connsiteX4798" fmla="*/ 375989 w 3172727"/>
              <a:gd name="connsiteY4798" fmla="*/ 139064 h 1911395"/>
              <a:gd name="connsiteX4799" fmla="*/ 374784 w 3172727"/>
              <a:gd name="connsiteY4799" fmla="*/ 133366 h 1911395"/>
              <a:gd name="connsiteX4800" fmla="*/ 376318 w 3172727"/>
              <a:gd name="connsiteY4800" fmla="*/ 126900 h 1911395"/>
              <a:gd name="connsiteX4801" fmla="*/ 380482 w 3172727"/>
              <a:gd name="connsiteY4801" fmla="*/ 124161 h 1911395"/>
              <a:gd name="connsiteX4802" fmla="*/ 384756 w 3172727"/>
              <a:gd name="connsiteY4802" fmla="*/ 118462 h 1911395"/>
              <a:gd name="connsiteX4803" fmla="*/ 384756 w 3172727"/>
              <a:gd name="connsiteY4803" fmla="*/ 115503 h 1911395"/>
              <a:gd name="connsiteX4804" fmla="*/ 386181 w 3172727"/>
              <a:gd name="connsiteY4804" fmla="*/ 111997 h 1911395"/>
              <a:gd name="connsiteX4805" fmla="*/ 389468 w 3172727"/>
              <a:gd name="connsiteY4805" fmla="*/ 111449 h 1911395"/>
              <a:gd name="connsiteX4806" fmla="*/ 392755 w 3172727"/>
              <a:gd name="connsiteY4806" fmla="*/ 113202 h 1911395"/>
              <a:gd name="connsiteX4807" fmla="*/ 397139 w 3172727"/>
              <a:gd name="connsiteY4807" fmla="*/ 114408 h 1911395"/>
              <a:gd name="connsiteX4808" fmla="*/ 398893 w 3172727"/>
              <a:gd name="connsiteY4808" fmla="*/ 119120 h 1911395"/>
              <a:gd name="connsiteX4809" fmla="*/ 398563 w 3172727"/>
              <a:gd name="connsiteY4809" fmla="*/ 126900 h 1911395"/>
              <a:gd name="connsiteX4810" fmla="*/ 399988 w 3172727"/>
              <a:gd name="connsiteY4810" fmla="*/ 129311 h 1911395"/>
              <a:gd name="connsiteX4811" fmla="*/ 404152 w 3172727"/>
              <a:gd name="connsiteY4811" fmla="*/ 131065 h 1911395"/>
              <a:gd name="connsiteX4812" fmla="*/ 409741 w 3172727"/>
              <a:gd name="connsiteY4812" fmla="*/ 136763 h 1911395"/>
              <a:gd name="connsiteX4813" fmla="*/ 412919 w 3172727"/>
              <a:gd name="connsiteY4813" fmla="*/ 136763 h 1911395"/>
              <a:gd name="connsiteX4814" fmla="*/ 412919 w 3172727"/>
              <a:gd name="connsiteY4814" fmla="*/ 139393 h 1911395"/>
              <a:gd name="connsiteX4815" fmla="*/ 405248 w 3172727"/>
              <a:gd name="connsiteY4815" fmla="*/ 143886 h 1911395"/>
              <a:gd name="connsiteX4816" fmla="*/ 397797 w 3172727"/>
              <a:gd name="connsiteY4816" fmla="*/ 146955 h 1911395"/>
              <a:gd name="connsiteX4817" fmla="*/ 396262 w 3172727"/>
              <a:gd name="connsiteY4817" fmla="*/ 150242 h 1911395"/>
              <a:gd name="connsiteX4818" fmla="*/ 397687 w 3172727"/>
              <a:gd name="connsiteY4818" fmla="*/ 154626 h 1911395"/>
              <a:gd name="connsiteX4819" fmla="*/ 397029 w 3172727"/>
              <a:gd name="connsiteY4819" fmla="*/ 160324 h 1911395"/>
              <a:gd name="connsiteX4820" fmla="*/ 393523 w 3172727"/>
              <a:gd name="connsiteY4820" fmla="*/ 165584 h 1911395"/>
              <a:gd name="connsiteX4821" fmla="*/ 393523 w 3172727"/>
              <a:gd name="connsiteY4821" fmla="*/ 165584 h 1911395"/>
              <a:gd name="connsiteX4822" fmla="*/ 2458776 w 3172727"/>
              <a:gd name="connsiteY4822" fmla="*/ 301142 h 1911395"/>
              <a:gd name="connsiteX4823" fmla="*/ 2460640 w 3172727"/>
              <a:gd name="connsiteY4823" fmla="*/ 300484 h 1911395"/>
              <a:gd name="connsiteX4824" fmla="*/ 2461626 w 3172727"/>
              <a:gd name="connsiteY4824" fmla="*/ 297635 h 1911395"/>
              <a:gd name="connsiteX4825" fmla="*/ 2459105 w 3172727"/>
              <a:gd name="connsiteY4825" fmla="*/ 295553 h 1911395"/>
              <a:gd name="connsiteX4826" fmla="*/ 2457352 w 3172727"/>
              <a:gd name="connsiteY4826" fmla="*/ 297635 h 1911395"/>
              <a:gd name="connsiteX4827" fmla="*/ 2458776 w 3172727"/>
              <a:gd name="connsiteY4827" fmla="*/ 301142 h 1911395"/>
              <a:gd name="connsiteX4828" fmla="*/ 2458776 w 3172727"/>
              <a:gd name="connsiteY4828" fmla="*/ 301142 h 1911395"/>
              <a:gd name="connsiteX4829" fmla="*/ 2440585 w 3172727"/>
              <a:gd name="connsiteY4829" fmla="*/ 297416 h 1911395"/>
              <a:gd name="connsiteX4830" fmla="*/ 2443544 w 3172727"/>
              <a:gd name="connsiteY4830" fmla="*/ 296977 h 1911395"/>
              <a:gd name="connsiteX4831" fmla="*/ 2445297 w 3172727"/>
              <a:gd name="connsiteY4831" fmla="*/ 294238 h 1911395"/>
              <a:gd name="connsiteX4832" fmla="*/ 2439380 w 3172727"/>
              <a:gd name="connsiteY4832" fmla="*/ 292704 h 1911395"/>
              <a:gd name="connsiteX4833" fmla="*/ 2438284 w 3172727"/>
              <a:gd name="connsiteY4833" fmla="*/ 295005 h 1911395"/>
              <a:gd name="connsiteX4834" fmla="*/ 2440585 w 3172727"/>
              <a:gd name="connsiteY4834" fmla="*/ 297416 h 1911395"/>
              <a:gd name="connsiteX4835" fmla="*/ 2440585 w 3172727"/>
              <a:gd name="connsiteY4835" fmla="*/ 297416 h 1911395"/>
              <a:gd name="connsiteX4836" fmla="*/ 2422394 w 3172727"/>
              <a:gd name="connsiteY4836" fmla="*/ 303881 h 1911395"/>
              <a:gd name="connsiteX4837" fmla="*/ 2424366 w 3172727"/>
              <a:gd name="connsiteY4837" fmla="*/ 303662 h 1911395"/>
              <a:gd name="connsiteX4838" fmla="*/ 2426120 w 3172727"/>
              <a:gd name="connsiteY4838" fmla="*/ 302128 h 1911395"/>
              <a:gd name="connsiteX4839" fmla="*/ 2425133 w 3172727"/>
              <a:gd name="connsiteY4839" fmla="*/ 297964 h 1911395"/>
              <a:gd name="connsiteX4840" fmla="*/ 2421517 w 3172727"/>
              <a:gd name="connsiteY4840" fmla="*/ 296868 h 1911395"/>
              <a:gd name="connsiteX4841" fmla="*/ 2419435 w 3172727"/>
              <a:gd name="connsiteY4841" fmla="*/ 300046 h 1911395"/>
              <a:gd name="connsiteX4842" fmla="*/ 2422394 w 3172727"/>
              <a:gd name="connsiteY4842" fmla="*/ 303772 h 1911395"/>
              <a:gd name="connsiteX4843" fmla="*/ 2422394 w 3172727"/>
              <a:gd name="connsiteY4843" fmla="*/ 303772 h 1911395"/>
              <a:gd name="connsiteX4844" fmla="*/ 2840135 w 3172727"/>
              <a:gd name="connsiteY4844" fmla="*/ 814989 h 1911395"/>
              <a:gd name="connsiteX4845" fmla="*/ 2838711 w 3172727"/>
              <a:gd name="connsiteY4845" fmla="*/ 815756 h 1911395"/>
              <a:gd name="connsiteX4846" fmla="*/ 2840354 w 3172727"/>
              <a:gd name="connsiteY4846" fmla="*/ 820578 h 1911395"/>
              <a:gd name="connsiteX4847" fmla="*/ 2842436 w 3172727"/>
              <a:gd name="connsiteY4847" fmla="*/ 817839 h 1911395"/>
              <a:gd name="connsiteX4848" fmla="*/ 2842655 w 3172727"/>
              <a:gd name="connsiteY4848" fmla="*/ 814989 h 1911395"/>
              <a:gd name="connsiteX4849" fmla="*/ 2841231 w 3172727"/>
              <a:gd name="connsiteY4849" fmla="*/ 813565 h 1911395"/>
              <a:gd name="connsiteX4850" fmla="*/ 2840244 w 3172727"/>
              <a:gd name="connsiteY4850" fmla="*/ 814880 h 1911395"/>
              <a:gd name="connsiteX4851" fmla="*/ 2840244 w 3172727"/>
              <a:gd name="connsiteY4851" fmla="*/ 814880 h 1911395"/>
              <a:gd name="connsiteX4852" fmla="*/ 2833669 w 3172727"/>
              <a:gd name="connsiteY4852" fmla="*/ 805565 h 1911395"/>
              <a:gd name="connsiteX4853" fmla="*/ 2838711 w 3172727"/>
              <a:gd name="connsiteY4853" fmla="*/ 810387 h 1911395"/>
              <a:gd name="connsiteX4854" fmla="*/ 2840902 w 3172727"/>
              <a:gd name="connsiteY4854" fmla="*/ 809729 h 1911395"/>
              <a:gd name="connsiteX4855" fmla="*/ 2841121 w 3172727"/>
              <a:gd name="connsiteY4855" fmla="*/ 807538 h 1911395"/>
              <a:gd name="connsiteX4856" fmla="*/ 2837834 w 3172727"/>
              <a:gd name="connsiteY4856" fmla="*/ 803045 h 1911395"/>
              <a:gd name="connsiteX4857" fmla="*/ 2834655 w 3172727"/>
              <a:gd name="connsiteY4857" fmla="*/ 803264 h 1911395"/>
              <a:gd name="connsiteX4858" fmla="*/ 2833669 w 3172727"/>
              <a:gd name="connsiteY4858" fmla="*/ 805565 h 1911395"/>
              <a:gd name="connsiteX4859" fmla="*/ 2833669 w 3172727"/>
              <a:gd name="connsiteY4859" fmla="*/ 805565 h 1911395"/>
              <a:gd name="connsiteX4860" fmla="*/ 451165 w 3172727"/>
              <a:gd name="connsiteY4860" fmla="*/ 513190 h 1911395"/>
              <a:gd name="connsiteX4861" fmla="*/ 453028 w 3172727"/>
              <a:gd name="connsiteY4861" fmla="*/ 512642 h 1911395"/>
              <a:gd name="connsiteX4862" fmla="*/ 454343 w 3172727"/>
              <a:gd name="connsiteY4862" fmla="*/ 510231 h 1911395"/>
              <a:gd name="connsiteX4863" fmla="*/ 460808 w 3172727"/>
              <a:gd name="connsiteY4863" fmla="*/ 505738 h 1911395"/>
              <a:gd name="connsiteX4864" fmla="*/ 461685 w 3172727"/>
              <a:gd name="connsiteY4864" fmla="*/ 502451 h 1911395"/>
              <a:gd name="connsiteX4865" fmla="*/ 460151 w 3172727"/>
              <a:gd name="connsiteY4865" fmla="*/ 502232 h 1911395"/>
              <a:gd name="connsiteX4866" fmla="*/ 454891 w 3172727"/>
              <a:gd name="connsiteY4866" fmla="*/ 505958 h 1911395"/>
              <a:gd name="connsiteX4867" fmla="*/ 451822 w 3172727"/>
              <a:gd name="connsiteY4867" fmla="*/ 506944 h 1911395"/>
              <a:gd name="connsiteX4868" fmla="*/ 449192 w 3172727"/>
              <a:gd name="connsiteY4868" fmla="*/ 510122 h 1911395"/>
              <a:gd name="connsiteX4869" fmla="*/ 451055 w 3172727"/>
              <a:gd name="connsiteY4869" fmla="*/ 513081 h 1911395"/>
              <a:gd name="connsiteX4870" fmla="*/ 451055 w 3172727"/>
              <a:gd name="connsiteY4870" fmla="*/ 513081 h 1911395"/>
              <a:gd name="connsiteX4871" fmla="*/ 421796 w 3172727"/>
              <a:gd name="connsiteY4871" fmla="*/ 667706 h 1911395"/>
              <a:gd name="connsiteX4872" fmla="*/ 428919 w 3172727"/>
              <a:gd name="connsiteY4872" fmla="*/ 667925 h 1911395"/>
              <a:gd name="connsiteX4873" fmla="*/ 435823 w 3172727"/>
              <a:gd name="connsiteY4873" fmla="*/ 664419 h 1911395"/>
              <a:gd name="connsiteX4874" fmla="*/ 441521 w 3172727"/>
              <a:gd name="connsiteY4874" fmla="*/ 661789 h 1911395"/>
              <a:gd name="connsiteX4875" fmla="*/ 446014 w 3172727"/>
              <a:gd name="connsiteY4875" fmla="*/ 662884 h 1911395"/>
              <a:gd name="connsiteX4876" fmla="*/ 448315 w 3172727"/>
              <a:gd name="connsiteY4876" fmla="*/ 665624 h 1911395"/>
              <a:gd name="connsiteX4877" fmla="*/ 453685 w 3172727"/>
              <a:gd name="connsiteY4877" fmla="*/ 666829 h 1911395"/>
              <a:gd name="connsiteX4878" fmla="*/ 457302 w 3172727"/>
              <a:gd name="connsiteY4878" fmla="*/ 664747 h 1911395"/>
              <a:gd name="connsiteX4879" fmla="*/ 455219 w 3172727"/>
              <a:gd name="connsiteY4879" fmla="*/ 662117 h 1911395"/>
              <a:gd name="connsiteX4880" fmla="*/ 455548 w 3172727"/>
              <a:gd name="connsiteY4880" fmla="*/ 658611 h 1911395"/>
              <a:gd name="connsiteX4881" fmla="*/ 457630 w 3172727"/>
              <a:gd name="connsiteY4881" fmla="*/ 659268 h 1911395"/>
              <a:gd name="connsiteX4882" fmla="*/ 459932 w 3172727"/>
              <a:gd name="connsiteY4882" fmla="*/ 663980 h 1911395"/>
              <a:gd name="connsiteX4883" fmla="*/ 463877 w 3172727"/>
              <a:gd name="connsiteY4883" fmla="*/ 666062 h 1911395"/>
              <a:gd name="connsiteX4884" fmla="*/ 470781 w 3172727"/>
              <a:gd name="connsiteY4884" fmla="*/ 666062 h 1911395"/>
              <a:gd name="connsiteX4885" fmla="*/ 471986 w 3172727"/>
              <a:gd name="connsiteY4885" fmla="*/ 663432 h 1911395"/>
              <a:gd name="connsiteX4886" fmla="*/ 475603 w 3172727"/>
              <a:gd name="connsiteY4886" fmla="*/ 662556 h 1911395"/>
              <a:gd name="connsiteX4887" fmla="*/ 478013 w 3172727"/>
              <a:gd name="connsiteY4887" fmla="*/ 656638 h 1911395"/>
              <a:gd name="connsiteX4888" fmla="*/ 477684 w 3172727"/>
              <a:gd name="connsiteY4888" fmla="*/ 651487 h 1911395"/>
              <a:gd name="connsiteX4889" fmla="*/ 480862 w 3172727"/>
              <a:gd name="connsiteY4889" fmla="*/ 646227 h 1911395"/>
              <a:gd name="connsiteX4890" fmla="*/ 481520 w 3172727"/>
              <a:gd name="connsiteY4890" fmla="*/ 641844 h 1911395"/>
              <a:gd name="connsiteX4891" fmla="*/ 478233 w 3172727"/>
              <a:gd name="connsiteY4891" fmla="*/ 638885 h 1911395"/>
              <a:gd name="connsiteX4892" fmla="*/ 475603 w 3172727"/>
              <a:gd name="connsiteY4892" fmla="*/ 632967 h 1911395"/>
              <a:gd name="connsiteX4893" fmla="*/ 471110 w 3172727"/>
              <a:gd name="connsiteY4893" fmla="*/ 631872 h 1911395"/>
              <a:gd name="connsiteX4894" fmla="*/ 467822 w 3172727"/>
              <a:gd name="connsiteY4894" fmla="*/ 631872 h 1911395"/>
              <a:gd name="connsiteX4895" fmla="*/ 466068 w 3172727"/>
              <a:gd name="connsiteY4895" fmla="*/ 629570 h 1911395"/>
              <a:gd name="connsiteX4896" fmla="*/ 468808 w 3172727"/>
              <a:gd name="connsiteY4896" fmla="*/ 628146 h 1911395"/>
              <a:gd name="connsiteX4897" fmla="*/ 472644 w 3172727"/>
              <a:gd name="connsiteY4897" fmla="*/ 629132 h 1911395"/>
              <a:gd name="connsiteX4898" fmla="*/ 475712 w 3172727"/>
              <a:gd name="connsiteY4898" fmla="*/ 628146 h 1911395"/>
              <a:gd name="connsiteX4899" fmla="*/ 478342 w 3172727"/>
              <a:gd name="connsiteY4899" fmla="*/ 631981 h 1911395"/>
              <a:gd name="connsiteX4900" fmla="*/ 478342 w 3172727"/>
              <a:gd name="connsiteY4900" fmla="*/ 634940 h 1911395"/>
              <a:gd name="connsiteX4901" fmla="*/ 480753 w 3172727"/>
              <a:gd name="connsiteY4901" fmla="*/ 636365 h 1911395"/>
              <a:gd name="connsiteX4902" fmla="*/ 483054 w 3172727"/>
              <a:gd name="connsiteY4902" fmla="*/ 633296 h 1911395"/>
              <a:gd name="connsiteX4903" fmla="*/ 481191 w 3172727"/>
              <a:gd name="connsiteY4903" fmla="*/ 626173 h 1911395"/>
              <a:gd name="connsiteX4904" fmla="*/ 476150 w 3172727"/>
              <a:gd name="connsiteY4904" fmla="*/ 619379 h 1911395"/>
              <a:gd name="connsiteX4905" fmla="*/ 471438 w 3172727"/>
              <a:gd name="connsiteY4905" fmla="*/ 612804 h 1911395"/>
              <a:gd name="connsiteX4906" fmla="*/ 472863 w 3172727"/>
              <a:gd name="connsiteY4906" fmla="*/ 610174 h 1911395"/>
              <a:gd name="connsiteX4907" fmla="*/ 476150 w 3172727"/>
              <a:gd name="connsiteY4907" fmla="*/ 614009 h 1911395"/>
              <a:gd name="connsiteX4908" fmla="*/ 476808 w 3172727"/>
              <a:gd name="connsiteY4908" fmla="*/ 617516 h 1911395"/>
              <a:gd name="connsiteX4909" fmla="*/ 481301 w 3172727"/>
              <a:gd name="connsiteY4909" fmla="*/ 619598 h 1911395"/>
              <a:gd name="connsiteX4910" fmla="*/ 485465 w 3172727"/>
              <a:gd name="connsiteY4910" fmla="*/ 620803 h 1911395"/>
              <a:gd name="connsiteX4911" fmla="*/ 486670 w 3172727"/>
              <a:gd name="connsiteY4911" fmla="*/ 618064 h 1911395"/>
              <a:gd name="connsiteX4912" fmla="*/ 486123 w 3172727"/>
              <a:gd name="connsiteY4912" fmla="*/ 614886 h 1911395"/>
              <a:gd name="connsiteX4913" fmla="*/ 484260 w 3172727"/>
              <a:gd name="connsiteY4913" fmla="*/ 613023 h 1911395"/>
              <a:gd name="connsiteX4914" fmla="*/ 484588 w 3172727"/>
              <a:gd name="connsiteY4914" fmla="*/ 610064 h 1911395"/>
              <a:gd name="connsiteX4915" fmla="*/ 487328 w 3172727"/>
              <a:gd name="connsiteY4915" fmla="*/ 605242 h 1911395"/>
              <a:gd name="connsiteX4916" fmla="*/ 486780 w 3172727"/>
              <a:gd name="connsiteY4916" fmla="*/ 600749 h 1911395"/>
              <a:gd name="connsiteX4917" fmla="*/ 483164 w 3172727"/>
              <a:gd name="connsiteY4917" fmla="*/ 596256 h 1911395"/>
              <a:gd name="connsiteX4918" fmla="*/ 478123 w 3172727"/>
              <a:gd name="connsiteY4918" fmla="*/ 590010 h 1911395"/>
              <a:gd name="connsiteX4919" fmla="*/ 481630 w 3172727"/>
              <a:gd name="connsiteY4919" fmla="*/ 589462 h 1911395"/>
              <a:gd name="connsiteX4920" fmla="*/ 485465 w 3172727"/>
              <a:gd name="connsiteY4920" fmla="*/ 592969 h 1911395"/>
              <a:gd name="connsiteX4921" fmla="*/ 488753 w 3172727"/>
              <a:gd name="connsiteY4921" fmla="*/ 592092 h 1911395"/>
              <a:gd name="connsiteX4922" fmla="*/ 490616 w 3172727"/>
              <a:gd name="connsiteY4922" fmla="*/ 586941 h 1911395"/>
              <a:gd name="connsiteX4923" fmla="*/ 489410 w 3172727"/>
              <a:gd name="connsiteY4923" fmla="*/ 585517 h 1911395"/>
              <a:gd name="connsiteX4924" fmla="*/ 486232 w 3172727"/>
              <a:gd name="connsiteY4924" fmla="*/ 585298 h 1911395"/>
              <a:gd name="connsiteX4925" fmla="*/ 486561 w 3172727"/>
              <a:gd name="connsiteY4925" fmla="*/ 579270 h 1911395"/>
              <a:gd name="connsiteX4926" fmla="*/ 489520 w 3172727"/>
              <a:gd name="connsiteY4926" fmla="*/ 578394 h 1911395"/>
              <a:gd name="connsiteX4927" fmla="*/ 493684 w 3172727"/>
              <a:gd name="connsiteY4927" fmla="*/ 581353 h 1911395"/>
              <a:gd name="connsiteX4928" fmla="*/ 499930 w 3172727"/>
              <a:gd name="connsiteY4928" fmla="*/ 583763 h 1911395"/>
              <a:gd name="connsiteX4929" fmla="*/ 501793 w 3172727"/>
              <a:gd name="connsiteY4929" fmla="*/ 581024 h 1911395"/>
              <a:gd name="connsiteX4930" fmla="*/ 498287 w 3172727"/>
              <a:gd name="connsiteY4930" fmla="*/ 578722 h 1911395"/>
              <a:gd name="connsiteX4931" fmla="*/ 497739 w 3172727"/>
              <a:gd name="connsiteY4931" fmla="*/ 576092 h 1911395"/>
              <a:gd name="connsiteX4932" fmla="*/ 501574 w 3172727"/>
              <a:gd name="connsiteY4932" fmla="*/ 576312 h 1911395"/>
              <a:gd name="connsiteX4933" fmla="*/ 504314 w 3172727"/>
              <a:gd name="connsiteY4933" fmla="*/ 577736 h 1911395"/>
              <a:gd name="connsiteX4934" fmla="*/ 507820 w 3172727"/>
              <a:gd name="connsiteY4934" fmla="*/ 574558 h 1911395"/>
              <a:gd name="connsiteX4935" fmla="*/ 508149 w 3172727"/>
              <a:gd name="connsiteY4935" fmla="*/ 569736 h 1911395"/>
              <a:gd name="connsiteX4936" fmla="*/ 506615 w 3172727"/>
              <a:gd name="connsiteY4936" fmla="*/ 567983 h 1911395"/>
              <a:gd name="connsiteX4937" fmla="*/ 507492 w 3172727"/>
              <a:gd name="connsiteY4937" fmla="*/ 566120 h 1911395"/>
              <a:gd name="connsiteX4938" fmla="*/ 513738 w 3172727"/>
              <a:gd name="connsiteY4938" fmla="*/ 563161 h 1911395"/>
              <a:gd name="connsiteX4939" fmla="*/ 514944 w 3172727"/>
              <a:gd name="connsiteY4939" fmla="*/ 559655 h 1911395"/>
              <a:gd name="connsiteX4940" fmla="*/ 510999 w 3172727"/>
              <a:gd name="connsiteY4940" fmla="*/ 557025 h 1911395"/>
              <a:gd name="connsiteX4941" fmla="*/ 509136 w 3172727"/>
              <a:gd name="connsiteY4941" fmla="*/ 553518 h 1911395"/>
              <a:gd name="connsiteX4942" fmla="*/ 511547 w 3172727"/>
              <a:gd name="connsiteY4942" fmla="*/ 549354 h 1911395"/>
              <a:gd name="connsiteX4943" fmla="*/ 513738 w 3172727"/>
              <a:gd name="connsiteY4943" fmla="*/ 553518 h 1911395"/>
              <a:gd name="connsiteX4944" fmla="*/ 516697 w 3172727"/>
              <a:gd name="connsiteY4944" fmla="*/ 551107 h 1911395"/>
              <a:gd name="connsiteX4945" fmla="*/ 523491 w 3172727"/>
              <a:gd name="connsiteY4945" fmla="*/ 542450 h 1911395"/>
              <a:gd name="connsiteX4946" fmla="*/ 525245 w 3172727"/>
              <a:gd name="connsiteY4946" fmla="*/ 537080 h 1911395"/>
              <a:gd name="connsiteX4947" fmla="*/ 527985 w 3172727"/>
              <a:gd name="connsiteY4947" fmla="*/ 534450 h 1911395"/>
              <a:gd name="connsiteX4948" fmla="*/ 528642 w 3172727"/>
              <a:gd name="connsiteY4948" fmla="*/ 528532 h 1911395"/>
              <a:gd name="connsiteX4949" fmla="*/ 535546 w 3172727"/>
              <a:gd name="connsiteY4949" fmla="*/ 524258 h 1911395"/>
              <a:gd name="connsiteX4950" fmla="*/ 539381 w 3172727"/>
              <a:gd name="connsiteY4950" fmla="*/ 517464 h 1911395"/>
              <a:gd name="connsiteX4951" fmla="*/ 542121 w 3172727"/>
              <a:gd name="connsiteY4951" fmla="*/ 508807 h 1911395"/>
              <a:gd name="connsiteX4952" fmla="*/ 545956 w 3172727"/>
              <a:gd name="connsiteY4952" fmla="*/ 508478 h 1911395"/>
              <a:gd name="connsiteX4953" fmla="*/ 554833 w 3172727"/>
              <a:gd name="connsiteY4953" fmla="*/ 501903 h 1911395"/>
              <a:gd name="connsiteX4954" fmla="*/ 564586 w 3172727"/>
              <a:gd name="connsiteY4954" fmla="*/ 490835 h 1911395"/>
              <a:gd name="connsiteX4955" fmla="*/ 572367 w 3172727"/>
              <a:gd name="connsiteY4955" fmla="*/ 484588 h 1911395"/>
              <a:gd name="connsiteX4956" fmla="*/ 575106 w 3172727"/>
              <a:gd name="connsiteY4956" fmla="*/ 484040 h 1911395"/>
              <a:gd name="connsiteX4957" fmla="*/ 581572 w 3172727"/>
              <a:gd name="connsiteY4957" fmla="*/ 478451 h 1911395"/>
              <a:gd name="connsiteX4958" fmla="*/ 589243 w 3172727"/>
              <a:gd name="connsiteY4958" fmla="*/ 476150 h 1911395"/>
              <a:gd name="connsiteX4959" fmla="*/ 593736 w 3172727"/>
              <a:gd name="connsiteY4959" fmla="*/ 472534 h 1911395"/>
              <a:gd name="connsiteX4960" fmla="*/ 600530 w 3172727"/>
              <a:gd name="connsiteY4960" fmla="*/ 464205 h 1911395"/>
              <a:gd name="connsiteX4961" fmla="*/ 604366 w 3172727"/>
              <a:gd name="connsiteY4961" fmla="*/ 461794 h 1911395"/>
              <a:gd name="connsiteX4962" fmla="*/ 606996 w 3172727"/>
              <a:gd name="connsiteY4962" fmla="*/ 462342 h 1911395"/>
              <a:gd name="connsiteX4963" fmla="*/ 610612 w 3172727"/>
              <a:gd name="connsiteY4963" fmla="*/ 460808 h 1911395"/>
              <a:gd name="connsiteX4964" fmla="*/ 610941 w 3172727"/>
              <a:gd name="connsiteY4964" fmla="*/ 457630 h 1911395"/>
              <a:gd name="connsiteX4965" fmla="*/ 609516 w 3172727"/>
              <a:gd name="connsiteY4965" fmla="*/ 455329 h 1911395"/>
              <a:gd name="connsiteX4966" fmla="*/ 611818 w 3172727"/>
              <a:gd name="connsiteY4966" fmla="*/ 450836 h 1911395"/>
              <a:gd name="connsiteX4967" fmla="*/ 611160 w 3172727"/>
              <a:gd name="connsiteY4967" fmla="*/ 446891 h 1911395"/>
              <a:gd name="connsiteX4968" fmla="*/ 611160 w 3172727"/>
              <a:gd name="connsiteY4968" fmla="*/ 440316 h 1911395"/>
              <a:gd name="connsiteX4969" fmla="*/ 609626 w 3172727"/>
              <a:gd name="connsiteY4969" fmla="*/ 439110 h 1911395"/>
              <a:gd name="connsiteX4970" fmla="*/ 606448 w 3172727"/>
              <a:gd name="connsiteY4970" fmla="*/ 438562 h 1911395"/>
              <a:gd name="connsiteX4971" fmla="*/ 605900 w 3172727"/>
              <a:gd name="connsiteY4971" fmla="*/ 432535 h 1911395"/>
              <a:gd name="connsiteX4972" fmla="*/ 608311 w 3172727"/>
              <a:gd name="connsiteY4972" fmla="*/ 426617 h 1911395"/>
              <a:gd name="connsiteX4973" fmla="*/ 606886 w 3172727"/>
              <a:gd name="connsiteY4973" fmla="*/ 424535 h 1911395"/>
              <a:gd name="connsiteX4974" fmla="*/ 602064 w 3172727"/>
              <a:gd name="connsiteY4974" fmla="*/ 423878 h 1911395"/>
              <a:gd name="connsiteX4975" fmla="*/ 599653 w 3172727"/>
              <a:gd name="connsiteY4975" fmla="*/ 421248 h 1911395"/>
              <a:gd name="connsiteX4976" fmla="*/ 595160 w 3172727"/>
              <a:gd name="connsiteY4976" fmla="*/ 420590 h 1911395"/>
              <a:gd name="connsiteX4977" fmla="*/ 592530 w 3172727"/>
              <a:gd name="connsiteY4977" fmla="*/ 417083 h 1911395"/>
              <a:gd name="connsiteX4978" fmla="*/ 592311 w 3172727"/>
              <a:gd name="connsiteY4978" fmla="*/ 413138 h 1911395"/>
              <a:gd name="connsiteX4979" fmla="*/ 590448 w 3172727"/>
              <a:gd name="connsiteY4979" fmla="*/ 410618 h 1911395"/>
              <a:gd name="connsiteX4980" fmla="*/ 584969 w 3172727"/>
              <a:gd name="connsiteY4980" fmla="*/ 414125 h 1911395"/>
              <a:gd name="connsiteX4981" fmla="*/ 583983 w 3172727"/>
              <a:gd name="connsiteY4981" fmla="*/ 416536 h 1911395"/>
              <a:gd name="connsiteX4982" fmla="*/ 581024 w 3172727"/>
              <a:gd name="connsiteY4982" fmla="*/ 415440 h 1911395"/>
              <a:gd name="connsiteX4983" fmla="*/ 577298 w 3172727"/>
              <a:gd name="connsiteY4983" fmla="*/ 413686 h 1911395"/>
              <a:gd name="connsiteX4984" fmla="*/ 573353 w 3172727"/>
              <a:gd name="connsiteY4984" fmla="*/ 414782 h 1911395"/>
              <a:gd name="connsiteX4985" fmla="*/ 567435 w 3172727"/>
              <a:gd name="connsiteY4985" fmla="*/ 418618 h 1911395"/>
              <a:gd name="connsiteX4986" fmla="*/ 566120 w 3172727"/>
              <a:gd name="connsiteY4986" fmla="*/ 422782 h 1911395"/>
              <a:gd name="connsiteX4987" fmla="*/ 563271 w 3172727"/>
              <a:gd name="connsiteY4987" fmla="*/ 425083 h 1911395"/>
              <a:gd name="connsiteX4988" fmla="*/ 559764 w 3172727"/>
              <a:gd name="connsiteY4988" fmla="*/ 425741 h 1911395"/>
              <a:gd name="connsiteX4989" fmla="*/ 557025 w 3172727"/>
              <a:gd name="connsiteY4989" fmla="*/ 428700 h 1911395"/>
              <a:gd name="connsiteX4990" fmla="*/ 556477 w 3172727"/>
              <a:gd name="connsiteY4990" fmla="*/ 432097 h 1911395"/>
              <a:gd name="connsiteX4991" fmla="*/ 552860 w 3172727"/>
              <a:gd name="connsiteY4991" fmla="*/ 436042 h 1911395"/>
              <a:gd name="connsiteX4992" fmla="*/ 552422 w 3172727"/>
              <a:gd name="connsiteY4992" fmla="*/ 438453 h 1911395"/>
              <a:gd name="connsiteX4993" fmla="*/ 555271 w 3172727"/>
              <a:gd name="connsiteY4993" fmla="*/ 443274 h 1911395"/>
              <a:gd name="connsiteX4994" fmla="*/ 555490 w 3172727"/>
              <a:gd name="connsiteY4994" fmla="*/ 446452 h 1911395"/>
              <a:gd name="connsiteX4995" fmla="*/ 551436 w 3172727"/>
              <a:gd name="connsiteY4995" fmla="*/ 446452 h 1911395"/>
              <a:gd name="connsiteX4996" fmla="*/ 549354 w 3172727"/>
              <a:gd name="connsiteY4996" fmla="*/ 448863 h 1911395"/>
              <a:gd name="connsiteX4997" fmla="*/ 549354 w 3172727"/>
              <a:gd name="connsiteY4997" fmla="*/ 452370 h 1911395"/>
              <a:gd name="connsiteX4998" fmla="*/ 547052 w 3172727"/>
              <a:gd name="connsiteY4998" fmla="*/ 454014 h 1911395"/>
              <a:gd name="connsiteX4999" fmla="*/ 544313 w 3172727"/>
              <a:gd name="connsiteY4999" fmla="*/ 457630 h 1911395"/>
              <a:gd name="connsiteX5000" fmla="*/ 535984 w 3172727"/>
              <a:gd name="connsiteY5000" fmla="*/ 463109 h 1911395"/>
              <a:gd name="connsiteX5001" fmla="*/ 533025 w 3172727"/>
              <a:gd name="connsiteY5001" fmla="*/ 465520 h 1911395"/>
              <a:gd name="connsiteX5002" fmla="*/ 531162 w 3172727"/>
              <a:gd name="connsiteY5002" fmla="*/ 464644 h 1911395"/>
              <a:gd name="connsiteX5003" fmla="*/ 527108 w 3172727"/>
              <a:gd name="connsiteY5003" fmla="*/ 464644 h 1911395"/>
              <a:gd name="connsiteX5004" fmla="*/ 523491 w 3172727"/>
              <a:gd name="connsiteY5004" fmla="*/ 467274 h 1911395"/>
              <a:gd name="connsiteX5005" fmla="*/ 519546 w 3172727"/>
              <a:gd name="connsiteY5005" fmla="*/ 473301 h 1911395"/>
              <a:gd name="connsiteX5006" fmla="*/ 515930 w 3172727"/>
              <a:gd name="connsiteY5006" fmla="*/ 475602 h 1911395"/>
              <a:gd name="connsiteX5007" fmla="*/ 514067 w 3172727"/>
              <a:gd name="connsiteY5007" fmla="*/ 474287 h 1911395"/>
              <a:gd name="connsiteX5008" fmla="*/ 512533 w 3172727"/>
              <a:gd name="connsiteY5008" fmla="*/ 470781 h 1911395"/>
              <a:gd name="connsiteX5009" fmla="*/ 510670 w 3172727"/>
              <a:gd name="connsiteY5009" fmla="*/ 470781 h 1911395"/>
              <a:gd name="connsiteX5010" fmla="*/ 510012 w 3172727"/>
              <a:gd name="connsiteY5010" fmla="*/ 473958 h 1911395"/>
              <a:gd name="connsiteX5011" fmla="*/ 510670 w 3172727"/>
              <a:gd name="connsiteY5011" fmla="*/ 479219 h 1911395"/>
              <a:gd name="connsiteX5012" fmla="*/ 509136 w 3172727"/>
              <a:gd name="connsiteY5012" fmla="*/ 480862 h 1911395"/>
              <a:gd name="connsiteX5013" fmla="*/ 507711 w 3172727"/>
              <a:gd name="connsiteY5013" fmla="*/ 476698 h 1911395"/>
              <a:gd name="connsiteX5014" fmla="*/ 505410 w 3172727"/>
              <a:gd name="connsiteY5014" fmla="*/ 472643 h 1911395"/>
              <a:gd name="connsiteX5015" fmla="*/ 498068 w 3172727"/>
              <a:gd name="connsiteY5015" fmla="*/ 473411 h 1911395"/>
              <a:gd name="connsiteX5016" fmla="*/ 488972 w 3172727"/>
              <a:gd name="connsiteY5016" fmla="*/ 475821 h 1911395"/>
              <a:gd name="connsiteX5017" fmla="*/ 487109 w 3172727"/>
              <a:gd name="connsiteY5017" fmla="*/ 477575 h 1911395"/>
              <a:gd name="connsiteX5018" fmla="*/ 483602 w 3172727"/>
              <a:gd name="connsiteY5018" fmla="*/ 478232 h 1911395"/>
              <a:gd name="connsiteX5019" fmla="*/ 482177 w 3172727"/>
              <a:gd name="connsiteY5019" fmla="*/ 480753 h 1911395"/>
              <a:gd name="connsiteX5020" fmla="*/ 484917 w 3172727"/>
              <a:gd name="connsiteY5020" fmla="*/ 486890 h 1911395"/>
              <a:gd name="connsiteX5021" fmla="*/ 486890 w 3172727"/>
              <a:gd name="connsiteY5021" fmla="*/ 488862 h 1911395"/>
              <a:gd name="connsiteX5022" fmla="*/ 486342 w 3172727"/>
              <a:gd name="connsiteY5022" fmla="*/ 490944 h 1911395"/>
              <a:gd name="connsiteX5023" fmla="*/ 484041 w 3172727"/>
              <a:gd name="connsiteY5023" fmla="*/ 491821 h 1911395"/>
              <a:gd name="connsiteX5024" fmla="*/ 481082 w 3172727"/>
              <a:gd name="connsiteY5024" fmla="*/ 495985 h 1911395"/>
              <a:gd name="connsiteX5025" fmla="*/ 479219 w 3172727"/>
              <a:gd name="connsiteY5025" fmla="*/ 495328 h 1911395"/>
              <a:gd name="connsiteX5026" fmla="*/ 479438 w 3172727"/>
              <a:gd name="connsiteY5026" fmla="*/ 492588 h 1911395"/>
              <a:gd name="connsiteX5027" fmla="*/ 481191 w 3172727"/>
              <a:gd name="connsiteY5027" fmla="*/ 490725 h 1911395"/>
              <a:gd name="connsiteX5028" fmla="*/ 481191 w 3172727"/>
              <a:gd name="connsiteY5028" fmla="*/ 487328 h 1911395"/>
              <a:gd name="connsiteX5029" fmla="*/ 478123 w 3172727"/>
              <a:gd name="connsiteY5029" fmla="*/ 487328 h 1911395"/>
              <a:gd name="connsiteX5030" fmla="*/ 474178 w 3172727"/>
              <a:gd name="connsiteY5030" fmla="*/ 492698 h 1911395"/>
              <a:gd name="connsiteX5031" fmla="*/ 470671 w 3172727"/>
              <a:gd name="connsiteY5031" fmla="*/ 495218 h 1911395"/>
              <a:gd name="connsiteX5032" fmla="*/ 470890 w 3172727"/>
              <a:gd name="connsiteY5032" fmla="*/ 498615 h 1911395"/>
              <a:gd name="connsiteX5033" fmla="*/ 473959 w 3172727"/>
              <a:gd name="connsiteY5033" fmla="*/ 500150 h 1911395"/>
              <a:gd name="connsiteX5034" fmla="*/ 471548 w 3172727"/>
              <a:gd name="connsiteY5034" fmla="*/ 502012 h 1911395"/>
              <a:gd name="connsiteX5035" fmla="*/ 469685 w 3172727"/>
              <a:gd name="connsiteY5035" fmla="*/ 505848 h 1911395"/>
              <a:gd name="connsiteX5036" fmla="*/ 464425 w 3172727"/>
              <a:gd name="connsiteY5036" fmla="*/ 505848 h 1911395"/>
              <a:gd name="connsiteX5037" fmla="*/ 461466 w 3172727"/>
              <a:gd name="connsiteY5037" fmla="*/ 508368 h 1911395"/>
              <a:gd name="connsiteX5038" fmla="*/ 460808 w 3172727"/>
              <a:gd name="connsiteY5038" fmla="*/ 511218 h 1911395"/>
              <a:gd name="connsiteX5039" fmla="*/ 456425 w 3172727"/>
              <a:gd name="connsiteY5039" fmla="*/ 512752 h 1911395"/>
              <a:gd name="connsiteX5040" fmla="*/ 453685 w 3172727"/>
              <a:gd name="connsiteY5040" fmla="*/ 515491 h 1911395"/>
              <a:gd name="connsiteX5041" fmla="*/ 452699 w 3172727"/>
              <a:gd name="connsiteY5041" fmla="*/ 522176 h 1911395"/>
              <a:gd name="connsiteX5042" fmla="*/ 454014 w 3172727"/>
              <a:gd name="connsiteY5042" fmla="*/ 523710 h 1911395"/>
              <a:gd name="connsiteX5043" fmla="*/ 456863 w 3172727"/>
              <a:gd name="connsiteY5043" fmla="*/ 524258 h 1911395"/>
              <a:gd name="connsiteX5044" fmla="*/ 453356 w 3172727"/>
              <a:gd name="connsiteY5044" fmla="*/ 527656 h 1911395"/>
              <a:gd name="connsiteX5045" fmla="*/ 446233 w 3172727"/>
              <a:gd name="connsiteY5045" fmla="*/ 527656 h 1911395"/>
              <a:gd name="connsiteX5046" fmla="*/ 443603 w 3172727"/>
              <a:gd name="connsiteY5046" fmla="*/ 529847 h 1911395"/>
              <a:gd name="connsiteX5047" fmla="*/ 442617 w 3172727"/>
              <a:gd name="connsiteY5047" fmla="*/ 536094 h 1911395"/>
              <a:gd name="connsiteX5048" fmla="*/ 443275 w 3172727"/>
              <a:gd name="connsiteY5048" fmla="*/ 539710 h 1911395"/>
              <a:gd name="connsiteX5049" fmla="*/ 445576 w 3172727"/>
              <a:gd name="connsiteY5049" fmla="*/ 539710 h 1911395"/>
              <a:gd name="connsiteX5050" fmla="*/ 449083 w 3172727"/>
              <a:gd name="connsiteY5050" fmla="*/ 539162 h 1911395"/>
              <a:gd name="connsiteX5051" fmla="*/ 450507 w 3172727"/>
              <a:gd name="connsiteY5051" fmla="*/ 541135 h 1911395"/>
              <a:gd name="connsiteX5052" fmla="*/ 449740 w 3172727"/>
              <a:gd name="connsiteY5052" fmla="*/ 543545 h 1911395"/>
              <a:gd name="connsiteX5053" fmla="*/ 450288 w 3172727"/>
              <a:gd name="connsiteY5053" fmla="*/ 547600 h 1911395"/>
              <a:gd name="connsiteX5054" fmla="*/ 447110 w 3172727"/>
              <a:gd name="connsiteY5054" fmla="*/ 550230 h 1911395"/>
              <a:gd name="connsiteX5055" fmla="*/ 444151 w 3172727"/>
              <a:gd name="connsiteY5055" fmla="*/ 549244 h 1911395"/>
              <a:gd name="connsiteX5056" fmla="*/ 438453 w 3172727"/>
              <a:gd name="connsiteY5056" fmla="*/ 547929 h 1911395"/>
              <a:gd name="connsiteX5057" fmla="*/ 433302 w 3172727"/>
              <a:gd name="connsiteY5057" fmla="*/ 550669 h 1911395"/>
              <a:gd name="connsiteX5058" fmla="*/ 431987 w 3172727"/>
              <a:gd name="connsiteY5058" fmla="*/ 553956 h 1911395"/>
              <a:gd name="connsiteX5059" fmla="*/ 431987 w 3172727"/>
              <a:gd name="connsiteY5059" fmla="*/ 557353 h 1911395"/>
              <a:gd name="connsiteX5060" fmla="*/ 430015 w 3172727"/>
              <a:gd name="connsiteY5060" fmla="*/ 561408 h 1911395"/>
              <a:gd name="connsiteX5061" fmla="*/ 425631 w 3172727"/>
              <a:gd name="connsiteY5061" fmla="*/ 565024 h 1911395"/>
              <a:gd name="connsiteX5062" fmla="*/ 422234 w 3172727"/>
              <a:gd name="connsiteY5062" fmla="*/ 563161 h 1911395"/>
              <a:gd name="connsiteX5063" fmla="*/ 419714 w 3172727"/>
              <a:gd name="connsiteY5063" fmla="*/ 559983 h 1911395"/>
              <a:gd name="connsiteX5064" fmla="*/ 418508 w 3172727"/>
              <a:gd name="connsiteY5064" fmla="*/ 556696 h 1911395"/>
              <a:gd name="connsiteX5065" fmla="*/ 416645 w 3172727"/>
              <a:gd name="connsiteY5065" fmla="*/ 557682 h 1911395"/>
              <a:gd name="connsiteX5066" fmla="*/ 415330 w 3172727"/>
              <a:gd name="connsiteY5066" fmla="*/ 563819 h 1911395"/>
              <a:gd name="connsiteX5067" fmla="*/ 416317 w 3172727"/>
              <a:gd name="connsiteY5067" fmla="*/ 569079 h 1911395"/>
              <a:gd name="connsiteX5068" fmla="*/ 420590 w 3172727"/>
              <a:gd name="connsiteY5068" fmla="*/ 572586 h 1911395"/>
              <a:gd name="connsiteX5069" fmla="*/ 423659 w 3172727"/>
              <a:gd name="connsiteY5069" fmla="*/ 571599 h 1911395"/>
              <a:gd name="connsiteX5070" fmla="*/ 425193 w 3172727"/>
              <a:gd name="connsiteY5070" fmla="*/ 572257 h 1911395"/>
              <a:gd name="connsiteX5071" fmla="*/ 425412 w 3172727"/>
              <a:gd name="connsiteY5071" fmla="*/ 575435 h 1911395"/>
              <a:gd name="connsiteX5072" fmla="*/ 423220 w 3172727"/>
              <a:gd name="connsiteY5072" fmla="*/ 580476 h 1911395"/>
              <a:gd name="connsiteX5073" fmla="*/ 423878 w 3172727"/>
              <a:gd name="connsiteY5073" fmla="*/ 582777 h 1911395"/>
              <a:gd name="connsiteX5074" fmla="*/ 426837 w 3172727"/>
              <a:gd name="connsiteY5074" fmla="*/ 584311 h 1911395"/>
              <a:gd name="connsiteX5075" fmla="*/ 429248 w 3172727"/>
              <a:gd name="connsiteY5075" fmla="*/ 581462 h 1911395"/>
              <a:gd name="connsiteX5076" fmla="*/ 431330 w 3172727"/>
              <a:gd name="connsiteY5076" fmla="*/ 581462 h 1911395"/>
              <a:gd name="connsiteX5077" fmla="*/ 433193 w 3172727"/>
              <a:gd name="connsiteY5077" fmla="*/ 582887 h 1911395"/>
              <a:gd name="connsiteX5078" fmla="*/ 438014 w 3172727"/>
              <a:gd name="connsiteY5078" fmla="*/ 582887 h 1911395"/>
              <a:gd name="connsiteX5079" fmla="*/ 441083 w 3172727"/>
              <a:gd name="connsiteY5079" fmla="*/ 580914 h 1911395"/>
              <a:gd name="connsiteX5080" fmla="*/ 442507 w 3172727"/>
              <a:gd name="connsiteY5080" fmla="*/ 582120 h 1911395"/>
              <a:gd name="connsiteX5081" fmla="*/ 440864 w 3172727"/>
              <a:gd name="connsiteY5081" fmla="*/ 585407 h 1911395"/>
              <a:gd name="connsiteX5082" fmla="*/ 437138 w 3172727"/>
              <a:gd name="connsiteY5082" fmla="*/ 586284 h 1911395"/>
              <a:gd name="connsiteX5083" fmla="*/ 431439 w 3172727"/>
              <a:gd name="connsiteY5083" fmla="*/ 586284 h 1911395"/>
              <a:gd name="connsiteX5084" fmla="*/ 429248 w 3172727"/>
              <a:gd name="connsiteY5084" fmla="*/ 589024 h 1911395"/>
              <a:gd name="connsiteX5085" fmla="*/ 426508 w 3172727"/>
              <a:gd name="connsiteY5085" fmla="*/ 587928 h 1911395"/>
              <a:gd name="connsiteX5086" fmla="*/ 424755 w 3172727"/>
              <a:gd name="connsiteY5086" fmla="*/ 590996 h 1911395"/>
              <a:gd name="connsiteX5087" fmla="*/ 426289 w 3172727"/>
              <a:gd name="connsiteY5087" fmla="*/ 596037 h 1911395"/>
              <a:gd name="connsiteX5088" fmla="*/ 430015 w 3172727"/>
              <a:gd name="connsiteY5088" fmla="*/ 598119 h 1911395"/>
              <a:gd name="connsiteX5089" fmla="*/ 433193 w 3172727"/>
              <a:gd name="connsiteY5089" fmla="*/ 598777 h 1911395"/>
              <a:gd name="connsiteX5090" fmla="*/ 436371 w 3172727"/>
              <a:gd name="connsiteY5090" fmla="*/ 597462 h 1911395"/>
              <a:gd name="connsiteX5091" fmla="*/ 437905 w 3172727"/>
              <a:gd name="connsiteY5091" fmla="*/ 598886 h 1911395"/>
              <a:gd name="connsiteX5092" fmla="*/ 436809 w 3172727"/>
              <a:gd name="connsiteY5092" fmla="*/ 600749 h 1911395"/>
              <a:gd name="connsiteX5093" fmla="*/ 431549 w 3172727"/>
              <a:gd name="connsiteY5093" fmla="*/ 603051 h 1911395"/>
              <a:gd name="connsiteX5094" fmla="*/ 425851 w 3172727"/>
              <a:gd name="connsiteY5094" fmla="*/ 602831 h 1911395"/>
              <a:gd name="connsiteX5095" fmla="*/ 423111 w 3172727"/>
              <a:gd name="connsiteY5095" fmla="*/ 604804 h 1911395"/>
              <a:gd name="connsiteX5096" fmla="*/ 422672 w 3172727"/>
              <a:gd name="connsiteY5096" fmla="*/ 607434 h 1911395"/>
              <a:gd name="connsiteX5097" fmla="*/ 424974 w 3172727"/>
              <a:gd name="connsiteY5097" fmla="*/ 609078 h 1911395"/>
              <a:gd name="connsiteX5098" fmla="*/ 429138 w 3172727"/>
              <a:gd name="connsiteY5098" fmla="*/ 608420 h 1911395"/>
              <a:gd name="connsiteX5099" fmla="*/ 433960 w 3172727"/>
              <a:gd name="connsiteY5099" fmla="*/ 608859 h 1911395"/>
              <a:gd name="connsiteX5100" fmla="*/ 433960 w 3172727"/>
              <a:gd name="connsiteY5100" fmla="*/ 610502 h 1911395"/>
              <a:gd name="connsiteX5101" fmla="*/ 431001 w 3172727"/>
              <a:gd name="connsiteY5101" fmla="*/ 611598 h 1911395"/>
              <a:gd name="connsiteX5102" fmla="*/ 426179 w 3172727"/>
              <a:gd name="connsiteY5102" fmla="*/ 612365 h 1911395"/>
              <a:gd name="connsiteX5103" fmla="*/ 426398 w 3172727"/>
              <a:gd name="connsiteY5103" fmla="*/ 614886 h 1911395"/>
              <a:gd name="connsiteX5104" fmla="*/ 427933 w 3172727"/>
              <a:gd name="connsiteY5104" fmla="*/ 615872 h 1911395"/>
              <a:gd name="connsiteX5105" fmla="*/ 433850 w 3172727"/>
              <a:gd name="connsiteY5105" fmla="*/ 616639 h 1911395"/>
              <a:gd name="connsiteX5106" fmla="*/ 440535 w 3172727"/>
              <a:gd name="connsiteY5106" fmla="*/ 620913 h 1911395"/>
              <a:gd name="connsiteX5107" fmla="*/ 444371 w 3172727"/>
              <a:gd name="connsiteY5107" fmla="*/ 622338 h 1911395"/>
              <a:gd name="connsiteX5108" fmla="*/ 444371 w 3172727"/>
              <a:gd name="connsiteY5108" fmla="*/ 623762 h 1911395"/>
              <a:gd name="connsiteX5109" fmla="*/ 444809 w 3172727"/>
              <a:gd name="connsiteY5109" fmla="*/ 626831 h 1911395"/>
              <a:gd name="connsiteX5110" fmla="*/ 441631 w 3172727"/>
              <a:gd name="connsiteY5110" fmla="*/ 623214 h 1911395"/>
              <a:gd name="connsiteX5111" fmla="*/ 436809 w 3172727"/>
              <a:gd name="connsiteY5111" fmla="*/ 621132 h 1911395"/>
              <a:gd name="connsiteX5112" fmla="*/ 432535 w 3172727"/>
              <a:gd name="connsiteY5112" fmla="*/ 620913 h 1911395"/>
              <a:gd name="connsiteX5113" fmla="*/ 428590 w 3172727"/>
              <a:gd name="connsiteY5113" fmla="*/ 618502 h 1911395"/>
              <a:gd name="connsiteX5114" fmla="*/ 424426 w 3172727"/>
              <a:gd name="connsiteY5114" fmla="*/ 618502 h 1911395"/>
              <a:gd name="connsiteX5115" fmla="*/ 421686 w 3172727"/>
              <a:gd name="connsiteY5115" fmla="*/ 621132 h 1911395"/>
              <a:gd name="connsiteX5116" fmla="*/ 420919 w 3172727"/>
              <a:gd name="connsiteY5116" fmla="*/ 624310 h 1911395"/>
              <a:gd name="connsiteX5117" fmla="*/ 419056 w 3172727"/>
              <a:gd name="connsiteY5117" fmla="*/ 626064 h 1911395"/>
              <a:gd name="connsiteX5118" fmla="*/ 419275 w 3172727"/>
              <a:gd name="connsiteY5118" fmla="*/ 628694 h 1911395"/>
              <a:gd name="connsiteX5119" fmla="*/ 421029 w 3172727"/>
              <a:gd name="connsiteY5119" fmla="*/ 630776 h 1911395"/>
              <a:gd name="connsiteX5120" fmla="*/ 420371 w 3172727"/>
              <a:gd name="connsiteY5120" fmla="*/ 632967 h 1911395"/>
              <a:gd name="connsiteX5121" fmla="*/ 418070 w 3172727"/>
              <a:gd name="connsiteY5121" fmla="*/ 633844 h 1911395"/>
              <a:gd name="connsiteX5122" fmla="*/ 415878 w 3172727"/>
              <a:gd name="connsiteY5122" fmla="*/ 633406 h 1911395"/>
              <a:gd name="connsiteX5123" fmla="*/ 413139 w 3172727"/>
              <a:gd name="connsiteY5123" fmla="*/ 636913 h 1911395"/>
              <a:gd name="connsiteX5124" fmla="*/ 411714 w 3172727"/>
              <a:gd name="connsiteY5124" fmla="*/ 640748 h 1911395"/>
              <a:gd name="connsiteX5125" fmla="*/ 412481 w 3172727"/>
              <a:gd name="connsiteY5125" fmla="*/ 642501 h 1911395"/>
              <a:gd name="connsiteX5126" fmla="*/ 411056 w 3172727"/>
              <a:gd name="connsiteY5126" fmla="*/ 644474 h 1911395"/>
              <a:gd name="connsiteX5127" fmla="*/ 407111 w 3172727"/>
              <a:gd name="connsiteY5127" fmla="*/ 645570 h 1911395"/>
              <a:gd name="connsiteX5128" fmla="*/ 406892 w 3172727"/>
              <a:gd name="connsiteY5128" fmla="*/ 647104 h 1911395"/>
              <a:gd name="connsiteX5129" fmla="*/ 412152 w 3172727"/>
              <a:gd name="connsiteY5129" fmla="*/ 652364 h 1911395"/>
              <a:gd name="connsiteX5130" fmla="*/ 416536 w 3172727"/>
              <a:gd name="connsiteY5130" fmla="*/ 654665 h 1911395"/>
              <a:gd name="connsiteX5131" fmla="*/ 418508 w 3172727"/>
              <a:gd name="connsiteY5131" fmla="*/ 653350 h 1911395"/>
              <a:gd name="connsiteX5132" fmla="*/ 419714 w 3172727"/>
              <a:gd name="connsiteY5132" fmla="*/ 650611 h 1911395"/>
              <a:gd name="connsiteX5133" fmla="*/ 423001 w 3172727"/>
              <a:gd name="connsiteY5133" fmla="*/ 648748 h 1911395"/>
              <a:gd name="connsiteX5134" fmla="*/ 429138 w 3172727"/>
              <a:gd name="connsiteY5134" fmla="*/ 643816 h 1911395"/>
              <a:gd name="connsiteX5135" fmla="*/ 433960 w 3172727"/>
              <a:gd name="connsiteY5135" fmla="*/ 642063 h 1911395"/>
              <a:gd name="connsiteX5136" fmla="*/ 438891 w 3172727"/>
              <a:gd name="connsiteY5136" fmla="*/ 642611 h 1911395"/>
              <a:gd name="connsiteX5137" fmla="*/ 441192 w 3172727"/>
              <a:gd name="connsiteY5137" fmla="*/ 644693 h 1911395"/>
              <a:gd name="connsiteX5138" fmla="*/ 440973 w 3172727"/>
              <a:gd name="connsiteY5138" fmla="*/ 646994 h 1911395"/>
              <a:gd name="connsiteX5139" fmla="*/ 438891 w 3172727"/>
              <a:gd name="connsiteY5139" fmla="*/ 647214 h 1911395"/>
              <a:gd name="connsiteX5140" fmla="*/ 435932 w 3172727"/>
              <a:gd name="connsiteY5140" fmla="*/ 644803 h 1911395"/>
              <a:gd name="connsiteX5141" fmla="*/ 433193 w 3172727"/>
              <a:gd name="connsiteY5141" fmla="*/ 644803 h 1911395"/>
              <a:gd name="connsiteX5142" fmla="*/ 431549 w 3172727"/>
              <a:gd name="connsiteY5142" fmla="*/ 647542 h 1911395"/>
              <a:gd name="connsiteX5143" fmla="*/ 425083 w 3172727"/>
              <a:gd name="connsiteY5143" fmla="*/ 651378 h 1911395"/>
              <a:gd name="connsiteX5144" fmla="*/ 422453 w 3172727"/>
              <a:gd name="connsiteY5144" fmla="*/ 655323 h 1911395"/>
              <a:gd name="connsiteX5145" fmla="*/ 421467 w 3172727"/>
              <a:gd name="connsiteY5145" fmla="*/ 659487 h 1911395"/>
              <a:gd name="connsiteX5146" fmla="*/ 422782 w 3172727"/>
              <a:gd name="connsiteY5146" fmla="*/ 663542 h 1911395"/>
              <a:gd name="connsiteX5147" fmla="*/ 421686 w 3172727"/>
              <a:gd name="connsiteY5147" fmla="*/ 665405 h 1911395"/>
              <a:gd name="connsiteX5148" fmla="*/ 421357 w 3172727"/>
              <a:gd name="connsiteY5148" fmla="*/ 667706 h 1911395"/>
              <a:gd name="connsiteX5149" fmla="*/ 421357 w 3172727"/>
              <a:gd name="connsiteY5149" fmla="*/ 667706 h 1911395"/>
              <a:gd name="connsiteX5150" fmla="*/ 443494 w 3172727"/>
              <a:gd name="connsiteY5150" fmla="*/ 798004 h 1911395"/>
              <a:gd name="connsiteX5151" fmla="*/ 445357 w 3172727"/>
              <a:gd name="connsiteY5151" fmla="*/ 798880 h 1911395"/>
              <a:gd name="connsiteX5152" fmla="*/ 445686 w 3172727"/>
              <a:gd name="connsiteY5152" fmla="*/ 796141 h 1911395"/>
              <a:gd name="connsiteX5153" fmla="*/ 443384 w 3172727"/>
              <a:gd name="connsiteY5153" fmla="*/ 793182 h 1911395"/>
              <a:gd name="connsiteX5154" fmla="*/ 445686 w 3172727"/>
              <a:gd name="connsiteY5154" fmla="*/ 789346 h 1911395"/>
              <a:gd name="connsiteX5155" fmla="*/ 444151 w 3172727"/>
              <a:gd name="connsiteY5155" fmla="*/ 785730 h 1911395"/>
              <a:gd name="connsiteX5156" fmla="*/ 438782 w 3172727"/>
              <a:gd name="connsiteY5156" fmla="*/ 783977 h 1911395"/>
              <a:gd name="connsiteX5157" fmla="*/ 437795 w 3172727"/>
              <a:gd name="connsiteY5157" fmla="*/ 780799 h 1911395"/>
              <a:gd name="connsiteX5158" fmla="*/ 434617 w 3172727"/>
              <a:gd name="connsiteY5158" fmla="*/ 779045 h 1911395"/>
              <a:gd name="connsiteX5159" fmla="*/ 429029 w 3172727"/>
              <a:gd name="connsiteY5159" fmla="*/ 779593 h 1911395"/>
              <a:gd name="connsiteX5160" fmla="*/ 425741 w 3172727"/>
              <a:gd name="connsiteY5160" fmla="*/ 782881 h 1911395"/>
              <a:gd name="connsiteX5161" fmla="*/ 426398 w 3172727"/>
              <a:gd name="connsiteY5161" fmla="*/ 785511 h 1911395"/>
              <a:gd name="connsiteX5162" fmla="*/ 429686 w 3172727"/>
              <a:gd name="connsiteY5162" fmla="*/ 787264 h 1911395"/>
              <a:gd name="connsiteX5163" fmla="*/ 432097 w 3172727"/>
              <a:gd name="connsiteY5163" fmla="*/ 786388 h 1911395"/>
              <a:gd name="connsiteX5164" fmla="*/ 435603 w 3172727"/>
              <a:gd name="connsiteY5164" fmla="*/ 787812 h 1911395"/>
              <a:gd name="connsiteX5165" fmla="*/ 435932 w 3172727"/>
              <a:gd name="connsiteY5165" fmla="*/ 792196 h 1911395"/>
              <a:gd name="connsiteX5166" fmla="*/ 439877 w 3172727"/>
              <a:gd name="connsiteY5166" fmla="*/ 793072 h 1911395"/>
              <a:gd name="connsiteX5167" fmla="*/ 443384 w 3172727"/>
              <a:gd name="connsiteY5167" fmla="*/ 798113 h 1911395"/>
              <a:gd name="connsiteX5168" fmla="*/ 443384 w 3172727"/>
              <a:gd name="connsiteY5168" fmla="*/ 798113 h 1911395"/>
              <a:gd name="connsiteX5169" fmla="*/ 529847 w 3172727"/>
              <a:gd name="connsiteY5169" fmla="*/ 797456 h 1911395"/>
              <a:gd name="connsiteX5170" fmla="*/ 524697 w 3172727"/>
              <a:gd name="connsiteY5170" fmla="*/ 793620 h 1911395"/>
              <a:gd name="connsiteX5171" fmla="*/ 521957 w 3172727"/>
              <a:gd name="connsiteY5171" fmla="*/ 795045 h 1911395"/>
              <a:gd name="connsiteX5172" fmla="*/ 518122 w 3172727"/>
              <a:gd name="connsiteY5172" fmla="*/ 793949 h 1911395"/>
              <a:gd name="connsiteX5173" fmla="*/ 514615 w 3172727"/>
              <a:gd name="connsiteY5173" fmla="*/ 787703 h 1911395"/>
              <a:gd name="connsiteX5174" fmla="*/ 509793 w 3172727"/>
              <a:gd name="connsiteY5174" fmla="*/ 787703 h 1911395"/>
              <a:gd name="connsiteX5175" fmla="*/ 501793 w 3172727"/>
              <a:gd name="connsiteY5175" fmla="*/ 781456 h 1911395"/>
              <a:gd name="connsiteX5176" fmla="*/ 499054 w 3172727"/>
              <a:gd name="connsiteY5176" fmla="*/ 776634 h 1911395"/>
              <a:gd name="connsiteX5177" fmla="*/ 493794 w 3172727"/>
              <a:gd name="connsiteY5177" fmla="*/ 776634 h 1911395"/>
              <a:gd name="connsiteX5178" fmla="*/ 487876 w 3172727"/>
              <a:gd name="connsiteY5178" fmla="*/ 766224 h 1911395"/>
              <a:gd name="connsiteX5179" fmla="*/ 479547 w 3172727"/>
              <a:gd name="connsiteY5179" fmla="*/ 756142 h 1911395"/>
              <a:gd name="connsiteX5180" fmla="*/ 476369 w 3172727"/>
              <a:gd name="connsiteY5180" fmla="*/ 745731 h 1911395"/>
              <a:gd name="connsiteX5181" fmla="*/ 471876 w 3172727"/>
              <a:gd name="connsiteY5181" fmla="*/ 738060 h 1911395"/>
              <a:gd name="connsiteX5182" fmla="*/ 471548 w 3172727"/>
              <a:gd name="connsiteY5182" fmla="*/ 726225 h 1911395"/>
              <a:gd name="connsiteX5183" fmla="*/ 468041 w 3172727"/>
              <a:gd name="connsiteY5183" fmla="*/ 719321 h 1911395"/>
              <a:gd name="connsiteX5184" fmla="*/ 465959 w 3172727"/>
              <a:gd name="connsiteY5184" fmla="*/ 706171 h 1911395"/>
              <a:gd name="connsiteX5185" fmla="*/ 464863 w 3172727"/>
              <a:gd name="connsiteY5185" fmla="*/ 702993 h 1911395"/>
              <a:gd name="connsiteX5186" fmla="*/ 467055 w 3172727"/>
              <a:gd name="connsiteY5186" fmla="*/ 698938 h 1911395"/>
              <a:gd name="connsiteX5187" fmla="*/ 466507 w 3172727"/>
              <a:gd name="connsiteY5187" fmla="*/ 695979 h 1911395"/>
              <a:gd name="connsiteX5188" fmla="*/ 462342 w 3172727"/>
              <a:gd name="connsiteY5188" fmla="*/ 694993 h 1911395"/>
              <a:gd name="connsiteX5189" fmla="*/ 458726 w 3172727"/>
              <a:gd name="connsiteY5189" fmla="*/ 696746 h 1911395"/>
              <a:gd name="connsiteX5190" fmla="*/ 455767 w 3172727"/>
              <a:gd name="connsiteY5190" fmla="*/ 694445 h 1911395"/>
              <a:gd name="connsiteX5191" fmla="*/ 456863 w 3172727"/>
              <a:gd name="connsiteY5191" fmla="*/ 692911 h 1911395"/>
              <a:gd name="connsiteX5192" fmla="*/ 463438 w 3172727"/>
              <a:gd name="connsiteY5192" fmla="*/ 693459 h 1911395"/>
              <a:gd name="connsiteX5193" fmla="*/ 468808 w 3172727"/>
              <a:gd name="connsiteY5193" fmla="*/ 690171 h 1911395"/>
              <a:gd name="connsiteX5194" fmla="*/ 469685 w 3172727"/>
              <a:gd name="connsiteY5194" fmla="*/ 680966 h 1911395"/>
              <a:gd name="connsiteX5195" fmla="*/ 468699 w 3172727"/>
              <a:gd name="connsiteY5195" fmla="*/ 676802 h 1911395"/>
              <a:gd name="connsiteX5196" fmla="*/ 464534 w 3172727"/>
              <a:gd name="connsiteY5196" fmla="*/ 677678 h 1911395"/>
              <a:gd name="connsiteX5197" fmla="*/ 460151 w 3172727"/>
              <a:gd name="connsiteY5197" fmla="*/ 678884 h 1911395"/>
              <a:gd name="connsiteX5198" fmla="*/ 461904 w 3172727"/>
              <a:gd name="connsiteY5198" fmla="*/ 676802 h 1911395"/>
              <a:gd name="connsiteX5199" fmla="*/ 468260 w 3172727"/>
              <a:gd name="connsiteY5199" fmla="*/ 674391 h 1911395"/>
              <a:gd name="connsiteX5200" fmla="*/ 469465 w 3172727"/>
              <a:gd name="connsiteY5200" fmla="*/ 671651 h 1911395"/>
              <a:gd name="connsiteX5201" fmla="*/ 467603 w 3172727"/>
              <a:gd name="connsiteY5201" fmla="*/ 669569 h 1911395"/>
              <a:gd name="connsiteX5202" fmla="*/ 458726 w 3172727"/>
              <a:gd name="connsiteY5202" fmla="*/ 669569 h 1911395"/>
              <a:gd name="connsiteX5203" fmla="*/ 447110 w 3172727"/>
              <a:gd name="connsiteY5203" fmla="*/ 667816 h 1911395"/>
              <a:gd name="connsiteX5204" fmla="*/ 442617 w 3172727"/>
              <a:gd name="connsiteY5204" fmla="*/ 664857 h 1911395"/>
              <a:gd name="connsiteX5205" fmla="*/ 438782 w 3172727"/>
              <a:gd name="connsiteY5205" fmla="*/ 664857 h 1911395"/>
              <a:gd name="connsiteX5206" fmla="*/ 430234 w 3172727"/>
              <a:gd name="connsiteY5206" fmla="*/ 670446 h 1911395"/>
              <a:gd name="connsiteX5207" fmla="*/ 422125 w 3172727"/>
              <a:gd name="connsiteY5207" fmla="*/ 670446 h 1911395"/>
              <a:gd name="connsiteX5208" fmla="*/ 419166 w 3172727"/>
              <a:gd name="connsiteY5208" fmla="*/ 672857 h 1911395"/>
              <a:gd name="connsiteX5209" fmla="*/ 412919 w 3172727"/>
              <a:gd name="connsiteY5209" fmla="*/ 677350 h 1911395"/>
              <a:gd name="connsiteX5210" fmla="*/ 412371 w 3172727"/>
              <a:gd name="connsiteY5210" fmla="*/ 682719 h 1911395"/>
              <a:gd name="connsiteX5211" fmla="*/ 410837 w 3172727"/>
              <a:gd name="connsiteY5211" fmla="*/ 685897 h 1911395"/>
              <a:gd name="connsiteX5212" fmla="*/ 412043 w 3172727"/>
              <a:gd name="connsiteY5212" fmla="*/ 690610 h 1911395"/>
              <a:gd name="connsiteX5213" fmla="*/ 416207 w 3172727"/>
              <a:gd name="connsiteY5213" fmla="*/ 691158 h 1911395"/>
              <a:gd name="connsiteX5214" fmla="*/ 417960 w 3172727"/>
              <a:gd name="connsiteY5214" fmla="*/ 692911 h 1911395"/>
              <a:gd name="connsiteX5215" fmla="*/ 416974 w 3172727"/>
              <a:gd name="connsiteY5215" fmla="*/ 695541 h 1911395"/>
              <a:gd name="connsiteX5216" fmla="*/ 412591 w 3172727"/>
              <a:gd name="connsiteY5216" fmla="*/ 695322 h 1911395"/>
              <a:gd name="connsiteX5217" fmla="*/ 407550 w 3172727"/>
              <a:gd name="connsiteY5217" fmla="*/ 696856 h 1911395"/>
              <a:gd name="connsiteX5218" fmla="*/ 403605 w 3172727"/>
              <a:gd name="connsiteY5218" fmla="*/ 703760 h 1911395"/>
              <a:gd name="connsiteX5219" fmla="*/ 403276 w 3172727"/>
              <a:gd name="connsiteY5219" fmla="*/ 709130 h 1911395"/>
              <a:gd name="connsiteX5220" fmla="*/ 405577 w 3172727"/>
              <a:gd name="connsiteY5220" fmla="*/ 711760 h 1911395"/>
              <a:gd name="connsiteX5221" fmla="*/ 409413 w 3172727"/>
              <a:gd name="connsiteY5221" fmla="*/ 710554 h 1911395"/>
              <a:gd name="connsiteX5222" fmla="*/ 415440 w 3172727"/>
              <a:gd name="connsiteY5222" fmla="*/ 707267 h 1911395"/>
              <a:gd name="connsiteX5223" fmla="*/ 416426 w 3172727"/>
              <a:gd name="connsiteY5223" fmla="*/ 709349 h 1911395"/>
              <a:gd name="connsiteX5224" fmla="*/ 412043 w 3172727"/>
              <a:gd name="connsiteY5224" fmla="*/ 713184 h 1911395"/>
              <a:gd name="connsiteX5225" fmla="*/ 411166 w 3172727"/>
              <a:gd name="connsiteY5225" fmla="*/ 717129 h 1911395"/>
              <a:gd name="connsiteX5226" fmla="*/ 413796 w 3172727"/>
              <a:gd name="connsiteY5226" fmla="*/ 717129 h 1911395"/>
              <a:gd name="connsiteX5227" fmla="*/ 416974 w 3172727"/>
              <a:gd name="connsiteY5227" fmla="*/ 713294 h 1911395"/>
              <a:gd name="connsiteX5228" fmla="*/ 420042 w 3172727"/>
              <a:gd name="connsiteY5228" fmla="*/ 712417 h 1911395"/>
              <a:gd name="connsiteX5229" fmla="*/ 421138 w 3172727"/>
              <a:gd name="connsiteY5229" fmla="*/ 714499 h 1911395"/>
              <a:gd name="connsiteX5230" fmla="*/ 417303 w 3172727"/>
              <a:gd name="connsiteY5230" fmla="*/ 718006 h 1911395"/>
              <a:gd name="connsiteX5231" fmla="*/ 416426 w 3172727"/>
              <a:gd name="connsiteY5231" fmla="*/ 721513 h 1911395"/>
              <a:gd name="connsiteX5232" fmla="*/ 419933 w 3172727"/>
              <a:gd name="connsiteY5232" fmla="*/ 725348 h 1911395"/>
              <a:gd name="connsiteX5233" fmla="*/ 424755 w 3172727"/>
              <a:gd name="connsiteY5233" fmla="*/ 725348 h 1911395"/>
              <a:gd name="connsiteX5234" fmla="*/ 422015 w 3172727"/>
              <a:gd name="connsiteY5234" fmla="*/ 726882 h 1911395"/>
              <a:gd name="connsiteX5235" fmla="*/ 418728 w 3172727"/>
              <a:gd name="connsiteY5235" fmla="*/ 727102 h 1911395"/>
              <a:gd name="connsiteX5236" fmla="*/ 415659 w 3172727"/>
              <a:gd name="connsiteY5236" fmla="*/ 730060 h 1911395"/>
              <a:gd name="connsiteX5237" fmla="*/ 415659 w 3172727"/>
              <a:gd name="connsiteY5237" fmla="*/ 733348 h 1911395"/>
              <a:gd name="connsiteX5238" fmla="*/ 418399 w 3172727"/>
              <a:gd name="connsiteY5238" fmla="*/ 738170 h 1911395"/>
              <a:gd name="connsiteX5239" fmla="*/ 416317 w 3172727"/>
              <a:gd name="connsiteY5239" fmla="*/ 739923 h 1911395"/>
              <a:gd name="connsiteX5240" fmla="*/ 413906 w 3172727"/>
              <a:gd name="connsiteY5240" fmla="*/ 738718 h 1911395"/>
              <a:gd name="connsiteX5241" fmla="*/ 409522 w 3172727"/>
              <a:gd name="connsiteY5241" fmla="*/ 739923 h 1911395"/>
              <a:gd name="connsiteX5242" fmla="*/ 406016 w 3172727"/>
              <a:gd name="connsiteY5242" fmla="*/ 738060 h 1911395"/>
              <a:gd name="connsiteX5243" fmla="*/ 402837 w 3172727"/>
              <a:gd name="connsiteY5243" fmla="*/ 738389 h 1911395"/>
              <a:gd name="connsiteX5244" fmla="*/ 398673 w 3172727"/>
              <a:gd name="connsiteY5244" fmla="*/ 743649 h 1911395"/>
              <a:gd name="connsiteX5245" fmla="*/ 398893 w 3172727"/>
              <a:gd name="connsiteY5245" fmla="*/ 748471 h 1911395"/>
              <a:gd name="connsiteX5246" fmla="*/ 400317 w 3172727"/>
              <a:gd name="connsiteY5246" fmla="*/ 754498 h 1911395"/>
              <a:gd name="connsiteX5247" fmla="*/ 399331 w 3172727"/>
              <a:gd name="connsiteY5247" fmla="*/ 759868 h 1911395"/>
              <a:gd name="connsiteX5248" fmla="*/ 400536 w 3172727"/>
              <a:gd name="connsiteY5248" fmla="*/ 764251 h 1911395"/>
              <a:gd name="connsiteX5249" fmla="*/ 407002 w 3172727"/>
              <a:gd name="connsiteY5249" fmla="*/ 769621 h 1911395"/>
              <a:gd name="connsiteX5250" fmla="*/ 407221 w 3172727"/>
              <a:gd name="connsiteY5250" fmla="*/ 772580 h 1911395"/>
              <a:gd name="connsiteX5251" fmla="*/ 413686 w 3172727"/>
              <a:gd name="connsiteY5251" fmla="*/ 777621 h 1911395"/>
              <a:gd name="connsiteX5252" fmla="*/ 418070 w 3172727"/>
              <a:gd name="connsiteY5252" fmla="*/ 779374 h 1911395"/>
              <a:gd name="connsiteX5253" fmla="*/ 420481 w 3172727"/>
              <a:gd name="connsiteY5253" fmla="*/ 777949 h 1911395"/>
              <a:gd name="connsiteX5254" fmla="*/ 424316 w 3172727"/>
              <a:gd name="connsiteY5254" fmla="*/ 776854 h 1911395"/>
              <a:gd name="connsiteX5255" fmla="*/ 428261 w 3172727"/>
              <a:gd name="connsiteY5255" fmla="*/ 770826 h 1911395"/>
              <a:gd name="connsiteX5256" fmla="*/ 426727 w 3172727"/>
              <a:gd name="connsiteY5256" fmla="*/ 764361 h 1911395"/>
              <a:gd name="connsiteX5257" fmla="*/ 427713 w 3172727"/>
              <a:gd name="connsiteY5257" fmla="*/ 759649 h 1911395"/>
              <a:gd name="connsiteX5258" fmla="*/ 430672 w 3172727"/>
              <a:gd name="connsiteY5258" fmla="*/ 755265 h 1911395"/>
              <a:gd name="connsiteX5259" fmla="*/ 428480 w 3172727"/>
              <a:gd name="connsiteY5259" fmla="*/ 760854 h 1911395"/>
              <a:gd name="connsiteX5260" fmla="*/ 428261 w 3172727"/>
              <a:gd name="connsiteY5260" fmla="*/ 764361 h 1911395"/>
              <a:gd name="connsiteX5261" fmla="*/ 430344 w 3172727"/>
              <a:gd name="connsiteY5261" fmla="*/ 767648 h 1911395"/>
              <a:gd name="connsiteX5262" fmla="*/ 432097 w 3172727"/>
              <a:gd name="connsiteY5262" fmla="*/ 773895 h 1911395"/>
              <a:gd name="connsiteX5263" fmla="*/ 435056 w 3172727"/>
              <a:gd name="connsiteY5263" fmla="*/ 774771 h 1911395"/>
              <a:gd name="connsiteX5264" fmla="*/ 438234 w 3172727"/>
              <a:gd name="connsiteY5264" fmla="*/ 772470 h 1911395"/>
              <a:gd name="connsiteX5265" fmla="*/ 438234 w 3172727"/>
              <a:gd name="connsiteY5265" fmla="*/ 769183 h 1911395"/>
              <a:gd name="connsiteX5266" fmla="*/ 440864 w 3172727"/>
              <a:gd name="connsiteY5266" fmla="*/ 764361 h 1911395"/>
              <a:gd name="connsiteX5267" fmla="*/ 442069 w 3172727"/>
              <a:gd name="connsiteY5267" fmla="*/ 766772 h 1911395"/>
              <a:gd name="connsiteX5268" fmla="*/ 441412 w 3172727"/>
              <a:gd name="connsiteY5268" fmla="*/ 768854 h 1911395"/>
              <a:gd name="connsiteX5269" fmla="*/ 441631 w 3172727"/>
              <a:gd name="connsiteY5269" fmla="*/ 773237 h 1911395"/>
              <a:gd name="connsiteX5270" fmla="*/ 446343 w 3172727"/>
              <a:gd name="connsiteY5270" fmla="*/ 780579 h 1911395"/>
              <a:gd name="connsiteX5271" fmla="*/ 451932 w 3172727"/>
              <a:gd name="connsiteY5271" fmla="*/ 783867 h 1911395"/>
              <a:gd name="connsiteX5272" fmla="*/ 455767 w 3172727"/>
              <a:gd name="connsiteY5272" fmla="*/ 783648 h 1911395"/>
              <a:gd name="connsiteX5273" fmla="*/ 459055 w 3172727"/>
              <a:gd name="connsiteY5273" fmla="*/ 781347 h 1911395"/>
              <a:gd name="connsiteX5274" fmla="*/ 461356 w 3172727"/>
              <a:gd name="connsiteY5274" fmla="*/ 782552 h 1911395"/>
              <a:gd name="connsiteX5275" fmla="*/ 460151 w 3172727"/>
              <a:gd name="connsiteY5275" fmla="*/ 784415 h 1911395"/>
              <a:gd name="connsiteX5276" fmla="*/ 457521 w 3172727"/>
              <a:gd name="connsiteY5276" fmla="*/ 784415 h 1911395"/>
              <a:gd name="connsiteX5277" fmla="*/ 455987 w 3172727"/>
              <a:gd name="connsiteY5277" fmla="*/ 787374 h 1911395"/>
              <a:gd name="connsiteX5278" fmla="*/ 452699 w 3172727"/>
              <a:gd name="connsiteY5278" fmla="*/ 789456 h 1911395"/>
              <a:gd name="connsiteX5279" fmla="*/ 451822 w 3172727"/>
              <a:gd name="connsiteY5279" fmla="*/ 792196 h 1911395"/>
              <a:gd name="connsiteX5280" fmla="*/ 456206 w 3172727"/>
              <a:gd name="connsiteY5280" fmla="*/ 796031 h 1911395"/>
              <a:gd name="connsiteX5281" fmla="*/ 456534 w 3172727"/>
              <a:gd name="connsiteY5281" fmla="*/ 799538 h 1911395"/>
              <a:gd name="connsiteX5282" fmla="*/ 453795 w 3172727"/>
              <a:gd name="connsiteY5282" fmla="*/ 799757 h 1911395"/>
              <a:gd name="connsiteX5283" fmla="*/ 451055 w 3172727"/>
              <a:gd name="connsiteY5283" fmla="*/ 798880 h 1911395"/>
              <a:gd name="connsiteX5284" fmla="*/ 451275 w 3172727"/>
              <a:gd name="connsiteY5284" fmla="*/ 801839 h 1911395"/>
              <a:gd name="connsiteX5285" fmla="*/ 453904 w 3172727"/>
              <a:gd name="connsiteY5285" fmla="*/ 804469 h 1911395"/>
              <a:gd name="connsiteX5286" fmla="*/ 461027 w 3172727"/>
              <a:gd name="connsiteY5286" fmla="*/ 805127 h 1911395"/>
              <a:gd name="connsiteX5287" fmla="*/ 465849 w 3172727"/>
              <a:gd name="connsiteY5287" fmla="*/ 807428 h 1911395"/>
              <a:gd name="connsiteX5288" fmla="*/ 470671 w 3172727"/>
              <a:gd name="connsiteY5288" fmla="*/ 806223 h 1911395"/>
              <a:gd name="connsiteX5289" fmla="*/ 476698 w 3172727"/>
              <a:gd name="connsiteY5289" fmla="*/ 808633 h 1911395"/>
              <a:gd name="connsiteX5290" fmla="*/ 476369 w 3172727"/>
              <a:gd name="connsiteY5290" fmla="*/ 804250 h 1911395"/>
              <a:gd name="connsiteX5291" fmla="*/ 479109 w 3172727"/>
              <a:gd name="connsiteY5291" fmla="*/ 805127 h 1911395"/>
              <a:gd name="connsiteX5292" fmla="*/ 480643 w 3172727"/>
              <a:gd name="connsiteY5292" fmla="*/ 808086 h 1911395"/>
              <a:gd name="connsiteX5293" fmla="*/ 482506 w 3172727"/>
              <a:gd name="connsiteY5293" fmla="*/ 814661 h 1911395"/>
              <a:gd name="connsiteX5294" fmla="*/ 486232 w 3172727"/>
              <a:gd name="connsiteY5294" fmla="*/ 817729 h 1911395"/>
              <a:gd name="connsiteX5295" fmla="*/ 489410 w 3172727"/>
              <a:gd name="connsiteY5295" fmla="*/ 817510 h 1911395"/>
              <a:gd name="connsiteX5296" fmla="*/ 492698 w 3172727"/>
              <a:gd name="connsiteY5296" fmla="*/ 813565 h 1911395"/>
              <a:gd name="connsiteX5297" fmla="*/ 491602 w 3172727"/>
              <a:gd name="connsiteY5297" fmla="*/ 808633 h 1911395"/>
              <a:gd name="connsiteX5298" fmla="*/ 485356 w 3172727"/>
              <a:gd name="connsiteY5298" fmla="*/ 805894 h 1911395"/>
              <a:gd name="connsiteX5299" fmla="*/ 483164 w 3172727"/>
              <a:gd name="connsiteY5299" fmla="*/ 804469 h 1911395"/>
              <a:gd name="connsiteX5300" fmla="*/ 485246 w 3172727"/>
              <a:gd name="connsiteY5300" fmla="*/ 803264 h 1911395"/>
              <a:gd name="connsiteX5301" fmla="*/ 488753 w 3172727"/>
              <a:gd name="connsiteY5301" fmla="*/ 804031 h 1911395"/>
              <a:gd name="connsiteX5302" fmla="*/ 493465 w 3172727"/>
              <a:gd name="connsiteY5302" fmla="*/ 806880 h 1911395"/>
              <a:gd name="connsiteX5303" fmla="*/ 495547 w 3172727"/>
              <a:gd name="connsiteY5303" fmla="*/ 810387 h 1911395"/>
              <a:gd name="connsiteX5304" fmla="*/ 497739 w 3172727"/>
              <a:gd name="connsiteY5304" fmla="*/ 815209 h 1911395"/>
              <a:gd name="connsiteX5305" fmla="*/ 499492 w 3172727"/>
              <a:gd name="connsiteY5305" fmla="*/ 814989 h 1911395"/>
              <a:gd name="connsiteX5306" fmla="*/ 500588 w 3172727"/>
              <a:gd name="connsiteY5306" fmla="*/ 810935 h 1911395"/>
              <a:gd name="connsiteX5307" fmla="*/ 502451 w 3172727"/>
              <a:gd name="connsiteY5307" fmla="*/ 810168 h 1911395"/>
              <a:gd name="connsiteX5308" fmla="*/ 505191 w 3172727"/>
              <a:gd name="connsiteY5308" fmla="*/ 814003 h 1911395"/>
              <a:gd name="connsiteX5309" fmla="*/ 510451 w 3172727"/>
              <a:gd name="connsiteY5309" fmla="*/ 816633 h 1911395"/>
              <a:gd name="connsiteX5310" fmla="*/ 513848 w 3172727"/>
              <a:gd name="connsiteY5310" fmla="*/ 816304 h 1911395"/>
              <a:gd name="connsiteX5311" fmla="*/ 513848 w 3172727"/>
              <a:gd name="connsiteY5311" fmla="*/ 813455 h 1911395"/>
              <a:gd name="connsiteX5312" fmla="*/ 509793 w 3172727"/>
              <a:gd name="connsiteY5312" fmla="*/ 810168 h 1911395"/>
              <a:gd name="connsiteX5313" fmla="*/ 509793 w 3172727"/>
              <a:gd name="connsiteY5313" fmla="*/ 808195 h 1911395"/>
              <a:gd name="connsiteX5314" fmla="*/ 511766 w 3172727"/>
              <a:gd name="connsiteY5314" fmla="*/ 807318 h 1911395"/>
              <a:gd name="connsiteX5315" fmla="*/ 516588 w 3172727"/>
              <a:gd name="connsiteY5315" fmla="*/ 809948 h 1911395"/>
              <a:gd name="connsiteX5316" fmla="*/ 518450 w 3172727"/>
              <a:gd name="connsiteY5316" fmla="*/ 812250 h 1911395"/>
              <a:gd name="connsiteX5317" fmla="*/ 519875 w 3172727"/>
              <a:gd name="connsiteY5317" fmla="*/ 812250 h 1911395"/>
              <a:gd name="connsiteX5318" fmla="*/ 521409 w 3172727"/>
              <a:gd name="connsiteY5318" fmla="*/ 816852 h 1911395"/>
              <a:gd name="connsiteX5319" fmla="*/ 524258 w 3172727"/>
              <a:gd name="connsiteY5319" fmla="*/ 818825 h 1911395"/>
              <a:gd name="connsiteX5320" fmla="*/ 526450 w 3172727"/>
              <a:gd name="connsiteY5320" fmla="*/ 817620 h 1911395"/>
              <a:gd name="connsiteX5321" fmla="*/ 527327 w 3172727"/>
              <a:gd name="connsiteY5321" fmla="*/ 813784 h 1911395"/>
              <a:gd name="connsiteX5322" fmla="*/ 525464 w 3172727"/>
              <a:gd name="connsiteY5322" fmla="*/ 810168 h 1911395"/>
              <a:gd name="connsiteX5323" fmla="*/ 522505 w 3172727"/>
              <a:gd name="connsiteY5323" fmla="*/ 809948 h 1911395"/>
              <a:gd name="connsiteX5324" fmla="*/ 520094 w 3172727"/>
              <a:gd name="connsiteY5324" fmla="*/ 807976 h 1911395"/>
              <a:gd name="connsiteX5325" fmla="*/ 520971 w 3172727"/>
              <a:gd name="connsiteY5325" fmla="*/ 806332 h 1911395"/>
              <a:gd name="connsiteX5326" fmla="*/ 523272 w 3172727"/>
              <a:gd name="connsiteY5326" fmla="*/ 807428 h 1911395"/>
              <a:gd name="connsiteX5327" fmla="*/ 526012 w 3172727"/>
              <a:gd name="connsiteY5327" fmla="*/ 807428 h 1911395"/>
              <a:gd name="connsiteX5328" fmla="*/ 529190 w 3172727"/>
              <a:gd name="connsiteY5328" fmla="*/ 803373 h 1911395"/>
              <a:gd name="connsiteX5329" fmla="*/ 530395 w 3172727"/>
              <a:gd name="connsiteY5329" fmla="*/ 800415 h 1911395"/>
              <a:gd name="connsiteX5330" fmla="*/ 530176 w 3172727"/>
              <a:gd name="connsiteY5330" fmla="*/ 797784 h 1911395"/>
              <a:gd name="connsiteX5331" fmla="*/ 530176 w 3172727"/>
              <a:gd name="connsiteY5331" fmla="*/ 797784 h 1911395"/>
              <a:gd name="connsiteX5332" fmla="*/ 167995 w 3172727"/>
              <a:gd name="connsiteY5332" fmla="*/ 1098597 h 1911395"/>
              <a:gd name="connsiteX5333" fmla="*/ 165694 w 3172727"/>
              <a:gd name="connsiteY5333" fmla="*/ 1094543 h 1911395"/>
              <a:gd name="connsiteX5334" fmla="*/ 167338 w 3172727"/>
              <a:gd name="connsiteY5334" fmla="*/ 1092570 h 1911395"/>
              <a:gd name="connsiteX5335" fmla="*/ 166790 w 3172727"/>
              <a:gd name="connsiteY5335" fmla="*/ 1089721 h 1911395"/>
              <a:gd name="connsiteX5336" fmla="*/ 163612 w 3172727"/>
              <a:gd name="connsiteY5336" fmla="*/ 1089063 h 1911395"/>
              <a:gd name="connsiteX5337" fmla="*/ 160543 w 3172727"/>
              <a:gd name="connsiteY5337" fmla="*/ 1092351 h 1911395"/>
              <a:gd name="connsiteX5338" fmla="*/ 160543 w 3172727"/>
              <a:gd name="connsiteY5338" fmla="*/ 1095639 h 1911395"/>
              <a:gd name="connsiteX5339" fmla="*/ 164269 w 3172727"/>
              <a:gd name="connsiteY5339" fmla="*/ 1098926 h 1911395"/>
              <a:gd name="connsiteX5340" fmla="*/ 165365 w 3172727"/>
              <a:gd name="connsiteY5340" fmla="*/ 1101008 h 1911395"/>
              <a:gd name="connsiteX5341" fmla="*/ 167338 w 3172727"/>
              <a:gd name="connsiteY5341" fmla="*/ 1101008 h 1911395"/>
              <a:gd name="connsiteX5342" fmla="*/ 167886 w 3172727"/>
              <a:gd name="connsiteY5342" fmla="*/ 1098707 h 1911395"/>
              <a:gd name="connsiteX5343" fmla="*/ 167886 w 3172727"/>
              <a:gd name="connsiteY5343" fmla="*/ 1098707 h 1911395"/>
              <a:gd name="connsiteX5344" fmla="*/ 292704 w 3172727"/>
              <a:gd name="connsiteY5344" fmla="*/ 1019367 h 1911395"/>
              <a:gd name="connsiteX5345" fmla="*/ 295005 w 3172727"/>
              <a:gd name="connsiteY5345" fmla="*/ 1019038 h 1911395"/>
              <a:gd name="connsiteX5346" fmla="*/ 294676 w 3172727"/>
              <a:gd name="connsiteY5346" fmla="*/ 1016518 h 1911395"/>
              <a:gd name="connsiteX5347" fmla="*/ 292046 w 3172727"/>
              <a:gd name="connsiteY5347" fmla="*/ 1013449 h 1911395"/>
              <a:gd name="connsiteX5348" fmla="*/ 289635 w 3172727"/>
              <a:gd name="connsiteY5348" fmla="*/ 1013888 h 1911395"/>
              <a:gd name="connsiteX5349" fmla="*/ 289635 w 3172727"/>
              <a:gd name="connsiteY5349" fmla="*/ 1016408 h 1911395"/>
              <a:gd name="connsiteX5350" fmla="*/ 292704 w 3172727"/>
              <a:gd name="connsiteY5350" fmla="*/ 1019367 h 1911395"/>
              <a:gd name="connsiteX5351" fmla="*/ 292704 w 3172727"/>
              <a:gd name="connsiteY5351" fmla="*/ 1019367 h 1911395"/>
              <a:gd name="connsiteX5352" fmla="*/ 389578 w 3172727"/>
              <a:gd name="connsiteY5352" fmla="*/ 914932 h 1911395"/>
              <a:gd name="connsiteX5353" fmla="*/ 394619 w 3172727"/>
              <a:gd name="connsiteY5353" fmla="*/ 914603 h 1911395"/>
              <a:gd name="connsiteX5354" fmla="*/ 401084 w 3172727"/>
              <a:gd name="connsiteY5354" fmla="*/ 909233 h 1911395"/>
              <a:gd name="connsiteX5355" fmla="*/ 405467 w 3172727"/>
              <a:gd name="connsiteY5355" fmla="*/ 903863 h 1911395"/>
              <a:gd name="connsiteX5356" fmla="*/ 405467 w 3172727"/>
              <a:gd name="connsiteY5356" fmla="*/ 895535 h 1911395"/>
              <a:gd name="connsiteX5357" fmla="*/ 408426 w 3172727"/>
              <a:gd name="connsiteY5357" fmla="*/ 892357 h 1911395"/>
              <a:gd name="connsiteX5358" fmla="*/ 410180 w 3172727"/>
              <a:gd name="connsiteY5358" fmla="*/ 896521 h 1911395"/>
              <a:gd name="connsiteX5359" fmla="*/ 408755 w 3172727"/>
              <a:gd name="connsiteY5359" fmla="*/ 903096 h 1911395"/>
              <a:gd name="connsiteX5360" fmla="*/ 412262 w 3172727"/>
              <a:gd name="connsiteY5360" fmla="*/ 897069 h 1911395"/>
              <a:gd name="connsiteX5361" fmla="*/ 412262 w 3172727"/>
              <a:gd name="connsiteY5361" fmla="*/ 891480 h 1911395"/>
              <a:gd name="connsiteX5362" fmla="*/ 407769 w 3172727"/>
              <a:gd name="connsiteY5362" fmla="*/ 886220 h 1911395"/>
              <a:gd name="connsiteX5363" fmla="*/ 390454 w 3172727"/>
              <a:gd name="connsiteY5363" fmla="*/ 878988 h 1911395"/>
              <a:gd name="connsiteX5364" fmla="*/ 382455 w 3172727"/>
              <a:gd name="connsiteY5364" fmla="*/ 877563 h 1911395"/>
              <a:gd name="connsiteX5365" fmla="*/ 377413 w 3172727"/>
              <a:gd name="connsiteY5365" fmla="*/ 880741 h 1911395"/>
              <a:gd name="connsiteX5366" fmla="*/ 374455 w 3172727"/>
              <a:gd name="connsiteY5366" fmla="*/ 890604 h 1911395"/>
              <a:gd name="connsiteX5367" fmla="*/ 374236 w 3172727"/>
              <a:gd name="connsiteY5367" fmla="*/ 902548 h 1911395"/>
              <a:gd name="connsiteX5368" fmla="*/ 377194 w 3172727"/>
              <a:gd name="connsiteY5368" fmla="*/ 907918 h 1911395"/>
              <a:gd name="connsiteX5369" fmla="*/ 378619 w 3172727"/>
              <a:gd name="connsiteY5369" fmla="*/ 913945 h 1911395"/>
              <a:gd name="connsiteX5370" fmla="*/ 380153 w 3172727"/>
              <a:gd name="connsiteY5370" fmla="*/ 912740 h 1911395"/>
              <a:gd name="connsiteX5371" fmla="*/ 383770 w 3172727"/>
              <a:gd name="connsiteY5371" fmla="*/ 914822 h 1911395"/>
              <a:gd name="connsiteX5372" fmla="*/ 382345 w 3172727"/>
              <a:gd name="connsiteY5372" fmla="*/ 918110 h 1911395"/>
              <a:gd name="connsiteX5373" fmla="*/ 385961 w 3172727"/>
              <a:gd name="connsiteY5373" fmla="*/ 918110 h 1911395"/>
              <a:gd name="connsiteX5374" fmla="*/ 389578 w 3172727"/>
              <a:gd name="connsiteY5374" fmla="*/ 914822 h 1911395"/>
              <a:gd name="connsiteX5375" fmla="*/ 389578 w 3172727"/>
              <a:gd name="connsiteY5375" fmla="*/ 914822 h 1911395"/>
              <a:gd name="connsiteX5376" fmla="*/ 432864 w 3172727"/>
              <a:gd name="connsiteY5376" fmla="*/ 923918 h 1911395"/>
              <a:gd name="connsiteX5377" fmla="*/ 434508 w 3172727"/>
              <a:gd name="connsiteY5377" fmla="*/ 923918 h 1911395"/>
              <a:gd name="connsiteX5378" fmla="*/ 435713 w 3172727"/>
              <a:gd name="connsiteY5378" fmla="*/ 922383 h 1911395"/>
              <a:gd name="connsiteX5379" fmla="*/ 441083 w 3172727"/>
              <a:gd name="connsiteY5379" fmla="*/ 921288 h 1911395"/>
              <a:gd name="connsiteX5380" fmla="*/ 443603 w 3172727"/>
              <a:gd name="connsiteY5380" fmla="*/ 919534 h 1911395"/>
              <a:gd name="connsiteX5381" fmla="*/ 437467 w 3172727"/>
              <a:gd name="connsiteY5381" fmla="*/ 918877 h 1911395"/>
              <a:gd name="connsiteX5382" fmla="*/ 433083 w 3172727"/>
              <a:gd name="connsiteY5382" fmla="*/ 921178 h 1911395"/>
              <a:gd name="connsiteX5383" fmla="*/ 432864 w 3172727"/>
              <a:gd name="connsiteY5383" fmla="*/ 923808 h 1911395"/>
              <a:gd name="connsiteX5384" fmla="*/ 432864 w 3172727"/>
              <a:gd name="connsiteY5384" fmla="*/ 923808 h 1911395"/>
              <a:gd name="connsiteX5385" fmla="*/ 502232 w 3172727"/>
              <a:gd name="connsiteY5385" fmla="*/ 922383 h 1911395"/>
              <a:gd name="connsiteX5386" fmla="*/ 503766 w 3172727"/>
              <a:gd name="connsiteY5386" fmla="*/ 924246 h 1911395"/>
              <a:gd name="connsiteX5387" fmla="*/ 507163 w 3172727"/>
              <a:gd name="connsiteY5387" fmla="*/ 919753 h 1911395"/>
              <a:gd name="connsiteX5388" fmla="*/ 506944 w 3172727"/>
              <a:gd name="connsiteY5388" fmla="*/ 916247 h 1911395"/>
              <a:gd name="connsiteX5389" fmla="*/ 503766 w 3172727"/>
              <a:gd name="connsiteY5389" fmla="*/ 916904 h 1911395"/>
              <a:gd name="connsiteX5390" fmla="*/ 501903 w 3172727"/>
              <a:gd name="connsiteY5390" fmla="*/ 920082 h 1911395"/>
              <a:gd name="connsiteX5391" fmla="*/ 502122 w 3172727"/>
              <a:gd name="connsiteY5391" fmla="*/ 922383 h 1911395"/>
              <a:gd name="connsiteX5392" fmla="*/ 502122 w 3172727"/>
              <a:gd name="connsiteY5392" fmla="*/ 922383 h 1911395"/>
              <a:gd name="connsiteX5393" fmla="*/ 492917 w 3172727"/>
              <a:gd name="connsiteY5393" fmla="*/ 923479 h 1911395"/>
              <a:gd name="connsiteX5394" fmla="*/ 496424 w 3172727"/>
              <a:gd name="connsiteY5394" fmla="*/ 923918 h 1911395"/>
              <a:gd name="connsiteX5395" fmla="*/ 498615 w 3172727"/>
              <a:gd name="connsiteY5395" fmla="*/ 921178 h 1911395"/>
              <a:gd name="connsiteX5396" fmla="*/ 496972 w 3172727"/>
              <a:gd name="connsiteY5396" fmla="*/ 918767 h 1911395"/>
              <a:gd name="connsiteX5397" fmla="*/ 494670 w 3172727"/>
              <a:gd name="connsiteY5397" fmla="*/ 919753 h 1911395"/>
              <a:gd name="connsiteX5398" fmla="*/ 493027 w 3172727"/>
              <a:gd name="connsiteY5398" fmla="*/ 923589 h 1911395"/>
              <a:gd name="connsiteX5399" fmla="*/ 493027 w 3172727"/>
              <a:gd name="connsiteY5399" fmla="*/ 923589 h 1911395"/>
              <a:gd name="connsiteX5400" fmla="*/ 550230 w 3172727"/>
              <a:gd name="connsiteY5400" fmla="*/ 899151 h 1911395"/>
              <a:gd name="connsiteX5401" fmla="*/ 552203 w 3172727"/>
              <a:gd name="connsiteY5401" fmla="*/ 899809 h 1911395"/>
              <a:gd name="connsiteX5402" fmla="*/ 554833 w 3172727"/>
              <a:gd name="connsiteY5402" fmla="*/ 897836 h 1911395"/>
              <a:gd name="connsiteX5403" fmla="*/ 561627 w 3172727"/>
              <a:gd name="connsiteY5403" fmla="*/ 895645 h 1911395"/>
              <a:gd name="connsiteX5404" fmla="*/ 563381 w 3172727"/>
              <a:gd name="connsiteY5404" fmla="*/ 893343 h 1911395"/>
              <a:gd name="connsiteX5405" fmla="*/ 558997 w 3172727"/>
              <a:gd name="connsiteY5405" fmla="*/ 892138 h 1911395"/>
              <a:gd name="connsiteX5406" fmla="*/ 552641 w 3172727"/>
              <a:gd name="connsiteY5406" fmla="*/ 895316 h 1911395"/>
              <a:gd name="connsiteX5407" fmla="*/ 550230 w 3172727"/>
              <a:gd name="connsiteY5407" fmla="*/ 899261 h 1911395"/>
              <a:gd name="connsiteX5408" fmla="*/ 550230 w 3172727"/>
              <a:gd name="connsiteY5408" fmla="*/ 899261 h 1911395"/>
              <a:gd name="connsiteX5409" fmla="*/ 527108 w 3172727"/>
              <a:gd name="connsiteY5409" fmla="*/ 894220 h 1911395"/>
              <a:gd name="connsiteX5410" fmla="*/ 529190 w 3172727"/>
              <a:gd name="connsiteY5410" fmla="*/ 896850 h 1911395"/>
              <a:gd name="connsiteX5411" fmla="*/ 532258 w 3172727"/>
              <a:gd name="connsiteY5411" fmla="*/ 896850 h 1911395"/>
              <a:gd name="connsiteX5412" fmla="*/ 532916 w 3172727"/>
              <a:gd name="connsiteY5412" fmla="*/ 894549 h 1911395"/>
              <a:gd name="connsiteX5413" fmla="*/ 529300 w 3172727"/>
              <a:gd name="connsiteY5413" fmla="*/ 892686 h 1911395"/>
              <a:gd name="connsiteX5414" fmla="*/ 526998 w 3172727"/>
              <a:gd name="connsiteY5414" fmla="*/ 894220 h 1911395"/>
              <a:gd name="connsiteX5415" fmla="*/ 526998 w 3172727"/>
              <a:gd name="connsiteY5415" fmla="*/ 894220 h 1911395"/>
              <a:gd name="connsiteX5416" fmla="*/ 512533 w 3172727"/>
              <a:gd name="connsiteY5416" fmla="*/ 893124 h 1911395"/>
              <a:gd name="connsiteX5417" fmla="*/ 515711 w 3172727"/>
              <a:gd name="connsiteY5417" fmla="*/ 894110 h 1911395"/>
              <a:gd name="connsiteX5418" fmla="*/ 517793 w 3172727"/>
              <a:gd name="connsiteY5418" fmla="*/ 896302 h 1911395"/>
              <a:gd name="connsiteX5419" fmla="*/ 522286 w 3172727"/>
              <a:gd name="connsiteY5419" fmla="*/ 897398 h 1911395"/>
              <a:gd name="connsiteX5420" fmla="*/ 520423 w 3172727"/>
              <a:gd name="connsiteY5420" fmla="*/ 892686 h 1911395"/>
              <a:gd name="connsiteX5421" fmla="*/ 516149 w 3172727"/>
              <a:gd name="connsiteY5421" fmla="*/ 890823 h 1911395"/>
              <a:gd name="connsiteX5422" fmla="*/ 512533 w 3172727"/>
              <a:gd name="connsiteY5422" fmla="*/ 893124 h 1911395"/>
              <a:gd name="connsiteX5423" fmla="*/ 512533 w 3172727"/>
              <a:gd name="connsiteY5423" fmla="*/ 893124 h 1911395"/>
              <a:gd name="connsiteX5424" fmla="*/ 505191 w 3172727"/>
              <a:gd name="connsiteY5424" fmla="*/ 893453 h 1911395"/>
              <a:gd name="connsiteX5425" fmla="*/ 505848 w 3172727"/>
              <a:gd name="connsiteY5425" fmla="*/ 894877 h 1911395"/>
              <a:gd name="connsiteX5426" fmla="*/ 508697 w 3172727"/>
              <a:gd name="connsiteY5426" fmla="*/ 894877 h 1911395"/>
              <a:gd name="connsiteX5427" fmla="*/ 510670 w 3172727"/>
              <a:gd name="connsiteY5427" fmla="*/ 892467 h 1911395"/>
              <a:gd name="connsiteX5428" fmla="*/ 508369 w 3172727"/>
              <a:gd name="connsiteY5428" fmla="*/ 891590 h 1911395"/>
              <a:gd name="connsiteX5429" fmla="*/ 505081 w 3172727"/>
              <a:gd name="connsiteY5429" fmla="*/ 893562 h 1911395"/>
              <a:gd name="connsiteX5430" fmla="*/ 505081 w 3172727"/>
              <a:gd name="connsiteY5430" fmla="*/ 893562 h 1911395"/>
              <a:gd name="connsiteX5431" fmla="*/ 1019915 w 3172727"/>
              <a:gd name="connsiteY5431" fmla="*/ 736855 h 1911395"/>
              <a:gd name="connsiteX5432" fmla="*/ 1019915 w 3172727"/>
              <a:gd name="connsiteY5432" fmla="*/ 742224 h 1911395"/>
              <a:gd name="connsiteX5433" fmla="*/ 1022326 w 3172727"/>
              <a:gd name="connsiteY5433" fmla="*/ 745183 h 1911395"/>
              <a:gd name="connsiteX5434" fmla="*/ 1023312 w 3172727"/>
              <a:gd name="connsiteY5434" fmla="*/ 740581 h 1911395"/>
              <a:gd name="connsiteX5435" fmla="*/ 1021668 w 3172727"/>
              <a:gd name="connsiteY5435" fmla="*/ 737184 h 1911395"/>
              <a:gd name="connsiteX5436" fmla="*/ 1019805 w 3172727"/>
              <a:gd name="connsiteY5436" fmla="*/ 736855 h 1911395"/>
              <a:gd name="connsiteX5437" fmla="*/ 1019805 w 3172727"/>
              <a:gd name="connsiteY5437" fmla="*/ 736855 h 1911395"/>
              <a:gd name="connsiteX5438" fmla="*/ 1010491 w 3172727"/>
              <a:gd name="connsiteY5438" fmla="*/ 722389 h 1911395"/>
              <a:gd name="connsiteX5439" fmla="*/ 1010491 w 3172727"/>
              <a:gd name="connsiteY5439" fmla="*/ 730828 h 1911395"/>
              <a:gd name="connsiteX5440" fmla="*/ 1012902 w 3172727"/>
              <a:gd name="connsiteY5440" fmla="*/ 736088 h 1911395"/>
              <a:gd name="connsiteX5441" fmla="*/ 1012244 w 3172727"/>
              <a:gd name="connsiteY5441" fmla="*/ 743868 h 1911395"/>
              <a:gd name="connsiteX5442" fmla="*/ 1013778 w 3172727"/>
              <a:gd name="connsiteY5442" fmla="*/ 745622 h 1911395"/>
              <a:gd name="connsiteX5443" fmla="*/ 1016518 w 3172727"/>
              <a:gd name="connsiteY5443" fmla="*/ 741238 h 1911395"/>
              <a:gd name="connsiteX5444" fmla="*/ 1015313 w 3172727"/>
              <a:gd name="connsiteY5444" fmla="*/ 728197 h 1911395"/>
              <a:gd name="connsiteX5445" fmla="*/ 1012134 w 3172727"/>
              <a:gd name="connsiteY5445" fmla="*/ 722170 h 1911395"/>
              <a:gd name="connsiteX5446" fmla="*/ 1010491 w 3172727"/>
              <a:gd name="connsiteY5446" fmla="*/ 722389 h 1911395"/>
              <a:gd name="connsiteX5447" fmla="*/ 1010491 w 3172727"/>
              <a:gd name="connsiteY5447" fmla="*/ 722389 h 1911395"/>
              <a:gd name="connsiteX5448" fmla="*/ 1003916 w 3172727"/>
              <a:gd name="connsiteY5448" fmla="*/ 713294 h 1911395"/>
              <a:gd name="connsiteX5449" fmla="*/ 1006217 w 3172727"/>
              <a:gd name="connsiteY5449" fmla="*/ 718335 h 1911395"/>
              <a:gd name="connsiteX5450" fmla="*/ 1008847 w 3172727"/>
              <a:gd name="connsiteY5450" fmla="*/ 719540 h 1911395"/>
              <a:gd name="connsiteX5451" fmla="*/ 1008847 w 3172727"/>
              <a:gd name="connsiteY5451" fmla="*/ 715705 h 1911395"/>
              <a:gd name="connsiteX5452" fmla="*/ 1005778 w 3172727"/>
              <a:gd name="connsiteY5452" fmla="*/ 712527 h 1911395"/>
              <a:gd name="connsiteX5453" fmla="*/ 1003916 w 3172727"/>
              <a:gd name="connsiteY5453" fmla="*/ 713294 h 1911395"/>
              <a:gd name="connsiteX5454" fmla="*/ 1003916 w 3172727"/>
              <a:gd name="connsiteY5454" fmla="*/ 713294 h 1911395"/>
              <a:gd name="connsiteX5455" fmla="*/ 565791 w 3172727"/>
              <a:gd name="connsiteY5455" fmla="*/ 858276 h 1911395"/>
              <a:gd name="connsiteX5456" fmla="*/ 567655 w 3172727"/>
              <a:gd name="connsiteY5456" fmla="*/ 857399 h 1911395"/>
              <a:gd name="connsiteX5457" fmla="*/ 568312 w 3172727"/>
              <a:gd name="connsiteY5457" fmla="*/ 853783 h 1911395"/>
              <a:gd name="connsiteX5458" fmla="*/ 565901 w 3172727"/>
              <a:gd name="connsiteY5458" fmla="*/ 852358 h 1911395"/>
              <a:gd name="connsiteX5459" fmla="*/ 565682 w 3172727"/>
              <a:gd name="connsiteY5459" fmla="*/ 858276 h 1911395"/>
              <a:gd name="connsiteX5460" fmla="*/ 565682 w 3172727"/>
              <a:gd name="connsiteY5460" fmla="*/ 858276 h 1911395"/>
              <a:gd name="connsiteX5461" fmla="*/ 589243 w 3172727"/>
              <a:gd name="connsiteY5461" fmla="*/ 877672 h 1911395"/>
              <a:gd name="connsiteX5462" fmla="*/ 592202 w 3172727"/>
              <a:gd name="connsiteY5462" fmla="*/ 874056 h 1911395"/>
              <a:gd name="connsiteX5463" fmla="*/ 588366 w 3172727"/>
              <a:gd name="connsiteY5463" fmla="*/ 874714 h 1911395"/>
              <a:gd name="connsiteX5464" fmla="*/ 589243 w 3172727"/>
              <a:gd name="connsiteY5464" fmla="*/ 877672 h 1911395"/>
              <a:gd name="connsiteX5465" fmla="*/ 589243 w 3172727"/>
              <a:gd name="connsiteY5465" fmla="*/ 877672 h 1911395"/>
              <a:gd name="connsiteX5466" fmla="*/ 585079 w 3172727"/>
              <a:gd name="connsiteY5466" fmla="*/ 870549 h 1911395"/>
              <a:gd name="connsiteX5467" fmla="*/ 584202 w 3172727"/>
              <a:gd name="connsiteY5467" fmla="*/ 865180 h 1911395"/>
              <a:gd name="connsiteX5468" fmla="*/ 576531 w 3172727"/>
              <a:gd name="connsiteY5468" fmla="*/ 861235 h 1911395"/>
              <a:gd name="connsiteX5469" fmla="*/ 573353 w 3172727"/>
              <a:gd name="connsiteY5469" fmla="*/ 857947 h 1911395"/>
              <a:gd name="connsiteX5470" fmla="*/ 572257 w 3172727"/>
              <a:gd name="connsiteY5470" fmla="*/ 860358 h 1911395"/>
              <a:gd name="connsiteX5471" fmla="*/ 577079 w 3172727"/>
              <a:gd name="connsiteY5471" fmla="*/ 865070 h 1911395"/>
              <a:gd name="connsiteX5472" fmla="*/ 584859 w 3172727"/>
              <a:gd name="connsiteY5472" fmla="*/ 870659 h 1911395"/>
              <a:gd name="connsiteX5473" fmla="*/ 584859 w 3172727"/>
              <a:gd name="connsiteY5473" fmla="*/ 870659 h 1911395"/>
              <a:gd name="connsiteX5474" fmla="*/ 597352 w 3172727"/>
              <a:gd name="connsiteY5474" fmla="*/ 847317 h 1911395"/>
              <a:gd name="connsiteX5475" fmla="*/ 599763 w 3172727"/>
              <a:gd name="connsiteY5475" fmla="*/ 842605 h 1911395"/>
              <a:gd name="connsiteX5476" fmla="*/ 598557 w 3172727"/>
              <a:gd name="connsiteY5476" fmla="*/ 834934 h 1911395"/>
              <a:gd name="connsiteX5477" fmla="*/ 589681 w 3172727"/>
              <a:gd name="connsiteY5477" fmla="*/ 829345 h 1911395"/>
              <a:gd name="connsiteX5478" fmla="*/ 584092 w 3172727"/>
              <a:gd name="connsiteY5478" fmla="*/ 823099 h 1911395"/>
              <a:gd name="connsiteX5479" fmla="*/ 579271 w 3172727"/>
              <a:gd name="connsiteY5479" fmla="*/ 822551 h 1911395"/>
              <a:gd name="connsiteX5480" fmla="*/ 574010 w 3172727"/>
              <a:gd name="connsiteY5480" fmla="*/ 817181 h 1911395"/>
              <a:gd name="connsiteX5481" fmla="*/ 568970 w 3172727"/>
              <a:gd name="connsiteY5481" fmla="*/ 814442 h 1911395"/>
              <a:gd name="connsiteX5482" fmla="*/ 567435 w 3172727"/>
              <a:gd name="connsiteY5482" fmla="*/ 811154 h 1911395"/>
              <a:gd name="connsiteX5483" fmla="*/ 561408 w 3172727"/>
              <a:gd name="connsiteY5483" fmla="*/ 806661 h 1911395"/>
              <a:gd name="connsiteX5484" fmla="*/ 558121 w 3172727"/>
              <a:gd name="connsiteY5484" fmla="*/ 806442 h 1911395"/>
              <a:gd name="connsiteX5485" fmla="*/ 555490 w 3172727"/>
              <a:gd name="connsiteY5485" fmla="*/ 808524 h 1911395"/>
              <a:gd name="connsiteX5486" fmla="*/ 555819 w 3172727"/>
              <a:gd name="connsiteY5486" fmla="*/ 811154 h 1911395"/>
              <a:gd name="connsiteX5487" fmla="*/ 552532 w 3172727"/>
              <a:gd name="connsiteY5487" fmla="*/ 813894 h 1911395"/>
              <a:gd name="connsiteX5488" fmla="*/ 555271 w 3172727"/>
              <a:gd name="connsiteY5488" fmla="*/ 817839 h 1911395"/>
              <a:gd name="connsiteX5489" fmla="*/ 559216 w 3172727"/>
              <a:gd name="connsiteY5489" fmla="*/ 818496 h 1911395"/>
              <a:gd name="connsiteX5490" fmla="*/ 558340 w 3172727"/>
              <a:gd name="connsiteY5490" fmla="*/ 820797 h 1911395"/>
              <a:gd name="connsiteX5491" fmla="*/ 555929 w 3172727"/>
              <a:gd name="connsiteY5491" fmla="*/ 821674 h 1911395"/>
              <a:gd name="connsiteX5492" fmla="*/ 552422 w 3172727"/>
              <a:gd name="connsiteY5492" fmla="*/ 818715 h 1911395"/>
              <a:gd name="connsiteX5493" fmla="*/ 550559 w 3172727"/>
              <a:gd name="connsiteY5493" fmla="*/ 819044 h 1911395"/>
              <a:gd name="connsiteX5494" fmla="*/ 552313 w 3172727"/>
              <a:gd name="connsiteY5494" fmla="*/ 822989 h 1911395"/>
              <a:gd name="connsiteX5495" fmla="*/ 560641 w 3172727"/>
              <a:gd name="connsiteY5495" fmla="*/ 832304 h 1911395"/>
              <a:gd name="connsiteX5496" fmla="*/ 565353 w 3172727"/>
              <a:gd name="connsiteY5496" fmla="*/ 834934 h 1911395"/>
              <a:gd name="connsiteX5497" fmla="*/ 568531 w 3172727"/>
              <a:gd name="connsiteY5497" fmla="*/ 839317 h 1911395"/>
              <a:gd name="connsiteX5498" fmla="*/ 570832 w 3172727"/>
              <a:gd name="connsiteY5498" fmla="*/ 839646 h 1911395"/>
              <a:gd name="connsiteX5499" fmla="*/ 571161 w 3172727"/>
              <a:gd name="connsiteY5499" fmla="*/ 834277 h 1911395"/>
              <a:gd name="connsiteX5500" fmla="*/ 574668 w 3172727"/>
              <a:gd name="connsiteY5500" fmla="*/ 835811 h 1911395"/>
              <a:gd name="connsiteX5501" fmla="*/ 578832 w 3172727"/>
              <a:gd name="connsiteY5501" fmla="*/ 835263 h 1911395"/>
              <a:gd name="connsiteX5502" fmla="*/ 580257 w 3172727"/>
              <a:gd name="connsiteY5502" fmla="*/ 837126 h 1911395"/>
              <a:gd name="connsiteX5503" fmla="*/ 581791 w 3172727"/>
              <a:gd name="connsiteY5503" fmla="*/ 843043 h 1911395"/>
              <a:gd name="connsiteX5504" fmla="*/ 580914 w 3172727"/>
              <a:gd name="connsiteY5504" fmla="*/ 845125 h 1911395"/>
              <a:gd name="connsiteX5505" fmla="*/ 583654 w 3172727"/>
              <a:gd name="connsiteY5505" fmla="*/ 847865 h 1911395"/>
              <a:gd name="connsiteX5506" fmla="*/ 589900 w 3172727"/>
              <a:gd name="connsiteY5506" fmla="*/ 848851 h 1911395"/>
              <a:gd name="connsiteX5507" fmla="*/ 592311 w 3172727"/>
              <a:gd name="connsiteY5507" fmla="*/ 845564 h 1911395"/>
              <a:gd name="connsiteX5508" fmla="*/ 597352 w 3172727"/>
              <a:gd name="connsiteY5508" fmla="*/ 846989 h 1911395"/>
              <a:gd name="connsiteX5509" fmla="*/ 597352 w 3172727"/>
              <a:gd name="connsiteY5509" fmla="*/ 846989 h 1911395"/>
              <a:gd name="connsiteX5510" fmla="*/ 711869 w 3172727"/>
              <a:gd name="connsiteY5510" fmla="*/ 642830 h 1911395"/>
              <a:gd name="connsiteX5511" fmla="*/ 713732 w 3172727"/>
              <a:gd name="connsiteY5511" fmla="*/ 643159 h 1911395"/>
              <a:gd name="connsiteX5512" fmla="*/ 712636 w 3172727"/>
              <a:gd name="connsiteY5512" fmla="*/ 640419 h 1911395"/>
              <a:gd name="connsiteX5513" fmla="*/ 712965 w 3172727"/>
              <a:gd name="connsiteY5513" fmla="*/ 637680 h 1911395"/>
              <a:gd name="connsiteX5514" fmla="*/ 715705 w 3172727"/>
              <a:gd name="connsiteY5514" fmla="*/ 637460 h 1911395"/>
              <a:gd name="connsiteX5515" fmla="*/ 717678 w 3172727"/>
              <a:gd name="connsiteY5515" fmla="*/ 641953 h 1911395"/>
              <a:gd name="connsiteX5516" fmla="*/ 720307 w 3172727"/>
              <a:gd name="connsiteY5516" fmla="*/ 640858 h 1911395"/>
              <a:gd name="connsiteX5517" fmla="*/ 722171 w 3172727"/>
              <a:gd name="connsiteY5517" fmla="*/ 641844 h 1911395"/>
              <a:gd name="connsiteX5518" fmla="*/ 725677 w 3172727"/>
              <a:gd name="connsiteY5518" fmla="*/ 640967 h 1911395"/>
              <a:gd name="connsiteX5519" fmla="*/ 727430 w 3172727"/>
              <a:gd name="connsiteY5519" fmla="*/ 637022 h 1911395"/>
              <a:gd name="connsiteX5520" fmla="*/ 731924 w 3172727"/>
              <a:gd name="connsiteY5520" fmla="*/ 633077 h 1911395"/>
              <a:gd name="connsiteX5521" fmla="*/ 736745 w 3172727"/>
              <a:gd name="connsiteY5521" fmla="*/ 631433 h 1911395"/>
              <a:gd name="connsiteX5522" fmla="*/ 737403 w 3172727"/>
              <a:gd name="connsiteY5522" fmla="*/ 628913 h 1911395"/>
              <a:gd name="connsiteX5523" fmla="*/ 734992 w 3172727"/>
              <a:gd name="connsiteY5523" fmla="*/ 623872 h 1911395"/>
              <a:gd name="connsiteX5524" fmla="*/ 728526 w 3172727"/>
              <a:gd name="connsiteY5524" fmla="*/ 620584 h 1911395"/>
              <a:gd name="connsiteX5525" fmla="*/ 727650 w 3172727"/>
              <a:gd name="connsiteY5525" fmla="*/ 616858 h 1911395"/>
              <a:gd name="connsiteX5526" fmla="*/ 723486 w 3172727"/>
              <a:gd name="connsiteY5526" fmla="*/ 611598 h 1911395"/>
              <a:gd name="connsiteX5527" fmla="*/ 720746 w 3172727"/>
              <a:gd name="connsiteY5527" fmla="*/ 609954 h 1911395"/>
              <a:gd name="connsiteX5528" fmla="*/ 717129 w 3172727"/>
              <a:gd name="connsiteY5528" fmla="*/ 611489 h 1911395"/>
              <a:gd name="connsiteX5529" fmla="*/ 712856 w 3172727"/>
              <a:gd name="connsiteY5529" fmla="*/ 615543 h 1911395"/>
              <a:gd name="connsiteX5530" fmla="*/ 708910 w 3172727"/>
              <a:gd name="connsiteY5530" fmla="*/ 615872 h 1911395"/>
              <a:gd name="connsiteX5531" fmla="*/ 704089 w 3172727"/>
              <a:gd name="connsiteY5531" fmla="*/ 619927 h 1911395"/>
              <a:gd name="connsiteX5532" fmla="*/ 704308 w 3172727"/>
              <a:gd name="connsiteY5532" fmla="*/ 623543 h 1911395"/>
              <a:gd name="connsiteX5533" fmla="*/ 707486 w 3172727"/>
              <a:gd name="connsiteY5533" fmla="*/ 628036 h 1911395"/>
              <a:gd name="connsiteX5534" fmla="*/ 708143 w 3172727"/>
              <a:gd name="connsiteY5534" fmla="*/ 632529 h 1911395"/>
              <a:gd name="connsiteX5535" fmla="*/ 707486 w 3172727"/>
              <a:gd name="connsiteY5535" fmla="*/ 639214 h 1911395"/>
              <a:gd name="connsiteX5536" fmla="*/ 711650 w 3172727"/>
              <a:gd name="connsiteY5536" fmla="*/ 642830 h 1911395"/>
              <a:gd name="connsiteX5537" fmla="*/ 711650 w 3172727"/>
              <a:gd name="connsiteY5537" fmla="*/ 642830 h 1911395"/>
              <a:gd name="connsiteX5538" fmla="*/ 726444 w 3172727"/>
              <a:gd name="connsiteY5538" fmla="*/ 845454 h 1911395"/>
              <a:gd name="connsiteX5539" fmla="*/ 727540 w 3172727"/>
              <a:gd name="connsiteY5539" fmla="*/ 847536 h 1911395"/>
              <a:gd name="connsiteX5540" fmla="*/ 730828 w 3172727"/>
              <a:gd name="connsiteY5540" fmla="*/ 848632 h 1911395"/>
              <a:gd name="connsiteX5541" fmla="*/ 733567 w 3172727"/>
              <a:gd name="connsiteY5541" fmla="*/ 845235 h 1911395"/>
              <a:gd name="connsiteX5542" fmla="*/ 733019 w 3172727"/>
              <a:gd name="connsiteY5542" fmla="*/ 841619 h 1911395"/>
              <a:gd name="connsiteX5543" fmla="*/ 730718 w 3172727"/>
              <a:gd name="connsiteY5543" fmla="*/ 839098 h 1911395"/>
              <a:gd name="connsiteX5544" fmla="*/ 727759 w 3172727"/>
              <a:gd name="connsiteY5544" fmla="*/ 840961 h 1911395"/>
              <a:gd name="connsiteX5545" fmla="*/ 727759 w 3172727"/>
              <a:gd name="connsiteY5545" fmla="*/ 843263 h 1911395"/>
              <a:gd name="connsiteX5546" fmla="*/ 726444 w 3172727"/>
              <a:gd name="connsiteY5546" fmla="*/ 845454 h 1911395"/>
              <a:gd name="connsiteX5547" fmla="*/ 726444 w 3172727"/>
              <a:gd name="connsiteY5547" fmla="*/ 845454 h 1911395"/>
              <a:gd name="connsiteX5548" fmla="*/ 816633 w 3172727"/>
              <a:gd name="connsiteY5548" fmla="*/ 959862 h 1911395"/>
              <a:gd name="connsiteX5549" fmla="*/ 816962 w 3172727"/>
              <a:gd name="connsiteY5549" fmla="*/ 962054 h 1911395"/>
              <a:gd name="connsiteX5550" fmla="*/ 820140 w 3172727"/>
              <a:gd name="connsiteY5550" fmla="*/ 963040 h 1911395"/>
              <a:gd name="connsiteX5551" fmla="*/ 820469 w 3172727"/>
              <a:gd name="connsiteY5551" fmla="*/ 965999 h 1911395"/>
              <a:gd name="connsiteX5552" fmla="*/ 825729 w 3172727"/>
              <a:gd name="connsiteY5552" fmla="*/ 969396 h 1911395"/>
              <a:gd name="connsiteX5553" fmla="*/ 830660 w 3172727"/>
              <a:gd name="connsiteY5553" fmla="*/ 967752 h 1911395"/>
              <a:gd name="connsiteX5554" fmla="*/ 832523 w 3172727"/>
              <a:gd name="connsiteY5554" fmla="*/ 965670 h 1911395"/>
              <a:gd name="connsiteX5555" fmla="*/ 830660 w 3172727"/>
              <a:gd name="connsiteY5555" fmla="*/ 961177 h 1911395"/>
              <a:gd name="connsiteX5556" fmla="*/ 826825 w 3172727"/>
              <a:gd name="connsiteY5556" fmla="*/ 960081 h 1911395"/>
              <a:gd name="connsiteX5557" fmla="*/ 823099 w 3172727"/>
              <a:gd name="connsiteY5557" fmla="*/ 961177 h 1911395"/>
              <a:gd name="connsiteX5558" fmla="*/ 819702 w 3172727"/>
              <a:gd name="connsiteY5558" fmla="*/ 959971 h 1911395"/>
              <a:gd name="connsiteX5559" fmla="*/ 816524 w 3172727"/>
              <a:gd name="connsiteY5559" fmla="*/ 959971 h 1911395"/>
              <a:gd name="connsiteX5560" fmla="*/ 800305 w 3172727"/>
              <a:gd name="connsiteY5560" fmla="*/ 639981 h 1911395"/>
              <a:gd name="connsiteX5561" fmla="*/ 799319 w 3172727"/>
              <a:gd name="connsiteY5561" fmla="*/ 635269 h 1911395"/>
              <a:gd name="connsiteX5562" fmla="*/ 796798 w 3172727"/>
              <a:gd name="connsiteY5562" fmla="*/ 632639 h 1911395"/>
              <a:gd name="connsiteX5563" fmla="*/ 796798 w 3172727"/>
              <a:gd name="connsiteY5563" fmla="*/ 629351 h 1911395"/>
              <a:gd name="connsiteX5564" fmla="*/ 799319 w 3172727"/>
              <a:gd name="connsiteY5564" fmla="*/ 627269 h 1911395"/>
              <a:gd name="connsiteX5565" fmla="*/ 797785 w 3172727"/>
              <a:gd name="connsiteY5565" fmla="*/ 624091 h 1911395"/>
              <a:gd name="connsiteX5566" fmla="*/ 793511 w 3172727"/>
              <a:gd name="connsiteY5566" fmla="*/ 622886 h 1911395"/>
              <a:gd name="connsiteX5567" fmla="*/ 789895 w 3172727"/>
              <a:gd name="connsiteY5567" fmla="*/ 624748 h 1911395"/>
              <a:gd name="connsiteX5568" fmla="*/ 788470 w 3172727"/>
              <a:gd name="connsiteY5568" fmla="*/ 632967 h 1911395"/>
              <a:gd name="connsiteX5569" fmla="*/ 790223 w 3172727"/>
              <a:gd name="connsiteY5569" fmla="*/ 636365 h 1911395"/>
              <a:gd name="connsiteX5570" fmla="*/ 794278 w 3172727"/>
              <a:gd name="connsiteY5570" fmla="*/ 636803 h 1911395"/>
              <a:gd name="connsiteX5571" fmla="*/ 796908 w 3172727"/>
              <a:gd name="connsiteY5571" fmla="*/ 639871 h 1911395"/>
              <a:gd name="connsiteX5572" fmla="*/ 800415 w 3172727"/>
              <a:gd name="connsiteY5572" fmla="*/ 640091 h 1911395"/>
              <a:gd name="connsiteX5573" fmla="*/ 800415 w 3172727"/>
              <a:gd name="connsiteY5573" fmla="*/ 640091 h 1911395"/>
              <a:gd name="connsiteX5574" fmla="*/ 792196 w 3172727"/>
              <a:gd name="connsiteY5574" fmla="*/ 605023 h 1911395"/>
              <a:gd name="connsiteX5575" fmla="*/ 796579 w 3172727"/>
              <a:gd name="connsiteY5575" fmla="*/ 600420 h 1911395"/>
              <a:gd name="connsiteX5576" fmla="*/ 799428 w 3172727"/>
              <a:gd name="connsiteY5576" fmla="*/ 601845 h 1911395"/>
              <a:gd name="connsiteX5577" fmla="*/ 803702 w 3172727"/>
              <a:gd name="connsiteY5577" fmla="*/ 598667 h 1911395"/>
              <a:gd name="connsiteX5578" fmla="*/ 802716 w 3172727"/>
              <a:gd name="connsiteY5578" fmla="*/ 596037 h 1911395"/>
              <a:gd name="connsiteX5579" fmla="*/ 803483 w 3172727"/>
              <a:gd name="connsiteY5579" fmla="*/ 593407 h 1911395"/>
              <a:gd name="connsiteX5580" fmla="*/ 806113 w 3172727"/>
              <a:gd name="connsiteY5580" fmla="*/ 591873 h 1911395"/>
              <a:gd name="connsiteX5581" fmla="*/ 804798 w 3172727"/>
              <a:gd name="connsiteY5581" fmla="*/ 590558 h 1911395"/>
              <a:gd name="connsiteX5582" fmla="*/ 801291 w 3172727"/>
              <a:gd name="connsiteY5582" fmla="*/ 590887 h 1911395"/>
              <a:gd name="connsiteX5583" fmla="*/ 794716 w 3172727"/>
              <a:gd name="connsiteY5583" fmla="*/ 595708 h 1911395"/>
              <a:gd name="connsiteX5584" fmla="*/ 792086 w 3172727"/>
              <a:gd name="connsiteY5584" fmla="*/ 601188 h 1911395"/>
              <a:gd name="connsiteX5585" fmla="*/ 792305 w 3172727"/>
              <a:gd name="connsiteY5585" fmla="*/ 604804 h 1911395"/>
              <a:gd name="connsiteX5586" fmla="*/ 792305 w 3172727"/>
              <a:gd name="connsiteY5586" fmla="*/ 604804 h 1911395"/>
              <a:gd name="connsiteX5587" fmla="*/ 813127 w 3172727"/>
              <a:gd name="connsiteY5587" fmla="*/ 610612 h 1911395"/>
              <a:gd name="connsiteX5588" fmla="*/ 817948 w 3172727"/>
              <a:gd name="connsiteY5588" fmla="*/ 614886 h 1911395"/>
              <a:gd name="connsiteX5589" fmla="*/ 824195 w 3172727"/>
              <a:gd name="connsiteY5589" fmla="*/ 615872 h 1911395"/>
              <a:gd name="connsiteX5590" fmla="*/ 827373 w 3172727"/>
              <a:gd name="connsiteY5590" fmla="*/ 615105 h 1911395"/>
              <a:gd name="connsiteX5591" fmla="*/ 827154 w 3172727"/>
              <a:gd name="connsiteY5591" fmla="*/ 612365 h 1911395"/>
              <a:gd name="connsiteX5592" fmla="*/ 820250 w 3172727"/>
              <a:gd name="connsiteY5592" fmla="*/ 611379 h 1911395"/>
              <a:gd name="connsiteX5593" fmla="*/ 815757 w 3172727"/>
              <a:gd name="connsiteY5593" fmla="*/ 609516 h 1911395"/>
              <a:gd name="connsiteX5594" fmla="*/ 813017 w 3172727"/>
              <a:gd name="connsiteY5594" fmla="*/ 610722 h 1911395"/>
              <a:gd name="connsiteX5595" fmla="*/ 813017 w 3172727"/>
              <a:gd name="connsiteY5595" fmla="*/ 610722 h 1911395"/>
              <a:gd name="connsiteX5596" fmla="*/ 859482 w 3172727"/>
              <a:gd name="connsiteY5596" fmla="*/ 645022 h 1911395"/>
              <a:gd name="connsiteX5597" fmla="*/ 860029 w 3172727"/>
              <a:gd name="connsiteY5597" fmla="*/ 649625 h 1911395"/>
              <a:gd name="connsiteX5598" fmla="*/ 856851 w 3172727"/>
              <a:gd name="connsiteY5598" fmla="*/ 654008 h 1911395"/>
              <a:gd name="connsiteX5599" fmla="*/ 854112 w 3172727"/>
              <a:gd name="connsiteY5599" fmla="*/ 655980 h 1911395"/>
              <a:gd name="connsiteX5600" fmla="*/ 853344 w 3172727"/>
              <a:gd name="connsiteY5600" fmla="*/ 660364 h 1911395"/>
              <a:gd name="connsiteX5601" fmla="*/ 855646 w 3172727"/>
              <a:gd name="connsiteY5601" fmla="*/ 663432 h 1911395"/>
              <a:gd name="connsiteX5602" fmla="*/ 858276 w 3172727"/>
              <a:gd name="connsiteY5602" fmla="*/ 662994 h 1911395"/>
              <a:gd name="connsiteX5603" fmla="*/ 863098 w 3172727"/>
              <a:gd name="connsiteY5603" fmla="*/ 658830 h 1911395"/>
              <a:gd name="connsiteX5604" fmla="*/ 866166 w 3172727"/>
              <a:gd name="connsiteY5604" fmla="*/ 657405 h 1911395"/>
              <a:gd name="connsiteX5605" fmla="*/ 869454 w 3172727"/>
              <a:gd name="connsiteY5605" fmla="*/ 652035 h 1911395"/>
              <a:gd name="connsiteX5606" fmla="*/ 873289 w 3172727"/>
              <a:gd name="connsiteY5606" fmla="*/ 650282 h 1911395"/>
              <a:gd name="connsiteX5607" fmla="*/ 877453 w 3172727"/>
              <a:gd name="connsiteY5607" fmla="*/ 644912 h 1911395"/>
              <a:gd name="connsiteX5608" fmla="*/ 877015 w 3172727"/>
              <a:gd name="connsiteY5608" fmla="*/ 641186 h 1911395"/>
              <a:gd name="connsiteX5609" fmla="*/ 874714 w 3172727"/>
              <a:gd name="connsiteY5609" fmla="*/ 639871 h 1911395"/>
              <a:gd name="connsiteX5610" fmla="*/ 869892 w 3172727"/>
              <a:gd name="connsiteY5610" fmla="*/ 639214 h 1911395"/>
              <a:gd name="connsiteX5611" fmla="*/ 862879 w 3172727"/>
              <a:gd name="connsiteY5611" fmla="*/ 641077 h 1911395"/>
              <a:gd name="connsiteX5612" fmla="*/ 859701 w 3172727"/>
              <a:gd name="connsiteY5612" fmla="*/ 645022 h 1911395"/>
              <a:gd name="connsiteX5613" fmla="*/ 859701 w 3172727"/>
              <a:gd name="connsiteY5613" fmla="*/ 645022 h 1911395"/>
              <a:gd name="connsiteX5614" fmla="*/ 876796 w 3172727"/>
              <a:gd name="connsiteY5614" fmla="*/ 601078 h 1911395"/>
              <a:gd name="connsiteX5615" fmla="*/ 872632 w 3172727"/>
              <a:gd name="connsiteY5615" fmla="*/ 606667 h 1911395"/>
              <a:gd name="connsiteX5616" fmla="*/ 871426 w 3172727"/>
              <a:gd name="connsiteY5616" fmla="*/ 614338 h 1911395"/>
              <a:gd name="connsiteX5617" fmla="*/ 868467 w 3172727"/>
              <a:gd name="connsiteY5617" fmla="*/ 620256 h 1911395"/>
              <a:gd name="connsiteX5618" fmla="*/ 869125 w 3172727"/>
              <a:gd name="connsiteY5618" fmla="*/ 623762 h 1911395"/>
              <a:gd name="connsiteX5619" fmla="*/ 874714 w 3172727"/>
              <a:gd name="connsiteY5619" fmla="*/ 624639 h 1911395"/>
              <a:gd name="connsiteX5620" fmla="*/ 876577 w 3172727"/>
              <a:gd name="connsiteY5620" fmla="*/ 627050 h 1911395"/>
              <a:gd name="connsiteX5621" fmla="*/ 881399 w 3172727"/>
              <a:gd name="connsiteY5621" fmla="*/ 627598 h 1911395"/>
              <a:gd name="connsiteX5622" fmla="*/ 885344 w 3172727"/>
              <a:gd name="connsiteY5622" fmla="*/ 629351 h 1911395"/>
              <a:gd name="connsiteX5623" fmla="*/ 889289 w 3172727"/>
              <a:gd name="connsiteY5623" fmla="*/ 627926 h 1911395"/>
              <a:gd name="connsiteX5624" fmla="*/ 889508 w 3172727"/>
              <a:gd name="connsiteY5624" fmla="*/ 624748 h 1911395"/>
              <a:gd name="connsiteX5625" fmla="*/ 885672 w 3172727"/>
              <a:gd name="connsiteY5625" fmla="*/ 617845 h 1911395"/>
              <a:gd name="connsiteX5626" fmla="*/ 884576 w 3172727"/>
              <a:gd name="connsiteY5626" fmla="*/ 611269 h 1911395"/>
              <a:gd name="connsiteX5627" fmla="*/ 878988 w 3172727"/>
              <a:gd name="connsiteY5627" fmla="*/ 606448 h 1911395"/>
              <a:gd name="connsiteX5628" fmla="*/ 876577 w 3172727"/>
              <a:gd name="connsiteY5628" fmla="*/ 601297 h 1911395"/>
              <a:gd name="connsiteX5629" fmla="*/ 876577 w 3172727"/>
              <a:gd name="connsiteY5629" fmla="*/ 601297 h 1911395"/>
              <a:gd name="connsiteX5630" fmla="*/ 843811 w 3172727"/>
              <a:gd name="connsiteY5630" fmla="*/ 520642 h 1911395"/>
              <a:gd name="connsiteX5631" fmla="*/ 842605 w 3172727"/>
              <a:gd name="connsiteY5631" fmla="*/ 516697 h 1911395"/>
              <a:gd name="connsiteX5632" fmla="*/ 842934 w 3172727"/>
              <a:gd name="connsiteY5632" fmla="*/ 513738 h 1911395"/>
              <a:gd name="connsiteX5633" fmla="*/ 839537 w 3172727"/>
              <a:gd name="connsiteY5633" fmla="*/ 512313 h 1911395"/>
              <a:gd name="connsiteX5634" fmla="*/ 834386 w 3172727"/>
              <a:gd name="connsiteY5634" fmla="*/ 513300 h 1911395"/>
              <a:gd name="connsiteX5635" fmla="*/ 833290 w 3172727"/>
              <a:gd name="connsiteY5635" fmla="*/ 515601 h 1911395"/>
              <a:gd name="connsiteX5636" fmla="*/ 835811 w 3172727"/>
              <a:gd name="connsiteY5636" fmla="*/ 517245 h 1911395"/>
              <a:gd name="connsiteX5637" fmla="*/ 836797 w 3172727"/>
              <a:gd name="connsiteY5637" fmla="*/ 520861 h 1911395"/>
              <a:gd name="connsiteX5638" fmla="*/ 840633 w 3172727"/>
              <a:gd name="connsiteY5638" fmla="*/ 522724 h 1911395"/>
              <a:gd name="connsiteX5639" fmla="*/ 843811 w 3172727"/>
              <a:gd name="connsiteY5639" fmla="*/ 520752 h 1911395"/>
              <a:gd name="connsiteX5640" fmla="*/ 843811 w 3172727"/>
              <a:gd name="connsiteY5640" fmla="*/ 520752 h 1911395"/>
              <a:gd name="connsiteX5641" fmla="*/ 858276 w 3172727"/>
              <a:gd name="connsiteY5641" fmla="*/ 460370 h 1911395"/>
              <a:gd name="connsiteX5642" fmla="*/ 856084 w 3172727"/>
              <a:gd name="connsiteY5642" fmla="*/ 459384 h 1911395"/>
              <a:gd name="connsiteX5643" fmla="*/ 854112 w 3172727"/>
              <a:gd name="connsiteY5643" fmla="*/ 457082 h 1911395"/>
              <a:gd name="connsiteX5644" fmla="*/ 854550 w 3172727"/>
              <a:gd name="connsiteY5644" fmla="*/ 466178 h 1911395"/>
              <a:gd name="connsiteX5645" fmla="*/ 857728 w 3172727"/>
              <a:gd name="connsiteY5645" fmla="*/ 467274 h 1911395"/>
              <a:gd name="connsiteX5646" fmla="*/ 860248 w 3172727"/>
              <a:gd name="connsiteY5646" fmla="*/ 465082 h 1911395"/>
              <a:gd name="connsiteX5647" fmla="*/ 862111 w 3172727"/>
              <a:gd name="connsiteY5647" fmla="*/ 466507 h 1911395"/>
              <a:gd name="connsiteX5648" fmla="*/ 862659 w 3172727"/>
              <a:gd name="connsiteY5648" fmla="*/ 471548 h 1911395"/>
              <a:gd name="connsiteX5649" fmla="*/ 864961 w 3172727"/>
              <a:gd name="connsiteY5649" fmla="*/ 474287 h 1911395"/>
              <a:gd name="connsiteX5650" fmla="*/ 865399 w 3172727"/>
              <a:gd name="connsiteY5650" fmla="*/ 469465 h 1911395"/>
              <a:gd name="connsiteX5651" fmla="*/ 863865 w 3172727"/>
              <a:gd name="connsiteY5651" fmla="*/ 464096 h 1911395"/>
              <a:gd name="connsiteX5652" fmla="*/ 867152 w 3172727"/>
              <a:gd name="connsiteY5652" fmla="*/ 461904 h 1911395"/>
              <a:gd name="connsiteX5653" fmla="*/ 867152 w 3172727"/>
              <a:gd name="connsiteY5653" fmla="*/ 459164 h 1911395"/>
              <a:gd name="connsiteX5654" fmla="*/ 863755 w 3172727"/>
              <a:gd name="connsiteY5654" fmla="*/ 455986 h 1911395"/>
              <a:gd name="connsiteX5655" fmla="*/ 863755 w 3172727"/>
              <a:gd name="connsiteY5655" fmla="*/ 452918 h 1911395"/>
              <a:gd name="connsiteX5656" fmla="*/ 862550 w 3172727"/>
              <a:gd name="connsiteY5656" fmla="*/ 448973 h 1911395"/>
              <a:gd name="connsiteX5657" fmla="*/ 859153 w 3172727"/>
              <a:gd name="connsiteY5657" fmla="*/ 451055 h 1911395"/>
              <a:gd name="connsiteX5658" fmla="*/ 856961 w 3172727"/>
              <a:gd name="connsiteY5658" fmla="*/ 451055 h 1911395"/>
              <a:gd name="connsiteX5659" fmla="*/ 855427 w 3172727"/>
              <a:gd name="connsiteY5659" fmla="*/ 453028 h 1911395"/>
              <a:gd name="connsiteX5660" fmla="*/ 859043 w 3172727"/>
              <a:gd name="connsiteY5660" fmla="*/ 456754 h 1911395"/>
              <a:gd name="connsiteX5661" fmla="*/ 858386 w 3172727"/>
              <a:gd name="connsiteY5661" fmla="*/ 460370 h 1911395"/>
              <a:gd name="connsiteX5662" fmla="*/ 858386 w 3172727"/>
              <a:gd name="connsiteY5662" fmla="*/ 460370 h 1911395"/>
              <a:gd name="connsiteX5663" fmla="*/ 850714 w 3172727"/>
              <a:gd name="connsiteY5663" fmla="*/ 431878 h 1911395"/>
              <a:gd name="connsiteX5664" fmla="*/ 844578 w 3172727"/>
              <a:gd name="connsiteY5664" fmla="*/ 430343 h 1911395"/>
              <a:gd name="connsiteX5665" fmla="*/ 842934 w 3172727"/>
              <a:gd name="connsiteY5665" fmla="*/ 427494 h 1911395"/>
              <a:gd name="connsiteX5666" fmla="*/ 840085 w 3172727"/>
              <a:gd name="connsiteY5666" fmla="*/ 426617 h 1911395"/>
              <a:gd name="connsiteX5667" fmla="*/ 838002 w 3172727"/>
              <a:gd name="connsiteY5667" fmla="*/ 428590 h 1911395"/>
              <a:gd name="connsiteX5668" fmla="*/ 838660 w 3172727"/>
              <a:gd name="connsiteY5668" fmla="*/ 431658 h 1911395"/>
              <a:gd name="connsiteX5669" fmla="*/ 844249 w 3172727"/>
              <a:gd name="connsiteY5669" fmla="*/ 434069 h 1911395"/>
              <a:gd name="connsiteX5670" fmla="*/ 848961 w 3172727"/>
              <a:gd name="connsiteY5670" fmla="*/ 434288 h 1911395"/>
              <a:gd name="connsiteX5671" fmla="*/ 850824 w 3172727"/>
              <a:gd name="connsiteY5671" fmla="*/ 431878 h 1911395"/>
              <a:gd name="connsiteX5672" fmla="*/ 850824 w 3172727"/>
              <a:gd name="connsiteY5672" fmla="*/ 431878 h 1911395"/>
              <a:gd name="connsiteX5673" fmla="*/ 851482 w 3172727"/>
              <a:gd name="connsiteY5673" fmla="*/ 426946 h 1911395"/>
              <a:gd name="connsiteX5674" fmla="*/ 853674 w 3172727"/>
              <a:gd name="connsiteY5674" fmla="*/ 428042 h 1911395"/>
              <a:gd name="connsiteX5675" fmla="*/ 859262 w 3172727"/>
              <a:gd name="connsiteY5675" fmla="*/ 427056 h 1911395"/>
              <a:gd name="connsiteX5676" fmla="*/ 862769 w 3172727"/>
              <a:gd name="connsiteY5676" fmla="*/ 427385 h 1911395"/>
              <a:gd name="connsiteX5677" fmla="*/ 867043 w 3172727"/>
              <a:gd name="connsiteY5677" fmla="*/ 425631 h 1911395"/>
              <a:gd name="connsiteX5678" fmla="*/ 867700 w 3172727"/>
              <a:gd name="connsiteY5678" fmla="*/ 423768 h 1911395"/>
              <a:gd name="connsiteX5679" fmla="*/ 860358 w 3172727"/>
              <a:gd name="connsiteY5679" fmla="*/ 422672 h 1911395"/>
              <a:gd name="connsiteX5680" fmla="*/ 857180 w 3172727"/>
              <a:gd name="connsiteY5680" fmla="*/ 420700 h 1911395"/>
              <a:gd name="connsiteX5681" fmla="*/ 854221 w 3172727"/>
              <a:gd name="connsiteY5681" fmla="*/ 421576 h 1911395"/>
              <a:gd name="connsiteX5682" fmla="*/ 851591 w 3172727"/>
              <a:gd name="connsiteY5682" fmla="*/ 426837 h 1911395"/>
              <a:gd name="connsiteX5683" fmla="*/ 851591 w 3172727"/>
              <a:gd name="connsiteY5683" fmla="*/ 426837 h 1911395"/>
              <a:gd name="connsiteX5684" fmla="*/ 905946 w 3172727"/>
              <a:gd name="connsiteY5684" fmla="*/ 542778 h 1911395"/>
              <a:gd name="connsiteX5685" fmla="*/ 909672 w 3172727"/>
              <a:gd name="connsiteY5685" fmla="*/ 537409 h 1911395"/>
              <a:gd name="connsiteX5686" fmla="*/ 907809 w 3172727"/>
              <a:gd name="connsiteY5686" fmla="*/ 535217 h 1911395"/>
              <a:gd name="connsiteX5687" fmla="*/ 903754 w 3172727"/>
              <a:gd name="connsiteY5687" fmla="*/ 535436 h 1911395"/>
              <a:gd name="connsiteX5688" fmla="*/ 900686 w 3172727"/>
              <a:gd name="connsiteY5688" fmla="*/ 538176 h 1911395"/>
              <a:gd name="connsiteX5689" fmla="*/ 902439 w 3172727"/>
              <a:gd name="connsiteY5689" fmla="*/ 542121 h 1911395"/>
              <a:gd name="connsiteX5690" fmla="*/ 906056 w 3172727"/>
              <a:gd name="connsiteY5690" fmla="*/ 542778 h 1911395"/>
              <a:gd name="connsiteX5691" fmla="*/ 906056 w 3172727"/>
              <a:gd name="connsiteY5691" fmla="*/ 542778 h 1911395"/>
              <a:gd name="connsiteX5692" fmla="*/ 920302 w 3172727"/>
              <a:gd name="connsiteY5692" fmla="*/ 539052 h 1911395"/>
              <a:gd name="connsiteX5693" fmla="*/ 923480 w 3172727"/>
              <a:gd name="connsiteY5693" fmla="*/ 536094 h 1911395"/>
              <a:gd name="connsiteX5694" fmla="*/ 924356 w 3172727"/>
              <a:gd name="connsiteY5694" fmla="*/ 532916 h 1911395"/>
              <a:gd name="connsiteX5695" fmla="*/ 919206 w 3172727"/>
              <a:gd name="connsiteY5695" fmla="*/ 532039 h 1911395"/>
              <a:gd name="connsiteX5696" fmla="*/ 917123 w 3172727"/>
              <a:gd name="connsiteY5696" fmla="*/ 533683 h 1911395"/>
              <a:gd name="connsiteX5697" fmla="*/ 913398 w 3172727"/>
              <a:gd name="connsiteY5697" fmla="*/ 535217 h 1911395"/>
              <a:gd name="connsiteX5698" fmla="*/ 915151 w 3172727"/>
              <a:gd name="connsiteY5698" fmla="*/ 537409 h 1911395"/>
              <a:gd name="connsiteX5699" fmla="*/ 920302 w 3172727"/>
              <a:gd name="connsiteY5699" fmla="*/ 539052 h 1911395"/>
              <a:gd name="connsiteX5700" fmla="*/ 920302 w 3172727"/>
              <a:gd name="connsiteY5700" fmla="*/ 539052 h 1911395"/>
              <a:gd name="connsiteX5701" fmla="*/ 941671 w 3172727"/>
              <a:gd name="connsiteY5701" fmla="*/ 542230 h 1911395"/>
              <a:gd name="connsiteX5702" fmla="*/ 943862 w 3172727"/>
              <a:gd name="connsiteY5702" fmla="*/ 540696 h 1911395"/>
              <a:gd name="connsiteX5703" fmla="*/ 939041 w 3172727"/>
              <a:gd name="connsiteY5703" fmla="*/ 538285 h 1911395"/>
              <a:gd name="connsiteX5704" fmla="*/ 933123 w 3172727"/>
              <a:gd name="connsiteY5704" fmla="*/ 540587 h 1911395"/>
              <a:gd name="connsiteX5705" fmla="*/ 934986 w 3172727"/>
              <a:gd name="connsiteY5705" fmla="*/ 542011 h 1911395"/>
              <a:gd name="connsiteX5706" fmla="*/ 941671 w 3172727"/>
              <a:gd name="connsiteY5706" fmla="*/ 542340 h 1911395"/>
              <a:gd name="connsiteX5707" fmla="*/ 941671 w 3172727"/>
              <a:gd name="connsiteY5707" fmla="*/ 542340 h 1911395"/>
              <a:gd name="connsiteX5708" fmla="*/ 976300 w 3172727"/>
              <a:gd name="connsiteY5708" fmla="*/ 531162 h 1911395"/>
              <a:gd name="connsiteX5709" fmla="*/ 978272 w 3172727"/>
              <a:gd name="connsiteY5709" fmla="*/ 537189 h 1911395"/>
              <a:gd name="connsiteX5710" fmla="*/ 980683 w 3172727"/>
              <a:gd name="connsiteY5710" fmla="*/ 538505 h 1911395"/>
              <a:gd name="connsiteX5711" fmla="*/ 982875 w 3172727"/>
              <a:gd name="connsiteY5711" fmla="*/ 535874 h 1911395"/>
              <a:gd name="connsiteX5712" fmla="*/ 980026 w 3172727"/>
              <a:gd name="connsiteY5712" fmla="*/ 532696 h 1911395"/>
              <a:gd name="connsiteX5713" fmla="*/ 976300 w 3172727"/>
              <a:gd name="connsiteY5713" fmla="*/ 531162 h 1911395"/>
              <a:gd name="connsiteX5714" fmla="*/ 976300 w 3172727"/>
              <a:gd name="connsiteY5714" fmla="*/ 531162 h 1911395"/>
              <a:gd name="connsiteX5715" fmla="*/ 956136 w 3172727"/>
              <a:gd name="connsiteY5715" fmla="*/ 527765 h 1911395"/>
              <a:gd name="connsiteX5716" fmla="*/ 961396 w 3172727"/>
              <a:gd name="connsiteY5716" fmla="*/ 527546 h 1911395"/>
              <a:gd name="connsiteX5717" fmla="*/ 964136 w 3172727"/>
              <a:gd name="connsiteY5717" fmla="*/ 523930 h 1911395"/>
              <a:gd name="connsiteX5718" fmla="*/ 959972 w 3172727"/>
              <a:gd name="connsiteY5718" fmla="*/ 522505 h 1911395"/>
              <a:gd name="connsiteX5719" fmla="*/ 957122 w 3172727"/>
              <a:gd name="connsiteY5719" fmla="*/ 523382 h 1911395"/>
              <a:gd name="connsiteX5720" fmla="*/ 957561 w 3172727"/>
              <a:gd name="connsiteY5720" fmla="*/ 525683 h 1911395"/>
              <a:gd name="connsiteX5721" fmla="*/ 956136 w 3172727"/>
              <a:gd name="connsiteY5721" fmla="*/ 527984 h 1911395"/>
              <a:gd name="connsiteX5722" fmla="*/ 956136 w 3172727"/>
              <a:gd name="connsiteY5722" fmla="*/ 527984 h 1911395"/>
              <a:gd name="connsiteX5723" fmla="*/ 940465 w 3172727"/>
              <a:gd name="connsiteY5723" fmla="*/ 507273 h 1911395"/>
              <a:gd name="connsiteX5724" fmla="*/ 940465 w 3172727"/>
              <a:gd name="connsiteY5724" fmla="*/ 505081 h 1911395"/>
              <a:gd name="connsiteX5725" fmla="*/ 937835 w 3172727"/>
              <a:gd name="connsiteY5725" fmla="*/ 504862 h 1911395"/>
              <a:gd name="connsiteX5726" fmla="*/ 932137 w 3172727"/>
              <a:gd name="connsiteY5726" fmla="*/ 509136 h 1911395"/>
              <a:gd name="connsiteX5727" fmla="*/ 932137 w 3172727"/>
              <a:gd name="connsiteY5727" fmla="*/ 511875 h 1911395"/>
              <a:gd name="connsiteX5728" fmla="*/ 936520 w 3172727"/>
              <a:gd name="connsiteY5728" fmla="*/ 513848 h 1911395"/>
              <a:gd name="connsiteX5729" fmla="*/ 937616 w 3172727"/>
              <a:gd name="connsiteY5729" fmla="*/ 512094 h 1911395"/>
              <a:gd name="connsiteX5730" fmla="*/ 936739 w 3172727"/>
              <a:gd name="connsiteY5730" fmla="*/ 510451 h 1911395"/>
              <a:gd name="connsiteX5731" fmla="*/ 937287 w 3172727"/>
              <a:gd name="connsiteY5731" fmla="*/ 509136 h 1911395"/>
              <a:gd name="connsiteX5732" fmla="*/ 940356 w 3172727"/>
              <a:gd name="connsiteY5732" fmla="*/ 507382 h 1911395"/>
              <a:gd name="connsiteX5733" fmla="*/ 940356 w 3172727"/>
              <a:gd name="connsiteY5733" fmla="*/ 507382 h 1911395"/>
              <a:gd name="connsiteX5734" fmla="*/ 953177 w 3172727"/>
              <a:gd name="connsiteY5734" fmla="*/ 503875 h 1911395"/>
              <a:gd name="connsiteX5735" fmla="*/ 952191 w 3172727"/>
              <a:gd name="connsiteY5735" fmla="*/ 500917 h 1911395"/>
              <a:gd name="connsiteX5736" fmla="*/ 947150 w 3172727"/>
              <a:gd name="connsiteY5736" fmla="*/ 500697 h 1911395"/>
              <a:gd name="connsiteX5737" fmla="*/ 945725 w 3172727"/>
              <a:gd name="connsiteY5737" fmla="*/ 502889 h 1911395"/>
              <a:gd name="connsiteX5738" fmla="*/ 946602 w 3172727"/>
              <a:gd name="connsiteY5738" fmla="*/ 506944 h 1911395"/>
              <a:gd name="connsiteX5739" fmla="*/ 950109 w 3172727"/>
              <a:gd name="connsiteY5739" fmla="*/ 507163 h 1911395"/>
              <a:gd name="connsiteX5740" fmla="*/ 952629 w 3172727"/>
              <a:gd name="connsiteY5740" fmla="*/ 505519 h 1911395"/>
              <a:gd name="connsiteX5741" fmla="*/ 953177 w 3172727"/>
              <a:gd name="connsiteY5741" fmla="*/ 503985 h 1911395"/>
              <a:gd name="connsiteX5742" fmla="*/ 953177 w 3172727"/>
              <a:gd name="connsiteY5742" fmla="*/ 503985 h 1911395"/>
              <a:gd name="connsiteX5743" fmla="*/ 955150 w 3172727"/>
              <a:gd name="connsiteY5743" fmla="*/ 506177 h 1911395"/>
              <a:gd name="connsiteX5744" fmla="*/ 956246 w 3172727"/>
              <a:gd name="connsiteY5744" fmla="*/ 507273 h 1911395"/>
              <a:gd name="connsiteX5745" fmla="*/ 958109 w 3172727"/>
              <a:gd name="connsiteY5745" fmla="*/ 506505 h 1911395"/>
              <a:gd name="connsiteX5746" fmla="*/ 962601 w 3172727"/>
              <a:gd name="connsiteY5746" fmla="*/ 502670 h 1911395"/>
              <a:gd name="connsiteX5747" fmla="*/ 962930 w 3172727"/>
              <a:gd name="connsiteY5747" fmla="*/ 499492 h 1911395"/>
              <a:gd name="connsiteX5748" fmla="*/ 960629 w 3172727"/>
              <a:gd name="connsiteY5748" fmla="*/ 496752 h 1911395"/>
              <a:gd name="connsiteX5749" fmla="*/ 956246 w 3172727"/>
              <a:gd name="connsiteY5749" fmla="*/ 496972 h 1911395"/>
              <a:gd name="connsiteX5750" fmla="*/ 955698 w 3172727"/>
              <a:gd name="connsiteY5750" fmla="*/ 500478 h 1911395"/>
              <a:gd name="connsiteX5751" fmla="*/ 956465 w 3172727"/>
              <a:gd name="connsiteY5751" fmla="*/ 503218 h 1911395"/>
              <a:gd name="connsiteX5752" fmla="*/ 954931 w 3172727"/>
              <a:gd name="connsiteY5752" fmla="*/ 506177 h 1911395"/>
              <a:gd name="connsiteX5753" fmla="*/ 954931 w 3172727"/>
              <a:gd name="connsiteY5753" fmla="*/ 506177 h 1911395"/>
              <a:gd name="connsiteX5754" fmla="*/ 940684 w 3172727"/>
              <a:gd name="connsiteY5754" fmla="*/ 491711 h 1911395"/>
              <a:gd name="connsiteX5755" fmla="*/ 944301 w 3172727"/>
              <a:gd name="connsiteY5755" fmla="*/ 487109 h 1911395"/>
              <a:gd name="connsiteX5756" fmla="*/ 943205 w 3172727"/>
              <a:gd name="connsiteY5756" fmla="*/ 485246 h 1911395"/>
              <a:gd name="connsiteX5757" fmla="*/ 940027 w 3172727"/>
              <a:gd name="connsiteY5757" fmla="*/ 484369 h 1911395"/>
              <a:gd name="connsiteX5758" fmla="*/ 936411 w 3172727"/>
              <a:gd name="connsiteY5758" fmla="*/ 485794 h 1911395"/>
              <a:gd name="connsiteX5759" fmla="*/ 932356 w 3172727"/>
              <a:gd name="connsiteY5759" fmla="*/ 486780 h 1911395"/>
              <a:gd name="connsiteX5760" fmla="*/ 932575 w 3172727"/>
              <a:gd name="connsiteY5760" fmla="*/ 488095 h 1911395"/>
              <a:gd name="connsiteX5761" fmla="*/ 938493 w 3172727"/>
              <a:gd name="connsiteY5761" fmla="*/ 489958 h 1911395"/>
              <a:gd name="connsiteX5762" fmla="*/ 940575 w 3172727"/>
              <a:gd name="connsiteY5762" fmla="*/ 491821 h 1911395"/>
              <a:gd name="connsiteX5763" fmla="*/ 940575 w 3172727"/>
              <a:gd name="connsiteY5763" fmla="*/ 491821 h 1911395"/>
              <a:gd name="connsiteX5764" fmla="*/ 963369 w 3172727"/>
              <a:gd name="connsiteY5764" fmla="*/ 480534 h 1911395"/>
              <a:gd name="connsiteX5765" fmla="*/ 965451 w 3172727"/>
              <a:gd name="connsiteY5765" fmla="*/ 479547 h 1911395"/>
              <a:gd name="connsiteX5766" fmla="*/ 965122 w 3172727"/>
              <a:gd name="connsiteY5766" fmla="*/ 477904 h 1911395"/>
              <a:gd name="connsiteX5767" fmla="*/ 963259 w 3172727"/>
              <a:gd name="connsiteY5767" fmla="*/ 475164 h 1911395"/>
              <a:gd name="connsiteX5768" fmla="*/ 966985 w 3172727"/>
              <a:gd name="connsiteY5768" fmla="*/ 474397 h 1911395"/>
              <a:gd name="connsiteX5769" fmla="*/ 967204 w 3172727"/>
              <a:gd name="connsiteY5769" fmla="*/ 472424 h 1911395"/>
              <a:gd name="connsiteX5770" fmla="*/ 964026 w 3172727"/>
              <a:gd name="connsiteY5770" fmla="*/ 468918 h 1911395"/>
              <a:gd name="connsiteX5771" fmla="*/ 958328 w 3172727"/>
              <a:gd name="connsiteY5771" fmla="*/ 468150 h 1911395"/>
              <a:gd name="connsiteX5772" fmla="*/ 955917 w 3172727"/>
              <a:gd name="connsiteY5772" fmla="*/ 469685 h 1911395"/>
              <a:gd name="connsiteX5773" fmla="*/ 956355 w 3172727"/>
              <a:gd name="connsiteY5773" fmla="*/ 472863 h 1911395"/>
              <a:gd name="connsiteX5774" fmla="*/ 955040 w 3172727"/>
              <a:gd name="connsiteY5774" fmla="*/ 473191 h 1911395"/>
              <a:gd name="connsiteX5775" fmla="*/ 951424 w 3172727"/>
              <a:gd name="connsiteY5775" fmla="*/ 471109 h 1911395"/>
              <a:gd name="connsiteX5776" fmla="*/ 949999 w 3172727"/>
              <a:gd name="connsiteY5776" fmla="*/ 472096 h 1911395"/>
              <a:gd name="connsiteX5777" fmla="*/ 952301 w 3172727"/>
              <a:gd name="connsiteY5777" fmla="*/ 476150 h 1911395"/>
              <a:gd name="connsiteX5778" fmla="*/ 955040 w 3172727"/>
              <a:gd name="connsiteY5778" fmla="*/ 477904 h 1911395"/>
              <a:gd name="connsiteX5779" fmla="*/ 959752 w 3172727"/>
              <a:gd name="connsiteY5779" fmla="*/ 478123 h 1911395"/>
              <a:gd name="connsiteX5780" fmla="*/ 963259 w 3172727"/>
              <a:gd name="connsiteY5780" fmla="*/ 480534 h 1911395"/>
              <a:gd name="connsiteX5781" fmla="*/ 963259 w 3172727"/>
              <a:gd name="connsiteY5781" fmla="*/ 480534 h 1911395"/>
              <a:gd name="connsiteX5782" fmla="*/ 946054 w 3172727"/>
              <a:gd name="connsiteY5782" fmla="*/ 273417 h 1911395"/>
              <a:gd name="connsiteX5783" fmla="*/ 948355 w 3172727"/>
              <a:gd name="connsiteY5783" fmla="*/ 272869 h 1911395"/>
              <a:gd name="connsiteX5784" fmla="*/ 948136 w 3172727"/>
              <a:gd name="connsiteY5784" fmla="*/ 269691 h 1911395"/>
              <a:gd name="connsiteX5785" fmla="*/ 944849 w 3172727"/>
              <a:gd name="connsiteY5785" fmla="*/ 268266 h 1911395"/>
              <a:gd name="connsiteX5786" fmla="*/ 942876 w 3172727"/>
              <a:gd name="connsiteY5786" fmla="*/ 269581 h 1911395"/>
              <a:gd name="connsiteX5787" fmla="*/ 946054 w 3172727"/>
              <a:gd name="connsiteY5787" fmla="*/ 273417 h 1911395"/>
              <a:gd name="connsiteX5788" fmla="*/ 946054 w 3172727"/>
              <a:gd name="connsiteY5788" fmla="*/ 273417 h 1911395"/>
              <a:gd name="connsiteX5789" fmla="*/ 919206 w 3172727"/>
              <a:gd name="connsiteY5789" fmla="*/ 315497 h 1911395"/>
              <a:gd name="connsiteX5790" fmla="*/ 920082 w 3172727"/>
              <a:gd name="connsiteY5790" fmla="*/ 318347 h 1911395"/>
              <a:gd name="connsiteX5791" fmla="*/ 922493 w 3172727"/>
              <a:gd name="connsiteY5791" fmla="*/ 318675 h 1911395"/>
              <a:gd name="connsiteX5792" fmla="*/ 926767 w 3172727"/>
              <a:gd name="connsiteY5792" fmla="*/ 316812 h 1911395"/>
              <a:gd name="connsiteX5793" fmla="*/ 928301 w 3172727"/>
              <a:gd name="connsiteY5793" fmla="*/ 313635 h 1911395"/>
              <a:gd name="connsiteX5794" fmla="*/ 927863 w 3172727"/>
              <a:gd name="connsiteY5794" fmla="*/ 307279 h 1911395"/>
              <a:gd name="connsiteX5795" fmla="*/ 924356 w 3172727"/>
              <a:gd name="connsiteY5795" fmla="*/ 304320 h 1911395"/>
              <a:gd name="connsiteX5796" fmla="*/ 921288 w 3172727"/>
              <a:gd name="connsiteY5796" fmla="*/ 304101 h 1911395"/>
              <a:gd name="connsiteX5797" fmla="*/ 918987 w 3172727"/>
              <a:gd name="connsiteY5797" fmla="*/ 306621 h 1911395"/>
              <a:gd name="connsiteX5798" fmla="*/ 919534 w 3172727"/>
              <a:gd name="connsiteY5798" fmla="*/ 310785 h 1911395"/>
              <a:gd name="connsiteX5799" fmla="*/ 919206 w 3172727"/>
              <a:gd name="connsiteY5799" fmla="*/ 315497 h 1911395"/>
              <a:gd name="connsiteX5800" fmla="*/ 919206 w 3172727"/>
              <a:gd name="connsiteY5800" fmla="*/ 315497 h 1911395"/>
              <a:gd name="connsiteX5801" fmla="*/ 1026052 w 3172727"/>
              <a:gd name="connsiteY5801" fmla="*/ 306840 h 1911395"/>
              <a:gd name="connsiteX5802" fmla="*/ 1028353 w 3172727"/>
              <a:gd name="connsiteY5802" fmla="*/ 306840 h 1911395"/>
              <a:gd name="connsiteX5803" fmla="*/ 1032737 w 3172727"/>
              <a:gd name="connsiteY5803" fmla="*/ 305306 h 1911395"/>
              <a:gd name="connsiteX5804" fmla="*/ 1035914 w 3172727"/>
              <a:gd name="connsiteY5804" fmla="*/ 301690 h 1911395"/>
              <a:gd name="connsiteX5805" fmla="*/ 1038106 w 3172727"/>
              <a:gd name="connsiteY5805" fmla="*/ 301361 h 1911395"/>
              <a:gd name="connsiteX5806" fmla="*/ 1038435 w 3172727"/>
              <a:gd name="connsiteY5806" fmla="*/ 303553 h 1911395"/>
              <a:gd name="connsiteX5807" fmla="*/ 1036901 w 3172727"/>
              <a:gd name="connsiteY5807" fmla="*/ 306183 h 1911395"/>
              <a:gd name="connsiteX5808" fmla="*/ 1041832 w 3172727"/>
              <a:gd name="connsiteY5808" fmla="*/ 302786 h 1911395"/>
              <a:gd name="connsiteX5809" fmla="*/ 1045996 w 3172727"/>
              <a:gd name="connsiteY5809" fmla="*/ 297964 h 1911395"/>
              <a:gd name="connsiteX5810" fmla="*/ 1046325 w 3172727"/>
              <a:gd name="connsiteY5810" fmla="*/ 293799 h 1911395"/>
              <a:gd name="connsiteX5811" fmla="*/ 1049065 w 3172727"/>
              <a:gd name="connsiteY5811" fmla="*/ 291937 h 1911395"/>
              <a:gd name="connsiteX5812" fmla="*/ 1048846 w 3172727"/>
              <a:gd name="connsiteY5812" fmla="*/ 286457 h 1911395"/>
              <a:gd name="connsiteX5813" fmla="*/ 1047202 w 3172727"/>
              <a:gd name="connsiteY5813" fmla="*/ 284923 h 1911395"/>
              <a:gd name="connsiteX5814" fmla="*/ 1044681 w 3172727"/>
              <a:gd name="connsiteY5814" fmla="*/ 286019 h 1911395"/>
              <a:gd name="connsiteX5815" fmla="*/ 1043038 w 3172727"/>
              <a:gd name="connsiteY5815" fmla="*/ 288320 h 1911395"/>
              <a:gd name="connsiteX5816" fmla="*/ 1038654 w 3172727"/>
              <a:gd name="connsiteY5816" fmla="*/ 292046 h 1911395"/>
              <a:gd name="connsiteX5817" fmla="*/ 1032846 w 3172727"/>
              <a:gd name="connsiteY5817" fmla="*/ 295005 h 1911395"/>
              <a:gd name="connsiteX5818" fmla="*/ 1028134 w 3172727"/>
              <a:gd name="connsiteY5818" fmla="*/ 301580 h 1911395"/>
              <a:gd name="connsiteX5819" fmla="*/ 1025942 w 3172727"/>
              <a:gd name="connsiteY5819" fmla="*/ 306950 h 1911395"/>
              <a:gd name="connsiteX5820" fmla="*/ 1025942 w 3172727"/>
              <a:gd name="connsiteY5820" fmla="*/ 306950 h 1911395"/>
              <a:gd name="connsiteX5821" fmla="*/ 1073283 w 3172727"/>
              <a:gd name="connsiteY5821" fmla="*/ 310457 h 1911395"/>
              <a:gd name="connsiteX5822" fmla="*/ 1078434 w 3172727"/>
              <a:gd name="connsiteY5822" fmla="*/ 309361 h 1911395"/>
              <a:gd name="connsiteX5823" fmla="*/ 1080845 w 3172727"/>
              <a:gd name="connsiteY5823" fmla="*/ 305854 h 1911395"/>
              <a:gd name="connsiteX5824" fmla="*/ 1077338 w 3172727"/>
              <a:gd name="connsiteY5824" fmla="*/ 304977 h 1911395"/>
              <a:gd name="connsiteX5825" fmla="*/ 1073393 w 3172727"/>
              <a:gd name="connsiteY5825" fmla="*/ 306621 h 1911395"/>
              <a:gd name="connsiteX5826" fmla="*/ 1072078 w 3172727"/>
              <a:gd name="connsiteY5826" fmla="*/ 309032 h 1911395"/>
              <a:gd name="connsiteX5827" fmla="*/ 1073174 w 3172727"/>
              <a:gd name="connsiteY5827" fmla="*/ 310347 h 1911395"/>
              <a:gd name="connsiteX5828" fmla="*/ 1073174 w 3172727"/>
              <a:gd name="connsiteY5828" fmla="*/ 310347 h 1911395"/>
              <a:gd name="connsiteX5829" fmla="*/ 1080735 w 3172727"/>
              <a:gd name="connsiteY5829" fmla="*/ 321196 h 1911395"/>
              <a:gd name="connsiteX5830" fmla="*/ 1082817 w 3172727"/>
              <a:gd name="connsiteY5830" fmla="*/ 321196 h 1911395"/>
              <a:gd name="connsiteX5831" fmla="*/ 1084790 w 3172727"/>
              <a:gd name="connsiteY5831" fmla="*/ 319990 h 1911395"/>
              <a:gd name="connsiteX5832" fmla="*/ 1085776 w 3172727"/>
              <a:gd name="connsiteY5832" fmla="*/ 317251 h 1911395"/>
              <a:gd name="connsiteX5833" fmla="*/ 1081831 w 3172727"/>
              <a:gd name="connsiteY5833" fmla="*/ 315717 h 1911395"/>
              <a:gd name="connsiteX5834" fmla="*/ 1079749 w 3172727"/>
              <a:gd name="connsiteY5834" fmla="*/ 312100 h 1911395"/>
              <a:gd name="connsiteX5835" fmla="*/ 1077886 w 3172727"/>
              <a:gd name="connsiteY5835" fmla="*/ 311881 h 1911395"/>
              <a:gd name="connsiteX5836" fmla="*/ 1077557 w 3172727"/>
              <a:gd name="connsiteY5836" fmla="*/ 313963 h 1911395"/>
              <a:gd name="connsiteX5837" fmla="*/ 1079968 w 3172727"/>
              <a:gd name="connsiteY5837" fmla="*/ 316703 h 1911395"/>
              <a:gd name="connsiteX5838" fmla="*/ 1080845 w 3172727"/>
              <a:gd name="connsiteY5838" fmla="*/ 320977 h 1911395"/>
              <a:gd name="connsiteX5839" fmla="*/ 1080845 w 3172727"/>
              <a:gd name="connsiteY5839" fmla="*/ 320977 h 1911395"/>
              <a:gd name="connsiteX5840" fmla="*/ 1038983 w 3172727"/>
              <a:gd name="connsiteY5840" fmla="*/ 332483 h 1911395"/>
              <a:gd name="connsiteX5841" fmla="*/ 1044024 w 3172727"/>
              <a:gd name="connsiteY5841" fmla="*/ 330620 h 1911395"/>
              <a:gd name="connsiteX5842" fmla="*/ 1043586 w 3172727"/>
              <a:gd name="connsiteY5842" fmla="*/ 328100 h 1911395"/>
              <a:gd name="connsiteX5843" fmla="*/ 1040407 w 3172727"/>
              <a:gd name="connsiteY5843" fmla="*/ 325798 h 1911395"/>
              <a:gd name="connsiteX5844" fmla="*/ 1038325 w 3172727"/>
              <a:gd name="connsiteY5844" fmla="*/ 328976 h 1911395"/>
              <a:gd name="connsiteX5845" fmla="*/ 1033065 w 3172727"/>
              <a:gd name="connsiteY5845" fmla="*/ 330839 h 1911395"/>
              <a:gd name="connsiteX5846" fmla="*/ 1034490 w 3172727"/>
              <a:gd name="connsiteY5846" fmla="*/ 332812 h 1911395"/>
              <a:gd name="connsiteX5847" fmla="*/ 1038873 w 3172727"/>
              <a:gd name="connsiteY5847" fmla="*/ 332374 h 1911395"/>
              <a:gd name="connsiteX5848" fmla="*/ 1038873 w 3172727"/>
              <a:gd name="connsiteY5848" fmla="*/ 332374 h 1911395"/>
              <a:gd name="connsiteX5849" fmla="*/ 1062873 w 3172727"/>
              <a:gd name="connsiteY5849" fmla="*/ 333250 h 1911395"/>
              <a:gd name="connsiteX5850" fmla="*/ 1064955 w 3172727"/>
              <a:gd name="connsiteY5850" fmla="*/ 330949 h 1911395"/>
              <a:gd name="connsiteX5851" fmla="*/ 1065393 w 3172727"/>
              <a:gd name="connsiteY5851" fmla="*/ 327223 h 1911395"/>
              <a:gd name="connsiteX5852" fmla="*/ 1063640 w 3172727"/>
              <a:gd name="connsiteY5852" fmla="*/ 325798 h 1911395"/>
              <a:gd name="connsiteX5853" fmla="*/ 1063968 w 3172727"/>
              <a:gd name="connsiteY5853" fmla="*/ 320429 h 1911395"/>
              <a:gd name="connsiteX5854" fmla="*/ 1061119 w 3172727"/>
              <a:gd name="connsiteY5854" fmla="*/ 320429 h 1911395"/>
              <a:gd name="connsiteX5855" fmla="*/ 1058818 w 3172727"/>
              <a:gd name="connsiteY5855" fmla="*/ 322621 h 1911395"/>
              <a:gd name="connsiteX5856" fmla="*/ 1057503 w 3172727"/>
              <a:gd name="connsiteY5856" fmla="*/ 326346 h 1911395"/>
              <a:gd name="connsiteX5857" fmla="*/ 1053558 w 3172727"/>
              <a:gd name="connsiteY5857" fmla="*/ 329415 h 1911395"/>
              <a:gd name="connsiteX5858" fmla="*/ 1054434 w 3172727"/>
              <a:gd name="connsiteY5858" fmla="*/ 331168 h 1911395"/>
              <a:gd name="connsiteX5859" fmla="*/ 1057065 w 3172727"/>
              <a:gd name="connsiteY5859" fmla="*/ 330182 h 1911395"/>
              <a:gd name="connsiteX5860" fmla="*/ 1060023 w 3172727"/>
              <a:gd name="connsiteY5860" fmla="*/ 327442 h 1911395"/>
              <a:gd name="connsiteX5861" fmla="*/ 1061667 w 3172727"/>
              <a:gd name="connsiteY5861" fmla="*/ 328867 h 1911395"/>
              <a:gd name="connsiteX5862" fmla="*/ 1062873 w 3172727"/>
              <a:gd name="connsiteY5862" fmla="*/ 333250 h 1911395"/>
              <a:gd name="connsiteX5863" fmla="*/ 1062873 w 3172727"/>
              <a:gd name="connsiteY5863" fmla="*/ 333250 h 1911395"/>
              <a:gd name="connsiteX5864" fmla="*/ 1064955 w 3172727"/>
              <a:gd name="connsiteY5864" fmla="*/ 357250 h 1911395"/>
              <a:gd name="connsiteX5865" fmla="*/ 1068571 w 3172727"/>
              <a:gd name="connsiteY5865" fmla="*/ 356592 h 1911395"/>
              <a:gd name="connsiteX5866" fmla="*/ 1071092 w 3172727"/>
              <a:gd name="connsiteY5866" fmla="*/ 358893 h 1911395"/>
              <a:gd name="connsiteX5867" fmla="*/ 1075585 w 3172727"/>
              <a:gd name="connsiteY5867" fmla="*/ 358893 h 1911395"/>
              <a:gd name="connsiteX5868" fmla="*/ 1078653 w 3172727"/>
              <a:gd name="connsiteY5868" fmla="*/ 357688 h 1911395"/>
              <a:gd name="connsiteX5869" fmla="*/ 1083475 w 3172727"/>
              <a:gd name="connsiteY5869" fmla="*/ 358345 h 1911395"/>
              <a:gd name="connsiteX5870" fmla="*/ 1087091 w 3172727"/>
              <a:gd name="connsiteY5870" fmla="*/ 357469 h 1911395"/>
              <a:gd name="connsiteX5871" fmla="*/ 1088845 w 3172727"/>
              <a:gd name="connsiteY5871" fmla="*/ 354291 h 1911395"/>
              <a:gd name="connsiteX5872" fmla="*/ 1088845 w 3172727"/>
              <a:gd name="connsiteY5872" fmla="*/ 352428 h 1911395"/>
              <a:gd name="connsiteX5873" fmla="*/ 1087310 w 3172727"/>
              <a:gd name="connsiteY5873" fmla="*/ 351990 h 1911395"/>
              <a:gd name="connsiteX5874" fmla="*/ 1088187 w 3172727"/>
              <a:gd name="connsiteY5874" fmla="*/ 349688 h 1911395"/>
              <a:gd name="connsiteX5875" fmla="*/ 1086872 w 3172727"/>
              <a:gd name="connsiteY5875" fmla="*/ 345524 h 1911395"/>
              <a:gd name="connsiteX5876" fmla="*/ 1083036 w 3172727"/>
              <a:gd name="connsiteY5876" fmla="*/ 345743 h 1911395"/>
              <a:gd name="connsiteX5877" fmla="*/ 1080516 w 3172727"/>
              <a:gd name="connsiteY5877" fmla="*/ 348154 h 1911395"/>
              <a:gd name="connsiteX5878" fmla="*/ 1081283 w 3172727"/>
              <a:gd name="connsiteY5878" fmla="*/ 350565 h 1911395"/>
              <a:gd name="connsiteX5879" fmla="*/ 1079530 w 3172727"/>
              <a:gd name="connsiteY5879" fmla="*/ 351551 h 1911395"/>
              <a:gd name="connsiteX5880" fmla="*/ 1077228 w 3172727"/>
              <a:gd name="connsiteY5880" fmla="*/ 350894 h 1911395"/>
              <a:gd name="connsiteX5881" fmla="*/ 1075585 w 3172727"/>
              <a:gd name="connsiteY5881" fmla="*/ 348702 h 1911395"/>
              <a:gd name="connsiteX5882" fmla="*/ 1073722 w 3172727"/>
              <a:gd name="connsiteY5882" fmla="*/ 348702 h 1911395"/>
              <a:gd name="connsiteX5883" fmla="*/ 1071639 w 3172727"/>
              <a:gd name="connsiteY5883" fmla="*/ 351442 h 1911395"/>
              <a:gd name="connsiteX5884" fmla="*/ 1069229 w 3172727"/>
              <a:gd name="connsiteY5884" fmla="*/ 352647 h 1911395"/>
              <a:gd name="connsiteX5885" fmla="*/ 1065612 w 3172727"/>
              <a:gd name="connsiteY5885" fmla="*/ 352099 h 1911395"/>
              <a:gd name="connsiteX5886" fmla="*/ 1063421 w 3172727"/>
              <a:gd name="connsiteY5886" fmla="*/ 355387 h 1911395"/>
              <a:gd name="connsiteX5887" fmla="*/ 1064845 w 3172727"/>
              <a:gd name="connsiteY5887" fmla="*/ 357250 h 1911395"/>
              <a:gd name="connsiteX5888" fmla="*/ 1064845 w 3172727"/>
              <a:gd name="connsiteY5888" fmla="*/ 357250 h 1911395"/>
              <a:gd name="connsiteX5889" fmla="*/ 632749 w 3172727"/>
              <a:gd name="connsiteY5889" fmla="*/ 214898 h 1911395"/>
              <a:gd name="connsiteX5890" fmla="*/ 637570 w 3172727"/>
              <a:gd name="connsiteY5890" fmla="*/ 215774 h 1911395"/>
              <a:gd name="connsiteX5891" fmla="*/ 641077 w 3172727"/>
              <a:gd name="connsiteY5891" fmla="*/ 218843 h 1911395"/>
              <a:gd name="connsiteX5892" fmla="*/ 643597 w 3172727"/>
              <a:gd name="connsiteY5892" fmla="*/ 218843 h 1911395"/>
              <a:gd name="connsiteX5893" fmla="*/ 650392 w 3172727"/>
              <a:gd name="connsiteY5893" fmla="*/ 215665 h 1911395"/>
              <a:gd name="connsiteX5894" fmla="*/ 650940 w 3172727"/>
              <a:gd name="connsiteY5894" fmla="*/ 213035 h 1911395"/>
              <a:gd name="connsiteX5895" fmla="*/ 648310 w 3172727"/>
              <a:gd name="connsiteY5895" fmla="*/ 211939 h 1911395"/>
              <a:gd name="connsiteX5896" fmla="*/ 642063 w 3172727"/>
              <a:gd name="connsiteY5896" fmla="*/ 213473 h 1911395"/>
              <a:gd name="connsiteX5897" fmla="*/ 638118 w 3172727"/>
              <a:gd name="connsiteY5897" fmla="*/ 212268 h 1911395"/>
              <a:gd name="connsiteX5898" fmla="*/ 635269 w 3172727"/>
              <a:gd name="connsiteY5898" fmla="*/ 210295 h 1911395"/>
              <a:gd name="connsiteX5899" fmla="*/ 632310 w 3172727"/>
              <a:gd name="connsiteY5899" fmla="*/ 210953 h 1911395"/>
              <a:gd name="connsiteX5900" fmla="*/ 631433 w 3172727"/>
              <a:gd name="connsiteY5900" fmla="*/ 213473 h 1911395"/>
              <a:gd name="connsiteX5901" fmla="*/ 632639 w 3172727"/>
              <a:gd name="connsiteY5901" fmla="*/ 215007 h 1911395"/>
              <a:gd name="connsiteX5902" fmla="*/ 632639 w 3172727"/>
              <a:gd name="connsiteY5902" fmla="*/ 215007 h 1911395"/>
              <a:gd name="connsiteX5903" fmla="*/ 621242 w 3172727"/>
              <a:gd name="connsiteY5903" fmla="*/ 112435 h 1911395"/>
              <a:gd name="connsiteX5904" fmla="*/ 619488 w 3172727"/>
              <a:gd name="connsiteY5904" fmla="*/ 110353 h 1911395"/>
              <a:gd name="connsiteX5905" fmla="*/ 619708 w 3172727"/>
              <a:gd name="connsiteY5905" fmla="*/ 106846 h 1911395"/>
              <a:gd name="connsiteX5906" fmla="*/ 625735 w 3172727"/>
              <a:gd name="connsiteY5906" fmla="*/ 101696 h 1911395"/>
              <a:gd name="connsiteX5907" fmla="*/ 633735 w 3172727"/>
              <a:gd name="connsiteY5907" fmla="*/ 101148 h 1911395"/>
              <a:gd name="connsiteX5908" fmla="*/ 640419 w 3172727"/>
              <a:gd name="connsiteY5908" fmla="*/ 102901 h 1911395"/>
              <a:gd name="connsiteX5909" fmla="*/ 642502 w 3172727"/>
              <a:gd name="connsiteY5909" fmla="*/ 107723 h 1911395"/>
              <a:gd name="connsiteX5910" fmla="*/ 639762 w 3172727"/>
              <a:gd name="connsiteY5910" fmla="*/ 111449 h 1911395"/>
              <a:gd name="connsiteX5911" fmla="*/ 633735 w 3172727"/>
              <a:gd name="connsiteY5911" fmla="*/ 113312 h 1911395"/>
              <a:gd name="connsiteX5912" fmla="*/ 624749 w 3172727"/>
              <a:gd name="connsiteY5912" fmla="*/ 113312 h 1911395"/>
              <a:gd name="connsiteX5913" fmla="*/ 621242 w 3172727"/>
              <a:gd name="connsiteY5913" fmla="*/ 112435 h 1911395"/>
              <a:gd name="connsiteX5914" fmla="*/ 621242 w 3172727"/>
              <a:gd name="connsiteY5914" fmla="*/ 112435 h 1911395"/>
              <a:gd name="connsiteX5915" fmla="*/ 770936 w 3172727"/>
              <a:gd name="connsiteY5915" fmla="*/ 35287 h 1911395"/>
              <a:gd name="connsiteX5916" fmla="*/ 775429 w 3172727"/>
              <a:gd name="connsiteY5916" fmla="*/ 30465 h 1911395"/>
              <a:gd name="connsiteX5917" fmla="*/ 778169 w 3172727"/>
              <a:gd name="connsiteY5917" fmla="*/ 26410 h 1911395"/>
              <a:gd name="connsiteX5918" fmla="*/ 785073 w 3172727"/>
              <a:gd name="connsiteY5918" fmla="*/ 25753 h 1911395"/>
              <a:gd name="connsiteX5919" fmla="*/ 790881 w 3172727"/>
              <a:gd name="connsiteY5919" fmla="*/ 27287 h 1911395"/>
              <a:gd name="connsiteX5920" fmla="*/ 788908 w 3172727"/>
              <a:gd name="connsiteY5920" fmla="*/ 30355 h 1911395"/>
              <a:gd name="connsiteX5921" fmla="*/ 788251 w 3172727"/>
              <a:gd name="connsiteY5921" fmla="*/ 33643 h 1911395"/>
              <a:gd name="connsiteX5922" fmla="*/ 784196 w 3172727"/>
              <a:gd name="connsiteY5922" fmla="*/ 37588 h 1911395"/>
              <a:gd name="connsiteX5923" fmla="*/ 778388 w 3172727"/>
              <a:gd name="connsiteY5923" fmla="*/ 38793 h 1911395"/>
              <a:gd name="connsiteX5924" fmla="*/ 773566 w 3172727"/>
              <a:gd name="connsiteY5924" fmla="*/ 37588 h 1911395"/>
              <a:gd name="connsiteX5925" fmla="*/ 770936 w 3172727"/>
              <a:gd name="connsiteY5925" fmla="*/ 35287 h 1911395"/>
              <a:gd name="connsiteX5926" fmla="*/ 770936 w 3172727"/>
              <a:gd name="connsiteY5926" fmla="*/ 35287 h 1911395"/>
              <a:gd name="connsiteX5927" fmla="*/ 878549 w 3172727"/>
              <a:gd name="connsiteY5927" fmla="*/ 103120 h 1911395"/>
              <a:gd name="connsiteX5928" fmla="*/ 886659 w 3172727"/>
              <a:gd name="connsiteY5928" fmla="*/ 98408 h 1911395"/>
              <a:gd name="connsiteX5929" fmla="*/ 889946 w 3172727"/>
              <a:gd name="connsiteY5929" fmla="*/ 93586 h 1911395"/>
              <a:gd name="connsiteX5930" fmla="*/ 890494 w 3172727"/>
              <a:gd name="connsiteY5930" fmla="*/ 88874 h 1911395"/>
              <a:gd name="connsiteX5931" fmla="*/ 896412 w 3172727"/>
              <a:gd name="connsiteY5931" fmla="*/ 83176 h 1911395"/>
              <a:gd name="connsiteX5932" fmla="*/ 905836 w 3172727"/>
              <a:gd name="connsiteY5932" fmla="*/ 76381 h 1911395"/>
              <a:gd name="connsiteX5933" fmla="*/ 912192 w 3172727"/>
              <a:gd name="connsiteY5933" fmla="*/ 72765 h 1911395"/>
              <a:gd name="connsiteX5934" fmla="*/ 914493 w 3172727"/>
              <a:gd name="connsiteY5934" fmla="*/ 68601 h 1911395"/>
              <a:gd name="connsiteX5935" fmla="*/ 913946 w 3172727"/>
              <a:gd name="connsiteY5935" fmla="*/ 63560 h 1911395"/>
              <a:gd name="connsiteX5936" fmla="*/ 905836 w 3172727"/>
              <a:gd name="connsiteY5936" fmla="*/ 59067 h 1911395"/>
              <a:gd name="connsiteX5937" fmla="*/ 898494 w 3172727"/>
              <a:gd name="connsiteY5937" fmla="*/ 52163 h 1911395"/>
              <a:gd name="connsiteX5938" fmla="*/ 894110 w 3172727"/>
              <a:gd name="connsiteY5938" fmla="*/ 44382 h 1911395"/>
              <a:gd name="connsiteX5939" fmla="*/ 894439 w 3172727"/>
              <a:gd name="connsiteY5939" fmla="*/ 39122 h 1911395"/>
              <a:gd name="connsiteX5940" fmla="*/ 897069 w 3172727"/>
              <a:gd name="connsiteY5940" fmla="*/ 34081 h 1911395"/>
              <a:gd name="connsiteX5941" fmla="*/ 897069 w 3172727"/>
              <a:gd name="connsiteY5941" fmla="*/ 30136 h 1911395"/>
              <a:gd name="connsiteX5942" fmla="*/ 894987 w 3172727"/>
              <a:gd name="connsiteY5942" fmla="*/ 28711 h 1911395"/>
              <a:gd name="connsiteX5943" fmla="*/ 883042 w 3172727"/>
              <a:gd name="connsiteY5943" fmla="*/ 28931 h 1911395"/>
              <a:gd name="connsiteX5944" fmla="*/ 874056 w 3172727"/>
              <a:gd name="connsiteY5944" fmla="*/ 26191 h 1911395"/>
              <a:gd name="connsiteX5945" fmla="*/ 867810 w 3172727"/>
              <a:gd name="connsiteY5945" fmla="*/ 21698 h 1911395"/>
              <a:gd name="connsiteX5946" fmla="*/ 858057 w 3172727"/>
              <a:gd name="connsiteY5946" fmla="*/ 9863 h 1911395"/>
              <a:gd name="connsiteX5947" fmla="*/ 850934 w 3172727"/>
              <a:gd name="connsiteY5947" fmla="*/ 4274 h 1911395"/>
              <a:gd name="connsiteX5948" fmla="*/ 842934 w 3172727"/>
              <a:gd name="connsiteY5948" fmla="*/ 329 h 1911395"/>
              <a:gd name="connsiteX5949" fmla="*/ 839427 w 3172727"/>
              <a:gd name="connsiteY5949" fmla="*/ 0 h 1911395"/>
              <a:gd name="connsiteX5950" fmla="*/ 838112 w 3172727"/>
              <a:gd name="connsiteY5950" fmla="*/ 2192 h 1911395"/>
              <a:gd name="connsiteX5951" fmla="*/ 837016 w 3172727"/>
              <a:gd name="connsiteY5951" fmla="*/ 6137 h 1911395"/>
              <a:gd name="connsiteX5952" fmla="*/ 838002 w 3172727"/>
              <a:gd name="connsiteY5952" fmla="*/ 9753 h 1911395"/>
              <a:gd name="connsiteX5953" fmla="*/ 838002 w 3172727"/>
              <a:gd name="connsiteY5953" fmla="*/ 16328 h 1911395"/>
              <a:gd name="connsiteX5954" fmla="*/ 833729 w 3172727"/>
              <a:gd name="connsiteY5954" fmla="*/ 22027 h 1911395"/>
              <a:gd name="connsiteX5955" fmla="*/ 829455 w 3172727"/>
              <a:gd name="connsiteY5955" fmla="*/ 29259 h 1911395"/>
              <a:gd name="connsiteX5956" fmla="*/ 824414 w 3172727"/>
              <a:gd name="connsiteY5956" fmla="*/ 35506 h 1911395"/>
              <a:gd name="connsiteX5957" fmla="*/ 823647 w 3172727"/>
              <a:gd name="connsiteY5957" fmla="*/ 40328 h 1911395"/>
              <a:gd name="connsiteX5958" fmla="*/ 824524 w 3172727"/>
              <a:gd name="connsiteY5958" fmla="*/ 59395 h 1911395"/>
              <a:gd name="connsiteX5959" fmla="*/ 827811 w 3172727"/>
              <a:gd name="connsiteY5959" fmla="*/ 64217 h 1911395"/>
              <a:gd name="connsiteX5960" fmla="*/ 832085 w 3172727"/>
              <a:gd name="connsiteY5960" fmla="*/ 66847 h 1911395"/>
              <a:gd name="connsiteX5961" fmla="*/ 832743 w 3172727"/>
              <a:gd name="connsiteY5961" fmla="*/ 71560 h 1911395"/>
              <a:gd name="connsiteX5962" fmla="*/ 831099 w 3172727"/>
              <a:gd name="connsiteY5962" fmla="*/ 84819 h 1911395"/>
              <a:gd name="connsiteX5963" fmla="*/ 828688 w 3172727"/>
              <a:gd name="connsiteY5963" fmla="*/ 89970 h 1911395"/>
              <a:gd name="connsiteX5964" fmla="*/ 827263 w 3172727"/>
              <a:gd name="connsiteY5964" fmla="*/ 94134 h 1911395"/>
              <a:gd name="connsiteX5965" fmla="*/ 828688 w 3172727"/>
              <a:gd name="connsiteY5965" fmla="*/ 97422 h 1911395"/>
              <a:gd name="connsiteX5966" fmla="*/ 831099 w 3172727"/>
              <a:gd name="connsiteY5966" fmla="*/ 96655 h 1911395"/>
              <a:gd name="connsiteX5967" fmla="*/ 833948 w 3172727"/>
              <a:gd name="connsiteY5967" fmla="*/ 91833 h 1911395"/>
              <a:gd name="connsiteX5968" fmla="*/ 840194 w 3172727"/>
              <a:gd name="connsiteY5968" fmla="*/ 89532 h 1911395"/>
              <a:gd name="connsiteX5969" fmla="*/ 842276 w 3172727"/>
              <a:gd name="connsiteY5969" fmla="*/ 91175 h 1911395"/>
              <a:gd name="connsiteX5970" fmla="*/ 843701 w 3172727"/>
              <a:gd name="connsiteY5970" fmla="*/ 95888 h 1911395"/>
              <a:gd name="connsiteX5971" fmla="*/ 850714 w 3172727"/>
              <a:gd name="connsiteY5971" fmla="*/ 100928 h 1911395"/>
              <a:gd name="connsiteX5972" fmla="*/ 854550 w 3172727"/>
              <a:gd name="connsiteY5972" fmla="*/ 100928 h 1911395"/>
              <a:gd name="connsiteX5973" fmla="*/ 856851 w 3172727"/>
              <a:gd name="connsiteY5973" fmla="*/ 98627 h 1911395"/>
              <a:gd name="connsiteX5974" fmla="*/ 860797 w 3172727"/>
              <a:gd name="connsiteY5974" fmla="*/ 99394 h 1911395"/>
              <a:gd name="connsiteX5975" fmla="*/ 867043 w 3172727"/>
              <a:gd name="connsiteY5975" fmla="*/ 103120 h 1911395"/>
              <a:gd name="connsiteX5976" fmla="*/ 873180 w 3172727"/>
              <a:gd name="connsiteY5976" fmla="*/ 104106 h 1911395"/>
              <a:gd name="connsiteX5977" fmla="*/ 878549 w 3172727"/>
              <a:gd name="connsiteY5977" fmla="*/ 103339 h 1911395"/>
              <a:gd name="connsiteX5978" fmla="*/ 878549 w 3172727"/>
              <a:gd name="connsiteY5978" fmla="*/ 103339 h 1911395"/>
              <a:gd name="connsiteX5979" fmla="*/ 856303 w 3172727"/>
              <a:gd name="connsiteY5979" fmla="*/ 136544 h 1911395"/>
              <a:gd name="connsiteX5980" fmla="*/ 856632 w 3172727"/>
              <a:gd name="connsiteY5980" fmla="*/ 138626 h 1911395"/>
              <a:gd name="connsiteX5981" fmla="*/ 861016 w 3172727"/>
              <a:gd name="connsiteY5981" fmla="*/ 141256 h 1911395"/>
              <a:gd name="connsiteX5982" fmla="*/ 866056 w 3172727"/>
              <a:gd name="connsiteY5982" fmla="*/ 141694 h 1911395"/>
              <a:gd name="connsiteX5983" fmla="*/ 870878 w 3172727"/>
              <a:gd name="connsiteY5983" fmla="*/ 138078 h 1911395"/>
              <a:gd name="connsiteX5984" fmla="*/ 876358 w 3172727"/>
              <a:gd name="connsiteY5984" fmla="*/ 133256 h 1911395"/>
              <a:gd name="connsiteX5985" fmla="*/ 879645 w 3172727"/>
              <a:gd name="connsiteY5985" fmla="*/ 131393 h 1911395"/>
              <a:gd name="connsiteX5986" fmla="*/ 881727 w 3172727"/>
              <a:gd name="connsiteY5986" fmla="*/ 124818 h 1911395"/>
              <a:gd name="connsiteX5987" fmla="*/ 884467 w 3172727"/>
              <a:gd name="connsiteY5987" fmla="*/ 117695 h 1911395"/>
              <a:gd name="connsiteX5988" fmla="*/ 883371 w 3172727"/>
              <a:gd name="connsiteY5988" fmla="*/ 114408 h 1911395"/>
              <a:gd name="connsiteX5989" fmla="*/ 873180 w 3172727"/>
              <a:gd name="connsiteY5989" fmla="*/ 109038 h 1911395"/>
              <a:gd name="connsiteX5990" fmla="*/ 864632 w 3172727"/>
              <a:gd name="connsiteY5990" fmla="*/ 107613 h 1911395"/>
              <a:gd name="connsiteX5991" fmla="*/ 857290 w 3172727"/>
              <a:gd name="connsiteY5991" fmla="*/ 109038 h 1911395"/>
              <a:gd name="connsiteX5992" fmla="*/ 853016 w 3172727"/>
              <a:gd name="connsiteY5992" fmla="*/ 111120 h 1911395"/>
              <a:gd name="connsiteX5993" fmla="*/ 848632 w 3172727"/>
              <a:gd name="connsiteY5993" fmla="*/ 109257 h 1911395"/>
              <a:gd name="connsiteX5994" fmla="*/ 845674 w 3172727"/>
              <a:gd name="connsiteY5994" fmla="*/ 109257 h 1911395"/>
              <a:gd name="connsiteX5995" fmla="*/ 841400 w 3172727"/>
              <a:gd name="connsiteY5995" fmla="*/ 112873 h 1911395"/>
              <a:gd name="connsiteX5996" fmla="*/ 835482 w 3172727"/>
              <a:gd name="connsiteY5996" fmla="*/ 112873 h 1911395"/>
              <a:gd name="connsiteX5997" fmla="*/ 834058 w 3172727"/>
              <a:gd name="connsiteY5997" fmla="*/ 114298 h 1911395"/>
              <a:gd name="connsiteX5998" fmla="*/ 835811 w 3172727"/>
              <a:gd name="connsiteY5998" fmla="*/ 117476 h 1911395"/>
              <a:gd name="connsiteX5999" fmla="*/ 841838 w 3172727"/>
              <a:gd name="connsiteY5999" fmla="*/ 118791 h 1911395"/>
              <a:gd name="connsiteX6000" fmla="*/ 844249 w 3172727"/>
              <a:gd name="connsiteY6000" fmla="*/ 122736 h 1911395"/>
              <a:gd name="connsiteX6001" fmla="*/ 849290 w 3172727"/>
              <a:gd name="connsiteY6001" fmla="*/ 125147 h 1911395"/>
              <a:gd name="connsiteX6002" fmla="*/ 852358 w 3172727"/>
              <a:gd name="connsiteY6002" fmla="*/ 129859 h 1911395"/>
              <a:gd name="connsiteX6003" fmla="*/ 858495 w 3172727"/>
              <a:gd name="connsiteY6003" fmla="*/ 132051 h 1911395"/>
              <a:gd name="connsiteX6004" fmla="*/ 867372 w 3172727"/>
              <a:gd name="connsiteY6004" fmla="*/ 131832 h 1911395"/>
              <a:gd name="connsiteX6005" fmla="*/ 870549 w 3172727"/>
              <a:gd name="connsiteY6005" fmla="*/ 132928 h 1911395"/>
              <a:gd name="connsiteX6006" fmla="*/ 868577 w 3172727"/>
              <a:gd name="connsiteY6006" fmla="*/ 134462 h 1911395"/>
              <a:gd name="connsiteX6007" fmla="*/ 861783 w 3172727"/>
              <a:gd name="connsiteY6007" fmla="*/ 136325 h 1911395"/>
              <a:gd name="connsiteX6008" fmla="*/ 856084 w 3172727"/>
              <a:gd name="connsiteY6008" fmla="*/ 136325 h 1911395"/>
              <a:gd name="connsiteX6009" fmla="*/ 1019477 w 3172727"/>
              <a:gd name="connsiteY6009" fmla="*/ 151228 h 1911395"/>
              <a:gd name="connsiteX6010" fmla="*/ 1019477 w 3172727"/>
              <a:gd name="connsiteY6010" fmla="*/ 155173 h 1911395"/>
              <a:gd name="connsiteX6011" fmla="*/ 1013778 w 3172727"/>
              <a:gd name="connsiteY6011" fmla="*/ 162844 h 1911395"/>
              <a:gd name="connsiteX6012" fmla="*/ 1006874 w 3172727"/>
              <a:gd name="connsiteY6012" fmla="*/ 164707 h 1911395"/>
              <a:gd name="connsiteX6013" fmla="*/ 1001176 w 3172727"/>
              <a:gd name="connsiteY6013" fmla="*/ 170296 h 1911395"/>
              <a:gd name="connsiteX6014" fmla="*/ 996683 w 3172727"/>
              <a:gd name="connsiteY6014" fmla="*/ 173803 h 1911395"/>
              <a:gd name="connsiteX6015" fmla="*/ 992299 w 3172727"/>
              <a:gd name="connsiteY6015" fmla="*/ 174351 h 1911395"/>
              <a:gd name="connsiteX6016" fmla="*/ 987478 w 3172727"/>
              <a:gd name="connsiteY6016" fmla="*/ 170406 h 1911395"/>
              <a:gd name="connsiteX6017" fmla="*/ 984519 w 3172727"/>
              <a:gd name="connsiteY6017" fmla="*/ 167666 h 1911395"/>
              <a:gd name="connsiteX6018" fmla="*/ 980026 w 3172727"/>
              <a:gd name="connsiteY6018" fmla="*/ 168214 h 1911395"/>
              <a:gd name="connsiteX6019" fmla="*/ 976190 w 3172727"/>
              <a:gd name="connsiteY6019" fmla="*/ 166790 h 1911395"/>
              <a:gd name="connsiteX6020" fmla="*/ 971369 w 3172727"/>
              <a:gd name="connsiteY6020" fmla="*/ 168214 h 1911395"/>
              <a:gd name="connsiteX6021" fmla="*/ 959752 w 3172727"/>
              <a:gd name="connsiteY6021" fmla="*/ 167337 h 1911395"/>
              <a:gd name="connsiteX6022" fmla="*/ 953725 w 3172727"/>
              <a:gd name="connsiteY6022" fmla="*/ 163831 h 1911395"/>
              <a:gd name="connsiteX6023" fmla="*/ 950766 w 3172727"/>
              <a:gd name="connsiteY6023" fmla="*/ 161529 h 1911395"/>
              <a:gd name="connsiteX6024" fmla="*/ 944191 w 3172727"/>
              <a:gd name="connsiteY6024" fmla="*/ 163831 h 1911395"/>
              <a:gd name="connsiteX6025" fmla="*/ 938493 w 3172727"/>
              <a:gd name="connsiteY6025" fmla="*/ 166790 h 1911395"/>
              <a:gd name="connsiteX6026" fmla="*/ 934109 w 3172727"/>
              <a:gd name="connsiteY6026" fmla="*/ 165584 h 1911395"/>
              <a:gd name="connsiteX6027" fmla="*/ 928959 w 3172727"/>
              <a:gd name="connsiteY6027" fmla="*/ 162297 h 1911395"/>
              <a:gd name="connsiteX6028" fmla="*/ 923041 w 3172727"/>
              <a:gd name="connsiteY6028" fmla="*/ 161639 h 1911395"/>
              <a:gd name="connsiteX6029" fmla="*/ 919754 w 3172727"/>
              <a:gd name="connsiteY6029" fmla="*/ 158132 h 1911395"/>
              <a:gd name="connsiteX6030" fmla="*/ 916576 w 3172727"/>
              <a:gd name="connsiteY6030" fmla="*/ 148927 h 1911395"/>
              <a:gd name="connsiteX6031" fmla="*/ 913069 w 3172727"/>
              <a:gd name="connsiteY6031" fmla="*/ 144215 h 1911395"/>
              <a:gd name="connsiteX6032" fmla="*/ 909891 w 3172727"/>
              <a:gd name="connsiteY6032" fmla="*/ 143667 h 1911395"/>
              <a:gd name="connsiteX6033" fmla="*/ 905727 w 3172727"/>
              <a:gd name="connsiteY6033" fmla="*/ 145968 h 1911395"/>
              <a:gd name="connsiteX6034" fmla="*/ 901562 w 3172727"/>
              <a:gd name="connsiteY6034" fmla="*/ 142681 h 1911395"/>
              <a:gd name="connsiteX6035" fmla="*/ 897617 w 3172727"/>
              <a:gd name="connsiteY6035" fmla="*/ 140818 h 1911395"/>
              <a:gd name="connsiteX6036" fmla="*/ 896412 w 3172727"/>
              <a:gd name="connsiteY6036" fmla="*/ 143229 h 1911395"/>
              <a:gd name="connsiteX6037" fmla="*/ 897617 w 3172727"/>
              <a:gd name="connsiteY6037" fmla="*/ 146735 h 1911395"/>
              <a:gd name="connsiteX6038" fmla="*/ 894987 w 3172727"/>
              <a:gd name="connsiteY6038" fmla="*/ 147722 h 1911395"/>
              <a:gd name="connsiteX6039" fmla="*/ 893234 w 3172727"/>
              <a:gd name="connsiteY6039" fmla="*/ 145859 h 1911395"/>
              <a:gd name="connsiteX6040" fmla="*/ 888193 w 3172727"/>
              <a:gd name="connsiteY6040" fmla="*/ 142681 h 1911395"/>
              <a:gd name="connsiteX6041" fmla="*/ 889070 w 3172727"/>
              <a:gd name="connsiteY6041" fmla="*/ 140270 h 1911395"/>
              <a:gd name="connsiteX6042" fmla="*/ 894439 w 3172727"/>
              <a:gd name="connsiteY6042" fmla="*/ 136763 h 1911395"/>
              <a:gd name="connsiteX6043" fmla="*/ 895316 w 3172727"/>
              <a:gd name="connsiteY6043" fmla="*/ 133585 h 1911395"/>
              <a:gd name="connsiteX6044" fmla="*/ 893453 w 3172727"/>
              <a:gd name="connsiteY6044" fmla="*/ 126133 h 1911395"/>
              <a:gd name="connsiteX6045" fmla="*/ 894658 w 3172727"/>
              <a:gd name="connsiteY6045" fmla="*/ 121640 h 1911395"/>
              <a:gd name="connsiteX6046" fmla="*/ 900357 w 3172727"/>
              <a:gd name="connsiteY6046" fmla="*/ 116599 h 1911395"/>
              <a:gd name="connsiteX6047" fmla="*/ 898494 w 3172727"/>
              <a:gd name="connsiteY6047" fmla="*/ 113531 h 1911395"/>
              <a:gd name="connsiteX6048" fmla="*/ 895316 w 3172727"/>
              <a:gd name="connsiteY6048" fmla="*/ 113531 h 1911395"/>
              <a:gd name="connsiteX6049" fmla="*/ 890604 w 3172727"/>
              <a:gd name="connsiteY6049" fmla="*/ 110791 h 1911395"/>
              <a:gd name="connsiteX6050" fmla="*/ 890056 w 3172727"/>
              <a:gd name="connsiteY6050" fmla="*/ 106846 h 1911395"/>
              <a:gd name="connsiteX6051" fmla="*/ 892467 w 3172727"/>
              <a:gd name="connsiteY6051" fmla="*/ 99394 h 1911395"/>
              <a:gd name="connsiteX6052" fmla="*/ 896631 w 3172727"/>
              <a:gd name="connsiteY6052" fmla="*/ 95559 h 1911395"/>
              <a:gd name="connsiteX6053" fmla="*/ 902987 w 3172727"/>
              <a:gd name="connsiteY6053" fmla="*/ 94025 h 1911395"/>
              <a:gd name="connsiteX6054" fmla="*/ 903535 w 3172727"/>
              <a:gd name="connsiteY6054" fmla="*/ 90189 h 1911395"/>
              <a:gd name="connsiteX6055" fmla="*/ 905617 w 3172727"/>
              <a:gd name="connsiteY6055" fmla="*/ 86682 h 1911395"/>
              <a:gd name="connsiteX6056" fmla="*/ 911644 w 3172727"/>
              <a:gd name="connsiteY6056" fmla="*/ 84271 h 1911395"/>
              <a:gd name="connsiteX6057" fmla="*/ 919425 w 3172727"/>
              <a:gd name="connsiteY6057" fmla="*/ 79121 h 1911395"/>
              <a:gd name="connsiteX6058" fmla="*/ 921288 w 3172727"/>
              <a:gd name="connsiteY6058" fmla="*/ 73422 h 1911395"/>
              <a:gd name="connsiteX6059" fmla="*/ 923151 w 3172727"/>
              <a:gd name="connsiteY6059" fmla="*/ 71998 h 1911395"/>
              <a:gd name="connsiteX6060" fmla="*/ 932356 w 3172727"/>
              <a:gd name="connsiteY6060" fmla="*/ 72875 h 1911395"/>
              <a:gd name="connsiteX6061" fmla="*/ 938712 w 3172727"/>
              <a:gd name="connsiteY6061" fmla="*/ 77587 h 1911395"/>
              <a:gd name="connsiteX6062" fmla="*/ 946821 w 3172727"/>
              <a:gd name="connsiteY6062" fmla="*/ 88545 h 1911395"/>
              <a:gd name="connsiteX6063" fmla="*/ 948903 w 3172727"/>
              <a:gd name="connsiteY6063" fmla="*/ 93258 h 1911395"/>
              <a:gd name="connsiteX6064" fmla="*/ 946273 w 3172727"/>
              <a:gd name="connsiteY6064" fmla="*/ 100928 h 1911395"/>
              <a:gd name="connsiteX6065" fmla="*/ 948684 w 3172727"/>
              <a:gd name="connsiteY6065" fmla="*/ 103011 h 1911395"/>
              <a:gd name="connsiteX6066" fmla="*/ 947260 w 3172727"/>
              <a:gd name="connsiteY6066" fmla="*/ 107394 h 1911395"/>
              <a:gd name="connsiteX6067" fmla="*/ 944849 w 3172727"/>
              <a:gd name="connsiteY6067" fmla="*/ 111339 h 1911395"/>
              <a:gd name="connsiteX6068" fmla="*/ 945506 w 3172727"/>
              <a:gd name="connsiteY6068" fmla="*/ 114955 h 1911395"/>
              <a:gd name="connsiteX6069" fmla="*/ 947917 w 3172727"/>
              <a:gd name="connsiteY6069" fmla="*/ 113093 h 1911395"/>
              <a:gd name="connsiteX6070" fmla="*/ 950876 w 3172727"/>
              <a:gd name="connsiteY6070" fmla="*/ 106627 h 1911395"/>
              <a:gd name="connsiteX6071" fmla="*/ 951862 w 3172727"/>
              <a:gd name="connsiteY6071" fmla="*/ 100709 h 1911395"/>
              <a:gd name="connsiteX6072" fmla="*/ 952081 w 3172727"/>
              <a:gd name="connsiteY6072" fmla="*/ 96545 h 1911395"/>
              <a:gd name="connsiteX6073" fmla="*/ 953944 w 3172727"/>
              <a:gd name="connsiteY6073" fmla="*/ 92710 h 1911395"/>
              <a:gd name="connsiteX6074" fmla="*/ 953396 w 3172727"/>
              <a:gd name="connsiteY6074" fmla="*/ 89532 h 1911395"/>
              <a:gd name="connsiteX6075" fmla="*/ 947150 w 3172727"/>
              <a:gd name="connsiteY6075" fmla="*/ 82299 h 1911395"/>
              <a:gd name="connsiteX6076" fmla="*/ 946273 w 3172727"/>
              <a:gd name="connsiteY6076" fmla="*/ 79011 h 1911395"/>
              <a:gd name="connsiteX6077" fmla="*/ 947150 w 3172727"/>
              <a:gd name="connsiteY6077" fmla="*/ 75833 h 1911395"/>
              <a:gd name="connsiteX6078" fmla="*/ 955259 w 3172727"/>
              <a:gd name="connsiteY6078" fmla="*/ 74628 h 1911395"/>
              <a:gd name="connsiteX6079" fmla="*/ 964465 w 3172727"/>
              <a:gd name="connsiteY6079" fmla="*/ 75614 h 1911395"/>
              <a:gd name="connsiteX6080" fmla="*/ 979259 w 3172727"/>
              <a:gd name="connsiteY6080" fmla="*/ 88107 h 1911395"/>
              <a:gd name="connsiteX6081" fmla="*/ 981670 w 3172727"/>
              <a:gd name="connsiteY6081" fmla="*/ 88655 h 1911395"/>
              <a:gd name="connsiteX6082" fmla="*/ 984300 w 3172727"/>
              <a:gd name="connsiteY6082" fmla="*/ 90518 h 1911395"/>
              <a:gd name="connsiteX6083" fmla="*/ 984628 w 3172727"/>
              <a:gd name="connsiteY6083" fmla="*/ 96107 h 1911395"/>
              <a:gd name="connsiteX6084" fmla="*/ 988574 w 3172727"/>
              <a:gd name="connsiteY6084" fmla="*/ 98737 h 1911395"/>
              <a:gd name="connsiteX6085" fmla="*/ 989779 w 3172727"/>
              <a:gd name="connsiteY6085" fmla="*/ 105312 h 1911395"/>
              <a:gd name="connsiteX6086" fmla="*/ 989779 w 3172727"/>
              <a:gd name="connsiteY6086" fmla="*/ 111777 h 1911395"/>
              <a:gd name="connsiteX6087" fmla="*/ 996902 w 3172727"/>
              <a:gd name="connsiteY6087" fmla="*/ 119010 h 1911395"/>
              <a:gd name="connsiteX6088" fmla="*/ 1002052 w 3172727"/>
              <a:gd name="connsiteY6088" fmla="*/ 126133 h 1911395"/>
              <a:gd name="connsiteX6089" fmla="*/ 1001724 w 3172727"/>
              <a:gd name="connsiteY6089" fmla="*/ 128873 h 1911395"/>
              <a:gd name="connsiteX6090" fmla="*/ 997231 w 3172727"/>
              <a:gd name="connsiteY6090" fmla="*/ 129092 h 1911395"/>
              <a:gd name="connsiteX6091" fmla="*/ 994053 w 3172727"/>
              <a:gd name="connsiteY6091" fmla="*/ 127010 h 1911395"/>
              <a:gd name="connsiteX6092" fmla="*/ 991313 w 3172727"/>
              <a:gd name="connsiteY6092" fmla="*/ 127229 h 1911395"/>
              <a:gd name="connsiteX6093" fmla="*/ 991971 w 3172727"/>
              <a:gd name="connsiteY6093" fmla="*/ 132928 h 1911395"/>
              <a:gd name="connsiteX6094" fmla="*/ 997340 w 3172727"/>
              <a:gd name="connsiteY6094" fmla="*/ 136544 h 1911395"/>
              <a:gd name="connsiteX6095" fmla="*/ 1003696 w 3172727"/>
              <a:gd name="connsiteY6095" fmla="*/ 137640 h 1911395"/>
              <a:gd name="connsiteX6096" fmla="*/ 1009395 w 3172727"/>
              <a:gd name="connsiteY6096" fmla="*/ 143996 h 1911395"/>
              <a:gd name="connsiteX6097" fmla="*/ 1012902 w 3172727"/>
              <a:gd name="connsiteY6097" fmla="*/ 145092 h 1911395"/>
              <a:gd name="connsiteX6098" fmla="*/ 1018819 w 3172727"/>
              <a:gd name="connsiteY6098" fmla="*/ 151667 h 1911395"/>
              <a:gd name="connsiteX6099" fmla="*/ 1018819 w 3172727"/>
              <a:gd name="connsiteY6099" fmla="*/ 151667 h 1911395"/>
              <a:gd name="connsiteX6100" fmla="*/ 1899889 w 3172727"/>
              <a:gd name="connsiteY6100" fmla="*/ 16767 h 1911395"/>
              <a:gd name="connsiteX6101" fmla="*/ 1902190 w 3172727"/>
              <a:gd name="connsiteY6101" fmla="*/ 7561 h 1911395"/>
              <a:gd name="connsiteX6102" fmla="*/ 1908765 w 3172727"/>
              <a:gd name="connsiteY6102" fmla="*/ 986 h 1911395"/>
              <a:gd name="connsiteX6103" fmla="*/ 1910299 w 3172727"/>
              <a:gd name="connsiteY6103" fmla="*/ 2411 h 1911395"/>
              <a:gd name="connsiteX6104" fmla="*/ 1910629 w 3172727"/>
              <a:gd name="connsiteY6104" fmla="*/ 6575 h 1911395"/>
              <a:gd name="connsiteX6105" fmla="*/ 1912162 w 3172727"/>
              <a:gd name="connsiteY6105" fmla="*/ 8438 h 1911395"/>
              <a:gd name="connsiteX6106" fmla="*/ 1908327 w 3172727"/>
              <a:gd name="connsiteY6106" fmla="*/ 11068 h 1911395"/>
              <a:gd name="connsiteX6107" fmla="*/ 1905368 w 3172727"/>
              <a:gd name="connsiteY6107" fmla="*/ 14684 h 1911395"/>
              <a:gd name="connsiteX6108" fmla="*/ 1899779 w 3172727"/>
              <a:gd name="connsiteY6108" fmla="*/ 16767 h 1911395"/>
              <a:gd name="connsiteX6109" fmla="*/ 1899779 w 3172727"/>
              <a:gd name="connsiteY6109" fmla="*/ 16767 h 1911395"/>
              <a:gd name="connsiteX6110" fmla="*/ 1951723 w 3172727"/>
              <a:gd name="connsiteY6110" fmla="*/ 99175 h 1911395"/>
              <a:gd name="connsiteX6111" fmla="*/ 1953805 w 3172727"/>
              <a:gd name="connsiteY6111" fmla="*/ 108052 h 1911395"/>
              <a:gd name="connsiteX6112" fmla="*/ 1962133 w 3172727"/>
              <a:gd name="connsiteY6112" fmla="*/ 118791 h 1911395"/>
              <a:gd name="connsiteX6113" fmla="*/ 1964545 w 3172727"/>
              <a:gd name="connsiteY6113" fmla="*/ 123503 h 1911395"/>
              <a:gd name="connsiteX6114" fmla="*/ 1980982 w 3172727"/>
              <a:gd name="connsiteY6114" fmla="*/ 129202 h 1911395"/>
              <a:gd name="connsiteX6115" fmla="*/ 1993256 w 3172727"/>
              <a:gd name="connsiteY6115" fmla="*/ 130407 h 1911395"/>
              <a:gd name="connsiteX6116" fmla="*/ 2001803 w 3172727"/>
              <a:gd name="connsiteY6116" fmla="*/ 134352 h 1911395"/>
              <a:gd name="connsiteX6117" fmla="*/ 2009913 w 3172727"/>
              <a:gd name="connsiteY6117" fmla="*/ 134681 h 1911395"/>
              <a:gd name="connsiteX6118" fmla="*/ 2016159 w 3172727"/>
              <a:gd name="connsiteY6118" fmla="*/ 132599 h 1911395"/>
              <a:gd name="connsiteX6119" fmla="*/ 2023282 w 3172727"/>
              <a:gd name="connsiteY6119" fmla="*/ 134900 h 1911395"/>
              <a:gd name="connsiteX6120" fmla="*/ 2027666 w 3172727"/>
              <a:gd name="connsiteY6120" fmla="*/ 133147 h 1911395"/>
              <a:gd name="connsiteX6121" fmla="*/ 2037090 w 3172727"/>
              <a:gd name="connsiteY6121" fmla="*/ 127229 h 1911395"/>
              <a:gd name="connsiteX6122" fmla="*/ 2038953 w 3172727"/>
              <a:gd name="connsiteY6122" fmla="*/ 120983 h 1911395"/>
              <a:gd name="connsiteX6123" fmla="*/ 2042570 w 3172727"/>
              <a:gd name="connsiteY6123" fmla="*/ 115723 h 1911395"/>
              <a:gd name="connsiteX6124" fmla="*/ 2040707 w 3172727"/>
              <a:gd name="connsiteY6124" fmla="*/ 108928 h 1911395"/>
              <a:gd name="connsiteX6125" fmla="*/ 2036542 w 3172727"/>
              <a:gd name="connsiteY6125" fmla="*/ 107175 h 1911395"/>
              <a:gd name="connsiteX6126" fmla="*/ 2033255 w 3172727"/>
              <a:gd name="connsiteY6126" fmla="*/ 107723 h 1911395"/>
              <a:gd name="connsiteX6127" fmla="*/ 2031830 w 3172727"/>
              <a:gd name="connsiteY6127" fmla="*/ 104106 h 1911395"/>
              <a:gd name="connsiteX6128" fmla="*/ 2032159 w 3172727"/>
              <a:gd name="connsiteY6128" fmla="*/ 101367 h 1911395"/>
              <a:gd name="connsiteX6129" fmla="*/ 2029748 w 3172727"/>
              <a:gd name="connsiteY6129" fmla="*/ 98627 h 1911395"/>
              <a:gd name="connsiteX6130" fmla="*/ 2025803 w 3172727"/>
              <a:gd name="connsiteY6130" fmla="*/ 101038 h 1911395"/>
              <a:gd name="connsiteX6131" fmla="*/ 2018570 w 3172727"/>
              <a:gd name="connsiteY6131" fmla="*/ 99175 h 1911395"/>
              <a:gd name="connsiteX6132" fmla="*/ 2006954 w 3172727"/>
              <a:gd name="connsiteY6132" fmla="*/ 101476 h 1911395"/>
              <a:gd name="connsiteX6133" fmla="*/ 1999721 w 3172727"/>
              <a:gd name="connsiteY6133" fmla="*/ 106627 h 1911395"/>
              <a:gd name="connsiteX6134" fmla="*/ 1994900 w 3172727"/>
              <a:gd name="connsiteY6134" fmla="*/ 107832 h 1911395"/>
              <a:gd name="connsiteX6135" fmla="*/ 1993146 w 3172727"/>
              <a:gd name="connsiteY6135" fmla="*/ 105093 h 1911395"/>
              <a:gd name="connsiteX6136" fmla="*/ 1991941 w 3172727"/>
              <a:gd name="connsiteY6136" fmla="*/ 101148 h 1911395"/>
              <a:gd name="connsiteX6137" fmla="*/ 1988654 w 3172727"/>
              <a:gd name="connsiteY6137" fmla="*/ 101367 h 1911395"/>
              <a:gd name="connsiteX6138" fmla="*/ 1983283 w 3172727"/>
              <a:gd name="connsiteY6138" fmla="*/ 102572 h 1911395"/>
              <a:gd name="connsiteX6139" fmla="*/ 1975503 w 3172727"/>
              <a:gd name="connsiteY6139" fmla="*/ 102572 h 1911395"/>
              <a:gd name="connsiteX6140" fmla="*/ 1971887 w 3172727"/>
              <a:gd name="connsiteY6140" fmla="*/ 101148 h 1911395"/>
              <a:gd name="connsiteX6141" fmla="*/ 1971887 w 3172727"/>
              <a:gd name="connsiteY6141" fmla="*/ 105093 h 1911395"/>
              <a:gd name="connsiteX6142" fmla="*/ 1968599 w 3172727"/>
              <a:gd name="connsiteY6142" fmla="*/ 108600 h 1911395"/>
              <a:gd name="connsiteX6143" fmla="*/ 1959723 w 3172727"/>
              <a:gd name="connsiteY6143" fmla="*/ 106517 h 1911395"/>
              <a:gd name="connsiteX6144" fmla="*/ 1956435 w 3172727"/>
              <a:gd name="connsiteY6144" fmla="*/ 103230 h 1911395"/>
              <a:gd name="connsiteX6145" fmla="*/ 1955887 w 3172727"/>
              <a:gd name="connsiteY6145" fmla="*/ 99942 h 1911395"/>
              <a:gd name="connsiteX6146" fmla="*/ 1951942 w 3172727"/>
              <a:gd name="connsiteY6146" fmla="*/ 99285 h 1911395"/>
              <a:gd name="connsiteX6147" fmla="*/ 1951942 w 3172727"/>
              <a:gd name="connsiteY6147" fmla="*/ 99285 h 1911395"/>
              <a:gd name="connsiteX6148" fmla="*/ 1765975 w 3172727"/>
              <a:gd name="connsiteY6148" fmla="*/ 181912 h 1911395"/>
              <a:gd name="connsiteX6149" fmla="*/ 1760934 w 3172727"/>
              <a:gd name="connsiteY6149" fmla="*/ 170296 h 1911395"/>
              <a:gd name="connsiteX6150" fmla="*/ 1759729 w 3172727"/>
              <a:gd name="connsiteY6150" fmla="*/ 164379 h 1911395"/>
              <a:gd name="connsiteX6151" fmla="*/ 1755564 w 3172727"/>
              <a:gd name="connsiteY6151" fmla="*/ 161310 h 1911395"/>
              <a:gd name="connsiteX6152" fmla="*/ 1747016 w 3172727"/>
              <a:gd name="connsiteY6152" fmla="*/ 160653 h 1911395"/>
              <a:gd name="connsiteX6153" fmla="*/ 1743071 w 3172727"/>
              <a:gd name="connsiteY6153" fmla="*/ 154406 h 1911395"/>
              <a:gd name="connsiteX6154" fmla="*/ 1738907 w 3172727"/>
              <a:gd name="connsiteY6154" fmla="*/ 151119 h 1911395"/>
              <a:gd name="connsiteX6155" fmla="*/ 1736167 w 3172727"/>
              <a:gd name="connsiteY6155" fmla="*/ 150133 h 1911395"/>
              <a:gd name="connsiteX6156" fmla="*/ 1737264 w 3172727"/>
              <a:gd name="connsiteY6156" fmla="*/ 153968 h 1911395"/>
              <a:gd name="connsiteX6157" fmla="*/ 1741756 w 3172727"/>
              <a:gd name="connsiteY6157" fmla="*/ 161091 h 1911395"/>
              <a:gd name="connsiteX6158" fmla="*/ 1748551 w 3172727"/>
              <a:gd name="connsiteY6158" fmla="*/ 167557 h 1911395"/>
              <a:gd name="connsiteX6159" fmla="*/ 1755345 w 3172727"/>
              <a:gd name="connsiteY6159" fmla="*/ 177419 h 1911395"/>
              <a:gd name="connsiteX6160" fmla="*/ 1759181 w 3172727"/>
              <a:gd name="connsiteY6160" fmla="*/ 187282 h 1911395"/>
              <a:gd name="connsiteX6161" fmla="*/ 1763674 w 3172727"/>
              <a:gd name="connsiteY6161" fmla="*/ 189583 h 1911395"/>
              <a:gd name="connsiteX6162" fmla="*/ 1766413 w 3172727"/>
              <a:gd name="connsiteY6162" fmla="*/ 187720 h 1911395"/>
              <a:gd name="connsiteX6163" fmla="*/ 1766085 w 3172727"/>
              <a:gd name="connsiteY6163" fmla="*/ 182132 h 1911395"/>
              <a:gd name="connsiteX6164" fmla="*/ 1766085 w 3172727"/>
              <a:gd name="connsiteY6164" fmla="*/ 182132 h 1911395"/>
              <a:gd name="connsiteX6165" fmla="*/ 1860109 w 3172727"/>
              <a:gd name="connsiteY6165" fmla="*/ 192542 h 1911395"/>
              <a:gd name="connsiteX6166" fmla="*/ 1856931 w 3172727"/>
              <a:gd name="connsiteY6166" fmla="*/ 192981 h 1911395"/>
              <a:gd name="connsiteX6167" fmla="*/ 1854082 w 3172727"/>
              <a:gd name="connsiteY6167" fmla="*/ 190679 h 1911395"/>
              <a:gd name="connsiteX6168" fmla="*/ 1853644 w 3172727"/>
              <a:gd name="connsiteY6168" fmla="*/ 187173 h 1911395"/>
              <a:gd name="connsiteX6169" fmla="*/ 1854739 w 3172727"/>
              <a:gd name="connsiteY6169" fmla="*/ 184652 h 1911395"/>
              <a:gd name="connsiteX6170" fmla="*/ 1857369 w 3172727"/>
              <a:gd name="connsiteY6170" fmla="*/ 186405 h 1911395"/>
              <a:gd name="connsiteX6171" fmla="*/ 1859342 w 3172727"/>
              <a:gd name="connsiteY6171" fmla="*/ 189364 h 1911395"/>
              <a:gd name="connsiteX6172" fmla="*/ 1863945 w 3172727"/>
              <a:gd name="connsiteY6172" fmla="*/ 191008 h 1911395"/>
              <a:gd name="connsiteX6173" fmla="*/ 1865808 w 3172727"/>
              <a:gd name="connsiteY6173" fmla="*/ 194405 h 1911395"/>
              <a:gd name="connsiteX6174" fmla="*/ 1865588 w 3172727"/>
              <a:gd name="connsiteY6174" fmla="*/ 196597 h 1911395"/>
              <a:gd name="connsiteX6175" fmla="*/ 1869424 w 3172727"/>
              <a:gd name="connsiteY6175" fmla="*/ 196049 h 1911395"/>
              <a:gd name="connsiteX6176" fmla="*/ 1873588 w 3172727"/>
              <a:gd name="connsiteY6176" fmla="*/ 189583 h 1911395"/>
              <a:gd name="connsiteX6177" fmla="*/ 1878081 w 3172727"/>
              <a:gd name="connsiteY6177" fmla="*/ 180597 h 1911395"/>
              <a:gd name="connsiteX6178" fmla="*/ 1886081 w 3172727"/>
              <a:gd name="connsiteY6178" fmla="*/ 172488 h 1911395"/>
              <a:gd name="connsiteX6179" fmla="*/ 1891779 w 3172727"/>
              <a:gd name="connsiteY6179" fmla="*/ 171392 h 1911395"/>
              <a:gd name="connsiteX6180" fmla="*/ 1896163 w 3172727"/>
              <a:gd name="connsiteY6180" fmla="*/ 168105 h 1911395"/>
              <a:gd name="connsiteX6181" fmla="*/ 1898245 w 3172727"/>
              <a:gd name="connsiteY6181" fmla="*/ 169310 h 1911395"/>
              <a:gd name="connsiteX6182" fmla="*/ 1896382 w 3172727"/>
              <a:gd name="connsiteY6182" fmla="*/ 172817 h 1911395"/>
              <a:gd name="connsiteX6183" fmla="*/ 1901204 w 3172727"/>
              <a:gd name="connsiteY6183" fmla="*/ 173474 h 1911395"/>
              <a:gd name="connsiteX6184" fmla="*/ 1904820 w 3172727"/>
              <a:gd name="connsiteY6184" fmla="*/ 175556 h 1911395"/>
              <a:gd name="connsiteX6185" fmla="*/ 1908655 w 3172727"/>
              <a:gd name="connsiteY6185" fmla="*/ 173474 h 1911395"/>
              <a:gd name="connsiteX6186" fmla="*/ 1908875 w 3172727"/>
              <a:gd name="connsiteY6186" fmla="*/ 169310 h 1911395"/>
              <a:gd name="connsiteX6187" fmla="*/ 1916217 w 3172727"/>
              <a:gd name="connsiteY6187" fmla="*/ 165475 h 1911395"/>
              <a:gd name="connsiteX6188" fmla="*/ 1920053 w 3172727"/>
              <a:gd name="connsiteY6188" fmla="*/ 161310 h 1911395"/>
              <a:gd name="connsiteX6189" fmla="*/ 1917751 w 3172727"/>
              <a:gd name="connsiteY6189" fmla="*/ 159447 h 1911395"/>
              <a:gd name="connsiteX6190" fmla="*/ 1911505 w 3172727"/>
              <a:gd name="connsiteY6190" fmla="*/ 159995 h 1911395"/>
              <a:gd name="connsiteX6191" fmla="*/ 1904053 w 3172727"/>
              <a:gd name="connsiteY6191" fmla="*/ 163283 h 1911395"/>
              <a:gd name="connsiteX6192" fmla="*/ 1897588 w 3172727"/>
              <a:gd name="connsiteY6192" fmla="*/ 159119 h 1911395"/>
              <a:gd name="connsiteX6193" fmla="*/ 1889478 w 3172727"/>
              <a:gd name="connsiteY6193" fmla="*/ 157036 h 1911395"/>
              <a:gd name="connsiteX6194" fmla="*/ 1886848 w 3172727"/>
              <a:gd name="connsiteY6194" fmla="*/ 153749 h 1911395"/>
              <a:gd name="connsiteX6195" fmla="*/ 1880931 w 3172727"/>
              <a:gd name="connsiteY6195" fmla="*/ 153201 h 1911395"/>
              <a:gd name="connsiteX6196" fmla="*/ 1880054 w 3172727"/>
              <a:gd name="connsiteY6196" fmla="*/ 150790 h 1911395"/>
              <a:gd name="connsiteX6197" fmla="*/ 1872602 w 3172727"/>
              <a:gd name="connsiteY6197" fmla="*/ 143557 h 1911395"/>
              <a:gd name="connsiteX6198" fmla="*/ 1868767 w 3172727"/>
              <a:gd name="connsiteY6198" fmla="*/ 141256 h 1911395"/>
              <a:gd name="connsiteX6199" fmla="*/ 1866794 w 3172727"/>
              <a:gd name="connsiteY6199" fmla="*/ 133366 h 1911395"/>
              <a:gd name="connsiteX6200" fmla="*/ 1865917 w 3172727"/>
              <a:gd name="connsiteY6200" fmla="*/ 129640 h 1911395"/>
              <a:gd name="connsiteX6201" fmla="*/ 1862301 w 3172727"/>
              <a:gd name="connsiteY6201" fmla="*/ 125366 h 1911395"/>
              <a:gd name="connsiteX6202" fmla="*/ 1861315 w 3172727"/>
              <a:gd name="connsiteY6202" fmla="*/ 120435 h 1911395"/>
              <a:gd name="connsiteX6203" fmla="*/ 1856164 w 3172727"/>
              <a:gd name="connsiteY6203" fmla="*/ 117805 h 1911395"/>
              <a:gd name="connsiteX6204" fmla="*/ 1856164 w 3172727"/>
              <a:gd name="connsiteY6204" fmla="*/ 115503 h 1911395"/>
              <a:gd name="connsiteX6205" fmla="*/ 1858904 w 3172727"/>
              <a:gd name="connsiteY6205" fmla="*/ 114298 h 1911395"/>
              <a:gd name="connsiteX6206" fmla="*/ 1856493 w 3172727"/>
              <a:gd name="connsiteY6206" fmla="*/ 111010 h 1911395"/>
              <a:gd name="connsiteX6207" fmla="*/ 1859233 w 3172727"/>
              <a:gd name="connsiteY6207" fmla="*/ 109038 h 1911395"/>
              <a:gd name="connsiteX6208" fmla="*/ 1860766 w 3172727"/>
              <a:gd name="connsiteY6208" fmla="*/ 107942 h 1911395"/>
              <a:gd name="connsiteX6209" fmla="*/ 1860548 w 3172727"/>
              <a:gd name="connsiteY6209" fmla="*/ 104435 h 1911395"/>
              <a:gd name="connsiteX6210" fmla="*/ 1858246 w 3172727"/>
              <a:gd name="connsiteY6210" fmla="*/ 102901 h 1911395"/>
              <a:gd name="connsiteX6211" fmla="*/ 1854301 w 3172727"/>
              <a:gd name="connsiteY6211" fmla="*/ 100161 h 1911395"/>
              <a:gd name="connsiteX6212" fmla="*/ 1845425 w 3172727"/>
              <a:gd name="connsiteY6212" fmla="*/ 100381 h 1911395"/>
              <a:gd name="connsiteX6213" fmla="*/ 1839726 w 3172727"/>
              <a:gd name="connsiteY6213" fmla="*/ 98956 h 1911395"/>
              <a:gd name="connsiteX6214" fmla="*/ 1835342 w 3172727"/>
              <a:gd name="connsiteY6214" fmla="*/ 95011 h 1911395"/>
              <a:gd name="connsiteX6215" fmla="*/ 1830083 w 3172727"/>
              <a:gd name="connsiteY6215" fmla="*/ 95011 h 1911395"/>
              <a:gd name="connsiteX6216" fmla="*/ 1825042 w 3172727"/>
              <a:gd name="connsiteY6216" fmla="*/ 93148 h 1911395"/>
              <a:gd name="connsiteX6217" fmla="*/ 1823508 w 3172727"/>
              <a:gd name="connsiteY6217" fmla="*/ 94573 h 1911395"/>
              <a:gd name="connsiteX6218" fmla="*/ 1830850 w 3172727"/>
              <a:gd name="connsiteY6218" fmla="*/ 101038 h 1911395"/>
              <a:gd name="connsiteX6219" fmla="*/ 1834685 w 3172727"/>
              <a:gd name="connsiteY6219" fmla="*/ 102134 h 1911395"/>
              <a:gd name="connsiteX6220" fmla="*/ 1836767 w 3172727"/>
              <a:gd name="connsiteY6220" fmla="*/ 104764 h 1911395"/>
              <a:gd name="connsiteX6221" fmla="*/ 1830850 w 3172727"/>
              <a:gd name="connsiteY6221" fmla="*/ 104764 h 1911395"/>
              <a:gd name="connsiteX6222" fmla="*/ 1829315 w 3172727"/>
              <a:gd name="connsiteY6222" fmla="*/ 103778 h 1911395"/>
              <a:gd name="connsiteX6223" fmla="*/ 1825370 w 3172727"/>
              <a:gd name="connsiteY6223" fmla="*/ 103778 h 1911395"/>
              <a:gd name="connsiteX6224" fmla="*/ 1822741 w 3172727"/>
              <a:gd name="connsiteY6224" fmla="*/ 107394 h 1911395"/>
              <a:gd name="connsiteX6225" fmla="*/ 1823946 w 3172727"/>
              <a:gd name="connsiteY6225" fmla="*/ 112764 h 1911395"/>
              <a:gd name="connsiteX6226" fmla="*/ 1826685 w 3172727"/>
              <a:gd name="connsiteY6226" fmla="*/ 117805 h 1911395"/>
              <a:gd name="connsiteX6227" fmla="*/ 1828220 w 3172727"/>
              <a:gd name="connsiteY6227" fmla="*/ 124599 h 1911395"/>
              <a:gd name="connsiteX6228" fmla="*/ 1835891 w 3172727"/>
              <a:gd name="connsiteY6228" fmla="*/ 132270 h 1911395"/>
              <a:gd name="connsiteX6229" fmla="*/ 1837425 w 3172727"/>
              <a:gd name="connsiteY6229" fmla="*/ 135448 h 1911395"/>
              <a:gd name="connsiteX6230" fmla="*/ 1835124 w 3172727"/>
              <a:gd name="connsiteY6230" fmla="*/ 137201 h 1911395"/>
              <a:gd name="connsiteX6231" fmla="*/ 1829535 w 3172727"/>
              <a:gd name="connsiteY6231" fmla="*/ 138078 h 1911395"/>
              <a:gd name="connsiteX6232" fmla="*/ 1824165 w 3172727"/>
              <a:gd name="connsiteY6232" fmla="*/ 132380 h 1911395"/>
              <a:gd name="connsiteX6233" fmla="*/ 1821754 w 3172727"/>
              <a:gd name="connsiteY6233" fmla="*/ 125476 h 1911395"/>
              <a:gd name="connsiteX6234" fmla="*/ 1818138 w 3172727"/>
              <a:gd name="connsiteY6234" fmla="*/ 123394 h 1911395"/>
              <a:gd name="connsiteX6235" fmla="*/ 1813316 w 3172727"/>
              <a:gd name="connsiteY6235" fmla="*/ 124599 h 1911395"/>
              <a:gd name="connsiteX6236" fmla="*/ 1810905 w 3172727"/>
              <a:gd name="connsiteY6236" fmla="*/ 126133 h 1911395"/>
              <a:gd name="connsiteX6237" fmla="*/ 1809042 w 3172727"/>
              <a:gd name="connsiteY6237" fmla="*/ 124599 h 1911395"/>
              <a:gd name="connsiteX6238" fmla="*/ 1804549 w 3172727"/>
              <a:gd name="connsiteY6238" fmla="*/ 123613 h 1911395"/>
              <a:gd name="connsiteX6239" fmla="*/ 1804220 w 3172727"/>
              <a:gd name="connsiteY6239" fmla="*/ 118572 h 1911395"/>
              <a:gd name="connsiteX6240" fmla="*/ 1802686 w 3172727"/>
              <a:gd name="connsiteY6240" fmla="*/ 114736 h 1911395"/>
              <a:gd name="connsiteX6241" fmla="*/ 1797864 w 3172727"/>
              <a:gd name="connsiteY6241" fmla="*/ 114079 h 1911395"/>
              <a:gd name="connsiteX6242" fmla="*/ 1792824 w 3172727"/>
              <a:gd name="connsiteY6242" fmla="*/ 109586 h 1911395"/>
              <a:gd name="connsiteX6243" fmla="*/ 1785920 w 3172727"/>
              <a:gd name="connsiteY6243" fmla="*/ 108928 h 1911395"/>
              <a:gd name="connsiteX6244" fmla="*/ 1783180 w 3172727"/>
              <a:gd name="connsiteY6244" fmla="*/ 107175 h 1911395"/>
              <a:gd name="connsiteX6245" fmla="*/ 1781098 w 3172727"/>
              <a:gd name="connsiteY6245" fmla="*/ 102791 h 1911395"/>
              <a:gd name="connsiteX6246" fmla="*/ 1775728 w 3172727"/>
              <a:gd name="connsiteY6246" fmla="*/ 104874 h 1911395"/>
              <a:gd name="connsiteX6247" fmla="*/ 1771893 w 3172727"/>
              <a:gd name="connsiteY6247" fmla="*/ 108052 h 1911395"/>
              <a:gd name="connsiteX6248" fmla="*/ 1772222 w 3172727"/>
              <a:gd name="connsiteY6248" fmla="*/ 115175 h 1911395"/>
              <a:gd name="connsiteX6249" fmla="*/ 1770687 w 3172727"/>
              <a:gd name="connsiteY6249" fmla="*/ 116599 h 1911395"/>
              <a:gd name="connsiteX6250" fmla="*/ 1771235 w 3172727"/>
              <a:gd name="connsiteY6250" fmla="*/ 123174 h 1911395"/>
              <a:gd name="connsiteX6251" fmla="*/ 1769482 w 3172727"/>
              <a:gd name="connsiteY6251" fmla="*/ 128873 h 1911395"/>
              <a:gd name="connsiteX6252" fmla="*/ 1764112 w 3172727"/>
              <a:gd name="connsiteY6252" fmla="*/ 133256 h 1911395"/>
              <a:gd name="connsiteX6253" fmla="*/ 1763564 w 3172727"/>
              <a:gd name="connsiteY6253" fmla="*/ 136215 h 1911395"/>
              <a:gd name="connsiteX6254" fmla="*/ 1769482 w 3172727"/>
              <a:gd name="connsiteY6254" fmla="*/ 144544 h 1911395"/>
              <a:gd name="connsiteX6255" fmla="*/ 1772660 w 3172727"/>
              <a:gd name="connsiteY6255" fmla="*/ 144872 h 1911395"/>
              <a:gd name="connsiteX6256" fmla="*/ 1775947 w 3172727"/>
              <a:gd name="connsiteY6256" fmla="*/ 147502 h 1911395"/>
              <a:gd name="connsiteX6257" fmla="*/ 1774084 w 3172727"/>
              <a:gd name="connsiteY6257" fmla="*/ 149256 h 1911395"/>
              <a:gd name="connsiteX6258" fmla="*/ 1770907 w 3172727"/>
              <a:gd name="connsiteY6258" fmla="*/ 149804 h 1911395"/>
              <a:gd name="connsiteX6259" fmla="*/ 1771783 w 3172727"/>
              <a:gd name="connsiteY6259" fmla="*/ 154626 h 1911395"/>
              <a:gd name="connsiteX6260" fmla="*/ 1775399 w 3172727"/>
              <a:gd name="connsiteY6260" fmla="*/ 155612 h 1911395"/>
              <a:gd name="connsiteX6261" fmla="*/ 1777482 w 3172727"/>
              <a:gd name="connsiteY6261" fmla="*/ 159995 h 1911395"/>
              <a:gd name="connsiteX6262" fmla="*/ 1777262 w 3172727"/>
              <a:gd name="connsiteY6262" fmla="*/ 163173 h 1911395"/>
              <a:gd name="connsiteX6263" fmla="*/ 1780002 w 3172727"/>
              <a:gd name="connsiteY6263" fmla="*/ 165803 h 1911395"/>
              <a:gd name="connsiteX6264" fmla="*/ 1785591 w 3172727"/>
              <a:gd name="connsiteY6264" fmla="*/ 167557 h 1911395"/>
              <a:gd name="connsiteX6265" fmla="*/ 1787345 w 3172727"/>
              <a:gd name="connsiteY6265" fmla="*/ 170296 h 1911395"/>
              <a:gd name="connsiteX6266" fmla="*/ 1786358 w 3172727"/>
              <a:gd name="connsiteY6266" fmla="*/ 172159 h 1911395"/>
              <a:gd name="connsiteX6267" fmla="*/ 1788659 w 3172727"/>
              <a:gd name="connsiteY6267" fmla="*/ 174461 h 1911395"/>
              <a:gd name="connsiteX6268" fmla="*/ 1790960 w 3172727"/>
              <a:gd name="connsiteY6268" fmla="*/ 173255 h 1911395"/>
              <a:gd name="connsiteX6269" fmla="*/ 1794248 w 3172727"/>
              <a:gd name="connsiteY6269" fmla="*/ 173803 h 1911395"/>
              <a:gd name="connsiteX6270" fmla="*/ 1796111 w 3172727"/>
              <a:gd name="connsiteY6270" fmla="*/ 176433 h 1911395"/>
              <a:gd name="connsiteX6271" fmla="*/ 1792824 w 3172727"/>
              <a:gd name="connsiteY6271" fmla="*/ 178844 h 1911395"/>
              <a:gd name="connsiteX6272" fmla="*/ 1791289 w 3172727"/>
              <a:gd name="connsiteY6272" fmla="*/ 177858 h 1911395"/>
              <a:gd name="connsiteX6273" fmla="*/ 1787783 w 3172727"/>
              <a:gd name="connsiteY6273" fmla="*/ 177858 h 1911395"/>
              <a:gd name="connsiteX6274" fmla="*/ 1786358 w 3172727"/>
              <a:gd name="connsiteY6274" fmla="*/ 180488 h 1911395"/>
              <a:gd name="connsiteX6275" fmla="*/ 1788111 w 3172727"/>
              <a:gd name="connsiteY6275" fmla="*/ 184871 h 1911395"/>
              <a:gd name="connsiteX6276" fmla="*/ 1802467 w 3172727"/>
              <a:gd name="connsiteY6276" fmla="*/ 194624 h 1911395"/>
              <a:gd name="connsiteX6277" fmla="*/ 1810248 w 3172727"/>
              <a:gd name="connsiteY6277" fmla="*/ 197693 h 1911395"/>
              <a:gd name="connsiteX6278" fmla="*/ 1817152 w 3172727"/>
              <a:gd name="connsiteY6278" fmla="*/ 197035 h 1911395"/>
              <a:gd name="connsiteX6279" fmla="*/ 1821316 w 3172727"/>
              <a:gd name="connsiteY6279" fmla="*/ 200323 h 1911395"/>
              <a:gd name="connsiteX6280" fmla="*/ 1825700 w 3172727"/>
              <a:gd name="connsiteY6280" fmla="*/ 203282 h 1911395"/>
              <a:gd name="connsiteX6281" fmla="*/ 1827233 w 3172727"/>
              <a:gd name="connsiteY6281" fmla="*/ 207994 h 1911395"/>
              <a:gd name="connsiteX6282" fmla="*/ 1831727 w 3172727"/>
              <a:gd name="connsiteY6282" fmla="*/ 212158 h 1911395"/>
              <a:gd name="connsiteX6283" fmla="*/ 1838301 w 3172727"/>
              <a:gd name="connsiteY6283" fmla="*/ 211939 h 1911395"/>
              <a:gd name="connsiteX6284" fmla="*/ 1845535 w 3172727"/>
              <a:gd name="connsiteY6284" fmla="*/ 209309 h 1911395"/>
              <a:gd name="connsiteX6285" fmla="*/ 1851780 w 3172727"/>
              <a:gd name="connsiteY6285" fmla="*/ 209857 h 1911395"/>
              <a:gd name="connsiteX6286" fmla="*/ 1856493 w 3172727"/>
              <a:gd name="connsiteY6286" fmla="*/ 212816 h 1911395"/>
              <a:gd name="connsiteX6287" fmla="*/ 1860766 w 3172727"/>
              <a:gd name="connsiteY6287" fmla="*/ 211939 h 1911395"/>
              <a:gd name="connsiteX6288" fmla="*/ 1862849 w 3172727"/>
              <a:gd name="connsiteY6288" fmla="*/ 207555 h 1911395"/>
              <a:gd name="connsiteX6289" fmla="*/ 1862849 w 3172727"/>
              <a:gd name="connsiteY6289" fmla="*/ 203172 h 1911395"/>
              <a:gd name="connsiteX6290" fmla="*/ 1860109 w 3172727"/>
              <a:gd name="connsiteY6290" fmla="*/ 197583 h 1911395"/>
              <a:gd name="connsiteX6291" fmla="*/ 1860438 w 3172727"/>
              <a:gd name="connsiteY6291" fmla="*/ 193638 h 1911395"/>
              <a:gd name="connsiteX6292" fmla="*/ 1860438 w 3172727"/>
              <a:gd name="connsiteY6292" fmla="*/ 193638 h 1911395"/>
              <a:gd name="connsiteX6293" fmla="*/ 1862410 w 3172727"/>
              <a:gd name="connsiteY6293" fmla="*/ 98956 h 1911395"/>
              <a:gd name="connsiteX6294" fmla="*/ 1869424 w 3172727"/>
              <a:gd name="connsiteY6294" fmla="*/ 98956 h 1911395"/>
              <a:gd name="connsiteX6295" fmla="*/ 1877095 w 3172727"/>
              <a:gd name="connsiteY6295" fmla="*/ 98518 h 1911395"/>
              <a:gd name="connsiteX6296" fmla="*/ 1882136 w 3172727"/>
              <a:gd name="connsiteY6296" fmla="*/ 99175 h 1911395"/>
              <a:gd name="connsiteX6297" fmla="*/ 1893752 w 3172727"/>
              <a:gd name="connsiteY6297" fmla="*/ 105093 h 1911395"/>
              <a:gd name="connsiteX6298" fmla="*/ 1899341 w 3172727"/>
              <a:gd name="connsiteY6298" fmla="*/ 105641 h 1911395"/>
              <a:gd name="connsiteX6299" fmla="*/ 1903505 w 3172727"/>
              <a:gd name="connsiteY6299" fmla="*/ 104545 h 1911395"/>
              <a:gd name="connsiteX6300" fmla="*/ 1914902 w 3172727"/>
              <a:gd name="connsiteY6300" fmla="*/ 105969 h 1911395"/>
              <a:gd name="connsiteX6301" fmla="*/ 1927066 w 3172727"/>
              <a:gd name="connsiteY6301" fmla="*/ 109586 h 1911395"/>
              <a:gd name="connsiteX6302" fmla="*/ 1927285 w 3172727"/>
              <a:gd name="connsiteY6302" fmla="*/ 111997 h 1911395"/>
              <a:gd name="connsiteX6303" fmla="*/ 1921915 w 3172727"/>
              <a:gd name="connsiteY6303" fmla="*/ 113421 h 1911395"/>
              <a:gd name="connsiteX6304" fmla="*/ 1918738 w 3172727"/>
              <a:gd name="connsiteY6304" fmla="*/ 116928 h 1911395"/>
              <a:gd name="connsiteX6305" fmla="*/ 1918738 w 3172727"/>
              <a:gd name="connsiteY6305" fmla="*/ 121750 h 1911395"/>
              <a:gd name="connsiteX6306" fmla="*/ 1923560 w 3172727"/>
              <a:gd name="connsiteY6306" fmla="*/ 127339 h 1911395"/>
              <a:gd name="connsiteX6307" fmla="*/ 1929258 w 3172727"/>
              <a:gd name="connsiteY6307" fmla="*/ 128873 h 1911395"/>
              <a:gd name="connsiteX6308" fmla="*/ 1929477 w 3172727"/>
              <a:gd name="connsiteY6308" fmla="*/ 134900 h 1911395"/>
              <a:gd name="connsiteX6309" fmla="*/ 1930464 w 3172727"/>
              <a:gd name="connsiteY6309" fmla="*/ 138516 h 1911395"/>
              <a:gd name="connsiteX6310" fmla="*/ 1928052 w 3172727"/>
              <a:gd name="connsiteY6310" fmla="*/ 142681 h 1911395"/>
              <a:gd name="connsiteX6311" fmla="*/ 1926957 w 3172727"/>
              <a:gd name="connsiteY6311" fmla="*/ 149146 h 1911395"/>
              <a:gd name="connsiteX6312" fmla="*/ 1922902 w 3172727"/>
              <a:gd name="connsiteY6312" fmla="*/ 153201 h 1911395"/>
              <a:gd name="connsiteX6313" fmla="*/ 1921258 w 3172727"/>
              <a:gd name="connsiteY6313" fmla="*/ 156379 h 1911395"/>
              <a:gd name="connsiteX6314" fmla="*/ 1916656 w 3172727"/>
              <a:gd name="connsiteY6314" fmla="*/ 152763 h 1911395"/>
              <a:gd name="connsiteX6315" fmla="*/ 1914026 w 3172727"/>
              <a:gd name="connsiteY6315" fmla="*/ 152982 h 1911395"/>
              <a:gd name="connsiteX6316" fmla="*/ 1908765 w 3172727"/>
              <a:gd name="connsiteY6316" fmla="*/ 156708 h 1911395"/>
              <a:gd name="connsiteX6317" fmla="*/ 1903725 w 3172727"/>
              <a:gd name="connsiteY6317" fmla="*/ 156927 h 1911395"/>
              <a:gd name="connsiteX6318" fmla="*/ 1892985 w 3172727"/>
              <a:gd name="connsiteY6318" fmla="*/ 151667 h 1911395"/>
              <a:gd name="connsiteX6319" fmla="*/ 1887287 w 3172727"/>
              <a:gd name="connsiteY6319" fmla="*/ 146407 h 1911395"/>
              <a:gd name="connsiteX6320" fmla="*/ 1876547 w 3172727"/>
              <a:gd name="connsiteY6320" fmla="*/ 137421 h 1911395"/>
              <a:gd name="connsiteX6321" fmla="*/ 1875013 w 3172727"/>
              <a:gd name="connsiteY6321" fmla="*/ 130845 h 1911395"/>
              <a:gd name="connsiteX6322" fmla="*/ 1876437 w 3172727"/>
              <a:gd name="connsiteY6322" fmla="*/ 126572 h 1911395"/>
              <a:gd name="connsiteX6323" fmla="*/ 1876876 w 3172727"/>
              <a:gd name="connsiteY6323" fmla="*/ 122188 h 1911395"/>
              <a:gd name="connsiteX6324" fmla="*/ 1878081 w 3172727"/>
              <a:gd name="connsiteY6324" fmla="*/ 119668 h 1911395"/>
              <a:gd name="connsiteX6325" fmla="*/ 1875561 w 3172727"/>
              <a:gd name="connsiteY6325" fmla="*/ 115394 h 1911395"/>
              <a:gd name="connsiteX6326" fmla="*/ 1872821 w 3172727"/>
              <a:gd name="connsiteY6326" fmla="*/ 113750 h 1911395"/>
              <a:gd name="connsiteX6327" fmla="*/ 1871944 w 3172727"/>
              <a:gd name="connsiteY6327" fmla="*/ 108928 h 1911395"/>
              <a:gd name="connsiteX6328" fmla="*/ 1868985 w 3172727"/>
              <a:gd name="connsiteY6328" fmla="*/ 107504 h 1911395"/>
              <a:gd name="connsiteX6329" fmla="*/ 1865808 w 3172727"/>
              <a:gd name="connsiteY6329" fmla="*/ 103449 h 1911395"/>
              <a:gd name="connsiteX6330" fmla="*/ 1862630 w 3172727"/>
              <a:gd name="connsiteY6330" fmla="*/ 98627 h 1911395"/>
              <a:gd name="connsiteX6331" fmla="*/ 1862630 w 3172727"/>
              <a:gd name="connsiteY6331" fmla="*/ 98627 h 1911395"/>
              <a:gd name="connsiteX6332" fmla="*/ 1061667 w 3172727"/>
              <a:gd name="connsiteY6332" fmla="*/ 223555 h 1911395"/>
              <a:gd name="connsiteX6333" fmla="*/ 1067914 w 3172727"/>
              <a:gd name="connsiteY6333" fmla="*/ 221473 h 1911395"/>
              <a:gd name="connsiteX6334" fmla="*/ 1071092 w 3172727"/>
              <a:gd name="connsiteY6334" fmla="*/ 215007 h 1911395"/>
              <a:gd name="connsiteX6335" fmla="*/ 1076242 w 3172727"/>
              <a:gd name="connsiteY6335" fmla="*/ 207775 h 1911395"/>
              <a:gd name="connsiteX6336" fmla="*/ 1079858 w 3172727"/>
              <a:gd name="connsiteY6336" fmla="*/ 205692 h 1911395"/>
              <a:gd name="connsiteX6337" fmla="*/ 1078982 w 3172727"/>
              <a:gd name="connsiteY6337" fmla="*/ 202734 h 1911395"/>
              <a:gd name="connsiteX6338" fmla="*/ 1079639 w 3172727"/>
              <a:gd name="connsiteY6338" fmla="*/ 198789 h 1911395"/>
              <a:gd name="connsiteX6339" fmla="*/ 1090269 w 3172727"/>
              <a:gd name="connsiteY6339" fmla="*/ 191666 h 1911395"/>
              <a:gd name="connsiteX6340" fmla="*/ 1094214 w 3172727"/>
              <a:gd name="connsiteY6340" fmla="*/ 191008 h 1911395"/>
              <a:gd name="connsiteX6341" fmla="*/ 1096954 w 3172727"/>
              <a:gd name="connsiteY6341" fmla="*/ 193419 h 1911395"/>
              <a:gd name="connsiteX6342" fmla="*/ 1100461 w 3172727"/>
              <a:gd name="connsiteY6342" fmla="*/ 192871 h 1911395"/>
              <a:gd name="connsiteX6343" fmla="*/ 1102762 w 3172727"/>
              <a:gd name="connsiteY6343" fmla="*/ 188378 h 1911395"/>
              <a:gd name="connsiteX6344" fmla="*/ 1104844 w 3172727"/>
              <a:gd name="connsiteY6344" fmla="*/ 184762 h 1911395"/>
              <a:gd name="connsiteX6345" fmla="*/ 1110214 w 3172727"/>
              <a:gd name="connsiteY6345" fmla="*/ 182899 h 1911395"/>
              <a:gd name="connsiteX6346" fmla="*/ 1117994 w 3172727"/>
              <a:gd name="connsiteY6346" fmla="*/ 176652 h 1911395"/>
              <a:gd name="connsiteX6347" fmla="*/ 1119200 w 3172727"/>
              <a:gd name="connsiteY6347" fmla="*/ 172707 h 1911395"/>
              <a:gd name="connsiteX6348" fmla="*/ 1122487 w 3172727"/>
              <a:gd name="connsiteY6348" fmla="*/ 170406 h 1911395"/>
              <a:gd name="connsiteX6349" fmla="*/ 1126651 w 3172727"/>
              <a:gd name="connsiteY6349" fmla="*/ 161091 h 1911395"/>
              <a:gd name="connsiteX6350" fmla="*/ 1125227 w 3172727"/>
              <a:gd name="connsiteY6350" fmla="*/ 155831 h 1911395"/>
              <a:gd name="connsiteX6351" fmla="*/ 1118980 w 3172727"/>
              <a:gd name="connsiteY6351" fmla="*/ 148379 h 1911395"/>
              <a:gd name="connsiteX6352" fmla="*/ 1116241 w 3172727"/>
              <a:gd name="connsiteY6352" fmla="*/ 142681 h 1911395"/>
              <a:gd name="connsiteX6353" fmla="*/ 1115912 w 3172727"/>
              <a:gd name="connsiteY6353" fmla="*/ 138297 h 1911395"/>
              <a:gd name="connsiteX6354" fmla="*/ 1108241 w 3172727"/>
              <a:gd name="connsiteY6354" fmla="*/ 133256 h 1911395"/>
              <a:gd name="connsiteX6355" fmla="*/ 1103529 w 3172727"/>
              <a:gd name="connsiteY6355" fmla="*/ 132708 h 1911395"/>
              <a:gd name="connsiteX6356" fmla="*/ 1101447 w 3172727"/>
              <a:gd name="connsiteY6356" fmla="*/ 134133 h 1911395"/>
              <a:gd name="connsiteX6357" fmla="*/ 1097831 w 3172727"/>
              <a:gd name="connsiteY6357" fmla="*/ 131832 h 1911395"/>
              <a:gd name="connsiteX6358" fmla="*/ 1092132 w 3172727"/>
              <a:gd name="connsiteY6358" fmla="*/ 129530 h 1911395"/>
              <a:gd name="connsiteX6359" fmla="*/ 1086214 w 3172727"/>
              <a:gd name="connsiteY6359" fmla="*/ 123832 h 1911395"/>
              <a:gd name="connsiteX6360" fmla="*/ 1083584 w 3172727"/>
              <a:gd name="connsiteY6360" fmla="*/ 123174 h 1911395"/>
              <a:gd name="connsiteX6361" fmla="*/ 1082379 w 3172727"/>
              <a:gd name="connsiteY6361" fmla="*/ 125257 h 1911395"/>
              <a:gd name="connsiteX6362" fmla="*/ 1078872 w 3172727"/>
              <a:gd name="connsiteY6362" fmla="*/ 124051 h 1911395"/>
              <a:gd name="connsiteX6363" fmla="*/ 1077667 w 3172727"/>
              <a:gd name="connsiteY6363" fmla="*/ 120544 h 1911395"/>
              <a:gd name="connsiteX6364" fmla="*/ 1074050 w 3172727"/>
              <a:gd name="connsiteY6364" fmla="*/ 116380 h 1911395"/>
              <a:gd name="connsiteX6365" fmla="*/ 1070982 w 3172727"/>
              <a:gd name="connsiteY6365" fmla="*/ 116599 h 1911395"/>
              <a:gd name="connsiteX6366" fmla="*/ 1070105 w 3172727"/>
              <a:gd name="connsiteY6366" fmla="*/ 120983 h 1911395"/>
              <a:gd name="connsiteX6367" fmla="*/ 1067804 w 3172727"/>
              <a:gd name="connsiteY6367" fmla="*/ 120654 h 1911395"/>
              <a:gd name="connsiteX6368" fmla="*/ 1062982 w 3172727"/>
              <a:gd name="connsiteY6368" fmla="*/ 114627 h 1911395"/>
              <a:gd name="connsiteX6369" fmla="*/ 1060242 w 3172727"/>
              <a:gd name="connsiteY6369" fmla="*/ 112764 h 1911395"/>
              <a:gd name="connsiteX6370" fmla="*/ 1060023 w 3172727"/>
              <a:gd name="connsiteY6370" fmla="*/ 115175 h 1911395"/>
              <a:gd name="connsiteX6371" fmla="*/ 1063530 w 3172727"/>
              <a:gd name="connsiteY6371" fmla="*/ 119339 h 1911395"/>
              <a:gd name="connsiteX6372" fmla="*/ 1064078 w 3172727"/>
              <a:gd name="connsiteY6372" fmla="*/ 122407 h 1911395"/>
              <a:gd name="connsiteX6373" fmla="*/ 1060791 w 3172727"/>
              <a:gd name="connsiteY6373" fmla="*/ 125037 h 1911395"/>
              <a:gd name="connsiteX6374" fmla="*/ 1061119 w 3172727"/>
              <a:gd name="connsiteY6374" fmla="*/ 129530 h 1911395"/>
              <a:gd name="connsiteX6375" fmla="*/ 1058489 w 3172727"/>
              <a:gd name="connsiteY6375" fmla="*/ 129202 h 1911395"/>
              <a:gd name="connsiteX6376" fmla="*/ 1056626 w 3172727"/>
              <a:gd name="connsiteY6376" fmla="*/ 125914 h 1911395"/>
              <a:gd name="connsiteX6377" fmla="*/ 1055749 w 3172727"/>
              <a:gd name="connsiteY6377" fmla="*/ 110134 h 1911395"/>
              <a:gd name="connsiteX6378" fmla="*/ 1050928 w 3172727"/>
              <a:gd name="connsiteY6378" fmla="*/ 108052 h 1911395"/>
              <a:gd name="connsiteX6379" fmla="*/ 1046215 w 3172727"/>
              <a:gd name="connsiteY6379" fmla="*/ 106956 h 1911395"/>
              <a:gd name="connsiteX6380" fmla="*/ 1039969 w 3172727"/>
              <a:gd name="connsiteY6380" fmla="*/ 103997 h 1911395"/>
              <a:gd name="connsiteX6381" fmla="*/ 1036682 w 3172727"/>
              <a:gd name="connsiteY6381" fmla="*/ 103997 h 1911395"/>
              <a:gd name="connsiteX6382" fmla="*/ 1033942 w 3172727"/>
              <a:gd name="connsiteY6382" fmla="*/ 107832 h 1911395"/>
              <a:gd name="connsiteX6383" fmla="*/ 1035038 w 3172727"/>
              <a:gd name="connsiteY6383" fmla="*/ 112325 h 1911395"/>
              <a:gd name="connsiteX6384" fmla="*/ 1039860 w 3172727"/>
              <a:gd name="connsiteY6384" fmla="*/ 115394 h 1911395"/>
              <a:gd name="connsiteX6385" fmla="*/ 1043366 w 3172727"/>
              <a:gd name="connsiteY6385" fmla="*/ 119777 h 1911395"/>
              <a:gd name="connsiteX6386" fmla="*/ 1041284 w 3172727"/>
              <a:gd name="connsiteY6386" fmla="*/ 121859 h 1911395"/>
              <a:gd name="connsiteX6387" fmla="*/ 1037449 w 3172727"/>
              <a:gd name="connsiteY6387" fmla="*/ 121531 h 1911395"/>
              <a:gd name="connsiteX6388" fmla="*/ 1035695 w 3172727"/>
              <a:gd name="connsiteY6388" fmla="*/ 118572 h 1911395"/>
              <a:gd name="connsiteX6389" fmla="*/ 1032408 w 3172727"/>
              <a:gd name="connsiteY6389" fmla="*/ 115942 h 1911395"/>
              <a:gd name="connsiteX6390" fmla="*/ 1030545 w 3172727"/>
              <a:gd name="connsiteY6390" fmla="*/ 116161 h 1911395"/>
              <a:gd name="connsiteX6391" fmla="*/ 1031421 w 3172727"/>
              <a:gd name="connsiteY6391" fmla="*/ 119448 h 1911395"/>
              <a:gd name="connsiteX6392" fmla="*/ 1032956 w 3172727"/>
              <a:gd name="connsiteY6392" fmla="*/ 123394 h 1911395"/>
              <a:gd name="connsiteX6393" fmla="*/ 1031531 w 3172727"/>
              <a:gd name="connsiteY6393" fmla="*/ 124818 h 1911395"/>
              <a:gd name="connsiteX6394" fmla="*/ 1031531 w 3172727"/>
              <a:gd name="connsiteY6394" fmla="*/ 130188 h 1911395"/>
              <a:gd name="connsiteX6395" fmla="*/ 1033942 w 3172727"/>
              <a:gd name="connsiteY6395" fmla="*/ 132818 h 1911395"/>
              <a:gd name="connsiteX6396" fmla="*/ 1037558 w 3172727"/>
              <a:gd name="connsiteY6396" fmla="*/ 133695 h 1911395"/>
              <a:gd name="connsiteX6397" fmla="*/ 1039421 w 3172727"/>
              <a:gd name="connsiteY6397" fmla="*/ 136434 h 1911395"/>
              <a:gd name="connsiteX6398" fmla="*/ 1038545 w 3172727"/>
              <a:gd name="connsiteY6398" fmla="*/ 140379 h 1911395"/>
              <a:gd name="connsiteX6399" fmla="*/ 1043695 w 3172727"/>
              <a:gd name="connsiteY6399" fmla="*/ 152543 h 1911395"/>
              <a:gd name="connsiteX6400" fmla="*/ 1047311 w 3172727"/>
              <a:gd name="connsiteY6400" fmla="*/ 156160 h 1911395"/>
              <a:gd name="connsiteX6401" fmla="*/ 1051695 w 3172727"/>
              <a:gd name="connsiteY6401" fmla="*/ 156160 h 1911395"/>
              <a:gd name="connsiteX6402" fmla="*/ 1048736 w 3172727"/>
              <a:gd name="connsiteY6402" fmla="*/ 158899 h 1911395"/>
              <a:gd name="connsiteX6403" fmla="*/ 1044243 w 3172727"/>
              <a:gd name="connsiteY6403" fmla="*/ 159776 h 1911395"/>
              <a:gd name="connsiteX6404" fmla="*/ 1041832 w 3172727"/>
              <a:gd name="connsiteY6404" fmla="*/ 167885 h 1911395"/>
              <a:gd name="connsiteX6405" fmla="*/ 1045996 w 3172727"/>
              <a:gd name="connsiteY6405" fmla="*/ 176433 h 1911395"/>
              <a:gd name="connsiteX6406" fmla="*/ 1047750 w 3172727"/>
              <a:gd name="connsiteY6406" fmla="*/ 182679 h 1911395"/>
              <a:gd name="connsiteX6407" fmla="*/ 1047421 w 3172727"/>
              <a:gd name="connsiteY6407" fmla="*/ 188597 h 1911395"/>
              <a:gd name="connsiteX6408" fmla="*/ 1050051 w 3172727"/>
              <a:gd name="connsiteY6408" fmla="*/ 190679 h 1911395"/>
              <a:gd name="connsiteX6409" fmla="*/ 1050709 w 3172727"/>
              <a:gd name="connsiteY6409" fmla="*/ 195172 h 1911395"/>
              <a:gd name="connsiteX6410" fmla="*/ 1048955 w 3172727"/>
              <a:gd name="connsiteY6410" fmla="*/ 197802 h 1911395"/>
              <a:gd name="connsiteX6411" fmla="*/ 1052133 w 3172727"/>
              <a:gd name="connsiteY6411" fmla="*/ 204925 h 1911395"/>
              <a:gd name="connsiteX6412" fmla="*/ 1054763 w 3172727"/>
              <a:gd name="connsiteY6412" fmla="*/ 212377 h 1911395"/>
              <a:gd name="connsiteX6413" fmla="*/ 1058927 w 3172727"/>
              <a:gd name="connsiteY6413" fmla="*/ 216213 h 1911395"/>
              <a:gd name="connsiteX6414" fmla="*/ 1058708 w 3172727"/>
              <a:gd name="connsiteY6414" fmla="*/ 220925 h 1911395"/>
              <a:gd name="connsiteX6415" fmla="*/ 1061667 w 3172727"/>
              <a:gd name="connsiteY6415" fmla="*/ 223665 h 1911395"/>
              <a:gd name="connsiteX6416" fmla="*/ 1061667 w 3172727"/>
              <a:gd name="connsiteY6416" fmla="*/ 223665 h 1911395"/>
              <a:gd name="connsiteX6417" fmla="*/ 1154596 w 3172727"/>
              <a:gd name="connsiteY6417" fmla="*/ 170296 h 1911395"/>
              <a:gd name="connsiteX6418" fmla="*/ 1158541 w 3172727"/>
              <a:gd name="connsiteY6418" fmla="*/ 166680 h 1911395"/>
              <a:gd name="connsiteX6419" fmla="*/ 1158760 w 3172727"/>
              <a:gd name="connsiteY6419" fmla="*/ 164379 h 1911395"/>
              <a:gd name="connsiteX6420" fmla="*/ 1156897 w 3172727"/>
              <a:gd name="connsiteY6420" fmla="*/ 162954 h 1911395"/>
              <a:gd name="connsiteX6421" fmla="*/ 1158650 w 3172727"/>
              <a:gd name="connsiteY6421" fmla="*/ 160543 h 1911395"/>
              <a:gd name="connsiteX6422" fmla="*/ 1161062 w 3172727"/>
              <a:gd name="connsiteY6422" fmla="*/ 159666 h 1911395"/>
              <a:gd name="connsiteX6423" fmla="*/ 1159856 w 3172727"/>
              <a:gd name="connsiteY6423" fmla="*/ 156927 h 1911395"/>
              <a:gd name="connsiteX6424" fmla="*/ 1156240 w 3172727"/>
              <a:gd name="connsiteY6424" fmla="*/ 157475 h 1911395"/>
              <a:gd name="connsiteX6425" fmla="*/ 1152733 w 3172727"/>
              <a:gd name="connsiteY6425" fmla="*/ 161968 h 1911395"/>
              <a:gd name="connsiteX6426" fmla="*/ 1153281 w 3172727"/>
              <a:gd name="connsiteY6426" fmla="*/ 164598 h 1911395"/>
              <a:gd name="connsiteX6427" fmla="*/ 1150541 w 3172727"/>
              <a:gd name="connsiteY6427" fmla="*/ 165475 h 1911395"/>
              <a:gd name="connsiteX6428" fmla="*/ 1149665 w 3172727"/>
              <a:gd name="connsiteY6428" fmla="*/ 169310 h 1911395"/>
              <a:gd name="connsiteX6429" fmla="*/ 1152075 w 3172727"/>
              <a:gd name="connsiteY6429" fmla="*/ 171173 h 1911395"/>
              <a:gd name="connsiteX6430" fmla="*/ 1154705 w 3172727"/>
              <a:gd name="connsiteY6430" fmla="*/ 170296 h 1911395"/>
              <a:gd name="connsiteX6431" fmla="*/ 1154705 w 3172727"/>
              <a:gd name="connsiteY6431" fmla="*/ 170296 h 1911395"/>
              <a:gd name="connsiteX6432" fmla="*/ 1160623 w 3172727"/>
              <a:gd name="connsiteY6432" fmla="*/ 170625 h 1911395"/>
              <a:gd name="connsiteX6433" fmla="*/ 1162924 w 3172727"/>
              <a:gd name="connsiteY6433" fmla="*/ 167118 h 1911395"/>
              <a:gd name="connsiteX6434" fmla="*/ 1169171 w 3172727"/>
              <a:gd name="connsiteY6434" fmla="*/ 167776 h 1911395"/>
              <a:gd name="connsiteX6435" fmla="*/ 1171910 w 3172727"/>
              <a:gd name="connsiteY6435" fmla="*/ 163064 h 1911395"/>
              <a:gd name="connsiteX6436" fmla="*/ 1176075 w 3172727"/>
              <a:gd name="connsiteY6436" fmla="*/ 163283 h 1911395"/>
              <a:gd name="connsiteX6437" fmla="*/ 1177609 w 3172727"/>
              <a:gd name="connsiteY6437" fmla="*/ 161858 h 1911395"/>
              <a:gd name="connsiteX6438" fmla="*/ 1180897 w 3172727"/>
              <a:gd name="connsiteY6438" fmla="*/ 162735 h 1911395"/>
              <a:gd name="connsiteX6439" fmla="*/ 1182759 w 3172727"/>
              <a:gd name="connsiteY6439" fmla="*/ 168324 h 1911395"/>
              <a:gd name="connsiteX6440" fmla="*/ 1180129 w 3172727"/>
              <a:gd name="connsiteY6440" fmla="*/ 173036 h 1911395"/>
              <a:gd name="connsiteX6441" fmla="*/ 1176842 w 3172727"/>
              <a:gd name="connsiteY6441" fmla="*/ 170077 h 1911395"/>
              <a:gd name="connsiteX6442" fmla="*/ 1174212 w 3172727"/>
              <a:gd name="connsiteY6442" fmla="*/ 173036 h 1911395"/>
              <a:gd name="connsiteX6443" fmla="*/ 1167746 w 3172727"/>
              <a:gd name="connsiteY6443" fmla="*/ 173913 h 1911395"/>
              <a:gd name="connsiteX6444" fmla="*/ 1160623 w 3172727"/>
              <a:gd name="connsiteY6444" fmla="*/ 173365 h 1911395"/>
              <a:gd name="connsiteX6445" fmla="*/ 1160404 w 3172727"/>
              <a:gd name="connsiteY6445" fmla="*/ 170625 h 1911395"/>
              <a:gd name="connsiteX6446" fmla="*/ 1160404 w 3172727"/>
              <a:gd name="connsiteY6446" fmla="*/ 170625 h 1911395"/>
              <a:gd name="connsiteX6447" fmla="*/ 1209389 w 3172727"/>
              <a:gd name="connsiteY6447" fmla="*/ 216213 h 1911395"/>
              <a:gd name="connsiteX6448" fmla="*/ 1209389 w 3172727"/>
              <a:gd name="connsiteY6448" fmla="*/ 220048 h 1911395"/>
              <a:gd name="connsiteX6449" fmla="*/ 1213882 w 3172727"/>
              <a:gd name="connsiteY6449" fmla="*/ 225747 h 1911395"/>
              <a:gd name="connsiteX6450" fmla="*/ 1212895 w 3172727"/>
              <a:gd name="connsiteY6450" fmla="*/ 227610 h 1911395"/>
              <a:gd name="connsiteX6451" fmla="*/ 1213443 w 3172727"/>
              <a:gd name="connsiteY6451" fmla="*/ 229692 h 1911395"/>
              <a:gd name="connsiteX6452" fmla="*/ 1217937 w 3172727"/>
              <a:gd name="connsiteY6452" fmla="*/ 227829 h 1911395"/>
              <a:gd name="connsiteX6453" fmla="*/ 1219471 w 3172727"/>
              <a:gd name="connsiteY6453" fmla="*/ 222788 h 1911395"/>
              <a:gd name="connsiteX6454" fmla="*/ 1216402 w 3172727"/>
              <a:gd name="connsiteY6454" fmla="*/ 215884 h 1911395"/>
              <a:gd name="connsiteX6455" fmla="*/ 1211580 w 3172727"/>
              <a:gd name="connsiteY6455" fmla="*/ 215226 h 1911395"/>
              <a:gd name="connsiteX6456" fmla="*/ 1209498 w 3172727"/>
              <a:gd name="connsiteY6456" fmla="*/ 216322 h 1911395"/>
              <a:gd name="connsiteX6457" fmla="*/ 1209498 w 3172727"/>
              <a:gd name="connsiteY6457" fmla="*/ 216322 h 1911395"/>
              <a:gd name="connsiteX6458" fmla="*/ 1657924 w 3172727"/>
              <a:gd name="connsiteY6458" fmla="*/ 361852 h 1911395"/>
              <a:gd name="connsiteX6459" fmla="*/ 1660225 w 3172727"/>
              <a:gd name="connsiteY6459" fmla="*/ 360428 h 1911395"/>
              <a:gd name="connsiteX6460" fmla="*/ 1661101 w 3172727"/>
              <a:gd name="connsiteY6460" fmla="*/ 355058 h 1911395"/>
              <a:gd name="connsiteX6461" fmla="*/ 1660554 w 3172727"/>
              <a:gd name="connsiteY6461" fmla="*/ 351113 h 1911395"/>
              <a:gd name="connsiteX6462" fmla="*/ 1654088 w 3172727"/>
              <a:gd name="connsiteY6462" fmla="*/ 354072 h 1911395"/>
              <a:gd name="connsiteX6463" fmla="*/ 1652663 w 3172727"/>
              <a:gd name="connsiteY6463" fmla="*/ 355496 h 1911395"/>
              <a:gd name="connsiteX6464" fmla="*/ 1653759 w 3172727"/>
              <a:gd name="connsiteY6464" fmla="*/ 359661 h 1911395"/>
              <a:gd name="connsiteX6465" fmla="*/ 1656060 w 3172727"/>
              <a:gd name="connsiteY6465" fmla="*/ 359880 h 1911395"/>
              <a:gd name="connsiteX6466" fmla="*/ 1657924 w 3172727"/>
              <a:gd name="connsiteY6466" fmla="*/ 361743 h 1911395"/>
              <a:gd name="connsiteX6467" fmla="*/ 1657924 w 3172727"/>
              <a:gd name="connsiteY6467" fmla="*/ 361743 h 1911395"/>
              <a:gd name="connsiteX6468" fmla="*/ 1597870 w 3172727"/>
              <a:gd name="connsiteY6468" fmla="*/ 428700 h 1911395"/>
              <a:gd name="connsiteX6469" fmla="*/ 1604117 w 3172727"/>
              <a:gd name="connsiteY6469" fmla="*/ 428700 h 1911395"/>
              <a:gd name="connsiteX6470" fmla="*/ 1605980 w 3172727"/>
              <a:gd name="connsiteY6470" fmla="*/ 427165 h 1911395"/>
              <a:gd name="connsiteX6471" fmla="*/ 1607952 w 3172727"/>
              <a:gd name="connsiteY6471" fmla="*/ 427494 h 1911395"/>
              <a:gd name="connsiteX6472" fmla="*/ 1608171 w 3172727"/>
              <a:gd name="connsiteY6472" fmla="*/ 425522 h 1911395"/>
              <a:gd name="connsiteX6473" fmla="*/ 1605103 w 3172727"/>
              <a:gd name="connsiteY6473" fmla="*/ 422453 h 1911395"/>
              <a:gd name="connsiteX6474" fmla="*/ 1600172 w 3172727"/>
              <a:gd name="connsiteY6474" fmla="*/ 418946 h 1911395"/>
              <a:gd name="connsiteX6475" fmla="*/ 1596446 w 3172727"/>
              <a:gd name="connsiteY6475" fmla="*/ 418727 h 1911395"/>
              <a:gd name="connsiteX6476" fmla="*/ 1594254 w 3172727"/>
              <a:gd name="connsiteY6476" fmla="*/ 420700 h 1911395"/>
              <a:gd name="connsiteX6477" fmla="*/ 1594473 w 3172727"/>
              <a:gd name="connsiteY6477" fmla="*/ 422891 h 1911395"/>
              <a:gd name="connsiteX6478" fmla="*/ 1597761 w 3172727"/>
              <a:gd name="connsiteY6478" fmla="*/ 425083 h 1911395"/>
              <a:gd name="connsiteX6479" fmla="*/ 1597761 w 3172727"/>
              <a:gd name="connsiteY6479" fmla="*/ 428700 h 1911395"/>
              <a:gd name="connsiteX6480" fmla="*/ 1597761 w 3172727"/>
              <a:gd name="connsiteY6480" fmla="*/ 428700 h 1911395"/>
              <a:gd name="connsiteX6481" fmla="*/ 1430533 w 3172727"/>
              <a:gd name="connsiteY6481" fmla="*/ 398892 h 1911395"/>
              <a:gd name="connsiteX6482" fmla="*/ 1435903 w 3172727"/>
              <a:gd name="connsiteY6482" fmla="*/ 400098 h 1911395"/>
              <a:gd name="connsiteX6483" fmla="*/ 1438642 w 3172727"/>
              <a:gd name="connsiteY6483" fmla="*/ 401632 h 1911395"/>
              <a:gd name="connsiteX6484" fmla="*/ 1442149 w 3172727"/>
              <a:gd name="connsiteY6484" fmla="*/ 399769 h 1911395"/>
              <a:gd name="connsiteX6485" fmla="*/ 1443026 w 3172727"/>
              <a:gd name="connsiteY6485" fmla="*/ 395933 h 1911395"/>
              <a:gd name="connsiteX6486" fmla="*/ 1445437 w 3172727"/>
              <a:gd name="connsiteY6486" fmla="*/ 393851 h 1911395"/>
              <a:gd name="connsiteX6487" fmla="*/ 1445437 w 3172727"/>
              <a:gd name="connsiteY6487" fmla="*/ 390892 h 1911395"/>
              <a:gd name="connsiteX6488" fmla="*/ 1442807 w 3172727"/>
              <a:gd name="connsiteY6488" fmla="*/ 388153 h 1911395"/>
              <a:gd name="connsiteX6489" fmla="*/ 1442587 w 3172727"/>
              <a:gd name="connsiteY6489" fmla="*/ 380043 h 1911395"/>
              <a:gd name="connsiteX6490" fmla="*/ 1439628 w 3172727"/>
              <a:gd name="connsiteY6490" fmla="*/ 376975 h 1911395"/>
              <a:gd name="connsiteX6491" fmla="*/ 1437328 w 3172727"/>
              <a:gd name="connsiteY6491" fmla="*/ 371934 h 1911395"/>
              <a:gd name="connsiteX6492" fmla="*/ 1437108 w 3172727"/>
              <a:gd name="connsiteY6492" fmla="*/ 368866 h 1911395"/>
              <a:gd name="connsiteX6493" fmla="*/ 1433492 w 3172727"/>
              <a:gd name="connsiteY6493" fmla="*/ 367989 h 1911395"/>
              <a:gd name="connsiteX6494" fmla="*/ 1424615 w 3172727"/>
              <a:gd name="connsiteY6494" fmla="*/ 370619 h 1911395"/>
              <a:gd name="connsiteX6495" fmla="*/ 1416068 w 3172727"/>
              <a:gd name="connsiteY6495" fmla="*/ 375770 h 1911395"/>
              <a:gd name="connsiteX6496" fmla="*/ 1411574 w 3172727"/>
              <a:gd name="connsiteY6496" fmla="*/ 375989 h 1911395"/>
              <a:gd name="connsiteX6497" fmla="*/ 1410369 w 3172727"/>
              <a:gd name="connsiteY6497" fmla="*/ 378290 h 1911395"/>
              <a:gd name="connsiteX6498" fmla="*/ 1411794 w 3172727"/>
              <a:gd name="connsiteY6498" fmla="*/ 383331 h 1911395"/>
              <a:gd name="connsiteX6499" fmla="*/ 1415739 w 3172727"/>
              <a:gd name="connsiteY6499" fmla="*/ 385742 h 1911395"/>
              <a:gd name="connsiteX6500" fmla="*/ 1416725 w 3172727"/>
              <a:gd name="connsiteY6500" fmla="*/ 389687 h 1911395"/>
              <a:gd name="connsiteX6501" fmla="*/ 1414643 w 3172727"/>
              <a:gd name="connsiteY6501" fmla="*/ 392098 h 1911395"/>
              <a:gd name="connsiteX6502" fmla="*/ 1410150 w 3172727"/>
              <a:gd name="connsiteY6502" fmla="*/ 391769 h 1911395"/>
              <a:gd name="connsiteX6503" fmla="*/ 1409274 w 3172727"/>
              <a:gd name="connsiteY6503" fmla="*/ 393194 h 1911395"/>
              <a:gd name="connsiteX6504" fmla="*/ 1411465 w 3172727"/>
              <a:gd name="connsiteY6504" fmla="*/ 395933 h 1911395"/>
              <a:gd name="connsiteX6505" fmla="*/ 1418259 w 3172727"/>
              <a:gd name="connsiteY6505" fmla="*/ 396262 h 1911395"/>
              <a:gd name="connsiteX6506" fmla="*/ 1430204 w 3172727"/>
              <a:gd name="connsiteY6506" fmla="*/ 399002 h 1911395"/>
              <a:gd name="connsiteX6507" fmla="*/ 1430204 w 3172727"/>
              <a:gd name="connsiteY6507" fmla="*/ 399002 h 1911395"/>
              <a:gd name="connsiteX6508" fmla="*/ 1920820 w 3172727"/>
              <a:gd name="connsiteY6508" fmla="*/ 252814 h 1911395"/>
              <a:gd name="connsiteX6509" fmla="*/ 1923121 w 3172727"/>
              <a:gd name="connsiteY6509" fmla="*/ 250951 h 1911395"/>
              <a:gd name="connsiteX6510" fmla="*/ 1922135 w 3172727"/>
              <a:gd name="connsiteY6510" fmla="*/ 249198 h 1911395"/>
              <a:gd name="connsiteX6511" fmla="*/ 1923888 w 3172727"/>
              <a:gd name="connsiteY6511" fmla="*/ 244486 h 1911395"/>
              <a:gd name="connsiteX6512" fmla="*/ 1926518 w 3172727"/>
              <a:gd name="connsiteY6512" fmla="*/ 240541 h 1911395"/>
              <a:gd name="connsiteX6513" fmla="*/ 1925532 w 3172727"/>
              <a:gd name="connsiteY6513" fmla="*/ 235829 h 1911395"/>
              <a:gd name="connsiteX6514" fmla="*/ 1919066 w 3172727"/>
              <a:gd name="connsiteY6514" fmla="*/ 229253 h 1911395"/>
              <a:gd name="connsiteX6515" fmla="*/ 1916765 w 3172727"/>
              <a:gd name="connsiteY6515" fmla="*/ 223555 h 1911395"/>
              <a:gd name="connsiteX6516" fmla="*/ 1913258 w 3172727"/>
              <a:gd name="connsiteY6516" fmla="*/ 222897 h 1911395"/>
              <a:gd name="connsiteX6517" fmla="*/ 1907669 w 3172727"/>
              <a:gd name="connsiteY6517" fmla="*/ 224322 h 1911395"/>
              <a:gd name="connsiteX6518" fmla="*/ 1903176 w 3172727"/>
              <a:gd name="connsiteY6518" fmla="*/ 228815 h 1911395"/>
              <a:gd name="connsiteX6519" fmla="*/ 1903725 w 3172727"/>
              <a:gd name="connsiteY6519" fmla="*/ 232979 h 1911395"/>
              <a:gd name="connsiteX6520" fmla="*/ 1907012 w 3172727"/>
              <a:gd name="connsiteY6520" fmla="*/ 238239 h 1911395"/>
              <a:gd name="connsiteX6521" fmla="*/ 1906355 w 3172727"/>
              <a:gd name="connsiteY6521" fmla="*/ 240870 h 1911395"/>
              <a:gd name="connsiteX6522" fmla="*/ 1908108 w 3172727"/>
              <a:gd name="connsiteY6522" fmla="*/ 243828 h 1911395"/>
              <a:gd name="connsiteX6523" fmla="*/ 1912053 w 3172727"/>
              <a:gd name="connsiteY6523" fmla="*/ 245034 h 1911395"/>
              <a:gd name="connsiteX6524" fmla="*/ 1916436 w 3172727"/>
              <a:gd name="connsiteY6524" fmla="*/ 250951 h 1911395"/>
              <a:gd name="connsiteX6525" fmla="*/ 1920930 w 3172727"/>
              <a:gd name="connsiteY6525" fmla="*/ 253034 h 1911395"/>
              <a:gd name="connsiteX6526" fmla="*/ 1920930 w 3172727"/>
              <a:gd name="connsiteY6526" fmla="*/ 253034 h 1911395"/>
              <a:gd name="connsiteX6527" fmla="*/ 1934847 w 3172727"/>
              <a:gd name="connsiteY6527" fmla="*/ 288759 h 1911395"/>
              <a:gd name="connsiteX6528" fmla="*/ 1938025 w 3172727"/>
              <a:gd name="connsiteY6528" fmla="*/ 287005 h 1911395"/>
              <a:gd name="connsiteX6529" fmla="*/ 1941641 w 3172727"/>
              <a:gd name="connsiteY6529" fmla="*/ 281416 h 1911395"/>
              <a:gd name="connsiteX6530" fmla="*/ 1948874 w 3172727"/>
              <a:gd name="connsiteY6530" fmla="*/ 277033 h 1911395"/>
              <a:gd name="connsiteX6531" fmla="*/ 1956216 w 3172727"/>
              <a:gd name="connsiteY6531" fmla="*/ 278567 h 1911395"/>
              <a:gd name="connsiteX6532" fmla="*/ 1965969 w 3172727"/>
              <a:gd name="connsiteY6532" fmla="*/ 278786 h 1911395"/>
              <a:gd name="connsiteX6533" fmla="*/ 1972544 w 3172727"/>
              <a:gd name="connsiteY6533" fmla="*/ 277362 h 1911395"/>
              <a:gd name="connsiteX6534" fmla="*/ 1983612 w 3172727"/>
              <a:gd name="connsiteY6534" fmla="*/ 277581 h 1911395"/>
              <a:gd name="connsiteX6535" fmla="*/ 1988105 w 3172727"/>
              <a:gd name="connsiteY6535" fmla="*/ 274622 h 1911395"/>
              <a:gd name="connsiteX6536" fmla="*/ 1995776 w 3172727"/>
              <a:gd name="connsiteY6536" fmla="*/ 273964 h 1911395"/>
              <a:gd name="connsiteX6537" fmla="*/ 2000598 w 3172727"/>
              <a:gd name="connsiteY6537" fmla="*/ 275170 h 1911395"/>
              <a:gd name="connsiteX6538" fmla="*/ 2004982 w 3172727"/>
              <a:gd name="connsiteY6538" fmla="*/ 271334 h 1911395"/>
              <a:gd name="connsiteX6539" fmla="*/ 2000598 w 3172727"/>
              <a:gd name="connsiteY6539" fmla="*/ 267718 h 1911395"/>
              <a:gd name="connsiteX6540" fmla="*/ 1998516 w 3172727"/>
              <a:gd name="connsiteY6540" fmla="*/ 263225 h 1911395"/>
              <a:gd name="connsiteX6541" fmla="*/ 1992818 w 3172727"/>
              <a:gd name="connsiteY6541" fmla="*/ 255773 h 1911395"/>
              <a:gd name="connsiteX6542" fmla="*/ 1983065 w 3172727"/>
              <a:gd name="connsiteY6542" fmla="*/ 247993 h 1911395"/>
              <a:gd name="connsiteX6543" fmla="*/ 1976708 w 3172727"/>
              <a:gd name="connsiteY6543" fmla="*/ 247445 h 1911395"/>
              <a:gd name="connsiteX6544" fmla="*/ 1970134 w 3172727"/>
              <a:gd name="connsiteY6544" fmla="*/ 245691 h 1911395"/>
              <a:gd name="connsiteX6545" fmla="*/ 1965421 w 3172727"/>
              <a:gd name="connsiteY6545" fmla="*/ 240979 h 1911395"/>
              <a:gd name="connsiteX6546" fmla="*/ 1961038 w 3172727"/>
              <a:gd name="connsiteY6546" fmla="*/ 240979 h 1911395"/>
              <a:gd name="connsiteX6547" fmla="*/ 1957860 w 3172727"/>
              <a:gd name="connsiteY6547" fmla="*/ 243061 h 1911395"/>
              <a:gd name="connsiteX6548" fmla="*/ 1951066 w 3172727"/>
              <a:gd name="connsiteY6548" fmla="*/ 240322 h 1911395"/>
              <a:gd name="connsiteX6549" fmla="*/ 1947449 w 3172727"/>
              <a:gd name="connsiteY6549" fmla="*/ 240322 h 1911395"/>
              <a:gd name="connsiteX6550" fmla="*/ 1943613 w 3172727"/>
              <a:gd name="connsiteY6550" fmla="*/ 245472 h 1911395"/>
              <a:gd name="connsiteX6551" fmla="*/ 1938244 w 3172727"/>
              <a:gd name="connsiteY6551" fmla="*/ 253143 h 1911395"/>
              <a:gd name="connsiteX6552" fmla="*/ 1939778 w 3172727"/>
              <a:gd name="connsiteY6552" fmla="*/ 258294 h 1911395"/>
              <a:gd name="connsiteX6553" fmla="*/ 1939559 w 3172727"/>
              <a:gd name="connsiteY6553" fmla="*/ 268376 h 1911395"/>
              <a:gd name="connsiteX6554" fmla="*/ 1936381 w 3172727"/>
              <a:gd name="connsiteY6554" fmla="*/ 279773 h 1911395"/>
              <a:gd name="connsiteX6555" fmla="*/ 1931559 w 3172727"/>
              <a:gd name="connsiteY6555" fmla="*/ 283937 h 1911395"/>
              <a:gd name="connsiteX6556" fmla="*/ 1931230 w 3172727"/>
              <a:gd name="connsiteY6556" fmla="*/ 288101 h 1911395"/>
              <a:gd name="connsiteX6557" fmla="*/ 1934737 w 3172727"/>
              <a:gd name="connsiteY6557" fmla="*/ 288649 h 1911395"/>
              <a:gd name="connsiteX6558" fmla="*/ 1934737 w 3172727"/>
              <a:gd name="connsiteY6558" fmla="*/ 288649 h 1911395"/>
              <a:gd name="connsiteX6559" fmla="*/ 1820001 w 3172727"/>
              <a:gd name="connsiteY6559" fmla="*/ 264978 h 1911395"/>
              <a:gd name="connsiteX6560" fmla="*/ 1821754 w 3172727"/>
              <a:gd name="connsiteY6560" fmla="*/ 269362 h 1911395"/>
              <a:gd name="connsiteX6561" fmla="*/ 1824494 w 3172727"/>
              <a:gd name="connsiteY6561" fmla="*/ 272978 h 1911395"/>
              <a:gd name="connsiteX6562" fmla="*/ 1829535 w 3172727"/>
              <a:gd name="connsiteY6562" fmla="*/ 272759 h 1911395"/>
              <a:gd name="connsiteX6563" fmla="*/ 1834027 w 3172727"/>
              <a:gd name="connsiteY6563" fmla="*/ 276266 h 1911395"/>
              <a:gd name="connsiteX6564" fmla="*/ 1839616 w 3172727"/>
              <a:gd name="connsiteY6564" fmla="*/ 276814 h 1911395"/>
              <a:gd name="connsiteX6565" fmla="*/ 1844438 w 3172727"/>
              <a:gd name="connsiteY6565" fmla="*/ 281307 h 1911395"/>
              <a:gd name="connsiteX6566" fmla="*/ 1847397 w 3172727"/>
              <a:gd name="connsiteY6566" fmla="*/ 281526 h 1911395"/>
              <a:gd name="connsiteX6567" fmla="*/ 1847726 w 3172727"/>
              <a:gd name="connsiteY6567" fmla="*/ 278238 h 1911395"/>
              <a:gd name="connsiteX6568" fmla="*/ 1840931 w 3172727"/>
              <a:gd name="connsiteY6568" fmla="*/ 271663 h 1911395"/>
              <a:gd name="connsiteX6569" fmla="*/ 1835891 w 3172727"/>
              <a:gd name="connsiteY6569" fmla="*/ 269910 h 1911395"/>
              <a:gd name="connsiteX6570" fmla="*/ 1830302 w 3172727"/>
              <a:gd name="connsiteY6570" fmla="*/ 269691 h 1911395"/>
              <a:gd name="connsiteX6571" fmla="*/ 1824384 w 3172727"/>
              <a:gd name="connsiteY6571" fmla="*/ 264430 h 1911395"/>
              <a:gd name="connsiteX6572" fmla="*/ 1820878 w 3172727"/>
              <a:gd name="connsiteY6572" fmla="*/ 263554 h 1911395"/>
              <a:gd name="connsiteX6573" fmla="*/ 1819781 w 3172727"/>
              <a:gd name="connsiteY6573" fmla="*/ 264978 h 1911395"/>
              <a:gd name="connsiteX6574" fmla="*/ 1819781 w 3172727"/>
              <a:gd name="connsiteY6574" fmla="*/ 264978 h 1911395"/>
              <a:gd name="connsiteX6575" fmla="*/ 1973202 w 3172727"/>
              <a:gd name="connsiteY6575" fmla="*/ 417303 h 1911395"/>
              <a:gd name="connsiteX6576" fmla="*/ 1977585 w 3172727"/>
              <a:gd name="connsiteY6576" fmla="*/ 423001 h 1911395"/>
              <a:gd name="connsiteX6577" fmla="*/ 1981420 w 3172727"/>
              <a:gd name="connsiteY6577" fmla="*/ 424426 h 1911395"/>
              <a:gd name="connsiteX6578" fmla="*/ 1981968 w 3172727"/>
              <a:gd name="connsiteY6578" fmla="*/ 421796 h 1911395"/>
              <a:gd name="connsiteX6579" fmla="*/ 1988324 w 3172727"/>
              <a:gd name="connsiteY6579" fmla="*/ 419933 h 1911395"/>
              <a:gd name="connsiteX6580" fmla="*/ 1989749 w 3172727"/>
              <a:gd name="connsiteY6580" fmla="*/ 417631 h 1911395"/>
              <a:gd name="connsiteX6581" fmla="*/ 1987996 w 3172727"/>
              <a:gd name="connsiteY6581" fmla="*/ 414563 h 1911395"/>
              <a:gd name="connsiteX6582" fmla="*/ 1986133 w 3172727"/>
              <a:gd name="connsiteY6582" fmla="*/ 409193 h 1911395"/>
              <a:gd name="connsiteX6583" fmla="*/ 1984270 w 3172727"/>
              <a:gd name="connsiteY6583" fmla="*/ 410070 h 1911395"/>
              <a:gd name="connsiteX6584" fmla="*/ 1983393 w 3172727"/>
              <a:gd name="connsiteY6584" fmla="*/ 414015 h 1911395"/>
              <a:gd name="connsiteX6585" fmla="*/ 1978900 w 3172727"/>
              <a:gd name="connsiteY6585" fmla="*/ 417083 h 1911395"/>
              <a:gd name="connsiteX6586" fmla="*/ 1973311 w 3172727"/>
              <a:gd name="connsiteY6586" fmla="*/ 417303 h 1911395"/>
              <a:gd name="connsiteX6587" fmla="*/ 1973311 w 3172727"/>
              <a:gd name="connsiteY6587" fmla="*/ 417303 h 1911395"/>
              <a:gd name="connsiteX6588" fmla="*/ 2510939 w 3172727"/>
              <a:gd name="connsiteY6588" fmla="*/ 375660 h 1911395"/>
              <a:gd name="connsiteX6589" fmla="*/ 2512693 w 3172727"/>
              <a:gd name="connsiteY6589" fmla="*/ 375441 h 1911395"/>
              <a:gd name="connsiteX6590" fmla="*/ 2513679 w 3172727"/>
              <a:gd name="connsiteY6590" fmla="*/ 371605 h 1911395"/>
              <a:gd name="connsiteX6591" fmla="*/ 2512144 w 3172727"/>
              <a:gd name="connsiteY6591" fmla="*/ 367660 h 1911395"/>
              <a:gd name="connsiteX6592" fmla="*/ 2509734 w 3172727"/>
              <a:gd name="connsiteY6592" fmla="*/ 367441 h 1911395"/>
              <a:gd name="connsiteX6593" fmla="*/ 2508967 w 3172727"/>
              <a:gd name="connsiteY6593" fmla="*/ 369304 h 1911395"/>
              <a:gd name="connsiteX6594" fmla="*/ 2511049 w 3172727"/>
              <a:gd name="connsiteY6594" fmla="*/ 375550 h 1911395"/>
              <a:gd name="connsiteX6595" fmla="*/ 2511049 w 3172727"/>
              <a:gd name="connsiteY6595" fmla="*/ 375550 h 1911395"/>
              <a:gd name="connsiteX6596" fmla="*/ 2507323 w 3172727"/>
              <a:gd name="connsiteY6596" fmla="*/ 379496 h 1911395"/>
              <a:gd name="connsiteX6597" fmla="*/ 2509624 w 3172727"/>
              <a:gd name="connsiteY6597" fmla="*/ 380591 h 1911395"/>
              <a:gd name="connsiteX6598" fmla="*/ 2509405 w 3172727"/>
              <a:gd name="connsiteY6598" fmla="*/ 376975 h 1911395"/>
              <a:gd name="connsiteX6599" fmla="*/ 2507214 w 3172727"/>
              <a:gd name="connsiteY6599" fmla="*/ 373140 h 1911395"/>
              <a:gd name="connsiteX6600" fmla="*/ 2504145 w 3172727"/>
              <a:gd name="connsiteY6600" fmla="*/ 373140 h 1911395"/>
              <a:gd name="connsiteX6601" fmla="*/ 2503816 w 3172727"/>
              <a:gd name="connsiteY6601" fmla="*/ 375331 h 1911395"/>
              <a:gd name="connsiteX6602" fmla="*/ 2507323 w 3172727"/>
              <a:gd name="connsiteY6602" fmla="*/ 379496 h 1911395"/>
              <a:gd name="connsiteX6603" fmla="*/ 2507323 w 3172727"/>
              <a:gd name="connsiteY6603" fmla="*/ 379496 h 1911395"/>
              <a:gd name="connsiteX6604" fmla="*/ 2503268 w 3172727"/>
              <a:gd name="connsiteY6604" fmla="*/ 381906 h 1911395"/>
              <a:gd name="connsiteX6605" fmla="*/ 2507214 w 3172727"/>
              <a:gd name="connsiteY6605" fmla="*/ 387167 h 1911395"/>
              <a:gd name="connsiteX6606" fmla="*/ 2509514 w 3172727"/>
              <a:gd name="connsiteY6606" fmla="*/ 391769 h 1911395"/>
              <a:gd name="connsiteX6607" fmla="*/ 2510939 w 3172727"/>
              <a:gd name="connsiteY6607" fmla="*/ 389687 h 1911395"/>
              <a:gd name="connsiteX6608" fmla="*/ 2509186 w 3172727"/>
              <a:gd name="connsiteY6608" fmla="*/ 383441 h 1911395"/>
              <a:gd name="connsiteX6609" fmla="*/ 2504802 w 3172727"/>
              <a:gd name="connsiteY6609" fmla="*/ 379934 h 1911395"/>
              <a:gd name="connsiteX6610" fmla="*/ 2502940 w 3172727"/>
              <a:gd name="connsiteY6610" fmla="*/ 379934 h 1911395"/>
              <a:gd name="connsiteX6611" fmla="*/ 2503268 w 3172727"/>
              <a:gd name="connsiteY6611" fmla="*/ 381906 h 1911395"/>
              <a:gd name="connsiteX6612" fmla="*/ 2503268 w 3172727"/>
              <a:gd name="connsiteY6612" fmla="*/ 381906 h 1911395"/>
              <a:gd name="connsiteX6613" fmla="*/ 2491104 w 3172727"/>
              <a:gd name="connsiteY6613" fmla="*/ 378948 h 1911395"/>
              <a:gd name="connsiteX6614" fmla="*/ 2493734 w 3172727"/>
              <a:gd name="connsiteY6614" fmla="*/ 383989 h 1911395"/>
              <a:gd name="connsiteX6615" fmla="*/ 2496803 w 3172727"/>
              <a:gd name="connsiteY6615" fmla="*/ 386071 h 1911395"/>
              <a:gd name="connsiteX6616" fmla="*/ 2498227 w 3172727"/>
              <a:gd name="connsiteY6616" fmla="*/ 383441 h 1911395"/>
              <a:gd name="connsiteX6617" fmla="*/ 2499652 w 3172727"/>
              <a:gd name="connsiteY6617" fmla="*/ 382783 h 1911395"/>
              <a:gd name="connsiteX6618" fmla="*/ 2498227 w 3172727"/>
              <a:gd name="connsiteY6618" fmla="*/ 377633 h 1911395"/>
              <a:gd name="connsiteX6619" fmla="*/ 2495378 w 3172727"/>
              <a:gd name="connsiteY6619" fmla="*/ 376098 h 1911395"/>
              <a:gd name="connsiteX6620" fmla="*/ 2494721 w 3172727"/>
              <a:gd name="connsiteY6620" fmla="*/ 377413 h 1911395"/>
              <a:gd name="connsiteX6621" fmla="*/ 2491214 w 3172727"/>
              <a:gd name="connsiteY6621" fmla="*/ 378838 h 1911395"/>
              <a:gd name="connsiteX6622" fmla="*/ 2491214 w 3172727"/>
              <a:gd name="connsiteY6622" fmla="*/ 378838 h 1911395"/>
              <a:gd name="connsiteX6623" fmla="*/ 2625127 w 3172727"/>
              <a:gd name="connsiteY6623" fmla="*/ 323826 h 1911395"/>
              <a:gd name="connsiteX6624" fmla="*/ 2630168 w 3172727"/>
              <a:gd name="connsiteY6624" fmla="*/ 326456 h 1911395"/>
              <a:gd name="connsiteX6625" fmla="*/ 2635757 w 3172727"/>
              <a:gd name="connsiteY6625" fmla="*/ 325031 h 1911395"/>
              <a:gd name="connsiteX6626" fmla="*/ 2638497 w 3172727"/>
              <a:gd name="connsiteY6626" fmla="*/ 320319 h 1911395"/>
              <a:gd name="connsiteX6627" fmla="*/ 2637620 w 3172727"/>
              <a:gd name="connsiteY6627" fmla="*/ 315169 h 1911395"/>
              <a:gd name="connsiteX6628" fmla="*/ 2633785 w 3172727"/>
              <a:gd name="connsiteY6628" fmla="*/ 310676 h 1911395"/>
              <a:gd name="connsiteX6629" fmla="*/ 2635319 w 3172727"/>
              <a:gd name="connsiteY6629" fmla="*/ 309141 h 1911395"/>
              <a:gd name="connsiteX6630" fmla="*/ 2633456 w 3172727"/>
              <a:gd name="connsiteY6630" fmla="*/ 304648 h 1911395"/>
              <a:gd name="connsiteX6631" fmla="*/ 2628415 w 3172727"/>
              <a:gd name="connsiteY6631" fmla="*/ 301142 h 1911395"/>
              <a:gd name="connsiteX6632" fmla="*/ 2627429 w 3172727"/>
              <a:gd name="connsiteY6632" fmla="*/ 303224 h 1911395"/>
              <a:gd name="connsiteX6633" fmla="*/ 2623374 w 3172727"/>
              <a:gd name="connsiteY6633" fmla="*/ 302895 h 1911395"/>
              <a:gd name="connsiteX6634" fmla="*/ 2619100 w 3172727"/>
              <a:gd name="connsiteY6634" fmla="*/ 300594 h 1911395"/>
              <a:gd name="connsiteX6635" fmla="*/ 2614278 w 3172727"/>
              <a:gd name="connsiteY6635" fmla="*/ 300375 h 1911395"/>
              <a:gd name="connsiteX6636" fmla="*/ 2613621 w 3172727"/>
              <a:gd name="connsiteY6636" fmla="*/ 302457 h 1911395"/>
              <a:gd name="connsiteX6637" fmla="*/ 2610662 w 3172727"/>
              <a:gd name="connsiteY6637" fmla="*/ 303005 h 1911395"/>
              <a:gd name="connsiteX6638" fmla="*/ 2611320 w 3172727"/>
              <a:gd name="connsiteY6638" fmla="*/ 304758 h 1911395"/>
              <a:gd name="connsiteX6639" fmla="*/ 2607704 w 3172727"/>
              <a:gd name="connsiteY6639" fmla="*/ 305087 h 1911395"/>
              <a:gd name="connsiteX6640" fmla="*/ 2606169 w 3172727"/>
              <a:gd name="connsiteY6640" fmla="*/ 309251 h 1911395"/>
              <a:gd name="connsiteX6641" fmla="*/ 2606498 w 3172727"/>
              <a:gd name="connsiteY6641" fmla="*/ 317360 h 1911395"/>
              <a:gd name="connsiteX6642" fmla="*/ 2608799 w 3172727"/>
              <a:gd name="connsiteY6642" fmla="*/ 318785 h 1911395"/>
              <a:gd name="connsiteX6643" fmla="*/ 2613293 w 3172727"/>
              <a:gd name="connsiteY6643" fmla="*/ 318128 h 1911395"/>
              <a:gd name="connsiteX6644" fmla="*/ 2619210 w 3172727"/>
              <a:gd name="connsiteY6644" fmla="*/ 319333 h 1911395"/>
              <a:gd name="connsiteX6645" fmla="*/ 2625237 w 3172727"/>
              <a:gd name="connsiteY6645" fmla="*/ 323826 h 1911395"/>
              <a:gd name="connsiteX6646" fmla="*/ 2625237 w 3172727"/>
              <a:gd name="connsiteY6646" fmla="*/ 323826 h 1911395"/>
              <a:gd name="connsiteX6647" fmla="*/ 2654825 w 3172727"/>
              <a:gd name="connsiteY6647" fmla="*/ 312758 h 1911395"/>
              <a:gd name="connsiteX6648" fmla="*/ 2657784 w 3172727"/>
              <a:gd name="connsiteY6648" fmla="*/ 310018 h 1911395"/>
              <a:gd name="connsiteX6649" fmla="*/ 2658552 w 3172727"/>
              <a:gd name="connsiteY6649" fmla="*/ 306402 h 1911395"/>
              <a:gd name="connsiteX6650" fmla="*/ 2654387 w 3172727"/>
              <a:gd name="connsiteY6650" fmla="*/ 307607 h 1911395"/>
              <a:gd name="connsiteX6651" fmla="*/ 2652853 w 3172727"/>
              <a:gd name="connsiteY6651" fmla="*/ 309909 h 1911395"/>
              <a:gd name="connsiteX6652" fmla="*/ 2654825 w 3172727"/>
              <a:gd name="connsiteY6652" fmla="*/ 312648 h 1911395"/>
              <a:gd name="connsiteX6653" fmla="*/ 2654825 w 3172727"/>
              <a:gd name="connsiteY6653" fmla="*/ 312648 h 1911395"/>
              <a:gd name="connsiteX6654" fmla="*/ 2687920 w 3172727"/>
              <a:gd name="connsiteY6654" fmla="*/ 1603897 h 1911395"/>
              <a:gd name="connsiteX6655" fmla="*/ 2687263 w 3172727"/>
              <a:gd name="connsiteY6655" fmla="*/ 1598528 h 1911395"/>
              <a:gd name="connsiteX6656" fmla="*/ 2688139 w 3172727"/>
              <a:gd name="connsiteY6656" fmla="*/ 1593268 h 1911395"/>
              <a:gd name="connsiteX6657" fmla="*/ 2686057 w 3172727"/>
              <a:gd name="connsiteY6657" fmla="*/ 1588775 h 1911395"/>
              <a:gd name="connsiteX6658" fmla="*/ 2684523 w 3172727"/>
              <a:gd name="connsiteY6658" fmla="*/ 1583186 h 1911395"/>
              <a:gd name="connsiteX6659" fmla="*/ 2685509 w 3172727"/>
              <a:gd name="connsiteY6659" fmla="*/ 1575405 h 1911395"/>
              <a:gd name="connsiteX6660" fmla="*/ 2689893 w 3172727"/>
              <a:gd name="connsiteY6660" fmla="*/ 1571570 h 1911395"/>
              <a:gd name="connsiteX6661" fmla="*/ 2692194 w 3172727"/>
              <a:gd name="connsiteY6661" fmla="*/ 1572665 h 1911395"/>
              <a:gd name="connsiteX6662" fmla="*/ 2692194 w 3172727"/>
              <a:gd name="connsiteY6662" fmla="*/ 1576172 h 1911395"/>
              <a:gd name="connsiteX6663" fmla="*/ 2694933 w 3172727"/>
              <a:gd name="connsiteY6663" fmla="*/ 1578035 h 1911395"/>
              <a:gd name="connsiteX6664" fmla="*/ 2704249 w 3172727"/>
              <a:gd name="connsiteY6664" fmla="*/ 1577159 h 1911395"/>
              <a:gd name="connsiteX6665" fmla="*/ 2705234 w 3172727"/>
              <a:gd name="connsiteY6665" fmla="*/ 1574857 h 1911395"/>
              <a:gd name="connsiteX6666" fmla="*/ 2707536 w 3172727"/>
              <a:gd name="connsiteY6666" fmla="*/ 1574309 h 1911395"/>
              <a:gd name="connsiteX6667" fmla="*/ 2709070 w 3172727"/>
              <a:gd name="connsiteY6667" fmla="*/ 1576720 h 1911395"/>
              <a:gd name="connsiteX6668" fmla="*/ 2707865 w 3172727"/>
              <a:gd name="connsiteY6668" fmla="*/ 1578473 h 1911395"/>
              <a:gd name="connsiteX6669" fmla="*/ 2708194 w 3172727"/>
              <a:gd name="connsiteY6669" fmla="*/ 1582090 h 1911395"/>
              <a:gd name="connsiteX6670" fmla="*/ 2713235 w 3172727"/>
              <a:gd name="connsiteY6670" fmla="*/ 1587460 h 1911395"/>
              <a:gd name="connsiteX6671" fmla="*/ 2713892 w 3172727"/>
              <a:gd name="connsiteY6671" fmla="*/ 1591843 h 1911395"/>
              <a:gd name="connsiteX6672" fmla="*/ 2716632 w 3172727"/>
              <a:gd name="connsiteY6672" fmla="*/ 1594802 h 1911395"/>
              <a:gd name="connsiteX6673" fmla="*/ 2716851 w 3172727"/>
              <a:gd name="connsiteY6673" fmla="*/ 1591514 h 1911395"/>
              <a:gd name="connsiteX6674" fmla="*/ 2715865 w 3172727"/>
              <a:gd name="connsiteY6674" fmla="*/ 1588884 h 1911395"/>
              <a:gd name="connsiteX6675" fmla="*/ 2716193 w 3172727"/>
              <a:gd name="connsiteY6675" fmla="*/ 1583843 h 1911395"/>
              <a:gd name="connsiteX6676" fmla="*/ 2716193 w 3172727"/>
              <a:gd name="connsiteY6676" fmla="*/ 1578254 h 1911395"/>
              <a:gd name="connsiteX6677" fmla="*/ 2711700 w 3172727"/>
              <a:gd name="connsiteY6677" fmla="*/ 1574419 h 1911395"/>
              <a:gd name="connsiteX6678" fmla="*/ 2710495 w 3172727"/>
              <a:gd name="connsiteY6678" fmla="*/ 1567953 h 1911395"/>
              <a:gd name="connsiteX6679" fmla="*/ 2708741 w 3172727"/>
              <a:gd name="connsiteY6679" fmla="*/ 1564008 h 1911395"/>
              <a:gd name="connsiteX6680" fmla="*/ 2705234 w 3172727"/>
              <a:gd name="connsiteY6680" fmla="*/ 1565762 h 1911395"/>
              <a:gd name="connsiteX6681" fmla="*/ 2702057 w 3172727"/>
              <a:gd name="connsiteY6681" fmla="*/ 1565762 h 1911395"/>
              <a:gd name="connsiteX6682" fmla="*/ 2695482 w 3172727"/>
              <a:gd name="connsiteY6682" fmla="*/ 1561597 h 1911395"/>
              <a:gd name="connsiteX6683" fmla="*/ 2694495 w 3172727"/>
              <a:gd name="connsiteY6683" fmla="*/ 1554474 h 1911395"/>
              <a:gd name="connsiteX6684" fmla="*/ 2691318 w 3172727"/>
              <a:gd name="connsiteY6684" fmla="*/ 1548885 h 1911395"/>
              <a:gd name="connsiteX6685" fmla="*/ 2685399 w 3172727"/>
              <a:gd name="connsiteY6685" fmla="*/ 1543735 h 1911395"/>
              <a:gd name="connsiteX6686" fmla="*/ 2681784 w 3172727"/>
              <a:gd name="connsiteY6686" fmla="*/ 1542858 h 1911395"/>
              <a:gd name="connsiteX6687" fmla="*/ 2677948 w 3172727"/>
              <a:gd name="connsiteY6687" fmla="*/ 1538146 h 1911395"/>
              <a:gd name="connsiteX6688" fmla="*/ 2675866 w 3172727"/>
              <a:gd name="connsiteY6688" fmla="*/ 1529817 h 1911395"/>
              <a:gd name="connsiteX6689" fmla="*/ 2672250 w 3172727"/>
              <a:gd name="connsiteY6689" fmla="*/ 1523571 h 1911395"/>
              <a:gd name="connsiteX6690" fmla="*/ 2670496 w 3172727"/>
              <a:gd name="connsiteY6690" fmla="*/ 1517653 h 1911395"/>
              <a:gd name="connsiteX6691" fmla="*/ 2670715 w 3172727"/>
              <a:gd name="connsiteY6691" fmla="*/ 1509873 h 1911395"/>
              <a:gd name="connsiteX6692" fmla="*/ 2669838 w 3172727"/>
              <a:gd name="connsiteY6692" fmla="*/ 1500448 h 1911395"/>
              <a:gd name="connsiteX6693" fmla="*/ 2666879 w 3172727"/>
              <a:gd name="connsiteY6693" fmla="*/ 1495627 h 1911395"/>
              <a:gd name="connsiteX6694" fmla="*/ 2667976 w 3172727"/>
              <a:gd name="connsiteY6694" fmla="*/ 1487517 h 1911395"/>
              <a:gd name="connsiteX6695" fmla="*/ 2667537 w 3172727"/>
              <a:gd name="connsiteY6695" fmla="*/ 1482696 h 1911395"/>
              <a:gd name="connsiteX6696" fmla="*/ 2664140 w 3172727"/>
              <a:gd name="connsiteY6696" fmla="*/ 1476559 h 1911395"/>
              <a:gd name="connsiteX6697" fmla="*/ 2666441 w 3172727"/>
              <a:gd name="connsiteY6697" fmla="*/ 1473381 h 1911395"/>
              <a:gd name="connsiteX6698" fmla="*/ 2667318 w 3172727"/>
              <a:gd name="connsiteY6698" fmla="*/ 1469764 h 1911395"/>
              <a:gd name="connsiteX6699" fmla="*/ 2667318 w 3172727"/>
              <a:gd name="connsiteY6699" fmla="*/ 1467025 h 1911395"/>
              <a:gd name="connsiteX6700" fmla="*/ 2669510 w 3172727"/>
              <a:gd name="connsiteY6700" fmla="*/ 1466696 h 1911395"/>
              <a:gd name="connsiteX6701" fmla="*/ 2672250 w 3172727"/>
              <a:gd name="connsiteY6701" fmla="*/ 1467354 h 1911395"/>
              <a:gd name="connsiteX6702" fmla="*/ 2677838 w 3172727"/>
              <a:gd name="connsiteY6702" fmla="*/ 1466039 h 1911395"/>
              <a:gd name="connsiteX6703" fmla="*/ 2683537 w 3172727"/>
              <a:gd name="connsiteY6703" fmla="*/ 1466696 h 1911395"/>
              <a:gd name="connsiteX6704" fmla="*/ 2688688 w 3172727"/>
              <a:gd name="connsiteY6704" fmla="*/ 1470093 h 1911395"/>
              <a:gd name="connsiteX6705" fmla="*/ 2691975 w 3172727"/>
              <a:gd name="connsiteY6705" fmla="*/ 1476997 h 1911395"/>
              <a:gd name="connsiteX6706" fmla="*/ 2697016 w 3172727"/>
              <a:gd name="connsiteY6706" fmla="*/ 1478860 h 1911395"/>
              <a:gd name="connsiteX6707" fmla="*/ 2701399 w 3172727"/>
              <a:gd name="connsiteY6707" fmla="*/ 1481709 h 1911395"/>
              <a:gd name="connsiteX6708" fmla="*/ 2705783 w 3172727"/>
              <a:gd name="connsiteY6708" fmla="*/ 1488504 h 1911395"/>
              <a:gd name="connsiteX6709" fmla="*/ 2708523 w 3172727"/>
              <a:gd name="connsiteY6709" fmla="*/ 1489709 h 1911395"/>
              <a:gd name="connsiteX6710" fmla="*/ 2706221 w 3172727"/>
              <a:gd name="connsiteY6710" fmla="*/ 1483572 h 1911395"/>
              <a:gd name="connsiteX6711" fmla="*/ 2701399 w 3172727"/>
              <a:gd name="connsiteY6711" fmla="*/ 1477435 h 1911395"/>
              <a:gd name="connsiteX6712" fmla="*/ 2694495 w 3172727"/>
              <a:gd name="connsiteY6712" fmla="*/ 1472395 h 1911395"/>
              <a:gd name="connsiteX6713" fmla="*/ 2690660 w 3172727"/>
              <a:gd name="connsiteY6713" fmla="*/ 1465819 h 1911395"/>
              <a:gd name="connsiteX6714" fmla="*/ 2686496 w 3172727"/>
              <a:gd name="connsiteY6714" fmla="*/ 1459902 h 1911395"/>
              <a:gd name="connsiteX6715" fmla="*/ 2686496 w 3172727"/>
              <a:gd name="connsiteY6715" fmla="*/ 1456833 h 1911395"/>
              <a:gd name="connsiteX6716" fmla="*/ 2683756 w 3172727"/>
              <a:gd name="connsiteY6716" fmla="*/ 1454422 h 1911395"/>
              <a:gd name="connsiteX6717" fmla="*/ 2679263 w 3172727"/>
              <a:gd name="connsiteY6717" fmla="*/ 1445875 h 1911395"/>
              <a:gd name="connsiteX6718" fmla="*/ 2677181 w 3172727"/>
              <a:gd name="connsiteY6718" fmla="*/ 1440286 h 1911395"/>
              <a:gd name="connsiteX6719" fmla="*/ 2673893 w 3172727"/>
              <a:gd name="connsiteY6719" fmla="*/ 1438533 h 1911395"/>
              <a:gd name="connsiteX6720" fmla="*/ 2673236 w 3172727"/>
              <a:gd name="connsiteY6720" fmla="*/ 1433820 h 1911395"/>
              <a:gd name="connsiteX6721" fmla="*/ 2666113 w 3172727"/>
              <a:gd name="connsiteY6721" fmla="*/ 1425273 h 1911395"/>
              <a:gd name="connsiteX6722" fmla="*/ 2659537 w 3172727"/>
              <a:gd name="connsiteY6722" fmla="*/ 1413437 h 1911395"/>
              <a:gd name="connsiteX6723" fmla="*/ 2658003 w 3172727"/>
              <a:gd name="connsiteY6723" fmla="*/ 1407520 h 1911395"/>
              <a:gd name="connsiteX6724" fmla="*/ 2649456 w 3172727"/>
              <a:gd name="connsiteY6724" fmla="*/ 1396232 h 1911395"/>
              <a:gd name="connsiteX6725" fmla="*/ 2645072 w 3172727"/>
              <a:gd name="connsiteY6725" fmla="*/ 1387904 h 1911395"/>
              <a:gd name="connsiteX6726" fmla="*/ 2641565 w 3172727"/>
              <a:gd name="connsiteY6726" fmla="*/ 1385493 h 1911395"/>
              <a:gd name="connsiteX6727" fmla="*/ 2641565 w 3172727"/>
              <a:gd name="connsiteY6727" fmla="*/ 1380452 h 1911395"/>
              <a:gd name="connsiteX6728" fmla="*/ 2638826 w 3172727"/>
              <a:gd name="connsiteY6728" fmla="*/ 1375959 h 1911395"/>
              <a:gd name="connsiteX6729" fmla="*/ 2635648 w 3172727"/>
              <a:gd name="connsiteY6729" fmla="*/ 1374754 h 1911395"/>
              <a:gd name="connsiteX6730" fmla="*/ 2635428 w 3172727"/>
              <a:gd name="connsiteY6730" fmla="*/ 1376836 h 1911395"/>
              <a:gd name="connsiteX6731" fmla="*/ 2632470 w 3172727"/>
              <a:gd name="connsiteY6731" fmla="*/ 1376507 h 1911395"/>
              <a:gd name="connsiteX6732" fmla="*/ 2631483 w 3172727"/>
              <a:gd name="connsiteY6732" fmla="*/ 1374644 h 1911395"/>
              <a:gd name="connsiteX6733" fmla="*/ 2632470 w 3172727"/>
              <a:gd name="connsiteY6733" fmla="*/ 1370699 h 1911395"/>
              <a:gd name="connsiteX6734" fmla="*/ 2631045 w 3172727"/>
              <a:gd name="connsiteY6734" fmla="*/ 1367192 h 1911395"/>
              <a:gd name="connsiteX6735" fmla="*/ 2626552 w 3172727"/>
              <a:gd name="connsiteY6735" fmla="*/ 1364452 h 1911395"/>
              <a:gd name="connsiteX6736" fmla="*/ 2622279 w 3172727"/>
              <a:gd name="connsiteY6736" fmla="*/ 1359302 h 1911395"/>
              <a:gd name="connsiteX6737" fmla="*/ 2619867 w 3172727"/>
              <a:gd name="connsiteY6737" fmla="*/ 1352727 h 1911395"/>
              <a:gd name="connsiteX6738" fmla="*/ 2617457 w 3172727"/>
              <a:gd name="connsiteY6738" fmla="*/ 1349111 h 1911395"/>
              <a:gd name="connsiteX6739" fmla="*/ 2616799 w 3172727"/>
              <a:gd name="connsiteY6739" fmla="*/ 1343960 h 1911395"/>
              <a:gd name="connsiteX6740" fmla="*/ 2618005 w 3172727"/>
              <a:gd name="connsiteY6740" fmla="*/ 1340124 h 1911395"/>
              <a:gd name="connsiteX6741" fmla="*/ 2619100 w 3172727"/>
              <a:gd name="connsiteY6741" fmla="*/ 1341001 h 1911395"/>
              <a:gd name="connsiteX6742" fmla="*/ 2617895 w 3172727"/>
              <a:gd name="connsiteY6742" fmla="*/ 1334097 h 1911395"/>
              <a:gd name="connsiteX6743" fmla="*/ 2616799 w 3172727"/>
              <a:gd name="connsiteY6743" fmla="*/ 1326317 h 1911395"/>
              <a:gd name="connsiteX6744" fmla="*/ 2615593 w 3172727"/>
              <a:gd name="connsiteY6744" fmla="*/ 1320947 h 1911395"/>
              <a:gd name="connsiteX6745" fmla="*/ 2610772 w 3172727"/>
              <a:gd name="connsiteY6745" fmla="*/ 1318865 h 1911395"/>
              <a:gd name="connsiteX6746" fmla="*/ 2605731 w 3172727"/>
              <a:gd name="connsiteY6746" fmla="*/ 1313276 h 1911395"/>
              <a:gd name="connsiteX6747" fmla="*/ 2605183 w 3172727"/>
              <a:gd name="connsiteY6747" fmla="*/ 1310098 h 1911395"/>
              <a:gd name="connsiteX6748" fmla="*/ 2602553 w 3172727"/>
              <a:gd name="connsiteY6748" fmla="*/ 1307468 h 1911395"/>
              <a:gd name="connsiteX6749" fmla="*/ 2602553 w 3172727"/>
              <a:gd name="connsiteY6749" fmla="*/ 1305057 h 1911395"/>
              <a:gd name="connsiteX6750" fmla="*/ 2604635 w 3172727"/>
              <a:gd name="connsiteY6750" fmla="*/ 1304509 h 1911395"/>
              <a:gd name="connsiteX6751" fmla="*/ 2609128 w 3172727"/>
              <a:gd name="connsiteY6751" fmla="*/ 1309002 h 1911395"/>
              <a:gd name="connsiteX6752" fmla="*/ 2613621 w 3172727"/>
              <a:gd name="connsiteY6752" fmla="*/ 1315577 h 1911395"/>
              <a:gd name="connsiteX6753" fmla="*/ 2611539 w 3172727"/>
              <a:gd name="connsiteY6753" fmla="*/ 1309550 h 1911395"/>
              <a:gd name="connsiteX6754" fmla="*/ 2605950 w 3172727"/>
              <a:gd name="connsiteY6754" fmla="*/ 1301222 h 1911395"/>
              <a:gd name="connsiteX6755" fmla="*/ 2600361 w 3172727"/>
              <a:gd name="connsiteY6755" fmla="*/ 1295304 h 1911395"/>
              <a:gd name="connsiteX6756" fmla="*/ 2598279 w 3172727"/>
              <a:gd name="connsiteY6756" fmla="*/ 1295304 h 1911395"/>
              <a:gd name="connsiteX6757" fmla="*/ 2596855 w 3172727"/>
              <a:gd name="connsiteY6757" fmla="*/ 1291140 h 1911395"/>
              <a:gd name="connsiteX6758" fmla="*/ 2587101 w 3172727"/>
              <a:gd name="connsiteY6758" fmla="*/ 1283359 h 1911395"/>
              <a:gd name="connsiteX6759" fmla="*/ 2583814 w 3172727"/>
              <a:gd name="connsiteY6759" fmla="*/ 1277989 h 1911395"/>
              <a:gd name="connsiteX6760" fmla="*/ 2584142 w 3172727"/>
              <a:gd name="connsiteY6760" fmla="*/ 1269990 h 1911395"/>
              <a:gd name="connsiteX6761" fmla="*/ 2581403 w 3172727"/>
              <a:gd name="connsiteY6761" fmla="*/ 1266812 h 1911395"/>
              <a:gd name="connsiteX6762" fmla="*/ 2574170 w 3172727"/>
              <a:gd name="connsiteY6762" fmla="*/ 1264072 h 1911395"/>
              <a:gd name="connsiteX6763" fmla="*/ 2570883 w 3172727"/>
              <a:gd name="connsiteY6763" fmla="*/ 1257278 h 1911395"/>
              <a:gd name="connsiteX6764" fmla="*/ 2569129 w 3172727"/>
              <a:gd name="connsiteY6764" fmla="*/ 1255196 h 1911395"/>
              <a:gd name="connsiteX6765" fmla="*/ 2567376 w 3172727"/>
              <a:gd name="connsiteY6765" fmla="*/ 1257606 h 1911395"/>
              <a:gd name="connsiteX6766" fmla="*/ 2569129 w 3172727"/>
              <a:gd name="connsiteY6766" fmla="*/ 1259689 h 1911395"/>
              <a:gd name="connsiteX6767" fmla="*/ 2569349 w 3172727"/>
              <a:gd name="connsiteY6767" fmla="*/ 1263195 h 1911395"/>
              <a:gd name="connsiteX6768" fmla="*/ 2566609 w 3172727"/>
              <a:gd name="connsiteY6768" fmla="*/ 1264291 h 1911395"/>
              <a:gd name="connsiteX6769" fmla="*/ 2563102 w 3172727"/>
              <a:gd name="connsiteY6769" fmla="*/ 1261880 h 1911395"/>
              <a:gd name="connsiteX6770" fmla="*/ 2559157 w 3172727"/>
              <a:gd name="connsiteY6770" fmla="*/ 1262209 h 1911395"/>
              <a:gd name="connsiteX6771" fmla="*/ 2565404 w 3172727"/>
              <a:gd name="connsiteY6771" fmla="*/ 1268784 h 1911395"/>
              <a:gd name="connsiteX6772" fmla="*/ 2573732 w 3172727"/>
              <a:gd name="connsiteY6772" fmla="*/ 1273606 h 1911395"/>
              <a:gd name="connsiteX6773" fmla="*/ 2576143 w 3172727"/>
              <a:gd name="connsiteY6773" fmla="*/ 1277441 h 1911395"/>
              <a:gd name="connsiteX6774" fmla="*/ 2575485 w 3172727"/>
              <a:gd name="connsiteY6774" fmla="*/ 1282811 h 1911395"/>
              <a:gd name="connsiteX6775" fmla="*/ 2577786 w 3172727"/>
              <a:gd name="connsiteY6775" fmla="*/ 1280729 h 1911395"/>
              <a:gd name="connsiteX6776" fmla="*/ 2580526 w 3172727"/>
              <a:gd name="connsiteY6776" fmla="*/ 1280400 h 1911395"/>
              <a:gd name="connsiteX6777" fmla="*/ 2581732 w 3172727"/>
              <a:gd name="connsiteY6777" fmla="*/ 1283688 h 1911395"/>
              <a:gd name="connsiteX6778" fmla="*/ 2579868 w 3172727"/>
              <a:gd name="connsiteY6778" fmla="*/ 1285989 h 1911395"/>
              <a:gd name="connsiteX6779" fmla="*/ 2576581 w 3172727"/>
              <a:gd name="connsiteY6779" fmla="*/ 1287414 h 1911395"/>
              <a:gd name="connsiteX6780" fmla="*/ 2577458 w 3172727"/>
              <a:gd name="connsiteY6780" fmla="*/ 1290482 h 1911395"/>
              <a:gd name="connsiteX6781" fmla="*/ 2581074 w 3172727"/>
              <a:gd name="connsiteY6781" fmla="*/ 1290701 h 1911395"/>
              <a:gd name="connsiteX6782" fmla="*/ 2582280 w 3172727"/>
              <a:gd name="connsiteY6782" fmla="*/ 1295523 h 1911395"/>
              <a:gd name="connsiteX6783" fmla="*/ 2578444 w 3172727"/>
              <a:gd name="connsiteY6783" fmla="*/ 1297824 h 1911395"/>
              <a:gd name="connsiteX6784" fmla="*/ 2574828 w 3172727"/>
              <a:gd name="connsiteY6784" fmla="*/ 1297167 h 1911395"/>
              <a:gd name="connsiteX6785" fmla="*/ 2571869 w 3172727"/>
              <a:gd name="connsiteY6785" fmla="*/ 1293222 h 1911395"/>
              <a:gd name="connsiteX6786" fmla="*/ 2568801 w 3172727"/>
              <a:gd name="connsiteY6786" fmla="*/ 1296181 h 1911395"/>
              <a:gd name="connsiteX6787" fmla="*/ 2566170 w 3172727"/>
              <a:gd name="connsiteY6787" fmla="*/ 1302646 h 1911395"/>
              <a:gd name="connsiteX6788" fmla="*/ 2570554 w 3172727"/>
              <a:gd name="connsiteY6788" fmla="*/ 1307468 h 1911395"/>
              <a:gd name="connsiteX6789" fmla="*/ 2571869 w 3172727"/>
              <a:gd name="connsiteY6789" fmla="*/ 1313166 h 1911395"/>
              <a:gd name="connsiteX6790" fmla="*/ 2576691 w 3172727"/>
              <a:gd name="connsiteY6790" fmla="*/ 1319084 h 1911395"/>
              <a:gd name="connsiteX6791" fmla="*/ 2580855 w 3172727"/>
              <a:gd name="connsiteY6791" fmla="*/ 1326755 h 1911395"/>
              <a:gd name="connsiteX6792" fmla="*/ 2581403 w 3172727"/>
              <a:gd name="connsiteY6792" fmla="*/ 1336947 h 1911395"/>
              <a:gd name="connsiteX6793" fmla="*/ 2583156 w 3172727"/>
              <a:gd name="connsiteY6793" fmla="*/ 1339248 h 1911395"/>
              <a:gd name="connsiteX6794" fmla="*/ 2584142 w 3172727"/>
              <a:gd name="connsiteY6794" fmla="*/ 1346919 h 1911395"/>
              <a:gd name="connsiteX6795" fmla="*/ 2587211 w 3172727"/>
              <a:gd name="connsiteY6795" fmla="*/ 1358316 h 1911395"/>
              <a:gd name="connsiteX6796" fmla="*/ 2591046 w 3172727"/>
              <a:gd name="connsiteY6796" fmla="*/ 1365987 h 1911395"/>
              <a:gd name="connsiteX6797" fmla="*/ 2596197 w 3172727"/>
              <a:gd name="connsiteY6797" fmla="*/ 1368726 h 1911395"/>
              <a:gd name="connsiteX6798" fmla="*/ 2596745 w 3172727"/>
              <a:gd name="connsiteY6798" fmla="*/ 1371028 h 1911395"/>
              <a:gd name="connsiteX6799" fmla="*/ 2594443 w 3172727"/>
              <a:gd name="connsiteY6799" fmla="*/ 1372562 h 1911395"/>
              <a:gd name="connsiteX6800" fmla="*/ 2606279 w 3172727"/>
              <a:gd name="connsiteY6800" fmla="*/ 1384178 h 1911395"/>
              <a:gd name="connsiteX6801" fmla="*/ 2610224 w 3172727"/>
              <a:gd name="connsiteY6801" fmla="*/ 1385603 h 1911395"/>
              <a:gd name="connsiteX6802" fmla="*/ 2615813 w 3172727"/>
              <a:gd name="connsiteY6802" fmla="*/ 1393712 h 1911395"/>
              <a:gd name="connsiteX6803" fmla="*/ 2617347 w 3172727"/>
              <a:gd name="connsiteY6803" fmla="*/ 1401712 h 1911395"/>
              <a:gd name="connsiteX6804" fmla="*/ 2616799 w 3172727"/>
              <a:gd name="connsiteY6804" fmla="*/ 1407958 h 1911395"/>
              <a:gd name="connsiteX6805" fmla="*/ 2620635 w 3172727"/>
              <a:gd name="connsiteY6805" fmla="*/ 1414424 h 1911395"/>
              <a:gd name="connsiteX6806" fmla="*/ 2620635 w 3172727"/>
              <a:gd name="connsiteY6806" fmla="*/ 1419245 h 1911395"/>
              <a:gd name="connsiteX6807" fmla="*/ 2624580 w 3172727"/>
              <a:gd name="connsiteY6807" fmla="*/ 1421985 h 1911395"/>
              <a:gd name="connsiteX6808" fmla="*/ 2629073 w 3172727"/>
              <a:gd name="connsiteY6808" fmla="*/ 1427026 h 1911395"/>
              <a:gd name="connsiteX6809" fmla="*/ 2627648 w 3172727"/>
              <a:gd name="connsiteY6809" fmla="*/ 1428451 h 1911395"/>
              <a:gd name="connsiteX6810" fmla="*/ 2628196 w 3172727"/>
              <a:gd name="connsiteY6810" fmla="*/ 1432067 h 1911395"/>
              <a:gd name="connsiteX6811" fmla="*/ 2633566 w 3172727"/>
              <a:gd name="connsiteY6811" fmla="*/ 1440505 h 1911395"/>
              <a:gd name="connsiteX6812" fmla="*/ 2634771 w 3172727"/>
              <a:gd name="connsiteY6812" fmla="*/ 1445875 h 1911395"/>
              <a:gd name="connsiteX6813" fmla="*/ 2637182 w 3172727"/>
              <a:gd name="connsiteY6813" fmla="*/ 1452450 h 1911395"/>
              <a:gd name="connsiteX6814" fmla="*/ 2637840 w 3172727"/>
              <a:gd name="connsiteY6814" fmla="*/ 1461326 h 1911395"/>
              <a:gd name="connsiteX6815" fmla="*/ 2639593 w 3172727"/>
              <a:gd name="connsiteY6815" fmla="*/ 1464504 h 1911395"/>
              <a:gd name="connsiteX6816" fmla="*/ 2638935 w 3172727"/>
              <a:gd name="connsiteY6816" fmla="*/ 1469216 h 1911395"/>
              <a:gd name="connsiteX6817" fmla="*/ 2639922 w 3172727"/>
              <a:gd name="connsiteY6817" fmla="*/ 1477216 h 1911395"/>
              <a:gd name="connsiteX6818" fmla="*/ 2643757 w 3172727"/>
              <a:gd name="connsiteY6818" fmla="*/ 1486531 h 1911395"/>
              <a:gd name="connsiteX6819" fmla="*/ 2642771 w 3172727"/>
              <a:gd name="connsiteY6819" fmla="*/ 1490038 h 1911395"/>
              <a:gd name="connsiteX6820" fmla="*/ 2643429 w 3172727"/>
              <a:gd name="connsiteY6820" fmla="*/ 1496503 h 1911395"/>
              <a:gd name="connsiteX6821" fmla="*/ 2648141 w 3172727"/>
              <a:gd name="connsiteY6821" fmla="*/ 1500668 h 1911395"/>
              <a:gd name="connsiteX6822" fmla="*/ 2657017 w 3172727"/>
              <a:gd name="connsiteY6822" fmla="*/ 1511736 h 1911395"/>
              <a:gd name="connsiteX6823" fmla="*/ 2657017 w 3172727"/>
              <a:gd name="connsiteY6823" fmla="*/ 1516448 h 1911395"/>
              <a:gd name="connsiteX6824" fmla="*/ 2660634 w 3172727"/>
              <a:gd name="connsiteY6824" fmla="*/ 1523023 h 1911395"/>
              <a:gd name="connsiteX6825" fmla="*/ 2659757 w 3172727"/>
              <a:gd name="connsiteY6825" fmla="*/ 1533105 h 1911395"/>
              <a:gd name="connsiteX6826" fmla="*/ 2660962 w 3172727"/>
              <a:gd name="connsiteY6826" fmla="*/ 1541105 h 1911395"/>
              <a:gd name="connsiteX6827" fmla="*/ 2664907 w 3172727"/>
              <a:gd name="connsiteY6827" fmla="*/ 1548557 h 1911395"/>
              <a:gd name="connsiteX6828" fmla="*/ 2666113 w 3172727"/>
              <a:gd name="connsiteY6828" fmla="*/ 1553598 h 1911395"/>
              <a:gd name="connsiteX6829" fmla="*/ 2672578 w 3172727"/>
              <a:gd name="connsiteY6829" fmla="*/ 1561926 h 1911395"/>
              <a:gd name="connsiteX6830" fmla="*/ 2673236 w 3172727"/>
              <a:gd name="connsiteY6830" fmla="*/ 1565542 h 1911395"/>
              <a:gd name="connsiteX6831" fmla="*/ 2671811 w 3172727"/>
              <a:gd name="connsiteY6831" fmla="*/ 1573213 h 1911395"/>
              <a:gd name="connsiteX6832" fmla="*/ 2671153 w 3172727"/>
              <a:gd name="connsiteY6832" fmla="*/ 1583295 h 1911395"/>
              <a:gd name="connsiteX6833" fmla="*/ 2673236 w 3172727"/>
              <a:gd name="connsiteY6833" fmla="*/ 1589323 h 1911395"/>
              <a:gd name="connsiteX6834" fmla="*/ 2678277 w 3172727"/>
              <a:gd name="connsiteY6834" fmla="*/ 1592939 h 1911395"/>
              <a:gd name="connsiteX6835" fmla="*/ 2681784 w 3172727"/>
              <a:gd name="connsiteY6835" fmla="*/ 1600172 h 1911395"/>
              <a:gd name="connsiteX6836" fmla="*/ 2687811 w 3172727"/>
              <a:gd name="connsiteY6836" fmla="*/ 1603788 h 1911395"/>
              <a:gd name="connsiteX6837" fmla="*/ 2687811 w 3172727"/>
              <a:gd name="connsiteY6837" fmla="*/ 1603788 h 1911395"/>
              <a:gd name="connsiteX6838" fmla="*/ 2442338 w 3172727"/>
              <a:gd name="connsiteY6838" fmla="*/ 1263086 h 1911395"/>
              <a:gd name="connsiteX6839" fmla="*/ 2443873 w 3172727"/>
              <a:gd name="connsiteY6839" fmla="*/ 1262428 h 1911395"/>
              <a:gd name="connsiteX6840" fmla="*/ 2444420 w 3172727"/>
              <a:gd name="connsiteY6840" fmla="*/ 1260127 h 1911395"/>
              <a:gd name="connsiteX6841" fmla="*/ 2445955 w 3172727"/>
              <a:gd name="connsiteY6841" fmla="*/ 1258593 h 1911395"/>
              <a:gd name="connsiteX6842" fmla="*/ 2448147 w 3172727"/>
              <a:gd name="connsiteY6842" fmla="*/ 1259250 h 1911395"/>
              <a:gd name="connsiteX6843" fmla="*/ 2451215 w 3172727"/>
              <a:gd name="connsiteY6843" fmla="*/ 1262647 h 1911395"/>
              <a:gd name="connsiteX6844" fmla="*/ 2455160 w 3172727"/>
              <a:gd name="connsiteY6844" fmla="*/ 1263743 h 1911395"/>
              <a:gd name="connsiteX6845" fmla="*/ 2457900 w 3172727"/>
              <a:gd name="connsiteY6845" fmla="*/ 1261004 h 1911395"/>
              <a:gd name="connsiteX6846" fmla="*/ 2459324 w 3172727"/>
              <a:gd name="connsiteY6846" fmla="*/ 1258264 h 1911395"/>
              <a:gd name="connsiteX6847" fmla="*/ 2457681 w 3172727"/>
              <a:gd name="connsiteY6847" fmla="*/ 1255634 h 1911395"/>
              <a:gd name="connsiteX6848" fmla="*/ 2457681 w 3172727"/>
              <a:gd name="connsiteY6848" fmla="*/ 1252675 h 1911395"/>
              <a:gd name="connsiteX6849" fmla="*/ 2460530 w 3172727"/>
              <a:gd name="connsiteY6849" fmla="*/ 1250045 h 1911395"/>
              <a:gd name="connsiteX6850" fmla="*/ 2461297 w 3172727"/>
              <a:gd name="connsiteY6850" fmla="*/ 1247744 h 1911395"/>
              <a:gd name="connsiteX6851" fmla="*/ 2457352 w 3172727"/>
              <a:gd name="connsiteY6851" fmla="*/ 1247744 h 1911395"/>
              <a:gd name="connsiteX6852" fmla="*/ 2456584 w 3172727"/>
              <a:gd name="connsiteY6852" fmla="*/ 1249935 h 1911395"/>
              <a:gd name="connsiteX6853" fmla="*/ 2453954 w 3172727"/>
              <a:gd name="connsiteY6853" fmla="*/ 1251579 h 1911395"/>
              <a:gd name="connsiteX6854" fmla="*/ 2452968 w 3172727"/>
              <a:gd name="connsiteY6854" fmla="*/ 1250264 h 1911395"/>
              <a:gd name="connsiteX6855" fmla="*/ 2454941 w 3172727"/>
              <a:gd name="connsiteY6855" fmla="*/ 1247196 h 1911395"/>
              <a:gd name="connsiteX6856" fmla="*/ 2455160 w 3172727"/>
              <a:gd name="connsiteY6856" fmla="*/ 1245333 h 1911395"/>
              <a:gd name="connsiteX6857" fmla="*/ 2453845 w 3172727"/>
              <a:gd name="connsiteY6857" fmla="*/ 1244237 h 1911395"/>
              <a:gd name="connsiteX6858" fmla="*/ 2448694 w 3172727"/>
              <a:gd name="connsiteY6858" fmla="*/ 1245333 h 1911395"/>
              <a:gd name="connsiteX6859" fmla="*/ 2445407 w 3172727"/>
              <a:gd name="connsiteY6859" fmla="*/ 1243579 h 1911395"/>
              <a:gd name="connsiteX6860" fmla="*/ 2442777 w 3172727"/>
              <a:gd name="connsiteY6860" fmla="*/ 1245881 h 1911395"/>
              <a:gd name="connsiteX6861" fmla="*/ 2441462 w 3172727"/>
              <a:gd name="connsiteY6861" fmla="*/ 1250264 h 1911395"/>
              <a:gd name="connsiteX6862" fmla="*/ 2438393 w 3172727"/>
              <a:gd name="connsiteY6862" fmla="*/ 1253004 h 1911395"/>
              <a:gd name="connsiteX6863" fmla="*/ 2438393 w 3172727"/>
              <a:gd name="connsiteY6863" fmla="*/ 1256620 h 1911395"/>
              <a:gd name="connsiteX6864" fmla="*/ 2442229 w 3172727"/>
              <a:gd name="connsiteY6864" fmla="*/ 1263086 h 1911395"/>
              <a:gd name="connsiteX6865" fmla="*/ 2442229 w 3172727"/>
              <a:gd name="connsiteY6865" fmla="*/ 1263086 h 1911395"/>
              <a:gd name="connsiteX6866" fmla="*/ 2426558 w 3172727"/>
              <a:gd name="connsiteY6866" fmla="*/ 1259469 h 1911395"/>
              <a:gd name="connsiteX6867" fmla="*/ 2428312 w 3172727"/>
              <a:gd name="connsiteY6867" fmla="*/ 1258702 h 1911395"/>
              <a:gd name="connsiteX6868" fmla="*/ 2428312 w 3172727"/>
              <a:gd name="connsiteY6868" fmla="*/ 1257497 h 1911395"/>
              <a:gd name="connsiteX6869" fmla="*/ 2429736 w 3172727"/>
              <a:gd name="connsiteY6869" fmla="*/ 1255853 h 1911395"/>
              <a:gd name="connsiteX6870" fmla="*/ 2432476 w 3172727"/>
              <a:gd name="connsiteY6870" fmla="*/ 1257606 h 1911395"/>
              <a:gd name="connsiteX6871" fmla="*/ 2434119 w 3172727"/>
              <a:gd name="connsiteY6871" fmla="*/ 1256401 h 1911395"/>
              <a:gd name="connsiteX6872" fmla="*/ 2432695 w 3172727"/>
              <a:gd name="connsiteY6872" fmla="*/ 1253004 h 1911395"/>
              <a:gd name="connsiteX6873" fmla="*/ 2434558 w 3172727"/>
              <a:gd name="connsiteY6873" fmla="*/ 1250264 h 1911395"/>
              <a:gd name="connsiteX6874" fmla="*/ 2433462 w 3172727"/>
              <a:gd name="connsiteY6874" fmla="*/ 1247305 h 1911395"/>
              <a:gd name="connsiteX6875" fmla="*/ 2432037 w 3172727"/>
              <a:gd name="connsiteY6875" fmla="*/ 1247524 h 1911395"/>
              <a:gd name="connsiteX6876" fmla="*/ 2429298 w 3172727"/>
              <a:gd name="connsiteY6876" fmla="*/ 1250593 h 1911395"/>
              <a:gd name="connsiteX6877" fmla="*/ 2424585 w 3172727"/>
              <a:gd name="connsiteY6877" fmla="*/ 1252456 h 1911395"/>
              <a:gd name="connsiteX6878" fmla="*/ 2424366 w 3172727"/>
              <a:gd name="connsiteY6878" fmla="*/ 1256401 h 1911395"/>
              <a:gd name="connsiteX6879" fmla="*/ 2426339 w 3172727"/>
              <a:gd name="connsiteY6879" fmla="*/ 1259689 h 1911395"/>
              <a:gd name="connsiteX6880" fmla="*/ 2426339 w 3172727"/>
              <a:gd name="connsiteY6880" fmla="*/ 1259689 h 1911395"/>
              <a:gd name="connsiteX6881" fmla="*/ 2459434 w 3172727"/>
              <a:gd name="connsiteY6881" fmla="*/ 1275359 h 1911395"/>
              <a:gd name="connsiteX6882" fmla="*/ 2460420 w 3172727"/>
              <a:gd name="connsiteY6882" fmla="*/ 1276565 h 1911395"/>
              <a:gd name="connsiteX6883" fmla="*/ 2463160 w 3172727"/>
              <a:gd name="connsiteY6883" fmla="*/ 1274483 h 1911395"/>
              <a:gd name="connsiteX6884" fmla="*/ 2464146 w 3172727"/>
              <a:gd name="connsiteY6884" fmla="*/ 1271524 h 1911395"/>
              <a:gd name="connsiteX6885" fmla="*/ 2461516 w 3172727"/>
              <a:gd name="connsiteY6885" fmla="*/ 1269332 h 1911395"/>
              <a:gd name="connsiteX6886" fmla="*/ 2460858 w 3172727"/>
              <a:gd name="connsiteY6886" fmla="*/ 1270428 h 1911395"/>
              <a:gd name="connsiteX6887" fmla="*/ 2461297 w 3172727"/>
              <a:gd name="connsiteY6887" fmla="*/ 1272181 h 1911395"/>
              <a:gd name="connsiteX6888" fmla="*/ 2459434 w 3172727"/>
              <a:gd name="connsiteY6888" fmla="*/ 1275359 h 1911395"/>
              <a:gd name="connsiteX6889" fmla="*/ 2459434 w 3172727"/>
              <a:gd name="connsiteY6889" fmla="*/ 1275359 h 1911395"/>
              <a:gd name="connsiteX6890" fmla="*/ 2454393 w 3172727"/>
              <a:gd name="connsiteY6890" fmla="*/ 1269661 h 1911395"/>
              <a:gd name="connsiteX6891" fmla="*/ 2454393 w 3172727"/>
              <a:gd name="connsiteY6891" fmla="*/ 1272401 h 1911395"/>
              <a:gd name="connsiteX6892" fmla="*/ 2456256 w 3172727"/>
              <a:gd name="connsiteY6892" fmla="*/ 1275578 h 1911395"/>
              <a:gd name="connsiteX6893" fmla="*/ 2457352 w 3172727"/>
              <a:gd name="connsiteY6893" fmla="*/ 1273277 h 1911395"/>
              <a:gd name="connsiteX6894" fmla="*/ 2457133 w 3172727"/>
              <a:gd name="connsiteY6894" fmla="*/ 1269661 h 1911395"/>
              <a:gd name="connsiteX6895" fmla="*/ 2455927 w 3172727"/>
              <a:gd name="connsiteY6895" fmla="*/ 1268565 h 1911395"/>
              <a:gd name="connsiteX6896" fmla="*/ 2454502 w 3172727"/>
              <a:gd name="connsiteY6896" fmla="*/ 1269661 h 1911395"/>
              <a:gd name="connsiteX6897" fmla="*/ 2454502 w 3172727"/>
              <a:gd name="connsiteY6897" fmla="*/ 1269661 h 1911395"/>
              <a:gd name="connsiteX6898" fmla="*/ 2455598 w 3172727"/>
              <a:gd name="connsiteY6898" fmla="*/ 1291797 h 1911395"/>
              <a:gd name="connsiteX6899" fmla="*/ 2458338 w 3172727"/>
              <a:gd name="connsiteY6899" fmla="*/ 1287304 h 1911395"/>
              <a:gd name="connsiteX6900" fmla="*/ 2460968 w 3172727"/>
              <a:gd name="connsiteY6900" fmla="*/ 1286647 h 1911395"/>
              <a:gd name="connsiteX6901" fmla="*/ 2462502 w 3172727"/>
              <a:gd name="connsiteY6901" fmla="*/ 1282811 h 1911395"/>
              <a:gd name="connsiteX6902" fmla="*/ 2461406 w 3172727"/>
              <a:gd name="connsiteY6902" fmla="*/ 1281387 h 1911395"/>
              <a:gd name="connsiteX6903" fmla="*/ 2462612 w 3172727"/>
              <a:gd name="connsiteY6903" fmla="*/ 1278428 h 1911395"/>
              <a:gd name="connsiteX6904" fmla="*/ 2455489 w 3172727"/>
              <a:gd name="connsiteY6904" fmla="*/ 1280181 h 1911395"/>
              <a:gd name="connsiteX6905" fmla="*/ 2451544 w 3172727"/>
              <a:gd name="connsiteY6905" fmla="*/ 1285770 h 1911395"/>
              <a:gd name="connsiteX6906" fmla="*/ 2452092 w 3172727"/>
              <a:gd name="connsiteY6906" fmla="*/ 1289277 h 1911395"/>
              <a:gd name="connsiteX6907" fmla="*/ 2455598 w 3172727"/>
              <a:gd name="connsiteY6907" fmla="*/ 1291907 h 1911395"/>
              <a:gd name="connsiteX6908" fmla="*/ 2455598 w 3172727"/>
              <a:gd name="connsiteY6908" fmla="*/ 1291907 h 1911395"/>
              <a:gd name="connsiteX6909" fmla="*/ 2640031 w 3172727"/>
              <a:gd name="connsiteY6909" fmla="*/ 1010271 h 1911395"/>
              <a:gd name="connsiteX6910" fmla="*/ 2642223 w 3172727"/>
              <a:gd name="connsiteY6910" fmla="*/ 1010490 h 1911395"/>
              <a:gd name="connsiteX6911" fmla="*/ 2645511 w 3172727"/>
              <a:gd name="connsiteY6911" fmla="*/ 1005669 h 1911395"/>
              <a:gd name="connsiteX6912" fmla="*/ 2645729 w 3172727"/>
              <a:gd name="connsiteY6912" fmla="*/ 1002272 h 1911395"/>
              <a:gd name="connsiteX6913" fmla="*/ 2642771 w 3172727"/>
              <a:gd name="connsiteY6913" fmla="*/ 1002929 h 1911395"/>
              <a:gd name="connsiteX6914" fmla="*/ 2640360 w 3172727"/>
              <a:gd name="connsiteY6914" fmla="*/ 1006545 h 1911395"/>
              <a:gd name="connsiteX6915" fmla="*/ 2640031 w 3172727"/>
              <a:gd name="connsiteY6915" fmla="*/ 1010271 h 1911395"/>
              <a:gd name="connsiteX6916" fmla="*/ 2640031 w 3172727"/>
              <a:gd name="connsiteY6916" fmla="*/ 1010271 h 1911395"/>
              <a:gd name="connsiteX6917" fmla="*/ 2934379 w 3172727"/>
              <a:gd name="connsiteY6917" fmla="*/ 979587 h 1911395"/>
              <a:gd name="connsiteX6918" fmla="*/ 2935913 w 3172727"/>
              <a:gd name="connsiteY6918" fmla="*/ 980245 h 1911395"/>
              <a:gd name="connsiteX6919" fmla="*/ 2935365 w 3172727"/>
              <a:gd name="connsiteY6919" fmla="*/ 974985 h 1911395"/>
              <a:gd name="connsiteX6920" fmla="*/ 2933064 w 3172727"/>
              <a:gd name="connsiteY6920" fmla="*/ 970492 h 1911395"/>
              <a:gd name="connsiteX6921" fmla="*/ 2934488 w 3172727"/>
              <a:gd name="connsiteY6921" fmla="*/ 968190 h 1911395"/>
              <a:gd name="connsiteX6922" fmla="*/ 2934488 w 3172727"/>
              <a:gd name="connsiteY6922" fmla="*/ 964793 h 1911395"/>
              <a:gd name="connsiteX6923" fmla="*/ 2936899 w 3172727"/>
              <a:gd name="connsiteY6923" fmla="*/ 959095 h 1911395"/>
              <a:gd name="connsiteX6924" fmla="*/ 2940625 w 3172727"/>
              <a:gd name="connsiteY6924" fmla="*/ 954821 h 1911395"/>
              <a:gd name="connsiteX6925" fmla="*/ 2946543 w 3172727"/>
              <a:gd name="connsiteY6925" fmla="*/ 950437 h 1911395"/>
              <a:gd name="connsiteX6926" fmla="*/ 2948844 w 3172727"/>
              <a:gd name="connsiteY6926" fmla="*/ 949232 h 1911395"/>
              <a:gd name="connsiteX6927" fmla="*/ 2947529 w 3172727"/>
              <a:gd name="connsiteY6927" fmla="*/ 943972 h 1911395"/>
              <a:gd name="connsiteX6928" fmla="*/ 2945008 w 3172727"/>
              <a:gd name="connsiteY6928" fmla="*/ 937945 h 1911395"/>
              <a:gd name="connsiteX6929" fmla="*/ 2939419 w 3172727"/>
              <a:gd name="connsiteY6929" fmla="*/ 931589 h 1911395"/>
              <a:gd name="connsiteX6930" fmla="*/ 2936680 w 3172727"/>
              <a:gd name="connsiteY6930" fmla="*/ 930712 h 1911395"/>
              <a:gd name="connsiteX6931" fmla="*/ 2934159 w 3172727"/>
              <a:gd name="connsiteY6931" fmla="*/ 933342 h 1911395"/>
              <a:gd name="connsiteX6932" fmla="*/ 2933502 w 3172727"/>
              <a:gd name="connsiteY6932" fmla="*/ 935753 h 1911395"/>
              <a:gd name="connsiteX6933" fmla="*/ 2931529 w 3172727"/>
              <a:gd name="connsiteY6933" fmla="*/ 937068 h 1911395"/>
              <a:gd name="connsiteX6934" fmla="*/ 2925612 w 3172727"/>
              <a:gd name="connsiteY6934" fmla="*/ 943972 h 1911395"/>
              <a:gd name="connsiteX6935" fmla="*/ 2923310 w 3172727"/>
              <a:gd name="connsiteY6935" fmla="*/ 945068 h 1911395"/>
              <a:gd name="connsiteX6936" fmla="*/ 2920461 w 3172727"/>
              <a:gd name="connsiteY6936" fmla="*/ 949670 h 1911395"/>
              <a:gd name="connsiteX6937" fmla="*/ 2923201 w 3172727"/>
              <a:gd name="connsiteY6937" fmla="*/ 949451 h 1911395"/>
              <a:gd name="connsiteX6938" fmla="*/ 2927694 w 3172727"/>
              <a:gd name="connsiteY6938" fmla="*/ 947807 h 1911395"/>
              <a:gd name="connsiteX6939" fmla="*/ 2928242 w 3172727"/>
              <a:gd name="connsiteY6939" fmla="*/ 948465 h 1911395"/>
              <a:gd name="connsiteX6940" fmla="*/ 2926817 w 3172727"/>
              <a:gd name="connsiteY6940" fmla="*/ 952739 h 1911395"/>
              <a:gd name="connsiteX6941" fmla="*/ 2928461 w 3172727"/>
              <a:gd name="connsiteY6941" fmla="*/ 960410 h 1911395"/>
              <a:gd name="connsiteX6942" fmla="*/ 2930982 w 3172727"/>
              <a:gd name="connsiteY6942" fmla="*/ 964026 h 1911395"/>
              <a:gd name="connsiteX6943" fmla="*/ 2931310 w 3172727"/>
              <a:gd name="connsiteY6943" fmla="*/ 969396 h 1911395"/>
              <a:gd name="connsiteX6944" fmla="*/ 2929119 w 3172727"/>
              <a:gd name="connsiteY6944" fmla="*/ 972464 h 1911395"/>
              <a:gd name="connsiteX6945" fmla="*/ 2929995 w 3172727"/>
              <a:gd name="connsiteY6945" fmla="*/ 975204 h 1911395"/>
              <a:gd name="connsiteX6946" fmla="*/ 2934269 w 3172727"/>
              <a:gd name="connsiteY6946" fmla="*/ 979697 h 1911395"/>
              <a:gd name="connsiteX6947" fmla="*/ 2934269 w 3172727"/>
              <a:gd name="connsiteY6947" fmla="*/ 979697 h 1911395"/>
              <a:gd name="connsiteX6948" fmla="*/ 3107744 w 3172727"/>
              <a:gd name="connsiteY6948" fmla="*/ 1131692 h 1911395"/>
              <a:gd name="connsiteX6949" fmla="*/ 3110154 w 3172727"/>
              <a:gd name="connsiteY6949" fmla="*/ 1135528 h 1911395"/>
              <a:gd name="connsiteX6950" fmla="*/ 3114647 w 3172727"/>
              <a:gd name="connsiteY6950" fmla="*/ 1135747 h 1911395"/>
              <a:gd name="connsiteX6951" fmla="*/ 3119798 w 3172727"/>
              <a:gd name="connsiteY6951" fmla="*/ 1140459 h 1911395"/>
              <a:gd name="connsiteX6952" fmla="*/ 3127140 w 3172727"/>
              <a:gd name="connsiteY6952" fmla="*/ 1142761 h 1911395"/>
              <a:gd name="connsiteX6953" fmla="*/ 3129770 w 3172727"/>
              <a:gd name="connsiteY6953" fmla="*/ 1145062 h 1911395"/>
              <a:gd name="connsiteX6954" fmla="*/ 3136126 w 3172727"/>
              <a:gd name="connsiteY6954" fmla="*/ 1143637 h 1911395"/>
              <a:gd name="connsiteX6955" fmla="*/ 3134263 w 3172727"/>
              <a:gd name="connsiteY6955" fmla="*/ 1141884 h 1911395"/>
              <a:gd name="connsiteX6956" fmla="*/ 3126921 w 3172727"/>
              <a:gd name="connsiteY6956" fmla="*/ 1138925 h 1911395"/>
              <a:gd name="connsiteX6957" fmla="*/ 3123852 w 3172727"/>
              <a:gd name="connsiteY6957" fmla="*/ 1136295 h 1911395"/>
              <a:gd name="connsiteX6958" fmla="*/ 3119030 w 3172727"/>
              <a:gd name="connsiteY6958" fmla="*/ 1135747 h 1911395"/>
              <a:gd name="connsiteX6959" fmla="*/ 3115743 w 3172727"/>
              <a:gd name="connsiteY6959" fmla="*/ 1131802 h 1911395"/>
              <a:gd name="connsiteX6960" fmla="*/ 3109826 w 3172727"/>
              <a:gd name="connsiteY6960" fmla="*/ 1130268 h 1911395"/>
              <a:gd name="connsiteX6961" fmla="*/ 3107744 w 3172727"/>
              <a:gd name="connsiteY6961" fmla="*/ 1131802 h 1911395"/>
              <a:gd name="connsiteX6962" fmla="*/ 3107744 w 3172727"/>
              <a:gd name="connsiteY6962" fmla="*/ 1131802 h 1911395"/>
              <a:gd name="connsiteX6963" fmla="*/ 3057772 w 3172727"/>
              <a:gd name="connsiteY6963" fmla="*/ 1119857 h 1911395"/>
              <a:gd name="connsiteX6964" fmla="*/ 3061608 w 3172727"/>
              <a:gd name="connsiteY6964" fmla="*/ 1121610 h 1911395"/>
              <a:gd name="connsiteX6965" fmla="*/ 3065553 w 3172727"/>
              <a:gd name="connsiteY6965" fmla="*/ 1121391 h 1911395"/>
              <a:gd name="connsiteX6966" fmla="*/ 3068183 w 3172727"/>
              <a:gd name="connsiteY6966" fmla="*/ 1124131 h 1911395"/>
              <a:gd name="connsiteX6967" fmla="*/ 3067854 w 3172727"/>
              <a:gd name="connsiteY6967" fmla="*/ 1125884 h 1911395"/>
              <a:gd name="connsiteX6968" fmla="*/ 3072566 w 3172727"/>
              <a:gd name="connsiteY6968" fmla="*/ 1131802 h 1911395"/>
              <a:gd name="connsiteX6969" fmla="*/ 3076073 w 3172727"/>
              <a:gd name="connsiteY6969" fmla="*/ 1132459 h 1911395"/>
              <a:gd name="connsiteX6970" fmla="*/ 3080128 w 3172727"/>
              <a:gd name="connsiteY6970" fmla="*/ 1136952 h 1911395"/>
              <a:gd name="connsiteX6971" fmla="*/ 3082320 w 3172727"/>
              <a:gd name="connsiteY6971" fmla="*/ 1137281 h 1911395"/>
              <a:gd name="connsiteX6972" fmla="*/ 3084402 w 3172727"/>
              <a:gd name="connsiteY6972" fmla="*/ 1136295 h 1911395"/>
              <a:gd name="connsiteX6973" fmla="*/ 3088894 w 3172727"/>
              <a:gd name="connsiteY6973" fmla="*/ 1140788 h 1911395"/>
              <a:gd name="connsiteX6974" fmla="*/ 3094045 w 3172727"/>
              <a:gd name="connsiteY6974" fmla="*/ 1141445 h 1911395"/>
              <a:gd name="connsiteX6975" fmla="*/ 3095141 w 3172727"/>
              <a:gd name="connsiteY6975" fmla="*/ 1139583 h 1911395"/>
              <a:gd name="connsiteX6976" fmla="*/ 3092401 w 3172727"/>
              <a:gd name="connsiteY6976" fmla="*/ 1134213 h 1911395"/>
              <a:gd name="connsiteX6977" fmla="*/ 3087360 w 3172727"/>
              <a:gd name="connsiteY6977" fmla="*/ 1132459 h 1911395"/>
              <a:gd name="connsiteX6978" fmla="*/ 3080785 w 3172727"/>
              <a:gd name="connsiteY6978" fmla="*/ 1127638 h 1911395"/>
              <a:gd name="connsiteX6979" fmla="*/ 3079032 w 3172727"/>
              <a:gd name="connsiteY6979" fmla="*/ 1123145 h 1911395"/>
              <a:gd name="connsiteX6980" fmla="*/ 3074539 w 3172727"/>
              <a:gd name="connsiteY6980" fmla="*/ 1122816 h 1911395"/>
              <a:gd name="connsiteX6981" fmla="*/ 3070156 w 3172727"/>
              <a:gd name="connsiteY6981" fmla="*/ 1116241 h 1911395"/>
              <a:gd name="connsiteX6982" fmla="*/ 3070156 w 3172727"/>
              <a:gd name="connsiteY6982" fmla="*/ 1114487 h 1911395"/>
              <a:gd name="connsiteX6983" fmla="*/ 3072457 w 3172727"/>
              <a:gd name="connsiteY6983" fmla="*/ 1112405 h 1911395"/>
              <a:gd name="connsiteX6984" fmla="*/ 3067416 w 3172727"/>
              <a:gd name="connsiteY6984" fmla="*/ 1111857 h 1911395"/>
              <a:gd name="connsiteX6985" fmla="*/ 3064457 w 3172727"/>
              <a:gd name="connsiteY6985" fmla="*/ 1112844 h 1911395"/>
              <a:gd name="connsiteX6986" fmla="*/ 3061170 w 3172727"/>
              <a:gd name="connsiteY6986" fmla="*/ 1112844 h 1911395"/>
              <a:gd name="connsiteX6987" fmla="*/ 3057663 w 3172727"/>
              <a:gd name="connsiteY6987" fmla="*/ 1117008 h 1911395"/>
              <a:gd name="connsiteX6988" fmla="*/ 3057882 w 3172727"/>
              <a:gd name="connsiteY6988" fmla="*/ 1119748 h 1911395"/>
              <a:gd name="connsiteX6989" fmla="*/ 3057882 w 3172727"/>
              <a:gd name="connsiteY6989" fmla="*/ 1119748 h 1911395"/>
              <a:gd name="connsiteX6990" fmla="*/ 2939201 w 3172727"/>
              <a:gd name="connsiteY6990" fmla="*/ 1368507 h 1911395"/>
              <a:gd name="connsiteX6991" fmla="*/ 2941173 w 3172727"/>
              <a:gd name="connsiteY6991" fmla="*/ 1368507 h 1911395"/>
              <a:gd name="connsiteX6992" fmla="*/ 2943036 w 3172727"/>
              <a:gd name="connsiteY6992" fmla="*/ 1366206 h 1911395"/>
              <a:gd name="connsiteX6993" fmla="*/ 2942050 w 3172727"/>
              <a:gd name="connsiteY6993" fmla="*/ 1362042 h 1911395"/>
              <a:gd name="connsiteX6994" fmla="*/ 2939419 w 3172727"/>
              <a:gd name="connsiteY6994" fmla="*/ 1359083 h 1911395"/>
              <a:gd name="connsiteX6995" fmla="*/ 2936022 w 3172727"/>
              <a:gd name="connsiteY6995" fmla="*/ 1361823 h 1911395"/>
              <a:gd name="connsiteX6996" fmla="*/ 2936022 w 3172727"/>
              <a:gd name="connsiteY6996" fmla="*/ 1364891 h 1911395"/>
              <a:gd name="connsiteX6997" fmla="*/ 2939091 w 3172727"/>
              <a:gd name="connsiteY6997" fmla="*/ 1368507 h 1911395"/>
              <a:gd name="connsiteX6998" fmla="*/ 2939091 w 3172727"/>
              <a:gd name="connsiteY6998" fmla="*/ 1368507 h 1911395"/>
              <a:gd name="connsiteX6999" fmla="*/ 2913996 w 3172727"/>
              <a:gd name="connsiteY6999" fmla="*/ 1362151 h 1911395"/>
              <a:gd name="connsiteX7000" fmla="*/ 2913667 w 3172727"/>
              <a:gd name="connsiteY7000" fmla="*/ 1365987 h 1911395"/>
              <a:gd name="connsiteX7001" fmla="*/ 2915749 w 3172727"/>
              <a:gd name="connsiteY7001" fmla="*/ 1367850 h 1911395"/>
              <a:gd name="connsiteX7002" fmla="*/ 2920571 w 3172727"/>
              <a:gd name="connsiteY7002" fmla="*/ 1367521 h 1911395"/>
              <a:gd name="connsiteX7003" fmla="*/ 2921448 w 3172727"/>
              <a:gd name="connsiteY7003" fmla="*/ 1364233 h 1911395"/>
              <a:gd name="connsiteX7004" fmla="*/ 2916736 w 3172727"/>
              <a:gd name="connsiteY7004" fmla="*/ 1360398 h 1911395"/>
              <a:gd name="connsiteX7005" fmla="*/ 2913996 w 3172727"/>
              <a:gd name="connsiteY7005" fmla="*/ 1362151 h 1911395"/>
              <a:gd name="connsiteX7006" fmla="*/ 2913996 w 3172727"/>
              <a:gd name="connsiteY7006" fmla="*/ 1362151 h 1911395"/>
              <a:gd name="connsiteX7007" fmla="*/ 2927365 w 3172727"/>
              <a:gd name="connsiteY7007" fmla="*/ 1402369 h 1911395"/>
              <a:gd name="connsiteX7008" fmla="*/ 2929119 w 3172727"/>
              <a:gd name="connsiteY7008" fmla="*/ 1402588 h 1911395"/>
              <a:gd name="connsiteX7009" fmla="*/ 2929119 w 3172727"/>
              <a:gd name="connsiteY7009" fmla="*/ 1397109 h 1911395"/>
              <a:gd name="connsiteX7010" fmla="*/ 2929885 w 3172727"/>
              <a:gd name="connsiteY7010" fmla="*/ 1393383 h 1911395"/>
              <a:gd name="connsiteX7011" fmla="*/ 2933831 w 3172727"/>
              <a:gd name="connsiteY7011" fmla="*/ 1391411 h 1911395"/>
              <a:gd name="connsiteX7012" fmla="*/ 2936571 w 3172727"/>
              <a:gd name="connsiteY7012" fmla="*/ 1387027 h 1911395"/>
              <a:gd name="connsiteX7013" fmla="*/ 2936351 w 3172727"/>
              <a:gd name="connsiteY7013" fmla="*/ 1381986 h 1911395"/>
              <a:gd name="connsiteX7014" fmla="*/ 2937009 w 3172727"/>
              <a:gd name="connsiteY7014" fmla="*/ 1378151 h 1911395"/>
              <a:gd name="connsiteX7015" fmla="*/ 2939748 w 3172727"/>
              <a:gd name="connsiteY7015" fmla="*/ 1375849 h 1911395"/>
              <a:gd name="connsiteX7016" fmla="*/ 2938324 w 3172727"/>
              <a:gd name="connsiteY7016" fmla="*/ 1371137 h 1911395"/>
              <a:gd name="connsiteX7017" fmla="*/ 2930653 w 3172727"/>
              <a:gd name="connsiteY7017" fmla="*/ 1364452 h 1911395"/>
              <a:gd name="connsiteX7018" fmla="*/ 2929667 w 3172727"/>
              <a:gd name="connsiteY7018" fmla="*/ 1368288 h 1911395"/>
              <a:gd name="connsiteX7019" fmla="*/ 2930324 w 3172727"/>
              <a:gd name="connsiteY7019" fmla="*/ 1376726 h 1911395"/>
              <a:gd name="connsiteX7020" fmla="*/ 2929667 w 3172727"/>
              <a:gd name="connsiteY7020" fmla="*/ 1381548 h 1911395"/>
              <a:gd name="connsiteX7021" fmla="*/ 2925612 w 3172727"/>
              <a:gd name="connsiteY7021" fmla="*/ 1382973 h 1911395"/>
              <a:gd name="connsiteX7022" fmla="*/ 2922872 w 3172727"/>
              <a:gd name="connsiteY7022" fmla="*/ 1387466 h 1911395"/>
              <a:gd name="connsiteX7023" fmla="*/ 2919913 w 3172727"/>
              <a:gd name="connsiteY7023" fmla="*/ 1387685 h 1911395"/>
              <a:gd name="connsiteX7024" fmla="*/ 2919475 w 3172727"/>
              <a:gd name="connsiteY7024" fmla="*/ 1389109 h 1911395"/>
              <a:gd name="connsiteX7025" fmla="*/ 2923091 w 3172727"/>
              <a:gd name="connsiteY7025" fmla="*/ 1393383 h 1911395"/>
              <a:gd name="connsiteX7026" fmla="*/ 2923091 w 3172727"/>
              <a:gd name="connsiteY7026" fmla="*/ 1396999 h 1911395"/>
              <a:gd name="connsiteX7027" fmla="*/ 2920351 w 3172727"/>
              <a:gd name="connsiteY7027" fmla="*/ 1398534 h 1911395"/>
              <a:gd name="connsiteX7028" fmla="*/ 2921448 w 3172727"/>
              <a:gd name="connsiteY7028" fmla="*/ 1399958 h 1911395"/>
              <a:gd name="connsiteX7029" fmla="*/ 2925831 w 3172727"/>
              <a:gd name="connsiteY7029" fmla="*/ 1399739 h 1911395"/>
              <a:gd name="connsiteX7030" fmla="*/ 2927365 w 3172727"/>
              <a:gd name="connsiteY7030" fmla="*/ 1402260 h 1911395"/>
              <a:gd name="connsiteX7031" fmla="*/ 2927365 w 3172727"/>
              <a:gd name="connsiteY7031" fmla="*/ 1402260 h 1911395"/>
              <a:gd name="connsiteX7032" fmla="*/ 2922872 w 3172727"/>
              <a:gd name="connsiteY7032" fmla="*/ 1431957 h 1911395"/>
              <a:gd name="connsiteX7033" fmla="*/ 2925173 w 3172727"/>
              <a:gd name="connsiteY7033" fmla="*/ 1428998 h 1911395"/>
              <a:gd name="connsiteX7034" fmla="*/ 2922872 w 3172727"/>
              <a:gd name="connsiteY7034" fmla="*/ 1424286 h 1911395"/>
              <a:gd name="connsiteX7035" fmla="*/ 2922653 w 3172727"/>
              <a:gd name="connsiteY7035" fmla="*/ 1420122 h 1911395"/>
              <a:gd name="connsiteX7036" fmla="*/ 2921228 w 3172727"/>
              <a:gd name="connsiteY7036" fmla="*/ 1419465 h 1911395"/>
              <a:gd name="connsiteX7037" fmla="*/ 2921228 w 3172727"/>
              <a:gd name="connsiteY7037" fmla="*/ 1423848 h 1911395"/>
              <a:gd name="connsiteX7038" fmla="*/ 2919694 w 3172727"/>
              <a:gd name="connsiteY7038" fmla="*/ 1428560 h 1911395"/>
              <a:gd name="connsiteX7039" fmla="*/ 2922872 w 3172727"/>
              <a:gd name="connsiteY7039" fmla="*/ 1432067 h 1911395"/>
              <a:gd name="connsiteX7040" fmla="*/ 2922872 w 3172727"/>
              <a:gd name="connsiteY7040" fmla="*/ 1432067 h 1911395"/>
              <a:gd name="connsiteX7041" fmla="*/ 2923968 w 3172727"/>
              <a:gd name="connsiteY7041" fmla="*/ 1441272 h 1911395"/>
              <a:gd name="connsiteX7042" fmla="*/ 2926269 w 3172727"/>
              <a:gd name="connsiteY7042" fmla="*/ 1440176 h 1911395"/>
              <a:gd name="connsiteX7043" fmla="*/ 2925502 w 3172727"/>
              <a:gd name="connsiteY7043" fmla="*/ 1437217 h 1911395"/>
              <a:gd name="connsiteX7044" fmla="*/ 2921995 w 3172727"/>
              <a:gd name="connsiteY7044" fmla="*/ 1435902 h 1911395"/>
              <a:gd name="connsiteX7045" fmla="*/ 2920571 w 3172727"/>
              <a:gd name="connsiteY7045" fmla="*/ 1436889 h 1911395"/>
              <a:gd name="connsiteX7046" fmla="*/ 2921448 w 3172727"/>
              <a:gd name="connsiteY7046" fmla="*/ 1438971 h 1911395"/>
              <a:gd name="connsiteX7047" fmla="*/ 2923968 w 3172727"/>
              <a:gd name="connsiteY7047" fmla="*/ 1441272 h 1911395"/>
              <a:gd name="connsiteX7048" fmla="*/ 2923968 w 3172727"/>
              <a:gd name="connsiteY7048" fmla="*/ 1441272 h 1911395"/>
              <a:gd name="connsiteX7049" fmla="*/ 2915311 w 3172727"/>
              <a:gd name="connsiteY7049" fmla="*/ 1448176 h 1911395"/>
              <a:gd name="connsiteX7050" fmla="*/ 2916626 w 3172727"/>
              <a:gd name="connsiteY7050" fmla="*/ 1447519 h 1911395"/>
              <a:gd name="connsiteX7051" fmla="*/ 2915749 w 3172727"/>
              <a:gd name="connsiteY7051" fmla="*/ 1445984 h 1911395"/>
              <a:gd name="connsiteX7052" fmla="*/ 2913886 w 3172727"/>
              <a:gd name="connsiteY7052" fmla="*/ 1445327 h 1911395"/>
              <a:gd name="connsiteX7053" fmla="*/ 2912900 w 3172727"/>
              <a:gd name="connsiteY7053" fmla="*/ 1447409 h 1911395"/>
              <a:gd name="connsiteX7054" fmla="*/ 2915201 w 3172727"/>
              <a:gd name="connsiteY7054" fmla="*/ 1448066 h 1911395"/>
              <a:gd name="connsiteX7055" fmla="*/ 2915201 w 3172727"/>
              <a:gd name="connsiteY7055" fmla="*/ 1448066 h 1911395"/>
              <a:gd name="connsiteX7056" fmla="*/ 2918598 w 3172727"/>
              <a:gd name="connsiteY7056" fmla="*/ 1459354 h 1911395"/>
              <a:gd name="connsiteX7057" fmla="*/ 2920351 w 3172727"/>
              <a:gd name="connsiteY7057" fmla="*/ 1458258 h 1911395"/>
              <a:gd name="connsiteX7058" fmla="*/ 2922105 w 3172727"/>
              <a:gd name="connsiteY7058" fmla="*/ 1455957 h 1911395"/>
              <a:gd name="connsiteX7059" fmla="*/ 2922434 w 3172727"/>
              <a:gd name="connsiteY7059" fmla="*/ 1451683 h 1911395"/>
              <a:gd name="connsiteX7060" fmla="*/ 2920900 w 3172727"/>
              <a:gd name="connsiteY7060" fmla="*/ 1449820 h 1911395"/>
              <a:gd name="connsiteX7061" fmla="*/ 2919475 w 3172727"/>
              <a:gd name="connsiteY7061" fmla="*/ 1453436 h 1911395"/>
              <a:gd name="connsiteX7062" fmla="*/ 2918489 w 3172727"/>
              <a:gd name="connsiteY7062" fmla="*/ 1459463 h 1911395"/>
              <a:gd name="connsiteX7063" fmla="*/ 2918489 w 3172727"/>
              <a:gd name="connsiteY7063" fmla="*/ 1459463 h 1911395"/>
              <a:gd name="connsiteX7064" fmla="*/ 2912242 w 3172727"/>
              <a:gd name="connsiteY7064" fmla="*/ 1488832 h 1911395"/>
              <a:gd name="connsiteX7065" fmla="*/ 2914105 w 3172727"/>
              <a:gd name="connsiteY7065" fmla="*/ 1487408 h 1911395"/>
              <a:gd name="connsiteX7066" fmla="*/ 2911804 w 3172727"/>
              <a:gd name="connsiteY7066" fmla="*/ 1485874 h 1911395"/>
              <a:gd name="connsiteX7067" fmla="*/ 2910270 w 3172727"/>
              <a:gd name="connsiteY7067" fmla="*/ 1486750 h 1911395"/>
              <a:gd name="connsiteX7068" fmla="*/ 2912132 w 3172727"/>
              <a:gd name="connsiteY7068" fmla="*/ 1488832 h 1911395"/>
              <a:gd name="connsiteX7069" fmla="*/ 2912132 w 3172727"/>
              <a:gd name="connsiteY7069" fmla="*/ 1488832 h 1911395"/>
              <a:gd name="connsiteX7070" fmla="*/ 2910818 w 3172727"/>
              <a:gd name="connsiteY7070" fmla="*/ 1505818 h 1911395"/>
              <a:gd name="connsiteX7071" fmla="*/ 2912242 w 3172727"/>
              <a:gd name="connsiteY7071" fmla="*/ 1502202 h 1911395"/>
              <a:gd name="connsiteX7072" fmla="*/ 2911256 w 3172727"/>
              <a:gd name="connsiteY7072" fmla="*/ 1499572 h 1911395"/>
              <a:gd name="connsiteX7073" fmla="*/ 2909722 w 3172727"/>
              <a:gd name="connsiteY7073" fmla="*/ 1501873 h 1911395"/>
              <a:gd name="connsiteX7074" fmla="*/ 2910927 w 3172727"/>
              <a:gd name="connsiteY7074" fmla="*/ 1505818 h 1911395"/>
              <a:gd name="connsiteX7075" fmla="*/ 2910927 w 3172727"/>
              <a:gd name="connsiteY7075" fmla="*/ 1505818 h 1911395"/>
              <a:gd name="connsiteX7076" fmla="*/ 2909612 w 3172727"/>
              <a:gd name="connsiteY7076" fmla="*/ 1509434 h 1911395"/>
              <a:gd name="connsiteX7077" fmla="*/ 2910489 w 3172727"/>
              <a:gd name="connsiteY7077" fmla="*/ 1512393 h 1911395"/>
              <a:gd name="connsiteX7078" fmla="*/ 2912023 w 3172727"/>
              <a:gd name="connsiteY7078" fmla="*/ 1509654 h 1911395"/>
              <a:gd name="connsiteX7079" fmla="*/ 2909612 w 3172727"/>
              <a:gd name="connsiteY7079" fmla="*/ 1509434 h 1911395"/>
              <a:gd name="connsiteX7080" fmla="*/ 2909612 w 3172727"/>
              <a:gd name="connsiteY7080" fmla="*/ 1509434 h 1911395"/>
              <a:gd name="connsiteX7081" fmla="*/ 2905229 w 3172727"/>
              <a:gd name="connsiteY7081" fmla="*/ 1517763 h 1911395"/>
              <a:gd name="connsiteX7082" fmla="*/ 2905777 w 3172727"/>
              <a:gd name="connsiteY7082" fmla="*/ 1519516 h 1911395"/>
              <a:gd name="connsiteX7083" fmla="*/ 2907968 w 3172727"/>
              <a:gd name="connsiteY7083" fmla="*/ 1520174 h 1911395"/>
              <a:gd name="connsiteX7084" fmla="*/ 2908626 w 3172727"/>
              <a:gd name="connsiteY7084" fmla="*/ 1517653 h 1911395"/>
              <a:gd name="connsiteX7085" fmla="*/ 2906325 w 3172727"/>
              <a:gd name="connsiteY7085" fmla="*/ 1516558 h 1911395"/>
              <a:gd name="connsiteX7086" fmla="*/ 2905338 w 3172727"/>
              <a:gd name="connsiteY7086" fmla="*/ 1517653 h 1911395"/>
              <a:gd name="connsiteX7087" fmla="*/ 2905338 w 3172727"/>
              <a:gd name="connsiteY7087" fmla="*/ 1517653 h 1911395"/>
              <a:gd name="connsiteX7088" fmla="*/ 2901284 w 3172727"/>
              <a:gd name="connsiteY7088" fmla="*/ 1538146 h 1911395"/>
              <a:gd name="connsiteX7089" fmla="*/ 2903146 w 3172727"/>
              <a:gd name="connsiteY7089" fmla="*/ 1535516 h 1911395"/>
              <a:gd name="connsiteX7090" fmla="*/ 2903804 w 3172727"/>
              <a:gd name="connsiteY7090" fmla="*/ 1527626 h 1911395"/>
              <a:gd name="connsiteX7091" fmla="*/ 2902160 w 3172727"/>
              <a:gd name="connsiteY7091" fmla="*/ 1527297 h 1911395"/>
              <a:gd name="connsiteX7092" fmla="*/ 2901613 w 3172727"/>
              <a:gd name="connsiteY7092" fmla="*/ 1531352 h 1911395"/>
              <a:gd name="connsiteX7093" fmla="*/ 2899640 w 3172727"/>
              <a:gd name="connsiteY7093" fmla="*/ 1537489 h 1911395"/>
              <a:gd name="connsiteX7094" fmla="*/ 2901284 w 3172727"/>
              <a:gd name="connsiteY7094" fmla="*/ 1538146 h 1911395"/>
              <a:gd name="connsiteX7095" fmla="*/ 2901284 w 3172727"/>
              <a:gd name="connsiteY7095" fmla="*/ 1538146 h 1911395"/>
              <a:gd name="connsiteX7096" fmla="*/ 2859641 w 3172727"/>
              <a:gd name="connsiteY7096" fmla="*/ 1592829 h 1911395"/>
              <a:gd name="connsiteX7097" fmla="*/ 2862161 w 3172727"/>
              <a:gd name="connsiteY7097" fmla="*/ 1593706 h 1911395"/>
              <a:gd name="connsiteX7098" fmla="*/ 2867312 w 3172727"/>
              <a:gd name="connsiteY7098" fmla="*/ 1588665 h 1911395"/>
              <a:gd name="connsiteX7099" fmla="*/ 2870819 w 3172727"/>
              <a:gd name="connsiteY7099" fmla="*/ 1582967 h 1911395"/>
              <a:gd name="connsiteX7100" fmla="*/ 2873887 w 3172727"/>
              <a:gd name="connsiteY7100" fmla="*/ 1580665 h 1911395"/>
              <a:gd name="connsiteX7101" fmla="*/ 2874107 w 3172727"/>
              <a:gd name="connsiteY7101" fmla="*/ 1575844 h 1911395"/>
              <a:gd name="connsiteX7102" fmla="*/ 2875531 w 3172727"/>
              <a:gd name="connsiteY7102" fmla="*/ 1570583 h 1911395"/>
              <a:gd name="connsiteX7103" fmla="*/ 2880463 w 3172727"/>
              <a:gd name="connsiteY7103" fmla="*/ 1563899 h 1911395"/>
              <a:gd name="connsiteX7104" fmla="*/ 2878161 w 3172727"/>
              <a:gd name="connsiteY7104" fmla="*/ 1565214 h 1911395"/>
              <a:gd name="connsiteX7105" fmla="*/ 2873230 w 3172727"/>
              <a:gd name="connsiteY7105" fmla="*/ 1566090 h 1911395"/>
              <a:gd name="connsiteX7106" fmla="*/ 2870928 w 3172727"/>
              <a:gd name="connsiteY7106" fmla="*/ 1570912 h 1911395"/>
              <a:gd name="connsiteX7107" fmla="*/ 2869065 w 3172727"/>
              <a:gd name="connsiteY7107" fmla="*/ 1572665 h 1911395"/>
              <a:gd name="connsiteX7108" fmla="*/ 2867641 w 3172727"/>
              <a:gd name="connsiteY7108" fmla="*/ 1577049 h 1911395"/>
              <a:gd name="connsiteX7109" fmla="*/ 2865778 w 3172727"/>
              <a:gd name="connsiteY7109" fmla="*/ 1579021 h 1911395"/>
              <a:gd name="connsiteX7110" fmla="*/ 2864901 w 3172727"/>
              <a:gd name="connsiteY7110" fmla="*/ 1581871 h 1911395"/>
              <a:gd name="connsiteX7111" fmla="*/ 2861394 w 3172727"/>
              <a:gd name="connsiteY7111" fmla="*/ 1585706 h 1911395"/>
              <a:gd name="connsiteX7112" fmla="*/ 2859861 w 3172727"/>
              <a:gd name="connsiteY7112" fmla="*/ 1592720 h 1911395"/>
              <a:gd name="connsiteX7113" fmla="*/ 2859861 w 3172727"/>
              <a:gd name="connsiteY7113" fmla="*/ 1592720 h 1911395"/>
              <a:gd name="connsiteX7114" fmla="*/ 2814602 w 3172727"/>
              <a:gd name="connsiteY7114" fmla="*/ 1645869 h 1911395"/>
              <a:gd name="connsiteX7115" fmla="*/ 2816902 w 3172727"/>
              <a:gd name="connsiteY7115" fmla="*/ 1644882 h 1911395"/>
              <a:gd name="connsiteX7116" fmla="*/ 2818327 w 3172727"/>
              <a:gd name="connsiteY7116" fmla="*/ 1639732 h 1911395"/>
              <a:gd name="connsiteX7117" fmla="*/ 2821615 w 3172727"/>
              <a:gd name="connsiteY7117" fmla="*/ 1636773 h 1911395"/>
              <a:gd name="connsiteX7118" fmla="*/ 2820957 w 3172727"/>
              <a:gd name="connsiteY7118" fmla="*/ 1630636 h 1911395"/>
              <a:gd name="connsiteX7119" fmla="*/ 2823259 w 3172727"/>
              <a:gd name="connsiteY7119" fmla="*/ 1628445 h 1911395"/>
              <a:gd name="connsiteX7120" fmla="*/ 2823478 w 3172727"/>
              <a:gd name="connsiteY7120" fmla="*/ 1625924 h 1911395"/>
              <a:gd name="connsiteX7121" fmla="*/ 2825779 w 3172727"/>
              <a:gd name="connsiteY7121" fmla="*/ 1624061 h 1911395"/>
              <a:gd name="connsiteX7122" fmla="*/ 2828300 w 3172727"/>
              <a:gd name="connsiteY7122" fmla="*/ 1625157 h 1911395"/>
              <a:gd name="connsiteX7123" fmla="*/ 2831587 w 3172727"/>
              <a:gd name="connsiteY7123" fmla="*/ 1621979 h 1911395"/>
              <a:gd name="connsiteX7124" fmla="*/ 2835204 w 3172727"/>
              <a:gd name="connsiteY7124" fmla="*/ 1614856 h 1911395"/>
              <a:gd name="connsiteX7125" fmla="*/ 2839916 w 3172727"/>
              <a:gd name="connsiteY7125" fmla="*/ 1609158 h 1911395"/>
              <a:gd name="connsiteX7126" fmla="*/ 2845285 w 3172727"/>
              <a:gd name="connsiteY7126" fmla="*/ 1608610 h 1911395"/>
              <a:gd name="connsiteX7127" fmla="*/ 2849011 w 3172727"/>
              <a:gd name="connsiteY7127" fmla="*/ 1606308 h 1911395"/>
              <a:gd name="connsiteX7128" fmla="*/ 2848683 w 3172727"/>
              <a:gd name="connsiteY7128" fmla="*/ 1601487 h 1911395"/>
              <a:gd name="connsiteX7129" fmla="*/ 2847148 w 3172727"/>
              <a:gd name="connsiteY7129" fmla="*/ 1596774 h 1911395"/>
              <a:gd name="connsiteX7130" fmla="*/ 2844080 w 3172727"/>
              <a:gd name="connsiteY7130" fmla="*/ 1597651 h 1911395"/>
              <a:gd name="connsiteX7131" fmla="*/ 2838929 w 3172727"/>
              <a:gd name="connsiteY7131" fmla="*/ 1603459 h 1911395"/>
              <a:gd name="connsiteX7132" fmla="*/ 2837834 w 3172727"/>
              <a:gd name="connsiteY7132" fmla="*/ 1607185 h 1911395"/>
              <a:gd name="connsiteX7133" fmla="*/ 2834875 w 3172727"/>
              <a:gd name="connsiteY7133" fmla="*/ 1607404 h 1911395"/>
              <a:gd name="connsiteX7134" fmla="*/ 2831478 w 3172727"/>
              <a:gd name="connsiteY7134" fmla="*/ 1609705 h 1911395"/>
              <a:gd name="connsiteX7135" fmla="*/ 2828957 w 3172727"/>
              <a:gd name="connsiteY7135" fmla="*/ 1608719 h 1911395"/>
              <a:gd name="connsiteX7136" fmla="*/ 2827313 w 3172727"/>
              <a:gd name="connsiteY7136" fmla="*/ 1605103 h 1911395"/>
              <a:gd name="connsiteX7137" fmla="*/ 2826218 w 3172727"/>
              <a:gd name="connsiteY7137" fmla="*/ 1605651 h 1911395"/>
              <a:gd name="connsiteX7138" fmla="*/ 2824574 w 3172727"/>
              <a:gd name="connsiteY7138" fmla="*/ 1609705 h 1911395"/>
              <a:gd name="connsiteX7139" fmla="*/ 2825998 w 3172727"/>
              <a:gd name="connsiteY7139" fmla="*/ 1612336 h 1911395"/>
              <a:gd name="connsiteX7140" fmla="*/ 2824135 w 3172727"/>
              <a:gd name="connsiteY7140" fmla="*/ 1615514 h 1911395"/>
              <a:gd name="connsiteX7141" fmla="*/ 2821286 w 3172727"/>
              <a:gd name="connsiteY7141" fmla="*/ 1620445 h 1911395"/>
              <a:gd name="connsiteX7142" fmla="*/ 2819204 w 3172727"/>
              <a:gd name="connsiteY7142" fmla="*/ 1620445 h 1911395"/>
              <a:gd name="connsiteX7143" fmla="*/ 2819533 w 3172727"/>
              <a:gd name="connsiteY7143" fmla="*/ 1623075 h 1911395"/>
              <a:gd name="connsiteX7144" fmla="*/ 2818217 w 3172727"/>
              <a:gd name="connsiteY7144" fmla="*/ 1627787 h 1911395"/>
              <a:gd name="connsiteX7145" fmla="*/ 2814382 w 3172727"/>
              <a:gd name="connsiteY7145" fmla="*/ 1629869 h 1911395"/>
              <a:gd name="connsiteX7146" fmla="*/ 2813834 w 3172727"/>
              <a:gd name="connsiteY7146" fmla="*/ 1632609 h 1911395"/>
              <a:gd name="connsiteX7147" fmla="*/ 2816135 w 3172727"/>
              <a:gd name="connsiteY7147" fmla="*/ 1635020 h 1911395"/>
              <a:gd name="connsiteX7148" fmla="*/ 2814272 w 3172727"/>
              <a:gd name="connsiteY7148" fmla="*/ 1636664 h 1911395"/>
              <a:gd name="connsiteX7149" fmla="*/ 2813396 w 3172727"/>
              <a:gd name="connsiteY7149" fmla="*/ 1640390 h 1911395"/>
              <a:gd name="connsiteX7150" fmla="*/ 2814602 w 3172727"/>
              <a:gd name="connsiteY7150" fmla="*/ 1645650 h 1911395"/>
              <a:gd name="connsiteX7151" fmla="*/ 2814602 w 3172727"/>
              <a:gd name="connsiteY7151" fmla="*/ 1645650 h 1911395"/>
              <a:gd name="connsiteX7152" fmla="*/ 2794657 w 3172727"/>
              <a:gd name="connsiteY7152" fmla="*/ 1677758 h 1911395"/>
              <a:gd name="connsiteX7153" fmla="*/ 2794876 w 3172727"/>
              <a:gd name="connsiteY7153" fmla="*/ 1670964 h 1911395"/>
              <a:gd name="connsiteX7154" fmla="*/ 2796958 w 3172727"/>
              <a:gd name="connsiteY7154" fmla="*/ 1659567 h 1911395"/>
              <a:gd name="connsiteX7155" fmla="*/ 2799040 w 3172727"/>
              <a:gd name="connsiteY7155" fmla="*/ 1658471 h 1911395"/>
              <a:gd name="connsiteX7156" fmla="*/ 2804958 w 3172727"/>
              <a:gd name="connsiteY7156" fmla="*/ 1652882 h 1911395"/>
              <a:gd name="connsiteX7157" fmla="*/ 2805944 w 3172727"/>
              <a:gd name="connsiteY7157" fmla="*/ 1647622 h 1911395"/>
              <a:gd name="connsiteX7158" fmla="*/ 2804519 w 3172727"/>
              <a:gd name="connsiteY7158" fmla="*/ 1647622 h 1911395"/>
              <a:gd name="connsiteX7159" fmla="*/ 2801013 w 3172727"/>
              <a:gd name="connsiteY7159" fmla="*/ 1648499 h 1911395"/>
              <a:gd name="connsiteX7160" fmla="*/ 2798382 w 3172727"/>
              <a:gd name="connsiteY7160" fmla="*/ 1647622 h 1911395"/>
              <a:gd name="connsiteX7161" fmla="*/ 2795972 w 3172727"/>
              <a:gd name="connsiteY7161" fmla="*/ 1645321 h 1911395"/>
              <a:gd name="connsiteX7162" fmla="*/ 2794547 w 3172727"/>
              <a:gd name="connsiteY7162" fmla="*/ 1647074 h 1911395"/>
              <a:gd name="connsiteX7163" fmla="*/ 2793670 w 3172727"/>
              <a:gd name="connsiteY7163" fmla="*/ 1652773 h 1911395"/>
              <a:gd name="connsiteX7164" fmla="*/ 2792465 w 3172727"/>
              <a:gd name="connsiteY7164" fmla="*/ 1657814 h 1911395"/>
              <a:gd name="connsiteX7165" fmla="*/ 2791588 w 3172727"/>
              <a:gd name="connsiteY7165" fmla="*/ 1664937 h 1911395"/>
              <a:gd name="connsiteX7166" fmla="*/ 2789178 w 3172727"/>
              <a:gd name="connsiteY7166" fmla="*/ 1669649 h 1911395"/>
              <a:gd name="connsiteX7167" fmla="*/ 2790163 w 3172727"/>
              <a:gd name="connsiteY7167" fmla="*/ 1672608 h 1911395"/>
              <a:gd name="connsiteX7168" fmla="*/ 2794547 w 3172727"/>
              <a:gd name="connsiteY7168" fmla="*/ 1677649 h 1911395"/>
              <a:gd name="connsiteX7169" fmla="*/ 2794547 w 3172727"/>
              <a:gd name="connsiteY7169" fmla="*/ 1677649 h 1911395"/>
              <a:gd name="connsiteX7170" fmla="*/ 48766 w 3172727"/>
              <a:gd name="connsiteY7170" fmla="*/ 1291578 h 1911395"/>
              <a:gd name="connsiteX7171" fmla="*/ 47012 w 3172727"/>
              <a:gd name="connsiteY7171" fmla="*/ 1295852 h 1911395"/>
              <a:gd name="connsiteX7172" fmla="*/ 51834 w 3172727"/>
              <a:gd name="connsiteY7172" fmla="*/ 1298372 h 1911395"/>
              <a:gd name="connsiteX7173" fmla="*/ 53368 w 3172727"/>
              <a:gd name="connsiteY7173" fmla="*/ 1295961 h 1911395"/>
              <a:gd name="connsiteX7174" fmla="*/ 48766 w 3172727"/>
              <a:gd name="connsiteY7174" fmla="*/ 1291578 h 191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Lst>
            <a:rect l="l" t="t" r="r" b="b"/>
            <a:pathLst>
              <a:path w="3172727" h="1911395">
                <a:moveTo>
                  <a:pt x="2460749" y="1756222"/>
                </a:moveTo>
                <a:lnTo>
                  <a:pt x="2460311" y="1755564"/>
                </a:lnTo>
                <a:lnTo>
                  <a:pt x="2456256" y="1751729"/>
                </a:lnTo>
                <a:lnTo>
                  <a:pt x="2456256" y="1751729"/>
                </a:lnTo>
                <a:cubicBezTo>
                  <a:pt x="2456256" y="1751729"/>
                  <a:pt x="2457242" y="1749099"/>
                  <a:pt x="2457242" y="1749099"/>
                </a:cubicBezTo>
                <a:lnTo>
                  <a:pt x="2457242" y="1746359"/>
                </a:lnTo>
                <a:lnTo>
                  <a:pt x="2455379" y="1745154"/>
                </a:lnTo>
                <a:lnTo>
                  <a:pt x="2454612" y="1740989"/>
                </a:lnTo>
                <a:lnTo>
                  <a:pt x="2454831" y="1739126"/>
                </a:lnTo>
                <a:lnTo>
                  <a:pt x="2457571" y="1737483"/>
                </a:lnTo>
                <a:lnTo>
                  <a:pt x="2463270" y="1738140"/>
                </a:lnTo>
                <a:lnTo>
                  <a:pt x="2464913" y="1737702"/>
                </a:lnTo>
                <a:lnTo>
                  <a:pt x="2464913" y="1733537"/>
                </a:lnTo>
                <a:cubicBezTo>
                  <a:pt x="2464913" y="1733537"/>
                  <a:pt x="2464255" y="1731127"/>
                  <a:pt x="2464255" y="1731127"/>
                </a:cubicBezTo>
                <a:lnTo>
                  <a:pt x="2464475" y="1727948"/>
                </a:lnTo>
                <a:lnTo>
                  <a:pt x="2465680" y="1725647"/>
                </a:lnTo>
                <a:lnTo>
                  <a:pt x="2465461" y="1721264"/>
                </a:lnTo>
                <a:lnTo>
                  <a:pt x="2465132" y="1716990"/>
                </a:lnTo>
                <a:lnTo>
                  <a:pt x="2462393" y="1714908"/>
                </a:lnTo>
                <a:lnTo>
                  <a:pt x="2462393" y="1706689"/>
                </a:lnTo>
                <a:lnTo>
                  <a:pt x="2461845" y="1702634"/>
                </a:lnTo>
                <a:lnTo>
                  <a:pt x="2461297" y="1696826"/>
                </a:lnTo>
                <a:lnTo>
                  <a:pt x="2461516" y="1692443"/>
                </a:lnTo>
                <a:lnTo>
                  <a:pt x="2458338" y="1688388"/>
                </a:lnTo>
                <a:lnTo>
                  <a:pt x="2456804" y="1685429"/>
                </a:lnTo>
                <a:lnTo>
                  <a:pt x="2455708" y="1681813"/>
                </a:lnTo>
                <a:lnTo>
                  <a:pt x="2450009" y="1673046"/>
                </a:lnTo>
                <a:lnTo>
                  <a:pt x="2448256" y="1668991"/>
                </a:lnTo>
                <a:lnTo>
                  <a:pt x="2449242" y="1666800"/>
                </a:lnTo>
                <a:lnTo>
                  <a:pt x="2452201" y="1664937"/>
                </a:lnTo>
                <a:lnTo>
                  <a:pt x="2454941" y="1664718"/>
                </a:lnTo>
                <a:lnTo>
                  <a:pt x="2457242" y="1661649"/>
                </a:lnTo>
                <a:lnTo>
                  <a:pt x="2458228" y="1658362"/>
                </a:lnTo>
                <a:lnTo>
                  <a:pt x="2462721" y="1651567"/>
                </a:lnTo>
                <a:lnTo>
                  <a:pt x="2464585" y="1651129"/>
                </a:lnTo>
                <a:lnTo>
                  <a:pt x="2468420" y="1652115"/>
                </a:lnTo>
                <a:lnTo>
                  <a:pt x="2471379" y="1653321"/>
                </a:lnTo>
                <a:lnTo>
                  <a:pt x="2486720" y="1656060"/>
                </a:lnTo>
                <a:lnTo>
                  <a:pt x="2489022" y="1656827"/>
                </a:lnTo>
                <a:lnTo>
                  <a:pt x="2491762" y="1656827"/>
                </a:lnTo>
                <a:lnTo>
                  <a:pt x="2493624" y="1654526"/>
                </a:lnTo>
                <a:lnTo>
                  <a:pt x="2492967" y="1650910"/>
                </a:lnTo>
                <a:lnTo>
                  <a:pt x="2491542" y="1648170"/>
                </a:lnTo>
                <a:lnTo>
                  <a:pt x="2491214" y="1645650"/>
                </a:lnTo>
                <a:lnTo>
                  <a:pt x="2492091" y="1643787"/>
                </a:lnTo>
                <a:lnTo>
                  <a:pt x="2491214" y="1641266"/>
                </a:lnTo>
                <a:lnTo>
                  <a:pt x="2490556" y="1638527"/>
                </a:lnTo>
                <a:lnTo>
                  <a:pt x="2492638" y="1633705"/>
                </a:lnTo>
                <a:lnTo>
                  <a:pt x="2494173" y="1631951"/>
                </a:lnTo>
                <a:lnTo>
                  <a:pt x="2493406" y="1628226"/>
                </a:lnTo>
                <a:lnTo>
                  <a:pt x="2491981" y="1625815"/>
                </a:lnTo>
                <a:lnTo>
                  <a:pt x="2492638" y="1624390"/>
                </a:lnTo>
                <a:lnTo>
                  <a:pt x="2495926" y="1622746"/>
                </a:lnTo>
                <a:lnTo>
                  <a:pt x="2494721" y="1620445"/>
                </a:lnTo>
                <a:lnTo>
                  <a:pt x="2494721" y="1617705"/>
                </a:lnTo>
                <a:lnTo>
                  <a:pt x="2493186" y="1615185"/>
                </a:lnTo>
                <a:lnTo>
                  <a:pt x="2494173" y="1612007"/>
                </a:lnTo>
                <a:lnTo>
                  <a:pt x="2496474" y="1610253"/>
                </a:lnTo>
                <a:lnTo>
                  <a:pt x="2496474" y="1608391"/>
                </a:lnTo>
                <a:lnTo>
                  <a:pt x="2495159" y="1605870"/>
                </a:lnTo>
                <a:lnTo>
                  <a:pt x="2493296" y="1600939"/>
                </a:lnTo>
                <a:lnTo>
                  <a:pt x="2492967" y="1595240"/>
                </a:lnTo>
                <a:lnTo>
                  <a:pt x="2494501" y="1594583"/>
                </a:lnTo>
                <a:lnTo>
                  <a:pt x="2495597" y="1593487"/>
                </a:lnTo>
                <a:lnTo>
                  <a:pt x="2495378" y="1591624"/>
                </a:lnTo>
                <a:lnTo>
                  <a:pt x="2494282" y="1589980"/>
                </a:lnTo>
                <a:lnTo>
                  <a:pt x="2494501" y="1587240"/>
                </a:lnTo>
                <a:lnTo>
                  <a:pt x="2492309" y="1585816"/>
                </a:lnTo>
                <a:lnTo>
                  <a:pt x="2490885" y="1583624"/>
                </a:lnTo>
                <a:lnTo>
                  <a:pt x="2492309" y="1580117"/>
                </a:lnTo>
                <a:lnTo>
                  <a:pt x="2492638" y="1576063"/>
                </a:lnTo>
                <a:lnTo>
                  <a:pt x="2491542" y="1574857"/>
                </a:lnTo>
                <a:lnTo>
                  <a:pt x="2489460" y="1571898"/>
                </a:lnTo>
                <a:lnTo>
                  <a:pt x="2489460" y="1569707"/>
                </a:lnTo>
                <a:lnTo>
                  <a:pt x="2492748" y="1565652"/>
                </a:lnTo>
                <a:lnTo>
                  <a:pt x="2496364" y="1564994"/>
                </a:lnTo>
                <a:lnTo>
                  <a:pt x="2497351" y="1563132"/>
                </a:lnTo>
                <a:lnTo>
                  <a:pt x="2497570" y="1558967"/>
                </a:lnTo>
                <a:lnTo>
                  <a:pt x="2498666" y="1553926"/>
                </a:lnTo>
                <a:lnTo>
                  <a:pt x="2495707" y="1552173"/>
                </a:lnTo>
                <a:lnTo>
                  <a:pt x="2493406" y="1549762"/>
                </a:lnTo>
                <a:lnTo>
                  <a:pt x="2492857" y="1546255"/>
                </a:lnTo>
                <a:lnTo>
                  <a:pt x="2488912" y="1541872"/>
                </a:lnTo>
                <a:lnTo>
                  <a:pt x="2488036" y="1539461"/>
                </a:lnTo>
                <a:lnTo>
                  <a:pt x="2490447" y="1537160"/>
                </a:lnTo>
                <a:lnTo>
                  <a:pt x="2488036" y="1532776"/>
                </a:lnTo>
                <a:lnTo>
                  <a:pt x="2486611" y="1530146"/>
                </a:lnTo>
                <a:lnTo>
                  <a:pt x="2482666" y="1529927"/>
                </a:lnTo>
                <a:lnTo>
                  <a:pt x="2480036" y="1527845"/>
                </a:lnTo>
                <a:lnTo>
                  <a:pt x="2475433" y="1526091"/>
                </a:lnTo>
                <a:lnTo>
                  <a:pt x="2473022" y="1528502"/>
                </a:lnTo>
                <a:lnTo>
                  <a:pt x="2469077" y="1529050"/>
                </a:lnTo>
                <a:lnTo>
                  <a:pt x="2466338" y="1531352"/>
                </a:lnTo>
                <a:lnTo>
                  <a:pt x="2465680" y="1534968"/>
                </a:lnTo>
                <a:lnTo>
                  <a:pt x="2463270" y="1535735"/>
                </a:lnTo>
                <a:lnTo>
                  <a:pt x="2460749" y="1536283"/>
                </a:lnTo>
                <a:lnTo>
                  <a:pt x="2459434" y="1541105"/>
                </a:lnTo>
                <a:lnTo>
                  <a:pt x="2454612" y="1541105"/>
                </a:lnTo>
                <a:lnTo>
                  <a:pt x="2451544" y="1541543"/>
                </a:lnTo>
                <a:lnTo>
                  <a:pt x="2450119" y="1545050"/>
                </a:lnTo>
                <a:lnTo>
                  <a:pt x="2450119" y="1548885"/>
                </a:lnTo>
                <a:lnTo>
                  <a:pt x="2446941" y="1550529"/>
                </a:lnTo>
                <a:lnTo>
                  <a:pt x="2445845" y="1555022"/>
                </a:lnTo>
                <a:lnTo>
                  <a:pt x="2446174" y="1557652"/>
                </a:lnTo>
                <a:lnTo>
                  <a:pt x="2443653" y="1558748"/>
                </a:lnTo>
                <a:lnTo>
                  <a:pt x="2440585" y="1561488"/>
                </a:lnTo>
                <a:lnTo>
                  <a:pt x="2433791" y="1562693"/>
                </a:lnTo>
                <a:lnTo>
                  <a:pt x="2431489" y="1563570"/>
                </a:lnTo>
                <a:lnTo>
                  <a:pt x="2428092" y="1562693"/>
                </a:lnTo>
                <a:lnTo>
                  <a:pt x="2426120" y="1564666"/>
                </a:lnTo>
                <a:lnTo>
                  <a:pt x="2423161" y="1565762"/>
                </a:lnTo>
                <a:lnTo>
                  <a:pt x="2421956" y="1562584"/>
                </a:lnTo>
                <a:lnTo>
                  <a:pt x="2419764" y="1559406"/>
                </a:lnTo>
                <a:lnTo>
                  <a:pt x="2416367" y="1559406"/>
                </a:lnTo>
                <a:cubicBezTo>
                  <a:pt x="2416367" y="1559406"/>
                  <a:pt x="2413189" y="1561707"/>
                  <a:pt x="2413189" y="1561707"/>
                </a:cubicBezTo>
                <a:lnTo>
                  <a:pt x="2409463" y="1562803"/>
                </a:lnTo>
                <a:lnTo>
                  <a:pt x="2408257" y="1560392"/>
                </a:lnTo>
                <a:lnTo>
                  <a:pt x="2404422" y="1555570"/>
                </a:lnTo>
                <a:lnTo>
                  <a:pt x="2402340" y="1554255"/>
                </a:lnTo>
                <a:lnTo>
                  <a:pt x="2397737" y="1548557"/>
                </a:lnTo>
                <a:lnTo>
                  <a:pt x="2397737" y="1545050"/>
                </a:lnTo>
                <a:lnTo>
                  <a:pt x="2398833" y="1543625"/>
                </a:lnTo>
                <a:lnTo>
                  <a:pt x="2399600" y="1539132"/>
                </a:lnTo>
                <a:lnTo>
                  <a:pt x="2398176" y="1535187"/>
                </a:lnTo>
                <a:lnTo>
                  <a:pt x="2397189" y="1530913"/>
                </a:lnTo>
                <a:lnTo>
                  <a:pt x="2393134" y="1531133"/>
                </a:lnTo>
                <a:lnTo>
                  <a:pt x="2392696" y="1528393"/>
                </a:lnTo>
                <a:lnTo>
                  <a:pt x="2392477" y="1525105"/>
                </a:lnTo>
                <a:lnTo>
                  <a:pt x="2394559" y="1522146"/>
                </a:lnTo>
                <a:lnTo>
                  <a:pt x="2395107" y="1518968"/>
                </a:lnTo>
                <a:lnTo>
                  <a:pt x="2393244" y="1518092"/>
                </a:lnTo>
                <a:lnTo>
                  <a:pt x="2391381" y="1518530"/>
                </a:lnTo>
                <a:lnTo>
                  <a:pt x="2388860" y="1520393"/>
                </a:lnTo>
                <a:lnTo>
                  <a:pt x="2386011" y="1520612"/>
                </a:lnTo>
                <a:lnTo>
                  <a:pt x="2383491" y="1521379"/>
                </a:lnTo>
                <a:lnTo>
                  <a:pt x="2380203" y="1520722"/>
                </a:lnTo>
                <a:lnTo>
                  <a:pt x="2377792" y="1518859"/>
                </a:lnTo>
                <a:lnTo>
                  <a:pt x="2375491" y="1518640"/>
                </a:lnTo>
                <a:lnTo>
                  <a:pt x="2374286" y="1517544"/>
                </a:lnTo>
                <a:lnTo>
                  <a:pt x="2369025" y="1515243"/>
                </a:lnTo>
                <a:lnTo>
                  <a:pt x="2368368" y="1512941"/>
                </a:lnTo>
                <a:lnTo>
                  <a:pt x="2366176" y="1510640"/>
                </a:lnTo>
                <a:lnTo>
                  <a:pt x="2364861" y="1510640"/>
                </a:lnTo>
                <a:cubicBezTo>
                  <a:pt x="2364861" y="1510640"/>
                  <a:pt x="2362341" y="1508667"/>
                  <a:pt x="2362341" y="1508667"/>
                </a:cubicBezTo>
                <a:lnTo>
                  <a:pt x="2361683" y="1506366"/>
                </a:lnTo>
                <a:lnTo>
                  <a:pt x="2359053" y="1506037"/>
                </a:lnTo>
                <a:lnTo>
                  <a:pt x="2356533" y="1503188"/>
                </a:lnTo>
                <a:lnTo>
                  <a:pt x="2355547" y="1500448"/>
                </a:lnTo>
                <a:lnTo>
                  <a:pt x="2353684" y="1498695"/>
                </a:lnTo>
                <a:lnTo>
                  <a:pt x="2351273" y="1499024"/>
                </a:lnTo>
                <a:lnTo>
                  <a:pt x="2350287" y="1501873"/>
                </a:lnTo>
                <a:lnTo>
                  <a:pt x="2347766" y="1501215"/>
                </a:lnTo>
                <a:lnTo>
                  <a:pt x="2345355" y="1502202"/>
                </a:lnTo>
                <a:lnTo>
                  <a:pt x="2344698" y="1504065"/>
                </a:lnTo>
                <a:lnTo>
                  <a:pt x="2341739" y="1502202"/>
                </a:lnTo>
                <a:lnTo>
                  <a:pt x="2340204" y="1500339"/>
                </a:lnTo>
                <a:lnTo>
                  <a:pt x="2337794" y="1499133"/>
                </a:lnTo>
                <a:lnTo>
                  <a:pt x="2332424" y="1498586"/>
                </a:lnTo>
                <a:lnTo>
                  <a:pt x="2330890" y="1497161"/>
                </a:lnTo>
                <a:lnTo>
                  <a:pt x="2332753" y="1495079"/>
                </a:lnTo>
                <a:lnTo>
                  <a:pt x="2332753" y="1493873"/>
                </a:lnTo>
                <a:lnTo>
                  <a:pt x="2329465" y="1493873"/>
                </a:lnTo>
                <a:lnTo>
                  <a:pt x="2326835" y="1495955"/>
                </a:lnTo>
                <a:lnTo>
                  <a:pt x="2321794" y="1495298"/>
                </a:lnTo>
                <a:lnTo>
                  <a:pt x="2319931" y="1496394"/>
                </a:lnTo>
                <a:lnTo>
                  <a:pt x="2317520" y="1494969"/>
                </a:lnTo>
                <a:lnTo>
                  <a:pt x="2315109" y="1495846"/>
                </a:lnTo>
                <a:lnTo>
                  <a:pt x="2311932" y="1495298"/>
                </a:lnTo>
                <a:lnTo>
                  <a:pt x="2310178" y="1492230"/>
                </a:lnTo>
                <a:lnTo>
                  <a:pt x="2306233" y="1490805"/>
                </a:lnTo>
                <a:lnTo>
                  <a:pt x="2300863" y="1485216"/>
                </a:lnTo>
                <a:lnTo>
                  <a:pt x="2298233" y="1480504"/>
                </a:lnTo>
                <a:lnTo>
                  <a:pt x="2298781" y="1477216"/>
                </a:lnTo>
                <a:lnTo>
                  <a:pt x="2297795" y="1473052"/>
                </a:lnTo>
                <a:lnTo>
                  <a:pt x="2295165" y="1472504"/>
                </a:lnTo>
                <a:lnTo>
                  <a:pt x="2292425" y="1470970"/>
                </a:lnTo>
                <a:lnTo>
                  <a:pt x="2292097" y="1466148"/>
                </a:lnTo>
                <a:lnTo>
                  <a:pt x="2290343" y="1464614"/>
                </a:lnTo>
                <a:lnTo>
                  <a:pt x="2289466" y="1459792"/>
                </a:lnTo>
                <a:lnTo>
                  <a:pt x="2287932" y="1455299"/>
                </a:lnTo>
                <a:lnTo>
                  <a:pt x="2279275" y="1449710"/>
                </a:lnTo>
                <a:lnTo>
                  <a:pt x="2274672" y="1443573"/>
                </a:lnTo>
                <a:lnTo>
                  <a:pt x="2274124" y="1440615"/>
                </a:lnTo>
                <a:lnTo>
                  <a:pt x="2271823" y="1436889"/>
                </a:lnTo>
                <a:lnTo>
                  <a:pt x="2269522" y="1437985"/>
                </a:lnTo>
                <a:lnTo>
                  <a:pt x="2268097" y="1437217"/>
                </a:lnTo>
                <a:lnTo>
                  <a:pt x="2268755" y="1434478"/>
                </a:lnTo>
                <a:lnTo>
                  <a:pt x="2268974" y="1432396"/>
                </a:lnTo>
                <a:lnTo>
                  <a:pt x="2265905" y="1430094"/>
                </a:lnTo>
                <a:lnTo>
                  <a:pt x="2264371" y="1426040"/>
                </a:lnTo>
                <a:lnTo>
                  <a:pt x="2261961" y="1424834"/>
                </a:lnTo>
                <a:lnTo>
                  <a:pt x="2261084" y="1421328"/>
                </a:lnTo>
                <a:lnTo>
                  <a:pt x="2258125" y="1417602"/>
                </a:lnTo>
                <a:lnTo>
                  <a:pt x="2256152" y="1413547"/>
                </a:lnTo>
                <a:lnTo>
                  <a:pt x="2250673" y="1410259"/>
                </a:lnTo>
                <a:lnTo>
                  <a:pt x="2250125" y="1407629"/>
                </a:lnTo>
                <a:lnTo>
                  <a:pt x="2251550" y="1404451"/>
                </a:lnTo>
                <a:lnTo>
                  <a:pt x="2250892" y="1401712"/>
                </a:lnTo>
                <a:lnTo>
                  <a:pt x="2244756" y="1401383"/>
                </a:lnTo>
                <a:lnTo>
                  <a:pt x="2243769" y="1399849"/>
                </a:lnTo>
                <a:lnTo>
                  <a:pt x="2243769" y="1397547"/>
                </a:lnTo>
                <a:lnTo>
                  <a:pt x="2242564" y="1394698"/>
                </a:lnTo>
                <a:lnTo>
                  <a:pt x="2242344" y="1391411"/>
                </a:lnTo>
                <a:lnTo>
                  <a:pt x="2240701" y="1388671"/>
                </a:lnTo>
                <a:lnTo>
                  <a:pt x="2238399" y="1387356"/>
                </a:lnTo>
                <a:lnTo>
                  <a:pt x="2238399" y="1385055"/>
                </a:lnTo>
                <a:cubicBezTo>
                  <a:pt x="2238399" y="1385055"/>
                  <a:pt x="2236646" y="1383520"/>
                  <a:pt x="2236646" y="1383520"/>
                </a:cubicBezTo>
                <a:lnTo>
                  <a:pt x="2234345" y="1383849"/>
                </a:lnTo>
                <a:lnTo>
                  <a:pt x="2230400" y="1382753"/>
                </a:lnTo>
                <a:lnTo>
                  <a:pt x="2229304" y="1380671"/>
                </a:lnTo>
                <a:lnTo>
                  <a:pt x="2230619" y="1378370"/>
                </a:lnTo>
                <a:lnTo>
                  <a:pt x="2229851" y="1376069"/>
                </a:lnTo>
                <a:lnTo>
                  <a:pt x="2226564" y="1375411"/>
                </a:lnTo>
                <a:lnTo>
                  <a:pt x="2224153" y="1377384"/>
                </a:lnTo>
                <a:lnTo>
                  <a:pt x="2223057" y="1375521"/>
                </a:lnTo>
                <a:lnTo>
                  <a:pt x="2220317" y="1375521"/>
                </a:lnTo>
                <a:cubicBezTo>
                  <a:pt x="2220317" y="1375521"/>
                  <a:pt x="2219551" y="1373000"/>
                  <a:pt x="2219551" y="1373000"/>
                </a:cubicBezTo>
                <a:lnTo>
                  <a:pt x="2220208" y="1370480"/>
                </a:lnTo>
                <a:lnTo>
                  <a:pt x="2218674" y="1368288"/>
                </a:lnTo>
                <a:lnTo>
                  <a:pt x="2215496" y="1367083"/>
                </a:lnTo>
                <a:lnTo>
                  <a:pt x="2213085" y="1367411"/>
                </a:lnTo>
                <a:lnTo>
                  <a:pt x="2210565" y="1364672"/>
                </a:lnTo>
                <a:lnTo>
                  <a:pt x="2208811" y="1365548"/>
                </a:lnTo>
                <a:lnTo>
                  <a:pt x="2205304" y="1365548"/>
                </a:lnTo>
                <a:lnTo>
                  <a:pt x="2203222" y="1364672"/>
                </a:lnTo>
                <a:lnTo>
                  <a:pt x="2200921" y="1366096"/>
                </a:lnTo>
                <a:lnTo>
                  <a:pt x="2201250" y="1369055"/>
                </a:lnTo>
                <a:lnTo>
                  <a:pt x="2199387" y="1369932"/>
                </a:lnTo>
                <a:lnTo>
                  <a:pt x="2195003" y="1367850"/>
                </a:lnTo>
                <a:lnTo>
                  <a:pt x="2193469" y="1366315"/>
                </a:lnTo>
                <a:lnTo>
                  <a:pt x="2190291" y="1367411"/>
                </a:lnTo>
                <a:lnTo>
                  <a:pt x="2184702" y="1367411"/>
                </a:lnTo>
                <a:lnTo>
                  <a:pt x="2183826" y="1365329"/>
                </a:lnTo>
                <a:lnTo>
                  <a:pt x="2180757" y="1362699"/>
                </a:lnTo>
                <a:lnTo>
                  <a:pt x="2173086" y="1362042"/>
                </a:lnTo>
                <a:lnTo>
                  <a:pt x="2169799" y="1359631"/>
                </a:lnTo>
                <a:lnTo>
                  <a:pt x="2165963" y="1359302"/>
                </a:lnTo>
                <a:lnTo>
                  <a:pt x="2163224" y="1358644"/>
                </a:lnTo>
                <a:lnTo>
                  <a:pt x="2162018" y="1359302"/>
                </a:lnTo>
                <a:lnTo>
                  <a:pt x="2155114" y="1360179"/>
                </a:lnTo>
                <a:lnTo>
                  <a:pt x="2153690" y="1363795"/>
                </a:lnTo>
                <a:lnTo>
                  <a:pt x="2151826" y="1363795"/>
                </a:lnTo>
                <a:lnTo>
                  <a:pt x="2149744" y="1365658"/>
                </a:lnTo>
                <a:lnTo>
                  <a:pt x="2144704" y="1365439"/>
                </a:lnTo>
                <a:lnTo>
                  <a:pt x="2141745" y="1365987"/>
                </a:lnTo>
                <a:lnTo>
                  <a:pt x="2136594" y="1365110"/>
                </a:lnTo>
                <a:lnTo>
                  <a:pt x="2133855" y="1368178"/>
                </a:lnTo>
                <a:lnTo>
                  <a:pt x="2129690" y="1368178"/>
                </a:lnTo>
                <a:lnTo>
                  <a:pt x="2127827" y="1371795"/>
                </a:lnTo>
                <a:lnTo>
                  <a:pt x="2124211" y="1373329"/>
                </a:lnTo>
                <a:lnTo>
                  <a:pt x="2120704" y="1373000"/>
                </a:lnTo>
                <a:lnTo>
                  <a:pt x="2119827" y="1373877"/>
                </a:lnTo>
                <a:lnTo>
                  <a:pt x="2116650" y="1374096"/>
                </a:lnTo>
                <a:lnTo>
                  <a:pt x="2113691" y="1375082"/>
                </a:lnTo>
                <a:lnTo>
                  <a:pt x="2107444" y="1375740"/>
                </a:lnTo>
                <a:lnTo>
                  <a:pt x="2104814" y="1378041"/>
                </a:lnTo>
                <a:lnTo>
                  <a:pt x="2104814" y="1381000"/>
                </a:lnTo>
                <a:lnTo>
                  <a:pt x="2101307" y="1385164"/>
                </a:lnTo>
                <a:lnTo>
                  <a:pt x="2099992" y="1389657"/>
                </a:lnTo>
                <a:lnTo>
                  <a:pt x="2098130" y="1392068"/>
                </a:lnTo>
                <a:lnTo>
                  <a:pt x="2098130" y="1394479"/>
                </a:lnTo>
                <a:lnTo>
                  <a:pt x="2096595" y="1396561"/>
                </a:lnTo>
                <a:lnTo>
                  <a:pt x="2096595" y="1402479"/>
                </a:lnTo>
                <a:lnTo>
                  <a:pt x="2098130" y="1404342"/>
                </a:lnTo>
                <a:lnTo>
                  <a:pt x="2100540" y="1404670"/>
                </a:lnTo>
                <a:lnTo>
                  <a:pt x="2105910" y="1401383"/>
                </a:lnTo>
                <a:lnTo>
                  <a:pt x="2109198" y="1399958"/>
                </a:lnTo>
                <a:lnTo>
                  <a:pt x="2112156" y="1400616"/>
                </a:lnTo>
                <a:lnTo>
                  <a:pt x="2115663" y="1406314"/>
                </a:lnTo>
                <a:lnTo>
                  <a:pt x="2117526" y="1410807"/>
                </a:lnTo>
                <a:lnTo>
                  <a:pt x="2121033" y="1413437"/>
                </a:lnTo>
                <a:lnTo>
                  <a:pt x="2121033" y="1417054"/>
                </a:lnTo>
                <a:lnTo>
                  <a:pt x="2122129" y="1420013"/>
                </a:lnTo>
                <a:lnTo>
                  <a:pt x="2121800" y="1425711"/>
                </a:lnTo>
                <a:lnTo>
                  <a:pt x="2118842" y="1428012"/>
                </a:lnTo>
                <a:lnTo>
                  <a:pt x="2115663" y="1432724"/>
                </a:lnTo>
                <a:lnTo>
                  <a:pt x="2114677" y="1438313"/>
                </a:lnTo>
                <a:lnTo>
                  <a:pt x="2111718" y="1440724"/>
                </a:lnTo>
                <a:lnTo>
                  <a:pt x="2108979" y="1445546"/>
                </a:lnTo>
                <a:lnTo>
                  <a:pt x="2108649" y="1449491"/>
                </a:lnTo>
                <a:lnTo>
                  <a:pt x="2111061" y="1453436"/>
                </a:lnTo>
                <a:lnTo>
                  <a:pt x="2110184" y="1456066"/>
                </a:lnTo>
                <a:lnTo>
                  <a:pt x="2110951" y="1461326"/>
                </a:lnTo>
                <a:lnTo>
                  <a:pt x="2113800" y="1464285"/>
                </a:lnTo>
                <a:lnTo>
                  <a:pt x="2113253" y="1468778"/>
                </a:lnTo>
                <a:lnTo>
                  <a:pt x="2110403" y="1470312"/>
                </a:lnTo>
                <a:lnTo>
                  <a:pt x="2109526" y="1473052"/>
                </a:lnTo>
                <a:lnTo>
                  <a:pt x="2111280" y="1477326"/>
                </a:lnTo>
                <a:lnTo>
                  <a:pt x="2111280" y="1484339"/>
                </a:lnTo>
                <a:cubicBezTo>
                  <a:pt x="2111280" y="1484339"/>
                  <a:pt x="2110074" y="1486312"/>
                  <a:pt x="2110074" y="1486312"/>
                </a:cubicBezTo>
                <a:lnTo>
                  <a:pt x="2110513" y="1492997"/>
                </a:lnTo>
                <a:lnTo>
                  <a:pt x="2112923" y="1493435"/>
                </a:lnTo>
                <a:lnTo>
                  <a:pt x="2114677" y="1494860"/>
                </a:lnTo>
                <a:lnTo>
                  <a:pt x="2116540" y="1493435"/>
                </a:lnTo>
                <a:lnTo>
                  <a:pt x="2118403" y="1494531"/>
                </a:lnTo>
                <a:lnTo>
                  <a:pt x="2119389" y="1499462"/>
                </a:lnTo>
                <a:lnTo>
                  <a:pt x="2117965" y="1504065"/>
                </a:lnTo>
                <a:lnTo>
                  <a:pt x="2114238" y="1507681"/>
                </a:lnTo>
                <a:lnTo>
                  <a:pt x="2105581" y="1509215"/>
                </a:lnTo>
                <a:lnTo>
                  <a:pt x="2100102" y="1513051"/>
                </a:lnTo>
                <a:lnTo>
                  <a:pt x="2088596" y="1523900"/>
                </a:lnTo>
                <a:lnTo>
                  <a:pt x="2085856" y="1524338"/>
                </a:lnTo>
                <a:lnTo>
                  <a:pt x="2082349" y="1521379"/>
                </a:lnTo>
                <a:lnTo>
                  <a:pt x="2075336" y="1520393"/>
                </a:lnTo>
                <a:lnTo>
                  <a:pt x="2070952" y="1521160"/>
                </a:lnTo>
                <a:lnTo>
                  <a:pt x="2070185" y="1519516"/>
                </a:lnTo>
                <a:lnTo>
                  <a:pt x="2066788" y="1518968"/>
                </a:lnTo>
                <a:lnTo>
                  <a:pt x="2064049" y="1519845"/>
                </a:lnTo>
                <a:lnTo>
                  <a:pt x="2061747" y="1517434"/>
                </a:lnTo>
                <a:lnTo>
                  <a:pt x="2052761" y="1514695"/>
                </a:lnTo>
                <a:lnTo>
                  <a:pt x="2044761" y="1516119"/>
                </a:lnTo>
                <a:lnTo>
                  <a:pt x="2044542" y="1518530"/>
                </a:lnTo>
                <a:lnTo>
                  <a:pt x="2039172" y="1521708"/>
                </a:lnTo>
                <a:lnTo>
                  <a:pt x="2034789" y="1521927"/>
                </a:lnTo>
                <a:lnTo>
                  <a:pt x="2032378" y="1520064"/>
                </a:lnTo>
                <a:lnTo>
                  <a:pt x="2027885" y="1522475"/>
                </a:lnTo>
                <a:lnTo>
                  <a:pt x="2024269" y="1521051"/>
                </a:lnTo>
                <a:lnTo>
                  <a:pt x="2021529" y="1516886"/>
                </a:lnTo>
                <a:lnTo>
                  <a:pt x="2015831" y="1513270"/>
                </a:lnTo>
                <a:lnTo>
                  <a:pt x="2011338" y="1512722"/>
                </a:lnTo>
                <a:lnTo>
                  <a:pt x="2004215" y="1514585"/>
                </a:lnTo>
                <a:lnTo>
                  <a:pt x="2002680" y="1513160"/>
                </a:lnTo>
                <a:lnTo>
                  <a:pt x="1998516" y="1513160"/>
                </a:lnTo>
                <a:lnTo>
                  <a:pt x="1994900" y="1516667"/>
                </a:lnTo>
                <a:lnTo>
                  <a:pt x="1993037" y="1521708"/>
                </a:lnTo>
                <a:lnTo>
                  <a:pt x="1989530" y="1525324"/>
                </a:lnTo>
                <a:lnTo>
                  <a:pt x="1984489" y="1527626"/>
                </a:lnTo>
                <a:lnTo>
                  <a:pt x="1981530" y="1532447"/>
                </a:lnTo>
                <a:lnTo>
                  <a:pt x="1981530" y="1534530"/>
                </a:lnTo>
                <a:lnTo>
                  <a:pt x="1979996" y="1539242"/>
                </a:lnTo>
                <a:lnTo>
                  <a:pt x="1975284" y="1543625"/>
                </a:lnTo>
                <a:lnTo>
                  <a:pt x="1964215" y="1543406"/>
                </a:lnTo>
                <a:lnTo>
                  <a:pt x="1960271" y="1543954"/>
                </a:lnTo>
                <a:lnTo>
                  <a:pt x="1956435" y="1548447"/>
                </a:lnTo>
                <a:lnTo>
                  <a:pt x="1950846" y="1548228"/>
                </a:lnTo>
                <a:lnTo>
                  <a:pt x="1941860" y="1553378"/>
                </a:lnTo>
                <a:lnTo>
                  <a:pt x="1938025" y="1559296"/>
                </a:lnTo>
                <a:lnTo>
                  <a:pt x="1935285" y="1559625"/>
                </a:lnTo>
                <a:lnTo>
                  <a:pt x="1930792" y="1557214"/>
                </a:lnTo>
                <a:lnTo>
                  <a:pt x="1925422" y="1557214"/>
                </a:lnTo>
                <a:lnTo>
                  <a:pt x="1923011" y="1559077"/>
                </a:lnTo>
                <a:lnTo>
                  <a:pt x="1916984" y="1559953"/>
                </a:lnTo>
                <a:lnTo>
                  <a:pt x="1902628" y="1560173"/>
                </a:lnTo>
                <a:lnTo>
                  <a:pt x="1893094" y="1557433"/>
                </a:lnTo>
                <a:lnTo>
                  <a:pt x="1882136" y="1558419"/>
                </a:lnTo>
                <a:lnTo>
                  <a:pt x="1878519" y="1558200"/>
                </a:lnTo>
                <a:lnTo>
                  <a:pt x="1874356" y="1553707"/>
                </a:lnTo>
                <a:lnTo>
                  <a:pt x="1871177" y="1553050"/>
                </a:lnTo>
                <a:lnTo>
                  <a:pt x="1868218" y="1551296"/>
                </a:lnTo>
                <a:lnTo>
                  <a:pt x="1863397" y="1548009"/>
                </a:lnTo>
                <a:lnTo>
                  <a:pt x="1860766" y="1540338"/>
                </a:lnTo>
                <a:lnTo>
                  <a:pt x="1858356" y="1538036"/>
                </a:lnTo>
                <a:lnTo>
                  <a:pt x="1853315" y="1539242"/>
                </a:lnTo>
                <a:lnTo>
                  <a:pt x="1846411" y="1539461"/>
                </a:lnTo>
                <a:lnTo>
                  <a:pt x="1837863" y="1536173"/>
                </a:lnTo>
                <a:lnTo>
                  <a:pt x="1833042" y="1529270"/>
                </a:lnTo>
                <a:lnTo>
                  <a:pt x="1823726" y="1529489"/>
                </a:lnTo>
                <a:lnTo>
                  <a:pt x="1816604" y="1528831"/>
                </a:lnTo>
                <a:lnTo>
                  <a:pt x="1811234" y="1525763"/>
                </a:lnTo>
                <a:lnTo>
                  <a:pt x="1805206" y="1527516"/>
                </a:lnTo>
                <a:lnTo>
                  <a:pt x="1798961" y="1527735"/>
                </a:lnTo>
                <a:lnTo>
                  <a:pt x="1794029" y="1530694"/>
                </a:lnTo>
                <a:lnTo>
                  <a:pt x="1784495" y="1531352"/>
                </a:lnTo>
                <a:lnTo>
                  <a:pt x="1777591" y="1533543"/>
                </a:lnTo>
                <a:lnTo>
                  <a:pt x="1773427" y="1538036"/>
                </a:lnTo>
                <a:lnTo>
                  <a:pt x="1770249" y="1539023"/>
                </a:lnTo>
                <a:lnTo>
                  <a:pt x="1767290" y="1537927"/>
                </a:lnTo>
                <a:lnTo>
                  <a:pt x="1763674" y="1537708"/>
                </a:lnTo>
                <a:lnTo>
                  <a:pt x="1760386" y="1540009"/>
                </a:lnTo>
                <a:lnTo>
                  <a:pt x="1753044" y="1539680"/>
                </a:lnTo>
                <a:lnTo>
                  <a:pt x="1751290" y="1541324"/>
                </a:lnTo>
                <a:lnTo>
                  <a:pt x="1747893" y="1541105"/>
                </a:lnTo>
                <a:lnTo>
                  <a:pt x="1740551" y="1537269"/>
                </a:lnTo>
                <a:lnTo>
                  <a:pt x="1733428" y="1535187"/>
                </a:lnTo>
                <a:lnTo>
                  <a:pt x="1732003" y="1532557"/>
                </a:lnTo>
                <a:lnTo>
                  <a:pt x="1727181" y="1528174"/>
                </a:lnTo>
                <a:lnTo>
                  <a:pt x="1724223" y="1527954"/>
                </a:lnTo>
                <a:lnTo>
                  <a:pt x="1721264" y="1525544"/>
                </a:lnTo>
                <a:lnTo>
                  <a:pt x="1721483" y="1521160"/>
                </a:lnTo>
                <a:lnTo>
                  <a:pt x="1719072" y="1515790"/>
                </a:lnTo>
                <a:lnTo>
                  <a:pt x="1716771" y="1513160"/>
                </a:lnTo>
                <a:lnTo>
                  <a:pt x="1716771" y="1509654"/>
                </a:lnTo>
                <a:lnTo>
                  <a:pt x="1714360" y="1506366"/>
                </a:lnTo>
                <a:lnTo>
                  <a:pt x="1714360" y="1503188"/>
                </a:lnTo>
                <a:lnTo>
                  <a:pt x="1712607" y="1499353"/>
                </a:lnTo>
                <a:lnTo>
                  <a:pt x="1708771" y="1497818"/>
                </a:lnTo>
                <a:lnTo>
                  <a:pt x="1698580" y="1498147"/>
                </a:lnTo>
                <a:lnTo>
                  <a:pt x="1694415" y="1497490"/>
                </a:lnTo>
                <a:lnTo>
                  <a:pt x="1691018" y="1495846"/>
                </a:lnTo>
                <a:lnTo>
                  <a:pt x="1684881" y="1495188"/>
                </a:lnTo>
                <a:lnTo>
                  <a:pt x="1682581" y="1492997"/>
                </a:lnTo>
                <a:lnTo>
                  <a:pt x="1679292" y="1490805"/>
                </a:lnTo>
                <a:lnTo>
                  <a:pt x="1670635" y="1491024"/>
                </a:lnTo>
                <a:lnTo>
                  <a:pt x="1664608" y="1490476"/>
                </a:lnTo>
                <a:lnTo>
                  <a:pt x="1659019" y="1488613"/>
                </a:lnTo>
                <a:lnTo>
                  <a:pt x="1658142" y="1486969"/>
                </a:lnTo>
                <a:lnTo>
                  <a:pt x="1651677" y="1483901"/>
                </a:lnTo>
                <a:lnTo>
                  <a:pt x="1645321" y="1482257"/>
                </a:lnTo>
                <a:lnTo>
                  <a:pt x="1642143" y="1480066"/>
                </a:lnTo>
                <a:lnTo>
                  <a:pt x="1637431" y="1479846"/>
                </a:lnTo>
                <a:lnTo>
                  <a:pt x="1634363" y="1482586"/>
                </a:lnTo>
                <a:lnTo>
                  <a:pt x="1633705" y="1486312"/>
                </a:lnTo>
                <a:lnTo>
                  <a:pt x="1635130" y="1490367"/>
                </a:lnTo>
                <a:lnTo>
                  <a:pt x="1633376" y="1494312"/>
                </a:lnTo>
                <a:lnTo>
                  <a:pt x="1630965" y="1493435"/>
                </a:lnTo>
                <a:lnTo>
                  <a:pt x="1627020" y="1494860"/>
                </a:lnTo>
                <a:lnTo>
                  <a:pt x="1624609" y="1498805"/>
                </a:lnTo>
                <a:lnTo>
                  <a:pt x="1624609" y="1502421"/>
                </a:lnTo>
                <a:lnTo>
                  <a:pt x="1619787" y="1508010"/>
                </a:lnTo>
                <a:lnTo>
                  <a:pt x="1619569" y="1519845"/>
                </a:lnTo>
                <a:lnTo>
                  <a:pt x="1621322" y="1525763"/>
                </a:lnTo>
                <a:lnTo>
                  <a:pt x="1628445" y="1527626"/>
                </a:lnTo>
                <a:lnTo>
                  <a:pt x="1630856" y="1530804"/>
                </a:lnTo>
                <a:lnTo>
                  <a:pt x="1635348" y="1532338"/>
                </a:lnTo>
                <a:lnTo>
                  <a:pt x="1636225" y="1535516"/>
                </a:lnTo>
                <a:lnTo>
                  <a:pt x="1634801" y="1543297"/>
                </a:lnTo>
                <a:lnTo>
                  <a:pt x="1634582" y="1550639"/>
                </a:lnTo>
                <a:lnTo>
                  <a:pt x="1639404" y="1553926"/>
                </a:lnTo>
                <a:lnTo>
                  <a:pt x="1642034" y="1556885"/>
                </a:lnTo>
                <a:lnTo>
                  <a:pt x="1637540" y="1564118"/>
                </a:lnTo>
                <a:lnTo>
                  <a:pt x="1629431" y="1565214"/>
                </a:lnTo>
                <a:lnTo>
                  <a:pt x="1624938" y="1564337"/>
                </a:lnTo>
                <a:lnTo>
                  <a:pt x="1623842" y="1565542"/>
                </a:lnTo>
                <a:lnTo>
                  <a:pt x="1619349" y="1566090"/>
                </a:lnTo>
                <a:lnTo>
                  <a:pt x="1615295" y="1564227"/>
                </a:lnTo>
                <a:lnTo>
                  <a:pt x="1604884" y="1564008"/>
                </a:lnTo>
                <a:lnTo>
                  <a:pt x="1601049" y="1565214"/>
                </a:lnTo>
                <a:lnTo>
                  <a:pt x="1597432" y="1562584"/>
                </a:lnTo>
                <a:lnTo>
                  <a:pt x="1592939" y="1561378"/>
                </a:lnTo>
                <a:lnTo>
                  <a:pt x="1588774" y="1561926"/>
                </a:lnTo>
                <a:lnTo>
                  <a:pt x="1583624" y="1565762"/>
                </a:lnTo>
                <a:lnTo>
                  <a:pt x="1578802" y="1567515"/>
                </a:lnTo>
                <a:lnTo>
                  <a:pt x="1575625" y="1569268"/>
                </a:lnTo>
                <a:lnTo>
                  <a:pt x="1566967" y="1565323"/>
                </a:lnTo>
                <a:lnTo>
                  <a:pt x="1562474" y="1561707"/>
                </a:lnTo>
                <a:lnTo>
                  <a:pt x="1550639" y="1554913"/>
                </a:lnTo>
                <a:lnTo>
                  <a:pt x="1549214" y="1551735"/>
                </a:lnTo>
                <a:lnTo>
                  <a:pt x="1548338" y="1547789"/>
                </a:lnTo>
                <a:lnTo>
                  <a:pt x="1546804" y="1543954"/>
                </a:lnTo>
                <a:lnTo>
                  <a:pt x="1539132" y="1544502"/>
                </a:lnTo>
                <a:lnTo>
                  <a:pt x="1535516" y="1546913"/>
                </a:lnTo>
                <a:lnTo>
                  <a:pt x="1531133" y="1546584"/>
                </a:lnTo>
                <a:lnTo>
                  <a:pt x="1528502" y="1547461"/>
                </a:lnTo>
                <a:lnTo>
                  <a:pt x="1523462" y="1547789"/>
                </a:lnTo>
                <a:lnTo>
                  <a:pt x="1520722" y="1544831"/>
                </a:lnTo>
                <a:lnTo>
                  <a:pt x="1520174" y="1542091"/>
                </a:lnTo>
                <a:lnTo>
                  <a:pt x="1517215" y="1538146"/>
                </a:lnTo>
                <a:lnTo>
                  <a:pt x="1516010" y="1537927"/>
                </a:lnTo>
                <a:lnTo>
                  <a:pt x="1512393" y="1540228"/>
                </a:lnTo>
                <a:lnTo>
                  <a:pt x="1506805" y="1539899"/>
                </a:lnTo>
                <a:lnTo>
                  <a:pt x="1502860" y="1540118"/>
                </a:lnTo>
                <a:lnTo>
                  <a:pt x="1498147" y="1541324"/>
                </a:lnTo>
                <a:lnTo>
                  <a:pt x="1489599" y="1542310"/>
                </a:lnTo>
                <a:lnTo>
                  <a:pt x="1485764" y="1543845"/>
                </a:lnTo>
                <a:lnTo>
                  <a:pt x="1483353" y="1550091"/>
                </a:lnTo>
                <a:lnTo>
                  <a:pt x="1480066" y="1551844"/>
                </a:lnTo>
                <a:lnTo>
                  <a:pt x="1472066" y="1549543"/>
                </a:lnTo>
                <a:lnTo>
                  <a:pt x="1470532" y="1551625"/>
                </a:lnTo>
                <a:lnTo>
                  <a:pt x="1470751" y="1555132"/>
                </a:lnTo>
                <a:lnTo>
                  <a:pt x="1473381" y="1556995"/>
                </a:lnTo>
                <a:lnTo>
                  <a:pt x="1471299" y="1558858"/>
                </a:lnTo>
                <a:lnTo>
                  <a:pt x="1468011" y="1563570"/>
                </a:lnTo>
                <a:lnTo>
                  <a:pt x="1464066" y="1564556"/>
                </a:lnTo>
                <a:lnTo>
                  <a:pt x="1460121" y="1568392"/>
                </a:lnTo>
                <a:lnTo>
                  <a:pt x="1459902" y="1571679"/>
                </a:lnTo>
                <a:lnTo>
                  <a:pt x="1453656" y="1574638"/>
                </a:lnTo>
                <a:lnTo>
                  <a:pt x="1451902" y="1579460"/>
                </a:lnTo>
                <a:lnTo>
                  <a:pt x="1451574" y="1584282"/>
                </a:lnTo>
                <a:lnTo>
                  <a:pt x="1443902" y="1587021"/>
                </a:lnTo>
                <a:lnTo>
                  <a:pt x="1439738" y="1591514"/>
                </a:lnTo>
                <a:lnTo>
                  <a:pt x="1438204" y="1593925"/>
                </a:lnTo>
                <a:lnTo>
                  <a:pt x="1427135" y="1593377"/>
                </a:lnTo>
                <a:lnTo>
                  <a:pt x="1422752" y="1595679"/>
                </a:lnTo>
                <a:lnTo>
                  <a:pt x="1418917" y="1604555"/>
                </a:lnTo>
                <a:lnTo>
                  <a:pt x="1418917" y="1605103"/>
                </a:lnTo>
                <a:cubicBezTo>
                  <a:pt x="1418917" y="1605103"/>
                  <a:pt x="1416944" y="1605103"/>
                  <a:pt x="1416944" y="1605103"/>
                </a:cubicBezTo>
                <a:lnTo>
                  <a:pt x="1412122" y="1603350"/>
                </a:lnTo>
                <a:lnTo>
                  <a:pt x="1409164" y="1603350"/>
                </a:lnTo>
                <a:cubicBezTo>
                  <a:pt x="1409164" y="1603350"/>
                  <a:pt x="1407958" y="1601925"/>
                  <a:pt x="1407958" y="1601925"/>
                </a:cubicBezTo>
                <a:lnTo>
                  <a:pt x="1400835" y="1599514"/>
                </a:lnTo>
                <a:lnTo>
                  <a:pt x="1395466" y="1594802"/>
                </a:lnTo>
                <a:lnTo>
                  <a:pt x="1391959" y="1593925"/>
                </a:lnTo>
                <a:lnTo>
                  <a:pt x="1390534" y="1589980"/>
                </a:lnTo>
                <a:lnTo>
                  <a:pt x="1392616" y="1584062"/>
                </a:lnTo>
                <a:lnTo>
                  <a:pt x="1389986" y="1582857"/>
                </a:lnTo>
                <a:lnTo>
                  <a:pt x="1385274" y="1585487"/>
                </a:lnTo>
                <a:lnTo>
                  <a:pt x="1382863" y="1589651"/>
                </a:lnTo>
                <a:lnTo>
                  <a:pt x="1377713" y="1591185"/>
                </a:lnTo>
                <a:lnTo>
                  <a:pt x="1366315" y="1591953"/>
                </a:lnTo>
                <a:lnTo>
                  <a:pt x="1362480" y="1594035"/>
                </a:lnTo>
                <a:lnTo>
                  <a:pt x="1361165" y="1596226"/>
                </a:lnTo>
                <a:lnTo>
                  <a:pt x="1357549" y="1594473"/>
                </a:lnTo>
                <a:lnTo>
                  <a:pt x="1352727" y="1592500"/>
                </a:lnTo>
                <a:lnTo>
                  <a:pt x="1350535" y="1592500"/>
                </a:lnTo>
                <a:cubicBezTo>
                  <a:pt x="1350535" y="1592500"/>
                  <a:pt x="1349439" y="1591405"/>
                  <a:pt x="1349439" y="1591405"/>
                </a:cubicBezTo>
                <a:lnTo>
                  <a:pt x="1347138" y="1589103"/>
                </a:lnTo>
                <a:lnTo>
                  <a:pt x="1345823" y="1585925"/>
                </a:lnTo>
                <a:lnTo>
                  <a:pt x="1345823" y="1582090"/>
                </a:lnTo>
                <a:cubicBezTo>
                  <a:pt x="1345823" y="1582090"/>
                  <a:pt x="1346590" y="1579789"/>
                  <a:pt x="1346590" y="1579789"/>
                </a:cubicBezTo>
                <a:lnTo>
                  <a:pt x="1346371" y="1577049"/>
                </a:lnTo>
                <a:lnTo>
                  <a:pt x="1342865" y="1575405"/>
                </a:lnTo>
                <a:lnTo>
                  <a:pt x="1341111" y="1575405"/>
                </a:lnTo>
                <a:lnTo>
                  <a:pt x="1335522" y="1571789"/>
                </a:lnTo>
                <a:lnTo>
                  <a:pt x="1330481" y="1570364"/>
                </a:lnTo>
                <a:lnTo>
                  <a:pt x="1328180" y="1570145"/>
                </a:lnTo>
                <a:lnTo>
                  <a:pt x="1325660" y="1564556"/>
                </a:lnTo>
                <a:lnTo>
                  <a:pt x="1321714" y="1557543"/>
                </a:lnTo>
                <a:lnTo>
                  <a:pt x="1314591" y="1552282"/>
                </a:lnTo>
                <a:lnTo>
                  <a:pt x="1307358" y="1550420"/>
                </a:lnTo>
                <a:lnTo>
                  <a:pt x="1298811" y="1550420"/>
                </a:lnTo>
                <a:lnTo>
                  <a:pt x="1290811" y="1551515"/>
                </a:lnTo>
                <a:lnTo>
                  <a:pt x="1289935" y="1554036"/>
                </a:lnTo>
                <a:lnTo>
                  <a:pt x="1291469" y="1556556"/>
                </a:lnTo>
                <a:lnTo>
                  <a:pt x="1290263" y="1558748"/>
                </a:lnTo>
                <a:lnTo>
                  <a:pt x="1285551" y="1560611"/>
                </a:lnTo>
                <a:lnTo>
                  <a:pt x="1281496" y="1559734"/>
                </a:lnTo>
                <a:lnTo>
                  <a:pt x="1276346" y="1562036"/>
                </a:lnTo>
                <a:lnTo>
                  <a:pt x="1270209" y="1558638"/>
                </a:lnTo>
                <a:lnTo>
                  <a:pt x="1266155" y="1559296"/>
                </a:lnTo>
                <a:lnTo>
                  <a:pt x="1262866" y="1561488"/>
                </a:lnTo>
                <a:lnTo>
                  <a:pt x="1258593" y="1561488"/>
                </a:lnTo>
                <a:cubicBezTo>
                  <a:pt x="1258593" y="1561488"/>
                  <a:pt x="1255086" y="1557871"/>
                  <a:pt x="1255086" y="1557871"/>
                </a:cubicBezTo>
                <a:lnTo>
                  <a:pt x="1249607" y="1556447"/>
                </a:lnTo>
                <a:lnTo>
                  <a:pt x="1249168" y="1553159"/>
                </a:lnTo>
                <a:lnTo>
                  <a:pt x="1249826" y="1549872"/>
                </a:lnTo>
                <a:lnTo>
                  <a:pt x="1242922" y="1546584"/>
                </a:lnTo>
                <a:lnTo>
                  <a:pt x="1239196" y="1548447"/>
                </a:lnTo>
                <a:lnTo>
                  <a:pt x="1239416" y="1553707"/>
                </a:lnTo>
                <a:lnTo>
                  <a:pt x="1240621" y="1554803"/>
                </a:lnTo>
                <a:lnTo>
                  <a:pt x="1239634" y="1557652"/>
                </a:lnTo>
                <a:lnTo>
                  <a:pt x="1235689" y="1560173"/>
                </a:lnTo>
                <a:lnTo>
                  <a:pt x="1229772" y="1561159"/>
                </a:lnTo>
                <a:lnTo>
                  <a:pt x="1170705" y="1487189"/>
                </a:lnTo>
                <a:lnTo>
                  <a:pt x="1127419" y="1454642"/>
                </a:lnTo>
                <a:lnTo>
                  <a:pt x="1125556" y="1451025"/>
                </a:lnTo>
                <a:lnTo>
                  <a:pt x="1129391" y="1450039"/>
                </a:lnTo>
                <a:lnTo>
                  <a:pt x="1133446" y="1445656"/>
                </a:lnTo>
                <a:lnTo>
                  <a:pt x="1133665" y="1441382"/>
                </a:lnTo>
                <a:lnTo>
                  <a:pt x="1130925" y="1439738"/>
                </a:lnTo>
                <a:lnTo>
                  <a:pt x="1124789" y="1441710"/>
                </a:lnTo>
                <a:lnTo>
                  <a:pt x="1119638" y="1443135"/>
                </a:lnTo>
                <a:lnTo>
                  <a:pt x="1115912" y="1446971"/>
                </a:lnTo>
                <a:lnTo>
                  <a:pt x="1112077" y="1448395"/>
                </a:lnTo>
                <a:lnTo>
                  <a:pt x="1106707" y="1453655"/>
                </a:lnTo>
                <a:lnTo>
                  <a:pt x="1106269" y="1457272"/>
                </a:lnTo>
                <a:lnTo>
                  <a:pt x="1102652" y="1460231"/>
                </a:lnTo>
                <a:lnTo>
                  <a:pt x="1100680" y="1464395"/>
                </a:lnTo>
                <a:lnTo>
                  <a:pt x="1096187" y="1467463"/>
                </a:lnTo>
                <a:lnTo>
                  <a:pt x="1089173" y="1468449"/>
                </a:lnTo>
                <a:lnTo>
                  <a:pt x="1084680" y="1470093"/>
                </a:lnTo>
                <a:lnTo>
                  <a:pt x="1085666" y="1475572"/>
                </a:lnTo>
                <a:lnTo>
                  <a:pt x="1082708" y="1477655"/>
                </a:lnTo>
                <a:lnTo>
                  <a:pt x="1080406" y="1476120"/>
                </a:lnTo>
                <a:lnTo>
                  <a:pt x="1070763" y="1473819"/>
                </a:lnTo>
                <a:lnTo>
                  <a:pt x="1065284" y="1475244"/>
                </a:lnTo>
                <a:lnTo>
                  <a:pt x="1062544" y="1478641"/>
                </a:lnTo>
                <a:lnTo>
                  <a:pt x="1059256" y="1478860"/>
                </a:lnTo>
                <a:lnTo>
                  <a:pt x="1056078" y="1474586"/>
                </a:lnTo>
                <a:lnTo>
                  <a:pt x="1056078" y="1468340"/>
                </a:lnTo>
                <a:cubicBezTo>
                  <a:pt x="1056078" y="1468340"/>
                  <a:pt x="1059147" y="1465710"/>
                  <a:pt x="1059147" y="1465710"/>
                </a:cubicBezTo>
                <a:lnTo>
                  <a:pt x="1061119" y="1460998"/>
                </a:lnTo>
                <a:lnTo>
                  <a:pt x="1058380" y="1459463"/>
                </a:lnTo>
                <a:lnTo>
                  <a:pt x="1054763" y="1462422"/>
                </a:lnTo>
                <a:lnTo>
                  <a:pt x="1051585" y="1462422"/>
                </a:lnTo>
                <a:lnTo>
                  <a:pt x="1042599" y="1458039"/>
                </a:lnTo>
                <a:lnTo>
                  <a:pt x="1037339" y="1459135"/>
                </a:lnTo>
                <a:lnTo>
                  <a:pt x="1038654" y="1461874"/>
                </a:lnTo>
                <a:lnTo>
                  <a:pt x="1041394" y="1463080"/>
                </a:lnTo>
                <a:lnTo>
                  <a:pt x="1037887" y="1466806"/>
                </a:lnTo>
                <a:lnTo>
                  <a:pt x="1035038" y="1467025"/>
                </a:lnTo>
                <a:lnTo>
                  <a:pt x="1031860" y="1460998"/>
                </a:lnTo>
                <a:lnTo>
                  <a:pt x="1030874" y="1453217"/>
                </a:lnTo>
                <a:lnTo>
                  <a:pt x="1022655" y="1447190"/>
                </a:lnTo>
                <a:lnTo>
                  <a:pt x="1021121" y="1448286"/>
                </a:lnTo>
                <a:lnTo>
                  <a:pt x="1022983" y="1453107"/>
                </a:lnTo>
                <a:lnTo>
                  <a:pt x="1022436" y="1456833"/>
                </a:lnTo>
                <a:lnTo>
                  <a:pt x="1019477" y="1456833"/>
                </a:lnTo>
                <a:lnTo>
                  <a:pt x="1017942" y="1452012"/>
                </a:lnTo>
                <a:lnTo>
                  <a:pt x="1014874" y="1453327"/>
                </a:lnTo>
                <a:lnTo>
                  <a:pt x="1013997" y="1457929"/>
                </a:lnTo>
                <a:lnTo>
                  <a:pt x="1011258" y="1458916"/>
                </a:lnTo>
                <a:lnTo>
                  <a:pt x="1007532" y="1455847"/>
                </a:lnTo>
                <a:lnTo>
                  <a:pt x="1002272" y="1459025"/>
                </a:lnTo>
                <a:lnTo>
                  <a:pt x="999422" y="1456943"/>
                </a:lnTo>
                <a:lnTo>
                  <a:pt x="997231" y="1452450"/>
                </a:lnTo>
                <a:lnTo>
                  <a:pt x="1000956" y="1451354"/>
                </a:lnTo>
                <a:lnTo>
                  <a:pt x="1001176" y="1449491"/>
                </a:lnTo>
                <a:lnTo>
                  <a:pt x="1000190" y="1444998"/>
                </a:lnTo>
                <a:lnTo>
                  <a:pt x="1001395" y="1440834"/>
                </a:lnTo>
                <a:lnTo>
                  <a:pt x="1000847" y="1438094"/>
                </a:lnTo>
                <a:lnTo>
                  <a:pt x="997669" y="1436341"/>
                </a:lnTo>
                <a:lnTo>
                  <a:pt x="994382" y="1432177"/>
                </a:lnTo>
                <a:lnTo>
                  <a:pt x="992628" y="1427245"/>
                </a:lnTo>
                <a:lnTo>
                  <a:pt x="990765" y="1425711"/>
                </a:lnTo>
                <a:lnTo>
                  <a:pt x="988793" y="1419793"/>
                </a:lnTo>
                <a:lnTo>
                  <a:pt x="983861" y="1419355"/>
                </a:lnTo>
                <a:lnTo>
                  <a:pt x="978601" y="1421656"/>
                </a:lnTo>
                <a:lnTo>
                  <a:pt x="972903" y="1421656"/>
                </a:lnTo>
                <a:cubicBezTo>
                  <a:pt x="972903" y="1421656"/>
                  <a:pt x="967095" y="1417821"/>
                  <a:pt x="967095" y="1417821"/>
                </a:cubicBezTo>
                <a:lnTo>
                  <a:pt x="960520" y="1418478"/>
                </a:lnTo>
                <a:lnTo>
                  <a:pt x="954602" y="1416067"/>
                </a:lnTo>
                <a:lnTo>
                  <a:pt x="950985" y="1417273"/>
                </a:lnTo>
                <a:lnTo>
                  <a:pt x="948027" y="1416725"/>
                </a:lnTo>
                <a:lnTo>
                  <a:pt x="943643" y="1419136"/>
                </a:lnTo>
                <a:lnTo>
                  <a:pt x="942328" y="1423848"/>
                </a:lnTo>
                <a:lnTo>
                  <a:pt x="935863" y="1424177"/>
                </a:lnTo>
                <a:lnTo>
                  <a:pt x="933233" y="1425601"/>
                </a:lnTo>
                <a:lnTo>
                  <a:pt x="935534" y="1429218"/>
                </a:lnTo>
                <a:lnTo>
                  <a:pt x="935753" y="1432724"/>
                </a:lnTo>
                <a:lnTo>
                  <a:pt x="929397" y="1434149"/>
                </a:lnTo>
                <a:lnTo>
                  <a:pt x="926219" y="1433272"/>
                </a:lnTo>
                <a:lnTo>
                  <a:pt x="922931" y="1437656"/>
                </a:lnTo>
                <a:lnTo>
                  <a:pt x="917233" y="1438752"/>
                </a:lnTo>
                <a:lnTo>
                  <a:pt x="914932" y="1440286"/>
                </a:lnTo>
                <a:lnTo>
                  <a:pt x="912630" y="1440286"/>
                </a:lnTo>
                <a:lnTo>
                  <a:pt x="902439" y="1447190"/>
                </a:lnTo>
                <a:lnTo>
                  <a:pt x="897069" y="1448943"/>
                </a:lnTo>
                <a:lnTo>
                  <a:pt x="892576" y="1451573"/>
                </a:lnTo>
                <a:lnTo>
                  <a:pt x="889070" y="1450916"/>
                </a:lnTo>
                <a:lnTo>
                  <a:pt x="886440" y="1448505"/>
                </a:lnTo>
                <a:lnTo>
                  <a:pt x="883371" y="1451135"/>
                </a:lnTo>
                <a:lnTo>
                  <a:pt x="882714" y="1454313"/>
                </a:lnTo>
                <a:lnTo>
                  <a:pt x="877563" y="1454313"/>
                </a:lnTo>
                <a:lnTo>
                  <a:pt x="874823" y="1456724"/>
                </a:lnTo>
                <a:lnTo>
                  <a:pt x="875043" y="1461765"/>
                </a:lnTo>
                <a:lnTo>
                  <a:pt x="873180" y="1463518"/>
                </a:lnTo>
                <a:lnTo>
                  <a:pt x="869892" y="1462093"/>
                </a:lnTo>
                <a:lnTo>
                  <a:pt x="866385" y="1462422"/>
                </a:lnTo>
                <a:lnTo>
                  <a:pt x="862550" y="1465052"/>
                </a:lnTo>
                <a:lnTo>
                  <a:pt x="856632" y="1465271"/>
                </a:lnTo>
                <a:lnTo>
                  <a:pt x="850167" y="1469216"/>
                </a:lnTo>
                <a:lnTo>
                  <a:pt x="848961" y="1471299"/>
                </a:lnTo>
                <a:lnTo>
                  <a:pt x="842605" y="1471847"/>
                </a:lnTo>
                <a:lnTo>
                  <a:pt x="836578" y="1474805"/>
                </a:lnTo>
                <a:lnTo>
                  <a:pt x="830989" y="1475353"/>
                </a:lnTo>
                <a:lnTo>
                  <a:pt x="822661" y="1477983"/>
                </a:lnTo>
                <a:lnTo>
                  <a:pt x="822113" y="1481490"/>
                </a:lnTo>
                <a:lnTo>
                  <a:pt x="819811" y="1484668"/>
                </a:lnTo>
                <a:lnTo>
                  <a:pt x="817072" y="1480285"/>
                </a:lnTo>
                <a:lnTo>
                  <a:pt x="812688" y="1480066"/>
                </a:lnTo>
                <a:lnTo>
                  <a:pt x="808524" y="1482696"/>
                </a:lnTo>
                <a:lnTo>
                  <a:pt x="808524" y="1485654"/>
                </a:lnTo>
                <a:lnTo>
                  <a:pt x="806661" y="1488065"/>
                </a:lnTo>
                <a:lnTo>
                  <a:pt x="802278" y="1484887"/>
                </a:lnTo>
                <a:lnTo>
                  <a:pt x="796689" y="1485545"/>
                </a:lnTo>
                <a:lnTo>
                  <a:pt x="795154" y="1482915"/>
                </a:lnTo>
                <a:lnTo>
                  <a:pt x="791648" y="1482696"/>
                </a:lnTo>
                <a:lnTo>
                  <a:pt x="789237" y="1485654"/>
                </a:lnTo>
                <a:lnTo>
                  <a:pt x="784086" y="1485983"/>
                </a:lnTo>
                <a:lnTo>
                  <a:pt x="782333" y="1487517"/>
                </a:lnTo>
                <a:lnTo>
                  <a:pt x="784963" y="1493216"/>
                </a:lnTo>
                <a:lnTo>
                  <a:pt x="782662" y="1495627"/>
                </a:lnTo>
                <a:lnTo>
                  <a:pt x="786935" y="1496832"/>
                </a:lnTo>
                <a:lnTo>
                  <a:pt x="792963" y="1495955"/>
                </a:lnTo>
                <a:lnTo>
                  <a:pt x="794826" y="1501106"/>
                </a:lnTo>
                <a:lnTo>
                  <a:pt x="788360" y="1501325"/>
                </a:lnTo>
                <a:lnTo>
                  <a:pt x="786278" y="1503188"/>
                </a:lnTo>
                <a:lnTo>
                  <a:pt x="786826" y="1506366"/>
                </a:lnTo>
                <a:lnTo>
                  <a:pt x="792853" y="1506585"/>
                </a:lnTo>
                <a:lnTo>
                  <a:pt x="797675" y="1508667"/>
                </a:lnTo>
                <a:lnTo>
                  <a:pt x="800634" y="1506366"/>
                </a:lnTo>
                <a:lnTo>
                  <a:pt x="804469" y="1506147"/>
                </a:lnTo>
                <a:lnTo>
                  <a:pt x="808305" y="1509982"/>
                </a:lnTo>
                <a:lnTo>
                  <a:pt x="813017" y="1511407"/>
                </a:lnTo>
                <a:lnTo>
                  <a:pt x="812798" y="1516229"/>
                </a:lnTo>
                <a:lnTo>
                  <a:pt x="810058" y="1518092"/>
                </a:lnTo>
                <a:lnTo>
                  <a:pt x="806113" y="1516667"/>
                </a:lnTo>
                <a:lnTo>
                  <a:pt x="796031" y="1517763"/>
                </a:lnTo>
                <a:lnTo>
                  <a:pt x="790442" y="1522804"/>
                </a:lnTo>
                <a:lnTo>
                  <a:pt x="785073" y="1530585"/>
                </a:lnTo>
                <a:lnTo>
                  <a:pt x="785401" y="1535845"/>
                </a:lnTo>
                <a:lnTo>
                  <a:pt x="789018" y="1536393"/>
                </a:lnTo>
                <a:lnTo>
                  <a:pt x="790223" y="1541981"/>
                </a:lnTo>
                <a:lnTo>
                  <a:pt x="786607" y="1546365"/>
                </a:lnTo>
                <a:lnTo>
                  <a:pt x="785730" y="1551406"/>
                </a:lnTo>
                <a:lnTo>
                  <a:pt x="781347" y="1551954"/>
                </a:lnTo>
                <a:lnTo>
                  <a:pt x="780689" y="1554365"/>
                </a:lnTo>
                <a:lnTo>
                  <a:pt x="782223" y="1557324"/>
                </a:lnTo>
                <a:lnTo>
                  <a:pt x="782552" y="1560392"/>
                </a:lnTo>
                <a:lnTo>
                  <a:pt x="788251" y="1560392"/>
                </a:lnTo>
                <a:lnTo>
                  <a:pt x="791538" y="1563570"/>
                </a:lnTo>
                <a:lnTo>
                  <a:pt x="796908" y="1564775"/>
                </a:lnTo>
                <a:lnTo>
                  <a:pt x="797785" y="1567405"/>
                </a:lnTo>
                <a:lnTo>
                  <a:pt x="802278" y="1571022"/>
                </a:lnTo>
                <a:lnTo>
                  <a:pt x="809401" y="1571241"/>
                </a:lnTo>
                <a:lnTo>
                  <a:pt x="811702" y="1572994"/>
                </a:lnTo>
                <a:lnTo>
                  <a:pt x="812908" y="1591953"/>
                </a:lnTo>
                <a:lnTo>
                  <a:pt x="810606" y="1595898"/>
                </a:lnTo>
                <a:lnTo>
                  <a:pt x="802497" y="1598637"/>
                </a:lnTo>
                <a:lnTo>
                  <a:pt x="795703" y="1597980"/>
                </a:lnTo>
                <a:lnTo>
                  <a:pt x="788251" y="1593487"/>
                </a:lnTo>
                <a:lnTo>
                  <a:pt x="785840" y="1595788"/>
                </a:lnTo>
                <a:lnTo>
                  <a:pt x="785511" y="1600500"/>
                </a:lnTo>
                <a:lnTo>
                  <a:pt x="783100" y="1605541"/>
                </a:lnTo>
                <a:lnTo>
                  <a:pt x="777730" y="1606527"/>
                </a:lnTo>
                <a:lnTo>
                  <a:pt x="769183" y="1601815"/>
                </a:lnTo>
                <a:lnTo>
                  <a:pt x="761950" y="1602144"/>
                </a:lnTo>
                <a:lnTo>
                  <a:pt x="758662" y="1600281"/>
                </a:lnTo>
                <a:lnTo>
                  <a:pt x="756580" y="1601706"/>
                </a:lnTo>
                <a:lnTo>
                  <a:pt x="752197" y="1600281"/>
                </a:lnTo>
                <a:lnTo>
                  <a:pt x="747485" y="1594692"/>
                </a:lnTo>
                <a:lnTo>
                  <a:pt x="751101" y="1592829"/>
                </a:lnTo>
                <a:lnTo>
                  <a:pt x="752635" y="1589542"/>
                </a:lnTo>
                <a:lnTo>
                  <a:pt x="749129" y="1587788"/>
                </a:lnTo>
                <a:lnTo>
                  <a:pt x="743430" y="1584720"/>
                </a:lnTo>
                <a:lnTo>
                  <a:pt x="740800" y="1588008"/>
                </a:lnTo>
                <a:lnTo>
                  <a:pt x="735430" y="1587460"/>
                </a:lnTo>
                <a:lnTo>
                  <a:pt x="731595" y="1588665"/>
                </a:lnTo>
                <a:lnTo>
                  <a:pt x="732471" y="1594583"/>
                </a:lnTo>
                <a:lnTo>
                  <a:pt x="725677" y="1595240"/>
                </a:lnTo>
                <a:lnTo>
                  <a:pt x="724252" y="1592610"/>
                </a:lnTo>
                <a:lnTo>
                  <a:pt x="717349" y="1586144"/>
                </a:lnTo>
                <a:lnTo>
                  <a:pt x="711760" y="1587021"/>
                </a:lnTo>
                <a:lnTo>
                  <a:pt x="709678" y="1590966"/>
                </a:lnTo>
                <a:lnTo>
                  <a:pt x="706938" y="1587350"/>
                </a:lnTo>
                <a:lnTo>
                  <a:pt x="703102" y="1588555"/>
                </a:lnTo>
                <a:lnTo>
                  <a:pt x="702774" y="1593048"/>
                </a:lnTo>
                <a:lnTo>
                  <a:pt x="697733" y="1593596"/>
                </a:lnTo>
                <a:lnTo>
                  <a:pt x="697185" y="1602582"/>
                </a:lnTo>
                <a:lnTo>
                  <a:pt x="691267" y="1607075"/>
                </a:lnTo>
                <a:lnTo>
                  <a:pt x="687432" y="1605541"/>
                </a:lnTo>
                <a:lnTo>
                  <a:pt x="684692" y="1601048"/>
                </a:lnTo>
                <a:lnTo>
                  <a:pt x="675487" y="1599624"/>
                </a:lnTo>
                <a:lnTo>
                  <a:pt x="672199" y="1594911"/>
                </a:lnTo>
                <a:lnTo>
                  <a:pt x="667487" y="1597651"/>
                </a:lnTo>
                <a:lnTo>
                  <a:pt x="668035" y="1603678"/>
                </a:lnTo>
                <a:lnTo>
                  <a:pt x="664857" y="1608391"/>
                </a:lnTo>
                <a:lnTo>
                  <a:pt x="662117" y="1607514"/>
                </a:lnTo>
                <a:lnTo>
                  <a:pt x="661789" y="1601925"/>
                </a:lnTo>
                <a:lnTo>
                  <a:pt x="659926" y="1598637"/>
                </a:lnTo>
                <a:lnTo>
                  <a:pt x="656090" y="1598308"/>
                </a:lnTo>
                <a:lnTo>
                  <a:pt x="649296" y="1593268"/>
                </a:lnTo>
                <a:lnTo>
                  <a:pt x="645461" y="1588227"/>
                </a:lnTo>
                <a:lnTo>
                  <a:pt x="640310" y="1588227"/>
                </a:lnTo>
                <a:lnTo>
                  <a:pt x="635488" y="1581980"/>
                </a:lnTo>
                <a:lnTo>
                  <a:pt x="632749" y="1581761"/>
                </a:lnTo>
                <a:lnTo>
                  <a:pt x="630338" y="1578145"/>
                </a:lnTo>
                <a:lnTo>
                  <a:pt x="626392" y="1577926"/>
                </a:lnTo>
                <a:lnTo>
                  <a:pt x="617735" y="1580665"/>
                </a:lnTo>
                <a:lnTo>
                  <a:pt x="612365" y="1577049"/>
                </a:lnTo>
                <a:lnTo>
                  <a:pt x="609735" y="1570583"/>
                </a:lnTo>
                <a:lnTo>
                  <a:pt x="605352" y="1570803"/>
                </a:lnTo>
                <a:lnTo>
                  <a:pt x="600311" y="1574309"/>
                </a:lnTo>
                <a:lnTo>
                  <a:pt x="595599" y="1574857"/>
                </a:lnTo>
                <a:lnTo>
                  <a:pt x="594941" y="1577816"/>
                </a:lnTo>
                <a:lnTo>
                  <a:pt x="591873" y="1581104"/>
                </a:lnTo>
                <a:lnTo>
                  <a:pt x="591654" y="1576939"/>
                </a:lnTo>
                <a:lnTo>
                  <a:pt x="588366" y="1579021"/>
                </a:lnTo>
                <a:lnTo>
                  <a:pt x="587161" y="1582638"/>
                </a:lnTo>
                <a:lnTo>
                  <a:pt x="582668" y="1585268"/>
                </a:lnTo>
                <a:lnTo>
                  <a:pt x="580257" y="1582857"/>
                </a:lnTo>
                <a:lnTo>
                  <a:pt x="583544" y="1578912"/>
                </a:lnTo>
                <a:lnTo>
                  <a:pt x="584202" y="1575844"/>
                </a:lnTo>
                <a:lnTo>
                  <a:pt x="578503" y="1573433"/>
                </a:lnTo>
                <a:lnTo>
                  <a:pt x="571380" y="1569268"/>
                </a:lnTo>
                <a:lnTo>
                  <a:pt x="570175" y="1572446"/>
                </a:lnTo>
                <a:lnTo>
                  <a:pt x="571380" y="1576830"/>
                </a:lnTo>
                <a:lnTo>
                  <a:pt x="570723" y="1581213"/>
                </a:lnTo>
                <a:lnTo>
                  <a:pt x="565682" y="1579789"/>
                </a:lnTo>
                <a:lnTo>
                  <a:pt x="562066" y="1582528"/>
                </a:lnTo>
                <a:lnTo>
                  <a:pt x="559764" y="1588994"/>
                </a:lnTo>
                <a:lnTo>
                  <a:pt x="556477" y="1589213"/>
                </a:lnTo>
                <a:lnTo>
                  <a:pt x="549354" y="1593706"/>
                </a:lnTo>
                <a:lnTo>
                  <a:pt x="547820" y="1599295"/>
                </a:lnTo>
                <a:lnTo>
                  <a:pt x="551326" y="1603678"/>
                </a:lnTo>
                <a:lnTo>
                  <a:pt x="551326" y="1609377"/>
                </a:lnTo>
                <a:lnTo>
                  <a:pt x="543546" y="1609377"/>
                </a:lnTo>
                <a:lnTo>
                  <a:pt x="536094" y="1610253"/>
                </a:lnTo>
                <a:lnTo>
                  <a:pt x="541683" y="1629540"/>
                </a:lnTo>
                <a:lnTo>
                  <a:pt x="538724" y="1631951"/>
                </a:lnTo>
                <a:lnTo>
                  <a:pt x="539601" y="1639184"/>
                </a:lnTo>
                <a:lnTo>
                  <a:pt x="532149" y="1639842"/>
                </a:lnTo>
                <a:lnTo>
                  <a:pt x="524916" y="1635349"/>
                </a:lnTo>
                <a:lnTo>
                  <a:pt x="523382" y="1630965"/>
                </a:lnTo>
                <a:lnTo>
                  <a:pt x="510560" y="1619349"/>
                </a:lnTo>
                <a:lnTo>
                  <a:pt x="507054" y="1623842"/>
                </a:lnTo>
                <a:lnTo>
                  <a:pt x="507054" y="1629869"/>
                </a:lnTo>
                <a:lnTo>
                  <a:pt x="500697" y="1637869"/>
                </a:lnTo>
                <a:lnTo>
                  <a:pt x="495985" y="1640170"/>
                </a:lnTo>
                <a:lnTo>
                  <a:pt x="497191" y="1652006"/>
                </a:lnTo>
                <a:lnTo>
                  <a:pt x="500807" y="1655622"/>
                </a:lnTo>
                <a:lnTo>
                  <a:pt x="498725" y="1670526"/>
                </a:lnTo>
                <a:lnTo>
                  <a:pt x="495109" y="1678854"/>
                </a:lnTo>
                <a:lnTo>
                  <a:pt x="504971" y="1682690"/>
                </a:lnTo>
                <a:lnTo>
                  <a:pt x="509136" y="1689484"/>
                </a:lnTo>
                <a:lnTo>
                  <a:pt x="507601" y="1693100"/>
                </a:lnTo>
                <a:lnTo>
                  <a:pt x="515382" y="1699675"/>
                </a:lnTo>
                <a:lnTo>
                  <a:pt x="517245" y="1696059"/>
                </a:lnTo>
                <a:lnTo>
                  <a:pt x="532806" y="1700443"/>
                </a:lnTo>
                <a:lnTo>
                  <a:pt x="543874" y="1710853"/>
                </a:lnTo>
                <a:lnTo>
                  <a:pt x="553628" y="1727181"/>
                </a:lnTo>
                <a:lnTo>
                  <a:pt x="544422" y="1727181"/>
                </a:lnTo>
                <a:lnTo>
                  <a:pt x="543874" y="1731127"/>
                </a:lnTo>
                <a:lnTo>
                  <a:pt x="552751" y="1737044"/>
                </a:lnTo>
                <a:lnTo>
                  <a:pt x="558997" y="1734962"/>
                </a:lnTo>
                <a:lnTo>
                  <a:pt x="564915" y="1738798"/>
                </a:lnTo>
                <a:lnTo>
                  <a:pt x="564915" y="1738798"/>
                </a:lnTo>
                <a:cubicBezTo>
                  <a:pt x="564915" y="1738798"/>
                  <a:pt x="564696" y="1738798"/>
                  <a:pt x="564696" y="1738798"/>
                </a:cubicBezTo>
                <a:lnTo>
                  <a:pt x="564476" y="1740660"/>
                </a:lnTo>
                <a:lnTo>
                  <a:pt x="564257" y="1743181"/>
                </a:lnTo>
                <a:lnTo>
                  <a:pt x="560641" y="1743839"/>
                </a:lnTo>
                <a:lnTo>
                  <a:pt x="562723" y="1745701"/>
                </a:lnTo>
                <a:lnTo>
                  <a:pt x="562723" y="1748441"/>
                </a:lnTo>
                <a:cubicBezTo>
                  <a:pt x="562723" y="1748441"/>
                  <a:pt x="560202" y="1748660"/>
                  <a:pt x="560202" y="1748660"/>
                </a:cubicBezTo>
                <a:lnTo>
                  <a:pt x="562394" y="1750194"/>
                </a:lnTo>
                <a:lnTo>
                  <a:pt x="562394" y="1753044"/>
                </a:lnTo>
                <a:lnTo>
                  <a:pt x="558559" y="1752057"/>
                </a:lnTo>
                <a:lnTo>
                  <a:pt x="556805" y="1752715"/>
                </a:lnTo>
                <a:lnTo>
                  <a:pt x="552422" y="1751510"/>
                </a:lnTo>
                <a:lnTo>
                  <a:pt x="549244" y="1752167"/>
                </a:lnTo>
                <a:lnTo>
                  <a:pt x="556148" y="1756222"/>
                </a:lnTo>
                <a:lnTo>
                  <a:pt x="557134" y="1758961"/>
                </a:lnTo>
                <a:lnTo>
                  <a:pt x="555381" y="1760495"/>
                </a:lnTo>
                <a:lnTo>
                  <a:pt x="553079" y="1758194"/>
                </a:lnTo>
                <a:cubicBezTo>
                  <a:pt x="553079" y="1758194"/>
                  <a:pt x="549902" y="1759180"/>
                  <a:pt x="549354" y="1759180"/>
                </a:cubicBezTo>
                <a:cubicBezTo>
                  <a:pt x="548806" y="1759180"/>
                  <a:pt x="547162" y="1758194"/>
                  <a:pt x="547162" y="1758194"/>
                </a:cubicBezTo>
                <a:lnTo>
                  <a:pt x="544861" y="1758413"/>
                </a:lnTo>
                <a:lnTo>
                  <a:pt x="548367" y="1759728"/>
                </a:lnTo>
                <a:lnTo>
                  <a:pt x="549025" y="1761701"/>
                </a:lnTo>
                <a:lnTo>
                  <a:pt x="545737" y="1764112"/>
                </a:lnTo>
                <a:lnTo>
                  <a:pt x="542559" y="1764112"/>
                </a:lnTo>
                <a:lnTo>
                  <a:pt x="540258" y="1765975"/>
                </a:lnTo>
                <a:lnTo>
                  <a:pt x="538285" y="1764002"/>
                </a:lnTo>
                <a:lnTo>
                  <a:pt x="537299" y="1766742"/>
                </a:lnTo>
                <a:lnTo>
                  <a:pt x="535436" y="1767838"/>
                </a:lnTo>
                <a:lnTo>
                  <a:pt x="533135" y="1765975"/>
                </a:lnTo>
                <a:lnTo>
                  <a:pt x="530724" y="1765098"/>
                </a:lnTo>
                <a:lnTo>
                  <a:pt x="530505" y="1768166"/>
                </a:lnTo>
                <a:lnTo>
                  <a:pt x="528313" y="1772002"/>
                </a:lnTo>
                <a:lnTo>
                  <a:pt x="527327" y="1777372"/>
                </a:lnTo>
                <a:lnTo>
                  <a:pt x="524697" y="1779125"/>
                </a:lnTo>
                <a:lnTo>
                  <a:pt x="523163" y="1784166"/>
                </a:lnTo>
                <a:lnTo>
                  <a:pt x="521300" y="1788002"/>
                </a:lnTo>
                <a:lnTo>
                  <a:pt x="521300" y="1796878"/>
                </a:lnTo>
                <a:lnTo>
                  <a:pt x="518670" y="1798741"/>
                </a:lnTo>
                <a:lnTo>
                  <a:pt x="517135" y="1803124"/>
                </a:lnTo>
                <a:lnTo>
                  <a:pt x="519437" y="1811453"/>
                </a:lnTo>
                <a:lnTo>
                  <a:pt x="523382" y="1812001"/>
                </a:lnTo>
                <a:lnTo>
                  <a:pt x="526341" y="1811124"/>
                </a:lnTo>
                <a:lnTo>
                  <a:pt x="529409" y="1814960"/>
                </a:lnTo>
                <a:lnTo>
                  <a:pt x="533902" y="1816384"/>
                </a:lnTo>
                <a:lnTo>
                  <a:pt x="533902" y="1824384"/>
                </a:lnTo>
                <a:lnTo>
                  <a:pt x="539491" y="1827891"/>
                </a:lnTo>
                <a:lnTo>
                  <a:pt x="541902" y="1825589"/>
                </a:lnTo>
                <a:lnTo>
                  <a:pt x="544641" y="1825370"/>
                </a:lnTo>
                <a:lnTo>
                  <a:pt x="542778" y="1829315"/>
                </a:lnTo>
                <a:lnTo>
                  <a:pt x="541573" y="1833808"/>
                </a:lnTo>
                <a:lnTo>
                  <a:pt x="539162" y="1832712"/>
                </a:lnTo>
                <a:lnTo>
                  <a:pt x="538614" y="1836877"/>
                </a:lnTo>
                <a:lnTo>
                  <a:pt x="541902" y="1836877"/>
                </a:lnTo>
                <a:lnTo>
                  <a:pt x="542559" y="1839507"/>
                </a:lnTo>
                <a:lnTo>
                  <a:pt x="543984" y="1842794"/>
                </a:lnTo>
                <a:lnTo>
                  <a:pt x="544532" y="1849698"/>
                </a:lnTo>
                <a:lnTo>
                  <a:pt x="548148" y="1853863"/>
                </a:lnTo>
                <a:lnTo>
                  <a:pt x="549682" y="1860767"/>
                </a:lnTo>
                <a:lnTo>
                  <a:pt x="558668" y="1871835"/>
                </a:lnTo>
                <a:lnTo>
                  <a:pt x="571490" y="1882245"/>
                </a:lnTo>
                <a:lnTo>
                  <a:pt x="573682" y="1883779"/>
                </a:lnTo>
                <a:lnTo>
                  <a:pt x="573463" y="1884218"/>
                </a:lnTo>
                <a:lnTo>
                  <a:pt x="565353" y="1894081"/>
                </a:lnTo>
                <a:lnTo>
                  <a:pt x="558449" y="1897916"/>
                </a:lnTo>
                <a:lnTo>
                  <a:pt x="556367" y="1902080"/>
                </a:lnTo>
                <a:lnTo>
                  <a:pt x="545299" y="1900985"/>
                </a:lnTo>
                <a:lnTo>
                  <a:pt x="542121" y="1895067"/>
                </a:lnTo>
                <a:lnTo>
                  <a:pt x="531053" y="1886081"/>
                </a:lnTo>
                <a:lnTo>
                  <a:pt x="524149" y="1885423"/>
                </a:lnTo>
                <a:lnTo>
                  <a:pt x="521738" y="1894081"/>
                </a:lnTo>
                <a:lnTo>
                  <a:pt x="527985" y="1897916"/>
                </a:lnTo>
                <a:lnTo>
                  <a:pt x="531491" y="1902738"/>
                </a:lnTo>
                <a:lnTo>
                  <a:pt x="530066" y="1911395"/>
                </a:lnTo>
                <a:lnTo>
                  <a:pt x="521409" y="1906902"/>
                </a:lnTo>
                <a:lnTo>
                  <a:pt x="512423" y="1906573"/>
                </a:lnTo>
                <a:lnTo>
                  <a:pt x="498835" y="1898902"/>
                </a:lnTo>
                <a:lnTo>
                  <a:pt x="489849" y="1902409"/>
                </a:lnTo>
                <a:lnTo>
                  <a:pt x="489410" y="1906464"/>
                </a:lnTo>
                <a:lnTo>
                  <a:pt x="494013" y="1910738"/>
                </a:lnTo>
                <a:lnTo>
                  <a:pt x="488095" y="1905149"/>
                </a:lnTo>
                <a:lnTo>
                  <a:pt x="474507" y="1905478"/>
                </a:lnTo>
                <a:lnTo>
                  <a:pt x="471329" y="1904820"/>
                </a:lnTo>
                <a:lnTo>
                  <a:pt x="460589" y="1907231"/>
                </a:lnTo>
                <a:lnTo>
                  <a:pt x="453137" y="1909751"/>
                </a:lnTo>
                <a:lnTo>
                  <a:pt x="452699" y="1909313"/>
                </a:lnTo>
                <a:lnTo>
                  <a:pt x="448315" y="1908217"/>
                </a:lnTo>
                <a:lnTo>
                  <a:pt x="438234" y="1899669"/>
                </a:lnTo>
                <a:lnTo>
                  <a:pt x="434289" y="1898683"/>
                </a:lnTo>
                <a:lnTo>
                  <a:pt x="430782" y="1901642"/>
                </a:lnTo>
                <a:lnTo>
                  <a:pt x="427823" y="1902190"/>
                </a:lnTo>
                <a:lnTo>
                  <a:pt x="421577" y="1899779"/>
                </a:lnTo>
                <a:lnTo>
                  <a:pt x="419275" y="1902738"/>
                </a:lnTo>
                <a:lnTo>
                  <a:pt x="416536" y="1901861"/>
                </a:lnTo>
                <a:lnTo>
                  <a:pt x="415549" y="1897478"/>
                </a:lnTo>
                <a:lnTo>
                  <a:pt x="412591" y="1897149"/>
                </a:lnTo>
                <a:lnTo>
                  <a:pt x="412591" y="1897149"/>
                </a:lnTo>
                <a:cubicBezTo>
                  <a:pt x="412591" y="1897149"/>
                  <a:pt x="413248" y="1896053"/>
                  <a:pt x="413248" y="1896053"/>
                </a:cubicBezTo>
                <a:lnTo>
                  <a:pt x="412152" y="1891889"/>
                </a:lnTo>
                <a:lnTo>
                  <a:pt x="413796" y="1889149"/>
                </a:lnTo>
                <a:lnTo>
                  <a:pt x="409632" y="1881478"/>
                </a:lnTo>
                <a:lnTo>
                  <a:pt x="408317" y="1871506"/>
                </a:lnTo>
                <a:lnTo>
                  <a:pt x="405358" y="1867890"/>
                </a:lnTo>
                <a:lnTo>
                  <a:pt x="400317" y="1859890"/>
                </a:lnTo>
                <a:lnTo>
                  <a:pt x="394509" y="1859123"/>
                </a:lnTo>
                <a:lnTo>
                  <a:pt x="394180" y="1856054"/>
                </a:lnTo>
                <a:lnTo>
                  <a:pt x="387934" y="1850794"/>
                </a:lnTo>
                <a:lnTo>
                  <a:pt x="385413" y="1852438"/>
                </a:lnTo>
                <a:lnTo>
                  <a:pt x="383002" y="1851123"/>
                </a:lnTo>
                <a:lnTo>
                  <a:pt x="378290" y="1850356"/>
                </a:lnTo>
                <a:lnTo>
                  <a:pt x="374455" y="1844657"/>
                </a:lnTo>
                <a:lnTo>
                  <a:pt x="371934" y="1844657"/>
                </a:lnTo>
                <a:lnTo>
                  <a:pt x="367332" y="1842794"/>
                </a:lnTo>
                <a:lnTo>
                  <a:pt x="365907" y="1839507"/>
                </a:lnTo>
                <a:lnTo>
                  <a:pt x="362072" y="1839288"/>
                </a:lnTo>
                <a:lnTo>
                  <a:pt x="358236" y="1836000"/>
                </a:lnTo>
                <a:lnTo>
                  <a:pt x="356811" y="1833041"/>
                </a:lnTo>
                <a:lnTo>
                  <a:pt x="352428" y="1831617"/>
                </a:lnTo>
                <a:lnTo>
                  <a:pt x="349360" y="1825809"/>
                </a:lnTo>
                <a:lnTo>
                  <a:pt x="333908" y="1814521"/>
                </a:lnTo>
                <a:lnTo>
                  <a:pt x="327552" y="1812877"/>
                </a:lnTo>
                <a:lnTo>
                  <a:pt x="318237" y="1807289"/>
                </a:lnTo>
                <a:lnTo>
                  <a:pt x="309361" y="1808056"/>
                </a:lnTo>
                <a:lnTo>
                  <a:pt x="304101" y="1802576"/>
                </a:lnTo>
                <a:lnTo>
                  <a:pt x="303772" y="1798960"/>
                </a:lnTo>
                <a:lnTo>
                  <a:pt x="297197" y="1793481"/>
                </a:lnTo>
                <a:lnTo>
                  <a:pt x="294457" y="1793700"/>
                </a:lnTo>
                <a:lnTo>
                  <a:pt x="288868" y="1792933"/>
                </a:lnTo>
                <a:lnTo>
                  <a:pt x="292156" y="1790193"/>
                </a:lnTo>
                <a:lnTo>
                  <a:pt x="295772" y="1788549"/>
                </a:lnTo>
                <a:lnTo>
                  <a:pt x="293909" y="1785043"/>
                </a:lnTo>
                <a:lnTo>
                  <a:pt x="294128" y="1782851"/>
                </a:lnTo>
                <a:lnTo>
                  <a:pt x="299388" y="1784166"/>
                </a:lnTo>
                <a:lnTo>
                  <a:pt x="303224" y="1787125"/>
                </a:lnTo>
                <a:lnTo>
                  <a:pt x="304320" y="1786358"/>
                </a:lnTo>
                <a:lnTo>
                  <a:pt x="309032" y="1787125"/>
                </a:lnTo>
                <a:lnTo>
                  <a:pt x="310128" y="1780221"/>
                </a:lnTo>
                <a:lnTo>
                  <a:pt x="307717" y="1778577"/>
                </a:lnTo>
                <a:lnTo>
                  <a:pt x="307717" y="1773646"/>
                </a:lnTo>
                <a:lnTo>
                  <a:pt x="312758" y="1768495"/>
                </a:lnTo>
                <a:lnTo>
                  <a:pt x="312758" y="1766632"/>
                </a:lnTo>
                <a:lnTo>
                  <a:pt x="314730" y="1764769"/>
                </a:lnTo>
                <a:lnTo>
                  <a:pt x="318018" y="1765317"/>
                </a:lnTo>
                <a:lnTo>
                  <a:pt x="319991" y="1762358"/>
                </a:lnTo>
                <a:lnTo>
                  <a:pt x="323059" y="1761591"/>
                </a:lnTo>
                <a:lnTo>
                  <a:pt x="323059" y="1759619"/>
                </a:lnTo>
                <a:lnTo>
                  <a:pt x="318128" y="1758194"/>
                </a:lnTo>
                <a:lnTo>
                  <a:pt x="316813" y="1755674"/>
                </a:lnTo>
                <a:lnTo>
                  <a:pt x="314292" y="1757866"/>
                </a:lnTo>
                <a:lnTo>
                  <a:pt x="310785" y="1754359"/>
                </a:lnTo>
                <a:lnTo>
                  <a:pt x="307498" y="1747236"/>
                </a:lnTo>
                <a:lnTo>
                  <a:pt x="315717" y="1746140"/>
                </a:lnTo>
                <a:lnTo>
                  <a:pt x="321525" y="1747236"/>
                </a:lnTo>
                <a:lnTo>
                  <a:pt x="324593" y="1743729"/>
                </a:lnTo>
                <a:lnTo>
                  <a:pt x="321525" y="1743729"/>
                </a:lnTo>
                <a:lnTo>
                  <a:pt x="319114" y="1741318"/>
                </a:lnTo>
                <a:lnTo>
                  <a:pt x="324374" y="1737702"/>
                </a:lnTo>
                <a:lnTo>
                  <a:pt x="336976" y="1730907"/>
                </a:lnTo>
                <a:lnTo>
                  <a:pt x="338291" y="1727291"/>
                </a:lnTo>
                <a:lnTo>
                  <a:pt x="336867" y="1724771"/>
                </a:lnTo>
                <a:lnTo>
                  <a:pt x="330511" y="1725647"/>
                </a:lnTo>
                <a:lnTo>
                  <a:pt x="325251" y="1729264"/>
                </a:lnTo>
                <a:lnTo>
                  <a:pt x="320319" y="1728387"/>
                </a:lnTo>
                <a:lnTo>
                  <a:pt x="319333" y="1728716"/>
                </a:lnTo>
                <a:lnTo>
                  <a:pt x="319333" y="1728496"/>
                </a:lnTo>
                <a:cubicBezTo>
                  <a:pt x="319333" y="1728496"/>
                  <a:pt x="320648" y="1717647"/>
                  <a:pt x="320648" y="1717647"/>
                </a:cubicBezTo>
                <a:lnTo>
                  <a:pt x="323716" y="1716223"/>
                </a:lnTo>
                <a:lnTo>
                  <a:pt x="328867" y="1707894"/>
                </a:lnTo>
                <a:lnTo>
                  <a:pt x="340483" y="1707237"/>
                </a:lnTo>
                <a:lnTo>
                  <a:pt x="344866" y="1703949"/>
                </a:lnTo>
                <a:lnTo>
                  <a:pt x="343990" y="1697922"/>
                </a:lnTo>
                <a:lnTo>
                  <a:pt x="346949" y="1689046"/>
                </a:lnTo>
                <a:lnTo>
                  <a:pt x="345853" y="1682142"/>
                </a:lnTo>
                <a:lnTo>
                  <a:pt x="338949" y="1677320"/>
                </a:lnTo>
                <a:lnTo>
                  <a:pt x="340483" y="1666909"/>
                </a:lnTo>
                <a:lnTo>
                  <a:pt x="345524" y="1665813"/>
                </a:lnTo>
                <a:lnTo>
                  <a:pt x="349469" y="1660444"/>
                </a:lnTo>
                <a:lnTo>
                  <a:pt x="349250" y="1653978"/>
                </a:lnTo>
                <a:lnTo>
                  <a:pt x="345962" y="1652115"/>
                </a:lnTo>
                <a:lnTo>
                  <a:pt x="343880" y="1646526"/>
                </a:lnTo>
                <a:lnTo>
                  <a:pt x="340264" y="1650143"/>
                </a:lnTo>
                <a:lnTo>
                  <a:pt x="333031" y="1648718"/>
                </a:lnTo>
                <a:lnTo>
                  <a:pt x="326785" y="1644882"/>
                </a:lnTo>
                <a:lnTo>
                  <a:pt x="321634" y="1645759"/>
                </a:lnTo>
                <a:lnTo>
                  <a:pt x="317141" y="1643019"/>
                </a:lnTo>
                <a:lnTo>
                  <a:pt x="310785" y="1642800"/>
                </a:lnTo>
                <a:lnTo>
                  <a:pt x="302128" y="1640937"/>
                </a:lnTo>
                <a:lnTo>
                  <a:pt x="298841" y="1644225"/>
                </a:lnTo>
                <a:lnTo>
                  <a:pt x="296539" y="1639513"/>
                </a:lnTo>
                <a:lnTo>
                  <a:pt x="289087" y="1634801"/>
                </a:lnTo>
                <a:lnTo>
                  <a:pt x="283718" y="1622965"/>
                </a:lnTo>
                <a:lnTo>
                  <a:pt x="279882" y="1623513"/>
                </a:lnTo>
                <a:lnTo>
                  <a:pt x="271773" y="1629760"/>
                </a:lnTo>
                <a:lnTo>
                  <a:pt x="266513" y="1628664"/>
                </a:lnTo>
                <a:lnTo>
                  <a:pt x="260924" y="1630198"/>
                </a:lnTo>
                <a:lnTo>
                  <a:pt x="254129" y="1626582"/>
                </a:lnTo>
                <a:lnTo>
                  <a:pt x="249746" y="1631403"/>
                </a:lnTo>
                <a:lnTo>
                  <a:pt x="238788" y="1620774"/>
                </a:lnTo>
                <a:lnTo>
                  <a:pt x="236158" y="1612993"/>
                </a:lnTo>
                <a:lnTo>
                  <a:pt x="236158" y="1606418"/>
                </a:lnTo>
                <a:lnTo>
                  <a:pt x="231665" y="1605760"/>
                </a:lnTo>
                <a:lnTo>
                  <a:pt x="231007" y="1600719"/>
                </a:lnTo>
                <a:lnTo>
                  <a:pt x="226185" y="1596555"/>
                </a:lnTo>
                <a:lnTo>
                  <a:pt x="212816" y="1598418"/>
                </a:lnTo>
                <a:lnTo>
                  <a:pt x="206241" y="1589761"/>
                </a:lnTo>
                <a:lnTo>
                  <a:pt x="208980" y="1584391"/>
                </a:lnTo>
                <a:lnTo>
                  <a:pt x="203939" y="1580227"/>
                </a:lnTo>
                <a:lnTo>
                  <a:pt x="200323" y="1569159"/>
                </a:lnTo>
                <a:lnTo>
                  <a:pt x="194734" y="1568830"/>
                </a:lnTo>
                <a:lnTo>
                  <a:pt x="188707" y="1572117"/>
                </a:lnTo>
                <a:lnTo>
                  <a:pt x="176433" y="1572117"/>
                </a:lnTo>
                <a:lnTo>
                  <a:pt x="164488" y="1568172"/>
                </a:lnTo>
                <a:lnTo>
                  <a:pt x="160872" y="1571460"/>
                </a:lnTo>
                <a:lnTo>
                  <a:pt x="161420" y="1576501"/>
                </a:lnTo>
                <a:lnTo>
                  <a:pt x="155831" y="1577706"/>
                </a:lnTo>
                <a:lnTo>
                  <a:pt x="151995" y="1576830"/>
                </a:lnTo>
                <a:lnTo>
                  <a:pt x="151995" y="1570693"/>
                </a:lnTo>
                <a:lnTo>
                  <a:pt x="146407" y="1564447"/>
                </a:lnTo>
                <a:lnTo>
                  <a:pt x="147064" y="1557871"/>
                </a:lnTo>
                <a:lnTo>
                  <a:pt x="142242" y="1550200"/>
                </a:lnTo>
                <a:lnTo>
                  <a:pt x="141914" y="1544283"/>
                </a:lnTo>
                <a:lnTo>
                  <a:pt x="143996" y="1540447"/>
                </a:lnTo>
                <a:lnTo>
                  <a:pt x="149256" y="1545269"/>
                </a:lnTo>
                <a:lnTo>
                  <a:pt x="161749" y="1543516"/>
                </a:lnTo>
                <a:lnTo>
                  <a:pt x="166571" y="1535516"/>
                </a:lnTo>
                <a:lnTo>
                  <a:pt x="169310" y="1533105"/>
                </a:lnTo>
                <a:lnTo>
                  <a:pt x="163064" y="1528941"/>
                </a:lnTo>
                <a:lnTo>
                  <a:pt x="162406" y="1524448"/>
                </a:lnTo>
                <a:lnTo>
                  <a:pt x="153420" y="1516448"/>
                </a:lnTo>
                <a:lnTo>
                  <a:pt x="145421" y="1514366"/>
                </a:lnTo>
                <a:lnTo>
                  <a:pt x="143338" y="1506366"/>
                </a:lnTo>
                <a:lnTo>
                  <a:pt x="138517" y="1502859"/>
                </a:lnTo>
                <a:lnTo>
                  <a:pt x="132270" y="1494202"/>
                </a:lnTo>
                <a:lnTo>
                  <a:pt x="129530" y="1487627"/>
                </a:lnTo>
                <a:lnTo>
                  <a:pt x="123941" y="1481709"/>
                </a:lnTo>
                <a:lnTo>
                  <a:pt x="123941" y="1474367"/>
                </a:lnTo>
                <a:lnTo>
                  <a:pt x="119778" y="1469545"/>
                </a:lnTo>
                <a:lnTo>
                  <a:pt x="121531" y="1463299"/>
                </a:lnTo>
                <a:lnTo>
                  <a:pt x="120106" y="1457710"/>
                </a:lnTo>
                <a:lnTo>
                  <a:pt x="109695" y="1453875"/>
                </a:lnTo>
                <a:lnTo>
                  <a:pt x="106189" y="1453875"/>
                </a:lnTo>
                <a:lnTo>
                  <a:pt x="103449" y="1450368"/>
                </a:lnTo>
                <a:lnTo>
                  <a:pt x="96545" y="1452450"/>
                </a:lnTo>
                <a:lnTo>
                  <a:pt x="90299" y="1457272"/>
                </a:lnTo>
                <a:lnTo>
                  <a:pt x="85806" y="1449272"/>
                </a:lnTo>
                <a:lnTo>
                  <a:pt x="80546" y="1448614"/>
                </a:lnTo>
                <a:lnTo>
                  <a:pt x="74628" y="1451354"/>
                </a:lnTo>
                <a:lnTo>
                  <a:pt x="69806" y="1443683"/>
                </a:lnTo>
                <a:lnTo>
                  <a:pt x="64546" y="1446861"/>
                </a:lnTo>
                <a:lnTo>
                  <a:pt x="60382" y="1444121"/>
                </a:lnTo>
                <a:lnTo>
                  <a:pt x="58409" y="1444560"/>
                </a:lnTo>
                <a:lnTo>
                  <a:pt x="57533" y="1437765"/>
                </a:lnTo>
                <a:lnTo>
                  <a:pt x="54245" y="1433272"/>
                </a:lnTo>
                <a:lnTo>
                  <a:pt x="51615" y="1426369"/>
                </a:lnTo>
                <a:lnTo>
                  <a:pt x="50081" y="1424067"/>
                </a:lnTo>
                <a:lnTo>
                  <a:pt x="47012" y="1418150"/>
                </a:lnTo>
                <a:lnTo>
                  <a:pt x="47670" y="1414972"/>
                </a:lnTo>
                <a:lnTo>
                  <a:pt x="46245" y="1411026"/>
                </a:lnTo>
                <a:lnTo>
                  <a:pt x="44163" y="1409163"/>
                </a:lnTo>
                <a:lnTo>
                  <a:pt x="45149" y="1406862"/>
                </a:lnTo>
                <a:lnTo>
                  <a:pt x="44492" y="1402698"/>
                </a:lnTo>
                <a:lnTo>
                  <a:pt x="39670" y="1402040"/>
                </a:lnTo>
                <a:lnTo>
                  <a:pt x="43287" y="1396671"/>
                </a:lnTo>
                <a:lnTo>
                  <a:pt x="42629" y="1392178"/>
                </a:lnTo>
                <a:lnTo>
                  <a:pt x="46465" y="1388890"/>
                </a:lnTo>
                <a:lnTo>
                  <a:pt x="46465" y="1384068"/>
                </a:lnTo>
                <a:lnTo>
                  <a:pt x="35396" y="1363905"/>
                </a:lnTo>
                <a:lnTo>
                  <a:pt x="37150" y="1345823"/>
                </a:lnTo>
                <a:lnTo>
                  <a:pt x="39999" y="1343850"/>
                </a:lnTo>
                <a:lnTo>
                  <a:pt x="41643" y="1336947"/>
                </a:lnTo>
                <a:lnTo>
                  <a:pt x="45369" y="1332125"/>
                </a:lnTo>
                <a:lnTo>
                  <a:pt x="46026" y="1330591"/>
                </a:lnTo>
                <a:lnTo>
                  <a:pt x="45697" y="1329823"/>
                </a:lnTo>
                <a:lnTo>
                  <a:pt x="43506" y="1326097"/>
                </a:lnTo>
                <a:lnTo>
                  <a:pt x="43506" y="1325659"/>
                </a:lnTo>
                <a:cubicBezTo>
                  <a:pt x="43506" y="1325659"/>
                  <a:pt x="44930" y="1320399"/>
                  <a:pt x="44930" y="1320399"/>
                </a:cubicBezTo>
                <a:lnTo>
                  <a:pt x="42739" y="1316783"/>
                </a:lnTo>
                <a:lnTo>
                  <a:pt x="42739" y="1314043"/>
                </a:lnTo>
                <a:lnTo>
                  <a:pt x="44930" y="1313276"/>
                </a:lnTo>
                <a:lnTo>
                  <a:pt x="46903" y="1317331"/>
                </a:lnTo>
                <a:lnTo>
                  <a:pt x="51286" y="1315906"/>
                </a:lnTo>
                <a:lnTo>
                  <a:pt x="50958" y="1311194"/>
                </a:lnTo>
                <a:lnTo>
                  <a:pt x="53697" y="1309002"/>
                </a:lnTo>
                <a:lnTo>
                  <a:pt x="58409" y="1311961"/>
                </a:lnTo>
                <a:lnTo>
                  <a:pt x="64217" y="1307578"/>
                </a:lnTo>
                <a:lnTo>
                  <a:pt x="65532" y="1303413"/>
                </a:lnTo>
                <a:lnTo>
                  <a:pt x="68491" y="1302317"/>
                </a:lnTo>
                <a:lnTo>
                  <a:pt x="75614" y="1304728"/>
                </a:lnTo>
                <a:lnTo>
                  <a:pt x="78573" y="1301112"/>
                </a:lnTo>
                <a:lnTo>
                  <a:pt x="74409" y="1295085"/>
                </a:lnTo>
                <a:lnTo>
                  <a:pt x="70573" y="1295085"/>
                </a:lnTo>
                <a:lnTo>
                  <a:pt x="68382" y="1295961"/>
                </a:lnTo>
                <a:lnTo>
                  <a:pt x="62902" y="1295961"/>
                </a:lnTo>
                <a:lnTo>
                  <a:pt x="59834" y="1291359"/>
                </a:lnTo>
                <a:lnTo>
                  <a:pt x="54135" y="1291030"/>
                </a:lnTo>
                <a:lnTo>
                  <a:pt x="48547" y="1284784"/>
                </a:lnTo>
                <a:lnTo>
                  <a:pt x="49423" y="1281715"/>
                </a:lnTo>
                <a:lnTo>
                  <a:pt x="54684" y="1286099"/>
                </a:lnTo>
                <a:lnTo>
                  <a:pt x="54684" y="1281934"/>
                </a:lnTo>
                <a:lnTo>
                  <a:pt x="53039" y="1278866"/>
                </a:lnTo>
                <a:lnTo>
                  <a:pt x="56546" y="1275907"/>
                </a:lnTo>
                <a:lnTo>
                  <a:pt x="51286" y="1276784"/>
                </a:lnTo>
                <a:cubicBezTo>
                  <a:pt x="51286" y="1276784"/>
                  <a:pt x="45697" y="1280071"/>
                  <a:pt x="44492" y="1280400"/>
                </a:cubicBezTo>
                <a:cubicBezTo>
                  <a:pt x="44163" y="1280400"/>
                  <a:pt x="43834" y="1281058"/>
                  <a:pt x="43396" y="1281715"/>
                </a:cubicBezTo>
                <a:lnTo>
                  <a:pt x="43396" y="1281715"/>
                </a:lnTo>
                <a:cubicBezTo>
                  <a:pt x="43396" y="1281715"/>
                  <a:pt x="42519" y="1275031"/>
                  <a:pt x="42519" y="1275031"/>
                </a:cubicBezTo>
                <a:lnTo>
                  <a:pt x="53588" y="1264401"/>
                </a:lnTo>
                <a:lnTo>
                  <a:pt x="59286" y="1261661"/>
                </a:lnTo>
                <a:lnTo>
                  <a:pt x="65751" y="1250155"/>
                </a:lnTo>
                <a:lnTo>
                  <a:pt x="72546" y="1240073"/>
                </a:lnTo>
                <a:lnTo>
                  <a:pt x="77587" y="1228128"/>
                </a:lnTo>
                <a:lnTo>
                  <a:pt x="87340" y="1211690"/>
                </a:lnTo>
                <a:lnTo>
                  <a:pt x="94244" y="1194485"/>
                </a:lnTo>
                <a:lnTo>
                  <a:pt x="92710" y="1187143"/>
                </a:lnTo>
                <a:lnTo>
                  <a:pt x="82299" y="1175198"/>
                </a:lnTo>
                <a:lnTo>
                  <a:pt x="76053" y="1173116"/>
                </a:lnTo>
                <a:lnTo>
                  <a:pt x="64985" y="1157555"/>
                </a:lnTo>
                <a:lnTo>
                  <a:pt x="66847" y="1150431"/>
                </a:lnTo>
                <a:lnTo>
                  <a:pt x="71340" y="1144185"/>
                </a:lnTo>
                <a:lnTo>
                  <a:pt x="70793" y="1137062"/>
                </a:lnTo>
                <a:lnTo>
                  <a:pt x="63560" y="1132021"/>
                </a:lnTo>
                <a:lnTo>
                  <a:pt x="60930" y="1126432"/>
                </a:lnTo>
                <a:lnTo>
                  <a:pt x="60601" y="1117556"/>
                </a:lnTo>
                <a:lnTo>
                  <a:pt x="62464" y="1115254"/>
                </a:lnTo>
                <a:lnTo>
                  <a:pt x="60382" y="1110761"/>
                </a:lnTo>
                <a:lnTo>
                  <a:pt x="54464" y="1109775"/>
                </a:lnTo>
                <a:lnTo>
                  <a:pt x="51286" y="1105830"/>
                </a:lnTo>
                <a:lnTo>
                  <a:pt x="51286" y="1097830"/>
                </a:lnTo>
                <a:lnTo>
                  <a:pt x="54574" y="1093447"/>
                </a:lnTo>
                <a:lnTo>
                  <a:pt x="49862" y="1092241"/>
                </a:lnTo>
                <a:lnTo>
                  <a:pt x="49642" y="1088077"/>
                </a:lnTo>
                <a:lnTo>
                  <a:pt x="50629" y="1072516"/>
                </a:lnTo>
                <a:lnTo>
                  <a:pt x="55012" y="1071530"/>
                </a:lnTo>
                <a:lnTo>
                  <a:pt x="44273" y="1046544"/>
                </a:lnTo>
                <a:lnTo>
                  <a:pt x="34410" y="1028353"/>
                </a:lnTo>
                <a:lnTo>
                  <a:pt x="32328" y="1021559"/>
                </a:lnTo>
                <a:lnTo>
                  <a:pt x="26630" y="1015312"/>
                </a:lnTo>
                <a:lnTo>
                  <a:pt x="30684" y="1003915"/>
                </a:lnTo>
                <a:lnTo>
                  <a:pt x="35506" y="996135"/>
                </a:lnTo>
                <a:lnTo>
                  <a:pt x="37807" y="989012"/>
                </a:lnTo>
                <a:lnTo>
                  <a:pt x="34849" y="986272"/>
                </a:lnTo>
                <a:lnTo>
                  <a:pt x="23890" y="979368"/>
                </a:lnTo>
                <a:lnTo>
                  <a:pt x="22027" y="974875"/>
                </a:lnTo>
                <a:lnTo>
                  <a:pt x="18411" y="969286"/>
                </a:lnTo>
                <a:lnTo>
                  <a:pt x="11835" y="965670"/>
                </a:lnTo>
                <a:lnTo>
                  <a:pt x="8548" y="965122"/>
                </a:lnTo>
                <a:lnTo>
                  <a:pt x="4384" y="954163"/>
                </a:lnTo>
                <a:lnTo>
                  <a:pt x="1096" y="950218"/>
                </a:lnTo>
                <a:lnTo>
                  <a:pt x="2849" y="942109"/>
                </a:lnTo>
                <a:lnTo>
                  <a:pt x="3836" y="935643"/>
                </a:lnTo>
                <a:lnTo>
                  <a:pt x="0" y="934328"/>
                </a:lnTo>
                <a:lnTo>
                  <a:pt x="3945" y="931589"/>
                </a:lnTo>
                <a:lnTo>
                  <a:pt x="10301" y="929068"/>
                </a:lnTo>
                <a:lnTo>
                  <a:pt x="10301" y="928849"/>
                </a:lnTo>
                <a:cubicBezTo>
                  <a:pt x="10301" y="928849"/>
                  <a:pt x="13150" y="928301"/>
                  <a:pt x="13150" y="928301"/>
                </a:cubicBezTo>
                <a:lnTo>
                  <a:pt x="13369" y="919863"/>
                </a:lnTo>
                <a:lnTo>
                  <a:pt x="19835" y="913726"/>
                </a:lnTo>
                <a:lnTo>
                  <a:pt x="25534" y="912959"/>
                </a:lnTo>
                <a:lnTo>
                  <a:pt x="29260" y="907918"/>
                </a:lnTo>
                <a:lnTo>
                  <a:pt x="28711" y="901014"/>
                </a:lnTo>
                <a:lnTo>
                  <a:pt x="32766" y="900685"/>
                </a:lnTo>
                <a:lnTo>
                  <a:pt x="37698" y="902658"/>
                </a:lnTo>
                <a:lnTo>
                  <a:pt x="40657" y="898932"/>
                </a:lnTo>
                <a:lnTo>
                  <a:pt x="40437" y="894001"/>
                </a:lnTo>
                <a:lnTo>
                  <a:pt x="40437" y="894001"/>
                </a:lnTo>
                <a:cubicBezTo>
                  <a:pt x="40437" y="894001"/>
                  <a:pt x="45588" y="894439"/>
                  <a:pt x="45588" y="894439"/>
                </a:cubicBezTo>
                <a:lnTo>
                  <a:pt x="47560" y="896302"/>
                </a:lnTo>
                <a:lnTo>
                  <a:pt x="47560" y="901014"/>
                </a:lnTo>
                <a:cubicBezTo>
                  <a:pt x="47560" y="901014"/>
                  <a:pt x="49533" y="903973"/>
                  <a:pt x="49533" y="903973"/>
                </a:cubicBezTo>
                <a:lnTo>
                  <a:pt x="50190" y="897946"/>
                </a:lnTo>
                <a:lnTo>
                  <a:pt x="52053" y="894768"/>
                </a:lnTo>
                <a:lnTo>
                  <a:pt x="55231" y="895097"/>
                </a:lnTo>
                <a:lnTo>
                  <a:pt x="57313" y="894001"/>
                </a:lnTo>
                <a:lnTo>
                  <a:pt x="53259" y="891152"/>
                </a:lnTo>
                <a:lnTo>
                  <a:pt x="53259" y="889289"/>
                </a:lnTo>
                <a:cubicBezTo>
                  <a:pt x="53259" y="889289"/>
                  <a:pt x="56108" y="889836"/>
                  <a:pt x="56108" y="889836"/>
                </a:cubicBezTo>
                <a:lnTo>
                  <a:pt x="58957" y="889179"/>
                </a:lnTo>
                <a:lnTo>
                  <a:pt x="58957" y="887316"/>
                </a:lnTo>
                <a:lnTo>
                  <a:pt x="57533" y="886878"/>
                </a:lnTo>
                <a:lnTo>
                  <a:pt x="55889" y="884138"/>
                </a:lnTo>
                <a:lnTo>
                  <a:pt x="56875" y="882604"/>
                </a:lnTo>
                <a:lnTo>
                  <a:pt x="61368" y="883042"/>
                </a:lnTo>
                <a:lnTo>
                  <a:pt x="66190" y="885344"/>
                </a:lnTo>
                <a:lnTo>
                  <a:pt x="68711" y="888850"/>
                </a:lnTo>
                <a:lnTo>
                  <a:pt x="71231" y="891042"/>
                </a:lnTo>
                <a:lnTo>
                  <a:pt x="73094" y="889179"/>
                </a:lnTo>
                <a:lnTo>
                  <a:pt x="76710" y="890713"/>
                </a:lnTo>
                <a:lnTo>
                  <a:pt x="77916" y="892357"/>
                </a:lnTo>
                <a:lnTo>
                  <a:pt x="80765" y="894220"/>
                </a:lnTo>
                <a:lnTo>
                  <a:pt x="81094" y="896740"/>
                </a:lnTo>
                <a:lnTo>
                  <a:pt x="76929" y="900028"/>
                </a:lnTo>
                <a:lnTo>
                  <a:pt x="73313" y="898384"/>
                </a:lnTo>
                <a:lnTo>
                  <a:pt x="67724" y="899151"/>
                </a:lnTo>
                <a:lnTo>
                  <a:pt x="64108" y="895425"/>
                </a:lnTo>
                <a:lnTo>
                  <a:pt x="63889" y="892467"/>
                </a:lnTo>
                <a:lnTo>
                  <a:pt x="61368" y="895864"/>
                </a:lnTo>
                <a:lnTo>
                  <a:pt x="61368" y="901124"/>
                </a:lnTo>
                <a:cubicBezTo>
                  <a:pt x="61368" y="901124"/>
                  <a:pt x="62683" y="905398"/>
                  <a:pt x="62683" y="905398"/>
                </a:cubicBezTo>
                <a:lnTo>
                  <a:pt x="65971" y="902220"/>
                </a:lnTo>
                <a:lnTo>
                  <a:pt x="67834" y="903535"/>
                </a:lnTo>
                <a:lnTo>
                  <a:pt x="69039" y="907809"/>
                </a:lnTo>
                <a:lnTo>
                  <a:pt x="72875" y="904521"/>
                </a:lnTo>
                <a:lnTo>
                  <a:pt x="76820" y="905836"/>
                </a:lnTo>
                <a:lnTo>
                  <a:pt x="77258" y="909343"/>
                </a:lnTo>
                <a:lnTo>
                  <a:pt x="78573" y="909014"/>
                </a:lnTo>
                <a:lnTo>
                  <a:pt x="80655" y="906165"/>
                </a:lnTo>
                <a:lnTo>
                  <a:pt x="81970" y="907589"/>
                </a:lnTo>
                <a:lnTo>
                  <a:pt x="81422" y="909452"/>
                </a:lnTo>
                <a:lnTo>
                  <a:pt x="81422" y="912521"/>
                </a:lnTo>
                <a:lnTo>
                  <a:pt x="85477" y="907370"/>
                </a:lnTo>
                <a:lnTo>
                  <a:pt x="87669" y="905179"/>
                </a:lnTo>
                <a:lnTo>
                  <a:pt x="89641" y="906274"/>
                </a:lnTo>
                <a:lnTo>
                  <a:pt x="88326" y="908137"/>
                </a:lnTo>
                <a:lnTo>
                  <a:pt x="87450" y="910877"/>
                </a:lnTo>
                <a:lnTo>
                  <a:pt x="91066" y="910877"/>
                </a:lnTo>
                <a:lnTo>
                  <a:pt x="92710" y="912849"/>
                </a:lnTo>
                <a:lnTo>
                  <a:pt x="89751" y="914713"/>
                </a:lnTo>
                <a:lnTo>
                  <a:pt x="86792" y="919205"/>
                </a:lnTo>
                <a:lnTo>
                  <a:pt x="91833" y="918658"/>
                </a:lnTo>
                <a:lnTo>
                  <a:pt x="94901" y="912849"/>
                </a:lnTo>
                <a:lnTo>
                  <a:pt x="94025" y="909781"/>
                </a:lnTo>
                <a:lnTo>
                  <a:pt x="95888" y="907918"/>
                </a:lnTo>
                <a:lnTo>
                  <a:pt x="100819" y="907370"/>
                </a:lnTo>
                <a:lnTo>
                  <a:pt x="104106" y="909781"/>
                </a:lnTo>
                <a:lnTo>
                  <a:pt x="104874" y="907589"/>
                </a:lnTo>
                <a:lnTo>
                  <a:pt x="102353" y="904083"/>
                </a:lnTo>
                <a:lnTo>
                  <a:pt x="102572" y="902768"/>
                </a:lnTo>
                <a:lnTo>
                  <a:pt x="107066" y="904740"/>
                </a:lnTo>
                <a:lnTo>
                  <a:pt x="110134" y="908904"/>
                </a:lnTo>
                <a:lnTo>
                  <a:pt x="117038" y="909233"/>
                </a:lnTo>
                <a:lnTo>
                  <a:pt x="121750" y="911096"/>
                </a:lnTo>
                <a:lnTo>
                  <a:pt x="125366" y="909124"/>
                </a:lnTo>
                <a:lnTo>
                  <a:pt x="124818" y="906713"/>
                </a:lnTo>
                <a:lnTo>
                  <a:pt x="130626" y="908028"/>
                </a:lnTo>
                <a:lnTo>
                  <a:pt x="135667" y="911096"/>
                </a:lnTo>
                <a:lnTo>
                  <a:pt x="136434" y="909124"/>
                </a:lnTo>
                <a:lnTo>
                  <a:pt x="142023" y="911535"/>
                </a:lnTo>
                <a:lnTo>
                  <a:pt x="166571" y="924685"/>
                </a:lnTo>
                <a:lnTo>
                  <a:pt x="183118" y="935643"/>
                </a:lnTo>
                <a:lnTo>
                  <a:pt x="186625" y="939698"/>
                </a:lnTo>
                <a:lnTo>
                  <a:pt x="191118" y="941123"/>
                </a:lnTo>
                <a:lnTo>
                  <a:pt x="196707" y="949451"/>
                </a:lnTo>
                <a:lnTo>
                  <a:pt x="200323" y="950328"/>
                </a:lnTo>
                <a:lnTo>
                  <a:pt x="199446" y="947588"/>
                </a:lnTo>
                <a:lnTo>
                  <a:pt x="199446" y="945616"/>
                </a:lnTo>
                <a:lnTo>
                  <a:pt x="201857" y="945616"/>
                </a:lnTo>
                <a:lnTo>
                  <a:pt x="208761" y="951972"/>
                </a:lnTo>
                <a:lnTo>
                  <a:pt x="212597" y="952300"/>
                </a:lnTo>
                <a:lnTo>
                  <a:pt x="218624" y="957780"/>
                </a:lnTo>
                <a:lnTo>
                  <a:pt x="222131" y="956355"/>
                </a:lnTo>
                <a:lnTo>
                  <a:pt x="218295" y="950657"/>
                </a:lnTo>
                <a:lnTo>
                  <a:pt x="217199" y="948246"/>
                </a:lnTo>
                <a:lnTo>
                  <a:pt x="219720" y="948246"/>
                </a:lnTo>
                <a:lnTo>
                  <a:pt x="224870" y="953396"/>
                </a:lnTo>
                <a:lnTo>
                  <a:pt x="224541" y="957889"/>
                </a:lnTo>
                <a:lnTo>
                  <a:pt x="234185" y="964684"/>
                </a:lnTo>
                <a:lnTo>
                  <a:pt x="233637" y="967752"/>
                </a:lnTo>
                <a:lnTo>
                  <a:pt x="239116" y="970272"/>
                </a:lnTo>
                <a:lnTo>
                  <a:pt x="240212" y="968081"/>
                </a:lnTo>
                <a:lnTo>
                  <a:pt x="244376" y="968957"/>
                </a:lnTo>
                <a:lnTo>
                  <a:pt x="249527" y="974218"/>
                </a:lnTo>
                <a:lnTo>
                  <a:pt x="251171" y="980245"/>
                </a:lnTo>
                <a:lnTo>
                  <a:pt x="254020" y="982108"/>
                </a:lnTo>
                <a:lnTo>
                  <a:pt x="257855" y="988135"/>
                </a:lnTo>
                <a:lnTo>
                  <a:pt x="259718" y="987587"/>
                </a:lnTo>
                <a:lnTo>
                  <a:pt x="261581" y="989450"/>
                </a:lnTo>
                <a:lnTo>
                  <a:pt x="261801" y="995477"/>
                </a:lnTo>
                <a:lnTo>
                  <a:pt x="262020" y="1001176"/>
                </a:lnTo>
                <a:lnTo>
                  <a:pt x="260924" y="1008299"/>
                </a:lnTo>
                <a:lnTo>
                  <a:pt x="259280" y="1011915"/>
                </a:lnTo>
                <a:lnTo>
                  <a:pt x="259280" y="1015203"/>
                </a:lnTo>
                <a:lnTo>
                  <a:pt x="254020" y="1021887"/>
                </a:lnTo>
                <a:lnTo>
                  <a:pt x="253143" y="1025175"/>
                </a:lnTo>
                <a:lnTo>
                  <a:pt x="244048" y="1037558"/>
                </a:lnTo>
                <a:lnTo>
                  <a:pt x="237473" y="1041065"/>
                </a:lnTo>
                <a:lnTo>
                  <a:pt x="229692" y="1042489"/>
                </a:lnTo>
                <a:lnTo>
                  <a:pt x="226185" y="1045229"/>
                </a:lnTo>
                <a:lnTo>
                  <a:pt x="219062" y="1045229"/>
                </a:lnTo>
                <a:lnTo>
                  <a:pt x="217638" y="1047202"/>
                </a:lnTo>
                <a:lnTo>
                  <a:pt x="206679" y="1048517"/>
                </a:lnTo>
                <a:lnTo>
                  <a:pt x="192761" y="1047750"/>
                </a:lnTo>
                <a:lnTo>
                  <a:pt x="184871" y="1045448"/>
                </a:lnTo>
                <a:lnTo>
                  <a:pt x="179173" y="1041394"/>
                </a:lnTo>
                <a:lnTo>
                  <a:pt x="175666" y="1043914"/>
                </a:lnTo>
                <a:lnTo>
                  <a:pt x="171721" y="1042709"/>
                </a:lnTo>
                <a:lnTo>
                  <a:pt x="165146" y="1042709"/>
                </a:lnTo>
                <a:cubicBezTo>
                  <a:pt x="165146" y="1042709"/>
                  <a:pt x="164269" y="1040298"/>
                  <a:pt x="164269" y="1040298"/>
                </a:cubicBezTo>
                <a:lnTo>
                  <a:pt x="160214" y="1038983"/>
                </a:lnTo>
                <a:lnTo>
                  <a:pt x="156598" y="1041503"/>
                </a:lnTo>
                <a:lnTo>
                  <a:pt x="150571" y="1035695"/>
                </a:lnTo>
                <a:lnTo>
                  <a:pt x="150790" y="1032736"/>
                </a:lnTo>
                <a:lnTo>
                  <a:pt x="146078" y="1033503"/>
                </a:lnTo>
                <a:lnTo>
                  <a:pt x="141914" y="1032955"/>
                </a:lnTo>
                <a:lnTo>
                  <a:pt x="143886" y="1031860"/>
                </a:lnTo>
                <a:lnTo>
                  <a:pt x="136215" y="1031641"/>
                </a:lnTo>
                <a:lnTo>
                  <a:pt x="134024" y="1034051"/>
                </a:lnTo>
                <a:lnTo>
                  <a:pt x="129311" y="1033832"/>
                </a:lnTo>
                <a:lnTo>
                  <a:pt x="129311" y="1031093"/>
                </a:lnTo>
                <a:lnTo>
                  <a:pt x="127558" y="1029668"/>
                </a:lnTo>
                <a:lnTo>
                  <a:pt x="130517" y="1027695"/>
                </a:lnTo>
                <a:lnTo>
                  <a:pt x="127448" y="1024189"/>
                </a:lnTo>
                <a:lnTo>
                  <a:pt x="126572" y="1026161"/>
                </a:lnTo>
                <a:lnTo>
                  <a:pt x="118791" y="1026161"/>
                </a:lnTo>
                <a:lnTo>
                  <a:pt x="113860" y="1022654"/>
                </a:lnTo>
                <a:lnTo>
                  <a:pt x="112983" y="1024298"/>
                </a:lnTo>
                <a:lnTo>
                  <a:pt x="109695" y="1023969"/>
                </a:lnTo>
                <a:lnTo>
                  <a:pt x="99285" y="1015422"/>
                </a:lnTo>
                <a:lnTo>
                  <a:pt x="98408" y="1010819"/>
                </a:lnTo>
                <a:lnTo>
                  <a:pt x="92271" y="1010271"/>
                </a:lnTo>
                <a:lnTo>
                  <a:pt x="90956" y="1008847"/>
                </a:lnTo>
                <a:lnTo>
                  <a:pt x="86573" y="1009066"/>
                </a:lnTo>
                <a:lnTo>
                  <a:pt x="85477" y="1010490"/>
                </a:lnTo>
                <a:lnTo>
                  <a:pt x="90628" y="1013997"/>
                </a:lnTo>
                <a:lnTo>
                  <a:pt x="91723" y="1020901"/>
                </a:lnTo>
                <a:lnTo>
                  <a:pt x="97422" y="1024517"/>
                </a:lnTo>
                <a:lnTo>
                  <a:pt x="98737" y="1028134"/>
                </a:lnTo>
                <a:lnTo>
                  <a:pt x="105860" y="1029778"/>
                </a:lnTo>
                <a:lnTo>
                  <a:pt x="107285" y="1031421"/>
                </a:lnTo>
                <a:lnTo>
                  <a:pt x="102572" y="1033832"/>
                </a:lnTo>
                <a:lnTo>
                  <a:pt x="100381" y="1036791"/>
                </a:lnTo>
                <a:lnTo>
                  <a:pt x="101477" y="1038106"/>
                </a:lnTo>
                <a:lnTo>
                  <a:pt x="109257" y="1036133"/>
                </a:lnTo>
                <a:lnTo>
                  <a:pt x="112545" y="1033942"/>
                </a:lnTo>
                <a:lnTo>
                  <a:pt x="115832" y="1036353"/>
                </a:lnTo>
                <a:lnTo>
                  <a:pt x="112325" y="1037777"/>
                </a:lnTo>
                <a:lnTo>
                  <a:pt x="112325" y="1039202"/>
                </a:lnTo>
                <a:lnTo>
                  <a:pt x="117586" y="1039750"/>
                </a:lnTo>
                <a:lnTo>
                  <a:pt x="116271" y="1043366"/>
                </a:lnTo>
                <a:lnTo>
                  <a:pt x="111559" y="1044133"/>
                </a:lnTo>
                <a:lnTo>
                  <a:pt x="109586" y="1046873"/>
                </a:lnTo>
                <a:lnTo>
                  <a:pt x="115284" y="1047750"/>
                </a:lnTo>
                <a:lnTo>
                  <a:pt x="117257" y="1046325"/>
                </a:lnTo>
                <a:lnTo>
                  <a:pt x="121092" y="1046325"/>
                </a:lnTo>
                <a:lnTo>
                  <a:pt x="123503" y="1048846"/>
                </a:lnTo>
                <a:lnTo>
                  <a:pt x="126462" y="1046654"/>
                </a:lnTo>
                <a:lnTo>
                  <a:pt x="137421" y="1051147"/>
                </a:lnTo>
                <a:lnTo>
                  <a:pt x="142681" y="1058489"/>
                </a:lnTo>
                <a:lnTo>
                  <a:pt x="145201" y="1059037"/>
                </a:lnTo>
                <a:lnTo>
                  <a:pt x="143557" y="1061996"/>
                </a:lnTo>
                <a:lnTo>
                  <a:pt x="143229" y="1065283"/>
                </a:lnTo>
                <a:lnTo>
                  <a:pt x="144872" y="1065831"/>
                </a:lnTo>
                <a:lnTo>
                  <a:pt x="145201" y="1070543"/>
                </a:lnTo>
                <a:lnTo>
                  <a:pt x="144434" y="1078214"/>
                </a:lnTo>
                <a:lnTo>
                  <a:pt x="140818" y="1079529"/>
                </a:lnTo>
                <a:lnTo>
                  <a:pt x="139941" y="1083694"/>
                </a:lnTo>
                <a:lnTo>
                  <a:pt x="143776" y="1084790"/>
                </a:lnTo>
                <a:lnTo>
                  <a:pt x="144106" y="1090269"/>
                </a:lnTo>
                <a:lnTo>
                  <a:pt x="150680" y="1096625"/>
                </a:lnTo>
                <a:lnTo>
                  <a:pt x="150461" y="1100680"/>
                </a:lnTo>
                <a:lnTo>
                  <a:pt x="155174" y="1104186"/>
                </a:lnTo>
                <a:lnTo>
                  <a:pt x="155174" y="1108789"/>
                </a:lnTo>
                <a:lnTo>
                  <a:pt x="156050" y="1114378"/>
                </a:lnTo>
                <a:lnTo>
                  <a:pt x="154078" y="1118213"/>
                </a:lnTo>
                <a:lnTo>
                  <a:pt x="156379" y="1120624"/>
                </a:lnTo>
                <a:lnTo>
                  <a:pt x="158571" y="1124569"/>
                </a:lnTo>
                <a:lnTo>
                  <a:pt x="168214" y="1128076"/>
                </a:lnTo>
                <a:lnTo>
                  <a:pt x="172707" y="1124460"/>
                </a:lnTo>
                <a:lnTo>
                  <a:pt x="174570" y="1124679"/>
                </a:lnTo>
                <a:lnTo>
                  <a:pt x="177858" y="1129172"/>
                </a:lnTo>
                <a:lnTo>
                  <a:pt x="182022" y="1131802"/>
                </a:lnTo>
                <a:lnTo>
                  <a:pt x="182570" y="1137720"/>
                </a:lnTo>
                <a:lnTo>
                  <a:pt x="184762" y="1139473"/>
                </a:lnTo>
                <a:lnTo>
                  <a:pt x="192323" y="1139473"/>
                </a:lnTo>
                <a:cubicBezTo>
                  <a:pt x="192323" y="1139473"/>
                  <a:pt x="195392" y="1142213"/>
                  <a:pt x="195392" y="1142213"/>
                </a:cubicBezTo>
                <a:lnTo>
                  <a:pt x="202296" y="1142432"/>
                </a:lnTo>
                <a:lnTo>
                  <a:pt x="206569" y="1146377"/>
                </a:lnTo>
                <a:lnTo>
                  <a:pt x="209199" y="1146596"/>
                </a:lnTo>
                <a:lnTo>
                  <a:pt x="214350" y="1141007"/>
                </a:lnTo>
                <a:lnTo>
                  <a:pt x="218295" y="1140678"/>
                </a:lnTo>
                <a:lnTo>
                  <a:pt x="221144" y="1139363"/>
                </a:lnTo>
                <a:lnTo>
                  <a:pt x="221473" y="1131802"/>
                </a:lnTo>
                <a:lnTo>
                  <a:pt x="217857" y="1128624"/>
                </a:lnTo>
                <a:lnTo>
                  <a:pt x="219500" y="1126213"/>
                </a:lnTo>
                <a:lnTo>
                  <a:pt x="219281" y="1124350"/>
                </a:lnTo>
                <a:lnTo>
                  <a:pt x="214021" y="1122378"/>
                </a:lnTo>
                <a:lnTo>
                  <a:pt x="213473" y="1118542"/>
                </a:lnTo>
                <a:lnTo>
                  <a:pt x="209638" y="1121282"/>
                </a:lnTo>
                <a:lnTo>
                  <a:pt x="206898" y="1121062"/>
                </a:lnTo>
                <a:lnTo>
                  <a:pt x="202405" y="1123035"/>
                </a:lnTo>
                <a:lnTo>
                  <a:pt x="196597" y="1120076"/>
                </a:lnTo>
                <a:lnTo>
                  <a:pt x="192433" y="1114378"/>
                </a:lnTo>
                <a:lnTo>
                  <a:pt x="185858" y="1111309"/>
                </a:lnTo>
                <a:lnTo>
                  <a:pt x="184542" y="1106049"/>
                </a:lnTo>
                <a:lnTo>
                  <a:pt x="181036" y="1099474"/>
                </a:lnTo>
                <a:lnTo>
                  <a:pt x="185748" y="1099803"/>
                </a:lnTo>
                <a:lnTo>
                  <a:pt x="188816" y="1096734"/>
                </a:lnTo>
                <a:lnTo>
                  <a:pt x="187173" y="1094214"/>
                </a:lnTo>
                <a:lnTo>
                  <a:pt x="188269" y="1091474"/>
                </a:lnTo>
                <a:lnTo>
                  <a:pt x="186844" y="1088406"/>
                </a:lnTo>
                <a:lnTo>
                  <a:pt x="187940" y="1085338"/>
                </a:lnTo>
                <a:lnTo>
                  <a:pt x="193419" y="1085118"/>
                </a:lnTo>
                <a:lnTo>
                  <a:pt x="198898" y="1088735"/>
                </a:lnTo>
                <a:lnTo>
                  <a:pt x="205583" y="1090050"/>
                </a:lnTo>
                <a:lnTo>
                  <a:pt x="208870" y="1095091"/>
                </a:lnTo>
                <a:lnTo>
                  <a:pt x="213254" y="1098707"/>
                </a:lnTo>
                <a:lnTo>
                  <a:pt x="221582" y="1099036"/>
                </a:lnTo>
                <a:lnTo>
                  <a:pt x="223226" y="1102104"/>
                </a:lnTo>
                <a:lnTo>
                  <a:pt x="228486" y="1102652"/>
                </a:lnTo>
                <a:lnTo>
                  <a:pt x="243828" y="1109885"/>
                </a:lnTo>
                <a:lnTo>
                  <a:pt x="250185" y="1116022"/>
                </a:lnTo>
                <a:lnTo>
                  <a:pt x="252705" y="1111967"/>
                </a:lnTo>
                <a:lnTo>
                  <a:pt x="256869" y="1108460"/>
                </a:lnTo>
                <a:lnTo>
                  <a:pt x="256650" y="1103310"/>
                </a:lnTo>
                <a:lnTo>
                  <a:pt x="260266" y="1103090"/>
                </a:lnTo>
                <a:lnTo>
                  <a:pt x="263883" y="1098926"/>
                </a:lnTo>
                <a:lnTo>
                  <a:pt x="257527" y="1089502"/>
                </a:lnTo>
                <a:lnTo>
                  <a:pt x="247006" y="1078543"/>
                </a:lnTo>
                <a:lnTo>
                  <a:pt x="244486" y="1071420"/>
                </a:lnTo>
                <a:lnTo>
                  <a:pt x="245034" y="1067256"/>
                </a:lnTo>
                <a:lnTo>
                  <a:pt x="251609" y="1061996"/>
                </a:lnTo>
                <a:lnTo>
                  <a:pt x="256869" y="1054873"/>
                </a:lnTo>
                <a:lnTo>
                  <a:pt x="258294" y="1048626"/>
                </a:lnTo>
                <a:lnTo>
                  <a:pt x="262348" y="1044791"/>
                </a:lnTo>
                <a:lnTo>
                  <a:pt x="267937" y="1043695"/>
                </a:lnTo>
                <a:lnTo>
                  <a:pt x="275718" y="1037339"/>
                </a:lnTo>
                <a:lnTo>
                  <a:pt x="281197" y="1025723"/>
                </a:lnTo>
                <a:lnTo>
                  <a:pt x="284485" y="1023202"/>
                </a:lnTo>
                <a:lnTo>
                  <a:pt x="290512" y="1024079"/>
                </a:lnTo>
                <a:lnTo>
                  <a:pt x="295224" y="1027915"/>
                </a:lnTo>
                <a:lnTo>
                  <a:pt x="302128" y="1027038"/>
                </a:lnTo>
                <a:lnTo>
                  <a:pt x="309580" y="1027915"/>
                </a:lnTo>
                <a:lnTo>
                  <a:pt x="312100" y="1031202"/>
                </a:lnTo>
                <a:lnTo>
                  <a:pt x="311333" y="1036243"/>
                </a:lnTo>
                <a:lnTo>
                  <a:pt x="317141" y="1030764"/>
                </a:lnTo>
                <a:lnTo>
                  <a:pt x="323169" y="1035366"/>
                </a:lnTo>
                <a:lnTo>
                  <a:pt x="325031" y="1041394"/>
                </a:lnTo>
                <a:lnTo>
                  <a:pt x="328100" y="1044133"/>
                </a:lnTo>
                <a:lnTo>
                  <a:pt x="327333" y="1035366"/>
                </a:lnTo>
                <a:lnTo>
                  <a:pt x="324045" y="1029010"/>
                </a:lnTo>
                <a:lnTo>
                  <a:pt x="326018" y="1026271"/>
                </a:lnTo>
                <a:lnTo>
                  <a:pt x="325799" y="1015203"/>
                </a:lnTo>
                <a:lnTo>
                  <a:pt x="327442" y="1011696"/>
                </a:lnTo>
                <a:lnTo>
                  <a:pt x="325251" y="1010052"/>
                </a:lnTo>
                <a:lnTo>
                  <a:pt x="325031" y="1007312"/>
                </a:lnTo>
                <a:lnTo>
                  <a:pt x="325908" y="1004902"/>
                </a:lnTo>
                <a:lnTo>
                  <a:pt x="325031" y="1001614"/>
                </a:lnTo>
                <a:lnTo>
                  <a:pt x="325908" y="999203"/>
                </a:lnTo>
                <a:lnTo>
                  <a:pt x="322402" y="995368"/>
                </a:lnTo>
                <a:lnTo>
                  <a:pt x="317141" y="992299"/>
                </a:lnTo>
                <a:lnTo>
                  <a:pt x="310018" y="992628"/>
                </a:lnTo>
                <a:lnTo>
                  <a:pt x="308046" y="986601"/>
                </a:lnTo>
                <a:lnTo>
                  <a:pt x="309909" y="980354"/>
                </a:lnTo>
                <a:lnTo>
                  <a:pt x="309909" y="969396"/>
                </a:lnTo>
                <a:lnTo>
                  <a:pt x="311772" y="967971"/>
                </a:lnTo>
                <a:lnTo>
                  <a:pt x="310676" y="964464"/>
                </a:lnTo>
                <a:lnTo>
                  <a:pt x="310895" y="959862"/>
                </a:lnTo>
                <a:lnTo>
                  <a:pt x="312868" y="958218"/>
                </a:lnTo>
                <a:lnTo>
                  <a:pt x="310347" y="954930"/>
                </a:lnTo>
                <a:lnTo>
                  <a:pt x="310347" y="949451"/>
                </a:lnTo>
                <a:lnTo>
                  <a:pt x="306731" y="939260"/>
                </a:lnTo>
                <a:lnTo>
                  <a:pt x="299827" y="934328"/>
                </a:lnTo>
                <a:lnTo>
                  <a:pt x="287991" y="924685"/>
                </a:lnTo>
                <a:lnTo>
                  <a:pt x="287772" y="922164"/>
                </a:lnTo>
                <a:lnTo>
                  <a:pt x="293252" y="922164"/>
                </a:lnTo>
                <a:lnTo>
                  <a:pt x="303114" y="928739"/>
                </a:lnTo>
                <a:lnTo>
                  <a:pt x="308922" y="928520"/>
                </a:lnTo>
                <a:lnTo>
                  <a:pt x="312758" y="926548"/>
                </a:lnTo>
                <a:lnTo>
                  <a:pt x="321634" y="925781"/>
                </a:lnTo>
                <a:lnTo>
                  <a:pt x="334565" y="927096"/>
                </a:lnTo>
                <a:lnTo>
                  <a:pt x="340593" y="930931"/>
                </a:lnTo>
                <a:lnTo>
                  <a:pt x="340373" y="935315"/>
                </a:lnTo>
                <a:lnTo>
                  <a:pt x="345415" y="941342"/>
                </a:lnTo>
                <a:lnTo>
                  <a:pt x="350894" y="942109"/>
                </a:lnTo>
                <a:lnTo>
                  <a:pt x="351770" y="945944"/>
                </a:lnTo>
                <a:lnTo>
                  <a:pt x="358455" y="954492"/>
                </a:lnTo>
                <a:lnTo>
                  <a:pt x="357578" y="958108"/>
                </a:lnTo>
                <a:lnTo>
                  <a:pt x="349031" y="957889"/>
                </a:lnTo>
                <a:lnTo>
                  <a:pt x="346839" y="961177"/>
                </a:lnTo>
                <a:lnTo>
                  <a:pt x="339387" y="961396"/>
                </a:lnTo>
                <a:lnTo>
                  <a:pt x="336976" y="963917"/>
                </a:lnTo>
                <a:lnTo>
                  <a:pt x="337743" y="966656"/>
                </a:lnTo>
                <a:lnTo>
                  <a:pt x="335771" y="970163"/>
                </a:lnTo>
                <a:lnTo>
                  <a:pt x="333250" y="968738"/>
                </a:lnTo>
                <a:lnTo>
                  <a:pt x="331935" y="971478"/>
                </a:lnTo>
                <a:lnTo>
                  <a:pt x="331607" y="978601"/>
                </a:lnTo>
                <a:lnTo>
                  <a:pt x="335114" y="980464"/>
                </a:lnTo>
                <a:lnTo>
                  <a:pt x="345086" y="988792"/>
                </a:lnTo>
                <a:lnTo>
                  <a:pt x="354729" y="1001395"/>
                </a:lnTo>
                <a:lnTo>
                  <a:pt x="359113" y="1001395"/>
                </a:lnTo>
                <a:lnTo>
                  <a:pt x="365469" y="996792"/>
                </a:lnTo>
                <a:lnTo>
                  <a:pt x="368427" y="1002052"/>
                </a:lnTo>
                <a:lnTo>
                  <a:pt x="370619" y="999094"/>
                </a:lnTo>
                <a:lnTo>
                  <a:pt x="375770" y="999094"/>
                </a:lnTo>
                <a:lnTo>
                  <a:pt x="377085" y="996573"/>
                </a:lnTo>
                <a:lnTo>
                  <a:pt x="385632" y="992738"/>
                </a:lnTo>
                <a:lnTo>
                  <a:pt x="387276" y="987587"/>
                </a:lnTo>
                <a:lnTo>
                  <a:pt x="385085" y="980354"/>
                </a:lnTo>
                <a:lnTo>
                  <a:pt x="388153" y="974875"/>
                </a:lnTo>
                <a:lnTo>
                  <a:pt x="387934" y="970492"/>
                </a:lnTo>
                <a:lnTo>
                  <a:pt x="384317" y="965889"/>
                </a:lnTo>
                <a:lnTo>
                  <a:pt x="386838" y="964026"/>
                </a:lnTo>
                <a:lnTo>
                  <a:pt x="399769" y="962382"/>
                </a:lnTo>
                <a:lnTo>
                  <a:pt x="401742" y="959643"/>
                </a:lnTo>
                <a:lnTo>
                  <a:pt x="409522" y="962601"/>
                </a:lnTo>
                <a:lnTo>
                  <a:pt x="408426" y="958985"/>
                </a:lnTo>
                <a:lnTo>
                  <a:pt x="402070" y="954273"/>
                </a:lnTo>
                <a:lnTo>
                  <a:pt x="400098" y="949561"/>
                </a:lnTo>
                <a:lnTo>
                  <a:pt x="402399" y="949561"/>
                </a:lnTo>
                <a:lnTo>
                  <a:pt x="406016" y="953068"/>
                </a:lnTo>
                <a:lnTo>
                  <a:pt x="410070" y="950876"/>
                </a:lnTo>
                <a:lnTo>
                  <a:pt x="418947" y="939917"/>
                </a:lnTo>
                <a:lnTo>
                  <a:pt x="421686" y="939150"/>
                </a:lnTo>
                <a:lnTo>
                  <a:pt x="431549" y="927096"/>
                </a:lnTo>
                <a:lnTo>
                  <a:pt x="431549" y="924356"/>
                </a:lnTo>
                <a:lnTo>
                  <a:pt x="434398" y="922822"/>
                </a:lnTo>
                <a:lnTo>
                  <a:pt x="439658" y="923808"/>
                </a:lnTo>
                <a:lnTo>
                  <a:pt x="446233" y="920740"/>
                </a:lnTo>
                <a:lnTo>
                  <a:pt x="447439" y="917671"/>
                </a:lnTo>
                <a:lnTo>
                  <a:pt x="456754" y="914713"/>
                </a:lnTo>
                <a:lnTo>
                  <a:pt x="457302" y="918329"/>
                </a:lnTo>
                <a:lnTo>
                  <a:pt x="459055" y="918548"/>
                </a:lnTo>
                <a:lnTo>
                  <a:pt x="459932" y="922274"/>
                </a:lnTo>
                <a:lnTo>
                  <a:pt x="458178" y="925123"/>
                </a:lnTo>
                <a:lnTo>
                  <a:pt x="460808" y="926986"/>
                </a:lnTo>
                <a:lnTo>
                  <a:pt x="466397" y="921507"/>
                </a:lnTo>
                <a:lnTo>
                  <a:pt x="466945" y="918110"/>
                </a:lnTo>
                <a:lnTo>
                  <a:pt x="464096" y="916795"/>
                </a:lnTo>
                <a:lnTo>
                  <a:pt x="460480" y="913069"/>
                </a:lnTo>
                <a:lnTo>
                  <a:pt x="460151" y="910877"/>
                </a:lnTo>
                <a:lnTo>
                  <a:pt x="469027" y="902110"/>
                </a:lnTo>
                <a:lnTo>
                  <a:pt x="470561" y="902110"/>
                </a:lnTo>
                <a:cubicBezTo>
                  <a:pt x="470561" y="902110"/>
                  <a:pt x="471329" y="905069"/>
                  <a:pt x="471329" y="905069"/>
                </a:cubicBezTo>
                <a:lnTo>
                  <a:pt x="469685" y="906055"/>
                </a:lnTo>
                <a:lnTo>
                  <a:pt x="468041" y="908357"/>
                </a:lnTo>
                <a:lnTo>
                  <a:pt x="472534" y="913178"/>
                </a:lnTo>
                <a:lnTo>
                  <a:pt x="475493" y="912302"/>
                </a:lnTo>
                <a:lnTo>
                  <a:pt x="478123" y="908795"/>
                </a:lnTo>
                <a:lnTo>
                  <a:pt x="476369" y="905946"/>
                </a:lnTo>
                <a:lnTo>
                  <a:pt x="474945" y="901453"/>
                </a:lnTo>
                <a:lnTo>
                  <a:pt x="473192" y="899261"/>
                </a:lnTo>
                <a:lnTo>
                  <a:pt x="477027" y="896192"/>
                </a:lnTo>
                <a:lnTo>
                  <a:pt x="489739" y="890713"/>
                </a:lnTo>
                <a:lnTo>
                  <a:pt x="498396" y="889398"/>
                </a:lnTo>
                <a:lnTo>
                  <a:pt x="499273" y="891261"/>
                </a:lnTo>
                <a:lnTo>
                  <a:pt x="494451" y="893672"/>
                </a:lnTo>
                <a:lnTo>
                  <a:pt x="490835" y="893891"/>
                </a:lnTo>
                <a:lnTo>
                  <a:pt x="481958" y="898055"/>
                </a:lnTo>
                <a:lnTo>
                  <a:pt x="483602" y="900357"/>
                </a:lnTo>
                <a:lnTo>
                  <a:pt x="486890" y="901124"/>
                </a:lnTo>
                <a:lnTo>
                  <a:pt x="489630" y="899699"/>
                </a:lnTo>
                <a:lnTo>
                  <a:pt x="495109" y="904850"/>
                </a:lnTo>
                <a:lnTo>
                  <a:pt x="492040" y="906603"/>
                </a:lnTo>
                <a:lnTo>
                  <a:pt x="490945" y="908466"/>
                </a:lnTo>
                <a:lnTo>
                  <a:pt x="494232" y="913507"/>
                </a:lnTo>
                <a:lnTo>
                  <a:pt x="492259" y="916904"/>
                </a:lnTo>
                <a:lnTo>
                  <a:pt x="487438" y="917123"/>
                </a:lnTo>
                <a:lnTo>
                  <a:pt x="482506" y="921836"/>
                </a:lnTo>
                <a:lnTo>
                  <a:pt x="483492" y="925781"/>
                </a:lnTo>
                <a:lnTo>
                  <a:pt x="487547" y="926548"/>
                </a:lnTo>
                <a:lnTo>
                  <a:pt x="490725" y="925671"/>
                </a:lnTo>
                <a:lnTo>
                  <a:pt x="493903" y="925671"/>
                </a:lnTo>
                <a:cubicBezTo>
                  <a:pt x="493903" y="925671"/>
                  <a:pt x="497300" y="923589"/>
                  <a:pt x="497300" y="923589"/>
                </a:cubicBezTo>
                <a:lnTo>
                  <a:pt x="502341" y="925452"/>
                </a:lnTo>
                <a:lnTo>
                  <a:pt x="502341" y="931150"/>
                </a:lnTo>
                <a:lnTo>
                  <a:pt x="504752" y="925233"/>
                </a:lnTo>
                <a:lnTo>
                  <a:pt x="509684" y="919425"/>
                </a:lnTo>
                <a:lnTo>
                  <a:pt x="512094" y="919096"/>
                </a:lnTo>
                <a:lnTo>
                  <a:pt x="514177" y="922383"/>
                </a:lnTo>
                <a:lnTo>
                  <a:pt x="518122" y="925342"/>
                </a:lnTo>
                <a:lnTo>
                  <a:pt x="519656" y="923370"/>
                </a:lnTo>
                <a:lnTo>
                  <a:pt x="518670" y="920521"/>
                </a:lnTo>
                <a:lnTo>
                  <a:pt x="519875" y="917562"/>
                </a:lnTo>
                <a:lnTo>
                  <a:pt x="516368" y="915041"/>
                </a:lnTo>
                <a:lnTo>
                  <a:pt x="516368" y="912849"/>
                </a:lnTo>
                <a:cubicBezTo>
                  <a:pt x="516368" y="912849"/>
                  <a:pt x="520313" y="908357"/>
                  <a:pt x="520313" y="908357"/>
                </a:cubicBezTo>
                <a:lnTo>
                  <a:pt x="525245" y="907589"/>
                </a:lnTo>
                <a:lnTo>
                  <a:pt x="526560" y="905069"/>
                </a:lnTo>
                <a:lnTo>
                  <a:pt x="532916" y="901124"/>
                </a:lnTo>
                <a:lnTo>
                  <a:pt x="535765" y="903316"/>
                </a:lnTo>
                <a:lnTo>
                  <a:pt x="538943" y="903535"/>
                </a:lnTo>
                <a:lnTo>
                  <a:pt x="541135" y="902329"/>
                </a:lnTo>
                <a:lnTo>
                  <a:pt x="544641" y="903644"/>
                </a:lnTo>
                <a:lnTo>
                  <a:pt x="555052" y="903644"/>
                </a:lnTo>
                <a:lnTo>
                  <a:pt x="558778" y="900905"/>
                </a:lnTo>
                <a:lnTo>
                  <a:pt x="558778" y="897836"/>
                </a:lnTo>
                <a:lnTo>
                  <a:pt x="561298" y="894987"/>
                </a:lnTo>
                <a:lnTo>
                  <a:pt x="567326" y="894439"/>
                </a:lnTo>
                <a:lnTo>
                  <a:pt x="567764" y="891809"/>
                </a:lnTo>
                <a:lnTo>
                  <a:pt x="572257" y="887864"/>
                </a:lnTo>
                <a:lnTo>
                  <a:pt x="575983" y="887097"/>
                </a:lnTo>
                <a:lnTo>
                  <a:pt x="582339" y="880850"/>
                </a:lnTo>
                <a:lnTo>
                  <a:pt x="584859" y="880631"/>
                </a:lnTo>
                <a:lnTo>
                  <a:pt x="588476" y="878768"/>
                </a:lnTo>
                <a:lnTo>
                  <a:pt x="589352" y="880412"/>
                </a:lnTo>
                <a:lnTo>
                  <a:pt x="585736" y="884576"/>
                </a:lnTo>
                <a:lnTo>
                  <a:pt x="589462" y="886001"/>
                </a:lnTo>
                <a:lnTo>
                  <a:pt x="594284" y="890713"/>
                </a:lnTo>
                <a:lnTo>
                  <a:pt x="594284" y="893343"/>
                </a:lnTo>
                <a:cubicBezTo>
                  <a:pt x="594284" y="893343"/>
                  <a:pt x="590448" y="896960"/>
                  <a:pt x="590448" y="896960"/>
                </a:cubicBezTo>
                <a:lnTo>
                  <a:pt x="592749" y="901781"/>
                </a:lnTo>
                <a:lnTo>
                  <a:pt x="591763" y="905507"/>
                </a:lnTo>
                <a:lnTo>
                  <a:pt x="594613" y="909014"/>
                </a:lnTo>
                <a:lnTo>
                  <a:pt x="606776" y="909562"/>
                </a:lnTo>
                <a:lnTo>
                  <a:pt x="609297" y="906713"/>
                </a:lnTo>
                <a:lnTo>
                  <a:pt x="609297" y="903754"/>
                </a:lnTo>
                <a:cubicBezTo>
                  <a:pt x="609297" y="903754"/>
                  <a:pt x="607544" y="902001"/>
                  <a:pt x="607544" y="902001"/>
                </a:cubicBezTo>
                <a:lnTo>
                  <a:pt x="602503" y="895864"/>
                </a:lnTo>
                <a:lnTo>
                  <a:pt x="602832" y="893124"/>
                </a:lnTo>
                <a:lnTo>
                  <a:pt x="606229" y="890494"/>
                </a:lnTo>
                <a:lnTo>
                  <a:pt x="612804" y="893453"/>
                </a:lnTo>
                <a:lnTo>
                  <a:pt x="617406" y="890384"/>
                </a:lnTo>
                <a:lnTo>
                  <a:pt x="619379" y="882385"/>
                </a:lnTo>
                <a:lnTo>
                  <a:pt x="622995" y="882056"/>
                </a:lnTo>
                <a:lnTo>
                  <a:pt x="625187" y="884028"/>
                </a:lnTo>
                <a:lnTo>
                  <a:pt x="631543" y="885124"/>
                </a:lnTo>
                <a:lnTo>
                  <a:pt x="624968" y="878001"/>
                </a:lnTo>
                <a:lnTo>
                  <a:pt x="619488" y="876577"/>
                </a:lnTo>
                <a:lnTo>
                  <a:pt x="618941" y="872193"/>
                </a:lnTo>
                <a:lnTo>
                  <a:pt x="614886" y="864413"/>
                </a:lnTo>
                <a:lnTo>
                  <a:pt x="611927" y="864084"/>
                </a:lnTo>
                <a:lnTo>
                  <a:pt x="611050" y="868248"/>
                </a:lnTo>
                <a:lnTo>
                  <a:pt x="608640" y="864193"/>
                </a:lnTo>
                <a:lnTo>
                  <a:pt x="606119" y="855427"/>
                </a:lnTo>
                <a:lnTo>
                  <a:pt x="602832" y="853564"/>
                </a:lnTo>
                <a:lnTo>
                  <a:pt x="599325" y="848084"/>
                </a:lnTo>
                <a:lnTo>
                  <a:pt x="599325" y="846112"/>
                </a:lnTo>
                <a:lnTo>
                  <a:pt x="604366" y="844249"/>
                </a:lnTo>
                <a:lnTo>
                  <a:pt x="604366" y="840194"/>
                </a:lnTo>
                <a:lnTo>
                  <a:pt x="602064" y="835044"/>
                </a:lnTo>
                <a:lnTo>
                  <a:pt x="604914" y="832304"/>
                </a:lnTo>
                <a:lnTo>
                  <a:pt x="608968" y="833181"/>
                </a:lnTo>
                <a:lnTo>
                  <a:pt x="610941" y="832085"/>
                </a:lnTo>
                <a:lnTo>
                  <a:pt x="614995" y="834824"/>
                </a:lnTo>
                <a:lnTo>
                  <a:pt x="619708" y="834057"/>
                </a:lnTo>
                <a:lnTo>
                  <a:pt x="624310" y="835482"/>
                </a:lnTo>
                <a:lnTo>
                  <a:pt x="642502" y="832961"/>
                </a:lnTo>
                <a:lnTo>
                  <a:pt x="665624" y="834277"/>
                </a:lnTo>
                <a:lnTo>
                  <a:pt x="672528" y="838989"/>
                </a:lnTo>
                <a:lnTo>
                  <a:pt x="687870" y="844687"/>
                </a:lnTo>
                <a:lnTo>
                  <a:pt x="689185" y="847975"/>
                </a:lnTo>
                <a:lnTo>
                  <a:pt x="687541" y="850495"/>
                </a:lnTo>
                <a:lnTo>
                  <a:pt x="689952" y="855755"/>
                </a:lnTo>
                <a:lnTo>
                  <a:pt x="694555" y="851701"/>
                </a:lnTo>
                <a:lnTo>
                  <a:pt x="701459" y="849180"/>
                </a:lnTo>
                <a:lnTo>
                  <a:pt x="705513" y="852797"/>
                </a:lnTo>
                <a:lnTo>
                  <a:pt x="709130" y="853125"/>
                </a:lnTo>
                <a:lnTo>
                  <a:pt x="710006" y="857728"/>
                </a:lnTo>
                <a:lnTo>
                  <a:pt x="718006" y="858824"/>
                </a:lnTo>
                <a:lnTo>
                  <a:pt x="731266" y="866495"/>
                </a:lnTo>
                <a:lnTo>
                  <a:pt x="743978" y="867591"/>
                </a:lnTo>
                <a:lnTo>
                  <a:pt x="749019" y="871755"/>
                </a:lnTo>
                <a:lnTo>
                  <a:pt x="752087" y="878549"/>
                </a:lnTo>
                <a:lnTo>
                  <a:pt x="759539" y="879974"/>
                </a:lnTo>
                <a:lnTo>
                  <a:pt x="766114" y="884905"/>
                </a:lnTo>
                <a:lnTo>
                  <a:pt x="771813" y="895645"/>
                </a:lnTo>
                <a:lnTo>
                  <a:pt x="776854" y="896740"/>
                </a:lnTo>
                <a:lnTo>
                  <a:pt x="777183" y="893672"/>
                </a:lnTo>
                <a:lnTo>
                  <a:pt x="775868" y="886987"/>
                </a:lnTo>
                <a:lnTo>
                  <a:pt x="778826" y="886768"/>
                </a:lnTo>
                <a:lnTo>
                  <a:pt x="779922" y="884248"/>
                </a:lnTo>
                <a:lnTo>
                  <a:pt x="776634" y="879097"/>
                </a:lnTo>
                <a:lnTo>
                  <a:pt x="778059" y="875810"/>
                </a:lnTo>
                <a:lnTo>
                  <a:pt x="777840" y="862878"/>
                </a:lnTo>
                <a:lnTo>
                  <a:pt x="782223" y="859372"/>
                </a:lnTo>
                <a:lnTo>
                  <a:pt x="777840" y="859700"/>
                </a:lnTo>
                <a:lnTo>
                  <a:pt x="777073" y="857728"/>
                </a:lnTo>
                <a:lnTo>
                  <a:pt x="772580" y="857728"/>
                </a:lnTo>
                <a:lnTo>
                  <a:pt x="768964" y="860139"/>
                </a:lnTo>
                <a:lnTo>
                  <a:pt x="764032" y="858714"/>
                </a:lnTo>
                <a:lnTo>
                  <a:pt x="754169" y="847098"/>
                </a:lnTo>
                <a:lnTo>
                  <a:pt x="751430" y="846550"/>
                </a:lnTo>
                <a:lnTo>
                  <a:pt x="747814" y="841947"/>
                </a:lnTo>
                <a:lnTo>
                  <a:pt x="747814" y="833400"/>
                </a:lnTo>
                <a:lnTo>
                  <a:pt x="745293" y="830989"/>
                </a:lnTo>
                <a:lnTo>
                  <a:pt x="740800" y="837345"/>
                </a:lnTo>
                <a:lnTo>
                  <a:pt x="735649" y="833838"/>
                </a:lnTo>
                <a:lnTo>
                  <a:pt x="729951" y="833619"/>
                </a:lnTo>
                <a:lnTo>
                  <a:pt x="725568" y="830660"/>
                </a:lnTo>
                <a:lnTo>
                  <a:pt x="723266" y="834496"/>
                </a:lnTo>
                <a:lnTo>
                  <a:pt x="721622" y="826277"/>
                </a:lnTo>
                <a:lnTo>
                  <a:pt x="718006" y="822989"/>
                </a:lnTo>
                <a:lnTo>
                  <a:pt x="714061" y="812578"/>
                </a:lnTo>
                <a:lnTo>
                  <a:pt x="714061" y="808962"/>
                </a:lnTo>
                <a:lnTo>
                  <a:pt x="717349" y="811483"/>
                </a:lnTo>
                <a:lnTo>
                  <a:pt x="721184" y="807976"/>
                </a:lnTo>
                <a:lnTo>
                  <a:pt x="721184" y="802497"/>
                </a:lnTo>
                <a:lnTo>
                  <a:pt x="713952" y="797237"/>
                </a:lnTo>
                <a:lnTo>
                  <a:pt x="713404" y="791209"/>
                </a:lnTo>
                <a:lnTo>
                  <a:pt x="716910" y="786607"/>
                </a:lnTo>
                <a:lnTo>
                  <a:pt x="720417" y="787483"/>
                </a:lnTo>
                <a:lnTo>
                  <a:pt x="716033" y="783429"/>
                </a:lnTo>
                <a:lnTo>
                  <a:pt x="710554" y="783100"/>
                </a:lnTo>
                <a:lnTo>
                  <a:pt x="707048" y="774333"/>
                </a:lnTo>
                <a:lnTo>
                  <a:pt x="703760" y="771265"/>
                </a:lnTo>
                <a:lnTo>
                  <a:pt x="700692" y="773237"/>
                </a:lnTo>
                <a:lnTo>
                  <a:pt x="694883" y="767758"/>
                </a:lnTo>
                <a:lnTo>
                  <a:pt x="695651" y="759758"/>
                </a:lnTo>
                <a:lnTo>
                  <a:pt x="698390" y="755594"/>
                </a:lnTo>
                <a:lnTo>
                  <a:pt x="695322" y="750882"/>
                </a:lnTo>
                <a:lnTo>
                  <a:pt x="694445" y="746827"/>
                </a:lnTo>
                <a:lnTo>
                  <a:pt x="697733" y="744635"/>
                </a:lnTo>
                <a:lnTo>
                  <a:pt x="706061" y="731485"/>
                </a:lnTo>
                <a:lnTo>
                  <a:pt x="711321" y="727869"/>
                </a:lnTo>
                <a:lnTo>
                  <a:pt x="712746" y="724910"/>
                </a:lnTo>
                <a:lnTo>
                  <a:pt x="710554" y="718883"/>
                </a:lnTo>
                <a:lnTo>
                  <a:pt x="710006" y="714280"/>
                </a:lnTo>
                <a:lnTo>
                  <a:pt x="713294" y="708253"/>
                </a:lnTo>
                <a:lnTo>
                  <a:pt x="709678" y="702664"/>
                </a:lnTo>
                <a:lnTo>
                  <a:pt x="709130" y="695431"/>
                </a:lnTo>
                <a:lnTo>
                  <a:pt x="710993" y="691596"/>
                </a:lnTo>
                <a:lnTo>
                  <a:pt x="709349" y="687980"/>
                </a:lnTo>
                <a:lnTo>
                  <a:pt x="709568" y="682391"/>
                </a:lnTo>
                <a:lnTo>
                  <a:pt x="706609" y="679432"/>
                </a:lnTo>
                <a:lnTo>
                  <a:pt x="709020" y="670555"/>
                </a:lnTo>
                <a:lnTo>
                  <a:pt x="710664" y="668692"/>
                </a:lnTo>
                <a:lnTo>
                  <a:pt x="706500" y="663213"/>
                </a:lnTo>
                <a:lnTo>
                  <a:pt x="707924" y="654994"/>
                </a:lnTo>
                <a:lnTo>
                  <a:pt x="707157" y="645022"/>
                </a:lnTo>
                <a:lnTo>
                  <a:pt x="710993" y="643926"/>
                </a:lnTo>
                <a:lnTo>
                  <a:pt x="714938" y="645899"/>
                </a:lnTo>
                <a:lnTo>
                  <a:pt x="713294" y="648090"/>
                </a:lnTo>
                <a:lnTo>
                  <a:pt x="714938" y="650063"/>
                </a:lnTo>
                <a:lnTo>
                  <a:pt x="720417" y="647652"/>
                </a:lnTo>
                <a:lnTo>
                  <a:pt x="727211" y="647433"/>
                </a:lnTo>
                <a:lnTo>
                  <a:pt x="733239" y="644364"/>
                </a:lnTo>
                <a:lnTo>
                  <a:pt x="737403" y="644584"/>
                </a:lnTo>
                <a:lnTo>
                  <a:pt x="741567" y="646556"/>
                </a:lnTo>
                <a:lnTo>
                  <a:pt x="744307" y="644145"/>
                </a:lnTo>
                <a:lnTo>
                  <a:pt x="750005" y="644364"/>
                </a:lnTo>
                <a:lnTo>
                  <a:pt x="764361" y="650172"/>
                </a:lnTo>
                <a:lnTo>
                  <a:pt x="771046" y="650392"/>
                </a:lnTo>
                <a:lnTo>
                  <a:pt x="775977" y="651487"/>
                </a:lnTo>
                <a:lnTo>
                  <a:pt x="777840" y="655871"/>
                </a:lnTo>
                <a:lnTo>
                  <a:pt x="774004" y="657515"/>
                </a:lnTo>
                <a:lnTo>
                  <a:pt x="777073" y="662994"/>
                </a:lnTo>
                <a:lnTo>
                  <a:pt x="777073" y="668802"/>
                </a:lnTo>
                <a:lnTo>
                  <a:pt x="779593" y="671542"/>
                </a:lnTo>
                <a:lnTo>
                  <a:pt x="779812" y="680089"/>
                </a:lnTo>
                <a:lnTo>
                  <a:pt x="782881" y="687541"/>
                </a:lnTo>
                <a:lnTo>
                  <a:pt x="780689" y="700691"/>
                </a:lnTo>
                <a:lnTo>
                  <a:pt x="783210" y="704527"/>
                </a:lnTo>
                <a:lnTo>
                  <a:pt x="782114" y="707815"/>
                </a:lnTo>
                <a:lnTo>
                  <a:pt x="784306" y="711869"/>
                </a:lnTo>
                <a:lnTo>
                  <a:pt x="782991" y="716362"/>
                </a:lnTo>
                <a:lnTo>
                  <a:pt x="780141" y="718006"/>
                </a:lnTo>
                <a:lnTo>
                  <a:pt x="782004" y="723705"/>
                </a:lnTo>
                <a:lnTo>
                  <a:pt x="787155" y="728417"/>
                </a:lnTo>
                <a:lnTo>
                  <a:pt x="790442" y="734663"/>
                </a:lnTo>
                <a:lnTo>
                  <a:pt x="796031" y="736307"/>
                </a:lnTo>
                <a:lnTo>
                  <a:pt x="796031" y="737622"/>
                </a:lnTo>
                <a:lnTo>
                  <a:pt x="799647" y="736197"/>
                </a:lnTo>
                <a:lnTo>
                  <a:pt x="802168" y="738170"/>
                </a:lnTo>
                <a:lnTo>
                  <a:pt x="804141" y="747265"/>
                </a:lnTo>
                <a:lnTo>
                  <a:pt x="809949" y="751320"/>
                </a:lnTo>
                <a:lnTo>
                  <a:pt x="813017" y="756251"/>
                </a:lnTo>
                <a:lnTo>
                  <a:pt x="814880" y="771046"/>
                </a:lnTo>
                <a:lnTo>
                  <a:pt x="818935" y="775210"/>
                </a:lnTo>
                <a:lnTo>
                  <a:pt x="818716" y="778497"/>
                </a:lnTo>
                <a:lnTo>
                  <a:pt x="817291" y="782004"/>
                </a:lnTo>
                <a:lnTo>
                  <a:pt x="822441" y="787703"/>
                </a:lnTo>
                <a:lnTo>
                  <a:pt x="822441" y="794935"/>
                </a:lnTo>
                <a:lnTo>
                  <a:pt x="829893" y="805894"/>
                </a:lnTo>
                <a:lnTo>
                  <a:pt x="828030" y="812250"/>
                </a:lnTo>
                <a:lnTo>
                  <a:pt x="830989" y="817510"/>
                </a:lnTo>
                <a:lnTo>
                  <a:pt x="836140" y="820578"/>
                </a:lnTo>
                <a:lnTo>
                  <a:pt x="833619" y="824743"/>
                </a:lnTo>
                <a:lnTo>
                  <a:pt x="836359" y="827263"/>
                </a:lnTo>
                <a:lnTo>
                  <a:pt x="838331" y="837455"/>
                </a:lnTo>
                <a:lnTo>
                  <a:pt x="847975" y="849838"/>
                </a:lnTo>
                <a:lnTo>
                  <a:pt x="855646" y="852358"/>
                </a:lnTo>
                <a:lnTo>
                  <a:pt x="858933" y="856413"/>
                </a:lnTo>
                <a:lnTo>
                  <a:pt x="862440" y="857180"/>
                </a:lnTo>
                <a:lnTo>
                  <a:pt x="869673" y="864303"/>
                </a:lnTo>
                <a:lnTo>
                  <a:pt x="869673" y="868139"/>
                </a:lnTo>
                <a:lnTo>
                  <a:pt x="867262" y="867262"/>
                </a:lnTo>
                <a:lnTo>
                  <a:pt x="867043" y="872522"/>
                </a:lnTo>
                <a:lnTo>
                  <a:pt x="865728" y="879097"/>
                </a:lnTo>
                <a:lnTo>
                  <a:pt x="868796" y="888193"/>
                </a:lnTo>
                <a:lnTo>
                  <a:pt x="874275" y="893672"/>
                </a:lnTo>
                <a:lnTo>
                  <a:pt x="875043" y="901124"/>
                </a:lnTo>
                <a:lnTo>
                  <a:pt x="870659" y="904959"/>
                </a:lnTo>
                <a:lnTo>
                  <a:pt x="870988" y="907370"/>
                </a:lnTo>
                <a:lnTo>
                  <a:pt x="867700" y="911425"/>
                </a:lnTo>
                <a:lnTo>
                  <a:pt x="869673" y="914165"/>
                </a:lnTo>
                <a:lnTo>
                  <a:pt x="869454" y="924575"/>
                </a:lnTo>
                <a:lnTo>
                  <a:pt x="864194" y="927315"/>
                </a:lnTo>
                <a:lnTo>
                  <a:pt x="865290" y="929287"/>
                </a:lnTo>
                <a:lnTo>
                  <a:pt x="868906" y="928411"/>
                </a:lnTo>
                <a:lnTo>
                  <a:pt x="869673" y="931150"/>
                </a:lnTo>
                <a:lnTo>
                  <a:pt x="863974" y="934438"/>
                </a:lnTo>
                <a:lnTo>
                  <a:pt x="863646" y="944410"/>
                </a:lnTo>
                <a:lnTo>
                  <a:pt x="861454" y="947479"/>
                </a:lnTo>
                <a:lnTo>
                  <a:pt x="855427" y="944520"/>
                </a:lnTo>
                <a:lnTo>
                  <a:pt x="855427" y="947807"/>
                </a:lnTo>
                <a:lnTo>
                  <a:pt x="860358" y="953287"/>
                </a:lnTo>
                <a:lnTo>
                  <a:pt x="860906" y="956903"/>
                </a:lnTo>
                <a:lnTo>
                  <a:pt x="855865" y="959314"/>
                </a:lnTo>
                <a:lnTo>
                  <a:pt x="852249" y="964026"/>
                </a:lnTo>
                <a:lnTo>
                  <a:pt x="843372" y="964574"/>
                </a:lnTo>
                <a:lnTo>
                  <a:pt x="838770" y="960739"/>
                </a:lnTo>
                <a:lnTo>
                  <a:pt x="846002" y="956684"/>
                </a:lnTo>
                <a:lnTo>
                  <a:pt x="846221" y="953068"/>
                </a:lnTo>
                <a:lnTo>
                  <a:pt x="841071" y="953068"/>
                </a:lnTo>
                <a:lnTo>
                  <a:pt x="839756" y="956136"/>
                </a:lnTo>
                <a:lnTo>
                  <a:pt x="836249" y="956465"/>
                </a:lnTo>
                <a:lnTo>
                  <a:pt x="825291" y="950328"/>
                </a:lnTo>
                <a:lnTo>
                  <a:pt x="822880" y="953396"/>
                </a:lnTo>
                <a:lnTo>
                  <a:pt x="809181" y="955259"/>
                </a:lnTo>
                <a:lnTo>
                  <a:pt x="802058" y="955807"/>
                </a:lnTo>
                <a:lnTo>
                  <a:pt x="798552" y="962163"/>
                </a:lnTo>
                <a:lnTo>
                  <a:pt x="801839" y="962711"/>
                </a:lnTo>
                <a:lnTo>
                  <a:pt x="803483" y="964574"/>
                </a:lnTo>
                <a:lnTo>
                  <a:pt x="806223" y="959971"/>
                </a:lnTo>
                <a:lnTo>
                  <a:pt x="813674" y="958547"/>
                </a:lnTo>
                <a:lnTo>
                  <a:pt x="815866" y="963259"/>
                </a:lnTo>
                <a:lnTo>
                  <a:pt x="822222" y="969286"/>
                </a:lnTo>
                <a:lnTo>
                  <a:pt x="840085" y="972245"/>
                </a:lnTo>
                <a:lnTo>
                  <a:pt x="847756" y="974437"/>
                </a:lnTo>
                <a:lnTo>
                  <a:pt x="856632" y="973012"/>
                </a:lnTo>
                <a:lnTo>
                  <a:pt x="864961" y="972793"/>
                </a:lnTo>
                <a:lnTo>
                  <a:pt x="866605" y="975313"/>
                </a:lnTo>
                <a:lnTo>
                  <a:pt x="875919" y="977286"/>
                </a:lnTo>
                <a:lnTo>
                  <a:pt x="883152" y="973122"/>
                </a:lnTo>
                <a:lnTo>
                  <a:pt x="882933" y="968409"/>
                </a:lnTo>
                <a:lnTo>
                  <a:pt x="879974" y="964903"/>
                </a:lnTo>
                <a:lnTo>
                  <a:pt x="879974" y="958876"/>
                </a:lnTo>
                <a:lnTo>
                  <a:pt x="883042" y="954711"/>
                </a:lnTo>
                <a:lnTo>
                  <a:pt x="887535" y="952520"/>
                </a:lnTo>
                <a:lnTo>
                  <a:pt x="887864" y="949013"/>
                </a:lnTo>
                <a:lnTo>
                  <a:pt x="894658" y="942328"/>
                </a:lnTo>
                <a:lnTo>
                  <a:pt x="895206" y="937945"/>
                </a:lnTo>
                <a:lnTo>
                  <a:pt x="899371" y="926657"/>
                </a:lnTo>
                <a:lnTo>
                  <a:pt x="895206" y="919534"/>
                </a:lnTo>
                <a:lnTo>
                  <a:pt x="896521" y="911535"/>
                </a:lnTo>
                <a:lnTo>
                  <a:pt x="903973" y="898384"/>
                </a:lnTo>
                <a:lnTo>
                  <a:pt x="904740" y="894001"/>
                </a:lnTo>
                <a:lnTo>
                  <a:pt x="897508" y="876357"/>
                </a:lnTo>
                <a:lnTo>
                  <a:pt x="887535" y="870549"/>
                </a:lnTo>
                <a:lnTo>
                  <a:pt x="884576" y="866385"/>
                </a:lnTo>
                <a:lnTo>
                  <a:pt x="883810" y="852577"/>
                </a:lnTo>
                <a:lnTo>
                  <a:pt x="891261" y="846769"/>
                </a:lnTo>
                <a:lnTo>
                  <a:pt x="895097" y="841071"/>
                </a:lnTo>
                <a:lnTo>
                  <a:pt x="901453" y="840194"/>
                </a:lnTo>
                <a:lnTo>
                  <a:pt x="911315" y="830770"/>
                </a:lnTo>
                <a:lnTo>
                  <a:pt x="917891" y="830441"/>
                </a:lnTo>
                <a:lnTo>
                  <a:pt x="925562" y="837893"/>
                </a:lnTo>
                <a:lnTo>
                  <a:pt x="925562" y="844468"/>
                </a:lnTo>
                <a:lnTo>
                  <a:pt x="933342" y="848303"/>
                </a:lnTo>
                <a:lnTo>
                  <a:pt x="935315" y="851920"/>
                </a:lnTo>
                <a:lnTo>
                  <a:pt x="937507" y="851920"/>
                </a:lnTo>
                <a:lnTo>
                  <a:pt x="943534" y="859372"/>
                </a:lnTo>
                <a:lnTo>
                  <a:pt x="942657" y="865180"/>
                </a:lnTo>
                <a:lnTo>
                  <a:pt x="946821" y="867919"/>
                </a:lnTo>
                <a:lnTo>
                  <a:pt x="948136" y="873399"/>
                </a:lnTo>
                <a:lnTo>
                  <a:pt x="952629" y="878988"/>
                </a:lnTo>
                <a:lnTo>
                  <a:pt x="953506" y="885015"/>
                </a:lnTo>
                <a:lnTo>
                  <a:pt x="951095" y="887206"/>
                </a:lnTo>
                <a:lnTo>
                  <a:pt x="954711" y="892686"/>
                </a:lnTo>
                <a:lnTo>
                  <a:pt x="960520" y="893014"/>
                </a:lnTo>
                <a:lnTo>
                  <a:pt x="966875" y="897507"/>
                </a:lnTo>
                <a:lnTo>
                  <a:pt x="973451" y="896083"/>
                </a:lnTo>
                <a:lnTo>
                  <a:pt x="977505" y="894768"/>
                </a:lnTo>
                <a:lnTo>
                  <a:pt x="984738" y="894001"/>
                </a:lnTo>
                <a:lnTo>
                  <a:pt x="986382" y="891261"/>
                </a:lnTo>
                <a:lnTo>
                  <a:pt x="989121" y="889617"/>
                </a:lnTo>
                <a:lnTo>
                  <a:pt x="985834" y="888302"/>
                </a:lnTo>
                <a:lnTo>
                  <a:pt x="981121" y="889617"/>
                </a:lnTo>
                <a:lnTo>
                  <a:pt x="979478" y="886001"/>
                </a:lnTo>
                <a:lnTo>
                  <a:pt x="975862" y="892247"/>
                </a:lnTo>
                <a:lnTo>
                  <a:pt x="968958" y="892247"/>
                </a:lnTo>
                <a:lnTo>
                  <a:pt x="965889" y="887864"/>
                </a:lnTo>
                <a:lnTo>
                  <a:pt x="960410" y="888083"/>
                </a:lnTo>
                <a:lnTo>
                  <a:pt x="957561" y="883700"/>
                </a:lnTo>
                <a:lnTo>
                  <a:pt x="959204" y="879645"/>
                </a:lnTo>
                <a:lnTo>
                  <a:pt x="956246" y="877782"/>
                </a:lnTo>
                <a:lnTo>
                  <a:pt x="952739" y="870878"/>
                </a:lnTo>
                <a:lnTo>
                  <a:pt x="953287" y="862878"/>
                </a:lnTo>
                <a:lnTo>
                  <a:pt x="957999" y="861563"/>
                </a:lnTo>
                <a:lnTo>
                  <a:pt x="961835" y="858276"/>
                </a:lnTo>
                <a:lnTo>
                  <a:pt x="958437" y="855536"/>
                </a:lnTo>
                <a:lnTo>
                  <a:pt x="957342" y="851701"/>
                </a:lnTo>
                <a:lnTo>
                  <a:pt x="955917" y="850824"/>
                </a:lnTo>
                <a:lnTo>
                  <a:pt x="954273" y="846989"/>
                </a:lnTo>
                <a:lnTo>
                  <a:pt x="947040" y="842824"/>
                </a:lnTo>
                <a:lnTo>
                  <a:pt x="946712" y="838989"/>
                </a:lnTo>
                <a:lnTo>
                  <a:pt x="941232" y="831756"/>
                </a:lnTo>
                <a:lnTo>
                  <a:pt x="933014" y="831975"/>
                </a:lnTo>
                <a:lnTo>
                  <a:pt x="921507" y="827263"/>
                </a:lnTo>
                <a:lnTo>
                  <a:pt x="918548" y="821784"/>
                </a:lnTo>
                <a:lnTo>
                  <a:pt x="913507" y="823647"/>
                </a:lnTo>
                <a:lnTo>
                  <a:pt x="904740" y="818496"/>
                </a:lnTo>
                <a:lnTo>
                  <a:pt x="900576" y="819921"/>
                </a:lnTo>
                <a:lnTo>
                  <a:pt x="894549" y="818058"/>
                </a:lnTo>
                <a:lnTo>
                  <a:pt x="888741" y="824085"/>
                </a:lnTo>
                <a:lnTo>
                  <a:pt x="887097" y="830660"/>
                </a:lnTo>
                <a:lnTo>
                  <a:pt x="883810" y="833400"/>
                </a:lnTo>
                <a:lnTo>
                  <a:pt x="875262" y="830660"/>
                </a:lnTo>
                <a:lnTo>
                  <a:pt x="868139" y="835044"/>
                </a:lnTo>
                <a:lnTo>
                  <a:pt x="861344" y="833071"/>
                </a:lnTo>
                <a:lnTo>
                  <a:pt x="858824" y="829784"/>
                </a:lnTo>
                <a:lnTo>
                  <a:pt x="859591" y="823647"/>
                </a:lnTo>
                <a:lnTo>
                  <a:pt x="858824" y="818496"/>
                </a:lnTo>
                <a:lnTo>
                  <a:pt x="849728" y="809072"/>
                </a:lnTo>
                <a:lnTo>
                  <a:pt x="846770" y="803483"/>
                </a:lnTo>
                <a:lnTo>
                  <a:pt x="847646" y="792743"/>
                </a:lnTo>
                <a:lnTo>
                  <a:pt x="842167" y="784196"/>
                </a:lnTo>
                <a:lnTo>
                  <a:pt x="843482" y="778169"/>
                </a:lnTo>
                <a:lnTo>
                  <a:pt x="844906" y="762498"/>
                </a:lnTo>
                <a:lnTo>
                  <a:pt x="840523" y="752635"/>
                </a:lnTo>
                <a:lnTo>
                  <a:pt x="835263" y="747046"/>
                </a:lnTo>
                <a:lnTo>
                  <a:pt x="829017" y="747046"/>
                </a:lnTo>
                <a:lnTo>
                  <a:pt x="826715" y="740362"/>
                </a:lnTo>
                <a:lnTo>
                  <a:pt x="815647" y="730937"/>
                </a:lnTo>
                <a:lnTo>
                  <a:pt x="806551" y="725787"/>
                </a:lnTo>
                <a:lnTo>
                  <a:pt x="806332" y="719759"/>
                </a:lnTo>
                <a:lnTo>
                  <a:pt x="809620" y="710445"/>
                </a:lnTo>
                <a:lnTo>
                  <a:pt x="808195" y="702993"/>
                </a:lnTo>
                <a:lnTo>
                  <a:pt x="804579" y="699486"/>
                </a:lnTo>
                <a:lnTo>
                  <a:pt x="804360" y="696746"/>
                </a:lnTo>
                <a:lnTo>
                  <a:pt x="809510" y="691705"/>
                </a:lnTo>
                <a:lnTo>
                  <a:pt x="817510" y="682391"/>
                </a:lnTo>
                <a:lnTo>
                  <a:pt x="820031" y="671870"/>
                </a:lnTo>
                <a:lnTo>
                  <a:pt x="816962" y="658939"/>
                </a:lnTo>
                <a:lnTo>
                  <a:pt x="806770" y="639433"/>
                </a:lnTo>
                <a:lnTo>
                  <a:pt x="809839" y="637570"/>
                </a:lnTo>
                <a:lnTo>
                  <a:pt x="816743" y="642501"/>
                </a:lnTo>
                <a:lnTo>
                  <a:pt x="817839" y="648857"/>
                </a:lnTo>
                <a:lnTo>
                  <a:pt x="821127" y="649734"/>
                </a:lnTo>
                <a:lnTo>
                  <a:pt x="823318" y="652255"/>
                </a:lnTo>
                <a:lnTo>
                  <a:pt x="823866" y="659926"/>
                </a:lnTo>
                <a:lnTo>
                  <a:pt x="829126" y="664967"/>
                </a:lnTo>
                <a:lnTo>
                  <a:pt x="828578" y="675487"/>
                </a:lnTo>
                <a:lnTo>
                  <a:pt x="832414" y="682062"/>
                </a:lnTo>
                <a:lnTo>
                  <a:pt x="830222" y="688089"/>
                </a:lnTo>
                <a:lnTo>
                  <a:pt x="833071" y="693349"/>
                </a:lnTo>
                <a:lnTo>
                  <a:pt x="840413" y="699705"/>
                </a:lnTo>
                <a:lnTo>
                  <a:pt x="840413" y="703760"/>
                </a:lnTo>
                <a:lnTo>
                  <a:pt x="844578" y="707267"/>
                </a:lnTo>
                <a:lnTo>
                  <a:pt x="844578" y="710773"/>
                </a:lnTo>
                <a:lnTo>
                  <a:pt x="840413" y="713732"/>
                </a:lnTo>
                <a:lnTo>
                  <a:pt x="842824" y="717568"/>
                </a:lnTo>
                <a:lnTo>
                  <a:pt x="848632" y="716472"/>
                </a:lnTo>
                <a:lnTo>
                  <a:pt x="855208" y="720636"/>
                </a:lnTo>
                <a:lnTo>
                  <a:pt x="863755" y="720636"/>
                </a:lnTo>
                <a:lnTo>
                  <a:pt x="868248" y="718663"/>
                </a:lnTo>
                <a:lnTo>
                  <a:pt x="872632" y="721732"/>
                </a:lnTo>
                <a:lnTo>
                  <a:pt x="874275" y="725567"/>
                </a:lnTo>
                <a:lnTo>
                  <a:pt x="878659" y="720307"/>
                </a:lnTo>
                <a:lnTo>
                  <a:pt x="884138" y="719759"/>
                </a:lnTo>
                <a:lnTo>
                  <a:pt x="888741" y="717349"/>
                </a:lnTo>
                <a:lnTo>
                  <a:pt x="892905" y="718444"/>
                </a:lnTo>
                <a:lnTo>
                  <a:pt x="899480" y="725677"/>
                </a:lnTo>
                <a:lnTo>
                  <a:pt x="903973" y="726225"/>
                </a:lnTo>
                <a:lnTo>
                  <a:pt x="910329" y="729841"/>
                </a:lnTo>
                <a:lnTo>
                  <a:pt x="920302" y="728197"/>
                </a:lnTo>
                <a:lnTo>
                  <a:pt x="923699" y="723705"/>
                </a:lnTo>
                <a:lnTo>
                  <a:pt x="919534" y="726663"/>
                </a:lnTo>
                <a:lnTo>
                  <a:pt x="909672" y="725787"/>
                </a:lnTo>
                <a:lnTo>
                  <a:pt x="908357" y="721074"/>
                </a:lnTo>
                <a:lnTo>
                  <a:pt x="905288" y="719979"/>
                </a:lnTo>
                <a:lnTo>
                  <a:pt x="902549" y="712855"/>
                </a:lnTo>
                <a:lnTo>
                  <a:pt x="894330" y="712855"/>
                </a:lnTo>
                <a:lnTo>
                  <a:pt x="893453" y="709020"/>
                </a:lnTo>
                <a:lnTo>
                  <a:pt x="891261" y="708691"/>
                </a:lnTo>
                <a:lnTo>
                  <a:pt x="888302" y="711979"/>
                </a:lnTo>
                <a:lnTo>
                  <a:pt x="876467" y="711102"/>
                </a:lnTo>
                <a:lnTo>
                  <a:pt x="871974" y="707486"/>
                </a:lnTo>
                <a:lnTo>
                  <a:pt x="863974" y="706938"/>
                </a:lnTo>
                <a:lnTo>
                  <a:pt x="855646" y="699705"/>
                </a:lnTo>
                <a:lnTo>
                  <a:pt x="853893" y="693678"/>
                </a:lnTo>
                <a:lnTo>
                  <a:pt x="850934" y="693349"/>
                </a:lnTo>
                <a:lnTo>
                  <a:pt x="843701" y="682391"/>
                </a:lnTo>
                <a:lnTo>
                  <a:pt x="847208" y="681076"/>
                </a:lnTo>
                <a:lnTo>
                  <a:pt x="849400" y="678336"/>
                </a:lnTo>
                <a:lnTo>
                  <a:pt x="856194" y="673405"/>
                </a:lnTo>
                <a:lnTo>
                  <a:pt x="859810" y="673405"/>
                </a:lnTo>
                <a:lnTo>
                  <a:pt x="866385" y="681076"/>
                </a:lnTo>
                <a:lnTo>
                  <a:pt x="877344" y="685569"/>
                </a:lnTo>
                <a:lnTo>
                  <a:pt x="884138" y="684144"/>
                </a:lnTo>
                <a:lnTo>
                  <a:pt x="889398" y="674500"/>
                </a:lnTo>
                <a:lnTo>
                  <a:pt x="885015" y="665734"/>
                </a:lnTo>
                <a:lnTo>
                  <a:pt x="876138" y="663542"/>
                </a:lnTo>
                <a:lnTo>
                  <a:pt x="868139" y="668692"/>
                </a:lnTo>
                <a:lnTo>
                  <a:pt x="865070" y="665186"/>
                </a:lnTo>
                <a:lnTo>
                  <a:pt x="866385" y="662227"/>
                </a:lnTo>
                <a:lnTo>
                  <a:pt x="868796" y="663871"/>
                </a:lnTo>
                <a:lnTo>
                  <a:pt x="871536" y="662008"/>
                </a:lnTo>
                <a:lnTo>
                  <a:pt x="872084" y="656528"/>
                </a:lnTo>
                <a:lnTo>
                  <a:pt x="877892" y="647433"/>
                </a:lnTo>
                <a:lnTo>
                  <a:pt x="883371" y="644145"/>
                </a:lnTo>
                <a:lnTo>
                  <a:pt x="888083" y="646337"/>
                </a:lnTo>
                <a:lnTo>
                  <a:pt x="904850" y="646008"/>
                </a:lnTo>
                <a:lnTo>
                  <a:pt x="910658" y="652145"/>
                </a:lnTo>
                <a:lnTo>
                  <a:pt x="916685" y="656200"/>
                </a:lnTo>
                <a:lnTo>
                  <a:pt x="930712" y="657843"/>
                </a:lnTo>
                <a:lnTo>
                  <a:pt x="931808" y="662556"/>
                </a:lnTo>
                <a:lnTo>
                  <a:pt x="937287" y="665514"/>
                </a:lnTo>
                <a:lnTo>
                  <a:pt x="947260" y="675706"/>
                </a:lnTo>
                <a:lnTo>
                  <a:pt x="954163" y="676035"/>
                </a:lnTo>
                <a:lnTo>
                  <a:pt x="966875" y="674172"/>
                </a:lnTo>
                <a:lnTo>
                  <a:pt x="977067" y="667925"/>
                </a:lnTo>
                <a:lnTo>
                  <a:pt x="980683" y="671542"/>
                </a:lnTo>
                <a:lnTo>
                  <a:pt x="982656" y="670994"/>
                </a:lnTo>
                <a:lnTo>
                  <a:pt x="988245" y="671542"/>
                </a:lnTo>
                <a:lnTo>
                  <a:pt x="986930" y="680089"/>
                </a:lnTo>
                <a:lnTo>
                  <a:pt x="987806" y="684802"/>
                </a:lnTo>
                <a:lnTo>
                  <a:pt x="987587" y="688418"/>
                </a:lnTo>
                <a:lnTo>
                  <a:pt x="980464" y="692582"/>
                </a:lnTo>
                <a:lnTo>
                  <a:pt x="980245" y="698938"/>
                </a:lnTo>
                <a:lnTo>
                  <a:pt x="983313" y="704417"/>
                </a:lnTo>
                <a:lnTo>
                  <a:pt x="983532" y="712417"/>
                </a:lnTo>
                <a:lnTo>
                  <a:pt x="991313" y="718663"/>
                </a:lnTo>
                <a:lnTo>
                  <a:pt x="991861" y="724143"/>
                </a:lnTo>
                <a:lnTo>
                  <a:pt x="988574" y="728307"/>
                </a:lnTo>
                <a:lnTo>
                  <a:pt x="990765" y="743430"/>
                </a:lnTo>
                <a:lnTo>
                  <a:pt x="993833" y="743101"/>
                </a:lnTo>
                <a:lnTo>
                  <a:pt x="995258" y="738170"/>
                </a:lnTo>
                <a:lnTo>
                  <a:pt x="993833" y="734882"/>
                </a:lnTo>
                <a:lnTo>
                  <a:pt x="996793" y="731266"/>
                </a:lnTo>
                <a:lnTo>
                  <a:pt x="996025" y="725239"/>
                </a:lnTo>
                <a:lnTo>
                  <a:pt x="999642" y="723814"/>
                </a:lnTo>
                <a:lnTo>
                  <a:pt x="1002381" y="716143"/>
                </a:lnTo>
                <a:lnTo>
                  <a:pt x="1006217" y="718883"/>
                </a:lnTo>
                <a:lnTo>
                  <a:pt x="1009175" y="727211"/>
                </a:lnTo>
                <a:lnTo>
                  <a:pt x="1009943" y="738499"/>
                </a:lnTo>
                <a:lnTo>
                  <a:pt x="1011258" y="742334"/>
                </a:lnTo>
                <a:lnTo>
                  <a:pt x="1007970" y="744526"/>
                </a:lnTo>
                <a:lnTo>
                  <a:pt x="1007970" y="750115"/>
                </a:lnTo>
                <a:lnTo>
                  <a:pt x="1005778" y="751978"/>
                </a:lnTo>
                <a:lnTo>
                  <a:pt x="1014436" y="757786"/>
                </a:lnTo>
                <a:lnTo>
                  <a:pt x="1022107" y="757347"/>
                </a:lnTo>
                <a:lnTo>
                  <a:pt x="1029559" y="759210"/>
                </a:lnTo>
                <a:lnTo>
                  <a:pt x="1034052" y="765347"/>
                </a:lnTo>
                <a:lnTo>
                  <a:pt x="1033723" y="770498"/>
                </a:lnTo>
                <a:lnTo>
                  <a:pt x="1038983" y="774552"/>
                </a:lnTo>
                <a:lnTo>
                  <a:pt x="1048846" y="774771"/>
                </a:lnTo>
                <a:lnTo>
                  <a:pt x="1058489" y="784744"/>
                </a:lnTo>
                <a:lnTo>
                  <a:pt x="1057613" y="781237"/>
                </a:lnTo>
                <a:lnTo>
                  <a:pt x="1057832" y="774552"/>
                </a:lnTo>
                <a:lnTo>
                  <a:pt x="1065064" y="766881"/>
                </a:lnTo>
                <a:lnTo>
                  <a:pt x="1070325" y="766662"/>
                </a:lnTo>
                <a:lnTo>
                  <a:pt x="1080735" y="774881"/>
                </a:lnTo>
                <a:lnTo>
                  <a:pt x="1087968" y="774881"/>
                </a:lnTo>
                <a:lnTo>
                  <a:pt x="1091803" y="779593"/>
                </a:lnTo>
                <a:lnTo>
                  <a:pt x="1094104" y="788470"/>
                </a:lnTo>
                <a:lnTo>
                  <a:pt x="1093009" y="778826"/>
                </a:lnTo>
                <a:lnTo>
                  <a:pt x="1090050" y="772689"/>
                </a:lnTo>
                <a:lnTo>
                  <a:pt x="1085666" y="772470"/>
                </a:lnTo>
                <a:lnTo>
                  <a:pt x="1079091" y="770059"/>
                </a:lnTo>
                <a:lnTo>
                  <a:pt x="1069996" y="764032"/>
                </a:lnTo>
                <a:lnTo>
                  <a:pt x="1062215" y="765457"/>
                </a:lnTo>
                <a:lnTo>
                  <a:pt x="1054434" y="771593"/>
                </a:lnTo>
                <a:lnTo>
                  <a:pt x="1050818" y="770278"/>
                </a:lnTo>
                <a:lnTo>
                  <a:pt x="1049941" y="771155"/>
                </a:lnTo>
                <a:lnTo>
                  <a:pt x="1041613" y="767648"/>
                </a:lnTo>
                <a:lnTo>
                  <a:pt x="1032627" y="758005"/>
                </a:lnTo>
                <a:lnTo>
                  <a:pt x="1027915" y="754498"/>
                </a:lnTo>
                <a:lnTo>
                  <a:pt x="1019696" y="753731"/>
                </a:lnTo>
                <a:lnTo>
                  <a:pt x="1015203" y="746608"/>
                </a:lnTo>
                <a:lnTo>
                  <a:pt x="1019038" y="748032"/>
                </a:lnTo>
                <a:lnTo>
                  <a:pt x="1021997" y="747485"/>
                </a:lnTo>
                <a:lnTo>
                  <a:pt x="1027476" y="736964"/>
                </a:lnTo>
                <a:lnTo>
                  <a:pt x="1025613" y="732033"/>
                </a:lnTo>
                <a:lnTo>
                  <a:pt x="1019038" y="726225"/>
                </a:lnTo>
                <a:lnTo>
                  <a:pt x="1016189" y="715486"/>
                </a:lnTo>
                <a:lnTo>
                  <a:pt x="1008518" y="704417"/>
                </a:lnTo>
                <a:lnTo>
                  <a:pt x="1003806" y="701130"/>
                </a:lnTo>
                <a:lnTo>
                  <a:pt x="998546" y="694555"/>
                </a:lnTo>
                <a:lnTo>
                  <a:pt x="999861" y="688966"/>
                </a:lnTo>
                <a:lnTo>
                  <a:pt x="998217" y="683925"/>
                </a:lnTo>
                <a:lnTo>
                  <a:pt x="996902" y="671542"/>
                </a:lnTo>
                <a:lnTo>
                  <a:pt x="991971" y="665734"/>
                </a:lnTo>
                <a:lnTo>
                  <a:pt x="988683" y="665734"/>
                </a:lnTo>
                <a:lnTo>
                  <a:pt x="980355" y="660254"/>
                </a:lnTo>
                <a:lnTo>
                  <a:pt x="967752" y="659926"/>
                </a:lnTo>
                <a:lnTo>
                  <a:pt x="963917" y="653241"/>
                </a:lnTo>
                <a:lnTo>
                  <a:pt x="956684" y="649405"/>
                </a:lnTo>
                <a:lnTo>
                  <a:pt x="956903" y="643269"/>
                </a:lnTo>
                <a:lnTo>
                  <a:pt x="954711" y="639214"/>
                </a:lnTo>
                <a:lnTo>
                  <a:pt x="954711" y="635598"/>
                </a:lnTo>
                <a:lnTo>
                  <a:pt x="948903" y="639214"/>
                </a:lnTo>
                <a:lnTo>
                  <a:pt x="932356" y="638447"/>
                </a:lnTo>
                <a:lnTo>
                  <a:pt x="926657" y="638995"/>
                </a:lnTo>
                <a:lnTo>
                  <a:pt x="919754" y="634392"/>
                </a:lnTo>
                <a:lnTo>
                  <a:pt x="918877" y="627817"/>
                </a:lnTo>
                <a:lnTo>
                  <a:pt x="916685" y="627817"/>
                </a:lnTo>
                <a:lnTo>
                  <a:pt x="914713" y="623762"/>
                </a:lnTo>
                <a:lnTo>
                  <a:pt x="915261" y="615215"/>
                </a:lnTo>
                <a:lnTo>
                  <a:pt x="909124" y="604256"/>
                </a:lnTo>
                <a:lnTo>
                  <a:pt x="900576" y="599215"/>
                </a:lnTo>
                <a:lnTo>
                  <a:pt x="902439" y="595599"/>
                </a:lnTo>
                <a:lnTo>
                  <a:pt x="901343" y="592640"/>
                </a:lnTo>
                <a:lnTo>
                  <a:pt x="897508" y="592421"/>
                </a:lnTo>
                <a:lnTo>
                  <a:pt x="894549" y="589352"/>
                </a:lnTo>
                <a:lnTo>
                  <a:pt x="895973" y="584421"/>
                </a:lnTo>
                <a:lnTo>
                  <a:pt x="896193" y="579161"/>
                </a:lnTo>
                <a:lnTo>
                  <a:pt x="890494" y="574777"/>
                </a:lnTo>
                <a:lnTo>
                  <a:pt x="894110" y="571819"/>
                </a:lnTo>
                <a:lnTo>
                  <a:pt x="900905" y="571599"/>
                </a:lnTo>
                <a:lnTo>
                  <a:pt x="906932" y="565572"/>
                </a:lnTo>
                <a:lnTo>
                  <a:pt x="912740" y="565572"/>
                </a:lnTo>
                <a:lnTo>
                  <a:pt x="925891" y="562613"/>
                </a:lnTo>
                <a:lnTo>
                  <a:pt x="944301" y="555929"/>
                </a:lnTo>
                <a:lnTo>
                  <a:pt x="951205" y="549901"/>
                </a:lnTo>
                <a:lnTo>
                  <a:pt x="957013" y="548586"/>
                </a:lnTo>
                <a:lnTo>
                  <a:pt x="961725" y="550449"/>
                </a:lnTo>
                <a:lnTo>
                  <a:pt x="967533" y="548038"/>
                </a:lnTo>
                <a:lnTo>
                  <a:pt x="970054" y="542230"/>
                </a:lnTo>
                <a:lnTo>
                  <a:pt x="978820" y="538943"/>
                </a:lnTo>
                <a:lnTo>
                  <a:pt x="995587" y="531820"/>
                </a:lnTo>
                <a:lnTo>
                  <a:pt x="997231" y="533792"/>
                </a:lnTo>
                <a:lnTo>
                  <a:pt x="994491" y="538833"/>
                </a:lnTo>
                <a:lnTo>
                  <a:pt x="995039" y="542450"/>
                </a:lnTo>
                <a:lnTo>
                  <a:pt x="991423" y="544970"/>
                </a:lnTo>
                <a:lnTo>
                  <a:pt x="986820" y="554833"/>
                </a:lnTo>
                <a:lnTo>
                  <a:pt x="987039" y="560093"/>
                </a:lnTo>
                <a:lnTo>
                  <a:pt x="997012" y="568093"/>
                </a:lnTo>
                <a:lnTo>
                  <a:pt x="1005888" y="567873"/>
                </a:lnTo>
                <a:lnTo>
                  <a:pt x="1000628" y="565463"/>
                </a:lnTo>
                <a:lnTo>
                  <a:pt x="992299" y="557134"/>
                </a:lnTo>
                <a:lnTo>
                  <a:pt x="992080" y="553847"/>
                </a:lnTo>
                <a:lnTo>
                  <a:pt x="995916" y="548586"/>
                </a:lnTo>
                <a:lnTo>
                  <a:pt x="1005559" y="542778"/>
                </a:lnTo>
                <a:lnTo>
                  <a:pt x="1009066" y="534011"/>
                </a:lnTo>
                <a:lnTo>
                  <a:pt x="1005559" y="527108"/>
                </a:lnTo>
                <a:lnTo>
                  <a:pt x="999751" y="527108"/>
                </a:lnTo>
                <a:lnTo>
                  <a:pt x="992847" y="522395"/>
                </a:lnTo>
                <a:lnTo>
                  <a:pt x="994272" y="518231"/>
                </a:lnTo>
                <a:lnTo>
                  <a:pt x="986820" y="517902"/>
                </a:lnTo>
                <a:lnTo>
                  <a:pt x="984409" y="520861"/>
                </a:lnTo>
                <a:lnTo>
                  <a:pt x="981450" y="518450"/>
                </a:lnTo>
                <a:lnTo>
                  <a:pt x="979039" y="511875"/>
                </a:lnTo>
                <a:lnTo>
                  <a:pt x="971040" y="512204"/>
                </a:lnTo>
                <a:lnTo>
                  <a:pt x="967204" y="513848"/>
                </a:lnTo>
                <a:lnTo>
                  <a:pt x="961506" y="507053"/>
                </a:lnTo>
                <a:lnTo>
                  <a:pt x="963917" y="505410"/>
                </a:lnTo>
                <a:lnTo>
                  <a:pt x="964684" y="501574"/>
                </a:lnTo>
                <a:lnTo>
                  <a:pt x="967423" y="500150"/>
                </a:lnTo>
                <a:lnTo>
                  <a:pt x="972026" y="504314"/>
                </a:lnTo>
                <a:lnTo>
                  <a:pt x="977834" y="504095"/>
                </a:lnTo>
                <a:lnTo>
                  <a:pt x="982766" y="501574"/>
                </a:lnTo>
                <a:lnTo>
                  <a:pt x="980902" y="498615"/>
                </a:lnTo>
                <a:lnTo>
                  <a:pt x="978382" y="499930"/>
                </a:lnTo>
                <a:lnTo>
                  <a:pt x="973889" y="501245"/>
                </a:lnTo>
                <a:lnTo>
                  <a:pt x="969177" y="497629"/>
                </a:lnTo>
                <a:lnTo>
                  <a:pt x="968300" y="493026"/>
                </a:lnTo>
                <a:lnTo>
                  <a:pt x="962821" y="492259"/>
                </a:lnTo>
                <a:lnTo>
                  <a:pt x="955150" y="489848"/>
                </a:lnTo>
                <a:lnTo>
                  <a:pt x="950438" y="492040"/>
                </a:lnTo>
                <a:lnTo>
                  <a:pt x="947369" y="487109"/>
                </a:lnTo>
                <a:lnTo>
                  <a:pt x="950109" y="484040"/>
                </a:lnTo>
                <a:lnTo>
                  <a:pt x="949780" y="479657"/>
                </a:lnTo>
                <a:lnTo>
                  <a:pt x="946712" y="476698"/>
                </a:lnTo>
                <a:lnTo>
                  <a:pt x="947808" y="474835"/>
                </a:lnTo>
                <a:lnTo>
                  <a:pt x="951314" y="475602"/>
                </a:lnTo>
                <a:lnTo>
                  <a:pt x="956355" y="482725"/>
                </a:lnTo>
                <a:lnTo>
                  <a:pt x="960739" y="481410"/>
                </a:lnTo>
                <a:lnTo>
                  <a:pt x="965999" y="488862"/>
                </a:lnTo>
                <a:lnTo>
                  <a:pt x="966766" y="484260"/>
                </a:lnTo>
                <a:lnTo>
                  <a:pt x="965889" y="480753"/>
                </a:lnTo>
                <a:lnTo>
                  <a:pt x="970273" y="477684"/>
                </a:lnTo>
                <a:lnTo>
                  <a:pt x="971149" y="468041"/>
                </a:lnTo>
                <a:lnTo>
                  <a:pt x="967533" y="465082"/>
                </a:lnTo>
                <a:lnTo>
                  <a:pt x="968629" y="463219"/>
                </a:lnTo>
                <a:lnTo>
                  <a:pt x="973560" y="464096"/>
                </a:lnTo>
                <a:lnTo>
                  <a:pt x="976081" y="460479"/>
                </a:lnTo>
                <a:lnTo>
                  <a:pt x="964793" y="457740"/>
                </a:lnTo>
                <a:lnTo>
                  <a:pt x="962382" y="461027"/>
                </a:lnTo>
                <a:lnTo>
                  <a:pt x="958766" y="460808"/>
                </a:lnTo>
                <a:lnTo>
                  <a:pt x="958985" y="456096"/>
                </a:lnTo>
                <a:lnTo>
                  <a:pt x="963588" y="452260"/>
                </a:lnTo>
                <a:lnTo>
                  <a:pt x="971807" y="451932"/>
                </a:lnTo>
                <a:lnTo>
                  <a:pt x="977834" y="449959"/>
                </a:lnTo>
                <a:lnTo>
                  <a:pt x="977067" y="445576"/>
                </a:lnTo>
                <a:lnTo>
                  <a:pt x="981779" y="440316"/>
                </a:lnTo>
                <a:lnTo>
                  <a:pt x="981779" y="435823"/>
                </a:lnTo>
                <a:lnTo>
                  <a:pt x="983423" y="433960"/>
                </a:lnTo>
                <a:lnTo>
                  <a:pt x="982656" y="431549"/>
                </a:lnTo>
                <a:lnTo>
                  <a:pt x="987258" y="424974"/>
                </a:lnTo>
                <a:lnTo>
                  <a:pt x="989012" y="424974"/>
                </a:lnTo>
                <a:lnTo>
                  <a:pt x="991204" y="428261"/>
                </a:lnTo>
                <a:lnTo>
                  <a:pt x="993724" y="426946"/>
                </a:lnTo>
                <a:lnTo>
                  <a:pt x="995148" y="422563"/>
                </a:lnTo>
                <a:lnTo>
                  <a:pt x="997121" y="422344"/>
                </a:lnTo>
                <a:lnTo>
                  <a:pt x="994162" y="418179"/>
                </a:lnTo>
                <a:lnTo>
                  <a:pt x="996025" y="415440"/>
                </a:lnTo>
                <a:lnTo>
                  <a:pt x="1002272" y="413467"/>
                </a:lnTo>
                <a:lnTo>
                  <a:pt x="1005011" y="412152"/>
                </a:lnTo>
                <a:lnTo>
                  <a:pt x="1006326" y="407769"/>
                </a:lnTo>
                <a:lnTo>
                  <a:pt x="1008847" y="407221"/>
                </a:lnTo>
                <a:lnTo>
                  <a:pt x="1013230" y="409084"/>
                </a:lnTo>
                <a:lnTo>
                  <a:pt x="1021449" y="407221"/>
                </a:lnTo>
                <a:lnTo>
                  <a:pt x="1019586" y="404262"/>
                </a:lnTo>
                <a:lnTo>
                  <a:pt x="1020353" y="400426"/>
                </a:lnTo>
                <a:lnTo>
                  <a:pt x="1030874" y="398783"/>
                </a:lnTo>
                <a:lnTo>
                  <a:pt x="1036682" y="395276"/>
                </a:lnTo>
                <a:lnTo>
                  <a:pt x="1038983" y="390235"/>
                </a:lnTo>
                <a:lnTo>
                  <a:pt x="1052462" y="384536"/>
                </a:lnTo>
                <a:lnTo>
                  <a:pt x="1053558" y="379824"/>
                </a:lnTo>
                <a:lnTo>
                  <a:pt x="1050599" y="379057"/>
                </a:lnTo>
                <a:lnTo>
                  <a:pt x="1042380" y="384098"/>
                </a:lnTo>
                <a:lnTo>
                  <a:pt x="1039640" y="381359"/>
                </a:lnTo>
                <a:lnTo>
                  <a:pt x="1034161" y="386838"/>
                </a:lnTo>
                <a:lnTo>
                  <a:pt x="1031202" y="383879"/>
                </a:lnTo>
                <a:lnTo>
                  <a:pt x="1031421" y="373359"/>
                </a:lnTo>
                <a:lnTo>
                  <a:pt x="1034161" y="371496"/>
                </a:lnTo>
                <a:lnTo>
                  <a:pt x="1036134" y="367112"/>
                </a:lnTo>
                <a:lnTo>
                  <a:pt x="1037997" y="367879"/>
                </a:lnTo>
                <a:lnTo>
                  <a:pt x="1038764" y="370290"/>
                </a:lnTo>
                <a:lnTo>
                  <a:pt x="1040407" y="371167"/>
                </a:lnTo>
                <a:lnTo>
                  <a:pt x="1044024" y="367551"/>
                </a:lnTo>
                <a:lnTo>
                  <a:pt x="1038545" y="362400"/>
                </a:lnTo>
                <a:lnTo>
                  <a:pt x="1044681" y="361523"/>
                </a:lnTo>
                <a:lnTo>
                  <a:pt x="1048846" y="364263"/>
                </a:lnTo>
                <a:lnTo>
                  <a:pt x="1053010" y="365140"/>
                </a:lnTo>
                <a:lnTo>
                  <a:pt x="1059914" y="359989"/>
                </a:lnTo>
                <a:lnTo>
                  <a:pt x="1064626" y="361633"/>
                </a:lnTo>
                <a:lnTo>
                  <a:pt x="1077338" y="357030"/>
                </a:lnTo>
                <a:lnTo>
                  <a:pt x="1082598" y="357907"/>
                </a:lnTo>
                <a:lnTo>
                  <a:pt x="1084571" y="361743"/>
                </a:lnTo>
                <a:lnTo>
                  <a:pt x="1079639" y="373030"/>
                </a:lnTo>
                <a:lnTo>
                  <a:pt x="1079639" y="375989"/>
                </a:lnTo>
                <a:lnTo>
                  <a:pt x="1084790" y="379605"/>
                </a:lnTo>
                <a:lnTo>
                  <a:pt x="1086653" y="372701"/>
                </a:lnTo>
                <a:lnTo>
                  <a:pt x="1091036" y="365469"/>
                </a:lnTo>
                <a:lnTo>
                  <a:pt x="1089940" y="360866"/>
                </a:lnTo>
                <a:lnTo>
                  <a:pt x="1091036" y="358893"/>
                </a:lnTo>
                <a:lnTo>
                  <a:pt x="1094872" y="363496"/>
                </a:lnTo>
                <a:lnTo>
                  <a:pt x="1095748" y="370948"/>
                </a:lnTo>
                <a:lnTo>
                  <a:pt x="1099803" y="370948"/>
                </a:lnTo>
                <a:lnTo>
                  <a:pt x="1101666" y="365688"/>
                </a:lnTo>
                <a:lnTo>
                  <a:pt x="1099803" y="360537"/>
                </a:lnTo>
                <a:lnTo>
                  <a:pt x="1103310" y="357798"/>
                </a:lnTo>
                <a:lnTo>
                  <a:pt x="1105282" y="358345"/>
                </a:lnTo>
                <a:lnTo>
                  <a:pt x="1106159" y="363496"/>
                </a:lnTo>
                <a:lnTo>
                  <a:pt x="1113282" y="358236"/>
                </a:lnTo>
                <a:lnTo>
                  <a:pt x="1114158" y="355277"/>
                </a:lnTo>
                <a:lnTo>
                  <a:pt x="1110871" y="351222"/>
                </a:lnTo>
                <a:lnTo>
                  <a:pt x="1116132" y="351442"/>
                </a:lnTo>
                <a:lnTo>
                  <a:pt x="1118871" y="348483"/>
                </a:lnTo>
                <a:lnTo>
                  <a:pt x="1113720" y="346620"/>
                </a:lnTo>
                <a:lnTo>
                  <a:pt x="1119200" y="341360"/>
                </a:lnTo>
                <a:lnTo>
                  <a:pt x="1125446" y="341031"/>
                </a:lnTo>
                <a:lnTo>
                  <a:pt x="1129939" y="338291"/>
                </a:lnTo>
                <a:lnTo>
                  <a:pt x="1132679" y="339387"/>
                </a:lnTo>
                <a:lnTo>
                  <a:pt x="1132898" y="342456"/>
                </a:lnTo>
                <a:lnTo>
                  <a:pt x="1134761" y="343771"/>
                </a:lnTo>
                <a:lnTo>
                  <a:pt x="1142212" y="344319"/>
                </a:lnTo>
                <a:lnTo>
                  <a:pt x="1142212" y="351222"/>
                </a:lnTo>
                <a:lnTo>
                  <a:pt x="1144952" y="354181"/>
                </a:lnTo>
                <a:lnTo>
                  <a:pt x="1140897" y="365249"/>
                </a:lnTo>
                <a:lnTo>
                  <a:pt x="1147692" y="361962"/>
                </a:lnTo>
                <a:lnTo>
                  <a:pt x="1152404" y="351990"/>
                </a:lnTo>
                <a:lnTo>
                  <a:pt x="1146925" y="342127"/>
                </a:lnTo>
                <a:lnTo>
                  <a:pt x="1140788" y="338291"/>
                </a:lnTo>
                <a:lnTo>
                  <a:pt x="1136185" y="331935"/>
                </a:lnTo>
                <a:lnTo>
                  <a:pt x="1131145" y="335223"/>
                </a:lnTo>
                <a:lnTo>
                  <a:pt x="1128186" y="333031"/>
                </a:lnTo>
                <a:lnTo>
                  <a:pt x="1122487" y="334127"/>
                </a:lnTo>
                <a:lnTo>
                  <a:pt x="1121392" y="330072"/>
                </a:lnTo>
                <a:lnTo>
                  <a:pt x="1116460" y="328429"/>
                </a:lnTo>
                <a:lnTo>
                  <a:pt x="1115583" y="326566"/>
                </a:lnTo>
                <a:lnTo>
                  <a:pt x="1118980" y="322730"/>
                </a:lnTo>
                <a:lnTo>
                  <a:pt x="1128843" y="322949"/>
                </a:lnTo>
                <a:lnTo>
                  <a:pt x="1132131" y="319333"/>
                </a:lnTo>
                <a:lnTo>
                  <a:pt x="1136514" y="319333"/>
                </a:lnTo>
                <a:lnTo>
                  <a:pt x="1141227" y="320429"/>
                </a:lnTo>
                <a:lnTo>
                  <a:pt x="1145939" y="318456"/>
                </a:lnTo>
                <a:lnTo>
                  <a:pt x="1149226" y="320648"/>
                </a:lnTo>
                <a:lnTo>
                  <a:pt x="1160185" y="316155"/>
                </a:lnTo>
                <a:lnTo>
                  <a:pt x="1165993" y="319114"/>
                </a:lnTo>
                <a:lnTo>
                  <a:pt x="1169609" y="318566"/>
                </a:lnTo>
                <a:lnTo>
                  <a:pt x="1173773" y="319443"/>
                </a:lnTo>
                <a:lnTo>
                  <a:pt x="1177828" y="316484"/>
                </a:lnTo>
                <a:lnTo>
                  <a:pt x="1175965" y="313525"/>
                </a:lnTo>
                <a:lnTo>
                  <a:pt x="1168294" y="312977"/>
                </a:lnTo>
                <a:lnTo>
                  <a:pt x="1160842" y="309909"/>
                </a:lnTo>
                <a:lnTo>
                  <a:pt x="1154815" y="312319"/>
                </a:lnTo>
                <a:lnTo>
                  <a:pt x="1146048" y="311552"/>
                </a:lnTo>
                <a:lnTo>
                  <a:pt x="1146048" y="307936"/>
                </a:lnTo>
                <a:lnTo>
                  <a:pt x="1143856" y="302128"/>
                </a:lnTo>
                <a:lnTo>
                  <a:pt x="1150760" y="297525"/>
                </a:lnTo>
                <a:lnTo>
                  <a:pt x="1144186" y="296101"/>
                </a:lnTo>
                <a:lnTo>
                  <a:pt x="1138706" y="288978"/>
                </a:lnTo>
                <a:lnTo>
                  <a:pt x="1133993" y="289306"/>
                </a:lnTo>
                <a:lnTo>
                  <a:pt x="1129501" y="283498"/>
                </a:lnTo>
                <a:lnTo>
                  <a:pt x="1128734" y="277690"/>
                </a:lnTo>
                <a:lnTo>
                  <a:pt x="1133117" y="277690"/>
                </a:lnTo>
                <a:lnTo>
                  <a:pt x="1133117" y="271992"/>
                </a:lnTo>
                <a:lnTo>
                  <a:pt x="1127309" y="266732"/>
                </a:lnTo>
                <a:lnTo>
                  <a:pt x="1128076" y="244486"/>
                </a:lnTo>
                <a:lnTo>
                  <a:pt x="1133227" y="238459"/>
                </a:lnTo>
                <a:lnTo>
                  <a:pt x="1131364" y="232651"/>
                </a:lnTo>
                <a:lnTo>
                  <a:pt x="1132460" y="224651"/>
                </a:lnTo>
                <a:lnTo>
                  <a:pt x="1136953" y="220048"/>
                </a:lnTo>
                <a:lnTo>
                  <a:pt x="1133884" y="215117"/>
                </a:lnTo>
                <a:lnTo>
                  <a:pt x="1138267" y="213802"/>
                </a:lnTo>
                <a:lnTo>
                  <a:pt x="1139364" y="209747"/>
                </a:lnTo>
                <a:lnTo>
                  <a:pt x="1146158" y="203939"/>
                </a:lnTo>
                <a:lnTo>
                  <a:pt x="1149445" y="204158"/>
                </a:lnTo>
                <a:lnTo>
                  <a:pt x="1155253" y="210843"/>
                </a:lnTo>
                <a:lnTo>
                  <a:pt x="1159856" y="206240"/>
                </a:lnTo>
                <a:lnTo>
                  <a:pt x="1164021" y="206021"/>
                </a:lnTo>
                <a:lnTo>
                  <a:pt x="1166541" y="212925"/>
                </a:lnTo>
                <a:lnTo>
                  <a:pt x="1173116" y="214021"/>
                </a:lnTo>
                <a:lnTo>
                  <a:pt x="1179472" y="208542"/>
                </a:lnTo>
                <a:lnTo>
                  <a:pt x="1181664" y="209309"/>
                </a:lnTo>
                <a:lnTo>
                  <a:pt x="1182211" y="216213"/>
                </a:lnTo>
                <a:lnTo>
                  <a:pt x="1184074" y="218404"/>
                </a:lnTo>
                <a:lnTo>
                  <a:pt x="1191417" y="220267"/>
                </a:lnTo>
                <a:lnTo>
                  <a:pt x="1191965" y="222240"/>
                </a:lnTo>
                <a:lnTo>
                  <a:pt x="1187253" y="225199"/>
                </a:lnTo>
                <a:lnTo>
                  <a:pt x="1187033" y="227390"/>
                </a:lnTo>
                <a:lnTo>
                  <a:pt x="1184623" y="231555"/>
                </a:lnTo>
                <a:lnTo>
                  <a:pt x="1186047" y="236705"/>
                </a:lnTo>
                <a:lnTo>
                  <a:pt x="1180897" y="244486"/>
                </a:lnTo>
                <a:lnTo>
                  <a:pt x="1175637" y="245582"/>
                </a:lnTo>
                <a:lnTo>
                  <a:pt x="1171801" y="251938"/>
                </a:lnTo>
                <a:lnTo>
                  <a:pt x="1175637" y="253034"/>
                </a:lnTo>
                <a:lnTo>
                  <a:pt x="1186705" y="248650"/>
                </a:lnTo>
                <a:lnTo>
                  <a:pt x="1194485" y="237034"/>
                </a:lnTo>
                <a:lnTo>
                  <a:pt x="1197882" y="237801"/>
                </a:lnTo>
                <a:lnTo>
                  <a:pt x="1198102" y="241198"/>
                </a:lnTo>
                <a:lnTo>
                  <a:pt x="1194595" y="246130"/>
                </a:lnTo>
                <a:lnTo>
                  <a:pt x="1194924" y="249636"/>
                </a:lnTo>
                <a:lnTo>
                  <a:pt x="1199417" y="249636"/>
                </a:lnTo>
                <a:lnTo>
                  <a:pt x="1203581" y="243280"/>
                </a:lnTo>
                <a:lnTo>
                  <a:pt x="1208293" y="240760"/>
                </a:lnTo>
                <a:lnTo>
                  <a:pt x="1210595" y="242952"/>
                </a:lnTo>
                <a:lnTo>
                  <a:pt x="1216622" y="242404"/>
                </a:lnTo>
                <a:lnTo>
                  <a:pt x="1217937" y="236924"/>
                </a:lnTo>
                <a:lnTo>
                  <a:pt x="1220457" y="236596"/>
                </a:lnTo>
                <a:lnTo>
                  <a:pt x="1223744" y="238787"/>
                </a:lnTo>
                <a:lnTo>
                  <a:pt x="1227580" y="236596"/>
                </a:lnTo>
                <a:lnTo>
                  <a:pt x="1233936" y="242952"/>
                </a:lnTo>
                <a:lnTo>
                  <a:pt x="1233936" y="247664"/>
                </a:lnTo>
                <a:lnTo>
                  <a:pt x="1236785" y="254897"/>
                </a:lnTo>
                <a:lnTo>
                  <a:pt x="1235032" y="257855"/>
                </a:lnTo>
                <a:lnTo>
                  <a:pt x="1234813" y="262458"/>
                </a:lnTo>
                <a:lnTo>
                  <a:pt x="1231525" y="269362"/>
                </a:lnTo>
                <a:lnTo>
                  <a:pt x="1237333" y="279005"/>
                </a:lnTo>
                <a:lnTo>
                  <a:pt x="1236785" y="284485"/>
                </a:lnTo>
                <a:lnTo>
                  <a:pt x="1232950" y="285909"/>
                </a:lnTo>
                <a:lnTo>
                  <a:pt x="1228895" y="289197"/>
                </a:lnTo>
                <a:lnTo>
                  <a:pt x="1232183" y="289964"/>
                </a:lnTo>
                <a:lnTo>
                  <a:pt x="1241498" y="287772"/>
                </a:lnTo>
                <a:lnTo>
                  <a:pt x="1247086" y="282074"/>
                </a:lnTo>
                <a:lnTo>
                  <a:pt x="1254319" y="281745"/>
                </a:lnTo>
                <a:lnTo>
                  <a:pt x="1257607" y="275060"/>
                </a:lnTo>
                <a:lnTo>
                  <a:pt x="1256949" y="266403"/>
                </a:lnTo>
                <a:lnTo>
                  <a:pt x="1254538" y="259828"/>
                </a:lnTo>
                <a:lnTo>
                  <a:pt x="1251908" y="260266"/>
                </a:lnTo>
                <a:lnTo>
                  <a:pt x="1248292" y="258842"/>
                </a:lnTo>
                <a:lnTo>
                  <a:pt x="1247963" y="253910"/>
                </a:lnTo>
                <a:lnTo>
                  <a:pt x="1250045" y="252157"/>
                </a:lnTo>
                <a:lnTo>
                  <a:pt x="1253552" y="252157"/>
                </a:lnTo>
                <a:lnTo>
                  <a:pt x="1255853" y="253910"/>
                </a:lnTo>
                <a:lnTo>
                  <a:pt x="1259141" y="252705"/>
                </a:lnTo>
                <a:lnTo>
                  <a:pt x="1267360" y="250623"/>
                </a:lnTo>
                <a:lnTo>
                  <a:pt x="1273387" y="244267"/>
                </a:lnTo>
                <a:lnTo>
                  <a:pt x="1276894" y="245034"/>
                </a:lnTo>
                <a:lnTo>
                  <a:pt x="1283469" y="245034"/>
                </a:lnTo>
                <a:lnTo>
                  <a:pt x="1285222" y="240322"/>
                </a:lnTo>
                <a:lnTo>
                  <a:pt x="1289605" y="236377"/>
                </a:lnTo>
                <a:lnTo>
                  <a:pt x="1291359" y="237472"/>
                </a:lnTo>
                <a:lnTo>
                  <a:pt x="1295085" y="233856"/>
                </a:lnTo>
                <a:lnTo>
                  <a:pt x="1300016" y="232760"/>
                </a:lnTo>
                <a:lnTo>
                  <a:pt x="1301989" y="234623"/>
                </a:lnTo>
                <a:lnTo>
                  <a:pt x="1307030" y="233527"/>
                </a:lnTo>
                <a:lnTo>
                  <a:pt x="1307797" y="236486"/>
                </a:lnTo>
                <a:lnTo>
                  <a:pt x="1306153" y="239007"/>
                </a:lnTo>
                <a:lnTo>
                  <a:pt x="1307030" y="242952"/>
                </a:lnTo>
                <a:lnTo>
                  <a:pt x="1317659" y="242185"/>
                </a:lnTo>
                <a:lnTo>
                  <a:pt x="1318974" y="243609"/>
                </a:lnTo>
                <a:lnTo>
                  <a:pt x="1323796" y="245363"/>
                </a:lnTo>
                <a:lnTo>
                  <a:pt x="1341878" y="255773"/>
                </a:lnTo>
                <a:lnTo>
                  <a:pt x="1346042" y="256650"/>
                </a:lnTo>
                <a:lnTo>
                  <a:pt x="1348672" y="261691"/>
                </a:lnTo>
                <a:lnTo>
                  <a:pt x="1348344" y="265198"/>
                </a:lnTo>
                <a:lnTo>
                  <a:pt x="1356672" y="274951"/>
                </a:lnTo>
                <a:lnTo>
                  <a:pt x="1358754" y="273855"/>
                </a:lnTo>
                <a:lnTo>
                  <a:pt x="1358973" y="270348"/>
                </a:lnTo>
                <a:lnTo>
                  <a:pt x="1361713" y="268485"/>
                </a:lnTo>
                <a:lnTo>
                  <a:pt x="1362480" y="265965"/>
                </a:lnTo>
                <a:lnTo>
                  <a:pt x="1359412" y="263773"/>
                </a:lnTo>
                <a:lnTo>
                  <a:pt x="1355028" y="263554"/>
                </a:lnTo>
                <a:lnTo>
                  <a:pt x="1355028" y="259061"/>
                </a:lnTo>
                <a:cubicBezTo>
                  <a:pt x="1355028" y="259061"/>
                  <a:pt x="1358864" y="256321"/>
                  <a:pt x="1358864" y="256321"/>
                </a:cubicBezTo>
                <a:lnTo>
                  <a:pt x="1362151" y="256321"/>
                </a:lnTo>
                <a:cubicBezTo>
                  <a:pt x="1362151" y="256321"/>
                  <a:pt x="1364672" y="260266"/>
                  <a:pt x="1364672" y="260266"/>
                </a:cubicBezTo>
                <a:lnTo>
                  <a:pt x="1368288" y="263444"/>
                </a:lnTo>
                <a:lnTo>
                  <a:pt x="1368288" y="267499"/>
                </a:lnTo>
                <a:lnTo>
                  <a:pt x="1375192" y="273855"/>
                </a:lnTo>
                <a:lnTo>
                  <a:pt x="1376178" y="279115"/>
                </a:lnTo>
                <a:lnTo>
                  <a:pt x="1379356" y="280430"/>
                </a:lnTo>
                <a:lnTo>
                  <a:pt x="1381986" y="278786"/>
                </a:lnTo>
                <a:lnTo>
                  <a:pt x="1383850" y="278457"/>
                </a:lnTo>
                <a:lnTo>
                  <a:pt x="1386918" y="280430"/>
                </a:lnTo>
                <a:lnTo>
                  <a:pt x="1390096" y="285033"/>
                </a:lnTo>
                <a:lnTo>
                  <a:pt x="1390644" y="289526"/>
                </a:lnTo>
                <a:lnTo>
                  <a:pt x="1394589" y="294567"/>
                </a:lnTo>
                <a:lnTo>
                  <a:pt x="1394041" y="298183"/>
                </a:lnTo>
                <a:lnTo>
                  <a:pt x="1392178" y="297964"/>
                </a:lnTo>
                <a:lnTo>
                  <a:pt x="1391520" y="295334"/>
                </a:lnTo>
                <a:lnTo>
                  <a:pt x="1389548" y="292484"/>
                </a:lnTo>
                <a:lnTo>
                  <a:pt x="1387685" y="292704"/>
                </a:lnTo>
                <a:lnTo>
                  <a:pt x="1385493" y="295114"/>
                </a:lnTo>
                <a:lnTo>
                  <a:pt x="1381658" y="291608"/>
                </a:lnTo>
                <a:lnTo>
                  <a:pt x="1373439" y="288320"/>
                </a:lnTo>
                <a:lnTo>
                  <a:pt x="1366973" y="288649"/>
                </a:lnTo>
                <a:lnTo>
                  <a:pt x="1365987" y="290074"/>
                </a:lnTo>
                <a:lnTo>
                  <a:pt x="1369274" y="294457"/>
                </a:lnTo>
                <a:lnTo>
                  <a:pt x="1375521" y="295224"/>
                </a:lnTo>
                <a:lnTo>
                  <a:pt x="1377822" y="296868"/>
                </a:lnTo>
                <a:lnTo>
                  <a:pt x="1376836" y="298183"/>
                </a:lnTo>
                <a:lnTo>
                  <a:pt x="1379685" y="303881"/>
                </a:lnTo>
                <a:lnTo>
                  <a:pt x="1382315" y="305744"/>
                </a:lnTo>
                <a:lnTo>
                  <a:pt x="1384288" y="303991"/>
                </a:lnTo>
                <a:lnTo>
                  <a:pt x="1386918" y="298512"/>
                </a:lnTo>
                <a:lnTo>
                  <a:pt x="1388342" y="298512"/>
                </a:lnTo>
                <a:lnTo>
                  <a:pt x="1390644" y="302238"/>
                </a:lnTo>
                <a:lnTo>
                  <a:pt x="1394041" y="304210"/>
                </a:lnTo>
                <a:lnTo>
                  <a:pt x="1396452" y="302786"/>
                </a:lnTo>
                <a:lnTo>
                  <a:pt x="1399191" y="303553"/>
                </a:lnTo>
                <a:lnTo>
                  <a:pt x="1400287" y="306950"/>
                </a:lnTo>
                <a:lnTo>
                  <a:pt x="1398863" y="309580"/>
                </a:lnTo>
                <a:lnTo>
                  <a:pt x="1403246" y="317141"/>
                </a:lnTo>
                <a:lnTo>
                  <a:pt x="1404890" y="325360"/>
                </a:lnTo>
                <a:lnTo>
                  <a:pt x="1404670" y="334675"/>
                </a:lnTo>
                <a:lnTo>
                  <a:pt x="1401273" y="342346"/>
                </a:lnTo>
                <a:lnTo>
                  <a:pt x="1399301" y="343113"/>
                </a:lnTo>
                <a:lnTo>
                  <a:pt x="1397438" y="347058"/>
                </a:lnTo>
                <a:lnTo>
                  <a:pt x="1398643" y="351551"/>
                </a:lnTo>
                <a:lnTo>
                  <a:pt x="1395027" y="357578"/>
                </a:lnTo>
                <a:lnTo>
                  <a:pt x="1395356" y="359880"/>
                </a:lnTo>
                <a:lnTo>
                  <a:pt x="1398424" y="363167"/>
                </a:lnTo>
                <a:lnTo>
                  <a:pt x="1398753" y="367112"/>
                </a:lnTo>
                <a:lnTo>
                  <a:pt x="1392726" y="369962"/>
                </a:lnTo>
                <a:lnTo>
                  <a:pt x="1390863" y="374783"/>
                </a:lnTo>
                <a:lnTo>
                  <a:pt x="1392178" y="377194"/>
                </a:lnTo>
                <a:lnTo>
                  <a:pt x="1388562" y="384865"/>
                </a:lnTo>
                <a:lnTo>
                  <a:pt x="1385822" y="388043"/>
                </a:lnTo>
                <a:lnTo>
                  <a:pt x="1386589" y="390673"/>
                </a:lnTo>
                <a:lnTo>
                  <a:pt x="1384397" y="395495"/>
                </a:lnTo>
                <a:lnTo>
                  <a:pt x="1380123" y="397577"/>
                </a:lnTo>
                <a:lnTo>
                  <a:pt x="1374534" y="402289"/>
                </a:lnTo>
                <a:lnTo>
                  <a:pt x="1369494" y="402289"/>
                </a:lnTo>
                <a:cubicBezTo>
                  <a:pt x="1369494" y="402289"/>
                  <a:pt x="1374973" y="404152"/>
                  <a:pt x="1374973" y="404152"/>
                </a:cubicBezTo>
                <a:lnTo>
                  <a:pt x="1378808" y="403933"/>
                </a:lnTo>
                <a:lnTo>
                  <a:pt x="1381658" y="400646"/>
                </a:lnTo>
                <a:lnTo>
                  <a:pt x="1383192" y="400646"/>
                </a:lnTo>
                <a:lnTo>
                  <a:pt x="1385712" y="407550"/>
                </a:lnTo>
                <a:lnTo>
                  <a:pt x="1381767" y="415768"/>
                </a:lnTo>
                <a:lnTo>
                  <a:pt x="1378041" y="420919"/>
                </a:lnTo>
                <a:lnTo>
                  <a:pt x="1375192" y="432425"/>
                </a:lnTo>
                <a:lnTo>
                  <a:pt x="1377822" y="437576"/>
                </a:lnTo>
                <a:lnTo>
                  <a:pt x="1378589" y="441631"/>
                </a:lnTo>
                <a:lnTo>
                  <a:pt x="1374316" y="452260"/>
                </a:lnTo>
                <a:lnTo>
                  <a:pt x="1367850" y="454562"/>
                </a:lnTo>
                <a:lnTo>
                  <a:pt x="1365987" y="453795"/>
                </a:lnTo>
                <a:lnTo>
                  <a:pt x="1362809" y="454233"/>
                </a:lnTo>
                <a:lnTo>
                  <a:pt x="1361056" y="457192"/>
                </a:lnTo>
                <a:lnTo>
                  <a:pt x="1362480" y="459932"/>
                </a:lnTo>
                <a:lnTo>
                  <a:pt x="1365220" y="469465"/>
                </a:lnTo>
                <a:lnTo>
                  <a:pt x="1363357" y="473739"/>
                </a:lnTo>
                <a:lnTo>
                  <a:pt x="1358644" y="476698"/>
                </a:lnTo>
                <a:lnTo>
                  <a:pt x="1356343" y="483164"/>
                </a:lnTo>
                <a:lnTo>
                  <a:pt x="1358644" y="489848"/>
                </a:lnTo>
                <a:lnTo>
                  <a:pt x="1359083" y="495656"/>
                </a:lnTo>
                <a:lnTo>
                  <a:pt x="1357001" y="498177"/>
                </a:lnTo>
                <a:lnTo>
                  <a:pt x="1357549" y="502122"/>
                </a:lnTo>
                <a:lnTo>
                  <a:pt x="1360836" y="504423"/>
                </a:lnTo>
                <a:lnTo>
                  <a:pt x="1357549" y="517135"/>
                </a:lnTo>
                <a:lnTo>
                  <a:pt x="1353604" y="520204"/>
                </a:lnTo>
                <a:lnTo>
                  <a:pt x="1352508" y="524697"/>
                </a:lnTo>
                <a:lnTo>
                  <a:pt x="1354152" y="521738"/>
                </a:lnTo>
                <a:lnTo>
                  <a:pt x="1358754" y="521409"/>
                </a:lnTo>
                <a:lnTo>
                  <a:pt x="1363247" y="516807"/>
                </a:lnTo>
                <a:lnTo>
                  <a:pt x="1365439" y="512313"/>
                </a:lnTo>
                <a:lnTo>
                  <a:pt x="1364343" y="510341"/>
                </a:lnTo>
                <a:lnTo>
                  <a:pt x="1365987" y="507053"/>
                </a:lnTo>
                <a:lnTo>
                  <a:pt x="1372343" y="506834"/>
                </a:lnTo>
                <a:lnTo>
                  <a:pt x="1375740" y="505738"/>
                </a:lnTo>
                <a:lnTo>
                  <a:pt x="1372124" y="504752"/>
                </a:lnTo>
                <a:lnTo>
                  <a:pt x="1364015" y="496314"/>
                </a:lnTo>
                <a:lnTo>
                  <a:pt x="1361603" y="489958"/>
                </a:lnTo>
                <a:lnTo>
                  <a:pt x="1364343" y="484698"/>
                </a:lnTo>
                <a:lnTo>
                  <a:pt x="1372562" y="483931"/>
                </a:lnTo>
                <a:lnTo>
                  <a:pt x="1381110" y="482835"/>
                </a:lnTo>
                <a:lnTo>
                  <a:pt x="1388233" y="476698"/>
                </a:lnTo>
                <a:lnTo>
                  <a:pt x="1391849" y="476479"/>
                </a:lnTo>
                <a:lnTo>
                  <a:pt x="1394589" y="474068"/>
                </a:lnTo>
                <a:lnTo>
                  <a:pt x="1391849" y="470013"/>
                </a:lnTo>
                <a:lnTo>
                  <a:pt x="1398972" y="464425"/>
                </a:lnTo>
                <a:lnTo>
                  <a:pt x="1402370" y="458726"/>
                </a:lnTo>
                <a:lnTo>
                  <a:pt x="1399849" y="453685"/>
                </a:lnTo>
                <a:lnTo>
                  <a:pt x="1399630" y="451822"/>
                </a:lnTo>
                <a:lnTo>
                  <a:pt x="1404780" y="454781"/>
                </a:lnTo>
                <a:lnTo>
                  <a:pt x="1410589" y="452918"/>
                </a:lnTo>
                <a:lnTo>
                  <a:pt x="1414095" y="447658"/>
                </a:lnTo>
                <a:lnTo>
                  <a:pt x="1411356" y="444042"/>
                </a:lnTo>
                <a:lnTo>
                  <a:pt x="1420232" y="437247"/>
                </a:lnTo>
                <a:lnTo>
                  <a:pt x="1420780" y="431987"/>
                </a:lnTo>
                <a:lnTo>
                  <a:pt x="1418807" y="428371"/>
                </a:lnTo>
                <a:lnTo>
                  <a:pt x="1409931" y="433521"/>
                </a:lnTo>
                <a:lnTo>
                  <a:pt x="1409164" y="436809"/>
                </a:lnTo>
                <a:lnTo>
                  <a:pt x="1402041" y="442069"/>
                </a:lnTo>
                <a:lnTo>
                  <a:pt x="1396781" y="439549"/>
                </a:lnTo>
                <a:lnTo>
                  <a:pt x="1393274" y="433412"/>
                </a:lnTo>
                <a:lnTo>
                  <a:pt x="1397109" y="427932"/>
                </a:lnTo>
                <a:lnTo>
                  <a:pt x="1396013" y="419933"/>
                </a:lnTo>
                <a:lnTo>
                  <a:pt x="1400726" y="415878"/>
                </a:lnTo>
                <a:lnTo>
                  <a:pt x="1407630" y="415549"/>
                </a:lnTo>
                <a:lnTo>
                  <a:pt x="1415848" y="421029"/>
                </a:lnTo>
                <a:lnTo>
                  <a:pt x="1419136" y="417193"/>
                </a:lnTo>
                <a:lnTo>
                  <a:pt x="1418807" y="411714"/>
                </a:lnTo>
                <a:lnTo>
                  <a:pt x="1425382" y="408974"/>
                </a:lnTo>
                <a:lnTo>
                  <a:pt x="1426150" y="412810"/>
                </a:lnTo>
                <a:lnTo>
                  <a:pt x="1423410" y="415878"/>
                </a:lnTo>
                <a:lnTo>
                  <a:pt x="1423738" y="420590"/>
                </a:lnTo>
                <a:lnTo>
                  <a:pt x="1436889" y="431110"/>
                </a:lnTo>
                <a:lnTo>
                  <a:pt x="1443245" y="431658"/>
                </a:lnTo>
                <a:lnTo>
                  <a:pt x="1446532" y="429686"/>
                </a:lnTo>
                <a:lnTo>
                  <a:pt x="1455628" y="428042"/>
                </a:lnTo>
                <a:lnTo>
                  <a:pt x="1459683" y="423659"/>
                </a:lnTo>
                <a:lnTo>
                  <a:pt x="1458916" y="418508"/>
                </a:lnTo>
                <a:lnTo>
                  <a:pt x="1451464" y="409960"/>
                </a:lnTo>
                <a:lnTo>
                  <a:pt x="1451244" y="407002"/>
                </a:lnTo>
                <a:lnTo>
                  <a:pt x="1453765" y="407550"/>
                </a:lnTo>
                <a:lnTo>
                  <a:pt x="1463080" y="416645"/>
                </a:lnTo>
                <a:lnTo>
                  <a:pt x="1466367" y="417193"/>
                </a:lnTo>
                <a:lnTo>
                  <a:pt x="1471518" y="421686"/>
                </a:lnTo>
                <a:lnTo>
                  <a:pt x="1470422" y="425302"/>
                </a:lnTo>
                <a:lnTo>
                  <a:pt x="1471518" y="428809"/>
                </a:lnTo>
                <a:lnTo>
                  <a:pt x="1477874" y="433960"/>
                </a:lnTo>
                <a:lnTo>
                  <a:pt x="1478751" y="443055"/>
                </a:lnTo>
                <a:lnTo>
                  <a:pt x="1480613" y="444699"/>
                </a:lnTo>
                <a:lnTo>
                  <a:pt x="1480285" y="442179"/>
                </a:lnTo>
                <a:lnTo>
                  <a:pt x="1484668" y="437466"/>
                </a:lnTo>
                <a:lnTo>
                  <a:pt x="1487189" y="436919"/>
                </a:lnTo>
                <a:lnTo>
                  <a:pt x="1489599" y="433302"/>
                </a:lnTo>
                <a:lnTo>
                  <a:pt x="1487627" y="431878"/>
                </a:lnTo>
                <a:lnTo>
                  <a:pt x="1483792" y="433741"/>
                </a:lnTo>
                <a:lnTo>
                  <a:pt x="1480285" y="432645"/>
                </a:lnTo>
                <a:lnTo>
                  <a:pt x="1477216" y="426617"/>
                </a:lnTo>
                <a:lnTo>
                  <a:pt x="1483463" y="420809"/>
                </a:lnTo>
                <a:lnTo>
                  <a:pt x="1488504" y="417851"/>
                </a:lnTo>
                <a:lnTo>
                  <a:pt x="1490914" y="414563"/>
                </a:lnTo>
                <a:lnTo>
                  <a:pt x="1493983" y="414563"/>
                </a:lnTo>
                <a:lnTo>
                  <a:pt x="1495956" y="411056"/>
                </a:lnTo>
                <a:lnTo>
                  <a:pt x="1505928" y="409193"/>
                </a:lnTo>
                <a:lnTo>
                  <a:pt x="1521818" y="405029"/>
                </a:lnTo>
                <a:lnTo>
                  <a:pt x="1540995" y="404262"/>
                </a:lnTo>
                <a:lnTo>
                  <a:pt x="1555790" y="397687"/>
                </a:lnTo>
                <a:lnTo>
                  <a:pt x="1563022" y="397468"/>
                </a:lnTo>
                <a:lnTo>
                  <a:pt x="1569816" y="399988"/>
                </a:lnTo>
                <a:lnTo>
                  <a:pt x="1569488" y="403824"/>
                </a:lnTo>
                <a:lnTo>
                  <a:pt x="1567624" y="404700"/>
                </a:lnTo>
                <a:lnTo>
                  <a:pt x="1564556" y="410399"/>
                </a:lnTo>
                <a:lnTo>
                  <a:pt x="1567296" y="419494"/>
                </a:lnTo>
                <a:lnTo>
                  <a:pt x="1573652" y="424645"/>
                </a:lnTo>
                <a:lnTo>
                  <a:pt x="1594912" y="425522"/>
                </a:lnTo>
                <a:lnTo>
                  <a:pt x="1599076" y="426837"/>
                </a:lnTo>
                <a:lnTo>
                  <a:pt x="1600720" y="425960"/>
                </a:lnTo>
                <a:lnTo>
                  <a:pt x="1608391" y="425960"/>
                </a:lnTo>
                <a:cubicBezTo>
                  <a:pt x="1608391" y="425960"/>
                  <a:pt x="1614198" y="428042"/>
                  <a:pt x="1614198" y="428042"/>
                </a:cubicBezTo>
                <a:lnTo>
                  <a:pt x="1629103" y="425631"/>
                </a:lnTo>
                <a:lnTo>
                  <a:pt x="1639622" y="419933"/>
                </a:lnTo>
                <a:lnTo>
                  <a:pt x="1643349" y="421248"/>
                </a:lnTo>
                <a:lnTo>
                  <a:pt x="1648280" y="420919"/>
                </a:lnTo>
                <a:lnTo>
                  <a:pt x="1651129" y="416316"/>
                </a:lnTo>
                <a:lnTo>
                  <a:pt x="1649266" y="412919"/>
                </a:lnTo>
                <a:lnTo>
                  <a:pt x="1653759" y="411823"/>
                </a:lnTo>
                <a:lnTo>
                  <a:pt x="1658033" y="413029"/>
                </a:lnTo>
                <a:lnTo>
                  <a:pt x="1664608" y="411166"/>
                </a:lnTo>
                <a:lnTo>
                  <a:pt x="1666143" y="414892"/>
                </a:lnTo>
                <a:lnTo>
                  <a:pt x="1668553" y="415659"/>
                </a:lnTo>
                <a:lnTo>
                  <a:pt x="1671622" y="410947"/>
                </a:lnTo>
                <a:lnTo>
                  <a:pt x="1670088" y="407330"/>
                </a:lnTo>
                <a:lnTo>
                  <a:pt x="1666033" y="403495"/>
                </a:lnTo>
                <a:lnTo>
                  <a:pt x="1666581" y="398783"/>
                </a:lnTo>
                <a:lnTo>
                  <a:pt x="1664170" y="395166"/>
                </a:lnTo>
                <a:lnTo>
                  <a:pt x="1658800" y="394070"/>
                </a:lnTo>
                <a:lnTo>
                  <a:pt x="1658033" y="387824"/>
                </a:lnTo>
                <a:lnTo>
                  <a:pt x="1655512" y="386728"/>
                </a:lnTo>
                <a:lnTo>
                  <a:pt x="1654307" y="381906"/>
                </a:lnTo>
                <a:lnTo>
                  <a:pt x="1651020" y="378181"/>
                </a:lnTo>
                <a:lnTo>
                  <a:pt x="1650253" y="372044"/>
                </a:lnTo>
                <a:lnTo>
                  <a:pt x="1652773" y="367551"/>
                </a:lnTo>
                <a:lnTo>
                  <a:pt x="1653540" y="370400"/>
                </a:lnTo>
                <a:lnTo>
                  <a:pt x="1655842" y="371825"/>
                </a:lnTo>
                <a:lnTo>
                  <a:pt x="1661211" y="367441"/>
                </a:lnTo>
                <a:lnTo>
                  <a:pt x="1660115" y="365578"/>
                </a:lnTo>
                <a:lnTo>
                  <a:pt x="1659019" y="361414"/>
                </a:lnTo>
                <a:lnTo>
                  <a:pt x="1662855" y="360976"/>
                </a:lnTo>
                <a:lnTo>
                  <a:pt x="1668444" y="365469"/>
                </a:lnTo>
                <a:lnTo>
                  <a:pt x="1671293" y="363386"/>
                </a:lnTo>
                <a:lnTo>
                  <a:pt x="1672279" y="359441"/>
                </a:lnTo>
                <a:lnTo>
                  <a:pt x="1674142" y="362291"/>
                </a:lnTo>
                <a:lnTo>
                  <a:pt x="1680389" y="362071"/>
                </a:lnTo>
                <a:lnTo>
                  <a:pt x="1684005" y="361304"/>
                </a:lnTo>
                <a:lnTo>
                  <a:pt x="1685539" y="358345"/>
                </a:lnTo>
                <a:lnTo>
                  <a:pt x="1689923" y="362948"/>
                </a:lnTo>
                <a:lnTo>
                  <a:pt x="1693977" y="364263"/>
                </a:lnTo>
                <a:lnTo>
                  <a:pt x="1696936" y="368208"/>
                </a:lnTo>
                <a:lnTo>
                  <a:pt x="1699785" y="365907"/>
                </a:lnTo>
                <a:lnTo>
                  <a:pt x="1699566" y="361414"/>
                </a:lnTo>
                <a:lnTo>
                  <a:pt x="1703840" y="362291"/>
                </a:lnTo>
                <a:lnTo>
                  <a:pt x="1706579" y="366893"/>
                </a:lnTo>
                <a:lnTo>
                  <a:pt x="1703621" y="369414"/>
                </a:lnTo>
                <a:lnTo>
                  <a:pt x="1701539" y="373468"/>
                </a:lnTo>
                <a:lnTo>
                  <a:pt x="1703182" y="374783"/>
                </a:lnTo>
                <a:lnTo>
                  <a:pt x="1708552" y="373578"/>
                </a:lnTo>
                <a:lnTo>
                  <a:pt x="1709977" y="374345"/>
                </a:lnTo>
                <a:lnTo>
                  <a:pt x="1709977" y="370838"/>
                </a:lnTo>
                <a:lnTo>
                  <a:pt x="1712168" y="369633"/>
                </a:lnTo>
                <a:lnTo>
                  <a:pt x="1715347" y="370400"/>
                </a:lnTo>
                <a:lnTo>
                  <a:pt x="1713703" y="365359"/>
                </a:lnTo>
                <a:lnTo>
                  <a:pt x="1711073" y="363167"/>
                </a:lnTo>
                <a:lnTo>
                  <a:pt x="1712168" y="360976"/>
                </a:lnTo>
                <a:lnTo>
                  <a:pt x="1716552" y="361195"/>
                </a:lnTo>
                <a:lnTo>
                  <a:pt x="1723675" y="359113"/>
                </a:lnTo>
                <a:lnTo>
                  <a:pt x="1725976" y="361304"/>
                </a:lnTo>
                <a:lnTo>
                  <a:pt x="1728825" y="359770"/>
                </a:lnTo>
                <a:lnTo>
                  <a:pt x="1735400" y="359770"/>
                </a:lnTo>
                <a:lnTo>
                  <a:pt x="1735620" y="363167"/>
                </a:lnTo>
                <a:lnTo>
                  <a:pt x="1737044" y="369523"/>
                </a:lnTo>
                <a:lnTo>
                  <a:pt x="1738250" y="366564"/>
                </a:lnTo>
                <a:lnTo>
                  <a:pt x="1740551" y="366345"/>
                </a:lnTo>
                <a:lnTo>
                  <a:pt x="1744715" y="362400"/>
                </a:lnTo>
                <a:lnTo>
                  <a:pt x="1746578" y="369085"/>
                </a:lnTo>
                <a:lnTo>
                  <a:pt x="1749428" y="369085"/>
                </a:lnTo>
                <a:cubicBezTo>
                  <a:pt x="1749428" y="369085"/>
                  <a:pt x="1753920" y="365797"/>
                  <a:pt x="1753920" y="365797"/>
                </a:cubicBezTo>
                <a:lnTo>
                  <a:pt x="1758523" y="369633"/>
                </a:lnTo>
                <a:lnTo>
                  <a:pt x="1760057" y="378948"/>
                </a:lnTo>
                <a:lnTo>
                  <a:pt x="1763236" y="373140"/>
                </a:lnTo>
                <a:lnTo>
                  <a:pt x="1766085" y="370729"/>
                </a:lnTo>
                <a:lnTo>
                  <a:pt x="1768276" y="372811"/>
                </a:lnTo>
                <a:lnTo>
                  <a:pt x="1765646" y="379057"/>
                </a:lnTo>
                <a:lnTo>
                  <a:pt x="1769153" y="382016"/>
                </a:lnTo>
                <a:lnTo>
                  <a:pt x="1770797" y="384098"/>
                </a:lnTo>
                <a:lnTo>
                  <a:pt x="1775290" y="384098"/>
                </a:lnTo>
                <a:cubicBezTo>
                  <a:pt x="1775290" y="384098"/>
                  <a:pt x="1776605" y="388701"/>
                  <a:pt x="1776605" y="388701"/>
                </a:cubicBezTo>
                <a:lnTo>
                  <a:pt x="1778577" y="386838"/>
                </a:lnTo>
                <a:lnTo>
                  <a:pt x="1780441" y="386290"/>
                </a:lnTo>
                <a:lnTo>
                  <a:pt x="1782084" y="391550"/>
                </a:lnTo>
                <a:lnTo>
                  <a:pt x="1778468" y="395495"/>
                </a:lnTo>
                <a:lnTo>
                  <a:pt x="1779016" y="401084"/>
                </a:lnTo>
                <a:lnTo>
                  <a:pt x="1785591" y="394509"/>
                </a:lnTo>
                <a:lnTo>
                  <a:pt x="1789536" y="394728"/>
                </a:lnTo>
                <a:lnTo>
                  <a:pt x="1790303" y="398235"/>
                </a:lnTo>
                <a:lnTo>
                  <a:pt x="1781208" y="406454"/>
                </a:lnTo>
                <a:lnTo>
                  <a:pt x="1781865" y="413029"/>
                </a:lnTo>
                <a:lnTo>
                  <a:pt x="1789536" y="414125"/>
                </a:lnTo>
                <a:lnTo>
                  <a:pt x="1791618" y="411495"/>
                </a:lnTo>
                <a:lnTo>
                  <a:pt x="1794906" y="409412"/>
                </a:lnTo>
                <a:lnTo>
                  <a:pt x="1797755" y="410947"/>
                </a:lnTo>
                <a:lnTo>
                  <a:pt x="1798741" y="415001"/>
                </a:lnTo>
                <a:lnTo>
                  <a:pt x="1802138" y="412919"/>
                </a:lnTo>
                <a:lnTo>
                  <a:pt x="1807508" y="418727"/>
                </a:lnTo>
                <a:lnTo>
                  <a:pt x="1805865" y="425960"/>
                </a:lnTo>
                <a:lnTo>
                  <a:pt x="1810357" y="425193"/>
                </a:lnTo>
                <a:lnTo>
                  <a:pt x="1811453" y="428809"/>
                </a:lnTo>
                <a:lnTo>
                  <a:pt x="1815289" y="427165"/>
                </a:lnTo>
                <a:lnTo>
                  <a:pt x="1815837" y="430782"/>
                </a:lnTo>
                <a:lnTo>
                  <a:pt x="1811672" y="438234"/>
                </a:lnTo>
                <a:lnTo>
                  <a:pt x="1806412" y="440425"/>
                </a:lnTo>
                <a:lnTo>
                  <a:pt x="1802029" y="437138"/>
                </a:lnTo>
                <a:lnTo>
                  <a:pt x="1792714" y="434727"/>
                </a:lnTo>
                <a:lnTo>
                  <a:pt x="1782194" y="434727"/>
                </a:lnTo>
                <a:lnTo>
                  <a:pt x="1786358" y="437466"/>
                </a:lnTo>
                <a:lnTo>
                  <a:pt x="1788221" y="442507"/>
                </a:lnTo>
                <a:lnTo>
                  <a:pt x="1797536" y="443603"/>
                </a:lnTo>
                <a:lnTo>
                  <a:pt x="1799399" y="447220"/>
                </a:lnTo>
                <a:lnTo>
                  <a:pt x="1808275" y="453904"/>
                </a:lnTo>
                <a:lnTo>
                  <a:pt x="1817152" y="456315"/>
                </a:lnTo>
                <a:lnTo>
                  <a:pt x="1822850" y="452480"/>
                </a:lnTo>
                <a:lnTo>
                  <a:pt x="1823179" y="447548"/>
                </a:lnTo>
                <a:lnTo>
                  <a:pt x="1818686" y="443165"/>
                </a:lnTo>
                <a:lnTo>
                  <a:pt x="1817261" y="440096"/>
                </a:lnTo>
                <a:lnTo>
                  <a:pt x="1818686" y="440096"/>
                </a:lnTo>
                <a:lnTo>
                  <a:pt x="1824165" y="445576"/>
                </a:lnTo>
                <a:lnTo>
                  <a:pt x="1829863" y="448315"/>
                </a:lnTo>
                <a:lnTo>
                  <a:pt x="1833151" y="450507"/>
                </a:lnTo>
                <a:lnTo>
                  <a:pt x="1828987" y="450178"/>
                </a:lnTo>
                <a:lnTo>
                  <a:pt x="1819563" y="459055"/>
                </a:lnTo>
                <a:lnTo>
                  <a:pt x="1821754" y="462014"/>
                </a:lnTo>
                <a:lnTo>
                  <a:pt x="1825918" y="462562"/>
                </a:lnTo>
                <a:lnTo>
                  <a:pt x="1828987" y="460151"/>
                </a:lnTo>
                <a:lnTo>
                  <a:pt x="1832055" y="460151"/>
                </a:lnTo>
                <a:lnTo>
                  <a:pt x="1847726" y="474506"/>
                </a:lnTo>
                <a:lnTo>
                  <a:pt x="1851780" y="476150"/>
                </a:lnTo>
                <a:lnTo>
                  <a:pt x="1856712" y="482506"/>
                </a:lnTo>
                <a:lnTo>
                  <a:pt x="1868218" y="483602"/>
                </a:lnTo>
                <a:lnTo>
                  <a:pt x="1875122" y="491602"/>
                </a:lnTo>
                <a:lnTo>
                  <a:pt x="1882245" y="493246"/>
                </a:lnTo>
                <a:lnTo>
                  <a:pt x="1883890" y="490177"/>
                </a:lnTo>
                <a:lnTo>
                  <a:pt x="1882026" y="486890"/>
                </a:lnTo>
                <a:lnTo>
                  <a:pt x="1884547" y="485027"/>
                </a:lnTo>
                <a:lnTo>
                  <a:pt x="1888711" y="489410"/>
                </a:lnTo>
                <a:lnTo>
                  <a:pt x="1889807" y="493246"/>
                </a:lnTo>
                <a:lnTo>
                  <a:pt x="1892766" y="497629"/>
                </a:lnTo>
                <a:lnTo>
                  <a:pt x="1895724" y="497410"/>
                </a:lnTo>
                <a:lnTo>
                  <a:pt x="1897039" y="491931"/>
                </a:lnTo>
                <a:lnTo>
                  <a:pt x="1892108" y="466397"/>
                </a:lnTo>
                <a:lnTo>
                  <a:pt x="1887067" y="454891"/>
                </a:lnTo>
                <a:lnTo>
                  <a:pt x="1880273" y="440535"/>
                </a:lnTo>
                <a:lnTo>
                  <a:pt x="1878848" y="427823"/>
                </a:lnTo>
                <a:lnTo>
                  <a:pt x="1875232" y="420042"/>
                </a:lnTo>
                <a:lnTo>
                  <a:pt x="1874684" y="416426"/>
                </a:lnTo>
                <a:lnTo>
                  <a:pt x="1879068" y="418289"/>
                </a:lnTo>
                <a:lnTo>
                  <a:pt x="1882026" y="424426"/>
                </a:lnTo>
                <a:lnTo>
                  <a:pt x="1887287" y="430015"/>
                </a:lnTo>
                <a:lnTo>
                  <a:pt x="1893094" y="431439"/>
                </a:lnTo>
                <a:lnTo>
                  <a:pt x="1898245" y="437247"/>
                </a:lnTo>
                <a:lnTo>
                  <a:pt x="1907122" y="438124"/>
                </a:lnTo>
                <a:lnTo>
                  <a:pt x="1926080" y="435932"/>
                </a:lnTo>
                <a:lnTo>
                  <a:pt x="1930244" y="437576"/>
                </a:lnTo>
                <a:lnTo>
                  <a:pt x="1933861" y="435713"/>
                </a:lnTo>
                <a:lnTo>
                  <a:pt x="1938573" y="439768"/>
                </a:lnTo>
                <a:lnTo>
                  <a:pt x="1939449" y="438453"/>
                </a:lnTo>
                <a:lnTo>
                  <a:pt x="1935833" y="432973"/>
                </a:lnTo>
                <a:lnTo>
                  <a:pt x="1936929" y="429905"/>
                </a:lnTo>
                <a:lnTo>
                  <a:pt x="1933312" y="426398"/>
                </a:lnTo>
                <a:lnTo>
                  <a:pt x="1935285" y="423987"/>
                </a:lnTo>
                <a:lnTo>
                  <a:pt x="1936052" y="419385"/>
                </a:lnTo>
                <a:lnTo>
                  <a:pt x="1952271" y="412700"/>
                </a:lnTo>
                <a:lnTo>
                  <a:pt x="1954791" y="414015"/>
                </a:lnTo>
                <a:lnTo>
                  <a:pt x="1958846" y="413248"/>
                </a:lnTo>
                <a:lnTo>
                  <a:pt x="1963887" y="416207"/>
                </a:lnTo>
                <a:lnTo>
                  <a:pt x="1971339" y="416207"/>
                </a:lnTo>
                <a:lnTo>
                  <a:pt x="1977037" y="421796"/>
                </a:lnTo>
                <a:lnTo>
                  <a:pt x="1982735" y="423439"/>
                </a:lnTo>
                <a:lnTo>
                  <a:pt x="1985804" y="428480"/>
                </a:lnTo>
                <a:lnTo>
                  <a:pt x="1993804" y="428700"/>
                </a:lnTo>
                <a:lnTo>
                  <a:pt x="1996324" y="433412"/>
                </a:lnTo>
                <a:lnTo>
                  <a:pt x="2007064" y="433412"/>
                </a:lnTo>
                <a:lnTo>
                  <a:pt x="2000270" y="429576"/>
                </a:lnTo>
                <a:lnTo>
                  <a:pt x="1999941" y="427165"/>
                </a:lnTo>
                <a:lnTo>
                  <a:pt x="2006516" y="429028"/>
                </a:lnTo>
                <a:lnTo>
                  <a:pt x="2010899" y="425522"/>
                </a:lnTo>
                <a:lnTo>
                  <a:pt x="2005639" y="422782"/>
                </a:lnTo>
                <a:lnTo>
                  <a:pt x="2009474" y="419494"/>
                </a:lnTo>
                <a:lnTo>
                  <a:pt x="2005310" y="415111"/>
                </a:lnTo>
                <a:lnTo>
                  <a:pt x="1999173" y="418398"/>
                </a:lnTo>
                <a:lnTo>
                  <a:pt x="1993694" y="416974"/>
                </a:lnTo>
                <a:lnTo>
                  <a:pt x="1992927" y="409303"/>
                </a:lnTo>
                <a:lnTo>
                  <a:pt x="1990736" y="403824"/>
                </a:lnTo>
                <a:lnTo>
                  <a:pt x="1993694" y="401413"/>
                </a:lnTo>
                <a:lnTo>
                  <a:pt x="1996653" y="403933"/>
                </a:lnTo>
                <a:lnTo>
                  <a:pt x="2000817" y="401194"/>
                </a:lnTo>
                <a:lnTo>
                  <a:pt x="1998297" y="397358"/>
                </a:lnTo>
                <a:lnTo>
                  <a:pt x="2001913" y="396043"/>
                </a:lnTo>
                <a:lnTo>
                  <a:pt x="2009365" y="401741"/>
                </a:lnTo>
                <a:lnTo>
                  <a:pt x="2011338" y="407002"/>
                </a:lnTo>
                <a:lnTo>
                  <a:pt x="2014406" y="405906"/>
                </a:lnTo>
                <a:lnTo>
                  <a:pt x="2017146" y="408317"/>
                </a:lnTo>
                <a:lnTo>
                  <a:pt x="2020105" y="406673"/>
                </a:lnTo>
                <a:lnTo>
                  <a:pt x="2018461" y="400974"/>
                </a:lnTo>
                <a:lnTo>
                  <a:pt x="2023502" y="399002"/>
                </a:lnTo>
                <a:lnTo>
                  <a:pt x="2027118" y="401522"/>
                </a:lnTo>
                <a:lnTo>
                  <a:pt x="2028433" y="397139"/>
                </a:lnTo>
                <a:lnTo>
                  <a:pt x="2020981" y="388372"/>
                </a:lnTo>
                <a:lnTo>
                  <a:pt x="2015173" y="387824"/>
                </a:lnTo>
                <a:lnTo>
                  <a:pt x="2009365" y="381797"/>
                </a:lnTo>
                <a:lnTo>
                  <a:pt x="2010461" y="376318"/>
                </a:lnTo>
                <a:lnTo>
                  <a:pt x="2007940" y="372482"/>
                </a:lnTo>
                <a:lnTo>
                  <a:pt x="2002900" y="374674"/>
                </a:lnTo>
                <a:lnTo>
                  <a:pt x="1997968" y="373359"/>
                </a:lnTo>
                <a:lnTo>
                  <a:pt x="2003995" y="369852"/>
                </a:lnTo>
                <a:lnTo>
                  <a:pt x="2001803" y="365688"/>
                </a:lnTo>
                <a:lnTo>
                  <a:pt x="2002900" y="364373"/>
                </a:lnTo>
                <a:lnTo>
                  <a:pt x="1999064" y="358565"/>
                </a:lnTo>
                <a:lnTo>
                  <a:pt x="2007283" y="358345"/>
                </a:lnTo>
                <a:lnTo>
                  <a:pt x="2008927" y="349579"/>
                </a:lnTo>
                <a:lnTo>
                  <a:pt x="2000050" y="352318"/>
                </a:lnTo>
                <a:lnTo>
                  <a:pt x="1995009" y="357469"/>
                </a:lnTo>
                <a:lnTo>
                  <a:pt x="1994133" y="362729"/>
                </a:lnTo>
                <a:lnTo>
                  <a:pt x="1985585" y="360318"/>
                </a:lnTo>
                <a:lnTo>
                  <a:pt x="1980544" y="351003"/>
                </a:lnTo>
                <a:lnTo>
                  <a:pt x="1983283" y="346401"/>
                </a:lnTo>
                <a:lnTo>
                  <a:pt x="1984160" y="339716"/>
                </a:lnTo>
                <a:lnTo>
                  <a:pt x="1992379" y="336648"/>
                </a:lnTo>
                <a:lnTo>
                  <a:pt x="1997420" y="337415"/>
                </a:lnTo>
                <a:lnTo>
                  <a:pt x="2005749" y="329634"/>
                </a:lnTo>
                <a:lnTo>
                  <a:pt x="2006297" y="326127"/>
                </a:lnTo>
                <a:lnTo>
                  <a:pt x="2001365" y="320319"/>
                </a:lnTo>
                <a:lnTo>
                  <a:pt x="1996763" y="321086"/>
                </a:lnTo>
                <a:lnTo>
                  <a:pt x="1992269" y="319223"/>
                </a:lnTo>
                <a:lnTo>
                  <a:pt x="1984050" y="319223"/>
                </a:lnTo>
                <a:lnTo>
                  <a:pt x="1978791" y="312867"/>
                </a:lnTo>
                <a:lnTo>
                  <a:pt x="1985695" y="310128"/>
                </a:lnTo>
                <a:lnTo>
                  <a:pt x="1995119" y="308703"/>
                </a:lnTo>
                <a:lnTo>
                  <a:pt x="2005859" y="313415"/>
                </a:lnTo>
                <a:lnTo>
                  <a:pt x="2015831" y="311443"/>
                </a:lnTo>
                <a:lnTo>
                  <a:pt x="2032049" y="311114"/>
                </a:lnTo>
                <a:lnTo>
                  <a:pt x="2059884" y="309141"/>
                </a:lnTo>
                <a:lnTo>
                  <a:pt x="2064487" y="306402"/>
                </a:lnTo>
                <a:lnTo>
                  <a:pt x="2085089" y="306073"/>
                </a:lnTo>
                <a:lnTo>
                  <a:pt x="2094403" y="307169"/>
                </a:lnTo>
                <a:lnTo>
                  <a:pt x="2101307" y="306073"/>
                </a:lnTo>
                <a:lnTo>
                  <a:pt x="2112923" y="306292"/>
                </a:lnTo>
                <a:lnTo>
                  <a:pt x="2106677" y="308265"/>
                </a:lnTo>
                <a:lnTo>
                  <a:pt x="2090678" y="315388"/>
                </a:lnTo>
                <a:lnTo>
                  <a:pt x="2085417" y="312648"/>
                </a:lnTo>
                <a:lnTo>
                  <a:pt x="2082897" y="313525"/>
                </a:lnTo>
                <a:lnTo>
                  <a:pt x="2077747" y="311552"/>
                </a:lnTo>
                <a:lnTo>
                  <a:pt x="2074678" y="321744"/>
                </a:lnTo>
                <a:lnTo>
                  <a:pt x="2079610" y="327223"/>
                </a:lnTo>
                <a:lnTo>
                  <a:pt x="2075555" y="328867"/>
                </a:lnTo>
                <a:lnTo>
                  <a:pt x="2074459" y="332483"/>
                </a:lnTo>
                <a:lnTo>
                  <a:pt x="2079171" y="335442"/>
                </a:lnTo>
                <a:lnTo>
                  <a:pt x="2086294" y="330292"/>
                </a:lnTo>
                <a:lnTo>
                  <a:pt x="2086623" y="325141"/>
                </a:lnTo>
                <a:lnTo>
                  <a:pt x="2099225" y="316593"/>
                </a:lnTo>
                <a:lnTo>
                  <a:pt x="2115444" y="310237"/>
                </a:lnTo>
                <a:lnTo>
                  <a:pt x="2117855" y="319004"/>
                </a:lnTo>
                <a:lnTo>
                  <a:pt x="2118622" y="331387"/>
                </a:lnTo>
                <a:lnTo>
                  <a:pt x="2117197" y="334127"/>
                </a:lnTo>
                <a:lnTo>
                  <a:pt x="2114238" y="326346"/>
                </a:lnTo>
                <a:lnTo>
                  <a:pt x="2109526" y="321744"/>
                </a:lnTo>
                <a:lnTo>
                  <a:pt x="2109307" y="316703"/>
                </a:lnTo>
                <a:lnTo>
                  <a:pt x="2104376" y="321086"/>
                </a:lnTo>
                <a:lnTo>
                  <a:pt x="2101088" y="319771"/>
                </a:lnTo>
                <a:lnTo>
                  <a:pt x="2104157" y="328319"/>
                </a:lnTo>
                <a:lnTo>
                  <a:pt x="2109088" y="330292"/>
                </a:lnTo>
                <a:lnTo>
                  <a:pt x="2110841" y="339935"/>
                </a:lnTo>
                <a:lnTo>
                  <a:pt x="2107335" y="347606"/>
                </a:lnTo>
                <a:lnTo>
                  <a:pt x="2104047" y="346181"/>
                </a:lnTo>
                <a:lnTo>
                  <a:pt x="2100540" y="349140"/>
                </a:lnTo>
                <a:lnTo>
                  <a:pt x="2106129" y="352976"/>
                </a:lnTo>
                <a:lnTo>
                  <a:pt x="2105801" y="356263"/>
                </a:lnTo>
                <a:lnTo>
                  <a:pt x="2107992" y="358674"/>
                </a:lnTo>
                <a:lnTo>
                  <a:pt x="2112047" y="358674"/>
                </a:lnTo>
                <a:lnTo>
                  <a:pt x="2118184" y="353743"/>
                </a:lnTo>
                <a:lnTo>
                  <a:pt x="2118184" y="347387"/>
                </a:lnTo>
                <a:lnTo>
                  <a:pt x="2122896" y="340264"/>
                </a:lnTo>
                <a:lnTo>
                  <a:pt x="2121033" y="335661"/>
                </a:lnTo>
                <a:lnTo>
                  <a:pt x="2121581" y="329086"/>
                </a:lnTo>
                <a:lnTo>
                  <a:pt x="2119718" y="304539"/>
                </a:lnTo>
                <a:lnTo>
                  <a:pt x="2128046" y="297854"/>
                </a:lnTo>
                <a:lnTo>
                  <a:pt x="2140759" y="295114"/>
                </a:lnTo>
                <a:lnTo>
                  <a:pt x="2154785" y="291498"/>
                </a:lnTo>
                <a:lnTo>
                  <a:pt x="2167716" y="293142"/>
                </a:lnTo>
                <a:lnTo>
                  <a:pt x="2183716" y="298950"/>
                </a:lnTo>
                <a:lnTo>
                  <a:pt x="2191716" y="309470"/>
                </a:lnTo>
                <a:lnTo>
                  <a:pt x="2190949" y="314950"/>
                </a:lnTo>
                <a:lnTo>
                  <a:pt x="2186894" y="317908"/>
                </a:lnTo>
                <a:lnTo>
                  <a:pt x="2178127" y="311224"/>
                </a:lnTo>
                <a:lnTo>
                  <a:pt x="2177250" y="312648"/>
                </a:lnTo>
                <a:lnTo>
                  <a:pt x="2178894" y="317689"/>
                </a:lnTo>
                <a:lnTo>
                  <a:pt x="2178565" y="322401"/>
                </a:lnTo>
                <a:lnTo>
                  <a:pt x="2179662" y="327004"/>
                </a:lnTo>
                <a:lnTo>
                  <a:pt x="2175497" y="330511"/>
                </a:lnTo>
                <a:lnTo>
                  <a:pt x="2179004" y="331935"/>
                </a:lnTo>
                <a:lnTo>
                  <a:pt x="2184264" y="328648"/>
                </a:lnTo>
                <a:lnTo>
                  <a:pt x="2192483" y="328100"/>
                </a:lnTo>
                <a:lnTo>
                  <a:pt x="2197414" y="323168"/>
                </a:lnTo>
                <a:lnTo>
                  <a:pt x="2199606" y="330292"/>
                </a:lnTo>
                <a:lnTo>
                  <a:pt x="2202346" y="335332"/>
                </a:lnTo>
                <a:lnTo>
                  <a:pt x="2203113" y="341360"/>
                </a:lnTo>
                <a:lnTo>
                  <a:pt x="2205962" y="344428"/>
                </a:lnTo>
                <a:lnTo>
                  <a:pt x="2209030" y="338949"/>
                </a:lnTo>
                <a:lnTo>
                  <a:pt x="2208154" y="335661"/>
                </a:lnTo>
                <a:lnTo>
                  <a:pt x="2213962" y="330401"/>
                </a:lnTo>
                <a:lnTo>
                  <a:pt x="2219770" y="333360"/>
                </a:lnTo>
                <a:lnTo>
                  <a:pt x="2221961" y="339387"/>
                </a:lnTo>
                <a:lnTo>
                  <a:pt x="2219770" y="342675"/>
                </a:lnTo>
                <a:lnTo>
                  <a:pt x="2217907" y="349359"/>
                </a:lnTo>
                <a:lnTo>
                  <a:pt x="2219332" y="351770"/>
                </a:lnTo>
                <a:lnTo>
                  <a:pt x="2222838" y="349907"/>
                </a:lnTo>
                <a:lnTo>
                  <a:pt x="2225359" y="343880"/>
                </a:lnTo>
                <a:lnTo>
                  <a:pt x="2227879" y="342784"/>
                </a:lnTo>
                <a:lnTo>
                  <a:pt x="2229851" y="346401"/>
                </a:lnTo>
                <a:lnTo>
                  <a:pt x="2229633" y="340921"/>
                </a:lnTo>
                <a:lnTo>
                  <a:pt x="2234345" y="331278"/>
                </a:lnTo>
                <a:lnTo>
                  <a:pt x="2236317" y="329305"/>
                </a:lnTo>
                <a:lnTo>
                  <a:pt x="2239934" y="331168"/>
                </a:lnTo>
                <a:lnTo>
                  <a:pt x="2251221" y="338839"/>
                </a:lnTo>
                <a:lnTo>
                  <a:pt x="2263385" y="341798"/>
                </a:lnTo>
                <a:lnTo>
                  <a:pt x="2270179" y="349798"/>
                </a:lnTo>
                <a:lnTo>
                  <a:pt x="2269083" y="353962"/>
                </a:lnTo>
                <a:lnTo>
                  <a:pt x="2261303" y="358674"/>
                </a:lnTo>
                <a:lnTo>
                  <a:pt x="2256042" y="364154"/>
                </a:lnTo>
                <a:lnTo>
                  <a:pt x="2262946" y="360647"/>
                </a:lnTo>
                <a:lnTo>
                  <a:pt x="2273138" y="358455"/>
                </a:lnTo>
                <a:lnTo>
                  <a:pt x="2279932" y="360866"/>
                </a:lnTo>
                <a:lnTo>
                  <a:pt x="2287932" y="358893"/>
                </a:lnTo>
                <a:lnTo>
                  <a:pt x="2293740" y="353633"/>
                </a:lnTo>
                <a:lnTo>
                  <a:pt x="2299219" y="351113"/>
                </a:lnTo>
                <a:lnTo>
                  <a:pt x="2308863" y="343113"/>
                </a:lnTo>
                <a:lnTo>
                  <a:pt x="2313575" y="341250"/>
                </a:lnTo>
                <a:lnTo>
                  <a:pt x="2321356" y="333470"/>
                </a:lnTo>
                <a:lnTo>
                  <a:pt x="2328040" y="331826"/>
                </a:lnTo>
                <a:lnTo>
                  <a:pt x="2346122" y="322730"/>
                </a:lnTo>
                <a:lnTo>
                  <a:pt x="2354999" y="319662"/>
                </a:lnTo>
                <a:lnTo>
                  <a:pt x="2360259" y="320758"/>
                </a:lnTo>
                <a:lnTo>
                  <a:pt x="2360806" y="318785"/>
                </a:lnTo>
                <a:lnTo>
                  <a:pt x="2370998" y="312100"/>
                </a:lnTo>
                <a:lnTo>
                  <a:pt x="2376697" y="311004"/>
                </a:lnTo>
                <a:lnTo>
                  <a:pt x="2389080" y="311333"/>
                </a:lnTo>
                <a:lnTo>
                  <a:pt x="2412531" y="319114"/>
                </a:lnTo>
                <a:lnTo>
                  <a:pt x="2422503" y="329634"/>
                </a:lnTo>
                <a:lnTo>
                  <a:pt x="2432695" y="334894"/>
                </a:lnTo>
                <a:lnTo>
                  <a:pt x="2441243" y="344757"/>
                </a:lnTo>
                <a:lnTo>
                  <a:pt x="2445845" y="353305"/>
                </a:lnTo>
                <a:lnTo>
                  <a:pt x="2446393" y="357907"/>
                </a:lnTo>
                <a:lnTo>
                  <a:pt x="2448585" y="360428"/>
                </a:lnTo>
                <a:lnTo>
                  <a:pt x="2448256" y="367332"/>
                </a:lnTo>
                <a:lnTo>
                  <a:pt x="2453187" y="376756"/>
                </a:lnTo>
                <a:lnTo>
                  <a:pt x="2453736" y="381359"/>
                </a:lnTo>
                <a:lnTo>
                  <a:pt x="2450339" y="386509"/>
                </a:lnTo>
                <a:lnTo>
                  <a:pt x="2455818" y="385194"/>
                </a:lnTo>
                <a:lnTo>
                  <a:pt x="2461516" y="378509"/>
                </a:lnTo>
                <a:lnTo>
                  <a:pt x="2468091" y="378509"/>
                </a:lnTo>
                <a:lnTo>
                  <a:pt x="2471159" y="381578"/>
                </a:lnTo>
                <a:lnTo>
                  <a:pt x="2471489" y="378071"/>
                </a:lnTo>
                <a:lnTo>
                  <a:pt x="2478063" y="377194"/>
                </a:lnTo>
                <a:lnTo>
                  <a:pt x="2483323" y="380263"/>
                </a:lnTo>
                <a:lnTo>
                  <a:pt x="2485515" y="386071"/>
                </a:lnTo>
                <a:lnTo>
                  <a:pt x="2486611" y="381468"/>
                </a:lnTo>
                <a:lnTo>
                  <a:pt x="2484638" y="374016"/>
                </a:lnTo>
                <a:lnTo>
                  <a:pt x="2488803" y="373468"/>
                </a:lnTo>
                <a:lnTo>
                  <a:pt x="2492419" y="379824"/>
                </a:lnTo>
                <a:lnTo>
                  <a:pt x="2500419" y="387495"/>
                </a:lnTo>
                <a:lnTo>
                  <a:pt x="2501843" y="396262"/>
                </a:lnTo>
                <a:lnTo>
                  <a:pt x="2506227" y="396262"/>
                </a:lnTo>
                <a:lnTo>
                  <a:pt x="2513350" y="405139"/>
                </a:lnTo>
                <a:lnTo>
                  <a:pt x="2513131" y="402399"/>
                </a:lnTo>
                <a:lnTo>
                  <a:pt x="2510720" y="394728"/>
                </a:lnTo>
                <a:lnTo>
                  <a:pt x="2506008" y="392536"/>
                </a:lnTo>
                <a:lnTo>
                  <a:pt x="2505131" y="388153"/>
                </a:lnTo>
                <a:lnTo>
                  <a:pt x="2510172" y="391112"/>
                </a:lnTo>
                <a:lnTo>
                  <a:pt x="2514227" y="390564"/>
                </a:lnTo>
                <a:lnTo>
                  <a:pt x="2519158" y="395495"/>
                </a:lnTo>
                <a:lnTo>
                  <a:pt x="2525733" y="404591"/>
                </a:lnTo>
                <a:lnTo>
                  <a:pt x="2524418" y="397358"/>
                </a:lnTo>
                <a:lnTo>
                  <a:pt x="2515542" y="384756"/>
                </a:lnTo>
                <a:lnTo>
                  <a:pt x="2515871" y="373468"/>
                </a:lnTo>
                <a:lnTo>
                  <a:pt x="2515871" y="364263"/>
                </a:lnTo>
                <a:cubicBezTo>
                  <a:pt x="2515871" y="364263"/>
                  <a:pt x="2521569" y="357578"/>
                  <a:pt x="2521569" y="357578"/>
                </a:cubicBezTo>
                <a:lnTo>
                  <a:pt x="2531212" y="356592"/>
                </a:lnTo>
                <a:lnTo>
                  <a:pt x="2535706" y="353085"/>
                </a:lnTo>
                <a:lnTo>
                  <a:pt x="2543925" y="349688"/>
                </a:lnTo>
                <a:lnTo>
                  <a:pt x="2543377" y="346072"/>
                </a:lnTo>
                <a:lnTo>
                  <a:pt x="2545020" y="344209"/>
                </a:lnTo>
                <a:lnTo>
                  <a:pt x="2548308" y="344428"/>
                </a:lnTo>
                <a:lnTo>
                  <a:pt x="2553129" y="348921"/>
                </a:lnTo>
                <a:lnTo>
                  <a:pt x="2557185" y="350236"/>
                </a:lnTo>
                <a:lnTo>
                  <a:pt x="2564198" y="348812"/>
                </a:lnTo>
                <a:lnTo>
                  <a:pt x="2570664" y="343771"/>
                </a:lnTo>
                <a:lnTo>
                  <a:pt x="2574170" y="344976"/>
                </a:lnTo>
                <a:lnTo>
                  <a:pt x="2582827" y="341798"/>
                </a:lnTo>
                <a:lnTo>
                  <a:pt x="2592909" y="342565"/>
                </a:lnTo>
                <a:lnTo>
                  <a:pt x="2597402" y="339606"/>
                </a:lnTo>
                <a:lnTo>
                  <a:pt x="2599703" y="339387"/>
                </a:lnTo>
                <a:lnTo>
                  <a:pt x="2600361" y="342346"/>
                </a:lnTo>
                <a:lnTo>
                  <a:pt x="2603430" y="345524"/>
                </a:lnTo>
                <a:lnTo>
                  <a:pt x="2605512" y="340483"/>
                </a:lnTo>
                <a:lnTo>
                  <a:pt x="2611101" y="332702"/>
                </a:lnTo>
                <a:lnTo>
                  <a:pt x="2610224" y="329196"/>
                </a:lnTo>
                <a:lnTo>
                  <a:pt x="2610224" y="322730"/>
                </a:lnTo>
                <a:lnTo>
                  <a:pt x="2610772" y="317360"/>
                </a:lnTo>
                <a:lnTo>
                  <a:pt x="2613293" y="315059"/>
                </a:lnTo>
                <a:lnTo>
                  <a:pt x="2620963" y="316922"/>
                </a:lnTo>
                <a:lnTo>
                  <a:pt x="2623484" y="322401"/>
                </a:lnTo>
                <a:lnTo>
                  <a:pt x="2624580" y="325360"/>
                </a:lnTo>
                <a:lnTo>
                  <a:pt x="2630716" y="326127"/>
                </a:lnTo>
                <a:lnTo>
                  <a:pt x="2635100" y="329634"/>
                </a:lnTo>
                <a:lnTo>
                  <a:pt x="2634881" y="335442"/>
                </a:lnTo>
                <a:lnTo>
                  <a:pt x="2641785" y="343113"/>
                </a:lnTo>
                <a:lnTo>
                  <a:pt x="2645182" y="345524"/>
                </a:lnTo>
                <a:lnTo>
                  <a:pt x="2652415" y="344428"/>
                </a:lnTo>
                <a:lnTo>
                  <a:pt x="2663921" y="346949"/>
                </a:lnTo>
                <a:lnTo>
                  <a:pt x="2665564" y="345524"/>
                </a:lnTo>
                <a:lnTo>
                  <a:pt x="2669071" y="346072"/>
                </a:lnTo>
                <a:lnTo>
                  <a:pt x="2677072" y="357030"/>
                </a:lnTo>
                <a:lnTo>
                  <a:pt x="2677072" y="362291"/>
                </a:lnTo>
                <a:lnTo>
                  <a:pt x="2680140" y="365249"/>
                </a:lnTo>
                <a:lnTo>
                  <a:pt x="2688139" y="366345"/>
                </a:lnTo>
                <a:lnTo>
                  <a:pt x="2691975" y="363606"/>
                </a:lnTo>
                <a:lnTo>
                  <a:pt x="2698002" y="362839"/>
                </a:lnTo>
                <a:lnTo>
                  <a:pt x="2697235" y="359003"/>
                </a:lnTo>
                <a:lnTo>
                  <a:pt x="2702824" y="355387"/>
                </a:lnTo>
                <a:lnTo>
                  <a:pt x="2706111" y="356483"/>
                </a:lnTo>
                <a:lnTo>
                  <a:pt x="2708084" y="354510"/>
                </a:lnTo>
                <a:lnTo>
                  <a:pt x="2704796" y="349907"/>
                </a:lnTo>
                <a:lnTo>
                  <a:pt x="2706988" y="347935"/>
                </a:lnTo>
                <a:lnTo>
                  <a:pt x="2705564" y="344976"/>
                </a:lnTo>
                <a:lnTo>
                  <a:pt x="2706111" y="341688"/>
                </a:lnTo>
                <a:lnTo>
                  <a:pt x="2701399" y="335661"/>
                </a:lnTo>
                <a:lnTo>
                  <a:pt x="2694495" y="333250"/>
                </a:lnTo>
                <a:lnTo>
                  <a:pt x="2692851" y="325579"/>
                </a:lnTo>
                <a:lnTo>
                  <a:pt x="2684085" y="317032"/>
                </a:lnTo>
                <a:lnTo>
                  <a:pt x="2680578" y="316155"/>
                </a:lnTo>
                <a:lnTo>
                  <a:pt x="2678387" y="312539"/>
                </a:lnTo>
                <a:lnTo>
                  <a:pt x="2669838" y="308484"/>
                </a:lnTo>
                <a:lnTo>
                  <a:pt x="2665455" y="312319"/>
                </a:lnTo>
                <a:lnTo>
                  <a:pt x="2662715" y="312100"/>
                </a:lnTo>
                <a:lnTo>
                  <a:pt x="2662496" y="305963"/>
                </a:lnTo>
                <a:lnTo>
                  <a:pt x="2664469" y="303005"/>
                </a:lnTo>
                <a:lnTo>
                  <a:pt x="2660852" y="295772"/>
                </a:lnTo>
                <a:lnTo>
                  <a:pt x="2659428" y="290841"/>
                </a:lnTo>
                <a:lnTo>
                  <a:pt x="2656469" y="288649"/>
                </a:lnTo>
                <a:lnTo>
                  <a:pt x="2653401" y="280868"/>
                </a:lnTo>
                <a:lnTo>
                  <a:pt x="2646716" y="275937"/>
                </a:lnTo>
                <a:lnTo>
                  <a:pt x="2647812" y="274622"/>
                </a:lnTo>
                <a:lnTo>
                  <a:pt x="2658661" y="272869"/>
                </a:lnTo>
                <a:lnTo>
                  <a:pt x="2661839" y="274841"/>
                </a:lnTo>
                <a:lnTo>
                  <a:pt x="2674880" y="273526"/>
                </a:lnTo>
                <a:lnTo>
                  <a:pt x="2685838" y="273745"/>
                </a:lnTo>
                <a:lnTo>
                  <a:pt x="2686386" y="270239"/>
                </a:lnTo>
                <a:lnTo>
                  <a:pt x="2692085" y="268266"/>
                </a:lnTo>
                <a:lnTo>
                  <a:pt x="2698440" y="272430"/>
                </a:lnTo>
                <a:lnTo>
                  <a:pt x="2702495" y="270567"/>
                </a:lnTo>
                <a:lnTo>
                  <a:pt x="2705783" y="270896"/>
                </a:lnTo>
                <a:lnTo>
                  <a:pt x="2705564" y="266403"/>
                </a:lnTo>
                <a:lnTo>
                  <a:pt x="2712358" y="265636"/>
                </a:lnTo>
                <a:lnTo>
                  <a:pt x="2714221" y="268923"/>
                </a:lnTo>
                <a:lnTo>
                  <a:pt x="2716084" y="268704"/>
                </a:lnTo>
                <a:lnTo>
                  <a:pt x="2718604" y="263225"/>
                </a:lnTo>
                <a:lnTo>
                  <a:pt x="2723207" y="264869"/>
                </a:lnTo>
                <a:lnTo>
                  <a:pt x="2723536" y="260157"/>
                </a:lnTo>
                <a:lnTo>
                  <a:pt x="2742823" y="255116"/>
                </a:lnTo>
                <a:lnTo>
                  <a:pt x="2745234" y="259718"/>
                </a:lnTo>
                <a:lnTo>
                  <a:pt x="2746329" y="255883"/>
                </a:lnTo>
                <a:lnTo>
                  <a:pt x="2749398" y="251828"/>
                </a:lnTo>
                <a:lnTo>
                  <a:pt x="2751261" y="253143"/>
                </a:lnTo>
                <a:lnTo>
                  <a:pt x="2757945" y="252266"/>
                </a:lnTo>
                <a:lnTo>
                  <a:pt x="2761233" y="251719"/>
                </a:lnTo>
                <a:lnTo>
                  <a:pt x="2765398" y="255335"/>
                </a:lnTo>
                <a:lnTo>
                  <a:pt x="2774274" y="255554"/>
                </a:lnTo>
                <a:lnTo>
                  <a:pt x="2778876" y="253581"/>
                </a:lnTo>
                <a:lnTo>
                  <a:pt x="2781178" y="256650"/>
                </a:lnTo>
                <a:lnTo>
                  <a:pt x="2784684" y="257965"/>
                </a:lnTo>
                <a:lnTo>
                  <a:pt x="2787424" y="254677"/>
                </a:lnTo>
                <a:lnTo>
                  <a:pt x="2795205" y="253801"/>
                </a:lnTo>
                <a:lnTo>
                  <a:pt x="2810108" y="258513"/>
                </a:lnTo>
                <a:lnTo>
                  <a:pt x="2815587" y="261033"/>
                </a:lnTo>
                <a:lnTo>
                  <a:pt x="2819094" y="259937"/>
                </a:lnTo>
                <a:lnTo>
                  <a:pt x="2817451" y="258513"/>
                </a:lnTo>
                <a:lnTo>
                  <a:pt x="2822491" y="257198"/>
                </a:lnTo>
                <a:lnTo>
                  <a:pt x="2826327" y="259937"/>
                </a:lnTo>
                <a:lnTo>
                  <a:pt x="2823588" y="262458"/>
                </a:lnTo>
                <a:lnTo>
                  <a:pt x="2825998" y="264102"/>
                </a:lnTo>
                <a:lnTo>
                  <a:pt x="2833122" y="262239"/>
                </a:lnTo>
                <a:lnTo>
                  <a:pt x="2849669" y="264102"/>
                </a:lnTo>
                <a:lnTo>
                  <a:pt x="2863696" y="273526"/>
                </a:lnTo>
                <a:lnTo>
                  <a:pt x="2862929" y="275718"/>
                </a:lnTo>
                <a:lnTo>
                  <a:pt x="2858546" y="273526"/>
                </a:lnTo>
                <a:lnTo>
                  <a:pt x="2850217" y="270458"/>
                </a:lnTo>
                <a:lnTo>
                  <a:pt x="2849669" y="272321"/>
                </a:lnTo>
                <a:lnTo>
                  <a:pt x="2864025" y="277471"/>
                </a:lnTo>
                <a:lnTo>
                  <a:pt x="2871257" y="277800"/>
                </a:lnTo>
                <a:lnTo>
                  <a:pt x="2872901" y="273964"/>
                </a:lnTo>
                <a:lnTo>
                  <a:pt x="2879147" y="273417"/>
                </a:lnTo>
                <a:lnTo>
                  <a:pt x="2886051" y="273745"/>
                </a:lnTo>
                <a:lnTo>
                  <a:pt x="2884736" y="269691"/>
                </a:lnTo>
                <a:lnTo>
                  <a:pt x="2887695" y="268266"/>
                </a:lnTo>
                <a:lnTo>
                  <a:pt x="2892079" y="271773"/>
                </a:lnTo>
                <a:lnTo>
                  <a:pt x="2896681" y="273197"/>
                </a:lnTo>
                <a:lnTo>
                  <a:pt x="2899201" y="274841"/>
                </a:lnTo>
                <a:lnTo>
                  <a:pt x="2899421" y="272321"/>
                </a:lnTo>
                <a:lnTo>
                  <a:pt x="2900188" y="271006"/>
                </a:lnTo>
                <a:lnTo>
                  <a:pt x="2907311" y="272869"/>
                </a:lnTo>
                <a:lnTo>
                  <a:pt x="2907530" y="275937"/>
                </a:lnTo>
                <a:lnTo>
                  <a:pt x="2915311" y="278677"/>
                </a:lnTo>
                <a:lnTo>
                  <a:pt x="2921009" y="276485"/>
                </a:lnTo>
                <a:lnTo>
                  <a:pt x="2941611" y="280540"/>
                </a:lnTo>
                <a:lnTo>
                  <a:pt x="2939419" y="276704"/>
                </a:lnTo>
                <a:lnTo>
                  <a:pt x="2946323" y="276485"/>
                </a:lnTo>
                <a:lnTo>
                  <a:pt x="2948296" y="280649"/>
                </a:lnTo>
                <a:lnTo>
                  <a:pt x="2952351" y="281964"/>
                </a:lnTo>
                <a:lnTo>
                  <a:pt x="2951474" y="277362"/>
                </a:lnTo>
                <a:lnTo>
                  <a:pt x="2953337" y="276595"/>
                </a:lnTo>
                <a:lnTo>
                  <a:pt x="2961118" y="278019"/>
                </a:lnTo>
                <a:lnTo>
                  <a:pt x="2959693" y="280430"/>
                </a:lnTo>
                <a:lnTo>
                  <a:pt x="2963528" y="285142"/>
                </a:lnTo>
                <a:lnTo>
                  <a:pt x="2970213" y="283279"/>
                </a:lnTo>
                <a:lnTo>
                  <a:pt x="2970213" y="280759"/>
                </a:lnTo>
                <a:lnTo>
                  <a:pt x="2967693" y="279115"/>
                </a:lnTo>
                <a:lnTo>
                  <a:pt x="2975364" y="279444"/>
                </a:lnTo>
                <a:lnTo>
                  <a:pt x="2977774" y="281088"/>
                </a:lnTo>
                <a:lnTo>
                  <a:pt x="2976679" y="284594"/>
                </a:lnTo>
                <a:lnTo>
                  <a:pt x="2981062" y="288978"/>
                </a:lnTo>
                <a:lnTo>
                  <a:pt x="2989391" y="292484"/>
                </a:lnTo>
                <a:lnTo>
                  <a:pt x="2995966" y="289964"/>
                </a:lnTo>
                <a:lnTo>
                  <a:pt x="2986870" y="286676"/>
                </a:lnTo>
                <a:lnTo>
                  <a:pt x="2982706" y="284266"/>
                </a:lnTo>
                <a:lnTo>
                  <a:pt x="2981720" y="281088"/>
                </a:lnTo>
                <a:lnTo>
                  <a:pt x="2986651" y="279992"/>
                </a:lnTo>
                <a:lnTo>
                  <a:pt x="2992240" y="280649"/>
                </a:lnTo>
                <a:lnTo>
                  <a:pt x="3001774" y="285909"/>
                </a:lnTo>
                <a:lnTo>
                  <a:pt x="3003965" y="291169"/>
                </a:lnTo>
                <a:lnTo>
                  <a:pt x="3006048" y="292594"/>
                </a:lnTo>
                <a:lnTo>
                  <a:pt x="3007472" y="288649"/>
                </a:lnTo>
                <a:lnTo>
                  <a:pt x="3006157" y="286786"/>
                </a:lnTo>
                <a:lnTo>
                  <a:pt x="3010102" y="287553"/>
                </a:lnTo>
                <a:lnTo>
                  <a:pt x="3013171" y="290402"/>
                </a:lnTo>
                <a:lnTo>
                  <a:pt x="3012404" y="292484"/>
                </a:lnTo>
                <a:lnTo>
                  <a:pt x="3017335" y="298073"/>
                </a:lnTo>
                <a:lnTo>
                  <a:pt x="3025006" y="311881"/>
                </a:lnTo>
                <a:lnTo>
                  <a:pt x="3033334" y="314621"/>
                </a:lnTo>
                <a:lnTo>
                  <a:pt x="3034759" y="319881"/>
                </a:lnTo>
                <a:lnTo>
                  <a:pt x="3039143" y="323716"/>
                </a:lnTo>
                <a:lnTo>
                  <a:pt x="3041992" y="328757"/>
                </a:lnTo>
                <a:lnTo>
                  <a:pt x="3039800" y="331168"/>
                </a:lnTo>
                <a:lnTo>
                  <a:pt x="3041335" y="336319"/>
                </a:lnTo>
                <a:lnTo>
                  <a:pt x="3045060" y="337853"/>
                </a:lnTo>
                <a:lnTo>
                  <a:pt x="3049882" y="333470"/>
                </a:lnTo>
                <a:lnTo>
                  <a:pt x="3056128" y="334346"/>
                </a:lnTo>
                <a:lnTo>
                  <a:pt x="3060073" y="341141"/>
                </a:lnTo>
                <a:lnTo>
                  <a:pt x="3064238" y="342236"/>
                </a:lnTo>
                <a:lnTo>
                  <a:pt x="3065005" y="340702"/>
                </a:lnTo>
                <a:lnTo>
                  <a:pt x="3062813" y="339168"/>
                </a:lnTo>
                <a:lnTo>
                  <a:pt x="3061498" y="334675"/>
                </a:lnTo>
                <a:lnTo>
                  <a:pt x="3064238" y="330620"/>
                </a:lnTo>
                <a:lnTo>
                  <a:pt x="3067197" y="331935"/>
                </a:lnTo>
                <a:lnTo>
                  <a:pt x="3069936" y="338072"/>
                </a:lnTo>
                <a:lnTo>
                  <a:pt x="3074320" y="342565"/>
                </a:lnTo>
                <a:lnTo>
                  <a:pt x="3073991" y="340483"/>
                </a:lnTo>
                <a:lnTo>
                  <a:pt x="3070813" y="332812"/>
                </a:lnTo>
                <a:lnTo>
                  <a:pt x="3070594" y="328538"/>
                </a:lnTo>
                <a:lnTo>
                  <a:pt x="3067087" y="324483"/>
                </a:lnTo>
                <a:lnTo>
                  <a:pt x="3060950" y="327771"/>
                </a:lnTo>
                <a:lnTo>
                  <a:pt x="3054594" y="328976"/>
                </a:lnTo>
                <a:lnTo>
                  <a:pt x="3053608" y="325031"/>
                </a:lnTo>
                <a:lnTo>
                  <a:pt x="3056896" y="321305"/>
                </a:lnTo>
                <a:lnTo>
                  <a:pt x="3055471" y="315717"/>
                </a:lnTo>
                <a:lnTo>
                  <a:pt x="3046814" y="309580"/>
                </a:lnTo>
                <a:lnTo>
                  <a:pt x="3042320" y="305525"/>
                </a:lnTo>
                <a:lnTo>
                  <a:pt x="3040129" y="300594"/>
                </a:lnTo>
                <a:lnTo>
                  <a:pt x="3037061" y="300594"/>
                </a:lnTo>
                <a:lnTo>
                  <a:pt x="3030814" y="305635"/>
                </a:lnTo>
                <a:lnTo>
                  <a:pt x="3029937" y="303114"/>
                </a:lnTo>
                <a:lnTo>
                  <a:pt x="3034869" y="299060"/>
                </a:lnTo>
                <a:lnTo>
                  <a:pt x="3038376" y="291937"/>
                </a:lnTo>
                <a:lnTo>
                  <a:pt x="3044512" y="283170"/>
                </a:lnTo>
                <a:lnTo>
                  <a:pt x="3047690" y="282403"/>
                </a:lnTo>
                <a:lnTo>
                  <a:pt x="3047033" y="285142"/>
                </a:lnTo>
                <a:lnTo>
                  <a:pt x="3050759" y="294019"/>
                </a:lnTo>
                <a:lnTo>
                  <a:pt x="3055690" y="295334"/>
                </a:lnTo>
                <a:lnTo>
                  <a:pt x="3057005" y="293471"/>
                </a:lnTo>
                <a:lnTo>
                  <a:pt x="3052622" y="289854"/>
                </a:lnTo>
                <a:lnTo>
                  <a:pt x="3050978" y="285581"/>
                </a:lnTo>
                <a:lnTo>
                  <a:pt x="3053389" y="285252"/>
                </a:lnTo>
                <a:lnTo>
                  <a:pt x="3058978" y="281745"/>
                </a:lnTo>
                <a:lnTo>
                  <a:pt x="3060731" y="278348"/>
                </a:lnTo>
                <a:lnTo>
                  <a:pt x="3054704" y="278348"/>
                </a:lnTo>
                <a:lnTo>
                  <a:pt x="3057224" y="276266"/>
                </a:lnTo>
                <a:lnTo>
                  <a:pt x="3059525" y="274951"/>
                </a:lnTo>
                <a:lnTo>
                  <a:pt x="3064238" y="273855"/>
                </a:lnTo>
                <a:lnTo>
                  <a:pt x="3068402" y="266951"/>
                </a:lnTo>
                <a:lnTo>
                  <a:pt x="3072566" y="267499"/>
                </a:lnTo>
                <a:lnTo>
                  <a:pt x="3074429" y="270348"/>
                </a:lnTo>
                <a:lnTo>
                  <a:pt x="3076840" y="269581"/>
                </a:lnTo>
                <a:lnTo>
                  <a:pt x="3081114" y="270677"/>
                </a:lnTo>
                <a:lnTo>
                  <a:pt x="3081772" y="272978"/>
                </a:lnTo>
                <a:lnTo>
                  <a:pt x="3085936" y="276923"/>
                </a:lnTo>
                <a:lnTo>
                  <a:pt x="3092949" y="278238"/>
                </a:lnTo>
                <a:lnTo>
                  <a:pt x="3096237" y="276485"/>
                </a:lnTo>
                <a:lnTo>
                  <a:pt x="3111031" y="279115"/>
                </a:lnTo>
                <a:lnTo>
                  <a:pt x="3109935" y="284156"/>
                </a:lnTo>
                <a:lnTo>
                  <a:pt x="3111250" y="286457"/>
                </a:lnTo>
                <a:lnTo>
                  <a:pt x="3114209" y="285252"/>
                </a:lnTo>
                <a:lnTo>
                  <a:pt x="3114538" y="281745"/>
                </a:lnTo>
                <a:lnTo>
                  <a:pt x="3118812" y="282183"/>
                </a:lnTo>
                <a:lnTo>
                  <a:pt x="3119030" y="288320"/>
                </a:lnTo>
                <a:lnTo>
                  <a:pt x="3123085" y="285361"/>
                </a:lnTo>
                <a:lnTo>
                  <a:pt x="3127688" y="280101"/>
                </a:lnTo>
                <a:lnTo>
                  <a:pt x="3132291" y="281745"/>
                </a:lnTo>
                <a:lnTo>
                  <a:pt x="3131962" y="285252"/>
                </a:lnTo>
                <a:lnTo>
                  <a:pt x="3129332" y="288868"/>
                </a:lnTo>
                <a:lnTo>
                  <a:pt x="3128346" y="291827"/>
                </a:lnTo>
                <a:lnTo>
                  <a:pt x="3132400" y="304758"/>
                </a:lnTo>
                <a:lnTo>
                  <a:pt x="3130647" y="311004"/>
                </a:lnTo>
                <a:lnTo>
                  <a:pt x="3131194" y="313854"/>
                </a:lnTo>
                <a:lnTo>
                  <a:pt x="3135688" y="312758"/>
                </a:lnTo>
                <a:lnTo>
                  <a:pt x="3138647" y="317799"/>
                </a:lnTo>
                <a:lnTo>
                  <a:pt x="3143907" y="320210"/>
                </a:lnTo>
                <a:lnTo>
                  <a:pt x="3145769" y="325251"/>
                </a:lnTo>
                <a:lnTo>
                  <a:pt x="3143140" y="328209"/>
                </a:lnTo>
                <a:lnTo>
                  <a:pt x="3135468" y="327990"/>
                </a:lnTo>
                <a:lnTo>
                  <a:pt x="3127359" y="329305"/>
                </a:lnTo>
                <a:lnTo>
                  <a:pt x="3138208" y="331716"/>
                </a:lnTo>
                <a:lnTo>
                  <a:pt x="3141057" y="335990"/>
                </a:lnTo>
                <a:lnTo>
                  <a:pt x="3139852" y="340045"/>
                </a:lnTo>
                <a:lnTo>
                  <a:pt x="3134373" y="341360"/>
                </a:lnTo>
                <a:lnTo>
                  <a:pt x="3129879" y="349469"/>
                </a:lnTo>
                <a:lnTo>
                  <a:pt x="3128236" y="346839"/>
                </a:lnTo>
                <a:lnTo>
                  <a:pt x="3122428" y="351551"/>
                </a:lnTo>
                <a:lnTo>
                  <a:pt x="3115962" y="351332"/>
                </a:lnTo>
                <a:lnTo>
                  <a:pt x="3110921" y="355825"/>
                </a:lnTo>
                <a:lnTo>
                  <a:pt x="3117716" y="354729"/>
                </a:lnTo>
                <a:lnTo>
                  <a:pt x="3121332" y="356483"/>
                </a:lnTo>
                <a:lnTo>
                  <a:pt x="3123743" y="360208"/>
                </a:lnTo>
                <a:lnTo>
                  <a:pt x="3127469" y="356373"/>
                </a:lnTo>
                <a:lnTo>
                  <a:pt x="3129770" y="356592"/>
                </a:lnTo>
                <a:lnTo>
                  <a:pt x="3130208" y="360756"/>
                </a:lnTo>
                <a:lnTo>
                  <a:pt x="3134701" y="366893"/>
                </a:lnTo>
                <a:lnTo>
                  <a:pt x="3130756" y="369414"/>
                </a:lnTo>
                <a:lnTo>
                  <a:pt x="3129661" y="376975"/>
                </a:lnTo>
                <a:lnTo>
                  <a:pt x="3135359" y="371057"/>
                </a:lnTo>
                <a:lnTo>
                  <a:pt x="3141386" y="370400"/>
                </a:lnTo>
                <a:lnTo>
                  <a:pt x="3147742" y="375879"/>
                </a:lnTo>
                <a:lnTo>
                  <a:pt x="3146975" y="379386"/>
                </a:lnTo>
                <a:lnTo>
                  <a:pt x="3150591" y="385632"/>
                </a:lnTo>
                <a:lnTo>
                  <a:pt x="3145002" y="389687"/>
                </a:lnTo>
                <a:lnTo>
                  <a:pt x="3147852" y="391112"/>
                </a:lnTo>
                <a:lnTo>
                  <a:pt x="3149167" y="398344"/>
                </a:lnTo>
                <a:lnTo>
                  <a:pt x="3143907" y="400755"/>
                </a:lnTo>
                <a:lnTo>
                  <a:pt x="3143578" y="404262"/>
                </a:lnTo>
                <a:lnTo>
                  <a:pt x="3145551" y="407330"/>
                </a:lnTo>
                <a:lnTo>
                  <a:pt x="3145879" y="403495"/>
                </a:lnTo>
                <a:lnTo>
                  <a:pt x="3150043" y="402399"/>
                </a:lnTo>
                <a:lnTo>
                  <a:pt x="3153002" y="405687"/>
                </a:lnTo>
                <a:lnTo>
                  <a:pt x="3152126" y="411933"/>
                </a:lnTo>
                <a:lnTo>
                  <a:pt x="3157605" y="410618"/>
                </a:lnTo>
                <a:lnTo>
                  <a:pt x="3159358" y="414125"/>
                </a:lnTo>
                <a:lnTo>
                  <a:pt x="3159687" y="410070"/>
                </a:lnTo>
                <a:lnTo>
                  <a:pt x="3162536" y="407550"/>
                </a:lnTo>
                <a:lnTo>
                  <a:pt x="3166043" y="409412"/>
                </a:lnTo>
                <a:lnTo>
                  <a:pt x="3170974" y="410180"/>
                </a:lnTo>
                <a:lnTo>
                  <a:pt x="3170974" y="416207"/>
                </a:lnTo>
                <a:lnTo>
                  <a:pt x="3167358" y="417851"/>
                </a:lnTo>
                <a:lnTo>
                  <a:pt x="3162974" y="415111"/>
                </a:lnTo>
                <a:lnTo>
                  <a:pt x="3159906" y="419275"/>
                </a:lnTo>
                <a:lnTo>
                  <a:pt x="3165386" y="422563"/>
                </a:lnTo>
                <a:lnTo>
                  <a:pt x="3169440" y="421796"/>
                </a:lnTo>
                <a:lnTo>
                  <a:pt x="3172728" y="428371"/>
                </a:lnTo>
                <a:lnTo>
                  <a:pt x="3172508" y="431658"/>
                </a:lnTo>
                <a:lnTo>
                  <a:pt x="3165714" y="434727"/>
                </a:lnTo>
                <a:lnTo>
                  <a:pt x="3160454" y="426946"/>
                </a:lnTo>
                <a:lnTo>
                  <a:pt x="3158810" y="425850"/>
                </a:lnTo>
                <a:lnTo>
                  <a:pt x="3161330" y="434727"/>
                </a:lnTo>
                <a:lnTo>
                  <a:pt x="3157715" y="438234"/>
                </a:lnTo>
                <a:lnTo>
                  <a:pt x="3155303" y="437905"/>
                </a:lnTo>
                <a:lnTo>
                  <a:pt x="3153988" y="435932"/>
                </a:lnTo>
                <a:lnTo>
                  <a:pt x="3150153" y="436371"/>
                </a:lnTo>
                <a:lnTo>
                  <a:pt x="3147084" y="434398"/>
                </a:lnTo>
                <a:lnTo>
                  <a:pt x="3135907" y="433521"/>
                </a:lnTo>
                <a:lnTo>
                  <a:pt x="3131853" y="435932"/>
                </a:lnTo>
                <a:lnTo>
                  <a:pt x="3127140" y="435932"/>
                </a:lnTo>
                <a:lnTo>
                  <a:pt x="3128455" y="432425"/>
                </a:lnTo>
                <a:lnTo>
                  <a:pt x="3126592" y="429138"/>
                </a:lnTo>
                <a:lnTo>
                  <a:pt x="3122975" y="428480"/>
                </a:lnTo>
                <a:lnTo>
                  <a:pt x="3124072" y="434727"/>
                </a:lnTo>
                <a:lnTo>
                  <a:pt x="3121113" y="434727"/>
                </a:lnTo>
                <a:cubicBezTo>
                  <a:pt x="3121113" y="434727"/>
                  <a:pt x="3120236" y="436042"/>
                  <a:pt x="3120236" y="436042"/>
                </a:cubicBezTo>
                <a:lnTo>
                  <a:pt x="3122537" y="439987"/>
                </a:lnTo>
                <a:lnTo>
                  <a:pt x="3118702" y="444480"/>
                </a:lnTo>
                <a:lnTo>
                  <a:pt x="3117277" y="444480"/>
                </a:lnTo>
                <a:lnTo>
                  <a:pt x="3117277" y="442069"/>
                </a:lnTo>
                <a:lnTo>
                  <a:pt x="3115415" y="440754"/>
                </a:lnTo>
                <a:lnTo>
                  <a:pt x="3105332" y="443165"/>
                </a:lnTo>
                <a:lnTo>
                  <a:pt x="3102702" y="441740"/>
                </a:lnTo>
                <a:lnTo>
                  <a:pt x="3103031" y="439001"/>
                </a:lnTo>
                <a:lnTo>
                  <a:pt x="3101058" y="432973"/>
                </a:lnTo>
                <a:lnTo>
                  <a:pt x="3099305" y="431768"/>
                </a:lnTo>
                <a:lnTo>
                  <a:pt x="3087689" y="423220"/>
                </a:lnTo>
                <a:lnTo>
                  <a:pt x="3086264" y="421467"/>
                </a:lnTo>
                <a:lnTo>
                  <a:pt x="3087470" y="419714"/>
                </a:lnTo>
                <a:lnTo>
                  <a:pt x="3079251" y="416974"/>
                </a:lnTo>
                <a:lnTo>
                  <a:pt x="3078155" y="422015"/>
                </a:lnTo>
                <a:lnTo>
                  <a:pt x="3069936" y="424207"/>
                </a:lnTo>
                <a:lnTo>
                  <a:pt x="3065882" y="428371"/>
                </a:lnTo>
                <a:lnTo>
                  <a:pt x="3063032" y="428919"/>
                </a:lnTo>
                <a:lnTo>
                  <a:pt x="3062485" y="422782"/>
                </a:lnTo>
                <a:lnTo>
                  <a:pt x="3059964" y="418070"/>
                </a:lnTo>
                <a:lnTo>
                  <a:pt x="3061279" y="422672"/>
                </a:lnTo>
                <a:lnTo>
                  <a:pt x="3060293" y="432316"/>
                </a:lnTo>
                <a:lnTo>
                  <a:pt x="3062375" y="437686"/>
                </a:lnTo>
                <a:lnTo>
                  <a:pt x="3060622" y="443274"/>
                </a:lnTo>
                <a:lnTo>
                  <a:pt x="3051854" y="455658"/>
                </a:lnTo>
                <a:lnTo>
                  <a:pt x="3047362" y="455658"/>
                </a:lnTo>
                <a:cubicBezTo>
                  <a:pt x="3047362" y="455658"/>
                  <a:pt x="3047142" y="447000"/>
                  <a:pt x="3047142" y="447000"/>
                </a:cubicBezTo>
                <a:lnTo>
                  <a:pt x="3041992" y="445028"/>
                </a:lnTo>
                <a:lnTo>
                  <a:pt x="3037608" y="447658"/>
                </a:lnTo>
                <a:lnTo>
                  <a:pt x="3025773" y="438672"/>
                </a:lnTo>
                <a:lnTo>
                  <a:pt x="3026540" y="434836"/>
                </a:lnTo>
                <a:lnTo>
                  <a:pt x="3024787" y="423220"/>
                </a:lnTo>
                <a:lnTo>
                  <a:pt x="3020294" y="421576"/>
                </a:lnTo>
                <a:lnTo>
                  <a:pt x="3018650" y="418289"/>
                </a:lnTo>
                <a:lnTo>
                  <a:pt x="3016020" y="415330"/>
                </a:lnTo>
                <a:lnTo>
                  <a:pt x="3013609" y="417741"/>
                </a:lnTo>
                <a:lnTo>
                  <a:pt x="3015253" y="421467"/>
                </a:lnTo>
                <a:lnTo>
                  <a:pt x="3014814" y="425412"/>
                </a:lnTo>
                <a:lnTo>
                  <a:pt x="3017773" y="428809"/>
                </a:lnTo>
                <a:lnTo>
                  <a:pt x="3016458" y="432206"/>
                </a:lnTo>
                <a:lnTo>
                  <a:pt x="3008897" y="427932"/>
                </a:lnTo>
                <a:lnTo>
                  <a:pt x="3003527" y="421357"/>
                </a:lnTo>
                <a:lnTo>
                  <a:pt x="3002541" y="421905"/>
                </a:lnTo>
                <a:lnTo>
                  <a:pt x="3005280" y="428152"/>
                </a:lnTo>
                <a:lnTo>
                  <a:pt x="3002212" y="430563"/>
                </a:lnTo>
                <a:lnTo>
                  <a:pt x="3004404" y="432425"/>
                </a:lnTo>
                <a:lnTo>
                  <a:pt x="3010102" y="432425"/>
                </a:lnTo>
                <a:cubicBezTo>
                  <a:pt x="3010102" y="432425"/>
                  <a:pt x="3013281" y="436371"/>
                  <a:pt x="3013281" y="436371"/>
                </a:cubicBezTo>
                <a:lnTo>
                  <a:pt x="3011417" y="441521"/>
                </a:lnTo>
                <a:lnTo>
                  <a:pt x="3004295" y="441959"/>
                </a:lnTo>
                <a:lnTo>
                  <a:pt x="3003527" y="445028"/>
                </a:lnTo>
                <a:lnTo>
                  <a:pt x="3006705" y="446672"/>
                </a:lnTo>
                <a:lnTo>
                  <a:pt x="3020075" y="462562"/>
                </a:lnTo>
                <a:lnTo>
                  <a:pt x="3029828" y="465192"/>
                </a:lnTo>
                <a:lnTo>
                  <a:pt x="3035307" y="462890"/>
                </a:lnTo>
                <a:lnTo>
                  <a:pt x="3041444" y="465959"/>
                </a:lnTo>
                <a:lnTo>
                  <a:pt x="3043197" y="472643"/>
                </a:lnTo>
                <a:lnTo>
                  <a:pt x="3042211" y="472643"/>
                </a:lnTo>
                <a:cubicBezTo>
                  <a:pt x="3042211" y="472643"/>
                  <a:pt x="3037828" y="466945"/>
                  <a:pt x="3037828" y="466945"/>
                </a:cubicBezTo>
                <a:lnTo>
                  <a:pt x="3035526" y="466726"/>
                </a:lnTo>
                <a:lnTo>
                  <a:pt x="3038595" y="473958"/>
                </a:lnTo>
                <a:lnTo>
                  <a:pt x="3045499" y="479219"/>
                </a:lnTo>
                <a:lnTo>
                  <a:pt x="3047252" y="485246"/>
                </a:lnTo>
                <a:lnTo>
                  <a:pt x="3051745" y="490616"/>
                </a:lnTo>
                <a:lnTo>
                  <a:pt x="3051745" y="500917"/>
                </a:lnTo>
                <a:cubicBezTo>
                  <a:pt x="3051745" y="500917"/>
                  <a:pt x="3047800" y="516697"/>
                  <a:pt x="3047800" y="516697"/>
                </a:cubicBezTo>
                <a:lnTo>
                  <a:pt x="3050211" y="526012"/>
                </a:lnTo>
                <a:lnTo>
                  <a:pt x="3049992" y="532587"/>
                </a:lnTo>
                <a:lnTo>
                  <a:pt x="3051416" y="535874"/>
                </a:lnTo>
                <a:lnTo>
                  <a:pt x="3045608" y="544751"/>
                </a:lnTo>
                <a:lnTo>
                  <a:pt x="3045608" y="550559"/>
                </a:lnTo>
                <a:lnTo>
                  <a:pt x="3041444" y="553627"/>
                </a:lnTo>
                <a:lnTo>
                  <a:pt x="3042759" y="549025"/>
                </a:lnTo>
                <a:lnTo>
                  <a:pt x="3041444" y="547162"/>
                </a:lnTo>
                <a:lnTo>
                  <a:pt x="3030376" y="555490"/>
                </a:lnTo>
                <a:lnTo>
                  <a:pt x="3027636" y="552203"/>
                </a:lnTo>
                <a:lnTo>
                  <a:pt x="3022485" y="555819"/>
                </a:lnTo>
                <a:lnTo>
                  <a:pt x="3018869" y="554942"/>
                </a:lnTo>
                <a:lnTo>
                  <a:pt x="3016349" y="550340"/>
                </a:lnTo>
                <a:lnTo>
                  <a:pt x="3011308" y="549792"/>
                </a:lnTo>
                <a:lnTo>
                  <a:pt x="3004404" y="542559"/>
                </a:lnTo>
                <a:lnTo>
                  <a:pt x="2998815" y="538614"/>
                </a:lnTo>
                <a:lnTo>
                  <a:pt x="2992569" y="537847"/>
                </a:lnTo>
                <a:lnTo>
                  <a:pt x="2988624" y="535217"/>
                </a:lnTo>
                <a:lnTo>
                  <a:pt x="2984460" y="536313"/>
                </a:lnTo>
                <a:lnTo>
                  <a:pt x="2980076" y="542121"/>
                </a:lnTo>
                <a:lnTo>
                  <a:pt x="2974816" y="542121"/>
                </a:lnTo>
                <a:cubicBezTo>
                  <a:pt x="2974816" y="542121"/>
                  <a:pt x="2980076" y="544422"/>
                  <a:pt x="2980076" y="544422"/>
                </a:cubicBezTo>
                <a:lnTo>
                  <a:pt x="2986760" y="544641"/>
                </a:lnTo>
                <a:lnTo>
                  <a:pt x="2989939" y="539710"/>
                </a:lnTo>
                <a:lnTo>
                  <a:pt x="3002760" y="545080"/>
                </a:lnTo>
                <a:lnTo>
                  <a:pt x="3005171" y="549463"/>
                </a:lnTo>
                <a:lnTo>
                  <a:pt x="2998815" y="553847"/>
                </a:lnTo>
                <a:lnTo>
                  <a:pt x="2994651" y="551107"/>
                </a:lnTo>
                <a:lnTo>
                  <a:pt x="2989172" y="551326"/>
                </a:lnTo>
                <a:lnTo>
                  <a:pt x="2988952" y="556257"/>
                </a:lnTo>
                <a:lnTo>
                  <a:pt x="2984350" y="550997"/>
                </a:lnTo>
                <a:lnTo>
                  <a:pt x="2979966" y="551545"/>
                </a:lnTo>
                <a:lnTo>
                  <a:pt x="2982158" y="551874"/>
                </a:lnTo>
                <a:lnTo>
                  <a:pt x="2984569" y="558230"/>
                </a:lnTo>
                <a:lnTo>
                  <a:pt x="2991802" y="562065"/>
                </a:lnTo>
                <a:lnTo>
                  <a:pt x="2989939" y="568969"/>
                </a:lnTo>
                <a:lnTo>
                  <a:pt x="2992897" y="577298"/>
                </a:lnTo>
                <a:lnTo>
                  <a:pt x="2997391" y="579709"/>
                </a:lnTo>
                <a:lnTo>
                  <a:pt x="2994651" y="576969"/>
                </a:lnTo>
                <a:lnTo>
                  <a:pt x="2995199" y="566997"/>
                </a:lnTo>
                <a:lnTo>
                  <a:pt x="2998486" y="565024"/>
                </a:lnTo>
                <a:lnTo>
                  <a:pt x="3002650" y="566120"/>
                </a:lnTo>
                <a:lnTo>
                  <a:pt x="3002650" y="563380"/>
                </a:lnTo>
                <a:lnTo>
                  <a:pt x="3010102" y="556696"/>
                </a:lnTo>
                <a:lnTo>
                  <a:pt x="3014157" y="555600"/>
                </a:lnTo>
                <a:lnTo>
                  <a:pt x="3017226" y="558120"/>
                </a:lnTo>
                <a:lnTo>
                  <a:pt x="3017226" y="561189"/>
                </a:lnTo>
                <a:lnTo>
                  <a:pt x="3023253" y="570504"/>
                </a:lnTo>
                <a:lnTo>
                  <a:pt x="3029280" y="572147"/>
                </a:lnTo>
                <a:lnTo>
                  <a:pt x="3035088" y="577846"/>
                </a:lnTo>
                <a:lnTo>
                  <a:pt x="3041773" y="576969"/>
                </a:lnTo>
                <a:lnTo>
                  <a:pt x="3043745" y="572914"/>
                </a:lnTo>
                <a:lnTo>
                  <a:pt x="3042430" y="569408"/>
                </a:lnTo>
                <a:lnTo>
                  <a:pt x="3044622" y="569956"/>
                </a:lnTo>
                <a:lnTo>
                  <a:pt x="3057224" y="580147"/>
                </a:lnTo>
                <a:lnTo>
                  <a:pt x="3059416" y="584202"/>
                </a:lnTo>
                <a:lnTo>
                  <a:pt x="3054704" y="583435"/>
                </a:lnTo>
                <a:lnTo>
                  <a:pt x="3054156" y="588037"/>
                </a:lnTo>
                <a:lnTo>
                  <a:pt x="3062923" y="596585"/>
                </a:lnTo>
                <a:lnTo>
                  <a:pt x="3066210" y="596256"/>
                </a:lnTo>
                <a:lnTo>
                  <a:pt x="3065991" y="594284"/>
                </a:lnTo>
                <a:lnTo>
                  <a:pt x="3066320" y="587161"/>
                </a:lnTo>
                <a:lnTo>
                  <a:pt x="3073224" y="592421"/>
                </a:lnTo>
                <a:lnTo>
                  <a:pt x="3082867" y="607544"/>
                </a:lnTo>
                <a:lnTo>
                  <a:pt x="3079251" y="604256"/>
                </a:lnTo>
                <a:lnTo>
                  <a:pt x="3076183" y="604256"/>
                </a:lnTo>
                <a:lnTo>
                  <a:pt x="3075086" y="605900"/>
                </a:lnTo>
                <a:lnTo>
                  <a:pt x="3078703" y="610831"/>
                </a:lnTo>
                <a:lnTo>
                  <a:pt x="3073772" y="614338"/>
                </a:lnTo>
                <a:lnTo>
                  <a:pt x="3073224" y="619598"/>
                </a:lnTo>
                <a:lnTo>
                  <a:pt x="3075086" y="622666"/>
                </a:lnTo>
                <a:lnTo>
                  <a:pt x="3080018" y="621023"/>
                </a:lnTo>
                <a:lnTo>
                  <a:pt x="3080895" y="615543"/>
                </a:lnTo>
                <a:lnTo>
                  <a:pt x="3082648" y="614119"/>
                </a:lnTo>
                <a:lnTo>
                  <a:pt x="3086155" y="615543"/>
                </a:lnTo>
                <a:lnTo>
                  <a:pt x="3087470" y="610941"/>
                </a:lnTo>
                <a:lnTo>
                  <a:pt x="3091524" y="618064"/>
                </a:lnTo>
                <a:lnTo>
                  <a:pt x="3102264" y="625187"/>
                </a:lnTo>
                <a:lnTo>
                  <a:pt x="3113223" y="627707"/>
                </a:lnTo>
                <a:lnTo>
                  <a:pt x="3119578" y="633406"/>
                </a:lnTo>
                <a:lnTo>
                  <a:pt x="3116181" y="637022"/>
                </a:lnTo>
                <a:lnTo>
                  <a:pt x="3122428" y="645789"/>
                </a:lnTo>
                <a:lnTo>
                  <a:pt x="3127688" y="647104"/>
                </a:lnTo>
                <a:lnTo>
                  <a:pt x="3134044" y="656967"/>
                </a:lnTo>
                <a:lnTo>
                  <a:pt x="3134592" y="671322"/>
                </a:lnTo>
                <a:lnTo>
                  <a:pt x="3131304" y="672418"/>
                </a:lnTo>
                <a:lnTo>
                  <a:pt x="3131304" y="674829"/>
                </a:lnTo>
                <a:lnTo>
                  <a:pt x="3136016" y="677788"/>
                </a:lnTo>
                <a:lnTo>
                  <a:pt x="3138537" y="684034"/>
                </a:lnTo>
                <a:lnTo>
                  <a:pt x="3136126" y="684911"/>
                </a:lnTo>
                <a:lnTo>
                  <a:pt x="3133058" y="682171"/>
                </a:lnTo>
                <a:lnTo>
                  <a:pt x="3115415" y="682171"/>
                </a:lnTo>
                <a:lnTo>
                  <a:pt x="3110154" y="678884"/>
                </a:lnTo>
                <a:lnTo>
                  <a:pt x="3106647" y="681076"/>
                </a:lnTo>
                <a:lnTo>
                  <a:pt x="3102264" y="679651"/>
                </a:lnTo>
                <a:lnTo>
                  <a:pt x="3101387" y="675487"/>
                </a:lnTo>
                <a:lnTo>
                  <a:pt x="3098648" y="673843"/>
                </a:lnTo>
                <a:lnTo>
                  <a:pt x="3097333" y="675815"/>
                </a:lnTo>
                <a:lnTo>
                  <a:pt x="3099525" y="679432"/>
                </a:lnTo>
                <a:lnTo>
                  <a:pt x="3091853" y="684144"/>
                </a:lnTo>
                <a:lnTo>
                  <a:pt x="3085826" y="683925"/>
                </a:lnTo>
                <a:lnTo>
                  <a:pt x="3083963" y="685897"/>
                </a:lnTo>
                <a:lnTo>
                  <a:pt x="3087470" y="688089"/>
                </a:lnTo>
                <a:lnTo>
                  <a:pt x="3079251" y="695541"/>
                </a:lnTo>
                <a:lnTo>
                  <a:pt x="3074868" y="695760"/>
                </a:lnTo>
                <a:lnTo>
                  <a:pt x="3074648" y="700144"/>
                </a:lnTo>
                <a:lnTo>
                  <a:pt x="3077717" y="701239"/>
                </a:lnTo>
                <a:lnTo>
                  <a:pt x="3070484" y="710554"/>
                </a:lnTo>
                <a:lnTo>
                  <a:pt x="3067744" y="713294"/>
                </a:lnTo>
                <a:lnTo>
                  <a:pt x="3066977" y="711979"/>
                </a:lnTo>
                <a:lnTo>
                  <a:pt x="3062923" y="711760"/>
                </a:lnTo>
                <a:lnTo>
                  <a:pt x="3062923" y="718663"/>
                </a:lnTo>
                <a:lnTo>
                  <a:pt x="3065991" y="725567"/>
                </a:lnTo>
                <a:lnTo>
                  <a:pt x="3061060" y="730280"/>
                </a:lnTo>
                <a:lnTo>
                  <a:pt x="3058320" y="727321"/>
                </a:lnTo>
                <a:lnTo>
                  <a:pt x="3057443" y="732252"/>
                </a:lnTo>
                <a:lnTo>
                  <a:pt x="3059635" y="735759"/>
                </a:lnTo>
                <a:lnTo>
                  <a:pt x="3054156" y="741457"/>
                </a:lnTo>
                <a:lnTo>
                  <a:pt x="3050101" y="742553"/>
                </a:lnTo>
                <a:lnTo>
                  <a:pt x="3052622" y="744964"/>
                </a:lnTo>
                <a:lnTo>
                  <a:pt x="3051307" y="747485"/>
                </a:lnTo>
                <a:lnTo>
                  <a:pt x="3049444" y="751649"/>
                </a:lnTo>
                <a:lnTo>
                  <a:pt x="3046485" y="750224"/>
                </a:lnTo>
                <a:lnTo>
                  <a:pt x="3042868" y="752087"/>
                </a:lnTo>
                <a:lnTo>
                  <a:pt x="3045718" y="755594"/>
                </a:lnTo>
                <a:lnTo>
                  <a:pt x="3046047" y="759429"/>
                </a:lnTo>
                <a:lnTo>
                  <a:pt x="3041115" y="763265"/>
                </a:lnTo>
                <a:lnTo>
                  <a:pt x="3043417" y="766772"/>
                </a:lnTo>
                <a:lnTo>
                  <a:pt x="3042320" y="770607"/>
                </a:lnTo>
                <a:lnTo>
                  <a:pt x="3039033" y="771374"/>
                </a:lnTo>
                <a:lnTo>
                  <a:pt x="3036513" y="768854"/>
                </a:lnTo>
                <a:lnTo>
                  <a:pt x="3033444" y="769950"/>
                </a:lnTo>
                <a:lnTo>
                  <a:pt x="3035965" y="773785"/>
                </a:lnTo>
                <a:lnTo>
                  <a:pt x="3043088" y="777073"/>
                </a:lnTo>
                <a:lnTo>
                  <a:pt x="3040786" y="782333"/>
                </a:lnTo>
                <a:lnTo>
                  <a:pt x="3033992" y="782881"/>
                </a:lnTo>
                <a:lnTo>
                  <a:pt x="3033992" y="785401"/>
                </a:lnTo>
                <a:lnTo>
                  <a:pt x="3037280" y="787264"/>
                </a:lnTo>
                <a:lnTo>
                  <a:pt x="3040786" y="795045"/>
                </a:lnTo>
                <a:lnTo>
                  <a:pt x="3037828" y="797456"/>
                </a:lnTo>
                <a:lnTo>
                  <a:pt x="3039690" y="800743"/>
                </a:lnTo>
                <a:lnTo>
                  <a:pt x="3034649" y="807976"/>
                </a:lnTo>
                <a:lnTo>
                  <a:pt x="3035965" y="811811"/>
                </a:lnTo>
                <a:lnTo>
                  <a:pt x="3032677" y="820140"/>
                </a:lnTo>
                <a:lnTo>
                  <a:pt x="3030814" y="831427"/>
                </a:lnTo>
                <a:lnTo>
                  <a:pt x="3028074" y="835592"/>
                </a:lnTo>
                <a:lnTo>
                  <a:pt x="3027527" y="839975"/>
                </a:lnTo>
                <a:lnTo>
                  <a:pt x="3030595" y="841071"/>
                </a:lnTo>
                <a:lnTo>
                  <a:pt x="3032019" y="844030"/>
                </a:lnTo>
                <a:lnTo>
                  <a:pt x="3030157" y="846989"/>
                </a:lnTo>
                <a:lnTo>
                  <a:pt x="3037280" y="856303"/>
                </a:lnTo>
                <a:lnTo>
                  <a:pt x="3037499" y="860358"/>
                </a:lnTo>
                <a:lnTo>
                  <a:pt x="3033663" y="859043"/>
                </a:lnTo>
                <a:lnTo>
                  <a:pt x="3027965" y="859920"/>
                </a:lnTo>
                <a:lnTo>
                  <a:pt x="3023800" y="855755"/>
                </a:lnTo>
                <a:lnTo>
                  <a:pt x="3021280" y="858166"/>
                </a:lnTo>
                <a:lnTo>
                  <a:pt x="3014376" y="850386"/>
                </a:lnTo>
                <a:lnTo>
                  <a:pt x="3016568" y="848742"/>
                </a:lnTo>
                <a:lnTo>
                  <a:pt x="3014157" y="847427"/>
                </a:lnTo>
                <a:lnTo>
                  <a:pt x="3009993" y="848303"/>
                </a:lnTo>
                <a:lnTo>
                  <a:pt x="3006377" y="847756"/>
                </a:lnTo>
                <a:lnTo>
                  <a:pt x="3005500" y="843591"/>
                </a:lnTo>
                <a:lnTo>
                  <a:pt x="2992788" y="836139"/>
                </a:lnTo>
                <a:lnTo>
                  <a:pt x="2985993" y="834824"/>
                </a:lnTo>
                <a:lnTo>
                  <a:pt x="2977994" y="839975"/>
                </a:lnTo>
                <a:lnTo>
                  <a:pt x="2975473" y="838002"/>
                </a:lnTo>
                <a:lnTo>
                  <a:pt x="2970323" y="839427"/>
                </a:lnTo>
                <a:lnTo>
                  <a:pt x="2965172" y="846002"/>
                </a:lnTo>
                <a:lnTo>
                  <a:pt x="2960460" y="846221"/>
                </a:lnTo>
                <a:lnTo>
                  <a:pt x="2958049" y="855098"/>
                </a:lnTo>
                <a:lnTo>
                  <a:pt x="2954762" y="858166"/>
                </a:lnTo>
                <a:lnTo>
                  <a:pt x="2950049" y="855646"/>
                </a:lnTo>
                <a:lnTo>
                  <a:pt x="2953666" y="862221"/>
                </a:lnTo>
                <a:lnTo>
                  <a:pt x="2950926" y="866276"/>
                </a:lnTo>
                <a:lnTo>
                  <a:pt x="2952022" y="871755"/>
                </a:lnTo>
                <a:lnTo>
                  <a:pt x="2950378" y="875919"/>
                </a:lnTo>
                <a:lnTo>
                  <a:pt x="2948734" y="888631"/>
                </a:lnTo>
                <a:lnTo>
                  <a:pt x="2946323" y="890604"/>
                </a:lnTo>
                <a:lnTo>
                  <a:pt x="2943255" y="886768"/>
                </a:lnTo>
                <a:lnTo>
                  <a:pt x="2937447" y="871316"/>
                </a:lnTo>
                <a:lnTo>
                  <a:pt x="2937118" y="866056"/>
                </a:lnTo>
                <a:lnTo>
                  <a:pt x="2932735" y="863646"/>
                </a:lnTo>
                <a:lnTo>
                  <a:pt x="2929119" y="858933"/>
                </a:lnTo>
                <a:lnTo>
                  <a:pt x="2928570" y="864413"/>
                </a:lnTo>
                <a:lnTo>
                  <a:pt x="2922763" y="874604"/>
                </a:lnTo>
                <a:lnTo>
                  <a:pt x="2918927" y="877015"/>
                </a:lnTo>
                <a:lnTo>
                  <a:pt x="2918051" y="881727"/>
                </a:lnTo>
                <a:lnTo>
                  <a:pt x="2923310" y="883700"/>
                </a:lnTo>
                <a:lnTo>
                  <a:pt x="2918269" y="894439"/>
                </a:lnTo>
                <a:lnTo>
                  <a:pt x="2914653" y="889179"/>
                </a:lnTo>
                <a:lnTo>
                  <a:pt x="2912132" y="888960"/>
                </a:lnTo>
                <a:lnTo>
                  <a:pt x="2909722" y="885453"/>
                </a:lnTo>
                <a:lnTo>
                  <a:pt x="2906105" y="886001"/>
                </a:lnTo>
                <a:lnTo>
                  <a:pt x="2904133" y="892905"/>
                </a:lnTo>
                <a:lnTo>
                  <a:pt x="2901393" y="893782"/>
                </a:lnTo>
                <a:lnTo>
                  <a:pt x="2896571" y="891042"/>
                </a:lnTo>
                <a:lnTo>
                  <a:pt x="2893065" y="891042"/>
                </a:lnTo>
                <a:cubicBezTo>
                  <a:pt x="2893065" y="891042"/>
                  <a:pt x="2892407" y="894220"/>
                  <a:pt x="2892407" y="894220"/>
                </a:cubicBezTo>
                <a:lnTo>
                  <a:pt x="2895585" y="898823"/>
                </a:lnTo>
                <a:lnTo>
                  <a:pt x="2893174" y="900685"/>
                </a:lnTo>
                <a:lnTo>
                  <a:pt x="2891640" y="904850"/>
                </a:lnTo>
                <a:lnTo>
                  <a:pt x="2890983" y="908904"/>
                </a:lnTo>
                <a:lnTo>
                  <a:pt x="2895366" y="913836"/>
                </a:lnTo>
                <a:lnTo>
                  <a:pt x="2896571" y="919534"/>
                </a:lnTo>
                <a:lnTo>
                  <a:pt x="2894161" y="920411"/>
                </a:lnTo>
                <a:lnTo>
                  <a:pt x="2895366" y="923699"/>
                </a:lnTo>
                <a:lnTo>
                  <a:pt x="2900407" y="925233"/>
                </a:lnTo>
                <a:lnTo>
                  <a:pt x="2904023" y="929068"/>
                </a:lnTo>
                <a:lnTo>
                  <a:pt x="2904900" y="932137"/>
                </a:lnTo>
                <a:lnTo>
                  <a:pt x="2903037" y="932137"/>
                </a:lnTo>
                <a:lnTo>
                  <a:pt x="2901503" y="935424"/>
                </a:lnTo>
                <a:lnTo>
                  <a:pt x="2905338" y="938821"/>
                </a:lnTo>
                <a:lnTo>
                  <a:pt x="2908845" y="941780"/>
                </a:lnTo>
                <a:lnTo>
                  <a:pt x="2908517" y="943753"/>
                </a:lnTo>
                <a:lnTo>
                  <a:pt x="2904133" y="940794"/>
                </a:lnTo>
                <a:lnTo>
                  <a:pt x="2900736" y="941999"/>
                </a:lnTo>
                <a:lnTo>
                  <a:pt x="2900078" y="943862"/>
                </a:lnTo>
                <a:lnTo>
                  <a:pt x="2904790" y="949013"/>
                </a:lnTo>
                <a:lnTo>
                  <a:pt x="2907311" y="947479"/>
                </a:lnTo>
                <a:lnTo>
                  <a:pt x="2907311" y="952520"/>
                </a:lnTo>
                <a:lnTo>
                  <a:pt x="2905996" y="957999"/>
                </a:lnTo>
                <a:lnTo>
                  <a:pt x="2906434" y="962273"/>
                </a:lnTo>
                <a:lnTo>
                  <a:pt x="2903585" y="966218"/>
                </a:lnTo>
                <a:lnTo>
                  <a:pt x="2905996" y="973450"/>
                </a:lnTo>
                <a:lnTo>
                  <a:pt x="2904243" y="976848"/>
                </a:lnTo>
                <a:lnTo>
                  <a:pt x="2906653" y="981779"/>
                </a:lnTo>
                <a:lnTo>
                  <a:pt x="2906434" y="984628"/>
                </a:lnTo>
                <a:lnTo>
                  <a:pt x="2906434" y="989669"/>
                </a:lnTo>
                <a:cubicBezTo>
                  <a:pt x="2906434" y="989669"/>
                  <a:pt x="2910379" y="998326"/>
                  <a:pt x="2910379" y="998326"/>
                </a:cubicBezTo>
                <a:lnTo>
                  <a:pt x="2908517" y="1000737"/>
                </a:lnTo>
                <a:lnTo>
                  <a:pt x="2912242" y="1003258"/>
                </a:lnTo>
                <a:lnTo>
                  <a:pt x="2916626" y="1007751"/>
                </a:lnTo>
                <a:lnTo>
                  <a:pt x="2923091" y="1016298"/>
                </a:lnTo>
                <a:lnTo>
                  <a:pt x="2929009" y="1019038"/>
                </a:lnTo>
                <a:lnTo>
                  <a:pt x="2930982" y="1017394"/>
                </a:lnTo>
                <a:lnTo>
                  <a:pt x="2931749" y="1013120"/>
                </a:lnTo>
                <a:lnTo>
                  <a:pt x="2925721" y="1006326"/>
                </a:lnTo>
                <a:lnTo>
                  <a:pt x="2925393" y="1002929"/>
                </a:lnTo>
                <a:lnTo>
                  <a:pt x="2928899" y="1000080"/>
                </a:lnTo>
                <a:lnTo>
                  <a:pt x="2933940" y="1000409"/>
                </a:lnTo>
                <a:lnTo>
                  <a:pt x="2942159" y="1006545"/>
                </a:lnTo>
                <a:lnTo>
                  <a:pt x="2946104" y="1005778"/>
                </a:lnTo>
                <a:lnTo>
                  <a:pt x="2949502" y="1007532"/>
                </a:lnTo>
                <a:lnTo>
                  <a:pt x="2949830" y="1011805"/>
                </a:lnTo>
                <a:lnTo>
                  <a:pt x="2948625" y="1014655"/>
                </a:lnTo>
                <a:lnTo>
                  <a:pt x="2951693" y="1018271"/>
                </a:lnTo>
                <a:lnTo>
                  <a:pt x="2948844" y="1022764"/>
                </a:lnTo>
                <a:lnTo>
                  <a:pt x="2950159" y="1026709"/>
                </a:lnTo>
                <a:lnTo>
                  <a:pt x="2948405" y="1028134"/>
                </a:lnTo>
                <a:lnTo>
                  <a:pt x="2944899" y="1032298"/>
                </a:lnTo>
                <a:lnTo>
                  <a:pt x="2949392" y="1041174"/>
                </a:lnTo>
                <a:lnTo>
                  <a:pt x="2952899" y="1046435"/>
                </a:lnTo>
                <a:lnTo>
                  <a:pt x="2952570" y="1054982"/>
                </a:lnTo>
                <a:lnTo>
                  <a:pt x="2957721" y="1058599"/>
                </a:lnTo>
                <a:lnTo>
                  <a:pt x="2960241" y="1056736"/>
                </a:lnTo>
                <a:lnTo>
                  <a:pt x="2960021" y="1054215"/>
                </a:lnTo>
                <a:lnTo>
                  <a:pt x="2963857" y="1051256"/>
                </a:lnTo>
                <a:lnTo>
                  <a:pt x="2965282" y="1049284"/>
                </a:lnTo>
                <a:lnTo>
                  <a:pt x="2966597" y="1050599"/>
                </a:lnTo>
                <a:lnTo>
                  <a:pt x="2971747" y="1053119"/>
                </a:lnTo>
                <a:lnTo>
                  <a:pt x="2971528" y="1064188"/>
                </a:lnTo>
                <a:lnTo>
                  <a:pt x="2982268" y="1073612"/>
                </a:lnTo>
                <a:lnTo>
                  <a:pt x="2986103" y="1081283"/>
                </a:lnTo>
                <a:lnTo>
                  <a:pt x="2983912" y="1084351"/>
                </a:lnTo>
                <a:lnTo>
                  <a:pt x="2983583" y="1090926"/>
                </a:lnTo>
                <a:lnTo>
                  <a:pt x="2980295" y="1092241"/>
                </a:lnTo>
                <a:lnTo>
                  <a:pt x="2974158" y="1087639"/>
                </a:lnTo>
                <a:lnTo>
                  <a:pt x="2966816" y="1084899"/>
                </a:lnTo>
                <a:lnTo>
                  <a:pt x="2966268" y="1077995"/>
                </a:lnTo>
                <a:lnTo>
                  <a:pt x="2968460" y="1073064"/>
                </a:lnTo>
                <a:lnTo>
                  <a:pt x="2969008" y="1067037"/>
                </a:lnTo>
                <a:lnTo>
                  <a:pt x="2967693" y="1062544"/>
                </a:lnTo>
                <a:lnTo>
                  <a:pt x="2964625" y="1065503"/>
                </a:lnTo>
                <a:lnTo>
                  <a:pt x="2966268" y="1067365"/>
                </a:lnTo>
                <a:lnTo>
                  <a:pt x="2966268" y="1070982"/>
                </a:lnTo>
                <a:lnTo>
                  <a:pt x="2961556" y="1071859"/>
                </a:lnTo>
                <a:lnTo>
                  <a:pt x="2956953" y="1078543"/>
                </a:lnTo>
                <a:lnTo>
                  <a:pt x="2958268" y="1081502"/>
                </a:lnTo>
                <a:lnTo>
                  <a:pt x="2963857" y="1080187"/>
                </a:lnTo>
                <a:lnTo>
                  <a:pt x="2963857" y="1085118"/>
                </a:lnTo>
                <a:lnTo>
                  <a:pt x="2960460" y="1090598"/>
                </a:lnTo>
                <a:lnTo>
                  <a:pt x="2962433" y="1098269"/>
                </a:lnTo>
                <a:lnTo>
                  <a:pt x="2961336" y="1100460"/>
                </a:lnTo>
                <a:lnTo>
                  <a:pt x="2961885" y="1117337"/>
                </a:lnTo>
                <a:lnTo>
                  <a:pt x="2965392" y="1120843"/>
                </a:lnTo>
                <a:lnTo>
                  <a:pt x="2965063" y="1124898"/>
                </a:lnTo>
                <a:lnTo>
                  <a:pt x="2977446" y="1143308"/>
                </a:lnTo>
                <a:lnTo>
                  <a:pt x="2981062" y="1143308"/>
                </a:lnTo>
                <a:lnTo>
                  <a:pt x="2989281" y="1154815"/>
                </a:lnTo>
                <a:lnTo>
                  <a:pt x="2994761" y="1157883"/>
                </a:lnTo>
                <a:lnTo>
                  <a:pt x="2991472" y="1161719"/>
                </a:lnTo>
                <a:lnTo>
                  <a:pt x="2992021" y="1167856"/>
                </a:lnTo>
                <a:lnTo>
                  <a:pt x="2977774" y="1173335"/>
                </a:lnTo>
                <a:lnTo>
                  <a:pt x="2976679" y="1170814"/>
                </a:lnTo>
                <a:lnTo>
                  <a:pt x="2968898" y="1175746"/>
                </a:lnTo>
                <a:lnTo>
                  <a:pt x="2965282" y="1174869"/>
                </a:lnTo>
                <a:lnTo>
                  <a:pt x="2967254" y="1177280"/>
                </a:lnTo>
                <a:lnTo>
                  <a:pt x="2962871" y="1186595"/>
                </a:lnTo>
                <a:lnTo>
                  <a:pt x="2961995" y="1192951"/>
                </a:lnTo>
                <a:lnTo>
                  <a:pt x="2958926" y="1195910"/>
                </a:lnTo>
                <a:lnTo>
                  <a:pt x="2962871" y="1200074"/>
                </a:lnTo>
                <a:lnTo>
                  <a:pt x="2960021" y="1212238"/>
                </a:lnTo>
                <a:lnTo>
                  <a:pt x="2964515" y="1226046"/>
                </a:lnTo>
                <a:lnTo>
                  <a:pt x="2971090" y="1229662"/>
                </a:lnTo>
                <a:lnTo>
                  <a:pt x="2970761" y="1235689"/>
                </a:lnTo>
                <a:lnTo>
                  <a:pt x="2977665" y="1239196"/>
                </a:lnTo>
                <a:lnTo>
                  <a:pt x="2981172" y="1243908"/>
                </a:lnTo>
                <a:lnTo>
                  <a:pt x="2975693" y="1243360"/>
                </a:lnTo>
                <a:lnTo>
                  <a:pt x="2974049" y="1241716"/>
                </a:lnTo>
                <a:lnTo>
                  <a:pt x="2969446" y="1244675"/>
                </a:lnTo>
                <a:lnTo>
                  <a:pt x="2965392" y="1248511"/>
                </a:lnTo>
                <a:lnTo>
                  <a:pt x="2961775" y="1247744"/>
                </a:lnTo>
                <a:lnTo>
                  <a:pt x="2954652" y="1254319"/>
                </a:lnTo>
                <a:lnTo>
                  <a:pt x="2949940" y="1250483"/>
                </a:lnTo>
                <a:lnTo>
                  <a:pt x="2947419" y="1255196"/>
                </a:lnTo>
                <a:lnTo>
                  <a:pt x="2950269" y="1257716"/>
                </a:lnTo>
                <a:lnTo>
                  <a:pt x="2955419" y="1257387"/>
                </a:lnTo>
                <a:lnTo>
                  <a:pt x="2954104" y="1262647"/>
                </a:lnTo>
                <a:lnTo>
                  <a:pt x="2953008" y="1265716"/>
                </a:lnTo>
                <a:lnTo>
                  <a:pt x="2957721" y="1270428"/>
                </a:lnTo>
                <a:lnTo>
                  <a:pt x="2955857" y="1272839"/>
                </a:lnTo>
                <a:lnTo>
                  <a:pt x="2953117" y="1271962"/>
                </a:lnTo>
                <a:lnTo>
                  <a:pt x="2956406" y="1278866"/>
                </a:lnTo>
                <a:lnTo>
                  <a:pt x="2954762" y="1282482"/>
                </a:lnTo>
                <a:lnTo>
                  <a:pt x="2957830" y="1283249"/>
                </a:lnTo>
                <a:lnTo>
                  <a:pt x="2960570" y="1281825"/>
                </a:lnTo>
                <a:lnTo>
                  <a:pt x="2964953" y="1286318"/>
                </a:lnTo>
                <a:lnTo>
                  <a:pt x="2961008" y="1289934"/>
                </a:lnTo>
                <a:lnTo>
                  <a:pt x="2960460" y="1297057"/>
                </a:lnTo>
                <a:lnTo>
                  <a:pt x="2963200" y="1301441"/>
                </a:lnTo>
                <a:lnTo>
                  <a:pt x="2961556" y="1311851"/>
                </a:lnTo>
                <a:lnTo>
                  <a:pt x="2959583" y="1315906"/>
                </a:lnTo>
                <a:lnTo>
                  <a:pt x="2960679" y="1318098"/>
                </a:lnTo>
                <a:lnTo>
                  <a:pt x="2959583" y="1322481"/>
                </a:lnTo>
                <a:lnTo>
                  <a:pt x="2953776" y="1327632"/>
                </a:lnTo>
                <a:lnTo>
                  <a:pt x="2953227" y="1332563"/>
                </a:lnTo>
                <a:lnTo>
                  <a:pt x="2951802" y="1333440"/>
                </a:lnTo>
                <a:lnTo>
                  <a:pt x="2949282" y="1343960"/>
                </a:lnTo>
                <a:lnTo>
                  <a:pt x="2944132" y="1355028"/>
                </a:lnTo>
                <a:lnTo>
                  <a:pt x="2945008" y="1349878"/>
                </a:lnTo>
                <a:lnTo>
                  <a:pt x="2943693" y="1346261"/>
                </a:lnTo>
                <a:lnTo>
                  <a:pt x="2943913" y="1341330"/>
                </a:lnTo>
                <a:lnTo>
                  <a:pt x="2942488" y="1338042"/>
                </a:lnTo>
                <a:lnTo>
                  <a:pt x="2933064" y="1336947"/>
                </a:lnTo>
                <a:lnTo>
                  <a:pt x="2928023" y="1329495"/>
                </a:lnTo>
                <a:lnTo>
                  <a:pt x="2926927" y="1320947"/>
                </a:lnTo>
                <a:lnTo>
                  <a:pt x="2917612" y="1300345"/>
                </a:lnTo>
                <a:lnTo>
                  <a:pt x="2911365" y="1290482"/>
                </a:lnTo>
                <a:lnTo>
                  <a:pt x="2914872" y="1290811"/>
                </a:lnTo>
                <a:lnTo>
                  <a:pt x="2918927" y="1288619"/>
                </a:lnTo>
                <a:lnTo>
                  <a:pt x="2920681" y="1284565"/>
                </a:lnTo>
                <a:lnTo>
                  <a:pt x="2916845" y="1286427"/>
                </a:lnTo>
                <a:lnTo>
                  <a:pt x="2910489" y="1286208"/>
                </a:lnTo>
                <a:lnTo>
                  <a:pt x="2901941" y="1281825"/>
                </a:lnTo>
                <a:lnTo>
                  <a:pt x="2883421" y="1248182"/>
                </a:lnTo>
                <a:lnTo>
                  <a:pt x="2866435" y="1228237"/>
                </a:lnTo>
                <a:lnTo>
                  <a:pt x="2866107" y="1220895"/>
                </a:lnTo>
                <a:lnTo>
                  <a:pt x="2859970" y="1213991"/>
                </a:lnTo>
                <a:lnTo>
                  <a:pt x="2846710" y="1193060"/>
                </a:lnTo>
                <a:lnTo>
                  <a:pt x="2833889" y="1167527"/>
                </a:lnTo>
                <a:lnTo>
                  <a:pt x="2823368" y="1143418"/>
                </a:lnTo>
                <a:lnTo>
                  <a:pt x="2823368" y="1134980"/>
                </a:lnTo>
                <a:lnTo>
                  <a:pt x="2816793" y="1124460"/>
                </a:lnTo>
                <a:lnTo>
                  <a:pt x="2814602" y="1107693"/>
                </a:lnTo>
                <a:lnTo>
                  <a:pt x="2810547" y="1099255"/>
                </a:lnTo>
                <a:lnTo>
                  <a:pt x="2811643" y="1089283"/>
                </a:lnTo>
                <a:lnTo>
                  <a:pt x="2817012" y="1082817"/>
                </a:lnTo>
                <a:lnTo>
                  <a:pt x="2818327" y="1074598"/>
                </a:lnTo>
                <a:lnTo>
                  <a:pt x="2822163" y="1073174"/>
                </a:lnTo>
                <a:lnTo>
                  <a:pt x="2819423" y="1069886"/>
                </a:lnTo>
                <a:lnTo>
                  <a:pt x="2821396" y="1066927"/>
                </a:lnTo>
                <a:lnTo>
                  <a:pt x="2821944" y="1055092"/>
                </a:lnTo>
                <a:lnTo>
                  <a:pt x="2812848" y="1042489"/>
                </a:lnTo>
                <a:lnTo>
                  <a:pt x="2806601" y="1042489"/>
                </a:lnTo>
                <a:lnTo>
                  <a:pt x="2806273" y="1039092"/>
                </a:lnTo>
                <a:lnTo>
                  <a:pt x="2810985" y="1034709"/>
                </a:lnTo>
                <a:lnTo>
                  <a:pt x="2820409" y="1039202"/>
                </a:lnTo>
                <a:lnTo>
                  <a:pt x="2825670" y="1033394"/>
                </a:lnTo>
                <a:lnTo>
                  <a:pt x="2824354" y="1029558"/>
                </a:lnTo>
                <a:lnTo>
                  <a:pt x="2824354" y="1020244"/>
                </a:lnTo>
                <a:lnTo>
                  <a:pt x="2832573" y="1019148"/>
                </a:lnTo>
                <a:lnTo>
                  <a:pt x="2837176" y="1020463"/>
                </a:lnTo>
                <a:lnTo>
                  <a:pt x="2833122" y="1014874"/>
                </a:lnTo>
                <a:lnTo>
                  <a:pt x="2840573" y="1000518"/>
                </a:lnTo>
                <a:lnTo>
                  <a:pt x="2837505" y="991642"/>
                </a:lnTo>
                <a:lnTo>
                  <a:pt x="2837724" y="982217"/>
                </a:lnTo>
                <a:lnTo>
                  <a:pt x="2834765" y="977067"/>
                </a:lnTo>
                <a:lnTo>
                  <a:pt x="2838820" y="972683"/>
                </a:lnTo>
                <a:lnTo>
                  <a:pt x="2838820" y="966656"/>
                </a:lnTo>
                <a:lnTo>
                  <a:pt x="2837176" y="963917"/>
                </a:lnTo>
                <a:lnTo>
                  <a:pt x="2838711" y="955807"/>
                </a:lnTo>
                <a:lnTo>
                  <a:pt x="2842436" y="955807"/>
                </a:lnTo>
                <a:cubicBezTo>
                  <a:pt x="2842436" y="955807"/>
                  <a:pt x="2837943" y="951424"/>
                  <a:pt x="2837943" y="951424"/>
                </a:cubicBezTo>
                <a:lnTo>
                  <a:pt x="2836957" y="947588"/>
                </a:lnTo>
                <a:lnTo>
                  <a:pt x="2838491" y="945396"/>
                </a:lnTo>
                <a:lnTo>
                  <a:pt x="2839696" y="936082"/>
                </a:lnTo>
                <a:lnTo>
                  <a:pt x="2837614" y="934219"/>
                </a:lnTo>
                <a:lnTo>
                  <a:pt x="2838381" y="929397"/>
                </a:lnTo>
                <a:lnTo>
                  <a:pt x="2843861" y="927315"/>
                </a:lnTo>
                <a:lnTo>
                  <a:pt x="2846162" y="923918"/>
                </a:lnTo>
                <a:lnTo>
                  <a:pt x="2844628" y="916247"/>
                </a:lnTo>
                <a:lnTo>
                  <a:pt x="2846271" y="905946"/>
                </a:lnTo>
                <a:lnTo>
                  <a:pt x="2843751" y="904411"/>
                </a:lnTo>
                <a:lnTo>
                  <a:pt x="2842874" y="901343"/>
                </a:lnTo>
                <a:lnTo>
                  <a:pt x="2847039" y="893782"/>
                </a:lnTo>
                <a:lnTo>
                  <a:pt x="2847368" y="887206"/>
                </a:lnTo>
                <a:lnTo>
                  <a:pt x="2843861" y="888412"/>
                </a:lnTo>
                <a:lnTo>
                  <a:pt x="2841998" y="882385"/>
                </a:lnTo>
                <a:lnTo>
                  <a:pt x="2844518" y="878659"/>
                </a:lnTo>
                <a:lnTo>
                  <a:pt x="2845066" y="874056"/>
                </a:lnTo>
                <a:lnTo>
                  <a:pt x="2848792" y="872741"/>
                </a:lnTo>
                <a:lnTo>
                  <a:pt x="2849778" y="870330"/>
                </a:lnTo>
                <a:lnTo>
                  <a:pt x="2855257" y="866933"/>
                </a:lnTo>
                <a:lnTo>
                  <a:pt x="2855806" y="862330"/>
                </a:lnTo>
                <a:lnTo>
                  <a:pt x="2861833" y="856632"/>
                </a:lnTo>
                <a:lnTo>
                  <a:pt x="2863367" y="856632"/>
                </a:lnTo>
                <a:cubicBezTo>
                  <a:pt x="2863367" y="856632"/>
                  <a:pt x="2867860" y="853235"/>
                  <a:pt x="2867860" y="853235"/>
                </a:cubicBezTo>
                <a:lnTo>
                  <a:pt x="2870709" y="853235"/>
                </a:lnTo>
                <a:cubicBezTo>
                  <a:pt x="2870709" y="853235"/>
                  <a:pt x="2871695" y="850276"/>
                  <a:pt x="2871695" y="850276"/>
                </a:cubicBezTo>
                <a:lnTo>
                  <a:pt x="2870490" y="848413"/>
                </a:lnTo>
                <a:lnTo>
                  <a:pt x="2865997" y="847756"/>
                </a:lnTo>
                <a:lnTo>
                  <a:pt x="2862929" y="849728"/>
                </a:lnTo>
                <a:lnTo>
                  <a:pt x="2859203" y="846879"/>
                </a:lnTo>
                <a:lnTo>
                  <a:pt x="2859422" y="837674"/>
                </a:lnTo>
                <a:lnTo>
                  <a:pt x="2862271" y="830441"/>
                </a:lnTo>
                <a:lnTo>
                  <a:pt x="2860408" y="827482"/>
                </a:lnTo>
                <a:lnTo>
                  <a:pt x="2857669" y="822551"/>
                </a:lnTo>
                <a:lnTo>
                  <a:pt x="2855915" y="822222"/>
                </a:lnTo>
                <a:lnTo>
                  <a:pt x="2854162" y="825510"/>
                </a:lnTo>
                <a:lnTo>
                  <a:pt x="2852409" y="824852"/>
                </a:lnTo>
                <a:lnTo>
                  <a:pt x="2851313" y="813455"/>
                </a:lnTo>
                <a:lnTo>
                  <a:pt x="2853285" y="811044"/>
                </a:lnTo>
                <a:lnTo>
                  <a:pt x="2853285" y="808305"/>
                </a:lnTo>
                <a:cubicBezTo>
                  <a:pt x="2853285" y="808305"/>
                  <a:pt x="2852080" y="802606"/>
                  <a:pt x="2852080" y="802606"/>
                </a:cubicBezTo>
                <a:lnTo>
                  <a:pt x="2847039" y="800524"/>
                </a:lnTo>
                <a:lnTo>
                  <a:pt x="2848244" y="798552"/>
                </a:lnTo>
                <a:lnTo>
                  <a:pt x="2847587" y="798004"/>
                </a:lnTo>
                <a:lnTo>
                  <a:pt x="2847258" y="795483"/>
                </a:lnTo>
                <a:lnTo>
                  <a:pt x="2841888" y="789346"/>
                </a:lnTo>
                <a:lnTo>
                  <a:pt x="2841121" y="785730"/>
                </a:lnTo>
                <a:lnTo>
                  <a:pt x="2838162" y="782990"/>
                </a:lnTo>
                <a:lnTo>
                  <a:pt x="2837834" y="777949"/>
                </a:lnTo>
                <a:lnTo>
                  <a:pt x="2835204" y="771922"/>
                </a:lnTo>
                <a:lnTo>
                  <a:pt x="2835752" y="768306"/>
                </a:lnTo>
                <a:lnTo>
                  <a:pt x="2842217" y="761621"/>
                </a:lnTo>
                <a:lnTo>
                  <a:pt x="2847696" y="762936"/>
                </a:lnTo>
                <a:lnTo>
                  <a:pt x="2852627" y="761183"/>
                </a:lnTo>
                <a:lnTo>
                  <a:pt x="2849669" y="758772"/>
                </a:lnTo>
                <a:lnTo>
                  <a:pt x="2855696" y="755265"/>
                </a:lnTo>
                <a:lnTo>
                  <a:pt x="2852847" y="756032"/>
                </a:lnTo>
                <a:lnTo>
                  <a:pt x="2847915" y="755484"/>
                </a:lnTo>
                <a:lnTo>
                  <a:pt x="2845285" y="754169"/>
                </a:lnTo>
                <a:lnTo>
                  <a:pt x="2838601" y="754388"/>
                </a:lnTo>
                <a:lnTo>
                  <a:pt x="2831587" y="748690"/>
                </a:lnTo>
                <a:lnTo>
                  <a:pt x="2829724" y="750443"/>
                </a:lnTo>
                <a:lnTo>
                  <a:pt x="2823588" y="750224"/>
                </a:lnTo>
                <a:lnTo>
                  <a:pt x="2819204" y="755265"/>
                </a:lnTo>
                <a:lnTo>
                  <a:pt x="2814163" y="755594"/>
                </a:lnTo>
                <a:lnTo>
                  <a:pt x="2807807" y="761621"/>
                </a:lnTo>
                <a:lnTo>
                  <a:pt x="2809998" y="764032"/>
                </a:lnTo>
                <a:lnTo>
                  <a:pt x="2809341" y="767977"/>
                </a:lnTo>
                <a:lnTo>
                  <a:pt x="2814711" y="772251"/>
                </a:lnTo>
                <a:lnTo>
                  <a:pt x="2815807" y="777292"/>
                </a:lnTo>
                <a:lnTo>
                  <a:pt x="2813944" y="779264"/>
                </a:lnTo>
                <a:lnTo>
                  <a:pt x="2815478" y="786278"/>
                </a:lnTo>
                <a:lnTo>
                  <a:pt x="2819971" y="789675"/>
                </a:lnTo>
                <a:lnTo>
                  <a:pt x="2820300" y="792305"/>
                </a:lnTo>
                <a:lnTo>
                  <a:pt x="2823478" y="794168"/>
                </a:lnTo>
                <a:lnTo>
                  <a:pt x="2825889" y="804031"/>
                </a:lnTo>
                <a:lnTo>
                  <a:pt x="2833012" y="807428"/>
                </a:lnTo>
                <a:lnTo>
                  <a:pt x="2832135" y="812469"/>
                </a:lnTo>
                <a:lnTo>
                  <a:pt x="2835204" y="815866"/>
                </a:lnTo>
                <a:lnTo>
                  <a:pt x="2833450" y="818825"/>
                </a:lnTo>
                <a:lnTo>
                  <a:pt x="2829833" y="815866"/>
                </a:lnTo>
                <a:lnTo>
                  <a:pt x="2828080" y="812031"/>
                </a:lnTo>
                <a:lnTo>
                  <a:pt x="2821506" y="813565"/>
                </a:lnTo>
                <a:lnTo>
                  <a:pt x="2817779" y="816414"/>
                </a:lnTo>
                <a:lnTo>
                  <a:pt x="2815149" y="823647"/>
                </a:lnTo>
                <a:lnTo>
                  <a:pt x="2817999" y="826606"/>
                </a:lnTo>
                <a:lnTo>
                  <a:pt x="2816684" y="833838"/>
                </a:lnTo>
                <a:lnTo>
                  <a:pt x="2814930" y="835153"/>
                </a:lnTo>
                <a:lnTo>
                  <a:pt x="2814711" y="836797"/>
                </a:lnTo>
                <a:lnTo>
                  <a:pt x="2816464" y="838002"/>
                </a:lnTo>
                <a:lnTo>
                  <a:pt x="2816135" y="841838"/>
                </a:lnTo>
                <a:lnTo>
                  <a:pt x="2812190" y="845673"/>
                </a:lnTo>
                <a:lnTo>
                  <a:pt x="2815587" y="848742"/>
                </a:lnTo>
                <a:lnTo>
                  <a:pt x="2812410" y="852139"/>
                </a:lnTo>
                <a:lnTo>
                  <a:pt x="2812190" y="864303"/>
                </a:lnTo>
                <a:lnTo>
                  <a:pt x="2810328" y="867262"/>
                </a:lnTo>
                <a:lnTo>
                  <a:pt x="2810328" y="870221"/>
                </a:lnTo>
                <a:cubicBezTo>
                  <a:pt x="2810328" y="870221"/>
                  <a:pt x="2806821" y="872412"/>
                  <a:pt x="2806821" y="872412"/>
                </a:cubicBezTo>
                <a:lnTo>
                  <a:pt x="2803971" y="879535"/>
                </a:lnTo>
                <a:lnTo>
                  <a:pt x="2802437" y="874166"/>
                </a:lnTo>
                <a:lnTo>
                  <a:pt x="2798164" y="870330"/>
                </a:lnTo>
                <a:lnTo>
                  <a:pt x="2802109" y="863207"/>
                </a:lnTo>
                <a:lnTo>
                  <a:pt x="2800026" y="860577"/>
                </a:lnTo>
                <a:lnTo>
                  <a:pt x="2796739" y="860248"/>
                </a:lnTo>
                <a:lnTo>
                  <a:pt x="2792465" y="864193"/>
                </a:lnTo>
                <a:lnTo>
                  <a:pt x="2792246" y="867919"/>
                </a:lnTo>
                <a:lnTo>
                  <a:pt x="2789835" y="869782"/>
                </a:lnTo>
                <a:lnTo>
                  <a:pt x="2788958" y="861235"/>
                </a:lnTo>
                <a:lnTo>
                  <a:pt x="2784136" y="860029"/>
                </a:lnTo>
                <a:lnTo>
                  <a:pt x="2782493" y="856632"/>
                </a:lnTo>
                <a:lnTo>
                  <a:pt x="2778329" y="860577"/>
                </a:lnTo>
                <a:lnTo>
                  <a:pt x="2776794" y="858166"/>
                </a:lnTo>
                <a:lnTo>
                  <a:pt x="2778109" y="856303"/>
                </a:lnTo>
                <a:lnTo>
                  <a:pt x="2780191" y="853235"/>
                </a:lnTo>
                <a:lnTo>
                  <a:pt x="2778876" y="851262"/>
                </a:lnTo>
                <a:lnTo>
                  <a:pt x="2778876" y="847536"/>
                </a:lnTo>
                <a:lnTo>
                  <a:pt x="2780191" y="847208"/>
                </a:lnTo>
                <a:lnTo>
                  <a:pt x="2778876" y="842167"/>
                </a:lnTo>
                <a:lnTo>
                  <a:pt x="2776685" y="840852"/>
                </a:lnTo>
                <a:lnTo>
                  <a:pt x="2779862" y="837455"/>
                </a:lnTo>
                <a:lnTo>
                  <a:pt x="2778329" y="833071"/>
                </a:lnTo>
                <a:lnTo>
                  <a:pt x="2776247" y="830660"/>
                </a:lnTo>
                <a:lnTo>
                  <a:pt x="2777671" y="828578"/>
                </a:lnTo>
                <a:lnTo>
                  <a:pt x="2777342" y="822770"/>
                </a:lnTo>
                <a:lnTo>
                  <a:pt x="2772301" y="819263"/>
                </a:lnTo>
                <a:lnTo>
                  <a:pt x="2770986" y="815318"/>
                </a:lnTo>
                <a:lnTo>
                  <a:pt x="2768904" y="815647"/>
                </a:lnTo>
                <a:lnTo>
                  <a:pt x="2767918" y="821455"/>
                </a:lnTo>
                <a:lnTo>
                  <a:pt x="2764740" y="822332"/>
                </a:lnTo>
                <a:lnTo>
                  <a:pt x="2765178" y="828359"/>
                </a:lnTo>
                <a:lnTo>
                  <a:pt x="2761233" y="833400"/>
                </a:lnTo>
                <a:lnTo>
                  <a:pt x="2759370" y="833400"/>
                </a:lnTo>
                <a:lnTo>
                  <a:pt x="2756521" y="827482"/>
                </a:lnTo>
                <a:lnTo>
                  <a:pt x="2754767" y="827044"/>
                </a:lnTo>
                <a:lnTo>
                  <a:pt x="2752576" y="828578"/>
                </a:lnTo>
                <a:lnTo>
                  <a:pt x="2751590" y="824085"/>
                </a:lnTo>
                <a:lnTo>
                  <a:pt x="2746001" y="824085"/>
                </a:lnTo>
                <a:lnTo>
                  <a:pt x="2744357" y="825729"/>
                </a:lnTo>
                <a:lnTo>
                  <a:pt x="2742275" y="825729"/>
                </a:lnTo>
                <a:lnTo>
                  <a:pt x="2741289" y="830331"/>
                </a:lnTo>
                <a:lnTo>
                  <a:pt x="2737672" y="831318"/>
                </a:lnTo>
                <a:lnTo>
                  <a:pt x="2737015" y="833619"/>
                </a:lnTo>
                <a:lnTo>
                  <a:pt x="2728248" y="834057"/>
                </a:lnTo>
                <a:lnTo>
                  <a:pt x="2725727" y="837674"/>
                </a:lnTo>
                <a:lnTo>
                  <a:pt x="2722330" y="836468"/>
                </a:lnTo>
                <a:lnTo>
                  <a:pt x="2719481" y="838550"/>
                </a:lnTo>
                <a:lnTo>
                  <a:pt x="2713783" y="837783"/>
                </a:lnTo>
                <a:lnTo>
                  <a:pt x="2708523" y="846331"/>
                </a:lnTo>
                <a:lnTo>
                  <a:pt x="2705564" y="848084"/>
                </a:lnTo>
                <a:lnTo>
                  <a:pt x="2706221" y="854659"/>
                </a:lnTo>
                <a:lnTo>
                  <a:pt x="2701947" y="857947"/>
                </a:lnTo>
                <a:lnTo>
                  <a:pt x="2701619" y="860248"/>
                </a:lnTo>
                <a:lnTo>
                  <a:pt x="2704906" y="862659"/>
                </a:lnTo>
                <a:lnTo>
                  <a:pt x="2705783" y="868906"/>
                </a:lnTo>
                <a:lnTo>
                  <a:pt x="2710714" y="875700"/>
                </a:lnTo>
                <a:lnTo>
                  <a:pt x="2706769" y="879097"/>
                </a:lnTo>
                <a:lnTo>
                  <a:pt x="2704358" y="895973"/>
                </a:lnTo>
                <a:lnTo>
                  <a:pt x="2710385" y="902768"/>
                </a:lnTo>
                <a:lnTo>
                  <a:pt x="2705454" y="904631"/>
                </a:lnTo>
                <a:lnTo>
                  <a:pt x="2706769" y="905398"/>
                </a:lnTo>
                <a:lnTo>
                  <a:pt x="2706769" y="910767"/>
                </a:lnTo>
                <a:cubicBezTo>
                  <a:pt x="2706769" y="910767"/>
                  <a:pt x="2702276" y="915699"/>
                  <a:pt x="2702276" y="915699"/>
                </a:cubicBezTo>
                <a:lnTo>
                  <a:pt x="2701837" y="923041"/>
                </a:lnTo>
                <a:lnTo>
                  <a:pt x="2698331" y="927424"/>
                </a:lnTo>
                <a:lnTo>
                  <a:pt x="2698112" y="932794"/>
                </a:lnTo>
                <a:lnTo>
                  <a:pt x="2695810" y="941123"/>
                </a:lnTo>
                <a:lnTo>
                  <a:pt x="2700304" y="947259"/>
                </a:lnTo>
                <a:lnTo>
                  <a:pt x="2696468" y="950218"/>
                </a:lnTo>
                <a:lnTo>
                  <a:pt x="2702934" y="958985"/>
                </a:lnTo>
                <a:lnTo>
                  <a:pt x="2700632" y="960300"/>
                </a:lnTo>
                <a:lnTo>
                  <a:pt x="2699317" y="964464"/>
                </a:lnTo>
                <a:lnTo>
                  <a:pt x="2703152" y="966547"/>
                </a:lnTo>
                <a:lnTo>
                  <a:pt x="2705016" y="964793"/>
                </a:lnTo>
                <a:lnTo>
                  <a:pt x="2709508" y="964793"/>
                </a:lnTo>
                <a:cubicBezTo>
                  <a:pt x="2709508" y="964793"/>
                  <a:pt x="2709070" y="962382"/>
                  <a:pt x="2709070" y="962382"/>
                </a:cubicBezTo>
                <a:lnTo>
                  <a:pt x="2710385" y="961615"/>
                </a:lnTo>
                <a:lnTo>
                  <a:pt x="2714659" y="963917"/>
                </a:lnTo>
                <a:lnTo>
                  <a:pt x="2717399" y="963917"/>
                </a:lnTo>
                <a:lnTo>
                  <a:pt x="2717070" y="961944"/>
                </a:lnTo>
                <a:lnTo>
                  <a:pt x="2717618" y="960958"/>
                </a:lnTo>
                <a:lnTo>
                  <a:pt x="2720357" y="962821"/>
                </a:lnTo>
                <a:lnTo>
                  <a:pt x="2725289" y="964793"/>
                </a:lnTo>
                <a:lnTo>
                  <a:pt x="2725618" y="967314"/>
                </a:lnTo>
                <a:lnTo>
                  <a:pt x="2724741" y="969067"/>
                </a:lnTo>
                <a:lnTo>
                  <a:pt x="2728905" y="973560"/>
                </a:lnTo>
                <a:lnTo>
                  <a:pt x="2728029" y="975971"/>
                </a:lnTo>
                <a:lnTo>
                  <a:pt x="2724851" y="975423"/>
                </a:lnTo>
                <a:lnTo>
                  <a:pt x="2721892" y="977396"/>
                </a:lnTo>
                <a:lnTo>
                  <a:pt x="2718495" y="976081"/>
                </a:lnTo>
                <a:lnTo>
                  <a:pt x="2714768" y="978491"/>
                </a:lnTo>
                <a:lnTo>
                  <a:pt x="2714221" y="980026"/>
                </a:lnTo>
                <a:lnTo>
                  <a:pt x="2717180" y="982656"/>
                </a:lnTo>
                <a:lnTo>
                  <a:pt x="2710823" y="988792"/>
                </a:lnTo>
                <a:lnTo>
                  <a:pt x="2707536" y="987039"/>
                </a:lnTo>
                <a:lnTo>
                  <a:pt x="2706879" y="983313"/>
                </a:lnTo>
                <a:lnTo>
                  <a:pt x="2704358" y="981012"/>
                </a:lnTo>
                <a:lnTo>
                  <a:pt x="2700961" y="982984"/>
                </a:lnTo>
                <a:lnTo>
                  <a:pt x="2698112" y="980902"/>
                </a:lnTo>
                <a:lnTo>
                  <a:pt x="2694824" y="982217"/>
                </a:lnTo>
                <a:lnTo>
                  <a:pt x="2695701" y="985395"/>
                </a:lnTo>
                <a:lnTo>
                  <a:pt x="2695372" y="989560"/>
                </a:lnTo>
                <a:lnTo>
                  <a:pt x="2693948" y="989560"/>
                </a:lnTo>
                <a:lnTo>
                  <a:pt x="2691646" y="992738"/>
                </a:lnTo>
                <a:lnTo>
                  <a:pt x="2688468" y="995039"/>
                </a:lnTo>
                <a:lnTo>
                  <a:pt x="2690660" y="997231"/>
                </a:lnTo>
                <a:lnTo>
                  <a:pt x="2688468" y="1000299"/>
                </a:lnTo>
                <a:lnTo>
                  <a:pt x="2684961" y="999751"/>
                </a:lnTo>
                <a:lnTo>
                  <a:pt x="2678934" y="993614"/>
                </a:lnTo>
                <a:lnTo>
                  <a:pt x="2675975" y="993614"/>
                </a:lnTo>
                <a:lnTo>
                  <a:pt x="2679592" y="998655"/>
                </a:lnTo>
                <a:lnTo>
                  <a:pt x="2674660" y="1001066"/>
                </a:lnTo>
                <a:lnTo>
                  <a:pt x="2675756" y="1002929"/>
                </a:lnTo>
                <a:lnTo>
                  <a:pt x="2672688" y="1006984"/>
                </a:lnTo>
                <a:lnTo>
                  <a:pt x="2665455" y="1009175"/>
                </a:lnTo>
                <a:lnTo>
                  <a:pt x="2663482" y="1011586"/>
                </a:lnTo>
                <a:lnTo>
                  <a:pt x="2657127" y="1002819"/>
                </a:lnTo>
                <a:lnTo>
                  <a:pt x="2653291" y="1002819"/>
                </a:lnTo>
                <a:lnTo>
                  <a:pt x="2651318" y="1001504"/>
                </a:lnTo>
                <a:lnTo>
                  <a:pt x="2652633" y="999094"/>
                </a:lnTo>
                <a:lnTo>
                  <a:pt x="2656688" y="999094"/>
                </a:lnTo>
                <a:lnTo>
                  <a:pt x="2656140" y="994162"/>
                </a:lnTo>
                <a:lnTo>
                  <a:pt x="2658003" y="991642"/>
                </a:lnTo>
                <a:lnTo>
                  <a:pt x="2665455" y="991642"/>
                </a:lnTo>
                <a:lnTo>
                  <a:pt x="2673783" y="985395"/>
                </a:lnTo>
                <a:lnTo>
                  <a:pt x="2672688" y="982436"/>
                </a:lnTo>
                <a:lnTo>
                  <a:pt x="2668853" y="981669"/>
                </a:lnTo>
                <a:lnTo>
                  <a:pt x="2664688" y="985724"/>
                </a:lnTo>
                <a:lnTo>
                  <a:pt x="2658661" y="984628"/>
                </a:lnTo>
                <a:lnTo>
                  <a:pt x="2658332" y="982436"/>
                </a:lnTo>
                <a:lnTo>
                  <a:pt x="2653839" y="978930"/>
                </a:lnTo>
                <a:lnTo>
                  <a:pt x="2649456" y="978382"/>
                </a:lnTo>
                <a:lnTo>
                  <a:pt x="2642552" y="977067"/>
                </a:lnTo>
                <a:lnTo>
                  <a:pt x="2635428" y="977396"/>
                </a:lnTo>
                <a:lnTo>
                  <a:pt x="2637401" y="980902"/>
                </a:lnTo>
                <a:lnTo>
                  <a:pt x="2634333" y="981779"/>
                </a:lnTo>
                <a:lnTo>
                  <a:pt x="2631264" y="979587"/>
                </a:lnTo>
                <a:lnTo>
                  <a:pt x="2631813" y="977176"/>
                </a:lnTo>
                <a:lnTo>
                  <a:pt x="2625237" y="977724"/>
                </a:lnTo>
                <a:lnTo>
                  <a:pt x="2616690" y="975533"/>
                </a:lnTo>
                <a:lnTo>
                  <a:pt x="2612854" y="977505"/>
                </a:lnTo>
                <a:lnTo>
                  <a:pt x="2609238" y="974765"/>
                </a:lnTo>
                <a:lnTo>
                  <a:pt x="2602334" y="974437"/>
                </a:lnTo>
                <a:lnTo>
                  <a:pt x="2595978" y="982108"/>
                </a:lnTo>
                <a:lnTo>
                  <a:pt x="2592909" y="982327"/>
                </a:lnTo>
                <a:lnTo>
                  <a:pt x="2592690" y="985395"/>
                </a:lnTo>
                <a:lnTo>
                  <a:pt x="2599046" y="989450"/>
                </a:lnTo>
                <a:lnTo>
                  <a:pt x="2592143" y="992190"/>
                </a:lnTo>
                <a:lnTo>
                  <a:pt x="2591046" y="988683"/>
                </a:lnTo>
                <a:lnTo>
                  <a:pt x="2587430" y="994381"/>
                </a:lnTo>
                <a:lnTo>
                  <a:pt x="2593238" y="997450"/>
                </a:lnTo>
                <a:lnTo>
                  <a:pt x="2595211" y="995806"/>
                </a:lnTo>
                <a:lnTo>
                  <a:pt x="2598170" y="997450"/>
                </a:lnTo>
                <a:lnTo>
                  <a:pt x="2598170" y="1001066"/>
                </a:lnTo>
                <a:lnTo>
                  <a:pt x="2588854" y="1004682"/>
                </a:lnTo>
                <a:lnTo>
                  <a:pt x="2585567" y="1000628"/>
                </a:lnTo>
                <a:lnTo>
                  <a:pt x="2577786" y="1000299"/>
                </a:lnTo>
                <a:lnTo>
                  <a:pt x="2574828" y="1002491"/>
                </a:lnTo>
                <a:lnTo>
                  <a:pt x="2576143" y="1006545"/>
                </a:lnTo>
                <a:lnTo>
                  <a:pt x="2572526" y="1005997"/>
                </a:lnTo>
                <a:lnTo>
                  <a:pt x="2569787" y="1008956"/>
                </a:lnTo>
                <a:lnTo>
                  <a:pt x="2567376" y="1008956"/>
                </a:lnTo>
                <a:lnTo>
                  <a:pt x="2565732" y="1005450"/>
                </a:lnTo>
                <a:lnTo>
                  <a:pt x="2555869" y="1004902"/>
                </a:lnTo>
                <a:lnTo>
                  <a:pt x="2551814" y="1007312"/>
                </a:lnTo>
                <a:lnTo>
                  <a:pt x="2542500" y="1005997"/>
                </a:lnTo>
                <a:lnTo>
                  <a:pt x="2537021" y="1008956"/>
                </a:lnTo>
                <a:lnTo>
                  <a:pt x="2537021" y="1011367"/>
                </a:lnTo>
                <a:lnTo>
                  <a:pt x="2543925" y="1016627"/>
                </a:lnTo>
                <a:lnTo>
                  <a:pt x="2540089" y="1019915"/>
                </a:lnTo>
                <a:lnTo>
                  <a:pt x="2537678" y="1024627"/>
                </a:lnTo>
                <a:lnTo>
                  <a:pt x="2533294" y="1020463"/>
                </a:lnTo>
                <a:lnTo>
                  <a:pt x="2529788" y="1019148"/>
                </a:lnTo>
                <a:lnTo>
                  <a:pt x="2531761" y="1013888"/>
                </a:lnTo>
                <a:lnTo>
                  <a:pt x="2527596" y="1011148"/>
                </a:lnTo>
                <a:lnTo>
                  <a:pt x="2525405" y="1014764"/>
                </a:lnTo>
                <a:lnTo>
                  <a:pt x="2521240" y="1015312"/>
                </a:lnTo>
                <a:lnTo>
                  <a:pt x="2517076" y="1015093"/>
                </a:lnTo>
                <a:lnTo>
                  <a:pt x="2512144" y="1018600"/>
                </a:lnTo>
                <a:lnTo>
                  <a:pt x="2507214" y="1018271"/>
                </a:lnTo>
                <a:lnTo>
                  <a:pt x="2500090" y="1022654"/>
                </a:lnTo>
                <a:lnTo>
                  <a:pt x="2492967" y="1022983"/>
                </a:lnTo>
                <a:lnTo>
                  <a:pt x="2484638" y="1029668"/>
                </a:lnTo>
                <a:lnTo>
                  <a:pt x="2479598" y="1030545"/>
                </a:lnTo>
                <a:lnTo>
                  <a:pt x="2476310" y="1027038"/>
                </a:lnTo>
                <a:lnTo>
                  <a:pt x="2473242" y="1027367"/>
                </a:lnTo>
                <a:lnTo>
                  <a:pt x="2471927" y="1032079"/>
                </a:lnTo>
                <a:lnTo>
                  <a:pt x="2463160" y="1038654"/>
                </a:lnTo>
                <a:lnTo>
                  <a:pt x="2461845" y="1043805"/>
                </a:lnTo>
                <a:lnTo>
                  <a:pt x="2457242" y="1047969"/>
                </a:lnTo>
                <a:lnTo>
                  <a:pt x="2456366" y="1053448"/>
                </a:lnTo>
                <a:lnTo>
                  <a:pt x="2462612" y="1063092"/>
                </a:lnTo>
                <a:lnTo>
                  <a:pt x="2460968" y="1072406"/>
                </a:lnTo>
                <a:lnTo>
                  <a:pt x="2453845" y="1080406"/>
                </a:lnTo>
                <a:lnTo>
                  <a:pt x="2450339" y="1088077"/>
                </a:lnTo>
                <a:lnTo>
                  <a:pt x="2451763" y="1094104"/>
                </a:lnTo>
                <a:lnTo>
                  <a:pt x="2451434" y="1103529"/>
                </a:lnTo>
                <a:lnTo>
                  <a:pt x="2453626" y="1107145"/>
                </a:lnTo>
                <a:lnTo>
                  <a:pt x="2453845" y="1112405"/>
                </a:lnTo>
                <a:lnTo>
                  <a:pt x="2451654" y="1112186"/>
                </a:lnTo>
                <a:lnTo>
                  <a:pt x="2448585" y="1114049"/>
                </a:lnTo>
                <a:lnTo>
                  <a:pt x="2448365" y="1119748"/>
                </a:lnTo>
                <a:lnTo>
                  <a:pt x="2445955" y="1121610"/>
                </a:lnTo>
                <a:lnTo>
                  <a:pt x="2448694" y="1129829"/>
                </a:lnTo>
                <a:lnTo>
                  <a:pt x="2443982" y="1133336"/>
                </a:lnTo>
                <a:lnTo>
                  <a:pt x="2443215" y="1139473"/>
                </a:lnTo>
                <a:lnTo>
                  <a:pt x="2436640" y="1147473"/>
                </a:lnTo>
                <a:lnTo>
                  <a:pt x="2437736" y="1152733"/>
                </a:lnTo>
                <a:lnTo>
                  <a:pt x="2433901" y="1154705"/>
                </a:lnTo>
                <a:lnTo>
                  <a:pt x="2432585" y="1163582"/>
                </a:lnTo>
                <a:lnTo>
                  <a:pt x="2430722" y="1163582"/>
                </a:lnTo>
                <a:lnTo>
                  <a:pt x="2427983" y="1175198"/>
                </a:lnTo>
                <a:lnTo>
                  <a:pt x="2428312" y="1183965"/>
                </a:lnTo>
                <a:lnTo>
                  <a:pt x="2426668" y="1186924"/>
                </a:lnTo>
                <a:lnTo>
                  <a:pt x="2428640" y="1192403"/>
                </a:lnTo>
                <a:lnTo>
                  <a:pt x="2425133" y="1197663"/>
                </a:lnTo>
                <a:lnTo>
                  <a:pt x="2424257" y="1203142"/>
                </a:lnTo>
                <a:lnTo>
                  <a:pt x="2419764" y="1210265"/>
                </a:lnTo>
                <a:lnTo>
                  <a:pt x="2420093" y="1212786"/>
                </a:lnTo>
                <a:lnTo>
                  <a:pt x="2417791" y="1213663"/>
                </a:lnTo>
                <a:lnTo>
                  <a:pt x="2417572" y="1219799"/>
                </a:lnTo>
                <a:lnTo>
                  <a:pt x="2410339" y="1225827"/>
                </a:lnTo>
                <a:lnTo>
                  <a:pt x="2410010" y="1233826"/>
                </a:lnTo>
                <a:lnTo>
                  <a:pt x="2403326" y="1239963"/>
                </a:lnTo>
                <a:lnTo>
                  <a:pt x="2403326" y="1243579"/>
                </a:lnTo>
                <a:lnTo>
                  <a:pt x="2398723" y="1250922"/>
                </a:lnTo>
                <a:lnTo>
                  <a:pt x="2397408" y="1255963"/>
                </a:lnTo>
                <a:lnTo>
                  <a:pt x="2394997" y="1260236"/>
                </a:lnTo>
                <a:lnTo>
                  <a:pt x="2397628" y="1264729"/>
                </a:lnTo>
                <a:lnTo>
                  <a:pt x="2402121" y="1267688"/>
                </a:lnTo>
                <a:lnTo>
                  <a:pt x="2406723" y="1265935"/>
                </a:lnTo>
                <a:lnTo>
                  <a:pt x="2410778" y="1269551"/>
                </a:lnTo>
                <a:lnTo>
                  <a:pt x="2415490" y="1269880"/>
                </a:lnTo>
                <a:lnTo>
                  <a:pt x="2421517" y="1265497"/>
                </a:lnTo>
                <a:lnTo>
                  <a:pt x="2425133" y="1264182"/>
                </a:lnTo>
                <a:lnTo>
                  <a:pt x="2429079" y="1261442"/>
                </a:lnTo>
                <a:lnTo>
                  <a:pt x="2431270" y="1261990"/>
                </a:lnTo>
                <a:lnTo>
                  <a:pt x="2436531" y="1260565"/>
                </a:lnTo>
                <a:lnTo>
                  <a:pt x="2436531" y="1272948"/>
                </a:lnTo>
                <a:lnTo>
                  <a:pt x="2442010" y="1280181"/>
                </a:lnTo>
                <a:lnTo>
                  <a:pt x="2443982" y="1287633"/>
                </a:lnTo>
                <a:lnTo>
                  <a:pt x="2443105" y="1293770"/>
                </a:lnTo>
                <a:lnTo>
                  <a:pt x="2449242" y="1299030"/>
                </a:lnTo>
                <a:lnTo>
                  <a:pt x="2452530" y="1294975"/>
                </a:lnTo>
                <a:lnTo>
                  <a:pt x="2453845" y="1295304"/>
                </a:lnTo>
                <a:lnTo>
                  <a:pt x="2456804" y="1293331"/>
                </a:lnTo>
                <a:lnTo>
                  <a:pt x="2458996" y="1288619"/>
                </a:lnTo>
                <a:lnTo>
                  <a:pt x="2462283" y="1287304"/>
                </a:lnTo>
                <a:lnTo>
                  <a:pt x="2464146" y="1290044"/>
                </a:lnTo>
                <a:lnTo>
                  <a:pt x="2466885" y="1287523"/>
                </a:lnTo>
                <a:lnTo>
                  <a:pt x="2472146" y="1288071"/>
                </a:lnTo>
                <a:lnTo>
                  <a:pt x="2470174" y="1290044"/>
                </a:lnTo>
                <a:lnTo>
                  <a:pt x="2467982" y="1293660"/>
                </a:lnTo>
                <a:lnTo>
                  <a:pt x="2468529" y="1300564"/>
                </a:lnTo>
                <a:lnTo>
                  <a:pt x="2465790" y="1300564"/>
                </a:lnTo>
                <a:lnTo>
                  <a:pt x="2461955" y="1304180"/>
                </a:lnTo>
                <a:lnTo>
                  <a:pt x="2463379" y="1306372"/>
                </a:lnTo>
                <a:lnTo>
                  <a:pt x="2474118" y="1304728"/>
                </a:lnTo>
                <a:lnTo>
                  <a:pt x="2479707" y="1301222"/>
                </a:lnTo>
                <a:lnTo>
                  <a:pt x="2481680" y="1293989"/>
                </a:lnTo>
                <a:lnTo>
                  <a:pt x="2480803" y="1289277"/>
                </a:lnTo>
                <a:lnTo>
                  <a:pt x="2482666" y="1285770"/>
                </a:lnTo>
                <a:lnTo>
                  <a:pt x="2485625" y="1292345"/>
                </a:lnTo>
                <a:lnTo>
                  <a:pt x="2484748" y="1298372"/>
                </a:lnTo>
                <a:lnTo>
                  <a:pt x="2485077" y="1304400"/>
                </a:lnTo>
                <a:lnTo>
                  <a:pt x="2488145" y="1302427"/>
                </a:lnTo>
                <a:lnTo>
                  <a:pt x="2490009" y="1295852"/>
                </a:lnTo>
                <a:lnTo>
                  <a:pt x="2487378" y="1287742"/>
                </a:lnTo>
                <a:lnTo>
                  <a:pt x="2489351" y="1283578"/>
                </a:lnTo>
                <a:lnTo>
                  <a:pt x="2485296" y="1279085"/>
                </a:lnTo>
                <a:lnTo>
                  <a:pt x="2482995" y="1270866"/>
                </a:lnTo>
                <a:lnTo>
                  <a:pt x="2487707" y="1270647"/>
                </a:lnTo>
                <a:lnTo>
                  <a:pt x="2492200" y="1273277"/>
                </a:lnTo>
                <a:lnTo>
                  <a:pt x="2491871" y="1275469"/>
                </a:lnTo>
                <a:lnTo>
                  <a:pt x="2493734" y="1277661"/>
                </a:lnTo>
                <a:lnTo>
                  <a:pt x="2496474" y="1277661"/>
                </a:lnTo>
                <a:lnTo>
                  <a:pt x="2498446" y="1274702"/>
                </a:lnTo>
                <a:lnTo>
                  <a:pt x="2503049" y="1274154"/>
                </a:lnTo>
                <a:lnTo>
                  <a:pt x="2508638" y="1269880"/>
                </a:lnTo>
                <a:lnTo>
                  <a:pt x="2514117" y="1274373"/>
                </a:lnTo>
                <a:lnTo>
                  <a:pt x="2519706" y="1274811"/>
                </a:lnTo>
                <a:lnTo>
                  <a:pt x="2523213" y="1277989"/>
                </a:lnTo>
                <a:lnTo>
                  <a:pt x="2525952" y="1283797"/>
                </a:lnTo>
                <a:lnTo>
                  <a:pt x="2528802" y="1285770"/>
                </a:lnTo>
                <a:lnTo>
                  <a:pt x="2535377" y="1286647"/>
                </a:lnTo>
                <a:lnTo>
                  <a:pt x="2537788" y="1289934"/>
                </a:lnTo>
                <a:lnTo>
                  <a:pt x="2548199" y="1293770"/>
                </a:lnTo>
                <a:lnTo>
                  <a:pt x="2549514" y="1296948"/>
                </a:lnTo>
                <a:lnTo>
                  <a:pt x="2553458" y="1297605"/>
                </a:lnTo>
                <a:lnTo>
                  <a:pt x="2556527" y="1301441"/>
                </a:lnTo>
                <a:lnTo>
                  <a:pt x="2559376" y="1301222"/>
                </a:lnTo>
                <a:lnTo>
                  <a:pt x="2563430" y="1308893"/>
                </a:lnTo>
                <a:lnTo>
                  <a:pt x="2560910" y="1312947"/>
                </a:lnTo>
                <a:lnTo>
                  <a:pt x="2560582" y="1317002"/>
                </a:lnTo>
                <a:lnTo>
                  <a:pt x="2557294" y="1318974"/>
                </a:lnTo>
                <a:lnTo>
                  <a:pt x="2562006" y="1324235"/>
                </a:lnTo>
                <a:lnTo>
                  <a:pt x="2565513" y="1324015"/>
                </a:lnTo>
                <a:lnTo>
                  <a:pt x="2571869" y="1332234"/>
                </a:lnTo>
                <a:lnTo>
                  <a:pt x="2572198" y="1336618"/>
                </a:lnTo>
                <a:lnTo>
                  <a:pt x="2569458" y="1339905"/>
                </a:lnTo>
                <a:lnTo>
                  <a:pt x="2569239" y="1345165"/>
                </a:lnTo>
                <a:lnTo>
                  <a:pt x="2574170" y="1349330"/>
                </a:lnTo>
                <a:lnTo>
                  <a:pt x="2578225" y="1350426"/>
                </a:lnTo>
                <a:lnTo>
                  <a:pt x="2581293" y="1347686"/>
                </a:lnTo>
                <a:lnTo>
                  <a:pt x="2582170" y="1351850"/>
                </a:lnTo>
                <a:lnTo>
                  <a:pt x="2579978" y="1354590"/>
                </a:lnTo>
                <a:lnTo>
                  <a:pt x="2580745" y="1360398"/>
                </a:lnTo>
                <a:lnTo>
                  <a:pt x="2584800" y="1364014"/>
                </a:lnTo>
                <a:lnTo>
                  <a:pt x="2581841" y="1366425"/>
                </a:lnTo>
                <a:lnTo>
                  <a:pt x="2581293" y="1369932"/>
                </a:lnTo>
                <a:lnTo>
                  <a:pt x="2583265" y="1374096"/>
                </a:lnTo>
                <a:lnTo>
                  <a:pt x="2580745" y="1379027"/>
                </a:lnTo>
                <a:lnTo>
                  <a:pt x="2582718" y="1380671"/>
                </a:lnTo>
                <a:lnTo>
                  <a:pt x="2582389" y="1383959"/>
                </a:lnTo>
                <a:lnTo>
                  <a:pt x="2581293" y="1386370"/>
                </a:lnTo>
                <a:lnTo>
                  <a:pt x="2583814" y="1388014"/>
                </a:lnTo>
                <a:lnTo>
                  <a:pt x="2580855" y="1391520"/>
                </a:lnTo>
                <a:lnTo>
                  <a:pt x="2584690" y="1403027"/>
                </a:lnTo>
                <a:lnTo>
                  <a:pt x="2583047" y="1406314"/>
                </a:lnTo>
                <a:lnTo>
                  <a:pt x="2583924" y="1415191"/>
                </a:lnTo>
                <a:lnTo>
                  <a:pt x="2584690" y="1418697"/>
                </a:lnTo>
                <a:lnTo>
                  <a:pt x="2584471" y="1422752"/>
                </a:lnTo>
                <a:lnTo>
                  <a:pt x="2589403" y="1438642"/>
                </a:lnTo>
                <a:lnTo>
                  <a:pt x="2593238" y="1439409"/>
                </a:lnTo>
                <a:lnTo>
                  <a:pt x="2597622" y="1436341"/>
                </a:lnTo>
                <a:lnTo>
                  <a:pt x="2598170" y="1438533"/>
                </a:lnTo>
                <a:lnTo>
                  <a:pt x="2594553" y="1444779"/>
                </a:lnTo>
                <a:lnTo>
                  <a:pt x="2592581" y="1446971"/>
                </a:lnTo>
                <a:lnTo>
                  <a:pt x="2594991" y="1451135"/>
                </a:lnTo>
                <a:lnTo>
                  <a:pt x="2597183" y="1451135"/>
                </a:lnTo>
                <a:lnTo>
                  <a:pt x="2603868" y="1458587"/>
                </a:lnTo>
                <a:lnTo>
                  <a:pt x="2603320" y="1467682"/>
                </a:lnTo>
                <a:lnTo>
                  <a:pt x="2604964" y="1470970"/>
                </a:lnTo>
                <a:lnTo>
                  <a:pt x="2604416" y="1474038"/>
                </a:lnTo>
                <a:lnTo>
                  <a:pt x="2606059" y="1485654"/>
                </a:lnTo>
                <a:lnTo>
                  <a:pt x="2609676" y="1485326"/>
                </a:lnTo>
                <a:lnTo>
                  <a:pt x="2609457" y="1491024"/>
                </a:lnTo>
                <a:lnTo>
                  <a:pt x="2607813" y="1492887"/>
                </a:lnTo>
                <a:lnTo>
                  <a:pt x="2608142" y="1500120"/>
                </a:lnTo>
                <a:lnTo>
                  <a:pt x="2610553" y="1504722"/>
                </a:lnTo>
                <a:lnTo>
                  <a:pt x="2610881" y="1511078"/>
                </a:lnTo>
                <a:lnTo>
                  <a:pt x="2603977" y="1518421"/>
                </a:lnTo>
                <a:lnTo>
                  <a:pt x="2603430" y="1525324"/>
                </a:lnTo>
                <a:lnTo>
                  <a:pt x="2600361" y="1532995"/>
                </a:lnTo>
                <a:lnTo>
                  <a:pt x="2601238" y="1540995"/>
                </a:lnTo>
                <a:lnTo>
                  <a:pt x="2602553" y="1541762"/>
                </a:lnTo>
                <a:lnTo>
                  <a:pt x="2602005" y="1548885"/>
                </a:lnTo>
                <a:lnTo>
                  <a:pt x="2597402" y="1553269"/>
                </a:lnTo>
                <a:lnTo>
                  <a:pt x="2597622" y="1559406"/>
                </a:lnTo>
                <a:lnTo>
                  <a:pt x="2594115" y="1567186"/>
                </a:lnTo>
                <a:lnTo>
                  <a:pt x="2596087" y="1567515"/>
                </a:lnTo>
                <a:lnTo>
                  <a:pt x="2596416" y="1571131"/>
                </a:lnTo>
                <a:lnTo>
                  <a:pt x="2592252" y="1576172"/>
                </a:lnTo>
                <a:lnTo>
                  <a:pt x="2594773" y="1586912"/>
                </a:lnTo>
                <a:lnTo>
                  <a:pt x="2589622" y="1592062"/>
                </a:lnTo>
                <a:lnTo>
                  <a:pt x="2591266" y="1598418"/>
                </a:lnTo>
                <a:lnTo>
                  <a:pt x="2593676" y="1599185"/>
                </a:lnTo>
                <a:lnTo>
                  <a:pt x="2593348" y="1604117"/>
                </a:lnTo>
                <a:lnTo>
                  <a:pt x="2587539" y="1611240"/>
                </a:lnTo>
                <a:lnTo>
                  <a:pt x="2586444" y="1616938"/>
                </a:lnTo>
                <a:lnTo>
                  <a:pt x="2581512" y="1621322"/>
                </a:lnTo>
                <a:lnTo>
                  <a:pt x="2581184" y="1625705"/>
                </a:lnTo>
                <a:lnTo>
                  <a:pt x="2576252" y="1632061"/>
                </a:lnTo>
                <a:lnTo>
                  <a:pt x="2571759" y="1652663"/>
                </a:lnTo>
                <a:lnTo>
                  <a:pt x="2569019" y="1654307"/>
                </a:lnTo>
                <a:lnTo>
                  <a:pt x="2568143" y="1660005"/>
                </a:lnTo>
                <a:lnTo>
                  <a:pt x="2570116" y="1661868"/>
                </a:lnTo>
                <a:lnTo>
                  <a:pt x="2569239" y="1664279"/>
                </a:lnTo>
                <a:lnTo>
                  <a:pt x="2562664" y="1668663"/>
                </a:lnTo>
                <a:lnTo>
                  <a:pt x="2562445" y="1673594"/>
                </a:lnTo>
                <a:lnTo>
                  <a:pt x="2558061" y="1676005"/>
                </a:lnTo>
                <a:lnTo>
                  <a:pt x="2558609" y="1683457"/>
                </a:lnTo>
                <a:lnTo>
                  <a:pt x="2556088" y="1684224"/>
                </a:lnTo>
                <a:lnTo>
                  <a:pt x="2558500" y="1688826"/>
                </a:lnTo>
                <a:lnTo>
                  <a:pt x="2552911" y="1696826"/>
                </a:lnTo>
                <a:lnTo>
                  <a:pt x="2552582" y="1695511"/>
                </a:lnTo>
                <a:lnTo>
                  <a:pt x="2548966" y="1694415"/>
                </a:lnTo>
                <a:lnTo>
                  <a:pt x="2550829" y="1699456"/>
                </a:lnTo>
                <a:lnTo>
                  <a:pt x="2550829" y="1705155"/>
                </a:lnTo>
                <a:lnTo>
                  <a:pt x="2545240" y="1707675"/>
                </a:lnTo>
                <a:lnTo>
                  <a:pt x="2546664" y="1710196"/>
                </a:lnTo>
                <a:lnTo>
                  <a:pt x="2538665" y="1720058"/>
                </a:lnTo>
                <a:lnTo>
                  <a:pt x="2535048" y="1726195"/>
                </a:lnTo>
                <a:lnTo>
                  <a:pt x="2531541" y="1726414"/>
                </a:lnTo>
                <a:lnTo>
                  <a:pt x="2530664" y="1729702"/>
                </a:lnTo>
                <a:lnTo>
                  <a:pt x="2523980" y="1730798"/>
                </a:lnTo>
                <a:lnTo>
                  <a:pt x="2518501" y="1736496"/>
                </a:lnTo>
                <a:lnTo>
                  <a:pt x="2515542" y="1733428"/>
                </a:lnTo>
                <a:lnTo>
                  <a:pt x="2512802" y="1736167"/>
                </a:lnTo>
                <a:lnTo>
                  <a:pt x="2505350" y="1731455"/>
                </a:lnTo>
                <a:lnTo>
                  <a:pt x="2497898" y="1729483"/>
                </a:lnTo>
                <a:lnTo>
                  <a:pt x="2497351" y="1720935"/>
                </a:lnTo>
                <a:lnTo>
                  <a:pt x="2494611" y="1718524"/>
                </a:lnTo>
                <a:lnTo>
                  <a:pt x="2488803" y="1721045"/>
                </a:lnTo>
                <a:lnTo>
                  <a:pt x="2483652" y="1717757"/>
                </a:lnTo>
                <a:lnTo>
                  <a:pt x="2482228" y="1720278"/>
                </a:lnTo>
                <a:lnTo>
                  <a:pt x="2482447" y="1724661"/>
                </a:lnTo>
                <a:lnTo>
                  <a:pt x="2478063" y="1728168"/>
                </a:lnTo>
                <a:lnTo>
                  <a:pt x="2477516" y="1736935"/>
                </a:lnTo>
                <a:lnTo>
                  <a:pt x="2474447" y="1739126"/>
                </a:lnTo>
                <a:lnTo>
                  <a:pt x="2472474" y="1747126"/>
                </a:lnTo>
                <a:lnTo>
                  <a:pt x="2470502" y="1744934"/>
                </a:lnTo>
                <a:lnTo>
                  <a:pt x="2464365" y="1746030"/>
                </a:lnTo>
                <a:lnTo>
                  <a:pt x="2462721" y="1753153"/>
                </a:lnTo>
                <a:lnTo>
                  <a:pt x="2461187" y="1753153"/>
                </a:lnTo>
                <a:close/>
                <a:moveTo>
                  <a:pt x="798771" y="1772879"/>
                </a:moveTo>
                <a:lnTo>
                  <a:pt x="792853" y="1768714"/>
                </a:lnTo>
                <a:lnTo>
                  <a:pt x="764471" y="1774084"/>
                </a:lnTo>
                <a:lnTo>
                  <a:pt x="798881" y="1772879"/>
                </a:lnTo>
                <a:lnTo>
                  <a:pt x="798881" y="1772879"/>
                </a:lnTo>
                <a:close/>
                <a:moveTo>
                  <a:pt x="2815587" y="1671073"/>
                </a:moveTo>
                <a:lnTo>
                  <a:pt x="2817779" y="1671841"/>
                </a:lnTo>
                <a:lnTo>
                  <a:pt x="2822053" y="1668991"/>
                </a:lnTo>
                <a:lnTo>
                  <a:pt x="2822820" y="1665375"/>
                </a:lnTo>
                <a:lnTo>
                  <a:pt x="2819204" y="1666909"/>
                </a:lnTo>
                <a:lnTo>
                  <a:pt x="2815587" y="1671073"/>
                </a:lnTo>
                <a:lnTo>
                  <a:pt x="2815587" y="1671073"/>
                </a:lnTo>
                <a:close/>
                <a:moveTo>
                  <a:pt x="158133" y="245143"/>
                </a:moveTo>
                <a:lnTo>
                  <a:pt x="155064" y="239993"/>
                </a:lnTo>
                <a:lnTo>
                  <a:pt x="154406" y="233089"/>
                </a:lnTo>
                <a:lnTo>
                  <a:pt x="151776" y="229911"/>
                </a:lnTo>
                <a:lnTo>
                  <a:pt x="149037" y="228925"/>
                </a:lnTo>
                <a:lnTo>
                  <a:pt x="146955" y="224212"/>
                </a:lnTo>
                <a:lnTo>
                  <a:pt x="151995" y="219719"/>
                </a:lnTo>
                <a:lnTo>
                  <a:pt x="155831" y="214898"/>
                </a:lnTo>
                <a:lnTo>
                  <a:pt x="162735" y="214240"/>
                </a:lnTo>
                <a:lnTo>
                  <a:pt x="165475" y="211501"/>
                </a:lnTo>
                <a:lnTo>
                  <a:pt x="168653" y="212925"/>
                </a:lnTo>
                <a:lnTo>
                  <a:pt x="171283" y="217966"/>
                </a:lnTo>
                <a:lnTo>
                  <a:pt x="176652" y="220377"/>
                </a:lnTo>
                <a:lnTo>
                  <a:pt x="182022" y="219719"/>
                </a:lnTo>
                <a:lnTo>
                  <a:pt x="182899" y="217966"/>
                </a:lnTo>
                <a:lnTo>
                  <a:pt x="185529" y="216542"/>
                </a:lnTo>
                <a:lnTo>
                  <a:pt x="182570" y="213254"/>
                </a:lnTo>
                <a:lnTo>
                  <a:pt x="176981" y="212048"/>
                </a:lnTo>
                <a:lnTo>
                  <a:pt x="164707" y="204597"/>
                </a:lnTo>
                <a:lnTo>
                  <a:pt x="154078" y="202843"/>
                </a:lnTo>
                <a:lnTo>
                  <a:pt x="147283" y="203391"/>
                </a:lnTo>
                <a:lnTo>
                  <a:pt x="138297" y="211391"/>
                </a:lnTo>
                <a:lnTo>
                  <a:pt x="135010" y="218185"/>
                </a:lnTo>
                <a:lnTo>
                  <a:pt x="129640" y="219719"/>
                </a:lnTo>
                <a:lnTo>
                  <a:pt x="123722" y="224980"/>
                </a:lnTo>
                <a:lnTo>
                  <a:pt x="124051" y="237472"/>
                </a:lnTo>
                <a:lnTo>
                  <a:pt x="127668" y="240102"/>
                </a:lnTo>
                <a:lnTo>
                  <a:pt x="133585" y="236596"/>
                </a:lnTo>
                <a:lnTo>
                  <a:pt x="137968" y="239883"/>
                </a:lnTo>
                <a:lnTo>
                  <a:pt x="140270" y="243061"/>
                </a:lnTo>
                <a:lnTo>
                  <a:pt x="143010" y="244595"/>
                </a:lnTo>
                <a:lnTo>
                  <a:pt x="145092" y="240979"/>
                </a:lnTo>
                <a:lnTo>
                  <a:pt x="145092" y="238349"/>
                </a:lnTo>
                <a:lnTo>
                  <a:pt x="147831" y="235719"/>
                </a:lnTo>
                <a:lnTo>
                  <a:pt x="151009" y="239007"/>
                </a:lnTo>
                <a:lnTo>
                  <a:pt x="153420" y="246130"/>
                </a:lnTo>
                <a:lnTo>
                  <a:pt x="157365" y="248760"/>
                </a:lnTo>
                <a:lnTo>
                  <a:pt x="158242" y="245472"/>
                </a:lnTo>
                <a:lnTo>
                  <a:pt x="158242" y="245472"/>
                </a:lnTo>
                <a:close/>
                <a:moveTo>
                  <a:pt x="196049" y="174570"/>
                </a:moveTo>
                <a:lnTo>
                  <a:pt x="197035" y="169310"/>
                </a:lnTo>
                <a:lnTo>
                  <a:pt x="200213" y="165255"/>
                </a:lnTo>
                <a:lnTo>
                  <a:pt x="202186" y="165255"/>
                </a:lnTo>
                <a:lnTo>
                  <a:pt x="202624" y="169748"/>
                </a:lnTo>
                <a:lnTo>
                  <a:pt x="204816" y="172488"/>
                </a:lnTo>
                <a:lnTo>
                  <a:pt x="203830" y="175995"/>
                </a:lnTo>
                <a:lnTo>
                  <a:pt x="197693" y="175995"/>
                </a:lnTo>
                <a:cubicBezTo>
                  <a:pt x="197693" y="175995"/>
                  <a:pt x="195939" y="174789"/>
                  <a:pt x="196049" y="174680"/>
                </a:cubicBezTo>
                <a:lnTo>
                  <a:pt x="196049" y="174680"/>
                </a:lnTo>
                <a:close/>
                <a:moveTo>
                  <a:pt x="185858" y="270677"/>
                </a:moveTo>
                <a:lnTo>
                  <a:pt x="188049" y="270677"/>
                </a:lnTo>
                <a:cubicBezTo>
                  <a:pt x="188049" y="270677"/>
                  <a:pt x="190789" y="268923"/>
                  <a:pt x="190789" y="268923"/>
                </a:cubicBezTo>
                <a:lnTo>
                  <a:pt x="193090" y="264978"/>
                </a:lnTo>
                <a:lnTo>
                  <a:pt x="192761" y="261472"/>
                </a:lnTo>
                <a:lnTo>
                  <a:pt x="193638" y="259280"/>
                </a:lnTo>
                <a:lnTo>
                  <a:pt x="195720" y="260705"/>
                </a:lnTo>
                <a:lnTo>
                  <a:pt x="199118" y="258842"/>
                </a:lnTo>
                <a:lnTo>
                  <a:pt x="200213" y="252376"/>
                </a:lnTo>
                <a:lnTo>
                  <a:pt x="199337" y="245801"/>
                </a:lnTo>
                <a:lnTo>
                  <a:pt x="195501" y="242075"/>
                </a:lnTo>
                <a:lnTo>
                  <a:pt x="194844" y="240102"/>
                </a:lnTo>
                <a:lnTo>
                  <a:pt x="199775" y="237801"/>
                </a:lnTo>
                <a:lnTo>
                  <a:pt x="203830" y="238020"/>
                </a:lnTo>
                <a:lnTo>
                  <a:pt x="211062" y="236486"/>
                </a:lnTo>
                <a:lnTo>
                  <a:pt x="212925" y="235281"/>
                </a:lnTo>
                <a:lnTo>
                  <a:pt x="212925" y="233418"/>
                </a:lnTo>
                <a:lnTo>
                  <a:pt x="211501" y="231993"/>
                </a:lnTo>
                <a:lnTo>
                  <a:pt x="209966" y="228925"/>
                </a:lnTo>
                <a:lnTo>
                  <a:pt x="207117" y="228706"/>
                </a:lnTo>
                <a:lnTo>
                  <a:pt x="206131" y="227281"/>
                </a:lnTo>
                <a:lnTo>
                  <a:pt x="206350" y="222350"/>
                </a:lnTo>
                <a:lnTo>
                  <a:pt x="208213" y="220487"/>
                </a:lnTo>
                <a:lnTo>
                  <a:pt x="210734" y="220925"/>
                </a:lnTo>
                <a:lnTo>
                  <a:pt x="211501" y="222678"/>
                </a:lnTo>
                <a:lnTo>
                  <a:pt x="214240" y="223445"/>
                </a:lnTo>
                <a:lnTo>
                  <a:pt x="217199" y="222350"/>
                </a:lnTo>
                <a:lnTo>
                  <a:pt x="221582" y="217637"/>
                </a:lnTo>
                <a:lnTo>
                  <a:pt x="224761" y="215336"/>
                </a:lnTo>
                <a:lnTo>
                  <a:pt x="225199" y="213473"/>
                </a:lnTo>
                <a:lnTo>
                  <a:pt x="222569" y="208651"/>
                </a:lnTo>
                <a:lnTo>
                  <a:pt x="222350" y="206350"/>
                </a:lnTo>
                <a:lnTo>
                  <a:pt x="217528" y="203172"/>
                </a:lnTo>
                <a:lnTo>
                  <a:pt x="216432" y="199008"/>
                </a:lnTo>
                <a:lnTo>
                  <a:pt x="214350" y="198569"/>
                </a:lnTo>
                <a:lnTo>
                  <a:pt x="209090" y="201309"/>
                </a:lnTo>
                <a:lnTo>
                  <a:pt x="205912" y="206131"/>
                </a:lnTo>
                <a:lnTo>
                  <a:pt x="203391" y="207555"/>
                </a:lnTo>
                <a:lnTo>
                  <a:pt x="203172" y="205145"/>
                </a:lnTo>
                <a:lnTo>
                  <a:pt x="204268" y="200761"/>
                </a:lnTo>
                <a:lnTo>
                  <a:pt x="207665" y="197583"/>
                </a:lnTo>
                <a:lnTo>
                  <a:pt x="209747" y="191885"/>
                </a:lnTo>
                <a:lnTo>
                  <a:pt x="210295" y="185967"/>
                </a:lnTo>
                <a:lnTo>
                  <a:pt x="209638" y="184214"/>
                </a:lnTo>
                <a:lnTo>
                  <a:pt x="204268" y="190131"/>
                </a:lnTo>
                <a:lnTo>
                  <a:pt x="201419" y="196706"/>
                </a:lnTo>
                <a:lnTo>
                  <a:pt x="199885" y="197364"/>
                </a:lnTo>
                <a:lnTo>
                  <a:pt x="199446" y="195063"/>
                </a:lnTo>
                <a:lnTo>
                  <a:pt x="200432" y="190460"/>
                </a:lnTo>
                <a:lnTo>
                  <a:pt x="199227" y="187940"/>
                </a:lnTo>
                <a:lnTo>
                  <a:pt x="197583" y="189803"/>
                </a:lnTo>
                <a:lnTo>
                  <a:pt x="195282" y="195611"/>
                </a:lnTo>
                <a:lnTo>
                  <a:pt x="191446" y="197145"/>
                </a:lnTo>
                <a:lnTo>
                  <a:pt x="191446" y="201528"/>
                </a:lnTo>
                <a:lnTo>
                  <a:pt x="193090" y="202953"/>
                </a:lnTo>
                <a:lnTo>
                  <a:pt x="196707" y="202186"/>
                </a:lnTo>
                <a:lnTo>
                  <a:pt x="199008" y="203062"/>
                </a:lnTo>
                <a:lnTo>
                  <a:pt x="198789" y="206021"/>
                </a:lnTo>
                <a:lnTo>
                  <a:pt x="195172" y="207446"/>
                </a:lnTo>
                <a:lnTo>
                  <a:pt x="191666" y="210733"/>
                </a:lnTo>
                <a:lnTo>
                  <a:pt x="192323" y="215884"/>
                </a:lnTo>
                <a:lnTo>
                  <a:pt x="190570" y="219172"/>
                </a:lnTo>
                <a:lnTo>
                  <a:pt x="187063" y="220048"/>
                </a:lnTo>
                <a:lnTo>
                  <a:pt x="183556" y="225089"/>
                </a:lnTo>
                <a:lnTo>
                  <a:pt x="179611" y="227500"/>
                </a:lnTo>
                <a:lnTo>
                  <a:pt x="175118" y="225199"/>
                </a:lnTo>
                <a:lnTo>
                  <a:pt x="171283" y="225856"/>
                </a:lnTo>
                <a:lnTo>
                  <a:pt x="166242" y="223555"/>
                </a:lnTo>
                <a:lnTo>
                  <a:pt x="163831" y="220815"/>
                </a:lnTo>
                <a:lnTo>
                  <a:pt x="161420" y="222897"/>
                </a:lnTo>
                <a:lnTo>
                  <a:pt x="161201" y="226185"/>
                </a:lnTo>
                <a:lnTo>
                  <a:pt x="160214" y="228596"/>
                </a:lnTo>
                <a:lnTo>
                  <a:pt x="159995" y="232541"/>
                </a:lnTo>
                <a:lnTo>
                  <a:pt x="163941" y="233418"/>
                </a:lnTo>
                <a:lnTo>
                  <a:pt x="167228" y="230240"/>
                </a:lnTo>
                <a:lnTo>
                  <a:pt x="171064" y="232870"/>
                </a:lnTo>
                <a:lnTo>
                  <a:pt x="172050" y="238459"/>
                </a:lnTo>
                <a:lnTo>
                  <a:pt x="175995" y="239116"/>
                </a:lnTo>
                <a:lnTo>
                  <a:pt x="177858" y="240870"/>
                </a:lnTo>
                <a:lnTo>
                  <a:pt x="174680" y="242404"/>
                </a:lnTo>
                <a:lnTo>
                  <a:pt x="169091" y="242404"/>
                </a:lnTo>
                <a:lnTo>
                  <a:pt x="164927" y="245910"/>
                </a:lnTo>
                <a:lnTo>
                  <a:pt x="166680" y="257527"/>
                </a:lnTo>
                <a:lnTo>
                  <a:pt x="168981" y="261362"/>
                </a:lnTo>
                <a:lnTo>
                  <a:pt x="167886" y="264102"/>
                </a:lnTo>
                <a:lnTo>
                  <a:pt x="169091" y="266841"/>
                </a:lnTo>
                <a:lnTo>
                  <a:pt x="172379" y="265307"/>
                </a:lnTo>
                <a:lnTo>
                  <a:pt x="176323" y="265526"/>
                </a:lnTo>
                <a:lnTo>
                  <a:pt x="178406" y="262020"/>
                </a:lnTo>
                <a:lnTo>
                  <a:pt x="178734" y="256979"/>
                </a:lnTo>
                <a:lnTo>
                  <a:pt x="181365" y="256979"/>
                </a:lnTo>
                <a:lnTo>
                  <a:pt x="184981" y="261143"/>
                </a:lnTo>
                <a:lnTo>
                  <a:pt x="185310" y="270129"/>
                </a:lnTo>
                <a:lnTo>
                  <a:pt x="185310" y="270129"/>
                </a:lnTo>
                <a:close/>
                <a:moveTo>
                  <a:pt x="217199" y="261800"/>
                </a:moveTo>
                <a:lnTo>
                  <a:pt x="218185" y="257636"/>
                </a:lnTo>
                <a:lnTo>
                  <a:pt x="220487" y="253691"/>
                </a:lnTo>
                <a:lnTo>
                  <a:pt x="220267" y="249198"/>
                </a:lnTo>
                <a:lnTo>
                  <a:pt x="214898" y="247445"/>
                </a:lnTo>
                <a:lnTo>
                  <a:pt x="210734" y="245034"/>
                </a:lnTo>
                <a:lnTo>
                  <a:pt x="209638" y="251061"/>
                </a:lnTo>
                <a:lnTo>
                  <a:pt x="208651" y="253801"/>
                </a:lnTo>
                <a:lnTo>
                  <a:pt x="210186" y="257965"/>
                </a:lnTo>
                <a:lnTo>
                  <a:pt x="217089" y="261800"/>
                </a:lnTo>
                <a:lnTo>
                  <a:pt x="217089" y="261800"/>
                </a:lnTo>
                <a:close/>
                <a:moveTo>
                  <a:pt x="224322" y="274512"/>
                </a:moveTo>
                <a:cubicBezTo>
                  <a:pt x="224322" y="274512"/>
                  <a:pt x="228486" y="273964"/>
                  <a:pt x="228486" y="273964"/>
                </a:cubicBezTo>
                <a:lnTo>
                  <a:pt x="232103" y="271663"/>
                </a:lnTo>
                <a:lnTo>
                  <a:pt x="239226" y="271882"/>
                </a:lnTo>
                <a:lnTo>
                  <a:pt x="241089" y="269143"/>
                </a:lnTo>
                <a:lnTo>
                  <a:pt x="239883" y="265636"/>
                </a:lnTo>
                <a:lnTo>
                  <a:pt x="234514" y="264759"/>
                </a:lnTo>
                <a:lnTo>
                  <a:pt x="233966" y="259937"/>
                </a:lnTo>
                <a:lnTo>
                  <a:pt x="228815" y="252157"/>
                </a:lnTo>
                <a:lnTo>
                  <a:pt x="227610" y="254458"/>
                </a:lnTo>
                <a:lnTo>
                  <a:pt x="227390" y="262458"/>
                </a:lnTo>
                <a:lnTo>
                  <a:pt x="225856" y="265417"/>
                </a:lnTo>
                <a:lnTo>
                  <a:pt x="220158" y="265417"/>
                </a:lnTo>
                <a:lnTo>
                  <a:pt x="218405" y="266841"/>
                </a:lnTo>
                <a:lnTo>
                  <a:pt x="223226" y="270458"/>
                </a:lnTo>
                <a:lnTo>
                  <a:pt x="224213" y="274622"/>
                </a:lnTo>
                <a:lnTo>
                  <a:pt x="224213" y="274622"/>
                </a:lnTo>
                <a:close/>
                <a:moveTo>
                  <a:pt x="286567" y="103997"/>
                </a:moveTo>
                <a:lnTo>
                  <a:pt x="291170" y="100271"/>
                </a:lnTo>
                <a:lnTo>
                  <a:pt x="295553" y="100271"/>
                </a:lnTo>
                <a:lnTo>
                  <a:pt x="296978" y="98298"/>
                </a:lnTo>
                <a:lnTo>
                  <a:pt x="298841" y="96874"/>
                </a:lnTo>
                <a:lnTo>
                  <a:pt x="297416" y="94353"/>
                </a:lnTo>
                <a:lnTo>
                  <a:pt x="296320" y="88984"/>
                </a:lnTo>
                <a:lnTo>
                  <a:pt x="293252" y="87121"/>
                </a:lnTo>
                <a:lnTo>
                  <a:pt x="290074" y="89312"/>
                </a:lnTo>
                <a:lnTo>
                  <a:pt x="283937" y="90847"/>
                </a:lnTo>
                <a:lnTo>
                  <a:pt x="279772" y="93148"/>
                </a:lnTo>
                <a:lnTo>
                  <a:pt x="279772" y="94901"/>
                </a:lnTo>
                <a:lnTo>
                  <a:pt x="282293" y="96983"/>
                </a:lnTo>
                <a:lnTo>
                  <a:pt x="283937" y="100928"/>
                </a:lnTo>
                <a:cubicBezTo>
                  <a:pt x="283937" y="100928"/>
                  <a:pt x="286348" y="104106"/>
                  <a:pt x="286676" y="104106"/>
                </a:cubicBezTo>
                <a:lnTo>
                  <a:pt x="286676" y="104106"/>
                </a:lnTo>
                <a:close/>
                <a:moveTo>
                  <a:pt x="291389" y="112435"/>
                </a:moveTo>
                <a:lnTo>
                  <a:pt x="290841" y="109147"/>
                </a:lnTo>
                <a:lnTo>
                  <a:pt x="292813" y="107284"/>
                </a:lnTo>
                <a:lnTo>
                  <a:pt x="293909" y="110243"/>
                </a:lnTo>
                <a:lnTo>
                  <a:pt x="291389" y="112435"/>
                </a:lnTo>
                <a:lnTo>
                  <a:pt x="291389" y="112435"/>
                </a:lnTo>
                <a:close/>
                <a:moveTo>
                  <a:pt x="292594" y="127777"/>
                </a:moveTo>
                <a:lnTo>
                  <a:pt x="294895" y="123942"/>
                </a:lnTo>
                <a:lnTo>
                  <a:pt x="297416" y="122298"/>
                </a:lnTo>
                <a:lnTo>
                  <a:pt x="298841" y="119558"/>
                </a:lnTo>
                <a:lnTo>
                  <a:pt x="296649" y="117914"/>
                </a:lnTo>
                <a:lnTo>
                  <a:pt x="294567" y="118572"/>
                </a:lnTo>
                <a:lnTo>
                  <a:pt x="289964" y="118572"/>
                </a:lnTo>
                <a:lnTo>
                  <a:pt x="287005" y="116270"/>
                </a:lnTo>
                <a:lnTo>
                  <a:pt x="283498" y="115832"/>
                </a:lnTo>
                <a:lnTo>
                  <a:pt x="279444" y="118353"/>
                </a:lnTo>
                <a:lnTo>
                  <a:pt x="274951" y="122298"/>
                </a:lnTo>
                <a:lnTo>
                  <a:pt x="274513" y="125037"/>
                </a:lnTo>
                <a:lnTo>
                  <a:pt x="275937" y="127777"/>
                </a:lnTo>
                <a:lnTo>
                  <a:pt x="280101" y="129640"/>
                </a:lnTo>
                <a:lnTo>
                  <a:pt x="284594" y="127120"/>
                </a:lnTo>
                <a:lnTo>
                  <a:pt x="286896" y="129859"/>
                </a:lnTo>
                <a:lnTo>
                  <a:pt x="289745" y="130188"/>
                </a:lnTo>
                <a:lnTo>
                  <a:pt x="292484" y="127777"/>
                </a:lnTo>
                <a:lnTo>
                  <a:pt x="292484" y="127777"/>
                </a:lnTo>
                <a:close/>
                <a:moveTo>
                  <a:pt x="303772" y="128763"/>
                </a:moveTo>
                <a:lnTo>
                  <a:pt x="302786" y="123174"/>
                </a:lnTo>
                <a:lnTo>
                  <a:pt x="304977" y="120216"/>
                </a:lnTo>
                <a:lnTo>
                  <a:pt x="307607" y="119668"/>
                </a:lnTo>
                <a:lnTo>
                  <a:pt x="310457" y="121750"/>
                </a:lnTo>
                <a:lnTo>
                  <a:pt x="311662" y="124928"/>
                </a:lnTo>
                <a:lnTo>
                  <a:pt x="310676" y="128106"/>
                </a:lnTo>
                <a:lnTo>
                  <a:pt x="307279" y="129750"/>
                </a:lnTo>
                <a:lnTo>
                  <a:pt x="303662" y="128654"/>
                </a:lnTo>
                <a:lnTo>
                  <a:pt x="303662" y="128654"/>
                </a:lnTo>
                <a:close/>
                <a:moveTo>
                  <a:pt x="284266" y="153858"/>
                </a:moveTo>
                <a:lnTo>
                  <a:pt x="289087" y="146626"/>
                </a:lnTo>
                <a:lnTo>
                  <a:pt x="292046" y="140379"/>
                </a:lnTo>
                <a:lnTo>
                  <a:pt x="296210" y="136763"/>
                </a:lnTo>
                <a:lnTo>
                  <a:pt x="295991" y="134900"/>
                </a:lnTo>
                <a:lnTo>
                  <a:pt x="292375" y="133037"/>
                </a:lnTo>
                <a:lnTo>
                  <a:pt x="286786" y="136544"/>
                </a:lnTo>
                <a:lnTo>
                  <a:pt x="282074" y="134243"/>
                </a:lnTo>
                <a:lnTo>
                  <a:pt x="276375" y="133695"/>
                </a:lnTo>
                <a:lnTo>
                  <a:pt x="275170" y="137640"/>
                </a:lnTo>
                <a:lnTo>
                  <a:pt x="272869" y="141256"/>
                </a:lnTo>
                <a:lnTo>
                  <a:pt x="274403" y="142352"/>
                </a:lnTo>
                <a:lnTo>
                  <a:pt x="278019" y="141804"/>
                </a:lnTo>
                <a:lnTo>
                  <a:pt x="279772" y="147722"/>
                </a:lnTo>
                <a:lnTo>
                  <a:pt x="280978" y="149475"/>
                </a:lnTo>
                <a:lnTo>
                  <a:pt x="275279" y="150352"/>
                </a:lnTo>
                <a:lnTo>
                  <a:pt x="267280" y="153420"/>
                </a:lnTo>
                <a:lnTo>
                  <a:pt x="265855" y="156050"/>
                </a:lnTo>
                <a:lnTo>
                  <a:pt x="267609" y="158790"/>
                </a:lnTo>
                <a:lnTo>
                  <a:pt x="272759" y="159666"/>
                </a:lnTo>
                <a:lnTo>
                  <a:pt x="277581" y="155502"/>
                </a:lnTo>
                <a:cubicBezTo>
                  <a:pt x="277581" y="155502"/>
                  <a:pt x="283827" y="154297"/>
                  <a:pt x="284047" y="153968"/>
                </a:cubicBezTo>
                <a:lnTo>
                  <a:pt x="284047" y="153968"/>
                </a:lnTo>
                <a:close/>
                <a:moveTo>
                  <a:pt x="297964" y="154406"/>
                </a:moveTo>
                <a:lnTo>
                  <a:pt x="293252" y="154078"/>
                </a:lnTo>
                <a:lnTo>
                  <a:pt x="290841" y="155941"/>
                </a:lnTo>
                <a:lnTo>
                  <a:pt x="287553" y="154187"/>
                </a:lnTo>
                <a:lnTo>
                  <a:pt x="290183" y="150023"/>
                </a:lnTo>
                <a:lnTo>
                  <a:pt x="294676" y="146955"/>
                </a:lnTo>
                <a:lnTo>
                  <a:pt x="295882" y="143667"/>
                </a:lnTo>
                <a:lnTo>
                  <a:pt x="299827" y="147831"/>
                </a:lnTo>
                <a:lnTo>
                  <a:pt x="298621" y="150242"/>
                </a:lnTo>
                <a:lnTo>
                  <a:pt x="297964" y="154406"/>
                </a:lnTo>
                <a:lnTo>
                  <a:pt x="297964" y="154406"/>
                </a:lnTo>
                <a:close/>
                <a:moveTo>
                  <a:pt x="312210" y="163612"/>
                </a:moveTo>
                <a:lnTo>
                  <a:pt x="304977" y="159119"/>
                </a:lnTo>
                <a:lnTo>
                  <a:pt x="303224" y="154626"/>
                </a:lnTo>
                <a:lnTo>
                  <a:pt x="304977" y="151557"/>
                </a:lnTo>
                <a:lnTo>
                  <a:pt x="306840" y="151557"/>
                </a:lnTo>
                <a:lnTo>
                  <a:pt x="308594" y="155064"/>
                </a:lnTo>
                <a:lnTo>
                  <a:pt x="313964" y="154845"/>
                </a:lnTo>
                <a:lnTo>
                  <a:pt x="317470" y="157804"/>
                </a:lnTo>
                <a:lnTo>
                  <a:pt x="316922" y="162297"/>
                </a:lnTo>
                <a:lnTo>
                  <a:pt x="312210" y="163721"/>
                </a:lnTo>
                <a:lnTo>
                  <a:pt x="312210" y="163721"/>
                </a:lnTo>
                <a:close/>
                <a:moveTo>
                  <a:pt x="305416" y="177858"/>
                </a:moveTo>
                <a:lnTo>
                  <a:pt x="301799" y="172817"/>
                </a:lnTo>
                <a:lnTo>
                  <a:pt x="292484" y="166022"/>
                </a:lnTo>
                <a:lnTo>
                  <a:pt x="284704" y="162954"/>
                </a:lnTo>
                <a:lnTo>
                  <a:pt x="279992" y="162954"/>
                </a:lnTo>
                <a:lnTo>
                  <a:pt x="277252" y="161091"/>
                </a:lnTo>
                <a:lnTo>
                  <a:pt x="278458" y="159338"/>
                </a:lnTo>
                <a:lnTo>
                  <a:pt x="283170" y="157804"/>
                </a:lnTo>
                <a:lnTo>
                  <a:pt x="289635" y="158132"/>
                </a:lnTo>
                <a:lnTo>
                  <a:pt x="297416" y="161749"/>
                </a:lnTo>
                <a:lnTo>
                  <a:pt x="304539" y="168214"/>
                </a:lnTo>
                <a:lnTo>
                  <a:pt x="307279" y="168214"/>
                </a:lnTo>
                <a:lnTo>
                  <a:pt x="310237" y="165584"/>
                </a:lnTo>
                <a:lnTo>
                  <a:pt x="311443" y="167118"/>
                </a:lnTo>
                <a:lnTo>
                  <a:pt x="310457" y="170625"/>
                </a:lnTo>
                <a:lnTo>
                  <a:pt x="309032" y="176214"/>
                </a:lnTo>
                <a:lnTo>
                  <a:pt x="305525" y="177967"/>
                </a:lnTo>
                <a:lnTo>
                  <a:pt x="305525" y="177967"/>
                </a:lnTo>
                <a:close/>
                <a:moveTo>
                  <a:pt x="308922" y="190570"/>
                </a:moveTo>
                <a:lnTo>
                  <a:pt x="309909" y="183775"/>
                </a:lnTo>
                <a:lnTo>
                  <a:pt x="306621" y="179063"/>
                </a:lnTo>
                <a:lnTo>
                  <a:pt x="302457" y="179063"/>
                </a:lnTo>
                <a:lnTo>
                  <a:pt x="295005" y="176652"/>
                </a:lnTo>
                <a:lnTo>
                  <a:pt x="287553" y="171063"/>
                </a:lnTo>
                <a:lnTo>
                  <a:pt x="285142" y="170844"/>
                </a:lnTo>
                <a:lnTo>
                  <a:pt x="282183" y="168543"/>
                </a:lnTo>
                <a:lnTo>
                  <a:pt x="276156" y="168762"/>
                </a:lnTo>
                <a:lnTo>
                  <a:pt x="272211" y="166680"/>
                </a:lnTo>
                <a:lnTo>
                  <a:pt x="260924" y="166461"/>
                </a:lnTo>
                <a:lnTo>
                  <a:pt x="255773" y="167995"/>
                </a:lnTo>
                <a:lnTo>
                  <a:pt x="256760" y="172159"/>
                </a:lnTo>
                <a:lnTo>
                  <a:pt x="256212" y="174241"/>
                </a:lnTo>
                <a:lnTo>
                  <a:pt x="259390" y="176104"/>
                </a:lnTo>
                <a:lnTo>
                  <a:pt x="266184" y="178515"/>
                </a:lnTo>
                <a:lnTo>
                  <a:pt x="268814" y="175228"/>
                </a:lnTo>
                <a:lnTo>
                  <a:pt x="271115" y="174899"/>
                </a:lnTo>
                <a:lnTo>
                  <a:pt x="274951" y="178406"/>
                </a:lnTo>
                <a:lnTo>
                  <a:pt x="276814" y="182570"/>
                </a:lnTo>
                <a:lnTo>
                  <a:pt x="279444" y="182789"/>
                </a:lnTo>
                <a:lnTo>
                  <a:pt x="282074" y="181693"/>
                </a:lnTo>
                <a:lnTo>
                  <a:pt x="284704" y="186953"/>
                </a:lnTo>
                <a:lnTo>
                  <a:pt x="290402" y="188378"/>
                </a:lnTo>
                <a:lnTo>
                  <a:pt x="295991" y="187392"/>
                </a:lnTo>
                <a:lnTo>
                  <a:pt x="302238" y="190131"/>
                </a:lnTo>
                <a:lnTo>
                  <a:pt x="306950" y="191666"/>
                </a:lnTo>
                <a:lnTo>
                  <a:pt x="309251" y="190460"/>
                </a:lnTo>
                <a:lnTo>
                  <a:pt x="309251" y="190460"/>
                </a:lnTo>
                <a:close/>
                <a:moveTo>
                  <a:pt x="273636" y="198789"/>
                </a:moveTo>
                <a:cubicBezTo>
                  <a:pt x="273636" y="198789"/>
                  <a:pt x="270787" y="197254"/>
                  <a:pt x="270787" y="197254"/>
                </a:cubicBezTo>
                <a:lnTo>
                  <a:pt x="267937" y="195282"/>
                </a:lnTo>
                <a:lnTo>
                  <a:pt x="262897" y="195611"/>
                </a:lnTo>
                <a:lnTo>
                  <a:pt x="259718" y="191885"/>
                </a:lnTo>
                <a:lnTo>
                  <a:pt x="259171" y="189583"/>
                </a:lnTo>
                <a:lnTo>
                  <a:pt x="261910" y="187940"/>
                </a:lnTo>
                <a:lnTo>
                  <a:pt x="266951" y="186405"/>
                </a:lnTo>
                <a:lnTo>
                  <a:pt x="272540" y="187063"/>
                </a:lnTo>
                <a:lnTo>
                  <a:pt x="274513" y="185638"/>
                </a:lnTo>
                <a:lnTo>
                  <a:pt x="276814" y="190241"/>
                </a:lnTo>
                <a:lnTo>
                  <a:pt x="279772" y="190241"/>
                </a:lnTo>
                <a:cubicBezTo>
                  <a:pt x="279772" y="190241"/>
                  <a:pt x="280978" y="189035"/>
                  <a:pt x="280978" y="189035"/>
                </a:cubicBezTo>
                <a:lnTo>
                  <a:pt x="283608" y="189803"/>
                </a:lnTo>
                <a:lnTo>
                  <a:pt x="284704" y="192323"/>
                </a:lnTo>
                <a:lnTo>
                  <a:pt x="283608" y="194515"/>
                </a:lnTo>
                <a:lnTo>
                  <a:pt x="273636" y="198789"/>
                </a:lnTo>
                <a:lnTo>
                  <a:pt x="273636" y="198789"/>
                </a:lnTo>
                <a:close/>
                <a:moveTo>
                  <a:pt x="263335" y="224541"/>
                </a:moveTo>
                <a:lnTo>
                  <a:pt x="260595" y="220377"/>
                </a:lnTo>
                <a:lnTo>
                  <a:pt x="260266" y="213583"/>
                </a:lnTo>
                <a:lnTo>
                  <a:pt x="257636" y="212487"/>
                </a:lnTo>
                <a:lnTo>
                  <a:pt x="256650" y="219610"/>
                </a:lnTo>
                <a:lnTo>
                  <a:pt x="255116" y="221144"/>
                </a:lnTo>
                <a:lnTo>
                  <a:pt x="256979" y="224103"/>
                </a:lnTo>
                <a:lnTo>
                  <a:pt x="261362" y="225966"/>
                </a:lnTo>
                <a:lnTo>
                  <a:pt x="263444" y="224432"/>
                </a:lnTo>
                <a:lnTo>
                  <a:pt x="263444" y="224432"/>
                </a:lnTo>
                <a:close/>
                <a:moveTo>
                  <a:pt x="268047" y="222788"/>
                </a:moveTo>
                <a:lnTo>
                  <a:pt x="270348" y="223117"/>
                </a:lnTo>
                <a:lnTo>
                  <a:pt x="271554" y="220377"/>
                </a:lnTo>
                <a:lnTo>
                  <a:pt x="269800" y="215994"/>
                </a:lnTo>
                <a:lnTo>
                  <a:pt x="266294" y="210953"/>
                </a:lnTo>
                <a:lnTo>
                  <a:pt x="263663" y="211501"/>
                </a:lnTo>
                <a:lnTo>
                  <a:pt x="263663" y="215994"/>
                </a:lnTo>
                <a:lnTo>
                  <a:pt x="268047" y="222788"/>
                </a:lnTo>
                <a:lnTo>
                  <a:pt x="268047" y="222788"/>
                </a:lnTo>
                <a:close/>
                <a:moveTo>
                  <a:pt x="277800" y="217966"/>
                </a:moveTo>
                <a:cubicBezTo>
                  <a:pt x="277800" y="217966"/>
                  <a:pt x="282293" y="219391"/>
                  <a:pt x="282293" y="219391"/>
                </a:cubicBezTo>
                <a:lnTo>
                  <a:pt x="282841" y="217089"/>
                </a:lnTo>
                <a:lnTo>
                  <a:pt x="279772" y="213144"/>
                </a:lnTo>
                <a:lnTo>
                  <a:pt x="275718" y="212268"/>
                </a:lnTo>
                <a:lnTo>
                  <a:pt x="274184" y="213802"/>
                </a:lnTo>
                <a:lnTo>
                  <a:pt x="277800" y="217966"/>
                </a:lnTo>
                <a:lnTo>
                  <a:pt x="277800" y="217966"/>
                </a:lnTo>
                <a:close/>
                <a:moveTo>
                  <a:pt x="276266" y="229911"/>
                </a:moveTo>
                <a:lnTo>
                  <a:pt x="278129" y="228486"/>
                </a:lnTo>
                <a:lnTo>
                  <a:pt x="279553" y="223445"/>
                </a:lnTo>
                <a:lnTo>
                  <a:pt x="279225" y="220706"/>
                </a:lnTo>
                <a:lnTo>
                  <a:pt x="275389" y="219172"/>
                </a:lnTo>
                <a:lnTo>
                  <a:pt x="274403" y="221254"/>
                </a:lnTo>
                <a:lnTo>
                  <a:pt x="274732" y="223884"/>
                </a:lnTo>
                <a:lnTo>
                  <a:pt x="273307" y="227171"/>
                </a:lnTo>
                <a:lnTo>
                  <a:pt x="276266" y="229911"/>
                </a:lnTo>
                <a:lnTo>
                  <a:pt x="276266" y="229911"/>
                </a:lnTo>
                <a:close/>
                <a:moveTo>
                  <a:pt x="270239" y="242185"/>
                </a:moveTo>
                <a:lnTo>
                  <a:pt x="269252" y="238020"/>
                </a:lnTo>
                <a:lnTo>
                  <a:pt x="265746" y="238239"/>
                </a:lnTo>
                <a:lnTo>
                  <a:pt x="261910" y="233856"/>
                </a:lnTo>
                <a:lnTo>
                  <a:pt x="259171" y="234075"/>
                </a:lnTo>
                <a:lnTo>
                  <a:pt x="255664" y="236377"/>
                </a:lnTo>
                <a:lnTo>
                  <a:pt x="258075" y="240212"/>
                </a:lnTo>
                <a:lnTo>
                  <a:pt x="258075" y="243719"/>
                </a:lnTo>
                <a:lnTo>
                  <a:pt x="253910" y="246897"/>
                </a:lnTo>
                <a:lnTo>
                  <a:pt x="255993" y="249636"/>
                </a:lnTo>
                <a:lnTo>
                  <a:pt x="263116" y="251390"/>
                </a:lnTo>
                <a:lnTo>
                  <a:pt x="267937" y="247883"/>
                </a:lnTo>
                <a:lnTo>
                  <a:pt x="270129" y="242294"/>
                </a:lnTo>
                <a:lnTo>
                  <a:pt x="270129" y="242294"/>
                </a:lnTo>
                <a:close/>
                <a:moveTo>
                  <a:pt x="273855" y="234185"/>
                </a:moveTo>
                <a:lnTo>
                  <a:pt x="274074" y="238130"/>
                </a:lnTo>
                <a:lnTo>
                  <a:pt x="275609" y="242294"/>
                </a:lnTo>
                <a:lnTo>
                  <a:pt x="278567" y="243500"/>
                </a:lnTo>
                <a:lnTo>
                  <a:pt x="278786" y="238787"/>
                </a:lnTo>
                <a:lnTo>
                  <a:pt x="276704" y="235171"/>
                </a:lnTo>
                <a:lnTo>
                  <a:pt x="273964" y="234185"/>
                </a:lnTo>
                <a:lnTo>
                  <a:pt x="273964" y="234185"/>
                </a:lnTo>
                <a:close/>
                <a:moveTo>
                  <a:pt x="312210" y="180488"/>
                </a:moveTo>
                <a:lnTo>
                  <a:pt x="312429" y="177200"/>
                </a:lnTo>
                <a:lnTo>
                  <a:pt x="314183" y="175337"/>
                </a:lnTo>
                <a:lnTo>
                  <a:pt x="315826" y="169968"/>
                </a:lnTo>
                <a:lnTo>
                  <a:pt x="318128" y="167995"/>
                </a:lnTo>
                <a:lnTo>
                  <a:pt x="320210" y="168324"/>
                </a:lnTo>
                <a:lnTo>
                  <a:pt x="322730" y="172378"/>
                </a:lnTo>
                <a:lnTo>
                  <a:pt x="323278" y="175666"/>
                </a:lnTo>
                <a:lnTo>
                  <a:pt x="321415" y="176871"/>
                </a:lnTo>
                <a:lnTo>
                  <a:pt x="320867" y="180049"/>
                </a:lnTo>
                <a:lnTo>
                  <a:pt x="318456" y="181912"/>
                </a:lnTo>
                <a:lnTo>
                  <a:pt x="314073" y="181912"/>
                </a:lnTo>
                <a:lnTo>
                  <a:pt x="312210" y="180378"/>
                </a:lnTo>
                <a:lnTo>
                  <a:pt x="312210" y="180378"/>
                </a:lnTo>
                <a:close/>
                <a:moveTo>
                  <a:pt x="283498" y="232760"/>
                </a:moveTo>
                <a:lnTo>
                  <a:pt x="284704" y="235938"/>
                </a:lnTo>
                <a:lnTo>
                  <a:pt x="289745" y="237363"/>
                </a:lnTo>
                <a:lnTo>
                  <a:pt x="293252" y="236596"/>
                </a:lnTo>
                <a:lnTo>
                  <a:pt x="294676" y="233856"/>
                </a:lnTo>
                <a:lnTo>
                  <a:pt x="294019" y="230130"/>
                </a:lnTo>
                <a:lnTo>
                  <a:pt x="291937" y="227390"/>
                </a:lnTo>
                <a:lnTo>
                  <a:pt x="289635" y="228377"/>
                </a:lnTo>
                <a:lnTo>
                  <a:pt x="286896" y="231884"/>
                </a:lnTo>
                <a:lnTo>
                  <a:pt x="283608" y="232979"/>
                </a:lnTo>
                <a:lnTo>
                  <a:pt x="283608" y="232979"/>
                </a:lnTo>
                <a:close/>
                <a:moveTo>
                  <a:pt x="285909" y="223993"/>
                </a:moveTo>
                <a:lnTo>
                  <a:pt x="287772" y="223336"/>
                </a:lnTo>
                <a:lnTo>
                  <a:pt x="289635" y="220596"/>
                </a:lnTo>
                <a:lnTo>
                  <a:pt x="289855" y="217418"/>
                </a:lnTo>
                <a:lnTo>
                  <a:pt x="287005" y="218952"/>
                </a:lnTo>
                <a:lnTo>
                  <a:pt x="286019" y="223884"/>
                </a:lnTo>
                <a:lnTo>
                  <a:pt x="286019" y="223884"/>
                </a:lnTo>
                <a:close/>
                <a:moveTo>
                  <a:pt x="292813" y="220048"/>
                </a:moveTo>
                <a:lnTo>
                  <a:pt x="293361" y="221802"/>
                </a:lnTo>
                <a:lnTo>
                  <a:pt x="296430" y="222678"/>
                </a:lnTo>
                <a:lnTo>
                  <a:pt x="299936" y="221582"/>
                </a:lnTo>
                <a:lnTo>
                  <a:pt x="301361" y="218952"/>
                </a:lnTo>
                <a:lnTo>
                  <a:pt x="299827" y="217089"/>
                </a:lnTo>
                <a:lnTo>
                  <a:pt x="296649" y="217089"/>
                </a:lnTo>
                <a:cubicBezTo>
                  <a:pt x="296649" y="217089"/>
                  <a:pt x="295663" y="218952"/>
                  <a:pt x="295663" y="218952"/>
                </a:cubicBezTo>
                <a:lnTo>
                  <a:pt x="292923" y="220048"/>
                </a:lnTo>
                <a:lnTo>
                  <a:pt x="292923" y="220048"/>
                </a:lnTo>
                <a:close/>
                <a:moveTo>
                  <a:pt x="293909" y="200652"/>
                </a:moveTo>
                <a:lnTo>
                  <a:pt x="291279" y="203939"/>
                </a:lnTo>
                <a:lnTo>
                  <a:pt x="287772" y="204158"/>
                </a:lnTo>
                <a:lnTo>
                  <a:pt x="285142" y="202295"/>
                </a:lnTo>
                <a:lnTo>
                  <a:pt x="284704" y="197145"/>
                </a:lnTo>
                <a:lnTo>
                  <a:pt x="288759" y="192323"/>
                </a:lnTo>
                <a:lnTo>
                  <a:pt x="294238" y="190789"/>
                </a:lnTo>
                <a:lnTo>
                  <a:pt x="297854" y="191885"/>
                </a:lnTo>
                <a:lnTo>
                  <a:pt x="300046" y="194515"/>
                </a:lnTo>
                <a:lnTo>
                  <a:pt x="304429" y="196159"/>
                </a:lnTo>
                <a:lnTo>
                  <a:pt x="304429" y="199884"/>
                </a:lnTo>
                <a:lnTo>
                  <a:pt x="302128" y="202076"/>
                </a:lnTo>
                <a:lnTo>
                  <a:pt x="296978" y="202076"/>
                </a:lnTo>
                <a:cubicBezTo>
                  <a:pt x="296978" y="202076"/>
                  <a:pt x="293909" y="200761"/>
                  <a:pt x="293909" y="200761"/>
                </a:cubicBezTo>
                <a:lnTo>
                  <a:pt x="293909" y="200761"/>
                </a:lnTo>
                <a:close/>
                <a:moveTo>
                  <a:pt x="312100" y="198679"/>
                </a:moveTo>
                <a:lnTo>
                  <a:pt x="315607" y="202186"/>
                </a:lnTo>
                <a:lnTo>
                  <a:pt x="319004" y="202843"/>
                </a:lnTo>
                <a:lnTo>
                  <a:pt x="322730" y="200323"/>
                </a:lnTo>
                <a:lnTo>
                  <a:pt x="323388" y="197364"/>
                </a:lnTo>
                <a:lnTo>
                  <a:pt x="321087" y="194844"/>
                </a:lnTo>
                <a:lnTo>
                  <a:pt x="318347" y="195830"/>
                </a:lnTo>
                <a:lnTo>
                  <a:pt x="316045" y="198789"/>
                </a:lnTo>
                <a:lnTo>
                  <a:pt x="312210" y="198789"/>
                </a:lnTo>
                <a:close/>
                <a:moveTo>
                  <a:pt x="322840" y="244267"/>
                </a:moveTo>
                <a:lnTo>
                  <a:pt x="323169" y="241198"/>
                </a:lnTo>
                <a:lnTo>
                  <a:pt x="320210" y="237034"/>
                </a:lnTo>
                <a:lnTo>
                  <a:pt x="319552" y="231445"/>
                </a:lnTo>
                <a:lnTo>
                  <a:pt x="320210" y="227500"/>
                </a:lnTo>
                <a:lnTo>
                  <a:pt x="316593" y="221473"/>
                </a:lnTo>
                <a:lnTo>
                  <a:pt x="313087" y="218733"/>
                </a:lnTo>
                <a:lnTo>
                  <a:pt x="310785" y="221035"/>
                </a:lnTo>
                <a:lnTo>
                  <a:pt x="304868" y="221692"/>
                </a:lnTo>
                <a:lnTo>
                  <a:pt x="299498" y="225199"/>
                </a:lnTo>
                <a:lnTo>
                  <a:pt x="298293" y="229034"/>
                </a:lnTo>
                <a:lnTo>
                  <a:pt x="302238" y="234733"/>
                </a:lnTo>
                <a:lnTo>
                  <a:pt x="303662" y="242732"/>
                </a:lnTo>
                <a:lnTo>
                  <a:pt x="306840" y="245691"/>
                </a:lnTo>
                <a:lnTo>
                  <a:pt x="310128" y="246897"/>
                </a:lnTo>
                <a:lnTo>
                  <a:pt x="317032" y="244157"/>
                </a:lnTo>
                <a:lnTo>
                  <a:pt x="322730" y="244486"/>
                </a:lnTo>
                <a:lnTo>
                  <a:pt x="322730" y="244486"/>
                </a:lnTo>
                <a:close/>
                <a:moveTo>
                  <a:pt x="335114" y="240322"/>
                </a:moveTo>
                <a:lnTo>
                  <a:pt x="335333" y="237692"/>
                </a:lnTo>
                <a:lnTo>
                  <a:pt x="332045" y="234733"/>
                </a:lnTo>
                <a:lnTo>
                  <a:pt x="332045" y="232431"/>
                </a:lnTo>
                <a:lnTo>
                  <a:pt x="335552" y="230349"/>
                </a:lnTo>
                <a:lnTo>
                  <a:pt x="337415" y="225528"/>
                </a:lnTo>
                <a:lnTo>
                  <a:pt x="338291" y="222459"/>
                </a:lnTo>
                <a:lnTo>
                  <a:pt x="344538" y="218952"/>
                </a:lnTo>
                <a:lnTo>
                  <a:pt x="347497" y="218624"/>
                </a:lnTo>
                <a:lnTo>
                  <a:pt x="348483" y="216761"/>
                </a:lnTo>
                <a:lnTo>
                  <a:pt x="344866" y="215336"/>
                </a:lnTo>
                <a:lnTo>
                  <a:pt x="341031" y="216542"/>
                </a:lnTo>
                <a:lnTo>
                  <a:pt x="332045" y="211172"/>
                </a:lnTo>
                <a:lnTo>
                  <a:pt x="326675" y="206460"/>
                </a:lnTo>
                <a:lnTo>
                  <a:pt x="323716" y="208213"/>
                </a:lnTo>
                <a:lnTo>
                  <a:pt x="319333" y="209418"/>
                </a:lnTo>
                <a:lnTo>
                  <a:pt x="317908" y="209090"/>
                </a:lnTo>
                <a:lnTo>
                  <a:pt x="317580" y="213254"/>
                </a:lnTo>
                <a:lnTo>
                  <a:pt x="322730" y="223117"/>
                </a:lnTo>
                <a:lnTo>
                  <a:pt x="322511" y="229911"/>
                </a:lnTo>
                <a:lnTo>
                  <a:pt x="325799" y="237692"/>
                </a:lnTo>
                <a:lnTo>
                  <a:pt x="331168" y="240650"/>
                </a:lnTo>
                <a:lnTo>
                  <a:pt x="335004" y="240322"/>
                </a:lnTo>
                <a:lnTo>
                  <a:pt x="335004" y="240322"/>
                </a:lnTo>
                <a:close/>
                <a:moveTo>
                  <a:pt x="350346" y="240541"/>
                </a:moveTo>
                <a:lnTo>
                  <a:pt x="350017" y="243500"/>
                </a:lnTo>
                <a:lnTo>
                  <a:pt x="355387" y="246458"/>
                </a:lnTo>
                <a:lnTo>
                  <a:pt x="359332" y="250623"/>
                </a:lnTo>
                <a:lnTo>
                  <a:pt x="365250" y="251171"/>
                </a:lnTo>
                <a:lnTo>
                  <a:pt x="369195" y="244048"/>
                </a:lnTo>
                <a:lnTo>
                  <a:pt x="367332" y="236924"/>
                </a:lnTo>
                <a:lnTo>
                  <a:pt x="363167" y="234623"/>
                </a:lnTo>
                <a:lnTo>
                  <a:pt x="357140" y="236157"/>
                </a:lnTo>
                <a:lnTo>
                  <a:pt x="350346" y="240541"/>
                </a:lnTo>
                <a:lnTo>
                  <a:pt x="350346" y="240541"/>
                </a:lnTo>
                <a:close/>
                <a:moveTo>
                  <a:pt x="348812" y="250623"/>
                </a:moveTo>
                <a:lnTo>
                  <a:pt x="348264" y="253910"/>
                </a:lnTo>
                <a:lnTo>
                  <a:pt x="353085" y="255444"/>
                </a:lnTo>
                <a:lnTo>
                  <a:pt x="355387" y="256650"/>
                </a:lnTo>
                <a:lnTo>
                  <a:pt x="357469" y="255116"/>
                </a:lnTo>
                <a:lnTo>
                  <a:pt x="353085" y="250623"/>
                </a:lnTo>
                <a:lnTo>
                  <a:pt x="348702" y="250623"/>
                </a:lnTo>
                <a:close/>
                <a:moveTo>
                  <a:pt x="349688" y="96435"/>
                </a:moveTo>
                <a:lnTo>
                  <a:pt x="352099" y="94901"/>
                </a:lnTo>
                <a:lnTo>
                  <a:pt x="355277" y="94901"/>
                </a:lnTo>
                <a:cubicBezTo>
                  <a:pt x="355277" y="94901"/>
                  <a:pt x="359113" y="91066"/>
                  <a:pt x="359113" y="91066"/>
                </a:cubicBezTo>
                <a:lnTo>
                  <a:pt x="362510" y="91285"/>
                </a:lnTo>
                <a:lnTo>
                  <a:pt x="364154" y="93148"/>
                </a:lnTo>
                <a:lnTo>
                  <a:pt x="368099" y="93477"/>
                </a:lnTo>
                <a:lnTo>
                  <a:pt x="368537" y="96655"/>
                </a:lnTo>
                <a:lnTo>
                  <a:pt x="364373" y="100600"/>
                </a:lnTo>
                <a:lnTo>
                  <a:pt x="361304" y="100928"/>
                </a:lnTo>
                <a:lnTo>
                  <a:pt x="358127" y="98956"/>
                </a:lnTo>
                <a:lnTo>
                  <a:pt x="351113" y="98408"/>
                </a:lnTo>
                <a:lnTo>
                  <a:pt x="349688" y="96545"/>
                </a:lnTo>
                <a:lnTo>
                  <a:pt x="349688" y="96545"/>
                </a:lnTo>
                <a:close/>
                <a:moveTo>
                  <a:pt x="359003" y="163940"/>
                </a:moveTo>
                <a:lnTo>
                  <a:pt x="361524" y="158242"/>
                </a:lnTo>
                <a:lnTo>
                  <a:pt x="364044" y="155941"/>
                </a:lnTo>
                <a:lnTo>
                  <a:pt x="364044" y="153639"/>
                </a:lnTo>
                <a:cubicBezTo>
                  <a:pt x="364044" y="153639"/>
                  <a:pt x="360537" y="151009"/>
                  <a:pt x="360537" y="151009"/>
                </a:cubicBezTo>
                <a:lnTo>
                  <a:pt x="358455" y="147393"/>
                </a:lnTo>
                <a:lnTo>
                  <a:pt x="354072" y="146955"/>
                </a:lnTo>
                <a:lnTo>
                  <a:pt x="347606" y="149146"/>
                </a:lnTo>
                <a:lnTo>
                  <a:pt x="341360" y="152872"/>
                </a:lnTo>
                <a:lnTo>
                  <a:pt x="339716" y="156160"/>
                </a:lnTo>
                <a:lnTo>
                  <a:pt x="340483" y="158899"/>
                </a:lnTo>
                <a:lnTo>
                  <a:pt x="348702" y="164598"/>
                </a:lnTo>
                <a:lnTo>
                  <a:pt x="353634" y="165803"/>
                </a:lnTo>
                <a:lnTo>
                  <a:pt x="358893" y="163831"/>
                </a:lnTo>
                <a:lnTo>
                  <a:pt x="358893" y="163831"/>
                </a:lnTo>
                <a:close/>
                <a:moveTo>
                  <a:pt x="370838" y="155831"/>
                </a:moveTo>
                <a:lnTo>
                  <a:pt x="369304" y="159009"/>
                </a:lnTo>
                <a:lnTo>
                  <a:pt x="369304" y="164379"/>
                </a:lnTo>
                <a:lnTo>
                  <a:pt x="364921" y="167885"/>
                </a:lnTo>
                <a:lnTo>
                  <a:pt x="363496" y="166461"/>
                </a:lnTo>
                <a:lnTo>
                  <a:pt x="360208" y="166790"/>
                </a:lnTo>
                <a:lnTo>
                  <a:pt x="353634" y="172378"/>
                </a:lnTo>
                <a:lnTo>
                  <a:pt x="349140" y="172598"/>
                </a:lnTo>
                <a:lnTo>
                  <a:pt x="346181" y="169968"/>
                </a:lnTo>
                <a:lnTo>
                  <a:pt x="343004" y="171502"/>
                </a:lnTo>
                <a:lnTo>
                  <a:pt x="343004" y="175666"/>
                </a:lnTo>
                <a:lnTo>
                  <a:pt x="344757" y="180817"/>
                </a:lnTo>
                <a:lnTo>
                  <a:pt x="344428" y="194186"/>
                </a:lnTo>
                <a:lnTo>
                  <a:pt x="347387" y="201419"/>
                </a:lnTo>
                <a:lnTo>
                  <a:pt x="353305" y="209528"/>
                </a:lnTo>
                <a:lnTo>
                  <a:pt x="357798" y="209309"/>
                </a:lnTo>
                <a:lnTo>
                  <a:pt x="365469" y="206350"/>
                </a:lnTo>
                <a:lnTo>
                  <a:pt x="371386" y="205802"/>
                </a:lnTo>
                <a:lnTo>
                  <a:pt x="375879" y="202734"/>
                </a:lnTo>
                <a:lnTo>
                  <a:pt x="383002" y="201309"/>
                </a:lnTo>
                <a:lnTo>
                  <a:pt x="382674" y="198022"/>
                </a:lnTo>
                <a:lnTo>
                  <a:pt x="378838" y="194405"/>
                </a:lnTo>
                <a:lnTo>
                  <a:pt x="375879" y="189693"/>
                </a:lnTo>
                <a:lnTo>
                  <a:pt x="370729" y="187611"/>
                </a:lnTo>
                <a:lnTo>
                  <a:pt x="367770" y="181693"/>
                </a:lnTo>
                <a:lnTo>
                  <a:pt x="368318" y="178406"/>
                </a:lnTo>
                <a:lnTo>
                  <a:pt x="372263" y="175666"/>
                </a:lnTo>
                <a:lnTo>
                  <a:pt x="377852" y="175447"/>
                </a:lnTo>
                <a:lnTo>
                  <a:pt x="382235" y="172817"/>
                </a:lnTo>
                <a:lnTo>
                  <a:pt x="382235" y="169748"/>
                </a:lnTo>
                <a:lnTo>
                  <a:pt x="378071" y="164488"/>
                </a:lnTo>
                <a:lnTo>
                  <a:pt x="373578" y="161749"/>
                </a:lnTo>
                <a:lnTo>
                  <a:pt x="370948" y="155721"/>
                </a:lnTo>
                <a:lnTo>
                  <a:pt x="370948" y="155721"/>
                </a:lnTo>
                <a:close/>
                <a:moveTo>
                  <a:pt x="393413" y="165584"/>
                </a:moveTo>
                <a:lnTo>
                  <a:pt x="389468" y="162844"/>
                </a:lnTo>
                <a:lnTo>
                  <a:pt x="388920" y="159228"/>
                </a:lnTo>
                <a:lnTo>
                  <a:pt x="385742" y="155941"/>
                </a:lnTo>
                <a:lnTo>
                  <a:pt x="380920" y="156488"/>
                </a:lnTo>
                <a:lnTo>
                  <a:pt x="376975" y="152653"/>
                </a:lnTo>
                <a:lnTo>
                  <a:pt x="376756" y="149146"/>
                </a:lnTo>
                <a:lnTo>
                  <a:pt x="378619" y="145530"/>
                </a:lnTo>
                <a:lnTo>
                  <a:pt x="375989" y="139064"/>
                </a:lnTo>
                <a:lnTo>
                  <a:pt x="374784" y="133366"/>
                </a:lnTo>
                <a:lnTo>
                  <a:pt x="376318" y="126900"/>
                </a:lnTo>
                <a:lnTo>
                  <a:pt x="380482" y="124161"/>
                </a:lnTo>
                <a:lnTo>
                  <a:pt x="384756" y="118462"/>
                </a:lnTo>
                <a:lnTo>
                  <a:pt x="384756" y="115503"/>
                </a:lnTo>
                <a:lnTo>
                  <a:pt x="386181" y="111997"/>
                </a:lnTo>
                <a:lnTo>
                  <a:pt x="389468" y="111449"/>
                </a:lnTo>
                <a:lnTo>
                  <a:pt x="392755" y="113202"/>
                </a:lnTo>
                <a:lnTo>
                  <a:pt x="397139" y="114408"/>
                </a:lnTo>
                <a:lnTo>
                  <a:pt x="398893" y="119120"/>
                </a:lnTo>
                <a:lnTo>
                  <a:pt x="398563" y="126900"/>
                </a:lnTo>
                <a:lnTo>
                  <a:pt x="399988" y="129311"/>
                </a:lnTo>
                <a:lnTo>
                  <a:pt x="404152" y="131065"/>
                </a:lnTo>
                <a:lnTo>
                  <a:pt x="409741" y="136763"/>
                </a:lnTo>
                <a:lnTo>
                  <a:pt x="412919" y="136763"/>
                </a:lnTo>
                <a:lnTo>
                  <a:pt x="412919" y="139393"/>
                </a:lnTo>
                <a:lnTo>
                  <a:pt x="405248" y="143886"/>
                </a:lnTo>
                <a:lnTo>
                  <a:pt x="397797" y="146955"/>
                </a:lnTo>
                <a:lnTo>
                  <a:pt x="396262" y="150242"/>
                </a:lnTo>
                <a:lnTo>
                  <a:pt x="397687" y="154626"/>
                </a:lnTo>
                <a:lnTo>
                  <a:pt x="397029" y="160324"/>
                </a:lnTo>
                <a:lnTo>
                  <a:pt x="393523" y="165584"/>
                </a:lnTo>
                <a:lnTo>
                  <a:pt x="393523" y="165584"/>
                </a:lnTo>
                <a:close/>
                <a:moveTo>
                  <a:pt x="2458776" y="301142"/>
                </a:moveTo>
                <a:lnTo>
                  <a:pt x="2460640" y="300484"/>
                </a:lnTo>
                <a:lnTo>
                  <a:pt x="2461626" y="297635"/>
                </a:lnTo>
                <a:lnTo>
                  <a:pt x="2459105" y="295553"/>
                </a:lnTo>
                <a:lnTo>
                  <a:pt x="2457352" y="297635"/>
                </a:lnTo>
                <a:lnTo>
                  <a:pt x="2458776" y="301142"/>
                </a:lnTo>
                <a:lnTo>
                  <a:pt x="2458776" y="301142"/>
                </a:lnTo>
                <a:close/>
                <a:moveTo>
                  <a:pt x="2440585" y="297416"/>
                </a:moveTo>
                <a:lnTo>
                  <a:pt x="2443544" y="296977"/>
                </a:lnTo>
                <a:lnTo>
                  <a:pt x="2445297" y="294238"/>
                </a:lnTo>
                <a:lnTo>
                  <a:pt x="2439380" y="292704"/>
                </a:lnTo>
                <a:lnTo>
                  <a:pt x="2438284" y="295005"/>
                </a:lnTo>
                <a:lnTo>
                  <a:pt x="2440585" y="297416"/>
                </a:lnTo>
                <a:lnTo>
                  <a:pt x="2440585" y="297416"/>
                </a:lnTo>
                <a:close/>
                <a:moveTo>
                  <a:pt x="2422394" y="303881"/>
                </a:moveTo>
                <a:lnTo>
                  <a:pt x="2424366" y="303662"/>
                </a:lnTo>
                <a:lnTo>
                  <a:pt x="2426120" y="302128"/>
                </a:lnTo>
                <a:lnTo>
                  <a:pt x="2425133" y="297964"/>
                </a:lnTo>
                <a:lnTo>
                  <a:pt x="2421517" y="296868"/>
                </a:lnTo>
                <a:lnTo>
                  <a:pt x="2419435" y="300046"/>
                </a:lnTo>
                <a:lnTo>
                  <a:pt x="2422394" y="303772"/>
                </a:lnTo>
                <a:lnTo>
                  <a:pt x="2422394" y="303772"/>
                </a:lnTo>
                <a:close/>
                <a:moveTo>
                  <a:pt x="2840135" y="814989"/>
                </a:moveTo>
                <a:lnTo>
                  <a:pt x="2838711" y="815756"/>
                </a:lnTo>
                <a:lnTo>
                  <a:pt x="2840354" y="820578"/>
                </a:lnTo>
                <a:lnTo>
                  <a:pt x="2842436" y="817839"/>
                </a:lnTo>
                <a:lnTo>
                  <a:pt x="2842655" y="814989"/>
                </a:lnTo>
                <a:lnTo>
                  <a:pt x="2841231" y="813565"/>
                </a:lnTo>
                <a:lnTo>
                  <a:pt x="2840244" y="814880"/>
                </a:lnTo>
                <a:lnTo>
                  <a:pt x="2840244" y="814880"/>
                </a:lnTo>
                <a:close/>
                <a:moveTo>
                  <a:pt x="2833669" y="805565"/>
                </a:moveTo>
                <a:lnTo>
                  <a:pt x="2838711" y="810387"/>
                </a:lnTo>
                <a:lnTo>
                  <a:pt x="2840902" y="809729"/>
                </a:lnTo>
                <a:lnTo>
                  <a:pt x="2841121" y="807538"/>
                </a:lnTo>
                <a:lnTo>
                  <a:pt x="2837834" y="803045"/>
                </a:lnTo>
                <a:lnTo>
                  <a:pt x="2834655" y="803264"/>
                </a:lnTo>
                <a:lnTo>
                  <a:pt x="2833669" y="805565"/>
                </a:lnTo>
                <a:lnTo>
                  <a:pt x="2833669" y="805565"/>
                </a:lnTo>
                <a:close/>
                <a:moveTo>
                  <a:pt x="451165" y="513190"/>
                </a:moveTo>
                <a:lnTo>
                  <a:pt x="453028" y="512642"/>
                </a:lnTo>
                <a:lnTo>
                  <a:pt x="454343" y="510231"/>
                </a:lnTo>
                <a:lnTo>
                  <a:pt x="460808" y="505738"/>
                </a:lnTo>
                <a:lnTo>
                  <a:pt x="461685" y="502451"/>
                </a:lnTo>
                <a:lnTo>
                  <a:pt x="460151" y="502232"/>
                </a:lnTo>
                <a:lnTo>
                  <a:pt x="454891" y="505958"/>
                </a:lnTo>
                <a:lnTo>
                  <a:pt x="451822" y="506944"/>
                </a:lnTo>
                <a:lnTo>
                  <a:pt x="449192" y="510122"/>
                </a:lnTo>
                <a:lnTo>
                  <a:pt x="451055" y="513081"/>
                </a:lnTo>
                <a:lnTo>
                  <a:pt x="451055" y="513081"/>
                </a:lnTo>
                <a:close/>
                <a:moveTo>
                  <a:pt x="421796" y="667706"/>
                </a:moveTo>
                <a:lnTo>
                  <a:pt x="428919" y="667925"/>
                </a:lnTo>
                <a:lnTo>
                  <a:pt x="435823" y="664419"/>
                </a:lnTo>
                <a:lnTo>
                  <a:pt x="441521" y="661789"/>
                </a:lnTo>
                <a:lnTo>
                  <a:pt x="446014" y="662884"/>
                </a:lnTo>
                <a:lnTo>
                  <a:pt x="448315" y="665624"/>
                </a:lnTo>
                <a:lnTo>
                  <a:pt x="453685" y="666829"/>
                </a:lnTo>
                <a:lnTo>
                  <a:pt x="457302" y="664747"/>
                </a:lnTo>
                <a:lnTo>
                  <a:pt x="455219" y="662117"/>
                </a:lnTo>
                <a:lnTo>
                  <a:pt x="455548" y="658611"/>
                </a:lnTo>
                <a:lnTo>
                  <a:pt x="457630" y="659268"/>
                </a:lnTo>
                <a:lnTo>
                  <a:pt x="459932" y="663980"/>
                </a:lnTo>
                <a:lnTo>
                  <a:pt x="463877" y="666062"/>
                </a:lnTo>
                <a:lnTo>
                  <a:pt x="470781" y="666062"/>
                </a:lnTo>
                <a:lnTo>
                  <a:pt x="471986" y="663432"/>
                </a:lnTo>
                <a:lnTo>
                  <a:pt x="475603" y="662556"/>
                </a:lnTo>
                <a:lnTo>
                  <a:pt x="478013" y="656638"/>
                </a:lnTo>
                <a:lnTo>
                  <a:pt x="477684" y="651487"/>
                </a:lnTo>
                <a:lnTo>
                  <a:pt x="480862" y="646227"/>
                </a:lnTo>
                <a:lnTo>
                  <a:pt x="481520" y="641844"/>
                </a:lnTo>
                <a:lnTo>
                  <a:pt x="478233" y="638885"/>
                </a:lnTo>
                <a:lnTo>
                  <a:pt x="475603" y="632967"/>
                </a:lnTo>
                <a:lnTo>
                  <a:pt x="471110" y="631872"/>
                </a:lnTo>
                <a:lnTo>
                  <a:pt x="467822" y="631872"/>
                </a:lnTo>
                <a:lnTo>
                  <a:pt x="466068" y="629570"/>
                </a:lnTo>
                <a:lnTo>
                  <a:pt x="468808" y="628146"/>
                </a:lnTo>
                <a:lnTo>
                  <a:pt x="472644" y="629132"/>
                </a:lnTo>
                <a:lnTo>
                  <a:pt x="475712" y="628146"/>
                </a:lnTo>
                <a:lnTo>
                  <a:pt x="478342" y="631981"/>
                </a:lnTo>
                <a:lnTo>
                  <a:pt x="478342" y="634940"/>
                </a:lnTo>
                <a:lnTo>
                  <a:pt x="480753" y="636365"/>
                </a:lnTo>
                <a:lnTo>
                  <a:pt x="483054" y="633296"/>
                </a:lnTo>
                <a:lnTo>
                  <a:pt x="481191" y="626173"/>
                </a:lnTo>
                <a:lnTo>
                  <a:pt x="476150" y="619379"/>
                </a:lnTo>
                <a:lnTo>
                  <a:pt x="471438" y="612804"/>
                </a:lnTo>
                <a:lnTo>
                  <a:pt x="472863" y="610174"/>
                </a:lnTo>
                <a:lnTo>
                  <a:pt x="476150" y="614009"/>
                </a:lnTo>
                <a:lnTo>
                  <a:pt x="476808" y="617516"/>
                </a:lnTo>
                <a:lnTo>
                  <a:pt x="481301" y="619598"/>
                </a:lnTo>
                <a:lnTo>
                  <a:pt x="485465" y="620803"/>
                </a:lnTo>
                <a:lnTo>
                  <a:pt x="486670" y="618064"/>
                </a:lnTo>
                <a:lnTo>
                  <a:pt x="486123" y="614886"/>
                </a:lnTo>
                <a:lnTo>
                  <a:pt x="484260" y="613023"/>
                </a:lnTo>
                <a:lnTo>
                  <a:pt x="484588" y="610064"/>
                </a:lnTo>
                <a:lnTo>
                  <a:pt x="487328" y="605242"/>
                </a:lnTo>
                <a:lnTo>
                  <a:pt x="486780" y="600749"/>
                </a:lnTo>
                <a:lnTo>
                  <a:pt x="483164" y="596256"/>
                </a:lnTo>
                <a:lnTo>
                  <a:pt x="478123" y="590010"/>
                </a:lnTo>
                <a:lnTo>
                  <a:pt x="481630" y="589462"/>
                </a:lnTo>
                <a:lnTo>
                  <a:pt x="485465" y="592969"/>
                </a:lnTo>
                <a:lnTo>
                  <a:pt x="488753" y="592092"/>
                </a:lnTo>
                <a:lnTo>
                  <a:pt x="490616" y="586941"/>
                </a:lnTo>
                <a:lnTo>
                  <a:pt x="489410" y="585517"/>
                </a:lnTo>
                <a:lnTo>
                  <a:pt x="486232" y="585298"/>
                </a:lnTo>
                <a:lnTo>
                  <a:pt x="486561" y="579270"/>
                </a:lnTo>
                <a:lnTo>
                  <a:pt x="489520" y="578394"/>
                </a:lnTo>
                <a:lnTo>
                  <a:pt x="493684" y="581353"/>
                </a:lnTo>
                <a:lnTo>
                  <a:pt x="499930" y="583763"/>
                </a:lnTo>
                <a:lnTo>
                  <a:pt x="501793" y="581024"/>
                </a:lnTo>
                <a:lnTo>
                  <a:pt x="498287" y="578722"/>
                </a:lnTo>
                <a:lnTo>
                  <a:pt x="497739" y="576092"/>
                </a:lnTo>
                <a:lnTo>
                  <a:pt x="501574" y="576312"/>
                </a:lnTo>
                <a:lnTo>
                  <a:pt x="504314" y="577736"/>
                </a:lnTo>
                <a:lnTo>
                  <a:pt x="507820" y="574558"/>
                </a:lnTo>
                <a:lnTo>
                  <a:pt x="508149" y="569736"/>
                </a:lnTo>
                <a:lnTo>
                  <a:pt x="506615" y="567983"/>
                </a:lnTo>
                <a:lnTo>
                  <a:pt x="507492" y="566120"/>
                </a:lnTo>
                <a:lnTo>
                  <a:pt x="513738" y="563161"/>
                </a:lnTo>
                <a:lnTo>
                  <a:pt x="514944" y="559655"/>
                </a:lnTo>
                <a:lnTo>
                  <a:pt x="510999" y="557025"/>
                </a:lnTo>
                <a:lnTo>
                  <a:pt x="509136" y="553518"/>
                </a:lnTo>
                <a:lnTo>
                  <a:pt x="511547" y="549354"/>
                </a:lnTo>
                <a:lnTo>
                  <a:pt x="513738" y="553518"/>
                </a:lnTo>
                <a:lnTo>
                  <a:pt x="516697" y="551107"/>
                </a:lnTo>
                <a:lnTo>
                  <a:pt x="523491" y="542450"/>
                </a:lnTo>
                <a:lnTo>
                  <a:pt x="525245" y="537080"/>
                </a:lnTo>
                <a:lnTo>
                  <a:pt x="527985" y="534450"/>
                </a:lnTo>
                <a:lnTo>
                  <a:pt x="528642" y="528532"/>
                </a:lnTo>
                <a:lnTo>
                  <a:pt x="535546" y="524258"/>
                </a:lnTo>
                <a:lnTo>
                  <a:pt x="539381" y="517464"/>
                </a:lnTo>
                <a:lnTo>
                  <a:pt x="542121" y="508807"/>
                </a:lnTo>
                <a:lnTo>
                  <a:pt x="545956" y="508478"/>
                </a:lnTo>
                <a:lnTo>
                  <a:pt x="554833" y="501903"/>
                </a:lnTo>
                <a:lnTo>
                  <a:pt x="564586" y="490835"/>
                </a:lnTo>
                <a:lnTo>
                  <a:pt x="572367" y="484588"/>
                </a:lnTo>
                <a:lnTo>
                  <a:pt x="575106" y="484040"/>
                </a:lnTo>
                <a:lnTo>
                  <a:pt x="581572" y="478451"/>
                </a:lnTo>
                <a:lnTo>
                  <a:pt x="589243" y="476150"/>
                </a:lnTo>
                <a:lnTo>
                  <a:pt x="593736" y="472534"/>
                </a:lnTo>
                <a:lnTo>
                  <a:pt x="600530" y="464205"/>
                </a:lnTo>
                <a:lnTo>
                  <a:pt x="604366" y="461794"/>
                </a:lnTo>
                <a:lnTo>
                  <a:pt x="606996" y="462342"/>
                </a:lnTo>
                <a:lnTo>
                  <a:pt x="610612" y="460808"/>
                </a:lnTo>
                <a:lnTo>
                  <a:pt x="610941" y="457630"/>
                </a:lnTo>
                <a:lnTo>
                  <a:pt x="609516" y="455329"/>
                </a:lnTo>
                <a:lnTo>
                  <a:pt x="611818" y="450836"/>
                </a:lnTo>
                <a:lnTo>
                  <a:pt x="611160" y="446891"/>
                </a:lnTo>
                <a:lnTo>
                  <a:pt x="611160" y="440316"/>
                </a:lnTo>
                <a:lnTo>
                  <a:pt x="609626" y="439110"/>
                </a:lnTo>
                <a:lnTo>
                  <a:pt x="606448" y="438562"/>
                </a:lnTo>
                <a:lnTo>
                  <a:pt x="605900" y="432535"/>
                </a:lnTo>
                <a:lnTo>
                  <a:pt x="608311" y="426617"/>
                </a:lnTo>
                <a:lnTo>
                  <a:pt x="606886" y="424535"/>
                </a:lnTo>
                <a:lnTo>
                  <a:pt x="602064" y="423878"/>
                </a:lnTo>
                <a:lnTo>
                  <a:pt x="599653" y="421248"/>
                </a:lnTo>
                <a:lnTo>
                  <a:pt x="595160" y="420590"/>
                </a:lnTo>
                <a:lnTo>
                  <a:pt x="592530" y="417083"/>
                </a:lnTo>
                <a:lnTo>
                  <a:pt x="592311" y="413138"/>
                </a:lnTo>
                <a:lnTo>
                  <a:pt x="590448" y="410618"/>
                </a:lnTo>
                <a:lnTo>
                  <a:pt x="584969" y="414125"/>
                </a:lnTo>
                <a:lnTo>
                  <a:pt x="583983" y="416536"/>
                </a:lnTo>
                <a:lnTo>
                  <a:pt x="581024" y="415440"/>
                </a:lnTo>
                <a:lnTo>
                  <a:pt x="577298" y="413686"/>
                </a:lnTo>
                <a:lnTo>
                  <a:pt x="573353" y="414782"/>
                </a:lnTo>
                <a:lnTo>
                  <a:pt x="567435" y="418618"/>
                </a:lnTo>
                <a:lnTo>
                  <a:pt x="566120" y="422782"/>
                </a:lnTo>
                <a:lnTo>
                  <a:pt x="563271" y="425083"/>
                </a:lnTo>
                <a:lnTo>
                  <a:pt x="559764" y="425741"/>
                </a:lnTo>
                <a:lnTo>
                  <a:pt x="557025" y="428700"/>
                </a:lnTo>
                <a:lnTo>
                  <a:pt x="556477" y="432097"/>
                </a:lnTo>
                <a:lnTo>
                  <a:pt x="552860" y="436042"/>
                </a:lnTo>
                <a:lnTo>
                  <a:pt x="552422" y="438453"/>
                </a:lnTo>
                <a:lnTo>
                  <a:pt x="555271" y="443274"/>
                </a:lnTo>
                <a:lnTo>
                  <a:pt x="555490" y="446452"/>
                </a:lnTo>
                <a:lnTo>
                  <a:pt x="551436" y="446452"/>
                </a:lnTo>
                <a:lnTo>
                  <a:pt x="549354" y="448863"/>
                </a:lnTo>
                <a:lnTo>
                  <a:pt x="549354" y="452370"/>
                </a:lnTo>
                <a:lnTo>
                  <a:pt x="547052" y="454014"/>
                </a:lnTo>
                <a:lnTo>
                  <a:pt x="544313" y="457630"/>
                </a:lnTo>
                <a:lnTo>
                  <a:pt x="535984" y="463109"/>
                </a:lnTo>
                <a:lnTo>
                  <a:pt x="533025" y="465520"/>
                </a:lnTo>
                <a:lnTo>
                  <a:pt x="531162" y="464644"/>
                </a:lnTo>
                <a:lnTo>
                  <a:pt x="527108" y="464644"/>
                </a:lnTo>
                <a:cubicBezTo>
                  <a:pt x="527108" y="464644"/>
                  <a:pt x="523491" y="467274"/>
                  <a:pt x="523491" y="467274"/>
                </a:cubicBezTo>
                <a:lnTo>
                  <a:pt x="519546" y="473301"/>
                </a:lnTo>
                <a:lnTo>
                  <a:pt x="515930" y="475602"/>
                </a:lnTo>
                <a:lnTo>
                  <a:pt x="514067" y="474287"/>
                </a:lnTo>
                <a:lnTo>
                  <a:pt x="512533" y="470781"/>
                </a:lnTo>
                <a:lnTo>
                  <a:pt x="510670" y="470781"/>
                </a:lnTo>
                <a:lnTo>
                  <a:pt x="510012" y="473958"/>
                </a:lnTo>
                <a:lnTo>
                  <a:pt x="510670" y="479219"/>
                </a:lnTo>
                <a:lnTo>
                  <a:pt x="509136" y="480862"/>
                </a:lnTo>
                <a:lnTo>
                  <a:pt x="507711" y="476698"/>
                </a:lnTo>
                <a:lnTo>
                  <a:pt x="505410" y="472643"/>
                </a:lnTo>
                <a:lnTo>
                  <a:pt x="498068" y="473411"/>
                </a:lnTo>
                <a:lnTo>
                  <a:pt x="488972" y="475821"/>
                </a:lnTo>
                <a:lnTo>
                  <a:pt x="487109" y="477575"/>
                </a:lnTo>
                <a:lnTo>
                  <a:pt x="483602" y="478232"/>
                </a:lnTo>
                <a:lnTo>
                  <a:pt x="482177" y="480753"/>
                </a:lnTo>
                <a:lnTo>
                  <a:pt x="484917" y="486890"/>
                </a:lnTo>
                <a:lnTo>
                  <a:pt x="486890" y="488862"/>
                </a:lnTo>
                <a:lnTo>
                  <a:pt x="486342" y="490944"/>
                </a:lnTo>
                <a:lnTo>
                  <a:pt x="484041" y="491821"/>
                </a:lnTo>
                <a:lnTo>
                  <a:pt x="481082" y="495985"/>
                </a:lnTo>
                <a:lnTo>
                  <a:pt x="479219" y="495328"/>
                </a:lnTo>
                <a:lnTo>
                  <a:pt x="479438" y="492588"/>
                </a:lnTo>
                <a:lnTo>
                  <a:pt x="481191" y="490725"/>
                </a:lnTo>
                <a:lnTo>
                  <a:pt x="481191" y="487328"/>
                </a:lnTo>
                <a:lnTo>
                  <a:pt x="478123" y="487328"/>
                </a:lnTo>
                <a:lnTo>
                  <a:pt x="474178" y="492698"/>
                </a:lnTo>
                <a:lnTo>
                  <a:pt x="470671" y="495218"/>
                </a:lnTo>
                <a:lnTo>
                  <a:pt x="470890" y="498615"/>
                </a:lnTo>
                <a:lnTo>
                  <a:pt x="473959" y="500150"/>
                </a:lnTo>
                <a:lnTo>
                  <a:pt x="471548" y="502012"/>
                </a:lnTo>
                <a:lnTo>
                  <a:pt x="469685" y="505848"/>
                </a:lnTo>
                <a:lnTo>
                  <a:pt x="464425" y="505848"/>
                </a:lnTo>
                <a:cubicBezTo>
                  <a:pt x="464425" y="505848"/>
                  <a:pt x="461466" y="508368"/>
                  <a:pt x="461466" y="508368"/>
                </a:cubicBezTo>
                <a:lnTo>
                  <a:pt x="460808" y="511218"/>
                </a:lnTo>
                <a:lnTo>
                  <a:pt x="456425" y="512752"/>
                </a:lnTo>
                <a:lnTo>
                  <a:pt x="453685" y="515491"/>
                </a:lnTo>
                <a:lnTo>
                  <a:pt x="452699" y="522176"/>
                </a:lnTo>
                <a:lnTo>
                  <a:pt x="454014" y="523710"/>
                </a:lnTo>
                <a:lnTo>
                  <a:pt x="456863" y="524258"/>
                </a:lnTo>
                <a:lnTo>
                  <a:pt x="453356" y="527656"/>
                </a:lnTo>
                <a:lnTo>
                  <a:pt x="446233" y="527656"/>
                </a:lnTo>
                <a:cubicBezTo>
                  <a:pt x="446233" y="527656"/>
                  <a:pt x="443603" y="529847"/>
                  <a:pt x="443603" y="529847"/>
                </a:cubicBezTo>
                <a:lnTo>
                  <a:pt x="442617" y="536094"/>
                </a:lnTo>
                <a:lnTo>
                  <a:pt x="443275" y="539710"/>
                </a:lnTo>
                <a:lnTo>
                  <a:pt x="445576" y="539710"/>
                </a:lnTo>
                <a:cubicBezTo>
                  <a:pt x="445576" y="539710"/>
                  <a:pt x="449083" y="539162"/>
                  <a:pt x="449083" y="539162"/>
                </a:cubicBezTo>
                <a:lnTo>
                  <a:pt x="450507" y="541135"/>
                </a:lnTo>
                <a:lnTo>
                  <a:pt x="449740" y="543545"/>
                </a:lnTo>
                <a:lnTo>
                  <a:pt x="450288" y="547600"/>
                </a:lnTo>
                <a:lnTo>
                  <a:pt x="447110" y="550230"/>
                </a:lnTo>
                <a:lnTo>
                  <a:pt x="444151" y="549244"/>
                </a:lnTo>
                <a:lnTo>
                  <a:pt x="438453" y="547929"/>
                </a:lnTo>
                <a:lnTo>
                  <a:pt x="433302" y="550669"/>
                </a:lnTo>
                <a:lnTo>
                  <a:pt x="431987" y="553956"/>
                </a:lnTo>
                <a:lnTo>
                  <a:pt x="431987" y="557353"/>
                </a:lnTo>
                <a:cubicBezTo>
                  <a:pt x="431987" y="557353"/>
                  <a:pt x="430015" y="561408"/>
                  <a:pt x="430015" y="561408"/>
                </a:cubicBezTo>
                <a:lnTo>
                  <a:pt x="425631" y="565024"/>
                </a:lnTo>
                <a:lnTo>
                  <a:pt x="422234" y="563161"/>
                </a:lnTo>
                <a:lnTo>
                  <a:pt x="419714" y="559983"/>
                </a:lnTo>
                <a:lnTo>
                  <a:pt x="418508" y="556696"/>
                </a:lnTo>
                <a:lnTo>
                  <a:pt x="416645" y="557682"/>
                </a:lnTo>
                <a:lnTo>
                  <a:pt x="415330" y="563819"/>
                </a:lnTo>
                <a:lnTo>
                  <a:pt x="416317" y="569079"/>
                </a:lnTo>
                <a:lnTo>
                  <a:pt x="420590" y="572586"/>
                </a:lnTo>
                <a:lnTo>
                  <a:pt x="423659" y="571599"/>
                </a:lnTo>
                <a:lnTo>
                  <a:pt x="425193" y="572257"/>
                </a:lnTo>
                <a:lnTo>
                  <a:pt x="425412" y="575435"/>
                </a:lnTo>
                <a:lnTo>
                  <a:pt x="423220" y="580476"/>
                </a:lnTo>
                <a:lnTo>
                  <a:pt x="423878" y="582777"/>
                </a:lnTo>
                <a:lnTo>
                  <a:pt x="426837" y="584311"/>
                </a:lnTo>
                <a:lnTo>
                  <a:pt x="429248" y="581462"/>
                </a:lnTo>
                <a:lnTo>
                  <a:pt x="431330" y="581462"/>
                </a:lnTo>
                <a:cubicBezTo>
                  <a:pt x="431330" y="581462"/>
                  <a:pt x="433193" y="582887"/>
                  <a:pt x="433193" y="582887"/>
                </a:cubicBezTo>
                <a:lnTo>
                  <a:pt x="438014" y="582887"/>
                </a:lnTo>
                <a:cubicBezTo>
                  <a:pt x="438014" y="582887"/>
                  <a:pt x="441083" y="580914"/>
                  <a:pt x="441083" y="580914"/>
                </a:cubicBezTo>
                <a:lnTo>
                  <a:pt x="442507" y="582120"/>
                </a:lnTo>
                <a:lnTo>
                  <a:pt x="440864" y="585407"/>
                </a:lnTo>
                <a:lnTo>
                  <a:pt x="437138" y="586284"/>
                </a:lnTo>
                <a:lnTo>
                  <a:pt x="431439" y="586284"/>
                </a:lnTo>
                <a:cubicBezTo>
                  <a:pt x="431439" y="586284"/>
                  <a:pt x="429248" y="589024"/>
                  <a:pt x="429248" y="589024"/>
                </a:cubicBezTo>
                <a:lnTo>
                  <a:pt x="426508" y="587928"/>
                </a:lnTo>
                <a:lnTo>
                  <a:pt x="424755" y="590996"/>
                </a:lnTo>
                <a:lnTo>
                  <a:pt x="426289" y="596037"/>
                </a:lnTo>
                <a:lnTo>
                  <a:pt x="430015" y="598119"/>
                </a:lnTo>
                <a:lnTo>
                  <a:pt x="433193" y="598777"/>
                </a:lnTo>
                <a:lnTo>
                  <a:pt x="436371" y="597462"/>
                </a:lnTo>
                <a:lnTo>
                  <a:pt x="437905" y="598886"/>
                </a:lnTo>
                <a:lnTo>
                  <a:pt x="436809" y="600749"/>
                </a:lnTo>
                <a:lnTo>
                  <a:pt x="431549" y="603051"/>
                </a:lnTo>
                <a:lnTo>
                  <a:pt x="425851" y="602831"/>
                </a:lnTo>
                <a:lnTo>
                  <a:pt x="423111" y="604804"/>
                </a:lnTo>
                <a:lnTo>
                  <a:pt x="422672" y="607434"/>
                </a:lnTo>
                <a:lnTo>
                  <a:pt x="424974" y="609078"/>
                </a:lnTo>
                <a:lnTo>
                  <a:pt x="429138" y="608420"/>
                </a:lnTo>
                <a:lnTo>
                  <a:pt x="433960" y="608859"/>
                </a:lnTo>
                <a:lnTo>
                  <a:pt x="433960" y="610502"/>
                </a:lnTo>
                <a:lnTo>
                  <a:pt x="431001" y="611598"/>
                </a:lnTo>
                <a:lnTo>
                  <a:pt x="426179" y="612365"/>
                </a:lnTo>
                <a:lnTo>
                  <a:pt x="426398" y="614886"/>
                </a:lnTo>
                <a:lnTo>
                  <a:pt x="427933" y="615872"/>
                </a:lnTo>
                <a:lnTo>
                  <a:pt x="433850" y="616639"/>
                </a:lnTo>
                <a:lnTo>
                  <a:pt x="440535" y="620913"/>
                </a:lnTo>
                <a:lnTo>
                  <a:pt x="444371" y="622338"/>
                </a:lnTo>
                <a:lnTo>
                  <a:pt x="444371" y="623762"/>
                </a:lnTo>
                <a:lnTo>
                  <a:pt x="444809" y="626831"/>
                </a:lnTo>
                <a:lnTo>
                  <a:pt x="441631" y="623214"/>
                </a:lnTo>
                <a:lnTo>
                  <a:pt x="436809" y="621132"/>
                </a:lnTo>
                <a:lnTo>
                  <a:pt x="432535" y="620913"/>
                </a:lnTo>
                <a:lnTo>
                  <a:pt x="428590" y="618502"/>
                </a:lnTo>
                <a:lnTo>
                  <a:pt x="424426" y="618502"/>
                </a:lnTo>
                <a:cubicBezTo>
                  <a:pt x="424426" y="618502"/>
                  <a:pt x="421686" y="621132"/>
                  <a:pt x="421686" y="621132"/>
                </a:cubicBezTo>
                <a:lnTo>
                  <a:pt x="420919" y="624310"/>
                </a:lnTo>
                <a:lnTo>
                  <a:pt x="419056" y="626064"/>
                </a:lnTo>
                <a:lnTo>
                  <a:pt x="419275" y="628694"/>
                </a:lnTo>
                <a:lnTo>
                  <a:pt x="421029" y="630776"/>
                </a:lnTo>
                <a:lnTo>
                  <a:pt x="420371" y="632967"/>
                </a:lnTo>
                <a:lnTo>
                  <a:pt x="418070" y="633844"/>
                </a:lnTo>
                <a:lnTo>
                  <a:pt x="415878" y="633406"/>
                </a:lnTo>
                <a:lnTo>
                  <a:pt x="413139" y="636913"/>
                </a:lnTo>
                <a:lnTo>
                  <a:pt x="411714" y="640748"/>
                </a:lnTo>
                <a:lnTo>
                  <a:pt x="412481" y="642501"/>
                </a:lnTo>
                <a:lnTo>
                  <a:pt x="411056" y="644474"/>
                </a:lnTo>
                <a:lnTo>
                  <a:pt x="407111" y="645570"/>
                </a:lnTo>
                <a:lnTo>
                  <a:pt x="406892" y="647104"/>
                </a:lnTo>
                <a:lnTo>
                  <a:pt x="412152" y="652364"/>
                </a:lnTo>
                <a:lnTo>
                  <a:pt x="416536" y="654665"/>
                </a:lnTo>
                <a:lnTo>
                  <a:pt x="418508" y="653350"/>
                </a:lnTo>
                <a:lnTo>
                  <a:pt x="419714" y="650611"/>
                </a:lnTo>
                <a:lnTo>
                  <a:pt x="423001" y="648748"/>
                </a:lnTo>
                <a:lnTo>
                  <a:pt x="429138" y="643816"/>
                </a:lnTo>
                <a:lnTo>
                  <a:pt x="433960" y="642063"/>
                </a:lnTo>
                <a:lnTo>
                  <a:pt x="438891" y="642611"/>
                </a:lnTo>
                <a:lnTo>
                  <a:pt x="441192" y="644693"/>
                </a:lnTo>
                <a:lnTo>
                  <a:pt x="440973" y="646994"/>
                </a:lnTo>
                <a:lnTo>
                  <a:pt x="438891" y="647214"/>
                </a:lnTo>
                <a:lnTo>
                  <a:pt x="435932" y="644803"/>
                </a:lnTo>
                <a:lnTo>
                  <a:pt x="433193" y="644803"/>
                </a:lnTo>
                <a:lnTo>
                  <a:pt x="431549" y="647542"/>
                </a:lnTo>
                <a:lnTo>
                  <a:pt x="425083" y="651378"/>
                </a:lnTo>
                <a:lnTo>
                  <a:pt x="422453" y="655323"/>
                </a:lnTo>
                <a:lnTo>
                  <a:pt x="421467" y="659487"/>
                </a:lnTo>
                <a:lnTo>
                  <a:pt x="422782" y="663542"/>
                </a:lnTo>
                <a:lnTo>
                  <a:pt x="421686" y="665405"/>
                </a:lnTo>
                <a:cubicBezTo>
                  <a:pt x="421686" y="665405"/>
                  <a:pt x="421467" y="667816"/>
                  <a:pt x="421357" y="667706"/>
                </a:cubicBezTo>
                <a:lnTo>
                  <a:pt x="421357" y="667706"/>
                </a:lnTo>
                <a:close/>
                <a:moveTo>
                  <a:pt x="443494" y="798004"/>
                </a:moveTo>
                <a:lnTo>
                  <a:pt x="445357" y="798880"/>
                </a:lnTo>
                <a:lnTo>
                  <a:pt x="445686" y="796141"/>
                </a:lnTo>
                <a:lnTo>
                  <a:pt x="443384" y="793182"/>
                </a:lnTo>
                <a:lnTo>
                  <a:pt x="445686" y="789346"/>
                </a:lnTo>
                <a:lnTo>
                  <a:pt x="444151" y="785730"/>
                </a:lnTo>
                <a:lnTo>
                  <a:pt x="438782" y="783977"/>
                </a:lnTo>
                <a:lnTo>
                  <a:pt x="437795" y="780799"/>
                </a:lnTo>
                <a:lnTo>
                  <a:pt x="434617" y="779045"/>
                </a:lnTo>
                <a:lnTo>
                  <a:pt x="429029" y="779593"/>
                </a:lnTo>
                <a:lnTo>
                  <a:pt x="425741" y="782881"/>
                </a:lnTo>
                <a:lnTo>
                  <a:pt x="426398" y="785511"/>
                </a:lnTo>
                <a:lnTo>
                  <a:pt x="429686" y="787264"/>
                </a:lnTo>
                <a:lnTo>
                  <a:pt x="432097" y="786388"/>
                </a:lnTo>
                <a:lnTo>
                  <a:pt x="435603" y="787812"/>
                </a:lnTo>
                <a:lnTo>
                  <a:pt x="435932" y="792196"/>
                </a:lnTo>
                <a:lnTo>
                  <a:pt x="439877" y="793072"/>
                </a:lnTo>
                <a:lnTo>
                  <a:pt x="443384" y="798113"/>
                </a:lnTo>
                <a:lnTo>
                  <a:pt x="443384" y="798113"/>
                </a:lnTo>
                <a:close/>
                <a:moveTo>
                  <a:pt x="529847" y="797456"/>
                </a:moveTo>
                <a:lnTo>
                  <a:pt x="524697" y="793620"/>
                </a:lnTo>
                <a:lnTo>
                  <a:pt x="521957" y="795045"/>
                </a:lnTo>
                <a:lnTo>
                  <a:pt x="518122" y="793949"/>
                </a:lnTo>
                <a:lnTo>
                  <a:pt x="514615" y="787703"/>
                </a:lnTo>
                <a:lnTo>
                  <a:pt x="509793" y="787703"/>
                </a:lnTo>
                <a:lnTo>
                  <a:pt x="501793" y="781456"/>
                </a:lnTo>
                <a:lnTo>
                  <a:pt x="499054" y="776634"/>
                </a:lnTo>
                <a:lnTo>
                  <a:pt x="493794" y="776634"/>
                </a:lnTo>
                <a:lnTo>
                  <a:pt x="487876" y="766224"/>
                </a:lnTo>
                <a:lnTo>
                  <a:pt x="479547" y="756142"/>
                </a:lnTo>
                <a:lnTo>
                  <a:pt x="476369" y="745731"/>
                </a:lnTo>
                <a:lnTo>
                  <a:pt x="471876" y="738060"/>
                </a:lnTo>
                <a:lnTo>
                  <a:pt x="471548" y="726225"/>
                </a:lnTo>
                <a:lnTo>
                  <a:pt x="468041" y="719321"/>
                </a:lnTo>
                <a:lnTo>
                  <a:pt x="465959" y="706171"/>
                </a:lnTo>
                <a:lnTo>
                  <a:pt x="464863" y="702993"/>
                </a:lnTo>
                <a:lnTo>
                  <a:pt x="467055" y="698938"/>
                </a:lnTo>
                <a:lnTo>
                  <a:pt x="466507" y="695979"/>
                </a:lnTo>
                <a:lnTo>
                  <a:pt x="462342" y="694993"/>
                </a:lnTo>
                <a:lnTo>
                  <a:pt x="458726" y="696746"/>
                </a:lnTo>
                <a:lnTo>
                  <a:pt x="455767" y="694445"/>
                </a:lnTo>
                <a:lnTo>
                  <a:pt x="456863" y="692911"/>
                </a:lnTo>
                <a:lnTo>
                  <a:pt x="463438" y="693459"/>
                </a:lnTo>
                <a:lnTo>
                  <a:pt x="468808" y="690171"/>
                </a:lnTo>
                <a:lnTo>
                  <a:pt x="469685" y="680966"/>
                </a:lnTo>
                <a:lnTo>
                  <a:pt x="468699" y="676802"/>
                </a:lnTo>
                <a:lnTo>
                  <a:pt x="464534" y="677678"/>
                </a:lnTo>
                <a:lnTo>
                  <a:pt x="460151" y="678884"/>
                </a:lnTo>
                <a:lnTo>
                  <a:pt x="461904" y="676802"/>
                </a:lnTo>
                <a:lnTo>
                  <a:pt x="468260" y="674391"/>
                </a:lnTo>
                <a:lnTo>
                  <a:pt x="469465" y="671651"/>
                </a:lnTo>
                <a:lnTo>
                  <a:pt x="467603" y="669569"/>
                </a:lnTo>
                <a:lnTo>
                  <a:pt x="458726" y="669569"/>
                </a:lnTo>
                <a:lnTo>
                  <a:pt x="447110" y="667816"/>
                </a:lnTo>
                <a:lnTo>
                  <a:pt x="442617" y="664857"/>
                </a:lnTo>
                <a:lnTo>
                  <a:pt x="438782" y="664857"/>
                </a:lnTo>
                <a:lnTo>
                  <a:pt x="430234" y="670446"/>
                </a:lnTo>
                <a:lnTo>
                  <a:pt x="422125" y="670446"/>
                </a:lnTo>
                <a:lnTo>
                  <a:pt x="419166" y="672857"/>
                </a:lnTo>
                <a:lnTo>
                  <a:pt x="412919" y="677350"/>
                </a:lnTo>
                <a:lnTo>
                  <a:pt x="412371" y="682719"/>
                </a:lnTo>
                <a:lnTo>
                  <a:pt x="410837" y="685897"/>
                </a:lnTo>
                <a:lnTo>
                  <a:pt x="412043" y="690610"/>
                </a:lnTo>
                <a:lnTo>
                  <a:pt x="416207" y="691158"/>
                </a:lnTo>
                <a:lnTo>
                  <a:pt x="417960" y="692911"/>
                </a:lnTo>
                <a:lnTo>
                  <a:pt x="416974" y="695541"/>
                </a:lnTo>
                <a:lnTo>
                  <a:pt x="412591" y="695322"/>
                </a:lnTo>
                <a:lnTo>
                  <a:pt x="407550" y="696856"/>
                </a:lnTo>
                <a:lnTo>
                  <a:pt x="403605" y="703760"/>
                </a:lnTo>
                <a:lnTo>
                  <a:pt x="403276" y="709130"/>
                </a:lnTo>
                <a:lnTo>
                  <a:pt x="405577" y="711760"/>
                </a:lnTo>
                <a:lnTo>
                  <a:pt x="409413" y="710554"/>
                </a:lnTo>
                <a:lnTo>
                  <a:pt x="415440" y="707267"/>
                </a:lnTo>
                <a:lnTo>
                  <a:pt x="416426" y="709349"/>
                </a:lnTo>
                <a:lnTo>
                  <a:pt x="412043" y="713184"/>
                </a:lnTo>
                <a:lnTo>
                  <a:pt x="411166" y="717129"/>
                </a:lnTo>
                <a:lnTo>
                  <a:pt x="413796" y="717129"/>
                </a:lnTo>
                <a:lnTo>
                  <a:pt x="416974" y="713294"/>
                </a:lnTo>
                <a:lnTo>
                  <a:pt x="420042" y="712417"/>
                </a:lnTo>
                <a:lnTo>
                  <a:pt x="421138" y="714499"/>
                </a:lnTo>
                <a:lnTo>
                  <a:pt x="417303" y="718006"/>
                </a:lnTo>
                <a:lnTo>
                  <a:pt x="416426" y="721513"/>
                </a:lnTo>
                <a:lnTo>
                  <a:pt x="419933" y="725348"/>
                </a:lnTo>
                <a:lnTo>
                  <a:pt x="424755" y="725348"/>
                </a:lnTo>
                <a:lnTo>
                  <a:pt x="422015" y="726882"/>
                </a:lnTo>
                <a:lnTo>
                  <a:pt x="418728" y="727102"/>
                </a:lnTo>
                <a:lnTo>
                  <a:pt x="415659" y="730060"/>
                </a:lnTo>
                <a:lnTo>
                  <a:pt x="415659" y="733348"/>
                </a:lnTo>
                <a:cubicBezTo>
                  <a:pt x="415659" y="733348"/>
                  <a:pt x="418399" y="738170"/>
                  <a:pt x="418399" y="738170"/>
                </a:cubicBezTo>
                <a:lnTo>
                  <a:pt x="416317" y="739923"/>
                </a:lnTo>
                <a:lnTo>
                  <a:pt x="413906" y="738718"/>
                </a:lnTo>
                <a:lnTo>
                  <a:pt x="409522" y="739923"/>
                </a:lnTo>
                <a:lnTo>
                  <a:pt x="406016" y="738060"/>
                </a:lnTo>
                <a:lnTo>
                  <a:pt x="402837" y="738389"/>
                </a:lnTo>
                <a:lnTo>
                  <a:pt x="398673" y="743649"/>
                </a:lnTo>
                <a:lnTo>
                  <a:pt x="398893" y="748471"/>
                </a:lnTo>
                <a:lnTo>
                  <a:pt x="400317" y="754498"/>
                </a:lnTo>
                <a:lnTo>
                  <a:pt x="399331" y="759868"/>
                </a:lnTo>
                <a:lnTo>
                  <a:pt x="400536" y="764251"/>
                </a:lnTo>
                <a:lnTo>
                  <a:pt x="407002" y="769621"/>
                </a:lnTo>
                <a:lnTo>
                  <a:pt x="407221" y="772580"/>
                </a:lnTo>
                <a:lnTo>
                  <a:pt x="413686" y="777621"/>
                </a:lnTo>
                <a:lnTo>
                  <a:pt x="418070" y="779374"/>
                </a:lnTo>
                <a:lnTo>
                  <a:pt x="420481" y="777949"/>
                </a:lnTo>
                <a:lnTo>
                  <a:pt x="424316" y="776854"/>
                </a:lnTo>
                <a:lnTo>
                  <a:pt x="428261" y="770826"/>
                </a:lnTo>
                <a:lnTo>
                  <a:pt x="426727" y="764361"/>
                </a:lnTo>
                <a:lnTo>
                  <a:pt x="427713" y="759649"/>
                </a:lnTo>
                <a:lnTo>
                  <a:pt x="430672" y="755265"/>
                </a:lnTo>
                <a:lnTo>
                  <a:pt x="428480" y="760854"/>
                </a:lnTo>
                <a:lnTo>
                  <a:pt x="428261" y="764361"/>
                </a:lnTo>
                <a:lnTo>
                  <a:pt x="430344" y="767648"/>
                </a:lnTo>
                <a:lnTo>
                  <a:pt x="432097" y="773895"/>
                </a:lnTo>
                <a:lnTo>
                  <a:pt x="435056" y="774771"/>
                </a:lnTo>
                <a:lnTo>
                  <a:pt x="438234" y="772470"/>
                </a:lnTo>
                <a:lnTo>
                  <a:pt x="438234" y="769183"/>
                </a:lnTo>
                <a:lnTo>
                  <a:pt x="440864" y="764361"/>
                </a:lnTo>
                <a:lnTo>
                  <a:pt x="442069" y="766772"/>
                </a:lnTo>
                <a:lnTo>
                  <a:pt x="441412" y="768854"/>
                </a:lnTo>
                <a:lnTo>
                  <a:pt x="441631" y="773237"/>
                </a:lnTo>
                <a:lnTo>
                  <a:pt x="446343" y="780579"/>
                </a:lnTo>
                <a:lnTo>
                  <a:pt x="451932" y="783867"/>
                </a:lnTo>
                <a:lnTo>
                  <a:pt x="455767" y="783648"/>
                </a:lnTo>
                <a:lnTo>
                  <a:pt x="459055" y="781347"/>
                </a:lnTo>
                <a:lnTo>
                  <a:pt x="461356" y="782552"/>
                </a:lnTo>
                <a:lnTo>
                  <a:pt x="460151" y="784415"/>
                </a:lnTo>
                <a:lnTo>
                  <a:pt x="457521" y="784415"/>
                </a:lnTo>
                <a:lnTo>
                  <a:pt x="455987" y="787374"/>
                </a:lnTo>
                <a:lnTo>
                  <a:pt x="452699" y="789456"/>
                </a:lnTo>
                <a:lnTo>
                  <a:pt x="451822" y="792196"/>
                </a:lnTo>
                <a:lnTo>
                  <a:pt x="456206" y="796031"/>
                </a:lnTo>
                <a:lnTo>
                  <a:pt x="456534" y="799538"/>
                </a:lnTo>
                <a:lnTo>
                  <a:pt x="453795" y="799757"/>
                </a:lnTo>
                <a:lnTo>
                  <a:pt x="451055" y="798880"/>
                </a:lnTo>
                <a:lnTo>
                  <a:pt x="451275" y="801839"/>
                </a:lnTo>
                <a:lnTo>
                  <a:pt x="453904" y="804469"/>
                </a:lnTo>
                <a:lnTo>
                  <a:pt x="461027" y="805127"/>
                </a:lnTo>
                <a:lnTo>
                  <a:pt x="465849" y="807428"/>
                </a:lnTo>
                <a:lnTo>
                  <a:pt x="470671" y="806223"/>
                </a:lnTo>
                <a:lnTo>
                  <a:pt x="476698" y="808633"/>
                </a:lnTo>
                <a:lnTo>
                  <a:pt x="476369" y="804250"/>
                </a:lnTo>
                <a:lnTo>
                  <a:pt x="479109" y="805127"/>
                </a:lnTo>
                <a:lnTo>
                  <a:pt x="480643" y="808086"/>
                </a:lnTo>
                <a:lnTo>
                  <a:pt x="482506" y="814661"/>
                </a:lnTo>
                <a:lnTo>
                  <a:pt x="486232" y="817729"/>
                </a:lnTo>
                <a:lnTo>
                  <a:pt x="489410" y="817510"/>
                </a:lnTo>
                <a:lnTo>
                  <a:pt x="492698" y="813565"/>
                </a:lnTo>
                <a:lnTo>
                  <a:pt x="491602" y="808633"/>
                </a:lnTo>
                <a:lnTo>
                  <a:pt x="485356" y="805894"/>
                </a:lnTo>
                <a:lnTo>
                  <a:pt x="483164" y="804469"/>
                </a:lnTo>
                <a:lnTo>
                  <a:pt x="485246" y="803264"/>
                </a:lnTo>
                <a:lnTo>
                  <a:pt x="488753" y="804031"/>
                </a:lnTo>
                <a:lnTo>
                  <a:pt x="493465" y="806880"/>
                </a:lnTo>
                <a:lnTo>
                  <a:pt x="495547" y="810387"/>
                </a:lnTo>
                <a:lnTo>
                  <a:pt x="497739" y="815209"/>
                </a:lnTo>
                <a:lnTo>
                  <a:pt x="499492" y="814989"/>
                </a:lnTo>
                <a:lnTo>
                  <a:pt x="500588" y="810935"/>
                </a:lnTo>
                <a:lnTo>
                  <a:pt x="502451" y="810168"/>
                </a:lnTo>
                <a:lnTo>
                  <a:pt x="505191" y="814003"/>
                </a:lnTo>
                <a:lnTo>
                  <a:pt x="510451" y="816633"/>
                </a:lnTo>
                <a:lnTo>
                  <a:pt x="513848" y="816304"/>
                </a:lnTo>
                <a:lnTo>
                  <a:pt x="513848" y="813455"/>
                </a:lnTo>
                <a:lnTo>
                  <a:pt x="509793" y="810168"/>
                </a:lnTo>
                <a:lnTo>
                  <a:pt x="509793" y="808195"/>
                </a:lnTo>
                <a:lnTo>
                  <a:pt x="511766" y="807318"/>
                </a:lnTo>
                <a:lnTo>
                  <a:pt x="516588" y="809948"/>
                </a:lnTo>
                <a:lnTo>
                  <a:pt x="518450" y="812250"/>
                </a:lnTo>
                <a:lnTo>
                  <a:pt x="519875" y="812250"/>
                </a:lnTo>
                <a:cubicBezTo>
                  <a:pt x="519875" y="812250"/>
                  <a:pt x="521409" y="816852"/>
                  <a:pt x="521409" y="816852"/>
                </a:cubicBezTo>
                <a:lnTo>
                  <a:pt x="524258" y="818825"/>
                </a:lnTo>
                <a:lnTo>
                  <a:pt x="526450" y="817620"/>
                </a:lnTo>
                <a:lnTo>
                  <a:pt x="527327" y="813784"/>
                </a:lnTo>
                <a:lnTo>
                  <a:pt x="525464" y="810168"/>
                </a:lnTo>
                <a:lnTo>
                  <a:pt x="522505" y="809948"/>
                </a:lnTo>
                <a:lnTo>
                  <a:pt x="520094" y="807976"/>
                </a:lnTo>
                <a:lnTo>
                  <a:pt x="520971" y="806332"/>
                </a:lnTo>
                <a:lnTo>
                  <a:pt x="523272" y="807428"/>
                </a:lnTo>
                <a:lnTo>
                  <a:pt x="526012" y="807428"/>
                </a:lnTo>
                <a:lnTo>
                  <a:pt x="529190" y="803373"/>
                </a:lnTo>
                <a:lnTo>
                  <a:pt x="530395" y="800415"/>
                </a:lnTo>
                <a:lnTo>
                  <a:pt x="530176" y="797784"/>
                </a:lnTo>
                <a:lnTo>
                  <a:pt x="530176" y="797784"/>
                </a:lnTo>
                <a:close/>
                <a:moveTo>
                  <a:pt x="167995" y="1098597"/>
                </a:moveTo>
                <a:lnTo>
                  <a:pt x="165694" y="1094543"/>
                </a:lnTo>
                <a:lnTo>
                  <a:pt x="167338" y="1092570"/>
                </a:lnTo>
                <a:lnTo>
                  <a:pt x="166790" y="1089721"/>
                </a:lnTo>
                <a:lnTo>
                  <a:pt x="163612" y="1089063"/>
                </a:lnTo>
                <a:lnTo>
                  <a:pt x="160543" y="1092351"/>
                </a:lnTo>
                <a:lnTo>
                  <a:pt x="160543" y="1095639"/>
                </a:lnTo>
                <a:cubicBezTo>
                  <a:pt x="160543" y="1095639"/>
                  <a:pt x="164269" y="1098926"/>
                  <a:pt x="164269" y="1098926"/>
                </a:cubicBezTo>
                <a:lnTo>
                  <a:pt x="165365" y="1101008"/>
                </a:lnTo>
                <a:lnTo>
                  <a:pt x="167338" y="1101008"/>
                </a:lnTo>
                <a:cubicBezTo>
                  <a:pt x="167338" y="1101008"/>
                  <a:pt x="167886" y="1098707"/>
                  <a:pt x="167886" y="1098707"/>
                </a:cubicBezTo>
                <a:lnTo>
                  <a:pt x="167886" y="1098707"/>
                </a:lnTo>
                <a:close/>
                <a:moveTo>
                  <a:pt x="292704" y="1019367"/>
                </a:moveTo>
                <a:lnTo>
                  <a:pt x="295005" y="1019038"/>
                </a:lnTo>
                <a:lnTo>
                  <a:pt x="294676" y="1016518"/>
                </a:lnTo>
                <a:lnTo>
                  <a:pt x="292046" y="1013449"/>
                </a:lnTo>
                <a:lnTo>
                  <a:pt x="289635" y="1013888"/>
                </a:lnTo>
                <a:lnTo>
                  <a:pt x="289635" y="1016408"/>
                </a:lnTo>
                <a:cubicBezTo>
                  <a:pt x="289635" y="1016408"/>
                  <a:pt x="292704" y="1019367"/>
                  <a:pt x="292704" y="1019367"/>
                </a:cubicBezTo>
                <a:lnTo>
                  <a:pt x="292704" y="1019367"/>
                </a:lnTo>
                <a:close/>
                <a:moveTo>
                  <a:pt x="389578" y="914932"/>
                </a:moveTo>
                <a:lnTo>
                  <a:pt x="394619" y="914603"/>
                </a:lnTo>
                <a:lnTo>
                  <a:pt x="401084" y="909233"/>
                </a:lnTo>
                <a:lnTo>
                  <a:pt x="405467" y="903863"/>
                </a:lnTo>
                <a:lnTo>
                  <a:pt x="405467" y="895535"/>
                </a:lnTo>
                <a:lnTo>
                  <a:pt x="408426" y="892357"/>
                </a:lnTo>
                <a:lnTo>
                  <a:pt x="410180" y="896521"/>
                </a:lnTo>
                <a:lnTo>
                  <a:pt x="408755" y="903096"/>
                </a:lnTo>
                <a:lnTo>
                  <a:pt x="412262" y="897069"/>
                </a:lnTo>
                <a:lnTo>
                  <a:pt x="412262" y="891480"/>
                </a:lnTo>
                <a:lnTo>
                  <a:pt x="407769" y="886220"/>
                </a:lnTo>
                <a:lnTo>
                  <a:pt x="390454" y="878988"/>
                </a:lnTo>
                <a:lnTo>
                  <a:pt x="382455" y="877563"/>
                </a:lnTo>
                <a:lnTo>
                  <a:pt x="377413" y="880741"/>
                </a:lnTo>
                <a:lnTo>
                  <a:pt x="374455" y="890604"/>
                </a:lnTo>
                <a:lnTo>
                  <a:pt x="374236" y="902548"/>
                </a:lnTo>
                <a:lnTo>
                  <a:pt x="377194" y="907918"/>
                </a:lnTo>
                <a:lnTo>
                  <a:pt x="378619" y="913945"/>
                </a:lnTo>
                <a:lnTo>
                  <a:pt x="380153" y="912740"/>
                </a:lnTo>
                <a:lnTo>
                  <a:pt x="383770" y="914822"/>
                </a:lnTo>
                <a:lnTo>
                  <a:pt x="382345" y="918110"/>
                </a:lnTo>
                <a:lnTo>
                  <a:pt x="385961" y="918110"/>
                </a:lnTo>
                <a:lnTo>
                  <a:pt x="389578" y="914822"/>
                </a:lnTo>
                <a:lnTo>
                  <a:pt x="389578" y="914822"/>
                </a:lnTo>
                <a:close/>
                <a:moveTo>
                  <a:pt x="432864" y="923918"/>
                </a:moveTo>
                <a:lnTo>
                  <a:pt x="434508" y="923918"/>
                </a:lnTo>
                <a:lnTo>
                  <a:pt x="435713" y="922383"/>
                </a:lnTo>
                <a:lnTo>
                  <a:pt x="441083" y="921288"/>
                </a:lnTo>
                <a:lnTo>
                  <a:pt x="443603" y="919534"/>
                </a:lnTo>
                <a:lnTo>
                  <a:pt x="437467" y="918877"/>
                </a:lnTo>
                <a:lnTo>
                  <a:pt x="433083" y="921178"/>
                </a:lnTo>
                <a:lnTo>
                  <a:pt x="432864" y="923808"/>
                </a:lnTo>
                <a:lnTo>
                  <a:pt x="432864" y="923808"/>
                </a:lnTo>
                <a:close/>
                <a:moveTo>
                  <a:pt x="502232" y="922383"/>
                </a:moveTo>
                <a:lnTo>
                  <a:pt x="503766" y="924246"/>
                </a:lnTo>
                <a:lnTo>
                  <a:pt x="507163" y="919753"/>
                </a:lnTo>
                <a:lnTo>
                  <a:pt x="506944" y="916247"/>
                </a:lnTo>
                <a:lnTo>
                  <a:pt x="503766" y="916904"/>
                </a:lnTo>
                <a:lnTo>
                  <a:pt x="501903" y="920082"/>
                </a:lnTo>
                <a:lnTo>
                  <a:pt x="502122" y="922383"/>
                </a:lnTo>
                <a:lnTo>
                  <a:pt x="502122" y="922383"/>
                </a:lnTo>
                <a:close/>
                <a:moveTo>
                  <a:pt x="492917" y="923479"/>
                </a:moveTo>
                <a:lnTo>
                  <a:pt x="496424" y="923918"/>
                </a:lnTo>
                <a:lnTo>
                  <a:pt x="498615" y="921178"/>
                </a:lnTo>
                <a:lnTo>
                  <a:pt x="496972" y="918767"/>
                </a:lnTo>
                <a:lnTo>
                  <a:pt x="494670" y="919753"/>
                </a:lnTo>
                <a:lnTo>
                  <a:pt x="493027" y="923589"/>
                </a:lnTo>
                <a:lnTo>
                  <a:pt x="493027" y="923589"/>
                </a:lnTo>
                <a:close/>
                <a:moveTo>
                  <a:pt x="550230" y="899151"/>
                </a:moveTo>
                <a:lnTo>
                  <a:pt x="552203" y="899809"/>
                </a:lnTo>
                <a:lnTo>
                  <a:pt x="554833" y="897836"/>
                </a:lnTo>
                <a:lnTo>
                  <a:pt x="561627" y="895645"/>
                </a:lnTo>
                <a:lnTo>
                  <a:pt x="563381" y="893343"/>
                </a:lnTo>
                <a:lnTo>
                  <a:pt x="558997" y="892138"/>
                </a:lnTo>
                <a:lnTo>
                  <a:pt x="552641" y="895316"/>
                </a:lnTo>
                <a:lnTo>
                  <a:pt x="550230" y="899261"/>
                </a:lnTo>
                <a:lnTo>
                  <a:pt x="550230" y="899261"/>
                </a:lnTo>
                <a:close/>
                <a:moveTo>
                  <a:pt x="527108" y="894220"/>
                </a:moveTo>
                <a:lnTo>
                  <a:pt x="529190" y="896850"/>
                </a:lnTo>
                <a:lnTo>
                  <a:pt x="532258" y="896850"/>
                </a:lnTo>
                <a:cubicBezTo>
                  <a:pt x="532258" y="896850"/>
                  <a:pt x="532916" y="894549"/>
                  <a:pt x="532916" y="894549"/>
                </a:cubicBezTo>
                <a:lnTo>
                  <a:pt x="529300" y="892686"/>
                </a:lnTo>
                <a:lnTo>
                  <a:pt x="526998" y="894220"/>
                </a:lnTo>
                <a:lnTo>
                  <a:pt x="526998" y="894220"/>
                </a:lnTo>
                <a:close/>
                <a:moveTo>
                  <a:pt x="512533" y="893124"/>
                </a:moveTo>
                <a:lnTo>
                  <a:pt x="515711" y="894110"/>
                </a:lnTo>
                <a:lnTo>
                  <a:pt x="517793" y="896302"/>
                </a:lnTo>
                <a:lnTo>
                  <a:pt x="522286" y="897398"/>
                </a:lnTo>
                <a:lnTo>
                  <a:pt x="520423" y="892686"/>
                </a:lnTo>
                <a:lnTo>
                  <a:pt x="516149" y="890823"/>
                </a:lnTo>
                <a:lnTo>
                  <a:pt x="512533" y="893124"/>
                </a:lnTo>
                <a:lnTo>
                  <a:pt x="512533" y="893124"/>
                </a:lnTo>
                <a:close/>
                <a:moveTo>
                  <a:pt x="505191" y="893453"/>
                </a:moveTo>
                <a:lnTo>
                  <a:pt x="505848" y="894877"/>
                </a:lnTo>
                <a:lnTo>
                  <a:pt x="508697" y="894877"/>
                </a:lnTo>
                <a:cubicBezTo>
                  <a:pt x="508697" y="894877"/>
                  <a:pt x="510670" y="892467"/>
                  <a:pt x="510670" y="892467"/>
                </a:cubicBezTo>
                <a:lnTo>
                  <a:pt x="508369" y="891590"/>
                </a:lnTo>
                <a:lnTo>
                  <a:pt x="505081" y="893562"/>
                </a:lnTo>
                <a:lnTo>
                  <a:pt x="505081" y="893562"/>
                </a:lnTo>
                <a:close/>
                <a:moveTo>
                  <a:pt x="1019915" y="736855"/>
                </a:moveTo>
                <a:lnTo>
                  <a:pt x="1019915" y="742224"/>
                </a:lnTo>
                <a:cubicBezTo>
                  <a:pt x="1019915" y="742224"/>
                  <a:pt x="1022326" y="745183"/>
                  <a:pt x="1022326" y="745183"/>
                </a:cubicBezTo>
                <a:lnTo>
                  <a:pt x="1023312" y="740581"/>
                </a:lnTo>
                <a:lnTo>
                  <a:pt x="1021668" y="737184"/>
                </a:lnTo>
                <a:lnTo>
                  <a:pt x="1019805" y="736855"/>
                </a:lnTo>
                <a:lnTo>
                  <a:pt x="1019805" y="736855"/>
                </a:lnTo>
                <a:close/>
                <a:moveTo>
                  <a:pt x="1010491" y="722389"/>
                </a:moveTo>
                <a:lnTo>
                  <a:pt x="1010491" y="730828"/>
                </a:lnTo>
                <a:cubicBezTo>
                  <a:pt x="1010491" y="730828"/>
                  <a:pt x="1012902" y="736088"/>
                  <a:pt x="1012902" y="736088"/>
                </a:cubicBezTo>
                <a:lnTo>
                  <a:pt x="1012244" y="743868"/>
                </a:lnTo>
                <a:lnTo>
                  <a:pt x="1013778" y="745622"/>
                </a:lnTo>
                <a:lnTo>
                  <a:pt x="1016518" y="741238"/>
                </a:lnTo>
                <a:lnTo>
                  <a:pt x="1015313" y="728197"/>
                </a:lnTo>
                <a:lnTo>
                  <a:pt x="1012134" y="722170"/>
                </a:lnTo>
                <a:lnTo>
                  <a:pt x="1010491" y="722389"/>
                </a:lnTo>
                <a:lnTo>
                  <a:pt x="1010491" y="722389"/>
                </a:lnTo>
                <a:close/>
                <a:moveTo>
                  <a:pt x="1003916" y="713294"/>
                </a:moveTo>
                <a:lnTo>
                  <a:pt x="1006217" y="718335"/>
                </a:lnTo>
                <a:lnTo>
                  <a:pt x="1008847" y="719540"/>
                </a:lnTo>
                <a:lnTo>
                  <a:pt x="1008847" y="715705"/>
                </a:lnTo>
                <a:cubicBezTo>
                  <a:pt x="1008847" y="715705"/>
                  <a:pt x="1005778" y="712527"/>
                  <a:pt x="1005778" y="712527"/>
                </a:cubicBezTo>
                <a:lnTo>
                  <a:pt x="1003916" y="713294"/>
                </a:lnTo>
                <a:lnTo>
                  <a:pt x="1003916" y="713294"/>
                </a:lnTo>
                <a:close/>
                <a:moveTo>
                  <a:pt x="565791" y="858276"/>
                </a:moveTo>
                <a:lnTo>
                  <a:pt x="567655" y="857399"/>
                </a:lnTo>
                <a:lnTo>
                  <a:pt x="568312" y="853783"/>
                </a:lnTo>
                <a:lnTo>
                  <a:pt x="565901" y="852358"/>
                </a:lnTo>
                <a:lnTo>
                  <a:pt x="565682" y="858276"/>
                </a:lnTo>
                <a:lnTo>
                  <a:pt x="565682" y="858276"/>
                </a:lnTo>
                <a:close/>
                <a:moveTo>
                  <a:pt x="589243" y="877672"/>
                </a:moveTo>
                <a:cubicBezTo>
                  <a:pt x="589243" y="877672"/>
                  <a:pt x="592202" y="874056"/>
                  <a:pt x="592202" y="874056"/>
                </a:cubicBezTo>
                <a:lnTo>
                  <a:pt x="588366" y="874714"/>
                </a:lnTo>
                <a:lnTo>
                  <a:pt x="589243" y="877672"/>
                </a:lnTo>
                <a:lnTo>
                  <a:pt x="589243" y="877672"/>
                </a:lnTo>
                <a:close/>
                <a:moveTo>
                  <a:pt x="585079" y="870549"/>
                </a:moveTo>
                <a:lnTo>
                  <a:pt x="584202" y="865180"/>
                </a:lnTo>
                <a:lnTo>
                  <a:pt x="576531" y="861235"/>
                </a:lnTo>
                <a:lnTo>
                  <a:pt x="573353" y="857947"/>
                </a:lnTo>
                <a:lnTo>
                  <a:pt x="572257" y="860358"/>
                </a:lnTo>
                <a:lnTo>
                  <a:pt x="577079" y="865070"/>
                </a:lnTo>
                <a:lnTo>
                  <a:pt x="584859" y="870659"/>
                </a:lnTo>
                <a:lnTo>
                  <a:pt x="584859" y="870659"/>
                </a:lnTo>
                <a:close/>
                <a:moveTo>
                  <a:pt x="597352" y="847317"/>
                </a:moveTo>
                <a:lnTo>
                  <a:pt x="599763" y="842605"/>
                </a:lnTo>
                <a:lnTo>
                  <a:pt x="598557" y="834934"/>
                </a:lnTo>
                <a:lnTo>
                  <a:pt x="589681" y="829345"/>
                </a:lnTo>
                <a:lnTo>
                  <a:pt x="584092" y="823099"/>
                </a:lnTo>
                <a:lnTo>
                  <a:pt x="579271" y="822551"/>
                </a:lnTo>
                <a:lnTo>
                  <a:pt x="574010" y="817181"/>
                </a:lnTo>
                <a:lnTo>
                  <a:pt x="568970" y="814442"/>
                </a:lnTo>
                <a:lnTo>
                  <a:pt x="567435" y="811154"/>
                </a:lnTo>
                <a:lnTo>
                  <a:pt x="561408" y="806661"/>
                </a:lnTo>
                <a:lnTo>
                  <a:pt x="558121" y="806442"/>
                </a:lnTo>
                <a:lnTo>
                  <a:pt x="555490" y="808524"/>
                </a:lnTo>
                <a:lnTo>
                  <a:pt x="555819" y="811154"/>
                </a:lnTo>
                <a:lnTo>
                  <a:pt x="552532" y="813894"/>
                </a:lnTo>
                <a:lnTo>
                  <a:pt x="555271" y="817839"/>
                </a:lnTo>
                <a:lnTo>
                  <a:pt x="559216" y="818496"/>
                </a:lnTo>
                <a:lnTo>
                  <a:pt x="558340" y="820797"/>
                </a:lnTo>
                <a:lnTo>
                  <a:pt x="555929" y="821674"/>
                </a:lnTo>
                <a:lnTo>
                  <a:pt x="552422" y="818715"/>
                </a:lnTo>
                <a:lnTo>
                  <a:pt x="550559" y="819044"/>
                </a:lnTo>
                <a:lnTo>
                  <a:pt x="552313" y="822989"/>
                </a:lnTo>
                <a:lnTo>
                  <a:pt x="560641" y="832304"/>
                </a:lnTo>
                <a:lnTo>
                  <a:pt x="565353" y="834934"/>
                </a:lnTo>
                <a:lnTo>
                  <a:pt x="568531" y="839317"/>
                </a:lnTo>
                <a:lnTo>
                  <a:pt x="570832" y="839646"/>
                </a:lnTo>
                <a:lnTo>
                  <a:pt x="571161" y="834277"/>
                </a:lnTo>
                <a:lnTo>
                  <a:pt x="574668" y="835811"/>
                </a:lnTo>
                <a:lnTo>
                  <a:pt x="578832" y="835263"/>
                </a:lnTo>
                <a:lnTo>
                  <a:pt x="580257" y="837126"/>
                </a:lnTo>
                <a:lnTo>
                  <a:pt x="581791" y="843043"/>
                </a:lnTo>
                <a:lnTo>
                  <a:pt x="580914" y="845125"/>
                </a:lnTo>
                <a:lnTo>
                  <a:pt x="583654" y="847865"/>
                </a:lnTo>
                <a:lnTo>
                  <a:pt x="589900" y="848851"/>
                </a:lnTo>
                <a:lnTo>
                  <a:pt x="592311" y="845564"/>
                </a:lnTo>
                <a:lnTo>
                  <a:pt x="597352" y="846989"/>
                </a:lnTo>
                <a:lnTo>
                  <a:pt x="597352" y="846989"/>
                </a:lnTo>
                <a:close/>
                <a:moveTo>
                  <a:pt x="711869" y="642830"/>
                </a:moveTo>
                <a:lnTo>
                  <a:pt x="713732" y="643159"/>
                </a:lnTo>
                <a:lnTo>
                  <a:pt x="712636" y="640419"/>
                </a:lnTo>
                <a:lnTo>
                  <a:pt x="712965" y="637680"/>
                </a:lnTo>
                <a:lnTo>
                  <a:pt x="715705" y="637460"/>
                </a:lnTo>
                <a:lnTo>
                  <a:pt x="717678" y="641953"/>
                </a:lnTo>
                <a:lnTo>
                  <a:pt x="720307" y="640858"/>
                </a:lnTo>
                <a:lnTo>
                  <a:pt x="722171" y="641844"/>
                </a:lnTo>
                <a:lnTo>
                  <a:pt x="725677" y="640967"/>
                </a:lnTo>
                <a:lnTo>
                  <a:pt x="727430" y="637022"/>
                </a:lnTo>
                <a:lnTo>
                  <a:pt x="731924" y="633077"/>
                </a:lnTo>
                <a:lnTo>
                  <a:pt x="736745" y="631433"/>
                </a:lnTo>
                <a:lnTo>
                  <a:pt x="737403" y="628913"/>
                </a:lnTo>
                <a:lnTo>
                  <a:pt x="734992" y="623872"/>
                </a:lnTo>
                <a:lnTo>
                  <a:pt x="728526" y="620584"/>
                </a:lnTo>
                <a:lnTo>
                  <a:pt x="727650" y="616858"/>
                </a:lnTo>
                <a:lnTo>
                  <a:pt x="723486" y="611598"/>
                </a:lnTo>
                <a:lnTo>
                  <a:pt x="720746" y="609954"/>
                </a:lnTo>
                <a:lnTo>
                  <a:pt x="717129" y="611489"/>
                </a:lnTo>
                <a:lnTo>
                  <a:pt x="712856" y="615543"/>
                </a:lnTo>
                <a:lnTo>
                  <a:pt x="708910" y="615872"/>
                </a:lnTo>
                <a:lnTo>
                  <a:pt x="704089" y="619927"/>
                </a:lnTo>
                <a:lnTo>
                  <a:pt x="704308" y="623543"/>
                </a:lnTo>
                <a:lnTo>
                  <a:pt x="707486" y="628036"/>
                </a:lnTo>
                <a:lnTo>
                  <a:pt x="708143" y="632529"/>
                </a:lnTo>
                <a:lnTo>
                  <a:pt x="707486" y="639214"/>
                </a:lnTo>
                <a:lnTo>
                  <a:pt x="711650" y="642830"/>
                </a:lnTo>
                <a:lnTo>
                  <a:pt x="711650" y="642830"/>
                </a:lnTo>
                <a:close/>
                <a:moveTo>
                  <a:pt x="726444" y="845454"/>
                </a:moveTo>
                <a:cubicBezTo>
                  <a:pt x="726444" y="845454"/>
                  <a:pt x="727540" y="847536"/>
                  <a:pt x="727540" y="847536"/>
                </a:cubicBezTo>
                <a:lnTo>
                  <a:pt x="730828" y="848632"/>
                </a:lnTo>
                <a:lnTo>
                  <a:pt x="733567" y="845235"/>
                </a:lnTo>
                <a:lnTo>
                  <a:pt x="733019" y="841619"/>
                </a:lnTo>
                <a:lnTo>
                  <a:pt x="730718" y="839098"/>
                </a:lnTo>
                <a:lnTo>
                  <a:pt x="727759" y="840961"/>
                </a:lnTo>
                <a:lnTo>
                  <a:pt x="727759" y="843263"/>
                </a:lnTo>
                <a:lnTo>
                  <a:pt x="726444" y="845454"/>
                </a:lnTo>
                <a:lnTo>
                  <a:pt x="726444" y="845454"/>
                </a:lnTo>
                <a:close/>
                <a:moveTo>
                  <a:pt x="816633" y="959862"/>
                </a:moveTo>
                <a:lnTo>
                  <a:pt x="816962" y="962054"/>
                </a:lnTo>
                <a:lnTo>
                  <a:pt x="820140" y="963040"/>
                </a:lnTo>
                <a:lnTo>
                  <a:pt x="820469" y="965999"/>
                </a:lnTo>
                <a:lnTo>
                  <a:pt x="825729" y="969396"/>
                </a:lnTo>
                <a:lnTo>
                  <a:pt x="830660" y="967752"/>
                </a:lnTo>
                <a:lnTo>
                  <a:pt x="832523" y="965670"/>
                </a:lnTo>
                <a:lnTo>
                  <a:pt x="830660" y="961177"/>
                </a:lnTo>
                <a:lnTo>
                  <a:pt x="826825" y="960081"/>
                </a:lnTo>
                <a:lnTo>
                  <a:pt x="823099" y="961177"/>
                </a:lnTo>
                <a:lnTo>
                  <a:pt x="819702" y="959971"/>
                </a:lnTo>
                <a:lnTo>
                  <a:pt x="816524" y="959971"/>
                </a:lnTo>
                <a:close/>
                <a:moveTo>
                  <a:pt x="800305" y="639981"/>
                </a:moveTo>
                <a:lnTo>
                  <a:pt x="799319" y="635269"/>
                </a:lnTo>
                <a:lnTo>
                  <a:pt x="796798" y="632639"/>
                </a:lnTo>
                <a:lnTo>
                  <a:pt x="796798" y="629351"/>
                </a:lnTo>
                <a:cubicBezTo>
                  <a:pt x="796798" y="629351"/>
                  <a:pt x="799319" y="627269"/>
                  <a:pt x="799319" y="627269"/>
                </a:cubicBezTo>
                <a:lnTo>
                  <a:pt x="797785" y="624091"/>
                </a:lnTo>
                <a:lnTo>
                  <a:pt x="793511" y="622886"/>
                </a:lnTo>
                <a:lnTo>
                  <a:pt x="789895" y="624748"/>
                </a:lnTo>
                <a:lnTo>
                  <a:pt x="788470" y="632967"/>
                </a:lnTo>
                <a:lnTo>
                  <a:pt x="790223" y="636365"/>
                </a:lnTo>
                <a:lnTo>
                  <a:pt x="794278" y="636803"/>
                </a:lnTo>
                <a:lnTo>
                  <a:pt x="796908" y="639871"/>
                </a:lnTo>
                <a:lnTo>
                  <a:pt x="800415" y="640091"/>
                </a:lnTo>
                <a:lnTo>
                  <a:pt x="800415" y="640091"/>
                </a:lnTo>
                <a:close/>
                <a:moveTo>
                  <a:pt x="792196" y="605023"/>
                </a:moveTo>
                <a:lnTo>
                  <a:pt x="796579" y="600420"/>
                </a:lnTo>
                <a:lnTo>
                  <a:pt x="799428" y="601845"/>
                </a:lnTo>
                <a:lnTo>
                  <a:pt x="803702" y="598667"/>
                </a:lnTo>
                <a:lnTo>
                  <a:pt x="802716" y="596037"/>
                </a:lnTo>
                <a:lnTo>
                  <a:pt x="803483" y="593407"/>
                </a:lnTo>
                <a:lnTo>
                  <a:pt x="806113" y="591873"/>
                </a:lnTo>
                <a:lnTo>
                  <a:pt x="804798" y="590558"/>
                </a:lnTo>
                <a:lnTo>
                  <a:pt x="801291" y="590887"/>
                </a:lnTo>
                <a:lnTo>
                  <a:pt x="794716" y="595708"/>
                </a:lnTo>
                <a:lnTo>
                  <a:pt x="792086" y="601188"/>
                </a:lnTo>
                <a:lnTo>
                  <a:pt x="792305" y="604804"/>
                </a:lnTo>
                <a:lnTo>
                  <a:pt x="792305" y="604804"/>
                </a:lnTo>
                <a:close/>
                <a:moveTo>
                  <a:pt x="813127" y="610612"/>
                </a:moveTo>
                <a:lnTo>
                  <a:pt x="817948" y="614886"/>
                </a:lnTo>
                <a:lnTo>
                  <a:pt x="824195" y="615872"/>
                </a:lnTo>
                <a:lnTo>
                  <a:pt x="827373" y="615105"/>
                </a:lnTo>
                <a:lnTo>
                  <a:pt x="827154" y="612365"/>
                </a:lnTo>
                <a:lnTo>
                  <a:pt x="820250" y="611379"/>
                </a:lnTo>
                <a:lnTo>
                  <a:pt x="815757" y="609516"/>
                </a:lnTo>
                <a:lnTo>
                  <a:pt x="813017" y="610722"/>
                </a:lnTo>
                <a:lnTo>
                  <a:pt x="813017" y="610722"/>
                </a:lnTo>
                <a:close/>
                <a:moveTo>
                  <a:pt x="859482" y="645022"/>
                </a:moveTo>
                <a:lnTo>
                  <a:pt x="860029" y="649625"/>
                </a:lnTo>
                <a:lnTo>
                  <a:pt x="856851" y="654008"/>
                </a:lnTo>
                <a:lnTo>
                  <a:pt x="854112" y="655980"/>
                </a:lnTo>
                <a:lnTo>
                  <a:pt x="853344" y="660364"/>
                </a:lnTo>
                <a:lnTo>
                  <a:pt x="855646" y="663432"/>
                </a:lnTo>
                <a:lnTo>
                  <a:pt x="858276" y="662994"/>
                </a:lnTo>
                <a:lnTo>
                  <a:pt x="863098" y="658830"/>
                </a:lnTo>
                <a:lnTo>
                  <a:pt x="866166" y="657405"/>
                </a:lnTo>
                <a:lnTo>
                  <a:pt x="869454" y="652035"/>
                </a:lnTo>
                <a:lnTo>
                  <a:pt x="873289" y="650282"/>
                </a:lnTo>
                <a:lnTo>
                  <a:pt x="877453" y="644912"/>
                </a:lnTo>
                <a:lnTo>
                  <a:pt x="877015" y="641186"/>
                </a:lnTo>
                <a:lnTo>
                  <a:pt x="874714" y="639871"/>
                </a:lnTo>
                <a:lnTo>
                  <a:pt x="869892" y="639214"/>
                </a:lnTo>
                <a:lnTo>
                  <a:pt x="862879" y="641077"/>
                </a:lnTo>
                <a:lnTo>
                  <a:pt x="859701" y="645022"/>
                </a:lnTo>
                <a:lnTo>
                  <a:pt x="859701" y="645022"/>
                </a:lnTo>
                <a:close/>
                <a:moveTo>
                  <a:pt x="876796" y="601078"/>
                </a:moveTo>
                <a:lnTo>
                  <a:pt x="872632" y="606667"/>
                </a:lnTo>
                <a:lnTo>
                  <a:pt x="871426" y="614338"/>
                </a:lnTo>
                <a:lnTo>
                  <a:pt x="868467" y="620256"/>
                </a:lnTo>
                <a:lnTo>
                  <a:pt x="869125" y="623762"/>
                </a:lnTo>
                <a:lnTo>
                  <a:pt x="874714" y="624639"/>
                </a:lnTo>
                <a:lnTo>
                  <a:pt x="876577" y="627050"/>
                </a:lnTo>
                <a:lnTo>
                  <a:pt x="881399" y="627598"/>
                </a:lnTo>
                <a:lnTo>
                  <a:pt x="885344" y="629351"/>
                </a:lnTo>
                <a:lnTo>
                  <a:pt x="889289" y="627926"/>
                </a:lnTo>
                <a:lnTo>
                  <a:pt x="889508" y="624748"/>
                </a:lnTo>
                <a:lnTo>
                  <a:pt x="885672" y="617845"/>
                </a:lnTo>
                <a:lnTo>
                  <a:pt x="884576" y="611269"/>
                </a:lnTo>
                <a:lnTo>
                  <a:pt x="878988" y="606448"/>
                </a:lnTo>
                <a:lnTo>
                  <a:pt x="876577" y="601297"/>
                </a:lnTo>
                <a:lnTo>
                  <a:pt x="876577" y="601297"/>
                </a:lnTo>
                <a:close/>
                <a:moveTo>
                  <a:pt x="843811" y="520642"/>
                </a:moveTo>
                <a:lnTo>
                  <a:pt x="842605" y="516697"/>
                </a:lnTo>
                <a:lnTo>
                  <a:pt x="842934" y="513738"/>
                </a:lnTo>
                <a:lnTo>
                  <a:pt x="839537" y="512313"/>
                </a:lnTo>
                <a:lnTo>
                  <a:pt x="834386" y="513300"/>
                </a:lnTo>
                <a:lnTo>
                  <a:pt x="833290" y="515601"/>
                </a:lnTo>
                <a:lnTo>
                  <a:pt x="835811" y="517245"/>
                </a:lnTo>
                <a:lnTo>
                  <a:pt x="836797" y="520861"/>
                </a:lnTo>
                <a:lnTo>
                  <a:pt x="840633" y="522724"/>
                </a:lnTo>
                <a:lnTo>
                  <a:pt x="843811" y="520752"/>
                </a:lnTo>
                <a:lnTo>
                  <a:pt x="843811" y="520752"/>
                </a:lnTo>
                <a:close/>
                <a:moveTo>
                  <a:pt x="858276" y="460370"/>
                </a:moveTo>
                <a:lnTo>
                  <a:pt x="856084" y="459384"/>
                </a:lnTo>
                <a:lnTo>
                  <a:pt x="854112" y="457082"/>
                </a:lnTo>
                <a:lnTo>
                  <a:pt x="854550" y="466178"/>
                </a:lnTo>
                <a:lnTo>
                  <a:pt x="857728" y="467274"/>
                </a:lnTo>
                <a:lnTo>
                  <a:pt x="860248" y="465082"/>
                </a:lnTo>
                <a:lnTo>
                  <a:pt x="862111" y="466507"/>
                </a:lnTo>
                <a:lnTo>
                  <a:pt x="862659" y="471548"/>
                </a:lnTo>
                <a:lnTo>
                  <a:pt x="864961" y="474287"/>
                </a:lnTo>
                <a:lnTo>
                  <a:pt x="865399" y="469465"/>
                </a:lnTo>
                <a:lnTo>
                  <a:pt x="863865" y="464096"/>
                </a:lnTo>
                <a:lnTo>
                  <a:pt x="867152" y="461904"/>
                </a:lnTo>
                <a:lnTo>
                  <a:pt x="867152" y="459164"/>
                </a:lnTo>
                <a:lnTo>
                  <a:pt x="863755" y="455986"/>
                </a:lnTo>
                <a:lnTo>
                  <a:pt x="863755" y="452918"/>
                </a:lnTo>
                <a:lnTo>
                  <a:pt x="862550" y="448973"/>
                </a:lnTo>
                <a:lnTo>
                  <a:pt x="859153" y="451055"/>
                </a:lnTo>
                <a:lnTo>
                  <a:pt x="856961" y="451055"/>
                </a:lnTo>
                <a:lnTo>
                  <a:pt x="855427" y="453028"/>
                </a:lnTo>
                <a:lnTo>
                  <a:pt x="859043" y="456754"/>
                </a:lnTo>
                <a:lnTo>
                  <a:pt x="858386" y="460370"/>
                </a:lnTo>
                <a:lnTo>
                  <a:pt x="858386" y="460370"/>
                </a:lnTo>
                <a:close/>
                <a:moveTo>
                  <a:pt x="850714" y="431878"/>
                </a:moveTo>
                <a:lnTo>
                  <a:pt x="844578" y="430343"/>
                </a:lnTo>
                <a:lnTo>
                  <a:pt x="842934" y="427494"/>
                </a:lnTo>
                <a:lnTo>
                  <a:pt x="840085" y="426617"/>
                </a:lnTo>
                <a:lnTo>
                  <a:pt x="838002" y="428590"/>
                </a:lnTo>
                <a:lnTo>
                  <a:pt x="838660" y="431658"/>
                </a:lnTo>
                <a:lnTo>
                  <a:pt x="844249" y="434069"/>
                </a:lnTo>
                <a:lnTo>
                  <a:pt x="848961" y="434288"/>
                </a:lnTo>
                <a:lnTo>
                  <a:pt x="850824" y="431878"/>
                </a:lnTo>
                <a:lnTo>
                  <a:pt x="850824" y="431878"/>
                </a:lnTo>
                <a:close/>
                <a:moveTo>
                  <a:pt x="851482" y="426946"/>
                </a:moveTo>
                <a:cubicBezTo>
                  <a:pt x="851482" y="426946"/>
                  <a:pt x="853674" y="428042"/>
                  <a:pt x="853674" y="428042"/>
                </a:cubicBezTo>
                <a:lnTo>
                  <a:pt x="859262" y="427056"/>
                </a:lnTo>
                <a:lnTo>
                  <a:pt x="862769" y="427385"/>
                </a:lnTo>
                <a:lnTo>
                  <a:pt x="867043" y="425631"/>
                </a:lnTo>
                <a:lnTo>
                  <a:pt x="867700" y="423768"/>
                </a:lnTo>
                <a:lnTo>
                  <a:pt x="860358" y="422672"/>
                </a:lnTo>
                <a:lnTo>
                  <a:pt x="857180" y="420700"/>
                </a:lnTo>
                <a:lnTo>
                  <a:pt x="854221" y="421576"/>
                </a:lnTo>
                <a:lnTo>
                  <a:pt x="851591" y="426837"/>
                </a:lnTo>
                <a:lnTo>
                  <a:pt x="851591" y="426837"/>
                </a:lnTo>
                <a:close/>
                <a:moveTo>
                  <a:pt x="905946" y="542778"/>
                </a:moveTo>
                <a:lnTo>
                  <a:pt x="909672" y="537409"/>
                </a:lnTo>
                <a:lnTo>
                  <a:pt x="907809" y="535217"/>
                </a:lnTo>
                <a:lnTo>
                  <a:pt x="903754" y="535436"/>
                </a:lnTo>
                <a:lnTo>
                  <a:pt x="900686" y="538176"/>
                </a:lnTo>
                <a:lnTo>
                  <a:pt x="902439" y="542121"/>
                </a:lnTo>
                <a:lnTo>
                  <a:pt x="906056" y="542778"/>
                </a:lnTo>
                <a:lnTo>
                  <a:pt x="906056" y="542778"/>
                </a:lnTo>
                <a:close/>
                <a:moveTo>
                  <a:pt x="920302" y="539052"/>
                </a:moveTo>
                <a:lnTo>
                  <a:pt x="923480" y="536094"/>
                </a:lnTo>
                <a:lnTo>
                  <a:pt x="924356" y="532916"/>
                </a:lnTo>
                <a:lnTo>
                  <a:pt x="919206" y="532039"/>
                </a:lnTo>
                <a:lnTo>
                  <a:pt x="917123" y="533683"/>
                </a:lnTo>
                <a:lnTo>
                  <a:pt x="913398" y="535217"/>
                </a:lnTo>
                <a:lnTo>
                  <a:pt x="915151" y="537409"/>
                </a:lnTo>
                <a:lnTo>
                  <a:pt x="920302" y="539052"/>
                </a:lnTo>
                <a:lnTo>
                  <a:pt x="920302" y="539052"/>
                </a:lnTo>
                <a:close/>
                <a:moveTo>
                  <a:pt x="941671" y="542230"/>
                </a:moveTo>
                <a:lnTo>
                  <a:pt x="943862" y="540696"/>
                </a:lnTo>
                <a:lnTo>
                  <a:pt x="939041" y="538285"/>
                </a:lnTo>
                <a:lnTo>
                  <a:pt x="933123" y="540587"/>
                </a:lnTo>
                <a:lnTo>
                  <a:pt x="934986" y="542011"/>
                </a:lnTo>
                <a:lnTo>
                  <a:pt x="941671" y="542340"/>
                </a:lnTo>
                <a:lnTo>
                  <a:pt x="941671" y="542340"/>
                </a:lnTo>
                <a:close/>
                <a:moveTo>
                  <a:pt x="976300" y="531162"/>
                </a:moveTo>
                <a:lnTo>
                  <a:pt x="978272" y="537189"/>
                </a:lnTo>
                <a:lnTo>
                  <a:pt x="980683" y="538505"/>
                </a:lnTo>
                <a:lnTo>
                  <a:pt x="982875" y="535874"/>
                </a:lnTo>
                <a:lnTo>
                  <a:pt x="980026" y="532696"/>
                </a:lnTo>
                <a:lnTo>
                  <a:pt x="976300" y="531162"/>
                </a:lnTo>
                <a:lnTo>
                  <a:pt x="976300" y="531162"/>
                </a:lnTo>
                <a:close/>
                <a:moveTo>
                  <a:pt x="956136" y="527765"/>
                </a:moveTo>
                <a:lnTo>
                  <a:pt x="961396" y="527546"/>
                </a:lnTo>
                <a:lnTo>
                  <a:pt x="964136" y="523930"/>
                </a:lnTo>
                <a:lnTo>
                  <a:pt x="959972" y="522505"/>
                </a:lnTo>
                <a:lnTo>
                  <a:pt x="957122" y="523382"/>
                </a:lnTo>
                <a:lnTo>
                  <a:pt x="957561" y="525683"/>
                </a:lnTo>
                <a:lnTo>
                  <a:pt x="956136" y="527984"/>
                </a:lnTo>
                <a:lnTo>
                  <a:pt x="956136" y="527984"/>
                </a:lnTo>
                <a:close/>
                <a:moveTo>
                  <a:pt x="940465" y="507273"/>
                </a:moveTo>
                <a:lnTo>
                  <a:pt x="940465" y="505081"/>
                </a:lnTo>
                <a:cubicBezTo>
                  <a:pt x="940465" y="505081"/>
                  <a:pt x="937835" y="504862"/>
                  <a:pt x="937835" y="504862"/>
                </a:cubicBezTo>
                <a:lnTo>
                  <a:pt x="932137" y="509136"/>
                </a:lnTo>
                <a:lnTo>
                  <a:pt x="932137" y="511875"/>
                </a:lnTo>
                <a:cubicBezTo>
                  <a:pt x="932137" y="511875"/>
                  <a:pt x="936520" y="513848"/>
                  <a:pt x="936520" y="513848"/>
                </a:cubicBezTo>
                <a:lnTo>
                  <a:pt x="937616" y="512094"/>
                </a:lnTo>
                <a:lnTo>
                  <a:pt x="936739" y="510451"/>
                </a:lnTo>
                <a:lnTo>
                  <a:pt x="937287" y="509136"/>
                </a:lnTo>
                <a:lnTo>
                  <a:pt x="940356" y="507382"/>
                </a:lnTo>
                <a:lnTo>
                  <a:pt x="940356" y="507382"/>
                </a:lnTo>
                <a:close/>
                <a:moveTo>
                  <a:pt x="953177" y="503875"/>
                </a:moveTo>
                <a:lnTo>
                  <a:pt x="952191" y="500917"/>
                </a:lnTo>
                <a:lnTo>
                  <a:pt x="947150" y="500697"/>
                </a:lnTo>
                <a:lnTo>
                  <a:pt x="945725" y="502889"/>
                </a:lnTo>
                <a:lnTo>
                  <a:pt x="946602" y="506944"/>
                </a:lnTo>
                <a:lnTo>
                  <a:pt x="950109" y="507163"/>
                </a:lnTo>
                <a:lnTo>
                  <a:pt x="952629" y="505519"/>
                </a:lnTo>
                <a:lnTo>
                  <a:pt x="953177" y="503985"/>
                </a:lnTo>
                <a:lnTo>
                  <a:pt x="953177" y="503985"/>
                </a:lnTo>
                <a:close/>
                <a:moveTo>
                  <a:pt x="955150" y="506177"/>
                </a:moveTo>
                <a:lnTo>
                  <a:pt x="956246" y="507273"/>
                </a:lnTo>
                <a:lnTo>
                  <a:pt x="958109" y="506505"/>
                </a:lnTo>
                <a:lnTo>
                  <a:pt x="962601" y="502670"/>
                </a:lnTo>
                <a:lnTo>
                  <a:pt x="962930" y="499492"/>
                </a:lnTo>
                <a:lnTo>
                  <a:pt x="960629" y="496752"/>
                </a:lnTo>
                <a:lnTo>
                  <a:pt x="956246" y="496972"/>
                </a:lnTo>
                <a:lnTo>
                  <a:pt x="955698" y="500478"/>
                </a:lnTo>
                <a:lnTo>
                  <a:pt x="956465" y="503218"/>
                </a:lnTo>
                <a:lnTo>
                  <a:pt x="954931" y="506177"/>
                </a:lnTo>
                <a:lnTo>
                  <a:pt x="954931" y="506177"/>
                </a:lnTo>
                <a:close/>
                <a:moveTo>
                  <a:pt x="940684" y="491711"/>
                </a:moveTo>
                <a:lnTo>
                  <a:pt x="944301" y="487109"/>
                </a:lnTo>
                <a:lnTo>
                  <a:pt x="943205" y="485246"/>
                </a:lnTo>
                <a:lnTo>
                  <a:pt x="940027" y="484369"/>
                </a:lnTo>
                <a:lnTo>
                  <a:pt x="936411" y="485794"/>
                </a:lnTo>
                <a:lnTo>
                  <a:pt x="932356" y="486780"/>
                </a:lnTo>
                <a:lnTo>
                  <a:pt x="932575" y="488095"/>
                </a:lnTo>
                <a:lnTo>
                  <a:pt x="938493" y="489958"/>
                </a:lnTo>
                <a:lnTo>
                  <a:pt x="940575" y="491821"/>
                </a:lnTo>
                <a:lnTo>
                  <a:pt x="940575" y="491821"/>
                </a:lnTo>
                <a:close/>
                <a:moveTo>
                  <a:pt x="963369" y="480534"/>
                </a:moveTo>
                <a:lnTo>
                  <a:pt x="965451" y="479547"/>
                </a:lnTo>
                <a:lnTo>
                  <a:pt x="965122" y="477904"/>
                </a:lnTo>
                <a:lnTo>
                  <a:pt x="963259" y="475164"/>
                </a:lnTo>
                <a:lnTo>
                  <a:pt x="966985" y="474397"/>
                </a:lnTo>
                <a:lnTo>
                  <a:pt x="967204" y="472424"/>
                </a:lnTo>
                <a:lnTo>
                  <a:pt x="964026" y="468918"/>
                </a:lnTo>
                <a:lnTo>
                  <a:pt x="958328" y="468150"/>
                </a:lnTo>
                <a:lnTo>
                  <a:pt x="955917" y="469685"/>
                </a:lnTo>
                <a:lnTo>
                  <a:pt x="956355" y="472863"/>
                </a:lnTo>
                <a:lnTo>
                  <a:pt x="955040" y="473191"/>
                </a:lnTo>
                <a:lnTo>
                  <a:pt x="951424" y="471109"/>
                </a:lnTo>
                <a:lnTo>
                  <a:pt x="949999" y="472096"/>
                </a:lnTo>
                <a:lnTo>
                  <a:pt x="952301" y="476150"/>
                </a:lnTo>
                <a:lnTo>
                  <a:pt x="955040" y="477904"/>
                </a:lnTo>
                <a:lnTo>
                  <a:pt x="959752" y="478123"/>
                </a:lnTo>
                <a:lnTo>
                  <a:pt x="963259" y="480534"/>
                </a:lnTo>
                <a:lnTo>
                  <a:pt x="963259" y="480534"/>
                </a:lnTo>
                <a:close/>
                <a:moveTo>
                  <a:pt x="946054" y="273417"/>
                </a:moveTo>
                <a:lnTo>
                  <a:pt x="948355" y="272869"/>
                </a:lnTo>
                <a:lnTo>
                  <a:pt x="948136" y="269691"/>
                </a:lnTo>
                <a:lnTo>
                  <a:pt x="944849" y="268266"/>
                </a:lnTo>
                <a:lnTo>
                  <a:pt x="942876" y="269581"/>
                </a:lnTo>
                <a:lnTo>
                  <a:pt x="946054" y="273417"/>
                </a:lnTo>
                <a:lnTo>
                  <a:pt x="946054" y="273417"/>
                </a:lnTo>
                <a:close/>
                <a:moveTo>
                  <a:pt x="919206" y="315497"/>
                </a:moveTo>
                <a:lnTo>
                  <a:pt x="920082" y="318347"/>
                </a:lnTo>
                <a:lnTo>
                  <a:pt x="922493" y="318675"/>
                </a:lnTo>
                <a:lnTo>
                  <a:pt x="926767" y="316812"/>
                </a:lnTo>
                <a:lnTo>
                  <a:pt x="928301" y="313635"/>
                </a:lnTo>
                <a:lnTo>
                  <a:pt x="927863" y="307279"/>
                </a:lnTo>
                <a:lnTo>
                  <a:pt x="924356" y="304320"/>
                </a:lnTo>
                <a:lnTo>
                  <a:pt x="921288" y="304101"/>
                </a:lnTo>
                <a:lnTo>
                  <a:pt x="918987" y="306621"/>
                </a:lnTo>
                <a:lnTo>
                  <a:pt x="919534" y="310785"/>
                </a:lnTo>
                <a:lnTo>
                  <a:pt x="919206" y="315497"/>
                </a:lnTo>
                <a:lnTo>
                  <a:pt x="919206" y="315497"/>
                </a:lnTo>
                <a:close/>
                <a:moveTo>
                  <a:pt x="1026052" y="306840"/>
                </a:moveTo>
                <a:lnTo>
                  <a:pt x="1028353" y="306840"/>
                </a:lnTo>
                <a:cubicBezTo>
                  <a:pt x="1028353" y="306840"/>
                  <a:pt x="1032737" y="305306"/>
                  <a:pt x="1032737" y="305306"/>
                </a:cubicBezTo>
                <a:lnTo>
                  <a:pt x="1035914" y="301690"/>
                </a:lnTo>
                <a:lnTo>
                  <a:pt x="1038106" y="301361"/>
                </a:lnTo>
                <a:lnTo>
                  <a:pt x="1038435" y="303553"/>
                </a:lnTo>
                <a:lnTo>
                  <a:pt x="1036901" y="306183"/>
                </a:lnTo>
                <a:lnTo>
                  <a:pt x="1041832" y="302786"/>
                </a:lnTo>
                <a:lnTo>
                  <a:pt x="1045996" y="297964"/>
                </a:lnTo>
                <a:lnTo>
                  <a:pt x="1046325" y="293799"/>
                </a:lnTo>
                <a:lnTo>
                  <a:pt x="1049065" y="291937"/>
                </a:lnTo>
                <a:lnTo>
                  <a:pt x="1048846" y="286457"/>
                </a:lnTo>
                <a:lnTo>
                  <a:pt x="1047202" y="284923"/>
                </a:lnTo>
                <a:lnTo>
                  <a:pt x="1044681" y="286019"/>
                </a:lnTo>
                <a:lnTo>
                  <a:pt x="1043038" y="288320"/>
                </a:lnTo>
                <a:lnTo>
                  <a:pt x="1038654" y="292046"/>
                </a:lnTo>
                <a:lnTo>
                  <a:pt x="1032846" y="295005"/>
                </a:lnTo>
                <a:lnTo>
                  <a:pt x="1028134" y="301580"/>
                </a:lnTo>
                <a:lnTo>
                  <a:pt x="1025942" y="306950"/>
                </a:lnTo>
                <a:lnTo>
                  <a:pt x="1025942" y="306950"/>
                </a:lnTo>
                <a:close/>
                <a:moveTo>
                  <a:pt x="1073283" y="310457"/>
                </a:moveTo>
                <a:lnTo>
                  <a:pt x="1078434" y="309361"/>
                </a:lnTo>
                <a:lnTo>
                  <a:pt x="1080845" y="305854"/>
                </a:lnTo>
                <a:lnTo>
                  <a:pt x="1077338" y="304977"/>
                </a:lnTo>
                <a:lnTo>
                  <a:pt x="1073393" y="306621"/>
                </a:lnTo>
                <a:lnTo>
                  <a:pt x="1072078" y="309032"/>
                </a:lnTo>
                <a:lnTo>
                  <a:pt x="1073174" y="310347"/>
                </a:lnTo>
                <a:lnTo>
                  <a:pt x="1073174" y="310347"/>
                </a:lnTo>
                <a:close/>
                <a:moveTo>
                  <a:pt x="1080735" y="321196"/>
                </a:moveTo>
                <a:lnTo>
                  <a:pt x="1082817" y="321196"/>
                </a:lnTo>
                <a:cubicBezTo>
                  <a:pt x="1082817" y="321196"/>
                  <a:pt x="1084790" y="319990"/>
                  <a:pt x="1084790" y="319990"/>
                </a:cubicBezTo>
                <a:lnTo>
                  <a:pt x="1085776" y="317251"/>
                </a:lnTo>
                <a:lnTo>
                  <a:pt x="1081831" y="315717"/>
                </a:lnTo>
                <a:lnTo>
                  <a:pt x="1079749" y="312100"/>
                </a:lnTo>
                <a:lnTo>
                  <a:pt x="1077886" y="311881"/>
                </a:lnTo>
                <a:lnTo>
                  <a:pt x="1077557" y="313963"/>
                </a:lnTo>
                <a:lnTo>
                  <a:pt x="1079968" y="316703"/>
                </a:lnTo>
                <a:lnTo>
                  <a:pt x="1080845" y="320977"/>
                </a:lnTo>
                <a:lnTo>
                  <a:pt x="1080845" y="320977"/>
                </a:lnTo>
                <a:close/>
                <a:moveTo>
                  <a:pt x="1038983" y="332483"/>
                </a:moveTo>
                <a:lnTo>
                  <a:pt x="1044024" y="330620"/>
                </a:lnTo>
                <a:lnTo>
                  <a:pt x="1043586" y="328100"/>
                </a:lnTo>
                <a:lnTo>
                  <a:pt x="1040407" y="325798"/>
                </a:lnTo>
                <a:lnTo>
                  <a:pt x="1038325" y="328976"/>
                </a:lnTo>
                <a:lnTo>
                  <a:pt x="1033065" y="330839"/>
                </a:lnTo>
                <a:lnTo>
                  <a:pt x="1034490" y="332812"/>
                </a:lnTo>
                <a:lnTo>
                  <a:pt x="1038873" y="332374"/>
                </a:lnTo>
                <a:lnTo>
                  <a:pt x="1038873" y="332374"/>
                </a:lnTo>
                <a:close/>
                <a:moveTo>
                  <a:pt x="1062873" y="333250"/>
                </a:moveTo>
                <a:lnTo>
                  <a:pt x="1064955" y="330949"/>
                </a:lnTo>
                <a:lnTo>
                  <a:pt x="1065393" y="327223"/>
                </a:lnTo>
                <a:lnTo>
                  <a:pt x="1063640" y="325798"/>
                </a:lnTo>
                <a:lnTo>
                  <a:pt x="1063968" y="320429"/>
                </a:lnTo>
                <a:lnTo>
                  <a:pt x="1061119" y="320429"/>
                </a:lnTo>
                <a:lnTo>
                  <a:pt x="1058818" y="322621"/>
                </a:lnTo>
                <a:lnTo>
                  <a:pt x="1057503" y="326346"/>
                </a:lnTo>
                <a:lnTo>
                  <a:pt x="1053558" y="329415"/>
                </a:lnTo>
                <a:lnTo>
                  <a:pt x="1054434" y="331168"/>
                </a:lnTo>
                <a:lnTo>
                  <a:pt x="1057065" y="330182"/>
                </a:lnTo>
                <a:lnTo>
                  <a:pt x="1060023" y="327442"/>
                </a:lnTo>
                <a:lnTo>
                  <a:pt x="1061667" y="328867"/>
                </a:lnTo>
                <a:lnTo>
                  <a:pt x="1062873" y="333250"/>
                </a:lnTo>
                <a:lnTo>
                  <a:pt x="1062873" y="333250"/>
                </a:lnTo>
                <a:close/>
                <a:moveTo>
                  <a:pt x="1064955" y="357250"/>
                </a:moveTo>
                <a:lnTo>
                  <a:pt x="1068571" y="356592"/>
                </a:lnTo>
                <a:lnTo>
                  <a:pt x="1071092" y="358893"/>
                </a:lnTo>
                <a:lnTo>
                  <a:pt x="1075585" y="358893"/>
                </a:lnTo>
                <a:cubicBezTo>
                  <a:pt x="1075585" y="358893"/>
                  <a:pt x="1078653" y="357688"/>
                  <a:pt x="1078653" y="357688"/>
                </a:cubicBezTo>
                <a:lnTo>
                  <a:pt x="1083475" y="358345"/>
                </a:lnTo>
                <a:lnTo>
                  <a:pt x="1087091" y="357469"/>
                </a:lnTo>
                <a:lnTo>
                  <a:pt x="1088845" y="354291"/>
                </a:lnTo>
                <a:lnTo>
                  <a:pt x="1088845" y="352428"/>
                </a:lnTo>
                <a:lnTo>
                  <a:pt x="1087310" y="351990"/>
                </a:lnTo>
                <a:lnTo>
                  <a:pt x="1088187" y="349688"/>
                </a:lnTo>
                <a:lnTo>
                  <a:pt x="1086872" y="345524"/>
                </a:lnTo>
                <a:lnTo>
                  <a:pt x="1083036" y="345743"/>
                </a:lnTo>
                <a:lnTo>
                  <a:pt x="1080516" y="348154"/>
                </a:lnTo>
                <a:lnTo>
                  <a:pt x="1081283" y="350565"/>
                </a:lnTo>
                <a:lnTo>
                  <a:pt x="1079530" y="351551"/>
                </a:lnTo>
                <a:lnTo>
                  <a:pt x="1077228" y="350894"/>
                </a:lnTo>
                <a:lnTo>
                  <a:pt x="1075585" y="348702"/>
                </a:lnTo>
                <a:lnTo>
                  <a:pt x="1073722" y="348702"/>
                </a:lnTo>
                <a:cubicBezTo>
                  <a:pt x="1073722" y="348702"/>
                  <a:pt x="1071639" y="351442"/>
                  <a:pt x="1071639" y="351442"/>
                </a:cubicBezTo>
                <a:lnTo>
                  <a:pt x="1069229" y="352647"/>
                </a:lnTo>
                <a:lnTo>
                  <a:pt x="1065612" y="352099"/>
                </a:lnTo>
                <a:lnTo>
                  <a:pt x="1063421" y="355387"/>
                </a:lnTo>
                <a:lnTo>
                  <a:pt x="1064845" y="357250"/>
                </a:lnTo>
                <a:lnTo>
                  <a:pt x="1064845" y="357250"/>
                </a:lnTo>
                <a:close/>
                <a:moveTo>
                  <a:pt x="632749" y="214898"/>
                </a:moveTo>
                <a:lnTo>
                  <a:pt x="637570" y="215774"/>
                </a:lnTo>
                <a:lnTo>
                  <a:pt x="641077" y="218843"/>
                </a:lnTo>
                <a:lnTo>
                  <a:pt x="643597" y="218843"/>
                </a:lnTo>
                <a:cubicBezTo>
                  <a:pt x="643597" y="218843"/>
                  <a:pt x="650392" y="215665"/>
                  <a:pt x="650392" y="215665"/>
                </a:cubicBezTo>
                <a:lnTo>
                  <a:pt x="650940" y="213035"/>
                </a:lnTo>
                <a:lnTo>
                  <a:pt x="648310" y="211939"/>
                </a:lnTo>
                <a:lnTo>
                  <a:pt x="642063" y="213473"/>
                </a:lnTo>
                <a:lnTo>
                  <a:pt x="638118" y="212268"/>
                </a:lnTo>
                <a:lnTo>
                  <a:pt x="635269" y="210295"/>
                </a:lnTo>
                <a:lnTo>
                  <a:pt x="632310" y="210953"/>
                </a:lnTo>
                <a:lnTo>
                  <a:pt x="631433" y="213473"/>
                </a:lnTo>
                <a:lnTo>
                  <a:pt x="632639" y="215007"/>
                </a:lnTo>
                <a:lnTo>
                  <a:pt x="632639" y="215007"/>
                </a:lnTo>
                <a:close/>
                <a:moveTo>
                  <a:pt x="621242" y="112435"/>
                </a:moveTo>
                <a:lnTo>
                  <a:pt x="619488" y="110353"/>
                </a:lnTo>
                <a:lnTo>
                  <a:pt x="619708" y="106846"/>
                </a:lnTo>
                <a:lnTo>
                  <a:pt x="625735" y="101696"/>
                </a:lnTo>
                <a:lnTo>
                  <a:pt x="633735" y="101148"/>
                </a:lnTo>
                <a:lnTo>
                  <a:pt x="640419" y="102901"/>
                </a:lnTo>
                <a:lnTo>
                  <a:pt x="642502" y="107723"/>
                </a:lnTo>
                <a:lnTo>
                  <a:pt x="639762" y="111449"/>
                </a:lnTo>
                <a:lnTo>
                  <a:pt x="633735" y="113312"/>
                </a:lnTo>
                <a:lnTo>
                  <a:pt x="624749" y="113312"/>
                </a:lnTo>
                <a:cubicBezTo>
                  <a:pt x="624749" y="113312"/>
                  <a:pt x="621023" y="112325"/>
                  <a:pt x="621242" y="112435"/>
                </a:cubicBezTo>
                <a:lnTo>
                  <a:pt x="621242" y="112435"/>
                </a:lnTo>
                <a:close/>
                <a:moveTo>
                  <a:pt x="770936" y="35287"/>
                </a:moveTo>
                <a:lnTo>
                  <a:pt x="775429" y="30465"/>
                </a:lnTo>
                <a:lnTo>
                  <a:pt x="778169" y="26410"/>
                </a:lnTo>
                <a:lnTo>
                  <a:pt x="785073" y="25753"/>
                </a:lnTo>
                <a:lnTo>
                  <a:pt x="790881" y="27287"/>
                </a:lnTo>
                <a:lnTo>
                  <a:pt x="788908" y="30355"/>
                </a:lnTo>
                <a:lnTo>
                  <a:pt x="788251" y="33643"/>
                </a:lnTo>
                <a:lnTo>
                  <a:pt x="784196" y="37588"/>
                </a:lnTo>
                <a:lnTo>
                  <a:pt x="778388" y="38793"/>
                </a:lnTo>
                <a:lnTo>
                  <a:pt x="773566" y="37588"/>
                </a:lnTo>
                <a:lnTo>
                  <a:pt x="770936" y="35287"/>
                </a:lnTo>
                <a:lnTo>
                  <a:pt x="770936" y="35287"/>
                </a:lnTo>
                <a:close/>
                <a:moveTo>
                  <a:pt x="878549" y="103120"/>
                </a:moveTo>
                <a:lnTo>
                  <a:pt x="886659" y="98408"/>
                </a:lnTo>
                <a:lnTo>
                  <a:pt x="889946" y="93586"/>
                </a:lnTo>
                <a:lnTo>
                  <a:pt x="890494" y="88874"/>
                </a:lnTo>
                <a:lnTo>
                  <a:pt x="896412" y="83176"/>
                </a:lnTo>
                <a:lnTo>
                  <a:pt x="905836" y="76381"/>
                </a:lnTo>
                <a:lnTo>
                  <a:pt x="912192" y="72765"/>
                </a:lnTo>
                <a:lnTo>
                  <a:pt x="914493" y="68601"/>
                </a:lnTo>
                <a:lnTo>
                  <a:pt x="913946" y="63560"/>
                </a:lnTo>
                <a:lnTo>
                  <a:pt x="905836" y="59067"/>
                </a:lnTo>
                <a:lnTo>
                  <a:pt x="898494" y="52163"/>
                </a:lnTo>
                <a:lnTo>
                  <a:pt x="894110" y="44382"/>
                </a:lnTo>
                <a:lnTo>
                  <a:pt x="894439" y="39122"/>
                </a:lnTo>
                <a:lnTo>
                  <a:pt x="897069" y="34081"/>
                </a:lnTo>
                <a:lnTo>
                  <a:pt x="897069" y="30136"/>
                </a:lnTo>
                <a:cubicBezTo>
                  <a:pt x="897069" y="30136"/>
                  <a:pt x="894987" y="28711"/>
                  <a:pt x="894987" y="28711"/>
                </a:cubicBezTo>
                <a:lnTo>
                  <a:pt x="883042" y="28931"/>
                </a:lnTo>
                <a:lnTo>
                  <a:pt x="874056" y="26191"/>
                </a:lnTo>
                <a:lnTo>
                  <a:pt x="867810" y="21698"/>
                </a:lnTo>
                <a:lnTo>
                  <a:pt x="858057" y="9863"/>
                </a:lnTo>
                <a:lnTo>
                  <a:pt x="850934" y="4274"/>
                </a:lnTo>
                <a:lnTo>
                  <a:pt x="842934" y="329"/>
                </a:lnTo>
                <a:lnTo>
                  <a:pt x="839427" y="0"/>
                </a:lnTo>
                <a:lnTo>
                  <a:pt x="838112" y="2192"/>
                </a:lnTo>
                <a:lnTo>
                  <a:pt x="837016" y="6137"/>
                </a:lnTo>
                <a:lnTo>
                  <a:pt x="838002" y="9753"/>
                </a:lnTo>
                <a:lnTo>
                  <a:pt x="838002" y="16328"/>
                </a:lnTo>
                <a:cubicBezTo>
                  <a:pt x="838002" y="16328"/>
                  <a:pt x="833729" y="22027"/>
                  <a:pt x="833729" y="22027"/>
                </a:cubicBezTo>
                <a:lnTo>
                  <a:pt x="829455" y="29259"/>
                </a:lnTo>
                <a:lnTo>
                  <a:pt x="824414" y="35506"/>
                </a:lnTo>
                <a:lnTo>
                  <a:pt x="823647" y="40328"/>
                </a:lnTo>
                <a:lnTo>
                  <a:pt x="824524" y="59395"/>
                </a:lnTo>
                <a:lnTo>
                  <a:pt x="827811" y="64217"/>
                </a:lnTo>
                <a:lnTo>
                  <a:pt x="832085" y="66847"/>
                </a:lnTo>
                <a:lnTo>
                  <a:pt x="832743" y="71560"/>
                </a:lnTo>
                <a:lnTo>
                  <a:pt x="831099" y="84819"/>
                </a:lnTo>
                <a:lnTo>
                  <a:pt x="828688" y="89970"/>
                </a:lnTo>
                <a:lnTo>
                  <a:pt x="827263" y="94134"/>
                </a:lnTo>
                <a:lnTo>
                  <a:pt x="828688" y="97422"/>
                </a:lnTo>
                <a:lnTo>
                  <a:pt x="831099" y="96655"/>
                </a:lnTo>
                <a:lnTo>
                  <a:pt x="833948" y="91833"/>
                </a:lnTo>
                <a:lnTo>
                  <a:pt x="840194" y="89532"/>
                </a:lnTo>
                <a:lnTo>
                  <a:pt x="842276" y="91175"/>
                </a:lnTo>
                <a:lnTo>
                  <a:pt x="843701" y="95888"/>
                </a:lnTo>
                <a:lnTo>
                  <a:pt x="850714" y="100928"/>
                </a:lnTo>
                <a:lnTo>
                  <a:pt x="854550" y="100928"/>
                </a:lnTo>
                <a:lnTo>
                  <a:pt x="856851" y="98627"/>
                </a:lnTo>
                <a:lnTo>
                  <a:pt x="860797" y="99394"/>
                </a:lnTo>
                <a:lnTo>
                  <a:pt x="867043" y="103120"/>
                </a:lnTo>
                <a:lnTo>
                  <a:pt x="873180" y="104106"/>
                </a:lnTo>
                <a:lnTo>
                  <a:pt x="878549" y="103339"/>
                </a:lnTo>
                <a:lnTo>
                  <a:pt x="878549" y="103339"/>
                </a:lnTo>
                <a:close/>
                <a:moveTo>
                  <a:pt x="856303" y="136544"/>
                </a:moveTo>
                <a:lnTo>
                  <a:pt x="856632" y="138626"/>
                </a:lnTo>
                <a:lnTo>
                  <a:pt x="861016" y="141256"/>
                </a:lnTo>
                <a:lnTo>
                  <a:pt x="866056" y="141694"/>
                </a:lnTo>
                <a:lnTo>
                  <a:pt x="870878" y="138078"/>
                </a:lnTo>
                <a:lnTo>
                  <a:pt x="876358" y="133256"/>
                </a:lnTo>
                <a:lnTo>
                  <a:pt x="879645" y="131393"/>
                </a:lnTo>
                <a:lnTo>
                  <a:pt x="881727" y="124818"/>
                </a:lnTo>
                <a:lnTo>
                  <a:pt x="884467" y="117695"/>
                </a:lnTo>
                <a:lnTo>
                  <a:pt x="883371" y="114408"/>
                </a:lnTo>
                <a:lnTo>
                  <a:pt x="873180" y="109038"/>
                </a:lnTo>
                <a:lnTo>
                  <a:pt x="864632" y="107613"/>
                </a:lnTo>
                <a:lnTo>
                  <a:pt x="857290" y="109038"/>
                </a:lnTo>
                <a:lnTo>
                  <a:pt x="853016" y="111120"/>
                </a:lnTo>
                <a:lnTo>
                  <a:pt x="848632" y="109257"/>
                </a:lnTo>
                <a:lnTo>
                  <a:pt x="845674" y="109257"/>
                </a:lnTo>
                <a:cubicBezTo>
                  <a:pt x="845674" y="109257"/>
                  <a:pt x="841400" y="112873"/>
                  <a:pt x="841400" y="112873"/>
                </a:cubicBezTo>
                <a:lnTo>
                  <a:pt x="835482" y="112873"/>
                </a:lnTo>
                <a:cubicBezTo>
                  <a:pt x="835482" y="112873"/>
                  <a:pt x="834058" y="114298"/>
                  <a:pt x="834058" y="114298"/>
                </a:cubicBezTo>
                <a:lnTo>
                  <a:pt x="835811" y="117476"/>
                </a:lnTo>
                <a:lnTo>
                  <a:pt x="841838" y="118791"/>
                </a:lnTo>
                <a:lnTo>
                  <a:pt x="844249" y="122736"/>
                </a:lnTo>
                <a:lnTo>
                  <a:pt x="849290" y="125147"/>
                </a:lnTo>
                <a:lnTo>
                  <a:pt x="852358" y="129859"/>
                </a:lnTo>
                <a:lnTo>
                  <a:pt x="858495" y="132051"/>
                </a:lnTo>
                <a:lnTo>
                  <a:pt x="867372" y="131832"/>
                </a:lnTo>
                <a:lnTo>
                  <a:pt x="870549" y="132928"/>
                </a:lnTo>
                <a:lnTo>
                  <a:pt x="868577" y="134462"/>
                </a:lnTo>
                <a:lnTo>
                  <a:pt x="861783" y="136325"/>
                </a:lnTo>
                <a:lnTo>
                  <a:pt x="856084" y="136325"/>
                </a:lnTo>
                <a:close/>
                <a:moveTo>
                  <a:pt x="1019477" y="151228"/>
                </a:moveTo>
                <a:lnTo>
                  <a:pt x="1019477" y="155173"/>
                </a:lnTo>
                <a:cubicBezTo>
                  <a:pt x="1019477" y="155173"/>
                  <a:pt x="1013778" y="162844"/>
                  <a:pt x="1013778" y="162844"/>
                </a:cubicBezTo>
                <a:lnTo>
                  <a:pt x="1006874" y="164707"/>
                </a:lnTo>
                <a:lnTo>
                  <a:pt x="1001176" y="170296"/>
                </a:lnTo>
                <a:lnTo>
                  <a:pt x="996683" y="173803"/>
                </a:lnTo>
                <a:lnTo>
                  <a:pt x="992299" y="174351"/>
                </a:lnTo>
                <a:lnTo>
                  <a:pt x="987478" y="170406"/>
                </a:lnTo>
                <a:lnTo>
                  <a:pt x="984519" y="167666"/>
                </a:lnTo>
                <a:lnTo>
                  <a:pt x="980026" y="168214"/>
                </a:lnTo>
                <a:lnTo>
                  <a:pt x="976190" y="166790"/>
                </a:lnTo>
                <a:lnTo>
                  <a:pt x="971369" y="168214"/>
                </a:lnTo>
                <a:lnTo>
                  <a:pt x="959752" y="167337"/>
                </a:lnTo>
                <a:lnTo>
                  <a:pt x="953725" y="163831"/>
                </a:lnTo>
                <a:lnTo>
                  <a:pt x="950766" y="161529"/>
                </a:lnTo>
                <a:lnTo>
                  <a:pt x="944191" y="163831"/>
                </a:lnTo>
                <a:lnTo>
                  <a:pt x="938493" y="166790"/>
                </a:lnTo>
                <a:lnTo>
                  <a:pt x="934109" y="165584"/>
                </a:lnTo>
                <a:lnTo>
                  <a:pt x="928959" y="162297"/>
                </a:lnTo>
                <a:lnTo>
                  <a:pt x="923041" y="161639"/>
                </a:lnTo>
                <a:lnTo>
                  <a:pt x="919754" y="158132"/>
                </a:lnTo>
                <a:lnTo>
                  <a:pt x="916576" y="148927"/>
                </a:lnTo>
                <a:lnTo>
                  <a:pt x="913069" y="144215"/>
                </a:lnTo>
                <a:lnTo>
                  <a:pt x="909891" y="143667"/>
                </a:lnTo>
                <a:lnTo>
                  <a:pt x="905727" y="145968"/>
                </a:lnTo>
                <a:lnTo>
                  <a:pt x="901562" y="142681"/>
                </a:lnTo>
                <a:lnTo>
                  <a:pt x="897617" y="140818"/>
                </a:lnTo>
                <a:lnTo>
                  <a:pt x="896412" y="143229"/>
                </a:lnTo>
                <a:lnTo>
                  <a:pt x="897617" y="146735"/>
                </a:lnTo>
                <a:lnTo>
                  <a:pt x="894987" y="147722"/>
                </a:lnTo>
                <a:lnTo>
                  <a:pt x="893234" y="145859"/>
                </a:lnTo>
                <a:lnTo>
                  <a:pt x="888193" y="142681"/>
                </a:lnTo>
                <a:lnTo>
                  <a:pt x="889070" y="140270"/>
                </a:lnTo>
                <a:lnTo>
                  <a:pt x="894439" y="136763"/>
                </a:lnTo>
                <a:lnTo>
                  <a:pt x="895316" y="133585"/>
                </a:lnTo>
                <a:lnTo>
                  <a:pt x="893453" y="126133"/>
                </a:lnTo>
                <a:lnTo>
                  <a:pt x="894658" y="121640"/>
                </a:lnTo>
                <a:lnTo>
                  <a:pt x="900357" y="116599"/>
                </a:lnTo>
                <a:lnTo>
                  <a:pt x="898494" y="113531"/>
                </a:lnTo>
                <a:lnTo>
                  <a:pt x="895316" y="113531"/>
                </a:lnTo>
                <a:lnTo>
                  <a:pt x="890604" y="110791"/>
                </a:lnTo>
                <a:lnTo>
                  <a:pt x="890056" y="106846"/>
                </a:lnTo>
                <a:lnTo>
                  <a:pt x="892467" y="99394"/>
                </a:lnTo>
                <a:lnTo>
                  <a:pt x="896631" y="95559"/>
                </a:lnTo>
                <a:lnTo>
                  <a:pt x="902987" y="94025"/>
                </a:lnTo>
                <a:lnTo>
                  <a:pt x="903535" y="90189"/>
                </a:lnTo>
                <a:lnTo>
                  <a:pt x="905617" y="86682"/>
                </a:lnTo>
                <a:lnTo>
                  <a:pt x="911644" y="84271"/>
                </a:lnTo>
                <a:lnTo>
                  <a:pt x="919425" y="79121"/>
                </a:lnTo>
                <a:lnTo>
                  <a:pt x="921288" y="73422"/>
                </a:lnTo>
                <a:lnTo>
                  <a:pt x="923151" y="71998"/>
                </a:lnTo>
                <a:lnTo>
                  <a:pt x="932356" y="72875"/>
                </a:lnTo>
                <a:lnTo>
                  <a:pt x="938712" y="77587"/>
                </a:lnTo>
                <a:lnTo>
                  <a:pt x="946821" y="88545"/>
                </a:lnTo>
                <a:lnTo>
                  <a:pt x="948903" y="93258"/>
                </a:lnTo>
                <a:lnTo>
                  <a:pt x="946273" y="100928"/>
                </a:lnTo>
                <a:lnTo>
                  <a:pt x="948684" y="103011"/>
                </a:lnTo>
                <a:lnTo>
                  <a:pt x="947260" y="107394"/>
                </a:lnTo>
                <a:lnTo>
                  <a:pt x="944849" y="111339"/>
                </a:lnTo>
                <a:lnTo>
                  <a:pt x="945506" y="114955"/>
                </a:lnTo>
                <a:lnTo>
                  <a:pt x="947917" y="113093"/>
                </a:lnTo>
                <a:lnTo>
                  <a:pt x="950876" y="106627"/>
                </a:lnTo>
                <a:lnTo>
                  <a:pt x="951862" y="100709"/>
                </a:lnTo>
                <a:lnTo>
                  <a:pt x="952081" y="96545"/>
                </a:lnTo>
                <a:lnTo>
                  <a:pt x="953944" y="92710"/>
                </a:lnTo>
                <a:lnTo>
                  <a:pt x="953396" y="89532"/>
                </a:lnTo>
                <a:lnTo>
                  <a:pt x="947150" y="82299"/>
                </a:lnTo>
                <a:lnTo>
                  <a:pt x="946273" y="79011"/>
                </a:lnTo>
                <a:lnTo>
                  <a:pt x="947150" y="75833"/>
                </a:lnTo>
                <a:lnTo>
                  <a:pt x="955259" y="74628"/>
                </a:lnTo>
                <a:lnTo>
                  <a:pt x="964465" y="75614"/>
                </a:lnTo>
                <a:lnTo>
                  <a:pt x="979259" y="88107"/>
                </a:lnTo>
                <a:lnTo>
                  <a:pt x="981670" y="88655"/>
                </a:lnTo>
                <a:lnTo>
                  <a:pt x="984300" y="90518"/>
                </a:lnTo>
                <a:lnTo>
                  <a:pt x="984628" y="96107"/>
                </a:lnTo>
                <a:lnTo>
                  <a:pt x="988574" y="98737"/>
                </a:lnTo>
                <a:lnTo>
                  <a:pt x="989779" y="105312"/>
                </a:lnTo>
                <a:lnTo>
                  <a:pt x="989779" y="111777"/>
                </a:lnTo>
                <a:lnTo>
                  <a:pt x="996902" y="119010"/>
                </a:lnTo>
                <a:lnTo>
                  <a:pt x="1002052" y="126133"/>
                </a:lnTo>
                <a:lnTo>
                  <a:pt x="1001724" y="128873"/>
                </a:lnTo>
                <a:lnTo>
                  <a:pt x="997231" y="129092"/>
                </a:lnTo>
                <a:lnTo>
                  <a:pt x="994053" y="127010"/>
                </a:lnTo>
                <a:lnTo>
                  <a:pt x="991313" y="127229"/>
                </a:lnTo>
                <a:lnTo>
                  <a:pt x="991971" y="132928"/>
                </a:lnTo>
                <a:lnTo>
                  <a:pt x="997340" y="136544"/>
                </a:lnTo>
                <a:lnTo>
                  <a:pt x="1003696" y="137640"/>
                </a:lnTo>
                <a:lnTo>
                  <a:pt x="1009395" y="143996"/>
                </a:lnTo>
                <a:lnTo>
                  <a:pt x="1012902" y="145092"/>
                </a:lnTo>
                <a:lnTo>
                  <a:pt x="1018819" y="151667"/>
                </a:lnTo>
                <a:lnTo>
                  <a:pt x="1018819" y="151667"/>
                </a:lnTo>
                <a:close/>
                <a:moveTo>
                  <a:pt x="1899889" y="16767"/>
                </a:moveTo>
                <a:lnTo>
                  <a:pt x="1902190" y="7561"/>
                </a:lnTo>
                <a:lnTo>
                  <a:pt x="1908765" y="986"/>
                </a:lnTo>
                <a:lnTo>
                  <a:pt x="1910299" y="2411"/>
                </a:lnTo>
                <a:lnTo>
                  <a:pt x="1910629" y="6575"/>
                </a:lnTo>
                <a:lnTo>
                  <a:pt x="1912162" y="8438"/>
                </a:lnTo>
                <a:lnTo>
                  <a:pt x="1908327" y="11068"/>
                </a:lnTo>
                <a:lnTo>
                  <a:pt x="1905368" y="14684"/>
                </a:lnTo>
                <a:lnTo>
                  <a:pt x="1899779" y="16767"/>
                </a:lnTo>
                <a:lnTo>
                  <a:pt x="1899779" y="16767"/>
                </a:lnTo>
                <a:close/>
                <a:moveTo>
                  <a:pt x="1951723" y="99175"/>
                </a:moveTo>
                <a:lnTo>
                  <a:pt x="1953805" y="108052"/>
                </a:lnTo>
                <a:lnTo>
                  <a:pt x="1962133" y="118791"/>
                </a:lnTo>
                <a:lnTo>
                  <a:pt x="1964545" y="123503"/>
                </a:lnTo>
                <a:lnTo>
                  <a:pt x="1980982" y="129202"/>
                </a:lnTo>
                <a:lnTo>
                  <a:pt x="1993256" y="130407"/>
                </a:lnTo>
                <a:lnTo>
                  <a:pt x="2001803" y="134352"/>
                </a:lnTo>
                <a:lnTo>
                  <a:pt x="2009913" y="134681"/>
                </a:lnTo>
                <a:lnTo>
                  <a:pt x="2016159" y="132599"/>
                </a:lnTo>
                <a:lnTo>
                  <a:pt x="2023282" y="134900"/>
                </a:lnTo>
                <a:lnTo>
                  <a:pt x="2027666" y="133147"/>
                </a:lnTo>
                <a:lnTo>
                  <a:pt x="2037090" y="127229"/>
                </a:lnTo>
                <a:lnTo>
                  <a:pt x="2038953" y="120983"/>
                </a:lnTo>
                <a:lnTo>
                  <a:pt x="2042570" y="115723"/>
                </a:lnTo>
                <a:lnTo>
                  <a:pt x="2040707" y="108928"/>
                </a:lnTo>
                <a:lnTo>
                  <a:pt x="2036542" y="107175"/>
                </a:lnTo>
                <a:lnTo>
                  <a:pt x="2033255" y="107723"/>
                </a:lnTo>
                <a:lnTo>
                  <a:pt x="2031830" y="104106"/>
                </a:lnTo>
                <a:lnTo>
                  <a:pt x="2032159" y="101367"/>
                </a:lnTo>
                <a:lnTo>
                  <a:pt x="2029748" y="98627"/>
                </a:lnTo>
                <a:lnTo>
                  <a:pt x="2025803" y="101038"/>
                </a:lnTo>
                <a:lnTo>
                  <a:pt x="2018570" y="99175"/>
                </a:lnTo>
                <a:lnTo>
                  <a:pt x="2006954" y="101476"/>
                </a:lnTo>
                <a:lnTo>
                  <a:pt x="1999721" y="106627"/>
                </a:lnTo>
                <a:lnTo>
                  <a:pt x="1994900" y="107832"/>
                </a:lnTo>
                <a:lnTo>
                  <a:pt x="1993146" y="105093"/>
                </a:lnTo>
                <a:lnTo>
                  <a:pt x="1991941" y="101148"/>
                </a:lnTo>
                <a:lnTo>
                  <a:pt x="1988654" y="101367"/>
                </a:lnTo>
                <a:lnTo>
                  <a:pt x="1983283" y="102572"/>
                </a:lnTo>
                <a:lnTo>
                  <a:pt x="1975503" y="102572"/>
                </a:lnTo>
                <a:lnTo>
                  <a:pt x="1971887" y="101148"/>
                </a:lnTo>
                <a:lnTo>
                  <a:pt x="1971887" y="105093"/>
                </a:lnTo>
                <a:lnTo>
                  <a:pt x="1968599" y="108600"/>
                </a:lnTo>
                <a:lnTo>
                  <a:pt x="1959723" y="106517"/>
                </a:lnTo>
                <a:lnTo>
                  <a:pt x="1956435" y="103230"/>
                </a:lnTo>
                <a:lnTo>
                  <a:pt x="1955887" y="99942"/>
                </a:lnTo>
                <a:lnTo>
                  <a:pt x="1951942" y="99285"/>
                </a:lnTo>
                <a:lnTo>
                  <a:pt x="1951942" y="99285"/>
                </a:lnTo>
                <a:close/>
                <a:moveTo>
                  <a:pt x="1765975" y="181912"/>
                </a:moveTo>
                <a:lnTo>
                  <a:pt x="1760934" y="170296"/>
                </a:lnTo>
                <a:lnTo>
                  <a:pt x="1759729" y="164379"/>
                </a:lnTo>
                <a:lnTo>
                  <a:pt x="1755564" y="161310"/>
                </a:lnTo>
                <a:lnTo>
                  <a:pt x="1747016" y="160653"/>
                </a:lnTo>
                <a:lnTo>
                  <a:pt x="1743071" y="154406"/>
                </a:lnTo>
                <a:lnTo>
                  <a:pt x="1738907" y="151119"/>
                </a:lnTo>
                <a:lnTo>
                  <a:pt x="1736167" y="150133"/>
                </a:lnTo>
                <a:lnTo>
                  <a:pt x="1737264" y="153968"/>
                </a:lnTo>
                <a:lnTo>
                  <a:pt x="1741756" y="161091"/>
                </a:lnTo>
                <a:lnTo>
                  <a:pt x="1748551" y="167557"/>
                </a:lnTo>
                <a:lnTo>
                  <a:pt x="1755345" y="177419"/>
                </a:lnTo>
                <a:lnTo>
                  <a:pt x="1759181" y="187282"/>
                </a:lnTo>
                <a:lnTo>
                  <a:pt x="1763674" y="189583"/>
                </a:lnTo>
                <a:lnTo>
                  <a:pt x="1766413" y="187720"/>
                </a:lnTo>
                <a:lnTo>
                  <a:pt x="1766085" y="182132"/>
                </a:lnTo>
                <a:lnTo>
                  <a:pt x="1766085" y="182132"/>
                </a:lnTo>
                <a:close/>
                <a:moveTo>
                  <a:pt x="1860109" y="192542"/>
                </a:moveTo>
                <a:lnTo>
                  <a:pt x="1856931" y="192981"/>
                </a:lnTo>
                <a:lnTo>
                  <a:pt x="1854082" y="190679"/>
                </a:lnTo>
                <a:lnTo>
                  <a:pt x="1853644" y="187173"/>
                </a:lnTo>
                <a:lnTo>
                  <a:pt x="1854739" y="184652"/>
                </a:lnTo>
                <a:lnTo>
                  <a:pt x="1857369" y="186405"/>
                </a:lnTo>
                <a:lnTo>
                  <a:pt x="1859342" y="189364"/>
                </a:lnTo>
                <a:lnTo>
                  <a:pt x="1863945" y="191008"/>
                </a:lnTo>
                <a:lnTo>
                  <a:pt x="1865808" y="194405"/>
                </a:lnTo>
                <a:lnTo>
                  <a:pt x="1865588" y="196597"/>
                </a:lnTo>
                <a:lnTo>
                  <a:pt x="1869424" y="196049"/>
                </a:lnTo>
                <a:lnTo>
                  <a:pt x="1873588" y="189583"/>
                </a:lnTo>
                <a:lnTo>
                  <a:pt x="1878081" y="180597"/>
                </a:lnTo>
                <a:lnTo>
                  <a:pt x="1886081" y="172488"/>
                </a:lnTo>
                <a:lnTo>
                  <a:pt x="1891779" y="171392"/>
                </a:lnTo>
                <a:lnTo>
                  <a:pt x="1896163" y="168105"/>
                </a:lnTo>
                <a:lnTo>
                  <a:pt x="1898245" y="169310"/>
                </a:lnTo>
                <a:lnTo>
                  <a:pt x="1896382" y="172817"/>
                </a:lnTo>
                <a:lnTo>
                  <a:pt x="1901204" y="173474"/>
                </a:lnTo>
                <a:lnTo>
                  <a:pt x="1904820" y="175556"/>
                </a:lnTo>
                <a:lnTo>
                  <a:pt x="1908655" y="173474"/>
                </a:lnTo>
                <a:lnTo>
                  <a:pt x="1908875" y="169310"/>
                </a:lnTo>
                <a:lnTo>
                  <a:pt x="1916217" y="165475"/>
                </a:lnTo>
                <a:lnTo>
                  <a:pt x="1920053" y="161310"/>
                </a:lnTo>
                <a:lnTo>
                  <a:pt x="1917751" y="159447"/>
                </a:lnTo>
                <a:lnTo>
                  <a:pt x="1911505" y="159995"/>
                </a:lnTo>
                <a:lnTo>
                  <a:pt x="1904053" y="163283"/>
                </a:lnTo>
                <a:lnTo>
                  <a:pt x="1897588" y="159119"/>
                </a:lnTo>
                <a:lnTo>
                  <a:pt x="1889478" y="157036"/>
                </a:lnTo>
                <a:lnTo>
                  <a:pt x="1886848" y="153749"/>
                </a:lnTo>
                <a:lnTo>
                  <a:pt x="1880931" y="153201"/>
                </a:lnTo>
                <a:lnTo>
                  <a:pt x="1880054" y="150790"/>
                </a:lnTo>
                <a:lnTo>
                  <a:pt x="1872602" y="143557"/>
                </a:lnTo>
                <a:lnTo>
                  <a:pt x="1868767" y="141256"/>
                </a:lnTo>
                <a:lnTo>
                  <a:pt x="1866794" y="133366"/>
                </a:lnTo>
                <a:lnTo>
                  <a:pt x="1865917" y="129640"/>
                </a:lnTo>
                <a:lnTo>
                  <a:pt x="1862301" y="125366"/>
                </a:lnTo>
                <a:lnTo>
                  <a:pt x="1861315" y="120435"/>
                </a:lnTo>
                <a:lnTo>
                  <a:pt x="1856164" y="117805"/>
                </a:lnTo>
                <a:lnTo>
                  <a:pt x="1856164" y="115503"/>
                </a:lnTo>
                <a:lnTo>
                  <a:pt x="1858904" y="114298"/>
                </a:lnTo>
                <a:lnTo>
                  <a:pt x="1856493" y="111010"/>
                </a:lnTo>
                <a:lnTo>
                  <a:pt x="1859233" y="109038"/>
                </a:lnTo>
                <a:lnTo>
                  <a:pt x="1860766" y="107942"/>
                </a:lnTo>
                <a:lnTo>
                  <a:pt x="1860548" y="104435"/>
                </a:lnTo>
                <a:lnTo>
                  <a:pt x="1858246" y="102901"/>
                </a:lnTo>
                <a:lnTo>
                  <a:pt x="1854301" y="100161"/>
                </a:lnTo>
                <a:lnTo>
                  <a:pt x="1845425" y="100381"/>
                </a:lnTo>
                <a:lnTo>
                  <a:pt x="1839726" y="98956"/>
                </a:lnTo>
                <a:lnTo>
                  <a:pt x="1835342" y="95011"/>
                </a:lnTo>
                <a:lnTo>
                  <a:pt x="1830083" y="95011"/>
                </a:lnTo>
                <a:lnTo>
                  <a:pt x="1825042" y="93148"/>
                </a:lnTo>
                <a:lnTo>
                  <a:pt x="1823508" y="94573"/>
                </a:lnTo>
                <a:lnTo>
                  <a:pt x="1830850" y="101038"/>
                </a:lnTo>
                <a:lnTo>
                  <a:pt x="1834685" y="102134"/>
                </a:lnTo>
                <a:lnTo>
                  <a:pt x="1836767" y="104764"/>
                </a:lnTo>
                <a:lnTo>
                  <a:pt x="1830850" y="104764"/>
                </a:lnTo>
                <a:lnTo>
                  <a:pt x="1829315" y="103778"/>
                </a:lnTo>
                <a:lnTo>
                  <a:pt x="1825370" y="103778"/>
                </a:lnTo>
                <a:lnTo>
                  <a:pt x="1822741" y="107394"/>
                </a:lnTo>
                <a:lnTo>
                  <a:pt x="1823946" y="112764"/>
                </a:lnTo>
                <a:lnTo>
                  <a:pt x="1826685" y="117805"/>
                </a:lnTo>
                <a:lnTo>
                  <a:pt x="1828220" y="124599"/>
                </a:lnTo>
                <a:lnTo>
                  <a:pt x="1835891" y="132270"/>
                </a:lnTo>
                <a:lnTo>
                  <a:pt x="1837425" y="135448"/>
                </a:lnTo>
                <a:lnTo>
                  <a:pt x="1835124" y="137201"/>
                </a:lnTo>
                <a:lnTo>
                  <a:pt x="1829535" y="138078"/>
                </a:lnTo>
                <a:lnTo>
                  <a:pt x="1824165" y="132380"/>
                </a:lnTo>
                <a:lnTo>
                  <a:pt x="1821754" y="125476"/>
                </a:lnTo>
                <a:lnTo>
                  <a:pt x="1818138" y="123394"/>
                </a:lnTo>
                <a:lnTo>
                  <a:pt x="1813316" y="124599"/>
                </a:lnTo>
                <a:lnTo>
                  <a:pt x="1810905" y="126133"/>
                </a:lnTo>
                <a:lnTo>
                  <a:pt x="1809042" y="124599"/>
                </a:lnTo>
                <a:lnTo>
                  <a:pt x="1804549" y="123613"/>
                </a:lnTo>
                <a:lnTo>
                  <a:pt x="1804220" y="118572"/>
                </a:lnTo>
                <a:lnTo>
                  <a:pt x="1802686" y="114736"/>
                </a:lnTo>
                <a:lnTo>
                  <a:pt x="1797864" y="114079"/>
                </a:lnTo>
                <a:lnTo>
                  <a:pt x="1792824" y="109586"/>
                </a:lnTo>
                <a:lnTo>
                  <a:pt x="1785920" y="108928"/>
                </a:lnTo>
                <a:lnTo>
                  <a:pt x="1783180" y="107175"/>
                </a:lnTo>
                <a:lnTo>
                  <a:pt x="1781098" y="102791"/>
                </a:lnTo>
                <a:lnTo>
                  <a:pt x="1775728" y="104874"/>
                </a:lnTo>
                <a:lnTo>
                  <a:pt x="1771893" y="108052"/>
                </a:lnTo>
                <a:lnTo>
                  <a:pt x="1772222" y="115175"/>
                </a:lnTo>
                <a:lnTo>
                  <a:pt x="1770687" y="116599"/>
                </a:lnTo>
                <a:lnTo>
                  <a:pt x="1771235" y="123174"/>
                </a:lnTo>
                <a:lnTo>
                  <a:pt x="1769482" y="128873"/>
                </a:lnTo>
                <a:lnTo>
                  <a:pt x="1764112" y="133256"/>
                </a:lnTo>
                <a:lnTo>
                  <a:pt x="1763564" y="136215"/>
                </a:lnTo>
                <a:lnTo>
                  <a:pt x="1769482" y="144544"/>
                </a:lnTo>
                <a:lnTo>
                  <a:pt x="1772660" y="144872"/>
                </a:lnTo>
                <a:lnTo>
                  <a:pt x="1775947" y="147502"/>
                </a:lnTo>
                <a:lnTo>
                  <a:pt x="1774084" y="149256"/>
                </a:lnTo>
                <a:lnTo>
                  <a:pt x="1770907" y="149804"/>
                </a:lnTo>
                <a:lnTo>
                  <a:pt x="1771783" y="154626"/>
                </a:lnTo>
                <a:lnTo>
                  <a:pt x="1775399" y="155612"/>
                </a:lnTo>
                <a:lnTo>
                  <a:pt x="1777482" y="159995"/>
                </a:lnTo>
                <a:lnTo>
                  <a:pt x="1777262" y="163173"/>
                </a:lnTo>
                <a:lnTo>
                  <a:pt x="1780002" y="165803"/>
                </a:lnTo>
                <a:lnTo>
                  <a:pt x="1785591" y="167557"/>
                </a:lnTo>
                <a:lnTo>
                  <a:pt x="1787345" y="170296"/>
                </a:lnTo>
                <a:lnTo>
                  <a:pt x="1786358" y="172159"/>
                </a:lnTo>
                <a:lnTo>
                  <a:pt x="1788659" y="174461"/>
                </a:lnTo>
                <a:lnTo>
                  <a:pt x="1790960" y="173255"/>
                </a:lnTo>
                <a:lnTo>
                  <a:pt x="1794248" y="173803"/>
                </a:lnTo>
                <a:lnTo>
                  <a:pt x="1796111" y="176433"/>
                </a:lnTo>
                <a:lnTo>
                  <a:pt x="1792824" y="178844"/>
                </a:lnTo>
                <a:lnTo>
                  <a:pt x="1791289" y="177858"/>
                </a:lnTo>
                <a:lnTo>
                  <a:pt x="1787783" y="177858"/>
                </a:lnTo>
                <a:lnTo>
                  <a:pt x="1786358" y="180488"/>
                </a:lnTo>
                <a:lnTo>
                  <a:pt x="1788111" y="184871"/>
                </a:lnTo>
                <a:lnTo>
                  <a:pt x="1802467" y="194624"/>
                </a:lnTo>
                <a:lnTo>
                  <a:pt x="1810248" y="197693"/>
                </a:lnTo>
                <a:lnTo>
                  <a:pt x="1817152" y="197035"/>
                </a:lnTo>
                <a:lnTo>
                  <a:pt x="1821316" y="200323"/>
                </a:lnTo>
                <a:lnTo>
                  <a:pt x="1825700" y="203282"/>
                </a:lnTo>
                <a:lnTo>
                  <a:pt x="1827233" y="207994"/>
                </a:lnTo>
                <a:lnTo>
                  <a:pt x="1831727" y="212158"/>
                </a:lnTo>
                <a:lnTo>
                  <a:pt x="1838301" y="211939"/>
                </a:lnTo>
                <a:lnTo>
                  <a:pt x="1845535" y="209309"/>
                </a:lnTo>
                <a:lnTo>
                  <a:pt x="1851780" y="209857"/>
                </a:lnTo>
                <a:lnTo>
                  <a:pt x="1856493" y="212816"/>
                </a:lnTo>
                <a:lnTo>
                  <a:pt x="1860766" y="211939"/>
                </a:lnTo>
                <a:lnTo>
                  <a:pt x="1862849" y="207555"/>
                </a:lnTo>
                <a:lnTo>
                  <a:pt x="1862849" y="203172"/>
                </a:lnTo>
                <a:lnTo>
                  <a:pt x="1860109" y="197583"/>
                </a:lnTo>
                <a:lnTo>
                  <a:pt x="1860438" y="193638"/>
                </a:lnTo>
                <a:lnTo>
                  <a:pt x="1860438" y="193638"/>
                </a:lnTo>
                <a:close/>
                <a:moveTo>
                  <a:pt x="1862410" y="98956"/>
                </a:moveTo>
                <a:lnTo>
                  <a:pt x="1869424" y="98956"/>
                </a:lnTo>
                <a:cubicBezTo>
                  <a:pt x="1869424" y="98956"/>
                  <a:pt x="1877095" y="98518"/>
                  <a:pt x="1877095" y="98518"/>
                </a:cubicBezTo>
                <a:lnTo>
                  <a:pt x="1882136" y="99175"/>
                </a:lnTo>
                <a:lnTo>
                  <a:pt x="1893752" y="105093"/>
                </a:lnTo>
                <a:lnTo>
                  <a:pt x="1899341" y="105641"/>
                </a:lnTo>
                <a:lnTo>
                  <a:pt x="1903505" y="104545"/>
                </a:lnTo>
                <a:lnTo>
                  <a:pt x="1914902" y="105969"/>
                </a:lnTo>
                <a:lnTo>
                  <a:pt x="1927066" y="109586"/>
                </a:lnTo>
                <a:lnTo>
                  <a:pt x="1927285" y="111997"/>
                </a:lnTo>
                <a:lnTo>
                  <a:pt x="1921915" y="113421"/>
                </a:lnTo>
                <a:lnTo>
                  <a:pt x="1918738" y="116928"/>
                </a:lnTo>
                <a:lnTo>
                  <a:pt x="1918738" y="121750"/>
                </a:lnTo>
                <a:lnTo>
                  <a:pt x="1923560" y="127339"/>
                </a:lnTo>
                <a:lnTo>
                  <a:pt x="1929258" y="128873"/>
                </a:lnTo>
                <a:lnTo>
                  <a:pt x="1929477" y="134900"/>
                </a:lnTo>
                <a:lnTo>
                  <a:pt x="1930464" y="138516"/>
                </a:lnTo>
                <a:lnTo>
                  <a:pt x="1928052" y="142681"/>
                </a:lnTo>
                <a:lnTo>
                  <a:pt x="1926957" y="149146"/>
                </a:lnTo>
                <a:lnTo>
                  <a:pt x="1922902" y="153201"/>
                </a:lnTo>
                <a:lnTo>
                  <a:pt x="1921258" y="156379"/>
                </a:lnTo>
                <a:lnTo>
                  <a:pt x="1916656" y="152763"/>
                </a:lnTo>
                <a:lnTo>
                  <a:pt x="1914026" y="152982"/>
                </a:lnTo>
                <a:lnTo>
                  <a:pt x="1908765" y="156708"/>
                </a:lnTo>
                <a:lnTo>
                  <a:pt x="1903725" y="156927"/>
                </a:lnTo>
                <a:lnTo>
                  <a:pt x="1892985" y="151667"/>
                </a:lnTo>
                <a:lnTo>
                  <a:pt x="1887287" y="146407"/>
                </a:lnTo>
                <a:lnTo>
                  <a:pt x="1876547" y="137421"/>
                </a:lnTo>
                <a:lnTo>
                  <a:pt x="1875013" y="130845"/>
                </a:lnTo>
                <a:lnTo>
                  <a:pt x="1876437" y="126572"/>
                </a:lnTo>
                <a:lnTo>
                  <a:pt x="1876876" y="122188"/>
                </a:lnTo>
                <a:lnTo>
                  <a:pt x="1878081" y="119668"/>
                </a:lnTo>
                <a:lnTo>
                  <a:pt x="1875561" y="115394"/>
                </a:lnTo>
                <a:lnTo>
                  <a:pt x="1872821" y="113750"/>
                </a:lnTo>
                <a:lnTo>
                  <a:pt x="1871944" y="108928"/>
                </a:lnTo>
                <a:lnTo>
                  <a:pt x="1868985" y="107504"/>
                </a:lnTo>
                <a:lnTo>
                  <a:pt x="1865808" y="103449"/>
                </a:lnTo>
                <a:lnTo>
                  <a:pt x="1862630" y="98627"/>
                </a:lnTo>
                <a:lnTo>
                  <a:pt x="1862630" y="98627"/>
                </a:lnTo>
                <a:close/>
                <a:moveTo>
                  <a:pt x="1061667" y="223555"/>
                </a:moveTo>
                <a:cubicBezTo>
                  <a:pt x="1061667" y="223555"/>
                  <a:pt x="1067914" y="221473"/>
                  <a:pt x="1067914" y="221473"/>
                </a:cubicBezTo>
                <a:lnTo>
                  <a:pt x="1071092" y="215007"/>
                </a:lnTo>
                <a:lnTo>
                  <a:pt x="1076242" y="207775"/>
                </a:lnTo>
                <a:lnTo>
                  <a:pt x="1079858" y="205692"/>
                </a:lnTo>
                <a:lnTo>
                  <a:pt x="1078982" y="202734"/>
                </a:lnTo>
                <a:lnTo>
                  <a:pt x="1079639" y="198789"/>
                </a:lnTo>
                <a:lnTo>
                  <a:pt x="1090269" y="191666"/>
                </a:lnTo>
                <a:lnTo>
                  <a:pt x="1094214" y="191008"/>
                </a:lnTo>
                <a:lnTo>
                  <a:pt x="1096954" y="193419"/>
                </a:lnTo>
                <a:lnTo>
                  <a:pt x="1100461" y="192871"/>
                </a:lnTo>
                <a:lnTo>
                  <a:pt x="1102762" y="188378"/>
                </a:lnTo>
                <a:lnTo>
                  <a:pt x="1104844" y="184762"/>
                </a:lnTo>
                <a:lnTo>
                  <a:pt x="1110214" y="182899"/>
                </a:lnTo>
                <a:lnTo>
                  <a:pt x="1117994" y="176652"/>
                </a:lnTo>
                <a:lnTo>
                  <a:pt x="1119200" y="172707"/>
                </a:lnTo>
                <a:lnTo>
                  <a:pt x="1122487" y="170406"/>
                </a:lnTo>
                <a:lnTo>
                  <a:pt x="1126651" y="161091"/>
                </a:lnTo>
                <a:lnTo>
                  <a:pt x="1125227" y="155831"/>
                </a:lnTo>
                <a:lnTo>
                  <a:pt x="1118980" y="148379"/>
                </a:lnTo>
                <a:lnTo>
                  <a:pt x="1116241" y="142681"/>
                </a:lnTo>
                <a:lnTo>
                  <a:pt x="1115912" y="138297"/>
                </a:lnTo>
                <a:lnTo>
                  <a:pt x="1108241" y="133256"/>
                </a:lnTo>
                <a:lnTo>
                  <a:pt x="1103529" y="132708"/>
                </a:lnTo>
                <a:lnTo>
                  <a:pt x="1101447" y="134133"/>
                </a:lnTo>
                <a:lnTo>
                  <a:pt x="1097831" y="131832"/>
                </a:lnTo>
                <a:lnTo>
                  <a:pt x="1092132" y="129530"/>
                </a:lnTo>
                <a:lnTo>
                  <a:pt x="1086214" y="123832"/>
                </a:lnTo>
                <a:lnTo>
                  <a:pt x="1083584" y="123174"/>
                </a:lnTo>
                <a:lnTo>
                  <a:pt x="1082379" y="125257"/>
                </a:lnTo>
                <a:lnTo>
                  <a:pt x="1078872" y="124051"/>
                </a:lnTo>
                <a:lnTo>
                  <a:pt x="1077667" y="120544"/>
                </a:lnTo>
                <a:lnTo>
                  <a:pt x="1074050" y="116380"/>
                </a:lnTo>
                <a:lnTo>
                  <a:pt x="1070982" y="116599"/>
                </a:lnTo>
                <a:lnTo>
                  <a:pt x="1070105" y="120983"/>
                </a:lnTo>
                <a:lnTo>
                  <a:pt x="1067804" y="120654"/>
                </a:lnTo>
                <a:lnTo>
                  <a:pt x="1062982" y="114627"/>
                </a:lnTo>
                <a:lnTo>
                  <a:pt x="1060242" y="112764"/>
                </a:lnTo>
                <a:lnTo>
                  <a:pt x="1060023" y="115175"/>
                </a:lnTo>
                <a:lnTo>
                  <a:pt x="1063530" y="119339"/>
                </a:lnTo>
                <a:lnTo>
                  <a:pt x="1064078" y="122407"/>
                </a:lnTo>
                <a:lnTo>
                  <a:pt x="1060791" y="125037"/>
                </a:lnTo>
                <a:lnTo>
                  <a:pt x="1061119" y="129530"/>
                </a:lnTo>
                <a:lnTo>
                  <a:pt x="1058489" y="129202"/>
                </a:lnTo>
                <a:lnTo>
                  <a:pt x="1056626" y="125914"/>
                </a:lnTo>
                <a:lnTo>
                  <a:pt x="1055749" y="110134"/>
                </a:lnTo>
                <a:lnTo>
                  <a:pt x="1050928" y="108052"/>
                </a:lnTo>
                <a:lnTo>
                  <a:pt x="1046215" y="106956"/>
                </a:lnTo>
                <a:lnTo>
                  <a:pt x="1039969" y="103997"/>
                </a:lnTo>
                <a:lnTo>
                  <a:pt x="1036682" y="103997"/>
                </a:lnTo>
                <a:lnTo>
                  <a:pt x="1033942" y="107832"/>
                </a:lnTo>
                <a:lnTo>
                  <a:pt x="1035038" y="112325"/>
                </a:lnTo>
                <a:lnTo>
                  <a:pt x="1039860" y="115394"/>
                </a:lnTo>
                <a:lnTo>
                  <a:pt x="1043366" y="119777"/>
                </a:lnTo>
                <a:lnTo>
                  <a:pt x="1041284" y="121859"/>
                </a:lnTo>
                <a:lnTo>
                  <a:pt x="1037449" y="121531"/>
                </a:lnTo>
                <a:lnTo>
                  <a:pt x="1035695" y="118572"/>
                </a:lnTo>
                <a:lnTo>
                  <a:pt x="1032408" y="115942"/>
                </a:lnTo>
                <a:lnTo>
                  <a:pt x="1030545" y="116161"/>
                </a:lnTo>
                <a:lnTo>
                  <a:pt x="1031421" y="119448"/>
                </a:lnTo>
                <a:lnTo>
                  <a:pt x="1032956" y="123394"/>
                </a:lnTo>
                <a:lnTo>
                  <a:pt x="1031531" y="124818"/>
                </a:lnTo>
                <a:lnTo>
                  <a:pt x="1031531" y="130188"/>
                </a:lnTo>
                <a:lnTo>
                  <a:pt x="1033942" y="132818"/>
                </a:lnTo>
                <a:lnTo>
                  <a:pt x="1037558" y="133695"/>
                </a:lnTo>
                <a:lnTo>
                  <a:pt x="1039421" y="136434"/>
                </a:lnTo>
                <a:lnTo>
                  <a:pt x="1038545" y="140379"/>
                </a:lnTo>
                <a:lnTo>
                  <a:pt x="1043695" y="152543"/>
                </a:lnTo>
                <a:lnTo>
                  <a:pt x="1047311" y="156160"/>
                </a:lnTo>
                <a:lnTo>
                  <a:pt x="1051695" y="156160"/>
                </a:lnTo>
                <a:lnTo>
                  <a:pt x="1048736" y="158899"/>
                </a:lnTo>
                <a:lnTo>
                  <a:pt x="1044243" y="159776"/>
                </a:lnTo>
                <a:lnTo>
                  <a:pt x="1041832" y="167885"/>
                </a:lnTo>
                <a:lnTo>
                  <a:pt x="1045996" y="176433"/>
                </a:lnTo>
                <a:lnTo>
                  <a:pt x="1047750" y="182679"/>
                </a:lnTo>
                <a:lnTo>
                  <a:pt x="1047421" y="188597"/>
                </a:lnTo>
                <a:lnTo>
                  <a:pt x="1050051" y="190679"/>
                </a:lnTo>
                <a:lnTo>
                  <a:pt x="1050709" y="195172"/>
                </a:lnTo>
                <a:lnTo>
                  <a:pt x="1048955" y="197802"/>
                </a:lnTo>
                <a:lnTo>
                  <a:pt x="1052133" y="204925"/>
                </a:lnTo>
                <a:lnTo>
                  <a:pt x="1054763" y="212377"/>
                </a:lnTo>
                <a:lnTo>
                  <a:pt x="1058927" y="216213"/>
                </a:lnTo>
                <a:lnTo>
                  <a:pt x="1058708" y="220925"/>
                </a:lnTo>
                <a:lnTo>
                  <a:pt x="1061667" y="223665"/>
                </a:lnTo>
                <a:lnTo>
                  <a:pt x="1061667" y="223665"/>
                </a:lnTo>
                <a:close/>
                <a:moveTo>
                  <a:pt x="1154596" y="170296"/>
                </a:moveTo>
                <a:lnTo>
                  <a:pt x="1158541" y="166680"/>
                </a:lnTo>
                <a:lnTo>
                  <a:pt x="1158760" y="164379"/>
                </a:lnTo>
                <a:lnTo>
                  <a:pt x="1156897" y="162954"/>
                </a:lnTo>
                <a:lnTo>
                  <a:pt x="1158650" y="160543"/>
                </a:lnTo>
                <a:lnTo>
                  <a:pt x="1161062" y="159666"/>
                </a:lnTo>
                <a:lnTo>
                  <a:pt x="1159856" y="156927"/>
                </a:lnTo>
                <a:lnTo>
                  <a:pt x="1156240" y="157475"/>
                </a:lnTo>
                <a:lnTo>
                  <a:pt x="1152733" y="161968"/>
                </a:lnTo>
                <a:lnTo>
                  <a:pt x="1153281" y="164598"/>
                </a:lnTo>
                <a:lnTo>
                  <a:pt x="1150541" y="165475"/>
                </a:lnTo>
                <a:lnTo>
                  <a:pt x="1149665" y="169310"/>
                </a:lnTo>
                <a:lnTo>
                  <a:pt x="1152075" y="171173"/>
                </a:lnTo>
                <a:lnTo>
                  <a:pt x="1154705" y="170296"/>
                </a:lnTo>
                <a:lnTo>
                  <a:pt x="1154705" y="170296"/>
                </a:lnTo>
                <a:close/>
                <a:moveTo>
                  <a:pt x="1160623" y="170625"/>
                </a:moveTo>
                <a:lnTo>
                  <a:pt x="1162924" y="167118"/>
                </a:lnTo>
                <a:lnTo>
                  <a:pt x="1169171" y="167776"/>
                </a:lnTo>
                <a:lnTo>
                  <a:pt x="1171910" y="163064"/>
                </a:lnTo>
                <a:lnTo>
                  <a:pt x="1176075" y="163283"/>
                </a:lnTo>
                <a:lnTo>
                  <a:pt x="1177609" y="161858"/>
                </a:lnTo>
                <a:lnTo>
                  <a:pt x="1180897" y="162735"/>
                </a:lnTo>
                <a:lnTo>
                  <a:pt x="1182759" y="168324"/>
                </a:lnTo>
                <a:lnTo>
                  <a:pt x="1180129" y="173036"/>
                </a:lnTo>
                <a:lnTo>
                  <a:pt x="1176842" y="170077"/>
                </a:lnTo>
                <a:lnTo>
                  <a:pt x="1174212" y="173036"/>
                </a:lnTo>
                <a:lnTo>
                  <a:pt x="1167746" y="173913"/>
                </a:lnTo>
                <a:lnTo>
                  <a:pt x="1160623" y="173365"/>
                </a:lnTo>
                <a:lnTo>
                  <a:pt x="1160404" y="170625"/>
                </a:lnTo>
                <a:lnTo>
                  <a:pt x="1160404" y="170625"/>
                </a:lnTo>
                <a:close/>
                <a:moveTo>
                  <a:pt x="1209389" y="216213"/>
                </a:moveTo>
                <a:lnTo>
                  <a:pt x="1209389" y="220048"/>
                </a:lnTo>
                <a:lnTo>
                  <a:pt x="1213882" y="225747"/>
                </a:lnTo>
                <a:lnTo>
                  <a:pt x="1212895" y="227610"/>
                </a:lnTo>
                <a:lnTo>
                  <a:pt x="1213443" y="229692"/>
                </a:lnTo>
                <a:lnTo>
                  <a:pt x="1217937" y="227829"/>
                </a:lnTo>
                <a:lnTo>
                  <a:pt x="1219471" y="222788"/>
                </a:lnTo>
                <a:lnTo>
                  <a:pt x="1216402" y="215884"/>
                </a:lnTo>
                <a:lnTo>
                  <a:pt x="1211580" y="215226"/>
                </a:lnTo>
                <a:lnTo>
                  <a:pt x="1209498" y="216322"/>
                </a:lnTo>
                <a:lnTo>
                  <a:pt x="1209498" y="216322"/>
                </a:lnTo>
                <a:close/>
                <a:moveTo>
                  <a:pt x="1657924" y="361852"/>
                </a:moveTo>
                <a:lnTo>
                  <a:pt x="1660225" y="360428"/>
                </a:lnTo>
                <a:lnTo>
                  <a:pt x="1661101" y="355058"/>
                </a:lnTo>
                <a:lnTo>
                  <a:pt x="1660554" y="351113"/>
                </a:lnTo>
                <a:lnTo>
                  <a:pt x="1654088" y="354072"/>
                </a:lnTo>
                <a:lnTo>
                  <a:pt x="1652663" y="355496"/>
                </a:lnTo>
                <a:lnTo>
                  <a:pt x="1653759" y="359661"/>
                </a:lnTo>
                <a:lnTo>
                  <a:pt x="1656060" y="359880"/>
                </a:lnTo>
                <a:lnTo>
                  <a:pt x="1657924" y="361743"/>
                </a:lnTo>
                <a:lnTo>
                  <a:pt x="1657924" y="361743"/>
                </a:lnTo>
                <a:close/>
                <a:moveTo>
                  <a:pt x="1597870" y="428700"/>
                </a:moveTo>
                <a:lnTo>
                  <a:pt x="1604117" y="428700"/>
                </a:lnTo>
                <a:lnTo>
                  <a:pt x="1605980" y="427165"/>
                </a:lnTo>
                <a:lnTo>
                  <a:pt x="1607952" y="427494"/>
                </a:lnTo>
                <a:lnTo>
                  <a:pt x="1608171" y="425522"/>
                </a:lnTo>
                <a:lnTo>
                  <a:pt x="1605103" y="422453"/>
                </a:lnTo>
                <a:lnTo>
                  <a:pt x="1600172" y="418946"/>
                </a:lnTo>
                <a:lnTo>
                  <a:pt x="1596446" y="418727"/>
                </a:lnTo>
                <a:lnTo>
                  <a:pt x="1594254" y="420700"/>
                </a:lnTo>
                <a:lnTo>
                  <a:pt x="1594473" y="422891"/>
                </a:lnTo>
                <a:lnTo>
                  <a:pt x="1597761" y="425083"/>
                </a:lnTo>
                <a:lnTo>
                  <a:pt x="1597761" y="428700"/>
                </a:lnTo>
                <a:lnTo>
                  <a:pt x="1597761" y="428700"/>
                </a:lnTo>
                <a:close/>
                <a:moveTo>
                  <a:pt x="1430533" y="398892"/>
                </a:moveTo>
                <a:lnTo>
                  <a:pt x="1435903" y="400098"/>
                </a:lnTo>
                <a:lnTo>
                  <a:pt x="1438642" y="401632"/>
                </a:lnTo>
                <a:lnTo>
                  <a:pt x="1442149" y="399769"/>
                </a:lnTo>
                <a:lnTo>
                  <a:pt x="1443026" y="395933"/>
                </a:lnTo>
                <a:lnTo>
                  <a:pt x="1445437" y="393851"/>
                </a:lnTo>
                <a:lnTo>
                  <a:pt x="1445437" y="390892"/>
                </a:lnTo>
                <a:lnTo>
                  <a:pt x="1442807" y="388153"/>
                </a:lnTo>
                <a:lnTo>
                  <a:pt x="1442587" y="380043"/>
                </a:lnTo>
                <a:lnTo>
                  <a:pt x="1439628" y="376975"/>
                </a:lnTo>
                <a:lnTo>
                  <a:pt x="1437328" y="371934"/>
                </a:lnTo>
                <a:lnTo>
                  <a:pt x="1437108" y="368866"/>
                </a:lnTo>
                <a:lnTo>
                  <a:pt x="1433492" y="367989"/>
                </a:lnTo>
                <a:lnTo>
                  <a:pt x="1424615" y="370619"/>
                </a:lnTo>
                <a:lnTo>
                  <a:pt x="1416068" y="375770"/>
                </a:lnTo>
                <a:lnTo>
                  <a:pt x="1411574" y="375989"/>
                </a:lnTo>
                <a:lnTo>
                  <a:pt x="1410369" y="378290"/>
                </a:lnTo>
                <a:lnTo>
                  <a:pt x="1411794" y="383331"/>
                </a:lnTo>
                <a:lnTo>
                  <a:pt x="1415739" y="385742"/>
                </a:lnTo>
                <a:lnTo>
                  <a:pt x="1416725" y="389687"/>
                </a:lnTo>
                <a:lnTo>
                  <a:pt x="1414643" y="392098"/>
                </a:lnTo>
                <a:lnTo>
                  <a:pt x="1410150" y="391769"/>
                </a:lnTo>
                <a:lnTo>
                  <a:pt x="1409274" y="393194"/>
                </a:lnTo>
                <a:lnTo>
                  <a:pt x="1411465" y="395933"/>
                </a:lnTo>
                <a:lnTo>
                  <a:pt x="1418259" y="396262"/>
                </a:lnTo>
                <a:lnTo>
                  <a:pt x="1430204" y="399002"/>
                </a:lnTo>
                <a:lnTo>
                  <a:pt x="1430204" y="399002"/>
                </a:lnTo>
                <a:close/>
                <a:moveTo>
                  <a:pt x="1920820" y="252814"/>
                </a:moveTo>
                <a:lnTo>
                  <a:pt x="1923121" y="250951"/>
                </a:lnTo>
                <a:lnTo>
                  <a:pt x="1922135" y="249198"/>
                </a:lnTo>
                <a:lnTo>
                  <a:pt x="1923888" y="244486"/>
                </a:lnTo>
                <a:lnTo>
                  <a:pt x="1926518" y="240541"/>
                </a:lnTo>
                <a:lnTo>
                  <a:pt x="1925532" y="235829"/>
                </a:lnTo>
                <a:lnTo>
                  <a:pt x="1919066" y="229253"/>
                </a:lnTo>
                <a:lnTo>
                  <a:pt x="1916765" y="223555"/>
                </a:lnTo>
                <a:lnTo>
                  <a:pt x="1913258" y="222897"/>
                </a:lnTo>
                <a:lnTo>
                  <a:pt x="1907669" y="224322"/>
                </a:lnTo>
                <a:lnTo>
                  <a:pt x="1903176" y="228815"/>
                </a:lnTo>
                <a:lnTo>
                  <a:pt x="1903725" y="232979"/>
                </a:lnTo>
                <a:lnTo>
                  <a:pt x="1907012" y="238239"/>
                </a:lnTo>
                <a:lnTo>
                  <a:pt x="1906355" y="240870"/>
                </a:lnTo>
                <a:lnTo>
                  <a:pt x="1908108" y="243828"/>
                </a:lnTo>
                <a:lnTo>
                  <a:pt x="1912053" y="245034"/>
                </a:lnTo>
                <a:lnTo>
                  <a:pt x="1916436" y="250951"/>
                </a:lnTo>
                <a:lnTo>
                  <a:pt x="1920930" y="253034"/>
                </a:lnTo>
                <a:lnTo>
                  <a:pt x="1920930" y="253034"/>
                </a:lnTo>
                <a:close/>
                <a:moveTo>
                  <a:pt x="1934847" y="288759"/>
                </a:moveTo>
                <a:lnTo>
                  <a:pt x="1938025" y="287005"/>
                </a:lnTo>
                <a:lnTo>
                  <a:pt x="1941641" y="281416"/>
                </a:lnTo>
                <a:lnTo>
                  <a:pt x="1948874" y="277033"/>
                </a:lnTo>
                <a:lnTo>
                  <a:pt x="1956216" y="278567"/>
                </a:lnTo>
                <a:lnTo>
                  <a:pt x="1965969" y="278786"/>
                </a:lnTo>
                <a:lnTo>
                  <a:pt x="1972544" y="277362"/>
                </a:lnTo>
                <a:lnTo>
                  <a:pt x="1983612" y="277581"/>
                </a:lnTo>
                <a:lnTo>
                  <a:pt x="1988105" y="274622"/>
                </a:lnTo>
                <a:lnTo>
                  <a:pt x="1995776" y="273964"/>
                </a:lnTo>
                <a:lnTo>
                  <a:pt x="2000598" y="275170"/>
                </a:lnTo>
                <a:lnTo>
                  <a:pt x="2004982" y="271334"/>
                </a:lnTo>
                <a:lnTo>
                  <a:pt x="2000598" y="267718"/>
                </a:lnTo>
                <a:lnTo>
                  <a:pt x="1998516" y="263225"/>
                </a:lnTo>
                <a:lnTo>
                  <a:pt x="1992818" y="255773"/>
                </a:lnTo>
                <a:lnTo>
                  <a:pt x="1983065" y="247993"/>
                </a:lnTo>
                <a:lnTo>
                  <a:pt x="1976708" y="247445"/>
                </a:lnTo>
                <a:lnTo>
                  <a:pt x="1970134" y="245691"/>
                </a:lnTo>
                <a:lnTo>
                  <a:pt x="1965421" y="240979"/>
                </a:lnTo>
                <a:lnTo>
                  <a:pt x="1961038" y="240979"/>
                </a:lnTo>
                <a:lnTo>
                  <a:pt x="1957860" y="243061"/>
                </a:lnTo>
                <a:lnTo>
                  <a:pt x="1951066" y="240322"/>
                </a:lnTo>
                <a:lnTo>
                  <a:pt x="1947449" y="240322"/>
                </a:lnTo>
                <a:lnTo>
                  <a:pt x="1943613" y="245472"/>
                </a:lnTo>
                <a:lnTo>
                  <a:pt x="1938244" y="253143"/>
                </a:lnTo>
                <a:lnTo>
                  <a:pt x="1939778" y="258294"/>
                </a:lnTo>
                <a:lnTo>
                  <a:pt x="1939559" y="268376"/>
                </a:lnTo>
                <a:lnTo>
                  <a:pt x="1936381" y="279773"/>
                </a:lnTo>
                <a:lnTo>
                  <a:pt x="1931559" y="283937"/>
                </a:lnTo>
                <a:lnTo>
                  <a:pt x="1931230" y="288101"/>
                </a:lnTo>
                <a:lnTo>
                  <a:pt x="1934737" y="288649"/>
                </a:lnTo>
                <a:lnTo>
                  <a:pt x="1934737" y="288649"/>
                </a:lnTo>
                <a:close/>
                <a:moveTo>
                  <a:pt x="1820001" y="264978"/>
                </a:moveTo>
                <a:lnTo>
                  <a:pt x="1821754" y="269362"/>
                </a:lnTo>
                <a:lnTo>
                  <a:pt x="1824494" y="272978"/>
                </a:lnTo>
                <a:lnTo>
                  <a:pt x="1829535" y="272759"/>
                </a:lnTo>
                <a:lnTo>
                  <a:pt x="1834027" y="276266"/>
                </a:lnTo>
                <a:lnTo>
                  <a:pt x="1839616" y="276814"/>
                </a:lnTo>
                <a:lnTo>
                  <a:pt x="1844438" y="281307"/>
                </a:lnTo>
                <a:lnTo>
                  <a:pt x="1847397" y="281526"/>
                </a:lnTo>
                <a:lnTo>
                  <a:pt x="1847726" y="278238"/>
                </a:lnTo>
                <a:lnTo>
                  <a:pt x="1840931" y="271663"/>
                </a:lnTo>
                <a:lnTo>
                  <a:pt x="1835891" y="269910"/>
                </a:lnTo>
                <a:lnTo>
                  <a:pt x="1830302" y="269691"/>
                </a:lnTo>
                <a:lnTo>
                  <a:pt x="1824384" y="264430"/>
                </a:lnTo>
                <a:lnTo>
                  <a:pt x="1820878" y="263554"/>
                </a:lnTo>
                <a:lnTo>
                  <a:pt x="1819781" y="264978"/>
                </a:lnTo>
                <a:lnTo>
                  <a:pt x="1819781" y="264978"/>
                </a:lnTo>
                <a:close/>
                <a:moveTo>
                  <a:pt x="1973202" y="417303"/>
                </a:moveTo>
                <a:lnTo>
                  <a:pt x="1977585" y="423001"/>
                </a:lnTo>
                <a:lnTo>
                  <a:pt x="1981420" y="424426"/>
                </a:lnTo>
                <a:lnTo>
                  <a:pt x="1981968" y="421796"/>
                </a:lnTo>
                <a:lnTo>
                  <a:pt x="1988324" y="419933"/>
                </a:lnTo>
                <a:lnTo>
                  <a:pt x="1989749" y="417631"/>
                </a:lnTo>
                <a:lnTo>
                  <a:pt x="1987996" y="414563"/>
                </a:lnTo>
                <a:lnTo>
                  <a:pt x="1986133" y="409193"/>
                </a:lnTo>
                <a:lnTo>
                  <a:pt x="1984270" y="410070"/>
                </a:lnTo>
                <a:lnTo>
                  <a:pt x="1983393" y="414015"/>
                </a:lnTo>
                <a:lnTo>
                  <a:pt x="1978900" y="417083"/>
                </a:lnTo>
                <a:cubicBezTo>
                  <a:pt x="1978900" y="417083"/>
                  <a:pt x="1973749" y="417631"/>
                  <a:pt x="1973311" y="417303"/>
                </a:cubicBezTo>
                <a:lnTo>
                  <a:pt x="1973311" y="417303"/>
                </a:lnTo>
                <a:close/>
                <a:moveTo>
                  <a:pt x="2510939" y="375660"/>
                </a:moveTo>
                <a:lnTo>
                  <a:pt x="2512693" y="375441"/>
                </a:lnTo>
                <a:lnTo>
                  <a:pt x="2513679" y="371605"/>
                </a:lnTo>
                <a:lnTo>
                  <a:pt x="2512144" y="367660"/>
                </a:lnTo>
                <a:lnTo>
                  <a:pt x="2509734" y="367441"/>
                </a:lnTo>
                <a:lnTo>
                  <a:pt x="2508967" y="369304"/>
                </a:lnTo>
                <a:lnTo>
                  <a:pt x="2511049" y="375550"/>
                </a:lnTo>
                <a:lnTo>
                  <a:pt x="2511049" y="375550"/>
                </a:lnTo>
                <a:close/>
                <a:moveTo>
                  <a:pt x="2507323" y="379496"/>
                </a:moveTo>
                <a:lnTo>
                  <a:pt x="2509624" y="380591"/>
                </a:lnTo>
                <a:lnTo>
                  <a:pt x="2509405" y="376975"/>
                </a:lnTo>
                <a:lnTo>
                  <a:pt x="2507214" y="373140"/>
                </a:lnTo>
                <a:lnTo>
                  <a:pt x="2504145" y="373140"/>
                </a:lnTo>
                <a:cubicBezTo>
                  <a:pt x="2504145" y="373140"/>
                  <a:pt x="2503816" y="375331"/>
                  <a:pt x="2503816" y="375331"/>
                </a:cubicBezTo>
                <a:lnTo>
                  <a:pt x="2507323" y="379496"/>
                </a:lnTo>
                <a:lnTo>
                  <a:pt x="2507323" y="379496"/>
                </a:lnTo>
                <a:close/>
                <a:moveTo>
                  <a:pt x="2503268" y="381906"/>
                </a:moveTo>
                <a:lnTo>
                  <a:pt x="2507214" y="387167"/>
                </a:lnTo>
                <a:lnTo>
                  <a:pt x="2509514" y="391769"/>
                </a:lnTo>
                <a:lnTo>
                  <a:pt x="2510939" y="389687"/>
                </a:lnTo>
                <a:lnTo>
                  <a:pt x="2509186" y="383441"/>
                </a:lnTo>
                <a:lnTo>
                  <a:pt x="2504802" y="379934"/>
                </a:lnTo>
                <a:lnTo>
                  <a:pt x="2502940" y="379934"/>
                </a:lnTo>
                <a:cubicBezTo>
                  <a:pt x="2502940" y="379934"/>
                  <a:pt x="2503268" y="381906"/>
                  <a:pt x="2503268" y="381906"/>
                </a:cubicBezTo>
                <a:lnTo>
                  <a:pt x="2503268" y="381906"/>
                </a:lnTo>
                <a:close/>
                <a:moveTo>
                  <a:pt x="2491104" y="378948"/>
                </a:moveTo>
                <a:lnTo>
                  <a:pt x="2493734" y="383989"/>
                </a:lnTo>
                <a:lnTo>
                  <a:pt x="2496803" y="386071"/>
                </a:lnTo>
                <a:lnTo>
                  <a:pt x="2498227" y="383441"/>
                </a:lnTo>
                <a:lnTo>
                  <a:pt x="2499652" y="382783"/>
                </a:lnTo>
                <a:lnTo>
                  <a:pt x="2498227" y="377633"/>
                </a:lnTo>
                <a:lnTo>
                  <a:pt x="2495378" y="376098"/>
                </a:lnTo>
                <a:lnTo>
                  <a:pt x="2494721" y="377413"/>
                </a:lnTo>
                <a:lnTo>
                  <a:pt x="2491214" y="378838"/>
                </a:lnTo>
                <a:lnTo>
                  <a:pt x="2491214" y="378838"/>
                </a:lnTo>
                <a:close/>
                <a:moveTo>
                  <a:pt x="2625127" y="323826"/>
                </a:moveTo>
                <a:lnTo>
                  <a:pt x="2630168" y="326456"/>
                </a:lnTo>
                <a:lnTo>
                  <a:pt x="2635757" y="325031"/>
                </a:lnTo>
                <a:lnTo>
                  <a:pt x="2638497" y="320319"/>
                </a:lnTo>
                <a:lnTo>
                  <a:pt x="2637620" y="315169"/>
                </a:lnTo>
                <a:lnTo>
                  <a:pt x="2633785" y="310676"/>
                </a:lnTo>
                <a:lnTo>
                  <a:pt x="2635319" y="309141"/>
                </a:lnTo>
                <a:lnTo>
                  <a:pt x="2633456" y="304648"/>
                </a:lnTo>
                <a:lnTo>
                  <a:pt x="2628415" y="301142"/>
                </a:lnTo>
                <a:lnTo>
                  <a:pt x="2627429" y="303224"/>
                </a:lnTo>
                <a:lnTo>
                  <a:pt x="2623374" y="302895"/>
                </a:lnTo>
                <a:lnTo>
                  <a:pt x="2619100" y="300594"/>
                </a:lnTo>
                <a:lnTo>
                  <a:pt x="2614278" y="300375"/>
                </a:lnTo>
                <a:lnTo>
                  <a:pt x="2613621" y="302457"/>
                </a:lnTo>
                <a:lnTo>
                  <a:pt x="2610662" y="303005"/>
                </a:lnTo>
                <a:lnTo>
                  <a:pt x="2611320" y="304758"/>
                </a:lnTo>
                <a:lnTo>
                  <a:pt x="2607704" y="305087"/>
                </a:lnTo>
                <a:lnTo>
                  <a:pt x="2606169" y="309251"/>
                </a:lnTo>
                <a:lnTo>
                  <a:pt x="2606498" y="317360"/>
                </a:lnTo>
                <a:lnTo>
                  <a:pt x="2608799" y="318785"/>
                </a:lnTo>
                <a:lnTo>
                  <a:pt x="2613293" y="318128"/>
                </a:lnTo>
                <a:lnTo>
                  <a:pt x="2619210" y="319333"/>
                </a:lnTo>
                <a:lnTo>
                  <a:pt x="2625237" y="323826"/>
                </a:lnTo>
                <a:lnTo>
                  <a:pt x="2625237" y="323826"/>
                </a:lnTo>
                <a:close/>
                <a:moveTo>
                  <a:pt x="2654825" y="312758"/>
                </a:moveTo>
                <a:lnTo>
                  <a:pt x="2657784" y="310018"/>
                </a:lnTo>
                <a:lnTo>
                  <a:pt x="2658552" y="306402"/>
                </a:lnTo>
                <a:lnTo>
                  <a:pt x="2654387" y="307607"/>
                </a:lnTo>
                <a:lnTo>
                  <a:pt x="2652853" y="309909"/>
                </a:lnTo>
                <a:lnTo>
                  <a:pt x="2654825" y="312648"/>
                </a:lnTo>
                <a:lnTo>
                  <a:pt x="2654825" y="312648"/>
                </a:lnTo>
                <a:close/>
                <a:moveTo>
                  <a:pt x="2687920" y="1603897"/>
                </a:moveTo>
                <a:lnTo>
                  <a:pt x="2687263" y="1598528"/>
                </a:lnTo>
                <a:lnTo>
                  <a:pt x="2688139" y="1593268"/>
                </a:lnTo>
                <a:lnTo>
                  <a:pt x="2686057" y="1588775"/>
                </a:lnTo>
                <a:lnTo>
                  <a:pt x="2684523" y="1583186"/>
                </a:lnTo>
                <a:lnTo>
                  <a:pt x="2685509" y="1575405"/>
                </a:lnTo>
                <a:lnTo>
                  <a:pt x="2689893" y="1571570"/>
                </a:lnTo>
                <a:lnTo>
                  <a:pt x="2692194" y="1572665"/>
                </a:lnTo>
                <a:lnTo>
                  <a:pt x="2692194" y="1576172"/>
                </a:lnTo>
                <a:lnTo>
                  <a:pt x="2694933" y="1578035"/>
                </a:lnTo>
                <a:lnTo>
                  <a:pt x="2704249" y="1577159"/>
                </a:lnTo>
                <a:lnTo>
                  <a:pt x="2705234" y="1574857"/>
                </a:lnTo>
                <a:lnTo>
                  <a:pt x="2707536" y="1574309"/>
                </a:lnTo>
                <a:lnTo>
                  <a:pt x="2709070" y="1576720"/>
                </a:lnTo>
                <a:lnTo>
                  <a:pt x="2707865" y="1578473"/>
                </a:lnTo>
                <a:lnTo>
                  <a:pt x="2708194" y="1582090"/>
                </a:lnTo>
                <a:lnTo>
                  <a:pt x="2713235" y="1587460"/>
                </a:lnTo>
                <a:lnTo>
                  <a:pt x="2713892" y="1591843"/>
                </a:lnTo>
                <a:lnTo>
                  <a:pt x="2716632" y="1594802"/>
                </a:lnTo>
                <a:lnTo>
                  <a:pt x="2716851" y="1591514"/>
                </a:lnTo>
                <a:lnTo>
                  <a:pt x="2715865" y="1588884"/>
                </a:lnTo>
                <a:lnTo>
                  <a:pt x="2716193" y="1583843"/>
                </a:lnTo>
                <a:lnTo>
                  <a:pt x="2716193" y="1578254"/>
                </a:lnTo>
                <a:lnTo>
                  <a:pt x="2711700" y="1574419"/>
                </a:lnTo>
                <a:lnTo>
                  <a:pt x="2710495" y="1567953"/>
                </a:lnTo>
                <a:lnTo>
                  <a:pt x="2708741" y="1564008"/>
                </a:lnTo>
                <a:lnTo>
                  <a:pt x="2705234" y="1565762"/>
                </a:lnTo>
                <a:lnTo>
                  <a:pt x="2702057" y="1565762"/>
                </a:lnTo>
                <a:lnTo>
                  <a:pt x="2695482" y="1561597"/>
                </a:lnTo>
                <a:lnTo>
                  <a:pt x="2694495" y="1554474"/>
                </a:lnTo>
                <a:lnTo>
                  <a:pt x="2691318" y="1548885"/>
                </a:lnTo>
                <a:lnTo>
                  <a:pt x="2685399" y="1543735"/>
                </a:lnTo>
                <a:lnTo>
                  <a:pt x="2681784" y="1542858"/>
                </a:lnTo>
                <a:lnTo>
                  <a:pt x="2677948" y="1538146"/>
                </a:lnTo>
                <a:lnTo>
                  <a:pt x="2675866" y="1529817"/>
                </a:lnTo>
                <a:lnTo>
                  <a:pt x="2672250" y="1523571"/>
                </a:lnTo>
                <a:lnTo>
                  <a:pt x="2670496" y="1517653"/>
                </a:lnTo>
                <a:lnTo>
                  <a:pt x="2670715" y="1509873"/>
                </a:lnTo>
                <a:lnTo>
                  <a:pt x="2669838" y="1500448"/>
                </a:lnTo>
                <a:lnTo>
                  <a:pt x="2666879" y="1495627"/>
                </a:lnTo>
                <a:lnTo>
                  <a:pt x="2667976" y="1487517"/>
                </a:lnTo>
                <a:lnTo>
                  <a:pt x="2667537" y="1482696"/>
                </a:lnTo>
                <a:lnTo>
                  <a:pt x="2664140" y="1476559"/>
                </a:lnTo>
                <a:lnTo>
                  <a:pt x="2666441" y="1473381"/>
                </a:lnTo>
                <a:lnTo>
                  <a:pt x="2667318" y="1469764"/>
                </a:lnTo>
                <a:lnTo>
                  <a:pt x="2667318" y="1467025"/>
                </a:lnTo>
                <a:cubicBezTo>
                  <a:pt x="2667318" y="1467025"/>
                  <a:pt x="2669510" y="1466696"/>
                  <a:pt x="2669510" y="1466696"/>
                </a:cubicBezTo>
                <a:lnTo>
                  <a:pt x="2672250" y="1467354"/>
                </a:lnTo>
                <a:lnTo>
                  <a:pt x="2677838" y="1466039"/>
                </a:lnTo>
                <a:lnTo>
                  <a:pt x="2683537" y="1466696"/>
                </a:lnTo>
                <a:lnTo>
                  <a:pt x="2688688" y="1470093"/>
                </a:lnTo>
                <a:lnTo>
                  <a:pt x="2691975" y="1476997"/>
                </a:lnTo>
                <a:lnTo>
                  <a:pt x="2697016" y="1478860"/>
                </a:lnTo>
                <a:lnTo>
                  <a:pt x="2701399" y="1481709"/>
                </a:lnTo>
                <a:lnTo>
                  <a:pt x="2705783" y="1488504"/>
                </a:lnTo>
                <a:lnTo>
                  <a:pt x="2708523" y="1489709"/>
                </a:lnTo>
                <a:lnTo>
                  <a:pt x="2706221" y="1483572"/>
                </a:lnTo>
                <a:lnTo>
                  <a:pt x="2701399" y="1477435"/>
                </a:lnTo>
                <a:lnTo>
                  <a:pt x="2694495" y="1472395"/>
                </a:lnTo>
                <a:lnTo>
                  <a:pt x="2690660" y="1465819"/>
                </a:lnTo>
                <a:lnTo>
                  <a:pt x="2686496" y="1459902"/>
                </a:lnTo>
                <a:lnTo>
                  <a:pt x="2686496" y="1456833"/>
                </a:lnTo>
                <a:lnTo>
                  <a:pt x="2683756" y="1454422"/>
                </a:lnTo>
                <a:lnTo>
                  <a:pt x="2679263" y="1445875"/>
                </a:lnTo>
                <a:lnTo>
                  <a:pt x="2677181" y="1440286"/>
                </a:lnTo>
                <a:lnTo>
                  <a:pt x="2673893" y="1438533"/>
                </a:lnTo>
                <a:lnTo>
                  <a:pt x="2673236" y="1433820"/>
                </a:lnTo>
                <a:lnTo>
                  <a:pt x="2666113" y="1425273"/>
                </a:lnTo>
                <a:lnTo>
                  <a:pt x="2659537" y="1413437"/>
                </a:lnTo>
                <a:lnTo>
                  <a:pt x="2658003" y="1407520"/>
                </a:lnTo>
                <a:lnTo>
                  <a:pt x="2649456" y="1396232"/>
                </a:lnTo>
                <a:lnTo>
                  <a:pt x="2645072" y="1387904"/>
                </a:lnTo>
                <a:lnTo>
                  <a:pt x="2641565" y="1385493"/>
                </a:lnTo>
                <a:lnTo>
                  <a:pt x="2641565" y="1380452"/>
                </a:lnTo>
                <a:lnTo>
                  <a:pt x="2638826" y="1375959"/>
                </a:lnTo>
                <a:lnTo>
                  <a:pt x="2635648" y="1374754"/>
                </a:lnTo>
                <a:lnTo>
                  <a:pt x="2635428" y="1376836"/>
                </a:lnTo>
                <a:lnTo>
                  <a:pt x="2632470" y="1376507"/>
                </a:lnTo>
                <a:lnTo>
                  <a:pt x="2631483" y="1374644"/>
                </a:lnTo>
                <a:lnTo>
                  <a:pt x="2632470" y="1370699"/>
                </a:lnTo>
                <a:lnTo>
                  <a:pt x="2631045" y="1367192"/>
                </a:lnTo>
                <a:lnTo>
                  <a:pt x="2626552" y="1364452"/>
                </a:lnTo>
                <a:lnTo>
                  <a:pt x="2622279" y="1359302"/>
                </a:lnTo>
                <a:lnTo>
                  <a:pt x="2619867" y="1352727"/>
                </a:lnTo>
                <a:lnTo>
                  <a:pt x="2617457" y="1349111"/>
                </a:lnTo>
                <a:lnTo>
                  <a:pt x="2616799" y="1343960"/>
                </a:lnTo>
                <a:lnTo>
                  <a:pt x="2618005" y="1340124"/>
                </a:lnTo>
                <a:lnTo>
                  <a:pt x="2619100" y="1341001"/>
                </a:lnTo>
                <a:lnTo>
                  <a:pt x="2617895" y="1334097"/>
                </a:lnTo>
                <a:lnTo>
                  <a:pt x="2616799" y="1326317"/>
                </a:lnTo>
                <a:lnTo>
                  <a:pt x="2615593" y="1320947"/>
                </a:lnTo>
                <a:lnTo>
                  <a:pt x="2610772" y="1318865"/>
                </a:lnTo>
                <a:lnTo>
                  <a:pt x="2605731" y="1313276"/>
                </a:lnTo>
                <a:lnTo>
                  <a:pt x="2605183" y="1310098"/>
                </a:lnTo>
                <a:lnTo>
                  <a:pt x="2602553" y="1307468"/>
                </a:lnTo>
                <a:lnTo>
                  <a:pt x="2602553" y="1305057"/>
                </a:lnTo>
                <a:lnTo>
                  <a:pt x="2604635" y="1304509"/>
                </a:lnTo>
                <a:lnTo>
                  <a:pt x="2609128" y="1309002"/>
                </a:lnTo>
                <a:lnTo>
                  <a:pt x="2613621" y="1315577"/>
                </a:lnTo>
                <a:lnTo>
                  <a:pt x="2611539" y="1309550"/>
                </a:lnTo>
                <a:lnTo>
                  <a:pt x="2605950" y="1301222"/>
                </a:lnTo>
                <a:lnTo>
                  <a:pt x="2600361" y="1295304"/>
                </a:lnTo>
                <a:lnTo>
                  <a:pt x="2598279" y="1295304"/>
                </a:lnTo>
                <a:lnTo>
                  <a:pt x="2596855" y="1291140"/>
                </a:lnTo>
                <a:lnTo>
                  <a:pt x="2587101" y="1283359"/>
                </a:lnTo>
                <a:lnTo>
                  <a:pt x="2583814" y="1277989"/>
                </a:lnTo>
                <a:lnTo>
                  <a:pt x="2584142" y="1269990"/>
                </a:lnTo>
                <a:lnTo>
                  <a:pt x="2581403" y="1266812"/>
                </a:lnTo>
                <a:lnTo>
                  <a:pt x="2574170" y="1264072"/>
                </a:lnTo>
                <a:lnTo>
                  <a:pt x="2570883" y="1257278"/>
                </a:lnTo>
                <a:lnTo>
                  <a:pt x="2569129" y="1255196"/>
                </a:lnTo>
                <a:lnTo>
                  <a:pt x="2567376" y="1257606"/>
                </a:lnTo>
                <a:lnTo>
                  <a:pt x="2569129" y="1259689"/>
                </a:lnTo>
                <a:lnTo>
                  <a:pt x="2569349" y="1263195"/>
                </a:lnTo>
                <a:lnTo>
                  <a:pt x="2566609" y="1264291"/>
                </a:lnTo>
                <a:lnTo>
                  <a:pt x="2563102" y="1261880"/>
                </a:lnTo>
                <a:lnTo>
                  <a:pt x="2559157" y="1262209"/>
                </a:lnTo>
                <a:lnTo>
                  <a:pt x="2565404" y="1268784"/>
                </a:lnTo>
                <a:lnTo>
                  <a:pt x="2573732" y="1273606"/>
                </a:lnTo>
                <a:lnTo>
                  <a:pt x="2576143" y="1277441"/>
                </a:lnTo>
                <a:lnTo>
                  <a:pt x="2575485" y="1282811"/>
                </a:lnTo>
                <a:lnTo>
                  <a:pt x="2577786" y="1280729"/>
                </a:lnTo>
                <a:lnTo>
                  <a:pt x="2580526" y="1280400"/>
                </a:lnTo>
                <a:lnTo>
                  <a:pt x="2581732" y="1283688"/>
                </a:lnTo>
                <a:lnTo>
                  <a:pt x="2579868" y="1285989"/>
                </a:lnTo>
                <a:lnTo>
                  <a:pt x="2576581" y="1287414"/>
                </a:lnTo>
                <a:lnTo>
                  <a:pt x="2577458" y="1290482"/>
                </a:lnTo>
                <a:lnTo>
                  <a:pt x="2581074" y="1290701"/>
                </a:lnTo>
                <a:lnTo>
                  <a:pt x="2582280" y="1295523"/>
                </a:lnTo>
                <a:lnTo>
                  <a:pt x="2578444" y="1297824"/>
                </a:lnTo>
                <a:lnTo>
                  <a:pt x="2574828" y="1297167"/>
                </a:lnTo>
                <a:lnTo>
                  <a:pt x="2571869" y="1293222"/>
                </a:lnTo>
                <a:lnTo>
                  <a:pt x="2568801" y="1296181"/>
                </a:lnTo>
                <a:lnTo>
                  <a:pt x="2566170" y="1302646"/>
                </a:lnTo>
                <a:lnTo>
                  <a:pt x="2570554" y="1307468"/>
                </a:lnTo>
                <a:lnTo>
                  <a:pt x="2571869" y="1313166"/>
                </a:lnTo>
                <a:lnTo>
                  <a:pt x="2576691" y="1319084"/>
                </a:lnTo>
                <a:lnTo>
                  <a:pt x="2580855" y="1326755"/>
                </a:lnTo>
                <a:lnTo>
                  <a:pt x="2581403" y="1336947"/>
                </a:lnTo>
                <a:lnTo>
                  <a:pt x="2583156" y="1339248"/>
                </a:lnTo>
                <a:lnTo>
                  <a:pt x="2584142" y="1346919"/>
                </a:lnTo>
                <a:lnTo>
                  <a:pt x="2587211" y="1358316"/>
                </a:lnTo>
                <a:lnTo>
                  <a:pt x="2591046" y="1365987"/>
                </a:lnTo>
                <a:lnTo>
                  <a:pt x="2596197" y="1368726"/>
                </a:lnTo>
                <a:lnTo>
                  <a:pt x="2596745" y="1371028"/>
                </a:lnTo>
                <a:lnTo>
                  <a:pt x="2594443" y="1372562"/>
                </a:lnTo>
                <a:lnTo>
                  <a:pt x="2606279" y="1384178"/>
                </a:lnTo>
                <a:lnTo>
                  <a:pt x="2610224" y="1385603"/>
                </a:lnTo>
                <a:lnTo>
                  <a:pt x="2615813" y="1393712"/>
                </a:lnTo>
                <a:lnTo>
                  <a:pt x="2617347" y="1401712"/>
                </a:lnTo>
                <a:lnTo>
                  <a:pt x="2616799" y="1407958"/>
                </a:lnTo>
                <a:lnTo>
                  <a:pt x="2620635" y="1414424"/>
                </a:lnTo>
                <a:lnTo>
                  <a:pt x="2620635" y="1419245"/>
                </a:lnTo>
                <a:lnTo>
                  <a:pt x="2624580" y="1421985"/>
                </a:lnTo>
                <a:lnTo>
                  <a:pt x="2629073" y="1427026"/>
                </a:lnTo>
                <a:lnTo>
                  <a:pt x="2627648" y="1428451"/>
                </a:lnTo>
                <a:lnTo>
                  <a:pt x="2628196" y="1432067"/>
                </a:lnTo>
                <a:lnTo>
                  <a:pt x="2633566" y="1440505"/>
                </a:lnTo>
                <a:lnTo>
                  <a:pt x="2634771" y="1445875"/>
                </a:lnTo>
                <a:lnTo>
                  <a:pt x="2637182" y="1452450"/>
                </a:lnTo>
                <a:lnTo>
                  <a:pt x="2637840" y="1461326"/>
                </a:lnTo>
                <a:lnTo>
                  <a:pt x="2639593" y="1464504"/>
                </a:lnTo>
                <a:lnTo>
                  <a:pt x="2638935" y="1469216"/>
                </a:lnTo>
                <a:lnTo>
                  <a:pt x="2639922" y="1477216"/>
                </a:lnTo>
                <a:lnTo>
                  <a:pt x="2643757" y="1486531"/>
                </a:lnTo>
                <a:lnTo>
                  <a:pt x="2642771" y="1490038"/>
                </a:lnTo>
                <a:lnTo>
                  <a:pt x="2643429" y="1496503"/>
                </a:lnTo>
                <a:lnTo>
                  <a:pt x="2648141" y="1500668"/>
                </a:lnTo>
                <a:lnTo>
                  <a:pt x="2657017" y="1511736"/>
                </a:lnTo>
                <a:lnTo>
                  <a:pt x="2657017" y="1516448"/>
                </a:lnTo>
                <a:lnTo>
                  <a:pt x="2660634" y="1523023"/>
                </a:lnTo>
                <a:lnTo>
                  <a:pt x="2659757" y="1533105"/>
                </a:lnTo>
                <a:lnTo>
                  <a:pt x="2660962" y="1541105"/>
                </a:lnTo>
                <a:lnTo>
                  <a:pt x="2664907" y="1548557"/>
                </a:lnTo>
                <a:lnTo>
                  <a:pt x="2666113" y="1553598"/>
                </a:lnTo>
                <a:lnTo>
                  <a:pt x="2672578" y="1561926"/>
                </a:lnTo>
                <a:lnTo>
                  <a:pt x="2673236" y="1565542"/>
                </a:lnTo>
                <a:lnTo>
                  <a:pt x="2671811" y="1573213"/>
                </a:lnTo>
                <a:lnTo>
                  <a:pt x="2671153" y="1583295"/>
                </a:lnTo>
                <a:lnTo>
                  <a:pt x="2673236" y="1589323"/>
                </a:lnTo>
                <a:lnTo>
                  <a:pt x="2678277" y="1592939"/>
                </a:lnTo>
                <a:lnTo>
                  <a:pt x="2681784" y="1600172"/>
                </a:lnTo>
                <a:lnTo>
                  <a:pt x="2687811" y="1603788"/>
                </a:lnTo>
                <a:lnTo>
                  <a:pt x="2687811" y="1603788"/>
                </a:lnTo>
                <a:close/>
                <a:moveTo>
                  <a:pt x="2442338" y="1263086"/>
                </a:moveTo>
                <a:lnTo>
                  <a:pt x="2443873" y="1262428"/>
                </a:lnTo>
                <a:lnTo>
                  <a:pt x="2444420" y="1260127"/>
                </a:lnTo>
                <a:lnTo>
                  <a:pt x="2445955" y="1258593"/>
                </a:lnTo>
                <a:lnTo>
                  <a:pt x="2448147" y="1259250"/>
                </a:lnTo>
                <a:lnTo>
                  <a:pt x="2451215" y="1262647"/>
                </a:lnTo>
                <a:lnTo>
                  <a:pt x="2455160" y="1263743"/>
                </a:lnTo>
                <a:lnTo>
                  <a:pt x="2457900" y="1261004"/>
                </a:lnTo>
                <a:lnTo>
                  <a:pt x="2459324" y="1258264"/>
                </a:lnTo>
                <a:lnTo>
                  <a:pt x="2457681" y="1255634"/>
                </a:lnTo>
                <a:lnTo>
                  <a:pt x="2457681" y="1252675"/>
                </a:lnTo>
                <a:cubicBezTo>
                  <a:pt x="2457681" y="1252675"/>
                  <a:pt x="2460530" y="1250045"/>
                  <a:pt x="2460530" y="1250045"/>
                </a:cubicBezTo>
                <a:lnTo>
                  <a:pt x="2461297" y="1247744"/>
                </a:lnTo>
                <a:lnTo>
                  <a:pt x="2457352" y="1247744"/>
                </a:lnTo>
                <a:cubicBezTo>
                  <a:pt x="2457352" y="1247744"/>
                  <a:pt x="2456584" y="1249935"/>
                  <a:pt x="2456584" y="1249935"/>
                </a:cubicBezTo>
                <a:lnTo>
                  <a:pt x="2453954" y="1251579"/>
                </a:lnTo>
                <a:lnTo>
                  <a:pt x="2452968" y="1250264"/>
                </a:lnTo>
                <a:lnTo>
                  <a:pt x="2454941" y="1247196"/>
                </a:lnTo>
                <a:lnTo>
                  <a:pt x="2455160" y="1245333"/>
                </a:lnTo>
                <a:lnTo>
                  <a:pt x="2453845" y="1244237"/>
                </a:lnTo>
                <a:lnTo>
                  <a:pt x="2448694" y="1245333"/>
                </a:lnTo>
                <a:lnTo>
                  <a:pt x="2445407" y="1243579"/>
                </a:lnTo>
                <a:lnTo>
                  <a:pt x="2442777" y="1245881"/>
                </a:lnTo>
                <a:lnTo>
                  <a:pt x="2441462" y="1250264"/>
                </a:lnTo>
                <a:lnTo>
                  <a:pt x="2438393" y="1253004"/>
                </a:lnTo>
                <a:lnTo>
                  <a:pt x="2438393" y="1256620"/>
                </a:lnTo>
                <a:lnTo>
                  <a:pt x="2442229" y="1263086"/>
                </a:lnTo>
                <a:lnTo>
                  <a:pt x="2442229" y="1263086"/>
                </a:lnTo>
                <a:close/>
                <a:moveTo>
                  <a:pt x="2426558" y="1259469"/>
                </a:moveTo>
                <a:lnTo>
                  <a:pt x="2428312" y="1258702"/>
                </a:lnTo>
                <a:lnTo>
                  <a:pt x="2428312" y="1257497"/>
                </a:lnTo>
                <a:lnTo>
                  <a:pt x="2429736" y="1255853"/>
                </a:lnTo>
                <a:lnTo>
                  <a:pt x="2432476" y="1257606"/>
                </a:lnTo>
                <a:lnTo>
                  <a:pt x="2434119" y="1256401"/>
                </a:lnTo>
                <a:lnTo>
                  <a:pt x="2432695" y="1253004"/>
                </a:lnTo>
                <a:lnTo>
                  <a:pt x="2434558" y="1250264"/>
                </a:lnTo>
                <a:lnTo>
                  <a:pt x="2433462" y="1247305"/>
                </a:lnTo>
                <a:lnTo>
                  <a:pt x="2432037" y="1247524"/>
                </a:lnTo>
                <a:lnTo>
                  <a:pt x="2429298" y="1250593"/>
                </a:lnTo>
                <a:lnTo>
                  <a:pt x="2424585" y="1252456"/>
                </a:lnTo>
                <a:lnTo>
                  <a:pt x="2424366" y="1256401"/>
                </a:lnTo>
                <a:lnTo>
                  <a:pt x="2426339" y="1259689"/>
                </a:lnTo>
                <a:lnTo>
                  <a:pt x="2426339" y="1259689"/>
                </a:lnTo>
                <a:close/>
                <a:moveTo>
                  <a:pt x="2459434" y="1275359"/>
                </a:moveTo>
                <a:lnTo>
                  <a:pt x="2460420" y="1276565"/>
                </a:lnTo>
                <a:lnTo>
                  <a:pt x="2463160" y="1274483"/>
                </a:lnTo>
                <a:lnTo>
                  <a:pt x="2464146" y="1271524"/>
                </a:lnTo>
                <a:lnTo>
                  <a:pt x="2461516" y="1269332"/>
                </a:lnTo>
                <a:lnTo>
                  <a:pt x="2460858" y="1270428"/>
                </a:lnTo>
                <a:lnTo>
                  <a:pt x="2461297" y="1272181"/>
                </a:lnTo>
                <a:lnTo>
                  <a:pt x="2459434" y="1275359"/>
                </a:lnTo>
                <a:lnTo>
                  <a:pt x="2459434" y="1275359"/>
                </a:lnTo>
                <a:close/>
                <a:moveTo>
                  <a:pt x="2454393" y="1269661"/>
                </a:moveTo>
                <a:lnTo>
                  <a:pt x="2454393" y="1272401"/>
                </a:lnTo>
                <a:cubicBezTo>
                  <a:pt x="2454393" y="1272401"/>
                  <a:pt x="2456256" y="1275578"/>
                  <a:pt x="2456256" y="1275578"/>
                </a:cubicBezTo>
                <a:lnTo>
                  <a:pt x="2457352" y="1273277"/>
                </a:lnTo>
                <a:lnTo>
                  <a:pt x="2457133" y="1269661"/>
                </a:lnTo>
                <a:lnTo>
                  <a:pt x="2455927" y="1268565"/>
                </a:lnTo>
                <a:lnTo>
                  <a:pt x="2454502" y="1269661"/>
                </a:lnTo>
                <a:lnTo>
                  <a:pt x="2454502" y="1269661"/>
                </a:lnTo>
                <a:close/>
                <a:moveTo>
                  <a:pt x="2455598" y="1291797"/>
                </a:moveTo>
                <a:lnTo>
                  <a:pt x="2458338" y="1287304"/>
                </a:lnTo>
                <a:lnTo>
                  <a:pt x="2460968" y="1286647"/>
                </a:lnTo>
                <a:lnTo>
                  <a:pt x="2462502" y="1282811"/>
                </a:lnTo>
                <a:lnTo>
                  <a:pt x="2461406" y="1281387"/>
                </a:lnTo>
                <a:lnTo>
                  <a:pt x="2462612" y="1278428"/>
                </a:lnTo>
                <a:lnTo>
                  <a:pt x="2455489" y="1280181"/>
                </a:lnTo>
                <a:lnTo>
                  <a:pt x="2451544" y="1285770"/>
                </a:lnTo>
                <a:lnTo>
                  <a:pt x="2452092" y="1289277"/>
                </a:lnTo>
                <a:lnTo>
                  <a:pt x="2455598" y="1291907"/>
                </a:lnTo>
                <a:lnTo>
                  <a:pt x="2455598" y="1291907"/>
                </a:lnTo>
                <a:close/>
                <a:moveTo>
                  <a:pt x="2640031" y="1010271"/>
                </a:moveTo>
                <a:lnTo>
                  <a:pt x="2642223" y="1010490"/>
                </a:lnTo>
                <a:lnTo>
                  <a:pt x="2645511" y="1005669"/>
                </a:lnTo>
                <a:lnTo>
                  <a:pt x="2645729" y="1002272"/>
                </a:lnTo>
                <a:lnTo>
                  <a:pt x="2642771" y="1002929"/>
                </a:lnTo>
                <a:lnTo>
                  <a:pt x="2640360" y="1006545"/>
                </a:lnTo>
                <a:lnTo>
                  <a:pt x="2640031" y="1010271"/>
                </a:lnTo>
                <a:lnTo>
                  <a:pt x="2640031" y="1010271"/>
                </a:lnTo>
                <a:close/>
                <a:moveTo>
                  <a:pt x="2934379" y="979587"/>
                </a:moveTo>
                <a:lnTo>
                  <a:pt x="2935913" y="980245"/>
                </a:lnTo>
                <a:lnTo>
                  <a:pt x="2935365" y="974985"/>
                </a:lnTo>
                <a:lnTo>
                  <a:pt x="2933064" y="970492"/>
                </a:lnTo>
                <a:lnTo>
                  <a:pt x="2934488" y="968190"/>
                </a:lnTo>
                <a:lnTo>
                  <a:pt x="2934488" y="964793"/>
                </a:lnTo>
                <a:lnTo>
                  <a:pt x="2936899" y="959095"/>
                </a:lnTo>
                <a:lnTo>
                  <a:pt x="2940625" y="954821"/>
                </a:lnTo>
                <a:lnTo>
                  <a:pt x="2946543" y="950437"/>
                </a:lnTo>
                <a:lnTo>
                  <a:pt x="2948844" y="949232"/>
                </a:lnTo>
                <a:lnTo>
                  <a:pt x="2947529" y="943972"/>
                </a:lnTo>
                <a:lnTo>
                  <a:pt x="2945008" y="937945"/>
                </a:lnTo>
                <a:lnTo>
                  <a:pt x="2939419" y="931589"/>
                </a:lnTo>
                <a:lnTo>
                  <a:pt x="2936680" y="930712"/>
                </a:lnTo>
                <a:lnTo>
                  <a:pt x="2934159" y="933342"/>
                </a:lnTo>
                <a:lnTo>
                  <a:pt x="2933502" y="935753"/>
                </a:lnTo>
                <a:lnTo>
                  <a:pt x="2931529" y="937068"/>
                </a:lnTo>
                <a:lnTo>
                  <a:pt x="2925612" y="943972"/>
                </a:lnTo>
                <a:lnTo>
                  <a:pt x="2923310" y="945068"/>
                </a:lnTo>
                <a:lnTo>
                  <a:pt x="2920461" y="949670"/>
                </a:lnTo>
                <a:lnTo>
                  <a:pt x="2923201" y="949451"/>
                </a:lnTo>
                <a:lnTo>
                  <a:pt x="2927694" y="947807"/>
                </a:lnTo>
                <a:lnTo>
                  <a:pt x="2928242" y="948465"/>
                </a:lnTo>
                <a:lnTo>
                  <a:pt x="2926817" y="952739"/>
                </a:lnTo>
                <a:lnTo>
                  <a:pt x="2928461" y="960410"/>
                </a:lnTo>
                <a:lnTo>
                  <a:pt x="2930982" y="964026"/>
                </a:lnTo>
                <a:lnTo>
                  <a:pt x="2931310" y="969396"/>
                </a:lnTo>
                <a:lnTo>
                  <a:pt x="2929119" y="972464"/>
                </a:lnTo>
                <a:lnTo>
                  <a:pt x="2929995" y="975204"/>
                </a:lnTo>
                <a:lnTo>
                  <a:pt x="2934269" y="979697"/>
                </a:lnTo>
                <a:lnTo>
                  <a:pt x="2934269" y="979697"/>
                </a:lnTo>
                <a:close/>
                <a:moveTo>
                  <a:pt x="3107744" y="1131692"/>
                </a:moveTo>
                <a:lnTo>
                  <a:pt x="3110154" y="1135528"/>
                </a:lnTo>
                <a:lnTo>
                  <a:pt x="3114647" y="1135747"/>
                </a:lnTo>
                <a:lnTo>
                  <a:pt x="3119798" y="1140459"/>
                </a:lnTo>
                <a:lnTo>
                  <a:pt x="3127140" y="1142761"/>
                </a:lnTo>
                <a:lnTo>
                  <a:pt x="3129770" y="1145062"/>
                </a:lnTo>
                <a:lnTo>
                  <a:pt x="3136126" y="1143637"/>
                </a:lnTo>
                <a:lnTo>
                  <a:pt x="3134263" y="1141884"/>
                </a:lnTo>
                <a:lnTo>
                  <a:pt x="3126921" y="1138925"/>
                </a:lnTo>
                <a:lnTo>
                  <a:pt x="3123852" y="1136295"/>
                </a:lnTo>
                <a:lnTo>
                  <a:pt x="3119030" y="1135747"/>
                </a:lnTo>
                <a:lnTo>
                  <a:pt x="3115743" y="1131802"/>
                </a:lnTo>
                <a:lnTo>
                  <a:pt x="3109826" y="1130268"/>
                </a:lnTo>
                <a:lnTo>
                  <a:pt x="3107744" y="1131802"/>
                </a:lnTo>
                <a:lnTo>
                  <a:pt x="3107744" y="1131802"/>
                </a:lnTo>
                <a:close/>
                <a:moveTo>
                  <a:pt x="3057772" y="1119857"/>
                </a:moveTo>
                <a:lnTo>
                  <a:pt x="3061608" y="1121610"/>
                </a:lnTo>
                <a:lnTo>
                  <a:pt x="3065553" y="1121391"/>
                </a:lnTo>
                <a:lnTo>
                  <a:pt x="3068183" y="1124131"/>
                </a:lnTo>
                <a:lnTo>
                  <a:pt x="3067854" y="1125884"/>
                </a:lnTo>
                <a:lnTo>
                  <a:pt x="3072566" y="1131802"/>
                </a:lnTo>
                <a:lnTo>
                  <a:pt x="3076073" y="1132459"/>
                </a:lnTo>
                <a:lnTo>
                  <a:pt x="3080128" y="1136952"/>
                </a:lnTo>
                <a:lnTo>
                  <a:pt x="3082320" y="1137281"/>
                </a:lnTo>
                <a:lnTo>
                  <a:pt x="3084402" y="1136295"/>
                </a:lnTo>
                <a:lnTo>
                  <a:pt x="3088894" y="1140788"/>
                </a:lnTo>
                <a:lnTo>
                  <a:pt x="3094045" y="1141445"/>
                </a:lnTo>
                <a:lnTo>
                  <a:pt x="3095141" y="1139583"/>
                </a:lnTo>
                <a:lnTo>
                  <a:pt x="3092401" y="1134213"/>
                </a:lnTo>
                <a:lnTo>
                  <a:pt x="3087360" y="1132459"/>
                </a:lnTo>
                <a:lnTo>
                  <a:pt x="3080785" y="1127638"/>
                </a:lnTo>
                <a:lnTo>
                  <a:pt x="3079032" y="1123145"/>
                </a:lnTo>
                <a:lnTo>
                  <a:pt x="3074539" y="1122816"/>
                </a:lnTo>
                <a:lnTo>
                  <a:pt x="3070156" y="1116241"/>
                </a:lnTo>
                <a:lnTo>
                  <a:pt x="3070156" y="1114487"/>
                </a:lnTo>
                <a:lnTo>
                  <a:pt x="3072457" y="1112405"/>
                </a:lnTo>
                <a:lnTo>
                  <a:pt x="3067416" y="1111857"/>
                </a:lnTo>
                <a:lnTo>
                  <a:pt x="3064457" y="1112844"/>
                </a:lnTo>
                <a:lnTo>
                  <a:pt x="3061170" y="1112844"/>
                </a:lnTo>
                <a:lnTo>
                  <a:pt x="3057663" y="1117008"/>
                </a:lnTo>
                <a:lnTo>
                  <a:pt x="3057882" y="1119748"/>
                </a:lnTo>
                <a:lnTo>
                  <a:pt x="3057882" y="1119748"/>
                </a:lnTo>
                <a:close/>
                <a:moveTo>
                  <a:pt x="2939201" y="1368507"/>
                </a:moveTo>
                <a:lnTo>
                  <a:pt x="2941173" y="1368507"/>
                </a:lnTo>
                <a:lnTo>
                  <a:pt x="2943036" y="1366206"/>
                </a:lnTo>
                <a:lnTo>
                  <a:pt x="2942050" y="1362042"/>
                </a:lnTo>
                <a:lnTo>
                  <a:pt x="2939419" y="1359083"/>
                </a:lnTo>
                <a:lnTo>
                  <a:pt x="2936022" y="1361823"/>
                </a:lnTo>
                <a:lnTo>
                  <a:pt x="2936022" y="1364891"/>
                </a:lnTo>
                <a:lnTo>
                  <a:pt x="2939091" y="1368507"/>
                </a:lnTo>
                <a:lnTo>
                  <a:pt x="2939091" y="1368507"/>
                </a:lnTo>
                <a:close/>
                <a:moveTo>
                  <a:pt x="2913996" y="1362151"/>
                </a:moveTo>
                <a:lnTo>
                  <a:pt x="2913667" y="1365987"/>
                </a:lnTo>
                <a:lnTo>
                  <a:pt x="2915749" y="1367850"/>
                </a:lnTo>
                <a:lnTo>
                  <a:pt x="2920571" y="1367521"/>
                </a:lnTo>
                <a:lnTo>
                  <a:pt x="2921448" y="1364233"/>
                </a:lnTo>
                <a:lnTo>
                  <a:pt x="2916736" y="1360398"/>
                </a:lnTo>
                <a:lnTo>
                  <a:pt x="2913996" y="1362151"/>
                </a:lnTo>
                <a:lnTo>
                  <a:pt x="2913996" y="1362151"/>
                </a:lnTo>
                <a:close/>
                <a:moveTo>
                  <a:pt x="2927365" y="1402369"/>
                </a:moveTo>
                <a:lnTo>
                  <a:pt x="2929119" y="1402588"/>
                </a:lnTo>
                <a:lnTo>
                  <a:pt x="2929119" y="1397109"/>
                </a:lnTo>
                <a:cubicBezTo>
                  <a:pt x="2929119" y="1397109"/>
                  <a:pt x="2929885" y="1393383"/>
                  <a:pt x="2929885" y="1393383"/>
                </a:cubicBezTo>
                <a:lnTo>
                  <a:pt x="2933831" y="1391411"/>
                </a:lnTo>
                <a:lnTo>
                  <a:pt x="2936571" y="1387027"/>
                </a:lnTo>
                <a:lnTo>
                  <a:pt x="2936351" y="1381986"/>
                </a:lnTo>
                <a:lnTo>
                  <a:pt x="2937009" y="1378151"/>
                </a:lnTo>
                <a:lnTo>
                  <a:pt x="2939748" y="1375849"/>
                </a:lnTo>
                <a:lnTo>
                  <a:pt x="2938324" y="1371137"/>
                </a:lnTo>
                <a:lnTo>
                  <a:pt x="2930653" y="1364452"/>
                </a:lnTo>
                <a:lnTo>
                  <a:pt x="2929667" y="1368288"/>
                </a:lnTo>
                <a:lnTo>
                  <a:pt x="2930324" y="1376726"/>
                </a:lnTo>
                <a:lnTo>
                  <a:pt x="2929667" y="1381548"/>
                </a:lnTo>
                <a:lnTo>
                  <a:pt x="2925612" y="1382973"/>
                </a:lnTo>
                <a:lnTo>
                  <a:pt x="2922872" y="1387466"/>
                </a:lnTo>
                <a:lnTo>
                  <a:pt x="2919913" y="1387685"/>
                </a:lnTo>
                <a:lnTo>
                  <a:pt x="2919475" y="1389109"/>
                </a:lnTo>
                <a:lnTo>
                  <a:pt x="2923091" y="1393383"/>
                </a:lnTo>
                <a:lnTo>
                  <a:pt x="2923091" y="1396999"/>
                </a:lnTo>
                <a:lnTo>
                  <a:pt x="2920351" y="1398534"/>
                </a:lnTo>
                <a:lnTo>
                  <a:pt x="2921448" y="1399958"/>
                </a:lnTo>
                <a:lnTo>
                  <a:pt x="2925831" y="1399739"/>
                </a:lnTo>
                <a:lnTo>
                  <a:pt x="2927365" y="1402260"/>
                </a:lnTo>
                <a:lnTo>
                  <a:pt x="2927365" y="1402260"/>
                </a:lnTo>
                <a:close/>
                <a:moveTo>
                  <a:pt x="2922872" y="1431957"/>
                </a:moveTo>
                <a:cubicBezTo>
                  <a:pt x="2922872" y="1431957"/>
                  <a:pt x="2925173" y="1428998"/>
                  <a:pt x="2925173" y="1428998"/>
                </a:cubicBezTo>
                <a:lnTo>
                  <a:pt x="2922872" y="1424286"/>
                </a:lnTo>
                <a:lnTo>
                  <a:pt x="2922653" y="1420122"/>
                </a:lnTo>
                <a:lnTo>
                  <a:pt x="2921228" y="1419465"/>
                </a:lnTo>
                <a:lnTo>
                  <a:pt x="2921228" y="1423848"/>
                </a:lnTo>
                <a:lnTo>
                  <a:pt x="2919694" y="1428560"/>
                </a:lnTo>
                <a:lnTo>
                  <a:pt x="2922872" y="1432067"/>
                </a:lnTo>
                <a:lnTo>
                  <a:pt x="2922872" y="1432067"/>
                </a:lnTo>
                <a:close/>
                <a:moveTo>
                  <a:pt x="2923968" y="1441272"/>
                </a:moveTo>
                <a:lnTo>
                  <a:pt x="2926269" y="1440176"/>
                </a:lnTo>
                <a:lnTo>
                  <a:pt x="2925502" y="1437217"/>
                </a:lnTo>
                <a:lnTo>
                  <a:pt x="2921995" y="1435902"/>
                </a:lnTo>
                <a:lnTo>
                  <a:pt x="2920571" y="1436889"/>
                </a:lnTo>
                <a:lnTo>
                  <a:pt x="2921448" y="1438971"/>
                </a:lnTo>
                <a:lnTo>
                  <a:pt x="2923968" y="1441272"/>
                </a:lnTo>
                <a:lnTo>
                  <a:pt x="2923968" y="1441272"/>
                </a:lnTo>
                <a:close/>
                <a:moveTo>
                  <a:pt x="2915311" y="1448176"/>
                </a:moveTo>
                <a:lnTo>
                  <a:pt x="2916626" y="1447519"/>
                </a:lnTo>
                <a:lnTo>
                  <a:pt x="2915749" y="1445984"/>
                </a:lnTo>
                <a:lnTo>
                  <a:pt x="2913886" y="1445327"/>
                </a:lnTo>
                <a:lnTo>
                  <a:pt x="2912900" y="1447409"/>
                </a:lnTo>
                <a:lnTo>
                  <a:pt x="2915201" y="1448066"/>
                </a:lnTo>
                <a:lnTo>
                  <a:pt x="2915201" y="1448066"/>
                </a:lnTo>
                <a:close/>
                <a:moveTo>
                  <a:pt x="2918598" y="1459354"/>
                </a:moveTo>
                <a:lnTo>
                  <a:pt x="2920351" y="1458258"/>
                </a:lnTo>
                <a:lnTo>
                  <a:pt x="2922105" y="1455957"/>
                </a:lnTo>
                <a:lnTo>
                  <a:pt x="2922434" y="1451683"/>
                </a:lnTo>
                <a:lnTo>
                  <a:pt x="2920900" y="1449820"/>
                </a:lnTo>
                <a:lnTo>
                  <a:pt x="2919475" y="1453436"/>
                </a:lnTo>
                <a:lnTo>
                  <a:pt x="2918489" y="1459463"/>
                </a:lnTo>
                <a:lnTo>
                  <a:pt x="2918489" y="1459463"/>
                </a:lnTo>
                <a:close/>
                <a:moveTo>
                  <a:pt x="2912242" y="1488832"/>
                </a:moveTo>
                <a:lnTo>
                  <a:pt x="2914105" y="1487408"/>
                </a:lnTo>
                <a:lnTo>
                  <a:pt x="2911804" y="1485874"/>
                </a:lnTo>
                <a:lnTo>
                  <a:pt x="2910270" y="1486750"/>
                </a:lnTo>
                <a:lnTo>
                  <a:pt x="2912132" y="1488832"/>
                </a:lnTo>
                <a:lnTo>
                  <a:pt x="2912132" y="1488832"/>
                </a:lnTo>
                <a:close/>
                <a:moveTo>
                  <a:pt x="2910818" y="1505818"/>
                </a:moveTo>
                <a:lnTo>
                  <a:pt x="2912242" y="1502202"/>
                </a:lnTo>
                <a:lnTo>
                  <a:pt x="2911256" y="1499572"/>
                </a:lnTo>
                <a:lnTo>
                  <a:pt x="2909722" y="1501873"/>
                </a:lnTo>
                <a:lnTo>
                  <a:pt x="2910927" y="1505818"/>
                </a:lnTo>
                <a:lnTo>
                  <a:pt x="2910927" y="1505818"/>
                </a:lnTo>
                <a:close/>
                <a:moveTo>
                  <a:pt x="2909612" y="1509434"/>
                </a:moveTo>
                <a:lnTo>
                  <a:pt x="2910489" y="1512393"/>
                </a:lnTo>
                <a:lnTo>
                  <a:pt x="2912023" y="1509654"/>
                </a:lnTo>
                <a:lnTo>
                  <a:pt x="2909612" y="1509434"/>
                </a:lnTo>
                <a:lnTo>
                  <a:pt x="2909612" y="1509434"/>
                </a:lnTo>
                <a:close/>
                <a:moveTo>
                  <a:pt x="2905229" y="1517763"/>
                </a:moveTo>
                <a:lnTo>
                  <a:pt x="2905777" y="1519516"/>
                </a:lnTo>
                <a:lnTo>
                  <a:pt x="2907968" y="1520174"/>
                </a:lnTo>
                <a:lnTo>
                  <a:pt x="2908626" y="1517653"/>
                </a:lnTo>
                <a:lnTo>
                  <a:pt x="2906325" y="1516558"/>
                </a:lnTo>
                <a:lnTo>
                  <a:pt x="2905338" y="1517653"/>
                </a:lnTo>
                <a:lnTo>
                  <a:pt x="2905338" y="1517653"/>
                </a:lnTo>
                <a:close/>
                <a:moveTo>
                  <a:pt x="2901284" y="1538146"/>
                </a:moveTo>
                <a:lnTo>
                  <a:pt x="2903146" y="1535516"/>
                </a:lnTo>
                <a:lnTo>
                  <a:pt x="2903804" y="1527626"/>
                </a:lnTo>
                <a:lnTo>
                  <a:pt x="2902160" y="1527297"/>
                </a:lnTo>
                <a:lnTo>
                  <a:pt x="2901613" y="1531352"/>
                </a:lnTo>
                <a:lnTo>
                  <a:pt x="2899640" y="1537489"/>
                </a:lnTo>
                <a:lnTo>
                  <a:pt x="2901284" y="1538146"/>
                </a:lnTo>
                <a:lnTo>
                  <a:pt x="2901284" y="1538146"/>
                </a:lnTo>
                <a:close/>
                <a:moveTo>
                  <a:pt x="2859641" y="1592829"/>
                </a:moveTo>
                <a:lnTo>
                  <a:pt x="2862161" y="1593706"/>
                </a:lnTo>
                <a:lnTo>
                  <a:pt x="2867312" y="1588665"/>
                </a:lnTo>
                <a:lnTo>
                  <a:pt x="2870819" y="1582967"/>
                </a:lnTo>
                <a:lnTo>
                  <a:pt x="2873887" y="1580665"/>
                </a:lnTo>
                <a:lnTo>
                  <a:pt x="2874107" y="1575844"/>
                </a:lnTo>
                <a:lnTo>
                  <a:pt x="2875531" y="1570583"/>
                </a:lnTo>
                <a:lnTo>
                  <a:pt x="2880463" y="1563899"/>
                </a:lnTo>
                <a:lnTo>
                  <a:pt x="2878161" y="1565214"/>
                </a:lnTo>
                <a:lnTo>
                  <a:pt x="2873230" y="1566090"/>
                </a:lnTo>
                <a:lnTo>
                  <a:pt x="2870928" y="1570912"/>
                </a:lnTo>
                <a:lnTo>
                  <a:pt x="2869065" y="1572665"/>
                </a:lnTo>
                <a:lnTo>
                  <a:pt x="2867641" y="1577049"/>
                </a:lnTo>
                <a:lnTo>
                  <a:pt x="2865778" y="1579021"/>
                </a:lnTo>
                <a:lnTo>
                  <a:pt x="2864901" y="1581871"/>
                </a:lnTo>
                <a:lnTo>
                  <a:pt x="2861394" y="1585706"/>
                </a:lnTo>
                <a:lnTo>
                  <a:pt x="2859861" y="1592720"/>
                </a:lnTo>
                <a:lnTo>
                  <a:pt x="2859861" y="1592720"/>
                </a:lnTo>
                <a:close/>
                <a:moveTo>
                  <a:pt x="2814602" y="1645869"/>
                </a:moveTo>
                <a:lnTo>
                  <a:pt x="2816902" y="1644882"/>
                </a:lnTo>
                <a:lnTo>
                  <a:pt x="2818327" y="1639732"/>
                </a:lnTo>
                <a:lnTo>
                  <a:pt x="2821615" y="1636773"/>
                </a:lnTo>
                <a:lnTo>
                  <a:pt x="2820957" y="1630636"/>
                </a:lnTo>
                <a:lnTo>
                  <a:pt x="2823259" y="1628445"/>
                </a:lnTo>
                <a:lnTo>
                  <a:pt x="2823478" y="1625924"/>
                </a:lnTo>
                <a:lnTo>
                  <a:pt x="2825779" y="1624061"/>
                </a:lnTo>
                <a:lnTo>
                  <a:pt x="2828300" y="1625157"/>
                </a:lnTo>
                <a:lnTo>
                  <a:pt x="2831587" y="1621979"/>
                </a:lnTo>
                <a:lnTo>
                  <a:pt x="2835204" y="1614856"/>
                </a:lnTo>
                <a:lnTo>
                  <a:pt x="2839916" y="1609158"/>
                </a:lnTo>
                <a:lnTo>
                  <a:pt x="2845285" y="1608610"/>
                </a:lnTo>
                <a:lnTo>
                  <a:pt x="2849011" y="1606308"/>
                </a:lnTo>
                <a:lnTo>
                  <a:pt x="2848683" y="1601487"/>
                </a:lnTo>
                <a:lnTo>
                  <a:pt x="2847148" y="1596774"/>
                </a:lnTo>
                <a:lnTo>
                  <a:pt x="2844080" y="1597651"/>
                </a:lnTo>
                <a:lnTo>
                  <a:pt x="2838929" y="1603459"/>
                </a:lnTo>
                <a:lnTo>
                  <a:pt x="2837834" y="1607185"/>
                </a:lnTo>
                <a:lnTo>
                  <a:pt x="2834875" y="1607404"/>
                </a:lnTo>
                <a:lnTo>
                  <a:pt x="2831478" y="1609705"/>
                </a:lnTo>
                <a:lnTo>
                  <a:pt x="2828957" y="1608719"/>
                </a:lnTo>
                <a:lnTo>
                  <a:pt x="2827313" y="1605103"/>
                </a:lnTo>
                <a:lnTo>
                  <a:pt x="2826218" y="1605651"/>
                </a:lnTo>
                <a:lnTo>
                  <a:pt x="2824574" y="1609705"/>
                </a:lnTo>
                <a:lnTo>
                  <a:pt x="2825998" y="1612336"/>
                </a:lnTo>
                <a:lnTo>
                  <a:pt x="2824135" y="1615514"/>
                </a:lnTo>
                <a:lnTo>
                  <a:pt x="2821286" y="1620445"/>
                </a:lnTo>
                <a:lnTo>
                  <a:pt x="2819204" y="1620445"/>
                </a:lnTo>
                <a:cubicBezTo>
                  <a:pt x="2819204" y="1620445"/>
                  <a:pt x="2819533" y="1623075"/>
                  <a:pt x="2819533" y="1623075"/>
                </a:cubicBezTo>
                <a:lnTo>
                  <a:pt x="2818217" y="1627787"/>
                </a:lnTo>
                <a:lnTo>
                  <a:pt x="2814382" y="1629869"/>
                </a:lnTo>
                <a:lnTo>
                  <a:pt x="2813834" y="1632609"/>
                </a:lnTo>
                <a:lnTo>
                  <a:pt x="2816135" y="1635020"/>
                </a:lnTo>
                <a:lnTo>
                  <a:pt x="2814272" y="1636664"/>
                </a:lnTo>
                <a:lnTo>
                  <a:pt x="2813396" y="1640390"/>
                </a:lnTo>
                <a:lnTo>
                  <a:pt x="2814602" y="1645650"/>
                </a:lnTo>
                <a:lnTo>
                  <a:pt x="2814602" y="1645650"/>
                </a:lnTo>
                <a:close/>
                <a:moveTo>
                  <a:pt x="2794657" y="1677758"/>
                </a:moveTo>
                <a:cubicBezTo>
                  <a:pt x="2794657" y="1677758"/>
                  <a:pt x="2794876" y="1670964"/>
                  <a:pt x="2794876" y="1670964"/>
                </a:cubicBezTo>
                <a:lnTo>
                  <a:pt x="2796958" y="1659567"/>
                </a:lnTo>
                <a:lnTo>
                  <a:pt x="2799040" y="1658471"/>
                </a:lnTo>
                <a:lnTo>
                  <a:pt x="2804958" y="1652882"/>
                </a:lnTo>
                <a:lnTo>
                  <a:pt x="2805944" y="1647622"/>
                </a:lnTo>
                <a:lnTo>
                  <a:pt x="2804519" y="1647622"/>
                </a:lnTo>
                <a:lnTo>
                  <a:pt x="2801013" y="1648499"/>
                </a:lnTo>
                <a:lnTo>
                  <a:pt x="2798382" y="1647622"/>
                </a:lnTo>
                <a:lnTo>
                  <a:pt x="2795972" y="1645321"/>
                </a:lnTo>
                <a:lnTo>
                  <a:pt x="2794547" y="1647074"/>
                </a:lnTo>
                <a:lnTo>
                  <a:pt x="2793670" y="1652773"/>
                </a:lnTo>
                <a:lnTo>
                  <a:pt x="2792465" y="1657814"/>
                </a:lnTo>
                <a:lnTo>
                  <a:pt x="2791588" y="1664937"/>
                </a:lnTo>
                <a:lnTo>
                  <a:pt x="2789178" y="1669649"/>
                </a:lnTo>
                <a:lnTo>
                  <a:pt x="2790163" y="1672608"/>
                </a:lnTo>
                <a:lnTo>
                  <a:pt x="2794547" y="1677649"/>
                </a:lnTo>
                <a:lnTo>
                  <a:pt x="2794547" y="1677649"/>
                </a:lnTo>
                <a:close/>
                <a:moveTo>
                  <a:pt x="48766" y="1291578"/>
                </a:moveTo>
                <a:cubicBezTo>
                  <a:pt x="48766" y="1291578"/>
                  <a:pt x="47012" y="1295852"/>
                  <a:pt x="47012" y="1295852"/>
                </a:cubicBezTo>
                <a:lnTo>
                  <a:pt x="51834" y="1298372"/>
                </a:lnTo>
                <a:lnTo>
                  <a:pt x="53368" y="1295961"/>
                </a:lnTo>
                <a:lnTo>
                  <a:pt x="48766" y="129157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6D4AE240-095E-CC20-D5FF-B0D6935E4BFF}"/>
              </a:ext>
            </a:extLst>
          </p:cNvPr>
          <p:cNvSpPr/>
          <p:nvPr/>
        </p:nvSpPr>
        <p:spPr>
          <a:xfrm>
            <a:off x="8755726" y="3344951"/>
            <a:ext cx="1568610" cy="1158431"/>
          </a:xfrm>
          <a:custGeom>
            <a:avLst/>
            <a:gdLst>
              <a:gd name="connsiteX0" fmla="*/ 475383 w 1568610"/>
              <a:gd name="connsiteY0" fmla="*/ 244924 h 1158431"/>
              <a:gd name="connsiteX1" fmla="*/ 482177 w 1568610"/>
              <a:gd name="connsiteY1" fmla="*/ 244924 h 1158431"/>
              <a:gd name="connsiteX2" fmla="*/ 486999 w 1568610"/>
              <a:gd name="connsiteY2" fmla="*/ 246787 h 1158431"/>
              <a:gd name="connsiteX3" fmla="*/ 491164 w 1568610"/>
              <a:gd name="connsiteY3" fmla="*/ 246787 h 1158431"/>
              <a:gd name="connsiteX4" fmla="*/ 703212 w 1568610"/>
              <a:gd name="connsiteY4" fmla="*/ 253143 h 1158431"/>
              <a:gd name="connsiteX5" fmla="*/ 1080516 w 1568610"/>
              <a:gd name="connsiteY5" fmla="*/ 212158 h 1158431"/>
              <a:gd name="connsiteX6" fmla="*/ 1127090 w 1568610"/>
              <a:gd name="connsiteY6" fmla="*/ 163502 h 1158431"/>
              <a:gd name="connsiteX7" fmla="*/ 1136733 w 1568610"/>
              <a:gd name="connsiteY7" fmla="*/ 160324 h 1158431"/>
              <a:gd name="connsiteX8" fmla="*/ 1140130 w 1568610"/>
              <a:gd name="connsiteY8" fmla="*/ 160872 h 1158431"/>
              <a:gd name="connsiteX9" fmla="*/ 1140897 w 1568610"/>
              <a:gd name="connsiteY9" fmla="*/ 162516 h 1158431"/>
              <a:gd name="connsiteX10" fmla="*/ 1145281 w 1568610"/>
              <a:gd name="connsiteY10" fmla="*/ 161749 h 1158431"/>
              <a:gd name="connsiteX11" fmla="*/ 1152294 w 1568610"/>
              <a:gd name="connsiteY11" fmla="*/ 162735 h 1158431"/>
              <a:gd name="connsiteX12" fmla="*/ 1155801 w 1568610"/>
              <a:gd name="connsiteY12" fmla="*/ 165694 h 1158431"/>
              <a:gd name="connsiteX13" fmla="*/ 1158541 w 1568610"/>
              <a:gd name="connsiteY13" fmla="*/ 165255 h 1158431"/>
              <a:gd name="connsiteX14" fmla="*/ 1170047 w 1568610"/>
              <a:gd name="connsiteY14" fmla="*/ 154406 h 1158431"/>
              <a:gd name="connsiteX15" fmla="*/ 1175526 w 1568610"/>
              <a:gd name="connsiteY15" fmla="*/ 150571 h 1158431"/>
              <a:gd name="connsiteX16" fmla="*/ 1184184 w 1568610"/>
              <a:gd name="connsiteY16" fmla="*/ 149037 h 1158431"/>
              <a:gd name="connsiteX17" fmla="*/ 1187909 w 1568610"/>
              <a:gd name="connsiteY17" fmla="*/ 145420 h 1158431"/>
              <a:gd name="connsiteX18" fmla="*/ 1189334 w 1568610"/>
              <a:gd name="connsiteY18" fmla="*/ 140818 h 1158431"/>
              <a:gd name="connsiteX19" fmla="*/ 1188348 w 1568610"/>
              <a:gd name="connsiteY19" fmla="*/ 135886 h 1158431"/>
              <a:gd name="connsiteX20" fmla="*/ 1186485 w 1568610"/>
              <a:gd name="connsiteY20" fmla="*/ 134790 h 1158431"/>
              <a:gd name="connsiteX21" fmla="*/ 1184622 w 1568610"/>
              <a:gd name="connsiteY21" fmla="*/ 136215 h 1158431"/>
              <a:gd name="connsiteX22" fmla="*/ 1182869 w 1568610"/>
              <a:gd name="connsiteY22" fmla="*/ 134790 h 1158431"/>
              <a:gd name="connsiteX23" fmla="*/ 1180458 w 1568610"/>
              <a:gd name="connsiteY23" fmla="*/ 134352 h 1158431"/>
              <a:gd name="connsiteX24" fmla="*/ 1180020 w 1568610"/>
              <a:gd name="connsiteY24" fmla="*/ 127667 h 1158431"/>
              <a:gd name="connsiteX25" fmla="*/ 1181335 w 1568610"/>
              <a:gd name="connsiteY25" fmla="*/ 125695 h 1158431"/>
              <a:gd name="connsiteX26" fmla="*/ 1181335 w 1568610"/>
              <a:gd name="connsiteY26" fmla="*/ 118681 h 1158431"/>
              <a:gd name="connsiteX27" fmla="*/ 1179472 w 1568610"/>
              <a:gd name="connsiteY27" fmla="*/ 114407 h 1158431"/>
              <a:gd name="connsiteX28" fmla="*/ 1180348 w 1568610"/>
              <a:gd name="connsiteY28" fmla="*/ 111668 h 1158431"/>
              <a:gd name="connsiteX29" fmla="*/ 1183197 w 1568610"/>
              <a:gd name="connsiteY29" fmla="*/ 110134 h 1158431"/>
              <a:gd name="connsiteX30" fmla="*/ 1183745 w 1568610"/>
              <a:gd name="connsiteY30" fmla="*/ 105641 h 1158431"/>
              <a:gd name="connsiteX31" fmla="*/ 1180897 w 1568610"/>
              <a:gd name="connsiteY31" fmla="*/ 102682 h 1158431"/>
              <a:gd name="connsiteX32" fmla="*/ 1180129 w 1568610"/>
              <a:gd name="connsiteY32" fmla="*/ 97422 h 1158431"/>
              <a:gd name="connsiteX33" fmla="*/ 1181006 w 1568610"/>
              <a:gd name="connsiteY33" fmla="*/ 94792 h 1158431"/>
              <a:gd name="connsiteX34" fmla="*/ 1178595 w 1568610"/>
              <a:gd name="connsiteY34" fmla="*/ 90847 h 1158431"/>
              <a:gd name="connsiteX35" fmla="*/ 1178923 w 1568610"/>
              <a:gd name="connsiteY35" fmla="*/ 86901 h 1158431"/>
              <a:gd name="connsiteX36" fmla="*/ 1181663 w 1568610"/>
              <a:gd name="connsiteY36" fmla="*/ 82080 h 1158431"/>
              <a:gd name="connsiteX37" fmla="*/ 1184622 w 1568610"/>
              <a:gd name="connsiteY37" fmla="*/ 79669 h 1158431"/>
              <a:gd name="connsiteX38" fmla="*/ 1185609 w 1568610"/>
              <a:gd name="connsiteY38" fmla="*/ 74080 h 1158431"/>
              <a:gd name="connsiteX39" fmla="*/ 1188786 w 1568610"/>
              <a:gd name="connsiteY39" fmla="*/ 69368 h 1158431"/>
              <a:gd name="connsiteX40" fmla="*/ 1191745 w 1568610"/>
              <a:gd name="connsiteY40" fmla="*/ 67066 h 1158431"/>
              <a:gd name="connsiteX41" fmla="*/ 1192074 w 1568610"/>
              <a:gd name="connsiteY41" fmla="*/ 61368 h 1158431"/>
              <a:gd name="connsiteX42" fmla="*/ 1190978 w 1568610"/>
              <a:gd name="connsiteY42" fmla="*/ 58409 h 1158431"/>
              <a:gd name="connsiteX43" fmla="*/ 1190978 w 1568610"/>
              <a:gd name="connsiteY43" fmla="*/ 54793 h 1158431"/>
              <a:gd name="connsiteX44" fmla="*/ 1187471 w 1568610"/>
              <a:gd name="connsiteY44" fmla="*/ 52163 h 1158431"/>
              <a:gd name="connsiteX45" fmla="*/ 1185609 w 1568610"/>
              <a:gd name="connsiteY45" fmla="*/ 47670 h 1158431"/>
              <a:gd name="connsiteX46" fmla="*/ 1182102 w 1568610"/>
              <a:gd name="connsiteY46" fmla="*/ 41971 h 1158431"/>
              <a:gd name="connsiteX47" fmla="*/ 1179143 w 1568610"/>
              <a:gd name="connsiteY47" fmla="*/ 41314 h 1158431"/>
              <a:gd name="connsiteX48" fmla="*/ 1175855 w 1568610"/>
              <a:gd name="connsiteY48" fmla="*/ 42738 h 1158431"/>
              <a:gd name="connsiteX49" fmla="*/ 1170486 w 1568610"/>
              <a:gd name="connsiteY49" fmla="*/ 46026 h 1158431"/>
              <a:gd name="connsiteX50" fmla="*/ 1168074 w 1568610"/>
              <a:gd name="connsiteY50" fmla="*/ 45697 h 1158431"/>
              <a:gd name="connsiteX51" fmla="*/ 1166541 w 1568610"/>
              <a:gd name="connsiteY51" fmla="*/ 43834 h 1158431"/>
              <a:gd name="connsiteX52" fmla="*/ 1166541 w 1568610"/>
              <a:gd name="connsiteY52" fmla="*/ 37917 h 1158431"/>
              <a:gd name="connsiteX53" fmla="*/ 1168074 w 1568610"/>
              <a:gd name="connsiteY53" fmla="*/ 35834 h 1158431"/>
              <a:gd name="connsiteX54" fmla="*/ 1168074 w 1568610"/>
              <a:gd name="connsiteY54" fmla="*/ 33424 h 1158431"/>
              <a:gd name="connsiteX55" fmla="*/ 1169938 w 1568610"/>
              <a:gd name="connsiteY55" fmla="*/ 31013 h 1158431"/>
              <a:gd name="connsiteX56" fmla="*/ 1171253 w 1568610"/>
              <a:gd name="connsiteY56" fmla="*/ 26520 h 1158431"/>
              <a:gd name="connsiteX57" fmla="*/ 1174760 w 1568610"/>
              <a:gd name="connsiteY57" fmla="*/ 22355 h 1158431"/>
              <a:gd name="connsiteX58" fmla="*/ 1174760 w 1568610"/>
              <a:gd name="connsiteY58" fmla="*/ 19397 h 1158431"/>
              <a:gd name="connsiteX59" fmla="*/ 1177390 w 1568610"/>
              <a:gd name="connsiteY59" fmla="*/ 17095 h 1158431"/>
              <a:gd name="connsiteX60" fmla="*/ 1183636 w 1568610"/>
              <a:gd name="connsiteY60" fmla="*/ 16438 h 1158431"/>
              <a:gd name="connsiteX61" fmla="*/ 1186595 w 1568610"/>
              <a:gd name="connsiteY61" fmla="*/ 15451 h 1158431"/>
              <a:gd name="connsiteX62" fmla="*/ 1189773 w 1568610"/>
              <a:gd name="connsiteY62" fmla="*/ 15232 h 1158431"/>
              <a:gd name="connsiteX63" fmla="*/ 1190649 w 1568610"/>
              <a:gd name="connsiteY63" fmla="*/ 14356 h 1158431"/>
              <a:gd name="connsiteX64" fmla="*/ 1194156 w 1568610"/>
              <a:gd name="connsiteY64" fmla="*/ 14684 h 1158431"/>
              <a:gd name="connsiteX65" fmla="*/ 1197772 w 1568610"/>
              <a:gd name="connsiteY65" fmla="*/ 13150 h 1158431"/>
              <a:gd name="connsiteX66" fmla="*/ 1199635 w 1568610"/>
              <a:gd name="connsiteY66" fmla="*/ 9534 h 1158431"/>
              <a:gd name="connsiteX67" fmla="*/ 1203800 w 1568610"/>
              <a:gd name="connsiteY67" fmla="*/ 9534 h 1158431"/>
              <a:gd name="connsiteX68" fmla="*/ 1206539 w 1568610"/>
              <a:gd name="connsiteY68" fmla="*/ 6466 h 1158431"/>
              <a:gd name="connsiteX69" fmla="*/ 1211690 w 1568610"/>
              <a:gd name="connsiteY69" fmla="*/ 7342 h 1158431"/>
              <a:gd name="connsiteX70" fmla="*/ 1214648 w 1568610"/>
              <a:gd name="connsiteY70" fmla="*/ 6794 h 1158431"/>
              <a:gd name="connsiteX71" fmla="*/ 1219690 w 1568610"/>
              <a:gd name="connsiteY71" fmla="*/ 7013 h 1158431"/>
              <a:gd name="connsiteX72" fmla="*/ 1221772 w 1568610"/>
              <a:gd name="connsiteY72" fmla="*/ 5151 h 1158431"/>
              <a:gd name="connsiteX73" fmla="*/ 1223635 w 1568610"/>
              <a:gd name="connsiteY73" fmla="*/ 5151 h 1158431"/>
              <a:gd name="connsiteX74" fmla="*/ 1225059 w 1568610"/>
              <a:gd name="connsiteY74" fmla="*/ 1534 h 1158431"/>
              <a:gd name="connsiteX75" fmla="*/ 1231963 w 1568610"/>
              <a:gd name="connsiteY75" fmla="*/ 657 h 1158431"/>
              <a:gd name="connsiteX76" fmla="*/ 1233168 w 1568610"/>
              <a:gd name="connsiteY76" fmla="*/ 0 h 1158431"/>
              <a:gd name="connsiteX77" fmla="*/ 1235908 w 1568610"/>
              <a:gd name="connsiteY77" fmla="*/ 657 h 1158431"/>
              <a:gd name="connsiteX78" fmla="*/ 1239744 w 1568610"/>
              <a:gd name="connsiteY78" fmla="*/ 986 h 1158431"/>
              <a:gd name="connsiteX79" fmla="*/ 1243031 w 1568610"/>
              <a:gd name="connsiteY79" fmla="*/ 3397 h 1158431"/>
              <a:gd name="connsiteX80" fmla="*/ 1250703 w 1568610"/>
              <a:gd name="connsiteY80" fmla="*/ 4055 h 1158431"/>
              <a:gd name="connsiteX81" fmla="*/ 1253771 w 1568610"/>
              <a:gd name="connsiteY81" fmla="*/ 6685 h 1158431"/>
              <a:gd name="connsiteX82" fmla="*/ 1254648 w 1568610"/>
              <a:gd name="connsiteY82" fmla="*/ 8767 h 1158431"/>
              <a:gd name="connsiteX83" fmla="*/ 1260237 w 1568610"/>
              <a:gd name="connsiteY83" fmla="*/ 8767 h 1158431"/>
              <a:gd name="connsiteX84" fmla="*/ 1263414 w 1568610"/>
              <a:gd name="connsiteY84" fmla="*/ 7671 h 1158431"/>
              <a:gd name="connsiteX85" fmla="*/ 1264949 w 1568610"/>
              <a:gd name="connsiteY85" fmla="*/ 9205 h 1158431"/>
              <a:gd name="connsiteX86" fmla="*/ 1269332 w 1568610"/>
              <a:gd name="connsiteY86" fmla="*/ 11287 h 1158431"/>
              <a:gd name="connsiteX87" fmla="*/ 1271195 w 1568610"/>
              <a:gd name="connsiteY87" fmla="*/ 10411 h 1158431"/>
              <a:gd name="connsiteX88" fmla="*/ 1270866 w 1568610"/>
              <a:gd name="connsiteY88" fmla="*/ 7452 h 1158431"/>
              <a:gd name="connsiteX89" fmla="*/ 1273168 w 1568610"/>
              <a:gd name="connsiteY89" fmla="*/ 6027 h 1158431"/>
              <a:gd name="connsiteX90" fmla="*/ 1275250 w 1568610"/>
              <a:gd name="connsiteY90" fmla="*/ 6904 h 1158431"/>
              <a:gd name="connsiteX91" fmla="*/ 1278757 w 1568610"/>
              <a:gd name="connsiteY91" fmla="*/ 6904 h 1158431"/>
              <a:gd name="connsiteX92" fmla="*/ 1280510 w 1568610"/>
              <a:gd name="connsiteY92" fmla="*/ 6027 h 1158431"/>
              <a:gd name="connsiteX93" fmla="*/ 1283030 w 1568610"/>
              <a:gd name="connsiteY93" fmla="*/ 8767 h 1158431"/>
              <a:gd name="connsiteX94" fmla="*/ 1285441 w 1568610"/>
              <a:gd name="connsiteY94" fmla="*/ 8438 h 1158431"/>
              <a:gd name="connsiteX95" fmla="*/ 1288619 w 1568610"/>
              <a:gd name="connsiteY95" fmla="*/ 9643 h 1158431"/>
              <a:gd name="connsiteX96" fmla="*/ 1290153 w 1568610"/>
              <a:gd name="connsiteY96" fmla="*/ 11835 h 1158431"/>
              <a:gd name="connsiteX97" fmla="*/ 1289496 w 1568610"/>
              <a:gd name="connsiteY97" fmla="*/ 14356 h 1158431"/>
              <a:gd name="connsiteX98" fmla="*/ 1290263 w 1568610"/>
              <a:gd name="connsiteY98" fmla="*/ 16767 h 1158431"/>
              <a:gd name="connsiteX99" fmla="*/ 1293003 w 1568610"/>
              <a:gd name="connsiteY99" fmla="*/ 16767 h 1158431"/>
              <a:gd name="connsiteX100" fmla="*/ 1294098 w 1568610"/>
              <a:gd name="connsiteY100" fmla="*/ 18739 h 1158431"/>
              <a:gd name="connsiteX101" fmla="*/ 1296509 w 1568610"/>
              <a:gd name="connsiteY101" fmla="*/ 16767 h 1158431"/>
              <a:gd name="connsiteX102" fmla="*/ 1299797 w 1568610"/>
              <a:gd name="connsiteY102" fmla="*/ 17424 h 1158431"/>
              <a:gd name="connsiteX103" fmla="*/ 1300564 w 1568610"/>
              <a:gd name="connsiteY103" fmla="*/ 19725 h 1158431"/>
              <a:gd name="connsiteX104" fmla="*/ 1299249 w 1568610"/>
              <a:gd name="connsiteY104" fmla="*/ 22027 h 1158431"/>
              <a:gd name="connsiteX105" fmla="*/ 1300345 w 1568610"/>
              <a:gd name="connsiteY105" fmla="*/ 24109 h 1158431"/>
              <a:gd name="connsiteX106" fmla="*/ 1304290 w 1568610"/>
              <a:gd name="connsiteY106" fmla="*/ 25205 h 1158431"/>
              <a:gd name="connsiteX107" fmla="*/ 1306591 w 1568610"/>
              <a:gd name="connsiteY107" fmla="*/ 24876 h 1158431"/>
              <a:gd name="connsiteX108" fmla="*/ 1308235 w 1568610"/>
              <a:gd name="connsiteY108" fmla="*/ 26410 h 1158431"/>
              <a:gd name="connsiteX109" fmla="*/ 1308235 w 1568610"/>
              <a:gd name="connsiteY109" fmla="*/ 28711 h 1158431"/>
              <a:gd name="connsiteX110" fmla="*/ 1310646 w 1568610"/>
              <a:gd name="connsiteY110" fmla="*/ 30026 h 1158431"/>
              <a:gd name="connsiteX111" fmla="*/ 1312290 w 1568610"/>
              <a:gd name="connsiteY111" fmla="*/ 32766 h 1158431"/>
              <a:gd name="connsiteX112" fmla="*/ 1312508 w 1568610"/>
              <a:gd name="connsiteY112" fmla="*/ 36054 h 1158431"/>
              <a:gd name="connsiteX113" fmla="*/ 1313714 w 1568610"/>
              <a:gd name="connsiteY113" fmla="*/ 38903 h 1158431"/>
              <a:gd name="connsiteX114" fmla="*/ 1313714 w 1568610"/>
              <a:gd name="connsiteY114" fmla="*/ 41204 h 1158431"/>
              <a:gd name="connsiteX115" fmla="*/ 1314700 w 1568610"/>
              <a:gd name="connsiteY115" fmla="*/ 42738 h 1158431"/>
              <a:gd name="connsiteX116" fmla="*/ 1320837 w 1568610"/>
              <a:gd name="connsiteY116" fmla="*/ 43067 h 1158431"/>
              <a:gd name="connsiteX117" fmla="*/ 1321495 w 1568610"/>
              <a:gd name="connsiteY117" fmla="*/ 45807 h 1158431"/>
              <a:gd name="connsiteX118" fmla="*/ 1320070 w 1568610"/>
              <a:gd name="connsiteY118" fmla="*/ 48985 h 1158431"/>
              <a:gd name="connsiteX119" fmla="*/ 1320618 w 1568610"/>
              <a:gd name="connsiteY119" fmla="*/ 51615 h 1158431"/>
              <a:gd name="connsiteX120" fmla="*/ 1326098 w 1568610"/>
              <a:gd name="connsiteY120" fmla="*/ 54902 h 1158431"/>
              <a:gd name="connsiteX121" fmla="*/ 1328070 w 1568610"/>
              <a:gd name="connsiteY121" fmla="*/ 58957 h 1158431"/>
              <a:gd name="connsiteX122" fmla="*/ 1331028 w 1568610"/>
              <a:gd name="connsiteY122" fmla="*/ 62683 h 1158431"/>
              <a:gd name="connsiteX123" fmla="*/ 1331905 w 1568610"/>
              <a:gd name="connsiteY123" fmla="*/ 66190 h 1158431"/>
              <a:gd name="connsiteX124" fmla="*/ 1334317 w 1568610"/>
              <a:gd name="connsiteY124" fmla="*/ 67395 h 1158431"/>
              <a:gd name="connsiteX125" fmla="*/ 1335850 w 1568610"/>
              <a:gd name="connsiteY125" fmla="*/ 71450 h 1158431"/>
              <a:gd name="connsiteX126" fmla="*/ 1338919 w 1568610"/>
              <a:gd name="connsiteY126" fmla="*/ 73751 h 1158431"/>
              <a:gd name="connsiteX127" fmla="*/ 1338700 w 1568610"/>
              <a:gd name="connsiteY127" fmla="*/ 75833 h 1158431"/>
              <a:gd name="connsiteX128" fmla="*/ 1338042 w 1568610"/>
              <a:gd name="connsiteY128" fmla="*/ 78573 h 1158431"/>
              <a:gd name="connsiteX129" fmla="*/ 1339467 w 1568610"/>
              <a:gd name="connsiteY129" fmla="*/ 79340 h 1158431"/>
              <a:gd name="connsiteX130" fmla="*/ 1341768 w 1568610"/>
              <a:gd name="connsiteY130" fmla="*/ 78244 h 1158431"/>
              <a:gd name="connsiteX131" fmla="*/ 1344069 w 1568610"/>
              <a:gd name="connsiteY131" fmla="*/ 81970 h 1158431"/>
              <a:gd name="connsiteX132" fmla="*/ 1344618 w 1568610"/>
              <a:gd name="connsiteY132" fmla="*/ 84929 h 1158431"/>
              <a:gd name="connsiteX133" fmla="*/ 1349220 w 1568610"/>
              <a:gd name="connsiteY133" fmla="*/ 91066 h 1158431"/>
              <a:gd name="connsiteX134" fmla="*/ 1357877 w 1568610"/>
              <a:gd name="connsiteY134" fmla="*/ 96655 h 1158431"/>
              <a:gd name="connsiteX135" fmla="*/ 1359412 w 1568610"/>
              <a:gd name="connsiteY135" fmla="*/ 101148 h 1158431"/>
              <a:gd name="connsiteX136" fmla="*/ 1360288 w 1568610"/>
              <a:gd name="connsiteY136" fmla="*/ 105969 h 1158431"/>
              <a:gd name="connsiteX137" fmla="*/ 1362041 w 1568610"/>
              <a:gd name="connsiteY137" fmla="*/ 107504 h 1158431"/>
              <a:gd name="connsiteX138" fmla="*/ 1362371 w 1568610"/>
              <a:gd name="connsiteY138" fmla="*/ 112325 h 1158431"/>
              <a:gd name="connsiteX139" fmla="*/ 1365110 w 1568610"/>
              <a:gd name="connsiteY139" fmla="*/ 113860 h 1158431"/>
              <a:gd name="connsiteX140" fmla="*/ 1367740 w 1568610"/>
              <a:gd name="connsiteY140" fmla="*/ 114407 h 1158431"/>
              <a:gd name="connsiteX141" fmla="*/ 1368726 w 1568610"/>
              <a:gd name="connsiteY141" fmla="*/ 118572 h 1158431"/>
              <a:gd name="connsiteX142" fmla="*/ 1368178 w 1568610"/>
              <a:gd name="connsiteY142" fmla="*/ 121859 h 1158431"/>
              <a:gd name="connsiteX143" fmla="*/ 1370808 w 1568610"/>
              <a:gd name="connsiteY143" fmla="*/ 126571 h 1158431"/>
              <a:gd name="connsiteX144" fmla="*/ 1376178 w 1568610"/>
              <a:gd name="connsiteY144" fmla="*/ 132160 h 1158431"/>
              <a:gd name="connsiteX145" fmla="*/ 1380123 w 1568610"/>
              <a:gd name="connsiteY145" fmla="*/ 133585 h 1158431"/>
              <a:gd name="connsiteX146" fmla="*/ 1381876 w 1568610"/>
              <a:gd name="connsiteY146" fmla="*/ 136653 h 1158431"/>
              <a:gd name="connsiteX147" fmla="*/ 1385055 w 1568610"/>
              <a:gd name="connsiteY147" fmla="*/ 137201 h 1158431"/>
              <a:gd name="connsiteX148" fmla="*/ 1387465 w 1568610"/>
              <a:gd name="connsiteY148" fmla="*/ 136325 h 1158431"/>
              <a:gd name="connsiteX149" fmla="*/ 1389876 w 1568610"/>
              <a:gd name="connsiteY149" fmla="*/ 137749 h 1158431"/>
              <a:gd name="connsiteX150" fmla="*/ 1391739 w 1568610"/>
              <a:gd name="connsiteY150" fmla="*/ 136653 h 1158431"/>
              <a:gd name="connsiteX151" fmla="*/ 1396780 w 1568610"/>
              <a:gd name="connsiteY151" fmla="*/ 137311 h 1158431"/>
              <a:gd name="connsiteX152" fmla="*/ 1399411 w 1568610"/>
              <a:gd name="connsiteY152" fmla="*/ 135229 h 1158431"/>
              <a:gd name="connsiteX153" fmla="*/ 1402698 w 1568610"/>
              <a:gd name="connsiteY153" fmla="*/ 135229 h 1158431"/>
              <a:gd name="connsiteX154" fmla="*/ 1402698 w 1568610"/>
              <a:gd name="connsiteY154" fmla="*/ 136434 h 1158431"/>
              <a:gd name="connsiteX155" fmla="*/ 1400835 w 1568610"/>
              <a:gd name="connsiteY155" fmla="*/ 138516 h 1158431"/>
              <a:gd name="connsiteX156" fmla="*/ 1402369 w 1568610"/>
              <a:gd name="connsiteY156" fmla="*/ 139941 h 1158431"/>
              <a:gd name="connsiteX157" fmla="*/ 1407739 w 1568610"/>
              <a:gd name="connsiteY157" fmla="*/ 140489 h 1158431"/>
              <a:gd name="connsiteX158" fmla="*/ 1410150 w 1568610"/>
              <a:gd name="connsiteY158" fmla="*/ 141694 h 1158431"/>
              <a:gd name="connsiteX159" fmla="*/ 1411684 w 1568610"/>
              <a:gd name="connsiteY159" fmla="*/ 143557 h 1158431"/>
              <a:gd name="connsiteX160" fmla="*/ 1414643 w 1568610"/>
              <a:gd name="connsiteY160" fmla="*/ 145420 h 1158431"/>
              <a:gd name="connsiteX161" fmla="*/ 1415300 w 1568610"/>
              <a:gd name="connsiteY161" fmla="*/ 143557 h 1158431"/>
              <a:gd name="connsiteX162" fmla="*/ 1417711 w 1568610"/>
              <a:gd name="connsiteY162" fmla="*/ 142571 h 1158431"/>
              <a:gd name="connsiteX163" fmla="*/ 1420231 w 1568610"/>
              <a:gd name="connsiteY163" fmla="*/ 143229 h 1158431"/>
              <a:gd name="connsiteX164" fmla="*/ 1421218 w 1568610"/>
              <a:gd name="connsiteY164" fmla="*/ 140379 h 1158431"/>
              <a:gd name="connsiteX165" fmla="*/ 1423629 w 1568610"/>
              <a:gd name="connsiteY165" fmla="*/ 140051 h 1158431"/>
              <a:gd name="connsiteX166" fmla="*/ 1425491 w 1568610"/>
              <a:gd name="connsiteY166" fmla="*/ 141804 h 1158431"/>
              <a:gd name="connsiteX167" fmla="*/ 1426478 w 1568610"/>
              <a:gd name="connsiteY167" fmla="*/ 144544 h 1158431"/>
              <a:gd name="connsiteX168" fmla="*/ 1428998 w 1568610"/>
              <a:gd name="connsiteY168" fmla="*/ 147393 h 1158431"/>
              <a:gd name="connsiteX169" fmla="*/ 1431629 w 1568610"/>
              <a:gd name="connsiteY169" fmla="*/ 147722 h 1158431"/>
              <a:gd name="connsiteX170" fmla="*/ 1432286 w 1568610"/>
              <a:gd name="connsiteY170" fmla="*/ 150023 h 1158431"/>
              <a:gd name="connsiteX171" fmla="*/ 1434807 w 1568610"/>
              <a:gd name="connsiteY171" fmla="*/ 152105 h 1158431"/>
              <a:gd name="connsiteX172" fmla="*/ 1436122 w 1568610"/>
              <a:gd name="connsiteY172" fmla="*/ 152105 h 1158431"/>
              <a:gd name="connsiteX173" fmla="*/ 1438313 w 1568610"/>
              <a:gd name="connsiteY173" fmla="*/ 154297 h 1158431"/>
              <a:gd name="connsiteX174" fmla="*/ 1438971 w 1568610"/>
              <a:gd name="connsiteY174" fmla="*/ 156598 h 1158431"/>
              <a:gd name="connsiteX175" fmla="*/ 1444231 w 1568610"/>
              <a:gd name="connsiteY175" fmla="*/ 158899 h 1158431"/>
              <a:gd name="connsiteX176" fmla="*/ 1445436 w 1568610"/>
              <a:gd name="connsiteY176" fmla="*/ 159995 h 1158431"/>
              <a:gd name="connsiteX177" fmla="*/ 1447738 w 1568610"/>
              <a:gd name="connsiteY177" fmla="*/ 160214 h 1158431"/>
              <a:gd name="connsiteX178" fmla="*/ 1450148 w 1568610"/>
              <a:gd name="connsiteY178" fmla="*/ 162077 h 1158431"/>
              <a:gd name="connsiteX179" fmla="*/ 1453436 w 1568610"/>
              <a:gd name="connsiteY179" fmla="*/ 162735 h 1158431"/>
              <a:gd name="connsiteX180" fmla="*/ 1455957 w 1568610"/>
              <a:gd name="connsiteY180" fmla="*/ 161968 h 1158431"/>
              <a:gd name="connsiteX181" fmla="*/ 1458806 w 1568610"/>
              <a:gd name="connsiteY181" fmla="*/ 161749 h 1158431"/>
              <a:gd name="connsiteX182" fmla="*/ 1461326 w 1568610"/>
              <a:gd name="connsiteY182" fmla="*/ 159886 h 1158431"/>
              <a:gd name="connsiteX183" fmla="*/ 1463189 w 1568610"/>
              <a:gd name="connsiteY183" fmla="*/ 159447 h 1158431"/>
              <a:gd name="connsiteX184" fmla="*/ 1465052 w 1568610"/>
              <a:gd name="connsiteY184" fmla="*/ 160324 h 1158431"/>
              <a:gd name="connsiteX185" fmla="*/ 1464505 w 1568610"/>
              <a:gd name="connsiteY185" fmla="*/ 163502 h 1158431"/>
              <a:gd name="connsiteX186" fmla="*/ 1462422 w 1568610"/>
              <a:gd name="connsiteY186" fmla="*/ 166461 h 1158431"/>
              <a:gd name="connsiteX187" fmla="*/ 1462641 w 1568610"/>
              <a:gd name="connsiteY187" fmla="*/ 169748 h 1158431"/>
              <a:gd name="connsiteX188" fmla="*/ 1463080 w 1568610"/>
              <a:gd name="connsiteY188" fmla="*/ 172488 h 1158431"/>
              <a:gd name="connsiteX189" fmla="*/ 1467135 w 1568610"/>
              <a:gd name="connsiteY189" fmla="*/ 172269 h 1158431"/>
              <a:gd name="connsiteX190" fmla="*/ 1468120 w 1568610"/>
              <a:gd name="connsiteY190" fmla="*/ 176543 h 1158431"/>
              <a:gd name="connsiteX191" fmla="*/ 1469545 w 1568610"/>
              <a:gd name="connsiteY191" fmla="*/ 180488 h 1158431"/>
              <a:gd name="connsiteX192" fmla="*/ 1468778 w 1568610"/>
              <a:gd name="connsiteY192" fmla="*/ 184981 h 1158431"/>
              <a:gd name="connsiteX193" fmla="*/ 1467682 w 1568610"/>
              <a:gd name="connsiteY193" fmla="*/ 186405 h 1158431"/>
              <a:gd name="connsiteX194" fmla="*/ 1467682 w 1568610"/>
              <a:gd name="connsiteY194" fmla="*/ 189912 h 1158431"/>
              <a:gd name="connsiteX195" fmla="*/ 1472285 w 1568610"/>
              <a:gd name="connsiteY195" fmla="*/ 195611 h 1158431"/>
              <a:gd name="connsiteX196" fmla="*/ 1474367 w 1568610"/>
              <a:gd name="connsiteY196" fmla="*/ 196926 h 1158431"/>
              <a:gd name="connsiteX197" fmla="*/ 1478203 w 1568610"/>
              <a:gd name="connsiteY197" fmla="*/ 201747 h 1158431"/>
              <a:gd name="connsiteX198" fmla="*/ 1479408 w 1568610"/>
              <a:gd name="connsiteY198" fmla="*/ 204158 h 1158431"/>
              <a:gd name="connsiteX199" fmla="*/ 1483134 w 1568610"/>
              <a:gd name="connsiteY199" fmla="*/ 203062 h 1158431"/>
              <a:gd name="connsiteX200" fmla="*/ 1486312 w 1568610"/>
              <a:gd name="connsiteY200" fmla="*/ 200761 h 1158431"/>
              <a:gd name="connsiteX201" fmla="*/ 1489709 w 1568610"/>
              <a:gd name="connsiteY201" fmla="*/ 200761 h 1158431"/>
              <a:gd name="connsiteX202" fmla="*/ 1491901 w 1568610"/>
              <a:gd name="connsiteY202" fmla="*/ 203939 h 1158431"/>
              <a:gd name="connsiteX203" fmla="*/ 1493106 w 1568610"/>
              <a:gd name="connsiteY203" fmla="*/ 207117 h 1158431"/>
              <a:gd name="connsiteX204" fmla="*/ 1496065 w 1568610"/>
              <a:gd name="connsiteY204" fmla="*/ 206021 h 1158431"/>
              <a:gd name="connsiteX205" fmla="*/ 1498038 w 1568610"/>
              <a:gd name="connsiteY205" fmla="*/ 204049 h 1158431"/>
              <a:gd name="connsiteX206" fmla="*/ 1501435 w 1568610"/>
              <a:gd name="connsiteY206" fmla="*/ 204925 h 1158431"/>
              <a:gd name="connsiteX207" fmla="*/ 1503736 w 1568610"/>
              <a:gd name="connsiteY207" fmla="*/ 204049 h 1158431"/>
              <a:gd name="connsiteX208" fmla="*/ 1510530 w 1568610"/>
              <a:gd name="connsiteY208" fmla="*/ 202843 h 1158431"/>
              <a:gd name="connsiteX209" fmla="*/ 1513599 w 1568610"/>
              <a:gd name="connsiteY209" fmla="*/ 200104 h 1158431"/>
              <a:gd name="connsiteX210" fmla="*/ 1516119 w 1568610"/>
              <a:gd name="connsiteY210" fmla="*/ 199008 h 1158431"/>
              <a:gd name="connsiteX211" fmla="*/ 1515791 w 1568610"/>
              <a:gd name="connsiteY211" fmla="*/ 196378 h 1158431"/>
              <a:gd name="connsiteX212" fmla="*/ 1516886 w 1568610"/>
              <a:gd name="connsiteY212" fmla="*/ 191885 h 1158431"/>
              <a:gd name="connsiteX213" fmla="*/ 1520064 w 1568610"/>
              <a:gd name="connsiteY213" fmla="*/ 190241 h 1158431"/>
              <a:gd name="connsiteX214" fmla="*/ 1520064 w 1568610"/>
              <a:gd name="connsiteY214" fmla="*/ 186405 h 1158431"/>
              <a:gd name="connsiteX215" fmla="*/ 1521489 w 1568610"/>
              <a:gd name="connsiteY215" fmla="*/ 182899 h 1158431"/>
              <a:gd name="connsiteX216" fmla="*/ 1524557 w 1568610"/>
              <a:gd name="connsiteY216" fmla="*/ 182460 h 1158431"/>
              <a:gd name="connsiteX217" fmla="*/ 1529379 w 1568610"/>
              <a:gd name="connsiteY217" fmla="*/ 182460 h 1158431"/>
              <a:gd name="connsiteX218" fmla="*/ 1530694 w 1568610"/>
              <a:gd name="connsiteY218" fmla="*/ 177638 h 1158431"/>
              <a:gd name="connsiteX219" fmla="*/ 1533214 w 1568610"/>
              <a:gd name="connsiteY219" fmla="*/ 177090 h 1158431"/>
              <a:gd name="connsiteX220" fmla="*/ 1535626 w 1568610"/>
              <a:gd name="connsiteY220" fmla="*/ 176323 h 1158431"/>
              <a:gd name="connsiteX221" fmla="*/ 1536283 w 1568610"/>
              <a:gd name="connsiteY221" fmla="*/ 172707 h 1158431"/>
              <a:gd name="connsiteX222" fmla="*/ 1539023 w 1568610"/>
              <a:gd name="connsiteY222" fmla="*/ 170406 h 1158431"/>
              <a:gd name="connsiteX223" fmla="*/ 1542968 w 1568610"/>
              <a:gd name="connsiteY223" fmla="*/ 169858 h 1158431"/>
              <a:gd name="connsiteX224" fmla="*/ 1545378 w 1568610"/>
              <a:gd name="connsiteY224" fmla="*/ 167447 h 1158431"/>
              <a:gd name="connsiteX225" fmla="*/ 1549981 w 1568610"/>
              <a:gd name="connsiteY225" fmla="*/ 169200 h 1158431"/>
              <a:gd name="connsiteX226" fmla="*/ 1552611 w 1568610"/>
              <a:gd name="connsiteY226" fmla="*/ 171282 h 1158431"/>
              <a:gd name="connsiteX227" fmla="*/ 1556556 w 1568610"/>
              <a:gd name="connsiteY227" fmla="*/ 171502 h 1158431"/>
              <a:gd name="connsiteX228" fmla="*/ 1557981 w 1568610"/>
              <a:gd name="connsiteY228" fmla="*/ 174132 h 1158431"/>
              <a:gd name="connsiteX229" fmla="*/ 1560392 w 1568610"/>
              <a:gd name="connsiteY229" fmla="*/ 178515 h 1158431"/>
              <a:gd name="connsiteX230" fmla="*/ 1557981 w 1568610"/>
              <a:gd name="connsiteY230" fmla="*/ 180817 h 1158431"/>
              <a:gd name="connsiteX231" fmla="*/ 1558858 w 1568610"/>
              <a:gd name="connsiteY231" fmla="*/ 183227 h 1158431"/>
              <a:gd name="connsiteX232" fmla="*/ 1562803 w 1568610"/>
              <a:gd name="connsiteY232" fmla="*/ 187611 h 1158431"/>
              <a:gd name="connsiteX233" fmla="*/ 1563350 w 1568610"/>
              <a:gd name="connsiteY233" fmla="*/ 191117 h 1158431"/>
              <a:gd name="connsiteX234" fmla="*/ 1565652 w 1568610"/>
              <a:gd name="connsiteY234" fmla="*/ 193528 h 1158431"/>
              <a:gd name="connsiteX235" fmla="*/ 1568611 w 1568610"/>
              <a:gd name="connsiteY235" fmla="*/ 195282 h 1158431"/>
              <a:gd name="connsiteX236" fmla="*/ 1567515 w 1568610"/>
              <a:gd name="connsiteY236" fmla="*/ 200323 h 1158431"/>
              <a:gd name="connsiteX237" fmla="*/ 1567295 w 1568610"/>
              <a:gd name="connsiteY237" fmla="*/ 204487 h 1158431"/>
              <a:gd name="connsiteX238" fmla="*/ 1566310 w 1568610"/>
              <a:gd name="connsiteY238" fmla="*/ 206350 h 1158431"/>
              <a:gd name="connsiteX239" fmla="*/ 1562693 w 1568610"/>
              <a:gd name="connsiteY239" fmla="*/ 207008 h 1158431"/>
              <a:gd name="connsiteX240" fmla="*/ 1559406 w 1568610"/>
              <a:gd name="connsiteY240" fmla="*/ 211062 h 1158431"/>
              <a:gd name="connsiteX241" fmla="*/ 1559406 w 1568610"/>
              <a:gd name="connsiteY241" fmla="*/ 213254 h 1158431"/>
              <a:gd name="connsiteX242" fmla="*/ 1561488 w 1568610"/>
              <a:gd name="connsiteY242" fmla="*/ 216213 h 1158431"/>
              <a:gd name="connsiteX243" fmla="*/ 1562583 w 1568610"/>
              <a:gd name="connsiteY243" fmla="*/ 217418 h 1158431"/>
              <a:gd name="connsiteX244" fmla="*/ 1562255 w 1568610"/>
              <a:gd name="connsiteY244" fmla="*/ 221473 h 1158431"/>
              <a:gd name="connsiteX245" fmla="*/ 1560830 w 1568610"/>
              <a:gd name="connsiteY245" fmla="*/ 224980 h 1158431"/>
              <a:gd name="connsiteX246" fmla="*/ 1562255 w 1568610"/>
              <a:gd name="connsiteY246" fmla="*/ 227171 h 1158431"/>
              <a:gd name="connsiteX247" fmla="*/ 1564447 w 1568610"/>
              <a:gd name="connsiteY247" fmla="*/ 228596 h 1158431"/>
              <a:gd name="connsiteX248" fmla="*/ 1564227 w 1568610"/>
              <a:gd name="connsiteY248" fmla="*/ 231336 h 1158431"/>
              <a:gd name="connsiteX249" fmla="*/ 1565323 w 1568610"/>
              <a:gd name="connsiteY249" fmla="*/ 232979 h 1158431"/>
              <a:gd name="connsiteX250" fmla="*/ 1565542 w 1568610"/>
              <a:gd name="connsiteY250" fmla="*/ 234842 h 1158431"/>
              <a:gd name="connsiteX251" fmla="*/ 1564447 w 1568610"/>
              <a:gd name="connsiteY251" fmla="*/ 235938 h 1158431"/>
              <a:gd name="connsiteX252" fmla="*/ 1562912 w 1568610"/>
              <a:gd name="connsiteY252" fmla="*/ 236596 h 1158431"/>
              <a:gd name="connsiteX253" fmla="*/ 1563241 w 1568610"/>
              <a:gd name="connsiteY253" fmla="*/ 242294 h 1158431"/>
              <a:gd name="connsiteX254" fmla="*/ 1565104 w 1568610"/>
              <a:gd name="connsiteY254" fmla="*/ 247225 h 1158431"/>
              <a:gd name="connsiteX255" fmla="*/ 1566419 w 1568610"/>
              <a:gd name="connsiteY255" fmla="*/ 249746 h 1158431"/>
              <a:gd name="connsiteX256" fmla="*/ 1566419 w 1568610"/>
              <a:gd name="connsiteY256" fmla="*/ 251609 h 1158431"/>
              <a:gd name="connsiteX257" fmla="*/ 1564118 w 1568610"/>
              <a:gd name="connsiteY257" fmla="*/ 253362 h 1158431"/>
              <a:gd name="connsiteX258" fmla="*/ 1563132 w 1568610"/>
              <a:gd name="connsiteY258" fmla="*/ 256540 h 1158431"/>
              <a:gd name="connsiteX259" fmla="*/ 1564665 w 1568610"/>
              <a:gd name="connsiteY259" fmla="*/ 259061 h 1158431"/>
              <a:gd name="connsiteX260" fmla="*/ 1564665 w 1568610"/>
              <a:gd name="connsiteY260" fmla="*/ 261800 h 1158431"/>
              <a:gd name="connsiteX261" fmla="*/ 1565871 w 1568610"/>
              <a:gd name="connsiteY261" fmla="*/ 264102 h 1158431"/>
              <a:gd name="connsiteX262" fmla="*/ 1562583 w 1568610"/>
              <a:gd name="connsiteY262" fmla="*/ 265746 h 1158431"/>
              <a:gd name="connsiteX263" fmla="*/ 1561926 w 1568610"/>
              <a:gd name="connsiteY263" fmla="*/ 267170 h 1158431"/>
              <a:gd name="connsiteX264" fmla="*/ 1563350 w 1568610"/>
              <a:gd name="connsiteY264" fmla="*/ 269581 h 1158431"/>
              <a:gd name="connsiteX265" fmla="*/ 1564118 w 1568610"/>
              <a:gd name="connsiteY265" fmla="*/ 273307 h 1158431"/>
              <a:gd name="connsiteX266" fmla="*/ 1562583 w 1568610"/>
              <a:gd name="connsiteY266" fmla="*/ 275060 h 1158431"/>
              <a:gd name="connsiteX267" fmla="*/ 1560501 w 1568610"/>
              <a:gd name="connsiteY267" fmla="*/ 279882 h 1158431"/>
              <a:gd name="connsiteX268" fmla="*/ 1561159 w 1568610"/>
              <a:gd name="connsiteY268" fmla="*/ 282622 h 1158431"/>
              <a:gd name="connsiteX269" fmla="*/ 1562036 w 1568610"/>
              <a:gd name="connsiteY269" fmla="*/ 285142 h 1158431"/>
              <a:gd name="connsiteX270" fmla="*/ 1561159 w 1568610"/>
              <a:gd name="connsiteY270" fmla="*/ 287005 h 1158431"/>
              <a:gd name="connsiteX271" fmla="*/ 1561488 w 1568610"/>
              <a:gd name="connsiteY271" fmla="*/ 289526 h 1158431"/>
              <a:gd name="connsiteX272" fmla="*/ 1562912 w 1568610"/>
              <a:gd name="connsiteY272" fmla="*/ 292265 h 1158431"/>
              <a:gd name="connsiteX273" fmla="*/ 1563570 w 1568610"/>
              <a:gd name="connsiteY273" fmla="*/ 295882 h 1158431"/>
              <a:gd name="connsiteX274" fmla="*/ 1561707 w 1568610"/>
              <a:gd name="connsiteY274" fmla="*/ 298183 h 1158431"/>
              <a:gd name="connsiteX275" fmla="*/ 1558967 w 1568610"/>
              <a:gd name="connsiteY275" fmla="*/ 298183 h 1158431"/>
              <a:gd name="connsiteX276" fmla="*/ 1556666 w 1568610"/>
              <a:gd name="connsiteY276" fmla="*/ 297416 h 1158431"/>
              <a:gd name="connsiteX277" fmla="*/ 1541324 w 1568610"/>
              <a:gd name="connsiteY277" fmla="*/ 294676 h 1158431"/>
              <a:gd name="connsiteX278" fmla="*/ 1538365 w 1568610"/>
              <a:gd name="connsiteY278" fmla="*/ 293471 h 1158431"/>
              <a:gd name="connsiteX279" fmla="*/ 1534529 w 1568610"/>
              <a:gd name="connsiteY279" fmla="*/ 292484 h 1158431"/>
              <a:gd name="connsiteX280" fmla="*/ 1532667 w 1568610"/>
              <a:gd name="connsiteY280" fmla="*/ 292923 h 1158431"/>
              <a:gd name="connsiteX281" fmla="*/ 1528174 w 1568610"/>
              <a:gd name="connsiteY281" fmla="*/ 299717 h 1158431"/>
              <a:gd name="connsiteX282" fmla="*/ 1527187 w 1568610"/>
              <a:gd name="connsiteY282" fmla="*/ 303005 h 1158431"/>
              <a:gd name="connsiteX283" fmla="*/ 1524886 w 1568610"/>
              <a:gd name="connsiteY283" fmla="*/ 306073 h 1158431"/>
              <a:gd name="connsiteX284" fmla="*/ 1522146 w 1568610"/>
              <a:gd name="connsiteY284" fmla="*/ 306292 h 1158431"/>
              <a:gd name="connsiteX285" fmla="*/ 1519188 w 1568610"/>
              <a:gd name="connsiteY285" fmla="*/ 308155 h 1158431"/>
              <a:gd name="connsiteX286" fmla="*/ 1518201 w 1568610"/>
              <a:gd name="connsiteY286" fmla="*/ 310347 h 1158431"/>
              <a:gd name="connsiteX287" fmla="*/ 1519955 w 1568610"/>
              <a:gd name="connsiteY287" fmla="*/ 314401 h 1158431"/>
              <a:gd name="connsiteX288" fmla="*/ 1525653 w 1568610"/>
              <a:gd name="connsiteY288" fmla="*/ 323168 h 1158431"/>
              <a:gd name="connsiteX289" fmla="*/ 1526749 w 1568610"/>
              <a:gd name="connsiteY289" fmla="*/ 326785 h 1158431"/>
              <a:gd name="connsiteX290" fmla="*/ 1528283 w 1568610"/>
              <a:gd name="connsiteY290" fmla="*/ 329744 h 1158431"/>
              <a:gd name="connsiteX291" fmla="*/ 1531461 w 1568610"/>
              <a:gd name="connsiteY291" fmla="*/ 333798 h 1158431"/>
              <a:gd name="connsiteX292" fmla="*/ 1531242 w 1568610"/>
              <a:gd name="connsiteY292" fmla="*/ 338182 h 1158431"/>
              <a:gd name="connsiteX293" fmla="*/ 1531790 w 1568610"/>
              <a:gd name="connsiteY293" fmla="*/ 343990 h 1158431"/>
              <a:gd name="connsiteX294" fmla="*/ 1532338 w 1568610"/>
              <a:gd name="connsiteY294" fmla="*/ 348044 h 1158431"/>
              <a:gd name="connsiteX295" fmla="*/ 1532338 w 1568610"/>
              <a:gd name="connsiteY295" fmla="*/ 356263 h 1158431"/>
              <a:gd name="connsiteX296" fmla="*/ 1535077 w 1568610"/>
              <a:gd name="connsiteY296" fmla="*/ 358345 h 1158431"/>
              <a:gd name="connsiteX297" fmla="*/ 1535406 w 1568610"/>
              <a:gd name="connsiteY297" fmla="*/ 362619 h 1158431"/>
              <a:gd name="connsiteX298" fmla="*/ 1535626 w 1568610"/>
              <a:gd name="connsiteY298" fmla="*/ 367003 h 1158431"/>
              <a:gd name="connsiteX299" fmla="*/ 1534420 w 1568610"/>
              <a:gd name="connsiteY299" fmla="*/ 369304 h 1158431"/>
              <a:gd name="connsiteX300" fmla="*/ 1534201 w 1568610"/>
              <a:gd name="connsiteY300" fmla="*/ 372482 h 1158431"/>
              <a:gd name="connsiteX301" fmla="*/ 1534858 w 1568610"/>
              <a:gd name="connsiteY301" fmla="*/ 374893 h 1158431"/>
              <a:gd name="connsiteX302" fmla="*/ 1534858 w 1568610"/>
              <a:gd name="connsiteY302" fmla="*/ 379057 h 1158431"/>
              <a:gd name="connsiteX303" fmla="*/ 1533105 w 1568610"/>
              <a:gd name="connsiteY303" fmla="*/ 379495 h 1158431"/>
              <a:gd name="connsiteX304" fmla="*/ 1527407 w 1568610"/>
              <a:gd name="connsiteY304" fmla="*/ 378838 h 1158431"/>
              <a:gd name="connsiteX305" fmla="*/ 1524667 w 1568610"/>
              <a:gd name="connsiteY305" fmla="*/ 380482 h 1158431"/>
              <a:gd name="connsiteX306" fmla="*/ 1524448 w 1568610"/>
              <a:gd name="connsiteY306" fmla="*/ 382345 h 1158431"/>
              <a:gd name="connsiteX307" fmla="*/ 1525215 w 1568610"/>
              <a:gd name="connsiteY307" fmla="*/ 386509 h 1158431"/>
              <a:gd name="connsiteX308" fmla="*/ 1527078 w 1568610"/>
              <a:gd name="connsiteY308" fmla="*/ 387714 h 1158431"/>
              <a:gd name="connsiteX309" fmla="*/ 1527078 w 1568610"/>
              <a:gd name="connsiteY309" fmla="*/ 390454 h 1158431"/>
              <a:gd name="connsiteX310" fmla="*/ 1526092 w 1568610"/>
              <a:gd name="connsiteY310" fmla="*/ 392975 h 1158431"/>
              <a:gd name="connsiteX311" fmla="*/ 1505270 w 1568610"/>
              <a:gd name="connsiteY311" fmla="*/ 409522 h 1158431"/>
              <a:gd name="connsiteX312" fmla="*/ 1499024 w 1568610"/>
              <a:gd name="connsiteY312" fmla="*/ 446343 h 1158431"/>
              <a:gd name="connsiteX313" fmla="*/ 1428889 w 1568610"/>
              <a:gd name="connsiteY313" fmla="*/ 495656 h 1158431"/>
              <a:gd name="connsiteX314" fmla="*/ 1417054 w 1568610"/>
              <a:gd name="connsiteY314" fmla="*/ 501136 h 1158431"/>
              <a:gd name="connsiteX315" fmla="*/ 1416506 w 1568610"/>
              <a:gd name="connsiteY315" fmla="*/ 501136 h 1158431"/>
              <a:gd name="connsiteX316" fmla="*/ 1414752 w 1568610"/>
              <a:gd name="connsiteY316" fmla="*/ 496752 h 1158431"/>
              <a:gd name="connsiteX317" fmla="*/ 1407848 w 1568610"/>
              <a:gd name="connsiteY317" fmla="*/ 504752 h 1158431"/>
              <a:gd name="connsiteX318" fmla="*/ 1402588 w 1568610"/>
              <a:gd name="connsiteY318" fmla="*/ 505081 h 1158431"/>
              <a:gd name="connsiteX319" fmla="*/ 1399849 w 1568610"/>
              <a:gd name="connsiteY319" fmla="*/ 505958 h 1158431"/>
              <a:gd name="connsiteX320" fmla="*/ 1397328 w 1568610"/>
              <a:gd name="connsiteY320" fmla="*/ 503766 h 1158431"/>
              <a:gd name="connsiteX321" fmla="*/ 1390972 w 1568610"/>
              <a:gd name="connsiteY321" fmla="*/ 508368 h 1158431"/>
              <a:gd name="connsiteX322" fmla="*/ 1385493 w 1568610"/>
              <a:gd name="connsiteY322" fmla="*/ 508368 h 1158431"/>
              <a:gd name="connsiteX323" fmla="*/ 1384616 w 1568610"/>
              <a:gd name="connsiteY323" fmla="*/ 513300 h 1158431"/>
              <a:gd name="connsiteX324" fmla="*/ 1381548 w 1568610"/>
              <a:gd name="connsiteY324" fmla="*/ 512971 h 1158431"/>
              <a:gd name="connsiteX325" fmla="*/ 1371028 w 1568610"/>
              <a:gd name="connsiteY325" fmla="*/ 520971 h 1158431"/>
              <a:gd name="connsiteX326" fmla="*/ 1365000 w 1568610"/>
              <a:gd name="connsiteY326" fmla="*/ 525573 h 1158431"/>
              <a:gd name="connsiteX327" fmla="*/ 1366973 w 1568610"/>
              <a:gd name="connsiteY327" fmla="*/ 530286 h 1158431"/>
              <a:gd name="connsiteX328" fmla="*/ 1366206 w 1568610"/>
              <a:gd name="connsiteY328" fmla="*/ 532149 h 1158431"/>
              <a:gd name="connsiteX329" fmla="*/ 1359412 w 1568610"/>
              <a:gd name="connsiteY329" fmla="*/ 535107 h 1158431"/>
              <a:gd name="connsiteX330" fmla="*/ 1355576 w 1568610"/>
              <a:gd name="connsiteY330" fmla="*/ 541025 h 1158431"/>
              <a:gd name="connsiteX331" fmla="*/ 1352727 w 1568610"/>
              <a:gd name="connsiteY331" fmla="*/ 541025 h 1158431"/>
              <a:gd name="connsiteX332" fmla="*/ 1349878 w 1568610"/>
              <a:gd name="connsiteY332" fmla="*/ 544641 h 1158431"/>
              <a:gd name="connsiteX333" fmla="*/ 1346919 w 1568610"/>
              <a:gd name="connsiteY333" fmla="*/ 545080 h 1158431"/>
              <a:gd name="connsiteX334" fmla="*/ 1346261 w 1568610"/>
              <a:gd name="connsiteY334" fmla="*/ 541244 h 1158431"/>
              <a:gd name="connsiteX335" fmla="*/ 1342426 w 1568610"/>
              <a:gd name="connsiteY335" fmla="*/ 538724 h 1158431"/>
              <a:gd name="connsiteX336" fmla="*/ 1344398 w 1568610"/>
              <a:gd name="connsiteY336" fmla="*/ 535107 h 1158431"/>
              <a:gd name="connsiteX337" fmla="*/ 1348343 w 1568610"/>
              <a:gd name="connsiteY337" fmla="*/ 534888 h 1158431"/>
              <a:gd name="connsiteX338" fmla="*/ 1350863 w 1568610"/>
              <a:gd name="connsiteY338" fmla="*/ 531601 h 1158431"/>
              <a:gd name="connsiteX339" fmla="*/ 1356343 w 1568610"/>
              <a:gd name="connsiteY339" fmla="*/ 532258 h 1158431"/>
              <a:gd name="connsiteX340" fmla="*/ 1358316 w 1568610"/>
              <a:gd name="connsiteY340" fmla="*/ 530833 h 1158431"/>
              <a:gd name="connsiteX341" fmla="*/ 1358864 w 1568610"/>
              <a:gd name="connsiteY341" fmla="*/ 528094 h 1158431"/>
              <a:gd name="connsiteX342" fmla="*/ 1356124 w 1568610"/>
              <a:gd name="connsiteY342" fmla="*/ 527546 h 1158431"/>
              <a:gd name="connsiteX343" fmla="*/ 1355576 w 1568610"/>
              <a:gd name="connsiteY343" fmla="*/ 525135 h 1158431"/>
              <a:gd name="connsiteX344" fmla="*/ 1360069 w 1568610"/>
              <a:gd name="connsiteY344" fmla="*/ 522067 h 1158431"/>
              <a:gd name="connsiteX345" fmla="*/ 1362261 w 1568610"/>
              <a:gd name="connsiteY345" fmla="*/ 517683 h 1158431"/>
              <a:gd name="connsiteX346" fmla="*/ 1356672 w 1568610"/>
              <a:gd name="connsiteY346" fmla="*/ 522067 h 1158431"/>
              <a:gd name="connsiteX347" fmla="*/ 1351412 w 1568610"/>
              <a:gd name="connsiteY347" fmla="*/ 523930 h 1158431"/>
              <a:gd name="connsiteX348" fmla="*/ 1349220 w 1568610"/>
              <a:gd name="connsiteY348" fmla="*/ 521409 h 1158431"/>
              <a:gd name="connsiteX349" fmla="*/ 1349220 w 1568610"/>
              <a:gd name="connsiteY349" fmla="*/ 518450 h 1158431"/>
              <a:gd name="connsiteX350" fmla="*/ 1351193 w 1568610"/>
              <a:gd name="connsiteY350" fmla="*/ 517574 h 1158431"/>
              <a:gd name="connsiteX351" fmla="*/ 1351521 w 1568610"/>
              <a:gd name="connsiteY351" fmla="*/ 514286 h 1158431"/>
              <a:gd name="connsiteX352" fmla="*/ 1346261 w 1568610"/>
              <a:gd name="connsiteY352" fmla="*/ 509026 h 1158431"/>
              <a:gd name="connsiteX353" fmla="*/ 1347357 w 1568610"/>
              <a:gd name="connsiteY353" fmla="*/ 502889 h 1158431"/>
              <a:gd name="connsiteX354" fmla="*/ 1346809 w 1568610"/>
              <a:gd name="connsiteY354" fmla="*/ 501026 h 1158431"/>
              <a:gd name="connsiteX355" fmla="*/ 1351302 w 1568610"/>
              <a:gd name="connsiteY355" fmla="*/ 500807 h 1158431"/>
              <a:gd name="connsiteX356" fmla="*/ 1351850 w 1568610"/>
              <a:gd name="connsiteY356" fmla="*/ 494780 h 1158431"/>
              <a:gd name="connsiteX357" fmla="*/ 1356891 w 1568610"/>
              <a:gd name="connsiteY357" fmla="*/ 488204 h 1158431"/>
              <a:gd name="connsiteX358" fmla="*/ 1357987 w 1568610"/>
              <a:gd name="connsiteY358" fmla="*/ 484917 h 1158431"/>
              <a:gd name="connsiteX359" fmla="*/ 1360946 w 1568610"/>
              <a:gd name="connsiteY359" fmla="*/ 483273 h 1158431"/>
              <a:gd name="connsiteX360" fmla="*/ 1360398 w 1568610"/>
              <a:gd name="connsiteY360" fmla="*/ 479219 h 1158431"/>
              <a:gd name="connsiteX361" fmla="*/ 1349658 w 1568610"/>
              <a:gd name="connsiteY361" fmla="*/ 472863 h 1158431"/>
              <a:gd name="connsiteX362" fmla="*/ 1342206 w 1568610"/>
              <a:gd name="connsiteY362" fmla="*/ 463986 h 1158431"/>
              <a:gd name="connsiteX363" fmla="*/ 1340562 w 1568610"/>
              <a:gd name="connsiteY363" fmla="*/ 468698 h 1158431"/>
              <a:gd name="connsiteX364" fmla="*/ 1336399 w 1568610"/>
              <a:gd name="connsiteY364" fmla="*/ 468698 h 1158431"/>
              <a:gd name="connsiteX365" fmla="*/ 1334207 w 1568610"/>
              <a:gd name="connsiteY365" fmla="*/ 467274 h 1158431"/>
              <a:gd name="connsiteX366" fmla="*/ 1328728 w 1568610"/>
              <a:gd name="connsiteY366" fmla="*/ 467493 h 1158431"/>
              <a:gd name="connsiteX367" fmla="*/ 1325659 w 1568610"/>
              <a:gd name="connsiteY367" fmla="*/ 472753 h 1158431"/>
              <a:gd name="connsiteX368" fmla="*/ 1323686 w 1568610"/>
              <a:gd name="connsiteY368" fmla="*/ 473849 h 1158431"/>
              <a:gd name="connsiteX369" fmla="*/ 1322810 w 1568610"/>
              <a:gd name="connsiteY369" fmla="*/ 479328 h 1158431"/>
              <a:gd name="connsiteX370" fmla="*/ 1317879 w 1568610"/>
              <a:gd name="connsiteY370" fmla="*/ 484807 h 1158431"/>
              <a:gd name="connsiteX371" fmla="*/ 1317330 w 1568610"/>
              <a:gd name="connsiteY371" fmla="*/ 494232 h 1158431"/>
              <a:gd name="connsiteX372" fmla="*/ 1314810 w 1568610"/>
              <a:gd name="connsiteY372" fmla="*/ 494780 h 1158431"/>
              <a:gd name="connsiteX373" fmla="*/ 1310975 w 1568610"/>
              <a:gd name="connsiteY373" fmla="*/ 501355 h 1158431"/>
              <a:gd name="connsiteX374" fmla="*/ 1305934 w 1568610"/>
              <a:gd name="connsiteY374" fmla="*/ 501574 h 1158431"/>
              <a:gd name="connsiteX375" fmla="*/ 1297386 w 1568610"/>
              <a:gd name="connsiteY375" fmla="*/ 506286 h 1158431"/>
              <a:gd name="connsiteX376" fmla="*/ 1294865 w 1568610"/>
              <a:gd name="connsiteY376" fmla="*/ 518450 h 1158431"/>
              <a:gd name="connsiteX377" fmla="*/ 1293112 w 1568610"/>
              <a:gd name="connsiteY377" fmla="*/ 521190 h 1158431"/>
              <a:gd name="connsiteX378" fmla="*/ 1294537 w 1568610"/>
              <a:gd name="connsiteY378" fmla="*/ 522505 h 1158431"/>
              <a:gd name="connsiteX379" fmla="*/ 1295413 w 1568610"/>
              <a:gd name="connsiteY379" fmla="*/ 528313 h 1158431"/>
              <a:gd name="connsiteX380" fmla="*/ 1292016 w 1568610"/>
              <a:gd name="connsiteY380" fmla="*/ 528313 h 1158431"/>
              <a:gd name="connsiteX381" fmla="*/ 1293441 w 1568610"/>
              <a:gd name="connsiteY381" fmla="*/ 530724 h 1158431"/>
              <a:gd name="connsiteX382" fmla="*/ 1291030 w 1568610"/>
              <a:gd name="connsiteY382" fmla="*/ 535765 h 1158431"/>
              <a:gd name="connsiteX383" fmla="*/ 1284893 w 1568610"/>
              <a:gd name="connsiteY383" fmla="*/ 535984 h 1158431"/>
              <a:gd name="connsiteX384" fmla="*/ 1277112 w 1568610"/>
              <a:gd name="connsiteY384" fmla="*/ 536203 h 1158431"/>
              <a:gd name="connsiteX385" fmla="*/ 1268017 w 1568610"/>
              <a:gd name="connsiteY385" fmla="*/ 532916 h 1158431"/>
              <a:gd name="connsiteX386" fmla="*/ 1267469 w 1568610"/>
              <a:gd name="connsiteY386" fmla="*/ 535655 h 1158431"/>
              <a:gd name="connsiteX387" fmla="*/ 1264511 w 1568610"/>
              <a:gd name="connsiteY387" fmla="*/ 537847 h 1158431"/>
              <a:gd name="connsiteX388" fmla="*/ 1263962 w 1568610"/>
              <a:gd name="connsiteY388" fmla="*/ 542778 h 1158431"/>
              <a:gd name="connsiteX389" fmla="*/ 1263195 w 1568610"/>
              <a:gd name="connsiteY389" fmla="*/ 545299 h 1158431"/>
              <a:gd name="connsiteX390" fmla="*/ 1263414 w 1568610"/>
              <a:gd name="connsiteY390" fmla="*/ 547710 h 1158431"/>
              <a:gd name="connsiteX391" fmla="*/ 1261222 w 1568610"/>
              <a:gd name="connsiteY391" fmla="*/ 549682 h 1158431"/>
              <a:gd name="connsiteX392" fmla="*/ 1263743 w 1568610"/>
              <a:gd name="connsiteY392" fmla="*/ 555271 h 1158431"/>
              <a:gd name="connsiteX393" fmla="*/ 1264291 w 1568610"/>
              <a:gd name="connsiteY393" fmla="*/ 560531 h 1158431"/>
              <a:gd name="connsiteX394" fmla="*/ 1269332 w 1568610"/>
              <a:gd name="connsiteY394" fmla="*/ 563490 h 1158431"/>
              <a:gd name="connsiteX395" fmla="*/ 1277332 w 1568610"/>
              <a:gd name="connsiteY395" fmla="*/ 568969 h 1158431"/>
              <a:gd name="connsiteX396" fmla="*/ 1278209 w 1568610"/>
              <a:gd name="connsiteY396" fmla="*/ 571928 h 1158431"/>
              <a:gd name="connsiteX397" fmla="*/ 1281825 w 1568610"/>
              <a:gd name="connsiteY397" fmla="*/ 578065 h 1158431"/>
              <a:gd name="connsiteX398" fmla="*/ 1282044 w 1568610"/>
              <a:gd name="connsiteY398" fmla="*/ 575873 h 1158431"/>
              <a:gd name="connsiteX399" fmla="*/ 1283688 w 1568610"/>
              <a:gd name="connsiteY399" fmla="*/ 578394 h 1158431"/>
              <a:gd name="connsiteX400" fmla="*/ 1285660 w 1568610"/>
              <a:gd name="connsiteY400" fmla="*/ 575435 h 1158431"/>
              <a:gd name="connsiteX401" fmla="*/ 1288400 w 1568610"/>
              <a:gd name="connsiteY401" fmla="*/ 575435 h 1158431"/>
              <a:gd name="connsiteX402" fmla="*/ 1288729 w 1568610"/>
              <a:gd name="connsiteY402" fmla="*/ 577846 h 1158431"/>
              <a:gd name="connsiteX403" fmla="*/ 1291249 w 1568610"/>
              <a:gd name="connsiteY403" fmla="*/ 576421 h 1158431"/>
              <a:gd name="connsiteX404" fmla="*/ 1297605 w 1568610"/>
              <a:gd name="connsiteY404" fmla="*/ 576202 h 1158431"/>
              <a:gd name="connsiteX405" fmla="*/ 1298701 w 1568610"/>
              <a:gd name="connsiteY405" fmla="*/ 580805 h 1158431"/>
              <a:gd name="connsiteX406" fmla="*/ 1298701 w 1568610"/>
              <a:gd name="connsiteY406" fmla="*/ 587380 h 1158431"/>
              <a:gd name="connsiteX407" fmla="*/ 1305276 w 1568610"/>
              <a:gd name="connsiteY407" fmla="*/ 600092 h 1158431"/>
              <a:gd name="connsiteX408" fmla="*/ 1311632 w 1568610"/>
              <a:gd name="connsiteY408" fmla="*/ 600311 h 1158431"/>
              <a:gd name="connsiteX409" fmla="*/ 1316235 w 1568610"/>
              <a:gd name="connsiteY409" fmla="*/ 597571 h 1158431"/>
              <a:gd name="connsiteX410" fmla="*/ 1320947 w 1568610"/>
              <a:gd name="connsiteY410" fmla="*/ 599434 h 1158431"/>
              <a:gd name="connsiteX411" fmla="*/ 1323139 w 1568610"/>
              <a:gd name="connsiteY411" fmla="*/ 597462 h 1158431"/>
              <a:gd name="connsiteX412" fmla="*/ 1325659 w 1568610"/>
              <a:gd name="connsiteY412" fmla="*/ 592859 h 1158431"/>
              <a:gd name="connsiteX413" fmla="*/ 1323467 w 1568610"/>
              <a:gd name="connsiteY413" fmla="*/ 589900 h 1158431"/>
              <a:gd name="connsiteX414" fmla="*/ 1322371 w 1568610"/>
              <a:gd name="connsiteY414" fmla="*/ 589133 h 1158431"/>
              <a:gd name="connsiteX415" fmla="*/ 1328946 w 1568610"/>
              <a:gd name="connsiteY415" fmla="*/ 586613 h 1158431"/>
              <a:gd name="connsiteX416" fmla="*/ 1332234 w 1568610"/>
              <a:gd name="connsiteY416" fmla="*/ 583873 h 1158431"/>
              <a:gd name="connsiteX417" fmla="*/ 1332234 w 1568610"/>
              <a:gd name="connsiteY417" fmla="*/ 579489 h 1158431"/>
              <a:gd name="connsiteX418" fmla="*/ 1330262 w 1568610"/>
              <a:gd name="connsiteY418" fmla="*/ 577846 h 1158431"/>
              <a:gd name="connsiteX419" fmla="*/ 1336070 w 1568610"/>
              <a:gd name="connsiteY419" fmla="*/ 577627 h 1158431"/>
              <a:gd name="connsiteX420" fmla="*/ 1347028 w 1568610"/>
              <a:gd name="connsiteY420" fmla="*/ 572586 h 1158431"/>
              <a:gd name="connsiteX421" fmla="*/ 1348453 w 1568610"/>
              <a:gd name="connsiteY421" fmla="*/ 574558 h 1158431"/>
              <a:gd name="connsiteX422" fmla="*/ 1351193 w 1568610"/>
              <a:gd name="connsiteY422" fmla="*/ 575654 h 1158431"/>
              <a:gd name="connsiteX423" fmla="*/ 1353932 w 1568610"/>
              <a:gd name="connsiteY423" fmla="*/ 579818 h 1158431"/>
              <a:gd name="connsiteX424" fmla="*/ 1356782 w 1568610"/>
              <a:gd name="connsiteY424" fmla="*/ 581133 h 1158431"/>
              <a:gd name="connsiteX425" fmla="*/ 1359850 w 1568610"/>
              <a:gd name="connsiteY425" fmla="*/ 583873 h 1158431"/>
              <a:gd name="connsiteX426" fmla="*/ 1375082 w 1568610"/>
              <a:gd name="connsiteY426" fmla="*/ 583325 h 1158431"/>
              <a:gd name="connsiteX427" fmla="*/ 1377055 w 1568610"/>
              <a:gd name="connsiteY427" fmla="*/ 581133 h 1158431"/>
              <a:gd name="connsiteX428" fmla="*/ 1382315 w 1568610"/>
              <a:gd name="connsiteY428" fmla="*/ 580914 h 1158431"/>
              <a:gd name="connsiteX429" fmla="*/ 1381986 w 1568610"/>
              <a:gd name="connsiteY429" fmla="*/ 582887 h 1158431"/>
              <a:gd name="connsiteX430" fmla="*/ 1388671 w 1568610"/>
              <a:gd name="connsiteY430" fmla="*/ 582668 h 1158431"/>
              <a:gd name="connsiteX431" fmla="*/ 1394369 w 1568610"/>
              <a:gd name="connsiteY431" fmla="*/ 581572 h 1158431"/>
              <a:gd name="connsiteX432" fmla="*/ 1397437 w 1568610"/>
              <a:gd name="connsiteY432" fmla="*/ 582996 h 1158431"/>
              <a:gd name="connsiteX433" fmla="*/ 1392178 w 1568610"/>
              <a:gd name="connsiteY433" fmla="*/ 584640 h 1158431"/>
              <a:gd name="connsiteX434" fmla="*/ 1391849 w 1568610"/>
              <a:gd name="connsiteY434" fmla="*/ 587380 h 1158431"/>
              <a:gd name="connsiteX435" fmla="*/ 1395904 w 1568610"/>
              <a:gd name="connsiteY435" fmla="*/ 593078 h 1158431"/>
              <a:gd name="connsiteX436" fmla="*/ 1393383 w 1568610"/>
              <a:gd name="connsiteY436" fmla="*/ 593078 h 1158431"/>
              <a:gd name="connsiteX437" fmla="*/ 1390315 w 1568610"/>
              <a:gd name="connsiteY437" fmla="*/ 594722 h 1158431"/>
              <a:gd name="connsiteX438" fmla="*/ 1390863 w 1568610"/>
              <a:gd name="connsiteY438" fmla="*/ 599872 h 1158431"/>
              <a:gd name="connsiteX439" fmla="*/ 1394698 w 1568610"/>
              <a:gd name="connsiteY439" fmla="*/ 600640 h 1158431"/>
              <a:gd name="connsiteX440" fmla="*/ 1394698 w 1568610"/>
              <a:gd name="connsiteY440" fmla="*/ 602831 h 1158431"/>
              <a:gd name="connsiteX441" fmla="*/ 1388671 w 1568610"/>
              <a:gd name="connsiteY441" fmla="*/ 607872 h 1158431"/>
              <a:gd name="connsiteX442" fmla="*/ 1382863 w 1568610"/>
              <a:gd name="connsiteY442" fmla="*/ 603818 h 1158431"/>
              <a:gd name="connsiteX443" fmla="*/ 1382315 w 1568610"/>
              <a:gd name="connsiteY443" fmla="*/ 601297 h 1158431"/>
              <a:gd name="connsiteX444" fmla="*/ 1380123 w 1568610"/>
              <a:gd name="connsiteY444" fmla="*/ 604037 h 1158431"/>
              <a:gd name="connsiteX445" fmla="*/ 1378370 w 1568610"/>
              <a:gd name="connsiteY445" fmla="*/ 601078 h 1158431"/>
              <a:gd name="connsiteX446" fmla="*/ 1373219 w 1568610"/>
              <a:gd name="connsiteY446" fmla="*/ 607763 h 1158431"/>
              <a:gd name="connsiteX447" fmla="*/ 1370151 w 1568610"/>
              <a:gd name="connsiteY447" fmla="*/ 607763 h 1158431"/>
              <a:gd name="connsiteX448" fmla="*/ 1365768 w 1568610"/>
              <a:gd name="connsiteY448" fmla="*/ 611379 h 1158431"/>
              <a:gd name="connsiteX449" fmla="*/ 1361384 w 1568610"/>
              <a:gd name="connsiteY449" fmla="*/ 611160 h 1158431"/>
              <a:gd name="connsiteX450" fmla="*/ 1360288 w 1568610"/>
              <a:gd name="connsiteY450" fmla="*/ 614119 h 1158431"/>
              <a:gd name="connsiteX451" fmla="*/ 1356234 w 1568610"/>
              <a:gd name="connsiteY451" fmla="*/ 611050 h 1158431"/>
              <a:gd name="connsiteX452" fmla="*/ 1350754 w 1568610"/>
              <a:gd name="connsiteY452" fmla="*/ 611817 h 1158431"/>
              <a:gd name="connsiteX453" fmla="*/ 1356234 w 1568610"/>
              <a:gd name="connsiteY453" fmla="*/ 615324 h 1158431"/>
              <a:gd name="connsiteX454" fmla="*/ 1356782 w 1568610"/>
              <a:gd name="connsiteY454" fmla="*/ 619160 h 1158431"/>
              <a:gd name="connsiteX455" fmla="*/ 1350754 w 1568610"/>
              <a:gd name="connsiteY455" fmla="*/ 620255 h 1158431"/>
              <a:gd name="connsiteX456" fmla="*/ 1350535 w 1568610"/>
              <a:gd name="connsiteY456" fmla="*/ 625406 h 1158431"/>
              <a:gd name="connsiteX457" fmla="*/ 1343302 w 1568610"/>
              <a:gd name="connsiteY457" fmla="*/ 625077 h 1158431"/>
              <a:gd name="connsiteX458" fmla="*/ 1339467 w 1568610"/>
              <a:gd name="connsiteY458" fmla="*/ 629242 h 1158431"/>
              <a:gd name="connsiteX459" fmla="*/ 1341659 w 1568610"/>
              <a:gd name="connsiteY459" fmla="*/ 632200 h 1158431"/>
              <a:gd name="connsiteX460" fmla="*/ 1346261 w 1568610"/>
              <a:gd name="connsiteY460" fmla="*/ 634940 h 1158431"/>
              <a:gd name="connsiteX461" fmla="*/ 1341878 w 1568610"/>
              <a:gd name="connsiteY461" fmla="*/ 640090 h 1158431"/>
              <a:gd name="connsiteX462" fmla="*/ 1339467 w 1568610"/>
              <a:gd name="connsiteY462" fmla="*/ 638666 h 1158431"/>
              <a:gd name="connsiteX463" fmla="*/ 1335083 w 1568610"/>
              <a:gd name="connsiteY463" fmla="*/ 645789 h 1158431"/>
              <a:gd name="connsiteX464" fmla="*/ 1331577 w 1568610"/>
              <a:gd name="connsiteY464" fmla="*/ 646885 h 1158431"/>
              <a:gd name="connsiteX465" fmla="*/ 1329933 w 1568610"/>
              <a:gd name="connsiteY465" fmla="*/ 645789 h 1158431"/>
              <a:gd name="connsiteX466" fmla="*/ 1328618 w 1568610"/>
              <a:gd name="connsiteY466" fmla="*/ 652693 h 1158431"/>
              <a:gd name="connsiteX467" fmla="*/ 1330590 w 1568610"/>
              <a:gd name="connsiteY467" fmla="*/ 658172 h 1158431"/>
              <a:gd name="connsiteX468" fmla="*/ 1328618 w 1568610"/>
              <a:gd name="connsiteY468" fmla="*/ 666391 h 1158431"/>
              <a:gd name="connsiteX469" fmla="*/ 1328837 w 1568610"/>
              <a:gd name="connsiteY469" fmla="*/ 678445 h 1158431"/>
              <a:gd name="connsiteX470" fmla="*/ 1330700 w 1568610"/>
              <a:gd name="connsiteY470" fmla="*/ 678226 h 1158431"/>
              <a:gd name="connsiteX471" fmla="*/ 1343083 w 1568610"/>
              <a:gd name="connsiteY471" fmla="*/ 684034 h 1158431"/>
              <a:gd name="connsiteX472" fmla="*/ 1343083 w 1568610"/>
              <a:gd name="connsiteY472" fmla="*/ 687541 h 1158431"/>
              <a:gd name="connsiteX473" fmla="*/ 1346590 w 1568610"/>
              <a:gd name="connsiteY473" fmla="*/ 685569 h 1158431"/>
              <a:gd name="connsiteX474" fmla="*/ 1359850 w 1568610"/>
              <a:gd name="connsiteY474" fmla="*/ 692253 h 1158431"/>
              <a:gd name="connsiteX475" fmla="*/ 1367083 w 1568610"/>
              <a:gd name="connsiteY475" fmla="*/ 707376 h 1158431"/>
              <a:gd name="connsiteX476" fmla="*/ 1368726 w 1568610"/>
              <a:gd name="connsiteY476" fmla="*/ 707705 h 1158431"/>
              <a:gd name="connsiteX477" fmla="*/ 1366315 w 1568610"/>
              <a:gd name="connsiteY477" fmla="*/ 713403 h 1158431"/>
              <a:gd name="connsiteX478" fmla="*/ 1371028 w 1568610"/>
              <a:gd name="connsiteY478" fmla="*/ 715047 h 1158431"/>
              <a:gd name="connsiteX479" fmla="*/ 1371575 w 1568610"/>
              <a:gd name="connsiteY479" fmla="*/ 722170 h 1158431"/>
              <a:gd name="connsiteX480" fmla="*/ 1380561 w 1568610"/>
              <a:gd name="connsiteY480" fmla="*/ 728745 h 1158431"/>
              <a:gd name="connsiteX481" fmla="*/ 1380781 w 1568610"/>
              <a:gd name="connsiteY481" fmla="*/ 735868 h 1158431"/>
              <a:gd name="connsiteX482" fmla="*/ 1387136 w 1568610"/>
              <a:gd name="connsiteY482" fmla="*/ 744964 h 1158431"/>
              <a:gd name="connsiteX483" fmla="*/ 1391849 w 1568610"/>
              <a:gd name="connsiteY483" fmla="*/ 746937 h 1158431"/>
              <a:gd name="connsiteX484" fmla="*/ 1396780 w 1568610"/>
              <a:gd name="connsiteY484" fmla="*/ 746608 h 1158431"/>
              <a:gd name="connsiteX485" fmla="*/ 1399301 w 1568610"/>
              <a:gd name="connsiteY485" fmla="*/ 748580 h 1158431"/>
              <a:gd name="connsiteX486" fmla="*/ 1399301 w 1568610"/>
              <a:gd name="connsiteY486" fmla="*/ 750443 h 1158431"/>
              <a:gd name="connsiteX487" fmla="*/ 1404999 w 1568610"/>
              <a:gd name="connsiteY487" fmla="*/ 757347 h 1158431"/>
              <a:gd name="connsiteX488" fmla="*/ 1408068 w 1568610"/>
              <a:gd name="connsiteY488" fmla="*/ 758662 h 1158431"/>
              <a:gd name="connsiteX489" fmla="*/ 1411574 w 1568610"/>
              <a:gd name="connsiteY489" fmla="*/ 765566 h 1158431"/>
              <a:gd name="connsiteX490" fmla="*/ 1408835 w 1568610"/>
              <a:gd name="connsiteY490" fmla="*/ 767210 h 1158431"/>
              <a:gd name="connsiteX491" fmla="*/ 1398972 w 1568610"/>
              <a:gd name="connsiteY491" fmla="*/ 763594 h 1158431"/>
              <a:gd name="connsiteX492" fmla="*/ 1392068 w 1568610"/>
              <a:gd name="connsiteY492" fmla="*/ 767648 h 1158431"/>
              <a:gd name="connsiteX493" fmla="*/ 1387356 w 1568610"/>
              <a:gd name="connsiteY493" fmla="*/ 762717 h 1158431"/>
              <a:gd name="connsiteX494" fmla="*/ 1383739 w 1568610"/>
              <a:gd name="connsiteY494" fmla="*/ 762498 h 1158431"/>
              <a:gd name="connsiteX495" fmla="*/ 1378479 w 1568610"/>
              <a:gd name="connsiteY495" fmla="*/ 758882 h 1158431"/>
              <a:gd name="connsiteX496" fmla="*/ 1370808 w 1568610"/>
              <a:gd name="connsiteY496" fmla="*/ 757786 h 1158431"/>
              <a:gd name="connsiteX497" fmla="*/ 1367740 w 1568610"/>
              <a:gd name="connsiteY497" fmla="*/ 761950 h 1158431"/>
              <a:gd name="connsiteX498" fmla="*/ 1363028 w 1568610"/>
              <a:gd name="connsiteY498" fmla="*/ 761950 h 1158431"/>
              <a:gd name="connsiteX499" fmla="*/ 1359959 w 1568610"/>
              <a:gd name="connsiteY499" fmla="*/ 759429 h 1158431"/>
              <a:gd name="connsiteX500" fmla="*/ 1357000 w 1568610"/>
              <a:gd name="connsiteY500" fmla="*/ 752087 h 1158431"/>
              <a:gd name="connsiteX501" fmla="*/ 1350645 w 1568610"/>
              <a:gd name="connsiteY501" fmla="*/ 754608 h 1158431"/>
              <a:gd name="connsiteX502" fmla="*/ 1347028 w 1568610"/>
              <a:gd name="connsiteY502" fmla="*/ 753183 h 1158431"/>
              <a:gd name="connsiteX503" fmla="*/ 1345713 w 1568610"/>
              <a:gd name="connsiteY503" fmla="*/ 754608 h 1158431"/>
              <a:gd name="connsiteX504" fmla="*/ 1342645 w 1568610"/>
              <a:gd name="connsiteY504" fmla="*/ 754608 h 1158431"/>
              <a:gd name="connsiteX505" fmla="*/ 1339686 w 1568610"/>
              <a:gd name="connsiteY505" fmla="*/ 753731 h 1158431"/>
              <a:gd name="connsiteX506" fmla="*/ 1335303 w 1568610"/>
              <a:gd name="connsiteY506" fmla="*/ 755923 h 1158431"/>
              <a:gd name="connsiteX507" fmla="*/ 1329604 w 1568610"/>
              <a:gd name="connsiteY507" fmla="*/ 766881 h 1158431"/>
              <a:gd name="connsiteX508" fmla="*/ 1336399 w 1568610"/>
              <a:gd name="connsiteY508" fmla="*/ 758662 h 1158431"/>
              <a:gd name="connsiteX509" fmla="*/ 1341659 w 1568610"/>
              <a:gd name="connsiteY509" fmla="*/ 756799 h 1158431"/>
              <a:gd name="connsiteX510" fmla="*/ 1347905 w 1568610"/>
              <a:gd name="connsiteY510" fmla="*/ 757566 h 1158431"/>
              <a:gd name="connsiteX511" fmla="*/ 1353384 w 1568610"/>
              <a:gd name="connsiteY511" fmla="*/ 755375 h 1158431"/>
              <a:gd name="connsiteX512" fmla="*/ 1355905 w 1568610"/>
              <a:gd name="connsiteY512" fmla="*/ 756471 h 1158431"/>
              <a:gd name="connsiteX513" fmla="*/ 1356124 w 1568610"/>
              <a:gd name="connsiteY513" fmla="*/ 758991 h 1158431"/>
              <a:gd name="connsiteX514" fmla="*/ 1362261 w 1568610"/>
              <a:gd name="connsiteY514" fmla="*/ 764580 h 1158431"/>
              <a:gd name="connsiteX515" fmla="*/ 1366096 w 1568610"/>
              <a:gd name="connsiteY515" fmla="*/ 765457 h 1158431"/>
              <a:gd name="connsiteX516" fmla="*/ 1373877 w 1568610"/>
              <a:gd name="connsiteY516" fmla="*/ 759977 h 1158431"/>
              <a:gd name="connsiteX517" fmla="*/ 1378589 w 1568610"/>
              <a:gd name="connsiteY517" fmla="*/ 760196 h 1158431"/>
              <a:gd name="connsiteX518" fmla="*/ 1388233 w 1568610"/>
              <a:gd name="connsiteY518" fmla="*/ 769621 h 1158431"/>
              <a:gd name="connsiteX519" fmla="*/ 1396232 w 1568610"/>
              <a:gd name="connsiteY519" fmla="*/ 774223 h 1158431"/>
              <a:gd name="connsiteX520" fmla="*/ 1408615 w 1568610"/>
              <a:gd name="connsiteY520" fmla="*/ 781894 h 1158431"/>
              <a:gd name="connsiteX521" fmla="*/ 1414424 w 1568610"/>
              <a:gd name="connsiteY521" fmla="*/ 791319 h 1158431"/>
              <a:gd name="connsiteX522" fmla="*/ 1414204 w 1568610"/>
              <a:gd name="connsiteY522" fmla="*/ 794826 h 1158431"/>
              <a:gd name="connsiteX523" fmla="*/ 1407630 w 1568610"/>
              <a:gd name="connsiteY523" fmla="*/ 795593 h 1158431"/>
              <a:gd name="connsiteX524" fmla="*/ 1402041 w 1568610"/>
              <a:gd name="connsiteY524" fmla="*/ 802168 h 1158431"/>
              <a:gd name="connsiteX525" fmla="*/ 1399082 w 1568610"/>
              <a:gd name="connsiteY525" fmla="*/ 801839 h 1158431"/>
              <a:gd name="connsiteX526" fmla="*/ 1396671 w 1568610"/>
              <a:gd name="connsiteY526" fmla="*/ 804031 h 1158431"/>
              <a:gd name="connsiteX527" fmla="*/ 1396342 w 1568610"/>
              <a:gd name="connsiteY527" fmla="*/ 808195 h 1158431"/>
              <a:gd name="connsiteX528" fmla="*/ 1392178 w 1568610"/>
              <a:gd name="connsiteY528" fmla="*/ 810168 h 1158431"/>
              <a:gd name="connsiteX529" fmla="*/ 1386370 w 1568610"/>
              <a:gd name="connsiteY529" fmla="*/ 807209 h 1158431"/>
              <a:gd name="connsiteX530" fmla="*/ 1383082 w 1568610"/>
              <a:gd name="connsiteY530" fmla="*/ 809510 h 1158431"/>
              <a:gd name="connsiteX531" fmla="*/ 1380014 w 1568610"/>
              <a:gd name="connsiteY531" fmla="*/ 809291 h 1158431"/>
              <a:gd name="connsiteX532" fmla="*/ 1374534 w 1568610"/>
              <a:gd name="connsiteY532" fmla="*/ 813893 h 1158431"/>
              <a:gd name="connsiteX533" fmla="*/ 1373987 w 1568610"/>
              <a:gd name="connsiteY533" fmla="*/ 819592 h 1158431"/>
              <a:gd name="connsiteX534" fmla="*/ 1375411 w 1568610"/>
              <a:gd name="connsiteY534" fmla="*/ 815428 h 1158431"/>
              <a:gd name="connsiteX535" fmla="*/ 1380342 w 1568610"/>
              <a:gd name="connsiteY535" fmla="*/ 811373 h 1158431"/>
              <a:gd name="connsiteX536" fmla="*/ 1385274 w 1568610"/>
              <a:gd name="connsiteY536" fmla="*/ 810277 h 1158431"/>
              <a:gd name="connsiteX537" fmla="*/ 1390205 w 1568610"/>
              <a:gd name="connsiteY537" fmla="*/ 817400 h 1158431"/>
              <a:gd name="connsiteX538" fmla="*/ 1394040 w 1568610"/>
              <a:gd name="connsiteY538" fmla="*/ 818715 h 1158431"/>
              <a:gd name="connsiteX539" fmla="*/ 1401493 w 1568610"/>
              <a:gd name="connsiteY539" fmla="*/ 812359 h 1158431"/>
              <a:gd name="connsiteX540" fmla="*/ 1407081 w 1568610"/>
              <a:gd name="connsiteY540" fmla="*/ 813236 h 1158431"/>
              <a:gd name="connsiteX541" fmla="*/ 1414862 w 1568610"/>
              <a:gd name="connsiteY541" fmla="*/ 823208 h 1158431"/>
              <a:gd name="connsiteX542" fmla="*/ 1416177 w 1568610"/>
              <a:gd name="connsiteY542" fmla="*/ 821017 h 1158431"/>
              <a:gd name="connsiteX543" fmla="*/ 1418149 w 1568610"/>
              <a:gd name="connsiteY543" fmla="*/ 823537 h 1158431"/>
              <a:gd name="connsiteX544" fmla="*/ 1422861 w 1568610"/>
              <a:gd name="connsiteY544" fmla="*/ 823537 h 1158431"/>
              <a:gd name="connsiteX545" fmla="*/ 1423629 w 1568610"/>
              <a:gd name="connsiteY545" fmla="*/ 824962 h 1158431"/>
              <a:gd name="connsiteX546" fmla="*/ 1412889 w 1568610"/>
              <a:gd name="connsiteY546" fmla="*/ 834934 h 1158431"/>
              <a:gd name="connsiteX547" fmla="*/ 1406314 w 1568610"/>
              <a:gd name="connsiteY547" fmla="*/ 836249 h 1158431"/>
              <a:gd name="connsiteX548" fmla="*/ 1406314 w 1568610"/>
              <a:gd name="connsiteY548" fmla="*/ 840632 h 1158431"/>
              <a:gd name="connsiteX549" fmla="*/ 1409602 w 1568610"/>
              <a:gd name="connsiteY549" fmla="*/ 841180 h 1158431"/>
              <a:gd name="connsiteX550" fmla="*/ 1415739 w 1568610"/>
              <a:gd name="connsiteY550" fmla="*/ 835920 h 1158431"/>
              <a:gd name="connsiteX551" fmla="*/ 1420889 w 1568610"/>
              <a:gd name="connsiteY551" fmla="*/ 837016 h 1158431"/>
              <a:gd name="connsiteX552" fmla="*/ 1420889 w 1568610"/>
              <a:gd name="connsiteY552" fmla="*/ 834824 h 1158431"/>
              <a:gd name="connsiteX553" fmla="*/ 1420012 w 1568610"/>
              <a:gd name="connsiteY553" fmla="*/ 833509 h 1158431"/>
              <a:gd name="connsiteX554" fmla="*/ 1422971 w 1568610"/>
              <a:gd name="connsiteY554" fmla="*/ 830660 h 1158431"/>
              <a:gd name="connsiteX555" fmla="*/ 1425491 w 1568610"/>
              <a:gd name="connsiteY555" fmla="*/ 832304 h 1158431"/>
              <a:gd name="connsiteX556" fmla="*/ 1426150 w 1568610"/>
              <a:gd name="connsiteY556" fmla="*/ 839427 h 1158431"/>
              <a:gd name="connsiteX557" fmla="*/ 1427574 w 1568610"/>
              <a:gd name="connsiteY557" fmla="*/ 842386 h 1158431"/>
              <a:gd name="connsiteX558" fmla="*/ 1424615 w 1568610"/>
              <a:gd name="connsiteY558" fmla="*/ 844797 h 1158431"/>
              <a:gd name="connsiteX559" fmla="*/ 1424286 w 1568610"/>
              <a:gd name="connsiteY559" fmla="*/ 843043 h 1158431"/>
              <a:gd name="connsiteX560" fmla="*/ 1421437 w 1568610"/>
              <a:gd name="connsiteY560" fmla="*/ 841509 h 1158431"/>
              <a:gd name="connsiteX561" fmla="*/ 1420779 w 1568610"/>
              <a:gd name="connsiteY561" fmla="*/ 843920 h 1158431"/>
              <a:gd name="connsiteX562" fmla="*/ 1419355 w 1568610"/>
              <a:gd name="connsiteY562" fmla="*/ 845016 h 1158431"/>
              <a:gd name="connsiteX563" fmla="*/ 1414752 w 1568610"/>
              <a:gd name="connsiteY563" fmla="*/ 843810 h 1158431"/>
              <a:gd name="connsiteX564" fmla="*/ 1409712 w 1568610"/>
              <a:gd name="connsiteY564" fmla="*/ 848194 h 1158431"/>
              <a:gd name="connsiteX565" fmla="*/ 1409273 w 1568610"/>
              <a:gd name="connsiteY565" fmla="*/ 850386 h 1158431"/>
              <a:gd name="connsiteX566" fmla="*/ 1417163 w 1568610"/>
              <a:gd name="connsiteY566" fmla="*/ 850057 h 1158431"/>
              <a:gd name="connsiteX567" fmla="*/ 1419793 w 1568610"/>
              <a:gd name="connsiteY567" fmla="*/ 852468 h 1158431"/>
              <a:gd name="connsiteX568" fmla="*/ 1419136 w 1568610"/>
              <a:gd name="connsiteY568" fmla="*/ 854440 h 1158431"/>
              <a:gd name="connsiteX569" fmla="*/ 1417492 w 1568610"/>
              <a:gd name="connsiteY569" fmla="*/ 854111 h 1158431"/>
              <a:gd name="connsiteX570" fmla="*/ 1414204 w 1568610"/>
              <a:gd name="connsiteY570" fmla="*/ 857070 h 1158431"/>
              <a:gd name="connsiteX571" fmla="*/ 1417163 w 1568610"/>
              <a:gd name="connsiteY571" fmla="*/ 858604 h 1158431"/>
              <a:gd name="connsiteX572" fmla="*/ 1419355 w 1568610"/>
              <a:gd name="connsiteY572" fmla="*/ 861015 h 1158431"/>
              <a:gd name="connsiteX573" fmla="*/ 1416615 w 1568610"/>
              <a:gd name="connsiteY573" fmla="*/ 863536 h 1158431"/>
              <a:gd name="connsiteX574" fmla="*/ 1413328 w 1568610"/>
              <a:gd name="connsiteY574" fmla="*/ 862878 h 1158431"/>
              <a:gd name="connsiteX575" fmla="*/ 1411355 w 1568610"/>
              <a:gd name="connsiteY575" fmla="*/ 864522 h 1158431"/>
              <a:gd name="connsiteX576" fmla="*/ 1413437 w 1568610"/>
              <a:gd name="connsiteY576" fmla="*/ 866495 h 1158431"/>
              <a:gd name="connsiteX577" fmla="*/ 1417931 w 1568610"/>
              <a:gd name="connsiteY577" fmla="*/ 866823 h 1158431"/>
              <a:gd name="connsiteX578" fmla="*/ 1420561 w 1568610"/>
              <a:gd name="connsiteY578" fmla="*/ 871316 h 1158431"/>
              <a:gd name="connsiteX579" fmla="*/ 1417163 w 1568610"/>
              <a:gd name="connsiteY579" fmla="*/ 873508 h 1158431"/>
              <a:gd name="connsiteX580" fmla="*/ 1416287 w 1568610"/>
              <a:gd name="connsiteY580" fmla="*/ 878330 h 1158431"/>
              <a:gd name="connsiteX581" fmla="*/ 1414972 w 1568610"/>
              <a:gd name="connsiteY581" fmla="*/ 876577 h 1158431"/>
              <a:gd name="connsiteX582" fmla="*/ 1414204 w 1568610"/>
              <a:gd name="connsiteY582" fmla="*/ 872631 h 1158431"/>
              <a:gd name="connsiteX583" fmla="*/ 1410259 w 1568610"/>
              <a:gd name="connsiteY583" fmla="*/ 873179 h 1158431"/>
              <a:gd name="connsiteX584" fmla="*/ 1406643 w 1568610"/>
              <a:gd name="connsiteY584" fmla="*/ 881727 h 1158431"/>
              <a:gd name="connsiteX585" fmla="*/ 1403903 w 1568610"/>
              <a:gd name="connsiteY585" fmla="*/ 883919 h 1158431"/>
              <a:gd name="connsiteX586" fmla="*/ 1397328 w 1568610"/>
              <a:gd name="connsiteY586" fmla="*/ 881837 h 1158431"/>
              <a:gd name="connsiteX587" fmla="*/ 1401931 w 1568610"/>
              <a:gd name="connsiteY587" fmla="*/ 884467 h 1158431"/>
              <a:gd name="connsiteX588" fmla="*/ 1401931 w 1568610"/>
              <a:gd name="connsiteY588" fmla="*/ 886987 h 1158431"/>
              <a:gd name="connsiteX589" fmla="*/ 1403794 w 1568610"/>
              <a:gd name="connsiteY589" fmla="*/ 889946 h 1158431"/>
              <a:gd name="connsiteX590" fmla="*/ 1401054 w 1568610"/>
              <a:gd name="connsiteY590" fmla="*/ 891809 h 1158431"/>
              <a:gd name="connsiteX591" fmla="*/ 1400726 w 1568610"/>
              <a:gd name="connsiteY591" fmla="*/ 895097 h 1158431"/>
              <a:gd name="connsiteX592" fmla="*/ 1402698 w 1568610"/>
              <a:gd name="connsiteY592" fmla="*/ 897836 h 1158431"/>
              <a:gd name="connsiteX593" fmla="*/ 1401054 w 1568610"/>
              <a:gd name="connsiteY593" fmla="*/ 899699 h 1158431"/>
              <a:gd name="connsiteX594" fmla="*/ 1401273 w 1568610"/>
              <a:gd name="connsiteY594" fmla="*/ 903863 h 1158431"/>
              <a:gd name="connsiteX595" fmla="*/ 1397328 w 1568610"/>
              <a:gd name="connsiteY595" fmla="*/ 905836 h 1158431"/>
              <a:gd name="connsiteX596" fmla="*/ 1394040 w 1568610"/>
              <a:gd name="connsiteY596" fmla="*/ 902329 h 1158431"/>
              <a:gd name="connsiteX597" fmla="*/ 1392945 w 1568610"/>
              <a:gd name="connsiteY597" fmla="*/ 906494 h 1158431"/>
              <a:gd name="connsiteX598" fmla="*/ 1396561 w 1568610"/>
              <a:gd name="connsiteY598" fmla="*/ 906822 h 1158431"/>
              <a:gd name="connsiteX599" fmla="*/ 1399849 w 1568610"/>
              <a:gd name="connsiteY599" fmla="*/ 910877 h 1158431"/>
              <a:gd name="connsiteX600" fmla="*/ 1394369 w 1568610"/>
              <a:gd name="connsiteY600" fmla="*/ 910548 h 1158431"/>
              <a:gd name="connsiteX601" fmla="*/ 1394040 w 1568610"/>
              <a:gd name="connsiteY601" fmla="*/ 913397 h 1158431"/>
              <a:gd name="connsiteX602" fmla="*/ 1388013 w 1568610"/>
              <a:gd name="connsiteY602" fmla="*/ 919753 h 1158431"/>
              <a:gd name="connsiteX603" fmla="*/ 1384945 w 1568610"/>
              <a:gd name="connsiteY603" fmla="*/ 919753 h 1158431"/>
              <a:gd name="connsiteX604" fmla="*/ 1385274 w 1568610"/>
              <a:gd name="connsiteY604" fmla="*/ 915041 h 1158431"/>
              <a:gd name="connsiteX605" fmla="*/ 1382753 w 1568610"/>
              <a:gd name="connsiteY605" fmla="*/ 915370 h 1158431"/>
              <a:gd name="connsiteX606" fmla="*/ 1381329 w 1568610"/>
              <a:gd name="connsiteY606" fmla="*/ 915041 h 1158431"/>
              <a:gd name="connsiteX607" fmla="*/ 1380452 w 1568610"/>
              <a:gd name="connsiteY607" fmla="*/ 919096 h 1158431"/>
              <a:gd name="connsiteX608" fmla="*/ 1377384 w 1568610"/>
              <a:gd name="connsiteY608" fmla="*/ 918329 h 1158431"/>
              <a:gd name="connsiteX609" fmla="*/ 1379356 w 1568610"/>
              <a:gd name="connsiteY609" fmla="*/ 920849 h 1158431"/>
              <a:gd name="connsiteX610" fmla="*/ 1376836 w 1568610"/>
              <a:gd name="connsiteY610" fmla="*/ 923041 h 1158431"/>
              <a:gd name="connsiteX611" fmla="*/ 1380671 w 1568610"/>
              <a:gd name="connsiteY611" fmla="*/ 923370 h 1158431"/>
              <a:gd name="connsiteX612" fmla="*/ 1383959 w 1568610"/>
              <a:gd name="connsiteY612" fmla="*/ 927753 h 1158431"/>
              <a:gd name="connsiteX613" fmla="*/ 1378917 w 1568610"/>
              <a:gd name="connsiteY613" fmla="*/ 927753 h 1158431"/>
              <a:gd name="connsiteX614" fmla="*/ 1384726 w 1568610"/>
              <a:gd name="connsiteY614" fmla="*/ 932794 h 1158431"/>
              <a:gd name="connsiteX615" fmla="*/ 1387685 w 1568610"/>
              <a:gd name="connsiteY615" fmla="*/ 930054 h 1158431"/>
              <a:gd name="connsiteX616" fmla="*/ 1390205 w 1568610"/>
              <a:gd name="connsiteY616" fmla="*/ 932794 h 1158431"/>
              <a:gd name="connsiteX617" fmla="*/ 1382206 w 1568610"/>
              <a:gd name="connsiteY617" fmla="*/ 936301 h 1158431"/>
              <a:gd name="connsiteX618" fmla="*/ 1377164 w 1568610"/>
              <a:gd name="connsiteY618" fmla="*/ 939808 h 1158431"/>
              <a:gd name="connsiteX619" fmla="*/ 1376287 w 1568610"/>
              <a:gd name="connsiteY619" fmla="*/ 943533 h 1158431"/>
              <a:gd name="connsiteX620" fmla="*/ 1378151 w 1568610"/>
              <a:gd name="connsiteY620" fmla="*/ 941670 h 1158431"/>
              <a:gd name="connsiteX621" fmla="*/ 1381876 w 1568610"/>
              <a:gd name="connsiteY621" fmla="*/ 941451 h 1158431"/>
              <a:gd name="connsiteX622" fmla="*/ 1384616 w 1568610"/>
              <a:gd name="connsiteY622" fmla="*/ 944191 h 1158431"/>
              <a:gd name="connsiteX623" fmla="*/ 1379137 w 1568610"/>
              <a:gd name="connsiteY623" fmla="*/ 948794 h 1158431"/>
              <a:gd name="connsiteX624" fmla="*/ 1383082 w 1568610"/>
              <a:gd name="connsiteY624" fmla="*/ 950109 h 1158431"/>
              <a:gd name="connsiteX625" fmla="*/ 1382534 w 1568610"/>
              <a:gd name="connsiteY625" fmla="*/ 953287 h 1158431"/>
              <a:gd name="connsiteX626" fmla="*/ 1379247 w 1568610"/>
              <a:gd name="connsiteY626" fmla="*/ 954163 h 1158431"/>
              <a:gd name="connsiteX627" fmla="*/ 1380123 w 1568610"/>
              <a:gd name="connsiteY627" fmla="*/ 956903 h 1158431"/>
              <a:gd name="connsiteX628" fmla="*/ 1382534 w 1568610"/>
              <a:gd name="connsiteY628" fmla="*/ 956903 h 1158431"/>
              <a:gd name="connsiteX629" fmla="*/ 1384397 w 1568610"/>
              <a:gd name="connsiteY629" fmla="*/ 960410 h 1158431"/>
              <a:gd name="connsiteX630" fmla="*/ 1384068 w 1568610"/>
              <a:gd name="connsiteY630" fmla="*/ 966218 h 1158431"/>
              <a:gd name="connsiteX631" fmla="*/ 1381548 w 1568610"/>
              <a:gd name="connsiteY631" fmla="*/ 962163 h 1158431"/>
              <a:gd name="connsiteX632" fmla="*/ 1379027 w 1568610"/>
              <a:gd name="connsiteY632" fmla="*/ 962163 h 1158431"/>
              <a:gd name="connsiteX633" fmla="*/ 1379027 w 1568610"/>
              <a:gd name="connsiteY633" fmla="*/ 958876 h 1158431"/>
              <a:gd name="connsiteX634" fmla="*/ 1375411 w 1568610"/>
              <a:gd name="connsiteY634" fmla="*/ 955588 h 1158431"/>
              <a:gd name="connsiteX635" fmla="*/ 1373767 w 1568610"/>
              <a:gd name="connsiteY635" fmla="*/ 958547 h 1158431"/>
              <a:gd name="connsiteX636" fmla="*/ 1371247 w 1568610"/>
              <a:gd name="connsiteY636" fmla="*/ 958547 h 1158431"/>
              <a:gd name="connsiteX637" fmla="*/ 1370918 w 1568610"/>
              <a:gd name="connsiteY637" fmla="*/ 962382 h 1158431"/>
              <a:gd name="connsiteX638" fmla="*/ 1375082 w 1568610"/>
              <a:gd name="connsiteY638" fmla="*/ 965451 h 1158431"/>
              <a:gd name="connsiteX639" fmla="*/ 1374863 w 1568610"/>
              <a:gd name="connsiteY639" fmla="*/ 969505 h 1158431"/>
              <a:gd name="connsiteX640" fmla="*/ 1373219 w 1568610"/>
              <a:gd name="connsiteY640" fmla="*/ 967094 h 1158431"/>
              <a:gd name="connsiteX641" fmla="*/ 1370808 w 1568610"/>
              <a:gd name="connsiteY641" fmla="*/ 967094 h 1158431"/>
              <a:gd name="connsiteX642" fmla="*/ 1368945 w 1568610"/>
              <a:gd name="connsiteY642" fmla="*/ 964684 h 1158431"/>
              <a:gd name="connsiteX643" fmla="*/ 1365439 w 1568610"/>
              <a:gd name="connsiteY643" fmla="*/ 965560 h 1158431"/>
              <a:gd name="connsiteX644" fmla="*/ 1367959 w 1568610"/>
              <a:gd name="connsiteY644" fmla="*/ 967533 h 1158431"/>
              <a:gd name="connsiteX645" fmla="*/ 1368726 w 1568610"/>
              <a:gd name="connsiteY645" fmla="*/ 971916 h 1158431"/>
              <a:gd name="connsiteX646" fmla="*/ 1372014 w 1568610"/>
              <a:gd name="connsiteY646" fmla="*/ 971916 h 1158431"/>
              <a:gd name="connsiteX647" fmla="*/ 1372562 w 1568610"/>
              <a:gd name="connsiteY647" fmla="*/ 973231 h 1158431"/>
              <a:gd name="connsiteX648" fmla="*/ 1369822 w 1568610"/>
              <a:gd name="connsiteY648" fmla="*/ 976519 h 1158431"/>
              <a:gd name="connsiteX649" fmla="*/ 1364891 w 1568610"/>
              <a:gd name="connsiteY649" fmla="*/ 973012 h 1158431"/>
              <a:gd name="connsiteX650" fmla="*/ 1364124 w 1568610"/>
              <a:gd name="connsiteY650" fmla="*/ 976080 h 1158431"/>
              <a:gd name="connsiteX651" fmla="*/ 1365768 w 1568610"/>
              <a:gd name="connsiteY651" fmla="*/ 978491 h 1158431"/>
              <a:gd name="connsiteX652" fmla="*/ 1369822 w 1568610"/>
              <a:gd name="connsiteY652" fmla="*/ 979806 h 1158431"/>
              <a:gd name="connsiteX653" fmla="*/ 1367959 w 1568610"/>
              <a:gd name="connsiteY653" fmla="*/ 984847 h 1158431"/>
              <a:gd name="connsiteX654" fmla="*/ 1361384 w 1568610"/>
              <a:gd name="connsiteY654" fmla="*/ 980793 h 1158431"/>
              <a:gd name="connsiteX655" fmla="*/ 1358864 w 1568610"/>
              <a:gd name="connsiteY655" fmla="*/ 983204 h 1158431"/>
              <a:gd name="connsiteX656" fmla="*/ 1357000 w 1568610"/>
              <a:gd name="connsiteY656" fmla="*/ 981340 h 1158431"/>
              <a:gd name="connsiteX657" fmla="*/ 1353384 w 1568610"/>
              <a:gd name="connsiteY657" fmla="*/ 986382 h 1158431"/>
              <a:gd name="connsiteX658" fmla="*/ 1345384 w 1568610"/>
              <a:gd name="connsiteY658" fmla="*/ 986710 h 1158431"/>
              <a:gd name="connsiteX659" fmla="*/ 1351412 w 1568610"/>
              <a:gd name="connsiteY659" fmla="*/ 991203 h 1158431"/>
              <a:gd name="connsiteX660" fmla="*/ 1354919 w 1568610"/>
              <a:gd name="connsiteY660" fmla="*/ 989888 h 1158431"/>
              <a:gd name="connsiteX661" fmla="*/ 1359082 w 1568610"/>
              <a:gd name="connsiteY661" fmla="*/ 990765 h 1158431"/>
              <a:gd name="connsiteX662" fmla="*/ 1357220 w 1568610"/>
              <a:gd name="connsiteY662" fmla="*/ 994600 h 1158431"/>
              <a:gd name="connsiteX663" fmla="*/ 1354480 w 1568610"/>
              <a:gd name="connsiteY663" fmla="*/ 994929 h 1158431"/>
              <a:gd name="connsiteX664" fmla="*/ 1353713 w 1568610"/>
              <a:gd name="connsiteY664" fmla="*/ 999861 h 1158431"/>
              <a:gd name="connsiteX665" fmla="*/ 1350973 w 1568610"/>
              <a:gd name="connsiteY665" fmla="*/ 996573 h 1158431"/>
              <a:gd name="connsiteX666" fmla="*/ 1348015 w 1568610"/>
              <a:gd name="connsiteY666" fmla="*/ 1000956 h 1158431"/>
              <a:gd name="connsiteX667" fmla="*/ 1346590 w 1568610"/>
              <a:gd name="connsiteY667" fmla="*/ 1001833 h 1158431"/>
              <a:gd name="connsiteX668" fmla="*/ 1346261 w 1568610"/>
              <a:gd name="connsiteY668" fmla="*/ 999861 h 1158431"/>
              <a:gd name="connsiteX669" fmla="*/ 1344069 w 1568610"/>
              <a:gd name="connsiteY669" fmla="*/ 1000080 h 1158431"/>
              <a:gd name="connsiteX670" fmla="*/ 1343302 w 1568610"/>
              <a:gd name="connsiteY670" fmla="*/ 1003915 h 1158431"/>
              <a:gd name="connsiteX671" fmla="*/ 1340891 w 1568610"/>
              <a:gd name="connsiteY671" fmla="*/ 1003915 h 1158431"/>
              <a:gd name="connsiteX672" fmla="*/ 1339796 w 1568610"/>
              <a:gd name="connsiteY672" fmla="*/ 1009614 h 1158431"/>
              <a:gd name="connsiteX673" fmla="*/ 1335303 w 1568610"/>
              <a:gd name="connsiteY673" fmla="*/ 1009614 h 1158431"/>
              <a:gd name="connsiteX674" fmla="*/ 1334755 w 1568610"/>
              <a:gd name="connsiteY674" fmla="*/ 1007422 h 1158431"/>
              <a:gd name="connsiteX675" fmla="*/ 1328728 w 1568610"/>
              <a:gd name="connsiteY675" fmla="*/ 1008299 h 1158431"/>
              <a:gd name="connsiteX676" fmla="*/ 1327084 w 1568610"/>
              <a:gd name="connsiteY676" fmla="*/ 1010819 h 1158431"/>
              <a:gd name="connsiteX677" fmla="*/ 1324673 w 1568610"/>
              <a:gd name="connsiteY677" fmla="*/ 1010052 h 1158431"/>
              <a:gd name="connsiteX678" fmla="*/ 1326864 w 1568610"/>
              <a:gd name="connsiteY678" fmla="*/ 1014983 h 1158431"/>
              <a:gd name="connsiteX679" fmla="*/ 1325221 w 1568610"/>
              <a:gd name="connsiteY679" fmla="*/ 1020024 h 1158431"/>
              <a:gd name="connsiteX680" fmla="*/ 1323248 w 1568610"/>
              <a:gd name="connsiteY680" fmla="*/ 1022874 h 1158431"/>
              <a:gd name="connsiteX681" fmla="*/ 1325111 w 1568610"/>
              <a:gd name="connsiteY681" fmla="*/ 1025942 h 1158431"/>
              <a:gd name="connsiteX682" fmla="*/ 1321056 w 1568610"/>
              <a:gd name="connsiteY682" fmla="*/ 1027805 h 1158431"/>
              <a:gd name="connsiteX683" fmla="*/ 1318536 w 1568610"/>
              <a:gd name="connsiteY683" fmla="*/ 1027038 h 1158431"/>
              <a:gd name="connsiteX684" fmla="*/ 1316892 w 1568610"/>
              <a:gd name="connsiteY684" fmla="*/ 1029230 h 1158431"/>
              <a:gd name="connsiteX685" fmla="*/ 1316344 w 1568610"/>
              <a:gd name="connsiteY685" fmla="*/ 1026490 h 1158431"/>
              <a:gd name="connsiteX686" fmla="*/ 1314153 w 1568610"/>
              <a:gd name="connsiteY686" fmla="*/ 1028462 h 1158431"/>
              <a:gd name="connsiteX687" fmla="*/ 1311193 w 1568610"/>
              <a:gd name="connsiteY687" fmla="*/ 1031421 h 1158431"/>
              <a:gd name="connsiteX688" fmla="*/ 1305714 w 1568610"/>
              <a:gd name="connsiteY688" fmla="*/ 1032188 h 1158431"/>
              <a:gd name="connsiteX689" fmla="*/ 1305166 w 1568610"/>
              <a:gd name="connsiteY689" fmla="*/ 1034599 h 1158431"/>
              <a:gd name="connsiteX690" fmla="*/ 1301112 w 1568610"/>
              <a:gd name="connsiteY690" fmla="*/ 1034599 h 1158431"/>
              <a:gd name="connsiteX691" fmla="*/ 1300783 w 1568610"/>
              <a:gd name="connsiteY691" fmla="*/ 1033175 h 1158431"/>
              <a:gd name="connsiteX692" fmla="*/ 1298262 w 1568610"/>
              <a:gd name="connsiteY692" fmla="*/ 1033175 h 1158431"/>
              <a:gd name="connsiteX693" fmla="*/ 1297495 w 1568610"/>
              <a:gd name="connsiteY693" fmla="*/ 1037339 h 1158431"/>
              <a:gd name="connsiteX694" fmla="*/ 1295085 w 1568610"/>
              <a:gd name="connsiteY694" fmla="*/ 1039311 h 1158431"/>
              <a:gd name="connsiteX695" fmla="*/ 1291468 w 1568610"/>
              <a:gd name="connsiteY695" fmla="*/ 1035257 h 1158431"/>
              <a:gd name="connsiteX696" fmla="*/ 1289605 w 1568610"/>
              <a:gd name="connsiteY696" fmla="*/ 1032298 h 1158431"/>
              <a:gd name="connsiteX697" fmla="*/ 1288509 w 1568610"/>
              <a:gd name="connsiteY697" fmla="*/ 1034709 h 1158431"/>
              <a:gd name="connsiteX698" fmla="*/ 1284674 w 1568610"/>
              <a:gd name="connsiteY698" fmla="*/ 1035586 h 1158431"/>
              <a:gd name="connsiteX699" fmla="*/ 1284346 w 1568610"/>
              <a:gd name="connsiteY699" fmla="*/ 1038873 h 1158431"/>
              <a:gd name="connsiteX700" fmla="*/ 1280510 w 1568610"/>
              <a:gd name="connsiteY700" fmla="*/ 1039750 h 1158431"/>
              <a:gd name="connsiteX701" fmla="*/ 1276674 w 1568610"/>
              <a:gd name="connsiteY701" fmla="*/ 1037558 h 1158431"/>
              <a:gd name="connsiteX702" fmla="*/ 1274483 w 1568610"/>
              <a:gd name="connsiteY702" fmla="*/ 1039531 h 1158431"/>
              <a:gd name="connsiteX703" fmla="*/ 1270099 w 1568610"/>
              <a:gd name="connsiteY703" fmla="*/ 1040955 h 1158431"/>
              <a:gd name="connsiteX704" fmla="*/ 1269551 w 1568610"/>
              <a:gd name="connsiteY704" fmla="*/ 1045667 h 1158431"/>
              <a:gd name="connsiteX705" fmla="*/ 1261004 w 1568610"/>
              <a:gd name="connsiteY705" fmla="*/ 1049832 h 1158431"/>
              <a:gd name="connsiteX706" fmla="*/ 1260455 w 1568610"/>
              <a:gd name="connsiteY706" fmla="*/ 1047859 h 1158431"/>
              <a:gd name="connsiteX707" fmla="*/ 1263524 w 1568610"/>
              <a:gd name="connsiteY707" fmla="*/ 1046434 h 1158431"/>
              <a:gd name="connsiteX708" fmla="*/ 1265935 w 1568610"/>
              <a:gd name="connsiteY708" fmla="*/ 1042928 h 1158431"/>
              <a:gd name="connsiteX709" fmla="*/ 1262757 w 1568610"/>
              <a:gd name="connsiteY709" fmla="*/ 1043805 h 1158431"/>
              <a:gd name="connsiteX710" fmla="*/ 1257825 w 1568610"/>
              <a:gd name="connsiteY710" fmla="*/ 1038983 h 1158431"/>
              <a:gd name="connsiteX711" fmla="*/ 1257058 w 1568610"/>
              <a:gd name="connsiteY711" fmla="*/ 1035914 h 1158431"/>
              <a:gd name="connsiteX712" fmla="*/ 1251031 w 1568610"/>
              <a:gd name="connsiteY712" fmla="*/ 1032955 h 1158431"/>
              <a:gd name="connsiteX713" fmla="*/ 1248620 w 1568610"/>
              <a:gd name="connsiteY713" fmla="*/ 1030873 h 1158431"/>
              <a:gd name="connsiteX714" fmla="*/ 1249716 w 1568610"/>
              <a:gd name="connsiteY714" fmla="*/ 1033503 h 1158431"/>
              <a:gd name="connsiteX715" fmla="*/ 1249388 w 1568610"/>
              <a:gd name="connsiteY715" fmla="*/ 1036901 h 1158431"/>
              <a:gd name="connsiteX716" fmla="*/ 1250483 w 1568610"/>
              <a:gd name="connsiteY716" fmla="*/ 1041174 h 1158431"/>
              <a:gd name="connsiteX717" fmla="*/ 1251360 w 1568610"/>
              <a:gd name="connsiteY717" fmla="*/ 1046982 h 1158431"/>
              <a:gd name="connsiteX718" fmla="*/ 1247524 w 1568610"/>
              <a:gd name="connsiteY718" fmla="*/ 1048955 h 1158431"/>
              <a:gd name="connsiteX719" fmla="*/ 1245333 w 1568610"/>
              <a:gd name="connsiteY719" fmla="*/ 1052571 h 1158431"/>
              <a:gd name="connsiteX720" fmla="*/ 1243031 w 1568610"/>
              <a:gd name="connsiteY720" fmla="*/ 1054325 h 1158431"/>
              <a:gd name="connsiteX721" fmla="*/ 1241059 w 1568610"/>
              <a:gd name="connsiteY721" fmla="*/ 1052681 h 1158431"/>
              <a:gd name="connsiteX722" fmla="*/ 1239744 w 1568610"/>
              <a:gd name="connsiteY722" fmla="*/ 1051476 h 1158431"/>
              <a:gd name="connsiteX723" fmla="*/ 1239305 w 1568610"/>
              <a:gd name="connsiteY723" fmla="*/ 1053338 h 1158431"/>
              <a:gd name="connsiteX724" fmla="*/ 1236237 w 1568610"/>
              <a:gd name="connsiteY724" fmla="*/ 1057503 h 1158431"/>
              <a:gd name="connsiteX725" fmla="*/ 1231635 w 1568610"/>
              <a:gd name="connsiteY725" fmla="*/ 1062105 h 1158431"/>
              <a:gd name="connsiteX726" fmla="*/ 1226374 w 1568610"/>
              <a:gd name="connsiteY726" fmla="*/ 1064735 h 1158431"/>
              <a:gd name="connsiteX727" fmla="*/ 1223525 w 1568610"/>
              <a:gd name="connsiteY727" fmla="*/ 1065502 h 1158431"/>
              <a:gd name="connsiteX728" fmla="*/ 1218813 w 1568610"/>
              <a:gd name="connsiteY728" fmla="*/ 1063859 h 1158431"/>
              <a:gd name="connsiteX729" fmla="*/ 1214210 w 1568610"/>
              <a:gd name="connsiteY729" fmla="*/ 1065283 h 1158431"/>
              <a:gd name="connsiteX730" fmla="*/ 1210156 w 1568610"/>
              <a:gd name="connsiteY730" fmla="*/ 1065283 h 1158431"/>
              <a:gd name="connsiteX731" fmla="*/ 1212019 w 1568610"/>
              <a:gd name="connsiteY731" fmla="*/ 1068352 h 1158431"/>
              <a:gd name="connsiteX732" fmla="*/ 1206868 w 1568610"/>
              <a:gd name="connsiteY732" fmla="*/ 1071201 h 1158431"/>
              <a:gd name="connsiteX733" fmla="*/ 1202485 w 1568610"/>
              <a:gd name="connsiteY733" fmla="*/ 1072735 h 1158431"/>
              <a:gd name="connsiteX734" fmla="*/ 1198540 w 1568610"/>
              <a:gd name="connsiteY734" fmla="*/ 1071311 h 1158431"/>
              <a:gd name="connsiteX735" fmla="*/ 1196677 w 1568610"/>
              <a:gd name="connsiteY735" fmla="*/ 1074817 h 1158431"/>
              <a:gd name="connsiteX736" fmla="*/ 1192074 w 1568610"/>
              <a:gd name="connsiteY736" fmla="*/ 1075584 h 1158431"/>
              <a:gd name="connsiteX737" fmla="*/ 1189554 w 1568610"/>
              <a:gd name="connsiteY737" fmla="*/ 1078214 h 1158431"/>
              <a:gd name="connsiteX738" fmla="*/ 1188239 w 1568610"/>
              <a:gd name="connsiteY738" fmla="*/ 1077995 h 1158431"/>
              <a:gd name="connsiteX739" fmla="*/ 1189224 w 1568610"/>
              <a:gd name="connsiteY739" fmla="*/ 1076680 h 1158431"/>
              <a:gd name="connsiteX740" fmla="*/ 1187033 w 1568610"/>
              <a:gd name="connsiteY740" fmla="*/ 1076352 h 1158431"/>
              <a:gd name="connsiteX741" fmla="*/ 1186814 w 1568610"/>
              <a:gd name="connsiteY741" fmla="*/ 1075256 h 1158431"/>
              <a:gd name="connsiteX742" fmla="*/ 1187581 w 1568610"/>
              <a:gd name="connsiteY742" fmla="*/ 1074488 h 1158431"/>
              <a:gd name="connsiteX743" fmla="*/ 1186266 w 1568610"/>
              <a:gd name="connsiteY743" fmla="*/ 1074488 h 1158431"/>
              <a:gd name="connsiteX744" fmla="*/ 1185170 w 1568610"/>
              <a:gd name="connsiteY744" fmla="*/ 1072625 h 1158431"/>
              <a:gd name="connsiteX745" fmla="*/ 1184732 w 1568610"/>
              <a:gd name="connsiteY745" fmla="*/ 1071311 h 1158431"/>
              <a:gd name="connsiteX746" fmla="*/ 1183088 w 1568610"/>
              <a:gd name="connsiteY746" fmla="*/ 1073064 h 1158431"/>
              <a:gd name="connsiteX747" fmla="*/ 1181882 w 1568610"/>
              <a:gd name="connsiteY747" fmla="*/ 1073283 h 1158431"/>
              <a:gd name="connsiteX748" fmla="*/ 1182650 w 1568610"/>
              <a:gd name="connsiteY748" fmla="*/ 1075804 h 1158431"/>
              <a:gd name="connsiteX749" fmla="*/ 1181773 w 1568610"/>
              <a:gd name="connsiteY749" fmla="*/ 1078981 h 1158431"/>
              <a:gd name="connsiteX750" fmla="*/ 1178376 w 1568610"/>
              <a:gd name="connsiteY750" fmla="*/ 1081721 h 1158431"/>
              <a:gd name="connsiteX751" fmla="*/ 1177280 w 1568610"/>
              <a:gd name="connsiteY751" fmla="*/ 1083584 h 1158431"/>
              <a:gd name="connsiteX752" fmla="*/ 1179143 w 1568610"/>
              <a:gd name="connsiteY752" fmla="*/ 1088077 h 1158431"/>
              <a:gd name="connsiteX753" fmla="*/ 1181992 w 1568610"/>
              <a:gd name="connsiteY753" fmla="*/ 1088077 h 1158431"/>
              <a:gd name="connsiteX754" fmla="*/ 1184512 w 1568610"/>
              <a:gd name="connsiteY754" fmla="*/ 1092899 h 1158431"/>
              <a:gd name="connsiteX755" fmla="*/ 1184512 w 1568610"/>
              <a:gd name="connsiteY755" fmla="*/ 1094214 h 1158431"/>
              <a:gd name="connsiteX756" fmla="*/ 1186376 w 1568610"/>
              <a:gd name="connsiteY756" fmla="*/ 1094543 h 1158431"/>
              <a:gd name="connsiteX757" fmla="*/ 1187581 w 1568610"/>
              <a:gd name="connsiteY757" fmla="*/ 1096734 h 1158431"/>
              <a:gd name="connsiteX758" fmla="*/ 1183417 w 1568610"/>
              <a:gd name="connsiteY758" fmla="*/ 1101995 h 1158431"/>
              <a:gd name="connsiteX759" fmla="*/ 1180677 w 1568610"/>
              <a:gd name="connsiteY759" fmla="*/ 1101995 h 1158431"/>
              <a:gd name="connsiteX760" fmla="*/ 1180677 w 1568610"/>
              <a:gd name="connsiteY760" fmla="*/ 1100679 h 1158431"/>
              <a:gd name="connsiteX761" fmla="*/ 1175308 w 1568610"/>
              <a:gd name="connsiteY761" fmla="*/ 1099693 h 1158431"/>
              <a:gd name="connsiteX762" fmla="*/ 1173444 w 1568610"/>
              <a:gd name="connsiteY762" fmla="*/ 1102981 h 1158431"/>
              <a:gd name="connsiteX763" fmla="*/ 1172458 w 1568610"/>
              <a:gd name="connsiteY763" fmla="*/ 1103967 h 1158431"/>
              <a:gd name="connsiteX764" fmla="*/ 1171691 w 1568610"/>
              <a:gd name="connsiteY764" fmla="*/ 1098816 h 1158431"/>
              <a:gd name="connsiteX765" fmla="*/ 1171910 w 1568610"/>
              <a:gd name="connsiteY765" fmla="*/ 1096515 h 1158431"/>
              <a:gd name="connsiteX766" fmla="*/ 1168513 w 1568610"/>
              <a:gd name="connsiteY766" fmla="*/ 1094433 h 1158431"/>
              <a:gd name="connsiteX767" fmla="*/ 1162705 w 1568610"/>
              <a:gd name="connsiteY767" fmla="*/ 1086433 h 1158431"/>
              <a:gd name="connsiteX768" fmla="*/ 1162705 w 1568610"/>
              <a:gd name="connsiteY768" fmla="*/ 1083584 h 1158431"/>
              <a:gd name="connsiteX769" fmla="*/ 1166102 w 1568610"/>
              <a:gd name="connsiteY769" fmla="*/ 1079310 h 1158431"/>
              <a:gd name="connsiteX770" fmla="*/ 1166979 w 1568610"/>
              <a:gd name="connsiteY770" fmla="*/ 1075146 h 1158431"/>
              <a:gd name="connsiteX771" fmla="*/ 1170486 w 1568610"/>
              <a:gd name="connsiteY771" fmla="*/ 1074708 h 1158431"/>
              <a:gd name="connsiteX772" fmla="*/ 1170266 w 1568610"/>
              <a:gd name="connsiteY772" fmla="*/ 1073064 h 1158431"/>
              <a:gd name="connsiteX773" fmla="*/ 1167746 w 1568610"/>
              <a:gd name="connsiteY773" fmla="*/ 1071968 h 1158431"/>
              <a:gd name="connsiteX774" fmla="*/ 1164349 w 1568610"/>
              <a:gd name="connsiteY774" fmla="*/ 1073064 h 1158431"/>
              <a:gd name="connsiteX775" fmla="*/ 1160842 w 1568610"/>
              <a:gd name="connsiteY775" fmla="*/ 1069886 h 1158431"/>
              <a:gd name="connsiteX776" fmla="*/ 1158431 w 1568610"/>
              <a:gd name="connsiteY776" fmla="*/ 1074050 h 1158431"/>
              <a:gd name="connsiteX777" fmla="*/ 1155143 w 1568610"/>
              <a:gd name="connsiteY777" fmla="*/ 1073721 h 1158431"/>
              <a:gd name="connsiteX778" fmla="*/ 1152623 w 1568610"/>
              <a:gd name="connsiteY778" fmla="*/ 1074598 h 1158431"/>
              <a:gd name="connsiteX779" fmla="*/ 1146706 w 1568610"/>
              <a:gd name="connsiteY779" fmla="*/ 1069667 h 1158431"/>
              <a:gd name="connsiteX780" fmla="*/ 1144295 w 1568610"/>
              <a:gd name="connsiteY780" fmla="*/ 1070543 h 1158431"/>
              <a:gd name="connsiteX781" fmla="*/ 1139802 w 1568610"/>
              <a:gd name="connsiteY781" fmla="*/ 1065941 h 1158431"/>
              <a:gd name="connsiteX782" fmla="*/ 1137391 w 1568610"/>
              <a:gd name="connsiteY782" fmla="*/ 1061557 h 1158431"/>
              <a:gd name="connsiteX783" fmla="*/ 1136295 w 1568610"/>
              <a:gd name="connsiteY783" fmla="*/ 1066269 h 1158431"/>
              <a:gd name="connsiteX784" fmla="*/ 1136514 w 1568610"/>
              <a:gd name="connsiteY784" fmla="*/ 1068790 h 1158431"/>
              <a:gd name="connsiteX785" fmla="*/ 1132569 w 1568610"/>
              <a:gd name="connsiteY785" fmla="*/ 1070434 h 1158431"/>
              <a:gd name="connsiteX786" fmla="*/ 1129719 w 1568610"/>
              <a:gd name="connsiteY786" fmla="*/ 1069119 h 1158431"/>
              <a:gd name="connsiteX787" fmla="*/ 1127857 w 1568610"/>
              <a:gd name="connsiteY787" fmla="*/ 1070105 h 1158431"/>
              <a:gd name="connsiteX788" fmla="*/ 1126322 w 1568610"/>
              <a:gd name="connsiteY788" fmla="*/ 1069776 h 1158431"/>
              <a:gd name="connsiteX789" fmla="*/ 1126322 w 1568610"/>
              <a:gd name="connsiteY789" fmla="*/ 1069996 h 1158431"/>
              <a:gd name="connsiteX790" fmla="*/ 1125336 w 1568610"/>
              <a:gd name="connsiteY790" fmla="*/ 1069338 h 1158431"/>
              <a:gd name="connsiteX791" fmla="*/ 1122487 w 1568610"/>
              <a:gd name="connsiteY791" fmla="*/ 1069338 h 1158431"/>
              <a:gd name="connsiteX792" fmla="*/ 1099036 w 1568610"/>
              <a:gd name="connsiteY792" fmla="*/ 1071311 h 1158431"/>
              <a:gd name="connsiteX793" fmla="*/ 1048079 w 1568610"/>
              <a:gd name="connsiteY793" fmla="*/ 1051147 h 1158431"/>
              <a:gd name="connsiteX794" fmla="*/ 964903 w 1568610"/>
              <a:gd name="connsiteY794" fmla="*/ 1093337 h 1158431"/>
              <a:gd name="connsiteX795" fmla="*/ 903754 w 1568610"/>
              <a:gd name="connsiteY795" fmla="*/ 1073941 h 1158431"/>
              <a:gd name="connsiteX796" fmla="*/ 763156 w 1568610"/>
              <a:gd name="connsiteY796" fmla="*/ 969834 h 1158431"/>
              <a:gd name="connsiteX797" fmla="*/ 462890 w 1568610"/>
              <a:gd name="connsiteY797" fmla="*/ 941999 h 1158431"/>
              <a:gd name="connsiteX798" fmla="*/ 304429 w 1568610"/>
              <a:gd name="connsiteY798" fmla="*/ 793291 h 1158431"/>
              <a:gd name="connsiteX799" fmla="*/ 0 w 1568610"/>
              <a:gd name="connsiteY799" fmla="*/ 662665 h 1158431"/>
              <a:gd name="connsiteX800" fmla="*/ 24986 w 1568610"/>
              <a:gd name="connsiteY800" fmla="*/ 405467 h 1158431"/>
              <a:gd name="connsiteX801" fmla="*/ 225199 w 1568610"/>
              <a:gd name="connsiteY801" fmla="*/ 297087 h 1158431"/>
              <a:gd name="connsiteX802" fmla="*/ 456315 w 1568610"/>
              <a:gd name="connsiteY802" fmla="*/ 248650 h 1158431"/>
              <a:gd name="connsiteX803" fmla="*/ 475493 w 1568610"/>
              <a:gd name="connsiteY803" fmla="*/ 245253 h 1158431"/>
              <a:gd name="connsiteX804" fmla="*/ 475493 w 1568610"/>
              <a:gd name="connsiteY804" fmla="*/ 245253 h 1158431"/>
              <a:gd name="connsiteX805" fmla="*/ 1334317 w 1568610"/>
              <a:gd name="connsiteY805" fmla="*/ 1014326 h 1158431"/>
              <a:gd name="connsiteX806" fmla="*/ 1334974 w 1568610"/>
              <a:gd name="connsiteY806" fmla="*/ 1016627 h 1158431"/>
              <a:gd name="connsiteX807" fmla="*/ 1339247 w 1568610"/>
              <a:gd name="connsiteY807" fmla="*/ 1016846 h 1158431"/>
              <a:gd name="connsiteX808" fmla="*/ 1340891 w 1568610"/>
              <a:gd name="connsiteY808" fmla="*/ 1015422 h 1158431"/>
              <a:gd name="connsiteX809" fmla="*/ 1337932 w 1568610"/>
              <a:gd name="connsiteY809" fmla="*/ 1012573 h 1158431"/>
              <a:gd name="connsiteX810" fmla="*/ 1334317 w 1568610"/>
              <a:gd name="connsiteY810" fmla="*/ 1014326 h 1158431"/>
              <a:gd name="connsiteX811" fmla="*/ 1334317 w 1568610"/>
              <a:gd name="connsiteY811" fmla="*/ 1014326 h 1158431"/>
              <a:gd name="connsiteX812" fmla="*/ 1385712 w 1568610"/>
              <a:gd name="connsiteY812" fmla="*/ 951972 h 1158431"/>
              <a:gd name="connsiteX813" fmla="*/ 1386808 w 1568610"/>
              <a:gd name="connsiteY813" fmla="*/ 957341 h 1158431"/>
              <a:gd name="connsiteX814" fmla="*/ 1389219 w 1568610"/>
              <a:gd name="connsiteY814" fmla="*/ 956465 h 1158431"/>
              <a:gd name="connsiteX815" fmla="*/ 1389438 w 1568610"/>
              <a:gd name="connsiteY815" fmla="*/ 952958 h 1158431"/>
              <a:gd name="connsiteX816" fmla="*/ 1387685 w 1568610"/>
              <a:gd name="connsiteY816" fmla="*/ 951095 h 1158431"/>
              <a:gd name="connsiteX817" fmla="*/ 1385821 w 1568610"/>
              <a:gd name="connsiteY817" fmla="*/ 951972 h 1158431"/>
              <a:gd name="connsiteX818" fmla="*/ 1385821 w 1568610"/>
              <a:gd name="connsiteY818" fmla="*/ 951972 h 1158431"/>
              <a:gd name="connsiteX819" fmla="*/ 1422971 w 1568610"/>
              <a:gd name="connsiteY819" fmla="*/ 813346 h 1158431"/>
              <a:gd name="connsiteX820" fmla="*/ 1424067 w 1568610"/>
              <a:gd name="connsiteY820" fmla="*/ 816633 h 1158431"/>
              <a:gd name="connsiteX821" fmla="*/ 1428889 w 1568610"/>
              <a:gd name="connsiteY821" fmla="*/ 818058 h 1158431"/>
              <a:gd name="connsiteX822" fmla="*/ 1432286 w 1568610"/>
              <a:gd name="connsiteY822" fmla="*/ 820469 h 1158431"/>
              <a:gd name="connsiteX823" fmla="*/ 1432286 w 1568610"/>
              <a:gd name="connsiteY823" fmla="*/ 816524 h 1158431"/>
              <a:gd name="connsiteX824" fmla="*/ 1427793 w 1568610"/>
              <a:gd name="connsiteY824" fmla="*/ 813784 h 1158431"/>
              <a:gd name="connsiteX825" fmla="*/ 1425053 w 1568610"/>
              <a:gd name="connsiteY825" fmla="*/ 814113 h 1158431"/>
              <a:gd name="connsiteX826" fmla="*/ 1423081 w 1568610"/>
              <a:gd name="connsiteY826" fmla="*/ 813346 h 1158431"/>
              <a:gd name="connsiteX827" fmla="*/ 1423081 w 1568610"/>
              <a:gd name="connsiteY827" fmla="*/ 813346 h 1158431"/>
              <a:gd name="connsiteX828" fmla="*/ 1396780 w 1568610"/>
              <a:gd name="connsiteY828" fmla="*/ 766224 h 1158431"/>
              <a:gd name="connsiteX829" fmla="*/ 1396232 w 1568610"/>
              <a:gd name="connsiteY829" fmla="*/ 768087 h 1158431"/>
              <a:gd name="connsiteX830" fmla="*/ 1399082 w 1568610"/>
              <a:gd name="connsiteY830" fmla="*/ 771046 h 1158431"/>
              <a:gd name="connsiteX831" fmla="*/ 1404232 w 1568610"/>
              <a:gd name="connsiteY831" fmla="*/ 771046 h 1158431"/>
              <a:gd name="connsiteX832" fmla="*/ 1409383 w 1568610"/>
              <a:gd name="connsiteY832" fmla="*/ 773456 h 1158431"/>
              <a:gd name="connsiteX833" fmla="*/ 1408835 w 1568610"/>
              <a:gd name="connsiteY833" fmla="*/ 768306 h 1158431"/>
              <a:gd name="connsiteX834" fmla="*/ 1404780 w 1568610"/>
              <a:gd name="connsiteY834" fmla="*/ 768525 h 1158431"/>
              <a:gd name="connsiteX835" fmla="*/ 1402588 w 1568610"/>
              <a:gd name="connsiteY835" fmla="*/ 767100 h 1158431"/>
              <a:gd name="connsiteX836" fmla="*/ 1396780 w 1568610"/>
              <a:gd name="connsiteY836" fmla="*/ 766114 h 1158431"/>
              <a:gd name="connsiteX837" fmla="*/ 1396780 w 1568610"/>
              <a:gd name="connsiteY837" fmla="*/ 766114 h 1158431"/>
              <a:gd name="connsiteX838" fmla="*/ 1426259 w 1568610"/>
              <a:gd name="connsiteY838" fmla="*/ 1057174 h 1158431"/>
              <a:gd name="connsiteX839" fmla="*/ 1429765 w 1568610"/>
              <a:gd name="connsiteY839" fmla="*/ 1055969 h 1158431"/>
              <a:gd name="connsiteX840" fmla="*/ 1433272 w 1568610"/>
              <a:gd name="connsiteY840" fmla="*/ 1057174 h 1158431"/>
              <a:gd name="connsiteX841" fmla="*/ 1432286 w 1568610"/>
              <a:gd name="connsiteY841" fmla="*/ 1052352 h 1158431"/>
              <a:gd name="connsiteX842" fmla="*/ 1433492 w 1568610"/>
              <a:gd name="connsiteY842" fmla="*/ 1046654 h 1158431"/>
              <a:gd name="connsiteX843" fmla="*/ 1431080 w 1568610"/>
              <a:gd name="connsiteY843" fmla="*/ 1039531 h 1158431"/>
              <a:gd name="connsiteX844" fmla="*/ 1435026 w 1568610"/>
              <a:gd name="connsiteY844" fmla="*/ 1034161 h 1158431"/>
              <a:gd name="connsiteX845" fmla="*/ 1441053 w 1568610"/>
              <a:gd name="connsiteY845" fmla="*/ 1024956 h 1158431"/>
              <a:gd name="connsiteX846" fmla="*/ 1441272 w 1568610"/>
              <a:gd name="connsiteY846" fmla="*/ 1019038 h 1158431"/>
              <a:gd name="connsiteX847" fmla="*/ 1443026 w 1568610"/>
              <a:gd name="connsiteY847" fmla="*/ 1017285 h 1158431"/>
              <a:gd name="connsiteX848" fmla="*/ 1440724 w 1568610"/>
              <a:gd name="connsiteY848" fmla="*/ 1016408 h 1158431"/>
              <a:gd name="connsiteX849" fmla="*/ 1442149 w 1568610"/>
              <a:gd name="connsiteY849" fmla="*/ 1007203 h 1158431"/>
              <a:gd name="connsiteX850" fmla="*/ 1442696 w 1568610"/>
              <a:gd name="connsiteY850" fmla="*/ 1000847 h 1158431"/>
              <a:gd name="connsiteX851" fmla="*/ 1441601 w 1568610"/>
              <a:gd name="connsiteY851" fmla="*/ 993943 h 1158431"/>
              <a:gd name="connsiteX852" fmla="*/ 1444231 w 1568610"/>
              <a:gd name="connsiteY852" fmla="*/ 988902 h 1158431"/>
              <a:gd name="connsiteX853" fmla="*/ 1445436 w 1568610"/>
              <a:gd name="connsiteY853" fmla="*/ 976409 h 1158431"/>
              <a:gd name="connsiteX854" fmla="*/ 1446970 w 1568610"/>
              <a:gd name="connsiteY854" fmla="*/ 969944 h 1158431"/>
              <a:gd name="connsiteX855" fmla="*/ 1448724 w 1568610"/>
              <a:gd name="connsiteY855" fmla="*/ 969615 h 1158431"/>
              <a:gd name="connsiteX856" fmla="*/ 1447847 w 1568610"/>
              <a:gd name="connsiteY856" fmla="*/ 965451 h 1158431"/>
              <a:gd name="connsiteX857" fmla="*/ 1443683 w 1568610"/>
              <a:gd name="connsiteY857" fmla="*/ 962382 h 1158431"/>
              <a:gd name="connsiteX858" fmla="*/ 1442149 w 1568610"/>
              <a:gd name="connsiteY858" fmla="*/ 962382 h 1158431"/>
              <a:gd name="connsiteX859" fmla="*/ 1439519 w 1568610"/>
              <a:gd name="connsiteY859" fmla="*/ 957013 h 1158431"/>
              <a:gd name="connsiteX860" fmla="*/ 1434149 w 1568610"/>
              <a:gd name="connsiteY860" fmla="*/ 955149 h 1158431"/>
              <a:gd name="connsiteX861" fmla="*/ 1431080 w 1568610"/>
              <a:gd name="connsiteY861" fmla="*/ 956903 h 1158431"/>
              <a:gd name="connsiteX862" fmla="*/ 1431629 w 1568610"/>
              <a:gd name="connsiteY862" fmla="*/ 960191 h 1158431"/>
              <a:gd name="connsiteX863" fmla="*/ 1427245 w 1568610"/>
              <a:gd name="connsiteY863" fmla="*/ 961725 h 1158431"/>
              <a:gd name="connsiteX864" fmla="*/ 1422094 w 1568610"/>
              <a:gd name="connsiteY864" fmla="*/ 967642 h 1158431"/>
              <a:gd name="connsiteX865" fmla="*/ 1417272 w 1568610"/>
              <a:gd name="connsiteY865" fmla="*/ 975971 h 1158431"/>
              <a:gd name="connsiteX866" fmla="*/ 1418478 w 1568610"/>
              <a:gd name="connsiteY866" fmla="*/ 978272 h 1158431"/>
              <a:gd name="connsiteX867" fmla="*/ 1417602 w 1568610"/>
              <a:gd name="connsiteY867" fmla="*/ 981560 h 1158431"/>
              <a:gd name="connsiteX868" fmla="*/ 1415519 w 1568610"/>
              <a:gd name="connsiteY868" fmla="*/ 983423 h 1158431"/>
              <a:gd name="connsiteX869" fmla="*/ 1410259 w 1568610"/>
              <a:gd name="connsiteY869" fmla="*/ 992628 h 1158431"/>
              <a:gd name="connsiteX870" fmla="*/ 1407630 w 1568610"/>
              <a:gd name="connsiteY870" fmla="*/ 1002162 h 1158431"/>
              <a:gd name="connsiteX871" fmla="*/ 1405876 w 1568610"/>
              <a:gd name="connsiteY871" fmla="*/ 1003587 h 1158431"/>
              <a:gd name="connsiteX872" fmla="*/ 1407410 w 1568610"/>
              <a:gd name="connsiteY872" fmla="*/ 1005888 h 1158431"/>
              <a:gd name="connsiteX873" fmla="*/ 1407630 w 1568610"/>
              <a:gd name="connsiteY873" fmla="*/ 1015312 h 1158431"/>
              <a:gd name="connsiteX874" fmla="*/ 1408287 w 1568610"/>
              <a:gd name="connsiteY874" fmla="*/ 1025065 h 1158431"/>
              <a:gd name="connsiteX875" fmla="*/ 1410698 w 1568610"/>
              <a:gd name="connsiteY875" fmla="*/ 1026599 h 1158431"/>
              <a:gd name="connsiteX876" fmla="*/ 1411355 w 1568610"/>
              <a:gd name="connsiteY876" fmla="*/ 1029339 h 1158431"/>
              <a:gd name="connsiteX877" fmla="*/ 1410259 w 1568610"/>
              <a:gd name="connsiteY877" fmla="*/ 1029668 h 1158431"/>
              <a:gd name="connsiteX878" fmla="*/ 1410040 w 1568610"/>
              <a:gd name="connsiteY878" fmla="*/ 1032627 h 1158431"/>
              <a:gd name="connsiteX879" fmla="*/ 1412670 w 1568610"/>
              <a:gd name="connsiteY879" fmla="*/ 1036681 h 1158431"/>
              <a:gd name="connsiteX880" fmla="*/ 1415300 w 1568610"/>
              <a:gd name="connsiteY880" fmla="*/ 1037339 h 1158431"/>
              <a:gd name="connsiteX881" fmla="*/ 1415957 w 1568610"/>
              <a:gd name="connsiteY881" fmla="*/ 1040517 h 1158431"/>
              <a:gd name="connsiteX882" fmla="*/ 1422752 w 1568610"/>
              <a:gd name="connsiteY882" fmla="*/ 1042818 h 1158431"/>
              <a:gd name="connsiteX883" fmla="*/ 1426259 w 1568610"/>
              <a:gd name="connsiteY883" fmla="*/ 1047969 h 1158431"/>
              <a:gd name="connsiteX884" fmla="*/ 1425930 w 1568610"/>
              <a:gd name="connsiteY884" fmla="*/ 1053558 h 1158431"/>
              <a:gd name="connsiteX885" fmla="*/ 1426259 w 1568610"/>
              <a:gd name="connsiteY885" fmla="*/ 1057612 h 1158431"/>
              <a:gd name="connsiteX886" fmla="*/ 1426259 w 1568610"/>
              <a:gd name="connsiteY886" fmla="*/ 1057612 h 1158431"/>
              <a:gd name="connsiteX887" fmla="*/ 1183526 w 1568610"/>
              <a:gd name="connsiteY887" fmla="*/ 1083475 h 1158431"/>
              <a:gd name="connsiteX888" fmla="*/ 1185609 w 1568610"/>
              <a:gd name="connsiteY888" fmla="*/ 1085776 h 1158431"/>
              <a:gd name="connsiteX889" fmla="*/ 1188896 w 1568610"/>
              <a:gd name="connsiteY889" fmla="*/ 1085557 h 1158431"/>
              <a:gd name="connsiteX890" fmla="*/ 1193608 w 1568610"/>
              <a:gd name="connsiteY890" fmla="*/ 1086433 h 1158431"/>
              <a:gd name="connsiteX891" fmla="*/ 1193608 w 1568610"/>
              <a:gd name="connsiteY891" fmla="*/ 1084461 h 1158431"/>
              <a:gd name="connsiteX892" fmla="*/ 1189224 w 1568610"/>
              <a:gd name="connsiteY892" fmla="*/ 1082598 h 1158431"/>
              <a:gd name="connsiteX893" fmla="*/ 1183526 w 1568610"/>
              <a:gd name="connsiteY893" fmla="*/ 1083475 h 1158431"/>
              <a:gd name="connsiteX894" fmla="*/ 1183526 w 1568610"/>
              <a:gd name="connsiteY894" fmla="*/ 1083475 h 1158431"/>
              <a:gd name="connsiteX895" fmla="*/ 1184294 w 1568610"/>
              <a:gd name="connsiteY895" fmla="*/ 1107803 h 1158431"/>
              <a:gd name="connsiteX896" fmla="*/ 1179472 w 1568610"/>
              <a:gd name="connsiteY896" fmla="*/ 1108789 h 1158431"/>
              <a:gd name="connsiteX897" fmla="*/ 1176951 w 1568610"/>
              <a:gd name="connsiteY897" fmla="*/ 1108131 h 1158431"/>
              <a:gd name="connsiteX898" fmla="*/ 1173554 w 1568610"/>
              <a:gd name="connsiteY898" fmla="*/ 1110433 h 1158431"/>
              <a:gd name="connsiteX899" fmla="*/ 1169171 w 1568610"/>
              <a:gd name="connsiteY899" fmla="*/ 1110433 h 1158431"/>
              <a:gd name="connsiteX900" fmla="*/ 1164459 w 1568610"/>
              <a:gd name="connsiteY900" fmla="*/ 1112843 h 1158431"/>
              <a:gd name="connsiteX901" fmla="*/ 1160075 w 1568610"/>
              <a:gd name="connsiteY901" fmla="*/ 1113501 h 1158431"/>
              <a:gd name="connsiteX902" fmla="*/ 1159088 w 1568610"/>
              <a:gd name="connsiteY902" fmla="*/ 1117994 h 1158431"/>
              <a:gd name="connsiteX903" fmla="*/ 1151856 w 1568610"/>
              <a:gd name="connsiteY903" fmla="*/ 1122378 h 1158431"/>
              <a:gd name="connsiteX904" fmla="*/ 1145610 w 1568610"/>
              <a:gd name="connsiteY904" fmla="*/ 1128953 h 1158431"/>
              <a:gd name="connsiteX905" fmla="*/ 1147911 w 1568610"/>
              <a:gd name="connsiteY905" fmla="*/ 1132788 h 1158431"/>
              <a:gd name="connsiteX906" fmla="*/ 1148130 w 1568610"/>
              <a:gd name="connsiteY906" fmla="*/ 1141774 h 1158431"/>
              <a:gd name="connsiteX907" fmla="*/ 1150869 w 1568610"/>
              <a:gd name="connsiteY907" fmla="*/ 1146486 h 1158431"/>
              <a:gd name="connsiteX908" fmla="*/ 1150541 w 1568610"/>
              <a:gd name="connsiteY908" fmla="*/ 1149226 h 1158431"/>
              <a:gd name="connsiteX909" fmla="*/ 1154925 w 1568610"/>
              <a:gd name="connsiteY909" fmla="*/ 1153062 h 1158431"/>
              <a:gd name="connsiteX910" fmla="*/ 1159965 w 1568610"/>
              <a:gd name="connsiteY910" fmla="*/ 1153062 h 1158431"/>
              <a:gd name="connsiteX911" fmla="*/ 1163253 w 1568610"/>
              <a:gd name="connsiteY911" fmla="*/ 1155692 h 1158431"/>
              <a:gd name="connsiteX912" fmla="*/ 1166760 w 1568610"/>
              <a:gd name="connsiteY912" fmla="*/ 1155692 h 1158431"/>
              <a:gd name="connsiteX913" fmla="*/ 1171143 w 1568610"/>
              <a:gd name="connsiteY913" fmla="*/ 1158431 h 1158431"/>
              <a:gd name="connsiteX914" fmla="*/ 1174102 w 1568610"/>
              <a:gd name="connsiteY914" fmla="*/ 1156897 h 1158431"/>
              <a:gd name="connsiteX915" fmla="*/ 1175308 w 1568610"/>
              <a:gd name="connsiteY915" fmla="*/ 1152514 h 1158431"/>
              <a:gd name="connsiteX916" fmla="*/ 1179143 w 1568610"/>
              <a:gd name="connsiteY916" fmla="*/ 1151856 h 1158431"/>
              <a:gd name="connsiteX917" fmla="*/ 1183088 w 1568610"/>
              <a:gd name="connsiteY917" fmla="*/ 1152842 h 1158431"/>
              <a:gd name="connsiteX918" fmla="*/ 1186047 w 1568610"/>
              <a:gd name="connsiteY918" fmla="*/ 1149007 h 1158431"/>
              <a:gd name="connsiteX919" fmla="*/ 1186376 w 1568610"/>
              <a:gd name="connsiteY919" fmla="*/ 1146267 h 1158431"/>
              <a:gd name="connsiteX920" fmla="*/ 1190869 w 1568610"/>
              <a:gd name="connsiteY920" fmla="*/ 1145390 h 1158431"/>
              <a:gd name="connsiteX921" fmla="*/ 1194375 w 1568610"/>
              <a:gd name="connsiteY921" fmla="*/ 1141774 h 1158431"/>
              <a:gd name="connsiteX922" fmla="*/ 1193498 w 1568610"/>
              <a:gd name="connsiteY922" fmla="*/ 1137610 h 1158431"/>
              <a:gd name="connsiteX923" fmla="*/ 1195910 w 1568610"/>
              <a:gd name="connsiteY923" fmla="*/ 1130158 h 1158431"/>
              <a:gd name="connsiteX924" fmla="*/ 1198320 w 1568610"/>
              <a:gd name="connsiteY924" fmla="*/ 1128295 h 1158431"/>
              <a:gd name="connsiteX925" fmla="*/ 1199307 w 1568610"/>
              <a:gd name="connsiteY925" fmla="*/ 1124788 h 1158431"/>
              <a:gd name="connsiteX926" fmla="*/ 1202923 w 1568610"/>
              <a:gd name="connsiteY926" fmla="*/ 1118871 h 1158431"/>
              <a:gd name="connsiteX927" fmla="*/ 1200841 w 1568610"/>
              <a:gd name="connsiteY927" fmla="*/ 1112624 h 1158431"/>
              <a:gd name="connsiteX928" fmla="*/ 1195800 w 1568610"/>
              <a:gd name="connsiteY928" fmla="*/ 1109337 h 1158431"/>
              <a:gd name="connsiteX929" fmla="*/ 1190540 w 1568610"/>
              <a:gd name="connsiteY929" fmla="*/ 1107474 h 1158431"/>
              <a:gd name="connsiteX930" fmla="*/ 1187033 w 1568610"/>
              <a:gd name="connsiteY930" fmla="*/ 1109885 h 1158431"/>
              <a:gd name="connsiteX931" fmla="*/ 1184403 w 1568610"/>
              <a:gd name="connsiteY931" fmla="*/ 1107803 h 115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Lst>
            <a:rect l="l" t="t" r="r" b="b"/>
            <a:pathLst>
              <a:path w="1568610" h="1158431">
                <a:moveTo>
                  <a:pt x="475383" y="244924"/>
                </a:moveTo>
                <a:lnTo>
                  <a:pt x="482177" y="244924"/>
                </a:lnTo>
                <a:cubicBezTo>
                  <a:pt x="482177" y="244924"/>
                  <a:pt x="486999" y="246787"/>
                  <a:pt x="486999" y="246787"/>
                </a:cubicBezTo>
                <a:lnTo>
                  <a:pt x="491164" y="246787"/>
                </a:lnTo>
                <a:cubicBezTo>
                  <a:pt x="491164" y="246787"/>
                  <a:pt x="703212" y="253143"/>
                  <a:pt x="703212" y="253143"/>
                </a:cubicBezTo>
                <a:lnTo>
                  <a:pt x="1080516" y="212158"/>
                </a:lnTo>
                <a:lnTo>
                  <a:pt x="1127090" y="163502"/>
                </a:lnTo>
                <a:lnTo>
                  <a:pt x="1136733" y="160324"/>
                </a:lnTo>
                <a:lnTo>
                  <a:pt x="1140130" y="160872"/>
                </a:lnTo>
                <a:lnTo>
                  <a:pt x="1140897" y="162516"/>
                </a:lnTo>
                <a:lnTo>
                  <a:pt x="1145281" y="161749"/>
                </a:lnTo>
                <a:lnTo>
                  <a:pt x="1152294" y="162735"/>
                </a:lnTo>
                <a:lnTo>
                  <a:pt x="1155801" y="165694"/>
                </a:lnTo>
                <a:lnTo>
                  <a:pt x="1158541" y="165255"/>
                </a:lnTo>
                <a:lnTo>
                  <a:pt x="1170047" y="154406"/>
                </a:lnTo>
                <a:lnTo>
                  <a:pt x="1175526" y="150571"/>
                </a:lnTo>
                <a:lnTo>
                  <a:pt x="1184184" y="149037"/>
                </a:lnTo>
                <a:lnTo>
                  <a:pt x="1187909" y="145420"/>
                </a:lnTo>
                <a:lnTo>
                  <a:pt x="1189334" y="140818"/>
                </a:lnTo>
                <a:lnTo>
                  <a:pt x="1188348" y="135886"/>
                </a:lnTo>
                <a:lnTo>
                  <a:pt x="1186485" y="134790"/>
                </a:lnTo>
                <a:lnTo>
                  <a:pt x="1184622" y="136215"/>
                </a:lnTo>
                <a:lnTo>
                  <a:pt x="1182869" y="134790"/>
                </a:lnTo>
                <a:lnTo>
                  <a:pt x="1180458" y="134352"/>
                </a:lnTo>
                <a:lnTo>
                  <a:pt x="1180020" y="127667"/>
                </a:lnTo>
                <a:lnTo>
                  <a:pt x="1181335" y="125695"/>
                </a:lnTo>
                <a:lnTo>
                  <a:pt x="1181335" y="118681"/>
                </a:lnTo>
                <a:cubicBezTo>
                  <a:pt x="1181335" y="118681"/>
                  <a:pt x="1179472" y="114407"/>
                  <a:pt x="1179472" y="114407"/>
                </a:cubicBezTo>
                <a:lnTo>
                  <a:pt x="1180348" y="111668"/>
                </a:lnTo>
                <a:lnTo>
                  <a:pt x="1183197" y="110134"/>
                </a:lnTo>
                <a:lnTo>
                  <a:pt x="1183745" y="105641"/>
                </a:lnTo>
                <a:lnTo>
                  <a:pt x="1180897" y="102682"/>
                </a:lnTo>
                <a:lnTo>
                  <a:pt x="1180129" y="97422"/>
                </a:lnTo>
                <a:lnTo>
                  <a:pt x="1181006" y="94792"/>
                </a:lnTo>
                <a:lnTo>
                  <a:pt x="1178595" y="90847"/>
                </a:lnTo>
                <a:lnTo>
                  <a:pt x="1178923" y="86901"/>
                </a:lnTo>
                <a:lnTo>
                  <a:pt x="1181663" y="82080"/>
                </a:lnTo>
                <a:lnTo>
                  <a:pt x="1184622" y="79669"/>
                </a:lnTo>
                <a:lnTo>
                  <a:pt x="1185609" y="74080"/>
                </a:lnTo>
                <a:lnTo>
                  <a:pt x="1188786" y="69368"/>
                </a:lnTo>
                <a:lnTo>
                  <a:pt x="1191745" y="67066"/>
                </a:lnTo>
                <a:lnTo>
                  <a:pt x="1192074" y="61368"/>
                </a:lnTo>
                <a:lnTo>
                  <a:pt x="1190978" y="58409"/>
                </a:lnTo>
                <a:lnTo>
                  <a:pt x="1190978" y="54793"/>
                </a:lnTo>
                <a:lnTo>
                  <a:pt x="1187471" y="52163"/>
                </a:lnTo>
                <a:lnTo>
                  <a:pt x="1185609" y="47670"/>
                </a:lnTo>
                <a:lnTo>
                  <a:pt x="1182102" y="41971"/>
                </a:lnTo>
                <a:lnTo>
                  <a:pt x="1179143" y="41314"/>
                </a:lnTo>
                <a:lnTo>
                  <a:pt x="1175855" y="42738"/>
                </a:lnTo>
                <a:lnTo>
                  <a:pt x="1170486" y="46026"/>
                </a:lnTo>
                <a:lnTo>
                  <a:pt x="1168074" y="45697"/>
                </a:lnTo>
                <a:lnTo>
                  <a:pt x="1166541" y="43834"/>
                </a:lnTo>
                <a:lnTo>
                  <a:pt x="1166541" y="37917"/>
                </a:lnTo>
                <a:lnTo>
                  <a:pt x="1168074" y="35834"/>
                </a:lnTo>
                <a:lnTo>
                  <a:pt x="1168074" y="33424"/>
                </a:lnTo>
                <a:lnTo>
                  <a:pt x="1169938" y="31013"/>
                </a:lnTo>
                <a:lnTo>
                  <a:pt x="1171253" y="26520"/>
                </a:lnTo>
                <a:lnTo>
                  <a:pt x="1174760" y="22355"/>
                </a:lnTo>
                <a:lnTo>
                  <a:pt x="1174760" y="19397"/>
                </a:lnTo>
                <a:lnTo>
                  <a:pt x="1177390" y="17095"/>
                </a:lnTo>
                <a:lnTo>
                  <a:pt x="1183636" y="16438"/>
                </a:lnTo>
                <a:lnTo>
                  <a:pt x="1186595" y="15451"/>
                </a:lnTo>
                <a:lnTo>
                  <a:pt x="1189773" y="15232"/>
                </a:lnTo>
                <a:lnTo>
                  <a:pt x="1190649" y="14356"/>
                </a:lnTo>
                <a:lnTo>
                  <a:pt x="1194156" y="14684"/>
                </a:lnTo>
                <a:lnTo>
                  <a:pt x="1197772" y="13150"/>
                </a:lnTo>
                <a:lnTo>
                  <a:pt x="1199635" y="9534"/>
                </a:lnTo>
                <a:lnTo>
                  <a:pt x="1203800" y="9534"/>
                </a:lnTo>
                <a:lnTo>
                  <a:pt x="1206539" y="6466"/>
                </a:lnTo>
                <a:lnTo>
                  <a:pt x="1211690" y="7342"/>
                </a:lnTo>
                <a:lnTo>
                  <a:pt x="1214648" y="6794"/>
                </a:lnTo>
                <a:lnTo>
                  <a:pt x="1219690" y="7013"/>
                </a:lnTo>
                <a:lnTo>
                  <a:pt x="1221772" y="5151"/>
                </a:lnTo>
                <a:lnTo>
                  <a:pt x="1223635" y="5151"/>
                </a:lnTo>
                <a:lnTo>
                  <a:pt x="1225059" y="1534"/>
                </a:lnTo>
                <a:lnTo>
                  <a:pt x="1231963" y="657"/>
                </a:lnTo>
                <a:lnTo>
                  <a:pt x="1233168" y="0"/>
                </a:lnTo>
                <a:lnTo>
                  <a:pt x="1235908" y="657"/>
                </a:lnTo>
                <a:lnTo>
                  <a:pt x="1239744" y="986"/>
                </a:lnTo>
                <a:lnTo>
                  <a:pt x="1243031" y="3397"/>
                </a:lnTo>
                <a:lnTo>
                  <a:pt x="1250703" y="4055"/>
                </a:lnTo>
                <a:lnTo>
                  <a:pt x="1253771" y="6685"/>
                </a:lnTo>
                <a:lnTo>
                  <a:pt x="1254648" y="8767"/>
                </a:lnTo>
                <a:lnTo>
                  <a:pt x="1260237" y="8767"/>
                </a:lnTo>
                <a:lnTo>
                  <a:pt x="1263414" y="7671"/>
                </a:lnTo>
                <a:lnTo>
                  <a:pt x="1264949" y="9205"/>
                </a:lnTo>
                <a:lnTo>
                  <a:pt x="1269332" y="11287"/>
                </a:lnTo>
                <a:lnTo>
                  <a:pt x="1271195" y="10411"/>
                </a:lnTo>
                <a:lnTo>
                  <a:pt x="1270866" y="7452"/>
                </a:lnTo>
                <a:lnTo>
                  <a:pt x="1273168" y="6027"/>
                </a:lnTo>
                <a:lnTo>
                  <a:pt x="1275250" y="6904"/>
                </a:lnTo>
                <a:lnTo>
                  <a:pt x="1278757" y="6904"/>
                </a:lnTo>
                <a:lnTo>
                  <a:pt x="1280510" y="6027"/>
                </a:lnTo>
                <a:lnTo>
                  <a:pt x="1283030" y="8767"/>
                </a:lnTo>
                <a:lnTo>
                  <a:pt x="1285441" y="8438"/>
                </a:lnTo>
                <a:lnTo>
                  <a:pt x="1288619" y="9643"/>
                </a:lnTo>
                <a:lnTo>
                  <a:pt x="1290153" y="11835"/>
                </a:lnTo>
                <a:lnTo>
                  <a:pt x="1289496" y="14356"/>
                </a:lnTo>
                <a:lnTo>
                  <a:pt x="1290263" y="16767"/>
                </a:lnTo>
                <a:lnTo>
                  <a:pt x="1293003" y="16767"/>
                </a:lnTo>
                <a:cubicBezTo>
                  <a:pt x="1293003" y="16767"/>
                  <a:pt x="1294098" y="18739"/>
                  <a:pt x="1294098" y="18739"/>
                </a:cubicBezTo>
                <a:lnTo>
                  <a:pt x="1296509" y="16767"/>
                </a:lnTo>
                <a:lnTo>
                  <a:pt x="1299797" y="17424"/>
                </a:lnTo>
                <a:lnTo>
                  <a:pt x="1300564" y="19725"/>
                </a:lnTo>
                <a:lnTo>
                  <a:pt x="1299249" y="22027"/>
                </a:lnTo>
                <a:lnTo>
                  <a:pt x="1300345" y="24109"/>
                </a:lnTo>
                <a:lnTo>
                  <a:pt x="1304290" y="25205"/>
                </a:lnTo>
                <a:lnTo>
                  <a:pt x="1306591" y="24876"/>
                </a:lnTo>
                <a:lnTo>
                  <a:pt x="1308235" y="26410"/>
                </a:lnTo>
                <a:lnTo>
                  <a:pt x="1308235" y="28711"/>
                </a:lnTo>
                <a:cubicBezTo>
                  <a:pt x="1308235" y="28711"/>
                  <a:pt x="1310646" y="30026"/>
                  <a:pt x="1310646" y="30026"/>
                </a:cubicBezTo>
                <a:lnTo>
                  <a:pt x="1312290" y="32766"/>
                </a:lnTo>
                <a:lnTo>
                  <a:pt x="1312508" y="36054"/>
                </a:lnTo>
                <a:lnTo>
                  <a:pt x="1313714" y="38903"/>
                </a:lnTo>
                <a:lnTo>
                  <a:pt x="1313714" y="41204"/>
                </a:lnTo>
                <a:lnTo>
                  <a:pt x="1314700" y="42738"/>
                </a:lnTo>
                <a:lnTo>
                  <a:pt x="1320837" y="43067"/>
                </a:lnTo>
                <a:lnTo>
                  <a:pt x="1321495" y="45807"/>
                </a:lnTo>
                <a:lnTo>
                  <a:pt x="1320070" y="48985"/>
                </a:lnTo>
                <a:lnTo>
                  <a:pt x="1320618" y="51615"/>
                </a:lnTo>
                <a:lnTo>
                  <a:pt x="1326098" y="54902"/>
                </a:lnTo>
                <a:lnTo>
                  <a:pt x="1328070" y="58957"/>
                </a:lnTo>
                <a:lnTo>
                  <a:pt x="1331028" y="62683"/>
                </a:lnTo>
                <a:lnTo>
                  <a:pt x="1331905" y="66190"/>
                </a:lnTo>
                <a:lnTo>
                  <a:pt x="1334317" y="67395"/>
                </a:lnTo>
                <a:lnTo>
                  <a:pt x="1335850" y="71450"/>
                </a:lnTo>
                <a:lnTo>
                  <a:pt x="1338919" y="73751"/>
                </a:lnTo>
                <a:lnTo>
                  <a:pt x="1338700" y="75833"/>
                </a:lnTo>
                <a:lnTo>
                  <a:pt x="1338042" y="78573"/>
                </a:lnTo>
                <a:lnTo>
                  <a:pt x="1339467" y="79340"/>
                </a:lnTo>
                <a:lnTo>
                  <a:pt x="1341768" y="78244"/>
                </a:lnTo>
                <a:lnTo>
                  <a:pt x="1344069" y="81970"/>
                </a:lnTo>
                <a:lnTo>
                  <a:pt x="1344618" y="84929"/>
                </a:lnTo>
                <a:lnTo>
                  <a:pt x="1349220" y="91066"/>
                </a:lnTo>
                <a:lnTo>
                  <a:pt x="1357877" y="96655"/>
                </a:lnTo>
                <a:lnTo>
                  <a:pt x="1359412" y="101148"/>
                </a:lnTo>
                <a:lnTo>
                  <a:pt x="1360288" y="105969"/>
                </a:lnTo>
                <a:lnTo>
                  <a:pt x="1362041" y="107504"/>
                </a:lnTo>
                <a:lnTo>
                  <a:pt x="1362371" y="112325"/>
                </a:lnTo>
                <a:lnTo>
                  <a:pt x="1365110" y="113860"/>
                </a:lnTo>
                <a:lnTo>
                  <a:pt x="1367740" y="114407"/>
                </a:lnTo>
                <a:lnTo>
                  <a:pt x="1368726" y="118572"/>
                </a:lnTo>
                <a:lnTo>
                  <a:pt x="1368178" y="121859"/>
                </a:lnTo>
                <a:lnTo>
                  <a:pt x="1370808" y="126571"/>
                </a:lnTo>
                <a:lnTo>
                  <a:pt x="1376178" y="132160"/>
                </a:lnTo>
                <a:lnTo>
                  <a:pt x="1380123" y="133585"/>
                </a:lnTo>
                <a:lnTo>
                  <a:pt x="1381876" y="136653"/>
                </a:lnTo>
                <a:lnTo>
                  <a:pt x="1385055" y="137201"/>
                </a:lnTo>
                <a:lnTo>
                  <a:pt x="1387465" y="136325"/>
                </a:lnTo>
                <a:lnTo>
                  <a:pt x="1389876" y="137749"/>
                </a:lnTo>
                <a:lnTo>
                  <a:pt x="1391739" y="136653"/>
                </a:lnTo>
                <a:lnTo>
                  <a:pt x="1396780" y="137311"/>
                </a:lnTo>
                <a:lnTo>
                  <a:pt x="1399411" y="135229"/>
                </a:lnTo>
                <a:lnTo>
                  <a:pt x="1402698" y="135229"/>
                </a:lnTo>
                <a:lnTo>
                  <a:pt x="1402698" y="136434"/>
                </a:lnTo>
                <a:lnTo>
                  <a:pt x="1400835" y="138516"/>
                </a:lnTo>
                <a:lnTo>
                  <a:pt x="1402369" y="139941"/>
                </a:lnTo>
                <a:lnTo>
                  <a:pt x="1407739" y="140489"/>
                </a:lnTo>
                <a:lnTo>
                  <a:pt x="1410150" y="141694"/>
                </a:lnTo>
                <a:lnTo>
                  <a:pt x="1411684" y="143557"/>
                </a:lnTo>
                <a:lnTo>
                  <a:pt x="1414643" y="145420"/>
                </a:lnTo>
                <a:lnTo>
                  <a:pt x="1415300" y="143557"/>
                </a:lnTo>
                <a:lnTo>
                  <a:pt x="1417711" y="142571"/>
                </a:lnTo>
                <a:lnTo>
                  <a:pt x="1420231" y="143229"/>
                </a:lnTo>
                <a:lnTo>
                  <a:pt x="1421218" y="140379"/>
                </a:lnTo>
                <a:lnTo>
                  <a:pt x="1423629" y="140051"/>
                </a:lnTo>
                <a:lnTo>
                  <a:pt x="1425491" y="141804"/>
                </a:lnTo>
                <a:lnTo>
                  <a:pt x="1426478" y="144544"/>
                </a:lnTo>
                <a:lnTo>
                  <a:pt x="1428998" y="147393"/>
                </a:lnTo>
                <a:lnTo>
                  <a:pt x="1431629" y="147722"/>
                </a:lnTo>
                <a:lnTo>
                  <a:pt x="1432286" y="150023"/>
                </a:lnTo>
                <a:lnTo>
                  <a:pt x="1434807" y="152105"/>
                </a:lnTo>
                <a:lnTo>
                  <a:pt x="1436122" y="152105"/>
                </a:lnTo>
                <a:cubicBezTo>
                  <a:pt x="1436122" y="152105"/>
                  <a:pt x="1438313" y="154297"/>
                  <a:pt x="1438313" y="154297"/>
                </a:cubicBezTo>
                <a:lnTo>
                  <a:pt x="1438971" y="156598"/>
                </a:lnTo>
                <a:lnTo>
                  <a:pt x="1444231" y="158899"/>
                </a:lnTo>
                <a:lnTo>
                  <a:pt x="1445436" y="159995"/>
                </a:lnTo>
                <a:lnTo>
                  <a:pt x="1447738" y="160214"/>
                </a:lnTo>
                <a:lnTo>
                  <a:pt x="1450148" y="162077"/>
                </a:lnTo>
                <a:lnTo>
                  <a:pt x="1453436" y="162735"/>
                </a:lnTo>
                <a:lnTo>
                  <a:pt x="1455957" y="161968"/>
                </a:lnTo>
                <a:lnTo>
                  <a:pt x="1458806" y="161749"/>
                </a:lnTo>
                <a:lnTo>
                  <a:pt x="1461326" y="159886"/>
                </a:lnTo>
                <a:lnTo>
                  <a:pt x="1463189" y="159447"/>
                </a:lnTo>
                <a:lnTo>
                  <a:pt x="1465052" y="160324"/>
                </a:lnTo>
                <a:lnTo>
                  <a:pt x="1464505" y="163502"/>
                </a:lnTo>
                <a:lnTo>
                  <a:pt x="1462422" y="166461"/>
                </a:lnTo>
                <a:lnTo>
                  <a:pt x="1462641" y="169748"/>
                </a:lnTo>
                <a:lnTo>
                  <a:pt x="1463080" y="172488"/>
                </a:lnTo>
                <a:lnTo>
                  <a:pt x="1467135" y="172269"/>
                </a:lnTo>
                <a:lnTo>
                  <a:pt x="1468120" y="176543"/>
                </a:lnTo>
                <a:lnTo>
                  <a:pt x="1469545" y="180488"/>
                </a:lnTo>
                <a:lnTo>
                  <a:pt x="1468778" y="184981"/>
                </a:lnTo>
                <a:lnTo>
                  <a:pt x="1467682" y="186405"/>
                </a:lnTo>
                <a:lnTo>
                  <a:pt x="1467682" y="189912"/>
                </a:lnTo>
                <a:lnTo>
                  <a:pt x="1472285" y="195611"/>
                </a:lnTo>
                <a:lnTo>
                  <a:pt x="1474367" y="196926"/>
                </a:lnTo>
                <a:lnTo>
                  <a:pt x="1478203" y="201747"/>
                </a:lnTo>
                <a:lnTo>
                  <a:pt x="1479408" y="204158"/>
                </a:lnTo>
                <a:lnTo>
                  <a:pt x="1483134" y="203062"/>
                </a:lnTo>
                <a:lnTo>
                  <a:pt x="1486312" y="200761"/>
                </a:lnTo>
                <a:lnTo>
                  <a:pt x="1489709" y="200761"/>
                </a:lnTo>
                <a:cubicBezTo>
                  <a:pt x="1489709" y="200761"/>
                  <a:pt x="1491901" y="203939"/>
                  <a:pt x="1491901" y="203939"/>
                </a:cubicBezTo>
                <a:lnTo>
                  <a:pt x="1493106" y="207117"/>
                </a:lnTo>
                <a:lnTo>
                  <a:pt x="1496065" y="206021"/>
                </a:lnTo>
                <a:lnTo>
                  <a:pt x="1498038" y="204049"/>
                </a:lnTo>
                <a:lnTo>
                  <a:pt x="1501435" y="204925"/>
                </a:lnTo>
                <a:lnTo>
                  <a:pt x="1503736" y="204049"/>
                </a:lnTo>
                <a:lnTo>
                  <a:pt x="1510530" y="202843"/>
                </a:lnTo>
                <a:lnTo>
                  <a:pt x="1513599" y="200104"/>
                </a:lnTo>
                <a:lnTo>
                  <a:pt x="1516119" y="199008"/>
                </a:lnTo>
                <a:lnTo>
                  <a:pt x="1515791" y="196378"/>
                </a:lnTo>
                <a:lnTo>
                  <a:pt x="1516886" y="191885"/>
                </a:lnTo>
                <a:lnTo>
                  <a:pt x="1520064" y="190241"/>
                </a:lnTo>
                <a:lnTo>
                  <a:pt x="1520064" y="186405"/>
                </a:lnTo>
                <a:lnTo>
                  <a:pt x="1521489" y="182899"/>
                </a:lnTo>
                <a:lnTo>
                  <a:pt x="1524557" y="182460"/>
                </a:lnTo>
                <a:lnTo>
                  <a:pt x="1529379" y="182460"/>
                </a:lnTo>
                <a:lnTo>
                  <a:pt x="1530694" y="177638"/>
                </a:lnTo>
                <a:lnTo>
                  <a:pt x="1533214" y="177090"/>
                </a:lnTo>
                <a:lnTo>
                  <a:pt x="1535626" y="176323"/>
                </a:lnTo>
                <a:lnTo>
                  <a:pt x="1536283" y="172707"/>
                </a:lnTo>
                <a:lnTo>
                  <a:pt x="1539023" y="170406"/>
                </a:lnTo>
                <a:lnTo>
                  <a:pt x="1542968" y="169858"/>
                </a:lnTo>
                <a:lnTo>
                  <a:pt x="1545378" y="167447"/>
                </a:lnTo>
                <a:lnTo>
                  <a:pt x="1549981" y="169200"/>
                </a:lnTo>
                <a:lnTo>
                  <a:pt x="1552611" y="171282"/>
                </a:lnTo>
                <a:lnTo>
                  <a:pt x="1556556" y="171502"/>
                </a:lnTo>
                <a:lnTo>
                  <a:pt x="1557981" y="174132"/>
                </a:lnTo>
                <a:lnTo>
                  <a:pt x="1560392" y="178515"/>
                </a:lnTo>
                <a:lnTo>
                  <a:pt x="1557981" y="180817"/>
                </a:lnTo>
                <a:lnTo>
                  <a:pt x="1558858" y="183227"/>
                </a:lnTo>
                <a:lnTo>
                  <a:pt x="1562803" y="187611"/>
                </a:lnTo>
                <a:lnTo>
                  <a:pt x="1563350" y="191117"/>
                </a:lnTo>
                <a:lnTo>
                  <a:pt x="1565652" y="193528"/>
                </a:lnTo>
                <a:lnTo>
                  <a:pt x="1568611" y="195282"/>
                </a:lnTo>
                <a:lnTo>
                  <a:pt x="1567515" y="200323"/>
                </a:lnTo>
                <a:lnTo>
                  <a:pt x="1567295" y="204487"/>
                </a:lnTo>
                <a:lnTo>
                  <a:pt x="1566310" y="206350"/>
                </a:lnTo>
                <a:lnTo>
                  <a:pt x="1562693" y="207008"/>
                </a:lnTo>
                <a:lnTo>
                  <a:pt x="1559406" y="211062"/>
                </a:lnTo>
                <a:lnTo>
                  <a:pt x="1559406" y="213254"/>
                </a:lnTo>
                <a:lnTo>
                  <a:pt x="1561488" y="216213"/>
                </a:lnTo>
                <a:lnTo>
                  <a:pt x="1562583" y="217418"/>
                </a:lnTo>
                <a:lnTo>
                  <a:pt x="1562255" y="221473"/>
                </a:lnTo>
                <a:lnTo>
                  <a:pt x="1560830" y="224980"/>
                </a:lnTo>
                <a:lnTo>
                  <a:pt x="1562255" y="227171"/>
                </a:lnTo>
                <a:lnTo>
                  <a:pt x="1564447" y="228596"/>
                </a:lnTo>
                <a:lnTo>
                  <a:pt x="1564227" y="231336"/>
                </a:lnTo>
                <a:lnTo>
                  <a:pt x="1565323" y="232979"/>
                </a:lnTo>
                <a:lnTo>
                  <a:pt x="1565542" y="234842"/>
                </a:lnTo>
                <a:lnTo>
                  <a:pt x="1564447" y="235938"/>
                </a:lnTo>
                <a:lnTo>
                  <a:pt x="1562912" y="236596"/>
                </a:lnTo>
                <a:lnTo>
                  <a:pt x="1563241" y="242294"/>
                </a:lnTo>
                <a:lnTo>
                  <a:pt x="1565104" y="247225"/>
                </a:lnTo>
                <a:lnTo>
                  <a:pt x="1566419" y="249746"/>
                </a:lnTo>
                <a:lnTo>
                  <a:pt x="1566419" y="251609"/>
                </a:lnTo>
                <a:lnTo>
                  <a:pt x="1564118" y="253362"/>
                </a:lnTo>
                <a:lnTo>
                  <a:pt x="1563132" y="256540"/>
                </a:lnTo>
                <a:lnTo>
                  <a:pt x="1564665" y="259061"/>
                </a:lnTo>
                <a:lnTo>
                  <a:pt x="1564665" y="261800"/>
                </a:lnTo>
                <a:lnTo>
                  <a:pt x="1565871" y="264102"/>
                </a:lnTo>
                <a:lnTo>
                  <a:pt x="1562583" y="265746"/>
                </a:lnTo>
                <a:lnTo>
                  <a:pt x="1561926" y="267170"/>
                </a:lnTo>
                <a:lnTo>
                  <a:pt x="1563350" y="269581"/>
                </a:lnTo>
                <a:lnTo>
                  <a:pt x="1564118" y="273307"/>
                </a:lnTo>
                <a:lnTo>
                  <a:pt x="1562583" y="275060"/>
                </a:lnTo>
                <a:lnTo>
                  <a:pt x="1560501" y="279882"/>
                </a:lnTo>
                <a:lnTo>
                  <a:pt x="1561159" y="282622"/>
                </a:lnTo>
                <a:lnTo>
                  <a:pt x="1562036" y="285142"/>
                </a:lnTo>
                <a:lnTo>
                  <a:pt x="1561159" y="287005"/>
                </a:lnTo>
                <a:lnTo>
                  <a:pt x="1561488" y="289526"/>
                </a:lnTo>
                <a:lnTo>
                  <a:pt x="1562912" y="292265"/>
                </a:lnTo>
                <a:lnTo>
                  <a:pt x="1563570" y="295882"/>
                </a:lnTo>
                <a:lnTo>
                  <a:pt x="1561707" y="298183"/>
                </a:lnTo>
                <a:lnTo>
                  <a:pt x="1558967" y="298183"/>
                </a:lnTo>
                <a:lnTo>
                  <a:pt x="1556666" y="297416"/>
                </a:lnTo>
                <a:lnTo>
                  <a:pt x="1541324" y="294676"/>
                </a:lnTo>
                <a:lnTo>
                  <a:pt x="1538365" y="293471"/>
                </a:lnTo>
                <a:lnTo>
                  <a:pt x="1534529" y="292484"/>
                </a:lnTo>
                <a:lnTo>
                  <a:pt x="1532667" y="292923"/>
                </a:lnTo>
                <a:lnTo>
                  <a:pt x="1528174" y="299717"/>
                </a:lnTo>
                <a:lnTo>
                  <a:pt x="1527187" y="303005"/>
                </a:lnTo>
                <a:lnTo>
                  <a:pt x="1524886" y="306073"/>
                </a:lnTo>
                <a:lnTo>
                  <a:pt x="1522146" y="306292"/>
                </a:lnTo>
                <a:lnTo>
                  <a:pt x="1519188" y="308155"/>
                </a:lnTo>
                <a:lnTo>
                  <a:pt x="1518201" y="310347"/>
                </a:lnTo>
                <a:lnTo>
                  <a:pt x="1519955" y="314401"/>
                </a:lnTo>
                <a:lnTo>
                  <a:pt x="1525653" y="323168"/>
                </a:lnTo>
                <a:lnTo>
                  <a:pt x="1526749" y="326785"/>
                </a:lnTo>
                <a:lnTo>
                  <a:pt x="1528283" y="329744"/>
                </a:lnTo>
                <a:lnTo>
                  <a:pt x="1531461" y="333798"/>
                </a:lnTo>
                <a:lnTo>
                  <a:pt x="1531242" y="338182"/>
                </a:lnTo>
                <a:lnTo>
                  <a:pt x="1531790" y="343990"/>
                </a:lnTo>
                <a:lnTo>
                  <a:pt x="1532338" y="348044"/>
                </a:lnTo>
                <a:lnTo>
                  <a:pt x="1532338" y="356263"/>
                </a:lnTo>
                <a:lnTo>
                  <a:pt x="1535077" y="358345"/>
                </a:lnTo>
                <a:lnTo>
                  <a:pt x="1535406" y="362619"/>
                </a:lnTo>
                <a:lnTo>
                  <a:pt x="1535626" y="367003"/>
                </a:lnTo>
                <a:lnTo>
                  <a:pt x="1534420" y="369304"/>
                </a:lnTo>
                <a:lnTo>
                  <a:pt x="1534201" y="372482"/>
                </a:lnTo>
                <a:lnTo>
                  <a:pt x="1534858" y="374893"/>
                </a:lnTo>
                <a:lnTo>
                  <a:pt x="1534858" y="379057"/>
                </a:lnTo>
                <a:cubicBezTo>
                  <a:pt x="1534858" y="379057"/>
                  <a:pt x="1533105" y="379495"/>
                  <a:pt x="1533105" y="379495"/>
                </a:cubicBezTo>
                <a:lnTo>
                  <a:pt x="1527407" y="378838"/>
                </a:lnTo>
                <a:lnTo>
                  <a:pt x="1524667" y="380482"/>
                </a:lnTo>
                <a:lnTo>
                  <a:pt x="1524448" y="382345"/>
                </a:lnTo>
                <a:lnTo>
                  <a:pt x="1525215" y="386509"/>
                </a:lnTo>
                <a:lnTo>
                  <a:pt x="1527078" y="387714"/>
                </a:lnTo>
                <a:lnTo>
                  <a:pt x="1527078" y="390454"/>
                </a:lnTo>
                <a:lnTo>
                  <a:pt x="1526092" y="392975"/>
                </a:lnTo>
                <a:lnTo>
                  <a:pt x="1505270" y="409522"/>
                </a:lnTo>
                <a:lnTo>
                  <a:pt x="1499024" y="446343"/>
                </a:lnTo>
                <a:lnTo>
                  <a:pt x="1428889" y="495656"/>
                </a:lnTo>
                <a:lnTo>
                  <a:pt x="1417054" y="501136"/>
                </a:lnTo>
                <a:lnTo>
                  <a:pt x="1416506" y="501136"/>
                </a:lnTo>
                <a:cubicBezTo>
                  <a:pt x="1416506" y="501136"/>
                  <a:pt x="1414752" y="496752"/>
                  <a:pt x="1414752" y="496752"/>
                </a:cubicBezTo>
                <a:lnTo>
                  <a:pt x="1407848" y="504752"/>
                </a:lnTo>
                <a:lnTo>
                  <a:pt x="1402588" y="505081"/>
                </a:lnTo>
                <a:lnTo>
                  <a:pt x="1399849" y="505958"/>
                </a:lnTo>
                <a:lnTo>
                  <a:pt x="1397328" y="503766"/>
                </a:lnTo>
                <a:lnTo>
                  <a:pt x="1390972" y="508368"/>
                </a:lnTo>
                <a:lnTo>
                  <a:pt x="1385493" y="508368"/>
                </a:lnTo>
                <a:lnTo>
                  <a:pt x="1384616" y="513300"/>
                </a:lnTo>
                <a:lnTo>
                  <a:pt x="1381548" y="512971"/>
                </a:lnTo>
                <a:lnTo>
                  <a:pt x="1371028" y="520971"/>
                </a:lnTo>
                <a:lnTo>
                  <a:pt x="1365000" y="525573"/>
                </a:lnTo>
                <a:lnTo>
                  <a:pt x="1366973" y="530286"/>
                </a:lnTo>
                <a:lnTo>
                  <a:pt x="1366206" y="532149"/>
                </a:lnTo>
                <a:lnTo>
                  <a:pt x="1359412" y="535107"/>
                </a:lnTo>
                <a:lnTo>
                  <a:pt x="1355576" y="541025"/>
                </a:lnTo>
                <a:lnTo>
                  <a:pt x="1352727" y="541025"/>
                </a:lnTo>
                <a:cubicBezTo>
                  <a:pt x="1352727" y="541025"/>
                  <a:pt x="1349878" y="544641"/>
                  <a:pt x="1349878" y="544641"/>
                </a:cubicBezTo>
                <a:lnTo>
                  <a:pt x="1346919" y="545080"/>
                </a:lnTo>
                <a:lnTo>
                  <a:pt x="1346261" y="541244"/>
                </a:lnTo>
                <a:lnTo>
                  <a:pt x="1342426" y="538724"/>
                </a:lnTo>
                <a:lnTo>
                  <a:pt x="1344398" y="535107"/>
                </a:lnTo>
                <a:lnTo>
                  <a:pt x="1348343" y="534888"/>
                </a:lnTo>
                <a:lnTo>
                  <a:pt x="1350863" y="531601"/>
                </a:lnTo>
                <a:lnTo>
                  <a:pt x="1356343" y="532258"/>
                </a:lnTo>
                <a:lnTo>
                  <a:pt x="1358316" y="530833"/>
                </a:lnTo>
                <a:lnTo>
                  <a:pt x="1358864" y="528094"/>
                </a:lnTo>
                <a:lnTo>
                  <a:pt x="1356124" y="527546"/>
                </a:lnTo>
                <a:lnTo>
                  <a:pt x="1355576" y="525135"/>
                </a:lnTo>
                <a:lnTo>
                  <a:pt x="1360069" y="522067"/>
                </a:lnTo>
                <a:lnTo>
                  <a:pt x="1362261" y="517683"/>
                </a:lnTo>
                <a:lnTo>
                  <a:pt x="1356672" y="522067"/>
                </a:lnTo>
                <a:lnTo>
                  <a:pt x="1351412" y="523930"/>
                </a:lnTo>
                <a:lnTo>
                  <a:pt x="1349220" y="521409"/>
                </a:lnTo>
                <a:lnTo>
                  <a:pt x="1349220" y="518450"/>
                </a:lnTo>
                <a:lnTo>
                  <a:pt x="1351193" y="517574"/>
                </a:lnTo>
                <a:lnTo>
                  <a:pt x="1351521" y="514286"/>
                </a:lnTo>
                <a:lnTo>
                  <a:pt x="1346261" y="509026"/>
                </a:lnTo>
                <a:lnTo>
                  <a:pt x="1347357" y="502889"/>
                </a:lnTo>
                <a:lnTo>
                  <a:pt x="1346809" y="501026"/>
                </a:lnTo>
                <a:lnTo>
                  <a:pt x="1351302" y="500807"/>
                </a:lnTo>
                <a:lnTo>
                  <a:pt x="1351850" y="494780"/>
                </a:lnTo>
                <a:lnTo>
                  <a:pt x="1356891" y="488204"/>
                </a:lnTo>
                <a:lnTo>
                  <a:pt x="1357987" y="484917"/>
                </a:lnTo>
                <a:lnTo>
                  <a:pt x="1360946" y="483273"/>
                </a:lnTo>
                <a:lnTo>
                  <a:pt x="1360398" y="479219"/>
                </a:lnTo>
                <a:lnTo>
                  <a:pt x="1349658" y="472863"/>
                </a:lnTo>
                <a:lnTo>
                  <a:pt x="1342206" y="463986"/>
                </a:lnTo>
                <a:lnTo>
                  <a:pt x="1340562" y="468698"/>
                </a:lnTo>
                <a:lnTo>
                  <a:pt x="1336399" y="468698"/>
                </a:lnTo>
                <a:lnTo>
                  <a:pt x="1334207" y="467274"/>
                </a:lnTo>
                <a:lnTo>
                  <a:pt x="1328728" y="467493"/>
                </a:lnTo>
                <a:lnTo>
                  <a:pt x="1325659" y="472753"/>
                </a:lnTo>
                <a:lnTo>
                  <a:pt x="1323686" y="473849"/>
                </a:lnTo>
                <a:lnTo>
                  <a:pt x="1322810" y="479328"/>
                </a:lnTo>
                <a:lnTo>
                  <a:pt x="1317879" y="484807"/>
                </a:lnTo>
                <a:lnTo>
                  <a:pt x="1317330" y="494232"/>
                </a:lnTo>
                <a:lnTo>
                  <a:pt x="1314810" y="494780"/>
                </a:lnTo>
                <a:lnTo>
                  <a:pt x="1310975" y="501355"/>
                </a:lnTo>
                <a:lnTo>
                  <a:pt x="1305934" y="501574"/>
                </a:lnTo>
                <a:lnTo>
                  <a:pt x="1297386" y="506286"/>
                </a:lnTo>
                <a:lnTo>
                  <a:pt x="1294865" y="518450"/>
                </a:lnTo>
                <a:lnTo>
                  <a:pt x="1293112" y="521190"/>
                </a:lnTo>
                <a:lnTo>
                  <a:pt x="1294537" y="522505"/>
                </a:lnTo>
                <a:lnTo>
                  <a:pt x="1295413" y="528313"/>
                </a:lnTo>
                <a:lnTo>
                  <a:pt x="1292016" y="528313"/>
                </a:lnTo>
                <a:lnTo>
                  <a:pt x="1293441" y="530724"/>
                </a:lnTo>
                <a:lnTo>
                  <a:pt x="1291030" y="535765"/>
                </a:lnTo>
                <a:lnTo>
                  <a:pt x="1284893" y="535984"/>
                </a:lnTo>
                <a:lnTo>
                  <a:pt x="1277112" y="536203"/>
                </a:lnTo>
                <a:lnTo>
                  <a:pt x="1268017" y="532916"/>
                </a:lnTo>
                <a:lnTo>
                  <a:pt x="1267469" y="535655"/>
                </a:lnTo>
                <a:lnTo>
                  <a:pt x="1264511" y="537847"/>
                </a:lnTo>
                <a:lnTo>
                  <a:pt x="1263962" y="542778"/>
                </a:lnTo>
                <a:lnTo>
                  <a:pt x="1263195" y="545299"/>
                </a:lnTo>
                <a:lnTo>
                  <a:pt x="1263414" y="547710"/>
                </a:lnTo>
                <a:lnTo>
                  <a:pt x="1261222" y="549682"/>
                </a:lnTo>
                <a:lnTo>
                  <a:pt x="1263743" y="555271"/>
                </a:lnTo>
                <a:lnTo>
                  <a:pt x="1264291" y="560531"/>
                </a:lnTo>
                <a:lnTo>
                  <a:pt x="1269332" y="563490"/>
                </a:lnTo>
                <a:lnTo>
                  <a:pt x="1277332" y="568969"/>
                </a:lnTo>
                <a:lnTo>
                  <a:pt x="1278209" y="571928"/>
                </a:lnTo>
                <a:lnTo>
                  <a:pt x="1281825" y="578065"/>
                </a:lnTo>
                <a:lnTo>
                  <a:pt x="1282044" y="575873"/>
                </a:lnTo>
                <a:lnTo>
                  <a:pt x="1283688" y="578394"/>
                </a:lnTo>
                <a:lnTo>
                  <a:pt x="1285660" y="575435"/>
                </a:lnTo>
                <a:lnTo>
                  <a:pt x="1288400" y="575435"/>
                </a:lnTo>
                <a:lnTo>
                  <a:pt x="1288729" y="577846"/>
                </a:lnTo>
                <a:lnTo>
                  <a:pt x="1291249" y="576421"/>
                </a:lnTo>
                <a:lnTo>
                  <a:pt x="1297605" y="576202"/>
                </a:lnTo>
                <a:lnTo>
                  <a:pt x="1298701" y="580805"/>
                </a:lnTo>
                <a:lnTo>
                  <a:pt x="1298701" y="587380"/>
                </a:lnTo>
                <a:lnTo>
                  <a:pt x="1305276" y="600092"/>
                </a:lnTo>
                <a:lnTo>
                  <a:pt x="1311632" y="600311"/>
                </a:lnTo>
                <a:lnTo>
                  <a:pt x="1316235" y="597571"/>
                </a:lnTo>
                <a:lnTo>
                  <a:pt x="1320947" y="599434"/>
                </a:lnTo>
                <a:lnTo>
                  <a:pt x="1323139" y="597462"/>
                </a:lnTo>
                <a:lnTo>
                  <a:pt x="1325659" y="592859"/>
                </a:lnTo>
                <a:lnTo>
                  <a:pt x="1323467" y="589900"/>
                </a:lnTo>
                <a:lnTo>
                  <a:pt x="1322371" y="589133"/>
                </a:lnTo>
                <a:lnTo>
                  <a:pt x="1328946" y="586613"/>
                </a:lnTo>
                <a:lnTo>
                  <a:pt x="1332234" y="583873"/>
                </a:lnTo>
                <a:lnTo>
                  <a:pt x="1332234" y="579489"/>
                </a:lnTo>
                <a:lnTo>
                  <a:pt x="1330262" y="577846"/>
                </a:lnTo>
                <a:lnTo>
                  <a:pt x="1336070" y="577627"/>
                </a:lnTo>
                <a:lnTo>
                  <a:pt x="1347028" y="572586"/>
                </a:lnTo>
                <a:lnTo>
                  <a:pt x="1348453" y="574558"/>
                </a:lnTo>
                <a:lnTo>
                  <a:pt x="1351193" y="575654"/>
                </a:lnTo>
                <a:lnTo>
                  <a:pt x="1353932" y="579818"/>
                </a:lnTo>
                <a:lnTo>
                  <a:pt x="1356782" y="581133"/>
                </a:lnTo>
                <a:lnTo>
                  <a:pt x="1359850" y="583873"/>
                </a:lnTo>
                <a:lnTo>
                  <a:pt x="1375082" y="583325"/>
                </a:lnTo>
                <a:lnTo>
                  <a:pt x="1377055" y="581133"/>
                </a:lnTo>
                <a:lnTo>
                  <a:pt x="1382315" y="580914"/>
                </a:lnTo>
                <a:lnTo>
                  <a:pt x="1381986" y="582887"/>
                </a:lnTo>
                <a:lnTo>
                  <a:pt x="1388671" y="582668"/>
                </a:lnTo>
                <a:lnTo>
                  <a:pt x="1394369" y="581572"/>
                </a:lnTo>
                <a:lnTo>
                  <a:pt x="1397437" y="582996"/>
                </a:lnTo>
                <a:lnTo>
                  <a:pt x="1392178" y="584640"/>
                </a:lnTo>
                <a:lnTo>
                  <a:pt x="1391849" y="587380"/>
                </a:lnTo>
                <a:lnTo>
                  <a:pt x="1395904" y="593078"/>
                </a:lnTo>
                <a:lnTo>
                  <a:pt x="1393383" y="593078"/>
                </a:lnTo>
                <a:lnTo>
                  <a:pt x="1390315" y="594722"/>
                </a:lnTo>
                <a:lnTo>
                  <a:pt x="1390863" y="599872"/>
                </a:lnTo>
                <a:lnTo>
                  <a:pt x="1394698" y="600640"/>
                </a:lnTo>
                <a:lnTo>
                  <a:pt x="1394698" y="602831"/>
                </a:lnTo>
                <a:lnTo>
                  <a:pt x="1388671" y="607872"/>
                </a:lnTo>
                <a:lnTo>
                  <a:pt x="1382863" y="603818"/>
                </a:lnTo>
                <a:lnTo>
                  <a:pt x="1382315" y="601297"/>
                </a:lnTo>
                <a:lnTo>
                  <a:pt x="1380123" y="604037"/>
                </a:lnTo>
                <a:lnTo>
                  <a:pt x="1378370" y="601078"/>
                </a:lnTo>
                <a:lnTo>
                  <a:pt x="1373219" y="607763"/>
                </a:lnTo>
                <a:lnTo>
                  <a:pt x="1370151" y="607763"/>
                </a:lnTo>
                <a:lnTo>
                  <a:pt x="1365768" y="611379"/>
                </a:lnTo>
                <a:lnTo>
                  <a:pt x="1361384" y="611160"/>
                </a:lnTo>
                <a:lnTo>
                  <a:pt x="1360288" y="614119"/>
                </a:lnTo>
                <a:lnTo>
                  <a:pt x="1356234" y="611050"/>
                </a:lnTo>
                <a:lnTo>
                  <a:pt x="1350754" y="611817"/>
                </a:lnTo>
                <a:lnTo>
                  <a:pt x="1356234" y="615324"/>
                </a:lnTo>
                <a:lnTo>
                  <a:pt x="1356782" y="619160"/>
                </a:lnTo>
                <a:lnTo>
                  <a:pt x="1350754" y="620255"/>
                </a:lnTo>
                <a:lnTo>
                  <a:pt x="1350535" y="625406"/>
                </a:lnTo>
                <a:lnTo>
                  <a:pt x="1343302" y="625077"/>
                </a:lnTo>
                <a:lnTo>
                  <a:pt x="1339467" y="629242"/>
                </a:lnTo>
                <a:lnTo>
                  <a:pt x="1341659" y="632200"/>
                </a:lnTo>
                <a:lnTo>
                  <a:pt x="1346261" y="634940"/>
                </a:lnTo>
                <a:lnTo>
                  <a:pt x="1341878" y="640090"/>
                </a:lnTo>
                <a:lnTo>
                  <a:pt x="1339467" y="638666"/>
                </a:lnTo>
                <a:lnTo>
                  <a:pt x="1335083" y="645789"/>
                </a:lnTo>
                <a:lnTo>
                  <a:pt x="1331577" y="646885"/>
                </a:lnTo>
                <a:lnTo>
                  <a:pt x="1329933" y="645789"/>
                </a:lnTo>
                <a:lnTo>
                  <a:pt x="1328618" y="652693"/>
                </a:lnTo>
                <a:lnTo>
                  <a:pt x="1330590" y="658172"/>
                </a:lnTo>
                <a:lnTo>
                  <a:pt x="1328618" y="666391"/>
                </a:lnTo>
                <a:lnTo>
                  <a:pt x="1328837" y="678445"/>
                </a:lnTo>
                <a:lnTo>
                  <a:pt x="1330700" y="678226"/>
                </a:lnTo>
                <a:lnTo>
                  <a:pt x="1343083" y="684034"/>
                </a:lnTo>
                <a:lnTo>
                  <a:pt x="1343083" y="687541"/>
                </a:lnTo>
                <a:lnTo>
                  <a:pt x="1346590" y="685569"/>
                </a:lnTo>
                <a:lnTo>
                  <a:pt x="1359850" y="692253"/>
                </a:lnTo>
                <a:lnTo>
                  <a:pt x="1367083" y="707376"/>
                </a:lnTo>
                <a:lnTo>
                  <a:pt x="1368726" y="707705"/>
                </a:lnTo>
                <a:lnTo>
                  <a:pt x="1366315" y="713403"/>
                </a:lnTo>
                <a:lnTo>
                  <a:pt x="1371028" y="715047"/>
                </a:lnTo>
                <a:lnTo>
                  <a:pt x="1371575" y="722170"/>
                </a:lnTo>
                <a:lnTo>
                  <a:pt x="1380561" y="728745"/>
                </a:lnTo>
                <a:lnTo>
                  <a:pt x="1380781" y="735868"/>
                </a:lnTo>
                <a:lnTo>
                  <a:pt x="1387136" y="744964"/>
                </a:lnTo>
                <a:lnTo>
                  <a:pt x="1391849" y="746937"/>
                </a:lnTo>
                <a:lnTo>
                  <a:pt x="1396780" y="746608"/>
                </a:lnTo>
                <a:lnTo>
                  <a:pt x="1399301" y="748580"/>
                </a:lnTo>
                <a:lnTo>
                  <a:pt x="1399301" y="750443"/>
                </a:lnTo>
                <a:lnTo>
                  <a:pt x="1404999" y="757347"/>
                </a:lnTo>
                <a:lnTo>
                  <a:pt x="1408068" y="758662"/>
                </a:lnTo>
                <a:lnTo>
                  <a:pt x="1411574" y="765566"/>
                </a:lnTo>
                <a:lnTo>
                  <a:pt x="1408835" y="767210"/>
                </a:lnTo>
                <a:lnTo>
                  <a:pt x="1398972" y="763594"/>
                </a:lnTo>
                <a:lnTo>
                  <a:pt x="1392068" y="767648"/>
                </a:lnTo>
                <a:lnTo>
                  <a:pt x="1387356" y="762717"/>
                </a:lnTo>
                <a:lnTo>
                  <a:pt x="1383739" y="762498"/>
                </a:lnTo>
                <a:lnTo>
                  <a:pt x="1378479" y="758882"/>
                </a:lnTo>
                <a:lnTo>
                  <a:pt x="1370808" y="757786"/>
                </a:lnTo>
                <a:lnTo>
                  <a:pt x="1367740" y="761950"/>
                </a:lnTo>
                <a:lnTo>
                  <a:pt x="1363028" y="761950"/>
                </a:lnTo>
                <a:lnTo>
                  <a:pt x="1359959" y="759429"/>
                </a:lnTo>
                <a:lnTo>
                  <a:pt x="1357000" y="752087"/>
                </a:lnTo>
                <a:lnTo>
                  <a:pt x="1350645" y="754608"/>
                </a:lnTo>
                <a:lnTo>
                  <a:pt x="1347028" y="753183"/>
                </a:lnTo>
                <a:lnTo>
                  <a:pt x="1345713" y="754608"/>
                </a:lnTo>
                <a:lnTo>
                  <a:pt x="1342645" y="754608"/>
                </a:lnTo>
                <a:lnTo>
                  <a:pt x="1339686" y="753731"/>
                </a:lnTo>
                <a:lnTo>
                  <a:pt x="1335303" y="755923"/>
                </a:lnTo>
                <a:lnTo>
                  <a:pt x="1329604" y="766881"/>
                </a:lnTo>
                <a:lnTo>
                  <a:pt x="1336399" y="758662"/>
                </a:lnTo>
                <a:lnTo>
                  <a:pt x="1341659" y="756799"/>
                </a:lnTo>
                <a:lnTo>
                  <a:pt x="1347905" y="757566"/>
                </a:lnTo>
                <a:lnTo>
                  <a:pt x="1353384" y="755375"/>
                </a:lnTo>
                <a:lnTo>
                  <a:pt x="1355905" y="756471"/>
                </a:lnTo>
                <a:lnTo>
                  <a:pt x="1356124" y="758991"/>
                </a:lnTo>
                <a:lnTo>
                  <a:pt x="1362261" y="764580"/>
                </a:lnTo>
                <a:lnTo>
                  <a:pt x="1366096" y="765457"/>
                </a:lnTo>
                <a:lnTo>
                  <a:pt x="1373877" y="759977"/>
                </a:lnTo>
                <a:lnTo>
                  <a:pt x="1378589" y="760196"/>
                </a:lnTo>
                <a:lnTo>
                  <a:pt x="1388233" y="769621"/>
                </a:lnTo>
                <a:lnTo>
                  <a:pt x="1396232" y="774223"/>
                </a:lnTo>
                <a:lnTo>
                  <a:pt x="1408615" y="781894"/>
                </a:lnTo>
                <a:lnTo>
                  <a:pt x="1414424" y="791319"/>
                </a:lnTo>
                <a:lnTo>
                  <a:pt x="1414204" y="794826"/>
                </a:lnTo>
                <a:lnTo>
                  <a:pt x="1407630" y="795593"/>
                </a:lnTo>
                <a:lnTo>
                  <a:pt x="1402041" y="802168"/>
                </a:lnTo>
                <a:lnTo>
                  <a:pt x="1399082" y="801839"/>
                </a:lnTo>
                <a:lnTo>
                  <a:pt x="1396671" y="804031"/>
                </a:lnTo>
                <a:lnTo>
                  <a:pt x="1396342" y="808195"/>
                </a:lnTo>
                <a:lnTo>
                  <a:pt x="1392178" y="810168"/>
                </a:lnTo>
                <a:lnTo>
                  <a:pt x="1386370" y="807209"/>
                </a:lnTo>
                <a:lnTo>
                  <a:pt x="1383082" y="809510"/>
                </a:lnTo>
                <a:lnTo>
                  <a:pt x="1380014" y="809291"/>
                </a:lnTo>
                <a:lnTo>
                  <a:pt x="1374534" y="813893"/>
                </a:lnTo>
                <a:lnTo>
                  <a:pt x="1373987" y="819592"/>
                </a:lnTo>
                <a:lnTo>
                  <a:pt x="1375411" y="815428"/>
                </a:lnTo>
                <a:lnTo>
                  <a:pt x="1380342" y="811373"/>
                </a:lnTo>
                <a:lnTo>
                  <a:pt x="1385274" y="810277"/>
                </a:lnTo>
                <a:lnTo>
                  <a:pt x="1390205" y="817400"/>
                </a:lnTo>
                <a:lnTo>
                  <a:pt x="1394040" y="818715"/>
                </a:lnTo>
                <a:lnTo>
                  <a:pt x="1401493" y="812359"/>
                </a:lnTo>
                <a:lnTo>
                  <a:pt x="1407081" y="813236"/>
                </a:lnTo>
                <a:lnTo>
                  <a:pt x="1414862" y="823208"/>
                </a:lnTo>
                <a:lnTo>
                  <a:pt x="1416177" y="821017"/>
                </a:lnTo>
                <a:lnTo>
                  <a:pt x="1418149" y="823537"/>
                </a:lnTo>
                <a:lnTo>
                  <a:pt x="1422861" y="823537"/>
                </a:lnTo>
                <a:lnTo>
                  <a:pt x="1423629" y="824962"/>
                </a:lnTo>
                <a:lnTo>
                  <a:pt x="1412889" y="834934"/>
                </a:lnTo>
                <a:lnTo>
                  <a:pt x="1406314" y="836249"/>
                </a:lnTo>
                <a:lnTo>
                  <a:pt x="1406314" y="840632"/>
                </a:lnTo>
                <a:lnTo>
                  <a:pt x="1409602" y="841180"/>
                </a:lnTo>
                <a:lnTo>
                  <a:pt x="1415739" y="835920"/>
                </a:lnTo>
                <a:lnTo>
                  <a:pt x="1420889" y="837016"/>
                </a:lnTo>
                <a:lnTo>
                  <a:pt x="1420889" y="834824"/>
                </a:lnTo>
                <a:lnTo>
                  <a:pt x="1420012" y="833509"/>
                </a:lnTo>
                <a:lnTo>
                  <a:pt x="1422971" y="830660"/>
                </a:lnTo>
                <a:lnTo>
                  <a:pt x="1425491" y="832304"/>
                </a:lnTo>
                <a:lnTo>
                  <a:pt x="1426150" y="839427"/>
                </a:lnTo>
                <a:lnTo>
                  <a:pt x="1427574" y="842386"/>
                </a:lnTo>
                <a:lnTo>
                  <a:pt x="1424615" y="844797"/>
                </a:lnTo>
                <a:lnTo>
                  <a:pt x="1424286" y="843043"/>
                </a:lnTo>
                <a:lnTo>
                  <a:pt x="1421437" y="841509"/>
                </a:lnTo>
                <a:lnTo>
                  <a:pt x="1420779" y="843920"/>
                </a:lnTo>
                <a:lnTo>
                  <a:pt x="1419355" y="845016"/>
                </a:lnTo>
                <a:lnTo>
                  <a:pt x="1414752" y="843810"/>
                </a:lnTo>
                <a:lnTo>
                  <a:pt x="1409712" y="848194"/>
                </a:lnTo>
                <a:lnTo>
                  <a:pt x="1409273" y="850386"/>
                </a:lnTo>
                <a:lnTo>
                  <a:pt x="1417163" y="850057"/>
                </a:lnTo>
                <a:lnTo>
                  <a:pt x="1419793" y="852468"/>
                </a:lnTo>
                <a:lnTo>
                  <a:pt x="1419136" y="854440"/>
                </a:lnTo>
                <a:lnTo>
                  <a:pt x="1417492" y="854111"/>
                </a:lnTo>
                <a:lnTo>
                  <a:pt x="1414204" y="857070"/>
                </a:lnTo>
                <a:lnTo>
                  <a:pt x="1417163" y="858604"/>
                </a:lnTo>
                <a:lnTo>
                  <a:pt x="1419355" y="861015"/>
                </a:lnTo>
                <a:lnTo>
                  <a:pt x="1416615" y="863536"/>
                </a:lnTo>
                <a:lnTo>
                  <a:pt x="1413328" y="862878"/>
                </a:lnTo>
                <a:lnTo>
                  <a:pt x="1411355" y="864522"/>
                </a:lnTo>
                <a:lnTo>
                  <a:pt x="1413437" y="866495"/>
                </a:lnTo>
                <a:lnTo>
                  <a:pt x="1417931" y="866823"/>
                </a:lnTo>
                <a:lnTo>
                  <a:pt x="1420561" y="871316"/>
                </a:lnTo>
                <a:lnTo>
                  <a:pt x="1417163" y="873508"/>
                </a:lnTo>
                <a:lnTo>
                  <a:pt x="1416287" y="878330"/>
                </a:lnTo>
                <a:lnTo>
                  <a:pt x="1414972" y="876577"/>
                </a:lnTo>
                <a:lnTo>
                  <a:pt x="1414204" y="872631"/>
                </a:lnTo>
                <a:lnTo>
                  <a:pt x="1410259" y="873179"/>
                </a:lnTo>
                <a:lnTo>
                  <a:pt x="1406643" y="881727"/>
                </a:lnTo>
                <a:lnTo>
                  <a:pt x="1403903" y="883919"/>
                </a:lnTo>
                <a:lnTo>
                  <a:pt x="1397328" y="881837"/>
                </a:lnTo>
                <a:lnTo>
                  <a:pt x="1401931" y="884467"/>
                </a:lnTo>
                <a:lnTo>
                  <a:pt x="1401931" y="886987"/>
                </a:lnTo>
                <a:lnTo>
                  <a:pt x="1403794" y="889946"/>
                </a:lnTo>
                <a:lnTo>
                  <a:pt x="1401054" y="891809"/>
                </a:lnTo>
                <a:lnTo>
                  <a:pt x="1400726" y="895097"/>
                </a:lnTo>
                <a:lnTo>
                  <a:pt x="1402698" y="897836"/>
                </a:lnTo>
                <a:lnTo>
                  <a:pt x="1401054" y="899699"/>
                </a:lnTo>
                <a:lnTo>
                  <a:pt x="1401273" y="903863"/>
                </a:lnTo>
                <a:lnTo>
                  <a:pt x="1397328" y="905836"/>
                </a:lnTo>
                <a:lnTo>
                  <a:pt x="1394040" y="902329"/>
                </a:lnTo>
                <a:lnTo>
                  <a:pt x="1392945" y="906494"/>
                </a:lnTo>
                <a:lnTo>
                  <a:pt x="1396561" y="906822"/>
                </a:lnTo>
                <a:lnTo>
                  <a:pt x="1399849" y="910877"/>
                </a:lnTo>
                <a:lnTo>
                  <a:pt x="1394369" y="910548"/>
                </a:lnTo>
                <a:lnTo>
                  <a:pt x="1394040" y="913397"/>
                </a:lnTo>
                <a:lnTo>
                  <a:pt x="1388013" y="919753"/>
                </a:lnTo>
                <a:lnTo>
                  <a:pt x="1384945" y="919753"/>
                </a:lnTo>
                <a:lnTo>
                  <a:pt x="1385274" y="915041"/>
                </a:lnTo>
                <a:lnTo>
                  <a:pt x="1382753" y="915370"/>
                </a:lnTo>
                <a:lnTo>
                  <a:pt x="1381329" y="915041"/>
                </a:lnTo>
                <a:lnTo>
                  <a:pt x="1380452" y="919096"/>
                </a:lnTo>
                <a:lnTo>
                  <a:pt x="1377384" y="918329"/>
                </a:lnTo>
                <a:lnTo>
                  <a:pt x="1379356" y="920849"/>
                </a:lnTo>
                <a:lnTo>
                  <a:pt x="1376836" y="923041"/>
                </a:lnTo>
                <a:lnTo>
                  <a:pt x="1380671" y="923370"/>
                </a:lnTo>
                <a:lnTo>
                  <a:pt x="1383959" y="927753"/>
                </a:lnTo>
                <a:lnTo>
                  <a:pt x="1378917" y="927753"/>
                </a:lnTo>
                <a:lnTo>
                  <a:pt x="1384726" y="932794"/>
                </a:lnTo>
                <a:lnTo>
                  <a:pt x="1387685" y="930054"/>
                </a:lnTo>
                <a:lnTo>
                  <a:pt x="1390205" y="932794"/>
                </a:lnTo>
                <a:lnTo>
                  <a:pt x="1382206" y="936301"/>
                </a:lnTo>
                <a:lnTo>
                  <a:pt x="1377164" y="939808"/>
                </a:lnTo>
                <a:lnTo>
                  <a:pt x="1376287" y="943533"/>
                </a:lnTo>
                <a:lnTo>
                  <a:pt x="1378151" y="941670"/>
                </a:lnTo>
                <a:lnTo>
                  <a:pt x="1381876" y="941451"/>
                </a:lnTo>
                <a:lnTo>
                  <a:pt x="1384616" y="944191"/>
                </a:lnTo>
                <a:lnTo>
                  <a:pt x="1379137" y="948794"/>
                </a:lnTo>
                <a:lnTo>
                  <a:pt x="1383082" y="950109"/>
                </a:lnTo>
                <a:lnTo>
                  <a:pt x="1382534" y="953287"/>
                </a:lnTo>
                <a:lnTo>
                  <a:pt x="1379247" y="954163"/>
                </a:lnTo>
                <a:lnTo>
                  <a:pt x="1380123" y="956903"/>
                </a:lnTo>
                <a:lnTo>
                  <a:pt x="1382534" y="956903"/>
                </a:lnTo>
                <a:lnTo>
                  <a:pt x="1384397" y="960410"/>
                </a:lnTo>
                <a:lnTo>
                  <a:pt x="1384068" y="966218"/>
                </a:lnTo>
                <a:lnTo>
                  <a:pt x="1381548" y="962163"/>
                </a:lnTo>
                <a:lnTo>
                  <a:pt x="1379027" y="962163"/>
                </a:lnTo>
                <a:lnTo>
                  <a:pt x="1379027" y="958876"/>
                </a:lnTo>
                <a:lnTo>
                  <a:pt x="1375411" y="955588"/>
                </a:lnTo>
                <a:lnTo>
                  <a:pt x="1373767" y="958547"/>
                </a:lnTo>
                <a:lnTo>
                  <a:pt x="1371247" y="958547"/>
                </a:lnTo>
                <a:lnTo>
                  <a:pt x="1370918" y="962382"/>
                </a:lnTo>
                <a:lnTo>
                  <a:pt x="1375082" y="965451"/>
                </a:lnTo>
                <a:lnTo>
                  <a:pt x="1374863" y="969505"/>
                </a:lnTo>
                <a:lnTo>
                  <a:pt x="1373219" y="967094"/>
                </a:lnTo>
                <a:lnTo>
                  <a:pt x="1370808" y="967094"/>
                </a:lnTo>
                <a:lnTo>
                  <a:pt x="1368945" y="964684"/>
                </a:lnTo>
                <a:lnTo>
                  <a:pt x="1365439" y="965560"/>
                </a:lnTo>
                <a:lnTo>
                  <a:pt x="1367959" y="967533"/>
                </a:lnTo>
                <a:lnTo>
                  <a:pt x="1368726" y="971916"/>
                </a:lnTo>
                <a:lnTo>
                  <a:pt x="1372014" y="971916"/>
                </a:lnTo>
                <a:lnTo>
                  <a:pt x="1372562" y="973231"/>
                </a:lnTo>
                <a:lnTo>
                  <a:pt x="1369822" y="976519"/>
                </a:lnTo>
                <a:lnTo>
                  <a:pt x="1364891" y="973012"/>
                </a:lnTo>
                <a:lnTo>
                  <a:pt x="1364124" y="976080"/>
                </a:lnTo>
                <a:lnTo>
                  <a:pt x="1365768" y="978491"/>
                </a:lnTo>
                <a:lnTo>
                  <a:pt x="1369822" y="979806"/>
                </a:lnTo>
                <a:lnTo>
                  <a:pt x="1367959" y="984847"/>
                </a:lnTo>
                <a:lnTo>
                  <a:pt x="1361384" y="980793"/>
                </a:lnTo>
                <a:lnTo>
                  <a:pt x="1358864" y="983204"/>
                </a:lnTo>
                <a:lnTo>
                  <a:pt x="1357000" y="981340"/>
                </a:lnTo>
                <a:lnTo>
                  <a:pt x="1353384" y="986382"/>
                </a:lnTo>
                <a:lnTo>
                  <a:pt x="1345384" y="986710"/>
                </a:lnTo>
                <a:lnTo>
                  <a:pt x="1351412" y="991203"/>
                </a:lnTo>
                <a:lnTo>
                  <a:pt x="1354919" y="989888"/>
                </a:lnTo>
                <a:lnTo>
                  <a:pt x="1359082" y="990765"/>
                </a:lnTo>
                <a:lnTo>
                  <a:pt x="1357220" y="994600"/>
                </a:lnTo>
                <a:lnTo>
                  <a:pt x="1354480" y="994929"/>
                </a:lnTo>
                <a:lnTo>
                  <a:pt x="1353713" y="999861"/>
                </a:lnTo>
                <a:lnTo>
                  <a:pt x="1350973" y="996573"/>
                </a:lnTo>
                <a:lnTo>
                  <a:pt x="1348015" y="1000956"/>
                </a:lnTo>
                <a:lnTo>
                  <a:pt x="1346590" y="1001833"/>
                </a:lnTo>
                <a:lnTo>
                  <a:pt x="1346261" y="999861"/>
                </a:lnTo>
                <a:lnTo>
                  <a:pt x="1344069" y="1000080"/>
                </a:lnTo>
                <a:lnTo>
                  <a:pt x="1343302" y="1003915"/>
                </a:lnTo>
                <a:lnTo>
                  <a:pt x="1340891" y="1003915"/>
                </a:lnTo>
                <a:lnTo>
                  <a:pt x="1339796" y="1009614"/>
                </a:lnTo>
                <a:lnTo>
                  <a:pt x="1335303" y="1009614"/>
                </a:lnTo>
                <a:lnTo>
                  <a:pt x="1334755" y="1007422"/>
                </a:lnTo>
                <a:lnTo>
                  <a:pt x="1328728" y="1008299"/>
                </a:lnTo>
                <a:lnTo>
                  <a:pt x="1327084" y="1010819"/>
                </a:lnTo>
                <a:lnTo>
                  <a:pt x="1324673" y="1010052"/>
                </a:lnTo>
                <a:lnTo>
                  <a:pt x="1326864" y="1014983"/>
                </a:lnTo>
                <a:lnTo>
                  <a:pt x="1325221" y="1020024"/>
                </a:lnTo>
                <a:lnTo>
                  <a:pt x="1323248" y="1022874"/>
                </a:lnTo>
                <a:lnTo>
                  <a:pt x="1325111" y="1025942"/>
                </a:lnTo>
                <a:lnTo>
                  <a:pt x="1321056" y="1027805"/>
                </a:lnTo>
                <a:lnTo>
                  <a:pt x="1318536" y="1027038"/>
                </a:lnTo>
                <a:lnTo>
                  <a:pt x="1316892" y="1029230"/>
                </a:lnTo>
                <a:lnTo>
                  <a:pt x="1316344" y="1026490"/>
                </a:lnTo>
                <a:lnTo>
                  <a:pt x="1314153" y="1028462"/>
                </a:lnTo>
                <a:lnTo>
                  <a:pt x="1311193" y="1031421"/>
                </a:lnTo>
                <a:lnTo>
                  <a:pt x="1305714" y="1032188"/>
                </a:lnTo>
                <a:lnTo>
                  <a:pt x="1305166" y="1034599"/>
                </a:lnTo>
                <a:lnTo>
                  <a:pt x="1301112" y="1034599"/>
                </a:lnTo>
                <a:lnTo>
                  <a:pt x="1300783" y="1033175"/>
                </a:lnTo>
                <a:lnTo>
                  <a:pt x="1298262" y="1033175"/>
                </a:lnTo>
                <a:lnTo>
                  <a:pt x="1297495" y="1037339"/>
                </a:lnTo>
                <a:lnTo>
                  <a:pt x="1295085" y="1039311"/>
                </a:lnTo>
                <a:lnTo>
                  <a:pt x="1291468" y="1035257"/>
                </a:lnTo>
                <a:lnTo>
                  <a:pt x="1289605" y="1032298"/>
                </a:lnTo>
                <a:lnTo>
                  <a:pt x="1288509" y="1034709"/>
                </a:lnTo>
                <a:lnTo>
                  <a:pt x="1284674" y="1035586"/>
                </a:lnTo>
                <a:lnTo>
                  <a:pt x="1284346" y="1038873"/>
                </a:lnTo>
                <a:lnTo>
                  <a:pt x="1280510" y="1039750"/>
                </a:lnTo>
                <a:lnTo>
                  <a:pt x="1276674" y="1037558"/>
                </a:lnTo>
                <a:lnTo>
                  <a:pt x="1274483" y="1039531"/>
                </a:lnTo>
                <a:lnTo>
                  <a:pt x="1270099" y="1040955"/>
                </a:lnTo>
                <a:lnTo>
                  <a:pt x="1269551" y="1045667"/>
                </a:lnTo>
                <a:lnTo>
                  <a:pt x="1261004" y="1049832"/>
                </a:lnTo>
                <a:lnTo>
                  <a:pt x="1260455" y="1047859"/>
                </a:lnTo>
                <a:lnTo>
                  <a:pt x="1263524" y="1046434"/>
                </a:lnTo>
                <a:lnTo>
                  <a:pt x="1265935" y="1042928"/>
                </a:lnTo>
                <a:lnTo>
                  <a:pt x="1262757" y="1043805"/>
                </a:lnTo>
                <a:lnTo>
                  <a:pt x="1257825" y="1038983"/>
                </a:lnTo>
                <a:lnTo>
                  <a:pt x="1257058" y="1035914"/>
                </a:lnTo>
                <a:lnTo>
                  <a:pt x="1251031" y="1032955"/>
                </a:lnTo>
                <a:lnTo>
                  <a:pt x="1248620" y="1030873"/>
                </a:lnTo>
                <a:lnTo>
                  <a:pt x="1249716" y="1033503"/>
                </a:lnTo>
                <a:lnTo>
                  <a:pt x="1249388" y="1036901"/>
                </a:lnTo>
                <a:lnTo>
                  <a:pt x="1250483" y="1041174"/>
                </a:lnTo>
                <a:lnTo>
                  <a:pt x="1251360" y="1046982"/>
                </a:lnTo>
                <a:lnTo>
                  <a:pt x="1247524" y="1048955"/>
                </a:lnTo>
                <a:lnTo>
                  <a:pt x="1245333" y="1052571"/>
                </a:lnTo>
                <a:lnTo>
                  <a:pt x="1243031" y="1054325"/>
                </a:lnTo>
                <a:lnTo>
                  <a:pt x="1241059" y="1052681"/>
                </a:lnTo>
                <a:lnTo>
                  <a:pt x="1239744" y="1051476"/>
                </a:lnTo>
                <a:lnTo>
                  <a:pt x="1239305" y="1053338"/>
                </a:lnTo>
                <a:lnTo>
                  <a:pt x="1236237" y="1057503"/>
                </a:lnTo>
                <a:lnTo>
                  <a:pt x="1231635" y="1062105"/>
                </a:lnTo>
                <a:lnTo>
                  <a:pt x="1226374" y="1064735"/>
                </a:lnTo>
                <a:lnTo>
                  <a:pt x="1223525" y="1065502"/>
                </a:lnTo>
                <a:lnTo>
                  <a:pt x="1218813" y="1063859"/>
                </a:lnTo>
                <a:lnTo>
                  <a:pt x="1214210" y="1065283"/>
                </a:lnTo>
                <a:lnTo>
                  <a:pt x="1210156" y="1065283"/>
                </a:lnTo>
                <a:cubicBezTo>
                  <a:pt x="1210156" y="1065283"/>
                  <a:pt x="1212019" y="1068352"/>
                  <a:pt x="1212019" y="1068352"/>
                </a:cubicBezTo>
                <a:lnTo>
                  <a:pt x="1206868" y="1071201"/>
                </a:lnTo>
                <a:lnTo>
                  <a:pt x="1202485" y="1072735"/>
                </a:lnTo>
                <a:lnTo>
                  <a:pt x="1198540" y="1071311"/>
                </a:lnTo>
                <a:lnTo>
                  <a:pt x="1196677" y="1074817"/>
                </a:lnTo>
                <a:lnTo>
                  <a:pt x="1192074" y="1075584"/>
                </a:lnTo>
                <a:lnTo>
                  <a:pt x="1189554" y="1078214"/>
                </a:lnTo>
                <a:lnTo>
                  <a:pt x="1188239" y="1077995"/>
                </a:lnTo>
                <a:lnTo>
                  <a:pt x="1189224" y="1076680"/>
                </a:lnTo>
                <a:lnTo>
                  <a:pt x="1187033" y="1076352"/>
                </a:lnTo>
                <a:lnTo>
                  <a:pt x="1186814" y="1075256"/>
                </a:lnTo>
                <a:lnTo>
                  <a:pt x="1187581" y="1074488"/>
                </a:lnTo>
                <a:lnTo>
                  <a:pt x="1186266" y="1074488"/>
                </a:lnTo>
                <a:lnTo>
                  <a:pt x="1185170" y="1072625"/>
                </a:lnTo>
                <a:lnTo>
                  <a:pt x="1184732" y="1071311"/>
                </a:lnTo>
                <a:lnTo>
                  <a:pt x="1183088" y="1073064"/>
                </a:lnTo>
                <a:lnTo>
                  <a:pt x="1181882" y="1073283"/>
                </a:lnTo>
                <a:lnTo>
                  <a:pt x="1182650" y="1075804"/>
                </a:lnTo>
                <a:lnTo>
                  <a:pt x="1181773" y="1078981"/>
                </a:lnTo>
                <a:lnTo>
                  <a:pt x="1178376" y="1081721"/>
                </a:lnTo>
                <a:lnTo>
                  <a:pt x="1177280" y="1083584"/>
                </a:lnTo>
                <a:lnTo>
                  <a:pt x="1179143" y="1088077"/>
                </a:lnTo>
                <a:lnTo>
                  <a:pt x="1181992" y="1088077"/>
                </a:lnTo>
                <a:lnTo>
                  <a:pt x="1184512" y="1092899"/>
                </a:lnTo>
                <a:lnTo>
                  <a:pt x="1184512" y="1094214"/>
                </a:lnTo>
                <a:lnTo>
                  <a:pt x="1186376" y="1094543"/>
                </a:lnTo>
                <a:lnTo>
                  <a:pt x="1187581" y="1096734"/>
                </a:lnTo>
                <a:lnTo>
                  <a:pt x="1183417" y="1101995"/>
                </a:lnTo>
                <a:lnTo>
                  <a:pt x="1180677" y="1101995"/>
                </a:lnTo>
                <a:lnTo>
                  <a:pt x="1180677" y="1100679"/>
                </a:lnTo>
                <a:cubicBezTo>
                  <a:pt x="1180677" y="1100679"/>
                  <a:pt x="1175308" y="1099693"/>
                  <a:pt x="1175308" y="1099693"/>
                </a:cubicBezTo>
                <a:lnTo>
                  <a:pt x="1173444" y="1102981"/>
                </a:lnTo>
                <a:lnTo>
                  <a:pt x="1172458" y="1103967"/>
                </a:lnTo>
                <a:lnTo>
                  <a:pt x="1171691" y="1098816"/>
                </a:lnTo>
                <a:lnTo>
                  <a:pt x="1171910" y="1096515"/>
                </a:lnTo>
                <a:lnTo>
                  <a:pt x="1168513" y="1094433"/>
                </a:lnTo>
                <a:lnTo>
                  <a:pt x="1162705" y="1086433"/>
                </a:lnTo>
                <a:lnTo>
                  <a:pt x="1162705" y="1083584"/>
                </a:lnTo>
                <a:cubicBezTo>
                  <a:pt x="1162705" y="1083584"/>
                  <a:pt x="1166102" y="1079310"/>
                  <a:pt x="1166102" y="1079310"/>
                </a:cubicBezTo>
                <a:lnTo>
                  <a:pt x="1166979" y="1075146"/>
                </a:lnTo>
                <a:lnTo>
                  <a:pt x="1170486" y="1074708"/>
                </a:lnTo>
                <a:lnTo>
                  <a:pt x="1170266" y="1073064"/>
                </a:lnTo>
                <a:lnTo>
                  <a:pt x="1167746" y="1071968"/>
                </a:lnTo>
                <a:lnTo>
                  <a:pt x="1164349" y="1073064"/>
                </a:lnTo>
                <a:lnTo>
                  <a:pt x="1160842" y="1069886"/>
                </a:lnTo>
                <a:lnTo>
                  <a:pt x="1158431" y="1074050"/>
                </a:lnTo>
                <a:lnTo>
                  <a:pt x="1155143" y="1073721"/>
                </a:lnTo>
                <a:lnTo>
                  <a:pt x="1152623" y="1074598"/>
                </a:lnTo>
                <a:lnTo>
                  <a:pt x="1146706" y="1069667"/>
                </a:lnTo>
                <a:lnTo>
                  <a:pt x="1144295" y="1070543"/>
                </a:lnTo>
                <a:lnTo>
                  <a:pt x="1139802" y="1065941"/>
                </a:lnTo>
                <a:lnTo>
                  <a:pt x="1137391" y="1061557"/>
                </a:lnTo>
                <a:lnTo>
                  <a:pt x="1136295" y="1066269"/>
                </a:lnTo>
                <a:lnTo>
                  <a:pt x="1136514" y="1068790"/>
                </a:lnTo>
                <a:lnTo>
                  <a:pt x="1132569" y="1070434"/>
                </a:lnTo>
                <a:lnTo>
                  <a:pt x="1129719" y="1069119"/>
                </a:lnTo>
                <a:lnTo>
                  <a:pt x="1127857" y="1070105"/>
                </a:lnTo>
                <a:lnTo>
                  <a:pt x="1126322" y="1069776"/>
                </a:lnTo>
                <a:lnTo>
                  <a:pt x="1126322" y="1069996"/>
                </a:lnTo>
                <a:cubicBezTo>
                  <a:pt x="1126322" y="1069996"/>
                  <a:pt x="1125336" y="1069338"/>
                  <a:pt x="1125336" y="1069338"/>
                </a:cubicBezTo>
                <a:lnTo>
                  <a:pt x="1122487" y="1069338"/>
                </a:lnTo>
                <a:cubicBezTo>
                  <a:pt x="1122487" y="1069338"/>
                  <a:pt x="1099036" y="1071311"/>
                  <a:pt x="1099036" y="1071311"/>
                </a:cubicBezTo>
                <a:lnTo>
                  <a:pt x="1048079" y="1051147"/>
                </a:lnTo>
                <a:lnTo>
                  <a:pt x="964903" y="1093337"/>
                </a:lnTo>
                <a:lnTo>
                  <a:pt x="903754" y="1073941"/>
                </a:lnTo>
                <a:lnTo>
                  <a:pt x="763156" y="969834"/>
                </a:lnTo>
                <a:lnTo>
                  <a:pt x="462890" y="941999"/>
                </a:lnTo>
                <a:lnTo>
                  <a:pt x="304429" y="793291"/>
                </a:lnTo>
                <a:lnTo>
                  <a:pt x="0" y="662665"/>
                </a:lnTo>
                <a:lnTo>
                  <a:pt x="24986" y="405467"/>
                </a:lnTo>
                <a:lnTo>
                  <a:pt x="225199" y="297087"/>
                </a:lnTo>
                <a:lnTo>
                  <a:pt x="456315" y="248650"/>
                </a:lnTo>
                <a:lnTo>
                  <a:pt x="475493" y="245253"/>
                </a:lnTo>
                <a:lnTo>
                  <a:pt x="475493" y="245253"/>
                </a:lnTo>
                <a:close/>
                <a:moveTo>
                  <a:pt x="1334317" y="1014326"/>
                </a:moveTo>
                <a:lnTo>
                  <a:pt x="1334974" y="1016627"/>
                </a:lnTo>
                <a:lnTo>
                  <a:pt x="1339247" y="1016846"/>
                </a:lnTo>
                <a:lnTo>
                  <a:pt x="1340891" y="1015422"/>
                </a:lnTo>
                <a:lnTo>
                  <a:pt x="1337932" y="1012573"/>
                </a:lnTo>
                <a:lnTo>
                  <a:pt x="1334317" y="1014326"/>
                </a:lnTo>
                <a:lnTo>
                  <a:pt x="1334317" y="1014326"/>
                </a:lnTo>
                <a:close/>
                <a:moveTo>
                  <a:pt x="1385712" y="951972"/>
                </a:moveTo>
                <a:lnTo>
                  <a:pt x="1386808" y="957341"/>
                </a:lnTo>
                <a:lnTo>
                  <a:pt x="1389219" y="956465"/>
                </a:lnTo>
                <a:lnTo>
                  <a:pt x="1389438" y="952958"/>
                </a:lnTo>
                <a:lnTo>
                  <a:pt x="1387685" y="951095"/>
                </a:lnTo>
                <a:lnTo>
                  <a:pt x="1385821" y="951972"/>
                </a:lnTo>
                <a:lnTo>
                  <a:pt x="1385821" y="951972"/>
                </a:lnTo>
                <a:close/>
                <a:moveTo>
                  <a:pt x="1422971" y="813346"/>
                </a:moveTo>
                <a:lnTo>
                  <a:pt x="1424067" y="816633"/>
                </a:lnTo>
                <a:lnTo>
                  <a:pt x="1428889" y="818058"/>
                </a:lnTo>
                <a:lnTo>
                  <a:pt x="1432286" y="820469"/>
                </a:lnTo>
                <a:lnTo>
                  <a:pt x="1432286" y="816524"/>
                </a:lnTo>
                <a:cubicBezTo>
                  <a:pt x="1432286" y="816524"/>
                  <a:pt x="1427793" y="813784"/>
                  <a:pt x="1427793" y="813784"/>
                </a:cubicBezTo>
                <a:lnTo>
                  <a:pt x="1425053" y="814113"/>
                </a:lnTo>
                <a:lnTo>
                  <a:pt x="1423081" y="813346"/>
                </a:lnTo>
                <a:lnTo>
                  <a:pt x="1423081" y="813346"/>
                </a:lnTo>
                <a:close/>
                <a:moveTo>
                  <a:pt x="1396780" y="766224"/>
                </a:moveTo>
                <a:lnTo>
                  <a:pt x="1396232" y="768087"/>
                </a:lnTo>
                <a:lnTo>
                  <a:pt x="1399082" y="771046"/>
                </a:lnTo>
                <a:lnTo>
                  <a:pt x="1404232" y="771046"/>
                </a:lnTo>
                <a:cubicBezTo>
                  <a:pt x="1404232" y="771046"/>
                  <a:pt x="1409383" y="773456"/>
                  <a:pt x="1409383" y="773456"/>
                </a:cubicBezTo>
                <a:lnTo>
                  <a:pt x="1408835" y="768306"/>
                </a:lnTo>
                <a:lnTo>
                  <a:pt x="1404780" y="768525"/>
                </a:lnTo>
                <a:lnTo>
                  <a:pt x="1402588" y="767100"/>
                </a:lnTo>
                <a:lnTo>
                  <a:pt x="1396780" y="766114"/>
                </a:lnTo>
                <a:lnTo>
                  <a:pt x="1396780" y="766114"/>
                </a:lnTo>
                <a:close/>
                <a:moveTo>
                  <a:pt x="1426259" y="1057174"/>
                </a:moveTo>
                <a:lnTo>
                  <a:pt x="1429765" y="1055969"/>
                </a:lnTo>
                <a:lnTo>
                  <a:pt x="1433272" y="1057174"/>
                </a:lnTo>
                <a:lnTo>
                  <a:pt x="1432286" y="1052352"/>
                </a:lnTo>
                <a:lnTo>
                  <a:pt x="1433492" y="1046654"/>
                </a:lnTo>
                <a:lnTo>
                  <a:pt x="1431080" y="1039531"/>
                </a:lnTo>
                <a:lnTo>
                  <a:pt x="1435026" y="1034161"/>
                </a:lnTo>
                <a:lnTo>
                  <a:pt x="1441053" y="1024956"/>
                </a:lnTo>
                <a:lnTo>
                  <a:pt x="1441272" y="1019038"/>
                </a:lnTo>
                <a:lnTo>
                  <a:pt x="1443026" y="1017285"/>
                </a:lnTo>
                <a:lnTo>
                  <a:pt x="1440724" y="1016408"/>
                </a:lnTo>
                <a:lnTo>
                  <a:pt x="1442149" y="1007203"/>
                </a:lnTo>
                <a:lnTo>
                  <a:pt x="1442696" y="1000847"/>
                </a:lnTo>
                <a:lnTo>
                  <a:pt x="1441601" y="993943"/>
                </a:lnTo>
                <a:lnTo>
                  <a:pt x="1444231" y="988902"/>
                </a:lnTo>
                <a:lnTo>
                  <a:pt x="1445436" y="976409"/>
                </a:lnTo>
                <a:lnTo>
                  <a:pt x="1446970" y="969944"/>
                </a:lnTo>
                <a:lnTo>
                  <a:pt x="1448724" y="969615"/>
                </a:lnTo>
                <a:lnTo>
                  <a:pt x="1447847" y="965451"/>
                </a:lnTo>
                <a:lnTo>
                  <a:pt x="1443683" y="962382"/>
                </a:lnTo>
                <a:lnTo>
                  <a:pt x="1442149" y="962382"/>
                </a:lnTo>
                <a:lnTo>
                  <a:pt x="1439519" y="957013"/>
                </a:lnTo>
                <a:lnTo>
                  <a:pt x="1434149" y="955149"/>
                </a:lnTo>
                <a:lnTo>
                  <a:pt x="1431080" y="956903"/>
                </a:lnTo>
                <a:lnTo>
                  <a:pt x="1431629" y="960191"/>
                </a:lnTo>
                <a:lnTo>
                  <a:pt x="1427245" y="961725"/>
                </a:lnTo>
                <a:lnTo>
                  <a:pt x="1422094" y="967642"/>
                </a:lnTo>
                <a:lnTo>
                  <a:pt x="1417272" y="975971"/>
                </a:lnTo>
                <a:lnTo>
                  <a:pt x="1418478" y="978272"/>
                </a:lnTo>
                <a:lnTo>
                  <a:pt x="1417602" y="981560"/>
                </a:lnTo>
                <a:lnTo>
                  <a:pt x="1415519" y="983423"/>
                </a:lnTo>
                <a:lnTo>
                  <a:pt x="1410259" y="992628"/>
                </a:lnTo>
                <a:lnTo>
                  <a:pt x="1407630" y="1002162"/>
                </a:lnTo>
                <a:lnTo>
                  <a:pt x="1405876" y="1003587"/>
                </a:lnTo>
                <a:lnTo>
                  <a:pt x="1407410" y="1005888"/>
                </a:lnTo>
                <a:lnTo>
                  <a:pt x="1407630" y="1015312"/>
                </a:lnTo>
                <a:lnTo>
                  <a:pt x="1408287" y="1025065"/>
                </a:lnTo>
                <a:lnTo>
                  <a:pt x="1410698" y="1026599"/>
                </a:lnTo>
                <a:lnTo>
                  <a:pt x="1411355" y="1029339"/>
                </a:lnTo>
                <a:lnTo>
                  <a:pt x="1410259" y="1029668"/>
                </a:lnTo>
                <a:lnTo>
                  <a:pt x="1410040" y="1032627"/>
                </a:lnTo>
                <a:lnTo>
                  <a:pt x="1412670" y="1036681"/>
                </a:lnTo>
                <a:lnTo>
                  <a:pt x="1415300" y="1037339"/>
                </a:lnTo>
                <a:lnTo>
                  <a:pt x="1415957" y="1040517"/>
                </a:lnTo>
                <a:lnTo>
                  <a:pt x="1422752" y="1042818"/>
                </a:lnTo>
                <a:lnTo>
                  <a:pt x="1426259" y="1047969"/>
                </a:lnTo>
                <a:lnTo>
                  <a:pt x="1425930" y="1053558"/>
                </a:lnTo>
                <a:lnTo>
                  <a:pt x="1426259" y="1057612"/>
                </a:lnTo>
                <a:lnTo>
                  <a:pt x="1426259" y="1057612"/>
                </a:lnTo>
                <a:close/>
                <a:moveTo>
                  <a:pt x="1183526" y="1083475"/>
                </a:moveTo>
                <a:lnTo>
                  <a:pt x="1185609" y="1085776"/>
                </a:lnTo>
                <a:lnTo>
                  <a:pt x="1188896" y="1085557"/>
                </a:lnTo>
                <a:lnTo>
                  <a:pt x="1193608" y="1086433"/>
                </a:lnTo>
                <a:lnTo>
                  <a:pt x="1193608" y="1084461"/>
                </a:lnTo>
                <a:lnTo>
                  <a:pt x="1189224" y="1082598"/>
                </a:lnTo>
                <a:lnTo>
                  <a:pt x="1183526" y="1083475"/>
                </a:lnTo>
                <a:lnTo>
                  <a:pt x="1183526" y="1083475"/>
                </a:lnTo>
                <a:close/>
                <a:moveTo>
                  <a:pt x="1184294" y="1107803"/>
                </a:moveTo>
                <a:lnTo>
                  <a:pt x="1179472" y="1108789"/>
                </a:lnTo>
                <a:lnTo>
                  <a:pt x="1176951" y="1108131"/>
                </a:lnTo>
                <a:lnTo>
                  <a:pt x="1173554" y="1110433"/>
                </a:lnTo>
                <a:lnTo>
                  <a:pt x="1169171" y="1110433"/>
                </a:lnTo>
                <a:lnTo>
                  <a:pt x="1164459" y="1112843"/>
                </a:lnTo>
                <a:lnTo>
                  <a:pt x="1160075" y="1113501"/>
                </a:lnTo>
                <a:lnTo>
                  <a:pt x="1159088" y="1117994"/>
                </a:lnTo>
                <a:lnTo>
                  <a:pt x="1151856" y="1122378"/>
                </a:lnTo>
                <a:lnTo>
                  <a:pt x="1145610" y="1128953"/>
                </a:lnTo>
                <a:lnTo>
                  <a:pt x="1147911" y="1132788"/>
                </a:lnTo>
                <a:lnTo>
                  <a:pt x="1148130" y="1141774"/>
                </a:lnTo>
                <a:lnTo>
                  <a:pt x="1150869" y="1146486"/>
                </a:lnTo>
                <a:lnTo>
                  <a:pt x="1150541" y="1149226"/>
                </a:lnTo>
                <a:lnTo>
                  <a:pt x="1154925" y="1153062"/>
                </a:lnTo>
                <a:lnTo>
                  <a:pt x="1159965" y="1153062"/>
                </a:lnTo>
                <a:lnTo>
                  <a:pt x="1163253" y="1155692"/>
                </a:lnTo>
                <a:lnTo>
                  <a:pt x="1166760" y="1155692"/>
                </a:lnTo>
                <a:cubicBezTo>
                  <a:pt x="1166760" y="1155692"/>
                  <a:pt x="1171143" y="1158431"/>
                  <a:pt x="1171143" y="1158431"/>
                </a:cubicBezTo>
                <a:lnTo>
                  <a:pt x="1174102" y="1156897"/>
                </a:lnTo>
                <a:lnTo>
                  <a:pt x="1175308" y="1152514"/>
                </a:lnTo>
                <a:lnTo>
                  <a:pt x="1179143" y="1151856"/>
                </a:lnTo>
                <a:lnTo>
                  <a:pt x="1183088" y="1152842"/>
                </a:lnTo>
                <a:lnTo>
                  <a:pt x="1186047" y="1149007"/>
                </a:lnTo>
                <a:lnTo>
                  <a:pt x="1186376" y="1146267"/>
                </a:lnTo>
                <a:lnTo>
                  <a:pt x="1190869" y="1145390"/>
                </a:lnTo>
                <a:lnTo>
                  <a:pt x="1194375" y="1141774"/>
                </a:lnTo>
                <a:lnTo>
                  <a:pt x="1193498" y="1137610"/>
                </a:lnTo>
                <a:lnTo>
                  <a:pt x="1195910" y="1130158"/>
                </a:lnTo>
                <a:lnTo>
                  <a:pt x="1198320" y="1128295"/>
                </a:lnTo>
                <a:lnTo>
                  <a:pt x="1199307" y="1124788"/>
                </a:lnTo>
                <a:lnTo>
                  <a:pt x="1202923" y="1118871"/>
                </a:lnTo>
                <a:lnTo>
                  <a:pt x="1200841" y="1112624"/>
                </a:lnTo>
                <a:lnTo>
                  <a:pt x="1195800" y="1109337"/>
                </a:lnTo>
                <a:lnTo>
                  <a:pt x="1190540" y="1107474"/>
                </a:lnTo>
                <a:lnTo>
                  <a:pt x="1187033" y="1109885"/>
                </a:lnTo>
                <a:cubicBezTo>
                  <a:pt x="1187033" y="1109885"/>
                  <a:pt x="1184294" y="1107912"/>
                  <a:pt x="1184403" y="1107803"/>
                </a:cubicBez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48DBE48-A215-BFC5-9E9C-9816FA608A55}"/>
              </a:ext>
            </a:extLst>
          </p:cNvPr>
          <p:cNvSpPr/>
          <p:nvPr/>
        </p:nvSpPr>
        <p:spPr>
          <a:xfrm>
            <a:off x="7448915" y="2240984"/>
            <a:ext cx="341468" cy="417412"/>
          </a:xfrm>
          <a:custGeom>
            <a:avLst/>
            <a:gdLst>
              <a:gd name="connsiteX0" fmla="*/ 315826 w 341468"/>
              <a:gd name="connsiteY0" fmla="*/ 35506 h 417412"/>
              <a:gd name="connsiteX1" fmla="*/ 318566 w 341468"/>
              <a:gd name="connsiteY1" fmla="*/ 32547 h 417412"/>
              <a:gd name="connsiteX2" fmla="*/ 323278 w 341468"/>
              <a:gd name="connsiteY2" fmla="*/ 31232 h 417412"/>
              <a:gd name="connsiteX3" fmla="*/ 326894 w 341468"/>
              <a:gd name="connsiteY3" fmla="*/ 28492 h 417412"/>
              <a:gd name="connsiteX4" fmla="*/ 331059 w 341468"/>
              <a:gd name="connsiteY4" fmla="*/ 23451 h 417412"/>
              <a:gd name="connsiteX5" fmla="*/ 335771 w 341468"/>
              <a:gd name="connsiteY5" fmla="*/ 20821 h 417412"/>
              <a:gd name="connsiteX6" fmla="*/ 340154 w 341468"/>
              <a:gd name="connsiteY6" fmla="*/ 20821 h 417412"/>
              <a:gd name="connsiteX7" fmla="*/ 341469 w 341468"/>
              <a:gd name="connsiteY7" fmla="*/ 22684 h 417412"/>
              <a:gd name="connsiteX8" fmla="*/ 341031 w 341468"/>
              <a:gd name="connsiteY8" fmla="*/ 24876 h 417412"/>
              <a:gd name="connsiteX9" fmla="*/ 334237 w 341468"/>
              <a:gd name="connsiteY9" fmla="*/ 29698 h 417412"/>
              <a:gd name="connsiteX10" fmla="*/ 330730 w 341468"/>
              <a:gd name="connsiteY10" fmla="*/ 31451 h 417412"/>
              <a:gd name="connsiteX11" fmla="*/ 324593 w 341468"/>
              <a:gd name="connsiteY11" fmla="*/ 36821 h 417412"/>
              <a:gd name="connsiteX12" fmla="*/ 319333 w 341468"/>
              <a:gd name="connsiteY12" fmla="*/ 38245 h 417412"/>
              <a:gd name="connsiteX13" fmla="*/ 317141 w 341468"/>
              <a:gd name="connsiteY13" fmla="*/ 37478 h 417412"/>
              <a:gd name="connsiteX14" fmla="*/ 316045 w 341468"/>
              <a:gd name="connsiteY14" fmla="*/ 35615 h 417412"/>
              <a:gd name="connsiteX15" fmla="*/ 316045 w 341468"/>
              <a:gd name="connsiteY15" fmla="*/ 35615 h 417412"/>
              <a:gd name="connsiteX16" fmla="*/ 255116 w 341468"/>
              <a:gd name="connsiteY16" fmla="*/ 39780 h 417412"/>
              <a:gd name="connsiteX17" fmla="*/ 257527 w 341468"/>
              <a:gd name="connsiteY17" fmla="*/ 44163 h 417412"/>
              <a:gd name="connsiteX18" fmla="*/ 260266 w 341468"/>
              <a:gd name="connsiteY18" fmla="*/ 44163 h 417412"/>
              <a:gd name="connsiteX19" fmla="*/ 262239 w 341468"/>
              <a:gd name="connsiteY19" fmla="*/ 41862 h 417412"/>
              <a:gd name="connsiteX20" fmla="*/ 260704 w 341468"/>
              <a:gd name="connsiteY20" fmla="*/ 38136 h 417412"/>
              <a:gd name="connsiteX21" fmla="*/ 257527 w 341468"/>
              <a:gd name="connsiteY21" fmla="*/ 36273 h 417412"/>
              <a:gd name="connsiteX22" fmla="*/ 255663 w 341468"/>
              <a:gd name="connsiteY22" fmla="*/ 37369 h 417412"/>
              <a:gd name="connsiteX23" fmla="*/ 255116 w 341468"/>
              <a:gd name="connsiteY23" fmla="*/ 39780 h 417412"/>
              <a:gd name="connsiteX24" fmla="*/ 255116 w 341468"/>
              <a:gd name="connsiteY24" fmla="*/ 39780 h 417412"/>
              <a:gd name="connsiteX25" fmla="*/ 139941 w 341468"/>
              <a:gd name="connsiteY25" fmla="*/ 3288 h 417412"/>
              <a:gd name="connsiteX26" fmla="*/ 147612 w 341468"/>
              <a:gd name="connsiteY26" fmla="*/ 9205 h 417412"/>
              <a:gd name="connsiteX27" fmla="*/ 151119 w 341468"/>
              <a:gd name="connsiteY27" fmla="*/ 9972 h 417412"/>
              <a:gd name="connsiteX28" fmla="*/ 153091 w 341468"/>
              <a:gd name="connsiteY28" fmla="*/ 8548 h 417412"/>
              <a:gd name="connsiteX29" fmla="*/ 155173 w 341468"/>
              <a:gd name="connsiteY29" fmla="*/ 5260 h 417412"/>
              <a:gd name="connsiteX30" fmla="*/ 152982 w 341468"/>
              <a:gd name="connsiteY30" fmla="*/ 3397 h 417412"/>
              <a:gd name="connsiteX31" fmla="*/ 148050 w 341468"/>
              <a:gd name="connsiteY31" fmla="*/ 4164 h 417412"/>
              <a:gd name="connsiteX32" fmla="*/ 142900 w 341468"/>
              <a:gd name="connsiteY32" fmla="*/ 1205 h 417412"/>
              <a:gd name="connsiteX33" fmla="*/ 139283 w 341468"/>
              <a:gd name="connsiteY33" fmla="*/ 0 h 417412"/>
              <a:gd name="connsiteX34" fmla="*/ 138188 w 341468"/>
              <a:gd name="connsiteY34" fmla="*/ 1644 h 417412"/>
              <a:gd name="connsiteX35" fmla="*/ 140051 w 341468"/>
              <a:gd name="connsiteY35" fmla="*/ 3397 h 417412"/>
              <a:gd name="connsiteX36" fmla="*/ 140051 w 341468"/>
              <a:gd name="connsiteY36" fmla="*/ 3397 h 417412"/>
              <a:gd name="connsiteX37" fmla="*/ 117147 w 341468"/>
              <a:gd name="connsiteY37" fmla="*/ 44273 h 417412"/>
              <a:gd name="connsiteX38" fmla="*/ 113202 w 341468"/>
              <a:gd name="connsiteY38" fmla="*/ 41752 h 417412"/>
              <a:gd name="connsiteX39" fmla="*/ 112435 w 341468"/>
              <a:gd name="connsiteY39" fmla="*/ 39341 h 417412"/>
              <a:gd name="connsiteX40" fmla="*/ 113202 w 341468"/>
              <a:gd name="connsiteY40" fmla="*/ 36492 h 417412"/>
              <a:gd name="connsiteX41" fmla="*/ 116161 w 341468"/>
              <a:gd name="connsiteY41" fmla="*/ 34300 h 417412"/>
              <a:gd name="connsiteX42" fmla="*/ 118572 w 341468"/>
              <a:gd name="connsiteY42" fmla="*/ 35287 h 417412"/>
              <a:gd name="connsiteX43" fmla="*/ 120873 w 341468"/>
              <a:gd name="connsiteY43" fmla="*/ 39122 h 417412"/>
              <a:gd name="connsiteX44" fmla="*/ 120544 w 341468"/>
              <a:gd name="connsiteY44" fmla="*/ 41643 h 417412"/>
              <a:gd name="connsiteX45" fmla="*/ 118681 w 341468"/>
              <a:gd name="connsiteY45" fmla="*/ 43725 h 417412"/>
              <a:gd name="connsiteX46" fmla="*/ 117147 w 341468"/>
              <a:gd name="connsiteY46" fmla="*/ 44163 h 417412"/>
              <a:gd name="connsiteX47" fmla="*/ 117147 w 341468"/>
              <a:gd name="connsiteY47" fmla="*/ 44163 h 417412"/>
              <a:gd name="connsiteX48" fmla="*/ 139174 w 341468"/>
              <a:gd name="connsiteY48" fmla="*/ 81313 h 417412"/>
              <a:gd name="connsiteX49" fmla="*/ 141146 w 341468"/>
              <a:gd name="connsiteY49" fmla="*/ 80984 h 417412"/>
              <a:gd name="connsiteX50" fmla="*/ 146406 w 341468"/>
              <a:gd name="connsiteY50" fmla="*/ 77148 h 417412"/>
              <a:gd name="connsiteX51" fmla="*/ 149146 w 341468"/>
              <a:gd name="connsiteY51" fmla="*/ 76053 h 417412"/>
              <a:gd name="connsiteX52" fmla="*/ 157694 w 341468"/>
              <a:gd name="connsiteY52" fmla="*/ 75285 h 417412"/>
              <a:gd name="connsiteX53" fmla="*/ 164379 w 341468"/>
              <a:gd name="connsiteY53" fmla="*/ 75505 h 417412"/>
              <a:gd name="connsiteX54" fmla="*/ 167995 w 341468"/>
              <a:gd name="connsiteY54" fmla="*/ 72875 h 417412"/>
              <a:gd name="connsiteX55" fmla="*/ 170625 w 341468"/>
              <a:gd name="connsiteY55" fmla="*/ 72546 h 417412"/>
              <a:gd name="connsiteX56" fmla="*/ 172598 w 341468"/>
              <a:gd name="connsiteY56" fmla="*/ 73970 h 417412"/>
              <a:gd name="connsiteX57" fmla="*/ 172598 w 341468"/>
              <a:gd name="connsiteY57" fmla="*/ 75943 h 417412"/>
              <a:gd name="connsiteX58" fmla="*/ 171173 w 341468"/>
              <a:gd name="connsiteY58" fmla="*/ 77696 h 417412"/>
              <a:gd name="connsiteX59" fmla="*/ 169639 w 341468"/>
              <a:gd name="connsiteY59" fmla="*/ 80436 h 417412"/>
              <a:gd name="connsiteX60" fmla="*/ 167009 w 341468"/>
              <a:gd name="connsiteY60" fmla="*/ 81861 h 417412"/>
              <a:gd name="connsiteX61" fmla="*/ 161968 w 341468"/>
              <a:gd name="connsiteY61" fmla="*/ 80765 h 417412"/>
              <a:gd name="connsiteX62" fmla="*/ 156269 w 341468"/>
              <a:gd name="connsiteY62" fmla="*/ 80984 h 417412"/>
              <a:gd name="connsiteX63" fmla="*/ 151886 w 341468"/>
              <a:gd name="connsiteY63" fmla="*/ 79998 h 417412"/>
              <a:gd name="connsiteX64" fmla="*/ 150900 w 341468"/>
              <a:gd name="connsiteY64" fmla="*/ 81751 h 417412"/>
              <a:gd name="connsiteX65" fmla="*/ 152872 w 341468"/>
              <a:gd name="connsiteY65" fmla="*/ 83176 h 417412"/>
              <a:gd name="connsiteX66" fmla="*/ 159995 w 341468"/>
              <a:gd name="connsiteY66" fmla="*/ 85039 h 417412"/>
              <a:gd name="connsiteX67" fmla="*/ 162406 w 341468"/>
              <a:gd name="connsiteY67" fmla="*/ 86902 h 417412"/>
              <a:gd name="connsiteX68" fmla="*/ 162406 w 341468"/>
              <a:gd name="connsiteY68" fmla="*/ 89093 h 417412"/>
              <a:gd name="connsiteX69" fmla="*/ 160105 w 341468"/>
              <a:gd name="connsiteY69" fmla="*/ 89312 h 417412"/>
              <a:gd name="connsiteX70" fmla="*/ 155173 w 341468"/>
              <a:gd name="connsiteY70" fmla="*/ 87340 h 417412"/>
              <a:gd name="connsiteX71" fmla="*/ 153968 w 341468"/>
              <a:gd name="connsiteY71" fmla="*/ 88984 h 417412"/>
              <a:gd name="connsiteX72" fmla="*/ 151338 w 341468"/>
              <a:gd name="connsiteY72" fmla="*/ 89203 h 417412"/>
              <a:gd name="connsiteX73" fmla="*/ 146625 w 341468"/>
              <a:gd name="connsiteY73" fmla="*/ 85587 h 417412"/>
              <a:gd name="connsiteX74" fmla="*/ 142023 w 341468"/>
              <a:gd name="connsiteY74" fmla="*/ 84710 h 417412"/>
              <a:gd name="connsiteX75" fmla="*/ 136105 w 341468"/>
              <a:gd name="connsiteY75" fmla="*/ 86463 h 417412"/>
              <a:gd name="connsiteX76" fmla="*/ 136653 w 341468"/>
              <a:gd name="connsiteY76" fmla="*/ 88984 h 417412"/>
              <a:gd name="connsiteX77" fmla="*/ 139502 w 341468"/>
              <a:gd name="connsiteY77" fmla="*/ 90518 h 417412"/>
              <a:gd name="connsiteX78" fmla="*/ 148050 w 341468"/>
              <a:gd name="connsiteY78" fmla="*/ 98189 h 417412"/>
              <a:gd name="connsiteX79" fmla="*/ 150790 w 341468"/>
              <a:gd name="connsiteY79" fmla="*/ 98846 h 417412"/>
              <a:gd name="connsiteX80" fmla="*/ 154735 w 341468"/>
              <a:gd name="connsiteY80" fmla="*/ 96764 h 417412"/>
              <a:gd name="connsiteX81" fmla="*/ 157146 w 341468"/>
              <a:gd name="connsiteY81" fmla="*/ 97531 h 417412"/>
              <a:gd name="connsiteX82" fmla="*/ 159118 w 341468"/>
              <a:gd name="connsiteY82" fmla="*/ 102134 h 417412"/>
              <a:gd name="connsiteX83" fmla="*/ 159118 w 341468"/>
              <a:gd name="connsiteY83" fmla="*/ 105860 h 417412"/>
              <a:gd name="connsiteX84" fmla="*/ 162406 w 341468"/>
              <a:gd name="connsiteY84" fmla="*/ 106956 h 417412"/>
              <a:gd name="connsiteX85" fmla="*/ 166789 w 341468"/>
              <a:gd name="connsiteY85" fmla="*/ 105531 h 417412"/>
              <a:gd name="connsiteX86" fmla="*/ 173255 w 341468"/>
              <a:gd name="connsiteY86" fmla="*/ 105093 h 417412"/>
              <a:gd name="connsiteX87" fmla="*/ 179830 w 341468"/>
              <a:gd name="connsiteY87" fmla="*/ 102572 h 417412"/>
              <a:gd name="connsiteX88" fmla="*/ 184652 w 341468"/>
              <a:gd name="connsiteY88" fmla="*/ 102572 h 417412"/>
              <a:gd name="connsiteX89" fmla="*/ 190789 w 341468"/>
              <a:gd name="connsiteY89" fmla="*/ 101257 h 417412"/>
              <a:gd name="connsiteX90" fmla="*/ 191227 w 341468"/>
              <a:gd name="connsiteY90" fmla="*/ 103778 h 417412"/>
              <a:gd name="connsiteX91" fmla="*/ 190460 w 341468"/>
              <a:gd name="connsiteY91" fmla="*/ 107832 h 417412"/>
              <a:gd name="connsiteX92" fmla="*/ 191446 w 341468"/>
              <a:gd name="connsiteY92" fmla="*/ 112325 h 417412"/>
              <a:gd name="connsiteX93" fmla="*/ 196487 w 341468"/>
              <a:gd name="connsiteY93" fmla="*/ 115942 h 417412"/>
              <a:gd name="connsiteX94" fmla="*/ 201857 w 341468"/>
              <a:gd name="connsiteY94" fmla="*/ 116599 h 417412"/>
              <a:gd name="connsiteX95" fmla="*/ 208980 w 341468"/>
              <a:gd name="connsiteY95" fmla="*/ 114517 h 417412"/>
              <a:gd name="connsiteX96" fmla="*/ 210514 w 341468"/>
              <a:gd name="connsiteY96" fmla="*/ 112216 h 417412"/>
              <a:gd name="connsiteX97" fmla="*/ 209966 w 341468"/>
              <a:gd name="connsiteY97" fmla="*/ 110134 h 417412"/>
              <a:gd name="connsiteX98" fmla="*/ 209637 w 341468"/>
              <a:gd name="connsiteY98" fmla="*/ 107504 h 417412"/>
              <a:gd name="connsiteX99" fmla="*/ 211500 w 341468"/>
              <a:gd name="connsiteY99" fmla="*/ 104326 h 417412"/>
              <a:gd name="connsiteX100" fmla="*/ 215884 w 341468"/>
              <a:gd name="connsiteY100" fmla="*/ 100052 h 417412"/>
              <a:gd name="connsiteX101" fmla="*/ 218842 w 341468"/>
              <a:gd name="connsiteY101" fmla="*/ 99394 h 417412"/>
              <a:gd name="connsiteX102" fmla="*/ 221911 w 341468"/>
              <a:gd name="connsiteY102" fmla="*/ 102024 h 417412"/>
              <a:gd name="connsiteX103" fmla="*/ 225637 w 341468"/>
              <a:gd name="connsiteY103" fmla="*/ 104326 h 417412"/>
              <a:gd name="connsiteX104" fmla="*/ 230020 w 341468"/>
              <a:gd name="connsiteY104" fmla="*/ 104326 h 417412"/>
              <a:gd name="connsiteX105" fmla="*/ 235061 w 341468"/>
              <a:gd name="connsiteY105" fmla="*/ 100600 h 417412"/>
              <a:gd name="connsiteX106" fmla="*/ 236596 w 341468"/>
              <a:gd name="connsiteY106" fmla="*/ 98408 h 417412"/>
              <a:gd name="connsiteX107" fmla="*/ 235500 w 341468"/>
              <a:gd name="connsiteY107" fmla="*/ 92052 h 417412"/>
              <a:gd name="connsiteX108" fmla="*/ 234404 w 341468"/>
              <a:gd name="connsiteY108" fmla="*/ 88326 h 417412"/>
              <a:gd name="connsiteX109" fmla="*/ 237034 w 341468"/>
              <a:gd name="connsiteY109" fmla="*/ 85367 h 417412"/>
              <a:gd name="connsiteX110" fmla="*/ 240431 w 341468"/>
              <a:gd name="connsiteY110" fmla="*/ 82189 h 417412"/>
              <a:gd name="connsiteX111" fmla="*/ 244047 w 341468"/>
              <a:gd name="connsiteY111" fmla="*/ 74737 h 417412"/>
              <a:gd name="connsiteX112" fmla="*/ 247116 w 341468"/>
              <a:gd name="connsiteY112" fmla="*/ 70683 h 417412"/>
              <a:gd name="connsiteX113" fmla="*/ 252157 w 341468"/>
              <a:gd name="connsiteY113" fmla="*/ 64765 h 417412"/>
              <a:gd name="connsiteX114" fmla="*/ 253472 w 341468"/>
              <a:gd name="connsiteY114" fmla="*/ 60930 h 417412"/>
              <a:gd name="connsiteX115" fmla="*/ 253253 w 341468"/>
              <a:gd name="connsiteY115" fmla="*/ 57423 h 417412"/>
              <a:gd name="connsiteX116" fmla="*/ 251718 w 341468"/>
              <a:gd name="connsiteY116" fmla="*/ 53478 h 417412"/>
              <a:gd name="connsiteX117" fmla="*/ 251061 w 341468"/>
              <a:gd name="connsiteY117" fmla="*/ 49971 h 417412"/>
              <a:gd name="connsiteX118" fmla="*/ 252485 w 341468"/>
              <a:gd name="connsiteY118" fmla="*/ 47341 h 417412"/>
              <a:gd name="connsiteX119" fmla="*/ 252705 w 341468"/>
              <a:gd name="connsiteY119" fmla="*/ 44601 h 417412"/>
              <a:gd name="connsiteX120" fmla="*/ 251061 w 341468"/>
              <a:gd name="connsiteY120" fmla="*/ 43506 h 417412"/>
              <a:gd name="connsiteX121" fmla="*/ 244595 w 341468"/>
              <a:gd name="connsiteY121" fmla="*/ 43286 h 417412"/>
              <a:gd name="connsiteX122" fmla="*/ 240760 w 341468"/>
              <a:gd name="connsiteY122" fmla="*/ 39999 h 417412"/>
              <a:gd name="connsiteX123" fmla="*/ 238239 w 341468"/>
              <a:gd name="connsiteY123" fmla="*/ 39451 h 417412"/>
              <a:gd name="connsiteX124" fmla="*/ 230020 w 341468"/>
              <a:gd name="connsiteY124" fmla="*/ 40108 h 417412"/>
              <a:gd name="connsiteX125" fmla="*/ 225637 w 341468"/>
              <a:gd name="connsiteY125" fmla="*/ 39451 h 417412"/>
              <a:gd name="connsiteX126" fmla="*/ 222240 w 341468"/>
              <a:gd name="connsiteY126" fmla="*/ 37259 h 417412"/>
              <a:gd name="connsiteX127" fmla="*/ 217966 w 341468"/>
              <a:gd name="connsiteY127" fmla="*/ 37478 h 417412"/>
              <a:gd name="connsiteX128" fmla="*/ 214569 w 341468"/>
              <a:gd name="connsiteY128" fmla="*/ 35396 h 417412"/>
              <a:gd name="connsiteX129" fmla="*/ 214021 w 341468"/>
              <a:gd name="connsiteY129" fmla="*/ 33204 h 417412"/>
              <a:gd name="connsiteX130" fmla="*/ 212487 w 341468"/>
              <a:gd name="connsiteY130" fmla="*/ 31780 h 417412"/>
              <a:gd name="connsiteX131" fmla="*/ 208432 w 341468"/>
              <a:gd name="connsiteY131" fmla="*/ 34410 h 417412"/>
              <a:gd name="connsiteX132" fmla="*/ 208213 w 341468"/>
              <a:gd name="connsiteY132" fmla="*/ 32328 h 417412"/>
              <a:gd name="connsiteX133" fmla="*/ 208651 w 341468"/>
              <a:gd name="connsiteY133" fmla="*/ 29040 h 417412"/>
              <a:gd name="connsiteX134" fmla="*/ 208103 w 341468"/>
              <a:gd name="connsiteY134" fmla="*/ 26520 h 417412"/>
              <a:gd name="connsiteX135" fmla="*/ 205364 w 341468"/>
              <a:gd name="connsiteY135" fmla="*/ 28492 h 417412"/>
              <a:gd name="connsiteX136" fmla="*/ 203939 w 341468"/>
              <a:gd name="connsiteY136" fmla="*/ 32547 h 417412"/>
              <a:gd name="connsiteX137" fmla="*/ 201857 w 341468"/>
              <a:gd name="connsiteY137" fmla="*/ 33533 h 417412"/>
              <a:gd name="connsiteX138" fmla="*/ 200980 w 341468"/>
              <a:gd name="connsiteY138" fmla="*/ 28164 h 417412"/>
              <a:gd name="connsiteX139" fmla="*/ 199994 w 341468"/>
              <a:gd name="connsiteY139" fmla="*/ 27616 h 417412"/>
              <a:gd name="connsiteX140" fmla="*/ 197912 w 341468"/>
              <a:gd name="connsiteY140" fmla="*/ 29917 h 417412"/>
              <a:gd name="connsiteX141" fmla="*/ 198898 w 341468"/>
              <a:gd name="connsiteY141" fmla="*/ 31670 h 417412"/>
              <a:gd name="connsiteX142" fmla="*/ 198021 w 341468"/>
              <a:gd name="connsiteY142" fmla="*/ 33972 h 417412"/>
              <a:gd name="connsiteX143" fmla="*/ 195063 w 341468"/>
              <a:gd name="connsiteY143" fmla="*/ 37259 h 417412"/>
              <a:gd name="connsiteX144" fmla="*/ 195063 w 341468"/>
              <a:gd name="connsiteY144" fmla="*/ 41423 h 417412"/>
              <a:gd name="connsiteX145" fmla="*/ 194186 w 341468"/>
              <a:gd name="connsiteY145" fmla="*/ 44492 h 417412"/>
              <a:gd name="connsiteX146" fmla="*/ 190898 w 341468"/>
              <a:gd name="connsiteY146" fmla="*/ 42958 h 417412"/>
              <a:gd name="connsiteX147" fmla="*/ 189364 w 341468"/>
              <a:gd name="connsiteY147" fmla="*/ 40218 h 417412"/>
              <a:gd name="connsiteX148" fmla="*/ 188159 w 341468"/>
              <a:gd name="connsiteY148" fmla="*/ 39889 h 417412"/>
              <a:gd name="connsiteX149" fmla="*/ 188159 w 341468"/>
              <a:gd name="connsiteY149" fmla="*/ 42629 h 417412"/>
              <a:gd name="connsiteX150" fmla="*/ 187063 w 341468"/>
              <a:gd name="connsiteY150" fmla="*/ 45369 h 417412"/>
              <a:gd name="connsiteX151" fmla="*/ 185638 w 341468"/>
              <a:gd name="connsiteY151" fmla="*/ 42738 h 417412"/>
              <a:gd name="connsiteX152" fmla="*/ 185309 w 341468"/>
              <a:gd name="connsiteY152" fmla="*/ 39232 h 417412"/>
              <a:gd name="connsiteX153" fmla="*/ 186515 w 341468"/>
              <a:gd name="connsiteY153" fmla="*/ 34191 h 417412"/>
              <a:gd name="connsiteX154" fmla="*/ 186515 w 341468"/>
              <a:gd name="connsiteY154" fmla="*/ 26739 h 417412"/>
              <a:gd name="connsiteX155" fmla="*/ 185638 w 341468"/>
              <a:gd name="connsiteY155" fmla="*/ 23451 h 417412"/>
              <a:gd name="connsiteX156" fmla="*/ 180817 w 341468"/>
              <a:gd name="connsiteY156" fmla="*/ 20712 h 417412"/>
              <a:gd name="connsiteX157" fmla="*/ 178515 w 341468"/>
              <a:gd name="connsiteY157" fmla="*/ 17424 h 417412"/>
              <a:gd name="connsiteX158" fmla="*/ 176981 w 341468"/>
              <a:gd name="connsiteY158" fmla="*/ 17753 h 417412"/>
              <a:gd name="connsiteX159" fmla="*/ 176104 w 341468"/>
              <a:gd name="connsiteY159" fmla="*/ 20821 h 417412"/>
              <a:gd name="connsiteX160" fmla="*/ 178734 w 341468"/>
              <a:gd name="connsiteY160" fmla="*/ 23561 h 417412"/>
              <a:gd name="connsiteX161" fmla="*/ 179940 w 341468"/>
              <a:gd name="connsiteY161" fmla="*/ 26520 h 417412"/>
              <a:gd name="connsiteX162" fmla="*/ 176433 w 341468"/>
              <a:gd name="connsiteY162" fmla="*/ 25643 h 417412"/>
              <a:gd name="connsiteX163" fmla="*/ 174570 w 341468"/>
              <a:gd name="connsiteY163" fmla="*/ 23232 h 417412"/>
              <a:gd name="connsiteX164" fmla="*/ 172488 w 341468"/>
              <a:gd name="connsiteY164" fmla="*/ 24766 h 417412"/>
              <a:gd name="connsiteX165" fmla="*/ 172817 w 341468"/>
              <a:gd name="connsiteY165" fmla="*/ 29479 h 417412"/>
              <a:gd name="connsiteX166" fmla="*/ 176323 w 341468"/>
              <a:gd name="connsiteY166" fmla="*/ 33314 h 417412"/>
              <a:gd name="connsiteX167" fmla="*/ 176652 w 341468"/>
              <a:gd name="connsiteY167" fmla="*/ 37807 h 417412"/>
              <a:gd name="connsiteX168" fmla="*/ 175775 w 341468"/>
              <a:gd name="connsiteY168" fmla="*/ 41971 h 417412"/>
              <a:gd name="connsiteX169" fmla="*/ 175995 w 341468"/>
              <a:gd name="connsiteY169" fmla="*/ 47560 h 417412"/>
              <a:gd name="connsiteX170" fmla="*/ 178625 w 341468"/>
              <a:gd name="connsiteY170" fmla="*/ 54135 h 417412"/>
              <a:gd name="connsiteX171" fmla="*/ 177090 w 341468"/>
              <a:gd name="connsiteY171" fmla="*/ 58080 h 417412"/>
              <a:gd name="connsiteX172" fmla="*/ 175228 w 341468"/>
              <a:gd name="connsiteY172" fmla="*/ 58080 h 417412"/>
              <a:gd name="connsiteX173" fmla="*/ 173693 w 341468"/>
              <a:gd name="connsiteY173" fmla="*/ 53587 h 417412"/>
              <a:gd name="connsiteX174" fmla="*/ 169529 w 341468"/>
              <a:gd name="connsiteY174" fmla="*/ 49971 h 417412"/>
              <a:gd name="connsiteX175" fmla="*/ 165146 w 341468"/>
              <a:gd name="connsiteY175" fmla="*/ 47341 h 417412"/>
              <a:gd name="connsiteX176" fmla="*/ 164488 w 341468"/>
              <a:gd name="connsiteY176" fmla="*/ 44273 h 417412"/>
              <a:gd name="connsiteX177" fmla="*/ 166351 w 341468"/>
              <a:gd name="connsiteY177" fmla="*/ 40985 h 417412"/>
              <a:gd name="connsiteX178" fmla="*/ 166351 w 341468"/>
              <a:gd name="connsiteY178" fmla="*/ 38684 h 417412"/>
              <a:gd name="connsiteX179" fmla="*/ 163611 w 341468"/>
              <a:gd name="connsiteY179" fmla="*/ 37150 h 417412"/>
              <a:gd name="connsiteX180" fmla="*/ 159228 w 341468"/>
              <a:gd name="connsiteY180" fmla="*/ 39780 h 417412"/>
              <a:gd name="connsiteX181" fmla="*/ 157365 w 341468"/>
              <a:gd name="connsiteY181" fmla="*/ 39451 h 417412"/>
              <a:gd name="connsiteX182" fmla="*/ 156160 w 341468"/>
              <a:gd name="connsiteY182" fmla="*/ 41204 h 417412"/>
              <a:gd name="connsiteX183" fmla="*/ 152324 w 341468"/>
              <a:gd name="connsiteY183" fmla="*/ 43834 h 417412"/>
              <a:gd name="connsiteX184" fmla="*/ 149036 w 341468"/>
              <a:gd name="connsiteY184" fmla="*/ 42300 h 417412"/>
              <a:gd name="connsiteX185" fmla="*/ 149256 w 341468"/>
              <a:gd name="connsiteY185" fmla="*/ 39889 h 417412"/>
              <a:gd name="connsiteX186" fmla="*/ 148708 w 341468"/>
              <a:gd name="connsiteY186" fmla="*/ 37807 h 417412"/>
              <a:gd name="connsiteX187" fmla="*/ 146078 w 341468"/>
              <a:gd name="connsiteY187" fmla="*/ 38355 h 417412"/>
              <a:gd name="connsiteX188" fmla="*/ 143338 w 341468"/>
              <a:gd name="connsiteY188" fmla="*/ 34520 h 417412"/>
              <a:gd name="connsiteX189" fmla="*/ 141913 w 341468"/>
              <a:gd name="connsiteY189" fmla="*/ 30136 h 417412"/>
              <a:gd name="connsiteX190" fmla="*/ 138626 w 341468"/>
              <a:gd name="connsiteY190" fmla="*/ 28711 h 417412"/>
              <a:gd name="connsiteX191" fmla="*/ 136763 w 341468"/>
              <a:gd name="connsiteY191" fmla="*/ 29588 h 417412"/>
              <a:gd name="connsiteX192" fmla="*/ 134023 w 341468"/>
              <a:gd name="connsiteY192" fmla="*/ 26629 h 417412"/>
              <a:gd name="connsiteX193" fmla="*/ 135009 w 341468"/>
              <a:gd name="connsiteY193" fmla="*/ 23013 h 417412"/>
              <a:gd name="connsiteX194" fmla="*/ 133475 w 341468"/>
              <a:gd name="connsiteY194" fmla="*/ 19068 h 417412"/>
              <a:gd name="connsiteX195" fmla="*/ 131612 w 341468"/>
              <a:gd name="connsiteY195" fmla="*/ 18191 h 417412"/>
              <a:gd name="connsiteX196" fmla="*/ 129201 w 341468"/>
              <a:gd name="connsiteY196" fmla="*/ 20931 h 417412"/>
              <a:gd name="connsiteX197" fmla="*/ 128544 w 341468"/>
              <a:gd name="connsiteY197" fmla="*/ 27506 h 417412"/>
              <a:gd name="connsiteX198" fmla="*/ 129421 w 341468"/>
              <a:gd name="connsiteY198" fmla="*/ 32547 h 417412"/>
              <a:gd name="connsiteX199" fmla="*/ 132160 w 341468"/>
              <a:gd name="connsiteY199" fmla="*/ 37588 h 417412"/>
              <a:gd name="connsiteX200" fmla="*/ 133585 w 341468"/>
              <a:gd name="connsiteY200" fmla="*/ 43834 h 417412"/>
              <a:gd name="connsiteX201" fmla="*/ 131503 w 341468"/>
              <a:gd name="connsiteY201" fmla="*/ 45040 h 417412"/>
              <a:gd name="connsiteX202" fmla="*/ 128763 w 341468"/>
              <a:gd name="connsiteY202" fmla="*/ 41862 h 417412"/>
              <a:gd name="connsiteX203" fmla="*/ 127339 w 341468"/>
              <a:gd name="connsiteY203" fmla="*/ 37697 h 417412"/>
              <a:gd name="connsiteX204" fmla="*/ 125804 w 341468"/>
              <a:gd name="connsiteY204" fmla="*/ 36163 h 417412"/>
              <a:gd name="connsiteX205" fmla="*/ 125256 w 341468"/>
              <a:gd name="connsiteY205" fmla="*/ 40108 h 417412"/>
              <a:gd name="connsiteX206" fmla="*/ 126243 w 341468"/>
              <a:gd name="connsiteY206" fmla="*/ 45259 h 417412"/>
              <a:gd name="connsiteX207" fmla="*/ 128654 w 341468"/>
              <a:gd name="connsiteY207" fmla="*/ 48766 h 417412"/>
              <a:gd name="connsiteX208" fmla="*/ 128325 w 341468"/>
              <a:gd name="connsiteY208" fmla="*/ 52272 h 417412"/>
              <a:gd name="connsiteX209" fmla="*/ 127119 w 341468"/>
              <a:gd name="connsiteY209" fmla="*/ 55779 h 417412"/>
              <a:gd name="connsiteX210" fmla="*/ 125585 w 341468"/>
              <a:gd name="connsiteY210" fmla="*/ 54902 h 417412"/>
              <a:gd name="connsiteX211" fmla="*/ 123503 w 341468"/>
              <a:gd name="connsiteY211" fmla="*/ 49314 h 417412"/>
              <a:gd name="connsiteX212" fmla="*/ 121750 w 341468"/>
              <a:gd name="connsiteY212" fmla="*/ 47231 h 417412"/>
              <a:gd name="connsiteX213" fmla="*/ 113421 w 341468"/>
              <a:gd name="connsiteY213" fmla="*/ 48327 h 417412"/>
              <a:gd name="connsiteX214" fmla="*/ 110134 w 341468"/>
              <a:gd name="connsiteY214" fmla="*/ 45916 h 417412"/>
              <a:gd name="connsiteX215" fmla="*/ 108051 w 341468"/>
              <a:gd name="connsiteY215" fmla="*/ 48327 h 417412"/>
              <a:gd name="connsiteX216" fmla="*/ 109805 w 341468"/>
              <a:gd name="connsiteY216" fmla="*/ 53040 h 417412"/>
              <a:gd name="connsiteX217" fmla="*/ 112983 w 341468"/>
              <a:gd name="connsiteY217" fmla="*/ 52711 h 417412"/>
              <a:gd name="connsiteX218" fmla="*/ 115613 w 341468"/>
              <a:gd name="connsiteY218" fmla="*/ 55341 h 417412"/>
              <a:gd name="connsiteX219" fmla="*/ 114079 w 341468"/>
              <a:gd name="connsiteY219" fmla="*/ 57971 h 417412"/>
              <a:gd name="connsiteX220" fmla="*/ 115284 w 341468"/>
              <a:gd name="connsiteY220" fmla="*/ 59724 h 417412"/>
              <a:gd name="connsiteX221" fmla="*/ 119448 w 341468"/>
              <a:gd name="connsiteY221" fmla="*/ 59724 h 417412"/>
              <a:gd name="connsiteX222" fmla="*/ 120654 w 341468"/>
              <a:gd name="connsiteY222" fmla="*/ 61478 h 417412"/>
              <a:gd name="connsiteX223" fmla="*/ 114188 w 341468"/>
              <a:gd name="connsiteY223" fmla="*/ 65642 h 417412"/>
              <a:gd name="connsiteX224" fmla="*/ 113859 w 341468"/>
              <a:gd name="connsiteY224" fmla="*/ 68272 h 417412"/>
              <a:gd name="connsiteX225" fmla="*/ 118900 w 341468"/>
              <a:gd name="connsiteY225" fmla="*/ 76053 h 417412"/>
              <a:gd name="connsiteX226" fmla="*/ 122407 w 341468"/>
              <a:gd name="connsiteY226" fmla="*/ 77477 h 417412"/>
              <a:gd name="connsiteX227" fmla="*/ 126571 w 341468"/>
              <a:gd name="connsiteY227" fmla="*/ 80107 h 417412"/>
              <a:gd name="connsiteX228" fmla="*/ 132489 w 341468"/>
              <a:gd name="connsiteY228" fmla="*/ 80436 h 417412"/>
              <a:gd name="connsiteX229" fmla="*/ 136324 w 341468"/>
              <a:gd name="connsiteY229" fmla="*/ 78902 h 417412"/>
              <a:gd name="connsiteX230" fmla="*/ 139283 w 341468"/>
              <a:gd name="connsiteY230" fmla="*/ 81203 h 417412"/>
              <a:gd name="connsiteX231" fmla="*/ 139283 w 341468"/>
              <a:gd name="connsiteY231" fmla="*/ 81203 h 417412"/>
              <a:gd name="connsiteX232" fmla="*/ 274951 w 341468"/>
              <a:gd name="connsiteY232" fmla="*/ 135010 h 417412"/>
              <a:gd name="connsiteX233" fmla="*/ 278567 w 341468"/>
              <a:gd name="connsiteY233" fmla="*/ 127996 h 417412"/>
              <a:gd name="connsiteX234" fmla="*/ 282950 w 341468"/>
              <a:gd name="connsiteY234" fmla="*/ 124928 h 417412"/>
              <a:gd name="connsiteX235" fmla="*/ 285581 w 341468"/>
              <a:gd name="connsiteY235" fmla="*/ 124928 h 417412"/>
              <a:gd name="connsiteX236" fmla="*/ 288758 w 341468"/>
              <a:gd name="connsiteY236" fmla="*/ 122955 h 417412"/>
              <a:gd name="connsiteX237" fmla="*/ 290073 w 341468"/>
              <a:gd name="connsiteY237" fmla="*/ 125476 h 417412"/>
              <a:gd name="connsiteX238" fmla="*/ 296977 w 341468"/>
              <a:gd name="connsiteY238" fmla="*/ 126352 h 417412"/>
              <a:gd name="connsiteX239" fmla="*/ 300046 w 341468"/>
              <a:gd name="connsiteY239" fmla="*/ 126024 h 417412"/>
              <a:gd name="connsiteX240" fmla="*/ 298621 w 341468"/>
              <a:gd name="connsiteY240" fmla="*/ 129311 h 417412"/>
              <a:gd name="connsiteX241" fmla="*/ 294457 w 341468"/>
              <a:gd name="connsiteY241" fmla="*/ 131613 h 417412"/>
              <a:gd name="connsiteX242" fmla="*/ 288868 w 341468"/>
              <a:gd name="connsiteY242" fmla="*/ 128435 h 417412"/>
              <a:gd name="connsiteX243" fmla="*/ 285690 w 341468"/>
              <a:gd name="connsiteY243" fmla="*/ 128435 h 417412"/>
              <a:gd name="connsiteX244" fmla="*/ 283389 w 341468"/>
              <a:gd name="connsiteY244" fmla="*/ 130188 h 417412"/>
              <a:gd name="connsiteX245" fmla="*/ 280868 w 341468"/>
              <a:gd name="connsiteY245" fmla="*/ 130188 h 417412"/>
              <a:gd name="connsiteX246" fmla="*/ 276813 w 341468"/>
              <a:gd name="connsiteY246" fmla="*/ 135229 h 417412"/>
              <a:gd name="connsiteX247" fmla="*/ 274951 w 341468"/>
              <a:gd name="connsiteY247" fmla="*/ 135010 h 417412"/>
              <a:gd name="connsiteX248" fmla="*/ 274951 w 341468"/>
              <a:gd name="connsiteY248" fmla="*/ 135010 h 417412"/>
              <a:gd name="connsiteX249" fmla="*/ 256759 w 341468"/>
              <a:gd name="connsiteY249" fmla="*/ 150571 h 417412"/>
              <a:gd name="connsiteX250" fmla="*/ 256431 w 341468"/>
              <a:gd name="connsiteY250" fmla="*/ 146955 h 417412"/>
              <a:gd name="connsiteX251" fmla="*/ 254020 w 341468"/>
              <a:gd name="connsiteY251" fmla="*/ 142900 h 417412"/>
              <a:gd name="connsiteX252" fmla="*/ 254020 w 341468"/>
              <a:gd name="connsiteY252" fmla="*/ 138845 h 417412"/>
              <a:gd name="connsiteX253" fmla="*/ 255335 w 341468"/>
              <a:gd name="connsiteY253" fmla="*/ 137640 h 417412"/>
              <a:gd name="connsiteX254" fmla="*/ 256650 w 341468"/>
              <a:gd name="connsiteY254" fmla="*/ 135667 h 417412"/>
              <a:gd name="connsiteX255" fmla="*/ 258074 w 341468"/>
              <a:gd name="connsiteY255" fmla="*/ 136106 h 417412"/>
              <a:gd name="connsiteX256" fmla="*/ 259061 w 341468"/>
              <a:gd name="connsiteY256" fmla="*/ 141475 h 417412"/>
              <a:gd name="connsiteX257" fmla="*/ 262567 w 341468"/>
              <a:gd name="connsiteY257" fmla="*/ 144653 h 417412"/>
              <a:gd name="connsiteX258" fmla="*/ 262567 w 341468"/>
              <a:gd name="connsiteY258" fmla="*/ 147283 h 417412"/>
              <a:gd name="connsiteX259" fmla="*/ 259170 w 341468"/>
              <a:gd name="connsiteY259" fmla="*/ 151228 h 417412"/>
              <a:gd name="connsiteX260" fmla="*/ 256869 w 341468"/>
              <a:gd name="connsiteY260" fmla="*/ 150571 h 417412"/>
              <a:gd name="connsiteX261" fmla="*/ 256869 w 341468"/>
              <a:gd name="connsiteY261" fmla="*/ 150571 h 417412"/>
              <a:gd name="connsiteX262" fmla="*/ 171063 w 341468"/>
              <a:gd name="connsiteY262" fmla="*/ 191118 h 417412"/>
              <a:gd name="connsiteX263" fmla="*/ 173364 w 341468"/>
              <a:gd name="connsiteY263" fmla="*/ 186296 h 417412"/>
              <a:gd name="connsiteX264" fmla="*/ 177748 w 341468"/>
              <a:gd name="connsiteY264" fmla="*/ 182460 h 417412"/>
              <a:gd name="connsiteX265" fmla="*/ 187063 w 341468"/>
              <a:gd name="connsiteY265" fmla="*/ 180378 h 417412"/>
              <a:gd name="connsiteX266" fmla="*/ 192323 w 341468"/>
              <a:gd name="connsiteY266" fmla="*/ 179830 h 417412"/>
              <a:gd name="connsiteX267" fmla="*/ 198350 w 341468"/>
              <a:gd name="connsiteY267" fmla="*/ 174570 h 417412"/>
              <a:gd name="connsiteX268" fmla="*/ 205144 w 341468"/>
              <a:gd name="connsiteY268" fmla="*/ 170077 h 417412"/>
              <a:gd name="connsiteX269" fmla="*/ 206898 w 341468"/>
              <a:gd name="connsiteY269" fmla="*/ 175447 h 417412"/>
              <a:gd name="connsiteX270" fmla="*/ 210733 w 341468"/>
              <a:gd name="connsiteY270" fmla="*/ 181145 h 417412"/>
              <a:gd name="connsiteX271" fmla="*/ 210405 w 341468"/>
              <a:gd name="connsiteY271" fmla="*/ 183556 h 417412"/>
              <a:gd name="connsiteX272" fmla="*/ 206788 w 341468"/>
              <a:gd name="connsiteY272" fmla="*/ 184542 h 417412"/>
              <a:gd name="connsiteX273" fmla="*/ 205254 w 341468"/>
              <a:gd name="connsiteY273" fmla="*/ 186844 h 417412"/>
              <a:gd name="connsiteX274" fmla="*/ 206240 w 341468"/>
              <a:gd name="connsiteY274" fmla="*/ 192761 h 417412"/>
              <a:gd name="connsiteX275" fmla="*/ 211829 w 341468"/>
              <a:gd name="connsiteY275" fmla="*/ 198679 h 417412"/>
              <a:gd name="connsiteX276" fmla="*/ 217418 w 341468"/>
              <a:gd name="connsiteY276" fmla="*/ 202186 h 417412"/>
              <a:gd name="connsiteX277" fmla="*/ 220596 w 341468"/>
              <a:gd name="connsiteY277" fmla="*/ 199446 h 417412"/>
              <a:gd name="connsiteX278" fmla="*/ 226185 w 341468"/>
              <a:gd name="connsiteY278" fmla="*/ 196487 h 417412"/>
              <a:gd name="connsiteX279" fmla="*/ 230240 w 341468"/>
              <a:gd name="connsiteY279" fmla="*/ 198569 h 417412"/>
              <a:gd name="connsiteX280" fmla="*/ 232322 w 341468"/>
              <a:gd name="connsiteY280" fmla="*/ 201199 h 417412"/>
              <a:gd name="connsiteX281" fmla="*/ 236815 w 341468"/>
              <a:gd name="connsiteY281" fmla="*/ 203282 h 417412"/>
              <a:gd name="connsiteX282" fmla="*/ 235061 w 341468"/>
              <a:gd name="connsiteY282" fmla="*/ 205035 h 417412"/>
              <a:gd name="connsiteX283" fmla="*/ 229911 w 341468"/>
              <a:gd name="connsiteY283" fmla="*/ 207117 h 417412"/>
              <a:gd name="connsiteX284" fmla="*/ 225527 w 341468"/>
              <a:gd name="connsiteY284" fmla="*/ 214021 h 417412"/>
              <a:gd name="connsiteX285" fmla="*/ 224870 w 341468"/>
              <a:gd name="connsiteY285" fmla="*/ 218404 h 417412"/>
              <a:gd name="connsiteX286" fmla="*/ 221802 w 341468"/>
              <a:gd name="connsiteY286" fmla="*/ 228158 h 417412"/>
              <a:gd name="connsiteX287" fmla="*/ 217966 w 341468"/>
              <a:gd name="connsiteY287" fmla="*/ 229144 h 417412"/>
              <a:gd name="connsiteX288" fmla="*/ 213692 w 341468"/>
              <a:gd name="connsiteY288" fmla="*/ 231774 h 417412"/>
              <a:gd name="connsiteX289" fmla="*/ 211281 w 341468"/>
              <a:gd name="connsiteY289" fmla="*/ 235390 h 417412"/>
              <a:gd name="connsiteX290" fmla="*/ 211281 w 341468"/>
              <a:gd name="connsiteY290" fmla="*/ 239335 h 417412"/>
              <a:gd name="connsiteX291" fmla="*/ 207665 w 341468"/>
              <a:gd name="connsiteY291" fmla="*/ 242294 h 417412"/>
              <a:gd name="connsiteX292" fmla="*/ 204925 w 341468"/>
              <a:gd name="connsiteY292" fmla="*/ 242075 h 417412"/>
              <a:gd name="connsiteX293" fmla="*/ 203391 w 341468"/>
              <a:gd name="connsiteY293" fmla="*/ 238130 h 417412"/>
              <a:gd name="connsiteX294" fmla="*/ 206021 w 341468"/>
              <a:gd name="connsiteY294" fmla="*/ 234514 h 417412"/>
              <a:gd name="connsiteX295" fmla="*/ 205144 w 341468"/>
              <a:gd name="connsiteY295" fmla="*/ 228925 h 417412"/>
              <a:gd name="connsiteX296" fmla="*/ 207226 w 341468"/>
              <a:gd name="connsiteY296" fmla="*/ 222021 h 417412"/>
              <a:gd name="connsiteX297" fmla="*/ 207226 w 341468"/>
              <a:gd name="connsiteY297" fmla="*/ 216980 h 417412"/>
              <a:gd name="connsiteX298" fmla="*/ 205144 w 341468"/>
              <a:gd name="connsiteY298" fmla="*/ 218514 h 417412"/>
              <a:gd name="connsiteX299" fmla="*/ 201638 w 341468"/>
              <a:gd name="connsiteY299" fmla="*/ 217857 h 417412"/>
              <a:gd name="connsiteX300" fmla="*/ 199227 w 341468"/>
              <a:gd name="connsiteY300" fmla="*/ 219610 h 417412"/>
              <a:gd name="connsiteX301" fmla="*/ 196487 w 341468"/>
              <a:gd name="connsiteY301" fmla="*/ 225199 h 417412"/>
              <a:gd name="connsiteX302" fmla="*/ 193419 w 341468"/>
              <a:gd name="connsiteY302" fmla="*/ 227829 h 417412"/>
              <a:gd name="connsiteX303" fmla="*/ 189912 w 341468"/>
              <a:gd name="connsiteY303" fmla="*/ 227610 h 417412"/>
              <a:gd name="connsiteX304" fmla="*/ 185419 w 341468"/>
              <a:gd name="connsiteY304" fmla="*/ 231993 h 417412"/>
              <a:gd name="connsiteX305" fmla="*/ 180926 w 341468"/>
              <a:gd name="connsiteY305" fmla="*/ 232541 h 417412"/>
              <a:gd name="connsiteX306" fmla="*/ 176981 w 341468"/>
              <a:gd name="connsiteY306" fmla="*/ 234623 h 417412"/>
              <a:gd name="connsiteX307" fmla="*/ 175118 w 341468"/>
              <a:gd name="connsiteY307" fmla="*/ 234294 h 417412"/>
              <a:gd name="connsiteX308" fmla="*/ 174570 w 341468"/>
              <a:gd name="connsiteY308" fmla="*/ 230678 h 417412"/>
              <a:gd name="connsiteX309" fmla="*/ 175995 w 341468"/>
              <a:gd name="connsiteY309" fmla="*/ 228267 h 417412"/>
              <a:gd name="connsiteX310" fmla="*/ 175447 w 341468"/>
              <a:gd name="connsiteY310" fmla="*/ 223884 h 417412"/>
              <a:gd name="connsiteX311" fmla="*/ 178953 w 341468"/>
              <a:gd name="connsiteY311" fmla="*/ 221254 h 417412"/>
              <a:gd name="connsiteX312" fmla="*/ 179940 w 341468"/>
              <a:gd name="connsiteY312" fmla="*/ 214131 h 417412"/>
              <a:gd name="connsiteX313" fmla="*/ 183446 w 341468"/>
              <a:gd name="connsiteY313" fmla="*/ 207884 h 417412"/>
              <a:gd name="connsiteX314" fmla="*/ 183666 w 341468"/>
              <a:gd name="connsiteY314" fmla="*/ 203172 h 417412"/>
              <a:gd name="connsiteX315" fmla="*/ 184761 w 341468"/>
              <a:gd name="connsiteY315" fmla="*/ 200213 h 417412"/>
              <a:gd name="connsiteX316" fmla="*/ 183885 w 341468"/>
              <a:gd name="connsiteY316" fmla="*/ 197583 h 417412"/>
              <a:gd name="connsiteX317" fmla="*/ 179721 w 341468"/>
              <a:gd name="connsiteY317" fmla="*/ 197583 h 417412"/>
              <a:gd name="connsiteX318" fmla="*/ 175885 w 341468"/>
              <a:gd name="connsiteY318" fmla="*/ 193638 h 417412"/>
              <a:gd name="connsiteX319" fmla="*/ 171940 w 341468"/>
              <a:gd name="connsiteY319" fmla="*/ 191227 h 417412"/>
              <a:gd name="connsiteX320" fmla="*/ 171940 w 341468"/>
              <a:gd name="connsiteY320" fmla="*/ 191227 h 417412"/>
              <a:gd name="connsiteX321" fmla="*/ 148927 w 341468"/>
              <a:gd name="connsiteY321" fmla="*/ 121311 h 417412"/>
              <a:gd name="connsiteX322" fmla="*/ 150242 w 341468"/>
              <a:gd name="connsiteY322" fmla="*/ 125804 h 417412"/>
              <a:gd name="connsiteX323" fmla="*/ 153091 w 341468"/>
              <a:gd name="connsiteY323" fmla="*/ 129202 h 417412"/>
              <a:gd name="connsiteX324" fmla="*/ 157255 w 341468"/>
              <a:gd name="connsiteY324" fmla="*/ 129421 h 417412"/>
              <a:gd name="connsiteX325" fmla="*/ 161529 w 341468"/>
              <a:gd name="connsiteY325" fmla="*/ 128106 h 417412"/>
              <a:gd name="connsiteX326" fmla="*/ 161529 w 341468"/>
              <a:gd name="connsiteY326" fmla="*/ 123832 h 417412"/>
              <a:gd name="connsiteX327" fmla="*/ 158790 w 341468"/>
              <a:gd name="connsiteY327" fmla="*/ 120654 h 417412"/>
              <a:gd name="connsiteX328" fmla="*/ 150351 w 341468"/>
              <a:gd name="connsiteY328" fmla="*/ 118901 h 417412"/>
              <a:gd name="connsiteX329" fmla="*/ 148817 w 341468"/>
              <a:gd name="connsiteY329" fmla="*/ 119777 h 417412"/>
              <a:gd name="connsiteX330" fmla="*/ 148817 w 341468"/>
              <a:gd name="connsiteY330" fmla="*/ 121311 h 417412"/>
              <a:gd name="connsiteX331" fmla="*/ 148817 w 341468"/>
              <a:gd name="connsiteY331" fmla="*/ 121311 h 417412"/>
              <a:gd name="connsiteX332" fmla="*/ 157694 w 341468"/>
              <a:gd name="connsiteY332" fmla="*/ 163831 h 417412"/>
              <a:gd name="connsiteX333" fmla="*/ 161748 w 341468"/>
              <a:gd name="connsiteY333" fmla="*/ 165913 h 417412"/>
              <a:gd name="connsiteX334" fmla="*/ 166680 w 341468"/>
              <a:gd name="connsiteY334" fmla="*/ 165913 h 417412"/>
              <a:gd name="connsiteX335" fmla="*/ 168543 w 341468"/>
              <a:gd name="connsiteY335" fmla="*/ 170077 h 417412"/>
              <a:gd name="connsiteX336" fmla="*/ 170077 w 341468"/>
              <a:gd name="connsiteY336" fmla="*/ 172598 h 417412"/>
              <a:gd name="connsiteX337" fmla="*/ 169639 w 341468"/>
              <a:gd name="connsiteY337" fmla="*/ 175228 h 417412"/>
              <a:gd name="connsiteX338" fmla="*/ 171940 w 341468"/>
              <a:gd name="connsiteY338" fmla="*/ 176762 h 417412"/>
              <a:gd name="connsiteX339" fmla="*/ 169858 w 341468"/>
              <a:gd name="connsiteY339" fmla="*/ 180488 h 417412"/>
              <a:gd name="connsiteX340" fmla="*/ 172926 w 341468"/>
              <a:gd name="connsiteY340" fmla="*/ 179940 h 417412"/>
              <a:gd name="connsiteX341" fmla="*/ 175337 w 341468"/>
              <a:gd name="connsiteY341" fmla="*/ 181036 h 417412"/>
              <a:gd name="connsiteX342" fmla="*/ 177200 w 341468"/>
              <a:gd name="connsiteY342" fmla="*/ 179173 h 417412"/>
              <a:gd name="connsiteX343" fmla="*/ 183556 w 341468"/>
              <a:gd name="connsiteY343" fmla="*/ 175337 h 417412"/>
              <a:gd name="connsiteX344" fmla="*/ 186734 w 341468"/>
              <a:gd name="connsiteY344" fmla="*/ 175337 h 417412"/>
              <a:gd name="connsiteX345" fmla="*/ 189802 w 341468"/>
              <a:gd name="connsiteY345" fmla="*/ 172707 h 417412"/>
              <a:gd name="connsiteX346" fmla="*/ 189145 w 341468"/>
              <a:gd name="connsiteY346" fmla="*/ 170077 h 417412"/>
              <a:gd name="connsiteX347" fmla="*/ 189802 w 341468"/>
              <a:gd name="connsiteY347" fmla="*/ 163940 h 417412"/>
              <a:gd name="connsiteX348" fmla="*/ 192542 w 341468"/>
              <a:gd name="connsiteY348" fmla="*/ 162077 h 417412"/>
              <a:gd name="connsiteX349" fmla="*/ 194186 w 341468"/>
              <a:gd name="connsiteY349" fmla="*/ 158132 h 417412"/>
              <a:gd name="connsiteX350" fmla="*/ 192433 w 341468"/>
              <a:gd name="connsiteY350" fmla="*/ 154406 h 417412"/>
              <a:gd name="connsiteX351" fmla="*/ 188706 w 341468"/>
              <a:gd name="connsiteY351" fmla="*/ 153858 h 417412"/>
              <a:gd name="connsiteX352" fmla="*/ 187063 w 341468"/>
              <a:gd name="connsiteY352" fmla="*/ 151119 h 417412"/>
              <a:gd name="connsiteX353" fmla="*/ 185309 w 341468"/>
              <a:gd name="connsiteY353" fmla="*/ 150352 h 417412"/>
              <a:gd name="connsiteX354" fmla="*/ 183008 w 341468"/>
              <a:gd name="connsiteY354" fmla="*/ 152434 h 417412"/>
              <a:gd name="connsiteX355" fmla="*/ 176104 w 341468"/>
              <a:gd name="connsiteY355" fmla="*/ 155612 h 417412"/>
              <a:gd name="connsiteX356" fmla="*/ 175447 w 341468"/>
              <a:gd name="connsiteY356" fmla="*/ 153201 h 417412"/>
              <a:gd name="connsiteX357" fmla="*/ 173364 w 341468"/>
              <a:gd name="connsiteY357" fmla="*/ 152215 h 417412"/>
              <a:gd name="connsiteX358" fmla="*/ 169967 w 341468"/>
              <a:gd name="connsiteY358" fmla="*/ 154516 h 417412"/>
              <a:gd name="connsiteX359" fmla="*/ 169420 w 341468"/>
              <a:gd name="connsiteY359" fmla="*/ 157256 h 417412"/>
              <a:gd name="connsiteX360" fmla="*/ 167447 w 341468"/>
              <a:gd name="connsiteY360" fmla="*/ 158899 h 417412"/>
              <a:gd name="connsiteX361" fmla="*/ 163721 w 341468"/>
              <a:gd name="connsiteY361" fmla="*/ 158132 h 417412"/>
              <a:gd name="connsiteX362" fmla="*/ 160981 w 341468"/>
              <a:gd name="connsiteY362" fmla="*/ 161529 h 417412"/>
              <a:gd name="connsiteX363" fmla="*/ 157694 w 341468"/>
              <a:gd name="connsiteY363" fmla="*/ 163721 h 417412"/>
              <a:gd name="connsiteX364" fmla="*/ 157694 w 341468"/>
              <a:gd name="connsiteY364" fmla="*/ 163721 h 417412"/>
              <a:gd name="connsiteX365" fmla="*/ 24437 w 341468"/>
              <a:gd name="connsiteY365" fmla="*/ 185638 h 417412"/>
              <a:gd name="connsiteX366" fmla="*/ 22136 w 341468"/>
              <a:gd name="connsiteY366" fmla="*/ 179721 h 417412"/>
              <a:gd name="connsiteX367" fmla="*/ 20492 w 341468"/>
              <a:gd name="connsiteY367" fmla="*/ 178844 h 417412"/>
              <a:gd name="connsiteX368" fmla="*/ 18848 w 341468"/>
              <a:gd name="connsiteY368" fmla="*/ 174351 h 417412"/>
              <a:gd name="connsiteX369" fmla="*/ 14465 w 341468"/>
              <a:gd name="connsiteY369" fmla="*/ 170954 h 417412"/>
              <a:gd name="connsiteX370" fmla="*/ 10849 w 341468"/>
              <a:gd name="connsiteY370" fmla="*/ 170406 h 417412"/>
              <a:gd name="connsiteX371" fmla="*/ 8548 w 341468"/>
              <a:gd name="connsiteY371" fmla="*/ 166790 h 417412"/>
              <a:gd name="connsiteX372" fmla="*/ 8000 w 341468"/>
              <a:gd name="connsiteY372" fmla="*/ 158899 h 417412"/>
              <a:gd name="connsiteX373" fmla="*/ 5917 w 341468"/>
              <a:gd name="connsiteY373" fmla="*/ 154516 h 417412"/>
              <a:gd name="connsiteX374" fmla="*/ 3178 w 341468"/>
              <a:gd name="connsiteY374" fmla="*/ 151009 h 417412"/>
              <a:gd name="connsiteX375" fmla="*/ 2740 w 341468"/>
              <a:gd name="connsiteY375" fmla="*/ 145092 h 417412"/>
              <a:gd name="connsiteX376" fmla="*/ 4602 w 341468"/>
              <a:gd name="connsiteY376" fmla="*/ 142571 h 417412"/>
              <a:gd name="connsiteX377" fmla="*/ 6904 w 341468"/>
              <a:gd name="connsiteY377" fmla="*/ 143338 h 417412"/>
              <a:gd name="connsiteX378" fmla="*/ 11616 w 341468"/>
              <a:gd name="connsiteY378" fmla="*/ 148927 h 417412"/>
              <a:gd name="connsiteX379" fmla="*/ 11835 w 341468"/>
              <a:gd name="connsiteY379" fmla="*/ 153420 h 417412"/>
              <a:gd name="connsiteX380" fmla="*/ 11178 w 341468"/>
              <a:gd name="connsiteY380" fmla="*/ 158242 h 417412"/>
              <a:gd name="connsiteX381" fmla="*/ 14794 w 341468"/>
              <a:gd name="connsiteY381" fmla="*/ 163721 h 417412"/>
              <a:gd name="connsiteX382" fmla="*/ 17424 w 341468"/>
              <a:gd name="connsiteY382" fmla="*/ 166022 h 417412"/>
              <a:gd name="connsiteX383" fmla="*/ 19178 w 341468"/>
              <a:gd name="connsiteY383" fmla="*/ 166022 h 417412"/>
              <a:gd name="connsiteX384" fmla="*/ 19835 w 341468"/>
              <a:gd name="connsiteY384" fmla="*/ 167447 h 417412"/>
              <a:gd name="connsiteX385" fmla="*/ 21698 w 341468"/>
              <a:gd name="connsiteY385" fmla="*/ 167666 h 417412"/>
              <a:gd name="connsiteX386" fmla="*/ 23341 w 341468"/>
              <a:gd name="connsiteY386" fmla="*/ 172488 h 417412"/>
              <a:gd name="connsiteX387" fmla="*/ 27177 w 341468"/>
              <a:gd name="connsiteY387" fmla="*/ 178625 h 417412"/>
              <a:gd name="connsiteX388" fmla="*/ 28602 w 341468"/>
              <a:gd name="connsiteY388" fmla="*/ 183118 h 417412"/>
              <a:gd name="connsiteX389" fmla="*/ 27944 w 341468"/>
              <a:gd name="connsiteY389" fmla="*/ 186077 h 417412"/>
              <a:gd name="connsiteX390" fmla="*/ 25643 w 341468"/>
              <a:gd name="connsiteY390" fmla="*/ 186734 h 417412"/>
              <a:gd name="connsiteX391" fmla="*/ 24218 w 341468"/>
              <a:gd name="connsiteY391" fmla="*/ 185529 h 417412"/>
              <a:gd name="connsiteX392" fmla="*/ 24218 w 341468"/>
              <a:gd name="connsiteY392" fmla="*/ 185529 h 417412"/>
              <a:gd name="connsiteX393" fmla="*/ 114298 w 341468"/>
              <a:gd name="connsiteY393" fmla="*/ 294347 h 417412"/>
              <a:gd name="connsiteX394" fmla="*/ 111668 w 341468"/>
              <a:gd name="connsiteY394" fmla="*/ 291608 h 417412"/>
              <a:gd name="connsiteX395" fmla="*/ 109805 w 341468"/>
              <a:gd name="connsiteY395" fmla="*/ 292265 h 417412"/>
              <a:gd name="connsiteX396" fmla="*/ 108490 w 341468"/>
              <a:gd name="connsiteY396" fmla="*/ 294457 h 417412"/>
              <a:gd name="connsiteX397" fmla="*/ 106846 w 341468"/>
              <a:gd name="connsiteY397" fmla="*/ 294786 h 417412"/>
              <a:gd name="connsiteX398" fmla="*/ 106079 w 341468"/>
              <a:gd name="connsiteY398" fmla="*/ 291279 h 417412"/>
              <a:gd name="connsiteX399" fmla="*/ 106517 w 341468"/>
              <a:gd name="connsiteY399" fmla="*/ 285033 h 417412"/>
              <a:gd name="connsiteX400" fmla="*/ 104873 w 341468"/>
              <a:gd name="connsiteY400" fmla="*/ 282731 h 417412"/>
              <a:gd name="connsiteX401" fmla="*/ 102572 w 341468"/>
              <a:gd name="connsiteY401" fmla="*/ 281526 h 417412"/>
              <a:gd name="connsiteX402" fmla="*/ 95120 w 341468"/>
              <a:gd name="connsiteY402" fmla="*/ 274184 h 417412"/>
              <a:gd name="connsiteX403" fmla="*/ 95120 w 341468"/>
              <a:gd name="connsiteY403" fmla="*/ 271773 h 417412"/>
              <a:gd name="connsiteX404" fmla="*/ 99285 w 341468"/>
              <a:gd name="connsiteY404" fmla="*/ 268485 h 417412"/>
              <a:gd name="connsiteX405" fmla="*/ 101367 w 341468"/>
              <a:gd name="connsiteY405" fmla="*/ 268266 h 417412"/>
              <a:gd name="connsiteX406" fmla="*/ 103120 w 341468"/>
              <a:gd name="connsiteY406" fmla="*/ 266403 h 417412"/>
              <a:gd name="connsiteX407" fmla="*/ 103668 w 341468"/>
              <a:gd name="connsiteY407" fmla="*/ 263444 h 417412"/>
              <a:gd name="connsiteX408" fmla="*/ 102134 w 341468"/>
              <a:gd name="connsiteY408" fmla="*/ 262348 h 417412"/>
              <a:gd name="connsiteX409" fmla="*/ 99504 w 341468"/>
              <a:gd name="connsiteY409" fmla="*/ 262677 h 417412"/>
              <a:gd name="connsiteX410" fmla="*/ 97969 w 341468"/>
              <a:gd name="connsiteY410" fmla="*/ 260814 h 417412"/>
              <a:gd name="connsiteX411" fmla="*/ 96107 w 341468"/>
              <a:gd name="connsiteY411" fmla="*/ 260814 h 417412"/>
              <a:gd name="connsiteX412" fmla="*/ 94353 w 341468"/>
              <a:gd name="connsiteY412" fmla="*/ 264321 h 417412"/>
              <a:gd name="connsiteX413" fmla="*/ 89312 w 341468"/>
              <a:gd name="connsiteY413" fmla="*/ 266074 h 417412"/>
              <a:gd name="connsiteX414" fmla="*/ 84162 w 341468"/>
              <a:gd name="connsiteY414" fmla="*/ 261910 h 417412"/>
              <a:gd name="connsiteX415" fmla="*/ 83942 w 341468"/>
              <a:gd name="connsiteY415" fmla="*/ 258403 h 417412"/>
              <a:gd name="connsiteX416" fmla="*/ 82189 w 341468"/>
              <a:gd name="connsiteY416" fmla="*/ 257746 h 417412"/>
              <a:gd name="connsiteX417" fmla="*/ 79559 w 341468"/>
              <a:gd name="connsiteY417" fmla="*/ 254677 h 417412"/>
              <a:gd name="connsiteX418" fmla="*/ 76600 w 341468"/>
              <a:gd name="connsiteY418" fmla="*/ 253910 h 417412"/>
              <a:gd name="connsiteX419" fmla="*/ 75395 w 341468"/>
              <a:gd name="connsiteY419" fmla="*/ 253910 h 417412"/>
              <a:gd name="connsiteX420" fmla="*/ 73094 w 341468"/>
              <a:gd name="connsiteY420" fmla="*/ 251390 h 417412"/>
              <a:gd name="connsiteX421" fmla="*/ 72874 w 341468"/>
              <a:gd name="connsiteY421" fmla="*/ 249088 h 417412"/>
              <a:gd name="connsiteX422" fmla="*/ 70135 w 341468"/>
              <a:gd name="connsiteY422" fmla="*/ 246349 h 417412"/>
              <a:gd name="connsiteX423" fmla="*/ 68491 w 341468"/>
              <a:gd name="connsiteY423" fmla="*/ 246568 h 417412"/>
              <a:gd name="connsiteX424" fmla="*/ 67833 w 341468"/>
              <a:gd name="connsiteY424" fmla="*/ 245143 h 417412"/>
              <a:gd name="connsiteX425" fmla="*/ 67505 w 341468"/>
              <a:gd name="connsiteY425" fmla="*/ 241965 h 417412"/>
              <a:gd name="connsiteX426" fmla="*/ 64107 w 341468"/>
              <a:gd name="connsiteY426" fmla="*/ 239883 h 417412"/>
              <a:gd name="connsiteX427" fmla="*/ 63450 w 341468"/>
              <a:gd name="connsiteY427" fmla="*/ 238130 h 417412"/>
              <a:gd name="connsiteX428" fmla="*/ 63669 w 341468"/>
              <a:gd name="connsiteY428" fmla="*/ 236267 h 417412"/>
              <a:gd name="connsiteX429" fmla="*/ 62683 w 341468"/>
              <a:gd name="connsiteY429" fmla="*/ 235719 h 417412"/>
              <a:gd name="connsiteX430" fmla="*/ 63779 w 341468"/>
              <a:gd name="connsiteY430" fmla="*/ 232760 h 417412"/>
              <a:gd name="connsiteX431" fmla="*/ 63560 w 341468"/>
              <a:gd name="connsiteY431" fmla="*/ 230349 h 417412"/>
              <a:gd name="connsiteX432" fmla="*/ 61149 w 341468"/>
              <a:gd name="connsiteY432" fmla="*/ 227500 h 417412"/>
              <a:gd name="connsiteX433" fmla="*/ 61149 w 341468"/>
              <a:gd name="connsiteY433" fmla="*/ 226075 h 417412"/>
              <a:gd name="connsiteX434" fmla="*/ 66847 w 341468"/>
              <a:gd name="connsiteY434" fmla="*/ 222240 h 417412"/>
              <a:gd name="connsiteX435" fmla="*/ 69258 w 341468"/>
              <a:gd name="connsiteY435" fmla="*/ 222459 h 417412"/>
              <a:gd name="connsiteX436" fmla="*/ 71888 w 341468"/>
              <a:gd name="connsiteY436" fmla="*/ 226404 h 417412"/>
              <a:gd name="connsiteX437" fmla="*/ 73861 w 341468"/>
              <a:gd name="connsiteY437" fmla="*/ 228048 h 417412"/>
              <a:gd name="connsiteX438" fmla="*/ 75066 w 341468"/>
              <a:gd name="connsiteY438" fmla="*/ 228048 h 417412"/>
              <a:gd name="connsiteX439" fmla="*/ 76381 w 341468"/>
              <a:gd name="connsiteY439" fmla="*/ 226075 h 417412"/>
              <a:gd name="connsiteX440" fmla="*/ 80545 w 341468"/>
              <a:gd name="connsiteY440" fmla="*/ 227171 h 417412"/>
              <a:gd name="connsiteX441" fmla="*/ 82627 w 341468"/>
              <a:gd name="connsiteY441" fmla="*/ 228377 h 417412"/>
              <a:gd name="connsiteX442" fmla="*/ 86244 w 341468"/>
              <a:gd name="connsiteY442" fmla="*/ 227719 h 417412"/>
              <a:gd name="connsiteX443" fmla="*/ 94463 w 341468"/>
              <a:gd name="connsiteY443" fmla="*/ 227062 h 417412"/>
              <a:gd name="connsiteX444" fmla="*/ 94792 w 341468"/>
              <a:gd name="connsiteY444" fmla="*/ 224760 h 417412"/>
              <a:gd name="connsiteX445" fmla="*/ 90408 w 341468"/>
              <a:gd name="connsiteY445" fmla="*/ 221582 h 417412"/>
              <a:gd name="connsiteX446" fmla="*/ 86573 w 341468"/>
              <a:gd name="connsiteY446" fmla="*/ 221802 h 417412"/>
              <a:gd name="connsiteX447" fmla="*/ 80217 w 341468"/>
              <a:gd name="connsiteY447" fmla="*/ 220706 h 417412"/>
              <a:gd name="connsiteX448" fmla="*/ 75833 w 341468"/>
              <a:gd name="connsiteY448" fmla="*/ 218843 h 417412"/>
              <a:gd name="connsiteX449" fmla="*/ 75833 w 341468"/>
              <a:gd name="connsiteY449" fmla="*/ 217309 h 417412"/>
              <a:gd name="connsiteX450" fmla="*/ 79559 w 341468"/>
              <a:gd name="connsiteY450" fmla="*/ 216322 h 417412"/>
              <a:gd name="connsiteX451" fmla="*/ 82956 w 341468"/>
              <a:gd name="connsiteY451" fmla="*/ 216322 h 417412"/>
              <a:gd name="connsiteX452" fmla="*/ 90737 w 341468"/>
              <a:gd name="connsiteY452" fmla="*/ 212816 h 417412"/>
              <a:gd name="connsiteX453" fmla="*/ 94682 w 341468"/>
              <a:gd name="connsiteY453" fmla="*/ 210295 h 417412"/>
              <a:gd name="connsiteX454" fmla="*/ 100819 w 341468"/>
              <a:gd name="connsiteY454" fmla="*/ 210733 h 417412"/>
              <a:gd name="connsiteX455" fmla="*/ 103997 w 341468"/>
              <a:gd name="connsiteY455" fmla="*/ 209199 h 417412"/>
              <a:gd name="connsiteX456" fmla="*/ 105860 w 341468"/>
              <a:gd name="connsiteY456" fmla="*/ 208980 h 417412"/>
              <a:gd name="connsiteX457" fmla="*/ 106955 w 341468"/>
              <a:gd name="connsiteY457" fmla="*/ 209966 h 417412"/>
              <a:gd name="connsiteX458" fmla="*/ 107504 w 341468"/>
              <a:gd name="connsiteY458" fmla="*/ 206679 h 417412"/>
              <a:gd name="connsiteX459" fmla="*/ 109805 w 341468"/>
              <a:gd name="connsiteY459" fmla="*/ 204816 h 417412"/>
              <a:gd name="connsiteX460" fmla="*/ 109805 w 341468"/>
              <a:gd name="connsiteY460" fmla="*/ 202405 h 417412"/>
              <a:gd name="connsiteX461" fmla="*/ 107942 w 341468"/>
              <a:gd name="connsiteY461" fmla="*/ 201747 h 417412"/>
              <a:gd name="connsiteX462" fmla="*/ 104435 w 341468"/>
              <a:gd name="connsiteY462" fmla="*/ 204049 h 417412"/>
              <a:gd name="connsiteX463" fmla="*/ 102024 w 341468"/>
              <a:gd name="connsiteY463" fmla="*/ 206350 h 417412"/>
              <a:gd name="connsiteX464" fmla="*/ 92600 w 341468"/>
              <a:gd name="connsiteY464" fmla="*/ 206350 h 417412"/>
              <a:gd name="connsiteX465" fmla="*/ 89970 w 341468"/>
              <a:gd name="connsiteY465" fmla="*/ 206569 h 417412"/>
              <a:gd name="connsiteX466" fmla="*/ 88984 w 341468"/>
              <a:gd name="connsiteY466" fmla="*/ 205145 h 417412"/>
              <a:gd name="connsiteX467" fmla="*/ 85038 w 341468"/>
              <a:gd name="connsiteY467" fmla="*/ 205145 h 417412"/>
              <a:gd name="connsiteX468" fmla="*/ 83395 w 341468"/>
              <a:gd name="connsiteY468" fmla="*/ 206460 h 417412"/>
              <a:gd name="connsiteX469" fmla="*/ 82080 w 341468"/>
              <a:gd name="connsiteY469" fmla="*/ 206788 h 417412"/>
              <a:gd name="connsiteX470" fmla="*/ 78683 w 341468"/>
              <a:gd name="connsiteY470" fmla="*/ 211172 h 417412"/>
              <a:gd name="connsiteX471" fmla="*/ 74847 w 341468"/>
              <a:gd name="connsiteY471" fmla="*/ 211829 h 417412"/>
              <a:gd name="connsiteX472" fmla="*/ 71998 w 341468"/>
              <a:gd name="connsiteY472" fmla="*/ 211391 h 417412"/>
              <a:gd name="connsiteX473" fmla="*/ 69915 w 341468"/>
              <a:gd name="connsiteY473" fmla="*/ 212816 h 417412"/>
              <a:gd name="connsiteX474" fmla="*/ 64984 w 341468"/>
              <a:gd name="connsiteY474" fmla="*/ 213473 h 417412"/>
              <a:gd name="connsiteX475" fmla="*/ 61477 w 341468"/>
              <a:gd name="connsiteY475" fmla="*/ 215336 h 417412"/>
              <a:gd name="connsiteX476" fmla="*/ 57971 w 341468"/>
              <a:gd name="connsiteY476" fmla="*/ 215555 h 417412"/>
              <a:gd name="connsiteX477" fmla="*/ 56546 w 341468"/>
              <a:gd name="connsiteY477" fmla="*/ 214350 h 417412"/>
              <a:gd name="connsiteX478" fmla="*/ 56327 w 341468"/>
              <a:gd name="connsiteY478" fmla="*/ 207994 h 417412"/>
              <a:gd name="connsiteX479" fmla="*/ 54902 w 341468"/>
              <a:gd name="connsiteY479" fmla="*/ 200980 h 417412"/>
              <a:gd name="connsiteX480" fmla="*/ 55560 w 341468"/>
              <a:gd name="connsiteY480" fmla="*/ 198898 h 417412"/>
              <a:gd name="connsiteX481" fmla="*/ 55779 w 341468"/>
              <a:gd name="connsiteY481" fmla="*/ 196597 h 417412"/>
              <a:gd name="connsiteX482" fmla="*/ 58519 w 341468"/>
              <a:gd name="connsiteY482" fmla="*/ 195063 h 417412"/>
              <a:gd name="connsiteX483" fmla="*/ 61697 w 341468"/>
              <a:gd name="connsiteY483" fmla="*/ 193638 h 417412"/>
              <a:gd name="connsiteX484" fmla="*/ 63231 w 341468"/>
              <a:gd name="connsiteY484" fmla="*/ 195172 h 417412"/>
              <a:gd name="connsiteX485" fmla="*/ 64217 w 341468"/>
              <a:gd name="connsiteY485" fmla="*/ 198350 h 417412"/>
              <a:gd name="connsiteX486" fmla="*/ 65861 w 341468"/>
              <a:gd name="connsiteY486" fmla="*/ 198021 h 417412"/>
              <a:gd name="connsiteX487" fmla="*/ 66847 w 341468"/>
              <a:gd name="connsiteY487" fmla="*/ 193967 h 417412"/>
              <a:gd name="connsiteX488" fmla="*/ 70902 w 341468"/>
              <a:gd name="connsiteY488" fmla="*/ 191666 h 417412"/>
              <a:gd name="connsiteX489" fmla="*/ 72984 w 341468"/>
              <a:gd name="connsiteY489" fmla="*/ 192323 h 417412"/>
              <a:gd name="connsiteX490" fmla="*/ 75833 w 341468"/>
              <a:gd name="connsiteY490" fmla="*/ 188378 h 417412"/>
              <a:gd name="connsiteX491" fmla="*/ 79888 w 341468"/>
              <a:gd name="connsiteY491" fmla="*/ 183995 h 417412"/>
              <a:gd name="connsiteX492" fmla="*/ 84381 w 341468"/>
              <a:gd name="connsiteY492" fmla="*/ 182241 h 417412"/>
              <a:gd name="connsiteX493" fmla="*/ 83723 w 341468"/>
              <a:gd name="connsiteY493" fmla="*/ 179282 h 417412"/>
              <a:gd name="connsiteX494" fmla="*/ 85148 w 341468"/>
              <a:gd name="connsiteY494" fmla="*/ 176981 h 417412"/>
              <a:gd name="connsiteX495" fmla="*/ 91285 w 341468"/>
              <a:gd name="connsiteY495" fmla="*/ 174461 h 417412"/>
              <a:gd name="connsiteX496" fmla="*/ 98846 w 341468"/>
              <a:gd name="connsiteY496" fmla="*/ 174022 h 417412"/>
              <a:gd name="connsiteX497" fmla="*/ 102572 w 341468"/>
              <a:gd name="connsiteY497" fmla="*/ 170625 h 417412"/>
              <a:gd name="connsiteX498" fmla="*/ 106846 w 341468"/>
              <a:gd name="connsiteY498" fmla="*/ 169091 h 417412"/>
              <a:gd name="connsiteX499" fmla="*/ 109366 w 341468"/>
              <a:gd name="connsiteY499" fmla="*/ 166680 h 417412"/>
              <a:gd name="connsiteX500" fmla="*/ 109366 w 341468"/>
              <a:gd name="connsiteY500" fmla="*/ 164488 h 417412"/>
              <a:gd name="connsiteX501" fmla="*/ 106736 w 341468"/>
              <a:gd name="connsiteY501" fmla="*/ 164488 h 417412"/>
              <a:gd name="connsiteX502" fmla="*/ 103339 w 341468"/>
              <a:gd name="connsiteY502" fmla="*/ 167885 h 417412"/>
              <a:gd name="connsiteX503" fmla="*/ 99504 w 341468"/>
              <a:gd name="connsiteY503" fmla="*/ 168653 h 417412"/>
              <a:gd name="connsiteX504" fmla="*/ 96107 w 341468"/>
              <a:gd name="connsiteY504" fmla="*/ 166899 h 417412"/>
              <a:gd name="connsiteX505" fmla="*/ 96107 w 341468"/>
              <a:gd name="connsiteY505" fmla="*/ 163502 h 417412"/>
              <a:gd name="connsiteX506" fmla="*/ 98408 w 341468"/>
              <a:gd name="connsiteY506" fmla="*/ 158790 h 417412"/>
              <a:gd name="connsiteX507" fmla="*/ 98627 w 341468"/>
              <a:gd name="connsiteY507" fmla="*/ 153420 h 417412"/>
              <a:gd name="connsiteX508" fmla="*/ 96545 w 341468"/>
              <a:gd name="connsiteY508" fmla="*/ 150023 h 417412"/>
              <a:gd name="connsiteX509" fmla="*/ 94353 w 341468"/>
              <a:gd name="connsiteY509" fmla="*/ 150023 h 417412"/>
              <a:gd name="connsiteX510" fmla="*/ 93038 w 341468"/>
              <a:gd name="connsiteY510" fmla="*/ 152324 h 417412"/>
              <a:gd name="connsiteX511" fmla="*/ 93257 w 341468"/>
              <a:gd name="connsiteY511" fmla="*/ 157584 h 417412"/>
              <a:gd name="connsiteX512" fmla="*/ 91833 w 341468"/>
              <a:gd name="connsiteY512" fmla="*/ 162077 h 417412"/>
              <a:gd name="connsiteX513" fmla="*/ 85148 w 341468"/>
              <a:gd name="connsiteY513" fmla="*/ 168981 h 417412"/>
              <a:gd name="connsiteX514" fmla="*/ 81312 w 341468"/>
              <a:gd name="connsiteY514" fmla="*/ 169968 h 417412"/>
              <a:gd name="connsiteX515" fmla="*/ 79121 w 341468"/>
              <a:gd name="connsiteY515" fmla="*/ 168653 h 417412"/>
              <a:gd name="connsiteX516" fmla="*/ 78025 w 341468"/>
              <a:gd name="connsiteY516" fmla="*/ 162406 h 417412"/>
              <a:gd name="connsiteX517" fmla="*/ 78683 w 341468"/>
              <a:gd name="connsiteY517" fmla="*/ 160105 h 417412"/>
              <a:gd name="connsiteX518" fmla="*/ 81422 w 341468"/>
              <a:gd name="connsiteY518" fmla="*/ 157036 h 417412"/>
              <a:gd name="connsiteX519" fmla="*/ 81422 w 341468"/>
              <a:gd name="connsiteY519" fmla="*/ 154297 h 417412"/>
              <a:gd name="connsiteX520" fmla="*/ 79888 w 341468"/>
              <a:gd name="connsiteY520" fmla="*/ 151886 h 417412"/>
              <a:gd name="connsiteX521" fmla="*/ 79230 w 341468"/>
              <a:gd name="connsiteY521" fmla="*/ 145968 h 417412"/>
              <a:gd name="connsiteX522" fmla="*/ 77696 w 341468"/>
              <a:gd name="connsiteY522" fmla="*/ 143229 h 417412"/>
              <a:gd name="connsiteX523" fmla="*/ 76272 w 341468"/>
              <a:gd name="connsiteY523" fmla="*/ 143229 h 417412"/>
              <a:gd name="connsiteX524" fmla="*/ 74409 w 341468"/>
              <a:gd name="connsiteY524" fmla="*/ 146407 h 417412"/>
              <a:gd name="connsiteX525" fmla="*/ 75504 w 341468"/>
              <a:gd name="connsiteY525" fmla="*/ 153858 h 417412"/>
              <a:gd name="connsiteX526" fmla="*/ 74737 w 341468"/>
              <a:gd name="connsiteY526" fmla="*/ 157146 h 417412"/>
              <a:gd name="connsiteX527" fmla="*/ 71888 w 341468"/>
              <a:gd name="connsiteY527" fmla="*/ 159995 h 417412"/>
              <a:gd name="connsiteX528" fmla="*/ 71340 w 341468"/>
              <a:gd name="connsiteY528" fmla="*/ 157584 h 417412"/>
              <a:gd name="connsiteX529" fmla="*/ 71888 w 341468"/>
              <a:gd name="connsiteY529" fmla="*/ 155831 h 417412"/>
              <a:gd name="connsiteX530" fmla="*/ 69587 w 341468"/>
              <a:gd name="connsiteY530" fmla="*/ 151776 h 417412"/>
              <a:gd name="connsiteX531" fmla="*/ 67285 w 341468"/>
              <a:gd name="connsiteY531" fmla="*/ 150680 h 417412"/>
              <a:gd name="connsiteX532" fmla="*/ 65422 w 341468"/>
              <a:gd name="connsiteY532" fmla="*/ 151776 h 417412"/>
              <a:gd name="connsiteX533" fmla="*/ 65203 w 341468"/>
              <a:gd name="connsiteY533" fmla="*/ 155064 h 417412"/>
              <a:gd name="connsiteX534" fmla="*/ 66190 w 341468"/>
              <a:gd name="connsiteY534" fmla="*/ 158242 h 417412"/>
              <a:gd name="connsiteX535" fmla="*/ 66190 w 341468"/>
              <a:gd name="connsiteY535" fmla="*/ 163392 h 417412"/>
              <a:gd name="connsiteX536" fmla="*/ 68491 w 341468"/>
              <a:gd name="connsiteY536" fmla="*/ 167557 h 417412"/>
              <a:gd name="connsiteX537" fmla="*/ 70573 w 341468"/>
              <a:gd name="connsiteY537" fmla="*/ 172378 h 417412"/>
              <a:gd name="connsiteX538" fmla="*/ 70573 w 341468"/>
              <a:gd name="connsiteY538" fmla="*/ 175337 h 417412"/>
              <a:gd name="connsiteX539" fmla="*/ 67285 w 341468"/>
              <a:gd name="connsiteY539" fmla="*/ 175009 h 417412"/>
              <a:gd name="connsiteX540" fmla="*/ 64546 w 341468"/>
              <a:gd name="connsiteY540" fmla="*/ 176104 h 417412"/>
              <a:gd name="connsiteX541" fmla="*/ 62464 w 341468"/>
              <a:gd name="connsiteY541" fmla="*/ 181364 h 417412"/>
              <a:gd name="connsiteX542" fmla="*/ 62245 w 341468"/>
              <a:gd name="connsiteY542" fmla="*/ 184652 h 417412"/>
              <a:gd name="connsiteX543" fmla="*/ 59067 w 341468"/>
              <a:gd name="connsiteY543" fmla="*/ 187173 h 417412"/>
              <a:gd name="connsiteX544" fmla="*/ 50300 w 341468"/>
              <a:gd name="connsiteY544" fmla="*/ 187830 h 417412"/>
              <a:gd name="connsiteX545" fmla="*/ 45478 w 341468"/>
              <a:gd name="connsiteY545" fmla="*/ 187282 h 417412"/>
              <a:gd name="connsiteX546" fmla="*/ 46136 w 341468"/>
              <a:gd name="connsiteY546" fmla="*/ 185090 h 417412"/>
              <a:gd name="connsiteX547" fmla="*/ 47560 w 341468"/>
              <a:gd name="connsiteY547" fmla="*/ 183008 h 417412"/>
              <a:gd name="connsiteX548" fmla="*/ 45587 w 341468"/>
              <a:gd name="connsiteY548" fmla="*/ 179392 h 417412"/>
              <a:gd name="connsiteX549" fmla="*/ 39999 w 341468"/>
              <a:gd name="connsiteY549" fmla="*/ 173913 h 417412"/>
              <a:gd name="connsiteX550" fmla="*/ 36492 w 341468"/>
              <a:gd name="connsiteY550" fmla="*/ 172817 h 417412"/>
              <a:gd name="connsiteX551" fmla="*/ 35177 w 341468"/>
              <a:gd name="connsiteY551" fmla="*/ 173255 h 417412"/>
              <a:gd name="connsiteX552" fmla="*/ 32656 w 341468"/>
              <a:gd name="connsiteY552" fmla="*/ 168762 h 417412"/>
              <a:gd name="connsiteX553" fmla="*/ 32109 w 341468"/>
              <a:gd name="connsiteY553" fmla="*/ 164707 h 417412"/>
              <a:gd name="connsiteX554" fmla="*/ 37588 w 341468"/>
              <a:gd name="connsiteY554" fmla="*/ 164488 h 417412"/>
              <a:gd name="connsiteX555" fmla="*/ 40327 w 341468"/>
              <a:gd name="connsiteY555" fmla="*/ 162516 h 417412"/>
              <a:gd name="connsiteX556" fmla="*/ 39232 w 341468"/>
              <a:gd name="connsiteY556" fmla="*/ 161091 h 417412"/>
              <a:gd name="connsiteX557" fmla="*/ 35615 w 341468"/>
              <a:gd name="connsiteY557" fmla="*/ 160872 h 417412"/>
              <a:gd name="connsiteX558" fmla="*/ 33314 w 341468"/>
              <a:gd name="connsiteY558" fmla="*/ 161529 h 417412"/>
              <a:gd name="connsiteX559" fmla="*/ 29917 w 341468"/>
              <a:gd name="connsiteY559" fmla="*/ 159886 h 417412"/>
              <a:gd name="connsiteX560" fmla="*/ 28711 w 341468"/>
              <a:gd name="connsiteY560" fmla="*/ 156927 h 417412"/>
              <a:gd name="connsiteX561" fmla="*/ 25972 w 341468"/>
              <a:gd name="connsiteY561" fmla="*/ 154954 h 417412"/>
              <a:gd name="connsiteX562" fmla="*/ 21807 w 341468"/>
              <a:gd name="connsiteY562" fmla="*/ 152763 h 417412"/>
              <a:gd name="connsiteX563" fmla="*/ 19287 w 341468"/>
              <a:gd name="connsiteY563" fmla="*/ 149804 h 417412"/>
              <a:gd name="connsiteX564" fmla="*/ 21369 w 341468"/>
              <a:gd name="connsiteY564" fmla="*/ 147502 h 417412"/>
              <a:gd name="connsiteX565" fmla="*/ 21369 w 341468"/>
              <a:gd name="connsiteY565" fmla="*/ 146297 h 417412"/>
              <a:gd name="connsiteX566" fmla="*/ 18739 w 341468"/>
              <a:gd name="connsiteY566" fmla="*/ 143777 h 417412"/>
              <a:gd name="connsiteX567" fmla="*/ 15451 w 341468"/>
              <a:gd name="connsiteY567" fmla="*/ 142133 h 417412"/>
              <a:gd name="connsiteX568" fmla="*/ 12383 w 341468"/>
              <a:gd name="connsiteY568" fmla="*/ 137859 h 417412"/>
              <a:gd name="connsiteX569" fmla="*/ 12712 w 341468"/>
              <a:gd name="connsiteY569" fmla="*/ 134681 h 417412"/>
              <a:gd name="connsiteX570" fmla="*/ 14356 w 341468"/>
              <a:gd name="connsiteY570" fmla="*/ 134023 h 417412"/>
              <a:gd name="connsiteX571" fmla="*/ 20164 w 341468"/>
              <a:gd name="connsiteY571" fmla="*/ 138626 h 417412"/>
              <a:gd name="connsiteX572" fmla="*/ 21807 w 341468"/>
              <a:gd name="connsiteY572" fmla="*/ 140927 h 417412"/>
              <a:gd name="connsiteX573" fmla="*/ 21807 w 341468"/>
              <a:gd name="connsiteY573" fmla="*/ 142571 h 417412"/>
              <a:gd name="connsiteX574" fmla="*/ 23780 w 341468"/>
              <a:gd name="connsiteY574" fmla="*/ 142571 h 417412"/>
              <a:gd name="connsiteX575" fmla="*/ 27396 w 341468"/>
              <a:gd name="connsiteY575" fmla="*/ 139831 h 417412"/>
              <a:gd name="connsiteX576" fmla="*/ 27725 w 341468"/>
              <a:gd name="connsiteY576" fmla="*/ 135886 h 417412"/>
              <a:gd name="connsiteX577" fmla="*/ 26301 w 341468"/>
              <a:gd name="connsiteY577" fmla="*/ 134790 h 417412"/>
              <a:gd name="connsiteX578" fmla="*/ 23341 w 341468"/>
              <a:gd name="connsiteY578" fmla="*/ 135338 h 417412"/>
              <a:gd name="connsiteX579" fmla="*/ 21150 w 341468"/>
              <a:gd name="connsiteY579" fmla="*/ 134023 h 417412"/>
              <a:gd name="connsiteX580" fmla="*/ 21150 w 341468"/>
              <a:gd name="connsiteY580" fmla="*/ 132599 h 417412"/>
              <a:gd name="connsiteX581" fmla="*/ 17095 w 341468"/>
              <a:gd name="connsiteY581" fmla="*/ 129092 h 417412"/>
              <a:gd name="connsiteX582" fmla="*/ 16876 w 341468"/>
              <a:gd name="connsiteY582" fmla="*/ 125914 h 417412"/>
              <a:gd name="connsiteX583" fmla="*/ 17753 w 341468"/>
              <a:gd name="connsiteY583" fmla="*/ 125147 h 417412"/>
              <a:gd name="connsiteX584" fmla="*/ 19506 w 341468"/>
              <a:gd name="connsiteY584" fmla="*/ 119010 h 417412"/>
              <a:gd name="connsiteX585" fmla="*/ 21807 w 341468"/>
              <a:gd name="connsiteY585" fmla="*/ 114298 h 417412"/>
              <a:gd name="connsiteX586" fmla="*/ 20712 w 341468"/>
              <a:gd name="connsiteY586" fmla="*/ 113421 h 417412"/>
              <a:gd name="connsiteX587" fmla="*/ 17533 w 341468"/>
              <a:gd name="connsiteY587" fmla="*/ 115284 h 417412"/>
              <a:gd name="connsiteX588" fmla="*/ 14794 w 341468"/>
              <a:gd name="connsiteY588" fmla="*/ 112764 h 417412"/>
              <a:gd name="connsiteX589" fmla="*/ 12931 w 341468"/>
              <a:gd name="connsiteY589" fmla="*/ 113093 h 417412"/>
              <a:gd name="connsiteX590" fmla="*/ 12274 w 341468"/>
              <a:gd name="connsiteY590" fmla="*/ 118024 h 417412"/>
              <a:gd name="connsiteX591" fmla="*/ 12931 w 341468"/>
              <a:gd name="connsiteY591" fmla="*/ 122298 h 417412"/>
              <a:gd name="connsiteX592" fmla="*/ 10629 w 341468"/>
              <a:gd name="connsiteY592" fmla="*/ 125476 h 417412"/>
              <a:gd name="connsiteX593" fmla="*/ 7561 w 341468"/>
              <a:gd name="connsiteY593" fmla="*/ 127010 h 417412"/>
              <a:gd name="connsiteX594" fmla="*/ 7013 w 341468"/>
              <a:gd name="connsiteY594" fmla="*/ 122736 h 417412"/>
              <a:gd name="connsiteX595" fmla="*/ 2192 w 341468"/>
              <a:gd name="connsiteY595" fmla="*/ 115723 h 417412"/>
              <a:gd name="connsiteX596" fmla="*/ 1534 w 341468"/>
              <a:gd name="connsiteY596" fmla="*/ 110462 h 417412"/>
              <a:gd name="connsiteX597" fmla="*/ 0 w 341468"/>
              <a:gd name="connsiteY597" fmla="*/ 104435 h 417412"/>
              <a:gd name="connsiteX598" fmla="*/ 0 w 341468"/>
              <a:gd name="connsiteY598" fmla="*/ 100381 h 417412"/>
              <a:gd name="connsiteX599" fmla="*/ 2849 w 341468"/>
              <a:gd name="connsiteY599" fmla="*/ 99723 h 417412"/>
              <a:gd name="connsiteX600" fmla="*/ 6575 w 341468"/>
              <a:gd name="connsiteY600" fmla="*/ 96435 h 417412"/>
              <a:gd name="connsiteX601" fmla="*/ 7890 w 341468"/>
              <a:gd name="connsiteY601" fmla="*/ 95559 h 417412"/>
              <a:gd name="connsiteX602" fmla="*/ 7890 w 341468"/>
              <a:gd name="connsiteY602" fmla="*/ 91504 h 417412"/>
              <a:gd name="connsiteX603" fmla="*/ 6466 w 341468"/>
              <a:gd name="connsiteY603" fmla="*/ 89203 h 417412"/>
              <a:gd name="connsiteX604" fmla="*/ 6246 w 341468"/>
              <a:gd name="connsiteY604" fmla="*/ 84052 h 417412"/>
              <a:gd name="connsiteX605" fmla="*/ 10520 w 341468"/>
              <a:gd name="connsiteY605" fmla="*/ 79450 h 417412"/>
              <a:gd name="connsiteX606" fmla="*/ 13698 w 341468"/>
              <a:gd name="connsiteY606" fmla="*/ 79669 h 417412"/>
              <a:gd name="connsiteX607" fmla="*/ 16438 w 341468"/>
              <a:gd name="connsiteY607" fmla="*/ 86134 h 417412"/>
              <a:gd name="connsiteX608" fmla="*/ 18301 w 341468"/>
              <a:gd name="connsiteY608" fmla="*/ 90299 h 417412"/>
              <a:gd name="connsiteX609" fmla="*/ 22136 w 341468"/>
              <a:gd name="connsiteY609" fmla="*/ 90956 h 417412"/>
              <a:gd name="connsiteX610" fmla="*/ 23232 w 341468"/>
              <a:gd name="connsiteY610" fmla="*/ 88984 h 417412"/>
              <a:gd name="connsiteX611" fmla="*/ 18301 w 341468"/>
              <a:gd name="connsiteY611" fmla="*/ 82628 h 417412"/>
              <a:gd name="connsiteX612" fmla="*/ 18301 w 341468"/>
              <a:gd name="connsiteY612" fmla="*/ 77915 h 417412"/>
              <a:gd name="connsiteX613" fmla="*/ 20273 w 341468"/>
              <a:gd name="connsiteY613" fmla="*/ 76820 h 417412"/>
              <a:gd name="connsiteX614" fmla="*/ 23013 w 341468"/>
              <a:gd name="connsiteY614" fmla="*/ 78573 h 417412"/>
              <a:gd name="connsiteX615" fmla="*/ 23451 w 341468"/>
              <a:gd name="connsiteY615" fmla="*/ 81422 h 417412"/>
              <a:gd name="connsiteX616" fmla="*/ 25314 w 341468"/>
              <a:gd name="connsiteY616" fmla="*/ 83285 h 417412"/>
              <a:gd name="connsiteX617" fmla="*/ 28930 w 341468"/>
              <a:gd name="connsiteY617" fmla="*/ 81532 h 417412"/>
              <a:gd name="connsiteX618" fmla="*/ 38684 w 341468"/>
              <a:gd name="connsiteY618" fmla="*/ 73970 h 417412"/>
              <a:gd name="connsiteX619" fmla="*/ 43505 w 341468"/>
              <a:gd name="connsiteY619" fmla="*/ 72875 h 417412"/>
              <a:gd name="connsiteX620" fmla="*/ 46245 w 341468"/>
              <a:gd name="connsiteY620" fmla="*/ 75176 h 417412"/>
              <a:gd name="connsiteX621" fmla="*/ 49094 w 341468"/>
              <a:gd name="connsiteY621" fmla="*/ 80546 h 417412"/>
              <a:gd name="connsiteX622" fmla="*/ 48218 w 341468"/>
              <a:gd name="connsiteY622" fmla="*/ 84052 h 417412"/>
              <a:gd name="connsiteX623" fmla="*/ 45587 w 341468"/>
              <a:gd name="connsiteY623" fmla="*/ 86902 h 417412"/>
              <a:gd name="connsiteX624" fmla="*/ 42629 w 341468"/>
              <a:gd name="connsiteY624" fmla="*/ 86682 h 417412"/>
              <a:gd name="connsiteX625" fmla="*/ 41204 w 341468"/>
              <a:gd name="connsiteY625" fmla="*/ 85477 h 417412"/>
              <a:gd name="connsiteX626" fmla="*/ 38903 w 341468"/>
              <a:gd name="connsiteY626" fmla="*/ 85806 h 417412"/>
              <a:gd name="connsiteX627" fmla="*/ 33862 w 341468"/>
              <a:gd name="connsiteY627" fmla="*/ 89860 h 417412"/>
              <a:gd name="connsiteX628" fmla="*/ 33204 w 341468"/>
              <a:gd name="connsiteY628" fmla="*/ 92052 h 417412"/>
              <a:gd name="connsiteX629" fmla="*/ 31232 w 341468"/>
              <a:gd name="connsiteY629" fmla="*/ 92600 h 417412"/>
              <a:gd name="connsiteX630" fmla="*/ 30245 w 341468"/>
              <a:gd name="connsiteY630" fmla="*/ 95449 h 417412"/>
              <a:gd name="connsiteX631" fmla="*/ 32876 w 341468"/>
              <a:gd name="connsiteY631" fmla="*/ 97422 h 417412"/>
              <a:gd name="connsiteX632" fmla="*/ 36602 w 341468"/>
              <a:gd name="connsiteY632" fmla="*/ 95011 h 417412"/>
              <a:gd name="connsiteX633" fmla="*/ 42300 w 341468"/>
              <a:gd name="connsiteY633" fmla="*/ 92710 h 417412"/>
              <a:gd name="connsiteX634" fmla="*/ 44601 w 341468"/>
              <a:gd name="connsiteY634" fmla="*/ 93915 h 417412"/>
              <a:gd name="connsiteX635" fmla="*/ 44601 w 341468"/>
              <a:gd name="connsiteY635" fmla="*/ 95559 h 417412"/>
              <a:gd name="connsiteX636" fmla="*/ 40218 w 341468"/>
              <a:gd name="connsiteY636" fmla="*/ 99066 h 417412"/>
              <a:gd name="connsiteX637" fmla="*/ 39670 w 341468"/>
              <a:gd name="connsiteY637" fmla="*/ 101367 h 417412"/>
              <a:gd name="connsiteX638" fmla="*/ 42081 w 341468"/>
              <a:gd name="connsiteY638" fmla="*/ 102463 h 417412"/>
              <a:gd name="connsiteX639" fmla="*/ 43615 w 341468"/>
              <a:gd name="connsiteY639" fmla="*/ 100600 h 417412"/>
              <a:gd name="connsiteX640" fmla="*/ 45259 w 341468"/>
              <a:gd name="connsiteY640" fmla="*/ 100819 h 417412"/>
              <a:gd name="connsiteX641" fmla="*/ 47122 w 341468"/>
              <a:gd name="connsiteY641" fmla="*/ 103997 h 417412"/>
              <a:gd name="connsiteX642" fmla="*/ 48985 w 341468"/>
              <a:gd name="connsiteY642" fmla="*/ 105531 h 417412"/>
              <a:gd name="connsiteX643" fmla="*/ 48656 w 341468"/>
              <a:gd name="connsiteY643" fmla="*/ 108490 h 417412"/>
              <a:gd name="connsiteX644" fmla="*/ 49642 w 341468"/>
              <a:gd name="connsiteY644" fmla="*/ 113750 h 417412"/>
              <a:gd name="connsiteX645" fmla="*/ 52053 w 341468"/>
              <a:gd name="connsiteY645" fmla="*/ 116709 h 417412"/>
              <a:gd name="connsiteX646" fmla="*/ 54135 w 341468"/>
              <a:gd name="connsiteY646" fmla="*/ 117695 h 417412"/>
              <a:gd name="connsiteX647" fmla="*/ 53039 w 341468"/>
              <a:gd name="connsiteY647" fmla="*/ 110901 h 417412"/>
              <a:gd name="connsiteX648" fmla="*/ 50300 w 341468"/>
              <a:gd name="connsiteY648" fmla="*/ 105531 h 417412"/>
              <a:gd name="connsiteX649" fmla="*/ 49642 w 341468"/>
              <a:gd name="connsiteY649" fmla="*/ 100052 h 417412"/>
              <a:gd name="connsiteX650" fmla="*/ 50848 w 341468"/>
              <a:gd name="connsiteY650" fmla="*/ 94573 h 417412"/>
              <a:gd name="connsiteX651" fmla="*/ 55669 w 341468"/>
              <a:gd name="connsiteY651" fmla="*/ 87121 h 417412"/>
              <a:gd name="connsiteX652" fmla="*/ 56546 w 341468"/>
              <a:gd name="connsiteY652" fmla="*/ 82409 h 417412"/>
              <a:gd name="connsiteX653" fmla="*/ 58738 w 341468"/>
              <a:gd name="connsiteY653" fmla="*/ 80436 h 417412"/>
              <a:gd name="connsiteX654" fmla="*/ 61039 w 341468"/>
              <a:gd name="connsiteY654" fmla="*/ 81532 h 417412"/>
              <a:gd name="connsiteX655" fmla="*/ 65203 w 341468"/>
              <a:gd name="connsiteY655" fmla="*/ 86463 h 417412"/>
              <a:gd name="connsiteX656" fmla="*/ 70354 w 341468"/>
              <a:gd name="connsiteY656" fmla="*/ 90080 h 417412"/>
              <a:gd name="connsiteX657" fmla="*/ 70902 w 341468"/>
              <a:gd name="connsiteY657" fmla="*/ 92819 h 417412"/>
              <a:gd name="connsiteX658" fmla="*/ 70902 w 341468"/>
              <a:gd name="connsiteY658" fmla="*/ 102024 h 417412"/>
              <a:gd name="connsiteX659" fmla="*/ 74847 w 341468"/>
              <a:gd name="connsiteY659" fmla="*/ 111887 h 417412"/>
              <a:gd name="connsiteX660" fmla="*/ 74847 w 341468"/>
              <a:gd name="connsiteY660" fmla="*/ 115942 h 417412"/>
              <a:gd name="connsiteX661" fmla="*/ 73751 w 341468"/>
              <a:gd name="connsiteY661" fmla="*/ 119010 h 417412"/>
              <a:gd name="connsiteX662" fmla="*/ 70244 w 341468"/>
              <a:gd name="connsiteY662" fmla="*/ 122298 h 417412"/>
              <a:gd name="connsiteX663" fmla="*/ 70683 w 341468"/>
              <a:gd name="connsiteY663" fmla="*/ 124270 h 417412"/>
              <a:gd name="connsiteX664" fmla="*/ 72436 w 341468"/>
              <a:gd name="connsiteY664" fmla="*/ 124928 h 417412"/>
              <a:gd name="connsiteX665" fmla="*/ 75723 w 341468"/>
              <a:gd name="connsiteY665" fmla="*/ 122846 h 417412"/>
              <a:gd name="connsiteX666" fmla="*/ 78134 w 341468"/>
              <a:gd name="connsiteY666" fmla="*/ 123394 h 417412"/>
              <a:gd name="connsiteX667" fmla="*/ 81093 w 341468"/>
              <a:gd name="connsiteY667" fmla="*/ 127777 h 417412"/>
              <a:gd name="connsiteX668" fmla="*/ 84271 w 341468"/>
              <a:gd name="connsiteY668" fmla="*/ 135448 h 417412"/>
              <a:gd name="connsiteX669" fmla="*/ 86463 w 341468"/>
              <a:gd name="connsiteY669" fmla="*/ 137530 h 417412"/>
              <a:gd name="connsiteX670" fmla="*/ 89641 w 341468"/>
              <a:gd name="connsiteY670" fmla="*/ 137311 h 417412"/>
              <a:gd name="connsiteX671" fmla="*/ 90518 w 341468"/>
              <a:gd name="connsiteY671" fmla="*/ 133475 h 417412"/>
              <a:gd name="connsiteX672" fmla="*/ 85915 w 341468"/>
              <a:gd name="connsiteY672" fmla="*/ 128106 h 417412"/>
              <a:gd name="connsiteX673" fmla="*/ 85148 w 341468"/>
              <a:gd name="connsiteY673" fmla="*/ 123284 h 417412"/>
              <a:gd name="connsiteX674" fmla="*/ 81093 w 341468"/>
              <a:gd name="connsiteY674" fmla="*/ 116709 h 417412"/>
              <a:gd name="connsiteX675" fmla="*/ 79340 w 341468"/>
              <a:gd name="connsiteY675" fmla="*/ 111449 h 417412"/>
              <a:gd name="connsiteX676" fmla="*/ 79340 w 341468"/>
              <a:gd name="connsiteY676" fmla="*/ 104654 h 417412"/>
              <a:gd name="connsiteX677" fmla="*/ 79340 w 341468"/>
              <a:gd name="connsiteY677" fmla="*/ 90299 h 417412"/>
              <a:gd name="connsiteX678" fmla="*/ 77915 w 341468"/>
              <a:gd name="connsiteY678" fmla="*/ 87449 h 417412"/>
              <a:gd name="connsiteX679" fmla="*/ 75833 w 341468"/>
              <a:gd name="connsiteY679" fmla="*/ 86134 h 417412"/>
              <a:gd name="connsiteX680" fmla="*/ 76929 w 341468"/>
              <a:gd name="connsiteY680" fmla="*/ 81203 h 417412"/>
              <a:gd name="connsiteX681" fmla="*/ 76600 w 341468"/>
              <a:gd name="connsiteY681" fmla="*/ 76710 h 417412"/>
              <a:gd name="connsiteX682" fmla="*/ 78683 w 341468"/>
              <a:gd name="connsiteY682" fmla="*/ 72655 h 417412"/>
              <a:gd name="connsiteX683" fmla="*/ 78025 w 341468"/>
              <a:gd name="connsiteY683" fmla="*/ 65532 h 417412"/>
              <a:gd name="connsiteX684" fmla="*/ 80874 w 341468"/>
              <a:gd name="connsiteY684" fmla="*/ 60601 h 417412"/>
              <a:gd name="connsiteX685" fmla="*/ 83614 w 341468"/>
              <a:gd name="connsiteY685" fmla="*/ 59286 h 417412"/>
              <a:gd name="connsiteX686" fmla="*/ 85477 w 341468"/>
              <a:gd name="connsiteY686" fmla="*/ 60163 h 417412"/>
              <a:gd name="connsiteX687" fmla="*/ 89860 w 341468"/>
              <a:gd name="connsiteY687" fmla="*/ 66299 h 417412"/>
              <a:gd name="connsiteX688" fmla="*/ 90846 w 341468"/>
              <a:gd name="connsiteY688" fmla="*/ 71888 h 417412"/>
              <a:gd name="connsiteX689" fmla="*/ 93148 w 341468"/>
              <a:gd name="connsiteY689" fmla="*/ 73422 h 417412"/>
              <a:gd name="connsiteX690" fmla="*/ 95230 w 341468"/>
              <a:gd name="connsiteY690" fmla="*/ 69806 h 417412"/>
              <a:gd name="connsiteX691" fmla="*/ 98627 w 341468"/>
              <a:gd name="connsiteY691" fmla="*/ 67614 h 417412"/>
              <a:gd name="connsiteX692" fmla="*/ 102353 w 341468"/>
              <a:gd name="connsiteY692" fmla="*/ 70135 h 417412"/>
              <a:gd name="connsiteX693" fmla="*/ 106955 w 341468"/>
              <a:gd name="connsiteY693" fmla="*/ 77039 h 417412"/>
              <a:gd name="connsiteX694" fmla="*/ 108928 w 341468"/>
              <a:gd name="connsiteY694" fmla="*/ 82299 h 417412"/>
              <a:gd name="connsiteX695" fmla="*/ 109147 w 341468"/>
              <a:gd name="connsiteY695" fmla="*/ 87669 h 417412"/>
              <a:gd name="connsiteX696" fmla="*/ 107284 w 341468"/>
              <a:gd name="connsiteY696" fmla="*/ 90080 h 417412"/>
              <a:gd name="connsiteX697" fmla="*/ 107065 w 341468"/>
              <a:gd name="connsiteY697" fmla="*/ 100381 h 417412"/>
              <a:gd name="connsiteX698" fmla="*/ 107065 w 341468"/>
              <a:gd name="connsiteY698" fmla="*/ 106517 h 417412"/>
              <a:gd name="connsiteX699" fmla="*/ 106846 w 341468"/>
              <a:gd name="connsiteY699" fmla="*/ 108819 h 417412"/>
              <a:gd name="connsiteX700" fmla="*/ 108599 w 341468"/>
              <a:gd name="connsiteY700" fmla="*/ 109695 h 417412"/>
              <a:gd name="connsiteX701" fmla="*/ 111558 w 341468"/>
              <a:gd name="connsiteY701" fmla="*/ 106956 h 417412"/>
              <a:gd name="connsiteX702" fmla="*/ 111558 w 341468"/>
              <a:gd name="connsiteY702" fmla="*/ 101038 h 417412"/>
              <a:gd name="connsiteX703" fmla="*/ 110572 w 341468"/>
              <a:gd name="connsiteY703" fmla="*/ 92162 h 417412"/>
              <a:gd name="connsiteX704" fmla="*/ 111777 w 341468"/>
              <a:gd name="connsiteY704" fmla="*/ 87778 h 417412"/>
              <a:gd name="connsiteX705" fmla="*/ 114955 w 341468"/>
              <a:gd name="connsiteY705" fmla="*/ 85367 h 417412"/>
              <a:gd name="connsiteX706" fmla="*/ 120982 w 341468"/>
              <a:gd name="connsiteY706" fmla="*/ 90518 h 417412"/>
              <a:gd name="connsiteX707" fmla="*/ 124599 w 341468"/>
              <a:gd name="connsiteY707" fmla="*/ 99504 h 417412"/>
              <a:gd name="connsiteX708" fmla="*/ 127667 w 341468"/>
              <a:gd name="connsiteY708" fmla="*/ 110353 h 417412"/>
              <a:gd name="connsiteX709" fmla="*/ 127667 w 341468"/>
              <a:gd name="connsiteY709" fmla="*/ 113531 h 417412"/>
              <a:gd name="connsiteX710" fmla="*/ 130626 w 341468"/>
              <a:gd name="connsiteY710" fmla="*/ 116709 h 417412"/>
              <a:gd name="connsiteX711" fmla="*/ 135558 w 341468"/>
              <a:gd name="connsiteY711" fmla="*/ 117038 h 417412"/>
              <a:gd name="connsiteX712" fmla="*/ 137859 w 341468"/>
              <a:gd name="connsiteY712" fmla="*/ 118133 h 417412"/>
              <a:gd name="connsiteX713" fmla="*/ 143557 w 341468"/>
              <a:gd name="connsiteY713" fmla="*/ 124928 h 417412"/>
              <a:gd name="connsiteX714" fmla="*/ 146297 w 341468"/>
              <a:gd name="connsiteY714" fmla="*/ 127229 h 417412"/>
              <a:gd name="connsiteX715" fmla="*/ 152543 w 341468"/>
              <a:gd name="connsiteY715" fmla="*/ 133804 h 417412"/>
              <a:gd name="connsiteX716" fmla="*/ 157694 w 341468"/>
              <a:gd name="connsiteY716" fmla="*/ 136544 h 417412"/>
              <a:gd name="connsiteX717" fmla="*/ 168105 w 341468"/>
              <a:gd name="connsiteY717" fmla="*/ 139174 h 417412"/>
              <a:gd name="connsiteX718" fmla="*/ 171502 w 341468"/>
              <a:gd name="connsiteY718" fmla="*/ 140160 h 417412"/>
              <a:gd name="connsiteX719" fmla="*/ 171721 w 341468"/>
              <a:gd name="connsiteY719" fmla="*/ 145530 h 417412"/>
              <a:gd name="connsiteX720" fmla="*/ 170187 w 341468"/>
              <a:gd name="connsiteY720" fmla="*/ 148270 h 417412"/>
              <a:gd name="connsiteX721" fmla="*/ 169420 w 341468"/>
              <a:gd name="connsiteY721" fmla="*/ 151448 h 417412"/>
              <a:gd name="connsiteX722" fmla="*/ 167447 w 341468"/>
              <a:gd name="connsiteY722" fmla="*/ 151995 h 417412"/>
              <a:gd name="connsiteX723" fmla="*/ 164817 w 341468"/>
              <a:gd name="connsiteY723" fmla="*/ 147612 h 417412"/>
              <a:gd name="connsiteX724" fmla="*/ 159995 w 341468"/>
              <a:gd name="connsiteY724" fmla="*/ 149804 h 417412"/>
              <a:gd name="connsiteX725" fmla="*/ 156598 w 341468"/>
              <a:gd name="connsiteY725" fmla="*/ 149256 h 417412"/>
              <a:gd name="connsiteX726" fmla="*/ 150023 w 341468"/>
              <a:gd name="connsiteY726" fmla="*/ 154516 h 417412"/>
              <a:gd name="connsiteX727" fmla="*/ 145530 w 341468"/>
              <a:gd name="connsiteY727" fmla="*/ 154845 h 417412"/>
              <a:gd name="connsiteX728" fmla="*/ 144763 w 341468"/>
              <a:gd name="connsiteY728" fmla="*/ 156598 h 417412"/>
              <a:gd name="connsiteX729" fmla="*/ 146187 w 341468"/>
              <a:gd name="connsiteY729" fmla="*/ 159228 h 417412"/>
              <a:gd name="connsiteX730" fmla="*/ 145968 w 341468"/>
              <a:gd name="connsiteY730" fmla="*/ 161968 h 417412"/>
              <a:gd name="connsiteX731" fmla="*/ 140708 w 341468"/>
              <a:gd name="connsiteY731" fmla="*/ 166461 h 417412"/>
              <a:gd name="connsiteX732" fmla="*/ 139941 w 341468"/>
              <a:gd name="connsiteY732" fmla="*/ 168981 h 417412"/>
              <a:gd name="connsiteX733" fmla="*/ 141146 w 341468"/>
              <a:gd name="connsiteY733" fmla="*/ 174680 h 417412"/>
              <a:gd name="connsiteX734" fmla="*/ 141475 w 341468"/>
              <a:gd name="connsiteY734" fmla="*/ 183447 h 417412"/>
              <a:gd name="connsiteX735" fmla="*/ 140379 w 341468"/>
              <a:gd name="connsiteY735" fmla="*/ 187173 h 417412"/>
              <a:gd name="connsiteX736" fmla="*/ 140927 w 341468"/>
              <a:gd name="connsiteY736" fmla="*/ 192652 h 417412"/>
              <a:gd name="connsiteX737" fmla="*/ 142023 w 341468"/>
              <a:gd name="connsiteY737" fmla="*/ 194515 h 417412"/>
              <a:gd name="connsiteX738" fmla="*/ 139831 w 341468"/>
              <a:gd name="connsiteY738" fmla="*/ 198131 h 417412"/>
              <a:gd name="connsiteX739" fmla="*/ 135448 w 341468"/>
              <a:gd name="connsiteY739" fmla="*/ 196159 h 417412"/>
              <a:gd name="connsiteX740" fmla="*/ 133585 w 341468"/>
              <a:gd name="connsiteY740" fmla="*/ 197583 h 417412"/>
              <a:gd name="connsiteX741" fmla="*/ 133147 w 341468"/>
              <a:gd name="connsiteY741" fmla="*/ 202624 h 417412"/>
              <a:gd name="connsiteX742" fmla="*/ 136434 w 341468"/>
              <a:gd name="connsiteY742" fmla="*/ 208542 h 417412"/>
              <a:gd name="connsiteX743" fmla="*/ 136434 w 341468"/>
              <a:gd name="connsiteY743" fmla="*/ 213692 h 417412"/>
              <a:gd name="connsiteX744" fmla="*/ 135009 w 341468"/>
              <a:gd name="connsiteY744" fmla="*/ 218952 h 417412"/>
              <a:gd name="connsiteX745" fmla="*/ 135009 w 341468"/>
              <a:gd name="connsiteY745" fmla="*/ 225199 h 417412"/>
              <a:gd name="connsiteX746" fmla="*/ 134681 w 341468"/>
              <a:gd name="connsiteY746" fmla="*/ 230021 h 417412"/>
              <a:gd name="connsiteX747" fmla="*/ 132818 w 341468"/>
              <a:gd name="connsiteY747" fmla="*/ 230021 h 417412"/>
              <a:gd name="connsiteX748" fmla="*/ 127777 w 341468"/>
              <a:gd name="connsiteY748" fmla="*/ 229473 h 417412"/>
              <a:gd name="connsiteX749" fmla="*/ 123832 w 341468"/>
              <a:gd name="connsiteY749" fmla="*/ 232870 h 417412"/>
              <a:gd name="connsiteX750" fmla="*/ 128215 w 341468"/>
              <a:gd name="connsiteY750" fmla="*/ 235061 h 417412"/>
              <a:gd name="connsiteX751" fmla="*/ 127448 w 341468"/>
              <a:gd name="connsiteY751" fmla="*/ 236924 h 417412"/>
              <a:gd name="connsiteX752" fmla="*/ 124380 w 341468"/>
              <a:gd name="connsiteY752" fmla="*/ 239993 h 417412"/>
              <a:gd name="connsiteX753" fmla="*/ 124380 w 341468"/>
              <a:gd name="connsiteY753" fmla="*/ 243500 h 417412"/>
              <a:gd name="connsiteX754" fmla="*/ 123722 w 341468"/>
              <a:gd name="connsiteY754" fmla="*/ 247554 h 417412"/>
              <a:gd name="connsiteX755" fmla="*/ 123174 w 341468"/>
              <a:gd name="connsiteY755" fmla="*/ 262568 h 417412"/>
              <a:gd name="connsiteX756" fmla="*/ 121311 w 341468"/>
              <a:gd name="connsiteY756" fmla="*/ 266513 h 417412"/>
              <a:gd name="connsiteX757" fmla="*/ 119120 w 341468"/>
              <a:gd name="connsiteY757" fmla="*/ 269362 h 417412"/>
              <a:gd name="connsiteX758" fmla="*/ 119667 w 341468"/>
              <a:gd name="connsiteY758" fmla="*/ 274841 h 417412"/>
              <a:gd name="connsiteX759" fmla="*/ 121859 w 341468"/>
              <a:gd name="connsiteY759" fmla="*/ 280978 h 417412"/>
              <a:gd name="connsiteX760" fmla="*/ 121859 w 341468"/>
              <a:gd name="connsiteY760" fmla="*/ 284156 h 417412"/>
              <a:gd name="connsiteX761" fmla="*/ 120544 w 341468"/>
              <a:gd name="connsiteY761" fmla="*/ 285361 h 417412"/>
              <a:gd name="connsiteX762" fmla="*/ 119887 w 341468"/>
              <a:gd name="connsiteY762" fmla="*/ 290402 h 417412"/>
              <a:gd name="connsiteX763" fmla="*/ 116928 w 341468"/>
              <a:gd name="connsiteY763" fmla="*/ 294676 h 417412"/>
              <a:gd name="connsiteX764" fmla="*/ 113202 w 341468"/>
              <a:gd name="connsiteY764" fmla="*/ 295334 h 417412"/>
              <a:gd name="connsiteX765" fmla="*/ 113202 w 341468"/>
              <a:gd name="connsiteY765" fmla="*/ 295334 h 417412"/>
              <a:gd name="connsiteX766" fmla="*/ 168543 w 341468"/>
              <a:gd name="connsiteY766" fmla="*/ 417412 h 417412"/>
              <a:gd name="connsiteX767" fmla="*/ 170406 w 341468"/>
              <a:gd name="connsiteY767" fmla="*/ 414563 h 417412"/>
              <a:gd name="connsiteX768" fmla="*/ 170954 w 341468"/>
              <a:gd name="connsiteY768" fmla="*/ 407988 h 417412"/>
              <a:gd name="connsiteX769" fmla="*/ 167666 w 341468"/>
              <a:gd name="connsiteY769" fmla="*/ 404481 h 417412"/>
              <a:gd name="connsiteX770" fmla="*/ 163173 w 341468"/>
              <a:gd name="connsiteY770" fmla="*/ 404262 h 417412"/>
              <a:gd name="connsiteX771" fmla="*/ 161858 w 341468"/>
              <a:gd name="connsiteY771" fmla="*/ 407111 h 417412"/>
              <a:gd name="connsiteX772" fmla="*/ 163063 w 341468"/>
              <a:gd name="connsiteY772" fmla="*/ 410837 h 417412"/>
              <a:gd name="connsiteX773" fmla="*/ 166132 w 341468"/>
              <a:gd name="connsiteY773" fmla="*/ 413248 h 417412"/>
              <a:gd name="connsiteX774" fmla="*/ 166789 w 341468"/>
              <a:gd name="connsiteY774" fmla="*/ 416316 h 417412"/>
              <a:gd name="connsiteX775" fmla="*/ 168543 w 341468"/>
              <a:gd name="connsiteY775" fmla="*/ 417412 h 41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Lst>
            <a:rect l="l" t="t" r="r" b="b"/>
            <a:pathLst>
              <a:path w="341468" h="417412">
                <a:moveTo>
                  <a:pt x="315826" y="35506"/>
                </a:moveTo>
                <a:cubicBezTo>
                  <a:pt x="315826" y="35506"/>
                  <a:pt x="318566" y="32547"/>
                  <a:pt x="318566" y="32547"/>
                </a:cubicBezTo>
                <a:lnTo>
                  <a:pt x="323278" y="31232"/>
                </a:lnTo>
                <a:lnTo>
                  <a:pt x="326894" y="28492"/>
                </a:lnTo>
                <a:lnTo>
                  <a:pt x="331059" y="23451"/>
                </a:lnTo>
                <a:lnTo>
                  <a:pt x="335771" y="20821"/>
                </a:lnTo>
                <a:lnTo>
                  <a:pt x="340154" y="20821"/>
                </a:lnTo>
                <a:cubicBezTo>
                  <a:pt x="340154" y="20821"/>
                  <a:pt x="341469" y="22684"/>
                  <a:pt x="341469" y="22684"/>
                </a:cubicBezTo>
                <a:lnTo>
                  <a:pt x="341031" y="24876"/>
                </a:lnTo>
                <a:lnTo>
                  <a:pt x="334237" y="29698"/>
                </a:lnTo>
                <a:lnTo>
                  <a:pt x="330730" y="31451"/>
                </a:lnTo>
                <a:lnTo>
                  <a:pt x="324593" y="36821"/>
                </a:lnTo>
                <a:lnTo>
                  <a:pt x="319333" y="38245"/>
                </a:lnTo>
                <a:lnTo>
                  <a:pt x="317141" y="37478"/>
                </a:lnTo>
                <a:lnTo>
                  <a:pt x="316045" y="35615"/>
                </a:lnTo>
                <a:lnTo>
                  <a:pt x="316045" y="35615"/>
                </a:lnTo>
                <a:close/>
                <a:moveTo>
                  <a:pt x="255116" y="39780"/>
                </a:moveTo>
                <a:lnTo>
                  <a:pt x="257527" y="44163"/>
                </a:lnTo>
                <a:lnTo>
                  <a:pt x="260266" y="44163"/>
                </a:lnTo>
                <a:cubicBezTo>
                  <a:pt x="260266" y="44163"/>
                  <a:pt x="262239" y="41862"/>
                  <a:pt x="262239" y="41862"/>
                </a:cubicBezTo>
                <a:lnTo>
                  <a:pt x="260704" y="38136"/>
                </a:lnTo>
                <a:lnTo>
                  <a:pt x="257527" y="36273"/>
                </a:lnTo>
                <a:lnTo>
                  <a:pt x="255663" y="37369"/>
                </a:lnTo>
                <a:lnTo>
                  <a:pt x="255116" y="39780"/>
                </a:lnTo>
                <a:lnTo>
                  <a:pt x="255116" y="39780"/>
                </a:lnTo>
                <a:close/>
                <a:moveTo>
                  <a:pt x="139941" y="3288"/>
                </a:moveTo>
                <a:lnTo>
                  <a:pt x="147612" y="9205"/>
                </a:lnTo>
                <a:lnTo>
                  <a:pt x="151119" y="9972"/>
                </a:lnTo>
                <a:lnTo>
                  <a:pt x="153091" y="8548"/>
                </a:lnTo>
                <a:lnTo>
                  <a:pt x="155173" y="5260"/>
                </a:lnTo>
                <a:lnTo>
                  <a:pt x="152982" y="3397"/>
                </a:lnTo>
                <a:lnTo>
                  <a:pt x="148050" y="4164"/>
                </a:lnTo>
                <a:lnTo>
                  <a:pt x="142900" y="1205"/>
                </a:lnTo>
                <a:lnTo>
                  <a:pt x="139283" y="0"/>
                </a:lnTo>
                <a:lnTo>
                  <a:pt x="138188" y="1644"/>
                </a:lnTo>
                <a:lnTo>
                  <a:pt x="140051" y="3397"/>
                </a:lnTo>
                <a:lnTo>
                  <a:pt x="140051" y="3397"/>
                </a:lnTo>
                <a:close/>
                <a:moveTo>
                  <a:pt x="117147" y="44273"/>
                </a:moveTo>
                <a:lnTo>
                  <a:pt x="113202" y="41752"/>
                </a:lnTo>
                <a:lnTo>
                  <a:pt x="112435" y="39341"/>
                </a:lnTo>
                <a:lnTo>
                  <a:pt x="113202" y="36492"/>
                </a:lnTo>
                <a:lnTo>
                  <a:pt x="116161" y="34300"/>
                </a:lnTo>
                <a:lnTo>
                  <a:pt x="118572" y="35287"/>
                </a:lnTo>
                <a:lnTo>
                  <a:pt x="120873" y="39122"/>
                </a:lnTo>
                <a:lnTo>
                  <a:pt x="120544" y="41643"/>
                </a:lnTo>
                <a:lnTo>
                  <a:pt x="118681" y="43725"/>
                </a:lnTo>
                <a:lnTo>
                  <a:pt x="117147" y="44163"/>
                </a:lnTo>
                <a:lnTo>
                  <a:pt x="117147" y="44163"/>
                </a:lnTo>
                <a:close/>
                <a:moveTo>
                  <a:pt x="139174" y="81313"/>
                </a:moveTo>
                <a:cubicBezTo>
                  <a:pt x="139174" y="81313"/>
                  <a:pt x="141146" y="80984"/>
                  <a:pt x="141146" y="80984"/>
                </a:cubicBezTo>
                <a:lnTo>
                  <a:pt x="146406" y="77148"/>
                </a:lnTo>
                <a:lnTo>
                  <a:pt x="149146" y="76053"/>
                </a:lnTo>
                <a:lnTo>
                  <a:pt x="157694" y="75285"/>
                </a:lnTo>
                <a:lnTo>
                  <a:pt x="164379" y="75505"/>
                </a:lnTo>
                <a:lnTo>
                  <a:pt x="167995" y="72875"/>
                </a:lnTo>
                <a:lnTo>
                  <a:pt x="170625" y="72546"/>
                </a:lnTo>
                <a:lnTo>
                  <a:pt x="172598" y="73970"/>
                </a:lnTo>
                <a:lnTo>
                  <a:pt x="172598" y="75943"/>
                </a:lnTo>
                <a:cubicBezTo>
                  <a:pt x="172598" y="75943"/>
                  <a:pt x="171173" y="77696"/>
                  <a:pt x="171173" y="77696"/>
                </a:cubicBezTo>
                <a:lnTo>
                  <a:pt x="169639" y="80436"/>
                </a:lnTo>
                <a:lnTo>
                  <a:pt x="167009" y="81861"/>
                </a:lnTo>
                <a:lnTo>
                  <a:pt x="161968" y="80765"/>
                </a:lnTo>
                <a:lnTo>
                  <a:pt x="156269" y="80984"/>
                </a:lnTo>
                <a:lnTo>
                  <a:pt x="151886" y="79998"/>
                </a:lnTo>
                <a:lnTo>
                  <a:pt x="150900" y="81751"/>
                </a:lnTo>
                <a:lnTo>
                  <a:pt x="152872" y="83176"/>
                </a:lnTo>
                <a:lnTo>
                  <a:pt x="159995" y="85039"/>
                </a:lnTo>
                <a:lnTo>
                  <a:pt x="162406" y="86902"/>
                </a:lnTo>
                <a:lnTo>
                  <a:pt x="162406" y="89093"/>
                </a:lnTo>
                <a:lnTo>
                  <a:pt x="160105" y="89312"/>
                </a:lnTo>
                <a:lnTo>
                  <a:pt x="155173" y="87340"/>
                </a:lnTo>
                <a:lnTo>
                  <a:pt x="153968" y="88984"/>
                </a:lnTo>
                <a:lnTo>
                  <a:pt x="151338" y="89203"/>
                </a:lnTo>
                <a:lnTo>
                  <a:pt x="146625" y="85587"/>
                </a:lnTo>
                <a:lnTo>
                  <a:pt x="142023" y="84710"/>
                </a:lnTo>
                <a:lnTo>
                  <a:pt x="136105" y="86463"/>
                </a:lnTo>
                <a:lnTo>
                  <a:pt x="136653" y="88984"/>
                </a:lnTo>
                <a:lnTo>
                  <a:pt x="139502" y="90518"/>
                </a:lnTo>
                <a:lnTo>
                  <a:pt x="148050" y="98189"/>
                </a:lnTo>
                <a:lnTo>
                  <a:pt x="150790" y="98846"/>
                </a:lnTo>
                <a:lnTo>
                  <a:pt x="154735" y="96764"/>
                </a:lnTo>
                <a:lnTo>
                  <a:pt x="157146" y="97531"/>
                </a:lnTo>
                <a:lnTo>
                  <a:pt x="159118" y="102134"/>
                </a:lnTo>
                <a:lnTo>
                  <a:pt x="159118" y="105860"/>
                </a:lnTo>
                <a:lnTo>
                  <a:pt x="162406" y="106956"/>
                </a:lnTo>
                <a:lnTo>
                  <a:pt x="166789" y="105531"/>
                </a:lnTo>
                <a:lnTo>
                  <a:pt x="173255" y="105093"/>
                </a:lnTo>
                <a:lnTo>
                  <a:pt x="179830" y="102572"/>
                </a:lnTo>
                <a:lnTo>
                  <a:pt x="184652" y="102572"/>
                </a:lnTo>
                <a:cubicBezTo>
                  <a:pt x="184652" y="102572"/>
                  <a:pt x="190789" y="101257"/>
                  <a:pt x="190789" y="101257"/>
                </a:cubicBezTo>
                <a:lnTo>
                  <a:pt x="191227" y="103778"/>
                </a:lnTo>
                <a:lnTo>
                  <a:pt x="190460" y="107832"/>
                </a:lnTo>
                <a:lnTo>
                  <a:pt x="191446" y="112325"/>
                </a:lnTo>
                <a:lnTo>
                  <a:pt x="196487" y="115942"/>
                </a:lnTo>
                <a:lnTo>
                  <a:pt x="201857" y="116599"/>
                </a:lnTo>
                <a:lnTo>
                  <a:pt x="208980" y="114517"/>
                </a:lnTo>
                <a:lnTo>
                  <a:pt x="210514" y="112216"/>
                </a:lnTo>
                <a:lnTo>
                  <a:pt x="209966" y="110134"/>
                </a:lnTo>
                <a:lnTo>
                  <a:pt x="209637" y="107504"/>
                </a:lnTo>
                <a:lnTo>
                  <a:pt x="211500" y="104326"/>
                </a:lnTo>
                <a:lnTo>
                  <a:pt x="215884" y="100052"/>
                </a:lnTo>
                <a:lnTo>
                  <a:pt x="218842" y="99394"/>
                </a:lnTo>
                <a:lnTo>
                  <a:pt x="221911" y="102024"/>
                </a:lnTo>
                <a:lnTo>
                  <a:pt x="225637" y="104326"/>
                </a:lnTo>
                <a:lnTo>
                  <a:pt x="230020" y="104326"/>
                </a:lnTo>
                <a:cubicBezTo>
                  <a:pt x="230020" y="104326"/>
                  <a:pt x="235061" y="100600"/>
                  <a:pt x="235061" y="100600"/>
                </a:cubicBezTo>
                <a:lnTo>
                  <a:pt x="236596" y="98408"/>
                </a:lnTo>
                <a:lnTo>
                  <a:pt x="235500" y="92052"/>
                </a:lnTo>
                <a:lnTo>
                  <a:pt x="234404" y="88326"/>
                </a:lnTo>
                <a:lnTo>
                  <a:pt x="237034" y="85367"/>
                </a:lnTo>
                <a:lnTo>
                  <a:pt x="240431" y="82189"/>
                </a:lnTo>
                <a:lnTo>
                  <a:pt x="244047" y="74737"/>
                </a:lnTo>
                <a:lnTo>
                  <a:pt x="247116" y="70683"/>
                </a:lnTo>
                <a:lnTo>
                  <a:pt x="252157" y="64765"/>
                </a:lnTo>
                <a:lnTo>
                  <a:pt x="253472" y="60930"/>
                </a:lnTo>
                <a:lnTo>
                  <a:pt x="253253" y="57423"/>
                </a:lnTo>
                <a:lnTo>
                  <a:pt x="251718" y="53478"/>
                </a:lnTo>
                <a:lnTo>
                  <a:pt x="251061" y="49971"/>
                </a:lnTo>
                <a:lnTo>
                  <a:pt x="252485" y="47341"/>
                </a:lnTo>
                <a:lnTo>
                  <a:pt x="252705" y="44601"/>
                </a:lnTo>
                <a:lnTo>
                  <a:pt x="251061" y="43506"/>
                </a:lnTo>
                <a:lnTo>
                  <a:pt x="244595" y="43286"/>
                </a:lnTo>
                <a:lnTo>
                  <a:pt x="240760" y="39999"/>
                </a:lnTo>
                <a:lnTo>
                  <a:pt x="238239" y="39451"/>
                </a:lnTo>
                <a:lnTo>
                  <a:pt x="230020" y="40108"/>
                </a:lnTo>
                <a:lnTo>
                  <a:pt x="225637" y="39451"/>
                </a:lnTo>
                <a:lnTo>
                  <a:pt x="222240" y="37259"/>
                </a:lnTo>
                <a:lnTo>
                  <a:pt x="217966" y="37478"/>
                </a:lnTo>
                <a:lnTo>
                  <a:pt x="214569" y="35396"/>
                </a:lnTo>
                <a:lnTo>
                  <a:pt x="214021" y="33204"/>
                </a:lnTo>
                <a:lnTo>
                  <a:pt x="212487" y="31780"/>
                </a:lnTo>
                <a:lnTo>
                  <a:pt x="208432" y="34410"/>
                </a:lnTo>
                <a:lnTo>
                  <a:pt x="208213" y="32328"/>
                </a:lnTo>
                <a:lnTo>
                  <a:pt x="208651" y="29040"/>
                </a:lnTo>
                <a:lnTo>
                  <a:pt x="208103" y="26520"/>
                </a:lnTo>
                <a:lnTo>
                  <a:pt x="205364" y="28492"/>
                </a:lnTo>
                <a:lnTo>
                  <a:pt x="203939" y="32547"/>
                </a:lnTo>
                <a:lnTo>
                  <a:pt x="201857" y="33533"/>
                </a:lnTo>
                <a:lnTo>
                  <a:pt x="200980" y="28164"/>
                </a:lnTo>
                <a:lnTo>
                  <a:pt x="199994" y="27616"/>
                </a:lnTo>
                <a:lnTo>
                  <a:pt x="197912" y="29917"/>
                </a:lnTo>
                <a:lnTo>
                  <a:pt x="198898" y="31670"/>
                </a:lnTo>
                <a:lnTo>
                  <a:pt x="198021" y="33972"/>
                </a:lnTo>
                <a:lnTo>
                  <a:pt x="195063" y="37259"/>
                </a:lnTo>
                <a:lnTo>
                  <a:pt x="195063" y="41423"/>
                </a:lnTo>
                <a:lnTo>
                  <a:pt x="194186" y="44492"/>
                </a:lnTo>
                <a:lnTo>
                  <a:pt x="190898" y="42958"/>
                </a:lnTo>
                <a:lnTo>
                  <a:pt x="189364" y="40218"/>
                </a:lnTo>
                <a:lnTo>
                  <a:pt x="188159" y="39889"/>
                </a:lnTo>
                <a:lnTo>
                  <a:pt x="188159" y="42629"/>
                </a:lnTo>
                <a:lnTo>
                  <a:pt x="187063" y="45369"/>
                </a:lnTo>
                <a:lnTo>
                  <a:pt x="185638" y="42738"/>
                </a:lnTo>
                <a:lnTo>
                  <a:pt x="185309" y="39232"/>
                </a:lnTo>
                <a:lnTo>
                  <a:pt x="186515" y="34191"/>
                </a:lnTo>
                <a:lnTo>
                  <a:pt x="186515" y="26739"/>
                </a:lnTo>
                <a:lnTo>
                  <a:pt x="185638" y="23451"/>
                </a:lnTo>
                <a:lnTo>
                  <a:pt x="180817" y="20712"/>
                </a:lnTo>
                <a:lnTo>
                  <a:pt x="178515" y="17424"/>
                </a:lnTo>
                <a:lnTo>
                  <a:pt x="176981" y="17753"/>
                </a:lnTo>
                <a:lnTo>
                  <a:pt x="176104" y="20821"/>
                </a:lnTo>
                <a:lnTo>
                  <a:pt x="178734" y="23561"/>
                </a:lnTo>
                <a:lnTo>
                  <a:pt x="179940" y="26520"/>
                </a:lnTo>
                <a:lnTo>
                  <a:pt x="176433" y="25643"/>
                </a:lnTo>
                <a:lnTo>
                  <a:pt x="174570" y="23232"/>
                </a:lnTo>
                <a:lnTo>
                  <a:pt x="172488" y="24766"/>
                </a:lnTo>
                <a:lnTo>
                  <a:pt x="172817" y="29479"/>
                </a:lnTo>
                <a:lnTo>
                  <a:pt x="176323" y="33314"/>
                </a:lnTo>
                <a:lnTo>
                  <a:pt x="176652" y="37807"/>
                </a:lnTo>
                <a:lnTo>
                  <a:pt x="175775" y="41971"/>
                </a:lnTo>
                <a:lnTo>
                  <a:pt x="175995" y="47560"/>
                </a:lnTo>
                <a:lnTo>
                  <a:pt x="178625" y="54135"/>
                </a:lnTo>
                <a:lnTo>
                  <a:pt x="177090" y="58080"/>
                </a:lnTo>
                <a:lnTo>
                  <a:pt x="175228" y="58080"/>
                </a:lnTo>
                <a:lnTo>
                  <a:pt x="173693" y="53587"/>
                </a:lnTo>
                <a:lnTo>
                  <a:pt x="169529" y="49971"/>
                </a:lnTo>
                <a:lnTo>
                  <a:pt x="165146" y="47341"/>
                </a:lnTo>
                <a:lnTo>
                  <a:pt x="164488" y="44273"/>
                </a:lnTo>
                <a:lnTo>
                  <a:pt x="166351" y="40985"/>
                </a:lnTo>
                <a:lnTo>
                  <a:pt x="166351" y="38684"/>
                </a:lnTo>
                <a:lnTo>
                  <a:pt x="163611" y="37150"/>
                </a:lnTo>
                <a:lnTo>
                  <a:pt x="159228" y="39780"/>
                </a:lnTo>
                <a:lnTo>
                  <a:pt x="157365" y="39451"/>
                </a:lnTo>
                <a:lnTo>
                  <a:pt x="156160" y="41204"/>
                </a:lnTo>
                <a:lnTo>
                  <a:pt x="152324" y="43834"/>
                </a:lnTo>
                <a:lnTo>
                  <a:pt x="149036" y="42300"/>
                </a:lnTo>
                <a:lnTo>
                  <a:pt x="149256" y="39889"/>
                </a:lnTo>
                <a:lnTo>
                  <a:pt x="148708" y="37807"/>
                </a:lnTo>
                <a:lnTo>
                  <a:pt x="146078" y="38355"/>
                </a:lnTo>
                <a:lnTo>
                  <a:pt x="143338" y="34520"/>
                </a:lnTo>
                <a:lnTo>
                  <a:pt x="141913" y="30136"/>
                </a:lnTo>
                <a:lnTo>
                  <a:pt x="138626" y="28711"/>
                </a:lnTo>
                <a:lnTo>
                  <a:pt x="136763" y="29588"/>
                </a:lnTo>
                <a:lnTo>
                  <a:pt x="134023" y="26629"/>
                </a:lnTo>
                <a:lnTo>
                  <a:pt x="135009" y="23013"/>
                </a:lnTo>
                <a:lnTo>
                  <a:pt x="133475" y="19068"/>
                </a:lnTo>
                <a:lnTo>
                  <a:pt x="131612" y="18191"/>
                </a:lnTo>
                <a:lnTo>
                  <a:pt x="129201" y="20931"/>
                </a:lnTo>
                <a:lnTo>
                  <a:pt x="128544" y="27506"/>
                </a:lnTo>
                <a:lnTo>
                  <a:pt x="129421" y="32547"/>
                </a:lnTo>
                <a:lnTo>
                  <a:pt x="132160" y="37588"/>
                </a:lnTo>
                <a:lnTo>
                  <a:pt x="133585" y="43834"/>
                </a:lnTo>
                <a:lnTo>
                  <a:pt x="131503" y="45040"/>
                </a:lnTo>
                <a:lnTo>
                  <a:pt x="128763" y="41862"/>
                </a:lnTo>
                <a:lnTo>
                  <a:pt x="127339" y="37697"/>
                </a:lnTo>
                <a:lnTo>
                  <a:pt x="125804" y="36163"/>
                </a:lnTo>
                <a:lnTo>
                  <a:pt x="125256" y="40108"/>
                </a:lnTo>
                <a:lnTo>
                  <a:pt x="126243" y="45259"/>
                </a:lnTo>
                <a:lnTo>
                  <a:pt x="128654" y="48766"/>
                </a:lnTo>
                <a:lnTo>
                  <a:pt x="128325" y="52272"/>
                </a:lnTo>
                <a:lnTo>
                  <a:pt x="127119" y="55779"/>
                </a:lnTo>
                <a:lnTo>
                  <a:pt x="125585" y="54902"/>
                </a:lnTo>
                <a:lnTo>
                  <a:pt x="123503" y="49314"/>
                </a:lnTo>
                <a:lnTo>
                  <a:pt x="121750" y="47231"/>
                </a:lnTo>
                <a:lnTo>
                  <a:pt x="113421" y="48327"/>
                </a:lnTo>
                <a:lnTo>
                  <a:pt x="110134" y="45916"/>
                </a:lnTo>
                <a:lnTo>
                  <a:pt x="108051" y="48327"/>
                </a:lnTo>
                <a:lnTo>
                  <a:pt x="109805" y="53040"/>
                </a:lnTo>
                <a:lnTo>
                  <a:pt x="112983" y="52711"/>
                </a:lnTo>
                <a:lnTo>
                  <a:pt x="115613" y="55341"/>
                </a:lnTo>
                <a:lnTo>
                  <a:pt x="114079" y="57971"/>
                </a:lnTo>
                <a:lnTo>
                  <a:pt x="115284" y="59724"/>
                </a:lnTo>
                <a:lnTo>
                  <a:pt x="119448" y="59724"/>
                </a:lnTo>
                <a:lnTo>
                  <a:pt x="120654" y="61478"/>
                </a:lnTo>
                <a:lnTo>
                  <a:pt x="114188" y="65642"/>
                </a:lnTo>
                <a:lnTo>
                  <a:pt x="113859" y="68272"/>
                </a:lnTo>
                <a:lnTo>
                  <a:pt x="118900" y="76053"/>
                </a:lnTo>
                <a:lnTo>
                  <a:pt x="122407" y="77477"/>
                </a:lnTo>
                <a:lnTo>
                  <a:pt x="126571" y="80107"/>
                </a:lnTo>
                <a:lnTo>
                  <a:pt x="132489" y="80436"/>
                </a:lnTo>
                <a:lnTo>
                  <a:pt x="136324" y="78902"/>
                </a:lnTo>
                <a:lnTo>
                  <a:pt x="139283" y="81203"/>
                </a:lnTo>
                <a:lnTo>
                  <a:pt x="139283" y="81203"/>
                </a:lnTo>
                <a:close/>
                <a:moveTo>
                  <a:pt x="274951" y="135010"/>
                </a:moveTo>
                <a:lnTo>
                  <a:pt x="278567" y="127996"/>
                </a:lnTo>
                <a:lnTo>
                  <a:pt x="282950" y="124928"/>
                </a:lnTo>
                <a:lnTo>
                  <a:pt x="285581" y="124928"/>
                </a:lnTo>
                <a:lnTo>
                  <a:pt x="288758" y="122955"/>
                </a:lnTo>
                <a:lnTo>
                  <a:pt x="290073" y="125476"/>
                </a:lnTo>
                <a:lnTo>
                  <a:pt x="296977" y="126352"/>
                </a:lnTo>
                <a:lnTo>
                  <a:pt x="300046" y="126024"/>
                </a:lnTo>
                <a:lnTo>
                  <a:pt x="298621" y="129311"/>
                </a:lnTo>
                <a:lnTo>
                  <a:pt x="294457" y="131613"/>
                </a:lnTo>
                <a:lnTo>
                  <a:pt x="288868" y="128435"/>
                </a:lnTo>
                <a:lnTo>
                  <a:pt x="285690" y="128435"/>
                </a:lnTo>
                <a:lnTo>
                  <a:pt x="283389" y="130188"/>
                </a:lnTo>
                <a:lnTo>
                  <a:pt x="280868" y="130188"/>
                </a:lnTo>
                <a:cubicBezTo>
                  <a:pt x="280868" y="130188"/>
                  <a:pt x="276813" y="135229"/>
                  <a:pt x="276813" y="135229"/>
                </a:cubicBezTo>
                <a:lnTo>
                  <a:pt x="274951" y="135010"/>
                </a:lnTo>
                <a:lnTo>
                  <a:pt x="274951" y="135010"/>
                </a:lnTo>
                <a:close/>
                <a:moveTo>
                  <a:pt x="256759" y="150571"/>
                </a:moveTo>
                <a:lnTo>
                  <a:pt x="256431" y="146955"/>
                </a:lnTo>
                <a:lnTo>
                  <a:pt x="254020" y="142900"/>
                </a:lnTo>
                <a:lnTo>
                  <a:pt x="254020" y="138845"/>
                </a:lnTo>
                <a:lnTo>
                  <a:pt x="255335" y="137640"/>
                </a:lnTo>
                <a:lnTo>
                  <a:pt x="256650" y="135667"/>
                </a:lnTo>
                <a:lnTo>
                  <a:pt x="258074" y="136106"/>
                </a:lnTo>
                <a:lnTo>
                  <a:pt x="259061" y="141475"/>
                </a:lnTo>
                <a:lnTo>
                  <a:pt x="262567" y="144653"/>
                </a:lnTo>
                <a:lnTo>
                  <a:pt x="262567" y="147283"/>
                </a:lnTo>
                <a:cubicBezTo>
                  <a:pt x="262567" y="147283"/>
                  <a:pt x="259170" y="151228"/>
                  <a:pt x="259170" y="151228"/>
                </a:cubicBezTo>
                <a:lnTo>
                  <a:pt x="256869" y="150571"/>
                </a:lnTo>
                <a:lnTo>
                  <a:pt x="256869" y="150571"/>
                </a:lnTo>
                <a:close/>
                <a:moveTo>
                  <a:pt x="171063" y="191118"/>
                </a:moveTo>
                <a:lnTo>
                  <a:pt x="173364" y="186296"/>
                </a:lnTo>
                <a:lnTo>
                  <a:pt x="177748" y="182460"/>
                </a:lnTo>
                <a:lnTo>
                  <a:pt x="187063" y="180378"/>
                </a:lnTo>
                <a:lnTo>
                  <a:pt x="192323" y="179830"/>
                </a:lnTo>
                <a:lnTo>
                  <a:pt x="198350" y="174570"/>
                </a:lnTo>
                <a:lnTo>
                  <a:pt x="205144" y="170077"/>
                </a:lnTo>
                <a:lnTo>
                  <a:pt x="206898" y="175447"/>
                </a:lnTo>
                <a:lnTo>
                  <a:pt x="210733" y="181145"/>
                </a:lnTo>
                <a:lnTo>
                  <a:pt x="210405" y="183556"/>
                </a:lnTo>
                <a:lnTo>
                  <a:pt x="206788" y="184542"/>
                </a:lnTo>
                <a:lnTo>
                  <a:pt x="205254" y="186844"/>
                </a:lnTo>
                <a:lnTo>
                  <a:pt x="206240" y="192761"/>
                </a:lnTo>
                <a:lnTo>
                  <a:pt x="211829" y="198679"/>
                </a:lnTo>
                <a:lnTo>
                  <a:pt x="217418" y="202186"/>
                </a:lnTo>
                <a:lnTo>
                  <a:pt x="220596" y="199446"/>
                </a:lnTo>
                <a:lnTo>
                  <a:pt x="226185" y="196487"/>
                </a:lnTo>
                <a:lnTo>
                  <a:pt x="230240" y="198569"/>
                </a:lnTo>
                <a:lnTo>
                  <a:pt x="232322" y="201199"/>
                </a:lnTo>
                <a:lnTo>
                  <a:pt x="236815" y="203282"/>
                </a:lnTo>
                <a:lnTo>
                  <a:pt x="235061" y="205035"/>
                </a:lnTo>
                <a:lnTo>
                  <a:pt x="229911" y="207117"/>
                </a:lnTo>
                <a:lnTo>
                  <a:pt x="225527" y="214021"/>
                </a:lnTo>
                <a:lnTo>
                  <a:pt x="224870" y="218404"/>
                </a:lnTo>
                <a:lnTo>
                  <a:pt x="221802" y="228158"/>
                </a:lnTo>
                <a:lnTo>
                  <a:pt x="217966" y="229144"/>
                </a:lnTo>
                <a:lnTo>
                  <a:pt x="213692" y="231774"/>
                </a:lnTo>
                <a:lnTo>
                  <a:pt x="211281" y="235390"/>
                </a:lnTo>
                <a:lnTo>
                  <a:pt x="211281" y="239335"/>
                </a:lnTo>
                <a:lnTo>
                  <a:pt x="207665" y="242294"/>
                </a:lnTo>
                <a:lnTo>
                  <a:pt x="204925" y="242075"/>
                </a:lnTo>
                <a:lnTo>
                  <a:pt x="203391" y="238130"/>
                </a:lnTo>
                <a:lnTo>
                  <a:pt x="206021" y="234514"/>
                </a:lnTo>
                <a:lnTo>
                  <a:pt x="205144" y="228925"/>
                </a:lnTo>
                <a:lnTo>
                  <a:pt x="207226" y="222021"/>
                </a:lnTo>
                <a:lnTo>
                  <a:pt x="207226" y="216980"/>
                </a:lnTo>
                <a:lnTo>
                  <a:pt x="205144" y="218514"/>
                </a:lnTo>
                <a:lnTo>
                  <a:pt x="201638" y="217857"/>
                </a:lnTo>
                <a:lnTo>
                  <a:pt x="199227" y="219610"/>
                </a:lnTo>
                <a:lnTo>
                  <a:pt x="196487" y="225199"/>
                </a:lnTo>
                <a:lnTo>
                  <a:pt x="193419" y="227829"/>
                </a:lnTo>
                <a:lnTo>
                  <a:pt x="189912" y="227610"/>
                </a:lnTo>
                <a:lnTo>
                  <a:pt x="185419" y="231993"/>
                </a:lnTo>
                <a:lnTo>
                  <a:pt x="180926" y="232541"/>
                </a:lnTo>
                <a:lnTo>
                  <a:pt x="176981" y="234623"/>
                </a:lnTo>
                <a:lnTo>
                  <a:pt x="175118" y="234294"/>
                </a:lnTo>
                <a:lnTo>
                  <a:pt x="174570" y="230678"/>
                </a:lnTo>
                <a:lnTo>
                  <a:pt x="175995" y="228267"/>
                </a:lnTo>
                <a:lnTo>
                  <a:pt x="175447" y="223884"/>
                </a:lnTo>
                <a:lnTo>
                  <a:pt x="178953" y="221254"/>
                </a:lnTo>
                <a:lnTo>
                  <a:pt x="179940" y="214131"/>
                </a:lnTo>
                <a:lnTo>
                  <a:pt x="183446" y="207884"/>
                </a:lnTo>
                <a:lnTo>
                  <a:pt x="183666" y="203172"/>
                </a:lnTo>
                <a:lnTo>
                  <a:pt x="184761" y="200213"/>
                </a:lnTo>
                <a:lnTo>
                  <a:pt x="183885" y="197583"/>
                </a:lnTo>
                <a:lnTo>
                  <a:pt x="179721" y="197583"/>
                </a:lnTo>
                <a:lnTo>
                  <a:pt x="175885" y="193638"/>
                </a:lnTo>
                <a:lnTo>
                  <a:pt x="171940" y="191227"/>
                </a:lnTo>
                <a:lnTo>
                  <a:pt x="171940" y="191227"/>
                </a:lnTo>
                <a:close/>
                <a:moveTo>
                  <a:pt x="148927" y="121311"/>
                </a:moveTo>
                <a:lnTo>
                  <a:pt x="150242" y="125804"/>
                </a:lnTo>
                <a:lnTo>
                  <a:pt x="153091" y="129202"/>
                </a:lnTo>
                <a:lnTo>
                  <a:pt x="157255" y="129421"/>
                </a:lnTo>
                <a:lnTo>
                  <a:pt x="161529" y="128106"/>
                </a:lnTo>
                <a:lnTo>
                  <a:pt x="161529" y="123832"/>
                </a:lnTo>
                <a:cubicBezTo>
                  <a:pt x="161529" y="123832"/>
                  <a:pt x="158790" y="120654"/>
                  <a:pt x="158790" y="120654"/>
                </a:cubicBezTo>
                <a:lnTo>
                  <a:pt x="150351" y="118901"/>
                </a:lnTo>
                <a:lnTo>
                  <a:pt x="148817" y="119777"/>
                </a:lnTo>
                <a:lnTo>
                  <a:pt x="148817" y="121311"/>
                </a:lnTo>
                <a:lnTo>
                  <a:pt x="148817" y="121311"/>
                </a:lnTo>
                <a:close/>
                <a:moveTo>
                  <a:pt x="157694" y="163831"/>
                </a:moveTo>
                <a:lnTo>
                  <a:pt x="161748" y="165913"/>
                </a:lnTo>
                <a:lnTo>
                  <a:pt x="166680" y="165913"/>
                </a:lnTo>
                <a:cubicBezTo>
                  <a:pt x="166680" y="165913"/>
                  <a:pt x="168543" y="170077"/>
                  <a:pt x="168543" y="170077"/>
                </a:cubicBezTo>
                <a:lnTo>
                  <a:pt x="170077" y="172598"/>
                </a:lnTo>
                <a:lnTo>
                  <a:pt x="169639" y="175228"/>
                </a:lnTo>
                <a:lnTo>
                  <a:pt x="171940" y="176762"/>
                </a:lnTo>
                <a:lnTo>
                  <a:pt x="169858" y="180488"/>
                </a:lnTo>
                <a:lnTo>
                  <a:pt x="172926" y="179940"/>
                </a:lnTo>
                <a:lnTo>
                  <a:pt x="175337" y="181036"/>
                </a:lnTo>
                <a:lnTo>
                  <a:pt x="177200" y="179173"/>
                </a:lnTo>
                <a:lnTo>
                  <a:pt x="183556" y="175337"/>
                </a:lnTo>
                <a:lnTo>
                  <a:pt x="186734" y="175337"/>
                </a:lnTo>
                <a:cubicBezTo>
                  <a:pt x="186734" y="175337"/>
                  <a:pt x="189802" y="172707"/>
                  <a:pt x="189802" y="172707"/>
                </a:cubicBezTo>
                <a:lnTo>
                  <a:pt x="189145" y="170077"/>
                </a:lnTo>
                <a:lnTo>
                  <a:pt x="189802" y="163940"/>
                </a:lnTo>
                <a:lnTo>
                  <a:pt x="192542" y="162077"/>
                </a:lnTo>
                <a:lnTo>
                  <a:pt x="194186" y="158132"/>
                </a:lnTo>
                <a:lnTo>
                  <a:pt x="192433" y="154406"/>
                </a:lnTo>
                <a:lnTo>
                  <a:pt x="188706" y="153858"/>
                </a:lnTo>
                <a:lnTo>
                  <a:pt x="187063" y="151119"/>
                </a:lnTo>
                <a:lnTo>
                  <a:pt x="185309" y="150352"/>
                </a:lnTo>
                <a:lnTo>
                  <a:pt x="183008" y="152434"/>
                </a:lnTo>
                <a:lnTo>
                  <a:pt x="176104" y="155612"/>
                </a:lnTo>
                <a:lnTo>
                  <a:pt x="175447" y="153201"/>
                </a:lnTo>
                <a:lnTo>
                  <a:pt x="173364" y="152215"/>
                </a:lnTo>
                <a:lnTo>
                  <a:pt x="169967" y="154516"/>
                </a:lnTo>
                <a:lnTo>
                  <a:pt x="169420" y="157256"/>
                </a:lnTo>
                <a:lnTo>
                  <a:pt x="167447" y="158899"/>
                </a:lnTo>
                <a:lnTo>
                  <a:pt x="163721" y="158132"/>
                </a:lnTo>
                <a:lnTo>
                  <a:pt x="160981" y="161529"/>
                </a:lnTo>
                <a:lnTo>
                  <a:pt x="157694" y="163721"/>
                </a:lnTo>
                <a:lnTo>
                  <a:pt x="157694" y="163721"/>
                </a:lnTo>
                <a:close/>
                <a:moveTo>
                  <a:pt x="24437" y="185638"/>
                </a:moveTo>
                <a:lnTo>
                  <a:pt x="22136" y="179721"/>
                </a:lnTo>
                <a:lnTo>
                  <a:pt x="20492" y="178844"/>
                </a:lnTo>
                <a:lnTo>
                  <a:pt x="18848" y="174351"/>
                </a:lnTo>
                <a:lnTo>
                  <a:pt x="14465" y="170954"/>
                </a:lnTo>
                <a:lnTo>
                  <a:pt x="10849" y="170406"/>
                </a:lnTo>
                <a:lnTo>
                  <a:pt x="8548" y="166790"/>
                </a:lnTo>
                <a:lnTo>
                  <a:pt x="8000" y="158899"/>
                </a:lnTo>
                <a:lnTo>
                  <a:pt x="5917" y="154516"/>
                </a:lnTo>
                <a:lnTo>
                  <a:pt x="3178" y="151009"/>
                </a:lnTo>
                <a:lnTo>
                  <a:pt x="2740" y="145092"/>
                </a:lnTo>
                <a:lnTo>
                  <a:pt x="4602" y="142571"/>
                </a:lnTo>
                <a:lnTo>
                  <a:pt x="6904" y="143338"/>
                </a:lnTo>
                <a:lnTo>
                  <a:pt x="11616" y="148927"/>
                </a:lnTo>
                <a:lnTo>
                  <a:pt x="11835" y="153420"/>
                </a:lnTo>
                <a:lnTo>
                  <a:pt x="11178" y="158242"/>
                </a:lnTo>
                <a:lnTo>
                  <a:pt x="14794" y="163721"/>
                </a:lnTo>
                <a:lnTo>
                  <a:pt x="17424" y="166022"/>
                </a:lnTo>
                <a:lnTo>
                  <a:pt x="19178" y="166022"/>
                </a:lnTo>
                <a:lnTo>
                  <a:pt x="19835" y="167447"/>
                </a:lnTo>
                <a:lnTo>
                  <a:pt x="21698" y="167666"/>
                </a:lnTo>
                <a:lnTo>
                  <a:pt x="23341" y="172488"/>
                </a:lnTo>
                <a:lnTo>
                  <a:pt x="27177" y="178625"/>
                </a:lnTo>
                <a:lnTo>
                  <a:pt x="28602" y="183118"/>
                </a:lnTo>
                <a:lnTo>
                  <a:pt x="27944" y="186077"/>
                </a:lnTo>
                <a:lnTo>
                  <a:pt x="25643" y="186734"/>
                </a:lnTo>
                <a:cubicBezTo>
                  <a:pt x="25643" y="186734"/>
                  <a:pt x="23890" y="185638"/>
                  <a:pt x="24218" y="185529"/>
                </a:cubicBezTo>
                <a:lnTo>
                  <a:pt x="24218" y="185529"/>
                </a:lnTo>
                <a:close/>
                <a:moveTo>
                  <a:pt x="114298" y="294347"/>
                </a:moveTo>
                <a:lnTo>
                  <a:pt x="111668" y="291608"/>
                </a:lnTo>
                <a:lnTo>
                  <a:pt x="109805" y="292265"/>
                </a:lnTo>
                <a:lnTo>
                  <a:pt x="108490" y="294457"/>
                </a:lnTo>
                <a:lnTo>
                  <a:pt x="106846" y="294786"/>
                </a:lnTo>
                <a:lnTo>
                  <a:pt x="106079" y="291279"/>
                </a:lnTo>
                <a:lnTo>
                  <a:pt x="106517" y="285033"/>
                </a:lnTo>
                <a:lnTo>
                  <a:pt x="104873" y="282731"/>
                </a:lnTo>
                <a:lnTo>
                  <a:pt x="102572" y="281526"/>
                </a:lnTo>
                <a:lnTo>
                  <a:pt x="95120" y="274184"/>
                </a:lnTo>
                <a:lnTo>
                  <a:pt x="95120" y="271773"/>
                </a:lnTo>
                <a:lnTo>
                  <a:pt x="99285" y="268485"/>
                </a:lnTo>
                <a:lnTo>
                  <a:pt x="101367" y="268266"/>
                </a:lnTo>
                <a:lnTo>
                  <a:pt x="103120" y="266403"/>
                </a:lnTo>
                <a:lnTo>
                  <a:pt x="103668" y="263444"/>
                </a:lnTo>
                <a:lnTo>
                  <a:pt x="102134" y="262348"/>
                </a:lnTo>
                <a:lnTo>
                  <a:pt x="99504" y="262677"/>
                </a:lnTo>
                <a:lnTo>
                  <a:pt x="97969" y="260814"/>
                </a:lnTo>
                <a:lnTo>
                  <a:pt x="96107" y="260814"/>
                </a:lnTo>
                <a:lnTo>
                  <a:pt x="94353" y="264321"/>
                </a:lnTo>
                <a:lnTo>
                  <a:pt x="89312" y="266074"/>
                </a:lnTo>
                <a:lnTo>
                  <a:pt x="84162" y="261910"/>
                </a:lnTo>
                <a:lnTo>
                  <a:pt x="83942" y="258403"/>
                </a:lnTo>
                <a:lnTo>
                  <a:pt x="82189" y="257746"/>
                </a:lnTo>
                <a:lnTo>
                  <a:pt x="79559" y="254677"/>
                </a:lnTo>
                <a:lnTo>
                  <a:pt x="76600" y="253910"/>
                </a:lnTo>
                <a:lnTo>
                  <a:pt x="75395" y="253910"/>
                </a:lnTo>
                <a:cubicBezTo>
                  <a:pt x="75395" y="253910"/>
                  <a:pt x="73094" y="251390"/>
                  <a:pt x="73094" y="251390"/>
                </a:cubicBezTo>
                <a:lnTo>
                  <a:pt x="72874" y="249088"/>
                </a:lnTo>
                <a:lnTo>
                  <a:pt x="70135" y="246349"/>
                </a:lnTo>
                <a:lnTo>
                  <a:pt x="68491" y="246568"/>
                </a:lnTo>
                <a:lnTo>
                  <a:pt x="67833" y="245143"/>
                </a:lnTo>
                <a:lnTo>
                  <a:pt x="67505" y="241965"/>
                </a:lnTo>
                <a:lnTo>
                  <a:pt x="64107" y="239883"/>
                </a:lnTo>
                <a:lnTo>
                  <a:pt x="63450" y="238130"/>
                </a:lnTo>
                <a:lnTo>
                  <a:pt x="63669" y="236267"/>
                </a:lnTo>
                <a:lnTo>
                  <a:pt x="62683" y="235719"/>
                </a:lnTo>
                <a:lnTo>
                  <a:pt x="63779" y="232760"/>
                </a:lnTo>
                <a:lnTo>
                  <a:pt x="63560" y="230349"/>
                </a:lnTo>
                <a:lnTo>
                  <a:pt x="61149" y="227500"/>
                </a:lnTo>
                <a:lnTo>
                  <a:pt x="61149" y="226075"/>
                </a:lnTo>
                <a:cubicBezTo>
                  <a:pt x="61149" y="226075"/>
                  <a:pt x="66847" y="222240"/>
                  <a:pt x="66847" y="222240"/>
                </a:cubicBezTo>
                <a:lnTo>
                  <a:pt x="69258" y="222459"/>
                </a:lnTo>
                <a:lnTo>
                  <a:pt x="71888" y="226404"/>
                </a:lnTo>
                <a:lnTo>
                  <a:pt x="73861" y="228048"/>
                </a:lnTo>
                <a:lnTo>
                  <a:pt x="75066" y="228048"/>
                </a:lnTo>
                <a:lnTo>
                  <a:pt x="76381" y="226075"/>
                </a:lnTo>
                <a:lnTo>
                  <a:pt x="80545" y="227171"/>
                </a:lnTo>
                <a:lnTo>
                  <a:pt x="82627" y="228377"/>
                </a:lnTo>
                <a:lnTo>
                  <a:pt x="86244" y="227719"/>
                </a:lnTo>
                <a:lnTo>
                  <a:pt x="94463" y="227062"/>
                </a:lnTo>
                <a:lnTo>
                  <a:pt x="94792" y="224760"/>
                </a:lnTo>
                <a:lnTo>
                  <a:pt x="90408" y="221582"/>
                </a:lnTo>
                <a:lnTo>
                  <a:pt x="86573" y="221802"/>
                </a:lnTo>
                <a:lnTo>
                  <a:pt x="80217" y="220706"/>
                </a:lnTo>
                <a:lnTo>
                  <a:pt x="75833" y="218843"/>
                </a:lnTo>
                <a:lnTo>
                  <a:pt x="75833" y="217309"/>
                </a:lnTo>
                <a:lnTo>
                  <a:pt x="79559" y="216322"/>
                </a:lnTo>
                <a:lnTo>
                  <a:pt x="82956" y="216322"/>
                </a:lnTo>
                <a:cubicBezTo>
                  <a:pt x="82956" y="216322"/>
                  <a:pt x="90737" y="212816"/>
                  <a:pt x="90737" y="212816"/>
                </a:cubicBezTo>
                <a:lnTo>
                  <a:pt x="94682" y="210295"/>
                </a:lnTo>
                <a:lnTo>
                  <a:pt x="100819" y="210733"/>
                </a:lnTo>
                <a:lnTo>
                  <a:pt x="103997" y="209199"/>
                </a:lnTo>
                <a:lnTo>
                  <a:pt x="105860" y="208980"/>
                </a:lnTo>
                <a:lnTo>
                  <a:pt x="106955" y="209966"/>
                </a:lnTo>
                <a:lnTo>
                  <a:pt x="107504" y="206679"/>
                </a:lnTo>
                <a:lnTo>
                  <a:pt x="109805" y="204816"/>
                </a:lnTo>
                <a:lnTo>
                  <a:pt x="109805" y="202405"/>
                </a:lnTo>
                <a:cubicBezTo>
                  <a:pt x="109805" y="202405"/>
                  <a:pt x="107942" y="201747"/>
                  <a:pt x="107942" y="201747"/>
                </a:cubicBezTo>
                <a:lnTo>
                  <a:pt x="104435" y="204049"/>
                </a:lnTo>
                <a:lnTo>
                  <a:pt x="102024" y="206350"/>
                </a:lnTo>
                <a:lnTo>
                  <a:pt x="92600" y="206350"/>
                </a:lnTo>
                <a:lnTo>
                  <a:pt x="89970" y="206569"/>
                </a:lnTo>
                <a:lnTo>
                  <a:pt x="88984" y="205145"/>
                </a:lnTo>
                <a:lnTo>
                  <a:pt x="85038" y="205145"/>
                </a:lnTo>
                <a:lnTo>
                  <a:pt x="83395" y="206460"/>
                </a:lnTo>
                <a:lnTo>
                  <a:pt x="82080" y="206788"/>
                </a:lnTo>
                <a:lnTo>
                  <a:pt x="78683" y="211172"/>
                </a:lnTo>
                <a:lnTo>
                  <a:pt x="74847" y="211829"/>
                </a:lnTo>
                <a:lnTo>
                  <a:pt x="71998" y="211391"/>
                </a:lnTo>
                <a:lnTo>
                  <a:pt x="69915" y="212816"/>
                </a:lnTo>
                <a:lnTo>
                  <a:pt x="64984" y="213473"/>
                </a:lnTo>
                <a:lnTo>
                  <a:pt x="61477" y="215336"/>
                </a:lnTo>
                <a:lnTo>
                  <a:pt x="57971" y="215555"/>
                </a:lnTo>
                <a:lnTo>
                  <a:pt x="56546" y="214350"/>
                </a:lnTo>
                <a:lnTo>
                  <a:pt x="56327" y="207994"/>
                </a:lnTo>
                <a:lnTo>
                  <a:pt x="54902" y="200980"/>
                </a:lnTo>
                <a:lnTo>
                  <a:pt x="55560" y="198898"/>
                </a:lnTo>
                <a:lnTo>
                  <a:pt x="55779" y="196597"/>
                </a:lnTo>
                <a:lnTo>
                  <a:pt x="58519" y="195063"/>
                </a:lnTo>
                <a:lnTo>
                  <a:pt x="61697" y="193638"/>
                </a:lnTo>
                <a:lnTo>
                  <a:pt x="63231" y="195172"/>
                </a:lnTo>
                <a:lnTo>
                  <a:pt x="64217" y="198350"/>
                </a:lnTo>
                <a:lnTo>
                  <a:pt x="65861" y="198021"/>
                </a:lnTo>
                <a:lnTo>
                  <a:pt x="66847" y="193967"/>
                </a:lnTo>
                <a:lnTo>
                  <a:pt x="70902" y="191666"/>
                </a:lnTo>
                <a:lnTo>
                  <a:pt x="72984" y="192323"/>
                </a:lnTo>
                <a:lnTo>
                  <a:pt x="75833" y="188378"/>
                </a:lnTo>
                <a:lnTo>
                  <a:pt x="79888" y="183995"/>
                </a:lnTo>
                <a:lnTo>
                  <a:pt x="84381" y="182241"/>
                </a:lnTo>
                <a:lnTo>
                  <a:pt x="83723" y="179282"/>
                </a:lnTo>
                <a:lnTo>
                  <a:pt x="85148" y="176981"/>
                </a:lnTo>
                <a:lnTo>
                  <a:pt x="91285" y="174461"/>
                </a:lnTo>
                <a:lnTo>
                  <a:pt x="98846" y="174022"/>
                </a:lnTo>
                <a:lnTo>
                  <a:pt x="102572" y="170625"/>
                </a:lnTo>
                <a:lnTo>
                  <a:pt x="106846" y="169091"/>
                </a:lnTo>
                <a:lnTo>
                  <a:pt x="109366" y="166680"/>
                </a:lnTo>
                <a:lnTo>
                  <a:pt x="109366" y="164488"/>
                </a:lnTo>
                <a:cubicBezTo>
                  <a:pt x="109366" y="164488"/>
                  <a:pt x="106736" y="164488"/>
                  <a:pt x="106736" y="164488"/>
                </a:cubicBezTo>
                <a:lnTo>
                  <a:pt x="103339" y="167885"/>
                </a:lnTo>
                <a:lnTo>
                  <a:pt x="99504" y="168653"/>
                </a:lnTo>
                <a:lnTo>
                  <a:pt x="96107" y="166899"/>
                </a:lnTo>
                <a:lnTo>
                  <a:pt x="96107" y="163502"/>
                </a:lnTo>
                <a:cubicBezTo>
                  <a:pt x="96107" y="163502"/>
                  <a:pt x="98408" y="158790"/>
                  <a:pt x="98408" y="158790"/>
                </a:cubicBezTo>
                <a:lnTo>
                  <a:pt x="98627" y="153420"/>
                </a:lnTo>
                <a:lnTo>
                  <a:pt x="96545" y="150023"/>
                </a:lnTo>
                <a:lnTo>
                  <a:pt x="94353" y="150023"/>
                </a:lnTo>
                <a:cubicBezTo>
                  <a:pt x="94353" y="150023"/>
                  <a:pt x="93038" y="152324"/>
                  <a:pt x="93038" y="152324"/>
                </a:cubicBezTo>
                <a:lnTo>
                  <a:pt x="93257" y="157584"/>
                </a:lnTo>
                <a:lnTo>
                  <a:pt x="91833" y="162077"/>
                </a:lnTo>
                <a:lnTo>
                  <a:pt x="85148" y="168981"/>
                </a:lnTo>
                <a:lnTo>
                  <a:pt x="81312" y="169968"/>
                </a:lnTo>
                <a:lnTo>
                  <a:pt x="79121" y="168653"/>
                </a:lnTo>
                <a:lnTo>
                  <a:pt x="78025" y="162406"/>
                </a:lnTo>
                <a:lnTo>
                  <a:pt x="78683" y="160105"/>
                </a:lnTo>
                <a:lnTo>
                  <a:pt x="81422" y="157036"/>
                </a:lnTo>
                <a:lnTo>
                  <a:pt x="81422" y="154297"/>
                </a:lnTo>
                <a:lnTo>
                  <a:pt x="79888" y="151886"/>
                </a:lnTo>
                <a:lnTo>
                  <a:pt x="79230" y="145968"/>
                </a:lnTo>
                <a:lnTo>
                  <a:pt x="77696" y="143229"/>
                </a:lnTo>
                <a:lnTo>
                  <a:pt x="76272" y="143229"/>
                </a:lnTo>
                <a:cubicBezTo>
                  <a:pt x="76272" y="143229"/>
                  <a:pt x="74409" y="146407"/>
                  <a:pt x="74409" y="146407"/>
                </a:cubicBezTo>
                <a:lnTo>
                  <a:pt x="75504" y="153858"/>
                </a:lnTo>
                <a:lnTo>
                  <a:pt x="74737" y="157146"/>
                </a:lnTo>
                <a:lnTo>
                  <a:pt x="71888" y="159995"/>
                </a:lnTo>
                <a:lnTo>
                  <a:pt x="71340" y="157584"/>
                </a:lnTo>
                <a:lnTo>
                  <a:pt x="71888" y="155831"/>
                </a:lnTo>
                <a:lnTo>
                  <a:pt x="69587" y="151776"/>
                </a:lnTo>
                <a:lnTo>
                  <a:pt x="67285" y="150680"/>
                </a:lnTo>
                <a:lnTo>
                  <a:pt x="65422" y="151776"/>
                </a:lnTo>
                <a:lnTo>
                  <a:pt x="65203" y="155064"/>
                </a:lnTo>
                <a:lnTo>
                  <a:pt x="66190" y="158242"/>
                </a:lnTo>
                <a:lnTo>
                  <a:pt x="66190" y="163392"/>
                </a:lnTo>
                <a:cubicBezTo>
                  <a:pt x="66190" y="163392"/>
                  <a:pt x="68491" y="167557"/>
                  <a:pt x="68491" y="167557"/>
                </a:cubicBezTo>
                <a:lnTo>
                  <a:pt x="70573" y="172378"/>
                </a:lnTo>
                <a:lnTo>
                  <a:pt x="70573" y="175337"/>
                </a:lnTo>
                <a:cubicBezTo>
                  <a:pt x="70573" y="175337"/>
                  <a:pt x="67285" y="175009"/>
                  <a:pt x="67285" y="175009"/>
                </a:cubicBezTo>
                <a:lnTo>
                  <a:pt x="64546" y="176104"/>
                </a:lnTo>
                <a:lnTo>
                  <a:pt x="62464" y="181364"/>
                </a:lnTo>
                <a:lnTo>
                  <a:pt x="62245" y="184652"/>
                </a:lnTo>
                <a:lnTo>
                  <a:pt x="59067" y="187173"/>
                </a:lnTo>
                <a:lnTo>
                  <a:pt x="50300" y="187830"/>
                </a:lnTo>
                <a:lnTo>
                  <a:pt x="45478" y="187282"/>
                </a:lnTo>
                <a:lnTo>
                  <a:pt x="46136" y="185090"/>
                </a:lnTo>
                <a:lnTo>
                  <a:pt x="47560" y="183008"/>
                </a:lnTo>
                <a:lnTo>
                  <a:pt x="45587" y="179392"/>
                </a:lnTo>
                <a:lnTo>
                  <a:pt x="39999" y="173913"/>
                </a:lnTo>
                <a:lnTo>
                  <a:pt x="36492" y="172817"/>
                </a:lnTo>
                <a:lnTo>
                  <a:pt x="35177" y="173255"/>
                </a:lnTo>
                <a:lnTo>
                  <a:pt x="32656" y="168762"/>
                </a:lnTo>
                <a:lnTo>
                  <a:pt x="32109" y="164707"/>
                </a:lnTo>
                <a:lnTo>
                  <a:pt x="37588" y="164488"/>
                </a:lnTo>
                <a:lnTo>
                  <a:pt x="40327" y="162516"/>
                </a:lnTo>
                <a:lnTo>
                  <a:pt x="39232" y="161091"/>
                </a:lnTo>
                <a:lnTo>
                  <a:pt x="35615" y="160872"/>
                </a:lnTo>
                <a:lnTo>
                  <a:pt x="33314" y="161529"/>
                </a:lnTo>
                <a:lnTo>
                  <a:pt x="29917" y="159886"/>
                </a:lnTo>
                <a:lnTo>
                  <a:pt x="28711" y="156927"/>
                </a:lnTo>
                <a:lnTo>
                  <a:pt x="25972" y="154954"/>
                </a:lnTo>
                <a:lnTo>
                  <a:pt x="21807" y="152763"/>
                </a:lnTo>
                <a:lnTo>
                  <a:pt x="19287" y="149804"/>
                </a:lnTo>
                <a:lnTo>
                  <a:pt x="21369" y="147502"/>
                </a:lnTo>
                <a:lnTo>
                  <a:pt x="21369" y="146297"/>
                </a:lnTo>
                <a:cubicBezTo>
                  <a:pt x="21369" y="146297"/>
                  <a:pt x="18739" y="143777"/>
                  <a:pt x="18739" y="143777"/>
                </a:cubicBezTo>
                <a:lnTo>
                  <a:pt x="15451" y="142133"/>
                </a:lnTo>
                <a:lnTo>
                  <a:pt x="12383" y="137859"/>
                </a:lnTo>
                <a:lnTo>
                  <a:pt x="12712" y="134681"/>
                </a:lnTo>
                <a:lnTo>
                  <a:pt x="14356" y="134023"/>
                </a:lnTo>
                <a:lnTo>
                  <a:pt x="20164" y="138626"/>
                </a:lnTo>
                <a:lnTo>
                  <a:pt x="21807" y="140927"/>
                </a:lnTo>
                <a:lnTo>
                  <a:pt x="21807" y="142571"/>
                </a:lnTo>
                <a:cubicBezTo>
                  <a:pt x="21807" y="142571"/>
                  <a:pt x="23780" y="142571"/>
                  <a:pt x="23780" y="142571"/>
                </a:cubicBezTo>
                <a:lnTo>
                  <a:pt x="27396" y="139831"/>
                </a:lnTo>
                <a:lnTo>
                  <a:pt x="27725" y="135886"/>
                </a:lnTo>
                <a:lnTo>
                  <a:pt x="26301" y="134790"/>
                </a:lnTo>
                <a:lnTo>
                  <a:pt x="23341" y="135338"/>
                </a:lnTo>
                <a:lnTo>
                  <a:pt x="21150" y="134023"/>
                </a:lnTo>
                <a:lnTo>
                  <a:pt x="21150" y="132599"/>
                </a:lnTo>
                <a:lnTo>
                  <a:pt x="17095" y="129092"/>
                </a:lnTo>
                <a:lnTo>
                  <a:pt x="16876" y="125914"/>
                </a:lnTo>
                <a:lnTo>
                  <a:pt x="17753" y="125147"/>
                </a:lnTo>
                <a:lnTo>
                  <a:pt x="19506" y="119010"/>
                </a:lnTo>
                <a:lnTo>
                  <a:pt x="21807" y="114298"/>
                </a:lnTo>
                <a:lnTo>
                  <a:pt x="20712" y="113421"/>
                </a:lnTo>
                <a:lnTo>
                  <a:pt x="17533" y="115284"/>
                </a:lnTo>
                <a:lnTo>
                  <a:pt x="14794" y="112764"/>
                </a:lnTo>
                <a:lnTo>
                  <a:pt x="12931" y="113093"/>
                </a:lnTo>
                <a:lnTo>
                  <a:pt x="12274" y="118024"/>
                </a:lnTo>
                <a:lnTo>
                  <a:pt x="12931" y="122298"/>
                </a:lnTo>
                <a:lnTo>
                  <a:pt x="10629" y="125476"/>
                </a:lnTo>
                <a:lnTo>
                  <a:pt x="7561" y="127010"/>
                </a:lnTo>
                <a:lnTo>
                  <a:pt x="7013" y="122736"/>
                </a:lnTo>
                <a:lnTo>
                  <a:pt x="2192" y="115723"/>
                </a:lnTo>
                <a:lnTo>
                  <a:pt x="1534" y="110462"/>
                </a:lnTo>
                <a:lnTo>
                  <a:pt x="0" y="104435"/>
                </a:lnTo>
                <a:lnTo>
                  <a:pt x="0" y="100381"/>
                </a:lnTo>
                <a:lnTo>
                  <a:pt x="2849" y="99723"/>
                </a:lnTo>
                <a:lnTo>
                  <a:pt x="6575" y="96435"/>
                </a:lnTo>
                <a:lnTo>
                  <a:pt x="7890" y="95559"/>
                </a:lnTo>
                <a:lnTo>
                  <a:pt x="7890" y="91504"/>
                </a:lnTo>
                <a:lnTo>
                  <a:pt x="6466" y="89203"/>
                </a:lnTo>
                <a:lnTo>
                  <a:pt x="6246" y="84052"/>
                </a:lnTo>
                <a:lnTo>
                  <a:pt x="10520" y="79450"/>
                </a:lnTo>
                <a:lnTo>
                  <a:pt x="13698" y="79669"/>
                </a:lnTo>
                <a:lnTo>
                  <a:pt x="16438" y="86134"/>
                </a:lnTo>
                <a:lnTo>
                  <a:pt x="18301" y="90299"/>
                </a:lnTo>
                <a:lnTo>
                  <a:pt x="22136" y="90956"/>
                </a:lnTo>
                <a:lnTo>
                  <a:pt x="23232" y="88984"/>
                </a:lnTo>
                <a:lnTo>
                  <a:pt x="18301" y="82628"/>
                </a:lnTo>
                <a:lnTo>
                  <a:pt x="18301" y="77915"/>
                </a:lnTo>
                <a:lnTo>
                  <a:pt x="20273" y="76820"/>
                </a:lnTo>
                <a:lnTo>
                  <a:pt x="23013" y="78573"/>
                </a:lnTo>
                <a:lnTo>
                  <a:pt x="23451" y="81422"/>
                </a:lnTo>
                <a:lnTo>
                  <a:pt x="25314" y="83285"/>
                </a:lnTo>
                <a:lnTo>
                  <a:pt x="28930" y="81532"/>
                </a:lnTo>
                <a:lnTo>
                  <a:pt x="38684" y="73970"/>
                </a:lnTo>
                <a:lnTo>
                  <a:pt x="43505" y="72875"/>
                </a:lnTo>
                <a:lnTo>
                  <a:pt x="46245" y="75176"/>
                </a:lnTo>
                <a:lnTo>
                  <a:pt x="49094" y="80546"/>
                </a:lnTo>
                <a:lnTo>
                  <a:pt x="48218" y="84052"/>
                </a:lnTo>
                <a:lnTo>
                  <a:pt x="45587" y="86902"/>
                </a:lnTo>
                <a:lnTo>
                  <a:pt x="42629" y="86682"/>
                </a:lnTo>
                <a:lnTo>
                  <a:pt x="41204" y="85477"/>
                </a:lnTo>
                <a:lnTo>
                  <a:pt x="38903" y="85806"/>
                </a:lnTo>
                <a:lnTo>
                  <a:pt x="33862" y="89860"/>
                </a:lnTo>
                <a:lnTo>
                  <a:pt x="33204" y="92052"/>
                </a:lnTo>
                <a:lnTo>
                  <a:pt x="31232" y="92600"/>
                </a:lnTo>
                <a:lnTo>
                  <a:pt x="30245" y="95449"/>
                </a:lnTo>
                <a:lnTo>
                  <a:pt x="32876" y="97422"/>
                </a:lnTo>
                <a:lnTo>
                  <a:pt x="36602" y="95011"/>
                </a:lnTo>
                <a:lnTo>
                  <a:pt x="42300" y="92710"/>
                </a:lnTo>
                <a:lnTo>
                  <a:pt x="44601" y="93915"/>
                </a:lnTo>
                <a:lnTo>
                  <a:pt x="44601" y="95559"/>
                </a:lnTo>
                <a:cubicBezTo>
                  <a:pt x="44601" y="95559"/>
                  <a:pt x="40218" y="99066"/>
                  <a:pt x="40218" y="99066"/>
                </a:cubicBezTo>
                <a:lnTo>
                  <a:pt x="39670" y="101367"/>
                </a:lnTo>
                <a:lnTo>
                  <a:pt x="42081" y="102463"/>
                </a:lnTo>
                <a:lnTo>
                  <a:pt x="43615" y="100600"/>
                </a:lnTo>
                <a:lnTo>
                  <a:pt x="45259" y="100819"/>
                </a:lnTo>
                <a:lnTo>
                  <a:pt x="47122" y="103997"/>
                </a:lnTo>
                <a:lnTo>
                  <a:pt x="48985" y="105531"/>
                </a:lnTo>
                <a:lnTo>
                  <a:pt x="48656" y="108490"/>
                </a:lnTo>
                <a:lnTo>
                  <a:pt x="49642" y="113750"/>
                </a:lnTo>
                <a:lnTo>
                  <a:pt x="52053" y="116709"/>
                </a:lnTo>
                <a:lnTo>
                  <a:pt x="54135" y="117695"/>
                </a:lnTo>
                <a:lnTo>
                  <a:pt x="53039" y="110901"/>
                </a:lnTo>
                <a:lnTo>
                  <a:pt x="50300" y="105531"/>
                </a:lnTo>
                <a:lnTo>
                  <a:pt x="49642" y="100052"/>
                </a:lnTo>
                <a:lnTo>
                  <a:pt x="50848" y="94573"/>
                </a:lnTo>
                <a:lnTo>
                  <a:pt x="55669" y="87121"/>
                </a:lnTo>
                <a:lnTo>
                  <a:pt x="56546" y="82409"/>
                </a:lnTo>
                <a:lnTo>
                  <a:pt x="58738" y="80436"/>
                </a:lnTo>
                <a:lnTo>
                  <a:pt x="61039" y="81532"/>
                </a:lnTo>
                <a:lnTo>
                  <a:pt x="65203" y="86463"/>
                </a:lnTo>
                <a:lnTo>
                  <a:pt x="70354" y="90080"/>
                </a:lnTo>
                <a:lnTo>
                  <a:pt x="70902" y="92819"/>
                </a:lnTo>
                <a:lnTo>
                  <a:pt x="70902" y="102024"/>
                </a:lnTo>
                <a:lnTo>
                  <a:pt x="74847" y="111887"/>
                </a:lnTo>
                <a:lnTo>
                  <a:pt x="74847" y="115942"/>
                </a:lnTo>
                <a:lnTo>
                  <a:pt x="73751" y="119010"/>
                </a:lnTo>
                <a:lnTo>
                  <a:pt x="70244" y="122298"/>
                </a:lnTo>
                <a:lnTo>
                  <a:pt x="70683" y="124270"/>
                </a:lnTo>
                <a:lnTo>
                  <a:pt x="72436" y="124928"/>
                </a:lnTo>
                <a:lnTo>
                  <a:pt x="75723" y="122846"/>
                </a:lnTo>
                <a:lnTo>
                  <a:pt x="78134" y="123394"/>
                </a:lnTo>
                <a:lnTo>
                  <a:pt x="81093" y="127777"/>
                </a:lnTo>
                <a:lnTo>
                  <a:pt x="84271" y="135448"/>
                </a:lnTo>
                <a:lnTo>
                  <a:pt x="86463" y="137530"/>
                </a:lnTo>
                <a:lnTo>
                  <a:pt x="89641" y="137311"/>
                </a:lnTo>
                <a:lnTo>
                  <a:pt x="90518" y="133475"/>
                </a:lnTo>
                <a:lnTo>
                  <a:pt x="85915" y="128106"/>
                </a:lnTo>
                <a:lnTo>
                  <a:pt x="85148" y="123284"/>
                </a:lnTo>
                <a:lnTo>
                  <a:pt x="81093" y="116709"/>
                </a:lnTo>
                <a:lnTo>
                  <a:pt x="79340" y="111449"/>
                </a:lnTo>
                <a:lnTo>
                  <a:pt x="79340" y="104654"/>
                </a:lnTo>
                <a:cubicBezTo>
                  <a:pt x="79340" y="104654"/>
                  <a:pt x="79340" y="90299"/>
                  <a:pt x="79340" y="90299"/>
                </a:cubicBezTo>
                <a:lnTo>
                  <a:pt x="77915" y="87449"/>
                </a:lnTo>
                <a:lnTo>
                  <a:pt x="75833" y="86134"/>
                </a:lnTo>
                <a:lnTo>
                  <a:pt x="76929" y="81203"/>
                </a:lnTo>
                <a:lnTo>
                  <a:pt x="76600" y="76710"/>
                </a:lnTo>
                <a:lnTo>
                  <a:pt x="78683" y="72655"/>
                </a:lnTo>
                <a:lnTo>
                  <a:pt x="78025" y="65532"/>
                </a:lnTo>
                <a:lnTo>
                  <a:pt x="80874" y="60601"/>
                </a:lnTo>
                <a:lnTo>
                  <a:pt x="83614" y="59286"/>
                </a:lnTo>
                <a:lnTo>
                  <a:pt x="85477" y="60163"/>
                </a:lnTo>
                <a:lnTo>
                  <a:pt x="89860" y="66299"/>
                </a:lnTo>
                <a:lnTo>
                  <a:pt x="90846" y="71888"/>
                </a:lnTo>
                <a:lnTo>
                  <a:pt x="93148" y="73422"/>
                </a:lnTo>
                <a:lnTo>
                  <a:pt x="95230" y="69806"/>
                </a:lnTo>
                <a:lnTo>
                  <a:pt x="98627" y="67614"/>
                </a:lnTo>
                <a:lnTo>
                  <a:pt x="102353" y="70135"/>
                </a:lnTo>
                <a:lnTo>
                  <a:pt x="106955" y="77039"/>
                </a:lnTo>
                <a:lnTo>
                  <a:pt x="108928" y="82299"/>
                </a:lnTo>
                <a:lnTo>
                  <a:pt x="109147" y="87669"/>
                </a:lnTo>
                <a:lnTo>
                  <a:pt x="107284" y="90080"/>
                </a:lnTo>
                <a:lnTo>
                  <a:pt x="107065" y="100381"/>
                </a:lnTo>
                <a:lnTo>
                  <a:pt x="107065" y="106517"/>
                </a:lnTo>
                <a:cubicBezTo>
                  <a:pt x="107065" y="106517"/>
                  <a:pt x="106846" y="108819"/>
                  <a:pt x="106846" y="108819"/>
                </a:cubicBezTo>
                <a:lnTo>
                  <a:pt x="108599" y="109695"/>
                </a:lnTo>
                <a:lnTo>
                  <a:pt x="111558" y="106956"/>
                </a:lnTo>
                <a:lnTo>
                  <a:pt x="111558" y="101038"/>
                </a:lnTo>
                <a:cubicBezTo>
                  <a:pt x="111558" y="101038"/>
                  <a:pt x="110572" y="92162"/>
                  <a:pt x="110572" y="92162"/>
                </a:cubicBezTo>
                <a:lnTo>
                  <a:pt x="111777" y="87778"/>
                </a:lnTo>
                <a:lnTo>
                  <a:pt x="114955" y="85367"/>
                </a:lnTo>
                <a:lnTo>
                  <a:pt x="120982" y="90518"/>
                </a:lnTo>
                <a:lnTo>
                  <a:pt x="124599" y="99504"/>
                </a:lnTo>
                <a:lnTo>
                  <a:pt x="127667" y="110353"/>
                </a:lnTo>
                <a:lnTo>
                  <a:pt x="127667" y="113531"/>
                </a:lnTo>
                <a:cubicBezTo>
                  <a:pt x="127667" y="113531"/>
                  <a:pt x="130626" y="116709"/>
                  <a:pt x="130626" y="116709"/>
                </a:cubicBezTo>
                <a:lnTo>
                  <a:pt x="135558" y="117038"/>
                </a:lnTo>
                <a:lnTo>
                  <a:pt x="137859" y="118133"/>
                </a:lnTo>
                <a:lnTo>
                  <a:pt x="143557" y="124928"/>
                </a:lnTo>
                <a:lnTo>
                  <a:pt x="146297" y="127229"/>
                </a:lnTo>
                <a:lnTo>
                  <a:pt x="152543" y="133804"/>
                </a:lnTo>
                <a:lnTo>
                  <a:pt x="157694" y="136544"/>
                </a:lnTo>
                <a:lnTo>
                  <a:pt x="168105" y="139174"/>
                </a:lnTo>
                <a:lnTo>
                  <a:pt x="171502" y="140160"/>
                </a:lnTo>
                <a:lnTo>
                  <a:pt x="171721" y="145530"/>
                </a:lnTo>
                <a:lnTo>
                  <a:pt x="170187" y="148270"/>
                </a:lnTo>
                <a:lnTo>
                  <a:pt x="169420" y="151448"/>
                </a:lnTo>
                <a:lnTo>
                  <a:pt x="167447" y="151995"/>
                </a:lnTo>
                <a:lnTo>
                  <a:pt x="164817" y="147612"/>
                </a:lnTo>
                <a:lnTo>
                  <a:pt x="159995" y="149804"/>
                </a:lnTo>
                <a:lnTo>
                  <a:pt x="156598" y="149256"/>
                </a:lnTo>
                <a:lnTo>
                  <a:pt x="150023" y="154516"/>
                </a:lnTo>
                <a:lnTo>
                  <a:pt x="145530" y="154845"/>
                </a:lnTo>
                <a:lnTo>
                  <a:pt x="144763" y="156598"/>
                </a:lnTo>
                <a:lnTo>
                  <a:pt x="146187" y="159228"/>
                </a:lnTo>
                <a:lnTo>
                  <a:pt x="145968" y="161968"/>
                </a:lnTo>
                <a:lnTo>
                  <a:pt x="140708" y="166461"/>
                </a:lnTo>
                <a:lnTo>
                  <a:pt x="139941" y="168981"/>
                </a:lnTo>
                <a:lnTo>
                  <a:pt x="141146" y="174680"/>
                </a:lnTo>
                <a:lnTo>
                  <a:pt x="141475" y="183447"/>
                </a:lnTo>
                <a:lnTo>
                  <a:pt x="140379" y="187173"/>
                </a:lnTo>
                <a:lnTo>
                  <a:pt x="140927" y="192652"/>
                </a:lnTo>
                <a:lnTo>
                  <a:pt x="142023" y="194515"/>
                </a:lnTo>
                <a:lnTo>
                  <a:pt x="139831" y="198131"/>
                </a:lnTo>
                <a:lnTo>
                  <a:pt x="135448" y="196159"/>
                </a:lnTo>
                <a:lnTo>
                  <a:pt x="133585" y="197583"/>
                </a:lnTo>
                <a:lnTo>
                  <a:pt x="133147" y="202624"/>
                </a:lnTo>
                <a:lnTo>
                  <a:pt x="136434" y="208542"/>
                </a:lnTo>
                <a:lnTo>
                  <a:pt x="136434" y="213692"/>
                </a:lnTo>
                <a:cubicBezTo>
                  <a:pt x="136434" y="213692"/>
                  <a:pt x="135009" y="218952"/>
                  <a:pt x="135009" y="218952"/>
                </a:cubicBezTo>
                <a:lnTo>
                  <a:pt x="135009" y="225199"/>
                </a:lnTo>
                <a:cubicBezTo>
                  <a:pt x="135009" y="225199"/>
                  <a:pt x="134681" y="230021"/>
                  <a:pt x="134681" y="230021"/>
                </a:cubicBezTo>
                <a:lnTo>
                  <a:pt x="132818" y="230021"/>
                </a:lnTo>
                <a:cubicBezTo>
                  <a:pt x="132818" y="230021"/>
                  <a:pt x="127777" y="229473"/>
                  <a:pt x="127777" y="229473"/>
                </a:cubicBezTo>
                <a:lnTo>
                  <a:pt x="123832" y="232870"/>
                </a:lnTo>
                <a:lnTo>
                  <a:pt x="128215" y="235061"/>
                </a:lnTo>
                <a:lnTo>
                  <a:pt x="127448" y="236924"/>
                </a:lnTo>
                <a:lnTo>
                  <a:pt x="124380" y="239993"/>
                </a:lnTo>
                <a:lnTo>
                  <a:pt x="124380" y="243500"/>
                </a:lnTo>
                <a:lnTo>
                  <a:pt x="123722" y="247554"/>
                </a:lnTo>
                <a:lnTo>
                  <a:pt x="123174" y="262568"/>
                </a:lnTo>
                <a:lnTo>
                  <a:pt x="121311" y="266513"/>
                </a:lnTo>
                <a:lnTo>
                  <a:pt x="119120" y="269362"/>
                </a:lnTo>
                <a:lnTo>
                  <a:pt x="119667" y="274841"/>
                </a:lnTo>
                <a:lnTo>
                  <a:pt x="121859" y="280978"/>
                </a:lnTo>
                <a:lnTo>
                  <a:pt x="121859" y="284156"/>
                </a:lnTo>
                <a:cubicBezTo>
                  <a:pt x="121859" y="284156"/>
                  <a:pt x="120544" y="285361"/>
                  <a:pt x="120544" y="285361"/>
                </a:cubicBezTo>
                <a:lnTo>
                  <a:pt x="119887" y="290402"/>
                </a:lnTo>
                <a:lnTo>
                  <a:pt x="116928" y="294676"/>
                </a:lnTo>
                <a:lnTo>
                  <a:pt x="113202" y="295334"/>
                </a:lnTo>
                <a:lnTo>
                  <a:pt x="113202" y="295334"/>
                </a:lnTo>
                <a:close/>
                <a:moveTo>
                  <a:pt x="168543" y="417412"/>
                </a:moveTo>
                <a:lnTo>
                  <a:pt x="170406" y="414563"/>
                </a:lnTo>
                <a:lnTo>
                  <a:pt x="170954" y="407988"/>
                </a:lnTo>
                <a:lnTo>
                  <a:pt x="167666" y="404481"/>
                </a:lnTo>
                <a:lnTo>
                  <a:pt x="163173" y="404262"/>
                </a:lnTo>
                <a:lnTo>
                  <a:pt x="161858" y="407111"/>
                </a:lnTo>
                <a:lnTo>
                  <a:pt x="163063" y="410837"/>
                </a:lnTo>
                <a:lnTo>
                  <a:pt x="166132" y="413248"/>
                </a:lnTo>
                <a:lnTo>
                  <a:pt x="166789" y="416316"/>
                </a:lnTo>
                <a:lnTo>
                  <a:pt x="168543" y="41741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6FAE4B2B-6E82-C6FF-3A89-F1F6253A38CE}"/>
              </a:ext>
            </a:extLst>
          </p:cNvPr>
          <p:cNvSpPr/>
          <p:nvPr/>
        </p:nvSpPr>
        <p:spPr>
          <a:xfrm>
            <a:off x="10250475" y="3605656"/>
            <a:ext cx="380153" cy="731156"/>
          </a:xfrm>
          <a:custGeom>
            <a:avLst/>
            <a:gdLst>
              <a:gd name="connsiteX0" fmla="*/ 151886 w 380153"/>
              <a:gd name="connsiteY0" fmla="*/ 350784 h 731156"/>
              <a:gd name="connsiteX1" fmla="*/ 153969 w 380153"/>
              <a:gd name="connsiteY1" fmla="*/ 353085 h 731156"/>
              <a:gd name="connsiteX2" fmla="*/ 152215 w 380153"/>
              <a:gd name="connsiteY2" fmla="*/ 354072 h 731156"/>
              <a:gd name="connsiteX3" fmla="*/ 151010 w 380153"/>
              <a:gd name="connsiteY3" fmla="*/ 353414 h 731156"/>
              <a:gd name="connsiteX4" fmla="*/ 151886 w 380153"/>
              <a:gd name="connsiteY4" fmla="*/ 350784 h 731156"/>
              <a:gd name="connsiteX5" fmla="*/ 151886 w 380153"/>
              <a:gd name="connsiteY5" fmla="*/ 350784 h 731156"/>
              <a:gd name="connsiteX6" fmla="*/ 156051 w 380153"/>
              <a:gd name="connsiteY6" fmla="*/ 351003 h 731156"/>
              <a:gd name="connsiteX7" fmla="*/ 154516 w 380153"/>
              <a:gd name="connsiteY7" fmla="*/ 349140 h 731156"/>
              <a:gd name="connsiteX8" fmla="*/ 156379 w 380153"/>
              <a:gd name="connsiteY8" fmla="*/ 345962 h 731156"/>
              <a:gd name="connsiteX9" fmla="*/ 159228 w 380153"/>
              <a:gd name="connsiteY9" fmla="*/ 345634 h 731156"/>
              <a:gd name="connsiteX10" fmla="*/ 159996 w 380153"/>
              <a:gd name="connsiteY10" fmla="*/ 349360 h 731156"/>
              <a:gd name="connsiteX11" fmla="*/ 158132 w 380153"/>
              <a:gd name="connsiteY11" fmla="*/ 351222 h 731156"/>
              <a:gd name="connsiteX12" fmla="*/ 155941 w 380153"/>
              <a:gd name="connsiteY12" fmla="*/ 351003 h 731156"/>
              <a:gd name="connsiteX13" fmla="*/ 155941 w 380153"/>
              <a:gd name="connsiteY13" fmla="*/ 351003 h 731156"/>
              <a:gd name="connsiteX14" fmla="*/ 4931 w 380153"/>
              <a:gd name="connsiteY14" fmla="*/ 729622 h 731156"/>
              <a:gd name="connsiteX15" fmla="*/ 3726 w 380153"/>
              <a:gd name="connsiteY15" fmla="*/ 726663 h 731156"/>
              <a:gd name="connsiteX16" fmla="*/ 987 w 380153"/>
              <a:gd name="connsiteY16" fmla="*/ 726663 h 731156"/>
              <a:gd name="connsiteX17" fmla="*/ 0 w 380153"/>
              <a:gd name="connsiteY17" fmla="*/ 731156 h 731156"/>
              <a:gd name="connsiteX18" fmla="*/ 3288 w 380153"/>
              <a:gd name="connsiteY18" fmla="*/ 731156 h 731156"/>
              <a:gd name="connsiteX19" fmla="*/ 4931 w 380153"/>
              <a:gd name="connsiteY19" fmla="*/ 729622 h 731156"/>
              <a:gd name="connsiteX20" fmla="*/ 4931 w 380153"/>
              <a:gd name="connsiteY20" fmla="*/ 729622 h 731156"/>
              <a:gd name="connsiteX21" fmla="*/ 8110 w 380153"/>
              <a:gd name="connsiteY21" fmla="*/ 725568 h 731156"/>
              <a:gd name="connsiteX22" fmla="*/ 10740 w 380153"/>
              <a:gd name="connsiteY22" fmla="*/ 722828 h 731156"/>
              <a:gd name="connsiteX23" fmla="*/ 13041 w 380153"/>
              <a:gd name="connsiteY23" fmla="*/ 724800 h 731156"/>
              <a:gd name="connsiteX24" fmla="*/ 11726 w 380153"/>
              <a:gd name="connsiteY24" fmla="*/ 729184 h 731156"/>
              <a:gd name="connsiteX25" fmla="*/ 9206 w 380153"/>
              <a:gd name="connsiteY25" fmla="*/ 728526 h 731156"/>
              <a:gd name="connsiteX26" fmla="*/ 8219 w 380153"/>
              <a:gd name="connsiteY26" fmla="*/ 725458 h 731156"/>
              <a:gd name="connsiteX27" fmla="*/ 8219 w 380153"/>
              <a:gd name="connsiteY27" fmla="*/ 725458 h 731156"/>
              <a:gd name="connsiteX28" fmla="*/ 30685 w 380153"/>
              <a:gd name="connsiteY28" fmla="*/ 709130 h 731156"/>
              <a:gd name="connsiteX29" fmla="*/ 30136 w 380153"/>
              <a:gd name="connsiteY29" fmla="*/ 714170 h 731156"/>
              <a:gd name="connsiteX30" fmla="*/ 32000 w 380153"/>
              <a:gd name="connsiteY30" fmla="*/ 715924 h 731156"/>
              <a:gd name="connsiteX31" fmla="*/ 35287 w 380153"/>
              <a:gd name="connsiteY31" fmla="*/ 716253 h 731156"/>
              <a:gd name="connsiteX32" fmla="*/ 36164 w 380153"/>
              <a:gd name="connsiteY32" fmla="*/ 711760 h 731156"/>
              <a:gd name="connsiteX33" fmla="*/ 30575 w 380153"/>
              <a:gd name="connsiteY33" fmla="*/ 709130 h 731156"/>
              <a:gd name="connsiteX34" fmla="*/ 30575 w 380153"/>
              <a:gd name="connsiteY34" fmla="*/ 709130 h 731156"/>
              <a:gd name="connsiteX35" fmla="*/ 83066 w 380153"/>
              <a:gd name="connsiteY35" fmla="*/ 666830 h 731156"/>
              <a:gd name="connsiteX36" fmla="*/ 81203 w 380153"/>
              <a:gd name="connsiteY36" fmla="*/ 660364 h 731156"/>
              <a:gd name="connsiteX37" fmla="*/ 85696 w 380153"/>
              <a:gd name="connsiteY37" fmla="*/ 657186 h 731156"/>
              <a:gd name="connsiteX38" fmla="*/ 86354 w 380153"/>
              <a:gd name="connsiteY38" fmla="*/ 654885 h 731156"/>
              <a:gd name="connsiteX39" fmla="*/ 85368 w 380153"/>
              <a:gd name="connsiteY39" fmla="*/ 653131 h 731156"/>
              <a:gd name="connsiteX40" fmla="*/ 89532 w 380153"/>
              <a:gd name="connsiteY40" fmla="*/ 650720 h 731156"/>
              <a:gd name="connsiteX41" fmla="*/ 91943 w 380153"/>
              <a:gd name="connsiteY41" fmla="*/ 645899 h 731156"/>
              <a:gd name="connsiteX42" fmla="*/ 94025 w 380153"/>
              <a:gd name="connsiteY42" fmla="*/ 650720 h 731156"/>
              <a:gd name="connsiteX43" fmla="*/ 91723 w 380153"/>
              <a:gd name="connsiteY43" fmla="*/ 653679 h 731156"/>
              <a:gd name="connsiteX44" fmla="*/ 91505 w 380153"/>
              <a:gd name="connsiteY44" fmla="*/ 657843 h 731156"/>
              <a:gd name="connsiteX45" fmla="*/ 85586 w 380153"/>
              <a:gd name="connsiteY45" fmla="*/ 661460 h 731156"/>
              <a:gd name="connsiteX46" fmla="*/ 85368 w 380153"/>
              <a:gd name="connsiteY46" fmla="*/ 665734 h 731156"/>
              <a:gd name="connsiteX47" fmla="*/ 82957 w 380153"/>
              <a:gd name="connsiteY47" fmla="*/ 666610 h 731156"/>
              <a:gd name="connsiteX48" fmla="*/ 82957 w 380153"/>
              <a:gd name="connsiteY48" fmla="*/ 666610 h 731156"/>
              <a:gd name="connsiteX49" fmla="*/ 104983 w 380153"/>
              <a:gd name="connsiteY49" fmla="*/ 618173 h 731156"/>
              <a:gd name="connsiteX50" fmla="*/ 108161 w 380153"/>
              <a:gd name="connsiteY50" fmla="*/ 620694 h 731156"/>
              <a:gd name="connsiteX51" fmla="*/ 108928 w 380153"/>
              <a:gd name="connsiteY51" fmla="*/ 624639 h 731156"/>
              <a:gd name="connsiteX52" fmla="*/ 107504 w 380153"/>
              <a:gd name="connsiteY52" fmla="*/ 625625 h 731156"/>
              <a:gd name="connsiteX53" fmla="*/ 103997 w 380153"/>
              <a:gd name="connsiteY53" fmla="*/ 622776 h 731156"/>
              <a:gd name="connsiteX54" fmla="*/ 103778 w 380153"/>
              <a:gd name="connsiteY54" fmla="*/ 619817 h 731156"/>
              <a:gd name="connsiteX55" fmla="*/ 104983 w 380153"/>
              <a:gd name="connsiteY55" fmla="*/ 618173 h 731156"/>
              <a:gd name="connsiteX56" fmla="*/ 104983 w 380153"/>
              <a:gd name="connsiteY56" fmla="*/ 618173 h 731156"/>
              <a:gd name="connsiteX57" fmla="*/ 114846 w 380153"/>
              <a:gd name="connsiteY57" fmla="*/ 609297 h 731156"/>
              <a:gd name="connsiteX58" fmla="*/ 112874 w 380153"/>
              <a:gd name="connsiteY58" fmla="*/ 607763 h 731156"/>
              <a:gd name="connsiteX59" fmla="*/ 108928 w 380153"/>
              <a:gd name="connsiteY59" fmla="*/ 607544 h 731156"/>
              <a:gd name="connsiteX60" fmla="*/ 107613 w 380153"/>
              <a:gd name="connsiteY60" fmla="*/ 606448 h 731156"/>
              <a:gd name="connsiteX61" fmla="*/ 109257 w 380153"/>
              <a:gd name="connsiteY61" fmla="*/ 603051 h 731156"/>
              <a:gd name="connsiteX62" fmla="*/ 113422 w 380153"/>
              <a:gd name="connsiteY62" fmla="*/ 601188 h 731156"/>
              <a:gd name="connsiteX63" fmla="*/ 114846 w 380153"/>
              <a:gd name="connsiteY63" fmla="*/ 600859 h 731156"/>
              <a:gd name="connsiteX64" fmla="*/ 115614 w 380153"/>
              <a:gd name="connsiteY64" fmla="*/ 599434 h 731156"/>
              <a:gd name="connsiteX65" fmla="*/ 118353 w 380153"/>
              <a:gd name="connsiteY65" fmla="*/ 599215 h 731156"/>
              <a:gd name="connsiteX66" fmla="*/ 119777 w 380153"/>
              <a:gd name="connsiteY66" fmla="*/ 598229 h 731156"/>
              <a:gd name="connsiteX67" fmla="*/ 123284 w 380153"/>
              <a:gd name="connsiteY67" fmla="*/ 597242 h 731156"/>
              <a:gd name="connsiteX68" fmla="*/ 120544 w 380153"/>
              <a:gd name="connsiteY68" fmla="*/ 602064 h 731156"/>
              <a:gd name="connsiteX69" fmla="*/ 116161 w 380153"/>
              <a:gd name="connsiteY69" fmla="*/ 604913 h 731156"/>
              <a:gd name="connsiteX70" fmla="*/ 115942 w 380153"/>
              <a:gd name="connsiteY70" fmla="*/ 607872 h 731156"/>
              <a:gd name="connsiteX71" fmla="*/ 114846 w 380153"/>
              <a:gd name="connsiteY71" fmla="*/ 609297 h 731156"/>
              <a:gd name="connsiteX72" fmla="*/ 114846 w 380153"/>
              <a:gd name="connsiteY72" fmla="*/ 609297 h 731156"/>
              <a:gd name="connsiteX73" fmla="*/ 239664 w 380153"/>
              <a:gd name="connsiteY73" fmla="*/ 130955 h 731156"/>
              <a:gd name="connsiteX74" fmla="*/ 237692 w 380153"/>
              <a:gd name="connsiteY74" fmla="*/ 128654 h 731156"/>
              <a:gd name="connsiteX75" fmla="*/ 237144 w 380153"/>
              <a:gd name="connsiteY75" fmla="*/ 125037 h 731156"/>
              <a:gd name="connsiteX76" fmla="*/ 240980 w 380153"/>
              <a:gd name="connsiteY76" fmla="*/ 121531 h 731156"/>
              <a:gd name="connsiteX77" fmla="*/ 243610 w 380153"/>
              <a:gd name="connsiteY77" fmla="*/ 120654 h 731156"/>
              <a:gd name="connsiteX78" fmla="*/ 242623 w 380153"/>
              <a:gd name="connsiteY78" fmla="*/ 125037 h 731156"/>
              <a:gd name="connsiteX79" fmla="*/ 242404 w 380153"/>
              <a:gd name="connsiteY79" fmla="*/ 129092 h 731156"/>
              <a:gd name="connsiteX80" fmla="*/ 239664 w 380153"/>
              <a:gd name="connsiteY80" fmla="*/ 131065 h 731156"/>
              <a:gd name="connsiteX81" fmla="*/ 239664 w 380153"/>
              <a:gd name="connsiteY81" fmla="*/ 131065 h 731156"/>
              <a:gd name="connsiteX82" fmla="*/ 268705 w 380153"/>
              <a:gd name="connsiteY82" fmla="*/ 154735 h 731156"/>
              <a:gd name="connsiteX83" fmla="*/ 264650 w 380153"/>
              <a:gd name="connsiteY83" fmla="*/ 152324 h 731156"/>
              <a:gd name="connsiteX84" fmla="*/ 262787 w 380153"/>
              <a:gd name="connsiteY84" fmla="*/ 148270 h 731156"/>
              <a:gd name="connsiteX85" fmla="*/ 264212 w 380153"/>
              <a:gd name="connsiteY85" fmla="*/ 147174 h 731156"/>
              <a:gd name="connsiteX86" fmla="*/ 262787 w 380153"/>
              <a:gd name="connsiteY86" fmla="*/ 138516 h 731156"/>
              <a:gd name="connsiteX87" fmla="*/ 259828 w 380153"/>
              <a:gd name="connsiteY87" fmla="*/ 130297 h 731156"/>
              <a:gd name="connsiteX88" fmla="*/ 256212 w 380153"/>
              <a:gd name="connsiteY88" fmla="*/ 126900 h 731156"/>
              <a:gd name="connsiteX89" fmla="*/ 252157 w 380153"/>
              <a:gd name="connsiteY89" fmla="*/ 124161 h 731156"/>
              <a:gd name="connsiteX90" fmla="*/ 249308 w 380153"/>
              <a:gd name="connsiteY90" fmla="*/ 124161 h 731156"/>
              <a:gd name="connsiteX91" fmla="*/ 248760 w 380153"/>
              <a:gd name="connsiteY91" fmla="*/ 120873 h 731156"/>
              <a:gd name="connsiteX92" fmla="*/ 249308 w 380153"/>
              <a:gd name="connsiteY92" fmla="*/ 114298 h 731156"/>
              <a:gd name="connsiteX93" fmla="*/ 248102 w 380153"/>
              <a:gd name="connsiteY93" fmla="*/ 109476 h 731156"/>
              <a:gd name="connsiteX94" fmla="*/ 249856 w 380153"/>
              <a:gd name="connsiteY94" fmla="*/ 105531 h 731156"/>
              <a:gd name="connsiteX95" fmla="*/ 252596 w 380153"/>
              <a:gd name="connsiteY95" fmla="*/ 103997 h 731156"/>
              <a:gd name="connsiteX96" fmla="*/ 253362 w 380153"/>
              <a:gd name="connsiteY96" fmla="*/ 101805 h 731156"/>
              <a:gd name="connsiteX97" fmla="*/ 256541 w 380153"/>
              <a:gd name="connsiteY97" fmla="*/ 101148 h 731156"/>
              <a:gd name="connsiteX98" fmla="*/ 258623 w 380153"/>
              <a:gd name="connsiteY98" fmla="*/ 96326 h 731156"/>
              <a:gd name="connsiteX99" fmla="*/ 260376 w 380153"/>
              <a:gd name="connsiteY99" fmla="*/ 94025 h 731156"/>
              <a:gd name="connsiteX100" fmla="*/ 259828 w 380153"/>
              <a:gd name="connsiteY100" fmla="*/ 91942 h 731156"/>
              <a:gd name="connsiteX101" fmla="*/ 255006 w 380153"/>
              <a:gd name="connsiteY101" fmla="*/ 88326 h 731156"/>
              <a:gd name="connsiteX102" fmla="*/ 253144 w 380153"/>
              <a:gd name="connsiteY102" fmla="*/ 88107 h 731156"/>
              <a:gd name="connsiteX103" fmla="*/ 251719 w 380153"/>
              <a:gd name="connsiteY103" fmla="*/ 86354 h 731156"/>
              <a:gd name="connsiteX104" fmla="*/ 253472 w 380153"/>
              <a:gd name="connsiteY104" fmla="*/ 82737 h 731156"/>
              <a:gd name="connsiteX105" fmla="*/ 256979 w 380153"/>
              <a:gd name="connsiteY105" fmla="*/ 81970 h 731156"/>
              <a:gd name="connsiteX106" fmla="*/ 264540 w 380153"/>
              <a:gd name="connsiteY106" fmla="*/ 86134 h 731156"/>
              <a:gd name="connsiteX107" fmla="*/ 272649 w 380153"/>
              <a:gd name="connsiteY107" fmla="*/ 87449 h 731156"/>
              <a:gd name="connsiteX108" fmla="*/ 275389 w 380153"/>
              <a:gd name="connsiteY108" fmla="*/ 85258 h 731156"/>
              <a:gd name="connsiteX109" fmla="*/ 275718 w 380153"/>
              <a:gd name="connsiteY109" fmla="*/ 81641 h 731156"/>
              <a:gd name="connsiteX110" fmla="*/ 277253 w 380153"/>
              <a:gd name="connsiteY110" fmla="*/ 80107 h 731156"/>
              <a:gd name="connsiteX111" fmla="*/ 275718 w 380153"/>
              <a:gd name="connsiteY111" fmla="*/ 76601 h 731156"/>
              <a:gd name="connsiteX112" fmla="*/ 273526 w 380153"/>
              <a:gd name="connsiteY112" fmla="*/ 75395 h 731156"/>
              <a:gd name="connsiteX113" fmla="*/ 272649 w 380153"/>
              <a:gd name="connsiteY113" fmla="*/ 73094 h 731156"/>
              <a:gd name="connsiteX114" fmla="*/ 269910 w 380153"/>
              <a:gd name="connsiteY114" fmla="*/ 68820 h 731156"/>
              <a:gd name="connsiteX115" fmla="*/ 268485 w 380153"/>
              <a:gd name="connsiteY115" fmla="*/ 64436 h 731156"/>
              <a:gd name="connsiteX116" fmla="*/ 272102 w 380153"/>
              <a:gd name="connsiteY116" fmla="*/ 60272 h 731156"/>
              <a:gd name="connsiteX117" fmla="*/ 274074 w 380153"/>
              <a:gd name="connsiteY117" fmla="*/ 60053 h 731156"/>
              <a:gd name="connsiteX118" fmla="*/ 274622 w 380153"/>
              <a:gd name="connsiteY118" fmla="*/ 58080 h 731156"/>
              <a:gd name="connsiteX119" fmla="*/ 272759 w 380153"/>
              <a:gd name="connsiteY119" fmla="*/ 53368 h 731156"/>
              <a:gd name="connsiteX120" fmla="*/ 270349 w 380153"/>
              <a:gd name="connsiteY120" fmla="*/ 46026 h 731156"/>
              <a:gd name="connsiteX121" fmla="*/ 271225 w 380153"/>
              <a:gd name="connsiteY121" fmla="*/ 42738 h 731156"/>
              <a:gd name="connsiteX122" fmla="*/ 270677 w 380153"/>
              <a:gd name="connsiteY122" fmla="*/ 33752 h 731156"/>
              <a:gd name="connsiteX123" fmla="*/ 268814 w 380153"/>
              <a:gd name="connsiteY123" fmla="*/ 28164 h 731156"/>
              <a:gd name="connsiteX124" fmla="*/ 260486 w 380153"/>
              <a:gd name="connsiteY124" fmla="*/ 15342 h 731156"/>
              <a:gd name="connsiteX125" fmla="*/ 259061 w 380153"/>
              <a:gd name="connsiteY125" fmla="*/ 9644 h 731156"/>
              <a:gd name="connsiteX126" fmla="*/ 256979 w 380153"/>
              <a:gd name="connsiteY126" fmla="*/ 6575 h 731156"/>
              <a:gd name="connsiteX127" fmla="*/ 258184 w 380153"/>
              <a:gd name="connsiteY127" fmla="*/ 5041 h 731156"/>
              <a:gd name="connsiteX128" fmla="*/ 260486 w 380153"/>
              <a:gd name="connsiteY128" fmla="*/ 5041 h 731156"/>
              <a:gd name="connsiteX129" fmla="*/ 262897 w 380153"/>
              <a:gd name="connsiteY129" fmla="*/ 2082 h 731156"/>
              <a:gd name="connsiteX130" fmla="*/ 262348 w 380153"/>
              <a:gd name="connsiteY130" fmla="*/ 0 h 731156"/>
              <a:gd name="connsiteX131" fmla="*/ 267718 w 380153"/>
              <a:gd name="connsiteY131" fmla="*/ 0 h 731156"/>
              <a:gd name="connsiteX132" fmla="*/ 269472 w 380153"/>
              <a:gd name="connsiteY132" fmla="*/ 3616 h 731156"/>
              <a:gd name="connsiteX133" fmla="*/ 277253 w 380153"/>
              <a:gd name="connsiteY133" fmla="*/ 10082 h 731156"/>
              <a:gd name="connsiteX134" fmla="*/ 283827 w 380153"/>
              <a:gd name="connsiteY134" fmla="*/ 11507 h 731156"/>
              <a:gd name="connsiteX135" fmla="*/ 287115 w 380153"/>
              <a:gd name="connsiteY135" fmla="*/ 17972 h 731156"/>
              <a:gd name="connsiteX136" fmla="*/ 298073 w 380153"/>
              <a:gd name="connsiteY136" fmla="*/ 28711 h 731156"/>
              <a:gd name="connsiteX137" fmla="*/ 304101 w 380153"/>
              <a:gd name="connsiteY137" fmla="*/ 33095 h 731156"/>
              <a:gd name="connsiteX138" fmla="*/ 305964 w 380153"/>
              <a:gd name="connsiteY138" fmla="*/ 36602 h 731156"/>
              <a:gd name="connsiteX139" fmla="*/ 310676 w 380153"/>
              <a:gd name="connsiteY139" fmla="*/ 37588 h 731156"/>
              <a:gd name="connsiteX140" fmla="*/ 314840 w 380153"/>
              <a:gd name="connsiteY140" fmla="*/ 42081 h 731156"/>
              <a:gd name="connsiteX141" fmla="*/ 321963 w 380153"/>
              <a:gd name="connsiteY141" fmla="*/ 45588 h 731156"/>
              <a:gd name="connsiteX142" fmla="*/ 327881 w 380153"/>
              <a:gd name="connsiteY142" fmla="*/ 46245 h 731156"/>
              <a:gd name="connsiteX143" fmla="*/ 332593 w 380153"/>
              <a:gd name="connsiteY143" fmla="*/ 50738 h 731156"/>
              <a:gd name="connsiteX144" fmla="*/ 336209 w 380153"/>
              <a:gd name="connsiteY144" fmla="*/ 50081 h 731156"/>
              <a:gd name="connsiteX145" fmla="*/ 337963 w 380153"/>
              <a:gd name="connsiteY145" fmla="*/ 51286 h 731156"/>
              <a:gd name="connsiteX146" fmla="*/ 343990 w 380153"/>
              <a:gd name="connsiteY146" fmla="*/ 50410 h 731156"/>
              <a:gd name="connsiteX147" fmla="*/ 351771 w 380153"/>
              <a:gd name="connsiteY147" fmla="*/ 45149 h 731156"/>
              <a:gd name="connsiteX148" fmla="*/ 355716 w 380153"/>
              <a:gd name="connsiteY148" fmla="*/ 39999 h 731156"/>
              <a:gd name="connsiteX149" fmla="*/ 356702 w 380153"/>
              <a:gd name="connsiteY149" fmla="*/ 35725 h 731156"/>
              <a:gd name="connsiteX150" fmla="*/ 357798 w 380153"/>
              <a:gd name="connsiteY150" fmla="*/ 34300 h 731156"/>
              <a:gd name="connsiteX151" fmla="*/ 359113 w 380153"/>
              <a:gd name="connsiteY151" fmla="*/ 36273 h 731156"/>
              <a:gd name="connsiteX152" fmla="*/ 359113 w 380153"/>
              <a:gd name="connsiteY152" fmla="*/ 40328 h 731156"/>
              <a:gd name="connsiteX153" fmla="*/ 356593 w 380153"/>
              <a:gd name="connsiteY153" fmla="*/ 47451 h 731156"/>
              <a:gd name="connsiteX154" fmla="*/ 356593 w 380153"/>
              <a:gd name="connsiteY154" fmla="*/ 54026 h 731156"/>
              <a:gd name="connsiteX155" fmla="*/ 358126 w 380153"/>
              <a:gd name="connsiteY155" fmla="*/ 56327 h 731156"/>
              <a:gd name="connsiteX156" fmla="*/ 363935 w 380153"/>
              <a:gd name="connsiteY156" fmla="*/ 59943 h 731156"/>
              <a:gd name="connsiteX157" fmla="*/ 367989 w 380153"/>
              <a:gd name="connsiteY157" fmla="*/ 64875 h 731156"/>
              <a:gd name="connsiteX158" fmla="*/ 368318 w 380153"/>
              <a:gd name="connsiteY158" fmla="*/ 68491 h 731156"/>
              <a:gd name="connsiteX159" fmla="*/ 367770 w 380153"/>
              <a:gd name="connsiteY159" fmla="*/ 70902 h 731156"/>
              <a:gd name="connsiteX160" fmla="*/ 371386 w 380153"/>
              <a:gd name="connsiteY160" fmla="*/ 70902 h 731156"/>
              <a:gd name="connsiteX161" fmla="*/ 373688 w 380153"/>
              <a:gd name="connsiteY161" fmla="*/ 67286 h 731156"/>
              <a:gd name="connsiteX162" fmla="*/ 377195 w 380153"/>
              <a:gd name="connsiteY162" fmla="*/ 63998 h 731156"/>
              <a:gd name="connsiteX163" fmla="*/ 380153 w 380153"/>
              <a:gd name="connsiteY163" fmla="*/ 63669 h 731156"/>
              <a:gd name="connsiteX164" fmla="*/ 378619 w 380153"/>
              <a:gd name="connsiteY164" fmla="*/ 67176 h 731156"/>
              <a:gd name="connsiteX165" fmla="*/ 376318 w 380153"/>
              <a:gd name="connsiteY165" fmla="*/ 68601 h 731156"/>
              <a:gd name="connsiteX166" fmla="*/ 375989 w 380153"/>
              <a:gd name="connsiteY166" fmla="*/ 73313 h 731156"/>
              <a:gd name="connsiteX167" fmla="*/ 373030 w 380153"/>
              <a:gd name="connsiteY167" fmla="*/ 75614 h 731156"/>
              <a:gd name="connsiteX168" fmla="*/ 368866 w 380153"/>
              <a:gd name="connsiteY168" fmla="*/ 77368 h 731156"/>
              <a:gd name="connsiteX169" fmla="*/ 367989 w 380153"/>
              <a:gd name="connsiteY169" fmla="*/ 80984 h 731156"/>
              <a:gd name="connsiteX170" fmla="*/ 366236 w 380153"/>
              <a:gd name="connsiteY170" fmla="*/ 83614 h 731156"/>
              <a:gd name="connsiteX171" fmla="*/ 362948 w 380153"/>
              <a:gd name="connsiteY171" fmla="*/ 83833 h 731156"/>
              <a:gd name="connsiteX172" fmla="*/ 361195 w 380153"/>
              <a:gd name="connsiteY172" fmla="*/ 82409 h 731156"/>
              <a:gd name="connsiteX173" fmla="*/ 357908 w 380153"/>
              <a:gd name="connsiteY173" fmla="*/ 85039 h 731156"/>
              <a:gd name="connsiteX174" fmla="*/ 358236 w 380153"/>
              <a:gd name="connsiteY174" fmla="*/ 87449 h 731156"/>
              <a:gd name="connsiteX175" fmla="*/ 352209 w 380153"/>
              <a:gd name="connsiteY175" fmla="*/ 87449 h 731156"/>
              <a:gd name="connsiteX176" fmla="*/ 347497 w 380153"/>
              <a:gd name="connsiteY176" fmla="*/ 86244 h 731156"/>
              <a:gd name="connsiteX177" fmla="*/ 343552 w 380153"/>
              <a:gd name="connsiteY177" fmla="*/ 87449 h 731156"/>
              <a:gd name="connsiteX178" fmla="*/ 337196 w 380153"/>
              <a:gd name="connsiteY178" fmla="*/ 96436 h 731156"/>
              <a:gd name="connsiteX179" fmla="*/ 334785 w 380153"/>
              <a:gd name="connsiteY179" fmla="*/ 106189 h 731156"/>
              <a:gd name="connsiteX180" fmla="*/ 333689 w 380153"/>
              <a:gd name="connsiteY180" fmla="*/ 114188 h 731156"/>
              <a:gd name="connsiteX181" fmla="*/ 335114 w 380153"/>
              <a:gd name="connsiteY181" fmla="*/ 119558 h 731156"/>
              <a:gd name="connsiteX182" fmla="*/ 334237 w 380153"/>
              <a:gd name="connsiteY182" fmla="*/ 123503 h 731156"/>
              <a:gd name="connsiteX183" fmla="*/ 334566 w 380153"/>
              <a:gd name="connsiteY183" fmla="*/ 127120 h 731156"/>
              <a:gd name="connsiteX184" fmla="*/ 330401 w 380153"/>
              <a:gd name="connsiteY184" fmla="*/ 125366 h 731156"/>
              <a:gd name="connsiteX185" fmla="*/ 327990 w 380153"/>
              <a:gd name="connsiteY185" fmla="*/ 122079 h 731156"/>
              <a:gd name="connsiteX186" fmla="*/ 320538 w 380153"/>
              <a:gd name="connsiteY186" fmla="*/ 120216 h 731156"/>
              <a:gd name="connsiteX187" fmla="*/ 313306 w 380153"/>
              <a:gd name="connsiteY187" fmla="*/ 116380 h 731156"/>
              <a:gd name="connsiteX188" fmla="*/ 306840 w 380153"/>
              <a:gd name="connsiteY188" fmla="*/ 110682 h 731156"/>
              <a:gd name="connsiteX189" fmla="*/ 302676 w 380153"/>
              <a:gd name="connsiteY189" fmla="*/ 105969 h 731156"/>
              <a:gd name="connsiteX190" fmla="*/ 298403 w 380153"/>
              <a:gd name="connsiteY190" fmla="*/ 106627 h 731156"/>
              <a:gd name="connsiteX191" fmla="*/ 294567 w 380153"/>
              <a:gd name="connsiteY191" fmla="*/ 105750 h 731156"/>
              <a:gd name="connsiteX192" fmla="*/ 292704 w 380153"/>
              <a:gd name="connsiteY192" fmla="*/ 103887 h 731156"/>
              <a:gd name="connsiteX193" fmla="*/ 288211 w 380153"/>
              <a:gd name="connsiteY193" fmla="*/ 103668 h 731156"/>
              <a:gd name="connsiteX194" fmla="*/ 282841 w 380153"/>
              <a:gd name="connsiteY194" fmla="*/ 107613 h 731156"/>
              <a:gd name="connsiteX195" fmla="*/ 277143 w 380153"/>
              <a:gd name="connsiteY195" fmla="*/ 115394 h 731156"/>
              <a:gd name="connsiteX196" fmla="*/ 274732 w 380153"/>
              <a:gd name="connsiteY196" fmla="*/ 113860 h 731156"/>
              <a:gd name="connsiteX197" fmla="*/ 268705 w 380153"/>
              <a:gd name="connsiteY197" fmla="*/ 110024 h 731156"/>
              <a:gd name="connsiteX198" fmla="*/ 265417 w 380153"/>
              <a:gd name="connsiteY198" fmla="*/ 110353 h 731156"/>
              <a:gd name="connsiteX199" fmla="*/ 262239 w 380153"/>
              <a:gd name="connsiteY199" fmla="*/ 113093 h 731156"/>
              <a:gd name="connsiteX200" fmla="*/ 262239 w 380153"/>
              <a:gd name="connsiteY200" fmla="*/ 117805 h 731156"/>
              <a:gd name="connsiteX201" fmla="*/ 263773 w 380153"/>
              <a:gd name="connsiteY201" fmla="*/ 121640 h 731156"/>
              <a:gd name="connsiteX202" fmla="*/ 268814 w 380153"/>
              <a:gd name="connsiteY202" fmla="*/ 124380 h 731156"/>
              <a:gd name="connsiteX203" fmla="*/ 273964 w 380153"/>
              <a:gd name="connsiteY203" fmla="*/ 122955 h 731156"/>
              <a:gd name="connsiteX204" fmla="*/ 279992 w 380153"/>
              <a:gd name="connsiteY204" fmla="*/ 129750 h 731156"/>
              <a:gd name="connsiteX205" fmla="*/ 285142 w 380153"/>
              <a:gd name="connsiteY205" fmla="*/ 131174 h 731156"/>
              <a:gd name="connsiteX206" fmla="*/ 290731 w 380153"/>
              <a:gd name="connsiteY206" fmla="*/ 131174 h 731156"/>
              <a:gd name="connsiteX207" fmla="*/ 292594 w 380153"/>
              <a:gd name="connsiteY207" fmla="*/ 133914 h 731156"/>
              <a:gd name="connsiteX208" fmla="*/ 288978 w 380153"/>
              <a:gd name="connsiteY208" fmla="*/ 138736 h 731156"/>
              <a:gd name="connsiteX209" fmla="*/ 287772 w 380153"/>
              <a:gd name="connsiteY209" fmla="*/ 142242 h 731156"/>
              <a:gd name="connsiteX210" fmla="*/ 284485 w 380153"/>
              <a:gd name="connsiteY210" fmla="*/ 139612 h 731156"/>
              <a:gd name="connsiteX211" fmla="*/ 278019 w 380153"/>
              <a:gd name="connsiteY211" fmla="*/ 139284 h 731156"/>
              <a:gd name="connsiteX212" fmla="*/ 275609 w 380153"/>
              <a:gd name="connsiteY212" fmla="*/ 141037 h 731156"/>
              <a:gd name="connsiteX213" fmla="*/ 276156 w 380153"/>
              <a:gd name="connsiteY213" fmla="*/ 144544 h 731156"/>
              <a:gd name="connsiteX214" fmla="*/ 274403 w 380153"/>
              <a:gd name="connsiteY214" fmla="*/ 148489 h 731156"/>
              <a:gd name="connsiteX215" fmla="*/ 268705 w 380153"/>
              <a:gd name="connsiteY215" fmla="*/ 154954 h 731156"/>
              <a:gd name="connsiteX216" fmla="*/ 268705 w 380153"/>
              <a:gd name="connsiteY216" fmla="*/ 154954 h 731156"/>
              <a:gd name="connsiteX217" fmla="*/ 260924 w 380153"/>
              <a:gd name="connsiteY217" fmla="*/ 287991 h 731156"/>
              <a:gd name="connsiteX218" fmla="*/ 261143 w 380153"/>
              <a:gd name="connsiteY218" fmla="*/ 283389 h 731156"/>
              <a:gd name="connsiteX219" fmla="*/ 262568 w 380153"/>
              <a:gd name="connsiteY219" fmla="*/ 280649 h 731156"/>
              <a:gd name="connsiteX220" fmla="*/ 261581 w 380153"/>
              <a:gd name="connsiteY220" fmla="*/ 279992 h 731156"/>
              <a:gd name="connsiteX221" fmla="*/ 258623 w 380153"/>
              <a:gd name="connsiteY221" fmla="*/ 281745 h 731156"/>
              <a:gd name="connsiteX222" fmla="*/ 258184 w 380153"/>
              <a:gd name="connsiteY222" fmla="*/ 278677 h 731156"/>
              <a:gd name="connsiteX223" fmla="*/ 260266 w 380153"/>
              <a:gd name="connsiteY223" fmla="*/ 270677 h 731156"/>
              <a:gd name="connsiteX224" fmla="*/ 261910 w 380153"/>
              <a:gd name="connsiteY224" fmla="*/ 269033 h 731156"/>
              <a:gd name="connsiteX225" fmla="*/ 262677 w 380153"/>
              <a:gd name="connsiteY225" fmla="*/ 272430 h 731156"/>
              <a:gd name="connsiteX226" fmla="*/ 262348 w 380153"/>
              <a:gd name="connsiteY226" fmla="*/ 275937 h 731156"/>
              <a:gd name="connsiteX227" fmla="*/ 265637 w 380153"/>
              <a:gd name="connsiteY227" fmla="*/ 277033 h 731156"/>
              <a:gd name="connsiteX228" fmla="*/ 266403 w 380153"/>
              <a:gd name="connsiteY228" fmla="*/ 279663 h 731156"/>
              <a:gd name="connsiteX229" fmla="*/ 265198 w 380153"/>
              <a:gd name="connsiteY229" fmla="*/ 284923 h 731156"/>
              <a:gd name="connsiteX230" fmla="*/ 262568 w 380153"/>
              <a:gd name="connsiteY230" fmla="*/ 287553 h 731156"/>
              <a:gd name="connsiteX231" fmla="*/ 260815 w 380153"/>
              <a:gd name="connsiteY231" fmla="*/ 288211 h 731156"/>
              <a:gd name="connsiteX232" fmla="*/ 260815 w 380153"/>
              <a:gd name="connsiteY232" fmla="*/ 288211 h 731156"/>
              <a:gd name="connsiteX233" fmla="*/ 83504 w 380153"/>
              <a:gd name="connsiteY233" fmla="*/ 450945 h 731156"/>
              <a:gd name="connsiteX234" fmla="*/ 86135 w 380153"/>
              <a:gd name="connsiteY234" fmla="*/ 452918 h 731156"/>
              <a:gd name="connsiteX235" fmla="*/ 87669 w 380153"/>
              <a:gd name="connsiteY235" fmla="*/ 451932 h 731156"/>
              <a:gd name="connsiteX236" fmla="*/ 84710 w 380153"/>
              <a:gd name="connsiteY236" fmla="*/ 449959 h 731156"/>
              <a:gd name="connsiteX237" fmla="*/ 83286 w 380153"/>
              <a:gd name="connsiteY237" fmla="*/ 449959 h 731156"/>
              <a:gd name="connsiteX238" fmla="*/ 83504 w 380153"/>
              <a:gd name="connsiteY238" fmla="*/ 450945 h 731156"/>
              <a:gd name="connsiteX239" fmla="*/ 83504 w 380153"/>
              <a:gd name="connsiteY239" fmla="*/ 450945 h 731156"/>
              <a:gd name="connsiteX240" fmla="*/ 82299 w 380153"/>
              <a:gd name="connsiteY240" fmla="*/ 454123 h 731156"/>
              <a:gd name="connsiteX241" fmla="*/ 83066 w 380153"/>
              <a:gd name="connsiteY241" fmla="*/ 455438 h 731156"/>
              <a:gd name="connsiteX242" fmla="*/ 83833 w 380153"/>
              <a:gd name="connsiteY242" fmla="*/ 454343 h 731156"/>
              <a:gd name="connsiteX243" fmla="*/ 82299 w 380153"/>
              <a:gd name="connsiteY243" fmla="*/ 454123 h 731156"/>
              <a:gd name="connsiteX244" fmla="*/ 82299 w 380153"/>
              <a:gd name="connsiteY244" fmla="*/ 454123 h 731156"/>
              <a:gd name="connsiteX245" fmla="*/ 79450 w 380153"/>
              <a:gd name="connsiteY245" fmla="*/ 456973 h 731156"/>
              <a:gd name="connsiteX246" fmla="*/ 81313 w 380153"/>
              <a:gd name="connsiteY246" fmla="*/ 457849 h 731156"/>
              <a:gd name="connsiteX247" fmla="*/ 82299 w 380153"/>
              <a:gd name="connsiteY247" fmla="*/ 456425 h 731156"/>
              <a:gd name="connsiteX248" fmla="*/ 79450 w 380153"/>
              <a:gd name="connsiteY248" fmla="*/ 456973 h 731156"/>
              <a:gd name="connsiteX249" fmla="*/ 79450 w 380153"/>
              <a:gd name="connsiteY249" fmla="*/ 456973 h 731156"/>
              <a:gd name="connsiteX250" fmla="*/ 76491 w 380153"/>
              <a:gd name="connsiteY250" fmla="*/ 459384 h 731156"/>
              <a:gd name="connsiteX251" fmla="*/ 77039 w 380153"/>
              <a:gd name="connsiteY251" fmla="*/ 461575 h 731156"/>
              <a:gd name="connsiteX252" fmla="*/ 79779 w 380153"/>
              <a:gd name="connsiteY252" fmla="*/ 460041 h 731156"/>
              <a:gd name="connsiteX253" fmla="*/ 76491 w 380153"/>
              <a:gd name="connsiteY253" fmla="*/ 459384 h 731156"/>
              <a:gd name="connsiteX254" fmla="*/ 76491 w 380153"/>
              <a:gd name="connsiteY254" fmla="*/ 459384 h 731156"/>
              <a:gd name="connsiteX255" fmla="*/ 72985 w 380153"/>
              <a:gd name="connsiteY255" fmla="*/ 471328 h 731156"/>
              <a:gd name="connsiteX256" fmla="*/ 71340 w 380153"/>
              <a:gd name="connsiteY256" fmla="*/ 466178 h 731156"/>
              <a:gd name="connsiteX257" fmla="*/ 71560 w 380153"/>
              <a:gd name="connsiteY257" fmla="*/ 463000 h 731156"/>
              <a:gd name="connsiteX258" fmla="*/ 74080 w 380153"/>
              <a:gd name="connsiteY258" fmla="*/ 461794 h 731156"/>
              <a:gd name="connsiteX259" fmla="*/ 74409 w 380153"/>
              <a:gd name="connsiteY259" fmla="*/ 464644 h 731156"/>
              <a:gd name="connsiteX260" fmla="*/ 77149 w 380153"/>
              <a:gd name="connsiteY260" fmla="*/ 466178 h 731156"/>
              <a:gd name="connsiteX261" fmla="*/ 78902 w 380153"/>
              <a:gd name="connsiteY261" fmla="*/ 469465 h 731156"/>
              <a:gd name="connsiteX262" fmla="*/ 76162 w 380153"/>
              <a:gd name="connsiteY262" fmla="*/ 471767 h 731156"/>
              <a:gd name="connsiteX263" fmla="*/ 72985 w 380153"/>
              <a:gd name="connsiteY263" fmla="*/ 471328 h 731156"/>
              <a:gd name="connsiteX264" fmla="*/ 72985 w 380153"/>
              <a:gd name="connsiteY264" fmla="*/ 471328 h 731156"/>
              <a:gd name="connsiteX265" fmla="*/ 109586 w 380153"/>
              <a:gd name="connsiteY265" fmla="*/ 474287 h 731156"/>
              <a:gd name="connsiteX266" fmla="*/ 109257 w 380153"/>
              <a:gd name="connsiteY266" fmla="*/ 471657 h 731156"/>
              <a:gd name="connsiteX267" fmla="*/ 110682 w 380153"/>
              <a:gd name="connsiteY267" fmla="*/ 470123 h 731156"/>
              <a:gd name="connsiteX268" fmla="*/ 112435 w 380153"/>
              <a:gd name="connsiteY268" fmla="*/ 471109 h 731156"/>
              <a:gd name="connsiteX269" fmla="*/ 111997 w 380153"/>
              <a:gd name="connsiteY269" fmla="*/ 474068 h 731156"/>
              <a:gd name="connsiteX270" fmla="*/ 109586 w 380153"/>
              <a:gd name="connsiteY270" fmla="*/ 474287 h 731156"/>
              <a:gd name="connsiteX271" fmla="*/ 109586 w 380153"/>
              <a:gd name="connsiteY271" fmla="*/ 474287 h 731156"/>
              <a:gd name="connsiteX272" fmla="*/ 105531 w 380153"/>
              <a:gd name="connsiteY272" fmla="*/ 481849 h 731156"/>
              <a:gd name="connsiteX273" fmla="*/ 107395 w 380153"/>
              <a:gd name="connsiteY273" fmla="*/ 479767 h 731156"/>
              <a:gd name="connsiteX274" fmla="*/ 108819 w 380153"/>
              <a:gd name="connsiteY274" fmla="*/ 480424 h 731156"/>
              <a:gd name="connsiteX275" fmla="*/ 107066 w 380153"/>
              <a:gd name="connsiteY275" fmla="*/ 483273 h 731156"/>
              <a:gd name="connsiteX276" fmla="*/ 105531 w 380153"/>
              <a:gd name="connsiteY276" fmla="*/ 481849 h 731156"/>
              <a:gd name="connsiteX277" fmla="*/ 105531 w 380153"/>
              <a:gd name="connsiteY277" fmla="*/ 481849 h 731156"/>
              <a:gd name="connsiteX278" fmla="*/ 103668 w 380153"/>
              <a:gd name="connsiteY278" fmla="*/ 469356 h 731156"/>
              <a:gd name="connsiteX279" fmla="*/ 101806 w 380153"/>
              <a:gd name="connsiteY279" fmla="*/ 471657 h 731156"/>
              <a:gd name="connsiteX280" fmla="*/ 102463 w 380153"/>
              <a:gd name="connsiteY280" fmla="*/ 476260 h 731156"/>
              <a:gd name="connsiteX281" fmla="*/ 104216 w 380153"/>
              <a:gd name="connsiteY281" fmla="*/ 479547 h 731156"/>
              <a:gd name="connsiteX282" fmla="*/ 106518 w 380153"/>
              <a:gd name="connsiteY282" fmla="*/ 479547 h 731156"/>
              <a:gd name="connsiteX283" fmla="*/ 107504 w 380153"/>
              <a:gd name="connsiteY283" fmla="*/ 475602 h 731156"/>
              <a:gd name="connsiteX284" fmla="*/ 104764 w 380153"/>
              <a:gd name="connsiteY284" fmla="*/ 471000 h 731156"/>
              <a:gd name="connsiteX285" fmla="*/ 104764 w 380153"/>
              <a:gd name="connsiteY285" fmla="*/ 469465 h 731156"/>
              <a:gd name="connsiteX286" fmla="*/ 103668 w 380153"/>
              <a:gd name="connsiteY286" fmla="*/ 469246 h 731156"/>
              <a:gd name="connsiteX287" fmla="*/ 103668 w 380153"/>
              <a:gd name="connsiteY287" fmla="*/ 469246 h 731156"/>
              <a:gd name="connsiteX288" fmla="*/ 207227 w 380153"/>
              <a:gd name="connsiteY288" fmla="*/ 411166 h 731156"/>
              <a:gd name="connsiteX289" fmla="*/ 205035 w 380153"/>
              <a:gd name="connsiteY289" fmla="*/ 406344 h 731156"/>
              <a:gd name="connsiteX290" fmla="*/ 205035 w 380153"/>
              <a:gd name="connsiteY290" fmla="*/ 402509 h 731156"/>
              <a:gd name="connsiteX291" fmla="*/ 206788 w 380153"/>
              <a:gd name="connsiteY291" fmla="*/ 399879 h 731156"/>
              <a:gd name="connsiteX292" fmla="*/ 209309 w 380153"/>
              <a:gd name="connsiteY292" fmla="*/ 399440 h 731156"/>
              <a:gd name="connsiteX293" fmla="*/ 210295 w 380153"/>
              <a:gd name="connsiteY293" fmla="*/ 402509 h 731156"/>
              <a:gd name="connsiteX294" fmla="*/ 209638 w 380153"/>
              <a:gd name="connsiteY294" fmla="*/ 406015 h 731156"/>
              <a:gd name="connsiteX295" fmla="*/ 210405 w 380153"/>
              <a:gd name="connsiteY295" fmla="*/ 407988 h 731156"/>
              <a:gd name="connsiteX296" fmla="*/ 209747 w 380153"/>
              <a:gd name="connsiteY296" fmla="*/ 411056 h 731156"/>
              <a:gd name="connsiteX297" fmla="*/ 207227 w 380153"/>
              <a:gd name="connsiteY297" fmla="*/ 411056 h 731156"/>
              <a:gd name="connsiteX298" fmla="*/ 190132 w 380153"/>
              <a:gd name="connsiteY298" fmla="*/ 406892 h 731156"/>
              <a:gd name="connsiteX299" fmla="*/ 193967 w 380153"/>
              <a:gd name="connsiteY299" fmla="*/ 403276 h 731156"/>
              <a:gd name="connsiteX300" fmla="*/ 197036 w 380153"/>
              <a:gd name="connsiteY300" fmla="*/ 403933 h 731156"/>
              <a:gd name="connsiteX301" fmla="*/ 196816 w 380153"/>
              <a:gd name="connsiteY301" fmla="*/ 406235 h 731156"/>
              <a:gd name="connsiteX302" fmla="*/ 193748 w 380153"/>
              <a:gd name="connsiteY302" fmla="*/ 407769 h 731156"/>
              <a:gd name="connsiteX303" fmla="*/ 190132 w 380153"/>
              <a:gd name="connsiteY303" fmla="*/ 406782 h 731156"/>
              <a:gd name="connsiteX304" fmla="*/ 190132 w 380153"/>
              <a:gd name="connsiteY304" fmla="*/ 406782 h 731156"/>
              <a:gd name="connsiteX305" fmla="*/ 168324 w 380153"/>
              <a:gd name="connsiteY305" fmla="*/ 457521 h 731156"/>
              <a:gd name="connsiteX306" fmla="*/ 170187 w 380153"/>
              <a:gd name="connsiteY306" fmla="*/ 458397 h 731156"/>
              <a:gd name="connsiteX307" fmla="*/ 171721 w 380153"/>
              <a:gd name="connsiteY307" fmla="*/ 456644 h 731156"/>
              <a:gd name="connsiteX308" fmla="*/ 174680 w 380153"/>
              <a:gd name="connsiteY308" fmla="*/ 457740 h 731156"/>
              <a:gd name="connsiteX309" fmla="*/ 176981 w 380153"/>
              <a:gd name="connsiteY309" fmla="*/ 457082 h 731156"/>
              <a:gd name="connsiteX310" fmla="*/ 176652 w 380153"/>
              <a:gd name="connsiteY310" fmla="*/ 454123 h 731156"/>
              <a:gd name="connsiteX311" fmla="*/ 172379 w 380153"/>
              <a:gd name="connsiteY311" fmla="*/ 449411 h 731156"/>
              <a:gd name="connsiteX312" fmla="*/ 174461 w 380153"/>
              <a:gd name="connsiteY312" fmla="*/ 445247 h 731156"/>
              <a:gd name="connsiteX313" fmla="*/ 176543 w 380153"/>
              <a:gd name="connsiteY313" fmla="*/ 438343 h 731156"/>
              <a:gd name="connsiteX314" fmla="*/ 182241 w 380153"/>
              <a:gd name="connsiteY314" fmla="*/ 434836 h 731156"/>
              <a:gd name="connsiteX315" fmla="*/ 183776 w 380153"/>
              <a:gd name="connsiteY315" fmla="*/ 432206 h 731156"/>
              <a:gd name="connsiteX316" fmla="*/ 189145 w 380153"/>
              <a:gd name="connsiteY316" fmla="*/ 432864 h 731156"/>
              <a:gd name="connsiteX317" fmla="*/ 195939 w 380153"/>
              <a:gd name="connsiteY317" fmla="*/ 437138 h 731156"/>
              <a:gd name="connsiteX318" fmla="*/ 197803 w 380153"/>
              <a:gd name="connsiteY318" fmla="*/ 440425 h 731156"/>
              <a:gd name="connsiteX319" fmla="*/ 200761 w 380153"/>
              <a:gd name="connsiteY319" fmla="*/ 439001 h 731156"/>
              <a:gd name="connsiteX320" fmla="*/ 203063 w 380153"/>
              <a:gd name="connsiteY320" fmla="*/ 430453 h 731156"/>
              <a:gd name="connsiteX321" fmla="*/ 208432 w 380153"/>
              <a:gd name="connsiteY321" fmla="*/ 425412 h 731156"/>
              <a:gd name="connsiteX322" fmla="*/ 208980 w 380153"/>
              <a:gd name="connsiteY322" fmla="*/ 422344 h 731156"/>
              <a:gd name="connsiteX323" fmla="*/ 207227 w 380153"/>
              <a:gd name="connsiteY323" fmla="*/ 420590 h 731156"/>
              <a:gd name="connsiteX324" fmla="*/ 206241 w 380153"/>
              <a:gd name="connsiteY324" fmla="*/ 417303 h 731156"/>
              <a:gd name="connsiteX325" fmla="*/ 201090 w 380153"/>
              <a:gd name="connsiteY325" fmla="*/ 413138 h 731156"/>
              <a:gd name="connsiteX326" fmla="*/ 197474 w 380153"/>
              <a:gd name="connsiteY326" fmla="*/ 412919 h 731156"/>
              <a:gd name="connsiteX327" fmla="*/ 193967 w 380153"/>
              <a:gd name="connsiteY327" fmla="*/ 410289 h 731156"/>
              <a:gd name="connsiteX328" fmla="*/ 187720 w 380153"/>
              <a:gd name="connsiteY328" fmla="*/ 409960 h 731156"/>
              <a:gd name="connsiteX329" fmla="*/ 181803 w 380153"/>
              <a:gd name="connsiteY329" fmla="*/ 414782 h 731156"/>
              <a:gd name="connsiteX330" fmla="*/ 181803 w 380153"/>
              <a:gd name="connsiteY330" fmla="*/ 417741 h 731156"/>
              <a:gd name="connsiteX331" fmla="*/ 179502 w 380153"/>
              <a:gd name="connsiteY331" fmla="*/ 421248 h 731156"/>
              <a:gd name="connsiteX332" fmla="*/ 175119 w 380153"/>
              <a:gd name="connsiteY332" fmla="*/ 422672 h 731156"/>
              <a:gd name="connsiteX333" fmla="*/ 171502 w 380153"/>
              <a:gd name="connsiteY333" fmla="*/ 425302 h 731156"/>
              <a:gd name="connsiteX334" fmla="*/ 169200 w 380153"/>
              <a:gd name="connsiteY334" fmla="*/ 424645 h 731156"/>
              <a:gd name="connsiteX335" fmla="*/ 166461 w 380153"/>
              <a:gd name="connsiteY335" fmla="*/ 418179 h 731156"/>
              <a:gd name="connsiteX336" fmla="*/ 164160 w 380153"/>
              <a:gd name="connsiteY336" fmla="*/ 418399 h 731156"/>
              <a:gd name="connsiteX337" fmla="*/ 157804 w 380153"/>
              <a:gd name="connsiteY337" fmla="*/ 425631 h 731156"/>
              <a:gd name="connsiteX338" fmla="*/ 157584 w 380153"/>
              <a:gd name="connsiteY338" fmla="*/ 430015 h 731156"/>
              <a:gd name="connsiteX339" fmla="*/ 153420 w 380153"/>
              <a:gd name="connsiteY339" fmla="*/ 432973 h 731156"/>
              <a:gd name="connsiteX340" fmla="*/ 152434 w 380153"/>
              <a:gd name="connsiteY340" fmla="*/ 437795 h 731156"/>
              <a:gd name="connsiteX341" fmla="*/ 159228 w 380153"/>
              <a:gd name="connsiteY341" fmla="*/ 439549 h 731156"/>
              <a:gd name="connsiteX342" fmla="*/ 160434 w 380153"/>
              <a:gd name="connsiteY342" fmla="*/ 444261 h 731156"/>
              <a:gd name="connsiteX343" fmla="*/ 159009 w 380153"/>
              <a:gd name="connsiteY343" fmla="*/ 445685 h 731156"/>
              <a:gd name="connsiteX344" fmla="*/ 159009 w 380153"/>
              <a:gd name="connsiteY344" fmla="*/ 448096 h 731156"/>
              <a:gd name="connsiteX345" fmla="*/ 162845 w 380153"/>
              <a:gd name="connsiteY345" fmla="*/ 453795 h 731156"/>
              <a:gd name="connsiteX346" fmla="*/ 168762 w 380153"/>
              <a:gd name="connsiteY346" fmla="*/ 454452 h 731156"/>
              <a:gd name="connsiteX347" fmla="*/ 168433 w 380153"/>
              <a:gd name="connsiteY347" fmla="*/ 457411 h 731156"/>
              <a:gd name="connsiteX348" fmla="*/ 168433 w 380153"/>
              <a:gd name="connsiteY348" fmla="*/ 457411 h 731156"/>
              <a:gd name="connsiteX349" fmla="*/ 136982 w 380153"/>
              <a:gd name="connsiteY349" fmla="*/ 539162 h 731156"/>
              <a:gd name="connsiteX350" fmla="*/ 134024 w 380153"/>
              <a:gd name="connsiteY350" fmla="*/ 535546 h 731156"/>
              <a:gd name="connsiteX351" fmla="*/ 130955 w 380153"/>
              <a:gd name="connsiteY351" fmla="*/ 536203 h 731156"/>
              <a:gd name="connsiteX352" fmla="*/ 129860 w 380153"/>
              <a:gd name="connsiteY352" fmla="*/ 539052 h 731156"/>
              <a:gd name="connsiteX353" fmla="*/ 132599 w 380153"/>
              <a:gd name="connsiteY353" fmla="*/ 543874 h 731156"/>
              <a:gd name="connsiteX354" fmla="*/ 136654 w 380153"/>
              <a:gd name="connsiteY354" fmla="*/ 544641 h 731156"/>
              <a:gd name="connsiteX355" fmla="*/ 137859 w 380153"/>
              <a:gd name="connsiteY355" fmla="*/ 542450 h 731156"/>
              <a:gd name="connsiteX356" fmla="*/ 136982 w 380153"/>
              <a:gd name="connsiteY356" fmla="*/ 539272 h 731156"/>
              <a:gd name="connsiteX357" fmla="*/ 136982 w 380153"/>
              <a:gd name="connsiteY357" fmla="*/ 539272 h 731156"/>
              <a:gd name="connsiteX358" fmla="*/ 141037 w 380153"/>
              <a:gd name="connsiteY358" fmla="*/ 533792 h 731156"/>
              <a:gd name="connsiteX359" fmla="*/ 140051 w 380153"/>
              <a:gd name="connsiteY359" fmla="*/ 526012 h 731156"/>
              <a:gd name="connsiteX360" fmla="*/ 140051 w 380153"/>
              <a:gd name="connsiteY360" fmla="*/ 522834 h 731156"/>
              <a:gd name="connsiteX361" fmla="*/ 142900 w 380153"/>
              <a:gd name="connsiteY361" fmla="*/ 525135 h 731156"/>
              <a:gd name="connsiteX362" fmla="*/ 143338 w 380153"/>
              <a:gd name="connsiteY362" fmla="*/ 529190 h 731156"/>
              <a:gd name="connsiteX363" fmla="*/ 142243 w 380153"/>
              <a:gd name="connsiteY363" fmla="*/ 532477 h 731156"/>
              <a:gd name="connsiteX364" fmla="*/ 141147 w 380153"/>
              <a:gd name="connsiteY364" fmla="*/ 533792 h 731156"/>
              <a:gd name="connsiteX365" fmla="*/ 141147 w 380153"/>
              <a:gd name="connsiteY365" fmla="*/ 533792 h 731156"/>
              <a:gd name="connsiteX366" fmla="*/ 132490 w 380153"/>
              <a:gd name="connsiteY366" fmla="*/ 520313 h 731156"/>
              <a:gd name="connsiteX367" fmla="*/ 136982 w 380153"/>
              <a:gd name="connsiteY367" fmla="*/ 517574 h 731156"/>
              <a:gd name="connsiteX368" fmla="*/ 141694 w 380153"/>
              <a:gd name="connsiteY368" fmla="*/ 510999 h 731156"/>
              <a:gd name="connsiteX369" fmla="*/ 137311 w 380153"/>
              <a:gd name="connsiteY369" fmla="*/ 506615 h 731156"/>
              <a:gd name="connsiteX370" fmla="*/ 137092 w 380153"/>
              <a:gd name="connsiteY370" fmla="*/ 503985 h 731156"/>
              <a:gd name="connsiteX371" fmla="*/ 139393 w 380153"/>
              <a:gd name="connsiteY371" fmla="*/ 502999 h 731156"/>
              <a:gd name="connsiteX372" fmla="*/ 142900 w 380153"/>
              <a:gd name="connsiteY372" fmla="*/ 503985 h 731156"/>
              <a:gd name="connsiteX373" fmla="*/ 144982 w 380153"/>
              <a:gd name="connsiteY373" fmla="*/ 505519 h 731156"/>
              <a:gd name="connsiteX374" fmla="*/ 146188 w 380153"/>
              <a:gd name="connsiteY374" fmla="*/ 500697 h 731156"/>
              <a:gd name="connsiteX375" fmla="*/ 145968 w 380153"/>
              <a:gd name="connsiteY375" fmla="*/ 493026 h 731156"/>
              <a:gd name="connsiteX376" fmla="*/ 144544 w 380153"/>
              <a:gd name="connsiteY376" fmla="*/ 489191 h 731156"/>
              <a:gd name="connsiteX377" fmla="*/ 144873 w 380153"/>
              <a:gd name="connsiteY377" fmla="*/ 475493 h 731156"/>
              <a:gd name="connsiteX378" fmla="*/ 144325 w 380153"/>
              <a:gd name="connsiteY378" fmla="*/ 468150 h 731156"/>
              <a:gd name="connsiteX379" fmla="*/ 146955 w 380153"/>
              <a:gd name="connsiteY379" fmla="*/ 463767 h 731156"/>
              <a:gd name="connsiteX380" fmla="*/ 151448 w 380153"/>
              <a:gd name="connsiteY380" fmla="*/ 459274 h 731156"/>
              <a:gd name="connsiteX381" fmla="*/ 150462 w 380153"/>
              <a:gd name="connsiteY381" fmla="*/ 455658 h 731156"/>
              <a:gd name="connsiteX382" fmla="*/ 148051 w 380153"/>
              <a:gd name="connsiteY382" fmla="*/ 455000 h 731156"/>
              <a:gd name="connsiteX383" fmla="*/ 147832 w 380153"/>
              <a:gd name="connsiteY383" fmla="*/ 450507 h 731156"/>
              <a:gd name="connsiteX384" fmla="*/ 145201 w 380153"/>
              <a:gd name="connsiteY384" fmla="*/ 449959 h 731156"/>
              <a:gd name="connsiteX385" fmla="*/ 146078 w 380153"/>
              <a:gd name="connsiteY385" fmla="*/ 446781 h 731156"/>
              <a:gd name="connsiteX386" fmla="*/ 138188 w 380153"/>
              <a:gd name="connsiteY386" fmla="*/ 446781 h 731156"/>
              <a:gd name="connsiteX387" fmla="*/ 137092 w 380153"/>
              <a:gd name="connsiteY387" fmla="*/ 445137 h 731156"/>
              <a:gd name="connsiteX388" fmla="*/ 140928 w 380153"/>
              <a:gd name="connsiteY388" fmla="*/ 442836 h 731156"/>
              <a:gd name="connsiteX389" fmla="*/ 142243 w 380153"/>
              <a:gd name="connsiteY389" fmla="*/ 439768 h 731156"/>
              <a:gd name="connsiteX390" fmla="*/ 141037 w 380153"/>
              <a:gd name="connsiteY390" fmla="*/ 433521 h 731156"/>
              <a:gd name="connsiteX391" fmla="*/ 137859 w 380153"/>
              <a:gd name="connsiteY391" fmla="*/ 431658 h 731156"/>
              <a:gd name="connsiteX392" fmla="*/ 134024 w 380153"/>
              <a:gd name="connsiteY392" fmla="*/ 432316 h 731156"/>
              <a:gd name="connsiteX393" fmla="*/ 134024 w 380153"/>
              <a:gd name="connsiteY393" fmla="*/ 433850 h 731156"/>
              <a:gd name="connsiteX394" fmla="*/ 130845 w 380153"/>
              <a:gd name="connsiteY394" fmla="*/ 436261 h 731156"/>
              <a:gd name="connsiteX395" fmla="*/ 127448 w 380153"/>
              <a:gd name="connsiteY395" fmla="*/ 435713 h 731156"/>
              <a:gd name="connsiteX396" fmla="*/ 122188 w 380153"/>
              <a:gd name="connsiteY396" fmla="*/ 430015 h 731156"/>
              <a:gd name="connsiteX397" fmla="*/ 122956 w 380153"/>
              <a:gd name="connsiteY397" fmla="*/ 426618 h 731156"/>
              <a:gd name="connsiteX398" fmla="*/ 130298 w 380153"/>
              <a:gd name="connsiteY398" fmla="*/ 422891 h 731156"/>
              <a:gd name="connsiteX399" fmla="*/ 136873 w 380153"/>
              <a:gd name="connsiteY399" fmla="*/ 421686 h 731156"/>
              <a:gd name="connsiteX400" fmla="*/ 143996 w 380153"/>
              <a:gd name="connsiteY400" fmla="*/ 424207 h 731156"/>
              <a:gd name="connsiteX401" fmla="*/ 147612 w 380153"/>
              <a:gd name="connsiteY401" fmla="*/ 425850 h 731156"/>
              <a:gd name="connsiteX402" fmla="*/ 148270 w 380153"/>
              <a:gd name="connsiteY402" fmla="*/ 423878 h 731156"/>
              <a:gd name="connsiteX403" fmla="*/ 148051 w 380153"/>
              <a:gd name="connsiteY403" fmla="*/ 420590 h 731156"/>
              <a:gd name="connsiteX404" fmla="*/ 148380 w 380153"/>
              <a:gd name="connsiteY404" fmla="*/ 415768 h 731156"/>
              <a:gd name="connsiteX405" fmla="*/ 147722 w 380153"/>
              <a:gd name="connsiteY405" fmla="*/ 412481 h 731156"/>
              <a:gd name="connsiteX406" fmla="*/ 149147 w 380153"/>
              <a:gd name="connsiteY406" fmla="*/ 409851 h 731156"/>
              <a:gd name="connsiteX407" fmla="*/ 152434 w 380153"/>
              <a:gd name="connsiteY407" fmla="*/ 409632 h 731156"/>
              <a:gd name="connsiteX408" fmla="*/ 154297 w 380153"/>
              <a:gd name="connsiteY408" fmla="*/ 412481 h 731156"/>
              <a:gd name="connsiteX409" fmla="*/ 157475 w 380153"/>
              <a:gd name="connsiteY409" fmla="*/ 412700 h 731156"/>
              <a:gd name="connsiteX410" fmla="*/ 161530 w 380153"/>
              <a:gd name="connsiteY410" fmla="*/ 410508 h 731156"/>
              <a:gd name="connsiteX411" fmla="*/ 169420 w 380153"/>
              <a:gd name="connsiteY411" fmla="*/ 408974 h 731156"/>
              <a:gd name="connsiteX412" fmla="*/ 176981 w 380153"/>
              <a:gd name="connsiteY412" fmla="*/ 406563 h 731156"/>
              <a:gd name="connsiteX413" fmla="*/ 181913 w 380153"/>
              <a:gd name="connsiteY413" fmla="*/ 406344 h 731156"/>
              <a:gd name="connsiteX414" fmla="*/ 183776 w 380153"/>
              <a:gd name="connsiteY414" fmla="*/ 407111 h 731156"/>
              <a:gd name="connsiteX415" fmla="*/ 186406 w 380153"/>
              <a:gd name="connsiteY415" fmla="*/ 405906 h 731156"/>
              <a:gd name="connsiteX416" fmla="*/ 186625 w 380153"/>
              <a:gd name="connsiteY416" fmla="*/ 404371 h 731156"/>
              <a:gd name="connsiteX417" fmla="*/ 191556 w 380153"/>
              <a:gd name="connsiteY417" fmla="*/ 401522 h 731156"/>
              <a:gd name="connsiteX418" fmla="*/ 192762 w 380153"/>
              <a:gd name="connsiteY418" fmla="*/ 398892 h 731156"/>
              <a:gd name="connsiteX419" fmla="*/ 198351 w 380153"/>
              <a:gd name="connsiteY419" fmla="*/ 394290 h 731156"/>
              <a:gd name="connsiteX420" fmla="*/ 204049 w 380153"/>
              <a:gd name="connsiteY420" fmla="*/ 392317 h 731156"/>
              <a:gd name="connsiteX421" fmla="*/ 211282 w 380153"/>
              <a:gd name="connsiteY421" fmla="*/ 393632 h 731156"/>
              <a:gd name="connsiteX422" fmla="*/ 215446 w 380153"/>
              <a:gd name="connsiteY422" fmla="*/ 392536 h 731156"/>
              <a:gd name="connsiteX423" fmla="*/ 217309 w 380153"/>
              <a:gd name="connsiteY423" fmla="*/ 394290 h 731156"/>
              <a:gd name="connsiteX424" fmla="*/ 217309 w 380153"/>
              <a:gd name="connsiteY424" fmla="*/ 398235 h 731156"/>
              <a:gd name="connsiteX425" fmla="*/ 213692 w 380153"/>
              <a:gd name="connsiteY425" fmla="*/ 403385 h 731156"/>
              <a:gd name="connsiteX426" fmla="*/ 212597 w 380153"/>
              <a:gd name="connsiteY426" fmla="*/ 407440 h 731156"/>
              <a:gd name="connsiteX427" fmla="*/ 214789 w 380153"/>
              <a:gd name="connsiteY427" fmla="*/ 408974 h 731156"/>
              <a:gd name="connsiteX428" fmla="*/ 215336 w 380153"/>
              <a:gd name="connsiteY428" fmla="*/ 413358 h 731156"/>
              <a:gd name="connsiteX429" fmla="*/ 215665 w 380153"/>
              <a:gd name="connsiteY429" fmla="*/ 417851 h 731156"/>
              <a:gd name="connsiteX430" fmla="*/ 215007 w 380153"/>
              <a:gd name="connsiteY430" fmla="*/ 419714 h 731156"/>
              <a:gd name="connsiteX431" fmla="*/ 216213 w 380153"/>
              <a:gd name="connsiteY431" fmla="*/ 424207 h 731156"/>
              <a:gd name="connsiteX432" fmla="*/ 221035 w 380153"/>
              <a:gd name="connsiteY432" fmla="*/ 426398 h 731156"/>
              <a:gd name="connsiteX433" fmla="*/ 227720 w 380153"/>
              <a:gd name="connsiteY433" fmla="*/ 432645 h 731156"/>
              <a:gd name="connsiteX434" fmla="*/ 232212 w 380153"/>
              <a:gd name="connsiteY434" fmla="*/ 433960 h 731156"/>
              <a:gd name="connsiteX435" fmla="*/ 235171 w 380153"/>
              <a:gd name="connsiteY435" fmla="*/ 432426 h 731156"/>
              <a:gd name="connsiteX436" fmla="*/ 239883 w 380153"/>
              <a:gd name="connsiteY436" fmla="*/ 425412 h 731156"/>
              <a:gd name="connsiteX437" fmla="*/ 240322 w 380153"/>
              <a:gd name="connsiteY437" fmla="*/ 420809 h 731156"/>
              <a:gd name="connsiteX438" fmla="*/ 242952 w 380153"/>
              <a:gd name="connsiteY438" fmla="*/ 419166 h 731156"/>
              <a:gd name="connsiteX439" fmla="*/ 243610 w 380153"/>
              <a:gd name="connsiteY439" fmla="*/ 416864 h 731156"/>
              <a:gd name="connsiteX440" fmla="*/ 242623 w 380153"/>
              <a:gd name="connsiteY440" fmla="*/ 413686 h 731156"/>
              <a:gd name="connsiteX441" fmla="*/ 245801 w 380153"/>
              <a:gd name="connsiteY441" fmla="*/ 407878 h 731156"/>
              <a:gd name="connsiteX442" fmla="*/ 249965 w 380153"/>
              <a:gd name="connsiteY442" fmla="*/ 407221 h 731156"/>
              <a:gd name="connsiteX443" fmla="*/ 253691 w 380153"/>
              <a:gd name="connsiteY443" fmla="*/ 407221 h 731156"/>
              <a:gd name="connsiteX444" fmla="*/ 255006 w 380153"/>
              <a:gd name="connsiteY444" fmla="*/ 404810 h 731156"/>
              <a:gd name="connsiteX445" fmla="*/ 253911 w 380153"/>
              <a:gd name="connsiteY445" fmla="*/ 403056 h 731156"/>
              <a:gd name="connsiteX446" fmla="*/ 252924 w 380153"/>
              <a:gd name="connsiteY446" fmla="*/ 398125 h 731156"/>
              <a:gd name="connsiteX447" fmla="*/ 244267 w 380153"/>
              <a:gd name="connsiteY447" fmla="*/ 394399 h 731156"/>
              <a:gd name="connsiteX448" fmla="*/ 243171 w 380153"/>
              <a:gd name="connsiteY448" fmla="*/ 391988 h 731156"/>
              <a:gd name="connsiteX449" fmla="*/ 245034 w 380153"/>
              <a:gd name="connsiteY449" fmla="*/ 385523 h 731156"/>
              <a:gd name="connsiteX450" fmla="*/ 247774 w 380153"/>
              <a:gd name="connsiteY450" fmla="*/ 383112 h 731156"/>
              <a:gd name="connsiteX451" fmla="*/ 249637 w 380153"/>
              <a:gd name="connsiteY451" fmla="*/ 382454 h 731156"/>
              <a:gd name="connsiteX452" fmla="*/ 248650 w 380153"/>
              <a:gd name="connsiteY452" fmla="*/ 384427 h 731156"/>
              <a:gd name="connsiteX453" fmla="*/ 249199 w 380153"/>
              <a:gd name="connsiteY453" fmla="*/ 389687 h 731156"/>
              <a:gd name="connsiteX454" fmla="*/ 250842 w 380153"/>
              <a:gd name="connsiteY454" fmla="*/ 391112 h 731156"/>
              <a:gd name="connsiteX455" fmla="*/ 253034 w 380153"/>
              <a:gd name="connsiteY455" fmla="*/ 389687 h 731156"/>
              <a:gd name="connsiteX456" fmla="*/ 254129 w 380153"/>
              <a:gd name="connsiteY456" fmla="*/ 388262 h 731156"/>
              <a:gd name="connsiteX457" fmla="*/ 257418 w 380153"/>
              <a:gd name="connsiteY457" fmla="*/ 389030 h 731156"/>
              <a:gd name="connsiteX458" fmla="*/ 259828 w 380153"/>
              <a:gd name="connsiteY458" fmla="*/ 390673 h 731156"/>
              <a:gd name="connsiteX459" fmla="*/ 262348 w 380153"/>
              <a:gd name="connsiteY459" fmla="*/ 389906 h 731156"/>
              <a:gd name="connsiteX460" fmla="*/ 263992 w 380153"/>
              <a:gd name="connsiteY460" fmla="*/ 390344 h 731156"/>
              <a:gd name="connsiteX461" fmla="*/ 263006 w 380153"/>
              <a:gd name="connsiteY461" fmla="*/ 392317 h 731156"/>
              <a:gd name="connsiteX462" fmla="*/ 258623 w 380153"/>
              <a:gd name="connsiteY462" fmla="*/ 393413 h 731156"/>
              <a:gd name="connsiteX463" fmla="*/ 258075 w 380153"/>
              <a:gd name="connsiteY463" fmla="*/ 394618 h 731156"/>
              <a:gd name="connsiteX464" fmla="*/ 259609 w 380153"/>
              <a:gd name="connsiteY464" fmla="*/ 395386 h 731156"/>
              <a:gd name="connsiteX465" fmla="*/ 263225 w 380153"/>
              <a:gd name="connsiteY465" fmla="*/ 394290 h 731156"/>
              <a:gd name="connsiteX466" fmla="*/ 269143 w 380153"/>
              <a:gd name="connsiteY466" fmla="*/ 391112 h 731156"/>
              <a:gd name="connsiteX467" fmla="*/ 281307 w 380153"/>
              <a:gd name="connsiteY467" fmla="*/ 392098 h 731156"/>
              <a:gd name="connsiteX468" fmla="*/ 287554 w 380153"/>
              <a:gd name="connsiteY468" fmla="*/ 391440 h 731156"/>
              <a:gd name="connsiteX469" fmla="*/ 285800 w 380153"/>
              <a:gd name="connsiteY469" fmla="*/ 389906 h 731156"/>
              <a:gd name="connsiteX470" fmla="*/ 284595 w 380153"/>
              <a:gd name="connsiteY470" fmla="*/ 385084 h 731156"/>
              <a:gd name="connsiteX471" fmla="*/ 285800 w 380153"/>
              <a:gd name="connsiteY471" fmla="*/ 379496 h 731156"/>
              <a:gd name="connsiteX472" fmla="*/ 291060 w 380153"/>
              <a:gd name="connsiteY472" fmla="*/ 376865 h 731156"/>
              <a:gd name="connsiteX473" fmla="*/ 295005 w 380153"/>
              <a:gd name="connsiteY473" fmla="*/ 377523 h 731156"/>
              <a:gd name="connsiteX474" fmla="*/ 295882 w 380153"/>
              <a:gd name="connsiteY474" fmla="*/ 382345 h 731156"/>
              <a:gd name="connsiteX475" fmla="*/ 294457 w 380153"/>
              <a:gd name="connsiteY475" fmla="*/ 386838 h 731156"/>
              <a:gd name="connsiteX476" fmla="*/ 296320 w 380153"/>
              <a:gd name="connsiteY476" fmla="*/ 390344 h 731156"/>
              <a:gd name="connsiteX477" fmla="*/ 299936 w 380153"/>
              <a:gd name="connsiteY477" fmla="*/ 390016 h 731156"/>
              <a:gd name="connsiteX478" fmla="*/ 303553 w 380153"/>
              <a:gd name="connsiteY478" fmla="*/ 384975 h 731156"/>
              <a:gd name="connsiteX479" fmla="*/ 300813 w 380153"/>
              <a:gd name="connsiteY479" fmla="*/ 376646 h 731156"/>
              <a:gd name="connsiteX480" fmla="*/ 302238 w 380153"/>
              <a:gd name="connsiteY480" fmla="*/ 371496 h 731156"/>
              <a:gd name="connsiteX481" fmla="*/ 308155 w 380153"/>
              <a:gd name="connsiteY481" fmla="*/ 367003 h 731156"/>
              <a:gd name="connsiteX482" fmla="*/ 311443 w 380153"/>
              <a:gd name="connsiteY482" fmla="*/ 366784 h 731156"/>
              <a:gd name="connsiteX483" fmla="*/ 312429 w 380153"/>
              <a:gd name="connsiteY483" fmla="*/ 364482 h 731156"/>
              <a:gd name="connsiteX484" fmla="*/ 310128 w 380153"/>
              <a:gd name="connsiteY484" fmla="*/ 361743 h 731156"/>
              <a:gd name="connsiteX485" fmla="*/ 311334 w 380153"/>
              <a:gd name="connsiteY485" fmla="*/ 356044 h 731156"/>
              <a:gd name="connsiteX486" fmla="*/ 314292 w 380153"/>
              <a:gd name="connsiteY486" fmla="*/ 354181 h 731156"/>
              <a:gd name="connsiteX487" fmla="*/ 318785 w 380153"/>
              <a:gd name="connsiteY487" fmla="*/ 355058 h 731156"/>
              <a:gd name="connsiteX488" fmla="*/ 319771 w 380153"/>
              <a:gd name="connsiteY488" fmla="*/ 357688 h 731156"/>
              <a:gd name="connsiteX489" fmla="*/ 317470 w 380153"/>
              <a:gd name="connsiteY489" fmla="*/ 360976 h 731156"/>
              <a:gd name="connsiteX490" fmla="*/ 316265 w 380153"/>
              <a:gd name="connsiteY490" fmla="*/ 367551 h 731156"/>
              <a:gd name="connsiteX491" fmla="*/ 317690 w 380153"/>
              <a:gd name="connsiteY491" fmla="*/ 381249 h 731156"/>
              <a:gd name="connsiteX492" fmla="*/ 319991 w 380153"/>
              <a:gd name="connsiteY492" fmla="*/ 382345 h 731156"/>
              <a:gd name="connsiteX493" fmla="*/ 323169 w 380153"/>
              <a:gd name="connsiteY493" fmla="*/ 380263 h 731156"/>
              <a:gd name="connsiteX494" fmla="*/ 325251 w 380153"/>
              <a:gd name="connsiteY494" fmla="*/ 375770 h 731156"/>
              <a:gd name="connsiteX495" fmla="*/ 329196 w 380153"/>
              <a:gd name="connsiteY495" fmla="*/ 375441 h 731156"/>
              <a:gd name="connsiteX496" fmla="*/ 333689 w 380153"/>
              <a:gd name="connsiteY496" fmla="*/ 370619 h 731156"/>
              <a:gd name="connsiteX497" fmla="*/ 335443 w 380153"/>
              <a:gd name="connsiteY497" fmla="*/ 364373 h 731156"/>
              <a:gd name="connsiteX498" fmla="*/ 334456 w 380153"/>
              <a:gd name="connsiteY498" fmla="*/ 360428 h 731156"/>
              <a:gd name="connsiteX499" fmla="*/ 339607 w 380153"/>
              <a:gd name="connsiteY499" fmla="*/ 355606 h 731156"/>
              <a:gd name="connsiteX500" fmla="*/ 338949 w 380153"/>
              <a:gd name="connsiteY500" fmla="*/ 352428 h 731156"/>
              <a:gd name="connsiteX501" fmla="*/ 336319 w 380153"/>
              <a:gd name="connsiteY501" fmla="*/ 350017 h 731156"/>
              <a:gd name="connsiteX502" fmla="*/ 330730 w 380153"/>
              <a:gd name="connsiteY502" fmla="*/ 342346 h 731156"/>
              <a:gd name="connsiteX503" fmla="*/ 328867 w 380153"/>
              <a:gd name="connsiteY503" fmla="*/ 336648 h 731156"/>
              <a:gd name="connsiteX504" fmla="*/ 327333 w 380153"/>
              <a:gd name="connsiteY504" fmla="*/ 325031 h 731156"/>
              <a:gd name="connsiteX505" fmla="*/ 329086 w 380153"/>
              <a:gd name="connsiteY505" fmla="*/ 311552 h 731156"/>
              <a:gd name="connsiteX506" fmla="*/ 329415 w 380153"/>
              <a:gd name="connsiteY506" fmla="*/ 302347 h 731156"/>
              <a:gd name="connsiteX507" fmla="*/ 325251 w 380153"/>
              <a:gd name="connsiteY507" fmla="*/ 285471 h 731156"/>
              <a:gd name="connsiteX508" fmla="*/ 319333 w 380153"/>
              <a:gd name="connsiteY508" fmla="*/ 277471 h 731156"/>
              <a:gd name="connsiteX509" fmla="*/ 318785 w 380153"/>
              <a:gd name="connsiteY509" fmla="*/ 271225 h 731156"/>
              <a:gd name="connsiteX510" fmla="*/ 320210 w 380153"/>
              <a:gd name="connsiteY510" fmla="*/ 263444 h 731156"/>
              <a:gd name="connsiteX511" fmla="*/ 327662 w 380153"/>
              <a:gd name="connsiteY511" fmla="*/ 259937 h 731156"/>
              <a:gd name="connsiteX512" fmla="*/ 331278 w 380153"/>
              <a:gd name="connsiteY512" fmla="*/ 259937 h 731156"/>
              <a:gd name="connsiteX513" fmla="*/ 333141 w 380153"/>
              <a:gd name="connsiteY513" fmla="*/ 263225 h 731156"/>
              <a:gd name="connsiteX514" fmla="*/ 334566 w 380153"/>
              <a:gd name="connsiteY514" fmla="*/ 261472 h 731156"/>
              <a:gd name="connsiteX515" fmla="*/ 333360 w 380153"/>
              <a:gd name="connsiteY515" fmla="*/ 255883 h 731156"/>
              <a:gd name="connsiteX516" fmla="*/ 332484 w 380153"/>
              <a:gd name="connsiteY516" fmla="*/ 252267 h 731156"/>
              <a:gd name="connsiteX517" fmla="*/ 330949 w 380153"/>
              <a:gd name="connsiteY517" fmla="*/ 250404 h 731156"/>
              <a:gd name="connsiteX518" fmla="*/ 329744 w 380153"/>
              <a:gd name="connsiteY518" fmla="*/ 245582 h 731156"/>
              <a:gd name="connsiteX519" fmla="*/ 330072 w 380153"/>
              <a:gd name="connsiteY519" fmla="*/ 243171 h 731156"/>
              <a:gd name="connsiteX520" fmla="*/ 330072 w 380153"/>
              <a:gd name="connsiteY520" fmla="*/ 239555 h 731156"/>
              <a:gd name="connsiteX521" fmla="*/ 331716 w 380153"/>
              <a:gd name="connsiteY521" fmla="*/ 236596 h 731156"/>
              <a:gd name="connsiteX522" fmla="*/ 331716 w 380153"/>
              <a:gd name="connsiteY522" fmla="*/ 235061 h 731156"/>
              <a:gd name="connsiteX523" fmla="*/ 332154 w 380153"/>
              <a:gd name="connsiteY523" fmla="*/ 231336 h 731156"/>
              <a:gd name="connsiteX524" fmla="*/ 330730 w 380153"/>
              <a:gd name="connsiteY524" fmla="*/ 229253 h 731156"/>
              <a:gd name="connsiteX525" fmla="*/ 330401 w 380153"/>
              <a:gd name="connsiteY525" fmla="*/ 223336 h 731156"/>
              <a:gd name="connsiteX526" fmla="*/ 331497 w 380153"/>
              <a:gd name="connsiteY526" fmla="*/ 220377 h 731156"/>
              <a:gd name="connsiteX527" fmla="*/ 329634 w 380153"/>
              <a:gd name="connsiteY527" fmla="*/ 216870 h 731156"/>
              <a:gd name="connsiteX528" fmla="*/ 328210 w 380153"/>
              <a:gd name="connsiteY528" fmla="*/ 207555 h 731156"/>
              <a:gd name="connsiteX529" fmla="*/ 323827 w 380153"/>
              <a:gd name="connsiteY529" fmla="*/ 199885 h 731156"/>
              <a:gd name="connsiteX530" fmla="*/ 321415 w 380153"/>
              <a:gd name="connsiteY530" fmla="*/ 199885 h 731156"/>
              <a:gd name="connsiteX531" fmla="*/ 318785 w 380153"/>
              <a:gd name="connsiteY531" fmla="*/ 198460 h 731156"/>
              <a:gd name="connsiteX532" fmla="*/ 318238 w 380153"/>
              <a:gd name="connsiteY532" fmla="*/ 188268 h 731156"/>
              <a:gd name="connsiteX533" fmla="*/ 313744 w 380153"/>
              <a:gd name="connsiteY533" fmla="*/ 184104 h 731156"/>
              <a:gd name="connsiteX534" fmla="*/ 303992 w 380153"/>
              <a:gd name="connsiteY534" fmla="*/ 173146 h 731156"/>
              <a:gd name="connsiteX535" fmla="*/ 301252 w 380153"/>
              <a:gd name="connsiteY535" fmla="*/ 168324 h 731156"/>
              <a:gd name="connsiteX536" fmla="*/ 299388 w 380153"/>
              <a:gd name="connsiteY536" fmla="*/ 160872 h 731156"/>
              <a:gd name="connsiteX537" fmla="*/ 298841 w 380153"/>
              <a:gd name="connsiteY537" fmla="*/ 153530 h 731156"/>
              <a:gd name="connsiteX538" fmla="*/ 299170 w 380153"/>
              <a:gd name="connsiteY538" fmla="*/ 151119 h 731156"/>
              <a:gd name="connsiteX539" fmla="*/ 296430 w 380153"/>
              <a:gd name="connsiteY539" fmla="*/ 152872 h 731156"/>
              <a:gd name="connsiteX540" fmla="*/ 294238 w 380153"/>
              <a:gd name="connsiteY540" fmla="*/ 153091 h 731156"/>
              <a:gd name="connsiteX541" fmla="*/ 293142 w 380153"/>
              <a:gd name="connsiteY541" fmla="*/ 151667 h 731156"/>
              <a:gd name="connsiteX542" fmla="*/ 288869 w 380153"/>
              <a:gd name="connsiteY542" fmla="*/ 149804 h 731156"/>
              <a:gd name="connsiteX543" fmla="*/ 286567 w 380153"/>
              <a:gd name="connsiteY543" fmla="*/ 149585 h 731156"/>
              <a:gd name="connsiteX544" fmla="*/ 286896 w 380153"/>
              <a:gd name="connsiteY544" fmla="*/ 151119 h 731156"/>
              <a:gd name="connsiteX545" fmla="*/ 284595 w 380153"/>
              <a:gd name="connsiteY545" fmla="*/ 157036 h 731156"/>
              <a:gd name="connsiteX546" fmla="*/ 284595 w 380153"/>
              <a:gd name="connsiteY546" fmla="*/ 161091 h 731156"/>
              <a:gd name="connsiteX547" fmla="*/ 286786 w 380153"/>
              <a:gd name="connsiteY547" fmla="*/ 163064 h 731156"/>
              <a:gd name="connsiteX548" fmla="*/ 289087 w 380153"/>
              <a:gd name="connsiteY548" fmla="*/ 161968 h 731156"/>
              <a:gd name="connsiteX549" fmla="*/ 294457 w 380153"/>
              <a:gd name="connsiteY549" fmla="*/ 157146 h 731156"/>
              <a:gd name="connsiteX550" fmla="*/ 296868 w 380153"/>
              <a:gd name="connsiteY550" fmla="*/ 163173 h 731156"/>
              <a:gd name="connsiteX551" fmla="*/ 295005 w 380153"/>
              <a:gd name="connsiteY551" fmla="*/ 167557 h 731156"/>
              <a:gd name="connsiteX552" fmla="*/ 292156 w 380153"/>
              <a:gd name="connsiteY552" fmla="*/ 169420 h 731156"/>
              <a:gd name="connsiteX553" fmla="*/ 288978 w 380153"/>
              <a:gd name="connsiteY553" fmla="*/ 167118 h 731156"/>
              <a:gd name="connsiteX554" fmla="*/ 287882 w 380153"/>
              <a:gd name="connsiteY554" fmla="*/ 167118 h 731156"/>
              <a:gd name="connsiteX555" fmla="*/ 289307 w 380153"/>
              <a:gd name="connsiteY555" fmla="*/ 172817 h 731156"/>
              <a:gd name="connsiteX556" fmla="*/ 287115 w 380153"/>
              <a:gd name="connsiteY556" fmla="*/ 175118 h 731156"/>
              <a:gd name="connsiteX557" fmla="*/ 283718 w 380153"/>
              <a:gd name="connsiteY557" fmla="*/ 173803 h 731156"/>
              <a:gd name="connsiteX558" fmla="*/ 282951 w 380153"/>
              <a:gd name="connsiteY558" fmla="*/ 169639 h 731156"/>
              <a:gd name="connsiteX559" fmla="*/ 282183 w 380153"/>
              <a:gd name="connsiteY559" fmla="*/ 164817 h 731156"/>
              <a:gd name="connsiteX560" fmla="*/ 280759 w 380153"/>
              <a:gd name="connsiteY560" fmla="*/ 162406 h 731156"/>
              <a:gd name="connsiteX561" fmla="*/ 277800 w 380153"/>
              <a:gd name="connsiteY561" fmla="*/ 163392 h 731156"/>
              <a:gd name="connsiteX562" fmla="*/ 275170 w 380153"/>
              <a:gd name="connsiteY562" fmla="*/ 161858 h 731156"/>
              <a:gd name="connsiteX563" fmla="*/ 274184 w 380153"/>
              <a:gd name="connsiteY563" fmla="*/ 165694 h 731156"/>
              <a:gd name="connsiteX564" fmla="*/ 275937 w 380153"/>
              <a:gd name="connsiteY564" fmla="*/ 172707 h 731156"/>
              <a:gd name="connsiteX565" fmla="*/ 276156 w 380153"/>
              <a:gd name="connsiteY565" fmla="*/ 177529 h 731156"/>
              <a:gd name="connsiteX566" fmla="*/ 273307 w 380153"/>
              <a:gd name="connsiteY566" fmla="*/ 178625 h 731156"/>
              <a:gd name="connsiteX567" fmla="*/ 270458 w 380153"/>
              <a:gd name="connsiteY567" fmla="*/ 182899 h 731156"/>
              <a:gd name="connsiteX568" fmla="*/ 270458 w 380153"/>
              <a:gd name="connsiteY568" fmla="*/ 185638 h 731156"/>
              <a:gd name="connsiteX569" fmla="*/ 276485 w 380153"/>
              <a:gd name="connsiteY569" fmla="*/ 191775 h 731156"/>
              <a:gd name="connsiteX570" fmla="*/ 278458 w 380153"/>
              <a:gd name="connsiteY570" fmla="*/ 195391 h 731156"/>
              <a:gd name="connsiteX571" fmla="*/ 276376 w 380153"/>
              <a:gd name="connsiteY571" fmla="*/ 201967 h 731156"/>
              <a:gd name="connsiteX572" fmla="*/ 273197 w 380153"/>
              <a:gd name="connsiteY572" fmla="*/ 204049 h 731156"/>
              <a:gd name="connsiteX573" fmla="*/ 269472 w 380153"/>
              <a:gd name="connsiteY573" fmla="*/ 203282 h 731156"/>
              <a:gd name="connsiteX574" fmla="*/ 268705 w 380153"/>
              <a:gd name="connsiteY574" fmla="*/ 205912 h 731156"/>
              <a:gd name="connsiteX575" fmla="*/ 272211 w 380153"/>
              <a:gd name="connsiteY575" fmla="*/ 210405 h 731156"/>
              <a:gd name="connsiteX576" fmla="*/ 275828 w 380153"/>
              <a:gd name="connsiteY576" fmla="*/ 209528 h 731156"/>
              <a:gd name="connsiteX577" fmla="*/ 279006 w 380153"/>
              <a:gd name="connsiteY577" fmla="*/ 206021 h 731156"/>
              <a:gd name="connsiteX578" fmla="*/ 283718 w 380153"/>
              <a:gd name="connsiteY578" fmla="*/ 216651 h 731156"/>
              <a:gd name="connsiteX579" fmla="*/ 285472 w 380153"/>
              <a:gd name="connsiteY579" fmla="*/ 228267 h 731156"/>
              <a:gd name="connsiteX580" fmla="*/ 284485 w 380153"/>
              <a:gd name="connsiteY580" fmla="*/ 234733 h 731156"/>
              <a:gd name="connsiteX581" fmla="*/ 285033 w 380153"/>
              <a:gd name="connsiteY581" fmla="*/ 246130 h 731156"/>
              <a:gd name="connsiteX582" fmla="*/ 280868 w 380153"/>
              <a:gd name="connsiteY582" fmla="*/ 262896 h 731156"/>
              <a:gd name="connsiteX583" fmla="*/ 282074 w 380153"/>
              <a:gd name="connsiteY583" fmla="*/ 269362 h 731156"/>
              <a:gd name="connsiteX584" fmla="*/ 280211 w 380153"/>
              <a:gd name="connsiteY584" fmla="*/ 276595 h 731156"/>
              <a:gd name="connsiteX585" fmla="*/ 274294 w 380153"/>
              <a:gd name="connsiteY585" fmla="*/ 279663 h 731156"/>
              <a:gd name="connsiteX586" fmla="*/ 271664 w 380153"/>
              <a:gd name="connsiteY586" fmla="*/ 286786 h 731156"/>
              <a:gd name="connsiteX587" fmla="*/ 271992 w 380153"/>
              <a:gd name="connsiteY587" fmla="*/ 294786 h 731156"/>
              <a:gd name="connsiteX588" fmla="*/ 269034 w 380153"/>
              <a:gd name="connsiteY588" fmla="*/ 299498 h 731156"/>
              <a:gd name="connsiteX589" fmla="*/ 268157 w 380153"/>
              <a:gd name="connsiteY589" fmla="*/ 304320 h 731156"/>
              <a:gd name="connsiteX590" fmla="*/ 262348 w 380153"/>
              <a:gd name="connsiteY590" fmla="*/ 309799 h 731156"/>
              <a:gd name="connsiteX591" fmla="*/ 250842 w 380153"/>
              <a:gd name="connsiteY591" fmla="*/ 316703 h 731156"/>
              <a:gd name="connsiteX592" fmla="*/ 246349 w 380153"/>
              <a:gd name="connsiteY592" fmla="*/ 318018 h 731156"/>
              <a:gd name="connsiteX593" fmla="*/ 244048 w 380153"/>
              <a:gd name="connsiteY593" fmla="*/ 322621 h 731156"/>
              <a:gd name="connsiteX594" fmla="*/ 238240 w 380153"/>
              <a:gd name="connsiteY594" fmla="*/ 319333 h 731156"/>
              <a:gd name="connsiteX595" fmla="*/ 232541 w 380153"/>
              <a:gd name="connsiteY595" fmla="*/ 312319 h 731156"/>
              <a:gd name="connsiteX596" fmla="*/ 232761 w 380153"/>
              <a:gd name="connsiteY596" fmla="*/ 309361 h 731156"/>
              <a:gd name="connsiteX597" fmla="*/ 235281 w 380153"/>
              <a:gd name="connsiteY597" fmla="*/ 308155 h 731156"/>
              <a:gd name="connsiteX598" fmla="*/ 237801 w 380153"/>
              <a:gd name="connsiteY598" fmla="*/ 303662 h 731156"/>
              <a:gd name="connsiteX599" fmla="*/ 237363 w 380153"/>
              <a:gd name="connsiteY599" fmla="*/ 301142 h 731156"/>
              <a:gd name="connsiteX600" fmla="*/ 240322 w 380153"/>
              <a:gd name="connsiteY600" fmla="*/ 298073 h 731156"/>
              <a:gd name="connsiteX601" fmla="*/ 240103 w 380153"/>
              <a:gd name="connsiteY601" fmla="*/ 296868 h 731156"/>
              <a:gd name="connsiteX602" fmla="*/ 234514 w 380153"/>
              <a:gd name="connsiteY602" fmla="*/ 298183 h 731156"/>
              <a:gd name="connsiteX603" fmla="*/ 230459 w 380153"/>
              <a:gd name="connsiteY603" fmla="*/ 302238 h 731156"/>
              <a:gd name="connsiteX604" fmla="*/ 225308 w 380153"/>
              <a:gd name="connsiteY604" fmla="*/ 304210 h 731156"/>
              <a:gd name="connsiteX605" fmla="*/ 224322 w 380153"/>
              <a:gd name="connsiteY605" fmla="*/ 308813 h 731156"/>
              <a:gd name="connsiteX606" fmla="*/ 227720 w 380153"/>
              <a:gd name="connsiteY606" fmla="*/ 314511 h 731156"/>
              <a:gd name="connsiteX607" fmla="*/ 228377 w 380153"/>
              <a:gd name="connsiteY607" fmla="*/ 325798 h 731156"/>
              <a:gd name="connsiteX608" fmla="*/ 227720 w 380153"/>
              <a:gd name="connsiteY608" fmla="*/ 331278 h 731156"/>
              <a:gd name="connsiteX609" fmla="*/ 222131 w 380153"/>
              <a:gd name="connsiteY609" fmla="*/ 336976 h 731156"/>
              <a:gd name="connsiteX610" fmla="*/ 222131 w 380153"/>
              <a:gd name="connsiteY610" fmla="*/ 340154 h 731156"/>
              <a:gd name="connsiteX611" fmla="*/ 220048 w 380153"/>
              <a:gd name="connsiteY611" fmla="*/ 342456 h 731156"/>
              <a:gd name="connsiteX612" fmla="*/ 219281 w 380153"/>
              <a:gd name="connsiteY612" fmla="*/ 350894 h 731156"/>
              <a:gd name="connsiteX613" fmla="*/ 221363 w 380153"/>
              <a:gd name="connsiteY613" fmla="*/ 353195 h 731156"/>
              <a:gd name="connsiteX614" fmla="*/ 221692 w 380153"/>
              <a:gd name="connsiteY614" fmla="*/ 356702 h 731156"/>
              <a:gd name="connsiteX615" fmla="*/ 220158 w 380153"/>
              <a:gd name="connsiteY615" fmla="*/ 358017 h 731156"/>
              <a:gd name="connsiteX616" fmla="*/ 221144 w 380153"/>
              <a:gd name="connsiteY616" fmla="*/ 359441 h 731156"/>
              <a:gd name="connsiteX617" fmla="*/ 219939 w 380153"/>
              <a:gd name="connsiteY617" fmla="*/ 362400 h 731156"/>
              <a:gd name="connsiteX618" fmla="*/ 217638 w 380153"/>
              <a:gd name="connsiteY618" fmla="*/ 362619 h 731156"/>
              <a:gd name="connsiteX619" fmla="*/ 219172 w 380153"/>
              <a:gd name="connsiteY619" fmla="*/ 364811 h 731156"/>
              <a:gd name="connsiteX620" fmla="*/ 215556 w 380153"/>
              <a:gd name="connsiteY620" fmla="*/ 366236 h 731156"/>
              <a:gd name="connsiteX621" fmla="*/ 213035 w 380153"/>
              <a:gd name="connsiteY621" fmla="*/ 364373 h 731156"/>
              <a:gd name="connsiteX622" fmla="*/ 209528 w 380153"/>
              <a:gd name="connsiteY622" fmla="*/ 367003 h 731156"/>
              <a:gd name="connsiteX623" fmla="*/ 207446 w 380153"/>
              <a:gd name="connsiteY623" fmla="*/ 366236 h 731156"/>
              <a:gd name="connsiteX624" fmla="*/ 206570 w 380153"/>
              <a:gd name="connsiteY624" fmla="*/ 361085 h 731156"/>
              <a:gd name="connsiteX625" fmla="*/ 205145 w 380153"/>
              <a:gd name="connsiteY625" fmla="*/ 360428 h 731156"/>
              <a:gd name="connsiteX626" fmla="*/ 201967 w 380153"/>
              <a:gd name="connsiteY626" fmla="*/ 362729 h 731156"/>
              <a:gd name="connsiteX627" fmla="*/ 199008 w 380153"/>
              <a:gd name="connsiteY627" fmla="*/ 362729 h 731156"/>
              <a:gd name="connsiteX628" fmla="*/ 197583 w 380153"/>
              <a:gd name="connsiteY628" fmla="*/ 361743 h 731156"/>
              <a:gd name="connsiteX629" fmla="*/ 187173 w 380153"/>
              <a:gd name="connsiteY629" fmla="*/ 365359 h 731156"/>
              <a:gd name="connsiteX630" fmla="*/ 181693 w 380153"/>
              <a:gd name="connsiteY630" fmla="*/ 367441 h 731156"/>
              <a:gd name="connsiteX631" fmla="*/ 176214 w 380153"/>
              <a:gd name="connsiteY631" fmla="*/ 369304 h 731156"/>
              <a:gd name="connsiteX632" fmla="*/ 170077 w 380153"/>
              <a:gd name="connsiteY632" fmla="*/ 369742 h 731156"/>
              <a:gd name="connsiteX633" fmla="*/ 164160 w 380153"/>
              <a:gd name="connsiteY633" fmla="*/ 371605 h 731156"/>
              <a:gd name="connsiteX634" fmla="*/ 162078 w 380153"/>
              <a:gd name="connsiteY634" fmla="*/ 370290 h 731156"/>
              <a:gd name="connsiteX635" fmla="*/ 157037 w 380153"/>
              <a:gd name="connsiteY635" fmla="*/ 370948 h 731156"/>
              <a:gd name="connsiteX636" fmla="*/ 148051 w 380153"/>
              <a:gd name="connsiteY636" fmla="*/ 377194 h 731156"/>
              <a:gd name="connsiteX637" fmla="*/ 146407 w 380153"/>
              <a:gd name="connsiteY637" fmla="*/ 382893 h 731156"/>
              <a:gd name="connsiteX638" fmla="*/ 143119 w 380153"/>
              <a:gd name="connsiteY638" fmla="*/ 385194 h 731156"/>
              <a:gd name="connsiteX639" fmla="*/ 142352 w 380153"/>
              <a:gd name="connsiteY639" fmla="*/ 388701 h 731156"/>
              <a:gd name="connsiteX640" fmla="*/ 135777 w 380153"/>
              <a:gd name="connsiteY640" fmla="*/ 396153 h 731156"/>
              <a:gd name="connsiteX641" fmla="*/ 131722 w 380153"/>
              <a:gd name="connsiteY641" fmla="*/ 397687 h 731156"/>
              <a:gd name="connsiteX642" fmla="*/ 128215 w 380153"/>
              <a:gd name="connsiteY642" fmla="*/ 402509 h 731156"/>
              <a:gd name="connsiteX643" fmla="*/ 127120 w 380153"/>
              <a:gd name="connsiteY643" fmla="*/ 405687 h 731156"/>
              <a:gd name="connsiteX644" fmla="*/ 123503 w 380153"/>
              <a:gd name="connsiteY644" fmla="*/ 409303 h 731156"/>
              <a:gd name="connsiteX645" fmla="*/ 117038 w 380153"/>
              <a:gd name="connsiteY645" fmla="*/ 410618 h 731156"/>
              <a:gd name="connsiteX646" fmla="*/ 114737 w 380153"/>
              <a:gd name="connsiteY646" fmla="*/ 413906 h 731156"/>
              <a:gd name="connsiteX647" fmla="*/ 116271 w 380153"/>
              <a:gd name="connsiteY647" fmla="*/ 421467 h 731156"/>
              <a:gd name="connsiteX648" fmla="*/ 118682 w 380153"/>
              <a:gd name="connsiteY648" fmla="*/ 422782 h 731156"/>
              <a:gd name="connsiteX649" fmla="*/ 119449 w 380153"/>
              <a:gd name="connsiteY649" fmla="*/ 425522 h 731156"/>
              <a:gd name="connsiteX650" fmla="*/ 118024 w 380153"/>
              <a:gd name="connsiteY650" fmla="*/ 428152 h 731156"/>
              <a:gd name="connsiteX651" fmla="*/ 113969 w 380153"/>
              <a:gd name="connsiteY651" fmla="*/ 428371 h 731156"/>
              <a:gd name="connsiteX652" fmla="*/ 108928 w 380153"/>
              <a:gd name="connsiteY652" fmla="*/ 432316 h 731156"/>
              <a:gd name="connsiteX653" fmla="*/ 107613 w 380153"/>
              <a:gd name="connsiteY653" fmla="*/ 435055 h 731156"/>
              <a:gd name="connsiteX654" fmla="*/ 104436 w 380153"/>
              <a:gd name="connsiteY654" fmla="*/ 437466 h 731156"/>
              <a:gd name="connsiteX655" fmla="*/ 99942 w 380153"/>
              <a:gd name="connsiteY655" fmla="*/ 442398 h 731156"/>
              <a:gd name="connsiteX656" fmla="*/ 98189 w 380153"/>
              <a:gd name="connsiteY656" fmla="*/ 446124 h 731156"/>
              <a:gd name="connsiteX657" fmla="*/ 94244 w 380153"/>
              <a:gd name="connsiteY657" fmla="*/ 446124 h 731156"/>
              <a:gd name="connsiteX658" fmla="*/ 89860 w 380153"/>
              <a:gd name="connsiteY658" fmla="*/ 448644 h 731156"/>
              <a:gd name="connsiteX659" fmla="*/ 92052 w 380153"/>
              <a:gd name="connsiteY659" fmla="*/ 448644 h 731156"/>
              <a:gd name="connsiteX660" fmla="*/ 94354 w 380153"/>
              <a:gd name="connsiteY660" fmla="*/ 448863 h 731156"/>
              <a:gd name="connsiteX661" fmla="*/ 95997 w 380153"/>
              <a:gd name="connsiteY661" fmla="*/ 453137 h 731156"/>
              <a:gd name="connsiteX662" fmla="*/ 98079 w 380153"/>
              <a:gd name="connsiteY662" fmla="*/ 458836 h 731156"/>
              <a:gd name="connsiteX663" fmla="*/ 96436 w 380153"/>
              <a:gd name="connsiteY663" fmla="*/ 460370 h 731156"/>
              <a:gd name="connsiteX664" fmla="*/ 95669 w 380153"/>
              <a:gd name="connsiteY664" fmla="*/ 456644 h 731156"/>
              <a:gd name="connsiteX665" fmla="*/ 93696 w 380153"/>
              <a:gd name="connsiteY665" fmla="*/ 453795 h 731156"/>
              <a:gd name="connsiteX666" fmla="*/ 92600 w 380153"/>
              <a:gd name="connsiteY666" fmla="*/ 457630 h 731156"/>
              <a:gd name="connsiteX667" fmla="*/ 93805 w 380153"/>
              <a:gd name="connsiteY667" fmla="*/ 462014 h 731156"/>
              <a:gd name="connsiteX668" fmla="*/ 96874 w 380153"/>
              <a:gd name="connsiteY668" fmla="*/ 463329 h 731156"/>
              <a:gd name="connsiteX669" fmla="*/ 97422 w 380153"/>
              <a:gd name="connsiteY669" fmla="*/ 466178 h 731156"/>
              <a:gd name="connsiteX670" fmla="*/ 95888 w 380153"/>
              <a:gd name="connsiteY670" fmla="*/ 469246 h 731156"/>
              <a:gd name="connsiteX671" fmla="*/ 98189 w 380153"/>
              <a:gd name="connsiteY671" fmla="*/ 467931 h 731156"/>
              <a:gd name="connsiteX672" fmla="*/ 99833 w 380153"/>
              <a:gd name="connsiteY672" fmla="*/ 464753 h 731156"/>
              <a:gd name="connsiteX673" fmla="*/ 103449 w 380153"/>
              <a:gd name="connsiteY673" fmla="*/ 463548 h 731156"/>
              <a:gd name="connsiteX674" fmla="*/ 105751 w 380153"/>
              <a:gd name="connsiteY674" fmla="*/ 464425 h 731156"/>
              <a:gd name="connsiteX675" fmla="*/ 103888 w 380153"/>
              <a:gd name="connsiteY675" fmla="*/ 466178 h 731156"/>
              <a:gd name="connsiteX676" fmla="*/ 105641 w 380153"/>
              <a:gd name="connsiteY676" fmla="*/ 467493 h 731156"/>
              <a:gd name="connsiteX677" fmla="*/ 109367 w 380153"/>
              <a:gd name="connsiteY677" fmla="*/ 466397 h 731156"/>
              <a:gd name="connsiteX678" fmla="*/ 108928 w 380153"/>
              <a:gd name="connsiteY678" fmla="*/ 461904 h 731156"/>
              <a:gd name="connsiteX679" fmla="*/ 106298 w 380153"/>
              <a:gd name="connsiteY679" fmla="*/ 459603 h 731156"/>
              <a:gd name="connsiteX680" fmla="*/ 101915 w 380153"/>
              <a:gd name="connsiteY680" fmla="*/ 460699 h 731156"/>
              <a:gd name="connsiteX681" fmla="*/ 102134 w 380153"/>
              <a:gd name="connsiteY681" fmla="*/ 458726 h 731156"/>
              <a:gd name="connsiteX682" fmla="*/ 103339 w 380153"/>
              <a:gd name="connsiteY682" fmla="*/ 456644 h 731156"/>
              <a:gd name="connsiteX683" fmla="*/ 102353 w 380153"/>
              <a:gd name="connsiteY683" fmla="*/ 453028 h 731156"/>
              <a:gd name="connsiteX684" fmla="*/ 104326 w 380153"/>
              <a:gd name="connsiteY684" fmla="*/ 450398 h 731156"/>
              <a:gd name="connsiteX685" fmla="*/ 108380 w 380153"/>
              <a:gd name="connsiteY685" fmla="*/ 451932 h 731156"/>
              <a:gd name="connsiteX686" fmla="*/ 112545 w 380153"/>
              <a:gd name="connsiteY686" fmla="*/ 459055 h 731156"/>
              <a:gd name="connsiteX687" fmla="*/ 113093 w 380153"/>
              <a:gd name="connsiteY687" fmla="*/ 464315 h 731156"/>
              <a:gd name="connsiteX688" fmla="*/ 115065 w 380153"/>
              <a:gd name="connsiteY688" fmla="*/ 466726 h 731156"/>
              <a:gd name="connsiteX689" fmla="*/ 115394 w 380153"/>
              <a:gd name="connsiteY689" fmla="*/ 474945 h 731156"/>
              <a:gd name="connsiteX690" fmla="*/ 111887 w 380153"/>
              <a:gd name="connsiteY690" fmla="*/ 482616 h 731156"/>
              <a:gd name="connsiteX691" fmla="*/ 107723 w 380153"/>
              <a:gd name="connsiteY691" fmla="*/ 483054 h 731156"/>
              <a:gd name="connsiteX692" fmla="*/ 108710 w 380153"/>
              <a:gd name="connsiteY692" fmla="*/ 485794 h 731156"/>
              <a:gd name="connsiteX693" fmla="*/ 112325 w 380153"/>
              <a:gd name="connsiteY693" fmla="*/ 492150 h 731156"/>
              <a:gd name="connsiteX694" fmla="*/ 113860 w 380153"/>
              <a:gd name="connsiteY694" fmla="*/ 500478 h 731156"/>
              <a:gd name="connsiteX695" fmla="*/ 117805 w 380153"/>
              <a:gd name="connsiteY695" fmla="*/ 505190 h 731156"/>
              <a:gd name="connsiteX696" fmla="*/ 117805 w 380153"/>
              <a:gd name="connsiteY696" fmla="*/ 509245 h 731156"/>
              <a:gd name="connsiteX697" fmla="*/ 115723 w 380153"/>
              <a:gd name="connsiteY697" fmla="*/ 511766 h 731156"/>
              <a:gd name="connsiteX698" fmla="*/ 118791 w 380153"/>
              <a:gd name="connsiteY698" fmla="*/ 515492 h 731156"/>
              <a:gd name="connsiteX699" fmla="*/ 122627 w 380153"/>
              <a:gd name="connsiteY699" fmla="*/ 514944 h 731156"/>
              <a:gd name="connsiteX700" fmla="*/ 125805 w 380153"/>
              <a:gd name="connsiteY700" fmla="*/ 516916 h 731156"/>
              <a:gd name="connsiteX701" fmla="*/ 127339 w 380153"/>
              <a:gd name="connsiteY701" fmla="*/ 515053 h 731156"/>
              <a:gd name="connsiteX702" fmla="*/ 127339 w 380153"/>
              <a:gd name="connsiteY702" fmla="*/ 512533 h 731156"/>
              <a:gd name="connsiteX703" fmla="*/ 123832 w 380153"/>
              <a:gd name="connsiteY703" fmla="*/ 507053 h 731156"/>
              <a:gd name="connsiteX704" fmla="*/ 123832 w 380153"/>
              <a:gd name="connsiteY704" fmla="*/ 499273 h 731156"/>
              <a:gd name="connsiteX705" fmla="*/ 126024 w 380153"/>
              <a:gd name="connsiteY705" fmla="*/ 496862 h 731156"/>
              <a:gd name="connsiteX706" fmla="*/ 128435 w 380153"/>
              <a:gd name="connsiteY706" fmla="*/ 498834 h 731156"/>
              <a:gd name="connsiteX707" fmla="*/ 127010 w 380153"/>
              <a:gd name="connsiteY707" fmla="*/ 500917 h 731156"/>
              <a:gd name="connsiteX708" fmla="*/ 127010 w 380153"/>
              <a:gd name="connsiteY708" fmla="*/ 503218 h 731156"/>
              <a:gd name="connsiteX709" fmla="*/ 130627 w 380153"/>
              <a:gd name="connsiteY709" fmla="*/ 507053 h 731156"/>
              <a:gd name="connsiteX710" fmla="*/ 132051 w 380153"/>
              <a:gd name="connsiteY710" fmla="*/ 513519 h 731156"/>
              <a:gd name="connsiteX711" fmla="*/ 130845 w 380153"/>
              <a:gd name="connsiteY711" fmla="*/ 517355 h 731156"/>
              <a:gd name="connsiteX712" fmla="*/ 131503 w 380153"/>
              <a:gd name="connsiteY712" fmla="*/ 520752 h 7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Lst>
            <a:rect l="l" t="t" r="r" b="b"/>
            <a:pathLst>
              <a:path w="380153" h="731156">
                <a:moveTo>
                  <a:pt x="151886" y="350784"/>
                </a:moveTo>
                <a:lnTo>
                  <a:pt x="153969" y="353085"/>
                </a:lnTo>
                <a:lnTo>
                  <a:pt x="152215" y="354072"/>
                </a:lnTo>
                <a:lnTo>
                  <a:pt x="151010" y="353414"/>
                </a:lnTo>
                <a:lnTo>
                  <a:pt x="151886" y="350784"/>
                </a:lnTo>
                <a:lnTo>
                  <a:pt x="151886" y="350784"/>
                </a:lnTo>
                <a:close/>
                <a:moveTo>
                  <a:pt x="156051" y="351003"/>
                </a:moveTo>
                <a:lnTo>
                  <a:pt x="154516" y="349140"/>
                </a:lnTo>
                <a:lnTo>
                  <a:pt x="156379" y="345962"/>
                </a:lnTo>
                <a:lnTo>
                  <a:pt x="159228" y="345634"/>
                </a:lnTo>
                <a:lnTo>
                  <a:pt x="159996" y="349360"/>
                </a:lnTo>
                <a:lnTo>
                  <a:pt x="158132" y="351222"/>
                </a:lnTo>
                <a:lnTo>
                  <a:pt x="155941" y="351003"/>
                </a:lnTo>
                <a:lnTo>
                  <a:pt x="155941" y="351003"/>
                </a:lnTo>
                <a:close/>
                <a:moveTo>
                  <a:pt x="4931" y="729622"/>
                </a:moveTo>
                <a:lnTo>
                  <a:pt x="3726" y="726663"/>
                </a:lnTo>
                <a:lnTo>
                  <a:pt x="987" y="726663"/>
                </a:lnTo>
                <a:cubicBezTo>
                  <a:pt x="987" y="726663"/>
                  <a:pt x="0" y="731156"/>
                  <a:pt x="0" y="731156"/>
                </a:cubicBezTo>
                <a:lnTo>
                  <a:pt x="3288" y="731156"/>
                </a:lnTo>
                <a:lnTo>
                  <a:pt x="4931" y="729622"/>
                </a:lnTo>
                <a:lnTo>
                  <a:pt x="4931" y="729622"/>
                </a:lnTo>
                <a:close/>
                <a:moveTo>
                  <a:pt x="8110" y="725568"/>
                </a:moveTo>
                <a:lnTo>
                  <a:pt x="10740" y="722828"/>
                </a:lnTo>
                <a:lnTo>
                  <a:pt x="13041" y="724800"/>
                </a:lnTo>
                <a:lnTo>
                  <a:pt x="11726" y="729184"/>
                </a:lnTo>
                <a:lnTo>
                  <a:pt x="9206" y="728526"/>
                </a:lnTo>
                <a:lnTo>
                  <a:pt x="8219" y="725458"/>
                </a:lnTo>
                <a:lnTo>
                  <a:pt x="8219" y="725458"/>
                </a:lnTo>
                <a:close/>
                <a:moveTo>
                  <a:pt x="30685" y="709130"/>
                </a:moveTo>
                <a:lnTo>
                  <a:pt x="30136" y="714170"/>
                </a:lnTo>
                <a:lnTo>
                  <a:pt x="32000" y="715924"/>
                </a:lnTo>
                <a:lnTo>
                  <a:pt x="35287" y="716253"/>
                </a:lnTo>
                <a:lnTo>
                  <a:pt x="36164" y="711760"/>
                </a:lnTo>
                <a:lnTo>
                  <a:pt x="30575" y="709130"/>
                </a:lnTo>
                <a:lnTo>
                  <a:pt x="30575" y="709130"/>
                </a:lnTo>
                <a:close/>
                <a:moveTo>
                  <a:pt x="83066" y="666830"/>
                </a:moveTo>
                <a:lnTo>
                  <a:pt x="81203" y="660364"/>
                </a:lnTo>
                <a:lnTo>
                  <a:pt x="85696" y="657186"/>
                </a:lnTo>
                <a:lnTo>
                  <a:pt x="86354" y="654885"/>
                </a:lnTo>
                <a:lnTo>
                  <a:pt x="85368" y="653131"/>
                </a:lnTo>
                <a:lnTo>
                  <a:pt x="89532" y="650720"/>
                </a:lnTo>
                <a:lnTo>
                  <a:pt x="91943" y="645899"/>
                </a:lnTo>
                <a:lnTo>
                  <a:pt x="94025" y="650720"/>
                </a:lnTo>
                <a:lnTo>
                  <a:pt x="91723" y="653679"/>
                </a:lnTo>
                <a:lnTo>
                  <a:pt x="91505" y="657843"/>
                </a:lnTo>
                <a:lnTo>
                  <a:pt x="85586" y="661460"/>
                </a:lnTo>
                <a:lnTo>
                  <a:pt x="85368" y="665734"/>
                </a:lnTo>
                <a:lnTo>
                  <a:pt x="82957" y="666610"/>
                </a:lnTo>
                <a:lnTo>
                  <a:pt x="82957" y="666610"/>
                </a:lnTo>
                <a:close/>
                <a:moveTo>
                  <a:pt x="104983" y="618173"/>
                </a:moveTo>
                <a:lnTo>
                  <a:pt x="108161" y="620694"/>
                </a:lnTo>
                <a:lnTo>
                  <a:pt x="108928" y="624639"/>
                </a:lnTo>
                <a:lnTo>
                  <a:pt x="107504" y="625625"/>
                </a:lnTo>
                <a:lnTo>
                  <a:pt x="103997" y="622776"/>
                </a:lnTo>
                <a:lnTo>
                  <a:pt x="103778" y="619817"/>
                </a:lnTo>
                <a:lnTo>
                  <a:pt x="104983" y="618173"/>
                </a:lnTo>
                <a:lnTo>
                  <a:pt x="104983" y="618173"/>
                </a:lnTo>
                <a:close/>
                <a:moveTo>
                  <a:pt x="114846" y="609297"/>
                </a:moveTo>
                <a:lnTo>
                  <a:pt x="112874" y="607763"/>
                </a:lnTo>
                <a:lnTo>
                  <a:pt x="108928" y="607544"/>
                </a:lnTo>
                <a:lnTo>
                  <a:pt x="107613" y="606448"/>
                </a:lnTo>
                <a:lnTo>
                  <a:pt x="109257" y="603051"/>
                </a:lnTo>
                <a:lnTo>
                  <a:pt x="113422" y="601188"/>
                </a:lnTo>
                <a:lnTo>
                  <a:pt x="114846" y="600859"/>
                </a:lnTo>
                <a:lnTo>
                  <a:pt x="115614" y="599434"/>
                </a:lnTo>
                <a:lnTo>
                  <a:pt x="118353" y="599215"/>
                </a:lnTo>
                <a:lnTo>
                  <a:pt x="119777" y="598229"/>
                </a:lnTo>
                <a:lnTo>
                  <a:pt x="123284" y="597242"/>
                </a:lnTo>
                <a:lnTo>
                  <a:pt x="120544" y="602064"/>
                </a:lnTo>
                <a:lnTo>
                  <a:pt x="116161" y="604913"/>
                </a:lnTo>
                <a:lnTo>
                  <a:pt x="115942" y="607872"/>
                </a:lnTo>
                <a:lnTo>
                  <a:pt x="114846" y="609297"/>
                </a:lnTo>
                <a:lnTo>
                  <a:pt x="114846" y="609297"/>
                </a:lnTo>
                <a:close/>
                <a:moveTo>
                  <a:pt x="239664" y="130955"/>
                </a:moveTo>
                <a:lnTo>
                  <a:pt x="237692" y="128654"/>
                </a:lnTo>
                <a:lnTo>
                  <a:pt x="237144" y="125037"/>
                </a:lnTo>
                <a:lnTo>
                  <a:pt x="240980" y="121531"/>
                </a:lnTo>
                <a:lnTo>
                  <a:pt x="243610" y="120654"/>
                </a:lnTo>
                <a:lnTo>
                  <a:pt x="242623" y="125037"/>
                </a:lnTo>
                <a:lnTo>
                  <a:pt x="242404" y="129092"/>
                </a:lnTo>
                <a:lnTo>
                  <a:pt x="239664" y="131065"/>
                </a:lnTo>
                <a:lnTo>
                  <a:pt x="239664" y="131065"/>
                </a:lnTo>
                <a:close/>
                <a:moveTo>
                  <a:pt x="268705" y="154735"/>
                </a:moveTo>
                <a:lnTo>
                  <a:pt x="264650" y="152324"/>
                </a:lnTo>
                <a:lnTo>
                  <a:pt x="262787" y="148270"/>
                </a:lnTo>
                <a:lnTo>
                  <a:pt x="264212" y="147174"/>
                </a:lnTo>
                <a:lnTo>
                  <a:pt x="262787" y="138516"/>
                </a:lnTo>
                <a:lnTo>
                  <a:pt x="259828" y="130297"/>
                </a:lnTo>
                <a:lnTo>
                  <a:pt x="256212" y="126900"/>
                </a:lnTo>
                <a:lnTo>
                  <a:pt x="252157" y="124161"/>
                </a:lnTo>
                <a:lnTo>
                  <a:pt x="249308" y="124161"/>
                </a:lnTo>
                <a:cubicBezTo>
                  <a:pt x="249308" y="124161"/>
                  <a:pt x="248760" y="120873"/>
                  <a:pt x="248760" y="120873"/>
                </a:cubicBezTo>
                <a:lnTo>
                  <a:pt x="249308" y="114298"/>
                </a:lnTo>
                <a:lnTo>
                  <a:pt x="248102" y="109476"/>
                </a:lnTo>
                <a:lnTo>
                  <a:pt x="249856" y="105531"/>
                </a:lnTo>
                <a:lnTo>
                  <a:pt x="252596" y="103997"/>
                </a:lnTo>
                <a:lnTo>
                  <a:pt x="253362" y="101805"/>
                </a:lnTo>
                <a:lnTo>
                  <a:pt x="256541" y="101148"/>
                </a:lnTo>
                <a:lnTo>
                  <a:pt x="258623" y="96326"/>
                </a:lnTo>
                <a:lnTo>
                  <a:pt x="260376" y="94025"/>
                </a:lnTo>
                <a:lnTo>
                  <a:pt x="259828" y="91942"/>
                </a:lnTo>
                <a:lnTo>
                  <a:pt x="255006" y="88326"/>
                </a:lnTo>
                <a:lnTo>
                  <a:pt x="253144" y="88107"/>
                </a:lnTo>
                <a:lnTo>
                  <a:pt x="251719" y="86354"/>
                </a:lnTo>
                <a:lnTo>
                  <a:pt x="253472" y="82737"/>
                </a:lnTo>
                <a:lnTo>
                  <a:pt x="256979" y="81970"/>
                </a:lnTo>
                <a:lnTo>
                  <a:pt x="264540" y="86134"/>
                </a:lnTo>
                <a:lnTo>
                  <a:pt x="272649" y="87449"/>
                </a:lnTo>
                <a:lnTo>
                  <a:pt x="275389" y="85258"/>
                </a:lnTo>
                <a:lnTo>
                  <a:pt x="275718" y="81641"/>
                </a:lnTo>
                <a:lnTo>
                  <a:pt x="277253" y="80107"/>
                </a:lnTo>
                <a:lnTo>
                  <a:pt x="275718" y="76601"/>
                </a:lnTo>
                <a:lnTo>
                  <a:pt x="273526" y="75395"/>
                </a:lnTo>
                <a:lnTo>
                  <a:pt x="272649" y="73094"/>
                </a:lnTo>
                <a:lnTo>
                  <a:pt x="269910" y="68820"/>
                </a:lnTo>
                <a:lnTo>
                  <a:pt x="268485" y="64436"/>
                </a:lnTo>
                <a:lnTo>
                  <a:pt x="272102" y="60272"/>
                </a:lnTo>
                <a:lnTo>
                  <a:pt x="274074" y="60053"/>
                </a:lnTo>
                <a:lnTo>
                  <a:pt x="274622" y="58080"/>
                </a:lnTo>
                <a:lnTo>
                  <a:pt x="272759" y="53368"/>
                </a:lnTo>
                <a:lnTo>
                  <a:pt x="270349" y="46026"/>
                </a:lnTo>
                <a:lnTo>
                  <a:pt x="271225" y="42738"/>
                </a:lnTo>
                <a:lnTo>
                  <a:pt x="270677" y="33752"/>
                </a:lnTo>
                <a:lnTo>
                  <a:pt x="268814" y="28164"/>
                </a:lnTo>
                <a:lnTo>
                  <a:pt x="260486" y="15342"/>
                </a:lnTo>
                <a:lnTo>
                  <a:pt x="259061" y="9644"/>
                </a:lnTo>
                <a:lnTo>
                  <a:pt x="256979" y="6575"/>
                </a:lnTo>
                <a:lnTo>
                  <a:pt x="258184" y="5041"/>
                </a:lnTo>
                <a:lnTo>
                  <a:pt x="260486" y="5041"/>
                </a:lnTo>
                <a:lnTo>
                  <a:pt x="262897" y="2082"/>
                </a:lnTo>
                <a:lnTo>
                  <a:pt x="262348" y="0"/>
                </a:lnTo>
                <a:lnTo>
                  <a:pt x="267718" y="0"/>
                </a:lnTo>
                <a:lnTo>
                  <a:pt x="269472" y="3616"/>
                </a:lnTo>
                <a:lnTo>
                  <a:pt x="277253" y="10082"/>
                </a:lnTo>
                <a:lnTo>
                  <a:pt x="283827" y="11507"/>
                </a:lnTo>
                <a:lnTo>
                  <a:pt x="287115" y="17972"/>
                </a:lnTo>
                <a:lnTo>
                  <a:pt x="298073" y="28711"/>
                </a:lnTo>
                <a:lnTo>
                  <a:pt x="304101" y="33095"/>
                </a:lnTo>
                <a:lnTo>
                  <a:pt x="305964" y="36602"/>
                </a:lnTo>
                <a:lnTo>
                  <a:pt x="310676" y="37588"/>
                </a:lnTo>
                <a:lnTo>
                  <a:pt x="314840" y="42081"/>
                </a:lnTo>
                <a:lnTo>
                  <a:pt x="321963" y="45588"/>
                </a:lnTo>
                <a:lnTo>
                  <a:pt x="327881" y="46245"/>
                </a:lnTo>
                <a:lnTo>
                  <a:pt x="332593" y="50738"/>
                </a:lnTo>
                <a:lnTo>
                  <a:pt x="336209" y="50081"/>
                </a:lnTo>
                <a:lnTo>
                  <a:pt x="337963" y="51286"/>
                </a:lnTo>
                <a:lnTo>
                  <a:pt x="343990" y="50410"/>
                </a:lnTo>
                <a:lnTo>
                  <a:pt x="351771" y="45149"/>
                </a:lnTo>
                <a:lnTo>
                  <a:pt x="355716" y="39999"/>
                </a:lnTo>
                <a:lnTo>
                  <a:pt x="356702" y="35725"/>
                </a:lnTo>
                <a:lnTo>
                  <a:pt x="357798" y="34300"/>
                </a:lnTo>
                <a:lnTo>
                  <a:pt x="359113" y="36273"/>
                </a:lnTo>
                <a:lnTo>
                  <a:pt x="359113" y="40328"/>
                </a:lnTo>
                <a:lnTo>
                  <a:pt x="356593" y="47451"/>
                </a:lnTo>
                <a:lnTo>
                  <a:pt x="356593" y="54026"/>
                </a:lnTo>
                <a:cubicBezTo>
                  <a:pt x="356593" y="54026"/>
                  <a:pt x="358126" y="56327"/>
                  <a:pt x="358126" y="56327"/>
                </a:cubicBezTo>
                <a:lnTo>
                  <a:pt x="363935" y="59943"/>
                </a:lnTo>
                <a:lnTo>
                  <a:pt x="367989" y="64875"/>
                </a:lnTo>
                <a:lnTo>
                  <a:pt x="368318" y="68491"/>
                </a:lnTo>
                <a:lnTo>
                  <a:pt x="367770" y="70902"/>
                </a:lnTo>
                <a:lnTo>
                  <a:pt x="371386" y="70902"/>
                </a:lnTo>
                <a:lnTo>
                  <a:pt x="373688" y="67286"/>
                </a:lnTo>
                <a:lnTo>
                  <a:pt x="377195" y="63998"/>
                </a:lnTo>
                <a:lnTo>
                  <a:pt x="380153" y="63669"/>
                </a:lnTo>
                <a:lnTo>
                  <a:pt x="378619" y="67176"/>
                </a:lnTo>
                <a:lnTo>
                  <a:pt x="376318" y="68601"/>
                </a:lnTo>
                <a:lnTo>
                  <a:pt x="375989" y="73313"/>
                </a:lnTo>
                <a:lnTo>
                  <a:pt x="373030" y="75614"/>
                </a:lnTo>
                <a:lnTo>
                  <a:pt x="368866" y="77368"/>
                </a:lnTo>
                <a:lnTo>
                  <a:pt x="367989" y="80984"/>
                </a:lnTo>
                <a:lnTo>
                  <a:pt x="366236" y="83614"/>
                </a:lnTo>
                <a:lnTo>
                  <a:pt x="362948" y="83833"/>
                </a:lnTo>
                <a:lnTo>
                  <a:pt x="361195" y="82409"/>
                </a:lnTo>
                <a:lnTo>
                  <a:pt x="357908" y="85039"/>
                </a:lnTo>
                <a:lnTo>
                  <a:pt x="358236" y="87449"/>
                </a:lnTo>
                <a:lnTo>
                  <a:pt x="352209" y="87449"/>
                </a:lnTo>
                <a:lnTo>
                  <a:pt x="347497" y="86244"/>
                </a:lnTo>
                <a:lnTo>
                  <a:pt x="343552" y="87449"/>
                </a:lnTo>
                <a:lnTo>
                  <a:pt x="337196" y="96436"/>
                </a:lnTo>
                <a:lnTo>
                  <a:pt x="334785" y="106189"/>
                </a:lnTo>
                <a:lnTo>
                  <a:pt x="333689" y="114188"/>
                </a:lnTo>
                <a:lnTo>
                  <a:pt x="335114" y="119558"/>
                </a:lnTo>
                <a:lnTo>
                  <a:pt x="334237" y="123503"/>
                </a:lnTo>
                <a:lnTo>
                  <a:pt x="334566" y="127120"/>
                </a:lnTo>
                <a:lnTo>
                  <a:pt x="330401" y="125366"/>
                </a:lnTo>
                <a:lnTo>
                  <a:pt x="327990" y="122079"/>
                </a:lnTo>
                <a:lnTo>
                  <a:pt x="320538" y="120216"/>
                </a:lnTo>
                <a:lnTo>
                  <a:pt x="313306" y="116380"/>
                </a:lnTo>
                <a:lnTo>
                  <a:pt x="306840" y="110682"/>
                </a:lnTo>
                <a:lnTo>
                  <a:pt x="302676" y="105969"/>
                </a:lnTo>
                <a:lnTo>
                  <a:pt x="298403" y="106627"/>
                </a:lnTo>
                <a:lnTo>
                  <a:pt x="294567" y="105750"/>
                </a:lnTo>
                <a:lnTo>
                  <a:pt x="292704" y="103887"/>
                </a:lnTo>
                <a:lnTo>
                  <a:pt x="288211" y="103668"/>
                </a:lnTo>
                <a:lnTo>
                  <a:pt x="282841" y="107613"/>
                </a:lnTo>
                <a:lnTo>
                  <a:pt x="277143" y="115394"/>
                </a:lnTo>
                <a:lnTo>
                  <a:pt x="274732" y="113860"/>
                </a:lnTo>
                <a:lnTo>
                  <a:pt x="268705" y="110024"/>
                </a:lnTo>
                <a:lnTo>
                  <a:pt x="265417" y="110353"/>
                </a:lnTo>
                <a:lnTo>
                  <a:pt x="262239" y="113093"/>
                </a:lnTo>
                <a:lnTo>
                  <a:pt x="262239" y="117805"/>
                </a:lnTo>
                <a:lnTo>
                  <a:pt x="263773" y="121640"/>
                </a:lnTo>
                <a:lnTo>
                  <a:pt x="268814" y="124380"/>
                </a:lnTo>
                <a:lnTo>
                  <a:pt x="273964" y="122955"/>
                </a:lnTo>
                <a:lnTo>
                  <a:pt x="279992" y="129750"/>
                </a:lnTo>
                <a:lnTo>
                  <a:pt x="285142" y="131174"/>
                </a:lnTo>
                <a:lnTo>
                  <a:pt x="290731" y="131174"/>
                </a:lnTo>
                <a:lnTo>
                  <a:pt x="292594" y="133914"/>
                </a:lnTo>
                <a:lnTo>
                  <a:pt x="288978" y="138736"/>
                </a:lnTo>
                <a:lnTo>
                  <a:pt x="287772" y="142242"/>
                </a:lnTo>
                <a:lnTo>
                  <a:pt x="284485" y="139612"/>
                </a:lnTo>
                <a:lnTo>
                  <a:pt x="278019" y="139284"/>
                </a:lnTo>
                <a:lnTo>
                  <a:pt x="275609" y="141037"/>
                </a:lnTo>
                <a:lnTo>
                  <a:pt x="276156" y="144544"/>
                </a:lnTo>
                <a:lnTo>
                  <a:pt x="274403" y="148489"/>
                </a:lnTo>
                <a:lnTo>
                  <a:pt x="268705" y="154954"/>
                </a:lnTo>
                <a:lnTo>
                  <a:pt x="268705" y="154954"/>
                </a:lnTo>
                <a:close/>
                <a:moveTo>
                  <a:pt x="260924" y="287991"/>
                </a:moveTo>
                <a:lnTo>
                  <a:pt x="261143" y="283389"/>
                </a:lnTo>
                <a:lnTo>
                  <a:pt x="262568" y="280649"/>
                </a:lnTo>
                <a:lnTo>
                  <a:pt x="261581" y="279992"/>
                </a:lnTo>
                <a:lnTo>
                  <a:pt x="258623" y="281745"/>
                </a:lnTo>
                <a:lnTo>
                  <a:pt x="258184" y="278677"/>
                </a:lnTo>
                <a:lnTo>
                  <a:pt x="260266" y="270677"/>
                </a:lnTo>
                <a:lnTo>
                  <a:pt x="261910" y="269033"/>
                </a:lnTo>
                <a:lnTo>
                  <a:pt x="262677" y="272430"/>
                </a:lnTo>
                <a:lnTo>
                  <a:pt x="262348" y="275937"/>
                </a:lnTo>
                <a:lnTo>
                  <a:pt x="265637" y="277033"/>
                </a:lnTo>
                <a:lnTo>
                  <a:pt x="266403" y="279663"/>
                </a:lnTo>
                <a:lnTo>
                  <a:pt x="265198" y="284923"/>
                </a:lnTo>
                <a:lnTo>
                  <a:pt x="262568" y="287553"/>
                </a:lnTo>
                <a:lnTo>
                  <a:pt x="260815" y="288211"/>
                </a:lnTo>
                <a:lnTo>
                  <a:pt x="260815" y="288211"/>
                </a:lnTo>
                <a:close/>
                <a:moveTo>
                  <a:pt x="83504" y="450945"/>
                </a:moveTo>
                <a:lnTo>
                  <a:pt x="86135" y="452918"/>
                </a:lnTo>
                <a:lnTo>
                  <a:pt x="87669" y="451932"/>
                </a:lnTo>
                <a:lnTo>
                  <a:pt x="84710" y="449959"/>
                </a:lnTo>
                <a:lnTo>
                  <a:pt x="83286" y="449959"/>
                </a:lnTo>
                <a:cubicBezTo>
                  <a:pt x="83286" y="449959"/>
                  <a:pt x="83504" y="450945"/>
                  <a:pt x="83504" y="450945"/>
                </a:cubicBezTo>
                <a:lnTo>
                  <a:pt x="83504" y="450945"/>
                </a:lnTo>
                <a:close/>
                <a:moveTo>
                  <a:pt x="82299" y="454123"/>
                </a:moveTo>
                <a:lnTo>
                  <a:pt x="83066" y="455438"/>
                </a:lnTo>
                <a:lnTo>
                  <a:pt x="83833" y="454343"/>
                </a:lnTo>
                <a:lnTo>
                  <a:pt x="82299" y="454123"/>
                </a:lnTo>
                <a:lnTo>
                  <a:pt x="82299" y="454123"/>
                </a:lnTo>
                <a:close/>
                <a:moveTo>
                  <a:pt x="79450" y="456973"/>
                </a:moveTo>
                <a:lnTo>
                  <a:pt x="81313" y="457849"/>
                </a:lnTo>
                <a:lnTo>
                  <a:pt x="82299" y="456425"/>
                </a:lnTo>
                <a:lnTo>
                  <a:pt x="79450" y="456973"/>
                </a:lnTo>
                <a:lnTo>
                  <a:pt x="79450" y="456973"/>
                </a:lnTo>
                <a:close/>
                <a:moveTo>
                  <a:pt x="76491" y="459384"/>
                </a:moveTo>
                <a:lnTo>
                  <a:pt x="77039" y="461575"/>
                </a:lnTo>
                <a:lnTo>
                  <a:pt x="79779" y="460041"/>
                </a:lnTo>
                <a:lnTo>
                  <a:pt x="76491" y="459384"/>
                </a:lnTo>
                <a:lnTo>
                  <a:pt x="76491" y="459384"/>
                </a:lnTo>
                <a:close/>
                <a:moveTo>
                  <a:pt x="72985" y="471328"/>
                </a:moveTo>
                <a:lnTo>
                  <a:pt x="71340" y="466178"/>
                </a:lnTo>
                <a:lnTo>
                  <a:pt x="71560" y="463000"/>
                </a:lnTo>
                <a:lnTo>
                  <a:pt x="74080" y="461794"/>
                </a:lnTo>
                <a:lnTo>
                  <a:pt x="74409" y="464644"/>
                </a:lnTo>
                <a:lnTo>
                  <a:pt x="77149" y="466178"/>
                </a:lnTo>
                <a:lnTo>
                  <a:pt x="78902" y="469465"/>
                </a:lnTo>
                <a:lnTo>
                  <a:pt x="76162" y="471767"/>
                </a:lnTo>
                <a:lnTo>
                  <a:pt x="72985" y="471328"/>
                </a:lnTo>
                <a:lnTo>
                  <a:pt x="72985" y="471328"/>
                </a:lnTo>
                <a:close/>
                <a:moveTo>
                  <a:pt x="109586" y="474287"/>
                </a:moveTo>
                <a:lnTo>
                  <a:pt x="109257" y="471657"/>
                </a:lnTo>
                <a:lnTo>
                  <a:pt x="110682" y="470123"/>
                </a:lnTo>
                <a:lnTo>
                  <a:pt x="112435" y="471109"/>
                </a:lnTo>
                <a:lnTo>
                  <a:pt x="111997" y="474068"/>
                </a:lnTo>
                <a:lnTo>
                  <a:pt x="109586" y="474287"/>
                </a:lnTo>
                <a:lnTo>
                  <a:pt x="109586" y="474287"/>
                </a:lnTo>
                <a:close/>
                <a:moveTo>
                  <a:pt x="105531" y="481849"/>
                </a:moveTo>
                <a:lnTo>
                  <a:pt x="107395" y="479767"/>
                </a:lnTo>
                <a:lnTo>
                  <a:pt x="108819" y="480424"/>
                </a:lnTo>
                <a:lnTo>
                  <a:pt x="107066" y="483273"/>
                </a:lnTo>
                <a:lnTo>
                  <a:pt x="105531" y="481849"/>
                </a:lnTo>
                <a:lnTo>
                  <a:pt x="105531" y="481849"/>
                </a:lnTo>
                <a:close/>
                <a:moveTo>
                  <a:pt x="103668" y="469356"/>
                </a:moveTo>
                <a:lnTo>
                  <a:pt x="101806" y="471657"/>
                </a:lnTo>
                <a:lnTo>
                  <a:pt x="102463" y="476260"/>
                </a:lnTo>
                <a:lnTo>
                  <a:pt x="104216" y="479547"/>
                </a:lnTo>
                <a:lnTo>
                  <a:pt x="106518" y="479547"/>
                </a:lnTo>
                <a:cubicBezTo>
                  <a:pt x="106518" y="479547"/>
                  <a:pt x="107504" y="475602"/>
                  <a:pt x="107504" y="475602"/>
                </a:cubicBezTo>
                <a:lnTo>
                  <a:pt x="104764" y="471000"/>
                </a:lnTo>
                <a:lnTo>
                  <a:pt x="104764" y="469465"/>
                </a:lnTo>
                <a:cubicBezTo>
                  <a:pt x="104764" y="469465"/>
                  <a:pt x="103668" y="469246"/>
                  <a:pt x="103668" y="469246"/>
                </a:cubicBezTo>
                <a:lnTo>
                  <a:pt x="103668" y="469246"/>
                </a:lnTo>
                <a:close/>
                <a:moveTo>
                  <a:pt x="207227" y="411166"/>
                </a:moveTo>
                <a:lnTo>
                  <a:pt x="205035" y="406344"/>
                </a:lnTo>
                <a:lnTo>
                  <a:pt x="205035" y="402509"/>
                </a:lnTo>
                <a:cubicBezTo>
                  <a:pt x="205035" y="402509"/>
                  <a:pt x="206788" y="399879"/>
                  <a:pt x="206788" y="399879"/>
                </a:cubicBezTo>
                <a:lnTo>
                  <a:pt x="209309" y="399440"/>
                </a:lnTo>
                <a:lnTo>
                  <a:pt x="210295" y="402509"/>
                </a:lnTo>
                <a:lnTo>
                  <a:pt x="209638" y="406015"/>
                </a:lnTo>
                <a:lnTo>
                  <a:pt x="210405" y="407988"/>
                </a:lnTo>
                <a:lnTo>
                  <a:pt x="209747" y="411056"/>
                </a:lnTo>
                <a:lnTo>
                  <a:pt x="207227" y="411056"/>
                </a:lnTo>
                <a:close/>
                <a:moveTo>
                  <a:pt x="190132" y="406892"/>
                </a:moveTo>
                <a:lnTo>
                  <a:pt x="193967" y="403276"/>
                </a:lnTo>
                <a:lnTo>
                  <a:pt x="197036" y="403933"/>
                </a:lnTo>
                <a:lnTo>
                  <a:pt x="196816" y="406235"/>
                </a:lnTo>
                <a:lnTo>
                  <a:pt x="193748" y="407769"/>
                </a:lnTo>
                <a:lnTo>
                  <a:pt x="190132" y="406782"/>
                </a:lnTo>
                <a:lnTo>
                  <a:pt x="190132" y="406782"/>
                </a:lnTo>
                <a:close/>
                <a:moveTo>
                  <a:pt x="168324" y="457521"/>
                </a:moveTo>
                <a:lnTo>
                  <a:pt x="170187" y="458397"/>
                </a:lnTo>
                <a:lnTo>
                  <a:pt x="171721" y="456644"/>
                </a:lnTo>
                <a:lnTo>
                  <a:pt x="174680" y="457740"/>
                </a:lnTo>
                <a:lnTo>
                  <a:pt x="176981" y="457082"/>
                </a:lnTo>
                <a:lnTo>
                  <a:pt x="176652" y="454123"/>
                </a:lnTo>
                <a:lnTo>
                  <a:pt x="172379" y="449411"/>
                </a:lnTo>
                <a:lnTo>
                  <a:pt x="174461" y="445247"/>
                </a:lnTo>
                <a:lnTo>
                  <a:pt x="176543" y="438343"/>
                </a:lnTo>
                <a:lnTo>
                  <a:pt x="182241" y="434836"/>
                </a:lnTo>
                <a:lnTo>
                  <a:pt x="183776" y="432206"/>
                </a:lnTo>
                <a:lnTo>
                  <a:pt x="189145" y="432864"/>
                </a:lnTo>
                <a:lnTo>
                  <a:pt x="195939" y="437138"/>
                </a:lnTo>
                <a:lnTo>
                  <a:pt x="197803" y="440425"/>
                </a:lnTo>
                <a:lnTo>
                  <a:pt x="200761" y="439001"/>
                </a:lnTo>
                <a:lnTo>
                  <a:pt x="203063" y="430453"/>
                </a:lnTo>
                <a:lnTo>
                  <a:pt x="208432" y="425412"/>
                </a:lnTo>
                <a:lnTo>
                  <a:pt x="208980" y="422344"/>
                </a:lnTo>
                <a:lnTo>
                  <a:pt x="207227" y="420590"/>
                </a:lnTo>
                <a:lnTo>
                  <a:pt x="206241" y="417303"/>
                </a:lnTo>
                <a:lnTo>
                  <a:pt x="201090" y="413138"/>
                </a:lnTo>
                <a:lnTo>
                  <a:pt x="197474" y="412919"/>
                </a:lnTo>
                <a:lnTo>
                  <a:pt x="193967" y="410289"/>
                </a:lnTo>
                <a:lnTo>
                  <a:pt x="187720" y="409960"/>
                </a:lnTo>
                <a:lnTo>
                  <a:pt x="181803" y="414782"/>
                </a:lnTo>
                <a:lnTo>
                  <a:pt x="181803" y="417741"/>
                </a:lnTo>
                <a:lnTo>
                  <a:pt x="179502" y="421248"/>
                </a:lnTo>
                <a:lnTo>
                  <a:pt x="175119" y="422672"/>
                </a:lnTo>
                <a:lnTo>
                  <a:pt x="171502" y="425302"/>
                </a:lnTo>
                <a:lnTo>
                  <a:pt x="169200" y="424645"/>
                </a:lnTo>
                <a:lnTo>
                  <a:pt x="166461" y="418179"/>
                </a:lnTo>
                <a:lnTo>
                  <a:pt x="164160" y="418399"/>
                </a:lnTo>
                <a:lnTo>
                  <a:pt x="157804" y="425631"/>
                </a:lnTo>
                <a:lnTo>
                  <a:pt x="157584" y="430015"/>
                </a:lnTo>
                <a:lnTo>
                  <a:pt x="153420" y="432973"/>
                </a:lnTo>
                <a:lnTo>
                  <a:pt x="152434" y="437795"/>
                </a:lnTo>
                <a:lnTo>
                  <a:pt x="159228" y="439549"/>
                </a:lnTo>
                <a:lnTo>
                  <a:pt x="160434" y="444261"/>
                </a:lnTo>
                <a:lnTo>
                  <a:pt x="159009" y="445685"/>
                </a:lnTo>
                <a:lnTo>
                  <a:pt x="159009" y="448096"/>
                </a:lnTo>
                <a:lnTo>
                  <a:pt x="162845" y="453795"/>
                </a:lnTo>
                <a:lnTo>
                  <a:pt x="168762" y="454452"/>
                </a:lnTo>
                <a:lnTo>
                  <a:pt x="168433" y="457411"/>
                </a:lnTo>
                <a:lnTo>
                  <a:pt x="168433" y="457411"/>
                </a:lnTo>
                <a:close/>
                <a:moveTo>
                  <a:pt x="136982" y="539162"/>
                </a:moveTo>
                <a:lnTo>
                  <a:pt x="134024" y="535546"/>
                </a:lnTo>
                <a:lnTo>
                  <a:pt x="130955" y="536203"/>
                </a:lnTo>
                <a:lnTo>
                  <a:pt x="129860" y="539052"/>
                </a:lnTo>
                <a:lnTo>
                  <a:pt x="132599" y="543874"/>
                </a:lnTo>
                <a:lnTo>
                  <a:pt x="136654" y="544641"/>
                </a:lnTo>
                <a:lnTo>
                  <a:pt x="137859" y="542450"/>
                </a:lnTo>
                <a:lnTo>
                  <a:pt x="136982" y="539272"/>
                </a:lnTo>
                <a:lnTo>
                  <a:pt x="136982" y="539272"/>
                </a:lnTo>
                <a:close/>
                <a:moveTo>
                  <a:pt x="141037" y="533792"/>
                </a:moveTo>
                <a:lnTo>
                  <a:pt x="140051" y="526012"/>
                </a:lnTo>
                <a:lnTo>
                  <a:pt x="140051" y="522834"/>
                </a:lnTo>
                <a:cubicBezTo>
                  <a:pt x="140051" y="522834"/>
                  <a:pt x="142900" y="525135"/>
                  <a:pt x="142900" y="525135"/>
                </a:cubicBezTo>
                <a:lnTo>
                  <a:pt x="143338" y="529190"/>
                </a:lnTo>
                <a:lnTo>
                  <a:pt x="142243" y="532477"/>
                </a:lnTo>
                <a:lnTo>
                  <a:pt x="141147" y="533792"/>
                </a:lnTo>
                <a:lnTo>
                  <a:pt x="141147" y="533792"/>
                </a:lnTo>
                <a:close/>
                <a:moveTo>
                  <a:pt x="132490" y="520313"/>
                </a:moveTo>
                <a:lnTo>
                  <a:pt x="136982" y="517574"/>
                </a:lnTo>
                <a:lnTo>
                  <a:pt x="141694" y="510999"/>
                </a:lnTo>
                <a:lnTo>
                  <a:pt x="137311" y="506615"/>
                </a:lnTo>
                <a:lnTo>
                  <a:pt x="137092" y="503985"/>
                </a:lnTo>
                <a:lnTo>
                  <a:pt x="139393" y="502999"/>
                </a:lnTo>
                <a:lnTo>
                  <a:pt x="142900" y="503985"/>
                </a:lnTo>
                <a:lnTo>
                  <a:pt x="144982" y="505519"/>
                </a:lnTo>
                <a:lnTo>
                  <a:pt x="146188" y="500697"/>
                </a:lnTo>
                <a:lnTo>
                  <a:pt x="145968" y="493026"/>
                </a:lnTo>
                <a:lnTo>
                  <a:pt x="144544" y="489191"/>
                </a:lnTo>
                <a:lnTo>
                  <a:pt x="144873" y="475493"/>
                </a:lnTo>
                <a:lnTo>
                  <a:pt x="144325" y="468150"/>
                </a:lnTo>
                <a:lnTo>
                  <a:pt x="146955" y="463767"/>
                </a:lnTo>
                <a:lnTo>
                  <a:pt x="151448" y="459274"/>
                </a:lnTo>
                <a:lnTo>
                  <a:pt x="150462" y="455658"/>
                </a:lnTo>
                <a:lnTo>
                  <a:pt x="148051" y="455000"/>
                </a:lnTo>
                <a:lnTo>
                  <a:pt x="147832" y="450507"/>
                </a:lnTo>
                <a:lnTo>
                  <a:pt x="145201" y="449959"/>
                </a:lnTo>
                <a:lnTo>
                  <a:pt x="146078" y="446781"/>
                </a:lnTo>
                <a:lnTo>
                  <a:pt x="138188" y="446781"/>
                </a:lnTo>
                <a:cubicBezTo>
                  <a:pt x="138188" y="446781"/>
                  <a:pt x="137092" y="445137"/>
                  <a:pt x="137092" y="445137"/>
                </a:cubicBezTo>
                <a:lnTo>
                  <a:pt x="140928" y="442836"/>
                </a:lnTo>
                <a:lnTo>
                  <a:pt x="142243" y="439768"/>
                </a:lnTo>
                <a:lnTo>
                  <a:pt x="141037" y="433521"/>
                </a:lnTo>
                <a:lnTo>
                  <a:pt x="137859" y="431658"/>
                </a:lnTo>
                <a:lnTo>
                  <a:pt x="134024" y="432316"/>
                </a:lnTo>
                <a:lnTo>
                  <a:pt x="134024" y="433850"/>
                </a:lnTo>
                <a:lnTo>
                  <a:pt x="130845" y="436261"/>
                </a:lnTo>
                <a:lnTo>
                  <a:pt x="127448" y="435713"/>
                </a:lnTo>
                <a:lnTo>
                  <a:pt x="122188" y="430015"/>
                </a:lnTo>
                <a:lnTo>
                  <a:pt x="122956" y="426618"/>
                </a:lnTo>
                <a:lnTo>
                  <a:pt x="130298" y="422891"/>
                </a:lnTo>
                <a:lnTo>
                  <a:pt x="136873" y="421686"/>
                </a:lnTo>
                <a:lnTo>
                  <a:pt x="143996" y="424207"/>
                </a:lnTo>
                <a:lnTo>
                  <a:pt x="147612" y="425850"/>
                </a:lnTo>
                <a:lnTo>
                  <a:pt x="148270" y="423878"/>
                </a:lnTo>
                <a:lnTo>
                  <a:pt x="148051" y="420590"/>
                </a:lnTo>
                <a:lnTo>
                  <a:pt x="148380" y="415768"/>
                </a:lnTo>
                <a:lnTo>
                  <a:pt x="147722" y="412481"/>
                </a:lnTo>
                <a:lnTo>
                  <a:pt x="149147" y="409851"/>
                </a:lnTo>
                <a:lnTo>
                  <a:pt x="152434" y="409632"/>
                </a:lnTo>
                <a:lnTo>
                  <a:pt x="154297" y="412481"/>
                </a:lnTo>
                <a:lnTo>
                  <a:pt x="157475" y="412700"/>
                </a:lnTo>
                <a:lnTo>
                  <a:pt x="161530" y="410508"/>
                </a:lnTo>
                <a:lnTo>
                  <a:pt x="169420" y="408974"/>
                </a:lnTo>
                <a:lnTo>
                  <a:pt x="176981" y="406563"/>
                </a:lnTo>
                <a:lnTo>
                  <a:pt x="181913" y="406344"/>
                </a:lnTo>
                <a:lnTo>
                  <a:pt x="183776" y="407111"/>
                </a:lnTo>
                <a:lnTo>
                  <a:pt x="186406" y="405906"/>
                </a:lnTo>
                <a:lnTo>
                  <a:pt x="186625" y="404371"/>
                </a:lnTo>
                <a:lnTo>
                  <a:pt x="191556" y="401522"/>
                </a:lnTo>
                <a:lnTo>
                  <a:pt x="192762" y="398892"/>
                </a:lnTo>
                <a:lnTo>
                  <a:pt x="198351" y="394290"/>
                </a:lnTo>
                <a:lnTo>
                  <a:pt x="204049" y="392317"/>
                </a:lnTo>
                <a:lnTo>
                  <a:pt x="211282" y="393632"/>
                </a:lnTo>
                <a:lnTo>
                  <a:pt x="215446" y="392536"/>
                </a:lnTo>
                <a:lnTo>
                  <a:pt x="217309" y="394290"/>
                </a:lnTo>
                <a:lnTo>
                  <a:pt x="217309" y="398235"/>
                </a:lnTo>
                <a:lnTo>
                  <a:pt x="213692" y="403385"/>
                </a:lnTo>
                <a:lnTo>
                  <a:pt x="212597" y="407440"/>
                </a:lnTo>
                <a:lnTo>
                  <a:pt x="214789" y="408974"/>
                </a:lnTo>
                <a:lnTo>
                  <a:pt x="215336" y="413358"/>
                </a:lnTo>
                <a:lnTo>
                  <a:pt x="215665" y="417851"/>
                </a:lnTo>
                <a:lnTo>
                  <a:pt x="215007" y="419714"/>
                </a:lnTo>
                <a:lnTo>
                  <a:pt x="216213" y="424207"/>
                </a:lnTo>
                <a:lnTo>
                  <a:pt x="221035" y="426398"/>
                </a:lnTo>
                <a:lnTo>
                  <a:pt x="227720" y="432645"/>
                </a:lnTo>
                <a:lnTo>
                  <a:pt x="232212" y="433960"/>
                </a:lnTo>
                <a:lnTo>
                  <a:pt x="235171" y="432426"/>
                </a:lnTo>
                <a:lnTo>
                  <a:pt x="239883" y="425412"/>
                </a:lnTo>
                <a:lnTo>
                  <a:pt x="240322" y="420809"/>
                </a:lnTo>
                <a:lnTo>
                  <a:pt x="242952" y="419166"/>
                </a:lnTo>
                <a:lnTo>
                  <a:pt x="243610" y="416864"/>
                </a:lnTo>
                <a:lnTo>
                  <a:pt x="242623" y="413686"/>
                </a:lnTo>
                <a:lnTo>
                  <a:pt x="245801" y="407878"/>
                </a:lnTo>
                <a:lnTo>
                  <a:pt x="249965" y="407221"/>
                </a:lnTo>
                <a:lnTo>
                  <a:pt x="253691" y="407221"/>
                </a:lnTo>
                <a:lnTo>
                  <a:pt x="255006" y="404810"/>
                </a:lnTo>
                <a:lnTo>
                  <a:pt x="253911" y="403056"/>
                </a:lnTo>
                <a:lnTo>
                  <a:pt x="252924" y="398125"/>
                </a:lnTo>
                <a:lnTo>
                  <a:pt x="244267" y="394399"/>
                </a:lnTo>
                <a:lnTo>
                  <a:pt x="243171" y="391988"/>
                </a:lnTo>
                <a:lnTo>
                  <a:pt x="245034" y="385523"/>
                </a:lnTo>
                <a:lnTo>
                  <a:pt x="247774" y="383112"/>
                </a:lnTo>
                <a:lnTo>
                  <a:pt x="249637" y="382454"/>
                </a:lnTo>
                <a:lnTo>
                  <a:pt x="248650" y="384427"/>
                </a:lnTo>
                <a:lnTo>
                  <a:pt x="249199" y="389687"/>
                </a:lnTo>
                <a:lnTo>
                  <a:pt x="250842" y="391112"/>
                </a:lnTo>
                <a:lnTo>
                  <a:pt x="253034" y="389687"/>
                </a:lnTo>
                <a:lnTo>
                  <a:pt x="254129" y="388262"/>
                </a:lnTo>
                <a:lnTo>
                  <a:pt x="257418" y="389030"/>
                </a:lnTo>
                <a:lnTo>
                  <a:pt x="259828" y="390673"/>
                </a:lnTo>
                <a:lnTo>
                  <a:pt x="262348" y="389906"/>
                </a:lnTo>
                <a:lnTo>
                  <a:pt x="263992" y="390344"/>
                </a:lnTo>
                <a:lnTo>
                  <a:pt x="263006" y="392317"/>
                </a:lnTo>
                <a:lnTo>
                  <a:pt x="258623" y="393413"/>
                </a:lnTo>
                <a:lnTo>
                  <a:pt x="258075" y="394618"/>
                </a:lnTo>
                <a:lnTo>
                  <a:pt x="259609" y="395386"/>
                </a:lnTo>
                <a:lnTo>
                  <a:pt x="263225" y="394290"/>
                </a:lnTo>
                <a:lnTo>
                  <a:pt x="269143" y="391112"/>
                </a:lnTo>
                <a:lnTo>
                  <a:pt x="281307" y="392098"/>
                </a:lnTo>
                <a:lnTo>
                  <a:pt x="287554" y="391440"/>
                </a:lnTo>
                <a:lnTo>
                  <a:pt x="285800" y="389906"/>
                </a:lnTo>
                <a:lnTo>
                  <a:pt x="284595" y="385084"/>
                </a:lnTo>
                <a:lnTo>
                  <a:pt x="285800" y="379496"/>
                </a:lnTo>
                <a:lnTo>
                  <a:pt x="291060" y="376865"/>
                </a:lnTo>
                <a:lnTo>
                  <a:pt x="295005" y="377523"/>
                </a:lnTo>
                <a:lnTo>
                  <a:pt x="295882" y="382345"/>
                </a:lnTo>
                <a:lnTo>
                  <a:pt x="294457" y="386838"/>
                </a:lnTo>
                <a:lnTo>
                  <a:pt x="296320" y="390344"/>
                </a:lnTo>
                <a:lnTo>
                  <a:pt x="299936" y="390016"/>
                </a:lnTo>
                <a:lnTo>
                  <a:pt x="303553" y="384975"/>
                </a:lnTo>
                <a:lnTo>
                  <a:pt x="300813" y="376646"/>
                </a:lnTo>
                <a:lnTo>
                  <a:pt x="302238" y="371496"/>
                </a:lnTo>
                <a:lnTo>
                  <a:pt x="308155" y="367003"/>
                </a:lnTo>
                <a:lnTo>
                  <a:pt x="311443" y="366784"/>
                </a:lnTo>
                <a:lnTo>
                  <a:pt x="312429" y="364482"/>
                </a:lnTo>
                <a:lnTo>
                  <a:pt x="310128" y="361743"/>
                </a:lnTo>
                <a:lnTo>
                  <a:pt x="311334" y="356044"/>
                </a:lnTo>
                <a:lnTo>
                  <a:pt x="314292" y="354181"/>
                </a:lnTo>
                <a:lnTo>
                  <a:pt x="318785" y="355058"/>
                </a:lnTo>
                <a:lnTo>
                  <a:pt x="319771" y="357688"/>
                </a:lnTo>
                <a:lnTo>
                  <a:pt x="317470" y="360976"/>
                </a:lnTo>
                <a:lnTo>
                  <a:pt x="316265" y="367551"/>
                </a:lnTo>
                <a:lnTo>
                  <a:pt x="317690" y="381249"/>
                </a:lnTo>
                <a:lnTo>
                  <a:pt x="319991" y="382345"/>
                </a:lnTo>
                <a:lnTo>
                  <a:pt x="323169" y="380263"/>
                </a:lnTo>
                <a:lnTo>
                  <a:pt x="325251" y="375770"/>
                </a:lnTo>
                <a:lnTo>
                  <a:pt x="329196" y="375441"/>
                </a:lnTo>
                <a:lnTo>
                  <a:pt x="333689" y="370619"/>
                </a:lnTo>
                <a:lnTo>
                  <a:pt x="335443" y="364373"/>
                </a:lnTo>
                <a:lnTo>
                  <a:pt x="334456" y="360428"/>
                </a:lnTo>
                <a:lnTo>
                  <a:pt x="339607" y="355606"/>
                </a:lnTo>
                <a:lnTo>
                  <a:pt x="338949" y="352428"/>
                </a:lnTo>
                <a:lnTo>
                  <a:pt x="336319" y="350017"/>
                </a:lnTo>
                <a:lnTo>
                  <a:pt x="330730" y="342346"/>
                </a:lnTo>
                <a:lnTo>
                  <a:pt x="328867" y="336648"/>
                </a:lnTo>
                <a:lnTo>
                  <a:pt x="327333" y="325031"/>
                </a:lnTo>
                <a:lnTo>
                  <a:pt x="329086" y="311552"/>
                </a:lnTo>
                <a:lnTo>
                  <a:pt x="329415" y="302347"/>
                </a:lnTo>
                <a:lnTo>
                  <a:pt x="325251" y="285471"/>
                </a:lnTo>
                <a:lnTo>
                  <a:pt x="319333" y="277471"/>
                </a:lnTo>
                <a:lnTo>
                  <a:pt x="318785" y="271225"/>
                </a:lnTo>
                <a:lnTo>
                  <a:pt x="320210" y="263444"/>
                </a:lnTo>
                <a:lnTo>
                  <a:pt x="327662" y="259937"/>
                </a:lnTo>
                <a:lnTo>
                  <a:pt x="331278" y="259937"/>
                </a:lnTo>
                <a:lnTo>
                  <a:pt x="333141" y="263225"/>
                </a:lnTo>
                <a:lnTo>
                  <a:pt x="334566" y="261472"/>
                </a:lnTo>
                <a:lnTo>
                  <a:pt x="333360" y="255883"/>
                </a:lnTo>
                <a:lnTo>
                  <a:pt x="332484" y="252267"/>
                </a:lnTo>
                <a:lnTo>
                  <a:pt x="330949" y="250404"/>
                </a:lnTo>
                <a:lnTo>
                  <a:pt x="329744" y="245582"/>
                </a:lnTo>
                <a:lnTo>
                  <a:pt x="330072" y="243171"/>
                </a:lnTo>
                <a:lnTo>
                  <a:pt x="330072" y="239555"/>
                </a:lnTo>
                <a:cubicBezTo>
                  <a:pt x="330072" y="239555"/>
                  <a:pt x="331716" y="236596"/>
                  <a:pt x="331716" y="236596"/>
                </a:cubicBezTo>
                <a:lnTo>
                  <a:pt x="331716" y="235061"/>
                </a:lnTo>
                <a:cubicBezTo>
                  <a:pt x="331716" y="235061"/>
                  <a:pt x="332154" y="231336"/>
                  <a:pt x="332154" y="231336"/>
                </a:cubicBezTo>
                <a:lnTo>
                  <a:pt x="330730" y="229253"/>
                </a:lnTo>
                <a:lnTo>
                  <a:pt x="330401" y="223336"/>
                </a:lnTo>
                <a:lnTo>
                  <a:pt x="331497" y="220377"/>
                </a:lnTo>
                <a:lnTo>
                  <a:pt x="329634" y="216870"/>
                </a:lnTo>
                <a:lnTo>
                  <a:pt x="328210" y="207555"/>
                </a:lnTo>
                <a:lnTo>
                  <a:pt x="323827" y="199885"/>
                </a:lnTo>
                <a:lnTo>
                  <a:pt x="321415" y="199885"/>
                </a:lnTo>
                <a:lnTo>
                  <a:pt x="318785" y="198460"/>
                </a:lnTo>
                <a:lnTo>
                  <a:pt x="318238" y="188268"/>
                </a:lnTo>
                <a:lnTo>
                  <a:pt x="313744" y="184104"/>
                </a:lnTo>
                <a:lnTo>
                  <a:pt x="303992" y="173146"/>
                </a:lnTo>
                <a:lnTo>
                  <a:pt x="301252" y="168324"/>
                </a:lnTo>
                <a:lnTo>
                  <a:pt x="299388" y="160872"/>
                </a:lnTo>
                <a:lnTo>
                  <a:pt x="298841" y="153530"/>
                </a:lnTo>
                <a:lnTo>
                  <a:pt x="299170" y="151119"/>
                </a:lnTo>
                <a:lnTo>
                  <a:pt x="296430" y="152872"/>
                </a:lnTo>
                <a:lnTo>
                  <a:pt x="294238" y="153091"/>
                </a:lnTo>
                <a:lnTo>
                  <a:pt x="293142" y="151667"/>
                </a:lnTo>
                <a:lnTo>
                  <a:pt x="288869" y="149804"/>
                </a:lnTo>
                <a:lnTo>
                  <a:pt x="286567" y="149585"/>
                </a:lnTo>
                <a:lnTo>
                  <a:pt x="286896" y="151119"/>
                </a:lnTo>
                <a:lnTo>
                  <a:pt x="284595" y="157036"/>
                </a:lnTo>
                <a:lnTo>
                  <a:pt x="284595" y="161091"/>
                </a:lnTo>
                <a:cubicBezTo>
                  <a:pt x="284595" y="161091"/>
                  <a:pt x="286786" y="163064"/>
                  <a:pt x="286786" y="163064"/>
                </a:cubicBezTo>
                <a:lnTo>
                  <a:pt x="289087" y="161968"/>
                </a:lnTo>
                <a:lnTo>
                  <a:pt x="294457" y="157146"/>
                </a:lnTo>
                <a:lnTo>
                  <a:pt x="296868" y="163173"/>
                </a:lnTo>
                <a:lnTo>
                  <a:pt x="295005" y="167557"/>
                </a:lnTo>
                <a:lnTo>
                  <a:pt x="292156" y="169420"/>
                </a:lnTo>
                <a:lnTo>
                  <a:pt x="288978" y="167118"/>
                </a:lnTo>
                <a:lnTo>
                  <a:pt x="287882" y="167118"/>
                </a:lnTo>
                <a:lnTo>
                  <a:pt x="289307" y="172817"/>
                </a:lnTo>
                <a:lnTo>
                  <a:pt x="287115" y="175118"/>
                </a:lnTo>
                <a:lnTo>
                  <a:pt x="283718" y="173803"/>
                </a:lnTo>
                <a:lnTo>
                  <a:pt x="282951" y="169639"/>
                </a:lnTo>
                <a:lnTo>
                  <a:pt x="282183" y="164817"/>
                </a:lnTo>
                <a:lnTo>
                  <a:pt x="280759" y="162406"/>
                </a:lnTo>
                <a:lnTo>
                  <a:pt x="277800" y="163392"/>
                </a:lnTo>
                <a:lnTo>
                  <a:pt x="275170" y="161858"/>
                </a:lnTo>
                <a:lnTo>
                  <a:pt x="274184" y="165694"/>
                </a:lnTo>
                <a:lnTo>
                  <a:pt x="275937" y="172707"/>
                </a:lnTo>
                <a:lnTo>
                  <a:pt x="276156" y="177529"/>
                </a:lnTo>
                <a:lnTo>
                  <a:pt x="273307" y="178625"/>
                </a:lnTo>
                <a:lnTo>
                  <a:pt x="270458" y="182899"/>
                </a:lnTo>
                <a:lnTo>
                  <a:pt x="270458" y="185638"/>
                </a:lnTo>
                <a:cubicBezTo>
                  <a:pt x="270458" y="185638"/>
                  <a:pt x="276485" y="191775"/>
                  <a:pt x="276485" y="191775"/>
                </a:cubicBezTo>
                <a:lnTo>
                  <a:pt x="278458" y="195391"/>
                </a:lnTo>
                <a:lnTo>
                  <a:pt x="276376" y="201967"/>
                </a:lnTo>
                <a:lnTo>
                  <a:pt x="273197" y="204049"/>
                </a:lnTo>
                <a:lnTo>
                  <a:pt x="269472" y="203282"/>
                </a:lnTo>
                <a:lnTo>
                  <a:pt x="268705" y="205912"/>
                </a:lnTo>
                <a:lnTo>
                  <a:pt x="272211" y="210405"/>
                </a:lnTo>
                <a:lnTo>
                  <a:pt x="275828" y="209528"/>
                </a:lnTo>
                <a:lnTo>
                  <a:pt x="279006" y="206021"/>
                </a:lnTo>
                <a:lnTo>
                  <a:pt x="283718" y="216651"/>
                </a:lnTo>
                <a:lnTo>
                  <a:pt x="285472" y="228267"/>
                </a:lnTo>
                <a:lnTo>
                  <a:pt x="284485" y="234733"/>
                </a:lnTo>
                <a:lnTo>
                  <a:pt x="285033" y="246130"/>
                </a:lnTo>
                <a:lnTo>
                  <a:pt x="280868" y="262896"/>
                </a:lnTo>
                <a:lnTo>
                  <a:pt x="282074" y="269362"/>
                </a:lnTo>
                <a:lnTo>
                  <a:pt x="280211" y="276595"/>
                </a:lnTo>
                <a:lnTo>
                  <a:pt x="274294" y="279663"/>
                </a:lnTo>
                <a:lnTo>
                  <a:pt x="271664" y="286786"/>
                </a:lnTo>
                <a:lnTo>
                  <a:pt x="271992" y="294786"/>
                </a:lnTo>
                <a:lnTo>
                  <a:pt x="269034" y="299498"/>
                </a:lnTo>
                <a:lnTo>
                  <a:pt x="268157" y="304320"/>
                </a:lnTo>
                <a:lnTo>
                  <a:pt x="262348" y="309799"/>
                </a:lnTo>
                <a:lnTo>
                  <a:pt x="250842" y="316703"/>
                </a:lnTo>
                <a:lnTo>
                  <a:pt x="246349" y="318018"/>
                </a:lnTo>
                <a:lnTo>
                  <a:pt x="244048" y="322621"/>
                </a:lnTo>
                <a:lnTo>
                  <a:pt x="238240" y="319333"/>
                </a:lnTo>
                <a:lnTo>
                  <a:pt x="232541" y="312319"/>
                </a:lnTo>
                <a:lnTo>
                  <a:pt x="232761" y="309361"/>
                </a:lnTo>
                <a:lnTo>
                  <a:pt x="235281" y="308155"/>
                </a:lnTo>
                <a:lnTo>
                  <a:pt x="237801" y="303662"/>
                </a:lnTo>
                <a:lnTo>
                  <a:pt x="237363" y="301142"/>
                </a:lnTo>
                <a:lnTo>
                  <a:pt x="240322" y="298073"/>
                </a:lnTo>
                <a:lnTo>
                  <a:pt x="240103" y="296868"/>
                </a:lnTo>
                <a:lnTo>
                  <a:pt x="234514" y="298183"/>
                </a:lnTo>
                <a:lnTo>
                  <a:pt x="230459" y="302238"/>
                </a:lnTo>
                <a:lnTo>
                  <a:pt x="225308" y="304210"/>
                </a:lnTo>
                <a:lnTo>
                  <a:pt x="224322" y="308813"/>
                </a:lnTo>
                <a:lnTo>
                  <a:pt x="227720" y="314511"/>
                </a:lnTo>
                <a:lnTo>
                  <a:pt x="228377" y="325798"/>
                </a:lnTo>
                <a:lnTo>
                  <a:pt x="227720" y="331278"/>
                </a:lnTo>
                <a:lnTo>
                  <a:pt x="222131" y="336976"/>
                </a:lnTo>
                <a:lnTo>
                  <a:pt x="222131" y="340154"/>
                </a:lnTo>
                <a:cubicBezTo>
                  <a:pt x="222131" y="340154"/>
                  <a:pt x="220048" y="342456"/>
                  <a:pt x="220048" y="342456"/>
                </a:cubicBezTo>
                <a:lnTo>
                  <a:pt x="219281" y="350894"/>
                </a:lnTo>
                <a:lnTo>
                  <a:pt x="221363" y="353195"/>
                </a:lnTo>
                <a:lnTo>
                  <a:pt x="221692" y="356702"/>
                </a:lnTo>
                <a:lnTo>
                  <a:pt x="220158" y="358017"/>
                </a:lnTo>
                <a:lnTo>
                  <a:pt x="221144" y="359441"/>
                </a:lnTo>
                <a:lnTo>
                  <a:pt x="219939" y="362400"/>
                </a:lnTo>
                <a:lnTo>
                  <a:pt x="217638" y="362619"/>
                </a:lnTo>
                <a:lnTo>
                  <a:pt x="219172" y="364811"/>
                </a:lnTo>
                <a:lnTo>
                  <a:pt x="215556" y="366236"/>
                </a:lnTo>
                <a:lnTo>
                  <a:pt x="213035" y="364373"/>
                </a:lnTo>
                <a:lnTo>
                  <a:pt x="209528" y="367003"/>
                </a:lnTo>
                <a:lnTo>
                  <a:pt x="207446" y="366236"/>
                </a:lnTo>
                <a:lnTo>
                  <a:pt x="206570" y="361085"/>
                </a:lnTo>
                <a:lnTo>
                  <a:pt x="205145" y="360428"/>
                </a:lnTo>
                <a:lnTo>
                  <a:pt x="201967" y="362729"/>
                </a:lnTo>
                <a:lnTo>
                  <a:pt x="199008" y="362729"/>
                </a:lnTo>
                <a:cubicBezTo>
                  <a:pt x="199008" y="362729"/>
                  <a:pt x="197583" y="361743"/>
                  <a:pt x="197583" y="361743"/>
                </a:cubicBezTo>
                <a:lnTo>
                  <a:pt x="187173" y="365359"/>
                </a:lnTo>
                <a:lnTo>
                  <a:pt x="181693" y="367441"/>
                </a:lnTo>
                <a:lnTo>
                  <a:pt x="176214" y="369304"/>
                </a:lnTo>
                <a:lnTo>
                  <a:pt x="170077" y="369742"/>
                </a:lnTo>
                <a:lnTo>
                  <a:pt x="164160" y="371605"/>
                </a:lnTo>
                <a:lnTo>
                  <a:pt x="162078" y="370290"/>
                </a:lnTo>
                <a:lnTo>
                  <a:pt x="157037" y="370948"/>
                </a:lnTo>
                <a:lnTo>
                  <a:pt x="148051" y="377194"/>
                </a:lnTo>
                <a:lnTo>
                  <a:pt x="146407" y="382893"/>
                </a:lnTo>
                <a:lnTo>
                  <a:pt x="143119" y="385194"/>
                </a:lnTo>
                <a:lnTo>
                  <a:pt x="142352" y="388701"/>
                </a:lnTo>
                <a:lnTo>
                  <a:pt x="135777" y="396153"/>
                </a:lnTo>
                <a:lnTo>
                  <a:pt x="131722" y="397687"/>
                </a:lnTo>
                <a:lnTo>
                  <a:pt x="128215" y="402509"/>
                </a:lnTo>
                <a:lnTo>
                  <a:pt x="127120" y="405687"/>
                </a:lnTo>
                <a:lnTo>
                  <a:pt x="123503" y="409303"/>
                </a:lnTo>
                <a:lnTo>
                  <a:pt x="117038" y="410618"/>
                </a:lnTo>
                <a:lnTo>
                  <a:pt x="114737" y="413906"/>
                </a:lnTo>
                <a:lnTo>
                  <a:pt x="116271" y="421467"/>
                </a:lnTo>
                <a:lnTo>
                  <a:pt x="118682" y="422782"/>
                </a:lnTo>
                <a:lnTo>
                  <a:pt x="119449" y="425522"/>
                </a:lnTo>
                <a:lnTo>
                  <a:pt x="118024" y="428152"/>
                </a:lnTo>
                <a:lnTo>
                  <a:pt x="113969" y="428371"/>
                </a:lnTo>
                <a:lnTo>
                  <a:pt x="108928" y="432316"/>
                </a:lnTo>
                <a:lnTo>
                  <a:pt x="107613" y="435055"/>
                </a:lnTo>
                <a:lnTo>
                  <a:pt x="104436" y="437466"/>
                </a:lnTo>
                <a:lnTo>
                  <a:pt x="99942" y="442398"/>
                </a:lnTo>
                <a:lnTo>
                  <a:pt x="98189" y="446124"/>
                </a:lnTo>
                <a:lnTo>
                  <a:pt x="94244" y="446124"/>
                </a:lnTo>
                <a:cubicBezTo>
                  <a:pt x="94244" y="446124"/>
                  <a:pt x="89860" y="448644"/>
                  <a:pt x="89860" y="448644"/>
                </a:cubicBezTo>
                <a:lnTo>
                  <a:pt x="92052" y="448644"/>
                </a:lnTo>
                <a:lnTo>
                  <a:pt x="94354" y="448863"/>
                </a:lnTo>
                <a:lnTo>
                  <a:pt x="95997" y="453137"/>
                </a:lnTo>
                <a:lnTo>
                  <a:pt x="98079" y="458836"/>
                </a:lnTo>
                <a:lnTo>
                  <a:pt x="96436" y="460370"/>
                </a:lnTo>
                <a:lnTo>
                  <a:pt x="95669" y="456644"/>
                </a:lnTo>
                <a:lnTo>
                  <a:pt x="93696" y="453795"/>
                </a:lnTo>
                <a:lnTo>
                  <a:pt x="92600" y="457630"/>
                </a:lnTo>
                <a:lnTo>
                  <a:pt x="93805" y="462014"/>
                </a:lnTo>
                <a:lnTo>
                  <a:pt x="96874" y="463329"/>
                </a:lnTo>
                <a:lnTo>
                  <a:pt x="97422" y="466178"/>
                </a:lnTo>
                <a:lnTo>
                  <a:pt x="95888" y="469246"/>
                </a:lnTo>
                <a:lnTo>
                  <a:pt x="98189" y="467931"/>
                </a:lnTo>
                <a:lnTo>
                  <a:pt x="99833" y="464753"/>
                </a:lnTo>
                <a:lnTo>
                  <a:pt x="103449" y="463548"/>
                </a:lnTo>
                <a:lnTo>
                  <a:pt x="105751" y="464425"/>
                </a:lnTo>
                <a:lnTo>
                  <a:pt x="103888" y="466178"/>
                </a:lnTo>
                <a:lnTo>
                  <a:pt x="105641" y="467493"/>
                </a:lnTo>
                <a:lnTo>
                  <a:pt x="109367" y="466397"/>
                </a:lnTo>
                <a:lnTo>
                  <a:pt x="108928" y="461904"/>
                </a:lnTo>
                <a:lnTo>
                  <a:pt x="106298" y="459603"/>
                </a:lnTo>
                <a:lnTo>
                  <a:pt x="101915" y="460699"/>
                </a:lnTo>
                <a:lnTo>
                  <a:pt x="102134" y="458726"/>
                </a:lnTo>
                <a:lnTo>
                  <a:pt x="103339" y="456644"/>
                </a:lnTo>
                <a:lnTo>
                  <a:pt x="102353" y="453028"/>
                </a:lnTo>
                <a:lnTo>
                  <a:pt x="104326" y="450398"/>
                </a:lnTo>
                <a:lnTo>
                  <a:pt x="108380" y="451932"/>
                </a:lnTo>
                <a:lnTo>
                  <a:pt x="112545" y="459055"/>
                </a:lnTo>
                <a:lnTo>
                  <a:pt x="113093" y="464315"/>
                </a:lnTo>
                <a:lnTo>
                  <a:pt x="115065" y="466726"/>
                </a:lnTo>
                <a:lnTo>
                  <a:pt x="115394" y="474945"/>
                </a:lnTo>
                <a:lnTo>
                  <a:pt x="111887" y="482616"/>
                </a:lnTo>
                <a:lnTo>
                  <a:pt x="107723" y="483054"/>
                </a:lnTo>
                <a:lnTo>
                  <a:pt x="108710" y="485794"/>
                </a:lnTo>
                <a:lnTo>
                  <a:pt x="112325" y="492150"/>
                </a:lnTo>
                <a:lnTo>
                  <a:pt x="113860" y="500478"/>
                </a:lnTo>
                <a:lnTo>
                  <a:pt x="117805" y="505190"/>
                </a:lnTo>
                <a:lnTo>
                  <a:pt x="117805" y="509245"/>
                </a:lnTo>
                <a:cubicBezTo>
                  <a:pt x="117805" y="509245"/>
                  <a:pt x="115723" y="511766"/>
                  <a:pt x="115723" y="511766"/>
                </a:cubicBezTo>
                <a:lnTo>
                  <a:pt x="118791" y="515492"/>
                </a:lnTo>
                <a:lnTo>
                  <a:pt x="122627" y="514944"/>
                </a:lnTo>
                <a:lnTo>
                  <a:pt x="125805" y="516916"/>
                </a:lnTo>
                <a:lnTo>
                  <a:pt x="127339" y="515053"/>
                </a:lnTo>
                <a:lnTo>
                  <a:pt x="127339" y="512533"/>
                </a:lnTo>
                <a:lnTo>
                  <a:pt x="123832" y="507053"/>
                </a:lnTo>
                <a:lnTo>
                  <a:pt x="123832" y="499273"/>
                </a:lnTo>
                <a:lnTo>
                  <a:pt x="126024" y="496862"/>
                </a:lnTo>
                <a:lnTo>
                  <a:pt x="128435" y="498834"/>
                </a:lnTo>
                <a:lnTo>
                  <a:pt x="127010" y="500917"/>
                </a:lnTo>
                <a:lnTo>
                  <a:pt x="127010" y="503218"/>
                </a:lnTo>
                <a:cubicBezTo>
                  <a:pt x="127010" y="503218"/>
                  <a:pt x="130627" y="507053"/>
                  <a:pt x="130627" y="507053"/>
                </a:cubicBezTo>
                <a:lnTo>
                  <a:pt x="132051" y="513519"/>
                </a:lnTo>
                <a:lnTo>
                  <a:pt x="130845" y="517355"/>
                </a:lnTo>
                <a:lnTo>
                  <a:pt x="131503" y="520752"/>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 name="Freeform 18">
            <a:extLst>
              <a:ext uri="{FF2B5EF4-FFF2-40B4-BE49-F238E27FC236}">
                <a16:creationId xmlns:a16="http://schemas.microsoft.com/office/drawing/2014/main" id="{B83DB3AC-C720-0DBF-FEFF-8BD0AD1CE60B}"/>
              </a:ext>
            </a:extLst>
          </p:cNvPr>
          <p:cNvSpPr/>
          <p:nvPr/>
        </p:nvSpPr>
        <p:spPr>
          <a:xfrm>
            <a:off x="10220888" y="3882360"/>
            <a:ext cx="109804" cy="175118"/>
          </a:xfrm>
          <a:custGeom>
            <a:avLst/>
            <a:gdLst>
              <a:gd name="connsiteX0" fmla="*/ 66628 w 109804"/>
              <a:gd name="connsiteY0" fmla="*/ 124818 h 175118"/>
              <a:gd name="connsiteX1" fmla="*/ 68929 w 109804"/>
              <a:gd name="connsiteY1" fmla="*/ 123284 h 175118"/>
              <a:gd name="connsiteX2" fmla="*/ 71340 w 109804"/>
              <a:gd name="connsiteY2" fmla="*/ 125585 h 175118"/>
              <a:gd name="connsiteX3" fmla="*/ 67724 w 109804"/>
              <a:gd name="connsiteY3" fmla="*/ 127120 h 175118"/>
              <a:gd name="connsiteX4" fmla="*/ 66628 w 109804"/>
              <a:gd name="connsiteY4" fmla="*/ 124818 h 175118"/>
              <a:gd name="connsiteX5" fmla="*/ 66628 w 109804"/>
              <a:gd name="connsiteY5" fmla="*/ 124818 h 175118"/>
              <a:gd name="connsiteX6" fmla="*/ 32437 w 109804"/>
              <a:gd name="connsiteY6" fmla="*/ 142352 h 175118"/>
              <a:gd name="connsiteX7" fmla="*/ 30355 w 109804"/>
              <a:gd name="connsiteY7" fmla="*/ 138955 h 175118"/>
              <a:gd name="connsiteX8" fmla="*/ 31341 w 109804"/>
              <a:gd name="connsiteY8" fmla="*/ 137311 h 175118"/>
              <a:gd name="connsiteX9" fmla="*/ 32876 w 109804"/>
              <a:gd name="connsiteY9" fmla="*/ 137311 h 175118"/>
              <a:gd name="connsiteX10" fmla="*/ 34519 w 109804"/>
              <a:gd name="connsiteY10" fmla="*/ 134462 h 175118"/>
              <a:gd name="connsiteX11" fmla="*/ 35724 w 109804"/>
              <a:gd name="connsiteY11" fmla="*/ 137092 h 175118"/>
              <a:gd name="connsiteX12" fmla="*/ 36053 w 109804"/>
              <a:gd name="connsiteY12" fmla="*/ 141147 h 175118"/>
              <a:gd name="connsiteX13" fmla="*/ 34300 w 109804"/>
              <a:gd name="connsiteY13" fmla="*/ 141147 h 175118"/>
              <a:gd name="connsiteX14" fmla="*/ 32437 w 109804"/>
              <a:gd name="connsiteY14" fmla="*/ 142352 h 175118"/>
              <a:gd name="connsiteX15" fmla="*/ 32437 w 109804"/>
              <a:gd name="connsiteY15" fmla="*/ 142352 h 175118"/>
              <a:gd name="connsiteX16" fmla="*/ 87120 w 109804"/>
              <a:gd name="connsiteY16" fmla="*/ 117038 h 175118"/>
              <a:gd name="connsiteX17" fmla="*/ 83723 w 109804"/>
              <a:gd name="connsiteY17" fmla="*/ 119777 h 175118"/>
              <a:gd name="connsiteX18" fmla="*/ 83942 w 109804"/>
              <a:gd name="connsiteY18" fmla="*/ 122517 h 175118"/>
              <a:gd name="connsiteX19" fmla="*/ 85367 w 109804"/>
              <a:gd name="connsiteY19" fmla="*/ 125695 h 175118"/>
              <a:gd name="connsiteX20" fmla="*/ 87669 w 109804"/>
              <a:gd name="connsiteY20" fmla="*/ 124928 h 175118"/>
              <a:gd name="connsiteX21" fmla="*/ 89312 w 109804"/>
              <a:gd name="connsiteY21" fmla="*/ 122407 h 175118"/>
              <a:gd name="connsiteX22" fmla="*/ 88984 w 109804"/>
              <a:gd name="connsiteY22" fmla="*/ 118243 h 175118"/>
              <a:gd name="connsiteX23" fmla="*/ 87120 w 109804"/>
              <a:gd name="connsiteY23" fmla="*/ 117038 h 175118"/>
              <a:gd name="connsiteX24" fmla="*/ 87120 w 109804"/>
              <a:gd name="connsiteY24" fmla="*/ 117038 h 175118"/>
              <a:gd name="connsiteX25" fmla="*/ 103230 w 109804"/>
              <a:gd name="connsiteY25" fmla="*/ 148270 h 175118"/>
              <a:gd name="connsiteX26" fmla="*/ 102682 w 109804"/>
              <a:gd name="connsiteY26" fmla="*/ 145530 h 175118"/>
              <a:gd name="connsiteX27" fmla="*/ 104764 w 109804"/>
              <a:gd name="connsiteY27" fmla="*/ 142462 h 175118"/>
              <a:gd name="connsiteX28" fmla="*/ 108490 w 109804"/>
              <a:gd name="connsiteY28" fmla="*/ 142681 h 175118"/>
              <a:gd name="connsiteX29" fmla="*/ 107175 w 109804"/>
              <a:gd name="connsiteY29" fmla="*/ 145859 h 175118"/>
              <a:gd name="connsiteX30" fmla="*/ 105092 w 109804"/>
              <a:gd name="connsiteY30" fmla="*/ 147831 h 175118"/>
              <a:gd name="connsiteX31" fmla="*/ 103230 w 109804"/>
              <a:gd name="connsiteY31" fmla="*/ 148160 h 175118"/>
              <a:gd name="connsiteX32" fmla="*/ 103230 w 109804"/>
              <a:gd name="connsiteY32" fmla="*/ 148160 h 175118"/>
              <a:gd name="connsiteX33" fmla="*/ 107284 w 109804"/>
              <a:gd name="connsiteY33" fmla="*/ 138516 h 175118"/>
              <a:gd name="connsiteX34" fmla="*/ 105530 w 109804"/>
              <a:gd name="connsiteY34" fmla="*/ 140160 h 175118"/>
              <a:gd name="connsiteX35" fmla="*/ 104325 w 109804"/>
              <a:gd name="connsiteY35" fmla="*/ 136873 h 175118"/>
              <a:gd name="connsiteX36" fmla="*/ 104325 w 109804"/>
              <a:gd name="connsiteY36" fmla="*/ 132818 h 175118"/>
              <a:gd name="connsiteX37" fmla="*/ 105750 w 109804"/>
              <a:gd name="connsiteY37" fmla="*/ 129859 h 175118"/>
              <a:gd name="connsiteX38" fmla="*/ 108051 w 109804"/>
              <a:gd name="connsiteY38" fmla="*/ 128435 h 175118"/>
              <a:gd name="connsiteX39" fmla="*/ 108928 w 109804"/>
              <a:gd name="connsiteY39" fmla="*/ 130297 h 175118"/>
              <a:gd name="connsiteX40" fmla="*/ 109804 w 109804"/>
              <a:gd name="connsiteY40" fmla="*/ 133695 h 175118"/>
              <a:gd name="connsiteX41" fmla="*/ 107394 w 109804"/>
              <a:gd name="connsiteY41" fmla="*/ 138626 h 175118"/>
              <a:gd name="connsiteX42" fmla="*/ 107394 w 109804"/>
              <a:gd name="connsiteY42" fmla="*/ 138626 h 175118"/>
              <a:gd name="connsiteX43" fmla="*/ 38793 w 109804"/>
              <a:gd name="connsiteY43" fmla="*/ 174241 h 175118"/>
              <a:gd name="connsiteX44" fmla="*/ 37039 w 109804"/>
              <a:gd name="connsiteY44" fmla="*/ 170625 h 175118"/>
              <a:gd name="connsiteX45" fmla="*/ 39779 w 109804"/>
              <a:gd name="connsiteY45" fmla="*/ 167118 h 175118"/>
              <a:gd name="connsiteX46" fmla="*/ 49971 w 109804"/>
              <a:gd name="connsiteY46" fmla="*/ 163940 h 175118"/>
              <a:gd name="connsiteX47" fmla="*/ 54683 w 109804"/>
              <a:gd name="connsiteY47" fmla="*/ 164817 h 175118"/>
              <a:gd name="connsiteX48" fmla="*/ 55012 w 109804"/>
              <a:gd name="connsiteY48" fmla="*/ 167995 h 175118"/>
              <a:gd name="connsiteX49" fmla="*/ 51834 w 109804"/>
              <a:gd name="connsiteY49" fmla="*/ 173584 h 175118"/>
              <a:gd name="connsiteX50" fmla="*/ 43286 w 109804"/>
              <a:gd name="connsiteY50" fmla="*/ 175118 h 175118"/>
              <a:gd name="connsiteX51" fmla="*/ 38574 w 109804"/>
              <a:gd name="connsiteY51" fmla="*/ 174241 h 175118"/>
              <a:gd name="connsiteX52" fmla="*/ 38574 w 109804"/>
              <a:gd name="connsiteY52" fmla="*/ 174241 h 175118"/>
              <a:gd name="connsiteX53" fmla="*/ 0 w 109804"/>
              <a:gd name="connsiteY53" fmla="*/ 30136 h 175118"/>
              <a:gd name="connsiteX54" fmla="*/ 657 w 109804"/>
              <a:gd name="connsiteY54" fmla="*/ 30903 h 175118"/>
              <a:gd name="connsiteX55" fmla="*/ 4712 w 109804"/>
              <a:gd name="connsiteY55" fmla="*/ 27944 h 175118"/>
              <a:gd name="connsiteX56" fmla="*/ 11944 w 109804"/>
              <a:gd name="connsiteY56" fmla="*/ 28164 h 175118"/>
              <a:gd name="connsiteX57" fmla="*/ 8547 w 109804"/>
              <a:gd name="connsiteY57" fmla="*/ 30027 h 175118"/>
              <a:gd name="connsiteX58" fmla="*/ 17972 w 109804"/>
              <a:gd name="connsiteY58" fmla="*/ 38026 h 175118"/>
              <a:gd name="connsiteX59" fmla="*/ 24108 w 109804"/>
              <a:gd name="connsiteY59" fmla="*/ 46903 h 175118"/>
              <a:gd name="connsiteX60" fmla="*/ 27396 w 109804"/>
              <a:gd name="connsiteY60" fmla="*/ 47670 h 175118"/>
              <a:gd name="connsiteX61" fmla="*/ 25752 w 109804"/>
              <a:gd name="connsiteY61" fmla="*/ 50190 h 175118"/>
              <a:gd name="connsiteX62" fmla="*/ 29259 w 109804"/>
              <a:gd name="connsiteY62" fmla="*/ 55122 h 175118"/>
              <a:gd name="connsiteX63" fmla="*/ 31232 w 109804"/>
              <a:gd name="connsiteY63" fmla="*/ 59286 h 175118"/>
              <a:gd name="connsiteX64" fmla="*/ 23232 w 109804"/>
              <a:gd name="connsiteY64" fmla="*/ 56546 h 175118"/>
              <a:gd name="connsiteX65" fmla="*/ 21588 w 109804"/>
              <a:gd name="connsiteY65" fmla="*/ 54135 h 175118"/>
              <a:gd name="connsiteX66" fmla="*/ 19944 w 109804"/>
              <a:gd name="connsiteY66" fmla="*/ 58300 h 175118"/>
              <a:gd name="connsiteX67" fmla="*/ 16438 w 109804"/>
              <a:gd name="connsiteY67" fmla="*/ 57423 h 175118"/>
              <a:gd name="connsiteX68" fmla="*/ 11506 w 109804"/>
              <a:gd name="connsiteY68" fmla="*/ 64327 h 175118"/>
              <a:gd name="connsiteX69" fmla="*/ 22026 w 109804"/>
              <a:gd name="connsiteY69" fmla="*/ 69258 h 175118"/>
              <a:gd name="connsiteX70" fmla="*/ 24766 w 109804"/>
              <a:gd name="connsiteY70" fmla="*/ 68382 h 175118"/>
              <a:gd name="connsiteX71" fmla="*/ 27177 w 109804"/>
              <a:gd name="connsiteY71" fmla="*/ 73642 h 175118"/>
              <a:gd name="connsiteX72" fmla="*/ 27396 w 109804"/>
              <a:gd name="connsiteY72" fmla="*/ 83614 h 175118"/>
              <a:gd name="connsiteX73" fmla="*/ 30136 w 109804"/>
              <a:gd name="connsiteY73" fmla="*/ 85477 h 175118"/>
              <a:gd name="connsiteX74" fmla="*/ 31999 w 109804"/>
              <a:gd name="connsiteY74" fmla="*/ 83833 h 175118"/>
              <a:gd name="connsiteX75" fmla="*/ 36163 w 109804"/>
              <a:gd name="connsiteY75" fmla="*/ 92052 h 175118"/>
              <a:gd name="connsiteX76" fmla="*/ 28382 w 109804"/>
              <a:gd name="connsiteY76" fmla="*/ 97312 h 175118"/>
              <a:gd name="connsiteX77" fmla="*/ 28163 w 109804"/>
              <a:gd name="connsiteY77" fmla="*/ 100052 h 175118"/>
              <a:gd name="connsiteX78" fmla="*/ 31451 w 109804"/>
              <a:gd name="connsiteY78" fmla="*/ 102572 h 175118"/>
              <a:gd name="connsiteX79" fmla="*/ 31670 w 109804"/>
              <a:gd name="connsiteY79" fmla="*/ 106737 h 175118"/>
              <a:gd name="connsiteX80" fmla="*/ 28820 w 109804"/>
              <a:gd name="connsiteY80" fmla="*/ 108380 h 175118"/>
              <a:gd name="connsiteX81" fmla="*/ 28820 w 109804"/>
              <a:gd name="connsiteY81" fmla="*/ 112873 h 175118"/>
              <a:gd name="connsiteX82" fmla="*/ 31341 w 109804"/>
              <a:gd name="connsiteY82" fmla="*/ 117476 h 175118"/>
              <a:gd name="connsiteX83" fmla="*/ 28273 w 109804"/>
              <a:gd name="connsiteY83" fmla="*/ 117695 h 175118"/>
              <a:gd name="connsiteX84" fmla="*/ 34081 w 109804"/>
              <a:gd name="connsiteY84" fmla="*/ 128983 h 175118"/>
              <a:gd name="connsiteX85" fmla="*/ 37478 w 109804"/>
              <a:gd name="connsiteY85" fmla="*/ 129311 h 175118"/>
              <a:gd name="connsiteX86" fmla="*/ 38574 w 109804"/>
              <a:gd name="connsiteY86" fmla="*/ 134791 h 175118"/>
              <a:gd name="connsiteX87" fmla="*/ 40437 w 109804"/>
              <a:gd name="connsiteY87" fmla="*/ 136215 h 175118"/>
              <a:gd name="connsiteX88" fmla="*/ 40218 w 109804"/>
              <a:gd name="connsiteY88" fmla="*/ 140379 h 175118"/>
              <a:gd name="connsiteX89" fmla="*/ 43725 w 109804"/>
              <a:gd name="connsiteY89" fmla="*/ 137859 h 175118"/>
              <a:gd name="connsiteX90" fmla="*/ 44053 w 109804"/>
              <a:gd name="connsiteY90" fmla="*/ 131612 h 175118"/>
              <a:gd name="connsiteX91" fmla="*/ 46245 w 109804"/>
              <a:gd name="connsiteY91" fmla="*/ 134571 h 175118"/>
              <a:gd name="connsiteX92" fmla="*/ 49752 w 109804"/>
              <a:gd name="connsiteY92" fmla="*/ 129640 h 175118"/>
              <a:gd name="connsiteX93" fmla="*/ 60491 w 109804"/>
              <a:gd name="connsiteY93" fmla="*/ 120325 h 175118"/>
              <a:gd name="connsiteX94" fmla="*/ 64875 w 109804"/>
              <a:gd name="connsiteY94" fmla="*/ 119448 h 175118"/>
              <a:gd name="connsiteX95" fmla="*/ 65642 w 109804"/>
              <a:gd name="connsiteY95" fmla="*/ 121969 h 175118"/>
              <a:gd name="connsiteX96" fmla="*/ 68929 w 109804"/>
              <a:gd name="connsiteY96" fmla="*/ 118024 h 175118"/>
              <a:gd name="connsiteX97" fmla="*/ 71449 w 109804"/>
              <a:gd name="connsiteY97" fmla="*/ 118353 h 175118"/>
              <a:gd name="connsiteX98" fmla="*/ 73861 w 109804"/>
              <a:gd name="connsiteY98" fmla="*/ 123065 h 175118"/>
              <a:gd name="connsiteX99" fmla="*/ 78353 w 109804"/>
              <a:gd name="connsiteY99" fmla="*/ 121202 h 175118"/>
              <a:gd name="connsiteX100" fmla="*/ 80216 w 109804"/>
              <a:gd name="connsiteY100" fmla="*/ 123394 h 175118"/>
              <a:gd name="connsiteX101" fmla="*/ 82518 w 109804"/>
              <a:gd name="connsiteY101" fmla="*/ 121750 h 175118"/>
              <a:gd name="connsiteX102" fmla="*/ 80765 w 109804"/>
              <a:gd name="connsiteY102" fmla="*/ 118243 h 175118"/>
              <a:gd name="connsiteX103" fmla="*/ 86572 w 109804"/>
              <a:gd name="connsiteY103" fmla="*/ 114627 h 175118"/>
              <a:gd name="connsiteX104" fmla="*/ 92052 w 109804"/>
              <a:gd name="connsiteY104" fmla="*/ 114627 h 175118"/>
              <a:gd name="connsiteX105" fmla="*/ 98627 w 109804"/>
              <a:gd name="connsiteY105" fmla="*/ 106298 h 175118"/>
              <a:gd name="connsiteX106" fmla="*/ 97203 w 109804"/>
              <a:gd name="connsiteY106" fmla="*/ 103778 h 175118"/>
              <a:gd name="connsiteX107" fmla="*/ 100490 w 109804"/>
              <a:gd name="connsiteY107" fmla="*/ 101257 h 175118"/>
              <a:gd name="connsiteX108" fmla="*/ 99175 w 109804"/>
              <a:gd name="connsiteY108" fmla="*/ 82847 h 175118"/>
              <a:gd name="connsiteX109" fmla="*/ 97531 w 109804"/>
              <a:gd name="connsiteY109" fmla="*/ 82847 h 175118"/>
              <a:gd name="connsiteX110" fmla="*/ 95888 w 109804"/>
              <a:gd name="connsiteY110" fmla="*/ 84710 h 175118"/>
              <a:gd name="connsiteX111" fmla="*/ 95668 w 109804"/>
              <a:gd name="connsiteY111" fmla="*/ 79011 h 175118"/>
              <a:gd name="connsiteX112" fmla="*/ 92381 w 109804"/>
              <a:gd name="connsiteY112" fmla="*/ 62135 h 175118"/>
              <a:gd name="connsiteX113" fmla="*/ 88764 w 109804"/>
              <a:gd name="connsiteY113" fmla="*/ 58300 h 175118"/>
              <a:gd name="connsiteX114" fmla="*/ 88435 w 109804"/>
              <a:gd name="connsiteY114" fmla="*/ 47560 h 175118"/>
              <a:gd name="connsiteX115" fmla="*/ 74189 w 109804"/>
              <a:gd name="connsiteY115" fmla="*/ 29698 h 175118"/>
              <a:gd name="connsiteX116" fmla="*/ 61258 w 109804"/>
              <a:gd name="connsiteY116" fmla="*/ 16219 h 175118"/>
              <a:gd name="connsiteX117" fmla="*/ 52491 w 109804"/>
              <a:gd name="connsiteY117" fmla="*/ 0 h 175118"/>
              <a:gd name="connsiteX118" fmla="*/ 42957 w 109804"/>
              <a:gd name="connsiteY118" fmla="*/ 6137 h 175118"/>
              <a:gd name="connsiteX119" fmla="*/ 26300 w 109804"/>
              <a:gd name="connsiteY119" fmla="*/ 7561 h 175118"/>
              <a:gd name="connsiteX120" fmla="*/ 17643 w 109804"/>
              <a:gd name="connsiteY120" fmla="*/ 15232 h 175118"/>
              <a:gd name="connsiteX121" fmla="*/ 9315 w 109804"/>
              <a:gd name="connsiteY121" fmla="*/ 17315 h 175118"/>
              <a:gd name="connsiteX122" fmla="*/ 1972 w 109804"/>
              <a:gd name="connsiteY122" fmla="*/ 24657 h 175118"/>
              <a:gd name="connsiteX123" fmla="*/ 219 w 109804"/>
              <a:gd name="connsiteY123" fmla="*/ 30136 h 17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109804" h="175118">
                <a:moveTo>
                  <a:pt x="66628" y="124818"/>
                </a:moveTo>
                <a:lnTo>
                  <a:pt x="68929" y="123284"/>
                </a:lnTo>
                <a:lnTo>
                  <a:pt x="71340" y="125585"/>
                </a:lnTo>
                <a:lnTo>
                  <a:pt x="67724" y="127120"/>
                </a:lnTo>
                <a:lnTo>
                  <a:pt x="66628" y="124818"/>
                </a:lnTo>
                <a:lnTo>
                  <a:pt x="66628" y="124818"/>
                </a:lnTo>
                <a:close/>
                <a:moveTo>
                  <a:pt x="32437" y="142352"/>
                </a:moveTo>
                <a:lnTo>
                  <a:pt x="30355" y="138955"/>
                </a:lnTo>
                <a:lnTo>
                  <a:pt x="31341" y="137311"/>
                </a:lnTo>
                <a:lnTo>
                  <a:pt x="32876" y="137311"/>
                </a:lnTo>
                <a:lnTo>
                  <a:pt x="34519" y="134462"/>
                </a:lnTo>
                <a:lnTo>
                  <a:pt x="35724" y="137092"/>
                </a:lnTo>
                <a:lnTo>
                  <a:pt x="36053" y="141147"/>
                </a:lnTo>
                <a:lnTo>
                  <a:pt x="34300" y="141147"/>
                </a:lnTo>
                <a:lnTo>
                  <a:pt x="32437" y="142352"/>
                </a:lnTo>
                <a:lnTo>
                  <a:pt x="32437" y="142352"/>
                </a:lnTo>
                <a:close/>
                <a:moveTo>
                  <a:pt x="87120" y="117038"/>
                </a:moveTo>
                <a:lnTo>
                  <a:pt x="83723" y="119777"/>
                </a:lnTo>
                <a:lnTo>
                  <a:pt x="83942" y="122517"/>
                </a:lnTo>
                <a:lnTo>
                  <a:pt x="85367" y="125695"/>
                </a:lnTo>
                <a:lnTo>
                  <a:pt x="87669" y="124928"/>
                </a:lnTo>
                <a:lnTo>
                  <a:pt x="89312" y="122407"/>
                </a:lnTo>
                <a:lnTo>
                  <a:pt x="88984" y="118243"/>
                </a:lnTo>
                <a:lnTo>
                  <a:pt x="87120" y="117038"/>
                </a:lnTo>
                <a:lnTo>
                  <a:pt x="87120" y="117038"/>
                </a:lnTo>
                <a:close/>
                <a:moveTo>
                  <a:pt x="103230" y="148270"/>
                </a:moveTo>
                <a:lnTo>
                  <a:pt x="102682" y="145530"/>
                </a:lnTo>
                <a:lnTo>
                  <a:pt x="104764" y="142462"/>
                </a:lnTo>
                <a:lnTo>
                  <a:pt x="108490" y="142681"/>
                </a:lnTo>
                <a:lnTo>
                  <a:pt x="107175" y="145859"/>
                </a:lnTo>
                <a:lnTo>
                  <a:pt x="105092" y="147831"/>
                </a:lnTo>
                <a:lnTo>
                  <a:pt x="103230" y="148160"/>
                </a:lnTo>
                <a:lnTo>
                  <a:pt x="103230" y="148160"/>
                </a:lnTo>
                <a:close/>
                <a:moveTo>
                  <a:pt x="107284" y="138516"/>
                </a:moveTo>
                <a:lnTo>
                  <a:pt x="105530" y="140160"/>
                </a:lnTo>
                <a:lnTo>
                  <a:pt x="104325" y="136873"/>
                </a:lnTo>
                <a:lnTo>
                  <a:pt x="104325" y="132818"/>
                </a:lnTo>
                <a:cubicBezTo>
                  <a:pt x="104325" y="132818"/>
                  <a:pt x="105750" y="129859"/>
                  <a:pt x="105750" y="129859"/>
                </a:cubicBezTo>
                <a:lnTo>
                  <a:pt x="108051" y="128435"/>
                </a:lnTo>
                <a:lnTo>
                  <a:pt x="108928" y="130297"/>
                </a:lnTo>
                <a:lnTo>
                  <a:pt x="109804" y="133695"/>
                </a:lnTo>
                <a:lnTo>
                  <a:pt x="107394" y="138626"/>
                </a:lnTo>
                <a:lnTo>
                  <a:pt x="107394" y="138626"/>
                </a:lnTo>
                <a:close/>
                <a:moveTo>
                  <a:pt x="38793" y="174241"/>
                </a:moveTo>
                <a:lnTo>
                  <a:pt x="37039" y="170625"/>
                </a:lnTo>
                <a:lnTo>
                  <a:pt x="39779" y="167118"/>
                </a:lnTo>
                <a:lnTo>
                  <a:pt x="49971" y="163940"/>
                </a:lnTo>
                <a:lnTo>
                  <a:pt x="54683" y="164817"/>
                </a:lnTo>
                <a:lnTo>
                  <a:pt x="55012" y="167995"/>
                </a:lnTo>
                <a:lnTo>
                  <a:pt x="51834" y="173584"/>
                </a:lnTo>
                <a:lnTo>
                  <a:pt x="43286" y="175118"/>
                </a:lnTo>
                <a:lnTo>
                  <a:pt x="38574" y="174241"/>
                </a:lnTo>
                <a:lnTo>
                  <a:pt x="38574" y="174241"/>
                </a:lnTo>
                <a:close/>
                <a:moveTo>
                  <a:pt x="0" y="30136"/>
                </a:moveTo>
                <a:lnTo>
                  <a:pt x="657" y="30903"/>
                </a:lnTo>
                <a:lnTo>
                  <a:pt x="4712" y="27944"/>
                </a:lnTo>
                <a:lnTo>
                  <a:pt x="11944" y="28164"/>
                </a:lnTo>
                <a:lnTo>
                  <a:pt x="8547" y="30027"/>
                </a:lnTo>
                <a:lnTo>
                  <a:pt x="17972" y="38026"/>
                </a:lnTo>
                <a:lnTo>
                  <a:pt x="24108" y="46903"/>
                </a:lnTo>
                <a:lnTo>
                  <a:pt x="27396" y="47670"/>
                </a:lnTo>
                <a:lnTo>
                  <a:pt x="25752" y="50190"/>
                </a:lnTo>
                <a:lnTo>
                  <a:pt x="29259" y="55122"/>
                </a:lnTo>
                <a:lnTo>
                  <a:pt x="31232" y="59286"/>
                </a:lnTo>
                <a:lnTo>
                  <a:pt x="23232" y="56546"/>
                </a:lnTo>
                <a:lnTo>
                  <a:pt x="21588" y="54135"/>
                </a:lnTo>
                <a:lnTo>
                  <a:pt x="19944" y="58300"/>
                </a:lnTo>
                <a:lnTo>
                  <a:pt x="16438" y="57423"/>
                </a:lnTo>
                <a:lnTo>
                  <a:pt x="11506" y="64327"/>
                </a:lnTo>
                <a:lnTo>
                  <a:pt x="22026" y="69258"/>
                </a:lnTo>
                <a:lnTo>
                  <a:pt x="24766" y="68382"/>
                </a:lnTo>
                <a:lnTo>
                  <a:pt x="27177" y="73642"/>
                </a:lnTo>
                <a:lnTo>
                  <a:pt x="27396" y="83614"/>
                </a:lnTo>
                <a:lnTo>
                  <a:pt x="30136" y="85477"/>
                </a:lnTo>
                <a:lnTo>
                  <a:pt x="31999" y="83833"/>
                </a:lnTo>
                <a:lnTo>
                  <a:pt x="36163" y="92052"/>
                </a:lnTo>
                <a:lnTo>
                  <a:pt x="28382" y="97312"/>
                </a:lnTo>
                <a:lnTo>
                  <a:pt x="28163" y="100052"/>
                </a:lnTo>
                <a:lnTo>
                  <a:pt x="31451" y="102572"/>
                </a:lnTo>
                <a:lnTo>
                  <a:pt x="31670" y="106737"/>
                </a:lnTo>
                <a:lnTo>
                  <a:pt x="28820" y="108380"/>
                </a:lnTo>
                <a:lnTo>
                  <a:pt x="28820" y="112873"/>
                </a:lnTo>
                <a:lnTo>
                  <a:pt x="31341" y="117476"/>
                </a:lnTo>
                <a:lnTo>
                  <a:pt x="28273" y="117695"/>
                </a:lnTo>
                <a:lnTo>
                  <a:pt x="34081" y="128983"/>
                </a:lnTo>
                <a:lnTo>
                  <a:pt x="37478" y="129311"/>
                </a:lnTo>
                <a:lnTo>
                  <a:pt x="38574" y="134791"/>
                </a:lnTo>
                <a:lnTo>
                  <a:pt x="40437" y="136215"/>
                </a:lnTo>
                <a:lnTo>
                  <a:pt x="40218" y="140379"/>
                </a:lnTo>
                <a:lnTo>
                  <a:pt x="43725" y="137859"/>
                </a:lnTo>
                <a:lnTo>
                  <a:pt x="44053" y="131612"/>
                </a:lnTo>
                <a:lnTo>
                  <a:pt x="46245" y="134571"/>
                </a:lnTo>
                <a:lnTo>
                  <a:pt x="49752" y="129640"/>
                </a:lnTo>
                <a:lnTo>
                  <a:pt x="60491" y="120325"/>
                </a:lnTo>
                <a:lnTo>
                  <a:pt x="64875" y="119448"/>
                </a:lnTo>
                <a:lnTo>
                  <a:pt x="65642" y="121969"/>
                </a:lnTo>
                <a:lnTo>
                  <a:pt x="68929" y="118024"/>
                </a:lnTo>
                <a:lnTo>
                  <a:pt x="71449" y="118353"/>
                </a:lnTo>
                <a:lnTo>
                  <a:pt x="73861" y="123065"/>
                </a:lnTo>
                <a:lnTo>
                  <a:pt x="78353" y="121202"/>
                </a:lnTo>
                <a:lnTo>
                  <a:pt x="80216" y="123394"/>
                </a:lnTo>
                <a:lnTo>
                  <a:pt x="82518" y="121750"/>
                </a:lnTo>
                <a:lnTo>
                  <a:pt x="80765" y="118243"/>
                </a:lnTo>
                <a:lnTo>
                  <a:pt x="86572" y="114627"/>
                </a:lnTo>
                <a:lnTo>
                  <a:pt x="92052" y="114627"/>
                </a:lnTo>
                <a:lnTo>
                  <a:pt x="98627" y="106298"/>
                </a:lnTo>
                <a:lnTo>
                  <a:pt x="97203" y="103778"/>
                </a:lnTo>
                <a:lnTo>
                  <a:pt x="100490" y="101257"/>
                </a:lnTo>
                <a:lnTo>
                  <a:pt x="99175" y="82847"/>
                </a:lnTo>
                <a:lnTo>
                  <a:pt x="97531" y="82847"/>
                </a:lnTo>
                <a:lnTo>
                  <a:pt x="95888" y="84710"/>
                </a:lnTo>
                <a:lnTo>
                  <a:pt x="95668" y="79011"/>
                </a:lnTo>
                <a:lnTo>
                  <a:pt x="92381" y="62135"/>
                </a:lnTo>
                <a:lnTo>
                  <a:pt x="88764" y="58300"/>
                </a:lnTo>
                <a:lnTo>
                  <a:pt x="88435" y="47560"/>
                </a:lnTo>
                <a:lnTo>
                  <a:pt x="74189" y="29698"/>
                </a:lnTo>
                <a:lnTo>
                  <a:pt x="61258" y="16219"/>
                </a:lnTo>
                <a:lnTo>
                  <a:pt x="52491" y="0"/>
                </a:lnTo>
                <a:lnTo>
                  <a:pt x="42957" y="6137"/>
                </a:lnTo>
                <a:lnTo>
                  <a:pt x="26300" y="7561"/>
                </a:lnTo>
                <a:lnTo>
                  <a:pt x="17643" y="15232"/>
                </a:lnTo>
                <a:lnTo>
                  <a:pt x="9315" y="17315"/>
                </a:lnTo>
                <a:lnTo>
                  <a:pt x="1972" y="24657"/>
                </a:lnTo>
                <a:lnTo>
                  <a:pt x="219" y="3013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217203CA-179A-1217-42CC-A20CE2A8D577}"/>
              </a:ext>
            </a:extLst>
          </p:cNvPr>
          <p:cNvSpPr/>
          <p:nvPr/>
        </p:nvSpPr>
        <p:spPr>
          <a:xfrm>
            <a:off x="10171902" y="3721707"/>
            <a:ext cx="114407" cy="196816"/>
          </a:xfrm>
          <a:custGeom>
            <a:avLst/>
            <a:gdLst>
              <a:gd name="connsiteX0" fmla="*/ 0 w 114407"/>
              <a:gd name="connsiteY0" fmla="*/ 123613 h 196816"/>
              <a:gd name="connsiteX1" fmla="*/ 0 w 114407"/>
              <a:gd name="connsiteY1" fmla="*/ 109805 h 196816"/>
              <a:gd name="connsiteX2" fmla="*/ 6246 w 114407"/>
              <a:gd name="connsiteY2" fmla="*/ 104654 h 196816"/>
              <a:gd name="connsiteX3" fmla="*/ 8986 w 114407"/>
              <a:gd name="connsiteY3" fmla="*/ 98408 h 196816"/>
              <a:gd name="connsiteX4" fmla="*/ 8986 w 114407"/>
              <a:gd name="connsiteY4" fmla="*/ 94244 h 196816"/>
              <a:gd name="connsiteX5" fmla="*/ 15233 w 114407"/>
              <a:gd name="connsiteY5" fmla="*/ 89970 h 196816"/>
              <a:gd name="connsiteX6" fmla="*/ 19397 w 114407"/>
              <a:gd name="connsiteY6" fmla="*/ 82080 h 196816"/>
              <a:gd name="connsiteX7" fmla="*/ 23890 w 114407"/>
              <a:gd name="connsiteY7" fmla="*/ 79998 h 196816"/>
              <a:gd name="connsiteX8" fmla="*/ 27726 w 114407"/>
              <a:gd name="connsiteY8" fmla="*/ 68162 h 196816"/>
              <a:gd name="connsiteX9" fmla="*/ 29808 w 114407"/>
              <a:gd name="connsiteY9" fmla="*/ 63998 h 196816"/>
              <a:gd name="connsiteX10" fmla="*/ 29479 w 114407"/>
              <a:gd name="connsiteY10" fmla="*/ 61478 h 196816"/>
              <a:gd name="connsiteX11" fmla="*/ 29808 w 114407"/>
              <a:gd name="connsiteY11" fmla="*/ 53587 h 196816"/>
              <a:gd name="connsiteX12" fmla="*/ 34300 w 114407"/>
              <a:gd name="connsiteY12" fmla="*/ 47999 h 196816"/>
              <a:gd name="connsiteX13" fmla="*/ 38903 w 114407"/>
              <a:gd name="connsiteY13" fmla="*/ 54903 h 196816"/>
              <a:gd name="connsiteX14" fmla="*/ 42629 w 114407"/>
              <a:gd name="connsiteY14" fmla="*/ 56985 h 196816"/>
              <a:gd name="connsiteX15" fmla="*/ 46136 w 114407"/>
              <a:gd name="connsiteY15" fmla="*/ 60163 h 196816"/>
              <a:gd name="connsiteX16" fmla="*/ 50300 w 114407"/>
              <a:gd name="connsiteY16" fmla="*/ 58409 h 196816"/>
              <a:gd name="connsiteX17" fmla="*/ 55560 w 114407"/>
              <a:gd name="connsiteY17" fmla="*/ 60491 h 196816"/>
              <a:gd name="connsiteX18" fmla="*/ 65313 w 114407"/>
              <a:gd name="connsiteY18" fmla="*/ 59505 h 196816"/>
              <a:gd name="connsiteX19" fmla="*/ 71560 w 114407"/>
              <a:gd name="connsiteY19" fmla="*/ 60491 h 196816"/>
              <a:gd name="connsiteX20" fmla="*/ 74628 w 114407"/>
              <a:gd name="connsiteY20" fmla="*/ 53916 h 196816"/>
              <a:gd name="connsiteX21" fmla="*/ 74299 w 114407"/>
              <a:gd name="connsiteY21" fmla="*/ 50410 h 196816"/>
              <a:gd name="connsiteX22" fmla="*/ 69039 w 114407"/>
              <a:gd name="connsiteY22" fmla="*/ 45259 h 196816"/>
              <a:gd name="connsiteX23" fmla="*/ 63889 w 114407"/>
              <a:gd name="connsiteY23" fmla="*/ 41423 h 196816"/>
              <a:gd name="connsiteX24" fmla="*/ 68053 w 114407"/>
              <a:gd name="connsiteY24" fmla="*/ 38903 h 196816"/>
              <a:gd name="connsiteX25" fmla="*/ 73642 w 114407"/>
              <a:gd name="connsiteY25" fmla="*/ 38245 h 196816"/>
              <a:gd name="connsiteX26" fmla="*/ 82957 w 114407"/>
              <a:gd name="connsiteY26" fmla="*/ 30575 h 196816"/>
              <a:gd name="connsiteX27" fmla="*/ 82957 w 114407"/>
              <a:gd name="connsiteY27" fmla="*/ 25424 h 196816"/>
              <a:gd name="connsiteX28" fmla="*/ 86792 w 114407"/>
              <a:gd name="connsiteY28" fmla="*/ 20164 h 196816"/>
              <a:gd name="connsiteX29" fmla="*/ 91614 w 114407"/>
              <a:gd name="connsiteY29" fmla="*/ 19506 h 196816"/>
              <a:gd name="connsiteX30" fmla="*/ 93367 w 114407"/>
              <a:gd name="connsiteY30" fmla="*/ 15013 h 196816"/>
              <a:gd name="connsiteX31" fmla="*/ 91614 w 114407"/>
              <a:gd name="connsiteY31" fmla="*/ 11507 h 196816"/>
              <a:gd name="connsiteX32" fmla="*/ 92052 w 114407"/>
              <a:gd name="connsiteY32" fmla="*/ 6685 h 196816"/>
              <a:gd name="connsiteX33" fmla="*/ 92052 w 114407"/>
              <a:gd name="connsiteY33" fmla="*/ 1425 h 196816"/>
              <a:gd name="connsiteX34" fmla="*/ 95120 w 114407"/>
              <a:gd name="connsiteY34" fmla="*/ 0 h 196816"/>
              <a:gd name="connsiteX35" fmla="*/ 99285 w 114407"/>
              <a:gd name="connsiteY35" fmla="*/ 3507 h 196816"/>
              <a:gd name="connsiteX36" fmla="*/ 99285 w 114407"/>
              <a:gd name="connsiteY36" fmla="*/ 8329 h 196816"/>
              <a:gd name="connsiteX37" fmla="*/ 101367 w 114407"/>
              <a:gd name="connsiteY37" fmla="*/ 10849 h 196816"/>
              <a:gd name="connsiteX38" fmla="*/ 109038 w 114407"/>
              <a:gd name="connsiteY38" fmla="*/ 12602 h 196816"/>
              <a:gd name="connsiteX39" fmla="*/ 114408 w 114407"/>
              <a:gd name="connsiteY39" fmla="*/ 20164 h 196816"/>
              <a:gd name="connsiteX40" fmla="*/ 113421 w 114407"/>
              <a:gd name="connsiteY40" fmla="*/ 20054 h 196816"/>
              <a:gd name="connsiteX41" fmla="*/ 105641 w 114407"/>
              <a:gd name="connsiteY41" fmla="*/ 28821 h 196816"/>
              <a:gd name="connsiteX42" fmla="*/ 102792 w 114407"/>
              <a:gd name="connsiteY42" fmla="*/ 28273 h 196816"/>
              <a:gd name="connsiteX43" fmla="*/ 102572 w 114407"/>
              <a:gd name="connsiteY43" fmla="*/ 34081 h 196816"/>
              <a:gd name="connsiteX44" fmla="*/ 99285 w 114407"/>
              <a:gd name="connsiteY44" fmla="*/ 46136 h 196816"/>
              <a:gd name="connsiteX45" fmla="*/ 99614 w 114407"/>
              <a:gd name="connsiteY45" fmla="*/ 53040 h 196816"/>
              <a:gd name="connsiteX46" fmla="*/ 104545 w 114407"/>
              <a:gd name="connsiteY46" fmla="*/ 56875 h 196816"/>
              <a:gd name="connsiteX47" fmla="*/ 104764 w 114407"/>
              <a:gd name="connsiteY47" fmla="*/ 69478 h 196816"/>
              <a:gd name="connsiteX48" fmla="*/ 108600 w 114407"/>
              <a:gd name="connsiteY48" fmla="*/ 72327 h 196816"/>
              <a:gd name="connsiteX49" fmla="*/ 106518 w 114407"/>
              <a:gd name="connsiteY49" fmla="*/ 78025 h 196816"/>
              <a:gd name="connsiteX50" fmla="*/ 100381 w 114407"/>
              <a:gd name="connsiteY50" fmla="*/ 83285 h 196816"/>
              <a:gd name="connsiteX51" fmla="*/ 101696 w 114407"/>
              <a:gd name="connsiteY51" fmla="*/ 85039 h 196816"/>
              <a:gd name="connsiteX52" fmla="*/ 89641 w 114407"/>
              <a:gd name="connsiteY52" fmla="*/ 97641 h 196816"/>
              <a:gd name="connsiteX53" fmla="*/ 91066 w 114407"/>
              <a:gd name="connsiteY53" fmla="*/ 101257 h 196816"/>
              <a:gd name="connsiteX54" fmla="*/ 87669 w 114407"/>
              <a:gd name="connsiteY54" fmla="*/ 104435 h 196816"/>
              <a:gd name="connsiteX55" fmla="*/ 86573 w 114407"/>
              <a:gd name="connsiteY55" fmla="*/ 106956 h 196816"/>
              <a:gd name="connsiteX56" fmla="*/ 81642 w 114407"/>
              <a:gd name="connsiteY56" fmla="*/ 106737 h 196816"/>
              <a:gd name="connsiteX57" fmla="*/ 76929 w 114407"/>
              <a:gd name="connsiteY57" fmla="*/ 109805 h 196816"/>
              <a:gd name="connsiteX58" fmla="*/ 74847 w 114407"/>
              <a:gd name="connsiteY58" fmla="*/ 115175 h 196816"/>
              <a:gd name="connsiteX59" fmla="*/ 68491 w 114407"/>
              <a:gd name="connsiteY59" fmla="*/ 119120 h 196816"/>
              <a:gd name="connsiteX60" fmla="*/ 68491 w 114407"/>
              <a:gd name="connsiteY60" fmla="*/ 125147 h 196816"/>
              <a:gd name="connsiteX61" fmla="*/ 70354 w 114407"/>
              <a:gd name="connsiteY61" fmla="*/ 130626 h 196816"/>
              <a:gd name="connsiteX62" fmla="*/ 67943 w 114407"/>
              <a:gd name="connsiteY62" fmla="*/ 133147 h 196816"/>
              <a:gd name="connsiteX63" fmla="*/ 69478 w 114407"/>
              <a:gd name="connsiteY63" fmla="*/ 139503 h 196816"/>
              <a:gd name="connsiteX64" fmla="*/ 78135 w 114407"/>
              <a:gd name="connsiteY64" fmla="*/ 141147 h 196816"/>
              <a:gd name="connsiteX65" fmla="*/ 80765 w 114407"/>
              <a:gd name="connsiteY65" fmla="*/ 145201 h 196816"/>
              <a:gd name="connsiteX66" fmla="*/ 98408 w 114407"/>
              <a:gd name="connsiteY66" fmla="*/ 155393 h 196816"/>
              <a:gd name="connsiteX67" fmla="*/ 101257 w 114407"/>
              <a:gd name="connsiteY67" fmla="*/ 160653 h 196816"/>
              <a:gd name="connsiteX68" fmla="*/ 91614 w 114407"/>
              <a:gd name="connsiteY68" fmla="*/ 166790 h 196816"/>
              <a:gd name="connsiteX69" fmla="*/ 74957 w 114407"/>
              <a:gd name="connsiteY69" fmla="*/ 168214 h 196816"/>
              <a:gd name="connsiteX70" fmla="*/ 66299 w 114407"/>
              <a:gd name="connsiteY70" fmla="*/ 175885 h 196816"/>
              <a:gd name="connsiteX71" fmla="*/ 57971 w 114407"/>
              <a:gd name="connsiteY71" fmla="*/ 177967 h 196816"/>
              <a:gd name="connsiteX72" fmla="*/ 50629 w 114407"/>
              <a:gd name="connsiteY72" fmla="*/ 185200 h 196816"/>
              <a:gd name="connsiteX73" fmla="*/ 48875 w 114407"/>
              <a:gd name="connsiteY73" fmla="*/ 190679 h 196816"/>
              <a:gd name="connsiteX74" fmla="*/ 43506 w 114407"/>
              <a:gd name="connsiteY74" fmla="*/ 184871 h 196816"/>
              <a:gd name="connsiteX75" fmla="*/ 40875 w 114407"/>
              <a:gd name="connsiteY75" fmla="*/ 186625 h 196816"/>
              <a:gd name="connsiteX76" fmla="*/ 42081 w 114407"/>
              <a:gd name="connsiteY76" fmla="*/ 189255 h 196816"/>
              <a:gd name="connsiteX77" fmla="*/ 37698 w 114407"/>
              <a:gd name="connsiteY77" fmla="*/ 194843 h 196816"/>
              <a:gd name="connsiteX78" fmla="*/ 34848 w 114407"/>
              <a:gd name="connsiteY78" fmla="*/ 192871 h 196816"/>
              <a:gd name="connsiteX79" fmla="*/ 29917 w 114407"/>
              <a:gd name="connsiteY79" fmla="*/ 196816 h 196816"/>
              <a:gd name="connsiteX80" fmla="*/ 27944 w 114407"/>
              <a:gd name="connsiteY80" fmla="*/ 193638 h 196816"/>
              <a:gd name="connsiteX81" fmla="*/ 32328 w 114407"/>
              <a:gd name="connsiteY81" fmla="*/ 186625 h 196816"/>
              <a:gd name="connsiteX82" fmla="*/ 27177 w 114407"/>
              <a:gd name="connsiteY82" fmla="*/ 184871 h 196816"/>
              <a:gd name="connsiteX83" fmla="*/ 23013 w 114407"/>
              <a:gd name="connsiteY83" fmla="*/ 187173 h 196816"/>
              <a:gd name="connsiteX84" fmla="*/ 20822 w 114407"/>
              <a:gd name="connsiteY84" fmla="*/ 186625 h 196816"/>
              <a:gd name="connsiteX85" fmla="*/ 22027 w 114407"/>
              <a:gd name="connsiteY85" fmla="*/ 182351 h 196816"/>
              <a:gd name="connsiteX86" fmla="*/ 22465 w 114407"/>
              <a:gd name="connsiteY86" fmla="*/ 172269 h 196816"/>
              <a:gd name="connsiteX87" fmla="*/ 25752 w 114407"/>
              <a:gd name="connsiteY87" fmla="*/ 165584 h 196816"/>
              <a:gd name="connsiteX88" fmla="*/ 31890 w 114407"/>
              <a:gd name="connsiteY88" fmla="*/ 165036 h 196816"/>
              <a:gd name="connsiteX89" fmla="*/ 37040 w 114407"/>
              <a:gd name="connsiteY89" fmla="*/ 160324 h 196816"/>
              <a:gd name="connsiteX90" fmla="*/ 32328 w 114407"/>
              <a:gd name="connsiteY90" fmla="*/ 162625 h 196816"/>
              <a:gd name="connsiteX91" fmla="*/ 23342 w 114407"/>
              <a:gd name="connsiteY91" fmla="*/ 162406 h 196816"/>
              <a:gd name="connsiteX92" fmla="*/ 21698 w 114407"/>
              <a:gd name="connsiteY92" fmla="*/ 160434 h 196816"/>
              <a:gd name="connsiteX93" fmla="*/ 21369 w 114407"/>
              <a:gd name="connsiteY93" fmla="*/ 149037 h 196816"/>
              <a:gd name="connsiteX94" fmla="*/ 27177 w 114407"/>
              <a:gd name="connsiteY94" fmla="*/ 139503 h 196816"/>
              <a:gd name="connsiteX95" fmla="*/ 24109 w 114407"/>
              <a:gd name="connsiteY95" fmla="*/ 135010 h 196816"/>
              <a:gd name="connsiteX96" fmla="*/ 27396 w 114407"/>
              <a:gd name="connsiteY96" fmla="*/ 132818 h 196816"/>
              <a:gd name="connsiteX97" fmla="*/ 28602 w 114407"/>
              <a:gd name="connsiteY97" fmla="*/ 128544 h 196816"/>
              <a:gd name="connsiteX98" fmla="*/ 25534 w 114407"/>
              <a:gd name="connsiteY98" fmla="*/ 128983 h 196816"/>
              <a:gd name="connsiteX99" fmla="*/ 23013 w 114407"/>
              <a:gd name="connsiteY99" fmla="*/ 132270 h 196816"/>
              <a:gd name="connsiteX100" fmla="*/ 15123 w 114407"/>
              <a:gd name="connsiteY100" fmla="*/ 133366 h 196816"/>
              <a:gd name="connsiteX101" fmla="*/ 12931 w 114407"/>
              <a:gd name="connsiteY101" fmla="*/ 130188 h 196816"/>
              <a:gd name="connsiteX102" fmla="*/ 7671 w 114407"/>
              <a:gd name="connsiteY102" fmla="*/ 127339 h 196816"/>
              <a:gd name="connsiteX103" fmla="*/ 7342 w 114407"/>
              <a:gd name="connsiteY103" fmla="*/ 130955 h 196816"/>
              <a:gd name="connsiteX104" fmla="*/ 3835 w 114407"/>
              <a:gd name="connsiteY104" fmla="*/ 133366 h 196816"/>
              <a:gd name="connsiteX105" fmla="*/ 1644 w 114407"/>
              <a:gd name="connsiteY105" fmla="*/ 124818 h 196816"/>
              <a:gd name="connsiteX106" fmla="*/ 548 w 114407"/>
              <a:gd name="connsiteY106" fmla="*/ 125366 h 196816"/>
              <a:gd name="connsiteX107" fmla="*/ 0 w 114407"/>
              <a:gd name="connsiteY107" fmla="*/ 123613 h 19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14407" h="196816">
                <a:moveTo>
                  <a:pt x="0" y="123613"/>
                </a:moveTo>
                <a:lnTo>
                  <a:pt x="0" y="109805"/>
                </a:lnTo>
                <a:lnTo>
                  <a:pt x="6246" y="104654"/>
                </a:lnTo>
                <a:lnTo>
                  <a:pt x="8986" y="98408"/>
                </a:lnTo>
                <a:lnTo>
                  <a:pt x="8986" y="94244"/>
                </a:lnTo>
                <a:lnTo>
                  <a:pt x="15233" y="89970"/>
                </a:lnTo>
                <a:lnTo>
                  <a:pt x="19397" y="82080"/>
                </a:lnTo>
                <a:lnTo>
                  <a:pt x="23890" y="79998"/>
                </a:lnTo>
                <a:lnTo>
                  <a:pt x="27726" y="68162"/>
                </a:lnTo>
                <a:lnTo>
                  <a:pt x="29808" y="63998"/>
                </a:lnTo>
                <a:lnTo>
                  <a:pt x="29479" y="61478"/>
                </a:lnTo>
                <a:lnTo>
                  <a:pt x="29808" y="53587"/>
                </a:lnTo>
                <a:lnTo>
                  <a:pt x="34300" y="47999"/>
                </a:lnTo>
                <a:lnTo>
                  <a:pt x="38903" y="54903"/>
                </a:lnTo>
                <a:lnTo>
                  <a:pt x="42629" y="56985"/>
                </a:lnTo>
                <a:lnTo>
                  <a:pt x="46136" y="60163"/>
                </a:lnTo>
                <a:lnTo>
                  <a:pt x="50300" y="58409"/>
                </a:lnTo>
                <a:lnTo>
                  <a:pt x="55560" y="60491"/>
                </a:lnTo>
                <a:lnTo>
                  <a:pt x="65313" y="59505"/>
                </a:lnTo>
                <a:lnTo>
                  <a:pt x="71560" y="60491"/>
                </a:lnTo>
                <a:lnTo>
                  <a:pt x="74628" y="53916"/>
                </a:lnTo>
                <a:lnTo>
                  <a:pt x="74299" y="50410"/>
                </a:lnTo>
                <a:lnTo>
                  <a:pt x="69039" y="45259"/>
                </a:lnTo>
                <a:lnTo>
                  <a:pt x="63889" y="41423"/>
                </a:lnTo>
                <a:lnTo>
                  <a:pt x="68053" y="38903"/>
                </a:lnTo>
                <a:lnTo>
                  <a:pt x="73642" y="38245"/>
                </a:lnTo>
                <a:lnTo>
                  <a:pt x="82957" y="30575"/>
                </a:lnTo>
                <a:lnTo>
                  <a:pt x="82957" y="25424"/>
                </a:lnTo>
                <a:lnTo>
                  <a:pt x="86792" y="20164"/>
                </a:lnTo>
                <a:lnTo>
                  <a:pt x="91614" y="19506"/>
                </a:lnTo>
                <a:lnTo>
                  <a:pt x="93367" y="15013"/>
                </a:lnTo>
                <a:lnTo>
                  <a:pt x="91614" y="11507"/>
                </a:lnTo>
                <a:lnTo>
                  <a:pt x="92052" y="6685"/>
                </a:lnTo>
                <a:lnTo>
                  <a:pt x="92052" y="1425"/>
                </a:lnTo>
                <a:lnTo>
                  <a:pt x="95120" y="0"/>
                </a:lnTo>
                <a:lnTo>
                  <a:pt x="99285" y="3507"/>
                </a:lnTo>
                <a:lnTo>
                  <a:pt x="99285" y="8329"/>
                </a:lnTo>
                <a:lnTo>
                  <a:pt x="101367" y="10849"/>
                </a:lnTo>
                <a:lnTo>
                  <a:pt x="109038" y="12602"/>
                </a:lnTo>
                <a:lnTo>
                  <a:pt x="114408" y="20164"/>
                </a:lnTo>
                <a:lnTo>
                  <a:pt x="113421" y="20054"/>
                </a:lnTo>
                <a:lnTo>
                  <a:pt x="105641" y="28821"/>
                </a:lnTo>
                <a:lnTo>
                  <a:pt x="102792" y="28273"/>
                </a:lnTo>
                <a:lnTo>
                  <a:pt x="102572" y="34081"/>
                </a:lnTo>
                <a:lnTo>
                  <a:pt x="99285" y="46136"/>
                </a:lnTo>
                <a:lnTo>
                  <a:pt x="99614" y="53040"/>
                </a:lnTo>
                <a:lnTo>
                  <a:pt x="104545" y="56875"/>
                </a:lnTo>
                <a:lnTo>
                  <a:pt x="104764" y="69478"/>
                </a:lnTo>
                <a:lnTo>
                  <a:pt x="108600" y="72327"/>
                </a:lnTo>
                <a:lnTo>
                  <a:pt x="106518" y="78025"/>
                </a:lnTo>
                <a:lnTo>
                  <a:pt x="100381" y="83285"/>
                </a:lnTo>
                <a:lnTo>
                  <a:pt x="101696" y="85039"/>
                </a:lnTo>
                <a:lnTo>
                  <a:pt x="89641" y="97641"/>
                </a:lnTo>
                <a:lnTo>
                  <a:pt x="91066" y="101257"/>
                </a:lnTo>
                <a:lnTo>
                  <a:pt x="87669" y="104435"/>
                </a:lnTo>
                <a:lnTo>
                  <a:pt x="86573" y="106956"/>
                </a:lnTo>
                <a:lnTo>
                  <a:pt x="81642" y="106737"/>
                </a:lnTo>
                <a:lnTo>
                  <a:pt x="76929" y="109805"/>
                </a:lnTo>
                <a:lnTo>
                  <a:pt x="74847" y="115175"/>
                </a:lnTo>
                <a:lnTo>
                  <a:pt x="68491" y="119120"/>
                </a:lnTo>
                <a:lnTo>
                  <a:pt x="68491" y="125147"/>
                </a:lnTo>
                <a:lnTo>
                  <a:pt x="70354" y="130626"/>
                </a:lnTo>
                <a:lnTo>
                  <a:pt x="67943" y="133147"/>
                </a:lnTo>
                <a:lnTo>
                  <a:pt x="69478" y="139503"/>
                </a:lnTo>
                <a:lnTo>
                  <a:pt x="78135" y="141147"/>
                </a:lnTo>
                <a:lnTo>
                  <a:pt x="80765" y="145201"/>
                </a:lnTo>
                <a:lnTo>
                  <a:pt x="98408" y="155393"/>
                </a:lnTo>
                <a:lnTo>
                  <a:pt x="101257" y="160653"/>
                </a:lnTo>
                <a:lnTo>
                  <a:pt x="91614" y="166790"/>
                </a:lnTo>
                <a:lnTo>
                  <a:pt x="74957" y="168214"/>
                </a:lnTo>
                <a:lnTo>
                  <a:pt x="66299" y="175885"/>
                </a:lnTo>
                <a:lnTo>
                  <a:pt x="57971" y="177967"/>
                </a:lnTo>
                <a:lnTo>
                  <a:pt x="50629" y="185200"/>
                </a:lnTo>
                <a:lnTo>
                  <a:pt x="48875" y="190679"/>
                </a:lnTo>
                <a:lnTo>
                  <a:pt x="43506" y="184871"/>
                </a:lnTo>
                <a:lnTo>
                  <a:pt x="40875" y="186625"/>
                </a:lnTo>
                <a:lnTo>
                  <a:pt x="42081" y="189255"/>
                </a:lnTo>
                <a:lnTo>
                  <a:pt x="37698" y="194843"/>
                </a:lnTo>
                <a:lnTo>
                  <a:pt x="34848" y="192871"/>
                </a:lnTo>
                <a:lnTo>
                  <a:pt x="29917" y="196816"/>
                </a:lnTo>
                <a:lnTo>
                  <a:pt x="27944" y="193638"/>
                </a:lnTo>
                <a:lnTo>
                  <a:pt x="32328" y="186625"/>
                </a:lnTo>
                <a:lnTo>
                  <a:pt x="27177" y="184871"/>
                </a:lnTo>
                <a:lnTo>
                  <a:pt x="23013" y="187173"/>
                </a:lnTo>
                <a:lnTo>
                  <a:pt x="20822" y="186625"/>
                </a:lnTo>
                <a:lnTo>
                  <a:pt x="22027" y="182351"/>
                </a:lnTo>
                <a:lnTo>
                  <a:pt x="22465" y="172269"/>
                </a:lnTo>
                <a:lnTo>
                  <a:pt x="25752" y="165584"/>
                </a:lnTo>
                <a:lnTo>
                  <a:pt x="31890" y="165036"/>
                </a:lnTo>
                <a:lnTo>
                  <a:pt x="37040" y="160324"/>
                </a:lnTo>
                <a:lnTo>
                  <a:pt x="32328" y="162625"/>
                </a:lnTo>
                <a:lnTo>
                  <a:pt x="23342" y="162406"/>
                </a:lnTo>
                <a:lnTo>
                  <a:pt x="21698" y="160434"/>
                </a:lnTo>
                <a:lnTo>
                  <a:pt x="21369" y="149037"/>
                </a:lnTo>
                <a:lnTo>
                  <a:pt x="27177" y="139503"/>
                </a:lnTo>
                <a:lnTo>
                  <a:pt x="24109" y="135010"/>
                </a:lnTo>
                <a:lnTo>
                  <a:pt x="27396" y="132818"/>
                </a:lnTo>
                <a:lnTo>
                  <a:pt x="28602" y="128544"/>
                </a:lnTo>
                <a:lnTo>
                  <a:pt x="25534" y="128983"/>
                </a:lnTo>
                <a:lnTo>
                  <a:pt x="23013" y="132270"/>
                </a:lnTo>
                <a:lnTo>
                  <a:pt x="15123" y="133366"/>
                </a:lnTo>
                <a:lnTo>
                  <a:pt x="12931" y="130188"/>
                </a:lnTo>
                <a:lnTo>
                  <a:pt x="7671" y="127339"/>
                </a:lnTo>
                <a:lnTo>
                  <a:pt x="7342" y="130955"/>
                </a:lnTo>
                <a:lnTo>
                  <a:pt x="3835" y="133366"/>
                </a:lnTo>
                <a:lnTo>
                  <a:pt x="1644" y="124818"/>
                </a:lnTo>
                <a:lnTo>
                  <a:pt x="548" y="125366"/>
                </a:lnTo>
                <a:lnTo>
                  <a:pt x="0" y="123613"/>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DB00557B-E134-8747-D479-9E0C7315B19C}"/>
              </a:ext>
            </a:extLst>
          </p:cNvPr>
          <p:cNvSpPr/>
          <p:nvPr/>
        </p:nvSpPr>
        <p:spPr>
          <a:xfrm>
            <a:off x="9244697" y="3466482"/>
            <a:ext cx="742772" cy="350345"/>
          </a:xfrm>
          <a:custGeom>
            <a:avLst/>
            <a:gdLst>
              <a:gd name="connsiteX0" fmla="*/ 0 w 742772"/>
              <a:gd name="connsiteY0" fmla="*/ 124709 h 350345"/>
              <a:gd name="connsiteX1" fmla="*/ 3835 w 742772"/>
              <a:gd name="connsiteY1" fmla="*/ 115832 h 350345"/>
              <a:gd name="connsiteX2" fmla="*/ 8219 w 742772"/>
              <a:gd name="connsiteY2" fmla="*/ 113531 h 350345"/>
              <a:gd name="connsiteX3" fmla="*/ 19287 w 742772"/>
              <a:gd name="connsiteY3" fmla="*/ 114079 h 350345"/>
              <a:gd name="connsiteX4" fmla="*/ 20821 w 742772"/>
              <a:gd name="connsiteY4" fmla="*/ 111668 h 350345"/>
              <a:gd name="connsiteX5" fmla="*/ 24985 w 742772"/>
              <a:gd name="connsiteY5" fmla="*/ 107175 h 350345"/>
              <a:gd name="connsiteX6" fmla="*/ 32656 w 742772"/>
              <a:gd name="connsiteY6" fmla="*/ 104326 h 350345"/>
              <a:gd name="connsiteX7" fmla="*/ 32985 w 742772"/>
              <a:gd name="connsiteY7" fmla="*/ 99504 h 350345"/>
              <a:gd name="connsiteX8" fmla="*/ 34739 w 742772"/>
              <a:gd name="connsiteY8" fmla="*/ 94682 h 350345"/>
              <a:gd name="connsiteX9" fmla="*/ 40985 w 742772"/>
              <a:gd name="connsiteY9" fmla="*/ 91723 h 350345"/>
              <a:gd name="connsiteX10" fmla="*/ 41095 w 742772"/>
              <a:gd name="connsiteY10" fmla="*/ 88436 h 350345"/>
              <a:gd name="connsiteX11" fmla="*/ 45149 w 742772"/>
              <a:gd name="connsiteY11" fmla="*/ 84600 h 350345"/>
              <a:gd name="connsiteX12" fmla="*/ 49094 w 742772"/>
              <a:gd name="connsiteY12" fmla="*/ 83504 h 350345"/>
              <a:gd name="connsiteX13" fmla="*/ 52382 w 742772"/>
              <a:gd name="connsiteY13" fmla="*/ 78902 h 350345"/>
              <a:gd name="connsiteX14" fmla="*/ 54464 w 742772"/>
              <a:gd name="connsiteY14" fmla="*/ 76929 h 350345"/>
              <a:gd name="connsiteX15" fmla="*/ 51944 w 742772"/>
              <a:gd name="connsiteY15" fmla="*/ 75066 h 350345"/>
              <a:gd name="connsiteX16" fmla="*/ 51724 w 742772"/>
              <a:gd name="connsiteY16" fmla="*/ 71560 h 350345"/>
              <a:gd name="connsiteX17" fmla="*/ 53259 w 742772"/>
              <a:gd name="connsiteY17" fmla="*/ 69477 h 350345"/>
              <a:gd name="connsiteX18" fmla="*/ 61258 w 742772"/>
              <a:gd name="connsiteY18" fmla="*/ 71779 h 350345"/>
              <a:gd name="connsiteX19" fmla="*/ 64546 w 742772"/>
              <a:gd name="connsiteY19" fmla="*/ 70025 h 350345"/>
              <a:gd name="connsiteX20" fmla="*/ 66957 w 742772"/>
              <a:gd name="connsiteY20" fmla="*/ 63779 h 350345"/>
              <a:gd name="connsiteX21" fmla="*/ 70792 w 742772"/>
              <a:gd name="connsiteY21" fmla="*/ 62245 h 350345"/>
              <a:gd name="connsiteX22" fmla="*/ 79340 w 742772"/>
              <a:gd name="connsiteY22" fmla="*/ 61149 h 350345"/>
              <a:gd name="connsiteX23" fmla="*/ 83942 w 742772"/>
              <a:gd name="connsiteY23" fmla="*/ 59943 h 350345"/>
              <a:gd name="connsiteX24" fmla="*/ 87997 w 742772"/>
              <a:gd name="connsiteY24" fmla="*/ 59834 h 350345"/>
              <a:gd name="connsiteX25" fmla="*/ 93586 w 742772"/>
              <a:gd name="connsiteY25" fmla="*/ 60163 h 350345"/>
              <a:gd name="connsiteX26" fmla="*/ 97203 w 742772"/>
              <a:gd name="connsiteY26" fmla="*/ 57861 h 350345"/>
              <a:gd name="connsiteX27" fmla="*/ 98408 w 742772"/>
              <a:gd name="connsiteY27" fmla="*/ 58080 h 350345"/>
              <a:gd name="connsiteX28" fmla="*/ 101367 w 742772"/>
              <a:gd name="connsiteY28" fmla="*/ 62026 h 350345"/>
              <a:gd name="connsiteX29" fmla="*/ 101805 w 742772"/>
              <a:gd name="connsiteY29" fmla="*/ 64765 h 350345"/>
              <a:gd name="connsiteX30" fmla="*/ 104654 w 742772"/>
              <a:gd name="connsiteY30" fmla="*/ 67724 h 350345"/>
              <a:gd name="connsiteX31" fmla="*/ 109695 w 742772"/>
              <a:gd name="connsiteY31" fmla="*/ 67395 h 350345"/>
              <a:gd name="connsiteX32" fmla="*/ 112216 w 742772"/>
              <a:gd name="connsiteY32" fmla="*/ 66518 h 350345"/>
              <a:gd name="connsiteX33" fmla="*/ 116599 w 742772"/>
              <a:gd name="connsiteY33" fmla="*/ 66847 h 350345"/>
              <a:gd name="connsiteX34" fmla="*/ 120215 w 742772"/>
              <a:gd name="connsiteY34" fmla="*/ 64436 h 350345"/>
              <a:gd name="connsiteX35" fmla="*/ 127886 w 742772"/>
              <a:gd name="connsiteY35" fmla="*/ 63889 h 350345"/>
              <a:gd name="connsiteX36" fmla="*/ 129421 w 742772"/>
              <a:gd name="connsiteY36" fmla="*/ 67724 h 350345"/>
              <a:gd name="connsiteX37" fmla="*/ 130298 w 742772"/>
              <a:gd name="connsiteY37" fmla="*/ 71779 h 350345"/>
              <a:gd name="connsiteX38" fmla="*/ 131722 w 742772"/>
              <a:gd name="connsiteY38" fmla="*/ 74847 h 350345"/>
              <a:gd name="connsiteX39" fmla="*/ 143447 w 742772"/>
              <a:gd name="connsiteY39" fmla="*/ 81641 h 350345"/>
              <a:gd name="connsiteX40" fmla="*/ 147941 w 742772"/>
              <a:gd name="connsiteY40" fmla="*/ 85258 h 350345"/>
              <a:gd name="connsiteX41" fmla="*/ 156708 w 742772"/>
              <a:gd name="connsiteY41" fmla="*/ 89312 h 350345"/>
              <a:gd name="connsiteX42" fmla="*/ 159776 w 742772"/>
              <a:gd name="connsiteY42" fmla="*/ 87559 h 350345"/>
              <a:gd name="connsiteX43" fmla="*/ 164598 w 742772"/>
              <a:gd name="connsiteY43" fmla="*/ 85806 h 350345"/>
              <a:gd name="connsiteX44" fmla="*/ 169858 w 742772"/>
              <a:gd name="connsiteY44" fmla="*/ 81970 h 350345"/>
              <a:gd name="connsiteX45" fmla="*/ 174022 w 742772"/>
              <a:gd name="connsiteY45" fmla="*/ 81422 h 350345"/>
              <a:gd name="connsiteX46" fmla="*/ 178515 w 742772"/>
              <a:gd name="connsiteY46" fmla="*/ 82628 h 350345"/>
              <a:gd name="connsiteX47" fmla="*/ 182132 w 742772"/>
              <a:gd name="connsiteY47" fmla="*/ 85258 h 350345"/>
              <a:gd name="connsiteX48" fmla="*/ 185967 w 742772"/>
              <a:gd name="connsiteY48" fmla="*/ 84052 h 350345"/>
              <a:gd name="connsiteX49" fmla="*/ 196378 w 742772"/>
              <a:gd name="connsiteY49" fmla="*/ 84271 h 350345"/>
              <a:gd name="connsiteX50" fmla="*/ 200432 w 742772"/>
              <a:gd name="connsiteY50" fmla="*/ 86134 h 350345"/>
              <a:gd name="connsiteX51" fmla="*/ 204926 w 742772"/>
              <a:gd name="connsiteY51" fmla="*/ 85586 h 350345"/>
              <a:gd name="connsiteX52" fmla="*/ 205911 w 742772"/>
              <a:gd name="connsiteY52" fmla="*/ 84381 h 350345"/>
              <a:gd name="connsiteX53" fmla="*/ 210405 w 742772"/>
              <a:gd name="connsiteY53" fmla="*/ 85258 h 350345"/>
              <a:gd name="connsiteX54" fmla="*/ 218624 w 742772"/>
              <a:gd name="connsiteY54" fmla="*/ 84271 h 350345"/>
              <a:gd name="connsiteX55" fmla="*/ 223116 w 742772"/>
              <a:gd name="connsiteY55" fmla="*/ 76929 h 350345"/>
              <a:gd name="connsiteX56" fmla="*/ 220487 w 742772"/>
              <a:gd name="connsiteY56" fmla="*/ 73970 h 350345"/>
              <a:gd name="connsiteX57" fmla="*/ 215665 w 742772"/>
              <a:gd name="connsiteY57" fmla="*/ 70683 h 350345"/>
              <a:gd name="connsiteX58" fmla="*/ 215774 w 742772"/>
              <a:gd name="connsiteY58" fmla="*/ 63450 h 350345"/>
              <a:gd name="connsiteX59" fmla="*/ 217199 w 742772"/>
              <a:gd name="connsiteY59" fmla="*/ 55670 h 350345"/>
              <a:gd name="connsiteX60" fmla="*/ 216322 w 742772"/>
              <a:gd name="connsiteY60" fmla="*/ 52492 h 350345"/>
              <a:gd name="connsiteX61" fmla="*/ 211830 w 742772"/>
              <a:gd name="connsiteY61" fmla="*/ 50957 h 350345"/>
              <a:gd name="connsiteX62" fmla="*/ 209418 w 742772"/>
              <a:gd name="connsiteY62" fmla="*/ 47779 h 350345"/>
              <a:gd name="connsiteX63" fmla="*/ 202295 w 742772"/>
              <a:gd name="connsiteY63" fmla="*/ 45916 h 350345"/>
              <a:gd name="connsiteX64" fmla="*/ 200542 w 742772"/>
              <a:gd name="connsiteY64" fmla="*/ 39999 h 350345"/>
              <a:gd name="connsiteX65" fmla="*/ 200761 w 742772"/>
              <a:gd name="connsiteY65" fmla="*/ 28163 h 350345"/>
              <a:gd name="connsiteX66" fmla="*/ 205583 w 742772"/>
              <a:gd name="connsiteY66" fmla="*/ 22684 h 350345"/>
              <a:gd name="connsiteX67" fmla="*/ 205583 w 742772"/>
              <a:gd name="connsiteY67" fmla="*/ 19068 h 350345"/>
              <a:gd name="connsiteX68" fmla="*/ 207994 w 742772"/>
              <a:gd name="connsiteY68" fmla="*/ 15013 h 350345"/>
              <a:gd name="connsiteX69" fmla="*/ 211939 w 742772"/>
              <a:gd name="connsiteY69" fmla="*/ 13698 h 350345"/>
              <a:gd name="connsiteX70" fmla="*/ 214459 w 742772"/>
              <a:gd name="connsiteY70" fmla="*/ 14465 h 350345"/>
              <a:gd name="connsiteX71" fmla="*/ 216213 w 742772"/>
              <a:gd name="connsiteY71" fmla="*/ 10520 h 350345"/>
              <a:gd name="connsiteX72" fmla="*/ 214678 w 742772"/>
              <a:gd name="connsiteY72" fmla="*/ 6466 h 350345"/>
              <a:gd name="connsiteX73" fmla="*/ 215445 w 742772"/>
              <a:gd name="connsiteY73" fmla="*/ 2740 h 350345"/>
              <a:gd name="connsiteX74" fmla="*/ 218404 w 742772"/>
              <a:gd name="connsiteY74" fmla="*/ 0 h 350345"/>
              <a:gd name="connsiteX75" fmla="*/ 223116 w 742772"/>
              <a:gd name="connsiteY75" fmla="*/ 329 h 350345"/>
              <a:gd name="connsiteX76" fmla="*/ 226404 w 742772"/>
              <a:gd name="connsiteY76" fmla="*/ 2520 h 350345"/>
              <a:gd name="connsiteX77" fmla="*/ 232760 w 742772"/>
              <a:gd name="connsiteY77" fmla="*/ 4164 h 350345"/>
              <a:gd name="connsiteX78" fmla="*/ 239116 w 742772"/>
              <a:gd name="connsiteY78" fmla="*/ 7233 h 350345"/>
              <a:gd name="connsiteX79" fmla="*/ 239992 w 742772"/>
              <a:gd name="connsiteY79" fmla="*/ 8876 h 350345"/>
              <a:gd name="connsiteX80" fmla="*/ 245581 w 742772"/>
              <a:gd name="connsiteY80" fmla="*/ 10739 h 350345"/>
              <a:gd name="connsiteX81" fmla="*/ 251609 w 742772"/>
              <a:gd name="connsiteY81" fmla="*/ 11287 h 350345"/>
              <a:gd name="connsiteX82" fmla="*/ 260266 w 742772"/>
              <a:gd name="connsiteY82" fmla="*/ 11068 h 350345"/>
              <a:gd name="connsiteX83" fmla="*/ 263554 w 742772"/>
              <a:gd name="connsiteY83" fmla="*/ 13150 h 350345"/>
              <a:gd name="connsiteX84" fmla="*/ 265855 w 742772"/>
              <a:gd name="connsiteY84" fmla="*/ 15342 h 350345"/>
              <a:gd name="connsiteX85" fmla="*/ 271992 w 742772"/>
              <a:gd name="connsiteY85" fmla="*/ 15999 h 350345"/>
              <a:gd name="connsiteX86" fmla="*/ 275389 w 742772"/>
              <a:gd name="connsiteY86" fmla="*/ 17643 h 350345"/>
              <a:gd name="connsiteX87" fmla="*/ 279553 w 742772"/>
              <a:gd name="connsiteY87" fmla="*/ 18301 h 350345"/>
              <a:gd name="connsiteX88" fmla="*/ 289745 w 742772"/>
              <a:gd name="connsiteY88" fmla="*/ 17972 h 350345"/>
              <a:gd name="connsiteX89" fmla="*/ 293470 w 742772"/>
              <a:gd name="connsiteY89" fmla="*/ 19506 h 350345"/>
              <a:gd name="connsiteX90" fmla="*/ 295224 w 742772"/>
              <a:gd name="connsiteY90" fmla="*/ 23342 h 350345"/>
              <a:gd name="connsiteX91" fmla="*/ 295224 w 742772"/>
              <a:gd name="connsiteY91" fmla="*/ 26520 h 350345"/>
              <a:gd name="connsiteX92" fmla="*/ 297635 w 742772"/>
              <a:gd name="connsiteY92" fmla="*/ 29807 h 350345"/>
              <a:gd name="connsiteX93" fmla="*/ 297635 w 742772"/>
              <a:gd name="connsiteY93" fmla="*/ 33204 h 350345"/>
              <a:gd name="connsiteX94" fmla="*/ 299936 w 742772"/>
              <a:gd name="connsiteY94" fmla="*/ 35835 h 350345"/>
              <a:gd name="connsiteX95" fmla="*/ 302347 w 742772"/>
              <a:gd name="connsiteY95" fmla="*/ 41204 h 350345"/>
              <a:gd name="connsiteX96" fmla="*/ 302238 w 742772"/>
              <a:gd name="connsiteY96" fmla="*/ 45588 h 350345"/>
              <a:gd name="connsiteX97" fmla="*/ 305086 w 742772"/>
              <a:gd name="connsiteY97" fmla="*/ 47999 h 350345"/>
              <a:gd name="connsiteX98" fmla="*/ 308045 w 742772"/>
              <a:gd name="connsiteY98" fmla="*/ 48108 h 350345"/>
              <a:gd name="connsiteX99" fmla="*/ 312977 w 742772"/>
              <a:gd name="connsiteY99" fmla="*/ 52492 h 350345"/>
              <a:gd name="connsiteX100" fmla="*/ 314292 w 742772"/>
              <a:gd name="connsiteY100" fmla="*/ 55122 h 350345"/>
              <a:gd name="connsiteX101" fmla="*/ 321415 w 742772"/>
              <a:gd name="connsiteY101" fmla="*/ 57094 h 350345"/>
              <a:gd name="connsiteX102" fmla="*/ 328867 w 742772"/>
              <a:gd name="connsiteY102" fmla="*/ 60930 h 350345"/>
              <a:gd name="connsiteX103" fmla="*/ 332264 w 742772"/>
              <a:gd name="connsiteY103" fmla="*/ 61149 h 350345"/>
              <a:gd name="connsiteX104" fmla="*/ 333908 w 742772"/>
              <a:gd name="connsiteY104" fmla="*/ 59505 h 350345"/>
              <a:gd name="connsiteX105" fmla="*/ 341250 w 742772"/>
              <a:gd name="connsiteY105" fmla="*/ 59834 h 350345"/>
              <a:gd name="connsiteX106" fmla="*/ 344538 w 742772"/>
              <a:gd name="connsiteY106" fmla="*/ 57533 h 350345"/>
              <a:gd name="connsiteX107" fmla="*/ 348154 w 742772"/>
              <a:gd name="connsiteY107" fmla="*/ 57752 h 350345"/>
              <a:gd name="connsiteX108" fmla="*/ 351113 w 742772"/>
              <a:gd name="connsiteY108" fmla="*/ 58848 h 350345"/>
              <a:gd name="connsiteX109" fmla="*/ 354181 w 742772"/>
              <a:gd name="connsiteY109" fmla="*/ 57861 h 350345"/>
              <a:gd name="connsiteX110" fmla="*/ 358346 w 742772"/>
              <a:gd name="connsiteY110" fmla="*/ 53368 h 350345"/>
              <a:gd name="connsiteX111" fmla="*/ 365250 w 742772"/>
              <a:gd name="connsiteY111" fmla="*/ 51177 h 350345"/>
              <a:gd name="connsiteX112" fmla="*/ 374784 w 742772"/>
              <a:gd name="connsiteY112" fmla="*/ 50409 h 350345"/>
              <a:gd name="connsiteX113" fmla="*/ 379714 w 742772"/>
              <a:gd name="connsiteY113" fmla="*/ 47451 h 350345"/>
              <a:gd name="connsiteX114" fmla="*/ 385961 w 742772"/>
              <a:gd name="connsiteY114" fmla="*/ 47231 h 350345"/>
              <a:gd name="connsiteX115" fmla="*/ 391989 w 742772"/>
              <a:gd name="connsiteY115" fmla="*/ 45478 h 350345"/>
              <a:gd name="connsiteX116" fmla="*/ 397358 w 742772"/>
              <a:gd name="connsiteY116" fmla="*/ 48546 h 350345"/>
              <a:gd name="connsiteX117" fmla="*/ 404481 w 742772"/>
              <a:gd name="connsiteY117" fmla="*/ 49204 h 350345"/>
              <a:gd name="connsiteX118" fmla="*/ 413906 w 742772"/>
              <a:gd name="connsiteY118" fmla="*/ 48985 h 350345"/>
              <a:gd name="connsiteX119" fmla="*/ 418727 w 742772"/>
              <a:gd name="connsiteY119" fmla="*/ 55998 h 350345"/>
              <a:gd name="connsiteX120" fmla="*/ 427275 w 742772"/>
              <a:gd name="connsiteY120" fmla="*/ 59286 h 350345"/>
              <a:gd name="connsiteX121" fmla="*/ 434179 w 742772"/>
              <a:gd name="connsiteY121" fmla="*/ 59067 h 350345"/>
              <a:gd name="connsiteX122" fmla="*/ 439220 w 742772"/>
              <a:gd name="connsiteY122" fmla="*/ 57861 h 350345"/>
              <a:gd name="connsiteX123" fmla="*/ 441631 w 742772"/>
              <a:gd name="connsiteY123" fmla="*/ 60163 h 350345"/>
              <a:gd name="connsiteX124" fmla="*/ 444261 w 742772"/>
              <a:gd name="connsiteY124" fmla="*/ 67724 h 350345"/>
              <a:gd name="connsiteX125" fmla="*/ 449082 w 742772"/>
              <a:gd name="connsiteY125" fmla="*/ 71012 h 350345"/>
              <a:gd name="connsiteX126" fmla="*/ 452041 w 742772"/>
              <a:gd name="connsiteY126" fmla="*/ 72765 h 350345"/>
              <a:gd name="connsiteX127" fmla="*/ 455219 w 742772"/>
              <a:gd name="connsiteY127" fmla="*/ 73532 h 350345"/>
              <a:gd name="connsiteX128" fmla="*/ 459383 w 742772"/>
              <a:gd name="connsiteY128" fmla="*/ 78025 h 350345"/>
              <a:gd name="connsiteX129" fmla="*/ 463000 w 742772"/>
              <a:gd name="connsiteY129" fmla="*/ 78135 h 350345"/>
              <a:gd name="connsiteX130" fmla="*/ 473959 w 742772"/>
              <a:gd name="connsiteY130" fmla="*/ 77148 h 350345"/>
              <a:gd name="connsiteX131" fmla="*/ 483492 w 742772"/>
              <a:gd name="connsiteY131" fmla="*/ 79888 h 350345"/>
              <a:gd name="connsiteX132" fmla="*/ 497848 w 742772"/>
              <a:gd name="connsiteY132" fmla="*/ 79778 h 350345"/>
              <a:gd name="connsiteX133" fmla="*/ 503875 w 742772"/>
              <a:gd name="connsiteY133" fmla="*/ 78902 h 350345"/>
              <a:gd name="connsiteX134" fmla="*/ 506286 w 742772"/>
              <a:gd name="connsiteY134" fmla="*/ 76929 h 350345"/>
              <a:gd name="connsiteX135" fmla="*/ 511766 w 742772"/>
              <a:gd name="connsiteY135" fmla="*/ 76929 h 350345"/>
              <a:gd name="connsiteX136" fmla="*/ 516258 w 742772"/>
              <a:gd name="connsiteY136" fmla="*/ 79340 h 350345"/>
              <a:gd name="connsiteX137" fmla="*/ 518998 w 742772"/>
              <a:gd name="connsiteY137" fmla="*/ 79011 h 350345"/>
              <a:gd name="connsiteX138" fmla="*/ 522833 w 742772"/>
              <a:gd name="connsiteY138" fmla="*/ 73094 h 350345"/>
              <a:gd name="connsiteX139" fmla="*/ 531819 w 742772"/>
              <a:gd name="connsiteY139" fmla="*/ 67943 h 350345"/>
              <a:gd name="connsiteX140" fmla="*/ 537408 w 742772"/>
              <a:gd name="connsiteY140" fmla="*/ 68162 h 350345"/>
              <a:gd name="connsiteX141" fmla="*/ 541244 w 742772"/>
              <a:gd name="connsiteY141" fmla="*/ 63560 h 350345"/>
              <a:gd name="connsiteX142" fmla="*/ 545189 w 742772"/>
              <a:gd name="connsiteY142" fmla="*/ 63121 h 350345"/>
              <a:gd name="connsiteX143" fmla="*/ 556258 w 742772"/>
              <a:gd name="connsiteY143" fmla="*/ 63231 h 350345"/>
              <a:gd name="connsiteX144" fmla="*/ 560970 w 742772"/>
              <a:gd name="connsiteY144" fmla="*/ 58957 h 350345"/>
              <a:gd name="connsiteX145" fmla="*/ 562504 w 742772"/>
              <a:gd name="connsiteY145" fmla="*/ 54245 h 350345"/>
              <a:gd name="connsiteX146" fmla="*/ 562504 w 742772"/>
              <a:gd name="connsiteY146" fmla="*/ 52163 h 350345"/>
              <a:gd name="connsiteX147" fmla="*/ 565462 w 742772"/>
              <a:gd name="connsiteY147" fmla="*/ 47341 h 350345"/>
              <a:gd name="connsiteX148" fmla="*/ 570504 w 742772"/>
              <a:gd name="connsiteY148" fmla="*/ 45040 h 350345"/>
              <a:gd name="connsiteX149" fmla="*/ 574010 w 742772"/>
              <a:gd name="connsiteY149" fmla="*/ 41423 h 350345"/>
              <a:gd name="connsiteX150" fmla="*/ 575873 w 742772"/>
              <a:gd name="connsiteY150" fmla="*/ 36382 h 350345"/>
              <a:gd name="connsiteX151" fmla="*/ 579490 w 742772"/>
              <a:gd name="connsiteY151" fmla="*/ 32876 h 350345"/>
              <a:gd name="connsiteX152" fmla="*/ 583654 w 742772"/>
              <a:gd name="connsiteY152" fmla="*/ 32876 h 350345"/>
              <a:gd name="connsiteX153" fmla="*/ 585297 w 742772"/>
              <a:gd name="connsiteY153" fmla="*/ 34300 h 350345"/>
              <a:gd name="connsiteX154" fmla="*/ 592421 w 742772"/>
              <a:gd name="connsiteY154" fmla="*/ 32328 h 350345"/>
              <a:gd name="connsiteX155" fmla="*/ 596913 w 742772"/>
              <a:gd name="connsiteY155" fmla="*/ 32876 h 350345"/>
              <a:gd name="connsiteX156" fmla="*/ 602612 w 742772"/>
              <a:gd name="connsiteY156" fmla="*/ 36492 h 350345"/>
              <a:gd name="connsiteX157" fmla="*/ 605352 w 742772"/>
              <a:gd name="connsiteY157" fmla="*/ 40656 h 350345"/>
              <a:gd name="connsiteX158" fmla="*/ 609078 w 742772"/>
              <a:gd name="connsiteY158" fmla="*/ 42081 h 350345"/>
              <a:gd name="connsiteX159" fmla="*/ 613571 w 742772"/>
              <a:gd name="connsiteY159" fmla="*/ 39670 h 350345"/>
              <a:gd name="connsiteX160" fmla="*/ 615981 w 742772"/>
              <a:gd name="connsiteY160" fmla="*/ 41533 h 350345"/>
              <a:gd name="connsiteX161" fmla="*/ 620255 w 742772"/>
              <a:gd name="connsiteY161" fmla="*/ 41423 h 350345"/>
              <a:gd name="connsiteX162" fmla="*/ 625625 w 742772"/>
              <a:gd name="connsiteY162" fmla="*/ 38245 h 350345"/>
              <a:gd name="connsiteX163" fmla="*/ 625844 w 742772"/>
              <a:gd name="connsiteY163" fmla="*/ 35835 h 350345"/>
              <a:gd name="connsiteX164" fmla="*/ 633844 w 742772"/>
              <a:gd name="connsiteY164" fmla="*/ 34410 h 350345"/>
              <a:gd name="connsiteX165" fmla="*/ 642830 w 742772"/>
              <a:gd name="connsiteY165" fmla="*/ 37259 h 350345"/>
              <a:gd name="connsiteX166" fmla="*/ 645460 w 742772"/>
              <a:gd name="connsiteY166" fmla="*/ 39999 h 350345"/>
              <a:gd name="connsiteX167" fmla="*/ 640200 w 742772"/>
              <a:gd name="connsiteY167" fmla="*/ 77368 h 350345"/>
              <a:gd name="connsiteX168" fmla="*/ 641187 w 742772"/>
              <a:gd name="connsiteY168" fmla="*/ 85367 h 350345"/>
              <a:gd name="connsiteX169" fmla="*/ 639214 w 742772"/>
              <a:gd name="connsiteY169" fmla="*/ 92381 h 350345"/>
              <a:gd name="connsiteX170" fmla="*/ 639872 w 742772"/>
              <a:gd name="connsiteY170" fmla="*/ 97203 h 350345"/>
              <a:gd name="connsiteX171" fmla="*/ 636693 w 742772"/>
              <a:gd name="connsiteY171" fmla="*/ 107613 h 350345"/>
              <a:gd name="connsiteX172" fmla="*/ 640529 w 742772"/>
              <a:gd name="connsiteY172" fmla="*/ 115284 h 350345"/>
              <a:gd name="connsiteX173" fmla="*/ 652035 w 742772"/>
              <a:gd name="connsiteY173" fmla="*/ 120873 h 350345"/>
              <a:gd name="connsiteX174" fmla="*/ 659597 w 742772"/>
              <a:gd name="connsiteY174" fmla="*/ 114956 h 350345"/>
              <a:gd name="connsiteX175" fmla="*/ 669350 w 742772"/>
              <a:gd name="connsiteY175" fmla="*/ 114956 h 350345"/>
              <a:gd name="connsiteX176" fmla="*/ 679760 w 742772"/>
              <a:gd name="connsiteY176" fmla="*/ 116709 h 350345"/>
              <a:gd name="connsiteX177" fmla="*/ 684692 w 742772"/>
              <a:gd name="connsiteY177" fmla="*/ 121531 h 350345"/>
              <a:gd name="connsiteX178" fmla="*/ 690610 w 742772"/>
              <a:gd name="connsiteY178" fmla="*/ 112435 h 350345"/>
              <a:gd name="connsiteX179" fmla="*/ 689843 w 742772"/>
              <a:gd name="connsiteY179" fmla="*/ 107284 h 350345"/>
              <a:gd name="connsiteX180" fmla="*/ 690171 w 742772"/>
              <a:gd name="connsiteY180" fmla="*/ 102792 h 350345"/>
              <a:gd name="connsiteX181" fmla="*/ 696856 w 742772"/>
              <a:gd name="connsiteY181" fmla="*/ 100709 h 350345"/>
              <a:gd name="connsiteX182" fmla="*/ 699267 w 742772"/>
              <a:gd name="connsiteY182" fmla="*/ 98627 h 350345"/>
              <a:gd name="connsiteX183" fmla="*/ 710006 w 742772"/>
              <a:gd name="connsiteY183" fmla="*/ 101367 h 350345"/>
              <a:gd name="connsiteX184" fmla="*/ 716253 w 742772"/>
              <a:gd name="connsiteY184" fmla="*/ 109038 h 350345"/>
              <a:gd name="connsiteX185" fmla="*/ 725019 w 742772"/>
              <a:gd name="connsiteY185" fmla="*/ 117038 h 350345"/>
              <a:gd name="connsiteX186" fmla="*/ 731923 w 742772"/>
              <a:gd name="connsiteY186" fmla="*/ 125695 h 350345"/>
              <a:gd name="connsiteX187" fmla="*/ 740800 w 742772"/>
              <a:gd name="connsiteY187" fmla="*/ 132160 h 350345"/>
              <a:gd name="connsiteX188" fmla="*/ 741019 w 742772"/>
              <a:gd name="connsiteY188" fmla="*/ 136325 h 350345"/>
              <a:gd name="connsiteX189" fmla="*/ 742772 w 742772"/>
              <a:gd name="connsiteY189" fmla="*/ 139612 h 350345"/>
              <a:gd name="connsiteX190" fmla="*/ 742553 w 742772"/>
              <a:gd name="connsiteY190" fmla="*/ 143776 h 350345"/>
              <a:gd name="connsiteX191" fmla="*/ 740800 w 742772"/>
              <a:gd name="connsiteY191" fmla="*/ 146516 h 350345"/>
              <a:gd name="connsiteX192" fmla="*/ 740690 w 742772"/>
              <a:gd name="connsiteY192" fmla="*/ 149804 h 350345"/>
              <a:gd name="connsiteX193" fmla="*/ 738717 w 742772"/>
              <a:gd name="connsiteY193" fmla="*/ 152763 h 350345"/>
              <a:gd name="connsiteX194" fmla="*/ 735102 w 742772"/>
              <a:gd name="connsiteY194" fmla="*/ 151886 h 350345"/>
              <a:gd name="connsiteX195" fmla="*/ 732910 w 742772"/>
              <a:gd name="connsiteY195" fmla="*/ 149585 h 350345"/>
              <a:gd name="connsiteX196" fmla="*/ 727869 w 742772"/>
              <a:gd name="connsiteY196" fmla="*/ 150352 h 350345"/>
              <a:gd name="connsiteX197" fmla="*/ 725019 w 742772"/>
              <a:gd name="connsiteY197" fmla="*/ 152215 h 350345"/>
              <a:gd name="connsiteX198" fmla="*/ 718335 w 742772"/>
              <a:gd name="connsiteY198" fmla="*/ 149256 h 350345"/>
              <a:gd name="connsiteX199" fmla="*/ 714170 w 742772"/>
              <a:gd name="connsiteY199" fmla="*/ 150132 h 350345"/>
              <a:gd name="connsiteX200" fmla="*/ 709787 w 742772"/>
              <a:gd name="connsiteY200" fmla="*/ 156269 h 350345"/>
              <a:gd name="connsiteX201" fmla="*/ 703212 w 742772"/>
              <a:gd name="connsiteY201" fmla="*/ 161420 h 350345"/>
              <a:gd name="connsiteX202" fmla="*/ 699377 w 742772"/>
              <a:gd name="connsiteY202" fmla="*/ 163831 h 350345"/>
              <a:gd name="connsiteX203" fmla="*/ 694993 w 742772"/>
              <a:gd name="connsiteY203" fmla="*/ 160762 h 350345"/>
              <a:gd name="connsiteX204" fmla="*/ 693130 w 742772"/>
              <a:gd name="connsiteY204" fmla="*/ 161201 h 350345"/>
              <a:gd name="connsiteX205" fmla="*/ 693020 w 742772"/>
              <a:gd name="connsiteY205" fmla="*/ 165803 h 350345"/>
              <a:gd name="connsiteX206" fmla="*/ 691267 w 742772"/>
              <a:gd name="connsiteY206" fmla="*/ 168324 h 350345"/>
              <a:gd name="connsiteX207" fmla="*/ 687979 w 742772"/>
              <a:gd name="connsiteY207" fmla="*/ 168872 h 350345"/>
              <a:gd name="connsiteX208" fmla="*/ 685349 w 742772"/>
              <a:gd name="connsiteY208" fmla="*/ 168324 h 350345"/>
              <a:gd name="connsiteX209" fmla="*/ 683486 w 742772"/>
              <a:gd name="connsiteY209" fmla="*/ 171283 h 350345"/>
              <a:gd name="connsiteX210" fmla="*/ 679322 w 742772"/>
              <a:gd name="connsiteY210" fmla="*/ 177748 h 350345"/>
              <a:gd name="connsiteX211" fmla="*/ 678227 w 742772"/>
              <a:gd name="connsiteY211" fmla="*/ 184981 h 350345"/>
              <a:gd name="connsiteX212" fmla="*/ 678555 w 742772"/>
              <a:gd name="connsiteY212" fmla="*/ 190022 h 350345"/>
              <a:gd name="connsiteX213" fmla="*/ 675925 w 742772"/>
              <a:gd name="connsiteY213" fmla="*/ 193200 h 350345"/>
              <a:gd name="connsiteX214" fmla="*/ 670884 w 742772"/>
              <a:gd name="connsiteY214" fmla="*/ 194405 h 350345"/>
              <a:gd name="connsiteX215" fmla="*/ 660145 w 742772"/>
              <a:gd name="connsiteY215" fmla="*/ 201638 h 350345"/>
              <a:gd name="connsiteX216" fmla="*/ 654446 w 742772"/>
              <a:gd name="connsiteY216" fmla="*/ 201638 h 350345"/>
              <a:gd name="connsiteX217" fmla="*/ 648529 w 742772"/>
              <a:gd name="connsiteY217" fmla="*/ 200432 h 350345"/>
              <a:gd name="connsiteX218" fmla="*/ 645789 w 742772"/>
              <a:gd name="connsiteY218" fmla="*/ 202514 h 350345"/>
              <a:gd name="connsiteX219" fmla="*/ 641296 w 742772"/>
              <a:gd name="connsiteY219" fmla="*/ 212048 h 350345"/>
              <a:gd name="connsiteX220" fmla="*/ 636803 w 742772"/>
              <a:gd name="connsiteY220" fmla="*/ 215336 h 350345"/>
              <a:gd name="connsiteX221" fmla="*/ 631433 w 742772"/>
              <a:gd name="connsiteY221" fmla="*/ 219391 h 350345"/>
              <a:gd name="connsiteX222" fmla="*/ 628146 w 742772"/>
              <a:gd name="connsiteY222" fmla="*/ 222788 h 350345"/>
              <a:gd name="connsiteX223" fmla="*/ 626721 w 742772"/>
              <a:gd name="connsiteY223" fmla="*/ 226623 h 350345"/>
              <a:gd name="connsiteX224" fmla="*/ 624310 w 742772"/>
              <a:gd name="connsiteY224" fmla="*/ 227171 h 350345"/>
              <a:gd name="connsiteX225" fmla="*/ 619269 w 742772"/>
              <a:gd name="connsiteY225" fmla="*/ 224760 h 350345"/>
              <a:gd name="connsiteX226" fmla="*/ 613351 w 742772"/>
              <a:gd name="connsiteY226" fmla="*/ 223555 h 350345"/>
              <a:gd name="connsiteX227" fmla="*/ 606119 w 742772"/>
              <a:gd name="connsiteY227" fmla="*/ 220925 h 350345"/>
              <a:gd name="connsiteX228" fmla="*/ 600202 w 742772"/>
              <a:gd name="connsiteY228" fmla="*/ 216761 h 350345"/>
              <a:gd name="connsiteX229" fmla="*/ 594283 w 742772"/>
              <a:gd name="connsiteY229" fmla="*/ 216541 h 350345"/>
              <a:gd name="connsiteX230" fmla="*/ 584859 w 742772"/>
              <a:gd name="connsiteY230" fmla="*/ 218514 h 350345"/>
              <a:gd name="connsiteX231" fmla="*/ 579380 w 742772"/>
              <a:gd name="connsiteY231" fmla="*/ 222678 h 350345"/>
              <a:gd name="connsiteX232" fmla="*/ 575873 w 742772"/>
              <a:gd name="connsiteY232" fmla="*/ 227719 h 350345"/>
              <a:gd name="connsiteX233" fmla="*/ 575545 w 742772"/>
              <a:gd name="connsiteY233" fmla="*/ 238240 h 350345"/>
              <a:gd name="connsiteX234" fmla="*/ 576093 w 742772"/>
              <a:gd name="connsiteY234" fmla="*/ 243500 h 350345"/>
              <a:gd name="connsiteX235" fmla="*/ 575763 w 742772"/>
              <a:gd name="connsiteY235" fmla="*/ 246787 h 350345"/>
              <a:gd name="connsiteX236" fmla="*/ 586503 w 742772"/>
              <a:gd name="connsiteY236" fmla="*/ 253910 h 350345"/>
              <a:gd name="connsiteX237" fmla="*/ 596366 w 742772"/>
              <a:gd name="connsiteY237" fmla="*/ 259937 h 350345"/>
              <a:gd name="connsiteX238" fmla="*/ 596366 w 742772"/>
              <a:gd name="connsiteY238" fmla="*/ 262896 h 350345"/>
              <a:gd name="connsiteX239" fmla="*/ 593955 w 742772"/>
              <a:gd name="connsiteY239" fmla="*/ 267389 h 350345"/>
              <a:gd name="connsiteX240" fmla="*/ 590777 w 742772"/>
              <a:gd name="connsiteY240" fmla="*/ 272102 h 350345"/>
              <a:gd name="connsiteX241" fmla="*/ 580257 w 742772"/>
              <a:gd name="connsiteY241" fmla="*/ 283827 h 350345"/>
              <a:gd name="connsiteX242" fmla="*/ 574010 w 742772"/>
              <a:gd name="connsiteY242" fmla="*/ 294128 h 350345"/>
              <a:gd name="connsiteX243" fmla="*/ 570504 w 742772"/>
              <a:gd name="connsiteY243" fmla="*/ 302128 h 350345"/>
              <a:gd name="connsiteX244" fmla="*/ 566559 w 742772"/>
              <a:gd name="connsiteY244" fmla="*/ 302128 h 350345"/>
              <a:gd name="connsiteX245" fmla="*/ 558888 w 742772"/>
              <a:gd name="connsiteY245" fmla="*/ 304539 h 350345"/>
              <a:gd name="connsiteX246" fmla="*/ 553189 w 742772"/>
              <a:gd name="connsiteY246" fmla="*/ 304868 h 350345"/>
              <a:gd name="connsiteX247" fmla="*/ 546724 w 742772"/>
              <a:gd name="connsiteY247" fmla="*/ 309251 h 350345"/>
              <a:gd name="connsiteX248" fmla="*/ 540148 w 742772"/>
              <a:gd name="connsiteY248" fmla="*/ 314073 h 350345"/>
              <a:gd name="connsiteX249" fmla="*/ 533354 w 742772"/>
              <a:gd name="connsiteY249" fmla="*/ 314402 h 350345"/>
              <a:gd name="connsiteX250" fmla="*/ 523491 w 742772"/>
              <a:gd name="connsiteY250" fmla="*/ 315497 h 350345"/>
              <a:gd name="connsiteX251" fmla="*/ 516806 w 742772"/>
              <a:gd name="connsiteY251" fmla="*/ 317689 h 350345"/>
              <a:gd name="connsiteX252" fmla="*/ 508916 w 742772"/>
              <a:gd name="connsiteY252" fmla="*/ 319990 h 350345"/>
              <a:gd name="connsiteX253" fmla="*/ 491821 w 742772"/>
              <a:gd name="connsiteY253" fmla="*/ 326018 h 350345"/>
              <a:gd name="connsiteX254" fmla="*/ 478233 w 742772"/>
              <a:gd name="connsiteY254" fmla="*/ 330511 h 350345"/>
              <a:gd name="connsiteX255" fmla="*/ 471438 w 742772"/>
              <a:gd name="connsiteY255" fmla="*/ 338182 h 350345"/>
              <a:gd name="connsiteX256" fmla="*/ 461027 w 742772"/>
              <a:gd name="connsiteY256" fmla="*/ 346510 h 350345"/>
              <a:gd name="connsiteX257" fmla="*/ 456753 w 742772"/>
              <a:gd name="connsiteY257" fmla="*/ 350127 h 350345"/>
              <a:gd name="connsiteX258" fmla="*/ 451055 w 742772"/>
              <a:gd name="connsiteY258" fmla="*/ 350346 h 350345"/>
              <a:gd name="connsiteX259" fmla="*/ 443932 w 742772"/>
              <a:gd name="connsiteY259" fmla="*/ 348264 h 350345"/>
              <a:gd name="connsiteX260" fmla="*/ 443932 w 742772"/>
              <a:gd name="connsiteY260" fmla="*/ 345633 h 350345"/>
              <a:gd name="connsiteX261" fmla="*/ 443055 w 742772"/>
              <a:gd name="connsiteY261" fmla="*/ 342017 h 350345"/>
              <a:gd name="connsiteX262" fmla="*/ 432754 w 742772"/>
              <a:gd name="connsiteY262" fmla="*/ 344976 h 350345"/>
              <a:gd name="connsiteX263" fmla="*/ 424426 w 742772"/>
              <a:gd name="connsiteY263" fmla="*/ 346181 h 350345"/>
              <a:gd name="connsiteX264" fmla="*/ 415768 w 742772"/>
              <a:gd name="connsiteY264" fmla="*/ 341688 h 350345"/>
              <a:gd name="connsiteX265" fmla="*/ 408865 w 742772"/>
              <a:gd name="connsiteY265" fmla="*/ 340921 h 350345"/>
              <a:gd name="connsiteX266" fmla="*/ 393632 w 742772"/>
              <a:gd name="connsiteY266" fmla="*/ 335223 h 350345"/>
              <a:gd name="connsiteX267" fmla="*/ 378509 w 742772"/>
              <a:gd name="connsiteY267" fmla="*/ 328319 h 350345"/>
              <a:gd name="connsiteX268" fmla="*/ 370510 w 742772"/>
              <a:gd name="connsiteY268" fmla="*/ 320429 h 350345"/>
              <a:gd name="connsiteX269" fmla="*/ 364153 w 742772"/>
              <a:gd name="connsiteY269" fmla="*/ 320319 h 350345"/>
              <a:gd name="connsiteX270" fmla="*/ 346730 w 742772"/>
              <a:gd name="connsiteY270" fmla="*/ 318347 h 350345"/>
              <a:gd name="connsiteX271" fmla="*/ 332264 w 742772"/>
              <a:gd name="connsiteY271" fmla="*/ 318785 h 350345"/>
              <a:gd name="connsiteX272" fmla="*/ 328428 w 742772"/>
              <a:gd name="connsiteY272" fmla="*/ 317908 h 350345"/>
              <a:gd name="connsiteX273" fmla="*/ 325798 w 742772"/>
              <a:gd name="connsiteY273" fmla="*/ 319552 h 350345"/>
              <a:gd name="connsiteX274" fmla="*/ 324374 w 742772"/>
              <a:gd name="connsiteY274" fmla="*/ 322292 h 350345"/>
              <a:gd name="connsiteX275" fmla="*/ 316374 w 742772"/>
              <a:gd name="connsiteY275" fmla="*/ 325251 h 350345"/>
              <a:gd name="connsiteX276" fmla="*/ 304977 w 742772"/>
              <a:gd name="connsiteY276" fmla="*/ 326346 h 350345"/>
              <a:gd name="connsiteX277" fmla="*/ 285033 w 742772"/>
              <a:gd name="connsiteY277" fmla="*/ 324593 h 350345"/>
              <a:gd name="connsiteX278" fmla="*/ 270458 w 742772"/>
              <a:gd name="connsiteY278" fmla="*/ 325470 h 350345"/>
              <a:gd name="connsiteX279" fmla="*/ 259389 w 742772"/>
              <a:gd name="connsiteY279" fmla="*/ 324812 h 350345"/>
              <a:gd name="connsiteX280" fmla="*/ 249746 w 742772"/>
              <a:gd name="connsiteY280" fmla="*/ 325908 h 350345"/>
              <a:gd name="connsiteX281" fmla="*/ 244924 w 742772"/>
              <a:gd name="connsiteY281" fmla="*/ 326346 h 350345"/>
              <a:gd name="connsiteX282" fmla="*/ 240760 w 742772"/>
              <a:gd name="connsiteY282" fmla="*/ 325031 h 350345"/>
              <a:gd name="connsiteX283" fmla="*/ 235390 w 742772"/>
              <a:gd name="connsiteY283" fmla="*/ 314621 h 350345"/>
              <a:gd name="connsiteX284" fmla="*/ 233308 w 742772"/>
              <a:gd name="connsiteY284" fmla="*/ 309361 h 350345"/>
              <a:gd name="connsiteX285" fmla="*/ 228267 w 742772"/>
              <a:gd name="connsiteY285" fmla="*/ 301909 h 350345"/>
              <a:gd name="connsiteX286" fmla="*/ 224103 w 742772"/>
              <a:gd name="connsiteY286" fmla="*/ 296868 h 350345"/>
              <a:gd name="connsiteX287" fmla="*/ 221363 w 742772"/>
              <a:gd name="connsiteY287" fmla="*/ 289964 h 350345"/>
              <a:gd name="connsiteX288" fmla="*/ 220925 w 742772"/>
              <a:gd name="connsiteY288" fmla="*/ 286895 h 350345"/>
              <a:gd name="connsiteX289" fmla="*/ 217528 w 742772"/>
              <a:gd name="connsiteY289" fmla="*/ 283170 h 350345"/>
              <a:gd name="connsiteX290" fmla="*/ 213912 w 742772"/>
              <a:gd name="connsiteY290" fmla="*/ 281855 h 350345"/>
              <a:gd name="connsiteX291" fmla="*/ 211500 w 742772"/>
              <a:gd name="connsiteY291" fmla="*/ 281526 h 350345"/>
              <a:gd name="connsiteX292" fmla="*/ 210514 w 742772"/>
              <a:gd name="connsiteY292" fmla="*/ 278786 h 350345"/>
              <a:gd name="connsiteX293" fmla="*/ 209856 w 742772"/>
              <a:gd name="connsiteY293" fmla="*/ 274512 h 350345"/>
              <a:gd name="connsiteX294" fmla="*/ 208213 w 742772"/>
              <a:gd name="connsiteY294" fmla="*/ 273855 h 350345"/>
              <a:gd name="connsiteX295" fmla="*/ 206021 w 742772"/>
              <a:gd name="connsiteY295" fmla="*/ 274512 h 350345"/>
              <a:gd name="connsiteX296" fmla="*/ 199227 w 742772"/>
              <a:gd name="connsiteY296" fmla="*/ 274403 h 350345"/>
              <a:gd name="connsiteX297" fmla="*/ 193528 w 742772"/>
              <a:gd name="connsiteY297" fmla="*/ 271115 h 350345"/>
              <a:gd name="connsiteX298" fmla="*/ 184652 w 742772"/>
              <a:gd name="connsiteY298" fmla="*/ 264759 h 350345"/>
              <a:gd name="connsiteX299" fmla="*/ 181584 w 742772"/>
              <a:gd name="connsiteY299" fmla="*/ 263992 h 350345"/>
              <a:gd name="connsiteX300" fmla="*/ 179392 w 742772"/>
              <a:gd name="connsiteY300" fmla="*/ 264102 h 350345"/>
              <a:gd name="connsiteX301" fmla="*/ 175228 w 742772"/>
              <a:gd name="connsiteY301" fmla="*/ 263335 h 350345"/>
              <a:gd name="connsiteX302" fmla="*/ 173145 w 742772"/>
              <a:gd name="connsiteY302" fmla="*/ 260595 h 350345"/>
              <a:gd name="connsiteX303" fmla="*/ 165694 w 742772"/>
              <a:gd name="connsiteY303" fmla="*/ 255773 h 350345"/>
              <a:gd name="connsiteX304" fmla="*/ 149365 w 742772"/>
              <a:gd name="connsiteY304" fmla="*/ 252047 h 350345"/>
              <a:gd name="connsiteX305" fmla="*/ 147721 w 742772"/>
              <a:gd name="connsiteY305" fmla="*/ 252486 h 350345"/>
              <a:gd name="connsiteX306" fmla="*/ 145639 w 742772"/>
              <a:gd name="connsiteY306" fmla="*/ 254239 h 350345"/>
              <a:gd name="connsiteX307" fmla="*/ 139174 w 742772"/>
              <a:gd name="connsiteY307" fmla="*/ 254896 h 350345"/>
              <a:gd name="connsiteX308" fmla="*/ 128654 w 742772"/>
              <a:gd name="connsiteY308" fmla="*/ 255006 h 350345"/>
              <a:gd name="connsiteX309" fmla="*/ 105092 w 742772"/>
              <a:gd name="connsiteY309" fmla="*/ 249965 h 350345"/>
              <a:gd name="connsiteX310" fmla="*/ 99832 w 742772"/>
              <a:gd name="connsiteY310" fmla="*/ 247006 h 350345"/>
              <a:gd name="connsiteX311" fmla="*/ 94463 w 742772"/>
              <a:gd name="connsiteY311" fmla="*/ 238787 h 350345"/>
              <a:gd name="connsiteX312" fmla="*/ 93586 w 742772"/>
              <a:gd name="connsiteY312" fmla="*/ 234952 h 350345"/>
              <a:gd name="connsiteX313" fmla="*/ 93586 w 742772"/>
              <a:gd name="connsiteY313" fmla="*/ 231336 h 350345"/>
              <a:gd name="connsiteX314" fmla="*/ 95120 w 742772"/>
              <a:gd name="connsiteY314" fmla="*/ 228815 h 350345"/>
              <a:gd name="connsiteX315" fmla="*/ 98518 w 742772"/>
              <a:gd name="connsiteY315" fmla="*/ 226185 h 350345"/>
              <a:gd name="connsiteX316" fmla="*/ 100052 w 742772"/>
              <a:gd name="connsiteY316" fmla="*/ 221802 h 350345"/>
              <a:gd name="connsiteX317" fmla="*/ 97312 w 742772"/>
              <a:gd name="connsiteY317" fmla="*/ 218624 h 350345"/>
              <a:gd name="connsiteX318" fmla="*/ 96107 w 742772"/>
              <a:gd name="connsiteY318" fmla="*/ 212925 h 350345"/>
              <a:gd name="connsiteX319" fmla="*/ 97203 w 742772"/>
              <a:gd name="connsiteY319" fmla="*/ 209857 h 350345"/>
              <a:gd name="connsiteX320" fmla="*/ 96873 w 742772"/>
              <a:gd name="connsiteY320" fmla="*/ 204487 h 350345"/>
              <a:gd name="connsiteX321" fmla="*/ 94901 w 742772"/>
              <a:gd name="connsiteY321" fmla="*/ 201528 h 350345"/>
              <a:gd name="connsiteX322" fmla="*/ 91943 w 742772"/>
              <a:gd name="connsiteY322" fmla="*/ 196597 h 350345"/>
              <a:gd name="connsiteX323" fmla="*/ 88436 w 742772"/>
              <a:gd name="connsiteY323" fmla="*/ 194843 h 350345"/>
              <a:gd name="connsiteX324" fmla="*/ 84600 w 742772"/>
              <a:gd name="connsiteY324" fmla="*/ 191666 h 350345"/>
              <a:gd name="connsiteX325" fmla="*/ 82957 w 742772"/>
              <a:gd name="connsiteY325" fmla="*/ 187501 h 350345"/>
              <a:gd name="connsiteX326" fmla="*/ 80436 w 742772"/>
              <a:gd name="connsiteY326" fmla="*/ 183994 h 350345"/>
              <a:gd name="connsiteX327" fmla="*/ 79121 w 742772"/>
              <a:gd name="connsiteY327" fmla="*/ 179611 h 350345"/>
              <a:gd name="connsiteX328" fmla="*/ 78463 w 742772"/>
              <a:gd name="connsiteY328" fmla="*/ 175885 h 350345"/>
              <a:gd name="connsiteX329" fmla="*/ 75723 w 742772"/>
              <a:gd name="connsiteY329" fmla="*/ 171940 h 350345"/>
              <a:gd name="connsiteX330" fmla="*/ 71998 w 742772"/>
              <a:gd name="connsiteY330" fmla="*/ 168872 h 350345"/>
              <a:gd name="connsiteX331" fmla="*/ 68381 w 742772"/>
              <a:gd name="connsiteY331" fmla="*/ 167776 h 350345"/>
              <a:gd name="connsiteX332" fmla="*/ 66628 w 742772"/>
              <a:gd name="connsiteY332" fmla="*/ 164927 h 350345"/>
              <a:gd name="connsiteX333" fmla="*/ 62573 w 742772"/>
              <a:gd name="connsiteY333" fmla="*/ 163283 h 350345"/>
              <a:gd name="connsiteX334" fmla="*/ 58957 w 742772"/>
              <a:gd name="connsiteY334" fmla="*/ 163721 h 350345"/>
              <a:gd name="connsiteX335" fmla="*/ 56546 w 742772"/>
              <a:gd name="connsiteY335" fmla="*/ 165913 h 350345"/>
              <a:gd name="connsiteX336" fmla="*/ 53916 w 742772"/>
              <a:gd name="connsiteY336" fmla="*/ 167118 h 350345"/>
              <a:gd name="connsiteX337" fmla="*/ 51505 w 742772"/>
              <a:gd name="connsiteY337" fmla="*/ 166132 h 350345"/>
              <a:gd name="connsiteX338" fmla="*/ 47670 w 742772"/>
              <a:gd name="connsiteY338" fmla="*/ 161858 h 350345"/>
              <a:gd name="connsiteX339" fmla="*/ 46464 w 742772"/>
              <a:gd name="connsiteY339" fmla="*/ 159666 h 350345"/>
              <a:gd name="connsiteX340" fmla="*/ 41862 w 742772"/>
              <a:gd name="connsiteY340" fmla="*/ 159776 h 350345"/>
              <a:gd name="connsiteX341" fmla="*/ 37150 w 742772"/>
              <a:gd name="connsiteY341" fmla="*/ 161968 h 350345"/>
              <a:gd name="connsiteX342" fmla="*/ 35286 w 742772"/>
              <a:gd name="connsiteY342" fmla="*/ 164159 h 350345"/>
              <a:gd name="connsiteX343" fmla="*/ 34410 w 742772"/>
              <a:gd name="connsiteY343" fmla="*/ 166899 h 350345"/>
              <a:gd name="connsiteX344" fmla="*/ 32109 w 742772"/>
              <a:gd name="connsiteY344" fmla="*/ 167009 h 350345"/>
              <a:gd name="connsiteX345" fmla="*/ 27396 w 742772"/>
              <a:gd name="connsiteY345" fmla="*/ 163940 h 350345"/>
              <a:gd name="connsiteX346" fmla="*/ 26191 w 742772"/>
              <a:gd name="connsiteY346" fmla="*/ 160324 h 350345"/>
              <a:gd name="connsiteX347" fmla="*/ 26081 w 742772"/>
              <a:gd name="connsiteY347" fmla="*/ 158680 h 350345"/>
              <a:gd name="connsiteX348" fmla="*/ 22684 w 742772"/>
              <a:gd name="connsiteY348" fmla="*/ 154516 h 350345"/>
              <a:gd name="connsiteX349" fmla="*/ 17863 w 742772"/>
              <a:gd name="connsiteY349" fmla="*/ 151447 h 350345"/>
              <a:gd name="connsiteX350" fmla="*/ 14246 w 742772"/>
              <a:gd name="connsiteY350" fmla="*/ 147393 h 350345"/>
              <a:gd name="connsiteX351" fmla="*/ 11506 w 742772"/>
              <a:gd name="connsiteY351" fmla="*/ 146297 h 350345"/>
              <a:gd name="connsiteX352" fmla="*/ 8986 w 742772"/>
              <a:gd name="connsiteY352" fmla="*/ 143886 h 350345"/>
              <a:gd name="connsiteX353" fmla="*/ 7780 w 742772"/>
              <a:gd name="connsiteY353" fmla="*/ 140818 h 350345"/>
              <a:gd name="connsiteX354" fmla="*/ 7561 w 742772"/>
              <a:gd name="connsiteY354" fmla="*/ 137749 h 350345"/>
              <a:gd name="connsiteX355" fmla="*/ 6246 w 742772"/>
              <a:gd name="connsiteY355" fmla="*/ 135229 h 350345"/>
              <a:gd name="connsiteX356" fmla="*/ 5479 w 742772"/>
              <a:gd name="connsiteY356" fmla="*/ 135558 h 350345"/>
              <a:gd name="connsiteX357" fmla="*/ 5260 w 742772"/>
              <a:gd name="connsiteY357" fmla="*/ 136982 h 350345"/>
              <a:gd name="connsiteX358" fmla="*/ 3617 w 742772"/>
              <a:gd name="connsiteY358" fmla="*/ 137420 h 350345"/>
              <a:gd name="connsiteX359" fmla="*/ 1863 w 742772"/>
              <a:gd name="connsiteY359" fmla="*/ 134243 h 350345"/>
              <a:gd name="connsiteX360" fmla="*/ 438 w 742772"/>
              <a:gd name="connsiteY360" fmla="*/ 132928 h 350345"/>
              <a:gd name="connsiteX361" fmla="*/ 657 w 742772"/>
              <a:gd name="connsiteY361" fmla="*/ 127448 h 350345"/>
              <a:gd name="connsiteX362" fmla="*/ 0 w 742772"/>
              <a:gd name="connsiteY362" fmla="*/ 124709 h 35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742772" h="350345">
                <a:moveTo>
                  <a:pt x="0" y="124709"/>
                </a:moveTo>
                <a:lnTo>
                  <a:pt x="3835" y="115832"/>
                </a:lnTo>
                <a:lnTo>
                  <a:pt x="8219" y="113531"/>
                </a:lnTo>
                <a:lnTo>
                  <a:pt x="19287" y="114079"/>
                </a:lnTo>
                <a:lnTo>
                  <a:pt x="20821" y="111668"/>
                </a:lnTo>
                <a:lnTo>
                  <a:pt x="24985" y="107175"/>
                </a:lnTo>
                <a:lnTo>
                  <a:pt x="32656" y="104326"/>
                </a:lnTo>
                <a:lnTo>
                  <a:pt x="32985" y="99504"/>
                </a:lnTo>
                <a:lnTo>
                  <a:pt x="34739" y="94682"/>
                </a:lnTo>
                <a:lnTo>
                  <a:pt x="40985" y="91723"/>
                </a:lnTo>
                <a:lnTo>
                  <a:pt x="41095" y="88436"/>
                </a:lnTo>
                <a:lnTo>
                  <a:pt x="45149" y="84600"/>
                </a:lnTo>
                <a:lnTo>
                  <a:pt x="49094" y="83504"/>
                </a:lnTo>
                <a:lnTo>
                  <a:pt x="52382" y="78902"/>
                </a:lnTo>
                <a:lnTo>
                  <a:pt x="54464" y="76929"/>
                </a:lnTo>
                <a:lnTo>
                  <a:pt x="51944" y="75066"/>
                </a:lnTo>
                <a:lnTo>
                  <a:pt x="51724" y="71560"/>
                </a:lnTo>
                <a:lnTo>
                  <a:pt x="53259" y="69477"/>
                </a:lnTo>
                <a:lnTo>
                  <a:pt x="61258" y="71779"/>
                </a:lnTo>
                <a:lnTo>
                  <a:pt x="64546" y="70025"/>
                </a:lnTo>
                <a:lnTo>
                  <a:pt x="66957" y="63779"/>
                </a:lnTo>
                <a:lnTo>
                  <a:pt x="70792" y="62245"/>
                </a:lnTo>
                <a:lnTo>
                  <a:pt x="79340" y="61149"/>
                </a:lnTo>
                <a:lnTo>
                  <a:pt x="83942" y="59943"/>
                </a:lnTo>
                <a:lnTo>
                  <a:pt x="87997" y="59834"/>
                </a:lnTo>
                <a:lnTo>
                  <a:pt x="93586" y="60163"/>
                </a:lnTo>
                <a:lnTo>
                  <a:pt x="97203" y="57861"/>
                </a:lnTo>
                <a:lnTo>
                  <a:pt x="98408" y="58080"/>
                </a:lnTo>
                <a:lnTo>
                  <a:pt x="101367" y="62026"/>
                </a:lnTo>
                <a:lnTo>
                  <a:pt x="101805" y="64765"/>
                </a:lnTo>
                <a:lnTo>
                  <a:pt x="104654" y="67724"/>
                </a:lnTo>
                <a:lnTo>
                  <a:pt x="109695" y="67395"/>
                </a:lnTo>
                <a:lnTo>
                  <a:pt x="112216" y="66518"/>
                </a:lnTo>
                <a:lnTo>
                  <a:pt x="116599" y="66847"/>
                </a:lnTo>
                <a:lnTo>
                  <a:pt x="120215" y="64436"/>
                </a:lnTo>
                <a:lnTo>
                  <a:pt x="127886" y="63889"/>
                </a:lnTo>
                <a:lnTo>
                  <a:pt x="129421" y="67724"/>
                </a:lnTo>
                <a:lnTo>
                  <a:pt x="130298" y="71779"/>
                </a:lnTo>
                <a:lnTo>
                  <a:pt x="131722" y="74847"/>
                </a:lnTo>
                <a:lnTo>
                  <a:pt x="143447" y="81641"/>
                </a:lnTo>
                <a:lnTo>
                  <a:pt x="147941" y="85258"/>
                </a:lnTo>
                <a:lnTo>
                  <a:pt x="156708" y="89312"/>
                </a:lnTo>
                <a:lnTo>
                  <a:pt x="159776" y="87559"/>
                </a:lnTo>
                <a:lnTo>
                  <a:pt x="164598" y="85806"/>
                </a:lnTo>
                <a:lnTo>
                  <a:pt x="169858" y="81970"/>
                </a:lnTo>
                <a:lnTo>
                  <a:pt x="174022" y="81422"/>
                </a:lnTo>
                <a:lnTo>
                  <a:pt x="178515" y="82628"/>
                </a:lnTo>
                <a:lnTo>
                  <a:pt x="182132" y="85258"/>
                </a:lnTo>
                <a:lnTo>
                  <a:pt x="185967" y="84052"/>
                </a:lnTo>
                <a:lnTo>
                  <a:pt x="196378" y="84271"/>
                </a:lnTo>
                <a:lnTo>
                  <a:pt x="200432" y="86134"/>
                </a:lnTo>
                <a:lnTo>
                  <a:pt x="204926" y="85586"/>
                </a:lnTo>
                <a:lnTo>
                  <a:pt x="205911" y="84381"/>
                </a:lnTo>
                <a:lnTo>
                  <a:pt x="210405" y="85258"/>
                </a:lnTo>
                <a:lnTo>
                  <a:pt x="218624" y="84271"/>
                </a:lnTo>
                <a:lnTo>
                  <a:pt x="223116" y="76929"/>
                </a:lnTo>
                <a:lnTo>
                  <a:pt x="220487" y="73970"/>
                </a:lnTo>
                <a:lnTo>
                  <a:pt x="215665" y="70683"/>
                </a:lnTo>
                <a:lnTo>
                  <a:pt x="215774" y="63450"/>
                </a:lnTo>
                <a:lnTo>
                  <a:pt x="217199" y="55670"/>
                </a:lnTo>
                <a:lnTo>
                  <a:pt x="216322" y="52492"/>
                </a:lnTo>
                <a:lnTo>
                  <a:pt x="211830" y="50957"/>
                </a:lnTo>
                <a:lnTo>
                  <a:pt x="209418" y="47779"/>
                </a:lnTo>
                <a:lnTo>
                  <a:pt x="202295" y="45916"/>
                </a:lnTo>
                <a:lnTo>
                  <a:pt x="200542" y="39999"/>
                </a:lnTo>
                <a:lnTo>
                  <a:pt x="200761" y="28163"/>
                </a:lnTo>
                <a:lnTo>
                  <a:pt x="205583" y="22684"/>
                </a:lnTo>
                <a:lnTo>
                  <a:pt x="205583" y="19068"/>
                </a:lnTo>
                <a:lnTo>
                  <a:pt x="207994" y="15013"/>
                </a:lnTo>
                <a:lnTo>
                  <a:pt x="211939" y="13698"/>
                </a:lnTo>
                <a:lnTo>
                  <a:pt x="214459" y="14465"/>
                </a:lnTo>
                <a:lnTo>
                  <a:pt x="216213" y="10520"/>
                </a:lnTo>
                <a:lnTo>
                  <a:pt x="214678" y="6466"/>
                </a:lnTo>
                <a:lnTo>
                  <a:pt x="215445" y="2740"/>
                </a:lnTo>
                <a:lnTo>
                  <a:pt x="218404" y="0"/>
                </a:lnTo>
                <a:lnTo>
                  <a:pt x="223116" y="329"/>
                </a:lnTo>
                <a:lnTo>
                  <a:pt x="226404" y="2520"/>
                </a:lnTo>
                <a:lnTo>
                  <a:pt x="232760" y="4164"/>
                </a:lnTo>
                <a:lnTo>
                  <a:pt x="239116" y="7233"/>
                </a:lnTo>
                <a:lnTo>
                  <a:pt x="239992" y="8876"/>
                </a:lnTo>
                <a:lnTo>
                  <a:pt x="245581" y="10739"/>
                </a:lnTo>
                <a:lnTo>
                  <a:pt x="251609" y="11287"/>
                </a:lnTo>
                <a:lnTo>
                  <a:pt x="260266" y="11068"/>
                </a:lnTo>
                <a:lnTo>
                  <a:pt x="263554" y="13150"/>
                </a:lnTo>
                <a:lnTo>
                  <a:pt x="265855" y="15342"/>
                </a:lnTo>
                <a:lnTo>
                  <a:pt x="271992" y="15999"/>
                </a:lnTo>
                <a:lnTo>
                  <a:pt x="275389" y="17643"/>
                </a:lnTo>
                <a:lnTo>
                  <a:pt x="279553" y="18301"/>
                </a:lnTo>
                <a:lnTo>
                  <a:pt x="289745" y="17972"/>
                </a:lnTo>
                <a:lnTo>
                  <a:pt x="293470" y="19506"/>
                </a:lnTo>
                <a:lnTo>
                  <a:pt x="295224" y="23342"/>
                </a:lnTo>
                <a:lnTo>
                  <a:pt x="295224" y="26520"/>
                </a:lnTo>
                <a:lnTo>
                  <a:pt x="297635" y="29807"/>
                </a:lnTo>
                <a:lnTo>
                  <a:pt x="297635" y="33204"/>
                </a:lnTo>
                <a:lnTo>
                  <a:pt x="299936" y="35835"/>
                </a:lnTo>
                <a:lnTo>
                  <a:pt x="302347" y="41204"/>
                </a:lnTo>
                <a:lnTo>
                  <a:pt x="302238" y="45588"/>
                </a:lnTo>
                <a:lnTo>
                  <a:pt x="305086" y="47999"/>
                </a:lnTo>
                <a:lnTo>
                  <a:pt x="308045" y="48108"/>
                </a:lnTo>
                <a:lnTo>
                  <a:pt x="312977" y="52492"/>
                </a:lnTo>
                <a:lnTo>
                  <a:pt x="314292" y="55122"/>
                </a:lnTo>
                <a:lnTo>
                  <a:pt x="321415" y="57094"/>
                </a:lnTo>
                <a:lnTo>
                  <a:pt x="328867" y="60930"/>
                </a:lnTo>
                <a:lnTo>
                  <a:pt x="332264" y="61149"/>
                </a:lnTo>
                <a:lnTo>
                  <a:pt x="333908" y="59505"/>
                </a:lnTo>
                <a:lnTo>
                  <a:pt x="341250" y="59834"/>
                </a:lnTo>
                <a:lnTo>
                  <a:pt x="344538" y="57533"/>
                </a:lnTo>
                <a:lnTo>
                  <a:pt x="348154" y="57752"/>
                </a:lnTo>
                <a:lnTo>
                  <a:pt x="351113" y="58848"/>
                </a:lnTo>
                <a:lnTo>
                  <a:pt x="354181" y="57861"/>
                </a:lnTo>
                <a:lnTo>
                  <a:pt x="358346" y="53368"/>
                </a:lnTo>
                <a:lnTo>
                  <a:pt x="365250" y="51177"/>
                </a:lnTo>
                <a:lnTo>
                  <a:pt x="374784" y="50409"/>
                </a:lnTo>
                <a:lnTo>
                  <a:pt x="379714" y="47451"/>
                </a:lnTo>
                <a:lnTo>
                  <a:pt x="385961" y="47231"/>
                </a:lnTo>
                <a:lnTo>
                  <a:pt x="391989" y="45478"/>
                </a:lnTo>
                <a:lnTo>
                  <a:pt x="397358" y="48546"/>
                </a:lnTo>
                <a:lnTo>
                  <a:pt x="404481" y="49204"/>
                </a:lnTo>
                <a:lnTo>
                  <a:pt x="413906" y="48985"/>
                </a:lnTo>
                <a:lnTo>
                  <a:pt x="418727" y="55998"/>
                </a:lnTo>
                <a:lnTo>
                  <a:pt x="427275" y="59286"/>
                </a:lnTo>
                <a:lnTo>
                  <a:pt x="434179" y="59067"/>
                </a:lnTo>
                <a:lnTo>
                  <a:pt x="439220" y="57861"/>
                </a:lnTo>
                <a:lnTo>
                  <a:pt x="441631" y="60163"/>
                </a:lnTo>
                <a:lnTo>
                  <a:pt x="444261" y="67724"/>
                </a:lnTo>
                <a:lnTo>
                  <a:pt x="449082" y="71012"/>
                </a:lnTo>
                <a:lnTo>
                  <a:pt x="452041" y="72765"/>
                </a:lnTo>
                <a:lnTo>
                  <a:pt x="455219" y="73532"/>
                </a:lnTo>
                <a:lnTo>
                  <a:pt x="459383" y="78025"/>
                </a:lnTo>
                <a:lnTo>
                  <a:pt x="463000" y="78135"/>
                </a:lnTo>
                <a:lnTo>
                  <a:pt x="473959" y="77148"/>
                </a:lnTo>
                <a:lnTo>
                  <a:pt x="483492" y="79888"/>
                </a:lnTo>
                <a:lnTo>
                  <a:pt x="497848" y="79778"/>
                </a:lnTo>
                <a:lnTo>
                  <a:pt x="503875" y="78902"/>
                </a:lnTo>
                <a:lnTo>
                  <a:pt x="506286" y="76929"/>
                </a:lnTo>
                <a:lnTo>
                  <a:pt x="511766" y="76929"/>
                </a:lnTo>
                <a:lnTo>
                  <a:pt x="516258" y="79340"/>
                </a:lnTo>
                <a:lnTo>
                  <a:pt x="518998" y="79011"/>
                </a:lnTo>
                <a:lnTo>
                  <a:pt x="522833" y="73094"/>
                </a:lnTo>
                <a:lnTo>
                  <a:pt x="531819" y="67943"/>
                </a:lnTo>
                <a:lnTo>
                  <a:pt x="537408" y="68162"/>
                </a:lnTo>
                <a:lnTo>
                  <a:pt x="541244" y="63560"/>
                </a:lnTo>
                <a:lnTo>
                  <a:pt x="545189" y="63121"/>
                </a:lnTo>
                <a:lnTo>
                  <a:pt x="556258" y="63231"/>
                </a:lnTo>
                <a:lnTo>
                  <a:pt x="560970" y="58957"/>
                </a:lnTo>
                <a:lnTo>
                  <a:pt x="562504" y="54245"/>
                </a:lnTo>
                <a:lnTo>
                  <a:pt x="562504" y="52163"/>
                </a:lnTo>
                <a:lnTo>
                  <a:pt x="565462" y="47341"/>
                </a:lnTo>
                <a:lnTo>
                  <a:pt x="570504" y="45040"/>
                </a:lnTo>
                <a:lnTo>
                  <a:pt x="574010" y="41423"/>
                </a:lnTo>
                <a:lnTo>
                  <a:pt x="575873" y="36382"/>
                </a:lnTo>
                <a:lnTo>
                  <a:pt x="579490" y="32876"/>
                </a:lnTo>
                <a:lnTo>
                  <a:pt x="583654" y="32876"/>
                </a:lnTo>
                <a:lnTo>
                  <a:pt x="585297" y="34300"/>
                </a:lnTo>
                <a:lnTo>
                  <a:pt x="592421" y="32328"/>
                </a:lnTo>
                <a:lnTo>
                  <a:pt x="596913" y="32876"/>
                </a:lnTo>
                <a:lnTo>
                  <a:pt x="602612" y="36492"/>
                </a:lnTo>
                <a:lnTo>
                  <a:pt x="605352" y="40656"/>
                </a:lnTo>
                <a:lnTo>
                  <a:pt x="609078" y="42081"/>
                </a:lnTo>
                <a:lnTo>
                  <a:pt x="613571" y="39670"/>
                </a:lnTo>
                <a:lnTo>
                  <a:pt x="615981" y="41533"/>
                </a:lnTo>
                <a:lnTo>
                  <a:pt x="620255" y="41423"/>
                </a:lnTo>
                <a:lnTo>
                  <a:pt x="625625" y="38245"/>
                </a:lnTo>
                <a:lnTo>
                  <a:pt x="625844" y="35835"/>
                </a:lnTo>
                <a:lnTo>
                  <a:pt x="633844" y="34410"/>
                </a:lnTo>
                <a:lnTo>
                  <a:pt x="642830" y="37259"/>
                </a:lnTo>
                <a:lnTo>
                  <a:pt x="645460" y="39999"/>
                </a:lnTo>
                <a:lnTo>
                  <a:pt x="640200" y="77368"/>
                </a:lnTo>
                <a:lnTo>
                  <a:pt x="641187" y="85367"/>
                </a:lnTo>
                <a:lnTo>
                  <a:pt x="639214" y="92381"/>
                </a:lnTo>
                <a:lnTo>
                  <a:pt x="639872" y="97203"/>
                </a:lnTo>
                <a:lnTo>
                  <a:pt x="636693" y="107613"/>
                </a:lnTo>
                <a:lnTo>
                  <a:pt x="640529" y="115284"/>
                </a:lnTo>
                <a:lnTo>
                  <a:pt x="652035" y="120873"/>
                </a:lnTo>
                <a:lnTo>
                  <a:pt x="659597" y="114956"/>
                </a:lnTo>
                <a:lnTo>
                  <a:pt x="669350" y="114956"/>
                </a:lnTo>
                <a:lnTo>
                  <a:pt x="679760" y="116709"/>
                </a:lnTo>
                <a:lnTo>
                  <a:pt x="684692" y="121531"/>
                </a:lnTo>
                <a:lnTo>
                  <a:pt x="690610" y="112435"/>
                </a:lnTo>
                <a:lnTo>
                  <a:pt x="689843" y="107284"/>
                </a:lnTo>
                <a:lnTo>
                  <a:pt x="690171" y="102792"/>
                </a:lnTo>
                <a:lnTo>
                  <a:pt x="696856" y="100709"/>
                </a:lnTo>
                <a:lnTo>
                  <a:pt x="699267" y="98627"/>
                </a:lnTo>
                <a:lnTo>
                  <a:pt x="710006" y="101367"/>
                </a:lnTo>
                <a:lnTo>
                  <a:pt x="716253" y="109038"/>
                </a:lnTo>
                <a:lnTo>
                  <a:pt x="725019" y="117038"/>
                </a:lnTo>
                <a:lnTo>
                  <a:pt x="731923" y="125695"/>
                </a:lnTo>
                <a:lnTo>
                  <a:pt x="740800" y="132160"/>
                </a:lnTo>
                <a:lnTo>
                  <a:pt x="741019" y="136325"/>
                </a:lnTo>
                <a:lnTo>
                  <a:pt x="742772" y="139612"/>
                </a:lnTo>
                <a:lnTo>
                  <a:pt x="742553" y="143776"/>
                </a:lnTo>
                <a:lnTo>
                  <a:pt x="740800" y="146516"/>
                </a:lnTo>
                <a:lnTo>
                  <a:pt x="740690" y="149804"/>
                </a:lnTo>
                <a:lnTo>
                  <a:pt x="738717" y="152763"/>
                </a:lnTo>
                <a:lnTo>
                  <a:pt x="735102" y="151886"/>
                </a:lnTo>
                <a:lnTo>
                  <a:pt x="732910" y="149585"/>
                </a:lnTo>
                <a:lnTo>
                  <a:pt x="727869" y="150352"/>
                </a:lnTo>
                <a:lnTo>
                  <a:pt x="725019" y="152215"/>
                </a:lnTo>
                <a:lnTo>
                  <a:pt x="718335" y="149256"/>
                </a:lnTo>
                <a:lnTo>
                  <a:pt x="714170" y="150132"/>
                </a:lnTo>
                <a:lnTo>
                  <a:pt x="709787" y="156269"/>
                </a:lnTo>
                <a:lnTo>
                  <a:pt x="703212" y="161420"/>
                </a:lnTo>
                <a:lnTo>
                  <a:pt x="699377" y="163831"/>
                </a:lnTo>
                <a:lnTo>
                  <a:pt x="694993" y="160762"/>
                </a:lnTo>
                <a:lnTo>
                  <a:pt x="693130" y="161201"/>
                </a:lnTo>
                <a:lnTo>
                  <a:pt x="693020" y="165803"/>
                </a:lnTo>
                <a:lnTo>
                  <a:pt x="691267" y="168324"/>
                </a:lnTo>
                <a:lnTo>
                  <a:pt x="687979" y="168872"/>
                </a:lnTo>
                <a:lnTo>
                  <a:pt x="685349" y="168324"/>
                </a:lnTo>
                <a:lnTo>
                  <a:pt x="683486" y="171283"/>
                </a:lnTo>
                <a:lnTo>
                  <a:pt x="679322" y="177748"/>
                </a:lnTo>
                <a:lnTo>
                  <a:pt x="678227" y="184981"/>
                </a:lnTo>
                <a:lnTo>
                  <a:pt x="678555" y="190022"/>
                </a:lnTo>
                <a:lnTo>
                  <a:pt x="675925" y="193200"/>
                </a:lnTo>
                <a:lnTo>
                  <a:pt x="670884" y="194405"/>
                </a:lnTo>
                <a:lnTo>
                  <a:pt x="660145" y="201638"/>
                </a:lnTo>
                <a:lnTo>
                  <a:pt x="654446" y="201638"/>
                </a:lnTo>
                <a:lnTo>
                  <a:pt x="648529" y="200432"/>
                </a:lnTo>
                <a:lnTo>
                  <a:pt x="645789" y="202514"/>
                </a:lnTo>
                <a:lnTo>
                  <a:pt x="641296" y="212048"/>
                </a:lnTo>
                <a:lnTo>
                  <a:pt x="636803" y="215336"/>
                </a:lnTo>
                <a:lnTo>
                  <a:pt x="631433" y="219391"/>
                </a:lnTo>
                <a:lnTo>
                  <a:pt x="628146" y="222788"/>
                </a:lnTo>
                <a:lnTo>
                  <a:pt x="626721" y="226623"/>
                </a:lnTo>
                <a:lnTo>
                  <a:pt x="624310" y="227171"/>
                </a:lnTo>
                <a:lnTo>
                  <a:pt x="619269" y="224760"/>
                </a:lnTo>
                <a:lnTo>
                  <a:pt x="613351" y="223555"/>
                </a:lnTo>
                <a:lnTo>
                  <a:pt x="606119" y="220925"/>
                </a:lnTo>
                <a:lnTo>
                  <a:pt x="600202" y="216761"/>
                </a:lnTo>
                <a:lnTo>
                  <a:pt x="594283" y="216541"/>
                </a:lnTo>
                <a:lnTo>
                  <a:pt x="584859" y="218514"/>
                </a:lnTo>
                <a:lnTo>
                  <a:pt x="579380" y="222678"/>
                </a:lnTo>
                <a:lnTo>
                  <a:pt x="575873" y="227719"/>
                </a:lnTo>
                <a:lnTo>
                  <a:pt x="575545" y="238240"/>
                </a:lnTo>
                <a:lnTo>
                  <a:pt x="576093" y="243500"/>
                </a:lnTo>
                <a:lnTo>
                  <a:pt x="575763" y="246787"/>
                </a:lnTo>
                <a:lnTo>
                  <a:pt x="586503" y="253910"/>
                </a:lnTo>
                <a:lnTo>
                  <a:pt x="596366" y="259937"/>
                </a:lnTo>
                <a:lnTo>
                  <a:pt x="596366" y="262896"/>
                </a:lnTo>
                <a:lnTo>
                  <a:pt x="593955" y="267389"/>
                </a:lnTo>
                <a:lnTo>
                  <a:pt x="590777" y="272102"/>
                </a:lnTo>
                <a:lnTo>
                  <a:pt x="580257" y="283827"/>
                </a:lnTo>
                <a:lnTo>
                  <a:pt x="574010" y="294128"/>
                </a:lnTo>
                <a:lnTo>
                  <a:pt x="570504" y="302128"/>
                </a:lnTo>
                <a:lnTo>
                  <a:pt x="566559" y="302128"/>
                </a:lnTo>
                <a:lnTo>
                  <a:pt x="558888" y="304539"/>
                </a:lnTo>
                <a:lnTo>
                  <a:pt x="553189" y="304868"/>
                </a:lnTo>
                <a:lnTo>
                  <a:pt x="546724" y="309251"/>
                </a:lnTo>
                <a:lnTo>
                  <a:pt x="540148" y="314073"/>
                </a:lnTo>
                <a:lnTo>
                  <a:pt x="533354" y="314402"/>
                </a:lnTo>
                <a:lnTo>
                  <a:pt x="523491" y="315497"/>
                </a:lnTo>
                <a:lnTo>
                  <a:pt x="516806" y="317689"/>
                </a:lnTo>
                <a:lnTo>
                  <a:pt x="508916" y="319990"/>
                </a:lnTo>
                <a:lnTo>
                  <a:pt x="491821" y="326018"/>
                </a:lnTo>
                <a:lnTo>
                  <a:pt x="478233" y="330511"/>
                </a:lnTo>
                <a:lnTo>
                  <a:pt x="471438" y="338182"/>
                </a:lnTo>
                <a:lnTo>
                  <a:pt x="461027" y="346510"/>
                </a:lnTo>
                <a:lnTo>
                  <a:pt x="456753" y="350127"/>
                </a:lnTo>
                <a:lnTo>
                  <a:pt x="451055" y="350346"/>
                </a:lnTo>
                <a:lnTo>
                  <a:pt x="443932" y="348264"/>
                </a:lnTo>
                <a:lnTo>
                  <a:pt x="443932" y="345633"/>
                </a:lnTo>
                <a:lnTo>
                  <a:pt x="443055" y="342017"/>
                </a:lnTo>
                <a:lnTo>
                  <a:pt x="432754" y="344976"/>
                </a:lnTo>
                <a:lnTo>
                  <a:pt x="424426" y="346181"/>
                </a:lnTo>
                <a:lnTo>
                  <a:pt x="415768" y="341688"/>
                </a:lnTo>
                <a:lnTo>
                  <a:pt x="408865" y="340921"/>
                </a:lnTo>
                <a:lnTo>
                  <a:pt x="393632" y="335223"/>
                </a:lnTo>
                <a:lnTo>
                  <a:pt x="378509" y="328319"/>
                </a:lnTo>
                <a:lnTo>
                  <a:pt x="370510" y="320429"/>
                </a:lnTo>
                <a:lnTo>
                  <a:pt x="364153" y="320319"/>
                </a:lnTo>
                <a:lnTo>
                  <a:pt x="346730" y="318347"/>
                </a:lnTo>
                <a:lnTo>
                  <a:pt x="332264" y="318785"/>
                </a:lnTo>
                <a:lnTo>
                  <a:pt x="328428" y="317908"/>
                </a:lnTo>
                <a:lnTo>
                  <a:pt x="325798" y="319552"/>
                </a:lnTo>
                <a:lnTo>
                  <a:pt x="324374" y="322292"/>
                </a:lnTo>
                <a:lnTo>
                  <a:pt x="316374" y="325251"/>
                </a:lnTo>
                <a:lnTo>
                  <a:pt x="304977" y="326346"/>
                </a:lnTo>
                <a:lnTo>
                  <a:pt x="285033" y="324593"/>
                </a:lnTo>
                <a:lnTo>
                  <a:pt x="270458" y="325470"/>
                </a:lnTo>
                <a:lnTo>
                  <a:pt x="259389" y="324812"/>
                </a:lnTo>
                <a:lnTo>
                  <a:pt x="249746" y="325908"/>
                </a:lnTo>
                <a:lnTo>
                  <a:pt x="244924" y="326346"/>
                </a:lnTo>
                <a:lnTo>
                  <a:pt x="240760" y="325031"/>
                </a:lnTo>
                <a:lnTo>
                  <a:pt x="235390" y="314621"/>
                </a:lnTo>
                <a:lnTo>
                  <a:pt x="233308" y="309361"/>
                </a:lnTo>
                <a:lnTo>
                  <a:pt x="228267" y="301909"/>
                </a:lnTo>
                <a:lnTo>
                  <a:pt x="224103" y="296868"/>
                </a:lnTo>
                <a:lnTo>
                  <a:pt x="221363" y="289964"/>
                </a:lnTo>
                <a:lnTo>
                  <a:pt x="220925" y="286895"/>
                </a:lnTo>
                <a:lnTo>
                  <a:pt x="217528" y="283170"/>
                </a:lnTo>
                <a:lnTo>
                  <a:pt x="213912" y="281855"/>
                </a:lnTo>
                <a:lnTo>
                  <a:pt x="211500" y="281526"/>
                </a:lnTo>
                <a:lnTo>
                  <a:pt x="210514" y="278786"/>
                </a:lnTo>
                <a:lnTo>
                  <a:pt x="209856" y="274512"/>
                </a:lnTo>
                <a:lnTo>
                  <a:pt x="208213" y="273855"/>
                </a:lnTo>
                <a:lnTo>
                  <a:pt x="206021" y="274512"/>
                </a:lnTo>
                <a:lnTo>
                  <a:pt x="199227" y="274403"/>
                </a:lnTo>
                <a:lnTo>
                  <a:pt x="193528" y="271115"/>
                </a:lnTo>
                <a:lnTo>
                  <a:pt x="184652" y="264759"/>
                </a:lnTo>
                <a:lnTo>
                  <a:pt x="181584" y="263992"/>
                </a:lnTo>
                <a:lnTo>
                  <a:pt x="179392" y="264102"/>
                </a:lnTo>
                <a:lnTo>
                  <a:pt x="175228" y="263335"/>
                </a:lnTo>
                <a:lnTo>
                  <a:pt x="173145" y="260595"/>
                </a:lnTo>
                <a:lnTo>
                  <a:pt x="165694" y="255773"/>
                </a:lnTo>
                <a:lnTo>
                  <a:pt x="149365" y="252047"/>
                </a:lnTo>
                <a:lnTo>
                  <a:pt x="147721" y="252486"/>
                </a:lnTo>
                <a:lnTo>
                  <a:pt x="145639" y="254239"/>
                </a:lnTo>
                <a:lnTo>
                  <a:pt x="139174" y="254896"/>
                </a:lnTo>
                <a:lnTo>
                  <a:pt x="128654" y="255006"/>
                </a:lnTo>
                <a:lnTo>
                  <a:pt x="105092" y="249965"/>
                </a:lnTo>
                <a:lnTo>
                  <a:pt x="99832" y="247006"/>
                </a:lnTo>
                <a:lnTo>
                  <a:pt x="94463" y="238787"/>
                </a:lnTo>
                <a:lnTo>
                  <a:pt x="93586" y="234952"/>
                </a:lnTo>
                <a:lnTo>
                  <a:pt x="93586" y="231336"/>
                </a:lnTo>
                <a:lnTo>
                  <a:pt x="95120" y="228815"/>
                </a:lnTo>
                <a:lnTo>
                  <a:pt x="98518" y="226185"/>
                </a:lnTo>
                <a:lnTo>
                  <a:pt x="100052" y="221802"/>
                </a:lnTo>
                <a:lnTo>
                  <a:pt x="97312" y="218624"/>
                </a:lnTo>
                <a:lnTo>
                  <a:pt x="96107" y="212925"/>
                </a:lnTo>
                <a:lnTo>
                  <a:pt x="97203" y="209857"/>
                </a:lnTo>
                <a:lnTo>
                  <a:pt x="96873" y="204487"/>
                </a:lnTo>
                <a:lnTo>
                  <a:pt x="94901" y="201528"/>
                </a:lnTo>
                <a:lnTo>
                  <a:pt x="91943" y="196597"/>
                </a:lnTo>
                <a:lnTo>
                  <a:pt x="88436" y="194843"/>
                </a:lnTo>
                <a:lnTo>
                  <a:pt x="84600" y="191666"/>
                </a:lnTo>
                <a:lnTo>
                  <a:pt x="82957" y="187501"/>
                </a:lnTo>
                <a:lnTo>
                  <a:pt x="80436" y="183994"/>
                </a:lnTo>
                <a:lnTo>
                  <a:pt x="79121" y="179611"/>
                </a:lnTo>
                <a:lnTo>
                  <a:pt x="78463" y="175885"/>
                </a:lnTo>
                <a:lnTo>
                  <a:pt x="75723" y="171940"/>
                </a:lnTo>
                <a:lnTo>
                  <a:pt x="71998" y="168872"/>
                </a:lnTo>
                <a:lnTo>
                  <a:pt x="68381" y="167776"/>
                </a:lnTo>
                <a:lnTo>
                  <a:pt x="66628" y="164927"/>
                </a:lnTo>
                <a:lnTo>
                  <a:pt x="62573" y="163283"/>
                </a:lnTo>
                <a:lnTo>
                  <a:pt x="58957" y="163721"/>
                </a:lnTo>
                <a:lnTo>
                  <a:pt x="56546" y="165913"/>
                </a:lnTo>
                <a:lnTo>
                  <a:pt x="53916" y="167118"/>
                </a:lnTo>
                <a:lnTo>
                  <a:pt x="51505" y="166132"/>
                </a:lnTo>
                <a:lnTo>
                  <a:pt x="47670" y="161858"/>
                </a:lnTo>
                <a:lnTo>
                  <a:pt x="46464" y="159666"/>
                </a:lnTo>
                <a:lnTo>
                  <a:pt x="41862" y="159776"/>
                </a:lnTo>
                <a:lnTo>
                  <a:pt x="37150" y="161968"/>
                </a:lnTo>
                <a:lnTo>
                  <a:pt x="35286" y="164159"/>
                </a:lnTo>
                <a:lnTo>
                  <a:pt x="34410" y="166899"/>
                </a:lnTo>
                <a:lnTo>
                  <a:pt x="32109" y="167009"/>
                </a:lnTo>
                <a:lnTo>
                  <a:pt x="27396" y="163940"/>
                </a:lnTo>
                <a:lnTo>
                  <a:pt x="26191" y="160324"/>
                </a:lnTo>
                <a:lnTo>
                  <a:pt x="26081" y="158680"/>
                </a:lnTo>
                <a:lnTo>
                  <a:pt x="22684" y="154516"/>
                </a:lnTo>
                <a:lnTo>
                  <a:pt x="17863" y="151447"/>
                </a:lnTo>
                <a:lnTo>
                  <a:pt x="14246" y="147393"/>
                </a:lnTo>
                <a:lnTo>
                  <a:pt x="11506" y="146297"/>
                </a:lnTo>
                <a:lnTo>
                  <a:pt x="8986" y="143886"/>
                </a:lnTo>
                <a:lnTo>
                  <a:pt x="7780" y="140818"/>
                </a:lnTo>
                <a:lnTo>
                  <a:pt x="7561" y="137749"/>
                </a:lnTo>
                <a:lnTo>
                  <a:pt x="6246" y="135229"/>
                </a:lnTo>
                <a:lnTo>
                  <a:pt x="5479" y="135558"/>
                </a:lnTo>
                <a:lnTo>
                  <a:pt x="5260" y="136982"/>
                </a:lnTo>
                <a:lnTo>
                  <a:pt x="3617" y="137420"/>
                </a:lnTo>
                <a:lnTo>
                  <a:pt x="1863" y="134243"/>
                </a:lnTo>
                <a:lnTo>
                  <a:pt x="438" y="132928"/>
                </a:lnTo>
                <a:lnTo>
                  <a:pt x="657" y="127448"/>
                </a:lnTo>
                <a:lnTo>
                  <a:pt x="0" y="12470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78FAAF45-C1F6-6787-2ED3-2CC345817770}"/>
              </a:ext>
            </a:extLst>
          </p:cNvPr>
          <p:cNvSpPr/>
          <p:nvPr/>
        </p:nvSpPr>
        <p:spPr>
          <a:xfrm>
            <a:off x="8320451" y="3402812"/>
            <a:ext cx="915040" cy="480423"/>
          </a:xfrm>
          <a:custGeom>
            <a:avLst/>
            <a:gdLst>
              <a:gd name="connsiteX0" fmla="*/ 70135 w 915040"/>
              <a:gd name="connsiteY0" fmla="*/ 322292 h 480423"/>
              <a:gd name="connsiteX1" fmla="*/ 63998 w 915040"/>
              <a:gd name="connsiteY1" fmla="*/ 318456 h 480423"/>
              <a:gd name="connsiteX2" fmla="*/ 57752 w 915040"/>
              <a:gd name="connsiteY2" fmla="*/ 320538 h 480423"/>
              <a:gd name="connsiteX3" fmla="*/ 48875 w 915040"/>
              <a:gd name="connsiteY3" fmla="*/ 314621 h 480423"/>
              <a:gd name="connsiteX4" fmla="*/ 49423 w 915040"/>
              <a:gd name="connsiteY4" fmla="*/ 310566 h 480423"/>
              <a:gd name="connsiteX5" fmla="*/ 58628 w 915040"/>
              <a:gd name="connsiteY5" fmla="*/ 310566 h 480423"/>
              <a:gd name="connsiteX6" fmla="*/ 48875 w 915040"/>
              <a:gd name="connsiteY6" fmla="*/ 294347 h 480423"/>
              <a:gd name="connsiteX7" fmla="*/ 37807 w 915040"/>
              <a:gd name="connsiteY7" fmla="*/ 283937 h 480423"/>
              <a:gd name="connsiteX8" fmla="*/ 22136 w 915040"/>
              <a:gd name="connsiteY8" fmla="*/ 279553 h 480423"/>
              <a:gd name="connsiteX9" fmla="*/ 20273 w 915040"/>
              <a:gd name="connsiteY9" fmla="*/ 283170 h 480423"/>
              <a:gd name="connsiteX10" fmla="*/ 12493 w 915040"/>
              <a:gd name="connsiteY10" fmla="*/ 276594 h 480423"/>
              <a:gd name="connsiteX11" fmla="*/ 14027 w 915040"/>
              <a:gd name="connsiteY11" fmla="*/ 272978 h 480423"/>
              <a:gd name="connsiteX12" fmla="*/ 9863 w 915040"/>
              <a:gd name="connsiteY12" fmla="*/ 266184 h 480423"/>
              <a:gd name="connsiteX13" fmla="*/ 0 w 915040"/>
              <a:gd name="connsiteY13" fmla="*/ 262348 h 480423"/>
              <a:gd name="connsiteX14" fmla="*/ 3616 w 915040"/>
              <a:gd name="connsiteY14" fmla="*/ 254020 h 480423"/>
              <a:gd name="connsiteX15" fmla="*/ 5698 w 915040"/>
              <a:gd name="connsiteY15" fmla="*/ 239116 h 480423"/>
              <a:gd name="connsiteX16" fmla="*/ 2082 w 915040"/>
              <a:gd name="connsiteY16" fmla="*/ 235500 h 480423"/>
              <a:gd name="connsiteX17" fmla="*/ 877 w 915040"/>
              <a:gd name="connsiteY17" fmla="*/ 223664 h 480423"/>
              <a:gd name="connsiteX18" fmla="*/ 5479 w 915040"/>
              <a:gd name="connsiteY18" fmla="*/ 221473 h 480423"/>
              <a:gd name="connsiteX19" fmla="*/ 11945 w 915040"/>
              <a:gd name="connsiteY19" fmla="*/ 213473 h 480423"/>
              <a:gd name="connsiteX20" fmla="*/ 11945 w 915040"/>
              <a:gd name="connsiteY20" fmla="*/ 207446 h 480423"/>
              <a:gd name="connsiteX21" fmla="*/ 15451 w 915040"/>
              <a:gd name="connsiteY21" fmla="*/ 202843 h 480423"/>
              <a:gd name="connsiteX22" fmla="*/ 28273 w 915040"/>
              <a:gd name="connsiteY22" fmla="*/ 214459 h 480423"/>
              <a:gd name="connsiteX23" fmla="*/ 29807 w 915040"/>
              <a:gd name="connsiteY23" fmla="*/ 218843 h 480423"/>
              <a:gd name="connsiteX24" fmla="*/ 37040 w 915040"/>
              <a:gd name="connsiteY24" fmla="*/ 223336 h 480423"/>
              <a:gd name="connsiteX25" fmla="*/ 44492 w 915040"/>
              <a:gd name="connsiteY25" fmla="*/ 222678 h 480423"/>
              <a:gd name="connsiteX26" fmla="*/ 43725 w 915040"/>
              <a:gd name="connsiteY26" fmla="*/ 215336 h 480423"/>
              <a:gd name="connsiteX27" fmla="*/ 46574 w 915040"/>
              <a:gd name="connsiteY27" fmla="*/ 212925 h 480423"/>
              <a:gd name="connsiteX28" fmla="*/ 41095 w 915040"/>
              <a:gd name="connsiteY28" fmla="*/ 193748 h 480423"/>
              <a:gd name="connsiteX29" fmla="*/ 48546 w 915040"/>
              <a:gd name="connsiteY29" fmla="*/ 192871 h 480423"/>
              <a:gd name="connsiteX30" fmla="*/ 56327 w 915040"/>
              <a:gd name="connsiteY30" fmla="*/ 192871 h 480423"/>
              <a:gd name="connsiteX31" fmla="*/ 56327 w 915040"/>
              <a:gd name="connsiteY31" fmla="*/ 187063 h 480423"/>
              <a:gd name="connsiteX32" fmla="*/ 52820 w 915040"/>
              <a:gd name="connsiteY32" fmla="*/ 182789 h 480423"/>
              <a:gd name="connsiteX33" fmla="*/ 54464 w 915040"/>
              <a:gd name="connsiteY33" fmla="*/ 177200 h 480423"/>
              <a:gd name="connsiteX34" fmla="*/ 61587 w 915040"/>
              <a:gd name="connsiteY34" fmla="*/ 172707 h 480423"/>
              <a:gd name="connsiteX35" fmla="*/ 64875 w 915040"/>
              <a:gd name="connsiteY35" fmla="*/ 172488 h 480423"/>
              <a:gd name="connsiteX36" fmla="*/ 67066 w 915040"/>
              <a:gd name="connsiteY36" fmla="*/ 166132 h 480423"/>
              <a:gd name="connsiteX37" fmla="*/ 70683 w 915040"/>
              <a:gd name="connsiteY37" fmla="*/ 163392 h 480423"/>
              <a:gd name="connsiteX38" fmla="*/ 75723 w 915040"/>
              <a:gd name="connsiteY38" fmla="*/ 164707 h 480423"/>
              <a:gd name="connsiteX39" fmla="*/ 76491 w 915040"/>
              <a:gd name="connsiteY39" fmla="*/ 160434 h 480423"/>
              <a:gd name="connsiteX40" fmla="*/ 75285 w 915040"/>
              <a:gd name="connsiteY40" fmla="*/ 156050 h 480423"/>
              <a:gd name="connsiteX41" fmla="*/ 76491 w 915040"/>
              <a:gd name="connsiteY41" fmla="*/ 152982 h 480423"/>
              <a:gd name="connsiteX42" fmla="*/ 83614 w 915040"/>
              <a:gd name="connsiteY42" fmla="*/ 157146 h 480423"/>
              <a:gd name="connsiteX43" fmla="*/ 89312 w 915040"/>
              <a:gd name="connsiteY43" fmla="*/ 159557 h 480423"/>
              <a:gd name="connsiteX44" fmla="*/ 88655 w 915040"/>
              <a:gd name="connsiteY44" fmla="*/ 162625 h 480423"/>
              <a:gd name="connsiteX45" fmla="*/ 85258 w 915040"/>
              <a:gd name="connsiteY45" fmla="*/ 166680 h 480423"/>
              <a:gd name="connsiteX46" fmla="*/ 87778 w 915040"/>
              <a:gd name="connsiteY46" fmla="*/ 169091 h 480423"/>
              <a:gd name="connsiteX47" fmla="*/ 92271 w 915040"/>
              <a:gd name="connsiteY47" fmla="*/ 166461 h 480423"/>
              <a:gd name="connsiteX48" fmla="*/ 93477 w 915040"/>
              <a:gd name="connsiteY48" fmla="*/ 162844 h 480423"/>
              <a:gd name="connsiteX49" fmla="*/ 96764 w 915040"/>
              <a:gd name="connsiteY49" fmla="*/ 160762 h 480423"/>
              <a:gd name="connsiteX50" fmla="*/ 96983 w 915040"/>
              <a:gd name="connsiteY50" fmla="*/ 164927 h 480423"/>
              <a:gd name="connsiteX51" fmla="*/ 100052 w 915040"/>
              <a:gd name="connsiteY51" fmla="*/ 161639 h 480423"/>
              <a:gd name="connsiteX52" fmla="*/ 100709 w 915040"/>
              <a:gd name="connsiteY52" fmla="*/ 158680 h 480423"/>
              <a:gd name="connsiteX53" fmla="*/ 105421 w 915040"/>
              <a:gd name="connsiteY53" fmla="*/ 158132 h 480423"/>
              <a:gd name="connsiteX54" fmla="*/ 110462 w 915040"/>
              <a:gd name="connsiteY54" fmla="*/ 154626 h 480423"/>
              <a:gd name="connsiteX55" fmla="*/ 114846 w 915040"/>
              <a:gd name="connsiteY55" fmla="*/ 154516 h 480423"/>
              <a:gd name="connsiteX56" fmla="*/ 117366 w 915040"/>
              <a:gd name="connsiteY56" fmla="*/ 160872 h 480423"/>
              <a:gd name="connsiteX57" fmla="*/ 122736 w 915040"/>
              <a:gd name="connsiteY57" fmla="*/ 164598 h 480423"/>
              <a:gd name="connsiteX58" fmla="*/ 131503 w 915040"/>
              <a:gd name="connsiteY58" fmla="*/ 161749 h 480423"/>
              <a:gd name="connsiteX59" fmla="*/ 135448 w 915040"/>
              <a:gd name="connsiteY59" fmla="*/ 161968 h 480423"/>
              <a:gd name="connsiteX60" fmla="*/ 137859 w 915040"/>
              <a:gd name="connsiteY60" fmla="*/ 165584 h 480423"/>
              <a:gd name="connsiteX61" fmla="*/ 140598 w 915040"/>
              <a:gd name="connsiteY61" fmla="*/ 165803 h 480423"/>
              <a:gd name="connsiteX62" fmla="*/ 145530 w 915040"/>
              <a:gd name="connsiteY62" fmla="*/ 172050 h 480423"/>
              <a:gd name="connsiteX63" fmla="*/ 150680 w 915040"/>
              <a:gd name="connsiteY63" fmla="*/ 172050 h 480423"/>
              <a:gd name="connsiteX64" fmla="*/ 154516 w 915040"/>
              <a:gd name="connsiteY64" fmla="*/ 177090 h 480423"/>
              <a:gd name="connsiteX65" fmla="*/ 161310 w 915040"/>
              <a:gd name="connsiteY65" fmla="*/ 182132 h 480423"/>
              <a:gd name="connsiteX66" fmla="*/ 165146 w 915040"/>
              <a:gd name="connsiteY66" fmla="*/ 182460 h 480423"/>
              <a:gd name="connsiteX67" fmla="*/ 167009 w 915040"/>
              <a:gd name="connsiteY67" fmla="*/ 185748 h 480423"/>
              <a:gd name="connsiteX68" fmla="*/ 167337 w 915040"/>
              <a:gd name="connsiteY68" fmla="*/ 191227 h 480423"/>
              <a:gd name="connsiteX69" fmla="*/ 170077 w 915040"/>
              <a:gd name="connsiteY69" fmla="*/ 192104 h 480423"/>
              <a:gd name="connsiteX70" fmla="*/ 173255 w 915040"/>
              <a:gd name="connsiteY70" fmla="*/ 187501 h 480423"/>
              <a:gd name="connsiteX71" fmla="*/ 172707 w 915040"/>
              <a:gd name="connsiteY71" fmla="*/ 181364 h 480423"/>
              <a:gd name="connsiteX72" fmla="*/ 177419 w 915040"/>
              <a:gd name="connsiteY72" fmla="*/ 178625 h 480423"/>
              <a:gd name="connsiteX73" fmla="*/ 180707 w 915040"/>
              <a:gd name="connsiteY73" fmla="*/ 183337 h 480423"/>
              <a:gd name="connsiteX74" fmla="*/ 189912 w 915040"/>
              <a:gd name="connsiteY74" fmla="*/ 184652 h 480423"/>
              <a:gd name="connsiteX75" fmla="*/ 192652 w 915040"/>
              <a:gd name="connsiteY75" fmla="*/ 189145 h 480423"/>
              <a:gd name="connsiteX76" fmla="*/ 196487 w 915040"/>
              <a:gd name="connsiteY76" fmla="*/ 190789 h 480423"/>
              <a:gd name="connsiteX77" fmla="*/ 202405 w 915040"/>
              <a:gd name="connsiteY77" fmla="*/ 186296 h 480423"/>
              <a:gd name="connsiteX78" fmla="*/ 202953 w 915040"/>
              <a:gd name="connsiteY78" fmla="*/ 177200 h 480423"/>
              <a:gd name="connsiteX79" fmla="*/ 207884 w 915040"/>
              <a:gd name="connsiteY79" fmla="*/ 176652 h 480423"/>
              <a:gd name="connsiteX80" fmla="*/ 208322 w 915040"/>
              <a:gd name="connsiteY80" fmla="*/ 172159 h 480423"/>
              <a:gd name="connsiteX81" fmla="*/ 212048 w 915040"/>
              <a:gd name="connsiteY81" fmla="*/ 170954 h 480423"/>
              <a:gd name="connsiteX82" fmla="*/ 214898 w 915040"/>
              <a:gd name="connsiteY82" fmla="*/ 174570 h 480423"/>
              <a:gd name="connsiteX83" fmla="*/ 216980 w 915040"/>
              <a:gd name="connsiteY83" fmla="*/ 170625 h 480423"/>
              <a:gd name="connsiteX84" fmla="*/ 222459 w 915040"/>
              <a:gd name="connsiteY84" fmla="*/ 169748 h 480423"/>
              <a:gd name="connsiteX85" fmla="*/ 229472 w 915040"/>
              <a:gd name="connsiteY85" fmla="*/ 176214 h 480423"/>
              <a:gd name="connsiteX86" fmla="*/ 230788 w 915040"/>
              <a:gd name="connsiteY86" fmla="*/ 178734 h 480423"/>
              <a:gd name="connsiteX87" fmla="*/ 237582 w 915040"/>
              <a:gd name="connsiteY87" fmla="*/ 178077 h 480423"/>
              <a:gd name="connsiteX88" fmla="*/ 236705 w 915040"/>
              <a:gd name="connsiteY88" fmla="*/ 172159 h 480423"/>
              <a:gd name="connsiteX89" fmla="*/ 240541 w 915040"/>
              <a:gd name="connsiteY89" fmla="*/ 170954 h 480423"/>
              <a:gd name="connsiteX90" fmla="*/ 245910 w 915040"/>
              <a:gd name="connsiteY90" fmla="*/ 171502 h 480423"/>
              <a:gd name="connsiteX91" fmla="*/ 248540 w 915040"/>
              <a:gd name="connsiteY91" fmla="*/ 168214 h 480423"/>
              <a:gd name="connsiteX92" fmla="*/ 254239 w 915040"/>
              <a:gd name="connsiteY92" fmla="*/ 171282 h 480423"/>
              <a:gd name="connsiteX93" fmla="*/ 257746 w 915040"/>
              <a:gd name="connsiteY93" fmla="*/ 173036 h 480423"/>
              <a:gd name="connsiteX94" fmla="*/ 256211 w 915040"/>
              <a:gd name="connsiteY94" fmla="*/ 176323 h 480423"/>
              <a:gd name="connsiteX95" fmla="*/ 252485 w 915040"/>
              <a:gd name="connsiteY95" fmla="*/ 178296 h 480423"/>
              <a:gd name="connsiteX96" fmla="*/ 257198 w 915040"/>
              <a:gd name="connsiteY96" fmla="*/ 183775 h 480423"/>
              <a:gd name="connsiteX97" fmla="*/ 261581 w 915040"/>
              <a:gd name="connsiteY97" fmla="*/ 185200 h 480423"/>
              <a:gd name="connsiteX98" fmla="*/ 263663 w 915040"/>
              <a:gd name="connsiteY98" fmla="*/ 183775 h 480423"/>
              <a:gd name="connsiteX99" fmla="*/ 266951 w 915040"/>
              <a:gd name="connsiteY99" fmla="*/ 185748 h 480423"/>
              <a:gd name="connsiteX100" fmla="*/ 274184 w 915040"/>
              <a:gd name="connsiteY100" fmla="*/ 185419 h 480423"/>
              <a:gd name="connsiteX101" fmla="*/ 282731 w 915040"/>
              <a:gd name="connsiteY101" fmla="*/ 190022 h 480423"/>
              <a:gd name="connsiteX102" fmla="*/ 288101 w 915040"/>
              <a:gd name="connsiteY102" fmla="*/ 189035 h 480423"/>
              <a:gd name="connsiteX103" fmla="*/ 290512 w 915040"/>
              <a:gd name="connsiteY103" fmla="*/ 183994 h 480423"/>
              <a:gd name="connsiteX104" fmla="*/ 290840 w 915040"/>
              <a:gd name="connsiteY104" fmla="*/ 179282 h 480423"/>
              <a:gd name="connsiteX105" fmla="*/ 293251 w 915040"/>
              <a:gd name="connsiteY105" fmla="*/ 177090 h 480423"/>
              <a:gd name="connsiteX106" fmla="*/ 300703 w 915040"/>
              <a:gd name="connsiteY106" fmla="*/ 181584 h 480423"/>
              <a:gd name="connsiteX107" fmla="*/ 307498 w 915040"/>
              <a:gd name="connsiteY107" fmla="*/ 182241 h 480423"/>
              <a:gd name="connsiteX108" fmla="*/ 315607 w 915040"/>
              <a:gd name="connsiteY108" fmla="*/ 179501 h 480423"/>
              <a:gd name="connsiteX109" fmla="*/ 317908 w 915040"/>
              <a:gd name="connsiteY109" fmla="*/ 175447 h 480423"/>
              <a:gd name="connsiteX110" fmla="*/ 316703 w 915040"/>
              <a:gd name="connsiteY110" fmla="*/ 156598 h 480423"/>
              <a:gd name="connsiteX111" fmla="*/ 314401 w 915040"/>
              <a:gd name="connsiteY111" fmla="*/ 154845 h 480423"/>
              <a:gd name="connsiteX112" fmla="*/ 307278 w 915040"/>
              <a:gd name="connsiteY112" fmla="*/ 154626 h 480423"/>
              <a:gd name="connsiteX113" fmla="*/ 302785 w 915040"/>
              <a:gd name="connsiteY113" fmla="*/ 151009 h 480423"/>
              <a:gd name="connsiteX114" fmla="*/ 301909 w 915040"/>
              <a:gd name="connsiteY114" fmla="*/ 148379 h 480423"/>
              <a:gd name="connsiteX115" fmla="*/ 296539 w 915040"/>
              <a:gd name="connsiteY115" fmla="*/ 147174 h 480423"/>
              <a:gd name="connsiteX116" fmla="*/ 293251 w 915040"/>
              <a:gd name="connsiteY116" fmla="*/ 144105 h 480423"/>
              <a:gd name="connsiteX117" fmla="*/ 287553 w 915040"/>
              <a:gd name="connsiteY117" fmla="*/ 144105 h 480423"/>
              <a:gd name="connsiteX118" fmla="*/ 287224 w 915040"/>
              <a:gd name="connsiteY118" fmla="*/ 140927 h 480423"/>
              <a:gd name="connsiteX119" fmla="*/ 285690 w 915040"/>
              <a:gd name="connsiteY119" fmla="*/ 137968 h 480423"/>
              <a:gd name="connsiteX120" fmla="*/ 286347 w 915040"/>
              <a:gd name="connsiteY120" fmla="*/ 135558 h 480423"/>
              <a:gd name="connsiteX121" fmla="*/ 290621 w 915040"/>
              <a:gd name="connsiteY121" fmla="*/ 135119 h 480423"/>
              <a:gd name="connsiteX122" fmla="*/ 291498 w 915040"/>
              <a:gd name="connsiteY122" fmla="*/ 130078 h 480423"/>
              <a:gd name="connsiteX123" fmla="*/ 295224 w 915040"/>
              <a:gd name="connsiteY123" fmla="*/ 125695 h 480423"/>
              <a:gd name="connsiteX124" fmla="*/ 294019 w 915040"/>
              <a:gd name="connsiteY124" fmla="*/ 120106 h 480423"/>
              <a:gd name="connsiteX125" fmla="*/ 290293 w 915040"/>
              <a:gd name="connsiteY125" fmla="*/ 119668 h 480423"/>
              <a:gd name="connsiteX126" fmla="*/ 289964 w 915040"/>
              <a:gd name="connsiteY126" fmla="*/ 114408 h 480423"/>
              <a:gd name="connsiteX127" fmla="*/ 295333 w 915040"/>
              <a:gd name="connsiteY127" fmla="*/ 106627 h 480423"/>
              <a:gd name="connsiteX128" fmla="*/ 300922 w 915040"/>
              <a:gd name="connsiteY128" fmla="*/ 101586 h 480423"/>
              <a:gd name="connsiteX129" fmla="*/ 311004 w 915040"/>
              <a:gd name="connsiteY129" fmla="*/ 100600 h 480423"/>
              <a:gd name="connsiteX130" fmla="*/ 314949 w 915040"/>
              <a:gd name="connsiteY130" fmla="*/ 101915 h 480423"/>
              <a:gd name="connsiteX131" fmla="*/ 317689 w 915040"/>
              <a:gd name="connsiteY131" fmla="*/ 100052 h 480423"/>
              <a:gd name="connsiteX132" fmla="*/ 317908 w 915040"/>
              <a:gd name="connsiteY132" fmla="*/ 95230 h 480423"/>
              <a:gd name="connsiteX133" fmla="*/ 313196 w 915040"/>
              <a:gd name="connsiteY133" fmla="*/ 93805 h 480423"/>
              <a:gd name="connsiteX134" fmla="*/ 309360 w 915040"/>
              <a:gd name="connsiteY134" fmla="*/ 89970 h 480423"/>
              <a:gd name="connsiteX135" fmla="*/ 305635 w 915040"/>
              <a:gd name="connsiteY135" fmla="*/ 90189 h 480423"/>
              <a:gd name="connsiteX136" fmla="*/ 302676 w 915040"/>
              <a:gd name="connsiteY136" fmla="*/ 92381 h 480423"/>
              <a:gd name="connsiteX137" fmla="*/ 297744 w 915040"/>
              <a:gd name="connsiteY137" fmla="*/ 90299 h 480423"/>
              <a:gd name="connsiteX138" fmla="*/ 291717 w 915040"/>
              <a:gd name="connsiteY138" fmla="*/ 90189 h 480423"/>
              <a:gd name="connsiteX139" fmla="*/ 291169 w 915040"/>
              <a:gd name="connsiteY139" fmla="*/ 87011 h 480423"/>
              <a:gd name="connsiteX140" fmla="*/ 293251 w 915040"/>
              <a:gd name="connsiteY140" fmla="*/ 85148 h 480423"/>
              <a:gd name="connsiteX141" fmla="*/ 299717 w 915040"/>
              <a:gd name="connsiteY141" fmla="*/ 84929 h 480423"/>
              <a:gd name="connsiteX142" fmla="*/ 297744 w 915040"/>
              <a:gd name="connsiteY142" fmla="*/ 79778 h 480423"/>
              <a:gd name="connsiteX143" fmla="*/ 291717 w 915040"/>
              <a:gd name="connsiteY143" fmla="*/ 80655 h 480423"/>
              <a:gd name="connsiteX144" fmla="*/ 287334 w 915040"/>
              <a:gd name="connsiteY144" fmla="*/ 79340 h 480423"/>
              <a:gd name="connsiteX145" fmla="*/ 289635 w 915040"/>
              <a:gd name="connsiteY145" fmla="*/ 76929 h 480423"/>
              <a:gd name="connsiteX146" fmla="*/ 287005 w 915040"/>
              <a:gd name="connsiteY146" fmla="*/ 71231 h 480423"/>
              <a:gd name="connsiteX147" fmla="*/ 288758 w 915040"/>
              <a:gd name="connsiteY147" fmla="*/ 69697 h 480423"/>
              <a:gd name="connsiteX148" fmla="*/ 294019 w 915040"/>
              <a:gd name="connsiteY148" fmla="*/ 69368 h 480423"/>
              <a:gd name="connsiteX149" fmla="*/ 296429 w 915040"/>
              <a:gd name="connsiteY149" fmla="*/ 66409 h 480423"/>
              <a:gd name="connsiteX150" fmla="*/ 299827 w 915040"/>
              <a:gd name="connsiteY150" fmla="*/ 66518 h 480423"/>
              <a:gd name="connsiteX151" fmla="*/ 301470 w 915040"/>
              <a:gd name="connsiteY151" fmla="*/ 69149 h 480423"/>
              <a:gd name="connsiteX152" fmla="*/ 306950 w 915040"/>
              <a:gd name="connsiteY152" fmla="*/ 68491 h 480423"/>
              <a:gd name="connsiteX153" fmla="*/ 311333 w 915040"/>
              <a:gd name="connsiteY153" fmla="*/ 71560 h 480423"/>
              <a:gd name="connsiteX154" fmla="*/ 313196 w 915040"/>
              <a:gd name="connsiteY154" fmla="*/ 69149 h 480423"/>
              <a:gd name="connsiteX155" fmla="*/ 313196 w 915040"/>
              <a:gd name="connsiteY155" fmla="*/ 66190 h 480423"/>
              <a:gd name="connsiteX156" fmla="*/ 317360 w 915040"/>
              <a:gd name="connsiteY156" fmla="*/ 63560 h 480423"/>
              <a:gd name="connsiteX157" fmla="*/ 321744 w 915040"/>
              <a:gd name="connsiteY157" fmla="*/ 63779 h 480423"/>
              <a:gd name="connsiteX158" fmla="*/ 324483 w 915040"/>
              <a:gd name="connsiteY158" fmla="*/ 68162 h 480423"/>
              <a:gd name="connsiteX159" fmla="*/ 326785 w 915040"/>
              <a:gd name="connsiteY159" fmla="*/ 64984 h 480423"/>
              <a:gd name="connsiteX160" fmla="*/ 327223 w 915040"/>
              <a:gd name="connsiteY160" fmla="*/ 61478 h 480423"/>
              <a:gd name="connsiteX161" fmla="*/ 335552 w 915040"/>
              <a:gd name="connsiteY161" fmla="*/ 58957 h 480423"/>
              <a:gd name="connsiteX162" fmla="*/ 341140 w 915040"/>
              <a:gd name="connsiteY162" fmla="*/ 58409 h 480423"/>
              <a:gd name="connsiteX163" fmla="*/ 347168 w 915040"/>
              <a:gd name="connsiteY163" fmla="*/ 55450 h 480423"/>
              <a:gd name="connsiteX164" fmla="*/ 353633 w 915040"/>
              <a:gd name="connsiteY164" fmla="*/ 54902 h 480423"/>
              <a:gd name="connsiteX165" fmla="*/ 354838 w 915040"/>
              <a:gd name="connsiteY165" fmla="*/ 52820 h 480423"/>
              <a:gd name="connsiteX166" fmla="*/ 361304 w 915040"/>
              <a:gd name="connsiteY166" fmla="*/ 48875 h 480423"/>
              <a:gd name="connsiteX167" fmla="*/ 367112 w 915040"/>
              <a:gd name="connsiteY167" fmla="*/ 48656 h 480423"/>
              <a:gd name="connsiteX168" fmla="*/ 370948 w 915040"/>
              <a:gd name="connsiteY168" fmla="*/ 46136 h 480423"/>
              <a:gd name="connsiteX169" fmla="*/ 374454 w 915040"/>
              <a:gd name="connsiteY169" fmla="*/ 45697 h 480423"/>
              <a:gd name="connsiteX170" fmla="*/ 377742 w 915040"/>
              <a:gd name="connsiteY170" fmla="*/ 47122 h 480423"/>
              <a:gd name="connsiteX171" fmla="*/ 379605 w 915040"/>
              <a:gd name="connsiteY171" fmla="*/ 45369 h 480423"/>
              <a:gd name="connsiteX172" fmla="*/ 379495 w 915040"/>
              <a:gd name="connsiteY172" fmla="*/ 40327 h 480423"/>
              <a:gd name="connsiteX173" fmla="*/ 382235 w 915040"/>
              <a:gd name="connsiteY173" fmla="*/ 37917 h 480423"/>
              <a:gd name="connsiteX174" fmla="*/ 387495 w 915040"/>
              <a:gd name="connsiteY174" fmla="*/ 37917 h 480423"/>
              <a:gd name="connsiteX175" fmla="*/ 388153 w 915040"/>
              <a:gd name="connsiteY175" fmla="*/ 34848 h 480423"/>
              <a:gd name="connsiteX176" fmla="*/ 391221 w 915040"/>
              <a:gd name="connsiteY176" fmla="*/ 32218 h 480423"/>
              <a:gd name="connsiteX177" fmla="*/ 393851 w 915040"/>
              <a:gd name="connsiteY177" fmla="*/ 34629 h 480423"/>
              <a:gd name="connsiteX178" fmla="*/ 397358 w 915040"/>
              <a:gd name="connsiteY178" fmla="*/ 35287 h 480423"/>
              <a:gd name="connsiteX179" fmla="*/ 401851 w 915040"/>
              <a:gd name="connsiteY179" fmla="*/ 32766 h 480423"/>
              <a:gd name="connsiteX180" fmla="*/ 407220 w 915040"/>
              <a:gd name="connsiteY180" fmla="*/ 31013 h 480423"/>
              <a:gd name="connsiteX181" fmla="*/ 417412 w 915040"/>
              <a:gd name="connsiteY181" fmla="*/ 24109 h 480423"/>
              <a:gd name="connsiteX182" fmla="*/ 419713 w 915040"/>
              <a:gd name="connsiteY182" fmla="*/ 24109 h 480423"/>
              <a:gd name="connsiteX183" fmla="*/ 422015 w 915040"/>
              <a:gd name="connsiteY183" fmla="*/ 22465 h 480423"/>
              <a:gd name="connsiteX184" fmla="*/ 427713 w 915040"/>
              <a:gd name="connsiteY184" fmla="*/ 21479 h 480423"/>
              <a:gd name="connsiteX185" fmla="*/ 431001 w 915040"/>
              <a:gd name="connsiteY185" fmla="*/ 17095 h 480423"/>
              <a:gd name="connsiteX186" fmla="*/ 434069 w 915040"/>
              <a:gd name="connsiteY186" fmla="*/ 17972 h 480423"/>
              <a:gd name="connsiteX187" fmla="*/ 440535 w 915040"/>
              <a:gd name="connsiteY187" fmla="*/ 16657 h 480423"/>
              <a:gd name="connsiteX188" fmla="*/ 440316 w 915040"/>
              <a:gd name="connsiteY188" fmla="*/ 13150 h 480423"/>
              <a:gd name="connsiteX189" fmla="*/ 438124 w 915040"/>
              <a:gd name="connsiteY189" fmla="*/ 9534 h 480423"/>
              <a:gd name="connsiteX190" fmla="*/ 440754 w 915040"/>
              <a:gd name="connsiteY190" fmla="*/ 8109 h 480423"/>
              <a:gd name="connsiteX191" fmla="*/ 447110 w 915040"/>
              <a:gd name="connsiteY191" fmla="*/ 7780 h 480423"/>
              <a:gd name="connsiteX192" fmla="*/ 448535 w 915040"/>
              <a:gd name="connsiteY192" fmla="*/ 3068 h 480423"/>
              <a:gd name="connsiteX193" fmla="*/ 452808 w 915040"/>
              <a:gd name="connsiteY193" fmla="*/ 657 h 480423"/>
              <a:gd name="connsiteX194" fmla="*/ 455767 w 915040"/>
              <a:gd name="connsiteY194" fmla="*/ 1205 h 480423"/>
              <a:gd name="connsiteX195" fmla="*/ 459383 w 915040"/>
              <a:gd name="connsiteY195" fmla="*/ 0 h 480423"/>
              <a:gd name="connsiteX196" fmla="*/ 465301 w 915040"/>
              <a:gd name="connsiteY196" fmla="*/ 2411 h 480423"/>
              <a:gd name="connsiteX197" fmla="*/ 471876 w 915040"/>
              <a:gd name="connsiteY197" fmla="*/ 1644 h 480423"/>
              <a:gd name="connsiteX198" fmla="*/ 477684 w 915040"/>
              <a:gd name="connsiteY198" fmla="*/ 5589 h 480423"/>
              <a:gd name="connsiteX199" fmla="*/ 483383 w 915040"/>
              <a:gd name="connsiteY199" fmla="*/ 5479 h 480423"/>
              <a:gd name="connsiteX200" fmla="*/ 488752 w 915040"/>
              <a:gd name="connsiteY200" fmla="*/ 3288 h 480423"/>
              <a:gd name="connsiteX201" fmla="*/ 493684 w 915040"/>
              <a:gd name="connsiteY201" fmla="*/ 3726 h 480423"/>
              <a:gd name="connsiteX202" fmla="*/ 495656 w 915040"/>
              <a:gd name="connsiteY202" fmla="*/ 9534 h 480423"/>
              <a:gd name="connsiteX203" fmla="*/ 497629 w 915040"/>
              <a:gd name="connsiteY203" fmla="*/ 11068 h 480423"/>
              <a:gd name="connsiteX204" fmla="*/ 499382 w 915040"/>
              <a:gd name="connsiteY204" fmla="*/ 15999 h 480423"/>
              <a:gd name="connsiteX205" fmla="*/ 502670 w 915040"/>
              <a:gd name="connsiteY205" fmla="*/ 20164 h 480423"/>
              <a:gd name="connsiteX206" fmla="*/ 505848 w 915040"/>
              <a:gd name="connsiteY206" fmla="*/ 21917 h 480423"/>
              <a:gd name="connsiteX207" fmla="*/ 506396 w 915040"/>
              <a:gd name="connsiteY207" fmla="*/ 24657 h 480423"/>
              <a:gd name="connsiteX208" fmla="*/ 505190 w 915040"/>
              <a:gd name="connsiteY208" fmla="*/ 28821 h 480423"/>
              <a:gd name="connsiteX209" fmla="*/ 506067 w 915040"/>
              <a:gd name="connsiteY209" fmla="*/ 33314 h 480423"/>
              <a:gd name="connsiteX210" fmla="*/ 505848 w 915040"/>
              <a:gd name="connsiteY210" fmla="*/ 35177 h 480423"/>
              <a:gd name="connsiteX211" fmla="*/ 502122 w 915040"/>
              <a:gd name="connsiteY211" fmla="*/ 36163 h 480423"/>
              <a:gd name="connsiteX212" fmla="*/ 504314 w 915040"/>
              <a:gd name="connsiteY212" fmla="*/ 40766 h 480423"/>
              <a:gd name="connsiteX213" fmla="*/ 507163 w 915040"/>
              <a:gd name="connsiteY213" fmla="*/ 42848 h 480423"/>
              <a:gd name="connsiteX214" fmla="*/ 512423 w 915040"/>
              <a:gd name="connsiteY214" fmla="*/ 39560 h 480423"/>
              <a:gd name="connsiteX215" fmla="*/ 516149 w 915040"/>
              <a:gd name="connsiteY215" fmla="*/ 42629 h 480423"/>
              <a:gd name="connsiteX216" fmla="*/ 518888 w 915040"/>
              <a:gd name="connsiteY216" fmla="*/ 41752 h 480423"/>
              <a:gd name="connsiteX217" fmla="*/ 519765 w 915040"/>
              <a:gd name="connsiteY217" fmla="*/ 37040 h 480423"/>
              <a:gd name="connsiteX218" fmla="*/ 522834 w 915040"/>
              <a:gd name="connsiteY218" fmla="*/ 35834 h 480423"/>
              <a:gd name="connsiteX219" fmla="*/ 524368 w 915040"/>
              <a:gd name="connsiteY219" fmla="*/ 40656 h 480423"/>
              <a:gd name="connsiteX220" fmla="*/ 527327 w 915040"/>
              <a:gd name="connsiteY220" fmla="*/ 40656 h 480423"/>
              <a:gd name="connsiteX221" fmla="*/ 527875 w 915040"/>
              <a:gd name="connsiteY221" fmla="*/ 36930 h 480423"/>
              <a:gd name="connsiteX222" fmla="*/ 526121 w 915040"/>
              <a:gd name="connsiteY222" fmla="*/ 31999 h 480423"/>
              <a:gd name="connsiteX223" fmla="*/ 527655 w 915040"/>
              <a:gd name="connsiteY223" fmla="*/ 31013 h 480423"/>
              <a:gd name="connsiteX224" fmla="*/ 535874 w 915040"/>
              <a:gd name="connsiteY224" fmla="*/ 37040 h 480423"/>
              <a:gd name="connsiteX225" fmla="*/ 536861 w 915040"/>
              <a:gd name="connsiteY225" fmla="*/ 44711 h 480423"/>
              <a:gd name="connsiteX226" fmla="*/ 540039 w 915040"/>
              <a:gd name="connsiteY226" fmla="*/ 50738 h 480423"/>
              <a:gd name="connsiteX227" fmla="*/ 542888 w 915040"/>
              <a:gd name="connsiteY227" fmla="*/ 50519 h 480423"/>
              <a:gd name="connsiteX228" fmla="*/ 546285 w 915040"/>
              <a:gd name="connsiteY228" fmla="*/ 46793 h 480423"/>
              <a:gd name="connsiteX229" fmla="*/ 543655 w 915040"/>
              <a:gd name="connsiteY229" fmla="*/ 45478 h 480423"/>
              <a:gd name="connsiteX230" fmla="*/ 542340 w 915040"/>
              <a:gd name="connsiteY230" fmla="*/ 42848 h 480423"/>
              <a:gd name="connsiteX231" fmla="*/ 547600 w 915040"/>
              <a:gd name="connsiteY231" fmla="*/ 41752 h 480423"/>
              <a:gd name="connsiteX232" fmla="*/ 556696 w 915040"/>
              <a:gd name="connsiteY232" fmla="*/ 46026 h 480423"/>
              <a:gd name="connsiteX233" fmla="*/ 559764 w 915040"/>
              <a:gd name="connsiteY233" fmla="*/ 46026 h 480423"/>
              <a:gd name="connsiteX234" fmla="*/ 563380 w 915040"/>
              <a:gd name="connsiteY234" fmla="*/ 43067 h 480423"/>
              <a:gd name="connsiteX235" fmla="*/ 566120 w 915040"/>
              <a:gd name="connsiteY235" fmla="*/ 44601 h 480423"/>
              <a:gd name="connsiteX236" fmla="*/ 564038 w 915040"/>
              <a:gd name="connsiteY236" fmla="*/ 49314 h 480423"/>
              <a:gd name="connsiteX237" fmla="*/ 561079 w 915040"/>
              <a:gd name="connsiteY237" fmla="*/ 51834 h 480423"/>
              <a:gd name="connsiteX238" fmla="*/ 561079 w 915040"/>
              <a:gd name="connsiteY238" fmla="*/ 58190 h 480423"/>
              <a:gd name="connsiteX239" fmla="*/ 564257 w 915040"/>
              <a:gd name="connsiteY239" fmla="*/ 62464 h 480423"/>
              <a:gd name="connsiteX240" fmla="*/ 567545 w 915040"/>
              <a:gd name="connsiteY240" fmla="*/ 62135 h 480423"/>
              <a:gd name="connsiteX241" fmla="*/ 570284 w 915040"/>
              <a:gd name="connsiteY241" fmla="*/ 58738 h 480423"/>
              <a:gd name="connsiteX242" fmla="*/ 575763 w 915040"/>
              <a:gd name="connsiteY242" fmla="*/ 57313 h 480423"/>
              <a:gd name="connsiteX243" fmla="*/ 585407 w 915040"/>
              <a:gd name="connsiteY243" fmla="*/ 59615 h 480423"/>
              <a:gd name="connsiteX244" fmla="*/ 587818 w 915040"/>
              <a:gd name="connsiteY244" fmla="*/ 61149 h 480423"/>
              <a:gd name="connsiteX245" fmla="*/ 590777 w 915040"/>
              <a:gd name="connsiteY245" fmla="*/ 59067 h 480423"/>
              <a:gd name="connsiteX246" fmla="*/ 589790 w 915040"/>
              <a:gd name="connsiteY246" fmla="*/ 53587 h 480423"/>
              <a:gd name="connsiteX247" fmla="*/ 594283 w 915040"/>
              <a:gd name="connsiteY247" fmla="*/ 51944 h 480423"/>
              <a:gd name="connsiteX248" fmla="*/ 601407 w 915040"/>
              <a:gd name="connsiteY248" fmla="*/ 51067 h 480423"/>
              <a:gd name="connsiteX249" fmla="*/ 605900 w 915040"/>
              <a:gd name="connsiteY249" fmla="*/ 47998 h 480423"/>
              <a:gd name="connsiteX250" fmla="*/ 607872 w 915040"/>
              <a:gd name="connsiteY250" fmla="*/ 43834 h 480423"/>
              <a:gd name="connsiteX251" fmla="*/ 611489 w 915040"/>
              <a:gd name="connsiteY251" fmla="*/ 40875 h 480423"/>
              <a:gd name="connsiteX252" fmla="*/ 611927 w 915040"/>
              <a:gd name="connsiteY252" fmla="*/ 37259 h 480423"/>
              <a:gd name="connsiteX253" fmla="*/ 617297 w 915040"/>
              <a:gd name="connsiteY253" fmla="*/ 31999 h 480423"/>
              <a:gd name="connsiteX254" fmla="*/ 621132 w 915040"/>
              <a:gd name="connsiteY254" fmla="*/ 30684 h 480423"/>
              <a:gd name="connsiteX255" fmla="*/ 624858 w 915040"/>
              <a:gd name="connsiteY255" fmla="*/ 26848 h 480423"/>
              <a:gd name="connsiteX256" fmla="*/ 630008 w 915040"/>
              <a:gd name="connsiteY256" fmla="*/ 25424 h 480423"/>
              <a:gd name="connsiteX257" fmla="*/ 636145 w 915040"/>
              <a:gd name="connsiteY257" fmla="*/ 23561 h 480423"/>
              <a:gd name="connsiteX258" fmla="*/ 638885 w 915040"/>
              <a:gd name="connsiteY258" fmla="*/ 25205 h 480423"/>
              <a:gd name="connsiteX259" fmla="*/ 638666 w 915040"/>
              <a:gd name="connsiteY259" fmla="*/ 29479 h 480423"/>
              <a:gd name="connsiteX260" fmla="*/ 634721 w 915040"/>
              <a:gd name="connsiteY260" fmla="*/ 33862 h 480423"/>
              <a:gd name="connsiteX261" fmla="*/ 630885 w 915040"/>
              <a:gd name="connsiteY261" fmla="*/ 34848 h 480423"/>
              <a:gd name="connsiteX262" fmla="*/ 632858 w 915040"/>
              <a:gd name="connsiteY262" fmla="*/ 38355 h 480423"/>
              <a:gd name="connsiteX263" fmla="*/ 676144 w 915040"/>
              <a:gd name="connsiteY263" fmla="*/ 70902 h 480423"/>
              <a:gd name="connsiteX264" fmla="*/ 735211 w 915040"/>
              <a:gd name="connsiteY264" fmla="*/ 144872 h 480423"/>
              <a:gd name="connsiteX265" fmla="*/ 741128 w 915040"/>
              <a:gd name="connsiteY265" fmla="*/ 143886 h 480423"/>
              <a:gd name="connsiteX266" fmla="*/ 744964 w 915040"/>
              <a:gd name="connsiteY266" fmla="*/ 141366 h 480423"/>
              <a:gd name="connsiteX267" fmla="*/ 746060 w 915040"/>
              <a:gd name="connsiteY267" fmla="*/ 138516 h 480423"/>
              <a:gd name="connsiteX268" fmla="*/ 744855 w 915040"/>
              <a:gd name="connsiteY268" fmla="*/ 137420 h 480423"/>
              <a:gd name="connsiteX269" fmla="*/ 744635 w 915040"/>
              <a:gd name="connsiteY269" fmla="*/ 132160 h 480423"/>
              <a:gd name="connsiteX270" fmla="*/ 748361 w 915040"/>
              <a:gd name="connsiteY270" fmla="*/ 130297 h 480423"/>
              <a:gd name="connsiteX271" fmla="*/ 755374 w 915040"/>
              <a:gd name="connsiteY271" fmla="*/ 133585 h 480423"/>
              <a:gd name="connsiteX272" fmla="*/ 754608 w 915040"/>
              <a:gd name="connsiteY272" fmla="*/ 136873 h 480423"/>
              <a:gd name="connsiteX273" fmla="*/ 755046 w 915040"/>
              <a:gd name="connsiteY273" fmla="*/ 140270 h 480423"/>
              <a:gd name="connsiteX274" fmla="*/ 760525 w 915040"/>
              <a:gd name="connsiteY274" fmla="*/ 141694 h 480423"/>
              <a:gd name="connsiteX275" fmla="*/ 764032 w 915040"/>
              <a:gd name="connsiteY275" fmla="*/ 145311 h 480423"/>
              <a:gd name="connsiteX276" fmla="*/ 768306 w 915040"/>
              <a:gd name="connsiteY276" fmla="*/ 145311 h 480423"/>
              <a:gd name="connsiteX277" fmla="*/ 771594 w 915040"/>
              <a:gd name="connsiteY277" fmla="*/ 143229 h 480423"/>
              <a:gd name="connsiteX278" fmla="*/ 775538 w 915040"/>
              <a:gd name="connsiteY278" fmla="*/ 142462 h 480423"/>
              <a:gd name="connsiteX279" fmla="*/ 781785 w 915040"/>
              <a:gd name="connsiteY279" fmla="*/ 145859 h 480423"/>
              <a:gd name="connsiteX280" fmla="*/ 786935 w 915040"/>
              <a:gd name="connsiteY280" fmla="*/ 143557 h 480423"/>
              <a:gd name="connsiteX281" fmla="*/ 790990 w 915040"/>
              <a:gd name="connsiteY281" fmla="*/ 144434 h 480423"/>
              <a:gd name="connsiteX282" fmla="*/ 795703 w 915040"/>
              <a:gd name="connsiteY282" fmla="*/ 142571 h 480423"/>
              <a:gd name="connsiteX283" fmla="*/ 796908 w 915040"/>
              <a:gd name="connsiteY283" fmla="*/ 140379 h 480423"/>
              <a:gd name="connsiteX284" fmla="*/ 795264 w 915040"/>
              <a:gd name="connsiteY284" fmla="*/ 137859 h 480423"/>
              <a:gd name="connsiteX285" fmla="*/ 796141 w 915040"/>
              <a:gd name="connsiteY285" fmla="*/ 135338 h 480423"/>
              <a:gd name="connsiteX286" fmla="*/ 804140 w 915040"/>
              <a:gd name="connsiteY286" fmla="*/ 134243 h 480423"/>
              <a:gd name="connsiteX287" fmla="*/ 812688 w 915040"/>
              <a:gd name="connsiteY287" fmla="*/ 134243 h 480423"/>
              <a:gd name="connsiteX288" fmla="*/ 820030 w 915040"/>
              <a:gd name="connsiteY288" fmla="*/ 136106 h 480423"/>
              <a:gd name="connsiteX289" fmla="*/ 827154 w 915040"/>
              <a:gd name="connsiteY289" fmla="*/ 141366 h 480423"/>
              <a:gd name="connsiteX290" fmla="*/ 830989 w 915040"/>
              <a:gd name="connsiteY290" fmla="*/ 148270 h 480423"/>
              <a:gd name="connsiteX291" fmla="*/ 833509 w 915040"/>
              <a:gd name="connsiteY291" fmla="*/ 153858 h 480423"/>
              <a:gd name="connsiteX292" fmla="*/ 835920 w 915040"/>
              <a:gd name="connsiteY292" fmla="*/ 154078 h 480423"/>
              <a:gd name="connsiteX293" fmla="*/ 840961 w 915040"/>
              <a:gd name="connsiteY293" fmla="*/ 155502 h 480423"/>
              <a:gd name="connsiteX294" fmla="*/ 846550 w 915040"/>
              <a:gd name="connsiteY294" fmla="*/ 159009 h 480423"/>
              <a:gd name="connsiteX295" fmla="*/ 848304 w 915040"/>
              <a:gd name="connsiteY295" fmla="*/ 159009 h 480423"/>
              <a:gd name="connsiteX296" fmla="*/ 851919 w 915040"/>
              <a:gd name="connsiteY296" fmla="*/ 160653 h 480423"/>
              <a:gd name="connsiteX297" fmla="*/ 852139 w 915040"/>
              <a:gd name="connsiteY297" fmla="*/ 163502 h 480423"/>
              <a:gd name="connsiteX298" fmla="*/ 851262 w 915040"/>
              <a:gd name="connsiteY298" fmla="*/ 165803 h 480423"/>
              <a:gd name="connsiteX299" fmla="*/ 851372 w 915040"/>
              <a:gd name="connsiteY299" fmla="*/ 169639 h 480423"/>
              <a:gd name="connsiteX300" fmla="*/ 852687 w 915040"/>
              <a:gd name="connsiteY300" fmla="*/ 172817 h 480423"/>
              <a:gd name="connsiteX301" fmla="*/ 854988 w 915040"/>
              <a:gd name="connsiteY301" fmla="*/ 175118 h 480423"/>
              <a:gd name="connsiteX302" fmla="*/ 856084 w 915040"/>
              <a:gd name="connsiteY302" fmla="*/ 176323 h 480423"/>
              <a:gd name="connsiteX303" fmla="*/ 858166 w 915040"/>
              <a:gd name="connsiteY303" fmla="*/ 176214 h 480423"/>
              <a:gd name="connsiteX304" fmla="*/ 862988 w 915040"/>
              <a:gd name="connsiteY304" fmla="*/ 178296 h 480423"/>
              <a:gd name="connsiteX305" fmla="*/ 866604 w 915040"/>
              <a:gd name="connsiteY305" fmla="*/ 180049 h 480423"/>
              <a:gd name="connsiteX306" fmla="*/ 867919 w 915040"/>
              <a:gd name="connsiteY306" fmla="*/ 177858 h 480423"/>
              <a:gd name="connsiteX307" fmla="*/ 871754 w 915040"/>
              <a:gd name="connsiteY307" fmla="*/ 175776 h 480423"/>
              <a:gd name="connsiteX308" fmla="*/ 883152 w 915040"/>
              <a:gd name="connsiteY308" fmla="*/ 175009 h 480423"/>
              <a:gd name="connsiteX309" fmla="*/ 888412 w 915040"/>
              <a:gd name="connsiteY309" fmla="*/ 173365 h 480423"/>
              <a:gd name="connsiteX310" fmla="*/ 890823 w 915040"/>
              <a:gd name="connsiteY310" fmla="*/ 169200 h 480423"/>
              <a:gd name="connsiteX311" fmla="*/ 895535 w 915040"/>
              <a:gd name="connsiteY311" fmla="*/ 166680 h 480423"/>
              <a:gd name="connsiteX312" fmla="*/ 898055 w 915040"/>
              <a:gd name="connsiteY312" fmla="*/ 167885 h 480423"/>
              <a:gd name="connsiteX313" fmla="*/ 895973 w 915040"/>
              <a:gd name="connsiteY313" fmla="*/ 173803 h 480423"/>
              <a:gd name="connsiteX314" fmla="*/ 897398 w 915040"/>
              <a:gd name="connsiteY314" fmla="*/ 177748 h 480423"/>
              <a:gd name="connsiteX315" fmla="*/ 900905 w 915040"/>
              <a:gd name="connsiteY315" fmla="*/ 178625 h 480423"/>
              <a:gd name="connsiteX316" fmla="*/ 906274 w 915040"/>
              <a:gd name="connsiteY316" fmla="*/ 183337 h 480423"/>
              <a:gd name="connsiteX317" fmla="*/ 913398 w 915040"/>
              <a:gd name="connsiteY317" fmla="*/ 185748 h 480423"/>
              <a:gd name="connsiteX318" fmla="*/ 915041 w 915040"/>
              <a:gd name="connsiteY318" fmla="*/ 187830 h 480423"/>
              <a:gd name="connsiteX319" fmla="*/ 910768 w 915040"/>
              <a:gd name="connsiteY319" fmla="*/ 192433 h 480423"/>
              <a:gd name="connsiteX320" fmla="*/ 906932 w 915040"/>
              <a:gd name="connsiteY320" fmla="*/ 194515 h 480423"/>
              <a:gd name="connsiteX321" fmla="*/ 900576 w 915040"/>
              <a:gd name="connsiteY321" fmla="*/ 201309 h 480423"/>
              <a:gd name="connsiteX322" fmla="*/ 900357 w 915040"/>
              <a:gd name="connsiteY322" fmla="*/ 205145 h 480423"/>
              <a:gd name="connsiteX323" fmla="*/ 901781 w 915040"/>
              <a:gd name="connsiteY323" fmla="*/ 207775 h 480423"/>
              <a:gd name="connsiteX324" fmla="*/ 898822 w 915040"/>
              <a:gd name="connsiteY324" fmla="*/ 212925 h 480423"/>
              <a:gd name="connsiteX325" fmla="*/ 891699 w 915040"/>
              <a:gd name="connsiteY325" fmla="*/ 215555 h 480423"/>
              <a:gd name="connsiteX326" fmla="*/ 887316 w 915040"/>
              <a:gd name="connsiteY326" fmla="*/ 218733 h 480423"/>
              <a:gd name="connsiteX327" fmla="*/ 886439 w 915040"/>
              <a:gd name="connsiteY327" fmla="*/ 224212 h 480423"/>
              <a:gd name="connsiteX328" fmla="*/ 886768 w 915040"/>
              <a:gd name="connsiteY328" fmla="*/ 234513 h 480423"/>
              <a:gd name="connsiteX329" fmla="*/ 891480 w 915040"/>
              <a:gd name="connsiteY329" fmla="*/ 244047 h 480423"/>
              <a:gd name="connsiteX330" fmla="*/ 895973 w 915040"/>
              <a:gd name="connsiteY330" fmla="*/ 250075 h 480423"/>
              <a:gd name="connsiteX331" fmla="*/ 895316 w 915040"/>
              <a:gd name="connsiteY331" fmla="*/ 253362 h 480423"/>
              <a:gd name="connsiteX332" fmla="*/ 889289 w 915040"/>
              <a:gd name="connsiteY332" fmla="*/ 260157 h 480423"/>
              <a:gd name="connsiteX333" fmla="*/ 884029 w 915040"/>
              <a:gd name="connsiteY333" fmla="*/ 262019 h 480423"/>
              <a:gd name="connsiteX334" fmla="*/ 879864 w 915040"/>
              <a:gd name="connsiteY334" fmla="*/ 266951 h 480423"/>
              <a:gd name="connsiteX335" fmla="*/ 876467 w 915040"/>
              <a:gd name="connsiteY335" fmla="*/ 268156 h 480423"/>
              <a:gd name="connsiteX336" fmla="*/ 874166 w 915040"/>
              <a:gd name="connsiteY336" fmla="*/ 267280 h 480423"/>
              <a:gd name="connsiteX337" fmla="*/ 872960 w 915040"/>
              <a:gd name="connsiteY337" fmla="*/ 264430 h 480423"/>
              <a:gd name="connsiteX338" fmla="*/ 868796 w 915040"/>
              <a:gd name="connsiteY338" fmla="*/ 264430 h 480423"/>
              <a:gd name="connsiteX339" fmla="*/ 859372 w 915040"/>
              <a:gd name="connsiteY339" fmla="*/ 266513 h 480423"/>
              <a:gd name="connsiteX340" fmla="*/ 853016 w 915040"/>
              <a:gd name="connsiteY340" fmla="*/ 266074 h 480423"/>
              <a:gd name="connsiteX341" fmla="*/ 843591 w 915040"/>
              <a:gd name="connsiteY341" fmla="*/ 262677 h 480423"/>
              <a:gd name="connsiteX342" fmla="*/ 838112 w 915040"/>
              <a:gd name="connsiteY342" fmla="*/ 262019 h 480423"/>
              <a:gd name="connsiteX343" fmla="*/ 835263 w 915040"/>
              <a:gd name="connsiteY343" fmla="*/ 262348 h 480423"/>
              <a:gd name="connsiteX344" fmla="*/ 833181 w 915040"/>
              <a:gd name="connsiteY344" fmla="*/ 273307 h 480423"/>
              <a:gd name="connsiteX345" fmla="*/ 831099 w 915040"/>
              <a:gd name="connsiteY345" fmla="*/ 280211 h 480423"/>
              <a:gd name="connsiteX346" fmla="*/ 830769 w 915040"/>
              <a:gd name="connsiteY346" fmla="*/ 285581 h 480423"/>
              <a:gd name="connsiteX347" fmla="*/ 828578 w 915040"/>
              <a:gd name="connsiteY347" fmla="*/ 299498 h 480423"/>
              <a:gd name="connsiteX348" fmla="*/ 828578 w 915040"/>
              <a:gd name="connsiteY348" fmla="*/ 310237 h 480423"/>
              <a:gd name="connsiteX349" fmla="*/ 827372 w 915040"/>
              <a:gd name="connsiteY349" fmla="*/ 313854 h 480423"/>
              <a:gd name="connsiteX350" fmla="*/ 830112 w 915040"/>
              <a:gd name="connsiteY350" fmla="*/ 315936 h 480423"/>
              <a:gd name="connsiteX351" fmla="*/ 835591 w 915040"/>
              <a:gd name="connsiteY351" fmla="*/ 318456 h 480423"/>
              <a:gd name="connsiteX352" fmla="*/ 833399 w 915040"/>
              <a:gd name="connsiteY352" fmla="*/ 323278 h 480423"/>
              <a:gd name="connsiteX353" fmla="*/ 832852 w 915040"/>
              <a:gd name="connsiteY353" fmla="*/ 327113 h 480423"/>
              <a:gd name="connsiteX354" fmla="*/ 829784 w 915040"/>
              <a:gd name="connsiteY354" fmla="*/ 327113 h 480423"/>
              <a:gd name="connsiteX355" fmla="*/ 826934 w 915040"/>
              <a:gd name="connsiteY355" fmla="*/ 328867 h 480423"/>
              <a:gd name="connsiteX356" fmla="*/ 823208 w 915040"/>
              <a:gd name="connsiteY356" fmla="*/ 328867 h 480423"/>
              <a:gd name="connsiteX357" fmla="*/ 820359 w 915040"/>
              <a:gd name="connsiteY357" fmla="*/ 326346 h 480423"/>
              <a:gd name="connsiteX358" fmla="*/ 817291 w 915040"/>
              <a:gd name="connsiteY358" fmla="*/ 327771 h 480423"/>
              <a:gd name="connsiteX359" fmla="*/ 811592 w 915040"/>
              <a:gd name="connsiteY359" fmla="*/ 329196 h 480423"/>
              <a:gd name="connsiteX360" fmla="*/ 800962 w 915040"/>
              <a:gd name="connsiteY360" fmla="*/ 331387 h 480423"/>
              <a:gd name="connsiteX361" fmla="*/ 793511 w 915040"/>
              <a:gd name="connsiteY361" fmla="*/ 334237 h 480423"/>
              <a:gd name="connsiteX362" fmla="*/ 790114 w 915040"/>
              <a:gd name="connsiteY362" fmla="*/ 334127 h 480423"/>
              <a:gd name="connsiteX363" fmla="*/ 787155 w 915040"/>
              <a:gd name="connsiteY363" fmla="*/ 332702 h 480423"/>
              <a:gd name="connsiteX364" fmla="*/ 783100 w 915040"/>
              <a:gd name="connsiteY364" fmla="*/ 334346 h 480423"/>
              <a:gd name="connsiteX365" fmla="*/ 778826 w 915040"/>
              <a:gd name="connsiteY365" fmla="*/ 338401 h 480423"/>
              <a:gd name="connsiteX366" fmla="*/ 778716 w 915040"/>
              <a:gd name="connsiteY366" fmla="*/ 341688 h 480423"/>
              <a:gd name="connsiteX367" fmla="*/ 782771 w 915040"/>
              <a:gd name="connsiteY367" fmla="*/ 344976 h 480423"/>
              <a:gd name="connsiteX368" fmla="*/ 789456 w 915040"/>
              <a:gd name="connsiteY368" fmla="*/ 344538 h 480423"/>
              <a:gd name="connsiteX369" fmla="*/ 795044 w 915040"/>
              <a:gd name="connsiteY369" fmla="*/ 345195 h 480423"/>
              <a:gd name="connsiteX370" fmla="*/ 795154 w 915040"/>
              <a:gd name="connsiteY370" fmla="*/ 347496 h 480423"/>
              <a:gd name="connsiteX371" fmla="*/ 791757 w 915040"/>
              <a:gd name="connsiteY371" fmla="*/ 350894 h 480423"/>
              <a:gd name="connsiteX372" fmla="*/ 794058 w 915040"/>
              <a:gd name="connsiteY372" fmla="*/ 357907 h 480423"/>
              <a:gd name="connsiteX373" fmla="*/ 794387 w 915040"/>
              <a:gd name="connsiteY373" fmla="*/ 361633 h 480423"/>
              <a:gd name="connsiteX374" fmla="*/ 796469 w 915040"/>
              <a:gd name="connsiteY374" fmla="*/ 364701 h 480423"/>
              <a:gd name="connsiteX375" fmla="*/ 797346 w 915040"/>
              <a:gd name="connsiteY375" fmla="*/ 369742 h 480423"/>
              <a:gd name="connsiteX376" fmla="*/ 801839 w 915040"/>
              <a:gd name="connsiteY376" fmla="*/ 377085 h 480423"/>
              <a:gd name="connsiteX377" fmla="*/ 802716 w 915040"/>
              <a:gd name="connsiteY377" fmla="*/ 381030 h 480423"/>
              <a:gd name="connsiteX378" fmla="*/ 807866 w 915040"/>
              <a:gd name="connsiteY378" fmla="*/ 384865 h 480423"/>
              <a:gd name="connsiteX379" fmla="*/ 809839 w 915040"/>
              <a:gd name="connsiteY379" fmla="*/ 394728 h 480423"/>
              <a:gd name="connsiteX380" fmla="*/ 806880 w 915040"/>
              <a:gd name="connsiteY380" fmla="*/ 397358 h 480423"/>
              <a:gd name="connsiteX381" fmla="*/ 805345 w 915040"/>
              <a:gd name="connsiteY381" fmla="*/ 401632 h 480423"/>
              <a:gd name="connsiteX382" fmla="*/ 809401 w 915040"/>
              <a:gd name="connsiteY382" fmla="*/ 406344 h 480423"/>
              <a:gd name="connsiteX383" fmla="*/ 807209 w 915040"/>
              <a:gd name="connsiteY383" fmla="*/ 407550 h 480423"/>
              <a:gd name="connsiteX384" fmla="*/ 806551 w 915040"/>
              <a:gd name="connsiteY384" fmla="*/ 410289 h 480423"/>
              <a:gd name="connsiteX385" fmla="*/ 801948 w 915040"/>
              <a:gd name="connsiteY385" fmla="*/ 413467 h 480423"/>
              <a:gd name="connsiteX386" fmla="*/ 802168 w 915040"/>
              <a:gd name="connsiteY386" fmla="*/ 419714 h 480423"/>
              <a:gd name="connsiteX387" fmla="*/ 797675 w 915040"/>
              <a:gd name="connsiteY387" fmla="*/ 422344 h 480423"/>
              <a:gd name="connsiteX388" fmla="*/ 786935 w 915040"/>
              <a:gd name="connsiteY388" fmla="*/ 419494 h 480423"/>
              <a:gd name="connsiteX389" fmla="*/ 776634 w 915040"/>
              <a:gd name="connsiteY389" fmla="*/ 407769 h 480423"/>
              <a:gd name="connsiteX390" fmla="*/ 772361 w 915040"/>
              <a:gd name="connsiteY390" fmla="*/ 408755 h 480423"/>
              <a:gd name="connsiteX391" fmla="*/ 762278 w 915040"/>
              <a:gd name="connsiteY391" fmla="*/ 404810 h 480423"/>
              <a:gd name="connsiteX392" fmla="*/ 747485 w 915040"/>
              <a:gd name="connsiteY392" fmla="*/ 403933 h 480423"/>
              <a:gd name="connsiteX393" fmla="*/ 740251 w 915040"/>
              <a:gd name="connsiteY393" fmla="*/ 406563 h 480423"/>
              <a:gd name="connsiteX394" fmla="*/ 727978 w 915040"/>
              <a:gd name="connsiteY394" fmla="*/ 403276 h 480423"/>
              <a:gd name="connsiteX395" fmla="*/ 716472 w 915040"/>
              <a:gd name="connsiteY395" fmla="*/ 406015 h 480423"/>
              <a:gd name="connsiteX396" fmla="*/ 710554 w 915040"/>
              <a:gd name="connsiteY396" fmla="*/ 406892 h 480423"/>
              <a:gd name="connsiteX397" fmla="*/ 705075 w 915040"/>
              <a:gd name="connsiteY397" fmla="*/ 405139 h 480423"/>
              <a:gd name="connsiteX398" fmla="*/ 700691 w 915040"/>
              <a:gd name="connsiteY398" fmla="*/ 408974 h 480423"/>
              <a:gd name="connsiteX399" fmla="*/ 696198 w 915040"/>
              <a:gd name="connsiteY399" fmla="*/ 410837 h 480423"/>
              <a:gd name="connsiteX400" fmla="*/ 683048 w 915040"/>
              <a:gd name="connsiteY400" fmla="*/ 409084 h 480423"/>
              <a:gd name="connsiteX401" fmla="*/ 673295 w 915040"/>
              <a:gd name="connsiteY401" fmla="*/ 406563 h 480423"/>
              <a:gd name="connsiteX402" fmla="*/ 668254 w 915040"/>
              <a:gd name="connsiteY402" fmla="*/ 403604 h 480423"/>
              <a:gd name="connsiteX403" fmla="*/ 660693 w 915040"/>
              <a:gd name="connsiteY403" fmla="*/ 403714 h 480423"/>
              <a:gd name="connsiteX404" fmla="*/ 658062 w 915040"/>
              <a:gd name="connsiteY404" fmla="*/ 404919 h 480423"/>
              <a:gd name="connsiteX405" fmla="*/ 652364 w 915040"/>
              <a:gd name="connsiteY405" fmla="*/ 404591 h 480423"/>
              <a:gd name="connsiteX406" fmla="*/ 647762 w 915040"/>
              <a:gd name="connsiteY406" fmla="*/ 403714 h 480423"/>
              <a:gd name="connsiteX407" fmla="*/ 645022 w 915040"/>
              <a:gd name="connsiteY407" fmla="*/ 405358 h 480423"/>
              <a:gd name="connsiteX408" fmla="*/ 645570 w 915040"/>
              <a:gd name="connsiteY408" fmla="*/ 410508 h 480423"/>
              <a:gd name="connsiteX409" fmla="*/ 646995 w 915040"/>
              <a:gd name="connsiteY409" fmla="*/ 415878 h 480423"/>
              <a:gd name="connsiteX410" fmla="*/ 647104 w 915040"/>
              <a:gd name="connsiteY410" fmla="*/ 422344 h 480423"/>
              <a:gd name="connsiteX411" fmla="*/ 639652 w 915040"/>
              <a:gd name="connsiteY411" fmla="*/ 423549 h 480423"/>
              <a:gd name="connsiteX412" fmla="*/ 624639 w 915040"/>
              <a:gd name="connsiteY412" fmla="*/ 423878 h 480423"/>
              <a:gd name="connsiteX413" fmla="*/ 606995 w 915040"/>
              <a:gd name="connsiteY413" fmla="*/ 422124 h 480423"/>
              <a:gd name="connsiteX414" fmla="*/ 602831 w 915040"/>
              <a:gd name="connsiteY414" fmla="*/ 419714 h 480423"/>
              <a:gd name="connsiteX415" fmla="*/ 594832 w 915040"/>
              <a:gd name="connsiteY415" fmla="*/ 418618 h 480423"/>
              <a:gd name="connsiteX416" fmla="*/ 590339 w 915040"/>
              <a:gd name="connsiteY416" fmla="*/ 423549 h 480423"/>
              <a:gd name="connsiteX417" fmla="*/ 592092 w 915040"/>
              <a:gd name="connsiteY417" fmla="*/ 426289 h 480423"/>
              <a:gd name="connsiteX418" fmla="*/ 586722 w 915040"/>
              <a:gd name="connsiteY418" fmla="*/ 429686 h 480423"/>
              <a:gd name="connsiteX419" fmla="*/ 585955 w 915040"/>
              <a:gd name="connsiteY419" fmla="*/ 431877 h 480423"/>
              <a:gd name="connsiteX420" fmla="*/ 584531 w 915040"/>
              <a:gd name="connsiteY420" fmla="*/ 431658 h 480423"/>
              <a:gd name="connsiteX421" fmla="*/ 579599 w 915040"/>
              <a:gd name="connsiteY421" fmla="*/ 437905 h 480423"/>
              <a:gd name="connsiteX422" fmla="*/ 575435 w 915040"/>
              <a:gd name="connsiteY422" fmla="*/ 439658 h 480423"/>
              <a:gd name="connsiteX423" fmla="*/ 566120 w 915040"/>
              <a:gd name="connsiteY423" fmla="*/ 450945 h 480423"/>
              <a:gd name="connsiteX424" fmla="*/ 562832 w 915040"/>
              <a:gd name="connsiteY424" fmla="*/ 457521 h 480423"/>
              <a:gd name="connsiteX425" fmla="*/ 560093 w 915040"/>
              <a:gd name="connsiteY425" fmla="*/ 460808 h 480423"/>
              <a:gd name="connsiteX426" fmla="*/ 555161 w 915040"/>
              <a:gd name="connsiteY426" fmla="*/ 469794 h 480423"/>
              <a:gd name="connsiteX427" fmla="*/ 545518 w 915040"/>
              <a:gd name="connsiteY427" fmla="*/ 478890 h 480423"/>
              <a:gd name="connsiteX428" fmla="*/ 542997 w 915040"/>
              <a:gd name="connsiteY428" fmla="*/ 477027 h 480423"/>
              <a:gd name="connsiteX429" fmla="*/ 532149 w 915040"/>
              <a:gd name="connsiteY429" fmla="*/ 471657 h 480423"/>
              <a:gd name="connsiteX430" fmla="*/ 524039 w 915040"/>
              <a:gd name="connsiteY430" fmla="*/ 470561 h 480423"/>
              <a:gd name="connsiteX431" fmla="*/ 516916 w 915040"/>
              <a:gd name="connsiteY431" fmla="*/ 471986 h 480423"/>
              <a:gd name="connsiteX432" fmla="*/ 506067 w 915040"/>
              <a:gd name="connsiteY432" fmla="*/ 477684 h 480423"/>
              <a:gd name="connsiteX433" fmla="*/ 501026 w 915040"/>
              <a:gd name="connsiteY433" fmla="*/ 477356 h 480423"/>
              <a:gd name="connsiteX434" fmla="*/ 491054 w 915040"/>
              <a:gd name="connsiteY434" fmla="*/ 449521 h 480423"/>
              <a:gd name="connsiteX435" fmla="*/ 473959 w 915040"/>
              <a:gd name="connsiteY435" fmla="*/ 447329 h 480423"/>
              <a:gd name="connsiteX436" fmla="*/ 473191 w 915040"/>
              <a:gd name="connsiteY436" fmla="*/ 413248 h 480423"/>
              <a:gd name="connsiteX437" fmla="*/ 464863 w 915040"/>
              <a:gd name="connsiteY437" fmla="*/ 415878 h 480423"/>
              <a:gd name="connsiteX438" fmla="*/ 458726 w 915040"/>
              <a:gd name="connsiteY438" fmla="*/ 401303 h 480423"/>
              <a:gd name="connsiteX439" fmla="*/ 446452 w 915040"/>
              <a:gd name="connsiteY439" fmla="*/ 392098 h 480423"/>
              <a:gd name="connsiteX440" fmla="*/ 406892 w 915040"/>
              <a:gd name="connsiteY440" fmla="*/ 392207 h 480423"/>
              <a:gd name="connsiteX441" fmla="*/ 371057 w 915040"/>
              <a:gd name="connsiteY441" fmla="*/ 396043 h 480423"/>
              <a:gd name="connsiteX442" fmla="*/ 350894 w 915040"/>
              <a:gd name="connsiteY442" fmla="*/ 383879 h 480423"/>
              <a:gd name="connsiteX443" fmla="*/ 335990 w 915040"/>
              <a:gd name="connsiteY443" fmla="*/ 378400 h 480423"/>
              <a:gd name="connsiteX444" fmla="*/ 297744 w 915040"/>
              <a:gd name="connsiteY444" fmla="*/ 351332 h 480423"/>
              <a:gd name="connsiteX445" fmla="*/ 234185 w 915040"/>
              <a:gd name="connsiteY445" fmla="*/ 363386 h 480423"/>
              <a:gd name="connsiteX446" fmla="*/ 253691 w 915040"/>
              <a:gd name="connsiteY446" fmla="*/ 478013 h 480423"/>
              <a:gd name="connsiteX447" fmla="*/ 250184 w 915040"/>
              <a:gd name="connsiteY447" fmla="*/ 478342 h 480423"/>
              <a:gd name="connsiteX448" fmla="*/ 240431 w 915040"/>
              <a:gd name="connsiteY448" fmla="*/ 480424 h 480423"/>
              <a:gd name="connsiteX449" fmla="*/ 224870 w 915040"/>
              <a:gd name="connsiteY449" fmla="*/ 462452 h 480423"/>
              <a:gd name="connsiteX450" fmla="*/ 207775 w 915040"/>
              <a:gd name="connsiteY450" fmla="*/ 452699 h 480423"/>
              <a:gd name="connsiteX451" fmla="*/ 192213 w 915040"/>
              <a:gd name="connsiteY451" fmla="*/ 450288 h 480423"/>
              <a:gd name="connsiteX452" fmla="*/ 180378 w 915040"/>
              <a:gd name="connsiteY452" fmla="*/ 454452 h 480423"/>
              <a:gd name="connsiteX453" fmla="*/ 165584 w 915040"/>
              <a:gd name="connsiteY453" fmla="*/ 467822 h 480423"/>
              <a:gd name="connsiteX454" fmla="*/ 165036 w 915040"/>
              <a:gd name="connsiteY454" fmla="*/ 461575 h 480423"/>
              <a:gd name="connsiteX455" fmla="*/ 163721 w 915040"/>
              <a:gd name="connsiteY455" fmla="*/ 455877 h 480423"/>
              <a:gd name="connsiteX456" fmla="*/ 166460 w 915040"/>
              <a:gd name="connsiteY456" fmla="*/ 449302 h 480423"/>
              <a:gd name="connsiteX457" fmla="*/ 167337 w 915040"/>
              <a:gd name="connsiteY457" fmla="*/ 442507 h 480423"/>
              <a:gd name="connsiteX458" fmla="*/ 167118 w 915040"/>
              <a:gd name="connsiteY458" fmla="*/ 439987 h 480423"/>
              <a:gd name="connsiteX459" fmla="*/ 167885 w 915040"/>
              <a:gd name="connsiteY459" fmla="*/ 438343 h 480423"/>
              <a:gd name="connsiteX460" fmla="*/ 166132 w 915040"/>
              <a:gd name="connsiteY460" fmla="*/ 437247 h 480423"/>
              <a:gd name="connsiteX461" fmla="*/ 160981 w 915040"/>
              <a:gd name="connsiteY461" fmla="*/ 437466 h 480423"/>
              <a:gd name="connsiteX462" fmla="*/ 157146 w 915040"/>
              <a:gd name="connsiteY462" fmla="*/ 435823 h 480423"/>
              <a:gd name="connsiteX463" fmla="*/ 152762 w 915040"/>
              <a:gd name="connsiteY463" fmla="*/ 434836 h 480423"/>
              <a:gd name="connsiteX464" fmla="*/ 149256 w 915040"/>
              <a:gd name="connsiteY464" fmla="*/ 436370 h 480423"/>
              <a:gd name="connsiteX465" fmla="*/ 147064 w 915040"/>
              <a:gd name="connsiteY465" fmla="*/ 435603 h 480423"/>
              <a:gd name="connsiteX466" fmla="*/ 145201 w 915040"/>
              <a:gd name="connsiteY466" fmla="*/ 431549 h 480423"/>
              <a:gd name="connsiteX467" fmla="*/ 143228 w 915040"/>
              <a:gd name="connsiteY467" fmla="*/ 429686 h 480423"/>
              <a:gd name="connsiteX468" fmla="*/ 141146 w 915040"/>
              <a:gd name="connsiteY468" fmla="*/ 425741 h 480423"/>
              <a:gd name="connsiteX469" fmla="*/ 138955 w 915040"/>
              <a:gd name="connsiteY469" fmla="*/ 424535 h 480423"/>
              <a:gd name="connsiteX470" fmla="*/ 137311 w 915040"/>
              <a:gd name="connsiteY470" fmla="*/ 425412 h 480423"/>
              <a:gd name="connsiteX471" fmla="*/ 132818 w 915040"/>
              <a:gd name="connsiteY471" fmla="*/ 426508 h 480423"/>
              <a:gd name="connsiteX472" fmla="*/ 130736 w 915040"/>
              <a:gd name="connsiteY472" fmla="*/ 426398 h 480423"/>
              <a:gd name="connsiteX473" fmla="*/ 131174 w 915040"/>
              <a:gd name="connsiteY473" fmla="*/ 420481 h 480423"/>
              <a:gd name="connsiteX474" fmla="*/ 130736 w 915040"/>
              <a:gd name="connsiteY474" fmla="*/ 415768 h 480423"/>
              <a:gd name="connsiteX475" fmla="*/ 124051 w 915040"/>
              <a:gd name="connsiteY475" fmla="*/ 407878 h 480423"/>
              <a:gd name="connsiteX476" fmla="*/ 122846 w 915040"/>
              <a:gd name="connsiteY476" fmla="*/ 404919 h 480423"/>
              <a:gd name="connsiteX477" fmla="*/ 120873 w 915040"/>
              <a:gd name="connsiteY477" fmla="*/ 404262 h 480423"/>
              <a:gd name="connsiteX478" fmla="*/ 119120 w 915040"/>
              <a:gd name="connsiteY478" fmla="*/ 399111 h 480423"/>
              <a:gd name="connsiteX479" fmla="*/ 116489 w 915040"/>
              <a:gd name="connsiteY479" fmla="*/ 397467 h 480423"/>
              <a:gd name="connsiteX480" fmla="*/ 114736 w 915040"/>
              <a:gd name="connsiteY480" fmla="*/ 393742 h 480423"/>
              <a:gd name="connsiteX481" fmla="*/ 110572 w 915040"/>
              <a:gd name="connsiteY481" fmla="*/ 392207 h 480423"/>
              <a:gd name="connsiteX482" fmla="*/ 106736 w 915040"/>
              <a:gd name="connsiteY482" fmla="*/ 391988 h 480423"/>
              <a:gd name="connsiteX483" fmla="*/ 103778 w 915040"/>
              <a:gd name="connsiteY483" fmla="*/ 388372 h 480423"/>
              <a:gd name="connsiteX484" fmla="*/ 104106 w 915040"/>
              <a:gd name="connsiteY484" fmla="*/ 386180 h 480423"/>
              <a:gd name="connsiteX485" fmla="*/ 106079 w 915040"/>
              <a:gd name="connsiteY485" fmla="*/ 383660 h 480423"/>
              <a:gd name="connsiteX486" fmla="*/ 108599 w 915040"/>
              <a:gd name="connsiteY486" fmla="*/ 384536 h 480423"/>
              <a:gd name="connsiteX487" fmla="*/ 115613 w 915040"/>
              <a:gd name="connsiteY487" fmla="*/ 383988 h 480423"/>
              <a:gd name="connsiteX488" fmla="*/ 117585 w 915040"/>
              <a:gd name="connsiteY488" fmla="*/ 384975 h 480423"/>
              <a:gd name="connsiteX489" fmla="*/ 120435 w 915040"/>
              <a:gd name="connsiteY489" fmla="*/ 384865 h 480423"/>
              <a:gd name="connsiteX490" fmla="*/ 122407 w 915040"/>
              <a:gd name="connsiteY490" fmla="*/ 385961 h 480423"/>
              <a:gd name="connsiteX491" fmla="*/ 125037 w 915040"/>
              <a:gd name="connsiteY491" fmla="*/ 383879 h 480423"/>
              <a:gd name="connsiteX492" fmla="*/ 127119 w 915040"/>
              <a:gd name="connsiteY492" fmla="*/ 382783 h 480423"/>
              <a:gd name="connsiteX493" fmla="*/ 131174 w 915040"/>
              <a:gd name="connsiteY493" fmla="*/ 384317 h 480423"/>
              <a:gd name="connsiteX494" fmla="*/ 132489 w 915040"/>
              <a:gd name="connsiteY494" fmla="*/ 383221 h 480423"/>
              <a:gd name="connsiteX495" fmla="*/ 131284 w 915040"/>
              <a:gd name="connsiteY495" fmla="*/ 380811 h 480423"/>
              <a:gd name="connsiteX496" fmla="*/ 126571 w 915040"/>
              <a:gd name="connsiteY496" fmla="*/ 381139 h 480423"/>
              <a:gd name="connsiteX497" fmla="*/ 125147 w 915040"/>
              <a:gd name="connsiteY497" fmla="*/ 380153 h 480423"/>
              <a:gd name="connsiteX498" fmla="*/ 125147 w 915040"/>
              <a:gd name="connsiteY498" fmla="*/ 376646 h 480423"/>
              <a:gd name="connsiteX499" fmla="*/ 120435 w 915040"/>
              <a:gd name="connsiteY499" fmla="*/ 371167 h 480423"/>
              <a:gd name="connsiteX500" fmla="*/ 119996 w 915040"/>
              <a:gd name="connsiteY500" fmla="*/ 368756 h 480423"/>
              <a:gd name="connsiteX501" fmla="*/ 122297 w 915040"/>
              <a:gd name="connsiteY501" fmla="*/ 367331 h 480423"/>
              <a:gd name="connsiteX502" fmla="*/ 122407 w 915040"/>
              <a:gd name="connsiteY502" fmla="*/ 363496 h 480423"/>
              <a:gd name="connsiteX503" fmla="*/ 121640 w 915040"/>
              <a:gd name="connsiteY503" fmla="*/ 361304 h 480423"/>
              <a:gd name="connsiteX504" fmla="*/ 124489 w 915040"/>
              <a:gd name="connsiteY504" fmla="*/ 358236 h 480423"/>
              <a:gd name="connsiteX505" fmla="*/ 129750 w 915040"/>
              <a:gd name="connsiteY505" fmla="*/ 356702 h 480423"/>
              <a:gd name="connsiteX506" fmla="*/ 134023 w 915040"/>
              <a:gd name="connsiteY506" fmla="*/ 355167 h 480423"/>
              <a:gd name="connsiteX507" fmla="*/ 137640 w 915040"/>
              <a:gd name="connsiteY507" fmla="*/ 357030 h 480423"/>
              <a:gd name="connsiteX508" fmla="*/ 142352 w 915040"/>
              <a:gd name="connsiteY508" fmla="*/ 355715 h 480423"/>
              <a:gd name="connsiteX509" fmla="*/ 146297 w 915040"/>
              <a:gd name="connsiteY509" fmla="*/ 355058 h 480423"/>
              <a:gd name="connsiteX510" fmla="*/ 148379 w 915040"/>
              <a:gd name="connsiteY510" fmla="*/ 357030 h 480423"/>
              <a:gd name="connsiteX511" fmla="*/ 150461 w 915040"/>
              <a:gd name="connsiteY511" fmla="*/ 355715 h 480423"/>
              <a:gd name="connsiteX512" fmla="*/ 153858 w 915040"/>
              <a:gd name="connsiteY512" fmla="*/ 355715 h 480423"/>
              <a:gd name="connsiteX513" fmla="*/ 157694 w 915040"/>
              <a:gd name="connsiteY513" fmla="*/ 359989 h 480423"/>
              <a:gd name="connsiteX514" fmla="*/ 161529 w 915040"/>
              <a:gd name="connsiteY514" fmla="*/ 359989 h 480423"/>
              <a:gd name="connsiteX515" fmla="*/ 166570 w 915040"/>
              <a:gd name="connsiteY515" fmla="*/ 357469 h 480423"/>
              <a:gd name="connsiteX516" fmla="*/ 167337 w 915040"/>
              <a:gd name="connsiteY516" fmla="*/ 355277 h 480423"/>
              <a:gd name="connsiteX517" fmla="*/ 163940 w 915040"/>
              <a:gd name="connsiteY517" fmla="*/ 354072 h 480423"/>
              <a:gd name="connsiteX518" fmla="*/ 159337 w 915040"/>
              <a:gd name="connsiteY518" fmla="*/ 352976 h 480423"/>
              <a:gd name="connsiteX519" fmla="*/ 156160 w 915040"/>
              <a:gd name="connsiteY519" fmla="*/ 346620 h 480423"/>
              <a:gd name="connsiteX520" fmla="*/ 156927 w 915040"/>
              <a:gd name="connsiteY520" fmla="*/ 341250 h 480423"/>
              <a:gd name="connsiteX521" fmla="*/ 160105 w 915040"/>
              <a:gd name="connsiteY521" fmla="*/ 339825 h 480423"/>
              <a:gd name="connsiteX522" fmla="*/ 161858 w 915040"/>
              <a:gd name="connsiteY522" fmla="*/ 337634 h 480423"/>
              <a:gd name="connsiteX523" fmla="*/ 160433 w 915040"/>
              <a:gd name="connsiteY523" fmla="*/ 336100 h 480423"/>
              <a:gd name="connsiteX524" fmla="*/ 158899 w 915040"/>
              <a:gd name="connsiteY524" fmla="*/ 334017 h 480423"/>
              <a:gd name="connsiteX525" fmla="*/ 158023 w 915040"/>
              <a:gd name="connsiteY525" fmla="*/ 331826 h 480423"/>
              <a:gd name="connsiteX526" fmla="*/ 160762 w 915040"/>
              <a:gd name="connsiteY526" fmla="*/ 326785 h 480423"/>
              <a:gd name="connsiteX527" fmla="*/ 161201 w 915040"/>
              <a:gd name="connsiteY527" fmla="*/ 323278 h 480423"/>
              <a:gd name="connsiteX528" fmla="*/ 157475 w 915040"/>
              <a:gd name="connsiteY528" fmla="*/ 319552 h 480423"/>
              <a:gd name="connsiteX529" fmla="*/ 156379 w 915040"/>
              <a:gd name="connsiteY529" fmla="*/ 316812 h 480423"/>
              <a:gd name="connsiteX530" fmla="*/ 158351 w 915040"/>
              <a:gd name="connsiteY530" fmla="*/ 313744 h 480423"/>
              <a:gd name="connsiteX531" fmla="*/ 158132 w 915040"/>
              <a:gd name="connsiteY531" fmla="*/ 312319 h 480423"/>
              <a:gd name="connsiteX532" fmla="*/ 154954 w 915040"/>
              <a:gd name="connsiteY532" fmla="*/ 311662 h 480423"/>
              <a:gd name="connsiteX533" fmla="*/ 153091 w 915040"/>
              <a:gd name="connsiteY533" fmla="*/ 308484 h 480423"/>
              <a:gd name="connsiteX534" fmla="*/ 152434 w 915040"/>
              <a:gd name="connsiteY534" fmla="*/ 306402 h 480423"/>
              <a:gd name="connsiteX535" fmla="*/ 144215 w 915040"/>
              <a:gd name="connsiteY535" fmla="*/ 305963 h 480423"/>
              <a:gd name="connsiteX536" fmla="*/ 141146 w 915040"/>
              <a:gd name="connsiteY536" fmla="*/ 305306 h 480423"/>
              <a:gd name="connsiteX537" fmla="*/ 137968 w 915040"/>
              <a:gd name="connsiteY537" fmla="*/ 306183 h 480423"/>
              <a:gd name="connsiteX538" fmla="*/ 137420 w 915040"/>
              <a:gd name="connsiteY538" fmla="*/ 307826 h 480423"/>
              <a:gd name="connsiteX539" fmla="*/ 134790 w 915040"/>
              <a:gd name="connsiteY539" fmla="*/ 309251 h 480423"/>
              <a:gd name="connsiteX540" fmla="*/ 134571 w 915040"/>
              <a:gd name="connsiteY540" fmla="*/ 311552 h 480423"/>
              <a:gd name="connsiteX541" fmla="*/ 132270 w 915040"/>
              <a:gd name="connsiteY541" fmla="*/ 312867 h 480423"/>
              <a:gd name="connsiteX542" fmla="*/ 128873 w 915040"/>
              <a:gd name="connsiteY542" fmla="*/ 311552 h 480423"/>
              <a:gd name="connsiteX543" fmla="*/ 128544 w 915040"/>
              <a:gd name="connsiteY543" fmla="*/ 309580 h 480423"/>
              <a:gd name="connsiteX544" fmla="*/ 125695 w 915040"/>
              <a:gd name="connsiteY544" fmla="*/ 309799 h 480423"/>
              <a:gd name="connsiteX545" fmla="*/ 124051 w 915040"/>
              <a:gd name="connsiteY545" fmla="*/ 311333 h 480423"/>
              <a:gd name="connsiteX546" fmla="*/ 121859 w 915040"/>
              <a:gd name="connsiteY546" fmla="*/ 308484 h 480423"/>
              <a:gd name="connsiteX547" fmla="*/ 122078 w 915040"/>
              <a:gd name="connsiteY547" fmla="*/ 304868 h 480423"/>
              <a:gd name="connsiteX548" fmla="*/ 120982 w 915040"/>
              <a:gd name="connsiteY548" fmla="*/ 303662 h 480423"/>
              <a:gd name="connsiteX549" fmla="*/ 119120 w 915040"/>
              <a:gd name="connsiteY549" fmla="*/ 305196 h 480423"/>
              <a:gd name="connsiteX550" fmla="*/ 116051 w 915040"/>
              <a:gd name="connsiteY550" fmla="*/ 305196 h 480423"/>
              <a:gd name="connsiteX551" fmla="*/ 113859 w 915040"/>
              <a:gd name="connsiteY551" fmla="*/ 303662 h 480423"/>
              <a:gd name="connsiteX552" fmla="*/ 107613 w 915040"/>
              <a:gd name="connsiteY552" fmla="*/ 303772 h 480423"/>
              <a:gd name="connsiteX553" fmla="*/ 104216 w 915040"/>
              <a:gd name="connsiteY553" fmla="*/ 307169 h 480423"/>
              <a:gd name="connsiteX554" fmla="*/ 103120 w 915040"/>
              <a:gd name="connsiteY554" fmla="*/ 310676 h 480423"/>
              <a:gd name="connsiteX555" fmla="*/ 101805 w 915040"/>
              <a:gd name="connsiteY555" fmla="*/ 311443 h 480423"/>
              <a:gd name="connsiteX556" fmla="*/ 100161 w 915040"/>
              <a:gd name="connsiteY556" fmla="*/ 309909 h 480423"/>
              <a:gd name="connsiteX557" fmla="*/ 97860 w 915040"/>
              <a:gd name="connsiteY557" fmla="*/ 309909 h 480423"/>
              <a:gd name="connsiteX558" fmla="*/ 95120 w 915040"/>
              <a:gd name="connsiteY558" fmla="*/ 313744 h 480423"/>
              <a:gd name="connsiteX559" fmla="*/ 92490 w 915040"/>
              <a:gd name="connsiteY559" fmla="*/ 313525 h 480423"/>
              <a:gd name="connsiteX560" fmla="*/ 90408 w 915040"/>
              <a:gd name="connsiteY560" fmla="*/ 316593 h 480423"/>
              <a:gd name="connsiteX561" fmla="*/ 86353 w 915040"/>
              <a:gd name="connsiteY561" fmla="*/ 319990 h 480423"/>
              <a:gd name="connsiteX562" fmla="*/ 84162 w 915040"/>
              <a:gd name="connsiteY562" fmla="*/ 319552 h 480423"/>
              <a:gd name="connsiteX563" fmla="*/ 83395 w 915040"/>
              <a:gd name="connsiteY563" fmla="*/ 322401 h 480423"/>
              <a:gd name="connsiteX564" fmla="*/ 81532 w 915040"/>
              <a:gd name="connsiteY564" fmla="*/ 324155 h 480423"/>
              <a:gd name="connsiteX565" fmla="*/ 79888 w 915040"/>
              <a:gd name="connsiteY565" fmla="*/ 322401 h 480423"/>
              <a:gd name="connsiteX566" fmla="*/ 77806 w 915040"/>
              <a:gd name="connsiteY566" fmla="*/ 322182 h 480423"/>
              <a:gd name="connsiteX567" fmla="*/ 76272 w 915040"/>
              <a:gd name="connsiteY567" fmla="*/ 324703 h 480423"/>
              <a:gd name="connsiteX568" fmla="*/ 72874 w 915040"/>
              <a:gd name="connsiteY568" fmla="*/ 324593 h 480423"/>
              <a:gd name="connsiteX569" fmla="*/ 71669 w 915040"/>
              <a:gd name="connsiteY569" fmla="*/ 322182 h 480423"/>
              <a:gd name="connsiteX570" fmla="*/ 70135 w 915040"/>
              <a:gd name="connsiteY570" fmla="*/ 322292 h 48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Lst>
            <a:rect l="l" t="t" r="r" b="b"/>
            <a:pathLst>
              <a:path w="915040" h="480423">
                <a:moveTo>
                  <a:pt x="70135" y="322292"/>
                </a:moveTo>
                <a:lnTo>
                  <a:pt x="63998" y="318456"/>
                </a:lnTo>
                <a:lnTo>
                  <a:pt x="57752" y="320538"/>
                </a:lnTo>
                <a:lnTo>
                  <a:pt x="48875" y="314621"/>
                </a:lnTo>
                <a:lnTo>
                  <a:pt x="49423" y="310566"/>
                </a:lnTo>
                <a:lnTo>
                  <a:pt x="58628" y="310566"/>
                </a:lnTo>
                <a:lnTo>
                  <a:pt x="48875" y="294347"/>
                </a:lnTo>
                <a:lnTo>
                  <a:pt x="37807" y="283937"/>
                </a:lnTo>
                <a:lnTo>
                  <a:pt x="22136" y="279553"/>
                </a:lnTo>
                <a:lnTo>
                  <a:pt x="20273" y="283170"/>
                </a:lnTo>
                <a:lnTo>
                  <a:pt x="12493" y="276594"/>
                </a:lnTo>
                <a:lnTo>
                  <a:pt x="14027" y="272978"/>
                </a:lnTo>
                <a:lnTo>
                  <a:pt x="9863" y="266184"/>
                </a:lnTo>
                <a:lnTo>
                  <a:pt x="0" y="262348"/>
                </a:lnTo>
                <a:lnTo>
                  <a:pt x="3616" y="254020"/>
                </a:lnTo>
                <a:lnTo>
                  <a:pt x="5698" y="239116"/>
                </a:lnTo>
                <a:lnTo>
                  <a:pt x="2082" y="235500"/>
                </a:lnTo>
                <a:lnTo>
                  <a:pt x="877" y="223664"/>
                </a:lnTo>
                <a:lnTo>
                  <a:pt x="5479" y="221473"/>
                </a:lnTo>
                <a:lnTo>
                  <a:pt x="11945" y="213473"/>
                </a:lnTo>
                <a:lnTo>
                  <a:pt x="11945" y="207446"/>
                </a:lnTo>
                <a:lnTo>
                  <a:pt x="15451" y="202843"/>
                </a:lnTo>
                <a:lnTo>
                  <a:pt x="28273" y="214459"/>
                </a:lnTo>
                <a:lnTo>
                  <a:pt x="29807" y="218843"/>
                </a:lnTo>
                <a:lnTo>
                  <a:pt x="37040" y="223336"/>
                </a:lnTo>
                <a:lnTo>
                  <a:pt x="44492" y="222678"/>
                </a:lnTo>
                <a:lnTo>
                  <a:pt x="43725" y="215336"/>
                </a:lnTo>
                <a:lnTo>
                  <a:pt x="46574" y="212925"/>
                </a:lnTo>
                <a:lnTo>
                  <a:pt x="41095" y="193748"/>
                </a:lnTo>
                <a:lnTo>
                  <a:pt x="48546" y="192871"/>
                </a:lnTo>
                <a:lnTo>
                  <a:pt x="56327" y="192871"/>
                </a:lnTo>
                <a:lnTo>
                  <a:pt x="56327" y="187063"/>
                </a:lnTo>
                <a:lnTo>
                  <a:pt x="52820" y="182789"/>
                </a:lnTo>
                <a:lnTo>
                  <a:pt x="54464" y="177200"/>
                </a:lnTo>
                <a:lnTo>
                  <a:pt x="61587" y="172707"/>
                </a:lnTo>
                <a:lnTo>
                  <a:pt x="64875" y="172488"/>
                </a:lnTo>
                <a:lnTo>
                  <a:pt x="67066" y="166132"/>
                </a:lnTo>
                <a:lnTo>
                  <a:pt x="70683" y="163392"/>
                </a:lnTo>
                <a:lnTo>
                  <a:pt x="75723" y="164707"/>
                </a:lnTo>
                <a:lnTo>
                  <a:pt x="76491" y="160434"/>
                </a:lnTo>
                <a:lnTo>
                  <a:pt x="75285" y="156050"/>
                </a:lnTo>
                <a:lnTo>
                  <a:pt x="76491" y="152982"/>
                </a:lnTo>
                <a:lnTo>
                  <a:pt x="83614" y="157146"/>
                </a:lnTo>
                <a:lnTo>
                  <a:pt x="89312" y="159557"/>
                </a:lnTo>
                <a:lnTo>
                  <a:pt x="88655" y="162625"/>
                </a:lnTo>
                <a:lnTo>
                  <a:pt x="85258" y="166680"/>
                </a:lnTo>
                <a:lnTo>
                  <a:pt x="87778" y="169091"/>
                </a:lnTo>
                <a:lnTo>
                  <a:pt x="92271" y="166461"/>
                </a:lnTo>
                <a:lnTo>
                  <a:pt x="93477" y="162844"/>
                </a:lnTo>
                <a:lnTo>
                  <a:pt x="96764" y="160762"/>
                </a:lnTo>
                <a:lnTo>
                  <a:pt x="96983" y="164927"/>
                </a:lnTo>
                <a:lnTo>
                  <a:pt x="100052" y="161639"/>
                </a:lnTo>
                <a:lnTo>
                  <a:pt x="100709" y="158680"/>
                </a:lnTo>
                <a:lnTo>
                  <a:pt x="105421" y="158132"/>
                </a:lnTo>
                <a:lnTo>
                  <a:pt x="110462" y="154626"/>
                </a:lnTo>
                <a:lnTo>
                  <a:pt x="114846" y="154516"/>
                </a:lnTo>
                <a:lnTo>
                  <a:pt x="117366" y="160872"/>
                </a:lnTo>
                <a:lnTo>
                  <a:pt x="122736" y="164598"/>
                </a:lnTo>
                <a:lnTo>
                  <a:pt x="131503" y="161749"/>
                </a:lnTo>
                <a:lnTo>
                  <a:pt x="135448" y="161968"/>
                </a:lnTo>
                <a:lnTo>
                  <a:pt x="137859" y="165584"/>
                </a:lnTo>
                <a:lnTo>
                  <a:pt x="140598" y="165803"/>
                </a:lnTo>
                <a:lnTo>
                  <a:pt x="145530" y="172050"/>
                </a:lnTo>
                <a:lnTo>
                  <a:pt x="150680" y="172050"/>
                </a:lnTo>
                <a:lnTo>
                  <a:pt x="154516" y="177090"/>
                </a:lnTo>
                <a:lnTo>
                  <a:pt x="161310" y="182132"/>
                </a:lnTo>
                <a:lnTo>
                  <a:pt x="165146" y="182460"/>
                </a:lnTo>
                <a:lnTo>
                  <a:pt x="167009" y="185748"/>
                </a:lnTo>
                <a:lnTo>
                  <a:pt x="167337" y="191227"/>
                </a:lnTo>
                <a:lnTo>
                  <a:pt x="170077" y="192104"/>
                </a:lnTo>
                <a:lnTo>
                  <a:pt x="173255" y="187501"/>
                </a:lnTo>
                <a:lnTo>
                  <a:pt x="172707" y="181364"/>
                </a:lnTo>
                <a:lnTo>
                  <a:pt x="177419" y="178625"/>
                </a:lnTo>
                <a:lnTo>
                  <a:pt x="180707" y="183337"/>
                </a:lnTo>
                <a:lnTo>
                  <a:pt x="189912" y="184652"/>
                </a:lnTo>
                <a:lnTo>
                  <a:pt x="192652" y="189145"/>
                </a:lnTo>
                <a:lnTo>
                  <a:pt x="196487" y="190789"/>
                </a:lnTo>
                <a:lnTo>
                  <a:pt x="202405" y="186296"/>
                </a:lnTo>
                <a:lnTo>
                  <a:pt x="202953" y="177200"/>
                </a:lnTo>
                <a:lnTo>
                  <a:pt x="207884" y="176652"/>
                </a:lnTo>
                <a:lnTo>
                  <a:pt x="208322" y="172159"/>
                </a:lnTo>
                <a:lnTo>
                  <a:pt x="212048" y="170954"/>
                </a:lnTo>
                <a:lnTo>
                  <a:pt x="214898" y="174570"/>
                </a:lnTo>
                <a:lnTo>
                  <a:pt x="216980" y="170625"/>
                </a:lnTo>
                <a:lnTo>
                  <a:pt x="222459" y="169748"/>
                </a:lnTo>
                <a:lnTo>
                  <a:pt x="229472" y="176214"/>
                </a:lnTo>
                <a:lnTo>
                  <a:pt x="230788" y="178734"/>
                </a:lnTo>
                <a:lnTo>
                  <a:pt x="237582" y="178077"/>
                </a:lnTo>
                <a:lnTo>
                  <a:pt x="236705" y="172159"/>
                </a:lnTo>
                <a:lnTo>
                  <a:pt x="240541" y="170954"/>
                </a:lnTo>
                <a:lnTo>
                  <a:pt x="245910" y="171502"/>
                </a:lnTo>
                <a:lnTo>
                  <a:pt x="248540" y="168214"/>
                </a:lnTo>
                <a:lnTo>
                  <a:pt x="254239" y="171282"/>
                </a:lnTo>
                <a:lnTo>
                  <a:pt x="257746" y="173036"/>
                </a:lnTo>
                <a:lnTo>
                  <a:pt x="256211" y="176323"/>
                </a:lnTo>
                <a:lnTo>
                  <a:pt x="252485" y="178296"/>
                </a:lnTo>
                <a:lnTo>
                  <a:pt x="257198" y="183775"/>
                </a:lnTo>
                <a:lnTo>
                  <a:pt x="261581" y="185200"/>
                </a:lnTo>
                <a:lnTo>
                  <a:pt x="263663" y="183775"/>
                </a:lnTo>
                <a:lnTo>
                  <a:pt x="266951" y="185748"/>
                </a:lnTo>
                <a:lnTo>
                  <a:pt x="274184" y="185419"/>
                </a:lnTo>
                <a:lnTo>
                  <a:pt x="282731" y="190022"/>
                </a:lnTo>
                <a:lnTo>
                  <a:pt x="288101" y="189035"/>
                </a:lnTo>
                <a:lnTo>
                  <a:pt x="290512" y="183994"/>
                </a:lnTo>
                <a:lnTo>
                  <a:pt x="290840" y="179282"/>
                </a:lnTo>
                <a:lnTo>
                  <a:pt x="293251" y="177090"/>
                </a:lnTo>
                <a:lnTo>
                  <a:pt x="300703" y="181584"/>
                </a:lnTo>
                <a:lnTo>
                  <a:pt x="307498" y="182241"/>
                </a:lnTo>
                <a:lnTo>
                  <a:pt x="315607" y="179501"/>
                </a:lnTo>
                <a:lnTo>
                  <a:pt x="317908" y="175447"/>
                </a:lnTo>
                <a:lnTo>
                  <a:pt x="316703" y="156598"/>
                </a:lnTo>
                <a:lnTo>
                  <a:pt x="314401" y="154845"/>
                </a:lnTo>
                <a:lnTo>
                  <a:pt x="307278" y="154626"/>
                </a:lnTo>
                <a:lnTo>
                  <a:pt x="302785" y="151009"/>
                </a:lnTo>
                <a:lnTo>
                  <a:pt x="301909" y="148379"/>
                </a:lnTo>
                <a:lnTo>
                  <a:pt x="296539" y="147174"/>
                </a:lnTo>
                <a:lnTo>
                  <a:pt x="293251" y="144105"/>
                </a:lnTo>
                <a:lnTo>
                  <a:pt x="287553" y="144105"/>
                </a:lnTo>
                <a:lnTo>
                  <a:pt x="287224" y="140927"/>
                </a:lnTo>
                <a:lnTo>
                  <a:pt x="285690" y="137968"/>
                </a:lnTo>
                <a:lnTo>
                  <a:pt x="286347" y="135558"/>
                </a:lnTo>
                <a:lnTo>
                  <a:pt x="290621" y="135119"/>
                </a:lnTo>
                <a:lnTo>
                  <a:pt x="291498" y="130078"/>
                </a:lnTo>
                <a:lnTo>
                  <a:pt x="295224" y="125695"/>
                </a:lnTo>
                <a:lnTo>
                  <a:pt x="294019" y="120106"/>
                </a:lnTo>
                <a:lnTo>
                  <a:pt x="290293" y="119668"/>
                </a:lnTo>
                <a:lnTo>
                  <a:pt x="289964" y="114408"/>
                </a:lnTo>
                <a:lnTo>
                  <a:pt x="295333" y="106627"/>
                </a:lnTo>
                <a:lnTo>
                  <a:pt x="300922" y="101586"/>
                </a:lnTo>
                <a:lnTo>
                  <a:pt x="311004" y="100600"/>
                </a:lnTo>
                <a:lnTo>
                  <a:pt x="314949" y="101915"/>
                </a:lnTo>
                <a:lnTo>
                  <a:pt x="317689" y="100052"/>
                </a:lnTo>
                <a:lnTo>
                  <a:pt x="317908" y="95230"/>
                </a:lnTo>
                <a:lnTo>
                  <a:pt x="313196" y="93805"/>
                </a:lnTo>
                <a:lnTo>
                  <a:pt x="309360" y="89970"/>
                </a:lnTo>
                <a:lnTo>
                  <a:pt x="305635" y="90189"/>
                </a:lnTo>
                <a:lnTo>
                  <a:pt x="302676" y="92381"/>
                </a:lnTo>
                <a:lnTo>
                  <a:pt x="297744" y="90299"/>
                </a:lnTo>
                <a:lnTo>
                  <a:pt x="291717" y="90189"/>
                </a:lnTo>
                <a:lnTo>
                  <a:pt x="291169" y="87011"/>
                </a:lnTo>
                <a:lnTo>
                  <a:pt x="293251" y="85148"/>
                </a:lnTo>
                <a:lnTo>
                  <a:pt x="299717" y="84929"/>
                </a:lnTo>
                <a:lnTo>
                  <a:pt x="297744" y="79778"/>
                </a:lnTo>
                <a:lnTo>
                  <a:pt x="291717" y="80655"/>
                </a:lnTo>
                <a:lnTo>
                  <a:pt x="287334" y="79340"/>
                </a:lnTo>
                <a:lnTo>
                  <a:pt x="289635" y="76929"/>
                </a:lnTo>
                <a:lnTo>
                  <a:pt x="287005" y="71231"/>
                </a:lnTo>
                <a:lnTo>
                  <a:pt x="288758" y="69697"/>
                </a:lnTo>
                <a:lnTo>
                  <a:pt x="294019" y="69368"/>
                </a:lnTo>
                <a:lnTo>
                  <a:pt x="296429" y="66409"/>
                </a:lnTo>
                <a:lnTo>
                  <a:pt x="299827" y="66518"/>
                </a:lnTo>
                <a:lnTo>
                  <a:pt x="301470" y="69149"/>
                </a:lnTo>
                <a:lnTo>
                  <a:pt x="306950" y="68491"/>
                </a:lnTo>
                <a:lnTo>
                  <a:pt x="311333" y="71560"/>
                </a:lnTo>
                <a:lnTo>
                  <a:pt x="313196" y="69149"/>
                </a:lnTo>
                <a:lnTo>
                  <a:pt x="313196" y="66190"/>
                </a:lnTo>
                <a:lnTo>
                  <a:pt x="317360" y="63560"/>
                </a:lnTo>
                <a:lnTo>
                  <a:pt x="321744" y="63779"/>
                </a:lnTo>
                <a:lnTo>
                  <a:pt x="324483" y="68162"/>
                </a:lnTo>
                <a:lnTo>
                  <a:pt x="326785" y="64984"/>
                </a:lnTo>
                <a:lnTo>
                  <a:pt x="327223" y="61478"/>
                </a:lnTo>
                <a:lnTo>
                  <a:pt x="335552" y="58957"/>
                </a:lnTo>
                <a:lnTo>
                  <a:pt x="341140" y="58409"/>
                </a:lnTo>
                <a:lnTo>
                  <a:pt x="347168" y="55450"/>
                </a:lnTo>
                <a:lnTo>
                  <a:pt x="353633" y="54902"/>
                </a:lnTo>
                <a:lnTo>
                  <a:pt x="354838" y="52820"/>
                </a:lnTo>
                <a:lnTo>
                  <a:pt x="361304" y="48875"/>
                </a:lnTo>
                <a:lnTo>
                  <a:pt x="367112" y="48656"/>
                </a:lnTo>
                <a:lnTo>
                  <a:pt x="370948" y="46136"/>
                </a:lnTo>
                <a:lnTo>
                  <a:pt x="374454" y="45697"/>
                </a:lnTo>
                <a:lnTo>
                  <a:pt x="377742" y="47122"/>
                </a:lnTo>
                <a:lnTo>
                  <a:pt x="379605" y="45369"/>
                </a:lnTo>
                <a:lnTo>
                  <a:pt x="379495" y="40327"/>
                </a:lnTo>
                <a:lnTo>
                  <a:pt x="382235" y="37917"/>
                </a:lnTo>
                <a:lnTo>
                  <a:pt x="387495" y="37917"/>
                </a:lnTo>
                <a:lnTo>
                  <a:pt x="388153" y="34848"/>
                </a:lnTo>
                <a:lnTo>
                  <a:pt x="391221" y="32218"/>
                </a:lnTo>
                <a:lnTo>
                  <a:pt x="393851" y="34629"/>
                </a:lnTo>
                <a:lnTo>
                  <a:pt x="397358" y="35287"/>
                </a:lnTo>
                <a:lnTo>
                  <a:pt x="401851" y="32766"/>
                </a:lnTo>
                <a:lnTo>
                  <a:pt x="407220" y="31013"/>
                </a:lnTo>
                <a:lnTo>
                  <a:pt x="417412" y="24109"/>
                </a:lnTo>
                <a:lnTo>
                  <a:pt x="419713" y="24109"/>
                </a:lnTo>
                <a:lnTo>
                  <a:pt x="422015" y="22465"/>
                </a:lnTo>
                <a:lnTo>
                  <a:pt x="427713" y="21479"/>
                </a:lnTo>
                <a:lnTo>
                  <a:pt x="431001" y="17095"/>
                </a:lnTo>
                <a:lnTo>
                  <a:pt x="434069" y="17972"/>
                </a:lnTo>
                <a:lnTo>
                  <a:pt x="440535" y="16657"/>
                </a:lnTo>
                <a:lnTo>
                  <a:pt x="440316" y="13150"/>
                </a:lnTo>
                <a:lnTo>
                  <a:pt x="438124" y="9534"/>
                </a:lnTo>
                <a:lnTo>
                  <a:pt x="440754" y="8109"/>
                </a:lnTo>
                <a:lnTo>
                  <a:pt x="447110" y="7780"/>
                </a:lnTo>
                <a:lnTo>
                  <a:pt x="448535" y="3068"/>
                </a:lnTo>
                <a:lnTo>
                  <a:pt x="452808" y="657"/>
                </a:lnTo>
                <a:lnTo>
                  <a:pt x="455767" y="1205"/>
                </a:lnTo>
                <a:lnTo>
                  <a:pt x="459383" y="0"/>
                </a:lnTo>
                <a:lnTo>
                  <a:pt x="465301" y="2411"/>
                </a:lnTo>
                <a:lnTo>
                  <a:pt x="471876" y="1644"/>
                </a:lnTo>
                <a:lnTo>
                  <a:pt x="477684" y="5589"/>
                </a:lnTo>
                <a:lnTo>
                  <a:pt x="483383" y="5479"/>
                </a:lnTo>
                <a:lnTo>
                  <a:pt x="488752" y="3288"/>
                </a:lnTo>
                <a:lnTo>
                  <a:pt x="493684" y="3726"/>
                </a:lnTo>
                <a:lnTo>
                  <a:pt x="495656" y="9534"/>
                </a:lnTo>
                <a:lnTo>
                  <a:pt x="497629" y="11068"/>
                </a:lnTo>
                <a:lnTo>
                  <a:pt x="499382" y="15999"/>
                </a:lnTo>
                <a:lnTo>
                  <a:pt x="502670" y="20164"/>
                </a:lnTo>
                <a:lnTo>
                  <a:pt x="505848" y="21917"/>
                </a:lnTo>
                <a:lnTo>
                  <a:pt x="506396" y="24657"/>
                </a:lnTo>
                <a:lnTo>
                  <a:pt x="505190" y="28821"/>
                </a:lnTo>
                <a:lnTo>
                  <a:pt x="506067" y="33314"/>
                </a:lnTo>
                <a:lnTo>
                  <a:pt x="505848" y="35177"/>
                </a:lnTo>
                <a:lnTo>
                  <a:pt x="502122" y="36163"/>
                </a:lnTo>
                <a:lnTo>
                  <a:pt x="504314" y="40766"/>
                </a:lnTo>
                <a:lnTo>
                  <a:pt x="507163" y="42848"/>
                </a:lnTo>
                <a:lnTo>
                  <a:pt x="512423" y="39560"/>
                </a:lnTo>
                <a:lnTo>
                  <a:pt x="516149" y="42629"/>
                </a:lnTo>
                <a:lnTo>
                  <a:pt x="518888" y="41752"/>
                </a:lnTo>
                <a:lnTo>
                  <a:pt x="519765" y="37040"/>
                </a:lnTo>
                <a:lnTo>
                  <a:pt x="522834" y="35834"/>
                </a:lnTo>
                <a:lnTo>
                  <a:pt x="524368" y="40656"/>
                </a:lnTo>
                <a:lnTo>
                  <a:pt x="527327" y="40656"/>
                </a:lnTo>
                <a:lnTo>
                  <a:pt x="527875" y="36930"/>
                </a:lnTo>
                <a:lnTo>
                  <a:pt x="526121" y="31999"/>
                </a:lnTo>
                <a:lnTo>
                  <a:pt x="527655" y="31013"/>
                </a:lnTo>
                <a:lnTo>
                  <a:pt x="535874" y="37040"/>
                </a:lnTo>
                <a:lnTo>
                  <a:pt x="536861" y="44711"/>
                </a:lnTo>
                <a:lnTo>
                  <a:pt x="540039" y="50738"/>
                </a:lnTo>
                <a:lnTo>
                  <a:pt x="542888" y="50519"/>
                </a:lnTo>
                <a:lnTo>
                  <a:pt x="546285" y="46793"/>
                </a:lnTo>
                <a:lnTo>
                  <a:pt x="543655" y="45478"/>
                </a:lnTo>
                <a:lnTo>
                  <a:pt x="542340" y="42848"/>
                </a:lnTo>
                <a:lnTo>
                  <a:pt x="547600" y="41752"/>
                </a:lnTo>
                <a:lnTo>
                  <a:pt x="556696" y="46026"/>
                </a:lnTo>
                <a:lnTo>
                  <a:pt x="559764" y="46026"/>
                </a:lnTo>
                <a:lnTo>
                  <a:pt x="563380" y="43067"/>
                </a:lnTo>
                <a:lnTo>
                  <a:pt x="566120" y="44601"/>
                </a:lnTo>
                <a:lnTo>
                  <a:pt x="564038" y="49314"/>
                </a:lnTo>
                <a:lnTo>
                  <a:pt x="561079" y="51834"/>
                </a:lnTo>
                <a:lnTo>
                  <a:pt x="561079" y="58190"/>
                </a:lnTo>
                <a:lnTo>
                  <a:pt x="564257" y="62464"/>
                </a:lnTo>
                <a:lnTo>
                  <a:pt x="567545" y="62135"/>
                </a:lnTo>
                <a:lnTo>
                  <a:pt x="570284" y="58738"/>
                </a:lnTo>
                <a:lnTo>
                  <a:pt x="575763" y="57313"/>
                </a:lnTo>
                <a:lnTo>
                  <a:pt x="585407" y="59615"/>
                </a:lnTo>
                <a:lnTo>
                  <a:pt x="587818" y="61149"/>
                </a:lnTo>
                <a:lnTo>
                  <a:pt x="590777" y="59067"/>
                </a:lnTo>
                <a:lnTo>
                  <a:pt x="589790" y="53587"/>
                </a:lnTo>
                <a:lnTo>
                  <a:pt x="594283" y="51944"/>
                </a:lnTo>
                <a:lnTo>
                  <a:pt x="601407" y="51067"/>
                </a:lnTo>
                <a:lnTo>
                  <a:pt x="605900" y="47998"/>
                </a:lnTo>
                <a:lnTo>
                  <a:pt x="607872" y="43834"/>
                </a:lnTo>
                <a:lnTo>
                  <a:pt x="611489" y="40875"/>
                </a:lnTo>
                <a:lnTo>
                  <a:pt x="611927" y="37259"/>
                </a:lnTo>
                <a:lnTo>
                  <a:pt x="617297" y="31999"/>
                </a:lnTo>
                <a:lnTo>
                  <a:pt x="621132" y="30684"/>
                </a:lnTo>
                <a:lnTo>
                  <a:pt x="624858" y="26848"/>
                </a:lnTo>
                <a:lnTo>
                  <a:pt x="630008" y="25424"/>
                </a:lnTo>
                <a:lnTo>
                  <a:pt x="636145" y="23561"/>
                </a:lnTo>
                <a:lnTo>
                  <a:pt x="638885" y="25205"/>
                </a:lnTo>
                <a:lnTo>
                  <a:pt x="638666" y="29479"/>
                </a:lnTo>
                <a:lnTo>
                  <a:pt x="634721" y="33862"/>
                </a:lnTo>
                <a:lnTo>
                  <a:pt x="630885" y="34848"/>
                </a:lnTo>
                <a:lnTo>
                  <a:pt x="632858" y="38355"/>
                </a:lnTo>
                <a:lnTo>
                  <a:pt x="676144" y="70902"/>
                </a:lnTo>
                <a:lnTo>
                  <a:pt x="735211" y="144872"/>
                </a:lnTo>
                <a:lnTo>
                  <a:pt x="741128" y="143886"/>
                </a:lnTo>
                <a:lnTo>
                  <a:pt x="744964" y="141366"/>
                </a:lnTo>
                <a:lnTo>
                  <a:pt x="746060" y="138516"/>
                </a:lnTo>
                <a:lnTo>
                  <a:pt x="744855" y="137420"/>
                </a:lnTo>
                <a:lnTo>
                  <a:pt x="744635" y="132160"/>
                </a:lnTo>
                <a:lnTo>
                  <a:pt x="748361" y="130297"/>
                </a:lnTo>
                <a:lnTo>
                  <a:pt x="755374" y="133585"/>
                </a:lnTo>
                <a:lnTo>
                  <a:pt x="754608" y="136873"/>
                </a:lnTo>
                <a:lnTo>
                  <a:pt x="755046" y="140270"/>
                </a:lnTo>
                <a:lnTo>
                  <a:pt x="760525" y="141694"/>
                </a:lnTo>
                <a:lnTo>
                  <a:pt x="764032" y="145311"/>
                </a:lnTo>
                <a:lnTo>
                  <a:pt x="768306" y="145311"/>
                </a:lnTo>
                <a:lnTo>
                  <a:pt x="771594" y="143229"/>
                </a:lnTo>
                <a:lnTo>
                  <a:pt x="775538" y="142462"/>
                </a:lnTo>
                <a:lnTo>
                  <a:pt x="781785" y="145859"/>
                </a:lnTo>
                <a:lnTo>
                  <a:pt x="786935" y="143557"/>
                </a:lnTo>
                <a:lnTo>
                  <a:pt x="790990" y="144434"/>
                </a:lnTo>
                <a:lnTo>
                  <a:pt x="795703" y="142571"/>
                </a:lnTo>
                <a:lnTo>
                  <a:pt x="796908" y="140379"/>
                </a:lnTo>
                <a:lnTo>
                  <a:pt x="795264" y="137859"/>
                </a:lnTo>
                <a:lnTo>
                  <a:pt x="796141" y="135338"/>
                </a:lnTo>
                <a:lnTo>
                  <a:pt x="804140" y="134243"/>
                </a:lnTo>
                <a:lnTo>
                  <a:pt x="812688" y="134243"/>
                </a:lnTo>
                <a:lnTo>
                  <a:pt x="820030" y="136106"/>
                </a:lnTo>
                <a:lnTo>
                  <a:pt x="827154" y="141366"/>
                </a:lnTo>
                <a:lnTo>
                  <a:pt x="830989" y="148270"/>
                </a:lnTo>
                <a:lnTo>
                  <a:pt x="833509" y="153858"/>
                </a:lnTo>
                <a:lnTo>
                  <a:pt x="835920" y="154078"/>
                </a:lnTo>
                <a:lnTo>
                  <a:pt x="840961" y="155502"/>
                </a:lnTo>
                <a:lnTo>
                  <a:pt x="846550" y="159009"/>
                </a:lnTo>
                <a:lnTo>
                  <a:pt x="848304" y="159009"/>
                </a:lnTo>
                <a:lnTo>
                  <a:pt x="851919" y="160653"/>
                </a:lnTo>
                <a:lnTo>
                  <a:pt x="852139" y="163502"/>
                </a:lnTo>
                <a:lnTo>
                  <a:pt x="851262" y="165803"/>
                </a:lnTo>
                <a:lnTo>
                  <a:pt x="851372" y="169639"/>
                </a:lnTo>
                <a:lnTo>
                  <a:pt x="852687" y="172817"/>
                </a:lnTo>
                <a:lnTo>
                  <a:pt x="854988" y="175118"/>
                </a:lnTo>
                <a:lnTo>
                  <a:pt x="856084" y="176323"/>
                </a:lnTo>
                <a:lnTo>
                  <a:pt x="858166" y="176214"/>
                </a:lnTo>
                <a:lnTo>
                  <a:pt x="862988" y="178296"/>
                </a:lnTo>
                <a:lnTo>
                  <a:pt x="866604" y="180049"/>
                </a:lnTo>
                <a:lnTo>
                  <a:pt x="867919" y="177858"/>
                </a:lnTo>
                <a:lnTo>
                  <a:pt x="871754" y="175776"/>
                </a:lnTo>
                <a:lnTo>
                  <a:pt x="883152" y="175009"/>
                </a:lnTo>
                <a:lnTo>
                  <a:pt x="888412" y="173365"/>
                </a:lnTo>
                <a:lnTo>
                  <a:pt x="890823" y="169200"/>
                </a:lnTo>
                <a:lnTo>
                  <a:pt x="895535" y="166680"/>
                </a:lnTo>
                <a:lnTo>
                  <a:pt x="898055" y="167885"/>
                </a:lnTo>
                <a:lnTo>
                  <a:pt x="895973" y="173803"/>
                </a:lnTo>
                <a:lnTo>
                  <a:pt x="897398" y="177748"/>
                </a:lnTo>
                <a:lnTo>
                  <a:pt x="900905" y="178625"/>
                </a:lnTo>
                <a:lnTo>
                  <a:pt x="906274" y="183337"/>
                </a:lnTo>
                <a:lnTo>
                  <a:pt x="913398" y="185748"/>
                </a:lnTo>
                <a:lnTo>
                  <a:pt x="915041" y="187830"/>
                </a:lnTo>
                <a:lnTo>
                  <a:pt x="910768" y="192433"/>
                </a:lnTo>
                <a:lnTo>
                  <a:pt x="906932" y="194515"/>
                </a:lnTo>
                <a:lnTo>
                  <a:pt x="900576" y="201309"/>
                </a:lnTo>
                <a:lnTo>
                  <a:pt x="900357" y="205145"/>
                </a:lnTo>
                <a:lnTo>
                  <a:pt x="901781" y="207775"/>
                </a:lnTo>
                <a:lnTo>
                  <a:pt x="898822" y="212925"/>
                </a:lnTo>
                <a:lnTo>
                  <a:pt x="891699" y="215555"/>
                </a:lnTo>
                <a:lnTo>
                  <a:pt x="887316" y="218733"/>
                </a:lnTo>
                <a:lnTo>
                  <a:pt x="886439" y="224212"/>
                </a:lnTo>
                <a:lnTo>
                  <a:pt x="886768" y="234513"/>
                </a:lnTo>
                <a:lnTo>
                  <a:pt x="891480" y="244047"/>
                </a:lnTo>
                <a:lnTo>
                  <a:pt x="895973" y="250075"/>
                </a:lnTo>
                <a:lnTo>
                  <a:pt x="895316" y="253362"/>
                </a:lnTo>
                <a:lnTo>
                  <a:pt x="889289" y="260157"/>
                </a:lnTo>
                <a:lnTo>
                  <a:pt x="884029" y="262019"/>
                </a:lnTo>
                <a:lnTo>
                  <a:pt x="879864" y="266951"/>
                </a:lnTo>
                <a:lnTo>
                  <a:pt x="876467" y="268156"/>
                </a:lnTo>
                <a:lnTo>
                  <a:pt x="874166" y="267280"/>
                </a:lnTo>
                <a:lnTo>
                  <a:pt x="872960" y="264430"/>
                </a:lnTo>
                <a:lnTo>
                  <a:pt x="868796" y="264430"/>
                </a:lnTo>
                <a:lnTo>
                  <a:pt x="859372" y="266513"/>
                </a:lnTo>
                <a:lnTo>
                  <a:pt x="853016" y="266074"/>
                </a:lnTo>
                <a:lnTo>
                  <a:pt x="843591" y="262677"/>
                </a:lnTo>
                <a:lnTo>
                  <a:pt x="838112" y="262019"/>
                </a:lnTo>
                <a:lnTo>
                  <a:pt x="835263" y="262348"/>
                </a:lnTo>
                <a:lnTo>
                  <a:pt x="833181" y="273307"/>
                </a:lnTo>
                <a:lnTo>
                  <a:pt x="831099" y="280211"/>
                </a:lnTo>
                <a:lnTo>
                  <a:pt x="830769" y="285581"/>
                </a:lnTo>
                <a:lnTo>
                  <a:pt x="828578" y="299498"/>
                </a:lnTo>
                <a:lnTo>
                  <a:pt x="828578" y="310237"/>
                </a:lnTo>
                <a:lnTo>
                  <a:pt x="827372" y="313854"/>
                </a:lnTo>
                <a:lnTo>
                  <a:pt x="830112" y="315936"/>
                </a:lnTo>
                <a:lnTo>
                  <a:pt x="835591" y="318456"/>
                </a:lnTo>
                <a:lnTo>
                  <a:pt x="833399" y="323278"/>
                </a:lnTo>
                <a:lnTo>
                  <a:pt x="832852" y="327113"/>
                </a:lnTo>
                <a:lnTo>
                  <a:pt x="829784" y="327113"/>
                </a:lnTo>
                <a:lnTo>
                  <a:pt x="826934" y="328867"/>
                </a:lnTo>
                <a:lnTo>
                  <a:pt x="823208" y="328867"/>
                </a:lnTo>
                <a:lnTo>
                  <a:pt x="820359" y="326346"/>
                </a:lnTo>
                <a:lnTo>
                  <a:pt x="817291" y="327771"/>
                </a:lnTo>
                <a:lnTo>
                  <a:pt x="811592" y="329196"/>
                </a:lnTo>
                <a:lnTo>
                  <a:pt x="800962" y="331387"/>
                </a:lnTo>
                <a:lnTo>
                  <a:pt x="793511" y="334237"/>
                </a:lnTo>
                <a:lnTo>
                  <a:pt x="790114" y="334127"/>
                </a:lnTo>
                <a:lnTo>
                  <a:pt x="787155" y="332702"/>
                </a:lnTo>
                <a:lnTo>
                  <a:pt x="783100" y="334346"/>
                </a:lnTo>
                <a:lnTo>
                  <a:pt x="778826" y="338401"/>
                </a:lnTo>
                <a:lnTo>
                  <a:pt x="778716" y="341688"/>
                </a:lnTo>
                <a:lnTo>
                  <a:pt x="782771" y="344976"/>
                </a:lnTo>
                <a:lnTo>
                  <a:pt x="789456" y="344538"/>
                </a:lnTo>
                <a:lnTo>
                  <a:pt x="795044" y="345195"/>
                </a:lnTo>
                <a:lnTo>
                  <a:pt x="795154" y="347496"/>
                </a:lnTo>
                <a:lnTo>
                  <a:pt x="791757" y="350894"/>
                </a:lnTo>
                <a:lnTo>
                  <a:pt x="794058" y="357907"/>
                </a:lnTo>
                <a:lnTo>
                  <a:pt x="794387" y="361633"/>
                </a:lnTo>
                <a:lnTo>
                  <a:pt x="796469" y="364701"/>
                </a:lnTo>
                <a:lnTo>
                  <a:pt x="797346" y="369742"/>
                </a:lnTo>
                <a:lnTo>
                  <a:pt x="801839" y="377085"/>
                </a:lnTo>
                <a:lnTo>
                  <a:pt x="802716" y="381030"/>
                </a:lnTo>
                <a:lnTo>
                  <a:pt x="807866" y="384865"/>
                </a:lnTo>
                <a:lnTo>
                  <a:pt x="809839" y="394728"/>
                </a:lnTo>
                <a:lnTo>
                  <a:pt x="806880" y="397358"/>
                </a:lnTo>
                <a:lnTo>
                  <a:pt x="805345" y="401632"/>
                </a:lnTo>
                <a:lnTo>
                  <a:pt x="809401" y="406344"/>
                </a:lnTo>
                <a:lnTo>
                  <a:pt x="807209" y="407550"/>
                </a:lnTo>
                <a:lnTo>
                  <a:pt x="806551" y="410289"/>
                </a:lnTo>
                <a:lnTo>
                  <a:pt x="801948" y="413467"/>
                </a:lnTo>
                <a:lnTo>
                  <a:pt x="802168" y="419714"/>
                </a:lnTo>
                <a:lnTo>
                  <a:pt x="797675" y="422344"/>
                </a:lnTo>
                <a:lnTo>
                  <a:pt x="786935" y="419494"/>
                </a:lnTo>
                <a:lnTo>
                  <a:pt x="776634" y="407769"/>
                </a:lnTo>
                <a:lnTo>
                  <a:pt x="772361" y="408755"/>
                </a:lnTo>
                <a:lnTo>
                  <a:pt x="762278" y="404810"/>
                </a:lnTo>
                <a:lnTo>
                  <a:pt x="747485" y="403933"/>
                </a:lnTo>
                <a:lnTo>
                  <a:pt x="740251" y="406563"/>
                </a:lnTo>
                <a:lnTo>
                  <a:pt x="727978" y="403276"/>
                </a:lnTo>
                <a:lnTo>
                  <a:pt x="716472" y="406015"/>
                </a:lnTo>
                <a:lnTo>
                  <a:pt x="710554" y="406892"/>
                </a:lnTo>
                <a:lnTo>
                  <a:pt x="705075" y="405139"/>
                </a:lnTo>
                <a:lnTo>
                  <a:pt x="700691" y="408974"/>
                </a:lnTo>
                <a:lnTo>
                  <a:pt x="696198" y="410837"/>
                </a:lnTo>
                <a:lnTo>
                  <a:pt x="683048" y="409084"/>
                </a:lnTo>
                <a:lnTo>
                  <a:pt x="673295" y="406563"/>
                </a:lnTo>
                <a:lnTo>
                  <a:pt x="668254" y="403604"/>
                </a:lnTo>
                <a:lnTo>
                  <a:pt x="660693" y="403714"/>
                </a:lnTo>
                <a:lnTo>
                  <a:pt x="658062" y="404919"/>
                </a:lnTo>
                <a:lnTo>
                  <a:pt x="652364" y="404591"/>
                </a:lnTo>
                <a:lnTo>
                  <a:pt x="647762" y="403714"/>
                </a:lnTo>
                <a:lnTo>
                  <a:pt x="645022" y="405358"/>
                </a:lnTo>
                <a:lnTo>
                  <a:pt x="645570" y="410508"/>
                </a:lnTo>
                <a:lnTo>
                  <a:pt x="646995" y="415878"/>
                </a:lnTo>
                <a:lnTo>
                  <a:pt x="647104" y="422344"/>
                </a:lnTo>
                <a:lnTo>
                  <a:pt x="639652" y="423549"/>
                </a:lnTo>
                <a:lnTo>
                  <a:pt x="624639" y="423878"/>
                </a:lnTo>
                <a:lnTo>
                  <a:pt x="606995" y="422124"/>
                </a:lnTo>
                <a:lnTo>
                  <a:pt x="602831" y="419714"/>
                </a:lnTo>
                <a:lnTo>
                  <a:pt x="594832" y="418618"/>
                </a:lnTo>
                <a:lnTo>
                  <a:pt x="590339" y="423549"/>
                </a:lnTo>
                <a:lnTo>
                  <a:pt x="592092" y="426289"/>
                </a:lnTo>
                <a:lnTo>
                  <a:pt x="586722" y="429686"/>
                </a:lnTo>
                <a:lnTo>
                  <a:pt x="585955" y="431877"/>
                </a:lnTo>
                <a:lnTo>
                  <a:pt x="584531" y="431658"/>
                </a:lnTo>
                <a:lnTo>
                  <a:pt x="579599" y="437905"/>
                </a:lnTo>
                <a:lnTo>
                  <a:pt x="575435" y="439658"/>
                </a:lnTo>
                <a:lnTo>
                  <a:pt x="566120" y="450945"/>
                </a:lnTo>
                <a:lnTo>
                  <a:pt x="562832" y="457521"/>
                </a:lnTo>
                <a:lnTo>
                  <a:pt x="560093" y="460808"/>
                </a:lnTo>
                <a:lnTo>
                  <a:pt x="555161" y="469794"/>
                </a:lnTo>
                <a:lnTo>
                  <a:pt x="545518" y="478890"/>
                </a:lnTo>
                <a:lnTo>
                  <a:pt x="542997" y="477027"/>
                </a:lnTo>
                <a:lnTo>
                  <a:pt x="532149" y="471657"/>
                </a:lnTo>
                <a:lnTo>
                  <a:pt x="524039" y="470561"/>
                </a:lnTo>
                <a:lnTo>
                  <a:pt x="516916" y="471986"/>
                </a:lnTo>
                <a:lnTo>
                  <a:pt x="506067" y="477684"/>
                </a:lnTo>
                <a:lnTo>
                  <a:pt x="501026" y="477356"/>
                </a:lnTo>
                <a:lnTo>
                  <a:pt x="491054" y="449521"/>
                </a:lnTo>
                <a:lnTo>
                  <a:pt x="473959" y="447329"/>
                </a:lnTo>
                <a:lnTo>
                  <a:pt x="473191" y="413248"/>
                </a:lnTo>
                <a:lnTo>
                  <a:pt x="464863" y="415878"/>
                </a:lnTo>
                <a:lnTo>
                  <a:pt x="458726" y="401303"/>
                </a:lnTo>
                <a:lnTo>
                  <a:pt x="446452" y="392098"/>
                </a:lnTo>
                <a:lnTo>
                  <a:pt x="406892" y="392207"/>
                </a:lnTo>
                <a:lnTo>
                  <a:pt x="371057" y="396043"/>
                </a:lnTo>
                <a:lnTo>
                  <a:pt x="350894" y="383879"/>
                </a:lnTo>
                <a:lnTo>
                  <a:pt x="335990" y="378400"/>
                </a:lnTo>
                <a:lnTo>
                  <a:pt x="297744" y="351332"/>
                </a:lnTo>
                <a:lnTo>
                  <a:pt x="234185" y="363386"/>
                </a:lnTo>
                <a:lnTo>
                  <a:pt x="253691" y="478013"/>
                </a:lnTo>
                <a:lnTo>
                  <a:pt x="250184" y="478342"/>
                </a:lnTo>
                <a:lnTo>
                  <a:pt x="240431" y="480424"/>
                </a:lnTo>
                <a:lnTo>
                  <a:pt x="224870" y="462452"/>
                </a:lnTo>
                <a:lnTo>
                  <a:pt x="207775" y="452699"/>
                </a:lnTo>
                <a:lnTo>
                  <a:pt x="192213" y="450288"/>
                </a:lnTo>
                <a:lnTo>
                  <a:pt x="180378" y="454452"/>
                </a:lnTo>
                <a:lnTo>
                  <a:pt x="165584" y="467822"/>
                </a:lnTo>
                <a:lnTo>
                  <a:pt x="165036" y="461575"/>
                </a:lnTo>
                <a:lnTo>
                  <a:pt x="163721" y="455877"/>
                </a:lnTo>
                <a:lnTo>
                  <a:pt x="166460" y="449302"/>
                </a:lnTo>
                <a:lnTo>
                  <a:pt x="167337" y="442507"/>
                </a:lnTo>
                <a:lnTo>
                  <a:pt x="167118" y="439987"/>
                </a:lnTo>
                <a:lnTo>
                  <a:pt x="167885" y="438343"/>
                </a:lnTo>
                <a:lnTo>
                  <a:pt x="166132" y="437247"/>
                </a:lnTo>
                <a:lnTo>
                  <a:pt x="160981" y="437466"/>
                </a:lnTo>
                <a:lnTo>
                  <a:pt x="157146" y="435823"/>
                </a:lnTo>
                <a:lnTo>
                  <a:pt x="152762" y="434836"/>
                </a:lnTo>
                <a:lnTo>
                  <a:pt x="149256" y="436370"/>
                </a:lnTo>
                <a:lnTo>
                  <a:pt x="147064" y="435603"/>
                </a:lnTo>
                <a:lnTo>
                  <a:pt x="145201" y="431549"/>
                </a:lnTo>
                <a:lnTo>
                  <a:pt x="143228" y="429686"/>
                </a:lnTo>
                <a:lnTo>
                  <a:pt x="141146" y="425741"/>
                </a:lnTo>
                <a:lnTo>
                  <a:pt x="138955" y="424535"/>
                </a:lnTo>
                <a:lnTo>
                  <a:pt x="137311" y="425412"/>
                </a:lnTo>
                <a:lnTo>
                  <a:pt x="132818" y="426508"/>
                </a:lnTo>
                <a:lnTo>
                  <a:pt x="130736" y="426398"/>
                </a:lnTo>
                <a:lnTo>
                  <a:pt x="131174" y="420481"/>
                </a:lnTo>
                <a:lnTo>
                  <a:pt x="130736" y="415768"/>
                </a:lnTo>
                <a:lnTo>
                  <a:pt x="124051" y="407878"/>
                </a:lnTo>
                <a:lnTo>
                  <a:pt x="122846" y="404919"/>
                </a:lnTo>
                <a:lnTo>
                  <a:pt x="120873" y="404262"/>
                </a:lnTo>
                <a:lnTo>
                  <a:pt x="119120" y="399111"/>
                </a:lnTo>
                <a:lnTo>
                  <a:pt x="116489" y="397467"/>
                </a:lnTo>
                <a:lnTo>
                  <a:pt x="114736" y="393742"/>
                </a:lnTo>
                <a:lnTo>
                  <a:pt x="110572" y="392207"/>
                </a:lnTo>
                <a:lnTo>
                  <a:pt x="106736" y="391988"/>
                </a:lnTo>
                <a:lnTo>
                  <a:pt x="103778" y="388372"/>
                </a:lnTo>
                <a:lnTo>
                  <a:pt x="104106" y="386180"/>
                </a:lnTo>
                <a:lnTo>
                  <a:pt x="106079" y="383660"/>
                </a:lnTo>
                <a:lnTo>
                  <a:pt x="108599" y="384536"/>
                </a:lnTo>
                <a:lnTo>
                  <a:pt x="115613" y="383988"/>
                </a:lnTo>
                <a:lnTo>
                  <a:pt x="117585" y="384975"/>
                </a:lnTo>
                <a:lnTo>
                  <a:pt x="120435" y="384865"/>
                </a:lnTo>
                <a:lnTo>
                  <a:pt x="122407" y="385961"/>
                </a:lnTo>
                <a:lnTo>
                  <a:pt x="125037" y="383879"/>
                </a:lnTo>
                <a:lnTo>
                  <a:pt x="127119" y="382783"/>
                </a:lnTo>
                <a:lnTo>
                  <a:pt x="131174" y="384317"/>
                </a:lnTo>
                <a:lnTo>
                  <a:pt x="132489" y="383221"/>
                </a:lnTo>
                <a:lnTo>
                  <a:pt x="131284" y="380811"/>
                </a:lnTo>
                <a:lnTo>
                  <a:pt x="126571" y="381139"/>
                </a:lnTo>
                <a:lnTo>
                  <a:pt x="125147" y="380153"/>
                </a:lnTo>
                <a:lnTo>
                  <a:pt x="125147" y="376646"/>
                </a:lnTo>
                <a:lnTo>
                  <a:pt x="120435" y="371167"/>
                </a:lnTo>
                <a:lnTo>
                  <a:pt x="119996" y="368756"/>
                </a:lnTo>
                <a:lnTo>
                  <a:pt x="122297" y="367331"/>
                </a:lnTo>
                <a:lnTo>
                  <a:pt x="122407" y="363496"/>
                </a:lnTo>
                <a:lnTo>
                  <a:pt x="121640" y="361304"/>
                </a:lnTo>
                <a:lnTo>
                  <a:pt x="124489" y="358236"/>
                </a:lnTo>
                <a:lnTo>
                  <a:pt x="129750" y="356702"/>
                </a:lnTo>
                <a:lnTo>
                  <a:pt x="134023" y="355167"/>
                </a:lnTo>
                <a:lnTo>
                  <a:pt x="137640" y="357030"/>
                </a:lnTo>
                <a:lnTo>
                  <a:pt x="142352" y="355715"/>
                </a:lnTo>
                <a:lnTo>
                  <a:pt x="146297" y="355058"/>
                </a:lnTo>
                <a:lnTo>
                  <a:pt x="148379" y="357030"/>
                </a:lnTo>
                <a:lnTo>
                  <a:pt x="150461" y="355715"/>
                </a:lnTo>
                <a:lnTo>
                  <a:pt x="153858" y="355715"/>
                </a:lnTo>
                <a:lnTo>
                  <a:pt x="157694" y="359989"/>
                </a:lnTo>
                <a:lnTo>
                  <a:pt x="161529" y="359989"/>
                </a:lnTo>
                <a:lnTo>
                  <a:pt x="166570" y="357469"/>
                </a:lnTo>
                <a:lnTo>
                  <a:pt x="167337" y="355277"/>
                </a:lnTo>
                <a:lnTo>
                  <a:pt x="163940" y="354072"/>
                </a:lnTo>
                <a:lnTo>
                  <a:pt x="159337" y="352976"/>
                </a:lnTo>
                <a:lnTo>
                  <a:pt x="156160" y="346620"/>
                </a:lnTo>
                <a:lnTo>
                  <a:pt x="156927" y="341250"/>
                </a:lnTo>
                <a:lnTo>
                  <a:pt x="160105" y="339825"/>
                </a:lnTo>
                <a:lnTo>
                  <a:pt x="161858" y="337634"/>
                </a:lnTo>
                <a:lnTo>
                  <a:pt x="160433" y="336100"/>
                </a:lnTo>
                <a:lnTo>
                  <a:pt x="158899" y="334017"/>
                </a:lnTo>
                <a:lnTo>
                  <a:pt x="158023" y="331826"/>
                </a:lnTo>
                <a:lnTo>
                  <a:pt x="160762" y="326785"/>
                </a:lnTo>
                <a:lnTo>
                  <a:pt x="161201" y="323278"/>
                </a:lnTo>
                <a:lnTo>
                  <a:pt x="157475" y="319552"/>
                </a:lnTo>
                <a:lnTo>
                  <a:pt x="156379" y="316812"/>
                </a:lnTo>
                <a:lnTo>
                  <a:pt x="158351" y="313744"/>
                </a:lnTo>
                <a:lnTo>
                  <a:pt x="158132" y="312319"/>
                </a:lnTo>
                <a:lnTo>
                  <a:pt x="154954" y="311662"/>
                </a:lnTo>
                <a:lnTo>
                  <a:pt x="153091" y="308484"/>
                </a:lnTo>
                <a:lnTo>
                  <a:pt x="152434" y="306402"/>
                </a:lnTo>
                <a:lnTo>
                  <a:pt x="144215" y="305963"/>
                </a:lnTo>
                <a:lnTo>
                  <a:pt x="141146" y="305306"/>
                </a:lnTo>
                <a:lnTo>
                  <a:pt x="137968" y="306183"/>
                </a:lnTo>
                <a:lnTo>
                  <a:pt x="137420" y="307826"/>
                </a:lnTo>
                <a:lnTo>
                  <a:pt x="134790" y="309251"/>
                </a:lnTo>
                <a:lnTo>
                  <a:pt x="134571" y="311552"/>
                </a:lnTo>
                <a:lnTo>
                  <a:pt x="132270" y="312867"/>
                </a:lnTo>
                <a:lnTo>
                  <a:pt x="128873" y="311552"/>
                </a:lnTo>
                <a:lnTo>
                  <a:pt x="128544" y="309580"/>
                </a:lnTo>
                <a:lnTo>
                  <a:pt x="125695" y="309799"/>
                </a:lnTo>
                <a:lnTo>
                  <a:pt x="124051" y="311333"/>
                </a:lnTo>
                <a:lnTo>
                  <a:pt x="121859" y="308484"/>
                </a:lnTo>
                <a:lnTo>
                  <a:pt x="122078" y="304868"/>
                </a:lnTo>
                <a:lnTo>
                  <a:pt x="120982" y="303662"/>
                </a:lnTo>
                <a:lnTo>
                  <a:pt x="119120" y="305196"/>
                </a:lnTo>
                <a:lnTo>
                  <a:pt x="116051" y="305196"/>
                </a:lnTo>
                <a:lnTo>
                  <a:pt x="113859" y="303662"/>
                </a:lnTo>
                <a:lnTo>
                  <a:pt x="107613" y="303772"/>
                </a:lnTo>
                <a:lnTo>
                  <a:pt x="104216" y="307169"/>
                </a:lnTo>
                <a:lnTo>
                  <a:pt x="103120" y="310676"/>
                </a:lnTo>
                <a:lnTo>
                  <a:pt x="101805" y="311443"/>
                </a:lnTo>
                <a:lnTo>
                  <a:pt x="100161" y="309909"/>
                </a:lnTo>
                <a:lnTo>
                  <a:pt x="97860" y="309909"/>
                </a:lnTo>
                <a:lnTo>
                  <a:pt x="95120" y="313744"/>
                </a:lnTo>
                <a:lnTo>
                  <a:pt x="92490" y="313525"/>
                </a:lnTo>
                <a:lnTo>
                  <a:pt x="90408" y="316593"/>
                </a:lnTo>
                <a:lnTo>
                  <a:pt x="86353" y="319990"/>
                </a:lnTo>
                <a:lnTo>
                  <a:pt x="84162" y="319552"/>
                </a:lnTo>
                <a:lnTo>
                  <a:pt x="83395" y="322401"/>
                </a:lnTo>
                <a:lnTo>
                  <a:pt x="81532" y="324155"/>
                </a:lnTo>
                <a:lnTo>
                  <a:pt x="79888" y="322401"/>
                </a:lnTo>
                <a:lnTo>
                  <a:pt x="77806" y="322182"/>
                </a:lnTo>
                <a:lnTo>
                  <a:pt x="76272" y="324703"/>
                </a:lnTo>
                <a:lnTo>
                  <a:pt x="72874" y="324593"/>
                </a:lnTo>
                <a:lnTo>
                  <a:pt x="71669" y="322182"/>
                </a:lnTo>
                <a:lnTo>
                  <a:pt x="70135" y="32229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 name="Freeform 41">
            <a:extLst>
              <a:ext uri="{FF2B5EF4-FFF2-40B4-BE49-F238E27FC236}">
                <a16:creationId xmlns:a16="http://schemas.microsoft.com/office/drawing/2014/main" id="{D7E253E7-A9DC-DC7F-EE63-D97B48DAC614}"/>
              </a:ext>
            </a:extLst>
          </p:cNvPr>
          <p:cNvSpPr/>
          <p:nvPr/>
        </p:nvSpPr>
        <p:spPr>
          <a:xfrm>
            <a:off x="8554636" y="3754144"/>
            <a:ext cx="388261" cy="241636"/>
          </a:xfrm>
          <a:custGeom>
            <a:avLst/>
            <a:gdLst>
              <a:gd name="connsiteX0" fmla="*/ 306731 w 388261"/>
              <a:gd name="connsiteY0" fmla="*/ 241089 h 241636"/>
              <a:gd name="connsiteX1" fmla="*/ 308484 w 388261"/>
              <a:gd name="connsiteY1" fmla="*/ 225856 h 241636"/>
              <a:gd name="connsiteX2" fmla="*/ 313525 w 388261"/>
              <a:gd name="connsiteY2" fmla="*/ 214021 h 241636"/>
              <a:gd name="connsiteX3" fmla="*/ 315826 w 388261"/>
              <a:gd name="connsiteY3" fmla="*/ 211281 h 241636"/>
              <a:gd name="connsiteX4" fmla="*/ 315059 w 388261"/>
              <a:gd name="connsiteY4" fmla="*/ 204706 h 241636"/>
              <a:gd name="connsiteX5" fmla="*/ 310237 w 388261"/>
              <a:gd name="connsiteY5" fmla="*/ 202624 h 241636"/>
              <a:gd name="connsiteX6" fmla="*/ 307607 w 388261"/>
              <a:gd name="connsiteY6" fmla="*/ 195830 h 241636"/>
              <a:gd name="connsiteX7" fmla="*/ 309909 w 388261"/>
              <a:gd name="connsiteY7" fmla="*/ 191008 h 241636"/>
              <a:gd name="connsiteX8" fmla="*/ 308703 w 388261"/>
              <a:gd name="connsiteY8" fmla="*/ 185638 h 241636"/>
              <a:gd name="connsiteX9" fmla="*/ 301909 w 388261"/>
              <a:gd name="connsiteY9" fmla="*/ 185748 h 241636"/>
              <a:gd name="connsiteX10" fmla="*/ 297744 w 388261"/>
              <a:gd name="connsiteY10" fmla="*/ 188049 h 241636"/>
              <a:gd name="connsiteX11" fmla="*/ 291498 w 388261"/>
              <a:gd name="connsiteY11" fmla="*/ 179063 h 241636"/>
              <a:gd name="connsiteX12" fmla="*/ 291389 w 388261"/>
              <a:gd name="connsiteY12" fmla="*/ 171611 h 241636"/>
              <a:gd name="connsiteX13" fmla="*/ 296210 w 388261"/>
              <a:gd name="connsiteY13" fmla="*/ 167776 h 241636"/>
              <a:gd name="connsiteX14" fmla="*/ 306950 w 388261"/>
              <a:gd name="connsiteY14" fmla="*/ 169310 h 241636"/>
              <a:gd name="connsiteX15" fmla="*/ 311333 w 388261"/>
              <a:gd name="connsiteY15" fmla="*/ 168105 h 241636"/>
              <a:gd name="connsiteX16" fmla="*/ 311991 w 388261"/>
              <a:gd name="connsiteY16" fmla="*/ 162516 h 241636"/>
              <a:gd name="connsiteX17" fmla="*/ 321305 w 388261"/>
              <a:gd name="connsiteY17" fmla="*/ 159228 h 241636"/>
              <a:gd name="connsiteX18" fmla="*/ 319771 w 388261"/>
              <a:gd name="connsiteY18" fmla="*/ 155393 h 241636"/>
              <a:gd name="connsiteX19" fmla="*/ 317689 w 388261"/>
              <a:gd name="connsiteY19" fmla="*/ 153530 h 241636"/>
              <a:gd name="connsiteX20" fmla="*/ 328100 w 388261"/>
              <a:gd name="connsiteY20" fmla="*/ 151119 h 241636"/>
              <a:gd name="connsiteX21" fmla="*/ 336209 w 388261"/>
              <a:gd name="connsiteY21" fmla="*/ 147612 h 241636"/>
              <a:gd name="connsiteX22" fmla="*/ 336428 w 388261"/>
              <a:gd name="connsiteY22" fmla="*/ 142790 h 241636"/>
              <a:gd name="connsiteX23" fmla="*/ 328976 w 388261"/>
              <a:gd name="connsiteY23" fmla="*/ 139174 h 241636"/>
              <a:gd name="connsiteX24" fmla="*/ 329305 w 388261"/>
              <a:gd name="connsiteY24" fmla="*/ 133366 h 241636"/>
              <a:gd name="connsiteX25" fmla="*/ 335442 w 388261"/>
              <a:gd name="connsiteY25" fmla="*/ 131174 h 241636"/>
              <a:gd name="connsiteX26" fmla="*/ 341798 w 388261"/>
              <a:gd name="connsiteY26" fmla="*/ 126462 h 241636"/>
              <a:gd name="connsiteX27" fmla="*/ 346620 w 388261"/>
              <a:gd name="connsiteY27" fmla="*/ 126791 h 241636"/>
              <a:gd name="connsiteX28" fmla="*/ 354291 w 388261"/>
              <a:gd name="connsiteY28" fmla="*/ 119010 h 241636"/>
              <a:gd name="connsiteX29" fmla="*/ 359551 w 388261"/>
              <a:gd name="connsiteY29" fmla="*/ 124380 h 241636"/>
              <a:gd name="connsiteX30" fmla="*/ 361414 w 388261"/>
              <a:gd name="connsiteY30" fmla="*/ 127887 h 241636"/>
              <a:gd name="connsiteX31" fmla="*/ 373249 w 388261"/>
              <a:gd name="connsiteY31" fmla="*/ 125914 h 241636"/>
              <a:gd name="connsiteX32" fmla="*/ 381577 w 388261"/>
              <a:gd name="connsiteY32" fmla="*/ 126462 h 241636"/>
              <a:gd name="connsiteX33" fmla="*/ 388262 w 388261"/>
              <a:gd name="connsiteY33" fmla="*/ 118791 h 241636"/>
              <a:gd name="connsiteX34" fmla="*/ 387057 w 388261"/>
              <a:gd name="connsiteY34" fmla="*/ 113969 h 241636"/>
              <a:gd name="connsiteX35" fmla="*/ 375331 w 388261"/>
              <a:gd name="connsiteY35" fmla="*/ 104764 h 241636"/>
              <a:gd name="connsiteX36" fmla="*/ 372153 w 388261"/>
              <a:gd name="connsiteY36" fmla="*/ 104106 h 241636"/>
              <a:gd name="connsiteX37" fmla="*/ 371496 w 388261"/>
              <a:gd name="connsiteY37" fmla="*/ 110901 h 241636"/>
              <a:gd name="connsiteX38" fmla="*/ 367331 w 388261"/>
              <a:gd name="connsiteY38" fmla="*/ 115394 h 241636"/>
              <a:gd name="connsiteX39" fmla="*/ 362948 w 388261"/>
              <a:gd name="connsiteY39" fmla="*/ 113860 h 241636"/>
              <a:gd name="connsiteX40" fmla="*/ 358674 w 388261"/>
              <a:gd name="connsiteY40" fmla="*/ 109695 h 241636"/>
              <a:gd name="connsiteX41" fmla="*/ 347935 w 388261"/>
              <a:gd name="connsiteY41" fmla="*/ 106517 h 241636"/>
              <a:gd name="connsiteX42" fmla="*/ 343332 w 388261"/>
              <a:gd name="connsiteY42" fmla="*/ 103778 h 241636"/>
              <a:gd name="connsiteX43" fmla="*/ 347058 w 388261"/>
              <a:gd name="connsiteY43" fmla="*/ 97641 h 241636"/>
              <a:gd name="connsiteX44" fmla="*/ 354619 w 388261"/>
              <a:gd name="connsiteY44" fmla="*/ 85915 h 241636"/>
              <a:gd name="connsiteX45" fmla="*/ 354291 w 388261"/>
              <a:gd name="connsiteY45" fmla="*/ 80874 h 241636"/>
              <a:gd name="connsiteX46" fmla="*/ 350346 w 388261"/>
              <a:gd name="connsiteY46" fmla="*/ 80326 h 241636"/>
              <a:gd name="connsiteX47" fmla="*/ 345414 w 388261"/>
              <a:gd name="connsiteY47" fmla="*/ 86573 h 241636"/>
              <a:gd name="connsiteX48" fmla="*/ 341250 w 388261"/>
              <a:gd name="connsiteY48" fmla="*/ 88326 h 241636"/>
              <a:gd name="connsiteX49" fmla="*/ 331935 w 388261"/>
              <a:gd name="connsiteY49" fmla="*/ 99613 h 241636"/>
              <a:gd name="connsiteX50" fmla="*/ 328648 w 388261"/>
              <a:gd name="connsiteY50" fmla="*/ 106189 h 241636"/>
              <a:gd name="connsiteX51" fmla="*/ 325908 w 388261"/>
              <a:gd name="connsiteY51" fmla="*/ 109476 h 241636"/>
              <a:gd name="connsiteX52" fmla="*/ 320977 w 388261"/>
              <a:gd name="connsiteY52" fmla="*/ 118462 h 241636"/>
              <a:gd name="connsiteX53" fmla="*/ 311333 w 388261"/>
              <a:gd name="connsiteY53" fmla="*/ 127558 h 241636"/>
              <a:gd name="connsiteX54" fmla="*/ 308813 w 388261"/>
              <a:gd name="connsiteY54" fmla="*/ 125695 h 241636"/>
              <a:gd name="connsiteX55" fmla="*/ 297964 w 388261"/>
              <a:gd name="connsiteY55" fmla="*/ 120325 h 241636"/>
              <a:gd name="connsiteX56" fmla="*/ 289854 w 388261"/>
              <a:gd name="connsiteY56" fmla="*/ 119229 h 241636"/>
              <a:gd name="connsiteX57" fmla="*/ 282731 w 388261"/>
              <a:gd name="connsiteY57" fmla="*/ 120654 h 241636"/>
              <a:gd name="connsiteX58" fmla="*/ 271882 w 388261"/>
              <a:gd name="connsiteY58" fmla="*/ 126352 h 241636"/>
              <a:gd name="connsiteX59" fmla="*/ 266841 w 388261"/>
              <a:gd name="connsiteY59" fmla="*/ 126024 h 241636"/>
              <a:gd name="connsiteX60" fmla="*/ 256869 w 388261"/>
              <a:gd name="connsiteY60" fmla="*/ 98189 h 241636"/>
              <a:gd name="connsiteX61" fmla="*/ 239774 w 388261"/>
              <a:gd name="connsiteY61" fmla="*/ 95997 h 241636"/>
              <a:gd name="connsiteX62" fmla="*/ 239007 w 388261"/>
              <a:gd name="connsiteY62" fmla="*/ 61916 h 241636"/>
              <a:gd name="connsiteX63" fmla="*/ 230678 w 388261"/>
              <a:gd name="connsiteY63" fmla="*/ 64546 h 241636"/>
              <a:gd name="connsiteX64" fmla="*/ 224541 w 388261"/>
              <a:gd name="connsiteY64" fmla="*/ 49971 h 241636"/>
              <a:gd name="connsiteX65" fmla="*/ 212268 w 388261"/>
              <a:gd name="connsiteY65" fmla="*/ 40766 h 241636"/>
              <a:gd name="connsiteX66" fmla="*/ 172707 w 388261"/>
              <a:gd name="connsiteY66" fmla="*/ 40875 h 241636"/>
              <a:gd name="connsiteX67" fmla="*/ 136873 w 388261"/>
              <a:gd name="connsiteY67" fmla="*/ 44711 h 241636"/>
              <a:gd name="connsiteX68" fmla="*/ 116709 w 388261"/>
              <a:gd name="connsiteY68" fmla="*/ 32547 h 241636"/>
              <a:gd name="connsiteX69" fmla="*/ 101805 w 388261"/>
              <a:gd name="connsiteY69" fmla="*/ 27068 h 241636"/>
              <a:gd name="connsiteX70" fmla="*/ 63560 w 388261"/>
              <a:gd name="connsiteY70" fmla="*/ 0 h 241636"/>
              <a:gd name="connsiteX71" fmla="*/ 0 w 388261"/>
              <a:gd name="connsiteY71" fmla="*/ 12054 h 241636"/>
              <a:gd name="connsiteX72" fmla="*/ 19506 w 388261"/>
              <a:gd name="connsiteY72" fmla="*/ 126681 h 241636"/>
              <a:gd name="connsiteX73" fmla="*/ 30574 w 388261"/>
              <a:gd name="connsiteY73" fmla="*/ 125695 h 241636"/>
              <a:gd name="connsiteX74" fmla="*/ 40656 w 388261"/>
              <a:gd name="connsiteY74" fmla="*/ 127448 h 241636"/>
              <a:gd name="connsiteX75" fmla="*/ 43067 w 388261"/>
              <a:gd name="connsiteY75" fmla="*/ 121859 h 241636"/>
              <a:gd name="connsiteX76" fmla="*/ 38903 w 388261"/>
              <a:gd name="connsiteY76" fmla="*/ 117695 h 241636"/>
              <a:gd name="connsiteX77" fmla="*/ 37149 w 388261"/>
              <a:gd name="connsiteY77" fmla="*/ 109038 h 241636"/>
              <a:gd name="connsiteX78" fmla="*/ 42410 w 388261"/>
              <a:gd name="connsiteY78" fmla="*/ 98627 h 241636"/>
              <a:gd name="connsiteX79" fmla="*/ 49752 w 388261"/>
              <a:gd name="connsiteY79" fmla="*/ 97860 h 241636"/>
              <a:gd name="connsiteX80" fmla="*/ 53478 w 388261"/>
              <a:gd name="connsiteY80" fmla="*/ 91942 h 241636"/>
              <a:gd name="connsiteX81" fmla="*/ 59067 w 388261"/>
              <a:gd name="connsiteY81" fmla="*/ 88874 h 241636"/>
              <a:gd name="connsiteX82" fmla="*/ 64984 w 388261"/>
              <a:gd name="connsiteY82" fmla="*/ 91942 h 241636"/>
              <a:gd name="connsiteX83" fmla="*/ 67724 w 388261"/>
              <a:gd name="connsiteY83" fmla="*/ 90299 h 241636"/>
              <a:gd name="connsiteX84" fmla="*/ 63560 w 388261"/>
              <a:gd name="connsiteY84" fmla="*/ 84381 h 241636"/>
              <a:gd name="connsiteX85" fmla="*/ 74737 w 388261"/>
              <a:gd name="connsiteY85" fmla="*/ 85367 h 241636"/>
              <a:gd name="connsiteX86" fmla="*/ 91066 w 388261"/>
              <a:gd name="connsiteY86" fmla="*/ 93367 h 241636"/>
              <a:gd name="connsiteX87" fmla="*/ 104983 w 388261"/>
              <a:gd name="connsiteY87" fmla="*/ 101696 h 241636"/>
              <a:gd name="connsiteX88" fmla="*/ 106736 w 388261"/>
              <a:gd name="connsiteY88" fmla="*/ 107284 h 241636"/>
              <a:gd name="connsiteX89" fmla="*/ 124709 w 388261"/>
              <a:gd name="connsiteY89" fmla="*/ 117038 h 241636"/>
              <a:gd name="connsiteX90" fmla="*/ 138955 w 388261"/>
              <a:gd name="connsiteY90" fmla="*/ 124270 h 241636"/>
              <a:gd name="connsiteX91" fmla="*/ 142790 w 388261"/>
              <a:gd name="connsiteY91" fmla="*/ 121859 h 241636"/>
              <a:gd name="connsiteX92" fmla="*/ 147721 w 388261"/>
              <a:gd name="connsiteY92" fmla="*/ 122517 h 241636"/>
              <a:gd name="connsiteX93" fmla="*/ 157694 w 388261"/>
              <a:gd name="connsiteY93" fmla="*/ 129859 h 241636"/>
              <a:gd name="connsiteX94" fmla="*/ 161968 w 388261"/>
              <a:gd name="connsiteY94" fmla="*/ 144105 h 241636"/>
              <a:gd name="connsiteX95" fmla="*/ 166790 w 388261"/>
              <a:gd name="connsiteY95" fmla="*/ 147612 h 241636"/>
              <a:gd name="connsiteX96" fmla="*/ 168543 w 388261"/>
              <a:gd name="connsiteY96" fmla="*/ 153858 h 241636"/>
              <a:gd name="connsiteX97" fmla="*/ 174132 w 388261"/>
              <a:gd name="connsiteY97" fmla="*/ 163940 h 241636"/>
              <a:gd name="connsiteX98" fmla="*/ 182460 w 388261"/>
              <a:gd name="connsiteY98" fmla="*/ 167666 h 241636"/>
              <a:gd name="connsiteX99" fmla="*/ 198350 w 388261"/>
              <a:gd name="connsiteY99" fmla="*/ 177748 h 241636"/>
              <a:gd name="connsiteX100" fmla="*/ 214350 w 388261"/>
              <a:gd name="connsiteY100" fmla="*/ 189583 h 241636"/>
              <a:gd name="connsiteX101" fmla="*/ 232431 w 388261"/>
              <a:gd name="connsiteY101" fmla="*/ 197583 h 241636"/>
              <a:gd name="connsiteX102" fmla="*/ 248760 w 388261"/>
              <a:gd name="connsiteY102" fmla="*/ 208761 h 241636"/>
              <a:gd name="connsiteX103" fmla="*/ 261581 w 388261"/>
              <a:gd name="connsiteY103" fmla="*/ 210843 h 241636"/>
              <a:gd name="connsiteX104" fmla="*/ 264431 w 388261"/>
              <a:gd name="connsiteY104" fmla="*/ 213911 h 241636"/>
              <a:gd name="connsiteX105" fmla="*/ 268266 w 388261"/>
              <a:gd name="connsiteY105" fmla="*/ 213254 h 241636"/>
              <a:gd name="connsiteX106" fmla="*/ 277252 w 388261"/>
              <a:gd name="connsiteY106" fmla="*/ 219500 h 241636"/>
              <a:gd name="connsiteX107" fmla="*/ 276923 w 388261"/>
              <a:gd name="connsiteY107" fmla="*/ 225747 h 241636"/>
              <a:gd name="connsiteX108" fmla="*/ 278238 w 388261"/>
              <a:gd name="connsiteY108" fmla="*/ 236486 h 241636"/>
              <a:gd name="connsiteX109" fmla="*/ 285142 w 388261"/>
              <a:gd name="connsiteY109" fmla="*/ 234733 h 241636"/>
              <a:gd name="connsiteX110" fmla="*/ 290293 w 388261"/>
              <a:gd name="connsiteY110" fmla="*/ 237144 h 241636"/>
              <a:gd name="connsiteX111" fmla="*/ 293251 w 388261"/>
              <a:gd name="connsiteY111" fmla="*/ 241527 h 241636"/>
              <a:gd name="connsiteX112" fmla="*/ 296539 w 388261"/>
              <a:gd name="connsiteY112" fmla="*/ 241637 h 241636"/>
              <a:gd name="connsiteX113" fmla="*/ 300484 w 388261"/>
              <a:gd name="connsiteY113" fmla="*/ 238020 h 241636"/>
              <a:gd name="connsiteX114" fmla="*/ 304648 w 388261"/>
              <a:gd name="connsiteY114" fmla="*/ 238349 h 241636"/>
              <a:gd name="connsiteX115" fmla="*/ 306731 w 388261"/>
              <a:gd name="connsiteY115" fmla="*/ 241089 h 24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388261" h="241636">
                <a:moveTo>
                  <a:pt x="306731" y="241089"/>
                </a:moveTo>
                <a:lnTo>
                  <a:pt x="308484" y="225856"/>
                </a:lnTo>
                <a:lnTo>
                  <a:pt x="313525" y="214021"/>
                </a:lnTo>
                <a:lnTo>
                  <a:pt x="315826" y="211281"/>
                </a:lnTo>
                <a:lnTo>
                  <a:pt x="315059" y="204706"/>
                </a:lnTo>
                <a:lnTo>
                  <a:pt x="310237" y="202624"/>
                </a:lnTo>
                <a:lnTo>
                  <a:pt x="307607" y="195830"/>
                </a:lnTo>
                <a:lnTo>
                  <a:pt x="309909" y="191008"/>
                </a:lnTo>
                <a:lnTo>
                  <a:pt x="308703" y="185638"/>
                </a:lnTo>
                <a:lnTo>
                  <a:pt x="301909" y="185748"/>
                </a:lnTo>
                <a:lnTo>
                  <a:pt x="297744" y="188049"/>
                </a:lnTo>
                <a:lnTo>
                  <a:pt x="291498" y="179063"/>
                </a:lnTo>
                <a:lnTo>
                  <a:pt x="291389" y="171611"/>
                </a:lnTo>
                <a:lnTo>
                  <a:pt x="296210" y="167776"/>
                </a:lnTo>
                <a:lnTo>
                  <a:pt x="306950" y="169310"/>
                </a:lnTo>
                <a:lnTo>
                  <a:pt x="311333" y="168105"/>
                </a:lnTo>
                <a:lnTo>
                  <a:pt x="311991" y="162516"/>
                </a:lnTo>
                <a:lnTo>
                  <a:pt x="321305" y="159228"/>
                </a:lnTo>
                <a:lnTo>
                  <a:pt x="319771" y="155393"/>
                </a:lnTo>
                <a:lnTo>
                  <a:pt x="317689" y="153530"/>
                </a:lnTo>
                <a:lnTo>
                  <a:pt x="328100" y="151119"/>
                </a:lnTo>
                <a:lnTo>
                  <a:pt x="336209" y="147612"/>
                </a:lnTo>
                <a:lnTo>
                  <a:pt x="336428" y="142790"/>
                </a:lnTo>
                <a:lnTo>
                  <a:pt x="328976" y="139174"/>
                </a:lnTo>
                <a:lnTo>
                  <a:pt x="329305" y="133366"/>
                </a:lnTo>
                <a:lnTo>
                  <a:pt x="335442" y="131174"/>
                </a:lnTo>
                <a:lnTo>
                  <a:pt x="341798" y="126462"/>
                </a:lnTo>
                <a:lnTo>
                  <a:pt x="346620" y="126791"/>
                </a:lnTo>
                <a:lnTo>
                  <a:pt x="354291" y="119010"/>
                </a:lnTo>
                <a:lnTo>
                  <a:pt x="359551" y="124380"/>
                </a:lnTo>
                <a:lnTo>
                  <a:pt x="361414" y="127887"/>
                </a:lnTo>
                <a:lnTo>
                  <a:pt x="373249" y="125914"/>
                </a:lnTo>
                <a:lnTo>
                  <a:pt x="381577" y="126462"/>
                </a:lnTo>
                <a:lnTo>
                  <a:pt x="388262" y="118791"/>
                </a:lnTo>
                <a:lnTo>
                  <a:pt x="387057" y="113969"/>
                </a:lnTo>
                <a:lnTo>
                  <a:pt x="375331" y="104764"/>
                </a:lnTo>
                <a:lnTo>
                  <a:pt x="372153" y="104106"/>
                </a:lnTo>
                <a:lnTo>
                  <a:pt x="371496" y="110901"/>
                </a:lnTo>
                <a:lnTo>
                  <a:pt x="367331" y="115394"/>
                </a:lnTo>
                <a:lnTo>
                  <a:pt x="362948" y="113860"/>
                </a:lnTo>
                <a:lnTo>
                  <a:pt x="358674" y="109695"/>
                </a:lnTo>
                <a:lnTo>
                  <a:pt x="347935" y="106517"/>
                </a:lnTo>
                <a:lnTo>
                  <a:pt x="343332" y="103778"/>
                </a:lnTo>
                <a:lnTo>
                  <a:pt x="347058" y="97641"/>
                </a:lnTo>
                <a:lnTo>
                  <a:pt x="354619" y="85915"/>
                </a:lnTo>
                <a:lnTo>
                  <a:pt x="354291" y="80874"/>
                </a:lnTo>
                <a:lnTo>
                  <a:pt x="350346" y="80326"/>
                </a:lnTo>
                <a:lnTo>
                  <a:pt x="345414" y="86573"/>
                </a:lnTo>
                <a:lnTo>
                  <a:pt x="341250" y="88326"/>
                </a:lnTo>
                <a:lnTo>
                  <a:pt x="331935" y="99613"/>
                </a:lnTo>
                <a:lnTo>
                  <a:pt x="328648" y="106189"/>
                </a:lnTo>
                <a:lnTo>
                  <a:pt x="325908" y="109476"/>
                </a:lnTo>
                <a:lnTo>
                  <a:pt x="320977" y="118462"/>
                </a:lnTo>
                <a:lnTo>
                  <a:pt x="311333" y="127558"/>
                </a:lnTo>
                <a:lnTo>
                  <a:pt x="308813" y="125695"/>
                </a:lnTo>
                <a:lnTo>
                  <a:pt x="297964" y="120325"/>
                </a:lnTo>
                <a:lnTo>
                  <a:pt x="289854" y="119229"/>
                </a:lnTo>
                <a:lnTo>
                  <a:pt x="282731" y="120654"/>
                </a:lnTo>
                <a:lnTo>
                  <a:pt x="271882" y="126352"/>
                </a:lnTo>
                <a:lnTo>
                  <a:pt x="266841" y="126024"/>
                </a:lnTo>
                <a:lnTo>
                  <a:pt x="256869" y="98189"/>
                </a:lnTo>
                <a:lnTo>
                  <a:pt x="239774" y="95997"/>
                </a:lnTo>
                <a:lnTo>
                  <a:pt x="239007" y="61916"/>
                </a:lnTo>
                <a:lnTo>
                  <a:pt x="230678" y="64546"/>
                </a:lnTo>
                <a:lnTo>
                  <a:pt x="224541" y="49971"/>
                </a:lnTo>
                <a:lnTo>
                  <a:pt x="212268" y="40766"/>
                </a:lnTo>
                <a:lnTo>
                  <a:pt x="172707" y="40875"/>
                </a:lnTo>
                <a:lnTo>
                  <a:pt x="136873" y="44711"/>
                </a:lnTo>
                <a:lnTo>
                  <a:pt x="116709" y="32547"/>
                </a:lnTo>
                <a:lnTo>
                  <a:pt x="101805" y="27068"/>
                </a:lnTo>
                <a:lnTo>
                  <a:pt x="63560" y="0"/>
                </a:lnTo>
                <a:lnTo>
                  <a:pt x="0" y="12054"/>
                </a:lnTo>
                <a:lnTo>
                  <a:pt x="19506" y="126681"/>
                </a:lnTo>
                <a:lnTo>
                  <a:pt x="30574" y="125695"/>
                </a:lnTo>
                <a:lnTo>
                  <a:pt x="40656" y="127448"/>
                </a:lnTo>
                <a:lnTo>
                  <a:pt x="43067" y="121859"/>
                </a:lnTo>
                <a:lnTo>
                  <a:pt x="38903" y="117695"/>
                </a:lnTo>
                <a:lnTo>
                  <a:pt x="37149" y="109038"/>
                </a:lnTo>
                <a:lnTo>
                  <a:pt x="42410" y="98627"/>
                </a:lnTo>
                <a:lnTo>
                  <a:pt x="49752" y="97860"/>
                </a:lnTo>
                <a:lnTo>
                  <a:pt x="53478" y="91942"/>
                </a:lnTo>
                <a:lnTo>
                  <a:pt x="59067" y="88874"/>
                </a:lnTo>
                <a:lnTo>
                  <a:pt x="64984" y="91942"/>
                </a:lnTo>
                <a:lnTo>
                  <a:pt x="67724" y="90299"/>
                </a:lnTo>
                <a:lnTo>
                  <a:pt x="63560" y="84381"/>
                </a:lnTo>
                <a:lnTo>
                  <a:pt x="74737" y="85367"/>
                </a:lnTo>
                <a:lnTo>
                  <a:pt x="91066" y="93367"/>
                </a:lnTo>
                <a:lnTo>
                  <a:pt x="104983" y="101696"/>
                </a:lnTo>
                <a:lnTo>
                  <a:pt x="106736" y="107284"/>
                </a:lnTo>
                <a:lnTo>
                  <a:pt x="124709" y="117038"/>
                </a:lnTo>
                <a:lnTo>
                  <a:pt x="138955" y="124270"/>
                </a:lnTo>
                <a:lnTo>
                  <a:pt x="142790" y="121859"/>
                </a:lnTo>
                <a:lnTo>
                  <a:pt x="147721" y="122517"/>
                </a:lnTo>
                <a:lnTo>
                  <a:pt x="157694" y="129859"/>
                </a:lnTo>
                <a:lnTo>
                  <a:pt x="161968" y="144105"/>
                </a:lnTo>
                <a:lnTo>
                  <a:pt x="166790" y="147612"/>
                </a:lnTo>
                <a:lnTo>
                  <a:pt x="168543" y="153858"/>
                </a:lnTo>
                <a:lnTo>
                  <a:pt x="174132" y="163940"/>
                </a:lnTo>
                <a:lnTo>
                  <a:pt x="182460" y="167666"/>
                </a:lnTo>
                <a:lnTo>
                  <a:pt x="198350" y="177748"/>
                </a:lnTo>
                <a:lnTo>
                  <a:pt x="214350" y="189583"/>
                </a:lnTo>
                <a:lnTo>
                  <a:pt x="232431" y="197583"/>
                </a:lnTo>
                <a:lnTo>
                  <a:pt x="248760" y="208761"/>
                </a:lnTo>
                <a:lnTo>
                  <a:pt x="261581" y="210843"/>
                </a:lnTo>
                <a:lnTo>
                  <a:pt x="264431" y="213911"/>
                </a:lnTo>
                <a:lnTo>
                  <a:pt x="268266" y="213254"/>
                </a:lnTo>
                <a:lnTo>
                  <a:pt x="277252" y="219500"/>
                </a:lnTo>
                <a:lnTo>
                  <a:pt x="276923" y="225747"/>
                </a:lnTo>
                <a:lnTo>
                  <a:pt x="278238" y="236486"/>
                </a:lnTo>
                <a:lnTo>
                  <a:pt x="285142" y="234733"/>
                </a:lnTo>
                <a:lnTo>
                  <a:pt x="290293" y="237144"/>
                </a:lnTo>
                <a:lnTo>
                  <a:pt x="293251" y="241527"/>
                </a:lnTo>
                <a:lnTo>
                  <a:pt x="296539" y="241637"/>
                </a:lnTo>
                <a:lnTo>
                  <a:pt x="300484" y="238020"/>
                </a:lnTo>
                <a:lnTo>
                  <a:pt x="304648" y="238349"/>
                </a:lnTo>
                <a:lnTo>
                  <a:pt x="306731" y="24108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 name="Freeform 44">
            <a:extLst>
              <a:ext uri="{FF2B5EF4-FFF2-40B4-BE49-F238E27FC236}">
                <a16:creationId xmlns:a16="http://schemas.microsoft.com/office/drawing/2014/main" id="{1604541B-780C-1EB4-DA81-61F957A323D4}"/>
              </a:ext>
            </a:extLst>
          </p:cNvPr>
          <p:cNvSpPr/>
          <p:nvPr/>
        </p:nvSpPr>
        <p:spPr>
          <a:xfrm>
            <a:off x="8486035" y="3838525"/>
            <a:ext cx="346838" cy="217637"/>
          </a:xfrm>
          <a:custGeom>
            <a:avLst/>
            <a:gdLst>
              <a:gd name="connsiteX0" fmla="*/ 346839 w 346838"/>
              <a:gd name="connsiteY0" fmla="*/ 152105 h 217637"/>
              <a:gd name="connsiteX1" fmla="*/ 345524 w 346838"/>
              <a:gd name="connsiteY1" fmla="*/ 141366 h 217637"/>
              <a:gd name="connsiteX2" fmla="*/ 345853 w 346838"/>
              <a:gd name="connsiteY2" fmla="*/ 135119 h 217637"/>
              <a:gd name="connsiteX3" fmla="*/ 336867 w 346838"/>
              <a:gd name="connsiteY3" fmla="*/ 128873 h 217637"/>
              <a:gd name="connsiteX4" fmla="*/ 333031 w 346838"/>
              <a:gd name="connsiteY4" fmla="*/ 129530 h 217637"/>
              <a:gd name="connsiteX5" fmla="*/ 330182 w 346838"/>
              <a:gd name="connsiteY5" fmla="*/ 126462 h 217637"/>
              <a:gd name="connsiteX6" fmla="*/ 317360 w 346838"/>
              <a:gd name="connsiteY6" fmla="*/ 124380 h 217637"/>
              <a:gd name="connsiteX7" fmla="*/ 301032 w 346838"/>
              <a:gd name="connsiteY7" fmla="*/ 113202 h 217637"/>
              <a:gd name="connsiteX8" fmla="*/ 282951 w 346838"/>
              <a:gd name="connsiteY8" fmla="*/ 105202 h 217637"/>
              <a:gd name="connsiteX9" fmla="*/ 266951 w 346838"/>
              <a:gd name="connsiteY9" fmla="*/ 93367 h 217637"/>
              <a:gd name="connsiteX10" fmla="*/ 251061 w 346838"/>
              <a:gd name="connsiteY10" fmla="*/ 83285 h 217637"/>
              <a:gd name="connsiteX11" fmla="*/ 242732 w 346838"/>
              <a:gd name="connsiteY11" fmla="*/ 79559 h 217637"/>
              <a:gd name="connsiteX12" fmla="*/ 237144 w 346838"/>
              <a:gd name="connsiteY12" fmla="*/ 69477 h 217637"/>
              <a:gd name="connsiteX13" fmla="*/ 235390 w 346838"/>
              <a:gd name="connsiteY13" fmla="*/ 63231 h 217637"/>
              <a:gd name="connsiteX14" fmla="*/ 230569 w 346838"/>
              <a:gd name="connsiteY14" fmla="*/ 59724 h 217637"/>
              <a:gd name="connsiteX15" fmla="*/ 226295 w 346838"/>
              <a:gd name="connsiteY15" fmla="*/ 45478 h 217637"/>
              <a:gd name="connsiteX16" fmla="*/ 216322 w 346838"/>
              <a:gd name="connsiteY16" fmla="*/ 38136 h 217637"/>
              <a:gd name="connsiteX17" fmla="*/ 211391 w 346838"/>
              <a:gd name="connsiteY17" fmla="*/ 37478 h 217637"/>
              <a:gd name="connsiteX18" fmla="*/ 207555 w 346838"/>
              <a:gd name="connsiteY18" fmla="*/ 39889 h 217637"/>
              <a:gd name="connsiteX19" fmla="*/ 193309 w 346838"/>
              <a:gd name="connsiteY19" fmla="*/ 32657 h 217637"/>
              <a:gd name="connsiteX20" fmla="*/ 175337 w 346838"/>
              <a:gd name="connsiteY20" fmla="*/ 22903 h 217637"/>
              <a:gd name="connsiteX21" fmla="*/ 173584 w 346838"/>
              <a:gd name="connsiteY21" fmla="*/ 17315 h 217637"/>
              <a:gd name="connsiteX22" fmla="*/ 159667 w 346838"/>
              <a:gd name="connsiteY22" fmla="*/ 8986 h 217637"/>
              <a:gd name="connsiteX23" fmla="*/ 143338 w 346838"/>
              <a:gd name="connsiteY23" fmla="*/ 986 h 217637"/>
              <a:gd name="connsiteX24" fmla="*/ 132160 w 346838"/>
              <a:gd name="connsiteY24" fmla="*/ 0 h 217637"/>
              <a:gd name="connsiteX25" fmla="*/ 136325 w 346838"/>
              <a:gd name="connsiteY25" fmla="*/ 5918 h 217637"/>
              <a:gd name="connsiteX26" fmla="*/ 133585 w 346838"/>
              <a:gd name="connsiteY26" fmla="*/ 7561 h 217637"/>
              <a:gd name="connsiteX27" fmla="*/ 127667 w 346838"/>
              <a:gd name="connsiteY27" fmla="*/ 4493 h 217637"/>
              <a:gd name="connsiteX28" fmla="*/ 122079 w 346838"/>
              <a:gd name="connsiteY28" fmla="*/ 7561 h 217637"/>
              <a:gd name="connsiteX29" fmla="*/ 118353 w 346838"/>
              <a:gd name="connsiteY29" fmla="*/ 13479 h 217637"/>
              <a:gd name="connsiteX30" fmla="*/ 111010 w 346838"/>
              <a:gd name="connsiteY30" fmla="*/ 14246 h 217637"/>
              <a:gd name="connsiteX31" fmla="*/ 105750 w 346838"/>
              <a:gd name="connsiteY31" fmla="*/ 24657 h 217637"/>
              <a:gd name="connsiteX32" fmla="*/ 107504 w 346838"/>
              <a:gd name="connsiteY32" fmla="*/ 33314 h 217637"/>
              <a:gd name="connsiteX33" fmla="*/ 111668 w 346838"/>
              <a:gd name="connsiteY33" fmla="*/ 37478 h 217637"/>
              <a:gd name="connsiteX34" fmla="*/ 109257 w 346838"/>
              <a:gd name="connsiteY34" fmla="*/ 43067 h 217637"/>
              <a:gd name="connsiteX35" fmla="*/ 99175 w 346838"/>
              <a:gd name="connsiteY35" fmla="*/ 41314 h 217637"/>
              <a:gd name="connsiteX36" fmla="*/ 84600 w 346838"/>
              <a:gd name="connsiteY36" fmla="*/ 42629 h 217637"/>
              <a:gd name="connsiteX37" fmla="*/ 74847 w 346838"/>
              <a:gd name="connsiteY37" fmla="*/ 44711 h 217637"/>
              <a:gd name="connsiteX38" fmla="*/ 59286 w 346838"/>
              <a:gd name="connsiteY38" fmla="*/ 26739 h 217637"/>
              <a:gd name="connsiteX39" fmla="*/ 42191 w 346838"/>
              <a:gd name="connsiteY39" fmla="*/ 16986 h 217637"/>
              <a:gd name="connsiteX40" fmla="*/ 26629 w 346838"/>
              <a:gd name="connsiteY40" fmla="*/ 14575 h 217637"/>
              <a:gd name="connsiteX41" fmla="*/ 14794 w 346838"/>
              <a:gd name="connsiteY41" fmla="*/ 18739 h 217637"/>
              <a:gd name="connsiteX42" fmla="*/ 0 w 346838"/>
              <a:gd name="connsiteY42" fmla="*/ 32109 h 217637"/>
              <a:gd name="connsiteX43" fmla="*/ 110 w 346838"/>
              <a:gd name="connsiteY43" fmla="*/ 33972 h 217637"/>
              <a:gd name="connsiteX44" fmla="*/ 3836 w 346838"/>
              <a:gd name="connsiteY44" fmla="*/ 37698 h 217637"/>
              <a:gd name="connsiteX45" fmla="*/ 5479 w 346838"/>
              <a:gd name="connsiteY45" fmla="*/ 41204 h 217637"/>
              <a:gd name="connsiteX46" fmla="*/ 9315 w 346838"/>
              <a:gd name="connsiteY46" fmla="*/ 44273 h 217637"/>
              <a:gd name="connsiteX47" fmla="*/ 10740 w 346838"/>
              <a:gd name="connsiteY47" fmla="*/ 48547 h 217637"/>
              <a:gd name="connsiteX48" fmla="*/ 15890 w 346838"/>
              <a:gd name="connsiteY48" fmla="*/ 56656 h 217637"/>
              <a:gd name="connsiteX49" fmla="*/ 14904 w 346838"/>
              <a:gd name="connsiteY49" fmla="*/ 63779 h 217637"/>
              <a:gd name="connsiteX50" fmla="*/ 11945 w 346838"/>
              <a:gd name="connsiteY50" fmla="*/ 68820 h 217637"/>
              <a:gd name="connsiteX51" fmla="*/ 13041 w 346838"/>
              <a:gd name="connsiteY51" fmla="*/ 80874 h 217637"/>
              <a:gd name="connsiteX52" fmla="*/ 15780 w 346838"/>
              <a:gd name="connsiteY52" fmla="*/ 84600 h 217637"/>
              <a:gd name="connsiteX53" fmla="*/ 16986 w 346838"/>
              <a:gd name="connsiteY53" fmla="*/ 88217 h 217637"/>
              <a:gd name="connsiteX54" fmla="*/ 25314 w 346838"/>
              <a:gd name="connsiteY54" fmla="*/ 95997 h 217637"/>
              <a:gd name="connsiteX55" fmla="*/ 24766 w 346838"/>
              <a:gd name="connsiteY55" fmla="*/ 92819 h 217637"/>
              <a:gd name="connsiteX56" fmla="*/ 22136 w 346838"/>
              <a:gd name="connsiteY56" fmla="*/ 89970 h 217637"/>
              <a:gd name="connsiteX57" fmla="*/ 23561 w 346838"/>
              <a:gd name="connsiteY57" fmla="*/ 88326 h 217637"/>
              <a:gd name="connsiteX58" fmla="*/ 30684 w 346838"/>
              <a:gd name="connsiteY58" fmla="*/ 89532 h 217637"/>
              <a:gd name="connsiteX59" fmla="*/ 33972 w 346838"/>
              <a:gd name="connsiteY59" fmla="*/ 87340 h 217637"/>
              <a:gd name="connsiteX60" fmla="*/ 35834 w 346838"/>
              <a:gd name="connsiteY60" fmla="*/ 89093 h 217637"/>
              <a:gd name="connsiteX61" fmla="*/ 34629 w 346838"/>
              <a:gd name="connsiteY61" fmla="*/ 93915 h 217637"/>
              <a:gd name="connsiteX62" fmla="*/ 36054 w 346838"/>
              <a:gd name="connsiteY62" fmla="*/ 98956 h 217637"/>
              <a:gd name="connsiteX63" fmla="*/ 39013 w 346838"/>
              <a:gd name="connsiteY63" fmla="*/ 97750 h 217637"/>
              <a:gd name="connsiteX64" fmla="*/ 42081 w 346838"/>
              <a:gd name="connsiteY64" fmla="*/ 101915 h 217637"/>
              <a:gd name="connsiteX65" fmla="*/ 40766 w 346838"/>
              <a:gd name="connsiteY65" fmla="*/ 103778 h 217637"/>
              <a:gd name="connsiteX66" fmla="*/ 36711 w 346838"/>
              <a:gd name="connsiteY66" fmla="*/ 102572 h 217637"/>
              <a:gd name="connsiteX67" fmla="*/ 33972 w 346838"/>
              <a:gd name="connsiteY67" fmla="*/ 103230 h 217637"/>
              <a:gd name="connsiteX68" fmla="*/ 31890 w 346838"/>
              <a:gd name="connsiteY68" fmla="*/ 101367 h 217637"/>
              <a:gd name="connsiteX69" fmla="*/ 27396 w 346838"/>
              <a:gd name="connsiteY69" fmla="*/ 104983 h 217637"/>
              <a:gd name="connsiteX70" fmla="*/ 27725 w 346838"/>
              <a:gd name="connsiteY70" fmla="*/ 109367 h 217637"/>
              <a:gd name="connsiteX71" fmla="*/ 30355 w 346838"/>
              <a:gd name="connsiteY71" fmla="*/ 113312 h 217637"/>
              <a:gd name="connsiteX72" fmla="*/ 29807 w 346838"/>
              <a:gd name="connsiteY72" fmla="*/ 107832 h 217637"/>
              <a:gd name="connsiteX73" fmla="*/ 32547 w 346838"/>
              <a:gd name="connsiteY73" fmla="*/ 107065 h 217637"/>
              <a:gd name="connsiteX74" fmla="*/ 34629 w 346838"/>
              <a:gd name="connsiteY74" fmla="*/ 108709 h 217637"/>
              <a:gd name="connsiteX75" fmla="*/ 38355 w 346838"/>
              <a:gd name="connsiteY75" fmla="*/ 109148 h 217637"/>
              <a:gd name="connsiteX76" fmla="*/ 40876 w 346838"/>
              <a:gd name="connsiteY76" fmla="*/ 113640 h 217637"/>
              <a:gd name="connsiteX77" fmla="*/ 47341 w 346838"/>
              <a:gd name="connsiteY77" fmla="*/ 117038 h 217637"/>
              <a:gd name="connsiteX78" fmla="*/ 48875 w 346838"/>
              <a:gd name="connsiteY78" fmla="*/ 121859 h 217637"/>
              <a:gd name="connsiteX79" fmla="*/ 48766 w 346838"/>
              <a:gd name="connsiteY79" fmla="*/ 128763 h 217637"/>
              <a:gd name="connsiteX80" fmla="*/ 49423 w 346838"/>
              <a:gd name="connsiteY80" fmla="*/ 132599 h 217637"/>
              <a:gd name="connsiteX81" fmla="*/ 49095 w 346838"/>
              <a:gd name="connsiteY81" fmla="*/ 144872 h 217637"/>
              <a:gd name="connsiteX82" fmla="*/ 51286 w 346838"/>
              <a:gd name="connsiteY82" fmla="*/ 153420 h 217637"/>
              <a:gd name="connsiteX83" fmla="*/ 55779 w 346838"/>
              <a:gd name="connsiteY83" fmla="*/ 165365 h 217637"/>
              <a:gd name="connsiteX84" fmla="*/ 60711 w 346838"/>
              <a:gd name="connsiteY84" fmla="*/ 162516 h 217637"/>
              <a:gd name="connsiteX85" fmla="*/ 72546 w 346838"/>
              <a:gd name="connsiteY85" fmla="*/ 161749 h 217637"/>
              <a:gd name="connsiteX86" fmla="*/ 74628 w 346838"/>
              <a:gd name="connsiteY86" fmla="*/ 155393 h 217637"/>
              <a:gd name="connsiteX87" fmla="*/ 77696 w 346838"/>
              <a:gd name="connsiteY87" fmla="*/ 151338 h 217637"/>
              <a:gd name="connsiteX88" fmla="*/ 81751 w 346838"/>
              <a:gd name="connsiteY88" fmla="*/ 151009 h 217637"/>
              <a:gd name="connsiteX89" fmla="*/ 91833 w 346838"/>
              <a:gd name="connsiteY89" fmla="*/ 142571 h 217637"/>
              <a:gd name="connsiteX90" fmla="*/ 102024 w 346838"/>
              <a:gd name="connsiteY90" fmla="*/ 140599 h 217637"/>
              <a:gd name="connsiteX91" fmla="*/ 111010 w 346838"/>
              <a:gd name="connsiteY91" fmla="*/ 142571 h 217637"/>
              <a:gd name="connsiteX92" fmla="*/ 112764 w 346838"/>
              <a:gd name="connsiteY92" fmla="*/ 136763 h 217637"/>
              <a:gd name="connsiteX93" fmla="*/ 117586 w 346838"/>
              <a:gd name="connsiteY93" fmla="*/ 135558 h 217637"/>
              <a:gd name="connsiteX94" fmla="*/ 122298 w 346838"/>
              <a:gd name="connsiteY94" fmla="*/ 137530 h 217637"/>
              <a:gd name="connsiteX95" fmla="*/ 127667 w 346838"/>
              <a:gd name="connsiteY95" fmla="*/ 137311 h 217637"/>
              <a:gd name="connsiteX96" fmla="*/ 136325 w 346838"/>
              <a:gd name="connsiteY96" fmla="*/ 144215 h 217637"/>
              <a:gd name="connsiteX97" fmla="*/ 143776 w 346838"/>
              <a:gd name="connsiteY97" fmla="*/ 146297 h 217637"/>
              <a:gd name="connsiteX98" fmla="*/ 157913 w 346838"/>
              <a:gd name="connsiteY98" fmla="*/ 155174 h 217637"/>
              <a:gd name="connsiteX99" fmla="*/ 161639 w 346838"/>
              <a:gd name="connsiteY99" fmla="*/ 154954 h 217637"/>
              <a:gd name="connsiteX100" fmla="*/ 165475 w 346838"/>
              <a:gd name="connsiteY100" fmla="*/ 152434 h 217637"/>
              <a:gd name="connsiteX101" fmla="*/ 175228 w 346838"/>
              <a:gd name="connsiteY101" fmla="*/ 156379 h 217637"/>
              <a:gd name="connsiteX102" fmla="*/ 180269 w 346838"/>
              <a:gd name="connsiteY102" fmla="*/ 157256 h 217637"/>
              <a:gd name="connsiteX103" fmla="*/ 181584 w 346838"/>
              <a:gd name="connsiteY103" fmla="*/ 164379 h 217637"/>
              <a:gd name="connsiteX104" fmla="*/ 183885 w 346838"/>
              <a:gd name="connsiteY104" fmla="*/ 166132 h 217637"/>
              <a:gd name="connsiteX105" fmla="*/ 188926 w 346838"/>
              <a:gd name="connsiteY105" fmla="*/ 164927 h 217637"/>
              <a:gd name="connsiteX106" fmla="*/ 197912 w 346838"/>
              <a:gd name="connsiteY106" fmla="*/ 167009 h 217637"/>
              <a:gd name="connsiteX107" fmla="*/ 207665 w 346838"/>
              <a:gd name="connsiteY107" fmla="*/ 180488 h 217637"/>
              <a:gd name="connsiteX108" fmla="*/ 218185 w 346838"/>
              <a:gd name="connsiteY108" fmla="*/ 181364 h 217637"/>
              <a:gd name="connsiteX109" fmla="*/ 224322 w 346838"/>
              <a:gd name="connsiteY109" fmla="*/ 183995 h 217637"/>
              <a:gd name="connsiteX110" fmla="*/ 228158 w 346838"/>
              <a:gd name="connsiteY110" fmla="*/ 190789 h 217637"/>
              <a:gd name="connsiteX111" fmla="*/ 226404 w 346838"/>
              <a:gd name="connsiteY111" fmla="*/ 194405 h 217637"/>
              <a:gd name="connsiteX112" fmla="*/ 228486 w 346838"/>
              <a:gd name="connsiteY112" fmla="*/ 200323 h 217637"/>
              <a:gd name="connsiteX113" fmla="*/ 228267 w 346838"/>
              <a:gd name="connsiteY113" fmla="*/ 203939 h 217637"/>
              <a:gd name="connsiteX114" fmla="*/ 230240 w 346838"/>
              <a:gd name="connsiteY114" fmla="*/ 207665 h 217637"/>
              <a:gd name="connsiteX115" fmla="*/ 232651 w 346838"/>
              <a:gd name="connsiteY115" fmla="*/ 206898 h 217637"/>
              <a:gd name="connsiteX116" fmla="*/ 238020 w 346838"/>
              <a:gd name="connsiteY116" fmla="*/ 208213 h 217637"/>
              <a:gd name="connsiteX117" fmla="*/ 241856 w 346838"/>
              <a:gd name="connsiteY117" fmla="*/ 211172 h 217637"/>
              <a:gd name="connsiteX118" fmla="*/ 245801 w 346838"/>
              <a:gd name="connsiteY118" fmla="*/ 211172 h 217637"/>
              <a:gd name="connsiteX119" fmla="*/ 248979 w 346838"/>
              <a:gd name="connsiteY119" fmla="*/ 208213 h 217637"/>
              <a:gd name="connsiteX120" fmla="*/ 253143 w 346838"/>
              <a:gd name="connsiteY120" fmla="*/ 208213 h 217637"/>
              <a:gd name="connsiteX121" fmla="*/ 258513 w 346838"/>
              <a:gd name="connsiteY121" fmla="*/ 212268 h 217637"/>
              <a:gd name="connsiteX122" fmla="*/ 259828 w 346838"/>
              <a:gd name="connsiteY122" fmla="*/ 215665 h 217637"/>
              <a:gd name="connsiteX123" fmla="*/ 261910 w 346838"/>
              <a:gd name="connsiteY123" fmla="*/ 217637 h 217637"/>
              <a:gd name="connsiteX124" fmla="*/ 264321 w 346838"/>
              <a:gd name="connsiteY124" fmla="*/ 215007 h 217637"/>
              <a:gd name="connsiteX125" fmla="*/ 271335 w 346838"/>
              <a:gd name="connsiteY125" fmla="*/ 214021 h 217637"/>
              <a:gd name="connsiteX126" fmla="*/ 274732 w 346838"/>
              <a:gd name="connsiteY126" fmla="*/ 209966 h 217637"/>
              <a:gd name="connsiteX127" fmla="*/ 275499 w 346838"/>
              <a:gd name="connsiteY127" fmla="*/ 206898 h 217637"/>
              <a:gd name="connsiteX128" fmla="*/ 278567 w 346838"/>
              <a:gd name="connsiteY128" fmla="*/ 204158 h 217637"/>
              <a:gd name="connsiteX129" fmla="*/ 277362 w 346838"/>
              <a:gd name="connsiteY129" fmla="*/ 200761 h 217637"/>
              <a:gd name="connsiteX130" fmla="*/ 284813 w 346838"/>
              <a:gd name="connsiteY130" fmla="*/ 196816 h 217637"/>
              <a:gd name="connsiteX131" fmla="*/ 294238 w 346838"/>
              <a:gd name="connsiteY131" fmla="*/ 194953 h 217637"/>
              <a:gd name="connsiteX132" fmla="*/ 295114 w 346838"/>
              <a:gd name="connsiteY132" fmla="*/ 192433 h 217637"/>
              <a:gd name="connsiteX133" fmla="*/ 298731 w 346838"/>
              <a:gd name="connsiteY133" fmla="*/ 189583 h 217637"/>
              <a:gd name="connsiteX134" fmla="*/ 302567 w 346838"/>
              <a:gd name="connsiteY134" fmla="*/ 188707 h 217637"/>
              <a:gd name="connsiteX135" fmla="*/ 304101 w 346838"/>
              <a:gd name="connsiteY135" fmla="*/ 182241 h 217637"/>
              <a:gd name="connsiteX136" fmla="*/ 304210 w 346838"/>
              <a:gd name="connsiteY136" fmla="*/ 176214 h 217637"/>
              <a:gd name="connsiteX137" fmla="*/ 309799 w 346838"/>
              <a:gd name="connsiteY137" fmla="*/ 170296 h 217637"/>
              <a:gd name="connsiteX138" fmla="*/ 309799 w 346838"/>
              <a:gd name="connsiteY138" fmla="*/ 165255 h 217637"/>
              <a:gd name="connsiteX139" fmla="*/ 307607 w 346838"/>
              <a:gd name="connsiteY139" fmla="*/ 163502 h 217637"/>
              <a:gd name="connsiteX140" fmla="*/ 307936 w 346838"/>
              <a:gd name="connsiteY140" fmla="*/ 160434 h 217637"/>
              <a:gd name="connsiteX141" fmla="*/ 310347 w 346838"/>
              <a:gd name="connsiteY141" fmla="*/ 159447 h 217637"/>
              <a:gd name="connsiteX142" fmla="*/ 312977 w 346838"/>
              <a:gd name="connsiteY142" fmla="*/ 157475 h 217637"/>
              <a:gd name="connsiteX143" fmla="*/ 319223 w 346838"/>
              <a:gd name="connsiteY143" fmla="*/ 155831 h 217637"/>
              <a:gd name="connsiteX144" fmla="*/ 321196 w 346838"/>
              <a:gd name="connsiteY144" fmla="*/ 155941 h 217637"/>
              <a:gd name="connsiteX145" fmla="*/ 328429 w 346838"/>
              <a:gd name="connsiteY145" fmla="*/ 150680 h 217637"/>
              <a:gd name="connsiteX146" fmla="*/ 334127 w 346838"/>
              <a:gd name="connsiteY146" fmla="*/ 148927 h 217637"/>
              <a:gd name="connsiteX147" fmla="*/ 338949 w 346838"/>
              <a:gd name="connsiteY147" fmla="*/ 151886 h 217637"/>
              <a:gd name="connsiteX148" fmla="*/ 344209 w 346838"/>
              <a:gd name="connsiteY148" fmla="*/ 150680 h 217637"/>
              <a:gd name="connsiteX149" fmla="*/ 345853 w 346838"/>
              <a:gd name="connsiteY149" fmla="*/ 152434 h 217637"/>
              <a:gd name="connsiteX150" fmla="*/ 346839 w 346838"/>
              <a:gd name="connsiteY150" fmla="*/ 152105 h 21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46838" h="217637">
                <a:moveTo>
                  <a:pt x="346839" y="152105"/>
                </a:moveTo>
                <a:lnTo>
                  <a:pt x="345524" y="141366"/>
                </a:lnTo>
                <a:lnTo>
                  <a:pt x="345853" y="135119"/>
                </a:lnTo>
                <a:lnTo>
                  <a:pt x="336867" y="128873"/>
                </a:lnTo>
                <a:lnTo>
                  <a:pt x="333031" y="129530"/>
                </a:lnTo>
                <a:lnTo>
                  <a:pt x="330182" y="126462"/>
                </a:lnTo>
                <a:lnTo>
                  <a:pt x="317360" y="124380"/>
                </a:lnTo>
                <a:lnTo>
                  <a:pt x="301032" y="113202"/>
                </a:lnTo>
                <a:lnTo>
                  <a:pt x="282951" y="105202"/>
                </a:lnTo>
                <a:lnTo>
                  <a:pt x="266951" y="93367"/>
                </a:lnTo>
                <a:lnTo>
                  <a:pt x="251061" y="83285"/>
                </a:lnTo>
                <a:lnTo>
                  <a:pt x="242732" y="79559"/>
                </a:lnTo>
                <a:lnTo>
                  <a:pt x="237144" y="69477"/>
                </a:lnTo>
                <a:lnTo>
                  <a:pt x="235390" y="63231"/>
                </a:lnTo>
                <a:lnTo>
                  <a:pt x="230569" y="59724"/>
                </a:lnTo>
                <a:lnTo>
                  <a:pt x="226295" y="45478"/>
                </a:lnTo>
                <a:lnTo>
                  <a:pt x="216322" y="38136"/>
                </a:lnTo>
                <a:lnTo>
                  <a:pt x="211391" y="37478"/>
                </a:lnTo>
                <a:lnTo>
                  <a:pt x="207555" y="39889"/>
                </a:lnTo>
                <a:lnTo>
                  <a:pt x="193309" y="32657"/>
                </a:lnTo>
                <a:lnTo>
                  <a:pt x="175337" y="22903"/>
                </a:lnTo>
                <a:lnTo>
                  <a:pt x="173584" y="17315"/>
                </a:lnTo>
                <a:lnTo>
                  <a:pt x="159667" y="8986"/>
                </a:lnTo>
                <a:lnTo>
                  <a:pt x="143338" y="986"/>
                </a:lnTo>
                <a:lnTo>
                  <a:pt x="132160" y="0"/>
                </a:lnTo>
                <a:lnTo>
                  <a:pt x="136325" y="5918"/>
                </a:lnTo>
                <a:lnTo>
                  <a:pt x="133585" y="7561"/>
                </a:lnTo>
                <a:lnTo>
                  <a:pt x="127667" y="4493"/>
                </a:lnTo>
                <a:lnTo>
                  <a:pt x="122079" y="7561"/>
                </a:lnTo>
                <a:lnTo>
                  <a:pt x="118353" y="13479"/>
                </a:lnTo>
                <a:lnTo>
                  <a:pt x="111010" y="14246"/>
                </a:lnTo>
                <a:lnTo>
                  <a:pt x="105750" y="24657"/>
                </a:lnTo>
                <a:lnTo>
                  <a:pt x="107504" y="33314"/>
                </a:lnTo>
                <a:lnTo>
                  <a:pt x="111668" y="37478"/>
                </a:lnTo>
                <a:lnTo>
                  <a:pt x="109257" y="43067"/>
                </a:lnTo>
                <a:lnTo>
                  <a:pt x="99175" y="41314"/>
                </a:lnTo>
                <a:lnTo>
                  <a:pt x="84600" y="42629"/>
                </a:lnTo>
                <a:lnTo>
                  <a:pt x="74847" y="44711"/>
                </a:lnTo>
                <a:lnTo>
                  <a:pt x="59286" y="26739"/>
                </a:lnTo>
                <a:lnTo>
                  <a:pt x="42191" y="16986"/>
                </a:lnTo>
                <a:lnTo>
                  <a:pt x="26629" y="14575"/>
                </a:lnTo>
                <a:lnTo>
                  <a:pt x="14794" y="18739"/>
                </a:lnTo>
                <a:lnTo>
                  <a:pt x="0" y="32109"/>
                </a:lnTo>
                <a:lnTo>
                  <a:pt x="110" y="33972"/>
                </a:lnTo>
                <a:lnTo>
                  <a:pt x="3836" y="37698"/>
                </a:lnTo>
                <a:lnTo>
                  <a:pt x="5479" y="41204"/>
                </a:lnTo>
                <a:lnTo>
                  <a:pt x="9315" y="44273"/>
                </a:lnTo>
                <a:lnTo>
                  <a:pt x="10740" y="48547"/>
                </a:lnTo>
                <a:lnTo>
                  <a:pt x="15890" y="56656"/>
                </a:lnTo>
                <a:lnTo>
                  <a:pt x="14904" y="63779"/>
                </a:lnTo>
                <a:lnTo>
                  <a:pt x="11945" y="68820"/>
                </a:lnTo>
                <a:lnTo>
                  <a:pt x="13041" y="80874"/>
                </a:lnTo>
                <a:lnTo>
                  <a:pt x="15780" y="84600"/>
                </a:lnTo>
                <a:lnTo>
                  <a:pt x="16986" y="88217"/>
                </a:lnTo>
                <a:lnTo>
                  <a:pt x="25314" y="95997"/>
                </a:lnTo>
                <a:lnTo>
                  <a:pt x="24766" y="92819"/>
                </a:lnTo>
                <a:lnTo>
                  <a:pt x="22136" y="89970"/>
                </a:lnTo>
                <a:lnTo>
                  <a:pt x="23561" y="88326"/>
                </a:lnTo>
                <a:lnTo>
                  <a:pt x="30684" y="89532"/>
                </a:lnTo>
                <a:lnTo>
                  <a:pt x="33972" y="87340"/>
                </a:lnTo>
                <a:lnTo>
                  <a:pt x="35834" y="89093"/>
                </a:lnTo>
                <a:lnTo>
                  <a:pt x="34629" y="93915"/>
                </a:lnTo>
                <a:lnTo>
                  <a:pt x="36054" y="98956"/>
                </a:lnTo>
                <a:lnTo>
                  <a:pt x="39013" y="97750"/>
                </a:lnTo>
                <a:lnTo>
                  <a:pt x="42081" y="101915"/>
                </a:lnTo>
                <a:lnTo>
                  <a:pt x="40766" y="103778"/>
                </a:lnTo>
                <a:lnTo>
                  <a:pt x="36711" y="102572"/>
                </a:lnTo>
                <a:lnTo>
                  <a:pt x="33972" y="103230"/>
                </a:lnTo>
                <a:lnTo>
                  <a:pt x="31890" y="101367"/>
                </a:lnTo>
                <a:lnTo>
                  <a:pt x="27396" y="104983"/>
                </a:lnTo>
                <a:lnTo>
                  <a:pt x="27725" y="109367"/>
                </a:lnTo>
                <a:lnTo>
                  <a:pt x="30355" y="113312"/>
                </a:lnTo>
                <a:lnTo>
                  <a:pt x="29807" y="107832"/>
                </a:lnTo>
                <a:lnTo>
                  <a:pt x="32547" y="107065"/>
                </a:lnTo>
                <a:lnTo>
                  <a:pt x="34629" y="108709"/>
                </a:lnTo>
                <a:lnTo>
                  <a:pt x="38355" y="109148"/>
                </a:lnTo>
                <a:lnTo>
                  <a:pt x="40876" y="113640"/>
                </a:lnTo>
                <a:lnTo>
                  <a:pt x="47341" y="117038"/>
                </a:lnTo>
                <a:lnTo>
                  <a:pt x="48875" y="121859"/>
                </a:lnTo>
                <a:lnTo>
                  <a:pt x="48766" y="128763"/>
                </a:lnTo>
                <a:lnTo>
                  <a:pt x="49423" y="132599"/>
                </a:lnTo>
                <a:lnTo>
                  <a:pt x="49095" y="144872"/>
                </a:lnTo>
                <a:lnTo>
                  <a:pt x="51286" y="153420"/>
                </a:lnTo>
                <a:lnTo>
                  <a:pt x="55779" y="165365"/>
                </a:lnTo>
                <a:lnTo>
                  <a:pt x="60711" y="162516"/>
                </a:lnTo>
                <a:lnTo>
                  <a:pt x="72546" y="161749"/>
                </a:lnTo>
                <a:lnTo>
                  <a:pt x="74628" y="155393"/>
                </a:lnTo>
                <a:lnTo>
                  <a:pt x="77696" y="151338"/>
                </a:lnTo>
                <a:lnTo>
                  <a:pt x="81751" y="151009"/>
                </a:lnTo>
                <a:lnTo>
                  <a:pt x="91833" y="142571"/>
                </a:lnTo>
                <a:lnTo>
                  <a:pt x="102024" y="140599"/>
                </a:lnTo>
                <a:lnTo>
                  <a:pt x="111010" y="142571"/>
                </a:lnTo>
                <a:lnTo>
                  <a:pt x="112764" y="136763"/>
                </a:lnTo>
                <a:lnTo>
                  <a:pt x="117586" y="135558"/>
                </a:lnTo>
                <a:lnTo>
                  <a:pt x="122298" y="137530"/>
                </a:lnTo>
                <a:lnTo>
                  <a:pt x="127667" y="137311"/>
                </a:lnTo>
                <a:lnTo>
                  <a:pt x="136325" y="144215"/>
                </a:lnTo>
                <a:lnTo>
                  <a:pt x="143776" y="146297"/>
                </a:lnTo>
                <a:lnTo>
                  <a:pt x="157913" y="155174"/>
                </a:lnTo>
                <a:lnTo>
                  <a:pt x="161639" y="154954"/>
                </a:lnTo>
                <a:lnTo>
                  <a:pt x="165475" y="152434"/>
                </a:lnTo>
                <a:lnTo>
                  <a:pt x="175228" y="156379"/>
                </a:lnTo>
                <a:lnTo>
                  <a:pt x="180269" y="157256"/>
                </a:lnTo>
                <a:lnTo>
                  <a:pt x="181584" y="164379"/>
                </a:lnTo>
                <a:lnTo>
                  <a:pt x="183885" y="166132"/>
                </a:lnTo>
                <a:lnTo>
                  <a:pt x="188926" y="164927"/>
                </a:lnTo>
                <a:lnTo>
                  <a:pt x="197912" y="167009"/>
                </a:lnTo>
                <a:lnTo>
                  <a:pt x="207665" y="180488"/>
                </a:lnTo>
                <a:lnTo>
                  <a:pt x="218185" y="181364"/>
                </a:lnTo>
                <a:lnTo>
                  <a:pt x="224322" y="183995"/>
                </a:lnTo>
                <a:lnTo>
                  <a:pt x="228158" y="190789"/>
                </a:lnTo>
                <a:lnTo>
                  <a:pt x="226404" y="194405"/>
                </a:lnTo>
                <a:lnTo>
                  <a:pt x="228486" y="200323"/>
                </a:lnTo>
                <a:lnTo>
                  <a:pt x="228267" y="203939"/>
                </a:lnTo>
                <a:lnTo>
                  <a:pt x="230240" y="207665"/>
                </a:lnTo>
                <a:lnTo>
                  <a:pt x="232651" y="206898"/>
                </a:lnTo>
                <a:lnTo>
                  <a:pt x="238020" y="208213"/>
                </a:lnTo>
                <a:lnTo>
                  <a:pt x="241856" y="211172"/>
                </a:lnTo>
                <a:lnTo>
                  <a:pt x="245801" y="211172"/>
                </a:lnTo>
                <a:lnTo>
                  <a:pt x="248979" y="208213"/>
                </a:lnTo>
                <a:lnTo>
                  <a:pt x="253143" y="208213"/>
                </a:lnTo>
                <a:lnTo>
                  <a:pt x="258513" y="212268"/>
                </a:lnTo>
                <a:lnTo>
                  <a:pt x="259828" y="215665"/>
                </a:lnTo>
                <a:lnTo>
                  <a:pt x="261910" y="217637"/>
                </a:lnTo>
                <a:lnTo>
                  <a:pt x="264321" y="215007"/>
                </a:lnTo>
                <a:lnTo>
                  <a:pt x="271335" y="214021"/>
                </a:lnTo>
                <a:lnTo>
                  <a:pt x="274732" y="209966"/>
                </a:lnTo>
                <a:lnTo>
                  <a:pt x="275499" y="206898"/>
                </a:lnTo>
                <a:lnTo>
                  <a:pt x="278567" y="204158"/>
                </a:lnTo>
                <a:lnTo>
                  <a:pt x="277362" y="200761"/>
                </a:lnTo>
                <a:lnTo>
                  <a:pt x="284813" y="196816"/>
                </a:lnTo>
                <a:lnTo>
                  <a:pt x="294238" y="194953"/>
                </a:lnTo>
                <a:lnTo>
                  <a:pt x="295114" y="192433"/>
                </a:lnTo>
                <a:lnTo>
                  <a:pt x="298731" y="189583"/>
                </a:lnTo>
                <a:lnTo>
                  <a:pt x="302567" y="188707"/>
                </a:lnTo>
                <a:lnTo>
                  <a:pt x="304101" y="182241"/>
                </a:lnTo>
                <a:lnTo>
                  <a:pt x="304210" y="176214"/>
                </a:lnTo>
                <a:lnTo>
                  <a:pt x="309799" y="170296"/>
                </a:lnTo>
                <a:lnTo>
                  <a:pt x="309799" y="165255"/>
                </a:lnTo>
                <a:lnTo>
                  <a:pt x="307607" y="163502"/>
                </a:lnTo>
                <a:lnTo>
                  <a:pt x="307936" y="160434"/>
                </a:lnTo>
                <a:lnTo>
                  <a:pt x="310347" y="159447"/>
                </a:lnTo>
                <a:lnTo>
                  <a:pt x="312977" y="157475"/>
                </a:lnTo>
                <a:lnTo>
                  <a:pt x="319223" y="155831"/>
                </a:lnTo>
                <a:lnTo>
                  <a:pt x="321196" y="155941"/>
                </a:lnTo>
                <a:lnTo>
                  <a:pt x="328429" y="150680"/>
                </a:lnTo>
                <a:lnTo>
                  <a:pt x="334127" y="148927"/>
                </a:lnTo>
                <a:lnTo>
                  <a:pt x="338949" y="151886"/>
                </a:lnTo>
                <a:lnTo>
                  <a:pt x="344209" y="150680"/>
                </a:lnTo>
                <a:lnTo>
                  <a:pt x="345853" y="152434"/>
                </a:lnTo>
                <a:lnTo>
                  <a:pt x="346839" y="15210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 name="Freeform 45">
            <a:extLst>
              <a:ext uri="{FF2B5EF4-FFF2-40B4-BE49-F238E27FC236}">
                <a16:creationId xmlns:a16="http://schemas.microsoft.com/office/drawing/2014/main" id="{EA3DE7E3-CF92-5C89-418F-9D7C6EE35D26}"/>
              </a:ext>
            </a:extLst>
          </p:cNvPr>
          <p:cNvSpPr/>
          <p:nvPr/>
        </p:nvSpPr>
        <p:spPr>
          <a:xfrm>
            <a:off x="11558162" y="5391575"/>
            <a:ext cx="72326" cy="61368"/>
          </a:xfrm>
          <a:custGeom>
            <a:avLst/>
            <a:gdLst>
              <a:gd name="connsiteX0" fmla="*/ 32328 w 72326"/>
              <a:gd name="connsiteY0" fmla="*/ 21150 h 61368"/>
              <a:gd name="connsiteX1" fmla="*/ 36163 w 72326"/>
              <a:gd name="connsiteY1" fmla="*/ 13479 h 61368"/>
              <a:gd name="connsiteX2" fmla="*/ 42410 w 72326"/>
              <a:gd name="connsiteY2" fmla="*/ 13479 h 61368"/>
              <a:gd name="connsiteX3" fmla="*/ 47999 w 72326"/>
              <a:gd name="connsiteY3" fmla="*/ 9972 h 61368"/>
              <a:gd name="connsiteX4" fmla="*/ 53916 w 72326"/>
              <a:gd name="connsiteY4" fmla="*/ 13150 h 61368"/>
              <a:gd name="connsiteX5" fmla="*/ 59505 w 72326"/>
              <a:gd name="connsiteY5" fmla="*/ 6575 h 61368"/>
              <a:gd name="connsiteX6" fmla="*/ 63669 w 72326"/>
              <a:gd name="connsiteY6" fmla="*/ 6575 h 61368"/>
              <a:gd name="connsiteX7" fmla="*/ 71669 w 72326"/>
              <a:gd name="connsiteY7" fmla="*/ 0 h 61368"/>
              <a:gd name="connsiteX8" fmla="*/ 72326 w 72326"/>
              <a:gd name="connsiteY8" fmla="*/ 3178 h 61368"/>
              <a:gd name="connsiteX9" fmla="*/ 67505 w 72326"/>
              <a:gd name="connsiteY9" fmla="*/ 7671 h 61368"/>
              <a:gd name="connsiteX10" fmla="*/ 67505 w 72326"/>
              <a:gd name="connsiteY10" fmla="*/ 12164 h 61368"/>
              <a:gd name="connsiteX11" fmla="*/ 60162 w 72326"/>
              <a:gd name="connsiteY11" fmla="*/ 18739 h 61368"/>
              <a:gd name="connsiteX12" fmla="*/ 64327 w 72326"/>
              <a:gd name="connsiteY12" fmla="*/ 19397 h 61368"/>
              <a:gd name="connsiteX13" fmla="*/ 68491 w 72326"/>
              <a:gd name="connsiteY13" fmla="*/ 14575 h 61368"/>
              <a:gd name="connsiteX14" fmla="*/ 69916 w 72326"/>
              <a:gd name="connsiteY14" fmla="*/ 17314 h 61368"/>
              <a:gd name="connsiteX15" fmla="*/ 66738 w 72326"/>
              <a:gd name="connsiteY15" fmla="*/ 22575 h 61368"/>
              <a:gd name="connsiteX16" fmla="*/ 54574 w 72326"/>
              <a:gd name="connsiteY16" fmla="*/ 24328 h 61368"/>
              <a:gd name="connsiteX17" fmla="*/ 54245 w 72326"/>
              <a:gd name="connsiteY17" fmla="*/ 20931 h 61368"/>
              <a:gd name="connsiteX18" fmla="*/ 48985 w 72326"/>
              <a:gd name="connsiteY18" fmla="*/ 20602 h 61368"/>
              <a:gd name="connsiteX19" fmla="*/ 47231 w 72326"/>
              <a:gd name="connsiteY19" fmla="*/ 23780 h 61368"/>
              <a:gd name="connsiteX20" fmla="*/ 40985 w 72326"/>
              <a:gd name="connsiteY20" fmla="*/ 22684 h 61368"/>
              <a:gd name="connsiteX21" fmla="*/ 38903 w 72326"/>
              <a:gd name="connsiteY21" fmla="*/ 26849 h 61368"/>
              <a:gd name="connsiteX22" fmla="*/ 32328 w 72326"/>
              <a:gd name="connsiteY22" fmla="*/ 21260 h 61368"/>
              <a:gd name="connsiteX23" fmla="*/ 32328 w 72326"/>
              <a:gd name="connsiteY23" fmla="*/ 21260 h 61368"/>
              <a:gd name="connsiteX24" fmla="*/ 5589 w 72326"/>
              <a:gd name="connsiteY24" fmla="*/ 43725 h 61368"/>
              <a:gd name="connsiteX25" fmla="*/ 13918 w 72326"/>
              <a:gd name="connsiteY25" fmla="*/ 36383 h 61368"/>
              <a:gd name="connsiteX26" fmla="*/ 24328 w 72326"/>
              <a:gd name="connsiteY26" fmla="*/ 33972 h 61368"/>
              <a:gd name="connsiteX27" fmla="*/ 32985 w 72326"/>
              <a:gd name="connsiteY27" fmla="*/ 42629 h 61368"/>
              <a:gd name="connsiteX28" fmla="*/ 35396 w 72326"/>
              <a:gd name="connsiteY28" fmla="*/ 56218 h 61368"/>
              <a:gd name="connsiteX29" fmla="*/ 28821 w 72326"/>
              <a:gd name="connsiteY29" fmla="*/ 60053 h 61368"/>
              <a:gd name="connsiteX30" fmla="*/ 22575 w 72326"/>
              <a:gd name="connsiteY30" fmla="*/ 58957 h 61368"/>
              <a:gd name="connsiteX31" fmla="*/ 18739 w 72326"/>
              <a:gd name="connsiteY31" fmla="*/ 61368 h 61368"/>
              <a:gd name="connsiteX32" fmla="*/ 8000 w 72326"/>
              <a:gd name="connsiteY32" fmla="*/ 60272 h 61368"/>
              <a:gd name="connsiteX33" fmla="*/ 0 w 72326"/>
              <a:gd name="connsiteY33" fmla="*/ 56108 h 61368"/>
              <a:gd name="connsiteX34" fmla="*/ 0 w 72326"/>
              <a:gd name="connsiteY34" fmla="*/ 50190 h 61368"/>
              <a:gd name="connsiteX35" fmla="*/ 4822 w 72326"/>
              <a:gd name="connsiteY35" fmla="*/ 48437 h 61368"/>
              <a:gd name="connsiteX36" fmla="*/ 5479 w 72326"/>
              <a:gd name="connsiteY36" fmla="*/ 43615 h 6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2326" h="61368">
                <a:moveTo>
                  <a:pt x="32328" y="21150"/>
                </a:moveTo>
                <a:lnTo>
                  <a:pt x="36163" y="13479"/>
                </a:lnTo>
                <a:lnTo>
                  <a:pt x="42410" y="13479"/>
                </a:lnTo>
                <a:lnTo>
                  <a:pt x="47999" y="9972"/>
                </a:lnTo>
                <a:lnTo>
                  <a:pt x="53916" y="13150"/>
                </a:lnTo>
                <a:lnTo>
                  <a:pt x="59505" y="6575"/>
                </a:lnTo>
                <a:lnTo>
                  <a:pt x="63669" y="6575"/>
                </a:lnTo>
                <a:lnTo>
                  <a:pt x="71669" y="0"/>
                </a:lnTo>
                <a:lnTo>
                  <a:pt x="72326" y="3178"/>
                </a:lnTo>
                <a:lnTo>
                  <a:pt x="67505" y="7671"/>
                </a:lnTo>
                <a:lnTo>
                  <a:pt x="67505" y="12164"/>
                </a:lnTo>
                <a:lnTo>
                  <a:pt x="60162" y="18739"/>
                </a:lnTo>
                <a:lnTo>
                  <a:pt x="64327" y="19397"/>
                </a:lnTo>
                <a:lnTo>
                  <a:pt x="68491" y="14575"/>
                </a:lnTo>
                <a:lnTo>
                  <a:pt x="69916" y="17314"/>
                </a:lnTo>
                <a:lnTo>
                  <a:pt x="66738" y="22575"/>
                </a:lnTo>
                <a:lnTo>
                  <a:pt x="54574" y="24328"/>
                </a:lnTo>
                <a:lnTo>
                  <a:pt x="54245" y="20931"/>
                </a:lnTo>
                <a:lnTo>
                  <a:pt x="48985" y="20602"/>
                </a:lnTo>
                <a:lnTo>
                  <a:pt x="47231" y="23780"/>
                </a:lnTo>
                <a:lnTo>
                  <a:pt x="40985" y="22684"/>
                </a:lnTo>
                <a:lnTo>
                  <a:pt x="38903" y="26849"/>
                </a:lnTo>
                <a:lnTo>
                  <a:pt x="32328" y="21260"/>
                </a:lnTo>
                <a:lnTo>
                  <a:pt x="32328" y="21260"/>
                </a:lnTo>
                <a:close/>
                <a:moveTo>
                  <a:pt x="5589" y="43725"/>
                </a:moveTo>
                <a:lnTo>
                  <a:pt x="13918" y="36383"/>
                </a:lnTo>
                <a:lnTo>
                  <a:pt x="24328" y="33972"/>
                </a:lnTo>
                <a:lnTo>
                  <a:pt x="32985" y="42629"/>
                </a:lnTo>
                <a:lnTo>
                  <a:pt x="35396" y="56218"/>
                </a:lnTo>
                <a:lnTo>
                  <a:pt x="28821" y="60053"/>
                </a:lnTo>
                <a:lnTo>
                  <a:pt x="22575" y="58957"/>
                </a:lnTo>
                <a:lnTo>
                  <a:pt x="18739" y="61368"/>
                </a:lnTo>
                <a:lnTo>
                  <a:pt x="8000" y="60272"/>
                </a:lnTo>
                <a:lnTo>
                  <a:pt x="0" y="56108"/>
                </a:lnTo>
                <a:lnTo>
                  <a:pt x="0" y="50190"/>
                </a:lnTo>
                <a:lnTo>
                  <a:pt x="4822" y="48437"/>
                </a:lnTo>
                <a:lnTo>
                  <a:pt x="5479" y="4361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 name="Freeform 46">
            <a:extLst>
              <a:ext uri="{FF2B5EF4-FFF2-40B4-BE49-F238E27FC236}">
                <a16:creationId xmlns:a16="http://schemas.microsoft.com/office/drawing/2014/main" id="{C6627550-C828-EBE4-76B8-E9D5CE592A7C}"/>
              </a:ext>
            </a:extLst>
          </p:cNvPr>
          <p:cNvSpPr/>
          <p:nvPr/>
        </p:nvSpPr>
        <p:spPr>
          <a:xfrm>
            <a:off x="11307650" y="5347300"/>
            <a:ext cx="55669" cy="142354"/>
          </a:xfrm>
          <a:custGeom>
            <a:avLst/>
            <a:gdLst>
              <a:gd name="connsiteX0" fmla="*/ 53368 w 55669"/>
              <a:gd name="connsiteY0" fmla="*/ 134683 h 142354"/>
              <a:gd name="connsiteX1" fmla="*/ 55670 w 55669"/>
              <a:gd name="connsiteY1" fmla="*/ 138519 h 142354"/>
              <a:gd name="connsiteX2" fmla="*/ 55012 w 55669"/>
              <a:gd name="connsiteY2" fmla="*/ 142355 h 142354"/>
              <a:gd name="connsiteX3" fmla="*/ 52930 w 55669"/>
              <a:gd name="connsiteY3" fmla="*/ 138300 h 142354"/>
              <a:gd name="connsiteX4" fmla="*/ 53478 w 55669"/>
              <a:gd name="connsiteY4" fmla="*/ 134683 h 142354"/>
              <a:gd name="connsiteX5" fmla="*/ 53478 w 55669"/>
              <a:gd name="connsiteY5" fmla="*/ 134683 h 142354"/>
              <a:gd name="connsiteX6" fmla="*/ 50190 w 55669"/>
              <a:gd name="connsiteY6" fmla="*/ 112328 h 142354"/>
              <a:gd name="connsiteX7" fmla="*/ 53149 w 55669"/>
              <a:gd name="connsiteY7" fmla="*/ 115944 h 142354"/>
              <a:gd name="connsiteX8" fmla="*/ 52491 w 55669"/>
              <a:gd name="connsiteY8" fmla="*/ 123615 h 142354"/>
              <a:gd name="connsiteX9" fmla="*/ 48875 w 55669"/>
              <a:gd name="connsiteY9" fmla="*/ 119122 h 142354"/>
              <a:gd name="connsiteX10" fmla="*/ 48217 w 55669"/>
              <a:gd name="connsiteY10" fmla="*/ 114081 h 142354"/>
              <a:gd name="connsiteX11" fmla="*/ 50299 w 55669"/>
              <a:gd name="connsiteY11" fmla="*/ 112328 h 142354"/>
              <a:gd name="connsiteX12" fmla="*/ 50299 w 55669"/>
              <a:gd name="connsiteY12" fmla="*/ 112328 h 142354"/>
              <a:gd name="connsiteX13" fmla="*/ 33204 w 55669"/>
              <a:gd name="connsiteY13" fmla="*/ 82630 h 142354"/>
              <a:gd name="connsiteX14" fmla="*/ 38793 w 55669"/>
              <a:gd name="connsiteY14" fmla="*/ 80219 h 142354"/>
              <a:gd name="connsiteX15" fmla="*/ 42081 w 55669"/>
              <a:gd name="connsiteY15" fmla="*/ 83835 h 142354"/>
              <a:gd name="connsiteX16" fmla="*/ 42081 w 55669"/>
              <a:gd name="connsiteY16" fmla="*/ 88109 h 142354"/>
              <a:gd name="connsiteX17" fmla="*/ 37698 w 55669"/>
              <a:gd name="connsiteY17" fmla="*/ 90411 h 142354"/>
              <a:gd name="connsiteX18" fmla="*/ 33533 w 55669"/>
              <a:gd name="connsiteY18" fmla="*/ 86575 h 142354"/>
              <a:gd name="connsiteX19" fmla="*/ 33204 w 55669"/>
              <a:gd name="connsiteY19" fmla="*/ 82630 h 142354"/>
              <a:gd name="connsiteX20" fmla="*/ 33204 w 55669"/>
              <a:gd name="connsiteY20" fmla="*/ 82630 h 142354"/>
              <a:gd name="connsiteX21" fmla="*/ 39560 w 55669"/>
              <a:gd name="connsiteY21" fmla="*/ 5810 h 142354"/>
              <a:gd name="connsiteX22" fmla="*/ 42190 w 55669"/>
              <a:gd name="connsiteY22" fmla="*/ 14358 h 142354"/>
              <a:gd name="connsiteX23" fmla="*/ 39451 w 55669"/>
              <a:gd name="connsiteY23" fmla="*/ 19071 h 142354"/>
              <a:gd name="connsiteX24" fmla="*/ 40437 w 55669"/>
              <a:gd name="connsiteY24" fmla="*/ 14029 h 142354"/>
              <a:gd name="connsiteX25" fmla="*/ 39560 w 55669"/>
              <a:gd name="connsiteY25" fmla="*/ 5920 h 142354"/>
              <a:gd name="connsiteX26" fmla="*/ 39560 w 55669"/>
              <a:gd name="connsiteY26" fmla="*/ 5920 h 142354"/>
              <a:gd name="connsiteX27" fmla="*/ 27944 w 55669"/>
              <a:gd name="connsiteY27" fmla="*/ 21262 h 142354"/>
              <a:gd name="connsiteX28" fmla="*/ 31122 w 55669"/>
              <a:gd name="connsiteY28" fmla="*/ 22358 h 142354"/>
              <a:gd name="connsiteX29" fmla="*/ 34958 w 55669"/>
              <a:gd name="connsiteY29" fmla="*/ 19071 h 142354"/>
              <a:gd name="connsiteX30" fmla="*/ 35835 w 55669"/>
              <a:gd name="connsiteY30" fmla="*/ 16769 h 142354"/>
              <a:gd name="connsiteX31" fmla="*/ 30136 w 55669"/>
              <a:gd name="connsiteY31" fmla="*/ 18632 h 142354"/>
              <a:gd name="connsiteX32" fmla="*/ 28054 w 55669"/>
              <a:gd name="connsiteY32" fmla="*/ 21262 h 142354"/>
              <a:gd name="connsiteX33" fmla="*/ 28054 w 55669"/>
              <a:gd name="connsiteY33" fmla="*/ 21262 h 142354"/>
              <a:gd name="connsiteX34" fmla="*/ 39013 w 55669"/>
              <a:gd name="connsiteY34" fmla="*/ 25426 h 142354"/>
              <a:gd name="connsiteX35" fmla="*/ 40875 w 55669"/>
              <a:gd name="connsiteY35" fmla="*/ 27290 h 142354"/>
              <a:gd name="connsiteX36" fmla="*/ 41095 w 55669"/>
              <a:gd name="connsiteY36" fmla="*/ 32111 h 142354"/>
              <a:gd name="connsiteX37" fmla="*/ 41423 w 55669"/>
              <a:gd name="connsiteY37" fmla="*/ 36056 h 142354"/>
              <a:gd name="connsiteX38" fmla="*/ 39341 w 55669"/>
              <a:gd name="connsiteY38" fmla="*/ 35837 h 142354"/>
              <a:gd name="connsiteX39" fmla="*/ 38136 w 55669"/>
              <a:gd name="connsiteY39" fmla="*/ 30687 h 142354"/>
              <a:gd name="connsiteX40" fmla="*/ 39013 w 55669"/>
              <a:gd name="connsiteY40" fmla="*/ 25317 h 142354"/>
              <a:gd name="connsiteX41" fmla="*/ 39013 w 55669"/>
              <a:gd name="connsiteY41" fmla="*/ 25317 h 142354"/>
              <a:gd name="connsiteX42" fmla="*/ 34519 w 55669"/>
              <a:gd name="connsiteY42" fmla="*/ 61371 h 142354"/>
              <a:gd name="connsiteX43" fmla="*/ 36821 w 55669"/>
              <a:gd name="connsiteY43" fmla="*/ 57316 h 142354"/>
              <a:gd name="connsiteX44" fmla="*/ 41642 w 55669"/>
              <a:gd name="connsiteY44" fmla="*/ 60275 h 142354"/>
              <a:gd name="connsiteX45" fmla="*/ 42190 w 55669"/>
              <a:gd name="connsiteY45" fmla="*/ 62686 h 142354"/>
              <a:gd name="connsiteX46" fmla="*/ 36492 w 55669"/>
              <a:gd name="connsiteY46" fmla="*/ 62686 h 142354"/>
              <a:gd name="connsiteX47" fmla="*/ 34629 w 55669"/>
              <a:gd name="connsiteY47" fmla="*/ 61261 h 142354"/>
              <a:gd name="connsiteX48" fmla="*/ 34629 w 55669"/>
              <a:gd name="connsiteY48" fmla="*/ 61261 h 142354"/>
              <a:gd name="connsiteX49" fmla="*/ 30684 w 55669"/>
              <a:gd name="connsiteY49" fmla="*/ 47344 h 142354"/>
              <a:gd name="connsiteX50" fmla="*/ 36711 w 55669"/>
              <a:gd name="connsiteY50" fmla="*/ 43070 h 142354"/>
              <a:gd name="connsiteX51" fmla="*/ 38136 w 55669"/>
              <a:gd name="connsiteY51" fmla="*/ 46357 h 142354"/>
              <a:gd name="connsiteX52" fmla="*/ 40437 w 55669"/>
              <a:gd name="connsiteY52" fmla="*/ 47453 h 142354"/>
              <a:gd name="connsiteX53" fmla="*/ 40218 w 55669"/>
              <a:gd name="connsiteY53" fmla="*/ 50960 h 142354"/>
              <a:gd name="connsiteX54" fmla="*/ 37478 w 55669"/>
              <a:gd name="connsiteY54" fmla="*/ 50960 h 142354"/>
              <a:gd name="connsiteX55" fmla="*/ 35944 w 55669"/>
              <a:gd name="connsiteY55" fmla="*/ 52494 h 142354"/>
              <a:gd name="connsiteX56" fmla="*/ 33204 w 55669"/>
              <a:gd name="connsiteY56" fmla="*/ 52165 h 142354"/>
              <a:gd name="connsiteX57" fmla="*/ 30464 w 55669"/>
              <a:gd name="connsiteY57" fmla="*/ 50083 h 142354"/>
              <a:gd name="connsiteX58" fmla="*/ 30794 w 55669"/>
              <a:gd name="connsiteY58" fmla="*/ 47453 h 142354"/>
              <a:gd name="connsiteX59" fmla="*/ 30794 w 55669"/>
              <a:gd name="connsiteY59" fmla="*/ 47453 h 142354"/>
              <a:gd name="connsiteX60" fmla="*/ 13808 w 55669"/>
              <a:gd name="connsiteY60" fmla="*/ 35728 h 142354"/>
              <a:gd name="connsiteX61" fmla="*/ 17972 w 55669"/>
              <a:gd name="connsiteY61" fmla="*/ 35728 h 142354"/>
              <a:gd name="connsiteX62" fmla="*/ 21478 w 55669"/>
              <a:gd name="connsiteY62" fmla="*/ 38906 h 142354"/>
              <a:gd name="connsiteX63" fmla="*/ 21698 w 55669"/>
              <a:gd name="connsiteY63" fmla="*/ 43289 h 142354"/>
              <a:gd name="connsiteX64" fmla="*/ 25314 w 55669"/>
              <a:gd name="connsiteY64" fmla="*/ 49645 h 142354"/>
              <a:gd name="connsiteX65" fmla="*/ 27725 w 55669"/>
              <a:gd name="connsiteY65" fmla="*/ 52823 h 142354"/>
              <a:gd name="connsiteX66" fmla="*/ 23561 w 55669"/>
              <a:gd name="connsiteY66" fmla="*/ 54028 h 142354"/>
              <a:gd name="connsiteX67" fmla="*/ 17315 w 55669"/>
              <a:gd name="connsiteY67" fmla="*/ 57316 h 142354"/>
              <a:gd name="connsiteX68" fmla="*/ 16657 w 55669"/>
              <a:gd name="connsiteY68" fmla="*/ 53699 h 142354"/>
              <a:gd name="connsiteX69" fmla="*/ 17643 w 55669"/>
              <a:gd name="connsiteY69" fmla="*/ 46796 h 142354"/>
              <a:gd name="connsiteX70" fmla="*/ 19068 w 55669"/>
              <a:gd name="connsiteY70" fmla="*/ 43618 h 142354"/>
              <a:gd name="connsiteX71" fmla="*/ 16766 w 55669"/>
              <a:gd name="connsiteY71" fmla="*/ 41207 h 142354"/>
              <a:gd name="connsiteX72" fmla="*/ 14136 w 55669"/>
              <a:gd name="connsiteY72" fmla="*/ 40988 h 142354"/>
              <a:gd name="connsiteX73" fmla="*/ 13259 w 55669"/>
              <a:gd name="connsiteY73" fmla="*/ 38248 h 142354"/>
              <a:gd name="connsiteX74" fmla="*/ 13808 w 55669"/>
              <a:gd name="connsiteY74" fmla="*/ 35837 h 142354"/>
              <a:gd name="connsiteX75" fmla="*/ 13808 w 55669"/>
              <a:gd name="connsiteY75" fmla="*/ 35837 h 142354"/>
              <a:gd name="connsiteX76" fmla="*/ 2411 w 55669"/>
              <a:gd name="connsiteY76" fmla="*/ 2 h 142354"/>
              <a:gd name="connsiteX77" fmla="*/ 0 w 55669"/>
              <a:gd name="connsiteY77" fmla="*/ 10194 h 142354"/>
              <a:gd name="connsiteX78" fmla="*/ 1863 w 55669"/>
              <a:gd name="connsiteY78" fmla="*/ 15893 h 142354"/>
              <a:gd name="connsiteX79" fmla="*/ 1643 w 55669"/>
              <a:gd name="connsiteY79" fmla="*/ 21481 h 142354"/>
              <a:gd name="connsiteX80" fmla="*/ 4055 w 55669"/>
              <a:gd name="connsiteY80" fmla="*/ 27947 h 142354"/>
              <a:gd name="connsiteX81" fmla="*/ 7671 w 55669"/>
              <a:gd name="connsiteY81" fmla="*/ 27947 h 142354"/>
              <a:gd name="connsiteX82" fmla="*/ 9972 w 55669"/>
              <a:gd name="connsiteY82" fmla="*/ 24330 h 142354"/>
              <a:gd name="connsiteX83" fmla="*/ 13259 w 55669"/>
              <a:gd name="connsiteY83" fmla="*/ 26084 h 142354"/>
              <a:gd name="connsiteX84" fmla="*/ 16438 w 55669"/>
              <a:gd name="connsiteY84" fmla="*/ 23783 h 142354"/>
              <a:gd name="connsiteX85" fmla="*/ 16218 w 55669"/>
              <a:gd name="connsiteY85" fmla="*/ 18084 h 142354"/>
              <a:gd name="connsiteX86" fmla="*/ 14136 w 55669"/>
              <a:gd name="connsiteY86" fmla="*/ 14906 h 142354"/>
              <a:gd name="connsiteX87" fmla="*/ 15671 w 55669"/>
              <a:gd name="connsiteY87" fmla="*/ 10523 h 142354"/>
              <a:gd name="connsiteX88" fmla="*/ 12931 w 55669"/>
              <a:gd name="connsiteY88" fmla="*/ 7016 h 142354"/>
              <a:gd name="connsiteX89" fmla="*/ 11726 w 55669"/>
              <a:gd name="connsiteY89" fmla="*/ 9317 h 142354"/>
              <a:gd name="connsiteX90" fmla="*/ 11506 w 55669"/>
              <a:gd name="connsiteY90" fmla="*/ 12934 h 142354"/>
              <a:gd name="connsiteX91" fmla="*/ 8219 w 55669"/>
              <a:gd name="connsiteY91" fmla="*/ 14029 h 142354"/>
              <a:gd name="connsiteX92" fmla="*/ 5917 w 55669"/>
              <a:gd name="connsiteY92" fmla="*/ 12167 h 142354"/>
              <a:gd name="connsiteX93" fmla="*/ 5589 w 55669"/>
              <a:gd name="connsiteY93" fmla="*/ 3509 h 142354"/>
              <a:gd name="connsiteX94" fmla="*/ 2301 w 55669"/>
              <a:gd name="connsiteY94" fmla="*/ 2 h 1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5669" h="142354">
                <a:moveTo>
                  <a:pt x="53368" y="134683"/>
                </a:moveTo>
                <a:lnTo>
                  <a:pt x="55670" y="138519"/>
                </a:lnTo>
                <a:lnTo>
                  <a:pt x="55012" y="142355"/>
                </a:lnTo>
                <a:lnTo>
                  <a:pt x="52930" y="138300"/>
                </a:lnTo>
                <a:lnTo>
                  <a:pt x="53478" y="134683"/>
                </a:lnTo>
                <a:lnTo>
                  <a:pt x="53478" y="134683"/>
                </a:lnTo>
                <a:close/>
                <a:moveTo>
                  <a:pt x="50190" y="112328"/>
                </a:moveTo>
                <a:lnTo>
                  <a:pt x="53149" y="115944"/>
                </a:lnTo>
                <a:lnTo>
                  <a:pt x="52491" y="123615"/>
                </a:lnTo>
                <a:lnTo>
                  <a:pt x="48875" y="119122"/>
                </a:lnTo>
                <a:lnTo>
                  <a:pt x="48217" y="114081"/>
                </a:lnTo>
                <a:lnTo>
                  <a:pt x="50299" y="112328"/>
                </a:lnTo>
                <a:lnTo>
                  <a:pt x="50299" y="112328"/>
                </a:lnTo>
                <a:close/>
                <a:moveTo>
                  <a:pt x="33204" y="82630"/>
                </a:moveTo>
                <a:lnTo>
                  <a:pt x="38793" y="80219"/>
                </a:lnTo>
                <a:lnTo>
                  <a:pt x="42081" y="83835"/>
                </a:lnTo>
                <a:lnTo>
                  <a:pt x="42081" y="88109"/>
                </a:lnTo>
                <a:lnTo>
                  <a:pt x="37698" y="90411"/>
                </a:lnTo>
                <a:lnTo>
                  <a:pt x="33533" y="86575"/>
                </a:lnTo>
                <a:lnTo>
                  <a:pt x="33204" y="82630"/>
                </a:lnTo>
                <a:lnTo>
                  <a:pt x="33204" y="82630"/>
                </a:lnTo>
                <a:close/>
                <a:moveTo>
                  <a:pt x="39560" y="5810"/>
                </a:moveTo>
                <a:lnTo>
                  <a:pt x="42190" y="14358"/>
                </a:lnTo>
                <a:lnTo>
                  <a:pt x="39451" y="19071"/>
                </a:lnTo>
                <a:lnTo>
                  <a:pt x="40437" y="14029"/>
                </a:lnTo>
                <a:lnTo>
                  <a:pt x="39560" y="5920"/>
                </a:lnTo>
                <a:lnTo>
                  <a:pt x="39560" y="5920"/>
                </a:lnTo>
                <a:close/>
                <a:moveTo>
                  <a:pt x="27944" y="21262"/>
                </a:moveTo>
                <a:lnTo>
                  <a:pt x="31122" y="22358"/>
                </a:lnTo>
                <a:lnTo>
                  <a:pt x="34958" y="19071"/>
                </a:lnTo>
                <a:lnTo>
                  <a:pt x="35835" y="16769"/>
                </a:lnTo>
                <a:lnTo>
                  <a:pt x="30136" y="18632"/>
                </a:lnTo>
                <a:cubicBezTo>
                  <a:pt x="30136" y="18632"/>
                  <a:pt x="28273" y="21043"/>
                  <a:pt x="28054" y="21262"/>
                </a:cubicBezTo>
                <a:lnTo>
                  <a:pt x="28054" y="21262"/>
                </a:lnTo>
                <a:close/>
                <a:moveTo>
                  <a:pt x="39013" y="25426"/>
                </a:moveTo>
                <a:lnTo>
                  <a:pt x="40875" y="27290"/>
                </a:lnTo>
                <a:lnTo>
                  <a:pt x="41095" y="32111"/>
                </a:lnTo>
                <a:lnTo>
                  <a:pt x="41423" y="36056"/>
                </a:lnTo>
                <a:lnTo>
                  <a:pt x="39341" y="35837"/>
                </a:lnTo>
                <a:lnTo>
                  <a:pt x="38136" y="30687"/>
                </a:lnTo>
                <a:cubicBezTo>
                  <a:pt x="38136" y="30687"/>
                  <a:pt x="39122" y="25098"/>
                  <a:pt x="39013" y="25317"/>
                </a:cubicBezTo>
                <a:lnTo>
                  <a:pt x="39013" y="25317"/>
                </a:lnTo>
                <a:close/>
                <a:moveTo>
                  <a:pt x="34519" y="61371"/>
                </a:moveTo>
                <a:lnTo>
                  <a:pt x="36821" y="57316"/>
                </a:lnTo>
                <a:lnTo>
                  <a:pt x="41642" y="60275"/>
                </a:lnTo>
                <a:lnTo>
                  <a:pt x="42190" y="62686"/>
                </a:lnTo>
                <a:lnTo>
                  <a:pt x="36492" y="62686"/>
                </a:lnTo>
                <a:cubicBezTo>
                  <a:pt x="36492" y="62686"/>
                  <a:pt x="34629" y="61261"/>
                  <a:pt x="34629" y="61261"/>
                </a:cubicBezTo>
                <a:lnTo>
                  <a:pt x="34629" y="61261"/>
                </a:lnTo>
                <a:close/>
                <a:moveTo>
                  <a:pt x="30684" y="47344"/>
                </a:moveTo>
                <a:lnTo>
                  <a:pt x="36711" y="43070"/>
                </a:lnTo>
                <a:lnTo>
                  <a:pt x="38136" y="46357"/>
                </a:lnTo>
                <a:lnTo>
                  <a:pt x="40437" y="47453"/>
                </a:lnTo>
                <a:lnTo>
                  <a:pt x="40218" y="50960"/>
                </a:lnTo>
                <a:lnTo>
                  <a:pt x="37478" y="50960"/>
                </a:lnTo>
                <a:lnTo>
                  <a:pt x="35944" y="52494"/>
                </a:lnTo>
                <a:lnTo>
                  <a:pt x="33204" y="52165"/>
                </a:lnTo>
                <a:lnTo>
                  <a:pt x="30464" y="50083"/>
                </a:lnTo>
                <a:lnTo>
                  <a:pt x="30794" y="47453"/>
                </a:lnTo>
                <a:lnTo>
                  <a:pt x="30794" y="47453"/>
                </a:lnTo>
                <a:close/>
                <a:moveTo>
                  <a:pt x="13808" y="35728"/>
                </a:moveTo>
                <a:lnTo>
                  <a:pt x="17972" y="35728"/>
                </a:lnTo>
                <a:lnTo>
                  <a:pt x="21478" y="38906"/>
                </a:lnTo>
                <a:lnTo>
                  <a:pt x="21698" y="43289"/>
                </a:lnTo>
                <a:lnTo>
                  <a:pt x="25314" y="49645"/>
                </a:lnTo>
                <a:lnTo>
                  <a:pt x="27725" y="52823"/>
                </a:lnTo>
                <a:lnTo>
                  <a:pt x="23561" y="54028"/>
                </a:lnTo>
                <a:lnTo>
                  <a:pt x="17315" y="57316"/>
                </a:lnTo>
                <a:lnTo>
                  <a:pt x="16657" y="53699"/>
                </a:lnTo>
                <a:lnTo>
                  <a:pt x="17643" y="46796"/>
                </a:lnTo>
                <a:lnTo>
                  <a:pt x="19068" y="43618"/>
                </a:lnTo>
                <a:lnTo>
                  <a:pt x="16766" y="41207"/>
                </a:lnTo>
                <a:lnTo>
                  <a:pt x="14136" y="40988"/>
                </a:lnTo>
                <a:lnTo>
                  <a:pt x="13259" y="38248"/>
                </a:lnTo>
                <a:lnTo>
                  <a:pt x="13808" y="35837"/>
                </a:lnTo>
                <a:lnTo>
                  <a:pt x="13808" y="35837"/>
                </a:lnTo>
                <a:close/>
                <a:moveTo>
                  <a:pt x="2411" y="2"/>
                </a:moveTo>
                <a:lnTo>
                  <a:pt x="0" y="10194"/>
                </a:lnTo>
                <a:lnTo>
                  <a:pt x="1863" y="15893"/>
                </a:lnTo>
                <a:lnTo>
                  <a:pt x="1643" y="21481"/>
                </a:lnTo>
                <a:lnTo>
                  <a:pt x="4055" y="27947"/>
                </a:lnTo>
                <a:lnTo>
                  <a:pt x="7671" y="27947"/>
                </a:lnTo>
                <a:lnTo>
                  <a:pt x="9972" y="24330"/>
                </a:lnTo>
                <a:lnTo>
                  <a:pt x="13259" y="26084"/>
                </a:lnTo>
                <a:lnTo>
                  <a:pt x="16438" y="23783"/>
                </a:lnTo>
                <a:lnTo>
                  <a:pt x="16218" y="18084"/>
                </a:lnTo>
                <a:lnTo>
                  <a:pt x="14136" y="14906"/>
                </a:lnTo>
                <a:lnTo>
                  <a:pt x="15671" y="10523"/>
                </a:lnTo>
                <a:lnTo>
                  <a:pt x="12931" y="7016"/>
                </a:lnTo>
                <a:lnTo>
                  <a:pt x="11726" y="9317"/>
                </a:lnTo>
                <a:lnTo>
                  <a:pt x="11506" y="12934"/>
                </a:lnTo>
                <a:lnTo>
                  <a:pt x="8219" y="14029"/>
                </a:lnTo>
                <a:lnTo>
                  <a:pt x="5917" y="12167"/>
                </a:lnTo>
                <a:lnTo>
                  <a:pt x="5589" y="3509"/>
                </a:lnTo>
                <a:cubicBezTo>
                  <a:pt x="5589" y="3509"/>
                  <a:pt x="2082" y="-107"/>
                  <a:pt x="2301" y="2"/>
                </a:cubicBez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 name="Freeform 47">
            <a:extLst>
              <a:ext uri="{FF2B5EF4-FFF2-40B4-BE49-F238E27FC236}">
                <a16:creationId xmlns:a16="http://schemas.microsoft.com/office/drawing/2014/main" id="{D3CE263E-2B76-982F-B68C-40D5DB32AF1D}"/>
              </a:ext>
            </a:extLst>
          </p:cNvPr>
          <p:cNvSpPr/>
          <p:nvPr/>
        </p:nvSpPr>
        <p:spPr>
          <a:xfrm>
            <a:off x="11072150" y="5124624"/>
            <a:ext cx="234184" cy="141146"/>
          </a:xfrm>
          <a:custGeom>
            <a:avLst/>
            <a:gdLst>
              <a:gd name="connsiteX0" fmla="*/ 224870 w 234184"/>
              <a:gd name="connsiteY0" fmla="*/ 117805 h 141146"/>
              <a:gd name="connsiteX1" fmla="*/ 228596 w 234184"/>
              <a:gd name="connsiteY1" fmla="*/ 115065 h 141146"/>
              <a:gd name="connsiteX2" fmla="*/ 232650 w 234184"/>
              <a:gd name="connsiteY2" fmla="*/ 115065 h 141146"/>
              <a:gd name="connsiteX3" fmla="*/ 234185 w 234184"/>
              <a:gd name="connsiteY3" fmla="*/ 117366 h 141146"/>
              <a:gd name="connsiteX4" fmla="*/ 230568 w 234184"/>
              <a:gd name="connsiteY4" fmla="*/ 120763 h 141146"/>
              <a:gd name="connsiteX5" fmla="*/ 225966 w 234184"/>
              <a:gd name="connsiteY5" fmla="*/ 119777 h 141146"/>
              <a:gd name="connsiteX6" fmla="*/ 224979 w 234184"/>
              <a:gd name="connsiteY6" fmla="*/ 117805 h 141146"/>
              <a:gd name="connsiteX7" fmla="*/ 224979 w 234184"/>
              <a:gd name="connsiteY7" fmla="*/ 117805 h 141146"/>
              <a:gd name="connsiteX8" fmla="*/ 88545 w 234184"/>
              <a:gd name="connsiteY8" fmla="*/ 134681 h 141146"/>
              <a:gd name="connsiteX9" fmla="*/ 93586 w 234184"/>
              <a:gd name="connsiteY9" fmla="*/ 134900 h 141146"/>
              <a:gd name="connsiteX10" fmla="*/ 97531 w 234184"/>
              <a:gd name="connsiteY10" fmla="*/ 137530 h 141146"/>
              <a:gd name="connsiteX11" fmla="*/ 102353 w 234184"/>
              <a:gd name="connsiteY11" fmla="*/ 139393 h 141146"/>
              <a:gd name="connsiteX12" fmla="*/ 98846 w 234184"/>
              <a:gd name="connsiteY12" fmla="*/ 141146 h 141146"/>
              <a:gd name="connsiteX13" fmla="*/ 94901 w 234184"/>
              <a:gd name="connsiteY13" fmla="*/ 139612 h 141146"/>
              <a:gd name="connsiteX14" fmla="*/ 90956 w 234184"/>
              <a:gd name="connsiteY14" fmla="*/ 139941 h 141146"/>
              <a:gd name="connsiteX15" fmla="*/ 88655 w 234184"/>
              <a:gd name="connsiteY15" fmla="*/ 137859 h 141146"/>
              <a:gd name="connsiteX16" fmla="*/ 88436 w 234184"/>
              <a:gd name="connsiteY16" fmla="*/ 134681 h 141146"/>
              <a:gd name="connsiteX17" fmla="*/ 88436 w 234184"/>
              <a:gd name="connsiteY17" fmla="*/ 134681 h 141146"/>
              <a:gd name="connsiteX18" fmla="*/ 121530 w 234184"/>
              <a:gd name="connsiteY18" fmla="*/ 102901 h 141146"/>
              <a:gd name="connsiteX19" fmla="*/ 126571 w 234184"/>
              <a:gd name="connsiteY19" fmla="*/ 103449 h 141146"/>
              <a:gd name="connsiteX20" fmla="*/ 131613 w 234184"/>
              <a:gd name="connsiteY20" fmla="*/ 108270 h 141146"/>
              <a:gd name="connsiteX21" fmla="*/ 140598 w 234184"/>
              <a:gd name="connsiteY21" fmla="*/ 110243 h 141146"/>
              <a:gd name="connsiteX22" fmla="*/ 143557 w 234184"/>
              <a:gd name="connsiteY22" fmla="*/ 114517 h 141146"/>
              <a:gd name="connsiteX23" fmla="*/ 143009 w 234184"/>
              <a:gd name="connsiteY23" fmla="*/ 117476 h 141146"/>
              <a:gd name="connsiteX24" fmla="*/ 144762 w 234184"/>
              <a:gd name="connsiteY24" fmla="*/ 119229 h 141146"/>
              <a:gd name="connsiteX25" fmla="*/ 138735 w 234184"/>
              <a:gd name="connsiteY25" fmla="*/ 119558 h 141146"/>
              <a:gd name="connsiteX26" fmla="*/ 131064 w 234184"/>
              <a:gd name="connsiteY26" fmla="*/ 116599 h 141146"/>
              <a:gd name="connsiteX27" fmla="*/ 124489 w 234184"/>
              <a:gd name="connsiteY27" fmla="*/ 110572 h 141146"/>
              <a:gd name="connsiteX28" fmla="*/ 124160 w 234184"/>
              <a:gd name="connsiteY28" fmla="*/ 107175 h 141146"/>
              <a:gd name="connsiteX29" fmla="*/ 121530 w 234184"/>
              <a:gd name="connsiteY29" fmla="*/ 103011 h 141146"/>
              <a:gd name="connsiteX30" fmla="*/ 121530 w 234184"/>
              <a:gd name="connsiteY30" fmla="*/ 103011 h 141146"/>
              <a:gd name="connsiteX31" fmla="*/ 87340 w 234184"/>
              <a:gd name="connsiteY31" fmla="*/ 75285 h 141146"/>
              <a:gd name="connsiteX32" fmla="*/ 91284 w 234184"/>
              <a:gd name="connsiteY32" fmla="*/ 79450 h 141146"/>
              <a:gd name="connsiteX33" fmla="*/ 97312 w 234184"/>
              <a:gd name="connsiteY33" fmla="*/ 79450 h 141146"/>
              <a:gd name="connsiteX34" fmla="*/ 104435 w 234184"/>
              <a:gd name="connsiteY34" fmla="*/ 82956 h 141146"/>
              <a:gd name="connsiteX35" fmla="*/ 107613 w 234184"/>
              <a:gd name="connsiteY35" fmla="*/ 86463 h 141146"/>
              <a:gd name="connsiteX36" fmla="*/ 110572 w 234184"/>
              <a:gd name="connsiteY36" fmla="*/ 86682 h 141146"/>
              <a:gd name="connsiteX37" fmla="*/ 111229 w 234184"/>
              <a:gd name="connsiteY37" fmla="*/ 89860 h 141146"/>
              <a:gd name="connsiteX38" fmla="*/ 109695 w 234184"/>
              <a:gd name="connsiteY38" fmla="*/ 94682 h 141146"/>
              <a:gd name="connsiteX39" fmla="*/ 104874 w 234184"/>
              <a:gd name="connsiteY39" fmla="*/ 95230 h 141146"/>
              <a:gd name="connsiteX40" fmla="*/ 100709 w 234184"/>
              <a:gd name="connsiteY40" fmla="*/ 90189 h 141146"/>
              <a:gd name="connsiteX41" fmla="*/ 95339 w 234184"/>
              <a:gd name="connsiteY41" fmla="*/ 91175 h 141146"/>
              <a:gd name="connsiteX42" fmla="*/ 89093 w 234184"/>
              <a:gd name="connsiteY42" fmla="*/ 88764 h 141146"/>
              <a:gd name="connsiteX43" fmla="*/ 83942 w 234184"/>
              <a:gd name="connsiteY43" fmla="*/ 81641 h 141146"/>
              <a:gd name="connsiteX44" fmla="*/ 84819 w 234184"/>
              <a:gd name="connsiteY44" fmla="*/ 76819 h 141146"/>
              <a:gd name="connsiteX45" fmla="*/ 87449 w 234184"/>
              <a:gd name="connsiteY45" fmla="*/ 75395 h 141146"/>
              <a:gd name="connsiteX46" fmla="*/ 87449 w 234184"/>
              <a:gd name="connsiteY46" fmla="*/ 75395 h 141146"/>
              <a:gd name="connsiteX47" fmla="*/ 103339 w 234184"/>
              <a:gd name="connsiteY47" fmla="*/ 69915 h 141146"/>
              <a:gd name="connsiteX48" fmla="*/ 98188 w 234184"/>
              <a:gd name="connsiteY48" fmla="*/ 69258 h 141146"/>
              <a:gd name="connsiteX49" fmla="*/ 99285 w 234184"/>
              <a:gd name="connsiteY49" fmla="*/ 72436 h 141146"/>
              <a:gd name="connsiteX50" fmla="*/ 103668 w 234184"/>
              <a:gd name="connsiteY50" fmla="*/ 73532 h 141146"/>
              <a:gd name="connsiteX51" fmla="*/ 103449 w 234184"/>
              <a:gd name="connsiteY51" fmla="*/ 70025 h 141146"/>
              <a:gd name="connsiteX52" fmla="*/ 103449 w 234184"/>
              <a:gd name="connsiteY52" fmla="*/ 70025 h 141146"/>
              <a:gd name="connsiteX53" fmla="*/ 105750 w 234184"/>
              <a:gd name="connsiteY53" fmla="*/ 53259 h 141146"/>
              <a:gd name="connsiteX54" fmla="*/ 105969 w 234184"/>
              <a:gd name="connsiteY54" fmla="*/ 55122 h 141146"/>
              <a:gd name="connsiteX55" fmla="*/ 109476 w 234184"/>
              <a:gd name="connsiteY55" fmla="*/ 57203 h 141146"/>
              <a:gd name="connsiteX56" fmla="*/ 108819 w 234184"/>
              <a:gd name="connsiteY56" fmla="*/ 60162 h 141146"/>
              <a:gd name="connsiteX57" fmla="*/ 111449 w 234184"/>
              <a:gd name="connsiteY57" fmla="*/ 64327 h 141146"/>
              <a:gd name="connsiteX58" fmla="*/ 112983 w 234184"/>
              <a:gd name="connsiteY58" fmla="*/ 71779 h 141146"/>
              <a:gd name="connsiteX59" fmla="*/ 122736 w 234184"/>
              <a:gd name="connsiteY59" fmla="*/ 80107 h 141146"/>
              <a:gd name="connsiteX60" fmla="*/ 126571 w 234184"/>
              <a:gd name="connsiteY60" fmla="*/ 81312 h 141146"/>
              <a:gd name="connsiteX61" fmla="*/ 127229 w 234184"/>
              <a:gd name="connsiteY61" fmla="*/ 86134 h 141146"/>
              <a:gd name="connsiteX62" fmla="*/ 130845 w 234184"/>
              <a:gd name="connsiteY62" fmla="*/ 87340 h 141146"/>
              <a:gd name="connsiteX63" fmla="*/ 131831 w 234184"/>
              <a:gd name="connsiteY63" fmla="*/ 81970 h 141146"/>
              <a:gd name="connsiteX64" fmla="*/ 127119 w 234184"/>
              <a:gd name="connsiteY64" fmla="*/ 76819 h 141146"/>
              <a:gd name="connsiteX65" fmla="*/ 123503 w 234184"/>
              <a:gd name="connsiteY65" fmla="*/ 75066 h 141146"/>
              <a:gd name="connsiteX66" fmla="*/ 121202 w 234184"/>
              <a:gd name="connsiteY66" fmla="*/ 71231 h 141146"/>
              <a:gd name="connsiteX67" fmla="*/ 115175 w 234184"/>
              <a:gd name="connsiteY67" fmla="*/ 62902 h 141146"/>
              <a:gd name="connsiteX68" fmla="*/ 116270 w 234184"/>
              <a:gd name="connsiteY68" fmla="*/ 58957 h 141146"/>
              <a:gd name="connsiteX69" fmla="*/ 111449 w 234184"/>
              <a:gd name="connsiteY69" fmla="*/ 53587 h 141146"/>
              <a:gd name="connsiteX70" fmla="*/ 105860 w 234184"/>
              <a:gd name="connsiteY70" fmla="*/ 53259 h 141146"/>
              <a:gd name="connsiteX71" fmla="*/ 105860 w 234184"/>
              <a:gd name="connsiteY71" fmla="*/ 53259 h 141146"/>
              <a:gd name="connsiteX72" fmla="*/ 56984 w 234184"/>
              <a:gd name="connsiteY72" fmla="*/ 31560 h 141146"/>
              <a:gd name="connsiteX73" fmla="*/ 65313 w 234184"/>
              <a:gd name="connsiteY73" fmla="*/ 32766 h 141146"/>
              <a:gd name="connsiteX74" fmla="*/ 71669 w 234184"/>
              <a:gd name="connsiteY74" fmla="*/ 38136 h 141146"/>
              <a:gd name="connsiteX75" fmla="*/ 79340 w 234184"/>
              <a:gd name="connsiteY75" fmla="*/ 41642 h 141146"/>
              <a:gd name="connsiteX76" fmla="*/ 88216 w 234184"/>
              <a:gd name="connsiteY76" fmla="*/ 51067 h 141146"/>
              <a:gd name="connsiteX77" fmla="*/ 86354 w 234184"/>
              <a:gd name="connsiteY77" fmla="*/ 53368 h 141146"/>
              <a:gd name="connsiteX78" fmla="*/ 88107 w 234184"/>
              <a:gd name="connsiteY78" fmla="*/ 56546 h 141146"/>
              <a:gd name="connsiteX79" fmla="*/ 84600 w 234184"/>
              <a:gd name="connsiteY79" fmla="*/ 54135 h 141146"/>
              <a:gd name="connsiteX80" fmla="*/ 82189 w 234184"/>
              <a:gd name="connsiteY80" fmla="*/ 57094 h 141146"/>
              <a:gd name="connsiteX81" fmla="*/ 81312 w 234184"/>
              <a:gd name="connsiteY81" fmla="*/ 53916 h 141146"/>
              <a:gd name="connsiteX82" fmla="*/ 78683 w 234184"/>
              <a:gd name="connsiteY82" fmla="*/ 51176 h 141146"/>
              <a:gd name="connsiteX83" fmla="*/ 73970 w 234184"/>
              <a:gd name="connsiteY83" fmla="*/ 47560 h 141146"/>
              <a:gd name="connsiteX84" fmla="*/ 62683 w 234184"/>
              <a:gd name="connsiteY84" fmla="*/ 36163 h 141146"/>
              <a:gd name="connsiteX85" fmla="*/ 56984 w 234184"/>
              <a:gd name="connsiteY85" fmla="*/ 31780 h 141146"/>
              <a:gd name="connsiteX86" fmla="*/ 56984 w 234184"/>
              <a:gd name="connsiteY86" fmla="*/ 31780 h 141146"/>
              <a:gd name="connsiteX87" fmla="*/ 42738 w 234184"/>
              <a:gd name="connsiteY87" fmla="*/ 57752 h 141146"/>
              <a:gd name="connsiteX88" fmla="*/ 47889 w 234184"/>
              <a:gd name="connsiteY88" fmla="*/ 58409 h 141146"/>
              <a:gd name="connsiteX89" fmla="*/ 47341 w 234184"/>
              <a:gd name="connsiteY89" fmla="*/ 62025 h 141146"/>
              <a:gd name="connsiteX90" fmla="*/ 44163 w 234184"/>
              <a:gd name="connsiteY90" fmla="*/ 63012 h 141146"/>
              <a:gd name="connsiteX91" fmla="*/ 42738 w 234184"/>
              <a:gd name="connsiteY91" fmla="*/ 60382 h 141146"/>
              <a:gd name="connsiteX92" fmla="*/ 42738 w 234184"/>
              <a:gd name="connsiteY92" fmla="*/ 57642 h 141146"/>
              <a:gd name="connsiteX93" fmla="*/ 42738 w 234184"/>
              <a:gd name="connsiteY93" fmla="*/ 57642 h 141146"/>
              <a:gd name="connsiteX94" fmla="*/ 27725 w 234184"/>
              <a:gd name="connsiteY94" fmla="*/ 57094 h 141146"/>
              <a:gd name="connsiteX95" fmla="*/ 29588 w 234184"/>
              <a:gd name="connsiteY95" fmla="*/ 55231 h 141146"/>
              <a:gd name="connsiteX96" fmla="*/ 32109 w 234184"/>
              <a:gd name="connsiteY96" fmla="*/ 56656 h 141146"/>
              <a:gd name="connsiteX97" fmla="*/ 31232 w 234184"/>
              <a:gd name="connsiteY97" fmla="*/ 57971 h 141146"/>
              <a:gd name="connsiteX98" fmla="*/ 27725 w 234184"/>
              <a:gd name="connsiteY98" fmla="*/ 56984 h 141146"/>
              <a:gd name="connsiteX99" fmla="*/ 27725 w 234184"/>
              <a:gd name="connsiteY99" fmla="*/ 56984 h 141146"/>
              <a:gd name="connsiteX100" fmla="*/ 28382 w 234184"/>
              <a:gd name="connsiteY100" fmla="*/ 50409 h 141146"/>
              <a:gd name="connsiteX101" fmla="*/ 31451 w 234184"/>
              <a:gd name="connsiteY101" fmla="*/ 50738 h 141146"/>
              <a:gd name="connsiteX102" fmla="*/ 34739 w 234184"/>
              <a:gd name="connsiteY102" fmla="*/ 51176 h 141146"/>
              <a:gd name="connsiteX103" fmla="*/ 35834 w 234184"/>
              <a:gd name="connsiteY103" fmla="*/ 54902 h 141146"/>
              <a:gd name="connsiteX104" fmla="*/ 39122 w 234184"/>
              <a:gd name="connsiteY104" fmla="*/ 56327 h 141146"/>
              <a:gd name="connsiteX105" fmla="*/ 41752 w 234184"/>
              <a:gd name="connsiteY105" fmla="*/ 56546 h 141146"/>
              <a:gd name="connsiteX106" fmla="*/ 42190 w 234184"/>
              <a:gd name="connsiteY106" fmla="*/ 51724 h 141146"/>
              <a:gd name="connsiteX107" fmla="*/ 40656 w 234184"/>
              <a:gd name="connsiteY107" fmla="*/ 48656 h 141146"/>
              <a:gd name="connsiteX108" fmla="*/ 36601 w 234184"/>
              <a:gd name="connsiteY108" fmla="*/ 46464 h 141146"/>
              <a:gd name="connsiteX109" fmla="*/ 35506 w 234184"/>
              <a:gd name="connsiteY109" fmla="*/ 43396 h 141146"/>
              <a:gd name="connsiteX110" fmla="*/ 33204 w 234184"/>
              <a:gd name="connsiteY110" fmla="*/ 42300 h 141146"/>
              <a:gd name="connsiteX111" fmla="*/ 30136 w 234184"/>
              <a:gd name="connsiteY111" fmla="*/ 44930 h 141146"/>
              <a:gd name="connsiteX112" fmla="*/ 28602 w 234184"/>
              <a:gd name="connsiteY112" fmla="*/ 50409 h 141146"/>
              <a:gd name="connsiteX113" fmla="*/ 28602 w 234184"/>
              <a:gd name="connsiteY113" fmla="*/ 50409 h 141146"/>
              <a:gd name="connsiteX114" fmla="*/ 21260 w 234184"/>
              <a:gd name="connsiteY114" fmla="*/ 41314 h 141146"/>
              <a:gd name="connsiteX115" fmla="*/ 23999 w 234184"/>
              <a:gd name="connsiteY115" fmla="*/ 39451 h 141146"/>
              <a:gd name="connsiteX116" fmla="*/ 28492 w 234184"/>
              <a:gd name="connsiteY116" fmla="*/ 42300 h 141146"/>
              <a:gd name="connsiteX117" fmla="*/ 27944 w 234184"/>
              <a:gd name="connsiteY117" fmla="*/ 44821 h 141146"/>
              <a:gd name="connsiteX118" fmla="*/ 23561 w 234184"/>
              <a:gd name="connsiteY118" fmla="*/ 45478 h 141146"/>
              <a:gd name="connsiteX119" fmla="*/ 21260 w 234184"/>
              <a:gd name="connsiteY119" fmla="*/ 43725 h 141146"/>
              <a:gd name="connsiteX120" fmla="*/ 21260 w 234184"/>
              <a:gd name="connsiteY120" fmla="*/ 41314 h 141146"/>
              <a:gd name="connsiteX121" fmla="*/ 21260 w 234184"/>
              <a:gd name="connsiteY121" fmla="*/ 41314 h 141146"/>
              <a:gd name="connsiteX122" fmla="*/ 13150 w 234184"/>
              <a:gd name="connsiteY122" fmla="*/ 33643 h 141146"/>
              <a:gd name="connsiteX123" fmla="*/ 18629 w 234184"/>
              <a:gd name="connsiteY123" fmla="*/ 38136 h 141146"/>
              <a:gd name="connsiteX124" fmla="*/ 17095 w 234184"/>
              <a:gd name="connsiteY124" fmla="*/ 40656 h 141146"/>
              <a:gd name="connsiteX125" fmla="*/ 14356 w 234184"/>
              <a:gd name="connsiteY125" fmla="*/ 42081 h 141146"/>
              <a:gd name="connsiteX126" fmla="*/ 14356 w 234184"/>
              <a:gd name="connsiteY126" fmla="*/ 40218 h 141146"/>
              <a:gd name="connsiteX127" fmla="*/ 12492 w 234184"/>
              <a:gd name="connsiteY127" fmla="*/ 37368 h 141146"/>
              <a:gd name="connsiteX128" fmla="*/ 13041 w 234184"/>
              <a:gd name="connsiteY128" fmla="*/ 33752 h 141146"/>
              <a:gd name="connsiteX129" fmla="*/ 13041 w 234184"/>
              <a:gd name="connsiteY129" fmla="*/ 33752 h 141146"/>
              <a:gd name="connsiteX130" fmla="*/ 13150 w 234184"/>
              <a:gd name="connsiteY130" fmla="*/ 0 h 141146"/>
              <a:gd name="connsiteX131" fmla="*/ 7452 w 234184"/>
              <a:gd name="connsiteY131" fmla="*/ 5698 h 141146"/>
              <a:gd name="connsiteX132" fmla="*/ 12274 w 234184"/>
              <a:gd name="connsiteY132" fmla="*/ 3287 h 141146"/>
              <a:gd name="connsiteX133" fmla="*/ 13150 w 234184"/>
              <a:gd name="connsiteY133" fmla="*/ 0 h 141146"/>
              <a:gd name="connsiteX134" fmla="*/ 13150 w 234184"/>
              <a:gd name="connsiteY134" fmla="*/ 0 h 141146"/>
              <a:gd name="connsiteX135" fmla="*/ 12274 w 234184"/>
              <a:gd name="connsiteY135" fmla="*/ 6904 h 141146"/>
              <a:gd name="connsiteX136" fmla="*/ 9972 w 234184"/>
              <a:gd name="connsiteY136" fmla="*/ 9643 h 141146"/>
              <a:gd name="connsiteX137" fmla="*/ 13808 w 234184"/>
              <a:gd name="connsiteY137" fmla="*/ 15890 h 141146"/>
              <a:gd name="connsiteX138" fmla="*/ 21807 w 234184"/>
              <a:gd name="connsiteY138" fmla="*/ 21479 h 141146"/>
              <a:gd name="connsiteX139" fmla="*/ 26629 w 234184"/>
              <a:gd name="connsiteY139" fmla="*/ 26191 h 141146"/>
              <a:gd name="connsiteX140" fmla="*/ 32218 w 234184"/>
              <a:gd name="connsiteY140" fmla="*/ 27615 h 141146"/>
              <a:gd name="connsiteX141" fmla="*/ 37040 w 234184"/>
              <a:gd name="connsiteY141" fmla="*/ 27615 h 141146"/>
              <a:gd name="connsiteX142" fmla="*/ 36053 w 234184"/>
              <a:gd name="connsiteY142" fmla="*/ 24657 h 141146"/>
              <a:gd name="connsiteX143" fmla="*/ 31012 w 234184"/>
              <a:gd name="connsiteY143" fmla="*/ 20164 h 141146"/>
              <a:gd name="connsiteX144" fmla="*/ 27396 w 234184"/>
              <a:gd name="connsiteY144" fmla="*/ 18410 h 141146"/>
              <a:gd name="connsiteX145" fmla="*/ 26848 w 234184"/>
              <a:gd name="connsiteY145" fmla="*/ 15451 h 141146"/>
              <a:gd name="connsiteX146" fmla="*/ 23013 w 234184"/>
              <a:gd name="connsiteY146" fmla="*/ 13040 h 141146"/>
              <a:gd name="connsiteX147" fmla="*/ 15561 w 234184"/>
              <a:gd name="connsiteY147" fmla="*/ 12054 h 141146"/>
              <a:gd name="connsiteX148" fmla="*/ 15232 w 234184"/>
              <a:gd name="connsiteY148" fmla="*/ 7890 h 141146"/>
              <a:gd name="connsiteX149" fmla="*/ 12274 w 234184"/>
              <a:gd name="connsiteY149" fmla="*/ 7013 h 141146"/>
              <a:gd name="connsiteX150" fmla="*/ 12274 w 234184"/>
              <a:gd name="connsiteY150" fmla="*/ 7013 h 141146"/>
              <a:gd name="connsiteX151" fmla="*/ 2411 w 234184"/>
              <a:gd name="connsiteY151" fmla="*/ 12493 h 141146"/>
              <a:gd name="connsiteX152" fmla="*/ 0 w 234184"/>
              <a:gd name="connsiteY152" fmla="*/ 13369 h 141146"/>
              <a:gd name="connsiteX153" fmla="*/ 3507 w 234184"/>
              <a:gd name="connsiteY153" fmla="*/ 15780 h 141146"/>
              <a:gd name="connsiteX154" fmla="*/ 2411 w 234184"/>
              <a:gd name="connsiteY154" fmla="*/ 12493 h 14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234184" h="141146">
                <a:moveTo>
                  <a:pt x="224870" y="117805"/>
                </a:moveTo>
                <a:lnTo>
                  <a:pt x="228596" y="115065"/>
                </a:lnTo>
                <a:lnTo>
                  <a:pt x="232650" y="115065"/>
                </a:lnTo>
                <a:lnTo>
                  <a:pt x="234185" y="117366"/>
                </a:lnTo>
                <a:lnTo>
                  <a:pt x="230568" y="120763"/>
                </a:lnTo>
                <a:lnTo>
                  <a:pt x="225966" y="119777"/>
                </a:lnTo>
                <a:lnTo>
                  <a:pt x="224979" y="117805"/>
                </a:lnTo>
                <a:lnTo>
                  <a:pt x="224979" y="117805"/>
                </a:lnTo>
                <a:close/>
                <a:moveTo>
                  <a:pt x="88545" y="134681"/>
                </a:moveTo>
                <a:lnTo>
                  <a:pt x="93586" y="134900"/>
                </a:lnTo>
                <a:lnTo>
                  <a:pt x="97531" y="137530"/>
                </a:lnTo>
                <a:lnTo>
                  <a:pt x="102353" y="139393"/>
                </a:lnTo>
                <a:lnTo>
                  <a:pt x="98846" y="141146"/>
                </a:lnTo>
                <a:lnTo>
                  <a:pt x="94901" y="139612"/>
                </a:lnTo>
                <a:lnTo>
                  <a:pt x="90956" y="139941"/>
                </a:lnTo>
                <a:lnTo>
                  <a:pt x="88655" y="137859"/>
                </a:lnTo>
                <a:lnTo>
                  <a:pt x="88436" y="134681"/>
                </a:lnTo>
                <a:lnTo>
                  <a:pt x="88436" y="134681"/>
                </a:lnTo>
                <a:close/>
                <a:moveTo>
                  <a:pt x="121530" y="102901"/>
                </a:moveTo>
                <a:lnTo>
                  <a:pt x="126571" y="103449"/>
                </a:lnTo>
                <a:lnTo>
                  <a:pt x="131613" y="108270"/>
                </a:lnTo>
                <a:lnTo>
                  <a:pt x="140598" y="110243"/>
                </a:lnTo>
                <a:lnTo>
                  <a:pt x="143557" y="114517"/>
                </a:lnTo>
                <a:lnTo>
                  <a:pt x="143009" y="117476"/>
                </a:lnTo>
                <a:lnTo>
                  <a:pt x="144762" y="119229"/>
                </a:lnTo>
                <a:lnTo>
                  <a:pt x="138735" y="119558"/>
                </a:lnTo>
                <a:lnTo>
                  <a:pt x="131064" y="116599"/>
                </a:lnTo>
                <a:lnTo>
                  <a:pt x="124489" y="110572"/>
                </a:lnTo>
                <a:lnTo>
                  <a:pt x="124160" y="107175"/>
                </a:lnTo>
                <a:lnTo>
                  <a:pt x="121530" y="103011"/>
                </a:lnTo>
                <a:lnTo>
                  <a:pt x="121530" y="103011"/>
                </a:lnTo>
                <a:close/>
                <a:moveTo>
                  <a:pt x="87340" y="75285"/>
                </a:moveTo>
                <a:lnTo>
                  <a:pt x="91284" y="79450"/>
                </a:lnTo>
                <a:lnTo>
                  <a:pt x="97312" y="79450"/>
                </a:lnTo>
                <a:lnTo>
                  <a:pt x="104435" y="82956"/>
                </a:lnTo>
                <a:lnTo>
                  <a:pt x="107613" y="86463"/>
                </a:lnTo>
                <a:lnTo>
                  <a:pt x="110572" y="86682"/>
                </a:lnTo>
                <a:lnTo>
                  <a:pt x="111229" y="89860"/>
                </a:lnTo>
                <a:lnTo>
                  <a:pt x="109695" y="94682"/>
                </a:lnTo>
                <a:lnTo>
                  <a:pt x="104874" y="95230"/>
                </a:lnTo>
                <a:lnTo>
                  <a:pt x="100709" y="90189"/>
                </a:lnTo>
                <a:lnTo>
                  <a:pt x="95339" y="91175"/>
                </a:lnTo>
                <a:lnTo>
                  <a:pt x="89093" y="88764"/>
                </a:lnTo>
                <a:lnTo>
                  <a:pt x="83942" y="81641"/>
                </a:lnTo>
                <a:lnTo>
                  <a:pt x="84819" y="76819"/>
                </a:lnTo>
                <a:lnTo>
                  <a:pt x="87449" y="75395"/>
                </a:lnTo>
                <a:lnTo>
                  <a:pt x="87449" y="75395"/>
                </a:lnTo>
                <a:close/>
                <a:moveTo>
                  <a:pt x="103339" y="69915"/>
                </a:moveTo>
                <a:lnTo>
                  <a:pt x="98188" y="69258"/>
                </a:lnTo>
                <a:lnTo>
                  <a:pt x="99285" y="72436"/>
                </a:lnTo>
                <a:lnTo>
                  <a:pt x="103668" y="73532"/>
                </a:lnTo>
                <a:lnTo>
                  <a:pt x="103449" y="70025"/>
                </a:lnTo>
                <a:lnTo>
                  <a:pt x="103449" y="70025"/>
                </a:lnTo>
                <a:close/>
                <a:moveTo>
                  <a:pt x="105750" y="53259"/>
                </a:moveTo>
                <a:lnTo>
                  <a:pt x="105969" y="55122"/>
                </a:lnTo>
                <a:lnTo>
                  <a:pt x="109476" y="57203"/>
                </a:lnTo>
                <a:lnTo>
                  <a:pt x="108819" y="60162"/>
                </a:lnTo>
                <a:lnTo>
                  <a:pt x="111449" y="64327"/>
                </a:lnTo>
                <a:lnTo>
                  <a:pt x="112983" y="71779"/>
                </a:lnTo>
                <a:lnTo>
                  <a:pt x="122736" y="80107"/>
                </a:lnTo>
                <a:lnTo>
                  <a:pt x="126571" y="81312"/>
                </a:lnTo>
                <a:lnTo>
                  <a:pt x="127229" y="86134"/>
                </a:lnTo>
                <a:lnTo>
                  <a:pt x="130845" y="87340"/>
                </a:lnTo>
                <a:lnTo>
                  <a:pt x="131831" y="81970"/>
                </a:lnTo>
                <a:lnTo>
                  <a:pt x="127119" y="76819"/>
                </a:lnTo>
                <a:lnTo>
                  <a:pt x="123503" y="75066"/>
                </a:lnTo>
                <a:lnTo>
                  <a:pt x="121202" y="71231"/>
                </a:lnTo>
                <a:lnTo>
                  <a:pt x="115175" y="62902"/>
                </a:lnTo>
                <a:lnTo>
                  <a:pt x="116270" y="58957"/>
                </a:lnTo>
                <a:lnTo>
                  <a:pt x="111449" y="53587"/>
                </a:lnTo>
                <a:lnTo>
                  <a:pt x="105860" y="53259"/>
                </a:lnTo>
                <a:lnTo>
                  <a:pt x="105860" y="53259"/>
                </a:lnTo>
                <a:close/>
                <a:moveTo>
                  <a:pt x="56984" y="31560"/>
                </a:moveTo>
                <a:lnTo>
                  <a:pt x="65313" y="32766"/>
                </a:lnTo>
                <a:lnTo>
                  <a:pt x="71669" y="38136"/>
                </a:lnTo>
                <a:lnTo>
                  <a:pt x="79340" y="41642"/>
                </a:lnTo>
                <a:lnTo>
                  <a:pt x="88216" y="51067"/>
                </a:lnTo>
                <a:lnTo>
                  <a:pt x="86354" y="53368"/>
                </a:lnTo>
                <a:lnTo>
                  <a:pt x="88107" y="56546"/>
                </a:lnTo>
                <a:lnTo>
                  <a:pt x="84600" y="54135"/>
                </a:lnTo>
                <a:lnTo>
                  <a:pt x="82189" y="57094"/>
                </a:lnTo>
                <a:lnTo>
                  <a:pt x="81312" y="53916"/>
                </a:lnTo>
                <a:lnTo>
                  <a:pt x="78683" y="51176"/>
                </a:lnTo>
                <a:lnTo>
                  <a:pt x="73970" y="47560"/>
                </a:lnTo>
                <a:lnTo>
                  <a:pt x="62683" y="36163"/>
                </a:lnTo>
                <a:cubicBezTo>
                  <a:pt x="62683" y="36163"/>
                  <a:pt x="57094" y="31999"/>
                  <a:pt x="56984" y="31780"/>
                </a:cubicBezTo>
                <a:lnTo>
                  <a:pt x="56984" y="31780"/>
                </a:lnTo>
                <a:close/>
                <a:moveTo>
                  <a:pt x="42738" y="57752"/>
                </a:moveTo>
                <a:lnTo>
                  <a:pt x="47889" y="58409"/>
                </a:lnTo>
                <a:lnTo>
                  <a:pt x="47341" y="62025"/>
                </a:lnTo>
                <a:lnTo>
                  <a:pt x="44163" y="63012"/>
                </a:lnTo>
                <a:lnTo>
                  <a:pt x="42738" y="60382"/>
                </a:lnTo>
                <a:lnTo>
                  <a:pt x="42738" y="57642"/>
                </a:lnTo>
                <a:lnTo>
                  <a:pt x="42738" y="57642"/>
                </a:lnTo>
                <a:close/>
                <a:moveTo>
                  <a:pt x="27725" y="57094"/>
                </a:moveTo>
                <a:lnTo>
                  <a:pt x="29588" y="55231"/>
                </a:lnTo>
                <a:lnTo>
                  <a:pt x="32109" y="56656"/>
                </a:lnTo>
                <a:lnTo>
                  <a:pt x="31232" y="57971"/>
                </a:lnTo>
                <a:lnTo>
                  <a:pt x="27725" y="56984"/>
                </a:lnTo>
                <a:lnTo>
                  <a:pt x="27725" y="56984"/>
                </a:lnTo>
                <a:close/>
                <a:moveTo>
                  <a:pt x="28382" y="50409"/>
                </a:moveTo>
                <a:lnTo>
                  <a:pt x="31451" y="50738"/>
                </a:lnTo>
                <a:lnTo>
                  <a:pt x="34739" y="51176"/>
                </a:lnTo>
                <a:lnTo>
                  <a:pt x="35834" y="54902"/>
                </a:lnTo>
                <a:lnTo>
                  <a:pt x="39122" y="56327"/>
                </a:lnTo>
                <a:lnTo>
                  <a:pt x="41752" y="56546"/>
                </a:lnTo>
                <a:lnTo>
                  <a:pt x="42190" y="51724"/>
                </a:lnTo>
                <a:lnTo>
                  <a:pt x="40656" y="48656"/>
                </a:lnTo>
                <a:lnTo>
                  <a:pt x="36601" y="46464"/>
                </a:lnTo>
                <a:lnTo>
                  <a:pt x="35506" y="43396"/>
                </a:lnTo>
                <a:lnTo>
                  <a:pt x="33204" y="42300"/>
                </a:lnTo>
                <a:lnTo>
                  <a:pt x="30136" y="44930"/>
                </a:lnTo>
                <a:lnTo>
                  <a:pt x="28602" y="50409"/>
                </a:lnTo>
                <a:lnTo>
                  <a:pt x="28602" y="50409"/>
                </a:lnTo>
                <a:close/>
                <a:moveTo>
                  <a:pt x="21260" y="41314"/>
                </a:moveTo>
                <a:lnTo>
                  <a:pt x="23999" y="39451"/>
                </a:lnTo>
                <a:lnTo>
                  <a:pt x="28492" y="42300"/>
                </a:lnTo>
                <a:lnTo>
                  <a:pt x="27944" y="44821"/>
                </a:lnTo>
                <a:lnTo>
                  <a:pt x="23561" y="45478"/>
                </a:lnTo>
                <a:lnTo>
                  <a:pt x="21260" y="43725"/>
                </a:lnTo>
                <a:cubicBezTo>
                  <a:pt x="21260" y="43725"/>
                  <a:pt x="21260" y="40985"/>
                  <a:pt x="21260" y="41314"/>
                </a:cubicBezTo>
                <a:lnTo>
                  <a:pt x="21260" y="41314"/>
                </a:lnTo>
                <a:close/>
                <a:moveTo>
                  <a:pt x="13150" y="33643"/>
                </a:moveTo>
                <a:lnTo>
                  <a:pt x="18629" y="38136"/>
                </a:lnTo>
                <a:lnTo>
                  <a:pt x="17095" y="40656"/>
                </a:lnTo>
                <a:lnTo>
                  <a:pt x="14356" y="42081"/>
                </a:lnTo>
                <a:lnTo>
                  <a:pt x="14356" y="40218"/>
                </a:lnTo>
                <a:lnTo>
                  <a:pt x="12492" y="37368"/>
                </a:lnTo>
                <a:lnTo>
                  <a:pt x="13041" y="33752"/>
                </a:lnTo>
                <a:lnTo>
                  <a:pt x="13041" y="33752"/>
                </a:lnTo>
                <a:close/>
                <a:moveTo>
                  <a:pt x="13150" y="0"/>
                </a:moveTo>
                <a:lnTo>
                  <a:pt x="7452" y="5698"/>
                </a:lnTo>
                <a:lnTo>
                  <a:pt x="12274" y="3287"/>
                </a:lnTo>
                <a:lnTo>
                  <a:pt x="13150" y="0"/>
                </a:lnTo>
                <a:lnTo>
                  <a:pt x="13150" y="0"/>
                </a:lnTo>
                <a:close/>
                <a:moveTo>
                  <a:pt x="12274" y="6904"/>
                </a:moveTo>
                <a:lnTo>
                  <a:pt x="9972" y="9643"/>
                </a:lnTo>
                <a:lnTo>
                  <a:pt x="13808" y="15890"/>
                </a:lnTo>
                <a:lnTo>
                  <a:pt x="21807" y="21479"/>
                </a:lnTo>
                <a:lnTo>
                  <a:pt x="26629" y="26191"/>
                </a:lnTo>
                <a:lnTo>
                  <a:pt x="32218" y="27615"/>
                </a:lnTo>
                <a:lnTo>
                  <a:pt x="37040" y="27615"/>
                </a:lnTo>
                <a:lnTo>
                  <a:pt x="36053" y="24657"/>
                </a:lnTo>
                <a:lnTo>
                  <a:pt x="31012" y="20164"/>
                </a:lnTo>
                <a:lnTo>
                  <a:pt x="27396" y="18410"/>
                </a:lnTo>
                <a:lnTo>
                  <a:pt x="26848" y="15451"/>
                </a:lnTo>
                <a:lnTo>
                  <a:pt x="23013" y="13040"/>
                </a:lnTo>
                <a:lnTo>
                  <a:pt x="15561" y="12054"/>
                </a:lnTo>
                <a:lnTo>
                  <a:pt x="15232" y="7890"/>
                </a:lnTo>
                <a:lnTo>
                  <a:pt x="12274" y="7013"/>
                </a:lnTo>
                <a:lnTo>
                  <a:pt x="12274" y="7013"/>
                </a:lnTo>
                <a:close/>
                <a:moveTo>
                  <a:pt x="2411" y="12493"/>
                </a:moveTo>
                <a:lnTo>
                  <a:pt x="0" y="13369"/>
                </a:lnTo>
                <a:lnTo>
                  <a:pt x="3507" y="15780"/>
                </a:lnTo>
                <a:lnTo>
                  <a:pt x="2411" y="1249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 name="Freeform 48">
            <a:extLst>
              <a:ext uri="{FF2B5EF4-FFF2-40B4-BE49-F238E27FC236}">
                <a16:creationId xmlns:a16="http://schemas.microsoft.com/office/drawing/2014/main" id="{E470DE41-3106-952E-C88E-3B7FE0D71AA1}"/>
              </a:ext>
            </a:extLst>
          </p:cNvPr>
          <p:cNvSpPr/>
          <p:nvPr/>
        </p:nvSpPr>
        <p:spPr>
          <a:xfrm>
            <a:off x="10704708" y="4996957"/>
            <a:ext cx="365687" cy="266402"/>
          </a:xfrm>
          <a:custGeom>
            <a:avLst/>
            <a:gdLst>
              <a:gd name="connsiteX0" fmla="*/ 313087 w 365687"/>
              <a:gd name="connsiteY0" fmla="*/ 258622 h 266402"/>
              <a:gd name="connsiteX1" fmla="*/ 316046 w 365687"/>
              <a:gd name="connsiteY1" fmla="*/ 255993 h 266402"/>
              <a:gd name="connsiteX2" fmla="*/ 320210 w 365687"/>
              <a:gd name="connsiteY2" fmla="*/ 256979 h 266402"/>
              <a:gd name="connsiteX3" fmla="*/ 319443 w 365687"/>
              <a:gd name="connsiteY3" fmla="*/ 259828 h 266402"/>
              <a:gd name="connsiteX4" fmla="*/ 315498 w 365687"/>
              <a:gd name="connsiteY4" fmla="*/ 260486 h 266402"/>
              <a:gd name="connsiteX5" fmla="*/ 313196 w 365687"/>
              <a:gd name="connsiteY5" fmla="*/ 259937 h 266402"/>
              <a:gd name="connsiteX6" fmla="*/ 313196 w 365687"/>
              <a:gd name="connsiteY6" fmla="*/ 258622 h 266402"/>
              <a:gd name="connsiteX7" fmla="*/ 313196 w 365687"/>
              <a:gd name="connsiteY7" fmla="*/ 258622 h 266402"/>
              <a:gd name="connsiteX8" fmla="*/ 293032 w 365687"/>
              <a:gd name="connsiteY8" fmla="*/ 259171 h 266402"/>
              <a:gd name="connsiteX9" fmla="*/ 298731 w 365687"/>
              <a:gd name="connsiteY9" fmla="*/ 265198 h 266402"/>
              <a:gd name="connsiteX10" fmla="*/ 301800 w 365687"/>
              <a:gd name="connsiteY10" fmla="*/ 265198 h 266402"/>
              <a:gd name="connsiteX11" fmla="*/ 304539 w 365687"/>
              <a:gd name="connsiteY11" fmla="*/ 266403 h 266402"/>
              <a:gd name="connsiteX12" fmla="*/ 306073 w 365687"/>
              <a:gd name="connsiteY12" fmla="*/ 265307 h 266402"/>
              <a:gd name="connsiteX13" fmla="*/ 304977 w 365687"/>
              <a:gd name="connsiteY13" fmla="*/ 262568 h 266402"/>
              <a:gd name="connsiteX14" fmla="*/ 300923 w 365687"/>
              <a:gd name="connsiteY14" fmla="*/ 262787 h 266402"/>
              <a:gd name="connsiteX15" fmla="*/ 295882 w 365687"/>
              <a:gd name="connsiteY15" fmla="*/ 259061 h 266402"/>
              <a:gd name="connsiteX16" fmla="*/ 293032 w 365687"/>
              <a:gd name="connsiteY16" fmla="*/ 259061 h 266402"/>
              <a:gd name="connsiteX17" fmla="*/ 141585 w 365687"/>
              <a:gd name="connsiteY17" fmla="*/ 21150 h 266402"/>
              <a:gd name="connsiteX18" fmla="*/ 143119 w 365687"/>
              <a:gd name="connsiteY18" fmla="*/ 19945 h 266402"/>
              <a:gd name="connsiteX19" fmla="*/ 146955 w 365687"/>
              <a:gd name="connsiteY19" fmla="*/ 20273 h 266402"/>
              <a:gd name="connsiteX20" fmla="*/ 150900 w 365687"/>
              <a:gd name="connsiteY20" fmla="*/ 19068 h 266402"/>
              <a:gd name="connsiteX21" fmla="*/ 153859 w 365687"/>
              <a:gd name="connsiteY21" fmla="*/ 21150 h 266402"/>
              <a:gd name="connsiteX22" fmla="*/ 157475 w 365687"/>
              <a:gd name="connsiteY22" fmla="*/ 20273 h 266402"/>
              <a:gd name="connsiteX23" fmla="*/ 160214 w 365687"/>
              <a:gd name="connsiteY23" fmla="*/ 22356 h 266402"/>
              <a:gd name="connsiteX24" fmla="*/ 155064 w 365687"/>
              <a:gd name="connsiteY24" fmla="*/ 26739 h 266402"/>
              <a:gd name="connsiteX25" fmla="*/ 149037 w 365687"/>
              <a:gd name="connsiteY25" fmla="*/ 27068 h 266402"/>
              <a:gd name="connsiteX26" fmla="*/ 146955 w 365687"/>
              <a:gd name="connsiteY26" fmla="*/ 25205 h 266402"/>
              <a:gd name="connsiteX27" fmla="*/ 143119 w 365687"/>
              <a:gd name="connsiteY27" fmla="*/ 24657 h 266402"/>
              <a:gd name="connsiteX28" fmla="*/ 141585 w 365687"/>
              <a:gd name="connsiteY28" fmla="*/ 21150 h 266402"/>
              <a:gd name="connsiteX29" fmla="*/ 141585 w 365687"/>
              <a:gd name="connsiteY29" fmla="*/ 21150 h 266402"/>
              <a:gd name="connsiteX30" fmla="*/ 337086 w 365687"/>
              <a:gd name="connsiteY30" fmla="*/ 107285 h 266402"/>
              <a:gd name="connsiteX31" fmla="*/ 342236 w 365687"/>
              <a:gd name="connsiteY31" fmla="*/ 106956 h 266402"/>
              <a:gd name="connsiteX32" fmla="*/ 344867 w 365687"/>
              <a:gd name="connsiteY32" fmla="*/ 110463 h 266402"/>
              <a:gd name="connsiteX33" fmla="*/ 346620 w 365687"/>
              <a:gd name="connsiteY33" fmla="*/ 117257 h 266402"/>
              <a:gd name="connsiteX34" fmla="*/ 353086 w 365687"/>
              <a:gd name="connsiteY34" fmla="*/ 119339 h 266402"/>
              <a:gd name="connsiteX35" fmla="*/ 360866 w 365687"/>
              <a:gd name="connsiteY35" fmla="*/ 125586 h 266402"/>
              <a:gd name="connsiteX36" fmla="*/ 365688 w 365687"/>
              <a:gd name="connsiteY36" fmla="*/ 131613 h 266402"/>
              <a:gd name="connsiteX37" fmla="*/ 365140 w 365687"/>
              <a:gd name="connsiteY37" fmla="*/ 138078 h 266402"/>
              <a:gd name="connsiteX38" fmla="*/ 361852 w 365687"/>
              <a:gd name="connsiteY38" fmla="*/ 139064 h 266402"/>
              <a:gd name="connsiteX39" fmla="*/ 360866 w 365687"/>
              <a:gd name="connsiteY39" fmla="*/ 141147 h 266402"/>
              <a:gd name="connsiteX40" fmla="*/ 354949 w 365687"/>
              <a:gd name="connsiteY40" fmla="*/ 141804 h 266402"/>
              <a:gd name="connsiteX41" fmla="*/ 351661 w 365687"/>
              <a:gd name="connsiteY41" fmla="*/ 140599 h 266402"/>
              <a:gd name="connsiteX42" fmla="*/ 348045 w 365687"/>
              <a:gd name="connsiteY42" fmla="*/ 140599 h 266402"/>
              <a:gd name="connsiteX43" fmla="*/ 345305 w 365687"/>
              <a:gd name="connsiteY43" fmla="*/ 136763 h 266402"/>
              <a:gd name="connsiteX44" fmla="*/ 346730 w 365687"/>
              <a:gd name="connsiteY44" fmla="*/ 134133 h 266402"/>
              <a:gd name="connsiteX45" fmla="*/ 342236 w 365687"/>
              <a:gd name="connsiteY45" fmla="*/ 125805 h 266402"/>
              <a:gd name="connsiteX46" fmla="*/ 337415 w 365687"/>
              <a:gd name="connsiteY46" fmla="*/ 123394 h 266402"/>
              <a:gd name="connsiteX47" fmla="*/ 337415 w 365687"/>
              <a:gd name="connsiteY47" fmla="*/ 115723 h 266402"/>
              <a:gd name="connsiteX48" fmla="*/ 336428 w 365687"/>
              <a:gd name="connsiteY48" fmla="*/ 111778 h 266402"/>
              <a:gd name="connsiteX49" fmla="*/ 337305 w 365687"/>
              <a:gd name="connsiteY49" fmla="*/ 107285 h 266402"/>
              <a:gd name="connsiteX50" fmla="*/ 337305 w 365687"/>
              <a:gd name="connsiteY50" fmla="*/ 107285 h 266402"/>
              <a:gd name="connsiteX51" fmla="*/ 332045 w 365687"/>
              <a:gd name="connsiteY51" fmla="*/ 95997 h 266402"/>
              <a:gd name="connsiteX52" fmla="*/ 330840 w 365687"/>
              <a:gd name="connsiteY52" fmla="*/ 98298 h 266402"/>
              <a:gd name="connsiteX53" fmla="*/ 332922 w 365687"/>
              <a:gd name="connsiteY53" fmla="*/ 101257 h 266402"/>
              <a:gd name="connsiteX54" fmla="*/ 333141 w 365687"/>
              <a:gd name="connsiteY54" fmla="*/ 105751 h 266402"/>
              <a:gd name="connsiteX55" fmla="*/ 336099 w 365687"/>
              <a:gd name="connsiteY55" fmla="*/ 101915 h 266402"/>
              <a:gd name="connsiteX56" fmla="*/ 335771 w 365687"/>
              <a:gd name="connsiteY56" fmla="*/ 97203 h 266402"/>
              <a:gd name="connsiteX57" fmla="*/ 332154 w 365687"/>
              <a:gd name="connsiteY57" fmla="*/ 95997 h 266402"/>
              <a:gd name="connsiteX58" fmla="*/ 332154 w 365687"/>
              <a:gd name="connsiteY58" fmla="*/ 95997 h 266402"/>
              <a:gd name="connsiteX59" fmla="*/ 323936 w 365687"/>
              <a:gd name="connsiteY59" fmla="*/ 85367 h 266402"/>
              <a:gd name="connsiteX60" fmla="*/ 326895 w 365687"/>
              <a:gd name="connsiteY60" fmla="*/ 84491 h 266402"/>
              <a:gd name="connsiteX61" fmla="*/ 328429 w 365687"/>
              <a:gd name="connsiteY61" fmla="*/ 80984 h 266402"/>
              <a:gd name="connsiteX62" fmla="*/ 331169 w 365687"/>
              <a:gd name="connsiteY62" fmla="*/ 84491 h 266402"/>
              <a:gd name="connsiteX63" fmla="*/ 328538 w 365687"/>
              <a:gd name="connsiteY63" fmla="*/ 87997 h 266402"/>
              <a:gd name="connsiteX64" fmla="*/ 324703 w 365687"/>
              <a:gd name="connsiteY64" fmla="*/ 87669 h 266402"/>
              <a:gd name="connsiteX65" fmla="*/ 323826 w 365687"/>
              <a:gd name="connsiteY65" fmla="*/ 85367 h 266402"/>
              <a:gd name="connsiteX66" fmla="*/ 323826 w 365687"/>
              <a:gd name="connsiteY66" fmla="*/ 85367 h 266402"/>
              <a:gd name="connsiteX67" fmla="*/ 243500 w 365687"/>
              <a:gd name="connsiteY67" fmla="*/ 35944 h 266402"/>
              <a:gd name="connsiteX68" fmla="*/ 254239 w 365687"/>
              <a:gd name="connsiteY68" fmla="*/ 42410 h 266402"/>
              <a:gd name="connsiteX69" fmla="*/ 261691 w 365687"/>
              <a:gd name="connsiteY69" fmla="*/ 44492 h 266402"/>
              <a:gd name="connsiteX70" fmla="*/ 270567 w 365687"/>
              <a:gd name="connsiteY70" fmla="*/ 51944 h 266402"/>
              <a:gd name="connsiteX71" fmla="*/ 277362 w 365687"/>
              <a:gd name="connsiteY71" fmla="*/ 53368 h 266402"/>
              <a:gd name="connsiteX72" fmla="*/ 280978 w 365687"/>
              <a:gd name="connsiteY72" fmla="*/ 57533 h 266402"/>
              <a:gd name="connsiteX73" fmla="*/ 286567 w 365687"/>
              <a:gd name="connsiteY73" fmla="*/ 60163 h 266402"/>
              <a:gd name="connsiteX74" fmla="*/ 290731 w 365687"/>
              <a:gd name="connsiteY74" fmla="*/ 67066 h 266402"/>
              <a:gd name="connsiteX75" fmla="*/ 294019 w 365687"/>
              <a:gd name="connsiteY75" fmla="*/ 67286 h 266402"/>
              <a:gd name="connsiteX76" fmla="*/ 295882 w 365687"/>
              <a:gd name="connsiteY76" fmla="*/ 77477 h 266402"/>
              <a:gd name="connsiteX77" fmla="*/ 298512 w 365687"/>
              <a:gd name="connsiteY77" fmla="*/ 78354 h 266402"/>
              <a:gd name="connsiteX78" fmla="*/ 298731 w 365687"/>
              <a:gd name="connsiteY78" fmla="*/ 82518 h 266402"/>
              <a:gd name="connsiteX79" fmla="*/ 296429 w 365687"/>
              <a:gd name="connsiteY79" fmla="*/ 87231 h 266402"/>
              <a:gd name="connsiteX80" fmla="*/ 294676 w 365687"/>
              <a:gd name="connsiteY80" fmla="*/ 93148 h 266402"/>
              <a:gd name="connsiteX81" fmla="*/ 289855 w 365687"/>
              <a:gd name="connsiteY81" fmla="*/ 87778 h 266402"/>
              <a:gd name="connsiteX82" fmla="*/ 288430 w 365687"/>
              <a:gd name="connsiteY82" fmla="*/ 82628 h 266402"/>
              <a:gd name="connsiteX83" fmla="*/ 290183 w 365687"/>
              <a:gd name="connsiteY83" fmla="*/ 78573 h 266402"/>
              <a:gd name="connsiteX84" fmla="*/ 286677 w 365687"/>
              <a:gd name="connsiteY84" fmla="*/ 66300 h 266402"/>
              <a:gd name="connsiteX85" fmla="*/ 278129 w 365687"/>
              <a:gd name="connsiteY85" fmla="*/ 57533 h 266402"/>
              <a:gd name="connsiteX86" fmla="*/ 272430 w 365687"/>
              <a:gd name="connsiteY86" fmla="*/ 56985 h 266402"/>
              <a:gd name="connsiteX87" fmla="*/ 263773 w 365687"/>
              <a:gd name="connsiteY87" fmla="*/ 52163 h 266402"/>
              <a:gd name="connsiteX88" fmla="*/ 247116 w 365687"/>
              <a:gd name="connsiteY88" fmla="*/ 42519 h 266402"/>
              <a:gd name="connsiteX89" fmla="*/ 244157 w 365687"/>
              <a:gd name="connsiteY89" fmla="*/ 39561 h 266402"/>
              <a:gd name="connsiteX90" fmla="*/ 243500 w 365687"/>
              <a:gd name="connsiteY90" fmla="*/ 36273 h 266402"/>
              <a:gd name="connsiteX91" fmla="*/ 243500 w 365687"/>
              <a:gd name="connsiteY91" fmla="*/ 36273 h 266402"/>
              <a:gd name="connsiteX92" fmla="*/ 210405 w 365687"/>
              <a:gd name="connsiteY92" fmla="*/ 0 h 266402"/>
              <a:gd name="connsiteX93" fmla="*/ 214789 w 365687"/>
              <a:gd name="connsiteY93" fmla="*/ 219 h 266402"/>
              <a:gd name="connsiteX94" fmla="*/ 217528 w 365687"/>
              <a:gd name="connsiteY94" fmla="*/ 4384 h 266402"/>
              <a:gd name="connsiteX95" fmla="*/ 217309 w 365687"/>
              <a:gd name="connsiteY95" fmla="*/ 7342 h 266402"/>
              <a:gd name="connsiteX96" fmla="*/ 211282 w 365687"/>
              <a:gd name="connsiteY96" fmla="*/ 3397 h 266402"/>
              <a:gd name="connsiteX97" fmla="*/ 210405 w 365687"/>
              <a:gd name="connsiteY97" fmla="*/ 110 h 266402"/>
              <a:gd name="connsiteX98" fmla="*/ 210405 w 365687"/>
              <a:gd name="connsiteY98" fmla="*/ 110 h 266402"/>
              <a:gd name="connsiteX99" fmla="*/ 224651 w 365687"/>
              <a:gd name="connsiteY99" fmla="*/ 35177 h 266402"/>
              <a:gd name="connsiteX100" fmla="*/ 230240 w 365687"/>
              <a:gd name="connsiteY100" fmla="*/ 33095 h 266402"/>
              <a:gd name="connsiteX101" fmla="*/ 233527 w 365687"/>
              <a:gd name="connsiteY101" fmla="*/ 35177 h 266402"/>
              <a:gd name="connsiteX102" fmla="*/ 233527 w 365687"/>
              <a:gd name="connsiteY102" fmla="*/ 39889 h 266402"/>
              <a:gd name="connsiteX103" fmla="*/ 228705 w 365687"/>
              <a:gd name="connsiteY103" fmla="*/ 41314 h 266402"/>
              <a:gd name="connsiteX104" fmla="*/ 225090 w 365687"/>
              <a:gd name="connsiteY104" fmla="*/ 39013 h 266402"/>
              <a:gd name="connsiteX105" fmla="*/ 224761 w 365687"/>
              <a:gd name="connsiteY105" fmla="*/ 35177 h 266402"/>
              <a:gd name="connsiteX106" fmla="*/ 224761 w 365687"/>
              <a:gd name="connsiteY106" fmla="*/ 35177 h 266402"/>
              <a:gd name="connsiteX107" fmla="*/ 222240 w 365687"/>
              <a:gd name="connsiteY107" fmla="*/ 94134 h 266402"/>
              <a:gd name="connsiteX108" fmla="*/ 227062 w 365687"/>
              <a:gd name="connsiteY108" fmla="*/ 98956 h 266402"/>
              <a:gd name="connsiteX109" fmla="*/ 229692 w 365687"/>
              <a:gd name="connsiteY109" fmla="*/ 95997 h 266402"/>
              <a:gd name="connsiteX110" fmla="*/ 226514 w 365687"/>
              <a:gd name="connsiteY110" fmla="*/ 91285 h 266402"/>
              <a:gd name="connsiteX111" fmla="*/ 223007 w 365687"/>
              <a:gd name="connsiteY111" fmla="*/ 91614 h 266402"/>
              <a:gd name="connsiteX112" fmla="*/ 222131 w 365687"/>
              <a:gd name="connsiteY112" fmla="*/ 94025 h 266402"/>
              <a:gd name="connsiteX113" fmla="*/ 222131 w 365687"/>
              <a:gd name="connsiteY113" fmla="*/ 94025 h 266402"/>
              <a:gd name="connsiteX114" fmla="*/ 183446 w 365687"/>
              <a:gd name="connsiteY114" fmla="*/ 105751 h 266402"/>
              <a:gd name="connsiteX115" fmla="*/ 179940 w 365687"/>
              <a:gd name="connsiteY115" fmla="*/ 112216 h 266402"/>
              <a:gd name="connsiteX116" fmla="*/ 183885 w 365687"/>
              <a:gd name="connsiteY116" fmla="*/ 117257 h 266402"/>
              <a:gd name="connsiteX117" fmla="*/ 189145 w 365687"/>
              <a:gd name="connsiteY117" fmla="*/ 117805 h 266402"/>
              <a:gd name="connsiteX118" fmla="*/ 196926 w 365687"/>
              <a:gd name="connsiteY118" fmla="*/ 124051 h 266402"/>
              <a:gd name="connsiteX119" fmla="*/ 197802 w 365687"/>
              <a:gd name="connsiteY119" fmla="*/ 126791 h 266402"/>
              <a:gd name="connsiteX120" fmla="*/ 201309 w 365687"/>
              <a:gd name="connsiteY120" fmla="*/ 124161 h 266402"/>
              <a:gd name="connsiteX121" fmla="*/ 209309 w 365687"/>
              <a:gd name="connsiteY121" fmla="*/ 124490 h 266402"/>
              <a:gd name="connsiteX122" fmla="*/ 211720 w 365687"/>
              <a:gd name="connsiteY122" fmla="*/ 128983 h 266402"/>
              <a:gd name="connsiteX123" fmla="*/ 217418 w 365687"/>
              <a:gd name="connsiteY123" fmla="*/ 129859 h 266402"/>
              <a:gd name="connsiteX124" fmla="*/ 221254 w 365687"/>
              <a:gd name="connsiteY124" fmla="*/ 129202 h 266402"/>
              <a:gd name="connsiteX125" fmla="*/ 230130 w 365687"/>
              <a:gd name="connsiteY125" fmla="*/ 127448 h 266402"/>
              <a:gd name="connsiteX126" fmla="*/ 234842 w 365687"/>
              <a:gd name="connsiteY126" fmla="*/ 128873 h 266402"/>
              <a:gd name="connsiteX127" fmla="*/ 238788 w 365687"/>
              <a:gd name="connsiteY127" fmla="*/ 127120 h 266402"/>
              <a:gd name="connsiteX128" fmla="*/ 244705 w 365687"/>
              <a:gd name="connsiteY128" fmla="*/ 129530 h 266402"/>
              <a:gd name="connsiteX129" fmla="*/ 246568 w 365687"/>
              <a:gd name="connsiteY129" fmla="*/ 126901 h 266402"/>
              <a:gd name="connsiteX130" fmla="*/ 246349 w 365687"/>
              <a:gd name="connsiteY130" fmla="*/ 123394 h 266402"/>
              <a:gd name="connsiteX131" fmla="*/ 252595 w 365687"/>
              <a:gd name="connsiteY131" fmla="*/ 123175 h 266402"/>
              <a:gd name="connsiteX132" fmla="*/ 261143 w 365687"/>
              <a:gd name="connsiteY132" fmla="*/ 112654 h 266402"/>
              <a:gd name="connsiteX133" fmla="*/ 261143 w 365687"/>
              <a:gd name="connsiteY133" fmla="*/ 109148 h 266402"/>
              <a:gd name="connsiteX134" fmla="*/ 264650 w 365687"/>
              <a:gd name="connsiteY134" fmla="*/ 108271 h 266402"/>
              <a:gd name="connsiteX135" fmla="*/ 267828 w 365687"/>
              <a:gd name="connsiteY135" fmla="*/ 110682 h 266402"/>
              <a:gd name="connsiteX136" fmla="*/ 273745 w 365687"/>
              <a:gd name="connsiteY136" fmla="*/ 108928 h 266402"/>
              <a:gd name="connsiteX137" fmla="*/ 276485 w 365687"/>
              <a:gd name="connsiteY137" fmla="*/ 104545 h 266402"/>
              <a:gd name="connsiteX138" fmla="*/ 271335 w 365687"/>
              <a:gd name="connsiteY138" fmla="*/ 99723 h 266402"/>
              <a:gd name="connsiteX139" fmla="*/ 271005 w 365687"/>
              <a:gd name="connsiteY139" fmla="*/ 96436 h 266402"/>
              <a:gd name="connsiteX140" fmla="*/ 274294 w 365687"/>
              <a:gd name="connsiteY140" fmla="*/ 94573 h 266402"/>
              <a:gd name="connsiteX141" fmla="*/ 276923 w 365687"/>
              <a:gd name="connsiteY141" fmla="*/ 95997 h 266402"/>
              <a:gd name="connsiteX142" fmla="*/ 282622 w 365687"/>
              <a:gd name="connsiteY142" fmla="*/ 90628 h 266402"/>
              <a:gd name="connsiteX143" fmla="*/ 282403 w 365687"/>
              <a:gd name="connsiteY143" fmla="*/ 79669 h 266402"/>
              <a:gd name="connsiteX144" fmla="*/ 277033 w 365687"/>
              <a:gd name="connsiteY144" fmla="*/ 74957 h 266402"/>
              <a:gd name="connsiteX145" fmla="*/ 274074 w 365687"/>
              <a:gd name="connsiteY145" fmla="*/ 77039 h 266402"/>
              <a:gd name="connsiteX146" fmla="*/ 272321 w 365687"/>
              <a:gd name="connsiteY146" fmla="*/ 79121 h 266402"/>
              <a:gd name="connsiteX147" fmla="*/ 269143 w 365687"/>
              <a:gd name="connsiteY147" fmla="*/ 76710 h 266402"/>
              <a:gd name="connsiteX148" fmla="*/ 263445 w 365687"/>
              <a:gd name="connsiteY148" fmla="*/ 76710 h 266402"/>
              <a:gd name="connsiteX149" fmla="*/ 261033 w 365687"/>
              <a:gd name="connsiteY149" fmla="*/ 80217 h 266402"/>
              <a:gd name="connsiteX150" fmla="*/ 263445 w 365687"/>
              <a:gd name="connsiteY150" fmla="*/ 90628 h 266402"/>
              <a:gd name="connsiteX151" fmla="*/ 265198 w 365687"/>
              <a:gd name="connsiteY151" fmla="*/ 92600 h 266402"/>
              <a:gd name="connsiteX152" fmla="*/ 262786 w 365687"/>
              <a:gd name="connsiteY152" fmla="*/ 95230 h 266402"/>
              <a:gd name="connsiteX153" fmla="*/ 258074 w 365687"/>
              <a:gd name="connsiteY153" fmla="*/ 95011 h 266402"/>
              <a:gd name="connsiteX154" fmla="*/ 248870 w 365687"/>
              <a:gd name="connsiteY154" fmla="*/ 102463 h 266402"/>
              <a:gd name="connsiteX155" fmla="*/ 247116 w 365687"/>
              <a:gd name="connsiteY155" fmla="*/ 107175 h 266402"/>
              <a:gd name="connsiteX156" fmla="*/ 244157 w 365687"/>
              <a:gd name="connsiteY156" fmla="*/ 109476 h 266402"/>
              <a:gd name="connsiteX157" fmla="*/ 241746 w 365687"/>
              <a:gd name="connsiteY157" fmla="*/ 108380 h 266402"/>
              <a:gd name="connsiteX158" fmla="*/ 238239 w 365687"/>
              <a:gd name="connsiteY158" fmla="*/ 110682 h 266402"/>
              <a:gd name="connsiteX159" fmla="*/ 235062 w 365687"/>
              <a:gd name="connsiteY159" fmla="*/ 107175 h 266402"/>
              <a:gd name="connsiteX160" fmla="*/ 232103 w 365687"/>
              <a:gd name="connsiteY160" fmla="*/ 107394 h 266402"/>
              <a:gd name="connsiteX161" fmla="*/ 228596 w 365687"/>
              <a:gd name="connsiteY161" fmla="*/ 111778 h 266402"/>
              <a:gd name="connsiteX162" fmla="*/ 225528 w 365687"/>
              <a:gd name="connsiteY162" fmla="*/ 111120 h 266402"/>
              <a:gd name="connsiteX163" fmla="*/ 224103 w 365687"/>
              <a:gd name="connsiteY163" fmla="*/ 105093 h 266402"/>
              <a:gd name="connsiteX164" fmla="*/ 225199 w 365687"/>
              <a:gd name="connsiteY164" fmla="*/ 101257 h 266402"/>
              <a:gd name="connsiteX165" fmla="*/ 221583 w 365687"/>
              <a:gd name="connsiteY165" fmla="*/ 99394 h 266402"/>
              <a:gd name="connsiteX166" fmla="*/ 219172 w 365687"/>
              <a:gd name="connsiteY166" fmla="*/ 101805 h 266402"/>
              <a:gd name="connsiteX167" fmla="*/ 219829 w 365687"/>
              <a:gd name="connsiteY167" fmla="*/ 105093 h 266402"/>
              <a:gd name="connsiteX168" fmla="*/ 216213 w 365687"/>
              <a:gd name="connsiteY168" fmla="*/ 107504 h 266402"/>
              <a:gd name="connsiteX169" fmla="*/ 211391 w 365687"/>
              <a:gd name="connsiteY169" fmla="*/ 106956 h 266402"/>
              <a:gd name="connsiteX170" fmla="*/ 205802 w 365687"/>
              <a:gd name="connsiteY170" fmla="*/ 109257 h 266402"/>
              <a:gd name="connsiteX171" fmla="*/ 201638 w 365687"/>
              <a:gd name="connsiteY171" fmla="*/ 109038 h 266402"/>
              <a:gd name="connsiteX172" fmla="*/ 198351 w 365687"/>
              <a:gd name="connsiteY172" fmla="*/ 107285 h 266402"/>
              <a:gd name="connsiteX173" fmla="*/ 193967 w 365687"/>
              <a:gd name="connsiteY173" fmla="*/ 107285 h 266402"/>
              <a:gd name="connsiteX174" fmla="*/ 188050 w 365687"/>
              <a:gd name="connsiteY174" fmla="*/ 108709 h 266402"/>
              <a:gd name="connsiteX175" fmla="*/ 183337 w 365687"/>
              <a:gd name="connsiteY175" fmla="*/ 105970 h 266402"/>
              <a:gd name="connsiteX176" fmla="*/ 183337 w 365687"/>
              <a:gd name="connsiteY176" fmla="*/ 105970 h 266402"/>
              <a:gd name="connsiteX177" fmla="*/ 166241 w 365687"/>
              <a:gd name="connsiteY177" fmla="*/ 110572 h 266402"/>
              <a:gd name="connsiteX178" fmla="*/ 169200 w 365687"/>
              <a:gd name="connsiteY178" fmla="*/ 107285 h 266402"/>
              <a:gd name="connsiteX179" fmla="*/ 173036 w 365687"/>
              <a:gd name="connsiteY179" fmla="*/ 110463 h 266402"/>
              <a:gd name="connsiteX180" fmla="*/ 174242 w 365687"/>
              <a:gd name="connsiteY180" fmla="*/ 114846 h 266402"/>
              <a:gd name="connsiteX181" fmla="*/ 173036 w 365687"/>
              <a:gd name="connsiteY181" fmla="*/ 117147 h 266402"/>
              <a:gd name="connsiteX182" fmla="*/ 168872 w 365687"/>
              <a:gd name="connsiteY182" fmla="*/ 114517 h 266402"/>
              <a:gd name="connsiteX183" fmla="*/ 166241 w 365687"/>
              <a:gd name="connsiteY183" fmla="*/ 110682 h 266402"/>
              <a:gd name="connsiteX184" fmla="*/ 166241 w 365687"/>
              <a:gd name="connsiteY184" fmla="*/ 110682 h 266402"/>
              <a:gd name="connsiteX185" fmla="*/ 152543 w 365687"/>
              <a:gd name="connsiteY185" fmla="*/ 101038 h 266402"/>
              <a:gd name="connsiteX186" fmla="*/ 150461 w 365687"/>
              <a:gd name="connsiteY186" fmla="*/ 104983 h 266402"/>
              <a:gd name="connsiteX187" fmla="*/ 152543 w 365687"/>
              <a:gd name="connsiteY187" fmla="*/ 107942 h 266402"/>
              <a:gd name="connsiteX188" fmla="*/ 155502 w 365687"/>
              <a:gd name="connsiteY188" fmla="*/ 107285 h 266402"/>
              <a:gd name="connsiteX189" fmla="*/ 155502 w 365687"/>
              <a:gd name="connsiteY189" fmla="*/ 103120 h 266402"/>
              <a:gd name="connsiteX190" fmla="*/ 152543 w 365687"/>
              <a:gd name="connsiteY190" fmla="*/ 101038 h 266402"/>
              <a:gd name="connsiteX191" fmla="*/ 152543 w 365687"/>
              <a:gd name="connsiteY191" fmla="*/ 101038 h 266402"/>
              <a:gd name="connsiteX192" fmla="*/ 128763 w 365687"/>
              <a:gd name="connsiteY192" fmla="*/ 85586 h 266402"/>
              <a:gd name="connsiteX193" fmla="*/ 123394 w 365687"/>
              <a:gd name="connsiteY193" fmla="*/ 87669 h 266402"/>
              <a:gd name="connsiteX194" fmla="*/ 124928 w 365687"/>
              <a:gd name="connsiteY194" fmla="*/ 91066 h 266402"/>
              <a:gd name="connsiteX195" fmla="*/ 128215 w 365687"/>
              <a:gd name="connsiteY195" fmla="*/ 88436 h 266402"/>
              <a:gd name="connsiteX196" fmla="*/ 128763 w 365687"/>
              <a:gd name="connsiteY196" fmla="*/ 85477 h 266402"/>
              <a:gd name="connsiteX197" fmla="*/ 128763 w 365687"/>
              <a:gd name="connsiteY197" fmla="*/ 85477 h 266402"/>
              <a:gd name="connsiteX198" fmla="*/ 281636 w 365687"/>
              <a:gd name="connsiteY198" fmla="*/ 195830 h 266402"/>
              <a:gd name="connsiteX199" fmla="*/ 280430 w 365687"/>
              <a:gd name="connsiteY199" fmla="*/ 199446 h 266402"/>
              <a:gd name="connsiteX200" fmla="*/ 281745 w 365687"/>
              <a:gd name="connsiteY200" fmla="*/ 202076 h 266402"/>
              <a:gd name="connsiteX201" fmla="*/ 283608 w 365687"/>
              <a:gd name="connsiteY201" fmla="*/ 201419 h 266402"/>
              <a:gd name="connsiteX202" fmla="*/ 288868 w 365687"/>
              <a:gd name="connsiteY202" fmla="*/ 205035 h 266402"/>
              <a:gd name="connsiteX203" fmla="*/ 288430 w 365687"/>
              <a:gd name="connsiteY203" fmla="*/ 201967 h 266402"/>
              <a:gd name="connsiteX204" fmla="*/ 281636 w 365687"/>
              <a:gd name="connsiteY204" fmla="*/ 195720 h 266402"/>
              <a:gd name="connsiteX205" fmla="*/ 281636 w 365687"/>
              <a:gd name="connsiteY205" fmla="*/ 195720 h 266402"/>
              <a:gd name="connsiteX206" fmla="*/ 245582 w 365687"/>
              <a:gd name="connsiteY206" fmla="*/ 181255 h 266402"/>
              <a:gd name="connsiteX207" fmla="*/ 244486 w 365687"/>
              <a:gd name="connsiteY207" fmla="*/ 183118 h 266402"/>
              <a:gd name="connsiteX208" fmla="*/ 246240 w 365687"/>
              <a:gd name="connsiteY208" fmla="*/ 186515 h 266402"/>
              <a:gd name="connsiteX209" fmla="*/ 247335 w 365687"/>
              <a:gd name="connsiteY209" fmla="*/ 186296 h 266402"/>
              <a:gd name="connsiteX210" fmla="*/ 247773 w 365687"/>
              <a:gd name="connsiteY210" fmla="*/ 189474 h 266402"/>
              <a:gd name="connsiteX211" fmla="*/ 247335 w 365687"/>
              <a:gd name="connsiteY211" fmla="*/ 190899 h 266402"/>
              <a:gd name="connsiteX212" fmla="*/ 248212 w 365687"/>
              <a:gd name="connsiteY212" fmla="*/ 190899 h 266402"/>
              <a:gd name="connsiteX213" fmla="*/ 248870 w 365687"/>
              <a:gd name="connsiteY213" fmla="*/ 187063 h 266402"/>
              <a:gd name="connsiteX214" fmla="*/ 247993 w 365687"/>
              <a:gd name="connsiteY214" fmla="*/ 180707 h 266402"/>
              <a:gd name="connsiteX215" fmla="*/ 245363 w 365687"/>
              <a:gd name="connsiteY215" fmla="*/ 181255 h 266402"/>
              <a:gd name="connsiteX216" fmla="*/ 245363 w 365687"/>
              <a:gd name="connsiteY216" fmla="*/ 181255 h 266402"/>
              <a:gd name="connsiteX217" fmla="*/ 235609 w 365687"/>
              <a:gd name="connsiteY217" fmla="*/ 216432 h 266402"/>
              <a:gd name="connsiteX218" fmla="*/ 238788 w 365687"/>
              <a:gd name="connsiteY218" fmla="*/ 216980 h 266402"/>
              <a:gd name="connsiteX219" fmla="*/ 240869 w 365687"/>
              <a:gd name="connsiteY219" fmla="*/ 219062 h 266402"/>
              <a:gd name="connsiteX220" fmla="*/ 241198 w 365687"/>
              <a:gd name="connsiteY220" fmla="*/ 220267 h 266402"/>
              <a:gd name="connsiteX221" fmla="*/ 242951 w 365687"/>
              <a:gd name="connsiteY221" fmla="*/ 220816 h 266402"/>
              <a:gd name="connsiteX222" fmla="*/ 243609 w 365687"/>
              <a:gd name="connsiteY222" fmla="*/ 222350 h 266402"/>
              <a:gd name="connsiteX223" fmla="*/ 246678 w 365687"/>
              <a:gd name="connsiteY223" fmla="*/ 219939 h 266402"/>
              <a:gd name="connsiteX224" fmla="*/ 248870 w 365687"/>
              <a:gd name="connsiteY224" fmla="*/ 219939 h 266402"/>
              <a:gd name="connsiteX225" fmla="*/ 249308 w 365687"/>
              <a:gd name="connsiteY225" fmla="*/ 222240 h 266402"/>
              <a:gd name="connsiteX226" fmla="*/ 247116 w 365687"/>
              <a:gd name="connsiteY226" fmla="*/ 223884 h 266402"/>
              <a:gd name="connsiteX227" fmla="*/ 246568 w 365687"/>
              <a:gd name="connsiteY227" fmla="*/ 225856 h 266402"/>
              <a:gd name="connsiteX228" fmla="*/ 244048 w 365687"/>
              <a:gd name="connsiteY228" fmla="*/ 226733 h 266402"/>
              <a:gd name="connsiteX229" fmla="*/ 240760 w 365687"/>
              <a:gd name="connsiteY229" fmla="*/ 225856 h 266402"/>
              <a:gd name="connsiteX230" fmla="*/ 240979 w 365687"/>
              <a:gd name="connsiteY230" fmla="*/ 222897 h 266402"/>
              <a:gd name="connsiteX231" fmla="*/ 239774 w 365687"/>
              <a:gd name="connsiteY231" fmla="*/ 222240 h 266402"/>
              <a:gd name="connsiteX232" fmla="*/ 237801 w 365687"/>
              <a:gd name="connsiteY232" fmla="*/ 218295 h 266402"/>
              <a:gd name="connsiteX233" fmla="*/ 236048 w 365687"/>
              <a:gd name="connsiteY233" fmla="*/ 217528 h 266402"/>
              <a:gd name="connsiteX234" fmla="*/ 235829 w 365687"/>
              <a:gd name="connsiteY234" fmla="*/ 216432 h 266402"/>
              <a:gd name="connsiteX235" fmla="*/ 235829 w 365687"/>
              <a:gd name="connsiteY235" fmla="*/ 216432 h 266402"/>
              <a:gd name="connsiteX236" fmla="*/ 231226 w 365687"/>
              <a:gd name="connsiteY236" fmla="*/ 208761 h 266402"/>
              <a:gd name="connsiteX237" fmla="*/ 232212 w 365687"/>
              <a:gd name="connsiteY237" fmla="*/ 212925 h 266402"/>
              <a:gd name="connsiteX238" fmla="*/ 234404 w 365687"/>
              <a:gd name="connsiteY238" fmla="*/ 214131 h 266402"/>
              <a:gd name="connsiteX239" fmla="*/ 237692 w 365687"/>
              <a:gd name="connsiteY239" fmla="*/ 213802 h 266402"/>
              <a:gd name="connsiteX240" fmla="*/ 238678 w 365687"/>
              <a:gd name="connsiteY240" fmla="*/ 215227 h 266402"/>
              <a:gd name="connsiteX241" fmla="*/ 239883 w 365687"/>
              <a:gd name="connsiteY241" fmla="*/ 213583 h 266402"/>
              <a:gd name="connsiteX242" fmla="*/ 238568 w 365687"/>
              <a:gd name="connsiteY242" fmla="*/ 211501 h 266402"/>
              <a:gd name="connsiteX243" fmla="*/ 237144 w 365687"/>
              <a:gd name="connsiteY243" fmla="*/ 211501 h 266402"/>
              <a:gd name="connsiteX244" fmla="*/ 237692 w 365687"/>
              <a:gd name="connsiteY244" fmla="*/ 210624 h 266402"/>
              <a:gd name="connsiteX245" fmla="*/ 236815 w 365687"/>
              <a:gd name="connsiteY245" fmla="*/ 208651 h 266402"/>
              <a:gd name="connsiteX246" fmla="*/ 234952 w 365687"/>
              <a:gd name="connsiteY246" fmla="*/ 208651 h 266402"/>
              <a:gd name="connsiteX247" fmla="*/ 232212 w 365687"/>
              <a:gd name="connsiteY247" fmla="*/ 208104 h 266402"/>
              <a:gd name="connsiteX248" fmla="*/ 231226 w 365687"/>
              <a:gd name="connsiteY248" fmla="*/ 208761 h 266402"/>
              <a:gd name="connsiteX249" fmla="*/ 231226 w 365687"/>
              <a:gd name="connsiteY249" fmla="*/ 208761 h 266402"/>
              <a:gd name="connsiteX250" fmla="*/ 220925 w 365687"/>
              <a:gd name="connsiteY250" fmla="*/ 204487 h 266402"/>
              <a:gd name="connsiteX251" fmla="*/ 222678 w 365687"/>
              <a:gd name="connsiteY251" fmla="*/ 208761 h 266402"/>
              <a:gd name="connsiteX252" fmla="*/ 224651 w 365687"/>
              <a:gd name="connsiteY252" fmla="*/ 208542 h 266402"/>
              <a:gd name="connsiteX253" fmla="*/ 226623 w 365687"/>
              <a:gd name="connsiteY253" fmla="*/ 211062 h 266402"/>
              <a:gd name="connsiteX254" fmla="*/ 228487 w 365687"/>
              <a:gd name="connsiteY254" fmla="*/ 211610 h 266402"/>
              <a:gd name="connsiteX255" fmla="*/ 228705 w 365687"/>
              <a:gd name="connsiteY255" fmla="*/ 208323 h 266402"/>
              <a:gd name="connsiteX256" fmla="*/ 226076 w 365687"/>
              <a:gd name="connsiteY256" fmla="*/ 204378 h 266402"/>
              <a:gd name="connsiteX257" fmla="*/ 223336 w 365687"/>
              <a:gd name="connsiteY257" fmla="*/ 202843 h 266402"/>
              <a:gd name="connsiteX258" fmla="*/ 220925 w 365687"/>
              <a:gd name="connsiteY258" fmla="*/ 204487 h 266402"/>
              <a:gd name="connsiteX259" fmla="*/ 220925 w 365687"/>
              <a:gd name="connsiteY259" fmla="*/ 204487 h 266402"/>
              <a:gd name="connsiteX260" fmla="*/ 100381 w 365687"/>
              <a:gd name="connsiteY260" fmla="*/ 164707 h 266402"/>
              <a:gd name="connsiteX261" fmla="*/ 98847 w 365687"/>
              <a:gd name="connsiteY261" fmla="*/ 165913 h 266402"/>
              <a:gd name="connsiteX262" fmla="*/ 100381 w 365687"/>
              <a:gd name="connsiteY262" fmla="*/ 168214 h 266402"/>
              <a:gd name="connsiteX263" fmla="*/ 100381 w 365687"/>
              <a:gd name="connsiteY263" fmla="*/ 164598 h 266402"/>
              <a:gd name="connsiteX264" fmla="*/ 100381 w 365687"/>
              <a:gd name="connsiteY264" fmla="*/ 164598 h 266402"/>
              <a:gd name="connsiteX265" fmla="*/ 90628 w 365687"/>
              <a:gd name="connsiteY265" fmla="*/ 165584 h 266402"/>
              <a:gd name="connsiteX266" fmla="*/ 89970 w 365687"/>
              <a:gd name="connsiteY266" fmla="*/ 163831 h 266402"/>
              <a:gd name="connsiteX267" fmla="*/ 91943 w 365687"/>
              <a:gd name="connsiteY267" fmla="*/ 163502 h 266402"/>
              <a:gd name="connsiteX268" fmla="*/ 90628 w 365687"/>
              <a:gd name="connsiteY268" fmla="*/ 165694 h 266402"/>
              <a:gd name="connsiteX269" fmla="*/ 90628 w 365687"/>
              <a:gd name="connsiteY269" fmla="*/ 165694 h 266402"/>
              <a:gd name="connsiteX270" fmla="*/ 83395 w 365687"/>
              <a:gd name="connsiteY270" fmla="*/ 163612 h 266402"/>
              <a:gd name="connsiteX271" fmla="*/ 83066 w 365687"/>
              <a:gd name="connsiteY271" fmla="*/ 166242 h 266402"/>
              <a:gd name="connsiteX272" fmla="*/ 86025 w 365687"/>
              <a:gd name="connsiteY272" fmla="*/ 166790 h 266402"/>
              <a:gd name="connsiteX273" fmla="*/ 85586 w 365687"/>
              <a:gd name="connsiteY273" fmla="*/ 165256 h 266402"/>
              <a:gd name="connsiteX274" fmla="*/ 83395 w 365687"/>
              <a:gd name="connsiteY274" fmla="*/ 163612 h 266402"/>
              <a:gd name="connsiteX275" fmla="*/ 83395 w 365687"/>
              <a:gd name="connsiteY275" fmla="*/ 163612 h 266402"/>
              <a:gd name="connsiteX276" fmla="*/ 89093 w 365687"/>
              <a:gd name="connsiteY276" fmla="*/ 165803 h 266402"/>
              <a:gd name="connsiteX277" fmla="*/ 85916 w 365687"/>
              <a:gd name="connsiteY277" fmla="*/ 162625 h 266402"/>
              <a:gd name="connsiteX278" fmla="*/ 87231 w 365687"/>
              <a:gd name="connsiteY278" fmla="*/ 159995 h 266402"/>
              <a:gd name="connsiteX279" fmla="*/ 89641 w 365687"/>
              <a:gd name="connsiteY279" fmla="*/ 160324 h 266402"/>
              <a:gd name="connsiteX280" fmla="*/ 88655 w 365687"/>
              <a:gd name="connsiteY280" fmla="*/ 163721 h 266402"/>
              <a:gd name="connsiteX281" fmla="*/ 88984 w 365687"/>
              <a:gd name="connsiteY281" fmla="*/ 165803 h 266402"/>
              <a:gd name="connsiteX282" fmla="*/ 88984 w 365687"/>
              <a:gd name="connsiteY282" fmla="*/ 165803 h 266402"/>
              <a:gd name="connsiteX283" fmla="*/ 71670 w 365687"/>
              <a:gd name="connsiteY283" fmla="*/ 165146 h 266402"/>
              <a:gd name="connsiteX284" fmla="*/ 73642 w 365687"/>
              <a:gd name="connsiteY284" fmla="*/ 169091 h 266402"/>
              <a:gd name="connsiteX285" fmla="*/ 75395 w 365687"/>
              <a:gd name="connsiteY285" fmla="*/ 169639 h 266402"/>
              <a:gd name="connsiteX286" fmla="*/ 73861 w 365687"/>
              <a:gd name="connsiteY286" fmla="*/ 166899 h 266402"/>
              <a:gd name="connsiteX287" fmla="*/ 71670 w 365687"/>
              <a:gd name="connsiteY287" fmla="*/ 165146 h 266402"/>
              <a:gd name="connsiteX288" fmla="*/ 71670 w 365687"/>
              <a:gd name="connsiteY288" fmla="*/ 165146 h 266402"/>
              <a:gd name="connsiteX289" fmla="*/ 63669 w 365687"/>
              <a:gd name="connsiteY289" fmla="*/ 184433 h 266402"/>
              <a:gd name="connsiteX290" fmla="*/ 66409 w 365687"/>
              <a:gd name="connsiteY290" fmla="*/ 181693 h 266402"/>
              <a:gd name="connsiteX291" fmla="*/ 70135 w 365687"/>
              <a:gd name="connsiteY291" fmla="*/ 181912 h 266402"/>
              <a:gd name="connsiteX292" fmla="*/ 68820 w 365687"/>
              <a:gd name="connsiteY292" fmla="*/ 184104 h 266402"/>
              <a:gd name="connsiteX293" fmla="*/ 63560 w 365687"/>
              <a:gd name="connsiteY293" fmla="*/ 184542 h 266402"/>
              <a:gd name="connsiteX294" fmla="*/ 63560 w 365687"/>
              <a:gd name="connsiteY294" fmla="*/ 184542 h 266402"/>
              <a:gd name="connsiteX295" fmla="*/ 63341 w 365687"/>
              <a:gd name="connsiteY295" fmla="*/ 187392 h 266402"/>
              <a:gd name="connsiteX296" fmla="*/ 65204 w 365687"/>
              <a:gd name="connsiteY296" fmla="*/ 188816 h 266402"/>
              <a:gd name="connsiteX297" fmla="*/ 64546 w 365687"/>
              <a:gd name="connsiteY297" fmla="*/ 186625 h 266402"/>
              <a:gd name="connsiteX298" fmla="*/ 63231 w 365687"/>
              <a:gd name="connsiteY298" fmla="*/ 187392 h 266402"/>
              <a:gd name="connsiteX299" fmla="*/ 63231 w 365687"/>
              <a:gd name="connsiteY299" fmla="*/ 187392 h 266402"/>
              <a:gd name="connsiteX300" fmla="*/ 57862 w 365687"/>
              <a:gd name="connsiteY300" fmla="*/ 184652 h 266402"/>
              <a:gd name="connsiteX301" fmla="*/ 60711 w 365687"/>
              <a:gd name="connsiteY301" fmla="*/ 186077 h 266402"/>
              <a:gd name="connsiteX302" fmla="*/ 61916 w 365687"/>
              <a:gd name="connsiteY302" fmla="*/ 184542 h 266402"/>
              <a:gd name="connsiteX303" fmla="*/ 57862 w 365687"/>
              <a:gd name="connsiteY303" fmla="*/ 184762 h 266402"/>
              <a:gd name="connsiteX304" fmla="*/ 57862 w 365687"/>
              <a:gd name="connsiteY304" fmla="*/ 184762 h 266402"/>
              <a:gd name="connsiteX305" fmla="*/ 56108 w 365687"/>
              <a:gd name="connsiteY305" fmla="*/ 186625 h 266402"/>
              <a:gd name="connsiteX306" fmla="*/ 62902 w 365687"/>
              <a:gd name="connsiteY306" fmla="*/ 189474 h 266402"/>
              <a:gd name="connsiteX307" fmla="*/ 66081 w 365687"/>
              <a:gd name="connsiteY307" fmla="*/ 193090 h 266402"/>
              <a:gd name="connsiteX308" fmla="*/ 56218 w 365687"/>
              <a:gd name="connsiteY308" fmla="*/ 186515 h 266402"/>
              <a:gd name="connsiteX309" fmla="*/ 56218 w 365687"/>
              <a:gd name="connsiteY309" fmla="*/ 186515 h 266402"/>
              <a:gd name="connsiteX310" fmla="*/ 62792 w 365687"/>
              <a:gd name="connsiteY310" fmla="*/ 174899 h 266402"/>
              <a:gd name="connsiteX311" fmla="*/ 67066 w 365687"/>
              <a:gd name="connsiteY311" fmla="*/ 175666 h 266402"/>
              <a:gd name="connsiteX312" fmla="*/ 65971 w 365687"/>
              <a:gd name="connsiteY312" fmla="*/ 176762 h 266402"/>
              <a:gd name="connsiteX313" fmla="*/ 63560 w 365687"/>
              <a:gd name="connsiteY313" fmla="*/ 176323 h 266402"/>
              <a:gd name="connsiteX314" fmla="*/ 62792 w 365687"/>
              <a:gd name="connsiteY314" fmla="*/ 174899 h 266402"/>
              <a:gd name="connsiteX315" fmla="*/ 62792 w 365687"/>
              <a:gd name="connsiteY315" fmla="*/ 174899 h 266402"/>
              <a:gd name="connsiteX316" fmla="*/ 68820 w 365687"/>
              <a:gd name="connsiteY316" fmla="*/ 174022 h 266402"/>
              <a:gd name="connsiteX317" fmla="*/ 66848 w 365687"/>
              <a:gd name="connsiteY317" fmla="*/ 171502 h 266402"/>
              <a:gd name="connsiteX318" fmla="*/ 67066 w 365687"/>
              <a:gd name="connsiteY318" fmla="*/ 169200 h 266402"/>
              <a:gd name="connsiteX319" fmla="*/ 69806 w 365687"/>
              <a:gd name="connsiteY319" fmla="*/ 166790 h 266402"/>
              <a:gd name="connsiteX320" fmla="*/ 71231 w 365687"/>
              <a:gd name="connsiteY320" fmla="*/ 171831 h 266402"/>
              <a:gd name="connsiteX321" fmla="*/ 70573 w 365687"/>
              <a:gd name="connsiteY321" fmla="*/ 173803 h 266402"/>
              <a:gd name="connsiteX322" fmla="*/ 68820 w 365687"/>
              <a:gd name="connsiteY322" fmla="*/ 174022 h 266402"/>
              <a:gd name="connsiteX323" fmla="*/ 68820 w 365687"/>
              <a:gd name="connsiteY323" fmla="*/ 174022 h 266402"/>
              <a:gd name="connsiteX324" fmla="*/ 5479 w 365687"/>
              <a:gd name="connsiteY324" fmla="*/ 38465 h 266402"/>
              <a:gd name="connsiteX325" fmla="*/ 2411 w 365687"/>
              <a:gd name="connsiteY325" fmla="*/ 128873 h 266402"/>
              <a:gd name="connsiteX326" fmla="*/ 987 w 365687"/>
              <a:gd name="connsiteY326" fmla="*/ 135667 h 266402"/>
              <a:gd name="connsiteX327" fmla="*/ 987 w 365687"/>
              <a:gd name="connsiteY327" fmla="*/ 139503 h 266402"/>
              <a:gd name="connsiteX328" fmla="*/ 1972 w 365687"/>
              <a:gd name="connsiteY328" fmla="*/ 141475 h 266402"/>
              <a:gd name="connsiteX329" fmla="*/ 0 w 365687"/>
              <a:gd name="connsiteY329" fmla="*/ 199994 h 266402"/>
              <a:gd name="connsiteX330" fmla="*/ 8329 w 365687"/>
              <a:gd name="connsiteY330" fmla="*/ 199994 h 266402"/>
              <a:gd name="connsiteX331" fmla="*/ 10959 w 365687"/>
              <a:gd name="connsiteY331" fmla="*/ 201747 h 266402"/>
              <a:gd name="connsiteX332" fmla="*/ 15342 w 365687"/>
              <a:gd name="connsiteY332" fmla="*/ 200542 h 266402"/>
              <a:gd name="connsiteX333" fmla="*/ 28164 w 365687"/>
              <a:gd name="connsiteY333" fmla="*/ 201090 h 266402"/>
              <a:gd name="connsiteX334" fmla="*/ 31232 w 365687"/>
              <a:gd name="connsiteY334" fmla="*/ 200213 h 266402"/>
              <a:gd name="connsiteX335" fmla="*/ 32438 w 365687"/>
              <a:gd name="connsiteY335" fmla="*/ 203172 h 266402"/>
              <a:gd name="connsiteX336" fmla="*/ 35396 w 365687"/>
              <a:gd name="connsiteY336" fmla="*/ 206241 h 266402"/>
              <a:gd name="connsiteX337" fmla="*/ 39232 w 365687"/>
              <a:gd name="connsiteY337" fmla="*/ 207336 h 266402"/>
              <a:gd name="connsiteX338" fmla="*/ 44382 w 365687"/>
              <a:gd name="connsiteY338" fmla="*/ 204158 h 266402"/>
              <a:gd name="connsiteX339" fmla="*/ 52930 w 365687"/>
              <a:gd name="connsiteY339" fmla="*/ 201747 h 266402"/>
              <a:gd name="connsiteX340" fmla="*/ 53588 w 365687"/>
              <a:gd name="connsiteY340" fmla="*/ 199556 h 266402"/>
              <a:gd name="connsiteX341" fmla="*/ 55670 w 365687"/>
              <a:gd name="connsiteY341" fmla="*/ 201309 h 266402"/>
              <a:gd name="connsiteX342" fmla="*/ 57971 w 365687"/>
              <a:gd name="connsiteY342" fmla="*/ 198679 h 266402"/>
              <a:gd name="connsiteX343" fmla="*/ 57642 w 365687"/>
              <a:gd name="connsiteY343" fmla="*/ 191885 h 266402"/>
              <a:gd name="connsiteX344" fmla="*/ 51396 w 365687"/>
              <a:gd name="connsiteY344" fmla="*/ 187063 h 266402"/>
              <a:gd name="connsiteX345" fmla="*/ 44492 w 365687"/>
              <a:gd name="connsiteY345" fmla="*/ 184214 h 266402"/>
              <a:gd name="connsiteX346" fmla="*/ 38574 w 365687"/>
              <a:gd name="connsiteY346" fmla="*/ 183227 h 266402"/>
              <a:gd name="connsiteX347" fmla="*/ 36054 w 365687"/>
              <a:gd name="connsiteY347" fmla="*/ 181036 h 266402"/>
              <a:gd name="connsiteX348" fmla="*/ 32438 w 365687"/>
              <a:gd name="connsiteY348" fmla="*/ 179721 h 266402"/>
              <a:gd name="connsiteX349" fmla="*/ 30903 w 365687"/>
              <a:gd name="connsiteY349" fmla="*/ 179721 h 266402"/>
              <a:gd name="connsiteX350" fmla="*/ 28383 w 365687"/>
              <a:gd name="connsiteY350" fmla="*/ 177858 h 266402"/>
              <a:gd name="connsiteX351" fmla="*/ 27287 w 365687"/>
              <a:gd name="connsiteY351" fmla="*/ 172159 h 266402"/>
              <a:gd name="connsiteX352" fmla="*/ 23232 w 365687"/>
              <a:gd name="connsiteY352" fmla="*/ 166680 h 266402"/>
              <a:gd name="connsiteX353" fmla="*/ 18739 w 365687"/>
              <a:gd name="connsiteY353" fmla="*/ 164598 h 266402"/>
              <a:gd name="connsiteX354" fmla="*/ 17753 w 365687"/>
              <a:gd name="connsiteY354" fmla="*/ 161420 h 266402"/>
              <a:gd name="connsiteX355" fmla="*/ 15013 w 365687"/>
              <a:gd name="connsiteY355" fmla="*/ 158680 h 266402"/>
              <a:gd name="connsiteX356" fmla="*/ 18301 w 365687"/>
              <a:gd name="connsiteY356" fmla="*/ 160762 h 266402"/>
              <a:gd name="connsiteX357" fmla="*/ 19507 w 365687"/>
              <a:gd name="connsiteY357" fmla="*/ 164269 h 266402"/>
              <a:gd name="connsiteX358" fmla="*/ 22356 w 365687"/>
              <a:gd name="connsiteY358" fmla="*/ 164927 h 266402"/>
              <a:gd name="connsiteX359" fmla="*/ 27726 w 365687"/>
              <a:gd name="connsiteY359" fmla="*/ 168433 h 266402"/>
              <a:gd name="connsiteX360" fmla="*/ 28493 w 365687"/>
              <a:gd name="connsiteY360" fmla="*/ 172488 h 266402"/>
              <a:gd name="connsiteX361" fmla="*/ 29150 w 365687"/>
              <a:gd name="connsiteY361" fmla="*/ 177310 h 266402"/>
              <a:gd name="connsiteX362" fmla="*/ 31013 w 365687"/>
              <a:gd name="connsiteY362" fmla="*/ 177529 h 266402"/>
              <a:gd name="connsiteX363" fmla="*/ 37040 w 365687"/>
              <a:gd name="connsiteY363" fmla="*/ 179283 h 266402"/>
              <a:gd name="connsiteX364" fmla="*/ 40327 w 365687"/>
              <a:gd name="connsiteY364" fmla="*/ 182351 h 266402"/>
              <a:gd name="connsiteX365" fmla="*/ 42848 w 365687"/>
              <a:gd name="connsiteY365" fmla="*/ 181803 h 266402"/>
              <a:gd name="connsiteX366" fmla="*/ 48546 w 365687"/>
              <a:gd name="connsiteY366" fmla="*/ 182022 h 266402"/>
              <a:gd name="connsiteX367" fmla="*/ 55232 w 365687"/>
              <a:gd name="connsiteY367" fmla="*/ 180378 h 266402"/>
              <a:gd name="connsiteX368" fmla="*/ 60053 w 365687"/>
              <a:gd name="connsiteY368" fmla="*/ 180707 h 266402"/>
              <a:gd name="connsiteX369" fmla="*/ 63998 w 365687"/>
              <a:gd name="connsiteY369" fmla="*/ 179502 h 266402"/>
              <a:gd name="connsiteX370" fmla="*/ 62792 w 365687"/>
              <a:gd name="connsiteY370" fmla="*/ 177419 h 266402"/>
              <a:gd name="connsiteX371" fmla="*/ 59286 w 365687"/>
              <a:gd name="connsiteY371" fmla="*/ 175118 h 266402"/>
              <a:gd name="connsiteX372" fmla="*/ 57533 w 365687"/>
              <a:gd name="connsiteY372" fmla="*/ 171831 h 266402"/>
              <a:gd name="connsiteX373" fmla="*/ 54245 w 365687"/>
              <a:gd name="connsiteY373" fmla="*/ 172159 h 266402"/>
              <a:gd name="connsiteX374" fmla="*/ 52492 w 365687"/>
              <a:gd name="connsiteY374" fmla="*/ 168872 h 266402"/>
              <a:gd name="connsiteX375" fmla="*/ 55232 w 365687"/>
              <a:gd name="connsiteY375" fmla="*/ 171283 h 266402"/>
              <a:gd name="connsiteX376" fmla="*/ 59944 w 365687"/>
              <a:gd name="connsiteY376" fmla="*/ 170077 h 266402"/>
              <a:gd name="connsiteX377" fmla="*/ 63560 w 365687"/>
              <a:gd name="connsiteY377" fmla="*/ 174242 h 266402"/>
              <a:gd name="connsiteX378" fmla="*/ 68053 w 365687"/>
              <a:gd name="connsiteY378" fmla="*/ 175118 h 266402"/>
              <a:gd name="connsiteX379" fmla="*/ 65861 w 365687"/>
              <a:gd name="connsiteY379" fmla="*/ 172379 h 266402"/>
              <a:gd name="connsiteX380" fmla="*/ 65861 w 365687"/>
              <a:gd name="connsiteY380" fmla="*/ 168981 h 266402"/>
              <a:gd name="connsiteX381" fmla="*/ 68163 w 365687"/>
              <a:gd name="connsiteY381" fmla="*/ 167338 h 266402"/>
              <a:gd name="connsiteX382" fmla="*/ 68491 w 365687"/>
              <a:gd name="connsiteY382" fmla="*/ 164707 h 266402"/>
              <a:gd name="connsiteX383" fmla="*/ 68053 w 365687"/>
              <a:gd name="connsiteY383" fmla="*/ 160982 h 266402"/>
              <a:gd name="connsiteX384" fmla="*/ 64436 w 365687"/>
              <a:gd name="connsiteY384" fmla="*/ 157694 h 266402"/>
              <a:gd name="connsiteX385" fmla="*/ 64436 w 365687"/>
              <a:gd name="connsiteY385" fmla="*/ 156050 h 266402"/>
              <a:gd name="connsiteX386" fmla="*/ 68491 w 365687"/>
              <a:gd name="connsiteY386" fmla="*/ 158023 h 266402"/>
              <a:gd name="connsiteX387" fmla="*/ 70135 w 365687"/>
              <a:gd name="connsiteY387" fmla="*/ 160982 h 266402"/>
              <a:gd name="connsiteX388" fmla="*/ 74847 w 365687"/>
              <a:gd name="connsiteY388" fmla="*/ 165365 h 266402"/>
              <a:gd name="connsiteX389" fmla="*/ 78464 w 365687"/>
              <a:gd name="connsiteY389" fmla="*/ 166242 h 266402"/>
              <a:gd name="connsiteX390" fmla="*/ 78683 w 365687"/>
              <a:gd name="connsiteY390" fmla="*/ 163941 h 266402"/>
              <a:gd name="connsiteX391" fmla="*/ 77806 w 365687"/>
              <a:gd name="connsiteY391" fmla="*/ 160762 h 266402"/>
              <a:gd name="connsiteX392" fmla="*/ 79012 w 365687"/>
              <a:gd name="connsiteY392" fmla="*/ 161858 h 266402"/>
              <a:gd name="connsiteX393" fmla="*/ 80217 w 365687"/>
              <a:gd name="connsiteY393" fmla="*/ 166132 h 266402"/>
              <a:gd name="connsiteX394" fmla="*/ 82189 w 365687"/>
              <a:gd name="connsiteY394" fmla="*/ 165803 h 266402"/>
              <a:gd name="connsiteX395" fmla="*/ 82409 w 365687"/>
              <a:gd name="connsiteY395" fmla="*/ 162516 h 266402"/>
              <a:gd name="connsiteX396" fmla="*/ 80984 w 365687"/>
              <a:gd name="connsiteY396" fmla="*/ 159776 h 266402"/>
              <a:gd name="connsiteX397" fmla="*/ 82409 w 365687"/>
              <a:gd name="connsiteY397" fmla="*/ 154735 h 266402"/>
              <a:gd name="connsiteX398" fmla="*/ 84491 w 365687"/>
              <a:gd name="connsiteY398" fmla="*/ 157365 h 266402"/>
              <a:gd name="connsiteX399" fmla="*/ 90408 w 365687"/>
              <a:gd name="connsiteY399" fmla="*/ 159338 h 266402"/>
              <a:gd name="connsiteX400" fmla="*/ 91833 w 365687"/>
              <a:gd name="connsiteY400" fmla="*/ 162735 h 266402"/>
              <a:gd name="connsiteX401" fmla="*/ 95011 w 365687"/>
              <a:gd name="connsiteY401" fmla="*/ 163392 h 266402"/>
              <a:gd name="connsiteX402" fmla="*/ 97970 w 365687"/>
              <a:gd name="connsiteY402" fmla="*/ 163173 h 266402"/>
              <a:gd name="connsiteX403" fmla="*/ 99504 w 365687"/>
              <a:gd name="connsiteY403" fmla="*/ 164379 h 266402"/>
              <a:gd name="connsiteX404" fmla="*/ 101806 w 365687"/>
              <a:gd name="connsiteY404" fmla="*/ 161639 h 266402"/>
              <a:gd name="connsiteX405" fmla="*/ 101477 w 365687"/>
              <a:gd name="connsiteY405" fmla="*/ 164927 h 266402"/>
              <a:gd name="connsiteX406" fmla="*/ 101696 w 365687"/>
              <a:gd name="connsiteY406" fmla="*/ 167885 h 266402"/>
              <a:gd name="connsiteX407" fmla="*/ 104106 w 365687"/>
              <a:gd name="connsiteY407" fmla="*/ 168543 h 266402"/>
              <a:gd name="connsiteX408" fmla="*/ 107175 w 365687"/>
              <a:gd name="connsiteY408" fmla="*/ 171721 h 266402"/>
              <a:gd name="connsiteX409" fmla="*/ 120216 w 365687"/>
              <a:gd name="connsiteY409" fmla="*/ 174680 h 266402"/>
              <a:gd name="connsiteX410" fmla="*/ 124271 w 365687"/>
              <a:gd name="connsiteY410" fmla="*/ 176872 h 266402"/>
              <a:gd name="connsiteX411" fmla="*/ 127886 w 365687"/>
              <a:gd name="connsiteY411" fmla="*/ 181255 h 266402"/>
              <a:gd name="connsiteX412" fmla="*/ 129860 w 365687"/>
              <a:gd name="connsiteY412" fmla="*/ 187830 h 266402"/>
              <a:gd name="connsiteX413" fmla="*/ 136325 w 365687"/>
              <a:gd name="connsiteY413" fmla="*/ 196049 h 266402"/>
              <a:gd name="connsiteX414" fmla="*/ 137311 w 365687"/>
              <a:gd name="connsiteY414" fmla="*/ 199337 h 266402"/>
              <a:gd name="connsiteX415" fmla="*/ 141804 w 365687"/>
              <a:gd name="connsiteY415" fmla="*/ 200542 h 266402"/>
              <a:gd name="connsiteX416" fmla="*/ 144324 w 365687"/>
              <a:gd name="connsiteY416" fmla="*/ 204378 h 266402"/>
              <a:gd name="connsiteX417" fmla="*/ 145201 w 365687"/>
              <a:gd name="connsiteY417" fmla="*/ 207117 h 266402"/>
              <a:gd name="connsiteX418" fmla="*/ 156379 w 365687"/>
              <a:gd name="connsiteY418" fmla="*/ 218624 h 266402"/>
              <a:gd name="connsiteX419" fmla="*/ 156599 w 365687"/>
              <a:gd name="connsiteY419" fmla="*/ 222240 h 266402"/>
              <a:gd name="connsiteX420" fmla="*/ 160982 w 365687"/>
              <a:gd name="connsiteY420" fmla="*/ 225199 h 266402"/>
              <a:gd name="connsiteX421" fmla="*/ 167776 w 365687"/>
              <a:gd name="connsiteY421" fmla="*/ 227500 h 266402"/>
              <a:gd name="connsiteX422" fmla="*/ 170406 w 365687"/>
              <a:gd name="connsiteY422" fmla="*/ 226404 h 266402"/>
              <a:gd name="connsiteX423" fmla="*/ 172927 w 365687"/>
              <a:gd name="connsiteY423" fmla="*/ 226404 h 266402"/>
              <a:gd name="connsiteX424" fmla="*/ 176652 w 365687"/>
              <a:gd name="connsiteY424" fmla="*/ 227939 h 266402"/>
              <a:gd name="connsiteX425" fmla="*/ 183995 w 365687"/>
              <a:gd name="connsiteY425" fmla="*/ 226843 h 266402"/>
              <a:gd name="connsiteX426" fmla="*/ 189035 w 365687"/>
              <a:gd name="connsiteY426" fmla="*/ 228815 h 266402"/>
              <a:gd name="connsiteX427" fmla="*/ 193309 w 365687"/>
              <a:gd name="connsiteY427" fmla="*/ 228486 h 266402"/>
              <a:gd name="connsiteX428" fmla="*/ 200652 w 365687"/>
              <a:gd name="connsiteY428" fmla="*/ 229801 h 266402"/>
              <a:gd name="connsiteX429" fmla="*/ 204158 w 365687"/>
              <a:gd name="connsiteY429" fmla="*/ 231884 h 266402"/>
              <a:gd name="connsiteX430" fmla="*/ 209528 w 365687"/>
              <a:gd name="connsiteY430" fmla="*/ 231007 h 266402"/>
              <a:gd name="connsiteX431" fmla="*/ 211830 w 365687"/>
              <a:gd name="connsiteY431" fmla="*/ 233966 h 266402"/>
              <a:gd name="connsiteX432" fmla="*/ 216761 w 365687"/>
              <a:gd name="connsiteY432" fmla="*/ 233747 h 266402"/>
              <a:gd name="connsiteX433" fmla="*/ 217528 w 365687"/>
              <a:gd name="connsiteY433" fmla="*/ 235281 h 266402"/>
              <a:gd name="connsiteX434" fmla="*/ 214789 w 365687"/>
              <a:gd name="connsiteY434" fmla="*/ 237363 h 266402"/>
              <a:gd name="connsiteX435" fmla="*/ 219501 w 365687"/>
              <a:gd name="connsiteY435" fmla="*/ 238568 h 266402"/>
              <a:gd name="connsiteX436" fmla="*/ 225090 w 365687"/>
              <a:gd name="connsiteY436" fmla="*/ 241746 h 266402"/>
              <a:gd name="connsiteX437" fmla="*/ 230459 w 365687"/>
              <a:gd name="connsiteY437" fmla="*/ 240322 h 266402"/>
              <a:gd name="connsiteX438" fmla="*/ 231884 w 365687"/>
              <a:gd name="connsiteY438" fmla="*/ 237253 h 266402"/>
              <a:gd name="connsiteX439" fmla="*/ 225966 w 365687"/>
              <a:gd name="connsiteY439" fmla="*/ 233747 h 266402"/>
              <a:gd name="connsiteX440" fmla="*/ 224103 w 365687"/>
              <a:gd name="connsiteY440" fmla="*/ 233527 h 266402"/>
              <a:gd name="connsiteX441" fmla="*/ 224103 w 365687"/>
              <a:gd name="connsiteY441" fmla="*/ 231445 h 266402"/>
              <a:gd name="connsiteX442" fmla="*/ 228487 w 365687"/>
              <a:gd name="connsiteY442" fmla="*/ 230021 h 266402"/>
              <a:gd name="connsiteX443" fmla="*/ 232322 w 365687"/>
              <a:gd name="connsiteY443" fmla="*/ 231664 h 266402"/>
              <a:gd name="connsiteX444" fmla="*/ 236596 w 365687"/>
              <a:gd name="connsiteY444" fmla="*/ 228815 h 266402"/>
              <a:gd name="connsiteX445" fmla="*/ 227500 w 365687"/>
              <a:gd name="connsiteY445" fmla="*/ 227062 h 266402"/>
              <a:gd name="connsiteX446" fmla="*/ 217199 w 365687"/>
              <a:gd name="connsiteY446" fmla="*/ 225747 h 266402"/>
              <a:gd name="connsiteX447" fmla="*/ 210843 w 365687"/>
              <a:gd name="connsiteY447" fmla="*/ 222350 h 266402"/>
              <a:gd name="connsiteX448" fmla="*/ 208542 w 365687"/>
              <a:gd name="connsiteY448" fmla="*/ 219610 h 266402"/>
              <a:gd name="connsiteX449" fmla="*/ 214131 w 365687"/>
              <a:gd name="connsiteY449" fmla="*/ 217199 h 266402"/>
              <a:gd name="connsiteX450" fmla="*/ 217637 w 365687"/>
              <a:gd name="connsiteY450" fmla="*/ 217418 h 266402"/>
              <a:gd name="connsiteX451" fmla="*/ 219829 w 365687"/>
              <a:gd name="connsiteY451" fmla="*/ 215665 h 266402"/>
              <a:gd name="connsiteX452" fmla="*/ 216542 w 365687"/>
              <a:gd name="connsiteY452" fmla="*/ 213692 h 266402"/>
              <a:gd name="connsiteX453" fmla="*/ 208432 w 365687"/>
              <a:gd name="connsiteY453" fmla="*/ 213692 h 266402"/>
              <a:gd name="connsiteX454" fmla="*/ 200542 w 365687"/>
              <a:gd name="connsiteY454" fmla="*/ 212487 h 266402"/>
              <a:gd name="connsiteX455" fmla="*/ 197474 w 365687"/>
              <a:gd name="connsiteY455" fmla="*/ 209857 h 266402"/>
              <a:gd name="connsiteX456" fmla="*/ 197474 w 365687"/>
              <a:gd name="connsiteY456" fmla="*/ 206241 h 266402"/>
              <a:gd name="connsiteX457" fmla="*/ 200104 w 365687"/>
              <a:gd name="connsiteY457" fmla="*/ 203172 h 266402"/>
              <a:gd name="connsiteX458" fmla="*/ 201528 w 365687"/>
              <a:gd name="connsiteY458" fmla="*/ 199994 h 266402"/>
              <a:gd name="connsiteX459" fmla="*/ 198789 w 365687"/>
              <a:gd name="connsiteY459" fmla="*/ 197254 h 266402"/>
              <a:gd name="connsiteX460" fmla="*/ 195720 w 365687"/>
              <a:gd name="connsiteY460" fmla="*/ 197254 h 266402"/>
              <a:gd name="connsiteX461" fmla="*/ 193857 w 365687"/>
              <a:gd name="connsiteY461" fmla="*/ 198789 h 266402"/>
              <a:gd name="connsiteX462" fmla="*/ 190132 w 365687"/>
              <a:gd name="connsiteY462" fmla="*/ 197803 h 266402"/>
              <a:gd name="connsiteX463" fmla="*/ 187501 w 365687"/>
              <a:gd name="connsiteY463" fmla="*/ 197803 h 266402"/>
              <a:gd name="connsiteX464" fmla="*/ 183228 w 365687"/>
              <a:gd name="connsiteY464" fmla="*/ 193419 h 266402"/>
              <a:gd name="connsiteX465" fmla="*/ 182351 w 365687"/>
              <a:gd name="connsiteY465" fmla="*/ 186844 h 266402"/>
              <a:gd name="connsiteX466" fmla="*/ 178734 w 365687"/>
              <a:gd name="connsiteY466" fmla="*/ 184981 h 266402"/>
              <a:gd name="connsiteX467" fmla="*/ 174351 w 365687"/>
              <a:gd name="connsiteY467" fmla="*/ 174242 h 266402"/>
              <a:gd name="connsiteX468" fmla="*/ 172050 w 365687"/>
              <a:gd name="connsiteY468" fmla="*/ 173365 h 266402"/>
              <a:gd name="connsiteX469" fmla="*/ 170735 w 365687"/>
              <a:gd name="connsiteY469" fmla="*/ 169749 h 266402"/>
              <a:gd name="connsiteX470" fmla="*/ 165475 w 365687"/>
              <a:gd name="connsiteY470" fmla="*/ 169749 h 266402"/>
              <a:gd name="connsiteX471" fmla="*/ 161968 w 365687"/>
              <a:gd name="connsiteY471" fmla="*/ 167885 h 266402"/>
              <a:gd name="connsiteX472" fmla="*/ 159338 w 365687"/>
              <a:gd name="connsiteY472" fmla="*/ 162735 h 266402"/>
              <a:gd name="connsiteX473" fmla="*/ 154078 w 365687"/>
              <a:gd name="connsiteY473" fmla="*/ 157365 h 266402"/>
              <a:gd name="connsiteX474" fmla="*/ 152982 w 365687"/>
              <a:gd name="connsiteY474" fmla="*/ 151667 h 266402"/>
              <a:gd name="connsiteX475" fmla="*/ 149365 w 365687"/>
              <a:gd name="connsiteY475" fmla="*/ 148598 h 266402"/>
              <a:gd name="connsiteX476" fmla="*/ 146626 w 365687"/>
              <a:gd name="connsiteY476" fmla="*/ 143667 h 266402"/>
              <a:gd name="connsiteX477" fmla="*/ 147174 w 365687"/>
              <a:gd name="connsiteY477" fmla="*/ 141695 h 266402"/>
              <a:gd name="connsiteX478" fmla="*/ 157037 w 365687"/>
              <a:gd name="connsiteY478" fmla="*/ 142571 h 266402"/>
              <a:gd name="connsiteX479" fmla="*/ 165584 w 365687"/>
              <a:gd name="connsiteY479" fmla="*/ 138078 h 266402"/>
              <a:gd name="connsiteX480" fmla="*/ 168105 w 365687"/>
              <a:gd name="connsiteY480" fmla="*/ 133804 h 266402"/>
              <a:gd name="connsiteX481" fmla="*/ 167666 w 365687"/>
              <a:gd name="connsiteY481" fmla="*/ 128763 h 266402"/>
              <a:gd name="connsiteX482" fmla="*/ 160762 w 365687"/>
              <a:gd name="connsiteY482" fmla="*/ 121531 h 266402"/>
              <a:gd name="connsiteX483" fmla="*/ 155722 w 365687"/>
              <a:gd name="connsiteY483" fmla="*/ 120544 h 266402"/>
              <a:gd name="connsiteX484" fmla="*/ 153530 w 365687"/>
              <a:gd name="connsiteY484" fmla="*/ 122079 h 266402"/>
              <a:gd name="connsiteX485" fmla="*/ 148160 w 365687"/>
              <a:gd name="connsiteY485" fmla="*/ 119449 h 266402"/>
              <a:gd name="connsiteX486" fmla="*/ 139502 w 365687"/>
              <a:gd name="connsiteY486" fmla="*/ 115832 h 266402"/>
              <a:gd name="connsiteX487" fmla="*/ 135229 w 365687"/>
              <a:gd name="connsiteY487" fmla="*/ 111230 h 266402"/>
              <a:gd name="connsiteX488" fmla="*/ 130407 w 365687"/>
              <a:gd name="connsiteY488" fmla="*/ 111778 h 266402"/>
              <a:gd name="connsiteX489" fmla="*/ 118682 w 365687"/>
              <a:gd name="connsiteY489" fmla="*/ 107613 h 266402"/>
              <a:gd name="connsiteX490" fmla="*/ 117585 w 365687"/>
              <a:gd name="connsiteY490" fmla="*/ 104326 h 266402"/>
              <a:gd name="connsiteX491" fmla="*/ 120764 w 365687"/>
              <a:gd name="connsiteY491" fmla="*/ 98847 h 266402"/>
              <a:gd name="connsiteX492" fmla="*/ 121312 w 365687"/>
              <a:gd name="connsiteY492" fmla="*/ 94573 h 266402"/>
              <a:gd name="connsiteX493" fmla="*/ 118243 w 365687"/>
              <a:gd name="connsiteY493" fmla="*/ 90628 h 266402"/>
              <a:gd name="connsiteX494" fmla="*/ 109586 w 365687"/>
              <a:gd name="connsiteY494" fmla="*/ 81532 h 266402"/>
              <a:gd name="connsiteX495" fmla="*/ 107504 w 365687"/>
              <a:gd name="connsiteY495" fmla="*/ 81751 h 266402"/>
              <a:gd name="connsiteX496" fmla="*/ 104654 w 365687"/>
              <a:gd name="connsiteY496" fmla="*/ 83066 h 266402"/>
              <a:gd name="connsiteX497" fmla="*/ 102792 w 365687"/>
              <a:gd name="connsiteY497" fmla="*/ 79231 h 266402"/>
              <a:gd name="connsiteX498" fmla="*/ 98408 w 365687"/>
              <a:gd name="connsiteY498" fmla="*/ 76053 h 266402"/>
              <a:gd name="connsiteX499" fmla="*/ 96984 w 365687"/>
              <a:gd name="connsiteY499" fmla="*/ 72546 h 266402"/>
              <a:gd name="connsiteX500" fmla="*/ 91833 w 365687"/>
              <a:gd name="connsiteY500" fmla="*/ 71560 h 266402"/>
              <a:gd name="connsiteX501" fmla="*/ 89203 w 365687"/>
              <a:gd name="connsiteY501" fmla="*/ 68053 h 266402"/>
              <a:gd name="connsiteX502" fmla="*/ 87231 w 365687"/>
              <a:gd name="connsiteY502" fmla="*/ 68710 h 266402"/>
              <a:gd name="connsiteX503" fmla="*/ 82847 w 365687"/>
              <a:gd name="connsiteY503" fmla="*/ 66409 h 266402"/>
              <a:gd name="connsiteX504" fmla="*/ 77587 w 365687"/>
              <a:gd name="connsiteY504" fmla="*/ 65971 h 266402"/>
              <a:gd name="connsiteX505" fmla="*/ 72546 w 365687"/>
              <a:gd name="connsiteY505" fmla="*/ 62135 h 266402"/>
              <a:gd name="connsiteX506" fmla="*/ 67066 w 365687"/>
              <a:gd name="connsiteY506" fmla="*/ 60820 h 266402"/>
              <a:gd name="connsiteX507" fmla="*/ 58190 w 365687"/>
              <a:gd name="connsiteY507" fmla="*/ 55450 h 266402"/>
              <a:gd name="connsiteX508" fmla="*/ 45149 w 365687"/>
              <a:gd name="connsiteY508" fmla="*/ 54245 h 266402"/>
              <a:gd name="connsiteX509" fmla="*/ 40109 w 365687"/>
              <a:gd name="connsiteY509" fmla="*/ 52163 h 266402"/>
              <a:gd name="connsiteX510" fmla="*/ 37588 w 365687"/>
              <a:gd name="connsiteY510" fmla="*/ 48985 h 266402"/>
              <a:gd name="connsiteX511" fmla="*/ 35287 w 365687"/>
              <a:gd name="connsiteY511" fmla="*/ 48985 h 266402"/>
              <a:gd name="connsiteX512" fmla="*/ 33643 w 365687"/>
              <a:gd name="connsiteY512" fmla="*/ 49862 h 266402"/>
              <a:gd name="connsiteX513" fmla="*/ 24219 w 365687"/>
              <a:gd name="connsiteY513" fmla="*/ 46026 h 266402"/>
              <a:gd name="connsiteX514" fmla="*/ 22027 w 365687"/>
              <a:gd name="connsiteY514" fmla="*/ 43725 h 266402"/>
              <a:gd name="connsiteX515" fmla="*/ 17315 w 365687"/>
              <a:gd name="connsiteY515" fmla="*/ 41862 h 266402"/>
              <a:gd name="connsiteX516" fmla="*/ 9424 w 365687"/>
              <a:gd name="connsiteY516" fmla="*/ 38574 h 266402"/>
              <a:gd name="connsiteX517" fmla="*/ 5151 w 365687"/>
              <a:gd name="connsiteY517" fmla="*/ 38355 h 26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Lst>
            <a:rect l="l" t="t" r="r" b="b"/>
            <a:pathLst>
              <a:path w="365687" h="266402">
                <a:moveTo>
                  <a:pt x="313087" y="258622"/>
                </a:moveTo>
                <a:lnTo>
                  <a:pt x="316046" y="255993"/>
                </a:lnTo>
                <a:lnTo>
                  <a:pt x="320210" y="256979"/>
                </a:lnTo>
                <a:lnTo>
                  <a:pt x="319443" y="259828"/>
                </a:lnTo>
                <a:lnTo>
                  <a:pt x="315498" y="260486"/>
                </a:lnTo>
                <a:lnTo>
                  <a:pt x="313196" y="259937"/>
                </a:lnTo>
                <a:lnTo>
                  <a:pt x="313196" y="258622"/>
                </a:lnTo>
                <a:lnTo>
                  <a:pt x="313196" y="258622"/>
                </a:lnTo>
                <a:close/>
                <a:moveTo>
                  <a:pt x="293032" y="259171"/>
                </a:moveTo>
                <a:lnTo>
                  <a:pt x="298731" y="265198"/>
                </a:lnTo>
                <a:lnTo>
                  <a:pt x="301800" y="265198"/>
                </a:lnTo>
                <a:cubicBezTo>
                  <a:pt x="301800" y="265198"/>
                  <a:pt x="304539" y="266403"/>
                  <a:pt x="304539" y="266403"/>
                </a:cubicBezTo>
                <a:lnTo>
                  <a:pt x="306073" y="265307"/>
                </a:lnTo>
                <a:lnTo>
                  <a:pt x="304977" y="262568"/>
                </a:lnTo>
                <a:lnTo>
                  <a:pt x="300923" y="262787"/>
                </a:lnTo>
                <a:lnTo>
                  <a:pt x="295882" y="259061"/>
                </a:lnTo>
                <a:lnTo>
                  <a:pt x="293032" y="259061"/>
                </a:lnTo>
                <a:close/>
                <a:moveTo>
                  <a:pt x="141585" y="21150"/>
                </a:moveTo>
                <a:lnTo>
                  <a:pt x="143119" y="19945"/>
                </a:lnTo>
                <a:lnTo>
                  <a:pt x="146955" y="20273"/>
                </a:lnTo>
                <a:lnTo>
                  <a:pt x="150900" y="19068"/>
                </a:lnTo>
                <a:lnTo>
                  <a:pt x="153859" y="21150"/>
                </a:lnTo>
                <a:lnTo>
                  <a:pt x="157475" y="20273"/>
                </a:lnTo>
                <a:lnTo>
                  <a:pt x="160214" y="22356"/>
                </a:lnTo>
                <a:lnTo>
                  <a:pt x="155064" y="26739"/>
                </a:lnTo>
                <a:lnTo>
                  <a:pt x="149037" y="27068"/>
                </a:lnTo>
                <a:lnTo>
                  <a:pt x="146955" y="25205"/>
                </a:lnTo>
                <a:lnTo>
                  <a:pt x="143119" y="24657"/>
                </a:lnTo>
                <a:cubicBezTo>
                  <a:pt x="143119" y="24657"/>
                  <a:pt x="141366" y="20822"/>
                  <a:pt x="141585" y="21150"/>
                </a:cubicBezTo>
                <a:lnTo>
                  <a:pt x="141585" y="21150"/>
                </a:lnTo>
                <a:close/>
                <a:moveTo>
                  <a:pt x="337086" y="107285"/>
                </a:moveTo>
                <a:lnTo>
                  <a:pt x="342236" y="106956"/>
                </a:lnTo>
                <a:lnTo>
                  <a:pt x="344867" y="110463"/>
                </a:lnTo>
                <a:lnTo>
                  <a:pt x="346620" y="117257"/>
                </a:lnTo>
                <a:lnTo>
                  <a:pt x="353086" y="119339"/>
                </a:lnTo>
                <a:lnTo>
                  <a:pt x="360866" y="125586"/>
                </a:lnTo>
                <a:lnTo>
                  <a:pt x="365688" y="131613"/>
                </a:lnTo>
                <a:lnTo>
                  <a:pt x="365140" y="138078"/>
                </a:lnTo>
                <a:lnTo>
                  <a:pt x="361852" y="139064"/>
                </a:lnTo>
                <a:lnTo>
                  <a:pt x="360866" y="141147"/>
                </a:lnTo>
                <a:lnTo>
                  <a:pt x="354949" y="141804"/>
                </a:lnTo>
                <a:lnTo>
                  <a:pt x="351661" y="140599"/>
                </a:lnTo>
                <a:lnTo>
                  <a:pt x="348045" y="140599"/>
                </a:lnTo>
                <a:lnTo>
                  <a:pt x="345305" y="136763"/>
                </a:lnTo>
                <a:lnTo>
                  <a:pt x="346730" y="134133"/>
                </a:lnTo>
                <a:lnTo>
                  <a:pt x="342236" y="125805"/>
                </a:lnTo>
                <a:lnTo>
                  <a:pt x="337415" y="123394"/>
                </a:lnTo>
                <a:lnTo>
                  <a:pt x="337415" y="115723"/>
                </a:lnTo>
                <a:lnTo>
                  <a:pt x="336428" y="111778"/>
                </a:lnTo>
                <a:lnTo>
                  <a:pt x="337305" y="107285"/>
                </a:lnTo>
                <a:lnTo>
                  <a:pt x="337305" y="107285"/>
                </a:lnTo>
                <a:close/>
                <a:moveTo>
                  <a:pt x="332045" y="95997"/>
                </a:moveTo>
                <a:lnTo>
                  <a:pt x="330840" y="98298"/>
                </a:lnTo>
                <a:lnTo>
                  <a:pt x="332922" y="101257"/>
                </a:lnTo>
                <a:lnTo>
                  <a:pt x="333141" y="105751"/>
                </a:lnTo>
                <a:lnTo>
                  <a:pt x="336099" y="101915"/>
                </a:lnTo>
                <a:lnTo>
                  <a:pt x="335771" y="97203"/>
                </a:lnTo>
                <a:lnTo>
                  <a:pt x="332154" y="95997"/>
                </a:lnTo>
                <a:lnTo>
                  <a:pt x="332154" y="95997"/>
                </a:lnTo>
                <a:close/>
                <a:moveTo>
                  <a:pt x="323936" y="85367"/>
                </a:moveTo>
                <a:lnTo>
                  <a:pt x="326895" y="84491"/>
                </a:lnTo>
                <a:lnTo>
                  <a:pt x="328429" y="80984"/>
                </a:lnTo>
                <a:lnTo>
                  <a:pt x="331169" y="84491"/>
                </a:lnTo>
                <a:lnTo>
                  <a:pt x="328538" y="87997"/>
                </a:lnTo>
                <a:lnTo>
                  <a:pt x="324703" y="87669"/>
                </a:lnTo>
                <a:lnTo>
                  <a:pt x="323826" y="85367"/>
                </a:lnTo>
                <a:lnTo>
                  <a:pt x="323826" y="85367"/>
                </a:lnTo>
                <a:close/>
                <a:moveTo>
                  <a:pt x="243500" y="35944"/>
                </a:moveTo>
                <a:lnTo>
                  <a:pt x="254239" y="42410"/>
                </a:lnTo>
                <a:lnTo>
                  <a:pt x="261691" y="44492"/>
                </a:lnTo>
                <a:lnTo>
                  <a:pt x="270567" y="51944"/>
                </a:lnTo>
                <a:lnTo>
                  <a:pt x="277362" y="53368"/>
                </a:lnTo>
                <a:lnTo>
                  <a:pt x="280978" y="57533"/>
                </a:lnTo>
                <a:lnTo>
                  <a:pt x="286567" y="60163"/>
                </a:lnTo>
                <a:lnTo>
                  <a:pt x="290731" y="67066"/>
                </a:lnTo>
                <a:lnTo>
                  <a:pt x="294019" y="67286"/>
                </a:lnTo>
                <a:lnTo>
                  <a:pt x="295882" y="77477"/>
                </a:lnTo>
                <a:lnTo>
                  <a:pt x="298512" y="78354"/>
                </a:lnTo>
                <a:lnTo>
                  <a:pt x="298731" y="82518"/>
                </a:lnTo>
                <a:lnTo>
                  <a:pt x="296429" y="87231"/>
                </a:lnTo>
                <a:lnTo>
                  <a:pt x="294676" y="93148"/>
                </a:lnTo>
                <a:lnTo>
                  <a:pt x="289855" y="87778"/>
                </a:lnTo>
                <a:lnTo>
                  <a:pt x="288430" y="82628"/>
                </a:lnTo>
                <a:lnTo>
                  <a:pt x="290183" y="78573"/>
                </a:lnTo>
                <a:lnTo>
                  <a:pt x="286677" y="66300"/>
                </a:lnTo>
                <a:lnTo>
                  <a:pt x="278129" y="57533"/>
                </a:lnTo>
                <a:lnTo>
                  <a:pt x="272430" y="56985"/>
                </a:lnTo>
                <a:lnTo>
                  <a:pt x="263773" y="52163"/>
                </a:lnTo>
                <a:lnTo>
                  <a:pt x="247116" y="42519"/>
                </a:lnTo>
                <a:lnTo>
                  <a:pt x="244157" y="39561"/>
                </a:lnTo>
                <a:lnTo>
                  <a:pt x="243500" y="36273"/>
                </a:lnTo>
                <a:lnTo>
                  <a:pt x="243500" y="36273"/>
                </a:lnTo>
                <a:close/>
                <a:moveTo>
                  <a:pt x="210405" y="0"/>
                </a:moveTo>
                <a:lnTo>
                  <a:pt x="214789" y="219"/>
                </a:lnTo>
                <a:lnTo>
                  <a:pt x="217528" y="4384"/>
                </a:lnTo>
                <a:lnTo>
                  <a:pt x="217309" y="7342"/>
                </a:lnTo>
                <a:lnTo>
                  <a:pt x="211282" y="3397"/>
                </a:lnTo>
                <a:lnTo>
                  <a:pt x="210405" y="110"/>
                </a:lnTo>
                <a:lnTo>
                  <a:pt x="210405" y="110"/>
                </a:lnTo>
                <a:close/>
                <a:moveTo>
                  <a:pt x="224651" y="35177"/>
                </a:moveTo>
                <a:lnTo>
                  <a:pt x="230240" y="33095"/>
                </a:lnTo>
                <a:lnTo>
                  <a:pt x="233527" y="35177"/>
                </a:lnTo>
                <a:lnTo>
                  <a:pt x="233527" y="39889"/>
                </a:lnTo>
                <a:lnTo>
                  <a:pt x="228705" y="41314"/>
                </a:lnTo>
                <a:lnTo>
                  <a:pt x="225090" y="39013"/>
                </a:lnTo>
                <a:lnTo>
                  <a:pt x="224761" y="35177"/>
                </a:lnTo>
                <a:lnTo>
                  <a:pt x="224761" y="35177"/>
                </a:lnTo>
                <a:close/>
                <a:moveTo>
                  <a:pt x="222240" y="94134"/>
                </a:moveTo>
                <a:lnTo>
                  <a:pt x="227062" y="98956"/>
                </a:lnTo>
                <a:lnTo>
                  <a:pt x="229692" y="95997"/>
                </a:lnTo>
                <a:lnTo>
                  <a:pt x="226514" y="91285"/>
                </a:lnTo>
                <a:lnTo>
                  <a:pt x="223007" y="91614"/>
                </a:lnTo>
                <a:lnTo>
                  <a:pt x="222131" y="94025"/>
                </a:lnTo>
                <a:lnTo>
                  <a:pt x="222131" y="94025"/>
                </a:lnTo>
                <a:close/>
                <a:moveTo>
                  <a:pt x="183446" y="105751"/>
                </a:moveTo>
                <a:lnTo>
                  <a:pt x="179940" y="112216"/>
                </a:lnTo>
                <a:lnTo>
                  <a:pt x="183885" y="117257"/>
                </a:lnTo>
                <a:lnTo>
                  <a:pt x="189145" y="117805"/>
                </a:lnTo>
                <a:lnTo>
                  <a:pt x="196926" y="124051"/>
                </a:lnTo>
                <a:lnTo>
                  <a:pt x="197802" y="126791"/>
                </a:lnTo>
                <a:lnTo>
                  <a:pt x="201309" y="124161"/>
                </a:lnTo>
                <a:lnTo>
                  <a:pt x="209309" y="124490"/>
                </a:lnTo>
                <a:lnTo>
                  <a:pt x="211720" y="128983"/>
                </a:lnTo>
                <a:lnTo>
                  <a:pt x="217418" y="129859"/>
                </a:lnTo>
                <a:lnTo>
                  <a:pt x="221254" y="129202"/>
                </a:lnTo>
                <a:lnTo>
                  <a:pt x="230130" y="127448"/>
                </a:lnTo>
                <a:lnTo>
                  <a:pt x="234842" y="128873"/>
                </a:lnTo>
                <a:lnTo>
                  <a:pt x="238788" y="127120"/>
                </a:lnTo>
                <a:lnTo>
                  <a:pt x="244705" y="129530"/>
                </a:lnTo>
                <a:lnTo>
                  <a:pt x="246568" y="126901"/>
                </a:lnTo>
                <a:lnTo>
                  <a:pt x="246349" y="123394"/>
                </a:lnTo>
                <a:lnTo>
                  <a:pt x="252595" y="123175"/>
                </a:lnTo>
                <a:lnTo>
                  <a:pt x="261143" y="112654"/>
                </a:lnTo>
                <a:lnTo>
                  <a:pt x="261143" y="109148"/>
                </a:lnTo>
                <a:lnTo>
                  <a:pt x="264650" y="108271"/>
                </a:lnTo>
                <a:lnTo>
                  <a:pt x="267828" y="110682"/>
                </a:lnTo>
                <a:lnTo>
                  <a:pt x="273745" y="108928"/>
                </a:lnTo>
                <a:lnTo>
                  <a:pt x="276485" y="104545"/>
                </a:lnTo>
                <a:lnTo>
                  <a:pt x="271335" y="99723"/>
                </a:lnTo>
                <a:lnTo>
                  <a:pt x="271005" y="96436"/>
                </a:lnTo>
                <a:lnTo>
                  <a:pt x="274294" y="94573"/>
                </a:lnTo>
                <a:lnTo>
                  <a:pt x="276923" y="95997"/>
                </a:lnTo>
                <a:lnTo>
                  <a:pt x="282622" y="90628"/>
                </a:lnTo>
                <a:lnTo>
                  <a:pt x="282403" y="79669"/>
                </a:lnTo>
                <a:lnTo>
                  <a:pt x="277033" y="74957"/>
                </a:lnTo>
                <a:lnTo>
                  <a:pt x="274074" y="77039"/>
                </a:lnTo>
                <a:lnTo>
                  <a:pt x="272321" y="79121"/>
                </a:lnTo>
                <a:lnTo>
                  <a:pt x="269143" y="76710"/>
                </a:lnTo>
                <a:lnTo>
                  <a:pt x="263445" y="76710"/>
                </a:lnTo>
                <a:cubicBezTo>
                  <a:pt x="263445" y="76710"/>
                  <a:pt x="261033" y="80217"/>
                  <a:pt x="261033" y="80217"/>
                </a:cubicBezTo>
                <a:lnTo>
                  <a:pt x="263445" y="90628"/>
                </a:lnTo>
                <a:lnTo>
                  <a:pt x="265198" y="92600"/>
                </a:lnTo>
                <a:lnTo>
                  <a:pt x="262786" y="95230"/>
                </a:lnTo>
                <a:lnTo>
                  <a:pt x="258074" y="95011"/>
                </a:lnTo>
                <a:lnTo>
                  <a:pt x="248870" y="102463"/>
                </a:lnTo>
                <a:lnTo>
                  <a:pt x="247116" y="107175"/>
                </a:lnTo>
                <a:lnTo>
                  <a:pt x="244157" y="109476"/>
                </a:lnTo>
                <a:lnTo>
                  <a:pt x="241746" y="108380"/>
                </a:lnTo>
                <a:lnTo>
                  <a:pt x="238239" y="110682"/>
                </a:lnTo>
                <a:lnTo>
                  <a:pt x="235062" y="107175"/>
                </a:lnTo>
                <a:lnTo>
                  <a:pt x="232103" y="107394"/>
                </a:lnTo>
                <a:lnTo>
                  <a:pt x="228596" y="111778"/>
                </a:lnTo>
                <a:lnTo>
                  <a:pt x="225528" y="111120"/>
                </a:lnTo>
                <a:lnTo>
                  <a:pt x="224103" y="105093"/>
                </a:lnTo>
                <a:lnTo>
                  <a:pt x="225199" y="101257"/>
                </a:lnTo>
                <a:lnTo>
                  <a:pt x="221583" y="99394"/>
                </a:lnTo>
                <a:lnTo>
                  <a:pt x="219172" y="101805"/>
                </a:lnTo>
                <a:lnTo>
                  <a:pt x="219829" y="105093"/>
                </a:lnTo>
                <a:lnTo>
                  <a:pt x="216213" y="107504"/>
                </a:lnTo>
                <a:lnTo>
                  <a:pt x="211391" y="106956"/>
                </a:lnTo>
                <a:lnTo>
                  <a:pt x="205802" y="109257"/>
                </a:lnTo>
                <a:lnTo>
                  <a:pt x="201638" y="109038"/>
                </a:lnTo>
                <a:lnTo>
                  <a:pt x="198351" y="107285"/>
                </a:lnTo>
                <a:lnTo>
                  <a:pt x="193967" y="107285"/>
                </a:lnTo>
                <a:lnTo>
                  <a:pt x="188050" y="108709"/>
                </a:lnTo>
                <a:lnTo>
                  <a:pt x="183337" y="105970"/>
                </a:lnTo>
                <a:lnTo>
                  <a:pt x="183337" y="105970"/>
                </a:lnTo>
                <a:close/>
                <a:moveTo>
                  <a:pt x="166241" y="110572"/>
                </a:moveTo>
                <a:lnTo>
                  <a:pt x="169200" y="107285"/>
                </a:lnTo>
                <a:lnTo>
                  <a:pt x="173036" y="110463"/>
                </a:lnTo>
                <a:lnTo>
                  <a:pt x="174242" y="114846"/>
                </a:lnTo>
                <a:lnTo>
                  <a:pt x="173036" y="117147"/>
                </a:lnTo>
                <a:lnTo>
                  <a:pt x="168872" y="114517"/>
                </a:lnTo>
                <a:lnTo>
                  <a:pt x="166241" y="110682"/>
                </a:lnTo>
                <a:lnTo>
                  <a:pt x="166241" y="110682"/>
                </a:lnTo>
                <a:close/>
                <a:moveTo>
                  <a:pt x="152543" y="101038"/>
                </a:moveTo>
                <a:lnTo>
                  <a:pt x="150461" y="104983"/>
                </a:lnTo>
                <a:lnTo>
                  <a:pt x="152543" y="107942"/>
                </a:lnTo>
                <a:lnTo>
                  <a:pt x="155502" y="107285"/>
                </a:lnTo>
                <a:lnTo>
                  <a:pt x="155502" y="103120"/>
                </a:lnTo>
                <a:lnTo>
                  <a:pt x="152543" y="101038"/>
                </a:lnTo>
                <a:lnTo>
                  <a:pt x="152543" y="101038"/>
                </a:lnTo>
                <a:close/>
                <a:moveTo>
                  <a:pt x="128763" y="85586"/>
                </a:moveTo>
                <a:lnTo>
                  <a:pt x="123394" y="87669"/>
                </a:lnTo>
                <a:lnTo>
                  <a:pt x="124928" y="91066"/>
                </a:lnTo>
                <a:lnTo>
                  <a:pt x="128215" y="88436"/>
                </a:lnTo>
                <a:lnTo>
                  <a:pt x="128763" y="85477"/>
                </a:lnTo>
                <a:lnTo>
                  <a:pt x="128763" y="85477"/>
                </a:lnTo>
                <a:close/>
                <a:moveTo>
                  <a:pt x="281636" y="195830"/>
                </a:moveTo>
                <a:lnTo>
                  <a:pt x="280430" y="199446"/>
                </a:lnTo>
                <a:lnTo>
                  <a:pt x="281745" y="202076"/>
                </a:lnTo>
                <a:lnTo>
                  <a:pt x="283608" y="201419"/>
                </a:lnTo>
                <a:lnTo>
                  <a:pt x="288868" y="205035"/>
                </a:lnTo>
                <a:lnTo>
                  <a:pt x="288430" y="201967"/>
                </a:lnTo>
                <a:lnTo>
                  <a:pt x="281636" y="195720"/>
                </a:lnTo>
                <a:lnTo>
                  <a:pt x="281636" y="195720"/>
                </a:lnTo>
                <a:close/>
                <a:moveTo>
                  <a:pt x="245582" y="181255"/>
                </a:moveTo>
                <a:lnTo>
                  <a:pt x="244486" y="183118"/>
                </a:lnTo>
                <a:lnTo>
                  <a:pt x="246240" y="186515"/>
                </a:lnTo>
                <a:lnTo>
                  <a:pt x="247335" y="186296"/>
                </a:lnTo>
                <a:lnTo>
                  <a:pt x="247773" y="189474"/>
                </a:lnTo>
                <a:lnTo>
                  <a:pt x="247335" y="190899"/>
                </a:lnTo>
                <a:lnTo>
                  <a:pt x="248212" y="190899"/>
                </a:lnTo>
                <a:lnTo>
                  <a:pt x="248870" y="187063"/>
                </a:lnTo>
                <a:lnTo>
                  <a:pt x="247993" y="180707"/>
                </a:lnTo>
                <a:lnTo>
                  <a:pt x="245363" y="181255"/>
                </a:lnTo>
                <a:lnTo>
                  <a:pt x="245363" y="181255"/>
                </a:lnTo>
                <a:close/>
                <a:moveTo>
                  <a:pt x="235609" y="216432"/>
                </a:moveTo>
                <a:lnTo>
                  <a:pt x="238788" y="216980"/>
                </a:lnTo>
                <a:lnTo>
                  <a:pt x="240869" y="219062"/>
                </a:lnTo>
                <a:lnTo>
                  <a:pt x="241198" y="220267"/>
                </a:lnTo>
                <a:lnTo>
                  <a:pt x="242951" y="220816"/>
                </a:lnTo>
                <a:lnTo>
                  <a:pt x="243609" y="222350"/>
                </a:lnTo>
                <a:lnTo>
                  <a:pt x="246678" y="219939"/>
                </a:lnTo>
                <a:lnTo>
                  <a:pt x="248870" y="219939"/>
                </a:lnTo>
                <a:cubicBezTo>
                  <a:pt x="248870" y="219939"/>
                  <a:pt x="249308" y="222240"/>
                  <a:pt x="249308" y="222240"/>
                </a:cubicBezTo>
                <a:lnTo>
                  <a:pt x="247116" y="223884"/>
                </a:lnTo>
                <a:lnTo>
                  <a:pt x="246568" y="225856"/>
                </a:lnTo>
                <a:lnTo>
                  <a:pt x="244048" y="226733"/>
                </a:lnTo>
                <a:lnTo>
                  <a:pt x="240760" y="225856"/>
                </a:lnTo>
                <a:lnTo>
                  <a:pt x="240979" y="222897"/>
                </a:lnTo>
                <a:lnTo>
                  <a:pt x="239774" y="222240"/>
                </a:lnTo>
                <a:lnTo>
                  <a:pt x="237801" y="218295"/>
                </a:lnTo>
                <a:lnTo>
                  <a:pt x="236048" y="217528"/>
                </a:lnTo>
                <a:lnTo>
                  <a:pt x="235829" y="216432"/>
                </a:lnTo>
                <a:lnTo>
                  <a:pt x="235829" y="216432"/>
                </a:lnTo>
                <a:close/>
                <a:moveTo>
                  <a:pt x="231226" y="208761"/>
                </a:moveTo>
                <a:lnTo>
                  <a:pt x="232212" y="212925"/>
                </a:lnTo>
                <a:lnTo>
                  <a:pt x="234404" y="214131"/>
                </a:lnTo>
                <a:lnTo>
                  <a:pt x="237692" y="213802"/>
                </a:lnTo>
                <a:lnTo>
                  <a:pt x="238678" y="215227"/>
                </a:lnTo>
                <a:lnTo>
                  <a:pt x="239883" y="213583"/>
                </a:lnTo>
                <a:lnTo>
                  <a:pt x="238568" y="211501"/>
                </a:lnTo>
                <a:lnTo>
                  <a:pt x="237144" y="211501"/>
                </a:lnTo>
                <a:lnTo>
                  <a:pt x="237692" y="210624"/>
                </a:lnTo>
                <a:lnTo>
                  <a:pt x="236815" y="208651"/>
                </a:lnTo>
                <a:lnTo>
                  <a:pt x="234952" y="208651"/>
                </a:lnTo>
                <a:lnTo>
                  <a:pt x="232212" y="208104"/>
                </a:lnTo>
                <a:lnTo>
                  <a:pt x="231226" y="208761"/>
                </a:lnTo>
                <a:lnTo>
                  <a:pt x="231226" y="208761"/>
                </a:lnTo>
                <a:close/>
                <a:moveTo>
                  <a:pt x="220925" y="204487"/>
                </a:moveTo>
                <a:lnTo>
                  <a:pt x="222678" y="208761"/>
                </a:lnTo>
                <a:lnTo>
                  <a:pt x="224651" y="208542"/>
                </a:lnTo>
                <a:lnTo>
                  <a:pt x="226623" y="211062"/>
                </a:lnTo>
                <a:lnTo>
                  <a:pt x="228487" y="211610"/>
                </a:lnTo>
                <a:lnTo>
                  <a:pt x="228705" y="208323"/>
                </a:lnTo>
                <a:lnTo>
                  <a:pt x="226076" y="204378"/>
                </a:lnTo>
                <a:lnTo>
                  <a:pt x="223336" y="202843"/>
                </a:lnTo>
                <a:lnTo>
                  <a:pt x="220925" y="204487"/>
                </a:lnTo>
                <a:lnTo>
                  <a:pt x="220925" y="204487"/>
                </a:lnTo>
                <a:close/>
                <a:moveTo>
                  <a:pt x="100381" y="164707"/>
                </a:moveTo>
                <a:lnTo>
                  <a:pt x="98847" y="165913"/>
                </a:lnTo>
                <a:lnTo>
                  <a:pt x="100381" y="168214"/>
                </a:lnTo>
                <a:cubicBezTo>
                  <a:pt x="100381" y="168214"/>
                  <a:pt x="100381" y="164707"/>
                  <a:pt x="100381" y="164598"/>
                </a:cubicBezTo>
                <a:lnTo>
                  <a:pt x="100381" y="164598"/>
                </a:lnTo>
                <a:close/>
                <a:moveTo>
                  <a:pt x="90628" y="165584"/>
                </a:moveTo>
                <a:lnTo>
                  <a:pt x="89970" y="163831"/>
                </a:lnTo>
                <a:lnTo>
                  <a:pt x="91943" y="163502"/>
                </a:lnTo>
                <a:lnTo>
                  <a:pt x="90628" y="165694"/>
                </a:lnTo>
                <a:lnTo>
                  <a:pt x="90628" y="165694"/>
                </a:lnTo>
                <a:close/>
                <a:moveTo>
                  <a:pt x="83395" y="163612"/>
                </a:moveTo>
                <a:lnTo>
                  <a:pt x="83066" y="166242"/>
                </a:lnTo>
                <a:lnTo>
                  <a:pt x="86025" y="166790"/>
                </a:lnTo>
                <a:lnTo>
                  <a:pt x="85586" y="165256"/>
                </a:lnTo>
                <a:lnTo>
                  <a:pt x="83395" y="163612"/>
                </a:lnTo>
                <a:lnTo>
                  <a:pt x="83395" y="163612"/>
                </a:lnTo>
                <a:close/>
                <a:moveTo>
                  <a:pt x="89093" y="165803"/>
                </a:moveTo>
                <a:lnTo>
                  <a:pt x="85916" y="162625"/>
                </a:lnTo>
                <a:lnTo>
                  <a:pt x="87231" y="159995"/>
                </a:lnTo>
                <a:lnTo>
                  <a:pt x="89641" y="160324"/>
                </a:lnTo>
                <a:lnTo>
                  <a:pt x="88655" y="163721"/>
                </a:lnTo>
                <a:lnTo>
                  <a:pt x="88984" y="165803"/>
                </a:lnTo>
                <a:lnTo>
                  <a:pt x="88984" y="165803"/>
                </a:lnTo>
                <a:close/>
                <a:moveTo>
                  <a:pt x="71670" y="165146"/>
                </a:moveTo>
                <a:lnTo>
                  <a:pt x="73642" y="169091"/>
                </a:lnTo>
                <a:lnTo>
                  <a:pt x="75395" y="169639"/>
                </a:lnTo>
                <a:lnTo>
                  <a:pt x="73861" y="166899"/>
                </a:lnTo>
                <a:lnTo>
                  <a:pt x="71670" y="165146"/>
                </a:lnTo>
                <a:lnTo>
                  <a:pt x="71670" y="165146"/>
                </a:lnTo>
                <a:close/>
                <a:moveTo>
                  <a:pt x="63669" y="184433"/>
                </a:moveTo>
                <a:lnTo>
                  <a:pt x="66409" y="181693"/>
                </a:lnTo>
                <a:lnTo>
                  <a:pt x="70135" y="181912"/>
                </a:lnTo>
                <a:lnTo>
                  <a:pt x="68820" y="184104"/>
                </a:lnTo>
                <a:cubicBezTo>
                  <a:pt x="68820" y="184104"/>
                  <a:pt x="63669" y="184323"/>
                  <a:pt x="63560" y="184542"/>
                </a:cubicBezTo>
                <a:lnTo>
                  <a:pt x="63560" y="184542"/>
                </a:lnTo>
                <a:close/>
                <a:moveTo>
                  <a:pt x="63341" y="187392"/>
                </a:moveTo>
                <a:lnTo>
                  <a:pt x="65204" y="188816"/>
                </a:lnTo>
                <a:lnTo>
                  <a:pt x="64546" y="186625"/>
                </a:lnTo>
                <a:lnTo>
                  <a:pt x="63231" y="187392"/>
                </a:lnTo>
                <a:lnTo>
                  <a:pt x="63231" y="187392"/>
                </a:lnTo>
                <a:close/>
                <a:moveTo>
                  <a:pt x="57862" y="184652"/>
                </a:moveTo>
                <a:lnTo>
                  <a:pt x="60711" y="186077"/>
                </a:lnTo>
                <a:lnTo>
                  <a:pt x="61916" y="184542"/>
                </a:lnTo>
                <a:lnTo>
                  <a:pt x="57862" y="184762"/>
                </a:lnTo>
                <a:lnTo>
                  <a:pt x="57862" y="184762"/>
                </a:lnTo>
                <a:close/>
                <a:moveTo>
                  <a:pt x="56108" y="186625"/>
                </a:moveTo>
                <a:cubicBezTo>
                  <a:pt x="56108" y="186625"/>
                  <a:pt x="62902" y="189474"/>
                  <a:pt x="62902" y="189474"/>
                </a:cubicBezTo>
                <a:lnTo>
                  <a:pt x="66081" y="193090"/>
                </a:lnTo>
                <a:lnTo>
                  <a:pt x="56218" y="186515"/>
                </a:lnTo>
                <a:lnTo>
                  <a:pt x="56218" y="186515"/>
                </a:lnTo>
                <a:close/>
                <a:moveTo>
                  <a:pt x="62792" y="174899"/>
                </a:moveTo>
                <a:lnTo>
                  <a:pt x="67066" y="175666"/>
                </a:lnTo>
                <a:lnTo>
                  <a:pt x="65971" y="176762"/>
                </a:lnTo>
                <a:lnTo>
                  <a:pt x="63560" y="176323"/>
                </a:lnTo>
                <a:lnTo>
                  <a:pt x="62792" y="174899"/>
                </a:lnTo>
                <a:lnTo>
                  <a:pt x="62792" y="174899"/>
                </a:lnTo>
                <a:close/>
                <a:moveTo>
                  <a:pt x="68820" y="174022"/>
                </a:moveTo>
                <a:lnTo>
                  <a:pt x="66848" y="171502"/>
                </a:lnTo>
                <a:lnTo>
                  <a:pt x="67066" y="169200"/>
                </a:lnTo>
                <a:lnTo>
                  <a:pt x="69806" y="166790"/>
                </a:lnTo>
                <a:lnTo>
                  <a:pt x="71231" y="171831"/>
                </a:lnTo>
                <a:lnTo>
                  <a:pt x="70573" y="173803"/>
                </a:lnTo>
                <a:cubicBezTo>
                  <a:pt x="70573" y="173803"/>
                  <a:pt x="68930" y="174022"/>
                  <a:pt x="68820" y="174022"/>
                </a:cubicBezTo>
                <a:lnTo>
                  <a:pt x="68820" y="174022"/>
                </a:lnTo>
                <a:close/>
                <a:moveTo>
                  <a:pt x="5479" y="38465"/>
                </a:moveTo>
                <a:lnTo>
                  <a:pt x="2411" y="128873"/>
                </a:lnTo>
                <a:lnTo>
                  <a:pt x="987" y="135667"/>
                </a:lnTo>
                <a:lnTo>
                  <a:pt x="987" y="139503"/>
                </a:lnTo>
                <a:cubicBezTo>
                  <a:pt x="987" y="139503"/>
                  <a:pt x="1972" y="141475"/>
                  <a:pt x="1972" y="141475"/>
                </a:cubicBezTo>
                <a:lnTo>
                  <a:pt x="0" y="199994"/>
                </a:lnTo>
                <a:lnTo>
                  <a:pt x="8329" y="199994"/>
                </a:lnTo>
                <a:cubicBezTo>
                  <a:pt x="8329" y="199994"/>
                  <a:pt x="10959" y="201747"/>
                  <a:pt x="10959" y="201747"/>
                </a:cubicBezTo>
                <a:lnTo>
                  <a:pt x="15342" y="200542"/>
                </a:lnTo>
                <a:lnTo>
                  <a:pt x="28164" y="201090"/>
                </a:lnTo>
                <a:lnTo>
                  <a:pt x="31232" y="200213"/>
                </a:lnTo>
                <a:lnTo>
                  <a:pt x="32438" y="203172"/>
                </a:lnTo>
                <a:lnTo>
                  <a:pt x="35396" y="206241"/>
                </a:lnTo>
                <a:lnTo>
                  <a:pt x="39232" y="207336"/>
                </a:lnTo>
                <a:lnTo>
                  <a:pt x="44382" y="204158"/>
                </a:lnTo>
                <a:lnTo>
                  <a:pt x="52930" y="201747"/>
                </a:lnTo>
                <a:lnTo>
                  <a:pt x="53588" y="199556"/>
                </a:lnTo>
                <a:lnTo>
                  <a:pt x="55670" y="201309"/>
                </a:lnTo>
                <a:lnTo>
                  <a:pt x="57971" y="198679"/>
                </a:lnTo>
                <a:lnTo>
                  <a:pt x="57642" y="191885"/>
                </a:lnTo>
                <a:lnTo>
                  <a:pt x="51396" y="187063"/>
                </a:lnTo>
                <a:lnTo>
                  <a:pt x="44492" y="184214"/>
                </a:lnTo>
                <a:lnTo>
                  <a:pt x="38574" y="183227"/>
                </a:lnTo>
                <a:lnTo>
                  <a:pt x="36054" y="181036"/>
                </a:lnTo>
                <a:lnTo>
                  <a:pt x="32438" y="179721"/>
                </a:lnTo>
                <a:lnTo>
                  <a:pt x="30903" y="179721"/>
                </a:lnTo>
                <a:cubicBezTo>
                  <a:pt x="30903" y="179721"/>
                  <a:pt x="28383" y="177858"/>
                  <a:pt x="28383" y="177858"/>
                </a:cubicBezTo>
                <a:lnTo>
                  <a:pt x="27287" y="172159"/>
                </a:lnTo>
                <a:lnTo>
                  <a:pt x="23232" y="166680"/>
                </a:lnTo>
                <a:lnTo>
                  <a:pt x="18739" y="164598"/>
                </a:lnTo>
                <a:lnTo>
                  <a:pt x="17753" y="161420"/>
                </a:lnTo>
                <a:lnTo>
                  <a:pt x="15013" y="158680"/>
                </a:lnTo>
                <a:lnTo>
                  <a:pt x="18301" y="160762"/>
                </a:lnTo>
                <a:lnTo>
                  <a:pt x="19507" y="164269"/>
                </a:lnTo>
                <a:lnTo>
                  <a:pt x="22356" y="164927"/>
                </a:lnTo>
                <a:lnTo>
                  <a:pt x="27726" y="168433"/>
                </a:lnTo>
                <a:lnTo>
                  <a:pt x="28493" y="172488"/>
                </a:lnTo>
                <a:lnTo>
                  <a:pt x="29150" y="177310"/>
                </a:lnTo>
                <a:lnTo>
                  <a:pt x="31013" y="177529"/>
                </a:lnTo>
                <a:lnTo>
                  <a:pt x="37040" y="179283"/>
                </a:lnTo>
                <a:lnTo>
                  <a:pt x="40327" y="182351"/>
                </a:lnTo>
                <a:lnTo>
                  <a:pt x="42848" y="181803"/>
                </a:lnTo>
                <a:lnTo>
                  <a:pt x="48546" y="182022"/>
                </a:lnTo>
                <a:lnTo>
                  <a:pt x="55232" y="180378"/>
                </a:lnTo>
                <a:lnTo>
                  <a:pt x="60053" y="180707"/>
                </a:lnTo>
                <a:lnTo>
                  <a:pt x="63998" y="179502"/>
                </a:lnTo>
                <a:lnTo>
                  <a:pt x="62792" y="177419"/>
                </a:lnTo>
                <a:lnTo>
                  <a:pt x="59286" y="175118"/>
                </a:lnTo>
                <a:lnTo>
                  <a:pt x="57533" y="171831"/>
                </a:lnTo>
                <a:lnTo>
                  <a:pt x="54245" y="172159"/>
                </a:lnTo>
                <a:lnTo>
                  <a:pt x="52492" y="168872"/>
                </a:lnTo>
                <a:lnTo>
                  <a:pt x="55232" y="171283"/>
                </a:lnTo>
                <a:lnTo>
                  <a:pt x="59944" y="170077"/>
                </a:lnTo>
                <a:lnTo>
                  <a:pt x="63560" y="174242"/>
                </a:lnTo>
                <a:lnTo>
                  <a:pt x="68053" y="175118"/>
                </a:lnTo>
                <a:lnTo>
                  <a:pt x="65861" y="172379"/>
                </a:lnTo>
                <a:lnTo>
                  <a:pt x="65861" y="168981"/>
                </a:lnTo>
                <a:cubicBezTo>
                  <a:pt x="65861" y="168981"/>
                  <a:pt x="68163" y="167338"/>
                  <a:pt x="68163" y="167338"/>
                </a:cubicBezTo>
                <a:lnTo>
                  <a:pt x="68491" y="164707"/>
                </a:lnTo>
                <a:lnTo>
                  <a:pt x="68053" y="160982"/>
                </a:lnTo>
                <a:lnTo>
                  <a:pt x="64436" y="157694"/>
                </a:lnTo>
                <a:lnTo>
                  <a:pt x="64436" y="156050"/>
                </a:lnTo>
                <a:lnTo>
                  <a:pt x="68491" y="158023"/>
                </a:lnTo>
                <a:lnTo>
                  <a:pt x="70135" y="160982"/>
                </a:lnTo>
                <a:lnTo>
                  <a:pt x="74847" y="165365"/>
                </a:lnTo>
                <a:lnTo>
                  <a:pt x="78464" y="166242"/>
                </a:lnTo>
                <a:lnTo>
                  <a:pt x="78683" y="163941"/>
                </a:lnTo>
                <a:lnTo>
                  <a:pt x="77806" y="160762"/>
                </a:lnTo>
                <a:lnTo>
                  <a:pt x="79012" y="161858"/>
                </a:lnTo>
                <a:lnTo>
                  <a:pt x="80217" y="166132"/>
                </a:lnTo>
                <a:lnTo>
                  <a:pt x="82189" y="165803"/>
                </a:lnTo>
                <a:lnTo>
                  <a:pt x="82409" y="162516"/>
                </a:lnTo>
                <a:lnTo>
                  <a:pt x="80984" y="159776"/>
                </a:lnTo>
                <a:lnTo>
                  <a:pt x="82409" y="154735"/>
                </a:lnTo>
                <a:lnTo>
                  <a:pt x="84491" y="157365"/>
                </a:lnTo>
                <a:lnTo>
                  <a:pt x="90408" y="159338"/>
                </a:lnTo>
                <a:lnTo>
                  <a:pt x="91833" y="162735"/>
                </a:lnTo>
                <a:lnTo>
                  <a:pt x="95011" y="163392"/>
                </a:lnTo>
                <a:lnTo>
                  <a:pt x="97970" y="163173"/>
                </a:lnTo>
                <a:lnTo>
                  <a:pt x="99504" y="164379"/>
                </a:lnTo>
                <a:lnTo>
                  <a:pt x="101806" y="161639"/>
                </a:lnTo>
                <a:lnTo>
                  <a:pt x="101477" y="164927"/>
                </a:lnTo>
                <a:lnTo>
                  <a:pt x="101696" y="167885"/>
                </a:lnTo>
                <a:lnTo>
                  <a:pt x="104106" y="168543"/>
                </a:lnTo>
                <a:lnTo>
                  <a:pt x="107175" y="171721"/>
                </a:lnTo>
                <a:lnTo>
                  <a:pt x="120216" y="174680"/>
                </a:lnTo>
                <a:lnTo>
                  <a:pt x="124271" y="176872"/>
                </a:lnTo>
                <a:lnTo>
                  <a:pt x="127886" y="181255"/>
                </a:lnTo>
                <a:lnTo>
                  <a:pt x="129860" y="187830"/>
                </a:lnTo>
                <a:lnTo>
                  <a:pt x="136325" y="196049"/>
                </a:lnTo>
                <a:lnTo>
                  <a:pt x="137311" y="199337"/>
                </a:lnTo>
                <a:lnTo>
                  <a:pt x="141804" y="200542"/>
                </a:lnTo>
                <a:lnTo>
                  <a:pt x="144324" y="204378"/>
                </a:lnTo>
                <a:lnTo>
                  <a:pt x="145201" y="207117"/>
                </a:lnTo>
                <a:lnTo>
                  <a:pt x="156379" y="218624"/>
                </a:lnTo>
                <a:lnTo>
                  <a:pt x="156599" y="222240"/>
                </a:lnTo>
                <a:lnTo>
                  <a:pt x="160982" y="225199"/>
                </a:lnTo>
                <a:lnTo>
                  <a:pt x="167776" y="227500"/>
                </a:lnTo>
                <a:lnTo>
                  <a:pt x="170406" y="226404"/>
                </a:lnTo>
                <a:lnTo>
                  <a:pt x="172927" y="226404"/>
                </a:lnTo>
                <a:lnTo>
                  <a:pt x="176652" y="227939"/>
                </a:lnTo>
                <a:lnTo>
                  <a:pt x="183995" y="226843"/>
                </a:lnTo>
                <a:lnTo>
                  <a:pt x="189035" y="228815"/>
                </a:lnTo>
                <a:lnTo>
                  <a:pt x="193309" y="228486"/>
                </a:lnTo>
                <a:lnTo>
                  <a:pt x="200652" y="229801"/>
                </a:lnTo>
                <a:lnTo>
                  <a:pt x="204158" y="231884"/>
                </a:lnTo>
                <a:lnTo>
                  <a:pt x="209528" y="231007"/>
                </a:lnTo>
                <a:lnTo>
                  <a:pt x="211830" y="233966"/>
                </a:lnTo>
                <a:lnTo>
                  <a:pt x="216761" y="233747"/>
                </a:lnTo>
                <a:lnTo>
                  <a:pt x="217528" y="235281"/>
                </a:lnTo>
                <a:lnTo>
                  <a:pt x="214789" y="237363"/>
                </a:lnTo>
                <a:lnTo>
                  <a:pt x="219501" y="238568"/>
                </a:lnTo>
                <a:lnTo>
                  <a:pt x="225090" y="241746"/>
                </a:lnTo>
                <a:lnTo>
                  <a:pt x="230459" y="240322"/>
                </a:lnTo>
                <a:lnTo>
                  <a:pt x="231884" y="237253"/>
                </a:lnTo>
                <a:lnTo>
                  <a:pt x="225966" y="233747"/>
                </a:lnTo>
                <a:lnTo>
                  <a:pt x="224103" y="233527"/>
                </a:lnTo>
                <a:lnTo>
                  <a:pt x="224103" y="231445"/>
                </a:lnTo>
                <a:cubicBezTo>
                  <a:pt x="224103" y="231445"/>
                  <a:pt x="228487" y="230021"/>
                  <a:pt x="228487" y="230021"/>
                </a:cubicBezTo>
                <a:lnTo>
                  <a:pt x="232322" y="231664"/>
                </a:lnTo>
                <a:lnTo>
                  <a:pt x="236596" y="228815"/>
                </a:lnTo>
                <a:lnTo>
                  <a:pt x="227500" y="227062"/>
                </a:lnTo>
                <a:lnTo>
                  <a:pt x="217199" y="225747"/>
                </a:lnTo>
                <a:lnTo>
                  <a:pt x="210843" y="222350"/>
                </a:lnTo>
                <a:lnTo>
                  <a:pt x="208542" y="219610"/>
                </a:lnTo>
                <a:lnTo>
                  <a:pt x="214131" y="217199"/>
                </a:lnTo>
                <a:lnTo>
                  <a:pt x="217637" y="217418"/>
                </a:lnTo>
                <a:lnTo>
                  <a:pt x="219829" y="215665"/>
                </a:lnTo>
                <a:lnTo>
                  <a:pt x="216542" y="213692"/>
                </a:lnTo>
                <a:lnTo>
                  <a:pt x="208432" y="213692"/>
                </a:lnTo>
                <a:lnTo>
                  <a:pt x="200542" y="212487"/>
                </a:lnTo>
                <a:lnTo>
                  <a:pt x="197474" y="209857"/>
                </a:lnTo>
                <a:lnTo>
                  <a:pt x="197474" y="206241"/>
                </a:lnTo>
                <a:cubicBezTo>
                  <a:pt x="197474" y="206241"/>
                  <a:pt x="200104" y="203172"/>
                  <a:pt x="200104" y="203172"/>
                </a:cubicBezTo>
                <a:lnTo>
                  <a:pt x="201528" y="199994"/>
                </a:lnTo>
                <a:lnTo>
                  <a:pt x="198789" y="197254"/>
                </a:lnTo>
                <a:lnTo>
                  <a:pt x="195720" y="197254"/>
                </a:lnTo>
                <a:cubicBezTo>
                  <a:pt x="195720" y="197254"/>
                  <a:pt x="193857" y="198789"/>
                  <a:pt x="193857" y="198789"/>
                </a:cubicBezTo>
                <a:lnTo>
                  <a:pt x="190132" y="197803"/>
                </a:lnTo>
                <a:lnTo>
                  <a:pt x="187501" y="197803"/>
                </a:lnTo>
                <a:cubicBezTo>
                  <a:pt x="187501" y="197803"/>
                  <a:pt x="183228" y="193419"/>
                  <a:pt x="183228" y="193419"/>
                </a:cubicBezTo>
                <a:lnTo>
                  <a:pt x="182351" y="186844"/>
                </a:lnTo>
                <a:lnTo>
                  <a:pt x="178734" y="184981"/>
                </a:lnTo>
                <a:lnTo>
                  <a:pt x="174351" y="174242"/>
                </a:lnTo>
                <a:lnTo>
                  <a:pt x="172050" y="173365"/>
                </a:lnTo>
                <a:lnTo>
                  <a:pt x="170735" y="169749"/>
                </a:lnTo>
                <a:lnTo>
                  <a:pt x="165475" y="169749"/>
                </a:lnTo>
                <a:lnTo>
                  <a:pt x="161968" y="167885"/>
                </a:lnTo>
                <a:lnTo>
                  <a:pt x="159338" y="162735"/>
                </a:lnTo>
                <a:lnTo>
                  <a:pt x="154078" y="157365"/>
                </a:lnTo>
                <a:lnTo>
                  <a:pt x="152982" y="151667"/>
                </a:lnTo>
                <a:lnTo>
                  <a:pt x="149365" y="148598"/>
                </a:lnTo>
                <a:lnTo>
                  <a:pt x="146626" y="143667"/>
                </a:lnTo>
                <a:lnTo>
                  <a:pt x="147174" y="141695"/>
                </a:lnTo>
                <a:lnTo>
                  <a:pt x="157037" y="142571"/>
                </a:lnTo>
                <a:lnTo>
                  <a:pt x="165584" y="138078"/>
                </a:lnTo>
                <a:lnTo>
                  <a:pt x="168105" y="133804"/>
                </a:lnTo>
                <a:lnTo>
                  <a:pt x="167666" y="128763"/>
                </a:lnTo>
                <a:lnTo>
                  <a:pt x="160762" y="121531"/>
                </a:lnTo>
                <a:lnTo>
                  <a:pt x="155722" y="120544"/>
                </a:lnTo>
                <a:lnTo>
                  <a:pt x="153530" y="122079"/>
                </a:lnTo>
                <a:lnTo>
                  <a:pt x="148160" y="119449"/>
                </a:lnTo>
                <a:lnTo>
                  <a:pt x="139502" y="115832"/>
                </a:lnTo>
                <a:lnTo>
                  <a:pt x="135229" y="111230"/>
                </a:lnTo>
                <a:lnTo>
                  <a:pt x="130407" y="111778"/>
                </a:lnTo>
                <a:lnTo>
                  <a:pt x="118682" y="107613"/>
                </a:lnTo>
                <a:lnTo>
                  <a:pt x="117585" y="104326"/>
                </a:lnTo>
                <a:lnTo>
                  <a:pt x="120764" y="98847"/>
                </a:lnTo>
                <a:lnTo>
                  <a:pt x="121312" y="94573"/>
                </a:lnTo>
                <a:lnTo>
                  <a:pt x="118243" y="90628"/>
                </a:lnTo>
                <a:lnTo>
                  <a:pt x="109586" y="81532"/>
                </a:lnTo>
                <a:lnTo>
                  <a:pt x="107504" y="81751"/>
                </a:lnTo>
                <a:lnTo>
                  <a:pt x="104654" y="83066"/>
                </a:lnTo>
                <a:lnTo>
                  <a:pt x="102792" y="79231"/>
                </a:lnTo>
                <a:lnTo>
                  <a:pt x="98408" y="76053"/>
                </a:lnTo>
                <a:lnTo>
                  <a:pt x="96984" y="72546"/>
                </a:lnTo>
                <a:lnTo>
                  <a:pt x="91833" y="71560"/>
                </a:lnTo>
                <a:lnTo>
                  <a:pt x="89203" y="68053"/>
                </a:lnTo>
                <a:lnTo>
                  <a:pt x="87231" y="68710"/>
                </a:lnTo>
                <a:lnTo>
                  <a:pt x="82847" y="66409"/>
                </a:lnTo>
                <a:lnTo>
                  <a:pt x="77587" y="65971"/>
                </a:lnTo>
                <a:lnTo>
                  <a:pt x="72546" y="62135"/>
                </a:lnTo>
                <a:lnTo>
                  <a:pt x="67066" y="60820"/>
                </a:lnTo>
                <a:lnTo>
                  <a:pt x="58190" y="55450"/>
                </a:lnTo>
                <a:lnTo>
                  <a:pt x="45149" y="54245"/>
                </a:lnTo>
                <a:lnTo>
                  <a:pt x="40109" y="52163"/>
                </a:lnTo>
                <a:lnTo>
                  <a:pt x="37588" y="48985"/>
                </a:lnTo>
                <a:lnTo>
                  <a:pt x="35287" y="48985"/>
                </a:lnTo>
                <a:lnTo>
                  <a:pt x="33643" y="49862"/>
                </a:lnTo>
                <a:lnTo>
                  <a:pt x="24219" y="46026"/>
                </a:lnTo>
                <a:lnTo>
                  <a:pt x="22027" y="43725"/>
                </a:lnTo>
                <a:lnTo>
                  <a:pt x="17315" y="41862"/>
                </a:lnTo>
                <a:lnTo>
                  <a:pt x="9424" y="38574"/>
                </a:lnTo>
                <a:lnTo>
                  <a:pt x="5151" y="3835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 name="Freeform 49">
            <a:extLst>
              <a:ext uri="{FF2B5EF4-FFF2-40B4-BE49-F238E27FC236}">
                <a16:creationId xmlns:a16="http://schemas.microsoft.com/office/drawing/2014/main" id="{7CC8EED4-32B8-8ABB-2511-5EE62FAB4623}"/>
              </a:ext>
            </a:extLst>
          </p:cNvPr>
          <p:cNvSpPr/>
          <p:nvPr/>
        </p:nvSpPr>
        <p:spPr>
          <a:xfrm>
            <a:off x="10120616" y="4467000"/>
            <a:ext cx="240102" cy="361304"/>
          </a:xfrm>
          <a:custGeom>
            <a:avLst/>
            <a:gdLst>
              <a:gd name="connsiteX0" fmla="*/ 85477 w 240102"/>
              <a:gd name="connsiteY0" fmla="*/ 16986 h 361304"/>
              <a:gd name="connsiteX1" fmla="*/ 91504 w 240102"/>
              <a:gd name="connsiteY1" fmla="*/ 16986 h 361304"/>
              <a:gd name="connsiteX2" fmla="*/ 87669 w 240102"/>
              <a:gd name="connsiteY2" fmla="*/ 19068 h 361304"/>
              <a:gd name="connsiteX3" fmla="*/ 85367 w 240102"/>
              <a:gd name="connsiteY3" fmla="*/ 16986 h 361304"/>
              <a:gd name="connsiteX4" fmla="*/ 85367 w 240102"/>
              <a:gd name="connsiteY4" fmla="*/ 16986 h 361304"/>
              <a:gd name="connsiteX5" fmla="*/ 82299 w 240102"/>
              <a:gd name="connsiteY5" fmla="*/ 6575 h 361304"/>
              <a:gd name="connsiteX6" fmla="*/ 85586 w 240102"/>
              <a:gd name="connsiteY6" fmla="*/ 9753 h 361304"/>
              <a:gd name="connsiteX7" fmla="*/ 81094 w 240102"/>
              <a:gd name="connsiteY7" fmla="*/ 10630 h 361304"/>
              <a:gd name="connsiteX8" fmla="*/ 82299 w 240102"/>
              <a:gd name="connsiteY8" fmla="*/ 6685 h 361304"/>
              <a:gd name="connsiteX9" fmla="*/ 82299 w 240102"/>
              <a:gd name="connsiteY9" fmla="*/ 6685 h 361304"/>
              <a:gd name="connsiteX10" fmla="*/ 92490 w 240102"/>
              <a:gd name="connsiteY10" fmla="*/ 0 h 361304"/>
              <a:gd name="connsiteX11" fmla="*/ 88874 w 240102"/>
              <a:gd name="connsiteY11" fmla="*/ 2630 h 361304"/>
              <a:gd name="connsiteX12" fmla="*/ 91833 w 240102"/>
              <a:gd name="connsiteY12" fmla="*/ 5260 h 361304"/>
              <a:gd name="connsiteX13" fmla="*/ 92490 w 240102"/>
              <a:gd name="connsiteY13" fmla="*/ 110 h 361304"/>
              <a:gd name="connsiteX14" fmla="*/ 92490 w 240102"/>
              <a:gd name="connsiteY14" fmla="*/ 110 h 361304"/>
              <a:gd name="connsiteX15" fmla="*/ 102901 w 240102"/>
              <a:gd name="connsiteY15" fmla="*/ 11945 h 361304"/>
              <a:gd name="connsiteX16" fmla="*/ 99942 w 240102"/>
              <a:gd name="connsiteY16" fmla="*/ 15561 h 361304"/>
              <a:gd name="connsiteX17" fmla="*/ 102682 w 240102"/>
              <a:gd name="connsiteY17" fmla="*/ 17862 h 361304"/>
              <a:gd name="connsiteX18" fmla="*/ 104545 w 240102"/>
              <a:gd name="connsiteY18" fmla="*/ 14356 h 361304"/>
              <a:gd name="connsiteX19" fmla="*/ 102792 w 240102"/>
              <a:gd name="connsiteY19" fmla="*/ 11945 h 361304"/>
              <a:gd name="connsiteX20" fmla="*/ 102792 w 240102"/>
              <a:gd name="connsiteY20" fmla="*/ 11945 h 361304"/>
              <a:gd name="connsiteX21" fmla="*/ 104983 w 240102"/>
              <a:gd name="connsiteY21" fmla="*/ 134352 h 361304"/>
              <a:gd name="connsiteX22" fmla="*/ 108709 w 240102"/>
              <a:gd name="connsiteY22" fmla="*/ 137311 h 361304"/>
              <a:gd name="connsiteX23" fmla="*/ 111010 w 240102"/>
              <a:gd name="connsiteY23" fmla="*/ 142023 h 361304"/>
              <a:gd name="connsiteX24" fmla="*/ 116490 w 240102"/>
              <a:gd name="connsiteY24" fmla="*/ 143886 h 361304"/>
              <a:gd name="connsiteX25" fmla="*/ 120325 w 240102"/>
              <a:gd name="connsiteY25" fmla="*/ 142571 h 361304"/>
              <a:gd name="connsiteX26" fmla="*/ 121421 w 240102"/>
              <a:gd name="connsiteY26" fmla="*/ 138735 h 361304"/>
              <a:gd name="connsiteX27" fmla="*/ 127886 w 240102"/>
              <a:gd name="connsiteY27" fmla="*/ 133585 h 361304"/>
              <a:gd name="connsiteX28" fmla="*/ 132599 w 240102"/>
              <a:gd name="connsiteY28" fmla="*/ 133585 h 361304"/>
              <a:gd name="connsiteX29" fmla="*/ 139722 w 240102"/>
              <a:gd name="connsiteY29" fmla="*/ 137968 h 361304"/>
              <a:gd name="connsiteX30" fmla="*/ 142571 w 240102"/>
              <a:gd name="connsiteY30" fmla="*/ 143667 h 361304"/>
              <a:gd name="connsiteX31" fmla="*/ 141914 w 240102"/>
              <a:gd name="connsiteY31" fmla="*/ 148708 h 361304"/>
              <a:gd name="connsiteX32" fmla="*/ 144215 w 240102"/>
              <a:gd name="connsiteY32" fmla="*/ 151119 h 361304"/>
              <a:gd name="connsiteX33" fmla="*/ 147393 w 240102"/>
              <a:gd name="connsiteY33" fmla="*/ 149037 h 361304"/>
              <a:gd name="connsiteX34" fmla="*/ 147064 w 240102"/>
              <a:gd name="connsiteY34" fmla="*/ 144324 h 361304"/>
              <a:gd name="connsiteX35" fmla="*/ 149146 w 240102"/>
              <a:gd name="connsiteY35" fmla="*/ 142571 h 361304"/>
              <a:gd name="connsiteX36" fmla="*/ 151886 w 240102"/>
              <a:gd name="connsiteY36" fmla="*/ 147174 h 361304"/>
              <a:gd name="connsiteX37" fmla="*/ 157584 w 240102"/>
              <a:gd name="connsiteY37" fmla="*/ 147393 h 361304"/>
              <a:gd name="connsiteX38" fmla="*/ 162297 w 240102"/>
              <a:gd name="connsiteY38" fmla="*/ 150571 h 361304"/>
              <a:gd name="connsiteX39" fmla="*/ 163283 w 240102"/>
              <a:gd name="connsiteY39" fmla="*/ 152215 h 361304"/>
              <a:gd name="connsiteX40" fmla="*/ 159776 w 240102"/>
              <a:gd name="connsiteY40" fmla="*/ 152763 h 361304"/>
              <a:gd name="connsiteX41" fmla="*/ 157365 w 240102"/>
              <a:gd name="connsiteY41" fmla="*/ 151338 h 361304"/>
              <a:gd name="connsiteX42" fmla="*/ 155064 w 240102"/>
              <a:gd name="connsiteY42" fmla="*/ 152872 h 361304"/>
              <a:gd name="connsiteX43" fmla="*/ 156050 w 240102"/>
              <a:gd name="connsiteY43" fmla="*/ 157036 h 361304"/>
              <a:gd name="connsiteX44" fmla="*/ 159337 w 240102"/>
              <a:gd name="connsiteY44" fmla="*/ 165365 h 361304"/>
              <a:gd name="connsiteX45" fmla="*/ 159119 w 240102"/>
              <a:gd name="connsiteY45" fmla="*/ 168653 h 361304"/>
              <a:gd name="connsiteX46" fmla="*/ 163941 w 240102"/>
              <a:gd name="connsiteY46" fmla="*/ 168653 h 361304"/>
              <a:gd name="connsiteX47" fmla="*/ 167447 w 240102"/>
              <a:gd name="connsiteY47" fmla="*/ 170406 h 361304"/>
              <a:gd name="connsiteX48" fmla="*/ 171392 w 240102"/>
              <a:gd name="connsiteY48" fmla="*/ 170187 h 361304"/>
              <a:gd name="connsiteX49" fmla="*/ 173255 w 240102"/>
              <a:gd name="connsiteY49" fmla="*/ 172817 h 361304"/>
              <a:gd name="connsiteX50" fmla="*/ 171173 w 240102"/>
              <a:gd name="connsiteY50" fmla="*/ 174899 h 361304"/>
              <a:gd name="connsiteX51" fmla="*/ 171721 w 240102"/>
              <a:gd name="connsiteY51" fmla="*/ 177858 h 361304"/>
              <a:gd name="connsiteX52" fmla="*/ 169968 w 240102"/>
              <a:gd name="connsiteY52" fmla="*/ 184762 h 361304"/>
              <a:gd name="connsiteX53" fmla="*/ 165803 w 240102"/>
              <a:gd name="connsiteY53" fmla="*/ 183337 h 361304"/>
              <a:gd name="connsiteX54" fmla="*/ 161858 w 240102"/>
              <a:gd name="connsiteY54" fmla="*/ 178515 h 361304"/>
              <a:gd name="connsiteX55" fmla="*/ 165694 w 240102"/>
              <a:gd name="connsiteY55" fmla="*/ 176214 h 361304"/>
              <a:gd name="connsiteX56" fmla="*/ 166023 w 240102"/>
              <a:gd name="connsiteY56" fmla="*/ 173803 h 361304"/>
              <a:gd name="connsiteX57" fmla="*/ 162077 w 240102"/>
              <a:gd name="connsiteY57" fmla="*/ 172926 h 361304"/>
              <a:gd name="connsiteX58" fmla="*/ 162077 w 240102"/>
              <a:gd name="connsiteY58" fmla="*/ 174680 h 361304"/>
              <a:gd name="connsiteX59" fmla="*/ 158023 w 240102"/>
              <a:gd name="connsiteY59" fmla="*/ 175885 h 361304"/>
              <a:gd name="connsiteX60" fmla="*/ 152653 w 240102"/>
              <a:gd name="connsiteY60" fmla="*/ 169639 h 361304"/>
              <a:gd name="connsiteX61" fmla="*/ 149036 w 240102"/>
              <a:gd name="connsiteY61" fmla="*/ 168433 h 361304"/>
              <a:gd name="connsiteX62" fmla="*/ 149036 w 240102"/>
              <a:gd name="connsiteY62" fmla="*/ 163283 h 361304"/>
              <a:gd name="connsiteX63" fmla="*/ 147174 w 240102"/>
              <a:gd name="connsiteY63" fmla="*/ 158790 h 361304"/>
              <a:gd name="connsiteX64" fmla="*/ 140270 w 240102"/>
              <a:gd name="connsiteY64" fmla="*/ 156160 h 361304"/>
              <a:gd name="connsiteX65" fmla="*/ 137092 w 240102"/>
              <a:gd name="connsiteY65" fmla="*/ 150571 h 361304"/>
              <a:gd name="connsiteX66" fmla="*/ 134023 w 240102"/>
              <a:gd name="connsiteY66" fmla="*/ 149037 h 361304"/>
              <a:gd name="connsiteX67" fmla="*/ 131284 w 240102"/>
              <a:gd name="connsiteY67" fmla="*/ 146297 h 361304"/>
              <a:gd name="connsiteX68" fmla="*/ 128654 w 240102"/>
              <a:gd name="connsiteY68" fmla="*/ 145749 h 361304"/>
              <a:gd name="connsiteX69" fmla="*/ 127996 w 240102"/>
              <a:gd name="connsiteY69" fmla="*/ 148160 h 361304"/>
              <a:gd name="connsiteX70" fmla="*/ 133037 w 240102"/>
              <a:gd name="connsiteY70" fmla="*/ 157036 h 361304"/>
              <a:gd name="connsiteX71" fmla="*/ 134571 w 240102"/>
              <a:gd name="connsiteY71" fmla="*/ 165036 h 361304"/>
              <a:gd name="connsiteX72" fmla="*/ 132708 w 240102"/>
              <a:gd name="connsiteY72" fmla="*/ 165365 h 361304"/>
              <a:gd name="connsiteX73" fmla="*/ 127996 w 240102"/>
              <a:gd name="connsiteY73" fmla="*/ 157365 h 361304"/>
              <a:gd name="connsiteX74" fmla="*/ 122627 w 240102"/>
              <a:gd name="connsiteY74" fmla="*/ 153530 h 361304"/>
              <a:gd name="connsiteX75" fmla="*/ 120764 w 240102"/>
              <a:gd name="connsiteY75" fmla="*/ 149913 h 361304"/>
              <a:gd name="connsiteX76" fmla="*/ 110901 w 240102"/>
              <a:gd name="connsiteY76" fmla="*/ 145859 h 361304"/>
              <a:gd name="connsiteX77" fmla="*/ 105312 w 240102"/>
              <a:gd name="connsiteY77" fmla="*/ 146407 h 361304"/>
              <a:gd name="connsiteX78" fmla="*/ 103230 w 240102"/>
              <a:gd name="connsiteY78" fmla="*/ 149585 h 361304"/>
              <a:gd name="connsiteX79" fmla="*/ 104326 w 240102"/>
              <a:gd name="connsiteY79" fmla="*/ 152872 h 361304"/>
              <a:gd name="connsiteX80" fmla="*/ 99832 w 240102"/>
              <a:gd name="connsiteY80" fmla="*/ 155612 h 361304"/>
              <a:gd name="connsiteX81" fmla="*/ 94244 w 240102"/>
              <a:gd name="connsiteY81" fmla="*/ 150023 h 361304"/>
              <a:gd name="connsiteX82" fmla="*/ 90956 w 240102"/>
              <a:gd name="connsiteY82" fmla="*/ 152982 h 361304"/>
              <a:gd name="connsiteX83" fmla="*/ 87121 w 240102"/>
              <a:gd name="connsiteY83" fmla="*/ 153858 h 361304"/>
              <a:gd name="connsiteX84" fmla="*/ 89422 w 240102"/>
              <a:gd name="connsiteY84" fmla="*/ 149804 h 361304"/>
              <a:gd name="connsiteX85" fmla="*/ 87559 w 240102"/>
              <a:gd name="connsiteY85" fmla="*/ 145639 h 361304"/>
              <a:gd name="connsiteX86" fmla="*/ 84819 w 240102"/>
              <a:gd name="connsiteY86" fmla="*/ 146626 h 361304"/>
              <a:gd name="connsiteX87" fmla="*/ 83395 w 240102"/>
              <a:gd name="connsiteY87" fmla="*/ 151447 h 361304"/>
              <a:gd name="connsiteX88" fmla="*/ 80217 w 240102"/>
              <a:gd name="connsiteY88" fmla="*/ 146078 h 361304"/>
              <a:gd name="connsiteX89" fmla="*/ 80765 w 240102"/>
              <a:gd name="connsiteY89" fmla="*/ 140379 h 361304"/>
              <a:gd name="connsiteX90" fmla="*/ 80217 w 240102"/>
              <a:gd name="connsiteY90" fmla="*/ 137640 h 361304"/>
              <a:gd name="connsiteX91" fmla="*/ 82847 w 240102"/>
              <a:gd name="connsiteY91" fmla="*/ 134462 h 361304"/>
              <a:gd name="connsiteX92" fmla="*/ 87997 w 240102"/>
              <a:gd name="connsiteY92" fmla="*/ 127667 h 361304"/>
              <a:gd name="connsiteX93" fmla="*/ 83833 w 240102"/>
              <a:gd name="connsiteY93" fmla="*/ 124489 h 361304"/>
              <a:gd name="connsiteX94" fmla="*/ 78683 w 240102"/>
              <a:gd name="connsiteY94" fmla="*/ 123941 h 361304"/>
              <a:gd name="connsiteX95" fmla="*/ 78463 w 240102"/>
              <a:gd name="connsiteY95" fmla="*/ 126900 h 361304"/>
              <a:gd name="connsiteX96" fmla="*/ 81094 w 240102"/>
              <a:gd name="connsiteY96" fmla="*/ 129640 h 361304"/>
              <a:gd name="connsiteX97" fmla="*/ 78354 w 240102"/>
              <a:gd name="connsiteY97" fmla="*/ 133256 h 361304"/>
              <a:gd name="connsiteX98" fmla="*/ 75176 w 240102"/>
              <a:gd name="connsiteY98" fmla="*/ 133037 h 361304"/>
              <a:gd name="connsiteX99" fmla="*/ 70464 w 240102"/>
              <a:gd name="connsiteY99" fmla="*/ 127010 h 361304"/>
              <a:gd name="connsiteX100" fmla="*/ 70244 w 240102"/>
              <a:gd name="connsiteY100" fmla="*/ 122188 h 361304"/>
              <a:gd name="connsiteX101" fmla="*/ 68381 w 240102"/>
              <a:gd name="connsiteY101" fmla="*/ 121531 h 361304"/>
              <a:gd name="connsiteX102" fmla="*/ 66628 w 240102"/>
              <a:gd name="connsiteY102" fmla="*/ 122955 h 361304"/>
              <a:gd name="connsiteX103" fmla="*/ 64546 w 240102"/>
              <a:gd name="connsiteY103" fmla="*/ 121421 h 361304"/>
              <a:gd name="connsiteX104" fmla="*/ 64327 w 240102"/>
              <a:gd name="connsiteY104" fmla="*/ 112764 h 361304"/>
              <a:gd name="connsiteX105" fmla="*/ 60710 w 240102"/>
              <a:gd name="connsiteY105" fmla="*/ 106189 h 361304"/>
              <a:gd name="connsiteX106" fmla="*/ 58957 w 240102"/>
              <a:gd name="connsiteY106" fmla="*/ 99285 h 361304"/>
              <a:gd name="connsiteX107" fmla="*/ 60710 w 240102"/>
              <a:gd name="connsiteY107" fmla="*/ 95997 h 361304"/>
              <a:gd name="connsiteX108" fmla="*/ 59834 w 240102"/>
              <a:gd name="connsiteY108" fmla="*/ 94244 h 361304"/>
              <a:gd name="connsiteX109" fmla="*/ 57094 w 240102"/>
              <a:gd name="connsiteY109" fmla="*/ 94025 h 361304"/>
              <a:gd name="connsiteX110" fmla="*/ 55888 w 240102"/>
              <a:gd name="connsiteY110" fmla="*/ 88874 h 361304"/>
              <a:gd name="connsiteX111" fmla="*/ 56546 w 240102"/>
              <a:gd name="connsiteY111" fmla="*/ 82956 h 361304"/>
              <a:gd name="connsiteX112" fmla="*/ 59834 w 240102"/>
              <a:gd name="connsiteY112" fmla="*/ 86901 h 361304"/>
              <a:gd name="connsiteX113" fmla="*/ 63998 w 240102"/>
              <a:gd name="connsiteY113" fmla="*/ 87559 h 361304"/>
              <a:gd name="connsiteX114" fmla="*/ 67505 w 240102"/>
              <a:gd name="connsiteY114" fmla="*/ 85696 h 361304"/>
              <a:gd name="connsiteX115" fmla="*/ 67505 w 240102"/>
              <a:gd name="connsiteY115" fmla="*/ 82518 h 361304"/>
              <a:gd name="connsiteX116" fmla="*/ 63669 w 240102"/>
              <a:gd name="connsiteY116" fmla="*/ 74518 h 361304"/>
              <a:gd name="connsiteX117" fmla="*/ 65971 w 240102"/>
              <a:gd name="connsiteY117" fmla="*/ 68820 h 361304"/>
              <a:gd name="connsiteX118" fmla="*/ 68711 w 240102"/>
              <a:gd name="connsiteY118" fmla="*/ 56875 h 361304"/>
              <a:gd name="connsiteX119" fmla="*/ 68491 w 240102"/>
              <a:gd name="connsiteY119" fmla="*/ 47012 h 361304"/>
              <a:gd name="connsiteX120" fmla="*/ 67066 w 240102"/>
              <a:gd name="connsiteY120" fmla="*/ 41095 h 361304"/>
              <a:gd name="connsiteX121" fmla="*/ 71888 w 240102"/>
              <a:gd name="connsiteY121" fmla="*/ 31342 h 361304"/>
              <a:gd name="connsiteX122" fmla="*/ 72765 w 240102"/>
              <a:gd name="connsiteY122" fmla="*/ 25972 h 361304"/>
              <a:gd name="connsiteX123" fmla="*/ 79669 w 240102"/>
              <a:gd name="connsiteY123" fmla="*/ 23561 h 361304"/>
              <a:gd name="connsiteX124" fmla="*/ 88874 w 240102"/>
              <a:gd name="connsiteY124" fmla="*/ 25314 h 361304"/>
              <a:gd name="connsiteX125" fmla="*/ 92929 w 240102"/>
              <a:gd name="connsiteY125" fmla="*/ 29807 h 361304"/>
              <a:gd name="connsiteX126" fmla="*/ 96435 w 240102"/>
              <a:gd name="connsiteY126" fmla="*/ 32109 h 361304"/>
              <a:gd name="connsiteX127" fmla="*/ 97641 w 240102"/>
              <a:gd name="connsiteY127" fmla="*/ 29698 h 361304"/>
              <a:gd name="connsiteX128" fmla="*/ 104435 w 240102"/>
              <a:gd name="connsiteY128" fmla="*/ 29698 h 361304"/>
              <a:gd name="connsiteX129" fmla="*/ 107723 w 240102"/>
              <a:gd name="connsiteY129" fmla="*/ 26958 h 361304"/>
              <a:gd name="connsiteX130" fmla="*/ 108051 w 240102"/>
              <a:gd name="connsiteY130" fmla="*/ 24657 h 361304"/>
              <a:gd name="connsiteX131" fmla="*/ 110243 w 240102"/>
              <a:gd name="connsiteY131" fmla="*/ 23780 h 361304"/>
              <a:gd name="connsiteX132" fmla="*/ 113421 w 240102"/>
              <a:gd name="connsiteY132" fmla="*/ 27944 h 361304"/>
              <a:gd name="connsiteX133" fmla="*/ 113093 w 240102"/>
              <a:gd name="connsiteY133" fmla="*/ 31451 h 361304"/>
              <a:gd name="connsiteX134" fmla="*/ 110353 w 240102"/>
              <a:gd name="connsiteY134" fmla="*/ 34739 h 361304"/>
              <a:gd name="connsiteX135" fmla="*/ 109366 w 240102"/>
              <a:gd name="connsiteY135" fmla="*/ 44163 h 361304"/>
              <a:gd name="connsiteX136" fmla="*/ 113640 w 240102"/>
              <a:gd name="connsiteY136" fmla="*/ 51615 h 361304"/>
              <a:gd name="connsiteX137" fmla="*/ 116380 w 240102"/>
              <a:gd name="connsiteY137" fmla="*/ 52711 h 361304"/>
              <a:gd name="connsiteX138" fmla="*/ 117914 w 240102"/>
              <a:gd name="connsiteY138" fmla="*/ 58738 h 361304"/>
              <a:gd name="connsiteX139" fmla="*/ 120325 w 240102"/>
              <a:gd name="connsiteY139" fmla="*/ 61697 h 361304"/>
              <a:gd name="connsiteX140" fmla="*/ 118024 w 240102"/>
              <a:gd name="connsiteY140" fmla="*/ 72984 h 361304"/>
              <a:gd name="connsiteX141" fmla="*/ 115065 w 240102"/>
              <a:gd name="connsiteY141" fmla="*/ 79888 h 361304"/>
              <a:gd name="connsiteX142" fmla="*/ 116490 w 240102"/>
              <a:gd name="connsiteY142" fmla="*/ 85586 h 361304"/>
              <a:gd name="connsiteX143" fmla="*/ 112435 w 240102"/>
              <a:gd name="connsiteY143" fmla="*/ 92052 h 361304"/>
              <a:gd name="connsiteX144" fmla="*/ 112106 w 240102"/>
              <a:gd name="connsiteY144" fmla="*/ 89641 h 361304"/>
              <a:gd name="connsiteX145" fmla="*/ 113640 w 240102"/>
              <a:gd name="connsiteY145" fmla="*/ 86134 h 361304"/>
              <a:gd name="connsiteX146" fmla="*/ 110681 w 240102"/>
              <a:gd name="connsiteY146" fmla="*/ 87888 h 361304"/>
              <a:gd name="connsiteX147" fmla="*/ 103230 w 240102"/>
              <a:gd name="connsiteY147" fmla="*/ 95011 h 361304"/>
              <a:gd name="connsiteX148" fmla="*/ 101477 w 240102"/>
              <a:gd name="connsiteY148" fmla="*/ 99394 h 361304"/>
              <a:gd name="connsiteX149" fmla="*/ 102024 w 240102"/>
              <a:gd name="connsiteY149" fmla="*/ 104764 h 361304"/>
              <a:gd name="connsiteX150" fmla="*/ 99614 w 240102"/>
              <a:gd name="connsiteY150" fmla="*/ 108380 h 361304"/>
              <a:gd name="connsiteX151" fmla="*/ 98737 w 240102"/>
              <a:gd name="connsiteY151" fmla="*/ 114298 h 361304"/>
              <a:gd name="connsiteX152" fmla="*/ 101367 w 240102"/>
              <a:gd name="connsiteY152" fmla="*/ 116380 h 361304"/>
              <a:gd name="connsiteX153" fmla="*/ 103777 w 240102"/>
              <a:gd name="connsiteY153" fmla="*/ 122627 h 361304"/>
              <a:gd name="connsiteX154" fmla="*/ 106846 w 240102"/>
              <a:gd name="connsiteY154" fmla="*/ 126133 h 361304"/>
              <a:gd name="connsiteX155" fmla="*/ 104983 w 240102"/>
              <a:gd name="connsiteY155" fmla="*/ 128873 h 361304"/>
              <a:gd name="connsiteX156" fmla="*/ 104983 w 240102"/>
              <a:gd name="connsiteY156" fmla="*/ 134023 h 361304"/>
              <a:gd name="connsiteX157" fmla="*/ 104983 w 240102"/>
              <a:gd name="connsiteY157" fmla="*/ 134023 h 361304"/>
              <a:gd name="connsiteX158" fmla="*/ 113860 w 240102"/>
              <a:gd name="connsiteY158" fmla="*/ 136106 h 361304"/>
              <a:gd name="connsiteX159" fmla="*/ 114627 w 240102"/>
              <a:gd name="connsiteY159" fmla="*/ 140160 h 361304"/>
              <a:gd name="connsiteX160" fmla="*/ 118133 w 240102"/>
              <a:gd name="connsiteY160" fmla="*/ 142133 h 361304"/>
              <a:gd name="connsiteX161" fmla="*/ 117257 w 240102"/>
              <a:gd name="connsiteY161" fmla="*/ 138407 h 361304"/>
              <a:gd name="connsiteX162" fmla="*/ 113860 w 240102"/>
              <a:gd name="connsiteY162" fmla="*/ 136106 h 361304"/>
              <a:gd name="connsiteX163" fmla="*/ 113860 w 240102"/>
              <a:gd name="connsiteY163" fmla="*/ 136106 h 361304"/>
              <a:gd name="connsiteX164" fmla="*/ 109695 w 240102"/>
              <a:gd name="connsiteY164" fmla="*/ 117914 h 361304"/>
              <a:gd name="connsiteX165" fmla="*/ 112106 w 240102"/>
              <a:gd name="connsiteY165" fmla="*/ 124270 h 361304"/>
              <a:gd name="connsiteX166" fmla="*/ 111449 w 240102"/>
              <a:gd name="connsiteY166" fmla="*/ 126352 h 361304"/>
              <a:gd name="connsiteX167" fmla="*/ 112325 w 240102"/>
              <a:gd name="connsiteY167" fmla="*/ 129640 h 361304"/>
              <a:gd name="connsiteX168" fmla="*/ 115613 w 240102"/>
              <a:gd name="connsiteY168" fmla="*/ 126462 h 361304"/>
              <a:gd name="connsiteX169" fmla="*/ 116161 w 240102"/>
              <a:gd name="connsiteY169" fmla="*/ 119229 h 361304"/>
              <a:gd name="connsiteX170" fmla="*/ 118572 w 240102"/>
              <a:gd name="connsiteY170" fmla="*/ 116818 h 361304"/>
              <a:gd name="connsiteX171" fmla="*/ 115393 w 240102"/>
              <a:gd name="connsiteY171" fmla="*/ 114517 h 361304"/>
              <a:gd name="connsiteX172" fmla="*/ 109695 w 240102"/>
              <a:gd name="connsiteY172" fmla="*/ 117805 h 361304"/>
              <a:gd name="connsiteX173" fmla="*/ 109695 w 240102"/>
              <a:gd name="connsiteY173" fmla="*/ 117805 h 361304"/>
              <a:gd name="connsiteX174" fmla="*/ 67066 w 240102"/>
              <a:gd name="connsiteY174" fmla="*/ 148379 h 361304"/>
              <a:gd name="connsiteX175" fmla="*/ 67614 w 240102"/>
              <a:gd name="connsiteY175" fmla="*/ 151776 h 361304"/>
              <a:gd name="connsiteX176" fmla="*/ 73532 w 240102"/>
              <a:gd name="connsiteY176" fmla="*/ 154297 h 361304"/>
              <a:gd name="connsiteX177" fmla="*/ 74738 w 240102"/>
              <a:gd name="connsiteY177" fmla="*/ 153091 h 361304"/>
              <a:gd name="connsiteX178" fmla="*/ 70354 w 240102"/>
              <a:gd name="connsiteY178" fmla="*/ 148379 h 361304"/>
              <a:gd name="connsiteX179" fmla="*/ 67176 w 240102"/>
              <a:gd name="connsiteY179" fmla="*/ 148379 h 361304"/>
              <a:gd name="connsiteX180" fmla="*/ 75395 w 240102"/>
              <a:gd name="connsiteY180" fmla="*/ 158899 h 361304"/>
              <a:gd name="connsiteX181" fmla="*/ 76381 w 240102"/>
              <a:gd name="connsiteY181" fmla="*/ 161201 h 361304"/>
              <a:gd name="connsiteX182" fmla="*/ 79669 w 240102"/>
              <a:gd name="connsiteY182" fmla="*/ 160982 h 361304"/>
              <a:gd name="connsiteX183" fmla="*/ 80874 w 240102"/>
              <a:gd name="connsiteY183" fmla="*/ 166680 h 361304"/>
              <a:gd name="connsiteX184" fmla="*/ 84162 w 240102"/>
              <a:gd name="connsiteY184" fmla="*/ 167885 h 361304"/>
              <a:gd name="connsiteX185" fmla="*/ 87340 w 240102"/>
              <a:gd name="connsiteY185" fmla="*/ 172050 h 361304"/>
              <a:gd name="connsiteX186" fmla="*/ 87340 w 240102"/>
              <a:gd name="connsiteY186" fmla="*/ 179501 h 361304"/>
              <a:gd name="connsiteX187" fmla="*/ 91175 w 240102"/>
              <a:gd name="connsiteY187" fmla="*/ 181803 h 361304"/>
              <a:gd name="connsiteX188" fmla="*/ 91395 w 240102"/>
              <a:gd name="connsiteY188" fmla="*/ 186186 h 361304"/>
              <a:gd name="connsiteX189" fmla="*/ 96107 w 240102"/>
              <a:gd name="connsiteY189" fmla="*/ 191885 h 361304"/>
              <a:gd name="connsiteX190" fmla="*/ 100052 w 240102"/>
              <a:gd name="connsiteY190" fmla="*/ 192542 h 361304"/>
              <a:gd name="connsiteX191" fmla="*/ 104435 w 240102"/>
              <a:gd name="connsiteY191" fmla="*/ 188926 h 361304"/>
              <a:gd name="connsiteX192" fmla="*/ 104435 w 240102"/>
              <a:gd name="connsiteY192" fmla="*/ 185090 h 361304"/>
              <a:gd name="connsiteX193" fmla="*/ 106736 w 240102"/>
              <a:gd name="connsiteY193" fmla="*/ 183556 h 361304"/>
              <a:gd name="connsiteX194" fmla="*/ 106736 w 240102"/>
              <a:gd name="connsiteY194" fmla="*/ 179392 h 361304"/>
              <a:gd name="connsiteX195" fmla="*/ 104326 w 240102"/>
              <a:gd name="connsiteY195" fmla="*/ 175776 h 361304"/>
              <a:gd name="connsiteX196" fmla="*/ 106079 w 240102"/>
              <a:gd name="connsiteY196" fmla="*/ 172488 h 361304"/>
              <a:gd name="connsiteX197" fmla="*/ 106079 w 240102"/>
              <a:gd name="connsiteY197" fmla="*/ 168214 h 361304"/>
              <a:gd name="connsiteX198" fmla="*/ 101257 w 240102"/>
              <a:gd name="connsiteY198" fmla="*/ 166351 h 361304"/>
              <a:gd name="connsiteX199" fmla="*/ 91175 w 240102"/>
              <a:gd name="connsiteY199" fmla="*/ 157475 h 361304"/>
              <a:gd name="connsiteX200" fmla="*/ 85477 w 240102"/>
              <a:gd name="connsiteY200" fmla="*/ 158899 h 361304"/>
              <a:gd name="connsiteX201" fmla="*/ 79888 w 240102"/>
              <a:gd name="connsiteY201" fmla="*/ 156817 h 361304"/>
              <a:gd name="connsiteX202" fmla="*/ 75505 w 240102"/>
              <a:gd name="connsiteY202" fmla="*/ 159118 h 361304"/>
              <a:gd name="connsiteX203" fmla="*/ 75505 w 240102"/>
              <a:gd name="connsiteY203" fmla="*/ 159118 h 361304"/>
              <a:gd name="connsiteX204" fmla="*/ 170954 w 240102"/>
              <a:gd name="connsiteY204" fmla="*/ 142023 h 361304"/>
              <a:gd name="connsiteX205" fmla="*/ 168653 w 240102"/>
              <a:gd name="connsiteY205" fmla="*/ 143886 h 361304"/>
              <a:gd name="connsiteX206" fmla="*/ 169529 w 240102"/>
              <a:gd name="connsiteY206" fmla="*/ 149256 h 361304"/>
              <a:gd name="connsiteX207" fmla="*/ 168105 w 240102"/>
              <a:gd name="connsiteY207" fmla="*/ 152982 h 361304"/>
              <a:gd name="connsiteX208" fmla="*/ 166461 w 240102"/>
              <a:gd name="connsiteY208" fmla="*/ 154297 h 361304"/>
              <a:gd name="connsiteX209" fmla="*/ 168653 w 240102"/>
              <a:gd name="connsiteY209" fmla="*/ 156927 h 361304"/>
              <a:gd name="connsiteX210" fmla="*/ 175008 w 240102"/>
              <a:gd name="connsiteY210" fmla="*/ 155612 h 361304"/>
              <a:gd name="connsiteX211" fmla="*/ 176762 w 240102"/>
              <a:gd name="connsiteY211" fmla="*/ 150571 h 361304"/>
              <a:gd name="connsiteX212" fmla="*/ 174460 w 240102"/>
              <a:gd name="connsiteY212" fmla="*/ 145639 h 361304"/>
              <a:gd name="connsiteX213" fmla="*/ 170954 w 240102"/>
              <a:gd name="connsiteY213" fmla="*/ 142023 h 361304"/>
              <a:gd name="connsiteX214" fmla="*/ 170954 w 240102"/>
              <a:gd name="connsiteY214" fmla="*/ 142023 h 361304"/>
              <a:gd name="connsiteX215" fmla="*/ 112545 w 240102"/>
              <a:gd name="connsiteY215" fmla="*/ 161749 h 361304"/>
              <a:gd name="connsiteX216" fmla="*/ 118243 w 240102"/>
              <a:gd name="connsiteY216" fmla="*/ 165584 h 361304"/>
              <a:gd name="connsiteX217" fmla="*/ 119339 w 240102"/>
              <a:gd name="connsiteY217" fmla="*/ 162844 h 361304"/>
              <a:gd name="connsiteX218" fmla="*/ 121312 w 240102"/>
              <a:gd name="connsiteY218" fmla="*/ 160434 h 361304"/>
              <a:gd name="connsiteX219" fmla="*/ 118900 w 240102"/>
              <a:gd name="connsiteY219" fmla="*/ 156379 h 361304"/>
              <a:gd name="connsiteX220" fmla="*/ 114517 w 240102"/>
              <a:gd name="connsiteY220" fmla="*/ 154735 h 361304"/>
              <a:gd name="connsiteX221" fmla="*/ 111996 w 240102"/>
              <a:gd name="connsiteY221" fmla="*/ 158242 h 361304"/>
              <a:gd name="connsiteX222" fmla="*/ 112654 w 240102"/>
              <a:gd name="connsiteY222" fmla="*/ 161858 h 361304"/>
              <a:gd name="connsiteX223" fmla="*/ 112654 w 240102"/>
              <a:gd name="connsiteY223" fmla="*/ 161858 h 361304"/>
              <a:gd name="connsiteX224" fmla="*/ 122079 w 240102"/>
              <a:gd name="connsiteY224" fmla="*/ 179940 h 361304"/>
              <a:gd name="connsiteX225" fmla="*/ 120106 w 240102"/>
              <a:gd name="connsiteY225" fmla="*/ 184652 h 361304"/>
              <a:gd name="connsiteX226" fmla="*/ 117147 w 240102"/>
              <a:gd name="connsiteY226" fmla="*/ 188707 h 361304"/>
              <a:gd name="connsiteX227" fmla="*/ 119667 w 240102"/>
              <a:gd name="connsiteY227" fmla="*/ 194953 h 361304"/>
              <a:gd name="connsiteX228" fmla="*/ 122627 w 240102"/>
              <a:gd name="connsiteY228" fmla="*/ 193967 h 361304"/>
              <a:gd name="connsiteX229" fmla="*/ 124489 w 240102"/>
              <a:gd name="connsiteY229" fmla="*/ 187940 h 361304"/>
              <a:gd name="connsiteX230" fmla="*/ 122846 w 240102"/>
              <a:gd name="connsiteY230" fmla="*/ 183666 h 361304"/>
              <a:gd name="connsiteX231" fmla="*/ 123941 w 240102"/>
              <a:gd name="connsiteY231" fmla="*/ 178186 h 361304"/>
              <a:gd name="connsiteX232" fmla="*/ 122079 w 240102"/>
              <a:gd name="connsiteY232" fmla="*/ 179830 h 361304"/>
              <a:gd name="connsiteX233" fmla="*/ 122079 w 240102"/>
              <a:gd name="connsiteY233" fmla="*/ 179830 h 361304"/>
              <a:gd name="connsiteX234" fmla="*/ 133256 w 240102"/>
              <a:gd name="connsiteY234" fmla="*/ 183994 h 361304"/>
              <a:gd name="connsiteX235" fmla="*/ 131065 w 240102"/>
              <a:gd name="connsiteY235" fmla="*/ 185529 h 361304"/>
              <a:gd name="connsiteX236" fmla="*/ 131722 w 240102"/>
              <a:gd name="connsiteY236" fmla="*/ 188268 h 361304"/>
              <a:gd name="connsiteX237" fmla="*/ 136215 w 240102"/>
              <a:gd name="connsiteY237" fmla="*/ 187940 h 361304"/>
              <a:gd name="connsiteX238" fmla="*/ 136544 w 240102"/>
              <a:gd name="connsiteY238" fmla="*/ 185638 h 361304"/>
              <a:gd name="connsiteX239" fmla="*/ 133256 w 240102"/>
              <a:gd name="connsiteY239" fmla="*/ 183994 h 361304"/>
              <a:gd name="connsiteX240" fmla="*/ 133256 w 240102"/>
              <a:gd name="connsiteY240" fmla="*/ 183994 h 361304"/>
              <a:gd name="connsiteX241" fmla="*/ 148269 w 240102"/>
              <a:gd name="connsiteY241" fmla="*/ 172050 h 361304"/>
              <a:gd name="connsiteX242" fmla="*/ 143338 w 240102"/>
              <a:gd name="connsiteY242" fmla="*/ 167118 h 361304"/>
              <a:gd name="connsiteX243" fmla="*/ 141475 w 240102"/>
              <a:gd name="connsiteY243" fmla="*/ 167557 h 361304"/>
              <a:gd name="connsiteX244" fmla="*/ 141475 w 240102"/>
              <a:gd name="connsiteY244" fmla="*/ 170296 h 361304"/>
              <a:gd name="connsiteX245" fmla="*/ 147612 w 240102"/>
              <a:gd name="connsiteY245" fmla="*/ 177090 h 361304"/>
              <a:gd name="connsiteX246" fmla="*/ 148708 w 240102"/>
              <a:gd name="connsiteY246" fmla="*/ 174789 h 361304"/>
              <a:gd name="connsiteX247" fmla="*/ 148051 w 240102"/>
              <a:gd name="connsiteY247" fmla="*/ 172050 h 361304"/>
              <a:gd name="connsiteX248" fmla="*/ 148051 w 240102"/>
              <a:gd name="connsiteY248" fmla="*/ 172050 h 361304"/>
              <a:gd name="connsiteX249" fmla="*/ 157365 w 240102"/>
              <a:gd name="connsiteY249" fmla="*/ 181145 h 361304"/>
              <a:gd name="connsiteX250" fmla="*/ 158790 w 240102"/>
              <a:gd name="connsiteY250" fmla="*/ 183556 h 361304"/>
              <a:gd name="connsiteX251" fmla="*/ 162626 w 240102"/>
              <a:gd name="connsiteY251" fmla="*/ 187282 h 361304"/>
              <a:gd name="connsiteX252" fmla="*/ 164707 w 240102"/>
              <a:gd name="connsiteY252" fmla="*/ 187282 h 361304"/>
              <a:gd name="connsiteX253" fmla="*/ 160652 w 240102"/>
              <a:gd name="connsiteY253" fmla="*/ 182241 h 361304"/>
              <a:gd name="connsiteX254" fmla="*/ 157365 w 240102"/>
              <a:gd name="connsiteY254" fmla="*/ 181145 h 361304"/>
              <a:gd name="connsiteX255" fmla="*/ 157365 w 240102"/>
              <a:gd name="connsiteY255" fmla="*/ 181145 h 361304"/>
              <a:gd name="connsiteX256" fmla="*/ 149475 w 240102"/>
              <a:gd name="connsiteY256" fmla="*/ 198569 h 361304"/>
              <a:gd name="connsiteX257" fmla="*/ 153420 w 240102"/>
              <a:gd name="connsiteY257" fmla="*/ 192213 h 361304"/>
              <a:gd name="connsiteX258" fmla="*/ 157037 w 240102"/>
              <a:gd name="connsiteY258" fmla="*/ 191885 h 361304"/>
              <a:gd name="connsiteX259" fmla="*/ 162187 w 240102"/>
              <a:gd name="connsiteY259" fmla="*/ 198460 h 361304"/>
              <a:gd name="connsiteX260" fmla="*/ 168105 w 240102"/>
              <a:gd name="connsiteY260" fmla="*/ 200871 h 361304"/>
              <a:gd name="connsiteX261" fmla="*/ 171940 w 240102"/>
              <a:gd name="connsiteY261" fmla="*/ 200432 h 361304"/>
              <a:gd name="connsiteX262" fmla="*/ 171940 w 240102"/>
              <a:gd name="connsiteY262" fmla="*/ 197473 h 361304"/>
              <a:gd name="connsiteX263" fmla="*/ 169091 w 240102"/>
              <a:gd name="connsiteY263" fmla="*/ 193748 h 361304"/>
              <a:gd name="connsiteX264" fmla="*/ 161749 w 240102"/>
              <a:gd name="connsiteY264" fmla="*/ 188926 h 361304"/>
              <a:gd name="connsiteX265" fmla="*/ 158570 w 240102"/>
              <a:gd name="connsiteY265" fmla="*/ 188378 h 361304"/>
              <a:gd name="connsiteX266" fmla="*/ 154407 w 240102"/>
              <a:gd name="connsiteY266" fmla="*/ 184433 h 361304"/>
              <a:gd name="connsiteX267" fmla="*/ 152653 w 240102"/>
              <a:gd name="connsiteY267" fmla="*/ 184652 h 361304"/>
              <a:gd name="connsiteX268" fmla="*/ 153091 w 240102"/>
              <a:gd name="connsiteY268" fmla="*/ 183118 h 361304"/>
              <a:gd name="connsiteX269" fmla="*/ 149694 w 240102"/>
              <a:gd name="connsiteY269" fmla="*/ 182022 h 361304"/>
              <a:gd name="connsiteX270" fmla="*/ 149913 w 240102"/>
              <a:gd name="connsiteY270" fmla="*/ 187282 h 361304"/>
              <a:gd name="connsiteX271" fmla="*/ 150900 w 240102"/>
              <a:gd name="connsiteY271" fmla="*/ 191227 h 361304"/>
              <a:gd name="connsiteX272" fmla="*/ 148818 w 240102"/>
              <a:gd name="connsiteY272" fmla="*/ 193090 h 361304"/>
              <a:gd name="connsiteX273" fmla="*/ 148818 w 240102"/>
              <a:gd name="connsiteY273" fmla="*/ 195830 h 361304"/>
              <a:gd name="connsiteX274" fmla="*/ 149804 w 240102"/>
              <a:gd name="connsiteY274" fmla="*/ 198569 h 361304"/>
              <a:gd name="connsiteX275" fmla="*/ 149804 w 240102"/>
              <a:gd name="connsiteY275" fmla="*/ 198569 h 361304"/>
              <a:gd name="connsiteX276" fmla="*/ 126024 w 240102"/>
              <a:gd name="connsiteY276" fmla="*/ 233527 h 361304"/>
              <a:gd name="connsiteX277" fmla="*/ 124489 w 240102"/>
              <a:gd name="connsiteY277" fmla="*/ 235500 h 361304"/>
              <a:gd name="connsiteX278" fmla="*/ 122297 w 240102"/>
              <a:gd name="connsiteY278" fmla="*/ 236376 h 361304"/>
              <a:gd name="connsiteX279" fmla="*/ 120435 w 240102"/>
              <a:gd name="connsiteY279" fmla="*/ 228267 h 361304"/>
              <a:gd name="connsiteX280" fmla="*/ 122188 w 240102"/>
              <a:gd name="connsiteY280" fmla="*/ 222569 h 361304"/>
              <a:gd name="connsiteX281" fmla="*/ 121969 w 240102"/>
              <a:gd name="connsiteY281" fmla="*/ 214350 h 361304"/>
              <a:gd name="connsiteX282" fmla="*/ 122955 w 240102"/>
              <a:gd name="connsiteY282" fmla="*/ 209857 h 361304"/>
              <a:gd name="connsiteX283" fmla="*/ 122955 w 240102"/>
              <a:gd name="connsiteY283" fmla="*/ 205254 h 361304"/>
              <a:gd name="connsiteX284" fmla="*/ 120654 w 240102"/>
              <a:gd name="connsiteY284" fmla="*/ 204597 h 361304"/>
              <a:gd name="connsiteX285" fmla="*/ 115723 w 240102"/>
              <a:gd name="connsiteY285" fmla="*/ 202734 h 361304"/>
              <a:gd name="connsiteX286" fmla="*/ 116709 w 240102"/>
              <a:gd name="connsiteY286" fmla="*/ 199775 h 361304"/>
              <a:gd name="connsiteX287" fmla="*/ 121640 w 240102"/>
              <a:gd name="connsiteY287" fmla="*/ 198460 h 361304"/>
              <a:gd name="connsiteX288" fmla="*/ 126243 w 240102"/>
              <a:gd name="connsiteY288" fmla="*/ 203062 h 361304"/>
              <a:gd name="connsiteX289" fmla="*/ 129750 w 240102"/>
              <a:gd name="connsiteY289" fmla="*/ 204487 h 361304"/>
              <a:gd name="connsiteX290" fmla="*/ 128873 w 240102"/>
              <a:gd name="connsiteY290" fmla="*/ 206460 h 361304"/>
              <a:gd name="connsiteX291" fmla="*/ 131503 w 240102"/>
              <a:gd name="connsiteY291" fmla="*/ 206679 h 361304"/>
              <a:gd name="connsiteX292" fmla="*/ 136544 w 240102"/>
              <a:gd name="connsiteY292" fmla="*/ 206350 h 361304"/>
              <a:gd name="connsiteX293" fmla="*/ 139941 w 240102"/>
              <a:gd name="connsiteY293" fmla="*/ 207336 h 361304"/>
              <a:gd name="connsiteX294" fmla="*/ 142790 w 240102"/>
              <a:gd name="connsiteY294" fmla="*/ 211829 h 361304"/>
              <a:gd name="connsiteX295" fmla="*/ 145968 w 240102"/>
              <a:gd name="connsiteY295" fmla="*/ 207884 h 361304"/>
              <a:gd name="connsiteX296" fmla="*/ 148818 w 240102"/>
              <a:gd name="connsiteY296" fmla="*/ 206021 h 361304"/>
              <a:gd name="connsiteX297" fmla="*/ 151009 w 240102"/>
              <a:gd name="connsiteY297" fmla="*/ 209528 h 361304"/>
              <a:gd name="connsiteX298" fmla="*/ 150242 w 240102"/>
              <a:gd name="connsiteY298" fmla="*/ 213583 h 361304"/>
              <a:gd name="connsiteX299" fmla="*/ 147612 w 240102"/>
              <a:gd name="connsiteY299" fmla="*/ 215555 h 361304"/>
              <a:gd name="connsiteX300" fmla="*/ 145311 w 240102"/>
              <a:gd name="connsiteY300" fmla="*/ 220706 h 361304"/>
              <a:gd name="connsiteX301" fmla="*/ 139502 w 240102"/>
              <a:gd name="connsiteY301" fmla="*/ 225418 h 361304"/>
              <a:gd name="connsiteX302" fmla="*/ 137640 w 240102"/>
              <a:gd name="connsiteY302" fmla="*/ 228705 h 361304"/>
              <a:gd name="connsiteX303" fmla="*/ 135119 w 240102"/>
              <a:gd name="connsiteY303" fmla="*/ 228705 h 361304"/>
              <a:gd name="connsiteX304" fmla="*/ 134571 w 240102"/>
              <a:gd name="connsiteY304" fmla="*/ 230240 h 361304"/>
              <a:gd name="connsiteX305" fmla="*/ 131393 w 240102"/>
              <a:gd name="connsiteY305" fmla="*/ 230020 h 361304"/>
              <a:gd name="connsiteX306" fmla="*/ 126133 w 240102"/>
              <a:gd name="connsiteY306" fmla="*/ 233418 h 361304"/>
              <a:gd name="connsiteX307" fmla="*/ 126133 w 240102"/>
              <a:gd name="connsiteY307" fmla="*/ 233418 h 361304"/>
              <a:gd name="connsiteX308" fmla="*/ 138078 w 240102"/>
              <a:gd name="connsiteY308" fmla="*/ 230349 h 361304"/>
              <a:gd name="connsiteX309" fmla="*/ 134023 w 240102"/>
              <a:gd name="connsiteY309" fmla="*/ 231664 h 361304"/>
              <a:gd name="connsiteX310" fmla="*/ 132490 w 240102"/>
              <a:gd name="connsiteY310" fmla="*/ 236486 h 361304"/>
              <a:gd name="connsiteX311" fmla="*/ 135229 w 240102"/>
              <a:gd name="connsiteY311" fmla="*/ 238897 h 361304"/>
              <a:gd name="connsiteX312" fmla="*/ 139393 w 240102"/>
              <a:gd name="connsiteY312" fmla="*/ 234513 h 361304"/>
              <a:gd name="connsiteX313" fmla="*/ 139612 w 240102"/>
              <a:gd name="connsiteY313" fmla="*/ 231445 h 361304"/>
              <a:gd name="connsiteX314" fmla="*/ 137859 w 240102"/>
              <a:gd name="connsiteY314" fmla="*/ 230349 h 361304"/>
              <a:gd name="connsiteX315" fmla="*/ 137859 w 240102"/>
              <a:gd name="connsiteY315" fmla="*/ 230349 h 361304"/>
              <a:gd name="connsiteX316" fmla="*/ 178844 w 240102"/>
              <a:gd name="connsiteY316" fmla="*/ 229253 h 361304"/>
              <a:gd name="connsiteX317" fmla="*/ 178625 w 240102"/>
              <a:gd name="connsiteY317" fmla="*/ 233966 h 361304"/>
              <a:gd name="connsiteX318" fmla="*/ 176981 w 240102"/>
              <a:gd name="connsiteY318" fmla="*/ 231555 h 361304"/>
              <a:gd name="connsiteX319" fmla="*/ 178844 w 240102"/>
              <a:gd name="connsiteY319" fmla="*/ 229253 h 361304"/>
              <a:gd name="connsiteX320" fmla="*/ 178844 w 240102"/>
              <a:gd name="connsiteY320" fmla="*/ 229253 h 361304"/>
              <a:gd name="connsiteX321" fmla="*/ 157694 w 240102"/>
              <a:gd name="connsiteY321" fmla="*/ 261362 h 361304"/>
              <a:gd name="connsiteX322" fmla="*/ 161310 w 240102"/>
              <a:gd name="connsiteY322" fmla="*/ 257198 h 361304"/>
              <a:gd name="connsiteX323" fmla="*/ 163064 w 240102"/>
              <a:gd name="connsiteY323" fmla="*/ 247006 h 361304"/>
              <a:gd name="connsiteX324" fmla="*/ 169639 w 240102"/>
              <a:gd name="connsiteY324" fmla="*/ 239554 h 361304"/>
              <a:gd name="connsiteX325" fmla="*/ 170845 w 240102"/>
              <a:gd name="connsiteY325" fmla="*/ 234842 h 361304"/>
              <a:gd name="connsiteX326" fmla="*/ 170186 w 240102"/>
              <a:gd name="connsiteY326" fmla="*/ 230568 h 361304"/>
              <a:gd name="connsiteX327" fmla="*/ 171940 w 240102"/>
              <a:gd name="connsiteY327" fmla="*/ 227610 h 361304"/>
              <a:gd name="connsiteX328" fmla="*/ 171721 w 240102"/>
              <a:gd name="connsiteY328" fmla="*/ 218404 h 361304"/>
              <a:gd name="connsiteX329" fmla="*/ 169091 w 240102"/>
              <a:gd name="connsiteY329" fmla="*/ 219500 h 361304"/>
              <a:gd name="connsiteX330" fmla="*/ 167556 w 240102"/>
              <a:gd name="connsiteY330" fmla="*/ 228157 h 361304"/>
              <a:gd name="connsiteX331" fmla="*/ 163064 w 240102"/>
              <a:gd name="connsiteY331" fmla="*/ 235390 h 361304"/>
              <a:gd name="connsiteX332" fmla="*/ 162516 w 240102"/>
              <a:gd name="connsiteY332" fmla="*/ 240979 h 361304"/>
              <a:gd name="connsiteX333" fmla="*/ 160434 w 240102"/>
              <a:gd name="connsiteY333" fmla="*/ 247883 h 361304"/>
              <a:gd name="connsiteX334" fmla="*/ 156817 w 240102"/>
              <a:gd name="connsiteY334" fmla="*/ 252376 h 361304"/>
              <a:gd name="connsiteX335" fmla="*/ 156598 w 240102"/>
              <a:gd name="connsiteY335" fmla="*/ 257417 h 361304"/>
              <a:gd name="connsiteX336" fmla="*/ 157584 w 240102"/>
              <a:gd name="connsiteY336" fmla="*/ 261362 h 361304"/>
              <a:gd name="connsiteX337" fmla="*/ 157584 w 240102"/>
              <a:gd name="connsiteY337" fmla="*/ 261362 h 361304"/>
              <a:gd name="connsiteX338" fmla="*/ 152653 w 240102"/>
              <a:gd name="connsiteY338" fmla="*/ 259061 h 361304"/>
              <a:gd name="connsiteX339" fmla="*/ 151995 w 240102"/>
              <a:gd name="connsiteY339" fmla="*/ 249636 h 361304"/>
              <a:gd name="connsiteX340" fmla="*/ 154954 w 240102"/>
              <a:gd name="connsiteY340" fmla="*/ 235938 h 361304"/>
              <a:gd name="connsiteX341" fmla="*/ 159337 w 240102"/>
              <a:gd name="connsiteY341" fmla="*/ 231445 h 361304"/>
              <a:gd name="connsiteX342" fmla="*/ 159557 w 240102"/>
              <a:gd name="connsiteY342" fmla="*/ 227500 h 361304"/>
              <a:gd name="connsiteX343" fmla="*/ 155940 w 240102"/>
              <a:gd name="connsiteY343" fmla="*/ 224760 h 361304"/>
              <a:gd name="connsiteX344" fmla="*/ 153639 w 240102"/>
              <a:gd name="connsiteY344" fmla="*/ 226185 h 361304"/>
              <a:gd name="connsiteX345" fmla="*/ 150461 w 240102"/>
              <a:gd name="connsiteY345" fmla="*/ 224651 h 361304"/>
              <a:gd name="connsiteX346" fmla="*/ 146626 w 240102"/>
              <a:gd name="connsiteY346" fmla="*/ 227281 h 361304"/>
              <a:gd name="connsiteX347" fmla="*/ 146626 w 240102"/>
              <a:gd name="connsiteY347" fmla="*/ 231774 h 361304"/>
              <a:gd name="connsiteX348" fmla="*/ 143886 w 240102"/>
              <a:gd name="connsiteY348" fmla="*/ 236048 h 361304"/>
              <a:gd name="connsiteX349" fmla="*/ 144763 w 240102"/>
              <a:gd name="connsiteY349" fmla="*/ 242513 h 361304"/>
              <a:gd name="connsiteX350" fmla="*/ 142132 w 240102"/>
              <a:gd name="connsiteY350" fmla="*/ 248102 h 361304"/>
              <a:gd name="connsiteX351" fmla="*/ 134462 w 240102"/>
              <a:gd name="connsiteY351" fmla="*/ 249965 h 361304"/>
              <a:gd name="connsiteX352" fmla="*/ 132380 w 240102"/>
              <a:gd name="connsiteY352" fmla="*/ 252924 h 361304"/>
              <a:gd name="connsiteX353" fmla="*/ 133804 w 240102"/>
              <a:gd name="connsiteY353" fmla="*/ 260376 h 361304"/>
              <a:gd name="connsiteX354" fmla="*/ 137092 w 240102"/>
              <a:gd name="connsiteY354" fmla="*/ 260924 h 361304"/>
              <a:gd name="connsiteX355" fmla="*/ 142681 w 240102"/>
              <a:gd name="connsiteY355" fmla="*/ 264431 h 361304"/>
              <a:gd name="connsiteX356" fmla="*/ 147503 w 240102"/>
              <a:gd name="connsiteY356" fmla="*/ 264759 h 361304"/>
              <a:gd name="connsiteX357" fmla="*/ 147721 w 240102"/>
              <a:gd name="connsiteY357" fmla="*/ 270348 h 361304"/>
              <a:gd name="connsiteX358" fmla="*/ 151338 w 240102"/>
              <a:gd name="connsiteY358" fmla="*/ 272211 h 361304"/>
              <a:gd name="connsiteX359" fmla="*/ 155722 w 240102"/>
              <a:gd name="connsiteY359" fmla="*/ 269581 h 361304"/>
              <a:gd name="connsiteX360" fmla="*/ 155940 w 240102"/>
              <a:gd name="connsiteY360" fmla="*/ 265307 h 361304"/>
              <a:gd name="connsiteX361" fmla="*/ 152763 w 240102"/>
              <a:gd name="connsiteY361" fmla="*/ 259280 h 361304"/>
              <a:gd name="connsiteX362" fmla="*/ 152763 w 240102"/>
              <a:gd name="connsiteY362" fmla="*/ 259280 h 361304"/>
              <a:gd name="connsiteX363" fmla="*/ 164707 w 240102"/>
              <a:gd name="connsiteY363" fmla="*/ 266841 h 361304"/>
              <a:gd name="connsiteX364" fmla="*/ 166241 w 240102"/>
              <a:gd name="connsiteY364" fmla="*/ 268047 h 361304"/>
              <a:gd name="connsiteX365" fmla="*/ 165803 w 240102"/>
              <a:gd name="connsiteY365" fmla="*/ 270786 h 361304"/>
              <a:gd name="connsiteX366" fmla="*/ 161967 w 240102"/>
              <a:gd name="connsiteY366" fmla="*/ 272321 h 361304"/>
              <a:gd name="connsiteX367" fmla="*/ 158899 w 240102"/>
              <a:gd name="connsiteY367" fmla="*/ 270019 h 361304"/>
              <a:gd name="connsiteX368" fmla="*/ 160324 w 240102"/>
              <a:gd name="connsiteY368" fmla="*/ 267280 h 361304"/>
              <a:gd name="connsiteX369" fmla="*/ 164817 w 240102"/>
              <a:gd name="connsiteY369" fmla="*/ 266732 h 361304"/>
              <a:gd name="connsiteX370" fmla="*/ 164817 w 240102"/>
              <a:gd name="connsiteY370" fmla="*/ 266732 h 361304"/>
              <a:gd name="connsiteX371" fmla="*/ 179502 w 240102"/>
              <a:gd name="connsiteY371" fmla="*/ 244596 h 361304"/>
              <a:gd name="connsiteX372" fmla="*/ 182241 w 240102"/>
              <a:gd name="connsiteY372" fmla="*/ 244596 h 361304"/>
              <a:gd name="connsiteX373" fmla="*/ 184871 w 240102"/>
              <a:gd name="connsiteY373" fmla="*/ 246897 h 361304"/>
              <a:gd name="connsiteX374" fmla="*/ 185309 w 240102"/>
              <a:gd name="connsiteY374" fmla="*/ 252047 h 361304"/>
              <a:gd name="connsiteX375" fmla="*/ 183446 w 240102"/>
              <a:gd name="connsiteY375" fmla="*/ 255225 h 361304"/>
              <a:gd name="connsiteX376" fmla="*/ 176214 w 240102"/>
              <a:gd name="connsiteY376" fmla="*/ 258513 h 361304"/>
              <a:gd name="connsiteX377" fmla="*/ 170186 w 240102"/>
              <a:gd name="connsiteY377" fmla="*/ 258842 h 361304"/>
              <a:gd name="connsiteX378" fmla="*/ 170625 w 240102"/>
              <a:gd name="connsiteY378" fmla="*/ 256540 h 361304"/>
              <a:gd name="connsiteX379" fmla="*/ 168324 w 240102"/>
              <a:gd name="connsiteY379" fmla="*/ 253362 h 361304"/>
              <a:gd name="connsiteX380" fmla="*/ 171173 w 240102"/>
              <a:gd name="connsiteY380" fmla="*/ 249417 h 361304"/>
              <a:gd name="connsiteX381" fmla="*/ 179392 w 240102"/>
              <a:gd name="connsiteY381" fmla="*/ 244486 h 361304"/>
              <a:gd name="connsiteX382" fmla="*/ 179392 w 240102"/>
              <a:gd name="connsiteY382" fmla="*/ 244486 h 361304"/>
              <a:gd name="connsiteX383" fmla="*/ 201528 w 240102"/>
              <a:gd name="connsiteY383" fmla="*/ 245253 h 361304"/>
              <a:gd name="connsiteX384" fmla="*/ 203829 w 240102"/>
              <a:gd name="connsiteY384" fmla="*/ 249636 h 361304"/>
              <a:gd name="connsiteX385" fmla="*/ 203829 w 240102"/>
              <a:gd name="connsiteY385" fmla="*/ 253253 h 361304"/>
              <a:gd name="connsiteX386" fmla="*/ 200652 w 240102"/>
              <a:gd name="connsiteY386" fmla="*/ 249417 h 361304"/>
              <a:gd name="connsiteX387" fmla="*/ 201528 w 240102"/>
              <a:gd name="connsiteY387" fmla="*/ 245253 h 361304"/>
              <a:gd name="connsiteX388" fmla="*/ 201528 w 240102"/>
              <a:gd name="connsiteY388" fmla="*/ 245253 h 361304"/>
              <a:gd name="connsiteX389" fmla="*/ 187940 w 240102"/>
              <a:gd name="connsiteY389" fmla="*/ 264431 h 361304"/>
              <a:gd name="connsiteX390" fmla="*/ 192213 w 240102"/>
              <a:gd name="connsiteY390" fmla="*/ 267937 h 361304"/>
              <a:gd name="connsiteX391" fmla="*/ 191556 w 240102"/>
              <a:gd name="connsiteY391" fmla="*/ 272101 h 361304"/>
              <a:gd name="connsiteX392" fmla="*/ 188049 w 240102"/>
              <a:gd name="connsiteY392" fmla="*/ 269800 h 361304"/>
              <a:gd name="connsiteX393" fmla="*/ 187063 w 240102"/>
              <a:gd name="connsiteY393" fmla="*/ 266841 h 361304"/>
              <a:gd name="connsiteX394" fmla="*/ 187940 w 240102"/>
              <a:gd name="connsiteY394" fmla="*/ 264431 h 361304"/>
              <a:gd name="connsiteX395" fmla="*/ 187940 w 240102"/>
              <a:gd name="connsiteY395" fmla="*/ 264431 h 361304"/>
              <a:gd name="connsiteX396" fmla="*/ 184652 w 240102"/>
              <a:gd name="connsiteY396" fmla="*/ 206788 h 361304"/>
              <a:gd name="connsiteX397" fmla="*/ 183666 w 240102"/>
              <a:gd name="connsiteY397" fmla="*/ 211391 h 361304"/>
              <a:gd name="connsiteX398" fmla="*/ 179940 w 240102"/>
              <a:gd name="connsiteY398" fmla="*/ 211829 h 361304"/>
              <a:gd name="connsiteX399" fmla="*/ 176433 w 240102"/>
              <a:gd name="connsiteY399" fmla="*/ 209528 h 361304"/>
              <a:gd name="connsiteX400" fmla="*/ 178954 w 240102"/>
              <a:gd name="connsiteY400" fmla="*/ 207665 h 361304"/>
              <a:gd name="connsiteX401" fmla="*/ 184652 w 240102"/>
              <a:gd name="connsiteY401" fmla="*/ 206898 h 361304"/>
              <a:gd name="connsiteX402" fmla="*/ 184652 w 240102"/>
              <a:gd name="connsiteY402" fmla="*/ 206898 h 361304"/>
              <a:gd name="connsiteX403" fmla="*/ 194734 w 240102"/>
              <a:gd name="connsiteY403" fmla="*/ 213583 h 361304"/>
              <a:gd name="connsiteX404" fmla="*/ 198679 w 240102"/>
              <a:gd name="connsiteY404" fmla="*/ 215993 h 361304"/>
              <a:gd name="connsiteX405" fmla="*/ 200104 w 240102"/>
              <a:gd name="connsiteY405" fmla="*/ 219281 h 361304"/>
              <a:gd name="connsiteX406" fmla="*/ 207226 w 240102"/>
              <a:gd name="connsiteY406" fmla="*/ 219719 h 361304"/>
              <a:gd name="connsiteX407" fmla="*/ 208651 w 240102"/>
              <a:gd name="connsiteY407" fmla="*/ 220377 h 361304"/>
              <a:gd name="connsiteX408" fmla="*/ 209747 w 240102"/>
              <a:gd name="connsiteY408" fmla="*/ 219172 h 361304"/>
              <a:gd name="connsiteX409" fmla="*/ 212268 w 240102"/>
              <a:gd name="connsiteY409" fmla="*/ 220267 h 361304"/>
              <a:gd name="connsiteX410" fmla="*/ 209966 w 240102"/>
              <a:gd name="connsiteY410" fmla="*/ 217309 h 361304"/>
              <a:gd name="connsiteX411" fmla="*/ 208541 w 240102"/>
              <a:gd name="connsiteY411" fmla="*/ 212925 h 361304"/>
              <a:gd name="connsiteX412" fmla="*/ 205911 w 240102"/>
              <a:gd name="connsiteY412" fmla="*/ 210624 h 361304"/>
              <a:gd name="connsiteX413" fmla="*/ 206241 w 240102"/>
              <a:gd name="connsiteY413" fmla="*/ 203720 h 361304"/>
              <a:gd name="connsiteX414" fmla="*/ 205364 w 240102"/>
              <a:gd name="connsiteY414" fmla="*/ 195172 h 361304"/>
              <a:gd name="connsiteX415" fmla="*/ 205911 w 240102"/>
              <a:gd name="connsiteY415" fmla="*/ 192542 h 361304"/>
              <a:gd name="connsiteX416" fmla="*/ 203939 w 240102"/>
              <a:gd name="connsiteY416" fmla="*/ 191118 h 361304"/>
              <a:gd name="connsiteX417" fmla="*/ 199884 w 240102"/>
              <a:gd name="connsiteY417" fmla="*/ 185638 h 361304"/>
              <a:gd name="connsiteX418" fmla="*/ 197364 w 240102"/>
              <a:gd name="connsiteY418" fmla="*/ 181255 h 361304"/>
              <a:gd name="connsiteX419" fmla="*/ 194515 w 240102"/>
              <a:gd name="connsiteY419" fmla="*/ 181036 h 361304"/>
              <a:gd name="connsiteX420" fmla="*/ 192980 w 240102"/>
              <a:gd name="connsiteY420" fmla="*/ 181803 h 361304"/>
              <a:gd name="connsiteX421" fmla="*/ 190680 w 240102"/>
              <a:gd name="connsiteY421" fmla="*/ 180707 h 361304"/>
              <a:gd name="connsiteX422" fmla="*/ 188159 w 240102"/>
              <a:gd name="connsiteY422" fmla="*/ 181255 h 361304"/>
              <a:gd name="connsiteX423" fmla="*/ 186515 w 240102"/>
              <a:gd name="connsiteY423" fmla="*/ 183008 h 361304"/>
              <a:gd name="connsiteX424" fmla="*/ 181693 w 240102"/>
              <a:gd name="connsiteY424" fmla="*/ 182789 h 361304"/>
              <a:gd name="connsiteX425" fmla="*/ 177858 w 240102"/>
              <a:gd name="connsiteY425" fmla="*/ 182789 h 361304"/>
              <a:gd name="connsiteX426" fmla="*/ 175885 w 240102"/>
              <a:gd name="connsiteY426" fmla="*/ 181912 h 361304"/>
              <a:gd name="connsiteX427" fmla="*/ 175885 w 240102"/>
              <a:gd name="connsiteY427" fmla="*/ 185200 h 361304"/>
              <a:gd name="connsiteX428" fmla="*/ 179502 w 240102"/>
              <a:gd name="connsiteY428" fmla="*/ 192871 h 361304"/>
              <a:gd name="connsiteX429" fmla="*/ 185638 w 240102"/>
              <a:gd name="connsiteY429" fmla="*/ 197693 h 361304"/>
              <a:gd name="connsiteX430" fmla="*/ 191118 w 240102"/>
              <a:gd name="connsiteY430" fmla="*/ 204158 h 361304"/>
              <a:gd name="connsiteX431" fmla="*/ 193528 w 240102"/>
              <a:gd name="connsiteY431" fmla="*/ 205692 h 361304"/>
              <a:gd name="connsiteX432" fmla="*/ 192871 w 240102"/>
              <a:gd name="connsiteY432" fmla="*/ 207884 h 361304"/>
              <a:gd name="connsiteX433" fmla="*/ 190570 w 240102"/>
              <a:gd name="connsiteY433" fmla="*/ 210843 h 361304"/>
              <a:gd name="connsiteX434" fmla="*/ 189912 w 240102"/>
              <a:gd name="connsiteY434" fmla="*/ 211939 h 361304"/>
              <a:gd name="connsiteX435" fmla="*/ 192213 w 240102"/>
              <a:gd name="connsiteY435" fmla="*/ 211062 h 361304"/>
              <a:gd name="connsiteX436" fmla="*/ 193090 w 240102"/>
              <a:gd name="connsiteY436" fmla="*/ 212377 h 361304"/>
              <a:gd name="connsiteX437" fmla="*/ 194843 w 240102"/>
              <a:gd name="connsiteY437" fmla="*/ 213692 h 361304"/>
              <a:gd name="connsiteX438" fmla="*/ 194843 w 240102"/>
              <a:gd name="connsiteY438" fmla="*/ 213692 h 361304"/>
              <a:gd name="connsiteX439" fmla="*/ 190680 w 240102"/>
              <a:gd name="connsiteY439" fmla="*/ 214240 h 361304"/>
              <a:gd name="connsiteX440" fmla="*/ 185858 w 240102"/>
              <a:gd name="connsiteY440" fmla="*/ 215884 h 361304"/>
              <a:gd name="connsiteX441" fmla="*/ 181474 w 240102"/>
              <a:gd name="connsiteY441" fmla="*/ 214021 h 361304"/>
              <a:gd name="connsiteX442" fmla="*/ 178296 w 240102"/>
              <a:gd name="connsiteY442" fmla="*/ 214021 h 361304"/>
              <a:gd name="connsiteX443" fmla="*/ 180159 w 240102"/>
              <a:gd name="connsiteY443" fmla="*/ 218733 h 361304"/>
              <a:gd name="connsiteX444" fmla="*/ 180159 w 240102"/>
              <a:gd name="connsiteY444" fmla="*/ 223555 h 361304"/>
              <a:gd name="connsiteX445" fmla="*/ 183227 w 240102"/>
              <a:gd name="connsiteY445" fmla="*/ 226514 h 361304"/>
              <a:gd name="connsiteX446" fmla="*/ 185529 w 240102"/>
              <a:gd name="connsiteY446" fmla="*/ 224103 h 361304"/>
              <a:gd name="connsiteX447" fmla="*/ 188268 w 240102"/>
              <a:gd name="connsiteY447" fmla="*/ 226733 h 361304"/>
              <a:gd name="connsiteX448" fmla="*/ 187940 w 240102"/>
              <a:gd name="connsiteY448" fmla="*/ 232979 h 361304"/>
              <a:gd name="connsiteX449" fmla="*/ 190241 w 240102"/>
              <a:gd name="connsiteY449" fmla="*/ 237253 h 361304"/>
              <a:gd name="connsiteX450" fmla="*/ 191008 w 240102"/>
              <a:gd name="connsiteY450" fmla="*/ 244267 h 361304"/>
              <a:gd name="connsiteX451" fmla="*/ 194953 w 240102"/>
              <a:gd name="connsiteY451" fmla="*/ 247006 h 361304"/>
              <a:gd name="connsiteX452" fmla="*/ 195392 w 240102"/>
              <a:gd name="connsiteY452" fmla="*/ 240322 h 361304"/>
              <a:gd name="connsiteX453" fmla="*/ 198022 w 240102"/>
              <a:gd name="connsiteY453" fmla="*/ 243938 h 361304"/>
              <a:gd name="connsiteX454" fmla="*/ 202186 w 240102"/>
              <a:gd name="connsiteY454" fmla="*/ 242842 h 361304"/>
              <a:gd name="connsiteX455" fmla="*/ 202624 w 240102"/>
              <a:gd name="connsiteY455" fmla="*/ 239116 h 361304"/>
              <a:gd name="connsiteX456" fmla="*/ 198350 w 240102"/>
              <a:gd name="connsiteY456" fmla="*/ 231883 h 361304"/>
              <a:gd name="connsiteX457" fmla="*/ 195172 w 240102"/>
              <a:gd name="connsiteY457" fmla="*/ 229582 h 361304"/>
              <a:gd name="connsiteX458" fmla="*/ 194405 w 240102"/>
              <a:gd name="connsiteY458" fmla="*/ 222240 h 361304"/>
              <a:gd name="connsiteX459" fmla="*/ 191665 w 240102"/>
              <a:gd name="connsiteY459" fmla="*/ 216213 h 361304"/>
              <a:gd name="connsiteX460" fmla="*/ 190789 w 240102"/>
              <a:gd name="connsiteY460" fmla="*/ 214240 h 361304"/>
              <a:gd name="connsiteX461" fmla="*/ 190789 w 240102"/>
              <a:gd name="connsiteY461" fmla="*/ 214240 h 361304"/>
              <a:gd name="connsiteX462" fmla="*/ 214350 w 240102"/>
              <a:gd name="connsiteY462" fmla="*/ 226075 h 361304"/>
              <a:gd name="connsiteX463" fmla="*/ 216542 w 240102"/>
              <a:gd name="connsiteY463" fmla="*/ 225418 h 361304"/>
              <a:gd name="connsiteX464" fmla="*/ 215117 w 240102"/>
              <a:gd name="connsiteY464" fmla="*/ 223884 h 361304"/>
              <a:gd name="connsiteX465" fmla="*/ 213254 w 240102"/>
              <a:gd name="connsiteY465" fmla="*/ 224103 h 361304"/>
              <a:gd name="connsiteX466" fmla="*/ 214240 w 240102"/>
              <a:gd name="connsiteY466" fmla="*/ 225966 h 361304"/>
              <a:gd name="connsiteX467" fmla="*/ 214240 w 240102"/>
              <a:gd name="connsiteY467" fmla="*/ 225966 h 361304"/>
              <a:gd name="connsiteX468" fmla="*/ 215007 w 240102"/>
              <a:gd name="connsiteY468" fmla="*/ 230568 h 361304"/>
              <a:gd name="connsiteX469" fmla="*/ 212048 w 240102"/>
              <a:gd name="connsiteY469" fmla="*/ 228705 h 361304"/>
              <a:gd name="connsiteX470" fmla="*/ 212268 w 240102"/>
              <a:gd name="connsiteY470" fmla="*/ 231445 h 361304"/>
              <a:gd name="connsiteX471" fmla="*/ 213912 w 240102"/>
              <a:gd name="connsiteY471" fmla="*/ 232541 h 361304"/>
              <a:gd name="connsiteX472" fmla="*/ 215007 w 240102"/>
              <a:gd name="connsiteY472" fmla="*/ 230568 h 361304"/>
              <a:gd name="connsiteX473" fmla="*/ 215007 w 240102"/>
              <a:gd name="connsiteY473" fmla="*/ 230568 h 361304"/>
              <a:gd name="connsiteX474" fmla="*/ 214130 w 240102"/>
              <a:gd name="connsiteY474" fmla="*/ 253910 h 361304"/>
              <a:gd name="connsiteX475" fmla="*/ 215227 w 240102"/>
              <a:gd name="connsiteY475" fmla="*/ 248431 h 361304"/>
              <a:gd name="connsiteX476" fmla="*/ 212048 w 240102"/>
              <a:gd name="connsiteY476" fmla="*/ 244376 h 361304"/>
              <a:gd name="connsiteX477" fmla="*/ 212048 w 240102"/>
              <a:gd name="connsiteY477" fmla="*/ 239883 h 361304"/>
              <a:gd name="connsiteX478" fmla="*/ 213692 w 240102"/>
              <a:gd name="connsiteY478" fmla="*/ 238788 h 361304"/>
              <a:gd name="connsiteX479" fmla="*/ 212487 w 240102"/>
              <a:gd name="connsiteY479" fmla="*/ 236048 h 361304"/>
              <a:gd name="connsiteX480" fmla="*/ 210185 w 240102"/>
              <a:gd name="connsiteY480" fmla="*/ 237034 h 361304"/>
              <a:gd name="connsiteX481" fmla="*/ 209309 w 240102"/>
              <a:gd name="connsiteY481" fmla="*/ 242404 h 361304"/>
              <a:gd name="connsiteX482" fmla="*/ 212048 w 240102"/>
              <a:gd name="connsiteY482" fmla="*/ 248321 h 361304"/>
              <a:gd name="connsiteX483" fmla="*/ 211391 w 240102"/>
              <a:gd name="connsiteY483" fmla="*/ 251280 h 361304"/>
              <a:gd name="connsiteX484" fmla="*/ 212377 w 240102"/>
              <a:gd name="connsiteY484" fmla="*/ 253581 h 361304"/>
              <a:gd name="connsiteX485" fmla="*/ 214240 w 240102"/>
              <a:gd name="connsiteY485" fmla="*/ 253910 h 361304"/>
              <a:gd name="connsiteX486" fmla="*/ 214240 w 240102"/>
              <a:gd name="connsiteY486" fmla="*/ 253910 h 361304"/>
              <a:gd name="connsiteX487" fmla="*/ 219500 w 240102"/>
              <a:gd name="connsiteY487" fmla="*/ 255444 h 361304"/>
              <a:gd name="connsiteX488" fmla="*/ 218842 w 240102"/>
              <a:gd name="connsiteY488" fmla="*/ 258184 h 361304"/>
              <a:gd name="connsiteX489" fmla="*/ 220925 w 240102"/>
              <a:gd name="connsiteY489" fmla="*/ 260376 h 361304"/>
              <a:gd name="connsiteX490" fmla="*/ 221802 w 240102"/>
              <a:gd name="connsiteY490" fmla="*/ 257417 h 361304"/>
              <a:gd name="connsiteX491" fmla="*/ 219500 w 240102"/>
              <a:gd name="connsiteY491" fmla="*/ 255444 h 361304"/>
              <a:gd name="connsiteX492" fmla="*/ 219500 w 240102"/>
              <a:gd name="connsiteY492" fmla="*/ 255444 h 361304"/>
              <a:gd name="connsiteX493" fmla="*/ 222898 w 240102"/>
              <a:gd name="connsiteY493" fmla="*/ 244705 h 361304"/>
              <a:gd name="connsiteX494" fmla="*/ 221911 w 240102"/>
              <a:gd name="connsiteY494" fmla="*/ 249965 h 361304"/>
              <a:gd name="connsiteX495" fmla="*/ 221144 w 240102"/>
              <a:gd name="connsiteY495" fmla="*/ 251828 h 361304"/>
              <a:gd name="connsiteX496" fmla="*/ 223446 w 240102"/>
              <a:gd name="connsiteY496" fmla="*/ 255006 h 361304"/>
              <a:gd name="connsiteX497" fmla="*/ 226843 w 240102"/>
              <a:gd name="connsiteY497" fmla="*/ 253801 h 361304"/>
              <a:gd name="connsiteX498" fmla="*/ 225089 w 240102"/>
              <a:gd name="connsiteY498" fmla="*/ 249198 h 361304"/>
              <a:gd name="connsiteX499" fmla="*/ 222788 w 240102"/>
              <a:gd name="connsiteY499" fmla="*/ 244705 h 361304"/>
              <a:gd name="connsiteX500" fmla="*/ 222788 w 240102"/>
              <a:gd name="connsiteY500" fmla="*/ 244705 h 361304"/>
              <a:gd name="connsiteX501" fmla="*/ 129092 w 240102"/>
              <a:gd name="connsiteY501" fmla="*/ 328976 h 361304"/>
              <a:gd name="connsiteX502" fmla="*/ 124051 w 240102"/>
              <a:gd name="connsiteY502" fmla="*/ 323607 h 361304"/>
              <a:gd name="connsiteX503" fmla="*/ 127339 w 240102"/>
              <a:gd name="connsiteY503" fmla="*/ 316813 h 361304"/>
              <a:gd name="connsiteX504" fmla="*/ 128763 w 240102"/>
              <a:gd name="connsiteY504" fmla="*/ 309909 h 361304"/>
              <a:gd name="connsiteX505" fmla="*/ 127229 w 240102"/>
              <a:gd name="connsiteY505" fmla="*/ 306402 h 361304"/>
              <a:gd name="connsiteX506" fmla="*/ 131613 w 240102"/>
              <a:gd name="connsiteY506" fmla="*/ 301251 h 361304"/>
              <a:gd name="connsiteX507" fmla="*/ 136325 w 240102"/>
              <a:gd name="connsiteY507" fmla="*/ 300046 h 361304"/>
              <a:gd name="connsiteX508" fmla="*/ 139832 w 240102"/>
              <a:gd name="connsiteY508" fmla="*/ 296539 h 361304"/>
              <a:gd name="connsiteX509" fmla="*/ 144324 w 240102"/>
              <a:gd name="connsiteY509" fmla="*/ 297964 h 361304"/>
              <a:gd name="connsiteX510" fmla="*/ 151119 w 240102"/>
              <a:gd name="connsiteY510" fmla="*/ 296539 h 361304"/>
              <a:gd name="connsiteX511" fmla="*/ 149036 w 240102"/>
              <a:gd name="connsiteY511" fmla="*/ 292594 h 361304"/>
              <a:gd name="connsiteX512" fmla="*/ 151338 w 240102"/>
              <a:gd name="connsiteY512" fmla="*/ 288210 h 361304"/>
              <a:gd name="connsiteX513" fmla="*/ 156927 w 240102"/>
              <a:gd name="connsiteY513" fmla="*/ 285800 h 361304"/>
              <a:gd name="connsiteX514" fmla="*/ 159667 w 240102"/>
              <a:gd name="connsiteY514" fmla="*/ 281635 h 361304"/>
              <a:gd name="connsiteX515" fmla="*/ 163502 w 240102"/>
              <a:gd name="connsiteY515" fmla="*/ 281307 h 361304"/>
              <a:gd name="connsiteX516" fmla="*/ 169858 w 240102"/>
              <a:gd name="connsiteY516" fmla="*/ 286676 h 361304"/>
              <a:gd name="connsiteX517" fmla="*/ 170186 w 240102"/>
              <a:gd name="connsiteY517" fmla="*/ 294676 h 361304"/>
              <a:gd name="connsiteX518" fmla="*/ 165146 w 240102"/>
              <a:gd name="connsiteY518" fmla="*/ 302237 h 361304"/>
              <a:gd name="connsiteX519" fmla="*/ 169420 w 240102"/>
              <a:gd name="connsiteY519" fmla="*/ 297964 h 361304"/>
              <a:gd name="connsiteX520" fmla="*/ 174022 w 240102"/>
              <a:gd name="connsiteY520" fmla="*/ 296868 h 361304"/>
              <a:gd name="connsiteX521" fmla="*/ 179502 w 240102"/>
              <a:gd name="connsiteY521" fmla="*/ 294018 h 361304"/>
              <a:gd name="connsiteX522" fmla="*/ 182132 w 240102"/>
              <a:gd name="connsiteY522" fmla="*/ 285800 h 361304"/>
              <a:gd name="connsiteX523" fmla="*/ 187173 w 240102"/>
              <a:gd name="connsiteY523" fmla="*/ 283717 h 361304"/>
              <a:gd name="connsiteX524" fmla="*/ 189583 w 240102"/>
              <a:gd name="connsiteY524" fmla="*/ 289087 h 361304"/>
              <a:gd name="connsiteX525" fmla="*/ 192542 w 240102"/>
              <a:gd name="connsiteY525" fmla="*/ 287663 h 361304"/>
              <a:gd name="connsiteX526" fmla="*/ 193090 w 240102"/>
              <a:gd name="connsiteY526" fmla="*/ 283827 h 361304"/>
              <a:gd name="connsiteX527" fmla="*/ 191227 w 240102"/>
              <a:gd name="connsiteY527" fmla="*/ 282402 h 361304"/>
              <a:gd name="connsiteX528" fmla="*/ 193638 w 240102"/>
              <a:gd name="connsiteY528" fmla="*/ 273088 h 361304"/>
              <a:gd name="connsiteX529" fmla="*/ 198898 w 240102"/>
              <a:gd name="connsiteY529" fmla="*/ 275170 h 361304"/>
              <a:gd name="connsiteX530" fmla="*/ 201857 w 240102"/>
              <a:gd name="connsiteY530" fmla="*/ 277471 h 361304"/>
              <a:gd name="connsiteX531" fmla="*/ 203062 w 240102"/>
              <a:gd name="connsiteY531" fmla="*/ 275170 h 361304"/>
              <a:gd name="connsiteX532" fmla="*/ 203062 w 240102"/>
              <a:gd name="connsiteY532" fmla="*/ 268924 h 361304"/>
              <a:gd name="connsiteX533" fmla="*/ 204816 w 240102"/>
              <a:gd name="connsiteY533" fmla="*/ 268595 h 361304"/>
              <a:gd name="connsiteX534" fmla="*/ 208432 w 240102"/>
              <a:gd name="connsiteY534" fmla="*/ 272540 h 361304"/>
              <a:gd name="connsiteX535" fmla="*/ 208651 w 240102"/>
              <a:gd name="connsiteY535" fmla="*/ 268924 h 361304"/>
              <a:gd name="connsiteX536" fmla="*/ 206569 w 240102"/>
              <a:gd name="connsiteY536" fmla="*/ 259609 h 361304"/>
              <a:gd name="connsiteX537" fmla="*/ 206788 w 240102"/>
              <a:gd name="connsiteY537" fmla="*/ 254239 h 361304"/>
              <a:gd name="connsiteX538" fmla="*/ 210624 w 240102"/>
              <a:gd name="connsiteY538" fmla="*/ 255116 h 361304"/>
              <a:gd name="connsiteX539" fmla="*/ 212158 w 240102"/>
              <a:gd name="connsiteY539" fmla="*/ 254787 h 361304"/>
              <a:gd name="connsiteX540" fmla="*/ 213144 w 240102"/>
              <a:gd name="connsiteY540" fmla="*/ 258842 h 361304"/>
              <a:gd name="connsiteX541" fmla="*/ 219719 w 240102"/>
              <a:gd name="connsiteY541" fmla="*/ 264211 h 361304"/>
              <a:gd name="connsiteX542" fmla="*/ 224431 w 240102"/>
              <a:gd name="connsiteY542" fmla="*/ 268924 h 361304"/>
              <a:gd name="connsiteX543" fmla="*/ 227610 w 240102"/>
              <a:gd name="connsiteY543" fmla="*/ 266184 h 361304"/>
              <a:gd name="connsiteX544" fmla="*/ 227390 w 240102"/>
              <a:gd name="connsiteY544" fmla="*/ 269800 h 361304"/>
              <a:gd name="connsiteX545" fmla="*/ 230897 w 240102"/>
              <a:gd name="connsiteY545" fmla="*/ 274951 h 361304"/>
              <a:gd name="connsiteX546" fmla="*/ 230897 w 240102"/>
              <a:gd name="connsiteY546" fmla="*/ 280978 h 361304"/>
              <a:gd name="connsiteX547" fmla="*/ 227610 w 240102"/>
              <a:gd name="connsiteY547" fmla="*/ 280430 h 361304"/>
              <a:gd name="connsiteX548" fmla="*/ 226952 w 240102"/>
              <a:gd name="connsiteY548" fmla="*/ 283060 h 361304"/>
              <a:gd name="connsiteX549" fmla="*/ 229692 w 240102"/>
              <a:gd name="connsiteY549" fmla="*/ 286567 h 361304"/>
              <a:gd name="connsiteX550" fmla="*/ 231555 w 240102"/>
              <a:gd name="connsiteY550" fmla="*/ 286786 h 361304"/>
              <a:gd name="connsiteX551" fmla="*/ 231226 w 240102"/>
              <a:gd name="connsiteY551" fmla="*/ 289745 h 361304"/>
              <a:gd name="connsiteX552" fmla="*/ 231445 w 240102"/>
              <a:gd name="connsiteY552" fmla="*/ 295443 h 361304"/>
              <a:gd name="connsiteX553" fmla="*/ 233198 w 240102"/>
              <a:gd name="connsiteY553" fmla="*/ 292704 h 361304"/>
              <a:gd name="connsiteX554" fmla="*/ 233856 w 240102"/>
              <a:gd name="connsiteY554" fmla="*/ 298293 h 361304"/>
              <a:gd name="connsiteX555" fmla="*/ 233856 w 240102"/>
              <a:gd name="connsiteY555" fmla="*/ 303662 h 361304"/>
              <a:gd name="connsiteX556" fmla="*/ 236486 w 240102"/>
              <a:gd name="connsiteY556" fmla="*/ 307607 h 361304"/>
              <a:gd name="connsiteX557" fmla="*/ 239226 w 240102"/>
              <a:gd name="connsiteY557" fmla="*/ 312100 h 361304"/>
              <a:gd name="connsiteX558" fmla="*/ 240102 w 240102"/>
              <a:gd name="connsiteY558" fmla="*/ 319881 h 361304"/>
              <a:gd name="connsiteX559" fmla="*/ 237692 w 240102"/>
              <a:gd name="connsiteY559" fmla="*/ 326237 h 361304"/>
              <a:gd name="connsiteX560" fmla="*/ 235719 w 240102"/>
              <a:gd name="connsiteY560" fmla="*/ 326237 h 361304"/>
              <a:gd name="connsiteX561" fmla="*/ 235719 w 240102"/>
              <a:gd name="connsiteY561" fmla="*/ 328976 h 361304"/>
              <a:gd name="connsiteX562" fmla="*/ 234075 w 240102"/>
              <a:gd name="connsiteY562" fmla="*/ 325798 h 361304"/>
              <a:gd name="connsiteX563" fmla="*/ 231335 w 240102"/>
              <a:gd name="connsiteY563" fmla="*/ 326237 h 361304"/>
              <a:gd name="connsiteX564" fmla="*/ 230459 w 240102"/>
              <a:gd name="connsiteY564" fmla="*/ 329086 h 361304"/>
              <a:gd name="connsiteX565" fmla="*/ 232212 w 240102"/>
              <a:gd name="connsiteY565" fmla="*/ 336099 h 361304"/>
              <a:gd name="connsiteX566" fmla="*/ 231665 w 240102"/>
              <a:gd name="connsiteY566" fmla="*/ 341360 h 361304"/>
              <a:gd name="connsiteX567" fmla="*/ 231445 w 240102"/>
              <a:gd name="connsiteY567" fmla="*/ 344757 h 361304"/>
              <a:gd name="connsiteX568" fmla="*/ 229801 w 240102"/>
              <a:gd name="connsiteY568" fmla="*/ 341469 h 361304"/>
              <a:gd name="connsiteX569" fmla="*/ 227610 w 240102"/>
              <a:gd name="connsiteY569" fmla="*/ 334127 h 361304"/>
              <a:gd name="connsiteX570" fmla="*/ 227829 w 240102"/>
              <a:gd name="connsiteY570" fmla="*/ 329744 h 361304"/>
              <a:gd name="connsiteX571" fmla="*/ 225528 w 240102"/>
              <a:gd name="connsiteY571" fmla="*/ 326127 h 361304"/>
              <a:gd name="connsiteX572" fmla="*/ 224431 w 240102"/>
              <a:gd name="connsiteY572" fmla="*/ 321415 h 361304"/>
              <a:gd name="connsiteX573" fmla="*/ 221034 w 240102"/>
              <a:gd name="connsiteY573" fmla="*/ 316593 h 361304"/>
              <a:gd name="connsiteX574" fmla="*/ 217857 w 240102"/>
              <a:gd name="connsiteY574" fmla="*/ 318456 h 361304"/>
              <a:gd name="connsiteX575" fmla="*/ 211939 w 240102"/>
              <a:gd name="connsiteY575" fmla="*/ 328757 h 361304"/>
              <a:gd name="connsiteX576" fmla="*/ 210953 w 240102"/>
              <a:gd name="connsiteY576" fmla="*/ 332702 h 361304"/>
              <a:gd name="connsiteX577" fmla="*/ 215117 w 240102"/>
              <a:gd name="connsiteY577" fmla="*/ 335880 h 361304"/>
              <a:gd name="connsiteX578" fmla="*/ 217747 w 240102"/>
              <a:gd name="connsiteY578" fmla="*/ 342236 h 361304"/>
              <a:gd name="connsiteX579" fmla="*/ 219939 w 240102"/>
              <a:gd name="connsiteY579" fmla="*/ 345305 h 361304"/>
              <a:gd name="connsiteX580" fmla="*/ 219719 w 240102"/>
              <a:gd name="connsiteY580" fmla="*/ 350236 h 361304"/>
              <a:gd name="connsiteX581" fmla="*/ 213144 w 240102"/>
              <a:gd name="connsiteY581" fmla="*/ 358784 h 361304"/>
              <a:gd name="connsiteX582" fmla="*/ 209747 w 240102"/>
              <a:gd name="connsiteY582" fmla="*/ 361304 h 361304"/>
              <a:gd name="connsiteX583" fmla="*/ 208323 w 240102"/>
              <a:gd name="connsiteY583" fmla="*/ 359332 h 361304"/>
              <a:gd name="connsiteX584" fmla="*/ 206788 w 240102"/>
              <a:gd name="connsiteY584" fmla="*/ 354839 h 361304"/>
              <a:gd name="connsiteX585" fmla="*/ 208541 w 240102"/>
              <a:gd name="connsiteY585" fmla="*/ 351989 h 361304"/>
              <a:gd name="connsiteX586" fmla="*/ 207008 w 240102"/>
              <a:gd name="connsiteY586" fmla="*/ 350017 h 361304"/>
              <a:gd name="connsiteX587" fmla="*/ 204596 w 240102"/>
              <a:gd name="connsiteY587" fmla="*/ 351880 h 361304"/>
              <a:gd name="connsiteX588" fmla="*/ 204049 w 240102"/>
              <a:gd name="connsiteY588" fmla="*/ 354510 h 361304"/>
              <a:gd name="connsiteX589" fmla="*/ 200104 w 240102"/>
              <a:gd name="connsiteY589" fmla="*/ 356811 h 361304"/>
              <a:gd name="connsiteX590" fmla="*/ 195172 w 240102"/>
              <a:gd name="connsiteY590" fmla="*/ 354729 h 361304"/>
              <a:gd name="connsiteX591" fmla="*/ 191008 w 240102"/>
              <a:gd name="connsiteY591" fmla="*/ 350894 h 361304"/>
              <a:gd name="connsiteX592" fmla="*/ 185638 w 240102"/>
              <a:gd name="connsiteY592" fmla="*/ 350894 h 361304"/>
              <a:gd name="connsiteX593" fmla="*/ 181145 w 240102"/>
              <a:gd name="connsiteY593" fmla="*/ 345634 h 361304"/>
              <a:gd name="connsiteX594" fmla="*/ 180378 w 240102"/>
              <a:gd name="connsiteY594" fmla="*/ 341579 h 361304"/>
              <a:gd name="connsiteX595" fmla="*/ 176981 w 240102"/>
              <a:gd name="connsiteY595" fmla="*/ 337086 h 361304"/>
              <a:gd name="connsiteX596" fmla="*/ 178077 w 240102"/>
              <a:gd name="connsiteY596" fmla="*/ 334017 h 361304"/>
              <a:gd name="connsiteX597" fmla="*/ 177529 w 240102"/>
              <a:gd name="connsiteY597" fmla="*/ 330291 h 361304"/>
              <a:gd name="connsiteX598" fmla="*/ 175228 w 240102"/>
              <a:gd name="connsiteY598" fmla="*/ 327552 h 361304"/>
              <a:gd name="connsiteX599" fmla="*/ 177419 w 240102"/>
              <a:gd name="connsiteY599" fmla="*/ 324812 h 361304"/>
              <a:gd name="connsiteX600" fmla="*/ 177200 w 240102"/>
              <a:gd name="connsiteY600" fmla="*/ 322292 h 361304"/>
              <a:gd name="connsiteX601" fmla="*/ 179172 w 240102"/>
              <a:gd name="connsiteY601" fmla="*/ 321306 h 361304"/>
              <a:gd name="connsiteX602" fmla="*/ 183337 w 240102"/>
              <a:gd name="connsiteY602" fmla="*/ 322840 h 361304"/>
              <a:gd name="connsiteX603" fmla="*/ 179502 w 240102"/>
              <a:gd name="connsiteY603" fmla="*/ 319114 h 361304"/>
              <a:gd name="connsiteX604" fmla="*/ 178515 w 240102"/>
              <a:gd name="connsiteY604" fmla="*/ 315059 h 361304"/>
              <a:gd name="connsiteX605" fmla="*/ 174022 w 240102"/>
              <a:gd name="connsiteY605" fmla="*/ 311333 h 361304"/>
              <a:gd name="connsiteX606" fmla="*/ 169968 w 240102"/>
              <a:gd name="connsiteY606" fmla="*/ 310456 h 361304"/>
              <a:gd name="connsiteX607" fmla="*/ 165474 w 240102"/>
              <a:gd name="connsiteY607" fmla="*/ 306402 h 361304"/>
              <a:gd name="connsiteX608" fmla="*/ 163173 w 240102"/>
              <a:gd name="connsiteY608" fmla="*/ 306402 h 361304"/>
              <a:gd name="connsiteX609" fmla="*/ 161310 w 240102"/>
              <a:gd name="connsiteY609" fmla="*/ 308374 h 361304"/>
              <a:gd name="connsiteX610" fmla="*/ 162406 w 240102"/>
              <a:gd name="connsiteY610" fmla="*/ 310566 h 361304"/>
              <a:gd name="connsiteX611" fmla="*/ 160872 w 240102"/>
              <a:gd name="connsiteY611" fmla="*/ 312648 h 361304"/>
              <a:gd name="connsiteX612" fmla="*/ 163392 w 240102"/>
              <a:gd name="connsiteY612" fmla="*/ 316374 h 361304"/>
              <a:gd name="connsiteX613" fmla="*/ 161529 w 240102"/>
              <a:gd name="connsiteY613" fmla="*/ 316155 h 361304"/>
              <a:gd name="connsiteX614" fmla="*/ 157694 w 240102"/>
              <a:gd name="connsiteY614" fmla="*/ 313306 h 361304"/>
              <a:gd name="connsiteX615" fmla="*/ 155173 w 240102"/>
              <a:gd name="connsiteY615" fmla="*/ 313634 h 361304"/>
              <a:gd name="connsiteX616" fmla="*/ 156379 w 240102"/>
              <a:gd name="connsiteY616" fmla="*/ 310676 h 361304"/>
              <a:gd name="connsiteX617" fmla="*/ 153968 w 240102"/>
              <a:gd name="connsiteY617" fmla="*/ 309799 h 361304"/>
              <a:gd name="connsiteX618" fmla="*/ 152105 w 240102"/>
              <a:gd name="connsiteY618" fmla="*/ 311224 h 361304"/>
              <a:gd name="connsiteX619" fmla="*/ 151776 w 240102"/>
              <a:gd name="connsiteY619" fmla="*/ 315607 h 361304"/>
              <a:gd name="connsiteX620" fmla="*/ 149475 w 240102"/>
              <a:gd name="connsiteY620" fmla="*/ 314182 h 361304"/>
              <a:gd name="connsiteX621" fmla="*/ 147283 w 240102"/>
              <a:gd name="connsiteY621" fmla="*/ 315388 h 361304"/>
              <a:gd name="connsiteX622" fmla="*/ 145859 w 240102"/>
              <a:gd name="connsiteY622" fmla="*/ 314073 h 361304"/>
              <a:gd name="connsiteX623" fmla="*/ 146954 w 240102"/>
              <a:gd name="connsiteY623" fmla="*/ 309141 h 361304"/>
              <a:gd name="connsiteX624" fmla="*/ 143776 w 240102"/>
              <a:gd name="connsiteY624" fmla="*/ 306073 h 361304"/>
              <a:gd name="connsiteX625" fmla="*/ 141147 w 240102"/>
              <a:gd name="connsiteY625" fmla="*/ 307279 h 361304"/>
              <a:gd name="connsiteX626" fmla="*/ 138517 w 240102"/>
              <a:gd name="connsiteY626" fmla="*/ 313196 h 361304"/>
              <a:gd name="connsiteX627" fmla="*/ 135777 w 240102"/>
              <a:gd name="connsiteY627" fmla="*/ 315607 h 361304"/>
              <a:gd name="connsiteX628" fmla="*/ 132160 w 240102"/>
              <a:gd name="connsiteY628" fmla="*/ 325689 h 361304"/>
              <a:gd name="connsiteX629" fmla="*/ 130188 w 240102"/>
              <a:gd name="connsiteY629" fmla="*/ 328867 h 361304"/>
              <a:gd name="connsiteX630" fmla="*/ 130188 w 240102"/>
              <a:gd name="connsiteY630" fmla="*/ 328867 h 361304"/>
              <a:gd name="connsiteX631" fmla="*/ 121640 w 240102"/>
              <a:gd name="connsiteY631" fmla="*/ 335004 h 361304"/>
              <a:gd name="connsiteX632" fmla="*/ 121859 w 240102"/>
              <a:gd name="connsiteY632" fmla="*/ 337305 h 361304"/>
              <a:gd name="connsiteX633" fmla="*/ 124709 w 240102"/>
              <a:gd name="connsiteY633" fmla="*/ 341688 h 361304"/>
              <a:gd name="connsiteX634" fmla="*/ 127448 w 240102"/>
              <a:gd name="connsiteY634" fmla="*/ 342565 h 361304"/>
              <a:gd name="connsiteX635" fmla="*/ 133585 w 240102"/>
              <a:gd name="connsiteY635" fmla="*/ 337086 h 361304"/>
              <a:gd name="connsiteX636" fmla="*/ 134023 w 240102"/>
              <a:gd name="connsiteY636" fmla="*/ 335333 h 361304"/>
              <a:gd name="connsiteX637" fmla="*/ 131284 w 240102"/>
              <a:gd name="connsiteY637" fmla="*/ 334346 h 361304"/>
              <a:gd name="connsiteX638" fmla="*/ 128325 w 240102"/>
              <a:gd name="connsiteY638" fmla="*/ 332483 h 361304"/>
              <a:gd name="connsiteX639" fmla="*/ 125914 w 240102"/>
              <a:gd name="connsiteY639" fmla="*/ 334675 h 361304"/>
              <a:gd name="connsiteX640" fmla="*/ 121640 w 240102"/>
              <a:gd name="connsiteY640" fmla="*/ 335004 h 361304"/>
              <a:gd name="connsiteX641" fmla="*/ 121640 w 240102"/>
              <a:gd name="connsiteY641" fmla="*/ 335004 h 361304"/>
              <a:gd name="connsiteX642" fmla="*/ 66738 w 240102"/>
              <a:gd name="connsiteY642" fmla="*/ 196268 h 361304"/>
              <a:gd name="connsiteX643" fmla="*/ 64546 w 240102"/>
              <a:gd name="connsiteY643" fmla="*/ 193748 h 361304"/>
              <a:gd name="connsiteX644" fmla="*/ 62902 w 240102"/>
              <a:gd name="connsiteY644" fmla="*/ 190131 h 361304"/>
              <a:gd name="connsiteX645" fmla="*/ 64436 w 240102"/>
              <a:gd name="connsiteY645" fmla="*/ 188159 h 361304"/>
              <a:gd name="connsiteX646" fmla="*/ 68272 w 240102"/>
              <a:gd name="connsiteY646" fmla="*/ 188816 h 361304"/>
              <a:gd name="connsiteX647" fmla="*/ 71121 w 240102"/>
              <a:gd name="connsiteY647" fmla="*/ 191994 h 361304"/>
              <a:gd name="connsiteX648" fmla="*/ 75943 w 240102"/>
              <a:gd name="connsiteY648" fmla="*/ 192981 h 361304"/>
              <a:gd name="connsiteX649" fmla="*/ 76929 w 240102"/>
              <a:gd name="connsiteY649" fmla="*/ 195501 h 361304"/>
              <a:gd name="connsiteX650" fmla="*/ 74847 w 240102"/>
              <a:gd name="connsiteY650" fmla="*/ 197912 h 361304"/>
              <a:gd name="connsiteX651" fmla="*/ 71669 w 240102"/>
              <a:gd name="connsiteY651" fmla="*/ 196487 h 361304"/>
              <a:gd name="connsiteX652" fmla="*/ 66519 w 240102"/>
              <a:gd name="connsiteY652" fmla="*/ 196158 h 361304"/>
              <a:gd name="connsiteX653" fmla="*/ 66519 w 240102"/>
              <a:gd name="connsiteY653" fmla="*/ 196158 h 361304"/>
              <a:gd name="connsiteX654" fmla="*/ 63779 w 240102"/>
              <a:gd name="connsiteY654" fmla="*/ 198460 h 361304"/>
              <a:gd name="connsiteX655" fmla="*/ 68601 w 240102"/>
              <a:gd name="connsiteY655" fmla="*/ 199775 h 361304"/>
              <a:gd name="connsiteX656" fmla="*/ 70135 w 240102"/>
              <a:gd name="connsiteY656" fmla="*/ 203391 h 361304"/>
              <a:gd name="connsiteX657" fmla="*/ 68272 w 240102"/>
              <a:gd name="connsiteY657" fmla="*/ 204597 h 361304"/>
              <a:gd name="connsiteX658" fmla="*/ 66738 w 240102"/>
              <a:gd name="connsiteY658" fmla="*/ 206788 h 361304"/>
              <a:gd name="connsiteX659" fmla="*/ 64546 w 240102"/>
              <a:gd name="connsiteY659" fmla="*/ 206788 h 361304"/>
              <a:gd name="connsiteX660" fmla="*/ 63122 w 240102"/>
              <a:gd name="connsiteY660" fmla="*/ 201309 h 361304"/>
              <a:gd name="connsiteX661" fmla="*/ 63669 w 240102"/>
              <a:gd name="connsiteY661" fmla="*/ 198460 h 361304"/>
              <a:gd name="connsiteX662" fmla="*/ 63669 w 240102"/>
              <a:gd name="connsiteY662" fmla="*/ 198460 h 361304"/>
              <a:gd name="connsiteX663" fmla="*/ 66847 w 240102"/>
              <a:gd name="connsiteY663" fmla="*/ 234842 h 361304"/>
              <a:gd name="connsiteX664" fmla="*/ 68601 w 240102"/>
              <a:gd name="connsiteY664" fmla="*/ 233418 h 361304"/>
              <a:gd name="connsiteX665" fmla="*/ 69368 w 240102"/>
              <a:gd name="connsiteY665" fmla="*/ 231445 h 361304"/>
              <a:gd name="connsiteX666" fmla="*/ 70793 w 240102"/>
              <a:gd name="connsiteY666" fmla="*/ 233637 h 361304"/>
              <a:gd name="connsiteX667" fmla="*/ 72655 w 240102"/>
              <a:gd name="connsiteY667" fmla="*/ 235171 h 361304"/>
              <a:gd name="connsiteX668" fmla="*/ 72655 w 240102"/>
              <a:gd name="connsiteY668" fmla="*/ 237911 h 361304"/>
              <a:gd name="connsiteX669" fmla="*/ 68929 w 240102"/>
              <a:gd name="connsiteY669" fmla="*/ 238130 h 361304"/>
              <a:gd name="connsiteX670" fmla="*/ 65532 w 240102"/>
              <a:gd name="connsiteY670" fmla="*/ 237801 h 361304"/>
              <a:gd name="connsiteX671" fmla="*/ 66738 w 240102"/>
              <a:gd name="connsiteY671" fmla="*/ 234842 h 361304"/>
              <a:gd name="connsiteX672" fmla="*/ 66738 w 240102"/>
              <a:gd name="connsiteY672" fmla="*/ 234842 h 361304"/>
              <a:gd name="connsiteX673" fmla="*/ 8109 w 240102"/>
              <a:gd name="connsiteY673" fmla="*/ 288430 h 361304"/>
              <a:gd name="connsiteX674" fmla="*/ 12712 w 240102"/>
              <a:gd name="connsiteY674" fmla="*/ 284704 h 361304"/>
              <a:gd name="connsiteX675" fmla="*/ 15890 w 240102"/>
              <a:gd name="connsiteY675" fmla="*/ 284156 h 361304"/>
              <a:gd name="connsiteX676" fmla="*/ 19068 w 240102"/>
              <a:gd name="connsiteY676" fmla="*/ 280868 h 361304"/>
              <a:gd name="connsiteX677" fmla="*/ 24219 w 240102"/>
              <a:gd name="connsiteY677" fmla="*/ 278896 h 361304"/>
              <a:gd name="connsiteX678" fmla="*/ 29588 w 240102"/>
              <a:gd name="connsiteY678" fmla="*/ 270786 h 361304"/>
              <a:gd name="connsiteX679" fmla="*/ 35177 w 240102"/>
              <a:gd name="connsiteY679" fmla="*/ 268814 h 361304"/>
              <a:gd name="connsiteX680" fmla="*/ 39013 w 240102"/>
              <a:gd name="connsiteY680" fmla="*/ 265526 h 361304"/>
              <a:gd name="connsiteX681" fmla="*/ 39342 w 240102"/>
              <a:gd name="connsiteY681" fmla="*/ 263116 h 361304"/>
              <a:gd name="connsiteX682" fmla="*/ 42629 w 240102"/>
              <a:gd name="connsiteY682" fmla="*/ 259170 h 361304"/>
              <a:gd name="connsiteX683" fmla="*/ 42629 w 240102"/>
              <a:gd name="connsiteY683" fmla="*/ 251828 h 361304"/>
              <a:gd name="connsiteX684" fmla="*/ 45369 w 240102"/>
              <a:gd name="connsiteY684" fmla="*/ 248540 h 361304"/>
              <a:gd name="connsiteX685" fmla="*/ 52601 w 240102"/>
              <a:gd name="connsiteY685" fmla="*/ 247993 h 361304"/>
              <a:gd name="connsiteX686" fmla="*/ 54355 w 240102"/>
              <a:gd name="connsiteY686" fmla="*/ 243171 h 361304"/>
              <a:gd name="connsiteX687" fmla="*/ 57861 w 240102"/>
              <a:gd name="connsiteY687" fmla="*/ 239664 h 361304"/>
              <a:gd name="connsiteX688" fmla="*/ 61697 w 240102"/>
              <a:gd name="connsiteY688" fmla="*/ 239007 h 361304"/>
              <a:gd name="connsiteX689" fmla="*/ 63779 w 240102"/>
              <a:gd name="connsiteY689" fmla="*/ 234952 h 361304"/>
              <a:gd name="connsiteX690" fmla="*/ 61149 w 240102"/>
              <a:gd name="connsiteY690" fmla="*/ 229034 h 361304"/>
              <a:gd name="connsiteX691" fmla="*/ 57642 w 240102"/>
              <a:gd name="connsiteY691" fmla="*/ 224760 h 361304"/>
              <a:gd name="connsiteX692" fmla="*/ 57971 w 240102"/>
              <a:gd name="connsiteY692" fmla="*/ 220267 h 361304"/>
              <a:gd name="connsiteX693" fmla="*/ 57423 w 240102"/>
              <a:gd name="connsiteY693" fmla="*/ 213364 h 361304"/>
              <a:gd name="connsiteX694" fmla="*/ 55341 w 240102"/>
              <a:gd name="connsiteY694" fmla="*/ 214240 h 361304"/>
              <a:gd name="connsiteX695" fmla="*/ 54245 w 240102"/>
              <a:gd name="connsiteY695" fmla="*/ 221692 h 361304"/>
              <a:gd name="connsiteX696" fmla="*/ 54903 w 240102"/>
              <a:gd name="connsiteY696" fmla="*/ 228596 h 361304"/>
              <a:gd name="connsiteX697" fmla="*/ 51286 w 240102"/>
              <a:gd name="connsiteY697" fmla="*/ 226295 h 361304"/>
              <a:gd name="connsiteX698" fmla="*/ 54245 w 240102"/>
              <a:gd name="connsiteY698" fmla="*/ 231007 h 361304"/>
              <a:gd name="connsiteX699" fmla="*/ 54026 w 240102"/>
              <a:gd name="connsiteY699" fmla="*/ 234404 h 361304"/>
              <a:gd name="connsiteX700" fmla="*/ 50081 w 240102"/>
              <a:gd name="connsiteY700" fmla="*/ 239116 h 361304"/>
              <a:gd name="connsiteX701" fmla="*/ 47012 w 240102"/>
              <a:gd name="connsiteY701" fmla="*/ 238788 h 361304"/>
              <a:gd name="connsiteX702" fmla="*/ 42629 w 240102"/>
              <a:gd name="connsiteY702" fmla="*/ 243828 h 361304"/>
              <a:gd name="connsiteX703" fmla="*/ 42300 w 240102"/>
              <a:gd name="connsiteY703" fmla="*/ 247445 h 361304"/>
              <a:gd name="connsiteX704" fmla="*/ 37478 w 240102"/>
              <a:gd name="connsiteY704" fmla="*/ 250184 h 361304"/>
              <a:gd name="connsiteX705" fmla="*/ 32656 w 240102"/>
              <a:gd name="connsiteY705" fmla="*/ 260376 h 361304"/>
              <a:gd name="connsiteX706" fmla="*/ 25752 w 240102"/>
              <a:gd name="connsiteY706" fmla="*/ 267170 h 361304"/>
              <a:gd name="connsiteX707" fmla="*/ 21917 w 240102"/>
              <a:gd name="connsiteY707" fmla="*/ 267718 h 361304"/>
              <a:gd name="connsiteX708" fmla="*/ 18410 w 240102"/>
              <a:gd name="connsiteY708" fmla="*/ 274293 h 361304"/>
              <a:gd name="connsiteX709" fmla="*/ 15671 w 240102"/>
              <a:gd name="connsiteY709" fmla="*/ 275170 h 361304"/>
              <a:gd name="connsiteX710" fmla="*/ 8767 w 240102"/>
              <a:gd name="connsiteY710" fmla="*/ 284156 h 361304"/>
              <a:gd name="connsiteX711" fmla="*/ 7561 w 240102"/>
              <a:gd name="connsiteY711" fmla="*/ 286567 h 361304"/>
              <a:gd name="connsiteX712" fmla="*/ 8109 w 240102"/>
              <a:gd name="connsiteY712" fmla="*/ 288320 h 361304"/>
              <a:gd name="connsiteX713" fmla="*/ 8109 w 240102"/>
              <a:gd name="connsiteY713" fmla="*/ 288320 h 361304"/>
              <a:gd name="connsiteX714" fmla="*/ 8986 w 240102"/>
              <a:gd name="connsiteY714" fmla="*/ 290950 h 361304"/>
              <a:gd name="connsiteX715" fmla="*/ 6575 w 240102"/>
              <a:gd name="connsiteY715" fmla="*/ 293252 h 361304"/>
              <a:gd name="connsiteX716" fmla="*/ 8657 w 240102"/>
              <a:gd name="connsiteY716" fmla="*/ 292923 h 361304"/>
              <a:gd name="connsiteX717" fmla="*/ 8986 w 240102"/>
              <a:gd name="connsiteY717" fmla="*/ 290950 h 361304"/>
              <a:gd name="connsiteX718" fmla="*/ 8986 w 240102"/>
              <a:gd name="connsiteY718" fmla="*/ 290950 h 361304"/>
              <a:gd name="connsiteX719" fmla="*/ 11287 w 240102"/>
              <a:gd name="connsiteY719" fmla="*/ 291717 h 361304"/>
              <a:gd name="connsiteX720" fmla="*/ 9863 w 240102"/>
              <a:gd name="connsiteY720" fmla="*/ 293361 h 361304"/>
              <a:gd name="connsiteX721" fmla="*/ 12383 w 240102"/>
              <a:gd name="connsiteY721" fmla="*/ 294786 h 361304"/>
              <a:gd name="connsiteX722" fmla="*/ 11287 w 240102"/>
              <a:gd name="connsiteY722" fmla="*/ 291717 h 361304"/>
              <a:gd name="connsiteX723" fmla="*/ 11287 w 240102"/>
              <a:gd name="connsiteY723" fmla="*/ 291717 h 361304"/>
              <a:gd name="connsiteX724" fmla="*/ 4493 w 240102"/>
              <a:gd name="connsiteY724" fmla="*/ 297306 h 361304"/>
              <a:gd name="connsiteX725" fmla="*/ 219 w 240102"/>
              <a:gd name="connsiteY725" fmla="*/ 298950 h 361304"/>
              <a:gd name="connsiteX726" fmla="*/ 0 w 240102"/>
              <a:gd name="connsiteY726" fmla="*/ 302237 h 361304"/>
              <a:gd name="connsiteX727" fmla="*/ 2740 w 240102"/>
              <a:gd name="connsiteY727" fmla="*/ 306730 h 361304"/>
              <a:gd name="connsiteX728" fmla="*/ 5041 w 240102"/>
              <a:gd name="connsiteY728" fmla="*/ 306730 h 361304"/>
              <a:gd name="connsiteX729" fmla="*/ 5260 w 240102"/>
              <a:gd name="connsiteY729" fmla="*/ 300594 h 361304"/>
              <a:gd name="connsiteX730" fmla="*/ 6027 w 240102"/>
              <a:gd name="connsiteY730" fmla="*/ 298621 h 361304"/>
              <a:gd name="connsiteX731" fmla="*/ 4384 w 240102"/>
              <a:gd name="connsiteY731" fmla="*/ 297306 h 36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Lst>
            <a:rect l="l" t="t" r="r" b="b"/>
            <a:pathLst>
              <a:path w="240102" h="361304">
                <a:moveTo>
                  <a:pt x="85477" y="16986"/>
                </a:moveTo>
                <a:lnTo>
                  <a:pt x="91504" y="16986"/>
                </a:lnTo>
                <a:lnTo>
                  <a:pt x="87669" y="19068"/>
                </a:lnTo>
                <a:lnTo>
                  <a:pt x="85367" y="16986"/>
                </a:lnTo>
                <a:lnTo>
                  <a:pt x="85367" y="16986"/>
                </a:lnTo>
                <a:close/>
                <a:moveTo>
                  <a:pt x="82299" y="6575"/>
                </a:moveTo>
                <a:lnTo>
                  <a:pt x="85586" y="9753"/>
                </a:lnTo>
                <a:lnTo>
                  <a:pt x="81094" y="10630"/>
                </a:lnTo>
                <a:lnTo>
                  <a:pt x="82299" y="6685"/>
                </a:lnTo>
                <a:lnTo>
                  <a:pt x="82299" y="6685"/>
                </a:lnTo>
                <a:close/>
                <a:moveTo>
                  <a:pt x="92490" y="0"/>
                </a:moveTo>
                <a:lnTo>
                  <a:pt x="88874" y="2630"/>
                </a:lnTo>
                <a:lnTo>
                  <a:pt x="91833" y="5260"/>
                </a:lnTo>
                <a:lnTo>
                  <a:pt x="92490" y="110"/>
                </a:lnTo>
                <a:lnTo>
                  <a:pt x="92490" y="110"/>
                </a:lnTo>
                <a:close/>
                <a:moveTo>
                  <a:pt x="102901" y="11945"/>
                </a:moveTo>
                <a:lnTo>
                  <a:pt x="99942" y="15561"/>
                </a:lnTo>
                <a:lnTo>
                  <a:pt x="102682" y="17862"/>
                </a:lnTo>
                <a:lnTo>
                  <a:pt x="104545" y="14356"/>
                </a:lnTo>
                <a:cubicBezTo>
                  <a:pt x="104545" y="14356"/>
                  <a:pt x="102682" y="11945"/>
                  <a:pt x="102792" y="11945"/>
                </a:cubicBezTo>
                <a:lnTo>
                  <a:pt x="102792" y="11945"/>
                </a:lnTo>
                <a:close/>
                <a:moveTo>
                  <a:pt x="104983" y="134352"/>
                </a:moveTo>
                <a:lnTo>
                  <a:pt x="108709" y="137311"/>
                </a:lnTo>
                <a:lnTo>
                  <a:pt x="111010" y="142023"/>
                </a:lnTo>
                <a:lnTo>
                  <a:pt x="116490" y="143886"/>
                </a:lnTo>
                <a:lnTo>
                  <a:pt x="120325" y="142571"/>
                </a:lnTo>
                <a:lnTo>
                  <a:pt x="121421" y="138735"/>
                </a:lnTo>
                <a:lnTo>
                  <a:pt x="127886" y="133585"/>
                </a:lnTo>
                <a:lnTo>
                  <a:pt x="132599" y="133585"/>
                </a:lnTo>
                <a:cubicBezTo>
                  <a:pt x="132599" y="133585"/>
                  <a:pt x="139722" y="137968"/>
                  <a:pt x="139722" y="137968"/>
                </a:cubicBezTo>
                <a:lnTo>
                  <a:pt x="142571" y="143667"/>
                </a:lnTo>
                <a:lnTo>
                  <a:pt x="141914" y="148708"/>
                </a:lnTo>
                <a:lnTo>
                  <a:pt x="144215" y="151119"/>
                </a:lnTo>
                <a:lnTo>
                  <a:pt x="147393" y="149037"/>
                </a:lnTo>
                <a:lnTo>
                  <a:pt x="147064" y="144324"/>
                </a:lnTo>
                <a:lnTo>
                  <a:pt x="149146" y="142571"/>
                </a:lnTo>
                <a:lnTo>
                  <a:pt x="151886" y="147174"/>
                </a:lnTo>
                <a:lnTo>
                  <a:pt x="157584" y="147393"/>
                </a:lnTo>
                <a:lnTo>
                  <a:pt x="162297" y="150571"/>
                </a:lnTo>
                <a:lnTo>
                  <a:pt x="163283" y="152215"/>
                </a:lnTo>
                <a:lnTo>
                  <a:pt x="159776" y="152763"/>
                </a:lnTo>
                <a:lnTo>
                  <a:pt x="157365" y="151338"/>
                </a:lnTo>
                <a:lnTo>
                  <a:pt x="155064" y="152872"/>
                </a:lnTo>
                <a:lnTo>
                  <a:pt x="156050" y="157036"/>
                </a:lnTo>
                <a:lnTo>
                  <a:pt x="159337" y="165365"/>
                </a:lnTo>
                <a:lnTo>
                  <a:pt x="159119" y="168653"/>
                </a:lnTo>
                <a:lnTo>
                  <a:pt x="163941" y="168653"/>
                </a:lnTo>
                <a:lnTo>
                  <a:pt x="167447" y="170406"/>
                </a:lnTo>
                <a:lnTo>
                  <a:pt x="171392" y="170187"/>
                </a:lnTo>
                <a:lnTo>
                  <a:pt x="173255" y="172817"/>
                </a:lnTo>
                <a:lnTo>
                  <a:pt x="171173" y="174899"/>
                </a:lnTo>
                <a:lnTo>
                  <a:pt x="171721" y="177858"/>
                </a:lnTo>
                <a:lnTo>
                  <a:pt x="169968" y="184762"/>
                </a:lnTo>
                <a:lnTo>
                  <a:pt x="165803" y="183337"/>
                </a:lnTo>
                <a:lnTo>
                  <a:pt x="161858" y="178515"/>
                </a:lnTo>
                <a:lnTo>
                  <a:pt x="165694" y="176214"/>
                </a:lnTo>
                <a:lnTo>
                  <a:pt x="166023" y="173803"/>
                </a:lnTo>
                <a:lnTo>
                  <a:pt x="162077" y="172926"/>
                </a:lnTo>
                <a:lnTo>
                  <a:pt x="162077" y="174680"/>
                </a:lnTo>
                <a:cubicBezTo>
                  <a:pt x="162077" y="174680"/>
                  <a:pt x="158023" y="175885"/>
                  <a:pt x="158023" y="175885"/>
                </a:cubicBezTo>
                <a:lnTo>
                  <a:pt x="152653" y="169639"/>
                </a:lnTo>
                <a:lnTo>
                  <a:pt x="149036" y="168433"/>
                </a:lnTo>
                <a:lnTo>
                  <a:pt x="149036" y="163283"/>
                </a:lnTo>
                <a:lnTo>
                  <a:pt x="147174" y="158790"/>
                </a:lnTo>
                <a:lnTo>
                  <a:pt x="140270" y="156160"/>
                </a:lnTo>
                <a:lnTo>
                  <a:pt x="137092" y="150571"/>
                </a:lnTo>
                <a:lnTo>
                  <a:pt x="134023" y="149037"/>
                </a:lnTo>
                <a:lnTo>
                  <a:pt x="131284" y="146297"/>
                </a:lnTo>
                <a:lnTo>
                  <a:pt x="128654" y="145749"/>
                </a:lnTo>
                <a:lnTo>
                  <a:pt x="127996" y="148160"/>
                </a:lnTo>
                <a:lnTo>
                  <a:pt x="133037" y="157036"/>
                </a:lnTo>
                <a:lnTo>
                  <a:pt x="134571" y="165036"/>
                </a:lnTo>
                <a:lnTo>
                  <a:pt x="132708" y="165365"/>
                </a:lnTo>
                <a:lnTo>
                  <a:pt x="127996" y="157365"/>
                </a:lnTo>
                <a:lnTo>
                  <a:pt x="122627" y="153530"/>
                </a:lnTo>
                <a:lnTo>
                  <a:pt x="120764" y="149913"/>
                </a:lnTo>
                <a:lnTo>
                  <a:pt x="110901" y="145859"/>
                </a:lnTo>
                <a:lnTo>
                  <a:pt x="105312" y="146407"/>
                </a:lnTo>
                <a:lnTo>
                  <a:pt x="103230" y="149585"/>
                </a:lnTo>
                <a:lnTo>
                  <a:pt x="104326" y="152872"/>
                </a:lnTo>
                <a:lnTo>
                  <a:pt x="99832" y="155612"/>
                </a:lnTo>
                <a:lnTo>
                  <a:pt x="94244" y="150023"/>
                </a:lnTo>
                <a:lnTo>
                  <a:pt x="90956" y="152982"/>
                </a:lnTo>
                <a:lnTo>
                  <a:pt x="87121" y="153858"/>
                </a:lnTo>
                <a:lnTo>
                  <a:pt x="89422" y="149804"/>
                </a:lnTo>
                <a:lnTo>
                  <a:pt x="87559" y="145639"/>
                </a:lnTo>
                <a:lnTo>
                  <a:pt x="84819" y="146626"/>
                </a:lnTo>
                <a:lnTo>
                  <a:pt x="83395" y="151447"/>
                </a:lnTo>
                <a:lnTo>
                  <a:pt x="80217" y="146078"/>
                </a:lnTo>
                <a:lnTo>
                  <a:pt x="80765" y="140379"/>
                </a:lnTo>
                <a:lnTo>
                  <a:pt x="80217" y="137640"/>
                </a:lnTo>
                <a:lnTo>
                  <a:pt x="82847" y="134462"/>
                </a:lnTo>
                <a:lnTo>
                  <a:pt x="87997" y="127667"/>
                </a:lnTo>
                <a:lnTo>
                  <a:pt x="83833" y="124489"/>
                </a:lnTo>
                <a:lnTo>
                  <a:pt x="78683" y="123941"/>
                </a:lnTo>
                <a:lnTo>
                  <a:pt x="78463" y="126900"/>
                </a:lnTo>
                <a:lnTo>
                  <a:pt x="81094" y="129640"/>
                </a:lnTo>
                <a:lnTo>
                  <a:pt x="78354" y="133256"/>
                </a:lnTo>
                <a:lnTo>
                  <a:pt x="75176" y="133037"/>
                </a:lnTo>
                <a:lnTo>
                  <a:pt x="70464" y="127010"/>
                </a:lnTo>
                <a:lnTo>
                  <a:pt x="70244" y="122188"/>
                </a:lnTo>
                <a:lnTo>
                  <a:pt x="68381" y="121531"/>
                </a:lnTo>
                <a:lnTo>
                  <a:pt x="66628" y="122955"/>
                </a:lnTo>
                <a:lnTo>
                  <a:pt x="64546" y="121421"/>
                </a:lnTo>
                <a:lnTo>
                  <a:pt x="64327" y="112764"/>
                </a:lnTo>
                <a:lnTo>
                  <a:pt x="60710" y="106189"/>
                </a:lnTo>
                <a:lnTo>
                  <a:pt x="58957" y="99285"/>
                </a:lnTo>
                <a:lnTo>
                  <a:pt x="60710" y="95997"/>
                </a:lnTo>
                <a:lnTo>
                  <a:pt x="59834" y="94244"/>
                </a:lnTo>
                <a:lnTo>
                  <a:pt x="57094" y="94025"/>
                </a:lnTo>
                <a:lnTo>
                  <a:pt x="55888" y="88874"/>
                </a:lnTo>
                <a:lnTo>
                  <a:pt x="56546" y="82956"/>
                </a:lnTo>
                <a:lnTo>
                  <a:pt x="59834" y="86901"/>
                </a:lnTo>
                <a:lnTo>
                  <a:pt x="63998" y="87559"/>
                </a:lnTo>
                <a:lnTo>
                  <a:pt x="67505" y="85696"/>
                </a:lnTo>
                <a:lnTo>
                  <a:pt x="67505" y="82518"/>
                </a:lnTo>
                <a:lnTo>
                  <a:pt x="63669" y="74518"/>
                </a:lnTo>
                <a:lnTo>
                  <a:pt x="65971" y="68820"/>
                </a:lnTo>
                <a:lnTo>
                  <a:pt x="68711" y="56875"/>
                </a:lnTo>
                <a:lnTo>
                  <a:pt x="68491" y="47012"/>
                </a:lnTo>
                <a:lnTo>
                  <a:pt x="67066" y="41095"/>
                </a:lnTo>
                <a:lnTo>
                  <a:pt x="71888" y="31342"/>
                </a:lnTo>
                <a:lnTo>
                  <a:pt x="72765" y="25972"/>
                </a:lnTo>
                <a:lnTo>
                  <a:pt x="79669" y="23561"/>
                </a:lnTo>
                <a:lnTo>
                  <a:pt x="88874" y="25314"/>
                </a:lnTo>
                <a:lnTo>
                  <a:pt x="92929" y="29807"/>
                </a:lnTo>
                <a:lnTo>
                  <a:pt x="96435" y="32109"/>
                </a:lnTo>
                <a:lnTo>
                  <a:pt x="97641" y="29698"/>
                </a:lnTo>
                <a:lnTo>
                  <a:pt x="104435" y="29698"/>
                </a:lnTo>
                <a:lnTo>
                  <a:pt x="107723" y="26958"/>
                </a:lnTo>
                <a:lnTo>
                  <a:pt x="108051" y="24657"/>
                </a:lnTo>
                <a:lnTo>
                  <a:pt x="110243" y="23780"/>
                </a:lnTo>
                <a:lnTo>
                  <a:pt x="113421" y="27944"/>
                </a:lnTo>
                <a:lnTo>
                  <a:pt x="113093" y="31451"/>
                </a:lnTo>
                <a:lnTo>
                  <a:pt x="110353" y="34739"/>
                </a:lnTo>
                <a:lnTo>
                  <a:pt x="109366" y="44163"/>
                </a:lnTo>
                <a:lnTo>
                  <a:pt x="113640" y="51615"/>
                </a:lnTo>
                <a:lnTo>
                  <a:pt x="116380" y="52711"/>
                </a:lnTo>
                <a:lnTo>
                  <a:pt x="117914" y="58738"/>
                </a:lnTo>
                <a:lnTo>
                  <a:pt x="120325" y="61697"/>
                </a:lnTo>
                <a:lnTo>
                  <a:pt x="118024" y="72984"/>
                </a:lnTo>
                <a:lnTo>
                  <a:pt x="115065" y="79888"/>
                </a:lnTo>
                <a:lnTo>
                  <a:pt x="116490" y="85586"/>
                </a:lnTo>
                <a:lnTo>
                  <a:pt x="112435" y="92052"/>
                </a:lnTo>
                <a:lnTo>
                  <a:pt x="112106" y="89641"/>
                </a:lnTo>
                <a:lnTo>
                  <a:pt x="113640" y="86134"/>
                </a:lnTo>
                <a:lnTo>
                  <a:pt x="110681" y="87888"/>
                </a:lnTo>
                <a:lnTo>
                  <a:pt x="103230" y="95011"/>
                </a:lnTo>
                <a:lnTo>
                  <a:pt x="101477" y="99394"/>
                </a:lnTo>
                <a:lnTo>
                  <a:pt x="102024" y="104764"/>
                </a:lnTo>
                <a:lnTo>
                  <a:pt x="99614" y="108380"/>
                </a:lnTo>
                <a:lnTo>
                  <a:pt x="98737" y="114298"/>
                </a:lnTo>
                <a:lnTo>
                  <a:pt x="101367" y="116380"/>
                </a:lnTo>
                <a:lnTo>
                  <a:pt x="103777" y="122627"/>
                </a:lnTo>
                <a:lnTo>
                  <a:pt x="106846" y="126133"/>
                </a:lnTo>
                <a:lnTo>
                  <a:pt x="104983" y="128873"/>
                </a:lnTo>
                <a:lnTo>
                  <a:pt x="104983" y="134023"/>
                </a:lnTo>
                <a:lnTo>
                  <a:pt x="104983" y="134023"/>
                </a:lnTo>
                <a:close/>
                <a:moveTo>
                  <a:pt x="113860" y="136106"/>
                </a:moveTo>
                <a:lnTo>
                  <a:pt x="114627" y="140160"/>
                </a:lnTo>
                <a:lnTo>
                  <a:pt x="118133" y="142133"/>
                </a:lnTo>
                <a:lnTo>
                  <a:pt x="117257" y="138407"/>
                </a:lnTo>
                <a:lnTo>
                  <a:pt x="113860" y="136106"/>
                </a:lnTo>
                <a:lnTo>
                  <a:pt x="113860" y="136106"/>
                </a:lnTo>
                <a:close/>
                <a:moveTo>
                  <a:pt x="109695" y="117914"/>
                </a:moveTo>
                <a:lnTo>
                  <a:pt x="112106" y="124270"/>
                </a:lnTo>
                <a:lnTo>
                  <a:pt x="111449" y="126352"/>
                </a:lnTo>
                <a:lnTo>
                  <a:pt x="112325" y="129640"/>
                </a:lnTo>
                <a:lnTo>
                  <a:pt x="115613" y="126462"/>
                </a:lnTo>
                <a:lnTo>
                  <a:pt x="116161" y="119229"/>
                </a:lnTo>
                <a:lnTo>
                  <a:pt x="118572" y="116818"/>
                </a:lnTo>
                <a:lnTo>
                  <a:pt x="115393" y="114517"/>
                </a:lnTo>
                <a:lnTo>
                  <a:pt x="109695" y="117805"/>
                </a:lnTo>
                <a:lnTo>
                  <a:pt x="109695" y="117805"/>
                </a:lnTo>
                <a:close/>
                <a:moveTo>
                  <a:pt x="67066" y="148379"/>
                </a:moveTo>
                <a:lnTo>
                  <a:pt x="67614" y="151776"/>
                </a:lnTo>
                <a:lnTo>
                  <a:pt x="73532" y="154297"/>
                </a:lnTo>
                <a:lnTo>
                  <a:pt x="74738" y="153091"/>
                </a:lnTo>
                <a:lnTo>
                  <a:pt x="70354" y="148379"/>
                </a:lnTo>
                <a:lnTo>
                  <a:pt x="67176" y="148379"/>
                </a:lnTo>
                <a:close/>
                <a:moveTo>
                  <a:pt x="75395" y="158899"/>
                </a:moveTo>
                <a:lnTo>
                  <a:pt x="76381" y="161201"/>
                </a:lnTo>
                <a:lnTo>
                  <a:pt x="79669" y="160982"/>
                </a:lnTo>
                <a:lnTo>
                  <a:pt x="80874" y="166680"/>
                </a:lnTo>
                <a:lnTo>
                  <a:pt x="84162" y="167885"/>
                </a:lnTo>
                <a:lnTo>
                  <a:pt x="87340" y="172050"/>
                </a:lnTo>
                <a:lnTo>
                  <a:pt x="87340" y="179501"/>
                </a:lnTo>
                <a:lnTo>
                  <a:pt x="91175" y="181803"/>
                </a:lnTo>
                <a:lnTo>
                  <a:pt x="91395" y="186186"/>
                </a:lnTo>
                <a:lnTo>
                  <a:pt x="96107" y="191885"/>
                </a:lnTo>
                <a:lnTo>
                  <a:pt x="100052" y="192542"/>
                </a:lnTo>
                <a:lnTo>
                  <a:pt x="104435" y="188926"/>
                </a:lnTo>
                <a:lnTo>
                  <a:pt x="104435" y="185090"/>
                </a:lnTo>
                <a:lnTo>
                  <a:pt x="106736" y="183556"/>
                </a:lnTo>
                <a:lnTo>
                  <a:pt x="106736" y="179392"/>
                </a:lnTo>
                <a:lnTo>
                  <a:pt x="104326" y="175776"/>
                </a:lnTo>
                <a:lnTo>
                  <a:pt x="106079" y="172488"/>
                </a:lnTo>
                <a:lnTo>
                  <a:pt x="106079" y="168214"/>
                </a:lnTo>
                <a:lnTo>
                  <a:pt x="101257" y="166351"/>
                </a:lnTo>
                <a:lnTo>
                  <a:pt x="91175" y="157475"/>
                </a:lnTo>
                <a:lnTo>
                  <a:pt x="85477" y="158899"/>
                </a:lnTo>
                <a:lnTo>
                  <a:pt x="79888" y="156817"/>
                </a:lnTo>
                <a:lnTo>
                  <a:pt x="75505" y="159118"/>
                </a:lnTo>
                <a:lnTo>
                  <a:pt x="75505" y="159118"/>
                </a:lnTo>
                <a:close/>
                <a:moveTo>
                  <a:pt x="170954" y="142023"/>
                </a:moveTo>
                <a:lnTo>
                  <a:pt x="168653" y="143886"/>
                </a:lnTo>
                <a:lnTo>
                  <a:pt x="169529" y="149256"/>
                </a:lnTo>
                <a:lnTo>
                  <a:pt x="168105" y="152982"/>
                </a:lnTo>
                <a:lnTo>
                  <a:pt x="166461" y="154297"/>
                </a:lnTo>
                <a:lnTo>
                  <a:pt x="168653" y="156927"/>
                </a:lnTo>
                <a:lnTo>
                  <a:pt x="175008" y="155612"/>
                </a:lnTo>
                <a:lnTo>
                  <a:pt x="176762" y="150571"/>
                </a:lnTo>
                <a:lnTo>
                  <a:pt x="174460" y="145639"/>
                </a:lnTo>
                <a:lnTo>
                  <a:pt x="170954" y="142023"/>
                </a:lnTo>
                <a:lnTo>
                  <a:pt x="170954" y="142023"/>
                </a:lnTo>
                <a:close/>
                <a:moveTo>
                  <a:pt x="112545" y="161749"/>
                </a:moveTo>
                <a:lnTo>
                  <a:pt x="118243" y="165584"/>
                </a:lnTo>
                <a:lnTo>
                  <a:pt x="119339" y="162844"/>
                </a:lnTo>
                <a:lnTo>
                  <a:pt x="121312" y="160434"/>
                </a:lnTo>
                <a:lnTo>
                  <a:pt x="118900" y="156379"/>
                </a:lnTo>
                <a:lnTo>
                  <a:pt x="114517" y="154735"/>
                </a:lnTo>
                <a:lnTo>
                  <a:pt x="111996" y="158242"/>
                </a:lnTo>
                <a:lnTo>
                  <a:pt x="112654" y="161858"/>
                </a:lnTo>
                <a:lnTo>
                  <a:pt x="112654" y="161858"/>
                </a:lnTo>
                <a:close/>
                <a:moveTo>
                  <a:pt x="122079" y="179940"/>
                </a:moveTo>
                <a:lnTo>
                  <a:pt x="120106" y="184652"/>
                </a:lnTo>
                <a:lnTo>
                  <a:pt x="117147" y="188707"/>
                </a:lnTo>
                <a:lnTo>
                  <a:pt x="119667" y="194953"/>
                </a:lnTo>
                <a:lnTo>
                  <a:pt x="122627" y="193967"/>
                </a:lnTo>
                <a:lnTo>
                  <a:pt x="124489" y="187940"/>
                </a:lnTo>
                <a:lnTo>
                  <a:pt x="122846" y="183666"/>
                </a:lnTo>
                <a:lnTo>
                  <a:pt x="123941" y="178186"/>
                </a:lnTo>
                <a:lnTo>
                  <a:pt x="122079" y="179830"/>
                </a:lnTo>
                <a:lnTo>
                  <a:pt x="122079" y="179830"/>
                </a:lnTo>
                <a:close/>
                <a:moveTo>
                  <a:pt x="133256" y="183994"/>
                </a:moveTo>
                <a:lnTo>
                  <a:pt x="131065" y="185529"/>
                </a:lnTo>
                <a:lnTo>
                  <a:pt x="131722" y="188268"/>
                </a:lnTo>
                <a:lnTo>
                  <a:pt x="136215" y="187940"/>
                </a:lnTo>
                <a:lnTo>
                  <a:pt x="136544" y="185638"/>
                </a:lnTo>
                <a:lnTo>
                  <a:pt x="133256" y="183994"/>
                </a:lnTo>
                <a:lnTo>
                  <a:pt x="133256" y="183994"/>
                </a:lnTo>
                <a:close/>
                <a:moveTo>
                  <a:pt x="148269" y="172050"/>
                </a:moveTo>
                <a:lnTo>
                  <a:pt x="143338" y="167118"/>
                </a:lnTo>
                <a:lnTo>
                  <a:pt x="141475" y="167557"/>
                </a:lnTo>
                <a:lnTo>
                  <a:pt x="141475" y="170296"/>
                </a:lnTo>
                <a:cubicBezTo>
                  <a:pt x="141475" y="170296"/>
                  <a:pt x="147612" y="177090"/>
                  <a:pt x="147612" y="177090"/>
                </a:cubicBezTo>
                <a:lnTo>
                  <a:pt x="148708" y="174789"/>
                </a:lnTo>
                <a:lnTo>
                  <a:pt x="148051" y="172050"/>
                </a:lnTo>
                <a:lnTo>
                  <a:pt x="148051" y="172050"/>
                </a:lnTo>
                <a:close/>
                <a:moveTo>
                  <a:pt x="157365" y="181145"/>
                </a:moveTo>
                <a:lnTo>
                  <a:pt x="158790" y="183556"/>
                </a:lnTo>
                <a:lnTo>
                  <a:pt x="162626" y="187282"/>
                </a:lnTo>
                <a:lnTo>
                  <a:pt x="164707" y="187282"/>
                </a:lnTo>
                <a:lnTo>
                  <a:pt x="160652" y="182241"/>
                </a:lnTo>
                <a:lnTo>
                  <a:pt x="157365" y="181145"/>
                </a:lnTo>
                <a:lnTo>
                  <a:pt x="157365" y="181145"/>
                </a:lnTo>
                <a:close/>
                <a:moveTo>
                  <a:pt x="149475" y="198569"/>
                </a:moveTo>
                <a:lnTo>
                  <a:pt x="153420" y="192213"/>
                </a:lnTo>
                <a:lnTo>
                  <a:pt x="157037" y="191885"/>
                </a:lnTo>
                <a:lnTo>
                  <a:pt x="162187" y="198460"/>
                </a:lnTo>
                <a:lnTo>
                  <a:pt x="168105" y="200871"/>
                </a:lnTo>
                <a:lnTo>
                  <a:pt x="171940" y="200432"/>
                </a:lnTo>
                <a:lnTo>
                  <a:pt x="171940" y="197473"/>
                </a:lnTo>
                <a:lnTo>
                  <a:pt x="169091" y="193748"/>
                </a:lnTo>
                <a:lnTo>
                  <a:pt x="161749" y="188926"/>
                </a:lnTo>
                <a:lnTo>
                  <a:pt x="158570" y="188378"/>
                </a:lnTo>
                <a:lnTo>
                  <a:pt x="154407" y="184433"/>
                </a:lnTo>
                <a:lnTo>
                  <a:pt x="152653" y="184652"/>
                </a:lnTo>
                <a:lnTo>
                  <a:pt x="153091" y="183118"/>
                </a:lnTo>
                <a:lnTo>
                  <a:pt x="149694" y="182022"/>
                </a:lnTo>
                <a:lnTo>
                  <a:pt x="149913" y="187282"/>
                </a:lnTo>
                <a:lnTo>
                  <a:pt x="150900" y="191227"/>
                </a:lnTo>
                <a:lnTo>
                  <a:pt x="148818" y="193090"/>
                </a:lnTo>
                <a:lnTo>
                  <a:pt x="148818" y="195830"/>
                </a:lnTo>
                <a:cubicBezTo>
                  <a:pt x="148818" y="195830"/>
                  <a:pt x="149804" y="198569"/>
                  <a:pt x="149804" y="198569"/>
                </a:cubicBezTo>
                <a:lnTo>
                  <a:pt x="149804" y="198569"/>
                </a:lnTo>
                <a:close/>
                <a:moveTo>
                  <a:pt x="126024" y="233527"/>
                </a:moveTo>
                <a:lnTo>
                  <a:pt x="124489" y="235500"/>
                </a:lnTo>
                <a:lnTo>
                  <a:pt x="122297" y="236376"/>
                </a:lnTo>
                <a:lnTo>
                  <a:pt x="120435" y="228267"/>
                </a:lnTo>
                <a:lnTo>
                  <a:pt x="122188" y="222569"/>
                </a:lnTo>
                <a:lnTo>
                  <a:pt x="121969" y="214350"/>
                </a:lnTo>
                <a:lnTo>
                  <a:pt x="122955" y="209857"/>
                </a:lnTo>
                <a:lnTo>
                  <a:pt x="122955" y="205254"/>
                </a:lnTo>
                <a:cubicBezTo>
                  <a:pt x="122955" y="205254"/>
                  <a:pt x="120654" y="204597"/>
                  <a:pt x="120654" y="204597"/>
                </a:cubicBezTo>
                <a:lnTo>
                  <a:pt x="115723" y="202734"/>
                </a:lnTo>
                <a:lnTo>
                  <a:pt x="116709" y="199775"/>
                </a:lnTo>
                <a:lnTo>
                  <a:pt x="121640" y="198460"/>
                </a:lnTo>
                <a:lnTo>
                  <a:pt x="126243" y="203062"/>
                </a:lnTo>
                <a:lnTo>
                  <a:pt x="129750" y="204487"/>
                </a:lnTo>
                <a:lnTo>
                  <a:pt x="128873" y="206460"/>
                </a:lnTo>
                <a:lnTo>
                  <a:pt x="131503" y="206679"/>
                </a:lnTo>
                <a:lnTo>
                  <a:pt x="136544" y="206350"/>
                </a:lnTo>
                <a:lnTo>
                  <a:pt x="139941" y="207336"/>
                </a:lnTo>
                <a:lnTo>
                  <a:pt x="142790" y="211829"/>
                </a:lnTo>
                <a:lnTo>
                  <a:pt x="145968" y="207884"/>
                </a:lnTo>
                <a:lnTo>
                  <a:pt x="148818" y="206021"/>
                </a:lnTo>
                <a:lnTo>
                  <a:pt x="151009" y="209528"/>
                </a:lnTo>
                <a:lnTo>
                  <a:pt x="150242" y="213583"/>
                </a:lnTo>
                <a:lnTo>
                  <a:pt x="147612" y="215555"/>
                </a:lnTo>
                <a:lnTo>
                  <a:pt x="145311" y="220706"/>
                </a:lnTo>
                <a:lnTo>
                  <a:pt x="139502" y="225418"/>
                </a:lnTo>
                <a:lnTo>
                  <a:pt x="137640" y="228705"/>
                </a:lnTo>
                <a:lnTo>
                  <a:pt x="135119" y="228705"/>
                </a:lnTo>
                <a:lnTo>
                  <a:pt x="134571" y="230240"/>
                </a:lnTo>
                <a:lnTo>
                  <a:pt x="131393" y="230020"/>
                </a:lnTo>
                <a:lnTo>
                  <a:pt x="126133" y="233418"/>
                </a:lnTo>
                <a:lnTo>
                  <a:pt x="126133" y="233418"/>
                </a:lnTo>
                <a:close/>
                <a:moveTo>
                  <a:pt x="138078" y="230349"/>
                </a:moveTo>
                <a:lnTo>
                  <a:pt x="134023" y="231664"/>
                </a:lnTo>
                <a:lnTo>
                  <a:pt x="132490" y="236486"/>
                </a:lnTo>
                <a:lnTo>
                  <a:pt x="135229" y="238897"/>
                </a:lnTo>
                <a:lnTo>
                  <a:pt x="139393" y="234513"/>
                </a:lnTo>
                <a:lnTo>
                  <a:pt x="139612" y="231445"/>
                </a:lnTo>
                <a:lnTo>
                  <a:pt x="137859" y="230349"/>
                </a:lnTo>
                <a:lnTo>
                  <a:pt x="137859" y="230349"/>
                </a:lnTo>
                <a:close/>
                <a:moveTo>
                  <a:pt x="178844" y="229253"/>
                </a:moveTo>
                <a:lnTo>
                  <a:pt x="178625" y="233966"/>
                </a:lnTo>
                <a:lnTo>
                  <a:pt x="176981" y="231555"/>
                </a:lnTo>
                <a:lnTo>
                  <a:pt x="178844" y="229253"/>
                </a:lnTo>
                <a:lnTo>
                  <a:pt x="178844" y="229253"/>
                </a:lnTo>
                <a:close/>
                <a:moveTo>
                  <a:pt x="157694" y="261362"/>
                </a:moveTo>
                <a:lnTo>
                  <a:pt x="161310" y="257198"/>
                </a:lnTo>
                <a:lnTo>
                  <a:pt x="163064" y="247006"/>
                </a:lnTo>
                <a:lnTo>
                  <a:pt x="169639" y="239554"/>
                </a:lnTo>
                <a:lnTo>
                  <a:pt x="170845" y="234842"/>
                </a:lnTo>
                <a:lnTo>
                  <a:pt x="170186" y="230568"/>
                </a:lnTo>
                <a:lnTo>
                  <a:pt x="171940" y="227610"/>
                </a:lnTo>
                <a:lnTo>
                  <a:pt x="171721" y="218404"/>
                </a:lnTo>
                <a:lnTo>
                  <a:pt x="169091" y="219500"/>
                </a:lnTo>
                <a:lnTo>
                  <a:pt x="167556" y="228157"/>
                </a:lnTo>
                <a:lnTo>
                  <a:pt x="163064" y="235390"/>
                </a:lnTo>
                <a:lnTo>
                  <a:pt x="162516" y="240979"/>
                </a:lnTo>
                <a:lnTo>
                  <a:pt x="160434" y="247883"/>
                </a:lnTo>
                <a:lnTo>
                  <a:pt x="156817" y="252376"/>
                </a:lnTo>
                <a:lnTo>
                  <a:pt x="156598" y="257417"/>
                </a:lnTo>
                <a:lnTo>
                  <a:pt x="157584" y="261362"/>
                </a:lnTo>
                <a:lnTo>
                  <a:pt x="157584" y="261362"/>
                </a:lnTo>
                <a:close/>
                <a:moveTo>
                  <a:pt x="152653" y="259061"/>
                </a:moveTo>
                <a:lnTo>
                  <a:pt x="151995" y="249636"/>
                </a:lnTo>
                <a:lnTo>
                  <a:pt x="154954" y="235938"/>
                </a:lnTo>
                <a:lnTo>
                  <a:pt x="159337" y="231445"/>
                </a:lnTo>
                <a:lnTo>
                  <a:pt x="159557" y="227500"/>
                </a:lnTo>
                <a:lnTo>
                  <a:pt x="155940" y="224760"/>
                </a:lnTo>
                <a:lnTo>
                  <a:pt x="153639" y="226185"/>
                </a:lnTo>
                <a:lnTo>
                  <a:pt x="150461" y="224651"/>
                </a:lnTo>
                <a:lnTo>
                  <a:pt x="146626" y="227281"/>
                </a:lnTo>
                <a:lnTo>
                  <a:pt x="146626" y="231774"/>
                </a:lnTo>
                <a:lnTo>
                  <a:pt x="143886" y="236048"/>
                </a:lnTo>
                <a:lnTo>
                  <a:pt x="144763" y="242513"/>
                </a:lnTo>
                <a:lnTo>
                  <a:pt x="142132" y="248102"/>
                </a:lnTo>
                <a:lnTo>
                  <a:pt x="134462" y="249965"/>
                </a:lnTo>
                <a:lnTo>
                  <a:pt x="132380" y="252924"/>
                </a:lnTo>
                <a:lnTo>
                  <a:pt x="133804" y="260376"/>
                </a:lnTo>
                <a:lnTo>
                  <a:pt x="137092" y="260924"/>
                </a:lnTo>
                <a:lnTo>
                  <a:pt x="142681" y="264431"/>
                </a:lnTo>
                <a:lnTo>
                  <a:pt x="147503" y="264759"/>
                </a:lnTo>
                <a:lnTo>
                  <a:pt x="147721" y="270348"/>
                </a:lnTo>
                <a:lnTo>
                  <a:pt x="151338" y="272211"/>
                </a:lnTo>
                <a:lnTo>
                  <a:pt x="155722" y="269581"/>
                </a:lnTo>
                <a:lnTo>
                  <a:pt x="155940" y="265307"/>
                </a:lnTo>
                <a:lnTo>
                  <a:pt x="152763" y="259280"/>
                </a:lnTo>
                <a:lnTo>
                  <a:pt x="152763" y="259280"/>
                </a:lnTo>
                <a:close/>
                <a:moveTo>
                  <a:pt x="164707" y="266841"/>
                </a:moveTo>
                <a:lnTo>
                  <a:pt x="166241" y="268047"/>
                </a:lnTo>
                <a:lnTo>
                  <a:pt x="165803" y="270786"/>
                </a:lnTo>
                <a:lnTo>
                  <a:pt x="161967" y="272321"/>
                </a:lnTo>
                <a:lnTo>
                  <a:pt x="158899" y="270019"/>
                </a:lnTo>
                <a:lnTo>
                  <a:pt x="160324" y="267280"/>
                </a:lnTo>
                <a:lnTo>
                  <a:pt x="164817" y="266732"/>
                </a:lnTo>
                <a:lnTo>
                  <a:pt x="164817" y="266732"/>
                </a:lnTo>
                <a:close/>
                <a:moveTo>
                  <a:pt x="179502" y="244596"/>
                </a:moveTo>
                <a:lnTo>
                  <a:pt x="182241" y="244596"/>
                </a:lnTo>
                <a:cubicBezTo>
                  <a:pt x="182241" y="244596"/>
                  <a:pt x="184871" y="246897"/>
                  <a:pt x="184871" y="246897"/>
                </a:cubicBezTo>
                <a:lnTo>
                  <a:pt x="185309" y="252047"/>
                </a:lnTo>
                <a:lnTo>
                  <a:pt x="183446" y="255225"/>
                </a:lnTo>
                <a:lnTo>
                  <a:pt x="176214" y="258513"/>
                </a:lnTo>
                <a:lnTo>
                  <a:pt x="170186" y="258842"/>
                </a:lnTo>
                <a:lnTo>
                  <a:pt x="170625" y="256540"/>
                </a:lnTo>
                <a:lnTo>
                  <a:pt x="168324" y="253362"/>
                </a:lnTo>
                <a:lnTo>
                  <a:pt x="171173" y="249417"/>
                </a:lnTo>
                <a:lnTo>
                  <a:pt x="179392" y="244486"/>
                </a:lnTo>
                <a:lnTo>
                  <a:pt x="179392" y="244486"/>
                </a:lnTo>
                <a:close/>
                <a:moveTo>
                  <a:pt x="201528" y="245253"/>
                </a:moveTo>
                <a:lnTo>
                  <a:pt x="203829" y="249636"/>
                </a:lnTo>
                <a:lnTo>
                  <a:pt x="203829" y="253253"/>
                </a:lnTo>
                <a:cubicBezTo>
                  <a:pt x="203829" y="253253"/>
                  <a:pt x="200652" y="249417"/>
                  <a:pt x="200652" y="249417"/>
                </a:cubicBezTo>
                <a:lnTo>
                  <a:pt x="201528" y="245253"/>
                </a:lnTo>
                <a:lnTo>
                  <a:pt x="201528" y="245253"/>
                </a:lnTo>
                <a:close/>
                <a:moveTo>
                  <a:pt x="187940" y="264431"/>
                </a:moveTo>
                <a:lnTo>
                  <a:pt x="192213" y="267937"/>
                </a:lnTo>
                <a:lnTo>
                  <a:pt x="191556" y="272101"/>
                </a:lnTo>
                <a:lnTo>
                  <a:pt x="188049" y="269800"/>
                </a:lnTo>
                <a:lnTo>
                  <a:pt x="187063" y="266841"/>
                </a:lnTo>
                <a:lnTo>
                  <a:pt x="187940" y="264431"/>
                </a:lnTo>
                <a:lnTo>
                  <a:pt x="187940" y="264431"/>
                </a:lnTo>
                <a:close/>
                <a:moveTo>
                  <a:pt x="184652" y="206788"/>
                </a:moveTo>
                <a:lnTo>
                  <a:pt x="183666" y="211391"/>
                </a:lnTo>
                <a:lnTo>
                  <a:pt x="179940" y="211829"/>
                </a:lnTo>
                <a:lnTo>
                  <a:pt x="176433" y="209528"/>
                </a:lnTo>
                <a:lnTo>
                  <a:pt x="178954" y="207665"/>
                </a:lnTo>
                <a:lnTo>
                  <a:pt x="184652" y="206898"/>
                </a:lnTo>
                <a:lnTo>
                  <a:pt x="184652" y="206898"/>
                </a:lnTo>
                <a:close/>
                <a:moveTo>
                  <a:pt x="194734" y="213583"/>
                </a:moveTo>
                <a:lnTo>
                  <a:pt x="198679" y="215993"/>
                </a:lnTo>
                <a:lnTo>
                  <a:pt x="200104" y="219281"/>
                </a:lnTo>
                <a:lnTo>
                  <a:pt x="207226" y="219719"/>
                </a:lnTo>
                <a:lnTo>
                  <a:pt x="208651" y="220377"/>
                </a:lnTo>
                <a:lnTo>
                  <a:pt x="209747" y="219172"/>
                </a:lnTo>
                <a:lnTo>
                  <a:pt x="212268" y="220267"/>
                </a:lnTo>
                <a:lnTo>
                  <a:pt x="209966" y="217309"/>
                </a:lnTo>
                <a:lnTo>
                  <a:pt x="208541" y="212925"/>
                </a:lnTo>
                <a:lnTo>
                  <a:pt x="205911" y="210624"/>
                </a:lnTo>
                <a:lnTo>
                  <a:pt x="206241" y="203720"/>
                </a:lnTo>
                <a:lnTo>
                  <a:pt x="205364" y="195172"/>
                </a:lnTo>
                <a:lnTo>
                  <a:pt x="205911" y="192542"/>
                </a:lnTo>
                <a:lnTo>
                  <a:pt x="203939" y="191118"/>
                </a:lnTo>
                <a:lnTo>
                  <a:pt x="199884" y="185638"/>
                </a:lnTo>
                <a:lnTo>
                  <a:pt x="197364" y="181255"/>
                </a:lnTo>
                <a:lnTo>
                  <a:pt x="194515" y="181036"/>
                </a:lnTo>
                <a:lnTo>
                  <a:pt x="192980" y="181803"/>
                </a:lnTo>
                <a:lnTo>
                  <a:pt x="190680" y="180707"/>
                </a:lnTo>
                <a:lnTo>
                  <a:pt x="188159" y="181255"/>
                </a:lnTo>
                <a:lnTo>
                  <a:pt x="186515" y="183008"/>
                </a:lnTo>
                <a:lnTo>
                  <a:pt x="181693" y="182789"/>
                </a:lnTo>
                <a:lnTo>
                  <a:pt x="177858" y="182789"/>
                </a:lnTo>
                <a:cubicBezTo>
                  <a:pt x="177858" y="182789"/>
                  <a:pt x="175885" y="181912"/>
                  <a:pt x="175885" y="181912"/>
                </a:cubicBezTo>
                <a:lnTo>
                  <a:pt x="175885" y="185200"/>
                </a:lnTo>
                <a:cubicBezTo>
                  <a:pt x="175885" y="185200"/>
                  <a:pt x="179502" y="192871"/>
                  <a:pt x="179502" y="192871"/>
                </a:cubicBezTo>
                <a:lnTo>
                  <a:pt x="185638" y="197693"/>
                </a:lnTo>
                <a:lnTo>
                  <a:pt x="191118" y="204158"/>
                </a:lnTo>
                <a:lnTo>
                  <a:pt x="193528" y="205692"/>
                </a:lnTo>
                <a:lnTo>
                  <a:pt x="192871" y="207884"/>
                </a:lnTo>
                <a:lnTo>
                  <a:pt x="190570" y="210843"/>
                </a:lnTo>
                <a:lnTo>
                  <a:pt x="189912" y="211939"/>
                </a:lnTo>
                <a:lnTo>
                  <a:pt x="192213" y="211062"/>
                </a:lnTo>
                <a:lnTo>
                  <a:pt x="193090" y="212377"/>
                </a:lnTo>
                <a:lnTo>
                  <a:pt x="194843" y="213692"/>
                </a:lnTo>
                <a:lnTo>
                  <a:pt x="194843" y="213692"/>
                </a:lnTo>
                <a:close/>
                <a:moveTo>
                  <a:pt x="190680" y="214240"/>
                </a:moveTo>
                <a:lnTo>
                  <a:pt x="185858" y="215884"/>
                </a:lnTo>
                <a:lnTo>
                  <a:pt x="181474" y="214021"/>
                </a:lnTo>
                <a:lnTo>
                  <a:pt x="178296" y="214021"/>
                </a:lnTo>
                <a:cubicBezTo>
                  <a:pt x="178296" y="214021"/>
                  <a:pt x="180159" y="218733"/>
                  <a:pt x="180159" y="218733"/>
                </a:cubicBezTo>
                <a:lnTo>
                  <a:pt x="180159" y="223555"/>
                </a:lnTo>
                <a:cubicBezTo>
                  <a:pt x="180159" y="223555"/>
                  <a:pt x="183227" y="226514"/>
                  <a:pt x="183227" y="226514"/>
                </a:cubicBezTo>
                <a:lnTo>
                  <a:pt x="185529" y="224103"/>
                </a:lnTo>
                <a:lnTo>
                  <a:pt x="188268" y="226733"/>
                </a:lnTo>
                <a:lnTo>
                  <a:pt x="187940" y="232979"/>
                </a:lnTo>
                <a:lnTo>
                  <a:pt x="190241" y="237253"/>
                </a:lnTo>
                <a:lnTo>
                  <a:pt x="191008" y="244267"/>
                </a:lnTo>
                <a:lnTo>
                  <a:pt x="194953" y="247006"/>
                </a:lnTo>
                <a:lnTo>
                  <a:pt x="195392" y="240322"/>
                </a:lnTo>
                <a:lnTo>
                  <a:pt x="198022" y="243938"/>
                </a:lnTo>
                <a:lnTo>
                  <a:pt x="202186" y="242842"/>
                </a:lnTo>
                <a:lnTo>
                  <a:pt x="202624" y="239116"/>
                </a:lnTo>
                <a:lnTo>
                  <a:pt x="198350" y="231883"/>
                </a:lnTo>
                <a:lnTo>
                  <a:pt x="195172" y="229582"/>
                </a:lnTo>
                <a:lnTo>
                  <a:pt x="194405" y="222240"/>
                </a:lnTo>
                <a:lnTo>
                  <a:pt x="191665" y="216213"/>
                </a:lnTo>
                <a:lnTo>
                  <a:pt x="190789" y="214240"/>
                </a:lnTo>
                <a:lnTo>
                  <a:pt x="190789" y="214240"/>
                </a:lnTo>
                <a:close/>
                <a:moveTo>
                  <a:pt x="214350" y="226075"/>
                </a:moveTo>
                <a:lnTo>
                  <a:pt x="216542" y="225418"/>
                </a:lnTo>
                <a:lnTo>
                  <a:pt x="215117" y="223884"/>
                </a:lnTo>
                <a:lnTo>
                  <a:pt x="213254" y="224103"/>
                </a:lnTo>
                <a:lnTo>
                  <a:pt x="214240" y="225966"/>
                </a:lnTo>
                <a:lnTo>
                  <a:pt x="214240" y="225966"/>
                </a:lnTo>
                <a:close/>
                <a:moveTo>
                  <a:pt x="215007" y="230568"/>
                </a:moveTo>
                <a:lnTo>
                  <a:pt x="212048" y="228705"/>
                </a:lnTo>
                <a:lnTo>
                  <a:pt x="212268" y="231445"/>
                </a:lnTo>
                <a:lnTo>
                  <a:pt x="213912" y="232541"/>
                </a:lnTo>
                <a:lnTo>
                  <a:pt x="215007" y="230568"/>
                </a:lnTo>
                <a:lnTo>
                  <a:pt x="215007" y="230568"/>
                </a:lnTo>
                <a:close/>
                <a:moveTo>
                  <a:pt x="214130" y="253910"/>
                </a:moveTo>
                <a:lnTo>
                  <a:pt x="215227" y="248431"/>
                </a:lnTo>
                <a:lnTo>
                  <a:pt x="212048" y="244376"/>
                </a:lnTo>
                <a:lnTo>
                  <a:pt x="212048" y="239883"/>
                </a:lnTo>
                <a:cubicBezTo>
                  <a:pt x="212048" y="239883"/>
                  <a:pt x="213692" y="238788"/>
                  <a:pt x="213692" y="238788"/>
                </a:cubicBezTo>
                <a:lnTo>
                  <a:pt x="212487" y="236048"/>
                </a:lnTo>
                <a:lnTo>
                  <a:pt x="210185" y="237034"/>
                </a:lnTo>
                <a:lnTo>
                  <a:pt x="209309" y="242404"/>
                </a:lnTo>
                <a:lnTo>
                  <a:pt x="212048" y="248321"/>
                </a:lnTo>
                <a:lnTo>
                  <a:pt x="211391" y="251280"/>
                </a:lnTo>
                <a:lnTo>
                  <a:pt x="212377" y="253581"/>
                </a:lnTo>
                <a:lnTo>
                  <a:pt x="214240" y="253910"/>
                </a:lnTo>
                <a:lnTo>
                  <a:pt x="214240" y="253910"/>
                </a:lnTo>
                <a:close/>
                <a:moveTo>
                  <a:pt x="219500" y="255444"/>
                </a:moveTo>
                <a:lnTo>
                  <a:pt x="218842" y="258184"/>
                </a:lnTo>
                <a:lnTo>
                  <a:pt x="220925" y="260376"/>
                </a:lnTo>
                <a:lnTo>
                  <a:pt x="221802" y="257417"/>
                </a:lnTo>
                <a:lnTo>
                  <a:pt x="219500" y="255444"/>
                </a:lnTo>
                <a:lnTo>
                  <a:pt x="219500" y="255444"/>
                </a:lnTo>
                <a:close/>
                <a:moveTo>
                  <a:pt x="222898" y="244705"/>
                </a:moveTo>
                <a:lnTo>
                  <a:pt x="221911" y="249965"/>
                </a:lnTo>
                <a:lnTo>
                  <a:pt x="221144" y="251828"/>
                </a:lnTo>
                <a:lnTo>
                  <a:pt x="223446" y="255006"/>
                </a:lnTo>
                <a:lnTo>
                  <a:pt x="226843" y="253801"/>
                </a:lnTo>
                <a:lnTo>
                  <a:pt x="225089" y="249198"/>
                </a:lnTo>
                <a:lnTo>
                  <a:pt x="222788" y="244705"/>
                </a:lnTo>
                <a:lnTo>
                  <a:pt x="222788" y="244705"/>
                </a:lnTo>
                <a:close/>
                <a:moveTo>
                  <a:pt x="129092" y="328976"/>
                </a:moveTo>
                <a:lnTo>
                  <a:pt x="124051" y="323607"/>
                </a:lnTo>
                <a:lnTo>
                  <a:pt x="127339" y="316813"/>
                </a:lnTo>
                <a:lnTo>
                  <a:pt x="128763" y="309909"/>
                </a:lnTo>
                <a:lnTo>
                  <a:pt x="127229" y="306402"/>
                </a:lnTo>
                <a:lnTo>
                  <a:pt x="131613" y="301251"/>
                </a:lnTo>
                <a:lnTo>
                  <a:pt x="136325" y="300046"/>
                </a:lnTo>
                <a:lnTo>
                  <a:pt x="139832" y="296539"/>
                </a:lnTo>
                <a:lnTo>
                  <a:pt x="144324" y="297964"/>
                </a:lnTo>
                <a:lnTo>
                  <a:pt x="151119" y="296539"/>
                </a:lnTo>
                <a:lnTo>
                  <a:pt x="149036" y="292594"/>
                </a:lnTo>
                <a:lnTo>
                  <a:pt x="151338" y="288210"/>
                </a:lnTo>
                <a:lnTo>
                  <a:pt x="156927" y="285800"/>
                </a:lnTo>
                <a:lnTo>
                  <a:pt x="159667" y="281635"/>
                </a:lnTo>
                <a:lnTo>
                  <a:pt x="163502" y="281307"/>
                </a:lnTo>
                <a:lnTo>
                  <a:pt x="169858" y="286676"/>
                </a:lnTo>
                <a:lnTo>
                  <a:pt x="170186" y="294676"/>
                </a:lnTo>
                <a:lnTo>
                  <a:pt x="165146" y="302237"/>
                </a:lnTo>
                <a:lnTo>
                  <a:pt x="169420" y="297964"/>
                </a:lnTo>
                <a:lnTo>
                  <a:pt x="174022" y="296868"/>
                </a:lnTo>
                <a:lnTo>
                  <a:pt x="179502" y="294018"/>
                </a:lnTo>
                <a:lnTo>
                  <a:pt x="182132" y="285800"/>
                </a:lnTo>
                <a:lnTo>
                  <a:pt x="187173" y="283717"/>
                </a:lnTo>
                <a:lnTo>
                  <a:pt x="189583" y="289087"/>
                </a:lnTo>
                <a:lnTo>
                  <a:pt x="192542" y="287663"/>
                </a:lnTo>
                <a:lnTo>
                  <a:pt x="193090" y="283827"/>
                </a:lnTo>
                <a:lnTo>
                  <a:pt x="191227" y="282402"/>
                </a:lnTo>
                <a:lnTo>
                  <a:pt x="193638" y="273088"/>
                </a:lnTo>
                <a:lnTo>
                  <a:pt x="198898" y="275170"/>
                </a:lnTo>
                <a:lnTo>
                  <a:pt x="201857" y="277471"/>
                </a:lnTo>
                <a:lnTo>
                  <a:pt x="203062" y="275170"/>
                </a:lnTo>
                <a:lnTo>
                  <a:pt x="203062" y="268924"/>
                </a:lnTo>
                <a:lnTo>
                  <a:pt x="204816" y="268595"/>
                </a:lnTo>
                <a:lnTo>
                  <a:pt x="208432" y="272540"/>
                </a:lnTo>
                <a:lnTo>
                  <a:pt x="208651" y="268924"/>
                </a:lnTo>
                <a:lnTo>
                  <a:pt x="206569" y="259609"/>
                </a:lnTo>
                <a:lnTo>
                  <a:pt x="206788" y="254239"/>
                </a:lnTo>
                <a:lnTo>
                  <a:pt x="210624" y="255116"/>
                </a:lnTo>
                <a:lnTo>
                  <a:pt x="212158" y="254787"/>
                </a:lnTo>
                <a:lnTo>
                  <a:pt x="213144" y="258842"/>
                </a:lnTo>
                <a:lnTo>
                  <a:pt x="219719" y="264211"/>
                </a:lnTo>
                <a:lnTo>
                  <a:pt x="224431" y="268924"/>
                </a:lnTo>
                <a:lnTo>
                  <a:pt x="227610" y="266184"/>
                </a:lnTo>
                <a:lnTo>
                  <a:pt x="227390" y="269800"/>
                </a:lnTo>
                <a:lnTo>
                  <a:pt x="230897" y="274951"/>
                </a:lnTo>
                <a:lnTo>
                  <a:pt x="230897" y="280978"/>
                </a:lnTo>
                <a:lnTo>
                  <a:pt x="227610" y="280430"/>
                </a:lnTo>
                <a:lnTo>
                  <a:pt x="226952" y="283060"/>
                </a:lnTo>
                <a:lnTo>
                  <a:pt x="229692" y="286567"/>
                </a:lnTo>
                <a:lnTo>
                  <a:pt x="231555" y="286786"/>
                </a:lnTo>
                <a:lnTo>
                  <a:pt x="231226" y="289745"/>
                </a:lnTo>
                <a:lnTo>
                  <a:pt x="231445" y="295443"/>
                </a:lnTo>
                <a:lnTo>
                  <a:pt x="233198" y="292704"/>
                </a:lnTo>
                <a:lnTo>
                  <a:pt x="233856" y="298293"/>
                </a:lnTo>
                <a:lnTo>
                  <a:pt x="233856" y="303662"/>
                </a:lnTo>
                <a:lnTo>
                  <a:pt x="236486" y="307607"/>
                </a:lnTo>
                <a:lnTo>
                  <a:pt x="239226" y="312100"/>
                </a:lnTo>
                <a:lnTo>
                  <a:pt x="240102" y="319881"/>
                </a:lnTo>
                <a:lnTo>
                  <a:pt x="237692" y="326237"/>
                </a:lnTo>
                <a:lnTo>
                  <a:pt x="235719" y="326237"/>
                </a:lnTo>
                <a:cubicBezTo>
                  <a:pt x="235719" y="326237"/>
                  <a:pt x="235719" y="328976"/>
                  <a:pt x="235719" y="328976"/>
                </a:cubicBezTo>
                <a:lnTo>
                  <a:pt x="234075" y="325798"/>
                </a:lnTo>
                <a:lnTo>
                  <a:pt x="231335" y="326237"/>
                </a:lnTo>
                <a:lnTo>
                  <a:pt x="230459" y="329086"/>
                </a:lnTo>
                <a:lnTo>
                  <a:pt x="232212" y="336099"/>
                </a:lnTo>
                <a:lnTo>
                  <a:pt x="231665" y="341360"/>
                </a:lnTo>
                <a:lnTo>
                  <a:pt x="231445" y="344757"/>
                </a:lnTo>
                <a:lnTo>
                  <a:pt x="229801" y="341469"/>
                </a:lnTo>
                <a:lnTo>
                  <a:pt x="227610" y="334127"/>
                </a:lnTo>
                <a:lnTo>
                  <a:pt x="227829" y="329744"/>
                </a:lnTo>
                <a:lnTo>
                  <a:pt x="225528" y="326127"/>
                </a:lnTo>
                <a:lnTo>
                  <a:pt x="224431" y="321415"/>
                </a:lnTo>
                <a:lnTo>
                  <a:pt x="221034" y="316593"/>
                </a:lnTo>
                <a:lnTo>
                  <a:pt x="217857" y="318456"/>
                </a:lnTo>
                <a:lnTo>
                  <a:pt x="211939" y="328757"/>
                </a:lnTo>
                <a:lnTo>
                  <a:pt x="210953" y="332702"/>
                </a:lnTo>
                <a:lnTo>
                  <a:pt x="215117" y="335880"/>
                </a:lnTo>
                <a:lnTo>
                  <a:pt x="217747" y="342236"/>
                </a:lnTo>
                <a:lnTo>
                  <a:pt x="219939" y="345305"/>
                </a:lnTo>
                <a:lnTo>
                  <a:pt x="219719" y="350236"/>
                </a:lnTo>
                <a:lnTo>
                  <a:pt x="213144" y="358784"/>
                </a:lnTo>
                <a:lnTo>
                  <a:pt x="209747" y="361304"/>
                </a:lnTo>
                <a:lnTo>
                  <a:pt x="208323" y="359332"/>
                </a:lnTo>
                <a:lnTo>
                  <a:pt x="206788" y="354839"/>
                </a:lnTo>
                <a:lnTo>
                  <a:pt x="208541" y="351989"/>
                </a:lnTo>
                <a:lnTo>
                  <a:pt x="207008" y="350017"/>
                </a:lnTo>
                <a:lnTo>
                  <a:pt x="204596" y="351880"/>
                </a:lnTo>
                <a:lnTo>
                  <a:pt x="204049" y="354510"/>
                </a:lnTo>
                <a:lnTo>
                  <a:pt x="200104" y="356811"/>
                </a:lnTo>
                <a:lnTo>
                  <a:pt x="195172" y="354729"/>
                </a:lnTo>
                <a:lnTo>
                  <a:pt x="191008" y="350894"/>
                </a:lnTo>
                <a:lnTo>
                  <a:pt x="185638" y="350894"/>
                </a:lnTo>
                <a:lnTo>
                  <a:pt x="181145" y="345634"/>
                </a:lnTo>
                <a:lnTo>
                  <a:pt x="180378" y="341579"/>
                </a:lnTo>
                <a:lnTo>
                  <a:pt x="176981" y="337086"/>
                </a:lnTo>
                <a:lnTo>
                  <a:pt x="178077" y="334017"/>
                </a:lnTo>
                <a:lnTo>
                  <a:pt x="177529" y="330291"/>
                </a:lnTo>
                <a:lnTo>
                  <a:pt x="175228" y="327552"/>
                </a:lnTo>
                <a:lnTo>
                  <a:pt x="177419" y="324812"/>
                </a:lnTo>
                <a:lnTo>
                  <a:pt x="177200" y="322292"/>
                </a:lnTo>
                <a:lnTo>
                  <a:pt x="179172" y="321306"/>
                </a:lnTo>
                <a:lnTo>
                  <a:pt x="183337" y="322840"/>
                </a:lnTo>
                <a:lnTo>
                  <a:pt x="179502" y="319114"/>
                </a:lnTo>
                <a:lnTo>
                  <a:pt x="178515" y="315059"/>
                </a:lnTo>
                <a:lnTo>
                  <a:pt x="174022" y="311333"/>
                </a:lnTo>
                <a:lnTo>
                  <a:pt x="169968" y="310456"/>
                </a:lnTo>
                <a:lnTo>
                  <a:pt x="165474" y="306402"/>
                </a:lnTo>
                <a:lnTo>
                  <a:pt x="163173" y="306402"/>
                </a:lnTo>
                <a:cubicBezTo>
                  <a:pt x="163173" y="306402"/>
                  <a:pt x="161310" y="308374"/>
                  <a:pt x="161310" y="308374"/>
                </a:cubicBezTo>
                <a:lnTo>
                  <a:pt x="162406" y="310566"/>
                </a:lnTo>
                <a:lnTo>
                  <a:pt x="160872" y="312648"/>
                </a:lnTo>
                <a:lnTo>
                  <a:pt x="163392" y="316374"/>
                </a:lnTo>
                <a:lnTo>
                  <a:pt x="161529" y="316155"/>
                </a:lnTo>
                <a:lnTo>
                  <a:pt x="157694" y="313306"/>
                </a:lnTo>
                <a:lnTo>
                  <a:pt x="155173" y="313634"/>
                </a:lnTo>
                <a:lnTo>
                  <a:pt x="156379" y="310676"/>
                </a:lnTo>
                <a:lnTo>
                  <a:pt x="153968" y="309799"/>
                </a:lnTo>
                <a:lnTo>
                  <a:pt x="152105" y="311224"/>
                </a:lnTo>
                <a:lnTo>
                  <a:pt x="151776" y="315607"/>
                </a:lnTo>
                <a:lnTo>
                  <a:pt x="149475" y="314182"/>
                </a:lnTo>
                <a:lnTo>
                  <a:pt x="147283" y="315388"/>
                </a:lnTo>
                <a:lnTo>
                  <a:pt x="145859" y="314073"/>
                </a:lnTo>
                <a:lnTo>
                  <a:pt x="146954" y="309141"/>
                </a:lnTo>
                <a:lnTo>
                  <a:pt x="143776" y="306073"/>
                </a:lnTo>
                <a:lnTo>
                  <a:pt x="141147" y="307279"/>
                </a:lnTo>
                <a:lnTo>
                  <a:pt x="138517" y="313196"/>
                </a:lnTo>
                <a:lnTo>
                  <a:pt x="135777" y="315607"/>
                </a:lnTo>
                <a:lnTo>
                  <a:pt x="132160" y="325689"/>
                </a:lnTo>
                <a:lnTo>
                  <a:pt x="130188" y="328867"/>
                </a:lnTo>
                <a:lnTo>
                  <a:pt x="130188" y="328867"/>
                </a:lnTo>
                <a:close/>
                <a:moveTo>
                  <a:pt x="121640" y="335004"/>
                </a:moveTo>
                <a:lnTo>
                  <a:pt x="121859" y="337305"/>
                </a:lnTo>
                <a:lnTo>
                  <a:pt x="124709" y="341688"/>
                </a:lnTo>
                <a:lnTo>
                  <a:pt x="127448" y="342565"/>
                </a:lnTo>
                <a:lnTo>
                  <a:pt x="133585" y="337086"/>
                </a:lnTo>
                <a:lnTo>
                  <a:pt x="134023" y="335333"/>
                </a:lnTo>
                <a:lnTo>
                  <a:pt x="131284" y="334346"/>
                </a:lnTo>
                <a:lnTo>
                  <a:pt x="128325" y="332483"/>
                </a:lnTo>
                <a:lnTo>
                  <a:pt x="125914" y="334675"/>
                </a:lnTo>
                <a:lnTo>
                  <a:pt x="121640" y="335004"/>
                </a:lnTo>
                <a:lnTo>
                  <a:pt x="121640" y="335004"/>
                </a:lnTo>
                <a:close/>
                <a:moveTo>
                  <a:pt x="66738" y="196268"/>
                </a:moveTo>
                <a:lnTo>
                  <a:pt x="64546" y="193748"/>
                </a:lnTo>
                <a:lnTo>
                  <a:pt x="62902" y="190131"/>
                </a:lnTo>
                <a:lnTo>
                  <a:pt x="64436" y="188159"/>
                </a:lnTo>
                <a:lnTo>
                  <a:pt x="68272" y="188816"/>
                </a:lnTo>
                <a:lnTo>
                  <a:pt x="71121" y="191994"/>
                </a:lnTo>
                <a:lnTo>
                  <a:pt x="75943" y="192981"/>
                </a:lnTo>
                <a:lnTo>
                  <a:pt x="76929" y="195501"/>
                </a:lnTo>
                <a:lnTo>
                  <a:pt x="74847" y="197912"/>
                </a:lnTo>
                <a:lnTo>
                  <a:pt x="71669" y="196487"/>
                </a:lnTo>
                <a:lnTo>
                  <a:pt x="66519" y="196158"/>
                </a:lnTo>
                <a:lnTo>
                  <a:pt x="66519" y="196158"/>
                </a:lnTo>
                <a:close/>
                <a:moveTo>
                  <a:pt x="63779" y="198460"/>
                </a:moveTo>
                <a:lnTo>
                  <a:pt x="68601" y="199775"/>
                </a:lnTo>
                <a:lnTo>
                  <a:pt x="70135" y="203391"/>
                </a:lnTo>
                <a:lnTo>
                  <a:pt x="68272" y="204597"/>
                </a:lnTo>
                <a:lnTo>
                  <a:pt x="66738" y="206788"/>
                </a:lnTo>
                <a:lnTo>
                  <a:pt x="64546" y="206788"/>
                </a:lnTo>
                <a:lnTo>
                  <a:pt x="63122" y="201309"/>
                </a:lnTo>
                <a:lnTo>
                  <a:pt x="63669" y="198460"/>
                </a:lnTo>
                <a:lnTo>
                  <a:pt x="63669" y="198460"/>
                </a:lnTo>
                <a:close/>
                <a:moveTo>
                  <a:pt x="66847" y="234842"/>
                </a:moveTo>
                <a:lnTo>
                  <a:pt x="68601" y="233418"/>
                </a:lnTo>
                <a:lnTo>
                  <a:pt x="69368" y="231445"/>
                </a:lnTo>
                <a:lnTo>
                  <a:pt x="70793" y="233637"/>
                </a:lnTo>
                <a:lnTo>
                  <a:pt x="72655" y="235171"/>
                </a:lnTo>
                <a:lnTo>
                  <a:pt x="72655" y="237911"/>
                </a:lnTo>
                <a:cubicBezTo>
                  <a:pt x="72655" y="237911"/>
                  <a:pt x="68929" y="238130"/>
                  <a:pt x="68929" y="238130"/>
                </a:cubicBezTo>
                <a:lnTo>
                  <a:pt x="65532" y="237801"/>
                </a:lnTo>
                <a:lnTo>
                  <a:pt x="66738" y="234842"/>
                </a:lnTo>
                <a:lnTo>
                  <a:pt x="66738" y="234842"/>
                </a:lnTo>
                <a:close/>
                <a:moveTo>
                  <a:pt x="8109" y="288430"/>
                </a:moveTo>
                <a:lnTo>
                  <a:pt x="12712" y="284704"/>
                </a:lnTo>
                <a:lnTo>
                  <a:pt x="15890" y="284156"/>
                </a:lnTo>
                <a:lnTo>
                  <a:pt x="19068" y="280868"/>
                </a:lnTo>
                <a:lnTo>
                  <a:pt x="24219" y="278896"/>
                </a:lnTo>
                <a:lnTo>
                  <a:pt x="29588" y="270786"/>
                </a:lnTo>
                <a:lnTo>
                  <a:pt x="35177" y="268814"/>
                </a:lnTo>
                <a:lnTo>
                  <a:pt x="39013" y="265526"/>
                </a:lnTo>
                <a:lnTo>
                  <a:pt x="39342" y="263116"/>
                </a:lnTo>
                <a:lnTo>
                  <a:pt x="42629" y="259170"/>
                </a:lnTo>
                <a:lnTo>
                  <a:pt x="42629" y="251828"/>
                </a:lnTo>
                <a:lnTo>
                  <a:pt x="45369" y="248540"/>
                </a:lnTo>
                <a:lnTo>
                  <a:pt x="52601" y="247993"/>
                </a:lnTo>
                <a:lnTo>
                  <a:pt x="54355" y="243171"/>
                </a:lnTo>
                <a:lnTo>
                  <a:pt x="57861" y="239664"/>
                </a:lnTo>
                <a:lnTo>
                  <a:pt x="61697" y="239007"/>
                </a:lnTo>
                <a:lnTo>
                  <a:pt x="63779" y="234952"/>
                </a:lnTo>
                <a:lnTo>
                  <a:pt x="61149" y="229034"/>
                </a:lnTo>
                <a:lnTo>
                  <a:pt x="57642" y="224760"/>
                </a:lnTo>
                <a:lnTo>
                  <a:pt x="57971" y="220267"/>
                </a:lnTo>
                <a:lnTo>
                  <a:pt x="57423" y="213364"/>
                </a:lnTo>
                <a:lnTo>
                  <a:pt x="55341" y="214240"/>
                </a:lnTo>
                <a:lnTo>
                  <a:pt x="54245" y="221692"/>
                </a:lnTo>
                <a:lnTo>
                  <a:pt x="54903" y="228596"/>
                </a:lnTo>
                <a:lnTo>
                  <a:pt x="51286" y="226295"/>
                </a:lnTo>
                <a:lnTo>
                  <a:pt x="54245" y="231007"/>
                </a:lnTo>
                <a:lnTo>
                  <a:pt x="54026" y="234404"/>
                </a:lnTo>
                <a:lnTo>
                  <a:pt x="50081" y="239116"/>
                </a:lnTo>
                <a:lnTo>
                  <a:pt x="47012" y="238788"/>
                </a:lnTo>
                <a:lnTo>
                  <a:pt x="42629" y="243828"/>
                </a:lnTo>
                <a:lnTo>
                  <a:pt x="42300" y="247445"/>
                </a:lnTo>
                <a:lnTo>
                  <a:pt x="37478" y="250184"/>
                </a:lnTo>
                <a:lnTo>
                  <a:pt x="32656" y="260376"/>
                </a:lnTo>
                <a:lnTo>
                  <a:pt x="25752" y="267170"/>
                </a:lnTo>
                <a:lnTo>
                  <a:pt x="21917" y="267718"/>
                </a:lnTo>
                <a:lnTo>
                  <a:pt x="18410" y="274293"/>
                </a:lnTo>
                <a:lnTo>
                  <a:pt x="15671" y="275170"/>
                </a:lnTo>
                <a:lnTo>
                  <a:pt x="8767" y="284156"/>
                </a:lnTo>
                <a:lnTo>
                  <a:pt x="7561" y="286567"/>
                </a:lnTo>
                <a:lnTo>
                  <a:pt x="8109" y="288320"/>
                </a:lnTo>
                <a:lnTo>
                  <a:pt x="8109" y="288320"/>
                </a:lnTo>
                <a:close/>
                <a:moveTo>
                  <a:pt x="8986" y="290950"/>
                </a:moveTo>
                <a:lnTo>
                  <a:pt x="6575" y="293252"/>
                </a:lnTo>
                <a:lnTo>
                  <a:pt x="8657" y="292923"/>
                </a:lnTo>
                <a:lnTo>
                  <a:pt x="8986" y="290950"/>
                </a:lnTo>
                <a:lnTo>
                  <a:pt x="8986" y="290950"/>
                </a:lnTo>
                <a:close/>
                <a:moveTo>
                  <a:pt x="11287" y="291717"/>
                </a:moveTo>
                <a:lnTo>
                  <a:pt x="9863" y="293361"/>
                </a:lnTo>
                <a:lnTo>
                  <a:pt x="12383" y="294786"/>
                </a:lnTo>
                <a:lnTo>
                  <a:pt x="11287" y="291717"/>
                </a:lnTo>
                <a:lnTo>
                  <a:pt x="11287" y="291717"/>
                </a:lnTo>
                <a:close/>
                <a:moveTo>
                  <a:pt x="4493" y="297306"/>
                </a:moveTo>
                <a:lnTo>
                  <a:pt x="219" y="298950"/>
                </a:lnTo>
                <a:lnTo>
                  <a:pt x="0" y="302237"/>
                </a:lnTo>
                <a:lnTo>
                  <a:pt x="2740" y="306730"/>
                </a:lnTo>
                <a:lnTo>
                  <a:pt x="5041" y="306730"/>
                </a:lnTo>
                <a:lnTo>
                  <a:pt x="5260" y="300594"/>
                </a:lnTo>
                <a:lnTo>
                  <a:pt x="6027" y="298621"/>
                </a:lnTo>
                <a:lnTo>
                  <a:pt x="4384" y="29730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 name="Freeform 50">
            <a:extLst>
              <a:ext uri="{FF2B5EF4-FFF2-40B4-BE49-F238E27FC236}">
                <a16:creationId xmlns:a16="http://schemas.microsoft.com/office/drawing/2014/main" id="{6FB4F629-77CF-98F8-7579-977B35A80DBA}"/>
              </a:ext>
            </a:extLst>
          </p:cNvPr>
          <p:cNvSpPr/>
          <p:nvPr/>
        </p:nvSpPr>
        <p:spPr>
          <a:xfrm>
            <a:off x="9601289" y="4805401"/>
            <a:ext cx="1108679" cy="438671"/>
          </a:xfrm>
          <a:custGeom>
            <a:avLst/>
            <a:gdLst>
              <a:gd name="connsiteX0" fmla="*/ 1108679 w 1108679"/>
              <a:gd name="connsiteY0" fmla="*/ 230239 h 438671"/>
              <a:gd name="connsiteX1" fmla="*/ 1105611 w 1108679"/>
              <a:gd name="connsiteY1" fmla="*/ 320648 h 438671"/>
              <a:gd name="connsiteX2" fmla="*/ 1104186 w 1108679"/>
              <a:gd name="connsiteY2" fmla="*/ 327442 h 438671"/>
              <a:gd name="connsiteX3" fmla="*/ 1104186 w 1108679"/>
              <a:gd name="connsiteY3" fmla="*/ 331278 h 438671"/>
              <a:gd name="connsiteX4" fmla="*/ 1105173 w 1108679"/>
              <a:gd name="connsiteY4" fmla="*/ 333250 h 438671"/>
              <a:gd name="connsiteX5" fmla="*/ 1103200 w 1108679"/>
              <a:gd name="connsiteY5" fmla="*/ 391769 h 438671"/>
              <a:gd name="connsiteX6" fmla="*/ 1101776 w 1108679"/>
              <a:gd name="connsiteY6" fmla="*/ 391769 h 438671"/>
              <a:gd name="connsiteX7" fmla="*/ 1095858 w 1108679"/>
              <a:gd name="connsiteY7" fmla="*/ 389687 h 438671"/>
              <a:gd name="connsiteX8" fmla="*/ 1089173 w 1108679"/>
              <a:gd name="connsiteY8" fmla="*/ 382454 h 438671"/>
              <a:gd name="connsiteX9" fmla="*/ 1087639 w 1108679"/>
              <a:gd name="connsiteY9" fmla="*/ 378947 h 438671"/>
              <a:gd name="connsiteX10" fmla="*/ 1087858 w 1108679"/>
              <a:gd name="connsiteY10" fmla="*/ 377413 h 438671"/>
              <a:gd name="connsiteX11" fmla="*/ 1083036 w 1108679"/>
              <a:gd name="connsiteY11" fmla="*/ 373030 h 438671"/>
              <a:gd name="connsiteX12" fmla="*/ 1080735 w 1108679"/>
              <a:gd name="connsiteY12" fmla="*/ 371605 h 438671"/>
              <a:gd name="connsiteX13" fmla="*/ 1079859 w 1108679"/>
              <a:gd name="connsiteY13" fmla="*/ 367879 h 438671"/>
              <a:gd name="connsiteX14" fmla="*/ 1082050 w 1108679"/>
              <a:gd name="connsiteY14" fmla="*/ 364373 h 438671"/>
              <a:gd name="connsiteX15" fmla="*/ 1081831 w 1108679"/>
              <a:gd name="connsiteY15" fmla="*/ 359003 h 438671"/>
              <a:gd name="connsiteX16" fmla="*/ 1080735 w 1108679"/>
              <a:gd name="connsiteY16" fmla="*/ 364263 h 438671"/>
              <a:gd name="connsiteX17" fmla="*/ 1077557 w 1108679"/>
              <a:gd name="connsiteY17" fmla="*/ 366235 h 438671"/>
              <a:gd name="connsiteX18" fmla="*/ 1070324 w 1108679"/>
              <a:gd name="connsiteY18" fmla="*/ 365688 h 438671"/>
              <a:gd name="connsiteX19" fmla="*/ 1066270 w 1108679"/>
              <a:gd name="connsiteY19" fmla="*/ 367879 h 438671"/>
              <a:gd name="connsiteX20" fmla="*/ 1062872 w 1108679"/>
              <a:gd name="connsiteY20" fmla="*/ 367879 h 438671"/>
              <a:gd name="connsiteX21" fmla="*/ 1060790 w 1108679"/>
              <a:gd name="connsiteY21" fmla="*/ 365688 h 438671"/>
              <a:gd name="connsiteX22" fmla="*/ 1055092 w 1108679"/>
              <a:gd name="connsiteY22" fmla="*/ 368756 h 438671"/>
              <a:gd name="connsiteX23" fmla="*/ 1052133 w 1108679"/>
              <a:gd name="connsiteY23" fmla="*/ 365359 h 438671"/>
              <a:gd name="connsiteX24" fmla="*/ 1054325 w 1108679"/>
              <a:gd name="connsiteY24" fmla="*/ 364044 h 438671"/>
              <a:gd name="connsiteX25" fmla="*/ 1055750 w 1108679"/>
              <a:gd name="connsiteY25" fmla="*/ 360318 h 438671"/>
              <a:gd name="connsiteX26" fmla="*/ 1055750 w 1108679"/>
              <a:gd name="connsiteY26" fmla="*/ 357469 h 438671"/>
              <a:gd name="connsiteX27" fmla="*/ 1056845 w 1108679"/>
              <a:gd name="connsiteY27" fmla="*/ 355934 h 438671"/>
              <a:gd name="connsiteX28" fmla="*/ 1057722 w 1108679"/>
              <a:gd name="connsiteY28" fmla="*/ 349798 h 438671"/>
              <a:gd name="connsiteX29" fmla="*/ 1054653 w 1108679"/>
              <a:gd name="connsiteY29" fmla="*/ 348592 h 438671"/>
              <a:gd name="connsiteX30" fmla="*/ 1051914 w 1108679"/>
              <a:gd name="connsiteY30" fmla="*/ 345086 h 438671"/>
              <a:gd name="connsiteX31" fmla="*/ 1054544 w 1108679"/>
              <a:gd name="connsiteY31" fmla="*/ 344428 h 438671"/>
              <a:gd name="connsiteX32" fmla="*/ 1056736 w 1108679"/>
              <a:gd name="connsiteY32" fmla="*/ 345086 h 438671"/>
              <a:gd name="connsiteX33" fmla="*/ 1061557 w 1108679"/>
              <a:gd name="connsiteY33" fmla="*/ 343113 h 438671"/>
              <a:gd name="connsiteX34" fmla="*/ 1064626 w 1108679"/>
              <a:gd name="connsiteY34" fmla="*/ 342784 h 438671"/>
              <a:gd name="connsiteX35" fmla="*/ 1061119 w 1108679"/>
              <a:gd name="connsiteY35" fmla="*/ 341798 h 438671"/>
              <a:gd name="connsiteX36" fmla="*/ 1055859 w 1108679"/>
              <a:gd name="connsiteY36" fmla="*/ 342565 h 438671"/>
              <a:gd name="connsiteX37" fmla="*/ 1051585 w 1108679"/>
              <a:gd name="connsiteY37" fmla="*/ 340592 h 438671"/>
              <a:gd name="connsiteX38" fmla="*/ 1047531 w 1108679"/>
              <a:gd name="connsiteY38" fmla="*/ 337524 h 438671"/>
              <a:gd name="connsiteX39" fmla="*/ 1048736 w 1108679"/>
              <a:gd name="connsiteY39" fmla="*/ 334346 h 438671"/>
              <a:gd name="connsiteX40" fmla="*/ 1051038 w 1108679"/>
              <a:gd name="connsiteY40" fmla="*/ 334127 h 438671"/>
              <a:gd name="connsiteX41" fmla="*/ 1054763 w 1108679"/>
              <a:gd name="connsiteY41" fmla="*/ 334565 h 438671"/>
              <a:gd name="connsiteX42" fmla="*/ 1052791 w 1108679"/>
              <a:gd name="connsiteY42" fmla="*/ 332154 h 438671"/>
              <a:gd name="connsiteX43" fmla="*/ 1046544 w 1108679"/>
              <a:gd name="connsiteY43" fmla="*/ 327661 h 438671"/>
              <a:gd name="connsiteX44" fmla="*/ 1042380 w 1108679"/>
              <a:gd name="connsiteY44" fmla="*/ 324812 h 438671"/>
              <a:gd name="connsiteX45" fmla="*/ 1041065 w 1108679"/>
              <a:gd name="connsiteY45" fmla="*/ 321744 h 438671"/>
              <a:gd name="connsiteX46" fmla="*/ 1042270 w 1108679"/>
              <a:gd name="connsiteY46" fmla="*/ 316703 h 438671"/>
              <a:gd name="connsiteX47" fmla="*/ 1036901 w 1108679"/>
              <a:gd name="connsiteY47" fmla="*/ 311114 h 438671"/>
              <a:gd name="connsiteX48" fmla="*/ 1036901 w 1108679"/>
              <a:gd name="connsiteY48" fmla="*/ 309032 h 438671"/>
              <a:gd name="connsiteX49" fmla="*/ 1041722 w 1108679"/>
              <a:gd name="connsiteY49" fmla="*/ 304977 h 438671"/>
              <a:gd name="connsiteX50" fmla="*/ 1037230 w 1108679"/>
              <a:gd name="connsiteY50" fmla="*/ 305306 h 438671"/>
              <a:gd name="connsiteX51" fmla="*/ 1034490 w 1108679"/>
              <a:gd name="connsiteY51" fmla="*/ 303443 h 438671"/>
              <a:gd name="connsiteX52" fmla="*/ 1035476 w 1108679"/>
              <a:gd name="connsiteY52" fmla="*/ 301690 h 438671"/>
              <a:gd name="connsiteX53" fmla="*/ 1033613 w 1108679"/>
              <a:gd name="connsiteY53" fmla="*/ 299388 h 438671"/>
              <a:gd name="connsiteX54" fmla="*/ 1037120 w 1108679"/>
              <a:gd name="connsiteY54" fmla="*/ 296648 h 438671"/>
              <a:gd name="connsiteX55" fmla="*/ 1031531 w 1108679"/>
              <a:gd name="connsiteY55" fmla="*/ 297744 h 438671"/>
              <a:gd name="connsiteX56" fmla="*/ 1029997 w 1108679"/>
              <a:gd name="connsiteY56" fmla="*/ 295882 h 438671"/>
              <a:gd name="connsiteX57" fmla="*/ 1027367 w 1108679"/>
              <a:gd name="connsiteY57" fmla="*/ 296868 h 438671"/>
              <a:gd name="connsiteX58" fmla="*/ 1025504 w 1108679"/>
              <a:gd name="connsiteY58" fmla="*/ 295443 h 438671"/>
              <a:gd name="connsiteX59" fmla="*/ 1029449 w 1108679"/>
              <a:gd name="connsiteY59" fmla="*/ 290731 h 438671"/>
              <a:gd name="connsiteX60" fmla="*/ 1025942 w 1108679"/>
              <a:gd name="connsiteY60" fmla="*/ 292813 h 438671"/>
              <a:gd name="connsiteX61" fmla="*/ 1021559 w 1108679"/>
              <a:gd name="connsiteY61" fmla="*/ 293032 h 438671"/>
              <a:gd name="connsiteX62" fmla="*/ 1015093 w 1108679"/>
              <a:gd name="connsiteY62" fmla="*/ 290402 h 438671"/>
              <a:gd name="connsiteX63" fmla="*/ 1013340 w 1108679"/>
              <a:gd name="connsiteY63" fmla="*/ 285909 h 438671"/>
              <a:gd name="connsiteX64" fmla="*/ 1006765 w 1108679"/>
              <a:gd name="connsiteY64" fmla="*/ 283608 h 438671"/>
              <a:gd name="connsiteX65" fmla="*/ 1002600 w 1108679"/>
              <a:gd name="connsiteY65" fmla="*/ 284266 h 438671"/>
              <a:gd name="connsiteX66" fmla="*/ 988354 w 1108679"/>
              <a:gd name="connsiteY66" fmla="*/ 279772 h 438671"/>
              <a:gd name="connsiteX67" fmla="*/ 973670 w 1108679"/>
              <a:gd name="connsiteY67" fmla="*/ 275279 h 438671"/>
              <a:gd name="connsiteX68" fmla="*/ 966437 w 1108679"/>
              <a:gd name="connsiteY68" fmla="*/ 274841 h 438671"/>
              <a:gd name="connsiteX69" fmla="*/ 960738 w 1108679"/>
              <a:gd name="connsiteY69" fmla="*/ 272101 h 438671"/>
              <a:gd name="connsiteX70" fmla="*/ 959643 w 1108679"/>
              <a:gd name="connsiteY70" fmla="*/ 270019 h 438671"/>
              <a:gd name="connsiteX71" fmla="*/ 958985 w 1108679"/>
              <a:gd name="connsiteY71" fmla="*/ 268156 h 438671"/>
              <a:gd name="connsiteX72" fmla="*/ 953835 w 1108679"/>
              <a:gd name="connsiteY72" fmla="*/ 267060 h 438671"/>
              <a:gd name="connsiteX73" fmla="*/ 954054 w 1108679"/>
              <a:gd name="connsiteY73" fmla="*/ 263554 h 438671"/>
              <a:gd name="connsiteX74" fmla="*/ 957561 w 1108679"/>
              <a:gd name="connsiteY74" fmla="*/ 263006 h 438671"/>
              <a:gd name="connsiteX75" fmla="*/ 959423 w 1108679"/>
              <a:gd name="connsiteY75" fmla="*/ 263554 h 438671"/>
              <a:gd name="connsiteX76" fmla="*/ 959205 w 1108679"/>
              <a:gd name="connsiteY76" fmla="*/ 262458 h 438671"/>
              <a:gd name="connsiteX77" fmla="*/ 955698 w 1108679"/>
              <a:gd name="connsiteY77" fmla="*/ 261800 h 438671"/>
              <a:gd name="connsiteX78" fmla="*/ 951643 w 1108679"/>
              <a:gd name="connsiteY78" fmla="*/ 263444 h 438671"/>
              <a:gd name="connsiteX79" fmla="*/ 948465 w 1108679"/>
              <a:gd name="connsiteY79" fmla="*/ 262239 h 438671"/>
              <a:gd name="connsiteX80" fmla="*/ 946931 w 1108679"/>
              <a:gd name="connsiteY80" fmla="*/ 260266 h 438671"/>
              <a:gd name="connsiteX81" fmla="*/ 945506 w 1108679"/>
              <a:gd name="connsiteY81" fmla="*/ 259828 h 438671"/>
              <a:gd name="connsiteX82" fmla="*/ 943424 w 1108679"/>
              <a:gd name="connsiteY82" fmla="*/ 262239 h 438671"/>
              <a:gd name="connsiteX83" fmla="*/ 942547 w 1108679"/>
              <a:gd name="connsiteY83" fmla="*/ 257417 h 438671"/>
              <a:gd name="connsiteX84" fmla="*/ 940685 w 1108679"/>
              <a:gd name="connsiteY84" fmla="*/ 256102 h 438671"/>
              <a:gd name="connsiteX85" fmla="*/ 938821 w 1108679"/>
              <a:gd name="connsiteY85" fmla="*/ 256978 h 438671"/>
              <a:gd name="connsiteX86" fmla="*/ 937616 w 1108679"/>
              <a:gd name="connsiteY86" fmla="*/ 258951 h 438671"/>
              <a:gd name="connsiteX87" fmla="*/ 934876 w 1108679"/>
              <a:gd name="connsiteY87" fmla="*/ 255992 h 438671"/>
              <a:gd name="connsiteX88" fmla="*/ 933452 w 1108679"/>
              <a:gd name="connsiteY88" fmla="*/ 250074 h 438671"/>
              <a:gd name="connsiteX89" fmla="*/ 931369 w 1108679"/>
              <a:gd name="connsiteY89" fmla="*/ 245034 h 438671"/>
              <a:gd name="connsiteX90" fmla="*/ 934328 w 1108679"/>
              <a:gd name="connsiteY90" fmla="*/ 241198 h 438671"/>
              <a:gd name="connsiteX91" fmla="*/ 934328 w 1108679"/>
              <a:gd name="connsiteY91" fmla="*/ 235500 h 438671"/>
              <a:gd name="connsiteX92" fmla="*/ 931918 w 1108679"/>
              <a:gd name="connsiteY92" fmla="*/ 240212 h 438671"/>
              <a:gd name="connsiteX93" fmla="*/ 930054 w 1108679"/>
              <a:gd name="connsiteY93" fmla="*/ 245362 h 438671"/>
              <a:gd name="connsiteX94" fmla="*/ 929397 w 1108679"/>
              <a:gd name="connsiteY94" fmla="*/ 248979 h 438671"/>
              <a:gd name="connsiteX95" fmla="*/ 927315 w 1108679"/>
              <a:gd name="connsiteY95" fmla="*/ 250074 h 438671"/>
              <a:gd name="connsiteX96" fmla="*/ 923699 w 1108679"/>
              <a:gd name="connsiteY96" fmla="*/ 256650 h 438671"/>
              <a:gd name="connsiteX97" fmla="*/ 924247 w 1108679"/>
              <a:gd name="connsiteY97" fmla="*/ 260595 h 438671"/>
              <a:gd name="connsiteX98" fmla="*/ 919425 w 1108679"/>
              <a:gd name="connsiteY98" fmla="*/ 266622 h 438671"/>
              <a:gd name="connsiteX99" fmla="*/ 914603 w 1108679"/>
              <a:gd name="connsiteY99" fmla="*/ 267718 h 438671"/>
              <a:gd name="connsiteX100" fmla="*/ 910219 w 1108679"/>
              <a:gd name="connsiteY100" fmla="*/ 266293 h 438671"/>
              <a:gd name="connsiteX101" fmla="*/ 906604 w 1108679"/>
              <a:gd name="connsiteY101" fmla="*/ 258184 h 438671"/>
              <a:gd name="connsiteX102" fmla="*/ 906822 w 1108679"/>
              <a:gd name="connsiteY102" fmla="*/ 255225 h 438671"/>
              <a:gd name="connsiteX103" fmla="*/ 908905 w 1108679"/>
              <a:gd name="connsiteY103" fmla="*/ 254348 h 438671"/>
              <a:gd name="connsiteX104" fmla="*/ 909452 w 1108679"/>
              <a:gd name="connsiteY104" fmla="*/ 251061 h 438671"/>
              <a:gd name="connsiteX105" fmla="*/ 908795 w 1108679"/>
              <a:gd name="connsiteY105" fmla="*/ 247773 h 438671"/>
              <a:gd name="connsiteX106" fmla="*/ 905836 w 1108679"/>
              <a:gd name="connsiteY106" fmla="*/ 248760 h 438671"/>
              <a:gd name="connsiteX107" fmla="*/ 904083 w 1108679"/>
              <a:gd name="connsiteY107" fmla="*/ 247006 h 438671"/>
              <a:gd name="connsiteX108" fmla="*/ 901672 w 1108679"/>
              <a:gd name="connsiteY108" fmla="*/ 241089 h 438671"/>
              <a:gd name="connsiteX109" fmla="*/ 897288 w 1108679"/>
              <a:gd name="connsiteY109" fmla="*/ 238787 h 438671"/>
              <a:gd name="connsiteX110" fmla="*/ 891809 w 1108679"/>
              <a:gd name="connsiteY110" fmla="*/ 237911 h 438671"/>
              <a:gd name="connsiteX111" fmla="*/ 890056 w 1108679"/>
              <a:gd name="connsiteY111" fmla="*/ 235500 h 438671"/>
              <a:gd name="connsiteX112" fmla="*/ 893014 w 1108679"/>
              <a:gd name="connsiteY112" fmla="*/ 231884 h 438671"/>
              <a:gd name="connsiteX113" fmla="*/ 898713 w 1108679"/>
              <a:gd name="connsiteY113" fmla="*/ 231335 h 438671"/>
              <a:gd name="connsiteX114" fmla="*/ 900576 w 1108679"/>
              <a:gd name="connsiteY114" fmla="*/ 233199 h 438671"/>
              <a:gd name="connsiteX115" fmla="*/ 905617 w 1108679"/>
              <a:gd name="connsiteY115" fmla="*/ 233746 h 438671"/>
              <a:gd name="connsiteX116" fmla="*/ 909234 w 1108679"/>
              <a:gd name="connsiteY116" fmla="*/ 235609 h 438671"/>
              <a:gd name="connsiteX117" fmla="*/ 913946 w 1108679"/>
              <a:gd name="connsiteY117" fmla="*/ 232870 h 438671"/>
              <a:gd name="connsiteX118" fmla="*/ 915480 w 1108679"/>
              <a:gd name="connsiteY118" fmla="*/ 227171 h 438671"/>
              <a:gd name="connsiteX119" fmla="*/ 919096 w 1108679"/>
              <a:gd name="connsiteY119" fmla="*/ 225966 h 438671"/>
              <a:gd name="connsiteX120" fmla="*/ 926548 w 1108679"/>
              <a:gd name="connsiteY120" fmla="*/ 229363 h 438671"/>
              <a:gd name="connsiteX121" fmla="*/ 929507 w 1108679"/>
              <a:gd name="connsiteY121" fmla="*/ 233746 h 438671"/>
              <a:gd name="connsiteX122" fmla="*/ 931589 w 1108679"/>
              <a:gd name="connsiteY122" fmla="*/ 229034 h 438671"/>
              <a:gd name="connsiteX123" fmla="*/ 934219 w 1108679"/>
              <a:gd name="connsiteY123" fmla="*/ 225527 h 438671"/>
              <a:gd name="connsiteX124" fmla="*/ 936630 w 1108679"/>
              <a:gd name="connsiteY124" fmla="*/ 226404 h 438671"/>
              <a:gd name="connsiteX125" fmla="*/ 937288 w 1108679"/>
              <a:gd name="connsiteY125" fmla="*/ 221254 h 438671"/>
              <a:gd name="connsiteX126" fmla="*/ 935863 w 1108679"/>
              <a:gd name="connsiteY126" fmla="*/ 218185 h 438671"/>
              <a:gd name="connsiteX127" fmla="*/ 923699 w 1108679"/>
              <a:gd name="connsiteY127" fmla="*/ 216761 h 438671"/>
              <a:gd name="connsiteX128" fmla="*/ 925452 w 1108679"/>
              <a:gd name="connsiteY128" fmla="*/ 219172 h 438671"/>
              <a:gd name="connsiteX129" fmla="*/ 922493 w 1108679"/>
              <a:gd name="connsiteY129" fmla="*/ 219829 h 438671"/>
              <a:gd name="connsiteX130" fmla="*/ 920082 w 1108679"/>
              <a:gd name="connsiteY130" fmla="*/ 219172 h 438671"/>
              <a:gd name="connsiteX131" fmla="*/ 912631 w 1108679"/>
              <a:gd name="connsiteY131" fmla="*/ 220706 h 438671"/>
              <a:gd name="connsiteX132" fmla="*/ 909672 w 1108679"/>
              <a:gd name="connsiteY132" fmla="*/ 219719 h 438671"/>
              <a:gd name="connsiteX133" fmla="*/ 906932 w 1108679"/>
              <a:gd name="connsiteY133" fmla="*/ 221034 h 438671"/>
              <a:gd name="connsiteX134" fmla="*/ 903973 w 1108679"/>
              <a:gd name="connsiteY134" fmla="*/ 219281 h 438671"/>
              <a:gd name="connsiteX135" fmla="*/ 899700 w 1108679"/>
              <a:gd name="connsiteY135" fmla="*/ 220377 h 438671"/>
              <a:gd name="connsiteX136" fmla="*/ 895206 w 1108679"/>
              <a:gd name="connsiteY136" fmla="*/ 219719 h 438671"/>
              <a:gd name="connsiteX137" fmla="*/ 890166 w 1108679"/>
              <a:gd name="connsiteY137" fmla="*/ 215555 h 438671"/>
              <a:gd name="connsiteX138" fmla="*/ 888741 w 1108679"/>
              <a:gd name="connsiteY138" fmla="*/ 209966 h 438671"/>
              <a:gd name="connsiteX139" fmla="*/ 889837 w 1108679"/>
              <a:gd name="connsiteY139" fmla="*/ 208651 h 438671"/>
              <a:gd name="connsiteX140" fmla="*/ 887207 w 1108679"/>
              <a:gd name="connsiteY140" fmla="*/ 204158 h 438671"/>
              <a:gd name="connsiteX141" fmla="*/ 880412 w 1108679"/>
              <a:gd name="connsiteY141" fmla="*/ 200323 h 438671"/>
              <a:gd name="connsiteX142" fmla="*/ 877783 w 1108679"/>
              <a:gd name="connsiteY142" fmla="*/ 197583 h 438671"/>
              <a:gd name="connsiteX143" fmla="*/ 876358 w 1108679"/>
              <a:gd name="connsiteY143" fmla="*/ 199446 h 438671"/>
              <a:gd name="connsiteX144" fmla="*/ 872522 w 1108679"/>
              <a:gd name="connsiteY144" fmla="*/ 201528 h 438671"/>
              <a:gd name="connsiteX145" fmla="*/ 866933 w 1108679"/>
              <a:gd name="connsiteY145" fmla="*/ 200652 h 438671"/>
              <a:gd name="connsiteX146" fmla="*/ 867810 w 1108679"/>
              <a:gd name="connsiteY146" fmla="*/ 197693 h 438671"/>
              <a:gd name="connsiteX147" fmla="*/ 873509 w 1108679"/>
              <a:gd name="connsiteY147" fmla="*/ 194076 h 438671"/>
              <a:gd name="connsiteX148" fmla="*/ 874056 w 1108679"/>
              <a:gd name="connsiteY148" fmla="*/ 190569 h 438671"/>
              <a:gd name="connsiteX149" fmla="*/ 872303 w 1108679"/>
              <a:gd name="connsiteY149" fmla="*/ 187391 h 438671"/>
              <a:gd name="connsiteX150" fmla="*/ 875919 w 1108679"/>
              <a:gd name="connsiteY150" fmla="*/ 184323 h 438671"/>
              <a:gd name="connsiteX151" fmla="*/ 882495 w 1108679"/>
              <a:gd name="connsiteY151" fmla="*/ 184104 h 438671"/>
              <a:gd name="connsiteX152" fmla="*/ 885782 w 1108679"/>
              <a:gd name="connsiteY152" fmla="*/ 180926 h 438671"/>
              <a:gd name="connsiteX153" fmla="*/ 889617 w 1108679"/>
              <a:gd name="connsiteY153" fmla="*/ 179830 h 438671"/>
              <a:gd name="connsiteX154" fmla="*/ 895864 w 1108679"/>
              <a:gd name="connsiteY154" fmla="*/ 175009 h 438671"/>
              <a:gd name="connsiteX155" fmla="*/ 897727 w 1108679"/>
              <a:gd name="connsiteY155" fmla="*/ 173255 h 438671"/>
              <a:gd name="connsiteX156" fmla="*/ 905398 w 1108679"/>
              <a:gd name="connsiteY156" fmla="*/ 171721 h 438671"/>
              <a:gd name="connsiteX157" fmla="*/ 917671 w 1108679"/>
              <a:gd name="connsiteY157" fmla="*/ 176433 h 438671"/>
              <a:gd name="connsiteX158" fmla="*/ 925342 w 1108679"/>
              <a:gd name="connsiteY158" fmla="*/ 181583 h 438671"/>
              <a:gd name="connsiteX159" fmla="*/ 933123 w 1108679"/>
              <a:gd name="connsiteY159" fmla="*/ 181255 h 438671"/>
              <a:gd name="connsiteX160" fmla="*/ 941123 w 1108679"/>
              <a:gd name="connsiteY160" fmla="*/ 181912 h 438671"/>
              <a:gd name="connsiteX161" fmla="*/ 942986 w 1108679"/>
              <a:gd name="connsiteY161" fmla="*/ 183994 h 438671"/>
              <a:gd name="connsiteX162" fmla="*/ 941452 w 1108679"/>
              <a:gd name="connsiteY162" fmla="*/ 186625 h 438671"/>
              <a:gd name="connsiteX163" fmla="*/ 941452 w 1108679"/>
              <a:gd name="connsiteY163" fmla="*/ 192542 h 438671"/>
              <a:gd name="connsiteX164" fmla="*/ 945616 w 1108679"/>
              <a:gd name="connsiteY164" fmla="*/ 196049 h 438671"/>
              <a:gd name="connsiteX165" fmla="*/ 947150 w 1108679"/>
              <a:gd name="connsiteY165" fmla="*/ 200432 h 438671"/>
              <a:gd name="connsiteX166" fmla="*/ 944191 w 1108679"/>
              <a:gd name="connsiteY166" fmla="*/ 204706 h 438671"/>
              <a:gd name="connsiteX167" fmla="*/ 941561 w 1108679"/>
              <a:gd name="connsiteY167" fmla="*/ 209199 h 438671"/>
              <a:gd name="connsiteX168" fmla="*/ 943315 w 1108679"/>
              <a:gd name="connsiteY168" fmla="*/ 215555 h 438671"/>
              <a:gd name="connsiteX169" fmla="*/ 943643 w 1108679"/>
              <a:gd name="connsiteY169" fmla="*/ 226623 h 438671"/>
              <a:gd name="connsiteX170" fmla="*/ 946821 w 1108679"/>
              <a:gd name="connsiteY170" fmla="*/ 231993 h 438671"/>
              <a:gd name="connsiteX171" fmla="*/ 949561 w 1108679"/>
              <a:gd name="connsiteY171" fmla="*/ 235500 h 438671"/>
              <a:gd name="connsiteX172" fmla="*/ 951424 w 1108679"/>
              <a:gd name="connsiteY172" fmla="*/ 235719 h 438671"/>
              <a:gd name="connsiteX173" fmla="*/ 950876 w 1108679"/>
              <a:gd name="connsiteY173" fmla="*/ 229692 h 438671"/>
              <a:gd name="connsiteX174" fmla="*/ 953178 w 1108679"/>
              <a:gd name="connsiteY174" fmla="*/ 227281 h 438671"/>
              <a:gd name="connsiteX175" fmla="*/ 955917 w 1108679"/>
              <a:gd name="connsiteY175" fmla="*/ 229034 h 438671"/>
              <a:gd name="connsiteX176" fmla="*/ 955698 w 1108679"/>
              <a:gd name="connsiteY176" fmla="*/ 233856 h 438671"/>
              <a:gd name="connsiteX177" fmla="*/ 957232 w 1108679"/>
              <a:gd name="connsiteY177" fmla="*/ 238568 h 438671"/>
              <a:gd name="connsiteX178" fmla="*/ 958766 w 1108679"/>
              <a:gd name="connsiteY178" fmla="*/ 237472 h 438671"/>
              <a:gd name="connsiteX179" fmla="*/ 960300 w 1108679"/>
              <a:gd name="connsiteY179" fmla="*/ 241856 h 438671"/>
              <a:gd name="connsiteX180" fmla="*/ 965670 w 1108679"/>
              <a:gd name="connsiteY180" fmla="*/ 246239 h 438671"/>
              <a:gd name="connsiteX181" fmla="*/ 968410 w 1108679"/>
              <a:gd name="connsiteY181" fmla="*/ 249198 h 438671"/>
              <a:gd name="connsiteX182" fmla="*/ 972355 w 1108679"/>
              <a:gd name="connsiteY182" fmla="*/ 249198 h 438671"/>
              <a:gd name="connsiteX183" fmla="*/ 977067 w 1108679"/>
              <a:gd name="connsiteY183" fmla="*/ 247116 h 438671"/>
              <a:gd name="connsiteX184" fmla="*/ 978272 w 1108679"/>
              <a:gd name="connsiteY184" fmla="*/ 242732 h 438671"/>
              <a:gd name="connsiteX185" fmla="*/ 980902 w 1108679"/>
              <a:gd name="connsiteY185" fmla="*/ 240650 h 438671"/>
              <a:gd name="connsiteX186" fmla="*/ 983642 w 1108679"/>
              <a:gd name="connsiteY186" fmla="*/ 239664 h 438671"/>
              <a:gd name="connsiteX187" fmla="*/ 983642 w 1108679"/>
              <a:gd name="connsiteY187" fmla="*/ 233637 h 438671"/>
              <a:gd name="connsiteX188" fmla="*/ 986711 w 1108679"/>
              <a:gd name="connsiteY188" fmla="*/ 228705 h 438671"/>
              <a:gd name="connsiteX189" fmla="*/ 991423 w 1108679"/>
              <a:gd name="connsiteY189" fmla="*/ 228267 h 438671"/>
              <a:gd name="connsiteX190" fmla="*/ 996025 w 1108679"/>
              <a:gd name="connsiteY190" fmla="*/ 225527 h 438671"/>
              <a:gd name="connsiteX191" fmla="*/ 996573 w 1108679"/>
              <a:gd name="connsiteY191" fmla="*/ 221144 h 438671"/>
              <a:gd name="connsiteX192" fmla="*/ 998327 w 1108679"/>
              <a:gd name="connsiteY192" fmla="*/ 218623 h 438671"/>
              <a:gd name="connsiteX193" fmla="*/ 1000518 w 1108679"/>
              <a:gd name="connsiteY193" fmla="*/ 219719 h 438671"/>
              <a:gd name="connsiteX194" fmla="*/ 1003477 w 1108679"/>
              <a:gd name="connsiteY194" fmla="*/ 219500 h 438671"/>
              <a:gd name="connsiteX195" fmla="*/ 1007861 w 1108679"/>
              <a:gd name="connsiteY195" fmla="*/ 217857 h 438671"/>
              <a:gd name="connsiteX196" fmla="*/ 1014765 w 1108679"/>
              <a:gd name="connsiteY196" fmla="*/ 216980 h 438671"/>
              <a:gd name="connsiteX197" fmla="*/ 1015751 w 1108679"/>
              <a:gd name="connsiteY197" fmla="*/ 213473 h 438671"/>
              <a:gd name="connsiteX198" fmla="*/ 1013450 w 1108679"/>
              <a:gd name="connsiteY198" fmla="*/ 209199 h 438671"/>
              <a:gd name="connsiteX199" fmla="*/ 1014326 w 1108679"/>
              <a:gd name="connsiteY199" fmla="*/ 206898 h 438671"/>
              <a:gd name="connsiteX200" fmla="*/ 1026271 w 1108679"/>
              <a:gd name="connsiteY200" fmla="*/ 199884 h 438671"/>
              <a:gd name="connsiteX201" fmla="*/ 1031969 w 1108679"/>
              <a:gd name="connsiteY201" fmla="*/ 200432 h 438671"/>
              <a:gd name="connsiteX202" fmla="*/ 1035915 w 1108679"/>
              <a:gd name="connsiteY202" fmla="*/ 204049 h 438671"/>
              <a:gd name="connsiteX203" fmla="*/ 1043257 w 1108679"/>
              <a:gd name="connsiteY203" fmla="*/ 207227 h 438671"/>
              <a:gd name="connsiteX204" fmla="*/ 1051805 w 1108679"/>
              <a:gd name="connsiteY204" fmla="*/ 209090 h 438671"/>
              <a:gd name="connsiteX205" fmla="*/ 1056298 w 1108679"/>
              <a:gd name="connsiteY205" fmla="*/ 212925 h 438671"/>
              <a:gd name="connsiteX206" fmla="*/ 1061119 w 1108679"/>
              <a:gd name="connsiteY206" fmla="*/ 213364 h 438671"/>
              <a:gd name="connsiteX207" fmla="*/ 1067256 w 1108679"/>
              <a:gd name="connsiteY207" fmla="*/ 215117 h 438671"/>
              <a:gd name="connsiteX208" fmla="*/ 1081174 w 1108679"/>
              <a:gd name="connsiteY208" fmla="*/ 221473 h 438671"/>
              <a:gd name="connsiteX209" fmla="*/ 1084681 w 1108679"/>
              <a:gd name="connsiteY209" fmla="*/ 220815 h 438671"/>
              <a:gd name="connsiteX210" fmla="*/ 1087968 w 1108679"/>
              <a:gd name="connsiteY210" fmla="*/ 221363 h 438671"/>
              <a:gd name="connsiteX211" fmla="*/ 1093995 w 1108679"/>
              <a:gd name="connsiteY211" fmla="*/ 222897 h 438671"/>
              <a:gd name="connsiteX212" fmla="*/ 1098379 w 1108679"/>
              <a:gd name="connsiteY212" fmla="*/ 222678 h 438671"/>
              <a:gd name="connsiteX213" fmla="*/ 1101995 w 1108679"/>
              <a:gd name="connsiteY213" fmla="*/ 225199 h 438671"/>
              <a:gd name="connsiteX214" fmla="*/ 1101337 w 1108679"/>
              <a:gd name="connsiteY214" fmla="*/ 227281 h 438671"/>
              <a:gd name="connsiteX215" fmla="*/ 1101557 w 1108679"/>
              <a:gd name="connsiteY215" fmla="*/ 229911 h 438671"/>
              <a:gd name="connsiteX216" fmla="*/ 1104625 w 1108679"/>
              <a:gd name="connsiteY216" fmla="*/ 231007 h 438671"/>
              <a:gd name="connsiteX217" fmla="*/ 1108570 w 1108679"/>
              <a:gd name="connsiteY217" fmla="*/ 229911 h 438671"/>
              <a:gd name="connsiteX218" fmla="*/ 1108570 w 1108679"/>
              <a:gd name="connsiteY218" fmla="*/ 229911 h 438671"/>
              <a:gd name="connsiteX219" fmla="*/ 822113 w 1108679"/>
              <a:gd name="connsiteY219" fmla="*/ 163392 h 438671"/>
              <a:gd name="connsiteX220" fmla="*/ 831209 w 1108679"/>
              <a:gd name="connsiteY220" fmla="*/ 167995 h 438671"/>
              <a:gd name="connsiteX221" fmla="*/ 831866 w 1108679"/>
              <a:gd name="connsiteY221" fmla="*/ 170406 h 438671"/>
              <a:gd name="connsiteX222" fmla="*/ 825291 w 1108679"/>
              <a:gd name="connsiteY222" fmla="*/ 166790 h 438671"/>
              <a:gd name="connsiteX223" fmla="*/ 822003 w 1108679"/>
              <a:gd name="connsiteY223" fmla="*/ 163283 h 438671"/>
              <a:gd name="connsiteX224" fmla="*/ 822003 w 1108679"/>
              <a:gd name="connsiteY224" fmla="*/ 163283 h 438671"/>
              <a:gd name="connsiteX225" fmla="*/ 870111 w 1108679"/>
              <a:gd name="connsiteY225" fmla="*/ 173145 h 438671"/>
              <a:gd name="connsiteX226" fmla="*/ 873179 w 1108679"/>
              <a:gd name="connsiteY226" fmla="*/ 174241 h 438671"/>
              <a:gd name="connsiteX227" fmla="*/ 877125 w 1108679"/>
              <a:gd name="connsiteY227" fmla="*/ 172817 h 438671"/>
              <a:gd name="connsiteX228" fmla="*/ 876248 w 1108679"/>
              <a:gd name="connsiteY228" fmla="*/ 169529 h 438671"/>
              <a:gd name="connsiteX229" fmla="*/ 870440 w 1108679"/>
              <a:gd name="connsiteY229" fmla="*/ 165913 h 438671"/>
              <a:gd name="connsiteX230" fmla="*/ 862331 w 1108679"/>
              <a:gd name="connsiteY230" fmla="*/ 165913 h 438671"/>
              <a:gd name="connsiteX231" fmla="*/ 858714 w 1108679"/>
              <a:gd name="connsiteY231" fmla="*/ 168652 h 438671"/>
              <a:gd name="connsiteX232" fmla="*/ 853892 w 1108679"/>
              <a:gd name="connsiteY232" fmla="*/ 168652 h 438671"/>
              <a:gd name="connsiteX233" fmla="*/ 852468 w 1108679"/>
              <a:gd name="connsiteY233" fmla="*/ 169639 h 438671"/>
              <a:gd name="connsiteX234" fmla="*/ 854002 w 1108679"/>
              <a:gd name="connsiteY234" fmla="*/ 171283 h 438671"/>
              <a:gd name="connsiteX235" fmla="*/ 850714 w 1108679"/>
              <a:gd name="connsiteY235" fmla="*/ 172269 h 438671"/>
              <a:gd name="connsiteX236" fmla="*/ 857728 w 1108679"/>
              <a:gd name="connsiteY236" fmla="*/ 173255 h 438671"/>
              <a:gd name="connsiteX237" fmla="*/ 862221 w 1108679"/>
              <a:gd name="connsiteY237" fmla="*/ 175228 h 438671"/>
              <a:gd name="connsiteX238" fmla="*/ 866166 w 1108679"/>
              <a:gd name="connsiteY238" fmla="*/ 174570 h 438671"/>
              <a:gd name="connsiteX239" fmla="*/ 866166 w 1108679"/>
              <a:gd name="connsiteY239" fmla="*/ 172598 h 438671"/>
              <a:gd name="connsiteX240" fmla="*/ 862221 w 1108679"/>
              <a:gd name="connsiteY240" fmla="*/ 171063 h 438671"/>
              <a:gd name="connsiteX241" fmla="*/ 861563 w 1108679"/>
              <a:gd name="connsiteY241" fmla="*/ 169967 h 438671"/>
              <a:gd name="connsiteX242" fmla="*/ 863207 w 1108679"/>
              <a:gd name="connsiteY242" fmla="*/ 168981 h 438671"/>
              <a:gd name="connsiteX243" fmla="*/ 870221 w 1108679"/>
              <a:gd name="connsiteY243" fmla="*/ 172926 h 438671"/>
              <a:gd name="connsiteX244" fmla="*/ 870221 w 1108679"/>
              <a:gd name="connsiteY244" fmla="*/ 172926 h 438671"/>
              <a:gd name="connsiteX245" fmla="*/ 862331 w 1108679"/>
              <a:gd name="connsiteY245" fmla="*/ 187501 h 438671"/>
              <a:gd name="connsiteX246" fmla="*/ 857399 w 1108679"/>
              <a:gd name="connsiteY246" fmla="*/ 185638 h 438671"/>
              <a:gd name="connsiteX247" fmla="*/ 852906 w 1108679"/>
              <a:gd name="connsiteY247" fmla="*/ 186625 h 438671"/>
              <a:gd name="connsiteX248" fmla="*/ 856632 w 1108679"/>
              <a:gd name="connsiteY248" fmla="*/ 188597 h 438671"/>
              <a:gd name="connsiteX249" fmla="*/ 862331 w 1108679"/>
              <a:gd name="connsiteY249" fmla="*/ 187501 h 438671"/>
              <a:gd name="connsiteX250" fmla="*/ 862331 w 1108679"/>
              <a:gd name="connsiteY250" fmla="*/ 187501 h 438671"/>
              <a:gd name="connsiteX251" fmla="*/ 865837 w 1108679"/>
              <a:gd name="connsiteY251" fmla="*/ 183994 h 438671"/>
              <a:gd name="connsiteX252" fmla="*/ 863975 w 1108679"/>
              <a:gd name="connsiteY252" fmla="*/ 186844 h 438671"/>
              <a:gd name="connsiteX253" fmla="*/ 861892 w 1108679"/>
              <a:gd name="connsiteY253" fmla="*/ 184542 h 438671"/>
              <a:gd name="connsiteX254" fmla="*/ 865837 w 1108679"/>
              <a:gd name="connsiteY254" fmla="*/ 183885 h 438671"/>
              <a:gd name="connsiteX255" fmla="*/ 865837 w 1108679"/>
              <a:gd name="connsiteY255" fmla="*/ 183885 h 438671"/>
              <a:gd name="connsiteX256" fmla="*/ 865070 w 1108679"/>
              <a:gd name="connsiteY256" fmla="*/ 187611 h 438671"/>
              <a:gd name="connsiteX257" fmla="*/ 860139 w 1108679"/>
              <a:gd name="connsiteY257" fmla="*/ 191227 h 438671"/>
              <a:gd name="connsiteX258" fmla="*/ 860139 w 1108679"/>
              <a:gd name="connsiteY258" fmla="*/ 197693 h 438671"/>
              <a:gd name="connsiteX259" fmla="*/ 865399 w 1108679"/>
              <a:gd name="connsiteY259" fmla="*/ 198788 h 438671"/>
              <a:gd name="connsiteX260" fmla="*/ 867700 w 1108679"/>
              <a:gd name="connsiteY260" fmla="*/ 197145 h 438671"/>
              <a:gd name="connsiteX261" fmla="*/ 868906 w 1108679"/>
              <a:gd name="connsiteY261" fmla="*/ 188926 h 438671"/>
              <a:gd name="connsiteX262" fmla="*/ 865180 w 1108679"/>
              <a:gd name="connsiteY262" fmla="*/ 187501 h 438671"/>
              <a:gd name="connsiteX263" fmla="*/ 865180 w 1108679"/>
              <a:gd name="connsiteY263" fmla="*/ 187501 h 438671"/>
              <a:gd name="connsiteX264" fmla="*/ 730718 w 1108679"/>
              <a:gd name="connsiteY264" fmla="*/ 70135 h 438671"/>
              <a:gd name="connsiteX265" fmla="*/ 735540 w 1108679"/>
              <a:gd name="connsiteY265" fmla="*/ 75724 h 438671"/>
              <a:gd name="connsiteX266" fmla="*/ 737074 w 1108679"/>
              <a:gd name="connsiteY266" fmla="*/ 80765 h 438671"/>
              <a:gd name="connsiteX267" fmla="*/ 734992 w 1108679"/>
              <a:gd name="connsiteY267" fmla="*/ 83176 h 438671"/>
              <a:gd name="connsiteX268" fmla="*/ 730608 w 1108679"/>
              <a:gd name="connsiteY268" fmla="*/ 79340 h 438671"/>
              <a:gd name="connsiteX269" fmla="*/ 729732 w 1108679"/>
              <a:gd name="connsiteY269" fmla="*/ 73313 h 438671"/>
              <a:gd name="connsiteX270" fmla="*/ 730608 w 1108679"/>
              <a:gd name="connsiteY270" fmla="*/ 70135 h 438671"/>
              <a:gd name="connsiteX271" fmla="*/ 730608 w 1108679"/>
              <a:gd name="connsiteY271" fmla="*/ 70135 h 438671"/>
              <a:gd name="connsiteX272" fmla="*/ 760087 w 1108679"/>
              <a:gd name="connsiteY272" fmla="*/ 52711 h 438671"/>
              <a:gd name="connsiteX273" fmla="*/ 761841 w 1108679"/>
              <a:gd name="connsiteY273" fmla="*/ 58519 h 438671"/>
              <a:gd name="connsiteX274" fmla="*/ 762388 w 1108679"/>
              <a:gd name="connsiteY274" fmla="*/ 63012 h 438671"/>
              <a:gd name="connsiteX275" fmla="*/ 764800 w 1108679"/>
              <a:gd name="connsiteY275" fmla="*/ 61916 h 438671"/>
              <a:gd name="connsiteX276" fmla="*/ 766662 w 1108679"/>
              <a:gd name="connsiteY276" fmla="*/ 57642 h 438671"/>
              <a:gd name="connsiteX277" fmla="*/ 765566 w 1108679"/>
              <a:gd name="connsiteY277" fmla="*/ 53149 h 438671"/>
              <a:gd name="connsiteX278" fmla="*/ 762388 w 1108679"/>
              <a:gd name="connsiteY278" fmla="*/ 51067 h 438671"/>
              <a:gd name="connsiteX279" fmla="*/ 760087 w 1108679"/>
              <a:gd name="connsiteY279" fmla="*/ 52601 h 438671"/>
              <a:gd name="connsiteX280" fmla="*/ 760087 w 1108679"/>
              <a:gd name="connsiteY280" fmla="*/ 52601 h 438671"/>
              <a:gd name="connsiteX281" fmla="*/ 760087 w 1108679"/>
              <a:gd name="connsiteY281" fmla="*/ 64436 h 438671"/>
              <a:gd name="connsiteX282" fmla="*/ 762717 w 1108679"/>
              <a:gd name="connsiteY282" fmla="*/ 65094 h 438671"/>
              <a:gd name="connsiteX283" fmla="*/ 764251 w 1108679"/>
              <a:gd name="connsiteY283" fmla="*/ 69587 h 438671"/>
              <a:gd name="connsiteX284" fmla="*/ 762388 w 1108679"/>
              <a:gd name="connsiteY284" fmla="*/ 69587 h 438671"/>
              <a:gd name="connsiteX285" fmla="*/ 760087 w 1108679"/>
              <a:gd name="connsiteY285" fmla="*/ 64436 h 438671"/>
              <a:gd name="connsiteX286" fmla="*/ 760087 w 1108679"/>
              <a:gd name="connsiteY286" fmla="*/ 64436 h 438671"/>
              <a:gd name="connsiteX287" fmla="*/ 798771 w 1108679"/>
              <a:gd name="connsiteY287" fmla="*/ 109038 h 438671"/>
              <a:gd name="connsiteX288" fmla="*/ 800196 w 1108679"/>
              <a:gd name="connsiteY288" fmla="*/ 116709 h 438671"/>
              <a:gd name="connsiteX289" fmla="*/ 802935 w 1108679"/>
              <a:gd name="connsiteY289" fmla="*/ 114298 h 438671"/>
              <a:gd name="connsiteX290" fmla="*/ 806552 w 1108679"/>
              <a:gd name="connsiteY290" fmla="*/ 114517 h 438671"/>
              <a:gd name="connsiteX291" fmla="*/ 810058 w 1108679"/>
              <a:gd name="connsiteY291" fmla="*/ 111120 h 438671"/>
              <a:gd name="connsiteX292" fmla="*/ 808634 w 1108679"/>
              <a:gd name="connsiteY292" fmla="*/ 107394 h 438671"/>
              <a:gd name="connsiteX293" fmla="*/ 805456 w 1108679"/>
              <a:gd name="connsiteY293" fmla="*/ 105421 h 438671"/>
              <a:gd name="connsiteX294" fmla="*/ 802387 w 1108679"/>
              <a:gd name="connsiteY294" fmla="*/ 107723 h 438671"/>
              <a:gd name="connsiteX295" fmla="*/ 798771 w 1108679"/>
              <a:gd name="connsiteY295" fmla="*/ 109038 h 438671"/>
              <a:gd name="connsiteX296" fmla="*/ 798771 w 1108679"/>
              <a:gd name="connsiteY296" fmla="*/ 109038 h 438671"/>
              <a:gd name="connsiteX297" fmla="*/ 794278 w 1108679"/>
              <a:gd name="connsiteY297" fmla="*/ 173474 h 438671"/>
              <a:gd name="connsiteX298" fmla="*/ 796141 w 1108679"/>
              <a:gd name="connsiteY298" fmla="*/ 180268 h 438671"/>
              <a:gd name="connsiteX299" fmla="*/ 802387 w 1108679"/>
              <a:gd name="connsiteY299" fmla="*/ 185857 h 438671"/>
              <a:gd name="connsiteX300" fmla="*/ 803812 w 1108679"/>
              <a:gd name="connsiteY300" fmla="*/ 188159 h 438671"/>
              <a:gd name="connsiteX301" fmla="*/ 801949 w 1108679"/>
              <a:gd name="connsiteY301" fmla="*/ 188816 h 438671"/>
              <a:gd name="connsiteX302" fmla="*/ 801620 w 1108679"/>
              <a:gd name="connsiteY302" fmla="*/ 191775 h 438671"/>
              <a:gd name="connsiteX303" fmla="*/ 800524 w 1108679"/>
              <a:gd name="connsiteY303" fmla="*/ 187940 h 438671"/>
              <a:gd name="connsiteX304" fmla="*/ 796360 w 1108679"/>
              <a:gd name="connsiteY304" fmla="*/ 186186 h 438671"/>
              <a:gd name="connsiteX305" fmla="*/ 792524 w 1108679"/>
              <a:gd name="connsiteY305" fmla="*/ 178406 h 438671"/>
              <a:gd name="connsiteX306" fmla="*/ 787483 w 1108679"/>
              <a:gd name="connsiteY306" fmla="*/ 175228 h 438671"/>
              <a:gd name="connsiteX307" fmla="*/ 784415 w 1108679"/>
              <a:gd name="connsiteY307" fmla="*/ 169858 h 438671"/>
              <a:gd name="connsiteX308" fmla="*/ 786278 w 1108679"/>
              <a:gd name="connsiteY308" fmla="*/ 164817 h 438671"/>
              <a:gd name="connsiteX309" fmla="*/ 785401 w 1108679"/>
              <a:gd name="connsiteY309" fmla="*/ 162077 h 438671"/>
              <a:gd name="connsiteX310" fmla="*/ 786059 w 1108679"/>
              <a:gd name="connsiteY310" fmla="*/ 159118 h 438671"/>
              <a:gd name="connsiteX311" fmla="*/ 781346 w 1108679"/>
              <a:gd name="connsiteY311" fmla="*/ 155283 h 438671"/>
              <a:gd name="connsiteX312" fmla="*/ 782223 w 1108679"/>
              <a:gd name="connsiteY312" fmla="*/ 150461 h 438671"/>
              <a:gd name="connsiteX313" fmla="*/ 784086 w 1108679"/>
              <a:gd name="connsiteY313" fmla="*/ 147283 h 438671"/>
              <a:gd name="connsiteX314" fmla="*/ 781346 w 1108679"/>
              <a:gd name="connsiteY314" fmla="*/ 142242 h 438671"/>
              <a:gd name="connsiteX315" fmla="*/ 778936 w 1108679"/>
              <a:gd name="connsiteY315" fmla="*/ 139064 h 438671"/>
              <a:gd name="connsiteX316" fmla="*/ 780470 w 1108679"/>
              <a:gd name="connsiteY316" fmla="*/ 133037 h 438671"/>
              <a:gd name="connsiteX317" fmla="*/ 783429 w 1108679"/>
              <a:gd name="connsiteY317" fmla="*/ 130736 h 438671"/>
              <a:gd name="connsiteX318" fmla="*/ 782881 w 1108679"/>
              <a:gd name="connsiteY318" fmla="*/ 124709 h 438671"/>
              <a:gd name="connsiteX319" fmla="*/ 784415 w 1108679"/>
              <a:gd name="connsiteY319" fmla="*/ 117805 h 438671"/>
              <a:gd name="connsiteX320" fmla="*/ 791648 w 1108679"/>
              <a:gd name="connsiteY320" fmla="*/ 110681 h 438671"/>
              <a:gd name="connsiteX321" fmla="*/ 794059 w 1108679"/>
              <a:gd name="connsiteY321" fmla="*/ 110024 h 438671"/>
              <a:gd name="connsiteX322" fmla="*/ 793511 w 1108679"/>
              <a:gd name="connsiteY322" fmla="*/ 113859 h 438671"/>
              <a:gd name="connsiteX323" fmla="*/ 789895 w 1108679"/>
              <a:gd name="connsiteY323" fmla="*/ 118024 h 438671"/>
              <a:gd name="connsiteX324" fmla="*/ 790771 w 1108679"/>
              <a:gd name="connsiteY324" fmla="*/ 120654 h 438671"/>
              <a:gd name="connsiteX325" fmla="*/ 794936 w 1108679"/>
              <a:gd name="connsiteY325" fmla="*/ 122407 h 438671"/>
              <a:gd name="connsiteX326" fmla="*/ 794936 w 1108679"/>
              <a:gd name="connsiteY326" fmla="*/ 129750 h 438671"/>
              <a:gd name="connsiteX327" fmla="*/ 793072 w 1108679"/>
              <a:gd name="connsiteY327" fmla="*/ 135777 h 438671"/>
              <a:gd name="connsiteX328" fmla="*/ 789237 w 1108679"/>
              <a:gd name="connsiteY328" fmla="*/ 135996 h 438671"/>
              <a:gd name="connsiteX329" fmla="*/ 785730 w 1108679"/>
              <a:gd name="connsiteY329" fmla="*/ 139502 h 438671"/>
              <a:gd name="connsiteX330" fmla="*/ 787812 w 1108679"/>
              <a:gd name="connsiteY330" fmla="*/ 143448 h 438671"/>
              <a:gd name="connsiteX331" fmla="*/ 790552 w 1108679"/>
              <a:gd name="connsiteY331" fmla="*/ 142900 h 438671"/>
              <a:gd name="connsiteX332" fmla="*/ 792086 w 1108679"/>
              <a:gd name="connsiteY332" fmla="*/ 139064 h 438671"/>
              <a:gd name="connsiteX333" fmla="*/ 796251 w 1108679"/>
              <a:gd name="connsiteY333" fmla="*/ 137201 h 438671"/>
              <a:gd name="connsiteX334" fmla="*/ 798333 w 1108679"/>
              <a:gd name="connsiteY334" fmla="*/ 134790 h 438671"/>
              <a:gd name="connsiteX335" fmla="*/ 795922 w 1108679"/>
              <a:gd name="connsiteY335" fmla="*/ 134571 h 438671"/>
              <a:gd name="connsiteX336" fmla="*/ 796469 w 1108679"/>
              <a:gd name="connsiteY336" fmla="*/ 131284 h 438671"/>
              <a:gd name="connsiteX337" fmla="*/ 803702 w 1108679"/>
              <a:gd name="connsiteY337" fmla="*/ 127667 h 438671"/>
              <a:gd name="connsiteX338" fmla="*/ 811374 w 1108679"/>
              <a:gd name="connsiteY338" fmla="*/ 124928 h 438671"/>
              <a:gd name="connsiteX339" fmla="*/ 814113 w 1108679"/>
              <a:gd name="connsiteY339" fmla="*/ 127886 h 438671"/>
              <a:gd name="connsiteX340" fmla="*/ 814442 w 1108679"/>
              <a:gd name="connsiteY340" fmla="*/ 131393 h 438671"/>
              <a:gd name="connsiteX341" fmla="*/ 810825 w 1108679"/>
              <a:gd name="connsiteY341" fmla="*/ 139941 h 438671"/>
              <a:gd name="connsiteX342" fmla="*/ 802168 w 1108679"/>
              <a:gd name="connsiteY342" fmla="*/ 142900 h 438671"/>
              <a:gd name="connsiteX343" fmla="*/ 798990 w 1108679"/>
              <a:gd name="connsiteY343" fmla="*/ 146516 h 438671"/>
              <a:gd name="connsiteX344" fmla="*/ 800853 w 1108679"/>
              <a:gd name="connsiteY344" fmla="*/ 149804 h 438671"/>
              <a:gd name="connsiteX345" fmla="*/ 804031 w 1108679"/>
              <a:gd name="connsiteY345" fmla="*/ 150132 h 438671"/>
              <a:gd name="connsiteX346" fmla="*/ 810058 w 1108679"/>
              <a:gd name="connsiteY346" fmla="*/ 154516 h 438671"/>
              <a:gd name="connsiteX347" fmla="*/ 810935 w 1108679"/>
              <a:gd name="connsiteY347" fmla="*/ 158023 h 438671"/>
              <a:gd name="connsiteX348" fmla="*/ 813236 w 1108679"/>
              <a:gd name="connsiteY348" fmla="*/ 159995 h 438671"/>
              <a:gd name="connsiteX349" fmla="*/ 808524 w 1108679"/>
              <a:gd name="connsiteY349" fmla="*/ 160324 h 438671"/>
              <a:gd name="connsiteX350" fmla="*/ 805237 w 1108679"/>
              <a:gd name="connsiteY350" fmla="*/ 157694 h 438671"/>
              <a:gd name="connsiteX351" fmla="*/ 798990 w 1108679"/>
              <a:gd name="connsiteY351" fmla="*/ 157475 h 438671"/>
              <a:gd name="connsiteX352" fmla="*/ 793401 w 1108679"/>
              <a:gd name="connsiteY352" fmla="*/ 155721 h 438671"/>
              <a:gd name="connsiteX353" fmla="*/ 789895 w 1108679"/>
              <a:gd name="connsiteY353" fmla="*/ 156927 h 438671"/>
              <a:gd name="connsiteX354" fmla="*/ 789895 w 1108679"/>
              <a:gd name="connsiteY354" fmla="*/ 165913 h 438671"/>
              <a:gd name="connsiteX355" fmla="*/ 793949 w 1108679"/>
              <a:gd name="connsiteY355" fmla="*/ 173693 h 438671"/>
              <a:gd name="connsiteX356" fmla="*/ 793949 w 1108679"/>
              <a:gd name="connsiteY356" fmla="*/ 173693 h 438671"/>
              <a:gd name="connsiteX357" fmla="*/ 774991 w 1108679"/>
              <a:gd name="connsiteY357" fmla="*/ 184323 h 438671"/>
              <a:gd name="connsiteX358" fmla="*/ 776744 w 1108679"/>
              <a:gd name="connsiteY358" fmla="*/ 187940 h 438671"/>
              <a:gd name="connsiteX359" fmla="*/ 771813 w 1108679"/>
              <a:gd name="connsiteY359" fmla="*/ 186515 h 438671"/>
              <a:gd name="connsiteX360" fmla="*/ 773566 w 1108679"/>
              <a:gd name="connsiteY360" fmla="*/ 183337 h 438671"/>
              <a:gd name="connsiteX361" fmla="*/ 774991 w 1108679"/>
              <a:gd name="connsiteY361" fmla="*/ 184433 h 438671"/>
              <a:gd name="connsiteX362" fmla="*/ 774991 w 1108679"/>
              <a:gd name="connsiteY362" fmla="*/ 184433 h 438671"/>
              <a:gd name="connsiteX363" fmla="*/ 774772 w 1108679"/>
              <a:gd name="connsiteY363" fmla="*/ 174680 h 438671"/>
              <a:gd name="connsiteX364" fmla="*/ 772032 w 1108679"/>
              <a:gd name="connsiteY364" fmla="*/ 174680 h 438671"/>
              <a:gd name="connsiteX365" fmla="*/ 770607 w 1108679"/>
              <a:gd name="connsiteY365" fmla="*/ 179282 h 438671"/>
              <a:gd name="connsiteX366" fmla="*/ 773566 w 1108679"/>
              <a:gd name="connsiteY366" fmla="*/ 180378 h 438671"/>
              <a:gd name="connsiteX367" fmla="*/ 774881 w 1108679"/>
              <a:gd name="connsiteY367" fmla="*/ 177200 h 438671"/>
              <a:gd name="connsiteX368" fmla="*/ 774881 w 1108679"/>
              <a:gd name="connsiteY368" fmla="*/ 174680 h 438671"/>
              <a:gd name="connsiteX369" fmla="*/ 774881 w 1108679"/>
              <a:gd name="connsiteY369" fmla="*/ 174680 h 438671"/>
              <a:gd name="connsiteX370" fmla="*/ 778826 w 1108679"/>
              <a:gd name="connsiteY370" fmla="*/ 177419 h 438671"/>
              <a:gd name="connsiteX371" fmla="*/ 777292 w 1108679"/>
              <a:gd name="connsiteY371" fmla="*/ 178844 h 438671"/>
              <a:gd name="connsiteX372" fmla="*/ 777621 w 1108679"/>
              <a:gd name="connsiteY372" fmla="*/ 181693 h 438671"/>
              <a:gd name="connsiteX373" fmla="*/ 780251 w 1108679"/>
              <a:gd name="connsiteY373" fmla="*/ 185638 h 438671"/>
              <a:gd name="connsiteX374" fmla="*/ 784306 w 1108679"/>
              <a:gd name="connsiteY374" fmla="*/ 185638 h 438671"/>
              <a:gd name="connsiteX375" fmla="*/ 786935 w 1108679"/>
              <a:gd name="connsiteY375" fmla="*/ 187940 h 438671"/>
              <a:gd name="connsiteX376" fmla="*/ 789127 w 1108679"/>
              <a:gd name="connsiteY376" fmla="*/ 185748 h 438671"/>
              <a:gd name="connsiteX377" fmla="*/ 787922 w 1108679"/>
              <a:gd name="connsiteY377" fmla="*/ 183775 h 438671"/>
              <a:gd name="connsiteX378" fmla="*/ 784525 w 1108679"/>
              <a:gd name="connsiteY378" fmla="*/ 182351 h 438671"/>
              <a:gd name="connsiteX379" fmla="*/ 784744 w 1108679"/>
              <a:gd name="connsiteY379" fmla="*/ 178734 h 438671"/>
              <a:gd name="connsiteX380" fmla="*/ 782004 w 1108679"/>
              <a:gd name="connsiteY380" fmla="*/ 176762 h 438671"/>
              <a:gd name="connsiteX381" fmla="*/ 778717 w 1108679"/>
              <a:gd name="connsiteY381" fmla="*/ 177419 h 438671"/>
              <a:gd name="connsiteX382" fmla="*/ 778717 w 1108679"/>
              <a:gd name="connsiteY382" fmla="*/ 177419 h 438671"/>
              <a:gd name="connsiteX383" fmla="*/ 778059 w 1108679"/>
              <a:gd name="connsiteY383" fmla="*/ 205364 h 438671"/>
              <a:gd name="connsiteX384" fmla="*/ 784744 w 1108679"/>
              <a:gd name="connsiteY384" fmla="*/ 200323 h 438671"/>
              <a:gd name="connsiteX385" fmla="*/ 790552 w 1108679"/>
              <a:gd name="connsiteY385" fmla="*/ 200542 h 438671"/>
              <a:gd name="connsiteX386" fmla="*/ 796469 w 1108679"/>
              <a:gd name="connsiteY386" fmla="*/ 206569 h 438671"/>
              <a:gd name="connsiteX387" fmla="*/ 795045 w 1108679"/>
              <a:gd name="connsiteY387" fmla="*/ 209418 h 438671"/>
              <a:gd name="connsiteX388" fmla="*/ 788141 w 1108679"/>
              <a:gd name="connsiteY388" fmla="*/ 209418 h 438671"/>
              <a:gd name="connsiteX389" fmla="*/ 784963 w 1108679"/>
              <a:gd name="connsiteY389" fmla="*/ 210076 h 438671"/>
              <a:gd name="connsiteX390" fmla="*/ 780799 w 1108679"/>
              <a:gd name="connsiteY390" fmla="*/ 208322 h 438671"/>
              <a:gd name="connsiteX391" fmla="*/ 778059 w 1108679"/>
              <a:gd name="connsiteY391" fmla="*/ 205473 h 438671"/>
              <a:gd name="connsiteX392" fmla="*/ 778059 w 1108679"/>
              <a:gd name="connsiteY392" fmla="*/ 205473 h 438671"/>
              <a:gd name="connsiteX393" fmla="*/ 847537 w 1108679"/>
              <a:gd name="connsiteY393" fmla="*/ 207555 h 438671"/>
              <a:gd name="connsiteX394" fmla="*/ 838660 w 1108679"/>
              <a:gd name="connsiteY394" fmla="*/ 209747 h 438671"/>
              <a:gd name="connsiteX395" fmla="*/ 835482 w 1108679"/>
              <a:gd name="connsiteY395" fmla="*/ 211829 h 438671"/>
              <a:gd name="connsiteX396" fmla="*/ 837564 w 1108679"/>
              <a:gd name="connsiteY396" fmla="*/ 213802 h 438671"/>
              <a:gd name="connsiteX397" fmla="*/ 845235 w 1108679"/>
              <a:gd name="connsiteY397" fmla="*/ 216322 h 438671"/>
              <a:gd name="connsiteX398" fmla="*/ 851811 w 1108679"/>
              <a:gd name="connsiteY398" fmla="*/ 214350 h 438671"/>
              <a:gd name="connsiteX399" fmla="*/ 849947 w 1108679"/>
              <a:gd name="connsiteY399" fmla="*/ 213364 h 438671"/>
              <a:gd name="connsiteX400" fmla="*/ 849619 w 1108679"/>
              <a:gd name="connsiteY400" fmla="*/ 209747 h 438671"/>
              <a:gd name="connsiteX401" fmla="*/ 847537 w 1108679"/>
              <a:gd name="connsiteY401" fmla="*/ 207665 h 438671"/>
              <a:gd name="connsiteX402" fmla="*/ 847537 w 1108679"/>
              <a:gd name="connsiteY402" fmla="*/ 207665 h 438671"/>
              <a:gd name="connsiteX403" fmla="*/ 806113 w 1108679"/>
              <a:gd name="connsiteY403" fmla="*/ 254568 h 438671"/>
              <a:gd name="connsiteX404" fmla="*/ 808853 w 1108679"/>
              <a:gd name="connsiteY404" fmla="*/ 254129 h 438671"/>
              <a:gd name="connsiteX405" fmla="*/ 809072 w 1108679"/>
              <a:gd name="connsiteY405" fmla="*/ 255992 h 438671"/>
              <a:gd name="connsiteX406" fmla="*/ 807209 w 1108679"/>
              <a:gd name="connsiteY406" fmla="*/ 256540 h 438671"/>
              <a:gd name="connsiteX407" fmla="*/ 806113 w 1108679"/>
              <a:gd name="connsiteY407" fmla="*/ 254568 h 438671"/>
              <a:gd name="connsiteX408" fmla="*/ 806113 w 1108679"/>
              <a:gd name="connsiteY408" fmla="*/ 254568 h 438671"/>
              <a:gd name="connsiteX409" fmla="*/ 801620 w 1108679"/>
              <a:gd name="connsiteY409" fmla="*/ 254896 h 438671"/>
              <a:gd name="connsiteX410" fmla="*/ 804031 w 1108679"/>
              <a:gd name="connsiteY410" fmla="*/ 254896 h 438671"/>
              <a:gd name="connsiteX411" fmla="*/ 804470 w 1108679"/>
              <a:gd name="connsiteY411" fmla="*/ 257088 h 438671"/>
              <a:gd name="connsiteX412" fmla="*/ 802058 w 1108679"/>
              <a:gd name="connsiteY412" fmla="*/ 257088 h 438671"/>
              <a:gd name="connsiteX413" fmla="*/ 801511 w 1108679"/>
              <a:gd name="connsiteY413" fmla="*/ 254896 h 438671"/>
              <a:gd name="connsiteX414" fmla="*/ 801511 w 1108679"/>
              <a:gd name="connsiteY414" fmla="*/ 254896 h 438671"/>
              <a:gd name="connsiteX415" fmla="*/ 789237 w 1108679"/>
              <a:gd name="connsiteY415" fmla="*/ 257307 h 438671"/>
              <a:gd name="connsiteX416" fmla="*/ 794826 w 1108679"/>
              <a:gd name="connsiteY416" fmla="*/ 255554 h 438671"/>
              <a:gd name="connsiteX417" fmla="*/ 797127 w 1108679"/>
              <a:gd name="connsiteY417" fmla="*/ 253801 h 438671"/>
              <a:gd name="connsiteX418" fmla="*/ 799648 w 1108679"/>
              <a:gd name="connsiteY418" fmla="*/ 255006 h 438671"/>
              <a:gd name="connsiteX419" fmla="*/ 796798 w 1108679"/>
              <a:gd name="connsiteY419" fmla="*/ 260157 h 438671"/>
              <a:gd name="connsiteX420" fmla="*/ 795922 w 1108679"/>
              <a:gd name="connsiteY420" fmla="*/ 257855 h 438671"/>
              <a:gd name="connsiteX421" fmla="*/ 792305 w 1108679"/>
              <a:gd name="connsiteY421" fmla="*/ 260047 h 438671"/>
              <a:gd name="connsiteX422" fmla="*/ 789127 w 1108679"/>
              <a:gd name="connsiteY422" fmla="*/ 257307 h 438671"/>
              <a:gd name="connsiteX423" fmla="*/ 789127 w 1108679"/>
              <a:gd name="connsiteY423" fmla="*/ 257307 h 438671"/>
              <a:gd name="connsiteX424" fmla="*/ 787483 w 1108679"/>
              <a:gd name="connsiteY424" fmla="*/ 242623 h 438671"/>
              <a:gd name="connsiteX425" fmla="*/ 784744 w 1108679"/>
              <a:gd name="connsiteY425" fmla="*/ 245143 h 438671"/>
              <a:gd name="connsiteX426" fmla="*/ 787483 w 1108679"/>
              <a:gd name="connsiteY426" fmla="*/ 245582 h 438671"/>
              <a:gd name="connsiteX427" fmla="*/ 787483 w 1108679"/>
              <a:gd name="connsiteY427" fmla="*/ 242623 h 438671"/>
              <a:gd name="connsiteX428" fmla="*/ 787483 w 1108679"/>
              <a:gd name="connsiteY428" fmla="*/ 242623 h 438671"/>
              <a:gd name="connsiteX429" fmla="*/ 792634 w 1108679"/>
              <a:gd name="connsiteY429" fmla="*/ 237692 h 438671"/>
              <a:gd name="connsiteX430" fmla="*/ 788470 w 1108679"/>
              <a:gd name="connsiteY430" fmla="*/ 237911 h 438671"/>
              <a:gd name="connsiteX431" fmla="*/ 789456 w 1108679"/>
              <a:gd name="connsiteY431" fmla="*/ 239993 h 438671"/>
              <a:gd name="connsiteX432" fmla="*/ 791867 w 1108679"/>
              <a:gd name="connsiteY432" fmla="*/ 239993 h 438671"/>
              <a:gd name="connsiteX433" fmla="*/ 792634 w 1108679"/>
              <a:gd name="connsiteY433" fmla="*/ 237692 h 438671"/>
              <a:gd name="connsiteX434" fmla="*/ 792634 w 1108679"/>
              <a:gd name="connsiteY434" fmla="*/ 237692 h 438671"/>
              <a:gd name="connsiteX435" fmla="*/ 793839 w 1108679"/>
              <a:gd name="connsiteY435" fmla="*/ 251280 h 438671"/>
              <a:gd name="connsiteX436" fmla="*/ 798223 w 1108679"/>
              <a:gd name="connsiteY436" fmla="*/ 244376 h 438671"/>
              <a:gd name="connsiteX437" fmla="*/ 801839 w 1108679"/>
              <a:gd name="connsiteY437" fmla="*/ 248431 h 438671"/>
              <a:gd name="connsiteX438" fmla="*/ 803921 w 1108679"/>
              <a:gd name="connsiteY438" fmla="*/ 251609 h 438671"/>
              <a:gd name="connsiteX439" fmla="*/ 808195 w 1108679"/>
              <a:gd name="connsiteY439" fmla="*/ 251280 h 438671"/>
              <a:gd name="connsiteX440" fmla="*/ 812689 w 1108679"/>
              <a:gd name="connsiteY440" fmla="*/ 246787 h 438671"/>
              <a:gd name="connsiteX441" fmla="*/ 815647 w 1108679"/>
              <a:gd name="connsiteY441" fmla="*/ 246787 h 438671"/>
              <a:gd name="connsiteX442" fmla="*/ 818277 w 1108679"/>
              <a:gd name="connsiteY442" fmla="*/ 251280 h 438671"/>
              <a:gd name="connsiteX443" fmla="*/ 828688 w 1108679"/>
              <a:gd name="connsiteY443" fmla="*/ 252485 h 438671"/>
              <a:gd name="connsiteX444" fmla="*/ 830879 w 1108679"/>
              <a:gd name="connsiteY444" fmla="*/ 249308 h 438671"/>
              <a:gd name="connsiteX445" fmla="*/ 835701 w 1108679"/>
              <a:gd name="connsiteY445" fmla="*/ 249308 h 438671"/>
              <a:gd name="connsiteX446" fmla="*/ 845235 w 1108679"/>
              <a:gd name="connsiteY446" fmla="*/ 255006 h 438671"/>
              <a:gd name="connsiteX447" fmla="*/ 849619 w 1108679"/>
              <a:gd name="connsiteY447" fmla="*/ 255883 h 438671"/>
              <a:gd name="connsiteX448" fmla="*/ 854769 w 1108679"/>
              <a:gd name="connsiteY448" fmla="*/ 261472 h 438671"/>
              <a:gd name="connsiteX449" fmla="*/ 859810 w 1108679"/>
              <a:gd name="connsiteY449" fmla="*/ 261472 h 438671"/>
              <a:gd name="connsiteX450" fmla="*/ 861673 w 1108679"/>
              <a:gd name="connsiteY450" fmla="*/ 257198 h 438671"/>
              <a:gd name="connsiteX451" fmla="*/ 859372 w 1108679"/>
              <a:gd name="connsiteY451" fmla="*/ 248212 h 438671"/>
              <a:gd name="connsiteX452" fmla="*/ 847427 w 1108679"/>
              <a:gd name="connsiteY452" fmla="*/ 241417 h 438671"/>
              <a:gd name="connsiteX453" fmla="*/ 837564 w 1108679"/>
              <a:gd name="connsiteY453" fmla="*/ 239554 h 438671"/>
              <a:gd name="connsiteX454" fmla="*/ 832742 w 1108679"/>
              <a:gd name="connsiteY454" fmla="*/ 235500 h 438671"/>
              <a:gd name="connsiteX455" fmla="*/ 827482 w 1108679"/>
              <a:gd name="connsiteY455" fmla="*/ 234952 h 438671"/>
              <a:gd name="connsiteX456" fmla="*/ 823208 w 1108679"/>
              <a:gd name="connsiteY456" fmla="*/ 238787 h 438671"/>
              <a:gd name="connsiteX457" fmla="*/ 818168 w 1108679"/>
              <a:gd name="connsiteY457" fmla="*/ 238239 h 438671"/>
              <a:gd name="connsiteX458" fmla="*/ 814661 w 1108679"/>
              <a:gd name="connsiteY458" fmla="*/ 236815 h 438671"/>
              <a:gd name="connsiteX459" fmla="*/ 807538 w 1108679"/>
              <a:gd name="connsiteY459" fmla="*/ 237363 h 438671"/>
              <a:gd name="connsiteX460" fmla="*/ 797675 w 1108679"/>
              <a:gd name="connsiteY460" fmla="*/ 237143 h 438671"/>
              <a:gd name="connsiteX461" fmla="*/ 795593 w 1108679"/>
              <a:gd name="connsiteY461" fmla="*/ 239883 h 438671"/>
              <a:gd name="connsiteX462" fmla="*/ 795264 w 1108679"/>
              <a:gd name="connsiteY462" fmla="*/ 242623 h 438671"/>
              <a:gd name="connsiteX463" fmla="*/ 791319 w 1108679"/>
              <a:gd name="connsiteY463" fmla="*/ 244047 h 438671"/>
              <a:gd name="connsiteX464" fmla="*/ 789785 w 1108679"/>
              <a:gd name="connsiteY464" fmla="*/ 248212 h 438671"/>
              <a:gd name="connsiteX465" fmla="*/ 790990 w 1108679"/>
              <a:gd name="connsiteY465" fmla="*/ 251390 h 438671"/>
              <a:gd name="connsiteX466" fmla="*/ 793730 w 1108679"/>
              <a:gd name="connsiteY466" fmla="*/ 251390 h 438671"/>
              <a:gd name="connsiteX467" fmla="*/ 746280 w 1108679"/>
              <a:gd name="connsiteY467" fmla="*/ 243609 h 438671"/>
              <a:gd name="connsiteX468" fmla="*/ 750772 w 1108679"/>
              <a:gd name="connsiteY468" fmla="*/ 245582 h 438671"/>
              <a:gd name="connsiteX469" fmla="*/ 754608 w 1108679"/>
              <a:gd name="connsiteY469" fmla="*/ 242294 h 438671"/>
              <a:gd name="connsiteX470" fmla="*/ 763813 w 1108679"/>
              <a:gd name="connsiteY470" fmla="*/ 242842 h 438671"/>
              <a:gd name="connsiteX471" fmla="*/ 770607 w 1108679"/>
              <a:gd name="connsiteY471" fmla="*/ 245582 h 438671"/>
              <a:gd name="connsiteX472" fmla="*/ 770936 w 1108679"/>
              <a:gd name="connsiteY472" fmla="*/ 248321 h 438671"/>
              <a:gd name="connsiteX473" fmla="*/ 775101 w 1108679"/>
              <a:gd name="connsiteY473" fmla="*/ 253143 h 438671"/>
              <a:gd name="connsiteX474" fmla="*/ 774772 w 1108679"/>
              <a:gd name="connsiteY474" fmla="*/ 256759 h 438671"/>
              <a:gd name="connsiteX475" fmla="*/ 770827 w 1108679"/>
              <a:gd name="connsiteY475" fmla="*/ 256540 h 438671"/>
              <a:gd name="connsiteX476" fmla="*/ 766005 w 1108679"/>
              <a:gd name="connsiteY476" fmla="*/ 260814 h 438671"/>
              <a:gd name="connsiteX477" fmla="*/ 760416 w 1108679"/>
              <a:gd name="connsiteY477" fmla="*/ 260266 h 438671"/>
              <a:gd name="connsiteX478" fmla="*/ 754717 w 1108679"/>
              <a:gd name="connsiteY478" fmla="*/ 260814 h 438671"/>
              <a:gd name="connsiteX479" fmla="*/ 752635 w 1108679"/>
              <a:gd name="connsiteY479" fmla="*/ 258951 h 438671"/>
              <a:gd name="connsiteX480" fmla="*/ 745512 w 1108679"/>
              <a:gd name="connsiteY480" fmla="*/ 257527 h 438671"/>
              <a:gd name="connsiteX481" fmla="*/ 741676 w 1108679"/>
              <a:gd name="connsiteY481" fmla="*/ 252376 h 438671"/>
              <a:gd name="connsiteX482" fmla="*/ 742334 w 1108679"/>
              <a:gd name="connsiteY482" fmla="*/ 246349 h 438671"/>
              <a:gd name="connsiteX483" fmla="*/ 746280 w 1108679"/>
              <a:gd name="connsiteY483" fmla="*/ 243609 h 438671"/>
              <a:gd name="connsiteX484" fmla="*/ 746280 w 1108679"/>
              <a:gd name="connsiteY484" fmla="*/ 243609 h 438671"/>
              <a:gd name="connsiteX485" fmla="*/ 613242 w 1108679"/>
              <a:gd name="connsiteY485" fmla="*/ 342784 h 438671"/>
              <a:gd name="connsiteX486" fmla="*/ 609955 w 1108679"/>
              <a:gd name="connsiteY486" fmla="*/ 341031 h 438671"/>
              <a:gd name="connsiteX487" fmla="*/ 608091 w 1108679"/>
              <a:gd name="connsiteY487" fmla="*/ 342784 h 438671"/>
              <a:gd name="connsiteX488" fmla="*/ 610722 w 1108679"/>
              <a:gd name="connsiteY488" fmla="*/ 344976 h 438671"/>
              <a:gd name="connsiteX489" fmla="*/ 613242 w 1108679"/>
              <a:gd name="connsiteY489" fmla="*/ 342784 h 438671"/>
              <a:gd name="connsiteX490" fmla="*/ 613242 w 1108679"/>
              <a:gd name="connsiteY490" fmla="*/ 342784 h 438671"/>
              <a:gd name="connsiteX491" fmla="*/ 608201 w 1108679"/>
              <a:gd name="connsiteY491" fmla="*/ 309360 h 438671"/>
              <a:gd name="connsiteX492" fmla="*/ 612037 w 1108679"/>
              <a:gd name="connsiteY492" fmla="*/ 317032 h 438671"/>
              <a:gd name="connsiteX493" fmla="*/ 610174 w 1108679"/>
              <a:gd name="connsiteY493" fmla="*/ 320538 h 438671"/>
              <a:gd name="connsiteX494" fmla="*/ 608311 w 1108679"/>
              <a:gd name="connsiteY494" fmla="*/ 325579 h 438671"/>
              <a:gd name="connsiteX495" fmla="*/ 607215 w 1108679"/>
              <a:gd name="connsiteY495" fmla="*/ 321963 h 438671"/>
              <a:gd name="connsiteX496" fmla="*/ 605133 w 1108679"/>
              <a:gd name="connsiteY496" fmla="*/ 318566 h 438671"/>
              <a:gd name="connsiteX497" fmla="*/ 606776 w 1108679"/>
              <a:gd name="connsiteY497" fmla="*/ 315497 h 438671"/>
              <a:gd name="connsiteX498" fmla="*/ 607106 w 1108679"/>
              <a:gd name="connsiteY498" fmla="*/ 311662 h 438671"/>
              <a:gd name="connsiteX499" fmla="*/ 608201 w 1108679"/>
              <a:gd name="connsiteY499" fmla="*/ 309251 h 438671"/>
              <a:gd name="connsiteX500" fmla="*/ 608201 w 1108679"/>
              <a:gd name="connsiteY500" fmla="*/ 309251 h 438671"/>
              <a:gd name="connsiteX501" fmla="*/ 741786 w 1108679"/>
              <a:gd name="connsiteY501" fmla="*/ 216432 h 438671"/>
              <a:gd name="connsiteX502" fmla="*/ 741786 w 1108679"/>
              <a:gd name="connsiteY502" fmla="*/ 220267 h 438671"/>
              <a:gd name="connsiteX503" fmla="*/ 745074 w 1108679"/>
              <a:gd name="connsiteY503" fmla="*/ 225637 h 438671"/>
              <a:gd name="connsiteX504" fmla="*/ 744855 w 1108679"/>
              <a:gd name="connsiteY504" fmla="*/ 227938 h 438671"/>
              <a:gd name="connsiteX505" fmla="*/ 742991 w 1108679"/>
              <a:gd name="connsiteY505" fmla="*/ 227062 h 438671"/>
              <a:gd name="connsiteX506" fmla="*/ 740909 w 1108679"/>
              <a:gd name="connsiteY506" fmla="*/ 221363 h 438671"/>
              <a:gd name="connsiteX507" fmla="*/ 740033 w 1108679"/>
              <a:gd name="connsiteY507" fmla="*/ 217418 h 438671"/>
              <a:gd name="connsiteX508" fmla="*/ 741786 w 1108679"/>
              <a:gd name="connsiteY508" fmla="*/ 216432 h 438671"/>
              <a:gd name="connsiteX509" fmla="*/ 741786 w 1108679"/>
              <a:gd name="connsiteY509" fmla="*/ 216432 h 438671"/>
              <a:gd name="connsiteX510" fmla="*/ 728527 w 1108679"/>
              <a:gd name="connsiteY510" fmla="*/ 210624 h 438671"/>
              <a:gd name="connsiteX511" fmla="*/ 731157 w 1108679"/>
              <a:gd name="connsiteY511" fmla="*/ 209418 h 438671"/>
              <a:gd name="connsiteX512" fmla="*/ 734773 w 1108679"/>
              <a:gd name="connsiteY512" fmla="*/ 210843 h 438671"/>
              <a:gd name="connsiteX513" fmla="*/ 738170 w 1108679"/>
              <a:gd name="connsiteY513" fmla="*/ 209309 h 438671"/>
              <a:gd name="connsiteX514" fmla="*/ 747156 w 1108679"/>
              <a:gd name="connsiteY514" fmla="*/ 210514 h 438671"/>
              <a:gd name="connsiteX515" fmla="*/ 752087 w 1108679"/>
              <a:gd name="connsiteY515" fmla="*/ 211391 h 438671"/>
              <a:gd name="connsiteX516" fmla="*/ 746389 w 1108679"/>
              <a:gd name="connsiteY516" fmla="*/ 212815 h 438671"/>
              <a:gd name="connsiteX517" fmla="*/ 735869 w 1108679"/>
              <a:gd name="connsiteY517" fmla="*/ 215226 h 438671"/>
              <a:gd name="connsiteX518" fmla="*/ 730608 w 1108679"/>
              <a:gd name="connsiteY518" fmla="*/ 213802 h 438671"/>
              <a:gd name="connsiteX519" fmla="*/ 730390 w 1108679"/>
              <a:gd name="connsiteY519" fmla="*/ 211939 h 438671"/>
              <a:gd name="connsiteX520" fmla="*/ 728417 w 1108679"/>
              <a:gd name="connsiteY520" fmla="*/ 210733 h 438671"/>
              <a:gd name="connsiteX521" fmla="*/ 728417 w 1108679"/>
              <a:gd name="connsiteY521" fmla="*/ 210733 h 438671"/>
              <a:gd name="connsiteX522" fmla="*/ 704636 w 1108679"/>
              <a:gd name="connsiteY522" fmla="*/ 211062 h 438671"/>
              <a:gd name="connsiteX523" fmla="*/ 707815 w 1108679"/>
              <a:gd name="connsiteY523" fmla="*/ 207884 h 438671"/>
              <a:gd name="connsiteX524" fmla="*/ 710116 w 1108679"/>
              <a:gd name="connsiteY524" fmla="*/ 208542 h 438671"/>
              <a:gd name="connsiteX525" fmla="*/ 713075 w 1108679"/>
              <a:gd name="connsiteY525" fmla="*/ 207336 h 438671"/>
              <a:gd name="connsiteX526" fmla="*/ 717897 w 1108679"/>
              <a:gd name="connsiteY526" fmla="*/ 208542 h 438671"/>
              <a:gd name="connsiteX527" fmla="*/ 720965 w 1108679"/>
              <a:gd name="connsiteY527" fmla="*/ 210185 h 438671"/>
              <a:gd name="connsiteX528" fmla="*/ 724033 w 1108679"/>
              <a:gd name="connsiteY528" fmla="*/ 207994 h 438671"/>
              <a:gd name="connsiteX529" fmla="*/ 727211 w 1108679"/>
              <a:gd name="connsiteY529" fmla="*/ 209090 h 438671"/>
              <a:gd name="connsiteX530" fmla="*/ 727211 w 1108679"/>
              <a:gd name="connsiteY530" fmla="*/ 213144 h 438671"/>
              <a:gd name="connsiteX531" fmla="*/ 723595 w 1108679"/>
              <a:gd name="connsiteY531" fmla="*/ 212706 h 438671"/>
              <a:gd name="connsiteX532" fmla="*/ 719321 w 1108679"/>
              <a:gd name="connsiteY532" fmla="*/ 214678 h 438671"/>
              <a:gd name="connsiteX533" fmla="*/ 715924 w 1108679"/>
              <a:gd name="connsiteY533" fmla="*/ 213802 h 438671"/>
              <a:gd name="connsiteX534" fmla="*/ 710773 w 1108679"/>
              <a:gd name="connsiteY534" fmla="*/ 216980 h 438671"/>
              <a:gd name="connsiteX535" fmla="*/ 706281 w 1108679"/>
              <a:gd name="connsiteY535" fmla="*/ 215993 h 438671"/>
              <a:gd name="connsiteX536" fmla="*/ 704527 w 1108679"/>
              <a:gd name="connsiteY536" fmla="*/ 213364 h 438671"/>
              <a:gd name="connsiteX537" fmla="*/ 704856 w 1108679"/>
              <a:gd name="connsiteY537" fmla="*/ 210953 h 438671"/>
              <a:gd name="connsiteX538" fmla="*/ 704856 w 1108679"/>
              <a:gd name="connsiteY538" fmla="*/ 210953 h 438671"/>
              <a:gd name="connsiteX539" fmla="*/ 662227 w 1108679"/>
              <a:gd name="connsiteY539" fmla="*/ 299936 h 438671"/>
              <a:gd name="connsiteX540" fmla="*/ 666281 w 1108679"/>
              <a:gd name="connsiteY540" fmla="*/ 292923 h 438671"/>
              <a:gd name="connsiteX541" fmla="*/ 668473 w 1108679"/>
              <a:gd name="connsiteY541" fmla="*/ 285471 h 438671"/>
              <a:gd name="connsiteX542" fmla="*/ 668912 w 1108679"/>
              <a:gd name="connsiteY542" fmla="*/ 277909 h 438671"/>
              <a:gd name="connsiteX543" fmla="*/ 670885 w 1108679"/>
              <a:gd name="connsiteY543" fmla="*/ 276047 h 438671"/>
              <a:gd name="connsiteX544" fmla="*/ 674282 w 1108679"/>
              <a:gd name="connsiteY544" fmla="*/ 276594 h 438671"/>
              <a:gd name="connsiteX545" fmla="*/ 674282 w 1108679"/>
              <a:gd name="connsiteY545" fmla="*/ 279772 h 438671"/>
              <a:gd name="connsiteX546" fmla="*/ 675815 w 1108679"/>
              <a:gd name="connsiteY546" fmla="*/ 282950 h 438671"/>
              <a:gd name="connsiteX547" fmla="*/ 675597 w 1108679"/>
              <a:gd name="connsiteY547" fmla="*/ 285252 h 438671"/>
              <a:gd name="connsiteX548" fmla="*/ 674391 w 1108679"/>
              <a:gd name="connsiteY548" fmla="*/ 283389 h 438671"/>
              <a:gd name="connsiteX549" fmla="*/ 673624 w 1108679"/>
              <a:gd name="connsiteY549" fmla="*/ 285471 h 438671"/>
              <a:gd name="connsiteX550" fmla="*/ 670775 w 1108679"/>
              <a:gd name="connsiteY550" fmla="*/ 287772 h 438671"/>
              <a:gd name="connsiteX551" fmla="*/ 669350 w 1108679"/>
              <a:gd name="connsiteY551" fmla="*/ 289635 h 438671"/>
              <a:gd name="connsiteX552" fmla="*/ 670336 w 1108679"/>
              <a:gd name="connsiteY552" fmla="*/ 293251 h 438671"/>
              <a:gd name="connsiteX553" fmla="*/ 674172 w 1108679"/>
              <a:gd name="connsiteY553" fmla="*/ 294128 h 438671"/>
              <a:gd name="connsiteX554" fmla="*/ 674939 w 1108679"/>
              <a:gd name="connsiteY554" fmla="*/ 296320 h 438671"/>
              <a:gd name="connsiteX555" fmla="*/ 673295 w 1108679"/>
              <a:gd name="connsiteY555" fmla="*/ 298293 h 438671"/>
              <a:gd name="connsiteX556" fmla="*/ 670446 w 1108679"/>
              <a:gd name="connsiteY556" fmla="*/ 299169 h 438671"/>
              <a:gd name="connsiteX557" fmla="*/ 667706 w 1108679"/>
              <a:gd name="connsiteY557" fmla="*/ 303772 h 438671"/>
              <a:gd name="connsiteX558" fmla="*/ 664638 w 1108679"/>
              <a:gd name="connsiteY558" fmla="*/ 305306 h 438671"/>
              <a:gd name="connsiteX559" fmla="*/ 661460 w 1108679"/>
              <a:gd name="connsiteY559" fmla="*/ 303552 h 438671"/>
              <a:gd name="connsiteX560" fmla="*/ 662117 w 1108679"/>
              <a:gd name="connsiteY560" fmla="*/ 299936 h 438671"/>
              <a:gd name="connsiteX561" fmla="*/ 662117 w 1108679"/>
              <a:gd name="connsiteY561" fmla="*/ 299936 h 438671"/>
              <a:gd name="connsiteX562" fmla="*/ 651159 w 1108679"/>
              <a:gd name="connsiteY562" fmla="*/ 295114 h 438671"/>
              <a:gd name="connsiteX563" fmla="*/ 651378 w 1108679"/>
              <a:gd name="connsiteY563" fmla="*/ 297087 h 438671"/>
              <a:gd name="connsiteX564" fmla="*/ 653241 w 1108679"/>
              <a:gd name="connsiteY564" fmla="*/ 298621 h 438671"/>
              <a:gd name="connsiteX565" fmla="*/ 657405 w 1108679"/>
              <a:gd name="connsiteY565" fmla="*/ 298073 h 438671"/>
              <a:gd name="connsiteX566" fmla="*/ 657953 w 1108679"/>
              <a:gd name="connsiteY566" fmla="*/ 296101 h 438671"/>
              <a:gd name="connsiteX567" fmla="*/ 659816 w 1108679"/>
              <a:gd name="connsiteY567" fmla="*/ 295553 h 438671"/>
              <a:gd name="connsiteX568" fmla="*/ 660364 w 1108679"/>
              <a:gd name="connsiteY568" fmla="*/ 291498 h 438671"/>
              <a:gd name="connsiteX569" fmla="*/ 663433 w 1108679"/>
              <a:gd name="connsiteY569" fmla="*/ 288320 h 438671"/>
              <a:gd name="connsiteX570" fmla="*/ 663433 w 1108679"/>
              <a:gd name="connsiteY570" fmla="*/ 285800 h 438671"/>
              <a:gd name="connsiteX571" fmla="*/ 661351 w 1108679"/>
              <a:gd name="connsiteY571" fmla="*/ 281745 h 438671"/>
              <a:gd name="connsiteX572" fmla="*/ 657296 w 1108679"/>
              <a:gd name="connsiteY572" fmla="*/ 283827 h 438671"/>
              <a:gd name="connsiteX573" fmla="*/ 654118 w 1108679"/>
              <a:gd name="connsiteY573" fmla="*/ 287115 h 438671"/>
              <a:gd name="connsiteX574" fmla="*/ 655542 w 1108679"/>
              <a:gd name="connsiteY574" fmla="*/ 289964 h 438671"/>
              <a:gd name="connsiteX575" fmla="*/ 651268 w 1108679"/>
              <a:gd name="connsiteY575" fmla="*/ 294786 h 438671"/>
              <a:gd name="connsiteX576" fmla="*/ 651268 w 1108679"/>
              <a:gd name="connsiteY576" fmla="*/ 294786 h 438671"/>
              <a:gd name="connsiteX577" fmla="*/ 640639 w 1108679"/>
              <a:gd name="connsiteY577" fmla="*/ 291608 h 438671"/>
              <a:gd name="connsiteX578" fmla="*/ 640419 w 1108679"/>
              <a:gd name="connsiteY578" fmla="*/ 294676 h 438671"/>
              <a:gd name="connsiteX579" fmla="*/ 638995 w 1108679"/>
              <a:gd name="connsiteY579" fmla="*/ 296101 h 438671"/>
              <a:gd name="connsiteX580" fmla="*/ 640748 w 1108679"/>
              <a:gd name="connsiteY580" fmla="*/ 301361 h 438671"/>
              <a:gd name="connsiteX581" fmla="*/ 642831 w 1108679"/>
              <a:gd name="connsiteY581" fmla="*/ 302237 h 438671"/>
              <a:gd name="connsiteX582" fmla="*/ 646446 w 1108679"/>
              <a:gd name="connsiteY582" fmla="*/ 299827 h 438671"/>
              <a:gd name="connsiteX583" fmla="*/ 645351 w 1108679"/>
              <a:gd name="connsiteY583" fmla="*/ 295005 h 438671"/>
              <a:gd name="connsiteX584" fmla="*/ 642502 w 1108679"/>
              <a:gd name="connsiteY584" fmla="*/ 290840 h 438671"/>
              <a:gd name="connsiteX585" fmla="*/ 640748 w 1108679"/>
              <a:gd name="connsiteY585" fmla="*/ 291717 h 438671"/>
              <a:gd name="connsiteX586" fmla="*/ 640748 w 1108679"/>
              <a:gd name="connsiteY586" fmla="*/ 291717 h 438671"/>
              <a:gd name="connsiteX587" fmla="*/ 675815 w 1108679"/>
              <a:gd name="connsiteY587" fmla="*/ 212706 h 438671"/>
              <a:gd name="connsiteX588" fmla="*/ 672199 w 1108679"/>
              <a:gd name="connsiteY588" fmla="*/ 214240 h 438671"/>
              <a:gd name="connsiteX589" fmla="*/ 674829 w 1108679"/>
              <a:gd name="connsiteY589" fmla="*/ 215446 h 438671"/>
              <a:gd name="connsiteX590" fmla="*/ 675815 w 1108679"/>
              <a:gd name="connsiteY590" fmla="*/ 212706 h 438671"/>
              <a:gd name="connsiteX591" fmla="*/ 675815 w 1108679"/>
              <a:gd name="connsiteY591" fmla="*/ 212706 h 438671"/>
              <a:gd name="connsiteX592" fmla="*/ 680857 w 1108679"/>
              <a:gd name="connsiteY592" fmla="*/ 209747 h 438671"/>
              <a:gd name="connsiteX593" fmla="*/ 678774 w 1108679"/>
              <a:gd name="connsiteY593" fmla="*/ 211610 h 438671"/>
              <a:gd name="connsiteX594" fmla="*/ 682281 w 1108679"/>
              <a:gd name="connsiteY594" fmla="*/ 212158 h 438671"/>
              <a:gd name="connsiteX595" fmla="*/ 680857 w 1108679"/>
              <a:gd name="connsiteY595" fmla="*/ 209747 h 438671"/>
              <a:gd name="connsiteX596" fmla="*/ 680857 w 1108679"/>
              <a:gd name="connsiteY596" fmla="*/ 209747 h 438671"/>
              <a:gd name="connsiteX597" fmla="*/ 687103 w 1108679"/>
              <a:gd name="connsiteY597" fmla="*/ 204816 h 438671"/>
              <a:gd name="connsiteX598" fmla="*/ 684363 w 1108679"/>
              <a:gd name="connsiteY598" fmla="*/ 206898 h 438671"/>
              <a:gd name="connsiteX599" fmla="*/ 687980 w 1108679"/>
              <a:gd name="connsiteY599" fmla="*/ 208103 h 438671"/>
              <a:gd name="connsiteX600" fmla="*/ 687103 w 1108679"/>
              <a:gd name="connsiteY600" fmla="*/ 204816 h 438671"/>
              <a:gd name="connsiteX601" fmla="*/ 687103 w 1108679"/>
              <a:gd name="connsiteY601" fmla="*/ 204816 h 438671"/>
              <a:gd name="connsiteX602" fmla="*/ 666939 w 1108679"/>
              <a:gd name="connsiteY602" fmla="*/ 199227 h 438671"/>
              <a:gd name="connsiteX603" fmla="*/ 672309 w 1108679"/>
              <a:gd name="connsiteY603" fmla="*/ 196049 h 438671"/>
              <a:gd name="connsiteX604" fmla="*/ 678884 w 1108679"/>
              <a:gd name="connsiteY604" fmla="*/ 196597 h 438671"/>
              <a:gd name="connsiteX605" fmla="*/ 679432 w 1108679"/>
              <a:gd name="connsiteY605" fmla="*/ 198679 h 438671"/>
              <a:gd name="connsiteX606" fmla="*/ 677897 w 1108679"/>
              <a:gd name="connsiteY606" fmla="*/ 201419 h 438671"/>
              <a:gd name="connsiteX607" fmla="*/ 681514 w 1108679"/>
              <a:gd name="connsiteY607" fmla="*/ 200542 h 438671"/>
              <a:gd name="connsiteX608" fmla="*/ 683268 w 1108679"/>
              <a:gd name="connsiteY608" fmla="*/ 197583 h 438671"/>
              <a:gd name="connsiteX609" fmla="*/ 686774 w 1108679"/>
              <a:gd name="connsiteY609" fmla="*/ 200213 h 438671"/>
              <a:gd name="connsiteX610" fmla="*/ 685898 w 1108679"/>
              <a:gd name="connsiteY610" fmla="*/ 203829 h 438671"/>
              <a:gd name="connsiteX611" fmla="*/ 681514 w 1108679"/>
              <a:gd name="connsiteY611" fmla="*/ 204816 h 438671"/>
              <a:gd name="connsiteX612" fmla="*/ 680089 w 1108679"/>
              <a:gd name="connsiteY612" fmla="*/ 203062 h 438671"/>
              <a:gd name="connsiteX613" fmla="*/ 677788 w 1108679"/>
              <a:gd name="connsiteY613" fmla="*/ 206350 h 438671"/>
              <a:gd name="connsiteX614" fmla="*/ 673843 w 1108679"/>
              <a:gd name="connsiteY614" fmla="*/ 203391 h 438671"/>
              <a:gd name="connsiteX615" fmla="*/ 670665 w 1108679"/>
              <a:gd name="connsiteY615" fmla="*/ 206131 h 438671"/>
              <a:gd name="connsiteX616" fmla="*/ 667049 w 1108679"/>
              <a:gd name="connsiteY616" fmla="*/ 203501 h 438671"/>
              <a:gd name="connsiteX617" fmla="*/ 666830 w 1108679"/>
              <a:gd name="connsiteY617" fmla="*/ 199008 h 438671"/>
              <a:gd name="connsiteX618" fmla="*/ 666830 w 1108679"/>
              <a:gd name="connsiteY618" fmla="*/ 199008 h 438671"/>
              <a:gd name="connsiteX619" fmla="*/ 641625 w 1108679"/>
              <a:gd name="connsiteY619" fmla="*/ 175556 h 438671"/>
              <a:gd name="connsiteX620" fmla="*/ 645461 w 1108679"/>
              <a:gd name="connsiteY620" fmla="*/ 177091 h 438671"/>
              <a:gd name="connsiteX621" fmla="*/ 645679 w 1108679"/>
              <a:gd name="connsiteY621" fmla="*/ 174460 h 438671"/>
              <a:gd name="connsiteX622" fmla="*/ 641734 w 1108679"/>
              <a:gd name="connsiteY622" fmla="*/ 175556 h 438671"/>
              <a:gd name="connsiteX623" fmla="*/ 641734 w 1108679"/>
              <a:gd name="connsiteY623" fmla="*/ 175556 h 438671"/>
              <a:gd name="connsiteX624" fmla="*/ 638227 w 1108679"/>
              <a:gd name="connsiteY624" fmla="*/ 176762 h 438671"/>
              <a:gd name="connsiteX625" fmla="*/ 640419 w 1108679"/>
              <a:gd name="connsiteY625" fmla="*/ 176762 h 438671"/>
              <a:gd name="connsiteX626" fmla="*/ 643707 w 1108679"/>
              <a:gd name="connsiteY626" fmla="*/ 178734 h 438671"/>
              <a:gd name="connsiteX627" fmla="*/ 640310 w 1108679"/>
              <a:gd name="connsiteY627" fmla="*/ 179502 h 438671"/>
              <a:gd name="connsiteX628" fmla="*/ 638227 w 1108679"/>
              <a:gd name="connsiteY628" fmla="*/ 176762 h 438671"/>
              <a:gd name="connsiteX629" fmla="*/ 638227 w 1108679"/>
              <a:gd name="connsiteY629" fmla="*/ 176762 h 438671"/>
              <a:gd name="connsiteX630" fmla="*/ 607982 w 1108679"/>
              <a:gd name="connsiteY630" fmla="*/ 155612 h 438671"/>
              <a:gd name="connsiteX631" fmla="*/ 613571 w 1108679"/>
              <a:gd name="connsiteY631" fmla="*/ 153749 h 438671"/>
              <a:gd name="connsiteX632" fmla="*/ 620146 w 1108679"/>
              <a:gd name="connsiteY632" fmla="*/ 156927 h 438671"/>
              <a:gd name="connsiteX633" fmla="*/ 627926 w 1108679"/>
              <a:gd name="connsiteY633" fmla="*/ 157146 h 438671"/>
              <a:gd name="connsiteX634" fmla="*/ 636584 w 1108679"/>
              <a:gd name="connsiteY634" fmla="*/ 152763 h 438671"/>
              <a:gd name="connsiteX635" fmla="*/ 642282 w 1108679"/>
              <a:gd name="connsiteY635" fmla="*/ 153420 h 438671"/>
              <a:gd name="connsiteX636" fmla="*/ 644364 w 1108679"/>
              <a:gd name="connsiteY636" fmla="*/ 156160 h 438671"/>
              <a:gd name="connsiteX637" fmla="*/ 649405 w 1108679"/>
              <a:gd name="connsiteY637" fmla="*/ 156160 h 438671"/>
              <a:gd name="connsiteX638" fmla="*/ 652364 w 1108679"/>
              <a:gd name="connsiteY638" fmla="*/ 154735 h 438671"/>
              <a:gd name="connsiteX639" fmla="*/ 662556 w 1108679"/>
              <a:gd name="connsiteY639" fmla="*/ 155831 h 438671"/>
              <a:gd name="connsiteX640" fmla="*/ 667925 w 1108679"/>
              <a:gd name="connsiteY640" fmla="*/ 155502 h 438671"/>
              <a:gd name="connsiteX641" fmla="*/ 668912 w 1108679"/>
              <a:gd name="connsiteY641" fmla="*/ 154078 h 438671"/>
              <a:gd name="connsiteX642" fmla="*/ 674610 w 1108679"/>
              <a:gd name="connsiteY642" fmla="*/ 154297 h 438671"/>
              <a:gd name="connsiteX643" fmla="*/ 678446 w 1108679"/>
              <a:gd name="connsiteY643" fmla="*/ 156379 h 438671"/>
              <a:gd name="connsiteX644" fmla="*/ 679651 w 1108679"/>
              <a:gd name="connsiteY644" fmla="*/ 158790 h 438671"/>
              <a:gd name="connsiteX645" fmla="*/ 684473 w 1108679"/>
              <a:gd name="connsiteY645" fmla="*/ 160324 h 438671"/>
              <a:gd name="connsiteX646" fmla="*/ 702664 w 1108679"/>
              <a:gd name="connsiteY646" fmla="*/ 156160 h 438671"/>
              <a:gd name="connsiteX647" fmla="*/ 710335 w 1108679"/>
              <a:gd name="connsiteY647" fmla="*/ 151009 h 438671"/>
              <a:gd name="connsiteX648" fmla="*/ 712417 w 1108679"/>
              <a:gd name="connsiteY648" fmla="*/ 147064 h 438671"/>
              <a:gd name="connsiteX649" fmla="*/ 715595 w 1108679"/>
              <a:gd name="connsiteY649" fmla="*/ 146735 h 438671"/>
              <a:gd name="connsiteX650" fmla="*/ 718226 w 1108679"/>
              <a:gd name="connsiteY650" fmla="*/ 143557 h 438671"/>
              <a:gd name="connsiteX651" fmla="*/ 721513 w 1108679"/>
              <a:gd name="connsiteY651" fmla="*/ 141256 h 438671"/>
              <a:gd name="connsiteX652" fmla="*/ 723047 w 1108679"/>
              <a:gd name="connsiteY652" fmla="*/ 137092 h 438671"/>
              <a:gd name="connsiteX653" fmla="*/ 725129 w 1108679"/>
              <a:gd name="connsiteY653" fmla="*/ 133585 h 438671"/>
              <a:gd name="connsiteX654" fmla="*/ 727430 w 1108679"/>
              <a:gd name="connsiteY654" fmla="*/ 131832 h 438671"/>
              <a:gd name="connsiteX655" fmla="*/ 725129 w 1108679"/>
              <a:gd name="connsiteY655" fmla="*/ 129421 h 438671"/>
              <a:gd name="connsiteX656" fmla="*/ 724581 w 1108679"/>
              <a:gd name="connsiteY656" fmla="*/ 126681 h 438671"/>
              <a:gd name="connsiteX657" fmla="*/ 717787 w 1108679"/>
              <a:gd name="connsiteY657" fmla="*/ 125147 h 438671"/>
              <a:gd name="connsiteX658" fmla="*/ 713075 w 1108679"/>
              <a:gd name="connsiteY658" fmla="*/ 126681 h 438671"/>
              <a:gd name="connsiteX659" fmla="*/ 712198 w 1108679"/>
              <a:gd name="connsiteY659" fmla="*/ 131393 h 438671"/>
              <a:gd name="connsiteX660" fmla="*/ 708582 w 1108679"/>
              <a:gd name="connsiteY660" fmla="*/ 134133 h 438671"/>
              <a:gd name="connsiteX661" fmla="*/ 708253 w 1108679"/>
              <a:gd name="connsiteY661" fmla="*/ 136544 h 438671"/>
              <a:gd name="connsiteX662" fmla="*/ 703212 w 1108679"/>
              <a:gd name="connsiteY662" fmla="*/ 140160 h 438671"/>
              <a:gd name="connsiteX663" fmla="*/ 699377 w 1108679"/>
              <a:gd name="connsiteY663" fmla="*/ 140708 h 438671"/>
              <a:gd name="connsiteX664" fmla="*/ 696966 w 1108679"/>
              <a:gd name="connsiteY664" fmla="*/ 144324 h 438671"/>
              <a:gd name="connsiteX665" fmla="*/ 691267 w 1108679"/>
              <a:gd name="connsiteY665" fmla="*/ 145749 h 438671"/>
              <a:gd name="connsiteX666" fmla="*/ 679871 w 1108679"/>
              <a:gd name="connsiteY666" fmla="*/ 143448 h 438671"/>
              <a:gd name="connsiteX667" fmla="*/ 670117 w 1108679"/>
              <a:gd name="connsiteY667" fmla="*/ 142571 h 438671"/>
              <a:gd name="connsiteX668" fmla="*/ 668364 w 1108679"/>
              <a:gd name="connsiteY668" fmla="*/ 145201 h 438671"/>
              <a:gd name="connsiteX669" fmla="*/ 666063 w 1108679"/>
              <a:gd name="connsiteY669" fmla="*/ 145530 h 438671"/>
              <a:gd name="connsiteX670" fmla="*/ 661351 w 1108679"/>
              <a:gd name="connsiteY670" fmla="*/ 141366 h 438671"/>
              <a:gd name="connsiteX671" fmla="*/ 657734 w 1108679"/>
              <a:gd name="connsiteY671" fmla="*/ 141037 h 438671"/>
              <a:gd name="connsiteX672" fmla="*/ 653570 w 1108679"/>
              <a:gd name="connsiteY672" fmla="*/ 141256 h 438671"/>
              <a:gd name="connsiteX673" fmla="*/ 649077 w 1108679"/>
              <a:gd name="connsiteY673" fmla="*/ 140270 h 438671"/>
              <a:gd name="connsiteX674" fmla="*/ 642831 w 1108679"/>
              <a:gd name="connsiteY674" fmla="*/ 139174 h 438671"/>
              <a:gd name="connsiteX675" fmla="*/ 639542 w 1108679"/>
              <a:gd name="connsiteY675" fmla="*/ 141256 h 438671"/>
              <a:gd name="connsiteX676" fmla="*/ 635927 w 1108679"/>
              <a:gd name="connsiteY676" fmla="*/ 139174 h 438671"/>
              <a:gd name="connsiteX677" fmla="*/ 631215 w 1108679"/>
              <a:gd name="connsiteY677" fmla="*/ 134681 h 438671"/>
              <a:gd name="connsiteX678" fmla="*/ 624091 w 1108679"/>
              <a:gd name="connsiteY678" fmla="*/ 133256 h 438671"/>
              <a:gd name="connsiteX679" fmla="*/ 619707 w 1108679"/>
              <a:gd name="connsiteY679" fmla="*/ 133475 h 438671"/>
              <a:gd name="connsiteX680" fmla="*/ 619707 w 1108679"/>
              <a:gd name="connsiteY680" fmla="*/ 138626 h 438671"/>
              <a:gd name="connsiteX681" fmla="*/ 616092 w 1108679"/>
              <a:gd name="connsiteY681" fmla="*/ 141037 h 438671"/>
              <a:gd name="connsiteX682" fmla="*/ 614009 w 1108679"/>
              <a:gd name="connsiteY682" fmla="*/ 145530 h 438671"/>
              <a:gd name="connsiteX683" fmla="*/ 610831 w 1108679"/>
              <a:gd name="connsiteY683" fmla="*/ 148270 h 438671"/>
              <a:gd name="connsiteX684" fmla="*/ 604585 w 1108679"/>
              <a:gd name="connsiteY684" fmla="*/ 146187 h 438671"/>
              <a:gd name="connsiteX685" fmla="*/ 598887 w 1108679"/>
              <a:gd name="connsiteY685" fmla="*/ 147612 h 438671"/>
              <a:gd name="connsiteX686" fmla="*/ 596585 w 1108679"/>
              <a:gd name="connsiteY686" fmla="*/ 150242 h 438671"/>
              <a:gd name="connsiteX687" fmla="*/ 597133 w 1108679"/>
              <a:gd name="connsiteY687" fmla="*/ 151995 h 438671"/>
              <a:gd name="connsiteX688" fmla="*/ 591106 w 1108679"/>
              <a:gd name="connsiteY688" fmla="*/ 157694 h 438671"/>
              <a:gd name="connsiteX689" fmla="*/ 591106 w 1108679"/>
              <a:gd name="connsiteY689" fmla="*/ 164598 h 438671"/>
              <a:gd name="connsiteX690" fmla="*/ 592311 w 1108679"/>
              <a:gd name="connsiteY690" fmla="*/ 168543 h 438671"/>
              <a:gd name="connsiteX691" fmla="*/ 591983 w 1108679"/>
              <a:gd name="connsiteY691" fmla="*/ 176543 h 438671"/>
              <a:gd name="connsiteX692" fmla="*/ 590777 w 1108679"/>
              <a:gd name="connsiteY692" fmla="*/ 179282 h 438671"/>
              <a:gd name="connsiteX693" fmla="*/ 593188 w 1108679"/>
              <a:gd name="connsiteY693" fmla="*/ 184981 h 438671"/>
              <a:gd name="connsiteX694" fmla="*/ 593845 w 1108679"/>
              <a:gd name="connsiteY694" fmla="*/ 189474 h 438671"/>
              <a:gd name="connsiteX695" fmla="*/ 591983 w 1108679"/>
              <a:gd name="connsiteY695" fmla="*/ 187063 h 438671"/>
              <a:gd name="connsiteX696" fmla="*/ 590558 w 1108679"/>
              <a:gd name="connsiteY696" fmla="*/ 183446 h 438671"/>
              <a:gd name="connsiteX697" fmla="*/ 587380 w 1108679"/>
              <a:gd name="connsiteY697" fmla="*/ 184323 h 438671"/>
              <a:gd name="connsiteX698" fmla="*/ 584311 w 1108679"/>
              <a:gd name="connsiteY698" fmla="*/ 188159 h 438671"/>
              <a:gd name="connsiteX699" fmla="*/ 580476 w 1108679"/>
              <a:gd name="connsiteY699" fmla="*/ 190241 h 438671"/>
              <a:gd name="connsiteX700" fmla="*/ 579599 w 1108679"/>
              <a:gd name="connsiteY700" fmla="*/ 194953 h 438671"/>
              <a:gd name="connsiteX701" fmla="*/ 580257 w 1108679"/>
              <a:gd name="connsiteY701" fmla="*/ 200542 h 438671"/>
              <a:gd name="connsiteX702" fmla="*/ 578504 w 1108679"/>
              <a:gd name="connsiteY702" fmla="*/ 204158 h 438671"/>
              <a:gd name="connsiteX703" fmla="*/ 579709 w 1108679"/>
              <a:gd name="connsiteY703" fmla="*/ 214240 h 438671"/>
              <a:gd name="connsiteX704" fmla="*/ 578504 w 1108679"/>
              <a:gd name="connsiteY704" fmla="*/ 216541 h 438671"/>
              <a:gd name="connsiteX705" fmla="*/ 577846 w 1108679"/>
              <a:gd name="connsiteY705" fmla="*/ 220596 h 438671"/>
              <a:gd name="connsiteX706" fmla="*/ 574668 w 1108679"/>
              <a:gd name="connsiteY706" fmla="*/ 222021 h 438671"/>
              <a:gd name="connsiteX707" fmla="*/ 574887 w 1108679"/>
              <a:gd name="connsiteY707" fmla="*/ 228048 h 438671"/>
              <a:gd name="connsiteX708" fmla="*/ 569298 w 1108679"/>
              <a:gd name="connsiteY708" fmla="*/ 232431 h 438671"/>
              <a:gd name="connsiteX709" fmla="*/ 567545 w 1108679"/>
              <a:gd name="connsiteY709" fmla="*/ 238678 h 438671"/>
              <a:gd name="connsiteX710" fmla="*/ 568421 w 1108679"/>
              <a:gd name="connsiteY710" fmla="*/ 240541 h 438671"/>
              <a:gd name="connsiteX711" fmla="*/ 566339 w 1108679"/>
              <a:gd name="connsiteY711" fmla="*/ 243280 h 438671"/>
              <a:gd name="connsiteX712" fmla="*/ 569079 w 1108679"/>
              <a:gd name="connsiteY712" fmla="*/ 251609 h 438671"/>
              <a:gd name="connsiteX713" fmla="*/ 571709 w 1108679"/>
              <a:gd name="connsiteY713" fmla="*/ 255444 h 438671"/>
              <a:gd name="connsiteX714" fmla="*/ 573463 w 1108679"/>
              <a:gd name="connsiteY714" fmla="*/ 254458 h 438671"/>
              <a:gd name="connsiteX715" fmla="*/ 577079 w 1108679"/>
              <a:gd name="connsiteY715" fmla="*/ 254458 h 438671"/>
              <a:gd name="connsiteX716" fmla="*/ 579709 w 1108679"/>
              <a:gd name="connsiteY716" fmla="*/ 252485 h 438671"/>
              <a:gd name="connsiteX717" fmla="*/ 582120 w 1108679"/>
              <a:gd name="connsiteY717" fmla="*/ 253691 h 438671"/>
              <a:gd name="connsiteX718" fmla="*/ 583654 w 1108679"/>
              <a:gd name="connsiteY718" fmla="*/ 259718 h 438671"/>
              <a:gd name="connsiteX719" fmla="*/ 587818 w 1108679"/>
              <a:gd name="connsiteY719" fmla="*/ 270786 h 438671"/>
              <a:gd name="connsiteX720" fmla="*/ 586065 w 1108679"/>
              <a:gd name="connsiteY720" fmla="*/ 273526 h 438671"/>
              <a:gd name="connsiteX721" fmla="*/ 584641 w 1108679"/>
              <a:gd name="connsiteY721" fmla="*/ 279772 h 438671"/>
              <a:gd name="connsiteX722" fmla="*/ 581134 w 1108679"/>
              <a:gd name="connsiteY722" fmla="*/ 284813 h 438671"/>
              <a:gd name="connsiteX723" fmla="*/ 580586 w 1108679"/>
              <a:gd name="connsiteY723" fmla="*/ 295224 h 438671"/>
              <a:gd name="connsiteX724" fmla="*/ 581243 w 1108679"/>
              <a:gd name="connsiteY724" fmla="*/ 303333 h 438671"/>
              <a:gd name="connsiteX725" fmla="*/ 583873 w 1108679"/>
              <a:gd name="connsiteY725" fmla="*/ 303333 h 438671"/>
              <a:gd name="connsiteX726" fmla="*/ 587161 w 1108679"/>
              <a:gd name="connsiteY726" fmla="*/ 305416 h 438671"/>
              <a:gd name="connsiteX727" fmla="*/ 592202 w 1108679"/>
              <a:gd name="connsiteY727" fmla="*/ 305196 h 438671"/>
              <a:gd name="connsiteX728" fmla="*/ 594503 w 1108679"/>
              <a:gd name="connsiteY728" fmla="*/ 302566 h 438671"/>
              <a:gd name="connsiteX729" fmla="*/ 598996 w 1108679"/>
              <a:gd name="connsiteY729" fmla="*/ 303662 h 438671"/>
              <a:gd name="connsiteX730" fmla="*/ 602941 w 1108679"/>
              <a:gd name="connsiteY730" fmla="*/ 303005 h 438671"/>
              <a:gd name="connsiteX731" fmla="*/ 605900 w 1108679"/>
              <a:gd name="connsiteY731" fmla="*/ 305306 h 438671"/>
              <a:gd name="connsiteX732" fmla="*/ 606776 w 1108679"/>
              <a:gd name="connsiteY732" fmla="*/ 301470 h 438671"/>
              <a:gd name="connsiteX733" fmla="*/ 606229 w 1108679"/>
              <a:gd name="connsiteY733" fmla="*/ 296648 h 438671"/>
              <a:gd name="connsiteX734" fmla="*/ 602941 w 1108679"/>
              <a:gd name="connsiteY734" fmla="*/ 294347 h 438671"/>
              <a:gd name="connsiteX735" fmla="*/ 602284 w 1108679"/>
              <a:gd name="connsiteY735" fmla="*/ 288101 h 438671"/>
              <a:gd name="connsiteX736" fmla="*/ 604914 w 1108679"/>
              <a:gd name="connsiteY736" fmla="*/ 283827 h 438671"/>
              <a:gd name="connsiteX737" fmla="*/ 606009 w 1108679"/>
              <a:gd name="connsiteY737" fmla="*/ 275827 h 438671"/>
              <a:gd name="connsiteX738" fmla="*/ 605133 w 1108679"/>
              <a:gd name="connsiteY738" fmla="*/ 268375 h 438671"/>
              <a:gd name="connsiteX739" fmla="*/ 603270 w 1108679"/>
              <a:gd name="connsiteY739" fmla="*/ 266293 h 438671"/>
              <a:gd name="connsiteX740" fmla="*/ 607982 w 1108679"/>
              <a:gd name="connsiteY740" fmla="*/ 259389 h 438671"/>
              <a:gd name="connsiteX741" fmla="*/ 609516 w 1108679"/>
              <a:gd name="connsiteY741" fmla="*/ 253143 h 438671"/>
              <a:gd name="connsiteX742" fmla="*/ 608091 w 1108679"/>
              <a:gd name="connsiteY742" fmla="*/ 245691 h 438671"/>
              <a:gd name="connsiteX743" fmla="*/ 604914 w 1108679"/>
              <a:gd name="connsiteY743" fmla="*/ 242951 h 438671"/>
              <a:gd name="connsiteX744" fmla="*/ 604914 w 1108679"/>
              <a:gd name="connsiteY744" fmla="*/ 240760 h 438671"/>
              <a:gd name="connsiteX745" fmla="*/ 610064 w 1108679"/>
              <a:gd name="connsiteY745" fmla="*/ 237472 h 438671"/>
              <a:gd name="connsiteX746" fmla="*/ 612146 w 1108679"/>
              <a:gd name="connsiteY746" fmla="*/ 234185 h 438671"/>
              <a:gd name="connsiteX747" fmla="*/ 616968 w 1108679"/>
              <a:gd name="connsiteY747" fmla="*/ 233089 h 438671"/>
              <a:gd name="connsiteX748" fmla="*/ 621790 w 1108679"/>
              <a:gd name="connsiteY748" fmla="*/ 234842 h 438671"/>
              <a:gd name="connsiteX749" fmla="*/ 621242 w 1108679"/>
              <a:gd name="connsiteY749" fmla="*/ 237253 h 438671"/>
              <a:gd name="connsiteX750" fmla="*/ 623543 w 1108679"/>
              <a:gd name="connsiteY750" fmla="*/ 241198 h 438671"/>
              <a:gd name="connsiteX751" fmla="*/ 623543 w 1108679"/>
              <a:gd name="connsiteY751" fmla="*/ 246020 h 438671"/>
              <a:gd name="connsiteX752" fmla="*/ 619707 w 1108679"/>
              <a:gd name="connsiteY752" fmla="*/ 250294 h 438671"/>
              <a:gd name="connsiteX753" fmla="*/ 618722 w 1108679"/>
              <a:gd name="connsiteY753" fmla="*/ 254568 h 438671"/>
              <a:gd name="connsiteX754" fmla="*/ 621352 w 1108679"/>
              <a:gd name="connsiteY754" fmla="*/ 259499 h 438671"/>
              <a:gd name="connsiteX755" fmla="*/ 624639 w 1108679"/>
              <a:gd name="connsiteY755" fmla="*/ 260047 h 438671"/>
              <a:gd name="connsiteX756" fmla="*/ 627598 w 1108679"/>
              <a:gd name="connsiteY756" fmla="*/ 263663 h 438671"/>
              <a:gd name="connsiteX757" fmla="*/ 633187 w 1108679"/>
              <a:gd name="connsiteY757" fmla="*/ 266951 h 438671"/>
              <a:gd name="connsiteX758" fmla="*/ 634063 w 1108679"/>
              <a:gd name="connsiteY758" fmla="*/ 271444 h 438671"/>
              <a:gd name="connsiteX759" fmla="*/ 632200 w 1108679"/>
              <a:gd name="connsiteY759" fmla="*/ 271115 h 438671"/>
              <a:gd name="connsiteX760" fmla="*/ 630995 w 1108679"/>
              <a:gd name="connsiteY760" fmla="*/ 279992 h 438671"/>
              <a:gd name="connsiteX761" fmla="*/ 632748 w 1108679"/>
              <a:gd name="connsiteY761" fmla="*/ 284813 h 438671"/>
              <a:gd name="connsiteX762" fmla="*/ 636255 w 1108679"/>
              <a:gd name="connsiteY762" fmla="*/ 286019 h 438671"/>
              <a:gd name="connsiteX763" fmla="*/ 638885 w 1108679"/>
              <a:gd name="connsiteY763" fmla="*/ 285142 h 438671"/>
              <a:gd name="connsiteX764" fmla="*/ 644255 w 1108679"/>
              <a:gd name="connsiteY764" fmla="*/ 287443 h 438671"/>
              <a:gd name="connsiteX765" fmla="*/ 648200 w 1108679"/>
              <a:gd name="connsiteY765" fmla="*/ 286786 h 438671"/>
              <a:gd name="connsiteX766" fmla="*/ 647871 w 1108679"/>
              <a:gd name="connsiteY766" fmla="*/ 285032 h 438671"/>
              <a:gd name="connsiteX767" fmla="*/ 646446 w 1108679"/>
              <a:gd name="connsiteY767" fmla="*/ 281526 h 438671"/>
              <a:gd name="connsiteX768" fmla="*/ 650611 w 1108679"/>
              <a:gd name="connsiteY768" fmla="*/ 277690 h 438671"/>
              <a:gd name="connsiteX769" fmla="*/ 654775 w 1108679"/>
              <a:gd name="connsiteY769" fmla="*/ 276704 h 438671"/>
              <a:gd name="connsiteX770" fmla="*/ 660474 w 1108679"/>
              <a:gd name="connsiteY770" fmla="*/ 273416 h 438671"/>
              <a:gd name="connsiteX771" fmla="*/ 667596 w 1108679"/>
              <a:gd name="connsiteY771" fmla="*/ 273964 h 438671"/>
              <a:gd name="connsiteX772" fmla="*/ 670227 w 1108679"/>
              <a:gd name="connsiteY772" fmla="*/ 271225 h 438671"/>
              <a:gd name="connsiteX773" fmla="*/ 672090 w 1108679"/>
              <a:gd name="connsiteY773" fmla="*/ 272211 h 438671"/>
              <a:gd name="connsiteX774" fmla="*/ 675597 w 1108679"/>
              <a:gd name="connsiteY774" fmla="*/ 272211 h 438671"/>
              <a:gd name="connsiteX775" fmla="*/ 677679 w 1108679"/>
              <a:gd name="connsiteY775" fmla="*/ 268704 h 438671"/>
              <a:gd name="connsiteX776" fmla="*/ 677021 w 1108679"/>
              <a:gd name="connsiteY776" fmla="*/ 266622 h 438671"/>
              <a:gd name="connsiteX777" fmla="*/ 670775 w 1108679"/>
              <a:gd name="connsiteY777" fmla="*/ 266074 h 438671"/>
              <a:gd name="connsiteX778" fmla="*/ 668912 w 1108679"/>
              <a:gd name="connsiteY778" fmla="*/ 266951 h 438671"/>
              <a:gd name="connsiteX779" fmla="*/ 666830 w 1108679"/>
              <a:gd name="connsiteY779" fmla="*/ 266293 h 438671"/>
              <a:gd name="connsiteX780" fmla="*/ 662337 w 1108679"/>
              <a:gd name="connsiteY780" fmla="*/ 266841 h 438671"/>
              <a:gd name="connsiteX781" fmla="*/ 662008 w 1108679"/>
              <a:gd name="connsiteY781" fmla="*/ 263335 h 438671"/>
              <a:gd name="connsiteX782" fmla="*/ 659707 w 1108679"/>
              <a:gd name="connsiteY782" fmla="*/ 263006 h 438671"/>
              <a:gd name="connsiteX783" fmla="*/ 659926 w 1108679"/>
              <a:gd name="connsiteY783" fmla="*/ 260704 h 438671"/>
              <a:gd name="connsiteX784" fmla="*/ 657844 w 1108679"/>
              <a:gd name="connsiteY784" fmla="*/ 260157 h 438671"/>
              <a:gd name="connsiteX785" fmla="*/ 655762 w 1108679"/>
              <a:gd name="connsiteY785" fmla="*/ 261362 h 438671"/>
              <a:gd name="connsiteX786" fmla="*/ 655542 w 1108679"/>
              <a:gd name="connsiteY786" fmla="*/ 258732 h 438671"/>
              <a:gd name="connsiteX787" fmla="*/ 651378 w 1108679"/>
              <a:gd name="connsiteY787" fmla="*/ 257527 h 438671"/>
              <a:gd name="connsiteX788" fmla="*/ 649953 w 1108679"/>
              <a:gd name="connsiteY788" fmla="*/ 254568 h 438671"/>
              <a:gd name="connsiteX789" fmla="*/ 652693 w 1108679"/>
              <a:gd name="connsiteY789" fmla="*/ 251828 h 438671"/>
              <a:gd name="connsiteX790" fmla="*/ 653679 w 1108679"/>
              <a:gd name="connsiteY790" fmla="*/ 249527 h 438671"/>
              <a:gd name="connsiteX791" fmla="*/ 655433 w 1108679"/>
              <a:gd name="connsiteY791" fmla="*/ 250184 h 438671"/>
              <a:gd name="connsiteX792" fmla="*/ 654008 w 1108679"/>
              <a:gd name="connsiteY792" fmla="*/ 247225 h 438671"/>
              <a:gd name="connsiteX793" fmla="*/ 656090 w 1108679"/>
              <a:gd name="connsiteY793" fmla="*/ 246897 h 438671"/>
              <a:gd name="connsiteX794" fmla="*/ 657186 w 1108679"/>
              <a:gd name="connsiteY794" fmla="*/ 244486 h 438671"/>
              <a:gd name="connsiteX795" fmla="*/ 654885 w 1108679"/>
              <a:gd name="connsiteY795" fmla="*/ 242184 h 438671"/>
              <a:gd name="connsiteX796" fmla="*/ 651597 w 1108679"/>
              <a:gd name="connsiteY796" fmla="*/ 241089 h 438671"/>
              <a:gd name="connsiteX797" fmla="*/ 653022 w 1108679"/>
              <a:gd name="connsiteY797" fmla="*/ 238787 h 438671"/>
              <a:gd name="connsiteX798" fmla="*/ 652474 w 1108679"/>
              <a:gd name="connsiteY798" fmla="*/ 236157 h 438671"/>
              <a:gd name="connsiteX799" fmla="*/ 648310 w 1108679"/>
              <a:gd name="connsiteY799" fmla="*/ 233418 h 438671"/>
              <a:gd name="connsiteX800" fmla="*/ 645570 w 1108679"/>
              <a:gd name="connsiteY800" fmla="*/ 233199 h 438671"/>
              <a:gd name="connsiteX801" fmla="*/ 644364 w 1108679"/>
              <a:gd name="connsiteY801" fmla="*/ 228705 h 438671"/>
              <a:gd name="connsiteX802" fmla="*/ 637789 w 1108679"/>
              <a:gd name="connsiteY802" fmla="*/ 221254 h 438671"/>
              <a:gd name="connsiteX803" fmla="*/ 633844 w 1108679"/>
              <a:gd name="connsiteY803" fmla="*/ 218514 h 438671"/>
              <a:gd name="connsiteX804" fmla="*/ 631433 w 1108679"/>
              <a:gd name="connsiteY804" fmla="*/ 214130 h 438671"/>
              <a:gd name="connsiteX805" fmla="*/ 631981 w 1108679"/>
              <a:gd name="connsiteY805" fmla="*/ 212268 h 438671"/>
              <a:gd name="connsiteX806" fmla="*/ 633844 w 1108679"/>
              <a:gd name="connsiteY806" fmla="*/ 212487 h 438671"/>
              <a:gd name="connsiteX807" fmla="*/ 634830 w 1108679"/>
              <a:gd name="connsiteY807" fmla="*/ 214898 h 438671"/>
              <a:gd name="connsiteX808" fmla="*/ 639214 w 1108679"/>
              <a:gd name="connsiteY808" fmla="*/ 215117 h 438671"/>
              <a:gd name="connsiteX809" fmla="*/ 643049 w 1108679"/>
              <a:gd name="connsiteY809" fmla="*/ 212158 h 438671"/>
              <a:gd name="connsiteX810" fmla="*/ 644146 w 1108679"/>
              <a:gd name="connsiteY810" fmla="*/ 209199 h 438671"/>
              <a:gd name="connsiteX811" fmla="*/ 653898 w 1108679"/>
              <a:gd name="connsiteY811" fmla="*/ 205692 h 438671"/>
              <a:gd name="connsiteX812" fmla="*/ 660802 w 1108679"/>
              <a:gd name="connsiteY812" fmla="*/ 200323 h 438671"/>
              <a:gd name="connsiteX813" fmla="*/ 664090 w 1108679"/>
              <a:gd name="connsiteY813" fmla="*/ 194734 h 438671"/>
              <a:gd name="connsiteX814" fmla="*/ 668473 w 1108679"/>
              <a:gd name="connsiteY814" fmla="*/ 192433 h 438671"/>
              <a:gd name="connsiteX815" fmla="*/ 668693 w 1108679"/>
              <a:gd name="connsiteY815" fmla="*/ 189145 h 438671"/>
              <a:gd name="connsiteX816" fmla="*/ 673843 w 1108679"/>
              <a:gd name="connsiteY816" fmla="*/ 187940 h 438671"/>
              <a:gd name="connsiteX817" fmla="*/ 678555 w 1108679"/>
              <a:gd name="connsiteY817" fmla="*/ 190350 h 438671"/>
              <a:gd name="connsiteX818" fmla="*/ 681514 w 1108679"/>
              <a:gd name="connsiteY818" fmla="*/ 190679 h 438671"/>
              <a:gd name="connsiteX819" fmla="*/ 685678 w 1108679"/>
              <a:gd name="connsiteY819" fmla="*/ 184761 h 438671"/>
              <a:gd name="connsiteX820" fmla="*/ 685678 w 1108679"/>
              <a:gd name="connsiteY820" fmla="*/ 180926 h 438671"/>
              <a:gd name="connsiteX821" fmla="*/ 680637 w 1108679"/>
              <a:gd name="connsiteY821" fmla="*/ 179063 h 438671"/>
              <a:gd name="connsiteX822" fmla="*/ 669898 w 1108679"/>
              <a:gd name="connsiteY822" fmla="*/ 180049 h 438671"/>
              <a:gd name="connsiteX823" fmla="*/ 665186 w 1108679"/>
              <a:gd name="connsiteY823" fmla="*/ 183337 h 438671"/>
              <a:gd name="connsiteX824" fmla="*/ 658062 w 1108679"/>
              <a:gd name="connsiteY824" fmla="*/ 183337 h 438671"/>
              <a:gd name="connsiteX825" fmla="*/ 654556 w 1108679"/>
              <a:gd name="connsiteY825" fmla="*/ 184433 h 438671"/>
              <a:gd name="connsiteX826" fmla="*/ 650392 w 1108679"/>
              <a:gd name="connsiteY826" fmla="*/ 188707 h 438671"/>
              <a:gd name="connsiteX827" fmla="*/ 645899 w 1108679"/>
              <a:gd name="connsiteY827" fmla="*/ 188378 h 438671"/>
              <a:gd name="connsiteX828" fmla="*/ 642392 w 1108679"/>
              <a:gd name="connsiteY828" fmla="*/ 189255 h 438671"/>
              <a:gd name="connsiteX829" fmla="*/ 637899 w 1108679"/>
              <a:gd name="connsiteY829" fmla="*/ 186515 h 438671"/>
              <a:gd name="connsiteX830" fmla="*/ 633515 w 1108679"/>
              <a:gd name="connsiteY830" fmla="*/ 185310 h 438671"/>
              <a:gd name="connsiteX831" fmla="*/ 628803 w 1108679"/>
              <a:gd name="connsiteY831" fmla="*/ 191337 h 438671"/>
              <a:gd name="connsiteX832" fmla="*/ 625516 w 1108679"/>
              <a:gd name="connsiteY832" fmla="*/ 199337 h 438671"/>
              <a:gd name="connsiteX833" fmla="*/ 620804 w 1108679"/>
              <a:gd name="connsiteY833" fmla="*/ 201747 h 438671"/>
              <a:gd name="connsiteX834" fmla="*/ 615763 w 1108679"/>
              <a:gd name="connsiteY834" fmla="*/ 201090 h 438671"/>
              <a:gd name="connsiteX835" fmla="*/ 614557 w 1108679"/>
              <a:gd name="connsiteY835" fmla="*/ 198788 h 438671"/>
              <a:gd name="connsiteX836" fmla="*/ 608311 w 1108679"/>
              <a:gd name="connsiteY836" fmla="*/ 191884 h 438671"/>
              <a:gd name="connsiteX837" fmla="*/ 602064 w 1108679"/>
              <a:gd name="connsiteY837" fmla="*/ 186515 h 438671"/>
              <a:gd name="connsiteX838" fmla="*/ 598777 w 1108679"/>
              <a:gd name="connsiteY838" fmla="*/ 177967 h 438671"/>
              <a:gd name="connsiteX839" fmla="*/ 599434 w 1108679"/>
              <a:gd name="connsiteY839" fmla="*/ 168543 h 438671"/>
              <a:gd name="connsiteX840" fmla="*/ 603270 w 1108679"/>
              <a:gd name="connsiteY840" fmla="*/ 159557 h 438671"/>
              <a:gd name="connsiteX841" fmla="*/ 607653 w 1108679"/>
              <a:gd name="connsiteY841" fmla="*/ 155174 h 438671"/>
              <a:gd name="connsiteX842" fmla="*/ 607653 w 1108679"/>
              <a:gd name="connsiteY842" fmla="*/ 155174 h 438671"/>
              <a:gd name="connsiteX843" fmla="*/ 612585 w 1108679"/>
              <a:gd name="connsiteY843" fmla="*/ 0 h 438671"/>
              <a:gd name="connsiteX844" fmla="*/ 609516 w 1108679"/>
              <a:gd name="connsiteY844" fmla="*/ 3616 h 438671"/>
              <a:gd name="connsiteX845" fmla="*/ 612365 w 1108679"/>
              <a:gd name="connsiteY845" fmla="*/ 4602 h 438671"/>
              <a:gd name="connsiteX846" fmla="*/ 613680 w 1108679"/>
              <a:gd name="connsiteY846" fmla="*/ 2301 h 438671"/>
              <a:gd name="connsiteX847" fmla="*/ 612585 w 1108679"/>
              <a:gd name="connsiteY847" fmla="*/ 0 h 438671"/>
              <a:gd name="connsiteX848" fmla="*/ 612585 w 1108679"/>
              <a:gd name="connsiteY848" fmla="*/ 0 h 438671"/>
              <a:gd name="connsiteX849" fmla="*/ 618612 w 1108679"/>
              <a:gd name="connsiteY849" fmla="*/ 15999 h 438671"/>
              <a:gd name="connsiteX850" fmla="*/ 622776 w 1108679"/>
              <a:gd name="connsiteY850" fmla="*/ 15999 h 438671"/>
              <a:gd name="connsiteX851" fmla="*/ 624749 w 1108679"/>
              <a:gd name="connsiteY851" fmla="*/ 14684 h 438671"/>
              <a:gd name="connsiteX852" fmla="*/ 626941 w 1108679"/>
              <a:gd name="connsiteY852" fmla="*/ 15999 h 438671"/>
              <a:gd name="connsiteX853" fmla="*/ 630338 w 1108679"/>
              <a:gd name="connsiteY853" fmla="*/ 14246 h 438671"/>
              <a:gd name="connsiteX854" fmla="*/ 630338 w 1108679"/>
              <a:gd name="connsiteY854" fmla="*/ 12164 h 438671"/>
              <a:gd name="connsiteX855" fmla="*/ 624749 w 1108679"/>
              <a:gd name="connsiteY855" fmla="*/ 11068 h 438671"/>
              <a:gd name="connsiteX856" fmla="*/ 619050 w 1108679"/>
              <a:gd name="connsiteY856" fmla="*/ 12164 h 438671"/>
              <a:gd name="connsiteX857" fmla="*/ 617187 w 1108679"/>
              <a:gd name="connsiteY857" fmla="*/ 14246 h 438671"/>
              <a:gd name="connsiteX858" fmla="*/ 618612 w 1108679"/>
              <a:gd name="connsiteY858" fmla="*/ 15890 h 438671"/>
              <a:gd name="connsiteX859" fmla="*/ 618612 w 1108679"/>
              <a:gd name="connsiteY859" fmla="*/ 15890 h 438671"/>
              <a:gd name="connsiteX860" fmla="*/ 582229 w 1108679"/>
              <a:gd name="connsiteY860" fmla="*/ 40875 h 438671"/>
              <a:gd name="connsiteX861" fmla="*/ 581243 w 1108679"/>
              <a:gd name="connsiteY861" fmla="*/ 43834 h 438671"/>
              <a:gd name="connsiteX862" fmla="*/ 583326 w 1108679"/>
              <a:gd name="connsiteY862" fmla="*/ 48218 h 438671"/>
              <a:gd name="connsiteX863" fmla="*/ 583326 w 1108679"/>
              <a:gd name="connsiteY863" fmla="*/ 44382 h 438671"/>
              <a:gd name="connsiteX864" fmla="*/ 582229 w 1108679"/>
              <a:gd name="connsiteY864" fmla="*/ 40875 h 438671"/>
              <a:gd name="connsiteX865" fmla="*/ 582229 w 1108679"/>
              <a:gd name="connsiteY865" fmla="*/ 40875 h 438671"/>
              <a:gd name="connsiteX866" fmla="*/ 590668 w 1108679"/>
              <a:gd name="connsiteY866" fmla="*/ 35834 h 438671"/>
              <a:gd name="connsiteX867" fmla="*/ 598667 w 1108679"/>
              <a:gd name="connsiteY867" fmla="*/ 29259 h 438671"/>
              <a:gd name="connsiteX868" fmla="*/ 602393 w 1108679"/>
              <a:gd name="connsiteY868" fmla="*/ 28602 h 438671"/>
              <a:gd name="connsiteX869" fmla="*/ 602832 w 1108679"/>
              <a:gd name="connsiteY869" fmla="*/ 32218 h 438671"/>
              <a:gd name="connsiteX870" fmla="*/ 597243 w 1108679"/>
              <a:gd name="connsiteY870" fmla="*/ 36273 h 438671"/>
              <a:gd name="connsiteX871" fmla="*/ 592092 w 1108679"/>
              <a:gd name="connsiteY871" fmla="*/ 37369 h 438671"/>
              <a:gd name="connsiteX872" fmla="*/ 590777 w 1108679"/>
              <a:gd name="connsiteY872" fmla="*/ 35834 h 438671"/>
              <a:gd name="connsiteX873" fmla="*/ 590777 w 1108679"/>
              <a:gd name="connsiteY873" fmla="*/ 35834 h 438671"/>
              <a:gd name="connsiteX874" fmla="*/ 541135 w 1108679"/>
              <a:gd name="connsiteY874" fmla="*/ 62135 h 438671"/>
              <a:gd name="connsiteX875" fmla="*/ 542559 w 1108679"/>
              <a:gd name="connsiteY875" fmla="*/ 64546 h 438671"/>
              <a:gd name="connsiteX876" fmla="*/ 540149 w 1108679"/>
              <a:gd name="connsiteY876" fmla="*/ 63450 h 438671"/>
              <a:gd name="connsiteX877" fmla="*/ 541135 w 1108679"/>
              <a:gd name="connsiteY877" fmla="*/ 62135 h 438671"/>
              <a:gd name="connsiteX878" fmla="*/ 541135 w 1108679"/>
              <a:gd name="connsiteY878" fmla="*/ 62135 h 438671"/>
              <a:gd name="connsiteX879" fmla="*/ 541354 w 1108679"/>
              <a:gd name="connsiteY879" fmla="*/ 59395 h 438671"/>
              <a:gd name="connsiteX880" fmla="*/ 541135 w 1108679"/>
              <a:gd name="connsiteY880" fmla="*/ 60382 h 438671"/>
              <a:gd name="connsiteX881" fmla="*/ 542559 w 1108679"/>
              <a:gd name="connsiteY881" fmla="*/ 62683 h 438671"/>
              <a:gd name="connsiteX882" fmla="*/ 546504 w 1108679"/>
              <a:gd name="connsiteY882" fmla="*/ 62902 h 438671"/>
              <a:gd name="connsiteX883" fmla="*/ 546504 w 1108679"/>
              <a:gd name="connsiteY883" fmla="*/ 61258 h 438671"/>
              <a:gd name="connsiteX884" fmla="*/ 541354 w 1108679"/>
              <a:gd name="connsiteY884" fmla="*/ 59395 h 438671"/>
              <a:gd name="connsiteX885" fmla="*/ 541354 w 1108679"/>
              <a:gd name="connsiteY885" fmla="*/ 59395 h 438671"/>
              <a:gd name="connsiteX886" fmla="*/ 544094 w 1108679"/>
              <a:gd name="connsiteY886" fmla="*/ 72765 h 438671"/>
              <a:gd name="connsiteX887" fmla="*/ 539162 w 1108679"/>
              <a:gd name="connsiteY887" fmla="*/ 73970 h 438671"/>
              <a:gd name="connsiteX888" fmla="*/ 542779 w 1108679"/>
              <a:gd name="connsiteY888" fmla="*/ 74957 h 438671"/>
              <a:gd name="connsiteX889" fmla="*/ 544094 w 1108679"/>
              <a:gd name="connsiteY889" fmla="*/ 72765 h 438671"/>
              <a:gd name="connsiteX890" fmla="*/ 544094 w 1108679"/>
              <a:gd name="connsiteY890" fmla="*/ 72765 h 438671"/>
              <a:gd name="connsiteX891" fmla="*/ 538943 w 1108679"/>
              <a:gd name="connsiteY891" fmla="*/ 77696 h 438671"/>
              <a:gd name="connsiteX892" fmla="*/ 541244 w 1108679"/>
              <a:gd name="connsiteY892" fmla="*/ 79011 h 438671"/>
              <a:gd name="connsiteX893" fmla="*/ 541244 w 1108679"/>
              <a:gd name="connsiteY893" fmla="*/ 83285 h 438671"/>
              <a:gd name="connsiteX894" fmla="*/ 539600 w 1108679"/>
              <a:gd name="connsiteY894" fmla="*/ 82847 h 438671"/>
              <a:gd name="connsiteX895" fmla="*/ 538943 w 1108679"/>
              <a:gd name="connsiteY895" fmla="*/ 77696 h 438671"/>
              <a:gd name="connsiteX896" fmla="*/ 538943 w 1108679"/>
              <a:gd name="connsiteY896" fmla="*/ 77696 h 438671"/>
              <a:gd name="connsiteX897" fmla="*/ 508807 w 1108679"/>
              <a:gd name="connsiteY897" fmla="*/ 251390 h 438671"/>
              <a:gd name="connsiteX898" fmla="*/ 510122 w 1108679"/>
              <a:gd name="connsiteY898" fmla="*/ 252595 h 438671"/>
              <a:gd name="connsiteX899" fmla="*/ 509574 w 1108679"/>
              <a:gd name="connsiteY899" fmla="*/ 258951 h 438671"/>
              <a:gd name="connsiteX900" fmla="*/ 508259 w 1108679"/>
              <a:gd name="connsiteY900" fmla="*/ 259389 h 438671"/>
              <a:gd name="connsiteX901" fmla="*/ 508040 w 1108679"/>
              <a:gd name="connsiteY901" fmla="*/ 253362 h 438671"/>
              <a:gd name="connsiteX902" fmla="*/ 508916 w 1108679"/>
              <a:gd name="connsiteY902" fmla="*/ 251499 h 438671"/>
              <a:gd name="connsiteX903" fmla="*/ 508916 w 1108679"/>
              <a:gd name="connsiteY903" fmla="*/ 251499 h 438671"/>
              <a:gd name="connsiteX904" fmla="*/ 506725 w 1108679"/>
              <a:gd name="connsiteY904" fmla="*/ 251609 h 438671"/>
              <a:gd name="connsiteX905" fmla="*/ 506944 w 1108679"/>
              <a:gd name="connsiteY905" fmla="*/ 259937 h 438671"/>
              <a:gd name="connsiteX906" fmla="*/ 505739 w 1108679"/>
              <a:gd name="connsiteY906" fmla="*/ 264759 h 438671"/>
              <a:gd name="connsiteX907" fmla="*/ 502012 w 1108679"/>
              <a:gd name="connsiteY907" fmla="*/ 267389 h 438671"/>
              <a:gd name="connsiteX908" fmla="*/ 500150 w 1108679"/>
              <a:gd name="connsiteY908" fmla="*/ 264978 h 438671"/>
              <a:gd name="connsiteX909" fmla="*/ 500917 w 1108679"/>
              <a:gd name="connsiteY909" fmla="*/ 258074 h 438671"/>
              <a:gd name="connsiteX910" fmla="*/ 503437 w 1108679"/>
              <a:gd name="connsiteY910" fmla="*/ 251170 h 438671"/>
              <a:gd name="connsiteX911" fmla="*/ 505629 w 1108679"/>
              <a:gd name="connsiteY911" fmla="*/ 249746 h 438671"/>
              <a:gd name="connsiteX912" fmla="*/ 506834 w 1108679"/>
              <a:gd name="connsiteY912" fmla="*/ 251609 h 438671"/>
              <a:gd name="connsiteX913" fmla="*/ 506834 w 1108679"/>
              <a:gd name="connsiteY913" fmla="*/ 251609 h 438671"/>
              <a:gd name="connsiteX914" fmla="*/ 340045 w 1108679"/>
              <a:gd name="connsiteY914" fmla="*/ 175447 h 438671"/>
              <a:gd name="connsiteX915" fmla="*/ 345962 w 1108679"/>
              <a:gd name="connsiteY915" fmla="*/ 177200 h 438671"/>
              <a:gd name="connsiteX916" fmla="*/ 346839 w 1108679"/>
              <a:gd name="connsiteY916" fmla="*/ 178515 h 438671"/>
              <a:gd name="connsiteX917" fmla="*/ 344318 w 1108679"/>
              <a:gd name="connsiteY917" fmla="*/ 179940 h 438671"/>
              <a:gd name="connsiteX918" fmla="*/ 340045 w 1108679"/>
              <a:gd name="connsiteY918" fmla="*/ 178406 h 438671"/>
              <a:gd name="connsiteX919" fmla="*/ 339168 w 1108679"/>
              <a:gd name="connsiteY919" fmla="*/ 176104 h 438671"/>
              <a:gd name="connsiteX920" fmla="*/ 340045 w 1108679"/>
              <a:gd name="connsiteY920" fmla="*/ 175447 h 438671"/>
              <a:gd name="connsiteX921" fmla="*/ 340045 w 1108679"/>
              <a:gd name="connsiteY921" fmla="*/ 175447 h 438671"/>
              <a:gd name="connsiteX922" fmla="*/ 342346 w 1108679"/>
              <a:gd name="connsiteY922" fmla="*/ 185857 h 438671"/>
              <a:gd name="connsiteX923" fmla="*/ 348483 w 1108679"/>
              <a:gd name="connsiteY923" fmla="*/ 186953 h 438671"/>
              <a:gd name="connsiteX924" fmla="*/ 351113 w 1108679"/>
              <a:gd name="connsiteY924" fmla="*/ 189474 h 438671"/>
              <a:gd name="connsiteX925" fmla="*/ 353086 w 1108679"/>
              <a:gd name="connsiteY925" fmla="*/ 190022 h 438671"/>
              <a:gd name="connsiteX926" fmla="*/ 353086 w 1108679"/>
              <a:gd name="connsiteY926" fmla="*/ 191775 h 438671"/>
              <a:gd name="connsiteX927" fmla="*/ 347606 w 1108679"/>
              <a:gd name="connsiteY927" fmla="*/ 191556 h 438671"/>
              <a:gd name="connsiteX928" fmla="*/ 345305 w 1108679"/>
              <a:gd name="connsiteY928" fmla="*/ 191556 h 438671"/>
              <a:gd name="connsiteX929" fmla="*/ 341908 w 1108679"/>
              <a:gd name="connsiteY929" fmla="*/ 187720 h 438671"/>
              <a:gd name="connsiteX930" fmla="*/ 342456 w 1108679"/>
              <a:gd name="connsiteY930" fmla="*/ 185857 h 438671"/>
              <a:gd name="connsiteX931" fmla="*/ 342456 w 1108679"/>
              <a:gd name="connsiteY931" fmla="*/ 185857 h 438671"/>
              <a:gd name="connsiteX932" fmla="*/ 347277 w 1108679"/>
              <a:gd name="connsiteY932" fmla="*/ 193419 h 438671"/>
              <a:gd name="connsiteX933" fmla="*/ 353195 w 1108679"/>
              <a:gd name="connsiteY933" fmla="*/ 193638 h 438671"/>
              <a:gd name="connsiteX934" fmla="*/ 356702 w 1108679"/>
              <a:gd name="connsiteY934" fmla="*/ 196158 h 438671"/>
              <a:gd name="connsiteX935" fmla="*/ 352099 w 1108679"/>
              <a:gd name="connsiteY935" fmla="*/ 200980 h 438671"/>
              <a:gd name="connsiteX936" fmla="*/ 349140 w 1108679"/>
              <a:gd name="connsiteY936" fmla="*/ 201857 h 438671"/>
              <a:gd name="connsiteX937" fmla="*/ 347168 w 1108679"/>
              <a:gd name="connsiteY937" fmla="*/ 199337 h 438671"/>
              <a:gd name="connsiteX938" fmla="*/ 347825 w 1108679"/>
              <a:gd name="connsiteY938" fmla="*/ 196268 h 438671"/>
              <a:gd name="connsiteX939" fmla="*/ 347387 w 1108679"/>
              <a:gd name="connsiteY939" fmla="*/ 193419 h 438671"/>
              <a:gd name="connsiteX940" fmla="*/ 347387 w 1108679"/>
              <a:gd name="connsiteY940" fmla="*/ 193419 h 438671"/>
              <a:gd name="connsiteX941" fmla="*/ 335771 w 1108679"/>
              <a:gd name="connsiteY941" fmla="*/ 135886 h 438671"/>
              <a:gd name="connsiteX942" fmla="*/ 339606 w 1108679"/>
              <a:gd name="connsiteY942" fmla="*/ 129311 h 438671"/>
              <a:gd name="connsiteX943" fmla="*/ 345305 w 1108679"/>
              <a:gd name="connsiteY943" fmla="*/ 121640 h 438671"/>
              <a:gd name="connsiteX944" fmla="*/ 347716 w 1108679"/>
              <a:gd name="connsiteY944" fmla="*/ 118024 h 438671"/>
              <a:gd name="connsiteX945" fmla="*/ 351442 w 1108679"/>
              <a:gd name="connsiteY945" fmla="*/ 116818 h 438671"/>
              <a:gd name="connsiteX946" fmla="*/ 356373 w 1108679"/>
              <a:gd name="connsiteY946" fmla="*/ 125585 h 438671"/>
              <a:gd name="connsiteX947" fmla="*/ 364154 w 1108679"/>
              <a:gd name="connsiteY947" fmla="*/ 131064 h 438671"/>
              <a:gd name="connsiteX948" fmla="*/ 364921 w 1108679"/>
              <a:gd name="connsiteY948" fmla="*/ 133037 h 438671"/>
              <a:gd name="connsiteX949" fmla="*/ 370400 w 1108679"/>
              <a:gd name="connsiteY949" fmla="*/ 138188 h 438671"/>
              <a:gd name="connsiteX950" fmla="*/ 372373 w 1108679"/>
              <a:gd name="connsiteY950" fmla="*/ 142242 h 438671"/>
              <a:gd name="connsiteX951" fmla="*/ 375989 w 1108679"/>
              <a:gd name="connsiteY951" fmla="*/ 142681 h 438671"/>
              <a:gd name="connsiteX952" fmla="*/ 382893 w 1108679"/>
              <a:gd name="connsiteY952" fmla="*/ 140708 h 438671"/>
              <a:gd name="connsiteX953" fmla="*/ 383660 w 1108679"/>
              <a:gd name="connsiteY953" fmla="*/ 137968 h 438671"/>
              <a:gd name="connsiteX954" fmla="*/ 389687 w 1108679"/>
              <a:gd name="connsiteY954" fmla="*/ 138407 h 438671"/>
              <a:gd name="connsiteX955" fmla="*/ 393084 w 1108679"/>
              <a:gd name="connsiteY955" fmla="*/ 136653 h 438671"/>
              <a:gd name="connsiteX956" fmla="*/ 406344 w 1108679"/>
              <a:gd name="connsiteY956" fmla="*/ 137311 h 438671"/>
              <a:gd name="connsiteX957" fmla="*/ 419713 w 1108679"/>
              <a:gd name="connsiteY957" fmla="*/ 131941 h 438671"/>
              <a:gd name="connsiteX958" fmla="*/ 423330 w 1108679"/>
              <a:gd name="connsiteY958" fmla="*/ 128763 h 438671"/>
              <a:gd name="connsiteX959" fmla="*/ 435056 w 1108679"/>
              <a:gd name="connsiteY959" fmla="*/ 128435 h 438671"/>
              <a:gd name="connsiteX960" fmla="*/ 441083 w 1108679"/>
              <a:gd name="connsiteY960" fmla="*/ 131393 h 438671"/>
              <a:gd name="connsiteX961" fmla="*/ 442946 w 1108679"/>
              <a:gd name="connsiteY961" fmla="*/ 134352 h 438671"/>
              <a:gd name="connsiteX962" fmla="*/ 448644 w 1108679"/>
              <a:gd name="connsiteY962" fmla="*/ 134133 h 438671"/>
              <a:gd name="connsiteX963" fmla="*/ 458507 w 1108679"/>
              <a:gd name="connsiteY963" fmla="*/ 128763 h 438671"/>
              <a:gd name="connsiteX964" fmla="*/ 469904 w 1108679"/>
              <a:gd name="connsiteY964" fmla="*/ 127010 h 438671"/>
              <a:gd name="connsiteX965" fmla="*/ 469246 w 1108679"/>
              <a:gd name="connsiteY965" fmla="*/ 123393 h 438671"/>
              <a:gd name="connsiteX966" fmla="*/ 478780 w 1108679"/>
              <a:gd name="connsiteY966" fmla="*/ 109038 h 438671"/>
              <a:gd name="connsiteX967" fmla="*/ 482616 w 1108679"/>
              <a:gd name="connsiteY967" fmla="*/ 98846 h 438671"/>
              <a:gd name="connsiteX968" fmla="*/ 489849 w 1108679"/>
              <a:gd name="connsiteY968" fmla="*/ 87888 h 438671"/>
              <a:gd name="connsiteX969" fmla="*/ 494999 w 1108679"/>
              <a:gd name="connsiteY969" fmla="*/ 69368 h 438671"/>
              <a:gd name="connsiteX970" fmla="*/ 494999 w 1108679"/>
              <a:gd name="connsiteY970" fmla="*/ 65751 h 438671"/>
              <a:gd name="connsiteX971" fmla="*/ 497410 w 1108679"/>
              <a:gd name="connsiteY971" fmla="*/ 61587 h 438671"/>
              <a:gd name="connsiteX972" fmla="*/ 497081 w 1108679"/>
              <a:gd name="connsiteY972" fmla="*/ 58409 h 438671"/>
              <a:gd name="connsiteX973" fmla="*/ 502122 w 1108679"/>
              <a:gd name="connsiteY973" fmla="*/ 52382 h 438671"/>
              <a:gd name="connsiteX974" fmla="*/ 506067 w 1108679"/>
              <a:gd name="connsiteY974" fmla="*/ 54135 h 438671"/>
              <a:gd name="connsiteX975" fmla="*/ 513738 w 1108679"/>
              <a:gd name="connsiteY975" fmla="*/ 53478 h 438671"/>
              <a:gd name="connsiteX976" fmla="*/ 524368 w 1108679"/>
              <a:gd name="connsiteY976" fmla="*/ 53697 h 438671"/>
              <a:gd name="connsiteX977" fmla="*/ 526998 w 1108679"/>
              <a:gd name="connsiteY977" fmla="*/ 55669 h 438671"/>
              <a:gd name="connsiteX978" fmla="*/ 533793 w 1108679"/>
              <a:gd name="connsiteY978" fmla="*/ 55450 h 438671"/>
              <a:gd name="connsiteX979" fmla="*/ 539053 w 1108679"/>
              <a:gd name="connsiteY979" fmla="*/ 56984 h 438671"/>
              <a:gd name="connsiteX980" fmla="*/ 538833 w 1108679"/>
              <a:gd name="connsiteY980" fmla="*/ 58299 h 438671"/>
              <a:gd name="connsiteX981" fmla="*/ 536423 w 1108679"/>
              <a:gd name="connsiteY981" fmla="*/ 58848 h 438671"/>
              <a:gd name="connsiteX982" fmla="*/ 536752 w 1108679"/>
              <a:gd name="connsiteY982" fmla="*/ 61039 h 438671"/>
              <a:gd name="connsiteX983" fmla="*/ 535217 w 1108679"/>
              <a:gd name="connsiteY983" fmla="*/ 63450 h 438671"/>
              <a:gd name="connsiteX984" fmla="*/ 540258 w 1108679"/>
              <a:gd name="connsiteY984" fmla="*/ 65423 h 438671"/>
              <a:gd name="connsiteX985" fmla="*/ 544971 w 1108679"/>
              <a:gd name="connsiteY985" fmla="*/ 71011 h 438671"/>
              <a:gd name="connsiteX986" fmla="*/ 539600 w 1108679"/>
              <a:gd name="connsiteY986" fmla="*/ 72436 h 438671"/>
              <a:gd name="connsiteX987" fmla="*/ 534231 w 1108679"/>
              <a:gd name="connsiteY987" fmla="*/ 71560 h 438671"/>
              <a:gd name="connsiteX988" fmla="*/ 531930 w 1108679"/>
              <a:gd name="connsiteY988" fmla="*/ 72984 h 438671"/>
              <a:gd name="connsiteX989" fmla="*/ 535765 w 1108679"/>
              <a:gd name="connsiteY989" fmla="*/ 77477 h 438671"/>
              <a:gd name="connsiteX990" fmla="*/ 537847 w 1108679"/>
              <a:gd name="connsiteY990" fmla="*/ 78573 h 438671"/>
              <a:gd name="connsiteX991" fmla="*/ 538395 w 1108679"/>
              <a:gd name="connsiteY991" fmla="*/ 81203 h 438671"/>
              <a:gd name="connsiteX992" fmla="*/ 536313 w 1108679"/>
              <a:gd name="connsiteY992" fmla="*/ 81751 h 438671"/>
              <a:gd name="connsiteX993" fmla="*/ 534560 w 1108679"/>
              <a:gd name="connsiteY993" fmla="*/ 85367 h 438671"/>
              <a:gd name="connsiteX994" fmla="*/ 538505 w 1108679"/>
              <a:gd name="connsiteY994" fmla="*/ 88764 h 438671"/>
              <a:gd name="connsiteX995" fmla="*/ 540039 w 1108679"/>
              <a:gd name="connsiteY995" fmla="*/ 93805 h 438671"/>
              <a:gd name="connsiteX996" fmla="*/ 548039 w 1108679"/>
              <a:gd name="connsiteY996" fmla="*/ 102134 h 438671"/>
              <a:gd name="connsiteX997" fmla="*/ 551655 w 1108679"/>
              <a:gd name="connsiteY997" fmla="*/ 105421 h 438671"/>
              <a:gd name="connsiteX998" fmla="*/ 549244 w 1108679"/>
              <a:gd name="connsiteY998" fmla="*/ 109915 h 438671"/>
              <a:gd name="connsiteX999" fmla="*/ 542997 w 1108679"/>
              <a:gd name="connsiteY999" fmla="*/ 111339 h 438671"/>
              <a:gd name="connsiteX1000" fmla="*/ 542121 w 1108679"/>
              <a:gd name="connsiteY1000" fmla="*/ 114298 h 438671"/>
              <a:gd name="connsiteX1001" fmla="*/ 544203 w 1108679"/>
              <a:gd name="connsiteY1001" fmla="*/ 116051 h 438671"/>
              <a:gd name="connsiteX1002" fmla="*/ 545189 w 1108679"/>
              <a:gd name="connsiteY1002" fmla="*/ 120216 h 438671"/>
              <a:gd name="connsiteX1003" fmla="*/ 548806 w 1108679"/>
              <a:gd name="connsiteY1003" fmla="*/ 122298 h 438671"/>
              <a:gd name="connsiteX1004" fmla="*/ 558997 w 1108679"/>
              <a:gd name="connsiteY1004" fmla="*/ 131832 h 438671"/>
              <a:gd name="connsiteX1005" fmla="*/ 562504 w 1108679"/>
              <a:gd name="connsiteY1005" fmla="*/ 131832 h 438671"/>
              <a:gd name="connsiteX1006" fmla="*/ 566559 w 1108679"/>
              <a:gd name="connsiteY1006" fmla="*/ 136325 h 438671"/>
              <a:gd name="connsiteX1007" fmla="*/ 567983 w 1108679"/>
              <a:gd name="connsiteY1007" fmla="*/ 139283 h 438671"/>
              <a:gd name="connsiteX1008" fmla="*/ 571819 w 1108679"/>
              <a:gd name="connsiteY1008" fmla="*/ 140160 h 438671"/>
              <a:gd name="connsiteX1009" fmla="*/ 570613 w 1108679"/>
              <a:gd name="connsiteY1009" fmla="*/ 144434 h 438671"/>
              <a:gd name="connsiteX1010" fmla="*/ 567654 w 1108679"/>
              <a:gd name="connsiteY1010" fmla="*/ 145639 h 438671"/>
              <a:gd name="connsiteX1011" fmla="*/ 564476 w 1108679"/>
              <a:gd name="connsiteY1011" fmla="*/ 144434 h 438671"/>
              <a:gd name="connsiteX1012" fmla="*/ 560860 w 1108679"/>
              <a:gd name="connsiteY1012" fmla="*/ 147064 h 438671"/>
              <a:gd name="connsiteX1013" fmla="*/ 555271 w 1108679"/>
              <a:gd name="connsiteY1013" fmla="*/ 146406 h 438671"/>
              <a:gd name="connsiteX1014" fmla="*/ 547491 w 1108679"/>
              <a:gd name="connsiteY1014" fmla="*/ 138736 h 438671"/>
              <a:gd name="connsiteX1015" fmla="*/ 549025 w 1108679"/>
              <a:gd name="connsiteY1015" fmla="*/ 145201 h 438671"/>
              <a:gd name="connsiteX1016" fmla="*/ 547601 w 1108679"/>
              <a:gd name="connsiteY1016" fmla="*/ 147612 h 438671"/>
              <a:gd name="connsiteX1017" fmla="*/ 545299 w 1108679"/>
              <a:gd name="connsiteY1017" fmla="*/ 144653 h 438671"/>
              <a:gd name="connsiteX1018" fmla="*/ 540258 w 1108679"/>
              <a:gd name="connsiteY1018" fmla="*/ 149694 h 438671"/>
              <a:gd name="connsiteX1019" fmla="*/ 540258 w 1108679"/>
              <a:gd name="connsiteY1019" fmla="*/ 153201 h 438671"/>
              <a:gd name="connsiteX1020" fmla="*/ 537957 w 1108679"/>
              <a:gd name="connsiteY1020" fmla="*/ 155831 h 438671"/>
              <a:gd name="connsiteX1021" fmla="*/ 537080 w 1108679"/>
              <a:gd name="connsiteY1021" fmla="*/ 165036 h 438671"/>
              <a:gd name="connsiteX1022" fmla="*/ 534998 w 1108679"/>
              <a:gd name="connsiteY1022" fmla="*/ 168324 h 438671"/>
              <a:gd name="connsiteX1023" fmla="*/ 533245 w 1108679"/>
              <a:gd name="connsiteY1023" fmla="*/ 176652 h 438671"/>
              <a:gd name="connsiteX1024" fmla="*/ 526779 w 1108679"/>
              <a:gd name="connsiteY1024" fmla="*/ 181693 h 438671"/>
              <a:gd name="connsiteX1025" fmla="*/ 529190 w 1108679"/>
              <a:gd name="connsiteY1025" fmla="*/ 187940 h 438671"/>
              <a:gd name="connsiteX1026" fmla="*/ 526231 w 1108679"/>
              <a:gd name="connsiteY1026" fmla="*/ 192323 h 438671"/>
              <a:gd name="connsiteX1027" fmla="*/ 522067 w 1108679"/>
              <a:gd name="connsiteY1027" fmla="*/ 196597 h 438671"/>
              <a:gd name="connsiteX1028" fmla="*/ 520094 w 1108679"/>
              <a:gd name="connsiteY1028" fmla="*/ 192104 h 438671"/>
              <a:gd name="connsiteX1029" fmla="*/ 517683 w 1108679"/>
              <a:gd name="connsiteY1029" fmla="*/ 190898 h 438671"/>
              <a:gd name="connsiteX1030" fmla="*/ 518998 w 1108679"/>
              <a:gd name="connsiteY1030" fmla="*/ 194076 h 438671"/>
              <a:gd name="connsiteX1031" fmla="*/ 518670 w 1108679"/>
              <a:gd name="connsiteY1031" fmla="*/ 199227 h 438671"/>
              <a:gd name="connsiteX1032" fmla="*/ 514615 w 1108679"/>
              <a:gd name="connsiteY1032" fmla="*/ 203939 h 438671"/>
              <a:gd name="connsiteX1033" fmla="*/ 513848 w 1108679"/>
              <a:gd name="connsiteY1033" fmla="*/ 208213 h 438671"/>
              <a:gd name="connsiteX1034" fmla="*/ 509903 w 1108679"/>
              <a:gd name="connsiteY1034" fmla="*/ 209857 h 438671"/>
              <a:gd name="connsiteX1035" fmla="*/ 506286 w 1108679"/>
              <a:gd name="connsiteY1035" fmla="*/ 209309 h 438671"/>
              <a:gd name="connsiteX1036" fmla="*/ 507163 w 1108679"/>
              <a:gd name="connsiteY1036" fmla="*/ 211500 h 438671"/>
              <a:gd name="connsiteX1037" fmla="*/ 505300 w 1108679"/>
              <a:gd name="connsiteY1037" fmla="*/ 214240 h 438671"/>
              <a:gd name="connsiteX1038" fmla="*/ 511108 w 1108679"/>
              <a:gd name="connsiteY1038" fmla="*/ 213911 h 438671"/>
              <a:gd name="connsiteX1039" fmla="*/ 512095 w 1108679"/>
              <a:gd name="connsiteY1039" fmla="*/ 214898 h 438671"/>
              <a:gd name="connsiteX1040" fmla="*/ 511437 w 1108679"/>
              <a:gd name="connsiteY1040" fmla="*/ 219172 h 438671"/>
              <a:gd name="connsiteX1041" fmla="*/ 508697 w 1108679"/>
              <a:gd name="connsiteY1041" fmla="*/ 221144 h 438671"/>
              <a:gd name="connsiteX1042" fmla="*/ 510231 w 1108679"/>
              <a:gd name="connsiteY1042" fmla="*/ 222240 h 438671"/>
              <a:gd name="connsiteX1043" fmla="*/ 512971 w 1108679"/>
              <a:gd name="connsiteY1043" fmla="*/ 222021 h 438671"/>
              <a:gd name="connsiteX1044" fmla="*/ 513629 w 1108679"/>
              <a:gd name="connsiteY1044" fmla="*/ 225308 h 438671"/>
              <a:gd name="connsiteX1045" fmla="*/ 512204 w 1108679"/>
              <a:gd name="connsiteY1045" fmla="*/ 229034 h 438671"/>
              <a:gd name="connsiteX1046" fmla="*/ 508369 w 1108679"/>
              <a:gd name="connsiteY1046" fmla="*/ 227938 h 438671"/>
              <a:gd name="connsiteX1047" fmla="*/ 507711 w 1108679"/>
              <a:gd name="connsiteY1047" fmla="*/ 226952 h 438671"/>
              <a:gd name="connsiteX1048" fmla="*/ 507492 w 1108679"/>
              <a:gd name="connsiteY1048" fmla="*/ 228925 h 438671"/>
              <a:gd name="connsiteX1049" fmla="*/ 509684 w 1108679"/>
              <a:gd name="connsiteY1049" fmla="*/ 231007 h 438671"/>
              <a:gd name="connsiteX1050" fmla="*/ 511108 w 1108679"/>
              <a:gd name="connsiteY1050" fmla="*/ 232322 h 438671"/>
              <a:gd name="connsiteX1051" fmla="*/ 507492 w 1108679"/>
              <a:gd name="connsiteY1051" fmla="*/ 240102 h 438671"/>
              <a:gd name="connsiteX1052" fmla="*/ 504971 w 1108679"/>
              <a:gd name="connsiteY1052" fmla="*/ 240102 h 438671"/>
              <a:gd name="connsiteX1053" fmla="*/ 503985 w 1108679"/>
              <a:gd name="connsiteY1053" fmla="*/ 238239 h 438671"/>
              <a:gd name="connsiteX1054" fmla="*/ 502560 w 1108679"/>
              <a:gd name="connsiteY1054" fmla="*/ 244266 h 438671"/>
              <a:gd name="connsiteX1055" fmla="*/ 502560 w 1108679"/>
              <a:gd name="connsiteY1055" fmla="*/ 247554 h 438671"/>
              <a:gd name="connsiteX1056" fmla="*/ 497520 w 1108679"/>
              <a:gd name="connsiteY1056" fmla="*/ 256759 h 438671"/>
              <a:gd name="connsiteX1057" fmla="*/ 489410 w 1108679"/>
              <a:gd name="connsiteY1057" fmla="*/ 262348 h 438671"/>
              <a:gd name="connsiteX1058" fmla="*/ 482507 w 1108679"/>
              <a:gd name="connsiteY1058" fmla="*/ 263554 h 438671"/>
              <a:gd name="connsiteX1059" fmla="*/ 472644 w 1108679"/>
              <a:gd name="connsiteY1059" fmla="*/ 268266 h 438671"/>
              <a:gd name="connsiteX1060" fmla="*/ 467931 w 1108679"/>
              <a:gd name="connsiteY1060" fmla="*/ 268923 h 438671"/>
              <a:gd name="connsiteX1061" fmla="*/ 466507 w 1108679"/>
              <a:gd name="connsiteY1061" fmla="*/ 262348 h 438671"/>
              <a:gd name="connsiteX1062" fmla="*/ 467384 w 1108679"/>
              <a:gd name="connsiteY1062" fmla="*/ 258732 h 438671"/>
              <a:gd name="connsiteX1063" fmla="*/ 464972 w 1108679"/>
              <a:gd name="connsiteY1063" fmla="*/ 255116 h 438671"/>
              <a:gd name="connsiteX1064" fmla="*/ 464096 w 1108679"/>
              <a:gd name="connsiteY1064" fmla="*/ 253362 h 438671"/>
              <a:gd name="connsiteX1065" fmla="*/ 461795 w 1108679"/>
              <a:gd name="connsiteY1065" fmla="*/ 254458 h 438671"/>
              <a:gd name="connsiteX1066" fmla="*/ 459165 w 1108679"/>
              <a:gd name="connsiteY1066" fmla="*/ 250951 h 438671"/>
              <a:gd name="connsiteX1067" fmla="*/ 456863 w 1108679"/>
              <a:gd name="connsiteY1067" fmla="*/ 252157 h 438671"/>
              <a:gd name="connsiteX1068" fmla="*/ 453028 w 1108679"/>
              <a:gd name="connsiteY1068" fmla="*/ 251170 h 438671"/>
              <a:gd name="connsiteX1069" fmla="*/ 450946 w 1108679"/>
              <a:gd name="connsiteY1069" fmla="*/ 247335 h 438671"/>
              <a:gd name="connsiteX1070" fmla="*/ 449302 w 1108679"/>
              <a:gd name="connsiteY1070" fmla="*/ 251170 h 438671"/>
              <a:gd name="connsiteX1071" fmla="*/ 450946 w 1108679"/>
              <a:gd name="connsiteY1071" fmla="*/ 254348 h 438671"/>
              <a:gd name="connsiteX1072" fmla="*/ 446452 w 1108679"/>
              <a:gd name="connsiteY1072" fmla="*/ 253034 h 438671"/>
              <a:gd name="connsiteX1073" fmla="*/ 444590 w 1108679"/>
              <a:gd name="connsiteY1073" fmla="*/ 250513 h 438671"/>
              <a:gd name="connsiteX1074" fmla="*/ 444590 w 1108679"/>
              <a:gd name="connsiteY1074" fmla="*/ 246677 h 438671"/>
              <a:gd name="connsiteX1075" fmla="*/ 441960 w 1108679"/>
              <a:gd name="connsiteY1075" fmla="*/ 244376 h 438671"/>
              <a:gd name="connsiteX1076" fmla="*/ 439220 w 1108679"/>
              <a:gd name="connsiteY1076" fmla="*/ 246130 h 438671"/>
              <a:gd name="connsiteX1077" fmla="*/ 434946 w 1108679"/>
              <a:gd name="connsiteY1077" fmla="*/ 243500 h 438671"/>
              <a:gd name="connsiteX1078" fmla="*/ 432316 w 1108679"/>
              <a:gd name="connsiteY1078" fmla="*/ 243828 h 438671"/>
              <a:gd name="connsiteX1079" fmla="*/ 428700 w 1108679"/>
              <a:gd name="connsiteY1079" fmla="*/ 247773 h 438671"/>
              <a:gd name="connsiteX1080" fmla="*/ 422782 w 1108679"/>
              <a:gd name="connsiteY1080" fmla="*/ 248650 h 438671"/>
              <a:gd name="connsiteX1081" fmla="*/ 421796 w 1108679"/>
              <a:gd name="connsiteY1081" fmla="*/ 250951 h 438671"/>
              <a:gd name="connsiteX1082" fmla="*/ 418180 w 1108679"/>
              <a:gd name="connsiteY1082" fmla="*/ 251499 h 438671"/>
              <a:gd name="connsiteX1083" fmla="*/ 415659 w 1108679"/>
              <a:gd name="connsiteY1083" fmla="*/ 249308 h 438671"/>
              <a:gd name="connsiteX1084" fmla="*/ 412919 w 1108679"/>
              <a:gd name="connsiteY1084" fmla="*/ 250074 h 438671"/>
              <a:gd name="connsiteX1085" fmla="*/ 407330 w 1108679"/>
              <a:gd name="connsiteY1085" fmla="*/ 256978 h 438671"/>
              <a:gd name="connsiteX1086" fmla="*/ 403824 w 1108679"/>
              <a:gd name="connsiteY1086" fmla="*/ 256978 h 438671"/>
              <a:gd name="connsiteX1087" fmla="*/ 404372 w 1108679"/>
              <a:gd name="connsiteY1087" fmla="*/ 253034 h 438671"/>
              <a:gd name="connsiteX1088" fmla="*/ 403714 w 1108679"/>
              <a:gd name="connsiteY1088" fmla="*/ 244924 h 438671"/>
              <a:gd name="connsiteX1089" fmla="*/ 401742 w 1108679"/>
              <a:gd name="connsiteY1089" fmla="*/ 239007 h 438671"/>
              <a:gd name="connsiteX1090" fmla="*/ 402728 w 1108679"/>
              <a:gd name="connsiteY1090" fmla="*/ 234842 h 438671"/>
              <a:gd name="connsiteX1091" fmla="*/ 401303 w 1108679"/>
              <a:gd name="connsiteY1091" fmla="*/ 231664 h 438671"/>
              <a:gd name="connsiteX1092" fmla="*/ 401742 w 1108679"/>
              <a:gd name="connsiteY1092" fmla="*/ 234294 h 438671"/>
              <a:gd name="connsiteX1093" fmla="*/ 399550 w 1108679"/>
              <a:gd name="connsiteY1093" fmla="*/ 238897 h 438671"/>
              <a:gd name="connsiteX1094" fmla="*/ 396481 w 1108679"/>
              <a:gd name="connsiteY1094" fmla="*/ 240869 h 438671"/>
              <a:gd name="connsiteX1095" fmla="*/ 393523 w 1108679"/>
              <a:gd name="connsiteY1095" fmla="*/ 238787 h 438671"/>
              <a:gd name="connsiteX1096" fmla="*/ 389468 w 1108679"/>
              <a:gd name="connsiteY1096" fmla="*/ 241746 h 438671"/>
              <a:gd name="connsiteX1097" fmla="*/ 383332 w 1108679"/>
              <a:gd name="connsiteY1097" fmla="*/ 242294 h 438671"/>
              <a:gd name="connsiteX1098" fmla="*/ 379715 w 1108679"/>
              <a:gd name="connsiteY1098" fmla="*/ 240979 h 438671"/>
              <a:gd name="connsiteX1099" fmla="*/ 374674 w 1108679"/>
              <a:gd name="connsiteY1099" fmla="*/ 240650 h 438671"/>
              <a:gd name="connsiteX1100" fmla="*/ 373249 w 1108679"/>
              <a:gd name="connsiteY1100" fmla="*/ 237472 h 438671"/>
              <a:gd name="connsiteX1101" fmla="*/ 369524 w 1108679"/>
              <a:gd name="connsiteY1101" fmla="*/ 240650 h 438671"/>
              <a:gd name="connsiteX1102" fmla="*/ 366784 w 1108679"/>
              <a:gd name="connsiteY1102" fmla="*/ 240650 h 438671"/>
              <a:gd name="connsiteX1103" fmla="*/ 364044 w 1108679"/>
              <a:gd name="connsiteY1103" fmla="*/ 233965 h 438671"/>
              <a:gd name="connsiteX1104" fmla="*/ 364044 w 1108679"/>
              <a:gd name="connsiteY1104" fmla="*/ 228267 h 438671"/>
              <a:gd name="connsiteX1105" fmla="*/ 362620 w 1108679"/>
              <a:gd name="connsiteY1105" fmla="*/ 217527 h 438671"/>
              <a:gd name="connsiteX1106" fmla="*/ 358455 w 1108679"/>
              <a:gd name="connsiteY1106" fmla="*/ 214788 h 438671"/>
              <a:gd name="connsiteX1107" fmla="*/ 357359 w 1108679"/>
              <a:gd name="connsiteY1107" fmla="*/ 211829 h 438671"/>
              <a:gd name="connsiteX1108" fmla="*/ 359990 w 1108679"/>
              <a:gd name="connsiteY1108" fmla="*/ 208651 h 438671"/>
              <a:gd name="connsiteX1109" fmla="*/ 363277 w 1108679"/>
              <a:gd name="connsiteY1109" fmla="*/ 203829 h 438671"/>
              <a:gd name="connsiteX1110" fmla="*/ 362620 w 1108679"/>
              <a:gd name="connsiteY1110" fmla="*/ 199556 h 438671"/>
              <a:gd name="connsiteX1111" fmla="*/ 360318 w 1108679"/>
              <a:gd name="connsiteY1111" fmla="*/ 195282 h 438671"/>
              <a:gd name="connsiteX1112" fmla="*/ 353414 w 1108679"/>
              <a:gd name="connsiteY1112" fmla="*/ 188487 h 438671"/>
              <a:gd name="connsiteX1113" fmla="*/ 347497 w 1108679"/>
              <a:gd name="connsiteY1113" fmla="*/ 184981 h 438671"/>
              <a:gd name="connsiteX1114" fmla="*/ 341798 w 1108679"/>
              <a:gd name="connsiteY1114" fmla="*/ 183666 h 438671"/>
              <a:gd name="connsiteX1115" fmla="*/ 341579 w 1108679"/>
              <a:gd name="connsiteY1115" fmla="*/ 181693 h 438671"/>
              <a:gd name="connsiteX1116" fmla="*/ 345962 w 1108679"/>
              <a:gd name="connsiteY1116" fmla="*/ 181145 h 438671"/>
              <a:gd name="connsiteX1117" fmla="*/ 349689 w 1108679"/>
              <a:gd name="connsiteY1117" fmla="*/ 177858 h 438671"/>
              <a:gd name="connsiteX1118" fmla="*/ 358126 w 1108679"/>
              <a:gd name="connsiteY1118" fmla="*/ 175885 h 438671"/>
              <a:gd name="connsiteX1119" fmla="*/ 363825 w 1108679"/>
              <a:gd name="connsiteY1119" fmla="*/ 171392 h 438671"/>
              <a:gd name="connsiteX1120" fmla="*/ 368427 w 1108679"/>
              <a:gd name="connsiteY1120" fmla="*/ 171721 h 438671"/>
              <a:gd name="connsiteX1121" fmla="*/ 364044 w 1108679"/>
              <a:gd name="connsiteY1121" fmla="*/ 170406 h 438671"/>
              <a:gd name="connsiteX1122" fmla="*/ 357578 w 1108679"/>
              <a:gd name="connsiteY1122" fmla="*/ 174351 h 438671"/>
              <a:gd name="connsiteX1123" fmla="*/ 350127 w 1108679"/>
              <a:gd name="connsiteY1123" fmla="*/ 175447 h 438671"/>
              <a:gd name="connsiteX1124" fmla="*/ 346949 w 1108679"/>
              <a:gd name="connsiteY1124" fmla="*/ 176104 h 438671"/>
              <a:gd name="connsiteX1125" fmla="*/ 342017 w 1108679"/>
              <a:gd name="connsiteY1125" fmla="*/ 174570 h 438671"/>
              <a:gd name="connsiteX1126" fmla="*/ 338949 w 1108679"/>
              <a:gd name="connsiteY1126" fmla="*/ 168981 h 438671"/>
              <a:gd name="connsiteX1127" fmla="*/ 340483 w 1108679"/>
              <a:gd name="connsiteY1127" fmla="*/ 167556 h 438671"/>
              <a:gd name="connsiteX1128" fmla="*/ 343223 w 1108679"/>
              <a:gd name="connsiteY1128" fmla="*/ 168981 h 438671"/>
              <a:gd name="connsiteX1129" fmla="*/ 341031 w 1108679"/>
              <a:gd name="connsiteY1129" fmla="*/ 165365 h 438671"/>
              <a:gd name="connsiteX1130" fmla="*/ 333908 w 1108679"/>
              <a:gd name="connsiteY1130" fmla="*/ 156379 h 438671"/>
              <a:gd name="connsiteX1131" fmla="*/ 333251 w 1108679"/>
              <a:gd name="connsiteY1131" fmla="*/ 147283 h 438671"/>
              <a:gd name="connsiteX1132" fmla="*/ 336538 w 1108679"/>
              <a:gd name="connsiteY1132" fmla="*/ 145311 h 438671"/>
              <a:gd name="connsiteX1133" fmla="*/ 337086 w 1108679"/>
              <a:gd name="connsiteY1133" fmla="*/ 142462 h 438671"/>
              <a:gd name="connsiteX1134" fmla="*/ 335881 w 1108679"/>
              <a:gd name="connsiteY1134" fmla="*/ 139283 h 438671"/>
              <a:gd name="connsiteX1135" fmla="*/ 336099 w 1108679"/>
              <a:gd name="connsiteY1135" fmla="*/ 135996 h 438671"/>
              <a:gd name="connsiteX1136" fmla="*/ 336099 w 1108679"/>
              <a:gd name="connsiteY1136" fmla="*/ 135996 h 438671"/>
              <a:gd name="connsiteX1137" fmla="*/ 959314 w 1108679"/>
              <a:gd name="connsiteY1137" fmla="*/ 187720 h 438671"/>
              <a:gd name="connsiteX1138" fmla="*/ 956355 w 1108679"/>
              <a:gd name="connsiteY1138" fmla="*/ 188597 h 438671"/>
              <a:gd name="connsiteX1139" fmla="*/ 959095 w 1108679"/>
              <a:gd name="connsiteY1139" fmla="*/ 191556 h 438671"/>
              <a:gd name="connsiteX1140" fmla="*/ 962273 w 1108679"/>
              <a:gd name="connsiteY1140" fmla="*/ 190898 h 438671"/>
              <a:gd name="connsiteX1141" fmla="*/ 959314 w 1108679"/>
              <a:gd name="connsiteY1141" fmla="*/ 187720 h 438671"/>
              <a:gd name="connsiteX1142" fmla="*/ 959314 w 1108679"/>
              <a:gd name="connsiteY1142" fmla="*/ 187720 h 438671"/>
              <a:gd name="connsiteX1143" fmla="*/ 969944 w 1108679"/>
              <a:gd name="connsiteY1143" fmla="*/ 202953 h 438671"/>
              <a:gd name="connsiteX1144" fmla="*/ 963697 w 1108679"/>
              <a:gd name="connsiteY1144" fmla="*/ 202953 h 438671"/>
              <a:gd name="connsiteX1145" fmla="*/ 967204 w 1108679"/>
              <a:gd name="connsiteY1145" fmla="*/ 204158 h 438671"/>
              <a:gd name="connsiteX1146" fmla="*/ 969944 w 1108679"/>
              <a:gd name="connsiteY1146" fmla="*/ 202953 h 438671"/>
              <a:gd name="connsiteX1147" fmla="*/ 969944 w 1108679"/>
              <a:gd name="connsiteY1147" fmla="*/ 202953 h 438671"/>
              <a:gd name="connsiteX1148" fmla="*/ 973560 w 1108679"/>
              <a:gd name="connsiteY1148" fmla="*/ 204487 h 438671"/>
              <a:gd name="connsiteX1149" fmla="*/ 975095 w 1108679"/>
              <a:gd name="connsiteY1149" fmla="*/ 206460 h 438671"/>
              <a:gd name="connsiteX1150" fmla="*/ 982765 w 1108679"/>
              <a:gd name="connsiteY1150" fmla="*/ 209638 h 438671"/>
              <a:gd name="connsiteX1151" fmla="*/ 993833 w 1108679"/>
              <a:gd name="connsiteY1151" fmla="*/ 211172 h 438671"/>
              <a:gd name="connsiteX1152" fmla="*/ 1003915 w 1108679"/>
              <a:gd name="connsiteY1152" fmla="*/ 209638 h 438671"/>
              <a:gd name="connsiteX1153" fmla="*/ 1006655 w 1108679"/>
              <a:gd name="connsiteY1153" fmla="*/ 208103 h 438671"/>
              <a:gd name="connsiteX1154" fmla="*/ 998546 w 1108679"/>
              <a:gd name="connsiteY1154" fmla="*/ 206350 h 438671"/>
              <a:gd name="connsiteX1155" fmla="*/ 994601 w 1108679"/>
              <a:gd name="connsiteY1155" fmla="*/ 207336 h 438671"/>
              <a:gd name="connsiteX1156" fmla="*/ 987368 w 1108679"/>
              <a:gd name="connsiteY1156" fmla="*/ 205254 h 438671"/>
              <a:gd name="connsiteX1157" fmla="*/ 982546 w 1108679"/>
              <a:gd name="connsiteY1157" fmla="*/ 207665 h 438671"/>
              <a:gd name="connsiteX1158" fmla="*/ 973670 w 1108679"/>
              <a:gd name="connsiteY1158" fmla="*/ 204487 h 438671"/>
              <a:gd name="connsiteX1159" fmla="*/ 973670 w 1108679"/>
              <a:gd name="connsiteY1159" fmla="*/ 204487 h 438671"/>
              <a:gd name="connsiteX1160" fmla="*/ 973560 w 1108679"/>
              <a:gd name="connsiteY1160" fmla="*/ 181474 h 438671"/>
              <a:gd name="connsiteX1161" fmla="*/ 977615 w 1108679"/>
              <a:gd name="connsiteY1161" fmla="*/ 185419 h 438671"/>
              <a:gd name="connsiteX1162" fmla="*/ 977396 w 1108679"/>
              <a:gd name="connsiteY1162" fmla="*/ 182679 h 438671"/>
              <a:gd name="connsiteX1163" fmla="*/ 979807 w 1108679"/>
              <a:gd name="connsiteY1163" fmla="*/ 182899 h 438671"/>
              <a:gd name="connsiteX1164" fmla="*/ 983971 w 1108679"/>
              <a:gd name="connsiteY1164" fmla="*/ 188487 h 438671"/>
              <a:gd name="connsiteX1165" fmla="*/ 983314 w 1108679"/>
              <a:gd name="connsiteY1165" fmla="*/ 191665 h 438671"/>
              <a:gd name="connsiteX1166" fmla="*/ 986930 w 1108679"/>
              <a:gd name="connsiteY1166" fmla="*/ 192323 h 438671"/>
              <a:gd name="connsiteX1167" fmla="*/ 988354 w 1108679"/>
              <a:gd name="connsiteY1167" fmla="*/ 192323 h 438671"/>
              <a:gd name="connsiteX1168" fmla="*/ 990436 w 1108679"/>
              <a:gd name="connsiteY1168" fmla="*/ 193419 h 438671"/>
              <a:gd name="connsiteX1169" fmla="*/ 996025 w 1108679"/>
              <a:gd name="connsiteY1169" fmla="*/ 192323 h 438671"/>
              <a:gd name="connsiteX1170" fmla="*/ 993943 w 1108679"/>
              <a:gd name="connsiteY1170" fmla="*/ 190241 h 438671"/>
              <a:gd name="connsiteX1171" fmla="*/ 990436 w 1108679"/>
              <a:gd name="connsiteY1171" fmla="*/ 188487 h 438671"/>
              <a:gd name="connsiteX1172" fmla="*/ 987368 w 1108679"/>
              <a:gd name="connsiteY1172" fmla="*/ 183446 h 438671"/>
              <a:gd name="connsiteX1173" fmla="*/ 983423 w 1108679"/>
              <a:gd name="connsiteY1173" fmla="*/ 180817 h 438671"/>
              <a:gd name="connsiteX1174" fmla="*/ 979587 w 1108679"/>
              <a:gd name="connsiteY1174" fmla="*/ 180817 h 438671"/>
              <a:gd name="connsiteX1175" fmla="*/ 972793 w 1108679"/>
              <a:gd name="connsiteY1175" fmla="*/ 179611 h 438671"/>
              <a:gd name="connsiteX1176" fmla="*/ 973670 w 1108679"/>
              <a:gd name="connsiteY1176" fmla="*/ 181474 h 438671"/>
              <a:gd name="connsiteX1177" fmla="*/ 973670 w 1108679"/>
              <a:gd name="connsiteY1177" fmla="*/ 181474 h 438671"/>
              <a:gd name="connsiteX1178" fmla="*/ 903754 w 1108679"/>
              <a:gd name="connsiteY1178" fmla="*/ 301909 h 438671"/>
              <a:gd name="connsiteX1179" fmla="*/ 905069 w 1108679"/>
              <a:gd name="connsiteY1179" fmla="*/ 306511 h 438671"/>
              <a:gd name="connsiteX1180" fmla="*/ 905288 w 1108679"/>
              <a:gd name="connsiteY1180" fmla="*/ 310347 h 438671"/>
              <a:gd name="connsiteX1181" fmla="*/ 907042 w 1108679"/>
              <a:gd name="connsiteY1181" fmla="*/ 312210 h 438671"/>
              <a:gd name="connsiteX1182" fmla="*/ 907261 w 1108679"/>
              <a:gd name="connsiteY1182" fmla="*/ 306621 h 438671"/>
              <a:gd name="connsiteX1183" fmla="*/ 903864 w 1108679"/>
              <a:gd name="connsiteY1183" fmla="*/ 301909 h 438671"/>
              <a:gd name="connsiteX1184" fmla="*/ 903864 w 1108679"/>
              <a:gd name="connsiteY1184" fmla="*/ 301909 h 438671"/>
              <a:gd name="connsiteX1185" fmla="*/ 916685 w 1108679"/>
              <a:gd name="connsiteY1185" fmla="*/ 297087 h 438671"/>
              <a:gd name="connsiteX1186" fmla="*/ 911864 w 1108679"/>
              <a:gd name="connsiteY1186" fmla="*/ 299607 h 438671"/>
              <a:gd name="connsiteX1187" fmla="*/ 909781 w 1108679"/>
              <a:gd name="connsiteY1187" fmla="*/ 309689 h 438671"/>
              <a:gd name="connsiteX1188" fmla="*/ 908028 w 1108679"/>
              <a:gd name="connsiteY1188" fmla="*/ 312539 h 438671"/>
              <a:gd name="connsiteX1189" fmla="*/ 911206 w 1108679"/>
              <a:gd name="connsiteY1189" fmla="*/ 311333 h 438671"/>
              <a:gd name="connsiteX1190" fmla="*/ 914384 w 1108679"/>
              <a:gd name="connsiteY1190" fmla="*/ 301470 h 438671"/>
              <a:gd name="connsiteX1191" fmla="*/ 916576 w 1108679"/>
              <a:gd name="connsiteY1191" fmla="*/ 297087 h 438671"/>
              <a:gd name="connsiteX1192" fmla="*/ 916576 w 1108679"/>
              <a:gd name="connsiteY1192" fmla="*/ 297087 h 438671"/>
              <a:gd name="connsiteX1193" fmla="*/ 954383 w 1108679"/>
              <a:gd name="connsiteY1193" fmla="*/ 329415 h 438671"/>
              <a:gd name="connsiteX1194" fmla="*/ 952519 w 1108679"/>
              <a:gd name="connsiteY1194" fmla="*/ 331497 h 438671"/>
              <a:gd name="connsiteX1195" fmla="*/ 953725 w 1108679"/>
              <a:gd name="connsiteY1195" fmla="*/ 332593 h 438671"/>
              <a:gd name="connsiteX1196" fmla="*/ 954821 w 1108679"/>
              <a:gd name="connsiteY1196" fmla="*/ 331387 h 438671"/>
              <a:gd name="connsiteX1197" fmla="*/ 954273 w 1108679"/>
              <a:gd name="connsiteY1197" fmla="*/ 329524 h 438671"/>
              <a:gd name="connsiteX1198" fmla="*/ 954273 w 1108679"/>
              <a:gd name="connsiteY1198" fmla="*/ 329524 h 438671"/>
              <a:gd name="connsiteX1199" fmla="*/ 940356 w 1108679"/>
              <a:gd name="connsiteY1199" fmla="*/ 320867 h 438671"/>
              <a:gd name="connsiteX1200" fmla="*/ 938493 w 1108679"/>
              <a:gd name="connsiteY1200" fmla="*/ 319442 h 438671"/>
              <a:gd name="connsiteX1201" fmla="*/ 939041 w 1108679"/>
              <a:gd name="connsiteY1201" fmla="*/ 321415 h 438671"/>
              <a:gd name="connsiteX1202" fmla="*/ 939041 w 1108679"/>
              <a:gd name="connsiteY1202" fmla="*/ 326346 h 438671"/>
              <a:gd name="connsiteX1203" fmla="*/ 941013 w 1108679"/>
              <a:gd name="connsiteY1203" fmla="*/ 328100 h 438671"/>
              <a:gd name="connsiteX1204" fmla="*/ 942109 w 1108679"/>
              <a:gd name="connsiteY1204" fmla="*/ 330839 h 438671"/>
              <a:gd name="connsiteX1205" fmla="*/ 940465 w 1108679"/>
              <a:gd name="connsiteY1205" fmla="*/ 329195 h 438671"/>
              <a:gd name="connsiteX1206" fmla="*/ 938821 w 1108679"/>
              <a:gd name="connsiteY1206" fmla="*/ 329195 h 438671"/>
              <a:gd name="connsiteX1207" fmla="*/ 938383 w 1108679"/>
              <a:gd name="connsiteY1207" fmla="*/ 333469 h 438671"/>
              <a:gd name="connsiteX1208" fmla="*/ 940685 w 1108679"/>
              <a:gd name="connsiteY1208" fmla="*/ 335661 h 438671"/>
              <a:gd name="connsiteX1209" fmla="*/ 943095 w 1108679"/>
              <a:gd name="connsiteY1209" fmla="*/ 335332 h 438671"/>
              <a:gd name="connsiteX1210" fmla="*/ 947479 w 1108679"/>
              <a:gd name="connsiteY1210" fmla="*/ 331387 h 438671"/>
              <a:gd name="connsiteX1211" fmla="*/ 948356 w 1108679"/>
              <a:gd name="connsiteY1211" fmla="*/ 329195 h 438671"/>
              <a:gd name="connsiteX1212" fmla="*/ 946164 w 1108679"/>
              <a:gd name="connsiteY1212" fmla="*/ 327771 h 438671"/>
              <a:gd name="connsiteX1213" fmla="*/ 944630 w 1108679"/>
              <a:gd name="connsiteY1213" fmla="*/ 324483 h 438671"/>
              <a:gd name="connsiteX1214" fmla="*/ 940246 w 1108679"/>
              <a:gd name="connsiteY1214" fmla="*/ 320757 h 438671"/>
              <a:gd name="connsiteX1215" fmla="*/ 940246 w 1108679"/>
              <a:gd name="connsiteY1215" fmla="*/ 320757 h 438671"/>
              <a:gd name="connsiteX1216" fmla="*/ 949013 w 1108679"/>
              <a:gd name="connsiteY1216" fmla="*/ 322621 h 438671"/>
              <a:gd name="connsiteX1217" fmla="*/ 947589 w 1108679"/>
              <a:gd name="connsiteY1217" fmla="*/ 323607 h 438671"/>
              <a:gd name="connsiteX1218" fmla="*/ 947807 w 1108679"/>
              <a:gd name="connsiteY1218" fmla="*/ 325908 h 438671"/>
              <a:gd name="connsiteX1219" fmla="*/ 949780 w 1108679"/>
              <a:gd name="connsiteY1219" fmla="*/ 327442 h 438671"/>
              <a:gd name="connsiteX1220" fmla="*/ 952191 w 1108679"/>
              <a:gd name="connsiteY1220" fmla="*/ 327004 h 438671"/>
              <a:gd name="connsiteX1221" fmla="*/ 951314 w 1108679"/>
              <a:gd name="connsiteY1221" fmla="*/ 324593 h 438671"/>
              <a:gd name="connsiteX1222" fmla="*/ 948904 w 1108679"/>
              <a:gd name="connsiteY1222" fmla="*/ 322621 h 438671"/>
              <a:gd name="connsiteX1223" fmla="*/ 948904 w 1108679"/>
              <a:gd name="connsiteY1223" fmla="*/ 322621 h 438671"/>
              <a:gd name="connsiteX1224" fmla="*/ 942438 w 1108679"/>
              <a:gd name="connsiteY1224" fmla="*/ 315278 h 438671"/>
              <a:gd name="connsiteX1225" fmla="*/ 939698 w 1108679"/>
              <a:gd name="connsiteY1225" fmla="*/ 314621 h 438671"/>
              <a:gd name="connsiteX1226" fmla="*/ 939260 w 1108679"/>
              <a:gd name="connsiteY1226" fmla="*/ 317032 h 438671"/>
              <a:gd name="connsiteX1227" fmla="*/ 942876 w 1108679"/>
              <a:gd name="connsiteY1227" fmla="*/ 321086 h 438671"/>
              <a:gd name="connsiteX1228" fmla="*/ 945835 w 1108679"/>
              <a:gd name="connsiteY1228" fmla="*/ 322621 h 438671"/>
              <a:gd name="connsiteX1229" fmla="*/ 947260 w 1108679"/>
              <a:gd name="connsiteY1229" fmla="*/ 321744 h 438671"/>
              <a:gd name="connsiteX1230" fmla="*/ 943315 w 1108679"/>
              <a:gd name="connsiteY1230" fmla="*/ 317908 h 438671"/>
              <a:gd name="connsiteX1231" fmla="*/ 942547 w 1108679"/>
              <a:gd name="connsiteY1231" fmla="*/ 315278 h 438671"/>
              <a:gd name="connsiteX1232" fmla="*/ 942547 w 1108679"/>
              <a:gd name="connsiteY1232" fmla="*/ 315278 h 438671"/>
              <a:gd name="connsiteX1233" fmla="*/ 951424 w 1108679"/>
              <a:gd name="connsiteY1233" fmla="*/ 311771 h 438671"/>
              <a:gd name="connsiteX1234" fmla="*/ 947369 w 1108679"/>
              <a:gd name="connsiteY1234" fmla="*/ 313306 h 438671"/>
              <a:gd name="connsiteX1235" fmla="*/ 943972 w 1108679"/>
              <a:gd name="connsiteY1235" fmla="*/ 316264 h 438671"/>
              <a:gd name="connsiteX1236" fmla="*/ 944849 w 1108679"/>
              <a:gd name="connsiteY1236" fmla="*/ 317579 h 438671"/>
              <a:gd name="connsiteX1237" fmla="*/ 949889 w 1108679"/>
              <a:gd name="connsiteY1237" fmla="*/ 320319 h 438671"/>
              <a:gd name="connsiteX1238" fmla="*/ 951862 w 1108679"/>
              <a:gd name="connsiteY1238" fmla="*/ 321744 h 438671"/>
              <a:gd name="connsiteX1239" fmla="*/ 954383 w 1108679"/>
              <a:gd name="connsiteY1239" fmla="*/ 318785 h 438671"/>
              <a:gd name="connsiteX1240" fmla="*/ 954821 w 1108679"/>
              <a:gd name="connsiteY1240" fmla="*/ 316155 h 438671"/>
              <a:gd name="connsiteX1241" fmla="*/ 953835 w 1108679"/>
              <a:gd name="connsiteY1241" fmla="*/ 315607 h 438671"/>
              <a:gd name="connsiteX1242" fmla="*/ 954273 w 1108679"/>
              <a:gd name="connsiteY1242" fmla="*/ 314292 h 438671"/>
              <a:gd name="connsiteX1243" fmla="*/ 952739 w 1108679"/>
              <a:gd name="connsiteY1243" fmla="*/ 312100 h 438671"/>
              <a:gd name="connsiteX1244" fmla="*/ 951534 w 1108679"/>
              <a:gd name="connsiteY1244" fmla="*/ 311881 h 438671"/>
              <a:gd name="connsiteX1245" fmla="*/ 951534 w 1108679"/>
              <a:gd name="connsiteY1245" fmla="*/ 311881 h 438671"/>
              <a:gd name="connsiteX1246" fmla="*/ 942109 w 1108679"/>
              <a:gd name="connsiteY1246" fmla="*/ 306402 h 438671"/>
              <a:gd name="connsiteX1247" fmla="*/ 940794 w 1108679"/>
              <a:gd name="connsiteY1247" fmla="*/ 306402 h 438671"/>
              <a:gd name="connsiteX1248" fmla="*/ 940137 w 1108679"/>
              <a:gd name="connsiteY1248" fmla="*/ 308155 h 438671"/>
              <a:gd name="connsiteX1249" fmla="*/ 942109 w 1108679"/>
              <a:gd name="connsiteY1249" fmla="*/ 308155 h 438671"/>
              <a:gd name="connsiteX1250" fmla="*/ 942109 w 1108679"/>
              <a:gd name="connsiteY1250" fmla="*/ 306402 h 438671"/>
              <a:gd name="connsiteX1251" fmla="*/ 942109 w 1108679"/>
              <a:gd name="connsiteY1251" fmla="*/ 306402 h 438671"/>
              <a:gd name="connsiteX1252" fmla="*/ 949671 w 1108679"/>
              <a:gd name="connsiteY1252" fmla="*/ 299498 h 438671"/>
              <a:gd name="connsiteX1253" fmla="*/ 951972 w 1108679"/>
              <a:gd name="connsiteY1253" fmla="*/ 302128 h 438671"/>
              <a:gd name="connsiteX1254" fmla="*/ 953835 w 1108679"/>
              <a:gd name="connsiteY1254" fmla="*/ 302128 h 438671"/>
              <a:gd name="connsiteX1255" fmla="*/ 951862 w 1108679"/>
              <a:gd name="connsiteY1255" fmla="*/ 299279 h 438671"/>
              <a:gd name="connsiteX1256" fmla="*/ 949780 w 1108679"/>
              <a:gd name="connsiteY1256" fmla="*/ 299498 h 438671"/>
              <a:gd name="connsiteX1257" fmla="*/ 949780 w 1108679"/>
              <a:gd name="connsiteY1257" fmla="*/ 299498 h 438671"/>
              <a:gd name="connsiteX1258" fmla="*/ 948794 w 1108679"/>
              <a:gd name="connsiteY1258" fmla="*/ 301032 h 438671"/>
              <a:gd name="connsiteX1259" fmla="*/ 946492 w 1108679"/>
              <a:gd name="connsiteY1259" fmla="*/ 300703 h 438671"/>
              <a:gd name="connsiteX1260" fmla="*/ 944410 w 1108679"/>
              <a:gd name="connsiteY1260" fmla="*/ 304320 h 438671"/>
              <a:gd name="connsiteX1261" fmla="*/ 942219 w 1108679"/>
              <a:gd name="connsiteY1261" fmla="*/ 304977 h 438671"/>
              <a:gd name="connsiteX1262" fmla="*/ 944739 w 1108679"/>
              <a:gd name="connsiteY1262" fmla="*/ 305635 h 438671"/>
              <a:gd name="connsiteX1263" fmla="*/ 945068 w 1108679"/>
              <a:gd name="connsiteY1263" fmla="*/ 307498 h 438671"/>
              <a:gd name="connsiteX1264" fmla="*/ 947369 w 1108679"/>
              <a:gd name="connsiteY1264" fmla="*/ 307059 h 438671"/>
              <a:gd name="connsiteX1265" fmla="*/ 944082 w 1108679"/>
              <a:gd name="connsiteY1265" fmla="*/ 309470 h 438671"/>
              <a:gd name="connsiteX1266" fmla="*/ 944739 w 1108679"/>
              <a:gd name="connsiteY1266" fmla="*/ 312319 h 438671"/>
              <a:gd name="connsiteX1267" fmla="*/ 946492 w 1108679"/>
              <a:gd name="connsiteY1267" fmla="*/ 312100 h 438671"/>
              <a:gd name="connsiteX1268" fmla="*/ 949780 w 1108679"/>
              <a:gd name="connsiteY1268" fmla="*/ 309689 h 438671"/>
              <a:gd name="connsiteX1269" fmla="*/ 952519 w 1108679"/>
              <a:gd name="connsiteY1269" fmla="*/ 309689 h 438671"/>
              <a:gd name="connsiteX1270" fmla="*/ 953616 w 1108679"/>
              <a:gd name="connsiteY1270" fmla="*/ 307498 h 438671"/>
              <a:gd name="connsiteX1271" fmla="*/ 953396 w 1108679"/>
              <a:gd name="connsiteY1271" fmla="*/ 303333 h 438671"/>
              <a:gd name="connsiteX1272" fmla="*/ 951534 w 1108679"/>
              <a:gd name="connsiteY1272" fmla="*/ 303114 h 438671"/>
              <a:gd name="connsiteX1273" fmla="*/ 948684 w 1108679"/>
              <a:gd name="connsiteY1273" fmla="*/ 300922 h 438671"/>
              <a:gd name="connsiteX1274" fmla="*/ 948684 w 1108679"/>
              <a:gd name="connsiteY1274" fmla="*/ 300922 h 438671"/>
              <a:gd name="connsiteX1275" fmla="*/ 885672 w 1108679"/>
              <a:gd name="connsiteY1275" fmla="*/ 338949 h 438671"/>
              <a:gd name="connsiteX1276" fmla="*/ 889617 w 1108679"/>
              <a:gd name="connsiteY1276" fmla="*/ 336976 h 438671"/>
              <a:gd name="connsiteX1277" fmla="*/ 888302 w 1108679"/>
              <a:gd name="connsiteY1277" fmla="*/ 336209 h 438671"/>
              <a:gd name="connsiteX1278" fmla="*/ 885672 w 1108679"/>
              <a:gd name="connsiteY1278" fmla="*/ 338949 h 438671"/>
              <a:gd name="connsiteX1279" fmla="*/ 885672 w 1108679"/>
              <a:gd name="connsiteY1279" fmla="*/ 338949 h 438671"/>
              <a:gd name="connsiteX1280" fmla="*/ 881618 w 1108679"/>
              <a:gd name="connsiteY1280" fmla="*/ 340921 h 438671"/>
              <a:gd name="connsiteX1281" fmla="*/ 887645 w 1108679"/>
              <a:gd name="connsiteY1281" fmla="*/ 344099 h 438671"/>
              <a:gd name="connsiteX1282" fmla="*/ 886001 w 1108679"/>
              <a:gd name="connsiteY1282" fmla="*/ 341688 h 438671"/>
              <a:gd name="connsiteX1283" fmla="*/ 881618 w 1108679"/>
              <a:gd name="connsiteY1283" fmla="*/ 341031 h 438671"/>
              <a:gd name="connsiteX1284" fmla="*/ 881618 w 1108679"/>
              <a:gd name="connsiteY1284" fmla="*/ 341031 h 438671"/>
              <a:gd name="connsiteX1285" fmla="*/ 861016 w 1108679"/>
              <a:gd name="connsiteY1285" fmla="*/ 351113 h 438671"/>
              <a:gd name="connsiteX1286" fmla="*/ 858166 w 1108679"/>
              <a:gd name="connsiteY1286" fmla="*/ 352209 h 438671"/>
              <a:gd name="connsiteX1287" fmla="*/ 860139 w 1108679"/>
              <a:gd name="connsiteY1287" fmla="*/ 352647 h 438671"/>
              <a:gd name="connsiteX1288" fmla="*/ 860906 w 1108679"/>
              <a:gd name="connsiteY1288" fmla="*/ 351113 h 438671"/>
              <a:gd name="connsiteX1289" fmla="*/ 860906 w 1108679"/>
              <a:gd name="connsiteY1289" fmla="*/ 351113 h 438671"/>
              <a:gd name="connsiteX1290" fmla="*/ 867043 w 1108679"/>
              <a:gd name="connsiteY1290" fmla="*/ 348373 h 438671"/>
              <a:gd name="connsiteX1291" fmla="*/ 860796 w 1108679"/>
              <a:gd name="connsiteY1291" fmla="*/ 348811 h 438671"/>
              <a:gd name="connsiteX1292" fmla="*/ 863865 w 1108679"/>
              <a:gd name="connsiteY1292" fmla="*/ 350126 h 438671"/>
              <a:gd name="connsiteX1293" fmla="*/ 866385 w 1108679"/>
              <a:gd name="connsiteY1293" fmla="*/ 349469 h 438671"/>
              <a:gd name="connsiteX1294" fmla="*/ 867043 w 1108679"/>
              <a:gd name="connsiteY1294" fmla="*/ 348373 h 438671"/>
              <a:gd name="connsiteX1295" fmla="*/ 867043 w 1108679"/>
              <a:gd name="connsiteY1295" fmla="*/ 348373 h 438671"/>
              <a:gd name="connsiteX1296" fmla="*/ 867481 w 1108679"/>
              <a:gd name="connsiteY1296" fmla="*/ 365797 h 438671"/>
              <a:gd name="connsiteX1297" fmla="*/ 864742 w 1108679"/>
              <a:gd name="connsiteY1297" fmla="*/ 365578 h 438671"/>
              <a:gd name="connsiteX1298" fmla="*/ 860358 w 1108679"/>
              <a:gd name="connsiteY1298" fmla="*/ 368537 h 438671"/>
              <a:gd name="connsiteX1299" fmla="*/ 859701 w 1108679"/>
              <a:gd name="connsiteY1299" fmla="*/ 370400 h 438671"/>
              <a:gd name="connsiteX1300" fmla="*/ 863207 w 1108679"/>
              <a:gd name="connsiteY1300" fmla="*/ 369742 h 438671"/>
              <a:gd name="connsiteX1301" fmla="*/ 866385 w 1108679"/>
              <a:gd name="connsiteY1301" fmla="*/ 367331 h 438671"/>
              <a:gd name="connsiteX1302" fmla="*/ 867481 w 1108679"/>
              <a:gd name="connsiteY1302" fmla="*/ 365907 h 438671"/>
              <a:gd name="connsiteX1303" fmla="*/ 867481 w 1108679"/>
              <a:gd name="connsiteY1303" fmla="*/ 365907 h 438671"/>
              <a:gd name="connsiteX1304" fmla="*/ 875152 w 1108679"/>
              <a:gd name="connsiteY1304" fmla="*/ 345962 h 438671"/>
              <a:gd name="connsiteX1305" fmla="*/ 868577 w 1108679"/>
              <a:gd name="connsiteY1305" fmla="*/ 351770 h 438671"/>
              <a:gd name="connsiteX1306" fmla="*/ 868358 w 1108679"/>
              <a:gd name="connsiteY1306" fmla="*/ 353962 h 438671"/>
              <a:gd name="connsiteX1307" fmla="*/ 869235 w 1108679"/>
              <a:gd name="connsiteY1307" fmla="*/ 355606 h 438671"/>
              <a:gd name="connsiteX1308" fmla="*/ 866605 w 1108679"/>
              <a:gd name="connsiteY1308" fmla="*/ 357797 h 438671"/>
              <a:gd name="connsiteX1309" fmla="*/ 866605 w 1108679"/>
              <a:gd name="connsiteY1309" fmla="*/ 361414 h 438671"/>
              <a:gd name="connsiteX1310" fmla="*/ 870002 w 1108679"/>
              <a:gd name="connsiteY1310" fmla="*/ 364373 h 438671"/>
              <a:gd name="connsiteX1311" fmla="*/ 873070 w 1108679"/>
              <a:gd name="connsiteY1311" fmla="*/ 363496 h 438671"/>
              <a:gd name="connsiteX1312" fmla="*/ 878549 w 1108679"/>
              <a:gd name="connsiteY1312" fmla="*/ 356592 h 438671"/>
              <a:gd name="connsiteX1313" fmla="*/ 880412 w 1108679"/>
              <a:gd name="connsiteY1313" fmla="*/ 350674 h 438671"/>
              <a:gd name="connsiteX1314" fmla="*/ 879426 w 1108679"/>
              <a:gd name="connsiteY1314" fmla="*/ 347277 h 438671"/>
              <a:gd name="connsiteX1315" fmla="*/ 880741 w 1108679"/>
              <a:gd name="connsiteY1315" fmla="*/ 344757 h 438671"/>
              <a:gd name="connsiteX1316" fmla="*/ 880303 w 1108679"/>
              <a:gd name="connsiteY1316" fmla="*/ 343003 h 438671"/>
              <a:gd name="connsiteX1317" fmla="*/ 877563 w 1108679"/>
              <a:gd name="connsiteY1317" fmla="*/ 342346 h 438671"/>
              <a:gd name="connsiteX1318" fmla="*/ 875262 w 1108679"/>
              <a:gd name="connsiteY1318" fmla="*/ 344099 h 438671"/>
              <a:gd name="connsiteX1319" fmla="*/ 875262 w 1108679"/>
              <a:gd name="connsiteY1319" fmla="*/ 345962 h 438671"/>
              <a:gd name="connsiteX1320" fmla="*/ 875262 w 1108679"/>
              <a:gd name="connsiteY1320" fmla="*/ 345962 h 438671"/>
              <a:gd name="connsiteX1321" fmla="*/ 838770 w 1108679"/>
              <a:gd name="connsiteY1321" fmla="*/ 322401 h 438671"/>
              <a:gd name="connsiteX1322" fmla="*/ 842057 w 1108679"/>
              <a:gd name="connsiteY1322" fmla="*/ 320429 h 438671"/>
              <a:gd name="connsiteX1323" fmla="*/ 839646 w 1108679"/>
              <a:gd name="connsiteY1323" fmla="*/ 319223 h 438671"/>
              <a:gd name="connsiteX1324" fmla="*/ 838770 w 1108679"/>
              <a:gd name="connsiteY1324" fmla="*/ 322401 h 438671"/>
              <a:gd name="connsiteX1325" fmla="*/ 838770 w 1108679"/>
              <a:gd name="connsiteY1325" fmla="*/ 322401 h 438671"/>
              <a:gd name="connsiteX1326" fmla="*/ 827702 w 1108679"/>
              <a:gd name="connsiteY1326" fmla="*/ 329744 h 438671"/>
              <a:gd name="connsiteX1327" fmla="*/ 825291 w 1108679"/>
              <a:gd name="connsiteY1327" fmla="*/ 331606 h 438671"/>
              <a:gd name="connsiteX1328" fmla="*/ 828578 w 1108679"/>
              <a:gd name="connsiteY1328" fmla="*/ 331826 h 438671"/>
              <a:gd name="connsiteX1329" fmla="*/ 827702 w 1108679"/>
              <a:gd name="connsiteY1329" fmla="*/ 329853 h 438671"/>
              <a:gd name="connsiteX1330" fmla="*/ 827702 w 1108679"/>
              <a:gd name="connsiteY1330" fmla="*/ 329853 h 438671"/>
              <a:gd name="connsiteX1331" fmla="*/ 836468 w 1108679"/>
              <a:gd name="connsiteY1331" fmla="*/ 366016 h 438671"/>
              <a:gd name="connsiteX1332" fmla="*/ 831537 w 1108679"/>
              <a:gd name="connsiteY1332" fmla="*/ 368646 h 438671"/>
              <a:gd name="connsiteX1333" fmla="*/ 834386 w 1108679"/>
              <a:gd name="connsiteY1333" fmla="*/ 368646 h 438671"/>
              <a:gd name="connsiteX1334" fmla="*/ 836468 w 1108679"/>
              <a:gd name="connsiteY1334" fmla="*/ 366016 h 438671"/>
              <a:gd name="connsiteX1335" fmla="*/ 836468 w 1108679"/>
              <a:gd name="connsiteY1335" fmla="*/ 366016 h 438671"/>
              <a:gd name="connsiteX1336" fmla="*/ 828469 w 1108679"/>
              <a:gd name="connsiteY1336" fmla="*/ 359003 h 438671"/>
              <a:gd name="connsiteX1337" fmla="*/ 831209 w 1108679"/>
              <a:gd name="connsiteY1337" fmla="*/ 357688 h 438671"/>
              <a:gd name="connsiteX1338" fmla="*/ 834386 w 1108679"/>
              <a:gd name="connsiteY1338" fmla="*/ 359551 h 438671"/>
              <a:gd name="connsiteX1339" fmla="*/ 835373 w 1108679"/>
              <a:gd name="connsiteY1339" fmla="*/ 363386 h 438671"/>
              <a:gd name="connsiteX1340" fmla="*/ 831756 w 1108679"/>
              <a:gd name="connsiteY1340" fmla="*/ 364153 h 438671"/>
              <a:gd name="connsiteX1341" fmla="*/ 828688 w 1108679"/>
              <a:gd name="connsiteY1341" fmla="*/ 361633 h 438671"/>
              <a:gd name="connsiteX1342" fmla="*/ 828469 w 1108679"/>
              <a:gd name="connsiteY1342" fmla="*/ 359112 h 438671"/>
              <a:gd name="connsiteX1343" fmla="*/ 828469 w 1108679"/>
              <a:gd name="connsiteY1343" fmla="*/ 359112 h 438671"/>
              <a:gd name="connsiteX1344" fmla="*/ 802497 w 1108679"/>
              <a:gd name="connsiteY1344" fmla="*/ 342565 h 438671"/>
              <a:gd name="connsiteX1345" fmla="*/ 804688 w 1108679"/>
              <a:gd name="connsiteY1345" fmla="*/ 340812 h 438671"/>
              <a:gd name="connsiteX1346" fmla="*/ 807100 w 1108679"/>
              <a:gd name="connsiteY1346" fmla="*/ 342565 h 438671"/>
              <a:gd name="connsiteX1347" fmla="*/ 805894 w 1108679"/>
              <a:gd name="connsiteY1347" fmla="*/ 344428 h 438671"/>
              <a:gd name="connsiteX1348" fmla="*/ 803264 w 1108679"/>
              <a:gd name="connsiteY1348" fmla="*/ 344428 h 438671"/>
              <a:gd name="connsiteX1349" fmla="*/ 802497 w 1108679"/>
              <a:gd name="connsiteY1349" fmla="*/ 342565 h 438671"/>
              <a:gd name="connsiteX1350" fmla="*/ 802497 w 1108679"/>
              <a:gd name="connsiteY1350" fmla="*/ 342565 h 438671"/>
              <a:gd name="connsiteX1351" fmla="*/ 807976 w 1108679"/>
              <a:gd name="connsiteY1351" fmla="*/ 370729 h 438671"/>
              <a:gd name="connsiteX1352" fmla="*/ 812359 w 1108679"/>
              <a:gd name="connsiteY1352" fmla="*/ 370400 h 438671"/>
              <a:gd name="connsiteX1353" fmla="*/ 814332 w 1108679"/>
              <a:gd name="connsiteY1353" fmla="*/ 371605 h 438671"/>
              <a:gd name="connsiteX1354" fmla="*/ 810387 w 1108679"/>
              <a:gd name="connsiteY1354" fmla="*/ 371934 h 438671"/>
              <a:gd name="connsiteX1355" fmla="*/ 807976 w 1108679"/>
              <a:gd name="connsiteY1355" fmla="*/ 370729 h 438671"/>
              <a:gd name="connsiteX1356" fmla="*/ 807976 w 1108679"/>
              <a:gd name="connsiteY1356" fmla="*/ 370729 h 438671"/>
              <a:gd name="connsiteX1357" fmla="*/ 770936 w 1108679"/>
              <a:gd name="connsiteY1357" fmla="*/ 354072 h 438671"/>
              <a:gd name="connsiteX1358" fmla="*/ 775429 w 1108679"/>
              <a:gd name="connsiteY1358" fmla="*/ 350894 h 438671"/>
              <a:gd name="connsiteX1359" fmla="*/ 772580 w 1108679"/>
              <a:gd name="connsiteY1359" fmla="*/ 349469 h 438671"/>
              <a:gd name="connsiteX1360" fmla="*/ 770717 w 1108679"/>
              <a:gd name="connsiteY1360" fmla="*/ 351222 h 438671"/>
              <a:gd name="connsiteX1361" fmla="*/ 770936 w 1108679"/>
              <a:gd name="connsiteY1361" fmla="*/ 354072 h 438671"/>
              <a:gd name="connsiteX1362" fmla="*/ 770936 w 1108679"/>
              <a:gd name="connsiteY1362" fmla="*/ 354072 h 438671"/>
              <a:gd name="connsiteX1363" fmla="*/ 783648 w 1108679"/>
              <a:gd name="connsiteY1363" fmla="*/ 367770 h 438671"/>
              <a:gd name="connsiteX1364" fmla="*/ 790771 w 1108679"/>
              <a:gd name="connsiteY1364" fmla="*/ 368318 h 438671"/>
              <a:gd name="connsiteX1365" fmla="*/ 794716 w 1108679"/>
              <a:gd name="connsiteY1365" fmla="*/ 367550 h 438671"/>
              <a:gd name="connsiteX1366" fmla="*/ 794716 w 1108679"/>
              <a:gd name="connsiteY1366" fmla="*/ 370071 h 438671"/>
              <a:gd name="connsiteX1367" fmla="*/ 789018 w 1108679"/>
              <a:gd name="connsiteY1367" fmla="*/ 372044 h 438671"/>
              <a:gd name="connsiteX1368" fmla="*/ 784306 w 1108679"/>
              <a:gd name="connsiteY1368" fmla="*/ 369742 h 438671"/>
              <a:gd name="connsiteX1369" fmla="*/ 783648 w 1108679"/>
              <a:gd name="connsiteY1369" fmla="*/ 367770 h 438671"/>
              <a:gd name="connsiteX1370" fmla="*/ 783648 w 1108679"/>
              <a:gd name="connsiteY1370" fmla="*/ 367770 h 438671"/>
              <a:gd name="connsiteX1371" fmla="*/ 776963 w 1108679"/>
              <a:gd name="connsiteY1371" fmla="*/ 369742 h 438671"/>
              <a:gd name="connsiteX1372" fmla="*/ 780251 w 1108679"/>
              <a:gd name="connsiteY1372" fmla="*/ 368756 h 438671"/>
              <a:gd name="connsiteX1373" fmla="*/ 780032 w 1108679"/>
              <a:gd name="connsiteY1373" fmla="*/ 371386 h 438671"/>
              <a:gd name="connsiteX1374" fmla="*/ 776854 w 1108679"/>
              <a:gd name="connsiteY1374" fmla="*/ 369742 h 438671"/>
              <a:gd name="connsiteX1375" fmla="*/ 776854 w 1108679"/>
              <a:gd name="connsiteY1375" fmla="*/ 369742 h 438671"/>
              <a:gd name="connsiteX1376" fmla="*/ 766005 w 1108679"/>
              <a:gd name="connsiteY1376" fmla="*/ 368208 h 438671"/>
              <a:gd name="connsiteX1377" fmla="*/ 769073 w 1108679"/>
              <a:gd name="connsiteY1377" fmla="*/ 366674 h 438671"/>
              <a:gd name="connsiteX1378" fmla="*/ 771484 w 1108679"/>
              <a:gd name="connsiteY1378" fmla="*/ 368646 h 438671"/>
              <a:gd name="connsiteX1379" fmla="*/ 768525 w 1108679"/>
              <a:gd name="connsiteY1379" fmla="*/ 370181 h 438671"/>
              <a:gd name="connsiteX1380" fmla="*/ 766005 w 1108679"/>
              <a:gd name="connsiteY1380" fmla="*/ 368208 h 438671"/>
              <a:gd name="connsiteX1381" fmla="*/ 766005 w 1108679"/>
              <a:gd name="connsiteY1381" fmla="*/ 368208 h 438671"/>
              <a:gd name="connsiteX1382" fmla="*/ 676144 w 1108679"/>
              <a:gd name="connsiteY1382" fmla="*/ 418946 h 438671"/>
              <a:gd name="connsiteX1383" fmla="*/ 674720 w 1108679"/>
              <a:gd name="connsiteY1383" fmla="*/ 423878 h 438671"/>
              <a:gd name="connsiteX1384" fmla="*/ 677131 w 1108679"/>
              <a:gd name="connsiteY1384" fmla="*/ 425740 h 438671"/>
              <a:gd name="connsiteX1385" fmla="*/ 684911 w 1108679"/>
              <a:gd name="connsiteY1385" fmla="*/ 425302 h 438671"/>
              <a:gd name="connsiteX1386" fmla="*/ 691815 w 1108679"/>
              <a:gd name="connsiteY1386" fmla="*/ 420809 h 438671"/>
              <a:gd name="connsiteX1387" fmla="*/ 696089 w 1108679"/>
              <a:gd name="connsiteY1387" fmla="*/ 419494 h 438671"/>
              <a:gd name="connsiteX1388" fmla="*/ 700034 w 1108679"/>
              <a:gd name="connsiteY1388" fmla="*/ 419823 h 438671"/>
              <a:gd name="connsiteX1389" fmla="*/ 704527 w 1108679"/>
              <a:gd name="connsiteY1389" fmla="*/ 416535 h 438671"/>
              <a:gd name="connsiteX1390" fmla="*/ 707486 w 1108679"/>
              <a:gd name="connsiteY1390" fmla="*/ 412042 h 438671"/>
              <a:gd name="connsiteX1391" fmla="*/ 716582 w 1108679"/>
              <a:gd name="connsiteY1391" fmla="*/ 405248 h 438671"/>
              <a:gd name="connsiteX1392" fmla="*/ 718773 w 1108679"/>
              <a:gd name="connsiteY1392" fmla="*/ 402399 h 438671"/>
              <a:gd name="connsiteX1393" fmla="*/ 721184 w 1108679"/>
              <a:gd name="connsiteY1393" fmla="*/ 401303 h 438671"/>
              <a:gd name="connsiteX1394" fmla="*/ 715376 w 1108679"/>
              <a:gd name="connsiteY1394" fmla="*/ 395933 h 438671"/>
              <a:gd name="connsiteX1395" fmla="*/ 710445 w 1108679"/>
              <a:gd name="connsiteY1395" fmla="*/ 390344 h 438671"/>
              <a:gd name="connsiteX1396" fmla="*/ 708363 w 1108679"/>
              <a:gd name="connsiteY1396" fmla="*/ 391331 h 438671"/>
              <a:gd name="connsiteX1397" fmla="*/ 704308 w 1108679"/>
              <a:gd name="connsiteY1397" fmla="*/ 392536 h 438671"/>
              <a:gd name="connsiteX1398" fmla="*/ 703979 w 1108679"/>
              <a:gd name="connsiteY1398" fmla="*/ 398673 h 438671"/>
              <a:gd name="connsiteX1399" fmla="*/ 699596 w 1108679"/>
              <a:gd name="connsiteY1399" fmla="*/ 399331 h 438671"/>
              <a:gd name="connsiteX1400" fmla="*/ 694555 w 1108679"/>
              <a:gd name="connsiteY1400" fmla="*/ 401961 h 438671"/>
              <a:gd name="connsiteX1401" fmla="*/ 690938 w 1108679"/>
              <a:gd name="connsiteY1401" fmla="*/ 397796 h 438671"/>
              <a:gd name="connsiteX1402" fmla="*/ 689623 w 1108679"/>
              <a:gd name="connsiteY1402" fmla="*/ 399111 h 438671"/>
              <a:gd name="connsiteX1403" fmla="*/ 684911 w 1108679"/>
              <a:gd name="connsiteY1403" fmla="*/ 401851 h 438671"/>
              <a:gd name="connsiteX1404" fmla="*/ 683158 w 1108679"/>
              <a:gd name="connsiteY1404" fmla="*/ 406892 h 438671"/>
              <a:gd name="connsiteX1405" fmla="*/ 678665 w 1108679"/>
              <a:gd name="connsiteY1405" fmla="*/ 414344 h 438671"/>
              <a:gd name="connsiteX1406" fmla="*/ 677897 w 1108679"/>
              <a:gd name="connsiteY1406" fmla="*/ 416426 h 438671"/>
              <a:gd name="connsiteX1407" fmla="*/ 679871 w 1108679"/>
              <a:gd name="connsiteY1407" fmla="*/ 418289 h 438671"/>
              <a:gd name="connsiteX1408" fmla="*/ 680637 w 1108679"/>
              <a:gd name="connsiteY1408" fmla="*/ 420261 h 438671"/>
              <a:gd name="connsiteX1409" fmla="*/ 678117 w 1108679"/>
              <a:gd name="connsiteY1409" fmla="*/ 420261 h 438671"/>
              <a:gd name="connsiteX1410" fmla="*/ 676144 w 1108679"/>
              <a:gd name="connsiteY1410" fmla="*/ 418946 h 438671"/>
              <a:gd name="connsiteX1411" fmla="*/ 676144 w 1108679"/>
              <a:gd name="connsiteY1411" fmla="*/ 418946 h 438671"/>
              <a:gd name="connsiteX1412" fmla="*/ 671323 w 1108679"/>
              <a:gd name="connsiteY1412" fmla="*/ 424206 h 438671"/>
              <a:gd name="connsiteX1413" fmla="*/ 673185 w 1108679"/>
              <a:gd name="connsiteY1413" fmla="*/ 419385 h 438671"/>
              <a:gd name="connsiteX1414" fmla="*/ 671323 w 1108679"/>
              <a:gd name="connsiteY1414" fmla="*/ 419385 h 438671"/>
              <a:gd name="connsiteX1415" fmla="*/ 668802 w 1108679"/>
              <a:gd name="connsiteY1415" fmla="*/ 423330 h 438671"/>
              <a:gd name="connsiteX1416" fmla="*/ 671323 w 1108679"/>
              <a:gd name="connsiteY1416" fmla="*/ 424316 h 438671"/>
              <a:gd name="connsiteX1417" fmla="*/ 671323 w 1108679"/>
              <a:gd name="connsiteY1417" fmla="*/ 424316 h 438671"/>
              <a:gd name="connsiteX1418" fmla="*/ 671870 w 1108679"/>
              <a:gd name="connsiteY1418" fmla="*/ 427604 h 438671"/>
              <a:gd name="connsiteX1419" fmla="*/ 667378 w 1108679"/>
              <a:gd name="connsiteY1419" fmla="*/ 429686 h 438671"/>
              <a:gd name="connsiteX1420" fmla="*/ 668255 w 1108679"/>
              <a:gd name="connsiteY1420" fmla="*/ 430562 h 438671"/>
              <a:gd name="connsiteX1421" fmla="*/ 660802 w 1108679"/>
              <a:gd name="connsiteY1421" fmla="*/ 434179 h 438671"/>
              <a:gd name="connsiteX1422" fmla="*/ 657186 w 1108679"/>
              <a:gd name="connsiteY1422" fmla="*/ 437466 h 438671"/>
              <a:gd name="connsiteX1423" fmla="*/ 660693 w 1108679"/>
              <a:gd name="connsiteY1423" fmla="*/ 438672 h 438671"/>
              <a:gd name="connsiteX1424" fmla="*/ 671652 w 1108679"/>
              <a:gd name="connsiteY1424" fmla="*/ 434179 h 438671"/>
              <a:gd name="connsiteX1425" fmla="*/ 673185 w 1108679"/>
              <a:gd name="connsiteY1425" fmla="*/ 430343 h 438671"/>
              <a:gd name="connsiteX1426" fmla="*/ 671980 w 1108679"/>
              <a:gd name="connsiteY1426" fmla="*/ 427604 h 438671"/>
              <a:gd name="connsiteX1427" fmla="*/ 671980 w 1108679"/>
              <a:gd name="connsiteY1427" fmla="*/ 427604 h 438671"/>
              <a:gd name="connsiteX1428" fmla="*/ 636145 w 1108679"/>
              <a:gd name="connsiteY1428" fmla="*/ 426617 h 438671"/>
              <a:gd name="connsiteX1429" fmla="*/ 638776 w 1108679"/>
              <a:gd name="connsiteY1429" fmla="*/ 428371 h 438671"/>
              <a:gd name="connsiteX1430" fmla="*/ 639433 w 1108679"/>
              <a:gd name="connsiteY1430" fmla="*/ 430672 h 438671"/>
              <a:gd name="connsiteX1431" fmla="*/ 636255 w 1108679"/>
              <a:gd name="connsiteY1431" fmla="*/ 432206 h 438671"/>
              <a:gd name="connsiteX1432" fmla="*/ 631872 w 1108679"/>
              <a:gd name="connsiteY1432" fmla="*/ 431987 h 438671"/>
              <a:gd name="connsiteX1433" fmla="*/ 634173 w 1108679"/>
              <a:gd name="connsiteY1433" fmla="*/ 428042 h 438671"/>
              <a:gd name="connsiteX1434" fmla="*/ 636036 w 1108679"/>
              <a:gd name="connsiteY1434" fmla="*/ 426617 h 438671"/>
              <a:gd name="connsiteX1435" fmla="*/ 636036 w 1108679"/>
              <a:gd name="connsiteY1435" fmla="*/ 426617 h 438671"/>
              <a:gd name="connsiteX1436" fmla="*/ 566449 w 1108679"/>
              <a:gd name="connsiteY1436" fmla="*/ 400974 h 438671"/>
              <a:gd name="connsiteX1437" fmla="*/ 576860 w 1108679"/>
              <a:gd name="connsiteY1437" fmla="*/ 395604 h 438671"/>
              <a:gd name="connsiteX1438" fmla="*/ 583326 w 1108679"/>
              <a:gd name="connsiteY1438" fmla="*/ 400646 h 438671"/>
              <a:gd name="connsiteX1439" fmla="*/ 587709 w 1108679"/>
              <a:gd name="connsiteY1439" fmla="*/ 400646 h 438671"/>
              <a:gd name="connsiteX1440" fmla="*/ 592092 w 1108679"/>
              <a:gd name="connsiteY1440" fmla="*/ 398235 h 438671"/>
              <a:gd name="connsiteX1441" fmla="*/ 597790 w 1108679"/>
              <a:gd name="connsiteY1441" fmla="*/ 400974 h 438671"/>
              <a:gd name="connsiteX1442" fmla="*/ 599325 w 1108679"/>
              <a:gd name="connsiteY1442" fmla="*/ 405248 h 438671"/>
              <a:gd name="connsiteX1443" fmla="*/ 604037 w 1108679"/>
              <a:gd name="connsiteY1443" fmla="*/ 405248 h 438671"/>
              <a:gd name="connsiteX1444" fmla="*/ 607982 w 1108679"/>
              <a:gd name="connsiteY1444" fmla="*/ 411275 h 438671"/>
              <a:gd name="connsiteX1445" fmla="*/ 611927 w 1108679"/>
              <a:gd name="connsiteY1445" fmla="*/ 415111 h 438671"/>
              <a:gd name="connsiteX1446" fmla="*/ 612146 w 1108679"/>
              <a:gd name="connsiteY1446" fmla="*/ 418289 h 438671"/>
              <a:gd name="connsiteX1447" fmla="*/ 606119 w 1108679"/>
              <a:gd name="connsiteY1447" fmla="*/ 421357 h 438671"/>
              <a:gd name="connsiteX1448" fmla="*/ 599325 w 1108679"/>
              <a:gd name="connsiteY1448" fmla="*/ 422015 h 438671"/>
              <a:gd name="connsiteX1449" fmla="*/ 593736 w 1108679"/>
              <a:gd name="connsiteY1449" fmla="*/ 419604 h 438671"/>
              <a:gd name="connsiteX1450" fmla="*/ 589791 w 1108679"/>
              <a:gd name="connsiteY1450" fmla="*/ 413905 h 438671"/>
              <a:gd name="connsiteX1451" fmla="*/ 585846 w 1108679"/>
              <a:gd name="connsiteY1451" fmla="*/ 413029 h 438671"/>
              <a:gd name="connsiteX1452" fmla="*/ 582010 w 1108679"/>
              <a:gd name="connsiteY1452" fmla="*/ 408316 h 438671"/>
              <a:gd name="connsiteX1453" fmla="*/ 576640 w 1108679"/>
              <a:gd name="connsiteY1453" fmla="*/ 409193 h 438671"/>
              <a:gd name="connsiteX1454" fmla="*/ 570065 w 1108679"/>
              <a:gd name="connsiteY1454" fmla="*/ 407769 h 438671"/>
              <a:gd name="connsiteX1455" fmla="*/ 566230 w 1108679"/>
              <a:gd name="connsiteY1455" fmla="*/ 404262 h 438671"/>
              <a:gd name="connsiteX1456" fmla="*/ 566559 w 1108679"/>
              <a:gd name="connsiteY1456" fmla="*/ 400865 h 438671"/>
              <a:gd name="connsiteX1457" fmla="*/ 566559 w 1108679"/>
              <a:gd name="connsiteY1457" fmla="*/ 400865 h 438671"/>
              <a:gd name="connsiteX1458" fmla="*/ 491931 w 1108679"/>
              <a:gd name="connsiteY1458" fmla="*/ 345743 h 438671"/>
              <a:gd name="connsiteX1459" fmla="*/ 495438 w 1108679"/>
              <a:gd name="connsiteY1459" fmla="*/ 345743 h 438671"/>
              <a:gd name="connsiteX1460" fmla="*/ 496533 w 1108679"/>
              <a:gd name="connsiteY1460" fmla="*/ 345743 h 438671"/>
              <a:gd name="connsiteX1461" fmla="*/ 496205 w 1108679"/>
              <a:gd name="connsiteY1461" fmla="*/ 347058 h 438671"/>
              <a:gd name="connsiteX1462" fmla="*/ 492808 w 1108679"/>
              <a:gd name="connsiteY1462" fmla="*/ 347058 h 438671"/>
              <a:gd name="connsiteX1463" fmla="*/ 491931 w 1108679"/>
              <a:gd name="connsiteY1463" fmla="*/ 345743 h 438671"/>
              <a:gd name="connsiteX1464" fmla="*/ 491931 w 1108679"/>
              <a:gd name="connsiteY1464" fmla="*/ 345743 h 438671"/>
              <a:gd name="connsiteX1465" fmla="*/ 478013 w 1108679"/>
              <a:gd name="connsiteY1465" fmla="*/ 338510 h 438671"/>
              <a:gd name="connsiteX1466" fmla="*/ 481301 w 1108679"/>
              <a:gd name="connsiteY1466" fmla="*/ 341688 h 438671"/>
              <a:gd name="connsiteX1467" fmla="*/ 484369 w 1108679"/>
              <a:gd name="connsiteY1467" fmla="*/ 338182 h 438671"/>
              <a:gd name="connsiteX1468" fmla="*/ 486671 w 1108679"/>
              <a:gd name="connsiteY1468" fmla="*/ 338620 h 438671"/>
              <a:gd name="connsiteX1469" fmla="*/ 488205 w 1108679"/>
              <a:gd name="connsiteY1469" fmla="*/ 338620 h 438671"/>
              <a:gd name="connsiteX1470" fmla="*/ 487328 w 1108679"/>
              <a:gd name="connsiteY1470" fmla="*/ 337305 h 438671"/>
              <a:gd name="connsiteX1471" fmla="*/ 484260 w 1108679"/>
              <a:gd name="connsiteY1471" fmla="*/ 335990 h 438671"/>
              <a:gd name="connsiteX1472" fmla="*/ 479767 w 1108679"/>
              <a:gd name="connsiteY1472" fmla="*/ 335442 h 438671"/>
              <a:gd name="connsiteX1473" fmla="*/ 477903 w 1108679"/>
              <a:gd name="connsiteY1473" fmla="*/ 337195 h 438671"/>
              <a:gd name="connsiteX1474" fmla="*/ 477903 w 1108679"/>
              <a:gd name="connsiteY1474" fmla="*/ 338620 h 438671"/>
              <a:gd name="connsiteX1475" fmla="*/ 477903 w 1108679"/>
              <a:gd name="connsiteY1475" fmla="*/ 338620 h 438671"/>
              <a:gd name="connsiteX1476" fmla="*/ 736855 w 1108679"/>
              <a:gd name="connsiteY1476" fmla="*/ 362838 h 438671"/>
              <a:gd name="connsiteX1477" fmla="*/ 742115 w 1108679"/>
              <a:gd name="connsiteY1477" fmla="*/ 359770 h 438671"/>
              <a:gd name="connsiteX1478" fmla="*/ 749677 w 1108679"/>
              <a:gd name="connsiteY1478" fmla="*/ 361414 h 438671"/>
              <a:gd name="connsiteX1479" fmla="*/ 752307 w 1108679"/>
              <a:gd name="connsiteY1479" fmla="*/ 363496 h 438671"/>
              <a:gd name="connsiteX1480" fmla="*/ 753402 w 1108679"/>
              <a:gd name="connsiteY1480" fmla="*/ 361304 h 438671"/>
              <a:gd name="connsiteX1481" fmla="*/ 756909 w 1108679"/>
              <a:gd name="connsiteY1481" fmla="*/ 358565 h 438671"/>
              <a:gd name="connsiteX1482" fmla="*/ 760526 w 1108679"/>
              <a:gd name="connsiteY1482" fmla="*/ 356702 h 438671"/>
              <a:gd name="connsiteX1483" fmla="*/ 759539 w 1108679"/>
              <a:gd name="connsiteY1483" fmla="*/ 354072 h 438671"/>
              <a:gd name="connsiteX1484" fmla="*/ 755594 w 1108679"/>
              <a:gd name="connsiteY1484" fmla="*/ 352428 h 438671"/>
              <a:gd name="connsiteX1485" fmla="*/ 751868 w 1108679"/>
              <a:gd name="connsiteY1485" fmla="*/ 355168 h 438671"/>
              <a:gd name="connsiteX1486" fmla="*/ 743759 w 1108679"/>
              <a:gd name="connsiteY1486" fmla="*/ 355825 h 438671"/>
              <a:gd name="connsiteX1487" fmla="*/ 741238 w 1108679"/>
              <a:gd name="connsiteY1487" fmla="*/ 353743 h 438671"/>
              <a:gd name="connsiteX1488" fmla="*/ 737512 w 1108679"/>
              <a:gd name="connsiteY1488" fmla="*/ 355606 h 438671"/>
              <a:gd name="connsiteX1489" fmla="*/ 735759 w 1108679"/>
              <a:gd name="connsiteY1489" fmla="*/ 360647 h 438671"/>
              <a:gd name="connsiteX1490" fmla="*/ 736746 w 1108679"/>
              <a:gd name="connsiteY1490" fmla="*/ 362729 h 438671"/>
              <a:gd name="connsiteX1491" fmla="*/ 736746 w 1108679"/>
              <a:gd name="connsiteY1491" fmla="*/ 362729 h 438671"/>
              <a:gd name="connsiteX1492" fmla="*/ 728855 w 1108679"/>
              <a:gd name="connsiteY1492" fmla="*/ 369414 h 438671"/>
              <a:gd name="connsiteX1493" fmla="*/ 727430 w 1108679"/>
              <a:gd name="connsiteY1493" fmla="*/ 371386 h 438671"/>
              <a:gd name="connsiteX1494" fmla="*/ 728307 w 1108679"/>
              <a:gd name="connsiteY1494" fmla="*/ 372482 h 438671"/>
              <a:gd name="connsiteX1495" fmla="*/ 730170 w 1108679"/>
              <a:gd name="connsiteY1495" fmla="*/ 371057 h 438671"/>
              <a:gd name="connsiteX1496" fmla="*/ 728855 w 1108679"/>
              <a:gd name="connsiteY1496" fmla="*/ 369414 h 438671"/>
              <a:gd name="connsiteX1497" fmla="*/ 728855 w 1108679"/>
              <a:gd name="connsiteY1497" fmla="*/ 369414 h 438671"/>
              <a:gd name="connsiteX1498" fmla="*/ 707048 w 1108679"/>
              <a:gd name="connsiteY1498" fmla="*/ 368866 h 438671"/>
              <a:gd name="connsiteX1499" fmla="*/ 702226 w 1108679"/>
              <a:gd name="connsiteY1499" fmla="*/ 370948 h 438671"/>
              <a:gd name="connsiteX1500" fmla="*/ 704089 w 1108679"/>
              <a:gd name="connsiteY1500" fmla="*/ 372372 h 438671"/>
              <a:gd name="connsiteX1501" fmla="*/ 702554 w 1108679"/>
              <a:gd name="connsiteY1501" fmla="*/ 374126 h 438671"/>
              <a:gd name="connsiteX1502" fmla="*/ 702993 w 1108679"/>
              <a:gd name="connsiteY1502" fmla="*/ 375989 h 438671"/>
              <a:gd name="connsiteX1503" fmla="*/ 707267 w 1108679"/>
              <a:gd name="connsiteY1503" fmla="*/ 376975 h 438671"/>
              <a:gd name="connsiteX1504" fmla="*/ 715486 w 1108679"/>
              <a:gd name="connsiteY1504" fmla="*/ 374126 h 438671"/>
              <a:gd name="connsiteX1505" fmla="*/ 718226 w 1108679"/>
              <a:gd name="connsiteY1505" fmla="*/ 370948 h 438671"/>
              <a:gd name="connsiteX1506" fmla="*/ 715814 w 1108679"/>
              <a:gd name="connsiteY1506" fmla="*/ 369304 h 438671"/>
              <a:gd name="connsiteX1507" fmla="*/ 709240 w 1108679"/>
              <a:gd name="connsiteY1507" fmla="*/ 369961 h 438671"/>
              <a:gd name="connsiteX1508" fmla="*/ 707157 w 1108679"/>
              <a:gd name="connsiteY1508" fmla="*/ 368866 h 438671"/>
              <a:gd name="connsiteX1509" fmla="*/ 707157 w 1108679"/>
              <a:gd name="connsiteY1509" fmla="*/ 368866 h 438671"/>
              <a:gd name="connsiteX1510" fmla="*/ 689514 w 1108679"/>
              <a:gd name="connsiteY1510" fmla="*/ 378290 h 438671"/>
              <a:gd name="connsiteX1511" fmla="*/ 692802 w 1108679"/>
              <a:gd name="connsiteY1511" fmla="*/ 378290 h 438671"/>
              <a:gd name="connsiteX1512" fmla="*/ 695103 w 1108679"/>
              <a:gd name="connsiteY1512" fmla="*/ 380482 h 438671"/>
              <a:gd name="connsiteX1513" fmla="*/ 698829 w 1108679"/>
              <a:gd name="connsiteY1513" fmla="*/ 375441 h 438671"/>
              <a:gd name="connsiteX1514" fmla="*/ 698391 w 1108679"/>
              <a:gd name="connsiteY1514" fmla="*/ 373358 h 438671"/>
              <a:gd name="connsiteX1515" fmla="*/ 695979 w 1108679"/>
              <a:gd name="connsiteY1515" fmla="*/ 375550 h 438671"/>
              <a:gd name="connsiteX1516" fmla="*/ 691596 w 1108679"/>
              <a:gd name="connsiteY1516" fmla="*/ 376098 h 438671"/>
              <a:gd name="connsiteX1517" fmla="*/ 689405 w 1108679"/>
              <a:gd name="connsiteY1517" fmla="*/ 378400 h 438671"/>
              <a:gd name="connsiteX1518" fmla="*/ 689405 w 1108679"/>
              <a:gd name="connsiteY1518" fmla="*/ 378400 h 438671"/>
              <a:gd name="connsiteX1519" fmla="*/ 674610 w 1108679"/>
              <a:gd name="connsiteY1519" fmla="*/ 379057 h 438671"/>
              <a:gd name="connsiteX1520" fmla="*/ 679432 w 1108679"/>
              <a:gd name="connsiteY1520" fmla="*/ 375660 h 438671"/>
              <a:gd name="connsiteX1521" fmla="*/ 678336 w 1108679"/>
              <a:gd name="connsiteY1521" fmla="*/ 373468 h 438671"/>
              <a:gd name="connsiteX1522" fmla="*/ 680418 w 1108679"/>
              <a:gd name="connsiteY1522" fmla="*/ 372701 h 438671"/>
              <a:gd name="connsiteX1523" fmla="*/ 683816 w 1108679"/>
              <a:gd name="connsiteY1523" fmla="*/ 373249 h 438671"/>
              <a:gd name="connsiteX1524" fmla="*/ 687103 w 1108679"/>
              <a:gd name="connsiteY1524" fmla="*/ 371386 h 438671"/>
              <a:gd name="connsiteX1525" fmla="*/ 688966 w 1108679"/>
              <a:gd name="connsiteY1525" fmla="*/ 372592 h 438671"/>
              <a:gd name="connsiteX1526" fmla="*/ 684034 w 1108679"/>
              <a:gd name="connsiteY1526" fmla="*/ 377194 h 438671"/>
              <a:gd name="connsiteX1527" fmla="*/ 681733 w 1108679"/>
              <a:gd name="connsiteY1527" fmla="*/ 379934 h 438671"/>
              <a:gd name="connsiteX1528" fmla="*/ 676802 w 1108679"/>
              <a:gd name="connsiteY1528" fmla="*/ 381030 h 438671"/>
              <a:gd name="connsiteX1529" fmla="*/ 674610 w 1108679"/>
              <a:gd name="connsiteY1529" fmla="*/ 379276 h 438671"/>
              <a:gd name="connsiteX1530" fmla="*/ 674610 w 1108679"/>
              <a:gd name="connsiteY1530" fmla="*/ 379276 h 438671"/>
              <a:gd name="connsiteX1531" fmla="*/ 670555 w 1108679"/>
              <a:gd name="connsiteY1531" fmla="*/ 377742 h 438671"/>
              <a:gd name="connsiteX1532" fmla="*/ 665624 w 1108679"/>
              <a:gd name="connsiteY1532" fmla="*/ 378728 h 438671"/>
              <a:gd name="connsiteX1533" fmla="*/ 663981 w 1108679"/>
              <a:gd name="connsiteY1533" fmla="*/ 382564 h 438671"/>
              <a:gd name="connsiteX1534" fmla="*/ 666720 w 1108679"/>
              <a:gd name="connsiteY1534" fmla="*/ 379715 h 438671"/>
              <a:gd name="connsiteX1535" fmla="*/ 670665 w 1108679"/>
              <a:gd name="connsiteY1535" fmla="*/ 377742 h 438671"/>
              <a:gd name="connsiteX1536" fmla="*/ 670665 w 1108679"/>
              <a:gd name="connsiteY1536" fmla="*/ 377742 h 438671"/>
              <a:gd name="connsiteX1537" fmla="*/ 673076 w 1108679"/>
              <a:gd name="connsiteY1537" fmla="*/ 370619 h 438671"/>
              <a:gd name="connsiteX1538" fmla="*/ 669898 w 1108679"/>
              <a:gd name="connsiteY1538" fmla="*/ 373358 h 438671"/>
              <a:gd name="connsiteX1539" fmla="*/ 672309 w 1108679"/>
              <a:gd name="connsiteY1539" fmla="*/ 374783 h 438671"/>
              <a:gd name="connsiteX1540" fmla="*/ 673734 w 1108679"/>
              <a:gd name="connsiteY1540" fmla="*/ 372701 h 438671"/>
              <a:gd name="connsiteX1541" fmla="*/ 672967 w 1108679"/>
              <a:gd name="connsiteY1541" fmla="*/ 370729 h 438671"/>
              <a:gd name="connsiteX1542" fmla="*/ 672967 w 1108679"/>
              <a:gd name="connsiteY1542" fmla="*/ 370729 h 438671"/>
              <a:gd name="connsiteX1543" fmla="*/ 587599 w 1108679"/>
              <a:gd name="connsiteY1543" fmla="*/ 380701 h 438671"/>
              <a:gd name="connsiteX1544" fmla="*/ 588805 w 1108679"/>
              <a:gd name="connsiteY1544" fmla="*/ 376427 h 438671"/>
              <a:gd name="connsiteX1545" fmla="*/ 596037 w 1108679"/>
              <a:gd name="connsiteY1545" fmla="*/ 372372 h 438671"/>
              <a:gd name="connsiteX1546" fmla="*/ 607873 w 1108679"/>
              <a:gd name="connsiteY1546" fmla="*/ 369742 h 438671"/>
              <a:gd name="connsiteX1547" fmla="*/ 613790 w 1108679"/>
              <a:gd name="connsiteY1547" fmla="*/ 372701 h 438671"/>
              <a:gd name="connsiteX1548" fmla="*/ 617078 w 1108679"/>
              <a:gd name="connsiteY1548" fmla="*/ 371824 h 438671"/>
              <a:gd name="connsiteX1549" fmla="*/ 623324 w 1108679"/>
              <a:gd name="connsiteY1549" fmla="*/ 373358 h 438671"/>
              <a:gd name="connsiteX1550" fmla="*/ 629900 w 1108679"/>
              <a:gd name="connsiteY1550" fmla="*/ 377523 h 438671"/>
              <a:gd name="connsiteX1551" fmla="*/ 634940 w 1108679"/>
              <a:gd name="connsiteY1551" fmla="*/ 375441 h 438671"/>
              <a:gd name="connsiteX1552" fmla="*/ 641844 w 1108679"/>
              <a:gd name="connsiteY1552" fmla="*/ 375769 h 438671"/>
              <a:gd name="connsiteX1553" fmla="*/ 645022 w 1108679"/>
              <a:gd name="connsiteY1553" fmla="*/ 378180 h 438671"/>
              <a:gd name="connsiteX1554" fmla="*/ 650392 w 1108679"/>
              <a:gd name="connsiteY1554" fmla="*/ 377632 h 438671"/>
              <a:gd name="connsiteX1555" fmla="*/ 653132 w 1108679"/>
              <a:gd name="connsiteY1555" fmla="*/ 374345 h 438671"/>
              <a:gd name="connsiteX1556" fmla="*/ 657515 w 1108679"/>
              <a:gd name="connsiteY1556" fmla="*/ 372920 h 438671"/>
              <a:gd name="connsiteX1557" fmla="*/ 660254 w 1108679"/>
              <a:gd name="connsiteY1557" fmla="*/ 368756 h 438671"/>
              <a:gd name="connsiteX1558" fmla="*/ 658392 w 1108679"/>
              <a:gd name="connsiteY1558" fmla="*/ 367770 h 438671"/>
              <a:gd name="connsiteX1559" fmla="*/ 662556 w 1108679"/>
              <a:gd name="connsiteY1559" fmla="*/ 365030 h 438671"/>
              <a:gd name="connsiteX1560" fmla="*/ 667596 w 1108679"/>
              <a:gd name="connsiteY1560" fmla="*/ 367112 h 438671"/>
              <a:gd name="connsiteX1561" fmla="*/ 668145 w 1108679"/>
              <a:gd name="connsiteY1561" fmla="*/ 371386 h 438671"/>
              <a:gd name="connsiteX1562" fmla="*/ 665843 w 1108679"/>
              <a:gd name="connsiteY1562" fmla="*/ 375441 h 438671"/>
              <a:gd name="connsiteX1563" fmla="*/ 662666 w 1108679"/>
              <a:gd name="connsiteY1563" fmla="*/ 376756 h 438671"/>
              <a:gd name="connsiteX1564" fmla="*/ 659159 w 1108679"/>
              <a:gd name="connsiteY1564" fmla="*/ 381468 h 438671"/>
              <a:gd name="connsiteX1565" fmla="*/ 654008 w 1108679"/>
              <a:gd name="connsiteY1565" fmla="*/ 382126 h 438671"/>
              <a:gd name="connsiteX1566" fmla="*/ 651926 w 1108679"/>
              <a:gd name="connsiteY1566" fmla="*/ 384427 h 438671"/>
              <a:gd name="connsiteX1567" fmla="*/ 648419 w 1108679"/>
              <a:gd name="connsiteY1567" fmla="*/ 383221 h 438671"/>
              <a:gd name="connsiteX1568" fmla="*/ 641077 w 1108679"/>
              <a:gd name="connsiteY1568" fmla="*/ 383002 h 438671"/>
              <a:gd name="connsiteX1569" fmla="*/ 634283 w 1108679"/>
              <a:gd name="connsiteY1569" fmla="*/ 386180 h 438671"/>
              <a:gd name="connsiteX1570" fmla="*/ 626611 w 1108679"/>
              <a:gd name="connsiteY1570" fmla="*/ 384756 h 438671"/>
              <a:gd name="connsiteX1571" fmla="*/ 621352 w 1108679"/>
              <a:gd name="connsiteY1571" fmla="*/ 387057 h 438671"/>
              <a:gd name="connsiteX1572" fmla="*/ 620256 w 1108679"/>
              <a:gd name="connsiteY1572" fmla="*/ 388372 h 438671"/>
              <a:gd name="connsiteX1573" fmla="*/ 616749 w 1108679"/>
              <a:gd name="connsiteY1573" fmla="*/ 388372 h 438671"/>
              <a:gd name="connsiteX1574" fmla="*/ 614009 w 1108679"/>
              <a:gd name="connsiteY1574" fmla="*/ 386838 h 438671"/>
              <a:gd name="connsiteX1575" fmla="*/ 609626 w 1108679"/>
              <a:gd name="connsiteY1575" fmla="*/ 388701 h 438671"/>
              <a:gd name="connsiteX1576" fmla="*/ 606886 w 1108679"/>
              <a:gd name="connsiteY1576" fmla="*/ 386399 h 438671"/>
              <a:gd name="connsiteX1577" fmla="*/ 603161 w 1108679"/>
              <a:gd name="connsiteY1577" fmla="*/ 385851 h 438671"/>
              <a:gd name="connsiteX1578" fmla="*/ 599763 w 1108679"/>
              <a:gd name="connsiteY1578" fmla="*/ 386509 h 438671"/>
              <a:gd name="connsiteX1579" fmla="*/ 596147 w 1108679"/>
              <a:gd name="connsiteY1579" fmla="*/ 385523 h 438671"/>
              <a:gd name="connsiteX1580" fmla="*/ 592969 w 1108679"/>
              <a:gd name="connsiteY1580" fmla="*/ 385851 h 438671"/>
              <a:gd name="connsiteX1581" fmla="*/ 588914 w 1108679"/>
              <a:gd name="connsiteY1581" fmla="*/ 384865 h 438671"/>
              <a:gd name="connsiteX1582" fmla="*/ 587489 w 1108679"/>
              <a:gd name="connsiteY1582" fmla="*/ 380811 h 438671"/>
              <a:gd name="connsiteX1583" fmla="*/ 587489 w 1108679"/>
              <a:gd name="connsiteY1583" fmla="*/ 380811 h 438671"/>
              <a:gd name="connsiteX1584" fmla="*/ 584421 w 1108679"/>
              <a:gd name="connsiteY1584" fmla="*/ 380372 h 438671"/>
              <a:gd name="connsiteX1585" fmla="*/ 582777 w 1108679"/>
              <a:gd name="connsiteY1585" fmla="*/ 385194 h 438671"/>
              <a:gd name="connsiteX1586" fmla="*/ 585956 w 1108679"/>
              <a:gd name="connsiteY1586" fmla="*/ 384536 h 438671"/>
              <a:gd name="connsiteX1587" fmla="*/ 586503 w 1108679"/>
              <a:gd name="connsiteY1587" fmla="*/ 381687 h 438671"/>
              <a:gd name="connsiteX1588" fmla="*/ 584421 w 1108679"/>
              <a:gd name="connsiteY1588" fmla="*/ 380372 h 438671"/>
              <a:gd name="connsiteX1589" fmla="*/ 584421 w 1108679"/>
              <a:gd name="connsiteY1589" fmla="*/ 380372 h 438671"/>
              <a:gd name="connsiteX1590" fmla="*/ 582120 w 1108679"/>
              <a:gd name="connsiteY1590" fmla="*/ 377742 h 438671"/>
              <a:gd name="connsiteX1591" fmla="*/ 578065 w 1108679"/>
              <a:gd name="connsiteY1591" fmla="*/ 376427 h 438671"/>
              <a:gd name="connsiteX1592" fmla="*/ 576312 w 1108679"/>
              <a:gd name="connsiteY1592" fmla="*/ 381906 h 438671"/>
              <a:gd name="connsiteX1593" fmla="*/ 578832 w 1108679"/>
              <a:gd name="connsiteY1593" fmla="*/ 385413 h 438671"/>
              <a:gd name="connsiteX1594" fmla="*/ 580257 w 1108679"/>
              <a:gd name="connsiteY1594" fmla="*/ 379715 h 438671"/>
              <a:gd name="connsiteX1595" fmla="*/ 582120 w 1108679"/>
              <a:gd name="connsiteY1595" fmla="*/ 377742 h 438671"/>
              <a:gd name="connsiteX1596" fmla="*/ 582120 w 1108679"/>
              <a:gd name="connsiteY1596" fmla="*/ 377742 h 438671"/>
              <a:gd name="connsiteX1597" fmla="*/ 513300 w 1108679"/>
              <a:gd name="connsiteY1597" fmla="*/ 381030 h 438671"/>
              <a:gd name="connsiteX1598" fmla="*/ 512643 w 1108679"/>
              <a:gd name="connsiteY1598" fmla="*/ 383988 h 438671"/>
              <a:gd name="connsiteX1599" fmla="*/ 514396 w 1108679"/>
              <a:gd name="connsiteY1599" fmla="*/ 385742 h 438671"/>
              <a:gd name="connsiteX1600" fmla="*/ 512971 w 1108679"/>
              <a:gd name="connsiteY1600" fmla="*/ 387824 h 438671"/>
              <a:gd name="connsiteX1601" fmla="*/ 515053 w 1108679"/>
              <a:gd name="connsiteY1601" fmla="*/ 390454 h 438671"/>
              <a:gd name="connsiteX1602" fmla="*/ 519437 w 1108679"/>
              <a:gd name="connsiteY1602" fmla="*/ 392427 h 438671"/>
              <a:gd name="connsiteX1603" fmla="*/ 525683 w 1108679"/>
              <a:gd name="connsiteY1603" fmla="*/ 391002 h 438671"/>
              <a:gd name="connsiteX1604" fmla="*/ 529190 w 1108679"/>
              <a:gd name="connsiteY1604" fmla="*/ 392427 h 438671"/>
              <a:gd name="connsiteX1605" fmla="*/ 534340 w 1108679"/>
              <a:gd name="connsiteY1605" fmla="*/ 390673 h 438671"/>
              <a:gd name="connsiteX1606" fmla="*/ 536423 w 1108679"/>
              <a:gd name="connsiteY1606" fmla="*/ 387934 h 438671"/>
              <a:gd name="connsiteX1607" fmla="*/ 540697 w 1108679"/>
              <a:gd name="connsiteY1607" fmla="*/ 389468 h 438671"/>
              <a:gd name="connsiteX1608" fmla="*/ 545847 w 1108679"/>
              <a:gd name="connsiteY1608" fmla="*/ 387166 h 438671"/>
              <a:gd name="connsiteX1609" fmla="*/ 550669 w 1108679"/>
              <a:gd name="connsiteY1609" fmla="*/ 388043 h 438671"/>
              <a:gd name="connsiteX1610" fmla="*/ 555819 w 1108679"/>
              <a:gd name="connsiteY1610" fmla="*/ 383550 h 438671"/>
              <a:gd name="connsiteX1611" fmla="*/ 557353 w 1108679"/>
              <a:gd name="connsiteY1611" fmla="*/ 386838 h 438671"/>
              <a:gd name="connsiteX1612" fmla="*/ 561847 w 1108679"/>
              <a:gd name="connsiteY1612" fmla="*/ 386180 h 438671"/>
              <a:gd name="connsiteX1613" fmla="*/ 568641 w 1108679"/>
              <a:gd name="connsiteY1613" fmla="*/ 387057 h 438671"/>
              <a:gd name="connsiteX1614" fmla="*/ 565463 w 1108679"/>
              <a:gd name="connsiteY1614" fmla="*/ 384427 h 438671"/>
              <a:gd name="connsiteX1615" fmla="*/ 571709 w 1108679"/>
              <a:gd name="connsiteY1615" fmla="*/ 384427 h 438671"/>
              <a:gd name="connsiteX1616" fmla="*/ 572257 w 1108679"/>
              <a:gd name="connsiteY1616" fmla="*/ 379276 h 438671"/>
              <a:gd name="connsiteX1617" fmla="*/ 570504 w 1108679"/>
              <a:gd name="connsiteY1617" fmla="*/ 381358 h 438671"/>
              <a:gd name="connsiteX1618" fmla="*/ 569079 w 1108679"/>
              <a:gd name="connsiteY1618" fmla="*/ 376975 h 438671"/>
              <a:gd name="connsiteX1619" fmla="*/ 569627 w 1108679"/>
              <a:gd name="connsiteY1619" fmla="*/ 373358 h 438671"/>
              <a:gd name="connsiteX1620" fmla="*/ 564586 w 1108679"/>
              <a:gd name="connsiteY1620" fmla="*/ 371934 h 438671"/>
              <a:gd name="connsiteX1621" fmla="*/ 565244 w 1108679"/>
              <a:gd name="connsiteY1621" fmla="*/ 375769 h 438671"/>
              <a:gd name="connsiteX1622" fmla="*/ 562832 w 1108679"/>
              <a:gd name="connsiteY1622" fmla="*/ 376756 h 438671"/>
              <a:gd name="connsiteX1623" fmla="*/ 562285 w 1108679"/>
              <a:gd name="connsiteY1623" fmla="*/ 372592 h 438671"/>
              <a:gd name="connsiteX1624" fmla="*/ 557463 w 1108679"/>
              <a:gd name="connsiteY1624" fmla="*/ 369633 h 438671"/>
              <a:gd name="connsiteX1625" fmla="*/ 552641 w 1108679"/>
              <a:gd name="connsiteY1625" fmla="*/ 371386 h 438671"/>
              <a:gd name="connsiteX1626" fmla="*/ 548148 w 1108679"/>
              <a:gd name="connsiteY1626" fmla="*/ 368646 h 438671"/>
              <a:gd name="connsiteX1627" fmla="*/ 544203 w 1108679"/>
              <a:gd name="connsiteY1627" fmla="*/ 366893 h 438671"/>
              <a:gd name="connsiteX1628" fmla="*/ 538285 w 1108679"/>
              <a:gd name="connsiteY1628" fmla="*/ 370509 h 438671"/>
              <a:gd name="connsiteX1629" fmla="*/ 538505 w 1108679"/>
              <a:gd name="connsiteY1629" fmla="*/ 373139 h 438671"/>
              <a:gd name="connsiteX1630" fmla="*/ 548258 w 1108679"/>
              <a:gd name="connsiteY1630" fmla="*/ 376756 h 438671"/>
              <a:gd name="connsiteX1631" fmla="*/ 552093 w 1108679"/>
              <a:gd name="connsiteY1631" fmla="*/ 380591 h 438671"/>
              <a:gd name="connsiteX1632" fmla="*/ 545628 w 1108679"/>
              <a:gd name="connsiteY1632" fmla="*/ 381468 h 438671"/>
              <a:gd name="connsiteX1633" fmla="*/ 541792 w 1108679"/>
              <a:gd name="connsiteY1633" fmla="*/ 383221 h 438671"/>
              <a:gd name="connsiteX1634" fmla="*/ 536093 w 1108679"/>
              <a:gd name="connsiteY1634" fmla="*/ 379605 h 438671"/>
              <a:gd name="connsiteX1635" fmla="*/ 534888 w 1108679"/>
              <a:gd name="connsiteY1635" fmla="*/ 375441 h 438671"/>
              <a:gd name="connsiteX1636" fmla="*/ 531601 w 1108679"/>
              <a:gd name="connsiteY1636" fmla="*/ 374783 h 438671"/>
              <a:gd name="connsiteX1637" fmla="*/ 527656 w 1108679"/>
              <a:gd name="connsiteY1637" fmla="*/ 375879 h 438671"/>
              <a:gd name="connsiteX1638" fmla="*/ 523272 w 1108679"/>
              <a:gd name="connsiteY1638" fmla="*/ 374783 h 438671"/>
              <a:gd name="connsiteX1639" fmla="*/ 516368 w 1108679"/>
              <a:gd name="connsiteY1639" fmla="*/ 377413 h 438671"/>
              <a:gd name="connsiteX1640" fmla="*/ 513190 w 1108679"/>
              <a:gd name="connsiteY1640" fmla="*/ 381249 h 438671"/>
              <a:gd name="connsiteX1641" fmla="*/ 513190 w 1108679"/>
              <a:gd name="connsiteY1641" fmla="*/ 381249 h 438671"/>
              <a:gd name="connsiteX1642" fmla="*/ 499273 w 1108679"/>
              <a:gd name="connsiteY1642" fmla="*/ 375112 h 438671"/>
              <a:gd name="connsiteX1643" fmla="*/ 504314 w 1108679"/>
              <a:gd name="connsiteY1643" fmla="*/ 371496 h 438671"/>
              <a:gd name="connsiteX1644" fmla="*/ 511875 w 1108679"/>
              <a:gd name="connsiteY1644" fmla="*/ 373907 h 438671"/>
              <a:gd name="connsiteX1645" fmla="*/ 510779 w 1108679"/>
              <a:gd name="connsiteY1645" fmla="*/ 379605 h 438671"/>
              <a:gd name="connsiteX1646" fmla="*/ 508588 w 1108679"/>
              <a:gd name="connsiteY1646" fmla="*/ 382783 h 438671"/>
              <a:gd name="connsiteX1647" fmla="*/ 509026 w 1108679"/>
              <a:gd name="connsiteY1647" fmla="*/ 386728 h 438671"/>
              <a:gd name="connsiteX1648" fmla="*/ 505739 w 1108679"/>
              <a:gd name="connsiteY1648" fmla="*/ 385523 h 438671"/>
              <a:gd name="connsiteX1649" fmla="*/ 501136 w 1108679"/>
              <a:gd name="connsiteY1649" fmla="*/ 387385 h 438671"/>
              <a:gd name="connsiteX1650" fmla="*/ 493355 w 1108679"/>
              <a:gd name="connsiteY1650" fmla="*/ 385084 h 438671"/>
              <a:gd name="connsiteX1651" fmla="*/ 491821 w 1108679"/>
              <a:gd name="connsiteY1651" fmla="*/ 382893 h 438671"/>
              <a:gd name="connsiteX1652" fmla="*/ 493903 w 1108679"/>
              <a:gd name="connsiteY1652" fmla="*/ 381468 h 438671"/>
              <a:gd name="connsiteX1653" fmla="*/ 498068 w 1108679"/>
              <a:gd name="connsiteY1653" fmla="*/ 381687 h 438671"/>
              <a:gd name="connsiteX1654" fmla="*/ 499163 w 1108679"/>
              <a:gd name="connsiteY1654" fmla="*/ 375222 h 438671"/>
              <a:gd name="connsiteX1655" fmla="*/ 499163 w 1108679"/>
              <a:gd name="connsiteY1655" fmla="*/ 375222 h 438671"/>
              <a:gd name="connsiteX1656" fmla="*/ 483712 w 1108679"/>
              <a:gd name="connsiteY1656" fmla="*/ 382673 h 438671"/>
              <a:gd name="connsiteX1657" fmla="*/ 486013 w 1108679"/>
              <a:gd name="connsiteY1657" fmla="*/ 380262 h 438671"/>
              <a:gd name="connsiteX1658" fmla="*/ 487547 w 1108679"/>
              <a:gd name="connsiteY1658" fmla="*/ 382893 h 438671"/>
              <a:gd name="connsiteX1659" fmla="*/ 485027 w 1108679"/>
              <a:gd name="connsiteY1659" fmla="*/ 384208 h 438671"/>
              <a:gd name="connsiteX1660" fmla="*/ 483602 w 1108679"/>
              <a:gd name="connsiteY1660" fmla="*/ 382673 h 438671"/>
              <a:gd name="connsiteX1661" fmla="*/ 483602 w 1108679"/>
              <a:gd name="connsiteY1661" fmla="*/ 382673 h 438671"/>
              <a:gd name="connsiteX1662" fmla="*/ 460808 w 1108679"/>
              <a:gd name="connsiteY1662" fmla="*/ 367879 h 438671"/>
              <a:gd name="connsiteX1663" fmla="*/ 460808 w 1108679"/>
              <a:gd name="connsiteY1663" fmla="*/ 371496 h 438671"/>
              <a:gd name="connsiteX1664" fmla="*/ 463110 w 1108679"/>
              <a:gd name="connsiteY1664" fmla="*/ 374674 h 438671"/>
              <a:gd name="connsiteX1665" fmla="*/ 469685 w 1108679"/>
              <a:gd name="connsiteY1665" fmla="*/ 376098 h 438671"/>
              <a:gd name="connsiteX1666" fmla="*/ 475603 w 1108679"/>
              <a:gd name="connsiteY1666" fmla="*/ 380591 h 438671"/>
              <a:gd name="connsiteX1667" fmla="*/ 476808 w 1108679"/>
              <a:gd name="connsiteY1667" fmla="*/ 383331 h 438671"/>
              <a:gd name="connsiteX1668" fmla="*/ 478890 w 1108679"/>
              <a:gd name="connsiteY1668" fmla="*/ 380372 h 438671"/>
              <a:gd name="connsiteX1669" fmla="*/ 482725 w 1108679"/>
              <a:gd name="connsiteY1669" fmla="*/ 378509 h 438671"/>
              <a:gd name="connsiteX1670" fmla="*/ 484260 w 1108679"/>
              <a:gd name="connsiteY1670" fmla="*/ 376756 h 438671"/>
              <a:gd name="connsiteX1671" fmla="*/ 488643 w 1108679"/>
              <a:gd name="connsiteY1671" fmla="*/ 375879 h 438671"/>
              <a:gd name="connsiteX1672" fmla="*/ 489849 w 1108679"/>
              <a:gd name="connsiteY1672" fmla="*/ 373139 h 438671"/>
              <a:gd name="connsiteX1673" fmla="*/ 484698 w 1108679"/>
              <a:gd name="connsiteY1673" fmla="*/ 366893 h 438671"/>
              <a:gd name="connsiteX1674" fmla="*/ 478233 w 1108679"/>
              <a:gd name="connsiteY1674" fmla="*/ 365578 h 438671"/>
              <a:gd name="connsiteX1675" fmla="*/ 471658 w 1108679"/>
              <a:gd name="connsiteY1675" fmla="*/ 367879 h 438671"/>
              <a:gd name="connsiteX1676" fmla="*/ 466287 w 1108679"/>
              <a:gd name="connsiteY1676" fmla="*/ 366455 h 438671"/>
              <a:gd name="connsiteX1677" fmla="*/ 460918 w 1108679"/>
              <a:gd name="connsiteY1677" fmla="*/ 367989 h 438671"/>
              <a:gd name="connsiteX1678" fmla="*/ 460918 w 1108679"/>
              <a:gd name="connsiteY1678" fmla="*/ 367989 h 438671"/>
              <a:gd name="connsiteX1679" fmla="*/ 1045558 w 1108679"/>
              <a:gd name="connsiteY1679" fmla="*/ 371386 h 438671"/>
              <a:gd name="connsiteX1680" fmla="*/ 1047531 w 1108679"/>
              <a:gd name="connsiteY1680" fmla="*/ 371824 h 438671"/>
              <a:gd name="connsiteX1681" fmla="*/ 1052024 w 1108679"/>
              <a:gd name="connsiteY1681" fmla="*/ 373358 h 438671"/>
              <a:gd name="connsiteX1682" fmla="*/ 1053448 w 1108679"/>
              <a:gd name="connsiteY1682" fmla="*/ 371934 h 438671"/>
              <a:gd name="connsiteX1683" fmla="*/ 1051695 w 1108679"/>
              <a:gd name="connsiteY1683" fmla="*/ 366455 h 438671"/>
              <a:gd name="connsiteX1684" fmla="*/ 1050051 w 1108679"/>
              <a:gd name="connsiteY1684" fmla="*/ 366016 h 438671"/>
              <a:gd name="connsiteX1685" fmla="*/ 1047531 w 1108679"/>
              <a:gd name="connsiteY1685" fmla="*/ 367550 h 438671"/>
              <a:gd name="connsiteX1686" fmla="*/ 1045558 w 1108679"/>
              <a:gd name="connsiteY1686" fmla="*/ 371277 h 438671"/>
              <a:gd name="connsiteX1687" fmla="*/ 1045558 w 1108679"/>
              <a:gd name="connsiteY1687" fmla="*/ 371277 h 438671"/>
              <a:gd name="connsiteX1688" fmla="*/ 1021778 w 1108679"/>
              <a:gd name="connsiteY1688" fmla="*/ 372263 h 438671"/>
              <a:gd name="connsiteX1689" fmla="*/ 1029997 w 1108679"/>
              <a:gd name="connsiteY1689" fmla="*/ 371715 h 438671"/>
              <a:gd name="connsiteX1690" fmla="*/ 1033285 w 1108679"/>
              <a:gd name="connsiteY1690" fmla="*/ 371057 h 438671"/>
              <a:gd name="connsiteX1691" fmla="*/ 1039422 w 1108679"/>
              <a:gd name="connsiteY1691" fmla="*/ 372044 h 438671"/>
              <a:gd name="connsiteX1692" fmla="*/ 1043366 w 1108679"/>
              <a:gd name="connsiteY1692" fmla="*/ 370181 h 438671"/>
              <a:gd name="connsiteX1693" fmla="*/ 1047092 w 1108679"/>
              <a:gd name="connsiteY1693" fmla="*/ 365797 h 438671"/>
              <a:gd name="connsiteX1694" fmla="*/ 1050818 w 1108679"/>
              <a:gd name="connsiteY1694" fmla="*/ 364811 h 438671"/>
              <a:gd name="connsiteX1695" fmla="*/ 1052681 w 1108679"/>
              <a:gd name="connsiteY1695" fmla="*/ 362400 h 438671"/>
              <a:gd name="connsiteX1696" fmla="*/ 1052681 w 1108679"/>
              <a:gd name="connsiteY1696" fmla="*/ 359880 h 438671"/>
              <a:gd name="connsiteX1697" fmla="*/ 1053777 w 1108679"/>
              <a:gd name="connsiteY1697" fmla="*/ 358674 h 438671"/>
              <a:gd name="connsiteX1698" fmla="*/ 1054763 w 1108679"/>
              <a:gd name="connsiteY1698" fmla="*/ 354729 h 438671"/>
              <a:gd name="connsiteX1699" fmla="*/ 1055640 w 1108679"/>
              <a:gd name="connsiteY1699" fmla="*/ 352976 h 438671"/>
              <a:gd name="connsiteX1700" fmla="*/ 1052024 w 1108679"/>
              <a:gd name="connsiteY1700" fmla="*/ 350236 h 438671"/>
              <a:gd name="connsiteX1701" fmla="*/ 1050489 w 1108679"/>
              <a:gd name="connsiteY1701" fmla="*/ 348811 h 438671"/>
              <a:gd name="connsiteX1702" fmla="*/ 1041832 w 1108679"/>
              <a:gd name="connsiteY1702" fmla="*/ 348483 h 438671"/>
              <a:gd name="connsiteX1703" fmla="*/ 1036572 w 1108679"/>
              <a:gd name="connsiteY1703" fmla="*/ 351003 h 438671"/>
              <a:gd name="connsiteX1704" fmla="*/ 1034051 w 1108679"/>
              <a:gd name="connsiteY1704" fmla="*/ 357907 h 438671"/>
              <a:gd name="connsiteX1705" fmla="*/ 1031531 w 1108679"/>
              <a:gd name="connsiteY1705" fmla="*/ 362729 h 438671"/>
              <a:gd name="connsiteX1706" fmla="*/ 1021669 w 1108679"/>
              <a:gd name="connsiteY1706" fmla="*/ 372482 h 438671"/>
              <a:gd name="connsiteX1707" fmla="*/ 1021669 w 1108679"/>
              <a:gd name="connsiteY1707" fmla="*/ 372482 h 438671"/>
              <a:gd name="connsiteX1708" fmla="*/ 424097 w 1108679"/>
              <a:gd name="connsiteY1708" fmla="*/ 335771 h 438671"/>
              <a:gd name="connsiteX1709" fmla="*/ 420590 w 1108679"/>
              <a:gd name="connsiteY1709" fmla="*/ 340702 h 438671"/>
              <a:gd name="connsiteX1710" fmla="*/ 425412 w 1108679"/>
              <a:gd name="connsiteY1710" fmla="*/ 345633 h 438671"/>
              <a:gd name="connsiteX1711" fmla="*/ 429029 w 1108679"/>
              <a:gd name="connsiteY1711" fmla="*/ 346181 h 438671"/>
              <a:gd name="connsiteX1712" fmla="*/ 432097 w 1108679"/>
              <a:gd name="connsiteY1712" fmla="*/ 344318 h 438671"/>
              <a:gd name="connsiteX1713" fmla="*/ 440316 w 1108679"/>
              <a:gd name="connsiteY1713" fmla="*/ 344757 h 438671"/>
              <a:gd name="connsiteX1714" fmla="*/ 444699 w 1108679"/>
              <a:gd name="connsiteY1714" fmla="*/ 342784 h 438671"/>
              <a:gd name="connsiteX1715" fmla="*/ 449959 w 1108679"/>
              <a:gd name="connsiteY1715" fmla="*/ 342127 h 438671"/>
              <a:gd name="connsiteX1716" fmla="*/ 452041 w 1108679"/>
              <a:gd name="connsiteY1716" fmla="*/ 339277 h 438671"/>
              <a:gd name="connsiteX1717" fmla="*/ 449631 w 1108679"/>
              <a:gd name="connsiteY1717" fmla="*/ 338182 h 438671"/>
              <a:gd name="connsiteX1718" fmla="*/ 443165 w 1108679"/>
              <a:gd name="connsiteY1718" fmla="*/ 339168 h 438671"/>
              <a:gd name="connsiteX1719" fmla="*/ 439548 w 1108679"/>
              <a:gd name="connsiteY1719" fmla="*/ 337962 h 438671"/>
              <a:gd name="connsiteX1720" fmla="*/ 426617 w 1108679"/>
              <a:gd name="connsiteY1720" fmla="*/ 337524 h 438671"/>
              <a:gd name="connsiteX1721" fmla="*/ 424097 w 1108679"/>
              <a:gd name="connsiteY1721" fmla="*/ 335771 h 438671"/>
              <a:gd name="connsiteX1722" fmla="*/ 424097 w 1108679"/>
              <a:gd name="connsiteY1722" fmla="*/ 335771 h 438671"/>
              <a:gd name="connsiteX1723" fmla="*/ 242733 w 1108679"/>
              <a:gd name="connsiteY1723" fmla="*/ 327880 h 438671"/>
              <a:gd name="connsiteX1724" fmla="*/ 243281 w 1108679"/>
              <a:gd name="connsiteY1724" fmla="*/ 330291 h 438671"/>
              <a:gd name="connsiteX1725" fmla="*/ 245034 w 1108679"/>
              <a:gd name="connsiteY1725" fmla="*/ 330072 h 438671"/>
              <a:gd name="connsiteX1726" fmla="*/ 245253 w 1108679"/>
              <a:gd name="connsiteY1726" fmla="*/ 327771 h 438671"/>
              <a:gd name="connsiteX1727" fmla="*/ 242842 w 1108679"/>
              <a:gd name="connsiteY1727" fmla="*/ 327771 h 438671"/>
              <a:gd name="connsiteX1728" fmla="*/ 246349 w 1108679"/>
              <a:gd name="connsiteY1728" fmla="*/ 331278 h 438671"/>
              <a:gd name="connsiteX1729" fmla="*/ 248212 w 1108679"/>
              <a:gd name="connsiteY1729" fmla="*/ 333250 h 438671"/>
              <a:gd name="connsiteX1730" fmla="*/ 251829 w 1108679"/>
              <a:gd name="connsiteY1730" fmla="*/ 331935 h 438671"/>
              <a:gd name="connsiteX1731" fmla="*/ 252267 w 1108679"/>
              <a:gd name="connsiteY1731" fmla="*/ 327113 h 438671"/>
              <a:gd name="connsiteX1732" fmla="*/ 257308 w 1108679"/>
              <a:gd name="connsiteY1732" fmla="*/ 326456 h 438671"/>
              <a:gd name="connsiteX1733" fmla="*/ 259609 w 1108679"/>
              <a:gd name="connsiteY1733" fmla="*/ 321525 h 438671"/>
              <a:gd name="connsiteX1734" fmla="*/ 259280 w 1108679"/>
              <a:gd name="connsiteY1734" fmla="*/ 316484 h 438671"/>
              <a:gd name="connsiteX1735" fmla="*/ 264102 w 1108679"/>
              <a:gd name="connsiteY1735" fmla="*/ 310785 h 438671"/>
              <a:gd name="connsiteX1736" fmla="*/ 266293 w 1108679"/>
              <a:gd name="connsiteY1736" fmla="*/ 312977 h 438671"/>
              <a:gd name="connsiteX1737" fmla="*/ 271992 w 1108679"/>
              <a:gd name="connsiteY1737" fmla="*/ 312977 h 438671"/>
              <a:gd name="connsiteX1738" fmla="*/ 279773 w 1108679"/>
              <a:gd name="connsiteY1738" fmla="*/ 314073 h 438671"/>
              <a:gd name="connsiteX1739" fmla="*/ 283389 w 1108679"/>
              <a:gd name="connsiteY1739" fmla="*/ 317032 h 438671"/>
              <a:gd name="connsiteX1740" fmla="*/ 285362 w 1108679"/>
              <a:gd name="connsiteY1740" fmla="*/ 315278 h 438671"/>
              <a:gd name="connsiteX1741" fmla="*/ 287553 w 1108679"/>
              <a:gd name="connsiteY1741" fmla="*/ 312867 h 438671"/>
              <a:gd name="connsiteX1742" fmla="*/ 295005 w 1108679"/>
              <a:gd name="connsiteY1742" fmla="*/ 313306 h 438671"/>
              <a:gd name="connsiteX1743" fmla="*/ 299718 w 1108679"/>
              <a:gd name="connsiteY1743" fmla="*/ 317032 h 438671"/>
              <a:gd name="connsiteX1744" fmla="*/ 308265 w 1108679"/>
              <a:gd name="connsiteY1744" fmla="*/ 319114 h 438671"/>
              <a:gd name="connsiteX1745" fmla="*/ 318785 w 1108679"/>
              <a:gd name="connsiteY1745" fmla="*/ 320210 h 438671"/>
              <a:gd name="connsiteX1746" fmla="*/ 321525 w 1108679"/>
              <a:gd name="connsiteY1746" fmla="*/ 325251 h 438671"/>
              <a:gd name="connsiteX1747" fmla="*/ 320648 w 1108679"/>
              <a:gd name="connsiteY1747" fmla="*/ 329963 h 438671"/>
              <a:gd name="connsiteX1748" fmla="*/ 322511 w 1108679"/>
              <a:gd name="connsiteY1748" fmla="*/ 331935 h 438671"/>
              <a:gd name="connsiteX1749" fmla="*/ 330730 w 1108679"/>
              <a:gd name="connsiteY1749" fmla="*/ 335661 h 438671"/>
              <a:gd name="connsiteX1750" fmla="*/ 345195 w 1108679"/>
              <a:gd name="connsiteY1750" fmla="*/ 335442 h 438671"/>
              <a:gd name="connsiteX1751" fmla="*/ 358017 w 1108679"/>
              <a:gd name="connsiteY1751" fmla="*/ 337524 h 438671"/>
              <a:gd name="connsiteX1752" fmla="*/ 368975 w 1108679"/>
              <a:gd name="connsiteY1752" fmla="*/ 335661 h 438671"/>
              <a:gd name="connsiteX1753" fmla="*/ 371934 w 1108679"/>
              <a:gd name="connsiteY1753" fmla="*/ 331716 h 438671"/>
              <a:gd name="connsiteX1754" fmla="*/ 373359 w 1108679"/>
              <a:gd name="connsiteY1754" fmla="*/ 322182 h 438671"/>
              <a:gd name="connsiteX1755" fmla="*/ 377852 w 1108679"/>
              <a:gd name="connsiteY1755" fmla="*/ 321963 h 438671"/>
              <a:gd name="connsiteX1756" fmla="*/ 383770 w 1108679"/>
              <a:gd name="connsiteY1756" fmla="*/ 328209 h 438671"/>
              <a:gd name="connsiteX1757" fmla="*/ 387605 w 1108679"/>
              <a:gd name="connsiteY1757" fmla="*/ 328209 h 438671"/>
              <a:gd name="connsiteX1758" fmla="*/ 391989 w 1108679"/>
              <a:gd name="connsiteY1758" fmla="*/ 327333 h 438671"/>
              <a:gd name="connsiteX1759" fmla="*/ 395276 w 1108679"/>
              <a:gd name="connsiteY1759" fmla="*/ 329305 h 438671"/>
              <a:gd name="connsiteX1760" fmla="*/ 400317 w 1108679"/>
              <a:gd name="connsiteY1760" fmla="*/ 333688 h 438671"/>
              <a:gd name="connsiteX1761" fmla="*/ 404481 w 1108679"/>
              <a:gd name="connsiteY1761" fmla="*/ 333469 h 438671"/>
              <a:gd name="connsiteX1762" fmla="*/ 407879 w 1108679"/>
              <a:gd name="connsiteY1762" fmla="*/ 337195 h 438671"/>
              <a:gd name="connsiteX1763" fmla="*/ 411056 w 1108679"/>
              <a:gd name="connsiteY1763" fmla="*/ 335661 h 438671"/>
              <a:gd name="connsiteX1764" fmla="*/ 417522 w 1108679"/>
              <a:gd name="connsiteY1764" fmla="*/ 335661 h 438671"/>
              <a:gd name="connsiteX1765" fmla="*/ 417741 w 1108679"/>
              <a:gd name="connsiteY1765" fmla="*/ 342236 h 438671"/>
              <a:gd name="connsiteX1766" fmla="*/ 422344 w 1108679"/>
              <a:gd name="connsiteY1766" fmla="*/ 348373 h 438671"/>
              <a:gd name="connsiteX1767" fmla="*/ 422672 w 1108679"/>
              <a:gd name="connsiteY1767" fmla="*/ 351989 h 438671"/>
              <a:gd name="connsiteX1768" fmla="*/ 425960 w 1108679"/>
              <a:gd name="connsiteY1768" fmla="*/ 355715 h 438671"/>
              <a:gd name="connsiteX1769" fmla="*/ 431329 w 1108679"/>
              <a:gd name="connsiteY1769" fmla="*/ 358236 h 438671"/>
              <a:gd name="connsiteX1770" fmla="*/ 436590 w 1108679"/>
              <a:gd name="connsiteY1770" fmla="*/ 356263 h 438671"/>
              <a:gd name="connsiteX1771" fmla="*/ 440316 w 1108679"/>
              <a:gd name="connsiteY1771" fmla="*/ 358565 h 438671"/>
              <a:gd name="connsiteX1772" fmla="*/ 444261 w 1108679"/>
              <a:gd name="connsiteY1772" fmla="*/ 358345 h 438671"/>
              <a:gd name="connsiteX1773" fmla="*/ 447439 w 1108679"/>
              <a:gd name="connsiteY1773" fmla="*/ 356373 h 438671"/>
              <a:gd name="connsiteX1774" fmla="*/ 451384 w 1108679"/>
              <a:gd name="connsiteY1774" fmla="*/ 356373 h 438671"/>
              <a:gd name="connsiteX1775" fmla="*/ 452480 w 1108679"/>
              <a:gd name="connsiteY1775" fmla="*/ 357907 h 438671"/>
              <a:gd name="connsiteX1776" fmla="*/ 456644 w 1108679"/>
              <a:gd name="connsiteY1776" fmla="*/ 358565 h 438671"/>
              <a:gd name="connsiteX1777" fmla="*/ 459383 w 1108679"/>
              <a:gd name="connsiteY1777" fmla="*/ 361523 h 438671"/>
              <a:gd name="connsiteX1778" fmla="*/ 457959 w 1108679"/>
              <a:gd name="connsiteY1778" fmla="*/ 372044 h 438671"/>
              <a:gd name="connsiteX1779" fmla="*/ 455548 w 1108679"/>
              <a:gd name="connsiteY1779" fmla="*/ 375112 h 438671"/>
              <a:gd name="connsiteX1780" fmla="*/ 458288 w 1108679"/>
              <a:gd name="connsiteY1780" fmla="*/ 376975 h 438671"/>
              <a:gd name="connsiteX1781" fmla="*/ 459712 w 1108679"/>
              <a:gd name="connsiteY1781" fmla="*/ 384208 h 438671"/>
              <a:gd name="connsiteX1782" fmla="*/ 456863 w 1108679"/>
              <a:gd name="connsiteY1782" fmla="*/ 385084 h 438671"/>
              <a:gd name="connsiteX1783" fmla="*/ 453356 w 1108679"/>
              <a:gd name="connsiteY1783" fmla="*/ 381468 h 438671"/>
              <a:gd name="connsiteX1784" fmla="*/ 447987 w 1108679"/>
              <a:gd name="connsiteY1784" fmla="*/ 382126 h 438671"/>
              <a:gd name="connsiteX1785" fmla="*/ 441850 w 1108679"/>
              <a:gd name="connsiteY1785" fmla="*/ 376975 h 438671"/>
              <a:gd name="connsiteX1786" fmla="*/ 436918 w 1108679"/>
              <a:gd name="connsiteY1786" fmla="*/ 375660 h 438671"/>
              <a:gd name="connsiteX1787" fmla="*/ 432316 w 1108679"/>
              <a:gd name="connsiteY1787" fmla="*/ 370729 h 438671"/>
              <a:gd name="connsiteX1788" fmla="*/ 428700 w 1108679"/>
              <a:gd name="connsiteY1788" fmla="*/ 370729 h 438671"/>
              <a:gd name="connsiteX1789" fmla="*/ 421796 w 1108679"/>
              <a:gd name="connsiteY1789" fmla="*/ 374235 h 438671"/>
              <a:gd name="connsiteX1790" fmla="*/ 414563 w 1108679"/>
              <a:gd name="connsiteY1790" fmla="*/ 374454 h 438671"/>
              <a:gd name="connsiteX1791" fmla="*/ 408536 w 1108679"/>
              <a:gd name="connsiteY1791" fmla="*/ 370948 h 438671"/>
              <a:gd name="connsiteX1792" fmla="*/ 401742 w 1108679"/>
              <a:gd name="connsiteY1792" fmla="*/ 369523 h 438671"/>
              <a:gd name="connsiteX1793" fmla="*/ 396153 w 1108679"/>
              <a:gd name="connsiteY1793" fmla="*/ 374235 h 438671"/>
              <a:gd name="connsiteX1794" fmla="*/ 390126 w 1108679"/>
              <a:gd name="connsiteY1794" fmla="*/ 369961 h 438671"/>
              <a:gd name="connsiteX1795" fmla="*/ 381797 w 1108679"/>
              <a:gd name="connsiteY1795" fmla="*/ 369414 h 438671"/>
              <a:gd name="connsiteX1796" fmla="*/ 376756 w 1108679"/>
              <a:gd name="connsiteY1796" fmla="*/ 372153 h 438671"/>
              <a:gd name="connsiteX1797" fmla="*/ 364044 w 1108679"/>
              <a:gd name="connsiteY1797" fmla="*/ 367331 h 438671"/>
              <a:gd name="connsiteX1798" fmla="*/ 352428 w 1108679"/>
              <a:gd name="connsiteY1798" fmla="*/ 359989 h 438671"/>
              <a:gd name="connsiteX1799" fmla="*/ 344757 w 1108679"/>
              <a:gd name="connsiteY1799" fmla="*/ 360208 h 438671"/>
              <a:gd name="connsiteX1800" fmla="*/ 339058 w 1108679"/>
              <a:gd name="connsiteY1800" fmla="*/ 356263 h 438671"/>
              <a:gd name="connsiteX1801" fmla="*/ 335552 w 1108679"/>
              <a:gd name="connsiteY1801" fmla="*/ 356483 h 438671"/>
              <a:gd name="connsiteX1802" fmla="*/ 332593 w 1108679"/>
              <a:gd name="connsiteY1802" fmla="*/ 359989 h 438671"/>
              <a:gd name="connsiteX1803" fmla="*/ 328100 w 1108679"/>
              <a:gd name="connsiteY1803" fmla="*/ 359112 h 438671"/>
              <a:gd name="connsiteX1804" fmla="*/ 324483 w 1108679"/>
              <a:gd name="connsiteY1804" fmla="*/ 355277 h 438671"/>
              <a:gd name="connsiteX1805" fmla="*/ 321196 w 1108679"/>
              <a:gd name="connsiteY1805" fmla="*/ 355606 h 438671"/>
              <a:gd name="connsiteX1806" fmla="*/ 316813 w 1108679"/>
              <a:gd name="connsiteY1806" fmla="*/ 360647 h 438671"/>
              <a:gd name="connsiteX1807" fmla="*/ 306073 w 1108679"/>
              <a:gd name="connsiteY1807" fmla="*/ 357578 h 438671"/>
              <a:gd name="connsiteX1808" fmla="*/ 298621 w 1108679"/>
              <a:gd name="connsiteY1808" fmla="*/ 351880 h 438671"/>
              <a:gd name="connsiteX1809" fmla="*/ 291279 w 1108679"/>
              <a:gd name="connsiteY1809" fmla="*/ 351332 h 438671"/>
              <a:gd name="connsiteX1810" fmla="*/ 287992 w 1108679"/>
              <a:gd name="connsiteY1810" fmla="*/ 349579 h 438671"/>
              <a:gd name="connsiteX1811" fmla="*/ 283608 w 1108679"/>
              <a:gd name="connsiteY1811" fmla="*/ 352209 h 438671"/>
              <a:gd name="connsiteX1812" fmla="*/ 277909 w 1108679"/>
              <a:gd name="connsiteY1812" fmla="*/ 350236 h 438671"/>
              <a:gd name="connsiteX1813" fmla="*/ 271554 w 1108679"/>
              <a:gd name="connsiteY1813" fmla="*/ 349140 h 438671"/>
              <a:gd name="connsiteX1814" fmla="*/ 269362 w 1108679"/>
              <a:gd name="connsiteY1814" fmla="*/ 347058 h 438671"/>
              <a:gd name="connsiteX1815" fmla="*/ 272649 w 1108679"/>
              <a:gd name="connsiteY1815" fmla="*/ 341031 h 438671"/>
              <a:gd name="connsiteX1816" fmla="*/ 274732 w 1108679"/>
              <a:gd name="connsiteY1816" fmla="*/ 339058 h 438671"/>
              <a:gd name="connsiteX1817" fmla="*/ 271335 w 1108679"/>
              <a:gd name="connsiteY1817" fmla="*/ 338839 h 438671"/>
              <a:gd name="connsiteX1818" fmla="*/ 268485 w 1108679"/>
              <a:gd name="connsiteY1818" fmla="*/ 340373 h 438671"/>
              <a:gd name="connsiteX1819" fmla="*/ 265307 w 1108679"/>
              <a:gd name="connsiteY1819" fmla="*/ 338401 h 438671"/>
              <a:gd name="connsiteX1820" fmla="*/ 263116 w 1108679"/>
              <a:gd name="connsiteY1820" fmla="*/ 334237 h 438671"/>
              <a:gd name="connsiteX1821" fmla="*/ 257856 w 1108679"/>
              <a:gd name="connsiteY1821" fmla="*/ 336319 h 438671"/>
              <a:gd name="connsiteX1822" fmla="*/ 248102 w 1108679"/>
              <a:gd name="connsiteY1822" fmla="*/ 336099 h 438671"/>
              <a:gd name="connsiteX1823" fmla="*/ 244925 w 1108679"/>
              <a:gd name="connsiteY1823" fmla="*/ 334237 h 438671"/>
              <a:gd name="connsiteX1824" fmla="*/ 244925 w 1108679"/>
              <a:gd name="connsiteY1824" fmla="*/ 331497 h 438671"/>
              <a:gd name="connsiteX1825" fmla="*/ 246458 w 1108679"/>
              <a:gd name="connsiteY1825" fmla="*/ 331278 h 438671"/>
              <a:gd name="connsiteX1826" fmla="*/ 246458 w 1108679"/>
              <a:gd name="connsiteY1826" fmla="*/ 331278 h 438671"/>
              <a:gd name="connsiteX1827" fmla="*/ 308813 w 1108679"/>
              <a:gd name="connsiteY1827" fmla="*/ 60601 h 438671"/>
              <a:gd name="connsiteX1828" fmla="*/ 313634 w 1108679"/>
              <a:gd name="connsiteY1828" fmla="*/ 65203 h 438671"/>
              <a:gd name="connsiteX1829" fmla="*/ 316374 w 1108679"/>
              <a:gd name="connsiteY1829" fmla="*/ 65203 h 438671"/>
              <a:gd name="connsiteX1830" fmla="*/ 315388 w 1108679"/>
              <a:gd name="connsiteY1830" fmla="*/ 68929 h 438671"/>
              <a:gd name="connsiteX1831" fmla="*/ 319004 w 1108679"/>
              <a:gd name="connsiteY1831" fmla="*/ 68929 h 438671"/>
              <a:gd name="connsiteX1832" fmla="*/ 320977 w 1108679"/>
              <a:gd name="connsiteY1832" fmla="*/ 62135 h 438671"/>
              <a:gd name="connsiteX1833" fmla="*/ 315498 w 1108679"/>
              <a:gd name="connsiteY1833" fmla="*/ 54793 h 438671"/>
              <a:gd name="connsiteX1834" fmla="*/ 311443 w 1108679"/>
              <a:gd name="connsiteY1834" fmla="*/ 57204 h 438671"/>
              <a:gd name="connsiteX1835" fmla="*/ 309032 w 1108679"/>
              <a:gd name="connsiteY1835" fmla="*/ 60601 h 438671"/>
              <a:gd name="connsiteX1836" fmla="*/ 309032 w 1108679"/>
              <a:gd name="connsiteY1836" fmla="*/ 60601 h 438671"/>
              <a:gd name="connsiteX1837" fmla="*/ 268814 w 1108679"/>
              <a:gd name="connsiteY1837" fmla="*/ 89970 h 438671"/>
              <a:gd name="connsiteX1838" fmla="*/ 268814 w 1108679"/>
              <a:gd name="connsiteY1838" fmla="*/ 93915 h 438671"/>
              <a:gd name="connsiteX1839" fmla="*/ 271335 w 1108679"/>
              <a:gd name="connsiteY1839" fmla="*/ 92490 h 438671"/>
              <a:gd name="connsiteX1840" fmla="*/ 268814 w 1108679"/>
              <a:gd name="connsiteY1840" fmla="*/ 89970 h 438671"/>
              <a:gd name="connsiteX1841" fmla="*/ 268814 w 1108679"/>
              <a:gd name="connsiteY1841" fmla="*/ 89970 h 438671"/>
              <a:gd name="connsiteX1842" fmla="*/ 268814 w 1108679"/>
              <a:gd name="connsiteY1842" fmla="*/ 79888 h 438671"/>
              <a:gd name="connsiteX1843" fmla="*/ 271444 w 1108679"/>
              <a:gd name="connsiteY1843" fmla="*/ 77039 h 438671"/>
              <a:gd name="connsiteX1844" fmla="*/ 268485 w 1108679"/>
              <a:gd name="connsiteY1844" fmla="*/ 75724 h 438671"/>
              <a:gd name="connsiteX1845" fmla="*/ 268814 w 1108679"/>
              <a:gd name="connsiteY1845" fmla="*/ 79888 h 438671"/>
              <a:gd name="connsiteX1846" fmla="*/ 268814 w 1108679"/>
              <a:gd name="connsiteY1846" fmla="*/ 79888 h 438671"/>
              <a:gd name="connsiteX1847" fmla="*/ 269472 w 1108679"/>
              <a:gd name="connsiteY1847" fmla="*/ 82080 h 438671"/>
              <a:gd name="connsiteX1848" fmla="*/ 267937 w 1108679"/>
              <a:gd name="connsiteY1848" fmla="*/ 84929 h 438671"/>
              <a:gd name="connsiteX1849" fmla="*/ 271115 w 1108679"/>
              <a:gd name="connsiteY1849" fmla="*/ 85367 h 438671"/>
              <a:gd name="connsiteX1850" fmla="*/ 269362 w 1108679"/>
              <a:gd name="connsiteY1850" fmla="*/ 82080 h 438671"/>
              <a:gd name="connsiteX1851" fmla="*/ 269362 w 1108679"/>
              <a:gd name="connsiteY1851" fmla="*/ 82080 h 438671"/>
              <a:gd name="connsiteX1852" fmla="*/ 254349 w 1108679"/>
              <a:gd name="connsiteY1852" fmla="*/ 86573 h 438671"/>
              <a:gd name="connsiteX1853" fmla="*/ 253801 w 1108679"/>
              <a:gd name="connsiteY1853" fmla="*/ 90737 h 438671"/>
              <a:gd name="connsiteX1854" fmla="*/ 256431 w 1108679"/>
              <a:gd name="connsiteY1854" fmla="*/ 92381 h 438671"/>
              <a:gd name="connsiteX1855" fmla="*/ 261143 w 1108679"/>
              <a:gd name="connsiteY1855" fmla="*/ 87340 h 438671"/>
              <a:gd name="connsiteX1856" fmla="*/ 257198 w 1108679"/>
              <a:gd name="connsiteY1856" fmla="*/ 85806 h 438671"/>
              <a:gd name="connsiteX1857" fmla="*/ 254349 w 1108679"/>
              <a:gd name="connsiteY1857" fmla="*/ 86573 h 438671"/>
              <a:gd name="connsiteX1858" fmla="*/ 254349 w 1108679"/>
              <a:gd name="connsiteY1858" fmla="*/ 86573 h 438671"/>
              <a:gd name="connsiteX1859" fmla="*/ 213035 w 1108679"/>
              <a:gd name="connsiteY1859" fmla="*/ 139612 h 438671"/>
              <a:gd name="connsiteX1860" fmla="*/ 218186 w 1108679"/>
              <a:gd name="connsiteY1860" fmla="*/ 141256 h 438671"/>
              <a:gd name="connsiteX1861" fmla="*/ 220487 w 1108679"/>
              <a:gd name="connsiteY1861" fmla="*/ 136544 h 438671"/>
              <a:gd name="connsiteX1862" fmla="*/ 219501 w 1108679"/>
              <a:gd name="connsiteY1862" fmla="*/ 133147 h 438671"/>
              <a:gd name="connsiteX1863" fmla="*/ 213035 w 1108679"/>
              <a:gd name="connsiteY1863" fmla="*/ 139612 h 438671"/>
              <a:gd name="connsiteX1864" fmla="*/ 213035 w 1108679"/>
              <a:gd name="connsiteY1864" fmla="*/ 139612 h 438671"/>
              <a:gd name="connsiteX1865" fmla="*/ 224870 w 1108679"/>
              <a:gd name="connsiteY1865" fmla="*/ 135119 h 438671"/>
              <a:gd name="connsiteX1866" fmla="*/ 222678 w 1108679"/>
              <a:gd name="connsiteY1866" fmla="*/ 140051 h 438671"/>
              <a:gd name="connsiteX1867" fmla="*/ 227829 w 1108679"/>
              <a:gd name="connsiteY1867" fmla="*/ 141475 h 438671"/>
              <a:gd name="connsiteX1868" fmla="*/ 229253 w 1108679"/>
              <a:gd name="connsiteY1868" fmla="*/ 147502 h 438671"/>
              <a:gd name="connsiteX1869" fmla="*/ 232432 w 1108679"/>
              <a:gd name="connsiteY1869" fmla="*/ 146406 h 438671"/>
              <a:gd name="connsiteX1870" fmla="*/ 233966 w 1108679"/>
              <a:gd name="connsiteY1870" fmla="*/ 139064 h 438671"/>
              <a:gd name="connsiteX1871" fmla="*/ 231665 w 1108679"/>
              <a:gd name="connsiteY1871" fmla="*/ 136544 h 438671"/>
              <a:gd name="connsiteX1872" fmla="*/ 233527 w 1108679"/>
              <a:gd name="connsiteY1872" fmla="*/ 132818 h 438671"/>
              <a:gd name="connsiteX1873" fmla="*/ 230897 w 1108679"/>
              <a:gd name="connsiteY1873" fmla="*/ 133475 h 438671"/>
              <a:gd name="connsiteX1874" fmla="*/ 228596 w 1108679"/>
              <a:gd name="connsiteY1874" fmla="*/ 135558 h 438671"/>
              <a:gd name="connsiteX1875" fmla="*/ 224870 w 1108679"/>
              <a:gd name="connsiteY1875" fmla="*/ 135338 h 438671"/>
              <a:gd name="connsiteX1876" fmla="*/ 224870 w 1108679"/>
              <a:gd name="connsiteY1876" fmla="*/ 135338 h 438671"/>
              <a:gd name="connsiteX1877" fmla="*/ 331497 w 1108679"/>
              <a:gd name="connsiteY1877" fmla="*/ 207227 h 438671"/>
              <a:gd name="connsiteX1878" fmla="*/ 331826 w 1108679"/>
              <a:gd name="connsiteY1878" fmla="*/ 209747 h 438671"/>
              <a:gd name="connsiteX1879" fmla="*/ 335442 w 1108679"/>
              <a:gd name="connsiteY1879" fmla="*/ 211391 h 438671"/>
              <a:gd name="connsiteX1880" fmla="*/ 336976 w 1108679"/>
              <a:gd name="connsiteY1880" fmla="*/ 209309 h 438671"/>
              <a:gd name="connsiteX1881" fmla="*/ 335004 w 1108679"/>
              <a:gd name="connsiteY1881" fmla="*/ 207227 h 438671"/>
              <a:gd name="connsiteX1882" fmla="*/ 331387 w 1108679"/>
              <a:gd name="connsiteY1882" fmla="*/ 207227 h 438671"/>
              <a:gd name="connsiteX1883" fmla="*/ 300046 w 1108679"/>
              <a:gd name="connsiteY1883" fmla="*/ 229692 h 438671"/>
              <a:gd name="connsiteX1884" fmla="*/ 301800 w 1108679"/>
              <a:gd name="connsiteY1884" fmla="*/ 233856 h 438671"/>
              <a:gd name="connsiteX1885" fmla="*/ 301580 w 1108679"/>
              <a:gd name="connsiteY1885" fmla="*/ 236157 h 438671"/>
              <a:gd name="connsiteX1886" fmla="*/ 296649 w 1108679"/>
              <a:gd name="connsiteY1886" fmla="*/ 237363 h 438671"/>
              <a:gd name="connsiteX1887" fmla="*/ 295005 w 1108679"/>
              <a:gd name="connsiteY1887" fmla="*/ 239774 h 438671"/>
              <a:gd name="connsiteX1888" fmla="*/ 298841 w 1108679"/>
              <a:gd name="connsiteY1888" fmla="*/ 239993 h 438671"/>
              <a:gd name="connsiteX1889" fmla="*/ 298841 w 1108679"/>
              <a:gd name="connsiteY1889" fmla="*/ 238458 h 438671"/>
              <a:gd name="connsiteX1890" fmla="*/ 301909 w 1108679"/>
              <a:gd name="connsiteY1890" fmla="*/ 236815 h 438671"/>
              <a:gd name="connsiteX1891" fmla="*/ 301909 w 1108679"/>
              <a:gd name="connsiteY1891" fmla="*/ 243609 h 438671"/>
              <a:gd name="connsiteX1892" fmla="*/ 305416 w 1108679"/>
              <a:gd name="connsiteY1892" fmla="*/ 247335 h 438671"/>
              <a:gd name="connsiteX1893" fmla="*/ 309470 w 1108679"/>
              <a:gd name="connsiteY1893" fmla="*/ 240979 h 438671"/>
              <a:gd name="connsiteX1894" fmla="*/ 311991 w 1108679"/>
              <a:gd name="connsiteY1894" fmla="*/ 244815 h 438671"/>
              <a:gd name="connsiteX1895" fmla="*/ 315717 w 1108679"/>
              <a:gd name="connsiteY1895" fmla="*/ 245582 h 438671"/>
              <a:gd name="connsiteX1896" fmla="*/ 317141 w 1108679"/>
              <a:gd name="connsiteY1896" fmla="*/ 242184 h 438671"/>
              <a:gd name="connsiteX1897" fmla="*/ 320867 w 1108679"/>
              <a:gd name="connsiteY1897" fmla="*/ 240431 h 438671"/>
              <a:gd name="connsiteX1898" fmla="*/ 318676 w 1108679"/>
              <a:gd name="connsiteY1898" fmla="*/ 235609 h 438671"/>
              <a:gd name="connsiteX1899" fmla="*/ 310676 w 1108679"/>
              <a:gd name="connsiteY1899" fmla="*/ 230459 h 438671"/>
              <a:gd name="connsiteX1900" fmla="*/ 302566 w 1108679"/>
              <a:gd name="connsiteY1900" fmla="*/ 228925 h 438671"/>
              <a:gd name="connsiteX1901" fmla="*/ 300156 w 1108679"/>
              <a:gd name="connsiteY1901" fmla="*/ 229692 h 438671"/>
              <a:gd name="connsiteX1902" fmla="*/ 300156 w 1108679"/>
              <a:gd name="connsiteY1902" fmla="*/ 229692 h 438671"/>
              <a:gd name="connsiteX1903" fmla="*/ 284485 w 1108679"/>
              <a:gd name="connsiteY1903" fmla="*/ 238787 h 438671"/>
              <a:gd name="connsiteX1904" fmla="*/ 283827 w 1108679"/>
              <a:gd name="connsiteY1904" fmla="*/ 242951 h 438671"/>
              <a:gd name="connsiteX1905" fmla="*/ 286677 w 1108679"/>
              <a:gd name="connsiteY1905" fmla="*/ 240431 h 438671"/>
              <a:gd name="connsiteX1906" fmla="*/ 284485 w 1108679"/>
              <a:gd name="connsiteY1906" fmla="*/ 238897 h 438671"/>
              <a:gd name="connsiteX1907" fmla="*/ 284485 w 1108679"/>
              <a:gd name="connsiteY1907" fmla="*/ 238897 h 438671"/>
              <a:gd name="connsiteX1908" fmla="*/ 249855 w 1108679"/>
              <a:gd name="connsiteY1908" fmla="*/ 207994 h 438671"/>
              <a:gd name="connsiteX1909" fmla="*/ 249855 w 1108679"/>
              <a:gd name="connsiteY1909" fmla="*/ 211939 h 438671"/>
              <a:gd name="connsiteX1910" fmla="*/ 245253 w 1108679"/>
              <a:gd name="connsiteY1910" fmla="*/ 215446 h 438671"/>
              <a:gd name="connsiteX1911" fmla="*/ 248212 w 1108679"/>
              <a:gd name="connsiteY1911" fmla="*/ 219391 h 438671"/>
              <a:gd name="connsiteX1912" fmla="*/ 256979 w 1108679"/>
              <a:gd name="connsiteY1912" fmla="*/ 220048 h 438671"/>
              <a:gd name="connsiteX1913" fmla="*/ 259280 w 1108679"/>
              <a:gd name="connsiteY1913" fmla="*/ 222459 h 438671"/>
              <a:gd name="connsiteX1914" fmla="*/ 259499 w 1108679"/>
              <a:gd name="connsiteY1914" fmla="*/ 227281 h 438671"/>
              <a:gd name="connsiteX1915" fmla="*/ 262239 w 1108679"/>
              <a:gd name="connsiteY1915" fmla="*/ 229034 h 438671"/>
              <a:gd name="connsiteX1916" fmla="*/ 263663 w 1108679"/>
              <a:gd name="connsiteY1916" fmla="*/ 235500 h 438671"/>
              <a:gd name="connsiteX1917" fmla="*/ 269033 w 1108679"/>
              <a:gd name="connsiteY1917" fmla="*/ 239007 h 438671"/>
              <a:gd name="connsiteX1918" fmla="*/ 273855 w 1108679"/>
              <a:gd name="connsiteY1918" fmla="*/ 238349 h 438671"/>
              <a:gd name="connsiteX1919" fmla="*/ 275389 w 1108679"/>
              <a:gd name="connsiteY1919" fmla="*/ 243171 h 438671"/>
              <a:gd name="connsiteX1920" fmla="*/ 277691 w 1108679"/>
              <a:gd name="connsiteY1920" fmla="*/ 245034 h 438671"/>
              <a:gd name="connsiteX1921" fmla="*/ 280101 w 1108679"/>
              <a:gd name="connsiteY1921" fmla="*/ 241417 h 438671"/>
              <a:gd name="connsiteX1922" fmla="*/ 278458 w 1108679"/>
              <a:gd name="connsiteY1922" fmla="*/ 236486 h 438671"/>
              <a:gd name="connsiteX1923" fmla="*/ 280978 w 1108679"/>
              <a:gd name="connsiteY1923" fmla="*/ 230568 h 438671"/>
              <a:gd name="connsiteX1924" fmla="*/ 273088 w 1108679"/>
              <a:gd name="connsiteY1924" fmla="*/ 228815 h 438671"/>
              <a:gd name="connsiteX1925" fmla="*/ 267937 w 1108679"/>
              <a:gd name="connsiteY1925" fmla="*/ 223116 h 438671"/>
              <a:gd name="connsiteX1926" fmla="*/ 266075 w 1108679"/>
              <a:gd name="connsiteY1926" fmla="*/ 212268 h 438671"/>
              <a:gd name="connsiteX1927" fmla="*/ 264211 w 1108679"/>
              <a:gd name="connsiteY1927" fmla="*/ 210514 h 438671"/>
              <a:gd name="connsiteX1928" fmla="*/ 263554 w 1108679"/>
              <a:gd name="connsiteY1928" fmla="*/ 206460 h 438671"/>
              <a:gd name="connsiteX1929" fmla="*/ 260048 w 1108679"/>
              <a:gd name="connsiteY1929" fmla="*/ 204816 h 438671"/>
              <a:gd name="connsiteX1930" fmla="*/ 256979 w 1108679"/>
              <a:gd name="connsiteY1930" fmla="*/ 204816 h 438671"/>
              <a:gd name="connsiteX1931" fmla="*/ 257417 w 1108679"/>
              <a:gd name="connsiteY1931" fmla="*/ 209090 h 438671"/>
              <a:gd name="connsiteX1932" fmla="*/ 259171 w 1108679"/>
              <a:gd name="connsiteY1932" fmla="*/ 212268 h 438671"/>
              <a:gd name="connsiteX1933" fmla="*/ 254568 w 1108679"/>
              <a:gd name="connsiteY1933" fmla="*/ 210733 h 438671"/>
              <a:gd name="connsiteX1934" fmla="*/ 251390 w 1108679"/>
              <a:gd name="connsiteY1934" fmla="*/ 207446 h 438671"/>
              <a:gd name="connsiteX1935" fmla="*/ 249855 w 1108679"/>
              <a:gd name="connsiteY1935" fmla="*/ 208322 h 438671"/>
              <a:gd name="connsiteX1936" fmla="*/ 249855 w 1108679"/>
              <a:gd name="connsiteY1936" fmla="*/ 208322 h 438671"/>
              <a:gd name="connsiteX1937" fmla="*/ 226623 w 1108679"/>
              <a:gd name="connsiteY1937" fmla="*/ 178406 h 438671"/>
              <a:gd name="connsiteX1938" fmla="*/ 224213 w 1108679"/>
              <a:gd name="connsiteY1938" fmla="*/ 181583 h 438671"/>
              <a:gd name="connsiteX1939" fmla="*/ 228158 w 1108679"/>
              <a:gd name="connsiteY1939" fmla="*/ 185310 h 438671"/>
              <a:gd name="connsiteX1940" fmla="*/ 232322 w 1108679"/>
              <a:gd name="connsiteY1940" fmla="*/ 182899 h 438671"/>
              <a:gd name="connsiteX1941" fmla="*/ 230788 w 1108679"/>
              <a:gd name="connsiteY1941" fmla="*/ 178406 h 438671"/>
              <a:gd name="connsiteX1942" fmla="*/ 226733 w 1108679"/>
              <a:gd name="connsiteY1942" fmla="*/ 178406 h 438671"/>
              <a:gd name="connsiteX1943" fmla="*/ 230459 w 1108679"/>
              <a:gd name="connsiteY1943" fmla="*/ 167995 h 438671"/>
              <a:gd name="connsiteX1944" fmla="*/ 227829 w 1108679"/>
              <a:gd name="connsiteY1944" fmla="*/ 172707 h 438671"/>
              <a:gd name="connsiteX1945" fmla="*/ 230240 w 1108679"/>
              <a:gd name="connsiteY1945" fmla="*/ 175666 h 438671"/>
              <a:gd name="connsiteX1946" fmla="*/ 234185 w 1108679"/>
              <a:gd name="connsiteY1946" fmla="*/ 174351 h 438671"/>
              <a:gd name="connsiteX1947" fmla="*/ 239774 w 1108679"/>
              <a:gd name="connsiteY1947" fmla="*/ 177310 h 438671"/>
              <a:gd name="connsiteX1948" fmla="*/ 241637 w 1108679"/>
              <a:gd name="connsiteY1948" fmla="*/ 175775 h 438671"/>
              <a:gd name="connsiteX1949" fmla="*/ 234294 w 1108679"/>
              <a:gd name="connsiteY1949" fmla="*/ 168981 h 438671"/>
              <a:gd name="connsiteX1950" fmla="*/ 230350 w 1108679"/>
              <a:gd name="connsiteY1950" fmla="*/ 167995 h 438671"/>
              <a:gd name="connsiteX1951" fmla="*/ 230350 w 1108679"/>
              <a:gd name="connsiteY1951" fmla="*/ 167995 h 438671"/>
              <a:gd name="connsiteX1952" fmla="*/ 182461 w 1108679"/>
              <a:gd name="connsiteY1952" fmla="*/ 135777 h 438671"/>
              <a:gd name="connsiteX1953" fmla="*/ 178954 w 1108679"/>
              <a:gd name="connsiteY1953" fmla="*/ 141804 h 438671"/>
              <a:gd name="connsiteX1954" fmla="*/ 179831 w 1108679"/>
              <a:gd name="connsiteY1954" fmla="*/ 146297 h 438671"/>
              <a:gd name="connsiteX1955" fmla="*/ 188050 w 1108679"/>
              <a:gd name="connsiteY1955" fmla="*/ 147283 h 438671"/>
              <a:gd name="connsiteX1956" fmla="*/ 193748 w 1108679"/>
              <a:gd name="connsiteY1956" fmla="*/ 150023 h 438671"/>
              <a:gd name="connsiteX1957" fmla="*/ 195611 w 1108679"/>
              <a:gd name="connsiteY1957" fmla="*/ 148489 h 438671"/>
              <a:gd name="connsiteX1958" fmla="*/ 194077 w 1108679"/>
              <a:gd name="connsiteY1958" fmla="*/ 141585 h 438671"/>
              <a:gd name="connsiteX1959" fmla="*/ 188817 w 1108679"/>
              <a:gd name="connsiteY1959" fmla="*/ 137092 h 438671"/>
              <a:gd name="connsiteX1960" fmla="*/ 182679 w 1108679"/>
              <a:gd name="connsiteY1960" fmla="*/ 135886 h 438671"/>
              <a:gd name="connsiteX1961" fmla="*/ 182679 w 1108679"/>
              <a:gd name="connsiteY1961" fmla="*/ 135886 h 438671"/>
              <a:gd name="connsiteX1962" fmla="*/ 168762 w 1108679"/>
              <a:gd name="connsiteY1962" fmla="*/ 128325 h 438671"/>
              <a:gd name="connsiteX1963" fmla="*/ 171283 w 1108679"/>
              <a:gd name="connsiteY1963" fmla="*/ 128106 h 438671"/>
              <a:gd name="connsiteX1964" fmla="*/ 177529 w 1108679"/>
              <a:gd name="connsiteY1964" fmla="*/ 130407 h 438671"/>
              <a:gd name="connsiteX1965" fmla="*/ 180159 w 1108679"/>
              <a:gd name="connsiteY1965" fmla="*/ 134023 h 438671"/>
              <a:gd name="connsiteX1966" fmla="*/ 177091 w 1108679"/>
              <a:gd name="connsiteY1966" fmla="*/ 139283 h 438671"/>
              <a:gd name="connsiteX1967" fmla="*/ 174789 w 1108679"/>
              <a:gd name="connsiteY1967" fmla="*/ 137201 h 438671"/>
              <a:gd name="connsiteX1968" fmla="*/ 168762 w 1108679"/>
              <a:gd name="connsiteY1968" fmla="*/ 128325 h 438671"/>
              <a:gd name="connsiteX1969" fmla="*/ 168762 w 1108679"/>
              <a:gd name="connsiteY1969" fmla="*/ 128325 h 438671"/>
              <a:gd name="connsiteX1970" fmla="*/ 152215 w 1108679"/>
              <a:gd name="connsiteY1970" fmla="*/ 116599 h 438671"/>
              <a:gd name="connsiteX1971" fmla="*/ 154845 w 1108679"/>
              <a:gd name="connsiteY1971" fmla="*/ 123832 h 438671"/>
              <a:gd name="connsiteX1972" fmla="*/ 159228 w 1108679"/>
              <a:gd name="connsiteY1972" fmla="*/ 123174 h 438671"/>
              <a:gd name="connsiteX1973" fmla="*/ 163611 w 1108679"/>
              <a:gd name="connsiteY1973" fmla="*/ 118243 h 438671"/>
              <a:gd name="connsiteX1974" fmla="*/ 159338 w 1108679"/>
              <a:gd name="connsiteY1974" fmla="*/ 113312 h 438671"/>
              <a:gd name="connsiteX1975" fmla="*/ 156379 w 1108679"/>
              <a:gd name="connsiteY1975" fmla="*/ 115832 h 438671"/>
              <a:gd name="connsiteX1976" fmla="*/ 152325 w 1108679"/>
              <a:gd name="connsiteY1976" fmla="*/ 116599 h 438671"/>
              <a:gd name="connsiteX1977" fmla="*/ 152325 w 1108679"/>
              <a:gd name="connsiteY1977" fmla="*/ 116599 h 438671"/>
              <a:gd name="connsiteX1978" fmla="*/ 168872 w 1108679"/>
              <a:gd name="connsiteY1978" fmla="*/ 296977 h 438671"/>
              <a:gd name="connsiteX1979" fmla="*/ 175009 w 1108679"/>
              <a:gd name="connsiteY1979" fmla="*/ 301470 h 438671"/>
              <a:gd name="connsiteX1980" fmla="*/ 175009 w 1108679"/>
              <a:gd name="connsiteY1980" fmla="*/ 298073 h 438671"/>
              <a:gd name="connsiteX1981" fmla="*/ 171830 w 1108679"/>
              <a:gd name="connsiteY1981" fmla="*/ 295772 h 438671"/>
              <a:gd name="connsiteX1982" fmla="*/ 168872 w 1108679"/>
              <a:gd name="connsiteY1982" fmla="*/ 296977 h 438671"/>
              <a:gd name="connsiteX1983" fmla="*/ 168872 w 1108679"/>
              <a:gd name="connsiteY1983" fmla="*/ 296977 h 438671"/>
              <a:gd name="connsiteX1984" fmla="*/ 124380 w 1108679"/>
              <a:gd name="connsiteY1984" fmla="*/ 236376 h 438671"/>
              <a:gd name="connsiteX1985" fmla="*/ 121202 w 1108679"/>
              <a:gd name="connsiteY1985" fmla="*/ 240760 h 438671"/>
              <a:gd name="connsiteX1986" fmla="*/ 130078 w 1108679"/>
              <a:gd name="connsiteY1986" fmla="*/ 248979 h 438671"/>
              <a:gd name="connsiteX1987" fmla="*/ 128983 w 1108679"/>
              <a:gd name="connsiteY1987" fmla="*/ 244266 h 438671"/>
              <a:gd name="connsiteX1988" fmla="*/ 129311 w 1108679"/>
              <a:gd name="connsiteY1988" fmla="*/ 240322 h 438671"/>
              <a:gd name="connsiteX1989" fmla="*/ 124271 w 1108679"/>
              <a:gd name="connsiteY1989" fmla="*/ 236486 h 438671"/>
              <a:gd name="connsiteX1990" fmla="*/ 124271 w 1108679"/>
              <a:gd name="connsiteY1990" fmla="*/ 236486 h 438671"/>
              <a:gd name="connsiteX1991" fmla="*/ 117257 w 1108679"/>
              <a:gd name="connsiteY1991" fmla="*/ 231664 h 438671"/>
              <a:gd name="connsiteX1992" fmla="*/ 121641 w 1108679"/>
              <a:gd name="connsiteY1992" fmla="*/ 233527 h 438671"/>
              <a:gd name="connsiteX1993" fmla="*/ 118024 w 1108679"/>
              <a:gd name="connsiteY1993" fmla="*/ 236815 h 438671"/>
              <a:gd name="connsiteX1994" fmla="*/ 117367 w 1108679"/>
              <a:gd name="connsiteY1994" fmla="*/ 231664 h 438671"/>
              <a:gd name="connsiteX1995" fmla="*/ 117367 w 1108679"/>
              <a:gd name="connsiteY1995" fmla="*/ 231664 h 438671"/>
              <a:gd name="connsiteX1996" fmla="*/ 108380 w 1108679"/>
              <a:gd name="connsiteY1996" fmla="*/ 216432 h 438671"/>
              <a:gd name="connsiteX1997" fmla="*/ 105969 w 1108679"/>
              <a:gd name="connsiteY1997" fmla="*/ 219172 h 438671"/>
              <a:gd name="connsiteX1998" fmla="*/ 108709 w 1108679"/>
              <a:gd name="connsiteY1998" fmla="*/ 222788 h 438671"/>
              <a:gd name="connsiteX1999" fmla="*/ 114079 w 1108679"/>
              <a:gd name="connsiteY1999" fmla="*/ 224541 h 438671"/>
              <a:gd name="connsiteX2000" fmla="*/ 108380 w 1108679"/>
              <a:gd name="connsiteY2000" fmla="*/ 216432 h 438671"/>
              <a:gd name="connsiteX2001" fmla="*/ 108380 w 1108679"/>
              <a:gd name="connsiteY2001" fmla="*/ 216432 h 438671"/>
              <a:gd name="connsiteX2002" fmla="*/ 82189 w 1108679"/>
              <a:gd name="connsiteY2002" fmla="*/ 194624 h 438671"/>
              <a:gd name="connsiteX2003" fmla="*/ 82189 w 1108679"/>
              <a:gd name="connsiteY2003" fmla="*/ 198460 h 438671"/>
              <a:gd name="connsiteX2004" fmla="*/ 87340 w 1108679"/>
              <a:gd name="connsiteY2004" fmla="*/ 200323 h 438671"/>
              <a:gd name="connsiteX2005" fmla="*/ 93587 w 1108679"/>
              <a:gd name="connsiteY2005" fmla="*/ 209747 h 438671"/>
              <a:gd name="connsiteX2006" fmla="*/ 99614 w 1108679"/>
              <a:gd name="connsiteY2006" fmla="*/ 211610 h 438671"/>
              <a:gd name="connsiteX2007" fmla="*/ 99614 w 1108679"/>
              <a:gd name="connsiteY2007" fmla="*/ 202624 h 438671"/>
              <a:gd name="connsiteX2008" fmla="*/ 92490 w 1108679"/>
              <a:gd name="connsiteY2008" fmla="*/ 192433 h 438671"/>
              <a:gd name="connsiteX2009" fmla="*/ 87121 w 1108679"/>
              <a:gd name="connsiteY2009" fmla="*/ 190679 h 438671"/>
              <a:gd name="connsiteX2010" fmla="*/ 82080 w 1108679"/>
              <a:gd name="connsiteY2010" fmla="*/ 194734 h 438671"/>
              <a:gd name="connsiteX2011" fmla="*/ 82080 w 1108679"/>
              <a:gd name="connsiteY2011" fmla="*/ 194734 h 438671"/>
              <a:gd name="connsiteX2012" fmla="*/ 79012 w 1108679"/>
              <a:gd name="connsiteY2012" fmla="*/ 176762 h 438671"/>
              <a:gd name="connsiteX2013" fmla="*/ 76600 w 1108679"/>
              <a:gd name="connsiteY2013" fmla="*/ 182022 h 438671"/>
              <a:gd name="connsiteX2014" fmla="*/ 79450 w 1108679"/>
              <a:gd name="connsiteY2014" fmla="*/ 185310 h 438671"/>
              <a:gd name="connsiteX2015" fmla="*/ 82847 w 1108679"/>
              <a:gd name="connsiteY2015" fmla="*/ 181912 h 438671"/>
              <a:gd name="connsiteX2016" fmla="*/ 82847 w 1108679"/>
              <a:gd name="connsiteY2016" fmla="*/ 178406 h 438671"/>
              <a:gd name="connsiteX2017" fmla="*/ 79012 w 1108679"/>
              <a:gd name="connsiteY2017" fmla="*/ 176762 h 438671"/>
              <a:gd name="connsiteX2018" fmla="*/ 79012 w 1108679"/>
              <a:gd name="connsiteY2018" fmla="*/ 176762 h 438671"/>
              <a:gd name="connsiteX2019" fmla="*/ 82189 w 1108679"/>
              <a:gd name="connsiteY2019" fmla="*/ 163721 h 438671"/>
              <a:gd name="connsiteX2020" fmla="*/ 87888 w 1108679"/>
              <a:gd name="connsiteY2020" fmla="*/ 163721 h 438671"/>
              <a:gd name="connsiteX2021" fmla="*/ 89970 w 1108679"/>
              <a:gd name="connsiteY2021" fmla="*/ 165255 h 438671"/>
              <a:gd name="connsiteX2022" fmla="*/ 90518 w 1108679"/>
              <a:gd name="connsiteY2022" fmla="*/ 162077 h 438671"/>
              <a:gd name="connsiteX2023" fmla="*/ 84819 w 1108679"/>
              <a:gd name="connsiteY2023" fmla="*/ 160105 h 438671"/>
              <a:gd name="connsiteX2024" fmla="*/ 82189 w 1108679"/>
              <a:gd name="connsiteY2024" fmla="*/ 163611 h 438671"/>
              <a:gd name="connsiteX2025" fmla="*/ 82189 w 1108679"/>
              <a:gd name="connsiteY2025" fmla="*/ 163611 h 438671"/>
              <a:gd name="connsiteX2026" fmla="*/ 47779 w 1108679"/>
              <a:gd name="connsiteY2026" fmla="*/ 131284 h 438671"/>
              <a:gd name="connsiteX2027" fmla="*/ 52492 w 1108679"/>
              <a:gd name="connsiteY2027" fmla="*/ 131064 h 438671"/>
              <a:gd name="connsiteX2028" fmla="*/ 54793 w 1108679"/>
              <a:gd name="connsiteY2028" fmla="*/ 128544 h 438671"/>
              <a:gd name="connsiteX2029" fmla="*/ 57971 w 1108679"/>
              <a:gd name="connsiteY2029" fmla="*/ 129640 h 438671"/>
              <a:gd name="connsiteX2030" fmla="*/ 61477 w 1108679"/>
              <a:gd name="connsiteY2030" fmla="*/ 136434 h 438671"/>
              <a:gd name="connsiteX2031" fmla="*/ 67066 w 1108679"/>
              <a:gd name="connsiteY2031" fmla="*/ 140817 h 438671"/>
              <a:gd name="connsiteX2032" fmla="*/ 65533 w 1108679"/>
              <a:gd name="connsiteY2032" fmla="*/ 144215 h 438671"/>
              <a:gd name="connsiteX2033" fmla="*/ 64546 w 1108679"/>
              <a:gd name="connsiteY2033" fmla="*/ 150461 h 438671"/>
              <a:gd name="connsiteX2034" fmla="*/ 62464 w 1108679"/>
              <a:gd name="connsiteY2034" fmla="*/ 151447 h 438671"/>
              <a:gd name="connsiteX2035" fmla="*/ 57862 w 1108679"/>
              <a:gd name="connsiteY2035" fmla="*/ 143009 h 438671"/>
              <a:gd name="connsiteX2036" fmla="*/ 54464 w 1108679"/>
              <a:gd name="connsiteY2036" fmla="*/ 142133 h 438671"/>
              <a:gd name="connsiteX2037" fmla="*/ 53259 w 1108679"/>
              <a:gd name="connsiteY2037" fmla="*/ 136763 h 438671"/>
              <a:gd name="connsiteX2038" fmla="*/ 47779 w 1108679"/>
              <a:gd name="connsiteY2038" fmla="*/ 131174 h 438671"/>
              <a:gd name="connsiteX2039" fmla="*/ 47779 w 1108679"/>
              <a:gd name="connsiteY2039" fmla="*/ 131174 h 438671"/>
              <a:gd name="connsiteX2040" fmla="*/ 47561 w 1108679"/>
              <a:gd name="connsiteY2040" fmla="*/ 112983 h 438671"/>
              <a:gd name="connsiteX2041" fmla="*/ 53150 w 1108679"/>
              <a:gd name="connsiteY2041" fmla="*/ 114846 h 438671"/>
              <a:gd name="connsiteX2042" fmla="*/ 51067 w 1108679"/>
              <a:gd name="connsiteY2042" fmla="*/ 111777 h 438671"/>
              <a:gd name="connsiteX2043" fmla="*/ 47561 w 1108679"/>
              <a:gd name="connsiteY2043" fmla="*/ 112983 h 438671"/>
              <a:gd name="connsiteX2044" fmla="*/ 47561 w 1108679"/>
              <a:gd name="connsiteY2044" fmla="*/ 112983 h 438671"/>
              <a:gd name="connsiteX2045" fmla="*/ 14794 w 1108679"/>
              <a:gd name="connsiteY2045" fmla="*/ 91833 h 438671"/>
              <a:gd name="connsiteX2046" fmla="*/ 12931 w 1108679"/>
              <a:gd name="connsiteY2046" fmla="*/ 93805 h 438671"/>
              <a:gd name="connsiteX2047" fmla="*/ 11506 w 1108679"/>
              <a:gd name="connsiteY2047" fmla="*/ 96764 h 438671"/>
              <a:gd name="connsiteX2048" fmla="*/ 16109 w 1108679"/>
              <a:gd name="connsiteY2048" fmla="*/ 99613 h 438671"/>
              <a:gd name="connsiteX2049" fmla="*/ 21807 w 1108679"/>
              <a:gd name="connsiteY2049" fmla="*/ 98846 h 438671"/>
              <a:gd name="connsiteX2050" fmla="*/ 18520 w 1108679"/>
              <a:gd name="connsiteY2050" fmla="*/ 94463 h 438671"/>
              <a:gd name="connsiteX2051" fmla="*/ 14904 w 1108679"/>
              <a:gd name="connsiteY2051" fmla="*/ 91833 h 438671"/>
              <a:gd name="connsiteX2052" fmla="*/ 14904 w 1108679"/>
              <a:gd name="connsiteY2052" fmla="*/ 91833 h 438671"/>
              <a:gd name="connsiteX2053" fmla="*/ 987 w 1108679"/>
              <a:gd name="connsiteY2053" fmla="*/ 24218 h 438671"/>
              <a:gd name="connsiteX2054" fmla="*/ 0 w 1108679"/>
              <a:gd name="connsiteY2054" fmla="*/ 26848 h 438671"/>
              <a:gd name="connsiteX2055" fmla="*/ 1205 w 1108679"/>
              <a:gd name="connsiteY2055" fmla="*/ 33862 h 438671"/>
              <a:gd name="connsiteX2056" fmla="*/ 7233 w 1108679"/>
              <a:gd name="connsiteY2056" fmla="*/ 46903 h 438671"/>
              <a:gd name="connsiteX2057" fmla="*/ 11068 w 1108679"/>
              <a:gd name="connsiteY2057" fmla="*/ 48656 h 438671"/>
              <a:gd name="connsiteX2058" fmla="*/ 21479 w 1108679"/>
              <a:gd name="connsiteY2058" fmla="*/ 60053 h 438671"/>
              <a:gd name="connsiteX2059" fmla="*/ 24547 w 1108679"/>
              <a:gd name="connsiteY2059" fmla="*/ 60053 h 438671"/>
              <a:gd name="connsiteX2060" fmla="*/ 31013 w 1108679"/>
              <a:gd name="connsiteY2060" fmla="*/ 68053 h 438671"/>
              <a:gd name="connsiteX2061" fmla="*/ 34629 w 1108679"/>
              <a:gd name="connsiteY2061" fmla="*/ 69368 h 438671"/>
              <a:gd name="connsiteX2062" fmla="*/ 37807 w 1108679"/>
              <a:gd name="connsiteY2062" fmla="*/ 68162 h 438671"/>
              <a:gd name="connsiteX2063" fmla="*/ 45588 w 1108679"/>
              <a:gd name="connsiteY2063" fmla="*/ 74737 h 438671"/>
              <a:gd name="connsiteX2064" fmla="*/ 54135 w 1108679"/>
              <a:gd name="connsiteY2064" fmla="*/ 88216 h 438671"/>
              <a:gd name="connsiteX2065" fmla="*/ 62683 w 1108679"/>
              <a:gd name="connsiteY2065" fmla="*/ 96326 h 438671"/>
              <a:gd name="connsiteX2066" fmla="*/ 65094 w 1108679"/>
              <a:gd name="connsiteY2066" fmla="*/ 96326 h 438671"/>
              <a:gd name="connsiteX2067" fmla="*/ 65094 w 1108679"/>
              <a:gd name="connsiteY2067" fmla="*/ 102572 h 438671"/>
              <a:gd name="connsiteX2068" fmla="*/ 67396 w 1108679"/>
              <a:gd name="connsiteY2068" fmla="*/ 104435 h 438671"/>
              <a:gd name="connsiteX2069" fmla="*/ 68272 w 1108679"/>
              <a:gd name="connsiteY2069" fmla="*/ 110572 h 438671"/>
              <a:gd name="connsiteX2070" fmla="*/ 71340 w 1108679"/>
              <a:gd name="connsiteY2070" fmla="*/ 113312 h 438671"/>
              <a:gd name="connsiteX2071" fmla="*/ 76382 w 1108679"/>
              <a:gd name="connsiteY2071" fmla="*/ 113312 h 438671"/>
              <a:gd name="connsiteX2072" fmla="*/ 82847 w 1108679"/>
              <a:gd name="connsiteY2072" fmla="*/ 121311 h 438671"/>
              <a:gd name="connsiteX2073" fmla="*/ 86134 w 1108679"/>
              <a:gd name="connsiteY2073" fmla="*/ 123174 h 438671"/>
              <a:gd name="connsiteX2074" fmla="*/ 88984 w 1108679"/>
              <a:gd name="connsiteY2074" fmla="*/ 122736 h 438671"/>
              <a:gd name="connsiteX2075" fmla="*/ 89860 w 1108679"/>
              <a:gd name="connsiteY2075" fmla="*/ 125256 h 438671"/>
              <a:gd name="connsiteX2076" fmla="*/ 87998 w 1108679"/>
              <a:gd name="connsiteY2076" fmla="*/ 128654 h 438671"/>
              <a:gd name="connsiteX2077" fmla="*/ 91066 w 1108679"/>
              <a:gd name="connsiteY2077" fmla="*/ 132051 h 438671"/>
              <a:gd name="connsiteX2078" fmla="*/ 93367 w 1108679"/>
              <a:gd name="connsiteY2078" fmla="*/ 138188 h 438671"/>
              <a:gd name="connsiteX2079" fmla="*/ 93148 w 1108679"/>
              <a:gd name="connsiteY2079" fmla="*/ 139722 h 438671"/>
              <a:gd name="connsiteX2080" fmla="*/ 97970 w 1108679"/>
              <a:gd name="connsiteY2080" fmla="*/ 152543 h 438671"/>
              <a:gd name="connsiteX2081" fmla="*/ 100271 w 1108679"/>
              <a:gd name="connsiteY2081" fmla="*/ 159447 h 438671"/>
              <a:gd name="connsiteX2082" fmla="*/ 106518 w 1108679"/>
              <a:gd name="connsiteY2082" fmla="*/ 161310 h 438671"/>
              <a:gd name="connsiteX2083" fmla="*/ 113640 w 1108679"/>
              <a:gd name="connsiteY2083" fmla="*/ 166132 h 438671"/>
              <a:gd name="connsiteX2084" fmla="*/ 113640 w 1108679"/>
              <a:gd name="connsiteY2084" fmla="*/ 170296 h 438671"/>
              <a:gd name="connsiteX2085" fmla="*/ 119558 w 1108679"/>
              <a:gd name="connsiteY2085" fmla="*/ 180707 h 438671"/>
              <a:gd name="connsiteX2086" fmla="*/ 125038 w 1108679"/>
              <a:gd name="connsiteY2086" fmla="*/ 184871 h 438671"/>
              <a:gd name="connsiteX2087" fmla="*/ 126133 w 1108679"/>
              <a:gd name="connsiteY2087" fmla="*/ 196706 h 438671"/>
              <a:gd name="connsiteX2088" fmla="*/ 135119 w 1108679"/>
              <a:gd name="connsiteY2088" fmla="*/ 213364 h 438671"/>
              <a:gd name="connsiteX2089" fmla="*/ 134572 w 1108679"/>
              <a:gd name="connsiteY2089" fmla="*/ 220158 h 438671"/>
              <a:gd name="connsiteX2090" fmla="*/ 136873 w 1108679"/>
              <a:gd name="connsiteY2090" fmla="*/ 226185 h 438671"/>
              <a:gd name="connsiteX2091" fmla="*/ 145530 w 1108679"/>
              <a:gd name="connsiteY2091" fmla="*/ 232760 h 438671"/>
              <a:gd name="connsiteX2092" fmla="*/ 154407 w 1108679"/>
              <a:gd name="connsiteY2092" fmla="*/ 243719 h 438671"/>
              <a:gd name="connsiteX2093" fmla="*/ 156817 w 1108679"/>
              <a:gd name="connsiteY2093" fmla="*/ 249636 h 438671"/>
              <a:gd name="connsiteX2094" fmla="*/ 163611 w 1108679"/>
              <a:gd name="connsiteY2094" fmla="*/ 251061 h 438671"/>
              <a:gd name="connsiteX2095" fmla="*/ 166023 w 1108679"/>
              <a:gd name="connsiteY2095" fmla="*/ 253801 h 438671"/>
              <a:gd name="connsiteX2096" fmla="*/ 171940 w 1108679"/>
              <a:gd name="connsiteY2096" fmla="*/ 257636 h 438671"/>
              <a:gd name="connsiteX2097" fmla="*/ 172817 w 1108679"/>
              <a:gd name="connsiteY2097" fmla="*/ 264540 h 438671"/>
              <a:gd name="connsiteX2098" fmla="*/ 177967 w 1108679"/>
              <a:gd name="connsiteY2098" fmla="*/ 267828 h 438671"/>
              <a:gd name="connsiteX2099" fmla="*/ 184214 w 1108679"/>
              <a:gd name="connsiteY2099" fmla="*/ 274731 h 438671"/>
              <a:gd name="connsiteX2100" fmla="*/ 194954 w 1108679"/>
              <a:gd name="connsiteY2100" fmla="*/ 281526 h 438671"/>
              <a:gd name="connsiteX2101" fmla="*/ 197364 w 1108679"/>
              <a:gd name="connsiteY2101" fmla="*/ 286676 h 438671"/>
              <a:gd name="connsiteX2102" fmla="*/ 204268 w 1108679"/>
              <a:gd name="connsiteY2102" fmla="*/ 288539 h 438671"/>
              <a:gd name="connsiteX2103" fmla="*/ 218514 w 1108679"/>
              <a:gd name="connsiteY2103" fmla="*/ 301032 h 438671"/>
              <a:gd name="connsiteX2104" fmla="*/ 219719 w 1108679"/>
              <a:gd name="connsiteY2104" fmla="*/ 306073 h 438671"/>
              <a:gd name="connsiteX2105" fmla="*/ 222898 w 1108679"/>
              <a:gd name="connsiteY2105" fmla="*/ 307498 h 438671"/>
              <a:gd name="connsiteX2106" fmla="*/ 226185 w 1108679"/>
              <a:gd name="connsiteY2106" fmla="*/ 313086 h 438671"/>
              <a:gd name="connsiteX2107" fmla="*/ 227938 w 1108679"/>
              <a:gd name="connsiteY2107" fmla="*/ 311004 h 438671"/>
              <a:gd name="connsiteX2108" fmla="*/ 227938 w 1108679"/>
              <a:gd name="connsiteY2108" fmla="*/ 306292 h 438671"/>
              <a:gd name="connsiteX2109" fmla="*/ 226514 w 1108679"/>
              <a:gd name="connsiteY2109" fmla="*/ 303881 h 438671"/>
              <a:gd name="connsiteX2110" fmla="*/ 226514 w 1108679"/>
              <a:gd name="connsiteY2110" fmla="*/ 301251 h 438671"/>
              <a:gd name="connsiteX2111" fmla="*/ 230897 w 1108679"/>
              <a:gd name="connsiteY2111" fmla="*/ 302128 h 438671"/>
              <a:gd name="connsiteX2112" fmla="*/ 240212 w 1108679"/>
              <a:gd name="connsiteY2112" fmla="*/ 310785 h 438671"/>
              <a:gd name="connsiteX2113" fmla="*/ 242075 w 1108679"/>
              <a:gd name="connsiteY2113" fmla="*/ 309251 h 438671"/>
              <a:gd name="connsiteX2114" fmla="*/ 242294 w 1108679"/>
              <a:gd name="connsiteY2114" fmla="*/ 303005 h 438671"/>
              <a:gd name="connsiteX2115" fmla="*/ 244157 w 1108679"/>
              <a:gd name="connsiteY2115" fmla="*/ 299717 h 438671"/>
              <a:gd name="connsiteX2116" fmla="*/ 248102 w 1108679"/>
              <a:gd name="connsiteY2116" fmla="*/ 300594 h 438671"/>
              <a:gd name="connsiteX2117" fmla="*/ 252486 w 1108679"/>
              <a:gd name="connsiteY2117" fmla="*/ 307388 h 438671"/>
              <a:gd name="connsiteX2118" fmla="*/ 255226 w 1108679"/>
              <a:gd name="connsiteY2118" fmla="*/ 308594 h 438671"/>
              <a:gd name="connsiteX2119" fmla="*/ 258513 w 1108679"/>
              <a:gd name="connsiteY2119" fmla="*/ 305306 h 438671"/>
              <a:gd name="connsiteX2120" fmla="*/ 257965 w 1108679"/>
              <a:gd name="connsiteY2120" fmla="*/ 294567 h 438671"/>
              <a:gd name="connsiteX2121" fmla="*/ 260376 w 1108679"/>
              <a:gd name="connsiteY2121" fmla="*/ 281416 h 438671"/>
              <a:gd name="connsiteX2122" fmla="*/ 257746 w 1108679"/>
              <a:gd name="connsiteY2122" fmla="*/ 272540 h 438671"/>
              <a:gd name="connsiteX2123" fmla="*/ 261691 w 1108679"/>
              <a:gd name="connsiteY2123" fmla="*/ 263006 h 438671"/>
              <a:gd name="connsiteX2124" fmla="*/ 259609 w 1108679"/>
              <a:gd name="connsiteY2124" fmla="*/ 259389 h 438671"/>
              <a:gd name="connsiteX2125" fmla="*/ 259938 w 1108679"/>
              <a:gd name="connsiteY2125" fmla="*/ 251719 h 438671"/>
              <a:gd name="connsiteX2126" fmla="*/ 264321 w 1108679"/>
              <a:gd name="connsiteY2126" fmla="*/ 249855 h 438671"/>
              <a:gd name="connsiteX2127" fmla="*/ 266184 w 1108679"/>
              <a:gd name="connsiteY2127" fmla="*/ 246349 h 438671"/>
              <a:gd name="connsiteX2128" fmla="*/ 265527 w 1108679"/>
              <a:gd name="connsiteY2128" fmla="*/ 241856 h 438671"/>
              <a:gd name="connsiteX2129" fmla="*/ 261910 w 1108679"/>
              <a:gd name="connsiteY2129" fmla="*/ 240102 h 438671"/>
              <a:gd name="connsiteX2130" fmla="*/ 257527 w 1108679"/>
              <a:gd name="connsiteY2130" fmla="*/ 236596 h 438671"/>
              <a:gd name="connsiteX2131" fmla="*/ 255664 w 1108679"/>
              <a:gd name="connsiteY2131" fmla="*/ 231007 h 438671"/>
              <a:gd name="connsiteX2132" fmla="*/ 252705 w 1108679"/>
              <a:gd name="connsiteY2132" fmla="*/ 229473 h 438671"/>
              <a:gd name="connsiteX2133" fmla="*/ 251280 w 1108679"/>
              <a:gd name="connsiteY2133" fmla="*/ 225637 h 438671"/>
              <a:gd name="connsiteX2134" fmla="*/ 246787 w 1108679"/>
              <a:gd name="connsiteY2134" fmla="*/ 223665 h 438671"/>
              <a:gd name="connsiteX2135" fmla="*/ 239554 w 1108679"/>
              <a:gd name="connsiteY2135" fmla="*/ 224541 h 438671"/>
              <a:gd name="connsiteX2136" fmla="*/ 234842 w 1108679"/>
              <a:gd name="connsiteY2136" fmla="*/ 223884 h 438671"/>
              <a:gd name="connsiteX2137" fmla="*/ 234185 w 1108679"/>
              <a:gd name="connsiteY2137" fmla="*/ 216761 h 438671"/>
              <a:gd name="connsiteX2138" fmla="*/ 230678 w 1108679"/>
              <a:gd name="connsiteY2138" fmla="*/ 212048 h 438671"/>
              <a:gd name="connsiteX2139" fmla="*/ 227610 w 1108679"/>
              <a:gd name="connsiteY2139" fmla="*/ 213911 h 438671"/>
              <a:gd name="connsiteX2140" fmla="*/ 229802 w 1108679"/>
              <a:gd name="connsiteY2140" fmla="*/ 209199 h 438671"/>
              <a:gd name="connsiteX2141" fmla="*/ 227938 w 1108679"/>
              <a:gd name="connsiteY2141" fmla="*/ 204049 h 438671"/>
              <a:gd name="connsiteX2142" fmla="*/ 227281 w 1108679"/>
              <a:gd name="connsiteY2142" fmla="*/ 192213 h 438671"/>
              <a:gd name="connsiteX2143" fmla="*/ 221583 w 1108679"/>
              <a:gd name="connsiteY2143" fmla="*/ 194515 h 438671"/>
              <a:gd name="connsiteX2144" fmla="*/ 219172 w 1108679"/>
              <a:gd name="connsiteY2144" fmla="*/ 192213 h 438671"/>
              <a:gd name="connsiteX2145" fmla="*/ 209857 w 1108679"/>
              <a:gd name="connsiteY2145" fmla="*/ 191994 h 438671"/>
              <a:gd name="connsiteX2146" fmla="*/ 201748 w 1108679"/>
              <a:gd name="connsiteY2146" fmla="*/ 186405 h 438671"/>
              <a:gd name="connsiteX2147" fmla="*/ 201967 w 1108679"/>
              <a:gd name="connsiteY2147" fmla="*/ 182351 h 438671"/>
              <a:gd name="connsiteX2148" fmla="*/ 206788 w 1108679"/>
              <a:gd name="connsiteY2148" fmla="*/ 180049 h 438671"/>
              <a:gd name="connsiteX2149" fmla="*/ 212377 w 1108679"/>
              <a:gd name="connsiteY2149" fmla="*/ 176871 h 438671"/>
              <a:gd name="connsiteX2150" fmla="*/ 208761 w 1108679"/>
              <a:gd name="connsiteY2150" fmla="*/ 174899 h 438671"/>
              <a:gd name="connsiteX2151" fmla="*/ 203501 w 1108679"/>
              <a:gd name="connsiteY2151" fmla="*/ 175666 h 438671"/>
              <a:gd name="connsiteX2152" fmla="*/ 200652 w 1108679"/>
              <a:gd name="connsiteY2152" fmla="*/ 174570 h 438671"/>
              <a:gd name="connsiteX2153" fmla="*/ 195392 w 1108679"/>
              <a:gd name="connsiteY2153" fmla="*/ 176433 h 438671"/>
              <a:gd name="connsiteX2154" fmla="*/ 199117 w 1108679"/>
              <a:gd name="connsiteY2154" fmla="*/ 173036 h 438671"/>
              <a:gd name="connsiteX2155" fmla="*/ 204816 w 1108679"/>
              <a:gd name="connsiteY2155" fmla="*/ 168762 h 438671"/>
              <a:gd name="connsiteX2156" fmla="*/ 211939 w 1108679"/>
              <a:gd name="connsiteY2156" fmla="*/ 167666 h 438671"/>
              <a:gd name="connsiteX2157" fmla="*/ 210515 w 1108679"/>
              <a:gd name="connsiteY2157" fmla="*/ 162735 h 438671"/>
              <a:gd name="connsiteX2158" fmla="*/ 203172 w 1108679"/>
              <a:gd name="connsiteY2158" fmla="*/ 154516 h 438671"/>
              <a:gd name="connsiteX2159" fmla="*/ 198898 w 1108679"/>
              <a:gd name="connsiteY2159" fmla="*/ 153968 h 438671"/>
              <a:gd name="connsiteX2160" fmla="*/ 193309 w 1108679"/>
              <a:gd name="connsiteY2160" fmla="*/ 157694 h 438671"/>
              <a:gd name="connsiteX2161" fmla="*/ 188378 w 1108679"/>
              <a:gd name="connsiteY2161" fmla="*/ 160762 h 438671"/>
              <a:gd name="connsiteX2162" fmla="*/ 182351 w 1108679"/>
              <a:gd name="connsiteY2162" fmla="*/ 161091 h 438671"/>
              <a:gd name="connsiteX2163" fmla="*/ 185858 w 1108679"/>
              <a:gd name="connsiteY2163" fmla="*/ 160433 h 438671"/>
              <a:gd name="connsiteX2164" fmla="*/ 188159 w 1108679"/>
              <a:gd name="connsiteY2164" fmla="*/ 158351 h 438671"/>
              <a:gd name="connsiteX2165" fmla="*/ 190460 w 1108679"/>
              <a:gd name="connsiteY2165" fmla="*/ 157694 h 438671"/>
              <a:gd name="connsiteX2166" fmla="*/ 192762 w 1108679"/>
              <a:gd name="connsiteY2166" fmla="*/ 154406 h 438671"/>
              <a:gd name="connsiteX2167" fmla="*/ 191665 w 1108679"/>
              <a:gd name="connsiteY2167" fmla="*/ 151338 h 438671"/>
              <a:gd name="connsiteX2168" fmla="*/ 186186 w 1108679"/>
              <a:gd name="connsiteY2168" fmla="*/ 148708 h 438671"/>
              <a:gd name="connsiteX2169" fmla="*/ 177748 w 1108679"/>
              <a:gd name="connsiteY2169" fmla="*/ 148927 h 438671"/>
              <a:gd name="connsiteX2170" fmla="*/ 171721 w 1108679"/>
              <a:gd name="connsiteY2170" fmla="*/ 143996 h 438671"/>
              <a:gd name="connsiteX2171" fmla="*/ 171721 w 1108679"/>
              <a:gd name="connsiteY2171" fmla="*/ 140817 h 438671"/>
              <a:gd name="connsiteX2172" fmla="*/ 170954 w 1108679"/>
              <a:gd name="connsiteY2172" fmla="*/ 134571 h 438671"/>
              <a:gd name="connsiteX2173" fmla="*/ 160872 w 1108679"/>
              <a:gd name="connsiteY2173" fmla="*/ 124599 h 438671"/>
              <a:gd name="connsiteX2174" fmla="*/ 157584 w 1108679"/>
              <a:gd name="connsiteY2174" fmla="*/ 123941 h 438671"/>
              <a:gd name="connsiteX2175" fmla="*/ 154407 w 1108679"/>
              <a:gd name="connsiteY2175" fmla="*/ 124928 h 438671"/>
              <a:gd name="connsiteX2176" fmla="*/ 150462 w 1108679"/>
              <a:gd name="connsiteY2176" fmla="*/ 121859 h 438671"/>
              <a:gd name="connsiteX2177" fmla="*/ 149365 w 1108679"/>
              <a:gd name="connsiteY2177" fmla="*/ 112983 h 438671"/>
              <a:gd name="connsiteX2178" fmla="*/ 142462 w 1108679"/>
              <a:gd name="connsiteY2178" fmla="*/ 106079 h 438671"/>
              <a:gd name="connsiteX2179" fmla="*/ 133475 w 1108679"/>
              <a:gd name="connsiteY2179" fmla="*/ 101038 h 438671"/>
              <a:gd name="connsiteX2180" fmla="*/ 127777 w 1108679"/>
              <a:gd name="connsiteY2180" fmla="*/ 100709 h 438671"/>
              <a:gd name="connsiteX2181" fmla="*/ 126571 w 1108679"/>
              <a:gd name="connsiteY2181" fmla="*/ 103011 h 438671"/>
              <a:gd name="connsiteX2182" fmla="*/ 123832 w 1108679"/>
              <a:gd name="connsiteY2182" fmla="*/ 101147 h 438671"/>
              <a:gd name="connsiteX2183" fmla="*/ 122407 w 1108679"/>
              <a:gd name="connsiteY2183" fmla="*/ 94682 h 438671"/>
              <a:gd name="connsiteX2184" fmla="*/ 119120 w 1108679"/>
              <a:gd name="connsiteY2184" fmla="*/ 97970 h 438671"/>
              <a:gd name="connsiteX2185" fmla="*/ 116709 w 1108679"/>
              <a:gd name="connsiteY2185" fmla="*/ 94463 h 438671"/>
              <a:gd name="connsiteX2186" fmla="*/ 116380 w 1108679"/>
              <a:gd name="connsiteY2186" fmla="*/ 87340 h 438671"/>
              <a:gd name="connsiteX2187" fmla="*/ 111997 w 1108679"/>
              <a:gd name="connsiteY2187" fmla="*/ 81751 h 438671"/>
              <a:gd name="connsiteX2188" fmla="*/ 106846 w 1108679"/>
              <a:gd name="connsiteY2188" fmla="*/ 80765 h 438671"/>
              <a:gd name="connsiteX2189" fmla="*/ 104983 w 1108679"/>
              <a:gd name="connsiteY2189" fmla="*/ 77477 h 438671"/>
              <a:gd name="connsiteX2190" fmla="*/ 91066 w 1108679"/>
              <a:gd name="connsiteY2190" fmla="*/ 68272 h 438671"/>
              <a:gd name="connsiteX2191" fmla="*/ 86354 w 1108679"/>
              <a:gd name="connsiteY2191" fmla="*/ 67724 h 438671"/>
              <a:gd name="connsiteX2192" fmla="*/ 80655 w 1108679"/>
              <a:gd name="connsiteY2192" fmla="*/ 61368 h 438671"/>
              <a:gd name="connsiteX2193" fmla="*/ 74957 w 1108679"/>
              <a:gd name="connsiteY2193" fmla="*/ 60491 h 438671"/>
              <a:gd name="connsiteX2194" fmla="*/ 73423 w 1108679"/>
              <a:gd name="connsiteY2194" fmla="*/ 56875 h 438671"/>
              <a:gd name="connsiteX2195" fmla="*/ 72217 w 1108679"/>
              <a:gd name="connsiteY2195" fmla="*/ 49204 h 438671"/>
              <a:gd name="connsiteX2196" fmla="*/ 67396 w 1108679"/>
              <a:gd name="connsiteY2196" fmla="*/ 46574 h 438671"/>
              <a:gd name="connsiteX2197" fmla="*/ 64656 w 1108679"/>
              <a:gd name="connsiteY2197" fmla="*/ 40656 h 438671"/>
              <a:gd name="connsiteX2198" fmla="*/ 62574 w 1108679"/>
              <a:gd name="connsiteY2198" fmla="*/ 39999 h 438671"/>
              <a:gd name="connsiteX2199" fmla="*/ 59067 w 1108679"/>
              <a:gd name="connsiteY2199" fmla="*/ 33752 h 438671"/>
              <a:gd name="connsiteX2200" fmla="*/ 53478 w 1108679"/>
              <a:gd name="connsiteY2200" fmla="*/ 31670 h 438671"/>
              <a:gd name="connsiteX2201" fmla="*/ 48437 w 1108679"/>
              <a:gd name="connsiteY2201" fmla="*/ 31670 h 438671"/>
              <a:gd name="connsiteX2202" fmla="*/ 45149 w 1108679"/>
              <a:gd name="connsiteY2202" fmla="*/ 32876 h 438671"/>
              <a:gd name="connsiteX2203" fmla="*/ 42519 w 1108679"/>
              <a:gd name="connsiteY2203" fmla="*/ 31122 h 438671"/>
              <a:gd name="connsiteX2204" fmla="*/ 36492 w 1108679"/>
              <a:gd name="connsiteY2204" fmla="*/ 30903 h 438671"/>
              <a:gd name="connsiteX2205" fmla="*/ 29369 w 1108679"/>
              <a:gd name="connsiteY2205" fmla="*/ 32766 h 438671"/>
              <a:gd name="connsiteX2206" fmla="*/ 25862 w 1108679"/>
              <a:gd name="connsiteY2206" fmla="*/ 30574 h 438671"/>
              <a:gd name="connsiteX2207" fmla="*/ 14794 w 1108679"/>
              <a:gd name="connsiteY2207" fmla="*/ 22903 h 438671"/>
              <a:gd name="connsiteX2208" fmla="*/ 4931 w 1108679"/>
              <a:gd name="connsiteY2208" fmla="*/ 21479 h 438671"/>
              <a:gd name="connsiteX2209" fmla="*/ 1425 w 1108679"/>
              <a:gd name="connsiteY2209" fmla="*/ 23232 h 4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Lst>
            <a:rect l="l" t="t" r="r" b="b"/>
            <a:pathLst>
              <a:path w="1108679" h="438671">
                <a:moveTo>
                  <a:pt x="1108679" y="230239"/>
                </a:moveTo>
                <a:lnTo>
                  <a:pt x="1105611" y="320648"/>
                </a:lnTo>
                <a:lnTo>
                  <a:pt x="1104186" y="327442"/>
                </a:lnTo>
                <a:lnTo>
                  <a:pt x="1104186" y="331278"/>
                </a:lnTo>
                <a:cubicBezTo>
                  <a:pt x="1104186" y="331278"/>
                  <a:pt x="1105173" y="333250"/>
                  <a:pt x="1105173" y="333250"/>
                </a:cubicBezTo>
                <a:lnTo>
                  <a:pt x="1103200" y="391769"/>
                </a:lnTo>
                <a:lnTo>
                  <a:pt x="1101776" y="391769"/>
                </a:lnTo>
                <a:cubicBezTo>
                  <a:pt x="1101776" y="391769"/>
                  <a:pt x="1095858" y="389687"/>
                  <a:pt x="1095858" y="389687"/>
                </a:cubicBezTo>
                <a:lnTo>
                  <a:pt x="1089173" y="382454"/>
                </a:lnTo>
                <a:lnTo>
                  <a:pt x="1087639" y="378947"/>
                </a:lnTo>
                <a:lnTo>
                  <a:pt x="1087858" y="377413"/>
                </a:lnTo>
                <a:lnTo>
                  <a:pt x="1083036" y="373030"/>
                </a:lnTo>
                <a:lnTo>
                  <a:pt x="1080735" y="371605"/>
                </a:lnTo>
                <a:lnTo>
                  <a:pt x="1079859" y="367879"/>
                </a:lnTo>
                <a:lnTo>
                  <a:pt x="1082050" y="364373"/>
                </a:lnTo>
                <a:lnTo>
                  <a:pt x="1081831" y="359003"/>
                </a:lnTo>
                <a:lnTo>
                  <a:pt x="1080735" y="364263"/>
                </a:lnTo>
                <a:lnTo>
                  <a:pt x="1077557" y="366235"/>
                </a:lnTo>
                <a:lnTo>
                  <a:pt x="1070324" y="365688"/>
                </a:lnTo>
                <a:lnTo>
                  <a:pt x="1066270" y="367879"/>
                </a:lnTo>
                <a:lnTo>
                  <a:pt x="1062872" y="367879"/>
                </a:lnTo>
                <a:cubicBezTo>
                  <a:pt x="1062872" y="367879"/>
                  <a:pt x="1060790" y="365688"/>
                  <a:pt x="1060790" y="365688"/>
                </a:cubicBezTo>
                <a:lnTo>
                  <a:pt x="1055092" y="368756"/>
                </a:lnTo>
                <a:lnTo>
                  <a:pt x="1052133" y="365359"/>
                </a:lnTo>
                <a:lnTo>
                  <a:pt x="1054325" y="364044"/>
                </a:lnTo>
                <a:lnTo>
                  <a:pt x="1055750" y="360318"/>
                </a:lnTo>
                <a:lnTo>
                  <a:pt x="1055750" y="357469"/>
                </a:lnTo>
                <a:lnTo>
                  <a:pt x="1056845" y="355934"/>
                </a:lnTo>
                <a:lnTo>
                  <a:pt x="1057722" y="349798"/>
                </a:lnTo>
                <a:lnTo>
                  <a:pt x="1054653" y="348592"/>
                </a:lnTo>
                <a:lnTo>
                  <a:pt x="1051914" y="345086"/>
                </a:lnTo>
                <a:lnTo>
                  <a:pt x="1054544" y="344428"/>
                </a:lnTo>
                <a:lnTo>
                  <a:pt x="1056736" y="345086"/>
                </a:lnTo>
                <a:lnTo>
                  <a:pt x="1061557" y="343113"/>
                </a:lnTo>
                <a:lnTo>
                  <a:pt x="1064626" y="342784"/>
                </a:lnTo>
                <a:lnTo>
                  <a:pt x="1061119" y="341798"/>
                </a:lnTo>
                <a:lnTo>
                  <a:pt x="1055859" y="342565"/>
                </a:lnTo>
                <a:lnTo>
                  <a:pt x="1051585" y="340592"/>
                </a:lnTo>
                <a:lnTo>
                  <a:pt x="1047531" y="337524"/>
                </a:lnTo>
                <a:lnTo>
                  <a:pt x="1048736" y="334346"/>
                </a:lnTo>
                <a:lnTo>
                  <a:pt x="1051038" y="334127"/>
                </a:lnTo>
                <a:lnTo>
                  <a:pt x="1054763" y="334565"/>
                </a:lnTo>
                <a:lnTo>
                  <a:pt x="1052791" y="332154"/>
                </a:lnTo>
                <a:lnTo>
                  <a:pt x="1046544" y="327661"/>
                </a:lnTo>
                <a:lnTo>
                  <a:pt x="1042380" y="324812"/>
                </a:lnTo>
                <a:lnTo>
                  <a:pt x="1041065" y="321744"/>
                </a:lnTo>
                <a:lnTo>
                  <a:pt x="1042270" y="316703"/>
                </a:lnTo>
                <a:lnTo>
                  <a:pt x="1036901" y="311114"/>
                </a:lnTo>
                <a:lnTo>
                  <a:pt x="1036901" y="309032"/>
                </a:lnTo>
                <a:lnTo>
                  <a:pt x="1041722" y="304977"/>
                </a:lnTo>
                <a:lnTo>
                  <a:pt x="1037230" y="305306"/>
                </a:lnTo>
                <a:lnTo>
                  <a:pt x="1034490" y="303443"/>
                </a:lnTo>
                <a:lnTo>
                  <a:pt x="1035476" y="301690"/>
                </a:lnTo>
                <a:lnTo>
                  <a:pt x="1033613" y="299388"/>
                </a:lnTo>
                <a:lnTo>
                  <a:pt x="1037120" y="296648"/>
                </a:lnTo>
                <a:lnTo>
                  <a:pt x="1031531" y="297744"/>
                </a:lnTo>
                <a:lnTo>
                  <a:pt x="1029997" y="295882"/>
                </a:lnTo>
                <a:lnTo>
                  <a:pt x="1027367" y="296868"/>
                </a:lnTo>
                <a:lnTo>
                  <a:pt x="1025504" y="295443"/>
                </a:lnTo>
                <a:lnTo>
                  <a:pt x="1029449" y="290731"/>
                </a:lnTo>
                <a:lnTo>
                  <a:pt x="1025942" y="292813"/>
                </a:lnTo>
                <a:lnTo>
                  <a:pt x="1021559" y="293032"/>
                </a:lnTo>
                <a:lnTo>
                  <a:pt x="1015093" y="290402"/>
                </a:lnTo>
                <a:lnTo>
                  <a:pt x="1013340" y="285909"/>
                </a:lnTo>
                <a:lnTo>
                  <a:pt x="1006765" y="283608"/>
                </a:lnTo>
                <a:lnTo>
                  <a:pt x="1002600" y="284266"/>
                </a:lnTo>
                <a:lnTo>
                  <a:pt x="988354" y="279772"/>
                </a:lnTo>
                <a:lnTo>
                  <a:pt x="973670" y="275279"/>
                </a:lnTo>
                <a:lnTo>
                  <a:pt x="966437" y="274841"/>
                </a:lnTo>
                <a:lnTo>
                  <a:pt x="960738" y="272101"/>
                </a:lnTo>
                <a:lnTo>
                  <a:pt x="959643" y="270019"/>
                </a:lnTo>
                <a:lnTo>
                  <a:pt x="958985" y="268156"/>
                </a:lnTo>
                <a:lnTo>
                  <a:pt x="953835" y="267060"/>
                </a:lnTo>
                <a:lnTo>
                  <a:pt x="954054" y="263554"/>
                </a:lnTo>
                <a:lnTo>
                  <a:pt x="957561" y="263006"/>
                </a:lnTo>
                <a:lnTo>
                  <a:pt x="959423" y="263554"/>
                </a:lnTo>
                <a:lnTo>
                  <a:pt x="959205" y="262458"/>
                </a:lnTo>
                <a:lnTo>
                  <a:pt x="955698" y="261800"/>
                </a:lnTo>
                <a:lnTo>
                  <a:pt x="951643" y="263444"/>
                </a:lnTo>
                <a:lnTo>
                  <a:pt x="948465" y="262239"/>
                </a:lnTo>
                <a:lnTo>
                  <a:pt x="946931" y="260266"/>
                </a:lnTo>
                <a:lnTo>
                  <a:pt x="945506" y="259828"/>
                </a:lnTo>
                <a:lnTo>
                  <a:pt x="943424" y="262239"/>
                </a:lnTo>
                <a:lnTo>
                  <a:pt x="942547" y="257417"/>
                </a:lnTo>
                <a:lnTo>
                  <a:pt x="940685" y="256102"/>
                </a:lnTo>
                <a:lnTo>
                  <a:pt x="938821" y="256978"/>
                </a:lnTo>
                <a:lnTo>
                  <a:pt x="937616" y="258951"/>
                </a:lnTo>
                <a:lnTo>
                  <a:pt x="934876" y="255992"/>
                </a:lnTo>
                <a:lnTo>
                  <a:pt x="933452" y="250074"/>
                </a:lnTo>
                <a:lnTo>
                  <a:pt x="931369" y="245034"/>
                </a:lnTo>
                <a:lnTo>
                  <a:pt x="934328" y="241198"/>
                </a:lnTo>
                <a:lnTo>
                  <a:pt x="934328" y="235500"/>
                </a:lnTo>
                <a:lnTo>
                  <a:pt x="931918" y="240212"/>
                </a:lnTo>
                <a:lnTo>
                  <a:pt x="930054" y="245362"/>
                </a:lnTo>
                <a:lnTo>
                  <a:pt x="929397" y="248979"/>
                </a:lnTo>
                <a:lnTo>
                  <a:pt x="927315" y="250074"/>
                </a:lnTo>
                <a:lnTo>
                  <a:pt x="923699" y="256650"/>
                </a:lnTo>
                <a:lnTo>
                  <a:pt x="924247" y="260595"/>
                </a:lnTo>
                <a:lnTo>
                  <a:pt x="919425" y="266622"/>
                </a:lnTo>
                <a:lnTo>
                  <a:pt x="914603" y="267718"/>
                </a:lnTo>
                <a:lnTo>
                  <a:pt x="910219" y="266293"/>
                </a:lnTo>
                <a:lnTo>
                  <a:pt x="906604" y="258184"/>
                </a:lnTo>
                <a:lnTo>
                  <a:pt x="906822" y="255225"/>
                </a:lnTo>
                <a:lnTo>
                  <a:pt x="908905" y="254348"/>
                </a:lnTo>
                <a:lnTo>
                  <a:pt x="909452" y="251061"/>
                </a:lnTo>
                <a:lnTo>
                  <a:pt x="908795" y="247773"/>
                </a:lnTo>
                <a:lnTo>
                  <a:pt x="905836" y="248760"/>
                </a:lnTo>
                <a:lnTo>
                  <a:pt x="904083" y="247006"/>
                </a:lnTo>
                <a:lnTo>
                  <a:pt x="901672" y="241089"/>
                </a:lnTo>
                <a:lnTo>
                  <a:pt x="897288" y="238787"/>
                </a:lnTo>
                <a:lnTo>
                  <a:pt x="891809" y="237911"/>
                </a:lnTo>
                <a:lnTo>
                  <a:pt x="890056" y="235500"/>
                </a:lnTo>
                <a:lnTo>
                  <a:pt x="893014" y="231884"/>
                </a:lnTo>
                <a:lnTo>
                  <a:pt x="898713" y="231335"/>
                </a:lnTo>
                <a:lnTo>
                  <a:pt x="900576" y="233199"/>
                </a:lnTo>
                <a:lnTo>
                  <a:pt x="905617" y="233746"/>
                </a:lnTo>
                <a:lnTo>
                  <a:pt x="909234" y="235609"/>
                </a:lnTo>
                <a:lnTo>
                  <a:pt x="913946" y="232870"/>
                </a:lnTo>
                <a:lnTo>
                  <a:pt x="915480" y="227171"/>
                </a:lnTo>
                <a:lnTo>
                  <a:pt x="919096" y="225966"/>
                </a:lnTo>
                <a:lnTo>
                  <a:pt x="926548" y="229363"/>
                </a:lnTo>
                <a:lnTo>
                  <a:pt x="929507" y="233746"/>
                </a:lnTo>
                <a:lnTo>
                  <a:pt x="931589" y="229034"/>
                </a:lnTo>
                <a:lnTo>
                  <a:pt x="934219" y="225527"/>
                </a:lnTo>
                <a:lnTo>
                  <a:pt x="936630" y="226404"/>
                </a:lnTo>
                <a:lnTo>
                  <a:pt x="937288" y="221254"/>
                </a:lnTo>
                <a:lnTo>
                  <a:pt x="935863" y="218185"/>
                </a:lnTo>
                <a:lnTo>
                  <a:pt x="923699" y="216761"/>
                </a:lnTo>
                <a:lnTo>
                  <a:pt x="925452" y="219172"/>
                </a:lnTo>
                <a:lnTo>
                  <a:pt x="922493" y="219829"/>
                </a:lnTo>
                <a:lnTo>
                  <a:pt x="920082" y="219172"/>
                </a:lnTo>
                <a:lnTo>
                  <a:pt x="912631" y="220706"/>
                </a:lnTo>
                <a:lnTo>
                  <a:pt x="909672" y="219719"/>
                </a:lnTo>
                <a:lnTo>
                  <a:pt x="906932" y="221034"/>
                </a:lnTo>
                <a:lnTo>
                  <a:pt x="903973" y="219281"/>
                </a:lnTo>
                <a:lnTo>
                  <a:pt x="899700" y="220377"/>
                </a:lnTo>
                <a:lnTo>
                  <a:pt x="895206" y="219719"/>
                </a:lnTo>
                <a:lnTo>
                  <a:pt x="890166" y="215555"/>
                </a:lnTo>
                <a:lnTo>
                  <a:pt x="888741" y="209966"/>
                </a:lnTo>
                <a:lnTo>
                  <a:pt x="889837" y="208651"/>
                </a:lnTo>
                <a:lnTo>
                  <a:pt x="887207" y="204158"/>
                </a:lnTo>
                <a:lnTo>
                  <a:pt x="880412" y="200323"/>
                </a:lnTo>
                <a:lnTo>
                  <a:pt x="877783" y="197583"/>
                </a:lnTo>
                <a:lnTo>
                  <a:pt x="876358" y="199446"/>
                </a:lnTo>
                <a:lnTo>
                  <a:pt x="872522" y="201528"/>
                </a:lnTo>
                <a:lnTo>
                  <a:pt x="866933" y="200652"/>
                </a:lnTo>
                <a:lnTo>
                  <a:pt x="867810" y="197693"/>
                </a:lnTo>
                <a:lnTo>
                  <a:pt x="873509" y="194076"/>
                </a:lnTo>
                <a:lnTo>
                  <a:pt x="874056" y="190569"/>
                </a:lnTo>
                <a:lnTo>
                  <a:pt x="872303" y="187391"/>
                </a:lnTo>
                <a:lnTo>
                  <a:pt x="875919" y="184323"/>
                </a:lnTo>
                <a:lnTo>
                  <a:pt x="882495" y="184104"/>
                </a:lnTo>
                <a:lnTo>
                  <a:pt x="885782" y="180926"/>
                </a:lnTo>
                <a:lnTo>
                  <a:pt x="889617" y="179830"/>
                </a:lnTo>
                <a:lnTo>
                  <a:pt x="895864" y="175009"/>
                </a:lnTo>
                <a:lnTo>
                  <a:pt x="897727" y="173255"/>
                </a:lnTo>
                <a:lnTo>
                  <a:pt x="905398" y="171721"/>
                </a:lnTo>
                <a:lnTo>
                  <a:pt x="917671" y="176433"/>
                </a:lnTo>
                <a:lnTo>
                  <a:pt x="925342" y="181583"/>
                </a:lnTo>
                <a:lnTo>
                  <a:pt x="933123" y="181255"/>
                </a:lnTo>
                <a:lnTo>
                  <a:pt x="941123" y="181912"/>
                </a:lnTo>
                <a:lnTo>
                  <a:pt x="942986" y="183994"/>
                </a:lnTo>
                <a:lnTo>
                  <a:pt x="941452" y="186625"/>
                </a:lnTo>
                <a:lnTo>
                  <a:pt x="941452" y="192542"/>
                </a:lnTo>
                <a:lnTo>
                  <a:pt x="945616" y="196049"/>
                </a:lnTo>
                <a:lnTo>
                  <a:pt x="947150" y="200432"/>
                </a:lnTo>
                <a:lnTo>
                  <a:pt x="944191" y="204706"/>
                </a:lnTo>
                <a:lnTo>
                  <a:pt x="941561" y="209199"/>
                </a:lnTo>
                <a:lnTo>
                  <a:pt x="943315" y="215555"/>
                </a:lnTo>
                <a:lnTo>
                  <a:pt x="943643" y="226623"/>
                </a:lnTo>
                <a:lnTo>
                  <a:pt x="946821" y="231993"/>
                </a:lnTo>
                <a:lnTo>
                  <a:pt x="949561" y="235500"/>
                </a:lnTo>
                <a:lnTo>
                  <a:pt x="951424" y="235719"/>
                </a:lnTo>
                <a:lnTo>
                  <a:pt x="950876" y="229692"/>
                </a:lnTo>
                <a:lnTo>
                  <a:pt x="953178" y="227281"/>
                </a:lnTo>
                <a:lnTo>
                  <a:pt x="955917" y="229034"/>
                </a:lnTo>
                <a:lnTo>
                  <a:pt x="955698" y="233856"/>
                </a:lnTo>
                <a:lnTo>
                  <a:pt x="957232" y="238568"/>
                </a:lnTo>
                <a:lnTo>
                  <a:pt x="958766" y="237472"/>
                </a:lnTo>
                <a:lnTo>
                  <a:pt x="960300" y="241856"/>
                </a:lnTo>
                <a:lnTo>
                  <a:pt x="965670" y="246239"/>
                </a:lnTo>
                <a:lnTo>
                  <a:pt x="968410" y="249198"/>
                </a:lnTo>
                <a:lnTo>
                  <a:pt x="972355" y="249198"/>
                </a:lnTo>
                <a:lnTo>
                  <a:pt x="977067" y="247116"/>
                </a:lnTo>
                <a:lnTo>
                  <a:pt x="978272" y="242732"/>
                </a:lnTo>
                <a:lnTo>
                  <a:pt x="980902" y="240650"/>
                </a:lnTo>
                <a:lnTo>
                  <a:pt x="983642" y="239664"/>
                </a:lnTo>
                <a:lnTo>
                  <a:pt x="983642" y="233637"/>
                </a:lnTo>
                <a:lnTo>
                  <a:pt x="986711" y="228705"/>
                </a:lnTo>
                <a:lnTo>
                  <a:pt x="991423" y="228267"/>
                </a:lnTo>
                <a:lnTo>
                  <a:pt x="996025" y="225527"/>
                </a:lnTo>
                <a:lnTo>
                  <a:pt x="996573" y="221144"/>
                </a:lnTo>
                <a:lnTo>
                  <a:pt x="998327" y="218623"/>
                </a:lnTo>
                <a:lnTo>
                  <a:pt x="1000518" y="219719"/>
                </a:lnTo>
                <a:lnTo>
                  <a:pt x="1003477" y="219500"/>
                </a:lnTo>
                <a:lnTo>
                  <a:pt x="1007861" y="217857"/>
                </a:lnTo>
                <a:lnTo>
                  <a:pt x="1014765" y="216980"/>
                </a:lnTo>
                <a:lnTo>
                  <a:pt x="1015751" y="213473"/>
                </a:lnTo>
                <a:lnTo>
                  <a:pt x="1013450" y="209199"/>
                </a:lnTo>
                <a:lnTo>
                  <a:pt x="1014326" y="206898"/>
                </a:lnTo>
                <a:lnTo>
                  <a:pt x="1026271" y="199884"/>
                </a:lnTo>
                <a:lnTo>
                  <a:pt x="1031969" y="200432"/>
                </a:lnTo>
                <a:lnTo>
                  <a:pt x="1035915" y="204049"/>
                </a:lnTo>
                <a:lnTo>
                  <a:pt x="1043257" y="207227"/>
                </a:lnTo>
                <a:lnTo>
                  <a:pt x="1051805" y="209090"/>
                </a:lnTo>
                <a:lnTo>
                  <a:pt x="1056298" y="212925"/>
                </a:lnTo>
                <a:lnTo>
                  <a:pt x="1061119" y="213364"/>
                </a:lnTo>
                <a:lnTo>
                  <a:pt x="1067256" y="215117"/>
                </a:lnTo>
                <a:lnTo>
                  <a:pt x="1081174" y="221473"/>
                </a:lnTo>
                <a:lnTo>
                  <a:pt x="1084681" y="220815"/>
                </a:lnTo>
                <a:lnTo>
                  <a:pt x="1087968" y="221363"/>
                </a:lnTo>
                <a:lnTo>
                  <a:pt x="1093995" y="222897"/>
                </a:lnTo>
                <a:lnTo>
                  <a:pt x="1098379" y="222678"/>
                </a:lnTo>
                <a:lnTo>
                  <a:pt x="1101995" y="225199"/>
                </a:lnTo>
                <a:lnTo>
                  <a:pt x="1101337" y="227281"/>
                </a:lnTo>
                <a:lnTo>
                  <a:pt x="1101557" y="229911"/>
                </a:lnTo>
                <a:lnTo>
                  <a:pt x="1104625" y="231007"/>
                </a:lnTo>
                <a:lnTo>
                  <a:pt x="1108570" y="229911"/>
                </a:lnTo>
                <a:lnTo>
                  <a:pt x="1108570" y="229911"/>
                </a:lnTo>
                <a:close/>
                <a:moveTo>
                  <a:pt x="822113" y="163392"/>
                </a:moveTo>
                <a:lnTo>
                  <a:pt x="831209" y="167995"/>
                </a:lnTo>
                <a:lnTo>
                  <a:pt x="831866" y="170406"/>
                </a:lnTo>
                <a:lnTo>
                  <a:pt x="825291" y="166790"/>
                </a:lnTo>
                <a:lnTo>
                  <a:pt x="822003" y="163283"/>
                </a:lnTo>
                <a:lnTo>
                  <a:pt x="822003" y="163283"/>
                </a:lnTo>
                <a:close/>
                <a:moveTo>
                  <a:pt x="870111" y="173145"/>
                </a:moveTo>
                <a:lnTo>
                  <a:pt x="873179" y="174241"/>
                </a:lnTo>
                <a:lnTo>
                  <a:pt x="877125" y="172817"/>
                </a:lnTo>
                <a:lnTo>
                  <a:pt x="876248" y="169529"/>
                </a:lnTo>
                <a:lnTo>
                  <a:pt x="870440" y="165913"/>
                </a:lnTo>
                <a:lnTo>
                  <a:pt x="862331" y="165913"/>
                </a:lnTo>
                <a:lnTo>
                  <a:pt x="858714" y="168652"/>
                </a:lnTo>
                <a:lnTo>
                  <a:pt x="853892" y="168652"/>
                </a:lnTo>
                <a:cubicBezTo>
                  <a:pt x="853892" y="168652"/>
                  <a:pt x="852468" y="169639"/>
                  <a:pt x="852468" y="169639"/>
                </a:cubicBezTo>
                <a:lnTo>
                  <a:pt x="854002" y="171283"/>
                </a:lnTo>
                <a:lnTo>
                  <a:pt x="850714" y="172269"/>
                </a:lnTo>
                <a:lnTo>
                  <a:pt x="857728" y="173255"/>
                </a:lnTo>
                <a:lnTo>
                  <a:pt x="862221" y="175228"/>
                </a:lnTo>
                <a:lnTo>
                  <a:pt x="866166" y="174570"/>
                </a:lnTo>
                <a:lnTo>
                  <a:pt x="866166" y="172598"/>
                </a:lnTo>
                <a:cubicBezTo>
                  <a:pt x="866166" y="172598"/>
                  <a:pt x="862221" y="171063"/>
                  <a:pt x="862221" y="171063"/>
                </a:cubicBezTo>
                <a:lnTo>
                  <a:pt x="861563" y="169967"/>
                </a:lnTo>
                <a:lnTo>
                  <a:pt x="863207" y="168981"/>
                </a:lnTo>
                <a:lnTo>
                  <a:pt x="870221" y="172926"/>
                </a:lnTo>
                <a:lnTo>
                  <a:pt x="870221" y="172926"/>
                </a:lnTo>
                <a:close/>
                <a:moveTo>
                  <a:pt x="862331" y="187501"/>
                </a:moveTo>
                <a:lnTo>
                  <a:pt x="857399" y="185638"/>
                </a:lnTo>
                <a:lnTo>
                  <a:pt x="852906" y="186625"/>
                </a:lnTo>
                <a:lnTo>
                  <a:pt x="856632" y="188597"/>
                </a:lnTo>
                <a:lnTo>
                  <a:pt x="862331" y="187501"/>
                </a:lnTo>
                <a:lnTo>
                  <a:pt x="862331" y="187501"/>
                </a:lnTo>
                <a:close/>
                <a:moveTo>
                  <a:pt x="865837" y="183994"/>
                </a:moveTo>
                <a:lnTo>
                  <a:pt x="863975" y="186844"/>
                </a:lnTo>
                <a:lnTo>
                  <a:pt x="861892" y="184542"/>
                </a:lnTo>
                <a:lnTo>
                  <a:pt x="865837" y="183885"/>
                </a:lnTo>
                <a:lnTo>
                  <a:pt x="865837" y="183885"/>
                </a:lnTo>
                <a:close/>
                <a:moveTo>
                  <a:pt x="865070" y="187611"/>
                </a:moveTo>
                <a:lnTo>
                  <a:pt x="860139" y="191227"/>
                </a:lnTo>
                <a:lnTo>
                  <a:pt x="860139" y="197693"/>
                </a:lnTo>
                <a:cubicBezTo>
                  <a:pt x="860139" y="197693"/>
                  <a:pt x="865399" y="198788"/>
                  <a:pt x="865399" y="198788"/>
                </a:cubicBezTo>
                <a:lnTo>
                  <a:pt x="867700" y="197145"/>
                </a:lnTo>
                <a:lnTo>
                  <a:pt x="868906" y="188926"/>
                </a:lnTo>
                <a:lnTo>
                  <a:pt x="865180" y="187501"/>
                </a:lnTo>
                <a:lnTo>
                  <a:pt x="865180" y="187501"/>
                </a:lnTo>
                <a:close/>
                <a:moveTo>
                  <a:pt x="730718" y="70135"/>
                </a:moveTo>
                <a:lnTo>
                  <a:pt x="735540" y="75724"/>
                </a:lnTo>
                <a:lnTo>
                  <a:pt x="737074" y="80765"/>
                </a:lnTo>
                <a:lnTo>
                  <a:pt x="734992" y="83176"/>
                </a:lnTo>
                <a:lnTo>
                  <a:pt x="730608" y="79340"/>
                </a:lnTo>
                <a:lnTo>
                  <a:pt x="729732" y="73313"/>
                </a:lnTo>
                <a:lnTo>
                  <a:pt x="730608" y="70135"/>
                </a:lnTo>
                <a:lnTo>
                  <a:pt x="730608" y="70135"/>
                </a:lnTo>
                <a:close/>
                <a:moveTo>
                  <a:pt x="760087" y="52711"/>
                </a:moveTo>
                <a:lnTo>
                  <a:pt x="761841" y="58519"/>
                </a:lnTo>
                <a:lnTo>
                  <a:pt x="762388" y="63012"/>
                </a:lnTo>
                <a:lnTo>
                  <a:pt x="764800" y="61916"/>
                </a:lnTo>
                <a:lnTo>
                  <a:pt x="766662" y="57642"/>
                </a:lnTo>
                <a:lnTo>
                  <a:pt x="765566" y="53149"/>
                </a:lnTo>
                <a:lnTo>
                  <a:pt x="762388" y="51067"/>
                </a:lnTo>
                <a:lnTo>
                  <a:pt x="760087" y="52601"/>
                </a:lnTo>
                <a:lnTo>
                  <a:pt x="760087" y="52601"/>
                </a:lnTo>
                <a:close/>
                <a:moveTo>
                  <a:pt x="760087" y="64436"/>
                </a:moveTo>
                <a:lnTo>
                  <a:pt x="762717" y="65094"/>
                </a:lnTo>
                <a:lnTo>
                  <a:pt x="764251" y="69587"/>
                </a:lnTo>
                <a:lnTo>
                  <a:pt x="762388" y="69587"/>
                </a:lnTo>
                <a:cubicBezTo>
                  <a:pt x="762388" y="69587"/>
                  <a:pt x="760087" y="64436"/>
                  <a:pt x="760087" y="64436"/>
                </a:cubicBezTo>
                <a:lnTo>
                  <a:pt x="760087" y="64436"/>
                </a:lnTo>
                <a:close/>
                <a:moveTo>
                  <a:pt x="798771" y="109038"/>
                </a:moveTo>
                <a:lnTo>
                  <a:pt x="800196" y="116709"/>
                </a:lnTo>
                <a:lnTo>
                  <a:pt x="802935" y="114298"/>
                </a:lnTo>
                <a:lnTo>
                  <a:pt x="806552" y="114517"/>
                </a:lnTo>
                <a:lnTo>
                  <a:pt x="810058" y="111120"/>
                </a:lnTo>
                <a:lnTo>
                  <a:pt x="808634" y="107394"/>
                </a:lnTo>
                <a:lnTo>
                  <a:pt x="805456" y="105421"/>
                </a:lnTo>
                <a:lnTo>
                  <a:pt x="802387" y="107723"/>
                </a:lnTo>
                <a:lnTo>
                  <a:pt x="798771" y="109038"/>
                </a:lnTo>
                <a:lnTo>
                  <a:pt x="798771" y="109038"/>
                </a:lnTo>
                <a:close/>
                <a:moveTo>
                  <a:pt x="794278" y="173474"/>
                </a:moveTo>
                <a:lnTo>
                  <a:pt x="796141" y="180268"/>
                </a:lnTo>
                <a:lnTo>
                  <a:pt x="802387" y="185857"/>
                </a:lnTo>
                <a:lnTo>
                  <a:pt x="803812" y="188159"/>
                </a:lnTo>
                <a:lnTo>
                  <a:pt x="801949" y="188816"/>
                </a:lnTo>
                <a:lnTo>
                  <a:pt x="801620" y="191775"/>
                </a:lnTo>
                <a:lnTo>
                  <a:pt x="800524" y="187940"/>
                </a:lnTo>
                <a:lnTo>
                  <a:pt x="796360" y="186186"/>
                </a:lnTo>
                <a:lnTo>
                  <a:pt x="792524" y="178406"/>
                </a:lnTo>
                <a:lnTo>
                  <a:pt x="787483" y="175228"/>
                </a:lnTo>
                <a:lnTo>
                  <a:pt x="784415" y="169858"/>
                </a:lnTo>
                <a:lnTo>
                  <a:pt x="786278" y="164817"/>
                </a:lnTo>
                <a:lnTo>
                  <a:pt x="785401" y="162077"/>
                </a:lnTo>
                <a:lnTo>
                  <a:pt x="786059" y="159118"/>
                </a:lnTo>
                <a:lnTo>
                  <a:pt x="781346" y="155283"/>
                </a:lnTo>
                <a:lnTo>
                  <a:pt x="782223" y="150461"/>
                </a:lnTo>
                <a:lnTo>
                  <a:pt x="784086" y="147283"/>
                </a:lnTo>
                <a:lnTo>
                  <a:pt x="781346" y="142242"/>
                </a:lnTo>
                <a:lnTo>
                  <a:pt x="778936" y="139064"/>
                </a:lnTo>
                <a:lnTo>
                  <a:pt x="780470" y="133037"/>
                </a:lnTo>
                <a:lnTo>
                  <a:pt x="783429" y="130736"/>
                </a:lnTo>
                <a:lnTo>
                  <a:pt x="782881" y="124709"/>
                </a:lnTo>
                <a:lnTo>
                  <a:pt x="784415" y="117805"/>
                </a:lnTo>
                <a:lnTo>
                  <a:pt x="791648" y="110681"/>
                </a:lnTo>
                <a:lnTo>
                  <a:pt x="794059" y="110024"/>
                </a:lnTo>
                <a:lnTo>
                  <a:pt x="793511" y="113859"/>
                </a:lnTo>
                <a:lnTo>
                  <a:pt x="789895" y="118024"/>
                </a:lnTo>
                <a:lnTo>
                  <a:pt x="790771" y="120654"/>
                </a:lnTo>
                <a:lnTo>
                  <a:pt x="794936" y="122407"/>
                </a:lnTo>
                <a:lnTo>
                  <a:pt x="794936" y="129750"/>
                </a:lnTo>
                <a:lnTo>
                  <a:pt x="793072" y="135777"/>
                </a:lnTo>
                <a:lnTo>
                  <a:pt x="789237" y="135996"/>
                </a:lnTo>
                <a:lnTo>
                  <a:pt x="785730" y="139502"/>
                </a:lnTo>
                <a:lnTo>
                  <a:pt x="787812" y="143448"/>
                </a:lnTo>
                <a:lnTo>
                  <a:pt x="790552" y="142900"/>
                </a:lnTo>
                <a:lnTo>
                  <a:pt x="792086" y="139064"/>
                </a:lnTo>
                <a:lnTo>
                  <a:pt x="796251" y="137201"/>
                </a:lnTo>
                <a:lnTo>
                  <a:pt x="798333" y="134790"/>
                </a:lnTo>
                <a:lnTo>
                  <a:pt x="795922" y="134571"/>
                </a:lnTo>
                <a:lnTo>
                  <a:pt x="796469" y="131284"/>
                </a:lnTo>
                <a:lnTo>
                  <a:pt x="803702" y="127667"/>
                </a:lnTo>
                <a:lnTo>
                  <a:pt x="811374" y="124928"/>
                </a:lnTo>
                <a:lnTo>
                  <a:pt x="814113" y="127886"/>
                </a:lnTo>
                <a:lnTo>
                  <a:pt x="814442" y="131393"/>
                </a:lnTo>
                <a:lnTo>
                  <a:pt x="810825" y="139941"/>
                </a:lnTo>
                <a:lnTo>
                  <a:pt x="802168" y="142900"/>
                </a:lnTo>
                <a:lnTo>
                  <a:pt x="798990" y="146516"/>
                </a:lnTo>
                <a:lnTo>
                  <a:pt x="800853" y="149804"/>
                </a:lnTo>
                <a:lnTo>
                  <a:pt x="804031" y="150132"/>
                </a:lnTo>
                <a:lnTo>
                  <a:pt x="810058" y="154516"/>
                </a:lnTo>
                <a:lnTo>
                  <a:pt x="810935" y="158023"/>
                </a:lnTo>
                <a:lnTo>
                  <a:pt x="813236" y="159995"/>
                </a:lnTo>
                <a:lnTo>
                  <a:pt x="808524" y="160324"/>
                </a:lnTo>
                <a:lnTo>
                  <a:pt x="805237" y="157694"/>
                </a:lnTo>
                <a:lnTo>
                  <a:pt x="798990" y="157475"/>
                </a:lnTo>
                <a:lnTo>
                  <a:pt x="793401" y="155721"/>
                </a:lnTo>
                <a:lnTo>
                  <a:pt x="789895" y="156927"/>
                </a:lnTo>
                <a:lnTo>
                  <a:pt x="789895" y="165913"/>
                </a:lnTo>
                <a:lnTo>
                  <a:pt x="793949" y="173693"/>
                </a:lnTo>
                <a:lnTo>
                  <a:pt x="793949" y="173693"/>
                </a:lnTo>
                <a:close/>
                <a:moveTo>
                  <a:pt x="774991" y="184323"/>
                </a:moveTo>
                <a:lnTo>
                  <a:pt x="776744" y="187940"/>
                </a:lnTo>
                <a:lnTo>
                  <a:pt x="771813" y="186515"/>
                </a:lnTo>
                <a:lnTo>
                  <a:pt x="773566" y="183337"/>
                </a:lnTo>
                <a:lnTo>
                  <a:pt x="774991" y="184433"/>
                </a:lnTo>
                <a:lnTo>
                  <a:pt x="774991" y="184433"/>
                </a:lnTo>
                <a:close/>
                <a:moveTo>
                  <a:pt x="774772" y="174680"/>
                </a:moveTo>
                <a:lnTo>
                  <a:pt x="772032" y="174680"/>
                </a:lnTo>
                <a:cubicBezTo>
                  <a:pt x="772032" y="174680"/>
                  <a:pt x="770607" y="179282"/>
                  <a:pt x="770607" y="179282"/>
                </a:cubicBezTo>
                <a:lnTo>
                  <a:pt x="773566" y="180378"/>
                </a:lnTo>
                <a:lnTo>
                  <a:pt x="774881" y="177200"/>
                </a:lnTo>
                <a:lnTo>
                  <a:pt x="774881" y="174680"/>
                </a:lnTo>
                <a:lnTo>
                  <a:pt x="774881" y="174680"/>
                </a:lnTo>
                <a:close/>
                <a:moveTo>
                  <a:pt x="778826" y="177419"/>
                </a:moveTo>
                <a:lnTo>
                  <a:pt x="777292" y="178844"/>
                </a:lnTo>
                <a:lnTo>
                  <a:pt x="777621" y="181693"/>
                </a:lnTo>
                <a:lnTo>
                  <a:pt x="780251" y="185638"/>
                </a:lnTo>
                <a:lnTo>
                  <a:pt x="784306" y="185638"/>
                </a:lnTo>
                <a:cubicBezTo>
                  <a:pt x="784306" y="185638"/>
                  <a:pt x="786935" y="187940"/>
                  <a:pt x="786935" y="187940"/>
                </a:cubicBezTo>
                <a:lnTo>
                  <a:pt x="789127" y="185748"/>
                </a:lnTo>
                <a:lnTo>
                  <a:pt x="787922" y="183775"/>
                </a:lnTo>
                <a:lnTo>
                  <a:pt x="784525" y="182351"/>
                </a:lnTo>
                <a:lnTo>
                  <a:pt x="784744" y="178734"/>
                </a:lnTo>
                <a:lnTo>
                  <a:pt x="782004" y="176762"/>
                </a:lnTo>
                <a:lnTo>
                  <a:pt x="778717" y="177419"/>
                </a:lnTo>
                <a:lnTo>
                  <a:pt x="778717" y="177419"/>
                </a:lnTo>
                <a:close/>
                <a:moveTo>
                  <a:pt x="778059" y="205364"/>
                </a:moveTo>
                <a:lnTo>
                  <a:pt x="784744" y="200323"/>
                </a:lnTo>
                <a:lnTo>
                  <a:pt x="790552" y="200542"/>
                </a:lnTo>
                <a:lnTo>
                  <a:pt x="796469" y="206569"/>
                </a:lnTo>
                <a:lnTo>
                  <a:pt x="795045" y="209418"/>
                </a:lnTo>
                <a:lnTo>
                  <a:pt x="788141" y="209418"/>
                </a:lnTo>
                <a:lnTo>
                  <a:pt x="784963" y="210076"/>
                </a:lnTo>
                <a:lnTo>
                  <a:pt x="780799" y="208322"/>
                </a:lnTo>
                <a:lnTo>
                  <a:pt x="778059" y="205473"/>
                </a:lnTo>
                <a:lnTo>
                  <a:pt x="778059" y="205473"/>
                </a:lnTo>
                <a:close/>
                <a:moveTo>
                  <a:pt x="847537" y="207555"/>
                </a:moveTo>
                <a:lnTo>
                  <a:pt x="838660" y="209747"/>
                </a:lnTo>
                <a:lnTo>
                  <a:pt x="835482" y="211829"/>
                </a:lnTo>
                <a:lnTo>
                  <a:pt x="837564" y="213802"/>
                </a:lnTo>
                <a:lnTo>
                  <a:pt x="845235" y="216322"/>
                </a:lnTo>
                <a:lnTo>
                  <a:pt x="851811" y="214350"/>
                </a:lnTo>
                <a:lnTo>
                  <a:pt x="849947" y="213364"/>
                </a:lnTo>
                <a:lnTo>
                  <a:pt x="849619" y="209747"/>
                </a:lnTo>
                <a:lnTo>
                  <a:pt x="847537" y="207665"/>
                </a:lnTo>
                <a:lnTo>
                  <a:pt x="847537" y="207665"/>
                </a:lnTo>
                <a:close/>
                <a:moveTo>
                  <a:pt x="806113" y="254568"/>
                </a:moveTo>
                <a:lnTo>
                  <a:pt x="808853" y="254129"/>
                </a:lnTo>
                <a:lnTo>
                  <a:pt x="809072" y="255992"/>
                </a:lnTo>
                <a:lnTo>
                  <a:pt x="807209" y="256540"/>
                </a:lnTo>
                <a:lnTo>
                  <a:pt x="806113" y="254568"/>
                </a:lnTo>
                <a:lnTo>
                  <a:pt x="806113" y="254568"/>
                </a:lnTo>
                <a:close/>
                <a:moveTo>
                  <a:pt x="801620" y="254896"/>
                </a:moveTo>
                <a:lnTo>
                  <a:pt x="804031" y="254896"/>
                </a:lnTo>
                <a:lnTo>
                  <a:pt x="804470" y="257088"/>
                </a:lnTo>
                <a:lnTo>
                  <a:pt x="802058" y="257088"/>
                </a:lnTo>
                <a:lnTo>
                  <a:pt x="801511" y="254896"/>
                </a:lnTo>
                <a:lnTo>
                  <a:pt x="801511" y="254896"/>
                </a:lnTo>
                <a:close/>
                <a:moveTo>
                  <a:pt x="789237" y="257307"/>
                </a:moveTo>
                <a:lnTo>
                  <a:pt x="794826" y="255554"/>
                </a:lnTo>
                <a:lnTo>
                  <a:pt x="797127" y="253801"/>
                </a:lnTo>
                <a:lnTo>
                  <a:pt x="799648" y="255006"/>
                </a:lnTo>
                <a:lnTo>
                  <a:pt x="796798" y="260157"/>
                </a:lnTo>
                <a:lnTo>
                  <a:pt x="795922" y="257855"/>
                </a:lnTo>
                <a:lnTo>
                  <a:pt x="792305" y="260047"/>
                </a:lnTo>
                <a:lnTo>
                  <a:pt x="789127" y="257307"/>
                </a:lnTo>
                <a:lnTo>
                  <a:pt x="789127" y="257307"/>
                </a:lnTo>
                <a:close/>
                <a:moveTo>
                  <a:pt x="787483" y="242623"/>
                </a:moveTo>
                <a:lnTo>
                  <a:pt x="784744" y="245143"/>
                </a:lnTo>
                <a:lnTo>
                  <a:pt x="787483" y="245582"/>
                </a:lnTo>
                <a:lnTo>
                  <a:pt x="787483" y="242623"/>
                </a:lnTo>
                <a:lnTo>
                  <a:pt x="787483" y="242623"/>
                </a:lnTo>
                <a:close/>
                <a:moveTo>
                  <a:pt x="792634" y="237692"/>
                </a:moveTo>
                <a:lnTo>
                  <a:pt x="788470" y="237911"/>
                </a:lnTo>
                <a:lnTo>
                  <a:pt x="789456" y="239993"/>
                </a:lnTo>
                <a:lnTo>
                  <a:pt x="791867" y="239993"/>
                </a:lnTo>
                <a:cubicBezTo>
                  <a:pt x="791867" y="239993"/>
                  <a:pt x="792634" y="237692"/>
                  <a:pt x="792634" y="237692"/>
                </a:cubicBezTo>
                <a:lnTo>
                  <a:pt x="792634" y="237692"/>
                </a:lnTo>
                <a:close/>
                <a:moveTo>
                  <a:pt x="793839" y="251280"/>
                </a:moveTo>
                <a:lnTo>
                  <a:pt x="798223" y="244376"/>
                </a:lnTo>
                <a:lnTo>
                  <a:pt x="801839" y="248431"/>
                </a:lnTo>
                <a:lnTo>
                  <a:pt x="803921" y="251609"/>
                </a:lnTo>
                <a:lnTo>
                  <a:pt x="808195" y="251280"/>
                </a:lnTo>
                <a:lnTo>
                  <a:pt x="812689" y="246787"/>
                </a:lnTo>
                <a:lnTo>
                  <a:pt x="815647" y="246787"/>
                </a:lnTo>
                <a:lnTo>
                  <a:pt x="818277" y="251280"/>
                </a:lnTo>
                <a:lnTo>
                  <a:pt x="828688" y="252485"/>
                </a:lnTo>
                <a:lnTo>
                  <a:pt x="830879" y="249308"/>
                </a:lnTo>
                <a:lnTo>
                  <a:pt x="835701" y="249308"/>
                </a:lnTo>
                <a:lnTo>
                  <a:pt x="845235" y="255006"/>
                </a:lnTo>
                <a:lnTo>
                  <a:pt x="849619" y="255883"/>
                </a:lnTo>
                <a:lnTo>
                  <a:pt x="854769" y="261472"/>
                </a:lnTo>
                <a:lnTo>
                  <a:pt x="859810" y="261472"/>
                </a:lnTo>
                <a:lnTo>
                  <a:pt x="861673" y="257198"/>
                </a:lnTo>
                <a:lnTo>
                  <a:pt x="859372" y="248212"/>
                </a:lnTo>
                <a:lnTo>
                  <a:pt x="847427" y="241417"/>
                </a:lnTo>
                <a:lnTo>
                  <a:pt x="837564" y="239554"/>
                </a:lnTo>
                <a:lnTo>
                  <a:pt x="832742" y="235500"/>
                </a:lnTo>
                <a:lnTo>
                  <a:pt x="827482" y="234952"/>
                </a:lnTo>
                <a:lnTo>
                  <a:pt x="823208" y="238787"/>
                </a:lnTo>
                <a:lnTo>
                  <a:pt x="818168" y="238239"/>
                </a:lnTo>
                <a:lnTo>
                  <a:pt x="814661" y="236815"/>
                </a:lnTo>
                <a:lnTo>
                  <a:pt x="807538" y="237363"/>
                </a:lnTo>
                <a:lnTo>
                  <a:pt x="797675" y="237143"/>
                </a:lnTo>
                <a:lnTo>
                  <a:pt x="795593" y="239883"/>
                </a:lnTo>
                <a:lnTo>
                  <a:pt x="795264" y="242623"/>
                </a:lnTo>
                <a:lnTo>
                  <a:pt x="791319" y="244047"/>
                </a:lnTo>
                <a:lnTo>
                  <a:pt x="789785" y="248212"/>
                </a:lnTo>
                <a:lnTo>
                  <a:pt x="790990" y="251390"/>
                </a:lnTo>
                <a:lnTo>
                  <a:pt x="793730" y="251390"/>
                </a:lnTo>
                <a:close/>
                <a:moveTo>
                  <a:pt x="746280" y="243609"/>
                </a:moveTo>
                <a:lnTo>
                  <a:pt x="750772" y="245582"/>
                </a:lnTo>
                <a:lnTo>
                  <a:pt x="754608" y="242294"/>
                </a:lnTo>
                <a:lnTo>
                  <a:pt x="763813" y="242842"/>
                </a:lnTo>
                <a:lnTo>
                  <a:pt x="770607" y="245582"/>
                </a:lnTo>
                <a:lnTo>
                  <a:pt x="770936" y="248321"/>
                </a:lnTo>
                <a:lnTo>
                  <a:pt x="775101" y="253143"/>
                </a:lnTo>
                <a:lnTo>
                  <a:pt x="774772" y="256759"/>
                </a:lnTo>
                <a:lnTo>
                  <a:pt x="770827" y="256540"/>
                </a:lnTo>
                <a:lnTo>
                  <a:pt x="766005" y="260814"/>
                </a:lnTo>
                <a:lnTo>
                  <a:pt x="760416" y="260266"/>
                </a:lnTo>
                <a:lnTo>
                  <a:pt x="754717" y="260814"/>
                </a:lnTo>
                <a:lnTo>
                  <a:pt x="752635" y="258951"/>
                </a:lnTo>
                <a:lnTo>
                  <a:pt x="745512" y="257527"/>
                </a:lnTo>
                <a:lnTo>
                  <a:pt x="741676" y="252376"/>
                </a:lnTo>
                <a:lnTo>
                  <a:pt x="742334" y="246349"/>
                </a:lnTo>
                <a:lnTo>
                  <a:pt x="746280" y="243609"/>
                </a:lnTo>
                <a:lnTo>
                  <a:pt x="746280" y="243609"/>
                </a:lnTo>
                <a:close/>
                <a:moveTo>
                  <a:pt x="613242" y="342784"/>
                </a:moveTo>
                <a:lnTo>
                  <a:pt x="609955" y="341031"/>
                </a:lnTo>
                <a:lnTo>
                  <a:pt x="608091" y="342784"/>
                </a:lnTo>
                <a:lnTo>
                  <a:pt x="610722" y="344976"/>
                </a:lnTo>
                <a:lnTo>
                  <a:pt x="613242" y="342784"/>
                </a:lnTo>
                <a:lnTo>
                  <a:pt x="613242" y="342784"/>
                </a:lnTo>
                <a:close/>
                <a:moveTo>
                  <a:pt x="608201" y="309360"/>
                </a:moveTo>
                <a:lnTo>
                  <a:pt x="612037" y="317032"/>
                </a:lnTo>
                <a:lnTo>
                  <a:pt x="610174" y="320538"/>
                </a:lnTo>
                <a:lnTo>
                  <a:pt x="608311" y="325579"/>
                </a:lnTo>
                <a:lnTo>
                  <a:pt x="607215" y="321963"/>
                </a:lnTo>
                <a:lnTo>
                  <a:pt x="605133" y="318566"/>
                </a:lnTo>
                <a:lnTo>
                  <a:pt x="606776" y="315497"/>
                </a:lnTo>
                <a:lnTo>
                  <a:pt x="607106" y="311662"/>
                </a:lnTo>
                <a:lnTo>
                  <a:pt x="608201" y="309251"/>
                </a:lnTo>
                <a:lnTo>
                  <a:pt x="608201" y="309251"/>
                </a:lnTo>
                <a:close/>
                <a:moveTo>
                  <a:pt x="741786" y="216432"/>
                </a:moveTo>
                <a:lnTo>
                  <a:pt x="741786" y="220267"/>
                </a:lnTo>
                <a:lnTo>
                  <a:pt x="745074" y="225637"/>
                </a:lnTo>
                <a:lnTo>
                  <a:pt x="744855" y="227938"/>
                </a:lnTo>
                <a:lnTo>
                  <a:pt x="742991" y="227062"/>
                </a:lnTo>
                <a:lnTo>
                  <a:pt x="740909" y="221363"/>
                </a:lnTo>
                <a:lnTo>
                  <a:pt x="740033" y="217418"/>
                </a:lnTo>
                <a:lnTo>
                  <a:pt x="741786" y="216432"/>
                </a:lnTo>
                <a:lnTo>
                  <a:pt x="741786" y="216432"/>
                </a:lnTo>
                <a:close/>
                <a:moveTo>
                  <a:pt x="728527" y="210624"/>
                </a:moveTo>
                <a:lnTo>
                  <a:pt x="731157" y="209418"/>
                </a:lnTo>
                <a:lnTo>
                  <a:pt x="734773" y="210843"/>
                </a:lnTo>
                <a:lnTo>
                  <a:pt x="738170" y="209309"/>
                </a:lnTo>
                <a:lnTo>
                  <a:pt x="747156" y="210514"/>
                </a:lnTo>
                <a:lnTo>
                  <a:pt x="752087" y="211391"/>
                </a:lnTo>
                <a:lnTo>
                  <a:pt x="746389" y="212815"/>
                </a:lnTo>
                <a:lnTo>
                  <a:pt x="735869" y="215226"/>
                </a:lnTo>
                <a:lnTo>
                  <a:pt x="730608" y="213802"/>
                </a:lnTo>
                <a:lnTo>
                  <a:pt x="730390" y="211939"/>
                </a:lnTo>
                <a:lnTo>
                  <a:pt x="728417" y="210733"/>
                </a:lnTo>
                <a:lnTo>
                  <a:pt x="728417" y="210733"/>
                </a:lnTo>
                <a:close/>
                <a:moveTo>
                  <a:pt x="704636" y="211062"/>
                </a:moveTo>
                <a:lnTo>
                  <a:pt x="707815" y="207884"/>
                </a:lnTo>
                <a:lnTo>
                  <a:pt x="710116" y="208542"/>
                </a:lnTo>
                <a:lnTo>
                  <a:pt x="713075" y="207336"/>
                </a:lnTo>
                <a:lnTo>
                  <a:pt x="717897" y="208542"/>
                </a:lnTo>
                <a:lnTo>
                  <a:pt x="720965" y="210185"/>
                </a:lnTo>
                <a:lnTo>
                  <a:pt x="724033" y="207994"/>
                </a:lnTo>
                <a:lnTo>
                  <a:pt x="727211" y="209090"/>
                </a:lnTo>
                <a:lnTo>
                  <a:pt x="727211" y="213144"/>
                </a:lnTo>
                <a:cubicBezTo>
                  <a:pt x="727211" y="213144"/>
                  <a:pt x="723595" y="212706"/>
                  <a:pt x="723595" y="212706"/>
                </a:cubicBezTo>
                <a:lnTo>
                  <a:pt x="719321" y="214678"/>
                </a:lnTo>
                <a:lnTo>
                  <a:pt x="715924" y="213802"/>
                </a:lnTo>
                <a:lnTo>
                  <a:pt x="710773" y="216980"/>
                </a:lnTo>
                <a:lnTo>
                  <a:pt x="706281" y="215993"/>
                </a:lnTo>
                <a:lnTo>
                  <a:pt x="704527" y="213364"/>
                </a:lnTo>
                <a:lnTo>
                  <a:pt x="704856" y="210953"/>
                </a:lnTo>
                <a:lnTo>
                  <a:pt x="704856" y="210953"/>
                </a:lnTo>
                <a:close/>
                <a:moveTo>
                  <a:pt x="662227" y="299936"/>
                </a:moveTo>
                <a:lnTo>
                  <a:pt x="666281" y="292923"/>
                </a:lnTo>
                <a:lnTo>
                  <a:pt x="668473" y="285471"/>
                </a:lnTo>
                <a:lnTo>
                  <a:pt x="668912" y="277909"/>
                </a:lnTo>
                <a:lnTo>
                  <a:pt x="670885" y="276047"/>
                </a:lnTo>
                <a:lnTo>
                  <a:pt x="674282" y="276594"/>
                </a:lnTo>
                <a:lnTo>
                  <a:pt x="674282" y="279772"/>
                </a:lnTo>
                <a:cubicBezTo>
                  <a:pt x="674282" y="279772"/>
                  <a:pt x="675815" y="282950"/>
                  <a:pt x="675815" y="282950"/>
                </a:cubicBezTo>
                <a:lnTo>
                  <a:pt x="675597" y="285252"/>
                </a:lnTo>
                <a:lnTo>
                  <a:pt x="674391" y="283389"/>
                </a:lnTo>
                <a:lnTo>
                  <a:pt x="673624" y="285471"/>
                </a:lnTo>
                <a:lnTo>
                  <a:pt x="670775" y="287772"/>
                </a:lnTo>
                <a:lnTo>
                  <a:pt x="669350" y="289635"/>
                </a:lnTo>
                <a:lnTo>
                  <a:pt x="670336" y="293251"/>
                </a:lnTo>
                <a:lnTo>
                  <a:pt x="674172" y="294128"/>
                </a:lnTo>
                <a:lnTo>
                  <a:pt x="674939" y="296320"/>
                </a:lnTo>
                <a:lnTo>
                  <a:pt x="673295" y="298293"/>
                </a:lnTo>
                <a:lnTo>
                  <a:pt x="670446" y="299169"/>
                </a:lnTo>
                <a:lnTo>
                  <a:pt x="667706" y="303772"/>
                </a:lnTo>
                <a:lnTo>
                  <a:pt x="664638" y="305306"/>
                </a:lnTo>
                <a:lnTo>
                  <a:pt x="661460" y="303552"/>
                </a:lnTo>
                <a:lnTo>
                  <a:pt x="662117" y="299936"/>
                </a:lnTo>
                <a:lnTo>
                  <a:pt x="662117" y="299936"/>
                </a:lnTo>
                <a:close/>
                <a:moveTo>
                  <a:pt x="651159" y="295114"/>
                </a:moveTo>
                <a:cubicBezTo>
                  <a:pt x="651159" y="295114"/>
                  <a:pt x="651378" y="297087"/>
                  <a:pt x="651378" y="297087"/>
                </a:cubicBezTo>
                <a:lnTo>
                  <a:pt x="653241" y="298621"/>
                </a:lnTo>
                <a:lnTo>
                  <a:pt x="657405" y="298073"/>
                </a:lnTo>
                <a:lnTo>
                  <a:pt x="657953" y="296101"/>
                </a:lnTo>
                <a:lnTo>
                  <a:pt x="659816" y="295553"/>
                </a:lnTo>
                <a:lnTo>
                  <a:pt x="660364" y="291498"/>
                </a:lnTo>
                <a:lnTo>
                  <a:pt x="663433" y="288320"/>
                </a:lnTo>
                <a:lnTo>
                  <a:pt x="663433" y="285800"/>
                </a:lnTo>
                <a:cubicBezTo>
                  <a:pt x="663433" y="285800"/>
                  <a:pt x="661351" y="281745"/>
                  <a:pt x="661351" y="281745"/>
                </a:cubicBezTo>
                <a:lnTo>
                  <a:pt x="657296" y="283827"/>
                </a:lnTo>
                <a:lnTo>
                  <a:pt x="654118" y="287115"/>
                </a:lnTo>
                <a:lnTo>
                  <a:pt x="655542" y="289964"/>
                </a:lnTo>
                <a:lnTo>
                  <a:pt x="651268" y="294786"/>
                </a:lnTo>
                <a:lnTo>
                  <a:pt x="651268" y="294786"/>
                </a:lnTo>
                <a:close/>
                <a:moveTo>
                  <a:pt x="640639" y="291608"/>
                </a:moveTo>
                <a:lnTo>
                  <a:pt x="640419" y="294676"/>
                </a:lnTo>
                <a:lnTo>
                  <a:pt x="638995" y="296101"/>
                </a:lnTo>
                <a:lnTo>
                  <a:pt x="640748" y="301361"/>
                </a:lnTo>
                <a:lnTo>
                  <a:pt x="642831" y="302237"/>
                </a:lnTo>
                <a:lnTo>
                  <a:pt x="646446" y="299827"/>
                </a:lnTo>
                <a:lnTo>
                  <a:pt x="645351" y="295005"/>
                </a:lnTo>
                <a:lnTo>
                  <a:pt x="642502" y="290840"/>
                </a:lnTo>
                <a:cubicBezTo>
                  <a:pt x="642502" y="290840"/>
                  <a:pt x="640858" y="291717"/>
                  <a:pt x="640748" y="291717"/>
                </a:cubicBezTo>
                <a:lnTo>
                  <a:pt x="640748" y="291717"/>
                </a:lnTo>
                <a:close/>
                <a:moveTo>
                  <a:pt x="675815" y="212706"/>
                </a:moveTo>
                <a:lnTo>
                  <a:pt x="672199" y="214240"/>
                </a:lnTo>
                <a:lnTo>
                  <a:pt x="674829" y="215446"/>
                </a:lnTo>
                <a:cubicBezTo>
                  <a:pt x="674829" y="215446"/>
                  <a:pt x="675815" y="212815"/>
                  <a:pt x="675815" y="212706"/>
                </a:cubicBezTo>
                <a:lnTo>
                  <a:pt x="675815" y="212706"/>
                </a:lnTo>
                <a:close/>
                <a:moveTo>
                  <a:pt x="680857" y="209747"/>
                </a:moveTo>
                <a:lnTo>
                  <a:pt x="678774" y="211610"/>
                </a:lnTo>
                <a:lnTo>
                  <a:pt x="682281" y="212158"/>
                </a:lnTo>
                <a:lnTo>
                  <a:pt x="680857" y="209747"/>
                </a:lnTo>
                <a:lnTo>
                  <a:pt x="680857" y="209747"/>
                </a:lnTo>
                <a:close/>
                <a:moveTo>
                  <a:pt x="687103" y="204816"/>
                </a:moveTo>
                <a:lnTo>
                  <a:pt x="684363" y="206898"/>
                </a:lnTo>
                <a:lnTo>
                  <a:pt x="687980" y="208103"/>
                </a:lnTo>
                <a:lnTo>
                  <a:pt x="687103" y="204816"/>
                </a:lnTo>
                <a:lnTo>
                  <a:pt x="687103" y="204816"/>
                </a:lnTo>
                <a:close/>
                <a:moveTo>
                  <a:pt x="666939" y="199227"/>
                </a:moveTo>
                <a:lnTo>
                  <a:pt x="672309" y="196049"/>
                </a:lnTo>
                <a:lnTo>
                  <a:pt x="678884" y="196597"/>
                </a:lnTo>
                <a:lnTo>
                  <a:pt x="679432" y="198679"/>
                </a:lnTo>
                <a:lnTo>
                  <a:pt x="677897" y="201419"/>
                </a:lnTo>
                <a:lnTo>
                  <a:pt x="681514" y="200542"/>
                </a:lnTo>
                <a:lnTo>
                  <a:pt x="683268" y="197583"/>
                </a:lnTo>
                <a:lnTo>
                  <a:pt x="686774" y="200213"/>
                </a:lnTo>
                <a:lnTo>
                  <a:pt x="685898" y="203829"/>
                </a:lnTo>
                <a:lnTo>
                  <a:pt x="681514" y="204816"/>
                </a:lnTo>
                <a:lnTo>
                  <a:pt x="680089" y="203062"/>
                </a:lnTo>
                <a:lnTo>
                  <a:pt x="677788" y="206350"/>
                </a:lnTo>
                <a:lnTo>
                  <a:pt x="673843" y="203391"/>
                </a:lnTo>
                <a:lnTo>
                  <a:pt x="670665" y="206131"/>
                </a:lnTo>
                <a:lnTo>
                  <a:pt x="667049" y="203501"/>
                </a:lnTo>
                <a:lnTo>
                  <a:pt x="666830" y="199008"/>
                </a:lnTo>
                <a:lnTo>
                  <a:pt x="666830" y="199008"/>
                </a:lnTo>
                <a:close/>
                <a:moveTo>
                  <a:pt x="641625" y="175556"/>
                </a:moveTo>
                <a:lnTo>
                  <a:pt x="645461" y="177091"/>
                </a:lnTo>
                <a:lnTo>
                  <a:pt x="645679" y="174460"/>
                </a:lnTo>
                <a:cubicBezTo>
                  <a:pt x="645679" y="174460"/>
                  <a:pt x="641734" y="175447"/>
                  <a:pt x="641734" y="175556"/>
                </a:cubicBezTo>
                <a:lnTo>
                  <a:pt x="641734" y="175556"/>
                </a:lnTo>
                <a:close/>
                <a:moveTo>
                  <a:pt x="638227" y="176762"/>
                </a:moveTo>
                <a:lnTo>
                  <a:pt x="640419" y="176762"/>
                </a:lnTo>
                <a:cubicBezTo>
                  <a:pt x="640419" y="176762"/>
                  <a:pt x="643707" y="178734"/>
                  <a:pt x="643707" y="178734"/>
                </a:cubicBezTo>
                <a:lnTo>
                  <a:pt x="640310" y="179502"/>
                </a:lnTo>
                <a:lnTo>
                  <a:pt x="638227" y="176762"/>
                </a:lnTo>
                <a:lnTo>
                  <a:pt x="638227" y="176762"/>
                </a:lnTo>
                <a:close/>
                <a:moveTo>
                  <a:pt x="607982" y="155612"/>
                </a:moveTo>
                <a:lnTo>
                  <a:pt x="613571" y="153749"/>
                </a:lnTo>
                <a:lnTo>
                  <a:pt x="620146" y="156927"/>
                </a:lnTo>
                <a:lnTo>
                  <a:pt x="627926" y="157146"/>
                </a:lnTo>
                <a:lnTo>
                  <a:pt x="636584" y="152763"/>
                </a:lnTo>
                <a:lnTo>
                  <a:pt x="642282" y="153420"/>
                </a:lnTo>
                <a:lnTo>
                  <a:pt x="644364" y="156160"/>
                </a:lnTo>
                <a:lnTo>
                  <a:pt x="649405" y="156160"/>
                </a:lnTo>
                <a:lnTo>
                  <a:pt x="652364" y="154735"/>
                </a:lnTo>
                <a:lnTo>
                  <a:pt x="662556" y="155831"/>
                </a:lnTo>
                <a:lnTo>
                  <a:pt x="667925" y="155502"/>
                </a:lnTo>
                <a:lnTo>
                  <a:pt x="668912" y="154078"/>
                </a:lnTo>
                <a:lnTo>
                  <a:pt x="674610" y="154297"/>
                </a:lnTo>
                <a:lnTo>
                  <a:pt x="678446" y="156379"/>
                </a:lnTo>
                <a:lnTo>
                  <a:pt x="679651" y="158790"/>
                </a:lnTo>
                <a:lnTo>
                  <a:pt x="684473" y="160324"/>
                </a:lnTo>
                <a:lnTo>
                  <a:pt x="702664" y="156160"/>
                </a:lnTo>
                <a:lnTo>
                  <a:pt x="710335" y="151009"/>
                </a:lnTo>
                <a:lnTo>
                  <a:pt x="712417" y="147064"/>
                </a:lnTo>
                <a:lnTo>
                  <a:pt x="715595" y="146735"/>
                </a:lnTo>
                <a:lnTo>
                  <a:pt x="718226" y="143557"/>
                </a:lnTo>
                <a:lnTo>
                  <a:pt x="721513" y="141256"/>
                </a:lnTo>
                <a:lnTo>
                  <a:pt x="723047" y="137092"/>
                </a:lnTo>
                <a:lnTo>
                  <a:pt x="725129" y="133585"/>
                </a:lnTo>
                <a:lnTo>
                  <a:pt x="727430" y="131832"/>
                </a:lnTo>
                <a:lnTo>
                  <a:pt x="725129" y="129421"/>
                </a:lnTo>
                <a:lnTo>
                  <a:pt x="724581" y="126681"/>
                </a:lnTo>
                <a:lnTo>
                  <a:pt x="717787" y="125147"/>
                </a:lnTo>
                <a:lnTo>
                  <a:pt x="713075" y="126681"/>
                </a:lnTo>
                <a:lnTo>
                  <a:pt x="712198" y="131393"/>
                </a:lnTo>
                <a:lnTo>
                  <a:pt x="708582" y="134133"/>
                </a:lnTo>
                <a:lnTo>
                  <a:pt x="708253" y="136544"/>
                </a:lnTo>
                <a:lnTo>
                  <a:pt x="703212" y="140160"/>
                </a:lnTo>
                <a:lnTo>
                  <a:pt x="699377" y="140708"/>
                </a:lnTo>
                <a:lnTo>
                  <a:pt x="696966" y="144324"/>
                </a:lnTo>
                <a:lnTo>
                  <a:pt x="691267" y="145749"/>
                </a:lnTo>
                <a:lnTo>
                  <a:pt x="679871" y="143448"/>
                </a:lnTo>
                <a:lnTo>
                  <a:pt x="670117" y="142571"/>
                </a:lnTo>
                <a:lnTo>
                  <a:pt x="668364" y="145201"/>
                </a:lnTo>
                <a:lnTo>
                  <a:pt x="666063" y="145530"/>
                </a:lnTo>
                <a:lnTo>
                  <a:pt x="661351" y="141366"/>
                </a:lnTo>
                <a:lnTo>
                  <a:pt x="657734" y="141037"/>
                </a:lnTo>
                <a:lnTo>
                  <a:pt x="653570" y="141256"/>
                </a:lnTo>
                <a:lnTo>
                  <a:pt x="649077" y="140270"/>
                </a:lnTo>
                <a:lnTo>
                  <a:pt x="642831" y="139174"/>
                </a:lnTo>
                <a:lnTo>
                  <a:pt x="639542" y="141256"/>
                </a:lnTo>
                <a:lnTo>
                  <a:pt x="635927" y="139174"/>
                </a:lnTo>
                <a:lnTo>
                  <a:pt x="631215" y="134681"/>
                </a:lnTo>
                <a:lnTo>
                  <a:pt x="624091" y="133256"/>
                </a:lnTo>
                <a:lnTo>
                  <a:pt x="619707" y="133475"/>
                </a:lnTo>
                <a:lnTo>
                  <a:pt x="619707" y="138626"/>
                </a:lnTo>
                <a:lnTo>
                  <a:pt x="616092" y="141037"/>
                </a:lnTo>
                <a:lnTo>
                  <a:pt x="614009" y="145530"/>
                </a:lnTo>
                <a:lnTo>
                  <a:pt x="610831" y="148270"/>
                </a:lnTo>
                <a:lnTo>
                  <a:pt x="604585" y="146187"/>
                </a:lnTo>
                <a:lnTo>
                  <a:pt x="598887" y="147612"/>
                </a:lnTo>
                <a:lnTo>
                  <a:pt x="596585" y="150242"/>
                </a:lnTo>
                <a:lnTo>
                  <a:pt x="597133" y="151995"/>
                </a:lnTo>
                <a:lnTo>
                  <a:pt x="591106" y="157694"/>
                </a:lnTo>
                <a:lnTo>
                  <a:pt x="591106" y="164598"/>
                </a:lnTo>
                <a:lnTo>
                  <a:pt x="592311" y="168543"/>
                </a:lnTo>
                <a:lnTo>
                  <a:pt x="591983" y="176543"/>
                </a:lnTo>
                <a:lnTo>
                  <a:pt x="590777" y="179282"/>
                </a:lnTo>
                <a:lnTo>
                  <a:pt x="593188" y="184981"/>
                </a:lnTo>
                <a:lnTo>
                  <a:pt x="593845" y="189474"/>
                </a:lnTo>
                <a:lnTo>
                  <a:pt x="591983" y="187063"/>
                </a:lnTo>
                <a:lnTo>
                  <a:pt x="590558" y="183446"/>
                </a:lnTo>
                <a:lnTo>
                  <a:pt x="587380" y="184323"/>
                </a:lnTo>
                <a:lnTo>
                  <a:pt x="584311" y="188159"/>
                </a:lnTo>
                <a:lnTo>
                  <a:pt x="580476" y="190241"/>
                </a:lnTo>
                <a:lnTo>
                  <a:pt x="579599" y="194953"/>
                </a:lnTo>
                <a:lnTo>
                  <a:pt x="580257" y="200542"/>
                </a:lnTo>
                <a:lnTo>
                  <a:pt x="578504" y="204158"/>
                </a:lnTo>
                <a:lnTo>
                  <a:pt x="579709" y="214240"/>
                </a:lnTo>
                <a:lnTo>
                  <a:pt x="578504" y="216541"/>
                </a:lnTo>
                <a:lnTo>
                  <a:pt x="577846" y="220596"/>
                </a:lnTo>
                <a:lnTo>
                  <a:pt x="574668" y="222021"/>
                </a:lnTo>
                <a:lnTo>
                  <a:pt x="574887" y="228048"/>
                </a:lnTo>
                <a:lnTo>
                  <a:pt x="569298" y="232431"/>
                </a:lnTo>
                <a:lnTo>
                  <a:pt x="567545" y="238678"/>
                </a:lnTo>
                <a:lnTo>
                  <a:pt x="568421" y="240541"/>
                </a:lnTo>
                <a:lnTo>
                  <a:pt x="566339" y="243280"/>
                </a:lnTo>
                <a:lnTo>
                  <a:pt x="569079" y="251609"/>
                </a:lnTo>
                <a:lnTo>
                  <a:pt x="571709" y="255444"/>
                </a:lnTo>
                <a:lnTo>
                  <a:pt x="573463" y="254458"/>
                </a:lnTo>
                <a:lnTo>
                  <a:pt x="577079" y="254458"/>
                </a:lnTo>
                <a:lnTo>
                  <a:pt x="579709" y="252485"/>
                </a:lnTo>
                <a:lnTo>
                  <a:pt x="582120" y="253691"/>
                </a:lnTo>
                <a:lnTo>
                  <a:pt x="583654" y="259718"/>
                </a:lnTo>
                <a:lnTo>
                  <a:pt x="587818" y="270786"/>
                </a:lnTo>
                <a:lnTo>
                  <a:pt x="586065" y="273526"/>
                </a:lnTo>
                <a:lnTo>
                  <a:pt x="584641" y="279772"/>
                </a:lnTo>
                <a:lnTo>
                  <a:pt x="581134" y="284813"/>
                </a:lnTo>
                <a:lnTo>
                  <a:pt x="580586" y="295224"/>
                </a:lnTo>
                <a:lnTo>
                  <a:pt x="581243" y="303333"/>
                </a:lnTo>
                <a:lnTo>
                  <a:pt x="583873" y="303333"/>
                </a:lnTo>
                <a:lnTo>
                  <a:pt x="587161" y="305416"/>
                </a:lnTo>
                <a:lnTo>
                  <a:pt x="592202" y="305196"/>
                </a:lnTo>
                <a:lnTo>
                  <a:pt x="594503" y="302566"/>
                </a:lnTo>
                <a:lnTo>
                  <a:pt x="598996" y="303662"/>
                </a:lnTo>
                <a:lnTo>
                  <a:pt x="602941" y="303005"/>
                </a:lnTo>
                <a:lnTo>
                  <a:pt x="605900" y="305306"/>
                </a:lnTo>
                <a:lnTo>
                  <a:pt x="606776" y="301470"/>
                </a:lnTo>
                <a:lnTo>
                  <a:pt x="606229" y="296648"/>
                </a:lnTo>
                <a:lnTo>
                  <a:pt x="602941" y="294347"/>
                </a:lnTo>
                <a:lnTo>
                  <a:pt x="602284" y="288101"/>
                </a:lnTo>
                <a:lnTo>
                  <a:pt x="604914" y="283827"/>
                </a:lnTo>
                <a:lnTo>
                  <a:pt x="606009" y="275827"/>
                </a:lnTo>
                <a:lnTo>
                  <a:pt x="605133" y="268375"/>
                </a:lnTo>
                <a:lnTo>
                  <a:pt x="603270" y="266293"/>
                </a:lnTo>
                <a:lnTo>
                  <a:pt x="607982" y="259389"/>
                </a:lnTo>
                <a:lnTo>
                  <a:pt x="609516" y="253143"/>
                </a:lnTo>
                <a:lnTo>
                  <a:pt x="608091" y="245691"/>
                </a:lnTo>
                <a:lnTo>
                  <a:pt x="604914" y="242951"/>
                </a:lnTo>
                <a:lnTo>
                  <a:pt x="604914" y="240760"/>
                </a:lnTo>
                <a:lnTo>
                  <a:pt x="610064" y="237472"/>
                </a:lnTo>
                <a:lnTo>
                  <a:pt x="612146" y="234185"/>
                </a:lnTo>
                <a:lnTo>
                  <a:pt x="616968" y="233089"/>
                </a:lnTo>
                <a:lnTo>
                  <a:pt x="621790" y="234842"/>
                </a:lnTo>
                <a:lnTo>
                  <a:pt x="621242" y="237253"/>
                </a:lnTo>
                <a:lnTo>
                  <a:pt x="623543" y="241198"/>
                </a:lnTo>
                <a:lnTo>
                  <a:pt x="623543" y="246020"/>
                </a:lnTo>
                <a:lnTo>
                  <a:pt x="619707" y="250294"/>
                </a:lnTo>
                <a:lnTo>
                  <a:pt x="618722" y="254568"/>
                </a:lnTo>
                <a:lnTo>
                  <a:pt x="621352" y="259499"/>
                </a:lnTo>
                <a:lnTo>
                  <a:pt x="624639" y="260047"/>
                </a:lnTo>
                <a:lnTo>
                  <a:pt x="627598" y="263663"/>
                </a:lnTo>
                <a:lnTo>
                  <a:pt x="633187" y="266951"/>
                </a:lnTo>
                <a:lnTo>
                  <a:pt x="634063" y="271444"/>
                </a:lnTo>
                <a:lnTo>
                  <a:pt x="632200" y="271115"/>
                </a:lnTo>
                <a:lnTo>
                  <a:pt x="630995" y="279992"/>
                </a:lnTo>
                <a:lnTo>
                  <a:pt x="632748" y="284813"/>
                </a:lnTo>
                <a:lnTo>
                  <a:pt x="636255" y="286019"/>
                </a:lnTo>
                <a:lnTo>
                  <a:pt x="638885" y="285142"/>
                </a:lnTo>
                <a:lnTo>
                  <a:pt x="644255" y="287443"/>
                </a:lnTo>
                <a:lnTo>
                  <a:pt x="648200" y="286786"/>
                </a:lnTo>
                <a:lnTo>
                  <a:pt x="647871" y="285032"/>
                </a:lnTo>
                <a:lnTo>
                  <a:pt x="646446" y="281526"/>
                </a:lnTo>
                <a:lnTo>
                  <a:pt x="650611" y="277690"/>
                </a:lnTo>
                <a:lnTo>
                  <a:pt x="654775" y="276704"/>
                </a:lnTo>
                <a:lnTo>
                  <a:pt x="660474" y="273416"/>
                </a:lnTo>
                <a:lnTo>
                  <a:pt x="667596" y="273964"/>
                </a:lnTo>
                <a:lnTo>
                  <a:pt x="670227" y="271225"/>
                </a:lnTo>
                <a:lnTo>
                  <a:pt x="672090" y="272211"/>
                </a:lnTo>
                <a:lnTo>
                  <a:pt x="675597" y="272211"/>
                </a:lnTo>
                <a:lnTo>
                  <a:pt x="677679" y="268704"/>
                </a:lnTo>
                <a:lnTo>
                  <a:pt x="677021" y="266622"/>
                </a:lnTo>
                <a:lnTo>
                  <a:pt x="670775" y="266074"/>
                </a:lnTo>
                <a:lnTo>
                  <a:pt x="668912" y="266951"/>
                </a:lnTo>
                <a:lnTo>
                  <a:pt x="666830" y="266293"/>
                </a:lnTo>
                <a:lnTo>
                  <a:pt x="662337" y="266841"/>
                </a:lnTo>
                <a:lnTo>
                  <a:pt x="662008" y="263335"/>
                </a:lnTo>
                <a:lnTo>
                  <a:pt x="659707" y="263006"/>
                </a:lnTo>
                <a:lnTo>
                  <a:pt x="659926" y="260704"/>
                </a:lnTo>
                <a:lnTo>
                  <a:pt x="657844" y="260157"/>
                </a:lnTo>
                <a:lnTo>
                  <a:pt x="655762" y="261362"/>
                </a:lnTo>
                <a:lnTo>
                  <a:pt x="655542" y="258732"/>
                </a:lnTo>
                <a:lnTo>
                  <a:pt x="651378" y="257527"/>
                </a:lnTo>
                <a:lnTo>
                  <a:pt x="649953" y="254568"/>
                </a:lnTo>
                <a:lnTo>
                  <a:pt x="652693" y="251828"/>
                </a:lnTo>
                <a:lnTo>
                  <a:pt x="653679" y="249527"/>
                </a:lnTo>
                <a:lnTo>
                  <a:pt x="655433" y="250184"/>
                </a:lnTo>
                <a:lnTo>
                  <a:pt x="654008" y="247225"/>
                </a:lnTo>
                <a:lnTo>
                  <a:pt x="656090" y="246897"/>
                </a:lnTo>
                <a:lnTo>
                  <a:pt x="657186" y="244486"/>
                </a:lnTo>
                <a:lnTo>
                  <a:pt x="654885" y="242184"/>
                </a:lnTo>
                <a:lnTo>
                  <a:pt x="651597" y="241089"/>
                </a:lnTo>
                <a:lnTo>
                  <a:pt x="653022" y="238787"/>
                </a:lnTo>
                <a:lnTo>
                  <a:pt x="652474" y="236157"/>
                </a:lnTo>
                <a:lnTo>
                  <a:pt x="648310" y="233418"/>
                </a:lnTo>
                <a:lnTo>
                  <a:pt x="645570" y="233199"/>
                </a:lnTo>
                <a:lnTo>
                  <a:pt x="644364" y="228705"/>
                </a:lnTo>
                <a:lnTo>
                  <a:pt x="637789" y="221254"/>
                </a:lnTo>
                <a:lnTo>
                  <a:pt x="633844" y="218514"/>
                </a:lnTo>
                <a:lnTo>
                  <a:pt x="631433" y="214130"/>
                </a:lnTo>
                <a:lnTo>
                  <a:pt x="631981" y="212268"/>
                </a:lnTo>
                <a:lnTo>
                  <a:pt x="633844" y="212487"/>
                </a:lnTo>
                <a:lnTo>
                  <a:pt x="634830" y="214898"/>
                </a:lnTo>
                <a:lnTo>
                  <a:pt x="639214" y="215117"/>
                </a:lnTo>
                <a:lnTo>
                  <a:pt x="643049" y="212158"/>
                </a:lnTo>
                <a:lnTo>
                  <a:pt x="644146" y="209199"/>
                </a:lnTo>
                <a:lnTo>
                  <a:pt x="653898" y="205692"/>
                </a:lnTo>
                <a:lnTo>
                  <a:pt x="660802" y="200323"/>
                </a:lnTo>
                <a:lnTo>
                  <a:pt x="664090" y="194734"/>
                </a:lnTo>
                <a:lnTo>
                  <a:pt x="668473" y="192433"/>
                </a:lnTo>
                <a:lnTo>
                  <a:pt x="668693" y="189145"/>
                </a:lnTo>
                <a:lnTo>
                  <a:pt x="673843" y="187940"/>
                </a:lnTo>
                <a:lnTo>
                  <a:pt x="678555" y="190350"/>
                </a:lnTo>
                <a:lnTo>
                  <a:pt x="681514" y="190679"/>
                </a:lnTo>
                <a:lnTo>
                  <a:pt x="685678" y="184761"/>
                </a:lnTo>
                <a:lnTo>
                  <a:pt x="685678" y="180926"/>
                </a:lnTo>
                <a:lnTo>
                  <a:pt x="680637" y="179063"/>
                </a:lnTo>
                <a:lnTo>
                  <a:pt x="669898" y="180049"/>
                </a:lnTo>
                <a:lnTo>
                  <a:pt x="665186" y="183337"/>
                </a:lnTo>
                <a:lnTo>
                  <a:pt x="658062" y="183337"/>
                </a:lnTo>
                <a:lnTo>
                  <a:pt x="654556" y="184433"/>
                </a:lnTo>
                <a:lnTo>
                  <a:pt x="650392" y="188707"/>
                </a:lnTo>
                <a:lnTo>
                  <a:pt x="645899" y="188378"/>
                </a:lnTo>
                <a:lnTo>
                  <a:pt x="642392" y="189255"/>
                </a:lnTo>
                <a:lnTo>
                  <a:pt x="637899" y="186515"/>
                </a:lnTo>
                <a:lnTo>
                  <a:pt x="633515" y="185310"/>
                </a:lnTo>
                <a:lnTo>
                  <a:pt x="628803" y="191337"/>
                </a:lnTo>
                <a:lnTo>
                  <a:pt x="625516" y="199337"/>
                </a:lnTo>
                <a:lnTo>
                  <a:pt x="620804" y="201747"/>
                </a:lnTo>
                <a:lnTo>
                  <a:pt x="615763" y="201090"/>
                </a:lnTo>
                <a:lnTo>
                  <a:pt x="614557" y="198788"/>
                </a:lnTo>
                <a:lnTo>
                  <a:pt x="608311" y="191884"/>
                </a:lnTo>
                <a:lnTo>
                  <a:pt x="602064" y="186515"/>
                </a:lnTo>
                <a:lnTo>
                  <a:pt x="598777" y="177967"/>
                </a:lnTo>
                <a:lnTo>
                  <a:pt x="599434" y="168543"/>
                </a:lnTo>
                <a:lnTo>
                  <a:pt x="603270" y="159557"/>
                </a:lnTo>
                <a:lnTo>
                  <a:pt x="607653" y="155174"/>
                </a:lnTo>
                <a:lnTo>
                  <a:pt x="607653" y="155174"/>
                </a:lnTo>
                <a:close/>
                <a:moveTo>
                  <a:pt x="612585" y="0"/>
                </a:moveTo>
                <a:lnTo>
                  <a:pt x="609516" y="3616"/>
                </a:lnTo>
                <a:lnTo>
                  <a:pt x="612365" y="4602"/>
                </a:lnTo>
                <a:lnTo>
                  <a:pt x="613680" y="2301"/>
                </a:lnTo>
                <a:lnTo>
                  <a:pt x="612585" y="0"/>
                </a:lnTo>
                <a:lnTo>
                  <a:pt x="612585" y="0"/>
                </a:lnTo>
                <a:close/>
                <a:moveTo>
                  <a:pt x="618612" y="15999"/>
                </a:moveTo>
                <a:lnTo>
                  <a:pt x="622776" y="15999"/>
                </a:lnTo>
                <a:cubicBezTo>
                  <a:pt x="622776" y="15999"/>
                  <a:pt x="624749" y="14684"/>
                  <a:pt x="624749" y="14684"/>
                </a:cubicBezTo>
                <a:lnTo>
                  <a:pt x="626941" y="15999"/>
                </a:lnTo>
                <a:lnTo>
                  <a:pt x="630338" y="14246"/>
                </a:lnTo>
                <a:lnTo>
                  <a:pt x="630338" y="12164"/>
                </a:lnTo>
                <a:cubicBezTo>
                  <a:pt x="630338" y="12164"/>
                  <a:pt x="624749" y="11068"/>
                  <a:pt x="624749" y="11068"/>
                </a:cubicBezTo>
                <a:lnTo>
                  <a:pt x="619050" y="12164"/>
                </a:lnTo>
                <a:lnTo>
                  <a:pt x="617187" y="14246"/>
                </a:lnTo>
                <a:lnTo>
                  <a:pt x="618612" y="15890"/>
                </a:lnTo>
                <a:lnTo>
                  <a:pt x="618612" y="15890"/>
                </a:lnTo>
                <a:close/>
                <a:moveTo>
                  <a:pt x="582229" y="40875"/>
                </a:moveTo>
                <a:lnTo>
                  <a:pt x="581243" y="43834"/>
                </a:lnTo>
                <a:lnTo>
                  <a:pt x="583326" y="48218"/>
                </a:lnTo>
                <a:lnTo>
                  <a:pt x="583326" y="44382"/>
                </a:lnTo>
                <a:lnTo>
                  <a:pt x="582229" y="40875"/>
                </a:lnTo>
                <a:lnTo>
                  <a:pt x="582229" y="40875"/>
                </a:lnTo>
                <a:close/>
                <a:moveTo>
                  <a:pt x="590668" y="35834"/>
                </a:moveTo>
                <a:lnTo>
                  <a:pt x="598667" y="29259"/>
                </a:lnTo>
                <a:lnTo>
                  <a:pt x="602393" y="28602"/>
                </a:lnTo>
                <a:lnTo>
                  <a:pt x="602832" y="32218"/>
                </a:lnTo>
                <a:lnTo>
                  <a:pt x="597243" y="36273"/>
                </a:lnTo>
                <a:lnTo>
                  <a:pt x="592092" y="37369"/>
                </a:lnTo>
                <a:lnTo>
                  <a:pt x="590777" y="35834"/>
                </a:lnTo>
                <a:lnTo>
                  <a:pt x="590777" y="35834"/>
                </a:lnTo>
                <a:close/>
                <a:moveTo>
                  <a:pt x="541135" y="62135"/>
                </a:moveTo>
                <a:lnTo>
                  <a:pt x="542559" y="64546"/>
                </a:lnTo>
                <a:lnTo>
                  <a:pt x="540149" y="63450"/>
                </a:lnTo>
                <a:lnTo>
                  <a:pt x="541135" y="62135"/>
                </a:lnTo>
                <a:lnTo>
                  <a:pt x="541135" y="62135"/>
                </a:lnTo>
                <a:close/>
                <a:moveTo>
                  <a:pt x="541354" y="59395"/>
                </a:moveTo>
                <a:lnTo>
                  <a:pt x="541135" y="60382"/>
                </a:lnTo>
                <a:lnTo>
                  <a:pt x="542559" y="62683"/>
                </a:lnTo>
                <a:lnTo>
                  <a:pt x="546504" y="62902"/>
                </a:lnTo>
                <a:lnTo>
                  <a:pt x="546504" y="61258"/>
                </a:lnTo>
                <a:cubicBezTo>
                  <a:pt x="546504" y="61258"/>
                  <a:pt x="541354" y="59395"/>
                  <a:pt x="541354" y="59395"/>
                </a:cubicBezTo>
                <a:lnTo>
                  <a:pt x="541354" y="59395"/>
                </a:lnTo>
                <a:close/>
                <a:moveTo>
                  <a:pt x="544094" y="72765"/>
                </a:moveTo>
                <a:lnTo>
                  <a:pt x="539162" y="73970"/>
                </a:lnTo>
                <a:lnTo>
                  <a:pt x="542779" y="74957"/>
                </a:lnTo>
                <a:lnTo>
                  <a:pt x="544094" y="72765"/>
                </a:lnTo>
                <a:lnTo>
                  <a:pt x="544094" y="72765"/>
                </a:lnTo>
                <a:close/>
                <a:moveTo>
                  <a:pt x="538943" y="77696"/>
                </a:moveTo>
                <a:lnTo>
                  <a:pt x="541244" y="79011"/>
                </a:lnTo>
                <a:lnTo>
                  <a:pt x="541244" y="83285"/>
                </a:lnTo>
                <a:cubicBezTo>
                  <a:pt x="541244" y="83285"/>
                  <a:pt x="539600" y="82847"/>
                  <a:pt x="539600" y="82847"/>
                </a:cubicBezTo>
                <a:lnTo>
                  <a:pt x="538943" y="77696"/>
                </a:lnTo>
                <a:lnTo>
                  <a:pt x="538943" y="77696"/>
                </a:lnTo>
                <a:close/>
                <a:moveTo>
                  <a:pt x="508807" y="251390"/>
                </a:moveTo>
                <a:lnTo>
                  <a:pt x="510122" y="252595"/>
                </a:lnTo>
                <a:lnTo>
                  <a:pt x="509574" y="258951"/>
                </a:lnTo>
                <a:lnTo>
                  <a:pt x="508259" y="259389"/>
                </a:lnTo>
                <a:lnTo>
                  <a:pt x="508040" y="253362"/>
                </a:lnTo>
                <a:lnTo>
                  <a:pt x="508916" y="251499"/>
                </a:lnTo>
                <a:lnTo>
                  <a:pt x="508916" y="251499"/>
                </a:lnTo>
                <a:close/>
                <a:moveTo>
                  <a:pt x="506725" y="251609"/>
                </a:moveTo>
                <a:lnTo>
                  <a:pt x="506944" y="259937"/>
                </a:lnTo>
                <a:lnTo>
                  <a:pt x="505739" y="264759"/>
                </a:lnTo>
                <a:lnTo>
                  <a:pt x="502012" y="267389"/>
                </a:lnTo>
                <a:lnTo>
                  <a:pt x="500150" y="264978"/>
                </a:lnTo>
                <a:lnTo>
                  <a:pt x="500917" y="258074"/>
                </a:lnTo>
                <a:lnTo>
                  <a:pt x="503437" y="251170"/>
                </a:lnTo>
                <a:lnTo>
                  <a:pt x="505629" y="249746"/>
                </a:lnTo>
                <a:lnTo>
                  <a:pt x="506834" y="251609"/>
                </a:lnTo>
                <a:lnTo>
                  <a:pt x="506834" y="251609"/>
                </a:lnTo>
                <a:close/>
                <a:moveTo>
                  <a:pt x="340045" y="175447"/>
                </a:moveTo>
                <a:lnTo>
                  <a:pt x="345962" y="177200"/>
                </a:lnTo>
                <a:lnTo>
                  <a:pt x="346839" y="178515"/>
                </a:lnTo>
                <a:lnTo>
                  <a:pt x="344318" y="179940"/>
                </a:lnTo>
                <a:lnTo>
                  <a:pt x="340045" y="178406"/>
                </a:lnTo>
                <a:lnTo>
                  <a:pt x="339168" y="176104"/>
                </a:lnTo>
                <a:lnTo>
                  <a:pt x="340045" y="175447"/>
                </a:lnTo>
                <a:lnTo>
                  <a:pt x="340045" y="175447"/>
                </a:lnTo>
                <a:close/>
                <a:moveTo>
                  <a:pt x="342346" y="185857"/>
                </a:moveTo>
                <a:lnTo>
                  <a:pt x="348483" y="186953"/>
                </a:lnTo>
                <a:lnTo>
                  <a:pt x="351113" y="189474"/>
                </a:lnTo>
                <a:lnTo>
                  <a:pt x="353086" y="190022"/>
                </a:lnTo>
                <a:lnTo>
                  <a:pt x="353086" y="191775"/>
                </a:lnTo>
                <a:cubicBezTo>
                  <a:pt x="353086" y="191775"/>
                  <a:pt x="347606" y="191556"/>
                  <a:pt x="347606" y="191556"/>
                </a:cubicBezTo>
                <a:lnTo>
                  <a:pt x="345305" y="191556"/>
                </a:lnTo>
                <a:cubicBezTo>
                  <a:pt x="345305" y="191556"/>
                  <a:pt x="341908" y="187720"/>
                  <a:pt x="341908" y="187720"/>
                </a:cubicBezTo>
                <a:lnTo>
                  <a:pt x="342456" y="185857"/>
                </a:lnTo>
                <a:lnTo>
                  <a:pt x="342456" y="185857"/>
                </a:lnTo>
                <a:close/>
                <a:moveTo>
                  <a:pt x="347277" y="193419"/>
                </a:moveTo>
                <a:lnTo>
                  <a:pt x="353195" y="193638"/>
                </a:lnTo>
                <a:lnTo>
                  <a:pt x="356702" y="196158"/>
                </a:lnTo>
                <a:lnTo>
                  <a:pt x="352099" y="200980"/>
                </a:lnTo>
                <a:lnTo>
                  <a:pt x="349140" y="201857"/>
                </a:lnTo>
                <a:lnTo>
                  <a:pt x="347168" y="199337"/>
                </a:lnTo>
                <a:lnTo>
                  <a:pt x="347825" y="196268"/>
                </a:lnTo>
                <a:cubicBezTo>
                  <a:pt x="347825" y="196268"/>
                  <a:pt x="347387" y="193529"/>
                  <a:pt x="347387" y="193419"/>
                </a:cubicBezTo>
                <a:lnTo>
                  <a:pt x="347387" y="193419"/>
                </a:lnTo>
                <a:close/>
                <a:moveTo>
                  <a:pt x="335771" y="135886"/>
                </a:moveTo>
                <a:lnTo>
                  <a:pt x="339606" y="129311"/>
                </a:lnTo>
                <a:lnTo>
                  <a:pt x="345305" y="121640"/>
                </a:lnTo>
                <a:lnTo>
                  <a:pt x="347716" y="118024"/>
                </a:lnTo>
                <a:lnTo>
                  <a:pt x="351442" y="116818"/>
                </a:lnTo>
                <a:lnTo>
                  <a:pt x="356373" y="125585"/>
                </a:lnTo>
                <a:lnTo>
                  <a:pt x="364154" y="131064"/>
                </a:lnTo>
                <a:lnTo>
                  <a:pt x="364921" y="133037"/>
                </a:lnTo>
                <a:lnTo>
                  <a:pt x="370400" y="138188"/>
                </a:lnTo>
                <a:lnTo>
                  <a:pt x="372373" y="142242"/>
                </a:lnTo>
                <a:lnTo>
                  <a:pt x="375989" y="142681"/>
                </a:lnTo>
                <a:lnTo>
                  <a:pt x="382893" y="140708"/>
                </a:lnTo>
                <a:lnTo>
                  <a:pt x="383660" y="137968"/>
                </a:lnTo>
                <a:lnTo>
                  <a:pt x="389687" y="138407"/>
                </a:lnTo>
                <a:lnTo>
                  <a:pt x="393084" y="136653"/>
                </a:lnTo>
                <a:lnTo>
                  <a:pt x="406344" y="137311"/>
                </a:lnTo>
                <a:lnTo>
                  <a:pt x="419713" y="131941"/>
                </a:lnTo>
                <a:lnTo>
                  <a:pt x="423330" y="128763"/>
                </a:lnTo>
                <a:lnTo>
                  <a:pt x="435056" y="128435"/>
                </a:lnTo>
                <a:lnTo>
                  <a:pt x="441083" y="131393"/>
                </a:lnTo>
                <a:lnTo>
                  <a:pt x="442946" y="134352"/>
                </a:lnTo>
                <a:lnTo>
                  <a:pt x="448644" y="134133"/>
                </a:lnTo>
                <a:lnTo>
                  <a:pt x="458507" y="128763"/>
                </a:lnTo>
                <a:lnTo>
                  <a:pt x="469904" y="127010"/>
                </a:lnTo>
                <a:lnTo>
                  <a:pt x="469246" y="123393"/>
                </a:lnTo>
                <a:lnTo>
                  <a:pt x="478780" y="109038"/>
                </a:lnTo>
                <a:lnTo>
                  <a:pt x="482616" y="98846"/>
                </a:lnTo>
                <a:lnTo>
                  <a:pt x="489849" y="87888"/>
                </a:lnTo>
                <a:lnTo>
                  <a:pt x="494999" y="69368"/>
                </a:lnTo>
                <a:lnTo>
                  <a:pt x="494999" y="65751"/>
                </a:lnTo>
                <a:lnTo>
                  <a:pt x="497410" y="61587"/>
                </a:lnTo>
                <a:lnTo>
                  <a:pt x="497081" y="58409"/>
                </a:lnTo>
                <a:lnTo>
                  <a:pt x="502122" y="52382"/>
                </a:lnTo>
                <a:lnTo>
                  <a:pt x="506067" y="54135"/>
                </a:lnTo>
                <a:lnTo>
                  <a:pt x="513738" y="53478"/>
                </a:lnTo>
                <a:lnTo>
                  <a:pt x="524368" y="53697"/>
                </a:lnTo>
                <a:lnTo>
                  <a:pt x="526998" y="55669"/>
                </a:lnTo>
                <a:lnTo>
                  <a:pt x="533793" y="55450"/>
                </a:lnTo>
                <a:lnTo>
                  <a:pt x="539053" y="56984"/>
                </a:lnTo>
                <a:lnTo>
                  <a:pt x="538833" y="58299"/>
                </a:lnTo>
                <a:lnTo>
                  <a:pt x="536423" y="58848"/>
                </a:lnTo>
                <a:lnTo>
                  <a:pt x="536752" y="61039"/>
                </a:lnTo>
                <a:lnTo>
                  <a:pt x="535217" y="63450"/>
                </a:lnTo>
                <a:lnTo>
                  <a:pt x="540258" y="65423"/>
                </a:lnTo>
                <a:lnTo>
                  <a:pt x="544971" y="71011"/>
                </a:lnTo>
                <a:lnTo>
                  <a:pt x="539600" y="72436"/>
                </a:lnTo>
                <a:lnTo>
                  <a:pt x="534231" y="71560"/>
                </a:lnTo>
                <a:lnTo>
                  <a:pt x="531930" y="72984"/>
                </a:lnTo>
                <a:lnTo>
                  <a:pt x="535765" y="77477"/>
                </a:lnTo>
                <a:lnTo>
                  <a:pt x="537847" y="78573"/>
                </a:lnTo>
                <a:lnTo>
                  <a:pt x="538395" y="81203"/>
                </a:lnTo>
                <a:lnTo>
                  <a:pt x="536313" y="81751"/>
                </a:lnTo>
                <a:lnTo>
                  <a:pt x="534560" y="85367"/>
                </a:lnTo>
                <a:lnTo>
                  <a:pt x="538505" y="88764"/>
                </a:lnTo>
                <a:lnTo>
                  <a:pt x="540039" y="93805"/>
                </a:lnTo>
                <a:lnTo>
                  <a:pt x="548039" y="102134"/>
                </a:lnTo>
                <a:lnTo>
                  <a:pt x="551655" y="105421"/>
                </a:lnTo>
                <a:lnTo>
                  <a:pt x="549244" y="109915"/>
                </a:lnTo>
                <a:lnTo>
                  <a:pt x="542997" y="111339"/>
                </a:lnTo>
                <a:lnTo>
                  <a:pt x="542121" y="114298"/>
                </a:lnTo>
                <a:lnTo>
                  <a:pt x="544203" y="116051"/>
                </a:lnTo>
                <a:lnTo>
                  <a:pt x="545189" y="120216"/>
                </a:lnTo>
                <a:lnTo>
                  <a:pt x="548806" y="122298"/>
                </a:lnTo>
                <a:lnTo>
                  <a:pt x="558997" y="131832"/>
                </a:lnTo>
                <a:lnTo>
                  <a:pt x="562504" y="131832"/>
                </a:lnTo>
                <a:lnTo>
                  <a:pt x="566559" y="136325"/>
                </a:lnTo>
                <a:lnTo>
                  <a:pt x="567983" y="139283"/>
                </a:lnTo>
                <a:lnTo>
                  <a:pt x="571819" y="140160"/>
                </a:lnTo>
                <a:lnTo>
                  <a:pt x="570613" y="144434"/>
                </a:lnTo>
                <a:lnTo>
                  <a:pt x="567654" y="145639"/>
                </a:lnTo>
                <a:lnTo>
                  <a:pt x="564476" y="144434"/>
                </a:lnTo>
                <a:lnTo>
                  <a:pt x="560860" y="147064"/>
                </a:lnTo>
                <a:lnTo>
                  <a:pt x="555271" y="146406"/>
                </a:lnTo>
                <a:lnTo>
                  <a:pt x="547491" y="138736"/>
                </a:lnTo>
                <a:lnTo>
                  <a:pt x="549025" y="145201"/>
                </a:lnTo>
                <a:lnTo>
                  <a:pt x="547601" y="147612"/>
                </a:lnTo>
                <a:lnTo>
                  <a:pt x="545299" y="144653"/>
                </a:lnTo>
                <a:lnTo>
                  <a:pt x="540258" y="149694"/>
                </a:lnTo>
                <a:lnTo>
                  <a:pt x="540258" y="153201"/>
                </a:lnTo>
                <a:lnTo>
                  <a:pt x="537957" y="155831"/>
                </a:lnTo>
                <a:lnTo>
                  <a:pt x="537080" y="165036"/>
                </a:lnTo>
                <a:lnTo>
                  <a:pt x="534998" y="168324"/>
                </a:lnTo>
                <a:lnTo>
                  <a:pt x="533245" y="176652"/>
                </a:lnTo>
                <a:lnTo>
                  <a:pt x="526779" y="181693"/>
                </a:lnTo>
                <a:lnTo>
                  <a:pt x="529190" y="187940"/>
                </a:lnTo>
                <a:lnTo>
                  <a:pt x="526231" y="192323"/>
                </a:lnTo>
                <a:lnTo>
                  <a:pt x="522067" y="196597"/>
                </a:lnTo>
                <a:lnTo>
                  <a:pt x="520094" y="192104"/>
                </a:lnTo>
                <a:lnTo>
                  <a:pt x="517683" y="190898"/>
                </a:lnTo>
                <a:lnTo>
                  <a:pt x="518998" y="194076"/>
                </a:lnTo>
                <a:lnTo>
                  <a:pt x="518670" y="199227"/>
                </a:lnTo>
                <a:lnTo>
                  <a:pt x="514615" y="203939"/>
                </a:lnTo>
                <a:lnTo>
                  <a:pt x="513848" y="208213"/>
                </a:lnTo>
                <a:lnTo>
                  <a:pt x="509903" y="209857"/>
                </a:lnTo>
                <a:lnTo>
                  <a:pt x="506286" y="209309"/>
                </a:lnTo>
                <a:lnTo>
                  <a:pt x="507163" y="211500"/>
                </a:lnTo>
                <a:lnTo>
                  <a:pt x="505300" y="214240"/>
                </a:lnTo>
                <a:lnTo>
                  <a:pt x="511108" y="213911"/>
                </a:lnTo>
                <a:lnTo>
                  <a:pt x="512095" y="214898"/>
                </a:lnTo>
                <a:lnTo>
                  <a:pt x="511437" y="219172"/>
                </a:lnTo>
                <a:lnTo>
                  <a:pt x="508697" y="221144"/>
                </a:lnTo>
                <a:lnTo>
                  <a:pt x="510231" y="222240"/>
                </a:lnTo>
                <a:lnTo>
                  <a:pt x="512971" y="222021"/>
                </a:lnTo>
                <a:lnTo>
                  <a:pt x="513629" y="225308"/>
                </a:lnTo>
                <a:lnTo>
                  <a:pt x="512204" y="229034"/>
                </a:lnTo>
                <a:lnTo>
                  <a:pt x="508369" y="227938"/>
                </a:lnTo>
                <a:lnTo>
                  <a:pt x="507711" y="226952"/>
                </a:lnTo>
                <a:lnTo>
                  <a:pt x="507492" y="228925"/>
                </a:lnTo>
                <a:lnTo>
                  <a:pt x="509684" y="231007"/>
                </a:lnTo>
                <a:lnTo>
                  <a:pt x="511108" y="232322"/>
                </a:lnTo>
                <a:lnTo>
                  <a:pt x="507492" y="240102"/>
                </a:lnTo>
                <a:lnTo>
                  <a:pt x="504971" y="240102"/>
                </a:lnTo>
                <a:cubicBezTo>
                  <a:pt x="504971" y="240102"/>
                  <a:pt x="503985" y="238239"/>
                  <a:pt x="503985" y="238239"/>
                </a:cubicBezTo>
                <a:lnTo>
                  <a:pt x="502560" y="244266"/>
                </a:lnTo>
                <a:lnTo>
                  <a:pt x="502560" y="247554"/>
                </a:lnTo>
                <a:lnTo>
                  <a:pt x="497520" y="256759"/>
                </a:lnTo>
                <a:lnTo>
                  <a:pt x="489410" y="262348"/>
                </a:lnTo>
                <a:lnTo>
                  <a:pt x="482507" y="263554"/>
                </a:lnTo>
                <a:lnTo>
                  <a:pt x="472644" y="268266"/>
                </a:lnTo>
                <a:lnTo>
                  <a:pt x="467931" y="268923"/>
                </a:lnTo>
                <a:lnTo>
                  <a:pt x="466507" y="262348"/>
                </a:lnTo>
                <a:lnTo>
                  <a:pt x="467384" y="258732"/>
                </a:lnTo>
                <a:lnTo>
                  <a:pt x="464972" y="255116"/>
                </a:lnTo>
                <a:lnTo>
                  <a:pt x="464096" y="253362"/>
                </a:lnTo>
                <a:lnTo>
                  <a:pt x="461795" y="254458"/>
                </a:lnTo>
                <a:lnTo>
                  <a:pt x="459165" y="250951"/>
                </a:lnTo>
                <a:lnTo>
                  <a:pt x="456863" y="252157"/>
                </a:lnTo>
                <a:lnTo>
                  <a:pt x="453028" y="251170"/>
                </a:lnTo>
                <a:lnTo>
                  <a:pt x="450946" y="247335"/>
                </a:lnTo>
                <a:lnTo>
                  <a:pt x="449302" y="251170"/>
                </a:lnTo>
                <a:lnTo>
                  <a:pt x="450946" y="254348"/>
                </a:lnTo>
                <a:lnTo>
                  <a:pt x="446452" y="253034"/>
                </a:lnTo>
                <a:lnTo>
                  <a:pt x="444590" y="250513"/>
                </a:lnTo>
                <a:lnTo>
                  <a:pt x="444590" y="246677"/>
                </a:lnTo>
                <a:lnTo>
                  <a:pt x="441960" y="244376"/>
                </a:lnTo>
                <a:lnTo>
                  <a:pt x="439220" y="246130"/>
                </a:lnTo>
                <a:lnTo>
                  <a:pt x="434946" y="243500"/>
                </a:lnTo>
                <a:lnTo>
                  <a:pt x="432316" y="243828"/>
                </a:lnTo>
                <a:lnTo>
                  <a:pt x="428700" y="247773"/>
                </a:lnTo>
                <a:lnTo>
                  <a:pt x="422782" y="248650"/>
                </a:lnTo>
                <a:lnTo>
                  <a:pt x="421796" y="250951"/>
                </a:lnTo>
                <a:lnTo>
                  <a:pt x="418180" y="251499"/>
                </a:lnTo>
                <a:lnTo>
                  <a:pt x="415659" y="249308"/>
                </a:lnTo>
                <a:lnTo>
                  <a:pt x="412919" y="250074"/>
                </a:lnTo>
                <a:lnTo>
                  <a:pt x="407330" y="256978"/>
                </a:lnTo>
                <a:lnTo>
                  <a:pt x="403824" y="256978"/>
                </a:lnTo>
                <a:lnTo>
                  <a:pt x="404372" y="253034"/>
                </a:lnTo>
                <a:lnTo>
                  <a:pt x="403714" y="244924"/>
                </a:lnTo>
                <a:lnTo>
                  <a:pt x="401742" y="239007"/>
                </a:lnTo>
                <a:lnTo>
                  <a:pt x="402728" y="234842"/>
                </a:lnTo>
                <a:lnTo>
                  <a:pt x="401303" y="231664"/>
                </a:lnTo>
                <a:lnTo>
                  <a:pt x="401742" y="234294"/>
                </a:lnTo>
                <a:lnTo>
                  <a:pt x="399550" y="238897"/>
                </a:lnTo>
                <a:lnTo>
                  <a:pt x="396481" y="240869"/>
                </a:lnTo>
                <a:lnTo>
                  <a:pt x="393523" y="238787"/>
                </a:lnTo>
                <a:lnTo>
                  <a:pt x="389468" y="241746"/>
                </a:lnTo>
                <a:lnTo>
                  <a:pt x="383332" y="242294"/>
                </a:lnTo>
                <a:lnTo>
                  <a:pt x="379715" y="240979"/>
                </a:lnTo>
                <a:lnTo>
                  <a:pt x="374674" y="240650"/>
                </a:lnTo>
                <a:lnTo>
                  <a:pt x="373249" y="237472"/>
                </a:lnTo>
                <a:lnTo>
                  <a:pt x="369524" y="240650"/>
                </a:lnTo>
                <a:lnTo>
                  <a:pt x="366784" y="240650"/>
                </a:lnTo>
                <a:lnTo>
                  <a:pt x="364044" y="233965"/>
                </a:lnTo>
                <a:lnTo>
                  <a:pt x="364044" y="228267"/>
                </a:lnTo>
                <a:cubicBezTo>
                  <a:pt x="364044" y="228267"/>
                  <a:pt x="362620" y="217527"/>
                  <a:pt x="362620" y="217527"/>
                </a:cubicBezTo>
                <a:lnTo>
                  <a:pt x="358455" y="214788"/>
                </a:lnTo>
                <a:lnTo>
                  <a:pt x="357359" y="211829"/>
                </a:lnTo>
                <a:lnTo>
                  <a:pt x="359990" y="208651"/>
                </a:lnTo>
                <a:lnTo>
                  <a:pt x="363277" y="203829"/>
                </a:lnTo>
                <a:lnTo>
                  <a:pt x="362620" y="199556"/>
                </a:lnTo>
                <a:lnTo>
                  <a:pt x="360318" y="195282"/>
                </a:lnTo>
                <a:lnTo>
                  <a:pt x="353414" y="188487"/>
                </a:lnTo>
                <a:lnTo>
                  <a:pt x="347497" y="184981"/>
                </a:lnTo>
                <a:lnTo>
                  <a:pt x="341798" y="183666"/>
                </a:lnTo>
                <a:lnTo>
                  <a:pt x="341579" y="181693"/>
                </a:lnTo>
                <a:lnTo>
                  <a:pt x="345962" y="181145"/>
                </a:lnTo>
                <a:lnTo>
                  <a:pt x="349689" y="177858"/>
                </a:lnTo>
                <a:lnTo>
                  <a:pt x="358126" y="175885"/>
                </a:lnTo>
                <a:lnTo>
                  <a:pt x="363825" y="171392"/>
                </a:lnTo>
                <a:lnTo>
                  <a:pt x="368427" y="171721"/>
                </a:lnTo>
                <a:lnTo>
                  <a:pt x="364044" y="170406"/>
                </a:lnTo>
                <a:lnTo>
                  <a:pt x="357578" y="174351"/>
                </a:lnTo>
                <a:lnTo>
                  <a:pt x="350127" y="175447"/>
                </a:lnTo>
                <a:lnTo>
                  <a:pt x="346949" y="176104"/>
                </a:lnTo>
                <a:lnTo>
                  <a:pt x="342017" y="174570"/>
                </a:lnTo>
                <a:lnTo>
                  <a:pt x="338949" y="168981"/>
                </a:lnTo>
                <a:lnTo>
                  <a:pt x="340483" y="167556"/>
                </a:lnTo>
                <a:lnTo>
                  <a:pt x="343223" y="168981"/>
                </a:lnTo>
                <a:lnTo>
                  <a:pt x="341031" y="165365"/>
                </a:lnTo>
                <a:lnTo>
                  <a:pt x="333908" y="156379"/>
                </a:lnTo>
                <a:lnTo>
                  <a:pt x="333251" y="147283"/>
                </a:lnTo>
                <a:lnTo>
                  <a:pt x="336538" y="145311"/>
                </a:lnTo>
                <a:lnTo>
                  <a:pt x="337086" y="142462"/>
                </a:lnTo>
                <a:lnTo>
                  <a:pt x="335881" y="139283"/>
                </a:lnTo>
                <a:lnTo>
                  <a:pt x="336099" y="135996"/>
                </a:lnTo>
                <a:lnTo>
                  <a:pt x="336099" y="135996"/>
                </a:lnTo>
                <a:close/>
                <a:moveTo>
                  <a:pt x="959314" y="187720"/>
                </a:moveTo>
                <a:lnTo>
                  <a:pt x="956355" y="188597"/>
                </a:lnTo>
                <a:lnTo>
                  <a:pt x="959095" y="191556"/>
                </a:lnTo>
                <a:lnTo>
                  <a:pt x="962273" y="190898"/>
                </a:lnTo>
                <a:lnTo>
                  <a:pt x="959314" y="187720"/>
                </a:lnTo>
                <a:lnTo>
                  <a:pt x="959314" y="187720"/>
                </a:lnTo>
                <a:close/>
                <a:moveTo>
                  <a:pt x="969944" y="202953"/>
                </a:moveTo>
                <a:lnTo>
                  <a:pt x="963697" y="202953"/>
                </a:lnTo>
                <a:lnTo>
                  <a:pt x="967204" y="204158"/>
                </a:lnTo>
                <a:lnTo>
                  <a:pt x="969944" y="202953"/>
                </a:lnTo>
                <a:lnTo>
                  <a:pt x="969944" y="202953"/>
                </a:lnTo>
                <a:close/>
                <a:moveTo>
                  <a:pt x="973560" y="204487"/>
                </a:moveTo>
                <a:cubicBezTo>
                  <a:pt x="973560" y="204487"/>
                  <a:pt x="975095" y="206460"/>
                  <a:pt x="975095" y="206460"/>
                </a:cubicBezTo>
                <a:lnTo>
                  <a:pt x="982765" y="209638"/>
                </a:lnTo>
                <a:lnTo>
                  <a:pt x="993833" y="211172"/>
                </a:lnTo>
                <a:lnTo>
                  <a:pt x="1003915" y="209638"/>
                </a:lnTo>
                <a:lnTo>
                  <a:pt x="1006655" y="208103"/>
                </a:lnTo>
                <a:lnTo>
                  <a:pt x="998546" y="206350"/>
                </a:lnTo>
                <a:lnTo>
                  <a:pt x="994601" y="207336"/>
                </a:lnTo>
                <a:lnTo>
                  <a:pt x="987368" y="205254"/>
                </a:lnTo>
                <a:lnTo>
                  <a:pt x="982546" y="207665"/>
                </a:lnTo>
                <a:lnTo>
                  <a:pt x="973670" y="204487"/>
                </a:lnTo>
                <a:lnTo>
                  <a:pt x="973670" y="204487"/>
                </a:lnTo>
                <a:close/>
                <a:moveTo>
                  <a:pt x="973560" y="181474"/>
                </a:moveTo>
                <a:lnTo>
                  <a:pt x="977615" y="185419"/>
                </a:lnTo>
                <a:lnTo>
                  <a:pt x="977396" y="182679"/>
                </a:lnTo>
                <a:lnTo>
                  <a:pt x="979807" y="182899"/>
                </a:lnTo>
                <a:lnTo>
                  <a:pt x="983971" y="188487"/>
                </a:lnTo>
                <a:lnTo>
                  <a:pt x="983314" y="191665"/>
                </a:lnTo>
                <a:lnTo>
                  <a:pt x="986930" y="192323"/>
                </a:lnTo>
                <a:lnTo>
                  <a:pt x="988354" y="192323"/>
                </a:lnTo>
                <a:lnTo>
                  <a:pt x="990436" y="193419"/>
                </a:lnTo>
                <a:lnTo>
                  <a:pt x="996025" y="192323"/>
                </a:lnTo>
                <a:lnTo>
                  <a:pt x="993943" y="190241"/>
                </a:lnTo>
                <a:lnTo>
                  <a:pt x="990436" y="188487"/>
                </a:lnTo>
                <a:lnTo>
                  <a:pt x="987368" y="183446"/>
                </a:lnTo>
                <a:lnTo>
                  <a:pt x="983423" y="180817"/>
                </a:lnTo>
                <a:lnTo>
                  <a:pt x="979587" y="180817"/>
                </a:lnTo>
                <a:lnTo>
                  <a:pt x="972793" y="179611"/>
                </a:lnTo>
                <a:lnTo>
                  <a:pt x="973670" y="181474"/>
                </a:lnTo>
                <a:lnTo>
                  <a:pt x="973670" y="181474"/>
                </a:lnTo>
                <a:close/>
                <a:moveTo>
                  <a:pt x="903754" y="301909"/>
                </a:moveTo>
                <a:lnTo>
                  <a:pt x="905069" y="306511"/>
                </a:lnTo>
                <a:lnTo>
                  <a:pt x="905288" y="310347"/>
                </a:lnTo>
                <a:lnTo>
                  <a:pt x="907042" y="312210"/>
                </a:lnTo>
                <a:lnTo>
                  <a:pt x="907261" y="306621"/>
                </a:lnTo>
                <a:lnTo>
                  <a:pt x="903864" y="301909"/>
                </a:lnTo>
                <a:lnTo>
                  <a:pt x="903864" y="301909"/>
                </a:lnTo>
                <a:close/>
                <a:moveTo>
                  <a:pt x="916685" y="297087"/>
                </a:moveTo>
                <a:lnTo>
                  <a:pt x="911864" y="299607"/>
                </a:lnTo>
                <a:lnTo>
                  <a:pt x="909781" y="309689"/>
                </a:lnTo>
                <a:lnTo>
                  <a:pt x="908028" y="312539"/>
                </a:lnTo>
                <a:lnTo>
                  <a:pt x="911206" y="311333"/>
                </a:lnTo>
                <a:lnTo>
                  <a:pt x="914384" y="301470"/>
                </a:lnTo>
                <a:lnTo>
                  <a:pt x="916576" y="297087"/>
                </a:lnTo>
                <a:lnTo>
                  <a:pt x="916576" y="297087"/>
                </a:lnTo>
                <a:close/>
                <a:moveTo>
                  <a:pt x="954383" y="329415"/>
                </a:moveTo>
                <a:lnTo>
                  <a:pt x="952519" y="331497"/>
                </a:lnTo>
                <a:lnTo>
                  <a:pt x="953725" y="332593"/>
                </a:lnTo>
                <a:lnTo>
                  <a:pt x="954821" y="331387"/>
                </a:lnTo>
                <a:lnTo>
                  <a:pt x="954273" y="329524"/>
                </a:lnTo>
                <a:lnTo>
                  <a:pt x="954273" y="329524"/>
                </a:lnTo>
                <a:close/>
                <a:moveTo>
                  <a:pt x="940356" y="320867"/>
                </a:moveTo>
                <a:lnTo>
                  <a:pt x="938493" y="319442"/>
                </a:lnTo>
                <a:lnTo>
                  <a:pt x="939041" y="321415"/>
                </a:lnTo>
                <a:lnTo>
                  <a:pt x="939041" y="326346"/>
                </a:lnTo>
                <a:cubicBezTo>
                  <a:pt x="939041" y="326346"/>
                  <a:pt x="941013" y="328100"/>
                  <a:pt x="941013" y="328100"/>
                </a:cubicBezTo>
                <a:lnTo>
                  <a:pt x="942109" y="330839"/>
                </a:lnTo>
                <a:lnTo>
                  <a:pt x="940465" y="329195"/>
                </a:lnTo>
                <a:lnTo>
                  <a:pt x="938821" y="329195"/>
                </a:lnTo>
                <a:cubicBezTo>
                  <a:pt x="938821" y="329195"/>
                  <a:pt x="938383" y="333469"/>
                  <a:pt x="938383" y="333469"/>
                </a:cubicBezTo>
                <a:lnTo>
                  <a:pt x="940685" y="335661"/>
                </a:lnTo>
                <a:lnTo>
                  <a:pt x="943095" y="335332"/>
                </a:lnTo>
                <a:lnTo>
                  <a:pt x="947479" y="331387"/>
                </a:lnTo>
                <a:lnTo>
                  <a:pt x="948356" y="329195"/>
                </a:lnTo>
                <a:lnTo>
                  <a:pt x="946164" y="327771"/>
                </a:lnTo>
                <a:lnTo>
                  <a:pt x="944630" y="324483"/>
                </a:lnTo>
                <a:lnTo>
                  <a:pt x="940246" y="320757"/>
                </a:lnTo>
                <a:lnTo>
                  <a:pt x="940246" y="320757"/>
                </a:lnTo>
                <a:close/>
                <a:moveTo>
                  <a:pt x="949013" y="322621"/>
                </a:moveTo>
                <a:cubicBezTo>
                  <a:pt x="949013" y="322621"/>
                  <a:pt x="947589" y="323607"/>
                  <a:pt x="947589" y="323607"/>
                </a:cubicBezTo>
                <a:lnTo>
                  <a:pt x="947807" y="325908"/>
                </a:lnTo>
                <a:lnTo>
                  <a:pt x="949780" y="327442"/>
                </a:lnTo>
                <a:lnTo>
                  <a:pt x="952191" y="327004"/>
                </a:lnTo>
                <a:lnTo>
                  <a:pt x="951314" y="324593"/>
                </a:lnTo>
                <a:lnTo>
                  <a:pt x="948904" y="322621"/>
                </a:lnTo>
                <a:lnTo>
                  <a:pt x="948904" y="322621"/>
                </a:lnTo>
                <a:close/>
                <a:moveTo>
                  <a:pt x="942438" y="315278"/>
                </a:moveTo>
                <a:lnTo>
                  <a:pt x="939698" y="314621"/>
                </a:lnTo>
                <a:lnTo>
                  <a:pt x="939260" y="317032"/>
                </a:lnTo>
                <a:lnTo>
                  <a:pt x="942876" y="321086"/>
                </a:lnTo>
                <a:lnTo>
                  <a:pt x="945835" y="322621"/>
                </a:lnTo>
                <a:lnTo>
                  <a:pt x="947260" y="321744"/>
                </a:lnTo>
                <a:lnTo>
                  <a:pt x="943315" y="317908"/>
                </a:lnTo>
                <a:lnTo>
                  <a:pt x="942547" y="315278"/>
                </a:lnTo>
                <a:lnTo>
                  <a:pt x="942547" y="315278"/>
                </a:lnTo>
                <a:close/>
                <a:moveTo>
                  <a:pt x="951424" y="311771"/>
                </a:moveTo>
                <a:lnTo>
                  <a:pt x="947369" y="313306"/>
                </a:lnTo>
                <a:lnTo>
                  <a:pt x="943972" y="316264"/>
                </a:lnTo>
                <a:lnTo>
                  <a:pt x="944849" y="317579"/>
                </a:lnTo>
                <a:lnTo>
                  <a:pt x="949889" y="320319"/>
                </a:lnTo>
                <a:lnTo>
                  <a:pt x="951862" y="321744"/>
                </a:lnTo>
                <a:lnTo>
                  <a:pt x="954383" y="318785"/>
                </a:lnTo>
                <a:lnTo>
                  <a:pt x="954821" y="316155"/>
                </a:lnTo>
                <a:lnTo>
                  <a:pt x="953835" y="315607"/>
                </a:lnTo>
                <a:lnTo>
                  <a:pt x="954273" y="314292"/>
                </a:lnTo>
                <a:lnTo>
                  <a:pt x="952739" y="312100"/>
                </a:lnTo>
                <a:lnTo>
                  <a:pt x="951534" y="311881"/>
                </a:lnTo>
                <a:lnTo>
                  <a:pt x="951534" y="311881"/>
                </a:lnTo>
                <a:close/>
                <a:moveTo>
                  <a:pt x="942109" y="306402"/>
                </a:moveTo>
                <a:lnTo>
                  <a:pt x="940794" y="306402"/>
                </a:lnTo>
                <a:cubicBezTo>
                  <a:pt x="940794" y="306402"/>
                  <a:pt x="940137" y="308155"/>
                  <a:pt x="940137" y="308155"/>
                </a:cubicBezTo>
                <a:lnTo>
                  <a:pt x="942109" y="308155"/>
                </a:lnTo>
                <a:lnTo>
                  <a:pt x="942109" y="306402"/>
                </a:lnTo>
                <a:lnTo>
                  <a:pt x="942109" y="306402"/>
                </a:lnTo>
                <a:close/>
                <a:moveTo>
                  <a:pt x="949671" y="299498"/>
                </a:moveTo>
                <a:lnTo>
                  <a:pt x="951972" y="302128"/>
                </a:lnTo>
                <a:lnTo>
                  <a:pt x="953835" y="302128"/>
                </a:lnTo>
                <a:cubicBezTo>
                  <a:pt x="953835" y="302128"/>
                  <a:pt x="951862" y="299279"/>
                  <a:pt x="951862" y="299279"/>
                </a:cubicBezTo>
                <a:lnTo>
                  <a:pt x="949780" y="299498"/>
                </a:lnTo>
                <a:lnTo>
                  <a:pt x="949780" y="299498"/>
                </a:lnTo>
                <a:close/>
                <a:moveTo>
                  <a:pt x="948794" y="301032"/>
                </a:moveTo>
                <a:lnTo>
                  <a:pt x="946492" y="300703"/>
                </a:lnTo>
                <a:lnTo>
                  <a:pt x="944410" y="304320"/>
                </a:lnTo>
                <a:lnTo>
                  <a:pt x="942219" y="304977"/>
                </a:lnTo>
                <a:lnTo>
                  <a:pt x="944739" y="305635"/>
                </a:lnTo>
                <a:lnTo>
                  <a:pt x="945068" y="307498"/>
                </a:lnTo>
                <a:lnTo>
                  <a:pt x="947369" y="307059"/>
                </a:lnTo>
                <a:lnTo>
                  <a:pt x="944082" y="309470"/>
                </a:lnTo>
                <a:lnTo>
                  <a:pt x="944739" y="312319"/>
                </a:lnTo>
                <a:lnTo>
                  <a:pt x="946492" y="312100"/>
                </a:lnTo>
                <a:lnTo>
                  <a:pt x="949780" y="309689"/>
                </a:lnTo>
                <a:lnTo>
                  <a:pt x="952519" y="309689"/>
                </a:lnTo>
                <a:cubicBezTo>
                  <a:pt x="952519" y="309689"/>
                  <a:pt x="953616" y="307498"/>
                  <a:pt x="953616" y="307498"/>
                </a:cubicBezTo>
                <a:lnTo>
                  <a:pt x="953396" y="303333"/>
                </a:lnTo>
                <a:lnTo>
                  <a:pt x="951534" y="303114"/>
                </a:lnTo>
                <a:lnTo>
                  <a:pt x="948684" y="300922"/>
                </a:lnTo>
                <a:lnTo>
                  <a:pt x="948684" y="300922"/>
                </a:lnTo>
                <a:close/>
                <a:moveTo>
                  <a:pt x="885672" y="338949"/>
                </a:moveTo>
                <a:lnTo>
                  <a:pt x="889617" y="336976"/>
                </a:lnTo>
                <a:lnTo>
                  <a:pt x="888302" y="336209"/>
                </a:lnTo>
                <a:lnTo>
                  <a:pt x="885672" y="338949"/>
                </a:lnTo>
                <a:lnTo>
                  <a:pt x="885672" y="338949"/>
                </a:lnTo>
                <a:close/>
                <a:moveTo>
                  <a:pt x="881618" y="340921"/>
                </a:moveTo>
                <a:lnTo>
                  <a:pt x="887645" y="344099"/>
                </a:lnTo>
                <a:lnTo>
                  <a:pt x="886001" y="341688"/>
                </a:lnTo>
                <a:lnTo>
                  <a:pt x="881618" y="341031"/>
                </a:lnTo>
                <a:lnTo>
                  <a:pt x="881618" y="341031"/>
                </a:lnTo>
                <a:close/>
                <a:moveTo>
                  <a:pt x="861016" y="351113"/>
                </a:moveTo>
                <a:lnTo>
                  <a:pt x="858166" y="352209"/>
                </a:lnTo>
                <a:lnTo>
                  <a:pt x="860139" y="352647"/>
                </a:lnTo>
                <a:cubicBezTo>
                  <a:pt x="860139" y="352647"/>
                  <a:pt x="860906" y="350894"/>
                  <a:pt x="860906" y="351113"/>
                </a:cubicBezTo>
                <a:lnTo>
                  <a:pt x="860906" y="351113"/>
                </a:lnTo>
                <a:close/>
                <a:moveTo>
                  <a:pt x="867043" y="348373"/>
                </a:moveTo>
                <a:lnTo>
                  <a:pt x="860796" y="348811"/>
                </a:lnTo>
                <a:lnTo>
                  <a:pt x="863865" y="350126"/>
                </a:lnTo>
                <a:lnTo>
                  <a:pt x="866385" y="349469"/>
                </a:lnTo>
                <a:lnTo>
                  <a:pt x="867043" y="348373"/>
                </a:lnTo>
                <a:lnTo>
                  <a:pt x="867043" y="348373"/>
                </a:lnTo>
                <a:close/>
                <a:moveTo>
                  <a:pt x="867481" y="365797"/>
                </a:moveTo>
                <a:lnTo>
                  <a:pt x="864742" y="365578"/>
                </a:lnTo>
                <a:lnTo>
                  <a:pt x="860358" y="368537"/>
                </a:lnTo>
                <a:lnTo>
                  <a:pt x="859701" y="370400"/>
                </a:lnTo>
                <a:lnTo>
                  <a:pt x="863207" y="369742"/>
                </a:lnTo>
                <a:lnTo>
                  <a:pt x="866385" y="367331"/>
                </a:lnTo>
                <a:lnTo>
                  <a:pt x="867481" y="365907"/>
                </a:lnTo>
                <a:lnTo>
                  <a:pt x="867481" y="365907"/>
                </a:lnTo>
                <a:close/>
                <a:moveTo>
                  <a:pt x="875152" y="345962"/>
                </a:moveTo>
                <a:lnTo>
                  <a:pt x="868577" y="351770"/>
                </a:lnTo>
                <a:lnTo>
                  <a:pt x="868358" y="353962"/>
                </a:lnTo>
                <a:lnTo>
                  <a:pt x="869235" y="355606"/>
                </a:lnTo>
                <a:lnTo>
                  <a:pt x="866605" y="357797"/>
                </a:lnTo>
                <a:lnTo>
                  <a:pt x="866605" y="361414"/>
                </a:lnTo>
                <a:cubicBezTo>
                  <a:pt x="866605" y="361414"/>
                  <a:pt x="870002" y="364373"/>
                  <a:pt x="870002" y="364373"/>
                </a:cubicBezTo>
                <a:lnTo>
                  <a:pt x="873070" y="363496"/>
                </a:lnTo>
                <a:lnTo>
                  <a:pt x="878549" y="356592"/>
                </a:lnTo>
                <a:lnTo>
                  <a:pt x="880412" y="350674"/>
                </a:lnTo>
                <a:lnTo>
                  <a:pt x="879426" y="347277"/>
                </a:lnTo>
                <a:lnTo>
                  <a:pt x="880741" y="344757"/>
                </a:lnTo>
                <a:lnTo>
                  <a:pt x="880303" y="343003"/>
                </a:lnTo>
                <a:lnTo>
                  <a:pt x="877563" y="342346"/>
                </a:lnTo>
                <a:lnTo>
                  <a:pt x="875262" y="344099"/>
                </a:lnTo>
                <a:lnTo>
                  <a:pt x="875262" y="345962"/>
                </a:lnTo>
                <a:lnTo>
                  <a:pt x="875262" y="345962"/>
                </a:lnTo>
                <a:close/>
                <a:moveTo>
                  <a:pt x="838770" y="322401"/>
                </a:moveTo>
                <a:lnTo>
                  <a:pt x="842057" y="320429"/>
                </a:lnTo>
                <a:lnTo>
                  <a:pt x="839646" y="319223"/>
                </a:lnTo>
                <a:lnTo>
                  <a:pt x="838770" y="322401"/>
                </a:lnTo>
                <a:lnTo>
                  <a:pt x="838770" y="322401"/>
                </a:lnTo>
                <a:close/>
                <a:moveTo>
                  <a:pt x="827702" y="329744"/>
                </a:moveTo>
                <a:lnTo>
                  <a:pt x="825291" y="331606"/>
                </a:lnTo>
                <a:lnTo>
                  <a:pt x="828578" y="331826"/>
                </a:lnTo>
                <a:lnTo>
                  <a:pt x="827702" y="329853"/>
                </a:lnTo>
                <a:lnTo>
                  <a:pt x="827702" y="329853"/>
                </a:lnTo>
                <a:close/>
                <a:moveTo>
                  <a:pt x="836468" y="366016"/>
                </a:moveTo>
                <a:lnTo>
                  <a:pt x="831537" y="368646"/>
                </a:lnTo>
                <a:lnTo>
                  <a:pt x="834386" y="368646"/>
                </a:lnTo>
                <a:lnTo>
                  <a:pt x="836468" y="366016"/>
                </a:lnTo>
                <a:lnTo>
                  <a:pt x="836468" y="366016"/>
                </a:lnTo>
                <a:close/>
                <a:moveTo>
                  <a:pt x="828469" y="359003"/>
                </a:moveTo>
                <a:lnTo>
                  <a:pt x="831209" y="357688"/>
                </a:lnTo>
                <a:lnTo>
                  <a:pt x="834386" y="359551"/>
                </a:lnTo>
                <a:lnTo>
                  <a:pt x="835373" y="363386"/>
                </a:lnTo>
                <a:lnTo>
                  <a:pt x="831756" y="364153"/>
                </a:lnTo>
                <a:lnTo>
                  <a:pt x="828688" y="361633"/>
                </a:lnTo>
                <a:lnTo>
                  <a:pt x="828469" y="359112"/>
                </a:lnTo>
                <a:lnTo>
                  <a:pt x="828469" y="359112"/>
                </a:lnTo>
                <a:close/>
                <a:moveTo>
                  <a:pt x="802497" y="342565"/>
                </a:moveTo>
                <a:lnTo>
                  <a:pt x="804688" y="340812"/>
                </a:lnTo>
                <a:lnTo>
                  <a:pt x="807100" y="342565"/>
                </a:lnTo>
                <a:lnTo>
                  <a:pt x="805894" y="344428"/>
                </a:lnTo>
                <a:lnTo>
                  <a:pt x="803264" y="344428"/>
                </a:lnTo>
                <a:cubicBezTo>
                  <a:pt x="803264" y="344428"/>
                  <a:pt x="802497" y="342565"/>
                  <a:pt x="802497" y="342565"/>
                </a:cubicBezTo>
                <a:lnTo>
                  <a:pt x="802497" y="342565"/>
                </a:lnTo>
                <a:close/>
                <a:moveTo>
                  <a:pt x="807976" y="370729"/>
                </a:moveTo>
                <a:lnTo>
                  <a:pt x="812359" y="370400"/>
                </a:lnTo>
                <a:lnTo>
                  <a:pt x="814332" y="371605"/>
                </a:lnTo>
                <a:lnTo>
                  <a:pt x="810387" y="371934"/>
                </a:lnTo>
                <a:lnTo>
                  <a:pt x="807976" y="370729"/>
                </a:lnTo>
                <a:lnTo>
                  <a:pt x="807976" y="370729"/>
                </a:lnTo>
                <a:close/>
                <a:moveTo>
                  <a:pt x="770936" y="354072"/>
                </a:moveTo>
                <a:lnTo>
                  <a:pt x="775429" y="350894"/>
                </a:lnTo>
                <a:lnTo>
                  <a:pt x="772580" y="349469"/>
                </a:lnTo>
                <a:lnTo>
                  <a:pt x="770717" y="351222"/>
                </a:lnTo>
                <a:lnTo>
                  <a:pt x="770936" y="354072"/>
                </a:lnTo>
                <a:lnTo>
                  <a:pt x="770936" y="354072"/>
                </a:lnTo>
                <a:close/>
                <a:moveTo>
                  <a:pt x="783648" y="367770"/>
                </a:moveTo>
                <a:lnTo>
                  <a:pt x="790771" y="368318"/>
                </a:lnTo>
                <a:lnTo>
                  <a:pt x="794716" y="367550"/>
                </a:lnTo>
                <a:lnTo>
                  <a:pt x="794716" y="370071"/>
                </a:lnTo>
                <a:lnTo>
                  <a:pt x="789018" y="372044"/>
                </a:lnTo>
                <a:lnTo>
                  <a:pt x="784306" y="369742"/>
                </a:lnTo>
                <a:lnTo>
                  <a:pt x="783648" y="367770"/>
                </a:lnTo>
                <a:lnTo>
                  <a:pt x="783648" y="367770"/>
                </a:lnTo>
                <a:close/>
                <a:moveTo>
                  <a:pt x="776963" y="369742"/>
                </a:moveTo>
                <a:lnTo>
                  <a:pt x="780251" y="368756"/>
                </a:lnTo>
                <a:lnTo>
                  <a:pt x="780032" y="371386"/>
                </a:lnTo>
                <a:lnTo>
                  <a:pt x="776854" y="369742"/>
                </a:lnTo>
                <a:lnTo>
                  <a:pt x="776854" y="369742"/>
                </a:lnTo>
                <a:close/>
                <a:moveTo>
                  <a:pt x="766005" y="368208"/>
                </a:moveTo>
                <a:lnTo>
                  <a:pt x="769073" y="366674"/>
                </a:lnTo>
                <a:lnTo>
                  <a:pt x="771484" y="368646"/>
                </a:lnTo>
                <a:lnTo>
                  <a:pt x="768525" y="370181"/>
                </a:lnTo>
                <a:lnTo>
                  <a:pt x="766005" y="368208"/>
                </a:lnTo>
                <a:lnTo>
                  <a:pt x="766005" y="368208"/>
                </a:lnTo>
                <a:close/>
                <a:moveTo>
                  <a:pt x="676144" y="418946"/>
                </a:moveTo>
                <a:lnTo>
                  <a:pt x="674720" y="423878"/>
                </a:lnTo>
                <a:lnTo>
                  <a:pt x="677131" y="425740"/>
                </a:lnTo>
                <a:lnTo>
                  <a:pt x="684911" y="425302"/>
                </a:lnTo>
                <a:lnTo>
                  <a:pt x="691815" y="420809"/>
                </a:lnTo>
                <a:lnTo>
                  <a:pt x="696089" y="419494"/>
                </a:lnTo>
                <a:lnTo>
                  <a:pt x="700034" y="419823"/>
                </a:lnTo>
                <a:lnTo>
                  <a:pt x="704527" y="416535"/>
                </a:lnTo>
                <a:lnTo>
                  <a:pt x="707486" y="412042"/>
                </a:lnTo>
                <a:lnTo>
                  <a:pt x="716582" y="405248"/>
                </a:lnTo>
                <a:lnTo>
                  <a:pt x="718773" y="402399"/>
                </a:lnTo>
                <a:lnTo>
                  <a:pt x="721184" y="401303"/>
                </a:lnTo>
                <a:lnTo>
                  <a:pt x="715376" y="395933"/>
                </a:lnTo>
                <a:lnTo>
                  <a:pt x="710445" y="390344"/>
                </a:lnTo>
                <a:lnTo>
                  <a:pt x="708363" y="391331"/>
                </a:lnTo>
                <a:lnTo>
                  <a:pt x="704308" y="392536"/>
                </a:lnTo>
                <a:lnTo>
                  <a:pt x="703979" y="398673"/>
                </a:lnTo>
                <a:lnTo>
                  <a:pt x="699596" y="399331"/>
                </a:lnTo>
                <a:lnTo>
                  <a:pt x="694555" y="401961"/>
                </a:lnTo>
                <a:lnTo>
                  <a:pt x="690938" y="397796"/>
                </a:lnTo>
                <a:lnTo>
                  <a:pt x="689623" y="399111"/>
                </a:lnTo>
                <a:lnTo>
                  <a:pt x="684911" y="401851"/>
                </a:lnTo>
                <a:lnTo>
                  <a:pt x="683158" y="406892"/>
                </a:lnTo>
                <a:lnTo>
                  <a:pt x="678665" y="414344"/>
                </a:lnTo>
                <a:lnTo>
                  <a:pt x="677897" y="416426"/>
                </a:lnTo>
                <a:lnTo>
                  <a:pt x="679871" y="418289"/>
                </a:lnTo>
                <a:lnTo>
                  <a:pt x="680637" y="420261"/>
                </a:lnTo>
                <a:lnTo>
                  <a:pt x="678117" y="420261"/>
                </a:lnTo>
                <a:lnTo>
                  <a:pt x="676144" y="418946"/>
                </a:lnTo>
                <a:lnTo>
                  <a:pt x="676144" y="418946"/>
                </a:lnTo>
                <a:close/>
                <a:moveTo>
                  <a:pt x="671323" y="424206"/>
                </a:moveTo>
                <a:lnTo>
                  <a:pt x="673185" y="419385"/>
                </a:lnTo>
                <a:lnTo>
                  <a:pt x="671323" y="419385"/>
                </a:lnTo>
                <a:cubicBezTo>
                  <a:pt x="671323" y="419385"/>
                  <a:pt x="668802" y="423330"/>
                  <a:pt x="668802" y="423330"/>
                </a:cubicBezTo>
                <a:lnTo>
                  <a:pt x="671323" y="424316"/>
                </a:lnTo>
                <a:lnTo>
                  <a:pt x="671323" y="424316"/>
                </a:lnTo>
                <a:close/>
                <a:moveTo>
                  <a:pt x="671870" y="427604"/>
                </a:moveTo>
                <a:lnTo>
                  <a:pt x="667378" y="429686"/>
                </a:lnTo>
                <a:lnTo>
                  <a:pt x="668255" y="430562"/>
                </a:lnTo>
                <a:lnTo>
                  <a:pt x="660802" y="434179"/>
                </a:lnTo>
                <a:lnTo>
                  <a:pt x="657186" y="437466"/>
                </a:lnTo>
                <a:lnTo>
                  <a:pt x="660693" y="438672"/>
                </a:lnTo>
                <a:lnTo>
                  <a:pt x="671652" y="434179"/>
                </a:lnTo>
                <a:lnTo>
                  <a:pt x="673185" y="430343"/>
                </a:lnTo>
                <a:lnTo>
                  <a:pt x="671980" y="427604"/>
                </a:lnTo>
                <a:lnTo>
                  <a:pt x="671980" y="427604"/>
                </a:lnTo>
                <a:close/>
                <a:moveTo>
                  <a:pt x="636145" y="426617"/>
                </a:moveTo>
                <a:lnTo>
                  <a:pt x="638776" y="428371"/>
                </a:lnTo>
                <a:lnTo>
                  <a:pt x="639433" y="430672"/>
                </a:lnTo>
                <a:lnTo>
                  <a:pt x="636255" y="432206"/>
                </a:lnTo>
                <a:lnTo>
                  <a:pt x="631872" y="431987"/>
                </a:lnTo>
                <a:lnTo>
                  <a:pt x="634173" y="428042"/>
                </a:lnTo>
                <a:lnTo>
                  <a:pt x="636036" y="426617"/>
                </a:lnTo>
                <a:lnTo>
                  <a:pt x="636036" y="426617"/>
                </a:lnTo>
                <a:close/>
                <a:moveTo>
                  <a:pt x="566449" y="400974"/>
                </a:moveTo>
                <a:lnTo>
                  <a:pt x="576860" y="395604"/>
                </a:lnTo>
                <a:lnTo>
                  <a:pt x="583326" y="400646"/>
                </a:lnTo>
                <a:lnTo>
                  <a:pt x="587709" y="400646"/>
                </a:lnTo>
                <a:lnTo>
                  <a:pt x="592092" y="398235"/>
                </a:lnTo>
                <a:lnTo>
                  <a:pt x="597790" y="400974"/>
                </a:lnTo>
                <a:lnTo>
                  <a:pt x="599325" y="405248"/>
                </a:lnTo>
                <a:lnTo>
                  <a:pt x="604037" y="405248"/>
                </a:lnTo>
                <a:lnTo>
                  <a:pt x="607982" y="411275"/>
                </a:lnTo>
                <a:lnTo>
                  <a:pt x="611927" y="415111"/>
                </a:lnTo>
                <a:lnTo>
                  <a:pt x="612146" y="418289"/>
                </a:lnTo>
                <a:lnTo>
                  <a:pt x="606119" y="421357"/>
                </a:lnTo>
                <a:lnTo>
                  <a:pt x="599325" y="422015"/>
                </a:lnTo>
                <a:lnTo>
                  <a:pt x="593736" y="419604"/>
                </a:lnTo>
                <a:lnTo>
                  <a:pt x="589791" y="413905"/>
                </a:lnTo>
                <a:lnTo>
                  <a:pt x="585846" y="413029"/>
                </a:lnTo>
                <a:lnTo>
                  <a:pt x="582010" y="408316"/>
                </a:lnTo>
                <a:lnTo>
                  <a:pt x="576640" y="409193"/>
                </a:lnTo>
                <a:lnTo>
                  <a:pt x="570065" y="407769"/>
                </a:lnTo>
                <a:lnTo>
                  <a:pt x="566230" y="404262"/>
                </a:lnTo>
                <a:lnTo>
                  <a:pt x="566559" y="400865"/>
                </a:lnTo>
                <a:lnTo>
                  <a:pt x="566559" y="400865"/>
                </a:lnTo>
                <a:close/>
                <a:moveTo>
                  <a:pt x="491931" y="345743"/>
                </a:moveTo>
                <a:lnTo>
                  <a:pt x="495438" y="345743"/>
                </a:lnTo>
                <a:cubicBezTo>
                  <a:pt x="495438" y="345743"/>
                  <a:pt x="496533" y="345743"/>
                  <a:pt x="496533" y="345743"/>
                </a:cubicBezTo>
                <a:lnTo>
                  <a:pt x="496205" y="347058"/>
                </a:lnTo>
                <a:lnTo>
                  <a:pt x="492808" y="347058"/>
                </a:lnTo>
                <a:cubicBezTo>
                  <a:pt x="492808" y="347058"/>
                  <a:pt x="491931" y="345743"/>
                  <a:pt x="491931" y="345743"/>
                </a:cubicBezTo>
                <a:lnTo>
                  <a:pt x="491931" y="345743"/>
                </a:lnTo>
                <a:close/>
                <a:moveTo>
                  <a:pt x="478013" y="338510"/>
                </a:moveTo>
                <a:lnTo>
                  <a:pt x="481301" y="341688"/>
                </a:lnTo>
                <a:lnTo>
                  <a:pt x="484369" y="338182"/>
                </a:lnTo>
                <a:lnTo>
                  <a:pt x="486671" y="338620"/>
                </a:lnTo>
                <a:lnTo>
                  <a:pt x="488205" y="338620"/>
                </a:lnTo>
                <a:lnTo>
                  <a:pt x="487328" y="337305"/>
                </a:lnTo>
                <a:lnTo>
                  <a:pt x="484260" y="335990"/>
                </a:lnTo>
                <a:lnTo>
                  <a:pt x="479767" y="335442"/>
                </a:lnTo>
                <a:lnTo>
                  <a:pt x="477903" y="337195"/>
                </a:lnTo>
                <a:lnTo>
                  <a:pt x="477903" y="338620"/>
                </a:lnTo>
                <a:lnTo>
                  <a:pt x="477903" y="338620"/>
                </a:lnTo>
                <a:close/>
                <a:moveTo>
                  <a:pt x="736855" y="362838"/>
                </a:moveTo>
                <a:lnTo>
                  <a:pt x="742115" y="359770"/>
                </a:lnTo>
                <a:lnTo>
                  <a:pt x="749677" y="361414"/>
                </a:lnTo>
                <a:lnTo>
                  <a:pt x="752307" y="363496"/>
                </a:lnTo>
                <a:lnTo>
                  <a:pt x="753402" y="361304"/>
                </a:lnTo>
                <a:lnTo>
                  <a:pt x="756909" y="358565"/>
                </a:lnTo>
                <a:lnTo>
                  <a:pt x="760526" y="356702"/>
                </a:lnTo>
                <a:lnTo>
                  <a:pt x="759539" y="354072"/>
                </a:lnTo>
                <a:lnTo>
                  <a:pt x="755594" y="352428"/>
                </a:lnTo>
                <a:lnTo>
                  <a:pt x="751868" y="355168"/>
                </a:lnTo>
                <a:lnTo>
                  <a:pt x="743759" y="355825"/>
                </a:lnTo>
                <a:lnTo>
                  <a:pt x="741238" y="353743"/>
                </a:lnTo>
                <a:lnTo>
                  <a:pt x="737512" y="355606"/>
                </a:lnTo>
                <a:lnTo>
                  <a:pt x="735759" y="360647"/>
                </a:lnTo>
                <a:lnTo>
                  <a:pt x="736746" y="362729"/>
                </a:lnTo>
                <a:lnTo>
                  <a:pt x="736746" y="362729"/>
                </a:lnTo>
                <a:close/>
                <a:moveTo>
                  <a:pt x="728855" y="369414"/>
                </a:moveTo>
                <a:lnTo>
                  <a:pt x="727430" y="371386"/>
                </a:lnTo>
                <a:lnTo>
                  <a:pt x="728307" y="372482"/>
                </a:lnTo>
                <a:lnTo>
                  <a:pt x="730170" y="371057"/>
                </a:lnTo>
                <a:lnTo>
                  <a:pt x="728855" y="369414"/>
                </a:lnTo>
                <a:lnTo>
                  <a:pt x="728855" y="369414"/>
                </a:lnTo>
                <a:close/>
                <a:moveTo>
                  <a:pt x="707048" y="368866"/>
                </a:moveTo>
                <a:lnTo>
                  <a:pt x="702226" y="370948"/>
                </a:lnTo>
                <a:lnTo>
                  <a:pt x="704089" y="372372"/>
                </a:lnTo>
                <a:lnTo>
                  <a:pt x="702554" y="374126"/>
                </a:lnTo>
                <a:lnTo>
                  <a:pt x="702993" y="375989"/>
                </a:lnTo>
                <a:lnTo>
                  <a:pt x="707267" y="376975"/>
                </a:lnTo>
                <a:lnTo>
                  <a:pt x="715486" y="374126"/>
                </a:lnTo>
                <a:lnTo>
                  <a:pt x="718226" y="370948"/>
                </a:lnTo>
                <a:lnTo>
                  <a:pt x="715814" y="369304"/>
                </a:lnTo>
                <a:lnTo>
                  <a:pt x="709240" y="369961"/>
                </a:lnTo>
                <a:lnTo>
                  <a:pt x="707157" y="368866"/>
                </a:lnTo>
                <a:lnTo>
                  <a:pt x="707157" y="368866"/>
                </a:lnTo>
                <a:close/>
                <a:moveTo>
                  <a:pt x="689514" y="378290"/>
                </a:moveTo>
                <a:lnTo>
                  <a:pt x="692802" y="378290"/>
                </a:lnTo>
                <a:cubicBezTo>
                  <a:pt x="692802" y="378290"/>
                  <a:pt x="695103" y="380482"/>
                  <a:pt x="695103" y="380482"/>
                </a:cubicBezTo>
                <a:lnTo>
                  <a:pt x="698829" y="375441"/>
                </a:lnTo>
                <a:lnTo>
                  <a:pt x="698391" y="373358"/>
                </a:lnTo>
                <a:lnTo>
                  <a:pt x="695979" y="375550"/>
                </a:lnTo>
                <a:lnTo>
                  <a:pt x="691596" y="376098"/>
                </a:lnTo>
                <a:lnTo>
                  <a:pt x="689405" y="378400"/>
                </a:lnTo>
                <a:lnTo>
                  <a:pt x="689405" y="378400"/>
                </a:lnTo>
                <a:close/>
                <a:moveTo>
                  <a:pt x="674610" y="379057"/>
                </a:moveTo>
                <a:lnTo>
                  <a:pt x="679432" y="375660"/>
                </a:lnTo>
                <a:lnTo>
                  <a:pt x="678336" y="373468"/>
                </a:lnTo>
                <a:lnTo>
                  <a:pt x="680418" y="372701"/>
                </a:lnTo>
                <a:lnTo>
                  <a:pt x="683816" y="373249"/>
                </a:lnTo>
                <a:lnTo>
                  <a:pt x="687103" y="371386"/>
                </a:lnTo>
                <a:lnTo>
                  <a:pt x="688966" y="372592"/>
                </a:lnTo>
                <a:lnTo>
                  <a:pt x="684034" y="377194"/>
                </a:lnTo>
                <a:lnTo>
                  <a:pt x="681733" y="379934"/>
                </a:lnTo>
                <a:lnTo>
                  <a:pt x="676802" y="381030"/>
                </a:lnTo>
                <a:lnTo>
                  <a:pt x="674610" y="379276"/>
                </a:lnTo>
                <a:lnTo>
                  <a:pt x="674610" y="379276"/>
                </a:lnTo>
                <a:close/>
                <a:moveTo>
                  <a:pt x="670555" y="377742"/>
                </a:moveTo>
                <a:lnTo>
                  <a:pt x="665624" y="378728"/>
                </a:lnTo>
                <a:lnTo>
                  <a:pt x="663981" y="382564"/>
                </a:lnTo>
                <a:lnTo>
                  <a:pt x="666720" y="379715"/>
                </a:lnTo>
                <a:lnTo>
                  <a:pt x="670665" y="377742"/>
                </a:lnTo>
                <a:lnTo>
                  <a:pt x="670665" y="377742"/>
                </a:lnTo>
                <a:close/>
                <a:moveTo>
                  <a:pt x="673076" y="370619"/>
                </a:moveTo>
                <a:lnTo>
                  <a:pt x="669898" y="373358"/>
                </a:lnTo>
                <a:lnTo>
                  <a:pt x="672309" y="374783"/>
                </a:lnTo>
                <a:lnTo>
                  <a:pt x="673734" y="372701"/>
                </a:lnTo>
                <a:lnTo>
                  <a:pt x="672967" y="370729"/>
                </a:lnTo>
                <a:lnTo>
                  <a:pt x="672967" y="370729"/>
                </a:lnTo>
                <a:close/>
                <a:moveTo>
                  <a:pt x="587599" y="380701"/>
                </a:moveTo>
                <a:cubicBezTo>
                  <a:pt x="587599" y="380701"/>
                  <a:pt x="588805" y="376427"/>
                  <a:pt x="588805" y="376427"/>
                </a:cubicBezTo>
                <a:lnTo>
                  <a:pt x="596037" y="372372"/>
                </a:lnTo>
                <a:lnTo>
                  <a:pt x="607873" y="369742"/>
                </a:lnTo>
                <a:lnTo>
                  <a:pt x="613790" y="372701"/>
                </a:lnTo>
                <a:lnTo>
                  <a:pt x="617078" y="371824"/>
                </a:lnTo>
                <a:lnTo>
                  <a:pt x="623324" y="373358"/>
                </a:lnTo>
                <a:lnTo>
                  <a:pt x="629900" y="377523"/>
                </a:lnTo>
                <a:lnTo>
                  <a:pt x="634940" y="375441"/>
                </a:lnTo>
                <a:lnTo>
                  <a:pt x="641844" y="375769"/>
                </a:lnTo>
                <a:lnTo>
                  <a:pt x="645022" y="378180"/>
                </a:lnTo>
                <a:lnTo>
                  <a:pt x="650392" y="377632"/>
                </a:lnTo>
                <a:lnTo>
                  <a:pt x="653132" y="374345"/>
                </a:lnTo>
                <a:lnTo>
                  <a:pt x="657515" y="372920"/>
                </a:lnTo>
                <a:lnTo>
                  <a:pt x="660254" y="368756"/>
                </a:lnTo>
                <a:lnTo>
                  <a:pt x="658392" y="367770"/>
                </a:lnTo>
                <a:lnTo>
                  <a:pt x="662556" y="365030"/>
                </a:lnTo>
                <a:lnTo>
                  <a:pt x="667596" y="367112"/>
                </a:lnTo>
                <a:lnTo>
                  <a:pt x="668145" y="371386"/>
                </a:lnTo>
                <a:lnTo>
                  <a:pt x="665843" y="375441"/>
                </a:lnTo>
                <a:lnTo>
                  <a:pt x="662666" y="376756"/>
                </a:lnTo>
                <a:lnTo>
                  <a:pt x="659159" y="381468"/>
                </a:lnTo>
                <a:lnTo>
                  <a:pt x="654008" y="382126"/>
                </a:lnTo>
                <a:lnTo>
                  <a:pt x="651926" y="384427"/>
                </a:lnTo>
                <a:lnTo>
                  <a:pt x="648419" y="383221"/>
                </a:lnTo>
                <a:lnTo>
                  <a:pt x="641077" y="383002"/>
                </a:lnTo>
                <a:lnTo>
                  <a:pt x="634283" y="386180"/>
                </a:lnTo>
                <a:lnTo>
                  <a:pt x="626611" y="384756"/>
                </a:lnTo>
                <a:lnTo>
                  <a:pt x="621352" y="387057"/>
                </a:lnTo>
                <a:lnTo>
                  <a:pt x="620256" y="388372"/>
                </a:lnTo>
                <a:lnTo>
                  <a:pt x="616749" y="388372"/>
                </a:lnTo>
                <a:cubicBezTo>
                  <a:pt x="616749" y="388372"/>
                  <a:pt x="614009" y="386838"/>
                  <a:pt x="614009" y="386838"/>
                </a:cubicBezTo>
                <a:lnTo>
                  <a:pt x="609626" y="388701"/>
                </a:lnTo>
                <a:lnTo>
                  <a:pt x="606886" y="386399"/>
                </a:lnTo>
                <a:lnTo>
                  <a:pt x="603161" y="385851"/>
                </a:lnTo>
                <a:lnTo>
                  <a:pt x="599763" y="386509"/>
                </a:lnTo>
                <a:lnTo>
                  <a:pt x="596147" y="385523"/>
                </a:lnTo>
                <a:lnTo>
                  <a:pt x="592969" y="385851"/>
                </a:lnTo>
                <a:lnTo>
                  <a:pt x="588914" y="384865"/>
                </a:lnTo>
                <a:lnTo>
                  <a:pt x="587489" y="380811"/>
                </a:lnTo>
                <a:lnTo>
                  <a:pt x="587489" y="380811"/>
                </a:lnTo>
                <a:close/>
                <a:moveTo>
                  <a:pt x="584421" y="380372"/>
                </a:moveTo>
                <a:lnTo>
                  <a:pt x="582777" y="385194"/>
                </a:lnTo>
                <a:lnTo>
                  <a:pt x="585956" y="384536"/>
                </a:lnTo>
                <a:lnTo>
                  <a:pt x="586503" y="381687"/>
                </a:lnTo>
                <a:lnTo>
                  <a:pt x="584421" y="380372"/>
                </a:lnTo>
                <a:lnTo>
                  <a:pt x="584421" y="380372"/>
                </a:lnTo>
                <a:close/>
                <a:moveTo>
                  <a:pt x="582120" y="377742"/>
                </a:moveTo>
                <a:lnTo>
                  <a:pt x="578065" y="376427"/>
                </a:lnTo>
                <a:lnTo>
                  <a:pt x="576312" y="381906"/>
                </a:lnTo>
                <a:lnTo>
                  <a:pt x="578832" y="385413"/>
                </a:lnTo>
                <a:lnTo>
                  <a:pt x="580257" y="379715"/>
                </a:lnTo>
                <a:lnTo>
                  <a:pt x="582120" y="377742"/>
                </a:lnTo>
                <a:lnTo>
                  <a:pt x="582120" y="377742"/>
                </a:lnTo>
                <a:close/>
                <a:moveTo>
                  <a:pt x="513300" y="381030"/>
                </a:moveTo>
                <a:lnTo>
                  <a:pt x="512643" y="383988"/>
                </a:lnTo>
                <a:lnTo>
                  <a:pt x="514396" y="385742"/>
                </a:lnTo>
                <a:lnTo>
                  <a:pt x="512971" y="387824"/>
                </a:lnTo>
                <a:lnTo>
                  <a:pt x="515053" y="390454"/>
                </a:lnTo>
                <a:lnTo>
                  <a:pt x="519437" y="392427"/>
                </a:lnTo>
                <a:lnTo>
                  <a:pt x="525683" y="391002"/>
                </a:lnTo>
                <a:lnTo>
                  <a:pt x="529190" y="392427"/>
                </a:lnTo>
                <a:lnTo>
                  <a:pt x="534340" y="390673"/>
                </a:lnTo>
                <a:lnTo>
                  <a:pt x="536423" y="387934"/>
                </a:lnTo>
                <a:lnTo>
                  <a:pt x="540697" y="389468"/>
                </a:lnTo>
                <a:lnTo>
                  <a:pt x="545847" y="387166"/>
                </a:lnTo>
                <a:lnTo>
                  <a:pt x="550669" y="388043"/>
                </a:lnTo>
                <a:lnTo>
                  <a:pt x="555819" y="383550"/>
                </a:lnTo>
                <a:lnTo>
                  <a:pt x="557353" y="386838"/>
                </a:lnTo>
                <a:lnTo>
                  <a:pt x="561847" y="386180"/>
                </a:lnTo>
                <a:lnTo>
                  <a:pt x="568641" y="387057"/>
                </a:lnTo>
                <a:lnTo>
                  <a:pt x="565463" y="384427"/>
                </a:lnTo>
                <a:lnTo>
                  <a:pt x="571709" y="384427"/>
                </a:lnTo>
                <a:lnTo>
                  <a:pt x="572257" y="379276"/>
                </a:lnTo>
                <a:lnTo>
                  <a:pt x="570504" y="381358"/>
                </a:lnTo>
                <a:lnTo>
                  <a:pt x="569079" y="376975"/>
                </a:lnTo>
                <a:lnTo>
                  <a:pt x="569627" y="373358"/>
                </a:lnTo>
                <a:lnTo>
                  <a:pt x="564586" y="371934"/>
                </a:lnTo>
                <a:lnTo>
                  <a:pt x="565244" y="375769"/>
                </a:lnTo>
                <a:lnTo>
                  <a:pt x="562832" y="376756"/>
                </a:lnTo>
                <a:lnTo>
                  <a:pt x="562285" y="372592"/>
                </a:lnTo>
                <a:lnTo>
                  <a:pt x="557463" y="369633"/>
                </a:lnTo>
                <a:lnTo>
                  <a:pt x="552641" y="371386"/>
                </a:lnTo>
                <a:lnTo>
                  <a:pt x="548148" y="368646"/>
                </a:lnTo>
                <a:lnTo>
                  <a:pt x="544203" y="366893"/>
                </a:lnTo>
                <a:lnTo>
                  <a:pt x="538285" y="370509"/>
                </a:lnTo>
                <a:lnTo>
                  <a:pt x="538505" y="373139"/>
                </a:lnTo>
                <a:lnTo>
                  <a:pt x="548258" y="376756"/>
                </a:lnTo>
                <a:lnTo>
                  <a:pt x="552093" y="380591"/>
                </a:lnTo>
                <a:lnTo>
                  <a:pt x="545628" y="381468"/>
                </a:lnTo>
                <a:lnTo>
                  <a:pt x="541792" y="383221"/>
                </a:lnTo>
                <a:lnTo>
                  <a:pt x="536093" y="379605"/>
                </a:lnTo>
                <a:lnTo>
                  <a:pt x="534888" y="375441"/>
                </a:lnTo>
                <a:lnTo>
                  <a:pt x="531601" y="374783"/>
                </a:lnTo>
                <a:lnTo>
                  <a:pt x="527656" y="375879"/>
                </a:lnTo>
                <a:lnTo>
                  <a:pt x="523272" y="374783"/>
                </a:lnTo>
                <a:lnTo>
                  <a:pt x="516368" y="377413"/>
                </a:lnTo>
                <a:cubicBezTo>
                  <a:pt x="516368" y="377413"/>
                  <a:pt x="512861" y="381249"/>
                  <a:pt x="513190" y="381249"/>
                </a:cubicBezTo>
                <a:lnTo>
                  <a:pt x="513190" y="381249"/>
                </a:lnTo>
                <a:close/>
                <a:moveTo>
                  <a:pt x="499273" y="375112"/>
                </a:moveTo>
                <a:lnTo>
                  <a:pt x="504314" y="371496"/>
                </a:lnTo>
                <a:lnTo>
                  <a:pt x="511875" y="373907"/>
                </a:lnTo>
                <a:lnTo>
                  <a:pt x="510779" y="379605"/>
                </a:lnTo>
                <a:lnTo>
                  <a:pt x="508588" y="382783"/>
                </a:lnTo>
                <a:lnTo>
                  <a:pt x="509026" y="386728"/>
                </a:lnTo>
                <a:lnTo>
                  <a:pt x="505739" y="385523"/>
                </a:lnTo>
                <a:lnTo>
                  <a:pt x="501136" y="387385"/>
                </a:lnTo>
                <a:lnTo>
                  <a:pt x="493355" y="385084"/>
                </a:lnTo>
                <a:lnTo>
                  <a:pt x="491821" y="382893"/>
                </a:lnTo>
                <a:lnTo>
                  <a:pt x="493903" y="381468"/>
                </a:lnTo>
                <a:lnTo>
                  <a:pt x="498068" y="381687"/>
                </a:lnTo>
                <a:lnTo>
                  <a:pt x="499163" y="375222"/>
                </a:lnTo>
                <a:lnTo>
                  <a:pt x="499163" y="375222"/>
                </a:lnTo>
                <a:close/>
                <a:moveTo>
                  <a:pt x="483712" y="382673"/>
                </a:moveTo>
                <a:lnTo>
                  <a:pt x="486013" y="380262"/>
                </a:lnTo>
                <a:lnTo>
                  <a:pt x="487547" y="382893"/>
                </a:lnTo>
                <a:lnTo>
                  <a:pt x="485027" y="384208"/>
                </a:lnTo>
                <a:lnTo>
                  <a:pt x="483602" y="382673"/>
                </a:lnTo>
                <a:lnTo>
                  <a:pt x="483602" y="382673"/>
                </a:lnTo>
                <a:close/>
                <a:moveTo>
                  <a:pt x="460808" y="367879"/>
                </a:moveTo>
                <a:lnTo>
                  <a:pt x="460808" y="371496"/>
                </a:lnTo>
                <a:lnTo>
                  <a:pt x="463110" y="374674"/>
                </a:lnTo>
                <a:lnTo>
                  <a:pt x="469685" y="376098"/>
                </a:lnTo>
                <a:lnTo>
                  <a:pt x="475603" y="380591"/>
                </a:lnTo>
                <a:lnTo>
                  <a:pt x="476808" y="383331"/>
                </a:lnTo>
                <a:lnTo>
                  <a:pt x="478890" y="380372"/>
                </a:lnTo>
                <a:lnTo>
                  <a:pt x="482725" y="378509"/>
                </a:lnTo>
                <a:lnTo>
                  <a:pt x="484260" y="376756"/>
                </a:lnTo>
                <a:lnTo>
                  <a:pt x="488643" y="375879"/>
                </a:lnTo>
                <a:lnTo>
                  <a:pt x="489849" y="373139"/>
                </a:lnTo>
                <a:lnTo>
                  <a:pt x="484698" y="366893"/>
                </a:lnTo>
                <a:lnTo>
                  <a:pt x="478233" y="365578"/>
                </a:lnTo>
                <a:lnTo>
                  <a:pt x="471658" y="367879"/>
                </a:lnTo>
                <a:lnTo>
                  <a:pt x="466287" y="366455"/>
                </a:lnTo>
                <a:lnTo>
                  <a:pt x="460918" y="367989"/>
                </a:lnTo>
                <a:lnTo>
                  <a:pt x="460918" y="367989"/>
                </a:lnTo>
                <a:close/>
                <a:moveTo>
                  <a:pt x="1045558" y="371386"/>
                </a:moveTo>
                <a:lnTo>
                  <a:pt x="1047531" y="371824"/>
                </a:lnTo>
                <a:lnTo>
                  <a:pt x="1052024" y="373358"/>
                </a:lnTo>
                <a:lnTo>
                  <a:pt x="1053448" y="371934"/>
                </a:lnTo>
                <a:lnTo>
                  <a:pt x="1051695" y="366455"/>
                </a:lnTo>
                <a:lnTo>
                  <a:pt x="1050051" y="366016"/>
                </a:lnTo>
                <a:lnTo>
                  <a:pt x="1047531" y="367550"/>
                </a:lnTo>
                <a:lnTo>
                  <a:pt x="1045558" y="371277"/>
                </a:lnTo>
                <a:lnTo>
                  <a:pt x="1045558" y="371277"/>
                </a:lnTo>
                <a:close/>
                <a:moveTo>
                  <a:pt x="1021778" y="372263"/>
                </a:moveTo>
                <a:cubicBezTo>
                  <a:pt x="1021778" y="372263"/>
                  <a:pt x="1029997" y="371715"/>
                  <a:pt x="1029997" y="371715"/>
                </a:cubicBezTo>
                <a:lnTo>
                  <a:pt x="1033285" y="371057"/>
                </a:lnTo>
                <a:lnTo>
                  <a:pt x="1039422" y="372044"/>
                </a:lnTo>
                <a:lnTo>
                  <a:pt x="1043366" y="370181"/>
                </a:lnTo>
                <a:lnTo>
                  <a:pt x="1047092" y="365797"/>
                </a:lnTo>
                <a:lnTo>
                  <a:pt x="1050818" y="364811"/>
                </a:lnTo>
                <a:lnTo>
                  <a:pt x="1052681" y="362400"/>
                </a:lnTo>
                <a:lnTo>
                  <a:pt x="1052681" y="359880"/>
                </a:lnTo>
                <a:lnTo>
                  <a:pt x="1053777" y="358674"/>
                </a:lnTo>
                <a:lnTo>
                  <a:pt x="1054763" y="354729"/>
                </a:lnTo>
                <a:lnTo>
                  <a:pt x="1055640" y="352976"/>
                </a:lnTo>
                <a:lnTo>
                  <a:pt x="1052024" y="350236"/>
                </a:lnTo>
                <a:lnTo>
                  <a:pt x="1050489" y="348811"/>
                </a:lnTo>
                <a:lnTo>
                  <a:pt x="1041832" y="348483"/>
                </a:lnTo>
                <a:lnTo>
                  <a:pt x="1036572" y="351003"/>
                </a:lnTo>
                <a:lnTo>
                  <a:pt x="1034051" y="357907"/>
                </a:lnTo>
                <a:lnTo>
                  <a:pt x="1031531" y="362729"/>
                </a:lnTo>
                <a:lnTo>
                  <a:pt x="1021669" y="372482"/>
                </a:lnTo>
                <a:lnTo>
                  <a:pt x="1021669" y="372482"/>
                </a:lnTo>
                <a:close/>
                <a:moveTo>
                  <a:pt x="424097" y="335771"/>
                </a:moveTo>
                <a:lnTo>
                  <a:pt x="420590" y="340702"/>
                </a:lnTo>
                <a:lnTo>
                  <a:pt x="425412" y="345633"/>
                </a:lnTo>
                <a:lnTo>
                  <a:pt x="429029" y="346181"/>
                </a:lnTo>
                <a:lnTo>
                  <a:pt x="432097" y="344318"/>
                </a:lnTo>
                <a:lnTo>
                  <a:pt x="440316" y="344757"/>
                </a:lnTo>
                <a:lnTo>
                  <a:pt x="444699" y="342784"/>
                </a:lnTo>
                <a:lnTo>
                  <a:pt x="449959" y="342127"/>
                </a:lnTo>
                <a:lnTo>
                  <a:pt x="452041" y="339277"/>
                </a:lnTo>
                <a:lnTo>
                  <a:pt x="449631" y="338182"/>
                </a:lnTo>
                <a:lnTo>
                  <a:pt x="443165" y="339168"/>
                </a:lnTo>
                <a:lnTo>
                  <a:pt x="439548" y="337962"/>
                </a:lnTo>
                <a:lnTo>
                  <a:pt x="426617" y="337524"/>
                </a:lnTo>
                <a:lnTo>
                  <a:pt x="424097" y="335771"/>
                </a:lnTo>
                <a:lnTo>
                  <a:pt x="424097" y="335771"/>
                </a:lnTo>
                <a:close/>
                <a:moveTo>
                  <a:pt x="242733" y="327880"/>
                </a:moveTo>
                <a:lnTo>
                  <a:pt x="243281" y="330291"/>
                </a:lnTo>
                <a:lnTo>
                  <a:pt x="245034" y="330072"/>
                </a:lnTo>
                <a:lnTo>
                  <a:pt x="245253" y="327771"/>
                </a:lnTo>
                <a:lnTo>
                  <a:pt x="242842" y="327771"/>
                </a:lnTo>
                <a:close/>
                <a:moveTo>
                  <a:pt x="246349" y="331278"/>
                </a:moveTo>
                <a:lnTo>
                  <a:pt x="248212" y="333250"/>
                </a:lnTo>
                <a:lnTo>
                  <a:pt x="251829" y="331935"/>
                </a:lnTo>
                <a:lnTo>
                  <a:pt x="252267" y="327113"/>
                </a:lnTo>
                <a:lnTo>
                  <a:pt x="257308" y="326456"/>
                </a:lnTo>
                <a:lnTo>
                  <a:pt x="259609" y="321525"/>
                </a:lnTo>
                <a:lnTo>
                  <a:pt x="259280" y="316484"/>
                </a:lnTo>
                <a:lnTo>
                  <a:pt x="264102" y="310785"/>
                </a:lnTo>
                <a:lnTo>
                  <a:pt x="266293" y="312977"/>
                </a:lnTo>
                <a:lnTo>
                  <a:pt x="271992" y="312977"/>
                </a:lnTo>
                <a:cubicBezTo>
                  <a:pt x="271992" y="312977"/>
                  <a:pt x="279773" y="314073"/>
                  <a:pt x="279773" y="314073"/>
                </a:cubicBezTo>
                <a:lnTo>
                  <a:pt x="283389" y="317032"/>
                </a:lnTo>
                <a:lnTo>
                  <a:pt x="285362" y="315278"/>
                </a:lnTo>
                <a:lnTo>
                  <a:pt x="287553" y="312867"/>
                </a:lnTo>
                <a:lnTo>
                  <a:pt x="295005" y="313306"/>
                </a:lnTo>
                <a:lnTo>
                  <a:pt x="299718" y="317032"/>
                </a:lnTo>
                <a:lnTo>
                  <a:pt x="308265" y="319114"/>
                </a:lnTo>
                <a:lnTo>
                  <a:pt x="318785" y="320210"/>
                </a:lnTo>
                <a:lnTo>
                  <a:pt x="321525" y="325251"/>
                </a:lnTo>
                <a:lnTo>
                  <a:pt x="320648" y="329963"/>
                </a:lnTo>
                <a:lnTo>
                  <a:pt x="322511" y="331935"/>
                </a:lnTo>
                <a:lnTo>
                  <a:pt x="330730" y="335661"/>
                </a:lnTo>
                <a:lnTo>
                  <a:pt x="345195" y="335442"/>
                </a:lnTo>
                <a:lnTo>
                  <a:pt x="358017" y="337524"/>
                </a:lnTo>
                <a:lnTo>
                  <a:pt x="368975" y="335661"/>
                </a:lnTo>
                <a:lnTo>
                  <a:pt x="371934" y="331716"/>
                </a:lnTo>
                <a:lnTo>
                  <a:pt x="373359" y="322182"/>
                </a:lnTo>
                <a:lnTo>
                  <a:pt x="377852" y="321963"/>
                </a:lnTo>
                <a:lnTo>
                  <a:pt x="383770" y="328209"/>
                </a:lnTo>
                <a:lnTo>
                  <a:pt x="387605" y="328209"/>
                </a:lnTo>
                <a:cubicBezTo>
                  <a:pt x="387605" y="328209"/>
                  <a:pt x="391989" y="327333"/>
                  <a:pt x="391989" y="327333"/>
                </a:cubicBezTo>
                <a:lnTo>
                  <a:pt x="395276" y="329305"/>
                </a:lnTo>
                <a:lnTo>
                  <a:pt x="400317" y="333688"/>
                </a:lnTo>
                <a:lnTo>
                  <a:pt x="404481" y="333469"/>
                </a:lnTo>
                <a:lnTo>
                  <a:pt x="407879" y="337195"/>
                </a:lnTo>
                <a:lnTo>
                  <a:pt x="411056" y="335661"/>
                </a:lnTo>
                <a:lnTo>
                  <a:pt x="417522" y="335661"/>
                </a:lnTo>
                <a:cubicBezTo>
                  <a:pt x="417522" y="335661"/>
                  <a:pt x="417741" y="342236"/>
                  <a:pt x="417741" y="342236"/>
                </a:cubicBezTo>
                <a:lnTo>
                  <a:pt x="422344" y="348373"/>
                </a:lnTo>
                <a:lnTo>
                  <a:pt x="422672" y="351989"/>
                </a:lnTo>
                <a:lnTo>
                  <a:pt x="425960" y="355715"/>
                </a:lnTo>
                <a:lnTo>
                  <a:pt x="431329" y="358236"/>
                </a:lnTo>
                <a:lnTo>
                  <a:pt x="436590" y="356263"/>
                </a:lnTo>
                <a:lnTo>
                  <a:pt x="440316" y="358565"/>
                </a:lnTo>
                <a:lnTo>
                  <a:pt x="444261" y="358345"/>
                </a:lnTo>
                <a:lnTo>
                  <a:pt x="447439" y="356373"/>
                </a:lnTo>
                <a:lnTo>
                  <a:pt x="451384" y="356373"/>
                </a:lnTo>
                <a:cubicBezTo>
                  <a:pt x="451384" y="356373"/>
                  <a:pt x="452480" y="357907"/>
                  <a:pt x="452480" y="357907"/>
                </a:cubicBezTo>
                <a:lnTo>
                  <a:pt x="456644" y="358565"/>
                </a:lnTo>
                <a:lnTo>
                  <a:pt x="459383" y="361523"/>
                </a:lnTo>
                <a:lnTo>
                  <a:pt x="457959" y="372044"/>
                </a:lnTo>
                <a:lnTo>
                  <a:pt x="455548" y="375112"/>
                </a:lnTo>
                <a:lnTo>
                  <a:pt x="458288" y="376975"/>
                </a:lnTo>
                <a:lnTo>
                  <a:pt x="459712" y="384208"/>
                </a:lnTo>
                <a:lnTo>
                  <a:pt x="456863" y="385084"/>
                </a:lnTo>
                <a:lnTo>
                  <a:pt x="453356" y="381468"/>
                </a:lnTo>
                <a:lnTo>
                  <a:pt x="447987" y="382126"/>
                </a:lnTo>
                <a:lnTo>
                  <a:pt x="441850" y="376975"/>
                </a:lnTo>
                <a:lnTo>
                  <a:pt x="436918" y="375660"/>
                </a:lnTo>
                <a:lnTo>
                  <a:pt x="432316" y="370729"/>
                </a:lnTo>
                <a:lnTo>
                  <a:pt x="428700" y="370729"/>
                </a:lnTo>
                <a:cubicBezTo>
                  <a:pt x="428700" y="370729"/>
                  <a:pt x="421796" y="374235"/>
                  <a:pt x="421796" y="374235"/>
                </a:cubicBezTo>
                <a:lnTo>
                  <a:pt x="414563" y="374454"/>
                </a:lnTo>
                <a:lnTo>
                  <a:pt x="408536" y="370948"/>
                </a:lnTo>
                <a:lnTo>
                  <a:pt x="401742" y="369523"/>
                </a:lnTo>
                <a:lnTo>
                  <a:pt x="396153" y="374235"/>
                </a:lnTo>
                <a:lnTo>
                  <a:pt x="390126" y="369961"/>
                </a:lnTo>
                <a:lnTo>
                  <a:pt x="381797" y="369414"/>
                </a:lnTo>
                <a:lnTo>
                  <a:pt x="376756" y="372153"/>
                </a:lnTo>
                <a:lnTo>
                  <a:pt x="364044" y="367331"/>
                </a:lnTo>
                <a:lnTo>
                  <a:pt x="352428" y="359989"/>
                </a:lnTo>
                <a:lnTo>
                  <a:pt x="344757" y="360208"/>
                </a:lnTo>
                <a:lnTo>
                  <a:pt x="339058" y="356263"/>
                </a:lnTo>
                <a:lnTo>
                  <a:pt x="335552" y="356483"/>
                </a:lnTo>
                <a:lnTo>
                  <a:pt x="332593" y="359989"/>
                </a:lnTo>
                <a:lnTo>
                  <a:pt x="328100" y="359112"/>
                </a:lnTo>
                <a:lnTo>
                  <a:pt x="324483" y="355277"/>
                </a:lnTo>
                <a:lnTo>
                  <a:pt x="321196" y="355606"/>
                </a:lnTo>
                <a:lnTo>
                  <a:pt x="316813" y="360647"/>
                </a:lnTo>
                <a:lnTo>
                  <a:pt x="306073" y="357578"/>
                </a:lnTo>
                <a:lnTo>
                  <a:pt x="298621" y="351880"/>
                </a:lnTo>
                <a:lnTo>
                  <a:pt x="291279" y="351332"/>
                </a:lnTo>
                <a:lnTo>
                  <a:pt x="287992" y="349579"/>
                </a:lnTo>
                <a:lnTo>
                  <a:pt x="283608" y="352209"/>
                </a:lnTo>
                <a:lnTo>
                  <a:pt x="277909" y="350236"/>
                </a:lnTo>
                <a:lnTo>
                  <a:pt x="271554" y="349140"/>
                </a:lnTo>
                <a:lnTo>
                  <a:pt x="269362" y="347058"/>
                </a:lnTo>
                <a:lnTo>
                  <a:pt x="272649" y="341031"/>
                </a:lnTo>
                <a:lnTo>
                  <a:pt x="274732" y="339058"/>
                </a:lnTo>
                <a:lnTo>
                  <a:pt x="271335" y="338839"/>
                </a:lnTo>
                <a:lnTo>
                  <a:pt x="268485" y="340373"/>
                </a:lnTo>
                <a:lnTo>
                  <a:pt x="265307" y="338401"/>
                </a:lnTo>
                <a:lnTo>
                  <a:pt x="263116" y="334237"/>
                </a:lnTo>
                <a:lnTo>
                  <a:pt x="257856" y="336319"/>
                </a:lnTo>
                <a:lnTo>
                  <a:pt x="248102" y="336099"/>
                </a:lnTo>
                <a:lnTo>
                  <a:pt x="244925" y="334237"/>
                </a:lnTo>
                <a:lnTo>
                  <a:pt x="244925" y="331497"/>
                </a:lnTo>
                <a:cubicBezTo>
                  <a:pt x="244925" y="331497"/>
                  <a:pt x="246458" y="331278"/>
                  <a:pt x="246458" y="331278"/>
                </a:cubicBezTo>
                <a:lnTo>
                  <a:pt x="246458" y="331278"/>
                </a:lnTo>
                <a:close/>
                <a:moveTo>
                  <a:pt x="308813" y="60601"/>
                </a:moveTo>
                <a:lnTo>
                  <a:pt x="313634" y="65203"/>
                </a:lnTo>
                <a:lnTo>
                  <a:pt x="316374" y="65203"/>
                </a:lnTo>
                <a:lnTo>
                  <a:pt x="315388" y="68929"/>
                </a:lnTo>
                <a:lnTo>
                  <a:pt x="319004" y="68929"/>
                </a:lnTo>
                <a:lnTo>
                  <a:pt x="320977" y="62135"/>
                </a:lnTo>
                <a:lnTo>
                  <a:pt x="315498" y="54793"/>
                </a:lnTo>
                <a:lnTo>
                  <a:pt x="311443" y="57204"/>
                </a:lnTo>
                <a:lnTo>
                  <a:pt x="309032" y="60601"/>
                </a:lnTo>
                <a:lnTo>
                  <a:pt x="309032" y="60601"/>
                </a:lnTo>
                <a:close/>
                <a:moveTo>
                  <a:pt x="268814" y="89970"/>
                </a:moveTo>
                <a:lnTo>
                  <a:pt x="268814" y="93915"/>
                </a:lnTo>
                <a:cubicBezTo>
                  <a:pt x="268814" y="93915"/>
                  <a:pt x="271335" y="92490"/>
                  <a:pt x="271335" y="92490"/>
                </a:cubicBezTo>
                <a:lnTo>
                  <a:pt x="268814" y="89970"/>
                </a:lnTo>
                <a:lnTo>
                  <a:pt x="268814" y="89970"/>
                </a:lnTo>
                <a:close/>
                <a:moveTo>
                  <a:pt x="268814" y="79888"/>
                </a:moveTo>
                <a:lnTo>
                  <a:pt x="271444" y="77039"/>
                </a:lnTo>
                <a:lnTo>
                  <a:pt x="268485" y="75724"/>
                </a:lnTo>
                <a:lnTo>
                  <a:pt x="268814" y="79888"/>
                </a:lnTo>
                <a:lnTo>
                  <a:pt x="268814" y="79888"/>
                </a:lnTo>
                <a:close/>
                <a:moveTo>
                  <a:pt x="269472" y="82080"/>
                </a:moveTo>
                <a:lnTo>
                  <a:pt x="267937" y="84929"/>
                </a:lnTo>
                <a:lnTo>
                  <a:pt x="271115" y="85367"/>
                </a:lnTo>
                <a:lnTo>
                  <a:pt x="269362" y="82080"/>
                </a:lnTo>
                <a:lnTo>
                  <a:pt x="269362" y="82080"/>
                </a:lnTo>
                <a:close/>
                <a:moveTo>
                  <a:pt x="254349" y="86573"/>
                </a:moveTo>
                <a:lnTo>
                  <a:pt x="253801" y="90737"/>
                </a:lnTo>
                <a:lnTo>
                  <a:pt x="256431" y="92381"/>
                </a:lnTo>
                <a:lnTo>
                  <a:pt x="261143" y="87340"/>
                </a:lnTo>
                <a:lnTo>
                  <a:pt x="257198" y="85806"/>
                </a:lnTo>
                <a:lnTo>
                  <a:pt x="254349" y="86573"/>
                </a:lnTo>
                <a:lnTo>
                  <a:pt x="254349" y="86573"/>
                </a:lnTo>
                <a:close/>
                <a:moveTo>
                  <a:pt x="213035" y="139612"/>
                </a:moveTo>
                <a:lnTo>
                  <a:pt x="218186" y="141256"/>
                </a:lnTo>
                <a:lnTo>
                  <a:pt x="220487" y="136544"/>
                </a:lnTo>
                <a:lnTo>
                  <a:pt x="219501" y="133147"/>
                </a:lnTo>
                <a:lnTo>
                  <a:pt x="213035" y="139612"/>
                </a:lnTo>
                <a:lnTo>
                  <a:pt x="213035" y="139612"/>
                </a:lnTo>
                <a:close/>
                <a:moveTo>
                  <a:pt x="224870" y="135119"/>
                </a:moveTo>
                <a:lnTo>
                  <a:pt x="222678" y="140051"/>
                </a:lnTo>
                <a:lnTo>
                  <a:pt x="227829" y="141475"/>
                </a:lnTo>
                <a:lnTo>
                  <a:pt x="229253" y="147502"/>
                </a:lnTo>
                <a:lnTo>
                  <a:pt x="232432" y="146406"/>
                </a:lnTo>
                <a:lnTo>
                  <a:pt x="233966" y="139064"/>
                </a:lnTo>
                <a:lnTo>
                  <a:pt x="231665" y="136544"/>
                </a:lnTo>
                <a:lnTo>
                  <a:pt x="233527" y="132818"/>
                </a:lnTo>
                <a:lnTo>
                  <a:pt x="230897" y="133475"/>
                </a:lnTo>
                <a:lnTo>
                  <a:pt x="228596" y="135558"/>
                </a:lnTo>
                <a:lnTo>
                  <a:pt x="224870" y="135338"/>
                </a:lnTo>
                <a:lnTo>
                  <a:pt x="224870" y="135338"/>
                </a:lnTo>
                <a:close/>
                <a:moveTo>
                  <a:pt x="331497" y="207227"/>
                </a:moveTo>
                <a:lnTo>
                  <a:pt x="331826" y="209747"/>
                </a:lnTo>
                <a:lnTo>
                  <a:pt x="335442" y="211391"/>
                </a:lnTo>
                <a:lnTo>
                  <a:pt x="336976" y="209309"/>
                </a:lnTo>
                <a:lnTo>
                  <a:pt x="335004" y="207227"/>
                </a:lnTo>
                <a:lnTo>
                  <a:pt x="331387" y="207227"/>
                </a:lnTo>
                <a:close/>
                <a:moveTo>
                  <a:pt x="300046" y="229692"/>
                </a:moveTo>
                <a:lnTo>
                  <a:pt x="301800" y="233856"/>
                </a:lnTo>
                <a:lnTo>
                  <a:pt x="301580" y="236157"/>
                </a:lnTo>
                <a:lnTo>
                  <a:pt x="296649" y="237363"/>
                </a:lnTo>
                <a:lnTo>
                  <a:pt x="295005" y="239774"/>
                </a:lnTo>
                <a:lnTo>
                  <a:pt x="298841" y="239993"/>
                </a:lnTo>
                <a:lnTo>
                  <a:pt x="298841" y="238458"/>
                </a:lnTo>
                <a:cubicBezTo>
                  <a:pt x="298841" y="238458"/>
                  <a:pt x="301909" y="236815"/>
                  <a:pt x="301909" y="236815"/>
                </a:cubicBezTo>
                <a:lnTo>
                  <a:pt x="301909" y="243609"/>
                </a:lnTo>
                <a:cubicBezTo>
                  <a:pt x="301909" y="243609"/>
                  <a:pt x="305416" y="247335"/>
                  <a:pt x="305416" y="247335"/>
                </a:cubicBezTo>
                <a:lnTo>
                  <a:pt x="309470" y="240979"/>
                </a:lnTo>
                <a:lnTo>
                  <a:pt x="311991" y="244815"/>
                </a:lnTo>
                <a:lnTo>
                  <a:pt x="315717" y="245582"/>
                </a:lnTo>
                <a:lnTo>
                  <a:pt x="317141" y="242184"/>
                </a:lnTo>
                <a:lnTo>
                  <a:pt x="320867" y="240431"/>
                </a:lnTo>
                <a:lnTo>
                  <a:pt x="318676" y="235609"/>
                </a:lnTo>
                <a:lnTo>
                  <a:pt x="310676" y="230459"/>
                </a:lnTo>
                <a:lnTo>
                  <a:pt x="302566" y="228925"/>
                </a:lnTo>
                <a:lnTo>
                  <a:pt x="300156" y="229692"/>
                </a:lnTo>
                <a:lnTo>
                  <a:pt x="300156" y="229692"/>
                </a:lnTo>
                <a:close/>
                <a:moveTo>
                  <a:pt x="284485" y="238787"/>
                </a:moveTo>
                <a:lnTo>
                  <a:pt x="283827" y="242951"/>
                </a:lnTo>
                <a:lnTo>
                  <a:pt x="286677" y="240431"/>
                </a:lnTo>
                <a:lnTo>
                  <a:pt x="284485" y="238897"/>
                </a:lnTo>
                <a:lnTo>
                  <a:pt x="284485" y="238897"/>
                </a:lnTo>
                <a:close/>
                <a:moveTo>
                  <a:pt x="249855" y="207994"/>
                </a:moveTo>
                <a:lnTo>
                  <a:pt x="249855" y="211939"/>
                </a:lnTo>
                <a:cubicBezTo>
                  <a:pt x="249855" y="211939"/>
                  <a:pt x="245253" y="215446"/>
                  <a:pt x="245253" y="215446"/>
                </a:cubicBezTo>
                <a:lnTo>
                  <a:pt x="248212" y="219391"/>
                </a:lnTo>
                <a:lnTo>
                  <a:pt x="256979" y="220048"/>
                </a:lnTo>
                <a:lnTo>
                  <a:pt x="259280" y="222459"/>
                </a:lnTo>
                <a:lnTo>
                  <a:pt x="259499" y="227281"/>
                </a:lnTo>
                <a:lnTo>
                  <a:pt x="262239" y="229034"/>
                </a:lnTo>
                <a:lnTo>
                  <a:pt x="263663" y="235500"/>
                </a:lnTo>
                <a:lnTo>
                  <a:pt x="269033" y="239007"/>
                </a:lnTo>
                <a:lnTo>
                  <a:pt x="273855" y="238349"/>
                </a:lnTo>
                <a:lnTo>
                  <a:pt x="275389" y="243171"/>
                </a:lnTo>
                <a:lnTo>
                  <a:pt x="277691" y="245034"/>
                </a:lnTo>
                <a:lnTo>
                  <a:pt x="280101" y="241417"/>
                </a:lnTo>
                <a:lnTo>
                  <a:pt x="278458" y="236486"/>
                </a:lnTo>
                <a:lnTo>
                  <a:pt x="280978" y="230568"/>
                </a:lnTo>
                <a:lnTo>
                  <a:pt x="273088" y="228815"/>
                </a:lnTo>
                <a:lnTo>
                  <a:pt x="267937" y="223116"/>
                </a:lnTo>
                <a:lnTo>
                  <a:pt x="266075" y="212268"/>
                </a:lnTo>
                <a:lnTo>
                  <a:pt x="264211" y="210514"/>
                </a:lnTo>
                <a:lnTo>
                  <a:pt x="263554" y="206460"/>
                </a:lnTo>
                <a:lnTo>
                  <a:pt x="260048" y="204816"/>
                </a:lnTo>
                <a:lnTo>
                  <a:pt x="256979" y="204816"/>
                </a:lnTo>
                <a:lnTo>
                  <a:pt x="257417" y="209090"/>
                </a:lnTo>
                <a:lnTo>
                  <a:pt x="259171" y="212268"/>
                </a:lnTo>
                <a:lnTo>
                  <a:pt x="254568" y="210733"/>
                </a:lnTo>
                <a:lnTo>
                  <a:pt x="251390" y="207446"/>
                </a:lnTo>
                <a:lnTo>
                  <a:pt x="249855" y="208322"/>
                </a:lnTo>
                <a:lnTo>
                  <a:pt x="249855" y="208322"/>
                </a:lnTo>
                <a:close/>
                <a:moveTo>
                  <a:pt x="226623" y="178406"/>
                </a:moveTo>
                <a:lnTo>
                  <a:pt x="224213" y="181583"/>
                </a:lnTo>
                <a:lnTo>
                  <a:pt x="228158" y="185310"/>
                </a:lnTo>
                <a:lnTo>
                  <a:pt x="232322" y="182899"/>
                </a:lnTo>
                <a:lnTo>
                  <a:pt x="230788" y="178406"/>
                </a:lnTo>
                <a:lnTo>
                  <a:pt x="226733" y="178406"/>
                </a:lnTo>
                <a:close/>
                <a:moveTo>
                  <a:pt x="230459" y="167995"/>
                </a:moveTo>
                <a:lnTo>
                  <a:pt x="227829" y="172707"/>
                </a:lnTo>
                <a:lnTo>
                  <a:pt x="230240" y="175666"/>
                </a:lnTo>
                <a:lnTo>
                  <a:pt x="234185" y="174351"/>
                </a:lnTo>
                <a:lnTo>
                  <a:pt x="239774" y="177310"/>
                </a:lnTo>
                <a:lnTo>
                  <a:pt x="241637" y="175775"/>
                </a:lnTo>
                <a:lnTo>
                  <a:pt x="234294" y="168981"/>
                </a:lnTo>
                <a:lnTo>
                  <a:pt x="230350" y="167995"/>
                </a:lnTo>
                <a:lnTo>
                  <a:pt x="230350" y="167995"/>
                </a:lnTo>
                <a:close/>
                <a:moveTo>
                  <a:pt x="182461" y="135777"/>
                </a:moveTo>
                <a:lnTo>
                  <a:pt x="178954" y="141804"/>
                </a:lnTo>
                <a:lnTo>
                  <a:pt x="179831" y="146297"/>
                </a:lnTo>
                <a:lnTo>
                  <a:pt x="188050" y="147283"/>
                </a:lnTo>
                <a:lnTo>
                  <a:pt x="193748" y="150023"/>
                </a:lnTo>
                <a:lnTo>
                  <a:pt x="195611" y="148489"/>
                </a:lnTo>
                <a:lnTo>
                  <a:pt x="194077" y="141585"/>
                </a:lnTo>
                <a:lnTo>
                  <a:pt x="188817" y="137092"/>
                </a:lnTo>
                <a:lnTo>
                  <a:pt x="182679" y="135886"/>
                </a:lnTo>
                <a:lnTo>
                  <a:pt x="182679" y="135886"/>
                </a:lnTo>
                <a:close/>
                <a:moveTo>
                  <a:pt x="168762" y="128325"/>
                </a:moveTo>
                <a:lnTo>
                  <a:pt x="171283" y="128106"/>
                </a:lnTo>
                <a:lnTo>
                  <a:pt x="177529" y="130407"/>
                </a:lnTo>
                <a:lnTo>
                  <a:pt x="180159" y="134023"/>
                </a:lnTo>
                <a:lnTo>
                  <a:pt x="177091" y="139283"/>
                </a:lnTo>
                <a:lnTo>
                  <a:pt x="174789" y="137201"/>
                </a:lnTo>
                <a:lnTo>
                  <a:pt x="168762" y="128325"/>
                </a:lnTo>
                <a:lnTo>
                  <a:pt x="168762" y="128325"/>
                </a:lnTo>
                <a:close/>
                <a:moveTo>
                  <a:pt x="152215" y="116599"/>
                </a:moveTo>
                <a:lnTo>
                  <a:pt x="154845" y="123832"/>
                </a:lnTo>
                <a:lnTo>
                  <a:pt x="159228" y="123174"/>
                </a:lnTo>
                <a:lnTo>
                  <a:pt x="163611" y="118243"/>
                </a:lnTo>
                <a:lnTo>
                  <a:pt x="159338" y="113312"/>
                </a:lnTo>
                <a:lnTo>
                  <a:pt x="156379" y="115832"/>
                </a:lnTo>
                <a:lnTo>
                  <a:pt x="152325" y="116599"/>
                </a:lnTo>
                <a:lnTo>
                  <a:pt x="152325" y="116599"/>
                </a:lnTo>
                <a:close/>
                <a:moveTo>
                  <a:pt x="168872" y="296977"/>
                </a:moveTo>
                <a:lnTo>
                  <a:pt x="175009" y="301470"/>
                </a:lnTo>
                <a:lnTo>
                  <a:pt x="175009" y="298073"/>
                </a:lnTo>
                <a:cubicBezTo>
                  <a:pt x="175009" y="298073"/>
                  <a:pt x="171830" y="295772"/>
                  <a:pt x="171830" y="295772"/>
                </a:cubicBezTo>
                <a:lnTo>
                  <a:pt x="168872" y="296977"/>
                </a:lnTo>
                <a:lnTo>
                  <a:pt x="168872" y="296977"/>
                </a:lnTo>
                <a:close/>
                <a:moveTo>
                  <a:pt x="124380" y="236376"/>
                </a:moveTo>
                <a:lnTo>
                  <a:pt x="121202" y="240760"/>
                </a:lnTo>
                <a:lnTo>
                  <a:pt x="130078" y="248979"/>
                </a:lnTo>
                <a:lnTo>
                  <a:pt x="128983" y="244266"/>
                </a:lnTo>
                <a:lnTo>
                  <a:pt x="129311" y="240322"/>
                </a:lnTo>
                <a:lnTo>
                  <a:pt x="124271" y="236486"/>
                </a:lnTo>
                <a:lnTo>
                  <a:pt x="124271" y="236486"/>
                </a:lnTo>
                <a:close/>
                <a:moveTo>
                  <a:pt x="117257" y="231664"/>
                </a:moveTo>
                <a:lnTo>
                  <a:pt x="121641" y="233527"/>
                </a:lnTo>
                <a:lnTo>
                  <a:pt x="118024" y="236815"/>
                </a:lnTo>
                <a:lnTo>
                  <a:pt x="117367" y="231664"/>
                </a:lnTo>
                <a:lnTo>
                  <a:pt x="117367" y="231664"/>
                </a:lnTo>
                <a:close/>
                <a:moveTo>
                  <a:pt x="108380" y="216432"/>
                </a:moveTo>
                <a:lnTo>
                  <a:pt x="105969" y="219172"/>
                </a:lnTo>
                <a:lnTo>
                  <a:pt x="108709" y="222788"/>
                </a:lnTo>
                <a:lnTo>
                  <a:pt x="114079" y="224541"/>
                </a:lnTo>
                <a:lnTo>
                  <a:pt x="108380" y="216432"/>
                </a:lnTo>
                <a:lnTo>
                  <a:pt x="108380" y="216432"/>
                </a:lnTo>
                <a:close/>
                <a:moveTo>
                  <a:pt x="82189" y="194624"/>
                </a:moveTo>
                <a:lnTo>
                  <a:pt x="82189" y="198460"/>
                </a:lnTo>
                <a:lnTo>
                  <a:pt x="87340" y="200323"/>
                </a:lnTo>
                <a:lnTo>
                  <a:pt x="93587" y="209747"/>
                </a:lnTo>
                <a:lnTo>
                  <a:pt x="99614" y="211610"/>
                </a:lnTo>
                <a:lnTo>
                  <a:pt x="99614" y="202624"/>
                </a:lnTo>
                <a:lnTo>
                  <a:pt x="92490" y="192433"/>
                </a:lnTo>
                <a:lnTo>
                  <a:pt x="87121" y="190679"/>
                </a:lnTo>
                <a:lnTo>
                  <a:pt x="82080" y="194734"/>
                </a:lnTo>
                <a:lnTo>
                  <a:pt x="82080" y="194734"/>
                </a:lnTo>
                <a:close/>
                <a:moveTo>
                  <a:pt x="79012" y="176762"/>
                </a:moveTo>
                <a:lnTo>
                  <a:pt x="76600" y="182022"/>
                </a:lnTo>
                <a:lnTo>
                  <a:pt x="79450" y="185310"/>
                </a:lnTo>
                <a:lnTo>
                  <a:pt x="82847" y="181912"/>
                </a:lnTo>
                <a:lnTo>
                  <a:pt x="82847" y="178406"/>
                </a:lnTo>
                <a:cubicBezTo>
                  <a:pt x="82847" y="178406"/>
                  <a:pt x="79012" y="176762"/>
                  <a:pt x="79012" y="176762"/>
                </a:cubicBezTo>
                <a:lnTo>
                  <a:pt x="79012" y="176762"/>
                </a:lnTo>
                <a:close/>
                <a:moveTo>
                  <a:pt x="82189" y="163721"/>
                </a:moveTo>
                <a:lnTo>
                  <a:pt x="87888" y="163721"/>
                </a:lnTo>
                <a:cubicBezTo>
                  <a:pt x="87888" y="163721"/>
                  <a:pt x="89970" y="165255"/>
                  <a:pt x="89970" y="165255"/>
                </a:cubicBezTo>
                <a:lnTo>
                  <a:pt x="90518" y="162077"/>
                </a:lnTo>
                <a:lnTo>
                  <a:pt x="84819" y="160105"/>
                </a:lnTo>
                <a:lnTo>
                  <a:pt x="82189" y="163611"/>
                </a:lnTo>
                <a:lnTo>
                  <a:pt x="82189" y="163611"/>
                </a:lnTo>
                <a:close/>
                <a:moveTo>
                  <a:pt x="47779" y="131284"/>
                </a:moveTo>
                <a:lnTo>
                  <a:pt x="52492" y="131064"/>
                </a:lnTo>
                <a:lnTo>
                  <a:pt x="54793" y="128544"/>
                </a:lnTo>
                <a:lnTo>
                  <a:pt x="57971" y="129640"/>
                </a:lnTo>
                <a:lnTo>
                  <a:pt x="61477" y="136434"/>
                </a:lnTo>
                <a:lnTo>
                  <a:pt x="67066" y="140817"/>
                </a:lnTo>
                <a:lnTo>
                  <a:pt x="65533" y="144215"/>
                </a:lnTo>
                <a:lnTo>
                  <a:pt x="64546" y="150461"/>
                </a:lnTo>
                <a:lnTo>
                  <a:pt x="62464" y="151447"/>
                </a:lnTo>
                <a:lnTo>
                  <a:pt x="57862" y="143009"/>
                </a:lnTo>
                <a:lnTo>
                  <a:pt x="54464" y="142133"/>
                </a:lnTo>
                <a:lnTo>
                  <a:pt x="53259" y="136763"/>
                </a:lnTo>
                <a:lnTo>
                  <a:pt x="47779" y="131174"/>
                </a:lnTo>
                <a:lnTo>
                  <a:pt x="47779" y="131174"/>
                </a:lnTo>
                <a:close/>
                <a:moveTo>
                  <a:pt x="47561" y="112983"/>
                </a:moveTo>
                <a:lnTo>
                  <a:pt x="53150" y="114846"/>
                </a:lnTo>
                <a:lnTo>
                  <a:pt x="51067" y="111777"/>
                </a:lnTo>
                <a:lnTo>
                  <a:pt x="47561" y="112983"/>
                </a:lnTo>
                <a:lnTo>
                  <a:pt x="47561" y="112983"/>
                </a:lnTo>
                <a:close/>
                <a:moveTo>
                  <a:pt x="14794" y="91833"/>
                </a:moveTo>
                <a:lnTo>
                  <a:pt x="12931" y="93805"/>
                </a:lnTo>
                <a:lnTo>
                  <a:pt x="11506" y="96764"/>
                </a:lnTo>
                <a:lnTo>
                  <a:pt x="16109" y="99613"/>
                </a:lnTo>
                <a:lnTo>
                  <a:pt x="21807" y="98846"/>
                </a:lnTo>
                <a:lnTo>
                  <a:pt x="18520" y="94463"/>
                </a:lnTo>
                <a:lnTo>
                  <a:pt x="14904" y="91833"/>
                </a:lnTo>
                <a:lnTo>
                  <a:pt x="14904" y="91833"/>
                </a:lnTo>
                <a:close/>
                <a:moveTo>
                  <a:pt x="987" y="24218"/>
                </a:moveTo>
                <a:lnTo>
                  <a:pt x="0" y="26848"/>
                </a:lnTo>
                <a:lnTo>
                  <a:pt x="1205" y="33862"/>
                </a:lnTo>
                <a:lnTo>
                  <a:pt x="7233" y="46903"/>
                </a:lnTo>
                <a:lnTo>
                  <a:pt x="11068" y="48656"/>
                </a:lnTo>
                <a:lnTo>
                  <a:pt x="21479" y="60053"/>
                </a:lnTo>
                <a:lnTo>
                  <a:pt x="24547" y="60053"/>
                </a:lnTo>
                <a:lnTo>
                  <a:pt x="31013" y="68053"/>
                </a:lnTo>
                <a:lnTo>
                  <a:pt x="34629" y="69368"/>
                </a:lnTo>
                <a:lnTo>
                  <a:pt x="37807" y="68162"/>
                </a:lnTo>
                <a:lnTo>
                  <a:pt x="45588" y="74737"/>
                </a:lnTo>
                <a:lnTo>
                  <a:pt x="54135" y="88216"/>
                </a:lnTo>
                <a:lnTo>
                  <a:pt x="62683" y="96326"/>
                </a:lnTo>
                <a:lnTo>
                  <a:pt x="65094" y="96326"/>
                </a:lnTo>
                <a:lnTo>
                  <a:pt x="65094" y="102572"/>
                </a:lnTo>
                <a:lnTo>
                  <a:pt x="67396" y="104435"/>
                </a:lnTo>
                <a:lnTo>
                  <a:pt x="68272" y="110572"/>
                </a:lnTo>
                <a:lnTo>
                  <a:pt x="71340" y="113312"/>
                </a:lnTo>
                <a:lnTo>
                  <a:pt x="76382" y="113312"/>
                </a:lnTo>
                <a:cubicBezTo>
                  <a:pt x="76382" y="113312"/>
                  <a:pt x="82847" y="121311"/>
                  <a:pt x="82847" y="121311"/>
                </a:cubicBezTo>
                <a:lnTo>
                  <a:pt x="86134" y="123174"/>
                </a:lnTo>
                <a:lnTo>
                  <a:pt x="88984" y="122736"/>
                </a:lnTo>
                <a:lnTo>
                  <a:pt x="89860" y="125256"/>
                </a:lnTo>
                <a:lnTo>
                  <a:pt x="87998" y="128654"/>
                </a:lnTo>
                <a:lnTo>
                  <a:pt x="91066" y="132051"/>
                </a:lnTo>
                <a:lnTo>
                  <a:pt x="93367" y="138188"/>
                </a:lnTo>
                <a:lnTo>
                  <a:pt x="93148" y="139722"/>
                </a:lnTo>
                <a:lnTo>
                  <a:pt x="97970" y="152543"/>
                </a:lnTo>
                <a:lnTo>
                  <a:pt x="100271" y="159447"/>
                </a:lnTo>
                <a:lnTo>
                  <a:pt x="106518" y="161310"/>
                </a:lnTo>
                <a:lnTo>
                  <a:pt x="113640" y="166132"/>
                </a:lnTo>
                <a:lnTo>
                  <a:pt x="113640" y="170296"/>
                </a:lnTo>
                <a:lnTo>
                  <a:pt x="119558" y="180707"/>
                </a:lnTo>
                <a:lnTo>
                  <a:pt x="125038" y="184871"/>
                </a:lnTo>
                <a:lnTo>
                  <a:pt x="126133" y="196706"/>
                </a:lnTo>
                <a:lnTo>
                  <a:pt x="135119" y="213364"/>
                </a:lnTo>
                <a:lnTo>
                  <a:pt x="134572" y="220158"/>
                </a:lnTo>
                <a:lnTo>
                  <a:pt x="136873" y="226185"/>
                </a:lnTo>
                <a:lnTo>
                  <a:pt x="145530" y="232760"/>
                </a:lnTo>
                <a:lnTo>
                  <a:pt x="154407" y="243719"/>
                </a:lnTo>
                <a:lnTo>
                  <a:pt x="156817" y="249636"/>
                </a:lnTo>
                <a:lnTo>
                  <a:pt x="163611" y="251061"/>
                </a:lnTo>
                <a:lnTo>
                  <a:pt x="166023" y="253801"/>
                </a:lnTo>
                <a:lnTo>
                  <a:pt x="171940" y="257636"/>
                </a:lnTo>
                <a:lnTo>
                  <a:pt x="172817" y="264540"/>
                </a:lnTo>
                <a:lnTo>
                  <a:pt x="177967" y="267828"/>
                </a:lnTo>
                <a:lnTo>
                  <a:pt x="184214" y="274731"/>
                </a:lnTo>
                <a:lnTo>
                  <a:pt x="194954" y="281526"/>
                </a:lnTo>
                <a:lnTo>
                  <a:pt x="197364" y="286676"/>
                </a:lnTo>
                <a:lnTo>
                  <a:pt x="204268" y="288539"/>
                </a:lnTo>
                <a:lnTo>
                  <a:pt x="218514" y="301032"/>
                </a:lnTo>
                <a:lnTo>
                  <a:pt x="219719" y="306073"/>
                </a:lnTo>
                <a:lnTo>
                  <a:pt x="222898" y="307498"/>
                </a:lnTo>
                <a:lnTo>
                  <a:pt x="226185" y="313086"/>
                </a:lnTo>
                <a:lnTo>
                  <a:pt x="227938" y="311004"/>
                </a:lnTo>
                <a:lnTo>
                  <a:pt x="227938" y="306292"/>
                </a:lnTo>
                <a:lnTo>
                  <a:pt x="226514" y="303881"/>
                </a:lnTo>
                <a:lnTo>
                  <a:pt x="226514" y="301251"/>
                </a:lnTo>
                <a:lnTo>
                  <a:pt x="230897" y="302128"/>
                </a:lnTo>
                <a:lnTo>
                  <a:pt x="240212" y="310785"/>
                </a:lnTo>
                <a:lnTo>
                  <a:pt x="242075" y="309251"/>
                </a:lnTo>
                <a:lnTo>
                  <a:pt x="242294" y="303005"/>
                </a:lnTo>
                <a:lnTo>
                  <a:pt x="244157" y="299717"/>
                </a:lnTo>
                <a:lnTo>
                  <a:pt x="248102" y="300594"/>
                </a:lnTo>
                <a:lnTo>
                  <a:pt x="252486" y="307388"/>
                </a:lnTo>
                <a:lnTo>
                  <a:pt x="255226" y="308594"/>
                </a:lnTo>
                <a:lnTo>
                  <a:pt x="258513" y="305306"/>
                </a:lnTo>
                <a:lnTo>
                  <a:pt x="257965" y="294567"/>
                </a:lnTo>
                <a:lnTo>
                  <a:pt x="260376" y="281416"/>
                </a:lnTo>
                <a:lnTo>
                  <a:pt x="257746" y="272540"/>
                </a:lnTo>
                <a:lnTo>
                  <a:pt x="261691" y="263006"/>
                </a:lnTo>
                <a:lnTo>
                  <a:pt x="259609" y="259389"/>
                </a:lnTo>
                <a:lnTo>
                  <a:pt x="259938" y="251719"/>
                </a:lnTo>
                <a:lnTo>
                  <a:pt x="264321" y="249855"/>
                </a:lnTo>
                <a:lnTo>
                  <a:pt x="266184" y="246349"/>
                </a:lnTo>
                <a:lnTo>
                  <a:pt x="265527" y="241856"/>
                </a:lnTo>
                <a:lnTo>
                  <a:pt x="261910" y="240102"/>
                </a:lnTo>
                <a:lnTo>
                  <a:pt x="257527" y="236596"/>
                </a:lnTo>
                <a:lnTo>
                  <a:pt x="255664" y="231007"/>
                </a:lnTo>
                <a:lnTo>
                  <a:pt x="252705" y="229473"/>
                </a:lnTo>
                <a:lnTo>
                  <a:pt x="251280" y="225637"/>
                </a:lnTo>
                <a:lnTo>
                  <a:pt x="246787" y="223665"/>
                </a:lnTo>
                <a:lnTo>
                  <a:pt x="239554" y="224541"/>
                </a:lnTo>
                <a:lnTo>
                  <a:pt x="234842" y="223884"/>
                </a:lnTo>
                <a:lnTo>
                  <a:pt x="234185" y="216761"/>
                </a:lnTo>
                <a:lnTo>
                  <a:pt x="230678" y="212048"/>
                </a:lnTo>
                <a:lnTo>
                  <a:pt x="227610" y="213911"/>
                </a:lnTo>
                <a:lnTo>
                  <a:pt x="229802" y="209199"/>
                </a:lnTo>
                <a:lnTo>
                  <a:pt x="227938" y="204049"/>
                </a:lnTo>
                <a:lnTo>
                  <a:pt x="227281" y="192213"/>
                </a:lnTo>
                <a:lnTo>
                  <a:pt x="221583" y="194515"/>
                </a:lnTo>
                <a:lnTo>
                  <a:pt x="219172" y="192213"/>
                </a:lnTo>
                <a:lnTo>
                  <a:pt x="209857" y="191994"/>
                </a:lnTo>
                <a:lnTo>
                  <a:pt x="201748" y="186405"/>
                </a:lnTo>
                <a:lnTo>
                  <a:pt x="201967" y="182351"/>
                </a:lnTo>
                <a:lnTo>
                  <a:pt x="206788" y="180049"/>
                </a:lnTo>
                <a:lnTo>
                  <a:pt x="212377" y="176871"/>
                </a:lnTo>
                <a:lnTo>
                  <a:pt x="208761" y="174899"/>
                </a:lnTo>
                <a:lnTo>
                  <a:pt x="203501" y="175666"/>
                </a:lnTo>
                <a:lnTo>
                  <a:pt x="200652" y="174570"/>
                </a:lnTo>
                <a:lnTo>
                  <a:pt x="195392" y="176433"/>
                </a:lnTo>
                <a:lnTo>
                  <a:pt x="199117" y="173036"/>
                </a:lnTo>
                <a:lnTo>
                  <a:pt x="204816" y="168762"/>
                </a:lnTo>
                <a:lnTo>
                  <a:pt x="211939" y="167666"/>
                </a:lnTo>
                <a:lnTo>
                  <a:pt x="210515" y="162735"/>
                </a:lnTo>
                <a:lnTo>
                  <a:pt x="203172" y="154516"/>
                </a:lnTo>
                <a:lnTo>
                  <a:pt x="198898" y="153968"/>
                </a:lnTo>
                <a:lnTo>
                  <a:pt x="193309" y="157694"/>
                </a:lnTo>
                <a:lnTo>
                  <a:pt x="188378" y="160762"/>
                </a:lnTo>
                <a:lnTo>
                  <a:pt x="182351" y="161091"/>
                </a:lnTo>
                <a:lnTo>
                  <a:pt x="185858" y="160433"/>
                </a:lnTo>
                <a:lnTo>
                  <a:pt x="188159" y="158351"/>
                </a:lnTo>
                <a:lnTo>
                  <a:pt x="190460" y="157694"/>
                </a:lnTo>
                <a:lnTo>
                  <a:pt x="192762" y="154406"/>
                </a:lnTo>
                <a:lnTo>
                  <a:pt x="191665" y="151338"/>
                </a:lnTo>
                <a:lnTo>
                  <a:pt x="186186" y="148708"/>
                </a:lnTo>
                <a:lnTo>
                  <a:pt x="177748" y="148927"/>
                </a:lnTo>
                <a:lnTo>
                  <a:pt x="171721" y="143996"/>
                </a:lnTo>
                <a:lnTo>
                  <a:pt x="171721" y="140817"/>
                </a:lnTo>
                <a:lnTo>
                  <a:pt x="170954" y="134571"/>
                </a:lnTo>
                <a:lnTo>
                  <a:pt x="160872" y="124599"/>
                </a:lnTo>
                <a:lnTo>
                  <a:pt x="157584" y="123941"/>
                </a:lnTo>
                <a:lnTo>
                  <a:pt x="154407" y="124928"/>
                </a:lnTo>
                <a:lnTo>
                  <a:pt x="150462" y="121859"/>
                </a:lnTo>
                <a:lnTo>
                  <a:pt x="149365" y="112983"/>
                </a:lnTo>
                <a:lnTo>
                  <a:pt x="142462" y="106079"/>
                </a:lnTo>
                <a:lnTo>
                  <a:pt x="133475" y="101038"/>
                </a:lnTo>
                <a:lnTo>
                  <a:pt x="127777" y="100709"/>
                </a:lnTo>
                <a:lnTo>
                  <a:pt x="126571" y="103011"/>
                </a:lnTo>
                <a:lnTo>
                  <a:pt x="123832" y="101147"/>
                </a:lnTo>
                <a:lnTo>
                  <a:pt x="122407" y="94682"/>
                </a:lnTo>
                <a:lnTo>
                  <a:pt x="119120" y="97970"/>
                </a:lnTo>
                <a:lnTo>
                  <a:pt x="116709" y="94463"/>
                </a:lnTo>
                <a:lnTo>
                  <a:pt x="116380" y="87340"/>
                </a:lnTo>
                <a:lnTo>
                  <a:pt x="111997" y="81751"/>
                </a:lnTo>
                <a:lnTo>
                  <a:pt x="106846" y="80765"/>
                </a:lnTo>
                <a:lnTo>
                  <a:pt x="104983" y="77477"/>
                </a:lnTo>
                <a:lnTo>
                  <a:pt x="91066" y="68272"/>
                </a:lnTo>
                <a:lnTo>
                  <a:pt x="86354" y="67724"/>
                </a:lnTo>
                <a:lnTo>
                  <a:pt x="80655" y="61368"/>
                </a:lnTo>
                <a:lnTo>
                  <a:pt x="74957" y="60491"/>
                </a:lnTo>
                <a:lnTo>
                  <a:pt x="73423" y="56875"/>
                </a:lnTo>
                <a:lnTo>
                  <a:pt x="72217" y="49204"/>
                </a:lnTo>
                <a:lnTo>
                  <a:pt x="67396" y="46574"/>
                </a:lnTo>
                <a:lnTo>
                  <a:pt x="64656" y="40656"/>
                </a:lnTo>
                <a:lnTo>
                  <a:pt x="62574" y="39999"/>
                </a:lnTo>
                <a:lnTo>
                  <a:pt x="59067" y="33752"/>
                </a:lnTo>
                <a:lnTo>
                  <a:pt x="53478" y="31670"/>
                </a:lnTo>
                <a:lnTo>
                  <a:pt x="48437" y="31670"/>
                </a:lnTo>
                <a:lnTo>
                  <a:pt x="45149" y="32876"/>
                </a:lnTo>
                <a:lnTo>
                  <a:pt x="42519" y="31122"/>
                </a:lnTo>
                <a:lnTo>
                  <a:pt x="36492" y="30903"/>
                </a:lnTo>
                <a:lnTo>
                  <a:pt x="29369" y="32766"/>
                </a:lnTo>
                <a:lnTo>
                  <a:pt x="25862" y="30574"/>
                </a:lnTo>
                <a:lnTo>
                  <a:pt x="14794" y="22903"/>
                </a:lnTo>
                <a:lnTo>
                  <a:pt x="4931" y="21479"/>
                </a:lnTo>
                <a:lnTo>
                  <a:pt x="1425" y="23232"/>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1BB2F5DB-40BF-0E51-7AF6-7FE4D289A8AF}"/>
              </a:ext>
            </a:extLst>
          </p:cNvPr>
          <p:cNvSpPr/>
          <p:nvPr/>
        </p:nvSpPr>
        <p:spPr>
          <a:xfrm>
            <a:off x="10291789" y="5182595"/>
            <a:ext cx="77039" cy="25095"/>
          </a:xfrm>
          <a:custGeom>
            <a:avLst/>
            <a:gdLst>
              <a:gd name="connsiteX0" fmla="*/ 0 w 77039"/>
              <a:gd name="connsiteY0" fmla="*/ 20931 h 25095"/>
              <a:gd name="connsiteX1" fmla="*/ 3617 w 77039"/>
              <a:gd name="connsiteY1" fmla="*/ 25095 h 25095"/>
              <a:gd name="connsiteX2" fmla="*/ 8657 w 77039"/>
              <a:gd name="connsiteY2" fmla="*/ 22465 h 25095"/>
              <a:gd name="connsiteX3" fmla="*/ 13041 w 77039"/>
              <a:gd name="connsiteY3" fmla="*/ 21808 h 25095"/>
              <a:gd name="connsiteX4" fmla="*/ 13370 w 77039"/>
              <a:gd name="connsiteY4" fmla="*/ 15671 h 25095"/>
              <a:gd name="connsiteX5" fmla="*/ 10301 w 77039"/>
              <a:gd name="connsiteY5" fmla="*/ 16548 h 25095"/>
              <a:gd name="connsiteX6" fmla="*/ 3835 w 77039"/>
              <a:gd name="connsiteY6" fmla="*/ 17205 h 25095"/>
              <a:gd name="connsiteX7" fmla="*/ 0 w 77039"/>
              <a:gd name="connsiteY7" fmla="*/ 20931 h 25095"/>
              <a:gd name="connsiteX8" fmla="*/ 0 w 77039"/>
              <a:gd name="connsiteY8" fmla="*/ 20931 h 25095"/>
              <a:gd name="connsiteX9" fmla="*/ 19397 w 77039"/>
              <a:gd name="connsiteY9" fmla="*/ 13369 h 25095"/>
              <a:gd name="connsiteX10" fmla="*/ 24328 w 77039"/>
              <a:gd name="connsiteY10" fmla="*/ 18958 h 25095"/>
              <a:gd name="connsiteX11" fmla="*/ 30136 w 77039"/>
              <a:gd name="connsiteY11" fmla="*/ 24328 h 25095"/>
              <a:gd name="connsiteX12" fmla="*/ 30903 w 77039"/>
              <a:gd name="connsiteY12" fmla="*/ 23999 h 25095"/>
              <a:gd name="connsiteX13" fmla="*/ 35396 w 77039"/>
              <a:gd name="connsiteY13" fmla="*/ 19616 h 25095"/>
              <a:gd name="connsiteX14" fmla="*/ 39342 w 77039"/>
              <a:gd name="connsiteY14" fmla="*/ 18410 h 25095"/>
              <a:gd name="connsiteX15" fmla="*/ 43834 w 77039"/>
              <a:gd name="connsiteY15" fmla="*/ 18739 h 25095"/>
              <a:gd name="connsiteX16" fmla="*/ 53806 w 77039"/>
              <a:gd name="connsiteY16" fmla="*/ 16876 h 25095"/>
              <a:gd name="connsiteX17" fmla="*/ 60601 w 77039"/>
              <a:gd name="connsiteY17" fmla="*/ 12712 h 25095"/>
              <a:gd name="connsiteX18" fmla="*/ 67614 w 77039"/>
              <a:gd name="connsiteY18" fmla="*/ 10740 h 25095"/>
              <a:gd name="connsiteX19" fmla="*/ 69478 w 77039"/>
              <a:gd name="connsiteY19" fmla="*/ 7890 h 25095"/>
              <a:gd name="connsiteX20" fmla="*/ 72217 w 77039"/>
              <a:gd name="connsiteY20" fmla="*/ 7452 h 25095"/>
              <a:gd name="connsiteX21" fmla="*/ 77039 w 77039"/>
              <a:gd name="connsiteY21" fmla="*/ 4274 h 25095"/>
              <a:gd name="connsiteX22" fmla="*/ 77039 w 77039"/>
              <a:gd name="connsiteY22" fmla="*/ 2302 h 25095"/>
              <a:gd name="connsiteX23" fmla="*/ 74847 w 77039"/>
              <a:gd name="connsiteY23" fmla="*/ 0 h 25095"/>
              <a:gd name="connsiteX24" fmla="*/ 65642 w 77039"/>
              <a:gd name="connsiteY24" fmla="*/ 2302 h 25095"/>
              <a:gd name="connsiteX25" fmla="*/ 59944 w 77039"/>
              <a:gd name="connsiteY25" fmla="*/ 1972 h 25095"/>
              <a:gd name="connsiteX26" fmla="*/ 54574 w 77039"/>
              <a:gd name="connsiteY26" fmla="*/ 3178 h 25095"/>
              <a:gd name="connsiteX27" fmla="*/ 49752 w 77039"/>
              <a:gd name="connsiteY27" fmla="*/ 3178 h 25095"/>
              <a:gd name="connsiteX28" fmla="*/ 43177 w 77039"/>
              <a:gd name="connsiteY28" fmla="*/ 4274 h 25095"/>
              <a:gd name="connsiteX29" fmla="*/ 33095 w 77039"/>
              <a:gd name="connsiteY29" fmla="*/ 3726 h 25095"/>
              <a:gd name="connsiteX30" fmla="*/ 25424 w 77039"/>
              <a:gd name="connsiteY30" fmla="*/ 10520 h 25095"/>
              <a:gd name="connsiteX31" fmla="*/ 19725 w 77039"/>
              <a:gd name="connsiteY31" fmla="*/ 13260 h 2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7039" h="25095">
                <a:moveTo>
                  <a:pt x="0" y="20931"/>
                </a:moveTo>
                <a:lnTo>
                  <a:pt x="3617" y="25095"/>
                </a:lnTo>
                <a:lnTo>
                  <a:pt x="8657" y="22465"/>
                </a:lnTo>
                <a:lnTo>
                  <a:pt x="13041" y="21808"/>
                </a:lnTo>
                <a:lnTo>
                  <a:pt x="13370" y="15671"/>
                </a:lnTo>
                <a:lnTo>
                  <a:pt x="10301" y="16548"/>
                </a:lnTo>
                <a:lnTo>
                  <a:pt x="3835" y="17205"/>
                </a:lnTo>
                <a:lnTo>
                  <a:pt x="0" y="20931"/>
                </a:lnTo>
                <a:lnTo>
                  <a:pt x="0" y="20931"/>
                </a:lnTo>
                <a:close/>
                <a:moveTo>
                  <a:pt x="19397" y="13369"/>
                </a:moveTo>
                <a:lnTo>
                  <a:pt x="24328" y="18958"/>
                </a:lnTo>
                <a:lnTo>
                  <a:pt x="30136" y="24328"/>
                </a:lnTo>
                <a:lnTo>
                  <a:pt x="30903" y="23999"/>
                </a:lnTo>
                <a:lnTo>
                  <a:pt x="35396" y="19616"/>
                </a:lnTo>
                <a:lnTo>
                  <a:pt x="39342" y="18410"/>
                </a:lnTo>
                <a:lnTo>
                  <a:pt x="43834" y="18739"/>
                </a:lnTo>
                <a:lnTo>
                  <a:pt x="53806" y="16876"/>
                </a:lnTo>
                <a:lnTo>
                  <a:pt x="60601" y="12712"/>
                </a:lnTo>
                <a:lnTo>
                  <a:pt x="67614" y="10740"/>
                </a:lnTo>
                <a:lnTo>
                  <a:pt x="69478" y="7890"/>
                </a:lnTo>
                <a:lnTo>
                  <a:pt x="72217" y="7452"/>
                </a:lnTo>
                <a:lnTo>
                  <a:pt x="77039" y="4274"/>
                </a:lnTo>
                <a:lnTo>
                  <a:pt x="77039" y="2302"/>
                </a:lnTo>
                <a:cubicBezTo>
                  <a:pt x="77039" y="2302"/>
                  <a:pt x="74847" y="0"/>
                  <a:pt x="74847" y="0"/>
                </a:cubicBezTo>
                <a:lnTo>
                  <a:pt x="65642" y="2302"/>
                </a:lnTo>
                <a:lnTo>
                  <a:pt x="59944" y="1972"/>
                </a:lnTo>
                <a:lnTo>
                  <a:pt x="54574" y="3178"/>
                </a:lnTo>
                <a:lnTo>
                  <a:pt x="49752" y="3178"/>
                </a:lnTo>
                <a:lnTo>
                  <a:pt x="43177" y="4274"/>
                </a:lnTo>
                <a:lnTo>
                  <a:pt x="33095" y="3726"/>
                </a:lnTo>
                <a:lnTo>
                  <a:pt x="25424" y="10520"/>
                </a:lnTo>
                <a:lnTo>
                  <a:pt x="19725" y="1326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FF8E241B-5B9C-52A4-2AF7-52EA8551CA9E}"/>
              </a:ext>
            </a:extLst>
          </p:cNvPr>
          <p:cNvSpPr/>
          <p:nvPr/>
        </p:nvSpPr>
        <p:spPr>
          <a:xfrm>
            <a:off x="9718108" y="4784689"/>
            <a:ext cx="462890" cy="163502"/>
          </a:xfrm>
          <a:custGeom>
            <a:avLst/>
            <a:gdLst>
              <a:gd name="connsiteX0" fmla="*/ 279224 w 462890"/>
              <a:gd name="connsiteY0" fmla="*/ 118462 h 163502"/>
              <a:gd name="connsiteX1" fmla="*/ 279005 w 462890"/>
              <a:gd name="connsiteY1" fmla="*/ 122298 h 163502"/>
              <a:gd name="connsiteX2" fmla="*/ 278129 w 462890"/>
              <a:gd name="connsiteY2" fmla="*/ 122736 h 163502"/>
              <a:gd name="connsiteX3" fmla="*/ 277580 w 462890"/>
              <a:gd name="connsiteY3" fmla="*/ 121312 h 163502"/>
              <a:gd name="connsiteX4" fmla="*/ 279224 w 462890"/>
              <a:gd name="connsiteY4" fmla="*/ 118133 h 163502"/>
              <a:gd name="connsiteX5" fmla="*/ 279224 w 462890"/>
              <a:gd name="connsiteY5" fmla="*/ 118353 h 163502"/>
              <a:gd name="connsiteX6" fmla="*/ 279224 w 462890"/>
              <a:gd name="connsiteY6" fmla="*/ 118353 h 163502"/>
              <a:gd name="connsiteX7" fmla="*/ 0 w 462890"/>
              <a:gd name="connsiteY7" fmla="*/ 44054 h 163502"/>
              <a:gd name="connsiteX8" fmla="*/ 876 w 462890"/>
              <a:gd name="connsiteY8" fmla="*/ 48985 h 163502"/>
              <a:gd name="connsiteX9" fmla="*/ 3507 w 462890"/>
              <a:gd name="connsiteY9" fmla="*/ 52601 h 163502"/>
              <a:gd name="connsiteX10" fmla="*/ 5370 w 462890"/>
              <a:gd name="connsiteY10" fmla="*/ 51286 h 163502"/>
              <a:gd name="connsiteX11" fmla="*/ 4493 w 462890"/>
              <a:gd name="connsiteY11" fmla="*/ 47999 h 163502"/>
              <a:gd name="connsiteX12" fmla="*/ 1972 w 462890"/>
              <a:gd name="connsiteY12" fmla="*/ 44601 h 163502"/>
              <a:gd name="connsiteX13" fmla="*/ 0 w 462890"/>
              <a:gd name="connsiteY13" fmla="*/ 44054 h 163502"/>
              <a:gd name="connsiteX14" fmla="*/ 0 w 462890"/>
              <a:gd name="connsiteY14" fmla="*/ 44054 h 163502"/>
              <a:gd name="connsiteX15" fmla="*/ 234513 w 462890"/>
              <a:gd name="connsiteY15" fmla="*/ 137640 h 163502"/>
              <a:gd name="connsiteX16" fmla="*/ 239445 w 462890"/>
              <a:gd name="connsiteY16" fmla="*/ 146407 h 163502"/>
              <a:gd name="connsiteX17" fmla="*/ 247225 w 462890"/>
              <a:gd name="connsiteY17" fmla="*/ 151886 h 163502"/>
              <a:gd name="connsiteX18" fmla="*/ 247993 w 462890"/>
              <a:gd name="connsiteY18" fmla="*/ 153859 h 163502"/>
              <a:gd name="connsiteX19" fmla="*/ 253472 w 462890"/>
              <a:gd name="connsiteY19" fmla="*/ 159009 h 163502"/>
              <a:gd name="connsiteX20" fmla="*/ 255444 w 462890"/>
              <a:gd name="connsiteY20" fmla="*/ 163064 h 163502"/>
              <a:gd name="connsiteX21" fmla="*/ 259060 w 462890"/>
              <a:gd name="connsiteY21" fmla="*/ 163502 h 163502"/>
              <a:gd name="connsiteX22" fmla="*/ 265964 w 462890"/>
              <a:gd name="connsiteY22" fmla="*/ 161529 h 163502"/>
              <a:gd name="connsiteX23" fmla="*/ 266731 w 462890"/>
              <a:gd name="connsiteY23" fmla="*/ 158790 h 163502"/>
              <a:gd name="connsiteX24" fmla="*/ 272759 w 462890"/>
              <a:gd name="connsiteY24" fmla="*/ 159228 h 163502"/>
              <a:gd name="connsiteX25" fmla="*/ 276156 w 462890"/>
              <a:gd name="connsiteY25" fmla="*/ 157475 h 163502"/>
              <a:gd name="connsiteX26" fmla="*/ 289416 w 462890"/>
              <a:gd name="connsiteY26" fmla="*/ 158132 h 163502"/>
              <a:gd name="connsiteX27" fmla="*/ 302786 w 462890"/>
              <a:gd name="connsiteY27" fmla="*/ 152763 h 163502"/>
              <a:gd name="connsiteX28" fmla="*/ 306401 w 462890"/>
              <a:gd name="connsiteY28" fmla="*/ 149585 h 163502"/>
              <a:gd name="connsiteX29" fmla="*/ 318127 w 462890"/>
              <a:gd name="connsiteY29" fmla="*/ 149256 h 163502"/>
              <a:gd name="connsiteX30" fmla="*/ 324154 w 462890"/>
              <a:gd name="connsiteY30" fmla="*/ 152215 h 163502"/>
              <a:gd name="connsiteX31" fmla="*/ 326018 w 462890"/>
              <a:gd name="connsiteY31" fmla="*/ 155174 h 163502"/>
              <a:gd name="connsiteX32" fmla="*/ 331716 w 462890"/>
              <a:gd name="connsiteY32" fmla="*/ 154954 h 163502"/>
              <a:gd name="connsiteX33" fmla="*/ 341579 w 462890"/>
              <a:gd name="connsiteY33" fmla="*/ 149585 h 163502"/>
              <a:gd name="connsiteX34" fmla="*/ 352975 w 462890"/>
              <a:gd name="connsiteY34" fmla="*/ 147831 h 163502"/>
              <a:gd name="connsiteX35" fmla="*/ 352318 w 462890"/>
              <a:gd name="connsiteY35" fmla="*/ 144215 h 163502"/>
              <a:gd name="connsiteX36" fmla="*/ 361852 w 462890"/>
              <a:gd name="connsiteY36" fmla="*/ 129859 h 163502"/>
              <a:gd name="connsiteX37" fmla="*/ 365688 w 462890"/>
              <a:gd name="connsiteY37" fmla="*/ 119668 h 163502"/>
              <a:gd name="connsiteX38" fmla="*/ 372920 w 462890"/>
              <a:gd name="connsiteY38" fmla="*/ 108709 h 163502"/>
              <a:gd name="connsiteX39" fmla="*/ 378071 w 462890"/>
              <a:gd name="connsiteY39" fmla="*/ 90189 h 163502"/>
              <a:gd name="connsiteX40" fmla="*/ 378071 w 462890"/>
              <a:gd name="connsiteY40" fmla="*/ 86573 h 163502"/>
              <a:gd name="connsiteX41" fmla="*/ 380482 w 462890"/>
              <a:gd name="connsiteY41" fmla="*/ 82409 h 163502"/>
              <a:gd name="connsiteX42" fmla="*/ 380153 w 462890"/>
              <a:gd name="connsiteY42" fmla="*/ 79231 h 163502"/>
              <a:gd name="connsiteX43" fmla="*/ 385194 w 462890"/>
              <a:gd name="connsiteY43" fmla="*/ 73203 h 163502"/>
              <a:gd name="connsiteX44" fmla="*/ 389139 w 462890"/>
              <a:gd name="connsiteY44" fmla="*/ 74957 h 163502"/>
              <a:gd name="connsiteX45" fmla="*/ 396810 w 462890"/>
              <a:gd name="connsiteY45" fmla="*/ 74299 h 163502"/>
              <a:gd name="connsiteX46" fmla="*/ 407440 w 462890"/>
              <a:gd name="connsiteY46" fmla="*/ 74519 h 163502"/>
              <a:gd name="connsiteX47" fmla="*/ 410070 w 462890"/>
              <a:gd name="connsiteY47" fmla="*/ 76491 h 163502"/>
              <a:gd name="connsiteX48" fmla="*/ 416864 w 462890"/>
              <a:gd name="connsiteY48" fmla="*/ 76272 h 163502"/>
              <a:gd name="connsiteX49" fmla="*/ 422124 w 462890"/>
              <a:gd name="connsiteY49" fmla="*/ 77806 h 163502"/>
              <a:gd name="connsiteX50" fmla="*/ 422563 w 462890"/>
              <a:gd name="connsiteY50" fmla="*/ 75614 h 163502"/>
              <a:gd name="connsiteX51" fmla="*/ 428261 w 462890"/>
              <a:gd name="connsiteY51" fmla="*/ 79450 h 163502"/>
              <a:gd name="connsiteX52" fmla="*/ 432206 w 462890"/>
              <a:gd name="connsiteY52" fmla="*/ 80546 h 163502"/>
              <a:gd name="connsiteX53" fmla="*/ 437247 w 462890"/>
              <a:gd name="connsiteY53" fmla="*/ 77916 h 163502"/>
              <a:gd name="connsiteX54" fmla="*/ 443493 w 462890"/>
              <a:gd name="connsiteY54" fmla="*/ 76710 h 163502"/>
              <a:gd name="connsiteX55" fmla="*/ 443493 w 462890"/>
              <a:gd name="connsiteY55" fmla="*/ 73970 h 163502"/>
              <a:gd name="connsiteX56" fmla="*/ 437137 w 462890"/>
              <a:gd name="connsiteY56" fmla="*/ 68601 h 163502"/>
              <a:gd name="connsiteX57" fmla="*/ 437137 w 462890"/>
              <a:gd name="connsiteY57" fmla="*/ 62354 h 163502"/>
              <a:gd name="connsiteX58" fmla="*/ 440096 w 462890"/>
              <a:gd name="connsiteY58" fmla="*/ 60272 h 163502"/>
              <a:gd name="connsiteX59" fmla="*/ 449850 w 462890"/>
              <a:gd name="connsiteY59" fmla="*/ 61149 h 163502"/>
              <a:gd name="connsiteX60" fmla="*/ 457849 w 462890"/>
              <a:gd name="connsiteY60" fmla="*/ 59176 h 163502"/>
              <a:gd name="connsiteX61" fmla="*/ 462890 w 462890"/>
              <a:gd name="connsiteY61" fmla="*/ 55341 h 163502"/>
              <a:gd name="connsiteX62" fmla="*/ 461904 w 462890"/>
              <a:gd name="connsiteY62" fmla="*/ 51505 h 163502"/>
              <a:gd name="connsiteX63" fmla="*/ 458068 w 462890"/>
              <a:gd name="connsiteY63" fmla="*/ 51505 h 163502"/>
              <a:gd name="connsiteX64" fmla="*/ 452479 w 462890"/>
              <a:gd name="connsiteY64" fmla="*/ 50410 h 163502"/>
              <a:gd name="connsiteX65" fmla="*/ 448315 w 462890"/>
              <a:gd name="connsiteY65" fmla="*/ 46574 h 163502"/>
              <a:gd name="connsiteX66" fmla="*/ 444151 w 462890"/>
              <a:gd name="connsiteY66" fmla="*/ 46903 h 163502"/>
              <a:gd name="connsiteX67" fmla="*/ 438233 w 462890"/>
              <a:gd name="connsiteY67" fmla="*/ 41204 h 163502"/>
              <a:gd name="connsiteX68" fmla="*/ 434946 w 462890"/>
              <a:gd name="connsiteY68" fmla="*/ 41204 h 163502"/>
              <a:gd name="connsiteX69" fmla="*/ 431110 w 462890"/>
              <a:gd name="connsiteY69" fmla="*/ 44821 h 163502"/>
              <a:gd name="connsiteX70" fmla="*/ 428809 w 462890"/>
              <a:gd name="connsiteY70" fmla="*/ 42738 h 163502"/>
              <a:gd name="connsiteX71" fmla="*/ 434069 w 462890"/>
              <a:gd name="connsiteY71" fmla="*/ 38245 h 163502"/>
              <a:gd name="connsiteX72" fmla="*/ 431439 w 462890"/>
              <a:gd name="connsiteY72" fmla="*/ 35068 h 163502"/>
              <a:gd name="connsiteX73" fmla="*/ 429357 w 462890"/>
              <a:gd name="connsiteY73" fmla="*/ 35725 h 163502"/>
              <a:gd name="connsiteX74" fmla="*/ 426070 w 462890"/>
              <a:gd name="connsiteY74" fmla="*/ 40218 h 163502"/>
              <a:gd name="connsiteX75" fmla="*/ 423987 w 462890"/>
              <a:gd name="connsiteY75" fmla="*/ 37588 h 163502"/>
              <a:gd name="connsiteX76" fmla="*/ 422124 w 462890"/>
              <a:gd name="connsiteY76" fmla="*/ 36711 h 163502"/>
              <a:gd name="connsiteX77" fmla="*/ 422343 w 462890"/>
              <a:gd name="connsiteY77" fmla="*/ 29588 h 163502"/>
              <a:gd name="connsiteX78" fmla="*/ 426508 w 462890"/>
              <a:gd name="connsiteY78" fmla="*/ 28054 h 163502"/>
              <a:gd name="connsiteX79" fmla="*/ 426288 w 462890"/>
              <a:gd name="connsiteY79" fmla="*/ 24986 h 163502"/>
              <a:gd name="connsiteX80" fmla="*/ 420590 w 462890"/>
              <a:gd name="connsiteY80" fmla="*/ 21150 h 163502"/>
              <a:gd name="connsiteX81" fmla="*/ 418508 w 462890"/>
              <a:gd name="connsiteY81" fmla="*/ 22465 h 163502"/>
              <a:gd name="connsiteX82" fmla="*/ 414015 w 462890"/>
              <a:gd name="connsiteY82" fmla="*/ 18301 h 163502"/>
              <a:gd name="connsiteX83" fmla="*/ 413795 w 462890"/>
              <a:gd name="connsiteY83" fmla="*/ 11726 h 163502"/>
              <a:gd name="connsiteX84" fmla="*/ 408974 w 462890"/>
              <a:gd name="connsiteY84" fmla="*/ 8548 h 163502"/>
              <a:gd name="connsiteX85" fmla="*/ 406673 w 462890"/>
              <a:gd name="connsiteY85" fmla="*/ 9972 h 163502"/>
              <a:gd name="connsiteX86" fmla="*/ 407988 w 462890"/>
              <a:gd name="connsiteY86" fmla="*/ 14246 h 163502"/>
              <a:gd name="connsiteX87" fmla="*/ 402837 w 462890"/>
              <a:gd name="connsiteY87" fmla="*/ 19287 h 163502"/>
              <a:gd name="connsiteX88" fmla="*/ 400755 w 462890"/>
              <a:gd name="connsiteY88" fmla="*/ 18958 h 163502"/>
              <a:gd name="connsiteX89" fmla="*/ 402289 w 462890"/>
              <a:gd name="connsiteY89" fmla="*/ 14575 h 163502"/>
              <a:gd name="connsiteX90" fmla="*/ 401413 w 462890"/>
              <a:gd name="connsiteY90" fmla="*/ 10630 h 163502"/>
              <a:gd name="connsiteX91" fmla="*/ 398344 w 462890"/>
              <a:gd name="connsiteY91" fmla="*/ 10411 h 163502"/>
              <a:gd name="connsiteX92" fmla="*/ 395057 w 462890"/>
              <a:gd name="connsiteY92" fmla="*/ 21150 h 163502"/>
              <a:gd name="connsiteX93" fmla="*/ 391550 w 462890"/>
              <a:gd name="connsiteY93" fmla="*/ 22027 h 163502"/>
              <a:gd name="connsiteX94" fmla="*/ 386509 w 462890"/>
              <a:gd name="connsiteY94" fmla="*/ 33643 h 163502"/>
              <a:gd name="connsiteX95" fmla="*/ 385632 w 462890"/>
              <a:gd name="connsiteY95" fmla="*/ 39889 h 163502"/>
              <a:gd name="connsiteX96" fmla="*/ 376975 w 462890"/>
              <a:gd name="connsiteY96" fmla="*/ 49095 h 163502"/>
              <a:gd name="connsiteX97" fmla="*/ 372810 w 462890"/>
              <a:gd name="connsiteY97" fmla="*/ 49095 h 163502"/>
              <a:gd name="connsiteX98" fmla="*/ 365906 w 462890"/>
              <a:gd name="connsiteY98" fmla="*/ 51725 h 163502"/>
              <a:gd name="connsiteX99" fmla="*/ 363496 w 462890"/>
              <a:gd name="connsiteY99" fmla="*/ 54903 h 163502"/>
              <a:gd name="connsiteX100" fmla="*/ 366126 w 462890"/>
              <a:gd name="connsiteY100" fmla="*/ 54683 h 163502"/>
              <a:gd name="connsiteX101" fmla="*/ 364373 w 462890"/>
              <a:gd name="connsiteY101" fmla="*/ 57313 h 163502"/>
              <a:gd name="connsiteX102" fmla="*/ 366674 w 462890"/>
              <a:gd name="connsiteY102" fmla="*/ 58190 h 163502"/>
              <a:gd name="connsiteX103" fmla="*/ 372263 w 462890"/>
              <a:gd name="connsiteY103" fmla="*/ 56656 h 163502"/>
              <a:gd name="connsiteX104" fmla="*/ 369961 w 462890"/>
              <a:gd name="connsiteY104" fmla="*/ 60162 h 163502"/>
              <a:gd name="connsiteX105" fmla="*/ 366126 w 462890"/>
              <a:gd name="connsiteY105" fmla="*/ 62026 h 163502"/>
              <a:gd name="connsiteX106" fmla="*/ 365468 w 462890"/>
              <a:gd name="connsiteY106" fmla="*/ 62902 h 163502"/>
              <a:gd name="connsiteX107" fmla="*/ 365906 w 462890"/>
              <a:gd name="connsiteY107" fmla="*/ 64765 h 163502"/>
              <a:gd name="connsiteX108" fmla="*/ 368865 w 462890"/>
              <a:gd name="connsiteY108" fmla="*/ 73094 h 163502"/>
              <a:gd name="connsiteX109" fmla="*/ 366783 w 462890"/>
              <a:gd name="connsiteY109" fmla="*/ 77148 h 163502"/>
              <a:gd name="connsiteX110" fmla="*/ 363606 w 462890"/>
              <a:gd name="connsiteY110" fmla="*/ 75285 h 163502"/>
              <a:gd name="connsiteX111" fmla="*/ 363167 w 462890"/>
              <a:gd name="connsiteY111" fmla="*/ 69258 h 163502"/>
              <a:gd name="connsiteX112" fmla="*/ 362181 w 462890"/>
              <a:gd name="connsiteY112" fmla="*/ 64984 h 163502"/>
              <a:gd name="connsiteX113" fmla="*/ 361304 w 462890"/>
              <a:gd name="connsiteY113" fmla="*/ 65204 h 163502"/>
              <a:gd name="connsiteX114" fmla="*/ 361304 w 462890"/>
              <a:gd name="connsiteY114" fmla="*/ 64217 h 163502"/>
              <a:gd name="connsiteX115" fmla="*/ 359222 w 462890"/>
              <a:gd name="connsiteY115" fmla="*/ 64436 h 163502"/>
              <a:gd name="connsiteX116" fmla="*/ 356592 w 462890"/>
              <a:gd name="connsiteY116" fmla="*/ 68381 h 163502"/>
              <a:gd name="connsiteX117" fmla="*/ 358236 w 462890"/>
              <a:gd name="connsiteY117" fmla="*/ 79121 h 163502"/>
              <a:gd name="connsiteX118" fmla="*/ 355715 w 462890"/>
              <a:gd name="connsiteY118" fmla="*/ 80327 h 163502"/>
              <a:gd name="connsiteX119" fmla="*/ 351003 w 462890"/>
              <a:gd name="connsiteY119" fmla="*/ 76710 h 163502"/>
              <a:gd name="connsiteX120" fmla="*/ 346839 w 462890"/>
              <a:gd name="connsiteY120" fmla="*/ 69697 h 163502"/>
              <a:gd name="connsiteX121" fmla="*/ 344318 w 462890"/>
              <a:gd name="connsiteY121" fmla="*/ 69477 h 163502"/>
              <a:gd name="connsiteX122" fmla="*/ 340702 w 462890"/>
              <a:gd name="connsiteY122" fmla="*/ 67834 h 163502"/>
              <a:gd name="connsiteX123" fmla="*/ 337414 w 462890"/>
              <a:gd name="connsiteY123" fmla="*/ 71998 h 163502"/>
              <a:gd name="connsiteX124" fmla="*/ 337195 w 462890"/>
              <a:gd name="connsiteY124" fmla="*/ 77696 h 163502"/>
              <a:gd name="connsiteX125" fmla="*/ 330949 w 462890"/>
              <a:gd name="connsiteY125" fmla="*/ 83066 h 163502"/>
              <a:gd name="connsiteX126" fmla="*/ 328648 w 462890"/>
              <a:gd name="connsiteY126" fmla="*/ 87888 h 163502"/>
              <a:gd name="connsiteX127" fmla="*/ 321853 w 462890"/>
              <a:gd name="connsiteY127" fmla="*/ 94354 h 163502"/>
              <a:gd name="connsiteX128" fmla="*/ 320319 w 462890"/>
              <a:gd name="connsiteY128" fmla="*/ 98627 h 163502"/>
              <a:gd name="connsiteX129" fmla="*/ 314402 w 462890"/>
              <a:gd name="connsiteY129" fmla="*/ 105970 h 163502"/>
              <a:gd name="connsiteX130" fmla="*/ 307936 w 462890"/>
              <a:gd name="connsiteY130" fmla="*/ 111449 h 163502"/>
              <a:gd name="connsiteX131" fmla="*/ 288320 w 462890"/>
              <a:gd name="connsiteY131" fmla="*/ 116161 h 163502"/>
              <a:gd name="connsiteX132" fmla="*/ 286128 w 462890"/>
              <a:gd name="connsiteY132" fmla="*/ 117147 h 163502"/>
              <a:gd name="connsiteX133" fmla="*/ 287443 w 462890"/>
              <a:gd name="connsiteY133" fmla="*/ 123394 h 163502"/>
              <a:gd name="connsiteX134" fmla="*/ 289745 w 462890"/>
              <a:gd name="connsiteY134" fmla="*/ 126024 h 163502"/>
              <a:gd name="connsiteX135" fmla="*/ 286786 w 462890"/>
              <a:gd name="connsiteY135" fmla="*/ 124928 h 163502"/>
              <a:gd name="connsiteX136" fmla="*/ 283389 w 462890"/>
              <a:gd name="connsiteY136" fmla="*/ 126681 h 163502"/>
              <a:gd name="connsiteX137" fmla="*/ 277690 w 462890"/>
              <a:gd name="connsiteY137" fmla="*/ 127339 h 163502"/>
              <a:gd name="connsiteX138" fmla="*/ 275060 w 462890"/>
              <a:gd name="connsiteY138" fmla="*/ 130517 h 163502"/>
              <a:gd name="connsiteX139" fmla="*/ 273526 w 462890"/>
              <a:gd name="connsiteY139" fmla="*/ 135558 h 163502"/>
              <a:gd name="connsiteX140" fmla="*/ 273526 w 462890"/>
              <a:gd name="connsiteY140" fmla="*/ 142462 h 163502"/>
              <a:gd name="connsiteX141" fmla="*/ 269252 w 462890"/>
              <a:gd name="connsiteY141" fmla="*/ 148160 h 163502"/>
              <a:gd name="connsiteX142" fmla="*/ 269471 w 462890"/>
              <a:gd name="connsiteY142" fmla="*/ 150023 h 163502"/>
              <a:gd name="connsiteX143" fmla="*/ 259937 w 462890"/>
              <a:gd name="connsiteY143" fmla="*/ 148818 h 163502"/>
              <a:gd name="connsiteX144" fmla="*/ 250075 w 462890"/>
              <a:gd name="connsiteY144" fmla="*/ 145201 h 163502"/>
              <a:gd name="connsiteX145" fmla="*/ 243171 w 462890"/>
              <a:gd name="connsiteY145" fmla="*/ 145421 h 163502"/>
              <a:gd name="connsiteX146" fmla="*/ 240540 w 462890"/>
              <a:gd name="connsiteY146" fmla="*/ 141585 h 163502"/>
              <a:gd name="connsiteX147" fmla="*/ 236377 w 462890"/>
              <a:gd name="connsiteY147" fmla="*/ 136873 h 163502"/>
              <a:gd name="connsiteX148" fmla="*/ 234623 w 462890"/>
              <a:gd name="connsiteY148" fmla="*/ 137421 h 163502"/>
              <a:gd name="connsiteX149" fmla="*/ 234623 w 462890"/>
              <a:gd name="connsiteY149" fmla="*/ 137421 h 163502"/>
              <a:gd name="connsiteX150" fmla="*/ 406015 w 462890"/>
              <a:gd name="connsiteY150" fmla="*/ 0 h 163502"/>
              <a:gd name="connsiteX151" fmla="*/ 399878 w 462890"/>
              <a:gd name="connsiteY151" fmla="*/ 3617 h 163502"/>
              <a:gd name="connsiteX152" fmla="*/ 402946 w 462890"/>
              <a:gd name="connsiteY152" fmla="*/ 3617 h 163502"/>
              <a:gd name="connsiteX153" fmla="*/ 405905 w 462890"/>
              <a:gd name="connsiteY153" fmla="*/ 1753 h 163502"/>
              <a:gd name="connsiteX154" fmla="*/ 405905 w 462890"/>
              <a:gd name="connsiteY154" fmla="*/ 0 h 163502"/>
              <a:gd name="connsiteX155" fmla="*/ 406015 w 462890"/>
              <a:gd name="connsiteY155" fmla="*/ 0 h 163502"/>
              <a:gd name="connsiteX156" fmla="*/ 412262 w 462890"/>
              <a:gd name="connsiteY156" fmla="*/ 110 h 163502"/>
              <a:gd name="connsiteX157" fmla="*/ 407878 w 462890"/>
              <a:gd name="connsiteY157" fmla="*/ 4274 h 163502"/>
              <a:gd name="connsiteX158" fmla="*/ 408974 w 462890"/>
              <a:gd name="connsiteY158" fmla="*/ 5808 h 163502"/>
              <a:gd name="connsiteX159" fmla="*/ 414234 w 462890"/>
              <a:gd name="connsiteY159" fmla="*/ 4274 h 163502"/>
              <a:gd name="connsiteX160" fmla="*/ 414234 w 462890"/>
              <a:gd name="connsiteY160" fmla="*/ 767 h 163502"/>
              <a:gd name="connsiteX161" fmla="*/ 412152 w 462890"/>
              <a:gd name="connsiteY161" fmla="*/ 110 h 163502"/>
              <a:gd name="connsiteX162" fmla="*/ 412152 w 462890"/>
              <a:gd name="connsiteY162" fmla="*/ 110 h 163502"/>
              <a:gd name="connsiteX163" fmla="*/ 278786 w 462890"/>
              <a:gd name="connsiteY163" fmla="*/ 126462 h 163502"/>
              <a:gd name="connsiteX164" fmla="*/ 274841 w 462890"/>
              <a:gd name="connsiteY164" fmla="*/ 128106 h 163502"/>
              <a:gd name="connsiteX165" fmla="*/ 277580 w 462890"/>
              <a:gd name="connsiteY165" fmla="*/ 124051 h 163502"/>
              <a:gd name="connsiteX166" fmla="*/ 278786 w 462890"/>
              <a:gd name="connsiteY166" fmla="*/ 126352 h 163502"/>
              <a:gd name="connsiteX167" fmla="*/ 278786 w 462890"/>
              <a:gd name="connsiteY167" fmla="*/ 126352 h 163502"/>
              <a:gd name="connsiteX168" fmla="*/ 282292 w 462890"/>
              <a:gd name="connsiteY168" fmla="*/ 125147 h 163502"/>
              <a:gd name="connsiteX169" fmla="*/ 279662 w 462890"/>
              <a:gd name="connsiteY169" fmla="*/ 126243 h 163502"/>
              <a:gd name="connsiteX170" fmla="*/ 278677 w 462890"/>
              <a:gd name="connsiteY170" fmla="*/ 124161 h 163502"/>
              <a:gd name="connsiteX171" fmla="*/ 279553 w 462890"/>
              <a:gd name="connsiteY171" fmla="*/ 122955 h 163502"/>
              <a:gd name="connsiteX172" fmla="*/ 282292 w 462890"/>
              <a:gd name="connsiteY172" fmla="*/ 125037 h 163502"/>
              <a:gd name="connsiteX173" fmla="*/ 282292 w 462890"/>
              <a:gd name="connsiteY173" fmla="*/ 125037 h 163502"/>
              <a:gd name="connsiteX174" fmla="*/ 284923 w 462890"/>
              <a:gd name="connsiteY174" fmla="*/ 117586 h 163502"/>
              <a:gd name="connsiteX175" fmla="*/ 286457 w 462890"/>
              <a:gd name="connsiteY175" fmla="*/ 123174 h 163502"/>
              <a:gd name="connsiteX176" fmla="*/ 283498 w 462890"/>
              <a:gd name="connsiteY176" fmla="*/ 124599 h 163502"/>
              <a:gd name="connsiteX177" fmla="*/ 279992 w 462890"/>
              <a:gd name="connsiteY177" fmla="*/ 121202 h 163502"/>
              <a:gd name="connsiteX178" fmla="*/ 279992 w 462890"/>
              <a:gd name="connsiteY178" fmla="*/ 118791 h 163502"/>
              <a:gd name="connsiteX179" fmla="*/ 281416 w 462890"/>
              <a:gd name="connsiteY179" fmla="*/ 118462 h 163502"/>
              <a:gd name="connsiteX180" fmla="*/ 281745 w 462890"/>
              <a:gd name="connsiteY180" fmla="*/ 118462 h 163502"/>
              <a:gd name="connsiteX181" fmla="*/ 284923 w 462890"/>
              <a:gd name="connsiteY181" fmla="*/ 117586 h 163502"/>
              <a:gd name="connsiteX182" fmla="*/ 284923 w 462890"/>
              <a:gd name="connsiteY182" fmla="*/ 117586 h 163502"/>
              <a:gd name="connsiteX183" fmla="*/ 767 w 462890"/>
              <a:gd name="connsiteY183" fmla="*/ 23342 h 163502"/>
              <a:gd name="connsiteX184" fmla="*/ 2301 w 462890"/>
              <a:gd name="connsiteY184" fmla="*/ 17863 h 163502"/>
              <a:gd name="connsiteX185" fmla="*/ 5479 w 462890"/>
              <a:gd name="connsiteY185" fmla="*/ 13918 h 163502"/>
              <a:gd name="connsiteX186" fmla="*/ 9972 w 462890"/>
              <a:gd name="connsiteY186" fmla="*/ 17863 h 163502"/>
              <a:gd name="connsiteX187" fmla="*/ 16547 w 462890"/>
              <a:gd name="connsiteY187" fmla="*/ 19835 h 163502"/>
              <a:gd name="connsiteX188" fmla="*/ 17753 w 462890"/>
              <a:gd name="connsiteY188" fmla="*/ 22575 h 163502"/>
              <a:gd name="connsiteX189" fmla="*/ 22793 w 462890"/>
              <a:gd name="connsiteY189" fmla="*/ 22575 h 163502"/>
              <a:gd name="connsiteX190" fmla="*/ 25972 w 462890"/>
              <a:gd name="connsiteY190" fmla="*/ 25753 h 163502"/>
              <a:gd name="connsiteX191" fmla="*/ 25314 w 462890"/>
              <a:gd name="connsiteY191" fmla="*/ 32657 h 163502"/>
              <a:gd name="connsiteX192" fmla="*/ 22575 w 462890"/>
              <a:gd name="connsiteY192" fmla="*/ 36164 h 163502"/>
              <a:gd name="connsiteX193" fmla="*/ 22355 w 462890"/>
              <a:gd name="connsiteY193" fmla="*/ 39670 h 163502"/>
              <a:gd name="connsiteX194" fmla="*/ 28821 w 462890"/>
              <a:gd name="connsiteY194" fmla="*/ 41204 h 163502"/>
              <a:gd name="connsiteX195" fmla="*/ 34191 w 462890"/>
              <a:gd name="connsiteY195" fmla="*/ 36492 h 163502"/>
              <a:gd name="connsiteX196" fmla="*/ 38574 w 462890"/>
              <a:gd name="connsiteY196" fmla="*/ 35944 h 163502"/>
              <a:gd name="connsiteX197" fmla="*/ 41862 w 462890"/>
              <a:gd name="connsiteY197" fmla="*/ 38684 h 163502"/>
              <a:gd name="connsiteX198" fmla="*/ 45149 w 462890"/>
              <a:gd name="connsiteY198" fmla="*/ 36273 h 163502"/>
              <a:gd name="connsiteX199" fmla="*/ 45149 w 462890"/>
              <a:gd name="connsiteY199" fmla="*/ 31890 h 163502"/>
              <a:gd name="connsiteX200" fmla="*/ 46245 w 462890"/>
              <a:gd name="connsiteY200" fmla="*/ 30684 h 163502"/>
              <a:gd name="connsiteX201" fmla="*/ 46245 w 462890"/>
              <a:gd name="connsiteY201" fmla="*/ 30684 h 163502"/>
              <a:gd name="connsiteX202" fmla="*/ 49752 w 462890"/>
              <a:gd name="connsiteY202" fmla="*/ 30575 h 163502"/>
              <a:gd name="connsiteX203" fmla="*/ 51944 w 462890"/>
              <a:gd name="connsiteY203" fmla="*/ 28164 h 163502"/>
              <a:gd name="connsiteX204" fmla="*/ 53916 w 462890"/>
              <a:gd name="connsiteY204" fmla="*/ 27616 h 163502"/>
              <a:gd name="connsiteX205" fmla="*/ 57533 w 462890"/>
              <a:gd name="connsiteY205" fmla="*/ 34191 h 163502"/>
              <a:gd name="connsiteX206" fmla="*/ 74956 w 462890"/>
              <a:gd name="connsiteY206" fmla="*/ 52053 h 163502"/>
              <a:gd name="connsiteX207" fmla="*/ 80217 w 462890"/>
              <a:gd name="connsiteY207" fmla="*/ 60492 h 163502"/>
              <a:gd name="connsiteX208" fmla="*/ 82627 w 462890"/>
              <a:gd name="connsiteY208" fmla="*/ 70245 h 163502"/>
              <a:gd name="connsiteX209" fmla="*/ 80655 w 462890"/>
              <a:gd name="connsiteY209" fmla="*/ 72765 h 163502"/>
              <a:gd name="connsiteX210" fmla="*/ 81312 w 462890"/>
              <a:gd name="connsiteY210" fmla="*/ 84600 h 163502"/>
              <a:gd name="connsiteX211" fmla="*/ 80107 w 462890"/>
              <a:gd name="connsiteY211" fmla="*/ 86682 h 163502"/>
              <a:gd name="connsiteX212" fmla="*/ 80107 w 462890"/>
              <a:gd name="connsiteY212" fmla="*/ 90847 h 163502"/>
              <a:gd name="connsiteX213" fmla="*/ 81860 w 462890"/>
              <a:gd name="connsiteY213" fmla="*/ 94025 h 163502"/>
              <a:gd name="connsiteX214" fmla="*/ 81860 w 462890"/>
              <a:gd name="connsiteY214" fmla="*/ 105970 h 163502"/>
              <a:gd name="connsiteX215" fmla="*/ 84929 w 462890"/>
              <a:gd name="connsiteY215" fmla="*/ 112216 h 163502"/>
              <a:gd name="connsiteX216" fmla="*/ 90408 w 462890"/>
              <a:gd name="connsiteY216" fmla="*/ 117257 h 163502"/>
              <a:gd name="connsiteX217" fmla="*/ 94244 w 462890"/>
              <a:gd name="connsiteY217" fmla="*/ 117257 h 163502"/>
              <a:gd name="connsiteX218" fmla="*/ 95339 w 462890"/>
              <a:gd name="connsiteY218" fmla="*/ 119448 h 163502"/>
              <a:gd name="connsiteX219" fmla="*/ 94682 w 462890"/>
              <a:gd name="connsiteY219" fmla="*/ 121202 h 163502"/>
              <a:gd name="connsiteX220" fmla="*/ 95558 w 462890"/>
              <a:gd name="connsiteY220" fmla="*/ 128435 h 163502"/>
              <a:gd name="connsiteX221" fmla="*/ 97203 w 462890"/>
              <a:gd name="connsiteY221" fmla="*/ 129750 h 163502"/>
              <a:gd name="connsiteX222" fmla="*/ 98188 w 462890"/>
              <a:gd name="connsiteY222" fmla="*/ 131503 h 163502"/>
              <a:gd name="connsiteX223" fmla="*/ 98188 w 462890"/>
              <a:gd name="connsiteY223" fmla="*/ 132928 h 163502"/>
              <a:gd name="connsiteX224" fmla="*/ 99503 w 462890"/>
              <a:gd name="connsiteY224" fmla="*/ 133695 h 163502"/>
              <a:gd name="connsiteX225" fmla="*/ 104545 w 462890"/>
              <a:gd name="connsiteY225" fmla="*/ 143667 h 163502"/>
              <a:gd name="connsiteX226" fmla="*/ 104545 w 462890"/>
              <a:gd name="connsiteY226" fmla="*/ 149694 h 163502"/>
              <a:gd name="connsiteX227" fmla="*/ 101038 w 462890"/>
              <a:gd name="connsiteY227" fmla="*/ 149037 h 163502"/>
              <a:gd name="connsiteX228" fmla="*/ 100161 w 462890"/>
              <a:gd name="connsiteY228" fmla="*/ 147174 h 163502"/>
              <a:gd name="connsiteX229" fmla="*/ 100380 w 462890"/>
              <a:gd name="connsiteY229" fmla="*/ 144434 h 163502"/>
              <a:gd name="connsiteX230" fmla="*/ 97750 w 462890"/>
              <a:gd name="connsiteY230" fmla="*/ 142571 h 163502"/>
              <a:gd name="connsiteX231" fmla="*/ 99175 w 462890"/>
              <a:gd name="connsiteY231" fmla="*/ 144434 h 163502"/>
              <a:gd name="connsiteX232" fmla="*/ 98846 w 462890"/>
              <a:gd name="connsiteY232" fmla="*/ 147064 h 163502"/>
              <a:gd name="connsiteX233" fmla="*/ 97312 w 462890"/>
              <a:gd name="connsiteY233" fmla="*/ 147612 h 163502"/>
              <a:gd name="connsiteX234" fmla="*/ 99613 w 462890"/>
              <a:gd name="connsiteY234" fmla="*/ 147941 h 163502"/>
              <a:gd name="connsiteX235" fmla="*/ 99613 w 462890"/>
              <a:gd name="connsiteY235" fmla="*/ 149037 h 163502"/>
              <a:gd name="connsiteX236" fmla="*/ 94791 w 462890"/>
              <a:gd name="connsiteY236" fmla="*/ 151995 h 163502"/>
              <a:gd name="connsiteX237" fmla="*/ 93038 w 462890"/>
              <a:gd name="connsiteY237" fmla="*/ 149475 h 163502"/>
              <a:gd name="connsiteX238" fmla="*/ 91504 w 462890"/>
              <a:gd name="connsiteY238" fmla="*/ 151119 h 163502"/>
              <a:gd name="connsiteX239" fmla="*/ 86792 w 462890"/>
              <a:gd name="connsiteY239" fmla="*/ 148818 h 163502"/>
              <a:gd name="connsiteX240" fmla="*/ 83723 w 462890"/>
              <a:gd name="connsiteY240" fmla="*/ 145201 h 163502"/>
              <a:gd name="connsiteX241" fmla="*/ 75833 w 462890"/>
              <a:gd name="connsiteY241" fmla="*/ 143667 h 163502"/>
              <a:gd name="connsiteX242" fmla="*/ 68600 w 462890"/>
              <a:gd name="connsiteY242" fmla="*/ 139832 h 163502"/>
              <a:gd name="connsiteX243" fmla="*/ 64984 w 462890"/>
              <a:gd name="connsiteY243" fmla="*/ 135886 h 163502"/>
              <a:gd name="connsiteX244" fmla="*/ 62463 w 462890"/>
              <a:gd name="connsiteY244" fmla="*/ 133804 h 163502"/>
              <a:gd name="connsiteX245" fmla="*/ 59066 w 462890"/>
              <a:gd name="connsiteY245" fmla="*/ 134571 h 163502"/>
              <a:gd name="connsiteX246" fmla="*/ 55669 w 462890"/>
              <a:gd name="connsiteY246" fmla="*/ 134352 h 163502"/>
              <a:gd name="connsiteX247" fmla="*/ 49861 w 462890"/>
              <a:gd name="connsiteY247" fmla="*/ 128215 h 163502"/>
              <a:gd name="connsiteX248" fmla="*/ 50299 w 462890"/>
              <a:gd name="connsiteY248" fmla="*/ 123722 h 163502"/>
              <a:gd name="connsiteX249" fmla="*/ 42957 w 462890"/>
              <a:gd name="connsiteY249" fmla="*/ 117914 h 163502"/>
              <a:gd name="connsiteX250" fmla="*/ 34300 w 462890"/>
              <a:gd name="connsiteY250" fmla="*/ 114517 h 163502"/>
              <a:gd name="connsiteX251" fmla="*/ 31341 w 462890"/>
              <a:gd name="connsiteY251" fmla="*/ 111778 h 163502"/>
              <a:gd name="connsiteX252" fmla="*/ 31889 w 462890"/>
              <a:gd name="connsiteY252" fmla="*/ 108490 h 163502"/>
              <a:gd name="connsiteX253" fmla="*/ 35506 w 462890"/>
              <a:gd name="connsiteY253" fmla="*/ 105093 h 163502"/>
              <a:gd name="connsiteX254" fmla="*/ 32656 w 462890"/>
              <a:gd name="connsiteY254" fmla="*/ 100709 h 163502"/>
              <a:gd name="connsiteX255" fmla="*/ 28273 w 462890"/>
              <a:gd name="connsiteY255" fmla="*/ 98189 h 163502"/>
              <a:gd name="connsiteX256" fmla="*/ 24108 w 462890"/>
              <a:gd name="connsiteY256" fmla="*/ 91614 h 163502"/>
              <a:gd name="connsiteX257" fmla="*/ 17533 w 462890"/>
              <a:gd name="connsiteY257" fmla="*/ 87778 h 163502"/>
              <a:gd name="connsiteX258" fmla="*/ 14574 w 462890"/>
              <a:gd name="connsiteY258" fmla="*/ 83614 h 163502"/>
              <a:gd name="connsiteX259" fmla="*/ 15889 w 462890"/>
              <a:gd name="connsiteY259" fmla="*/ 81422 h 163502"/>
              <a:gd name="connsiteX260" fmla="*/ 12274 w 462890"/>
              <a:gd name="connsiteY260" fmla="*/ 78025 h 163502"/>
              <a:gd name="connsiteX261" fmla="*/ 11726 w 462890"/>
              <a:gd name="connsiteY261" fmla="*/ 72765 h 163502"/>
              <a:gd name="connsiteX262" fmla="*/ 13150 w 462890"/>
              <a:gd name="connsiteY262" fmla="*/ 71450 h 163502"/>
              <a:gd name="connsiteX263" fmla="*/ 14027 w 462890"/>
              <a:gd name="connsiteY263" fmla="*/ 63669 h 163502"/>
              <a:gd name="connsiteX264" fmla="*/ 11068 w 462890"/>
              <a:gd name="connsiteY264" fmla="*/ 57642 h 163502"/>
              <a:gd name="connsiteX265" fmla="*/ 8328 w 462890"/>
              <a:gd name="connsiteY265" fmla="*/ 51067 h 163502"/>
              <a:gd name="connsiteX266" fmla="*/ 5808 w 462890"/>
              <a:gd name="connsiteY266" fmla="*/ 31232 h 163502"/>
              <a:gd name="connsiteX267" fmla="*/ 876 w 462890"/>
              <a:gd name="connsiteY267" fmla="*/ 23123 h 16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462890" h="163502">
                <a:moveTo>
                  <a:pt x="279224" y="118462"/>
                </a:moveTo>
                <a:lnTo>
                  <a:pt x="279005" y="122298"/>
                </a:lnTo>
                <a:lnTo>
                  <a:pt x="278129" y="122736"/>
                </a:lnTo>
                <a:lnTo>
                  <a:pt x="277580" y="121312"/>
                </a:lnTo>
                <a:lnTo>
                  <a:pt x="279224" y="118133"/>
                </a:lnTo>
                <a:lnTo>
                  <a:pt x="279224" y="118353"/>
                </a:lnTo>
                <a:lnTo>
                  <a:pt x="279224" y="118353"/>
                </a:lnTo>
                <a:close/>
                <a:moveTo>
                  <a:pt x="0" y="44054"/>
                </a:moveTo>
                <a:lnTo>
                  <a:pt x="876" y="48985"/>
                </a:lnTo>
                <a:lnTo>
                  <a:pt x="3507" y="52601"/>
                </a:lnTo>
                <a:lnTo>
                  <a:pt x="5370" y="51286"/>
                </a:lnTo>
                <a:lnTo>
                  <a:pt x="4493" y="47999"/>
                </a:lnTo>
                <a:lnTo>
                  <a:pt x="1972" y="44601"/>
                </a:lnTo>
                <a:lnTo>
                  <a:pt x="0" y="44054"/>
                </a:lnTo>
                <a:lnTo>
                  <a:pt x="0" y="44054"/>
                </a:lnTo>
                <a:close/>
                <a:moveTo>
                  <a:pt x="234513" y="137640"/>
                </a:moveTo>
                <a:lnTo>
                  <a:pt x="239445" y="146407"/>
                </a:lnTo>
                <a:lnTo>
                  <a:pt x="247225" y="151886"/>
                </a:lnTo>
                <a:lnTo>
                  <a:pt x="247993" y="153859"/>
                </a:lnTo>
                <a:lnTo>
                  <a:pt x="253472" y="159009"/>
                </a:lnTo>
                <a:lnTo>
                  <a:pt x="255444" y="163064"/>
                </a:lnTo>
                <a:lnTo>
                  <a:pt x="259060" y="163502"/>
                </a:lnTo>
                <a:lnTo>
                  <a:pt x="265964" y="161529"/>
                </a:lnTo>
                <a:lnTo>
                  <a:pt x="266731" y="158790"/>
                </a:lnTo>
                <a:lnTo>
                  <a:pt x="272759" y="159228"/>
                </a:lnTo>
                <a:lnTo>
                  <a:pt x="276156" y="157475"/>
                </a:lnTo>
                <a:lnTo>
                  <a:pt x="289416" y="158132"/>
                </a:lnTo>
                <a:lnTo>
                  <a:pt x="302786" y="152763"/>
                </a:lnTo>
                <a:lnTo>
                  <a:pt x="306401" y="149585"/>
                </a:lnTo>
                <a:lnTo>
                  <a:pt x="318127" y="149256"/>
                </a:lnTo>
                <a:lnTo>
                  <a:pt x="324154" y="152215"/>
                </a:lnTo>
                <a:lnTo>
                  <a:pt x="326018" y="155174"/>
                </a:lnTo>
                <a:lnTo>
                  <a:pt x="331716" y="154954"/>
                </a:lnTo>
                <a:lnTo>
                  <a:pt x="341579" y="149585"/>
                </a:lnTo>
                <a:lnTo>
                  <a:pt x="352975" y="147831"/>
                </a:lnTo>
                <a:lnTo>
                  <a:pt x="352318" y="144215"/>
                </a:lnTo>
                <a:lnTo>
                  <a:pt x="361852" y="129859"/>
                </a:lnTo>
                <a:lnTo>
                  <a:pt x="365688" y="119668"/>
                </a:lnTo>
                <a:lnTo>
                  <a:pt x="372920" y="108709"/>
                </a:lnTo>
                <a:lnTo>
                  <a:pt x="378071" y="90189"/>
                </a:lnTo>
                <a:lnTo>
                  <a:pt x="378071" y="86573"/>
                </a:lnTo>
                <a:lnTo>
                  <a:pt x="380482" y="82409"/>
                </a:lnTo>
                <a:lnTo>
                  <a:pt x="380153" y="79231"/>
                </a:lnTo>
                <a:lnTo>
                  <a:pt x="385194" y="73203"/>
                </a:lnTo>
                <a:lnTo>
                  <a:pt x="389139" y="74957"/>
                </a:lnTo>
                <a:lnTo>
                  <a:pt x="396810" y="74299"/>
                </a:lnTo>
                <a:lnTo>
                  <a:pt x="407440" y="74519"/>
                </a:lnTo>
                <a:lnTo>
                  <a:pt x="410070" y="76491"/>
                </a:lnTo>
                <a:lnTo>
                  <a:pt x="416864" y="76272"/>
                </a:lnTo>
                <a:lnTo>
                  <a:pt x="422124" y="77806"/>
                </a:lnTo>
                <a:lnTo>
                  <a:pt x="422563" y="75614"/>
                </a:lnTo>
                <a:lnTo>
                  <a:pt x="428261" y="79450"/>
                </a:lnTo>
                <a:lnTo>
                  <a:pt x="432206" y="80546"/>
                </a:lnTo>
                <a:lnTo>
                  <a:pt x="437247" y="77916"/>
                </a:lnTo>
                <a:lnTo>
                  <a:pt x="443493" y="76710"/>
                </a:lnTo>
                <a:lnTo>
                  <a:pt x="443493" y="73970"/>
                </a:lnTo>
                <a:lnTo>
                  <a:pt x="437137" y="68601"/>
                </a:lnTo>
                <a:lnTo>
                  <a:pt x="437137" y="62354"/>
                </a:lnTo>
                <a:lnTo>
                  <a:pt x="440096" y="60272"/>
                </a:lnTo>
                <a:lnTo>
                  <a:pt x="449850" y="61149"/>
                </a:lnTo>
                <a:lnTo>
                  <a:pt x="457849" y="59176"/>
                </a:lnTo>
                <a:lnTo>
                  <a:pt x="462890" y="55341"/>
                </a:lnTo>
                <a:lnTo>
                  <a:pt x="461904" y="51505"/>
                </a:lnTo>
                <a:lnTo>
                  <a:pt x="458068" y="51505"/>
                </a:lnTo>
                <a:lnTo>
                  <a:pt x="452479" y="50410"/>
                </a:lnTo>
                <a:lnTo>
                  <a:pt x="448315" y="46574"/>
                </a:lnTo>
                <a:lnTo>
                  <a:pt x="444151" y="46903"/>
                </a:lnTo>
                <a:lnTo>
                  <a:pt x="438233" y="41204"/>
                </a:lnTo>
                <a:lnTo>
                  <a:pt x="434946" y="41204"/>
                </a:lnTo>
                <a:lnTo>
                  <a:pt x="431110" y="44821"/>
                </a:lnTo>
                <a:lnTo>
                  <a:pt x="428809" y="42738"/>
                </a:lnTo>
                <a:lnTo>
                  <a:pt x="434069" y="38245"/>
                </a:lnTo>
                <a:lnTo>
                  <a:pt x="431439" y="35068"/>
                </a:lnTo>
                <a:lnTo>
                  <a:pt x="429357" y="35725"/>
                </a:lnTo>
                <a:lnTo>
                  <a:pt x="426070" y="40218"/>
                </a:lnTo>
                <a:lnTo>
                  <a:pt x="423987" y="37588"/>
                </a:lnTo>
                <a:lnTo>
                  <a:pt x="422124" y="36711"/>
                </a:lnTo>
                <a:lnTo>
                  <a:pt x="422343" y="29588"/>
                </a:lnTo>
                <a:lnTo>
                  <a:pt x="426508" y="28054"/>
                </a:lnTo>
                <a:lnTo>
                  <a:pt x="426288" y="24986"/>
                </a:lnTo>
                <a:lnTo>
                  <a:pt x="420590" y="21150"/>
                </a:lnTo>
                <a:lnTo>
                  <a:pt x="418508" y="22465"/>
                </a:lnTo>
                <a:lnTo>
                  <a:pt x="414015" y="18301"/>
                </a:lnTo>
                <a:lnTo>
                  <a:pt x="413795" y="11726"/>
                </a:lnTo>
                <a:lnTo>
                  <a:pt x="408974" y="8548"/>
                </a:lnTo>
                <a:lnTo>
                  <a:pt x="406673" y="9972"/>
                </a:lnTo>
                <a:lnTo>
                  <a:pt x="407988" y="14246"/>
                </a:lnTo>
                <a:lnTo>
                  <a:pt x="402837" y="19287"/>
                </a:lnTo>
                <a:lnTo>
                  <a:pt x="400755" y="18958"/>
                </a:lnTo>
                <a:lnTo>
                  <a:pt x="402289" y="14575"/>
                </a:lnTo>
                <a:lnTo>
                  <a:pt x="401413" y="10630"/>
                </a:lnTo>
                <a:lnTo>
                  <a:pt x="398344" y="10411"/>
                </a:lnTo>
                <a:lnTo>
                  <a:pt x="395057" y="21150"/>
                </a:lnTo>
                <a:lnTo>
                  <a:pt x="391550" y="22027"/>
                </a:lnTo>
                <a:lnTo>
                  <a:pt x="386509" y="33643"/>
                </a:lnTo>
                <a:lnTo>
                  <a:pt x="385632" y="39889"/>
                </a:lnTo>
                <a:lnTo>
                  <a:pt x="376975" y="49095"/>
                </a:lnTo>
                <a:lnTo>
                  <a:pt x="372810" y="49095"/>
                </a:lnTo>
                <a:lnTo>
                  <a:pt x="365906" y="51725"/>
                </a:lnTo>
                <a:lnTo>
                  <a:pt x="363496" y="54903"/>
                </a:lnTo>
                <a:lnTo>
                  <a:pt x="366126" y="54683"/>
                </a:lnTo>
                <a:lnTo>
                  <a:pt x="364373" y="57313"/>
                </a:lnTo>
                <a:lnTo>
                  <a:pt x="366674" y="58190"/>
                </a:lnTo>
                <a:lnTo>
                  <a:pt x="372263" y="56656"/>
                </a:lnTo>
                <a:lnTo>
                  <a:pt x="369961" y="60162"/>
                </a:lnTo>
                <a:lnTo>
                  <a:pt x="366126" y="62026"/>
                </a:lnTo>
                <a:lnTo>
                  <a:pt x="365468" y="62902"/>
                </a:lnTo>
                <a:lnTo>
                  <a:pt x="365906" y="64765"/>
                </a:lnTo>
                <a:lnTo>
                  <a:pt x="368865" y="73094"/>
                </a:lnTo>
                <a:lnTo>
                  <a:pt x="366783" y="77148"/>
                </a:lnTo>
                <a:lnTo>
                  <a:pt x="363606" y="75285"/>
                </a:lnTo>
                <a:lnTo>
                  <a:pt x="363167" y="69258"/>
                </a:lnTo>
                <a:lnTo>
                  <a:pt x="362181" y="64984"/>
                </a:lnTo>
                <a:lnTo>
                  <a:pt x="361304" y="65204"/>
                </a:lnTo>
                <a:lnTo>
                  <a:pt x="361304" y="64217"/>
                </a:lnTo>
                <a:cubicBezTo>
                  <a:pt x="361304" y="64217"/>
                  <a:pt x="359222" y="64436"/>
                  <a:pt x="359222" y="64436"/>
                </a:cubicBezTo>
                <a:lnTo>
                  <a:pt x="356592" y="68381"/>
                </a:lnTo>
                <a:lnTo>
                  <a:pt x="358236" y="79121"/>
                </a:lnTo>
                <a:lnTo>
                  <a:pt x="355715" y="80327"/>
                </a:lnTo>
                <a:lnTo>
                  <a:pt x="351003" y="76710"/>
                </a:lnTo>
                <a:lnTo>
                  <a:pt x="346839" y="69697"/>
                </a:lnTo>
                <a:lnTo>
                  <a:pt x="344318" y="69477"/>
                </a:lnTo>
                <a:lnTo>
                  <a:pt x="340702" y="67834"/>
                </a:lnTo>
                <a:lnTo>
                  <a:pt x="337414" y="71998"/>
                </a:lnTo>
                <a:lnTo>
                  <a:pt x="337195" y="77696"/>
                </a:lnTo>
                <a:lnTo>
                  <a:pt x="330949" y="83066"/>
                </a:lnTo>
                <a:lnTo>
                  <a:pt x="328648" y="87888"/>
                </a:lnTo>
                <a:lnTo>
                  <a:pt x="321853" y="94354"/>
                </a:lnTo>
                <a:lnTo>
                  <a:pt x="320319" y="98627"/>
                </a:lnTo>
                <a:lnTo>
                  <a:pt x="314402" y="105970"/>
                </a:lnTo>
                <a:lnTo>
                  <a:pt x="307936" y="111449"/>
                </a:lnTo>
                <a:lnTo>
                  <a:pt x="288320" y="116161"/>
                </a:lnTo>
                <a:lnTo>
                  <a:pt x="286128" y="117147"/>
                </a:lnTo>
                <a:lnTo>
                  <a:pt x="287443" y="123394"/>
                </a:lnTo>
                <a:lnTo>
                  <a:pt x="289745" y="126024"/>
                </a:lnTo>
                <a:lnTo>
                  <a:pt x="286786" y="124928"/>
                </a:lnTo>
                <a:lnTo>
                  <a:pt x="283389" y="126681"/>
                </a:lnTo>
                <a:lnTo>
                  <a:pt x="277690" y="127339"/>
                </a:lnTo>
                <a:lnTo>
                  <a:pt x="275060" y="130517"/>
                </a:lnTo>
                <a:lnTo>
                  <a:pt x="273526" y="135558"/>
                </a:lnTo>
                <a:lnTo>
                  <a:pt x="273526" y="142462"/>
                </a:lnTo>
                <a:cubicBezTo>
                  <a:pt x="273526" y="142462"/>
                  <a:pt x="269252" y="148160"/>
                  <a:pt x="269252" y="148160"/>
                </a:cubicBezTo>
                <a:lnTo>
                  <a:pt x="269471" y="150023"/>
                </a:lnTo>
                <a:lnTo>
                  <a:pt x="259937" y="148818"/>
                </a:lnTo>
                <a:lnTo>
                  <a:pt x="250075" y="145201"/>
                </a:lnTo>
                <a:lnTo>
                  <a:pt x="243171" y="145421"/>
                </a:lnTo>
                <a:lnTo>
                  <a:pt x="240540" y="141585"/>
                </a:lnTo>
                <a:lnTo>
                  <a:pt x="236377" y="136873"/>
                </a:lnTo>
                <a:lnTo>
                  <a:pt x="234623" y="137421"/>
                </a:lnTo>
                <a:lnTo>
                  <a:pt x="234623" y="137421"/>
                </a:lnTo>
                <a:close/>
                <a:moveTo>
                  <a:pt x="406015" y="0"/>
                </a:moveTo>
                <a:lnTo>
                  <a:pt x="399878" y="3617"/>
                </a:lnTo>
                <a:lnTo>
                  <a:pt x="402946" y="3617"/>
                </a:lnTo>
                <a:cubicBezTo>
                  <a:pt x="402946" y="3617"/>
                  <a:pt x="405905" y="1753"/>
                  <a:pt x="405905" y="1753"/>
                </a:cubicBezTo>
                <a:lnTo>
                  <a:pt x="405905" y="0"/>
                </a:lnTo>
                <a:lnTo>
                  <a:pt x="406015" y="0"/>
                </a:lnTo>
                <a:close/>
                <a:moveTo>
                  <a:pt x="412262" y="110"/>
                </a:moveTo>
                <a:lnTo>
                  <a:pt x="407878" y="4274"/>
                </a:lnTo>
                <a:lnTo>
                  <a:pt x="408974" y="5808"/>
                </a:lnTo>
                <a:lnTo>
                  <a:pt x="414234" y="4274"/>
                </a:lnTo>
                <a:lnTo>
                  <a:pt x="414234" y="767"/>
                </a:lnTo>
                <a:cubicBezTo>
                  <a:pt x="414234" y="767"/>
                  <a:pt x="412152" y="110"/>
                  <a:pt x="412152" y="110"/>
                </a:cubicBezTo>
                <a:lnTo>
                  <a:pt x="412152" y="110"/>
                </a:lnTo>
                <a:close/>
                <a:moveTo>
                  <a:pt x="278786" y="126462"/>
                </a:moveTo>
                <a:lnTo>
                  <a:pt x="274841" y="128106"/>
                </a:lnTo>
                <a:lnTo>
                  <a:pt x="277580" y="124051"/>
                </a:lnTo>
                <a:lnTo>
                  <a:pt x="278786" y="126352"/>
                </a:lnTo>
                <a:lnTo>
                  <a:pt x="278786" y="126352"/>
                </a:lnTo>
                <a:close/>
                <a:moveTo>
                  <a:pt x="282292" y="125147"/>
                </a:moveTo>
                <a:lnTo>
                  <a:pt x="279662" y="126243"/>
                </a:lnTo>
                <a:lnTo>
                  <a:pt x="278677" y="124161"/>
                </a:lnTo>
                <a:lnTo>
                  <a:pt x="279553" y="122955"/>
                </a:lnTo>
                <a:lnTo>
                  <a:pt x="282292" y="125037"/>
                </a:lnTo>
                <a:lnTo>
                  <a:pt x="282292" y="125037"/>
                </a:lnTo>
                <a:close/>
                <a:moveTo>
                  <a:pt x="284923" y="117586"/>
                </a:moveTo>
                <a:lnTo>
                  <a:pt x="286457" y="123174"/>
                </a:lnTo>
                <a:lnTo>
                  <a:pt x="283498" y="124599"/>
                </a:lnTo>
                <a:lnTo>
                  <a:pt x="279992" y="121202"/>
                </a:lnTo>
                <a:lnTo>
                  <a:pt x="279992" y="118791"/>
                </a:lnTo>
                <a:lnTo>
                  <a:pt x="281416" y="118462"/>
                </a:lnTo>
                <a:lnTo>
                  <a:pt x="281745" y="118462"/>
                </a:lnTo>
                <a:cubicBezTo>
                  <a:pt x="281745" y="118462"/>
                  <a:pt x="284923" y="117586"/>
                  <a:pt x="284923" y="117586"/>
                </a:cubicBezTo>
                <a:lnTo>
                  <a:pt x="284923" y="117586"/>
                </a:lnTo>
                <a:close/>
                <a:moveTo>
                  <a:pt x="767" y="23342"/>
                </a:moveTo>
                <a:lnTo>
                  <a:pt x="2301" y="17863"/>
                </a:lnTo>
                <a:lnTo>
                  <a:pt x="5479" y="13918"/>
                </a:lnTo>
                <a:lnTo>
                  <a:pt x="9972" y="17863"/>
                </a:lnTo>
                <a:lnTo>
                  <a:pt x="16547" y="19835"/>
                </a:lnTo>
                <a:lnTo>
                  <a:pt x="17753" y="22575"/>
                </a:lnTo>
                <a:lnTo>
                  <a:pt x="22793" y="22575"/>
                </a:lnTo>
                <a:lnTo>
                  <a:pt x="25972" y="25753"/>
                </a:lnTo>
                <a:lnTo>
                  <a:pt x="25314" y="32657"/>
                </a:lnTo>
                <a:lnTo>
                  <a:pt x="22575" y="36164"/>
                </a:lnTo>
                <a:lnTo>
                  <a:pt x="22355" y="39670"/>
                </a:lnTo>
                <a:lnTo>
                  <a:pt x="28821" y="41204"/>
                </a:lnTo>
                <a:lnTo>
                  <a:pt x="34191" y="36492"/>
                </a:lnTo>
                <a:lnTo>
                  <a:pt x="38574" y="35944"/>
                </a:lnTo>
                <a:lnTo>
                  <a:pt x="41862" y="38684"/>
                </a:lnTo>
                <a:lnTo>
                  <a:pt x="45149" y="36273"/>
                </a:lnTo>
                <a:lnTo>
                  <a:pt x="45149" y="31890"/>
                </a:lnTo>
                <a:lnTo>
                  <a:pt x="46245" y="30684"/>
                </a:lnTo>
                <a:lnTo>
                  <a:pt x="46245" y="30684"/>
                </a:lnTo>
                <a:cubicBezTo>
                  <a:pt x="46245" y="30684"/>
                  <a:pt x="49752" y="30575"/>
                  <a:pt x="49752" y="30575"/>
                </a:cubicBezTo>
                <a:lnTo>
                  <a:pt x="51944" y="28164"/>
                </a:lnTo>
                <a:lnTo>
                  <a:pt x="53916" y="27616"/>
                </a:lnTo>
                <a:lnTo>
                  <a:pt x="57533" y="34191"/>
                </a:lnTo>
                <a:lnTo>
                  <a:pt x="74956" y="52053"/>
                </a:lnTo>
                <a:lnTo>
                  <a:pt x="80217" y="60492"/>
                </a:lnTo>
                <a:lnTo>
                  <a:pt x="82627" y="70245"/>
                </a:lnTo>
                <a:lnTo>
                  <a:pt x="80655" y="72765"/>
                </a:lnTo>
                <a:lnTo>
                  <a:pt x="81312" y="84600"/>
                </a:lnTo>
                <a:lnTo>
                  <a:pt x="80107" y="86682"/>
                </a:lnTo>
                <a:lnTo>
                  <a:pt x="80107" y="90847"/>
                </a:lnTo>
                <a:lnTo>
                  <a:pt x="81860" y="94025"/>
                </a:lnTo>
                <a:lnTo>
                  <a:pt x="81860" y="105970"/>
                </a:lnTo>
                <a:lnTo>
                  <a:pt x="84929" y="112216"/>
                </a:lnTo>
                <a:lnTo>
                  <a:pt x="90408" y="117257"/>
                </a:lnTo>
                <a:lnTo>
                  <a:pt x="94244" y="117257"/>
                </a:lnTo>
                <a:cubicBezTo>
                  <a:pt x="94244" y="117257"/>
                  <a:pt x="95339" y="119448"/>
                  <a:pt x="95339" y="119448"/>
                </a:cubicBezTo>
                <a:lnTo>
                  <a:pt x="94682" y="121202"/>
                </a:lnTo>
                <a:lnTo>
                  <a:pt x="95558" y="128435"/>
                </a:lnTo>
                <a:lnTo>
                  <a:pt x="97203" y="129750"/>
                </a:lnTo>
                <a:lnTo>
                  <a:pt x="98188" y="131503"/>
                </a:lnTo>
                <a:lnTo>
                  <a:pt x="98188" y="132928"/>
                </a:lnTo>
                <a:cubicBezTo>
                  <a:pt x="98188" y="132928"/>
                  <a:pt x="99503" y="133695"/>
                  <a:pt x="99503" y="133695"/>
                </a:cubicBezTo>
                <a:lnTo>
                  <a:pt x="104545" y="143667"/>
                </a:lnTo>
                <a:lnTo>
                  <a:pt x="104545" y="149694"/>
                </a:lnTo>
                <a:cubicBezTo>
                  <a:pt x="104545" y="149694"/>
                  <a:pt x="101038" y="149037"/>
                  <a:pt x="101038" y="149037"/>
                </a:cubicBezTo>
                <a:lnTo>
                  <a:pt x="100161" y="147174"/>
                </a:lnTo>
                <a:lnTo>
                  <a:pt x="100380" y="144434"/>
                </a:lnTo>
                <a:lnTo>
                  <a:pt x="97750" y="142571"/>
                </a:lnTo>
                <a:lnTo>
                  <a:pt x="99175" y="144434"/>
                </a:lnTo>
                <a:lnTo>
                  <a:pt x="98846" y="147064"/>
                </a:lnTo>
                <a:lnTo>
                  <a:pt x="97312" y="147612"/>
                </a:lnTo>
                <a:lnTo>
                  <a:pt x="99613" y="147941"/>
                </a:lnTo>
                <a:lnTo>
                  <a:pt x="99613" y="149037"/>
                </a:lnTo>
                <a:lnTo>
                  <a:pt x="94791" y="151995"/>
                </a:lnTo>
                <a:lnTo>
                  <a:pt x="93038" y="149475"/>
                </a:lnTo>
                <a:lnTo>
                  <a:pt x="91504" y="151119"/>
                </a:lnTo>
                <a:lnTo>
                  <a:pt x="86792" y="148818"/>
                </a:lnTo>
                <a:lnTo>
                  <a:pt x="83723" y="145201"/>
                </a:lnTo>
                <a:lnTo>
                  <a:pt x="75833" y="143667"/>
                </a:lnTo>
                <a:lnTo>
                  <a:pt x="68600" y="139832"/>
                </a:lnTo>
                <a:lnTo>
                  <a:pt x="64984" y="135886"/>
                </a:lnTo>
                <a:lnTo>
                  <a:pt x="62463" y="133804"/>
                </a:lnTo>
                <a:lnTo>
                  <a:pt x="59066" y="134571"/>
                </a:lnTo>
                <a:lnTo>
                  <a:pt x="55669" y="134352"/>
                </a:lnTo>
                <a:lnTo>
                  <a:pt x="49861" y="128215"/>
                </a:lnTo>
                <a:lnTo>
                  <a:pt x="50299" y="123722"/>
                </a:lnTo>
                <a:lnTo>
                  <a:pt x="42957" y="117914"/>
                </a:lnTo>
                <a:lnTo>
                  <a:pt x="34300" y="114517"/>
                </a:lnTo>
                <a:lnTo>
                  <a:pt x="31341" y="111778"/>
                </a:lnTo>
                <a:lnTo>
                  <a:pt x="31889" y="108490"/>
                </a:lnTo>
                <a:lnTo>
                  <a:pt x="35506" y="105093"/>
                </a:lnTo>
                <a:lnTo>
                  <a:pt x="32656" y="100709"/>
                </a:lnTo>
                <a:lnTo>
                  <a:pt x="28273" y="98189"/>
                </a:lnTo>
                <a:lnTo>
                  <a:pt x="24108" y="91614"/>
                </a:lnTo>
                <a:lnTo>
                  <a:pt x="17533" y="87778"/>
                </a:lnTo>
                <a:lnTo>
                  <a:pt x="14574" y="83614"/>
                </a:lnTo>
                <a:lnTo>
                  <a:pt x="15889" y="81422"/>
                </a:lnTo>
                <a:lnTo>
                  <a:pt x="12274" y="78025"/>
                </a:lnTo>
                <a:lnTo>
                  <a:pt x="11726" y="72765"/>
                </a:lnTo>
                <a:lnTo>
                  <a:pt x="13150" y="71450"/>
                </a:lnTo>
                <a:lnTo>
                  <a:pt x="14027" y="63669"/>
                </a:lnTo>
                <a:lnTo>
                  <a:pt x="11068" y="57642"/>
                </a:lnTo>
                <a:lnTo>
                  <a:pt x="8328" y="51067"/>
                </a:lnTo>
                <a:lnTo>
                  <a:pt x="5808" y="31232"/>
                </a:lnTo>
                <a:lnTo>
                  <a:pt x="876" y="2312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B50EB98B-B1D4-2C14-3B61-B07DEC06AAF2}"/>
              </a:ext>
            </a:extLst>
          </p:cNvPr>
          <p:cNvSpPr/>
          <p:nvPr/>
        </p:nvSpPr>
        <p:spPr>
          <a:xfrm>
            <a:off x="10058591" y="4842441"/>
            <a:ext cx="28053" cy="22684"/>
          </a:xfrm>
          <a:custGeom>
            <a:avLst/>
            <a:gdLst>
              <a:gd name="connsiteX0" fmla="*/ 0 w 28053"/>
              <a:gd name="connsiteY0" fmla="*/ 10191 h 22684"/>
              <a:gd name="connsiteX1" fmla="*/ 3616 w 28053"/>
              <a:gd name="connsiteY1" fmla="*/ 11835 h 22684"/>
              <a:gd name="connsiteX2" fmla="*/ 6137 w 28053"/>
              <a:gd name="connsiteY2" fmla="*/ 12054 h 22684"/>
              <a:gd name="connsiteX3" fmla="*/ 10300 w 28053"/>
              <a:gd name="connsiteY3" fmla="*/ 19068 h 22684"/>
              <a:gd name="connsiteX4" fmla="*/ 15013 w 28053"/>
              <a:gd name="connsiteY4" fmla="*/ 22684 h 22684"/>
              <a:gd name="connsiteX5" fmla="*/ 17533 w 28053"/>
              <a:gd name="connsiteY5" fmla="*/ 21479 h 22684"/>
              <a:gd name="connsiteX6" fmla="*/ 15889 w 28053"/>
              <a:gd name="connsiteY6" fmla="*/ 10739 h 22684"/>
              <a:gd name="connsiteX7" fmla="*/ 18519 w 28053"/>
              <a:gd name="connsiteY7" fmla="*/ 6794 h 22684"/>
              <a:gd name="connsiteX8" fmla="*/ 20602 w 28053"/>
              <a:gd name="connsiteY8" fmla="*/ 6575 h 22684"/>
              <a:gd name="connsiteX9" fmla="*/ 20602 w 28053"/>
              <a:gd name="connsiteY9" fmla="*/ 4821 h 22684"/>
              <a:gd name="connsiteX10" fmla="*/ 20383 w 28053"/>
              <a:gd name="connsiteY10" fmla="*/ 0 h 22684"/>
              <a:gd name="connsiteX11" fmla="*/ 15671 w 28053"/>
              <a:gd name="connsiteY11" fmla="*/ 1753 h 22684"/>
              <a:gd name="connsiteX12" fmla="*/ 9972 w 28053"/>
              <a:gd name="connsiteY12" fmla="*/ 6027 h 22684"/>
              <a:gd name="connsiteX13" fmla="*/ 1096 w 28053"/>
              <a:gd name="connsiteY13" fmla="*/ 8657 h 22684"/>
              <a:gd name="connsiteX14" fmla="*/ 0 w 28053"/>
              <a:gd name="connsiteY14" fmla="*/ 10082 h 22684"/>
              <a:gd name="connsiteX15" fmla="*/ 0 w 28053"/>
              <a:gd name="connsiteY15" fmla="*/ 10082 h 22684"/>
              <a:gd name="connsiteX16" fmla="*/ 21369 w 28053"/>
              <a:gd name="connsiteY16" fmla="*/ 7452 h 22684"/>
              <a:gd name="connsiteX17" fmla="*/ 22355 w 28053"/>
              <a:gd name="connsiteY17" fmla="*/ 11725 h 22684"/>
              <a:gd name="connsiteX18" fmla="*/ 22793 w 28053"/>
              <a:gd name="connsiteY18" fmla="*/ 17753 h 22684"/>
              <a:gd name="connsiteX19" fmla="*/ 25972 w 28053"/>
              <a:gd name="connsiteY19" fmla="*/ 19616 h 22684"/>
              <a:gd name="connsiteX20" fmla="*/ 28054 w 28053"/>
              <a:gd name="connsiteY20" fmla="*/ 15561 h 22684"/>
              <a:gd name="connsiteX21" fmla="*/ 25095 w 28053"/>
              <a:gd name="connsiteY21" fmla="*/ 7232 h 22684"/>
              <a:gd name="connsiteX22" fmla="*/ 24657 w 28053"/>
              <a:gd name="connsiteY22" fmla="*/ 5370 h 22684"/>
              <a:gd name="connsiteX23" fmla="*/ 23451 w 28053"/>
              <a:gd name="connsiteY23" fmla="*/ 7013 h 22684"/>
              <a:gd name="connsiteX24" fmla="*/ 21369 w 28053"/>
              <a:gd name="connsiteY24" fmla="*/ 7561 h 2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053" h="22684">
                <a:moveTo>
                  <a:pt x="0" y="10191"/>
                </a:moveTo>
                <a:lnTo>
                  <a:pt x="3616" y="11835"/>
                </a:lnTo>
                <a:lnTo>
                  <a:pt x="6137" y="12054"/>
                </a:lnTo>
                <a:lnTo>
                  <a:pt x="10300" y="19068"/>
                </a:lnTo>
                <a:lnTo>
                  <a:pt x="15013" y="22684"/>
                </a:lnTo>
                <a:lnTo>
                  <a:pt x="17533" y="21479"/>
                </a:lnTo>
                <a:lnTo>
                  <a:pt x="15889" y="10739"/>
                </a:lnTo>
                <a:lnTo>
                  <a:pt x="18519" y="6794"/>
                </a:lnTo>
                <a:lnTo>
                  <a:pt x="20602" y="6575"/>
                </a:lnTo>
                <a:lnTo>
                  <a:pt x="20602" y="4821"/>
                </a:lnTo>
                <a:cubicBezTo>
                  <a:pt x="20602" y="4821"/>
                  <a:pt x="20383" y="0"/>
                  <a:pt x="20383" y="0"/>
                </a:cubicBezTo>
                <a:lnTo>
                  <a:pt x="15671" y="1753"/>
                </a:lnTo>
                <a:lnTo>
                  <a:pt x="9972" y="6027"/>
                </a:lnTo>
                <a:lnTo>
                  <a:pt x="1096" y="8657"/>
                </a:lnTo>
                <a:lnTo>
                  <a:pt x="0" y="10082"/>
                </a:lnTo>
                <a:lnTo>
                  <a:pt x="0" y="10082"/>
                </a:lnTo>
                <a:close/>
                <a:moveTo>
                  <a:pt x="21369" y="7452"/>
                </a:moveTo>
                <a:lnTo>
                  <a:pt x="22355" y="11725"/>
                </a:lnTo>
                <a:lnTo>
                  <a:pt x="22793" y="17753"/>
                </a:lnTo>
                <a:lnTo>
                  <a:pt x="25972" y="19616"/>
                </a:lnTo>
                <a:lnTo>
                  <a:pt x="28054" y="15561"/>
                </a:lnTo>
                <a:lnTo>
                  <a:pt x="25095" y="7232"/>
                </a:lnTo>
                <a:lnTo>
                  <a:pt x="24657" y="5370"/>
                </a:lnTo>
                <a:lnTo>
                  <a:pt x="23451" y="7013"/>
                </a:lnTo>
                <a:lnTo>
                  <a:pt x="21369" y="756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 name="Freeform 54">
            <a:extLst>
              <a:ext uri="{FF2B5EF4-FFF2-40B4-BE49-F238E27FC236}">
                <a16:creationId xmlns:a16="http://schemas.microsoft.com/office/drawing/2014/main" id="{1F169440-3141-D958-EC8C-CDAF6E987A35}"/>
              </a:ext>
            </a:extLst>
          </p:cNvPr>
          <p:cNvSpPr/>
          <p:nvPr/>
        </p:nvSpPr>
        <p:spPr>
          <a:xfrm>
            <a:off x="9738381" y="4367496"/>
            <a:ext cx="198131" cy="386399"/>
          </a:xfrm>
          <a:custGeom>
            <a:avLst/>
            <a:gdLst>
              <a:gd name="connsiteX0" fmla="*/ 0 w 198131"/>
              <a:gd name="connsiteY0" fmla="*/ 26191 h 386399"/>
              <a:gd name="connsiteX1" fmla="*/ 1644 w 198131"/>
              <a:gd name="connsiteY1" fmla="*/ 24766 h 386399"/>
              <a:gd name="connsiteX2" fmla="*/ 3617 w 198131"/>
              <a:gd name="connsiteY2" fmla="*/ 24438 h 386399"/>
              <a:gd name="connsiteX3" fmla="*/ 4822 w 198131"/>
              <a:gd name="connsiteY3" fmla="*/ 22027 h 386399"/>
              <a:gd name="connsiteX4" fmla="*/ 7452 w 198131"/>
              <a:gd name="connsiteY4" fmla="*/ 19725 h 386399"/>
              <a:gd name="connsiteX5" fmla="*/ 12493 w 198131"/>
              <a:gd name="connsiteY5" fmla="*/ 17753 h 386399"/>
              <a:gd name="connsiteX6" fmla="*/ 15671 w 198131"/>
              <a:gd name="connsiteY6" fmla="*/ 18191 h 386399"/>
              <a:gd name="connsiteX7" fmla="*/ 15342 w 198131"/>
              <a:gd name="connsiteY7" fmla="*/ 21917 h 386399"/>
              <a:gd name="connsiteX8" fmla="*/ 17533 w 198131"/>
              <a:gd name="connsiteY8" fmla="*/ 23671 h 386399"/>
              <a:gd name="connsiteX9" fmla="*/ 20822 w 198131"/>
              <a:gd name="connsiteY9" fmla="*/ 23671 h 386399"/>
              <a:gd name="connsiteX10" fmla="*/ 21698 w 198131"/>
              <a:gd name="connsiteY10" fmla="*/ 18958 h 386399"/>
              <a:gd name="connsiteX11" fmla="*/ 25314 w 198131"/>
              <a:gd name="connsiteY11" fmla="*/ 16328 h 386399"/>
              <a:gd name="connsiteX12" fmla="*/ 30136 w 198131"/>
              <a:gd name="connsiteY12" fmla="*/ 21150 h 386399"/>
              <a:gd name="connsiteX13" fmla="*/ 32656 w 198131"/>
              <a:gd name="connsiteY13" fmla="*/ 17753 h 386399"/>
              <a:gd name="connsiteX14" fmla="*/ 35396 w 198131"/>
              <a:gd name="connsiteY14" fmla="*/ 17972 h 386399"/>
              <a:gd name="connsiteX15" fmla="*/ 36492 w 198131"/>
              <a:gd name="connsiteY15" fmla="*/ 21479 h 386399"/>
              <a:gd name="connsiteX16" fmla="*/ 41862 w 198131"/>
              <a:gd name="connsiteY16" fmla="*/ 18849 h 386399"/>
              <a:gd name="connsiteX17" fmla="*/ 42739 w 198131"/>
              <a:gd name="connsiteY17" fmla="*/ 15342 h 386399"/>
              <a:gd name="connsiteX18" fmla="*/ 48656 w 198131"/>
              <a:gd name="connsiteY18" fmla="*/ 13589 h 386399"/>
              <a:gd name="connsiteX19" fmla="*/ 53368 w 198131"/>
              <a:gd name="connsiteY19" fmla="*/ 16328 h 386399"/>
              <a:gd name="connsiteX20" fmla="*/ 61477 w 198131"/>
              <a:gd name="connsiteY20" fmla="*/ 13698 h 386399"/>
              <a:gd name="connsiteX21" fmla="*/ 61149 w 198131"/>
              <a:gd name="connsiteY21" fmla="*/ 6246 h 386399"/>
              <a:gd name="connsiteX22" fmla="*/ 66299 w 198131"/>
              <a:gd name="connsiteY22" fmla="*/ 3288 h 386399"/>
              <a:gd name="connsiteX23" fmla="*/ 72217 w 198131"/>
              <a:gd name="connsiteY23" fmla="*/ 3288 h 386399"/>
              <a:gd name="connsiteX24" fmla="*/ 75505 w 198131"/>
              <a:gd name="connsiteY24" fmla="*/ 0 h 386399"/>
              <a:gd name="connsiteX25" fmla="*/ 80655 w 198131"/>
              <a:gd name="connsiteY25" fmla="*/ 4164 h 386399"/>
              <a:gd name="connsiteX26" fmla="*/ 80655 w 198131"/>
              <a:gd name="connsiteY26" fmla="*/ 7342 h 386399"/>
              <a:gd name="connsiteX27" fmla="*/ 86025 w 198131"/>
              <a:gd name="connsiteY27" fmla="*/ 8438 h 386399"/>
              <a:gd name="connsiteX28" fmla="*/ 88107 w 198131"/>
              <a:gd name="connsiteY28" fmla="*/ 11616 h 386399"/>
              <a:gd name="connsiteX29" fmla="*/ 99065 w 198131"/>
              <a:gd name="connsiteY29" fmla="*/ 11397 h 386399"/>
              <a:gd name="connsiteX30" fmla="*/ 100929 w 198131"/>
              <a:gd name="connsiteY30" fmla="*/ 13808 h 386399"/>
              <a:gd name="connsiteX31" fmla="*/ 107284 w 198131"/>
              <a:gd name="connsiteY31" fmla="*/ 11178 h 386399"/>
              <a:gd name="connsiteX32" fmla="*/ 111449 w 198131"/>
              <a:gd name="connsiteY32" fmla="*/ 14465 h 386399"/>
              <a:gd name="connsiteX33" fmla="*/ 110572 w 198131"/>
              <a:gd name="connsiteY33" fmla="*/ 19178 h 386399"/>
              <a:gd name="connsiteX34" fmla="*/ 107066 w 198131"/>
              <a:gd name="connsiteY34" fmla="*/ 19725 h 386399"/>
              <a:gd name="connsiteX35" fmla="*/ 104654 w 198131"/>
              <a:gd name="connsiteY35" fmla="*/ 28602 h 386399"/>
              <a:gd name="connsiteX36" fmla="*/ 107394 w 198131"/>
              <a:gd name="connsiteY36" fmla="*/ 29588 h 386399"/>
              <a:gd name="connsiteX37" fmla="*/ 108819 w 198131"/>
              <a:gd name="connsiteY37" fmla="*/ 34629 h 386399"/>
              <a:gd name="connsiteX38" fmla="*/ 118572 w 198131"/>
              <a:gd name="connsiteY38" fmla="*/ 38136 h 386399"/>
              <a:gd name="connsiteX39" fmla="*/ 119997 w 198131"/>
              <a:gd name="connsiteY39" fmla="*/ 41643 h 386399"/>
              <a:gd name="connsiteX40" fmla="*/ 124709 w 198131"/>
              <a:gd name="connsiteY40" fmla="*/ 43725 h 386399"/>
              <a:gd name="connsiteX41" fmla="*/ 129530 w 198131"/>
              <a:gd name="connsiteY41" fmla="*/ 46136 h 386399"/>
              <a:gd name="connsiteX42" fmla="*/ 134462 w 198131"/>
              <a:gd name="connsiteY42" fmla="*/ 44601 h 386399"/>
              <a:gd name="connsiteX43" fmla="*/ 136544 w 198131"/>
              <a:gd name="connsiteY43" fmla="*/ 46245 h 386399"/>
              <a:gd name="connsiteX44" fmla="*/ 139502 w 198131"/>
              <a:gd name="connsiteY44" fmla="*/ 45369 h 386399"/>
              <a:gd name="connsiteX45" fmla="*/ 143776 w 198131"/>
              <a:gd name="connsiteY45" fmla="*/ 47670 h 386399"/>
              <a:gd name="connsiteX46" fmla="*/ 143338 w 198131"/>
              <a:gd name="connsiteY46" fmla="*/ 47670 h 386399"/>
              <a:gd name="connsiteX47" fmla="*/ 144215 w 198131"/>
              <a:gd name="connsiteY47" fmla="*/ 49533 h 386399"/>
              <a:gd name="connsiteX48" fmla="*/ 142571 w 198131"/>
              <a:gd name="connsiteY48" fmla="*/ 52272 h 386399"/>
              <a:gd name="connsiteX49" fmla="*/ 140051 w 198131"/>
              <a:gd name="connsiteY49" fmla="*/ 53368 h 386399"/>
              <a:gd name="connsiteX50" fmla="*/ 138078 w 198131"/>
              <a:gd name="connsiteY50" fmla="*/ 53368 h 386399"/>
              <a:gd name="connsiteX51" fmla="*/ 133914 w 198131"/>
              <a:gd name="connsiteY51" fmla="*/ 55889 h 386399"/>
              <a:gd name="connsiteX52" fmla="*/ 129750 w 198131"/>
              <a:gd name="connsiteY52" fmla="*/ 55670 h 386399"/>
              <a:gd name="connsiteX53" fmla="*/ 125366 w 198131"/>
              <a:gd name="connsiteY53" fmla="*/ 56437 h 386399"/>
              <a:gd name="connsiteX54" fmla="*/ 124051 w 198131"/>
              <a:gd name="connsiteY54" fmla="*/ 58628 h 386399"/>
              <a:gd name="connsiteX55" fmla="*/ 125037 w 198131"/>
              <a:gd name="connsiteY55" fmla="*/ 62026 h 386399"/>
              <a:gd name="connsiteX56" fmla="*/ 122736 w 198131"/>
              <a:gd name="connsiteY56" fmla="*/ 63669 h 386399"/>
              <a:gd name="connsiteX57" fmla="*/ 121859 w 198131"/>
              <a:gd name="connsiteY57" fmla="*/ 65313 h 386399"/>
              <a:gd name="connsiteX58" fmla="*/ 119558 w 198131"/>
              <a:gd name="connsiteY58" fmla="*/ 63998 h 386399"/>
              <a:gd name="connsiteX59" fmla="*/ 115942 w 198131"/>
              <a:gd name="connsiteY59" fmla="*/ 64875 h 386399"/>
              <a:gd name="connsiteX60" fmla="*/ 113640 w 198131"/>
              <a:gd name="connsiteY60" fmla="*/ 67066 h 386399"/>
              <a:gd name="connsiteX61" fmla="*/ 111997 w 198131"/>
              <a:gd name="connsiteY61" fmla="*/ 67724 h 386399"/>
              <a:gd name="connsiteX62" fmla="*/ 110463 w 198131"/>
              <a:gd name="connsiteY62" fmla="*/ 65423 h 386399"/>
              <a:gd name="connsiteX63" fmla="*/ 108819 w 198131"/>
              <a:gd name="connsiteY63" fmla="*/ 64875 h 386399"/>
              <a:gd name="connsiteX64" fmla="*/ 108490 w 198131"/>
              <a:gd name="connsiteY64" fmla="*/ 68162 h 386399"/>
              <a:gd name="connsiteX65" fmla="*/ 106627 w 198131"/>
              <a:gd name="connsiteY65" fmla="*/ 70683 h 386399"/>
              <a:gd name="connsiteX66" fmla="*/ 107942 w 198131"/>
              <a:gd name="connsiteY66" fmla="*/ 72107 h 386399"/>
              <a:gd name="connsiteX67" fmla="*/ 107284 w 198131"/>
              <a:gd name="connsiteY67" fmla="*/ 75724 h 386399"/>
              <a:gd name="connsiteX68" fmla="*/ 107504 w 198131"/>
              <a:gd name="connsiteY68" fmla="*/ 79559 h 386399"/>
              <a:gd name="connsiteX69" fmla="*/ 106846 w 198131"/>
              <a:gd name="connsiteY69" fmla="*/ 80436 h 386399"/>
              <a:gd name="connsiteX70" fmla="*/ 108161 w 198131"/>
              <a:gd name="connsiteY70" fmla="*/ 83285 h 386399"/>
              <a:gd name="connsiteX71" fmla="*/ 106846 w 198131"/>
              <a:gd name="connsiteY71" fmla="*/ 85477 h 386399"/>
              <a:gd name="connsiteX72" fmla="*/ 105093 w 198131"/>
              <a:gd name="connsiteY72" fmla="*/ 86025 h 386399"/>
              <a:gd name="connsiteX73" fmla="*/ 101586 w 198131"/>
              <a:gd name="connsiteY73" fmla="*/ 91614 h 386399"/>
              <a:gd name="connsiteX74" fmla="*/ 98518 w 198131"/>
              <a:gd name="connsiteY74" fmla="*/ 91614 h 386399"/>
              <a:gd name="connsiteX75" fmla="*/ 97312 w 198131"/>
              <a:gd name="connsiteY75" fmla="*/ 90080 h 386399"/>
              <a:gd name="connsiteX76" fmla="*/ 97093 w 198131"/>
              <a:gd name="connsiteY76" fmla="*/ 92052 h 386399"/>
              <a:gd name="connsiteX77" fmla="*/ 94901 w 198131"/>
              <a:gd name="connsiteY77" fmla="*/ 93696 h 386399"/>
              <a:gd name="connsiteX78" fmla="*/ 93586 w 198131"/>
              <a:gd name="connsiteY78" fmla="*/ 97860 h 386399"/>
              <a:gd name="connsiteX79" fmla="*/ 91614 w 198131"/>
              <a:gd name="connsiteY79" fmla="*/ 99504 h 386399"/>
              <a:gd name="connsiteX80" fmla="*/ 91395 w 198131"/>
              <a:gd name="connsiteY80" fmla="*/ 103887 h 386399"/>
              <a:gd name="connsiteX81" fmla="*/ 93258 w 198131"/>
              <a:gd name="connsiteY81" fmla="*/ 104216 h 386399"/>
              <a:gd name="connsiteX82" fmla="*/ 95120 w 198131"/>
              <a:gd name="connsiteY82" fmla="*/ 106627 h 386399"/>
              <a:gd name="connsiteX83" fmla="*/ 92710 w 198131"/>
              <a:gd name="connsiteY83" fmla="*/ 114627 h 386399"/>
              <a:gd name="connsiteX84" fmla="*/ 89970 w 198131"/>
              <a:gd name="connsiteY84" fmla="*/ 118681 h 386399"/>
              <a:gd name="connsiteX85" fmla="*/ 95011 w 198131"/>
              <a:gd name="connsiteY85" fmla="*/ 123065 h 386399"/>
              <a:gd name="connsiteX86" fmla="*/ 94463 w 198131"/>
              <a:gd name="connsiteY86" fmla="*/ 125585 h 386399"/>
              <a:gd name="connsiteX87" fmla="*/ 90408 w 198131"/>
              <a:gd name="connsiteY87" fmla="*/ 126681 h 386399"/>
              <a:gd name="connsiteX88" fmla="*/ 94573 w 198131"/>
              <a:gd name="connsiteY88" fmla="*/ 127996 h 386399"/>
              <a:gd name="connsiteX89" fmla="*/ 101696 w 198131"/>
              <a:gd name="connsiteY89" fmla="*/ 132160 h 386399"/>
              <a:gd name="connsiteX90" fmla="*/ 108051 w 198131"/>
              <a:gd name="connsiteY90" fmla="*/ 138407 h 386399"/>
              <a:gd name="connsiteX91" fmla="*/ 110463 w 198131"/>
              <a:gd name="connsiteY91" fmla="*/ 138188 h 386399"/>
              <a:gd name="connsiteX92" fmla="*/ 113531 w 198131"/>
              <a:gd name="connsiteY92" fmla="*/ 143667 h 386399"/>
              <a:gd name="connsiteX93" fmla="*/ 113531 w 198131"/>
              <a:gd name="connsiteY93" fmla="*/ 146407 h 386399"/>
              <a:gd name="connsiteX94" fmla="*/ 112655 w 198131"/>
              <a:gd name="connsiteY94" fmla="*/ 148050 h 386399"/>
              <a:gd name="connsiteX95" fmla="*/ 114627 w 198131"/>
              <a:gd name="connsiteY95" fmla="*/ 153530 h 386399"/>
              <a:gd name="connsiteX96" fmla="*/ 115503 w 198131"/>
              <a:gd name="connsiteY96" fmla="*/ 156488 h 386399"/>
              <a:gd name="connsiteX97" fmla="*/ 124928 w 198131"/>
              <a:gd name="connsiteY97" fmla="*/ 164159 h 386399"/>
              <a:gd name="connsiteX98" fmla="*/ 130188 w 198131"/>
              <a:gd name="connsiteY98" fmla="*/ 167228 h 386399"/>
              <a:gd name="connsiteX99" fmla="*/ 130736 w 198131"/>
              <a:gd name="connsiteY99" fmla="*/ 168872 h 386399"/>
              <a:gd name="connsiteX100" fmla="*/ 143667 w 198131"/>
              <a:gd name="connsiteY100" fmla="*/ 175995 h 386399"/>
              <a:gd name="connsiteX101" fmla="*/ 155283 w 198131"/>
              <a:gd name="connsiteY101" fmla="*/ 184542 h 386399"/>
              <a:gd name="connsiteX102" fmla="*/ 157804 w 198131"/>
              <a:gd name="connsiteY102" fmla="*/ 189145 h 386399"/>
              <a:gd name="connsiteX103" fmla="*/ 168543 w 198131"/>
              <a:gd name="connsiteY103" fmla="*/ 197145 h 386399"/>
              <a:gd name="connsiteX104" fmla="*/ 171940 w 198131"/>
              <a:gd name="connsiteY104" fmla="*/ 203282 h 386399"/>
              <a:gd name="connsiteX105" fmla="*/ 172707 w 198131"/>
              <a:gd name="connsiteY105" fmla="*/ 207117 h 386399"/>
              <a:gd name="connsiteX106" fmla="*/ 174132 w 198131"/>
              <a:gd name="connsiteY106" fmla="*/ 207117 h 386399"/>
              <a:gd name="connsiteX107" fmla="*/ 173913 w 198131"/>
              <a:gd name="connsiteY107" fmla="*/ 210405 h 386399"/>
              <a:gd name="connsiteX108" fmla="*/ 179392 w 198131"/>
              <a:gd name="connsiteY108" fmla="*/ 215993 h 386399"/>
              <a:gd name="connsiteX109" fmla="*/ 179392 w 198131"/>
              <a:gd name="connsiteY109" fmla="*/ 218514 h 386399"/>
              <a:gd name="connsiteX110" fmla="*/ 180707 w 198131"/>
              <a:gd name="connsiteY110" fmla="*/ 220487 h 386399"/>
              <a:gd name="connsiteX111" fmla="*/ 179611 w 198131"/>
              <a:gd name="connsiteY111" fmla="*/ 222459 h 386399"/>
              <a:gd name="connsiteX112" fmla="*/ 183776 w 198131"/>
              <a:gd name="connsiteY112" fmla="*/ 227610 h 386399"/>
              <a:gd name="connsiteX113" fmla="*/ 184871 w 198131"/>
              <a:gd name="connsiteY113" fmla="*/ 236376 h 386399"/>
              <a:gd name="connsiteX114" fmla="*/ 186734 w 198131"/>
              <a:gd name="connsiteY114" fmla="*/ 237801 h 386399"/>
              <a:gd name="connsiteX115" fmla="*/ 188597 w 198131"/>
              <a:gd name="connsiteY115" fmla="*/ 245472 h 386399"/>
              <a:gd name="connsiteX116" fmla="*/ 190131 w 198131"/>
              <a:gd name="connsiteY116" fmla="*/ 247006 h 386399"/>
              <a:gd name="connsiteX117" fmla="*/ 190350 w 198131"/>
              <a:gd name="connsiteY117" fmla="*/ 251280 h 386399"/>
              <a:gd name="connsiteX118" fmla="*/ 189583 w 198131"/>
              <a:gd name="connsiteY118" fmla="*/ 254020 h 386399"/>
              <a:gd name="connsiteX119" fmla="*/ 191118 w 198131"/>
              <a:gd name="connsiteY119" fmla="*/ 258075 h 386399"/>
              <a:gd name="connsiteX120" fmla="*/ 190022 w 198131"/>
              <a:gd name="connsiteY120" fmla="*/ 259828 h 386399"/>
              <a:gd name="connsiteX121" fmla="*/ 191775 w 198131"/>
              <a:gd name="connsiteY121" fmla="*/ 265965 h 386399"/>
              <a:gd name="connsiteX122" fmla="*/ 191995 w 198131"/>
              <a:gd name="connsiteY122" fmla="*/ 268266 h 386399"/>
              <a:gd name="connsiteX123" fmla="*/ 194186 w 198131"/>
              <a:gd name="connsiteY123" fmla="*/ 269143 h 386399"/>
              <a:gd name="connsiteX124" fmla="*/ 195282 w 198131"/>
              <a:gd name="connsiteY124" fmla="*/ 272649 h 386399"/>
              <a:gd name="connsiteX125" fmla="*/ 198131 w 198131"/>
              <a:gd name="connsiteY125" fmla="*/ 278238 h 386399"/>
              <a:gd name="connsiteX126" fmla="*/ 197583 w 198131"/>
              <a:gd name="connsiteY126" fmla="*/ 281855 h 386399"/>
              <a:gd name="connsiteX127" fmla="*/ 196487 w 198131"/>
              <a:gd name="connsiteY127" fmla="*/ 281855 h 386399"/>
              <a:gd name="connsiteX128" fmla="*/ 196487 w 198131"/>
              <a:gd name="connsiteY128" fmla="*/ 279992 h 386399"/>
              <a:gd name="connsiteX129" fmla="*/ 194953 w 198131"/>
              <a:gd name="connsiteY129" fmla="*/ 278129 h 386399"/>
              <a:gd name="connsiteX130" fmla="*/ 192980 w 198131"/>
              <a:gd name="connsiteY130" fmla="*/ 279334 h 386399"/>
              <a:gd name="connsiteX131" fmla="*/ 193309 w 198131"/>
              <a:gd name="connsiteY131" fmla="*/ 283060 h 386399"/>
              <a:gd name="connsiteX132" fmla="*/ 195610 w 198131"/>
              <a:gd name="connsiteY132" fmla="*/ 285361 h 386399"/>
              <a:gd name="connsiteX133" fmla="*/ 195172 w 198131"/>
              <a:gd name="connsiteY133" fmla="*/ 287553 h 386399"/>
              <a:gd name="connsiteX134" fmla="*/ 192762 w 198131"/>
              <a:gd name="connsiteY134" fmla="*/ 289526 h 386399"/>
              <a:gd name="connsiteX135" fmla="*/ 192542 w 198131"/>
              <a:gd name="connsiteY135" fmla="*/ 292265 h 386399"/>
              <a:gd name="connsiteX136" fmla="*/ 188707 w 198131"/>
              <a:gd name="connsiteY136" fmla="*/ 295224 h 386399"/>
              <a:gd name="connsiteX137" fmla="*/ 192104 w 198131"/>
              <a:gd name="connsiteY137" fmla="*/ 300265 h 386399"/>
              <a:gd name="connsiteX138" fmla="*/ 190241 w 198131"/>
              <a:gd name="connsiteY138" fmla="*/ 304539 h 386399"/>
              <a:gd name="connsiteX139" fmla="*/ 191775 w 198131"/>
              <a:gd name="connsiteY139" fmla="*/ 306511 h 386399"/>
              <a:gd name="connsiteX140" fmla="*/ 188597 w 198131"/>
              <a:gd name="connsiteY140" fmla="*/ 309470 h 386399"/>
              <a:gd name="connsiteX141" fmla="*/ 185967 w 198131"/>
              <a:gd name="connsiteY141" fmla="*/ 310457 h 386399"/>
              <a:gd name="connsiteX142" fmla="*/ 185200 w 198131"/>
              <a:gd name="connsiteY142" fmla="*/ 316374 h 386399"/>
              <a:gd name="connsiteX143" fmla="*/ 182679 w 198131"/>
              <a:gd name="connsiteY143" fmla="*/ 317360 h 386399"/>
              <a:gd name="connsiteX144" fmla="*/ 177200 w 198131"/>
              <a:gd name="connsiteY144" fmla="*/ 322840 h 386399"/>
              <a:gd name="connsiteX145" fmla="*/ 173693 w 198131"/>
              <a:gd name="connsiteY145" fmla="*/ 324703 h 386399"/>
              <a:gd name="connsiteX146" fmla="*/ 168871 w 198131"/>
              <a:gd name="connsiteY146" fmla="*/ 328100 h 386399"/>
              <a:gd name="connsiteX147" fmla="*/ 168324 w 198131"/>
              <a:gd name="connsiteY147" fmla="*/ 332154 h 386399"/>
              <a:gd name="connsiteX148" fmla="*/ 163941 w 198131"/>
              <a:gd name="connsiteY148" fmla="*/ 332154 h 386399"/>
              <a:gd name="connsiteX149" fmla="*/ 161091 w 198131"/>
              <a:gd name="connsiteY149" fmla="*/ 335332 h 386399"/>
              <a:gd name="connsiteX150" fmla="*/ 150680 w 198131"/>
              <a:gd name="connsiteY150" fmla="*/ 341360 h 386399"/>
              <a:gd name="connsiteX151" fmla="*/ 144434 w 198131"/>
              <a:gd name="connsiteY151" fmla="*/ 342017 h 386399"/>
              <a:gd name="connsiteX152" fmla="*/ 141694 w 198131"/>
              <a:gd name="connsiteY152" fmla="*/ 340702 h 386399"/>
              <a:gd name="connsiteX153" fmla="*/ 137202 w 198131"/>
              <a:gd name="connsiteY153" fmla="*/ 341908 h 386399"/>
              <a:gd name="connsiteX154" fmla="*/ 136325 w 198131"/>
              <a:gd name="connsiteY154" fmla="*/ 341031 h 386399"/>
              <a:gd name="connsiteX155" fmla="*/ 136982 w 198131"/>
              <a:gd name="connsiteY155" fmla="*/ 338072 h 386399"/>
              <a:gd name="connsiteX156" fmla="*/ 136763 w 198131"/>
              <a:gd name="connsiteY156" fmla="*/ 335113 h 386399"/>
              <a:gd name="connsiteX157" fmla="*/ 135667 w 198131"/>
              <a:gd name="connsiteY157" fmla="*/ 337963 h 386399"/>
              <a:gd name="connsiteX158" fmla="*/ 134900 w 198131"/>
              <a:gd name="connsiteY158" fmla="*/ 339168 h 386399"/>
              <a:gd name="connsiteX159" fmla="*/ 130845 w 198131"/>
              <a:gd name="connsiteY159" fmla="*/ 338072 h 386399"/>
              <a:gd name="connsiteX160" fmla="*/ 133585 w 198131"/>
              <a:gd name="connsiteY160" fmla="*/ 340264 h 386399"/>
              <a:gd name="connsiteX161" fmla="*/ 133585 w 198131"/>
              <a:gd name="connsiteY161" fmla="*/ 342017 h 386399"/>
              <a:gd name="connsiteX162" fmla="*/ 132270 w 198131"/>
              <a:gd name="connsiteY162" fmla="*/ 342894 h 386399"/>
              <a:gd name="connsiteX163" fmla="*/ 128325 w 198131"/>
              <a:gd name="connsiteY163" fmla="*/ 342236 h 386399"/>
              <a:gd name="connsiteX164" fmla="*/ 134900 w 198131"/>
              <a:gd name="connsiteY164" fmla="*/ 345305 h 386399"/>
              <a:gd name="connsiteX165" fmla="*/ 133475 w 198131"/>
              <a:gd name="connsiteY165" fmla="*/ 347497 h 386399"/>
              <a:gd name="connsiteX166" fmla="*/ 135338 w 198131"/>
              <a:gd name="connsiteY166" fmla="*/ 351332 h 386399"/>
              <a:gd name="connsiteX167" fmla="*/ 131832 w 198131"/>
              <a:gd name="connsiteY167" fmla="*/ 353085 h 386399"/>
              <a:gd name="connsiteX168" fmla="*/ 126571 w 198131"/>
              <a:gd name="connsiteY168" fmla="*/ 349250 h 386399"/>
              <a:gd name="connsiteX169" fmla="*/ 130955 w 198131"/>
              <a:gd name="connsiteY169" fmla="*/ 353962 h 386399"/>
              <a:gd name="connsiteX170" fmla="*/ 130516 w 198131"/>
              <a:gd name="connsiteY170" fmla="*/ 356373 h 386399"/>
              <a:gd name="connsiteX171" fmla="*/ 128544 w 198131"/>
              <a:gd name="connsiteY171" fmla="*/ 359003 h 386399"/>
              <a:gd name="connsiteX172" fmla="*/ 126462 w 198131"/>
              <a:gd name="connsiteY172" fmla="*/ 358236 h 386399"/>
              <a:gd name="connsiteX173" fmla="*/ 124599 w 198131"/>
              <a:gd name="connsiteY173" fmla="*/ 355387 h 386399"/>
              <a:gd name="connsiteX174" fmla="*/ 121859 w 198131"/>
              <a:gd name="connsiteY174" fmla="*/ 355825 h 386399"/>
              <a:gd name="connsiteX175" fmla="*/ 123174 w 198131"/>
              <a:gd name="connsiteY175" fmla="*/ 359332 h 386399"/>
              <a:gd name="connsiteX176" fmla="*/ 122956 w 198131"/>
              <a:gd name="connsiteY176" fmla="*/ 360537 h 386399"/>
              <a:gd name="connsiteX177" fmla="*/ 123941 w 198131"/>
              <a:gd name="connsiteY177" fmla="*/ 361852 h 386399"/>
              <a:gd name="connsiteX178" fmla="*/ 122079 w 198131"/>
              <a:gd name="connsiteY178" fmla="*/ 363167 h 386399"/>
              <a:gd name="connsiteX179" fmla="*/ 120764 w 198131"/>
              <a:gd name="connsiteY179" fmla="*/ 364921 h 386399"/>
              <a:gd name="connsiteX180" fmla="*/ 118353 w 198131"/>
              <a:gd name="connsiteY180" fmla="*/ 365140 h 386399"/>
              <a:gd name="connsiteX181" fmla="*/ 113750 w 198131"/>
              <a:gd name="connsiteY181" fmla="*/ 369194 h 386399"/>
              <a:gd name="connsiteX182" fmla="*/ 111778 w 198131"/>
              <a:gd name="connsiteY182" fmla="*/ 370619 h 386399"/>
              <a:gd name="connsiteX183" fmla="*/ 108599 w 198131"/>
              <a:gd name="connsiteY183" fmla="*/ 370181 h 386399"/>
              <a:gd name="connsiteX184" fmla="*/ 107504 w 198131"/>
              <a:gd name="connsiteY184" fmla="*/ 372811 h 386399"/>
              <a:gd name="connsiteX185" fmla="*/ 106846 w 198131"/>
              <a:gd name="connsiteY185" fmla="*/ 377852 h 386399"/>
              <a:gd name="connsiteX186" fmla="*/ 103887 w 198131"/>
              <a:gd name="connsiteY186" fmla="*/ 380591 h 386399"/>
              <a:gd name="connsiteX187" fmla="*/ 102682 w 198131"/>
              <a:gd name="connsiteY187" fmla="*/ 380591 h 386399"/>
              <a:gd name="connsiteX188" fmla="*/ 102901 w 198131"/>
              <a:gd name="connsiteY188" fmla="*/ 381578 h 386399"/>
              <a:gd name="connsiteX189" fmla="*/ 92271 w 198131"/>
              <a:gd name="connsiteY189" fmla="*/ 386399 h 386399"/>
              <a:gd name="connsiteX190" fmla="*/ 86573 w 198131"/>
              <a:gd name="connsiteY190" fmla="*/ 385523 h 386399"/>
              <a:gd name="connsiteX191" fmla="*/ 90189 w 198131"/>
              <a:gd name="connsiteY191" fmla="*/ 383221 h 386399"/>
              <a:gd name="connsiteX192" fmla="*/ 94573 w 198131"/>
              <a:gd name="connsiteY192" fmla="*/ 381249 h 386399"/>
              <a:gd name="connsiteX193" fmla="*/ 96874 w 198131"/>
              <a:gd name="connsiteY193" fmla="*/ 378509 h 386399"/>
              <a:gd name="connsiteX194" fmla="*/ 94463 w 198131"/>
              <a:gd name="connsiteY194" fmla="*/ 379495 h 386399"/>
              <a:gd name="connsiteX195" fmla="*/ 91066 w 198131"/>
              <a:gd name="connsiteY195" fmla="*/ 377633 h 386399"/>
              <a:gd name="connsiteX196" fmla="*/ 91614 w 198131"/>
              <a:gd name="connsiteY196" fmla="*/ 370290 h 386399"/>
              <a:gd name="connsiteX197" fmla="*/ 92271 w 198131"/>
              <a:gd name="connsiteY197" fmla="*/ 369523 h 386399"/>
              <a:gd name="connsiteX198" fmla="*/ 90846 w 198131"/>
              <a:gd name="connsiteY198" fmla="*/ 369194 h 386399"/>
              <a:gd name="connsiteX199" fmla="*/ 91723 w 198131"/>
              <a:gd name="connsiteY199" fmla="*/ 366017 h 386399"/>
              <a:gd name="connsiteX200" fmla="*/ 91285 w 198131"/>
              <a:gd name="connsiteY200" fmla="*/ 358345 h 386399"/>
              <a:gd name="connsiteX201" fmla="*/ 94792 w 198131"/>
              <a:gd name="connsiteY201" fmla="*/ 352537 h 386399"/>
              <a:gd name="connsiteX202" fmla="*/ 101477 w 198131"/>
              <a:gd name="connsiteY202" fmla="*/ 347277 h 386399"/>
              <a:gd name="connsiteX203" fmla="*/ 103559 w 198131"/>
              <a:gd name="connsiteY203" fmla="*/ 344866 h 386399"/>
              <a:gd name="connsiteX204" fmla="*/ 100162 w 198131"/>
              <a:gd name="connsiteY204" fmla="*/ 346401 h 386399"/>
              <a:gd name="connsiteX205" fmla="*/ 95120 w 198131"/>
              <a:gd name="connsiteY205" fmla="*/ 345633 h 386399"/>
              <a:gd name="connsiteX206" fmla="*/ 91504 w 198131"/>
              <a:gd name="connsiteY206" fmla="*/ 346839 h 386399"/>
              <a:gd name="connsiteX207" fmla="*/ 89203 w 198131"/>
              <a:gd name="connsiteY207" fmla="*/ 345414 h 386399"/>
              <a:gd name="connsiteX208" fmla="*/ 86901 w 198131"/>
              <a:gd name="connsiteY208" fmla="*/ 346291 h 386399"/>
              <a:gd name="connsiteX209" fmla="*/ 82299 w 198131"/>
              <a:gd name="connsiteY209" fmla="*/ 344976 h 386399"/>
              <a:gd name="connsiteX210" fmla="*/ 83066 w 198131"/>
              <a:gd name="connsiteY210" fmla="*/ 343771 h 386399"/>
              <a:gd name="connsiteX211" fmla="*/ 82847 w 198131"/>
              <a:gd name="connsiteY211" fmla="*/ 339716 h 386399"/>
              <a:gd name="connsiteX212" fmla="*/ 81751 w 198131"/>
              <a:gd name="connsiteY212" fmla="*/ 338839 h 386399"/>
              <a:gd name="connsiteX213" fmla="*/ 86244 w 198131"/>
              <a:gd name="connsiteY213" fmla="*/ 333360 h 386399"/>
              <a:gd name="connsiteX214" fmla="*/ 91395 w 198131"/>
              <a:gd name="connsiteY214" fmla="*/ 332483 h 386399"/>
              <a:gd name="connsiteX215" fmla="*/ 94134 w 198131"/>
              <a:gd name="connsiteY215" fmla="*/ 325579 h 386399"/>
              <a:gd name="connsiteX216" fmla="*/ 98956 w 198131"/>
              <a:gd name="connsiteY216" fmla="*/ 325360 h 386399"/>
              <a:gd name="connsiteX217" fmla="*/ 101586 w 198131"/>
              <a:gd name="connsiteY217" fmla="*/ 327113 h 386399"/>
              <a:gd name="connsiteX218" fmla="*/ 112873 w 198131"/>
              <a:gd name="connsiteY218" fmla="*/ 324374 h 386399"/>
              <a:gd name="connsiteX219" fmla="*/ 117585 w 198131"/>
              <a:gd name="connsiteY219" fmla="*/ 327113 h 386399"/>
              <a:gd name="connsiteX220" fmla="*/ 118791 w 198131"/>
              <a:gd name="connsiteY220" fmla="*/ 330401 h 386399"/>
              <a:gd name="connsiteX221" fmla="*/ 126462 w 198131"/>
              <a:gd name="connsiteY221" fmla="*/ 329853 h 386399"/>
              <a:gd name="connsiteX222" fmla="*/ 124161 w 198131"/>
              <a:gd name="connsiteY222" fmla="*/ 324812 h 386399"/>
              <a:gd name="connsiteX223" fmla="*/ 125037 w 198131"/>
              <a:gd name="connsiteY223" fmla="*/ 321525 h 386399"/>
              <a:gd name="connsiteX224" fmla="*/ 120654 w 198131"/>
              <a:gd name="connsiteY224" fmla="*/ 317032 h 386399"/>
              <a:gd name="connsiteX225" fmla="*/ 115284 w 198131"/>
              <a:gd name="connsiteY225" fmla="*/ 315497 h 386399"/>
              <a:gd name="connsiteX226" fmla="*/ 114298 w 198131"/>
              <a:gd name="connsiteY226" fmla="*/ 306950 h 386399"/>
              <a:gd name="connsiteX227" fmla="*/ 119120 w 198131"/>
              <a:gd name="connsiteY227" fmla="*/ 303443 h 386399"/>
              <a:gd name="connsiteX228" fmla="*/ 127996 w 198131"/>
              <a:gd name="connsiteY228" fmla="*/ 303772 h 386399"/>
              <a:gd name="connsiteX229" fmla="*/ 130407 w 198131"/>
              <a:gd name="connsiteY229" fmla="*/ 299060 h 386399"/>
              <a:gd name="connsiteX230" fmla="*/ 137311 w 198131"/>
              <a:gd name="connsiteY230" fmla="*/ 294566 h 386399"/>
              <a:gd name="connsiteX231" fmla="*/ 143886 w 198131"/>
              <a:gd name="connsiteY231" fmla="*/ 292704 h 386399"/>
              <a:gd name="connsiteX232" fmla="*/ 144982 w 198131"/>
              <a:gd name="connsiteY232" fmla="*/ 289526 h 386399"/>
              <a:gd name="connsiteX233" fmla="*/ 148818 w 198131"/>
              <a:gd name="connsiteY233" fmla="*/ 287991 h 386399"/>
              <a:gd name="connsiteX234" fmla="*/ 152325 w 198131"/>
              <a:gd name="connsiteY234" fmla="*/ 280868 h 386399"/>
              <a:gd name="connsiteX235" fmla="*/ 151448 w 198131"/>
              <a:gd name="connsiteY235" fmla="*/ 275279 h 386399"/>
              <a:gd name="connsiteX236" fmla="*/ 152982 w 198131"/>
              <a:gd name="connsiteY236" fmla="*/ 268923 h 386399"/>
              <a:gd name="connsiteX237" fmla="*/ 151228 w 198131"/>
              <a:gd name="connsiteY237" fmla="*/ 264211 h 386399"/>
              <a:gd name="connsiteX238" fmla="*/ 152215 w 198131"/>
              <a:gd name="connsiteY238" fmla="*/ 256759 h 386399"/>
              <a:gd name="connsiteX239" fmla="*/ 148051 w 198131"/>
              <a:gd name="connsiteY239" fmla="*/ 247006 h 386399"/>
              <a:gd name="connsiteX240" fmla="*/ 143667 w 198131"/>
              <a:gd name="connsiteY240" fmla="*/ 244705 h 386399"/>
              <a:gd name="connsiteX241" fmla="*/ 140817 w 198131"/>
              <a:gd name="connsiteY241" fmla="*/ 237253 h 386399"/>
              <a:gd name="connsiteX242" fmla="*/ 141585 w 198131"/>
              <a:gd name="connsiteY242" fmla="*/ 237253 h 386399"/>
              <a:gd name="connsiteX243" fmla="*/ 146078 w 198131"/>
              <a:gd name="connsiteY243" fmla="*/ 234404 h 386399"/>
              <a:gd name="connsiteX244" fmla="*/ 145421 w 198131"/>
              <a:gd name="connsiteY244" fmla="*/ 227281 h 386399"/>
              <a:gd name="connsiteX245" fmla="*/ 143667 w 198131"/>
              <a:gd name="connsiteY245" fmla="*/ 223993 h 386399"/>
              <a:gd name="connsiteX246" fmla="*/ 142681 w 198131"/>
              <a:gd name="connsiteY246" fmla="*/ 217747 h 386399"/>
              <a:gd name="connsiteX247" fmla="*/ 149475 w 198131"/>
              <a:gd name="connsiteY247" fmla="*/ 212377 h 386399"/>
              <a:gd name="connsiteX248" fmla="*/ 149475 w 198131"/>
              <a:gd name="connsiteY248" fmla="*/ 206679 h 386399"/>
              <a:gd name="connsiteX249" fmla="*/ 145859 w 198131"/>
              <a:gd name="connsiteY249" fmla="*/ 206131 h 386399"/>
              <a:gd name="connsiteX250" fmla="*/ 143996 w 198131"/>
              <a:gd name="connsiteY250" fmla="*/ 203391 h 386399"/>
              <a:gd name="connsiteX251" fmla="*/ 144653 w 198131"/>
              <a:gd name="connsiteY251" fmla="*/ 196926 h 386399"/>
              <a:gd name="connsiteX252" fmla="*/ 148160 w 198131"/>
              <a:gd name="connsiteY252" fmla="*/ 193419 h 386399"/>
              <a:gd name="connsiteX253" fmla="*/ 146626 w 198131"/>
              <a:gd name="connsiteY253" fmla="*/ 189802 h 386399"/>
              <a:gd name="connsiteX254" fmla="*/ 141914 w 198131"/>
              <a:gd name="connsiteY254" fmla="*/ 191665 h 386399"/>
              <a:gd name="connsiteX255" fmla="*/ 139502 w 198131"/>
              <a:gd name="connsiteY255" fmla="*/ 191008 h 386399"/>
              <a:gd name="connsiteX256" fmla="*/ 136544 w 198131"/>
              <a:gd name="connsiteY256" fmla="*/ 187063 h 386399"/>
              <a:gd name="connsiteX257" fmla="*/ 131175 w 198131"/>
              <a:gd name="connsiteY257" fmla="*/ 186734 h 386399"/>
              <a:gd name="connsiteX258" fmla="*/ 129311 w 198131"/>
              <a:gd name="connsiteY258" fmla="*/ 184323 h 386399"/>
              <a:gd name="connsiteX259" fmla="*/ 130188 w 198131"/>
              <a:gd name="connsiteY259" fmla="*/ 180269 h 386399"/>
              <a:gd name="connsiteX260" fmla="*/ 126571 w 198131"/>
              <a:gd name="connsiteY260" fmla="*/ 178734 h 386399"/>
              <a:gd name="connsiteX261" fmla="*/ 124489 w 198131"/>
              <a:gd name="connsiteY261" fmla="*/ 179392 h 386399"/>
              <a:gd name="connsiteX262" fmla="*/ 121421 w 198131"/>
              <a:gd name="connsiteY262" fmla="*/ 176104 h 386399"/>
              <a:gd name="connsiteX263" fmla="*/ 120764 w 198131"/>
              <a:gd name="connsiteY263" fmla="*/ 171940 h 386399"/>
              <a:gd name="connsiteX264" fmla="*/ 118134 w 198131"/>
              <a:gd name="connsiteY264" fmla="*/ 167666 h 386399"/>
              <a:gd name="connsiteX265" fmla="*/ 112216 w 198131"/>
              <a:gd name="connsiteY265" fmla="*/ 167666 h 386399"/>
              <a:gd name="connsiteX266" fmla="*/ 109148 w 198131"/>
              <a:gd name="connsiteY266" fmla="*/ 166132 h 386399"/>
              <a:gd name="connsiteX267" fmla="*/ 107066 w 198131"/>
              <a:gd name="connsiteY267" fmla="*/ 160434 h 386399"/>
              <a:gd name="connsiteX268" fmla="*/ 99614 w 198131"/>
              <a:gd name="connsiteY268" fmla="*/ 152105 h 386399"/>
              <a:gd name="connsiteX269" fmla="*/ 99942 w 198131"/>
              <a:gd name="connsiteY269" fmla="*/ 148489 h 386399"/>
              <a:gd name="connsiteX270" fmla="*/ 95120 w 198131"/>
              <a:gd name="connsiteY270" fmla="*/ 141585 h 386399"/>
              <a:gd name="connsiteX271" fmla="*/ 88216 w 198131"/>
              <a:gd name="connsiteY271" fmla="*/ 138407 h 386399"/>
              <a:gd name="connsiteX272" fmla="*/ 82189 w 198131"/>
              <a:gd name="connsiteY272" fmla="*/ 130078 h 386399"/>
              <a:gd name="connsiteX273" fmla="*/ 77368 w 198131"/>
              <a:gd name="connsiteY273" fmla="*/ 129530 h 386399"/>
              <a:gd name="connsiteX274" fmla="*/ 70244 w 198131"/>
              <a:gd name="connsiteY274" fmla="*/ 125695 h 386399"/>
              <a:gd name="connsiteX275" fmla="*/ 62792 w 198131"/>
              <a:gd name="connsiteY275" fmla="*/ 125147 h 386399"/>
              <a:gd name="connsiteX276" fmla="*/ 59286 w 198131"/>
              <a:gd name="connsiteY276" fmla="*/ 118900 h 386399"/>
              <a:gd name="connsiteX277" fmla="*/ 55450 w 198131"/>
              <a:gd name="connsiteY277" fmla="*/ 118900 h 386399"/>
              <a:gd name="connsiteX278" fmla="*/ 54464 w 198131"/>
              <a:gd name="connsiteY278" fmla="*/ 115832 h 386399"/>
              <a:gd name="connsiteX279" fmla="*/ 57971 w 198131"/>
              <a:gd name="connsiteY279" fmla="*/ 111997 h 386399"/>
              <a:gd name="connsiteX280" fmla="*/ 52930 w 198131"/>
              <a:gd name="connsiteY280" fmla="*/ 106298 h 386399"/>
              <a:gd name="connsiteX281" fmla="*/ 52273 w 198131"/>
              <a:gd name="connsiteY281" fmla="*/ 102353 h 386399"/>
              <a:gd name="connsiteX282" fmla="*/ 55888 w 198131"/>
              <a:gd name="connsiteY282" fmla="*/ 102134 h 386399"/>
              <a:gd name="connsiteX283" fmla="*/ 62792 w 198131"/>
              <a:gd name="connsiteY283" fmla="*/ 99723 h 386399"/>
              <a:gd name="connsiteX284" fmla="*/ 67396 w 198131"/>
              <a:gd name="connsiteY284" fmla="*/ 98956 h 386399"/>
              <a:gd name="connsiteX285" fmla="*/ 70025 w 198131"/>
              <a:gd name="connsiteY285" fmla="*/ 96326 h 386399"/>
              <a:gd name="connsiteX286" fmla="*/ 72765 w 198131"/>
              <a:gd name="connsiteY286" fmla="*/ 86901 h 386399"/>
              <a:gd name="connsiteX287" fmla="*/ 76272 w 198131"/>
              <a:gd name="connsiteY287" fmla="*/ 85696 h 386399"/>
              <a:gd name="connsiteX288" fmla="*/ 76272 w 198131"/>
              <a:gd name="connsiteY288" fmla="*/ 82409 h 386399"/>
              <a:gd name="connsiteX289" fmla="*/ 69368 w 198131"/>
              <a:gd name="connsiteY289" fmla="*/ 80765 h 386399"/>
              <a:gd name="connsiteX290" fmla="*/ 69368 w 198131"/>
              <a:gd name="connsiteY290" fmla="*/ 76491 h 386399"/>
              <a:gd name="connsiteX291" fmla="*/ 68601 w 198131"/>
              <a:gd name="connsiteY291" fmla="*/ 71669 h 386399"/>
              <a:gd name="connsiteX292" fmla="*/ 62354 w 198131"/>
              <a:gd name="connsiteY292" fmla="*/ 70464 h 386399"/>
              <a:gd name="connsiteX293" fmla="*/ 58848 w 198131"/>
              <a:gd name="connsiteY293" fmla="*/ 66080 h 386399"/>
              <a:gd name="connsiteX294" fmla="*/ 52053 w 198131"/>
              <a:gd name="connsiteY294" fmla="*/ 66080 h 386399"/>
              <a:gd name="connsiteX295" fmla="*/ 46684 w 198131"/>
              <a:gd name="connsiteY295" fmla="*/ 69368 h 386399"/>
              <a:gd name="connsiteX296" fmla="*/ 40766 w 198131"/>
              <a:gd name="connsiteY296" fmla="*/ 67614 h 386399"/>
              <a:gd name="connsiteX297" fmla="*/ 30684 w 198131"/>
              <a:gd name="connsiteY297" fmla="*/ 67395 h 386399"/>
              <a:gd name="connsiteX298" fmla="*/ 25643 w 198131"/>
              <a:gd name="connsiteY298" fmla="*/ 59176 h 386399"/>
              <a:gd name="connsiteX299" fmla="*/ 17315 w 198131"/>
              <a:gd name="connsiteY299" fmla="*/ 51396 h 386399"/>
              <a:gd name="connsiteX300" fmla="*/ 19178 w 198131"/>
              <a:gd name="connsiteY300" fmla="*/ 47451 h 386399"/>
              <a:gd name="connsiteX301" fmla="*/ 18301 w 198131"/>
              <a:gd name="connsiteY301" fmla="*/ 42300 h 386399"/>
              <a:gd name="connsiteX302" fmla="*/ 13918 w 198131"/>
              <a:gd name="connsiteY302" fmla="*/ 38684 h 386399"/>
              <a:gd name="connsiteX303" fmla="*/ 9972 w 198131"/>
              <a:gd name="connsiteY303" fmla="*/ 32657 h 386399"/>
              <a:gd name="connsiteX304" fmla="*/ 1644 w 198131"/>
              <a:gd name="connsiteY304" fmla="*/ 29150 h 386399"/>
              <a:gd name="connsiteX305" fmla="*/ 110 w 198131"/>
              <a:gd name="connsiteY305" fmla="*/ 26081 h 386399"/>
              <a:gd name="connsiteX306" fmla="*/ 110 w 198131"/>
              <a:gd name="connsiteY306" fmla="*/ 26081 h 386399"/>
              <a:gd name="connsiteX307" fmla="*/ 66519 w 198131"/>
              <a:gd name="connsiteY307" fmla="*/ 340702 h 386399"/>
              <a:gd name="connsiteX308" fmla="*/ 69258 w 198131"/>
              <a:gd name="connsiteY308" fmla="*/ 343880 h 386399"/>
              <a:gd name="connsiteX309" fmla="*/ 68272 w 198131"/>
              <a:gd name="connsiteY309" fmla="*/ 346401 h 386399"/>
              <a:gd name="connsiteX310" fmla="*/ 70244 w 198131"/>
              <a:gd name="connsiteY310" fmla="*/ 350455 h 386399"/>
              <a:gd name="connsiteX311" fmla="*/ 72984 w 198131"/>
              <a:gd name="connsiteY311" fmla="*/ 349140 h 386399"/>
              <a:gd name="connsiteX312" fmla="*/ 73970 w 198131"/>
              <a:gd name="connsiteY312" fmla="*/ 341798 h 386399"/>
              <a:gd name="connsiteX313" fmla="*/ 72436 w 198131"/>
              <a:gd name="connsiteY313" fmla="*/ 341140 h 386399"/>
              <a:gd name="connsiteX314" fmla="*/ 71011 w 198131"/>
              <a:gd name="connsiteY314" fmla="*/ 337853 h 386399"/>
              <a:gd name="connsiteX315" fmla="*/ 66628 w 198131"/>
              <a:gd name="connsiteY315" fmla="*/ 340593 h 38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98131" h="386399">
                <a:moveTo>
                  <a:pt x="0" y="26191"/>
                </a:moveTo>
                <a:lnTo>
                  <a:pt x="1644" y="24766"/>
                </a:lnTo>
                <a:lnTo>
                  <a:pt x="3617" y="24438"/>
                </a:lnTo>
                <a:lnTo>
                  <a:pt x="4822" y="22027"/>
                </a:lnTo>
                <a:lnTo>
                  <a:pt x="7452" y="19725"/>
                </a:lnTo>
                <a:lnTo>
                  <a:pt x="12493" y="17753"/>
                </a:lnTo>
                <a:lnTo>
                  <a:pt x="15671" y="18191"/>
                </a:lnTo>
                <a:lnTo>
                  <a:pt x="15342" y="21917"/>
                </a:lnTo>
                <a:lnTo>
                  <a:pt x="17533" y="23671"/>
                </a:lnTo>
                <a:lnTo>
                  <a:pt x="20822" y="23671"/>
                </a:lnTo>
                <a:cubicBezTo>
                  <a:pt x="20822" y="23671"/>
                  <a:pt x="21698" y="18958"/>
                  <a:pt x="21698" y="18958"/>
                </a:cubicBezTo>
                <a:lnTo>
                  <a:pt x="25314" y="16328"/>
                </a:lnTo>
                <a:lnTo>
                  <a:pt x="30136" y="21150"/>
                </a:lnTo>
                <a:lnTo>
                  <a:pt x="32656" y="17753"/>
                </a:lnTo>
                <a:lnTo>
                  <a:pt x="35396" y="17972"/>
                </a:lnTo>
                <a:lnTo>
                  <a:pt x="36492" y="21479"/>
                </a:lnTo>
                <a:lnTo>
                  <a:pt x="41862" y="18849"/>
                </a:lnTo>
                <a:lnTo>
                  <a:pt x="42739" y="15342"/>
                </a:lnTo>
                <a:lnTo>
                  <a:pt x="48656" y="13589"/>
                </a:lnTo>
                <a:lnTo>
                  <a:pt x="53368" y="16328"/>
                </a:lnTo>
                <a:lnTo>
                  <a:pt x="61477" y="13698"/>
                </a:lnTo>
                <a:lnTo>
                  <a:pt x="61149" y="6246"/>
                </a:lnTo>
                <a:lnTo>
                  <a:pt x="66299" y="3288"/>
                </a:lnTo>
                <a:lnTo>
                  <a:pt x="72217" y="3288"/>
                </a:lnTo>
                <a:lnTo>
                  <a:pt x="75505" y="0"/>
                </a:lnTo>
                <a:lnTo>
                  <a:pt x="80655" y="4164"/>
                </a:lnTo>
                <a:lnTo>
                  <a:pt x="80655" y="7342"/>
                </a:lnTo>
                <a:lnTo>
                  <a:pt x="86025" y="8438"/>
                </a:lnTo>
                <a:lnTo>
                  <a:pt x="88107" y="11616"/>
                </a:lnTo>
                <a:lnTo>
                  <a:pt x="99065" y="11397"/>
                </a:lnTo>
                <a:lnTo>
                  <a:pt x="100929" y="13808"/>
                </a:lnTo>
                <a:lnTo>
                  <a:pt x="107284" y="11178"/>
                </a:lnTo>
                <a:lnTo>
                  <a:pt x="111449" y="14465"/>
                </a:lnTo>
                <a:lnTo>
                  <a:pt x="110572" y="19178"/>
                </a:lnTo>
                <a:lnTo>
                  <a:pt x="107066" y="19725"/>
                </a:lnTo>
                <a:lnTo>
                  <a:pt x="104654" y="28602"/>
                </a:lnTo>
                <a:lnTo>
                  <a:pt x="107394" y="29588"/>
                </a:lnTo>
                <a:lnTo>
                  <a:pt x="108819" y="34629"/>
                </a:lnTo>
                <a:lnTo>
                  <a:pt x="118572" y="38136"/>
                </a:lnTo>
                <a:lnTo>
                  <a:pt x="119997" y="41643"/>
                </a:lnTo>
                <a:lnTo>
                  <a:pt x="124709" y="43725"/>
                </a:lnTo>
                <a:lnTo>
                  <a:pt x="129530" y="46136"/>
                </a:lnTo>
                <a:lnTo>
                  <a:pt x="134462" y="44601"/>
                </a:lnTo>
                <a:lnTo>
                  <a:pt x="136544" y="46245"/>
                </a:lnTo>
                <a:lnTo>
                  <a:pt x="139502" y="45369"/>
                </a:lnTo>
                <a:lnTo>
                  <a:pt x="143776" y="47670"/>
                </a:lnTo>
                <a:lnTo>
                  <a:pt x="143338" y="47670"/>
                </a:lnTo>
                <a:cubicBezTo>
                  <a:pt x="143338" y="47670"/>
                  <a:pt x="144215" y="49533"/>
                  <a:pt x="144215" y="49533"/>
                </a:cubicBezTo>
                <a:lnTo>
                  <a:pt x="142571" y="52272"/>
                </a:lnTo>
                <a:lnTo>
                  <a:pt x="140051" y="53368"/>
                </a:lnTo>
                <a:lnTo>
                  <a:pt x="138078" y="53368"/>
                </a:lnTo>
                <a:cubicBezTo>
                  <a:pt x="138078" y="53368"/>
                  <a:pt x="133914" y="55889"/>
                  <a:pt x="133914" y="55889"/>
                </a:cubicBezTo>
                <a:lnTo>
                  <a:pt x="129750" y="55670"/>
                </a:lnTo>
                <a:lnTo>
                  <a:pt x="125366" y="56437"/>
                </a:lnTo>
                <a:lnTo>
                  <a:pt x="124051" y="58628"/>
                </a:lnTo>
                <a:lnTo>
                  <a:pt x="125037" y="62026"/>
                </a:lnTo>
                <a:lnTo>
                  <a:pt x="122736" y="63669"/>
                </a:lnTo>
                <a:lnTo>
                  <a:pt x="121859" y="65313"/>
                </a:lnTo>
                <a:lnTo>
                  <a:pt x="119558" y="63998"/>
                </a:lnTo>
                <a:lnTo>
                  <a:pt x="115942" y="64875"/>
                </a:lnTo>
                <a:lnTo>
                  <a:pt x="113640" y="67066"/>
                </a:lnTo>
                <a:lnTo>
                  <a:pt x="111997" y="67724"/>
                </a:lnTo>
                <a:lnTo>
                  <a:pt x="110463" y="65423"/>
                </a:lnTo>
                <a:lnTo>
                  <a:pt x="108819" y="64875"/>
                </a:lnTo>
                <a:lnTo>
                  <a:pt x="108490" y="68162"/>
                </a:lnTo>
                <a:lnTo>
                  <a:pt x="106627" y="70683"/>
                </a:lnTo>
                <a:lnTo>
                  <a:pt x="107942" y="72107"/>
                </a:lnTo>
                <a:lnTo>
                  <a:pt x="107284" y="75724"/>
                </a:lnTo>
                <a:lnTo>
                  <a:pt x="107504" y="79559"/>
                </a:lnTo>
                <a:lnTo>
                  <a:pt x="106846" y="80436"/>
                </a:lnTo>
                <a:lnTo>
                  <a:pt x="108161" y="83285"/>
                </a:lnTo>
                <a:lnTo>
                  <a:pt x="106846" y="85477"/>
                </a:lnTo>
                <a:lnTo>
                  <a:pt x="105093" y="86025"/>
                </a:lnTo>
                <a:lnTo>
                  <a:pt x="101586" y="91614"/>
                </a:lnTo>
                <a:lnTo>
                  <a:pt x="98518" y="91614"/>
                </a:lnTo>
                <a:cubicBezTo>
                  <a:pt x="98518" y="91614"/>
                  <a:pt x="97312" y="90080"/>
                  <a:pt x="97312" y="90080"/>
                </a:cubicBezTo>
                <a:lnTo>
                  <a:pt x="97093" y="92052"/>
                </a:lnTo>
                <a:lnTo>
                  <a:pt x="94901" y="93696"/>
                </a:lnTo>
                <a:lnTo>
                  <a:pt x="93586" y="97860"/>
                </a:lnTo>
                <a:lnTo>
                  <a:pt x="91614" y="99504"/>
                </a:lnTo>
                <a:lnTo>
                  <a:pt x="91395" y="103887"/>
                </a:lnTo>
                <a:lnTo>
                  <a:pt x="93258" y="104216"/>
                </a:lnTo>
                <a:lnTo>
                  <a:pt x="95120" y="106627"/>
                </a:lnTo>
                <a:lnTo>
                  <a:pt x="92710" y="114627"/>
                </a:lnTo>
                <a:lnTo>
                  <a:pt x="89970" y="118681"/>
                </a:lnTo>
                <a:lnTo>
                  <a:pt x="95011" y="123065"/>
                </a:lnTo>
                <a:lnTo>
                  <a:pt x="94463" y="125585"/>
                </a:lnTo>
                <a:lnTo>
                  <a:pt x="90408" y="126681"/>
                </a:lnTo>
                <a:lnTo>
                  <a:pt x="94573" y="127996"/>
                </a:lnTo>
                <a:lnTo>
                  <a:pt x="101696" y="132160"/>
                </a:lnTo>
                <a:lnTo>
                  <a:pt x="108051" y="138407"/>
                </a:lnTo>
                <a:lnTo>
                  <a:pt x="110463" y="138188"/>
                </a:lnTo>
                <a:lnTo>
                  <a:pt x="113531" y="143667"/>
                </a:lnTo>
                <a:lnTo>
                  <a:pt x="113531" y="146407"/>
                </a:lnTo>
                <a:lnTo>
                  <a:pt x="112655" y="148050"/>
                </a:lnTo>
                <a:lnTo>
                  <a:pt x="114627" y="153530"/>
                </a:lnTo>
                <a:lnTo>
                  <a:pt x="115503" y="156488"/>
                </a:lnTo>
                <a:lnTo>
                  <a:pt x="124928" y="164159"/>
                </a:lnTo>
                <a:lnTo>
                  <a:pt x="130188" y="167228"/>
                </a:lnTo>
                <a:lnTo>
                  <a:pt x="130736" y="168872"/>
                </a:lnTo>
                <a:lnTo>
                  <a:pt x="143667" y="175995"/>
                </a:lnTo>
                <a:lnTo>
                  <a:pt x="155283" y="184542"/>
                </a:lnTo>
                <a:lnTo>
                  <a:pt x="157804" y="189145"/>
                </a:lnTo>
                <a:lnTo>
                  <a:pt x="168543" y="197145"/>
                </a:lnTo>
                <a:lnTo>
                  <a:pt x="171940" y="203282"/>
                </a:lnTo>
                <a:lnTo>
                  <a:pt x="172707" y="207117"/>
                </a:lnTo>
                <a:lnTo>
                  <a:pt x="174132" y="207117"/>
                </a:lnTo>
                <a:lnTo>
                  <a:pt x="173913" y="210405"/>
                </a:lnTo>
                <a:lnTo>
                  <a:pt x="179392" y="215993"/>
                </a:lnTo>
                <a:lnTo>
                  <a:pt x="179392" y="218514"/>
                </a:lnTo>
                <a:lnTo>
                  <a:pt x="180707" y="220487"/>
                </a:lnTo>
                <a:lnTo>
                  <a:pt x="179611" y="222459"/>
                </a:lnTo>
                <a:lnTo>
                  <a:pt x="183776" y="227610"/>
                </a:lnTo>
                <a:lnTo>
                  <a:pt x="184871" y="236376"/>
                </a:lnTo>
                <a:lnTo>
                  <a:pt x="186734" y="237801"/>
                </a:lnTo>
                <a:lnTo>
                  <a:pt x="188597" y="245472"/>
                </a:lnTo>
                <a:lnTo>
                  <a:pt x="190131" y="247006"/>
                </a:lnTo>
                <a:lnTo>
                  <a:pt x="190350" y="251280"/>
                </a:lnTo>
                <a:lnTo>
                  <a:pt x="189583" y="254020"/>
                </a:lnTo>
                <a:lnTo>
                  <a:pt x="191118" y="258075"/>
                </a:lnTo>
                <a:lnTo>
                  <a:pt x="190022" y="259828"/>
                </a:lnTo>
                <a:lnTo>
                  <a:pt x="191775" y="265965"/>
                </a:lnTo>
                <a:lnTo>
                  <a:pt x="191995" y="268266"/>
                </a:lnTo>
                <a:lnTo>
                  <a:pt x="194186" y="269143"/>
                </a:lnTo>
                <a:lnTo>
                  <a:pt x="195282" y="272649"/>
                </a:lnTo>
                <a:lnTo>
                  <a:pt x="198131" y="278238"/>
                </a:lnTo>
                <a:lnTo>
                  <a:pt x="197583" y="281855"/>
                </a:lnTo>
                <a:lnTo>
                  <a:pt x="196487" y="281855"/>
                </a:lnTo>
                <a:cubicBezTo>
                  <a:pt x="196487" y="281855"/>
                  <a:pt x="196487" y="279992"/>
                  <a:pt x="196487" y="279992"/>
                </a:cubicBezTo>
                <a:lnTo>
                  <a:pt x="194953" y="278129"/>
                </a:lnTo>
                <a:lnTo>
                  <a:pt x="192980" y="279334"/>
                </a:lnTo>
                <a:lnTo>
                  <a:pt x="193309" y="283060"/>
                </a:lnTo>
                <a:lnTo>
                  <a:pt x="195610" y="285361"/>
                </a:lnTo>
                <a:lnTo>
                  <a:pt x="195172" y="287553"/>
                </a:lnTo>
                <a:lnTo>
                  <a:pt x="192762" y="289526"/>
                </a:lnTo>
                <a:lnTo>
                  <a:pt x="192542" y="292265"/>
                </a:lnTo>
                <a:lnTo>
                  <a:pt x="188707" y="295224"/>
                </a:lnTo>
                <a:lnTo>
                  <a:pt x="192104" y="300265"/>
                </a:lnTo>
                <a:lnTo>
                  <a:pt x="190241" y="304539"/>
                </a:lnTo>
                <a:lnTo>
                  <a:pt x="191775" y="306511"/>
                </a:lnTo>
                <a:lnTo>
                  <a:pt x="188597" y="309470"/>
                </a:lnTo>
                <a:lnTo>
                  <a:pt x="185967" y="310457"/>
                </a:lnTo>
                <a:lnTo>
                  <a:pt x="185200" y="316374"/>
                </a:lnTo>
                <a:lnTo>
                  <a:pt x="182679" y="317360"/>
                </a:lnTo>
                <a:lnTo>
                  <a:pt x="177200" y="322840"/>
                </a:lnTo>
                <a:lnTo>
                  <a:pt x="173693" y="324703"/>
                </a:lnTo>
                <a:lnTo>
                  <a:pt x="168871" y="328100"/>
                </a:lnTo>
                <a:lnTo>
                  <a:pt x="168324" y="332154"/>
                </a:lnTo>
                <a:lnTo>
                  <a:pt x="163941" y="332154"/>
                </a:lnTo>
                <a:lnTo>
                  <a:pt x="161091" y="335332"/>
                </a:lnTo>
                <a:lnTo>
                  <a:pt x="150680" y="341360"/>
                </a:lnTo>
                <a:lnTo>
                  <a:pt x="144434" y="342017"/>
                </a:lnTo>
                <a:lnTo>
                  <a:pt x="141694" y="340702"/>
                </a:lnTo>
                <a:lnTo>
                  <a:pt x="137202" y="341908"/>
                </a:lnTo>
                <a:lnTo>
                  <a:pt x="136325" y="341031"/>
                </a:lnTo>
                <a:lnTo>
                  <a:pt x="136982" y="338072"/>
                </a:lnTo>
                <a:lnTo>
                  <a:pt x="136763" y="335113"/>
                </a:lnTo>
                <a:lnTo>
                  <a:pt x="135667" y="337963"/>
                </a:lnTo>
                <a:lnTo>
                  <a:pt x="134900" y="339168"/>
                </a:lnTo>
                <a:lnTo>
                  <a:pt x="130845" y="338072"/>
                </a:lnTo>
                <a:lnTo>
                  <a:pt x="133585" y="340264"/>
                </a:lnTo>
                <a:lnTo>
                  <a:pt x="133585" y="342017"/>
                </a:lnTo>
                <a:cubicBezTo>
                  <a:pt x="133585" y="342017"/>
                  <a:pt x="132270" y="342894"/>
                  <a:pt x="132270" y="342894"/>
                </a:cubicBezTo>
                <a:lnTo>
                  <a:pt x="128325" y="342236"/>
                </a:lnTo>
                <a:lnTo>
                  <a:pt x="134900" y="345305"/>
                </a:lnTo>
                <a:lnTo>
                  <a:pt x="133475" y="347497"/>
                </a:lnTo>
                <a:lnTo>
                  <a:pt x="135338" y="351332"/>
                </a:lnTo>
                <a:lnTo>
                  <a:pt x="131832" y="353085"/>
                </a:lnTo>
                <a:lnTo>
                  <a:pt x="126571" y="349250"/>
                </a:lnTo>
                <a:lnTo>
                  <a:pt x="130955" y="353962"/>
                </a:lnTo>
                <a:lnTo>
                  <a:pt x="130516" y="356373"/>
                </a:lnTo>
                <a:lnTo>
                  <a:pt x="128544" y="359003"/>
                </a:lnTo>
                <a:lnTo>
                  <a:pt x="126462" y="358236"/>
                </a:lnTo>
                <a:lnTo>
                  <a:pt x="124599" y="355387"/>
                </a:lnTo>
                <a:lnTo>
                  <a:pt x="121859" y="355825"/>
                </a:lnTo>
                <a:lnTo>
                  <a:pt x="123174" y="359332"/>
                </a:lnTo>
                <a:lnTo>
                  <a:pt x="122956" y="360537"/>
                </a:lnTo>
                <a:lnTo>
                  <a:pt x="123941" y="361852"/>
                </a:lnTo>
                <a:lnTo>
                  <a:pt x="122079" y="363167"/>
                </a:lnTo>
                <a:lnTo>
                  <a:pt x="120764" y="364921"/>
                </a:lnTo>
                <a:lnTo>
                  <a:pt x="118353" y="365140"/>
                </a:lnTo>
                <a:lnTo>
                  <a:pt x="113750" y="369194"/>
                </a:lnTo>
                <a:lnTo>
                  <a:pt x="111778" y="370619"/>
                </a:lnTo>
                <a:lnTo>
                  <a:pt x="108599" y="370181"/>
                </a:lnTo>
                <a:lnTo>
                  <a:pt x="107504" y="372811"/>
                </a:lnTo>
                <a:lnTo>
                  <a:pt x="106846" y="377852"/>
                </a:lnTo>
                <a:lnTo>
                  <a:pt x="103887" y="380591"/>
                </a:lnTo>
                <a:lnTo>
                  <a:pt x="102682" y="380591"/>
                </a:lnTo>
                <a:cubicBezTo>
                  <a:pt x="102682" y="380591"/>
                  <a:pt x="102901" y="381578"/>
                  <a:pt x="102901" y="381578"/>
                </a:cubicBezTo>
                <a:lnTo>
                  <a:pt x="92271" y="386399"/>
                </a:lnTo>
                <a:lnTo>
                  <a:pt x="86573" y="385523"/>
                </a:lnTo>
                <a:lnTo>
                  <a:pt x="90189" y="383221"/>
                </a:lnTo>
                <a:lnTo>
                  <a:pt x="94573" y="381249"/>
                </a:lnTo>
                <a:lnTo>
                  <a:pt x="96874" y="378509"/>
                </a:lnTo>
                <a:lnTo>
                  <a:pt x="94463" y="379495"/>
                </a:lnTo>
                <a:lnTo>
                  <a:pt x="91066" y="377633"/>
                </a:lnTo>
                <a:lnTo>
                  <a:pt x="91614" y="370290"/>
                </a:lnTo>
                <a:lnTo>
                  <a:pt x="92271" y="369523"/>
                </a:lnTo>
                <a:lnTo>
                  <a:pt x="90846" y="369194"/>
                </a:lnTo>
                <a:lnTo>
                  <a:pt x="91723" y="366017"/>
                </a:lnTo>
                <a:lnTo>
                  <a:pt x="91285" y="358345"/>
                </a:lnTo>
                <a:lnTo>
                  <a:pt x="94792" y="352537"/>
                </a:lnTo>
                <a:lnTo>
                  <a:pt x="101477" y="347277"/>
                </a:lnTo>
                <a:lnTo>
                  <a:pt x="103559" y="344866"/>
                </a:lnTo>
                <a:lnTo>
                  <a:pt x="100162" y="346401"/>
                </a:lnTo>
                <a:lnTo>
                  <a:pt x="95120" y="345633"/>
                </a:lnTo>
                <a:lnTo>
                  <a:pt x="91504" y="346839"/>
                </a:lnTo>
                <a:lnTo>
                  <a:pt x="89203" y="345414"/>
                </a:lnTo>
                <a:lnTo>
                  <a:pt x="86901" y="346291"/>
                </a:lnTo>
                <a:lnTo>
                  <a:pt x="82299" y="344976"/>
                </a:lnTo>
                <a:lnTo>
                  <a:pt x="83066" y="343771"/>
                </a:lnTo>
                <a:lnTo>
                  <a:pt x="82847" y="339716"/>
                </a:lnTo>
                <a:lnTo>
                  <a:pt x="81751" y="338839"/>
                </a:lnTo>
                <a:lnTo>
                  <a:pt x="86244" y="333360"/>
                </a:lnTo>
                <a:lnTo>
                  <a:pt x="91395" y="332483"/>
                </a:lnTo>
                <a:lnTo>
                  <a:pt x="94134" y="325579"/>
                </a:lnTo>
                <a:lnTo>
                  <a:pt x="98956" y="325360"/>
                </a:lnTo>
                <a:lnTo>
                  <a:pt x="101586" y="327113"/>
                </a:lnTo>
                <a:lnTo>
                  <a:pt x="112873" y="324374"/>
                </a:lnTo>
                <a:lnTo>
                  <a:pt x="117585" y="327113"/>
                </a:lnTo>
                <a:lnTo>
                  <a:pt x="118791" y="330401"/>
                </a:lnTo>
                <a:lnTo>
                  <a:pt x="126462" y="329853"/>
                </a:lnTo>
                <a:lnTo>
                  <a:pt x="124161" y="324812"/>
                </a:lnTo>
                <a:lnTo>
                  <a:pt x="125037" y="321525"/>
                </a:lnTo>
                <a:lnTo>
                  <a:pt x="120654" y="317032"/>
                </a:lnTo>
                <a:lnTo>
                  <a:pt x="115284" y="315497"/>
                </a:lnTo>
                <a:lnTo>
                  <a:pt x="114298" y="306950"/>
                </a:lnTo>
                <a:lnTo>
                  <a:pt x="119120" y="303443"/>
                </a:lnTo>
                <a:lnTo>
                  <a:pt x="127996" y="303772"/>
                </a:lnTo>
                <a:lnTo>
                  <a:pt x="130407" y="299060"/>
                </a:lnTo>
                <a:lnTo>
                  <a:pt x="137311" y="294566"/>
                </a:lnTo>
                <a:lnTo>
                  <a:pt x="143886" y="292704"/>
                </a:lnTo>
                <a:lnTo>
                  <a:pt x="144982" y="289526"/>
                </a:lnTo>
                <a:lnTo>
                  <a:pt x="148818" y="287991"/>
                </a:lnTo>
                <a:lnTo>
                  <a:pt x="152325" y="280868"/>
                </a:lnTo>
                <a:lnTo>
                  <a:pt x="151448" y="275279"/>
                </a:lnTo>
                <a:lnTo>
                  <a:pt x="152982" y="268923"/>
                </a:lnTo>
                <a:lnTo>
                  <a:pt x="151228" y="264211"/>
                </a:lnTo>
                <a:lnTo>
                  <a:pt x="152215" y="256759"/>
                </a:lnTo>
                <a:lnTo>
                  <a:pt x="148051" y="247006"/>
                </a:lnTo>
                <a:lnTo>
                  <a:pt x="143667" y="244705"/>
                </a:lnTo>
                <a:lnTo>
                  <a:pt x="140817" y="237253"/>
                </a:lnTo>
                <a:lnTo>
                  <a:pt x="141585" y="237253"/>
                </a:lnTo>
                <a:cubicBezTo>
                  <a:pt x="141585" y="237253"/>
                  <a:pt x="146078" y="234404"/>
                  <a:pt x="146078" y="234404"/>
                </a:cubicBezTo>
                <a:lnTo>
                  <a:pt x="145421" y="227281"/>
                </a:lnTo>
                <a:lnTo>
                  <a:pt x="143667" y="223993"/>
                </a:lnTo>
                <a:lnTo>
                  <a:pt x="142681" y="217747"/>
                </a:lnTo>
                <a:lnTo>
                  <a:pt x="149475" y="212377"/>
                </a:lnTo>
                <a:lnTo>
                  <a:pt x="149475" y="206679"/>
                </a:lnTo>
                <a:lnTo>
                  <a:pt x="145859" y="206131"/>
                </a:lnTo>
                <a:lnTo>
                  <a:pt x="143996" y="203391"/>
                </a:lnTo>
                <a:lnTo>
                  <a:pt x="144653" y="196926"/>
                </a:lnTo>
                <a:lnTo>
                  <a:pt x="148160" y="193419"/>
                </a:lnTo>
                <a:lnTo>
                  <a:pt x="146626" y="189802"/>
                </a:lnTo>
                <a:lnTo>
                  <a:pt x="141914" y="191665"/>
                </a:lnTo>
                <a:lnTo>
                  <a:pt x="139502" y="191008"/>
                </a:lnTo>
                <a:lnTo>
                  <a:pt x="136544" y="187063"/>
                </a:lnTo>
                <a:lnTo>
                  <a:pt x="131175" y="186734"/>
                </a:lnTo>
                <a:lnTo>
                  <a:pt x="129311" y="184323"/>
                </a:lnTo>
                <a:lnTo>
                  <a:pt x="130188" y="180269"/>
                </a:lnTo>
                <a:lnTo>
                  <a:pt x="126571" y="178734"/>
                </a:lnTo>
                <a:lnTo>
                  <a:pt x="124489" y="179392"/>
                </a:lnTo>
                <a:lnTo>
                  <a:pt x="121421" y="176104"/>
                </a:lnTo>
                <a:lnTo>
                  <a:pt x="120764" y="171940"/>
                </a:lnTo>
                <a:lnTo>
                  <a:pt x="118134" y="167666"/>
                </a:lnTo>
                <a:lnTo>
                  <a:pt x="112216" y="167666"/>
                </a:lnTo>
                <a:lnTo>
                  <a:pt x="109148" y="166132"/>
                </a:lnTo>
                <a:lnTo>
                  <a:pt x="107066" y="160434"/>
                </a:lnTo>
                <a:lnTo>
                  <a:pt x="99614" y="152105"/>
                </a:lnTo>
                <a:lnTo>
                  <a:pt x="99942" y="148489"/>
                </a:lnTo>
                <a:lnTo>
                  <a:pt x="95120" y="141585"/>
                </a:lnTo>
                <a:lnTo>
                  <a:pt x="88216" y="138407"/>
                </a:lnTo>
                <a:lnTo>
                  <a:pt x="82189" y="130078"/>
                </a:lnTo>
                <a:lnTo>
                  <a:pt x="77368" y="129530"/>
                </a:lnTo>
                <a:lnTo>
                  <a:pt x="70244" y="125695"/>
                </a:lnTo>
                <a:lnTo>
                  <a:pt x="62792" y="125147"/>
                </a:lnTo>
                <a:lnTo>
                  <a:pt x="59286" y="118900"/>
                </a:lnTo>
                <a:lnTo>
                  <a:pt x="55450" y="118900"/>
                </a:lnTo>
                <a:lnTo>
                  <a:pt x="54464" y="115832"/>
                </a:lnTo>
                <a:lnTo>
                  <a:pt x="57971" y="111997"/>
                </a:lnTo>
                <a:lnTo>
                  <a:pt x="52930" y="106298"/>
                </a:lnTo>
                <a:lnTo>
                  <a:pt x="52273" y="102353"/>
                </a:lnTo>
                <a:lnTo>
                  <a:pt x="55888" y="102134"/>
                </a:lnTo>
                <a:lnTo>
                  <a:pt x="62792" y="99723"/>
                </a:lnTo>
                <a:lnTo>
                  <a:pt x="67396" y="98956"/>
                </a:lnTo>
                <a:lnTo>
                  <a:pt x="70025" y="96326"/>
                </a:lnTo>
                <a:lnTo>
                  <a:pt x="72765" y="86901"/>
                </a:lnTo>
                <a:lnTo>
                  <a:pt x="76272" y="85696"/>
                </a:lnTo>
                <a:lnTo>
                  <a:pt x="76272" y="82409"/>
                </a:lnTo>
                <a:lnTo>
                  <a:pt x="69368" y="80765"/>
                </a:lnTo>
                <a:lnTo>
                  <a:pt x="69368" y="76491"/>
                </a:lnTo>
                <a:cubicBezTo>
                  <a:pt x="69368" y="76491"/>
                  <a:pt x="68601" y="71669"/>
                  <a:pt x="68601" y="71669"/>
                </a:cubicBezTo>
                <a:lnTo>
                  <a:pt x="62354" y="70464"/>
                </a:lnTo>
                <a:lnTo>
                  <a:pt x="58848" y="66080"/>
                </a:lnTo>
                <a:lnTo>
                  <a:pt x="52053" y="66080"/>
                </a:lnTo>
                <a:lnTo>
                  <a:pt x="46684" y="69368"/>
                </a:lnTo>
                <a:lnTo>
                  <a:pt x="40766" y="67614"/>
                </a:lnTo>
                <a:lnTo>
                  <a:pt x="30684" y="67395"/>
                </a:lnTo>
                <a:lnTo>
                  <a:pt x="25643" y="59176"/>
                </a:lnTo>
                <a:lnTo>
                  <a:pt x="17315" y="51396"/>
                </a:lnTo>
                <a:lnTo>
                  <a:pt x="19178" y="47451"/>
                </a:lnTo>
                <a:lnTo>
                  <a:pt x="18301" y="42300"/>
                </a:lnTo>
                <a:lnTo>
                  <a:pt x="13918" y="38684"/>
                </a:lnTo>
                <a:lnTo>
                  <a:pt x="9972" y="32657"/>
                </a:lnTo>
                <a:lnTo>
                  <a:pt x="1644" y="29150"/>
                </a:lnTo>
                <a:lnTo>
                  <a:pt x="110" y="26081"/>
                </a:lnTo>
                <a:lnTo>
                  <a:pt x="110" y="26081"/>
                </a:lnTo>
                <a:close/>
                <a:moveTo>
                  <a:pt x="66519" y="340702"/>
                </a:moveTo>
                <a:lnTo>
                  <a:pt x="69258" y="343880"/>
                </a:lnTo>
                <a:lnTo>
                  <a:pt x="68272" y="346401"/>
                </a:lnTo>
                <a:lnTo>
                  <a:pt x="70244" y="350455"/>
                </a:lnTo>
                <a:lnTo>
                  <a:pt x="72984" y="349140"/>
                </a:lnTo>
                <a:lnTo>
                  <a:pt x="73970" y="341798"/>
                </a:lnTo>
                <a:lnTo>
                  <a:pt x="72436" y="341140"/>
                </a:lnTo>
                <a:lnTo>
                  <a:pt x="71011" y="337853"/>
                </a:lnTo>
                <a:lnTo>
                  <a:pt x="66628" y="340593"/>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 name="Freeform 55">
            <a:extLst>
              <a:ext uri="{FF2B5EF4-FFF2-40B4-BE49-F238E27FC236}">
                <a16:creationId xmlns:a16="http://schemas.microsoft.com/office/drawing/2014/main" id="{5BA8F5E7-7DDC-22EA-86A1-AAA9D842488E}"/>
              </a:ext>
            </a:extLst>
          </p:cNvPr>
          <p:cNvSpPr/>
          <p:nvPr/>
        </p:nvSpPr>
        <p:spPr>
          <a:xfrm>
            <a:off x="9764572" y="4597188"/>
            <a:ext cx="126790" cy="109147"/>
          </a:xfrm>
          <a:custGeom>
            <a:avLst/>
            <a:gdLst>
              <a:gd name="connsiteX0" fmla="*/ 55560 w 126790"/>
              <a:gd name="connsiteY0" fmla="*/ 109148 h 109147"/>
              <a:gd name="connsiteX1" fmla="*/ 60053 w 126790"/>
              <a:gd name="connsiteY1" fmla="*/ 103668 h 109147"/>
              <a:gd name="connsiteX2" fmla="*/ 65204 w 126790"/>
              <a:gd name="connsiteY2" fmla="*/ 102792 h 109147"/>
              <a:gd name="connsiteX3" fmla="*/ 67943 w 126790"/>
              <a:gd name="connsiteY3" fmla="*/ 95888 h 109147"/>
              <a:gd name="connsiteX4" fmla="*/ 72874 w 126790"/>
              <a:gd name="connsiteY4" fmla="*/ 95669 h 109147"/>
              <a:gd name="connsiteX5" fmla="*/ 75395 w 126790"/>
              <a:gd name="connsiteY5" fmla="*/ 97422 h 109147"/>
              <a:gd name="connsiteX6" fmla="*/ 86682 w 126790"/>
              <a:gd name="connsiteY6" fmla="*/ 94682 h 109147"/>
              <a:gd name="connsiteX7" fmla="*/ 91394 w 126790"/>
              <a:gd name="connsiteY7" fmla="*/ 97422 h 109147"/>
              <a:gd name="connsiteX8" fmla="*/ 92600 w 126790"/>
              <a:gd name="connsiteY8" fmla="*/ 100709 h 109147"/>
              <a:gd name="connsiteX9" fmla="*/ 100271 w 126790"/>
              <a:gd name="connsiteY9" fmla="*/ 100161 h 109147"/>
              <a:gd name="connsiteX10" fmla="*/ 97970 w 126790"/>
              <a:gd name="connsiteY10" fmla="*/ 95230 h 109147"/>
              <a:gd name="connsiteX11" fmla="*/ 98846 w 126790"/>
              <a:gd name="connsiteY11" fmla="*/ 91833 h 109147"/>
              <a:gd name="connsiteX12" fmla="*/ 94573 w 126790"/>
              <a:gd name="connsiteY12" fmla="*/ 87340 h 109147"/>
              <a:gd name="connsiteX13" fmla="*/ 89203 w 126790"/>
              <a:gd name="connsiteY13" fmla="*/ 85806 h 109147"/>
              <a:gd name="connsiteX14" fmla="*/ 88107 w 126790"/>
              <a:gd name="connsiteY14" fmla="*/ 77368 h 109147"/>
              <a:gd name="connsiteX15" fmla="*/ 92929 w 126790"/>
              <a:gd name="connsiteY15" fmla="*/ 73861 h 109147"/>
              <a:gd name="connsiteX16" fmla="*/ 101805 w 126790"/>
              <a:gd name="connsiteY16" fmla="*/ 74190 h 109147"/>
              <a:gd name="connsiteX17" fmla="*/ 104216 w 126790"/>
              <a:gd name="connsiteY17" fmla="*/ 69478 h 109147"/>
              <a:gd name="connsiteX18" fmla="*/ 111120 w 126790"/>
              <a:gd name="connsiteY18" fmla="*/ 64984 h 109147"/>
              <a:gd name="connsiteX19" fmla="*/ 117805 w 126790"/>
              <a:gd name="connsiteY19" fmla="*/ 63122 h 109147"/>
              <a:gd name="connsiteX20" fmla="*/ 118791 w 126790"/>
              <a:gd name="connsiteY20" fmla="*/ 59943 h 109147"/>
              <a:gd name="connsiteX21" fmla="*/ 122627 w 126790"/>
              <a:gd name="connsiteY21" fmla="*/ 58409 h 109147"/>
              <a:gd name="connsiteX22" fmla="*/ 126133 w 126790"/>
              <a:gd name="connsiteY22" fmla="*/ 51286 h 109147"/>
              <a:gd name="connsiteX23" fmla="*/ 125256 w 126790"/>
              <a:gd name="connsiteY23" fmla="*/ 45697 h 109147"/>
              <a:gd name="connsiteX24" fmla="*/ 126791 w 126790"/>
              <a:gd name="connsiteY24" fmla="*/ 39341 h 109147"/>
              <a:gd name="connsiteX25" fmla="*/ 125037 w 126790"/>
              <a:gd name="connsiteY25" fmla="*/ 34629 h 109147"/>
              <a:gd name="connsiteX26" fmla="*/ 126133 w 126790"/>
              <a:gd name="connsiteY26" fmla="*/ 27177 h 109147"/>
              <a:gd name="connsiteX27" fmla="*/ 121969 w 126790"/>
              <a:gd name="connsiteY27" fmla="*/ 17424 h 109147"/>
              <a:gd name="connsiteX28" fmla="*/ 117585 w 126790"/>
              <a:gd name="connsiteY28" fmla="*/ 15232 h 109147"/>
              <a:gd name="connsiteX29" fmla="*/ 114736 w 126790"/>
              <a:gd name="connsiteY29" fmla="*/ 7781 h 109147"/>
              <a:gd name="connsiteX30" fmla="*/ 111120 w 126790"/>
              <a:gd name="connsiteY30" fmla="*/ 7890 h 109147"/>
              <a:gd name="connsiteX31" fmla="*/ 106298 w 126790"/>
              <a:gd name="connsiteY31" fmla="*/ 4822 h 109147"/>
              <a:gd name="connsiteX32" fmla="*/ 102901 w 126790"/>
              <a:gd name="connsiteY32" fmla="*/ 3726 h 109147"/>
              <a:gd name="connsiteX33" fmla="*/ 100600 w 126790"/>
              <a:gd name="connsiteY33" fmla="*/ 0 h 109147"/>
              <a:gd name="connsiteX34" fmla="*/ 92381 w 126790"/>
              <a:gd name="connsiteY34" fmla="*/ 1644 h 109147"/>
              <a:gd name="connsiteX35" fmla="*/ 88107 w 126790"/>
              <a:gd name="connsiteY35" fmla="*/ 5699 h 109147"/>
              <a:gd name="connsiteX36" fmla="*/ 93258 w 126790"/>
              <a:gd name="connsiteY36" fmla="*/ 10849 h 109147"/>
              <a:gd name="connsiteX37" fmla="*/ 92381 w 126790"/>
              <a:gd name="connsiteY37" fmla="*/ 15342 h 109147"/>
              <a:gd name="connsiteX38" fmla="*/ 94025 w 126790"/>
              <a:gd name="connsiteY38" fmla="*/ 19945 h 109147"/>
              <a:gd name="connsiteX39" fmla="*/ 93696 w 126790"/>
              <a:gd name="connsiteY39" fmla="*/ 23232 h 109147"/>
              <a:gd name="connsiteX40" fmla="*/ 86244 w 126790"/>
              <a:gd name="connsiteY40" fmla="*/ 20383 h 109147"/>
              <a:gd name="connsiteX41" fmla="*/ 81860 w 126790"/>
              <a:gd name="connsiteY41" fmla="*/ 13260 h 109147"/>
              <a:gd name="connsiteX42" fmla="*/ 74956 w 126790"/>
              <a:gd name="connsiteY42" fmla="*/ 13150 h 109147"/>
              <a:gd name="connsiteX43" fmla="*/ 72874 w 126790"/>
              <a:gd name="connsiteY43" fmla="*/ 9863 h 109147"/>
              <a:gd name="connsiteX44" fmla="*/ 67286 w 126790"/>
              <a:gd name="connsiteY44" fmla="*/ 5699 h 109147"/>
              <a:gd name="connsiteX45" fmla="*/ 64107 w 126790"/>
              <a:gd name="connsiteY45" fmla="*/ 7233 h 109147"/>
              <a:gd name="connsiteX46" fmla="*/ 60053 w 126790"/>
              <a:gd name="connsiteY46" fmla="*/ 3945 h 109147"/>
              <a:gd name="connsiteX47" fmla="*/ 53259 w 126790"/>
              <a:gd name="connsiteY47" fmla="*/ 4822 h 109147"/>
              <a:gd name="connsiteX48" fmla="*/ 47999 w 126790"/>
              <a:gd name="connsiteY48" fmla="*/ 3397 h 109147"/>
              <a:gd name="connsiteX49" fmla="*/ 42848 w 126790"/>
              <a:gd name="connsiteY49" fmla="*/ 3397 h 109147"/>
              <a:gd name="connsiteX50" fmla="*/ 36053 w 126790"/>
              <a:gd name="connsiteY50" fmla="*/ 5918 h 109147"/>
              <a:gd name="connsiteX51" fmla="*/ 33971 w 126790"/>
              <a:gd name="connsiteY51" fmla="*/ 3726 h 109147"/>
              <a:gd name="connsiteX52" fmla="*/ 27067 w 126790"/>
              <a:gd name="connsiteY52" fmla="*/ 3616 h 109147"/>
              <a:gd name="connsiteX53" fmla="*/ 15780 w 126790"/>
              <a:gd name="connsiteY53" fmla="*/ 7233 h 109147"/>
              <a:gd name="connsiteX54" fmla="*/ 11068 w 126790"/>
              <a:gd name="connsiteY54" fmla="*/ 7233 h 109147"/>
              <a:gd name="connsiteX55" fmla="*/ 6027 w 126790"/>
              <a:gd name="connsiteY55" fmla="*/ 14356 h 109147"/>
              <a:gd name="connsiteX56" fmla="*/ 4493 w 126790"/>
              <a:gd name="connsiteY56" fmla="*/ 21479 h 109147"/>
              <a:gd name="connsiteX57" fmla="*/ 548 w 126790"/>
              <a:gd name="connsiteY57" fmla="*/ 26849 h 109147"/>
              <a:gd name="connsiteX58" fmla="*/ 0 w 126790"/>
              <a:gd name="connsiteY58" fmla="*/ 36163 h 109147"/>
              <a:gd name="connsiteX59" fmla="*/ 2082 w 126790"/>
              <a:gd name="connsiteY59" fmla="*/ 45697 h 109147"/>
              <a:gd name="connsiteX60" fmla="*/ 6246 w 126790"/>
              <a:gd name="connsiteY60" fmla="*/ 47999 h 109147"/>
              <a:gd name="connsiteX61" fmla="*/ 8438 w 126790"/>
              <a:gd name="connsiteY61" fmla="*/ 52711 h 109147"/>
              <a:gd name="connsiteX62" fmla="*/ 8000 w 126790"/>
              <a:gd name="connsiteY62" fmla="*/ 61587 h 109147"/>
              <a:gd name="connsiteX63" fmla="*/ 7342 w 126790"/>
              <a:gd name="connsiteY63" fmla="*/ 65204 h 109147"/>
              <a:gd name="connsiteX64" fmla="*/ 7342 w 126790"/>
              <a:gd name="connsiteY64" fmla="*/ 65204 h 109147"/>
              <a:gd name="connsiteX65" fmla="*/ 10629 w 126790"/>
              <a:gd name="connsiteY65" fmla="*/ 69039 h 109147"/>
              <a:gd name="connsiteX66" fmla="*/ 10849 w 126790"/>
              <a:gd name="connsiteY66" fmla="*/ 73642 h 109147"/>
              <a:gd name="connsiteX67" fmla="*/ 14027 w 126790"/>
              <a:gd name="connsiteY67" fmla="*/ 76381 h 109147"/>
              <a:gd name="connsiteX68" fmla="*/ 14246 w 126790"/>
              <a:gd name="connsiteY68" fmla="*/ 81094 h 109147"/>
              <a:gd name="connsiteX69" fmla="*/ 17533 w 126790"/>
              <a:gd name="connsiteY69" fmla="*/ 85806 h 109147"/>
              <a:gd name="connsiteX70" fmla="*/ 19506 w 126790"/>
              <a:gd name="connsiteY70" fmla="*/ 85148 h 109147"/>
              <a:gd name="connsiteX71" fmla="*/ 21260 w 126790"/>
              <a:gd name="connsiteY71" fmla="*/ 88655 h 109147"/>
              <a:gd name="connsiteX72" fmla="*/ 20931 w 126790"/>
              <a:gd name="connsiteY72" fmla="*/ 92490 h 109147"/>
              <a:gd name="connsiteX73" fmla="*/ 22575 w 126790"/>
              <a:gd name="connsiteY73" fmla="*/ 95230 h 109147"/>
              <a:gd name="connsiteX74" fmla="*/ 23232 w 126790"/>
              <a:gd name="connsiteY74" fmla="*/ 98846 h 109147"/>
              <a:gd name="connsiteX75" fmla="*/ 26849 w 126790"/>
              <a:gd name="connsiteY75" fmla="*/ 99285 h 109147"/>
              <a:gd name="connsiteX76" fmla="*/ 29917 w 126790"/>
              <a:gd name="connsiteY76" fmla="*/ 98846 h 109147"/>
              <a:gd name="connsiteX77" fmla="*/ 30026 w 126790"/>
              <a:gd name="connsiteY77" fmla="*/ 94792 h 109147"/>
              <a:gd name="connsiteX78" fmla="*/ 32876 w 126790"/>
              <a:gd name="connsiteY78" fmla="*/ 92162 h 109147"/>
              <a:gd name="connsiteX79" fmla="*/ 34848 w 126790"/>
              <a:gd name="connsiteY79" fmla="*/ 90847 h 109147"/>
              <a:gd name="connsiteX80" fmla="*/ 34848 w 126790"/>
              <a:gd name="connsiteY80" fmla="*/ 93696 h 109147"/>
              <a:gd name="connsiteX81" fmla="*/ 36492 w 126790"/>
              <a:gd name="connsiteY81" fmla="*/ 97531 h 109147"/>
              <a:gd name="connsiteX82" fmla="*/ 36163 w 126790"/>
              <a:gd name="connsiteY82" fmla="*/ 100600 h 109147"/>
              <a:gd name="connsiteX83" fmla="*/ 33204 w 126790"/>
              <a:gd name="connsiteY83" fmla="*/ 103997 h 109147"/>
              <a:gd name="connsiteX84" fmla="*/ 34739 w 126790"/>
              <a:gd name="connsiteY84" fmla="*/ 106298 h 109147"/>
              <a:gd name="connsiteX85" fmla="*/ 35286 w 126790"/>
              <a:gd name="connsiteY85" fmla="*/ 108052 h 109147"/>
              <a:gd name="connsiteX86" fmla="*/ 38026 w 126790"/>
              <a:gd name="connsiteY86" fmla="*/ 108271 h 109147"/>
              <a:gd name="connsiteX87" fmla="*/ 41862 w 126790"/>
              <a:gd name="connsiteY87" fmla="*/ 104654 h 109147"/>
              <a:gd name="connsiteX88" fmla="*/ 42190 w 126790"/>
              <a:gd name="connsiteY88" fmla="*/ 103339 h 109147"/>
              <a:gd name="connsiteX89" fmla="*/ 44820 w 126790"/>
              <a:gd name="connsiteY89" fmla="*/ 105312 h 109147"/>
              <a:gd name="connsiteX90" fmla="*/ 49642 w 126790"/>
              <a:gd name="connsiteY90" fmla="*/ 106846 h 109147"/>
              <a:gd name="connsiteX91" fmla="*/ 51176 w 126790"/>
              <a:gd name="connsiteY91" fmla="*/ 105860 h 109147"/>
              <a:gd name="connsiteX92" fmla="*/ 55560 w 126790"/>
              <a:gd name="connsiteY92" fmla="*/ 109148 h 10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26790" h="109147">
                <a:moveTo>
                  <a:pt x="55560" y="109148"/>
                </a:moveTo>
                <a:lnTo>
                  <a:pt x="60053" y="103668"/>
                </a:lnTo>
                <a:lnTo>
                  <a:pt x="65204" y="102792"/>
                </a:lnTo>
                <a:lnTo>
                  <a:pt x="67943" y="95888"/>
                </a:lnTo>
                <a:lnTo>
                  <a:pt x="72874" y="95669"/>
                </a:lnTo>
                <a:lnTo>
                  <a:pt x="75395" y="97422"/>
                </a:lnTo>
                <a:lnTo>
                  <a:pt x="86682" y="94682"/>
                </a:lnTo>
                <a:lnTo>
                  <a:pt x="91394" y="97422"/>
                </a:lnTo>
                <a:lnTo>
                  <a:pt x="92600" y="100709"/>
                </a:lnTo>
                <a:lnTo>
                  <a:pt x="100271" y="100161"/>
                </a:lnTo>
                <a:lnTo>
                  <a:pt x="97970" y="95230"/>
                </a:lnTo>
                <a:lnTo>
                  <a:pt x="98846" y="91833"/>
                </a:lnTo>
                <a:lnTo>
                  <a:pt x="94573" y="87340"/>
                </a:lnTo>
                <a:lnTo>
                  <a:pt x="89203" y="85806"/>
                </a:lnTo>
                <a:lnTo>
                  <a:pt x="88107" y="77368"/>
                </a:lnTo>
                <a:lnTo>
                  <a:pt x="92929" y="73861"/>
                </a:lnTo>
                <a:lnTo>
                  <a:pt x="101805" y="74190"/>
                </a:lnTo>
                <a:lnTo>
                  <a:pt x="104216" y="69478"/>
                </a:lnTo>
                <a:lnTo>
                  <a:pt x="111120" y="64984"/>
                </a:lnTo>
                <a:lnTo>
                  <a:pt x="117805" y="63122"/>
                </a:lnTo>
                <a:lnTo>
                  <a:pt x="118791" y="59943"/>
                </a:lnTo>
                <a:lnTo>
                  <a:pt x="122627" y="58409"/>
                </a:lnTo>
                <a:lnTo>
                  <a:pt x="126133" y="51286"/>
                </a:lnTo>
                <a:lnTo>
                  <a:pt x="125256" y="45697"/>
                </a:lnTo>
                <a:lnTo>
                  <a:pt x="126791" y="39341"/>
                </a:lnTo>
                <a:lnTo>
                  <a:pt x="125037" y="34629"/>
                </a:lnTo>
                <a:lnTo>
                  <a:pt x="126133" y="27177"/>
                </a:lnTo>
                <a:lnTo>
                  <a:pt x="121969" y="17424"/>
                </a:lnTo>
                <a:lnTo>
                  <a:pt x="117585" y="15232"/>
                </a:lnTo>
                <a:lnTo>
                  <a:pt x="114736" y="7781"/>
                </a:lnTo>
                <a:lnTo>
                  <a:pt x="111120" y="7890"/>
                </a:lnTo>
                <a:lnTo>
                  <a:pt x="106298" y="4822"/>
                </a:lnTo>
                <a:lnTo>
                  <a:pt x="102901" y="3726"/>
                </a:lnTo>
                <a:lnTo>
                  <a:pt x="100600" y="0"/>
                </a:lnTo>
                <a:lnTo>
                  <a:pt x="92381" y="1644"/>
                </a:lnTo>
                <a:lnTo>
                  <a:pt x="88107" y="5699"/>
                </a:lnTo>
                <a:lnTo>
                  <a:pt x="93258" y="10849"/>
                </a:lnTo>
                <a:lnTo>
                  <a:pt x="92381" y="15342"/>
                </a:lnTo>
                <a:lnTo>
                  <a:pt x="94025" y="19945"/>
                </a:lnTo>
                <a:lnTo>
                  <a:pt x="93696" y="23232"/>
                </a:lnTo>
                <a:lnTo>
                  <a:pt x="86244" y="20383"/>
                </a:lnTo>
                <a:lnTo>
                  <a:pt x="81860" y="13260"/>
                </a:lnTo>
                <a:lnTo>
                  <a:pt x="74956" y="13150"/>
                </a:lnTo>
                <a:lnTo>
                  <a:pt x="72874" y="9863"/>
                </a:lnTo>
                <a:lnTo>
                  <a:pt x="67286" y="5699"/>
                </a:lnTo>
                <a:lnTo>
                  <a:pt x="64107" y="7233"/>
                </a:lnTo>
                <a:lnTo>
                  <a:pt x="60053" y="3945"/>
                </a:lnTo>
                <a:lnTo>
                  <a:pt x="53259" y="4822"/>
                </a:lnTo>
                <a:lnTo>
                  <a:pt x="47999" y="3397"/>
                </a:lnTo>
                <a:lnTo>
                  <a:pt x="42848" y="3397"/>
                </a:lnTo>
                <a:lnTo>
                  <a:pt x="36053" y="5918"/>
                </a:lnTo>
                <a:lnTo>
                  <a:pt x="33971" y="3726"/>
                </a:lnTo>
                <a:lnTo>
                  <a:pt x="27067" y="3616"/>
                </a:lnTo>
                <a:lnTo>
                  <a:pt x="15780" y="7233"/>
                </a:lnTo>
                <a:lnTo>
                  <a:pt x="11068" y="7233"/>
                </a:lnTo>
                <a:lnTo>
                  <a:pt x="6027" y="14356"/>
                </a:lnTo>
                <a:lnTo>
                  <a:pt x="4493" y="21479"/>
                </a:lnTo>
                <a:lnTo>
                  <a:pt x="548" y="26849"/>
                </a:lnTo>
                <a:lnTo>
                  <a:pt x="0" y="36163"/>
                </a:lnTo>
                <a:lnTo>
                  <a:pt x="2082" y="45697"/>
                </a:lnTo>
                <a:lnTo>
                  <a:pt x="6246" y="47999"/>
                </a:lnTo>
                <a:lnTo>
                  <a:pt x="8438" y="52711"/>
                </a:lnTo>
                <a:lnTo>
                  <a:pt x="8000" y="61587"/>
                </a:lnTo>
                <a:lnTo>
                  <a:pt x="7342" y="65204"/>
                </a:lnTo>
                <a:lnTo>
                  <a:pt x="7342" y="65204"/>
                </a:lnTo>
                <a:lnTo>
                  <a:pt x="10629" y="69039"/>
                </a:lnTo>
                <a:lnTo>
                  <a:pt x="10849" y="73642"/>
                </a:lnTo>
                <a:lnTo>
                  <a:pt x="14027" y="76381"/>
                </a:lnTo>
                <a:lnTo>
                  <a:pt x="14246" y="81094"/>
                </a:lnTo>
                <a:lnTo>
                  <a:pt x="17533" y="85806"/>
                </a:lnTo>
                <a:lnTo>
                  <a:pt x="19506" y="85148"/>
                </a:lnTo>
                <a:lnTo>
                  <a:pt x="21260" y="88655"/>
                </a:lnTo>
                <a:lnTo>
                  <a:pt x="20931" y="92490"/>
                </a:lnTo>
                <a:lnTo>
                  <a:pt x="22575" y="95230"/>
                </a:lnTo>
                <a:lnTo>
                  <a:pt x="23232" y="98846"/>
                </a:lnTo>
                <a:lnTo>
                  <a:pt x="26849" y="99285"/>
                </a:lnTo>
                <a:lnTo>
                  <a:pt x="29917" y="98846"/>
                </a:lnTo>
                <a:lnTo>
                  <a:pt x="30026" y="94792"/>
                </a:lnTo>
                <a:lnTo>
                  <a:pt x="32876" y="92162"/>
                </a:lnTo>
                <a:lnTo>
                  <a:pt x="34848" y="90847"/>
                </a:lnTo>
                <a:lnTo>
                  <a:pt x="34848" y="93696"/>
                </a:lnTo>
                <a:lnTo>
                  <a:pt x="36492" y="97531"/>
                </a:lnTo>
                <a:lnTo>
                  <a:pt x="36163" y="100600"/>
                </a:lnTo>
                <a:lnTo>
                  <a:pt x="33204" y="103997"/>
                </a:lnTo>
                <a:lnTo>
                  <a:pt x="34739" y="106298"/>
                </a:lnTo>
                <a:lnTo>
                  <a:pt x="35286" y="108052"/>
                </a:lnTo>
                <a:lnTo>
                  <a:pt x="38026" y="108271"/>
                </a:lnTo>
                <a:lnTo>
                  <a:pt x="41862" y="104654"/>
                </a:lnTo>
                <a:lnTo>
                  <a:pt x="42190" y="103339"/>
                </a:lnTo>
                <a:lnTo>
                  <a:pt x="44820" y="105312"/>
                </a:lnTo>
                <a:lnTo>
                  <a:pt x="49642" y="106846"/>
                </a:lnTo>
                <a:lnTo>
                  <a:pt x="51176" y="105860"/>
                </a:lnTo>
                <a:lnTo>
                  <a:pt x="55560" y="10914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 name="Freeform 56">
            <a:extLst>
              <a:ext uri="{FF2B5EF4-FFF2-40B4-BE49-F238E27FC236}">
                <a16:creationId xmlns:a16="http://schemas.microsoft.com/office/drawing/2014/main" id="{E0ADB866-884B-00EF-2644-F362C81CEB70}"/>
              </a:ext>
            </a:extLst>
          </p:cNvPr>
          <p:cNvSpPr/>
          <p:nvPr/>
        </p:nvSpPr>
        <p:spPr>
          <a:xfrm>
            <a:off x="9691697" y="4393358"/>
            <a:ext cx="196158" cy="227061"/>
          </a:xfrm>
          <a:custGeom>
            <a:avLst/>
            <a:gdLst>
              <a:gd name="connsiteX0" fmla="*/ 22465 w 196158"/>
              <a:gd name="connsiteY0" fmla="*/ 25643 h 227061"/>
              <a:gd name="connsiteX1" fmla="*/ 25534 w 196158"/>
              <a:gd name="connsiteY1" fmla="*/ 27944 h 227061"/>
              <a:gd name="connsiteX2" fmla="*/ 27616 w 196158"/>
              <a:gd name="connsiteY2" fmla="*/ 31890 h 227061"/>
              <a:gd name="connsiteX3" fmla="*/ 33862 w 196158"/>
              <a:gd name="connsiteY3" fmla="*/ 30026 h 227061"/>
              <a:gd name="connsiteX4" fmla="*/ 38027 w 196158"/>
              <a:gd name="connsiteY4" fmla="*/ 31013 h 227061"/>
              <a:gd name="connsiteX5" fmla="*/ 36602 w 196158"/>
              <a:gd name="connsiteY5" fmla="*/ 24986 h 227061"/>
              <a:gd name="connsiteX6" fmla="*/ 36273 w 196158"/>
              <a:gd name="connsiteY6" fmla="*/ 19287 h 227061"/>
              <a:gd name="connsiteX7" fmla="*/ 34520 w 196158"/>
              <a:gd name="connsiteY7" fmla="*/ 14246 h 227061"/>
              <a:gd name="connsiteX8" fmla="*/ 34191 w 196158"/>
              <a:gd name="connsiteY8" fmla="*/ 6027 h 227061"/>
              <a:gd name="connsiteX9" fmla="*/ 37478 w 196158"/>
              <a:gd name="connsiteY9" fmla="*/ 3835 h 227061"/>
              <a:gd name="connsiteX10" fmla="*/ 37478 w 196158"/>
              <a:gd name="connsiteY10" fmla="*/ 329 h 227061"/>
              <a:gd name="connsiteX11" fmla="*/ 46464 w 196158"/>
              <a:gd name="connsiteY11" fmla="*/ 0 h 227061"/>
              <a:gd name="connsiteX12" fmla="*/ 48218 w 196158"/>
              <a:gd name="connsiteY12" fmla="*/ 3397 h 227061"/>
              <a:gd name="connsiteX13" fmla="*/ 56547 w 196158"/>
              <a:gd name="connsiteY13" fmla="*/ 6904 h 227061"/>
              <a:gd name="connsiteX14" fmla="*/ 60601 w 196158"/>
              <a:gd name="connsiteY14" fmla="*/ 13041 h 227061"/>
              <a:gd name="connsiteX15" fmla="*/ 64875 w 196158"/>
              <a:gd name="connsiteY15" fmla="*/ 16657 h 227061"/>
              <a:gd name="connsiteX16" fmla="*/ 65751 w 196158"/>
              <a:gd name="connsiteY16" fmla="*/ 21807 h 227061"/>
              <a:gd name="connsiteX17" fmla="*/ 63889 w 196158"/>
              <a:gd name="connsiteY17" fmla="*/ 25862 h 227061"/>
              <a:gd name="connsiteX18" fmla="*/ 72217 w 196158"/>
              <a:gd name="connsiteY18" fmla="*/ 33643 h 227061"/>
              <a:gd name="connsiteX19" fmla="*/ 77149 w 196158"/>
              <a:gd name="connsiteY19" fmla="*/ 41752 h 227061"/>
              <a:gd name="connsiteX20" fmla="*/ 87231 w 196158"/>
              <a:gd name="connsiteY20" fmla="*/ 41971 h 227061"/>
              <a:gd name="connsiteX21" fmla="*/ 93148 w 196158"/>
              <a:gd name="connsiteY21" fmla="*/ 43725 h 227061"/>
              <a:gd name="connsiteX22" fmla="*/ 98518 w 196158"/>
              <a:gd name="connsiteY22" fmla="*/ 40437 h 227061"/>
              <a:gd name="connsiteX23" fmla="*/ 105312 w 196158"/>
              <a:gd name="connsiteY23" fmla="*/ 40437 h 227061"/>
              <a:gd name="connsiteX24" fmla="*/ 108819 w 196158"/>
              <a:gd name="connsiteY24" fmla="*/ 44711 h 227061"/>
              <a:gd name="connsiteX25" fmla="*/ 115065 w 196158"/>
              <a:gd name="connsiteY25" fmla="*/ 45916 h 227061"/>
              <a:gd name="connsiteX26" fmla="*/ 115942 w 196158"/>
              <a:gd name="connsiteY26" fmla="*/ 50848 h 227061"/>
              <a:gd name="connsiteX27" fmla="*/ 115723 w 196158"/>
              <a:gd name="connsiteY27" fmla="*/ 55122 h 227061"/>
              <a:gd name="connsiteX28" fmla="*/ 122627 w 196158"/>
              <a:gd name="connsiteY28" fmla="*/ 56765 h 227061"/>
              <a:gd name="connsiteX29" fmla="*/ 122627 w 196158"/>
              <a:gd name="connsiteY29" fmla="*/ 60053 h 227061"/>
              <a:gd name="connsiteX30" fmla="*/ 119120 w 196158"/>
              <a:gd name="connsiteY30" fmla="*/ 61258 h 227061"/>
              <a:gd name="connsiteX31" fmla="*/ 116380 w 196158"/>
              <a:gd name="connsiteY31" fmla="*/ 70683 h 227061"/>
              <a:gd name="connsiteX32" fmla="*/ 113750 w 196158"/>
              <a:gd name="connsiteY32" fmla="*/ 73313 h 227061"/>
              <a:gd name="connsiteX33" fmla="*/ 109148 w 196158"/>
              <a:gd name="connsiteY33" fmla="*/ 74080 h 227061"/>
              <a:gd name="connsiteX34" fmla="*/ 102244 w 196158"/>
              <a:gd name="connsiteY34" fmla="*/ 76491 h 227061"/>
              <a:gd name="connsiteX35" fmla="*/ 98518 w 196158"/>
              <a:gd name="connsiteY35" fmla="*/ 76600 h 227061"/>
              <a:gd name="connsiteX36" fmla="*/ 99285 w 196158"/>
              <a:gd name="connsiteY36" fmla="*/ 80655 h 227061"/>
              <a:gd name="connsiteX37" fmla="*/ 104216 w 196158"/>
              <a:gd name="connsiteY37" fmla="*/ 86353 h 227061"/>
              <a:gd name="connsiteX38" fmla="*/ 100819 w 196158"/>
              <a:gd name="connsiteY38" fmla="*/ 90189 h 227061"/>
              <a:gd name="connsiteX39" fmla="*/ 101806 w 196158"/>
              <a:gd name="connsiteY39" fmla="*/ 93257 h 227061"/>
              <a:gd name="connsiteX40" fmla="*/ 105641 w 196158"/>
              <a:gd name="connsiteY40" fmla="*/ 93257 h 227061"/>
              <a:gd name="connsiteX41" fmla="*/ 109148 w 196158"/>
              <a:gd name="connsiteY41" fmla="*/ 99504 h 227061"/>
              <a:gd name="connsiteX42" fmla="*/ 116599 w 196158"/>
              <a:gd name="connsiteY42" fmla="*/ 100052 h 227061"/>
              <a:gd name="connsiteX43" fmla="*/ 123723 w 196158"/>
              <a:gd name="connsiteY43" fmla="*/ 103887 h 227061"/>
              <a:gd name="connsiteX44" fmla="*/ 128545 w 196158"/>
              <a:gd name="connsiteY44" fmla="*/ 104435 h 227061"/>
              <a:gd name="connsiteX45" fmla="*/ 134572 w 196158"/>
              <a:gd name="connsiteY45" fmla="*/ 112764 h 227061"/>
              <a:gd name="connsiteX46" fmla="*/ 141585 w 196158"/>
              <a:gd name="connsiteY46" fmla="*/ 115832 h 227061"/>
              <a:gd name="connsiteX47" fmla="*/ 146406 w 196158"/>
              <a:gd name="connsiteY47" fmla="*/ 122846 h 227061"/>
              <a:gd name="connsiteX48" fmla="*/ 146078 w 196158"/>
              <a:gd name="connsiteY48" fmla="*/ 126462 h 227061"/>
              <a:gd name="connsiteX49" fmla="*/ 153530 w 196158"/>
              <a:gd name="connsiteY49" fmla="*/ 134791 h 227061"/>
              <a:gd name="connsiteX50" fmla="*/ 155612 w 196158"/>
              <a:gd name="connsiteY50" fmla="*/ 140489 h 227061"/>
              <a:gd name="connsiteX51" fmla="*/ 158681 w 196158"/>
              <a:gd name="connsiteY51" fmla="*/ 142023 h 227061"/>
              <a:gd name="connsiteX52" fmla="*/ 164598 w 196158"/>
              <a:gd name="connsiteY52" fmla="*/ 142023 h 227061"/>
              <a:gd name="connsiteX53" fmla="*/ 167228 w 196158"/>
              <a:gd name="connsiteY53" fmla="*/ 146407 h 227061"/>
              <a:gd name="connsiteX54" fmla="*/ 167886 w 196158"/>
              <a:gd name="connsiteY54" fmla="*/ 150571 h 227061"/>
              <a:gd name="connsiteX55" fmla="*/ 171063 w 196158"/>
              <a:gd name="connsiteY55" fmla="*/ 153858 h 227061"/>
              <a:gd name="connsiteX56" fmla="*/ 173145 w 196158"/>
              <a:gd name="connsiteY56" fmla="*/ 153091 h 227061"/>
              <a:gd name="connsiteX57" fmla="*/ 176762 w 196158"/>
              <a:gd name="connsiteY57" fmla="*/ 154735 h 227061"/>
              <a:gd name="connsiteX58" fmla="*/ 175885 w 196158"/>
              <a:gd name="connsiteY58" fmla="*/ 158680 h 227061"/>
              <a:gd name="connsiteX59" fmla="*/ 177858 w 196158"/>
              <a:gd name="connsiteY59" fmla="*/ 161091 h 227061"/>
              <a:gd name="connsiteX60" fmla="*/ 183228 w 196158"/>
              <a:gd name="connsiteY60" fmla="*/ 161420 h 227061"/>
              <a:gd name="connsiteX61" fmla="*/ 186186 w 196158"/>
              <a:gd name="connsiteY61" fmla="*/ 165474 h 227061"/>
              <a:gd name="connsiteX62" fmla="*/ 188597 w 196158"/>
              <a:gd name="connsiteY62" fmla="*/ 166132 h 227061"/>
              <a:gd name="connsiteX63" fmla="*/ 193200 w 196158"/>
              <a:gd name="connsiteY63" fmla="*/ 164269 h 227061"/>
              <a:gd name="connsiteX64" fmla="*/ 194844 w 196158"/>
              <a:gd name="connsiteY64" fmla="*/ 167885 h 227061"/>
              <a:gd name="connsiteX65" fmla="*/ 191337 w 196158"/>
              <a:gd name="connsiteY65" fmla="*/ 171392 h 227061"/>
              <a:gd name="connsiteX66" fmla="*/ 190680 w 196158"/>
              <a:gd name="connsiteY66" fmla="*/ 177748 h 227061"/>
              <a:gd name="connsiteX67" fmla="*/ 192542 w 196158"/>
              <a:gd name="connsiteY67" fmla="*/ 180488 h 227061"/>
              <a:gd name="connsiteX68" fmla="*/ 196159 w 196158"/>
              <a:gd name="connsiteY68" fmla="*/ 181036 h 227061"/>
              <a:gd name="connsiteX69" fmla="*/ 196159 w 196158"/>
              <a:gd name="connsiteY69" fmla="*/ 186844 h 227061"/>
              <a:gd name="connsiteX70" fmla="*/ 189474 w 196158"/>
              <a:gd name="connsiteY70" fmla="*/ 192213 h 227061"/>
              <a:gd name="connsiteX71" fmla="*/ 190460 w 196158"/>
              <a:gd name="connsiteY71" fmla="*/ 198460 h 227061"/>
              <a:gd name="connsiteX72" fmla="*/ 192214 w 196158"/>
              <a:gd name="connsiteY72" fmla="*/ 201747 h 227061"/>
              <a:gd name="connsiteX73" fmla="*/ 192871 w 196158"/>
              <a:gd name="connsiteY73" fmla="*/ 208761 h 227061"/>
              <a:gd name="connsiteX74" fmla="*/ 188378 w 196158"/>
              <a:gd name="connsiteY74" fmla="*/ 211610 h 227061"/>
              <a:gd name="connsiteX75" fmla="*/ 183995 w 196158"/>
              <a:gd name="connsiteY75" fmla="*/ 211720 h 227061"/>
              <a:gd name="connsiteX76" fmla="*/ 179173 w 196158"/>
              <a:gd name="connsiteY76" fmla="*/ 208651 h 227061"/>
              <a:gd name="connsiteX77" fmla="*/ 175776 w 196158"/>
              <a:gd name="connsiteY77" fmla="*/ 207555 h 227061"/>
              <a:gd name="connsiteX78" fmla="*/ 173474 w 196158"/>
              <a:gd name="connsiteY78" fmla="*/ 203829 h 227061"/>
              <a:gd name="connsiteX79" fmla="*/ 165256 w 196158"/>
              <a:gd name="connsiteY79" fmla="*/ 205473 h 227061"/>
              <a:gd name="connsiteX80" fmla="*/ 160982 w 196158"/>
              <a:gd name="connsiteY80" fmla="*/ 209528 h 227061"/>
              <a:gd name="connsiteX81" fmla="*/ 166132 w 196158"/>
              <a:gd name="connsiteY81" fmla="*/ 214678 h 227061"/>
              <a:gd name="connsiteX82" fmla="*/ 165256 w 196158"/>
              <a:gd name="connsiteY82" fmla="*/ 219172 h 227061"/>
              <a:gd name="connsiteX83" fmla="*/ 166900 w 196158"/>
              <a:gd name="connsiteY83" fmla="*/ 223774 h 227061"/>
              <a:gd name="connsiteX84" fmla="*/ 166571 w 196158"/>
              <a:gd name="connsiteY84" fmla="*/ 227062 h 227061"/>
              <a:gd name="connsiteX85" fmla="*/ 159119 w 196158"/>
              <a:gd name="connsiteY85" fmla="*/ 224212 h 227061"/>
              <a:gd name="connsiteX86" fmla="*/ 154735 w 196158"/>
              <a:gd name="connsiteY86" fmla="*/ 217089 h 227061"/>
              <a:gd name="connsiteX87" fmla="*/ 147831 w 196158"/>
              <a:gd name="connsiteY87" fmla="*/ 216980 h 227061"/>
              <a:gd name="connsiteX88" fmla="*/ 145749 w 196158"/>
              <a:gd name="connsiteY88" fmla="*/ 213692 h 227061"/>
              <a:gd name="connsiteX89" fmla="*/ 140161 w 196158"/>
              <a:gd name="connsiteY89" fmla="*/ 209528 h 227061"/>
              <a:gd name="connsiteX90" fmla="*/ 142791 w 196158"/>
              <a:gd name="connsiteY90" fmla="*/ 208323 h 227061"/>
              <a:gd name="connsiteX91" fmla="*/ 145859 w 196158"/>
              <a:gd name="connsiteY91" fmla="*/ 204816 h 227061"/>
              <a:gd name="connsiteX92" fmla="*/ 146188 w 196158"/>
              <a:gd name="connsiteY92" fmla="*/ 196158 h 227061"/>
              <a:gd name="connsiteX93" fmla="*/ 144544 w 196158"/>
              <a:gd name="connsiteY93" fmla="*/ 192323 h 227061"/>
              <a:gd name="connsiteX94" fmla="*/ 146188 w 196158"/>
              <a:gd name="connsiteY94" fmla="*/ 187830 h 227061"/>
              <a:gd name="connsiteX95" fmla="*/ 145859 w 196158"/>
              <a:gd name="connsiteY95" fmla="*/ 184652 h 227061"/>
              <a:gd name="connsiteX96" fmla="*/ 147503 w 196158"/>
              <a:gd name="connsiteY96" fmla="*/ 179282 h 227061"/>
              <a:gd name="connsiteX97" fmla="*/ 146406 w 196158"/>
              <a:gd name="connsiteY97" fmla="*/ 175995 h 227061"/>
              <a:gd name="connsiteX98" fmla="*/ 140379 w 196158"/>
              <a:gd name="connsiteY98" fmla="*/ 172050 h 227061"/>
              <a:gd name="connsiteX99" fmla="*/ 141914 w 196158"/>
              <a:gd name="connsiteY99" fmla="*/ 169420 h 227061"/>
              <a:gd name="connsiteX100" fmla="*/ 137749 w 196158"/>
              <a:gd name="connsiteY100" fmla="*/ 167666 h 227061"/>
              <a:gd name="connsiteX101" fmla="*/ 133257 w 196158"/>
              <a:gd name="connsiteY101" fmla="*/ 167337 h 227061"/>
              <a:gd name="connsiteX102" fmla="*/ 128215 w 196158"/>
              <a:gd name="connsiteY102" fmla="*/ 161858 h 227061"/>
              <a:gd name="connsiteX103" fmla="*/ 123832 w 196158"/>
              <a:gd name="connsiteY103" fmla="*/ 158680 h 227061"/>
              <a:gd name="connsiteX104" fmla="*/ 125038 w 196158"/>
              <a:gd name="connsiteY104" fmla="*/ 155064 h 227061"/>
              <a:gd name="connsiteX105" fmla="*/ 125476 w 196158"/>
              <a:gd name="connsiteY105" fmla="*/ 148270 h 227061"/>
              <a:gd name="connsiteX106" fmla="*/ 122846 w 196158"/>
              <a:gd name="connsiteY106" fmla="*/ 142571 h 227061"/>
              <a:gd name="connsiteX107" fmla="*/ 124599 w 196158"/>
              <a:gd name="connsiteY107" fmla="*/ 139612 h 227061"/>
              <a:gd name="connsiteX108" fmla="*/ 125476 w 196158"/>
              <a:gd name="connsiteY108" fmla="*/ 135448 h 227061"/>
              <a:gd name="connsiteX109" fmla="*/ 122956 w 196158"/>
              <a:gd name="connsiteY109" fmla="*/ 130297 h 227061"/>
              <a:gd name="connsiteX110" fmla="*/ 117147 w 196158"/>
              <a:gd name="connsiteY110" fmla="*/ 125914 h 227061"/>
              <a:gd name="connsiteX111" fmla="*/ 106736 w 196158"/>
              <a:gd name="connsiteY111" fmla="*/ 118353 h 227061"/>
              <a:gd name="connsiteX112" fmla="*/ 103230 w 196158"/>
              <a:gd name="connsiteY112" fmla="*/ 111449 h 227061"/>
              <a:gd name="connsiteX113" fmla="*/ 92490 w 196158"/>
              <a:gd name="connsiteY113" fmla="*/ 108709 h 227061"/>
              <a:gd name="connsiteX114" fmla="*/ 84491 w 196158"/>
              <a:gd name="connsiteY114" fmla="*/ 110353 h 227061"/>
              <a:gd name="connsiteX115" fmla="*/ 79231 w 196158"/>
              <a:gd name="connsiteY115" fmla="*/ 121202 h 227061"/>
              <a:gd name="connsiteX116" fmla="*/ 69149 w 196158"/>
              <a:gd name="connsiteY116" fmla="*/ 122188 h 227061"/>
              <a:gd name="connsiteX117" fmla="*/ 64984 w 196158"/>
              <a:gd name="connsiteY117" fmla="*/ 117038 h 227061"/>
              <a:gd name="connsiteX118" fmla="*/ 60162 w 196158"/>
              <a:gd name="connsiteY118" fmla="*/ 117366 h 227061"/>
              <a:gd name="connsiteX119" fmla="*/ 52163 w 196158"/>
              <a:gd name="connsiteY119" fmla="*/ 113202 h 227061"/>
              <a:gd name="connsiteX120" fmla="*/ 44492 w 196158"/>
              <a:gd name="connsiteY120" fmla="*/ 116599 h 227061"/>
              <a:gd name="connsiteX121" fmla="*/ 43834 w 196158"/>
              <a:gd name="connsiteY121" fmla="*/ 121531 h 227061"/>
              <a:gd name="connsiteX122" fmla="*/ 37917 w 196158"/>
              <a:gd name="connsiteY122" fmla="*/ 122955 h 227061"/>
              <a:gd name="connsiteX123" fmla="*/ 31341 w 196158"/>
              <a:gd name="connsiteY123" fmla="*/ 126352 h 227061"/>
              <a:gd name="connsiteX124" fmla="*/ 30903 w 196158"/>
              <a:gd name="connsiteY124" fmla="*/ 113750 h 227061"/>
              <a:gd name="connsiteX125" fmla="*/ 30903 w 196158"/>
              <a:gd name="connsiteY125" fmla="*/ 105421 h 227061"/>
              <a:gd name="connsiteX126" fmla="*/ 28821 w 196158"/>
              <a:gd name="connsiteY126" fmla="*/ 99504 h 227061"/>
              <a:gd name="connsiteX127" fmla="*/ 31561 w 196158"/>
              <a:gd name="connsiteY127" fmla="*/ 95888 h 227061"/>
              <a:gd name="connsiteX128" fmla="*/ 31780 w 196158"/>
              <a:gd name="connsiteY128" fmla="*/ 92052 h 227061"/>
              <a:gd name="connsiteX129" fmla="*/ 29040 w 196158"/>
              <a:gd name="connsiteY129" fmla="*/ 87340 h 227061"/>
              <a:gd name="connsiteX130" fmla="*/ 31780 w 196158"/>
              <a:gd name="connsiteY130" fmla="*/ 81861 h 227061"/>
              <a:gd name="connsiteX131" fmla="*/ 31561 w 196158"/>
              <a:gd name="connsiteY131" fmla="*/ 77696 h 227061"/>
              <a:gd name="connsiteX132" fmla="*/ 22794 w 196158"/>
              <a:gd name="connsiteY132" fmla="*/ 77477 h 227061"/>
              <a:gd name="connsiteX133" fmla="*/ 18630 w 196158"/>
              <a:gd name="connsiteY133" fmla="*/ 80984 h 227061"/>
              <a:gd name="connsiteX134" fmla="*/ 14794 w 196158"/>
              <a:gd name="connsiteY134" fmla="*/ 79559 h 227061"/>
              <a:gd name="connsiteX135" fmla="*/ 11288 w 196158"/>
              <a:gd name="connsiteY135" fmla="*/ 73532 h 227061"/>
              <a:gd name="connsiteX136" fmla="*/ 15123 w 196158"/>
              <a:gd name="connsiteY136" fmla="*/ 70792 h 227061"/>
              <a:gd name="connsiteX137" fmla="*/ 13918 w 196158"/>
              <a:gd name="connsiteY137" fmla="*/ 62464 h 227061"/>
              <a:gd name="connsiteX138" fmla="*/ 9206 w 196158"/>
              <a:gd name="connsiteY138" fmla="*/ 56875 h 227061"/>
              <a:gd name="connsiteX139" fmla="*/ 2740 w 196158"/>
              <a:gd name="connsiteY139" fmla="*/ 58409 h 227061"/>
              <a:gd name="connsiteX140" fmla="*/ 0 w 196158"/>
              <a:gd name="connsiteY140" fmla="*/ 52820 h 227061"/>
              <a:gd name="connsiteX141" fmla="*/ 2740 w 196158"/>
              <a:gd name="connsiteY141" fmla="*/ 46683 h 227061"/>
              <a:gd name="connsiteX142" fmla="*/ 5370 w 196158"/>
              <a:gd name="connsiteY142" fmla="*/ 46683 h 227061"/>
              <a:gd name="connsiteX143" fmla="*/ 10301 w 196158"/>
              <a:gd name="connsiteY143" fmla="*/ 42629 h 227061"/>
              <a:gd name="connsiteX144" fmla="*/ 8000 w 196158"/>
              <a:gd name="connsiteY144" fmla="*/ 39560 h 227061"/>
              <a:gd name="connsiteX145" fmla="*/ 10740 w 196158"/>
              <a:gd name="connsiteY145" fmla="*/ 35725 h 227061"/>
              <a:gd name="connsiteX146" fmla="*/ 10959 w 196158"/>
              <a:gd name="connsiteY146" fmla="*/ 31232 h 227061"/>
              <a:gd name="connsiteX147" fmla="*/ 17753 w 196158"/>
              <a:gd name="connsiteY147" fmla="*/ 29807 h 227061"/>
              <a:gd name="connsiteX148" fmla="*/ 22465 w 196158"/>
              <a:gd name="connsiteY148" fmla="*/ 25643 h 227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96158" h="227061">
                <a:moveTo>
                  <a:pt x="22465" y="25643"/>
                </a:moveTo>
                <a:lnTo>
                  <a:pt x="25534" y="27944"/>
                </a:lnTo>
                <a:lnTo>
                  <a:pt x="27616" y="31890"/>
                </a:lnTo>
                <a:lnTo>
                  <a:pt x="33862" y="30026"/>
                </a:lnTo>
                <a:lnTo>
                  <a:pt x="38027" y="31013"/>
                </a:lnTo>
                <a:lnTo>
                  <a:pt x="36602" y="24986"/>
                </a:lnTo>
                <a:lnTo>
                  <a:pt x="36273" y="19287"/>
                </a:lnTo>
                <a:lnTo>
                  <a:pt x="34520" y="14246"/>
                </a:lnTo>
                <a:lnTo>
                  <a:pt x="34191" y="6027"/>
                </a:lnTo>
                <a:lnTo>
                  <a:pt x="37478" y="3835"/>
                </a:lnTo>
                <a:lnTo>
                  <a:pt x="37478" y="329"/>
                </a:lnTo>
                <a:lnTo>
                  <a:pt x="46464" y="0"/>
                </a:lnTo>
                <a:lnTo>
                  <a:pt x="48218" y="3397"/>
                </a:lnTo>
                <a:lnTo>
                  <a:pt x="56547" y="6904"/>
                </a:lnTo>
                <a:lnTo>
                  <a:pt x="60601" y="13041"/>
                </a:lnTo>
                <a:lnTo>
                  <a:pt x="64875" y="16657"/>
                </a:lnTo>
                <a:lnTo>
                  <a:pt x="65751" y="21807"/>
                </a:lnTo>
                <a:lnTo>
                  <a:pt x="63889" y="25862"/>
                </a:lnTo>
                <a:lnTo>
                  <a:pt x="72217" y="33643"/>
                </a:lnTo>
                <a:lnTo>
                  <a:pt x="77149" y="41752"/>
                </a:lnTo>
                <a:lnTo>
                  <a:pt x="87231" y="41971"/>
                </a:lnTo>
                <a:lnTo>
                  <a:pt x="93148" y="43725"/>
                </a:lnTo>
                <a:lnTo>
                  <a:pt x="98518" y="40437"/>
                </a:lnTo>
                <a:lnTo>
                  <a:pt x="105312" y="40437"/>
                </a:lnTo>
                <a:lnTo>
                  <a:pt x="108819" y="44711"/>
                </a:lnTo>
                <a:lnTo>
                  <a:pt x="115065" y="45916"/>
                </a:lnTo>
                <a:lnTo>
                  <a:pt x="115942" y="50848"/>
                </a:lnTo>
                <a:lnTo>
                  <a:pt x="115723" y="55122"/>
                </a:lnTo>
                <a:lnTo>
                  <a:pt x="122627" y="56765"/>
                </a:lnTo>
                <a:lnTo>
                  <a:pt x="122627" y="60053"/>
                </a:lnTo>
                <a:lnTo>
                  <a:pt x="119120" y="61258"/>
                </a:lnTo>
                <a:lnTo>
                  <a:pt x="116380" y="70683"/>
                </a:lnTo>
                <a:lnTo>
                  <a:pt x="113750" y="73313"/>
                </a:lnTo>
                <a:lnTo>
                  <a:pt x="109148" y="74080"/>
                </a:lnTo>
                <a:lnTo>
                  <a:pt x="102244" y="76491"/>
                </a:lnTo>
                <a:lnTo>
                  <a:pt x="98518" y="76600"/>
                </a:lnTo>
                <a:lnTo>
                  <a:pt x="99285" y="80655"/>
                </a:lnTo>
                <a:lnTo>
                  <a:pt x="104216" y="86353"/>
                </a:lnTo>
                <a:lnTo>
                  <a:pt x="100819" y="90189"/>
                </a:lnTo>
                <a:lnTo>
                  <a:pt x="101806" y="93257"/>
                </a:lnTo>
                <a:lnTo>
                  <a:pt x="105641" y="93257"/>
                </a:lnTo>
                <a:lnTo>
                  <a:pt x="109148" y="99504"/>
                </a:lnTo>
                <a:lnTo>
                  <a:pt x="116599" y="100052"/>
                </a:lnTo>
                <a:lnTo>
                  <a:pt x="123723" y="103887"/>
                </a:lnTo>
                <a:lnTo>
                  <a:pt x="128545" y="104435"/>
                </a:lnTo>
                <a:lnTo>
                  <a:pt x="134572" y="112764"/>
                </a:lnTo>
                <a:lnTo>
                  <a:pt x="141585" y="115832"/>
                </a:lnTo>
                <a:lnTo>
                  <a:pt x="146406" y="122846"/>
                </a:lnTo>
                <a:lnTo>
                  <a:pt x="146078" y="126462"/>
                </a:lnTo>
                <a:lnTo>
                  <a:pt x="153530" y="134791"/>
                </a:lnTo>
                <a:lnTo>
                  <a:pt x="155612" y="140489"/>
                </a:lnTo>
                <a:lnTo>
                  <a:pt x="158681" y="142023"/>
                </a:lnTo>
                <a:lnTo>
                  <a:pt x="164598" y="142023"/>
                </a:lnTo>
                <a:lnTo>
                  <a:pt x="167228" y="146407"/>
                </a:lnTo>
                <a:lnTo>
                  <a:pt x="167886" y="150571"/>
                </a:lnTo>
                <a:lnTo>
                  <a:pt x="171063" y="153858"/>
                </a:lnTo>
                <a:lnTo>
                  <a:pt x="173145" y="153091"/>
                </a:lnTo>
                <a:lnTo>
                  <a:pt x="176762" y="154735"/>
                </a:lnTo>
                <a:lnTo>
                  <a:pt x="175885" y="158680"/>
                </a:lnTo>
                <a:lnTo>
                  <a:pt x="177858" y="161091"/>
                </a:lnTo>
                <a:lnTo>
                  <a:pt x="183228" y="161420"/>
                </a:lnTo>
                <a:lnTo>
                  <a:pt x="186186" y="165474"/>
                </a:lnTo>
                <a:lnTo>
                  <a:pt x="188597" y="166132"/>
                </a:lnTo>
                <a:lnTo>
                  <a:pt x="193200" y="164269"/>
                </a:lnTo>
                <a:lnTo>
                  <a:pt x="194844" y="167885"/>
                </a:lnTo>
                <a:lnTo>
                  <a:pt x="191337" y="171392"/>
                </a:lnTo>
                <a:lnTo>
                  <a:pt x="190680" y="177748"/>
                </a:lnTo>
                <a:lnTo>
                  <a:pt x="192542" y="180488"/>
                </a:lnTo>
                <a:lnTo>
                  <a:pt x="196159" y="181036"/>
                </a:lnTo>
                <a:lnTo>
                  <a:pt x="196159" y="186844"/>
                </a:lnTo>
                <a:lnTo>
                  <a:pt x="189474" y="192213"/>
                </a:lnTo>
                <a:lnTo>
                  <a:pt x="190460" y="198460"/>
                </a:lnTo>
                <a:lnTo>
                  <a:pt x="192214" y="201747"/>
                </a:lnTo>
                <a:lnTo>
                  <a:pt x="192871" y="208761"/>
                </a:lnTo>
                <a:lnTo>
                  <a:pt x="188378" y="211610"/>
                </a:lnTo>
                <a:lnTo>
                  <a:pt x="183995" y="211720"/>
                </a:lnTo>
                <a:lnTo>
                  <a:pt x="179173" y="208651"/>
                </a:lnTo>
                <a:lnTo>
                  <a:pt x="175776" y="207555"/>
                </a:lnTo>
                <a:lnTo>
                  <a:pt x="173474" y="203829"/>
                </a:lnTo>
                <a:lnTo>
                  <a:pt x="165256" y="205473"/>
                </a:lnTo>
                <a:lnTo>
                  <a:pt x="160982" y="209528"/>
                </a:lnTo>
                <a:lnTo>
                  <a:pt x="166132" y="214678"/>
                </a:lnTo>
                <a:lnTo>
                  <a:pt x="165256" y="219172"/>
                </a:lnTo>
                <a:lnTo>
                  <a:pt x="166900" y="223774"/>
                </a:lnTo>
                <a:lnTo>
                  <a:pt x="166571" y="227062"/>
                </a:lnTo>
                <a:lnTo>
                  <a:pt x="159119" y="224212"/>
                </a:lnTo>
                <a:lnTo>
                  <a:pt x="154735" y="217089"/>
                </a:lnTo>
                <a:lnTo>
                  <a:pt x="147831" y="216980"/>
                </a:lnTo>
                <a:lnTo>
                  <a:pt x="145749" y="213692"/>
                </a:lnTo>
                <a:lnTo>
                  <a:pt x="140161" y="209528"/>
                </a:lnTo>
                <a:lnTo>
                  <a:pt x="142791" y="208323"/>
                </a:lnTo>
                <a:lnTo>
                  <a:pt x="145859" y="204816"/>
                </a:lnTo>
                <a:lnTo>
                  <a:pt x="146188" y="196158"/>
                </a:lnTo>
                <a:lnTo>
                  <a:pt x="144544" y="192323"/>
                </a:lnTo>
                <a:lnTo>
                  <a:pt x="146188" y="187830"/>
                </a:lnTo>
                <a:lnTo>
                  <a:pt x="145859" y="184652"/>
                </a:lnTo>
                <a:lnTo>
                  <a:pt x="147503" y="179282"/>
                </a:lnTo>
                <a:lnTo>
                  <a:pt x="146406" y="175995"/>
                </a:lnTo>
                <a:lnTo>
                  <a:pt x="140379" y="172050"/>
                </a:lnTo>
                <a:lnTo>
                  <a:pt x="141914" y="169420"/>
                </a:lnTo>
                <a:lnTo>
                  <a:pt x="137749" y="167666"/>
                </a:lnTo>
                <a:lnTo>
                  <a:pt x="133257" y="167337"/>
                </a:lnTo>
                <a:lnTo>
                  <a:pt x="128215" y="161858"/>
                </a:lnTo>
                <a:lnTo>
                  <a:pt x="123832" y="158680"/>
                </a:lnTo>
                <a:lnTo>
                  <a:pt x="125038" y="155064"/>
                </a:lnTo>
                <a:lnTo>
                  <a:pt x="125476" y="148270"/>
                </a:lnTo>
                <a:lnTo>
                  <a:pt x="122846" y="142571"/>
                </a:lnTo>
                <a:lnTo>
                  <a:pt x="124599" y="139612"/>
                </a:lnTo>
                <a:lnTo>
                  <a:pt x="125476" y="135448"/>
                </a:lnTo>
                <a:lnTo>
                  <a:pt x="122956" y="130297"/>
                </a:lnTo>
                <a:lnTo>
                  <a:pt x="117147" y="125914"/>
                </a:lnTo>
                <a:lnTo>
                  <a:pt x="106736" y="118353"/>
                </a:lnTo>
                <a:lnTo>
                  <a:pt x="103230" y="111449"/>
                </a:lnTo>
                <a:lnTo>
                  <a:pt x="92490" y="108709"/>
                </a:lnTo>
                <a:lnTo>
                  <a:pt x="84491" y="110353"/>
                </a:lnTo>
                <a:lnTo>
                  <a:pt x="79231" y="121202"/>
                </a:lnTo>
                <a:lnTo>
                  <a:pt x="69149" y="122188"/>
                </a:lnTo>
                <a:lnTo>
                  <a:pt x="64984" y="117038"/>
                </a:lnTo>
                <a:lnTo>
                  <a:pt x="60162" y="117366"/>
                </a:lnTo>
                <a:lnTo>
                  <a:pt x="52163" y="113202"/>
                </a:lnTo>
                <a:lnTo>
                  <a:pt x="44492" y="116599"/>
                </a:lnTo>
                <a:lnTo>
                  <a:pt x="43834" y="121531"/>
                </a:lnTo>
                <a:lnTo>
                  <a:pt x="37917" y="122955"/>
                </a:lnTo>
                <a:lnTo>
                  <a:pt x="31341" y="126352"/>
                </a:lnTo>
                <a:lnTo>
                  <a:pt x="30903" y="113750"/>
                </a:lnTo>
                <a:lnTo>
                  <a:pt x="30903" y="105421"/>
                </a:lnTo>
                <a:lnTo>
                  <a:pt x="28821" y="99504"/>
                </a:lnTo>
                <a:lnTo>
                  <a:pt x="31561" y="95888"/>
                </a:lnTo>
                <a:lnTo>
                  <a:pt x="31780" y="92052"/>
                </a:lnTo>
                <a:lnTo>
                  <a:pt x="29040" y="87340"/>
                </a:lnTo>
                <a:lnTo>
                  <a:pt x="31780" y="81861"/>
                </a:lnTo>
                <a:lnTo>
                  <a:pt x="31561" y="77696"/>
                </a:lnTo>
                <a:lnTo>
                  <a:pt x="22794" y="77477"/>
                </a:lnTo>
                <a:lnTo>
                  <a:pt x="18630" y="80984"/>
                </a:lnTo>
                <a:lnTo>
                  <a:pt x="14794" y="79559"/>
                </a:lnTo>
                <a:lnTo>
                  <a:pt x="11288" y="73532"/>
                </a:lnTo>
                <a:lnTo>
                  <a:pt x="15123" y="70792"/>
                </a:lnTo>
                <a:lnTo>
                  <a:pt x="13918" y="62464"/>
                </a:lnTo>
                <a:lnTo>
                  <a:pt x="9206" y="56875"/>
                </a:lnTo>
                <a:lnTo>
                  <a:pt x="2740" y="58409"/>
                </a:lnTo>
                <a:lnTo>
                  <a:pt x="0" y="52820"/>
                </a:lnTo>
                <a:lnTo>
                  <a:pt x="2740" y="46683"/>
                </a:lnTo>
                <a:lnTo>
                  <a:pt x="5370" y="46683"/>
                </a:lnTo>
                <a:lnTo>
                  <a:pt x="10301" y="42629"/>
                </a:lnTo>
                <a:lnTo>
                  <a:pt x="8000" y="39560"/>
                </a:lnTo>
                <a:lnTo>
                  <a:pt x="10740" y="35725"/>
                </a:lnTo>
                <a:lnTo>
                  <a:pt x="10959" y="31232"/>
                </a:lnTo>
                <a:lnTo>
                  <a:pt x="17753" y="29807"/>
                </a:lnTo>
                <a:lnTo>
                  <a:pt x="22465" y="2564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ED8B3325-BE96-5C3B-5EBD-81916A73C3E4}"/>
              </a:ext>
            </a:extLst>
          </p:cNvPr>
          <p:cNvSpPr/>
          <p:nvPr/>
        </p:nvSpPr>
        <p:spPr>
          <a:xfrm>
            <a:off x="9633617" y="4446178"/>
            <a:ext cx="205692" cy="379605"/>
          </a:xfrm>
          <a:custGeom>
            <a:avLst/>
            <a:gdLst>
              <a:gd name="connsiteX0" fmla="*/ 58080 w 205692"/>
              <a:gd name="connsiteY0" fmla="*/ 0 h 379605"/>
              <a:gd name="connsiteX1" fmla="*/ 60820 w 205692"/>
              <a:gd name="connsiteY1" fmla="*/ 5699 h 379605"/>
              <a:gd name="connsiteX2" fmla="*/ 67286 w 205692"/>
              <a:gd name="connsiteY2" fmla="*/ 4164 h 379605"/>
              <a:gd name="connsiteX3" fmla="*/ 71998 w 205692"/>
              <a:gd name="connsiteY3" fmla="*/ 9753 h 379605"/>
              <a:gd name="connsiteX4" fmla="*/ 73203 w 205692"/>
              <a:gd name="connsiteY4" fmla="*/ 18082 h 379605"/>
              <a:gd name="connsiteX5" fmla="*/ 69368 w 205692"/>
              <a:gd name="connsiteY5" fmla="*/ 20821 h 379605"/>
              <a:gd name="connsiteX6" fmla="*/ 72875 w 205692"/>
              <a:gd name="connsiteY6" fmla="*/ 26848 h 379605"/>
              <a:gd name="connsiteX7" fmla="*/ 76710 w 205692"/>
              <a:gd name="connsiteY7" fmla="*/ 28273 h 379605"/>
              <a:gd name="connsiteX8" fmla="*/ 80874 w 205692"/>
              <a:gd name="connsiteY8" fmla="*/ 24766 h 379605"/>
              <a:gd name="connsiteX9" fmla="*/ 89751 w 205692"/>
              <a:gd name="connsiteY9" fmla="*/ 24986 h 379605"/>
              <a:gd name="connsiteX10" fmla="*/ 89970 w 205692"/>
              <a:gd name="connsiteY10" fmla="*/ 29150 h 379605"/>
              <a:gd name="connsiteX11" fmla="*/ 87231 w 205692"/>
              <a:gd name="connsiteY11" fmla="*/ 34739 h 379605"/>
              <a:gd name="connsiteX12" fmla="*/ 89970 w 205692"/>
              <a:gd name="connsiteY12" fmla="*/ 39451 h 379605"/>
              <a:gd name="connsiteX13" fmla="*/ 89751 w 205692"/>
              <a:gd name="connsiteY13" fmla="*/ 43286 h 379605"/>
              <a:gd name="connsiteX14" fmla="*/ 87011 w 205692"/>
              <a:gd name="connsiteY14" fmla="*/ 46903 h 379605"/>
              <a:gd name="connsiteX15" fmla="*/ 89093 w 205692"/>
              <a:gd name="connsiteY15" fmla="*/ 52820 h 379605"/>
              <a:gd name="connsiteX16" fmla="*/ 89093 w 205692"/>
              <a:gd name="connsiteY16" fmla="*/ 61149 h 379605"/>
              <a:gd name="connsiteX17" fmla="*/ 89531 w 205692"/>
              <a:gd name="connsiteY17" fmla="*/ 73751 h 379605"/>
              <a:gd name="connsiteX18" fmla="*/ 96107 w 205692"/>
              <a:gd name="connsiteY18" fmla="*/ 70245 h 379605"/>
              <a:gd name="connsiteX19" fmla="*/ 102024 w 205692"/>
              <a:gd name="connsiteY19" fmla="*/ 68820 h 379605"/>
              <a:gd name="connsiteX20" fmla="*/ 102682 w 205692"/>
              <a:gd name="connsiteY20" fmla="*/ 63998 h 379605"/>
              <a:gd name="connsiteX21" fmla="*/ 110353 w 205692"/>
              <a:gd name="connsiteY21" fmla="*/ 60491 h 379605"/>
              <a:gd name="connsiteX22" fmla="*/ 118353 w 205692"/>
              <a:gd name="connsiteY22" fmla="*/ 64656 h 379605"/>
              <a:gd name="connsiteX23" fmla="*/ 123174 w 205692"/>
              <a:gd name="connsiteY23" fmla="*/ 64327 h 379605"/>
              <a:gd name="connsiteX24" fmla="*/ 127339 w 205692"/>
              <a:gd name="connsiteY24" fmla="*/ 69587 h 379605"/>
              <a:gd name="connsiteX25" fmla="*/ 137420 w 205692"/>
              <a:gd name="connsiteY25" fmla="*/ 68491 h 379605"/>
              <a:gd name="connsiteX26" fmla="*/ 142681 w 205692"/>
              <a:gd name="connsiteY26" fmla="*/ 57752 h 379605"/>
              <a:gd name="connsiteX27" fmla="*/ 150680 w 205692"/>
              <a:gd name="connsiteY27" fmla="*/ 55998 h 379605"/>
              <a:gd name="connsiteX28" fmla="*/ 161420 w 205692"/>
              <a:gd name="connsiteY28" fmla="*/ 58738 h 379605"/>
              <a:gd name="connsiteX29" fmla="*/ 164926 w 205692"/>
              <a:gd name="connsiteY29" fmla="*/ 65642 h 379605"/>
              <a:gd name="connsiteX30" fmla="*/ 175337 w 205692"/>
              <a:gd name="connsiteY30" fmla="*/ 73203 h 379605"/>
              <a:gd name="connsiteX31" fmla="*/ 181255 w 205692"/>
              <a:gd name="connsiteY31" fmla="*/ 77477 h 379605"/>
              <a:gd name="connsiteX32" fmla="*/ 183666 w 205692"/>
              <a:gd name="connsiteY32" fmla="*/ 82628 h 379605"/>
              <a:gd name="connsiteX33" fmla="*/ 182789 w 205692"/>
              <a:gd name="connsiteY33" fmla="*/ 86792 h 379605"/>
              <a:gd name="connsiteX34" fmla="*/ 181036 w 205692"/>
              <a:gd name="connsiteY34" fmla="*/ 89751 h 379605"/>
              <a:gd name="connsiteX35" fmla="*/ 183666 w 205692"/>
              <a:gd name="connsiteY35" fmla="*/ 95449 h 379605"/>
              <a:gd name="connsiteX36" fmla="*/ 183337 w 205692"/>
              <a:gd name="connsiteY36" fmla="*/ 102244 h 379605"/>
              <a:gd name="connsiteX37" fmla="*/ 182132 w 205692"/>
              <a:gd name="connsiteY37" fmla="*/ 105860 h 379605"/>
              <a:gd name="connsiteX38" fmla="*/ 186515 w 205692"/>
              <a:gd name="connsiteY38" fmla="*/ 108928 h 379605"/>
              <a:gd name="connsiteX39" fmla="*/ 191556 w 205692"/>
              <a:gd name="connsiteY39" fmla="*/ 114517 h 379605"/>
              <a:gd name="connsiteX40" fmla="*/ 196049 w 205692"/>
              <a:gd name="connsiteY40" fmla="*/ 114846 h 379605"/>
              <a:gd name="connsiteX41" fmla="*/ 200213 w 205692"/>
              <a:gd name="connsiteY41" fmla="*/ 116599 h 379605"/>
              <a:gd name="connsiteX42" fmla="*/ 198679 w 205692"/>
              <a:gd name="connsiteY42" fmla="*/ 119229 h 379605"/>
              <a:gd name="connsiteX43" fmla="*/ 204706 w 205692"/>
              <a:gd name="connsiteY43" fmla="*/ 123284 h 379605"/>
              <a:gd name="connsiteX44" fmla="*/ 205693 w 205692"/>
              <a:gd name="connsiteY44" fmla="*/ 126572 h 379605"/>
              <a:gd name="connsiteX45" fmla="*/ 204158 w 205692"/>
              <a:gd name="connsiteY45" fmla="*/ 131941 h 379605"/>
              <a:gd name="connsiteX46" fmla="*/ 204487 w 205692"/>
              <a:gd name="connsiteY46" fmla="*/ 135119 h 379605"/>
              <a:gd name="connsiteX47" fmla="*/ 202734 w 205692"/>
              <a:gd name="connsiteY47" fmla="*/ 139612 h 379605"/>
              <a:gd name="connsiteX48" fmla="*/ 204487 w 205692"/>
              <a:gd name="connsiteY48" fmla="*/ 143448 h 379605"/>
              <a:gd name="connsiteX49" fmla="*/ 204158 w 205692"/>
              <a:gd name="connsiteY49" fmla="*/ 152105 h 379605"/>
              <a:gd name="connsiteX50" fmla="*/ 200981 w 205692"/>
              <a:gd name="connsiteY50" fmla="*/ 155612 h 379605"/>
              <a:gd name="connsiteX51" fmla="*/ 195282 w 205692"/>
              <a:gd name="connsiteY51" fmla="*/ 158351 h 379605"/>
              <a:gd name="connsiteX52" fmla="*/ 191118 w 205692"/>
              <a:gd name="connsiteY52" fmla="*/ 155064 h 379605"/>
              <a:gd name="connsiteX53" fmla="*/ 184323 w 205692"/>
              <a:gd name="connsiteY53" fmla="*/ 155941 h 379605"/>
              <a:gd name="connsiteX54" fmla="*/ 179172 w 205692"/>
              <a:gd name="connsiteY54" fmla="*/ 154516 h 379605"/>
              <a:gd name="connsiteX55" fmla="*/ 174022 w 205692"/>
              <a:gd name="connsiteY55" fmla="*/ 154516 h 379605"/>
              <a:gd name="connsiteX56" fmla="*/ 167228 w 205692"/>
              <a:gd name="connsiteY56" fmla="*/ 156927 h 379605"/>
              <a:gd name="connsiteX57" fmla="*/ 165146 w 205692"/>
              <a:gd name="connsiteY57" fmla="*/ 154845 h 379605"/>
              <a:gd name="connsiteX58" fmla="*/ 158242 w 205692"/>
              <a:gd name="connsiteY58" fmla="*/ 154626 h 379605"/>
              <a:gd name="connsiteX59" fmla="*/ 146954 w 205692"/>
              <a:gd name="connsiteY59" fmla="*/ 158242 h 379605"/>
              <a:gd name="connsiteX60" fmla="*/ 142242 w 205692"/>
              <a:gd name="connsiteY60" fmla="*/ 158242 h 379605"/>
              <a:gd name="connsiteX61" fmla="*/ 137202 w 205692"/>
              <a:gd name="connsiteY61" fmla="*/ 165365 h 379605"/>
              <a:gd name="connsiteX62" fmla="*/ 135667 w 205692"/>
              <a:gd name="connsiteY62" fmla="*/ 172488 h 379605"/>
              <a:gd name="connsiteX63" fmla="*/ 131722 w 205692"/>
              <a:gd name="connsiteY63" fmla="*/ 177858 h 379605"/>
              <a:gd name="connsiteX64" fmla="*/ 131174 w 205692"/>
              <a:gd name="connsiteY64" fmla="*/ 187282 h 379605"/>
              <a:gd name="connsiteX65" fmla="*/ 133256 w 205692"/>
              <a:gd name="connsiteY65" fmla="*/ 196816 h 379605"/>
              <a:gd name="connsiteX66" fmla="*/ 137420 w 205692"/>
              <a:gd name="connsiteY66" fmla="*/ 199117 h 379605"/>
              <a:gd name="connsiteX67" fmla="*/ 139722 w 205692"/>
              <a:gd name="connsiteY67" fmla="*/ 203830 h 379605"/>
              <a:gd name="connsiteX68" fmla="*/ 139174 w 205692"/>
              <a:gd name="connsiteY68" fmla="*/ 212706 h 379605"/>
              <a:gd name="connsiteX69" fmla="*/ 138517 w 205692"/>
              <a:gd name="connsiteY69" fmla="*/ 216432 h 379605"/>
              <a:gd name="connsiteX70" fmla="*/ 136434 w 205692"/>
              <a:gd name="connsiteY70" fmla="*/ 216213 h 379605"/>
              <a:gd name="connsiteX71" fmla="*/ 136105 w 205692"/>
              <a:gd name="connsiteY71" fmla="*/ 219500 h 379605"/>
              <a:gd name="connsiteX72" fmla="*/ 135229 w 205692"/>
              <a:gd name="connsiteY72" fmla="*/ 219829 h 379605"/>
              <a:gd name="connsiteX73" fmla="*/ 134462 w 205692"/>
              <a:gd name="connsiteY73" fmla="*/ 218624 h 379605"/>
              <a:gd name="connsiteX74" fmla="*/ 129421 w 205692"/>
              <a:gd name="connsiteY74" fmla="*/ 214459 h 379605"/>
              <a:gd name="connsiteX75" fmla="*/ 127558 w 205692"/>
              <a:gd name="connsiteY75" fmla="*/ 214459 h 379605"/>
              <a:gd name="connsiteX76" fmla="*/ 127558 w 205692"/>
              <a:gd name="connsiteY76" fmla="*/ 212158 h 379605"/>
              <a:gd name="connsiteX77" fmla="*/ 124599 w 205692"/>
              <a:gd name="connsiteY77" fmla="*/ 210624 h 379605"/>
              <a:gd name="connsiteX78" fmla="*/ 118243 w 205692"/>
              <a:gd name="connsiteY78" fmla="*/ 204487 h 379605"/>
              <a:gd name="connsiteX79" fmla="*/ 114846 w 205692"/>
              <a:gd name="connsiteY79" fmla="*/ 203172 h 379605"/>
              <a:gd name="connsiteX80" fmla="*/ 112106 w 205692"/>
              <a:gd name="connsiteY80" fmla="*/ 205473 h 379605"/>
              <a:gd name="connsiteX81" fmla="*/ 112655 w 205692"/>
              <a:gd name="connsiteY81" fmla="*/ 206569 h 379605"/>
              <a:gd name="connsiteX82" fmla="*/ 112216 w 205692"/>
              <a:gd name="connsiteY82" fmla="*/ 207446 h 379605"/>
              <a:gd name="connsiteX83" fmla="*/ 110134 w 205692"/>
              <a:gd name="connsiteY83" fmla="*/ 206021 h 379605"/>
              <a:gd name="connsiteX84" fmla="*/ 104983 w 205692"/>
              <a:gd name="connsiteY84" fmla="*/ 204706 h 379605"/>
              <a:gd name="connsiteX85" fmla="*/ 100162 w 205692"/>
              <a:gd name="connsiteY85" fmla="*/ 205912 h 379605"/>
              <a:gd name="connsiteX86" fmla="*/ 96764 w 205692"/>
              <a:gd name="connsiteY86" fmla="*/ 204706 h 379605"/>
              <a:gd name="connsiteX87" fmla="*/ 93148 w 205692"/>
              <a:gd name="connsiteY87" fmla="*/ 205035 h 379605"/>
              <a:gd name="connsiteX88" fmla="*/ 94463 w 205692"/>
              <a:gd name="connsiteY88" fmla="*/ 201199 h 379605"/>
              <a:gd name="connsiteX89" fmla="*/ 95997 w 205692"/>
              <a:gd name="connsiteY89" fmla="*/ 199556 h 379605"/>
              <a:gd name="connsiteX90" fmla="*/ 93805 w 205692"/>
              <a:gd name="connsiteY90" fmla="*/ 195720 h 379605"/>
              <a:gd name="connsiteX91" fmla="*/ 94134 w 205692"/>
              <a:gd name="connsiteY91" fmla="*/ 189364 h 379605"/>
              <a:gd name="connsiteX92" fmla="*/ 95449 w 205692"/>
              <a:gd name="connsiteY92" fmla="*/ 187940 h 379605"/>
              <a:gd name="connsiteX93" fmla="*/ 94134 w 205692"/>
              <a:gd name="connsiteY93" fmla="*/ 184762 h 379605"/>
              <a:gd name="connsiteX94" fmla="*/ 89970 w 205692"/>
              <a:gd name="connsiteY94" fmla="*/ 183995 h 379605"/>
              <a:gd name="connsiteX95" fmla="*/ 89203 w 205692"/>
              <a:gd name="connsiteY95" fmla="*/ 183337 h 379605"/>
              <a:gd name="connsiteX96" fmla="*/ 87669 w 205692"/>
              <a:gd name="connsiteY96" fmla="*/ 183775 h 379605"/>
              <a:gd name="connsiteX97" fmla="*/ 85916 w 205692"/>
              <a:gd name="connsiteY97" fmla="*/ 182460 h 379605"/>
              <a:gd name="connsiteX98" fmla="*/ 82189 w 205692"/>
              <a:gd name="connsiteY98" fmla="*/ 184214 h 379605"/>
              <a:gd name="connsiteX99" fmla="*/ 79340 w 205692"/>
              <a:gd name="connsiteY99" fmla="*/ 184543 h 379605"/>
              <a:gd name="connsiteX100" fmla="*/ 77587 w 205692"/>
              <a:gd name="connsiteY100" fmla="*/ 183118 h 379605"/>
              <a:gd name="connsiteX101" fmla="*/ 76053 w 205692"/>
              <a:gd name="connsiteY101" fmla="*/ 185090 h 379605"/>
              <a:gd name="connsiteX102" fmla="*/ 73313 w 205692"/>
              <a:gd name="connsiteY102" fmla="*/ 185090 h 379605"/>
              <a:gd name="connsiteX103" fmla="*/ 71888 w 205692"/>
              <a:gd name="connsiteY103" fmla="*/ 184433 h 379605"/>
              <a:gd name="connsiteX104" fmla="*/ 71888 w 205692"/>
              <a:gd name="connsiteY104" fmla="*/ 185529 h 379605"/>
              <a:gd name="connsiteX105" fmla="*/ 70793 w 205692"/>
              <a:gd name="connsiteY105" fmla="*/ 188816 h 379605"/>
              <a:gd name="connsiteX106" fmla="*/ 74847 w 205692"/>
              <a:gd name="connsiteY106" fmla="*/ 190789 h 379605"/>
              <a:gd name="connsiteX107" fmla="*/ 75614 w 205692"/>
              <a:gd name="connsiteY107" fmla="*/ 195172 h 379605"/>
              <a:gd name="connsiteX108" fmla="*/ 73094 w 205692"/>
              <a:gd name="connsiteY108" fmla="*/ 199337 h 379605"/>
              <a:gd name="connsiteX109" fmla="*/ 73313 w 205692"/>
              <a:gd name="connsiteY109" fmla="*/ 204597 h 379605"/>
              <a:gd name="connsiteX110" fmla="*/ 72436 w 205692"/>
              <a:gd name="connsiteY110" fmla="*/ 207555 h 379605"/>
              <a:gd name="connsiteX111" fmla="*/ 74299 w 205692"/>
              <a:gd name="connsiteY111" fmla="*/ 208980 h 379605"/>
              <a:gd name="connsiteX112" fmla="*/ 73532 w 205692"/>
              <a:gd name="connsiteY112" fmla="*/ 215665 h 379605"/>
              <a:gd name="connsiteX113" fmla="*/ 70025 w 205692"/>
              <a:gd name="connsiteY113" fmla="*/ 220048 h 379605"/>
              <a:gd name="connsiteX114" fmla="*/ 69258 w 205692"/>
              <a:gd name="connsiteY114" fmla="*/ 224980 h 379605"/>
              <a:gd name="connsiteX115" fmla="*/ 65861 w 205692"/>
              <a:gd name="connsiteY115" fmla="*/ 230021 h 379605"/>
              <a:gd name="connsiteX116" fmla="*/ 64546 w 205692"/>
              <a:gd name="connsiteY116" fmla="*/ 248321 h 379605"/>
              <a:gd name="connsiteX117" fmla="*/ 58848 w 205692"/>
              <a:gd name="connsiteY117" fmla="*/ 255664 h 379605"/>
              <a:gd name="connsiteX118" fmla="*/ 58848 w 205692"/>
              <a:gd name="connsiteY118" fmla="*/ 260704 h 379605"/>
              <a:gd name="connsiteX119" fmla="*/ 56546 w 205692"/>
              <a:gd name="connsiteY119" fmla="*/ 265526 h 379605"/>
              <a:gd name="connsiteX120" fmla="*/ 58957 w 205692"/>
              <a:gd name="connsiteY120" fmla="*/ 265965 h 379605"/>
              <a:gd name="connsiteX121" fmla="*/ 59724 w 205692"/>
              <a:gd name="connsiteY121" fmla="*/ 267170 h 379605"/>
              <a:gd name="connsiteX122" fmla="*/ 57423 w 205692"/>
              <a:gd name="connsiteY122" fmla="*/ 270019 h 379605"/>
              <a:gd name="connsiteX123" fmla="*/ 57752 w 205692"/>
              <a:gd name="connsiteY123" fmla="*/ 272211 h 379605"/>
              <a:gd name="connsiteX124" fmla="*/ 58957 w 205692"/>
              <a:gd name="connsiteY124" fmla="*/ 277252 h 379605"/>
              <a:gd name="connsiteX125" fmla="*/ 58957 w 205692"/>
              <a:gd name="connsiteY125" fmla="*/ 280430 h 379605"/>
              <a:gd name="connsiteX126" fmla="*/ 63669 w 205692"/>
              <a:gd name="connsiteY126" fmla="*/ 287334 h 379605"/>
              <a:gd name="connsiteX127" fmla="*/ 61259 w 205692"/>
              <a:gd name="connsiteY127" fmla="*/ 291937 h 379605"/>
              <a:gd name="connsiteX128" fmla="*/ 62683 w 205692"/>
              <a:gd name="connsiteY128" fmla="*/ 293800 h 379605"/>
              <a:gd name="connsiteX129" fmla="*/ 65313 w 205692"/>
              <a:gd name="connsiteY129" fmla="*/ 293032 h 379605"/>
              <a:gd name="connsiteX130" fmla="*/ 65971 w 205692"/>
              <a:gd name="connsiteY130" fmla="*/ 291060 h 379605"/>
              <a:gd name="connsiteX131" fmla="*/ 68381 w 205692"/>
              <a:gd name="connsiteY131" fmla="*/ 288430 h 379605"/>
              <a:gd name="connsiteX132" fmla="*/ 69587 w 205692"/>
              <a:gd name="connsiteY132" fmla="*/ 289197 h 379605"/>
              <a:gd name="connsiteX133" fmla="*/ 73203 w 205692"/>
              <a:gd name="connsiteY133" fmla="*/ 289964 h 379605"/>
              <a:gd name="connsiteX134" fmla="*/ 75285 w 205692"/>
              <a:gd name="connsiteY134" fmla="*/ 291937 h 379605"/>
              <a:gd name="connsiteX135" fmla="*/ 75833 w 205692"/>
              <a:gd name="connsiteY135" fmla="*/ 296977 h 379605"/>
              <a:gd name="connsiteX136" fmla="*/ 78025 w 205692"/>
              <a:gd name="connsiteY136" fmla="*/ 299827 h 379605"/>
              <a:gd name="connsiteX137" fmla="*/ 77587 w 205692"/>
              <a:gd name="connsiteY137" fmla="*/ 304977 h 379605"/>
              <a:gd name="connsiteX138" fmla="*/ 80107 w 205692"/>
              <a:gd name="connsiteY138" fmla="*/ 305854 h 379605"/>
              <a:gd name="connsiteX139" fmla="*/ 82518 w 205692"/>
              <a:gd name="connsiteY139" fmla="*/ 311224 h 379605"/>
              <a:gd name="connsiteX140" fmla="*/ 85148 w 205692"/>
              <a:gd name="connsiteY140" fmla="*/ 311224 h 379605"/>
              <a:gd name="connsiteX141" fmla="*/ 85148 w 205692"/>
              <a:gd name="connsiteY141" fmla="*/ 308484 h 379605"/>
              <a:gd name="connsiteX142" fmla="*/ 85477 w 205692"/>
              <a:gd name="connsiteY142" fmla="*/ 306512 h 379605"/>
              <a:gd name="connsiteX143" fmla="*/ 86682 w 205692"/>
              <a:gd name="connsiteY143" fmla="*/ 310237 h 379605"/>
              <a:gd name="connsiteX144" fmla="*/ 89422 w 205692"/>
              <a:gd name="connsiteY144" fmla="*/ 314292 h 379605"/>
              <a:gd name="connsiteX145" fmla="*/ 89422 w 205692"/>
              <a:gd name="connsiteY145" fmla="*/ 318237 h 379605"/>
              <a:gd name="connsiteX146" fmla="*/ 91833 w 205692"/>
              <a:gd name="connsiteY146" fmla="*/ 319552 h 379605"/>
              <a:gd name="connsiteX147" fmla="*/ 93696 w 205692"/>
              <a:gd name="connsiteY147" fmla="*/ 329415 h 379605"/>
              <a:gd name="connsiteX148" fmla="*/ 92819 w 205692"/>
              <a:gd name="connsiteY148" fmla="*/ 330730 h 379605"/>
              <a:gd name="connsiteX149" fmla="*/ 92052 w 205692"/>
              <a:gd name="connsiteY149" fmla="*/ 332483 h 379605"/>
              <a:gd name="connsiteX150" fmla="*/ 90846 w 205692"/>
              <a:gd name="connsiteY150" fmla="*/ 330840 h 379605"/>
              <a:gd name="connsiteX151" fmla="*/ 87011 w 205692"/>
              <a:gd name="connsiteY151" fmla="*/ 333360 h 379605"/>
              <a:gd name="connsiteX152" fmla="*/ 86354 w 205692"/>
              <a:gd name="connsiteY152" fmla="*/ 336867 h 379605"/>
              <a:gd name="connsiteX153" fmla="*/ 93367 w 205692"/>
              <a:gd name="connsiteY153" fmla="*/ 339497 h 379605"/>
              <a:gd name="connsiteX154" fmla="*/ 94244 w 205692"/>
              <a:gd name="connsiteY154" fmla="*/ 335881 h 379605"/>
              <a:gd name="connsiteX155" fmla="*/ 95668 w 205692"/>
              <a:gd name="connsiteY155" fmla="*/ 336867 h 379605"/>
              <a:gd name="connsiteX156" fmla="*/ 96107 w 205692"/>
              <a:gd name="connsiteY156" fmla="*/ 341140 h 379605"/>
              <a:gd name="connsiteX157" fmla="*/ 99285 w 205692"/>
              <a:gd name="connsiteY157" fmla="*/ 343771 h 379605"/>
              <a:gd name="connsiteX158" fmla="*/ 106189 w 205692"/>
              <a:gd name="connsiteY158" fmla="*/ 350565 h 379605"/>
              <a:gd name="connsiteX159" fmla="*/ 109038 w 205692"/>
              <a:gd name="connsiteY159" fmla="*/ 352757 h 379605"/>
              <a:gd name="connsiteX160" fmla="*/ 111010 w 205692"/>
              <a:gd name="connsiteY160" fmla="*/ 351332 h 379605"/>
              <a:gd name="connsiteX161" fmla="*/ 115832 w 205692"/>
              <a:gd name="connsiteY161" fmla="*/ 351880 h 379605"/>
              <a:gd name="connsiteX162" fmla="*/ 120325 w 205692"/>
              <a:gd name="connsiteY162" fmla="*/ 353633 h 379605"/>
              <a:gd name="connsiteX163" fmla="*/ 123394 w 205692"/>
              <a:gd name="connsiteY163" fmla="*/ 360537 h 379605"/>
              <a:gd name="connsiteX164" fmla="*/ 126024 w 205692"/>
              <a:gd name="connsiteY164" fmla="*/ 363934 h 379605"/>
              <a:gd name="connsiteX165" fmla="*/ 130407 w 205692"/>
              <a:gd name="connsiteY165" fmla="*/ 366784 h 379605"/>
              <a:gd name="connsiteX166" fmla="*/ 130955 w 205692"/>
              <a:gd name="connsiteY166" fmla="*/ 369085 h 379605"/>
              <a:gd name="connsiteX167" fmla="*/ 129859 w 205692"/>
              <a:gd name="connsiteY167" fmla="*/ 370290 h 379605"/>
              <a:gd name="connsiteX168" fmla="*/ 129859 w 205692"/>
              <a:gd name="connsiteY168" fmla="*/ 374674 h 379605"/>
              <a:gd name="connsiteX169" fmla="*/ 126571 w 205692"/>
              <a:gd name="connsiteY169" fmla="*/ 377085 h 379605"/>
              <a:gd name="connsiteX170" fmla="*/ 123284 w 205692"/>
              <a:gd name="connsiteY170" fmla="*/ 374345 h 379605"/>
              <a:gd name="connsiteX171" fmla="*/ 118900 w 205692"/>
              <a:gd name="connsiteY171" fmla="*/ 374893 h 379605"/>
              <a:gd name="connsiteX172" fmla="*/ 113531 w 205692"/>
              <a:gd name="connsiteY172" fmla="*/ 379605 h 379605"/>
              <a:gd name="connsiteX173" fmla="*/ 107066 w 205692"/>
              <a:gd name="connsiteY173" fmla="*/ 378071 h 379605"/>
              <a:gd name="connsiteX174" fmla="*/ 107284 w 205692"/>
              <a:gd name="connsiteY174" fmla="*/ 374564 h 379605"/>
              <a:gd name="connsiteX175" fmla="*/ 110024 w 205692"/>
              <a:gd name="connsiteY175" fmla="*/ 371057 h 379605"/>
              <a:gd name="connsiteX176" fmla="*/ 110681 w 205692"/>
              <a:gd name="connsiteY176" fmla="*/ 364153 h 379605"/>
              <a:gd name="connsiteX177" fmla="*/ 107504 w 205692"/>
              <a:gd name="connsiteY177" fmla="*/ 360976 h 379605"/>
              <a:gd name="connsiteX178" fmla="*/ 102462 w 205692"/>
              <a:gd name="connsiteY178" fmla="*/ 360976 h 379605"/>
              <a:gd name="connsiteX179" fmla="*/ 101257 w 205692"/>
              <a:gd name="connsiteY179" fmla="*/ 358236 h 379605"/>
              <a:gd name="connsiteX180" fmla="*/ 94682 w 205692"/>
              <a:gd name="connsiteY180" fmla="*/ 356263 h 379605"/>
              <a:gd name="connsiteX181" fmla="*/ 90189 w 205692"/>
              <a:gd name="connsiteY181" fmla="*/ 352318 h 379605"/>
              <a:gd name="connsiteX182" fmla="*/ 87011 w 205692"/>
              <a:gd name="connsiteY182" fmla="*/ 356263 h 379605"/>
              <a:gd name="connsiteX183" fmla="*/ 85477 w 205692"/>
              <a:gd name="connsiteY183" fmla="*/ 361743 h 379605"/>
              <a:gd name="connsiteX184" fmla="*/ 83504 w 205692"/>
              <a:gd name="connsiteY184" fmla="*/ 358455 h 379605"/>
              <a:gd name="connsiteX185" fmla="*/ 73094 w 205692"/>
              <a:gd name="connsiteY185" fmla="*/ 351003 h 379605"/>
              <a:gd name="connsiteX186" fmla="*/ 72765 w 205692"/>
              <a:gd name="connsiteY186" fmla="*/ 349031 h 379605"/>
              <a:gd name="connsiteX187" fmla="*/ 74738 w 205692"/>
              <a:gd name="connsiteY187" fmla="*/ 346620 h 379605"/>
              <a:gd name="connsiteX188" fmla="*/ 74957 w 205692"/>
              <a:gd name="connsiteY188" fmla="*/ 344099 h 379605"/>
              <a:gd name="connsiteX189" fmla="*/ 72436 w 205692"/>
              <a:gd name="connsiteY189" fmla="*/ 343771 h 379605"/>
              <a:gd name="connsiteX190" fmla="*/ 70793 w 205692"/>
              <a:gd name="connsiteY190" fmla="*/ 339825 h 379605"/>
              <a:gd name="connsiteX191" fmla="*/ 66081 w 205692"/>
              <a:gd name="connsiteY191" fmla="*/ 339059 h 379605"/>
              <a:gd name="connsiteX192" fmla="*/ 66081 w 205692"/>
              <a:gd name="connsiteY192" fmla="*/ 335771 h 379605"/>
              <a:gd name="connsiteX193" fmla="*/ 60601 w 205692"/>
              <a:gd name="connsiteY193" fmla="*/ 328429 h 379605"/>
              <a:gd name="connsiteX194" fmla="*/ 57094 w 205692"/>
              <a:gd name="connsiteY194" fmla="*/ 328429 h 379605"/>
              <a:gd name="connsiteX195" fmla="*/ 54355 w 205692"/>
              <a:gd name="connsiteY195" fmla="*/ 319771 h 379605"/>
              <a:gd name="connsiteX196" fmla="*/ 49971 w 205692"/>
              <a:gd name="connsiteY196" fmla="*/ 319004 h 379605"/>
              <a:gd name="connsiteX197" fmla="*/ 49971 w 205692"/>
              <a:gd name="connsiteY197" fmla="*/ 315388 h 379605"/>
              <a:gd name="connsiteX198" fmla="*/ 47231 w 205692"/>
              <a:gd name="connsiteY198" fmla="*/ 313415 h 379605"/>
              <a:gd name="connsiteX199" fmla="*/ 47451 w 205692"/>
              <a:gd name="connsiteY199" fmla="*/ 311114 h 379605"/>
              <a:gd name="connsiteX200" fmla="*/ 42848 w 205692"/>
              <a:gd name="connsiteY200" fmla="*/ 313306 h 379605"/>
              <a:gd name="connsiteX201" fmla="*/ 43067 w 205692"/>
              <a:gd name="connsiteY201" fmla="*/ 317799 h 379605"/>
              <a:gd name="connsiteX202" fmla="*/ 39999 w 205692"/>
              <a:gd name="connsiteY202" fmla="*/ 317470 h 379605"/>
              <a:gd name="connsiteX203" fmla="*/ 37807 w 205692"/>
              <a:gd name="connsiteY203" fmla="*/ 314182 h 379605"/>
              <a:gd name="connsiteX204" fmla="*/ 36492 w 205692"/>
              <a:gd name="connsiteY204" fmla="*/ 305963 h 379605"/>
              <a:gd name="connsiteX205" fmla="*/ 37588 w 205692"/>
              <a:gd name="connsiteY205" fmla="*/ 303772 h 379605"/>
              <a:gd name="connsiteX206" fmla="*/ 36821 w 205692"/>
              <a:gd name="connsiteY206" fmla="*/ 296868 h 379605"/>
              <a:gd name="connsiteX207" fmla="*/ 39889 w 205692"/>
              <a:gd name="connsiteY207" fmla="*/ 295443 h 379605"/>
              <a:gd name="connsiteX208" fmla="*/ 39670 w 205692"/>
              <a:gd name="connsiteY208" fmla="*/ 286128 h 379605"/>
              <a:gd name="connsiteX209" fmla="*/ 42190 w 205692"/>
              <a:gd name="connsiteY209" fmla="*/ 286677 h 379605"/>
              <a:gd name="connsiteX210" fmla="*/ 44054 w 205692"/>
              <a:gd name="connsiteY210" fmla="*/ 283060 h 379605"/>
              <a:gd name="connsiteX211" fmla="*/ 41314 w 205692"/>
              <a:gd name="connsiteY211" fmla="*/ 282512 h 379605"/>
              <a:gd name="connsiteX212" fmla="*/ 44821 w 205692"/>
              <a:gd name="connsiteY212" fmla="*/ 277581 h 379605"/>
              <a:gd name="connsiteX213" fmla="*/ 43725 w 205692"/>
              <a:gd name="connsiteY213" fmla="*/ 275608 h 379605"/>
              <a:gd name="connsiteX214" fmla="*/ 46793 w 205692"/>
              <a:gd name="connsiteY214" fmla="*/ 271006 h 379605"/>
              <a:gd name="connsiteX215" fmla="*/ 44054 w 205692"/>
              <a:gd name="connsiteY215" fmla="*/ 270677 h 379605"/>
              <a:gd name="connsiteX216" fmla="*/ 45040 w 205692"/>
              <a:gd name="connsiteY216" fmla="*/ 262787 h 379605"/>
              <a:gd name="connsiteX217" fmla="*/ 46355 w 205692"/>
              <a:gd name="connsiteY217" fmla="*/ 259170 h 379605"/>
              <a:gd name="connsiteX218" fmla="*/ 48656 w 205692"/>
              <a:gd name="connsiteY218" fmla="*/ 255335 h 379605"/>
              <a:gd name="connsiteX219" fmla="*/ 49314 w 205692"/>
              <a:gd name="connsiteY219" fmla="*/ 249308 h 379605"/>
              <a:gd name="connsiteX220" fmla="*/ 54464 w 205692"/>
              <a:gd name="connsiteY220" fmla="*/ 245472 h 379605"/>
              <a:gd name="connsiteX221" fmla="*/ 60162 w 205692"/>
              <a:gd name="connsiteY221" fmla="*/ 230240 h 379605"/>
              <a:gd name="connsiteX222" fmla="*/ 62902 w 205692"/>
              <a:gd name="connsiteY222" fmla="*/ 228486 h 379605"/>
              <a:gd name="connsiteX223" fmla="*/ 63231 w 205692"/>
              <a:gd name="connsiteY223" fmla="*/ 220487 h 379605"/>
              <a:gd name="connsiteX224" fmla="*/ 60053 w 205692"/>
              <a:gd name="connsiteY224" fmla="*/ 215117 h 379605"/>
              <a:gd name="connsiteX225" fmla="*/ 60382 w 205692"/>
              <a:gd name="connsiteY225" fmla="*/ 208213 h 379605"/>
              <a:gd name="connsiteX226" fmla="*/ 58300 w 205692"/>
              <a:gd name="connsiteY226" fmla="*/ 203939 h 379605"/>
              <a:gd name="connsiteX227" fmla="*/ 57313 w 205692"/>
              <a:gd name="connsiteY227" fmla="*/ 196816 h 379605"/>
              <a:gd name="connsiteX228" fmla="*/ 54574 w 205692"/>
              <a:gd name="connsiteY228" fmla="*/ 193857 h 379605"/>
              <a:gd name="connsiteX229" fmla="*/ 55122 w 205692"/>
              <a:gd name="connsiteY229" fmla="*/ 188707 h 379605"/>
              <a:gd name="connsiteX230" fmla="*/ 54026 w 205692"/>
              <a:gd name="connsiteY230" fmla="*/ 183995 h 379605"/>
              <a:gd name="connsiteX231" fmla="*/ 55779 w 205692"/>
              <a:gd name="connsiteY231" fmla="*/ 179940 h 379605"/>
              <a:gd name="connsiteX232" fmla="*/ 52601 w 205692"/>
              <a:gd name="connsiteY232" fmla="*/ 169748 h 379605"/>
              <a:gd name="connsiteX233" fmla="*/ 46026 w 205692"/>
              <a:gd name="connsiteY233" fmla="*/ 163283 h 379605"/>
              <a:gd name="connsiteX234" fmla="*/ 38684 w 205692"/>
              <a:gd name="connsiteY234" fmla="*/ 157584 h 379605"/>
              <a:gd name="connsiteX235" fmla="*/ 32438 w 205692"/>
              <a:gd name="connsiteY235" fmla="*/ 149804 h 379605"/>
              <a:gd name="connsiteX236" fmla="*/ 32218 w 205692"/>
              <a:gd name="connsiteY236" fmla="*/ 145530 h 379605"/>
              <a:gd name="connsiteX237" fmla="*/ 28711 w 205692"/>
              <a:gd name="connsiteY237" fmla="*/ 137201 h 379605"/>
              <a:gd name="connsiteX238" fmla="*/ 33753 w 205692"/>
              <a:gd name="connsiteY238" fmla="*/ 134243 h 379605"/>
              <a:gd name="connsiteX239" fmla="*/ 34410 w 205692"/>
              <a:gd name="connsiteY239" fmla="*/ 130626 h 379605"/>
              <a:gd name="connsiteX240" fmla="*/ 31670 w 205692"/>
              <a:gd name="connsiteY240" fmla="*/ 118353 h 379605"/>
              <a:gd name="connsiteX241" fmla="*/ 33533 w 205692"/>
              <a:gd name="connsiteY241" fmla="*/ 114846 h 379605"/>
              <a:gd name="connsiteX242" fmla="*/ 38026 w 205692"/>
              <a:gd name="connsiteY242" fmla="*/ 112435 h 379605"/>
              <a:gd name="connsiteX243" fmla="*/ 37478 w 205692"/>
              <a:gd name="connsiteY243" fmla="*/ 107504 h 379605"/>
              <a:gd name="connsiteX244" fmla="*/ 32438 w 205692"/>
              <a:gd name="connsiteY244" fmla="*/ 105093 h 379605"/>
              <a:gd name="connsiteX245" fmla="*/ 31561 w 205692"/>
              <a:gd name="connsiteY245" fmla="*/ 99942 h 379605"/>
              <a:gd name="connsiteX246" fmla="*/ 28821 w 205692"/>
              <a:gd name="connsiteY246" fmla="*/ 93696 h 379605"/>
              <a:gd name="connsiteX247" fmla="*/ 24986 w 205692"/>
              <a:gd name="connsiteY247" fmla="*/ 92271 h 379605"/>
              <a:gd name="connsiteX248" fmla="*/ 19287 w 205692"/>
              <a:gd name="connsiteY248" fmla="*/ 79778 h 379605"/>
              <a:gd name="connsiteX249" fmla="*/ 13041 w 205692"/>
              <a:gd name="connsiteY249" fmla="*/ 75505 h 379605"/>
              <a:gd name="connsiteX250" fmla="*/ 11616 w 205692"/>
              <a:gd name="connsiteY250" fmla="*/ 71888 h 379605"/>
              <a:gd name="connsiteX251" fmla="*/ 8109 w 205692"/>
              <a:gd name="connsiteY251" fmla="*/ 68601 h 379605"/>
              <a:gd name="connsiteX252" fmla="*/ 4164 w 205692"/>
              <a:gd name="connsiteY252" fmla="*/ 61697 h 379605"/>
              <a:gd name="connsiteX253" fmla="*/ 548 w 205692"/>
              <a:gd name="connsiteY253" fmla="*/ 60601 h 379605"/>
              <a:gd name="connsiteX254" fmla="*/ 0 w 205692"/>
              <a:gd name="connsiteY254" fmla="*/ 56766 h 379605"/>
              <a:gd name="connsiteX255" fmla="*/ 6246 w 205692"/>
              <a:gd name="connsiteY255" fmla="*/ 54135 h 379605"/>
              <a:gd name="connsiteX256" fmla="*/ 10739 w 205692"/>
              <a:gd name="connsiteY256" fmla="*/ 50848 h 379605"/>
              <a:gd name="connsiteX257" fmla="*/ 8986 w 205692"/>
              <a:gd name="connsiteY257" fmla="*/ 46903 h 379605"/>
              <a:gd name="connsiteX258" fmla="*/ 8986 w 205692"/>
              <a:gd name="connsiteY258" fmla="*/ 39780 h 379605"/>
              <a:gd name="connsiteX259" fmla="*/ 12493 w 205692"/>
              <a:gd name="connsiteY259" fmla="*/ 36492 h 379605"/>
              <a:gd name="connsiteX260" fmla="*/ 11288 w 205692"/>
              <a:gd name="connsiteY260" fmla="*/ 28164 h 379605"/>
              <a:gd name="connsiteX261" fmla="*/ 15123 w 205692"/>
              <a:gd name="connsiteY261" fmla="*/ 22904 h 379605"/>
              <a:gd name="connsiteX262" fmla="*/ 24109 w 205692"/>
              <a:gd name="connsiteY262" fmla="*/ 26629 h 379605"/>
              <a:gd name="connsiteX263" fmla="*/ 29698 w 205692"/>
              <a:gd name="connsiteY263" fmla="*/ 22136 h 379605"/>
              <a:gd name="connsiteX264" fmla="*/ 34958 w 205692"/>
              <a:gd name="connsiteY264" fmla="*/ 22136 h 379605"/>
              <a:gd name="connsiteX265" fmla="*/ 36492 w 205692"/>
              <a:gd name="connsiteY265" fmla="*/ 19725 h 379605"/>
              <a:gd name="connsiteX266" fmla="*/ 36711 w 205692"/>
              <a:gd name="connsiteY266" fmla="*/ 13698 h 379605"/>
              <a:gd name="connsiteX267" fmla="*/ 39780 w 205692"/>
              <a:gd name="connsiteY267" fmla="*/ 10959 h 379605"/>
              <a:gd name="connsiteX268" fmla="*/ 45916 w 205692"/>
              <a:gd name="connsiteY268" fmla="*/ 11835 h 379605"/>
              <a:gd name="connsiteX269" fmla="*/ 47779 w 205692"/>
              <a:gd name="connsiteY269" fmla="*/ 9205 h 379605"/>
              <a:gd name="connsiteX270" fmla="*/ 45149 w 205692"/>
              <a:gd name="connsiteY270" fmla="*/ 5589 h 379605"/>
              <a:gd name="connsiteX271" fmla="*/ 45149 w 205692"/>
              <a:gd name="connsiteY271" fmla="*/ 2849 h 379605"/>
              <a:gd name="connsiteX272" fmla="*/ 50629 w 205692"/>
              <a:gd name="connsiteY272" fmla="*/ 986 h 379605"/>
              <a:gd name="connsiteX273" fmla="*/ 57642 w 205692"/>
              <a:gd name="connsiteY273" fmla="*/ 657 h 379605"/>
              <a:gd name="connsiteX274" fmla="*/ 57862 w 205692"/>
              <a:gd name="connsiteY274" fmla="*/ 219 h 379605"/>
              <a:gd name="connsiteX275" fmla="*/ 57862 w 205692"/>
              <a:gd name="connsiteY275" fmla="*/ 219 h 379605"/>
              <a:gd name="connsiteX276" fmla="*/ 71340 w 205692"/>
              <a:gd name="connsiteY276" fmla="*/ 354948 h 379605"/>
              <a:gd name="connsiteX277" fmla="*/ 73203 w 205692"/>
              <a:gd name="connsiteY277" fmla="*/ 358784 h 379605"/>
              <a:gd name="connsiteX278" fmla="*/ 74957 w 205692"/>
              <a:gd name="connsiteY278" fmla="*/ 358126 h 379605"/>
              <a:gd name="connsiteX279" fmla="*/ 74299 w 205692"/>
              <a:gd name="connsiteY279" fmla="*/ 355168 h 379605"/>
              <a:gd name="connsiteX280" fmla="*/ 72546 w 205692"/>
              <a:gd name="connsiteY280" fmla="*/ 354291 h 379605"/>
              <a:gd name="connsiteX281" fmla="*/ 71450 w 205692"/>
              <a:gd name="connsiteY281" fmla="*/ 354948 h 379605"/>
              <a:gd name="connsiteX282" fmla="*/ 71450 w 205692"/>
              <a:gd name="connsiteY282" fmla="*/ 354948 h 379605"/>
              <a:gd name="connsiteX283" fmla="*/ 56218 w 205692"/>
              <a:gd name="connsiteY283" fmla="*/ 331387 h 379605"/>
              <a:gd name="connsiteX284" fmla="*/ 57094 w 205692"/>
              <a:gd name="connsiteY284" fmla="*/ 336319 h 379605"/>
              <a:gd name="connsiteX285" fmla="*/ 57752 w 205692"/>
              <a:gd name="connsiteY285" fmla="*/ 333689 h 379605"/>
              <a:gd name="connsiteX286" fmla="*/ 57423 w 205692"/>
              <a:gd name="connsiteY286" fmla="*/ 331607 h 379605"/>
              <a:gd name="connsiteX287" fmla="*/ 56218 w 205692"/>
              <a:gd name="connsiteY287" fmla="*/ 331387 h 379605"/>
              <a:gd name="connsiteX288" fmla="*/ 56218 w 205692"/>
              <a:gd name="connsiteY288" fmla="*/ 331387 h 379605"/>
              <a:gd name="connsiteX289" fmla="*/ 39122 w 205692"/>
              <a:gd name="connsiteY289" fmla="*/ 319223 h 379605"/>
              <a:gd name="connsiteX290" fmla="*/ 38136 w 205692"/>
              <a:gd name="connsiteY290" fmla="*/ 322401 h 379605"/>
              <a:gd name="connsiteX291" fmla="*/ 39122 w 205692"/>
              <a:gd name="connsiteY291" fmla="*/ 324374 h 379605"/>
              <a:gd name="connsiteX292" fmla="*/ 38903 w 205692"/>
              <a:gd name="connsiteY292" fmla="*/ 329305 h 379605"/>
              <a:gd name="connsiteX293" fmla="*/ 42081 w 205692"/>
              <a:gd name="connsiteY293" fmla="*/ 325251 h 379605"/>
              <a:gd name="connsiteX294" fmla="*/ 42081 w 205692"/>
              <a:gd name="connsiteY294" fmla="*/ 319443 h 379605"/>
              <a:gd name="connsiteX295" fmla="*/ 39232 w 205692"/>
              <a:gd name="connsiteY295" fmla="*/ 319223 h 379605"/>
              <a:gd name="connsiteX296" fmla="*/ 39232 w 205692"/>
              <a:gd name="connsiteY296" fmla="*/ 319223 h 379605"/>
              <a:gd name="connsiteX297" fmla="*/ 126791 w 205692"/>
              <a:gd name="connsiteY297" fmla="*/ 215774 h 379605"/>
              <a:gd name="connsiteX298" fmla="*/ 127119 w 205692"/>
              <a:gd name="connsiteY298" fmla="*/ 219829 h 379605"/>
              <a:gd name="connsiteX299" fmla="*/ 130516 w 205692"/>
              <a:gd name="connsiteY299" fmla="*/ 222678 h 379605"/>
              <a:gd name="connsiteX300" fmla="*/ 133037 w 205692"/>
              <a:gd name="connsiteY300" fmla="*/ 222130 h 379605"/>
              <a:gd name="connsiteX301" fmla="*/ 126791 w 205692"/>
              <a:gd name="connsiteY301" fmla="*/ 215665 h 379605"/>
              <a:gd name="connsiteX302" fmla="*/ 126791 w 205692"/>
              <a:gd name="connsiteY302" fmla="*/ 215665 h 379605"/>
              <a:gd name="connsiteX303" fmla="*/ 79340 w 205692"/>
              <a:gd name="connsiteY303" fmla="*/ 275170 h 379605"/>
              <a:gd name="connsiteX304" fmla="*/ 74957 w 205692"/>
              <a:gd name="connsiteY304" fmla="*/ 276814 h 379605"/>
              <a:gd name="connsiteX305" fmla="*/ 78135 w 205692"/>
              <a:gd name="connsiteY305" fmla="*/ 277800 h 379605"/>
              <a:gd name="connsiteX306" fmla="*/ 79340 w 205692"/>
              <a:gd name="connsiteY306" fmla="*/ 275170 h 379605"/>
              <a:gd name="connsiteX307" fmla="*/ 79340 w 205692"/>
              <a:gd name="connsiteY307" fmla="*/ 275170 h 379605"/>
              <a:gd name="connsiteX308" fmla="*/ 80436 w 205692"/>
              <a:gd name="connsiteY308" fmla="*/ 280320 h 379605"/>
              <a:gd name="connsiteX309" fmla="*/ 76929 w 205692"/>
              <a:gd name="connsiteY309" fmla="*/ 282512 h 379605"/>
              <a:gd name="connsiteX310" fmla="*/ 77258 w 205692"/>
              <a:gd name="connsiteY310" fmla="*/ 285690 h 379605"/>
              <a:gd name="connsiteX311" fmla="*/ 80765 w 205692"/>
              <a:gd name="connsiteY311" fmla="*/ 288649 h 379605"/>
              <a:gd name="connsiteX312" fmla="*/ 81751 w 205692"/>
              <a:gd name="connsiteY312" fmla="*/ 283827 h 379605"/>
              <a:gd name="connsiteX313" fmla="*/ 80327 w 205692"/>
              <a:gd name="connsiteY313" fmla="*/ 280320 h 37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205692" h="379605">
                <a:moveTo>
                  <a:pt x="58080" y="0"/>
                </a:moveTo>
                <a:lnTo>
                  <a:pt x="60820" y="5699"/>
                </a:lnTo>
                <a:lnTo>
                  <a:pt x="67286" y="4164"/>
                </a:lnTo>
                <a:lnTo>
                  <a:pt x="71998" y="9753"/>
                </a:lnTo>
                <a:lnTo>
                  <a:pt x="73203" y="18082"/>
                </a:lnTo>
                <a:lnTo>
                  <a:pt x="69368" y="20821"/>
                </a:lnTo>
                <a:lnTo>
                  <a:pt x="72875" y="26848"/>
                </a:lnTo>
                <a:lnTo>
                  <a:pt x="76710" y="28273"/>
                </a:lnTo>
                <a:lnTo>
                  <a:pt x="80874" y="24766"/>
                </a:lnTo>
                <a:lnTo>
                  <a:pt x="89751" y="24986"/>
                </a:lnTo>
                <a:lnTo>
                  <a:pt x="89970" y="29150"/>
                </a:lnTo>
                <a:lnTo>
                  <a:pt x="87231" y="34739"/>
                </a:lnTo>
                <a:lnTo>
                  <a:pt x="89970" y="39451"/>
                </a:lnTo>
                <a:lnTo>
                  <a:pt x="89751" y="43286"/>
                </a:lnTo>
                <a:lnTo>
                  <a:pt x="87011" y="46903"/>
                </a:lnTo>
                <a:lnTo>
                  <a:pt x="89093" y="52820"/>
                </a:lnTo>
                <a:lnTo>
                  <a:pt x="89093" y="61149"/>
                </a:lnTo>
                <a:lnTo>
                  <a:pt x="89531" y="73751"/>
                </a:lnTo>
                <a:lnTo>
                  <a:pt x="96107" y="70245"/>
                </a:lnTo>
                <a:lnTo>
                  <a:pt x="102024" y="68820"/>
                </a:lnTo>
                <a:lnTo>
                  <a:pt x="102682" y="63998"/>
                </a:lnTo>
                <a:lnTo>
                  <a:pt x="110353" y="60491"/>
                </a:lnTo>
                <a:lnTo>
                  <a:pt x="118353" y="64656"/>
                </a:lnTo>
                <a:lnTo>
                  <a:pt x="123174" y="64327"/>
                </a:lnTo>
                <a:lnTo>
                  <a:pt x="127339" y="69587"/>
                </a:lnTo>
                <a:lnTo>
                  <a:pt x="137420" y="68491"/>
                </a:lnTo>
                <a:lnTo>
                  <a:pt x="142681" y="57752"/>
                </a:lnTo>
                <a:lnTo>
                  <a:pt x="150680" y="55998"/>
                </a:lnTo>
                <a:lnTo>
                  <a:pt x="161420" y="58738"/>
                </a:lnTo>
                <a:lnTo>
                  <a:pt x="164926" y="65642"/>
                </a:lnTo>
                <a:lnTo>
                  <a:pt x="175337" y="73203"/>
                </a:lnTo>
                <a:lnTo>
                  <a:pt x="181255" y="77477"/>
                </a:lnTo>
                <a:lnTo>
                  <a:pt x="183666" y="82628"/>
                </a:lnTo>
                <a:lnTo>
                  <a:pt x="182789" y="86792"/>
                </a:lnTo>
                <a:lnTo>
                  <a:pt x="181036" y="89751"/>
                </a:lnTo>
                <a:lnTo>
                  <a:pt x="183666" y="95449"/>
                </a:lnTo>
                <a:lnTo>
                  <a:pt x="183337" y="102244"/>
                </a:lnTo>
                <a:lnTo>
                  <a:pt x="182132" y="105860"/>
                </a:lnTo>
                <a:lnTo>
                  <a:pt x="186515" y="108928"/>
                </a:lnTo>
                <a:lnTo>
                  <a:pt x="191556" y="114517"/>
                </a:lnTo>
                <a:lnTo>
                  <a:pt x="196049" y="114846"/>
                </a:lnTo>
                <a:lnTo>
                  <a:pt x="200213" y="116599"/>
                </a:lnTo>
                <a:lnTo>
                  <a:pt x="198679" y="119229"/>
                </a:lnTo>
                <a:lnTo>
                  <a:pt x="204706" y="123284"/>
                </a:lnTo>
                <a:lnTo>
                  <a:pt x="205693" y="126572"/>
                </a:lnTo>
                <a:lnTo>
                  <a:pt x="204158" y="131941"/>
                </a:lnTo>
                <a:lnTo>
                  <a:pt x="204487" y="135119"/>
                </a:lnTo>
                <a:lnTo>
                  <a:pt x="202734" y="139612"/>
                </a:lnTo>
                <a:lnTo>
                  <a:pt x="204487" y="143448"/>
                </a:lnTo>
                <a:lnTo>
                  <a:pt x="204158" y="152105"/>
                </a:lnTo>
                <a:lnTo>
                  <a:pt x="200981" y="155612"/>
                </a:lnTo>
                <a:lnTo>
                  <a:pt x="195282" y="158351"/>
                </a:lnTo>
                <a:lnTo>
                  <a:pt x="191118" y="155064"/>
                </a:lnTo>
                <a:lnTo>
                  <a:pt x="184323" y="155941"/>
                </a:lnTo>
                <a:lnTo>
                  <a:pt x="179172" y="154516"/>
                </a:lnTo>
                <a:lnTo>
                  <a:pt x="174022" y="154516"/>
                </a:lnTo>
                <a:lnTo>
                  <a:pt x="167228" y="156927"/>
                </a:lnTo>
                <a:lnTo>
                  <a:pt x="165146" y="154845"/>
                </a:lnTo>
                <a:lnTo>
                  <a:pt x="158242" y="154626"/>
                </a:lnTo>
                <a:lnTo>
                  <a:pt x="146954" y="158242"/>
                </a:lnTo>
                <a:lnTo>
                  <a:pt x="142242" y="158242"/>
                </a:lnTo>
                <a:lnTo>
                  <a:pt x="137202" y="165365"/>
                </a:lnTo>
                <a:lnTo>
                  <a:pt x="135667" y="172488"/>
                </a:lnTo>
                <a:lnTo>
                  <a:pt x="131722" y="177858"/>
                </a:lnTo>
                <a:lnTo>
                  <a:pt x="131174" y="187282"/>
                </a:lnTo>
                <a:lnTo>
                  <a:pt x="133256" y="196816"/>
                </a:lnTo>
                <a:lnTo>
                  <a:pt x="137420" y="199117"/>
                </a:lnTo>
                <a:lnTo>
                  <a:pt x="139722" y="203830"/>
                </a:lnTo>
                <a:lnTo>
                  <a:pt x="139174" y="212706"/>
                </a:lnTo>
                <a:lnTo>
                  <a:pt x="138517" y="216432"/>
                </a:lnTo>
                <a:lnTo>
                  <a:pt x="136434" y="216213"/>
                </a:lnTo>
                <a:lnTo>
                  <a:pt x="136105" y="219500"/>
                </a:lnTo>
                <a:lnTo>
                  <a:pt x="135229" y="219829"/>
                </a:lnTo>
                <a:lnTo>
                  <a:pt x="134462" y="218624"/>
                </a:lnTo>
                <a:lnTo>
                  <a:pt x="129421" y="214459"/>
                </a:lnTo>
                <a:lnTo>
                  <a:pt x="127558" y="214459"/>
                </a:lnTo>
                <a:cubicBezTo>
                  <a:pt x="127558" y="214459"/>
                  <a:pt x="127558" y="212158"/>
                  <a:pt x="127558" y="212158"/>
                </a:cubicBezTo>
                <a:lnTo>
                  <a:pt x="124599" y="210624"/>
                </a:lnTo>
                <a:lnTo>
                  <a:pt x="118243" y="204487"/>
                </a:lnTo>
                <a:lnTo>
                  <a:pt x="114846" y="203172"/>
                </a:lnTo>
                <a:lnTo>
                  <a:pt x="112106" y="205473"/>
                </a:lnTo>
                <a:lnTo>
                  <a:pt x="112655" y="206569"/>
                </a:lnTo>
                <a:lnTo>
                  <a:pt x="112216" y="207446"/>
                </a:lnTo>
                <a:lnTo>
                  <a:pt x="110134" y="206021"/>
                </a:lnTo>
                <a:lnTo>
                  <a:pt x="104983" y="204706"/>
                </a:lnTo>
                <a:lnTo>
                  <a:pt x="100162" y="205912"/>
                </a:lnTo>
                <a:lnTo>
                  <a:pt x="96764" y="204706"/>
                </a:lnTo>
                <a:lnTo>
                  <a:pt x="93148" y="205035"/>
                </a:lnTo>
                <a:lnTo>
                  <a:pt x="94463" y="201199"/>
                </a:lnTo>
                <a:lnTo>
                  <a:pt x="95997" y="199556"/>
                </a:lnTo>
                <a:lnTo>
                  <a:pt x="93805" y="195720"/>
                </a:lnTo>
                <a:lnTo>
                  <a:pt x="94134" y="189364"/>
                </a:lnTo>
                <a:lnTo>
                  <a:pt x="95449" y="187940"/>
                </a:lnTo>
                <a:lnTo>
                  <a:pt x="94134" y="184762"/>
                </a:lnTo>
                <a:lnTo>
                  <a:pt x="89970" y="183995"/>
                </a:lnTo>
                <a:lnTo>
                  <a:pt x="89203" y="183337"/>
                </a:lnTo>
                <a:lnTo>
                  <a:pt x="87669" y="183775"/>
                </a:lnTo>
                <a:lnTo>
                  <a:pt x="85916" y="182460"/>
                </a:lnTo>
                <a:lnTo>
                  <a:pt x="82189" y="184214"/>
                </a:lnTo>
                <a:lnTo>
                  <a:pt x="79340" y="184543"/>
                </a:lnTo>
                <a:lnTo>
                  <a:pt x="77587" y="183118"/>
                </a:lnTo>
                <a:lnTo>
                  <a:pt x="76053" y="185090"/>
                </a:lnTo>
                <a:lnTo>
                  <a:pt x="73313" y="185090"/>
                </a:lnTo>
                <a:cubicBezTo>
                  <a:pt x="73313" y="185090"/>
                  <a:pt x="71888" y="184433"/>
                  <a:pt x="71888" y="184433"/>
                </a:cubicBezTo>
                <a:lnTo>
                  <a:pt x="71888" y="185529"/>
                </a:lnTo>
                <a:lnTo>
                  <a:pt x="70793" y="188816"/>
                </a:lnTo>
                <a:lnTo>
                  <a:pt x="74847" y="190789"/>
                </a:lnTo>
                <a:lnTo>
                  <a:pt x="75614" y="195172"/>
                </a:lnTo>
                <a:lnTo>
                  <a:pt x="73094" y="199337"/>
                </a:lnTo>
                <a:lnTo>
                  <a:pt x="73313" y="204597"/>
                </a:lnTo>
                <a:lnTo>
                  <a:pt x="72436" y="207555"/>
                </a:lnTo>
                <a:lnTo>
                  <a:pt x="74299" y="208980"/>
                </a:lnTo>
                <a:lnTo>
                  <a:pt x="73532" y="215665"/>
                </a:lnTo>
                <a:lnTo>
                  <a:pt x="70025" y="220048"/>
                </a:lnTo>
                <a:lnTo>
                  <a:pt x="69258" y="224980"/>
                </a:lnTo>
                <a:lnTo>
                  <a:pt x="65861" y="230021"/>
                </a:lnTo>
                <a:lnTo>
                  <a:pt x="64546" y="248321"/>
                </a:lnTo>
                <a:lnTo>
                  <a:pt x="58848" y="255664"/>
                </a:lnTo>
                <a:lnTo>
                  <a:pt x="58848" y="260704"/>
                </a:lnTo>
                <a:lnTo>
                  <a:pt x="56546" y="265526"/>
                </a:lnTo>
                <a:lnTo>
                  <a:pt x="58957" y="265965"/>
                </a:lnTo>
                <a:lnTo>
                  <a:pt x="59724" y="267170"/>
                </a:lnTo>
                <a:lnTo>
                  <a:pt x="57423" y="270019"/>
                </a:lnTo>
                <a:lnTo>
                  <a:pt x="57752" y="272211"/>
                </a:lnTo>
                <a:lnTo>
                  <a:pt x="58957" y="277252"/>
                </a:lnTo>
                <a:lnTo>
                  <a:pt x="58957" y="280430"/>
                </a:lnTo>
                <a:lnTo>
                  <a:pt x="63669" y="287334"/>
                </a:lnTo>
                <a:lnTo>
                  <a:pt x="61259" y="291937"/>
                </a:lnTo>
                <a:lnTo>
                  <a:pt x="62683" y="293800"/>
                </a:lnTo>
                <a:lnTo>
                  <a:pt x="65313" y="293032"/>
                </a:lnTo>
                <a:lnTo>
                  <a:pt x="65971" y="291060"/>
                </a:lnTo>
                <a:lnTo>
                  <a:pt x="68381" y="288430"/>
                </a:lnTo>
                <a:lnTo>
                  <a:pt x="69587" y="289197"/>
                </a:lnTo>
                <a:lnTo>
                  <a:pt x="73203" y="289964"/>
                </a:lnTo>
                <a:lnTo>
                  <a:pt x="75285" y="291937"/>
                </a:lnTo>
                <a:lnTo>
                  <a:pt x="75833" y="296977"/>
                </a:lnTo>
                <a:lnTo>
                  <a:pt x="78025" y="299827"/>
                </a:lnTo>
                <a:lnTo>
                  <a:pt x="77587" y="304977"/>
                </a:lnTo>
                <a:lnTo>
                  <a:pt x="80107" y="305854"/>
                </a:lnTo>
                <a:lnTo>
                  <a:pt x="82518" y="311224"/>
                </a:lnTo>
                <a:lnTo>
                  <a:pt x="85148" y="311224"/>
                </a:lnTo>
                <a:cubicBezTo>
                  <a:pt x="85148" y="311224"/>
                  <a:pt x="85148" y="308484"/>
                  <a:pt x="85148" y="308484"/>
                </a:cubicBezTo>
                <a:lnTo>
                  <a:pt x="85477" y="306512"/>
                </a:lnTo>
                <a:lnTo>
                  <a:pt x="86682" y="310237"/>
                </a:lnTo>
                <a:lnTo>
                  <a:pt x="89422" y="314292"/>
                </a:lnTo>
                <a:lnTo>
                  <a:pt x="89422" y="318237"/>
                </a:lnTo>
                <a:cubicBezTo>
                  <a:pt x="89422" y="318237"/>
                  <a:pt x="91833" y="319552"/>
                  <a:pt x="91833" y="319552"/>
                </a:cubicBezTo>
                <a:lnTo>
                  <a:pt x="93696" y="329415"/>
                </a:lnTo>
                <a:lnTo>
                  <a:pt x="92819" y="330730"/>
                </a:lnTo>
                <a:lnTo>
                  <a:pt x="92052" y="332483"/>
                </a:lnTo>
                <a:lnTo>
                  <a:pt x="90846" y="330840"/>
                </a:lnTo>
                <a:lnTo>
                  <a:pt x="87011" y="333360"/>
                </a:lnTo>
                <a:lnTo>
                  <a:pt x="86354" y="336867"/>
                </a:lnTo>
                <a:lnTo>
                  <a:pt x="93367" y="339497"/>
                </a:lnTo>
                <a:lnTo>
                  <a:pt x="94244" y="335881"/>
                </a:lnTo>
                <a:lnTo>
                  <a:pt x="95668" y="336867"/>
                </a:lnTo>
                <a:lnTo>
                  <a:pt x="96107" y="341140"/>
                </a:lnTo>
                <a:lnTo>
                  <a:pt x="99285" y="343771"/>
                </a:lnTo>
                <a:lnTo>
                  <a:pt x="106189" y="350565"/>
                </a:lnTo>
                <a:lnTo>
                  <a:pt x="109038" y="352757"/>
                </a:lnTo>
                <a:lnTo>
                  <a:pt x="111010" y="351332"/>
                </a:lnTo>
                <a:lnTo>
                  <a:pt x="115832" y="351880"/>
                </a:lnTo>
                <a:lnTo>
                  <a:pt x="120325" y="353633"/>
                </a:lnTo>
                <a:lnTo>
                  <a:pt x="123394" y="360537"/>
                </a:lnTo>
                <a:lnTo>
                  <a:pt x="126024" y="363934"/>
                </a:lnTo>
                <a:lnTo>
                  <a:pt x="130407" y="366784"/>
                </a:lnTo>
                <a:lnTo>
                  <a:pt x="130955" y="369085"/>
                </a:lnTo>
                <a:lnTo>
                  <a:pt x="129859" y="370290"/>
                </a:lnTo>
                <a:lnTo>
                  <a:pt x="129859" y="374674"/>
                </a:lnTo>
                <a:lnTo>
                  <a:pt x="126571" y="377085"/>
                </a:lnTo>
                <a:lnTo>
                  <a:pt x="123284" y="374345"/>
                </a:lnTo>
                <a:lnTo>
                  <a:pt x="118900" y="374893"/>
                </a:lnTo>
                <a:lnTo>
                  <a:pt x="113531" y="379605"/>
                </a:lnTo>
                <a:lnTo>
                  <a:pt x="107066" y="378071"/>
                </a:lnTo>
                <a:lnTo>
                  <a:pt x="107284" y="374564"/>
                </a:lnTo>
                <a:lnTo>
                  <a:pt x="110024" y="371057"/>
                </a:lnTo>
                <a:lnTo>
                  <a:pt x="110681" y="364153"/>
                </a:lnTo>
                <a:lnTo>
                  <a:pt x="107504" y="360976"/>
                </a:lnTo>
                <a:lnTo>
                  <a:pt x="102462" y="360976"/>
                </a:lnTo>
                <a:lnTo>
                  <a:pt x="101257" y="358236"/>
                </a:lnTo>
                <a:lnTo>
                  <a:pt x="94682" y="356263"/>
                </a:lnTo>
                <a:lnTo>
                  <a:pt x="90189" y="352318"/>
                </a:lnTo>
                <a:lnTo>
                  <a:pt x="87011" y="356263"/>
                </a:lnTo>
                <a:lnTo>
                  <a:pt x="85477" y="361743"/>
                </a:lnTo>
                <a:lnTo>
                  <a:pt x="83504" y="358455"/>
                </a:lnTo>
                <a:lnTo>
                  <a:pt x="73094" y="351003"/>
                </a:lnTo>
                <a:lnTo>
                  <a:pt x="72765" y="349031"/>
                </a:lnTo>
                <a:lnTo>
                  <a:pt x="74738" y="346620"/>
                </a:lnTo>
                <a:lnTo>
                  <a:pt x="74957" y="344099"/>
                </a:lnTo>
                <a:lnTo>
                  <a:pt x="72436" y="343771"/>
                </a:lnTo>
                <a:lnTo>
                  <a:pt x="70793" y="339825"/>
                </a:lnTo>
                <a:lnTo>
                  <a:pt x="66081" y="339059"/>
                </a:lnTo>
                <a:lnTo>
                  <a:pt x="66081" y="335771"/>
                </a:lnTo>
                <a:lnTo>
                  <a:pt x="60601" y="328429"/>
                </a:lnTo>
                <a:lnTo>
                  <a:pt x="57094" y="328429"/>
                </a:lnTo>
                <a:lnTo>
                  <a:pt x="54355" y="319771"/>
                </a:lnTo>
                <a:lnTo>
                  <a:pt x="49971" y="319004"/>
                </a:lnTo>
                <a:lnTo>
                  <a:pt x="49971" y="315388"/>
                </a:lnTo>
                <a:lnTo>
                  <a:pt x="47231" y="313415"/>
                </a:lnTo>
                <a:lnTo>
                  <a:pt x="47451" y="311114"/>
                </a:lnTo>
                <a:lnTo>
                  <a:pt x="42848" y="313306"/>
                </a:lnTo>
                <a:lnTo>
                  <a:pt x="43067" y="317799"/>
                </a:lnTo>
                <a:lnTo>
                  <a:pt x="39999" y="317470"/>
                </a:lnTo>
                <a:lnTo>
                  <a:pt x="37807" y="314182"/>
                </a:lnTo>
                <a:lnTo>
                  <a:pt x="36492" y="305963"/>
                </a:lnTo>
                <a:lnTo>
                  <a:pt x="37588" y="303772"/>
                </a:lnTo>
                <a:lnTo>
                  <a:pt x="36821" y="296868"/>
                </a:lnTo>
                <a:lnTo>
                  <a:pt x="39889" y="295443"/>
                </a:lnTo>
                <a:lnTo>
                  <a:pt x="39670" y="286128"/>
                </a:lnTo>
                <a:lnTo>
                  <a:pt x="42190" y="286677"/>
                </a:lnTo>
                <a:lnTo>
                  <a:pt x="44054" y="283060"/>
                </a:lnTo>
                <a:lnTo>
                  <a:pt x="41314" y="282512"/>
                </a:lnTo>
                <a:lnTo>
                  <a:pt x="44821" y="277581"/>
                </a:lnTo>
                <a:lnTo>
                  <a:pt x="43725" y="275608"/>
                </a:lnTo>
                <a:lnTo>
                  <a:pt x="46793" y="271006"/>
                </a:lnTo>
                <a:lnTo>
                  <a:pt x="44054" y="270677"/>
                </a:lnTo>
                <a:lnTo>
                  <a:pt x="45040" y="262787"/>
                </a:lnTo>
                <a:lnTo>
                  <a:pt x="46355" y="259170"/>
                </a:lnTo>
                <a:lnTo>
                  <a:pt x="48656" y="255335"/>
                </a:lnTo>
                <a:lnTo>
                  <a:pt x="49314" y="249308"/>
                </a:lnTo>
                <a:lnTo>
                  <a:pt x="54464" y="245472"/>
                </a:lnTo>
                <a:lnTo>
                  <a:pt x="60162" y="230240"/>
                </a:lnTo>
                <a:lnTo>
                  <a:pt x="62902" y="228486"/>
                </a:lnTo>
                <a:lnTo>
                  <a:pt x="63231" y="220487"/>
                </a:lnTo>
                <a:lnTo>
                  <a:pt x="60053" y="215117"/>
                </a:lnTo>
                <a:lnTo>
                  <a:pt x="60382" y="208213"/>
                </a:lnTo>
                <a:lnTo>
                  <a:pt x="58300" y="203939"/>
                </a:lnTo>
                <a:lnTo>
                  <a:pt x="57313" y="196816"/>
                </a:lnTo>
                <a:lnTo>
                  <a:pt x="54574" y="193857"/>
                </a:lnTo>
                <a:lnTo>
                  <a:pt x="55122" y="188707"/>
                </a:lnTo>
                <a:lnTo>
                  <a:pt x="54026" y="183995"/>
                </a:lnTo>
                <a:lnTo>
                  <a:pt x="55779" y="179940"/>
                </a:lnTo>
                <a:lnTo>
                  <a:pt x="52601" y="169748"/>
                </a:lnTo>
                <a:lnTo>
                  <a:pt x="46026" y="163283"/>
                </a:lnTo>
                <a:lnTo>
                  <a:pt x="38684" y="157584"/>
                </a:lnTo>
                <a:lnTo>
                  <a:pt x="32438" y="149804"/>
                </a:lnTo>
                <a:lnTo>
                  <a:pt x="32218" y="145530"/>
                </a:lnTo>
                <a:lnTo>
                  <a:pt x="28711" y="137201"/>
                </a:lnTo>
                <a:lnTo>
                  <a:pt x="33753" y="134243"/>
                </a:lnTo>
                <a:lnTo>
                  <a:pt x="34410" y="130626"/>
                </a:lnTo>
                <a:lnTo>
                  <a:pt x="31670" y="118353"/>
                </a:lnTo>
                <a:lnTo>
                  <a:pt x="33533" y="114846"/>
                </a:lnTo>
                <a:lnTo>
                  <a:pt x="38026" y="112435"/>
                </a:lnTo>
                <a:lnTo>
                  <a:pt x="37478" y="107504"/>
                </a:lnTo>
                <a:lnTo>
                  <a:pt x="32438" y="105093"/>
                </a:lnTo>
                <a:lnTo>
                  <a:pt x="31561" y="99942"/>
                </a:lnTo>
                <a:lnTo>
                  <a:pt x="28821" y="93696"/>
                </a:lnTo>
                <a:lnTo>
                  <a:pt x="24986" y="92271"/>
                </a:lnTo>
                <a:lnTo>
                  <a:pt x="19287" y="79778"/>
                </a:lnTo>
                <a:lnTo>
                  <a:pt x="13041" y="75505"/>
                </a:lnTo>
                <a:lnTo>
                  <a:pt x="11616" y="71888"/>
                </a:lnTo>
                <a:lnTo>
                  <a:pt x="8109" y="68601"/>
                </a:lnTo>
                <a:lnTo>
                  <a:pt x="4164" y="61697"/>
                </a:lnTo>
                <a:lnTo>
                  <a:pt x="548" y="60601"/>
                </a:lnTo>
                <a:lnTo>
                  <a:pt x="0" y="56766"/>
                </a:lnTo>
                <a:lnTo>
                  <a:pt x="6246" y="54135"/>
                </a:lnTo>
                <a:lnTo>
                  <a:pt x="10739" y="50848"/>
                </a:lnTo>
                <a:lnTo>
                  <a:pt x="8986" y="46903"/>
                </a:lnTo>
                <a:lnTo>
                  <a:pt x="8986" y="39780"/>
                </a:lnTo>
                <a:lnTo>
                  <a:pt x="12493" y="36492"/>
                </a:lnTo>
                <a:lnTo>
                  <a:pt x="11288" y="28164"/>
                </a:lnTo>
                <a:lnTo>
                  <a:pt x="15123" y="22904"/>
                </a:lnTo>
                <a:lnTo>
                  <a:pt x="24109" y="26629"/>
                </a:lnTo>
                <a:lnTo>
                  <a:pt x="29698" y="22136"/>
                </a:lnTo>
                <a:lnTo>
                  <a:pt x="34958" y="22136"/>
                </a:lnTo>
                <a:cubicBezTo>
                  <a:pt x="34958" y="22136"/>
                  <a:pt x="36492" y="19725"/>
                  <a:pt x="36492" y="19725"/>
                </a:cubicBezTo>
                <a:lnTo>
                  <a:pt x="36711" y="13698"/>
                </a:lnTo>
                <a:lnTo>
                  <a:pt x="39780" y="10959"/>
                </a:lnTo>
                <a:lnTo>
                  <a:pt x="45916" y="11835"/>
                </a:lnTo>
                <a:lnTo>
                  <a:pt x="47779" y="9205"/>
                </a:lnTo>
                <a:lnTo>
                  <a:pt x="45149" y="5589"/>
                </a:lnTo>
                <a:lnTo>
                  <a:pt x="45149" y="2849"/>
                </a:lnTo>
                <a:cubicBezTo>
                  <a:pt x="45149" y="2849"/>
                  <a:pt x="50629" y="986"/>
                  <a:pt x="50629" y="986"/>
                </a:cubicBezTo>
                <a:lnTo>
                  <a:pt x="57642" y="657"/>
                </a:lnTo>
                <a:lnTo>
                  <a:pt x="57862" y="219"/>
                </a:lnTo>
                <a:lnTo>
                  <a:pt x="57862" y="219"/>
                </a:lnTo>
                <a:close/>
                <a:moveTo>
                  <a:pt x="71340" y="354948"/>
                </a:moveTo>
                <a:lnTo>
                  <a:pt x="73203" y="358784"/>
                </a:lnTo>
                <a:lnTo>
                  <a:pt x="74957" y="358126"/>
                </a:lnTo>
                <a:lnTo>
                  <a:pt x="74299" y="355168"/>
                </a:lnTo>
                <a:lnTo>
                  <a:pt x="72546" y="354291"/>
                </a:lnTo>
                <a:lnTo>
                  <a:pt x="71450" y="354948"/>
                </a:lnTo>
                <a:lnTo>
                  <a:pt x="71450" y="354948"/>
                </a:lnTo>
                <a:close/>
                <a:moveTo>
                  <a:pt x="56218" y="331387"/>
                </a:moveTo>
                <a:lnTo>
                  <a:pt x="57094" y="336319"/>
                </a:lnTo>
                <a:lnTo>
                  <a:pt x="57752" y="333689"/>
                </a:lnTo>
                <a:lnTo>
                  <a:pt x="57423" y="331607"/>
                </a:lnTo>
                <a:lnTo>
                  <a:pt x="56218" y="331387"/>
                </a:lnTo>
                <a:lnTo>
                  <a:pt x="56218" y="331387"/>
                </a:lnTo>
                <a:close/>
                <a:moveTo>
                  <a:pt x="39122" y="319223"/>
                </a:moveTo>
                <a:lnTo>
                  <a:pt x="38136" y="322401"/>
                </a:lnTo>
                <a:lnTo>
                  <a:pt x="39122" y="324374"/>
                </a:lnTo>
                <a:lnTo>
                  <a:pt x="38903" y="329305"/>
                </a:lnTo>
                <a:lnTo>
                  <a:pt x="42081" y="325251"/>
                </a:lnTo>
                <a:lnTo>
                  <a:pt x="42081" y="319443"/>
                </a:lnTo>
                <a:cubicBezTo>
                  <a:pt x="42081" y="319443"/>
                  <a:pt x="39670" y="319223"/>
                  <a:pt x="39232" y="319223"/>
                </a:cubicBezTo>
                <a:lnTo>
                  <a:pt x="39232" y="319223"/>
                </a:lnTo>
                <a:close/>
                <a:moveTo>
                  <a:pt x="126791" y="215774"/>
                </a:moveTo>
                <a:lnTo>
                  <a:pt x="127119" y="219829"/>
                </a:lnTo>
                <a:lnTo>
                  <a:pt x="130516" y="222678"/>
                </a:lnTo>
                <a:lnTo>
                  <a:pt x="133037" y="222130"/>
                </a:lnTo>
                <a:lnTo>
                  <a:pt x="126791" y="215665"/>
                </a:lnTo>
                <a:lnTo>
                  <a:pt x="126791" y="215665"/>
                </a:lnTo>
                <a:close/>
                <a:moveTo>
                  <a:pt x="79340" y="275170"/>
                </a:moveTo>
                <a:lnTo>
                  <a:pt x="74957" y="276814"/>
                </a:lnTo>
                <a:lnTo>
                  <a:pt x="78135" y="277800"/>
                </a:lnTo>
                <a:lnTo>
                  <a:pt x="79340" y="275170"/>
                </a:lnTo>
                <a:lnTo>
                  <a:pt x="79340" y="275170"/>
                </a:lnTo>
                <a:close/>
                <a:moveTo>
                  <a:pt x="80436" y="280320"/>
                </a:moveTo>
                <a:lnTo>
                  <a:pt x="76929" y="282512"/>
                </a:lnTo>
                <a:lnTo>
                  <a:pt x="77258" y="285690"/>
                </a:lnTo>
                <a:lnTo>
                  <a:pt x="80765" y="288649"/>
                </a:lnTo>
                <a:lnTo>
                  <a:pt x="81751" y="283827"/>
                </a:lnTo>
                <a:lnTo>
                  <a:pt x="80327" y="28032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97A33B8D-9633-B024-7C83-77B486E881E4}"/>
              </a:ext>
            </a:extLst>
          </p:cNvPr>
          <p:cNvSpPr/>
          <p:nvPr/>
        </p:nvSpPr>
        <p:spPr>
          <a:xfrm>
            <a:off x="9502552" y="4238623"/>
            <a:ext cx="214240" cy="481520"/>
          </a:xfrm>
          <a:custGeom>
            <a:avLst/>
            <a:gdLst>
              <a:gd name="connsiteX0" fmla="*/ 96107 w 214240"/>
              <a:gd name="connsiteY0" fmla="*/ 1973 h 481520"/>
              <a:gd name="connsiteX1" fmla="*/ 100162 w 214240"/>
              <a:gd name="connsiteY1" fmla="*/ 0 h 481520"/>
              <a:gd name="connsiteX2" fmla="*/ 105751 w 214240"/>
              <a:gd name="connsiteY2" fmla="*/ 2411 h 481520"/>
              <a:gd name="connsiteX3" fmla="*/ 109367 w 214240"/>
              <a:gd name="connsiteY3" fmla="*/ 329 h 481520"/>
              <a:gd name="connsiteX4" fmla="*/ 114956 w 214240"/>
              <a:gd name="connsiteY4" fmla="*/ 548 h 481520"/>
              <a:gd name="connsiteX5" fmla="*/ 118024 w 214240"/>
              <a:gd name="connsiteY5" fmla="*/ 7013 h 481520"/>
              <a:gd name="connsiteX6" fmla="*/ 122736 w 214240"/>
              <a:gd name="connsiteY6" fmla="*/ 10520 h 481520"/>
              <a:gd name="connsiteX7" fmla="*/ 124161 w 214240"/>
              <a:gd name="connsiteY7" fmla="*/ 17972 h 481520"/>
              <a:gd name="connsiteX8" fmla="*/ 128325 w 214240"/>
              <a:gd name="connsiteY8" fmla="*/ 17753 h 481520"/>
              <a:gd name="connsiteX9" fmla="*/ 132709 w 214240"/>
              <a:gd name="connsiteY9" fmla="*/ 22575 h 481520"/>
              <a:gd name="connsiteX10" fmla="*/ 132709 w 214240"/>
              <a:gd name="connsiteY10" fmla="*/ 29807 h 481520"/>
              <a:gd name="connsiteX11" fmla="*/ 136654 w 214240"/>
              <a:gd name="connsiteY11" fmla="*/ 37917 h 481520"/>
              <a:gd name="connsiteX12" fmla="*/ 137202 w 214240"/>
              <a:gd name="connsiteY12" fmla="*/ 45259 h 481520"/>
              <a:gd name="connsiteX13" fmla="*/ 135777 w 214240"/>
              <a:gd name="connsiteY13" fmla="*/ 55451 h 481520"/>
              <a:gd name="connsiteX14" fmla="*/ 135777 w 214240"/>
              <a:gd name="connsiteY14" fmla="*/ 60272 h 481520"/>
              <a:gd name="connsiteX15" fmla="*/ 134681 w 214240"/>
              <a:gd name="connsiteY15" fmla="*/ 63231 h 481520"/>
              <a:gd name="connsiteX16" fmla="*/ 130188 w 214240"/>
              <a:gd name="connsiteY16" fmla="*/ 65313 h 481520"/>
              <a:gd name="connsiteX17" fmla="*/ 129640 w 214240"/>
              <a:gd name="connsiteY17" fmla="*/ 69806 h 481520"/>
              <a:gd name="connsiteX18" fmla="*/ 127339 w 214240"/>
              <a:gd name="connsiteY18" fmla="*/ 70464 h 481520"/>
              <a:gd name="connsiteX19" fmla="*/ 126133 w 214240"/>
              <a:gd name="connsiteY19" fmla="*/ 73751 h 481520"/>
              <a:gd name="connsiteX20" fmla="*/ 128215 w 214240"/>
              <a:gd name="connsiteY20" fmla="*/ 78463 h 481520"/>
              <a:gd name="connsiteX21" fmla="*/ 126353 w 214240"/>
              <a:gd name="connsiteY21" fmla="*/ 81203 h 481520"/>
              <a:gd name="connsiteX22" fmla="*/ 123175 w 214240"/>
              <a:gd name="connsiteY22" fmla="*/ 79998 h 481520"/>
              <a:gd name="connsiteX23" fmla="*/ 119887 w 214240"/>
              <a:gd name="connsiteY23" fmla="*/ 83504 h 481520"/>
              <a:gd name="connsiteX24" fmla="*/ 118024 w 214240"/>
              <a:gd name="connsiteY24" fmla="*/ 87669 h 481520"/>
              <a:gd name="connsiteX25" fmla="*/ 120106 w 214240"/>
              <a:gd name="connsiteY25" fmla="*/ 90847 h 481520"/>
              <a:gd name="connsiteX26" fmla="*/ 117914 w 214240"/>
              <a:gd name="connsiteY26" fmla="*/ 94463 h 481520"/>
              <a:gd name="connsiteX27" fmla="*/ 117914 w 214240"/>
              <a:gd name="connsiteY27" fmla="*/ 98518 h 481520"/>
              <a:gd name="connsiteX28" fmla="*/ 121969 w 214240"/>
              <a:gd name="connsiteY28" fmla="*/ 100271 h 481520"/>
              <a:gd name="connsiteX29" fmla="*/ 123723 w 214240"/>
              <a:gd name="connsiteY29" fmla="*/ 103449 h 481520"/>
              <a:gd name="connsiteX30" fmla="*/ 127120 w 214240"/>
              <a:gd name="connsiteY30" fmla="*/ 106627 h 481520"/>
              <a:gd name="connsiteX31" fmla="*/ 126462 w 214240"/>
              <a:gd name="connsiteY31" fmla="*/ 112325 h 481520"/>
              <a:gd name="connsiteX32" fmla="*/ 128763 w 214240"/>
              <a:gd name="connsiteY32" fmla="*/ 117914 h 481520"/>
              <a:gd name="connsiteX33" fmla="*/ 134462 w 214240"/>
              <a:gd name="connsiteY33" fmla="*/ 113750 h 481520"/>
              <a:gd name="connsiteX34" fmla="*/ 145421 w 214240"/>
              <a:gd name="connsiteY34" fmla="*/ 111449 h 481520"/>
              <a:gd name="connsiteX35" fmla="*/ 146407 w 214240"/>
              <a:gd name="connsiteY35" fmla="*/ 115284 h 481520"/>
              <a:gd name="connsiteX36" fmla="*/ 144873 w 214240"/>
              <a:gd name="connsiteY36" fmla="*/ 118243 h 481520"/>
              <a:gd name="connsiteX37" fmla="*/ 147832 w 214240"/>
              <a:gd name="connsiteY37" fmla="*/ 120654 h 481520"/>
              <a:gd name="connsiteX38" fmla="*/ 154078 w 214240"/>
              <a:gd name="connsiteY38" fmla="*/ 119120 h 481520"/>
              <a:gd name="connsiteX39" fmla="*/ 155284 w 214240"/>
              <a:gd name="connsiteY39" fmla="*/ 123284 h 481520"/>
              <a:gd name="connsiteX40" fmla="*/ 153749 w 214240"/>
              <a:gd name="connsiteY40" fmla="*/ 127448 h 481520"/>
              <a:gd name="connsiteX41" fmla="*/ 156489 w 214240"/>
              <a:gd name="connsiteY41" fmla="*/ 131284 h 481520"/>
              <a:gd name="connsiteX42" fmla="*/ 162735 w 214240"/>
              <a:gd name="connsiteY42" fmla="*/ 132708 h 481520"/>
              <a:gd name="connsiteX43" fmla="*/ 161530 w 214240"/>
              <a:gd name="connsiteY43" fmla="*/ 135010 h 481520"/>
              <a:gd name="connsiteX44" fmla="*/ 163393 w 214240"/>
              <a:gd name="connsiteY44" fmla="*/ 138078 h 481520"/>
              <a:gd name="connsiteX45" fmla="*/ 164270 w 214240"/>
              <a:gd name="connsiteY45" fmla="*/ 136215 h 481520"/>
              <a:gd name="connsiteX46" fmla="*/ 171064 w 214240"/>
              <a:gd name="connsiteY46" fmla="*/ 135339 h 481520"/>
              <a:gd name="connsiteX47" fmla="*/ 175886 w 214240"/>
              <a:gd name="connsiteY47" fmla="*/ 138516 h 481520"/>
              <a:gd name="connsiteX48" fmla="*/ 175886 w 214240"/>
              <a:gd name="connsiteY48" fmla="*/ 142133 h 481520"/>
              <a:gd name="connsiteX49" fmla="*/ 173804 w 214240"/>
              <a:gd name="connsiteY49" fmla="*/ 146297 h 481520"/>
              <a:gd name="connsiteX50" fmla="*/ 173804 w 214240"/>
              <a:gd name="connsiteY50" fmla="*/ 149694 h 481520"/>
              <a:gd name="connsiteX51" fmla="*/ 168433 w 214240"/>
              <a:gd name="connsiteY51" fmla="*/ 157475 h 481520"/>
              <a:gd name="connsiteX52" fmla="*/ 163941 w 214240"/>
              <a:gd name="connsiteY52" fmla="*/ 161968 h 481520"/>
              <a:gd name="connsiteX53" fmla="*/ 164817 w 214240"/>
              <a:gd name="connsiteY53" fmla="*/ 165255 h 481520"/>
              <a:gd name="connsiteX54" fmla="*/ 168433 w 214240"/>
              <a:gd name="connsiteY54" fmla="*/ 163502 h 481520"/>
              <a:gd name="connsiteX55" fmla="*/ 176104 w 214240"/>
              <a:gd name="connsiteY55" fmla="*/ 164379 h 481520"/>
              <a:gd name="connsiteX56" fmla="*/ 177310 w 214240"/>
              <a:gd name="connsiteY56" fmla="*/ 165803 h 481520"/>
              <a:gd name="connsiteX57" fmla="*/ 180926 w 214240"/>
              <a:gd name="connsiteY57" fmla="*/ 162516 h 481520"/>
              <a:gd name="connsiteX58" fmla="*/ 184214 w 214240"/>
              <a:gd name="connsiteY58" fmla="*/ 166790 h 481520"/>
              <a:gd name="connsiteX59" fmla="*/ 182789 w 214240"/>
              <a:gd name="connsiteY59" fmla="*/ 173255 h 481520"/>
              <a:gd name="connsiteX60" fmla="*/ 184323 w 214240"/>
              <a:gd name="connsiteY60" fmla="*/ 177748 h 481520"/>
              <a:gd name="connsiteX61" fmla="*/ 189912 w 214240"/>
              <a:gd name="connsiteY61" fmla="*/ 180488 h 481520"/>
              <a:gd name="connsiteX62" fmla="*/ 193200 w 214240"/>
              <a:gd name="connsiteY62" fmla="*/ 177310 h 481520"/>
              <a:gd name="connsiteX63" fmla="*/ 198569 w 214240"/>
              <a:gd name="connsiteY63" fmla="*/ 177310 h 481520"/>
              <a:gd name="connsiteX64" fmla="*/ 209528 w 214240"/>
              <a:gd name="connsiteY64" fmla="*/ 172598 h 481520"/>
              <a:gd name="connsiteX65" fmla="*/ 214241 w 214240"/>
              <a:gd name="connsiteY65" fmla="*/ 174132 h 481520"/>
              <a:gd name="connsiteX66" fmla="*/ 213692 w 214240"/>
              <a:gd name="connsiteY66" fmla="*/ 178625 h 481520"/>
              <a:gd name="connsiteX67" fmla="*/ 206898 w 214240"/>
              <a:gd name="connsiteY67" fmla="*/ 184543 h 481520"/>
              <a:gd name="connsiteX68" fmla="*/ 200104 w 214240"/>
              <a:gd name="connsiteY68" fmla="*/ 185967 h 481520"/>
              <a:gd name="connsiteX69" fmla="*/ 199885 w 214240"/>
              <a:gd name="connsiteY69" fmla="*/ 190460 h 481520"/>
              <a:gd name="connsiteX70" fmla="*/ 197145 w 214240"/>
              <a:gd name="connsiteY70" fmla="*/ 194296 h 481520"/>
              <a:gd name="connsiteX71" fmla="*/ 199337 w 214240"/>
              <a:gd name="connsiteY71" fmla="*/ 197474 h 481520"/>
              <a:gd name="connsiteX72" fmla="*/ 194515 w 214240"/>
              <a:gd name="connsiteY72" fmla="*/ 201419 h 481520"/>
              <a:gd name="connsiteX73" fmla="*/ 191885 w 214240"/>
              <a:gd name="connsiteY73" fmla="*/ 201419 h 481520"/>
              <a:gd name="connsiteX74" fmla="*/ 188926 w 214240"/>
              <a:gd name="connsiteY74" fmla="*/ 207994 h 481520"/>
              <a:gd name="connsiteX75" fmla="*/ 181913 w 214240"/>
              <a:gd name="connsiteY75" fmla="*/ 208323 h 481520"/>
              <a:gd name="connsiteX76" fmla="*/ 176543 w 214240"/>
              <a:gd name="connsiteY76" fmla="*/ 210186 h 481520"/>
              <a:gd name="connsiteX77" fmla="*/ 176543 w 214240"/>
              <a:gd name="connsiteY77" fmla="*/ 212925 h 481520"/>
              <a:gd name="connsiteX78" fmla="*/ 179063 w 214240"/>
              <a:gd name="connsiteY78" fmla="*/ 216542 h 481520"/>
              <a:gd name="connsiteX79" fmla="*/ 177201 w 214240"/>
              <a:gd name="connsiteY79" fmla="*/ 219172 h 481520"/>
              <a:gd name="connsiteX80" fmla="*/ 171064 w 214240"/>
              <a:gd name="connsiteY80" fmla="*/ 218295 h 481520"/>
              <a:gd name="connsiteX81" fmla="*/ 167995 w 214240"/>
              <a:gd name="connsiteY81" fmla="*/ 221035 h 481520"/>
              <a:gd name="connsiteX82" fmla="*/ 167776 w 214240"/>
              <a:gd name="connsiteY82" fmla="*/ 227062 h 481520"/>
              <a:gd name="connsiteX83" fmla="*/ 166242 w 214240"/>
              <a:gd name="connsiteY83" fmla="*/ 229582 h 481520"/>
              <a:gd name="connsiteX84" fmla="*/ 160982 w 214240"/>
              <a:gd name="connsiteY84" fmla="*/ 229582 h 481520"/>
              <a:gd name="connsiteX85" fmla="*/ 155393 w 214240"/>
              <a:gd name="connsiteY85" fmla="*/ 234075 h 481520"/>
              <a:gd name="connsiteX86" fmla="*/ 146407 w 214240"/>
              <a:gd name="connsiteY86" fmla="*/ 230349 h 481520"/>
              <a:gd name="connsiteX87" fmla="*/ 142571 w 214240"/>
              <a:gd name="connsiteY87" fmla="*/ 235609 h 481520"/>
              <a:gd name="connsiteX88" fmla="*/ 143776 w 214240"/>
              <a:gd name="connsiteY88" fmla="*/ 243938 h 481520"/>
              <a:gd name="connsiteX89" fmla="*/ 140270 w 214240"/>
              <a:gd name="connsiteY89" fmla="*/ 247226 h 481520"/>
              <a:gd name="connsiteX90" fmla="*/ 140270 w 214240"/>
              <a:gd name="connsiteY90" fmla="*/ 254349 h 481520"/>
              <a:gd name="connsiteX91" fmla="*/ 142023 w 214240"/>
              <a:gd name="connsiteY91" fmla="*/ 258294 h 481520"/>
              <a:gd name="connsiteX92" fmla="*/ 137531 w 214240"/>
              <a:gd name="connsiteY92" fmla="*/ 261581 h 481520"/>
              <a:gd name="connsiteX93" fmla="*/ 131284 w 214240"/>
              <a:gd name="connsiteY93" fmla="*/ 264211 h 481520"/>
              <a:gd name="connsiteX94" fmla="*/ 131832 w 214240"/>
              <a:gd name="connsiteY94" fmla="*/ 268047 h 481520"/>
              <a:gd name="connsiteX95" fmla="*/ 135449 w 214240"/>
              <a:gd name="connsiteY95" fmla="*/ 269143 h 481520"/>
              <a:gd name="connsiteX96" fmla="*/ 139393 w 214240"/>
              <a:gd name="connsiteY96" fmla="*/ 276047 h 481520"/>
              <a:gd name="connsiteX97" fmla="*/ 142900 w 214240"/>
              <a:gd name="connsiteY97" fmla="*/ 279334 h 481520"/>
              <a:gd name="connsiteX98" fmla="*/ 144325 w 214240"/>
              <a:gd name="connsiteY98" fmla="*/ 282951 h 481520"/>
              <a:gd name="connsiteX99" fmla="*/ 150571 w 214240"/>
              <a:gd name="connsiteY99" fmla="*/ 287224 h 481520"/>
              <a:gd name="connsiteX100" fmla="*/ 156269 w 214240"/>
              <a:gd name="connsiteY100" fmla="*/ 299717 h 481520"/>
              <a:gd name="connsiteX101" fmla="*/ 160105 w 214240"/>
              <a:gd name="connsiteY101" fmla="*/ 301142 h 481520"/>
              <a:gd name="connsiteX102" fmla="*/ 162845 w 214240"/>
              <a:gd name="connsiteY102" fmla="*/ 307388 h 481520"/>
              <a:gd name="connsiteX103" fmla="*/ 163721 w 214240"/>
              <a:gd name="connsiteY103" fmla="*/ 312539 h 481520"/>
              <a:gd name="connsiteX104" fmla="*/ 168762 w 214240"/>
              <a:gd name="connsiteY104" fmla="*/ 314950 h 481520"/>
              <a:gd name="connsiteX105" fmla="*/ 169310 w 214240"/>
              <a:gd name="connsiteY105" fmla="*/ 319881 h 481520"/>
              <a:gd name="connsiteX106" fmla="*/ 164817 w 214240"/>
              <a:gd name="connsiteY106" fmla="*/ 322292 h 481520"/>
              <a:gd name="connsiteX107" fmla="*/ 162954 w 214240"/>
              <a:gd name="connsiteY107" fmla="*/ 325799 h 481520"/>
              <a:gd name="connsiteX108" fmla="*/ 165694 w 214240"/>
              <a:gd name="connsiteY108" fmla="*/ 338072 h 481520"/>
              <a:gd name="connsiteX109" fmla="*/ 165036 w 214240"/>
              <a:gd name="connsiteY109" fmla="*/ 341689 h 481520"/>
              <a:gd name="connsiteX110" fmla="*/ 159996 w 214240"/>
              <a:gd name="connsiteY110" fmla="*/ 344647 h 481520"/>
              <a:gd name="connsiteX111" fmla="*/ 163502 w 214240"/>
              <a:gd name="connsiteY111" fmla="*/ 352976 h 481520"/>
              <a:gd name="connsiteX112" fmla="*/ 163721 w 214240"/>
              <a:gd name="connsiteY112" fmla="*/ 357250 h 481520"/>
              <a:gd name="connsiteX113" fmla="*/ 169968 w 214240"/>
              <a:gd name="connsiteY113" fmla="*/ 365030 h 481520"/>
              <a:gd name="connsiteX114" fmla="*/ 177310 w 214240"/>
              <a:gd name="connsiteY114" fmla="*/ 370729 h 481520"/>
              <a:gd name="connsiteX115" fmla="*/ 183885 w 214240"/>
              <a:gd name="connsiteY115" fmla="*/ 377194 h 481520"/>
              <a:gd name="connsiteX116" fmla="*/ 187063 w 214240"/>
              <a:gd name="connsiteY116" fmla="*/ 387386 h 481520"/>
              <a:gd name="connsiteX117" fmla="*/ 185310 w 214240"/>
              <a:gd name="connsiteY117" fmla="*/ 391440 h 481520"/>
              <a:gd name="connsiteX118" fmla="*/ 186406 w 214240"/>
              <a:gd name="connsiteY118" fmla="*/ 396153 h 481520"/>
              <a:gd name="connsiteX119" fmla="*/ 185858 w 214240"/>
              <a:gd name="connsiteY119" fmla="*/ 401303 h 481520"/>
              <a:gd name="connsiteX120" fmla="*/ 188597 w 214240"/>
              <a:gd name="connsiteY120" fmla="*/ 404262 h 481520"/>
              <a:gd name="connsiteX121" fmla="*/ 189584 w 214240"/>
              <a:gd name="connsiteY121" fmla="*/ 411385 h 481520"/>
              <a:gd name="connsiteX122" fmla="*/ 191666 w 214240"/>
              <a:gd name="connsiteY122" fmla="*/ 415659 h 481520"/>
              <a:gd name="connsiteX123" fmla="*/ 191337 w 214240"/>
              <a:gd name="connsiteY123" fmla="*/ 422563 h 481520"/>
              <a:gd name="connsiteX124" fmla="*/ 194515 w 214240"/>
              <a:gd name="connsiteY124" fmla="*/ 427932 h 481520"/>
              <a:gd name="connsiteX125" fmla="*/ 194186 w 214240"/>
              <a:gd name="connsiteY125" fmla="*/ 435932 h 481520"/>
              <a:gd name="connsiteX126" fmla="*/ 191447 w 214240"/>
              <a:gd name="connsiteY126" fmla="*/ 437686 h 481520"/>
              <a:gd name="connsiteX127" fmla="*/ 185748 w 214240"/>
              <a:gd name="connsiteY127" fmla="*/ 452918 h 481520"/>
              <a:gd name="connsiteX128" fmla="*/ 180598 w 214240"/>
              <a:gd name="connsiteY128" fmla="*/ 456754 h 481520"/>
              <a:gd name="connsiteX129" fmla="*/ 179940 w 214240"/>
              <a:gd name="connsiteY129" fmla="*/ 462781 h 481520"/>
              <a:gd name="connsiteX130" fmla="*/ 177639 w 214240"/>
              <a:gd name="connsiteY130" fmla="*/ 466616 h 481520"/>
              <a:gd name="connsiteX131" fmla="*/ 176324 w 214240"/>
              <a:gd name="connsiteY131" fmla="*/ 470233 h 481520"/>
              <a:gd name="connsiteX132" fmla="*/ 176324 w 214240"/>
              <a:gd name="connsiteY132" fmla="*/ 469466 h 481520"/>
              <a:gd name="connsiteX133" fmla="*/ 174242 w 214240"/>
              <a:gd name="connsiteY133" fmla="*/ 474397 h 481520"/>
              <a:gd name="connsiteX134" fmla="*/ 173694 w 214240"/>
              <a:gd name="connsiteY134" fmla="*/ 481520 h 481520"/>
              <a:gd name="connsiteX135" fmla="*/ 171392 w 214240"/>
              <a:gd name="connsiteY135" fmla="*/ 474068 h 481520"/>
              <a:gd name="connsiteX136" fmla="*/ 171173 w 214240"/>
              <a:gd name="connsiteY136" fmla="*/ 467164 h 481520"/>
              <a:gd name="connsiteX137" fmla="*/ 169530 w 214240"/>
              <a:gd name="connsiteY137" fmla="*/ 464205 h 481520"/>
              <a:gd name="connsiteX138" fmla="*/ 169310 w 214240"/>
              <a:gd name="connsiteY138" fmla="*/ 461794 h 481520"/>
              <a:gd name="connsiteX139" fmla="*/ 171173 w 214240"/>
              <a:gd name="connsiteY139" fmla="*/ 462562 h 481520"/>
              <a:gd name="connsiteX140" fmla="*/ 172927 w 214240"/>
              <a:gd name="connsiteY140" fmla="*/ 460918 h 481520"/>
              <a:gd name="connsiteX141" fmla="*/ 175886 w 214240"/>
              <a:gd name="connsiteY141" fmla="*/ 456096 h 481520"/>
              <a:gd name="connsiteX142" fmla="*/ 175886 w 214240"/>
              <a:gd name="connsiteY142" fmla="*/ 452151 h 481520"/>
              <a:gd name="connsiteX143" fmla="*/ 174461 w 214240"/>
              <a:gd name="connsiteY143" fmla="*/ 450836 h 481520"/>
              <a:gd name="connsiteX144" fmla="*/ 175228 w 214240"/>
              <a:gd name="connsiteY144" fmla="*/ 444480 h 481520"/>
              <a:gd name="connsiteX145" fmla="*/ 176762 w 214240"/>
              <a:gd name="connsiteY145" fmla="*/ 443713 h 481520"/>
              <a:gd name="connsiteX146" fmla="*/ 177968 w 214240"/>
              <a:gd name="connsiteY146" fmla="*/ 440864 h 481520"/>
              <a:gd name="connsiteX147" fmla="*/ 175776 w 214240"/>
              <a:gd name="connsiteY147" fmla="*/ 434288 h 481520"/>
              <a:gd name="connsiteX148" fmla="*/ 179063 w 214240"/>
              <a:gd name="connsiteY148" fmla="*/ 431768 h 481520"/>
              <a:gd name="connsiteX149" fmla="*/ 175557 w 214240"/>
              <a:gd name="connsiteY149" fmla="*/ 427932 h 481520"/>
              <a:gd name="connsiteX150" fmla="*/ 173146 w 214240"/>
              <a:gd name="connsiteY150" fmla="*/ 424426 h 481520"/>
              <a:gd name="connsiteX151" fmla="*/ 172927 w 214240"/>
              <a:gd name="connsiteY151" fmla="*/ 418179 h 481520"/>
              <a:gd name="connsiteX152" fmla="*/ 174570 w 214240"/>
              <a:gd name="connsiteY152" fmla="*/ 415878 h 481520"/>
              <a:gd name="connsiteX153" fmla="*/ 173146 w 214240"/>
              <a:gd name="connsiteY153" fmla="*/ 411495 h 481520"/>
              <a:gd name="connsiteX154" fmla="*/ 170735 w 214240"/>
              <a:gd name="connsiteY154" fmla="*/ 409632 h 481520"/>
              <a:gd name="connsiteX155" fmla="*/ 169091 w 214240"/>
              <a:gd name="connsiteY155" fmla="*/ 394838 h 481520"/>
              <a:gd name="connsiteX156" fmla="*/ 165803 w 214240"/>
              <a:gd name="connsiteY156" fmla="*/ 391879 h 481520"/>
              <a:gd name="connsiteX157" fmla="*/ 164708 w 214240"/>
              <a:gd name="connsiteY157" fmla="*/ 386838 h 481520"/>
              <a:gd name="connsiteX158" fmla="*/ 161201 w 214240"/>
              <a:gd name="connsiteY158" fmla="*/ 381030 h 481520"/>
              <a:gd name="connsiteX159" fmla="*/ 160324 w 214240"/>
              <a:gd name="connsiteY159" fmla="*/ 388701 h 481520"/>
              <a:gd name="connsiteX160" fmla="*/ 158899 w 214240"/>
              <a:gd name="connsiteY160" fmla="*/ 389797 h 481520"/>
              <a:gd name="connsiteX161" fmla="*/ 159119 w 214240"/>
              <a:gd name="connsiteY161" fmla="*/ 385632 h 481520"/>
              <a:gd name="connsiteX162" fmla="*/ 156927 w 214240"/>
              <a:gd name="connsiteY162" fmla="*/ 381249 h 481520"/>
              <a:gd name="connsiteX163" fmla="*/ 157256 w 214240"/>
              <a:gd name="connsiteY163" fmla="*/ 370729 h 481520"/>
              <a:gd name="connsiteX164" fmla="*/ 153749 w 214240"/>
              <a:gd name="connsiteY164" fmla="*/ 366565 h 481520"/>
              <a:gd name="connsiteX165" fmla="*/ 153420 w 214240"/>
              <a:gd name="connsiteY165" fmla="*/ 361633 h 481520"/>
              <a:gd name="connsiteX166" fmla="*/ 155174 w 214240"/>
              <a:gd name="connsiteY166" fmla="*/ 359770 h 481520"/>
              <a:gd name="connsiteX167" fmla="*/ 149147 w 214240"/>
              <a:gd name="connsiteY167" fmla="*/ 356373 h 481520"/>
              <a:gd name="connsiteX168" fmla="*/ 148927 w 214240"/>
              <a:gd name="connsiteY168" fmla="*/ 347935 h 481520"/>
              <a:gd name="connsiteX169" fmla="*/ 147283 w 214240"/>
              <a:gd name="connsiteY169" fmla="*/ 347716 h 481520"/>
              <a:gd name="connsiteX170" fmla="*/ 145311 w 214240"/>
              <a:gd name="connsiteY170" fmla="*/ 329853 h 481520"/>
              <a:gd name="connsiteX171" fmla="*/ 142462 w 214240"/>
              <a:gd name="connsiteY171" fmla="*/ 327881 h 481520"/>
              <a:gd name="connsiteX172" fmla="*/ 141585 w 214240"/>
              <a:gd name="connsiteY172" fmla="*/ 323278 h 481520"/>
              <a:gd name="connsiteX173" fmla="*/ 143448 w 214240"/>
              <a:gd name="connsiteY173" fmla="*/ 322511 h 481520"/>
              <a:gd name="connsiteX174" fmla="*/ 143448 w 214240"/>
              <a:gd name="connsiteY174" fmla="*/ 319662 h 481520"/>
              <a:gd name="connsiteX175" fmla="*/ 140489 w 214240"/>
              <a:gd name="connsiteY175" fmla="*/ 314073 h 481520"/>
              <a:gd name="connsiteX176" fmla="*/ 141804 w 214240"/>
              <a:gd name="connsiteY176" fmla="*/ 311881 h 481520"/>
              <a:gd name="connsiteX177" fmla="*/ 142023 w 214240"/>
              <a:gd name="connsiteY177" fmla="*/ 309142 h 481520"/>
              <a:gd name="connsiteX178" fmla="*/ 140379 w 214240"/>
              <a:gd name="connsiteY178" fmla="*/ 311991 h 481520"/>
              <a:gd name="connsiteX179" fmla="*/ 137092 w 214240"/>
              <a:gd name="connsiteY179" fmla="*/ 313306 h 481520"/>
              <a:gd name="connsiteX180" fmla="*/ 132928 w 214240"/>
              <a:gd name="connsiteY180" fmla="*/ 313306 h 481520"/>
              <a:gd name="connsiteX181" fmla="*/ 131613 w 214240"/>
              <a:gd name="connsiteY181" fmla="*/ 307498 h 481520"/>
              <a:gd name="connsiteX182" fmla="*/ 129640 w 214240"/>
              <a:gd name="connsiteY182" fmla="*/ 304977 h 481520"/>
              <a:gd name="connsiteX183" fmla="*/ 124928 w 214240"/>
              <a:gd name="connsiteY183" fmla="*/ 295663 h 481520"/>
              <a:gd name="connsiteX184" fmla="*/ 124051 w 214240"/>
              <a:gd name="connsiteY184" fmla="*/ 293142 h 481520"/>
              <a:gd name="connsiteX185" fmla="*/ 121641 w 214240"/>
              <a:gd name="connsiteY185" fmla="*/ 292923 h 481520"/>
              <a:gd name="connsiteX186" fmla="*/ 121641 w 214240"/>
              <a:gd name="connsiteY186" fmla="*/ 290183 h 481520"/>
              <a:gd name="connsiteX187" fmla="*/ 117257 w 214240"/>
              <a:gd name="connsiteY187" fmla="*/ 287663 h 481520"/>
              <a:gd name="connsiteX188" fmla="*/ 119997 w 214240"/>
              <a:gd name="connsiteY188" fmla="*/ 290731 h 481520"/>
              <a:gd name="connsiteX189" fmla="*/ 119120 w 214240"/>
              <a:gd name="connsiteY189" fmla="*/ 292375 h 481520"/>
              <a:gd name="connsiteX190" fmla="*/ 118791 w 214240"/>
              <a:gd name="connsiteY190" fmla="*/ 295115 h 481520"/>
              <a:gd name="connsiteX191" fmla="*/ 121531 w 214240"/>
              <a:gd name="connsiteY191" fmla="*/ 297087 h 481520"/>
              <a:gd name="connsiteX192" fmla="*/ 120983 w 214240"/>
              <a:gd name="connsiteY192" fmla="*/ 302019 h 481520"/>
              <a:gd name="connsiteX193" fmla="*/ 118791 w 214240"/>
              <a:gd name="connsiteY193" fmla="*/ 304429 h 481520"/>
              <a:gd name="connsiteX194" fmla="*/ 119668 w 214240"/>
              <a:gd name="connsiteY194" fmla="*/ 307279 h 481520"/>
              <a:gd name="connsiteX195" fmla="*/ 113422 w 214240"/>
              <a:gd name="connsiteY195" fmla="*/ 312429 h 481520"/>
              <a:gd name="connsiteX196" fmla="*/ 109367 w 214240"/>
              <a:gd name="connsiteY196" fmla="*/ 311662 h 481520"/>
              <a:gd name="connsiteX197" fmla="*/ 106627 w 214240"/>
              <a:gd name="connsiteY197" fmla="*/ 308155 h 481520"/>
              <a:gd name="connsiteX198" fmla="*/ 104983 w 214240"/>
              <a:gd name="connsiteY198" fmla="*/ 308155 h 481520"/>
              <a:gd name="connsiteX199" fmla="*/ 106846 w 214240"/>
              <a:gd name="connsiteY199" fmla="*/ 311991 h 481520"/>
              <a:gd name="connsiteX200" fmla="*/ 106518 w 214240"/>
              <a:gd name="connsiteY200" fmla="*/ 313635 h 481520"/>
              <a:gd name="connsiteX201" fmla="*/ 110353 w 214240"/>
              <a:gd name="connsiteY201" fmla="*/ 314730 h 481520"/>
              <a:gd name="connsiteX202" fmla="*/ 105093 w 214240"/>
              <a:gd name="connsiteY202" fmla="*/ 317799 h 481520"/>
              <a:gd name="connsiteX203" fmla="*/ 101586 w 214240"/>
              <a:gd name="connsiteY203" fmla="*/ 317799 h 481520"/>
              <a:gd name="connsiteX204" fmla="*/ 99285 w 214240"/>
              <a:gd name="connsiteY204" fmla="*/ 316155 h 481520"/>
              <a:gd name="connsiteX205" fmla="*/ 97970 w 214240"/>
              <a:gd name="connsiteY205" fmla="*/ 320319 h 481520"/>
              <a:gd name="connsiteX206" fmla="*/ 88326 w 214240"/>
              <a:gd name="connsiteY206" fmla="*/ 326894 h 481520"/>
              <a:gd name="connsiteX207" fmla="*/ 83614 w 214240"/>
              <a:gd name="connsiteY207" fmla="*/ 326347 h 481520"/>
              <a:gd name="connsiteX208" fmla="*/ 82847 w 214240"/>
              <a:gd name="connsiteY208" fmla="*/ 327442 h 481520"/>
              <a:gd name="connsiteX209" fmla="*/ 80327 w 214240"/>
              <a:gd name="connsiteY209" fmla="*/ 327442 h 481520"/>
              <a:gd name="connsiteX210" fmla="*/ 80107 w 214240"/>
              <a:gd name="connsiteY210" fmla="*/ 326127 h 481520"/>
              <a:gd name="connsiteX211" fmla="*/ 79559 w 214240"/>
              <a:gd name="connsiteY211" fmla="*/ 328538 h 481520"/>
              <a:gd name="connsiteX212" fmla="*/ 77149 w 214240"/>
              <a:gd name="connsiteY212" fmla="*/ 329086 h 481520"/>
              <a:gd name="connsiteX213" fmla="*/ 74409 w 214240"/>
              <a:gd name="connsiteY213" fmla="*/ 325579 h 481520"/>
              <a:gd name="connsiteX214" fmla="*/ 67834 w 214240"/>
              <a:gd name="connsiteY214" fmla="*/ 329086 h 481520"/>
              <a:gd name="connsiteX215" fmla="*/ 67066 w 214240"/>
              <a:gd name="connsiteY215" fmla="*/ 332374 h 481520"/>
              <a:gd name="connsiteX216" fmla="*/ 64327 w 214240"/>
              <a:gd name="connsiteY216" fmla="*/ 332593 h 481520"/>
              <a:gd name="connsiteX217" fmla="*/ 64327 w 214240"/>
              <a:gd name="connsiteY217" fmla="*/ 326018 h 481520"/>
              <a:gd name="connsiteX218" fmla="*/ 70683 w 214240"/>
              <a:gd name="connsiteY218" fmla="*/ 319991 h 481520"/>
              <a:gd name="connsiteX219" fmla="*/ 71012 w 214240"/>
              <a:gd name="connsiteY219" fmla="*/ 312100 h 481520"/>
              <a:gd name="connsiteX220" fmla="*/ 68163 w 214240"/>
              <a:gd name="connsiteY220" fmla="*/ 319223 h 481520"/>
              <a:gd name="connsiteX221" fmla="*/ 63012 w 214240"/>
              <a:gd name="connsiteY221" fmla="*/ 323607 h 481520"/>
              <a:gd name="connsiteX222" fmla="*/ 59396 w 214240"/>
              <a:gd name="connsiteY222" fmla="*/ 329415 h 481520"/>
              <a:gd name="connsiteX223" fmla="*/ 58848 w 214240"/>
              <a:gd name="connsiteY223" fmla="*/ 327223 h 481520"/>
              <a:gd name="connsiteX224" fmla="*/ 59615 w 214240"/>
              <a:gd name="connsiteY224" fmla="*/ 325360 h 481520"/>
              <a:gd name="connsiteX225" fmla="*/ 58190 w 214240"/>
              <a:gd name="connsiteY225" fmla="*/ 320210 h 481520"/>
              <a:gd name="connsiteX226" fmla="*/ 62136 w 214240"/>
              <a:gd name="connsiteY226" fmla="*/ 296320 h 481520"/>
              <a:gd name="connsiteX227" fmla="*/ 67615 w 214240"/>
              <a:gd name="connsiteY227" fmla="*/ 292813 h 481520"/>
              <a:gd name="connsiteX228" fmla="*/ 65423 w 214240"/>
              <a:gd name="connsiteY228" fmla="*/ 290622 h 481520"/>
              <a:gd name="connsiteX229" fmla="*/ 61149 w 214240"/>
              <a:gd name="connsiteY229" fmla="*/ 280101 h 481520"/>
              <a:gd name="connsiteX230" fmla="*/ 60601 w 214240"/>
              <a:gd name="connsiteY230" fmla="*/ 270677 h 481520"/>
              <a:gd name="connsiteX231" fmla="*/ 58190 w 214240"/>
              <a:gd name="connsiteY231" fmla="*/ 269581 h 481520"/>
              <a:gd name="connsiteX232" fmla="*/ 56765 w 214240"/>
              <a:gd name="connsiteY232" fmla="*/ 267061 h 481520"/>
              <a:gd name="connsiteX233" fmla="*/ 58190 w 214240"/>
              <a:gd name="connsiteY233" fmla="*/ 266184 h 481520"/>
              <a:gd name="connsiteX234" fmla="*/ 54684 w 214240"/>
              <a:gd name="connsiteY234" fmla="*/ 263444 h 481520"/>
              <a:gd name="connsiteX235" fmla="*/ 52820 w 214240"/>
              <a:gd name="connsiteY235" fmla="*/ 256540 h 481520"/>
              <a:gd name="connsiteX236" fmla="*/ 50081 w 214240"/>
              <a:gd name="connsiteY236" fmla="*/ 252924 h 481520"/>
              <a:gd name="connsiteX237" fmla="*/ 48218 w 214240"/>
              <a:gd name="connsiteY237" fmla="*/ 249089 h 481520"/>
              <a:gd name="connsiteX238" fmla="*/ 48218 w 214240"/>
              <a:gd name="connsiteY238" fmla="*/ 244924 h 481520"/>
              <a:gd name="connsiteX239" fmla="*/ 42410 w 214240"/>
              <a:gd name="connsiteY239" fmla="*/ 241308 h 481520"/>
              <a:gd name="connsiteX240" fmla="*/ 44383 w 214240"/>
              <a:gd name="connsiteY240" fmla="*/ 245363 h 481520"/>
              <a:gd name="connsiteX241" fmla="*/ 45478 w 214240"/>
              <a:gd name="connsiteY241" fmla="*/ 253801 h 481520"/>
              <a:gd name="connsiteX242" fmla="*/ 36602 w 214240"/>
              <a:gd name="connsiteY242" fmla="*/ 251280 h 481520"/>
              <a:gd name="connsiteX243" fmla="*/ 32438 w 214240"/>
              <a:gd name="connsiteY243" fmla="*/ 246239 h 481520"/>
              <a:gd name="connsiteX244" fmla="*/ 32109 w 214240"/>
              <a:gd name="connsiteY244" fmla="*/ 243500 h 481520"/>
              <a:gd name="connsiteX245" fmla="*/ 27616 w 214240"/>
              <a:gd name="connsiteY245" fmla="*/ 239445 h 481520"/>
              <a:gd name="connsiteX246" fmla="*/ 27068 w 214240"/>
              <a:gd name="connsiteY246" fmla="*/ 236925 h 481520"/>
              <a:gd name="connsiteX247" fmla="*/ 31451 w 214240"/>
              <a:gd name="connsiteY247" fmla="*/ 237253 h 481520"/>
              <a:gd name="connsiteX248" fmla="*/ 33095 w 214240"/>
              <a:gd name="connsiteY248" fmla="*/ 240870 h 481520"/>
              <a:gd name="connsiteX249" fmla="*/ 36712 w 214240"/>
              <a:gd name="connsiteY249" fmla="*/ 242733 h 481520"/>
              <a:gd name="connsiteX250" fmla="*/ 38136 w 214240"/>
              <a:gd name="connsiteY250" fmla="*/ 241089 h 481520"/>
              <a:gd name="connsiteX251" fmla="*/ 36712 w 214240"/>
              <a:gd name="connsiteY251" fmla="*/ 240322 h 481520"/>
              <a:gd name="connsiteX252" fmla="*/ 33205 w 214240"/>
              <a:gd name="connsiteY252" fmla="*/ 237034 h 481520"/>
              <a:gd name="connsiteX253" fmla="*/ 36821 w 214240"/>
              <a:gd name="connsiteY253" fmla="*/ 234842 h 481520"/>
              <a:gd name="connsiteX254" fmla="*/ 39561 w 214240"/>
              <a:gd name="connsiteY254" fmla="*/ 237582 h 481520"/>
              <a:gd name="connsiteX255" fmla="*/ 42519 w 214240"/>
              <a:gd name="connsiteY255" fmla="*/ 236486 h 481520"/>
              <a:gd name="connsiteX256" fmla="*/ 42301 w 214240"/>
              <a:gd name="connsiteY256" fmla="*/ 232432 h 481520"/>
              <a:gd name="connsiteX257" fmla="*/ 37588 w 214240"/>
              <a:gd name="connsiteY257" fmla="*/ 225528 h 481520"/>
              <a:gd name="connsiteX258" fmla="*/ 30136 w 214240"/>
              <a:gd name="connsiteY258" fmla="*/ 224103 h 481520"/>
              <a:gd name="connsiteX259" fmla="*/ 28164 w 214240"/>
              <a:gd name="connsiteY259" fmla="*/ 221035 h 481520"/>
              <a:gd name="connsiteX260" fmla="*/ 23999 w 214240"/>
              <a:gd name="connsiteY260" fmla="*/ 220267 h 481520"/>
              <a:gd name="connsiteX261" fmla="*/ 22904 w 214240"/>
              <a:gd name="connsiteY261" fmla="*/ 217199 h 481520"/>
              <a:gd name="connsiteX262" fmla="*/ 22356 w 214240"/>
              <a:gd name="connsiteY262" fmla="*/ 220267 h 481520"/>
              <a:gd name="connsiteX263" fmla="*/ 17972 w 214240"/>
              <a:gd name="connsiteY263" fmla="*/ 220815 h 481520"/>
              <a:gd name="connsiteX264" fmla="*/ 17644 w 214240"/>
              <a:gd name="connsiteY264" fmla="*/ 218843 h 481520"/>
              <a:gd name="connsiteX265" fmla="*/ 21260 w 214240"/>
              <a:gd name="connsiteY265" fmla="*/ 214679 h 481520"/>
              <a:gd name="connsiteX266" fmla="*/ 16657 w 214240"/>
              <a:gd name="connsiteY266" fmla="*/ 215007 h 481520"/>
              <a:gd name="connsiteX267" fmla="*/ 12822 w 214240"/>
              <a:gd name="connsiteY267" fmla="*/ 211939 h 481520"/>
              <a:gd name="connsiteX268" fmla="*/ 12822 w 214240"/>
              <a:gd name="connsiteY268" fmla="*/ 214131 h 481520"/>
              <a:gd name="connsiteX269" fmla="*/ 15233 w 214240"/>
              <a:gd name="connsiteY269" fmla="*/ 218295 h 481520"/>
              <a:gd name="connsiteX270" fmla="*/ 4603 w 214240"/>
              <a:gd name="connsiteY270" fmla="*/ 208761 h 481520"/>
              <a:gd name="connsiteX271" fmla="*/ 2740 w 214240"/>
              <a:gd name="connsiteY271" fmla="*/ 202405 h 481520"/>
              <a:gd name="connsiteX272" fmla="*/ 329 w 214240"/>
              <a:gd name="connsiteY272" fmla="*/ 197364 h 481520"/>
              <a:gd name="connsiteX273" fmla="*/ 329 w 214240"/>
              <a:gd name="connsiteY273" fmla="*/ 197364 h 481520"/>
              <a:gd name="connsiteX274" fmla="*/ 0 w 214240"/>
              <a:gd name="connsiteY274" fmla="*/ 195830 h 481520"/>
              <a:gd name="connsiteX275" fmla="*/ 767 w 214240"/>
              <a:gd name="connsiteY275" fmla="*/ 191227 h 481520"/>
              <a:gd name="connsiteX276" fmla="*/ 5479 w 214240"/>
              <a:gd name="connsiteY276" fmla="*/ 185529 h 481520"/>
              <a:gd name="connsiteX277" fmla="*/ 7343 w 214240"/>
              <a:gd name="connsiteY277" fmla="*/ 186734 h 481520"/>
              <a:gd name="connsiteX278" fmla="*/ 9973 w 214240"/>
              <a:gd name="connsiteY278" fmla="*/ 180817 h 481520"/>
              <a:gd name="connsiteX279" fmla="*/ 9973 w 214240"/>
              <a:gd name="connsiteY279" fmla="*/ 172488 h 481520"/>
              <a:gd name="connsiteX280" fmla="*/ 10959 w 214240"/>
              <a:gd name="connsiteY280" fmla="*/ 167995 h 481520"/>
              <a:gd name="connsiteX281" fmla="*/ 13260 w 214240"/>
              <a:gd name="connsiteY281" fmla="*/ 168981 h 481520"/>
              <a:gd name="connsiteX282" fmla="*/ 15890 w 214240"/>
              <a:gd name="connsiteY282" fmla="*/ 167557 h 481520"/>
              <a:gd name="connsiteX283" fmla="*/ 18630 w 214240"/>
              <a:gd name="connsiteY283" fmla="*/ 159557 h 481520"/>
              <a:gd name="connsiteX284" fmla="*/ 17424 w 214240"/>
              <a:gd name="connsiteY284" fmla="*/ 154735 h 481520"/>
              <a:gd name="connsiteX285" fmla="*/ 18301 w 214240"/>
              <a:gd name="connsiteY285" fmla="*/ 148818 h 481520"/>
              <a:gd name="connsiteX286" fmla="*/ 17424 w 214240"/>
              <a:gd name="connsiteY286" fmla="*/ 142462 h 481520"/>
              <a:gd name="connsiteX287" fmla="*/ 22466 w 214240"/>
              <a:gd name="connsiteY287" fmla="*/ 143119 h 481520"/>
              <a:gd name="connsiteX288" fmla="*/ 23013 w 214240"/>
              <a:gd name="connsiteY288" fmla="*/ 134462 h 481520"/>
              <a:gd name="connsiteX289" fmla="*/ 23232 w 214240"/>
              <a:gd name="connsiteY289" fmla="*/ 128215 h 481520"/>
              <a:gd name="connsiteX290" fmla="*/ 20274 w 214240"/>
              <a:gd name="connsiteY290" fmla="*/ 116380 h 481520"/>
              <a:gd name="connsiteX291" fmla="*/ 25314 w 214240"/>
              <a:gd name="connsiteY291" fmla="*/ 116709 h 481520"/>
              <a:gd name="connsiteX292" fmla="*/ 29479 w 214240"/>
              <a:gd name="connsiteY292" fmla="*/ 118134 h 481520"/>
              <a:gd name="connsiteX293" fmla="*/ 35944 w 214240"/>
              <a:gd name="connsiteY293" fmla="*/ 118134 h 481520"/>
              <a:gd name="connsiteX294" fmla="*/ 39780 w 214240"/>
              <a:gd name="connsiteY294" fmla="*/ 108928 h 481520"/>
              <a:gd name="connsiteX295" fmla="*/ 42081 w 214240"/>
              <a:gd name="connsiteY295" fmla="*/ 98737 h 481520"/>
              <a:gd name="connsiteX296" fmla="*/ 47231 w 214240"/>
              <a:gd name="connsiteY296" fmla="*/ 86134 h 481520"/>
              <a:gd name="connsiteX297" fmla="*/ 41533 w 214240"/>
              <a:gd name="connsiteY297" fmla="*/ 83395 h 481520"/>
              <a:gd name="connsiteX298" fmla="*/ 41204 w 214240"/>
              <a:gd name="connsiteY298" fmla="*/ 79779 h 481520"/>
              <a:gd name="connsiteX299" fmla="*/ 47999 w 214240"/>
              <a:gd name="connsiteY299" fmla="*/ 68820 h 481520"/>
              <a:gd name="connsiteX300" fmla="*/ 51286 w 214240"/>
              <a:gd name="connsiteY300" fmla="*/ 59286 h 481520"/>
              <a:gd name="connsiteX301" fmla="*/ 48875 w 214240"/>
              <a:gd name="connsiteY301" fmla="*/ 56218 h 481520"/>
              <a:gd name="connsiteX302" fmla="*/ 50081 w 214240"/>
              <a:gd name="connsiteY302" fmla="*/ 50519 h 481520"/>
              <a:gd name="connsiteX303" fmla="*/ 58081 w 214240"/>
              <a:gd name="connsiteY303" fmla="*/ 38026 h 481520"/>
              <a:gd name="connsiteX304" fmla="*/ 63451 w 214240"/>
              <a:gd name="connsiteY304" fmla="*/ 36163 h 481520"/>
              <a:gd name="connsiteX305" fmla="*/ 69149 w 214240"/>
              <a:gd name="connsiteY305" fmla="*/ 29040 h 481520"/>
              <a:gd name="connsiteX306" fmla="*/ 71560 w 214240"/>
              <a:gd name="connsiteY306" fmla="*/ 23342 h 481520"/>
              <a:gd name="connsiteX307" fmla="*/ 79341 w 214240"/>
              <a:gd name="connsiteY307" fmla="*/ 20931 h 481520"/>
              <a:gd name="connsiteX308" fmla="*/ 86135 w 214240"/>
              <a:gd name="connsiteY308" fmla="*/ 16109 h 481520"/>
              <a:gd name="connsiteX309" fmla="*/ 90190 w 214240"/>
              <a:gd name="connsiteY309" fmla="*/ 19397 h 481520"/>
              <a:gd name="connsiteX310" fmla="*/ 94902 w 214240"/>
              <a:gd name="connsiteY310" fmla="*/ 21479 h 481520"/>
              <a:gd name="connsiteX311" fmla="*/ 93696 w 214240"/>
              <a:gd name="connsiteY311" fmla="*/ 17534 h 481520"/>
              <a:gd name="connsiteX312" fmla="*/ 93696 w 214240"/>
              <a:gd name="connsiteY312" fmla="*/ 11178 h 481520"/>
              <a:gd name="connsiteX313" fmla="*/ 98408 w 214240"/>
              <a:gd name="connsiteY313" fmla="*/ 6794 h 481520"/>
              <a:gd name="connsiteX314" fmla="*/ 97860 w 214240"/>
              <a:gd name="connsiteY314" fmla="*/ 3178 h 481520"/>
              <a:gd name="connsiteX315" fmla="*/ 96764 w 214240"/>
              <a:gd name="connsiteY315" fmla="*/ 2082 h 481520"/>
              <a:gd name="connsiteX316" fmla="*/ 96764 w 214240"/>
              <a:gd name="connsiteY316" fmla="*/ 2082 h 481520"/>
              <a:gd name="connsiteX317" fmla="*/ 31123 w 214240"/>
              <a:gd name="connsiteY317" fmla="*/ 256102 h 481520"/>
              <a:gd name="connsiteX318" fmla="*/ 32547 w 214240"/>
              <a:gd name="connsiteY318" fmla="*/ 259609 h 481520"/>
              <a:gd name="connsiteX319" fmla="*/ 37369 w 214240"/>
              <a:gd name="connsiteY319" fmla="*/ 262348 h 481520"/>
              <a:gd name="connsiteX320" fmla="*/ 38574 w 214240"/>
              <a:gd name="connsiteY320" fmla="*/ 258184 h 481520"/>
              <a:gd name="connsiteX321" fmla="*/ 34739 w 214240"/>
              <a:gd name="connsiteY321" fmla="*/ 254349 h 481520"/>
              <a:gd name="connsiteX322" fmla="*/ 31123 w 214240"/>
              <a:gd name="connsiteY322" fmla="*/ 256102 h 48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14240" h="481520">
                <a:moveTo>
                  <a:pt x="96107" y="1973"/>
                </a:moveTo>
                <a:lnTo>
                  <a:pt x="100162" y="0"/>
                </a:lnTo>
                <a:lnTo>
                  <a:pt x="105751" y="2411"/>
                </a:lnTo>
                <a:lnTo>
                  <a:pt x="109367" y="329"/>
                </a:lnTo>
                <a:lnTo>
                  <a:pt x="114956" y="548"/>
                </a:lnTo>
                <a:lnTo>
                  <a:pt x="118024" y="7013"/>
                </a:lnTo>
                <a:lnTo>
                  <a:pt x="122736" y="10520"/>
                </a:lnTo>
                <a:lnTo>
                  <a:pt x="124161" y="17972"/>
                </a:lnTo>
                <a:lnTo>
                  <a:pt x="128325" y="17753"/>
                </a:lnTo>
                <a:lnTo>
                  <a:pt x="132709" y="22575"/>
                </a:lnTo>
                <a:lnTo>
                  <a:pt x="132709" y="29807"/>
                </a:lnTo>
                <a:lnTo>
                  <a:pt x="136654" y="37917"/>
                </a:lnTo>
                <a:lnTo>
                  <a:pt x="137202" y="45259"/>
                </a:lnTo>
                <a:lnTo>
                  <a:pt x="135777" y="55451"/>
                </a:lnTo>
                <a:lnTo>
                  <a:pt x="135777" y="60272"/>
                </a:lnTo>
                <a:lnTo>
                  <a:pt x="134681" y="63231"/>
                </a:lnTo>
                <a:lnTo>
                  <a:pt x="130188" y="65313"/>
                </a:lnTo>
                <a:lnTo>
                  <a:pt x="129640" y="69806"/>
                </a:lnTo>
                <a:lnTo>
                  <a:pt x="127339" y="70464"/>
                </a:lnTo>
                <a:lnTo>
                  <a:pt x="126133" y="73751"/>
                </a:lnTo>
                <a:lnTo>
                  <a:pt x="128215" y="78463"/>
                </a:lnTo>
                <a:lnTo>
                  <a:pt x="126353" y="81203"/>
                </a:lnTo>
                <a:lnTo>
                  <a:pt x="123175" y="79998"/>
                </a:lnTo>
                <a:lnTo>
                  <a:pt x="119887" y="83504"/>
                </a:lnTo>
                <a:lnTo>
                  <a:pt x="118024" y="87669"/>
                </a:lnTo>
                <a:lnTo>
                  <a:pt x="120106" y="90847"/>
                </a:lnTo>
                <a:lnTo>
                  <a:pt x="117914" y="94463"/>
                </a:lnTo>
                <a:lnTo>
                  <a:pt x="117914" y="98518"/>
                </a:lnTo>
                <a:lnTo>
                  <a:pt x="121969" y="100271"/>
                </a:lnTo>
                <a:lnTo>
                  <a:pt x="123723" y="103449"/>
                </a:lnTo>
                <a:lnTo>
                  <a:pt x="127120" y="106627"/>
                </a:lnTo>
                <a:lnTo>
                  <a:pt x="126462" y="112325"/>
                </a:lnTo>
                <a:lnTo>
                  <a:pt x="128763" y="117914"/>
                </a:lnTo>
                <a:lnTo>
                  <a:pt x="134462" y="113750"/>
                </a:lnTo>
                <a:lnTo>
                  <a:pt x="145421" y="111449"/>
                </a:lnTo>
                <a:lnTo>
                  <a:pt x="146407" y="115284"/>
                </a:lnTo>
                <a:lnTo>
                  <a:pt x="144873" y="118243"/>
                </a:lnTo>
                <a:lnTo>
                  <a:pt x="147832" y="120654"/>
                </a:lnTo>
                <a:lnTo>
                  <a:pt x="154078" y="119120"/>
                </a:lnTo>
                <a:lnTo>
                  <a:pt x="155284" y="123284"/>
                </a:lnTo>
                <a:lnTo>
                  <a:pt x="153749" y="127448"/>
                </a:lnTo>
                <a:lnTo>
                  <a:pt x="156489" y="131284"/>
                </a:lnTo>
                <a:lnTo>
                  <a:pt x="162735" y="132708"/>
                </a:lnTo>
                <a:lnTo>
                  <a:pt x="161530" y="135010"/>
                </a:lnTo>
                <a:lnTo>
                  <a:pt x="163393" y="138078"/>
                </a:lnTo>
                <a:lnTo>
                  <a:pt x="164270" y="136215"/>
                </a:lnTo>
                <a:lnTo>
                  <a:pt x="171064" y="135339"/>
                </a:lnTo>
                <a:lnTo>
                  <a:pt x="175886" y="138516"/>
                </a:lnTo>
                <a:lnTo>
                  <a:pt x="175886" y="142133"/>
                </a:lnTo>
                <a:lnTo>
                  <a:pt x="173804" y="146297"/>
                </a:lnTo>
                <a:lnTo>
                  <a:pt x="173804" y="149694"/>
                </a:lnTo>
                <a:cubicBezTo>
                  <a:pt x="173804" y="149694"/>
                  <a:pt x="168433" y="157475"/>
                  <a:pt x="168433" y="157475"/>
                </a:cubicBezTo>
                <a:lnTo>
                  <a:pt x="163941" y="161968"/>
                </a:lnTo>
                <a:lnTo>
                  <a:pt x="164817" y="165255"/>
                </a:lnTo>
                <a:lnTo>
                  <a:pt x="168433" y="163502"/>
                </a:lnTo>
                <a:lnTo>
                  <a:pt x="176104" y="164379"/>
                </a:lnTo>
                <a:lnTo>
                  <a:pt x="177310" y="165803"/>
                </a:lnTo>
                <a:lnTo>
                  <a:pt x="180926" y="162516"/>
                </a:lnTo>
                <a:lnTo>
                  <a:pt x="184214" y="166790"/>
                </a:lnTo>
                <a:lnTo>
                  <a:pt x="182789" y="173255"/>
                </a:lnTo>
                <a:lnTo>
                  <a:pt x="184323" y="177748"/>
                </a:lnTo>
                <a:lnTo>
                  <a:pt x="189912" y="180488"/>
                </a:lnTo>
                <a:lnTo>
                  <a:pt x="193200" y="177310"/>
                </a:lnTo>
                <a:lnTo>
                  <a:pt x="198569" y="177310"/>
                </a:lnTo>
                <a:lnTo>
                  <a:pt x="209528" y="172598"/>
                </a:lnTo>
                <a:lnTo>
                  <a:pt x="214241" y="174132"/>
                </a:lnTo>
                <a:lnTo>
                  <a:pt x="213692" y="178625"/>
                </a:lnTo>
                <a:lnTo>
                  <a:pt x="206898" y="184543"/>
                </a:lnTo>
                <a:lnTo>
                  <a:pt x="200104" y="185967"/>
                </a:lnTo>
                <a:lnTo>
                  <a:pt x="199885" y="190460"/>
                </a:lnTo>
                <a:lnTo>
                  <a:pt x="197145" y="194296"/>
                </a:lnTo>
                <a:lnTo>
                  <a:pt x="199337" y="197474"/>
                </a:lnTo>
                <a:lnTo>
                  <a:pt x="194515" y="201419"/>
                </a:lnTo>
                <a:lnTo>
                  <a:pt x="191885" y="201419"/>
                </a:lnTo>
                <a:lnTo>
                  <a:pt x="188926" y="207994"/>
                </a:lnTo>
                <a:lnTo>
                  <a:pt x="181913" y="208323"/>
                </a:lnTo>
                <a:lnTo>
                  <a:pt x="176543" y="210186"/>
                </a:lnTo>
                <a:lnTo>
                  <a:pt x="176543" y="212925"/>
                </a:lnTo>
                <a:cubicBezTo>
                  <a:pt x="176543" y="212925"/>
                  <a:pt x="179063" y="216542"/>
                  <a:pt x="179063" y="216542"/>
                </a:cubicBezTo>
                <a:lnTo>
                  <a:pt x="177201" y="219172"/>
                </a:lnTo>
                <a:lnTo>
                  <a:pt x="171064" y="218295"/>
                </a:lnTo>
                <a:lnTo>
                  <a:pt x="167995" y="221035"/>
                </a:lnTo>
                <a:lnTo>
                  <a:pt x="167776" y="227062"/>
                </a:lnTo>
                <a:lnTo>
                  <a:pt x="166242" y="229582"/>
                </a:lnTo>
                <a:lnTo>
                  <a:pt x="160982" y="229582"/>
                </a:lnTo>
                <a:cubicBezTo>
                  <a:pt x="160982" y="229582"/>
                  <a:pt x="155393" y="234075"/>
                  <a:pt x="155393" y="234075"/>
                </a:cubicBezTo>
                <a:lnTo>
                  <a:pt x="146407" y="230349"/>
                </a:lnTo>
                <a:lnTo>
                  <a:pt x="142571" y="235609"/>
                </a:lnTo>
                <a:lnTo>
                  <a:pt x="143776" y="243938"/>
                </a:lnTo>
                <a:lnTo>
                  <a:pt x="140270" y="247226"/>
                </a:lnTo>
                <a:lnTo>
                  <a:pt x="140270" y="254349"/>
                </a:lnTo>
                <a:lnTo>
                  <a:pt x="142023" y="258294"/>
                </a:lnTo>
                <a:lnTo>
                  <a:pt x="137531" y="261581"/>
                </a:lnTo>
                <a:lnTo>
                  <a:pt x="131284" y="264211"/>
                </a:lnTo>
                <a:lnTo>
                  <a:pt x="131832" y="268047"/>
                </a:lnTo>
                <a:lnTo>
                  <a:pt x="135449" y="269143"/>
                </a:lnTo>
                <a:lnTo>
                  <a:pt x="139393" y="276047"/>
                </a:lnTo>
                <a:lnTo>
                  <a:pt x="142900" y="279334"/>
                </a:lnTo>
                <a:lnTo>
                  <a:pt x="144325" y="282951"/>
                </a:lnTo>
                <a:lnTo>
                  <a:pt x="150571" y="287224"/>
                </a:lnTo>
                <a:lnTo>
                  <a:pt x="156269" y="299717"/>
                </a:lnTo>
                <a:lnTo>
                  <a:pt x="160105" y="301142"/>
                </a:lnTo>
                <a:lnTo>
                  <a:pt x="162845" y="307388"/>
                </a:lnTo>
                <a:lnTo>
                  <a:pt x="163721" y="312539"/>
                </a:lnTo>
                <a:lnTo>
                  <a:pt x="168762" y="314950"/>
                </a:lnTo>
                <a:lnTo>
                  <a:pt x="169310" y="319881"/>
                </a:lnTo>
                <a:lnTo>
                  <a:pt x="164817" y="322292"/>
                </a:lnTo>
                <a:lnTo>
                  <a:pt x="162954" y="325799"/>
                </a:lnTo>
                <a:lnTo>
                  <a:pt x="165694" y="338072"/>
                </a:lnTo>
                <a:lnTo>
                  <a:pt x="165036" y="341689"/>
                </a:lnTo>
                <a:lnTo>
                  <a:pt x="159996" y="344647"/>
                </a:lnTo>
                <a:lnTo>
                  <a:pt x="163502" y="352976"/>
                </a:lnTo>
                <a:lnTo>
                  <a:pt x="163721" y="357250"/>
                </a:lnTo>
                <a:lnTo>
                  <a:pt x="169968" y="365030"/>
                </a:lnTo>
                <a:lnTo>
                  <a:pt x="177310" y="370729"/>
                </a:lnTo>
                <a:lnTo>
                  <a:pt x="183885" y="377194"/>
                </a:lnTo>
                <a:lnTo>
                  <a:pt x="187063" y="387386"/>
                </a:lnTo>
                <a:lnTo>
                  <a:pt x="185310" y="391440"/>
                </a:lnTo>
                <a:lnTo>
                  <a:pt x="186406" y="396153"/>
                </a:lnTo>
                <a:lnTo>
                  <a:pt x="185858" y="401303"/>
                </a:lnTo>
                <a:lnTo>
                  <a:pt x="188597" y="404262"/>
                </a:lnTo>
                <a:lnTo>
                  <a:pt x="189584" y="411385"/>
                </a:lnTo>
                <a:lnTo>
                  <a:pt x="191666" y="415659"/>
                </a:lnTo>
                <a:lnTo>
                  <a:pt x="191337" y="422563"/>
                </a:lnTo>
                <a:lnTo>
                  <a:pt x="194515" y="427932"/>
                </a:lnTo>
                <a:lnTo>
                  <a:pt x="194186" y="435932"/>
                </a:lnTo>
                <a:lnTo>
                  <a:pt x="191447" y="437686"/>
                </a:lnTo>
                <a:lnTo>
                  <a:pt x="185748" y="452918"/>
                </a:lnTo>
                <a:lnTo>
                  <a:pt x="180598" y="456754"/>
                </a:lnTo>
                <a:lnTo>
                  <a:pt x="179940" y="462781"/>
                </a:lnTo>
                <a:lnTo>
                  <a:pt x="177639" y="466616"/>
                </a:lnTo>
                <a:lnTo>
                  <a:pt x="176324" y="470233"/>
                </a:lnTo>
                <a:lnTo>
                  <a:pt x="176324" y="469466"/>
                </a:lnTo>
                <a:cubicBezTo>
                  <a:pt x="176324" y="469466"/>
                  <a:pt x="174242" y="474397"/>
                  <a:pt x="174242" y="474397"/>
                </a:cubicBezTo>
                <a:lnTo>
                  <a:pt x="173694" y="481520"/>
                </a:lnTo>
                <a:lnTo>
                  <a:pt x="171392" y="474068"/>
                </a:lnTo>
                <a:lnTo>
                  <a:pt x="171173" y="467164"/>
                </a:lnTo>
                <a:lnTo>
                  <a:pt x="169530" y="464205"/>
                </a:lnTo>
                <a:lnTo>
                  <a:pt x="169310" y="461794"/>
                </a:lnTo>
                <a:lnTo>
                  <a:pt x="171173" y="462562"/>
                </a:lnTo>
                <a:lnTo>
                  <a:pt x="172927" y="460918"/>
                </a:lnTo>
                <a:lnTo>
                  <a:pt x="175886" y="456096"/>
                </a:lnTo>
                <a:lnTo>
                  <a:pt x="175886" y="452151"/>
                </a:lnTo>
                <a:lnTo>
                  <a:pt x="174461" y="450836"/>
                </a:lnTo>
                <a:lnTo>
                  <a:pt x="175228" y="444480"/>
                </a:lnTo>
                <a:lnTo>
                  <a:pt x="176762" y="443713"/>
                </a:lnTo>
                <a:lnTo>
                  <a:pt x="177968" y="440864"/>
                </a:lnTo>
                <a:lnTo>
                  <a:pt x="175776" y="434288"/>
                </a:lnTo>
                <a:lnTo>
                  <a:pt x="179063" y="431768"/>
                </a:lnTo>
                <a:lnTo>
                  <a:pt x="175557" y="427932"/>
                </a:lnTo>
                <a:lnTo>
                  <a:pt x="173146" y="424426"/>
                </a:lnTo>
                <a:lnTo>
                  <a:pt x="172927" y="418179"/>
                </a:lnTo>
                <a:lnTo>
                  <a:pt x="174570" y="415878"/>
                </a:lnTo>
                <a:lnTo>
                  <a:pt x="173146" y="411495"/>
                </a:lnTo>
                <a:lnTo>
                  <a:pt x="170735" y="409632"/>
                </a:lnTo>
                <a:lnTo>
                  <a:pt x="169091" y="394838"/>
                </a:lnTo>
                <a:lnTo>
                  <a:pt x="165803" y="391879"/>
                </a:lnTo>
                <a:lnTo>
                  <a:pt x="164708" y="386838"/>
                </a:lnTo>
                <a:lnTo>
                  <a:pt x="161201" y="381030"/>
                </a:lnTo>
                <a:lnTo>
                  <a:pt x="160324" y="388701"/>
                </a:lnTo>
                <a:lnTo>
                  <a:pt x="158899" y="389797"/>
                </a:lnTo>
                <a:lnTo>
                  <a:pt x="159119" y="385632"/>
                </a:lnTo>
                <a:lnTo>
                  <a:pt x="156927" y="381249"/>
                </a:lnTo>
                <a:lnTo>
                  <a:pt x="157256" y="370729"/>
                </a:lnTo>
                <a:lnTo>
                  <a:pt x="153749" y="366565"/>
                </a:lnTo>
                <a:lnTo>
                  <a:pt x="153420" y="361633"/>
                </a:lnTo>
                <a:lnTo>
                  <a:pt x="155174" y="359770"/>
                </a:lnTo>
                <a:lnTo>
                  <a:pt x="149147" y="356373"/>
                </a:lnTo>
                <a:lnTo>
                  <a:pt x="148927" y="347935"/>
                </a:lnTo>
                <a:lnTo>
                  <a:pt x="147283" y="347716"/>
                </a:lnTo>
                <a:lnTo>
                  <a:pt x="145311" y="329853"/>
                </a:lnTo>
                <a:lnTo>
                  <a:pt x="142462" y="327881"/>
                </a:lnTo>
                <a:lnTo>
                  <a:pt x="141585" y="323278"/>
                </a:lnTo>
                <a:lnTo>
                  <a:pt x="143448" y="322511"/>
                </a:lnTo>
                <a:lnTo>
                  <a:pt x="143448" y="319662"/>
                </a:lnTo>
                <a:lnTo>
                  <a:pt x="140489" y="314073"/>
                </a:lnTo>
                <a:lnTo>
                  <a:pt x="141804" y="311881"/>
                </a:lnTo>
                <a:lnTo>
                  <a:pt x="142023" y="309142"/>
                </a:lnTo>
                <a:lnTo>
                  <a:pt x="140379" y="311991"/>
                </a:lnTo>
                <a:lnTo>
                  <a:pt x="137092" y="313306"/>
                </a:lnTo>
                <a:lnTo>
                  <a:pt x="132928" y="313306"/>
                </a:lnTo>
                <a:lnTo>
                  <a:pt x="131613" y="307498"/>
                </a:lnTo>
                <a:lnTo>
                  <a:pt x="129640" y="304977"/>
                </a:lnTo>
                <a:lnTo>
                  <a:pt x="124928" y="295663"/>
                </a:lnTo>
                <a:lnTo>
                  <a:pt x="124051" y="293142"/>
                </a:lnTo>
                <a:lnTo>
                  <a:pt x="121641" y="292923"/>
                </a:lnTo>
                <a:lnTo>
                  <a:pt x="121641" y="290183"/>
                </a:lnTo>
                <a:lnTo>
                  <a:pt x="117257" y="287663"/>
                </a:lnTo>
                <a:lnTo>
                  <a:pt x="119997" y="290731"/>
                </a:lnTo>
                <a:lnTo>
                  <a:pt x="119120" y="292375"/>
                </a:lnTo>
                <a:lnTo>
                  <a:pt x="118791" y="295115"/>
                </a:lnTo>
                <a:lnTo>
                  <a:pt x="121531" y="297087"/>
                </a:lnTo>
                <a:lnTo>
                  <a:pt x="120983" y="302019"/>
                </a:lnTo>
                <a:lnTo>
                  <a:pt x="118791" y="304429"/>
                </a:lnTo>
                <a:lnTo>
                  <a:pt x="119668" y="307279"/>
                </a:lnTo>
                <a:lnTo>
                  <a:pt x="113422" y="312429"/>
                </a:lnTo>
                <a:lnTo>
                  <a:pt x="109367" y="311662"/>
                </a:lnTo>
                <a:lnTo>
                  <a:pt x="106627" y="308155"/>
                </a:lnTo>
                <a:lnTo>
                  <a:pt x="104983" y="308155"/>
                </a:lnTo>
                <a:lnTo>
                  <a:pt x="106846" y="311991"/>
                </a:lnTo>
                <a:lnTo>
                  <a:pt x="106518" y="313635"/>
                </a:lnTo>
                <a:lnTo>
                  <a:pt x="110353" y="314730"/>
                </a:lnTo>
                <a:lnTo>
                  <a:pt x="105093" y="317799"/>
                </a:lnTo>
                <a:lnTo>
                  <a:pt x="101586" y="317799"/>
                </a:lnTo>
                <a:lnTo>
                  <a:pt x="99285" y="316155"/>
                </a:lnTo>
                <a:lnTo>
                  <a:pt x="97970" y="320319"/>
                </a:lnTo>
                <a:lnTo>
                  <a:pt x="88326" y="326894"/>
                </a:lnTo>
                <a:lnTo>
                  <a:pt x="83614" y="326347"/>
                </a:lnTo>
                <a:lnTo>
                  <a:pt x="82847" y="327442"/>
                </a:lnTo>
                <a:lnTo>
                  <a:pt x="80327" y="327442"/>
                </a:lnTo>
                <a:lnTo>
                  <a:pt x="80107" y="326127"/>
                </a:lnTo>
                <a:lnTo>
                  <a:pt x="79559" y="328538"/>
                </a:lnTo>
                <a:lnTo>
                  <a:pt x="77149" y="329086"/>
                </a:lnTo>
                <a:lnTo>
                  <a:pt x="74409" y="325579"/>
                </a:lnTo>
                <a:lnTo>
                  <a:pt x="67834" y="329086"/>
                </a:lnTo>
                <a:lnTo>
                  <a:pt x="67066" y="332374"/>
                </a:lnTo>
                <a:lnTo>
                  <a:pt x="64327" y="332593"/>
                </a:lnTo>
                <a:lnTo>
                  <a:pt x="64327" y="326018"/>
                </a:lnTo>
                <a:lnTo>
                  <a:pt x="70683" y="319991"/>
                </a:lnTo>
                <a:lnTo>
                  <a:pt x="71012" y="312100"/>
                </a:lnTo>
                <a:lnTo>
                  <a:pt x="68163" y="319223"/>
                </a:lnTo>
                <a:lnTo>
                  <a:pt x="63012" y="323607"/>
                </a:lnTo>
                <a:lnTo>
                  <a:pt x="59396" y="329415"/>
                </a:lnTo>
                <a:lnTo>
                  <a:pt x="58848" y="327223"/>
                </a:lnTo>
                <a:lnTo>
                  <a:pt x="59615" y="325360"/>
                </a:lnTo>
                <a:lnTo>
                  <a:pt x="58190" y="320210"/>
                </a:lnTo>
                <a:lnTo>
                  <a:pt x="62136" y="296320"/>
                </a:lnTo>
                <a:lnTo>
                  <a:pt x="67615" y="292813"/>
                </a:lnTo>
                <a:lnTo>
                  <a:pt x="65423" y="290622"/>
                </a:lnTo>
                <a:lnTo>
                  <a:pt x="61149" y="280101"/>
                </a:lnTo>
                <a:lnTo>
                  <a:pt x="60601" y="270677"/>
                </a:lnTo>
                <a:lnTo>
                  <a:pt x="58190" y="269581"/>
                </a:lnTo>
                <a:lnTo>
                  <a:pt x="56765" y="267061"/>
                </a:lnTo>
                <a:lnTo>
                  <a:pt x="58190" y="266184"/>
                </a:lnTo>
                <a:lnTo>
                  <a:pt x="54684" y="263444"/>
                </a:lnTo>
                <a:lnTo>
                  <a:pt x="52820" y="256540"/>
                </a:lnTo>
                <a:lnTo>
                  <a:pt x="50081" y="252924"/>
                </a:lnTo>
                <a:lnTo>
                  <a:pt x="48218" y="249089"/>
                </a:lnTo>
                <a:lnTo>
                  <a:pt x="48218" y="244924"/>
                </a:lnTo>
                <a:lnTo>
                  <a:pt x="42410" y="241308"/>
                </a:lnTo>
                <a:lnTo>
                  <a:pt x="44383" y="245363"/>
                </a:lnTo>
                <a:lnTo>
                  <a:pt x="45478" y="253801"/>
                </a:lnTo>
                <a:lnTo>
                  <a:pt x="36602" y="251280"/>
                </a:lnTo>
                <a:lnTo>
                  <a:pt x="32438" y="246239"/>
                </a:lnTo>
                <a:lnTo>
                  <a:pt x="32109" y="243500"/>
                </a:lnTo>
                <a:lnTo>
                  <a:pt x="27616" y="239445"/>
                </a:lnTo>
                <a:lnTo>
                  <a:pt x="27068" y="236925"/>
                </a:lnTo>
                <a:lnTo>
                  <a:pt x="31451" y="237253"/>
                </a:lnTo>
                <a:lnTo>
                  <a:pt x="33095" y="240870"/>
                </a:lnTo>
                <a:lnTo>
                  <a:pt x="36712" y="242733"/>
                </a:lnTo>
                <a:lnTo>
                  <a:pt x="38136" y="241089"/>
                </a:lnTo>
                <a:lnTo>
                  <a:pt x="36712" y="240322"/>
                </a:lnTo>
                <a:lnTo>
                  <a:pt x="33205" y="237034"/>
                </a:lnTo>
                <a:lnTo>
                  <a:pt x="36821" y="234842"/>
                </a:lnTo>
                <a:lnTo>
                  <a:pt x="39561" y="237582"/>
                </a:lnTo>
                <a:lnTo>
                  <a:pt x="42519" y="236486"/>
                </a:lnTo>
                <a:lnTo>
                  <a:pt x="42301" y="232432"/>
                </a:lnTo>
                <a:lnTo>
                  <a:pt x="37588" y="225528"/>
                </a:lnTo>
                <a:lnTo>
                  <a:pt x="30136" y="224103"/>
                </a:lnTo>
                <a:lnTo>
                  <a:pt x="28164" y="221035"/>
                </a:lnTo>
                <a:lnTo>
                  <a:pt x="23999" y="220267"/>
                </a:lnTo>
                <a:lnTo>
                  <a:pt x="22904" y="217199"/>
                </a:lnTo>
                <a:lnTo>
                  <a:pt x="22356" y="220267"/>
                </a:lnTo>
                <a:lnTo>
                  <a:pt x="17972" y="220815"/>
                </a:lnTo>
                <a:lnTo>
                  <a:pt x="17644" y="218843"/>
                </a:lnTo>
                <a:lnTo>
                  <a:pt x="21260" y="214679"/>
                </a:lnTo>
                <a:lnTo>
                  <a:pt x="16657" y="215007"/>
                </a:lnTo>
                <a:lnTo>
                  <a:pt x="12822" y="211939"/>
                </a:lnTo>
                <a:lnTo>
                  <a:pt x="12822" y="214131"/>
                </a:lnTo>
                <a:lnTo>
                  <a:pt x="15233" y="218295"/>
                </a:lnTo>
                <a:lnTo>
                  <a:pt x="4603" y="208761"/>
                </a:lnTo>
                <a:lnTo>
                  <a:pt x="2740" y="202405"/>
                </a:lnTo>
                <a:lnTo>
                  <a:pt x="329" y="197364"/>
                </a:lnTo>
                <a:lnTo>
                  <a:pt x="329" y="197364"/>
                </a:lnTo>
                <a:cubicBezTo>
                  <a:pt x="329" y="197364"/>
                  <a:pt x="0" y="195830"/>
                  <a:pt x="0" y="195830"/>
                </a:cubicBezTo>
                <a:lnTo>
                  <a:pt x="767" y="191227"/>
                </a:lnTo>
                <a:lnTo>
                  <a:pt x="5479" y="185529"/>
                </a:lnTo>
                <a:lnTo>
                  <a:pt x="7343" y="186734"/>
                </a:lnTo>
                <a:lnTo>
                  <a:pt x="9973" y="180817"/>
                </a:lnTo>
                <a:lnTo>
                  <a:pt x="9973" y="172488"/>
                </a:lnTo>
                <a:lnTo>
                  <a:pt x="10959" y="167995"/>
                </a:lnTo>
                <a:lnTo>
                  <a:pt x="13260" y="168981"/>
                </a:lnTo>
                <a:lnTo>
                  <a:pt x="15890" y="167557"/>
                </a:lnTo>
                <a:lnTo>
                  <a:pt x="18630" y="159557"/>
                </a:lnTo>
                <a:lnTo>
                  <a:pt x="17424" y="154735"/>
                </a:lnTo>
                <a:lnTo>
                  <a:pt x="18301" y="148818"/>
                </a:lnTo>
                <a:lnTo>
                  <a:pt x="17424" y="142462"/>
                </a:lnTo>
                <a:lnTo>
                  <a:pt x="22466" y="143119"/>
                </a:lnTo>
                <a:lnTo>
                  <a:pt x="23013" y="134462"/>
                </a:lnTo>
                <a:lnTo>
                  <a:pt x="23232" y="128215"/>
                </a:lnTo>
                <a:lnTo>
                  <a:pt x="20274" y="116380"/>
                </a:lnTo>
                <a:lnTo>
                  <a:pt x="25314" y="116709"/>
                </a:lnTo>
                <a:lnTo>
                  <a:pt x="29479" y="118134"/>
                </a:lnTo>
                <a:lnTo>
                  <a:pt x="35944" y="118134"/>
                </a:lnTo>
                <a:cubicBezTo>
                  <a:pt x="35944" y="118134"/>
                  <a:pt x="39780" y="108928"/>
                  <a:pt x="39780" y="108928"/>
                </a:cubicBezTo>
                <a:lnTo>
                  <a:pt x="42081" y="98737"/>
                </a:lnTo>
                <a:lnTo>
                  <a:pt x="47231" y="86134"/>
                </a:lnTo>
                <a:lnTo>
                  <a:pt x="41533" y="83395"/>
                </a:lnTo>
                <a:lnTo>
                  <a:pt x="41204" y="79779"/>
                </a:lnTo>
                <a:lnTo>
                  <a:pt x="47999" y="68820"/>
                </a:lnTo>
                <a:lnTo>
                  <a:pt x="51286" y="59286"/>
                </a:lnTo>
                <a:lnTo>
                  <a:pt x="48875" y="56218"/>
                </a:lnTo>
                <a:lnTo>
                  <a:pt x="50081" y="50519"/>
                </a:lnTo>
                <a:lnTo>
                  <a:pt x="58081" y="38026"/>
                </a:lnTo>
                <a:lnTo>
                  <a:pt x="63451" y="36163"/>
                </a:lnTo>
                <a:lnTo>
                  <a:pt x="69149" y="29040"/>
                </a:lnTo>
                <a:lnTo>
                  <a:pt x="71560" y="23342"/>
                </a:lnTo>
                <a:lnTo>
                  <a:pt x="79341" y="20931"/>
                </a:lnTo>
                <a:lnTo>
                  <a:pt x="86135" y="16109"/>
                </a:lnTo>
                <a:lnTo>
                  <a:pt x="90190" y="19397"/>
                </a:lnTo>
                <a:lnTo>
                  <a:pt x="94902" y="21479"/>
                </a:lnTo>
                <a:lnTo>
                  <a:pt x="93696" y="17534"/>
                </a:lnTo>
                <a:lnTo>
                  <a:pt x="93696" y="11178"/>
                </a:lnTo>
                <a:lnTo>
                  <a:pt x="98408" y="6794"/>
                </a:lnTo>
                <a:lnTo>
                  <a:pt x="97860" y="3178"/>
                </a:lnTo>
                <a:lnTo>
                  <a:pt x="96764" y="2082"/>
                </a:lnTo>
                <a:lnTo>
                  <a:pt x="96764" y="2082"/>
                </a:lnTo>
                <a:close/>
                <a:moveTo>
                  <a:pt x="31123" y="256102"/>
                </a:moveTo>
                <a:lnTo>
                  <a:pt x="32547" y="259609"/>
                </a:lnTo>
                <a:lnTo>
                  <a:pt x="37369" y="262348"/>
                </a:lnTo>
                <a:lnTo>
                  <a:pt x="38574" y="258184"/>
                </a:lnTo>
                <a:lnTo>
                  <a:pt x="34739" y="254349"/>
                </a:lnTo>
                <a:lnTo>
                  <a:pt x="31123" y="25610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 name="Freeform 62">
            <a:extLst>
              <a:ext uri="{FF2B5EF4-FFF2-40B4-BE49-F238E27FC236}">
                <a16:creationId xmlns:a16="http://schemas.microsoft.com/office/drawing/2014/main" id="{0AA4FF5A-43BC-3617-D82D-37E2719525CD}"/>
              </a:ext>
            </a:extLst>
          </p:cNvPr>
          <p:cNvSpPr/>
          <p:nvPr/>
        </p:nvSpPr>
        <p:spPr>
          <a:xfrm>
            <a:off x="9222341" y="4722992"/>
            <a:ext cx="53149" cy="99175"/>
          </a:xfrm>
          <a:custGeom>
            <a:avLst/>
            <a:gdLst>
              <a:gd name="connsiteX0" fmla="*/ 0 w 53149"/>
              <a:gd name="connsiteY0" fmla="*/ 48327 h 99175"/>
              <a:gd name="connsiteX1" fmla="*/ 767 w 53149"/>
              <a:gd name="connsiteY1" fmla="*/ 42848 h 99175"/>
              <a:gd name="connsiteX2" fmla="*/ 439 w 53149"/>
              <a:gd name="connsiteY2" fmla="*/ 38684 h 99175"/>
              <a:gd name="connsiteX3" fmla="*/ 3288 w 53149"/>
              <a:gd name="connsiteY3" fmla="*/ 37478 h 99175"/>
              <a:gd name="connsiteX4" fmla="*/ 3069 w 53149"/>
              <a:gd name="connsiteY4" fmla="*/ 38574 h 99175"/>
              <a:gd name="connsiteX5" fmla="*/ 1754 w 53149"/>
              <a:gd name="connsiteY5" fmla="*/ 39232 h 99175"/>
              <a:gd name="connsiteX6" fmla="*/ 2631 w 53149"/>
              <a:gd name="connsiteY6" fmla="*/ 42958 h 99175"/>
              <a:gd name="connsiteX7" fmla="*/ 110 w 53149"/>
              <a:gd name="connsiteY7" fmla="*/ 48437 h 99175"/>
              <a:gd name="connsiteX8" fmla="*/ 110 w 53149"/>
              <a:gd name="connsiteY8" fmla="*/ 48437 h 99175"/>
              <a:gd name="connsiteX9" fmla="*/ 9315 w 53149"/>
              <a:gd name="connsiteY9" fmla="*/ 7561 h 99175"/>
              <a:gd name="connsiteX10" fmla="*/ 3069 w 53149"/>
              <a:gd name="connsiteY10" fmla="*/ 3507 h 99175"/>
              <a:gd name="connsiteX11" fmla="*/ 3069 w 53149"/>
              <a:gd name="connsiteY11" fmla="*/ 548 h 99175"/>
              <a:gd name="connsiteX12" fmla="*/ 10740 w 53149"/>
              <a:gd name="connsiteY12" fmla="*/ 0 h 99175"/>
              <a:gd name="connsiteX13" fmla="*/ 12055 w 53149"/>
              <a:gd name="connsiteY13" fmla="*/ 877 h 99175"/>
              <a:gd name="connsiteX14" fmla="*/ 10192 w 53149"/>
              <a:gd name="connsiteY14" fmla="*/ 5041 h 99175"/>
              <a:gd name="connsiteX15" fmla="*/ 8877 w 53149"/>
              <a:gd name="connsiteY15" fmla="*/ 5370 h 99175"/>
              <a:gd name="connsiteX16" fmla="*/ 9315 w 53149"/>
              <a:gd name="connsiteY16" fmla="*/ 7342 h 99175"/>
              <a:gd name="connsiteX17" fmla="*/ 9315 w 53149"/>
              <a:gd name="connsiteY17" fmla="*/ 7342 h 99175"/>
              <a:gd name="connsiteX18" fmla="*/ 14794 w 53149"/>
              <a:gd name="connsiteY18" fmla="*/ 2082 h 99175"/>
              <a:gd name="connsiteX19" fmla="*/ 18192 w 53149"/>
              <a:gd name="connsiteY19" fmla="*/ 2959 h 99175"/>
              <a:gd name="connsiteX20" fmla="*/ 19068 w 53149"/>
              <a:gd name="connsiteY20" fmla="*/ 6575 h 99175"/>
              <a:gd name="connsiteX21" fmla="*/ 24548 w 53149"/>
              <a:gd name="connsiteY21" fmla="*/ 10082 h 99175"/>
              <a:gd name="connsiteX22" fmla="*/ 25534 w 53149"/>
              <a:gd name="connsiteY22" fmla="*/ 12383 h 99175"/>
              <a:gd name="connsiteX23" fmla="*/ 23233 w 53149"/>
              <a:gd name="connsiteY23" fmla="*/ 10520 h 99175"/>
              <a:gd name="connsiteX24" fmla="*/ 19178 w 53149"/>
              <a:gd name="connsiteY24" fmla="*/ 10520 h 99175"/>
              <a:gd name="connsiteX25" fmla="*/ 16986 w 53149"/>
              <a:gd name="connsiteY25" fmla="*/ 8657 h 99175"/>
              <a:gd name="connsiteX26" fmla="*/ 12055 w 53149"/>
              <a:gd name="connsiteY26" fmla="*/ 6466 h 99175"/>
              <a:gd name="connsiteX27" fmla="*/ 12274 w 53149"/>
              <a:gd name="connsiteY27" fmla="*/ 4712 h 99175"/>
              <a:gd name="connsiteX28" fmla="*/ 15123 w 53149"/>
              <a:gd name="connsiteY28" fmla="*/ 4493 h 99175"/>
              <a:gd name="connsiteX29" fmla="*/ 13698 w 53149"/>
              <a:gd name="connsiteY29" fmla="*/ 3617 h 99175"/>
              <a:gd name="connsiteX30" fmla="*/ 14575 w 53149"/>
              <a:gd name="connsiteY30" fmla="*/ 2082 h 99175"/>
              <a:gd name="connsiteX31" fmla="*/ 14575 w 53149"/>
              <a:gd name="connsiteY31" fmla="*/ 2082 h 99175"/>
              <a:gd name="connsiteX32" fmla="*/ 10850 w 53149"/>
              <a:gd name="connsiteY32" fmla="*/ 9205 h 99175"/>
              <a:gd name="connsiteX33" fmla="*/ 10630 w 53149"/>
              <a:gd name="connsiteY33" fmla="*/ 10520 h 99175"/>
              <a:gd name="connsiteX34" fmla="*/ 11507 w 53149"/>
              <a:gd name="connsiteY34" fmla="*/ 12055 h 99175"/>
              <a:gd name="connsiteX35" fmla="*/ 10850 w 53149"/>
              <a:gd name="connsiteY35" fmla="*/ 13041 h 99175"/>
              <a:gd name="connsiteX36" fmla="*/ 9425 w 53149"/>
              <a:gd name="connsiteY36" fmla="*/ 13260 h 99175"/>
              <a:gd name="connsiteX37" fmla="*/ 9973 w 53149"/>
              <a:gd name="connsiteY37" fmla="*/ 14904 h 99175"/>
              <a:gd name="connsiteX38" fmla="*/ 9644 w 53149"/>
              <a:gd name="connsiteY38" fmla="*/ 18082 h 99175"/>
              <a:gd name="connsiteX39" fmla="*/ 7233 w 53149"/>
              <a:gd name="connsiteY39" fmla="*/ 22465 h 99175"/>
              <a:gd name="connsiteX40" fmla="*/ 5808 w 53149"/>
              <a:gd name="connsiteY40" fmla="*/ 21808 h 99175"/>
              <a:gd name="connsiteX41" fmla="*/ 3288 w 53149"/>
              <a:gd name="connsiteY41" fmla="*/ 19506 h 99175"/>
              <a:gd name="connsiteX42" fmla="*/ 329 w 53149"/>
              <a:gd name="connsiteY42" fmla="*/ 19178 h 99175"/>
              <a:gd name="connsiteX43" fmla="*/ 329 w 53149"/>
              <a:gd name="connsiteY43" fmla="*/ 20383 h 99175"/>
              <a:gd name="connsiteX44" fmla="*/ 2849 w 53149"/>
              <a:gd name="connsiteY44" fmla="*/ 21698 h 99175"/>
              <a:gd name="connsiteX45" fmla="*/ 4274 w 53149"/>
              <a:gd name="connsiteY45" fmla="*/ 23890 h 99175"/>
              <a:gd name="connsiteX46" fmla="*/ 3288 w 53149"/>
              <a:gd name="connsiteY46" fmla="*/ 25095 h 99175"/>
              <a:gd name="connsiteX47" fmla="*/ 5261 w 53149"/>
              <a:gd name="connsiteY47" fmla="*/ 29588 h 99175"/>
              <a:gd name="connsiteX48" fmla="*/ 5261 w 53149"/>
              <a:gd name="connsiteY48" fmla="*/ 36164 h 99175"/>
              <a:gd name="connsiteX49" fmla="*/ 3726 w 53149"/>
              <a:gd name="connsiteY49" fmla="*/ 38574 h 99175"/>
              <a:gd name="connsiteX50" fmla="*/ 2302 w 53149"/>
              <a:gd name="connsiteY50" fmla="*/ 49314 h 99175"/>
              <a:gd name="connsiteX51" fmla="*/ 2849 w 53149"/>
              <a:gd name="connsiteY51" fmla="*/ 52382 h 99175"/>
              <a:gd name="connsiteX52" fmla="*/ 1534 w 53149"/>
              <a:gd name="connsiteY52" fmla="*/ 53697 h 99175"/>
              <a:gd name="connsiteX53" fmla="*/ 3726 w 53149"/>
              <a:gd name="connsiteY53" fmla="*/ 62793 h 99175"/>
              <a:gd name="connsiteX54" fmla="*/ 2849 w 53149"/>
              <a:gd name="connsiteY54" fmla="*/ 66190 h 99175"/>
              <a:gd name="connsiteX55" fmla="*/ 6028 w 53149"/>
              <a:gd name="connsiteY55" fmla="*/ 77587 h 99175"/>
              <a:gd name="connsiteX56" fmla="*/ 9863 w 53149"/>
              <a:gd name="connsiteY56" fmla="*/ 90518 h 99175"/>
              <a:gd name="connsiteX57" fmla="*/ 13260 w 53149"/>
              <a:gd name="connsiteY57" fmla="*/ 96107 h 99175"/>
              <a:gd name="connsiteX58" fmla="*/ 18959 w 53149"/>
              <a:gd name="connsiteY58" fmla="*/ 99175 h 99175"/>
              <a:gd name="connsiteX59" fmla="*/ 23781 w 53149"/>
              <a:gd name="connsiteY59" fmla="*/ 97970 h 99175"/>
              <a:gd name="connsiteX60" fmla="*/ 32000 w 53149"/>
              <a:gd name="connsiteY60" fmla="*/ 96983 h 99175"/>
              <a:gd name="connsiteX61" fmla="*/ 39671 w 53149"/>
              <a:gd name="connsiteY61" fmla="*/ 94682 h 99175"/>
              <a:gd name="connsiteX62" fmla="*/ 47451 w 53149"/>
              <a:gd name="connsiteY62" fmla="*/ 86573 h 99175"/>
              <a:gd name="connsiteX63" fmla="*/ 50848 w 53149"/>
              <a:gd name="connsiteY63" fmla="*/ 79669 h 99175"/>
              <a:gd name="connsiteX64" fmla="*/ 52492 w 53149"/>
              <a:gd name="connsiteY64" fmla="*/ 75395 h 99175"/>
              <a:gd name="connsiteX65" fmla="*/ 52053 w 53149"/>
              <a:gd name="connsiteY65" fmla="*/ 71340 h 99175"/>
              <a:gd name="connsiteX66" fmla="*/ 53150 w 53149"/>
              <a:gd name="connsiteY66" fmla="*/ 70025 h 99175"/>
              <a:gd name="connsiteX67" fmla="*/ 52930 w 53149"/>
              <a:gd name="connsiteY67" fmla="*/ 63450 h 99175"/>
              <a:gd name="connsiteX68" fmla="*/ 50958 w 53149"/>
              <a:gd name="connsiteY68" fmla="*/ 60601 h 99175"/>
              <a:gd name="connsiteX69" fmla="*/ 52163 w 53149"/>
              <a:gd name="connsiteY69" fmla="*/ 56875 h 99175"/>
              <a:gd name="connsiteX70" fmla="*/ 48547 w 53149"/>
              <a:gd name="connsiteY70" fmla="*/ 53807 h 99175"/>
              <a:gd name="connsiteX71" fmla="*/ 44601 w 53149"/>
              <a:gd name="connsiteY71" fmla="*/ 43067 h 99175"/>
              <a:gd name="connsiteX72" fmla="*/ 41533 w 53149"/>
              <a:gd name="connsiteY72" fmla="*/ 35615 h 99175"/>
              <a:gd name="connsiteX73" fmla="*/ 37369 w 53149"/>
              <a:gd name="connsiteY73" fmla="*/ 36164 h 99175"/>
              <a:gd name="connsiteX74" fmla="*/ 37150 w 53149"/>
              <a:gd name="connsiteY74" fmla="*/ 35287 h 99175"/>
              <a:gd name="connsiteX75" fmla="*/ 33534 w 53149"/>
              <a:gd name="connsiteY75" fmla="*/ 34958 h 99175"/>
              <a:gd name="connsiteX76" fmla="*/ 38246 w 53149"/>
              <a:gd name="connsiteY76" fmla="*/ 32438 h 99175"/>
              <a:gd name="connsiteX77" fmla="*/ 37479 w 53149"/>
              <a:gd name="connsiteY77" fmla="*/ 30246 h 99175"/>
              <a:gd name="connsiteX78" fmla="*/ 35506 w 53149"/>
              <a:gd name="connsiteY78" fmla="*/ 29369 h 99175"/>
              <a:gd name="connsiteX79" fmla="*/ 32438 w 53149"/>
              <a:gd name="connsiteY79" fmla="*/ 23780 h 99175"/>
              <a:gd name="connsiteX80" fmla="*/ 30136 w 53149"/>
              <a:gd name="connsiteY80" fmla="*/ 23999 h 99175"/>
              <a:gd name="connsiteX81" fmla="*/ 28712 w 53149"/>
              <a:gd name="connsiteY81" fmla="*/ 19506 h 99175"/>
              <a:gd name="connsiteX82" fmla="*/ 27287 w 53149"/>
              <a:gd name="connsiteY82" fmla="*/ 17643 h 99175"/>
              <a:gd name="connsiteX83" fmla="*/ 27287 w 53149"/>
              <a:gd name="connsiteY83" fmla="*/ 14904 h 99175"/>
              <a:gd name="connsiteX84" fmla="*/ 20383 w 53149"/>
              <a:gd name="connsiteY84" fmla="*/ 12383 h 99175"/>
              <a:gd name="connsiteX85" fmla="*/ 19068 w 53149"/>
              <a:gd name="connsiteY85" fmla="*/ 14027 h 99175"/>
              <a:gd name="connsiteX86" fmla="*/ 16000 w 53149"/>
              <a:gd name="connsiteY86" fmla="*/ 12931 h 99175"/>
              <a:gd name="connsiteX87" fmla="*/ 16329 w 53149"/>
              <a:gd name="connsiteY87" fmla="*/ 11068 h 99175"/>
              <a:gd name="connsiteX88" fmla="*/ 11068 w 53149"/>
              <a:gd name="connsiteY88" fmla="*/ 9644 h 99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53149" h="99175">
                <a:moveTo>
                  <a:pt x="0" y="48327"/>
                </a:moveTo>
                <a:lnTo>
                  <a:pt x="767" y="42848"/>
                </a:lnTo>
                <a:lnTo>
                  <a:pt x="439" y="38684"/>
                </a:lnTo>
                <a:lnTo>
                  <a:pt x="3288" y="37478"/>
                </a:lnTo>
                <a:lnTo>
                  <a:pt x="3069" y="38574"/>
                </a:lnTo>
                <a:lnTo>
                  <a:pt x="1754" y="39232"/>
                </a:lnTo>
                <a:lnTo>
                  <a:pt x="2631" y="42958"/>
                </a:lnTo>
                <a:lnTo>
                  <a:pt x="110" y="48437"/>
                </a:lnTo>
                <a:lnTo>
                  <a:pt x="110" y="48437"/>
                </a:lnTo>
                <a:close/>
                <a:moveTo>
                  <a:pt x="9315" y="7561"/>
                </a:moveTo>
                <a:lnTo>
                  <a:pt x="3069" y="3507"/>
                </a:lnTo>
                <a:lnTo>
                  <a:pt x="3069" y="548"/>
                </a:lnTo>
                <a:cubicBezTo>
                  <a:pt x="3069" y="548"/>
                  <a:pt x="10740" y="0"/>
                  <a:pt x="10740" y="0"/>
                </a:cubicBezTo>
                <a:lnTo>
                  <a:pt x="12055" y="877"/>
                </a:lnTo>
                <a:lnTo>
                  <a:pt x="10192" y="5041"/>
                </a:lnTo>
                <a:lnTo>
                  <a:pt x="8877" y="5370"/>
                </a:lnTo>
                <a:lnTo>
                  <a:pt x="9315" y="7342"/>
                </a:lnTo>
                <a:lnTo>
                  <a:pt x="9315" y="7342"/>
                </a:lnTo>
                <a:close/>
                <a:moveTo>
                  <a:pt x="14794" y="2082"/>
                </a:moveTo>
                <a:lnTo>
                  <a:pt x="18192" y="2959"/>
                </a:lnTo>
                <a:lnTo>
                  <a:pt x="19068" y="6575"/>
                </a:lnTo>
                <a:lnTo>
                  <a:pt x="24548" y="10082"/>
                </a:lnTo>
                <a:lnTo>
                  <a:pt x="25534" y="12383"/>
                </a:lnTo>
                <a:lnTo>
                  <a:pt x="23233" y="10520"/>
                </a:lnTo>
                <a:lnTo>
                  <a:pt x="19178" y="10520"/>
                </a:lnTo>
                <a:cubicBezTo>
                  <a:pt x="19178" y="10520"/>
                  <a:pt x="16986" y="8657"/>
                  <a:pt x="16986" y="8657"/>
                </a:cubicBezTo>
                <a:lnTo>
                  <a:pt x="12055" y="6466"/>
                </a:lnTo>
                <a:lnTo>
                  <a:pt x="12274" y="4712"/>
                </a:lnTo>
                <a:lnTo>
                  <a:pt x="15123" y="4493"/>
                </a:lnTo>
                <a:lnTo>
                  <a:pt x="13698" y="3617"/>
                </a:lnTo>
                <a:lnTo>
                  <a:pt x="14575" y="2082"/>
                </a:lnTo>
                <a:lnTo>
                  <a:pt x="14575" y="2082"/>
                </a:lnTo>
                <a:close/>
                <a:moveTo>
                  <a:pt x="10850" y="9205"/>
                </a:moveTo>
                <a:lnTo>
                  <a:pt x="10630" y="10520"/>
                </a:lnTo>
                <a:lnTo>
                  <a:pt x="11507" y="12055"/>
                </a:lnTo>
                <a:lnTo>
                  <a:pt x="10850" y="13041"/>
                </a:lnTo>
                <a:lnTo>
                  <a:pt x="9425" y="13260"/>
                </a:lnTo>
                <a:lnTo>
                  <a:pt x="9973" y="14904"/>
                </a:lnTo>
                <a:lnTo>
                  <a:pt x="9644" y="18082"/>
                </a:lnTo>
                <a:lnTo>
                  <a:pt x="7233" y="22465"/>
                </a:lnTo>
                <a:lnTo>
                  <a:pt x="5808" y="21808"/>
                </a:lnTo>
                <a:lnTo>
                  <a:pt x="3288" y="19506"/>
                </a:lnTo>
                <a:lnTo>
                  <a:pt x="329" y="19178"/>
                </a:lnTo>
                <a:lnTo>
                  <a:pt x="329" y="20383"/>
                </a:lnTo>
                <a:lnTo>
                  <a:pt x="2849" y="21698"/>
                </a:lnTo>
                <a:lnTo>
                  <a:pt x="4274" y="23890"/>
                </a:lnTo>
                <a:lnTo>
                  <a:pt x="3288" y="25095"/>
                </a:lnTo>
                <a:lnTo>
                  <a:pt x="5261" y="29588"/>
                </a:lnTo>
                <a:lnTo>
                  <a:pt x="5261" y="36164"/>
                </a:lnTo>
                <a:cubicBezTo>
                  <a:pt x="5261" y="36164"/>
                  <a:pt x="3726" y="38574"/>
                  <a:pt x="3726" y="38574"/>
                </a:cubicBezTo>
                <a:lnTo>
                  <a:pt x="2302" y="49314"/>
                </a:lnTo>
                <a:lnTo>
                  <a:pt x="2849" y="52382"/>
                </a:lnTo>
                <a:lnTo>
                  <a:pt x="1534" y="53697"/>
                </a:lnTo>
                <a:lnTo>
                  <a:pt x="3726" y="62793"/>
                </a:lnTo>
                <a:lnTo>
                  <a:pt x="2849" y="66190"/>
                </a:lnTo>
                <a:lnTo>
                  <a:pt x="6028" y="77587"/>
                </a:lnTo>
                <a:lnTo>
                  <a:pt x="9863" y="90518"/>
                </a:lnTo>
                <a:lnTo>
                  <a:pt x="13260" y="96107"/>
                </a:lnTo>
                <a:lnTo>
                  <a:pt x="18959" y="99175"/>
                </a:lnTo>
                <a:lnTo>
                  <a:pt x="23781" y="97970"/>
                </a:lnTo>
                <a:lnTo>
                  <a:pt x="32000" y="96983"/>
                </a:lnTo>
                <a:lnTo>
                  <a:pt x="39671" y="94682"/>
                </a:lnTo>
                <a:lnTo>
                  <a:pt x="47451" y="86573"/>
                </a:lnTo>
                <a:lnTo>
                  <a:pt x="50848" y="79669"/>
                </a:lnTo>
                <a:lnTo>
                  <a:pt x="52492" y="75395"/>
                </a:lnTo>
                <a:lnTo>
                  <a:pt x="52053" y="71340"/>
                </a:lnTo>
                <a:lnTo>
                  <a:pt x="53150" y="70025"/>
                </a:lnTo>
                <a:lnTo>
                  <a:pt x="52930" y="63450"/>
                </a:lnTo>
                <a:lnTo>
                  <a:pt x="50958" y="60601"/>
                </a:lnTo>
                <a:lnTo>
                  <a:pt x="52163" y="56875"/>
                </a:lnTo>
                <a:lnTo>
                  <a:pt x="48547" y="53807"/>
                </a:lnTo>
                <a:lnTo>
                  <a:pt x="44601" y="43067"/>
                </a:lnTo>
                <a:lnTo>
                  <a:pt x="41533" y="35615"/>
                </a:lnTo>
                <a:lnTo>
                  <a:pt x="37369" y="36164"/>
                </a:lnTo>
                <a:lnTo>
                  <a:pt x="37150" y="35287"/>
                </a:lnTo>
                <a:lnTo>
                  <a:pt x="33534" y="34958"/>
                </a:lnTo>
                <a:lnTo>
                  <a:pt x="38246" y="32438"/>
                </a:lnTo>
                <a:lnTo>
                  <a:pt x="37479" y="30246"/>
                </a:lnTo>
                <a:lnTo>
                  <a:pt x="35506" y="29369"/>
                </a:lnTo>
                <a:lnTo>
                  <a:pt x="32438" y="23780"/>
                </a:lnTo>
                <a:lnTo>
                  <a:pt x="30136" y="23999"/>
                </a:lnTo>
                <a:lnTo>
                  <a:pt x="28712" y="19506"/>
                </a:lnTo>
                <a:lnTo>
                  <a:pt x="27287" y="17643"/>
                </a:lnTo>
                <a:lnTo>
                  <a:pt x="27287" y="14904"/>
                </a:lnTo>
                <a:lnTo>
                  <a:pt x="20383" y="12383"/>
                </a:lnTo>
                <a:lnTo>
                  <a:pt x="19068" y="14027"/>
                </a:lnTo>
                <a:lnTo>
                  <a:pt x="16000" y="12931"/>
                </a:lnTo>
                <a:lnTo>
                  <a:pt x="16329" y="11068"/>
                </a:lnTo>
                <a:lnTo>
                  <a:pt x="11068" y="964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D01FA5F6-5939-EBFA-D9EE-4E891B3A9957}"/>
              </a:ext>
            </a:extLst>
          </p:cNvPr>
          <p:cNvSpPr/>
          <p:nvPr/>
        </p:nvSpPr>
        <p:spPr>
          <a:xfrm>
            <a:off x="8924268" y="4105696"/>
            <a:ext cx="676253" cy="660583"/>
          </a:xfrm>
          <a:custGeom>
            <a:avLst/>
            <a:gdLst>
              <a:gd name="connsiteX0" fmla="*/ 216323 w 676253"/>
              <a:gd name="connsiteY0" fmla="*/ 20383 h 660583"/>
              <a:gd name="connsiteX1" fmla="*/ 217857 w 676253"/>
              <a:gd name="connsiteY1" fmla="*/ 23451 h 660583"/>
              <a:gd name="connsiteX2" fmla="*/ 218185 w 676253"/>
              <a:gd name="connsiteY2" fmla="*/ 27396 h 660583"/>
              <a:gd name="connsiteX3" fmla="*/ 224541 w 676253"/>
              <a:gd name="connsiteY3" fmla="*/ 30684 h 660583"/>
              <a:gd name="connsiteX4" fmla="*/ 223555 w 676253"/>
              <a:gd name="connsiteY4" fmla="*/ 40108 h 660583"/>
              <a:gd name="connsiteX5" fmla="*/ 226185 w 676253"/>
              <a:gd name="connsiteY5" fmla="*/ 44601 h 660583"/>
              <a:gd name="connsiteX6" fmla="*/ 224651 w 676253"/>
              <a:gd name="connsiteY6" fmla="*/ 47560 h 660583"/>
              <a:gd name="connsiteX7" fmla="*/ 227281 w 676253"/>
              <a:gd name="connsiteY7" fmla="*/ 49314 h 660583"/>
              <a:gd name="connsiteX8" fmla="*/ 230240 w 676253"/>
              <a:gd name="connsiteY8" fmla="*/ 53478 h 660583"/>
              <a:gd name="connsiteX9" fmla="*/ 230240 w 676253"/>
              <a:gd name="connsiteY9" fmla="*/ 57094 h 660583"/>
              <a:gd name="connsiteX10" fmla="*/ 232541 w 676253"/>
              <a:gd name="connsiteY10" fmla="*/ 57752 h 660583"/>
              <a:gd name="connsiteX11" fmla="*/ 234075 w 676253"/>
              <a:gd name="connsiteY11" fmla="*/ 63012 h 660583"/>
              <a:gd name="connsiteX12" fmla="*/ 239445 w 676253"/>
              <a:gd name="connsiteY12" fmla="*/ 65642 h 660583"/>
              <a:gd name="connsiteX13" fmla="*/ 242185 w 676253"/>
              <a:gd name="connsiteY13" fmla="*/ 61149 h 660583"/>
              <a:gd name="connsiteX14" fmla="*/ 247554 w 676253"/>
              <a:gd name="connsiteY14" fmla="*/ 61368 h 660583"/>
              <a:gd name="connsiteX15" fmla="*/ 249856 w 676253"/>
              <a:gd name="connsiteY15" fmla="*/ 63998 h 660583"/>
              <a:gd name="connsiteX16" fmla="*/ 255445 w 676253"/>
              <a:gd name="connsiteY16" fmla="*/ 64875 h 660583"/>
              <a:gd name="connsiteX17" fmla="*/ 260157 w 676253"/>
              <a:gd name="connsiteY17" fmla="*/ 69916 h 660583"/>
              <a:gd name="connsiteX18" fmla="*/ 263773 w 676253"/>
              <a:gd name="connsiteY18" fmla="*/ 71121 h 660583"/>
              <a:gd name="connsiteX19" fmla="*/ 266513 w 676253"/>
              <a:gd name="connsiteY19" fmla="*/ 76820 h 660583"/>
              <a:gd name="connsiteX20" fmla="*/ 270677 w 676253"/>
              <a:gd name="connsiteY20" fmla="*/ 77477 h 660583"/>
              <a:gd name="connsiteX21" fmla="*/ 272430 w 676253"/>
              <a:gd name="connsiteY21" fmla="*/ 81422 h 660583"/>
              <a:gd name="connsiteX22" fmla="*/ 272759 w 676253"/>
              <a:gd name="connsiteY22" fmla="*/ 80874 h 660583"/>
              <a:gd name="connsiteX23" fmla="*/ 273416 w 676253"/>
              <a:gd name="connsiteY23" fmla="*/ 89203 h 660583"/>
              <a:gd name="connsiteX24" fmla="*/ 269581 w 676253"/>
              <a:gd name="connsiteY24" fmla="*/ 102024 h 660583"/>
              <a:gd name="connsiteX25" fmla="*/ 269581 w 676253"/>
              <a:gd name="connsiteY25" fmla="*/ 110024 h 660583"/>
              <a:gd name="connsiteX26" fmla="*/ 263992 w 676253"/>
              <a:gd name="connsiteY26" fmla="*/ 118353 h 660583"/>
              <a:gd name="connsiteX27" fmla="*/ 265417 w 676253"/>
              <a:gd name="connsiteY27" fmla="*/ 124380 h 660583"/>
              <a:gd name="connsiteX28" fmla="*/ 270568 w 676253"/>
              <a:gd name="connsiteY28" fmla="*/ 124928 h 660583"/>
              <a:gd name="connsiteX29" fmla="*/ 274732 w 676253"/>
              <a:gd name="connsiteY29" fmla="*/ 128435 h 660583"/>
              <a:gd name="connsiteX30" fmla="*/ 279115 w 676253"/>
              <a:gd name="connsiteY30" fmla="*/ 128654 h 660583"/>
              <a:gd name="connsiteX31" fmla="*/ 283279 w 676253"/>
              <a:gd name="connsiteY31" fmla="*/ 131612 h 660583"/>
              <a:gd name="connsiteX32" fmla="*/ 291827 w 676253"/>
              <a:gd name="connsiteY32" fmla="*/ 134023 h 660583"/>
              <a:gd name="connsiteX33" fmla="*/ 302895 w 676253"/>
              <a:gd name="connsiteY33" fmla="*/ 141366 h 660583"/>
              <a:gd name="connsiteX34" fmla="*/ 310128 w 676253"/>
              <a:gd name="connsiteY34" fmla="*/ 150352 h 660583"/>
              <a:gd name="connsiteX35" fmla="*/ 319442 w 676253"/>
              <a:gd name="connsiteY35" fmla="*/ 152434 h 660583"/>
              <a:gd name="connsiteX36" fmla="*/ 324046 w 676253"/>
              <a:gd name="connsiteY36" fmla="*/ 155612 h 660583"/>
              <a:gd name="connsiteX37" fmla="*/ 330620 w 676253"/>
              <a:gd name="connsiteY37" fmla="*/ 155612 h 660583"/>
              <a:gd name="connsiteX38" fmla="*/ 338620 w 676253"/>
              <a:gd name="connsiteY38" fmla="*/ 160872 h 660583"/>
              <a:gd name="connsiteX39" fmla="*/ 350785 w 676253"/>
              <a:gd name="connsiteY39" fmla="*/ 159776 h 660583"/>
              <a:gd name="connsiteX40" fmla="*/ 354948 w 676253"/>
              <a:gd name="connsiteY40" fmla="*/ 163611 h 660583"/>
              <a:gd name="connsiteX41" fmla="*/ 367441 w 676253"/>
              <a:gd name="connsiteY41" fmla="*/ 160105 h 660583"/>
              <a:gd name="connsiteX42" fmla="*/ 378947 w 676253"/>
              <a:gd name="connsiteY42" fmla="*/ 162844 h 660583"/>
              <a:gd name="connsiteX43" fmla="*/ 380372 w 676253"/>
              <a:gd name="connsiteY43" fmla="*/ 169091 h 660583"/>
              <a:gd name="connsiteX44" fmla="*/ 386619 w 676253"/>
              <a:gd name="connsiteY44" fmla="*/ 174680 h 660583"/>
              <a:gd name="connsiteX45" fmla="*/ 399440 w 676253"/>
              <a:gd name="connsiteY45" fmla="*/ 178186 h 660583"/>
              <a:gd name="connsiteX46" fmla="*/ 403933 w 676253"/>
              <a:gd name="connsiteY46" fmla="*/ 175776 h 660583"/>
              <a:gd name="connsiteX47" fmla="*/ 412262 w 676253"/>
              <a:gd name="connsiteY47" fmla="*/ 175447 h 660583"/>
              <a:gd name="connsiteX48" fmla="*/ 433083 w 676253"/>
              <a:gd name="connsiteY48" fmla="*/ 183118 h 660583"/>
              <a:gd name="connsiteX49" fmla="*/ 438343 w 676253"/>
              <a:gd name="connsiteY49" fmla="*/ 180378 h 660583"/>
              <a:gd name="connsiteX50" fmla="*/ 447330 w 676253"/>
              <a:gd name="connsiteY50" fmla="*/ 185200 h 660583"/>
              <a:gd name="connsiteX51" fmla="*/ 462233 w 676253"/>
              <a:gd name="connsiteY51" fmla="*/ 182022 h 660583"/>
              <a:gd name="connsiteX52" fmla="*/ 463986 w 676253"/>
              <a:gd name="connsiteY52" fmla="*/ 170954 h 660583"/>
              <a:gd name="connsiteX53" fmla="*/ 459493 w 676253"/>
              <a:gd name="connsiteY53" fmla="*/ 161529 h 660583"/>
              <a:gd name="connsiteX54" fmla="*/ 461576 w 676253"/>
              <a:gd name="connsiteY54" fmla="*/ 150023 h 660583"/>
              <a:gd name="connsiteX55" fmla="*/ 460041 w 676253"/>
              <a:gd name="connsiteY55" fmla="*/ 144872 h 660583"/>
              <a:gd name="connsiteX56" fmla="*/ 460699 w 676253"/>
              <a:gd name="connsiteY56" fmla="*/ 144872 h 660583"/>
              <a:gd name="connsiteX57" fmla="*/ 465082 w 676253"/>
              <a:gd name="connsiteY57" fmla="*/ 141146 h 660583"/>
              <a:gd name="connsiteX58" fmla="*/ 470671 w 676253"/>
              <a:gd name="connsiteY58" fmla="*/ 140489 h 660583"/>
              <a:gd name="connsiteX59" fmla="*/ 473410 w 676253"/>
              <a:gd name="connsiteY59" fmla="*/ 145530 h 660583"/>
              <a:gd name="connsiteX60" fmla="*/ 473739 w 676253"/>
              <a:gd name="connsiteY60" fmla="*/ 151557 h 660583"/>
              <a:gd name="connsiteX61" fmla="*/ 478452 w 676253"/>
              <a:gd name="connsiteY61" fmla="*/ 155064 h 660583"/>
              <a:gd name="connsiteX62" fmla="*/ 478781 w 676253"/>
              <a:gd name="connsiteY62" fmla="*/ 155064 h 660583"/>
              <a:gd name="connsiteX63" fmla="*/ 478123 w 676253"/>
              <a:gd name="connsiteY63" fmla="*/ 160434 h 660583"/>
              <a:gd name="connsiteX64" fmla="*/ 476369 w 676253"/>
              <a:gd name="connsiteY64" fmla="*/ 164379 h 660583"/>
              <a:gd name="connsiteX65" fmla="*/ 481082 w 676253"/>
              <a:gd name="connsiteY65" fmla="*/ 171830 h 660583"/>
              <a:gd name="connsiteX66" fmla="*/ 489191 w 676253"/>
              <a:gd name="connsiteY66" fmla="*/ 173584 h 660583"/>
              <a:gd name="connsiteX67" fmla="*/ 492479 w 676253"/>
              <a:gd name="connsiteY67" fmla="*/ 171502 h 660583"/>
              <a:gd name="connsiteX68" fmla="*/ 504314 w 676253"/>
              <a:gd name="connsiteY68" fmla="*/ 178296 h 660583"/>
              <a:gd name="connsiteX69" fmla="*/ 510780 w 676253"/>
              <a:gd name="connsiteY69" fmla="*/ 178296 h 660583"/>
              <a:gd name="connsiteX70" fmla="*/ 515601 w 676253"/>
              <a:gd name="connsiteY70" fmla="*/ 172378 h 660583"/>
              <a:gd name="connsiteX71" fmla="*/ 520971 w 676253"/>
              <a:gd name="connsiteY71" fmla="*/ 171721 h 660583"/>
              <a:gd name="connsiteX72" fmla="*/ 526012 w 676253"/>
              <a:gd name="connsiteY72" fmla="*/ 174022 h 660583"/>
              <a:gd name="connsiteX73" fmla="*/ 534669 w 676253"/>
              <a:gd name="connsiteY73" fmla="*/ 171611 h 660583"/>
              <a:gd name="connsiteX74" fmla="*/ 541244 w 676253"/>
              <a:gd name="connsiteY74" fmla="*/ 171940 h 660583"/>
              <a:gd name="connsiteX75" fmla="*/ 550997 w 676253"/>
              <a:gd name="connsiteY75" fmla="*/ 168762 h 660583"/>
              <a:gd name="connsiteX76" fmla="*/ 550779 w 676253"/>
              <a:gd name="connsiteY76" fmla="*/ 164927 h 660583"/>
              <a:gd name="connsiteX77" fmla="*/ 550779 w 676253"/>
              <a:gd name="connsiteY77" fmla="*/ 158132 h 660583"/>
              <a:gd name="connsiteX78" fmla="*/ 543326 w 676253"/>
              <a:gd name="connsiteY78" fmla="*/ 154845 h 660583"/>
              <a:gd name="connsiteX79" fmla="*/ 542669 w 676253"/>
              <a:gd name="connsiteY79" fmla="*/ 150023 h 660583"/>
              <a:gd name="connsiteX80" fmla="*/ 544203 w 676253"/>
              <a:gd name="connsiteY80" fmla="*/ 144215 h 660583"/>
              <a:gd name="connsiteX81" fmla="*/ 547490 w 676253"/>
              <a:gd name="connsiteY81" fmla="*/ 143996 h 660583"/>
              <a:gd name="connsiteX82" fmla="*/ 556367 w 676253"/>
              <a:gd name="connsiteY82" fmla="*/ 141914 h 660583"/>
              <a:gd name="connsiteX83" fmla="*/ 560313 w 676253"/>
              <a:gd name="connsiteY83" fmla="*/ 141585 h 660583"/>
              <a:gd name="connsiteX84" fmla="*/ 562723 w 676253"/>
              <a:gd name="connsiteY84" fmla="*/ 135777 h 660583"/>
              <a:gd name="connsiteX85" fmla="*/ 566340 w 676253"/>
              <a:gd name="connsiteY85" fmla="*/ 133037 h 660583"/>
              <a:gd name="connsiteX86" fmla="*/ 570065 w 676253"/>
              <a:gd name="connsiteY86" fmla="*/ 134243 h 660583"/>
              <a:gd name="connsiteX87" fmla="*/ 570065 w 676253"/>
              <a:gd name="connsiteY87" fmla="*/ 131064 h 660583"/>
              <a:gd name="connsiteX88" fmla="*/ 575216 w 676253"/>
              <a:gd name="connsiteY88" fmla="*/ 129640 h 660583"/>
              <a:gd name="connsiteX89" fmla="*/ 576859 w 676253"/>
              <a:gd name="connsiteY89" fmla="*/ 124708 h 660583"/>
              <a:gd name="connsiteX90" fmla="*/ 580805 w 676253"/>
              <a:gd name="connsiteY90" fmla="*/ 119777 h 660583"/>
              <a:gd name="connsiteX91" fmla="*/ 586065 w 676253"/>
              <a:gd name="connsiteY91" fmla="*/ 119010 h 660583"/>
              <a:gd name="connsiteX92" fmla="*/ 594941 w 676253"/>
              <a:gd name="connsiteY92" fmla="*/ 116928 h 660583"/>
              <a:gd name="connsiteX93" fmla="*/ 600311 w 676253"/>
              <a:gd name="connsiteY93" fmla="*/ 110134 h 660583"/>
              <a:gd name="connsiteX94" fmla="*/ 599983 w 676253"/>
              <a:gd name="connsiteY94" fmla="*/ 104983 h 660583"/>
              <a:gd name="connsiteX95" fmla="*/ 603489 w 676253"/>
              <a:gd name="connsiteY95" fmla="*/ 104326 h 660583"/>
              <a:gd name="connsiteX96" fmla="*/ 608859 w 676253"/>
              <a:gd name="connsiteY96" fmla="*/ 100490 h 660583"/>
              <a:gd name="connsiteX97" fmla="*/ 613242 w 676253"/>
              <a:gd name="connsiteY97" fmla="*/ 106736 h 660583"/>
              <a:gd name="connsiteX98" fmla="*/ 619488 w 676253"/>
              <a:gd name="connsiteY98" fmla="*/ 104983 h 660583"/>
              <a:gd name="connsiteX99" fmla="*/ 628694 w 676253"/>
              <a:gd name="connsiteY99" fmla="*/ 107942 h 660583"/>
              <a:gd name="connsiteX100" fmla="*/ 631324 w 676253"/>
              <a:gd name="connsiteY100" fmla="*/ 105531 h 660583"/>
              <a:gd name="connsiteX101" fmla="*/ 630666 w 676253"/>
              <a:gd name="connsiteY101" fmla="*/ 101148 h 660583"/>
              <a:gd name="connsiteX102" fmla="*/ 641077 w 676253"/>
              <a:gd name="connsiteY102" fmla="*/ 95120 h 660583"/>
              <a:gd name="connsiteX103" fmla="*/ 644912 w 676253"/>
              <a:gd name="connsiteY103" fmla="*/ 96326 h 660583"/>
              <a:gd name="connsiteX104" fmla="*/ 647542 w 676253"/>
              <a:gd name="connsiteY104" fmla="*/ 99833 h 660583"/>
              <a:gd name="connsiteX105" fmla="*/ 650830 w 676253"/>
              <a:gd name="connsiteY105" fmla="*/ 98956 h 660583"/>
              <a:gd name="connsiteX106" fmla="*/ 651816 w 676253"/>
              <a:gd name="connsiteY106" fmla="*/ 101257 h 660583"/>
              <a:gd name="connsiteX107" fmla="*/ 648310 w 676253"/>
              <a:gd name="connsiteY107" fmla="*/ 107832 h 660583"/>
              <a:gd name="connsiteX108" fmla="*/ 650172 w 676253"/>
              <a:gd name="connsiteY108" fmla="*/ 111668 h 660583"/>
              <a:gd name="connsiteX109" fmla="*/ 653131 w 676253"/>
              <a:gd name="connsiteY109" fmla="*/ 110791 h 660583"/>
              <a:gd name="connsiteX110" fmla="*/ 656309 w 676253"/>
              <a:gd name="connsiteY110" fmla="*/ 109915 h 660583"/>
              <a:gd name="connsiteX111" fmla="*/ 657405 w 676253"/>
              <a:gd name="connsiteY111" fmla="*/ 113531 h 660583"/>
              <a:gd name="connsiteX112" fmla="*/ 660912 w 676253"/>
              <a:gd name="connsiteY112" fmla="*/ 118243 h 660583"/>
              <a:gd name="connsiteX113" fmla="*/ 660912 w 676253"/>
              <a:gd name="connsiteY113" fmla="*/ 121531 h 660583"/>
              <a:gd name="connsiteX114" fmla="*/ 657076 w 676253"/>
              <a:gd name="connsiteY114" fmla="*/ 125695 h 660583"/>
              <a:gd name="connsiteX115" fmla="*/ 658282 w 676253"/>
              <a:gd name="connsiteY115" fmla="*/ 129640 h 660583"/>
              <a:gd name="connsiteX116" fmla="*/ 663432 w 676253"/>
              <a:gd name="connsiteY116" fmla="*/ 130517 h 660583"/>
              <a:gd name="connsiteX117" fmla="*/ 666391 w 676253"/>
              <a:gd name="connsiteY117" fmla="*/ 129311 h 660583"/>
              <a:gd name="connsiteX118" fmla="*/ 670884 w 676253"/>
              <a:gd name="connsiteY118" fmla="*/ 131174 h 660583"/>
              <a:gd name="connsiteX119" fmla="*/ 675706 w 676253"/>
              <a:gd name="connsiteY119" fmla="*/ 136215 h 660583"/>
              <a:gd name="connsiteX120" fmla="*/ 676254 w 676253"/>
              <a:gd name="connsiteY120" fmla="*/ 139831 h 660583"/>
              <a:gd name="connsiteX121" fmla="*/ 671542 w 676253"/>
              <a:gd name="connsiteY121" fmla="*/ 144215 h 660583"/>
              <a:gd name="connsiteX122" fmla="*/ 671542 w 676253"/>
              <a:gd name="connsiteY122" fmla="*/ 150571 h 660583"/>
              <a:gd name="connsiteX123" fmla="*/ 672747 w 676253"/>
              <a:gd name="connsiteY123" fmla="*/ 154516 h 660583"/>
              <a:gd name="connsiteX124" fmla="*/ 668035 w 676253"/>
              <a:gd name="connsiteY124" fmla="*/ 152434 h 660583"/>
              <a:gd name="connsiteX125" fmla="*/ 663980 w 676253"/>
              <a:gd name="connsiteY125" fmla="*/ 149146 h 660583"/>
              <a:gd name="connsiteX126" fmla="*/ 657186 w 676253"/>
              <a:gd name="connsiteY126" fmla="*/ 153968 h 660583"/>
              <a:gd name="connsiteX127" fmla="*/ 649406 w 676253"/>
              <a:gd name="connsiteY127" fmla="*/ 156379 h 660583"/>
              <a:gd name="connsiteX128" fmla="*/ 646995 w 676253"/>
              <a:gd name="connsiteY128" fmla="*/ 162077 h 660583"/>
              <a:gd name="connsiteX129" fmla="*/ 641296 w 676253"/>
              <a:gd name="connsiteY129" fmla="*/ 169200 h 660583"/>
              <a:gd name="connsiteX130" fmla="*/ 635926 w 676253"/>
              <a:gd name="connsiteY130" fmla="*/ 171063 h 660583"/>
              <a:gd name="connsiteX131" fmla="*/ 627927 w 676253"/>
              <a:gd name="connsiteY131" fmla="*/ 183556 h 660583"/>
              <a:gd name="connsiteX132" fmla="*/ 626721 w 676253"/>
              <a:gd name="connsiteY132" fmla="*/ 189255 h 660583"/>
              <a:gd name="connsiteX133" fmla="*/ 629132 w 676253"/>
              <a:gd name="connsiteY133" fmla="*/ 192323 h 660583"/>
              <a:gd name="connsiteX134" fmla="*/ 625845 w 676253"/>
              <a:gd name="connsiteY134" fmla="*/ 201857 h 660583"/>
              <a:gd name="connsiteX135" fmla="*/ 619050 w 676253"/>
              <a:gd name="connsiteY135" fmla="*/ 212816 h 660583"/>
              <a:gd name="connsiteX136" fmla="*/ 619379 w 676253"/>
              <a:gd name="connsiteY136" fmla="*/ 216432 h 660583"/>
              <a:gd name="connsiteX137" fmla="*/ 625077 w 676253"/>
              <a:gd name="connsiteY137" fmla="*/ 219172 h 660583"/>
              <a:gd name="connsiteX138" fmla="*/ 619927 w 676253"/>
              <a:gd name="connsiteY138" fmla="*/ 231774 h 660583"/>
              <a:gd name="connsiteX139" fmla="*/ 617626 w 676253"/>
              <a:gd name="connsiteY139" fmla="*/ 241965 h 660583"/>
              <a:gd name="connsiteX140" fmla="*/ 613790 w 676253"/>
              <a:gd name="connsiteY140" fmla="*/ 250951 h 660583"/>
              <a:gd name="connsiteX141" fmla="*/ 607325 w 676253"/>
              <a:gd name="connsiteY141" fmla="*/ 250951 h 660583"/>
              <a:gd name="connsiteX142" fmla="*/ 603160 w 676253"/>
              <a:gd name="connsiteY142" fmla="*/ 249746 h 660583"/>
              <a:gd name="connsiteX143" fmla="*/ 598119 w 676253"/>
              <a:gd name="connsiteY143" fmla="*/ 249417 h 660583"/>
              <a:gd name="connsiteX144" fmla="*/ 601078 w 676253"/>
              <a:gd name="connsiteY144" fmla="*/ 261252 h 660583"/>
              <a:gd name="connsiteX145" fmla="*/ 600859 w 676253"/>
              <a:gd name="connsiteY145" fmla="*/ 267499 h 660583"/>
              <a:gd name="connsiteX146" fmla="*/ 600311 w 676253"/>
              <a:gd name="connsiteY146" fmla="*/ 276156 h 660583"/>
              <a:gd name="connsiteX147" fmla="*/ 595270 w 676253"/>
              <a:gd name="connsiteY147" fmla="*/ 275499 h 660583"/>
              <a:gd name="connsiteX148" fmla="*/ 596147 w 676253"/>
              <a:gd name="connsiteY148" fmla="*/ 281855 h 660583"/>
              <a:gd name="connsiteX149" fmla="*/ 595270 w 676253"/>
              <a:gd name="connsiteY149" fmla="*/ 287772 h 660583"/>
              <a:gd name="connsiteX150" fmla="*/ 596476 w 676253"/>
              <a:gd name="connsiteY150" fmla="*/ 292594 h 660583"/>
              <a:gd name="connsiteX151" fmla="*/ 593736 w 676253"/>
              <a:gd name="connsiteY151" fmla="*/ 300594 h 660583"/>
              <a:gd name="connsiteX152" fmla="*/ 591106 w 676253"/>
              <a:gd name="connsiteY152" fmla="*/ 302018 h 660583"/>
              <a:gd name="connsiteX153" fmla="*/ 588805 w 676253"/>
              <a:gd name="connsiteY153" fmla="*/ 301032 h 660583"/>
              <a:gd name="connsiteX154" fmla="*/ 587818 w 676253"/>
              <a:gd name="connsiteY154" fmla="*/ 305525 h 660583"/>
              <a:gd name="connsiteX155" fmla="*/ 587818 w 676253"/>
              <a:gd name="connsiteY155" fmla="*/ 308155 h 660583"/>
              <a:gd name="connsiteX156" fmla="*/ 586942 w 676253"/>
              <a:gd name="connsiteY156" fmla="*/ 307278 h 660583"/>
              <a:gd name="connsiteX157" fmla="*/ 585736 w 676253"/>
              <a:gd name="connsiteY157" fmla="*/ 305306 h 660583"/>
              <a:gd name="connsiteX158" fmla="*/ 585517 w 676253"/>
              <a:gd name="connsiteY158" fmla="*/ 302676 h 660583"/>
              <a:gd name="connsiteX159" fmla="*/ 584531 w 676253"/>
              <a:gd name="connsiteY159" fmla="*/ 301032 h 660583"/>
              <a:gd name="connsiteX160" fmla="*/ 582777 w 676253"/>
              <a:gd name="connsiteY160" fmla="*/ 297306 h 660583"/>
              <a:gd name="connsiteX161" fmla="*/ 580915 w 676253"/>
              <a:gd name="connsiteY161" fmla="*/ 290841 h 660583"/>
              <a:gd name="connsiteX162" fmla="*/ 579490 w 676253"/>
              <a:gd name="connsiteY162" fmla="*/ 281087 h 660583"/>
              <a:gd name="connsiteX163" fmla="*/ 577736 w 676253"/>
              <a:gd name="connsiteY163" fmla="*/ 277471 h 660583"/>
              <a:gd name="connsiteX164" fmla="*/ 577736 w 676253"/>
              <a:gd name="connsiteY164" fmla="*/ 272430 h 660583"/>
              <a:gd name="connsiteX165" fmla="*/ 576202 w 676253"/>
              <a:gd name="connsiteY165" fmla="*/ 265636 h 660583"/>
              <a:gd name="connsiteX166" fmla="*/ 574120 w 676253"/>
              <a:gd name="connsiteY166" fmla="*/ 262239 h 660583"/>
              <a:gd name="connsiteX167" fmla="*/ 572914 w 676253"/>
              <a:gd name="connsiteY167" fmla="*/ 259937 h 660583"/>
              <a:gd name="connsiteX168" fmla="*/ 568750 w 676253"/>
              <a:gd name="connsiteY168" fmla="*/ 260266 h 660583"/>
              <a:gd name="connsiteX169" fmla="*/ 565682 w 676253"/>
              <a:gd name="connsiteY169" fmla="*/ 258184 h 660583"/>
              <a:gd name="connsiteX170" fmla="*/ 563490 w 676253"/>
              <a:gd name="connsiteY170" fmla="*/ 259937 h 660583"/>
              <a:gd name="connsiteX171" fmla="*/ 565025 w 676253"/>
              <a:gd name="connsiteY171" fmla="*/ 262239 h 660583"/>
              <a:gd name="connsiteX172" fmla="*/ 563600 w 676253"/>
              <a:gd name="connsiteY172" fmla="*/ 264430 h 660583"/>
              <a:gd name="connsiteX173" fmla="*/ 563600 w 676253"/>
              <a:gd name="connsiteY173" fmla="*/ 267060 h 660583"/>
              <a:gd name="connsiteX174" fmla="*/ 560970 w 676253"/>
              <a:gd name="connsiteY174" fmla="*/ 270677 h 660583"/>
              <a:gd name="connsiteX175" fmla="*/ 562504 w 676253"/>
              <a:gd name="connsiteY175" fmla="*/ 271882 h 660583"/>
              <a:gd name="connsiteX176" fmla="*/ 562066 w 676253"/>
              <a:gd name="connsiteY176" fmla="*/ 275718 h 660583"/>
              <a:gd name="connsiteX177" fmla="*/ 559655 w 676253"/>
              <a:gd name="connsiteY177" fmla="*/ 275718 h 660583"/>
              <a:gd name="connsiteX178" fmla="*/ 555929 w 676253"/>
              <a:gd name="connsiteY178" fmla="*/ 270896 h 660583"/>
              <a:gd name="connsiteX179" fmla="*/ 552094 w 676253"/>
              <a:gd name="connsiteY179" fmla="*/ 267280 h 660583"/>
              <a:gd name="connsiteX180" fmla="*/ 551107 w 676253"/>
              <a:gd name="connsiteY180" fmla="*/ 264869 h 660583"/>
              <a:gd name="connsiteX181" fmla="*/ 548696 w 676253"/>
              <a:gd name="connsiteY181" fmla="*/ 262567 h 660583"/>
              <a:gd name="connsiteX182" fmla="*/ 546285 w 676253"/>
              <a:gd name="connsiteY182" fmla="*/ 256102 h 660583"/>
              <a:gd name="connsiteX183" fmla="*/ 546285 w 676253"/>
              <a:gd name="connsiteY183" fmla="*/ 253253 h 660583"/>
              <a:gd name="connsiteX184" fmla="*/ 548148 w 676253"/>
              <a:gd name="connsiteY184" fmla="*/ 251609 h 660583"/>
              <a:gd name="connsiteX185" fmla="*/ 548915 w 676253"/>
              <a:gd name="connsiteY185" fmla="*/ 248431 h 660583"/>
              <a:gd name="connsiteX186" fmla="*/ 553518 w 676253"/>
              <a:gd name="connsiteY186" fmla="*/ 245253 h 660583"/>
              <a:gd name="connsiteX187" fmla="*/ 555271 w 676253"/>
              <a:gd name="connsiteY187" fmla="*/ 247006 h 660583"/>
              <a:gd name="connsiteX188" fmla="*/ 558011 w 676253"/>
              <a:gd name="connsiteY188" fmla="*/ 247445 h 660583"/>
              <a:gd name="connsiteX189" fmla="*/ 559874 w 676253"/>
              <a:gd name="connsiteY189" fmla="*/ 245034 h 660583"/>
              <a:gd name="connsiteX190" fmla="*/ 559874 w 676253"/>
              <a:gd name="connsiteY190" fmla="*/ 241856 h 660583"/>
              <a:gd name="connsiteX191" fmla="*/ 562833 w 676253"/>
              <a:gd name="connsiteY191" fmla="*/ 240322 h 660583"/>
              <a:gd name="connsiteX192" fmla="*/ 566011 w 676253"/>
              <a:gd name="connsiteY192" fmla="*/ 232322 h 660583"/>
              <a:gd name="connsiteX193" fmla="*/ 566887 w 676253"/>
              <a:gd name="connsiteY193" fmla="*/ 226404 h 660583"/>
              <a:gd name="connsiteX194" fmla="*/ 569517 w 676253"/>
              <a:gd name="connsiteY194" fmla="*/ 221363 h 660583"/>
              <a:gd name="connsiteX195" fmla="*/ 567107 w 676253"/>
              <a:gd name="connsiteY195" fmla="*/ 220267 h 660583"/>
              <a:gd name="connsiteX196" fmla="*/ 562942 w 676253"/>
              <a:gd name="connsiteY196" fmla="*/ 215993 h 660583"/>
              <a:gd name="connsiteX197" fmla="*/ 560203 w 676253"/>
              <a:gd name="connsiteY197" fmla="*/ 216651 h 660583"/>
              <a:gd name="connsiteX198" fmla="*/ 558449 w 676253"/>
              <a:gd name="connsiteY198" fmla="*/ 215446 h 660583"/>
              <a:gd name="connsiteX199" fmla="*/ 554394 w 676253"/>
              <a:gd name="connsiteY199" fmla="*/ 215774 h 660583"/>
              <a:gd name="connsiteX200" fmla="*/ 546285 w 676253"/>
              <a:gd name="connsiteY200" fmla="*/ 216103 h 660583"/>
              <a:gd name="connsiteX201" fmla="*/ 538943 w 676253"/>
              <a:gd name="connsiteY201" fmla="*/ 215226 h 660583"/>
              <a:gd name="connsiteX202" fmla="*/ 529190 w 676253"/>
              <a:gd name="connsiteY202" fmla="*/ 215884 h 660583"/>
              <a:gd name="connsiteX203" fmla="*/ 522943 w 676253"/>
              <a:gd name="connsiteY203" fmla="*/ 215884 h 660583"/>
              <a:gd name="connsiteX204" fmla="*/ 517903 w 676253"/>
              <a:gd name="connsiteY204" fmla="*/ 213583 h 660583"/>
              <a:gd name="connsiteX205" fmla="*/ 513409 w 676253"/>
              <a:gd name="connsiteY205" fmla="*/ 213911 h 660583"/>
              <a:gd name="connsiteX206" fmla="*/ 508917 w 676253"/>
              <a:gd name="connsiteY206" fmla="*/ 212158 h 660583"/>
              <a:gd name="connsiteX207" fmla="*/ 509135 w 676253"/>
              <a:gd name="connsiteY207" fmla="*/ 208651 h 660583"/>
              <a:gd name="connsiteX208" fmla="*/ 507273 w 676253"/>
              <a:gd name="connsiteY208" fmla="*/ 203391 h 660583"/>
              <a:gd name="connsiteX209" fmla="*/ 506615 w 676253"/>
              <a:gd name="connsiteY209" fmla="*/ 200432 h 660583"/>
              <a:gd name="connsiteX210" fmla="*/ 505629 w 676253"/>
              <a:gd name="connsiteY210" fmla="*/ 194734 h 660583"/>
              <a:gd name="connsiteX211" fmla="*/ 502341 w 676253"/>
              <a:gd name="connsiteY211" fmla="*/ 188816 h 660583"/>
              <a:gd name="connsiteX212" fmla="*/ 499931 w 676253"/>
              <a:gd name="connsiteY212" fmla="*/ 189364 h 660583"/>
              <a:gd name="connsiteX213" fmla="*/ 499602 w 676253"/>
              <a:gd name="connsiteY213" fmla="*/ 191118 h 660583"/>
              <a:gd name="connsiteX214" fmla="*/ 494889 w 676253"/>
              <a:gd name="connsiteY214" fmla="*/ 189583 h 660583"/>
              <a:gd name="connsiteX215" fmla="*/ 492479 w 676253"/>
              <a:gd name="connsiteY215" fmla="*/ 187173 h 660583"/>
              <a:gd name="connsiteX216" fmla="*/ 488972 w 676253"/>
              <a:gd name="connsiteY216" fmla="*/ 184214 h 660583"/>
              <a:gd name="connsiteX217" fmla="*/ 486890 w 676253"/>
              <a:gd name="connsiteY217" fmla="*/ 183994 h 660583"/>
              <a:gd name="connsiteX218" fmla="*/ 485903 w 676253"/>
              <a:gd name="connsiteY218" fmla="*/ 186734 h 660583"/>
              <a:gd name="connsiteX219" fmla="*/ 489410 w 676253"/>
              <a:gd name="connsiteY219" fmla="*/ 188816 h 660583"/>
              <a:gd name="connsiteX220" fmla="*/ 487000 w 676253"/>
              <a:gd name="connsiteY220" fmla="*/ 190022 h 660583"/>
              <a:gd name="connsiteX221" fmla="*/ 481958 w 676253"/>
              <a:gd name="connsiteY221" fmla="*/ 189364 h 660583"/>
              <a:gd name="connsiteX222" fmla="*/ 478452 w 676253"/>
              <a:gd name="connsiteY222" fmla="*/ 185090 h 660583"/>
              <a:gd name="connsiteX223" fmla="*/ 478671 w 676253"/>
              <a:gd name="connsiteY223" fmla="*/ 182460 h 660583"/>
              <a:gd name="connsiteX224" fmla="*/ 475384 w 676253"/>
              <a:gd name="connsiteY224" fmla="*/ 178625 h 660583"/>
              <a:gd name="connsiteX225" fmla="*/ 473520 w 676253"/>
              <a:gd name="connsiteY225" fmla="*/ 175885 h 660583"/>
              <a:gd name="connsiteX226" fmla="*/ 472095 w 676253"/>
              <a:gd name="connsiteY226" fmla="*/ 179392 h 660583"/>
              <a:gd name="connsiteX227" fmla="*/ 470013 w 676253"/>
              <a:gd name="connsiteY227" fmla="*/ 179611 h 660583"/>
              <a:gd name="connsiteX228" fmla="*/ 470233 w 676253"/>
              <a:gd name="connsiteY228" fmla="*/ 182899 h 660583"/>
              <a:gd name="connsiteX229" fmla="*/ 472644 w 676253"/>
              <a:gd name="connsiteY229" fmla="*/ 184981 h 660583"/>
              <a:gd name="connsiteX230" fmla="*/ 470342 w 676253"/>
              <a:gd name="connsiteY230" fmla="*/ 191227 h 660583"/>
              <a:gd name="connsiteX231" fmla="*/ 465630 w 676253"/>
              <a:gd name="connsiteY231" fmla="*/ 196597 h 660583"/>
              <a:gd name="connsiteX232" fmla="*/ 464973 w 676253"/>
              <a:gd name="connsiteY232" fmla="*/ 202295 h 660583"/>
              <a:gd name="connsiteX233" fmla="*/ 476260 w 676253"/>
              <a:gd name="connsiteY233" fmla="*/ 206240 h 660583"/>
              <a:gd name="connsiteX234" fmla="*/ 480643 w 676253"/>
              <a:gd name="connsiteY234" fmla="*/ 204487 h 660583"/>
              <a:gd name="connsiteX235" fmla="*/ 486890 w 676253"/>
              <a:gd name="connsiteY235" fmla="*/ 205035 h 660583"/>
              <a:gd name="connsiteX236" fmla="*/ 485903 w 676253"/>
              <a:gd name="connsiteY236" fmla="*/ 207994 h 660583"/>
              <a:gd name="connsiteX237" fmla="*/ 487328 w 676253"/>
              <a:gd name="connsiteY237" fmla="*/ 214240 h 660583"/>
              <a:gd name="connsiteX238" fmla="*/ 484150 w 676253"/>
              <a:gd name="connsiteY238" fmla="*/ 216651 h 660583"/>
              <a:gd name="connsiteX239" fmla="*/ 481191 w 676253"/>
              <a:gd name="connsiteY239" fmla="*/ 215555 h 660583"/>
              <a:gd name="connsiteX240" fmla="*/ 477684 w 676253"/>
              <a:gd name="connsiteY240" fmla="*/ 217637 h 660583"/>
              <a:gd name="connsiteX241" fmla="*/ 475602 w 676253"/>
              <a:gd name="connsiteY241" fmla="*/ 224103 h 660583"/>
              <a:gd name="connsiteX242" fmla="*/ 471110 w 676253"/>
              <a:gd name="connsiteY242" fmla="*/ 225199 h 660583"/>
              <a:gd name="connsiteX243" fmla="*/ 470890 w 676253"/>
              <a:gd name="connsiteY243" fmla="*/ 234733 h 660583"/>
              <a:gd name="connsiteX244" fmla="*/ 476260 w 676253"/>
              <a:gd name="connsiteY244" fmla="*/ 241198 h 660583"/>
              <a:gd name="connsiteX245" fmla="*/ 482506 w 676253"/>
              <a:gd name="connsiteY245" fmla="*/ 243609 h 660583"/>
              <a:gd name="connsiteX246" fmla="*/ 488424 w 676253"/>
              <a:gd name="connsiteY246" fmla="*/ 251061 h 660583"/>
              <a:gd name="connsiteX247" fmla="*/ 488424 w 676253"/>
              <a:gd name="connsiteY247" fmla="*/ 259061 h 660583"/>
              <a:gd name="connsiteX248" fmla="*/ 490725 w 676253"/>
              <a:gd name="connsiteY248" fmla="*/ 265088 h 660583"/>
              <a:gd name="connsiteX249" fmla="*/ 489848 w 676253"/>
              <a:gd name="connsiteY249" fmla="*/ 269471 h 660583"/>
              <a:gd name="connsiteX250" fmla="*/ 491054 w 676253"/>
              <a:gd name="connsiteY250" fmla="*/ 276923 h 660583"/>
              <a:gd name="connsiteX251" fmla="*/ 497958 w 676253"/>
              <a:gd name="connsiteY251" fmla="*/ 286676 h 660583"/>
              <a:gd name="connsiteX252" fmla="*/ 497958 w 676253"/>
              <a:gd name="connsiteY252" fmla="*/ 293251 h 660583"/>
              <a:gd name="connsiteX253" fmla="*/ 499711 w 676253"/>
              <a:gd name="connsiteY253" fmla="*/ 297197 h 660583"/>
              <a:gd name="connsiteX254" fmla="*/ 500478 w 676253"/>
              <a:gd name="connsiteY254" fmla="*/ 304758 h 660583"/>
              <a:gd name="connsiteX255" fmla="*/ 499273 w 676253"/>
              <a:gd name="connsiteY255" fmla="*/ 305196 h 660583"/>
              <a:gd name="connsiteX256" fmla="*/ 502013 w 676253"/>
              <a:gd name="connsiteY256" fmla="*/ 310676 h 660583"/>
              <a:gd name="connsiteX257" fmla="*/ 499492 w 676253"/>
              <a:gd name="connsiteY257" fmla="*/ 315059 h 660583"/>
              <a:gd name="connsiteX258" fmla="*/ 495766 w 676253"/>
              <a:gd name="connsiteY258" fmla="*/ 311114 h 660583"/>
              <a:gd name="connsiteX259" fmla="*/ 495766 w 676253"/>
              <a:gd name="connsiteY259" fmla="*/ 313744 h 660583"/>
              <a:gd name="connsiteX260" fmla="*/ 493136 w 676253"/>
              <a:gd name="connsiteY260" fmla="*/ 312319 h 660583"/>
              <a:gd name="connsiteX261" fmla="*/ 491383 w 676253"/>
              <a:gd name="connsiteY261" fmla="*/ 306840 h 660583"/>
              <a:gd name="connsiteX262" fmla="*/ 490397 w 676253"/>
              <a:gd name="connsiteY262" fmla="*/ 304101 h 660583"/>
              <a:gd name="connsiteX263" fmla="*/ 489848 w 676253"/>
              <a:gd name="connsiteY263" fmla="*/ 306183 h 660583"/>
              <a:gd name="connsiteX264" fmla="*/ 489191 w 676253"/>
              <a:gd name="connsiteY264" fmla="*/ 308922 h 660583"/>
              <a:gd name="connsiteX265" fmla="*/ 488643 w 676253"/>
              <a:gd name="connsiteY265" fmla="*/ 307717 h 660583"/>
              <a:gd name="connsiteX266" fmla="*/ 487767 w 676253"/>
              <a:gd name="connsiteY266" fmla="*/ 309361 h 660583"/>
              <a:gd name="connsiteX267" fmla="*/ 483931 w 676253"/>
              <a:gd name="connsiteY267" fmla="*/ 309361 h 660583"/>
              <a:gd name="connsiteX268" fmla="*/ 483493 w 676253"/>
              <a:gd name="connsiteY268" fmla="*/ 310128 h 660583"/>
              <a:gd name="connsiteX269" fmla="*/ 479548 w 676253"/>
              <a:gd name="connsiteY269" fmla="*/ 308813 h 660583"/>
              <a:gd name="connsiteX270" fmla="*/ 478232 w 676253"/>
              <a:gd name="connsiteY270" fmla="*/ 302785 h 660583"/>
              <a:gd name="connsiteX271" fmla="*/ 479219 w 676253"/>
              <a:gd name="connsiteY271" fmla="*/ 299169 h 660583"/>
              <a:gd name="connsiteX272" fmla="*/ 475602 w 676253"/>
              <a:gd name="connsiteY272" fmla="*/ 295882 h 660583"/>
              <a:gd name="connsiteX273" fmla="*/ 471438 w 676253"/>
              <a:gd name="connsiteY273" fmla="*/ 295882 h 660583"/>
              <a:gd name="connsiteX274" fmla="*/ 471767 w 676253"/>
              <a:gd name="connsiteY274" fmla="*/ 297197 h 660583"/>
              <a:gd name="connsiteX275" fmla="*/ 474616 w 676253"/>
              <a:gd name="connsiteY275" fmla="*/ 297964 h 660583"/>
              <a:gd name="connsiteX276" fmla="*/ 476479 w 676253"/>
              <a:gd name="connsiteY276" fmla="*/ 300265 h 660583"/>
              <a:gd name="connsiteX277" fmla="*/ 475054 w 676253"/>
              <a:gd name="connsiteY277" fmla="*/ 301580 h 660583"/>
              <a:gd name="connsiteX278" fmla="*/ 473630 w 676253"/>
              <a:gd name="connsiteY278" fmla="*/ 304977 h 660583"/>
              <a:gd name="connsiteX279" fmla="*/ 473301 w 676253"/>
              <a:gd name="connsiteY279" fmla="*/ 308374 h 660583"/>
              <a:gd name="connsiteX280" fmla="*/ 469795 w 676253"/>
              <a:gd name="connsiteY280" fmla="*/ 312429 h 660583"/>
              <a:gd name="connsiteX281" fmla="*/ 454781 w 676253"/>
              <a:gd name="connsiteY281" fmla="*/ 317908 h 660583"/>
              <a:gd name="connsiteX282" fmla="*/ 452260 w 676253"/>
              <a:gd name="connsiteY282" fmla="*/ 319990 h 660583"/>
              <a:gd name="connsiteX283" fmla="*/ 451275 w 676253"/>
              <a:gd name="connsiteY283" fmla="*/ 323607 h 660583"/>
              <a:gd name="connsiteX284" fmla="*/ 448973 w 676253"/>
              <a:gd name="connsiteY284" fmla="*/ 328319 h 660583"/>
              <a:gd name="connsiteX285" fmla="*/ 449740 w 676253"/>
              <a:gd name="connsiteY285" fmla="*/ 331168 h 660583"/>
              <a:gd name="connsiteX286" fmla="*/ 452260 w 676253"/>
              <a:gd name="connsiteY286" fmla="*/ 336209 h 660583"/>
              <a:gd name="connsiteX287" fmla="*/ 452042 w 676253"/>
              <a:gd name="connsiteY287" fmla="*/ 337743 h 660583"/>
              <a:gd name="connsiteX288" fmla="*/ 453575 w 676253"/>
              <a:gd name="connsiteY288" fmla="*/ 338510 h 660583"/>
              <a:gd name="connsiteX289" fmla="*/ 448096 w 676253"/>
              <a:gd name="connsiteY289" fmla="*/ 343223 h 660583"/>
              <a:gd name="connsiteX290" fmla="*/ 446781 w 676253"/>
              <a:gd name="connsiteY290" fmla="*/ 347606 h 660583"/>
              <a:gd name="connsiteX291" fmla="*/ 444261 w 676253"/>
              <a:gd name="connsiteY291" fmla="*/ 347825 h 660583"/>
              <a:gd name="connsiteX292" fmla="*/ 445247 w 676253"/>
              <a:gd name="connsiteY292" fmla="*/ 350784 h 660583"/>
              <a:gd name="connsiteX293" fmla="*/ 436480 w 676253"/>
              <a:gd name="connsiteY293" fmla="*/ 357030 h 660583"/>
              <a:gd name="connsiteX294" fmla="*/ 436042 w 676253"/>
              <a:gd name="connsiteY294" fmla="*/ 360099 h 660583"/>
              <a:gd name="connsiteX295" fmla="*/ 423001 w 676253"/>
              <a:gd name="connsiteY295" fmla="*/ 366784 h 660583"/>
              <a:gd name="connsiteX296" fmla="*/ 421577 w 676253"/>
              <a:gd name="connsiteY296" fmla="*/ 364921 h 660583"/>
              <a:gd name="connsiteX297" fmla="*/ 421577 w 676253"/>
              <a:gd name="connsiteY297" fmla="*/ 362400 h 660583"/>
              <a:gd name="connsiteX298" fmla="*/ 420481 w 676253"/>
              <a:gd name="connsiteY298" fmla="*/ 361195 h 660583"/>
              <a:gd name="connsiteX299" fmla="*/ 418727 w 676253"/>
              <a:gd name="connsiteY299" fmla="*/ 361195 h 660583"/>
              <a:gd name="connsiteX300" fmla="*/ 414673 w 676253"/>
              <a:gd name="connsiteY300" fmla="*/ 364482 h 660583"/>
              <a:gd name="connsiteX301" fmla="*/ 412152 w 676253"/>
              <a:gd name="connsiteY301" fmla="*/ 364811 h 660583"/>
              <a:gd name="connsiteX302" fmla="*/ 411057 w 676253"/>
              <a:gd name="connsiteY302" fmla="*/ 371167 h 660583"/>
              <a:gd name="connsiteX303" fmla="*/ 415002 w 676253"/>
              <a:gd name="connsiteY303" fmla="*/ 369633 h 660583"/>
              <a:gd name="connsiteX304" fmla="*/ 416317 w 676253"/>
              <a:gd name="connsiteY304" fmla="*/ 367989 h 660583"/>
              <a:gd name="connsiteX305" fmla="*/ 418508 w 676253"/>
              <a:gd name="connsiteY305" fmla="*/ 369085 h 660583"/>
              <a:gd name="connsiteX306" fmla="*/ 402180 w 676253"/>
              <a:gd name="connsiteY306" fmla="*/ 383660 h 660583"/>
              <a:gd name="connsiteX307" fmla="*/ 398016 w 676253"/>
              <a:gd name="connsiteY307" fmla="*/ 395166 h 660583"/>
              <a:gd name="connsiteX308" fmla="*/ 376537 w 676253"/>
              <a:gd name="connsiteY308" fmla="*/ 412481 h 660583"/>
              <a:gd name="connsiteX309" fmla="*/ 373249 w 676253"/>
              <a:gd name="connsiteY309" fmla="*/ 418727 h 660583"/>
              <a:gd name="connsiteX310" fmla="*/ 368318 w 676253"/>
              <a:gd name="connsiteY310" fmla="*/ 423659 h 660583"/>
              <a:gd name="connsiteX311" fmla="*/ 359222 w 676253"/>
              <a:gd name="connsiteY311" fmla="*/ 426727 h 660583"/>
              <a:gd name="connsiteX312" fmla="*/ 352428 w 676253"/>
              <a:gd name="connsiteY312" fmla="*/ 432425 h 660583"/>
              <a:gd name="connsiteX313" fmla="*/ 351661 w 676253"/>
              <a:gd name="connsiteY313" fmla="*/ 437466 h 660583"/>
              <a:gd name="connsiteX314" fmla="*/ 352538 w 676253"/>
              <a:gd name="connsiteY314" fmla="*/ 443055 h 660583"/>
              <a:gd name="connsiteX315" fmla="*/ 348483 w 676253"/>
              <a:gd name="connsiteY315" fmla="*/ 448863 h 660583"/>
              <a:gd name="connsiteX316" fmla="*/ 342894 w 676253"/>
              <a:gd name="connsiteY316" fmla="*/ 452480 h 660583"/>
              <a:gd name="connsiteX317" fmla="*/ 332155 w 676253"/>
              <a:gd name="connsiteY317" fmla="*/ 450836 h 660583"/>
              <a:gd name="connsiteX318" fmla="*/ 327443 w 676253"/>
              <a:gd name="connsiteY318" fmla="*/ 454890 h 660583"/>
              <a:gd name="connsiteX319" fmla="*/ 327443 w 676253"/>
              <a:gd name="connsiteY319" fmla="*/ 459932 h 660583"/>
              <a:gd name="connsiteX320" fmla="*/ 320867 w 676253"/>
              <a:gd name="connsiteY320" fmla="*/ 468260 h 660583"/>
              <a:gd name="connsiteX321" fmla="*/ 317251 w 676253"/>
              <a:gd name="connsiteY321" fmla="*/ 467931 h 660583"/>
              <a:gd name="connsiteX322" fmla="*/ 314730 w 676253"/>
              <a:gd name="connsiteY322" fmla="*/ 464315 h 660583"/>
              <a:gd name="connsiteX323" fmla="*/ 312758 w 676253"/>
              <a:gd name="connsiteY323" fmla="*/ 464315 h 660583"/>
              <a:gd name="connsiteX324" fmla="*/ 304758 w 676253"/>
              <a:gd name="connsiteY324" fmla="*/ 472315 h 660583"/>
              <a:gd name="connsiteX325" fmla="*/ 302347 w 676253"/>
              <a:gd name="connsiteY325" fmla="*/ 476698 h 660583"/>
              <a:gd name="connsiteX326" fmla="*/ 302567 w 676253"/>
              <a:gd name="connsiteY326" fmla="*/ 485246 h 660583"/>
              <a:gd name="connsiteX327" fmla="*/ 306621 w 676253"/>
              <a:gd name="connsiteY327" fmla="*/ 497081 h 660583"/>
              <a:gd name="connsiteX328" fmla="*/ 302786 w 676253"/>
              <a:gd name="connsiteY328" fmla="*/ 501464 h 660583"/>
              <a:gd name="connsiteX329" fmla="*/ 303552 w 676253"/>
              <a:gd name="connsiteY329" fmla="*/ 508040 h 660583"/>
              <a:gd name="connsiteX330" fmla="*/ 303552 w 676253"/>
              <a:gd name="connsiteY330" fmla="*/ 526560 h 660583"/>
              <a:gd name="connsiteX331" fmla="*/ 309580 w 676253"/>
              <a:gd name="connsiteY331" fmla="*/ 528532 h 660583"/>
              <a:gd name="connsiteX332" fmla="*/ 310456 w 676253"/>
              <a:gd name="connsiteY332" fmla="*/ 540367 h 660583"/>
              <a:gd name="connsiteX333" fmla="*/ 304977 w 676253"/>
              <a:gd name="connsiteY333" fmla="*/ 556257 h 660583"/>
              <a:gd name="connsiteX334" fmla="*/ 298731 w 676253"/>
              <a:gd name="connsiteY334" fmla="*/ 567325 h 660583"/>
              <a:gd name="connsiteX335" fmla="*/ 298731 w 676253"/>
              <a:gd name="connsiteY335" fmla="*/ 576640 h 660583"/>
              <a:gd name="connsiteX336" fmla="*/ 301142 w 676253"/>
              <a:gd name="connsiteY336" fmla="*/ 580257 h 660583"/>
              <a:gd name="connsiteX337" fmla="*/ 303005 w 676253"/>
              <a:gd name="connsiteY337" fmla="*/ 600311 h 660583"/>
              <a:gd name="connsiteX338" fmla="*/ 303005 w 676253"/>
              <a:gd name="connsiteY338" fmla="*/ 605790 h 660583"/>
              <a:gd name="connsiteX339" fmla="*/ 298402 w 676253"/>
              <a:gd name="connsiteY339" fmla="*/ 607544 h 660583"/>
              <a:gd name="connsiteX340" fmla="*/ 295992 w 676253"/>
              <a:gd name="connsiteY340" fmla="*/ 606338 h 660583"/>
              <a:gd name="connsiteX341" fmla="*/ 289635 w 676253"/>
              <a:gd name="connsiteY341" fmla="*/ 607324 h 660583"/>
              <a:gd name="connsiteX342" fmla="*/ 286896 w 676253"/>
              <a:gd name="connsiteY342" fmla="*/ 612146 h 660583"/>
              <a:gd name="connsiteX343" fmla="*/ 288101 w 676253"/>
              <a:gd name="connsiteY343" fmla="*/ 614119 h 660583"/>
              <a:gd name="connsiteX344" fmla="*/ 281964 w 676253"/>
              <a:gd name="connsiteY344" fmla="*/ 622338 h 660583"/>
              <a:gd name="connsiteX345" fmla="*/ 279772 w 676253"/>
              <a:gd name="connsiteY345" fmla="*/ 625077 h 660583"/>
              <a:gd name="connsiteX346" fmla="*/ 280540 w 676253"/>
              <a:gd name="connsiteY346" fmla="*/ 628146 h 660583"/>
              <a:gd name="connsiteX347" fmla="*/ 288430 w 676253"/>
              <a:gd name="connsiteY347" fmla="*/ 632200 h 660583"/>
              <a:gd name="connsiteX348" fmla="*/ 289306 w 676253"/>
              <a:gd name="connsiteY348" fmla="*/ 633515 h 660583"/>
              <a:gd name="connsiteX349" fmla="*/ 289306 w 676253"/>
              <a:gd name="connsiteY349" fmla="*/ 635269 h 660583"/>
              <a:gd name="connsiteX350" fmla="*/ 288321 w 676253"/>
              <a:gd name="connsiteY350" fmla="*/ 633077 h 660583"/>
              <a:gd name="connsiteX351" fmla="*/ 284594 w 676253"/>
              <a:gd name="connsiteY351" fmla="*/ 631652 h 660583"/>
              <a:gd name="connsiteX352" fmla="*/ 274293 w 676253"/>
              <a:gd name="connsiteY352" fmla="*/ 635269 h 660583"/>
              <a:gd name="connsiteX353" fmla="*/ 272650 w 676253"/>
              <a:gd name="connsiteY353" fmla="*/ 635049 h 660583"/>
              <a:gd name="connsiteX354" fmla="*/ 264321 w 676253"/>
              <a:gd name="connsiteY354" fmla="*/ 638666 h 660583"/>
              <a:gd name="connsiteX355" fmla="*/ 261582 w 676253"/>
              <a:gd name="connsiteY355" fmla="*/ 643049 h 660583"/>
              <a:gd name="connsiteX356" fmla="*/ 261252 w 676253"/>
              <a:gd name="connsiteY356" fmla="*/ 645570 h 660583"/>
              <a:gd name="connsiteX357" fmla="*/ 260157 w 676253"/>
              <a:gd name="connsiteY357" fmla="*/ 646666 h 660583"/>
              <a:gd name="connsiteX358" fmla="*/ 261252 w 676253"/>
              <a:gd name="connsiteY358" fmla="*/ 648419 h 660583"/>
              <a:gd name="connsiteX359" fmla="*/ 259061 w 676253"/>
              <a:gd name="connsiteY359" fmla="*/ 654775 h 660583"/>
              <a:gd name="connsiteX360" fmla="*/ 249636 w 676253"/>
              <a:gd name="connsiteY360" fmla="*/ 660583 h 660583"/>
              <a:gd name="connsiteX361" fmla="*/ 241856 w 676253"/>
              <a:gd name="connsiteY361" fmla="*/ 659816 h 660583"/>
              <a:gd name="connsiteX362" fmla="*/ 234623 w 676253"/>
              <a:gd name="connsiteY362" fmla="*/ 654775 h 660583"/>
              <a:gd name="connsiteX363" fmla="*/ 227501 w 676253"/>
              <a:gd name="connsiteY363" fmla="*/ 646446 h 660583"/>
              <a:gd name="connsiteX364" fmla="*/ 218953 w 676253"/>
              <a:gd name="connsiteY364" fmla="*/ 628584 h 660583"/>
              <a:gd name="connsiteX365" fmla="*/ 218405 w 676253"/>
              <a:gd name="connsiteY365" fmla="*/ 618612 h 660583"/>
              <a:gd name="connsiteX366" fmla="*/ 215884 w 676253"/>
              <a:gd name="connsiteY366" fmla="*/ 609516 h 660583"/>
              <a:gd name="connsiteX367" fmla="*/ 210405 w 676253"/>
              <a:gd name="connsiteY367" fmla="*/ 599544 h 660583"/>
              <a:gd name="connsiteX368" fmla="*/ 210405 w 676253"/>
              <a:gd name="connsiteY368" fmla="*/ 595051 h 660583"/>
              <a:gd name="connsiteX369" fmla="*/ 208432 w 676253"/>
              <a:gd name="connsiteY369" fmla="*/ 594832 h 660583"/>
              <a:gd name="connsiteX370" fmla="*/ 206021 w 676253"/>
              <a:gd name="connsiteY370" fmla="*/ 588147 h 660583"/>
              <a:gd name="connsiteX371" fmla="*/ 203830 w 676253"/>
              <a:gd name="connsiteY371" fmla="*/ 579928 h 660583"/>
              <a:gd name="connsiteX372" fmla="*/ 196706 w 676253"/>
              <a:gd name="connsiteY372" fmla="*/ 571709 h 660583"/>
              <a:gd name="connsiteX373" fmla="*/ 192543 w 676253"/>
              <a:gd name="connsiteY373" fmla="*/ 565024 h 660583"/>
              <a:gd name="connsiteX374" fmla="*/ 190679 w 676253"/>
              <a:gd name="connsiteY374" fmla="*/ 564805 h 660583"/>
              <a:gd name="connsiteX375" fmla="*/ 184104 w 676253"/>
              <a:gd name="connsiteY375" fmla="*/ 557901 h 660583"/>
              <a:gd name="connsiteX376" fmla="*/ 181145 w 676253"/>
              <a:gd name="connsiteY376" fmla="*/ 551764 h 660583"/>
              <a:gd name="connsiteX377" fmla="*/ 178953 w 676253"/>
              <a:gd name="connsiteY377" fmla="*/ 549792 h 660583"/>
              <a:gd name="connsiteX378" fmla="*/ 178187 w 676253"/>
              <a:gd name="connsiteY378" fmla="*/ 539819 h 660583"/>
              <a:gd name="connsiteX379" fmla="*/ 175447 w 676253"/>
              <a:gd name="connsiteY379" fmla="*/ 535655 h 660583"/>
              <a:gd name="connsiteX380" fmla="*/ 171283 w 676253"/>
              <a:gd name="connsiteY380" fmla="*/ 524697 h 660583"/>
              <a:gd name="connsiteX381" fmla="*/ 169968 w 676253"/>
              <a:gd name="connsiteY381" fmla="*/ 517245 h 660583"/>
              <a:gd name="connsiteX382" fmla="*/ 167447 w 676253"/>
              <a:gd name="connsiteY382" fmla="*/ 511985 h 660583"/>
              <a:gd name="connsiteX383" fmla="*/ 164927 w 676253"/>
              <a:gd name="connsiteY383" fmla="*/ 508149 h 660583"/>
              <a:gd name="connsiteX384" fmla="*/ 164379 w 676253"/>
              <a:gd name="connsiteY384" fmla="*/ 499382 h 660583"/>
              <a:gd name="connsiteX385" fmla="*/ 162954 w 676253"/>
              <a:gd name="connsiteY385" fmla="*/ 499054 h 660583"/>
              <a:gd name="connsiteX386" fmla="*/ 156708 w 676253"/>
              <a:gd name="connsiteY386" fmla="*/ 491931 h 660583"/>
              <a:gd name="connsiteX387" fmla="*/ 156708 w 676253"/>
              <a:gd name="connsiteY387" fmla="*/ 489191 h 660583"/>
              <a:gd name="connsiteX388" fmla="*/ 155064 w 676253"/>
              <a:gd name="connsiteY388" fmla="*/ 488862 h 660583"/>
              <a:gd name="connsiteX389" fmla="*/ 149475 w 676253"/>
              <a:gd name="connsiteY389" fmla="*/ 478671 h 660583"/>
              <a:gd name="connsiteX390" fmla="*/ 149256 w 676253"/>
              <a:gd name="connsiteY390" fmla="*/ 475602 h 660583"/>
              <a:gd name="connsiteX391" fmla="*/ 146187 w 676253"/>
              <a:gd name="connsiteY391" fmla="*/ 473739 h 660583"/>
              <a:gd name="connsiteX392" fmla="*/ 144325 w 676253"/>
              <a:gd name="connsiteY392" fmla="*/ 466616 h 660583"/>
              <a:gd name="connsiteX393" fmla="*/ 140270 w 676253"/>
              <a:gd name="connsiteY393" fmla="*/ 464096 h 660583"/>
              <a:gd name="connsiteX394" fmla="*/ 136434 w 676253"/>
              <a:gd name="connsiteY394" fmla="*/ 453795 h 660583"/>
              <a:gd name="connsiteX395" fmla="*/ 136215 w 676253"/>
              <a:gd name="connsiteY395" fmla="*/ 440316 h 660583"/>
              <a:gd name="connsiteX396" fmla="*/ 126024 w 676253"/>
              <a:gd name="connsiteY396" fmla="*/ 420481 h 660583"/>
              <a:gd name="connsiteX397" fmla="*/ 126024 w 676253"/>
              <a:gd name="connsiteY397" fmla="*/ 413905 h 660583"/>
              <a:gd name="connsiteX398" fmla="*/ 121421 w 676253"/>
              <a:gd name="connsiteY398" fmla="*/ 407002 h 660583"/>
              <a:gd name="connsiteX399" fmla="*/ 126681 w 676253"/>
              <a:gd name="connsiteY399" fmla="*/ 406673 h 660583"/>
              <a:gd name="connsiteX400" fmla="*/ 119558 w 676253"/>
              <a:gd name="connsiteY400" fmla="*/ 397577 h 660583"/>
              <a:gd name="connsiteX401" fmla="*/ 119778 w 676253"/>
              <a:gd name="connsiteY401" fmla="*/ 392536 h 660583"/>
              <a:gd name="connsiteX402" fmla="*/ 123065 w 676253"/>
              <a:gd name="connsiteY402" fmla="*/ 391769 h 660583"/>
              <a:gd name="connsiteX403" fmla="*/ 120545 w 676253"/>
              <a:gd name="connsiteY403" fmla="*/ 388262 h 660583"/>
              <a:gd name="connsiteX404" fmla="*/ 120216 w 676253"/>
              <a:gd name="connsiteY404" fmla="*/ 383879 h 660583"/>
              <a:gd name="connsiteX405" fmla="*/ 112983 w 676253"/>
              <a:gd name="connsiteY405" fmla="*/ 370729 h 660583"/>
              <a:gd name="connsiteX406" fmla="*/ 111887 w 676253"/>
              <a:gd name="connsiteY406" fmla="*/ 362510 h 660583"/>
              <a:gd name="connsiteX407" fmla="*/ 116271 w 676253"/>
              <a:gd name="connsiteY407" fmla="*/ 360318 h 660583"/>
              <a:gd name="connsiteX408" fmla="*/ 112435 w 676253"/>
              <a:gd name="connsiteY408" fmla="*/ 358126 h 660583"/>
              <a:gd name="connsiteX409" fmla="*/ 112216 w 676253"/>
              <a:gd name="connsiteY409" fmla="*/ 353962 h 660583"/>
              <a:gd name="connsiteX410" fmla="*/ 114736 w 676253"/>
              <a:gd name="connsiteY410" fmla="*/ 348483 h 660583"/>
              <a:gd name="connsiteX411" fmla="*/ 114189 w 676253"/>
              <a:gd name="connsiteY411" fmla="*/ 341579 h 660583"/>
              <a:gd name="connsiteX412" fmla="*/ 111887 w 676253"/>
              <a:gd name="connsiteY412" fmla="*/ 334565 h 660583"/>
              <a:gd name="connsiteX413" fmla="*/ 109147 w 676253"/>
              <a:gd name="connsiteY413" fmla="*/ 332702 h 660583"/>
              <a:gd name="connsiteX414" fmla="*/ 107065 w 676253"/>
              <a:gd name="connsiteY414" fmla="*/ 321305 h 660583"/>
              <a:gd name="connsiteX415" fmla="*/ 112216 w 676253"/>
              <a:gd name="connsiteY415" fmla="*/ 318128 h 660583"/>
              <a:gd name="connsiteX416" fmla="*/ 114079 w 676253"/>
              <a:gd name="connsiteY416" fmla="*/ 315388 h 660583"/>
              <a:gd name="connsiteX417" fmla="*/ 118024 w 676253"/>
              <a:gd name="connsiteY417" fmla="*/ 315388 h 660583"/>
              <a:gd name="connsiteX418" fmla="*/ 113859 w 676253"/>
              <a:gd name="connsiteY418" fmla="*/ 314511 h 660583"/>
              <a:gd name="connsiteX419" fmla="*/ 108271 w 676253"/>
              <a:gd name="connsiteY419" fmla="*/ 315278 h 660583"/>
              <a:gd name="connsiteX420" fmla="*/ 105312 w 676253"/>
              <a:gd name="connsiteY420" fmla="*/ 315059 h 660583"/>
              <a:gd name="connsiteX421" fmla="*/ 105860 w 676253"/>
              <a:gd name="connsiteY421" fmla="*/ 310457 h 660583"/>
              <a:gd name="connsiteX422" fmla="*/ 103558 w 676253"/>
              <a:gd name="connsiteY422" fmla="*/ 306511 h 660583"/>
              <a:gd name="connsiteX423" fmla="*/ 104326 w 676253"/>
              <a:gd name="connsiteY423" fmla="*/ 301799 h 660583"/>
              <a:gd name="connsiteX424" fmla="*/ 105641 w 676253"/>
              <a:gd name="connsiteY424" fmla="*/ 300813 h 660583"/>
              <a:gd name="connsiteX425" fmla="*/ 108819 w 676253"/>
              <a:gd name="connsiteY425" fmla="*/ 301580 h 660583"/>
              <a:gd name="connsiteX426" fmla="*/ 112764 w 676253"/>
              <a:gd name="connsiteY426" fmla="*/ 297525 h 660583"/>
              <a:gd name="connsiteX427" fmla="*/ 114627 w 676253"/>
              <a:gd name="connsiteY427" fmla="*/ 294457 h 660583"/>
              <a:gd name="connsiteX428" fmla="*/ 110353 w 676253"/>
              <a:gd name="connsiteY428" fmla="*/ 297087 h 660583"/>
              <a:gd name="connsiteX429" fmla="*/ 107504 w 676253"/>
              <a:gd name="connsiteY429" fmla="*/ 295772 h 660583"/>
              <a:gd name="connsiteX430" fmla="*/ 101696 w 676253"/>
              <a:gd name="connsiteY430" fmla="*/ 296539 h 660583"/>
              <a:gd name="connsiteX431" fmla="*/ 99943 w 676253"/>
              <a:gd name="connsiteY431" fmla="*/ 292704 h 660583"/>
              <a:gd name="connsiteX432" fmla="*/ 99285 w 676253"/>
              <a:gd name="connsiteY432" fmla="*/ 295662 h 660583"/>
              <a:gd name="connsiteX433" fmla="*/ 98956 w 676253"/>
              <a:gd name="connsiteY433" fmla="*/ 300484 h 660583"/>
              <a:gd name="connsiteX434" fmla="*/ 95559 w 676253"/>
              <a:gd name="connsiteY434" fmla="*/ 309799 h 660583"/>
              <a:gd name="connsiteX435" fmla="*/ 99066 w 676253"/>
              <a:gd name="connsiteY435" fmla="*/ 314182 h 660583"/>
              <a:gd name="connsiteX436" fmla="*/ 98298 w 676253"/>
              <a:gd name="connsiteY436" fmla="*/ 322730 h 660583"/>
              <a:gd name="connsiteX437" fmla="*/ 94573 w 676253"/>
              <a:gd name="connsiteY437" fmla="*/ 326566 h 660583"/>
              <a:gd name="connsiteX438" fmla="*/ 94354 w 676253"/>
              <a:gd name="connsiteY438" fmla="*/ 329196 h 660583"/>
              <a:gd name="connsiteX439" fmla="*/ 86135 w 676253"/>
              <a:gd name="connsiteY439" fmla="*/ 333360 h 660583"/>
              <a:gd name="connsiteX440" fmla="*/ 73751 w 676253"/>
              <a:gd name="connsiteY440" fmla="*/ 341031 h 660583"/>
              <a:gd name="connsiteX441" fmla="*/ 67943 w 676253"/>
              <a:gd name="connsiteY441" fmla="*/ 343004 h 660583"/>
              <a:gd name="connsiteX442" fmla="*/ 59176 w 676253"/>
              <a:gd name="connsiteY442" fmla="*/ 341140 h 660583"/>
              <a:gd name="connsiteX443" fmla="*/ 40656 w 676253"/>
              <a:gd name="connsiteY443" fmla="*/ 326237 h 660583"/>
              <a:gd name="connsiteX444" fmla="*/ 32986 w 676253"/>
              <a:gd name="connsiteY444" fmla="*/ 316265 h 660583"/>
              <a:gd name="connsiteX445" fmla="*/ 32986 w 676253"/>
              <a:gd name="connsiteY445" fmla="*/ 314511 h 660583"/>
              <a:gd name="connsiteX446" fmla="*/ 30684 w 676253"/>
              <a:gd name="connsiteY446" fmla="*/ 314730 h 660583"/>
              <a:gd name="connsiteX447" fmla="*/ 27506 w 676253"/>
              <a:gd name="connsiteY447" fmla="*/ 312977 h 660583"/>
              <a:gd name="connsiteX448" fmla="*/ 16876 w 676253"/>
              <a:gd name="connsiteY448" fmla="*/ 302347 h 660583"/>
              <a:gd name="connsiteX449" fmla="*/ 15999 w 676253"/>
              <a:gd name="connsiteY449" fmla="*/ 299060 h 660583"/>
              <a:gd name="connsiteX450" fmla="*/ 16876 w 676253"/>
              <a:gd name="connsiteY450" fmla="*/ 296430 h 660583"/>
              <a:gd name="connsiteX451" fmla="*/ 19835 w 676253"/>
              <a:gd name="connsiteY451" fmla="*/ 296210 h 660583"/>
              <a:gd name="connsiteX452" fmla="*/ 20712 w 676253"/>
              <a:gd name="connsiteY452" fmla="*/ 297635 h 660583"/>
              <a:gd name="connsiteX453" fmla="*/ 23561 w 676253"/>
              <a:gd name="connsiteY453" fmla="*/ 296758 h 660583"/>
              <a:gd name="connsiteX454" fmla="*/ 23561 w 676253"/>
              <a:gd name="connsiteY454" fmla="*/ 302128 h 660583"/>
              <a:gd name="connsiteX455" fmla="*/ 27506 w 676253"/>
              <a:gd name="connsiteY455" fmla="*/ 302566 h 660583"/>
              <a:gd name="connsiteX456" fmla="*/ 30136 w 676253"/>
              <a:gd name="connsiteY456" fmla="*/ 300265 h 660583"/>
              <a:gd name="connsiteX457" fmla="*/ 31670 w 676253"/>
              <a:gd name="connsiteY457" fmla="*/ 300046 h 660583"/>
              <a:gd name="connsiteX458" fmla="*/ 34301 w 676253"/>
              <a:gd name="connsiteY458" fmla="*/ 301690 h 660583"/>
              <a:gd name="connsiteX459" fmla="*/ 34849 w 676253"/>
              <a:gd name="connsiteY459" fmla="*/ 299827 h 660583"/>
              <a:gd name="connsiteX460" fmla="*/ 44711 w 676253"/>
              <a:gd name="connsiteY460" fmla="*/ 292046 h 660583"/>
              <a:gd name="connsiteX461" fmla="*/ 47670 w 676253"/>
              <a:gd name="connsiteY461" fmla="*/ 292046 h 660583"/>
              <a:gd name="connsiteX462" fmla="*/ 52272 w 676253"/>
              <a:gd name="connsiteY462" fmla="*/ 284923 h 660583"/>
              <a:gd name="connsiteX463" fmla="*/ 53697 w 676253"/>
              <a:gd name="connsiteY463" fmla="*/ 285142 h 660583"/>
              <a:gd name="connsiteX464" fmla="*/ 55560 w 676253"/>
              <a:gd name="connsiteY464" fmla="*/ 280539 h 660583"/>
              <a:gd name="connsiteX465" fmla="*/ 50629 w 676253"/>
              <a:gd name="connsiteY465" fmla="*/ 280211 h 660583"/>
              <a:gd name="connsiteX466" fmla="*/ 49204 w 676253"/>
              <a:gd name="connsiteY466" fmla="*/ 279334 h 660583"/>
              <a:gd name="connsiteX467" fmla="*/ 49971 w 676253"/>
              <a:gd name="connsiteY467" fmla="*/ 280868 h 660583"/>
              <a:gd name="connsiteX468" fmla="*/ 49533 w 676253"/>
              <a:gd name="connsiteY468" fmla="*/ 282950 h 660583"/>
              <a:gd name="connsiteX469" fmla="*/ 39561 w 676253"/>
              <a:gd name="connsiteY469" fmla="*/ 287224 h 660583"/>
              <a:gd name="connsiteX470" fmla="*/ 33752 w 676253"/>
              <a:gd name="connsiteY470" fmla="*/ 287224 h 660583"/>
              <a:gd name="connsiteX471" fmla="*/ 29260 w 676253"/>
              <a:gd name="connsiteY471" fmla="*/ 288758 h 660583"/>
              <a:gd name="connsiteX472" fmla="*/ 13589 w 676253"/>
              <a:gd name="connsiteY472" fmla="*/ 283279 h 660583"/>
              <a:gd name="connsiteX473" fmla="*/ 6137 w 676253"/>
              <a:gd name="connsiteY473" fmla="*/ 275499 h 660583"/>
              <a:gd name="connsiteX474" fmla="*/ 3068 w 676253"/>
              <a:gd name="connsiteY474" fmla="*/ 274074 h 660583"/>
              <a:gd name="connsiteX475" fmla="*/ 3397 w 676253"/>
              <a:gd name="connsiteY475" fmla="*/ 269143 h 660583"/>
              <a:gd name="connsiteX476" fmla="*/ 8110 w 676253"/>
              <a:gd name="connsiteY476" fmla="*/ 263006 h 660583"/>
              <a:gd name="connsiteX477" fmla="*/ 13369 w 676253"/>
              <a:gd name="connsiteY477" fmla="*/ 260157 h 660583"/>
              <a:gd name="connsiteX478" fmla="*/ 6685 w 676253"/>
              <a:gd name="connsiteY478" fmla="*/ 261252 h 660583"/>
              <a:gd name="connsiteX479" fmla="*/ 0 w 676253"/>
              <a:gd name="connsiteY479" fmla="*/ 265526 h 660583"/>
              <a:gd name="connsiteX480" fmla="*/ 219 w 676253"/>
              <a:gd name="connsiteY480" fmla="*/ 259280 h 660583"/>
              <a:gd name="connsiteX481" fmla="*/ 5260 w 676253"/>
              <a:gd name="connsiteY481" fmla="*/ 255992 h 660583"/>
              <a:gd name="connsiteX482" fmla="*/ 8548 w 676253"/>
              <a:gd name="connsiteY482" fmla="*/ 255116 h 660583"/>
              <a:gd name="connsiteX483" fmla="*/ 10630 w 676253"/>
              <a:gd name="connsiteY483" fmla="*/ 249088 h 660583"/>
              <a:gd name="connsiteX484" fmla="*/ 14246 w 676253"/>
              <a:gd name="connsiteY484" fmla="*/ 249965 h 660583"/>
              <a:gd name="connsiteX485" fmla="*/ 18191 w 676253"/>
              <a:gd name="connsiteY485" fmla="*/ 247883 h 660583"/>
              <a:gd name="connsiteX486" fmla="*/ 34629 w 676253"/>
              <a:gd name="connsiteY486" fmla="*/ 248760 h 660583"/>
              <a:gd name="connsiteX487" fmla="*/ 44163 w 676253"/>
              <a:gd name="connsiteY487" fmla="*/ 245253 h 660583"/>
              <a:gd name="connsiteX488" fmla="*/ 46026 w 676253"/>
              <a:gd name="connsiteY488" fmla="*/ 243171 h 660583"/>
              <a:gd name="connsiteX489" fmla="*/ 51615 w 676253"/>
              <a:gd name="connsiteY489" fmla="*/ 241417 h 660583"/>
              <a:gd name="connsiteX490" fmla="*/ 49752 w 676253"/>
              <a:gd name="connsiteY490" fmla="*/ 244924 h 660583"/>
              <a:gd name="connsiteX491" fmla="*/ 52054 w 676253"/>
              <a:gd name="connsiteY491" fmla="*/ 247664 h 660583"/>
              <a:gd name="connsiteX492" fmla="*/ 57423 w 676253"/>
              <a:gd name="connsiteY492" fmla="*/ 244376 h 660583"/>
              <a:gd name="connsiteX493" fmla="*/ 61916 w 676253"/>
              <a:gd name="connsiteY493" fmla="*/ 242842 h 660583"/>
              <a:gd name="connsiteX494" fmla="*/ 60053 w 676253"/>
              <a:gd name="connsiteY494" fmla="*/ 240541 h 660583"/>
              <a:gd name="connsiteX495" fmla="*/ 60711 w 676253"/>
              <a:gd name="connsiteY495" fmla="*/ 237034 h 660583"/>
              <a:gd name="connsiteX496" fmla="*/ 55341 w 676253"/>
              <a:gd name="connsiteY496" fmla="*/ 221802 h 660583"/>
              <a:gd name="connsiteX497" fmla="*/ 50629 w 676253"/>
              <a:gd name="connsiteY497" fmla="*/ 215555 h 660583"/>
              <a:gd name="connsiteX498" fmla="*/ 51834 w 676253"/>
              <a:gd name="connsiteY498" fmla="*/ 212268 h 660583"/>
              <a:gd name="connsiteX499" fmla="*/ 48547 w 676253"/>
              <a:gd name="connsiteY499" fmla="*/ 209528 h 660583"/>
              <a:gd name="connsiteX500" fmla="*/ 43835 w 676253"/>
              <a:gd name="connsiteY500" fmla="*/ 209857 h 660583"/>
              <a:gd name="connsiteX501" fmla="*/ 36054 w 676253"/>
              <a:gd name="connsiteY501" fmla="*/ 204816 h 660583"/>
              <a:gd name="connsiteX502" fmla="*/ 35067 w 676253"/>
              <a:gd name="connsiteY502" fmla="*/ 195939 h 660583"/>
              <a:gd name="connsiteX503" fmla="*/ 35396 w 676253"/>
              <a:gd name="connsiteY503" fmla="*/ 190022 h 660583"/>
              <a:gd name="connsiteX504" fmla="*/ 31890 w 676253"/>
              <a:gd name="connsiteY504" fmla="*/ 182570 h 660583"/>
              <a:gd name="connsiteX505" fmla="*/ 27397 w 676253"/>
              <a:gd name="connsiteY505" fmla="*/ 182351 h 660583"/>
              <a:gd name="connsiteX506" fmla="*/ 24767 w 676253"/>
              <a:gd name="connsiteY506" fmla="*/ 183775 h 660583"/>
              <a:gd name="connsiteX507" fmla="*/ 19068 w 676253"/>
              <a:gd name="connsiteY507" fmla="*/ 181912 h 660583"/>
              <a:gd name="connsiteX508" fmla="*/ 15123 w 676253"/>
              <a:gd name="connsiteY508" fmla="*/ 182132 h 660583"/>
              <a:gd name="connsiteX509" fmla="*/ 15123 w 676253"/>
              <a:gd name="connsiteY509" fmla="*/ 176104 h 660583"/>
              <a:gd name="connsiteX510" fmla="*/ 18958 w 676253"/>
              <a:gd name="connsiteY510" fmla="*/ 166351 h 660583"/>
              <a:gd name="connsiteX511" fmla="*/ 22575 w 676253"/>
              <a:gd name="connsiteY511" fmla="*/ 165146 h 660583"/>
              <a:gd name="connsiteX512" fmla="*/ 29040 w 676253"/>
              <a:gd name="connsiteY512" fmla="*/ 155941 h 660583"/>
              <a:gd name="connsiteX513" fmla="*/ 30136 w 676253"/>
              <a:gd name="connsiteY513" fmla="*/ 151776 h 660583"/>
              <a:gd name="connsiteX514" fmla="*/ 34629 w 676253"/>
              <a:gd name="connsiteY514" fmla="*/ 149475 h 660583"/>
              <a:gd name="connsiteX515" fmla="*/ 37807 w 676253"/>
              <a:gd name="connsiteY515" fmla="*/ 147174 h 660583"/>
              <a:gd name="connsiteX516" fmla="*/ 42958 w 676253"/>
              <a:gd name="connsiteY516" fmla="*/ 149475 h 660583"/>
              <a:gd name="connsiteX517" fmla="*/ 44053 w 676253"/>
              <a:gd name="connsiteY517" fmla="*/ 154187 h 660583"/>
              <a:gd name="connsiteX518" fmla="*/ 47560 w 676253"/>
              <a:gd name="connsiteY518" fmla="*/ 154845 h 660583"/>
              <a:gd name="connsiteX519" fmla="*/ 56546 w 676253"/>
              <a:gd name="connsiteY519" fmla="*/ 150132 h 660583"/>
              <a:gd name="connsiteX520" fmla="*/ 69259 w 676253"/>
              <a:gd name="connsiteY520" fmla="*/ 149475 h 660583"/>
              <a:gd name="connsiteX521" fmla="*/ 76929 w 676253"/>
              <a:gd name="connsiteY521" fmla="*/ 140927 h 660583"/>
              <a:gd name="connsiteX522" fmla="*/ 81641 w 676253"/>
              <a:gd name="connsiteY522" fmla="*/ 126681 h 660583"/>
              <a:gd name="connsiteX523" fmla="*/ 92709 w 676253"/>
              <a:gd name="connsiteY523" fmla="*/ 118900 h 660583"/>
              <a:gd name="connsiteX524" fmla="*/ 95449 w 676253"/>
              <a:gd name="connsiteY524" fmla="*/ 113640 h 660583"/>
              <a:gd name="connsiteX525" fmla="*/ 96436 w 676253"/>
              <a:gd name="connsiteY525" fmla="*/ 105860 h 660583"/>
              <a:gd name="connsiteX526" fmla="*/ 101805 w 676253"/>
              <a:gd name="connsiteY526" fmla="*/ 98189 h 660583"/>
              <a:gd name="connsiteX527" fmla="*/ 109586 w 676253"/>
              <a:gd name="connsiteY527" fmla="*/ 94353 h 660583"/>
              <a:gd name="connsiteX528" fmla="*/ 112216 w 676253"/>
              <a:gd name="connsiteY528" fmla="*/ 88436 h 660583"/>
              <a:gd name="connsiteX529" fmla="*/ 111997 w 676253"/>
              <a:gd name="connsiteY529" fmla="*/ 83943 h 660583"/>
              <a:gd name="connsiteX530" fmla="*/ 108819 w 676253"/>
              <a:gd name="connsiteY530" fmla="*/ 81532 h 660583"/>
              <a:gd name="connsiteX531" fmla="*/ 115723 w 676253"/>
              <a:gd name="connsiteY531" fmla="*/ 73861 h 660583"/>
              <a:gd name="connsiteX532" fmla="*/ 119558 w 676253"/>
              <a:gd name="connsiteY532" fmla="*/ 70902 h 660583"/>
              <a:gd name="connsiteX533" fmla="*/ 120216 w 676253"/>
              <a:gd name="connsiteY533" fmla="*/ 65204 h 660583"/>
              <a:gd name="connsiteX534" fmla="*/ 121421 w 676253"/>
              <a:gd name="connsiteY534" fmla="*/ 53259 h 660583"/>
              <a:gd name="connsiteX535" fmla="*/ 119010 w 676253"/>
              <a:gd name="connsiteY535" fmla="*/ 44382 h 660583"/>
              <a:gd name="connsiteX536" fmla="*/ 117586 w 676253"/>
              <a:gd name="connsiteY536" fmla="*/ 42300 h 660583"/>
              <a:gd name="connsiteX537" fmla="*/ 125257 w 676253"/>
              <a:gd name="connsiteY537" fmla="*/ 35067 h 660583"/>
              <a:gd name="connsiteX538" fmla="*/ 129750 w 676253"/>
              <a:gd name="connsiteY538" fmla="*/ 33533 h 660583"/>
              <a:gd name="connsiteX539" fmla="*/ 134243 w 676253"/>
              <a:gd name="connsiteY539" fmla="*/ 30574 h 660583"/>
              <a:gd name="connsiteX540" fmla="*/ 137201 w 676253"/>
              <a:gd name="connsiteY540" fmla="*/ 31122 h 660583"/>
              <a:gd name="connsiteX541" fmla="*/ 143448 w 676253"/>
              <a:gd name="connsiteY541" fmla="*/ 24218 h 660583"/>
              <a:gd name="connsiteX542" fmla="*/ 150571 w 676253"/>
              <a:gd name="connsiteY542" fmla="*/ 12383 h 660583"/>
              <a:gd name="connsiteX543" fmla="*/ 157694 w 676253"/>
              <a:gd name="connsiteY543" fmla="*/ 6027 h 660583"/>
              <a:gd name="connsiteX544" fmla="*/ 163722 w 676253"/>
              <a:gd name="connsiteY544" fmla="*/ 5698 h 660583"/>
              <a:gd name="connsiteX545" fmla="*/ 166899 w 676253"/>
              <a:gd name="connsiteY545" fmla="*/ 0 h 660583"/>
              <a:gd name="connsiteX546" fmla="*/ 171940 w 676253"/>
              <a:gd name="connsiteY546" fmla="*/ 0 h 660583"/>
              <a:gd name="connsiteX547" fmla="*/ 185090 w 676253"/>
              <a:gd name="connsiteY547" fmla="*/ 8876 h 660583"/>
              <a:gd name="connsiteX548" fmla="*/ 191994 w 676253"/>
              <a:gd name="connsiteY548" fmla="*/ 5041 h 660583"/>
              <a:gd name="connsiteX549" fmla="*/ 198570 w 676253"/>
              <a:gd name="connsiteY549" fmla="*/ 7671 h 660583"/>
              <a:gd name="connsiteX550" fmla="*/ 200980 w 676253"/>
              <a:gd name="connsiteY550" fmla="*/ 14246 h 660583"/>
              <a:gd name="connsiteX551" fmla="*/ 207007 w 676253"/>
              <a:gd name="connsiteY551" fmla="*/ 13917 h 660583"/>
              <a:gd name="connsiteX552" fmla="*/ 216761 w 676253"/>
              <a:gd name="connsiteY552" fmla="*/ 19945 h 660583"/>
              <a:gd name="connsiteX553" fmla="*/ 216870 w 676253"/>
              <a:gd name="connsiteY553" fmla="*/ 19945 h 660583"/>
              <a:gd name="connsiteX554" fmla="*/ 489520 w 676253"/>
              <a:gd name="connsiteY554" fmla="*/ 312977 h 660583"/>
              <a:gd name="connsiteX555" fmla="*/ 489520 w 676253"/>
              <a:gd name="connsiteY555" fmla="*/ 317141 h 660583"/>
              <a:gd name="connsiteX556" fmla="*/ 491054 w 676253"/>
              <a:gd name="connsiteY556" fmla="*/ 315497 h 660583"/>
              <a:gd name="connsiteX557" fmla="*/ 489520 w 676253"/>
              <a:gd name="connsiteY557" fmla="*/ 312977 h 660583"/>
              <a:gd name="connsiteX558" fmla="*/ 489520 w 676253"/>
              <a:gd name="connsiteY558" fmla="*/ 312977 h 660583"/>
              <a:gd name="connsiteX559" fmla="*/ 487109 w 676253"/>
              <a:gd name="connsiteY559" fmla="*/ 311224 h 660583"/>
              <a:gd name="connsiteX560" fmla="*/ 484369 w 676253"/>
              <a:gd name="connsiteY560" fmla="*/ 312758 h 660583"/>
              <a:gd name="connsiteX561" fmla="*/ 485356 w 676253"/>
              <a:gd name="connsiteY561" fmla="*/ 315497 h 660583"/>
              <a:gd name="connsiteX562" fmla="*/ 487000 w 676253"/>
              <a:gd name="connsiteY562" fmla="*/ 316703 h 660583"/>
              <a:gd name="connsiteX563" fmla="*/ 487547 w 676253"/>
              <a:gd name="connsiteY563" fmla="*/ 313744 h 660583"/>
              <a:gd name="connsiteX564" fmla="*/ 487218 w 676253"/>
              <a:gd name="connsiteY564" fmla="*/ 311224 h 660583"/>
              <a:gd name="connsiteX565" fmla="*/ 487218 w 676253"/>
              <a:gd name="connsiteY565" fmla="*/ 311224 h 660583"/>
              <a:gd name="connsiteX566" fmla="*/ 480424 w 676253"/>
              <a:gd name="connsiteY566" fmla="*/ 312210 h 660583"/>
              <a:gd name="connsiteX567" fmla="*/ 480972 w 676253"/>
              <a:gd name="connsiteY567" fmla="*/ 316922 h 660583"/>
              <a:gd name="connsiteX568" fmla="*/ 483602 w 676253"/>
              <a:gd name="connsiteY568" fmla="*/ 318785 h 660583"/>
              <a:gd name="connsiteX569" fmla="*/ 482945 w 676253"/>
              <a:gd name="connsiteY569" fmla="*/ 314402 h 660583"/>
              <a:gd name="connsiteX570" fmla="*/ 480534 w 676253"/>
              <a:gd name="connsiteY570" fmla="*/ 312100 h 660583"/>
              <a:gd name="connsiteX571" fmla="*/ 480534 w 676253"/>
              <a:gd name="connsiteY571" fmla="*/ 312100 h 660583"/>
              <a:gd name="connsiteX572" fmla="*/ 473630 w 676253"/>
              <a:gd name="connsiteY572" fmla="*/ 313744 h 660583"/>
              <a:gd name="connsiteX573" fmla="*/ 473849 w 676253"/>
              <a:gd name="connsiteY573" fmla="*/ 316155 h 660583"/>
              <a:gd name="connsiteX574" fmla="*/ 475602 w 676253"/>
              <a:gd name="connsiteY574" fmla="*/ 315278 h 660583"/>
              <a:gd name="connsiteX575" fmla="*/ 477904 w 676253"/>
              <a:gd name="connsiteY575" fmla="*/ 309580 h 660583"/>
              <a:gd name="connsiteX576" fmla="*/ 476369 w 676253"/>
              <a:gd name="connsiteY576" fmla="*/ 307169 h 660583"/>
              <a:gd name="connsiteX577" fmla="*/ 473739 w 676253"/>
              <a:gd name="connsiteY577" fmla="*/ 313744 h 66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676253" h="660583">
                <a:moveTo>
                  <a:pt x="216323" y="20383"/>
                </a:moveTo>
                <a:lnTo>
                  <a:pt x="217857" y="23451"/>
                </a:lnTo>
                <a:lnTo>
                  <a:pt x="218185" y="27396"/>
                </a:lnTo>
                <a:lnTo>
                  <a:pt x="224541" y="30684"/>
                </a:lnTo>
                <a:lnTo>
                  <a:pt x="223555" y="40108"/>
                </a:lnTo>
                <a:lnTo>
                  <a:pt x="226185" y="44601"/>
                </a:lnTo>
                <a:lnTo>
                  <a:pt x="224651" y="47560"/>
                </a:lnTo>
                <a:lnTo>
                  <a:pt x="227281" y="49314"/>
                </a:lnTo>
                <a:lnTo>
                  <a:pt x="230240" y="53478"/>
                </a:lnTo>
                <a:lnTo>
                  <a:pt x="230240" y="57094"/>
                </a:lnTo>
                <a:lnTo>
                  <a:pt x="232541" y="57752"/>
                </a:lnTo>
                <a:lnTo>
                  <a:pt x="234075" y="63012"/>
                </a:lnTo>
                <a:lnTo>
                  <a:pt x="239445" y="65642"/>
                </a:lnTo>
                <a:lnTo>
                  <a:pt x="242185" y="61149"/>
                </a:lnTo>
                <a:lnTo>
                  <a:pt x="247554" y="61368"/>
                </a:lnTo>
                <a:lnTo>
                  <a:pt x="249856" y="63998"/>
                </a:lnTo>
                <a:lnTo>
                  <a:pt x="255445" y="64875"/>
                </a:lnTo>
                <a:lnTo>
                  <a:pt x="260157" y="69916"/>
                </a:lnTo>
                <a:lnTo>
                  <a:pt x="263773" y="71121"/>
                </a:lnTo>
                <a:lnTo>
                  <a:pt x="266513" y="76820"/>
                </a:lnTo>
                <a:lnTo>
                  <a:pt x="270677" y="77477"/>
                </a:lnTo>
                <a:lnTo>
                  <a:pt x="272430" y="81422"/>
                </a:lnTo>
                <a:lnTo>
                  <a:pt x="272759" y="80874"/>
                </a:lnTo>
                <a:lnTo>
                  <a:pt x="273416" y="89203"/>
                </a:lnTo>
                <a:lnTo>
                  <a:pt x="269581" y="102024"/>
                </a:lnTo>
                <a:lnTo>
                  <a:pt x="269581" y="110024"/>
                </a:lnTo>
                <a:lnTo>
                  <a:pt x="263992" y="118353"/>
                </a:lnTo>
                <a:lnTo>
                  <a:pt x="265417" y="124380"/>
                </a:lnTo>
                <a:lnTo>
                  <a:pt x="270568" y="124928"/>
                </a:lnTo>
                <a:lnTo>
                  <a:pt x="274732" y="128435"/>
                </a:lnTo>
                <a:lnTo>
                  <a:pt x="279115" y="128654"/>
                </a:lnTo>
                <a:lnTo>
                  <a:pt x="283279" y="131612"/>
                </a:lnTo>
                <a:lnTo>
                  <a:pt x="291827" y="134023"/>
                </a:lnTo>
                <a:lnTo>
                  <a:pt x="302895" y="141366"/>
                </a:lnTo>
                <a:lnTo>
                  <a:pt x="310128" y="150352"/>
                </a:lnTo>
                <a:lnTo>
                  <a:pt x="319442" y="152434"/>
                </a:lnTo>
                <a:lnTo>
                  <a:pt x="324046" y="155612"/>
                </a:lnTo>
                <a:lnTo>
                  <a:pt x="330620" y="155612"/>
                </a:lnTo>
                <a:lnTo>
                  <a:pt x="338620" y="160872"/>
                </a:lnTo>
                <a:lnTo>
                  <a:pt x="350785" y="159776"/>
                </a:lnTo>
                <a:lnTo>
                  <a:pt x="354948" y="163611"/>
                </a:lnTo>
                <a:lnTo>
                  <a:pt x="367441" y="160105"/>
                </a:lnTo>
                <a:lnTo>
                  <a:pt x="378947" y="162844"/>
                </a:lnTo>
                <a:lnTo>
                  <a:pt x="380372" y="169091"/>
                </a:lnTo>
                <a:lnTo>
                  <a:pt x="386619" y="174680"/>
                </a:lnTo>
                <a:lnTo>
                  <a:pt x="399440" y="178186"/>
                </a:lnTo>
                <a:lnTo>
                  <a:pt x="403933" y="175776"/>
                </a:lnTo>
                <a:lnTo>
                  <a:pt x="412262" y="175447"/>
                </a:lnTo>
                <a:lnTo>
                  <a:pt x="433083" y="183118"/>
                </a:lnTo>
                <a:lnTo>
                  <a:pt x="438343" y="180378"/>
                </a:lnTo>
                <a:lnTo>
                  <a:pt x="447330" y="185200"/>
                </a:lnTo>
                <a:lnTo>
                  <a:pt x="462233" y="182022"/>
                </a:lnTo>
                <a:lnTo>
                  <a:pt x="463986" y="170954"/>
                </a:lnTo>
                <a:lnTo>
                  <a:pt x="459493" y="161529"/>
                </a:lnTo>
                <a:lnTo>
                  <a:pt x="461576" y="150023"/>
                </a:lnTo>
                <a:lnTo>
                  <a:pt x="460041" y="144872"/>
                </a:lnTo>
                <a:lnTo>
                  <a:pt x="460699" y="144872"/>
                </a:lnTo>
                <a:cubicBezTo>
                  <a:pt x="460699" y="144872"/>
                  <a:pt x="465082" y="141146"/>
                  <a:pt x="465082" y="141146"/>
                </a:cubicBezTo>
                <a:lnTo>
                  <a:pt x="470671" y="140489"/>
                </a:lnTo>
                <a:lnTo>
                  <a:pt x="473410" y="145530"/>
                </a:lnTo>
                <a:lnTo>
                  <a:pt x="473739" y="151557"/>
                </a:lnTo>
                <a:lnTo>
                  <a:pt x="478452" y="155064"/>
                </a:lnTo>
                <a:lnTo>
                  <a:pt x="478781" y="155064"/>
                </a:lnTo>
                <a:cubicBezTo>
                  <a:pt x="478781" y="155064"/>
                  <a:pt x="478123" y="160434"/>
                  <a:pt x="478123" y="160434"/>
                </a:cubicBezTo>
                <a:lnTo>
                  <a:pt x="476369" y="164379"/>
                </a:lnTo>
                <a:lnTo>
                  <a:pt x="481082" y="171830"/>
                </a:lnTo>
                <a:lnTo>
                  <a:pt x="489191" y="173584"/>
                </a:lnTo>
                <a:lnTo>
                  <a:pt x="492479" y="171502"/>
                </a:lnTo>
                <a:lnTo>
                  <a:pt x="504314" y="178296"/>
                </a:lnTo>
                <a:lnTo>
                  <a:pt x="510780" y="178296"/>
                </a:lnTo>
                <a:lnTo>
                  <a:pt x="515601" y="172378"/>
                </a:lnTo>
                <a:lnTo>
                  <a:pt x="520971" y="171721"/>
                </a:lnTo>
                <a:lnTo>
                  <a:pt x="526012" y="174022"/>
                </a:lnTo>
                <a:lnTo>
                  <a:pt x="534669" y="171611"/>
                </a:lnTo>
                <a:lnTo>
                  <a:pt x="541244" y="171940"/>
                </a:lnTo>
                <a:lnTo>
                  <a:pt x="550997" y="168762"/>
                </a:lnTo>
                <a:lnTo>
                  <a:pt x="550779" y="164927"/>
                </a:lnTo>
                <a:lnTo>
                  <a:pt x="550779" y="158132"/>
                </a:lnTo>
                <a:lnTo>
                  <a:pt x="543326" y="154845"/>
                </a:lnTo>
                <a:lnTo>
                  <a:pt x="542669" y="150023"/>
                </a:lnTo>
                <a:lnTo>
                  <a:pt x="544203" y="144215"/>
                </a:lnTo>
                <a:lnTo>
                  <a:pt x="547490" y="143996"/>
                </a:lnTo>
                <a:lnTo>
                  <a:pt x="556367" y="141914"/>
                </a:lnTo>
                <a:lnTo>
                  <a:pt x="560313" y="141585"/>
                </a:lnTo>
                <a:lnTo>
                  <a:pt x="562723" y="135777"/>
                </a:lnTo>
                <a:lnTo>
                  <a:pt x="566340" y="133037"/>
                </a:lnTo>
                <a:lnTo>
                  <a:pt x="570065" y="134243"/>
                </a:lnTo>
                <a:lnTo>
                  <a:pt x="570065" y="131064"/>
                </a:lnTo>
                <a:cubicBezTo>
                  <a:pt x="570065" y="131064"/>
                  <a:pt x="575216" y="129640"/>
                  <a:pt x="575216" y="129640"/>
                </a:cubicBezTo>
                <a:lnTo>
                  <a:pt x="576859" y="124708"/>
                </a:lnTo>
                <a:lnTo>
                  <a:pt x="580805" y="119777"/>
                </a:lnTo>
                <a:lnTo>
                  <a:pt x="586065" y="119010"/>
                </a:lnTo>
                <a:lnTo>
                  <a:pt x="594941" y="116928"/>
                </a:lnTo>
                <a:lnTo>
                  <a:pt x="600311" y="110134"/>
                </a:lnTo>
                <a:lnTo>
                  <a:pt x="599983" y="104983"/>
                </a:lnTo>
                <a:lnTo>
                  <a:pt x="603489" y="104326"/>
                </a:lnTo>
                <a:lnTo>
                  <a:pt x="608859" y="100490"/>
                </a:lnTo>
                <a:lnTo>
                  <a:pt x="613242" y="106736"/>
                </a:lnTo>
                <a:lnTo>
                  <a:pt x="619488" y="104983"/>
                </a:lnTo>
                <a:lnTo>
                  <a:pt x="628694" y="107942"/>
                </a:lnTo>
                <a:lnTo>
                  <a:pt x="631324" y="105531"/>
                </a:lnTo>
                <a:lnTo>
                  <a:pt x="630666" y="101148"/>
                </a:lnTo>
                <a:lnTo>
                  <a:pt x="641077" y="95120"/>
                </a:lnTo>
                <a:lnTo>
                  <a:pt x="644912" y="96326"/>
                </a:lnTo>
                <a:lnTo>
                  <a:pt x="647542" y="99833"/>
                </a:lnTo>
                <a:lnTo>
                  <a:pt x="650830" y="98956"/>
                </a:lnTo>
                <a:lnTo>
                  <a:pt x="651816" y="101257"/>
                </a:lnTo>
                <a:lnTo>
                  <a:pt x="648310" y="107832"/>
                </a:lnTo>
                <a:lnTo>
                  <a:pt x="650172" y="111668"/>
                </a:lnTo>
                <a:lnTo>
                  <a:pt x="653131" y="110791"/>
                </a:lnTo>
                <a:lnTo>
                  <a:pt x="656309" y="109915"/>
                </a:lnTo>
                <a:lnTo>
                  <a:pt x="657405" y="113531"/>
                </a:lnTo>
                <a:lnTo>
                  <a:pt x="660912" y="118243"/>
                </a:lnTo>
                <a:lnTo>
                  <a:pt x="660912" y="121531"/>
                </a:lnTo>
                <a:lnTo>
                  <a:pt x="657076" y="125695"/>
                </a:lnTo>
                <a:lnTo>
                  <a:pt x="658282" y="129640"/>
                </a:lnTo>
                <a:lnTo>
                  <a:pt x="663432" y="130517"/>
                </a:lnTo>
                <a:lnTo>
                  <a:pt x="666391" y="129311"/>
                </a:lnTo>
                <a:lnTo>
                  <a:pt x="670884" y="131174"/>
                </a:lnTo>
                <a:lnTo>
                  <a:pt x="675706" y="136215"/>
                </a:lnTo>
                <a:lnTo>
                  <a:pt x="676254" y="139831"/>
                </a:lnTo>
                <a:lnTo>
                  <a:pt x="671542" y="144215"/>
                </a:lnTo>
                <a:lnTo>
                  <a:pt x="671542" y="150571"/>
                </a:lnTo>
                <a:lnTo>
                  <a:pt x="672747" y="154516"/>
                </a:lnTo>
                <a:lnTo>
                  <a:pt x="668035" y="152434"/>
                </a:lnTo>
                <a:lnTo>
                  <a:pt x="663980" y="149146"/>
                </a:lnTo>
                <a:lnTo>
                  <a:pt x="657186" y="153968"/>
                </a:lnTo>
                <a:lnTo>
                  <a:pt x="649406" y="156379"/>
                </a:lnTo>
                <a:lnTo>
                  <a:pt x="646995" y="162077"/>
                </a:lnTo>
                <a:lnTo>
                  <a:pt x="641296" y="169200"/>
                </a:lnTo>
                <a:lnTo>
                  <a:pt x="635926" y="171063"/>
                </a:lnTo>
                <a:lnTo>
                  <a:pt x="627927" y="183556"/>
                </a:lnTo>
                <a:lnTo>
                  <a:pt x="626721" y="189255"/>
                </a:lnTo>
                <a:lnTo>
                  <a:pt x="629132" y="192323"/>
                </a:lnTo>
                <a:lnTo>
                  <a:pt x="625845" y="201857"/>
                </a:lnTo>
                <a:lnTo>
                  <a:pt x="619050" y="212816"/>
                </a:lnTo>
                <a:lnTo>
                  <a:pt x="619379" y="216432"/>
                </a:lnTo>
                <a:lnTo>
                  <a:pt x="625077" y="219172"/>
                </a:lnTo>
                <a:lnTo>
                  <a:pt x="619927" y="231774"/>
                </a:lnTo>
                <a:lnTo>
                  <a:pt x="617626" y="241965"/>
                </a:lnTo>
                <a:lnTo>
                  <a:pt x="613790" y="250951"/>
                </a:lnTo>
                <a:lnTo>
                  <a:pt x="607325" y="250951"/>
                </a:lnTo>
                <a:cubicBezTo>
                  <a:pt x="607325" y="250951"/>
                  <a:pt x="603160" y="249746"/>
                  <a:pt x="603160" y="249746"/>
                </a:cubicBezTo>
                <a:lnTo>
                  <a:pt x="598119" y="249417"/>
                </a:lnTo>
                <a:lnTo>
                  <a:pt x="601078" y="261252"/>
                </a:lnTo>
                <a:lnTo>
                  <a:pt x="600859" y="267499"/>
                </a:lnTo>
                <a:lnTo>
                  <a:pt x="600311" y="276156"/>
                </a:lnTo>
                <a:lnTo>
                  <a:pt x="595270" y="275499"/>
                </a:lnTo>
                <a:lnTo>
                  <a:pt x="596147" y="281855"/>
                </a:lnTo>
                <a:lnTo>
                  <a:pt x="595270" y="287772"/>
                </a:lnTo>
                <a:lnTo>
                  <a:pt x="596476" y="292594"/>
                </a:lnTo>
                <a:lnTo>
                  <a:pt x="593736" y="300594"/>
                </a:lnTo>
                <a:lnTo>
                  <a:pt x="591106" y="302018"/>
                </a:lnTo>
                <a:lnTo>
                  <a:pt x="588805" y="301032"/>
                </a:lnTo>
                <a:lnTo>
                  <a:pt x="587818" y="305525"/>
                </a:lnTo>
                <a:lnTo>
                  <a:pt x="587818" y="308155"/>
                </a:lnTo>
                <a:lnTo>
                  <a:pt x="586942" y="307278"/>
                </a:lnTo>
                <a:lnTo>
                  <a:pt x="585736" y="305306"/>
                </a:lnTo>
                <a:lnTo>
                  <a:pt x="585517" y="302676"/>
                </a:lnTo>
                <a:lnTo>
                  <a:pt x="584531" y="301032"/>
                </a:lnTo>
                <a:lnTo>
                  <a:pt x="582777" y="297306"/>
                </a:lnTo>
                <a:lnTo>
                  <a:pt x="580915" y="290841"/>
                </a:lnTo>
                <a:lnTo>
                  <a:pt x="579490" y="281087"/>
                </a:lnTo>
                <a:lnTo>
                  <a:pt x="577736" y="277471"/>
                </a:lnTo>
                <a:lnTo>
                  <a:pt x="577736" y="272430"/>
                </a:lnTo>
                <a:lnTo>
                  <a:pt x="576202" y="265636"/>
                </a:lnTo>
                <a:lnTo>
                  <a:pt x="574120" y="262239"/>
                </a:lnTo>
                <a:lnTo>
                  <a:pt x="572914" y="259937"/>
                </a:lnTo>
                <a:lnTo>
                  <a:pt x="568750" y="260266"/>
                </a:lnTo>
                <a:lnTo>
                  <a:pt x="565682" y="258184"/>
                </a:lnTo>
                <a:lnTo>
                  <a:pt x="563490" y="259937"/>
                </a:lnTo>
                <a:lnTo>
                  <a:pt x="565025" y="262239"/>
                </a:lnTo>
                <a:lnTo>
                  <a:pt x="563600" y="264430"/>
                </a:lnTo>
                <a:lnTo>
                  <a:pt x="563600" y="267060"/>
                </a:lnTo>
                <a:cubicBezTo>
                  <a:pt x="563600" y="267060"/>
                  <a:pt x="560970" y="270677"/>
                  <a:pt x="560970" y="270677"/>
                </a:cubicBezTo>
                <a:lnTo>
                  <a:pt x="562504" y="271882"/>
                </a:lnTo>
                <a:lnTo>
                  <a:pt x="562066" y="275718"/>
                </a:lnTo>
                <a:lnTo>
                  <a:pt x="559655" y="275718"/>
                </a:lnTo>
                <a:cubicBezTo>
                  <a:pt x="559655" y="275718"/>
                  <a:pt x="555929" y="270896"/>
                  <a:pt x="555929" y="270896"/>
                </a:cubicBezTo>
                <a:lnTo>
                  <a:pt x="552094" y="267280"/>
                </a:lnTo>
                <a:lnTo>
                  <a:pt x="551107" y="264869"/>
                </a:lnTo>
                <a:lnTo>
                  <a:pt x="548696" y="262567"/>
                </a:lnTo>
                <a:lnTo>
                  <a:pt x="546285" y="256102"/>
                </a:lnTo>
                <a:lnTo>
                  <a:pt x="546285" y="253253"/>
                </a:lnTo>
                <a:lnTo>
                  <a:pt x="548148" y="251609"/>
                </a:lnTo>
                <a:lnTo>
                  <a:pt x="548915" y="248431"/>
                </a:lnTo>
                <a:lnTo>
                  <a:pt x="553518" y="245253"/>
                </a:lnTo>
                <a:lnTo>
                  <a:pt x="555271" y="247006"/>
                </a:lnTo>
                <a:lnTo>
                  <a:pt x="558011" y="247445"/>
                </a:lnTo>
                <a:lnTo>
                  <a:pt x="559874" y="245034"/>
                </a:lnTo>
                <a:lnTo>
                  <a:pt x="559874" y="241856"/>
                </a:lnTo>
                <a:lnTo>
                  <a:pt x="562833" y="240322"/>
                </a:lnTo>
                <a:lnTo>
                  <a:pt x="566011" y="232322"/>
                </a:lnTo>
                <a:lnTo>
                  <a:pt x="566887" y="226404"/>
                </a:lnTo>
                <a:lnTo>
                  <a:pt x="569517" y="221363"/>
                </a:lnTo>
                <a:lnTo>
                  <a:pt x="567107" y="220267"/>
                </a:lnTo>
                <a:lnTo>
                  <a:pt x="562942" y="215993"/>
                </a:lnTo>
                <a:lnTo>
                  <a:pt x="560203" y="216651"/>
                </a:lnTo>
                <a:lnTo>
                  <a:pt x="558449" y="215446"/>
                </a:lnTo>
                <a:lnTo>
                  <a:pt x="554394" y="215774"/>
                </a:lnTo>
                <a:lnTo>
                  <a:pt x="546285" y="216103"/>
                </a:lnTo>
                <a:lnTo>
                  <a:pt x="538943" y="215226"/>
                </a:lnTo>
                <a:lnTo>
                  <a:pt x="529190" y="215884"/>
                </a:lnTo>
                <a:lnTo>
                  <a:pt x="522943" y="215884"/>
                </a:lnTo>
                <a:lnTo>
                  <a:pt x="517903" y="213583"/>
                </a:lnTo>
                <a:lnTo>
                  <a:pt x="513409" y="213911"/>
                </a:lnTo>
                <a:lnTo>
                  <a:pt x="508917" y="212158"/>
                </a:lnTo>
                <a:lnTo>
                  <a:pt x="509135" y="208651"/>
                </a:lnTo>
                <a:lnTo>
                  <a:pt x="507273" y="203391"/>
                </a:lnTo>
                <a:lnTo>
                  <a:pt x="506615" y="200432"/>
                </a:lnTo>
                <a:lnTo>
                  <a:pt x="505629" y="194734"/>
                </a:lnTo>
                <a:lnTo>
                  <a:pt x="502341" y="188816"/>
                </a:lnTo>
                <a:lnTo>
                  <a:pt x="499931" y="189364"/>
                </a:lnTo>
                <a:lnTo>
                  <a:pt x="499602" y="191118"/>
                </a:lnTo>
                <a:lnTo>
                  <a:pt x="494889" y="189583"/>
                </a:lnTo>
                <a:lnTo>
                  <a:pt x="492479" y="187173"/>
                </a:lnTo>
                <a:lnTo>
                  <a:pt x="488972" y="184214"/>
                </a:lnTo>
                <a:lnTo>
                  <a:pt x="486890" y="183994"/>
                </a:lnTo>
                <a:lnTo>
                  <a:pt x="485903" y="186734"/>
                </a:lnTo>
                <a:lnTo>
                  <a:pt x="489410" y="188816"/>
                </a:lnTo>
                <a:lnTo>
                  <a:pt x="487000" y="190022"/>
                </a:lnTo>
                <a:lnTo>
                  <a:pt x="481958" y="189364"/>
                </a:lnTo>
                <a:lnTo>
                  <a:pt x="478452" y="185090"/>
                </a:lnTo>
                <a:lnTo>
                  <a:pt x="478671" y="182460"/>
                </a:lnTo>
                <a:lnTo>
                  <a:pt x="475384" y="178625"/>
                </a:lnTo>
                <a:lnTo>
                  <a:pt x="473520" y="175885"/>
                </a:lnTo>
                <a:lnTo>
                  <a:pt x="472095" y="179392"/>
                </a:lnTo>
                <a:lnTo>
                  <a:pt x="470013" y="179611"/>
                </a:lnTo>
                <a:lnTo>
                  <a:pt x="470233" y="182899"/>
                </a:lnTo>
                <a:lnTo>
                  <a:pt x="472644" y="184981"/>
                </a:lnTo>
                <a:lnTo>
                  <a:pt x="470342" y="191227"/>
                </a:lnTo>
                <a:lnTo>
                  <a:pt x="465630" y="196597"/>
                </a:lnTo>
                <a:lnTo>
                  <a:pt x="464973" y="202295"/>
                </a:lnTo>
                <a:lnTo>
                  <a:pt x="476260" y="206240"/>
                </a:lnTo>
                <a:lnTo>
                  <a:pt x="480643" y="204487"/>
                </a:lnTo>
                <a:lnTo>
                  <a:pt x="486890" y="205035"/>
                </a:lnTo>
                <a:lnTo>
                  <a:pt x="485903" y="207994"/>
                </a:lnTo>
                <a:lnTo>
                  <a:pt x="487328" y="214240"/>
                </a:lnTo>
                <a:lnTo>
                  <a:pt x="484150" y="216651"/>
                </a:lnTo>
                <a:lnTo>
                  <a:pt x="481191" y="215555"/>
                </a:lnTo>
                <a:lnTo>
                  <a:pt x="477684" y="217637"/>
                </a:lnTo>
                <a:lnTo>
                  <a:pt x="475602" y="224103"/>
                </a:lnTo>
                <a:lnTo>
                  <a:pt x="471110" y="225199"/>
                </a:lnTo>
                <a:lnTo>
                  <a:pt x="470890" y="234733"/>
                </a:lnTo>
                <a:lnTo>
                  <a:pt x="476260" y="241198"/>
                </a:lnTo>
                <a:lnTo>
                  <a:pt x="482506" y="243609"/>
                </a:lnTo>
                <a:lnTo>
                  <a:pt x="488424" y="251061"/>
                </a:lnTo>
                <a:lnTo>
                  <a:pt x="488424" y="259061"/>
                </a:lnTo>
                <a:lnTo>
                  <a:pt x="490725" y="265088"/>
                </a:lnTo>
                <a:lnTo>
                  <a:pt x="489848" y="269471"/>
                </a:lnTo>
                <a:lnTo>
                  <a:pt x="491054" y="276923"/>
                </a:lnTo>
                <a:lnTo>
                  <a:pt x="497958" y="286676"/>
                </a:lnTo>
                <a:lnTo>
                  <a:pt x="497958" y="293251"/>
                </a:lnTo>
                <a:cubicBezTo>
                  <a:pt x="497958" y="293251"/>
                  <a:pt x="499711" y="297197"/>
                  <a:pt x="499711" y="297197"/>
                </a:cubicBezTo>
                <a:lnTo>
                  <a:pt x="500478" y="304758"/>
                </a:lnTo>
                <a:lnTo>
                  <a:pt x="499273" y="305196"/>
                </a:lnTo>
                <a:lnTo>
                  <a:pt x="502013" y="310676"/>
                </a:lnTo>
                <a:lnTo>
                  <a:pt x="499492" y="315059"/>
                </a:lnTo>
                <a:lnTo>
                  <a:pt x="495766" y="311114"/>
                </a:lnTo>
                <a:lnTo>
                  <a:pt x="495766" y="313744"/>
                </a:lnTo>
                <a:lnTo>
                  <a:pt x="493136" y="312319"/>
                </a:lnTo>
                <a:lnTo>
                  <a:pt x="491383" y="306840"/>
                </a:lnTo>
                <a:lnTo>
                  <a:pt x="490397" y="304101"/>
                </a:lnTo>
                <a:lnTo>
                  <a:pt x="489848" y="306183"/>
                </a:lnTo>
                <a:lnTo>
                  <a:pt x="489191" y="308922"/>
                </a:lnTo>
                <a:lnTo>
                  <a:pt x="488643" y="307717"/>
                </a:lnTo>
                <a:lnTo>
                  <a:pt x="487767" y="309361"/>
                </a:lnTo>
                <a:lnTo>
                  <a:pt x="483931" y="309361"/>
                </a:lnTo>
                <a:cubicBezTo>
                  <a:pt x="483931" y="309361"/>
                  <a:pt x="483493" y="310128"/>
                  <a:pt x="483493" y="310128"/>
                </a:cubicBezTo>
                <a:lnTo>
                  <a:pt x="479548" y="308813"/>
                </a:lnTo>
                <a:lnTo>
                  <a:pt x="478232" y="302785"/>
                </a:lnTo>
                <a:lnTo>
                  <a:pt x="479219" y="299169"/>
                </a:lnTo>
                <a:lnTo>
                  <a:pt x="475602" y="295882"/>
                </a:lnTo>
                <a:lnTo>
                  <a:pt x="471438" y="295882"/>
                </a:lnTo>
                <a:lnTo>
                  <a:pt x="471767" y="297197"/>
                </a:lnTo>
                <a:lnTo>
                  <a:pt x="474616" y="297964"/>
                </a:lnTo>
                <a:lnTo>
                  <a:pt x="476479" y="300265"/>
                </a:lnTo>
                <a:lnTo>
                  <a:pt x="475054" y="301580"/>
                </a:lnTo>
                <a:lnTo>
                  <a:pt x="473630" y="304977"/>
                </a:lnTo>
                <a:lnTo>
                  <a:pt x="473301" y="308374"/>
                </a:lnTo>
                <a:lnTo>
                  <a:pt x="469795" y="312429"/>
                </a:lnTo>
                <a:lnTo>
                  <a:pt x="454781" y="317908"/>
                </a:lnTo>
                <a:lnTo>
                  <a:pt x="452260" y="319990"/>
                </a:lnTo>
                <a:lnTo>
                  <a:pt x="451275" y="323607"/>
                </a:lnTo>
                <a:lnTo>
                  <a:pt x="448973" y="328319"/>
                </a:lnTo>
                <a:lnTo>
                  <a:pt x="449740" y="331168"/>
                </a:lnTo>
                <a:lnTo>
                  <a:pt x="452260" y="336209"/>
                </a:lnTo>
                <a:lnTo>
                  <a:pt x="452042" y="337743"/>
                </a:lnTo>
                <a:lnTo>
                  <a:pt x="453575" y="338510"/>
                </a:lnTo>
                <a:lnTo>
                  <a:pt x="448096" y="343223"/>
                </a:lnTo>
                <a:lnTo>
                  <a:pt x="446781" y="347606"/>
                </a:lnTo>
                <a:lnTo>
                  <a:pt x="444261" y="347825"/>
                </a:lnTo>
                <a:lnTo>
                  <a:pt x="445247" y="350784"/>
                </a:lnTo>
                <a:lnTo>
                  <a:pt x="436480" y="357030"/>
                </a:lnTo>
                <a:lnTo>
                  <a:pt x="436042" y="360099"/>
                </a:lnTo>
                <a:lnTo>
                  <a:pt x="423001" y="366784"/>
                </a:lnTo>
                <a:lnTo>
                  <a:pt x="421577" y="364921"/>
                </a:lnTo>
                <a:lnTo>
                  <a:pt x="421577" y="362400"/>
                </a:lnTo>
                <a:cubicBezTo>
                  <a:pt x="421577" y="362400"/>
                  <a:pt x="420481" y="361195"/>
                  <a:pt x="420481" y="361195"/>
                </a:cubicBezTo>
                <a:lnTo>
                  <a:pt x="418727" y="361195"/>
                </a:lnTo>
                <a:lnTo>
                  <a:pt x="414673" y="364482"/>
                </a:lnTo>
                <a:lnTo>
                  <a:pt x="412152" y="364811"/>
                </a:lnTo>
                <a:lnTo>
                  <a:pt x="411057" y="371167"/>
                </a:lnTo>
                <a:lnTo>
                  <a:pt x="415002" y="369633"/>
                </a:lnTo>
                <a:lnTo>
                  <a:pt x="416317" y="367989"/>
                </a:lnTo>
                <a:lnTo>
                  <a:pt x="418508" y="369085"/>
                </a:lnTo>
                <a:lnTo>
                  <a:pt x="402180" y="383660"/>
                </a:lnTo>
                <a:lnTo>
                  <a:pt x="398016" y="395166"/>
                </a:lnTo>
                <a:lnTo>
                  <a:pt x="376537" y="412481"/>
                </a:lnTo>
                <a:lnTo>
                  <a:pt x="373249" y="418727"/>
                </a:lnTo>
                <a:lnTo>
                  <a:pt x="368318" y="423659"/>
                </a:lnTo>
                <a:lnTo>
                  <a:pt x="359222" y="426727"/>
                </a:lnTo>
                <a:lnTo>
                  <a:pt x="352428" y="432425"/>
                </a:lnTo>
                <a:lnTo>
                  <a:pt x="351661" y="437466"/>
                </a:lnTo>
                <a:lnTo>
                  <a:pt x="352538" y="443055"/>
                </a:lnTo>
                <a:lnTo>
                  <a:pt x="348483" y="448863"/>
                </a:lnTo>
                <a:lnTo>
                  <a:pt x="342894" y="452480"/>
                </a:lnTo>
                <a:lnTo>
                  <a:pt x="332155" y="450836"/>
                </a:lnTo>
                <a:lnTo>
                  <a:pt x="327443" y="454890"/>
                </a:lnTo>
                <a:lnTo>
                  <a:pt x="327443" y="459932"/>
                </a:lnTo>
                <a:lnTo>
                  <a:pt x="320867" y="468260"/>
                </a:lnTo>
                <a:lnTo>
                  <a:pt x="317251" y="467931"/>
                </a:lnTo>
                <a:lnTo>
                  <a:pt x="314730" y="464315"/>
                </a:lnTo>
                <a:lnTo>
                  <a:pt x="312758" y="464315"/>
                </a:lnTo>
                <a:lnTo>
                  <a:pt x="304758" y="472315"/>
                </a:lnTo>
                <a:lnTo>
                  <a:pt x="302347" y="476698"/>
                </a:lnTo>
                <a:lnTo>
                  <a:pt x="302567" y="485246"/>
                </a:lnTo>
                <a:lnTo>
                  <a:pt x="306621" y="497081"/>
                </a:lnTo>
                <a:lnTo>
                  <a:pt x="302786" y="501464"/>
                </a:lnTo>
                <a:lnTo>
                  <a:pt x="303552" y="508040"/>
                </a:lnTo>
                <a:lnTo>
                  <a:pt x="303552" y="526560"/>
                </a:lnTo>
                <a:lnTo>
                  <a:pt x="309580" y="528532"/>
                </a:lnTo>
                <a:lnTo>
                  <a:pt x="310456" y="540367"/>
                </a:lnTo>
                <a:lnTo>
                  <a:pt x="304977" y="556257"/>
                </a:lnTo>
                <a:lnTo>
                  <a:pt x="298731" y="567325"/>
                </a:lnTo>
                <a:lnTo>
                  <a:pt x="298731" y="576640"/>
                </a:lnTo>
                <a:lnTo>
                  <a:pt x="301142" y="580257"/>
                </a:lnTo>
                <a:lnTo>
                  <a:pt x="303005" y="600311"/>
                </a:lnTo>
                <a:lnTo>
                  <a:pt x="303005" y="605790"/>
                </a:lnTo>
                <a:lnTo>
                  <a:pt x="298402" y="607544"/>
                </a:lnTo>
                <a:lnTo>
                  <a:pt x="295992" y="606338"/>
                </a:lnTo>
                <a:lnTo>
                  <a:pt x="289635" y="607324"/>
                </a:lnTo>
                <a:lnTo>
                  <a:pt x="286896" y="612146"/>
                </a:lnTo>
                <a:lnTo>
                  <a:pt x="288101" y="614119"/>
                </a:lnTo>
                <a:lnTo>
                  <a:pt x="281964" y="622338"/>
                </a:lnTo>
                <a:lnTo>
                  <a:pt x="279772" y="625077"/>
                </a:lnTo>
                <a:lnTo>
                  <a:pt x="280540" y="628146"/>
                </a:lnTo>
                <a:lnTo>
                  <a:pt x="288430" y="632200"/>
                </a:lnTo>
                <a:lnTo>
                  <a:pt x="289306" y="633515"/>
                </a:lnTo>
                <a:lnTo>
                  <a:pt x="289306" y="635269"/>
                </a:lnTo>
                <a:cubicBezTo>
                  <a:pt x="289306" y="635269"/>
                  <a:pt x="288321" y="633077"/>
                  <a:pt x="288321" y="633077"/>
                </a:cubicBezTo>
                <a:lnTo>
                  <a:pt x="284594" y="631652"/>
                </a:lnTo>
                <a:lnTo>
                  <a:pt x="274293" y="635269"/>
                </a:lnTo>
                <a:lnTo>
                  <a:pt x="272650" y="635049"/>
                </a:lnTo>
                <a:lnTo>
                  <a:pt x="264321" y="638666"/>
                </a:lnTo>
                <a:lnTo>
                  <a:pt x="261582" y="643049"/>
                </a:lnTo>
                <a:lnTo>
                  <a:pt x="261252" y="645570"/>
                </a:lnTo>
                <a:lnTo>
                  <a:pt x="260157" y="646666"/>
                </a:lnTo>
                <a:lnTo>
                  <a:pt x="261252" y="648419"/>
                </a:lnTo>
                <a:lnTo>
                  <a:pt x="259061" y="654775"/>
                </a:lnTo>
                <a:lnTo>
                  <a:pt x="249636" y="660583"/>
                </a:lnTo>
                <a:lnTo>
                  <a:pt x="241856" y="659816"/>
                </a:lnTo>
                <a:lnTo>
                  <a:pt x="234623" y="654775"/>
                </a:lnTo>
                <a:lnTo>
                  <a:pt x="227501" y="646446"/>
                </a:lnTo>
                <a:lnTo>
                  <a:pt x="218953" y="628584"/>
                </a:lnTo>
                <a:lnTo>
                  <a:pt x="218405" y="618612"/>
                </a:lnTo>
                <a:lnTo>
                  <a:pt x="215884" y="609516"/>
                </a:lnTo>
                <a:lnTo>
                  <a:pt x="210405" y="599544"/>
                </a:lnTo>
                <a:lnTo>
                  <a:pt x="210405" y="595051"/>
                </a:lnTo>
                <a:lnTo>
                  <a:pt x="208432" y="594832"/>
                </a:lnTo>
                <a:lnTo>
                  <a:pt x="206021" y="588147"/>
                </a:lnTo>
                <a:lnTo>
                  <a:pt x="203830" y="579928"/>
                </a:lnTo>
                <a:lnTo>
                  <a:pt x="196706" y="571709"/>
                </a:lnTo>
                <a:lnTo>
                  <a:pt x="192543" y="565024"/>
                </a:lnTo>
                <a:lnTo>
                  <a:pt x="190679" y="564805"/>
                </a:lnTo>
                <a:lnTo>
                  <a:pt x="184104" y="557901"/>
                </a:lnTo>
                <a:lnTo>
                  <a:pt x="181145" y="551764"/>
                </a:lnTo>
                <a:lnTo>
                  <a:pt x="178953" y="549792"/>
                </a:lnTo>
                <a:lnTo>
                  <a:pt x="178187" y="539819"/>
                </a:lnTo>
                <a:lnTo>
                  <a:pt x="175447" y="535655"/>
                </a:lnTo>
                <a:lnTo>
                  <a:pt x="171283" y="524697"/>
                </a:lnTo>
                <a:lnTo>
                  <a:pt x="169968" y="517245"/>
                </a:lnTo>
                <a:lnTo>
                  <a:pt x="167447" y="511985"/>
                </a:lnTo>
                <a:lnTo>
                  <a:pt x="164927" y="508149"/>
                </a:lnTo>
                <a:lnTo>
                  <a:pt x="164379" y="499382"/>
                </a:lnTo>
                <a:lnTo>
                  <a:pt x="162954" y="499054"/>
                </a:lnTo>
                <a:lnTo>
                  <a:pt x="156708" y="491931"/>
                </a:lnTo>
                <a:lnTo>
                  <a:pt x="156708" y="489191"/>
                </a:lnTo>
                <a:lnTo>
                  <a:pt x="155064" y="488862"/>
                </a:lnTo>
                <a:lnTo>
                  <a:pt x="149475" y="478671"/>
                </a:lnTo>
                <a:lnTo>
                  <a:pt x="149256" y="475602"/>
                </a:lnTo>
                <a:lnTo>
                  <a:pt x="146187" y="473739"/>
                </a:lnTo>
                <a:lnTo>
                  <a:pt x="144325" y="466616"/>
                </a:lnTo>
                <a:lnTo>
                  <a:pt x="140270" y="464096"/>
                </a:lnTo>
                <a:lnTo>
                  <a:pt x="136434" y="453795"/>
                </a:lnTo>
                <a:lnTo>
                  <a:pt x="136215" y="440316"/>
                </a:lnTo>
                <a:lnTo>
                  <a:pt x="126024" y="420481"/>
                </a:lnTo>
                <a:lnTo>
                  <a:pt x="126024" y="413905"/>
                </a:lnTo>
                <a:lnTo>
                  <a:pt x="121421" y="407002"/>
                </a:lnTo>
                <a:lnTo>
                  <a:pt x="126681" y="406673"/>
                </a:lnTo>
                <a:lnTo>
                  <a:pt x="119558" y="397577"/>
                </a:lnTo>
                <a:lnTo>
                  <a:pt x="119778" y="392536"/>
                </a:lnTo>
                <a:lnTo>
                  <a:pt x="123065" y="391769"/>
                </a:lnTo>
                <a:lnTo>
                  <a:pt x="120545" y="388262"/>
                </a:lnTo>
                <a:lnTo>
                  <a:pt x="120216" y="383879"/>
                </a:lnTo>
                <a:lnTo>
                  <a:pt x="112983" y="370729"/>
                </a:lnTo>
                <a:lnTo>
                  <a:pt x="111887" y="362510"/>
                </a:lnTo>
                <a:lnTo>
                  <a:pt x="116271" y="360318"/>
                </a:lnTo>
                <a:lnTo>
                  <a:pt x="112435" y="358126"/>
                </a:lnTo>
                <a:lnTo>
                  <a:pt x="112216" y="353962"/>
                </a:lnTo>
                <a:lnTo>
                  <a:pt x="114736" y="348483"/>
                </a:lnTo>
                <a:lnTo>
                  <a:pt x="114189" y="341579"/>
                </a:lnTo>
                <a:lnTo>
                  <a:pt x="111887" y="334565"/>
                </a:lnTo>
                <a:lnTo>
                  <a:pt x="109147" y="332702"/>
                </a:lnTo>
                <a:lnTo>
                  <a:pt x="107065" y="321305"/>
                </a:lnTo>
                <a:lnTo>
                  <a:pt x="112216" y="318128"/>
                </a:lnTo>
                <a:lnTo>
                  <a:pt x="114079" y="315388"/>
                </a:lnTo>
                <a:lnTo>
                  <a:pt x="118024" y="315388"/>
                </a:lnTo>
                <a:lnTo>
                  <a:pt x="113859" y="314511"/>
                </a:lnTo>
                <a:lnTo>
                  <a:pt x="108271" y="315278"/>
                </a:lnTo>
                <a:lnTo>
                  <a:pt x="105312" y="315059"/>
                </a:lnTo>
                <a:lnTo>
                  <a:pt x="105860" y="310457"/>
                </a:lnTo>
                <a:lnTo>
                  <a:pt x="103558" y="306511"/>
                </a:lnTo>
                <a:lnTo>
                  <a:pt x="104326" y="301799"/>
                </a:lnTo>
                <a:lnTo>
                  <a:pt x="105641" y="300813"/>
                </a:lnTo>
                <a:lnTo>
                  <a:pt x="108819" y="301580"/>
                </a:lnTo>
                <a:lnTo>
                  <a:pt x="112764" y="297525"/>
                </a:lnTo>
                <a:lnTo>
                  <a:pt x="114627" y="294457"/>
                </a:lnTo>
                <a:lnTo>
                  <a:pt x="110353" y="297087"/>
                </a:lnTo>
                <a:lnTo>
                  <a:pt x="107504" y="295772"/>
                </a:lnTo>
                <a:lnTo>
                  <a:pt x="101696" y="296539"/>
                </a:lnTo>
                <a:lnTo>
                  <a:pt x="99943" y="292704"/>
                </a:lnTo>
                <a:lnTo>
                  <a:pt x="99285" y="295662"/>
                </a:lnTo>
                <a:lnTo>
                  <a:pt x="98956" y="300484"/>
                </a:lnTo>
                <a:lnTo>
                  <a:pt x="95559" y="309799"/>
                </a:lnTo>
                <a:lnTo>
                  <a:pt x="99066" y="314182"/>
                </a:lnTo>
                <a:lnTo>
                  <a:pt x="98298" y="322730"/>
                </a:lnTo>
                <a:lnTo>
                  <a:pt x="94573" y="326566"/>
                </a:lnTo>
                <a:lnTo>
                  <a:pt x="94354" y="329196"/>
                </a:lnTo>
                <a:lnTo>
                  <a:pt x="86135" y="333360"/>
                </a:lnTo>
                <a:lnTo>
                  <a:pt x="73751" y="341031"/>
                </a:lnTo>
                <a:lnTo>
                  <a:pt x="67943" y="343004"/>
                </a:lnTo>
                <a:lnTo>
                  <a:pt x="59176" y="341140"/>
                </a:lnTo>
                <a:lnTo>
                  <a:pt x="40656" y="326237"/>
                </a:lnTo>
                <a:lnTo>
                  <a:pt x="32986" y="316265"/>
                </a:lnTo>
                <a:lnTo>
                  <a:pt x="32986" y="314511"/>
                </a:lnTo>
                <a:cubicBezTo>
                  <a:pt x="32986" y="314511"/>
                  <a:pt x="30684" y="314730"/>
                  <a:pt x="30684" y="314730"/>
                </a:cubicBezTo>
                <a:lnTo>
                  <a:pt x="27506" y="312977"/>
                </a:lnTo>
                <a:lnTo>
                  <a:pt x="16876" y="302347"/>
                </a:lnTo>
                <a:lnTo>
                  <a:pt x="15999" y="299060"/>
                </a:lnTo>
                <a:lnTo>
                  <a:pt x="16876" y="296430"/>
                </a:lnTo>
                <a:lnTo>
                  <a:pt x="19835" y="296210"/>
                </a:lnTo>
                <a:lnTo>
                  <a:pt x="20712" y="297635"/>
                </a:lnTo>
                <a:lnTo>
                  <a:pt x="23561" y="296758"/>
                </a:lnTo>
                <a:lnTo>
                  <a:pt x="23561" y="302128"/>
                </a:lnTo>
                <a:cubicBezTo>
                  <a:pt x="23561" y="302128"/>
                  <a:pt x="27506" y="302566"/>
                  <a:pt x="27506" y="302566"/>
                </a:cubicBezTo>
                <a:lnTo>
                  <a:pt x="30136" y="300265"/>
                </a:lnTo>
                <a:lnTo>
                  <a:pt x="31670" y="300046"/>
                </a:lnTo>
                <a:lnTo>
                  <a:pt x="34301" y="301690"/>
                </a:lnTo>
                <a:lnTo>
                  <a:pt x="34849" y="299827"/>
                </a:lnTo>
                <a:lnTo>
                  <a:pt x="44711" y="292046"/>
                </a:lnTo>
                <a:lnTo>
                  <a:pt x="47670" y="292046"/>
                </a:lnTo>
                <a:cubicBezTo>
                  <a:pt x="47670" y="292046"/>
                  <a:pt x="52272" y="284923"/>
                  <a:pt x="52272" y="284923"/>
                </a:cubicBezTo>
                <a:lnTo>
                  <a:pt x="53697" y="285142"/>
                </a:lnTo>
                <a:lnTo>
                  <a:pt x="55560" y="280539"/>
                </a:lnTo>
                <a:lnTo>
                  <a:pt x="50629" y="280211"/>
                </a:lnTo>
                <a:lnTo>
                  <a:pt x="49204" y="279334"/>
                </a:lnTo>
                <a:lnTo>
                  <a:pt x="49971" y="280868"/>
                </a:lnTo>
                <a:lnTo>
                  <a:pt x="49533" y="282950"/>
                </a:lnTo>
                <a:lnTo>
                  <a:pt x="39561" y="287224"/>
                </a:lnTo>
                <a:lnTo>
                  <a:pt x="33752" y="287224"/>
                </a:lnTo>
                <a:lnTo>
                  <a:pt x="29260" y="288758"/>
                </a:lnTo>
                <a:lnTo>
                  <a:pt x="13589" y="283279"/>
                </a:lnTo>
                <a:lnTo>
                  <a:pt x="6137" y="275499"/>
                </a:lnTo>
                <a:lnTo>
                  <a:pt x="3068" y="274074"/>
                </a:lnTo>
                <a:lnTo>
                  <a:pt x="3397" y="269143"/>
                </a:lnTo>
                <a:lnTo>
                  <a:pt x="8110" y="263006"/>
                </a:lnTo>
                <a:lnTo>
                  <a:pt x="13369" y="260157"/>
                </a:lnTo>
                <a:lnTo>
                  <a:pt x="6685" y="261252"/>
                </a:lnTo>
                <a:lnTo>
                  <a:pt x="0" y="265526"/>
                </a:lnTo>
                <a:lnTo>
                  <a:pt x="219" y="259280"/>
                </a:lnTo>
                <a:lnTo>
                  <a:pt x="5260" y="255992"/>
                </a:lnTo>
                <a:lnTo>
                  <a:pt x="8548" y="255116"/>
                </a:lnTo>
                <a:lnTo>
                  <a:pt x="10630" y="249088"/>
                </a:lnTo>
                <a:lnTo>
                  <a:pt x="14246" y="249965"/>
                </a:lnTo>
                <a:lnTo>
                  <a:pt x="18191" y="247883"/>
                </a:lnTo>
                <a:lnTo>
                  <a:pt x="34629" y="248760"/>
                </a:lnTo>
                <a:lnTo>
                  <a:pt x="44163" y="245253"/>
                </a:lnTo>
                <a:lnTo>
                  <a:pt x="46026" y="243171"/>
                </a:lnTo>
                <a:lnTo>
                  <a:pt x="51615" y="241417"/>
                </a:lnTo>
                <a:lnTo>
                  <a:pt x="49752" y="244924"/>
                </a:lnTo>
                <a:lnTo>
                  <a:pt x="52054" y="247664"/>
                </a:lnTo>
                <a:lnTo>
                  <a:pt x="57423" y="244376"/>
                </a:lnTo>
                <a:lnTo>
                  <a:pt x="61916" y="242842"/>
                </a:lnTo>
                <a:lnTo>
                  <a:pt x="60053" y="240541"/>
                </a:lnTo>
                <a:lnTo>
                  <a:pt x="60711" y="237034"/>
                </a:lnTo>
                <a:lnTo>
                  <a:pt x="55341" y="221802"/>
                </a:lnTo>
                <a:lnTo>
                  <a:pt x="50629" y="215555"/>
                </a:lnTo>
                <a:lnTo>
                  <a:pt x="51834" y="212268"/>
                </a:lnTo>
                <a:lnTo>
                  <a:pt x="48547" y="209528"/>
                </a:lnTo>
                <a:lnTo>
                  <a:pt x="43835" y="209857"/>
                </a:lnTo>
                <a:lnTo>
                  <a:pt x="36054" y="204816"/>
                </a:lnTo>
                <a:lnTo>
                  <a:pt x="35067" y="195939"/>
                </a:lnTo>
                <a:lnTo>
                  <a:pt x="35396" y="190022"/>
                </a:lnTo>
                <a:lnTo>
                  <a:pt x="31890" y="182570"/>
                </a:lnTo>
                <a:lnTo>
                  <a:pt x="27397" y="182351"/>
                </a:lnTo>
                <a:lnTo>
                  <a:pt x="24767" y="183775"/>
                </a:lnTo>
                <a:lnTo>
                  <a:pt x="19068" y="181912"/>
                </a:lnTo>
                <a:lnTo>
                  <a:pt x="15123" y="182132"/>
                </a:lnTo>
                <a:lnTo>
                  <a:pt x="15123" y="176104"/>
                </a:lnTo>
                <a:lnTo>
                  <a:pt x="18958" y="166351"/>
                </a:lnTo>
                <a:lnTo>
                  <a:pt x="22575" y="165146"/>
                </a:lnTo>
                <a:lnTo>
                  <a:pt x="29040" y="155941"/>
                </a:lnTo>
                <a:lnTo>
                  <a:pt x="30136" y="151776"/>
                </a:lnTo>
                <a:lnTo>
                  <a:pt x="34629" y="149475"/>
                </a:lnTo>
                <a:lnTo>
                  <a:pt x="37807" y="147174"/>
                </a:lnTo>
                <a:lnTo>
                  <a:pt x="42958" y="149475"/>
                </a:lnTo>
                <a:lnTo>
                  <a:pt x="44053" y="154187"/>
                </a:lnTo>
                <a:lnTo>
                  <a:pt x="47560" y="154845"/>
                </a:lnTo>
                <a:lnTo>
                  <a:pt x="56546" y="150132"/>
                </a:lnTo>
                <a:lnTo>
                  <a:pt x="69259" y="149475"/>
                </a:lnTo>
                <a:lnTo>
                  <a:pt x="76929" y="140927"/>
                </a:lnTo>
                <a:lnTo>
                  <a:pt x="81641" y="126681"/>
                </a:lnTo>
                <a:lnTo>
                  <a:pt x="92709" y="118900"/>
                </a:lnTo>
                <a:lnTo>
                  <a:pt x="95449" y="113640"/>
                </a:lnTo>
                <a:lnTo>
                  <a:pt x="96436" y="105860"/>
                </a:lnTo>
                <a:lnTo>
                  <a:pt x="101805" y="98189"/>
                </a:lnTo>
                <a:lnTo>
                  <a:pt x="109586" y="94353"/>
                </a:lnTo>
                <a:lnTo>
                  <a:pt x="112216" y="88436"/>
                </a:lnTo>
                <a:lnTo>
                  <a:pt x="111997" y="83943"/>
                </a:lnTo>
                <a:lnTo>
                  <a:pt x="108819" y="81532"/>
                </a:lnTo>
                <a:lnTo>
                  <a:pt x="115723" y="73861"/>
                </a:lnTo>
                <a:lnTo>
                  <a:pt x="119558" y="70902"/>
                </a:lnTo>
                <a:lnTo>
                  <a:pt x="120216" y="65204"/>
                </a:lnTo>
                <a:lnTo>
                  <a:pt x="121421" y="53259"/>
                </a:lnTo>
                <a:lnTo>
                  <a:pt x="119010" y="44382"/>
                </a:lnTo>
                <a:lnTo>
                  <a:pt x="117586" y="42300"/>
                </a:lnTo>
                <a:lnTo>
                  <a:pt x="125257" y="35067"/>
                </a:lnTo>
                <a:lnTo>
                  <a:pt x="129750" y="33533"/>
                </a:lnTo>
                <a:lnTo>
                  <a:pt x="134243" y="30574"/>
                </a:lnTo>
                <a:lnTo>
                  <a:pt x="137201" y="31122"/>
                </a:lnTo>
                <a:lnTo>
                  <a:pt x="143448" y="24218"/>
                </a:lnTo>
                <a:lnTo>
                  <a:pt x="150571" y="12383"/>
                </a:lnTo>
                <a:lnTo>
                  <a:pt x="157694" y="6027"/>
                </a:lnTo>
                <a:lnTo>
                  <a:pt x="163722" y="5698"/>
                </a:lnTo>
                <a:lnTo>
                  <a:pt x="166899" y="0"/>
                </a:lnTo>
                <a:lnTo>
                  <a:pt x="171940" y="0"/>
                </a:lnTo>
                <a:lnTo>
                  <a:pt x="185090" y="8876"/>
                </a:lnTo>
                <a:lnTo>
                  <a:pt x="191994" y="5041"/>
                </a:lnTo>
                <a:lnTo>
                  <a:pt x="198570" y="7671"/>
                </a:lnTo>
                <a:lnTo>
                  <a:pt x="200980" y="14246"/>
                </a:lnTo>
                <a:lnTo>
                  <a:pt x="207007" y="13917"/>
                </a:lnTo>
                <a:lnTo>
                  <a:pt x="216761" y="19945"/>
                </a:lnTo>
                <a:lnTo>
                  <a:pt x="216870" y="19945"/>
                </a:lnTo>
                <a:close/>
                <a:moveTo>
                  <a:pt x="489520" y="312977"/>
                </a:moveTo>
                <a:lnTo>
                  <a:pt x="489520" y="317141"/>
                </a:lnTo>
                <a:lnTo>
                  <a:pt x="491054" y="315497"/>
                </a:lnTo>
                <a:lnTo>
                  <a:pt x="489520" y="312977"/>
                </a:lnTo>
                <a:lnTo>
                  <a:pt x="489520" y="312977"/>
                </a:lnTo>
                <a:close/>
                <a:moveTo>
                  <a:pt x="487109" y="311224"/>
                </a:moveTo>
                <a:lnTo>
                  <a:pt x="484369" y="312758"/>
                </a:lnTo>
                <a:lnTo>
                  <a:pt x="485356" y="315497"/>
                </a:lnTo>
                <a:lnTo>
                  <a:pt x="487000" y="316703"/>
                </a:lnTo>
                <a:lnTo>
                  <a:pt x="487547" y="313744"/>
                </a:lnTo>
                <a:lnTo>
                  <a:pt x="487218" y="311224"/>
                </a:lnTo>
                <a:lnTo>
                  <a:pt x="487218" y="311224"/>
                </a:lnTo>
                <a:close/>
                <a:moveTo>
                  <a:pt x="480424" y="312210"/>
                </a:moveTo>
                <a:lnTo>
                  <a:pt x="480972" y="316922"/>
                </a:lnTo>
                <a:lnTo>
                  <a:pt x="483602" y="318785"/>
                </a:lnTo>
                <a:lnTo>
                  <a:pt x="482945" y="314402"/>
                </a:lnTo>
                <a:lnTo>
                  <a:pt x="480534" y="312100"/>
                </a:lnTo>
                <a:lnTo>
                  <a:pt x="480534" y="312100"/>
                </a:lnTo>
                <a:close/>
                <a:moveTo>
                  <a:pt x="473630" y="313744"/>
                </a:moveTo>
                <a:lnTo>
                  <a:pt x="473849" y="316155"/>
                </a:lnTo>
                <a:lnTo>
                  <a:pt x="475602" y="315278"/>
                </a:lnTo>
                <a:lnTo>
                  <a:pt x="477904" y="309580"/>
                </a:lnTo>
                <a:lnTo>
                  <a:pt x="476369" y="307169"/>
                </a:lnTo>
                <a:lnTo>
                  <a:pt x="473739" y="313744"/>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FC912FE-BF53-2414-B02C-29AEF0FF6018}"/>
              </a:ext>
            </a:extLst>
          </p:cNvPr>
          <p:cNvSpPr/>
          <p:nvPr/>
        </p:nvSpPr>
        <p:spPr>
          <a:xfrm>
            <a:off x="9389131" y="4281910"/>
            <a:ext cx="123064" cy="161310"/>
          </a:xfrm>
          <a:custGeom>
            <a:avLst/>
            <a:gdLst>
              <a:gd name="connsiteX0" fmla="*/ 123065 w 123064"/>
              <a:gd name="connsiteY0" fmla="*/ 132051 h 161310"/>
              <a:gd name="connsiteX1" fmla="*/ 123065 w 123064"/>
              <a:gd name="connsiteY1" fmla="*/ 137749 h 161310"/>
              <a:gd name="connsiteX2" fmla="*/ 120435 w 123064"/>
              <a:gd name="connsiteY2" fmla="*/ 143667 h 161310"/>
              <a:gd name="connsiteX3" fmla="*/ 118572 w 123064"/>
              <a:gd name="connsiteY3" fmla="*/ 142462 h 161310"/>
              <a:gd name="connsiteX4" fmla="*/ 113860 w 123064"/>
              <a:gd name="connsiteY4" fmla="*/ 148160 h 161310"/>
              <a:gd name="connsiteX5" fmla="*/ 113093 w 123064"/>
              <a:gd name="connsiteY5" fmla="*/ 152762 h 161310"/>
              <a:gd name="connsiteX6" fmla="*/ 113421 w 123064"/>
              <a:gd name="connsiteY6" fmla="*/ 154406 h 161310"/>
              <a:gd name="connsiteX7" fmla="*/ 112983 w 123064"/>
              <a:gd name="connsiteY7" fmla="*/ 154954 h 161310"/>
              <a:gd name="connsiteX8" fmla="*/ 114079 w 123064"/>
              <a:gd name="connsiteY8" fmla="*/ 160981 h 161310"/>
              <a:gd name="connsiteX9" fmla="*/ 113312 w 123064"/>
              <a:gd name="connsiteY9" fmla="*/ 161310 h 161310"/>
              <a:gd name="connsiteX10" fmla="*/ 109805 w 123064"/>
              <a:gd name="connsiteY10" fmla="*/ 152762 h 161310"/>
              <a:gd name="connsiteX11" fmla="*/ 105421 w 123064"/>
              <a:gd name="connsiteY11" fmla="*/ 146516 h 161310"/>
              <a:gd name="connsiteX12" fmla="*/ 103449 w 123064"/>
              <a:gd name="connsiteY12" fmla="*/ 143996 h 161310"/>
              <a:gd name="connsiteX13" fmla="*/ 104764 w 123064"/>
              <a:gd name="connsiteY13" fmla="*/ 141037 h 161310"/>
              <a:gd name="connsiteX14" fmla="*/ 104983 w 123064"/>
              <a:gd name="connsiteY14" fmla="*/ 137201 h 161310"/>
              <a:gd name="connsiteX15" fmla="*/ 104216 w 123064"/>
              <a:gd name="connsiteY15" fmla="*/ 139174 h 161310"/>
              <a:gd name="connsiteX16" fmla="*/ 101367 w 123064"/>
              <a:gd name="connsiteY16" fmla="*/ 141914 h 161310"/>
              <a:gd name="connsiteX17" fmla="*/ 100490 w 123064"/>
              <a:gd name="connsiteY17" fmla="*/ 140489 h 161310"/>
              <a:gd name="connsiteX18" fmla="*/ 101805 w 123064"/>
              <a:gd name="connsiteY18" fmla="*/ 133366 h 161310"/>
              <a:gd name="connsiteX19" fmla="*/ 100162 w 123064"/>
              <a:gd name="connsiteY19" fmla="*/ 132270 h 161310"/>
              <a:gd name="connsiteX20" fmla="*/ 101257 w 123064"/>
              <a:gd name="connsiteY20" fmla="*/ 126791 h 161310"/>
              <a:gd name="connsiteX21" fmla="*/ 101477 w 123064"/>
              <a:gd name="connsiteY21" fmla="*/ 123503 h 161310"/>
              <a:gd name="connsiteX22" fmla="*/ 98408 w 123064"/>
              <a:gd name="connsiteY22" fmla="*/ 121311 h 161310"/>
              <a:gd name="connsiteX23" fmla="*/ 90956 w 123064"/>
              <a:gd name="connsiteY23" fmla="*/ 104764 h 161310"/>
              <a:gd name="connsiteX24" fmla="*/ 88984 w 123064"/>
              <a:gd name="connsiteY24" fmla="*/ 104764 h 161310"/>
              <a:gd name="connsiteX25" fmla="*/ 89203 w 123064"/>
              <a:gd name="connsiteY25" fmla="*/ 106188 h 161310"/>
              <a:gd name="connsiteX26" fmla="*/ 87559 w 123064"/>
              <a:gd name="connsiteY26" fmla="*/ 105421 h 161310"/>
              <a:gd name="connsiteX27" fmla="*/ 83066 w 123064"/>
              <a:gd name="connsiteY27" fmla="*/ 108161 h 161310"/>
              <a:gd name="connsiteX28" fmla="*/ 74518 w 123064"/>
              <a:gd name="connsiteY28" fmla="*/ 104106 h 161310"/>
              <a:gd name="connsiteX29" fmla="*/ 73641 w 123064"/>
              <a:gd name="connsiteY29" fmla="*/ 102463 h 161310"/>
              <a:gd name="connsiteX30" fmla="*/ 70902 w 123064"/>
              <a:gd name="connsiteY30" fmla="*/ 102682 h 161310"/>
              <a:gd name="connsiteX31" fmla="*/ 66519 w 123064"/>
              <a:gd name="connsiteY31" fmla="*/ 98627 h 161310"/>
              <a:gd name="connsiteX32" fmla="*/ 64546 w 123064"/>
              <a:gd name="connsiteY32" fmla="*/ 91504 h 161310"/>
              <a:gd name="connsiteX33" fmla="*/ 65422 w 123064"/>
              <a:gd name="connsiteY33" fmla="*/ 99942 h 161310"/>
              <a:gd name="connsiteX34" fmla="*/ 68711 w 123064"/>
              <a:gd name="connsiteY34" fmla="*/ 104874 h 161310"/>
              <a:gd name="connsiteX35" fmla="*/ 67943 w 123064"/>
              <a:gd name="connsiteY35" fmla="*/ 107394 h 161310"/>
              <a:gd name="connsiteX36" fmla="*/ 63012 w 123064"/>
              <a:gd name="connsiteY36" fmla="*/ 109257 h 161310"/>
              <a:gd name="connsiteX37" fmla="*/ 66080 w 123064"/>
              <a:gd name="connsiteY37" fmla="*/ 110572 h 161310"/>
              <a:gd name="connsiteX38" fmla="*/ 69368 w 123064"/>
              <a:gd name="connsiteY38" fmla="*/ 115832 h 161310"/>
              <a:gd name="connsiteX39" fmla="*/ 68820 w 123064"/>
              <a:gd name="connsiteY39" fmla="*/ 122298 h 161310"/>
              <a:gd name="connsiteX40" fmla="*/ 64217 w 123064"/>
              <a:gd name="connsiteY40" fmla="*/ 124161 h 161310"/>
              <a:gd name="connsiteX41" fmla="*/ 60272 w 123064"/>
              <a:gd name="connsiteY41" fmla="*/ 131393 h 161310"/>
              <a:gd name="connsiteX42" fmla="*/ 56546 w 123064"/>
              <a:gd name="connsiteY42" fmla="*/ 128763 h 161310"/>
              <a:gd name="connsiteX43" fmla="*/ 58848 w 123064"/>
              <a:gd name="connsiteY43" fmla="*/ 124599 h 161310"/>
              <a:gd name="connsiteX44" fmla="*/ 60820 w 123064"/>
              <a:gd name="connsiteY44" fmla="*/ 123722 h 161310"/>
              <a:gd name="connsiteX45" fmla="*/ 61916 w 123064"/>
              <a:gd name="connsiteY45" fmla="*/ 121531 h 161310"/>
              <a:gd name="connsiteX46" fmla="*/ 58409 w 123064"/>
              <a:gd name="connsiteY46" fmla="*/ 123174 h 161310"/>
              <a:gd name="connsiteX47" fmla="*/ 55450 w 123064"/>
              <a:gd name="connsiteY47" fmla="*/ 128106 h 161310"/>
              <a:gd name="connsiteX48" fmla="*/ 52273 w 123064"/>
              <a:gd name="connsiteY48" fmla="*/ 123503 h 161310"/>
              <a:gd name="connsiteX49" fmla="*/ 54683 w 123064"/>
              <a:gd name="connsiteY49" fmla="*/ 115394 h 161310"/>
              <a:gd name="connsiteX50" fmla="*/ 54683 w 123064"/>
              <a:gd name="connsiteY50" fmla="*/ 113860 h 161310"/>
              <a:gd name="connsiteX51" fmla="*/ 52930 w 123064"/>
              <a:gd name="connsiteY51" fmla="*/ 111777 h 161310"/>
              <a:gd name="connsiteX52" fmla="*/ 54026 w 123064"/>
              <a:gd name="connsiteY52" fmla="*/ 114079 h 161310"/>
              <a:gd name="connsiteX53" fmla="*/ 52163 w 123064"/>
              <a:gd name="connsiteY53" fmla="*/ 117038 h 161310"/>
              <a:gd name="connsiteX54" fmla="*/ 51724 w 123064"/>
              <a:gd name="connsiteY54" fmla="*/ 122079 h 161310"/>
              <a:gd name="connsiteX55" fmla="*/ 50409 w 123064"/>
              <a:gd name="connsiteY55" fmla="*/ 122079 h 161310"/>
              <a:gd name="connsiteX56" fmla="*/ 52930 w 123064"/>
              <a:gd name="connsiteY56" fmla="*/ 127777 h 161310"/>
              <a:gd name="connsiteX57" fmla="*/ 52601 w 123064"/>
              <a:gd name="connsiteY57" fmla="*/ 132051 h 161310"/>
              <a:gd name="connsiteX58" fmla="*/ 50190 w 123064"/>
              <a:gd name="connsiteY58" fmla="*/ 133366 h 161310"/>
              <a:gd name="connsiteX59" fmla="*/ 49861 w 123064"/>
              <a:gd name="connsiteY59" fmla="*/ 132599 h 161310"/>
              <a:gd name="connsiteX60" fmla="*/ 46684 w 123064"/>
              <a:gd name="connsiteY60" fmla="*/ 130517 h 161310"/>
              <a:gd name="connsiteX61" fmla="*/ 44601 w 123064"/>
              <a:gd name="connsiteY61" fmla="*/ 131393 h 161310"/>
              <a:gd name="connsiteX62" fmla="*/ 43505 w 123064"/>
              <a:gd name="connsiteY62" fmla="*/ 135010 h 161310"/>
              <a:gd name="connsiteX63" fmla="*/ 40657 w 123064"/>
              <a:gd name="connsiteY63" fmla="*/ 135010 h 161310"/>
              <a:gd name="connsiteX64" fmla="*/ 39670 w 123064"/>
              <a:gd name="connsiteY64" fmla="*/ 132708 h 161310"/>
              <a:gd name="connsiteX65" fmla="*/ 37807 w 123064"/>
              <a:gd name="connsiteY65" fmla="*/ 128106 h 161310"/>
              <a:gd name="connsiteX66" fmla="*/ 35506 w 123064"/>
              <a:gd name="connsiteY66" fmla="*/ 128873 h 161310"/>
              <a:gd name="connsiteX67" fmla="*/ 34739 w 123064"/>
              <a:gd name="connsiteY67" fmla="*/ 121311 h 161310"/>
              <a:gd name="connsiteX68" fmla="*/ 33095 w 123064"/>
              <a:gd name="connsiteY68" fmla="*/ 117366 h 161310"/>
              <a:gd name="connsiteX69" fmla="*/ 33095 w 123064"/>
              <a:gd name="connsiteY69" fmla="*/ 110791 h 161310"/>
              <a:gd name="connsiteX70" fmla="*/ 26081 w 123064"/>
              <a:gd name="connsiteY70" fmla="*/ 101038 h 161310"/>
              <a:gd name="connsiteX71" fmla="*/ 24876 w 123064"/>
              <a:gd name="connsiteY71" fmla="*/ 93586 h 161310"/>
              <a:gd name="connsiteX72" fmla="*/ 25752 w 123064"/>
              <a:gd name="connsiteY72" fmla="*/ 89203 h 161310"/>
              <a:gd name="connsiteX73" fmla="*/ 23452 w 123064"/>
              <a:gd name="connsiteY73" fmla="*/ 83176 h 161310"/>
              <a:gd name="connsiteX74" fmla="*/ 23452 w 123064"/>
              <a:gd name="connsiteY74" fmla="*/ 75176 h 161310"/>
              <a:gd name="connsiteX75" fmla="*/ 17533 w 123064"/>
              <a:gd name="connsiteY75" fmla="*/ 67724 h 161310"/>
              <a:gd name="connsiteX76" fmla="*/ 11287 w 123064"/>
              <a:gd name="connsiteY76" fmla="*/ 65313 h 161310"/>
              <a:gd name="connsiteX77" fmla="*/ 5917 w 123064"/>
              <a:gd name="connsiteY77" fmla="*/ 58848 h 161310"/>
              <a:gd name="connsiteX78" fmla="*/ 6137 w 123064"/>
              <a:gd name="connsiteY78" fmla="*/ 49314 h 161310"/>
              <a:gd name="connsiteX79" fmla="*/ 10629 w 123064"/>
              <a:gd name="connsiteY79" fmla="*/ 48218 h 161310"/>
              <a:gd name="connsiteX80" fmla="*/ 12712 w 123064"/>
              <a:gd name="connsiteY80" fmla="*/ 41752 h 161310"/>
              <a:gd name="connsiteX81" fmla="*/ 16218 w 123064"/>
              <a:gd name="connsiteY81" fmla="*/ 39670 h 161310"/>
              <a:gd name="connsiteX82" fmla="*/ 19178 w 123064"/>
              <a:gd name="connsiteY82" fmla="*/ 40766 h 161310"/>
              <a:gd name="connsiteX83" fmla="*/ 22355 w 123064"/>
              <a:gd name="connsiteY83" fmla="*/ 38355 h 161310"/>
              <a:gd name="connsiteX84" fmla="*/ 20931 w 123064"/>
              <a:gd name="connsiteY84" fmla="*/ 32109 h 161310"/>
              <a:gd name="connsiteX85" fmla="*/ 21917 w 123064"/>
              <a:gd name="connsiteY85" fmla="*/ 29150 h 161310"/>
              <a:gd name="connsiteX86" fmla="*/ 15671 w 123064"/>
              <a:gd name="connsiteY86" fmla="*/ 28602 h 161310"/>
              <a:gd name="connsiteX87" fmla="*/ 11287 w 123064"/>
              <a:gd name="connsiteY87" fmla="*/ 30355 h 161310"/>
              <a:gd name="connsiteX88" fmla="*/ 0 w 123064"/>
              <a:gd name="connsiteY88" fmla="*/ 26410 h 161310"/>
              <a:gd name="connsiteX89" fmla="*/ 657 w 123064"/>
              <a:gd name="connsiteY89" fmla="*/ 20712 h 161310"/>
              <a:gd name="connsiteX90" fmla="*/ 5370 w 123064"/>
              <a:gd name="connsiteY90" fmla="*/ 15342 h 161310"/>
              <a:gd name="connsiteX91" fmla="*/ 7671 w 123064"/>
              <a:gd name="connsiteY91" fmla="*/ 9096 h 161310"/>
              <a:gd name="connsiteX92" fmla="*/ 5260 w 123064"/>
              <a:gd name="connsiteY92" fmla="*/ 7013 h 161310"/>
              <a:gd name="connsiteX93" fmla="*/ 5041 w 123064"/>
              <a:gd name="connsiteY93" fmla="*/ 3726 h 161310"/>
              <a:gd name="connsiteX94" fmla="*/ 7123 w 123064"/>
              <a:gd name="connsiteY94" fmla="*/ 3507 h 161310"/>
              <a:gd name="connsiteX95" fmla="*/ 8547 w 123064"/>
              <a:gd name="connsiteY95" fmla="*/ 0 h 161310"/>
              <a:gd name="connsiteX96" fmla="*/ 10411 w 123064"/>
              <a:gd name="connsiteY96" fmla="*/ 2740 h 161310"/>
              <a:gd name="connsiteX97" fmla="*/ 13698 w 123064"/>
              <a:gd name="connsiteY97" fmla="*/ 6575 h 161310"/>
              <a:gd name="connsiteX98" fmla="*/ 13479 w 123064"/>
              <a:gd name="connsiteY98" fmla="*/ 9205 h 161310"/>
              <a:gd name="connsiteX99" fmla="*/ 16986 w 123064"/>
              <a:gd name="connsiteY99" fmla="*/ 13479 h 161310"/>
              <a:gd name="connsiteX100" fmla="*/ 22027 w 123064"/>
              <a:gd name="connsiteY100" fmla="*/ 14136 h 161310"/>
              <a:gd name="connsiteX101" fmla="*/ 24437 w 123064"/>
              <a:gd name="connsiteY101" fmla="*/ 12931 h 161310"/>
              <a:gd name="connsiteX102" fmla="*/ 20931 w 123064"/>
              <a:gd name="connsiteY102" fmla="*/ 10849 h 161310"/>
              <a:gd name="connsiteX103" fmla="*/ 21917 w 123064"/>
              <a:gd name="connsiteY103" fmla="*/ 8109 h 161310"/>
              <a:gd name="connsiteX104" fmla="*/ 23999 w 123064"/>
              <a:gd name="connsiteY104" fmla="*/ 8328 h 161310"/>
              <a:gd name="connsiteX105" fmla="*/ 27506 w 123064"/>
              <a:gd name="connsiteY105" fmla="*/ 11287 h 161310"/>
              <a:gd name="connsiteX106" fmla="*/ 29917 w 123064"/>
              <a:gd name="connsiteY106" fmla="*/ 13698 h 161310"/>
              <a:gd name="connsiteX107" fmla="*/ 34629 w 123064"/>
              <a:gd name="connsiteY107" fmla="*/ 15232 h 161310"/>
              <a:gd name="connsiteX108" fmla="*/ 34958 w 123064"/>
              <a:gd name="connsiteY108" fmla="*/ 13479 h 161310"/>
              <a:gd name="connsiteX109" fmla="*/ 37368 w 123064"/>
              <a:gd name="connsiteY109" fmla="*/ 12931 h 161310"/>
              <a:gd name="connsiteX110" fmla="*/ 40657 w 123064"/>
              <a:gd name="connsiteY110" fmla="*/ 18849 h 161310"/>
              <a:gd name="connsiteX111" fmla="*/ 41642 w 123064"/>
              <a:gd name="connsiteY111" fmla="*/ 24547 h 161310"/>
              <a:gd name="connsiteX112" fmla="*/ 42300 w 123064"/>
              <a:gd name="connsiteY112" fmla="*/ 27506 h 161310"/>
              <a:gd name="connsiteX113" fmla="*/ 44163 w 123064"/>
              <a:gd name="connsiteY113" fmla="*/ 32766 h 161310"/>
              <a:gd name="connsiteX114" fmla="*/ 43944 w 123064"/>
              <a:gd name="connsiteY114" fmla="*/ 36273 h 161310"/>
              <a:gd name="connsiteX115" fmla="*/ 48437 w 123064"/>
              <a:gd name="connsiteY115" fmla="*/ 38026 h 161310"/>
              <a:gd name="connsiteX116" fmla="*/ 52930 w 123064"/>
              <a:gd name="connsiteY116" fmla="*/ 37697 h 161310"/>
              <a:gd name="connsiteX117" fmla="*/ 57971 w 123064"/>
              <a:gd name="connsiteY117" fmla="*/ 39999 h 161310"/>
              <a:gd name="connsiteX118" fmla="*/ 64217 w 123064"/>
              <a:gd name="connsiteY118" fmla="*/ 39999 h 161310"/>
              <a:gd name="connsiteX119" fmla="*/ 73970 w 123064"/>
              <a:gd name="connsiteY119" fmla="*/ 39341 h 161310"/>
              <a:gd name="connsiteX120" fmla="*/ 81312 w 123064"/>
              <a:gd name="connsiteY120" fmla="*/ 40218 h 161310"/>
              <a:gd name="connsiteX121" fmla="*/ 89422 w 123064"/>
              <a:gd name="connsiteY121" fmla="*/ 39889 h 161310"/>
              <a:gd name="connsiteX122" fmla="*/ 93476 w 123064"/>
              <a:gd name="connsiteY122" fmla="*/ 39560 h 161310"/>
              <a:gd name="connsiteX123" fmla="*/ 95230 w 123064"/>
              <a:gd name="connsiteY123" fmla="*/ 40766 h 161310"/>
              <a:gd name="connsiteX124" fmla="*/ 97970 w 123064"/>
              <a:gd name="connsiteY124" fmla="*/ 40108 h 161310"/>
              <a:gd name="connsiteX125" fmla="*/ 102134 w 123064"/>
              <a:gd name="connsiteY125" fmla="*/ 44382 h 161310"/>
              <a:gd name="connsiteX126" fmla="*/ 104545 w 123064"/>
              <a:gd name="connsiteY126" fmla="*/ 45478 h 161310"/>
              <a:gd name="connsiteX127" fmla="*/ 101915 w 123064"/>
              <a:gd name="connsiteY127" fmla="*/ 50519 h 161310"/>
              <a:gd name="connsiteX128" fmla="*/ 101038 w 123064"/>
              <a:gd name="connsiteY128" fmla="*/ 56437 h 161310"/>
              <a:gd name="connsiteX129" fmla="*/ 97860 w 123064"/>
              <a:gd name="connsiteY129" fmla="*/ 64436 h 161310"/>
              <a:gd name="connsiteX130" fmla="*/ 94901 w 123064"/>
              <a:gd name="connsiteY130" fmla="*/ 65971 h 161310"/>
              <a:gd name="connsiteX131" fmla="*/ 94901 w 123064"/>
              <a:gd name="connsiteY131" fmla="*/ 69149 h 161310"/>
              <a:gd name="connsiteX132" fmla="*/ 93038 w 123064"/>
              <a:gd name="connsiteY132" fmla="*/ 71560 h 161310"/>
              <a:gd name="connsiteX133" fmla="*/ 90299 w 123064"/>
              <a:gd name="connsiteY133" fmla="*/ 71121 h 161310"/>
              <a:gd name="connsiteX134" fmla="*/ 88546 w 123064"/>
              <a:gd name="connsiteY134" fmla="*/ 69368 h 161310"/>
              <a:gd name="connsiteX135" fmla="*/ 83942 w 123064"/>
              <a:gd name="connsiteY135" fmla="*/ 72546 h 161310"/>
              <a:gd name="connsiteX136" fmla="*/ 83176 w 123064"/>
              <a:gd name="connsiteY136" fmla="*/ 75724 h 161310"/>
              <a:gd name="connsiteX137" fmla="*/ 81312 w 123064"/>
              <a:gd name="connsiteY137" fmla="*/ 77368 h 161310"/>
              <a:gd name="connsiteX138" fmla="*/ 81312 w 123064"/>
              <a:gd name="connsiteY138" fmla="*/ 80217 h 161310"/>
              <a:gd name="connsiteX139" fmla="*/ 83724 w 123064"/>
              <a:gd name="connsiteY139" fmla="*/ 86682 h 161310"/>
              <a:gd name="connsiteX140" fmla="*/ 86134 w 123064"/>
              <a:gd name="connsiteY140" fmla="*/ 88984 h 161310"/>
              <a:gd name="connsiteX141" fmla="*/ 87121 w 123064"/>
              <a:gd name="connsiteY141" fmla="*/ 91394 h 161310"/>
              <a:gd name="connsiteX142" fmla="*/ 90956 w 123064"/>
              <a:gd name="connsiteY142" fmla="*/ 95011 h 161310"/>
              <a:gd name="connsiteX143" fmla="*/ 94682 w 123064"/>
              <a:gd name="connsiteY143" fmla="*/ 99942 h 161310"/>
              <a:gd name="connsiteX144" fmla="*/ 97093 w 123064"/>
              <a:gd name="connsiteY144" fmla="*/ 99942 h 161310"/>
              <a:gd name="connsiteX145" fmla="*/ 97532 w 123064"/>
              <a:gd name="connsiteY145" fmla="*/ 95997 h 161310"/>
              <a:gd name="connsiteX146" fmla="*/ 95997 w 123064"/>
              <a:gd name="connsiteY146" fmla="*/ 94792 h 161310"/>
              <a:gd name="connsiteX147" fmla="*/ 98518 w 123064"/>
              <a:gd name="connsiteY147" fmla="*/ 91175 h 161310"/>
              <a:gd name="connsiteX148" fmla="*/ 98518 w 123064"/>
              <a:gd name="connsiteY148" fmla="*/ 88545 h 161310"/>
              <a:gd name="connsiteX149" fmla="*/ 100052 w 123064"/>
              <a:gd name="connsiteY149" fmla="*/ 86353 h 161310"/>
              <a:gd name="connsiteX150" fmla="*/ 98518 w 123064"/>
              <a:gd name="connsiteY150" fmla="*/ 84052 h 161310"/>
              <a:gd name="connsiteX151" fmla="*/ 100709 w 123064"/>
              <a:gd name="connsiteY151" fmla="*/ 82299 h 161310"/>
              <a:gd name="connsiteX152" fmla="*/ 103777 w 123064"/>
              <a:gd name="connsiteY152" fmla="*/ 84381 h 161310"/>
              <a:gd name="connsiteX153" fmla="*/ 107942 w 123064"/>
              <a:gd name="connsiteY153" fmla="*/ 84052 h 161310"/>
              <a:gd name="connsiteX154" fmla="*/ 109148 w 123064"/>
              <a:gd name="connsiteY154" fmla="*/ 86353 h 161310"/>
              <a:gd name="connsiteX155" fmla="*/ 111230 w 123064"/>
              <a:gd name="connsiteY155" fmla="*/ 89751 h 161310"/>
              <a:gd name="connsiteX156" fmla="*/ 112764 w 123064"/>
              <a:gd name="connsiteY156" fmla="*/ 96545 h 161310"/>
              <a:gd name="connsiteX157" fmla="*/ 112764 w 123064"/>
              <a:gd name="connsiteY157" fmla="*/ 101586 h 161310"/>
              <a:gd name="connsiteX158" fmla="*/ 114517 w 123064"/>
              <a:gd name="connsiteY158" fmla="*/ 105202 h 161310"/>
              <a:gd name="connsiteX159" fmla="*/ 115942 w 123064"/>
              <a:gd name="connsiteY159" fmla="*/ 114955 h 161310"/>
              <a:gd name="connsiteX160" fmla="*/ 117805 w 123064"/>
              <a:gd name="connsiteY160" fmla="*/ 121421 h 161310"/>
              <a:gd name="connsiteX161" fmla="*/ 119558 w 123064"/>
              <a:gd name="connsiteY161" fmla="*/ 125147 h 161310"/>
              <a:gd name="connsiteX162" fmla="*/ 120544 w 123064"/>
              <a:gd name="connsiteY162" fmla="*/ 126791 h 161310"/>
              <a:gd name="connsiteX163" fmla="*/ 120764 w 123064"/>
              <a:gd name="connsiteY163" fmla="*/ 129421 h 161310"/>
              <a:gd name="connsiteX164" fmla="*/ 121969 w 123064"/>
              <a:gd name="connsiteY164" fmla="*/ 131393 h 161310"/>
              <a:gd name="connsiteX165" fmla="*/ 122846 w 123064"/>
              <a:gd name="connsiteY165" fmla="*/ 132270 h 161310"/>
              <a:gd name="connsiteX166" fmla="*/ 122846 w 123064"/>
              <a:gd name="connsiteY166" fmla="*/ 132270 h 161310"/>
              <a:gd name="connsiteX167" fmla="*/ 90408 w 123064"/>
              <a:gd name="connsiteY167" fmla="*/ 112764 h 161310"/>
              <a:gd name="connsiteX168" fmla="*/ 88874 w 123064"/>
              <a:gd name="connsiteY168" fmla="*/ 111120 h 161310"/>
              <a:gd name="connsiteX169" fmla="*/ 86901 w 123064"/>
              <a:gd name="connsiteY169" fmla="*/ 112216 h 161310"/>
              <a:gd name="connsiteX170" fmla="*/ 87559 w 123064"/>
              <a:gd name="connsiteY170" fmla="*/ 117257 h 161310"/>
              <a:gd name="connsiteX171" fmla="*/ 89860 w 123064"/>
              <a:gd name="connsiteY171" fmla="*/ 116161 h 161310"/>
              <a:gd name="connsiteX172" fmla="*/ 90408 w 123064"/>
              <a:gd name="connsiteY172" fmla="*/ 112764 h 161310"/>
              <a:gd name="connsiteX173" fmla="*/ 90408 w 123064"/>
              <a:gd name="connsiteY173" fmla="*/ 112764 h 161310"/>
              <a:gd name="connsiteX174" fmla="*/ 77915 w 123064"/>
              <a:gd name="connsiteY174" fmla="*/ 111558 h 161310"/>
              <a:gd name="connsiteX175" fmla="*/ 80327 w 123064"/>
              <a:gd name="connsiteY175" fmla="*/ 116599 h 161310"/>
              <a:gd name="connsiteX176" fmla="*/ 79778 w 123064"/>
              <a:gd name="connsiteY176" fmla="*/ 120544 h 161310"/>
              <a:gd name="connsiteX177" fmla="*/ 81860 w 123064"/>
              <a:gd name="connsiteY177" fmla="*/ 123722 h 161310"/>
              <a:gd name="connsiteX178" fmla="*/ 85148 w 123064"/>
              <a:gd name="connsiteY178" fmla="*/ 117476 h 161310"/>
              <a:gd name="connsiteX179" fmla="*/ 83942 w 123064"/>
              <a:gd name="connsiteY179" fmla="*/ 113640 h 161310"/>
              <a:gd name="connsiteX180" fmla="*/ 77915 w 123064"/>
              <a:gd name="connsiteY180" fmla="*/ 109257 h 161310"/>
              <a:gd name="connsiteX181" fmla="*/ 77915 w 123064"/>
              <a:gd name="connsiteY181" fmla="*/ 111558 h 161310"/>
              <a:gd name="connsiteX182" fmla="*/ 77915 w 123064"/>
              <a:gd name="connsiteY182" fmla="*/ 111558 h 161310"/>
              <a:gd name="connsiteX183" fmla="*/ 73094 w 123064"/>
              <a:gd name="connsiteY183" fmla="*/ 108161 h 161310"/>
              <a:gd name="connsiteX184" fmla="*/ 68711 w 123064"/>
              <a:gd name="connsiteY184" fmla="*/ 110024 h 161310"/>
              <a:gd name="connsiteX185" fmla="*/ 68929 w 123064"/>
              <a:gd name="connsiteY185" fmla="*/ 112106 h 161310"/>
              <a:gd name="connsiteX186" fmla="*/ 72217 w 123064"/>
              <a:gd name="connsiteY186" fmla="*/ 119229 h 161310"/>
              <a:gd name="connsiteX187" fmla="*/ 76600 w 123064"/>
              <a:gd name="connsiteY187" fmla="*/ 119448 h 161310"/>
              <a:gd name="connsiteX188" fmla="*/ 76053 w 123064"/>
              <a:gd name="connsiteY188" fmla="*/ 112325 h 161310"/>
              <a:gd name="connsiteX189" fmla="*/ 73094 w 123064"/>
              <a:gd name="connsiteY189" fmla="*/ 108161 h 1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123064" h="161310">
                <a:moveTo>
                  <a:pt x="123065" y="132051"/>
                </a:moveTo>
                <a:lnTo>
                  <a:pt x="123065" y="137749"/>
                </a:lnTo>
                <a:lnTo>
                  <a:pt x="120435" y="143667"/>
                </a:lnTo>
                <a:lnTo>
                  <a:pt x="118572" y="142462"/>
                </a:lnTo>
                <a:lnTo>
                  <a:pt x="113860" y="148160"/>
                </a:lnTo>
                <a:lnTo>
                  <a:pt x="113093" y="152762"/>
                </a:lnTo>
                <a:lnTo>
                  <a:pt x="113421" y="154406"/>
                </a:lnTo>
                <a:lnTo>
                  <a:pt x="112983" y="154954"/>
                </a:lnTo>
                <a:lnTo>
                  <a:pt x="114079" y="160981"/>
                </a:lnTo>
                <a:lnTo>
                  <a:pt x="113312" y="161310"/>
                </a:lnTo>
                <a:lnTo>
                  <a:pt x="109805" y="152762"/>
                </a:lnTo>
                <a:lnTo>
                  <a:pt x="105421" y="146516"/>
                </a:lnTo>
                <a:lnTo>
                  <a:pt x="103449" y="143996"/>
                </a:lnTo>
                <a:lnTo>
                  <a:pt x="104764" y="141037"/>
                </a:lnTo>
                <a:lnTo>
                  <a:pt x="104983" y="137201"/>
                </a:lnTo>
                <a:lnTo>
                  <a:pt x="104216" y="139174"/>
                </a:lnTo>
                <a:lnTo>
                  <a:pt x="101367" y="141914"/>
                </a:lnTo>
                <a:lnTo>
                  <a:pt x="100490" y="140489"/>
                </a:lnTo>
                <a:lnTo>
                  <a:pt x="101805" y="133366"/>
                </a:lnTo>
                <a:lnTo>
                  <a:pt x="100162" y="132270"/>
                </a:lnTo>
                <a:lnTo>
                  <a:pt x="101257" y="126791"/>
                </a:lnTo>
                <a:lnTo>
                  <a:pt x="101477" y="123503"/>
                </a:lnTo>
                <a:lnTo>
                  <a:pt x="98408" y="121311"/>
                </a:lnTo>
                <a:lnTo>
                  <a:pt x="90956" y="104764"/>
                </a:lnTo>
                <a:lnTo>
                  <a:pt x="88984" y="104764"/>
                </a:lnTo>
                <a:lnTo>
                  <a:pt x="89203" y="106188"/>
                </a:lnTo>
                <a:lnTo>
                  <a:pt x="87559" y="105421"/>
                </a:lnTo>
                <a:lnTo>
                  <a:pt x="83066" y="108161"/>
                </a:lnTo>
                <a:lnTo>
                  <a:pt x="74518" y="104106"/>
                </a:lnTo>
                <a:lnTo>
                  <a:pt x="73641" y="102463"/>
                </a:lnTo>
                <a:lnTo>
                  <a:pt x="70902" y="102682"/>
                </a:lnTo>
                <a:lnTo>
                  <a:pt x="66519" y="98627"/>
                </a:lnTo>
                <a:lnTo>
                  <a:pt x="64546" y="91504"/>
                </a:lnTo>
                <a:lnTo>
                  <a:pt x="65422" y="99942"/>
                </a:lnTo>
                <a:lnTo>
                  <a:pt x="68711" y="104874"/>
                </a:lnTo>
                <a:lnTo>
                  <a:pt x="67943" y="107394"/>
                </a:lnTo>
                <a:lnTo>
                  <a:pt x="63012" y="109257"/>
                </a:lnTo>
                <a:lnTo>
                  <a:pt x="66080" y="110572"/>
                </a:lnTo>
                <a:lnTo>
                  <a:pt x="69368" y="115832"/>
                </a:lnTo>
                <a:lnTo>
                  <a:pt x="68820" y="122298"/>
                </a:lnTo>
                <a:lnTo>
                  <a:pt x="64217" y="124161"/>
                </a:lnTo>
                <a:lnTo>
                  <a:pt x="60272" y="131393"/>
                </a:lnTo>
                <a:lnTo>
                  <a:pt x="56546" y="128763"/>
                </a:lnTo>
                <a:lnTo>
                  <a:pt x="58848" y="124599"/>
                </a:lnTo>
                <a:lnTo>
                  <a:pt x="60820" y="123722"/>
                </a:lnTo>
                <a:lnTo>
                  <a:pt x="61916" y="121531"/>
                </a:lnTo>
                <a:lnTo>
                  <a:pt x="58409" y="123174"/>
                </a:lnTo>
                <a:lnTo>
                  <a:pt x="55450" y="128106"/>
                </a:lnTo>
                <a:lnTo>
                  <a:pt x="52273" y="123503"/>
                </a:lnTo>
                <a:lnTo>
                  <a:pt x="54683" y="115394"/>
                </a:lnTo>
                <a:lnTo>
                  <a:pt x="54683" y="113860"/>
                </a:lnTo>
                <a:lnTo>
                  <a:pt x="52930" y="111777"/>
                </a:lnTo>
                <a:lnTo>
                  <a:pt x="54026" y="114079"/>
                </a:lnTo>
                <a:lnTo>
                  <a:pt x="52163" y="117038"/>
                </a:lnTo>
                <a:lnTo>
                  <a:pt x="51724" y="122079"/>
                </a:lnTo>
                <a:lnTo>
                  <a:pt x="50409" y="122079"/>
                </a:lnTo>
                <a:cubicBezTo>
                  <a:pt x="50409" y="122079"/>
                  <a:pt x="52930" y="127777"/>
                  <a:pt x="52930" y="127777"/>
                </a:cubicBezTo>
                <a:lnTo>
                  <a:pt x="52601" y="132051"/>
                </a:lnTo>
                <a:lnTo>
                  <a:pt x="50190" y="133366"/>
                </a:lnTo>
                <a:lnTo>
                  <a:pt x="49861" y="132599"/>
                </a:lnTo>
                <a:lnTo>
                  <a:pt x="46684" y="130517"/>
                </a:lnTo>
                <a:lnTo>
                  <a:pt x="44601" y="131393"/>
                </a:lnTo>
                <a:lnTo>
                  <a:pt x="43505" y="135010"/>
                </a:lnTo>
                <a:lnTo>
                  <a:pt x="40657" y="135010"/>
                </a:lnTo>
                <a:lnTo>
                  <a:pt x="39670" y="132708"/>
                </a:lnTo>
                <a:lnTo>
                  <a:pt x="37807" y="128106"/>
                </a:lnTo>
                <a:lnTo>
                  <a:pt x="35506" y="128873"/>
                </a:lnTo>
                <a:lnTo>
                  <a:pt x="34739" y="121311"/>
                </a:lnTo>
                <a:lnTo>
                  <a:pt x="33095" y="117366"/>
                </a:lnTo>
                <a:lnTo>
                  <a:pt x="33095" y="110791"/>
                </a:lnTo>
                <a:cubicBezTo>
                  <a:pt x="33095" y="110791"/>
                  <a:pt x="26081" y="101038"/>
                  <a:pt x="26081" y="101038"/>
                </a:cubicBezTo>
                <a:lnTo>
                  <a:pt x="24876" y="93586"/>
                </a:lnTo>
                <a:lnTo>
                  <a:pt x="25752" y="89203"/>
                </a:lnTo>
                <a:lnTo>
                  <a:pt x="23452" y="83176"/>
                </a:lnTo>
                <a:lnTo>
                  <a:pt x="23452" y="75176"/>
                </a:lnTo>
                <a:lnTo>
                  <a:pt x="17533" y="67724"/>
                </a:lnTo>
                <a:lnTo>
                  <a:pt x="11287" y="65313"/>
                </a:lnTo>
                <a:lnTo>
                  <a:pt x="5917" y="58848"/>
                </a:lnTo>
                <a:lnTo>
                  <a:pt x="6137" y="49314"/>
                </a:lnTo>
                <a:lnTo>
                  <a:pt x="10629" y="48218"/>
                </a:lnTo>
                <a:lnTo>
                  <a:pt x="12712" y="41752"/>
                </a:lnTo>
                <a:lnTo>
                  <a:pt x="16218" y="39670"/>
                </a:lnTo>
                <a:lnTo>
                  <a:pt x="19178" y="40766"/>
                </a:lnTo>
                <a:lnTo>
                  <a:pt x="22355" y="38355"/>
                </a:lnTo>
                <a:lnTo>
                  <a:pt x="20931" y="32109"/>
                </a:lnTo>
                <a:lnTo>
                  <a:pt x="21917" y="29150"/>
                </a:lnTo>
                <a:lnTo>
                  <a:pt x="15671" y="28602"/>
                </a:lnTo>
                <a:lnTo>
                  <a:pt x="11287" y="30355"/>
                </a:lnTo>
                <a:lnTo>
                  <a:pt x="0" y="26410"/>
                </a:lnTo>
                <a:lnTo>
                  <a:pt x="657" y="20712"/>
                </a:lnTo>
                <a:lnTo>
                  <a:pt x="5370" y="15342"/>
                </a:lnTo>
                <a:lnTo>
                  <a:pt x="7671" y="9096"/>
                </a:lnTo>
                <a:lnTo>
                  <a:pt x="5260" y="7013"/>
                </a:lnTo>
                <a:lnTo>
                  <a:pt x="5041" y="3726"/>
                </a:lnTo>
                <a:lnTo>
                  <a:pt x="7123" y="3507"/>
                </a:lnTo>
                <a:lnTo>
                  <a:pt x="8547" y="0"/>
                </a:lnTo>
                <a:lnTo>
                  <a:pt x="10411" y="2740"/>
                </a:lnTo>
                <a:lnTo>
                  <a:pt x="13698" y="6575"/>
                </a:lnTo>
                <a:lnTo>
                  <a:pt x="13479" y="9205"/>
                </a:lnTo>
                <a:lnTo>
                  <a:pt x="16986" y="13479"/>
                </a:lnTo>
                <a:lnTo>
                  <a:pt x="22027" y="14136"/>
                </a:lnTo>
                <a:lnTo>
                  <a:pt x="24437" y="12931"/>
                </a:lnTo>
                <a:lnTo>
                  <a:pt x="20931" y="10849"/>
                </a:lnTo>
                <a:lnTo>
                  <a:pt x="21917" y="8109"/>
                </a:lnTo>
                <a:lnTo>
                  <a:pt x="23999" y="8328"/>
                </a:lnTo>
                <a:lnTo>
                  <a:pt x="27506" y="11287"/>
                </a:lnTo>
                <a:lnTo>
                  <a:pt x="29917" y="13698"/>
                </a:lnTo>
                <a:lnTo>
                  <a:pt x="34629" y="15232"/>
                </a:lnTo>
                <a:lnTo>
                  <a:pt x="34958" y="13479"/>
                </a:lnTo>
                <a:lnTo>
                  <a:pt x="37368" y="12931"/>
                </a:lnTo>
                <a:lnTo>
                  <a:pt x="40657" y="18849"/>
                </a:lnTo>
                <a:lnTo>
                  <a:pt x="41642" y="24547"/>
                </a:lnTo>
                <a:lnTo>
                  <a:pt x="42300" y="27506"/>
                </a:lnTo>
                <a:lnTo>
                  <a:pt x="44163" y="32766"/>
                </a:lnTo>
                <a:lnTo>
                  <a:pt x="43944" y="36273"/>
                </a:lnTo>
                <a:lnTo>
                  <a:pt x="48437" y="38026"/>
                </a:lnTo>
                <a:lnTo>
                  <a:pt x="52930" y="37697"/>
                </a:lnTo>
                <a:lnTo>
                  <a:pt x="57971" y="39999"/>
                </a:lnTo>
                <a:lnTo>
                  <a:pt x="64217" y="39999"/>
                </a:lnTo>
                <a:lnTo>
                  <a:pt x="73970" y="39341"/>
                </a:lnTo>
                <a:lnTo>
                  <a:pt x="81312" y="40218"/>
                </a:lnTo>
                <a:lnTo>
                  <a:pt x="89422" y="39889"/>
                </a:lnTo>
                <a:lnTo>
                  <a:pt x="93476" y="39560"/>
                </a:lnTo>
                <a:lnTo>
                  <a:pt x="95230" y="40766"/>
                </a:lnTo>
                <a:lnTo>
                  <a:pt x="97970" y="40108"/>
                </a:lnTo>
                <a:lnTo>
                  <a:pt x="102134" y="44382"/>
                </a:lnTo>
                <a:lnTo>
                  <a:pt x="104545" y="45478"/>
                </a:lnTo>
                <a:lnTo>
                  <a:pt x="101915" y="50519"/>
                </a:lnTo>
                <a:lnTo>
                  <a:pt x="101038" y="56437"/>
                </a:lnTo>
                <a:lnTo>
                  <a:pt x="97860" y="64436"/>
                </a:lnTo>
                <a:lnTo>
                  <a:pt x="94901" y="65971"/>
                </a:lnTo>
                <a:lnTo>
                  <a:pt x="94901" y="69149"/>
                </a:lnTo>
                <a:lnTo>
                  <a:pt x="93038" y="71560"/>
                </a:lnTo>
                <a:lnTo>
                  <a:pt x="90299" y="71121"/>
                </a:lnTo>
                <a:lnTo>
                  <a:pt x="88546" y="69368"/>
                </a:lnTo>
                <a:lnTo>
                  <a:pt x="83942" y="72546"/>
                </a:lnTo>
                <a:lnTo>
                  <a:pt x="83176" y="75724"/>
                </a:lnTo>
                <a:lnTo>
                  <a:pt x="81312" y="77368"/>
                </a:lnTo>
                <a:lnTo>
                  <a:pt x="81312" y="80217"/>
                </a:lnTo>
                <a:lnTo>
                  <a:pt x="83724" y="86682"/>
                </a:lnTo>
                <a:lnTo>
                  <a:pt x="86134" y="88984"/>
                </a:lnTo>
                <a:lnTo>
                  <a:pt x="87121" y="91394"/>
                </a:lnTo>
                <a:lnTo>
                  <a:pt x="90956" y="95011"/>
                </a:lnTo>
                <a:lnTo>
                  <a:pt x="94682" y="99942"/>
                </a:lnTo>
                <a:lnTo>
                  <a:pt x="97093" y="99942"/>
                </a:lnTo>
                <a:cubicBezTo>
                  <a:pt x="97093" y="99942"/>
                  <a:pt x="97532" y="95997"/>
                  <a:pt x="97532" y="95997"/>
                </a:cubicBezTo>
                <a:lnTo>
                  <a:pt x="95997" y="94792"/>
                </a:lnTo>
                <a:lnTo>
                  <a:pt x="98518" y="91175"/>
                </a:lnTo>
                <a:lnTo>
                  <a:pt x="98518" y="88545"/>
                </a:lnTo>
                <a:cubicBezTo>
                  <a:pt x="98518" y="88545"/>
                  <a:pt x="100052" y="86353"/>
                  <a:pt x="100052" y="86353"/>
                </a:cubicBezTo>
                <a:lnTo>
                  <a:pt x="98518" y="84052"/>
                </a:lnTo>
                <a:lnTo>
                  <a:pt x="100709" y="82299"/>
                </a:lnTo>
                <a:lnTo>
                  <a:pt x="103777" y="84381"/>
                </a:lnTo>
                <a:lnTo>
                  <a:pt x="107942" y="84052"/>
                </a:lnTo>
                <a:lnTo>
                  <a:pt x="109148" y="86353"/>
                </a:lnTo>
                <a:lnTo>
                  <a:pt x="111230" y="89751"/>
                </a:lnTo>
                <a:lnTo>
                  <a:pt x="112764" y="96545"/>
                </a:lnTo>
                <a:lnTo>
                  <a:pt x="112764" y="101586"/>
                </a:lnTo>
                <a:lnTo>
                  <a:pt x="114517" y="105202"/>
                </a:lnTo>
                <a:lnTo>
                  <a:pt x="115942" y="114955"/>
                </a:lnTo>
                <a:lnTo>
                  <a:pt x="117805" y="121421"/>
                </a:lnTo>
                <a:lnTo>
                  <a:pt x="119558" y="125147"/>
                </a:lnTo>
                <a:lnTo>
                  <a:pt x="120544" y="126791"/>
                </a:lnTo>
                <a:lnTo>
                  <a:pt x="120764" y="129421"/>
                </a:lnTo>
                <a:lnTo>
                  <a:pt x="121969" y="131393"/>
                </a:lnTo>
                <a:lnTo>
                  <a:pt x="122846" y="132270"/>
                </a:lnTo>
                <a:lnTo>
                  <a:pt x="122846" y="132270"/>
                </a:lnTo>
                <a:close/>
                <a:moveTo>
                  <a:pt x="90408" y="112764"/>
                </a:moveTo>
                <a:lnTo>
                  <a:pt x="88874" y="111120"/>
                </a:lnTo>
                <a:lnTo>
                  <a:pt x="86901" y="112216"/>
                </a:lnTo>
                <a:lnTo>
                  <a:pt x="87559" y="117257"/>
                </a:lnTo>
                <a:lnTo>
                  <a:pt x="89860" y="116161"/>
                </a:lnTo>
                <a:lnTo>
                  <a:pt x="90408" y="112764"/>
                </a:lnTo>
                <a:lnTo>
                  <a:pt x="90408" y="112764"/>
                </a:lnTo>
                <a:close/>
                <a:moveTo>
                  <a:pt x="77915" y="111558"/>
                </a:moveTo>
                <a:lnTo>
                  <a:pt x="80327" y="116599"/>
                </a:lnTo>
                <a:lnTo>
                  <a:pt x="79778" y="120544"/>
                </a:lnTo>
                <a:lnTo>
                  <a:pt x="81860" y="123722"/>
                </a:lnTo>
                <a:lnTo>
                  <a:pt x="85148" y="117476"/>
                </a:lnTo>
                <a:lnTo>
                  <a:pt x="83942" y="113640"/>
                </a:lnTo>
                <a:lnTo>
                  <a:pt x="77915" y="109257"/>
                </a:lnTo>
                <a:cubicBezTo>
                  <a:pt x="77915" y="109257"/>
                  <a:pt x="78135" y="111229"/>
                  <a:pt x="77915" y="111558"/>
                </a:cubicBezTo>
                <a:lnTo>
                  <a:pt x="77915" y="111558"/>
                </a:lnTo>
                <a:close/>
                <a:moveTo>
                  <a:pt x="73094" y="108161"/>
                </a:moveTo>
                <a:lnTo>
                  <a:pt x="68711" y="110024"/>
                </a:lnTo>
                <a:lnTo>
                  <a:pt x="68929" y="112106"/>
                </a:lnTo>
                <a:lnTo>
                  <a:pt x="72217" y="119229"/>
                </a:lnTo>
                <a:lnTo>
                  <a:pt x="76600" y="119448"/>
                </a:lnTo>
                <a:lnTo>
                  <a:pt x="76053" y="112325"/>
                </a:lnTo>
                <a:lnTo>
                  <a:pt x="73094" y="10816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1E86AADF-52D1-7CD6-603F-6C1795C9CCA5}"/>
              </a:ext>
            </a:extLst>
          </p:cNvPr>
          <p:cNvSpPr/>
          <p:nvPr/>
        </p:nvSpPr>
        <p:spPr>
          <a:xfrm>
            <a:off x="9400638" y="4239609"/>
            <a:ext cx="74627" cy="44272"/>
          </a:xfrm>
          <a:custGeom>
            <a:avLst/>
            <a:gdLst>
              <a:gd name="connsiteX0" fmla="*/ 2411 w 74627"/>
              <a:gd name="connsiteY0" fmla="*/ 20931 h 44272"/>
              <a:gd name="connsiteX1" fmla="*/ 7123 w 74627"/>
              <a:gd name="connsiteY1" fmla="*/ 18630 h 44272"/>
              <a:gd name="connsiteX2" fmla="*/ 12493 w 74627"/>
              <a:gd name="connsiteY2" fmla="*/ 8000 h 44272"/>
              <a:gd name="connsiteX3" fmla="*/ 24328 w 74627"/>
              <a:gd name="connsiteY3" fmla="*/ 1096 h 44272"/>
              <a:gd name="connsiteX4" fmla="*/ 31890 w 74627"/>
              <a:gd name="connsiteY4" fmla="*/ 0 h 44272"/>
              <a:gd name="connsiteX5" fmla="*/ 34410 w 74627"/>
              <a:gd name="connsiteY5" fmla="*/ 4055 h 44272"/>
              <a:gd name="connsiteX6" fmla="*/ 46026 w 74627"/>
              <a:gd name="connsiteY6" fmla="*/ 5260 h 44272"/>
              <a:gd name="connsiteX7" fmla="*/ 50519 w 74627"/>
              <a:gd name="connsiteY7" fmla="*/ 7342 h 44272"/>
              <a:gd name="connsiteX8" fmla="*/ 56765 w 74627"/>
              <a:gd name="connsiteY8" fmla="*/ 4931 h 44272"/>
              <a:gd name="connsiteX9" fmla="*/ 62792 w 74627"/>
              <a:gd name="connsiteY9" fmla="*/ 5041 h 44272"/>
              <a:gd name="connsiteX10" fmla="*/ 66848 w 74627"/>
              <a:gd name="connsiteY10" fmla="*/ 10301 h 44272"/>
              <a:gd name="connsiteX11" fmla="*/ 67834 w 74627"/>
              <a:gd name="connsiteY11" fmla="*/ 10191 h 44272"/>
              <a:gd name="connsiteX12" fmla="*/ 66299 w 74627"/>
              <a:gd name="connsiteY12" fmla="*/ 15999 h 44272"/>
              <a:gd name="connsiteX13" fmla="*/ 66957 w 74627"/>
              <a:gd name="connsiteY13" fmla="*/ 20821 h 44272"/>
              <a:gd name="connsiteX14" fmla="*/ 74409 w 74627"/>
              <a:gd name="connsiteY14" fmla="*/ 24218 h 44272"/>
              <a:gd name="connsiteX15" fmla="*/ 74409 w 74627"/>
              <a:gd name="connsiteY15" fmla="*/ 30903 h 44272"/>
              <a:gd name="connsiteX16" fmla="*/ 74628 w 74627"/>
              <a:gd name="connsiteY16" fmla="*/ 34739 h 44272"/>
              <a:gd name="connsiteX17" fmla="*/ 64875 w 74627"/>
              <a:gd name="connsiteY17" fmla="*/ 37917 h 44272"/>
              <a:gd name="connsiteX18" fmla="*/ 58300 w 74627"/>
              <a:gd name="connsiteY18" fmla="*/ 37478 h 44272"/>
              <a:gd name="connsiteX19" fmla="*/ 49643 w 74627"/>
              <a:gd name="connsiteY19" fmla="*/ 39999 h 44272"/>
              <a:gd name="connsiteX20" fmla="*/ 44601 w 74627"/>
              <a:gd name="connsiteY20" fmla="*/ 37698 h 44272"/>
              <a:gd name="connsiteX21" fmla="*/ 39232 w 74627"/>
              <a:gd name="connsiteY21" fmla="*/ 38355 h 44272"/>
              <a:gd name="connsiteX22" fmla="*/ 34410 w 74627"/>
              <a:gd name="connsiteY22" fmla="*/ 44273 h 44272"/>
              <a:gd name="connsiteX23" fmla="*/ 27944 w 74627"/>
              <a:gd name="connsiteY23" fmla="*/ 44273 h 44272"/>
              <a:gd name="connsiteX24" fmla="*/ 16109 w 74627"/>
              <a:gd name="connsiteY24" fmla="*/ 37478 h 44272"/>
              <a:gd name="connsiteX25" fmla="*/ 12821 w 74627"/>
              <a:gd name="connsiteY25" fmla="*/ 39560 h 44272"/>
              <a:gd name="connsiteX26" fmla="*/ 4712 w 74627"/>
              <a:gd name="connsiteY26" fmla="*/ 37917 h 44272"/>
              <a:gd name="connsiteX27" fmla="*/ 0 w 74627"/>
              <a:gd name="connsiteY27" fmla="*/ 30355 h 44272"/>
              <a:gd name="connsiteX28" fmla="*/ 1754 w 74627"/>
              <a:gd name="connsiteY28" fmla="*/ 26410 h 44272"/>
              <a:gd name="connsiteX29" fmla="*/ 2411 w 74627"/>
              <a:gd name="connsiteY29" fmla="*/ 20931 h 4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4627" h="44272">
                <a:moveTo>
                  <a:pt x="2411" y="20931"/>
                </a:moveTo>
                <a:lnTo>
                  <a:pt x="7123" y="18630"/>
                </a:lnTo>
                <a:lnTo>
                  <a:pt x="12493" y="8000"/>
                </a:lnTo>
                <a:lnTo>
                  <a:pt x="24328" y="1096"/>
                </a:lnTo>
                <a:lnTo>
                  <a:pt x="31890" y="0"/>
                </a:lnTo>
                <a:lnTo>
                  <a:pt x="34410" y="4055"/>
                </a:lnTo>
                <a:lnTo>
                  <a:pt x="46026" y="5260"/>
                </a:lnTo>
                <a:lnTo>
                  <a:pt x="50519" y="7342"/>
                </a:lnTo>
                <a:lnTo>
                  <a:pt x="56765" y="4931"/>
                </a:lnTo>
                <a:lnTo>
                  <a:pt x="62792" y="5041"/>
                </a:lnTo>
                <a:lnTo>
                  <a:pt x="66848" y="10301"/>
                </a:lnTo>
                <a:lnTo>
                  <a:pt x="67834" y="10191"/>
                </a:lnTo>
                <a:lnTo>
                  <a:pt x="66299" y="15999"/>
                </a:lnTo>
                <a:lnTo>
                  <a:pt x="66957" y="20821"/>
                </a:lnTo>
                <a:lnTo>
                  <a:pt x="74409" y="24218"/>
                </a:lnTo>
                <a:lnTo>
                  <a:pt x="74409" y="30903"/>
                </a:lnTo>
                <a:lnTo>
                  <a:pt x="74628" y="34739"/>
                </a:lnTo>
                <a:lnTo>
                  <a:pt x="64875" y="37917"/>
                </a:lnTo>
                <a:lnTo>
                  <a:pt x="58300" y="37478"/>
                </a:lnTo>
                <a:lnTo>
                  <a:pt x="49643" y="39999"/>
                </a:lnTo>
                <a:lnTo>
                  <a:pt x="44601" y="37698"/>
                </a:lnTo>
                <a:lnTo>
                  <a:pt x="39232" y="38355"/>
                </a:lnTo>
                <a:lnTo>
                  <a:pt x="34410" y="44273"/>
                </a:lnTo>
                <a:lnTo>
                  <a:pt x="27944" y="44273"/>
                </a:lnTo>
                <a:lnTo>
                  <a:pt x="16109" y="37478"/>
                </a:lnTo>
                <a:lnTo>
                  <a:pt x="12821" y="39560"/>
                </a:lnTo>
                <a:lnTo>
                  <a:pt x="4712" y="37917"/>
                </a:lnTo>
                <a:lnTo>
                  <a:pt x="0" y="30355"/>
                </a:lnTo>
                <a:lnTo>
                  <a:pt x="1754" y="26410"/>
                </a:lnTo>
                <a:lnTo>
                  <a:pt x="2411" y="2093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C73BF513-0BFE-81ED-3C75-BE2F87760B40}"/>
              </a:ext>
            </a:extLst>
          </p:cNvPr>
          <p:cNvSpPr/>
          <p:nvPr/>
        </p:nvSpPr>
        <p:spPr>
          <a:xfrm>
            <a:off x="9188370" y="4185255"/>
            <a:ext cx="200103" cy="105531"/>
          </a:xfrm>
          <a:custGeom>
            <a:avLst/>
            <a:gdLst>
              <a:gd name="connsiteX0" fmla="*/ 8657 w 200103"/>
              <a:gd name="connsiteY0" fmla="*/ 1315 h 105531"/>
              <a:gd name="connsiteX1" fmla="*/ 9753 w 200103"/>
              <a:gd name="connsiteY1" fmla="*/ 0 h 105531"/>
              <a:gd name="connsiteX2" fmla="*/ 16767 w 200103"/>
              <a:gd name="connsiteY2" fmla="*/ 3616 h 105531"/>
              <a:gd name="connsiteX3" fmla="*/ 18520 w 200103"/>
              <a:gd name="connsiteY3" fmla="*/ 6137 h 105531"/>
              <a:gd name="connsiteX4" fmla="*/ 23452 w 200103"/>
              <a:gd name="connsiteY4" fmla="*/ 6027 h 105531"/>
              <a:gd name="connsiteX5" fmla="*/ 25972 w 200103"/>
              <a:gd name="connsiteY5" fmla="*/ 7233 h 105531"/>
              <a:gd name="connsiteX6" fmla="*/ 28931 w 200103"/>
              <a:gd name="connsiteY6" fmla="*/ 2849 h 105531"/>
              <a:gd name="connsiteX7" fmla="*/ 34848 w 200103"/>
              <a:gd name="connsiteY7" fmla="*/ 2411 h 105531"/>
              <a:gd name="connsiteX8" fmla="*/ 43725 w 200103"/>
              <a:gd name="connsiteY8" fmla="*/ 5699 h 105531"/>
              <a:gd name="connsiteX9" fmla="*/ 46136 w 200103"/>
              <a:gd name="connsiteY9" fmla="*/ 8109 h 105531"/>
              <a:gd name="connsiteX10" fmla="*/ 51834 w 200103"/>
              <a:gd name="connsiteY10" fmla="*/ 8438 h 105531"/>
              <a:gd name="connsiteX11" fmla="*/ 55450 w 200103"/>
              <a:gd name="connsiteY11" fmla="*/ 11068 h 105531"/>
              <a:gd name="connsiteX12" fmla="*/ 62574 w 200103"/>
              <a:gd name="connsiteY12" fmla="*/ 18520 h 105531"/>
              <a:gd name="connsiteX13" fmla="*/ 68163 w 200103"/>
              <a:gd name="connsiteY13" fmla="*/ 18630 h 105531"/>
              <a:gd name="connsiteX14" fmla="*/ 73423 w 200103"/>
              <a:gd name="connsiteY14" fmla="*/ 21260 h 105531"/>
              <a:gd name="connsiteX15" fmla="*/ 75285 w 200103"/>
              <a:gd name="connsiteY15" fmla="*/ 24438 h 105531"/>
              <a:gd name="connsiteX16" fmla="*/ 79559 w 200103"/>
              <a:gd name="connsiteY16" fmla="*/ 29479 h 105531"/>
              <a:gd name="connsiteX17" fmla="*/ 81642 w 200103"/>
              <a:gd name="connsiteY17" fmla="*/ 34629 h 105531"/>
              <a:gd name="connsiteX18" fmla="*/ 84162 w 200103"/>
              <a:gd name="connsiteY18" fmla="*/ 33643 h 105531"/>
              <a:gd name="connsiteX19" fmla="*/ 84601 w 200103"/>
              <a:gd name="connsiteY19" fmla="*/ 26520 h 105531"/>
              <a:gd name="connsiteX20" fmla="*/ 87449 w 200103"/>
              <a:gd name="connsiteY20" fmla="*/ 23890 h 105531"/>
              <a:gd name="connsiteX21" fmla="*/ 89203 w 200103"/>
              <a:gd name="connsiteY21" fmla="*/ 25972 h 105531"/>
              <a:gd name="connsiteX22" fmla="*/ 94134 w 200103"/>
              <a:gd name="connsiteY22" fmla="*/ 25972 h 105531"/>
              <a:gd name="connsiteX23" fmla="*/ 99175 w 200103"/>
              <a:gd name="connsiteY23" fmla="*/ 29040 h 105531"/>
              <a:gd name="connsiteX24" fmla="*/ 99942 w 200103"/>
              <a:gd name="connsiteY24" fmla="*/ 35725 h 105531"/>
              <a:gd name="connsiteX25" fmla="*/ 105751 w 200103"/>
              <a:gd name="connsiteY25" fmla="*/ 40875 h 105531"/>
              <a:gd name="connsiteX26" fmla="*/ 113421 w 200103"/>
              <a:gd name="connsiteY26" fmla="*/ 38793 h 105531"/>
              <a:gd name="connsiteX27" fmla="*/ 119558 w 200103"/>
              <a:gd name="connsiteY27" fmla="*/ 39670 h 105531"/>
              <a:gd name="connsiteX28" fmla="*/ 118134 w 200103"/>
              <a:gd name="connsiteY28" fmla="*/ 49533 h 105531"/>
              <a:gd name="connsiteX29" fmla="*/ 120873 w 200103"/>
              <a:gd name="connsiteY29" fmla="*/ 55122 h 105531"/>
              <a:gd name="connsiteX30" fmla="*/ 124928 w 200103"/>
              <a:gd name="connsiteY30" fmla="*/ 54245 h 105531"/>
              <a:gd name="connsiteX31" fmla="*/ 131613 w 200103"/>
              <a:gd name="connsiteY31" fmla="*/ 57533 h 105531"/>
              <a:gd name="connsiteX32" fmla="*/ 134572 w 200103"/>
              <a:gd name="connsiteY32" fmla="*/ 54902 h 105531"/>
              <a:gd name="connsiteX33" fmla="*/ 139832 w 200103"/>
              <a:gd name="connsiteY33" fmla="*/ 53368 h 105531"/>
              <a:gd name="connsiteX34" fmla="*/ 144106 w 200103"/>
              <a:gd name="connsiteY34" fmla="*/ 48547 h 105531"/>
              <a:gd name="connsiteX35" fmla="*/ 153201 w 200103"/>
              <a:gd name="connsiteY35" fmla="*/ 49533 h 105531"/>
              <a:gd name="connsiteX36" fmla="*/ 159009 w 200103"/>
              <a:gd name="connsiteY36" fmla="*/ 52492 h 105531"/>
              <a:gd name="connsiteX37" fmla="*/ 160434 w 200103"/>
              <a:gd name="connsiteY37" fmla="*/ 58190 h 105531"/>
              <a:gd name="connsiteX38" fmla="*/ 167556 w 200103"/>
              <a:gd name="connsiteY38" fmla="*/ 61039 h 105531"/>
              <a:gd name="connsiteX39" fmla="*/ 172378 w 200103"/>
              <a:gd name="connsiteY39" fmla="*/ 67614 h 105531"/>
              <a:gd name="connsiteX40" fmla="*/ 176543 w 200103"/>
              <a:gd name="connsiteY40" fmla="*/ 68601 h 105531"/>
              <a:gd name="connsiteX41" fmla="*/ 182679 w 200103"/>
              <a:gd name="connsiteY41" fmla="*/ 66080 h 105531"/>
              <a:gd name="connsiteX42" fmla="*/ 185091 w 200103"/>
              <a:gd name="connsiteY42" fmla="*/ 67066 h 105531"/>
              <a:gd name="connsiteX43" fmla="*/ 191665 w 200103"/>
              <a:gd name="connsiteY43" fmla="*/ 64984 h 105531"/>
              <a:gd name="connsiteX44" fmla="*/ 196049 w 200103"/>
              <a:gd name="connsiteY44" fmla="*/ 65313 h 105531"/>
              <a:gd name="connsiteX45" fmla="*/ 197693 w 200103"/>
              <a:gd name="connsiteY45" fmla="*/ 70464 h 105531"/>
              <a:gd name="connsiteX46" fmla="*/ 195501 w 200103"/>
              <a:gd name="connsiteY46" fmla="*/ 81970 h 105531"/>
              <a:gd name="connsiteX47" fmla="*/ 200104 w 200103"/>
              <a:gd name="connsiteY47" fmla="*/ 91285 h 105531"/>
              <a:gd name="connsiteX48" fmla="*/ 198350 w 200103"/>
              <a:gd name="connsiteY48" fmla="*/ 102463 h 105531"/>
              <a:gd name="connsiteX49" fmla="*/ 183446 w 200103"/>
              <a:gd name="connsiteY49" fmla="*/ 105531 h 105531"/>
              <a:gd name="connsiteX50" fmla="*/ 174351 w 200103"/>
              <a:gd name="connsiteY50" fmla="*/ 100709 h 105531"/>
              <a:gd name="connsiteX51" fmla="*/ 169200 w 200103"/>
              <a:gd name="connsiteY51" fmla="*/ 103449 h 105531"/>
              <a:gd name="connsiteX52" fmla="*/ 148270 w 200103"/>
              <a:gd name="connsiteY52" fmla="*/ 95888 h 105531"/>
              <a:gd name="connsiteX53" fmla="*/ 139941 w 200103"/>
              <a:gd name="connsiteY53" fmla="*/ 96216 h 105531"/>
              <a:gd name="connsiteX54" fmla="*/ 135448 w 200103"/>
              <a:gd name="connsiteY54" fmla="*/ 98627 h 105531"/>
              <a:gd name="connsiteX55" fmla="*/ 122627 w 200103"/>
              <a:gd name="connsiteY55" fmla="*/ 95121 h 105531"/>
              <a:gd name="connsiteX56" fmla="*/ 116380 w 200103"/>
              <a:gd name="connsiteY56" fmla="*/ 89532 h 105531"/>
              <a:gd name="connsiteX57" fmla="*/ 114955 w 200103"/>
              <a:gd name="connsiteY57" fmla="*/ 83285 h 105531"/>
              <a:gd name="connsiteX58" fmla="*/ 103449 w 200103"/>
              <a:gd name="connsiteY58" fmla="*/ 80546 h 105531"/>
              <a:gd name="connsiteX59" fmla="*/ 90956 w 200103"/>
              <a:gd name="connsiteY59" fmla="*/ 84052 h 105531"/>
              <a:gd name="connsiteX60" fmla="*/ 86792 w 200103"/>
              <a:gd name="connsiteY60" fmla="*/ 80217 h 105531"/>
              <a:gd name="connsiteX61" fmla="*/ 74628 w 200103"/>
              <a:gd name="connsiteY61" fmla="*/ 81203 h 105531"/>
              <a:gd name="connsiteX62" fmla="*/ 66628 w 200103"/>
              <a:gd name="connsiteY62" fmla="*/ 76053 h 105531"/>
              <a:gd name="connsiteX63" fmla="*/ 60053 w 200103"/>
              <a:gd name="connsiteY63" fmla="*/ 76053 h 105531"/>
              <a:gd name="connsiteX64" fmla="*/ 55450 w 200103"/>
              <a:gd name="connsiteY64" fmla="*/ 72765 h 105531"/>
              <a:gd name="connsiteX65" fmla="*/ 46136 w 200103"/>
              <a:gd name="connsiteY65" fmla="*/ 70683 h 105531"/>
              <a:gd name="connsiteX66" fmla="*/ 38903 w 200103"/>
              <a:gd name="connsiteY66" fmla="*/ 61697 h 105531"/>
              <a:gd name="connsiteX67" fmla="*/ 27726 w 200103"/>
              <a:gd name="connsiteY67" fmla="*/ 54355 h 105531"/>
              <a:gd name="connsiteX68" fmla="*/ 19287 w 200103"/>
              <a:gd name="connsiteY68" fmla="*/ 51944 h 105531"/>
              <a:gd name="connsiteX69" fmla="*/ 15123 w 200103"/>
              <a:gd name="connsiteY69" fmla="*/ 48985 h 105531"/>
              <a:gd name="connsiteX70" fmla="*/ 10739 w 200103"/>
              <a:gd name="connsiteY70" fmla="*/ 48875 h 105531"/>
              <a:gd name="connsiteX71" fmla="*/ 6575 w 200103"/>
              <a:gd name="connsiteY71" fmla="*/ 45369 h 105531"/>
              <a:gd name="connsiteX72" fmla="*/ 1425 w 200103"/>
              <a:gd name="connsiteY72" fmla="*/ 44821 h 105531"/>
              <a:gd name="connsiteX73" fmla="*/ 0 w 200103"/>
              <a:gd name="connsiteY73" fmla="*/ 38793 h 105531"/>
              <a:gd name="connsiteX74" fmla="*/ 5479 w 200103"/>
              <a:gd name="connsiteY74" fmla="*/ 30465 h 105531"/>
              <a:gd name="connsiteX75" fmla="*/ 5479 w 200103"/>
              <a:gd name="connsiteY75" fmla="*/ 22465 h 105531"/>
              <a:gd name="connsiteX76" fmla="*/ 9315 w 200103"/>
              <a:gd name="connsiteY76" fmla="*/ 9644 h 105531"/>
              <a:gd name="connsiteX77" fmla="*/ 8657 w 200103"/>
              <a:gd name="connsiteY77" fmla="*/ 1315 h 10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00103" h="105531">
                <a:moveTo>
                  <a:pt x="8657" y="1315"/>
                </a:moveTo>
                <a:lnTo>
                  <a:pt x="9753" y="0"/>
                </a:lnTo>
                <a:lnTo>
                  <a:pt x="16767" y="3616"/>
                </a:lnTo>
                <a:lnTo>
                  <a:pt x="18520" y="6137"/>
                </a:lnTo>
                <a:lnTo>
                  <a:pt x="23452" y="6027"/>
                </a:lnTo>
                <a:lnTo>
                  <a:pt x="25972" y="7233"/>
                </a:lnTo>
                <a:lnTo>
                  <a:pt x="28931" y="2849"/>
                </a:lnTo>
                <a:lnTo>
                  <a:pt x="34848" y="2411"/>
                </a:lnTo>
                <a:lnTo>
                  <a:pt x="43725" y="5699"/>
                </a:lnTo>
                <a:lnTo>
                  <a:pt x="46136" y="8109"/>
                </a:lnTo>
                <a:lnTo>
                  <a:pt x="51834" y="8438"/>
                </a:lnTo>
                <a:lnTo>
                  <a:pt x="55450" y="11068"/>
                </a:lnTo>
                <a:lnTo>
                  <a:pt x="62574" y="18520"/>
                </a:lnTo>
                <a:lnTo>
                  <a:pt x="68163" y="18630"/>
                </a:lnTo>
                <a:lnTo>
                  <a:pt x="73423" y="21260"/>
                </a:lnTo>
                <a:lnTo>
                  <a:pt x="75285" y="24438"/>
                </a:lnTo>
                <a:lnTo>
                  <a:pt x="79559" y="29479"/>
                </a:lnTo>
                <a:lnTo>
                  <a:pt x="81642" y="34629"/>
                </a:lnTo>
                <a:lnTo>
                  <a:pt x="84162" y="33643"/>
                </a:lnTo>
                <a:lnTo>
                  <a:pt x="84601" y="26520"/>
                </a:lnTo>
                <a:lnTo>
                  <a:pt x="87449" y="23890"/>
                </a:lnTo>
                <a:lnTo>
                  <a:pt x="89203" y="25972"/>
                </a:lnTo>
                <a:lnTo>
                  <a:pt x="94134" y="25972"/>
                </a:lnTo>
                <a:lnTo>
                  <a:pt x="99175" y="29040"/>
                </a:lnTo>
                <a:lnTo>
                  <a:pt x="99942" y="35725"/>
                </a:lnTo>
                <a:lnTo>
                  <a:pt x="105751" y="40875"/>
                </a:lnTo>
                <a:lnTo>
                  <a:pt x="113421" y="38793"/>
                </a:lnTo>
                <a:lnTo>
                  <a:pt x="119558" y="39670"/>
                </a:lnTo>
                <a:lnTo>
                  <a:pt x="118134" y="49533"/>
                </a:lnTo>
                <a:lnTo>
                  <a:pt x="120873" y="55122"/>
                </a:lnTo>
                <a:lnTo>
                  <a:pt x="124928" y="54245"/>
                </a:lnTo>
                <a:lnTo>
                  <a:pt x="131613" y="57533"/>
                </a:lnTo>
                <a:lnTo>
                  <a:pt x="134572" y="54902"/>
                </a:lnTo>
                <a:lnTo>
                  <a:pt x="139832" y="53368"/>
                </a:lnTo>
                <a:lnTo>
                  <a:pt x="144106" y="48547"/>
                </a:lnTo>
                <a:lnTo>
                  <a:pt x="153201" y="49533"/>
                </a:lnTo>
                <a:lnTo>
                  <a:pt x="159009" y="52492"/>
                </a:lnTo>
                <a:lnTo>
                  <a:pt x="160434" y="58190"/>
                </a:lnTo>
                <a:lnTo>
                  <a:pt x="167556" y="61039"/>
                </a:lnTo>
                <a:lnTo>
                  <a:pt x="172378" y="67614"/>
                </a:lnTo>
                <a:lnTo>
                  <a:pt x="176543" y="68601"/>
                </a:lnTo>
                <a:lnTo>
                  <a:pt x="182679" y="66080"/>
                </a:lnTo>
                <a:lnTo>
                  <a:pt x="185091" y="67066"/>
                </a:lnTo>
                <a:lnTo>
                  <a:pt x="191665" y="64984"/>
                </a:lnTo>
                <a:lnTo>
                  <a:pt x="196049" y="65313"/>
                </a:lnTo>
                <a:lnTo>
                  <a:pt x="197693" y="70464"/>
                </a:lnTo>
                <a:lnTo>
                  <a:pt x="195501" y="81970"/>
                </a:lnTo>
                <a:lnTo>
                  <a:pt x="200104" y="91285"/>
                </a:lnTo>
                <a:lnTo>
                  <a:pt x="198350" y="102463"/>
                </a:lnTo>
                <a:lnTo>
                  <a:pt x="183446" y="105531"/>
                </a:lnTo>
                <a:lnTo>
                  <a:pt x="174351" y="100709"/>
                </a:lnTo>
                <a:lnTo>
                  <a:pt x="169200" y="103449"/>
                </a:lnTo>
                <a:lnTo>
                  <a:pt x="148270" y="95888"/>
                </a:lnTo>
                <a:lnTo>
                  <a:pt x="139941" y="96216"/>
                </a:lnTo>
                <a:lnTo>
                  <a:pt x="135448" y="98627"/>
                </a:lnTo>
                <a:lnTo>
                  <a:pt x="122627" y="95121"/>
                </a:lnTo>
                <a:lnTo>
                  <a:pt x="116380" y="89532"/>
                </a:lnTo>
                <a:lnTo>
                  <a:pt x="114955" y="83285"/>
                </a:lnTo>
                <a:lnTo>
                  <a:pt x="103449" y="80546"/>
                </a:lnTo>
                <a:lnTo>
                  <a:pt x="90956" y="84052"/>
                </a:lnTo>
                <a:lnTo>
                  <a:pt x="86792" y="80217"/>
                </a:lnTo>
                <a:lnTo>
                  <a:pt x="74628" y="81203"/>
                </a:lnTo>
                <a:lnTo>
                  <a:pt x="66628" y="76053"/>
                </a:lnTo>
                <a:lnTo>
                  <a:pt x="60053" y="76053"/>
                </a:lnTo>
                <a:lnTo>
                  <a:pt x="55450" y="72765"/>
                </a:lnTo>
                <a:lnTo>
                  <a:pt x="46136" y="70683"/>
                </a:lnTo>
                <a:lnTo>
                  <a:pt x="38903" y="61697"/>
                </a:lnTo>
                <a:lnTo>
                  <a:pt x="27726" y="54355"/>
                </a:lnTo>
                <a:lnTo>
                  <a:pt x="19287" y="51944"/>
                </a:lnTo>
                <a:lnTo>
                  <a:pt x="15123" y="48985"/>
                </a:lnTo>
                <a:lnTo>
                  <a:pt x="10739" y="48875"/>
                </a:lnTo>
                <a:lnTo>
                  <a:pt x="6575" y="45369"/>
                </a:lnTo>
                <a:lnTo>
                  <a:pt x="1425" y="44821"/>
                </a:lnTo>
                <a:lnTo>
                  <a:pt x="0" y="38793"/>
                </a:lnTo>
                <a:lnTo>
                  <a:pt x="5479" y="30465"/>
                </a:lnTo>
                <a:lnTo>
                  <a:pt x="5479" y="22465"/>
                </a:lnTo>
                <a:lnTo>
                  <a:pt x="9315" y="9644"/>
                </a:lnTo>
                <a:lnTo>
                  <a:pt x="8657" y="131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5C6959ED-02E5-2931-0167-16B612147072}"/>
              </a:ext>
            </a:extLst>
          </p:cNvPr>
          <p:cNvSpPr/>
          <p:nvPr/>
        </p:nvSpPr>
        <p:spPr>
          <a:xfrm>
            <a:off x="8729753" y="4005972"/>
            <a:ext cx="335990" cy="368317"/>
          </a:xfrm>
          <a:custGeom>
            <a:avLst/>
            <a:gdLst>
              <a:gd name="connsiteX0" fmla="*/ 193857 w 335990"/>
              <a:gd name="connsiteY0" fmla="*/ 365797 h 368317"/>
              <a:gd name="connsiteX1" fmla="*/ 194077 w 335990"/>
              <a:gd name="connsiteY1" fmla="*/ 359661 h 368317"/>
              <a:gd name="connsiteX2" fmla="*/ 199118 w 335990"/>
              <a:gd name="connsiteY2" fmla="*/ 356373 h 368317"/>
              <a:gd name="connsiteX3" fmla="*/ 202405 w 335990"/>
              <a:gd name="connsiteY3" fmla="*/ 355496 h 368317"/>
              <a:gd name="connsiteX4" fmla="*/ 204487 w 335990"/>
              <a:gd name="connsiteY4" fmla="*/ 349360 h 368317"/>
              <a:gd name="connsiteX5" fmla="*/ 208104 w 335990"/>
              <a:gd name="connsiteY5" fmla="*/ 350236 h 368317"/>
              <a:gd name="connsiteX6" fmla="*/ 212158 w 335990"/>
              <a:gd name="connsiteY6" fmla="*/ 348154 h 368317"/>
              <a:gd name="connsiteX7" fmla="*/ 228596 w 335990"/>
              <a:gd name="connsiteY7" fmla="*/ 349031 h 368317"/>
              <a:gd name="connsiteX8" fmla="*/ 238130 w 335990"/>
              <a:gd name="connsiteY8" fmla="*/ 345524 h 368317"/>
              <a:gd name="connsiteX9" fmla="*/ 240102 w 335990"/>
              <a:gd name="connsiteY9" fmla="*/ 343442 h 368317"/>
              <a:gd name="connsiteX10" fmla="*/ 245582 w 335990"/>
              <a:gd name="connsiteY10" fmla="*/ 341798 h 368317"/>
              <a:gd name="connsiteX11" fmla="*/ 243719 w 335990"/>
              <a:gd name="connsiteY11" fmla="*/ 345195 h 368317"/>
              <a:gd name="connsiteX12" fmla="*/ 245911 w 335990"/>
              <a:gd name="connsiteY12" fmla="*/ 348045 h 368317"/>
              <a:gd name="connsiteX13" fmla="*/ 251390 w 335990"/>
              <a:gd name="connsiteY13" fmla="*/ 344757 h 368317"/>
              <a:gd name="connsiteX14" fmla="*/ 255883 w 335990"/>
              <a:gd name="connsiteY14" fmla="*/ 343113 h 368317"/>
              <a:gd name="connsiteX15" fmla="*/ 253910 w 335990"/>
              <a:gd name="connsiteY15" fmla="*/ 340921 h 368317"/>
              <a:gd name="connsiteX16" fmla="*/ 254678 w 335990"/>
              <a:gd name="connsiteY16" fmla="*/ 337415 h 368317"/>
              <a:gd name="connsiteX17" fmla="*/ 249308 w 335990"/>
              <a:gd name="connsiteY17" fmla="*/ 322182 h 368317"/>
              <a:gd name="connsiteX18" fmla="*/ 244596 w 335990"/>
              <a:gd name="connsiteY18" fmla="*/ 315936 h 368317"/>
              <a:gd name="connsiteX19" fmla="*/ 245801 w 335990"/>
              <a:gd name="connsiteY19" fmla="*/ 312648 h 368317"/>
              <a:gd name="connsiteX20" fmla="*/ 242514 w 335990"/>
              <a:gd name="connsiteY20" fmla="*/ 309799 h 368317"/>
              <a:gd name="connsiteX21" fmla="*/ 237801 w 335990"/>
              <a:gd name="connsiteY21" fmla="*/ 310237 h 368317"/>
              <a:gd name="connsiteX22" fmla="*/ 230021 w 335990"/>
              <a:gd name="connsiteY22" fmla="*/ 305196 h 368317"/>
              <a:gd name="connsiteX23" fmla="*/ 228925 w 335990"/>
              <a:gd name="connsiteY23" fmla="*/ 296320 h 368317"/>
              <a:gd name="connsiteX24" fmla="*/ 229363 w 335990"/>
              <a:gd name="connsiteY24" fmla="*/ 290402 h 368317"/>
              <a:gd name="connsiteX25" fmla="*/ 225856 w 335990"/>
              <a:gd name="connsiteY25" fmla="*/ 282951 h 368317"/>
              <a:gd name="connsiteX26" fmla="*/ 221363 w 335990"/>
              <a:gd name="connsiteY26" fmla="*/ 282731 h 368317"/>
              <a:gd name="connsiteX27" fmla="*/ 218733 w 335990"/>
              <a:gd name="connsiteY27" fmla="*/ 284156 h 368317"/>
              <a:gd name="connsiteX28" fmla="*/ 213035 w 335990"/>
              <a:gd name="connsiteY28" fmla="*/ 282293 h 368317"/>
              <a:gd name="connsiteX29" fmla="*/ 208981 w 335990"/>
              <a:gd name="connsiteY29" fmla="*/ 282403 h 368317"/>
              <a:gd name="connsiteX30" fmla="*/ 208981 w 335990"/>
              <a:gd name="connsiteY30" fmla="*/ 276375 h 368317"/>
              <a:gd name="connsiteX31" fmla="*/ 212816 w 335990"/>
              <a:gd name="connsiteY31" fmla="*/ 266622 h 368317"/>
              <a:gd name="connsiteX32" fmla="*/ 216432 w 335990"/>
              <a:gd name="connsiteY32" fmla="*/ 265417 h 368317"/>
              <a:gd name="connsiteX33" fmla="*/ 222897 w 335990"/>
              <a:gd name="connsiteY33" fmla="*/ 256212 h 368317"/>
              <a:gd name="connsiteX34" fmla="*/ 223994 w 335990"/>
              <a:gd name="connsiteY34" fmla="*/ 252047 h 368317"/>
              <a:gd name="connsiteX35" fmla="*/ 228486 w 335990"/>
              <a:gd name="connsiteY35" fmla="*/ 249856 h 368317"/>
              <a:gd name="connsiteX36" fmla="*/ 231555 w 335990"/>
              <a:gd name="connsiteY36" fmla="*/ 247554 h 368317"/>
              <a:gd name="connsiteX37" fmla="*/ 236815 w 335990"/>
              <a:gd name="connsiteY37" fmla="*/ 249856 h 368317"/>
              <a:gd name="connsiteX38" fmla="*/ 237801 w 335990"/>
              <a:gd name="connsiteY38" fmla="*/ 254458 h 368317"/>
              <a:gd name="connsiteX39" fmla="*/ 241308 w 335990"/>
              <a:gd name="connsiteY39" fmla="*/ 255225 h 368317"/>
              <a:gd name="connsiteX40" fmla="*/ 250294 w 335990"/>
              <a:gd name="connsiteY40" fmla="*/ 250513 h 368317"/>
              <a:gd name="connsiteX41" fmla="*/ 263006 w 335990"/>
              <a:gd name="connsiteY41" fmla="*/ 249856 h 368317"/>
              <a:gd name="connsiteX42" fmla="*/ 270568 w 335990"/>
              <a:gd name="connsiteY42" fmla="*/ 241308 h 368317"/>
              <a:gd name="connsiteX43" fmla="*/ 275280 w 335990"/>
              <a:gd name="connsiteY43" fmla="*/ 227062 h 368317"/>
              <a:gd name="connsiteX44" fmla="*/ 286348 w 335990"/>
              <a:gd name="connsiteY44" fmla="*/ 219281 h 368317"/>
              <a:gd name="connsiteX45" fmla="*/ 289197 w 335990"/>
              <a:gd name="connsiteY45" fmla="*/ 214131 h 368317"/>
              <a:gd name="connsiteX46" fmla="*/ 290183 w 335990"/>
              <a:gd name="connsiteY46" fmla="*/ 206241 h 368317"/>
              <a:gd name="connsiteX47" fmla="*/ 295553 w 335990"/>
              <a:gd name="connsiteY47" fmla="*/ 198679 h 368317"/>
              <a:gd name="connsiteX48" fmla="*/ 303334 w 335990"/>
              <a:gd name="connsiteY48" fmla="*/ 194843 h 368317"/>
              <a:gd name="connsiteX49" fmla="*/ 305964 w 335990"/>
              <a:gd name="connsiteY49" fmla="*/ 188926 h 368317"/>
              <a:gd name="connsiteX50" fmla="*/ 305744 w 335990"/>
              <a:gd name="connsiteY50" fmla="*/ 184433 h 368317"/>
              <a:gd name="connsiteX51" fmla="*/ 302676 w 335990"/>
              <a:gd name="connsiteY51" fmla="*/ 182022 h 368317"/>
              <a:gd name="connsiteX52" fmla="*/ 309580 w 335990"/>
              <a:gd name="connsiteY52" fmla="*/ 174351 h 368317"/>
              <a:gd name="connsiteX53" fmla="*/ 313415 w 335990"/>
              <a:gd name="connsiteY53" fmla="*/ 171392 h 368317"/>
              <a:gd name="connsiteX54" fmla="*/ 314073 w 335990"/>
              <a:gd name="connsiteY54" fmla="*/ 165694 h 368317"/>
              <a:gd name="connsiteX55" fmla="*/ 315388 w 335990"/>
              <a:gd name="connsiteY55" fmla="*/ 153749 h 368317"/>
              <a:gd name="connsiteX56" fmla="*/ 312868 w 335990"/>
              <a:gd name="connsiteY56" fmla="*/ 144872 h 368317"/>
              <a:gd name="connsiteX57" fmla="*/ 311553 w 335990"/>
              <a:gd name="connsiteY57" fmla="*/ 142790 h 368317"/>
              <a:gd name="connsiteX58" fmla="*/ 319114 w 335990"/>
              <a:gd name="connsiteY58" fmla="*/ 135558 h 368317"/>
              <a:gd name="connsiteX59" fmla="*/ 323607 w 335990"/>
              <a:gd name="connsiteY59" fmla="*/ 133914 h 368317"/>
              <a:gd name="connsiteX60" fmla="*/ 328209 w 335990"/>
              <a:gd name="connsiteY60" fmla="*/ 130955 h 368317"/>
              <a:gd name="connsiteX61" fmla="*/ 331168 w 335990"/>
              <a:gd name="connsiteY61" fmla="*/ 131503 h 368317"/>
              <a:gd name="connsiteX62" fmla="*/ 335990 w 335990"/>
              <a:gd name="connsiteY62" fmla="*/ 126133 h 368317"/>
              <a:gd name="connsiteX63" fmla="*/ 335333 w 335990"/>
              <a:gd name="connsiteY63" fmla="*/ 120983 h 368317"/>
              <a:gd name="connsiteX64" fmla="*/ 329305 w 335990"/>
              <a:gd name="connsiteY64" fmla="*/ 119449 h 368317"/>
              <a:gd name="connsiteX65" fmla="*/ 323388 w 335990"/>
              <a:gd name="connsiteY65" fmla="*/ 121750 h 368317"/>
              <a:gd name="connsiteX66" fmla="*/ 316155 w 335990"/>
              <a:gd name="connsiteY66" fmla="*/ 120216 h 368317"/>
              <a:gd name="connsiteX67" fmla="*/ 313196 w 335990"/>
              <a:gd name="connsiteY67" fmla="*/ 113969 h 368317"/>
              <a:gd name="connsiteX68" fmla="*/ 304758 w 335990"/>
              <a:gd name="connsiteY68" fmla="*/ 110572 h 368317"/>
              <a:gd name="connsiteX69" fmla="*/ 295772 w 335990"/>
              <a:gd name="connsiteY69" fmla="*/ 108380 h 368317"/>
              <a:gd name="connsiteX70" fmla="*/ 287006 w 335990"/>
              <a:gd name="connsiteY70" fmla="*/ 100490 h 368317"/>
              <a:gd name="connsiteX71" fmla="*/ 285800 w 335990"/>
              <a:gd name="connsiteY71" fmla="*/ 93367 h 368317"/>
              <a:gd name="connsiteX72" fmla="*/ 282074 w 335990"/>
              <a:gd name="connsiteY72" fmla="*/ 77039 h 368317"/>
              <a:gd name="connsiteX73" fmla="*/ 277690 w 335990"/>
              <a:gd name="connsiteY73" fmla="*/ 69916 h 368317"/>
              <a:gd name="connsiteX74" fmla="*/ 277472 w 335990"/>
              <a:gd name="connsiteY74" fmla="*/ 62464 h 368317"/>
              <a:gd name="connsiteX75" fmla="*/ 281526 w 335990"/>
              <a:gd name="connsiteY75" fmla="*/ 60711 h 368317"/>
              <a:gd name="connsiteX76" fmla="*/ 282184 w 335990"/>
              <a:gd name="connsiteY76" fmla="*/ 55779 h 368317"/>
              <a:gd name="connsiteX77" fmla="*/ 288978 w 335990"/>
              <a:gd name="connsiteY77" fmla="*/ 51396 h 368317"/>
              <a:gd name="connsiteX78" fmla="*/ 288759 w 335990"/>
              <a:gd name="connsiteY78" fmla="*/ 45478 h 368317"/>
              <a:gd name="connsiteX79" fmla="*/ 281855 w 335990"/>
              <a:gd name="connsiteY79" fmla="*/ 43615 h 368317"/>
              <a:gd name="connsiteX80" fmla="*/ 280430 w 335990"/>
              <a:gd name="connsiteY80" fmla="*/ 38684 h 368317"/>
              <a:gd name="connsiteX81" fmla="*/ 274074 w 335990"/>
              <a:gd name="connsiteY81" fmla="*/ 34958 h 368317"/>
              <a:gd name="connsiteX82" fmla="*/ 267499 w 335990"/>
              <a:gd name="connsiteY82" fmla="*/ 29369 h 368317"/>
              <a:gd name="connsiteX83" fmla="*/ 262567 w 335990"/>
              <a:gd name="connsiteY83" fmla="*/ 23342 h 368317"/>
              <a:gd name="connsiteX84" fmla="*/ 257746 w 335990"/>
              <a:gd name="connsiteY84" fmla="*/ 24986 h 368317"/>
              <a:gd name="connsiteX85" fmla="*/ 254239 w 335990"/>
              <a:gd name="connsiteY85" fmla="*/ 26410 h 368317"/>
              <a:gd name="connsiteX86" fmla="*/ 250842 w 335990"/>
              <a:gd name="connsiteY86" fmla="*/ 23123 h 368317"/>
              <a:gd name="connsiteX87" fmla="*/ 249746 w 335990"/>
              <a:gd name="connsiteY87" fmla="*/ 13589 h 368317"/>
              <a:gd name="connsiteX88" fmla="*/ 261362 w 335990"/>
              <a:gd name="connsiteY88" fmla="*/ 5808 h 368317"/>
              <a:gd name="connsiteX89" fmla="*/ 259828 w 335990"/>
              <a:gd name="connsiteY89" fmla="*/ 1644 h 368317"/>
              <a:gd name="connsiteX90" fmla="*/ 252924 w 335990"/>
              <a:gd name="connsiteY90" fmla="*/ 3068 h 368317"/>
              <a:gd name="connsiteX91" fmla="*/ 247336 w 335990"/>
              <a:gd name="connsiteY91" fmla="*/ 0 h 368317"/>
              <a:gd name="connsiteX92" fmla="*/ 239335 w 335990"/>
              <a:gd name="connsiteY92" fmla="*/ 4164 h 368317"/>
              <a:gd name="connsiteX93" fmla="*/ 233418 w 335990"/>
              <a:gd name="connsiteY93" fmla="*/ 9315 h 368317"/>
              <a:gd name="connsiteX94" fmla="*/ 226842 w 335990"/>
              <a:gd name="connsiteY94" fmla="*/ 9315 h 368317"/>
              <a:gd name="connsiteX95" fmla="*/ 223007 w 335990"/>
              <a:gd name="connsiteY95" fmla="*/ 15232 h 368317"/>
              <a:gd name="connsiteX96" fmla="*/ 218514 w 335990"/>
              <a:gd name="connsiteY96" fmla="*/ 19725 h 368317"/>
              <a:gd name="connsiteX97" fmla="*/ 228925 w 335990"/>
              <a:gd name="connsiteY97" fmla="*/ 35067 h 368317"/>
              <a:gd name="connsiteX98" fmla="*/ 229692 w 335990"/>
              <a:gd name="connsiteY98" fmla="*/ 45478 h 368317"/>
              <a:gd name="connsiteX99" fmla="*/ 218185 w 335990"/>
              <a:gd name="connsiteY99" fmla="*/ 60382 h 368317"/>
              <a:gd name="connsiteX100" fmla="*/ 224103 w 335990"/>
              <a:gd name="connsiteY100" fmla="*/ 65971 h 368317"/>
              <a:gd name="connsiteX101" fmla="*/ 224103 w 335990"/>
              <a:gd name="connsiteY101" fmla="*/ 72546 h 368317"/>
              <a:gd name="connsiteX102" fmla="*/ 217857 w 335990"/>
              <a:gd name="connsiteY102" fmla="*/ 81970 h 368317"/>
              <a:gd name="connsiteX103" fmla="*/ 208761 w 335990"/>
              <a:gd name="connsiteY103" fmla="*/ 81970 h 368317"/>
              <a:gd name="connsiteX104" fmla="*/ 200104 w 335990"/>
              <a:gd name="connsiteY104" fmla="*/ 78463 h 368317"/>
              <a:gd name="connsiteX105" fmla="*/ 194186 w 335990"/>
              <a:gd name="connsiteY105" fmla="*/ 82299 h 368317"/>
              <a:gd name="connsiteX106" fmla="*/ 196926 w 335990"/>
              <a:gd name="connsiteY106" fmla="*/ 88545 h 368317"/>
              <a:gd name="connsiteX107" fmla="*/ 201857 w 335990"/>
              <a:gd name="connsiteY107" fmla="*/ 91285 h 368317"/>
              <a:gd name="connsiteX108" fmla="*/ 204816 w 335990"/>
              <a:gd name="connsiteY108" fmla="*/ 97860 h 368317"/>
              <a:gd name="connsiteX109" fmla="*/ 203830 w 335990"/>
              <a:gd name="connsiteY109" fmla="*/ 102024 h 368317"/>
              <a:gd name="connsiteX110" fmla="*/ 198131 w 335990"/>
              <a:gd name="connsiteY110" fmla="*/ 105202 h 368317"/>
              <a:gd name="connsiteX111" fmla="*/ 192761 w 335990"/>
              <a:gd name="connsiteY111" fmla="*/ 105641 h 368317"/>
              <a:gd name="connsiteX112" fmla="*/ 190789 w 335990"/>
              <a:gd name="connsiteY112" fmla="*/ 109148 h 368317"/>
              <a:gd name="connsiteX113" fmla="*/ 190131 w 335990"/>
              <a:gd name="connsiteY113" fmla="*/ 117695 h 368317"/>
              <a:gd name="connsiteX114" fmla="*/ 188378 w 335990"/>
              <a:gd name="connsiteY114" fmla="*/ 123174 h 368317"/>
              <a:gd name="connsiteX115" fmla="*/ 188159 w 335990"/>
              <a:gd name="connsiteY115" fmla="*/ 126462 h 368317"/>
              <a:gd name="connsiteX116" fmla="*/ 186515 w 335990"/>
              <a:gd name="connsiteY116" fmla="*/ 128544 h 368317"/>
              <a:gd name="connsiteX117" fmla="*/ 188269 w 335990"/>
              <a:gd name="connsiteY117" fmla="*/ 139284 h 368317"/>
              <a:gd name="connsiteX118" fmla="*/ 183118 w 335990"/>
              <a:gd name="connsiteY118" fmla="*/ 146955 h 368317"/>
              <a:gd name="connsiteX119" fmla="*/ 178515 w 335990"/>
              <a:gd name="connsiteY119" fmla="*/ 141037 h 368317"/>
              <a:gd name="connsiteX120" fmla="*/ 175666 w 335990"/>
              <a:gd name="connsiteY120" fmla="*/ 141037 h 368317"/>
              <a:gd name="connsiteX121" fmla="*/ 175337 w 335990"/>
              <a:gd name="connsiteY121" fmla="*/ 144324 h 368317"/>
              <a:gd name="connsiteX122" fmla="*/ 169420 w 335990"/>
              <a:gd name="connsiteY122" fmla="*/ 143996 h 368317"/>
              <a:gd name="connsiteX123" fmla="*/ 166680 w 335990"/>
              <a:gd name="connsiteY123" fmla="*/ 142133 h 368317"/>
              <a:gd name="connsiteX124" fmla="*/ 160982 w 335990"/>
              <a:gd name="connsiteY124" fmla="*/ 142681 h 368317"/>
              <a:gd name="connsiteX125" fmla="*/ 159448 w 335990"/>
              <a:gd name="connsiteY125" fmla="*/ 145749 h 368317"/>
              <a:gd name="connsiteX126" fmla="*/ 150352 w 335990"/>
              <a:gd name="connsiteY126" fmla="*/ 152653 h 368317"/>
              <a:gd name="connsiteX127" fmla="*/ 154406 w 335990"/>
              <a:gd name="connsiteY127" fmla="*/ 153859 h 368317"/>
              <a:gd name="connsiteX128" fmla="*/ 151557 w 335990"/>
              <a:gd name="connsiteY128" fmla="*/ 157365 h 368317"/>
              <a:gd name="connsiteX129" fmla="*/ 142790 w 335990"/>
              <a:gd name="connsiteY129" fmla="*/ 161310 h 368317"/>
              <a:gd name="connsiteX130" fmla="*/ 139941 w 335990"/>
              <a:gd name="connsiteY130" fmla="*/ 159447 h 368317"/>
              <a:gd name="connsiteX131" fmla="*/ 134133 w 335990"/>
              <a:gd name="connsiteY131" fmla="*/ 160653 h 368317"/>
              <a:gd name="connsiteX132" fmla="*/ 132380 w 335990"/>
              <a:gd name="connsiteY132" fmla="*/ 164269 h 368317"/>
              <a:gd name="connsiteX133" fmla="*/ 131284 w 335990"/>
              <a:gd name="connsiteY133" fmla="*/ 168105 h 368317"/>
              <a:gd name="connsiteX134" fmla="*/ 126791 w 335990"/>
              <a:gd name="connsiteY134" fmla="*/ 169639 h 368317"/>
              <a:gd name="connsiteX135" fmla="*/ 123722 w 335990"/>
              <a:gd name="connsiteY135" fmla="*/ 173694 h 368317"/>
              <a:gd name="connsiteX136" fmla="*/ 124051 w 335990"/>
              <a:gd name="connsiteY136" fmla="*/ 180269 h 368317"/>
              <a:gd name="connsiteX137" fmla="*/ 125805 w 335990"/>
              <a:gd name="connsiteY137" fmla="*/ 188049 h 368317"/>
              <a:gd name="connsiteX138" fmla="*/ 125366 w 335990"/>
              <a:gd name="connsiteY138" fmla="*/ 193090 h 368317"/>
              <a:gd name="connsiteX139" fmla="*/ 127339 w 335990"/>
              <a:gd name="connsiteY139" fmla="*/ 197802 h 368317"/>
              <a:gd name="connsiteX140" fmla="*/ 126243 w 335990"/>
              <a:gd name="connsiteY140" fmla="*/ 202295 h 368317"/>
              <a:gd name="connsiteX141" fmla="*/ 116709 w 335990"/>
              <a:gd name="connsiteY141" fmla="*/ 206241 h 368317"/>
              <a:gd name="connsiteX142" fmla="*/ 108380 w 335990"/>
              <a:gd name="connsiteY142" fmla="*/ 206131 h 368317"/>
              <a:gd name="connsiteX143" fmla="*/ 100819 w 335990"/>
              <a:gd name="connsiteY143" fmla="*/ 207117 h 368317"/>
              <a:gd name="connsiteX144" fmla="*/ 87997 w 335990"/>
              <a:gd name="connsiteY144" fmla="*/ 207884 h 368317"/>
              <a:gd name="connsiteX145" fmla="*/ 79450 w 335990"/>
              <a:gd name="connsiteY145" fmla="*/ 210076 h 368317"/>
              <a:gd name="connsiteX146" fmla="*/ 76491 w 335990"/>
              <a:gd name="connsiteY146" fmla="*/ 212487 h 368317"/>
              <a:gd name="connsiteX147" fmla="*/ 68820 w 335990"/>
              <a:gd name="connsiteY147" fmla="*/ 212158 h 368317"/>
              <a:gd name="connsiteX148" fmla="*/ 60820 w 335990"/>
              <a:gd name="connsiteY148" fmla="*/ 214350 h 368317"/>
              <a:gd name="connsiteX149" fmla="*/ 32985 w 335990"/>
              <a:gd name="connsiteY149" fmla="*/ 215007 h 368317"/>
              <a:gd name="connsiteX150" fmla="*/ 110 w 335990"/>
              <a:gd name="connsiteY150" fmla="*/ 205693 h 368317"/>
              <a:gd name="connsiteX151" fmla="*/ 0 w 335990"/>
              <a:gd name="connsiteY151" fmla="*/ 205802 h 368317"/>
              <a:gd name="connsiteX152" fmla="*/ 12493 w 335990"/>
              <a:gd name="connsiteY152" fmla="*/ 222459 h 368317"/>
              <a:gd name="connsiteX153" fmla="*/ 15233 w 335990"/>
              <a:gd name="connsiteY153" fmla="*/ 227938 h 368317"/>
              <a:gd name="connsiteX154" fmla="*/ 21479 w 335990"/>
              <a:gd name="connsiteY154" fmla="*/ 234514 h 368317"/>
              <a:gd name="connsiteX155" fmla="*/ 27616 w 335990"/>
              <a:gd name="connsiteY155" fmla="*/ 237801 h 368317"/>
              <a:gd name="connsiteX156" fmla="*/ 29698 w 335990"/>
              <a:gd name="connsiteY156" fmla="*/ 240322 h 368317"/>
              <a:gd name="connsiteX157" fmla="*/ 37698 w 335990"/>
              <a:gd name="connsiteY157" fmla="*/ 240979 h 368317"/>
              <a:gd name="connsiteX158" fmla="*/ 42191 w 335990"/>
              <a:gd name="connsiteY158" fmla="*/ 242733 h 368317"/>
              <a:gd name="connsiteX159" fmla="*/ 42848 w 335990"/>
              <a:gd name="connsiteY159" fmla="*/ 245363 h 368317"/>
              <a:gd name="connsiteX160" fmla="*/ 49423 w 335990"/>
              <a:gd name="connsiteY160" fmla="*/ 246020 h 368317"/>
              <a:gd name="connsiteX161" fmla="*/ 49642 w 335990"/>
              <a:gd name="connsiteY161" fmla="*/ 254129 h 368317"/>
              <a:gd name="connsiteX162" fmla="*/ 51396 w 335990"/>
              <a:gd name="connsiteY162" fmla="*/ 259718 h 368317"/>
              <a:gd name="connsiteX163" fmla="*/ 51725 w 335990"/>
              <a:gd name="connsiteY163" fmla="*/ 266293 h 368317"/>
              <a:gd name="connsiteX164" fmla="*/ 52930 w 335990"/>
              <a:gd name="connsiteY164" fmla="*/ 270677 h 368317"/>
              <a:gd name="connsiteX165" fmla="*/ 58848 w 335990"/>
              <a:gd name="connsiteY165" fmla="*/ 270239 h 368317"/>
              <a:gd name="connsiteX166" fmla="*/ 65094 w 335990"/>
              <a:gd name="connsiteY166" fmla="*/ 274403 h 368317"/>
              <a:gd name="connsiteX167" fmla="*/ 65751 w 335990"/>
              <a:gd name="connsiteY167" fmla="*/ 283827 h 368317"/>
              <a:gd name="connsiteX168" fmla="*/ 62245 w 335990"/>
              <a:gd name="connsiteY168" fmla="*/ 287115 h 368317"/>
              <a:gd name="connsiteX169" fmla="*/ 55999 w 335990"/>
              <a:gd name="connsiteY169" fmla="*/ 284704 h 368317"/>
              <a:gd name="connsiteX170" fmla="*/ 44382 w 335990"/>
              <a:gd name="connsiteY170" fmla="*/ 288101 h 368317"/>
              <a:gd name="connsiteX171" fmla="*/ 41972 w 335990"/>
              <a:gd name="connsiteY171" fmla="*/ 290731 h 368317"/>
              <a:gd name="connsiteX172" fmla="*/ 34739 w 335990"/>
              <a:gd name="connsiteY172" fmla="*/ 293690 h 368317"/>
              <a:gd name="connsiteX173" fmla="*/ 32218 w 335990"/>
              <a:gd name="connsiteY173" fmla="*/ 298402 h 368317"/>
              <a:gd name="connsiteX174" fmla="*/ 33533 w 335990"/>
              <a:gd name="connsiteY174" fmla="*/ 302566 h 368317"/>
              <a:gd name="connsiteX175" fmla="*/ 29807 w 335990"/>
              <a:gd name="connsiteY175" fmla="*/ 307607 h 368317"/>
              <a:gd name="connsiteX176" fmla="*/ 32109 w 335990"/>
              <a:gd name="connsiteY176" fmla="*/ 313525 h 368317"/>
              <a:gd name="connsiteX177" fmla="*/ 31013 w 335990"/>
              <a:gd name="connsiteY177" fmla="*/ 321963 h 368317"/>
              <a:gd name="connsiteX178" fmla="*/ 31122 w 335990"/>
              <a:gd name="connsiteY178" fmla="*/ 325908 h 368317"/>
              <a:gd name="connsiteX179" fmla="*/ 33972 w 335990"/>
              <a:gd name="connsiteY179" fmla="*/ 325908 h 368317"/>
              <a:gd name="connsiteX180" fmla="*/ 33753 w 335990"/>
              <a:gd name="connsiteY180" fmla="*/ 329305 h 368317"/>
              <a:gd name="connsiteX181" fmla="*/ 35944 w 335990"/>
              <a:gd name="connsiteY181" fmla="*/ 330292 h 368317"/>
              <a:gd name="connsiteX182" fmla="*/ 42848 w 335990"/>
              <a:gd name="connsiteY182" fmla="*/ 326018 h 368317"/>
              <a:gd name="connsiteX183" fmla="*/ 48327 w 335990"/>
              <a:gd name="connsiteY183" fmla="*/ 325689 h 368317"/>
              <a:gd name="connsiteX184" fmla="*/ 48766 w 335990"/>
              <a:gd name="connsiteY184" fmla="*/ 327881 h 368317"/>
              <a:gd name="connsiteX185" fmla="*/ 50738 w 335990"/>
              <a:gd name="connsiteY185" fmla="*/ 327114 h 368317"/>
              <a:gd name="connsiteX186" fmla="*/ 54135 w 335990"/>
              <a:gd name="connsiteY186" fmla="*/ 324264 h 368317"/>
              <a:gd name="connsiteX187" fmla="*/ 59505 w 335990"/>
              <a:gd name="connsiteY187" fmla="*/ 324593 h 368317"/>
              <a:gd name="connsiteX188" fmla="*/ 61807 w 335990"/>
              <a:gd name="connsiteY188" fmla="*/ 325360 h 368317"/>
              <a:gd name="connsiteX189" fmla="*/ 65861 w 335990"/>
              <a:gd name="connsiteY189" fmla="*/ 324264 h 368317"/>
              <a:gd name="connsiteX190" fmla="*/ 68711 w 335990"/>
              <a:gd name="connsiteY190" fmla="*/ 324593 h 368317"/>
              <a:gd name="connsiteX191" fmla="*/ 71450 w 335990"/>
              <a:gd name="connsiteY191" fmla="*/ 324593 h 368317"/>
              <a:gd name="connsiteX192" fmla="*/ 71998 w 335990"/>
              <a:gd name="connsiteY192" fmla="*/ 322073 h 368317"/>
              <a:gd name="connsiteX193" fmla="*/ 73970 w 335990"/>
              <a:gd name="connsiteY193" fmla="*/ 319552 h 368317"/>
              <a:gd name="connsiteX194" fmla="*/ 78792 w 335990"/>
              <a:gd name="connsiteY194" fmla="*/ 322621 h 368317"/>
              <a:gd name="connsiteX195" fmla="*/ 82080 w 335990"/>
              <a:gd name="connsiteY195" fmla="*/ 322621 h 368317"/>
              <a:gd name="connsiteX196" fmla="*/ 82628 w 335990"/>
              <a:gd name="connsiteY196" fmla="*/ 320648 h 368317"/>
              <a:gd name="connsiteX197" fmla="*/ 85148 w 335990"/>
              <a:gd name="connsiteY197" fmla="*/ 321196 h 368317"/>
              <a:gd name="connsiteX198" fmla="*/ 86573 w 335990"/>
              <a:gd name="connsiteY198" fmla="*/ 323936 h 368317"/>
              <a:gd name="connsiteX199" fmla="*/ 90408 w 335990"/>
              <a:gd name="connsiteY199" fmla="*/ 323936 h 368317"/>
              <a:gd name="connsiteX200" fmla="*/ 93696 w 335990"/>
              <a:gd name="connsiteY200" fmla="*/ 326237 h 368317"/>
              <a:gd name="connsiteX201" fmla="*/ 97532 w 335990"/>
              <a:gd name="connsiteY201" fmla="*/ 326237 h 368317"/>
              <a:gd name="connsiteX202" fmla="*/ 103011 w 335990"/>
              <a:gd name="connsiteY202" fmla="*/ 320977 h 368317"/>
              <a:gd name="connsiteX203" fmla="*/ 109367 w 335990"/>
              <a:gd name="connsiteY203" fmla="*/ 320977 h 368317"/>
              <a:gd name="connsiteX204" fmla="*/ 113202 w 335990"/>
              <a:gd name="connsiteY204" fmla="*/ 322073 h 368317"/>
              <a:gd name="connsiteX205" fmla="*/ 116818 w 335990"/>
              <a:gd name="connsiteY205" fmla="*/ 319662 h 368317"/>
              <a:gd name="connsiteX206" fmla="*/ 120654 w 335990"/>
              <a:gd name="connsiteY206" fmla="*/ 319662 h 368317"/>
              <a:gd name="connsiteX207" fmla="*/ 121312 w 335990"/>
              <a:gd name="connsiteY207" fmla="*/ 317908 h 368317"/>
              <a:gd name="connsiteX208" fmla="*/ 123175 w 335990"/>
              <a:gd name="connsiteY208" fmla="*/ 319333 h 368317"/>
              <a:gd name="connsiteX209" fmla="*/ 130079 w 335990"/>
              <a:gd name="connsiteY209" fmla="*/ 320210 h 368317"/>
              <a:gd name="connsiteX210" fmla="*/ 135887 w 335990"/>
              <a:gd name="connsiteY210" fmla="*/ 318018 h 368317"/>
              <a:gd name="connsiteX211" fmla="*/ 143010 w 335990"/>
              <a:gd name="connsiteY211" fmla="*/ 317908 h 368317"/>
              <a:gd name="connsiteX212" fmla="*/ 148160 w 335990"/>
              <a:gd name="connsiteY212" fmla="*/ 321853 h 368317"/>
              <a:gd name="connsiteX213" fmla="*/ 150242 w 335990"/>
              <a:gd name="connsiteY213" fmla="*/ 327223 h 368317"/>
              <a:gd name="connsiteX214" fmla="*/ 149365 w 335990"/>
              <a:gd name="connsiteY214" fmla="*/ 331278 h 368317"/>
              <a:gd name="connsiteX215" fmla="*/ 150242 w 335990"/>
              <a:gd name="connsiteY215" fmla="*/ 332045 h 368317"/>
              <a:gd name="connsiteX216" fmla="*/ 148927 w 335990"/>
              <a:gd name="connsiteY216" fmla="*/ 332483 h 368317"/>
              <a:gd name="connsiteX217" fmla="*/ 149037 w 335990"/>
              <a:gd name="connsiteY217" fmla="*/ 334237 h 368317"/>
              <a:gd name="connsiteX218" fmla="*/ 153091 w 335990"/>
              <a:gd name="connsiteY218" fmla="*/ 334346 h 368317"/>
              <a:gd name="connsiteX219" fmla="*/ 160105 w 335990"/>
              <a:gd name="connsiteY219" fmla="*/ 331168 h 368317"/>
              <a:gd name="connsiteX220" fmla="*/ 159995 w 335990"/>
              <a:gd name="connsiteY220" fmla="*/ 335990 h 368317"/>
              <a:gd name="connsiteX221" fmla="*/ 165365 w 335990"/>
              <a:gd name="connsiteY221" fmla="*/ 342127 h 368317"/>
              <a:gd name="connsiteX222" fmla="*/ 166680 w 335990"/>
              <a:gd name="connsiteY222" fmla="*/ 350674 h 368317"/>
              <a:gd name="connsiteX223" fmla="*/ 167557 w 335990"/>
              <a:gd name="connsiteY223" fmla="*/ 351551 h 368317"/>
              <a:gd name="connsiteX224" fmla="*/ 167447 w 335990"/>
              <a:gd name="connsiteY224" fmla="*/ 354839 h 368317"/>
              <a:gd name="connsiteX225" fmla="*/ 165584 w 335990"/>
              <a:gd name="connsiteY225" fmla="*/ 356154 h 368317"/>
              <a:gd name="connsiteX226" fmla="*/ 167009 w 335990"/>
              <a:gd name="connsiteY226" fmla="*/ 356592 h 368317"/>
              <a:gd name="connsiteX227" fmla="*/ 169091 w 335990"/>
              <a:gd name="connsiteY227" fmla="*/ 356592 h 368317"/>
              <a:gd name="connsiteX228" fmla="*/ 170735 w 335990"/>
              <a:gd name="connsiteY228" fmla="*/ 361743 h 368317"/>
              <a:gd name="connsiteX229" fmla="*/ 175118 w 335990"/>
              <a:gd name="connsiteY229" fmla="*/ 361414 h 368317"/>
              <a:gd name="connsiteX230" fmla="*/ 182022 w 335990"/>
              <a:gd name="connsiteY230" fmla="*/ 361195 h 368317"/>
              <a:gd name="connsiteX231" fmla="*/ 190570 w 335990"/>
              <a:gd name="connsiteY231" fmla="*/ 365359 h 368317"/>
              <a:gd name="connsiteX232" fmla="*/ 190022 w 335990"/>
              <a:gd name="connsiteY232" fmla="*/ 368318 h 368317"/>
              <a:gd name="connsiteX233" fmla="*/ 193857 w 335990"/>
              <a:gd name="connsiteY233" fmla="*/ 365797 h 36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335990" h="368317">
                <a:moveTo>
                  <a:pt x="193857" y="365797"/>
                </a:moveTo>
                <a:lnTo>
                  <a:pt x="194077" y="359661"/>
                </a:lnTo>
                <a:lnTo>
                  <a:pt x="199118" y="356373"/>
                </a:lnTo>
                <a:lnTo>
                  <a:pt x="202405" y="355496"/>
                </a:lnTo>
                <a:lnTo>
                  <a:pt x="204487" y="349360"/>
                </a:lnTo>
                <a:lnTo>
                  <a:pt x="208104" y="350236"/>
                </a:lnTo>
                <a:lnTo>
                  <a:pt x="212158" y="348154"/>
                </a:lnTo>
                <a:lnTo>
                  <a:pt x="228596" y="349031"/>
                </a:lnTo>
                <a:lnTo>
                  <a:pt x="238130" y="345524"/>
                </a:lnTo>
                <a:lnTo>
                  <a:pt x="240102" y="343442"/>
                </a:lnTo>
                <a:lnTo>
                  <a:pt x="245582" y="341798"/>
                </a:lnTo>
                <a:lnTo>
                  <a:pt x="243719" y="345195"/>
                </a:lnTo>
                <a:lnTo>
                  <a:pt x="245911" y="348045"/>
                </a:lnTo>
                <a:lnTo>
                  <a:pt x="251390" y="344757"/>
                </a:lnTo>
                <a:lnTo>
                  <a:pt x="255883" y="343113"/>
                </a:lnTo>
                <a:lnTo>
                  <a:pt x="253910" y="340921"/>
                </a:lnTo>
                <a:lnTo>
                  <a:pt x="254678" y="337415"/>
                </a:lnTo>
                <a:lnTo>
                  <a:pt x="249308" y="322182"/>
                </a:lnTo>
                <a:lnTo>
                  <a:pt x="244596" y="315936"/>
                </a:lnTo>
                <a:lnTo>
                  <a:pt x="245801" y="312648"/>
                </a:lnTo>
                <a:lnTo>
                  <a:pt x="242514" y="309799"/>
                </a:lnTo>
                <a:lnTo>
                  <a:pt x="237801" y="310237"/>
                </a:lnTo>
                <a:lnTo>
                  <a:pt x="230021" y="305196"/>
                </a:lnTo>
                <a:lnTo>
                  <a:pt x="228925" y="296320"/>
                </a:lnTo>
                <a:lnTo>
                  <a:pt x="229363" y="290402"/>
                </a:lnTo>
                <a:lnTo>
                  <a:pt x="225856" y="282951"/>
                </a:lnTo>
                <a:lnTo>
                  <a:pt x="221363" y="282731"/>
                </a:lnTo>
                <a:lnTo>
                  <a:pt x="218733" y="284156"/>
                </a:lnTo>
                <a:lnTo>
                  <a:pt x="213035" y="282293"/>
                </a:lnTo>
                <a:lnTo>
                  <a:pt x="208981" y="282403"/>
                </a:lnTo>
                <a:lnTo>
                  <a:pt x="208981" y="276375"/>
                </a:lnTo>
                <a:lnTo>
                  <a:pt x="212816" y="266622"/>
                </a:lnTo>
                <a:lnTo>
                  <a:pt x="216432" y="265417"/>
                </a:lnTo>
                <a:lnTo>
                  <a:pt x="222897" y="256212"/>
                </a:lnTo>
                <a:lnTo>
                  <a:pt x="223994" y="252047"/>
                </a:lnTo>
                <a:lnTo>
                  <a:pt x="228486" y="249856"/>
                </a:lnTo>
                <a:lnTo>
                  <a:pt x="231555" y="247554"/>
                </a:lnTo>
                <a:lnTo>
                  <a:pt x="236815" y="249856"/>
                </a:lnTo>
                <a:lnTo>
                  <a:pt x="237801" y="254458"/>
                </a:lnTo>
                <a:lnTo>
                  <a:pt x="241308" y="255225"/>
                </a:lnTo>
                <a:lnTo>
                  <a:pt x="250294" y="250513"/>
                </a:lnTo>
                <a:lnTo>
                  <a:pt x="263006" y="249856"/>
                </a:lnTo>
                <a:lnTo>
                  <a:pt x="270568" y="241308"/>
                </a:lnTo>
                <a:lnTo>
                  <a:pt x="275280" y="227062"/>
                </a:lnTo>
                <a:lnTo>
                  <a:pt x="286348" y="219281"/>
                </a:lnTo>
                <a:lnTo>
                  <a:pt x="289197" y="214131"/>
                </a:lnTo>
                <a:lnTo>
                  <a:pt x="290183" y="206241"/>
                </a:lnTo>
                <a:lnTo>
                  <a:pt x="295553" y="198679"/>
                </a:lnTo>
                <a:lnTo>
                  <a:pt x="303334" y="194843"/>
                </a:lnTo>
                <a:lnTo>
                  <a:pt x="305964" y="188926"/>
                </a:lnTo>
                <a:lnTo>
                  <a:pt x="305744" y="184433"/>
                </a:lnTo>
                <a:lnTo>
                  <a:pt x="302676" y="182022"/>
                </a:lnTo>
                <a:lnTo>
                  <a:pt x="309580" y="174351"/>
                </a:lnTo>
                <a:lnTo>
                  <a:pt x="313415" y="171392"/>
                </a:lnTo>
                <a:lnTo>
                  <a:pt x="314073" y="165694"/>
                </a:lnTo>
                <a:lnTo>
                  <a:pt x="315388" y="153749"/>
                </a:lnTo>
                <a:lnTo>
                  <a:pt x="312868" y="144872"/>
                </a:lnTo>
                <a:lnTo>
                  <a:pt x="311553" y="142790"/>
                </a:lnTo>
                <a:lnTo>
                  <a:pt x="319114" y="135558"/>
                </a:lnTo>
                <a:lnTo>
                  <a:pt x="323607" y="133914"/>
                </a:lnTo>
                <a:lnTo>
                  <a:pt x="328209" y="130955"/>
                </a:lnTo>
                <a:lnTo>
                  <a:pt x="331168" y="131503"/>
                </a:lnTo>
                <a:lnTo>
                  <a:pt x="335990" y="126133"/>
                </a:lnTo>
                <a:lnTo>
                  <a:pt x="335333" y="120983"/>
                </a:lnTo>
                <a:lnTo>
                  <a:pt x="329305" y="119449"/>
                </a:lnTo>
                <a:lnTo>
                  <a:pt x="323388" y="121750"/>
                </a:lnTo>
                <a:lnTo>
                  <a:pt x="316155" y="120216"/>
                </a:lnTo>
                <a:lnTo>
                  <a:pt x="313196" y="113969"/>
                </a:lnTo>
                <a:lnTo>
                  <a:pt x="304758" y="110572"/>
                </a:lnTo>
                <a:lnTo>
                  <a:pt x="295772" y="108380"/>
                </a:lnTo>
                <a:lnTo>
                  <a:pt x="287006" y="100490"/>
                </a:lnTo>
                <a:lnTo>
                  <a:pt x="285800" y="93367"/>
                </a:lnTo>
                <a:lnTo>
                  <a:pt x="282074" y="77039"/>
                </a:lnTo>
                <a:lnTo>
                  <a:pt x="277690" y="69916"/>
                </a:lnTo>
                <a:lnTo>
                  <a:pt x="277472" y="62464"/>
                </a:lnTo>
                <a:lnTo>
                  <a:pt x="281526" y="60711"/>
                </a:lnTo>
                <a:lnTo>
                  <a:pt x="282184" y="55779"/>
                </a:lnTo>
                <a:lnTo>
                  <a:pt x="288978" y="51396"/>
                </a:lnTo>
                <a:lnTo>
                  <a:pt x="288759" y="45478"/>
                </a:lnTo>
                <a:lnTo>
                  <a:pt x="281855" y="43615"/>
                </a:lnTo>
                <a:lnTo>
                  <a:pt x="280430" y="38684"/>
                </a:lnTo>
                <a:lnTo>
                  <a:pt x="274074" y="34958"/>
                </a:lnTo>
                <a:lnTo>
                  <a:pt x="267499" y="29369"/>
                </a:lnTo>
                <a:lnTo>
                  <a:pt x="262567" y="23342"/>
                </a:lnTo>
                <a:lnTo>
                  <a:pt x="257746" y="24986"/>
                </a:lnTo>
                <a:lnTo>
                  <a:pt x="254239" y="26410"/>
                </a:lnTo>
                <a:lnTo>
                  <a:pt x="250842" y="23123"/>
                </a:lnTo>
                <a:lnTo>
                  <a:pt x="249746" y="13589"/>
                </a:lnTo>
                <a:lnTo>
                  <a:pt x="261362" y="5808"/>
                </a:lnTo>
                <a:lnTo>
                  <a:pt x="259828" y="1644"/>
                </a:lnTo>
                <a:lnTo>
                  <a:pt x="252924" y="3068"/>
                </a:lnTo>
                <a:lnTo>
                  <a:pt x="247336" y="0"/>
                </a:lnTo>
                <a:lnTo>
                  <a:pt x="239335" y="4164"/>
                </a:lnTo>
                <a:lnTo>
                  <a:pt x="233418" y="9315"/>
                </a:lnTo>
                <a:lnTo>
                  <a:pt x="226842" y="9315"/>
                </a:lnTo>
                <a:lnTo>
                  <a:pt x="223007" y="15232"/>
                </a:lnTo>
                <a:lnTo>
                  <a:pt x="218514" y="19725"/>
                </a:lnTo>
                <a:lnTo>
                  <a:pt x="228925" y="35067"/>
                </a:lnTo>
                <a:lnTo>
                  <a:pt x="229692" y="45478"/>
                </a:lnTo>
                <a:lnTo>
                  <a:pt x="218185" y="60382"/>
                </a:lnTo>
                <a:lnTo>
                  <a:pt x="224103" y="65971"/>
                </a:lnTo>
                <a:lnTo>
                  <a:pt x="224103" y="72546"/>
                </a:lnTo>
                <a:lnTo>
                  <a:pt x="217857" y="81970"/>
                </a:lnTo>
                <a:lnTo>
                  <a:pt x="208761" y="81970"/>
                </a:lnTo>
                <a:lnTo>
                  <a:pt x="200104" y="78463"/>
                </a:lnTo>
                <a:lnTo>
                  <a:pt x="194186" y="82299"/>
                </a:lnTo>
                <a:lnTo>
                  <a:pt x="196926" y="88545"/>
                </a:lnTo>
                <a:lnTo>
                  <a:pt x="201857" y="91285"/>
                </a:lnTo>
                <a:lnTo>
                  <a:pt x="204816" y="97860"/>
                </a:lnTo>
                <a:lnTo>
                  <a:pt x="203830" y="102024"/>
                </a:lnTo>
                <a:lnTo>
                  <a:pt x="198131" y="105202"/>
                </a:lnTo>
                <a:lnTo>
                  <a:pt x="192761" y="105641"/>
                </a:lnTo>
                <a:lnTo>
                  <a:pt x="190789" y="109148"/>
                </a:lnTo>
                <a:lnTo>
                  <a:pt x="190131" y="117695"/>
                </a:lnTo>
                <a:lnTo>
                  <a:pt x="188378" y="123174"/>
                </a:lnTo>
                <a:lnTo>
                  <a:pt x="188159" y="126462"/>
                </a:lnTo>
                <a:lnTo>
                  <a:pt x="186515" y="128544"/>
                </a:lnTo>
                <a:lnTo>
                  <a:pt x="188269" y="139284"/>
                </a:lnTo>
                <a:lnTo>
                  <a:pt x="183118" y="146955"/>
                </a:lnTo>
                <a:lnTo>
                  <a:pt x="178515" y="141037"/>
                </a:lnTo>
                <a:lnTo>
                  <a:pt x="175666" y="141037"/>
                </a:lnTo>
                <a:lnTo>
                  <a:pt x="175337" y="144324"/>
                </a:lnTo>
                <a:lnTo>
                  <a:pt x="169420" y="143996"/>
                </a:lnTo>
                <a:lnTo>
                  <a:pt x="166680" y="142133"/>
                </a:lnTo>
                <a:lnTo>
                  <a:pt x="160982" y="142681"/>
                </a:lnTo>
                <a:lnTo>
                  <a:pt x="159448" y="145749"/>
                </a:lnTo>
                <a:lnTo>
                  <a:pt x="150352" y="152653"/>
                </a:lnTo>
                <a:lnTo>
                  <a:pt x="154406" y="153859"/>
                </a:lnTo>
                <a:lnTo>
                  <a:pt x="151557" y="157365"/>
                </a:lnTo>
                <a:lnTo>
                  <a:pt x="142790" y="161310"/>
                </a:lnTo>
                <a:lnTo>
                  <a:pt x="139941" y="159447"/>
                </a:lnTo>
                <a:lnTo>
                  <a:pt x="134133" y="160653"/>
                </a:lnTo>
                <a:lnTo>
                  <a:pt x="132380" y="164269"/>
                </a:lnTo>
                <a:lnTo>
                  <a:pt x="131284" y="168105"/>
                </a:lnTo>
                <a:lnTo>
                  <a:pt x="126791" y="169639"/>
                </a:lnTo>
                <a:lnTo>
                  <a:pt x="123722" y="173694"/>
                </a:lnTo>
                <a:lnTo>
                  <a:pt x="124051" y="180269"/>
                </a:lnTo>
                <a:lnTo>
                  <a:pt x="125805" y="188049"/>
                </a:lnTo>
                <a:lnTo>
                  <a:pt x="125366" y="193090"/>
                </a:lnTo>
                <a:lnTo>
                  <a:pt x="127339" y="197802"/>
                </a:lnTo>
                <a:lnTo>
                  <a:pt x="126243" y="202295"/>
                </a:lnTo>
                <a:lnTo>
                  <a:pt x="116709" y="206241"/>
                </a:lnTo>
                <a:lnTo>
                  <a:pt x="108380" y="206131"/>
                </a:lnTo>
                <a:lnTo>
                  <a:pt x="100819" y="207117"/>
                </a:lnTo>
                <a:lnTo>
                  <a:pt x="87997" y="207884"/>
                </a:lnTo>
                <a:lnTo>
                  <a:pt x="79450" y="210076"/>
                </a:lnTo>
                <a:lnTo>
                  <a:pt x="76491" y="212487"/>
                </a:lnTo>
                <a:lnTo>
                  <a:pt x="68820" y="212158"/>
                </a:lnTo>
                <a:lnTo>
                  <a:pt x="60820" y="214350"/>
                </a:lnTo>
                <a:lnTo>
                  <a:pt x="32985" y="215007"/>
                </a:lnTo>
                <a:lnTo>
                  <a:pt x="110" y="205693"/>
                </a:lnTo>
                <a:lnTo>
                  <a:pt x="0" y="205802"/>
                </a:lnTo>
                <a:lnTo>
                  <a:pt x="12493" y="222459"/>
                </a:lnTo>
                <a:lnTo>
                  <a:pt x="15233" y="227938"/>
                </a:lnTo>
                <a:lnTo>
                  <a:pt x="21479" y="234514"/>
                </a:lnTo>
                <a:lnTo>
                  <a:pt x="27616" y="237801"/>
                </a:lnTo>
                <a:lnTo>
                  <a:pt x="29698" y="240322"/>
                </a:lnTo>
                <a:lnTo>
                  <a:pt x="37698" y="240979"/>
                </a:lnTo>
                <a:lnTo>
                  <a:pt x="42191" y="242733"/>
                </a:lnTo>
                <a:lnTo>
                  <a:pt x="42848" y="245363"/>
                </a:lnTo>
                <a:lnTo>
                  <a:pt x="49423" y="246020"/>
                </a:lnTo>
                <a:lnTo>
                  <a:pt x="49642" y="254129"/>
                </a:lnTo>
                <a:lnTo>
                  <a:pt x="51396" y="259718"/>
                </a:lnTo>
                <a:lnTo>
                  <a:pt x="51725" y="266293"/>
                </a:lnTo>
                <a:lnTo>
                  <a:pt x="52930" y="270677"/>
                </a:lnTo>
                <a:lnTo>
                  <a:pt x="58848" y="270239"/>
                </a:lnTo>
                <a:lnTo>
                  <a:pt x="65094" y="274403"/>
                </a:lnTo>
                <a:lnTo>
                  <a:pt x="65751" y="283827"/>
                </a:lnTo>
                <a:lnTo>
                  <a:pt x="62245" y="287115"/>
                </a:lnTo>
                <a:lnTo>
                  <a:pt x="55999" y="284704"/>
                </a:lnTo>
                <a:lnTo>
                  <a:pt x="44382" y="288101"/>
                </a:lnTo>
                <a:lnTo>
                  <a:pt x="41972" y="290731"/>
                </a:lnTo>
                <a:lnTo>
                  <a:pt x="34739" y="293690"/>
                </a:lnTo>
                <a:lnTo>
                  <a:pt x="32218" y="298402"/>
                </a:lnTo>
                <a:lnTo>
                  <a:pt x="33533" y="302566"/>
                </a:lnTo>
                <a:lnTo>
                  <a:pt x="29807" y="307607"/>
                </a:lnTo>
                <a:lnTo>
                  <a:pt x="32109" y="313525"/>
                </a:lnTo>
                <a:lnTo>
                  <a:pt x="31013" y="321963"/>
                </a:lnTo>
                <a:lnTo>
                  <a:pt x="31122" y="325908"/>
                </a:lnTo>
                <a:lnTo>
                  <a:pt x="33972" y="325908"/>
                </a:lnTo>
                <a:lnTo>
                  <a:pt x="33753" y="329305"/>
                </a:lnTo>
                <a:lnTo>
                  <a:pt x="35944" y="330292"/>
                </a:lnTo>
                <a:lnTo>
                  <a:pt x="42848" y="326018"/>
                </a:lnTo>
                <a:lnTo>
                  <a:pt x="48327" y="325689"/>
                </a:lnTo>
                <a:lnTo>
                  <a:pt x="48766" y="327881"/>
                </a:lnTo>
                <a:lnTo>
                  <a:pt x="50738" y="327114"/>
                </a:lnTo>
                <a:lnTo>
                  <a:pt x="54135" y="324264"/>
                </a:lnTo>
                <a:lnTo>
                  <a:pt x="59505" y="324593"/>
                </a:lnTo>
                <a:lnTo>
                  <a:pt x="61807" y="325360"/>
                </a:lnTo>
                <a:lnTo>
                  <a:pt x="65861" y="324264"/>
                </a:lnTo>
                <a:lnTo>
                  <a:pt x="68711" y="324593"/>
                </a:lnTo>
                <a:lnTo>
                  <a:pt x="71450" y="324593"/>
                </a:lnTo>
                <a:lnTo>
                  <a:pt x="71998" y="322073"/>
                </a:lnTo>
                <a:lnTo>
                  <a:pt x="73970" y="319552"/>
                </a:lnTo>
                <a:lnTo>
                  <a:pt x="78792" y="322621"/>
                </a:lnTo>
                <a:lnTo>
                  <a:pt x="82080" y="322621"/>
                </a:lnTo>
                <a:lnTo>
                  <a:pt x="82628" y="320648"/>
                </a:lnTo>
                <a:lnTo>
                  <a:pt x="85148" y="321196"/>
                </a:lnTo>
                <a:lnTo>
                  <a:pt x="86573" y="323936"/>
                </a:lnTo>
                <a:lnTo>
                  <a:pt x="90408" y="323936"/>
                </a:lnTo>
                <a:lnTo>
                  <a:pt x="93696" y="326237"/>
                </a:lnTo>
                <a:lnTo>
                  <a:pt x="97532" y="326237"/>
                </a:lnTo>
                <a:lnTo>
                  <a:pt x="103011" y="320977"/>
                </a:lnTo>
                <a:lnTo>
                  <a:pt x="109367" y="320977"/>
                </a:lnTo>
                <a:lnTo>
                  <a:pt x="113202" y="322073"/>
                </a:lnTo>
                <a:lnTo>
                  <a:pt x="116818" y="319662"/>
                </a:lnTo>
                <a:lnTo>
                  <a:pt x="120654" y="319662"/>
                </a:lnTo>
                <a:lnTo>
                  <a:pt x="121312" y="317908"/>
                </a:lnTo>
                <a:lnTo>
                  <a:pt x="123175" y="319333"/>
                </a:lnTo>
                <a:lnTo>
                  <a:pt x="130079" y="320210"/>
                </a:lnTo>
                <a:lnTo>
                  <a:pt x="135887" y="318018"/>
                </a:lnTo>
                <a:lnTo>
                  <a:pt x="143010" y="317908"/>
                </a:lnTo>
                <a:lnTo>
                  <a:pt x="148160" y="321853"/>
                </a:lnTo>
                <a:lnTo>
                  <a:pt x="150242" y="327223"/>
                </a:lnTo>
                <a:lnTo>
                  <a:pt x="149365" y="331278"/>
                </a:lnTo>
                <a:lnTo>
                  <a:pt x="150242" y="332045"/>
                </a:lnTo>
                <a:lnTo>
                  <a:pt x="148927" y="332483"/>
                </a:lnTo>
                <a:lnTo>
                  <a:pt x="149037" y="334237"/>
                </a:lnTo>
                <a:lnTo>
                  <a:pt x="153091" y="334346"/>
                </a:lnTo>
                <a:lnTo>
                  <a:pt x="160105" y="331168"/>
                </a:lnTo>
                <a:lnTo>
                  <a:pt x="159995" y="335990"/>
                </a:lnTo>
                <a:lnTo>
                  <a:pt x="165365" y="342127"/>
                </a:lnTo>
                <a:lnTo>
                  <a:pt x="166680" y="350674"/>
                </a:lnTo>
                <a:lnTo>
                  <a:pt x="167557" y="351551"/>
                </a:lnTo>
                <a:lnTo>
                  <a:pt x="167447" y="354839"/>
                </a:lnTo>
                <a:lnTo>
                  <a:pt x="165584" y="356154"/>
                </a:lnTo>
                <a:lnTo>
                  <a:pt x="167009" y="356592"/>
                </a:lnTo>
                <a:lnTo>
                  <a:pt x="169091" y="356592"/>
                </a:lnTo>
                <a:lnTo>
                  <a:pt x="170735" y="361743"/>
                </a:lnTo>
                <a:lnTo>
                  <a:pt x="175118" y="361414"/>
                </a:lnTo>
                <a:lnTo>
                  <a:pt x="182022" y="361195"/>
                </a:lnTo>
                <a:lnTo>
                  <a:pt x="190570" y="365359"/>
                </a:lnTo>
                <a:lnTo>
                  <a:pt x="190022" y="368318"/>
                </a:lnTo>
                <a:lnTo>
                  <a:pt x="193857" y="36579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582A94F4-C96E-7519-99A2-A4C8026928C8}"/>
              </a:ext>
            </a:extLst>
          </p:cNvPr>
          <p:cNvSpPr/>
          <p:nvPr/>
        </p:nvSpPr>
        <p:spPr>
          <a:xfrm>
            <a:off x="8979500" y="3987343"/>
            <a:ext cx="176104" cy="144762"/>
          </a:xfrm>
          <a:custGeom>
            <a:avLst/>
            <a:gdLst>
              <a:gd name="connsiteX0" fmla="*/ 86244 w 176104"/>
              <a:gd name="connsiteY0" fmla="*/ 144763 h 144762"/>
              <a:gd name="connsiteX1" fmla="*/ 87669 w 176104"/>
              <a:gd name="connsiteY1" fmla="*/ 143229 h 144762"/>
              <a:gd name="connsiteX2" fmla="*/ 94792 w 176104"/>
              <a:gd name="connsiteY2" fmla="*/ 131393 h 144762"/>
              <a:gd name="connsiteX3" fmla="*/ 101805 w 176104"/>
              <a:gd name="connsiteY3" fmla="*/ 125037 h 144762"/>
              <a:gd name="connsiteX4" fmla="*/ 107942 w 176104"/>
              <a:gd name="connsiteY4" fmla="*/ 124709 h 144762"/>
              <a:gd name="connsiteX5" fmla="*/ 111010 w 176104"/>
              <a:gd name="connsiteY5" fmla="*/ 118901 h 144762"/>
              <a:gd name="connsiteX6" fmla="*/ 116052 w 176104"/>
              <a:gd name="connsiteY6" fmla="*/ 118901 h 144762"/>
              <a:gd name="connsiteX7" fmla="*/ 129201 w 176104"/>
              <a:gd name="connsiteY7" fmla="*/ 127777 h 144762"/>
              <a:gd name="connsiteX8" fmla="*/ 136215 w 176104"/>
              <a:gd name="connsiteY8" fmla="*/ 123941 h 144762"/>
              <a:gd name="connsiteX9" fmla="*/ 142791 w 176104"/>
              <a:gd name="connsiteY9" fmla="*/ 126572 h 144762"/>
              <a:gd name="connsiteX10" fmla="*/ 145201 w 176104"/>
              <a:gd name="connsiteY10" fmla="*/ 133147 h 144762"/>
              <a:gd name="connsiteX11" fmla="*/ 151228 w 176104"/>
              <a:gd name="connsiteY11" fmla="*/ 132818 h 144762"/>
              <a:gd name="connsiteX12" fmla="*/ 160982 w 176104"/>
              <a:gd name="connsiteY12" fmla="*/ 138845 h 144762"/>
              <a:gd name="connsiteX13" fmla="*/ 168105 w 176104"/>
              <a:gd name="connsiteY13" fmla="*/ 131393 h 144762"/>
              <a:gd name="connsiteX14" fmla="*/ 172050 w 176104"/>
              <a:gd name="connsiteY14" fmla="*/ 132818 h 144762"/>
              <a:gd name="connsiteX15" fmla="*/ 172927 w 176104"/>
              <a:gd name="connsiteY15" fmla="*/ 136106 h 144762"/>
              <a:gd name="connsiteX16" fmla="*/ 176104 w 176104"/>
              <a:gd name="connsiteY16" fmla="*/ 131065 h 144762"/>
              <a:gd name="connsiteX17" fmla="*/ 174570 w 176104"/>
              <a:gd name="connsiteY17" fmla="*/ 122407 h 144762"/>
              <a:gd name="connsiteX18" fmla="*/ 171721 w 176104"/>
              <a:gd name="connsiteY18" fmla="*/ 111777 h 144762"/>
              <a:gd name="connsiteX19" fmla="*/ 165474 w 176104"/>
              <a:gd name="connsiteY19" fmla="*/ 110243 h 144762"/>
              <a:gd name="connsiteX20" fmla="*/ 160762 w 176104"/>
              <a:gd name="connsiteY20" fmla="*/ 99504 h 144762"/>
              <a:gd name="connsiteX21" fmla="*/ 161311 w 176104"/>
              <a:gd name="connsiteY21" fmla="*/ 88107 h 144762"/>
              <a:gd name="connsiteX22" fmla="*/ 157913 w 176104"/>
              <a:gd name="connsiteY22" fmla="*/ 81970 h 144762"/>
              <a:gd name="connsiteX23" fmla="*/ 149694 w 176104"/>
              <a:gd name="connsiteY23" fmla="*/ 78025 h 144762"/>
              <a:gd name="connsiteX24" fmla="*/ 143448 w 176104"/>
              <a:gd name="connsiteY24" fmla="*/ 70683 h 144762"/>
              <a:gd name="connsiteX25" fmla="*/ 139284 w 176104"/>
              <a:gd name="connsiteY25" fmla="*/ 58957 h 144762"/>
              <a:gd name="connsiteX26" fmla="*/ 131503 w 176104"/>
              <a:gd name="connsiteY26" fmla="*/ 54793 h 144762"/>
              <a:gd name="connsiteX27" fmla="*/ 122188 w 176104"/>
              <a:gd name="connsiteY27" fmla="*/ 51615 h 144762"/>
              <a:gd name="connsiteX28" fmla="*/ 121092 w 176104"/>
              <a:gd name="connsiteY28" fmla="*/ 46136 h 144762"/>
              <a:gd name="connsiteX29" fmla="*/ 116599 w 176104"/>
              <a:gd name="connsiteY29" fmla="*/ 44930 h 144762"/>
              <a:gd name="connsiteX30" fmla="*/ 107066 w 176104"/>
              <a:gd name="connsiteY30" fmla="*/ 45040 h 144762"/>
              <a:gd name="connsiteX31" fmla="*/ 97312 w 176104"/>
              <a:gd name="connsiteY31" fmla="*/ 43834 h 144762"/>
              <a:gd name="connsiteX32" fmla="*/ 94901 w 176104"/>
              <a:gd name="connsiteY32" fmla="*/ 40547 h 144762"/>
              <a:gd name="connsiteX33" fmla="*/ 90737 w 176104"/>
              <a:gd name="connsiteY33" fmla="*/ 37588 h 144762"/>
              <a:gd name="connsiteX34" fmla="*/ 90518 w 176104"/>
              <a:gd name="connsiteY34" fmla="*/ 31122 h 144762"/>
              <a:gd name="connsiteX35" fmla="*/ 84162 w 176104"/>
              <a:gd name="connsiteY35" fmla="*/ 26848 h 144762"/>
              <a:gd name="connsiteX36" fmla="*/ 73203 w 176104"/>
              <a:gd name="connsiteY36" fmla="*/ 11178 h 144762"/>
              <a:gd name="connsiteX37" fmla="*/ 70683 w 176104"/>
              <a:gd name="connsiteY37" fmla="*/ 3616 h 144762"/>
              <a:gd name="connsiteX38" fmla="*/ 66957 w 176104"/>
              <a:gd name="connsiteY38" fmla="*/ 110 h 144762"/>
              <a:gd name="connsiteX39" fmla="*/ 63998 w 176104"/>
              <a:gd name="connsiteY39" fmla="*/ 0 h 144762"/>
              <a:gd name="connsiteX40" fmla="*/ 61807 w 176104"/>
              <a:gd name="connsiteY40" fmla="*/ 2411 h 144762"/>
              <a:gd name="connsiteX41" fmla="*/ 58957 w 176104"/>
              <a:gd name="connsiteY41" fmla="*/ 4274 h 144762"/>
              <a:gd name="connsiteX42" fmla="*/ 55012 w 176104"/>
              <a:gd name="connsiteY42" fmla="*/ 3945 h 144762"/>
              <a:gd name="connsiteX43" fmla="*/ 52601 w 176104"/>
              <a:gd name="connsiteY43" fmla="*/ 5699 h 144762"/>
              <a:gd name="connsiteX44" fmla="*/ 48108 w 176104"/>
              <a:gd name="connsiteY44" fmla="*/ 1644 h 144762"/>
              <a:gd name="connsiteX45" fmla="*/ 44821 w 176104"/>
              <a:gd name="connsiteY45" fmla="*/ 2520 h 144762"/>
              <a:gd name="connsiteX46" fmla="*/ 42519 w 176104"/>
              <a:gd name="connsiteY46" fmla="*/ 3945 h 144762"/>
              <a:gd name="connsiteX47" fmla="*/ 42739 w 176104"/>
              <a:gd name="connsiteY47" fmla="*/ 3945 h 144762"/>
              <a:gd name="connsiteX48" fmla="*/ 37917 w 176104"/>
              <a:gd name="connsiteY48" fmla="*/ 12274 h 144762"/>
              <a:gd name="connsiteX49" fmla="*/ 27177 w 176104"/>
              <a:gd name="connsiteY49" fmla="*/ 16876 h 144762"/>
              <a:gd name="connsiteX50" fmla="*/ 10082 w 176104"/>
              <a:gd name="connsiteY50" fmla="*/ 20273 h 144762"/>
              <a:gd name="connsiteX51" fmla="*/ 11616 w 176104"/>
              <a:gd name="connsiteY51" fmla="*/ 24438 h 144762"/>
              <a:gd name="connsiteX52" fmla="*/ 0 w 176104"/>
              <a:gd name="connsiteY52" fmla="*/ 32218 h 144762"/>
              <a:gd name="connsiteX53" fmla="*/ 1096 w 176104"/>
              <a:gd name="connsiteY53" fmla="*/ 41752 h 144762"/>
              <a:gd name="connsiteX54" fmla="*/ 4493 w 176104"/>
              <a:gd name="connsiteY54" fmla="*/ 45040 h 144762"/>
              <a:gd name="connsiteX55" fmla="*/ 8000 w 176104"/>
              <a:gd name="connsiteY55" fmla="*/ 43615 h 144762"/>
              <a:gd name="connsiteX56" fmla="*/ 12821 w 176104"/>
              <a:gd name="connsiteY56" fmla="*/ 41971 h 144762"/>
              <a:gd name="connsiteX57" fmla="*/ 17753 w 176104"/>
              <a:gd name="connsiteY57" fmla="*/ 47999 h 144762"/>
              <a:gd name="connsiteX58" fmla="*/ 24328 w 176104"/>
              <a:gd name="connsiteY58" fmla="*/ 53587 h 144762"/>
              <a:gd name="connsiteX59" fmla="*/ 30684 w 176104"/>
              <a:gd name="connsiteY59" fmla="*/ 57313 h 144762"/>
              <a:gd name="connsiteX60" fmla="*/ 32109 w 176104"/>
              <a:gd name="connsiteY60" fmla="*/ 62245 h 144762"/>
              <a:gd name="connsiteX61" fmla="*/ 39013 w 176104"/>
              <a:gd name="connsiteY61" fmla="*/ 64108 h 144762"/>
              <a:gd name="connsiteX62" fmla="*/ 39232 w 176104"/>
              <a:gd name="connsiteY62" fmla="*/ 70025 h 144762"/>
              <a:gd name="connsiteX63" fmla="*/ 32438 w 176104"/>
              <a:gd name="connsiteY63" fmla="*/ 74409 h 144762"/>
              <a:gd name="connsiteX64" fmla="*/ 31780 w 176104"/>
              <a:gd name="connsiteY64" fmla="*/ 79340 h 144762"/>
              <a:gd name="connsiteX65" fmla="*/ 27726 w 176104"/>
              <a:gd name="connsiteY65" fmla="*/ 81093 h 144762"/>
              <a:gd name="connsiteX66" fmla="*/ 27944 w 176104"/>
              <a:gd name="connsiteY66" fmla="*/ 88545 h 144762"/>
              <a:gd name="connsiteX67" fmla="*/ 32328 w 176104"/>
              <a:gd name="connsiteY67" fmla="*/ 95668 h 144762"/>
              <a:gd name="connsiteX68" fmla="*/ 36053 w 176104"/>
              <a:gd name="connsiteY68" fmla="*/ 111997 h 144762"/>
              <a:gd name="connsiteX69" fmla="*/ 37259 w 176104"/>
              <a:gd name="connsiteY69" fmla="*/ 119120 h 144762"/>
              <a:gd name="connsiteX70" fmla="*/ 46026 w 176104"/>
              <a:gd name="connsiteY70" fmla="*/ 127010 h 144762"/>
              <a:gd name="connsiteX71" fmla="*/ 55012 w 176104"/>
              <a:gd name="connsiteY71" fmla="*/ 129202 h 144762"/>
              <a:gd name="connsiteX72" fmla="*/ 63450 w 176104"/>
              <a:gd name="connsiteY72" fmla="*/ 132599 h 144762"/>
              <a:gd name="connsiteX73" fmla="*/ 66409 w 176104"/>
              <a:gd name="connsiteY73" fmla="*/ 138845 h 144762"/>
              <a:gd name="connsiteX74" fmla="*/ 73642 w 176104"/>
              <a:gd name="connsiteY74" fmla="*/ 140379 h 144762"/>
              <a:gd name="connsiteX75" fmla="*/ 79559 w 176104"/>
              <a:gd name="connsiteY75" fmla="*/ 138078 h 144762"/>
              <a:gd name="connsiteX76" fmla="*/ 85586 w 176104"/>
              <a:gd name="connsiteY76" fmla="*/ 139612 h 144762"/>
              <a:gd name="connsiteX77" fmla="*/ 86244 w 176104"/>
              <a:gd name="connsiteY77" fmla="*/ 144763 h 14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76104" h="144762">
                <a:moveTo>
                  <a:pt x="86244" y="144763"/>
                </a:moveTo>
                <a:lnTo>
                  <a:pt x="87669" y="143229"/>
                </a:lnTo>
                <a:lnTo>
                  <a:pt x="94792" y="131393"/>
                </a:lnTo>
                <a:lnTo>
                  <a:pt x="101805" y="125037"/>
                </a:lnTo>
                <a:lnTo>
                  <a:pt x="107942" y="124709"/>
                </a:lnTo>
                <a:lnTo>
                  <a:pt x="111010" y="118901"/>
                </a:lnTo>
                <a:lnTo>
                  <a:pt x="116052" y="118901"/>
                </a:lnTo>
                <a:lnTo>
                  <a:pt x="129201" y="127777"/>
                </a:lnTo>
                <a:lnTo>
                  <a:pt x="136215" y="123941"/>
                </a:lnTo>
                <a:lnTo>
                  <a:pt x="142791" y="126572"/>
                </a:lnTo>
                <a:lnTo>
                  <a:pt x="145201" y="133147"/>
                </a:lnTo>
                <a:lnTo>
                  <a:pt x="151228" y="132818"/>
                </a:lnTo>
                <a:lnTo>
                  <a:pt x="160982" y="138845"/>
                </a:lnTo>
                <a:lnTo>
                  <a:pt x="168105" y="131393"/>
                </a:lnTo>
                <a:lnTo>
                  <a:pt x="172050" y="132818"/>
                </a:lnTo>
                <a:lnTo>
                  <a:pt x="172927" y="136106"/>
                </a:lnTo>
                <a:lnTo>
                  <a:pt x="176104" y="131065"/>
                </a:lnTo>
                <a:lnTo>
                  <a:pt x="174570" y="122407"/>
                </a:lnTo>
                <a:lnTo>
                  <a:pt x="171721" y="111777"/>
                </a:lnTo>
                <a:lnTo>
                  <a:pt x="165474" y="110243"/>
                </a:lnTo>
                <a:lnTo>
                  <a:pt x="160762" y="99504"/>
                </a:lnTo>
                <a:lnTo>
                  <a:pt x="161311" y="88107"/>
                </a:lnTo>
                <a:lnTo>
                  <a:pt x="157913" y="81970"/>
                </a:lnTo>
                <a:lnTo>
                  <a:pt x="149694" y="78025"/>
                </a:lnTo>
                <a:lnTo>
                  <a:pt x="143448" y="70683"/>
                </a:lnTo>
                <a:lnTo>
                  <a:pt x="139284" y="58957"/>
                </a:lnTo>
                <a:lnTo>
                  <a:pt x="131503" y="54793"/>
                </a:lnTo>
                <a:lnTo>
                  <a:pt x="122188" y="51615"/>
                </a:lnTo>
                <a:lnTo>
                  <a:pt x="121092" y="46136"/>
                </a:lnTo>
                <a:lnTo>
                  <a:pt x="116599" y="44930"/>
                </a:lnTo>
                <a:lnTo>
                  <a:pt x="107066" y="45040"/>
                </a:lnTo>
                <a:lnTo>
                  <a:pt x="97312" y="43834"/>
                </a:lnTo>
                <a:lnTo>
                  <a:pt x="94901" y="40547"/>
                </a:lnTo>
                <a:lnTo>
                  <a:pt x="90737" y="37588"/>
                </a:lnTo>
                <a:lnTo>
                  <a:pt x="90518" y="31122"/>
                </a:lnTo>
                <a:lnTo>
                  <a:pt x="84162" y="26848"/>
                </a:lnTo>
                <a:lnTo>
                  <a:pt x="73203" y="11178"/>
                </a:lnTo>
                <a:lnTo>
                  <a:pt x="70683" y="3616"/>
                </a:lnTo>
                <a:lnTo>
                  <a:pt x="66957" y="110"/>
                </a:lnTo>
                <a:lnTo>
                  <a:pt x="63998" y="0"/>
                </a:lnTo>
                <a:lnTo>
                  <a:pt x="61807" y="2411"/>
                </a:lnTo>
                <a:lnTo>
                  <a:pt x="58957" y="4274"/>
                </a:lnTo>
                <a:lnTo>
                  <a:pt x="55012" y="3945"/>
                </a:lnTo>
                <a:lnTo>
                  <a:pt x="52601" y="5699"/>
                </a:lnTo>
                <a:lnTo>
                  <a:pt x="48108" y="1644"/>
                </a:lnTo>
                <a:lnTo>
                  <a:pt x="44821" y="2520"/>
                </a:lnTo>
                <a:lnTo>
                  <a:pt x="42519" y="3945"/>
                </a:lnTo>
                <a:lnTo>
                  <a:pt x="42739" y="3945"/>
                </a:lnTo>
                <a:lnTo>
                  <a:pt x="37917" y="12274"/>
                </a:lnTo>
                <a:lnTo>
                  <a:pt x="27177" y="16876"/>
                </a:lnTo>
                <a:lnTo>
                  <a:pt x="10082" y="20273"/>
                </a:lnTo>
                <a:lnTo>
                  <a:pt x="11616" y="24438"/>
                </a:lnTo>
                <a:lnTo>
                  <a:pt x="0" y="32218"/>
                </a:lnTo>
                <a:lnTo>
                  <a:pt x="1096" y="41752"/>
                </a:lnTo>
                <a:lnTo>
                  <a:pt x="4493" y="45040"/>
                </a:lnTo>
                <a:lnTo>
                  <a:pt x="8000" y="43615"/>
                </a:lnTo>
                <a:lnTo>
                  <a:pt x="12821" y="41971"/>
                </a:lnTo>
                <a:lnTo>
                  <a:pt x="17753" y="47999"/>
                </a:lnTo>
                <a:lnTo>
                  <a:pt x="24328" y="53587"/>
                </a:lnTo>
                <a:lnTo>
                  <a:pt x="30684" y="57313"/>
                </a:lnTo>
                <a:lnTo>
                  <a:pt x="32109" y="62245"/>
                </a:lnTo>
                <a:lnTo>
                  <a:pt x="39013" y="64108"/>
                </a:lnTo>
                <a:lnTo>
                  <a:pt x="39232" y="70025"/>
                </a:lnTo>
                <a:lnTo>
                  <a:pt x="32438" y="74409"/>
                </a:lnTo>
                <a:lnTo>
                  <a:pt x="31780" y="79340"/>
                </a:lnTo>
                <a:lnTo>
                  <a:pt x="27726" y="81093"/>
                </a:lnTo>
                <a:lnTo>
                  <a:pt x="27944" y="88545"/>
                </a:lnTo>
                <a:lnTo>
                  <a:pt x="32328" y="95668"/>
                </a:lnTo>
                <a:lnTo>
                  <a:pt x="36053" y="111997"/>
                </a:lnTo>
                <a:lnTo>
                  <a:pt x="37259" y="119120"/>
                </a:lnTo>
                <a:lnTo>
                  <a:pt x="46026" y="127010"/>
                </a:lnTo>
                <a:lnTo>
                  <a:pt x="55012" y="129202"/>
                </a:lnTo>
                <a:lnTo>
                  <a:pt x="63450" y="132599"/>
                </a:lnTo>
                <a:lnTo>
                  <a:pt x="66409" y="138845"/>
                </a:lnTo>
                <a:lnTo>
                  <a:pt x="73642" y="140379"/>
                </a:lnTo>
                <a:lnTo>
                  <a:pt x="79559" y="138078"/>
                </a:lnTo>
                <a:lnTo>
                  <a:pt x="85586" y="139612"/>
                </a:lnTo>
                <a:lnTo>
                  <a:pt x="86244" y="14476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6" name="Freeform 455">
            <a:extLst>
              <a:ext uri="{FF2B5EF4-FFF2-40B4-BE49-F238E27FC236}">
                <a16:creationId xmlns:a16="http://schemas.microsoft.com/office/drawing/2014/main" id="{9C07E94B-2B54-10D8-BDA5-B535CED7486B}"/>
              </a:ext>
            </a:extLst>
          </p:cNvPr>
          <p:cNvSpPr/>
          <p:nvPr/>
        </p:nvSpPr>
        <p:spPr>
          <a:xfrm>
            <a:off x="8705864" y="3954905"/>
            <a:ext cx="319881" cy="266074"/>
          </a:xfrm>
          <a:custGeom>
            <a:avLst/>
            <a:gdLst>
              <a:gd name="connsiteX0" fmla="*/ 277252 w 319881"/>
              <a:gd name="connsiteY0" fmla="*/ 33424 h 266074"/>
              <a:gd name="connsiteX1" fmla="*/ 288211 w 319881"/>
              <a:gd name="connsiteY1" fmla="*/ 26520 h 266074"/>
              <a:gd name="connsiteX2" fmla="*/ 295224 w 319881"/>
              <a:gd name="connsiteY2" fmla="*/ 24876 h 266074"/>
              <a:gd name="connsiteX3" fmla="*/ 296430 w 319881"/>
              <a:gd name="connsiteY3" fmla="*/ 29917 h 266074"/>
              <a:gd name="connsiteX4" fmla="*/ 305416 w 319881"/>
              <a:gd name="connsiteY4" fmla="*/ 28931 h 266074"/>
              <a:gd name="connsiteX5" fmla="*/ 308484 w 319881"/>
              <a:gd name="connsiteY5" fmla="*/ 25095 h 266074"/>
              <a:gd name="connsiteX6" fmla="*/ 318785 w 319881"/>
              <a:gd name="connsiteY6" fmla="*/ 25095 h 266074"/>
              <a:gd name="connsiteX7" fmla="*/ 319881 w 319881"/>
              <a:gd name="connsiteY7" fmla="*/ 29150 h 266074"/>
              <a:gd name="connsiteX8" fmla="*/ 312539 w 319881"/>
              <a:gd name="connsiteY8" fmla="*/ 35396 h 266074"/>
              <a:gd name="connsiteX9" fmla="*/ 316374 w 319881"/>
              <a:gd name="connsiteY9" fmla="*/ 36383 h 266074"/>
              <a:gd name="connsiteX10" fmla="*/ 311553 w 319881"/>
              <a:gd name="connsiteY10" fmla="*/ 44711 h 266074"/>
              <a:gd name="connsiteX11" fmla="*/ 300813 w 319881"/>
              <a:gd name="connsiteY11" fmla="*/ 49314 h 266074"/>
              <a:gd name="connsiteX12" fmla="*/ 276813 w 319881"/>
              <a:gd name="connsiteY12" fmla="*/ 54135 h 266074"/>
              <a:gd name="connsiteX13" fmla="*/ 271225 w 319881"/>
              <a:gd name="connsiteY13" fmla="*/ 51067 h 266074"/>
              <a:gd name="connsiteX14" fmla="*/ 263225 w 319881"/>
              <a:gd name="connsiteY14" fmla="*/ 55231 h 266074"/>
              <a:gd name="connsiteX15" fmla="*/ 257308 w 319881"/>
              <a:gd name="connsiteY15" fmla="*/ 60382 h 266074"/>
              <a:gd name="connsiteX16" fmla="*/ 250732 w 319881"/>
              <a:gd name="connsiteY16" fmla="*/ 60382 h 266074"/>
              <a:gd name="connsiteX17" fmla="*/ 246897 w 319881"/>
              <a:gd name="connsiteY17" fmla="*/ 66299 h 266074"/>
              <a:gd name="connsiteX18" fmla="*/ 242404 w 319881"/>
              <a:gd name="connsiteY18" fmla="*/ 70792 h 266074"/>
              <a:gd name="connsiteX19" fmla="*/ 252814 w 319881"/>
              <a:gd name="connsiteY19" fmla="*/ 86134 h 266074"/>
              <a:gd name="connsiteX20" fmla="*/ 253581 w 319881"/>
              <a:gd name="connsiteY20" fmla="*/ 96545 h 266074"/>
              <a:gd name="connsiteX21" fmla="*/ 242075 w 319881"/>
              <a:gd name="connsiteY21" fmla="*/ 111449 h 266074"/>
              <a:gd name="connsiteX22" fmla="*/ 247992 w 319881"/>
              <a:gd name="connsiteY22" fmla="*/ 117038 h 266074"/>
              <a:gd name="connsiteX23" fmla="*/ 247992 w 319881"/>
              <a:gd name="connsiteY23" fmla="*/ 123613 h 266074"/>
              <a:gd name="connsiteX24" fmla="*/ 241747 w 319881"/>
              <a:gd name="connsiteY24" fmla="*/ 133037 h 266074"/>
              <a:gd name="connsiteX25" fmla="*/ 232651 w 319881"/>
              <a:gd name="connsiteY25" fmla="*/ 133037 h 266074"/>
              <a:gd name="connsiteX26" fmla="*/ 223993 w 319881"/>
              <a:gd name="connsiteY26" fmla="*/ 129530 h 266074"/>
              <a:gd name="connsiteX27" fmla="*/ 218076 w 319881"/>
              <a:gd name="connsiteY27" fmla="*/ 133366 h 266074"/>
              <a:gd name="connsiteX28" fmla="*/ 220815 w 319881"/>
              <a:gd name="connsiteY28" fmla="*/ 139612 h 266074"/>
              <a:gd name="connsiteX29" fmla="*/ 225747 w 319881"/>
              <a:gd name="connsiteY29" fmla="*/ 142352 h 266074"/>
              <a:gd name="connsiteX30" fmla="*/ 228705 w 319881"/>
              <a:gd name="connsiteY30" fmla="*/ 148927 h 266074"/>
              <a:gd name="connsiteX31" fmla="*/ 227719 w 319881"/>
              <a:gd name="connsiteY31" fmla="*/ 153091 h 266074"/>
              <a:gd name="connsiteX32" fmla="*/ 222021 w 319881"/>
              <a:gd name="connsiteY32" fmla="*/ 156269 h 266074"/>
              <a:gd name="connsiteX33" fmla="*/ 216651 w 319881"/>
              <a:gd name="connsiteY33" fmla="*/ 156708 h 266074"/>
              <a:gd name="connsiteX34" fmla="*/ 214679 w 319881"/>
              <a:gd name="connsiteY34" fmla="*/ 160215 h 266074"/>
              <a:gd name="connsiteX35" fmla="*/ 214021 w 319881"/>
              <a:gd name="connsiteY35" fmla="*/ 168762 h 266074"/>
              <a:gd name="connsiteX36" fmla="*/ 212268 w 319881"/>
              <a:gd name="connsiteY36" fmla="*/ 174241 h 266074"/>
              <a:gd name="connsiteX37" fmla="*/ 212049 w 319881"/>
              <a:gd name="connsiteY37" fmla="*/ 177529 h 266074"/>
              <a:gd name="connsiteX38" fmla="*/ 210405 w 319881"/>
              <a:gd name="connsiteY38" fmla="*/ 179611 h 266074"/>
              <a:gd name="connsiteX39" fmla="*/ 212158 w 319881"/>
              <a:gd name="connsiteY39" fmla="*/ 190351 h 266074"/>
              <a:gd name="connsiteX40" fmla="*/ 207008 w 319881"/>
              <a:gd name="connsiteY40" fmla="*/ 198022 h 266074"/>
              <a:gd name="connsiteX41" fmla="*/ 202405 w 319881"/>
              <a:gd name="connsiteY41" fmla="*/ 192104 h 266074"/>
              <a:gd name="connsiteX42" fmla="*/ 199556 w 319881"/>
              <a:gd name="connsiteY42" fmla="*/ 192104 h 266074"/>
              <a:gd name="connsiteX43" fmla="*/ 199227 w 319881"/>
              <a:gd name="connsiteY43" fmla="*/ 195391 h 266074"/>
              <a:gd name="connsiteX44" fmla="*/ 193309 w 319881"/>
              <a:gd name="connsiteY44" fmla="*/ 195063 h 266074"/>
              <a:gd name="connsiteX45" fmla="*/ 190570 w 319881"/>
              <a:gd name="connsiteY45" fmla="*/ 193200 h 266074"/>
              <a:gd name="connsiteX46" fmla="*/ 184871 w 319881"/>
              <a:gd name="connsiteY46" fmla="*/ 193748 h 266074"/>
              <a:gd name="connsiteX47" fmla="*/ 183337 w 319881"/>
              <a:gd name="connsiteY47" fmla="*/ 196816 h 266074"/>
              <a:gd name="connsiteX48" fmla="*/ 174241 w 319881"/>
              <a:gd name="connsiteY48" fmla="*/ 203720 h 266074"/>
              <a:gd name="connsiteX49" fmla="*/ 178296 w 319881"/>
              <a:gd name="connsiteY49" fmla="*/ 204926 h 266074"/>
              <a:gd name="connsiteX50" fmla="*/ 175447 w 319881"/>
              <a:gd name="connsiteY50" fmla="*/ 208432 h 266074"/>
              <a:gd name="connsiteX51" fmla="*/ 166680 w 319881"/>
              <a:gd name="connsiteY51" fmla="*/ 212377 h 266074"/>
              <a:gd name="connsiteX52" fmla="*/ 163831 w 319881"/>
              <a:gd name="connsiteY52" fmla="*/ 210514 h 266074"/>
              <a:gd name="connsiteX53" fmla="*/ 158023 w 319881"/>
              <a:gd name="connsiteY53" fmla="*/ 211720 h 266074"/>
              <a:gd name="connsiteX54" fmla="*/ 156269 w 319881"/>
              <a:gd name="connsiteY54" fmla="*/ 215336 h 266074"/>
              <a:gd name="connsiteX55" fmla="*/ 155174 w 319881"/>
              <a:gd name="connsiteY55" fmla="*/ 219172 h 266074"/>
              <a:gd name="connsiteX56" fmla="*/ 150680 w 319881"/>
              <a:gd name="connsiteY56" fmla="*/ 220706 h 266074"/>
              <a:gd name="connsiteX57" fmla="*/ 147612 w 319881"/>
              <a:gd name="connsiteY57" fmla="*/ 224761 h 266074"/>
              <a:gd name="connsiteX58" fmla="*/ 147941 w 319881"/>
              <a:gd name="connsiteY58" fmla="*/ 231336 h 266074"/>
              <a:gd name="connsiteX59" fmla="*/ 149694 w 319881"/>
              <a:gd name="connsiteY59" fmla="*/ 239116 h 266074"/>
              <a:gd name="connsiteX60" fmla="*/ 149256 w 319881"/>
              <a:gd name="connsiteY60" fmla="*/ 244157 h 266074"/>
              <a:gd name="connsiteX61" fmla="*/ 151229 w 319881"/>
              <a:gd name="connsiteY61" fmla="*/ 248869 h 266074"/>
              <a:gd name="connsiteX62" fmla="*/ 150133 w 319881"/>
              <a:gd name="connsiteY62" fmla="*/ 253362 h 266074"/>
              <a:gd name="connsiteX63" fmla="*/ 140599 w 319881"/>
              <a:gd name="connsiteY63" fmla="*/ 257308 h 266074"/>
              <a:gd name="connsiteX64" fmla="*/ 132270 w 319881"/>
              <a:gd name="connsiteY64" fmla="*/ 257198 h 266074"/>
              <a:gd name="connsiteX65" fmla="*/ 124709 w 319881"/>
              <a:gd name="connsiteY65" fmla="*/ 258184 h 266074"/>
              <a:gd name="connsiteX66" fmla="*/ 111887 w 319881"/>
              <a:gd name="connsiteY66" fmla="*/ 258951 h 266074"/>
              <a:gd name="connsiteX67" fmla="*/ 103339 w 319881"/>
              <a:gd name="connsiteY67" fmla="*/ 261143 h 266074"/>
              <a:gd name="connsiteX68" fmla="*/ 100381 w 319881"/>
              <a:gd name="connsiteY68" fmla="*/ 263554 h 266074"/>
              <a:gd name="connsiteX69" fmla="*/ 92709 w 319881"/>
              <a:gd name="connsiteY69" fmla="*/ 263225 h 266074"/>
              <a:gd name="connsiteX70" fmla="*/ 84710 w 319881"/>
              <a:gd name="connsiteY70" fmla="*/ 265417 h 266074"/>
              <a:gd name="connsiteX71" fmla="*/ 56875 w 319881"/>
              <a:gd name="connsiteY71" fmla="*/ 266074 h 266074"/>
              <a:gd name="connsiteX72" fmla="*/ 23999 w 319881"/>
              <a:gd name="connsiteY72" fmla="*/ 256760 h 266074"/>
              <a:gd name="connsiteX73" fmla="*/ 41972 w 319881"/>
              <a:gd name="connsiteY73" fmla="*/ 232212 h 266074"/>
              <a:gd name="connsiteX74" fmla="*/ 43834 w 319881"/>
              <a:gd name="connsiteY74" fmla="*/ 229254 h 266074"/>
              <a:gd name="connsiteX75" fmla="*/ 41423 w 319881"/>
              <a:gd name="connsiteY75" fmla="*/ 219720 h 266074"/>
              <a:gd name="connsiteX76" fmla="*/ 41972 w 319881"/>
              <a:gd name="connsiteY76" fmla="*/ 213144 h 266074"/>
              <a:gd name="connsiteX77" fmla="*/ 38136 w 319881"/>
              <a:gd name="connsiteY77" fmla="*/ 204816 h 266074"/>
              <a:gd name="connsiteX78" fmla="*/ 17095 w 319881"/>
              <a:gd name="connsiteY78" fmla="*/ 204487 h 266074"/>
              <a:gd name="connsiteX79" fmla="*/ 16438 w 319881"/>
              <a:gd name="connsiteY79" fmla="*/ 195611 h 266074"/>
              <a:gd name="connsiteX80" fmla="*/ 14027 w 319881"/>
              <a:gd name="connsiteY80" fmla="*/ 191227 h 266074"/>
              <a:gd name="connsiteX81" fmla="*/ 15780 w 319881"/>
              <a:gd name="connsiteY81" fmla="*/ 187940 h 266074"/>
              <a:gd name="connsiteX82" fmla="*/ 12274 w 319881"/>
              <a:gd name="connsiteY82" fmla="*/ 176652 h 266074"/>
              <a:gd name="connsiteX83" fmla="*/ 5808 w 319881"/>
              <a:gd name="connsiteY83" fmla="*/ 164160 h 266074"/>
              <a:gd name="connsiteX84" fmla="*/ 7123 w 319881"/>
              <a:gd name="connsiteY84" fmla="*/ 157913 h 266074"/>
              <a:gd name="connsiteX85" fmla="*/ 14575 w 319881"/>
              <a:gd name="connsiteY85" fmla="*/ 148818 h 266074"/>
              <a:gd name="connsiteX86" fmla="*/ 12493 w 319881"/>
              <a:gd name="connsiteY86" fmla="*/ 148818 h 266074"/>
              <a:gd name="connsiteX87" fmla="*/ 4274 w 319881"/>
              <a:gd name="connsiteY87" fmla="*/ 146845 h 266074"/>
              <a:gd name="connsiteX88" fmla="*/ 4274 w 319881"/>
              <a:gd name="connsiteY88" fmla="*/ 142133 h 266074"/>
              <a:gd name="connsiteX89" fmla="*/ 2740 w 319881"/>
              <a:gd name="connsiteY89" fmla="*/ 133476 h 266074"/>
              <a:gd name="connsiteX90" fmla="*/ 1534 w 319881"/>
              <a:gd name="connsiteY90" fmla="*/ 132489 h 266074"/>
              <a:gd name="connsiteX91" fmla="*/ 6027 w 319881"/>
              <a:gd name="connsiteY91" fmla="*/ 126024 h 266074"/>
              <a:gd name="connsiteX92" fmla="*/ 2082 w 319881"/>
              <a:gd name="connsiteY92" fmla="*/ 122955 h 266074"/>
              <a:gd name="connsiteX93" fmla="*/ 0 w 319881"/>
              <a:gd name="connsiteY93" fmla="*/ 119668 h 266074"/>
              <a:gd name="connsiteX94" fmla="*/ 5151 w 319881"/>
              <a:gd name="connsiteY94" fmla="*/ 118243 h 266074"/>
              <a:gd name="connsiteX95" fmla="*/ 11397 w 319881"/>
              <a:gd name="connsiteY95" fmla="*/ 114079 h 266074"/>
              <a:gd name="connsiteX96" fmla="*/ 11068 w 319881"/>
              <a:gd name="connsiteY96" fmla="*/ 111010 h 266074"/>
              <a:gd name="connsiteX97" fmla="*/ 12274 w 319881"/>
              <a:gd name="connsiteY97" fmla="*/ 109805 h 266074"/>
              <a:gd name="connsiteX98" fmla="*/ 9096 w 319881"/>
              <a:gd name="connsiteY98" fmla="*/ 105531 h 266074"/>
              <a:gd name="connsiteX99" fmla="*/ 10849 w 319881"/>
              <a:gd name="connsiteY99" fmla="*/ 101915 h 266074"/>
              <a:gd name="connsiteX100" fmla="*/ 10411 w 319881"/>
              <a:gd name="connsiteY100" fmla="*/ 98627 h 266074"/>
              <a:gd name="connsiteX101" fmla="*/ 10740 w 319881"/>
              <a:gd name="connsiteY101" fmla="*/ 91833 h 266074"/>
              <a:gd name="connsiteX102" fmla="*/ 10411 w 319881"/>
              <a:gd name="connsiteY102" fmla="*/ 91285 h 266074"/>
              <a:gd name="connsiteX103" fmla="*/ 12822 w 319881"/>
              <a:gd name="connsiteY103" fmla="*/ 90518 h 266074"/>
              <a:gd name="connsiteX104" fmla="*/ 18191 w 319881"/>
              <a:gd name="connsiteY104" fmla="*/ 91833 h 266074"/>
              <a:gd name="connsiteX105" fmla="*/ 22027 w 319881"/>
              <a:gd name="connsiteY105" fmla="*/ 94792 h 266074"/>
              <a:gd name="connsiteX106" fmla="*/ 25972 w 319881"/>
              <a:gd name="connsiteY106" fmla="*/ 94792 h 266074"/>
              <a:gd name="connsiteX107" fmla="*/ 29150 w 319881"/>
              <a:gd name="connsiteY107" fmla="*/ 91833 h 266074"/>
              <a:gd name="connsiteX108" fmla="*/ 33314 w 319881"/>
              <a:gd name="connsiteY108" fmla="*/ 91833 h 266074"/>
              <a:gd name="connsiteX109" fmla="*/ 38684 w 319881"/>
              <a:gd name="connsiteY109" fmla="*/ 95888 h 266074"/>
              <a:gd name="connsiteX110" fmla="*/ 39999 w 319881"/>
              <a:gd name="connsiteY110" fmla="*/ 99285 h 266074"/>
              <a:gd name="connsiteX111" fmla="*/ 42081 w 319881"/>
              <a:gd name="connsiteY111" fmla="*/ 101257 h 266074"/>
              <a:gd name="connsiteX112" fmla="*/ 44492 w 319881"/>
              <a:gd name="connsiteY112" fmla="*/ 98627 h 266074"/>
              <a:gd name="connsiteX113" fmla="*/ 51505 w 319881"/>
              <a:gd name="connsiteY113" fmla="*/ 97641 h 266074"/>
              <a:gd name="connsiteX114" fmla="*/ 54903 w 319881"/>
              <a:gd name="connsiteY114" fmla="*/ 93586 h 266074"/>
              <a:gd name="connsiteX115" fmla="*/ 55670 w 319881"/>
              <a:gd name="connsiteY115" fmla="*/ 90518 h 266074"/>
              <a:gd name="connsiteX116" fmla="*/ 58738 w 319881"/>
              <a:gd name="connsiteY116" fmla="*/ 87778 h 266074"/>
              <a:gd name="connsiteX117" fmla="*/ 57533 w 319881"/>
              <a:gd name="connsiteY117" fmla="*/ 84381 h 266074"/>
              <a:gd name="connsiteX118" fmla="*/ 64984 w 319881"/>
              <a:gd name="connsiteY118" fmla="*/ 80436 h 266074"/>
              <a:gd name="connsiteX119" fmla="*/ 74409 w 319881"/>
              <a:gd name="connsiteY119" fmla="*/ 78573 h 266074"/>
              <a:gd name="connsiteX120" fmla="*/ 75285 w 319881"/>
              <a:gd name="connsiteY120" fmla="*/ 76053 h 266074"/>
              <a:gd name="connsiteX121" fmla="*/ 78902 w 319881"/>
              <a:gd name="connsiteY121" fmla="*/ 73203 h 266074"/>
              <a:gd name="connsiteX122" fmla="*/ 82737 w 319881"/>
              <a:gd name="connsiteY122" fmla="*/ 72327 h 266074"/>
              <a:gd name="connsiteX123" fmla="*/ 84271 w 319881"/>
              <a:gd name="connsiteY123" fmla="*/ 65861 h 266074"/>
              <a:gd name="connsiteX124" fmla="*/ 84381 w 319881"/>
              <a:gd name="connsiteY124" fmla="*/ 59834 h 266074"/>
              <a:gd name="connsiteX125" fmla="*/ 89970 w 319881"/>
              <a:gd name="connsiteY125" fmla="*/ 53916 h 266074"/>
              <a:gd name="connsiteX126" fmla="*/ 89970 w 319881"/>
              <a:gd name="connsiteY126" fmla="*/ 48875 h 266074"/>
              <a:gd name="connsiteX127" fmla="*/ 87778 w 319881"/>
              <a:gd name="connsiteY127" fmla="*/ 47122 h 266074"/>
              <a:gd name="connsiteX128" fmla="*/ 88107 w 319881"/>
              <a:gd name="connsiteY128" fmla="*/ 44054 h 266074"/>
              <a:gd name="connsiteX129" fmla="*/ 90518 w 319881"/>
              <a:gd name="connsiteY129" fmla="*/ 43067 h 266074"/>
              <a:gd name="connsiteX130" fmla="*/ 93148 w 319881"/>
              <a:gd name="connsiteY130" fmla="*/ 41095 h 266074"/>
              <a:gd name="connsiteX131" fmla="*/ 99394 w 319881"/>
              <a:gd name="connsiteY131" fmla="*/ 39451 h 266074"/>
              <a:gd name="connsiteX132" fmla="*/ 101367 w 319881"/>
              <a:gd name="connsiteY132" fmla="*/ 39560 h 266074"/>
              <a:gd name="connsiteX133" fmla="*/ 108600 w 319881"/>
              <a:gd name="connsiteY133" fmla="*/ 34300 h 266074"/>
              <a:gd name="connsiteX134" fmla="*/ 114298 w 319881"/>
              <a:gd name="connsiteY134" fmla="*/ 32547 h 266074"/>
              <a:gd name="connsiteX135" fmla="*/ 119120 w 319881"/>
              <a:gd name="connsiteY135" fmla="*/ 35506 h 266074"/>
              <a:gd name="connsiteX136" fmla="*/ 124380 w 319881"/>
              <a:gd name="connsiteY136" fmla="*/ 34300 h 266074"/>
              <a:gd name="connsiteX137" fmla="*/ 126024 w 319881"/>
              <a:gd name="connsiteY137" fmla="*/ 36054 h 266074"/>
              <a:gd name="connsiteX138" fmla="*/ 133914 w 319881"/>
              <a:gd name="connsiteY138" fmla="*/ 33972 h 266074"/>
              <a:gd name="connsiteX139" fmla="*/ 139064 w 319881"/>
              <a:gd name="connsiteY139" fmla="*/ 36383 h 266074"/>
              <a:gd name="connsiteX140" fmla="*/ 142023 w 319881"/>
              <a:gd name="connsiteY140" fmla="*/ 40766 h 266074"/>
              <a:gd name="connsiteX141" fmla="*/ 145311 w 319881"/>
              <a:gd name="connsiteY141" fmla="*/ 40876 h 266074"/>
              <a:gd name="connsiteX142" fmla="*/ 149256 w 319881"/>
              <a:gd name="connsiteY142" fmla="*/ 37259 h 266074"/>
              <a:gd name="connsiteX143" fmla="*/ 153420 w 319881"/>
              <a:gd name="connsiteY143" fmla="*/ 37588 h 266074"/>
              <a:gd name="connsiteX144" fmla="*/ 158680 w 319881"/>
              <a:gd name="connsiteY144" fmla="*/ 44382 h 266074"/>
              <a:gd name="connsiteX145" fmla="*/ 162297 w 319881"/>
              <a:gd name="connsiteY145" fmla="*/ 45916 h 266074"/>
              <a:gd name="connsiteX146" fmla="*/ 170296 w 319881"/>
              <a:gd name="connsiteY146" fmla="*/ 44163 h 266074"/>
              <a:gd name="connsiteX147" fmla="*/ 175447 w 319881"/>
              <a:gd name="connsiteY147" fmla="*/ 41204 h 266074"/>
              <a:gd name="connsiteX148" fmla="*/ 178077 w 319881"/>
              <a:gd name="connsiteY148" fmla="*/ 37478 h 266074"/>
              <a:gd name="connsiteX149" fmla="*/ 180817 w 319881"/>
              <a:gd name="connsiteY149" fmla="*/ 36931 h 266074"/>
              <a:gd name="connsiteX150" fmla="*/ 183666 w 319881"/>
              <a:gd name="connsiteY150" fmla="*/ 34300 h 266074"/>
              <a:gd name="connsiteX151" fmla="*/ 186077 w 319881"/>
              <a:gd name="connsiteY151" fmla="*/ 36054 h 266074"/>
              <a:gd name="connsiteX152" fmla="*/ 188707 w 319881"/>
              <a:gd name="connsiteY152" fmla="*/ 39451 h 266074"/>
              <a:gd name="connsiteX153" fmla="*/ 197035 w 319881"/>
              <a:gd name="connsiteY153" fmla="*/ 40218 h 266074"/>
              <a:gd name="connsiteX154" fmla="*/ 196816 w 319881"/>
              <a:gd name="connsiteY154" fmla="*/ 36383 h 266074"/>
              <a:gd name="connsiteX155" fmla="*/ 194624 w 319881"/>
              <a:gd name="connsiteY155" fmla="*/ 34081 h 266074"/>
              <a:gd name="connsiteX156" fmla="*/ 194953 w 319881"/>
              <a:gd name="connsiteY156" fmla="*/ 30794 h 266074"/>
              <a:gd name="connsiteX157" fmla="*/ 200104 w 319881"/>
              <a:gd name="connsiteY157" fmla="*/ 29479 h 266074"/>
              <a:gd name="connsiteX158" fmla="*/ 202076 w 319881"/>
              <a:gd name="connsiteY158" fmla="*/ 26849 h 266074"/>
              <a:gd name="connsiteX159" fmla="*/ 204487 w 319881"/>
              <a:gd name="connsiteY159" fmla="*/ 26849 h 266074"/>
              <a:gd name="connsiteX160" fmla="*/ 205145 w 319881"/>
              <a:gd name="connsiteY160" fmla="*/ 29479 h 266074"/>
              <a:gd name="connsiteX161" fmla="*/ 210405 w 319881"/>
              <a:gd name="connsiteY161" fmla="*/ 28931 h 266074"/>
              <a:gd name="connsiteX162" fmla="*/ 213692 w 319881"/>
              <a:gd name="connsiteY162" fmla="*/ 23671 h 266074"/>
              <a:gd name="connsiteX163" fmla="*/ 212487 w 319881"/>
              <a:gd name="connsiteY163" fmla="*/ 17096 h 266074"/>
              <a:gd name="connsiteX164" fmla="*/ 214569 w 319881"/>
              <a:gd name="connsiteY164" fmla="*/ 13808 h 266074"/>
              <a:gd name="connsiteX165" fmla="*/ 217418 w 319881"/>
              <a:gd name="connsiteY165" fmla="*/ 11178 h 266074"/>
              <a:gd name="connsiteX166" fmla="*/ 218295 w 319881"/>
              <a:gd name="connsiteY166" fmla="*/ 4274 h 266074"/>
              <a:gd name="connsiteX167" fmla="*/ 220815 w 319881"/>
              <a:gd name="connsiteY167" fmla="*/ 0 h 266074"/>
              <a:gd name="connsiteX168" fmla="*/ 226514 w 319881"/>
              <a:gd name="connsiteY168" fmla="*/ 0 h 266074"/>
              <a:gd name="connsiteX169" fmla="*/ 230678 w 319881"/>
              <a:gd name="connsiteY169" fmla="*/ 2849 h 266074"/>
              <a:gd name="connsiteX170" fmla="*/ 234952 w 319881"/>
              <a:gd name="connsiteY170" fmla="*/ 5151 h 266074"/>
              <a:gd name="connsiteX171" fmla="*/ 234952 w 319881"/>
              <a:gd name="connsiteY171" fmla="*/ 8986 h 266074"/>
              <a:gd name="connsiteX172" fmla="*/ 233966 w 319881"/>
              <a:gd name="connsiteY172" fmla="*/ 14575 h 266074"/>
              <a:gd name="connsiteX173" fmla="*/ 235281 w 319881"/>
              <a:gd name="connsiteY173" fmla="*/ 19068 h 266074"/>
              <a:gd name="connsiteX174" fmla="*/ 239335 w 319881"/>
              <a:gd name="connsiteY174" fmla="*/ 18849 h 266074"/>
              <a:gd name="connsiteX175" fmla="*/ 241089 w 319881"/>
              <a:gd name="connsiteY175" fmla="*/ 23342 h 266074"/>
              <a:gd name="connsiteX176" fmla="*/ 240760 w 319881"/>
              <a:gd name="connsiteY176" fmla="*/ 29479 h 266074"/>
              <a:gd name="connsiteX177" fmla="*/ 241417 w 319881"/>
              <a:gd name="connsiteY177" fmla="*/ 34300 h 266074"/>
              <a:gd name="connsiteX178" fmla="*/ 241747 w 319881"/>
              <a:gd name="connsiteY178" fmla="*/ 43615 h 266074"/>
              <a:gd name="connsiteX179" fmla="*/ 245362 w 319881"/>
              <a:gd name="connsiteY179" fmla="*/ 48547 h 266074"/>
              <a:gd name="connsiteX180" fmla="*/ 245362 w 319881"/>
              <a:gd name="connsiteY180" fmla="*/ 51834 h 266074"/>
              <a:gd name="connsiteX181" fmla="*/ 249746 w 319881"/>
              <a:gd name="connsiteY181" fmla="*/ 53587 h 266074"/>
              <a:gd name="connsiteX182" fmla="*/ 255773 w 319881"/>
              <a:gd name="connsiteY182" fmla="*/ 53587 h 266074"/>
              <a:gd name="connsiteX183" fmla="*/ 259937 w 319881"/>
              <a:gd name="connsiteY183" fmla="*/ 50410 h 266074"/>
              <a:gd name="connsiteX184" fmla="*/ 260814 w 319881"/>
              <a:gd name="connsiteY184" fmla="*/ 47999 h 266074"/>
              <a:gd name="connsiteX185" fmla="*/ 269143 w 319881"/>
              <a:gd name="connsiteY185" fmla="*/ 44163 h 266074"/>
              <a:gd name="connsiteX186" fmla="*/ 273088 w 319881"/>
              <a:gd name="connsiteY186" fmla="*/ 40656 h 266074"/>
              <a:gd name="connsiteX187" fmla="*/ 274074 w 319881"/>
              <a:gd name="connsiteY187" fmla="*/ 36273 h 266074"/>
              <a:gd name="connsiteX188" fmla="*/ 277252 w 319881"/>
              <a:gd name="connsiteY188" fmla="*/ 33424 h 26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319881" h="266074">
                <a:moveTo>
                  <a:pt x="277252" y="33424"/>
                </a:moveTo>
                <a:lnTo>
                  <a:pt x="288211" y="26520"/>
                </a:lnTo>
                <a:lnTo>
                  <a:pt x="295224" y="24876"/>
                </a:lnTo>
                <a:lnTo>
                  <a:pt x="296430" y="29917"/>
                </a:lnTo>
                <a:lnTo>
                  <a:pt x="305416" y="28931"/>
                </a:lnTo>
                <a:lnTo>
                  <a:pt x="308484" y="25095"/>
                </a:lnTo>
                <a:lnTo>
                  <a:pt x="318785" y="25095"/>
                </a:lnTo>
                <a:lnTo>
                  <a:pt x="319881" y="29150"/>
                </a:lnTo>
                <a:lnTo>
                  <a:pt x="312539" y="35396"/>
                </a:lnTo>
                <a:lnTo>
                  <a:pt x="316374" y="36383"/>
                </a:lnTo>
                <a:lnTo>
                  <a:pt x="311553" y="44711"/>
                </a:lnTo>
                <a:lnTo>
                  <a:pt x="300813" y="49314"/>
                </a:lnTo>
                <a:lnTo>
                  <a:pt x="276813" y="54135"/>
                </a:lnTo>
                <a:lnTo>
                  <a:pt x="271225" y="51067"/>
                </a:lnTo>
                <a:lnTo>
                  <a:pt x="263225" y="55231"/>
                </a:lnTo>
                <a:lnTo>
                  <a:pt x="257308" y="60382"/>
                </a:lnTo>
                <a:lnTo>
                  <a:pt x="250732" y="60382"/>
                </a:lnTo>
                <a:lnTo>
                  <a:pt x="246897" y="66299"/>
                </a:lnTo>
                <a:lnTo>
                  <a:pt x="242404" y="70792"/>
                </a:lnTo>
                <a:lnTo>
                  <a:pt x="252814" y="86134"/>
                </a:lnTo>
                <a:lnTo>
                  <a:pt x="253581" y="96545"/>
                </a:lnTo>
                <a:lnTo>
                  <a:pt x="242075" y="111449"/>
                </a:lnTo>
                <a:lnTo>
                  <a:pt x="247992" y="117038"/>
                </a:lnTo>
                <a:lnTo>
                  <a:pt x="247992" y="123613"/>
                </a:lnTo>
                <a:lnTo>
                  <a:pt x="241747" y="133037"/>
                </a:lnTo>
                <a:lnTo>
                  <a:pt x="232651" y="133037"/>
                </a:lnTo>
                <a:lnTo>
                  <a:pt x="223993" y="129530"/>
                </a:lnTo>
                <a:lnTo>
                  <a:pt x="218076" y="133366"/>
                </a:lnTo>
                <a:lnTo>
                  <a:pt x="220815" y="139612"/>
                </a:lnTo>
                <a:lnTo>
                  <a:pt x="225747" y="142352"/>
                </a:lnTo>
                <a:lnTo>
                  <a:pt x="228705" y="148927"/>
                </a:lnTo>
                <a:lnTo>
                  <a:pt x="227719" y="153091"/>
                </a:lnTo>
                <a:lnTo>
                  <a:pt x="222021" y="156269"/>
                </a:lnTo>
                <a:lnTo>
                  <a:pt x="216651" y="156708"/>
                </a:lnTo>
                <a:lnTo>
                  <a:pt x="214679" y="160215"/>
                </a:lnTo>
                <a:lnTo>
                  <a:pt x="214021" y="168762"/>
                </a:lnTo>
                <a:lnTo>
                  <a:pt x="212268" y="174241"/>
                </a:lnTo>
                <a:lnTo>
                  <a:pt x="212049" y="177529"/>
                </a:lnTo>
                <a:lnTo>
                  <a:pt x="210405" y="179611"/>
                </a:lnTo>
                <a:lnTo>
                  <a:pt x="212158" y="190351"/>
                </a:lnTo>
                <a:lnTo>
                  <a:pt x="207008" y="198022"/>
                </a:lnTo>
                <a:lnTo>
                  <a:pt x="202405" y="192104"/>
                </a:lnTo>
                <a:lnTo>
                  <a:pt x="199556" y="192104"/>
                </a:lnTo>
                <a:lnTo>
                  <a:pt x="199227" y="195391"/>
                </a:lnTo>
                <a:lnTo>
                  <a:pt x="193309" y="195063"/>
                </a:lnTo>
                <a:lnTo>
                  <a:pt x="190570" y="193200"/>
                </a:lnTo>
                <a:lnTo>
                  <a:pt x="184871" y="193748"/>
                </a:lnTo>
                <a:lnTo>
                  <a:pt x="183337" y="196816"/>
                </a:lnTo>
                <a:lnTo>
                  <a:pt x="174241" y="203720"/>
                </a:lnTo>
                <a:lnTo>
                  <a:pt x="178296" y="204926"/>
                </a:lnTo>
                <a:lnTo>
                  <a:pt x="175447" y="208432"/>
                </a:lnTo>
                <a:lnTo>
                  <a:pt x="166680" y="212377"/>
                </a:lnTo>
                <a:lnTo>
                  <a:pt x="163831" y="210514"/>
                </a:lnTo>
                <a:lnTo>
                  <a:pt x="158023" y="211720"/>
                </a:lnTo>
                <a:lnTo>
                  <a:pt x="156269" y="215336"/>
                </a:lnTo>
                <a:lnTo>
                  <a:pt x="155174" y="219172"/>
                </a:lnTo>
                <a:lnTo>
                  <a:pt x="150680" y="220706"/>
                </a:lnTo>
                <a:lnTo>
                  <a:pt x="147612" y="224761"/>
                </a:lnTo>
                <a:lnTo>
                  <a:pt x="147941" y="231336"/>
                </a:lnTo>
                <a:lnTo>
                  <a:pt x="149694" y="239116"/>
                </a:lnTo>
                <a:lnTo>
                  <a:pt x="149256" y="244157"/>
                </a:lnTo>
                <a:lnTo>
                  <a:pt x="151229" y="248869"/>
                </a:lnTo>
                <a:lnTo>
                  <a:pt x="150133" y="253362"/>
                </a:lnTo>
                <a:lnTo>
                  <a:pt x="140599" y="257308"/>
                </a:lnTo>
                <a:lnTo>
                  <a:pt x="132270" y="257198"/>
                </a:lnTo>
                <a:lnTo>
                  <a:pt x="124709" y="258184"/>
                </a:lnTo>
                <a:lnTo>
                  <a:pt x="111887" y="258951"/>
                </a:lnTo>
                <a:lnTo>
                  <a:pt x="103339" y="261143"/>
                </a:lnTo>
                <a:lnTo>
                  <a:pt x="100381" y="263554"/>
                </a:lnTo>
                <a:lnTo>
                  <a:pt x="92709" y="263225"/>
                </a:lnTo>
                <a:lnTo>
                  <a:pt x="84710" y="265417"/>
                </a:lnTo>
                <a:lnTo>
                  <a:pt x="56875" y="266074"/>
                </a:lnTo>
                <a:lnTo>
                  <a:pt x="23999" y="256760"/>
                </a:lnTo>
                <a:lnTo>
                  <a:pt x="41972" y="232212"/>
                </a:lnTo>
                <a:lnTo>
                  <a:pt x="43834" y="229254"/>
                </a:lnTo>
                <a:lnTo>
                  <a:pt x="41423" y="219720"/>
                </a:lnTo>
                <a:lnTo>
                  <a:pt x="41972" y="213144"/>
                </a:lnTo>
                <a:lnTo>
                  <a:pt x="38136" y="204816"/>
                </a:lnTo>
                <a:lnTo>
                  <a:pt x="17095" y="204487"/>
                </a:lnTo>
                <a:lnTo>
                  <a:pt x="16438" y="195611"/>
                </a:lnTo>
                <a:lnTo>
                  <a:pt x="14027" y="191227"/>
                </a:lnTo>
                <a:lnTo>
                  <a:pt x="15780" y="187940"/>
                </a:lnTo>
                <a:lnTo>
                  <a:pt x="12274" y="176652"/>
                </a:lnTo>
                <a:lnTo>
                  <a:pt x="5808" y="164160"/>
                </a:lnTo>
                <a:lnTo>
                  <a:pt x="7123" y="157913"/>
                </a:lnTo>
                <a:lnTo>
                  <a:pt x="14575" y="148818"/>
                </a:lnTo>
                <a:lnTo>
                  <a:pt x="12493" y="148818"/>
                </a:lnTo>
                <a:lnTo>
                  <a:pt x="4274" y="146845"/>
                </a:lnTo>
                <a:lnTo>
                  <a:pt x="4274" y="142133"/>
                </a:lnTo>
                <a:lnTo>
                  <a:pt x="2740" y="133476"/>
                </a:lnTo>
                <a:lnTo>
                  <a:pt x="1534" y="132489"/>
                </a:lnTo>
                <a:lnTo>
                  <a:pt x="6027" y="126024"/>
                </a:lnTo>
                <a:lnTo>
                  <a:pt x="2082" y="122955"/>
                </a:lnTo>
                <a:lnTo>
                  <a:pt x="0" y="119668"/>
                </a:lnTo>
                <a:lnTo>
                  <a:pt x="5151" y="118243"/>
                </a:lnTo>
                <a:lnTo>
                  <a:pt x="11397" y="114079"/>
                </a:lnTo>
                <a:lnTo>
                  <a:pt x="11068" y="111010"/>
                </a:lnTo>
                <a:lnTo>
                  <a:pt x="12274" y="109805"/>
                </a:lnTo>
                <a:lnTo>
                  <a:pt x="9096" y="105531"/>
                </a:lnTo>
                <a:lnTo>
                  <a:pt x="10849" y="101915"/>
                </a:lnTo>
                <a:lnTo>
                  <a:pt x="10411" y="98627"/>
                </a:lnTo>
                <a:lnTo>
                  <a:pt x="10740" y="91833"/>
                </a:lnTo>
                <a:lnTo>
                  <a:pt x="10411" y="91285"/>
                </a:lnTo>
                <a:lnTo>
                  <a:pt x="12822" y="90518"/>
                </a:lnTo>
                <a:lnTo>
                  <a:pt x="18191" y="91833"/>
                </a:lnTo>
                <a:lnTo>
                  <a:pt x="22027" y="94792"/>
                </a:lnTo>
                <a:lnTo>
                  <a:pt x="25972" y="94792"/>
                </a:lnTo>
                <a:lnTo>
                  <a:pt x="29150" y="91833"/>
                </a:lnTo>
                <a:lnTo>
                  <a:pt x="33314" y="91833"/>
                </a:lnTo>
                <a:lnTo>
                  <a:pt x="38684" y="95888"/>
                </a:lnTo>
                <a:lnTo>
                  <a:pt x="39999" y="99285"/>
                </a:lnTo>
                <a:lnTo>
                  <a:pt x="42081" y="101257"/>
                </a:lnTo>
                <a:lnTo>
                  <a:pt x="44492" y="98627"/>
                </a:lnTo>
                <a:lnTo>
                  <a:pt x="51505" y="97641"/>
                </a:lnTo>
                <a:lnTo>
                  <a:pt x="54903" y="93586"/>
                </a:lnTo>
                <a:lnTo>
                  <a:pt x="55670" y="90518"/>
                </a:lnTo>
                <a:lnTo>
                  <a:pt x="58738" y="87778"/>
                </a:lnTo>
                <a:lnTo>
                  <a:pt x="57533" y="84381"/>
                </a:lnTo>
                <a:lnTo>
                  <a:pt x="64984" y="80436"/>
                </a:lnTo>
                <a:lnTo>
                  <a:pt x="74409" y="78573"/>
                </a:lnTo>
                <a:lnTo>
                  <a:pt x="75285" y="76053"/>
                </a:lnTo>
                <a:lnTo>
                  <a:pt x="78902" y="73203"/>
                </a:lnTo>
                <a:lnTo>
                  <a:pt x="82737" y="72327"/>
                </a:lnTo>
                <a:lnTo>
                  <a:pt x="84271" y="65861"/>
                </a:lnTo>
                <a:lnTo>
                  <a:pt x="84381" y="59834"/>
                </a:lnTo>
                <a:lnTo>
                  <a:pt x="89970" y="53916"/>
                </a:lnTo>
                <a:lnTo>
                  <a:pt x="89970" y="48875"/>
                </a:lnTo>
                <a:lnTo>
                  <a:pt x="87778" y="47122"/>
                </a:lnTo>
                <a:lnTo>
                  <a:pt x="88107" y="44054"/>
                </a:lnTo>
                <a:lnTo>
                  <a:pt x="90518" y="43067"/>
                </a:lnTo>
                <a:lnTo>
                  <a:pt x="93148" y="41095"/>
                </a:lnTo>
                <a:lnTo>
                  <a:pt x="99394" y="39451"/>
                </a:lnTo>
                <a:lnTo>
                  <a:pt x="101367" y="39560"/>
                </a:lnTo>
                <a:lnTo>
                  <a:pt x="108600" y="34300"/>
                </a:lnTo>
                <a:lnTo>
                  <a:pt x="114298" y="32547"/>
                </a:lnTo>
                <a:lnTo>
                  <a:pt x="119120" y="35506"/>
                </a:lnTo>
                <a:lnTo>
                  <a:pt x="124380" y="34300"/>
                </a:lnTo>
                <a:lnTo>
                  <a:pt x="126024" y="36054"/>
                </a:lnTo>
                <a:lnTo>
                  <a:pt x="133914" y="33972"/>
                </a:lnTo>
                <a:lnTo>
                  <a:pt x="139064" y="36383"/>
                </a:lnTo>
                <a:lnTo>
                  <a:pt x="142023" y="40766"/>
                </a:lnTo>
                <a:lnTo>
                  <a:pt x="145311" y="40876"/>
                </a:lnTo>
                <a:lnTo>
                  <a:pt x="149256" y="37259"/>
                </a:lnTo>
                <a:lnTo>
                  <a:pt x="153420" y="37588"/>
                </a:lnTo>
                <a:lnTo>
                  <a:pt x="158680" y="44382"/>
                </a:lnTo>
                <a:lnTo>
                  <a:pt x="162297" y="45916"/>
                </a:lnTo>
                <a:lnTo>
                  <a:pt x="170296" y="44163"/>
                </a:lnTo>
                <a:lnTo>
                  <a:pt x="175447" y="41204"/>
                </a:lnTo>
                <a:lnTo>
                  <a:pt x="178077" y="37478"/>
                </a:lnTo>
                <a:lnTo>
                  <a:pt x="180817" y="36931"/>
                </a:lnTo>
                <a:lnTo>
                  <a:pt x="183666" y="34300"/>
                </a:lnTo>
                <a:lnTo>
                  <a:pt x="186077" y="36054"/>
                </a:lnTo>
                <a:lnTo>
                  <a:pt x="188707" y="39451"/>
                </a:lnTo>
                <a:lnTo>
                  <a:pt x="197035" y="40218"/>
                </a:lnTo>
                <a:lnTo>
                  <a:pt x="196816" y="36383"/>
                </a:lnTo>
                <a:lnTo>
                  <a:pt x="194624" y="34081"/>
                </a:lnTo>
                <a:lnTo>
                  <a:pt x="194953" y="30794"/>
                </a:lnTo>
                <a:lnTo>
                  <a:pt x="200104" y="29479"/>
                </a:lnTo>
                <a:lnTo>
                  <a:pt x="202076" y="26849"/>
                </a:lnTo>
                <a:lnTo>
                  <a:pt x="204487" y="26849"/>
                </a:lnTo>
                <a:lnTo>
                  <a:pt x="205145" y="29479"/>
                </a:lnTo>
                <a:lnTo>
                  <a:pt x="210405" y="28931"/>
                </a:lnTo>
                <a:lnTo>
                  <a:pt x="213692" y="23671"/>
                </a:lnTo>
                <a:lnTo>
                  <a:pt x="212487" y="17096"/>
                </a:lnTo>
                <a:lnTo>
                  <a:pt x="214569" y="13808"/>
                </a:lnTo>
                <a:lnTo>
                  <a:pt x="217418" y="11178"/>
                </a:lnTo>
                <a:lnTo>
                  <a:pt x="218295" y="4274"/>
                </a:lnTo>
                <a:lnTo>
                  <a:pt x="220815" y="0"/>
                </a:lnTo>
                <a:lnTo>
                  <a:pt x="226514" y="0"/>
                </a:lnTo>
                <a:lnTo>
                  <a:pt x="230678" y="2849"/>
                </a:lnTo>
                <a:lnTo>
                  <a:pt x="234952" y="5151"/>
                </a:lnTo>
                <a:lnTo>
                  <a:pt x="234952" y="8986"/>
                </a:lnTo>
                <a:lnTo>
                  <a:pt x="233966" y="14575"/>
                </a:lnTo>
                <a:lnTo>
                  <a:pt x="235281" y="19068"/>
                </a:lnTo>
                <a:lnTo>
                  <a:pt x="239335" y="18849"/>
                </a:lnTo>
                <a:lnTo>
                  <a:pt x="241089" y="23342"/>
                </a:lnTo>
                <a:lnTo>
                  <a:pt x="240760" y="29479"/>
                </a:lnTo>
                <a:lnTo>
                  <a:pt x="241417" y="34300"/>
                </a:lnTo>
                <a:lnTo>
                  <a:pt x="241747" y="43615"/>
                </a:lnTo>
                <a:lnTo>
                  <a:pt x="245362" y="48547"/>
                </a:lnTo>
                <a:lnTo>
                  <a:pt x="245362" y="51834"/>
                </a:lnTo>
                <a:lnTo>
                  <a:pt x="249746" y="53587"/>
                </a:lnTo>
                <a:lnTo>
                  <a:pt x="255773" y="53587"/>
                </a:lnTo>
                <a:lnTo>
                  <a:pt x="259937" y="50410"/>
                </a:lnTo>
                <a:lnTo>
                  <a:pt x="260814" y="47999"/>
                </a:lnTo>
                <a:lnTo>
                  <a:pt x="269143" y="44163"/>
                </a:lnTo>
                <a:lnTo>
                  <a:pt x="273088" y="40656"/>
                </a:lnTo>
                <a:lnTo>
                  <a:pt x="274074" y="36273"/>
                </a:lnTo>
                <a:lnTo>
                  <a:pt x="277252" y="3342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7" name="Freeform 456">
            <a:extLst>
              <a:ext uri="{FF2B5EF4-FFF2-40B4-BE49-F238E27FC236}">
                <a16:creationId xmlns:a16="http://schemas.microsoft.com/office/drawing/2014/main" id="{0B9700B9-4597-7A8D-E5F3-66B03059F8C4}"/>
              </a:ext>
            </a:extLst>
          </p:cNvPr>
          <p:cNvSpPr/>
          <p:nvPr/>
        </p:nvSpPr>
        <p:spPr>
          <a:xfrm>
            <a:off x="7457134" y="3383197"/>
            <a:ext cx="152104" cy="118900"/>
          </a:xfrm>
          <a:custGeom>
            <a:avLst/>
            <a:gdLst>
              <a:gd name="connsiteX0" fmla="*/ 108928 w 152104"/>
              <a:gd name="connsiteY0" fmla="*/ 115613 h 118900"/>
              <a:gd name="connsiteX1" fmla="*/ 110353 w 152104"/>
              <a:gd name="connsiteY1" fmla="*/ 117257 h 118900"/>
              <a:gd name="connsiteX2" fmla="*/ 115174 w 152104"/>
              <a:gd name="connsiteY2" fmla="*/ 118901 h 118900"/>
              <a:gd name="connsiteX3" fmla="*/ 118353 w 152104"/>
              <a:gd name="connsiteY3" fmla="*/ 114627 h 118900"/>
              <a:gd name="connsiteX4" fmla="*/ 121202 w 152104"/>
              <a:gd name="connsiteY4" fmla="*/ 115504 h 118900"/>
              <a:gd name="connsiteX5" fmla="*/ 121531 w 152104"/>
              <a:gd name="connsiteY5" fmla="*/ 113312 h 118900"/>
              <a:gd name="connsiteX6" fmla="*/ 119448 w 152104"/>
              <a:gd name="connsiteY6" fmla="*/ 109695 h 118900"/>
              <a:gd name="connsiteX7" fmla="*/ 120544 w 152104"/>
              <a:gd name="connsiteY7" fmla="*/ 105750 h 118900"/>
              <a:gd name="connsiteX8" fmla="*/ 117038 w 152104"/>
              <a:gd name="connsiteY8" fmla="*/ 105093 h 118900"/>
              <a:gd name="connsiteX9" fmla="*/ 115394 w 152104"/>
              <a:gd name="connsiteY9" fmla="*/ 105969 h 118900"/>
              <a:gd name="connsiteX10" fmla="*/ 113859 w 152104"/>
              <a:gd name="connsiteY10" fmla="*/ 104983 h 118900"/>
              <a:gd name="connsiteX11" fmla="*/ 110243 w 152104"/>
              <a:gd name="connsiteY11" fmla="*/ 105969 h 118900"/>
              <a:gd name="connsiteX12" fmla="*/ 110462 w 152104"/>
              <a:gd name="connsiteY12" fmla="*/ 108928 h 118900"/>
              <a:gd name="connsiteX13" fmla="*/ 114188 w 152104"/>
              <a:gd name="connsiteY13" fmla="*/ 109257 h 118900"/>
              <a:gd name="connsiteX14" fmla="*/ 113202 w 152104"/>
              <a:gd name="connsiteY14" fmla="*/ 110462 h 118900"/>
              <a:gd name="connsiteX15" fmla="*/ 110243 w 152104"/>
              <a:gd name="connsiteY15" fmla="*/ 112216 h 118900"/>
              <a:gd name="connsiteX16" fmla="*/ 109147 w 152104"/>
              <a:gd name="connsiteY16" fmla="*/ 115723 h 118900"/>
              <a:gd name="connsiteX17" fmla="*/ 109147 w 152104"/>
              <a:gd name="connsiteY17" fmla="*/ 115723 h 118900"/>
              <a:gd name="connsiteX18" fmla="*/ 143557 w 152104"/>
              <a:gd name="connsiteY18" fmla="*/ 82189 h 118900"/>
              <a:gd name="connsiteX19" fmla="*/ 142352 w 152104"/>
              <a:gd name="connsiteY19" fmla="*/ 88545 h 118900"/>
              <a:gd name="connsiteX20" fmla="*/ 143557 w 152104"/>
              <a:gd name="connsiteY20" fmla="*/ 92929 h 118900"/>
              <a:gd name="connsiteX21" fmla="*/ 151228 w 152104"/>
              <a:gd name="connsiteY21" fmla="*/ 95559 h 118900"/>
              <a:gd name="connsiteX22" fmla="*/ 152105 w 152104"/>
              <a:gd name="connsiteY22" fmla="*/ 91504 h 118900"/>
              <a:gd name="connsiteX23" fmla="*/ 147941 w 152104"/>
              <a:gd name="connsiteY23" fmla="*/ 84819 h 118900"/>
              <a:gd name="connsiteX24" fmla="*/ 143557 w 152104"/>
              <a:gd name="connsiteY24" fmla="*/ 82189 h 118900"/>
              <a:gd name="connsiteX25" fmla="*/ 143557 w 152104"/>
              <a:gd name="connsiteY25" fmla="*/ 82189 h 118900"/>
              <a:gd name="connsiteX26" fmla="*/ 96435 w 152104"/>
              <a:gd name="connsiteY26" fmla="*/ 71340 h 118900"/>
              <a:gd name="connsiteX27" fmla="*/ 94682 w 152104"/>
              <a:gd name="connsiteY27" fmla="*/ 76381 h 118900"/>
              <a:gd name="connsiteX28" fmla="*/ 97969 w 152104"/>
              <a:gd name="connsiteY28" fmla="*/ 77368 h 118900"/>
              <a:gd name="connsiteX29" fmla="*/ 96435 w 152104"/>
              <a:gd name="connsiteY29" fmla="*/ 71340 h 118900"/>
              <a:gd name="connsiteX30" fmla="*/ 96435 w 152104"/>
              <a:gd name="connsiteY30" fmla="*/ 71340 h 118900"/>
              <a:gd name="connsiteX31" fmla="*/ 84600 w 152104"/>
              <a:gd name="connsiteY31" fmla="*/ 95011 h 118900"/>
              <a:gd name="connsiteX32" fmla="*/ 80984 w 152104"/>
              <a:gd name="connsiteY32" fmla="*/ 95230 h 118900"/>
              <a:gd name="connsiteX33" fmla="*/ 79121 w 152104"/>
              <a:gd name="connsiteY33" fmla="*/ 92710 h 118900"/>
              <a:gd name="connsiteX34" fmla="*/ 81203 w 152104"/>
              <a:gd name="connsiteY34" fmla="*/ 90189 h 118900"/>
              <a:gd name="connsiteX35" fmla="*/ 80326 w 152104"/>
              <a:gd name="connsiteY35" fmla="*/ 87997 h 118900"/>
              <a:gd name="connsiteX36" fmla="*/ 74737 w 152104"/>
              <a:gd name="connsiteY36" fmla="*/ 86463 h 118900"/>
              <a:gd name="connsiteX37" fmla="*/ 71669 w 152104"/>
              <a:gd name="connsiteY37" fmla="*/ 86463 h 118900"/>
              <a:gd name="connsiteX38" fmla="*/ 68929 w 152104"/>
              <a:gd name="connsiteY38" fmla="*/ 83066 h 118900"/>
              <a:gd name="connsiteX39" fmla="*/ 69149 w 152104"/>
              <a:gd name="connsiteY39" fmla="*/ 78135 h 118900"/>
              <a:gd name="connsiteX40" fmla="*/ 67285 w 152104"/>
              <a:gd name="connsiteY40" fmla="*/ 75176 h 118900"/>
              <a:gd name="connsiteX41" fmla="*/ 66628 w 152104"/>
              <a:gd name="connsiteY41" fmla="*/ 71669 h 118900"/>
              <a:gd name="connsiteX42" fmla="*/ 69477 w 152104"/>
              <a:gd name="connsiteY42" fmla="*/ 70792 h 118900"/>
              <a:gd name="connsiteX43" fmla="*/ 71340 w 152104"/>
              <a:gd name="connsiteY43" fmla="*/ 67176 h 118900"/>
              <a:gd name="connsiteX44" fmla="*/ 73641 w 152104"/>
              <a:gd name="connsiteY44" fmla="*/ 65642 h 118900"/>
              <a:gd name="connsiteX45" fmla="*/ 75943 w 152104"/>
              <a:gd name="connsiteY45" fmla="*/ 68491 h 118900"/>
              <a:gd name="connsiteX46" fmla="*/ 76162 w 152104"/>
              <a:gd name="connsiteY46" fmla="*/ 70792 h 118900"/>
              <a:gd name="connsiteX47" fmla="*/ 80545 w 152104"/>
              <a:gd name="connsiteY47" fmla="*/ 73751 h 118900"/>
              <a:gd name="connsiteX48" fmla="*/ 81641 w 152104"/>
              <a:gd name="connsiteY48" fmla="*/ 72546 h 118900"/>
              <a:gd name="connsiteX49" fmla="*/ 84162 w 152104"/>
              <a:gd name="connsiteY49" fmla="*/ 73203 h 118900"/>
              <a:gd name="connsiteX50" fmla="*/ 84491 w 152104"/>
              <a:gd name="connsiteY50" fmla="*/ 70683 h 118900"/>
              <a:gd name="connsiteX51" fmla="*/ 80765 w 152104"/>
              <a:gd name="connsiteY51" fmla="*/ 68162 h 118900"/>
              <a:gd name="connsiteX52" fmla="*/ 79121 w 152104"/>
              <a:gd name="connsiteY52" fmla="*/ 66080 h 118900"/>
              <a:gd name="connsiteX53" fmla="*/ 81422 w 152104"/>
              <a:gd name="connsiteY53" fmla="*/ 61806 h 118900"/>
              <a:gd name="connsiteX54" fmla="*/ 87778 w 152104"/>
              <a:gd name="connsiteY54" fmla="*/ 60272 h 118900"/>
              <a:gd name="connsiteX55" fmla="*/ 93367 w 152104"/>
              <a:gd name="connsiteY55" fmla="*/ 60053 h 118900"/>
              <a:gd name="connsiteX56" fmla="*/ 94792 w 152104"/>
              <a:gd name="connsiteY56" fmla="*/ 63998 h 118900"/>
              <a:gd name="connsiteX57" fmla="*/ 95339 w 152104"/>
              <a:gd name="connsiteY57" fmla="*/ 69258 h 118900"/>
              <a:gd name="connsiteX58" fmla="*/ 93805 w 152104"/>
              <a:gd name="connsiteY58" fmla="*/ 74957 h 118900"/>
              <a:gd name="connsiteX59" fmla="*/ 88764 w 152104"/>
              <a:gd name="connsiteY59" fmla="*/ 77368 h 118900"/>
              <a:gd name="connsiteX60" fmla="*/ 88764 w 152104"/>
              <a:gd name="connsiteY60" fmla="*/ 79121 h 118900"/>
              <a:gd name="connsiteX61" fmla="*/ 93148 w 152104"/>
              <a:gd name="connsiteY61" fmla="*/ 82080 h 118900"/>
              <a:gd name="connsiteX62" fmla="*/ 94024 w 152104"/>
              <a:gd name="connsiteY62" fmla="*/ 85039 h 118900"/>
              <a:gd name="connsiteX63" fmla="*/ 91614 w 152104"/>
              <a:gd name="connsiteY63" fmla="*/ 87340 h 118900"/>
              <a:gd name="connsiteX64" fmla="*/ 86573 w 152104"/>
              <a:gd name="connsiteY64" fmla="*/ 89422 h 118900"/>
              <a:gd name="connsiteX65" fmla="*/ 86792 w 152104"/>
              <a:gd name="connsiteY65" fmla="*/ 92710 h 118900"/>
              <a:gd name="connsiteX66" fmla="*/ 84929 w 152104"/>
              <a:gd name="connsiteY66" fmla="*/ 95230 h 118900"/>
              <a:gd name="connsiteX67" fmla="*/ 84929 w 152104"/>
              <a:gd name="connsiteY67" fmla="*/ 95230 h 118900"/>
              <a:gd name="connsiteX68" fmla="*/ 87340 w 152104"/>
              <a:gd name="connsiteY68" fmla="*/ 96436 h 118900"/>
              <a:gd name="connsiteX69" fmla="*/ 88107 w 152104"/>
              <a:gd name="connsiteY69" fmla="*/ 98298 h 118900"/>
              <a:gd name="connsiteX70" fmla="*/ 90299 w 152104"/>
              <a:gd name="connsiteY70" fmla="*/ 95121 h 118900"/>
              <a:gd name="connsiteX71" fmla="*/ 93477 w 152104"/>
              <a:gd name="connsiteY71" fmla="*/ 94463 h 118900"/>
              <a:gd name="connsiteX72" fmla="*/ 92819 w 152104"/>
              <a:gd name="connsiteY72" fmla="*/ 91833 h 118900"/>
              <a:gd name="connsiteX73" fmla="*/ 89312 w 152104"/>
              <a:gd name="connsiteY73" fmla="*/ 93367 h 118900"/>
              <a:gd name="connsiteX74" fmla="*/ 87340 w 152104"/>
              <a:gd name="connsiteY74" fmla="*/ 96436 h 118900"/>
              <a:gd name="connsiteX75" fmla="*/ 87340 w 152104"/>
              <a:gd name="connsiteY75" fmla="*/ 96436 h 118900"/>
              <a:gd name="connsiteX76" fmla="*/ 69368 w 152104"/>
              <a:gd name="connsiteY76" fmla="*/ 95778 h 118900"/>
              <a:gd name="connsiteX77" fmla="*/ 73751 w 152104"/>
              <a:gd name="connsiteY77" fmla="*/ 102024 h 118900"/>
              <a:gd name="connsiteX78" fmla="*/ 76819 w 152104"/>
              <a:gd name="connsiteY78" fmla="*/ 101038 h 118900"/>
              <a:gd name="connsiteX79" fmla="*/ 79230 w 152104"/>
              <a:gd name="connsiteY79" fmla="*/ 101038 h 118900"/>
              <a:gd name="connsiteX80" fmla="*/ 80765 w 152104"/>
              <a:gd name="connsiteY80" fmla="*/ 97422 h 118900"/>
              <a:gd name="connsiteX81" fmla="*/ 84710 w 152104"/>
              <a:gd name="connsiteY81" fmla="*/ 97641 h 118900"/>
              <a:gd name="connsiteX82" fmla="*/ 85586 w 152104"/>
              <a:gd name="connsiteY82" fmla="*/ 96983 h 118900"/>
              <a:gd name="connsiteX83" fmla="*/ 86353 w 152104"/>
              <a:gd name="connsiteY83" fmla="*/ 100381 h 118900"/>
              <a:gd name="connsiteX84" fmla="*/ 84162 w 152104"/>
              <a:gd name="connsiteY84" fmla="*/ 104545 h 118900"/>
              <a:gd name="connsiteX85" fmla="*/ 84162 w 152104"/>
              <a:gd name="connsiteY85" fmla="*/ 108380 h 118900"/>
              <a:gd name="connsiteX86" fmla="*/ 83176 w 152104"/>
              <a:gd name="connsiteY86" fmla="*/ 107723 h 118900"/>
              <a:gd name="connsiteX87" fmla="*/ 81970 w 152104"/>
              <a:gd name="connsiteY87" fmla="*/ 104106 h 118900"/>
              <a:gd name="connsiteX88" fmla="*/ 79669 w 152104"/>
              <a:gd name="connsiteY88" fmla="*/ 107065 h 118900"/>
              <a:gd name="connsiteX89" fmla="*/ 72874 w 152104"/>
              <a:gd name="connsiteY89" fmla="*/ 107723 h 118900"/>
              <a:gd name="connsiteX90" fmla="*/ 65971 w 152104"/>
              <a:gd name="connsiteY90" fmla="*/ 105422 h 118900"/>
              <a:gd name="connsiteX91" fmla="*/ 64107 w 152104"/>
              <a:gd name="connsiteY91" fmla="*/ 102682 h 118900"/>
              <a:gd name="connsiteX92" fmla="*/ 66847 w 152104"/>
              <a:gd name="connsiteY92" fmla="*/ 101586 h 118900"/>
              <a:gd name="connsiteX93" fmla="*/ 65203 w 152104"/>
              <a:gd name="connsiteY93" fmla="*/ 99504 h 118900"/>
              <a:gd name="connsiteX94" fmla="*/ 67066 w 152104"/>
              <a:gd name="connsiteY94" fmla="*/ 96436 h 118900"/>
              <a:gd name="connsiteX95" fmla="*/ 69368 w 152104"/>
              <a:gd name="connsiteY95" fmla="*/ 95778 h 118900"/>
              <a:gd name="connsiteX96" fmla="*/ 69368 w 152104"/>
              <a:gd name="connsiteY96" fmla="*/ 95778 h 118900"/>
              <a:gd name="connsiteX97" fmla="*/ 52272 w 152104"/>
              <a:gd name="connsiteY97" fmla="*/ 71779 h 118900"/>
              <a:gd name="connsiteX98" fmla="*/ 54574 w 152104"/>
              <a:gd name="connsiteY98" fmla="*/ 68053 h 118900"/>
              <a:gd name="connsiteX99" fmla="*/ 54574 w 152104"/>
              <a:gd name="connsiteY99" fmla="*/ 61478 h 118900"/>
              <a:gd name="connsiteX100" fmla="*/ 56437 w 152104"/>
              <a:gd name="connsiteY100" fmla="*/ 67614 h 118900"/>
              <a:gd name="connsiteX101" fmla="*/ 55998 w 152104"/>
              <a:gd name="connsiteY101" fmla="*/ 70902 h 118900"/>
              <a:gd name="connsiteX102" fmla="*/ 52272 w 152104"/>
              <a:gd name="connsiteY102" fmla="*/ 71669 h 118900"/>
              <a:gd name="connsiteX103" fmla="*/ 52272 w 152104"/>
              <a:gd name="connsiteY103" fmla="*/ 71669 h 118900"/>
              <a:gd name="connsiteX104" fmla="*/ 49861 w 152104"/>
              <a:gd name="connsiteY104" fmla="*/ 97422 h 118900"/>
              <a:gd name="connsiteX105" fmla="*/ 53478 w 152104"/>
              <a:gd name="connsiteY105" fmla="*/ 101038 h 118900"/>
              <a:gd name="connsiteX106" fmla="*/ 55231 w 152104"/>
              <a:gd name="connsiteY106" fmla="*/ 99504 h 118900"/>
              <a:gd name="connsiteX107" fmla="*/ 49971 w 152104"/>
              <a:gd name="connsiteY107" fmla="*/ 97531 h 118900"/>
              <a:gd name="connsiteX108" fmla="*/ 49971 w 152104"/>
              <a:gd name="connsiteY108" fmla="*/ 97531 h 118900"/>
              <a:gd name="connsiteX109" fmla="*/ 60820 w 152104"/>
              <a:gd name="connsiteY109" fmla="*/ 89532 h 118900"/>
              <a:gd name="connsiteX110" fmla="*/ 59614 w 152104"/>
              <a:gd name="connsiteY110" fmla="*/ 96326 h 118900"/>
              <a:gd name="connsiteX111" fmla="*/ 57752 w 152104"/>
              <a:gd name="connsiteY111" fmla="*/ 100161 h 118900"/>
              <a:gd name="connsiteX112" fmla="*/ 58628 w 152104"/>
              <a:gd name="connsiteY112" fmla="*/ 102463 h 118900"/>
              <a:gd name="connsiteX113" fmla="*/ 61258 w 152104"/>
              <a:gd name="connsiteY113" fmla="*/ 98846 h 118900"/>
              <a:gd name="connsiteX114" fmla="*/ 63998 w 152104"/>
              <a:gd name="connsiteY114" fmla="*/ 93258 h 118900"/>
              <a:gd name="connsiteX115" fmla="*/ 60820 w 152104"/>
              <a:gd name="connsiteY115" fmla="*/ 89641 h 118900"/>
              <a:gd name="connsiteX116" fmla="*/ 60820 w 152104"/>
              <a:gd name="connsiteY116" fmla="*/ 89641 h 118900"/>
              <a:gd name="connsiteX117" fmla="*/ 38793 w 152104"/>
              <a:gd name="connsiteY117" fmla="*/ 77368 h 118900"/>
              <a:gd name="connsiteX118" fmla="*/ 46026 w 152104"/>
              <a:gd name="connsiteY118" fmla="*/ 75943 h 118900"/>
              <a:gd name="connsiteX119" fmla="*/ 51286 w 152104"/>
              <a:gd name="connsiteY119" fmla="*/ 78683 h 118900"/>
              <a:gd name="connsiteX120" fmla="*/ 54574 w 152104"/>
              <a:gd name="connsiteY120" fmla="*/ 78135 h 118900"/>
              <a:gd name="connsiteX121" fmla="*/ 57752 w 152104"/>
              <a:gd name="connsiteY121" fmla="*/ 84929 h 118900"/>
              <a:gd name="connsiteX122" fmla="*/ 58957 w 152104"/>
              <a:gd name="connsiteY122" fmla="*/ 88765 h 118900"/>
              <a:gd name="connsiteX123" fmla="*/ 55998 w 152104"/>
              <a:gd name="connsiteY123" fmla="*/ 94463 h 118900"/>
              <a:gd name="connsiteX124" fmla="*/ 51286 w 152104"/>
              <a:gd name="connsiteY124" fmla="*/ 95340 h 118900"/>
              <a:gd name="connsiteX125" fmla="*/ 48656 w 152104"/>
              <a:gd name="connsiteY125" fmla="*/ 93586 h 118900"/>
              <a:gd name="connsiteX126" fmla="*/ 44711 w 152104"/>
              <a:gd name="connsiteY126" fmla="*/ 93038 h 118900"/>
              <a:gd name="connsiteX127" fmla="*/ 40218 w 152104"/>
              <a:gd name="connsiteY127" fmla="*/ 88326 h 118900"/>
              <a:gd name="connsiteX128" fmla="*/ 37807 w 152104"/>
              <a:gd name="connsiteY128" fmla="*/ 83176 h 118900"/>
              <a:gd name="connsiteX129" fmla="*/ 38903 w 152104"/>
              <a:gd name="connsiteY129" fmla="*/ 77258 h 118900"/>
              <a:gd name="connsiteX130" fmla="*/ 38903 w 152104"/>
              <a:gd name="connsiteY130" fmla="*/ 77258 h 118900"/>
              <a:gd name="connsiteX131" fmla="*/ 58080 w 152104"/>
              <a:gd name="connsiteY131" fmla="*/ 16986 h 118900"/>
              <a:gd name="connsiteX132" fmla="*/ 60382 w 152104"/>
              <a:gd name="connsiteY132" fmla="*/ 14027 h 118900"/>
              <a:gd name="connsiteX133" fmla="*/ 65642 w 152104"/>
              <a:gd name="connsiteY133" fmla="*/ 14027 h 118900"/>
              <a:gd name="connsiteX134" fmla="*/ 61697 w 152104"/>
              <a:gd name="connsiteY134" fmla="*/ 16876 h 118900"/>
              <a:gd name="connsiteX135" fmla="*/ 58080 w 152104"/>
              <a:gd name="connsiteY135" fmla="*/ 16876 h 118900"/>
              <a:gd name="connsiteX136" fmla="*/ 15123 w 152104"/>
              <a:gd name="connsiteY136" fmla="*/ 39670 h 118900"/>
              <a:gd name="connsiteX137" fmla="*/ 14684 w 152104"/>
              <a:gd name="connsiteY137" fmla="*/ 34739 h 118900"/>
              <a:gd name="connsiteX138" fmla="*/ 18301 w 152104"/>
              <a:gd name="connsiteY138" fmla="*/ 31342 h 118900"/>
              <a:gd name="connsiteX139" fmla="*/ 22136 w 152104"/>
              <a:gd name="connsiteY139" fmla="*/ 31122 h 118900"/>
              <a:gd name="connsiteX140" fmla="*/ 21479 w 152104"/>
              <a:gd name="connsiteY140" fmla="*/ 34300 h 118900"/>
              <a:gd name="connsiteX141" fmla="*/ 17643 w 152104"/>
              <a:gd name="connsiteY141" fmla="*/ 38684 h 118900"/>
              <a:gd name="connsiteX142" fmla="*/ 15232 w 152104"/>
              <a:gd name="connsiteY142" fmla="*/ 39780 h 118900"/>
              <a:gd name="connsiteX143" fmla="*/ 15232 w 152104"/>
              <a:gd name="connsiteY143" fmla="*/ 39780 h 118900"/>
              <a:gd name="connsiteX144" fmla="*/ 13589 w 152104"/>
              <a:gd name="connsiteY144" fmla="*/ 42081 h 118900"/>
              <a:gd name="connsiteX145" fmla="*/ 12602 w 152104"/>
              <a:gd name="connsiteY145" fmla="*/ 35835 h 118900"/>
              <a:gd name="connsiteX146" fmla="*/ 13589 w 152104"/>
              <a:gd name="connsiteY146" fmla="*/ 32547 h 118900"/>
              <a:gd name="connsiteX147" fmla="*/ 21588 w 152104"/>
              <a:gd name="connsiteY147" fmla="*/ 27506 h 118900"/>
              <a:gd name="connsiteX148" fmla="*/ 22684 w 152104"/>
              <a:gd name="connsiteY148" fmla="*/ 28383 h 118900"/>
              <a:gd name="connsiteX149" fmla="*/ 26629 w 152104"/>
              <a:gd name="connsiteY149" fmla="*/ 27725 h 118900"/>
              <a:gd name="connsiteX150" fmla="*/ 31780 w 152104"/>
              <a:gd name="connsiteY150" fmla="*/ 28712 h 118900"/>
              <a:gd name="connsiteX151" fmla="*/ 35286 w 152104"/>
              <a:gd name="connsiteY151" fmla="*/ 27506 h 118900"/>
              <a:gd name="connsiteX152" fmla="*/ 39999 w 152104"/>
              <a:gd name="connsiteY152" fmla="*/ 27506 h 118900"/>
              <a:gd name="connsiteX153" fmla="*/ 44053 w 152104"/>
              <a:gd name="connsiteY153" fmla="*/ 29259 h 118900"/>
              <a:gd name="connsiteX154" fmla="*/ 46683 w 152104"/>
              <a:gd name="connsiteY154" fmla="*/ 28054 h 118900"/>
              <a:gd name="connsiteX155" fmla="*/ 51395 w 152104"/>
              <a:gd name="connsiteY155" fmla="*/ 19945 h 118900"/>
              <a:gd name="connsiteX156" fmla="*/ 50300 w 152104"/>
              <a:gd name="connsiteY156" fmla="*/ 14904 h 118900"/>
              <a:gd name="connsiteX157" fmla="*/ 51176 w 152104"/>
              <a:gd name="connsiteY157" fmla="*/ 12822 h 118900"/>
              <a:gd name="connsiteX158" fmla="*/ 50080 w 152104"/>
              <a:gd name="connsiteY158" fmla="*/ 8000 h 118900"/>
              <a:gd name="connsiteX159" fmla="*/ 53587 w 152104"/>
              <a:gd name="connsiteY159" fmla="*/ 1753 h 118900"/>
              <a:gd name="connsiteX160" fmla="*/ 52930 w 152104"/>
              <a:gd name="connsiteY160" fmla="*/ 0 h 118900"/>
              <a:gd name="connsiteX161" fmla="*/ 46574 w 152104"/>
              <a:gd name="connsiteY161" fmla="*/ 6466 h 118900"/>
              <a:gd name="connsiteX162" fmla="*/ 40547 w 152104"/>
              <a:gd name="connsiteY162" fmla="*/ 9205 h 118900"/>
              <a:gd name="connsiteX163" fmla="*/ 36273 w 152104"/>
              <a:gd name="connsiteY163" fmla="*/ 9753 h 118900"/>
              <a:gd name="connsiteX164" fmla="*/ 33314 w 152104"/>
              <a:gd name="connsiteY164" fmla="*/ 14246 h 118900"/>
              <a:gd name="connsiteX165" fmla="*/ 30903 w 152104"/>
              <a:gd name="connsiteY165" fmla="*/ 19835 h 118900"/>
              <a:gd name="connsiteX166" fmla="*/ 26191 w 152104"/>
              <a:gd name="connsiteY166" fmla="*/ 23123 h 118900"/>
              <a:gd name="connsiteX167" fmla="*/ 20931 w 152104"/>
              <a:gd name="connsiteY167" fmla="*/ 23123 h 118900"/>
              <a:gd name="connsiteX168" fmla="*/ 14904 w 152104"/>
              <a:gd name="connsiteY168" fmla="*/ 27944 h 118900"/>
              <a:gd name="connsiteX169" fmla="*/ 13150 w 152104"/>
              <a:gd name="connsiteY169" fmla="*/ 26739 h 118900"/>
              <a:gd name="connsiteX170" fmla="*/ 9643 w 152104"/>
              <a:gd name="connsiteY170" fmla="*/ 26958 h 118900"/>
              <a:gd name="connsiteX171" fmla="*/ 8109 w 152104"/>
              <a:gd name="connsiteY171" fmla="*/ 32109 h 118900"/>
              <a:gd name="connsiteX172" fmla="*/ 4493 w 152104"/>
              <a:gd name="connsiteY172" fmla="*/ 35725 h 118900"/>
              <a:gd name="connsiteX173" fmla="*/ 6794 w 152104"/>
              <a:gd name="connsiteY173" fmla="*/ 37588 h 118900"/>
              <a:gd name="connsiteX174" fmla="*/ 8876 w 152104"/>
              <a:gd name="connsiteY174" fmla="*/ 36383 h 118900"/>
              <a:gd name="connsiteX175" fmla="*/ 13917 w 152104"/>
              <a:gd name="connsiteY175" fmla="*/ 42081 h 118900"/>
              <a:gd name="connsiteX176" fmla="*/ 13917 w 152104"/>
              <a:gd name="connsiteY176" fmla="*/ 42081 h 118900"/>
              <a:gd name="connsiteX177" fmla="*/ 34300 w 152104"/>
              <a:gd name="connsiteY177" fmla="*/ 98956 h 118900"/>
              <a:gd name="connsiteX178" fmla="*/ 34081 w 152104"/>
              <a:gd name="connsiteY178" fmla="*/ 98627 h 118900"/>
              <a:gd name="connsiteX179" fmla="*/ 35396 w 152104"/>
              <a:gd name="connsiteY179" fmla="*/ 95669 h 118900"/>
              <a:gd name="connsiteX180" fmla="*/ 32109 w 152104"/>
              <a:gd name="connsiteY180" fmla="*/ 92381 h 118900"/>
              <a:gd name="connsiteX181" fmla="*/ 30245 w 152104"/>
              <a:gd name="connsiteY181" fmla="*/ 92381 h 118900"/>
              <a:gd name="connsiteX182" fmla="*/ 30465 w 152104"/>
              <a:gd name="connsiteY182" fmla="*/ 89093 h 118900"/>
              <a:gd name="connsiteX183" fmla="*/ 33204 w 152104"/>
              <a:gd name="connsiteY183" fmla="*/ 86682 h 118900"/>
              <a:gd name="connsiteX184" fmla="*/ 33533 w 152104"/>
              <a:gd name="connsiteY184" fmla="*/ 83066 h 118900"/>
              <a:gd name="connsiteX185" fmla="*/ 31122 w 152104"/>
              <a:gd name="connsiteY185" fmla="*/ 81970 h 118900"/>
              <a:gd name="connsiteX186" fmla="*/ 31341 w 152104"/>
              <a:gd name="connsiteY186" fmla="*/ 78683 h 118900"/>
              <a:gd name="connsiteX187" fmla="*/ 40656 w 152104"/>
              <a:gd name="connsiteY187" fmla="*/ 73970 h 118900"/>
              <a:gd name="connsiteX188" fmla="*/ 38684 w 152104"/>
              <a:gd name="connsiteY188" fmla="*/ 72327 h 118900"/>
              <a:gd name="connsiteX189" fmla="*/ 42190 w 152104"/>
              <a:gd name="connsiteY189" fmla="*/ 68491 h 118900"/>
              <a:gd name="connsiteX190" fmla="*/ 44163 w 152104"/>
              <a:gd name="connsiteY190" fmla="*/ 69806 h 118900"/>
              <a:gd name="connsiteX191" fmla="*/ 49094 w 152104"/>
              <a:gd name="connsiteY191" fmla="*/ 67943 h 118900"/>
              <a:gd name="connsiteX192" fmla="*/ 48875 w 152104"/>
              <a:gd name="connsiteY192" fmla="*/ 61368 h 118900"/>
              <a:gd name="connsiteX193" fmla="*/ 46683 w 152104"/>
              <a:gd name="connsiteY193" fmla="*/ 56985 h 118900"/>
              <a:gd name="connsiteX194" fmla="*/ 49642 w 152104"/>
              <a:gd name="connsiteY194" fmla="*/ 54026 h 118900"/>
              <a:gd name="connsiteX195" fmla="*/ 53806 w 152104"/>
              <a:gd name="connsiteY195" fmla="*/ 53478 h 118900"/>
              <a:gd name="connsiteX196" fmla="*/ 56765 w 152104"/>
              <a:gd name="connsiteY196" fmla="*/ 56766 h 118900"/>
              <a:gd name="connsiteX197" fmla="*/ 58409 w 152104"/>
              <a:gd name="connsiteY197" fmla="*/ 55450 h 118900"/>
              <a:gd name="connsiteX198" fmla="*/ 60272 w 152104"/>
              <a:gd name="connsiteY198" fmla="*/ 56218 h 118900"/>
              <a:gd name="connsiteX199" fmla="*/ 61916 w 152104"/>
              <a:gd name="connsiteY199" fmla="*/ 53807 h 118900"/>
              <a:gd name="connsiteX200" fmla="*/ 63341 w 152104"/>
              <a:gd name="connsiteY200" fmla="*/ 49752 h 118900"/>
              <a:gd name="connsiteX201" fmla="*/ 59176 w 152104"/>
              <a:gd name="connsiteY201" fmla="*/ 45149 h 118900"/>
              <a:gd name="connsiteX202" fmla="*/ 56765 w 152104"/>
              <a:gd name="connsiteY202" fmla="*/ 47012 h 118900"/>
              <a:gd name="connsiteX203" fmla="*/ 51067 w 152104"/>
              <a:gd name="connsiteY203" fmla="*/ 46793 h 118900"/>
              <a:gd name="connsiteX204" fmla="*/ 48327 w 152104"/>
              <a:gd name="connsiteY204" fmla="*/ 43834 h 118900"/>
              <a:gd name="connsiteX205" fmla="*/ 45807 w 152104"/>
              <a:gd name="connsiteY205" fmla="*/ 39999 h 118900"/>
              <a:gd name="connsiteX206" fmla="*/ 43396 w 152104"/>
              <a:gd name="connsiteY206" fmla="*/ 39451 h 118900"/>
              <a:gd name="connsiteX207" fmla="*/ 45368 w 152104"/>
              <a:gd name="connsiteY207" fmla="*/ 36931 h 118900"/>
              <a:gd name="connsiteX208" fmla="*/ 45368 w 152104"/>
              <a:gd name="connsiteY208" fmla="*/ 31999 h 118900"/>
              <a:gd name="connsiteX209" fmla="*/ 40766 w 152104"/>
              <a:gd name="connsiteY209" fmla="*/ 28931 h 118900"/>
              <a:gd name="connsiteX210" fmla="*/ 33643 w 152104"/>
              <a:gd name="connsiteY210" fmla="*/ 29479 h 118900"/>
              <a:gd name="connsiteX211" fmla="*/ 30136 w 152104"/>
              <a:gd name="connsiteY211" fmla="*/ 31122 h 118900"/>
              <a:gd name="connsiteX212" fmla="*/ 26301 w 152104"/>
              <a:gd name="connsiteY212" fmla="*/ 30575 h 118900"/>
              <a:gd name="connsiteX213" fmla="*/ 24437 w 152104"/>
              <a:gd name="connsiteY213" fmla="*/ 32218 h 118900"/>
              <a:gd name="connsiteX214" fmla="*/ 28492 w 152104"/>
              <a:gd name="connsiteY214" fmla="*/ 37698 h 118900"/>
              <a:gd name="connsiteX215" fmla="*/ 27396 w 152104"/>
              <a:gd name="connsiteY215" fmla="*/ 39560 h 118900"/>
              <a:gd name="connsiteX216" fmla="*/ 31232 w 152104"/>
              <a:gd name="connsiteY216" fmla="*/ 44273 h 118900"/>
              <a:gd name="connsiteX217" fmla="*/ 30903 w 152104"/>
              <a:gd name="connsiteY217" fmla="*/ 45697 h 118900"/>
              <a:gd name="connsiteX218" fmla="*/ 27287 w 152104"/>
              <a:gd name="connsiteY218" fmla="*/ 44273 h 118900"/>
              <a:gd name="connsiteX219" fmla="*/ 23341 w 152104"/>
              <a:gd name="connsiteY219" fmla="*/ 45149 h 118900"/>
              <a:gd name="connsiteX220" fmla="*/ 22575 w 152104"/>
              <a:gd name="connsiteY220" fmla="*/ 42958 h 118900"/>
              <a:gd name="connsiteX221" fmla="*/ 25095 w 152104"/>
              <a:gd name="connsiteY221" fmla="*/ 40218 h 118900"/>
              <a:gd name="connsiteX222" fmla="*/ 22575 w 152104"/>
              <a:gd name="connsiteY222" fmla="*/ 35725 h 118900"/>
              <a:gd name="connsiteX223" fmla="*/ 21259 w 152104"/>
              <a:gd name="connsiteY223" fmla="*/ 35725 h 118900"/>
              <a:gd name="connsiteX224" fmla="*/ 17424 w 152104"/>
              <a:gd name="connsiteY224" fmla="*/ 40985 h 118900"/>
              <a:gd name="connsiteX225" fmla="*/ 19616 w 152104"/>
              <a:gd name="connsiteY225" fmla="*/ 44054 h 118900"/>
              <a:gd name="connsiteX226" fmla="*/ 15123 w 152104"/>
              <a:gd name="connsiteY226" fmla="*/ 47341 h 118900"/>
              <a:gd name="connsiteX227" fmla="*/ 12383 w 152104"/>
              <a:gd name="connsiteY227" fmla="*/ 44273 h 118900"/>
              <a:gd name="connsiteX228" fmla="*/ 8438 w 152104"/>
              <a:gd name="connsiteY228" fmla="*/ 44273 h 118900"/>
              <a:gd name="connsiteX229" fmla="*/ 5698 w 152104"/>
              <a:gd name="connsiteY229" fmla="*/ 42848 h 118900"/>
              <a:gd name="connsiteX230" fmla="*/ 2411 w 152104"/>
              <a:gd name="connsiteY230" fmla="*/ 46355 h 118900"/>
              <a:gd name="connsiteX231" fmla="*/ 7452 w 152104"/>
              <a:gd name="connsiteY231" fmla="*/ 50190 h 118900"/>
              <a:gd name="connsiteX232" fmla="*/ 7452 w 152104"/>
              <a:gd name="connsiteY232" fmla="*/ 54683 h 118900"/>
              <a:gd name="connsiteX233" fmla="*/ 4383 w 152104"/>
              <a:gd name="connsiteY233" fmla="*/ 52272 h 118900"/>
              <a:gd name="connsiteX234" fmla="*/ 2411 w 152104"/>
              <a:gd name="connsiteY234" fmla="*/ 52820 h 118900"/>
              <a:gd name="connsiteX235" fmla="*/ 3287 w 152104"/>
              <a:gd name="connsiteY235" fmla="*/ 58848 h 118900"/>
              <a:gd name="connsiteX236" fmla="*/ 6575 w 152104"/>
              <a:gd name="connsiteY236" fmla="*/ 60711 h 118900"/>
              <a:gd name="connsiteX237" fmla="*/ 6575 w 152104"/>
              <a:gd name="connsiteY237" fmla="*/ 66190 h 118900"/>
              <a:gd name="connsiteX238" fmla="*/ 9315 w 152104"/>
              <a:gd name="connsiteY238" fmla="*/ 68930 h 118900"/>
              <a:gd name="connsiteX239" fmla="*/ 2740 w 152104"/>
              <a:gd name="connsiteY239" fmla="*/ 71998 h 118900"/>
              <a:gd name="connsiteX240" fmla="*/ 0 w 152104"/>
              <a:gd name="connsiteY240" fmla="*/ 78902 h 118900"/>
              <a:gd name="connsiteX241" fmla="*/ 2740 w 152104"/>
              <a:gd name="connsiteY241" fmla="*/ 81094 h 118900"/>
              <a:gd name="connsiteX242" fmla="*/ 6794 w 152104"/>
              <a:gd name="connsiteY242" fmla="*/ 78902 h 118900"/>
              <a:gd name="connsiteX243" fmla="*/ 12274 w 152104"/>
              <a:gd name="connsiteY243" fmla="*/ 83833 h 118900"/>
              <a:gd name="connsiteX244" fmla="*/ 13369 w 152104"/>
              <a:gd name="connsiteY244" fmla="*/ 91066 h 118900"/>
              <a:gd name="connsiteX245" fmla="*/ 11397 w 152104"/>
              <a:gd name="connsiteY245" fmla="*/ 92381 h 118900"/>
              <a:gd name="connsiteX246" fmla="*/ 12383 w 152104"/>
              <a:gd name="connsiteY246" fmla="*/ 96107 h 118900"/>
              <a:gd name="connsiteX247" fmla="*/ 18739 w 152104"/>
              <a:gd name="connsiteY247" fmla="*/ 95778 h 118900"/>
              <a:gd name="connsiteX248" fmla="*/ 27615 w 152104"/>
              <a:gd name="connsiteY248" fmla="*/ 98189 h 118900"/>
              <a:gd name="connsiteX249" fmla="*/ 30245 w 152104"/>
              <a:gd name="connsiteY249" fmla="*/ 99394 h 118900"/>
              <a:gd name="connsiteX250" fmla="*/ 34519 w 152104"/>
              <a:gd name="connsiteY250" fmla="*/ 98627 h 11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152104" h="118900">
                <a:moveTo>
                  <a:pt x="108928" y="115613"/>
                </a:moveTo>
                <a:lnTo>
                  <a:pt x="110353" y="117257"/>
                </a:lnTo>
                <a:lnTo>
                  <a:pt x="115174" y="118901"/>
                </a:lnTo>
                <a:lnTo>
                  <a:pt x="118353" y="114627"/>
                </a:lnTo>
                <a:lnTo>
                  <a:pt x="121202" y="115504"/>
                </a:lnTo>
                <a:lnTo>
                  <a:pt x="121531" y="113312"/>
                </a:lnTo>
                <a:lnTo>
                  <a:pt x="119448" y="109695"/>
                </a:lnTo>
                <a:lnTo>
                  <a:pt x="120544" y="105750"/>
                </a:lnTo>
                <a:lnTo>
                  <a:pt x="117038" y="105093"/>
                </a:lnTo>
                <a:lnTo>
                  <a:pt x="115394" y="105969"/>
                </a:lnTo>
                <a:lnTo>
                  <a:pt x="113859" y="104983"/>
                </a:lnTo>
                <a:lnTo>
                  <a:pt x="110243" y="105969"/>
                </a:lnTo>
                <a:lnTo>
                  <a:pt x="110462" y="108928"/>
                </a:lnTo>
                <a:lnTo>
                  <a:pt x="114188" y="109257"/>
                </a:lnTo>
                <a:lnTo>
                  <a:pt x="113202" y="110462"/>
                </a:lnTo>
                <a:lnTo>
                  <a:pt x="110243" y="112216"/>
                </a:lnTo>
                <a:lnTo>
                  <a:pt x="109147" y="115723"/>
                </a:lnTo>
                <a:lnTo>
                  <a:pt x="109147" y="115723"/>
                </a:lnTo>
                <a:close/>
                <a:moveTo>
                  <a:pt x="143557" y="82189"/>
                </a:moveTo>
                <a:lnTo>
                  <a:pt x="142352" y="88545"/>
                </a:lnTo>
                <a:lnTo>
                  <a:pt x="143557" y="92929"/>
                </a:lnTo>
                <a:lnTo>
                  <a:pt x="151228" y="95559"/>
                </a:lnTo>
                <a:lnTo>
                  <a:pt x="152105" y="91504"/>
                </a:lnTo>
                <a:lnTo>
                  <a:pt x="147941" y="84819"/>
                </a:lnTo>
                <a:lnTo>
                  <a:pt x="143557" y="82189"/>
                </a:lnTo>
                <a:lnTo>
                  <a:pt x="143557" y="82189"/>
                </a:lnTo>
                <a:close/>
                <a:moveTo>
                  <a:pt x="96435" y="71340"/>
                </a:moveTo>
                <a:lnTo>
                  <a:pt x="94682" y="76381"/>
                </a:lnTo>
                <a:lnTo>
                  <a:pt x="97969" y="77368"/>
                </a:lnTo>
                <a:lnTo>
                  <a:pt x="96435" y="71340"/>
                </a:lnTo>
                <a:lnTo>
                  <a:pt x="96435" y="71340"/>
                </a:lnTo>
                <a:close/>
                <a:moveTo>
                  <a:pt x="84600" y="95011"/>
                </a:moveTo>
                <a:lnTo>
                  <a:pt x="80984" y="95230"/>
                </a:lnTo>
                <a:lnTo>
                  <a:pt x="79121" y="92710"/>
                </a:lnTo>
                <a:lnTo>
                  <a:pt x="81203" y="90189"/>
                </a:lnTo>
                <a:lnTo>
                  <a:pt x="80326" y="87997"/>
                </a:lnTo>
                <a:lnTo>
                  <a:pt x="74737" y="86463"/>
                </a:lnTo>
                <a:lnTo>
                  <a:pt x="71669" y="86463"/>
                </a:lnTo>
                <a:lnTo>
                  <a:pt x="68929" y="83066"/>
                </a:lnTo>
                <a:lnTo>
                  <a:pt x="69149" y="78135"/>
                </a:lnTo>
                <a:lnTo>
                  <a:pt x="67285" y="75176"/>
                </a:lnTo>
                <a:lnTo>
                  <a:pt x="66628" y="71669"/>
                </a:lnTo>
                <a:lnTo>
                  <a:pt x="69477" y="70792"/>
                </a:lnTo>
                <a:lnTo>
                  <a:pt x="71340" y="67176"/>
                </a:lnTo>
                <a:lnTo>
                  <a:pt x="73641" y="65642"/>
                </a:lnTo>
                <a:lnTo>
                  <a:pt x="75943" y="68491"/>
                </a:lnTo>
                <a:lnTo>
                  <a:pt x="76162" y="70792"/>
                </a:lnTo>
                <a:lnTo>
                  <a:pt x="80545" y="73751"/>
                </a:lnTo>
                <a:lnTo>
                  <a:pt x="81641" y="72546"/>
                </a:lnTo>
                <a:lnTo>
                  <a:pt x="84162" y="73203"/>
                </a:lnTo>
                <a:lnTo>
                  <a:pt x="84491" y="70683"/>
                </a:lnTo>
                <a:lnTo>
                  <a:pt x="80765" y="68162"/>
                </a:lnTo>
                <a:lnTo>
                  <a:pt x="79121" y="66080"/>
                </a:lnTo>
                <a:lnTo>
                  <a:pt x="81422" y="61806"/>
                </a:lnTo>
                <a:lnTo>
                  <a:pt x="87778" y="60272"/>
                </a:lnTo>
                <a:lnTo>
                  <a:pt x="93367" y="60053"/>
                </a:lnTo>
                <a:lnTo>
                  <a:pt x="94792" y="63998"/>
                </a:lnTo>
                <a:lnTo>
                  <a:pt x="95339" y="69258"/>
                </a:lnTo>
                <a:lnTo>
                  <a:pt x="93805" y="74957"/>
                </a:lnTo>
                <a:lnTo>
                  <a:pt x="88764" y="77368"/>
                </a:lnTo>
                <a:lnTo>
                  <a:pt x="88764" y="79121"/>
                </a:lnTo>
                <a:lnTo>
                  <a:pt x="93148" y="82080"/>
                </a:lnTo>
                <a:lnTo>
                  <a:pt x="94024" y="85039"/>
                </a:lnTo>
                <a:lnTo>
                  <a:pt x="91614" y="87340"/>
                </a:lnTo>
                <a:lnTo>
                  <a:pt x="86573" y="89422"/>
                </a:lnTo>
                <a:lnTo>
                  <a:pt x="86792" y="92710"/>
                </a:lnTo>
                <a:lnTo>
                  <a:pt x="84929" y="95230"/>
                </a:lnTo>
                <a:lnTo>
                  <a:pt x="84929" y="95230"/>
                </a:lnTo>
                <a:close/>
                <a:moveTo>
                  <a:pt x="87340" y="96436"/>
                </a:moveTo>
                <a:lnTo>
                  <a:pt x="88107" y="98298"/>
                </a:lnTo>
                <a:lnTo>
                  <a:pt x="90299" y="95121"/>
                </a:lnTo>
                <a:lnTo>
                  <a:pt x="93477" y="94463"/>
                </a:lnTo>
                <a:lnTo>
                  <a:pt x="92819" y="91833"/>
                </a:lnTo>
                <a:lnTo>
                  <a:pt x="89312" y="93367"/>
                </a:lnTo>
                <a:lnTo>
                  <a:pt x="87340" y="96436"/>
                </a:lnTo>
                <a:lnTo>
                  <a:pt x="87340" y="96436"/>
                </a:lnTo>
                <a:close/>
                <a:moveTo>
                  <a:pt x="69368" y="95778"/>
                </a:moveTo>
                <a:lnTo>
                  <a:pt x="73751" y="102024"/>
                </a:lnTo>
                <a:lnTo>
                  <a:pt x="76819" y="101038"/>
                </a:lnTo>
                <a:lnTo>
                  <a:pt x="79230" y="101038"/>
                </a:lnTo>
                <a:lnTo>
                  <a:pt x="80765" y="97422"/>
                </a:lnTo>
                <a:lnTo>
                  <a:pt x="84710" y="97641"/>
                </a:lnTo>
                <a:lnTo>
                  <a:pt x="85586" y="96983"/>
                </a:lnTo>
                <a:lnTo>
                  <a:pt x="86353" y="100381"/>
                </a:lnTo>
                <a:lnTo>
                  <a:pt x="84162" y="104545"/>
                </a:lnTo>
                <a:lnTo>
                  <a:pt x="84162" y="108380"/>
                </a:lnTo>
                <a:cubicBezTo>
                  <a:pt x="84162" y="108380"/>
                  <a:pt x="83176" y="107723"/>
                  <a:pt x="83176" y="107723"/>
                </a:cubicBezTo>
                <a:lnTo>
                  <a:pt x="81970" y="104106"/>
                </a:lnTo>
                <a:lnTo>
                  <a:pt x="79669" y="107065"/>
                </a:lnTo>
                <a:lnTo>
                  <a:pt x="72874" y="107723"/>
                </a:lnTo>
                <a:lnTo>
                  <a:pt x="65971" y="105422"/>
                </a:lnTo>
                <a:lnTo>
                  <a:pt x="64107" y="102682"/>
                </a:lnTo>
                <a:lnTo>
                  <a:pt x="66847" y="101586"/>
                </a:lnTo>
                <a:lnTo>
                  <a:pt x="65203" y="99504"/>
                </a:lnTo>
                <a:lnTo>
                  <a:pt x="67066" y="96436"/>
                </a:lnTo>
                <a:lnTo>
                  <a:pt x="69368" y="95778"/>
                </a:lnTo>
                <a:lnTo>
                  <a:pt x="69368" y="95778"/>
                </a:lnTo>
                <a:close/>
                <a:moveTo>
                  <a:pt x="52272" y="71779"/>
                </a:moveTo>
                <a:lnTo>
                  <a:pt x="54574" y="68053"/>
                </a:lnTo>
                <a:lnTo>
                  <a:pt x="54574" y="61478"/>
                </a:lnTo>
                <a:cubicBezTo>
                  <a:pt x="54574" y="61478"/>
                  <a:pt x="56437" y="67614"/>
                  <a:pt x="56437" y="67614"/>
                </a:cubicBezTo>
                <a:lnTo>
                  <a:pt x="55998" y="70902"/>
                </a:lnTo>
                <a:lnTo>
                  <a:pt x="52272" y="71669"/>
                </a:lnTo>
                <a:lnTo>
                  <a:pt x="52272" y="71669"/>
                </a:lnTo>
                <a:close/>
                <a:moveTo>
                  <a:pt x="49861" y="97422"/>
                </a:moveTo>
                <a:lnTo>
                  <a:pt x="53478" y="101038"/>
                </a:lnTo>
                <a:lnTo>
                  <a:pt x="55231" y="99504"/>
                </a:lnTo>
                <a:lnTo>
                  <a:pt x="49971" y="97531"/>
                </a:lnTo>
                <a:lnTo>
                  <a:pt x="49971" y="97531"/>
                </a:lnTo>
                <a:close/>
                <a:moveTo>
                  <a:pt x="60820" y="89532"/>
                </a:moveTo>
                <a:lnTo>
                  <a:pt x="59614" y="96326"/>
                </a:lnTo>
                <a:lnTo>
                  <a:pt x="57752" y="100161"/>
                </a:lnTo>
                <a:lnTo>
                  <a:pt x="58628" y="102463"/>
                </a:lnTo>
                <a:lnTo>
                  <a:pt x="61258" y="98846"/>
                </a:lnTo>
                <a:lnTo>
                  <a:pt x="63998" y="93258"/>
                </a:lnTo>
                <a:cubicBezTo>
                  <a:pt x="63998" y="93258"/>
                  <a:pt x="60382" y="89751"/>
                  <a:pt x="60820" y="89641"/>
                </a:cubicBezTo>
                <a:lnTo>
                  <a:pt x="60820" y="89641"/>
                </a:lnTo>
                <a:close/>
                <a:moveTo>
                  <a:pt x="38793" y="77368"/>
                </a:moveTo>
                <a:lnTo>
                  <a:pt x="46026" y="75943"/>
                </a:lnTo>
                <a:lnTo>
                  <a:pt x="51286" y="78683"/>
                </a:lnTo>
                <a:lnTo>
                  <a:pt x="54574" y="78135"/>
                </a:lnTo>
                <a:lnTo>
                  <a:pt x="57752" y="84929"/>
                </a:lnTo>
                <a:lnTo>
                  <a:pt x="58957" y="88765"/>
                </a:lnTo>
                <a:lnTo>
                  <a:pt x="55998" y="94463"/>
                </a:lnTo>
                <a:lnTo>
                  <a:pt x="51286" y="95340"/>
                </a:lnTo>
                <a:lnTo>
                  <a:pt x="48656" y="93586"/>
                </a:lnTo>
                <a:lnTo>
                  <a:pt x="44711" y="93038"/>
                </a:lnTo>
                <a:lnTo>
                  <a:pt x="40218" y="88326"/>
                </a:lnTo>
                <a:lnTo>
                  <a:pt x="37807" y="83176"/>
                </a:lnTo>
                <a:lnTo>
                  <a:pt x="38903" y="77258"/>
                </a:lnTo>
                <a:lnTo>
                  <a:pt x="38903" y="77258"/>
                </a:lnTo>
                <a:close/>
                <a:moveTo>
                  <a:pt x="58080" y="16986"/>
                </a:moveTo>
                <a:lnTo>
                  <a:pt x="60382" y="14027"/>
                </a:lnTo>
                <a:lnTo>
                  <a:pt x="65642" y="14027"/>
                </a:lnTo>
                <a:lnTo>
                  <a:pt x="61697" y="16876"/>
                </a:lnTo>
                <a:lnTo>
                  <a:pt x="58080" y="16876"/>
                </a:lnTo>
                <a:close/>
                <a:moveTo>
                  <a:pt x="15123" y="39670"/>
                </a:moveTo>
                <a:lnTo>
                  <a:pt x="14684" y="34739"/>
                </a:lnTo>
                <a:lnTo>
                  <a:pt x="18301" y="31342"/>
                </a:lnTo>
                <a:lnTo>
                  <a:pt x="22136" y="31122"/>
                </a:lnTo>
                <a:lnTo>
                  <a:pt x="21479" y="34300"/>
                </a:lnTo>
                <a:lnTo>
                  <a:pt x="17643" y="38684"/>
                </a:lnTo>
                <a:lnTo>
                  <a:pt x="15232" y="39780"/>
                </a:lnTo>
                <a:lnTo>
                  <a:pt x="15232" y="39780"/>
                </a:lnTo>
                <a:close/>
                <a:moveTo>
                  <a:pt x="13589" y="42081"/>
                </a:moveTo>
                <a:lnTo>
                  <a:pt x="12602" y="35835"/>
                </a:lnTo>
                <a:lnTo>
                  <a:pt x="13589" y="32547"/>
                </a:lnTo>
                <a:lnTo>
                  <a:pt x="21588" y="27506"/>
                </a:lnTo>
                <a:lnTo>
                  <a:pt x="22684" y="28383"/>
                </a:lnTo>
                <a:lnTo>
                  <a:pt x="26629" y="27725"/>
                </a:lnTo>
                <a:lnTo>
                  <a:pt x="31780" y="28712"/>
                </a:lnTo>
                <a:lnTo>
                  <a:pt x="35286" y="27506"/>
                </a:lnTo>
                <a:lnTo>
                  <a:pt x="39999" y="27506"/>
                </a:lnTo>
                <a:lnTo>
                  <a:pt x="44053" y="29259"/>
                </a:lnTo>
                <a:lnTo>
                  <a:pt x="46683" y="28054"/>
                </a:lnTo>
                <a:lnTo>
                  <a:pt x="51395" y="19945"/>
                </a:lnTo>
                <a:lnTo>
                  <a:pt x="50300" y="14904"/>
                </a:lnTo>
                <a:lnTo>
                  <a:pt x="51176" y="12822"/>
                </a:lnTo>
                <a:lnTo>
                  <a:pt x="50080" y="8000"/>
                </a:lnTo>
                <a:lnTo>
                  <a:pt x="53587" y="1753"/>
                </a:lnTo>
                <a:lnTo>
                  <a:pt x="52930" y="0"/>
                </a:lnTo>
                <a:lnTo>
                  <a:pt x="46574" y="6466"/>
                </a:lnTo>
                <a:lnTo>
                  <a:pt x="40547" y="9205"/>
                </a:lnTo>
                <a:lnTo>
                  <a:pt x="36273" y="9753"/>
                </a:lnTo>
                <a:lnTo>
                  <a:pt x="33314" y="14246"/>
                </a:lnTo>
                <a:lnTo>
                  <a:pt x="30903" y="19835"/>
                </a:lnTo>
                <a:lnTo>
                  <a:pt x="26191" y="23123"/>
                </a:lnTo>
                <a:lnTo>
                  <a:pt x="20931" y="23123"/>
                </a:lnTo>
                <a:lnTo>
                  <a:pt x="14904" y="27944"/>
                </a:lnTo>
                <a:lnTo>
                  <a:pt x="13150" y="26739"/>
                </a:lnTo>
                <a:lnTo>
                  <a:pt x="9643" y="26958"/>
                </a:lnTo>
                <a:lnTo>
                  <a:pt x="8109" y="32109"/>
                </a:lnTo>
                <a:lnTo>
                  <a:pt x="4493" y="35725"/>
                </a:lnTo>
                <a:lnTo>
                  <a:pt x="6794" y="37588"/>
                </a:lnTo>
                <a:lnTo>
                  <a:pt x="8876" y="36383"/>
                </a:lnTo>
                <a:lnTo>
                  <a:pt x="13917" y="42081"/>
                </a:lnTo>
                <a:lnTo>
                  <a:pt x="13917" y="42081"/>
                </a:lnTo>
                <a:close/>
                <a:moveTo>
                  <a:pt x="34300" y="98956"/>
                </a:moveTo>
                <a:lnTo>
                  <a:pt x="34081" y="98627"/>
                </a:lnTo>
                <a:lnTo>
                  <a:pt x="35396" y="95669"/>
                </a:lnTo>
                <a:lnTo>
                  <a:pt x="32109" y="92381"/>
                </a:lnTo>
                <a:lnTo>
                  <a:pt x="30245" y="92381"/>
                </a:lnTo>
                <a:lnTo>
                  <a:pt x="30465" y="89093"/>
                </a:lnTo>
                <a:lnTo>
                  <a:pt x="33204" y="86682"/>
                </a:lnTo>
                <a:lnTo>
                  <a:pt x="33533" y="83066"/>
                </a:lnTo>
                <a:lnTo>
                  <a:pt x="31122" y="81970"/>
                </a:lnTo>
                <a:lnTo>
                  <a:pt x="31341" y="78683"/>
                </a:lnTo>
                <a:lnTo>
                  <a:pt x="40656" y="73970"/>
                </a:lnTo>
                <a:lnTo>
                  <a:pt x="38684" y="72327"/>
                </a:lnTo>
                <a:lnTo>
                  <a:pt x="42190" y="68491"/>
                </a:lnTo>
                <a:lnTo>
                  <a:pt x="44163" y="69806"/>
                </a:lnTo>
                <a:lnTo>
                  <a:pt x="49094" y="67943"/>
                </a:lnTo>
                <a:lnTo>
                  <a:pt x="48875" y="61368"/>
                </a:lnTo>
                <a:lnTo>
                  <a:pt x="46683" y="56985"/>
                </a:lnTo>
                <a:lnTo>
                  <a:pt x="49642" y="54026"/>
                </a:lnTo>
                <a:lnTo>
                  <a:pt x="53806" y="53478"/>
                </a:lnTo>
                <a:lnTo>
                  <a:pt x="56765" y="56766"/>
                </a:lnTo>
                <a:lnTo>
                  <a:pt x="58409" y="55450"/>
                </a:lnTo>
                <a:lnTo>
                  <a:pt x="60272" y="56218"/>
                </a:lnTo>
                <a:lnTo>
                  <a:pt x="61916" y="53807"/>
                </a:lnTo>
                <a:lnTo>
                  <a:pt x="63341" y="49752"/>
                </a:lnTo>
                <a:lnTo>
                  <a:pt x="59176" y="45149"/>
                </a:lnTo>
                <a:lnTo>
                  <a:pt x="56765" y="47012"/>
                </a:lnTo>
                <a:lnTo>
                  <a:pt x="51067" y="46793"/>
                </a:lnTo>
                <a:lnTo>
                  <a:pt x="48327" y="43834"/>
                </a:lnTo>
                <a:lnTo>
                  <a:pt x="45807" y="39999"/>
                </a:lnTo>
                <a:lnTo>
                  <a:pt x="43396" y="39451"/>
                </a:lnTo>
                <a:lnTo>
                  <a:pt x="45368" y="36931"/>
                </a:lnTo>
                <a:lnTo>
                  <a:pt x="45368" y="31999"/>
                </a:lnTo>
                <a:lnTo>
                  <a:pt x="40766" y="28931"/>
                </a:lnTo>
                <a:lnTo>
                  <a:pt x="33643" y="29479"/>
                </a:lnTo>
                <a:lnTo>
                  <a:pt x="30136" y="31122"/>
                </a:lnTo>
                <a:lnTo>
                  <a:pt x="26301" y="30575"/>
                </a:lnTo>
                <a:lnTo>
                  <a:pt x="24437" y="32218"/>
                </a:lnTo>
                <a:lnTo>
                  <a:pt x="28492" y="37698"/>
                </a:lnTo>
                <a:lnTo>
                  <a:pt x="27396" y="39560"/>
                </a:lnTo>
                <a:lnTo>
                  <a:pt x="31232" y="44273"/>
                </a:lnTo>
                <a:lnTo>
                  <a:pt x="30903" y="45697"/>
                </a:lnTo>
                <a:lnTo>
                  <a:pt x="27287" y="44273"/>
                </a:lnTo>
                <a:lnTo>
                  <a:pt x="23341" y="45149"/>
                </a:lnTo>
                <a:lnTo>
                  <a:pt x="22575" y="42958"/>
                </a:lnTo>
                <a:lnTo>
                  <a:pt x="25095" y="40218"/>
                </a:lnTo>
                <a:lnTo>
                  <a:pt x="22575" y="35725"/>
                </a:lnTo>
                <a:lnTo>
                  <a:pt x="21259" y="35725"/>
                </a:lnTo>
                <a:lnTo>
                  <a:pt x="17424" y="40985"/>
                </a:lnTo>
                <a:lnTo>
                  <a:pt x="19616" y="44054"/>
                </a:lnTo>
                <a:lnTo>
                  <a:pt x="15123" y="47341"/>
                </a:lnTo>
                <a:lnTo>
                  <a:pt x="12383" y="44273"/>
                </a:lnTo>
                <a:lnTo>
                  <a:pt x="8438" y="44273"/>
                </a:lnTo>
                <a:lnTo>
                  <a:pt x="5698" y="42848"/>
                </a:lnTo>
                <a:lnTo>
                  <a:pt x="2411" y="46355"/>
                </a:lnTo>
                <a:lnTo>
                  <a:pt x="7452" y="50190"/>
                </a:lnTo>
                <a:lnTo>
                  <a:pt x="7452" y="54683"/>
                </a:lnTo>
                <a:lnTo>
                  <a:pt x="4383" y="52272"/>
                </a:lnTo>
                <a:lnTo>
                  <a:pt x="2411" y="52820"/>
                </a:lnTo>
                <a:lnTo>
                  <a:pt x="3287" y="58848"/>
                </a:lnTo>
                <a:lnTo>
                  <a:pt x="6575" y="60711"/>
                </a:lnTo>
                <a:lnTo>
                  <a:pt x="6575" y="66190"/>
                </a:lnTo>
                <a:lnTo>
                  <a:pt x="9315" y="68930"/>
                </a:lnTo>
                <a:lnTo>
                  <a:pt x="2740" y="71998"/>
                </a:lnTo>
                <a:lnTo>
                  <a:pt x="0" y="78902"/>
                </a:lnTo>
                <a:lnTo>
                  <a:pt x="2740" y="81094"/>
                </a:lnTo>
                <a:lnTo>
                  <a:pt x="6794" y="78902"/>
                </a:lnTo>
                <a:lnTo>
                  <a:pt x="12274" y="83833"/>
                </a:lnTo>
                <a:lnTo>
                  <a:pt x="13369" y="91066"/>
                </a:lnTo>
                <a:lnTo>
                  <a:pt x="11397" y="92381"/>
                </a:lnTo>
                <a:lnTo>
                  <a:pt x="12383" y="96107"/>
                </a:lnTo>
                <a:lnTo>
                  <a:pt x="18739" y="95778"/>
                </a:lnTo>
                <a:lnTo>
                  <a:pt x="27615" y="98189"/>
                </a:lnTo>
                <a:lnTo>
                  <a:pt x="30245" y="99394"/>
                </a:lnTo>
                <a:lnTo>
                  <a:pt x="34519" y="9862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5488E6BD-163F-ECAE-3115-3922DEB55702}"/>
              </a:ext>
            </a:extLst>
          </p:cNvPr>
          <p:cNvSpPr/>
          <p:nvPr/>
        </p:nvSpPr>
        <p:spPr>
          <a:xfrm>
            <a:off x="7380753" y="2814446"/>
            <a:ext cx="489957" cy="565462"/>
          </a:xfrm>
          <a:custGeom>
            <a:avLst/>
            <a:gdLst>
              <a:gd name="connsiteX0" fmla="*/ 454452 w 489957"/>
              <a:gd name="connsiteY0" fmla="*/ 101367 h 565462"/>
              <a:gd name="connsiteX1" fmla="*/ 457301 w 489957"/>
              <a:gd name="connsiteY1" fmla="*/ 100819 h 565462"/>
              <a:gd name="connsiteX2" fmla="*/ 457521 w 489957"/>
              <a:gd name="connsiteY2" fmla="*/ 92381 h 565462"/>
              <a:gd name="connsiteX3" fmla="*/ 463986 w 489957"/>
              <a:gd name="connsiteY3" fmla="*/ 86244 h 565462"/>
              <a:gd name="connsiteX4" fmla="*/ 469685 w 489957"/>
              <a:gd name="connsiteY4" fmla="*/ 85477 h 565462"/>
              <a:gd name="connsiteX5" fmla="*/ 473410 w 489957"/>
              <a:gd name="connsiteY5" fmla="*/ 80436 h 565462"/>
              <a:gd name="connsiteX6" fmla="*/ 472863 w 489957"/>
              <a:gd name="connsiteY6" fmla="*/ 73532 h 565462"/>
              <a:gd name="connsiteX7" fmla="*/ 476917 w 489957"/>
              <a:gd name="connsiteY7" fmla="*/ 73203 h 565462"/>
              <a:gd name="connsiteX8" fmla="*/ 481849 w 489957"/>
              <a:gd name="connsiteY8" fmla="*/ 75176 h 565462"/>
              <a:gd name="connsiteX9" fmla="*/ 484807 w 489957"/>
              <a:gd name="connsiteY9" fmla="*/ 71450 h 565462"/>
              <a:gd name="connsiteX10" fmla="*/ 484588 w 489957"/>
              <a:gd name="connsiteY10" fmla="*/ 66519 h 565462"/>
              <a:gd name="connsiteX11" fmla="*/ 483273 w 489957"/>
              <a:gd name="connsiteY11" fmla="*/ 66519 h 565462"/>
              <a:gd name="connsiteX12" fmla="*/ 479767 w 489957"/>
              <a:gd name="connsiteY12" fmla="*/ 63669 h 565462"/>
              <a:gd name="connsiteX13" fmla="*/ 477903 w 489957"/>
              <a:gd name="connsiteY13" fmla="*/ 63669 h 565462"/>
              <a:gd name="connsiteX14" fmla="*/ 476260 w 489957"/>
              <a:gd name="connsiteY14" fmla="*/ 64656 h 565462"/>
              <a:gd name="connsiteX15" fmla="*/ 476040 w 489957"/>
              <a:gd name="connsiteY15" fmla="*/ 67505 h 565462"/>
              <a:gd name="connsiteX16" fmla="*/ 474178 w 489957"/>
              <a:gd name="connsiteY16" fmla="*/ 65642 h 565462"/>
              <a:gd name="connsiteX17" fmla="*/ 472972 w 489957"/>
              <a:gd name="connsiteY17" fmla="*/ 62902 h 565462"/>
              <a:gd name="connsiteX18" fmla="*/ 470342 w 489957"/>
              <a:gd name="connsiteY18" fmla="*/ 62902 h 565462"/>
              <a:gd name="connsiteX19" fmla="*/ 470890 w 489957"/>
              <a:gd name="connsiteY19" fmla="*/ 65423 h 565462"/>
              <a:gd name="connsiteX20" fmla="*/ 470232 w 489957"/>
              <a:gd name="connsiteY20" fmla="*/ 70464 h 565462"/>
              <a:gd name="connsiteX21" fmla="*/ 468479 w 489957"/>
              <a:gd name="connsiteY21" fmla="*/ 69368 h 565462"/>
              <a:gd name="connsiteX22" fmla="*/ 466397 w 489957"/>
              <a:gd name="connsiteY22" fmla="*/ 65971 h 565462"/>
              <a:gd name="connsiteX23" fmla="*/ 462890 w 489957"/>
              <a:gd name="connsiteY23" fmla="*/ 68272 h 565462"/>
              <a:gd name="connsiteX24" fmla="*/ 461685 w 489957"/>
              <a:gd name="connsiteY24" fmla="*/ 70902 h 565462"/>
              <a:gd name="connsiteX25" fmla="*/ 460479 w 489957"/>
              <a:gd name="connsiteY25" fmla="*/ 67066 h 565462"/>
              <a:gd name="connsiteX26" fmla="*/ 459274 w 489957"/>
              <a:gd name="connsiteY26" fmla="*/ 61916 h 565462"/>
              <a:gd name="connsiteX27" fmla="*/ 457411 w 489957"/>
              <a:gd name="connsiteY27" fmla="*/ 61697 h 565462"/>
              <a:gd name="connsiteX28" fmla="*/ 455548 w 489957"/>
              <a:gd name="connsiteY28" fmla="*/ 56437 h 565462"/>
              <a:gd name="connsiteX29" fmla="*/ 453685 w 489957"/>
              <a:gd name="connsiteY29" fmla="*/ 55341 h 565462"/>
              <a:gd name="connsiteX30" fmla="*/ 449740 w 489957"/>
              <a:gd name="connsiteY30" fmla="*/ 55889 h 565462"/>
              <a:gd name="connsiteX31" fmla="*/ 446233 w 489957"/>
              <a:gd name="connsiteY31" fmla="*/ 54464 h 565462"/>
              <a:gd name="connsiteX32" fmla="*/ 440644 w 489957"/>
              <a:gd name="connsiteY32" fmla="*/ 53807 h 565462"/>
              <a:gd name="connsiteX33" fmla="*/ 437795 w 489957"/>
              <a:gd name="connsiteY33" fmla="*/ 50081 h 565462"/>
              <a:gd name="connsiteX34" fmla="*/ 438781 w 489957"/>
              <a:gd name="connsiteY34" fmla="*/ 49204 h 565462"/>
              <a:gd name="connsiteX35" fmla="*/ 445904 w 489957"/>
              <a:gd name="connsiteY35" fmla="*/ 51067 h 565462"/>
              <a:gd name="connsiteX36" fmla="*/ 451713 w 489957"/>
              <a:gd name="connsiteY36" fmla="*/ 50300 h 565462"/>
              <a:gd name="connsiteX37" fmla="*/ 456644 w 489957"/>
              <a:gd name="connsiteY37" fmla="*/ 51177 h 565462"/>
              <a:gd name="connsiteX38" fmla="*/ 466068 w 489957"/>
              <a:gd name="connsiteY38" fmla="*/ 52492 h 565462"/>
              <a:gd name="connsiteX39" fmla="*/ 472643 w 489957"/>
              <a:gd name="connsiteY39" fmla="*/ 50190 h 565462"/>
              <a:gd name="connsiteX40" fmla="*/ 476917 w 489957"/>
              <a:gd name="connsiteY40" fmla="*/ 41643 h 565462"/>
              <a:gd name="connsiteX41" fmla="*/ 486013 w 489957"/>
              <a:gd name="connsiteY41" fmla="*/ 39232 h 565462"/>
              <a:gd name="connsiteX42" fmla="*/ 489958 w 489957"/>
              <a:gd name="connsiteY42" fmla="*/ 35944 h 565462"/>
              <a:gd name="connsiteX43" fmla="*/ 489958 w 489957"/>
              <a:gd name="connsiteY43" fmla="*/ 34629 h 565462"/>
              <a:gd name="connsiteX44" fmla="*/ 487109 w 489957"/>
              <a:gd name="connsiteY44" fmla="*/ 33643 h 565462"/>
              <a:gd name="connsiteX45" fmla="*/ 486232 w 489957"/>
              <a:gd name="connsiteY45" fmla="*/ 31780 h 565462"/>
              <a:gd name="connsiteX46" fmla="*/ 482835 w 489957"/>
              <a:gd name="connsiteY46" fmla="*/ 30684 h 565462"/>
              <a:gd name="connsiteX47" fmla="*/ 478671 w 489957"/>
              <a:gd name="connsiteY47" fmla="*/ 31451 h 565462"/>
              <a:gd name="connsiteX48" fmla="*/ 472753 w 489957"/>
              <a:gd name="connsiteY48" fmla="*/ 26520 h 565462"/>
              <a:gd name="connsiteX49" fmla="*/ 469575 w 489957"/>
              <a:gd name="connsiteY49" fmla="*/ 26520 h 565462"/>
              <a:gd name="connsiteX50" fmla="*/ 465740 w 489957"/>
              <a:gd name="connsiteY50" fmla="*/ 30794 h 565462"/>
              <a:gd name="connsiteX51" fmla="*/ 463329 w 489957"/>
              <a:gd name="connsiteY51" fmla="*/ 30794 h 565462"/>
              <a:gd name="connsiteX52" fmla="*/ 462561 w 489957"/>
              <a:gd name="connsiteY52" fmla="*/ 29150 h 565462"/>
              <a:gd name="connsiteX53" fmla="*/ 466397 w 489957"/>
              <a:gd name="connsiteY53" fmla="*/ 26739 h 565462"/>
              <a:gd name="connsiteX54" fmla="*/ 467055 w 489957"/>
              <a:gd name="connsiteY54" fmla="*/ 23451 h 565462"/>
              <a:gd name="connsiteX55" fmla="*/ 462452 w 489957"/>
              <a:gd name="connsiteY55" fmla="*/ 21588 h 565462"/>
              <a:gd name="connsiteX56" fmla="*/ 461575 w 489957"/>
              <a:gd name="connsiteY56" fmla="*/ 20273 h 565462"/>
              <a:gd name="connsiteX57" fmla="*/ 458178 w 489957"/>
              <a:gd name="connsiteY57" fmla="*/ 20492 h 565462"/>
              <a:gd name="connsiteX58" fmla="*/ 455110 w 489957"/>
              <a:gd name="connsiteY58" fmla="*/ 25862 h 565462"/>
              <a:gd name="connsiteX59" fmla="*/ 453356 w 489957"/>
              <a:gd name="connsiteY59" fmla="*/ 25862 h 565462"/>
              <a:gd name="connsiteX60" fmla="*/ 453685 w 489957"/>
              <a:gd name="connsiteY60" fmla="*/ 22027 h 565462"/>
              <a:gd name="connsiteX61" fmla="*/ 451603 w 489957"/>
              <a:gd name="connsiteY61" fmla="*/ 22356 h 565462"/>
              <a:gd name="connsiteX62" fmla="*/ 449740 w 489957"/>
              <a:gd name="connsiteY62" fmla="*/ 25205 h 565462"/>
              <a:gd name="connsiteX63" fmla="*/ 447658 w 489957"/>
              <a:gd name="connsiteY63" fmla="*/ 24986 h 565462"/>
              <a:gd name="connsiteX64" fmla="*/ 446781 w 489957"/>
              <a:gd name="connsiteY64" fmla="*/ 22575 h 565462"/>
              <a:gd name="connsiteX65" fmla="*/ 449850 w 489957"/>
              <a:gd name="connsiteY65" fmla="*/ 20383 h 565462"/>
              <a:gd name="connsiteX66" fmla="*/ 449850 w 489957"/>
              <a:gd name="connsiteY66" fmla="*/ 17534 h 565462"/>
              <a:gd name="connsiteX67" fmla="*/ 445356 w 489957"/>
              <a:gd name="connsiteY67" fmla="*/ 14684 h 565462"/>
              <a:gd name="connsiteX68" fmla="*/ 440863 w 489957"/>
              <a:gd name="connsiteY68" fmla="*/ 14684 h 565462"/>
              <a:gd name="connsiteX69" fmla="*/ 438014 w 489957"/>
              <a:gd name="connsiteY69" fmla="*/ 16328 h 565462"/>
              <a:gd name="connsiteX70" fmla="*/ 437247 w 489957"/>
              <a:gd name="connsiteY70" fmla="*/ 22903 h 565462"/>
              <a:gd name="connsiteX71" fmla="*/ 434069 w 489957"/>
              <a:gd name="connsiteY71" fmla="*/ 24218 h 565462"/>
              <a:gd name="connsiteX72" fmla="*/ 433740 w 489957"/>
              <a:gd name="connsiteY72" fmla="*/ 26520 h 565462"/>
              <a:gd name="connsiteX73" fmla="*/ 436480 w 489957"/>
              <a:gd name="connsiteY73" fmla="*/ 33314 h 565462"/>
              <a:gd name="connsiteX74" fmla="*/ 436151 w 489957"/>
              <a:gd name="connsiteY74" fmla="*/ 36273 h 565462"/>
              <a:gd name="connsiteX75" fmla="*/ 433740 w 489957"/>
              <a:gd name="connsiteY75" fmla="*/ 38574 h 565462"/>
              <a:gd name="connsiteX76" fmla="*/ 431768 w 489957"/>
              <a:gd name="connsiteY76" fmla="*/ 34410 h 565462"/>
              <a:gd name="connsiteX77" fmla="*/ 428809 w 489957"/>
              <a:gd name="connsiteY77" fmla="*/ 34191 h 565462"/>
              <a:gd name="connsiteX78" fmla="*/ 428042 w 489957"/>
              <a:gd name="connsiteY78" fmla="*/ 35725 h 565462"/>
              <a:gd name="connsiteX79" fmla="*/ 424097 w 489957"/>
              <a:gd name="connsiteY79" fmla="*/ 34958 h 565462"/>
              <a:gd name="connsiteX80" fmla="*/ 418289 w 489957"/>
              <a:gd name="connsiteY80" fmla="*/ 37588 h 565462"/>
              <a:gd name="connsiteX81" fmla="*/ 422782 w 489957"/>
              <a:gd name="connsiteY81" fmla="*/ 31232 h 565462"/>
              <a:gd name="connsiteX82" fmla="*/ 426289 w 489957"/>
              <a:gd name="connsiteY82" fmla="*/ 30355 h 565462"/>
              <a:gd name="connsiteX83" fmla="*/ 428590 w 489957"/>
              <a:gd name="connsiteY83" fmla="*/ 25862 h 565462"/>
              <a:gd name="connsiteX84" fmla="*/ 427932 w 489957"/>
              <a:gd name="connsiteY84" fmla="*/ 23561 h 565462"/>
              <a:gd name="connsiteX85" fmla="*/ 426179 w 489957"/>
              <a:gd name="connsiteY85" fmla="*/ 23780 h 565462"/>
              <a:gd name="connsiteX86" fmla="*/ 421467 w 489957"/>
              <a:gd name="connsiteY86" fmla="*/ 27287 h 565462"/>
              <a:gd name="connsiteX87" fmla="*/ 418727 w 489957"/>
              <a:gd name="connsiteY87" fmla="*/ 26520 h 565462"/>
              <a:gd name="connsiteX88" fmla="*/ 419385 w 489957"/>
              <a:gd name="connsiteY88" fmla="*/ 24438 h 565462"/>
              <a:gd name="connsiteX89" fmla="*/ 422453 w 489957"/>
              <a:gd name="connsiteY89" fmla="*/ 21917 h 565462"/>
              <a:gd name="connsiteX90" fmla="*/ 422672 w 489957"/>
              <a:gd name="connsiteY90" fmla="*/ 19945 h 565462"/>
              <a:gd name="connsiteX91" fmla="*/ 418508 w 489957"/>
              <a:gd name="connsiteY91" fmla="*/ 18958 h 565462"/>
              <a:gd name="connsiteX92" fmla="*/ 417741 w 489957"/>
              <a:gd name="connsiteY92" fmla="*/ 17095 h 565462"/>
              <a:gd name="connsiteX93" fmla="*/ 421138 w 489957"/>
              <a:gd name="connsiteY93" fmla="*/ 16000 h 565462"/>
              <a:gd name="connsiteX94" fmla="*/ 422563 w 489957"/>
              <a:gd name="connsiteY94" fmla="*/ 17315 h 565462"/>
              <a:gd name="connsiteX95" fmla="*/ 427604 w 489957"/>
              <a:gd name="connsiteY95" fmla="*/ 17315 h 565462"/>
              <a:gd name="connsiteX96" fmla="*/ 430453 w 489957"/>
              <a:gd name="connsiteY96" fmla="*/ 9863 h 565462"/>
              <a:gd name="connsiteX97" fmla="*/ 429686 w 489957"/>
              <a:gd name="connsiteY97" fmla="*/ 6794 h 565462"/>
              <a:gd name="connsiteX98" fmla="*/ 424974 w 489957"/>
              <a:gd name="connsiteY98" fmla="*/ 8000 h 565462"/>
              <a:gd name="connsiteX99" fmla="*/ 422782 w 489957"/>
              <a:gd name="connsiteY99" fmla="*/ 6575 h 565462"/>
              <a:gd name="connsiteX100" fmla="*/ 423658 w 489957"/>
              <a:gd name="connsiteY100" fmla="*/ 3178 h 565462"/>
              <a:gd name="connsiteX101" fmla="*/ 422343 w 489957"/>
              <a:gd name="connsiteY101" fmla="*/ 0 h 565462"/>
              <a:gd name="connsiteX102" fmla="*/ 419275 w 489957"/>
              <a:gd name="connsiteY102" fmla="*/ 2740 h 565462"/>
              <a:gd name="connsiteX103" fmla="*/ 416755 w 489957"/>
              <a:gd name="connsiteY103" fmla="*/ 2411 h 565462"/>
              <a:gd name="connsiteX104" fmla="*/ 414015 w 489957"/>
              <a:gd name="connsiteY104" fmla="*/ 0 h 565462"/>
              <a:gd name="connsiteX105" fmla="*/ 410618 w 489957"/>
              <a:gd name="connsiteY105" fmla="*/ 3288 h 565462"/>
              <a:gd name="connsiteX106" fmla="*/ 410837 w 489957"/>
              <a:gd name="connsiteY106" fmla="*/ 5589 h 565462"/>
              <a:gd name="connsiteX107" fmla="*/ 413686 w 489957"/>
              <a:gd name="connsiteY107" fmla="*/ 9096 h 565462"/>
              <a:gd name="connsiteX108" fmla="*/ 411823 w 489957"/>
              <a:gd name="connsiteY108" fmla="*/ 11726 h 565462"/>
              <a:gd name="connsiteX109" fmla="*/ 409741 w 489957"/>
              <a:gd name="connsiteY109" fmla="*/ 11726 h 565462"/>
              <a:gd name="connsiteX110" fmla="*/ 406344 w 489957"/>
              <a:gd name="connsiteY110" fmla="*/ 6904 h 565462"/>
              <a:gd name="connsiteX111" fmla="*/ 403933 w 489957"/>
              <a:gd name="connsiteY111" fmla="*/ 9205 h 565462"/>
              <a:gd name="connsiteX112" fmla="*/ 402618 w 489957"/>
              <a:gd name="connsiteY112" fmla="*/ 13260 h 565462"/>
              <a:gd name="connsiteX113" fmla="*/ 403714 w 489957"/>
              <a:gd name="connsiteY113" fmla="*/ 15013 h 565462"/>
              <a:gd name="connsiteX114" fmla="*/ 407330 w 489957"/>
              <a:gd name="connsiteY114" fmla="*/ 15013 h 565462"/>
              <a:gd name="connsiteX115" fmla="*/ 409084 w 489957"/>
              <a:gd name="connsiteY115" fmla="*/ 16767 h 565462"/>
              <a:gd name="connsiteX116" fmla="*/ 408755 w 489957"/>
              <a:gd name="connsiteY116" fmla="*/ 18739 h 565462"/>
              <a:gd name="connsiteX117" fmla="*/ 405905 w 489957"/>
              <a:gd name="connsiteY117" fmla="*/ 20054 h 565462"/>
              <a:gd name="connsiteX118" fmla="*/ 405905 w 489957"/>
              <a:gd name="connsiteY118" fmla="*/ 23451 h 565462"/>
              <a:gd name="connsiteX119" fmla="*/ 403056 w 489957"/>
              <a:gd name="connsiteY119" fmla="*/ 24876 h 565462"/>
              <a:gd name="connsiteX120" fmla="*/ 403056 w 489957"/>
              <a:gd name="connsiteY120" fmla="*/ 28054 h 565462"/>
              <a:gd name="connsiteX121" fmla="*/ 403823 w 489957"/>
              <a:gd name="connsiteY121" fmla="*/ 29479 h 565462"/>
              <a:gd name="connsiteX122" fmla="*/ 401193 w 489957"/>
              <a:gd name="connsiteY122" fmla="*/ 31232 h 565462"/>
              <a:gd name="connsiteX123" fmla="*/ 402728 w 489957"/>
              <a:gd name="connsiteY123" fmla="*/ 35944 h 565462"/>
              <a:gd name="connsiteX124" fmla="*/ 401412 w 489957"/>
              <a:gd name="connsiteY124" fmla="*/ 37478 h 565462"/>
              <a:gd name="connsiteX125" fmla="*/ 398344 w 489957"/>
              <a:gd name="connsiteY125" fmla="*/ 35287 h 565462"/>
              <a:gd name="connsiteX126" fmla="*/ 395495 w 489957"/>
              <a:gd name="connsiteY126" fmla="*/ 37478 h 565462"/>
              <a:gd name="connsiteX127" fmla="*/ 394838 w 489957"/>
              <a:gd name="connsiteY127" fmla="*/ 39341 h 565462"/>
              <a:gd name="connsiteX128" fmla="*/ 391769 w 489957"/>
              <a:gd name="connsiteY128" fmla="*/ 41533 h 565462"/>
              <a:gd name="connsiteX129" fmla="*/ 391440 w 489957"/>
              <a:gd name="connsiteY129" fmla="*/ 37040 h 565462"/>
              <a:gd name="connsiteX130" fmla="*/ 395385 w 489957"/>
              <a:gd name="connsiteY130" fmla="*/ 28602 h 565462"/>
              <a:gd name="connsiteX131" fmla="*/ 391550 w 489957"/>
              <a:gd name="connsiteY131" fmla="*/ 27287 h 565462"/>
              <a:gd name="connsiteX132" fmla="*/ 391879 w 489957"/>
              <a:gd name="connsiteY132" fmla="*/ 25095 h 565462"/>
              <a:gd name="connsiteX133" fmla="*/ 394618 w 489957"/>
              <a:gd name="connsiteY133" fmla="*/ 22356 h 565462"/>
              <a:gd name="connsiteX134" fmla="*/ 394618 w 489957"/>
              <a:gd name="connsiteY134" fmla="*/ 15123 h 565462"/>
              <a:gd name="connsiteX135" fmla="*/ 393303 w 489957"/>
              <a:gd name="connsiteY135" fmla="*/ 12712 h 565462"/>
              <a:gd name="connsiteX136" fmla="*/ 391002 w 489957"/>
              <a:gd name="connsiteY136" fmla="*/ 12712 h 565462"/>
              <a:gd name="connsiteX137" fmla="*/ 384975 w 489957"/>
              <a:gd name="connsiteY137" fmla="*/ 22684 h 565462"/>
              <a:gd name="connsiteX138" fmla="*/ 384756 w 489957"/>
              <a:gd name="connsiteY138" fmla="*/ 28273 h 565462"/>
              <a:gd name="connsiteX139" fmla="*/ 378619 w 489957"/>
              <a:gd name="connsiteY139" fmla="*/ 36602 h 565462"/>
              <a:gd name="connsiteX140" fmla="*/ 377194 w 489957"/>
              <a:gd name="connsiteY140" fmla="*/ 42519 h 565462"/>
              <a:gd name="connsiteX141" fmla="*/ 378509 w 489957"/>
              <a:gd name="connsiteY141" fmla="*/ 45040 h 565462"/>
              <a:gd name="connsiteX142" fmla="*/ 377852 w 489957"/>
              <a:gd name="connsiteY142" fmla="*/ 49861 h 565462"/>
              <a:gd name="connsiteX143" fmla="*/ 371715 w 489957"/>
              <a:gd name="connsiteY143" fmla="*/ 56656 h 565462"/>
              <a:gd name="connsiteX144" fmla="*/ 368537 w 489957"/>
              <a:gd name="connsiteY144" fmla="*/ 58080 h 565462"/>
              <a:gd name="connsiteX145" fmla="*/ 368537 w 489957"/>
              <a:gd name="connsiteY145" fmla="*/ 53916 h 565462"/>
              <a:gd name="connsiteX146" fmla="*/ 367112 w 489957"/>
              <a:gd name="connsiteY146" fmla="*/ 50957 h 565462"/>
              <a:gd name="connsiteX147" fmla="*/ 371167 w 489957"/>
              <a:gd name="connsiteY147" fmla="*/ 44601 h 565462"/>
              <a:gd name="connsiteX148" fmla="*/ 370290 w 489957"/>
              <a:gd name="connsiteY148" fmla="*/ 40437 h 565462"/>
              <a:gd name="connsiteX149" fmla="*/ 371934 w 489957"/>
              <a:gd name="connsiteY149" fmla="*/ 37259 h 565462"/>
              <a:gd name="connsiteX150" fmla="*/ 370071 w 489957"/>
              <a:gd name="connsiteY150" fmla="*/ 33095 h 565462"/>
              <a:gd name="connsiteX151" fmla="*/ 377084 w 489957"/>
              <a:gd name="connsiteY151" fmla="*/ 25424 h 565462"/>
              <a:gd name="connsiteX152" fmla="*/ 378290 w 489957"/>
              <a:gd name="connsiteY152" fmla="*/ 20821 h 565462"/>
              <a:gd name="connsiteX153" fmla="*/ 379386 w 489957"/>
              <a:gd name="connsiteY153" fmla="*/ 20054 h 565462"/>
              <a:gd name="connsiteX154" fmla="*/ 378947 w 489957"/>
              <a:gd name="connsiteY154" fmla="*/ 17424 h 565462"/>
              <a:gd name="connsiteX155" fmla="*/ 375222 w 489957"/>
              <a:gd name="connsiteY155" fmla="*/ 17095 h 565462"/>
              <a:gd name="connsiteX156" fmla="*/ 371386 w 489957"/>
              <a:gd name="connsiteY156" fmla="*/ 13150 h 565462"/>
              <a:gd name="connsiteX157" fmla="*/ 369523 w 489957"/>
              <a:gd name="connsiteY157" fmla="*/ 13808 h 565462"/>
              <a:gd name="connsiteX158" fmla="*/ 370181 w 489957"/>
              <a:gd name="connsiteY158" fmla="*/ 18082 h 565462"/>
              <a:gd name="connsiteX159" fmla="*/ 367441 w 489957"/>
              <a:gd name="connsiteY159" fmla="*/ 21150 h 565462"/>
              <a:gd name="connsiteX160" fmla="*/ 367222 w 489957"/>
              <a:gd name="connsiteY160" fmla="*/ 16986 h 565462"/>
              <a:gd name="connsiteX161" fmla="*/ 364044 w 489957"/>
              <a:gd name="connsiteY161" fmla="*/ 13917 h 565462"/>
              <a:gd name="connsiteX162" fmla="*/ 360099 w 489957"/>
              <a:gd name="connsiteY162" fmla="*/ 13150 h 565462"/>
              <a:gd name="connsiteX163" fmla="*/ 357249 w 489957"/>
              <a:gd name="connsiteY163" fmla="*/ 14684 h 565462"/>
              <a:gd name="connsiteX164" fmla="*/ 357907 w 489957"/>
              <a:gd name="connsiteY164" fmla="*/ 20492 h 565462"/>
              <a:gd name="connsiteX165" fmla="*/ 356483 w 489957"/>
              <a:gd name="connsiteY165" fmla="*/ 23342 h 565462"/>
              <a:gd name="connsiteX166" fmla="*/ 354510 w 489957"/>
              <a:gd name="connsiteY166" fmla="*/ 20931 h 565462"/>
              <a:gd name="connsiteX167" fmla="*/ 351880 w 489957"/>
              <a:gd name="connsiteY167" fmla="*/ 19397 h 565462"/>
              <a:gd name="connsiteX168" fmla="*/ 349907 w 489957"/>
              <a:gd name="connsiteY168" fmla="*/ 21369 h 565462"/>
              <a:gd name="connsiteX169" fmla="*/ 350565 w 489957"/>
              <a:gd name="connsiteY169" fmla="*/ 23232 h 565462"/>
              <a:gd name="connsiteX170" fmla="*/ 356044 w 489957"/>
              <a:gd name="connsiteY170" fmla="*/ 26848 h 565462"/>
              <a:gd name="connsiteX171" fmla="*/ 357359 w 489957"/>
              <a:gd name="connsiteY171" fmla="*/ 30903 h 565462"/>
              <a:gd name="connsiteX172" fmla="*/ 356044 w 489957"/>
              <a:gd name="connsiteY172" fmla="*/ 32328 h 565462"/>
              <a:gd name="connsiteX173" fmla="*/ 353743 w 489957"/>
              <a:gd name="connsiteY173" fmla="*/ 29917 h 565462"/>
              <a:gd name="connsiteX174" fmla="*/ 350784 w 489957"/>
              <a:gd name="connsiteY174" fmla="*/ 32547 h 565462"/>
              <a:gd name="connsiteX175" fmla="*/ 350565 w 489957"/>
              <a:gd name="connsiteY175" fmla="*/ 35067 h 565462"/>
              <a:gd name="connsiteX176" fmla="*/ 351880 w 489957"/>
              <a:gd name="connsiteY176" fmla="*/ 36930 h 565462"/>
              <a:gd name="connsiteX177" fmla="*/ 350455 w 489957"/>
              <a:gd name="connsiteY177" fmla="*/ 38465 h 565462"/>
              <a:gd name="connsiteX178" fmla="*/ 346181 w 489957"/>
              <a:gd name="connsiteY178" fmla="*/ 35615 h 565462"/>
              <a:gd name="connsiteX179" fmla="*/ 343880 w 489957"/>
              <a:gd name="connsiteY179" fmla="*/ 35835 h 565462"/>
              <a:gd name="connsiteX180" fmla="*/ 341469 w 489957"/>
              <a:gd name="connsiteY180" fmla="*/ 40875 h 565462"/>
              <a:gd name="connsiteX181" fmla="*/ 338291 w 489957"/>
              <a:gd name="connsiteY181" fmla="*/ 42191 h 565462"/>
              <a:gd name="connsiteX182" fmla="*/ 338291 w 489957"/>
              <a:gd name="connsiteY182" fmla="*/ 44053 h 565462"/>
              <a:gd name="connsiteX183" fmla="*/ 340154 w 489957"/>
              <a:gd name="connsiteY183" fmla="*/ 45369 h 565462"/>
              <a:gd name="connsiteX184" fmla="*/ 335661 w 489957"/>
              <a:gd name="connsiteY184" fmla="*/ 48327 h 565462"/>
              <a:gd name="connsiteX185" fmla="*/ 334675 w 489957"/>
              <a:gd name="connsiteY185" fmla="*/ 51834 h 565462"/>
              <a:gd name="connsiteX186" fmla="*/ 338291 w 489957"/>
              <a:gd name="connsiteY186" fmla="*/ 55670 h 565462"/>
              <a:gd name="connsiteX187" fmla="*/ 335552 w 489957"/>
              <a:gd name="connsiteY187" fmla="*/ 58409 h 565462"/>
              <a:gd name="connsiteX188" fmla="*/ 339168 w 489957"/>
              <a:gd name="connsiteY188" fmla="*/ 60163 h 565462"/>
              <a:gd name="connsiteX189" fmla="*/ 340812 w 489957"/>
              <a:gd name="connsiteY189" fmla="*/ 61916 h 565462"/>
              <a:gd name="connsiteX190" fmla="*/ 338839 w 489957"/>
              <a:gd name="connsiteY190" fmla="*/ 63998 h 565462"/>
              <a:gd name="connsiteX191" fmla="*/ 332921 w 489957"/>
              <a:gd name="connsiteY191" fmla="*/ 63450 h 565462"/>
              <a:gd name="connsiteX192" fmla="*/ 331387 w 489957"/>
              <a:gd name="connsiteY192" fmla="*/ 57204 h 565462"/>
              <a:gd name="connsiteX193" fmla="*/ 328538 w 489957"/>
              <a:gd name="connsiteY193" fmla="*/ 56437 h 565462"/>
              <a:gd name="connsiteX194" fmla="*/ 331168 w 489957"/>
              <a:gd name="connsiteY194" fmla="*/ 53587 h 565462"/>
              <a:gd name="connsiteX195" fmla="*/ 327442 w 489957"/>
              <a:gd name="connsiteY195" fmla="*/ 51615 h 565462"/>
              <a:gd name="connsiteX196" fmla="*/ 323387 w 489957"/>
              <a:gd name="connsiteY196" fmla="*/ 52053 h 565462"/>
              <a:gd name="connsiteX197" fmla="*/ 318128 w 489957"/>
              <a:gd name="connsiteY197" fmla="*/ 51725 h 565462"/>
              <a:gd name="connsiteX198" fmla="*/ 310785 w 489957"/>
              <a:gd name="connsiteY198" fmla="*/ 45916 h 565462"/>
              <a:gd name="connsiteX199" fmla="*/ 308593 w 489957"/>
              <a:gd name="connsiteY199" fmla="*/ 45916 h 565462"/>
              <a:gd name="connsiteX200" fmla="*/ 306182 w 489957"/>
              <a:gd name="connsiteY200" fmla="*/ 48875 h 565462"/>
              <a:gd name="connsiteX201" fmla="*/ 304539 w 489957"/>
              <a:gd name="connsiteY201" fmla="*/ 45697 h 565462"/>
              <a:gd name="connsiteX202" fmla="*/ 300813 w 489957"/>
              <a:gd name="connsiteY202" fmla="*/ 49094 h 565462"/>
              <a:gd name="connsiteX203" fmla="*/ 296429 w 489957"/>
              <a:gd name="connsiteY203" fmla="*/ 50081 h 565462"/>
              <a:gd name="connsiteX204" fmla="*/ 296210 w 489957"/>
              <a:gd name="connsiteY204" fmla="*/ 52053 h 565462"/>
              <a:gd name="connsiteX205" fmla="*/ 301361 w 489957"/>
              <a:gd name="connsiteY205" fmla="*/ 58190 h 565462"/>
              <a:gd name="connsiteX206" fmla="*/ 305087 w 489957"/>
              <a:gd name="connsiteY206" fmla="*/ 58190 h 565462"/>
              <a:gd name="connsiteX207" fmla="*/ 307169 w 489957"/>
              <a:gd name="connsiteY207" fmla="*/ 60491 h 565462"/>
              <a:gd name="connsiteX208" fmla="*/ 312648 w 489957"/>
              <a:gd name="connsiteY208" fmla="*/ 60820 h 565462"/>
              <a:gd name="connsiteX209" fmla="*/ 310237 w 489957"/>
              <a:gd name="connsiteY209" fmla="*/ 65313 h 565462"/>
              <a:gd name="connsiteX210" fmla="*/ 310456 w 489957"/>
              <a:gd name="connsiteY210" fmla="*/ 69477 h 565462"/>
              <a:gd name="connsiteX211" fmla="*/ 314182 w 489957"/>
              <a:gd name="connsiteY211" fmla="*/ 74409 h 565462"/>
              <a:gd name="connsiteX212" fmla="*/ 313634 w 489957"/>
              <a:gd name="connsiteY212" fmla="*/ 77696 h 565462"/>
              <a:gd name="connsiteX213" fmla="*/ 310456 w 489957"/>
              <a:gd name="connsiteY213" fmla="*/ 75285 h 565462"/>
              <a:gd name="connsiteX214" fmla="*/ 307278 w 489957"/>
              <a:gd name="connsiteY214" fmla="*/ 69916 h 565462"/>
              <a:gd name="connsiteX215" fmla="*/ 303114 w 489957"/>
              <a:gd name="connsiteY215" fmla="*/ 68162 h 565462"/>
              <a:gd name="connsiteX216" fmla="*/ 300703 w 489957"/>
              <a:gd name="connsiteY216" fmla="*/ 65204 h 565462"/>
              <a:gd name="connsiteX217" fmla="*/ 299388 w 489957"/>
              <a:gd name="connsiteY217" fmla="*/ 69258 h 565462"/>
              <a:gd name="connsiteX218" fmla="*/ 295882 w 489957"/>
              <a:gd name="connsiteY218" fmla="*/ 72217 h 565462"/>
              <a:gd name="connsiteX219" fmla="*/ 295114 w 489957"/>
              <a:gd name="connsiteY219" fmla="*/ 66519 h 565462"/>
              <a:gd name="connsiteX220" fmla="*/ 291608 w 489957"/>
              <a:gd name="connsiteY220" fmla="*/ 69477 h 565462"/>
              <a:gd name="connsiteX221" fmla="*/ 291608 w 489957"/>
              <a:gd name="connsiteY221" fmla="*/ 71888 h 565462"/>
              <a:gd name="connsiteX222" fmla="*/ 287334 w 489957"/>
              <a:gd name="connsiteY222" fmla="*/ 75505 h 565462"/>
              <a:gd name="connsiteX223" fmla="*/ 287663 w 489957"/>
              <a:gd name="connsiteY223" fmla="*/ 79340 h 565462"/>
              <a:gd name="connsiteX224" fmla="*/ 292704 w 489957"/>
              <a:gd name="connsiteY224" fmla="*/ 81641 h 565462"/>
              <a:gd name="connsiteX225" fmla="*/ 294786 w 489957"/>
              <a:gd name="connsiteY225" fmla="*/ 86134 h 565462"/>
              <a:gd name="connsiteX226" fmla="*/ 290950 w 489957"/>
              <a:gd name="connsiteY226" fmla="*/ 85477 h 565462"/>
              <a:gd name="connsiteX227" fmla="*/ 288868 w 489957"/>
              <a:gd name="connsiteY227" fmla="*/ 83395 h 565462"/>
              <a:gd name="connsiteX228" fmla="*/ 285581 w 489957"/>
              <a:gd name="connsiteY228" fmla="*/ 88217 h 565462"/>
              <a:gd name="connsiteX229" fmla="*/ 284485 w 489957"/>
              <a:gd name="connsiteY229" fmla="*/ 91942 h 565462"/>
              <a:gd name="connsiteX230" fmla="*/ 279224 w 489957"/>
              <a:gd name="connsiteY230" fmla="*/ 96107 h 565462"/>
              <a:gd name="connsiteX231" fmla="*/ 279224 w 489957"/>
              <a:gd name="connsiteY231" fmla="*/ 93586 h 565462"/>
              <a:gd name="connsiteX232" fmla="*/ 282731 w 489957"/>
              <a:gd name="connsiteY232" fmla="*/ 91066 h 565462"/>
              <a:gd name="connsiteX233" fmla="*/ 281526 w 489957"/>
              <a:gd name="connsiteY233" fmla="*/ 87669 h 565462"/>
              <a:gd name="connsiteX234" fmla="*/ 284923 w 489957"/>
              <a:gd name="connsiteY234" fmla="*/ 80984 h 565462"/>
              <a:gd name="connsiteX235" fmla="*/ 282293 w 489957"/>
              <a:gd name="connsiteY235" fmla="*/ 67505 h 565462"/>
              <a:gd name="connsiteX236" fmla="*/ 278786 w 489957"/>
              <a:gd name="connsiteY236" fmla="*/ 69697 h 565462"/>
              <a:gd name="connsiteX237" fmla="*/ 273307 w 489957"/>
              <a:gd name="connsiteY237" fmla="*/ 78463 h 565462"/>
              <a:gd name="connsiteX238" fmla="*/ 273307 w 489957"/>
              <a:gd name="connsiteY238" fmla="*/ 84271 h 565462"/>
              <a:gd name="connsiteX239" fmla="*/ 274074 w 489957"/>
              <a:gd name="connsiteY239" fmla="*/ 86573 h 565462"/>
              <a:gd name="connsiteX240" fmla="*/ 270348 w 489957"/>
              <a:gd name="connsiteY240" fmla="*/ 91285 h 565462"/>
              <a:gd name="connsiteX241" fmla="*/ 269910 w 489957"/>
              <a:gd name="connsiteY241" fmla="*/ 86792 h 565462"/>
              <a:gd name="connsiteX242" fmla="*/ 272211 w 489957"/>
              <a:gd name="connsiteY242" fmla="*/ 81751 h 565462"/>
              <a:gd name="connsiteX243" fmla="*/ 270458 w 489957"/>
              <a:gd name="connsiteY243" fmla="*/ 75176 h 565462"/>
              <a:gd name="connsiteX244" fmla="*/ 268047 w 489957"/>
              <a:gd name="connsiteY244" fmla="*/ 74628 h 565462"/>
              <a:gd name="connsiteX245" fmla="*/ 263444 w 489957"/>
              <a:gd name="connsiteY245" fmla="*/ 77587 h 565462"/>
              <a:gd name="connsiteX246" fmla="*/ 260266 w 489957"/>
              <a:gd name="connsiteY246" fmla="*/ 83614 h 565462"/>
              <a:gd name="connsiteX247" fmla="*/ 262348 w 489957"/>
              <a:gd name="connsiteY247" fmla="*/ 88217 h 565462"/>
              <a:gd name="connsiteX248" fmla="*/ 262019 w 489957"/>
              <a:gd name="connsiteY248" fmla="*/ 92381 h 565462"/>
              <a:gd name="connsiteX249" fmla="*/ 268595 w 489957"/>
              <a:gd name="connsiteY249" fmla="*/ 97093 h 565462"/>
              <a:gd name="connsiteX250" fmla="*/ 270348 w 489957"/>
              <a:gd name="connsiteY250" fmla="*/ 100381 h 565462"/>
              <a:gd name="connsiteX251" fmla="*/ 267718 w 489957"/>
              <a:gd name="connsiteY251" fmla="*/ 105421 h 565462"/>
              <a:gd name="connsiteX252" fmla="*/ 265636 w 489957"/>
              <a:gd name="connsiteY252" fmla="*/ 98956 h 565462"/>
              <a:gd name="connsiteX253" fmla="*/ 260814 w 489957"/>
              <a:gd name="connsiteY253" fmla="*/ 96764 h 565462"/>
              <a:gd name="connsiteX254" fmla="*/ 257636 w 489957"/>
              <a:gd name="connsiteY254" fmla="*/ 88326 h 565462"/>
              <a:gd name="connsiteX255" fmla="*/ 256211 w 489957"/>
              <a:gd name="connsiteY255" fmla="*/ 87449 h 565462"/>
              <a:gd name="connsiteX256" fmla="*/ 250074 w 489957"/>
              <a:gd name="connsiteY256" fmla="*/ 89532 h 565462"/>
              <a:gd name="connsiteX257" fmla="*/ 249308 w 489957"/>
              <a:gd name="connsiteY257" fmla="*/ 92490 h 565462"/>
              <a:gd name="connsiteX258" fmla="*/ 255444 w 489957"/>
              <a:gd name="connsiteY258" fmla="*/ 97312 h 565462"/>
              <a:gd name="connsiteX259" fmla="*/ 258293 w 489957"/>
              <a:gd name="connsiteY259" fmla="*/ 97641 h 565462"/>
              <a:gd name="connsiteX260" fmla="*/ 259828 w 489957"/>
              <a:gd name="connsiteY260" fmla="*/ 99504 h 565462"/>
              <a:gd name="connsiteX261" fmla="*/ 255773 w 489957"/>
              <a:gd name="connsiteY261" fmla="*/ 98846 h 565462"/>
              <a:gd name="connsiteX262" fmla="*/ 251719 w 489957"/>
              <a:gd name="connsiteY262" fmla="*/ 100161 h 565462"/>
              <a:gd name="connsiteX263" fmla="*/ 254458 w 489957"/>
              <a:gd name="connsiteY263" fmla="*/ 104654 h 565462"/>
              <a:gd name="connsiteX264" fmla="*/ 249855 w 489957"/>
              <a:gd name="connsiteY264" fmla="*/ 101367 h 565462"/>
              <a:gd name="connsiteX265" fmla="*/ 249308 w 489957"/>
              <a:gd name="connsiteY265" fmla="*/ 95888 h 565462"/>
              <a:gd name="connsiteX266" fmla="*/ 247445 w 489957"/>
              <a:gd name="connsiteY266" fmla="*/ 94792 h 565462"/>
              <a:gd name="connsiteX267" fmla="*/ 246458 w 489957"/>
              <a:gd name="connsiteY267" fmla="*/ 91066 h 565462"/>
              <a:gd name="connsiteX268" fmla="*/ 243719 w 489957"/>
              <a:gd name="connsiteY268" fmla="*/ 93148 h 565462"/>
              <a:gd name="connsiteX269" fmla="*/ 242623 w 489957"/>
              <a:gd name="connsiteY269" fmla="*/ 99175 h 565462"/>
              <a:gd name="connsiteX270" fmla="*/ 244815 w 489957"/>
              <a:gd name="connsiteY270" fmla="*/ 101915 h 565462"/>
              <a:gd name="connsiteX271" fmla="*/ 244047 w 489957"/>
              <a:gd name="connsiteY271" fmla="*/ 107284 h 565462"/>
              <a:gd name="connsiteX272" fmla="*/ 240212 w 489957"/>
              <a:gd name="connsiteY272" fmla="*/ 105312 h 565462"/>
              <a:gd name="connsiteX273" fmla="*/ 236815 w 489957"/>
              <a:gd name="connsiteY273" fmla="*/ 106408 h 565462"/>
              <a:gd name="connsiteX274" fmla="*/ 232322 w 489957"/>
              <a:gd name="connsiteY274" fmla="*/ 111887 h 565462"/>
              <a:gd name="connsiteX275" fmla="*/ 233418 w 489957"/>
              <a:gd name="connsiteY275" fmla="*/ 112435 h 565462"/>
              <a:gd name="connsiteX276" fmla="*/ 236486 w 489957"/>
              <a:gd name="connsiteY276" fmla="*/ 111997 h 565462"/>
              <a:gd name="connsiteX277" fmla="*/ 239445 w 489957"/>
              <a:gd name="connsiteY277" fmla="*/ 115613 h 565462"/>
              <a:gd name="connsiteX278" fmla="*/ 235500 w 489957"/>
              <a:gd name="connsiteY278" fmla="*/ 115942 h 565462"/>
              <a:gd name="connsiteX279" fmla="*/ 232650 w 489957"/>
              <a:gd name="connsiteY279" fmla="*/ 117805 h 565462"/>
              <a:gd name="connsiteX280" fmla="*/ 235281 w 489957"/>
              <a:gd name="connsiteY280" fmla="*/ 119668 h 565462"/>
              <a:gd name="connsiteX281" fmla="*/ 233418 w 489957"/>
              <a:gd name="connsiteY281" fmla="*/ 121859 h 565462"/>
              <a:gd name="connsiteX282" fmla="*/ 230020 w 489957"/>
              <a:gd name="connsiteY282" fmla="*/ 122079 h 565462"/>
              <a:gd name="connsiteX283" fmla="*/ 230020 w 489957"/>
              <a:gd name="connsiteY283" fmla="*/ 124489 h 565462"/>
              <a:gd name="connsiteX284" fmla="*/ 231226 w 489957"/>
              <a:gd name="connsiteY284" fmla="*/ 125585 h 565462"/>
              <a:gd name="connsiteX285" fmla="*/ 228377 w 489957"/>
              <a:gd name="connsiteY285" fmla="*/ 126243 h 565462"/>
              <a:gd name="connsiteX286" fmla="*/ 226404 w 489957"/>
              <a:gd name="connsiteY286" fmla="*/ 123832 h 565462"/>
              <a:gd name="connsiteX287" fmla="*/ 223007 w 489957"/>
              <a:gd name="connsiteY287" fmla="*/ 124709 h 565462"/>
              <a:gd name="connsiteX288" fmla="*/ 220048 w 489957"/>
              <a:gd name="connsiteY288" fmla="*/ 128654 h 565462"/>
              <a:gd name="connsiteX289" fmla="*/ 221253 w 489957"/>
              <a:gd name="connsiteY289" fmla="*/ 130955 h 565462"/>
              <a:gd name="connsiteX290" fmla="*/ 219829 w 489957"/>
              <a:gd name="connsiteY290" fmla="*/ 132380 h 565462"/>
              <a:gd name="connsiteX291" fmla="*/ 215117 w 489957"/>
              <a:gd name="connsiteY291" fmla="*/ 132708 h 565462"/>
              <a:gd name="connsiteX292" fmla="*/ 212815 w 489957"/>
              <a:gd name="connsiteY292" fmla="*/ 137201 h 565462"/>
              <a:gd name="connsiteX293" fmla="*/ 216761 w 489957"/>
              <a:gd name="connsiteY293" fmla="*/ 138516 h 565462"/>
              <a:gd name="connsiteX294" fmla="*/ 227171 w 489957"/>
              <a:gd name="connsiteY294" fmla="*/ 135558 h 565462"/>
              <a:gd name="connsiteX295" fmla="*/ 229582 w 489957"/>
              <a:gd name="connsiteY295" fmla="*/ 137201 h 565462"/>
              <a:gd name="connsiteX296" fmla="*/ 233965 w 489957"/>
              <a:gd name="connsiteY296" fmla="*/ 135010 h 565462"/>
              <a:gd name="connsiteX297" fmla="*/ 236596 w 489957"/>
              <a:gd name="connsiteY297" fmla="*/ 134790 h 565462"/>
              <a:gd name="connsiteX298" fmla="*/ 236596 w 489957"/>
              <a:gd name="connsiteY298" fmla="*/ 137859 h 565462"/>
              <a:gd name="connsiteX299" fmla="*/ 233746 w 489957"/>
              <a:gd name="connsiteY299" fmla="*/ 141256 h 565462"/>
              <a:gd name="connsiteX300" fmla="*/ 232870 w 489957"/>
              <a:gd name="connsiteY300" fmla="*/ 147722 h 565462"/>
              <a:gd name="connsiteX301" fmla="*/ 231774 w 489957"/>
              <a:gd name="connsiteY301" fmla="*/ 149037 h 565462"/>
              <a:gd name="connsiteX302" fmla="*/ 229911 w 489957"/>
              <a:gd name="connsiteY302" fmla="*/ 146735 h 565462"/>
              <a:gd name="connsiteX303" fmla="*/ 229363 w 489957"/>
              <a:gd name="connsiteY303" fmla="*/ 143448 h 565462"/>
              <a:gd name="connsiteX304" fmla="*/ 225418 w 489957"/>
              <a:gd name="connsiteY304" fmla="*/ 144544 h 565462"/>
              <a:gd name="connsiteX305" fmla="*/ 223664 w 489957"/>
              <a:gd name="connsiteY305" fmla="*/ 142462 h 565462"/>
              <a:gd name="connsiteX306" fmla="*/ 218843 w 489957"/>
              <a:gd name="connsiteY306" fmla="*/ 142462 h 565462"/>
              <a:gd name="connsiteX307" fmla="*/ 220377 w 489957"/>
              <a:gd name="connsiteY307" fmla="*/ 144105 h 565462"/>
              <a:gd name="connsiteX308" fmla="*/ 218952 w 489957"/>
              <a:gd name="connsiteY308" fmla="*/ 146845 h 565462"/>
              <a:gd name="connsiteX309" fmla="*/ 215445 w 489957"/>
              <a:gd name="connsiteY309" fmla="*/ 144763 h 565462"/>
              <a:gd name="connsiteX310" fmla="*/ 212815 w 489957"/>
              <a:gd name="connsiteY310" fmla="*/ 144982 h 565462"/>
              <a:gd name="connsiteX311" fmla="*/ 216322 w 489957"/>
              <a:gd name="connsiteY311" fmla="*/ 147612 h 565462"/>
              <a:gd name="connsiteX312" fmla="*/ 217747 w 489957"/>
              <a:gd name="connsiteY312" fmla="*/ 151338 h 565462"/>
              <a:gd name="connsiteX313" fmla="*/ 215555 w 489957"/>
              <a:gd name="connsiteY313" fmla="*/ 151338 h 565462"/>
              <a:gd name="connsiteX314" fmla="*/ 214130 w 489957"/>
              <a:gd name="connsiteY314" fmla="*/ 154187 h 565462"/>
              <a:gd name="connsiteX315" fmla="*/ 214898 w 489957"/>
              <a:gd name="connsiteY315" fmla="*/ 157694 h 565462"/>
              <a:gd name="connsiteX316" fmla="*/ 214021 w 489957"/>
              <a:gd name="connsiteY316" fmla="*/ 160105 h 565462"/>
              <a:gd name="connsiteX317" fmla="*/ 212048 w 489957"/>
              <a:gd name="connsiteY317" fmla="*/ 156708 h 565462"/>
              <a:gd name="connsiteX318" fmla="*/ 212048 w 489957"/>
              <a:gd name="connsiteY318" fmla="*/ 152434 h 565462"/>
              <a:gd name="connsiteX319" fmla="*/ 208870 w 489957"/>
              <a:gd name="connsiteY319" fmla="*/ 148160 h 565462"/>
              <a:gd name="connsiteX320" fmla="*/ 205583 w 489957"/>
              <a:gd name="connsiteY320" fmla="*/ 151667 h 565462"/>
              <a:gd name="connsiteX321" fmla="*/ 202186 w 489957"/>
              <a:gd name="connsiteY321" fmla="*/ 152543 h 565462"/>
              <a:gd name="connsiteX322" fmla="*/ 200542 w 489957"/>
              <a:gd name="connsiteY322" fmla="*/ 149804 h 565462"/>
              <a:gd name="connsiteX323" fmla="*/ 201857 w 489957"/>
              <a:gd name="connsiteY323" fmla="*/ 147831 h 565462"/>
              <a:gd name="connsiteX324" fmla="*/ 199117 w 489957"/>
              <a:gd name="connsiteY324" fmla="*/ 147502 h 565462"/>
              <a:gd name="connsiteX325" fmla="*/ 195282 w 489957"/>
              <a:gd name="connsiteY325" fmla="*/ 151667 h 565462"/>
              <a:gd name="connsiteX326" fmla="*/ 198569 w 489957"/>
              <a:gd name="connsiteY326" fmla="*/ 155173 h 565462"/>
              <a:gd name="connsiteX327" fmla="*/ 203610 w 489957"/>
              <a:gd name="connsiteY327" fmla="*/ 154954 h 565462"/>
              <a:gd name="connsiteX328" fmla="*/ 207775 w 489957"/>
              <a:gd name="connsiteY328" fmla="*/ 157475 h 565462"/>
              <a:gd name="connsiteX329" fmla="*/ 205364 w 489957"/>
              <a:gd name="connsiteY329" fmla="*/ 161091 h 565462"/>
              <a:gd name="connsiteX330" fmla="*/ 196597 w 489957"/>
              <a:gd name="connsiteY330" fmla="*/ 162406 h 565462"/>
              <a:gd name="connsiteX331" fmla="*/ 194734 w 489957"/>
              <a:gd name="connsiteY331" fmla="*/ 160762 h 565462"/>
              <a:gd name="connsiteX332" fmla="*/ 191227 w 489957"/>
              <a:gd name="connsiteY332" fmla="*/ 160981 h 565462"/>
              <a:gd name="connsiteX333" fmla="*/ 189364 w 489957"/>
              <a:gd name="connsiteY333" fmla="*/ 165365 h 565462"/>
              <a:gd name="connsiteX334" fmla="*/ 192323 w 489957"/>
              <a:gd name="connsiteY334" fmla="*/ 168105 h 565462"/>
              <a:gd name="connsiteX335" fmla="*/ 189364 w 489957"/>
              <a:gd name="connsiteY335" fmla="*/ 172159 h 565462"/>
              <a:gd name="connsiteX336" fmla="*/ 192871 w 489957"/>
              <a:gd name="connsiteY336" fmla="*/ 171392 h 565462"/>
              <a:gd name="connsiteX337" fmla="*/ 197254 w 489957"/>
              <a:gd name="connsiteY337" fmla="*/ 166242 h 565462"/>
              <a:gd name="connsiteX338" fmla="*/ 201090 w 489957"/>
              <a:gd name="connsiteY338" fmla="*/ 166461 h 565462"/>
              <a:gd name="connsiteX339" fmla="*/ 203281 w 489957"/>
              <a:gd name="connsiteY339" fmla="*/ 169529 h 565462"/>
              <a:gd name="connsiteX340" fmla="*/ 196926 w 489957"/>
              <a:gd name="connsiteY340" fmla="*/ 170296 h 565462"/>
              <a:gd name="connsiteX341" fmla="*/ 196049 w 489957"/>
              <a:gd name="connsiteY341" fmla="*/ 175009 h 565462"/>
              <a:gd name="connsiteX342" fmla="*/ 198460 w 489957"/>
              <a:gd name="connsiteY342" fmla="*/ 178515 h 565462"/>
              <a:gd name="connsiteX343" fmla="*/ 203501 w 489957"/>
              <a:gd name="connsiteY343" fmla="*/ 181584 h 565462"/>
              <a:gd name="connsiteX344" fmla="*/ 203281 w 489957"/>
              <a:gd name="connsiteY344" fmla="*/ 185200 h 565462"/>
              <a:gd name="connsiteX345" fmla="*/ 199775 w 489957"/>
              <a:gd name="connsiteY345" fmla="*/ 182460 h 565462"/>
              <a:gd name="connsiteX346" fmla="*/ 196926 w 489957"/>
              <a:gd name="connsiteY346" fmla="*/ 182789 h 565462"/>
              <a:gd name="connsiteX347" fmla="*/ 193309 w 489957"/>
              <a:gd name="connsiteY347" fmla="*/ 178077 h 565462"/>
              <a:gd name="connsiteX348" fmla="*/ 191117 w 489957"/>
              <a:gd name="connsiteY348" fmla="*/ 178406 h 565462"/>
              <a:gd name="connsiteX349" fmla="*/ 188159 w 489957"/>
              <a:gd name="connsiteY349" fmla="*/ 181474 h 565462"/>
              <a:gd name="connsiteX350" fmla="*/ 191446 w 489957"/>
              <a:gd name="connsiteY350" fmla="*/ 183995 h 565462"/>
              <a:gd name="connsiteX351" fmla="*/ 187063 w 489957"/>
              <a:gd name="connsiteY351" fmla="*/ 184323 h 565462"/>
              <a:gd name="connsiteX352" fmla="*/ 182898 w 489957"/>
              <a:gd name="connsiteY352" fmla="*/ 187392 h 565462"/>
              <a:gd name="connsiteX353" fmla="*/ 182898 w 489957"/>
              <a:gd name="connsiteY353" fmla="*/ 190350 h 565462"/>
              <a:gd name="connsiteX354" fmla="*/ 187501 w 489957"/>
              <a:gd name="connsiteY354" fmla="*/ 192323 h 565462"/>
              <a:gd name="connsiteX355" fmla="*/ 191337 w 489957"/>
              <a:gd name="connsiteY355" fmla="*/ 189803 h 565462"/>
              <a:gd name="connsiteX356" fmla="*/ 193857 w 489957"/>
              <a:gd name="connsiteY356" fmla="*/ 192323 h 565462"/>
              <a:gd name="connsiteX357" fmla="*/ 197912 w 489957"/>
              <a:gd name="connsiteY357" fmla="*/ 191008 h 565462"/>
              <a:gd name="connsiteX358" fmla="*/ 199227 w 489957"/>
              <a:gd name="connsiteY358" fmla="*/ 194843 h 565462"/>
              <a:gd name="connsiteX359" fmla="*/ 202076 w 489957"/>
              <a:gd name="connsiteY359" fmla="*/ 196487 h 565462"/>
              <a:gd name="connsiteX360" fmla="*/ 202076 w 489957"/>
              <a:gd name="connsiteY360" fmla="*/ 199227 h 565462"/>
              <a:gd name="connsiteX361" fmla="*/ 195939 w 489957"/>
              <a:gd name="connsiteY361" fmla="*/ 195172 h 565462"/>
              <a:gd name="connsiteX362" fmla="*/ 191008 w 489957"/>
              <a:gd name="connsiteY362" fmla="*/ 195172 h 565462"/>
              <a:gd name="connsiteX363" fmla="*/ 188597 w 489957"/>
              <a:gd name="connsiteY363" fmla="*/ 196597 h 565462"/>
              <a:gd name="connsiteX364" fmla="*/ 181803 w 489957"/>
              <a:gd name="connsiteY364" fmla="*/ 197693 h 565462"/>
              <a:gd name="connsiteX365" fmla="*/ 181803 w 489957"/>
              <a:gd name="connsiteY365" fmla="*/ 201309 h 565462"/>
              <a:gd name="connsiteX366" fmla="*/ 177967 w 489957"/>
              <a:gd name="connsiteY366" fmla="*/ 203282 h 565462"/>
              <a:gd name="connsiteX367" fmla="*/ 176323 w 489957"/>
              <a:gd name="connsiteY367" fmla="*/ 201857 h 565462"/>
              <a:gd name="connsiteX368" fmla="*/ 170515 w 489957"/>
              <a:gd name="connsiteY368" fmla="*/ 204925 h 565462"/>
              <a:gd name="connsiteX369" fmla="*/ 167228 w 489957"/>
              <a:gd name="connsiteY369" fmla="*/ 205145 h 565462"/>
              <a:gd name="connsiteX370" fmla="*/ 166680 w 489957"/>
              <a:gd name="connsiteY370" fmla="*/ 207446 h 565462"/>
              <a:gd name="connsiteX371" fmla="*/ 170296 w 489957"/>
              <a:gd name="connsiteY371" fmla="*/ 208980 h 565462"/>
              <a:gd name="connsiteX372" fmla="*/ 173036 w 489957"/>
              <a:gd name="connsiteY372" fmla="*/ 212377 h 565462"/>
              <a:gd name="connsiteX373" fmla="*/ 169858 w 489957"/>
              <a:gd name="connsiteY373" fmla="*/ 213583 h 565462"/>
              <a:gd name="connsiteX374" fmla="*/ 167995 w 489957"/>
              <a:gd name="connsiteY374" fmla="*/ 212706 h 565462"/>
              <a:gd name="connsiteX375" fmla="*/ 166680 w 489957"/>
              <a:gd name="connsiteY375" fmla="*/ 213802 h 565462"/>
              <a:gd name="connsiteX376" fmla="*/ 169639 w 489957"/>
              <a:gd name="connsiteY376" fmla="*/ 216541 h 565462"/>
              <a:gd name="connsiteX377" fmla="*/ 168543 w 489957"/>
              <a:gd name="connsiteY377" fmla="*/ 218404 h 565462"/>
              <a:gd name="connsiteX378" fmla="*/ 164159 w 489957"/>
              <a:gd name="connsiteY378" fmla="*/ 217637 h 565462"/>
              <a:gd name="connsiteX379" fmla="*/ 163611 w 489957"/>
              <a:gd name="connsiteY379" fmla="*/ 216322 h 565462"/>
              <a:gd name="connsiteX380" fmla="*/ 162187 w 489957"/>
              <a:gd name="connsiteY380" fmla="*/ 217747 h 565462"/>
              <a:gd name="connsiteX381" fmla="*/ 165255 w 489957"/>
              <a:gd name="connsiteY381" fmla="*/ 220267 h 565462"/>
              <a:gd name="connsiteX382" fmla="*/ 163283 w 489957"/>
              <a:gd name="connsiteY382" fmla="*/ 221911 h 565462"/>
              <a:gd name="connsiteX383" fmla="*/ 163831 w 489957"/>
              <a:gd name="connsiteY383" fmla="*/ 224651 h 565462"/>
              <a:gd name="connsiteX384" fmla="*/ 166351 w 489957"/>
              <a:gd name="connsiteY384" fmla="*/ 224651 h 565462"/>
              <a:gd name="connsiteX385" fmla="*/ 163831 w 489957"/>
              <a:gd name="connsiteY385" fmla="*/ 226295 h 565462"/>
              <a:gd name="connsiteX386" fmla="*/ 160872 w 489957"/>
              <a:gd name="connsiteY386" fmla="*/ 226843 h 565462"/>
              <a:gd name="connsiteX387" fmla="*/ 159228 w 489957"/>
              <a:gd name="connsiteY387" fmla="*/ 225199 h 565462"/>
              <a:gd name="connsiteX388" fmla="*/ 159228 w 489957"/>
              <a:gd name="connsiteY388" fmla="*/ 227938 h 565462"/>
              <a:gd name="connsiteX389" fmla="*/ 157803 w 489957"/>
              <a:gd name="connsiteY389" fmla="*/ 230459 h 565462"/>
              <a:gd name="connsiteX390" fmla="*/ 160324 w 489957"/>
              <a:gd name="connsiteY390" fmla="*/ 231555 h 565462"/>
              <a:gd name="connsiteX391" fmla="*/ 166680 w 489957"/>
              <a:gd name="connsiteY391" fmla="*/ 233746 h 565462"/>
              <a:gd name="connsiteX392" fmla="*/ 167556 w 489957"/>
              <a:gd name="connsiteY392" fmla="*/ 236705 h 565462"/>
              <a:gd name="connsiteX393" fmla="*/ 170077 w 489957"/>
              <a:gd name="connsiteY393" fmla="*/ 237472 h 565462"/>
              <a:gd name="connsiteX394" fmla="*/ 173693 w 489957"/>
              <a:gd name="connsiteY394" fmla="*/ 235829 h 565462"/>
              <a:gd name="connsiteX395" fmla="*/ 170844 w 489957"/>
              <a:gd name="connsiteY395" fmla="*/ 238568 h 565462"/>
              <a:gd name="connsiteX396" fmla="*/ 170844 w 489957"/>
              <a:gd name="connsiteY396" fmla="*/ 240760 h 565462"/>
              <a:gd name="connsiteX397" fmla="*/ 166790 w 489957"/>
              <a:gd name="connsiteY397" fmla="*/ 240760 h 565462"/>
              <a:gd name="connsiteX398" fmla="*/ 164926 w 489957"/>
              <a:gd name="connsiteY398" fmla="*/ 238897 h 565462"/>
              <a:gd name="connsiteX399" fmla="*/ 158351 w 489957"/>
              <a:gd name="connsiteY399" fmla="*/ 239116 h 565462"/>
              <a:gd name="connsiteX400" fmla="*/ 153749 w 489957"/>
              <a:gd name="connsiteY400" fmla="*/ 243280 h 565462"/>
              <a:gd name="connsiteX401" fmla="*/ 155173 w 489957"/>
              <a:gd name="connsiteY401" fmla="*/ 244705 h 565462"/>
              <a:gd name="connsiteX402" fmla="*/ 159886 w 489957"/>
              <a:gd name="connsiteY402" fmla="*/ 244924 h 565462"/>
              <a:gd name="connsiteX403" fmla="*/ 160214 w 489957"/>
              <a:gd name="connsiteY403" fmla="*/ 247993 h 565462"/>
              <a:gd name="connsiteX404" fmla="*/ 162625 w 489957"/>
              <a:gd name="connsiteY404" fmla="*/ 250184 h 565462"/>
              <a:gd name="connsiteX405" fmla="*/ 162406 w 489957"/>
              <a:gd name="connsiteY405" fmla="*/ 253801 h 565462"/>
              <a:gd name="connsiteX406" fmla="*/ 159666 w 489957"/>
              <a:gd name="connsiteY406" fmla="*/ 250842 h 565462"/>
              <a:gd name="connsiteX407" fmla="*/ 157475 w 489957"/>
              <a:gd name="connsiteY407" fmla="*/ 250842 h 565462"/>
              <a:gd name="connsiteX408" fmla="*/ 155283 w 489957"/>
              <a:gd name="connsiteY408" fmla="*/ 253581 h 565462"/>
              <a:gd name="connsiteX409" fmla="*/ 155502 w 489957"/>
              <a:gd name="connsiteY409" fmla="*/ 256650 h 565462"/>
              <a:gd name="connsiteX410" fmla="*/ 154187 w 489957"/>
              <a:gd name="connsiteY410" fmla="*/ 257417 h 565462"/>
              <a:gd name="connsiteX411" fmla="*/ 156379 w 489957"/>
              <a:gd name="connsiteY411" fmla="*/ 259937 h 565462"/>
              <a:gd name="connsiteX412" fmla="*/ 156927 w 489957"/>
              <a:gd name="connsiteY412" fmla="*/ 263006 h 565462"/>
              <a:gd name="connsiteX413" fmla="*/ 154954 w 489957"/>
              <a:gd name="connsiteY413" fmla="*/ 263006 h 565462"/>
              <a:gd name="connsiteX414" fmla="*/ 152434 w 489957"/>
              <a:gd name="connsiteY414" fmla="*/ 260595 h 565462"/>
              <a:gd name="connsiteX415" fmla="*/ 150790 w 489957"/>
              <a:gd name="connsiteY415" fmla="*/ 261910 h 565462"/>
              <a:gd name="connsiteX416" fmla="*/ 151009 w 489957"/>
              <a:gd name="connsiteY416" fmla="*/ 265746 h 565462"/>
              <a:gd name="connsiteX417" fmla="*/ 155064 w 489957"/>
              <a:gd name="connsiteY417" fmla="*/ 266841 h 565462"/>
              <a:gd name="connsiteX418" fmla="*/ 155831 w 489957"/>
              <a:gd name="connsiteY418" fmla="*/ 268814 h 565462"/>
              <a:gd name="connsiteX419" fmla="*/ 155502 w 489957"/>
              <a:gd name="connsiteY419" fmla="*/ 271334 h 565462"/>
              <a:gd name="connsiteX420" fmla="*/ 150242 w 489957"/>
              <a:gd name="connsiteY420" fmla="*/ 267828 h 565462"/>
              <a:gd name="connsiteX421" fmla="*/ 148050 w 489957"/>
              <a:gd name="connsiteY421" fmla="*/ 269143 h 565462"/>
              <a:gd name="connsiteX422" fmla="*/ 147831 w 489957"/>
              <a:gd name="connsiteY422" fmla="*/ 272978 h 565462"/>
              <a:gd name="connsiteX423" fmla="*/ 149256 w 489957"/>
              <a:gd name="connsiteY423" fmla="*/ 273307 h 565462"/>
              <a:gd name="connsiteX424" fmla="*/ 149036 w 489957"/>
              <a:gd name="connsiteY424" fmla="*/ 277471 h 565462"/>
              <a:gd name="connsiteX425" fmla="*/ 150790 w 489957"/>
              <a:gd name="connsiteY425" fmla="*/ 281526 h 565462"/>
              <a:gd name="connsiteX426" fmla="*/ 153529 w 489957"/>
              <a:gd name="connsiteY426" fmla="*/ 281307 h 565462"/>
              <a:gd name="connsiteX427" fmla="*/ 155502 w 489957"/>
              <a:gd name="connsiteY427" fmla="*/ 277690 h 565462"/>
              <a:gd name="connsiteX428" fmla="*/ 157694 w 489957"/>
              <a:gd name="connsiteY428" fmla="*/ 277690 h 565462"/>
              <a:gd name="connsiteX429" fmla="*/ 155721 w 489957"/>
              <a:gd name="connsiteY429" fmla="*/ 283170 h 565462"/>
              <a:gd name="connsiteX430" fmla="*/ 152762 w 489957"/>
              <a:gd name="connsiteY430" fmla="*/ 283718 h 565462"/>
              <a:gd name="connsiteX431" fmla="*/ 148708 w 489957"/>
              <a:gd name="connsiteY431" fmla="*/ 288101 h 565462"/>
              <a:gd name="connsiteX432" fmla="*/ 145201 w 489957"/>
              <a:gd name="connsiteY432" fmla="*/ 288101 h 565462"/>
              <a:gd name="connsiteX433" fmla="*/ 142242 w 489957"/>
              <a:gd name="connsiteY433" fmla="*/ 289416 h 565462"/>
              <a:gd name="connsiteX434" fmla="*/ 142023 w 489957"/>
              <a:gd name="connsiteY434" fmla="*/ 291608 h 565462"/>
              <a:gd name="connsiteX435" fmla="*/ 138188 w 489957"/>
              <a:gd name="connsiteY435" fmla="*/ 293251 h 565462"/>
              <a:gd name="connsiteX436" fmla="*/ 135119 w 489957"/>
              <a:gd name="connsiteY436" fmla="*/ 295991 h 565462"/>
              <a:gd name="connsiteX437" fmla="*/ 138407 w 489957"/>
              <a:gd name="connsiteY437" fmla="*/ 297635 h 565462"/>
              <a:gd name="connsiteX438" fmla="*/ 137311 w 489957"/>
              <a:gd name="connsiteY438" fmla="*/ 299607 h 565462"/>
              <a:gd name="connsiteX439" fmla="*/ 131284 w 489957"/>
              <a:gd name="connsiteY439" fmla="*/ 300155 h 565462"/>
              <a:gd name="connsiteX440" fmla="*/ 128544 w 489957"/>
              <a:gd name="connsiteY440" fmla="*/ 303991 h 565462"/>
              <a:gd name="connsiteX441" fmla="*/ 128873 w 489957"/>
              <a:gd name="connsiteY441" fmla="*/ 305854 h 565462"/>
              <a:gd name="connsiteX442" fmla="*/ 133585 w 489957"/>
              <a:gd name="connsiteY442" fmla="*/ 307279 h 565462"/>
              <a:gd name="connsiteX443" fmla="*/ 129969 w 489957"/>
              <a:gd name="connsiteY443" fmla="*/ 309141 h 565462"/>
              <a:gd name="connsiteX444" fmla="*/ 128105 w 489957"/>
              <a:gd name="connsiteY444" fmla="*/ 313196 h 565462"/>
              <a:gd name="connsiteX445" fmla="*/ 124489 w 489957"/>
              <a:gd name="connsiteY445" fmla="*/ 313415 h 565462"/>
              <a:gd name="connsiteX446" fmla="*/ 123722 w 489957"/>
              <a:gd name="connsiteY446" fmla="*/ 309799 h 565462"/>
              <a:gd name="connsiteX447" fmla="*/ 121311 w 489957"/>
              <a:gd name="connsiteY447" fmla="*/ 308374 h 565462"/>
              <a:gd name="connsiteX448" fmla="*/ 119887 w 489957"/>
              <a:gd name="connsiteY448" fmla="*/ 310566 h 565462"/>
              <a:gd name="connsiteX449" fmla="*/ 116818 w 489957"/>
              <a:gd name="connsiteY449" fmla="*/ 310566 h 565462"/>
              <a:gd name="connsiteX450" fmla="*/ 117914 w 489957"/>
              <a:gd name="connsiteY450" fmla="*/ 313306 h 565462"/>
              <a:gd name="connsiteX451" fmla="*/ 115723 w 489957"/>
              <a:gd name="connsiteY451" fmla="*/ 315278 h 565462"/>
              <a:gd name="connsiteX452" fmla="*/ 115174 w 489957"/>
              <a:gd name="connsiteY452" fmla="*/ 318018 h 565462"/>
              <a:gd name="connsiteX453" fmla="*/ 116489 w 489957"/>
              <a:gd name="connsiteY453" fmla="*/ 320429 h 565462"/>
              <a:gd name="connsiteX454" fmla="*/ 111010 w 489957"/>
              <a:gd name="connsiteY454" fmla="*/ 320429 h 565462"/>
              <a:gd name="connsiteX455" fmla="*/ 108599 w 489957"/>
              <a:gd name="connsiteY455" fmla="*/ 321744 h 565462"/>
              <a:gd name="connsiteX456" fmla="*/ 108928 w 489957"/>
              <a:gd name="connsiteY456" fmla="*/ 326675 h 565462"/>
              <a:gd name="connsiteX457" fmla="*/ 104764 w 489957"/>
              <a:gd name="connsiteY457" fmla="*/ 329415 h 565462"/>
              <a:gd name="connsiteX458" fmla="*/ 105312 w 489957"/>
              <a:gd name="connsiteY458" fmla="*/ 331059 h 565462"/>
              <a:gd name="connsiteX459" fmla="*/ 104545 w 489957"/>
              <a:gd name="connsiteY459" fmla="*/ 335990 h 565462"/>
              <a:gd name="connsiteX460" fmla="*/ 101476 w 489957"/>
              <a:gd name="connsiteY460" fmla="*/ 338510 h 565462"/>
              <a:gd name="connsiteX461" fmla="*/ 97312 w 489957"/>
              <a:gd name="connsiteY461" fmla="*/ 342565 h 565462"/>
              <a:gd name="connsiteX462" fmla="*/ 98627 w 489957"/>
              <a:gd name="connsiteY462" fmla="*/ 344428 h 565462"/>
              <a:gd name="connsiteX463" fmla="*/ 103339 w 489957"/>
              <a:gd name="connsiteY463" fmla="*/ 341360 h 565462"/>
              <a:gd name="connsiteX464" fmla="*/ 105860 w 489957"/>
              <a:gd name="connsiteY464" fmla="*/ 341579 h 565462"/>
              <a:gd name="connsiteX465" fmla="*/ 105531 w 489957"/>
              <a:gd name="connsiteY465" fmla="*/ 344318 h 565462"/>
              <a:gd name="connsiteX466" fmla="*/ 102462 w 489957"/>
              <a:gd name="connsiteY466" fmla="*/ 345634 h 565462"/>
              <a:gd name="connsiteX467" fmla="*/ 102134 w 489957"/>
              <a:gd name="connsiteY467" fmla="*/ 350346 h 565462"/>
              <a:gd name="connsiteX468" fmla="*/ 104873 w 489957"/>
              <a:gd name="connsiteY468" fmla="*/ 353962 h 565462"/>
              <a:gd name="connsiteX469" fmla="*/ 109915 w 489957"/>
              <a:gd name="connsiteY469" fmla="*/ 351003 h 565462"/>
              <a:gd name="connsiteX470" fmla="*/ 115394 w 489957"/>
              <a:gd name="connsiteY470" fmla="*/ 350236 h 565462"/>
              <a:gd name="connsiteX471" fmla="*/ 122626 w 489957"/>
              <a:gd name="connsiteY471" fmla="*/ 343113 h 565462"/>
              <a:gd name="connsiteX472" fmla="*/ 122626 w 489957"/>
              <a:gd name="connsiteY472" fmla="*/ 339825 h 565462"/>
              <a:gd name="connsiteX473" fmla="*/ 118791 w 489957"/>
              <a:gd name="connsiteY473" fmla="*/ 340921 h 565462"/>
              <a:gd name="connsiteX474" fmla="*/ 122078 w 489957"/>
              <a:gd name="connsiteY474" fmla="*/ 336538 h 565462"/>
              <a:gd name="connsiteX475" fmla="*/ 122955 w 489957"/>
              <a:gd name="connsiteY475" fmla="*/ 331497 h 565462"/>
              <a:gd name="connsiteX476" fmla="*/ 124599 w 489957"/>
              <a:gd name="connsiteY476" fmla="*/ 331168 h 565462"/>
              <a:gd name="connsiteX477" fmla="*/ 126790 w 489957"/>
              <a:gd name="connsiteY477" fmla="*/ 329196 h 565462"/>
              <a:gd name="connsiteX478" fmla="*/ 130955 w 489957"/>
              <a:gd name="connsiteY478" fmla="*/ 329963 h 565462"/>
              <a:gd name="connsiteX479" fmla="*/ 133475 w 489957"/>
              <a:gd name="connsiteY479" fmla="*/ 329744 h 565462"/>
              <a:gd name="connsiteX480" fmla="*/ 126790 w 489957"/>
              <a:gd name="connsiteY480" fmla="*/ 334127 h 565462"/>
              <a:gd name="connsiteX481" fmla="*/ 126571 w 489957"/>
              <a:gd name="connsiteY481" fmla="*/ 337195 h 565462"/>
              <a:gd name="connsiteX482" fmla="*/ 133147 w 489957"/>
              <a:gd name="connsiteY482" fmla="*/ 339168 h 565462"/>
              <a:gd name="connsiteX483" fmla="*/ 130955 w 489957"/>
              <a:gd name="connsiteY483" fmla="*/ 342127 h 565462"/>
              <a:gd name="connsiteX484" fmla="*/ 127448 w 489957"/>
              <a:gd name="connsiteY484" fmla="*/ 342456 h 565462"/>
              <a:gd name="connsiteX485" fmla="*/ 120763 w 489957"/>
              <a:gd name="connsiteY485" fmla="*/ 349579 h 565462"/>
              <a:gd name="connsiteX486" fmla="*/ 124928 w 489957"/>
              <a:gd name="connsiteY486" fmla="*/ 351770 h 565462"/>
              <a:gd name="connsiteX487" fmla="*/ 122517 w 489957"/>
              <a:gd name="connsiteY487" fmla="*/ 354839 h 565462"/>
              <a:gd name="connsiteX488" fmla="*/ 122736 w 489957"/>
              <a:gd name="connsiteY488" fmla="*/ 359222 h 565462"/>
              <a:gd name="connsiteX489" fmla="*/ 118572 w 489957"/>
              <a:gd name="connsiteY489" fmla="*/ 358893 h 565462"/>
              <a:gd name="connsiteX490" fmla="*/ 115065 w 489957"/>
              <a:gd name="connsiteY490" fmla="*/ 355387 h 565462"/>
              <a:gd name="connsiteX491" fmla="*/ 110134 w 489957"/>
              <a:gd name="connsiteY491" fmla="*/ 355606 h 565462"/>
              <a:gd name="connsiteX492" fmla="*/ 107284 w 489957"/>
              <a:gd name="connsiteY492" fmla="*/ 358017 h 565462"/>
              <a:gd name="connsiteX493" fmla="*/ 107065 w 489957"/>
              <a:gd name="connsiteY493" fmla="*/ 362071 h 565462"/>
              <a:gd name="connsiteX494" fmla="*/ 103230 w 489957"/>
              <a:gd name="connsiteY494" fmla="*/ 364263 h 565462"/>
              <a:gd name="connsiteX495" fmla="*/ 99613 w 489957"/>
              <a:gd name="connsiteY495" fmla="*/ 366236 h 565462"/>
              <a:gd name="connsiteX496" fmla="*/ 102353 w 489957"/>
              <a:gd name="connsiteY496" fmla="*/ 363167 h 565462"/>
              <a:gd name="connsiteX497" fmla="*/ 104326 w 489957"/>
              <a:gd name="connsiteY497" fmla="*/ 361743 h 565462"/>
              <a:gd name="connsiteX498" fmla="*/ 101367 w 489957"/>
              <a:gd name="connsiteY498" fmla="*/ 357907 h 565462"/>
              <a:gd name="connsiteX499" fmla="*/ 101367 w 489957"/>
              <a:gd name="connsiteY499" fmla="*/ 353524 h 565462"/>
              <a:gd name="connsiteX500" fmla="*/ 98079 w 489957"/>
              <a:gd name="connsiteY500" fmla="*/ 348812 h 565462"/>
              <a:gd name="connsiteX501" fmla="*/ 94792 w 489957"/>
              <a:gd name="connsiteY501" fmla="*/ 348812 h 565462"/>
              <a:gd name="connsiteX502" fmla="*/ 92929 w 489957"/>
              <a:gd name="connsiteY502" fmla="*/ 352099 h 565462"/>
              <a:gd name="connsiteX503" fmla="*/ 88326 w 489957"/>
              <a:gd name="connsiteY503" fmla="*/ 352647 h 565462"/>
              <a:gd name="connsiteX504" fmla="*/ 88326 w 489957"/>
              <a:gd name="connsiteY504" fmla="*/ 354839 h 565462"/>
              <a:gd name="connsiteX505" fmla="*/ 94134 w 489957"/>
              <a:gd name="connsiteY505" fmla="*/ 354839 h 565462"/>
              <a:gd name="connsiteX506" fmla="*/ 88107 w 489957"/>
              <a:gd name="connsiteY506" fmla="*/ 360318 h 565462"/>
              <a:gd name="connsiteX507" fmla="*/ 84052 w 489957"/>
              <a:gd name="connsiteY507" fmla="*/ 358455 h 565462"/>
              <a:gd name="connsiteX508" fmla="*/ 80545 w 489957"/>
              <a:gd name="connsiteY508" fmla="*/ 359003 h 565462"/>
              <a:gd name="connsiteX509" fmla="*/ 76052 w 489957"/>
              <a:gd name="connsiteY509" fmla="*/ 363167 h 565462"/>
              <a:gd name="connsiteX510" fmla="*/ 78573 w 489957"/>
              <a:gd name="connsiteY510" fmla="*/ 363715 h 565462"/>
              <a:gd name="connsiteX511" fmla="*/ 80984 w 489957"/>
              <a:gd name="connsiteY511" fmla="*/ 362619 h 565462"/>
              <a:gd name="connsiteX512" fmla="*/ 82299 w 489957"/>
              <a:gd name="connsiteY512" fmla="*/ 363934 h 565462"/>
              <a:gd name="connsiteX513" fmla="*/ 77368 w 489957"/>
              <a:gd name="connsiteY513" fmla="*/ 367003 h 565462"/>
              <a:gd name="connsiteX514" fmla="*/ 75176 w 489957"/>
              <a:gd name="connsiteY514" fmla="*/ 369742 h 565462"/>
              <a:gd name="connsiteX515" fmla="*/ 72984 w 489957"/>
              <a:gd name="connsiteY515" fmla="*/ 367551 h 565462"/>
              <a:gd name="connsiteX516" fmla="*/ 69696 w 489957"/>
              <a:gd name="connsiteY516" fmla="*/ 367551 h 565462"/>
              <a:gd name="connsiteX517" fmla="*/ 69149 w 489957"/>
              <a:gd name="connsiteY517" fmla="*/ 369742 h 565462"/>
              <a:gd name="connsiteX518" fmla="*/ 74409 w 489957"/>
              <a:gd name="connsiteY518" fmla="*/ 372811 h 565462"/>
              <a:gd name="connsiteX519" fmla="*/ 80545 w 489957"/>
              <a:gd name="connsiteY519" fmla="*/ 372811 h 565462"/>
              <a:gd name="connsiteX520" fmla="*/ 79230 w 489957"/>
              <a:gd name="connsiteY520" fmla="*/ 376098 h 565462"/>
              <a:gd name="connsiteX521" fmla="*/ 81970 w 489957"/>
              <a:gd name="connsiteY521" fmla="*/ 377194 h 565462"/>
              <a:gd name="connsiteX522" fmla="*/ 81751 w 489957"/>
              <a:gd name="connsiteY522" fmla="*/ 380153 h 565462"/>
              <a:gd name="connsiteX523" fmla="*/ 76272 w 489957"/>
              <a:gd name="connsiteY523" fmla="*/ 378509 h 565462"/>
              <a:gd name="connsiteX524" fmla="*/ 75395 w 489957"/>
              <a:gd name="connsiteY524" fmla="*/ 375222 h 565462"/>
              <a:gd name="connsiteX525" fmla="*/ 71231 w 489957"/>
              <a:gd name="connsiteY525" fmla="*/ 375222 h 565462"/>
              <a:gd name="connsiteX526" fmla="*/ 67066 w 489957"/>
              <a:gd name="connsiteY526" fmla="*/ 371605 h 565462"/>
              <a:gd name="connsiteX527" fmla="*/ 66190 w 489957"/>
              <a:gd name="connsiteY527" fmla="*/ 368647 h 565462"/>
              <a:gd name="connsiteX528" fmla="*/ 64546 w 489957"/>
              <a:gd name="connsiteY528" fmla="*/ 368866 h 565462"/>
              <a:gd name="connsiteX529" fmla="*/ 63779 w 489957"/>
              <a:gd name="connsiteY529" fmla="*/ 372482 h 565462"/>
              <a:gd name="connsiteX530" fmla="*/ 67943 w 489957"/>
              <a:gd name="connsiteY530" fmla="*/ 378071 h 565462"/>
              <a:gd name="connsiteX531" fmla="*/ 72326 w 489957"/>
              <a:gd name="connsiteY531" fmla="*/ 381358 h 565462"/>
              <a:gd name="connsiteX532" fmla="*/ 76162 w 489957"/>
              <a:gd name="connsiteY532" fmla="*/ 381906 h 565462"/>
              <a:gd name="connsiteX533" fmla="*/ 78134 w 489957"/>
              <a:gd name="connsiteY533" fmla="*/ 384098 h 565462"/>
              <a:gd name="connsiteX534" fmla="*/ 74080 w 489957"/>
              <a:gd name="connsiteY534" fmla="*/ 384317 h 565462"/>
              <a:gd name="connsiteX535" fmla="*/ 67505 w 489957"/>
              <a:gd name="connsiteY535" fmla="*/ 381797 h 565462"/>
              <a:gd name="connsiteX536" fmla="*/ 61258 w 489957"/>
              <a:gd name="connsiteY536" fmla="*/ 374893 h 565462"/>
              <a:gd name="connsiteX537" fmla="*/ 58299 w 489957"/>
              <a:gd name="connsiteY537" fmla="*/ 376756 h 565462"/>
              <a:gd name="connsiteX538" fmla="*/ 54464 w 489957"/>
              <a:gd name="connsiteY538" fmla="*/ 373797 h 565462"/>
              <a:gd name="connsiteX539" fmla="*/ 49752 w 489957"/>
              <a:gd name="connsiteY539" fmla="*/ 373797 h 565462"/>
              <a:gd name="connsiteX540" fmla="*/ 47341 w 489957"/>
              <a:gd name="connsiteY540" fmla="*/ 371825 h 565462"/>
              <a:gd name="connsiteX541" fmla="*/ 45478 w 489957"/>
              <a:gd name="connsiteY541" fmla="*/ 374016 h 565462"/>
              <a:gd name="connsiteX542" fmla="*/ 46245 w 489957"/>
              <a:gd name="connsiteY542" fmla="*/ 377633 h 565462"/>
              <a:gd name="connsiteX543" fmla="*/ 43725 w 489957"/>
              <a:gd name="connsiteY543" fmla="*/ 380043 h 565462"/>
              <a:gd name="connsiteX544" fmla="*/ 47341 w 489957"/>
              <a:gd name="connsiteY544" fmla="*/ 383879 h 565462"/>
              <a:gd name="connsiteX545" fmla="*/ 55122 w 489957"/>
              <a:gd name="connsiteY545" fmla="*/ 381468 h 565462"/>
              <a:gd name="connsiteX546" fmla="*/ 56437 w 489957"/>
              <a:gd name="connsiteY546" fmla="*/ 383112 h 565462"/>
              <a:gd name="connsiteX547" fmla="*/ 53039 w 489957"/>
              <a:gd name="connsiteY547" fmla="*/ 385523 h 565462"/>
              <a:gd name="connsiteX548" fmla="*/ 54902 w 489957"/>
              <a:gd name="connsiteY548" fmla="*/ 386619 h 565462"/>
              <a:gd name="connsiteX549" fmla="*/ 60930 w 489957"/>
              <a:gd name="connsiteY549" fmla="*/ 383660 h 565462"/>
              <a:gd name="connsiteX550" fmla="*/ 63669 w 489957"/>
              <a:gd name="connsiteY550" fmla="*/ 383660 h 565462"/>
              <a:gd name="connsiteX551" fmla="*/ 62245 w 489957"/>
              <a:gd name="connsiteY551" fmla="*/ 386180 h 565462"/>
              <a:gd name="connsiteX552" fmla="*/ 55341 w 489957"/>
              <a:gd name="connsiteY552" fmla="*/ 389139 h 565462"/>
              <a:gd name="connsiteX553" fmla="*/ 52601 w 489957"/>
              <a:gd name="connsiteY553" fmla="*/ 393194 h 565462"/>
              <a:gd name="connsiteX554" fmla="*/ 47889 w 489957"/>
              <a:gd name="connsiteY554" fmla="*/ 391879 h 565462"/>
              <a:gd name="connsiteX555" fmla="*/ 43834 w 489957"/>
              <a:gd name="connsiteY555" fmla="*/ 386619 h 565462"/>
              <a:gd name="connsiteX556" fmla="*/ 41862 w 489957"/>
              <a:gd name="connsiteY556" fmla="*/ 386619 h 565462"/>
              <a:gd name="connsiteX557" fmla="*/ 39451 w 489957"/>
              <a:gd name="connsiteY557" fmla="*/ 388591 h 565462"/>
              <a:gd name="connsiteX558" fmla="*/ 35944 w 489957"/>
              <a:gd name="connsiteY558" fmla="*/ 385523 h 565462"/>
              <a:gd name="connsiteX559" fmla="*/ 32985 w 489957"/>
              <a:gd name="connsiteY559" fmla="*/ 387386 h 565462"/>
              <a:gd name="connsiteX560" fmla="*/ 31013 w 489957"/>
              <a:gd name="connsiteY560" fmla="*/ 386071 h 565462"/>
              <a:gd name="connsiteX561" fmla="*/ 27396 w 489957"/>
              <a:gd name="connsiteY561" fmla="*/ 388262 h 565462"/>
              <a:gd name="connsiteX562" fmla="*/ 28492 w 489957"/>
              <a:gd name="connsiteY562" fmla="*/ 390125 h 565462"/>
              <a:gd name="connsiteX563" fmla="*/ 35944 w 489957"/>
              <a:gd name="connsiteY563" fmla="*/ 391221 h 565462"/>
              <a:gd name="connsiteX564" fmla="*/ 40656 w 489957"/>
              <a:gd name="connsiteY564" fmla="*/ 394290 h 565462"/>
              <a:gd name="connsiteX565" fmla="*/ 46464 w 489957"/>
              <a:gd name="connsiteY565" fmla="*/ 397358 h 565462"/>
              <a:gd name="connsiteX566" fmla="*/ 44821 w 489957"/>
              <a:gd name="connsiteY566" fmla="*/ 401194 h 565462"/>
              <a:gd name="connsiteX567" fmla="*/ 46793 w 489957"/>
              <a:gd name="connsiteY567" fmla="*/ 404262 h 565462"/>
              <a:gd name="connsiteX568" fmla="*/ 43396 w 489957"/>
              <a:gd name="connsiteY568" fmla="*/ 406125 h 565462"/>
              <a:gd name="connsiteX569" fmla="*/ 41971 w 489957"/>
              <a:gd name="connsiteY569" fmla="*/ 404262 h 565462"/>
              <a:gd name="connsiteX570" fmla="*/ 41752 w 489957"/>
              <a:gd name="connsiteY570" fmla="*/ 398125 h 565462"/>
              <a:gd name="connsiteX571" fmla="*/ 37697 w 489957"/>
              <a:gd name="connsiteY571" fmla="*/ 396700 h 565462"/>
              <a:gd name="connsiteX572" fmla="*/ 33314 w 489957"/>
              <a:gd name="connsiteY572" fmla="*/ 397468 h 565462"/>
              <a:gd name="connsiteX573" fmla="*/ 34958 w 489957"/>
              <a:gd name="connsiteY573" fmla="*/ 400536 h 565462"/>
              <a:gd name="connsiteX574" fmla="*/ 34191 w 489957"/>
              <a:gd name="connsiteY574" fmla="*/ 402947 h 565462"/>
              <a:gd name="connsiteX575" fmla="*/ 28930 w 489957"/>
              <a:gd name="connsiteY575" fmla="*/ 399659 h 565462"/>
              <a:gd name="connsiteX576" fmla="*/ 24328 w 489957"/>
              <a:gd name="connsiteY576" fmla="*/ 404372 h 565462"/>
              <a:gd name="connsiteX577" fmla="*/ 28930 w 489957"/>
              <a:gd name="connsiteY577" fmla="*/ 407440 h 565462"/>
              <a:gd name="connsiteX578" fmla="*/ 25314 w 489957"/>
              <a:gd name="connsiteY578" fmla="*/ 407769 h 565462"/>
              <a:gd name="connsiteX579" fmla="*/ 22794 w 489957"/>
              <a:gd name="connsiteY579" fmla="*/ 408865 h 565462"/>
              <a:gd name="connsiteX580" fmla="*/ 21479 w 489957"/>
              <a:gd name="connsiteY580" fmla="*/ 404372 h 565462"/>
              <a:gd name="connsiteX581" fmla="*/ 14575 w 489957"/>
              <a:gd name="connsiteY581" fmla="*/ 404152 h 565462"/>
              <a:gd name="connsiteX582" fmla="*/ 16767 w 489957"/>
              <a:gd name="connsiteY582" fmla="*/ 408645 h 565462"/>
              <a:gd name="connsiteX583" fmla="*/ 13808 w 489957"/>
              <a:gd name="connsiteY583" fmla="*/ 410618 h 565462"/>
              <a:gd name="connsiteX584" fmla="*/ 12493 w 489957"/>
              <a:gd name="connsiteY584" fmla="*/ 406234 h 565462"/>
              <a:gd name="connsiteX585" fmla="*/ 8438 w 489957"/>
              <a:gd name="connsiteY585" fmla="*/ 402618 h 565462"/>
              <a:gd name="connsiteX586" fmla="*/ 6246 w 489957"/>
              <a:gd name="connsiteY586" fmla="*/ 403385 h 565462"/>
              <a:gd name="connsiteX587" fmla="*/ 6794 w 489957"/>
              <a:gd name="connsiteY587" fmla="*/ 405906 h 565462"/>
              <a:gd name="connsiteX588" fmla="*/ 11287 w 489957"/>
              <a:gd name="connsiteY588" fmla="*/ 410070 h 565462"/>
              <a:gd name="connsiteX589" fmla="*/ 9315 w 489957"/>
              <a:gd name="connsiteY589" fmla="*/ 412810 h 565462"/>
              <a:gd name="connsiteX590" fmla="*/ 11287 w 489957"/>
              <a:gd name="connsiteY590" fmla="*/ 414782 h 565462"/>
              <a:gd name="connsiteX591" fmla="*/ 16547 w 489957"/>
              <a:gd name="connsiteY591" fmla="*/ 413138 h 565462"/>
              <a:gd name="connsiteX592" fmla="*/ 23670 w 489957"/>
              <a:gd name="connsiteY592" fmla="*/ 414563 h 565462"/>
              <a:gd name="connsiteX593" fmla="*/ 28273 w 489957"/>
              <a:gd name="connsiteY593" fmla="*/ 417522 h 565462"/>
              <a:gd name="connsiteX594" fmla="*/ 35177 w 489957"/>
              <a:gd name="connsiteY594" fmla="*/ 417522 h 565462"/>
              <a:gd name="connsiteX595" fmla="*/ 37368 w 489957"/>
              <a:gd name="connsiteY595" fmla="*/ 415878 h 565462"/>
              <a:gd name="connsiteX596" fmla="*/ 40875 w 489957"/>
              <a:gd name="connsiteY596" fmla="*/ 415878 h 565462"/>
              <a:gd name="connsiteX597" fmla="*/ 36273 w 489957"/>
              <a:gd name="connsiteY597" fmla="*/ 420481 h 565462"/>
              <a:gd name="connsiteX598" fmla="*/ 30136 w 489957"/>
              <a:gd name="connsiteY598" fmla="*/ 419604 h 565462"/>
              <a:gd name="connsiteX599" fmla="*/ 27725 w 489957"/>
              <a:gd name="connsiteY599" fmla="*/ 420919 h 565462"/>
              <a:gd name="connsiteX600" fmla="*/ 20273 w 489957"/>
              <a:gd name="connsiteY600" fmla="*/ 417083 h 565462"/>
              <a:gd name="connsiteX601" fmla="*/ 15561 w 489957"/>
              <a:gd name="connsiteY601" fmla="*/ 418398 h 565462"/>
              <a:gd name="connsiteX602" fmla="*/ 13369 w 489957"/>
              <a:gd name="connsiteY602" fmla="*/ 417522 h 565462"/>
              <a:gd name="connsiteX603" fmla="*/ 9753 w 489957"/>
              <a:gd name="connsiteY603" fmla="*/ 420590 h 565462"/>
              <a:gd name="connsiteX604" fmla="*/ 4602 w 489957"/>
              <a:gd name="connsiteY604" fmla="*/ 421357 h 565462"/>
              <a:gd name="connsiteX605" fmla="*/ 4274 w 489957"/>
              <a:gd name="connsiteY605" fmla="*/ 423330 h 565462"/>
              <a:gd name="connsiteX606" fmla="*/ 12054 w 489957"/>
              <a:gd name="connsiteY606" fmla="*/ 426837 h 565462"/>
              <a:gd name="connsiteX607" fmla="*/ 9095 w 489957"/>
              <a:gd name="connsiteY607" fmla="*/ 430124 h 565462"/>
              <a:gd name="connsiteX608" fmla="*/ 12931 w 489957"/>
              <a:gd name="connsiteY608" fmla="*/ 430891 h 565462"/>
              <a:gd name="connsiteX609" fmla="*/ 15451 w 489957"/>
              <a:gd name="connsiteY609" fmla="*/ 429247 h 565462"/>
              <a:gd name="connsiteX610" fmla="*/ 21807 w 489957"/>
              <a:gd name="connsiteY610" fmla="*/ 429247 h 565462"/>
              <a:gd name="connsiteX611" fmla="*/ 17095 w 489957"/>
              <a:gd name="connsiteY611" fmla="*/ 432535 h 565462"/>
              <a:gd name="connsiteX612" fmla="*/ 10410 w 489957"/>
              <a:gd name="connsiteY612" fmla="*/ 432535 h 565462"/>
              <a:gd name="connsiteX613" fmla="*/ 8548 w 489957"/>
              <a:gd name="connsiteY613" fmla="*/ 433412 h 565462"/>
              <a:gd name="connsiteX614" fmla="*/ 6575 w 489957"/>
              <a:gd name="connsiteY614" fmla="*/ 432864 h 565462"/>
              <a:gd name="connsiteX615" fmla="*/ 6356 w 489957"/>
              <a:gd name="connsiteY615" fmla="*/ 434288 h 565462"/>
              <a:gd name="connsiteX616" fmla="*/ 9863 w 489957"/>
              <a:gd name="connsiteY616" fmla="*/ 435713 h 565462"/>
              <a:gd name="connsiteX617" fmla="*/ 12383 w 489957"/>
              <a:gd name="connsiteY617" fmla="*/ 435713 h 565462"/>
              <a:gd name="connsiteX618" fmla="*/ 8328 w 489957"/>
              <a:gd name="connsiteY618" fmla="*/ 438124 h 565462"/>
              <a:gd name="connsiteX619" fmla="*/ 6356 w 489957"/>
              <a:gd name="connsiteY619" fmla="*/ 438672 h 565462"/>
              <a:gd name="connsiteX620" fmla="*/ 6904 w 489957"/>
              <a:gd name="connsiteY620" fmla="*/ 440864 h 565462"/>
              <a:gd name="connsiteX621" fmla="*/ 9095 w 489957"/>
              <a:gd name="connsiteY621" fmla="*/ 442398 h 565462"/>
              <a:gd name="connsiteX622" fmla="*/ 10739 w 489957"/>
              <a:gd name="connsiteY622" fmla="*/ 445137 h 565462"/>
              <a:gd name="connsiteX623" fmla="*/ 16218 w 489957"/>
              <a:gd name="connsiteY623" fmla="*/ 444918 h 565462"/>
              <a:gd name="connsiteX624" fmla="*/ 19068 w 489957"/>
              <a:gd name="connsiteY624" fmla="*/ 442836 h 565462"/>
              <a:gd name="connsiteX625" fmla="*/ 26301 w 489957"/>
              <a:gd name="connsiteY625" fmla="*/ 441850 h 565462"/>
              <a:gd name="connsiteX626" fmla="*/ 31232 w 489957"/>
              <a:gd name="connsiteY626" fmla="*/ 443165 h 565462"/>
              <a:gd name="connsiteX627" fmla="*/ 33095 w 489957"/>
              <a:gd name="connsiteY627" fmla="*/ 444480 h 565462"/>
              <a:gd name="connsiteX628" fmla="*/ 36382 w 489957"/>
              <a:gd name="connsiteY628" fmla="*/ 442288 h 565462"/>
              <a:gd name="connsiteX629" fmla="*/ 36382 w 489957"/>
              <a:gd name="connsiteY629" fmla="*/ 439220 h 565462"/>
              <a:gd name="connsiteX630" fmla="*/ 39779 w 489957"/>
              <a:gd name="connsiteY630" fmla="*/ 438343 h 565462"/>
              <a:gd name="connsiteX631" fmla="*/ 40985 w 489957"/>
              <a:gd name="connsiteY631" fmla="*/ 440973 h 565462"/>
              <a:gd name="connsiteX632" fmla="*/ 44492 w 489957"/>
              <a:gd name="connsiteY632" fmla="*/ 440973 h 565462"/>
              <a:gd name="connsiteX633" fmla="*/ 49642 w 489957"/>
              <a:gd name="connsiteY633" fmla="*/ 437138 h 565462"/>
              <a:gd name="connsiteX634" fmla="*/ 52053 w 489957"/>
              <a:gd name="connsiteY634" fmla="*/ 437795 h 565462"/>
              <a:gd name="connsiteX635" fmla="*/ 51067 w 489957"/>
              <a:gd name="connsiteY635" fmla="*/ 439768 h 565462"/>
              <a:gd name="connsiteX636" fmla="*/ 48546 w 489957"/>
              <a:gd name="connsiteY636" fmla="*/ 441631 h 565462"/>
              <a:gd name="connsiteX637" fmla="*/ 53149 w 489957"/>
              <a:gd name="connsiteY637" fmla="*/ 442836 h 565462"/>
              <a:gd name="connsiteX638" fmla="*/ 55341 w 489957"/>
              <a:gd name="connsiteY638" fmla="*/ 440644 h 565462"/>
              <a:gd name="connsiteX639" fmla="*/ 54464 w 489957"/>
              <a:gd name="connsiteY639" fmla="*/ 438014 h 565462"/>
              <a:gd name="connsiteX640" fmla="*/ 57861 w 489957"/>
              <a:gd name="connsiteY640" fmla="*/ 432973 h 565462"/>
              <a:gd name="connsiteX641" fmla="*/ 56984 w 489957"/>
              <a:gd name="connsiteY641" fmla="*/ 436918 h 565462"/>
              <a:gd name="connsiteX642" fmla="*/ 60710 w 489957"/>
              <a:gd name="connsiteY642" fmla="*/ 441302 h 565462"/>
              <a:gd name="connsiteX643" fmla="*/ 57861 w 489957"/>
              <a:gd name="connsiteY643" fmla="*/ 444918 h 565462"/>
              <a:gd name="connsiteX644" fmla="*/ 51505 w 489957"/>
              <a:gd name="connsiteY644" fmla="*/ 446452 h 565462"/>
              <a:gd name="connsiteX645" fmla="*/ 48437 w 489957"/>
              <a:gd name="connsiteY645" fmla="*/ 448863 h 565462"/>
              <a:gd name="connsiteX646" fmla="*/ 50190 w 489957"/>
              <a:gd name="connsiteY646" fmla="*/ 450288 h 565462"/>
              <a:gd name="connsiteX647" fmla="*/ 47998 w 489957"/>
              <a:gd name="connsiteY647" fmla="*/ 453904 h 565462"/>
              <a:gd name="connsiteX648" fmla="*/ 42519 w 489957"/>
              <a:gd name="connsiteY648" fmla="*/ 454123 h 565462"/>
              <a:gd name="connsiteX649" fmla="*/ 42300 w 489957"/>
              <a:gd name="connsiteY649" fmla="*/ 451932 h 565462"/>
              <a:gd name="connsiteX650" fmla="*/ 45040 w 489957"/>
              <a:gd name="connsiteY650" fmla="*/ 449740 h 565462"/>
              <a:gd name="connsiteX651" fmla="*/ 44382 w 489957"/>
              <a:gd name="connsiteY651" fmla="*/ 445357 h 565462"/>
              <a:gd name="connsiteX652" fmla="*/ 39889 w 489957"/>
              <a:gd name="connsiteY652" fmla="*/ 444699 h 565462"/>
              <a:gd name="connsiteX653" fmla="*/ 34958 w 489957"/>
              <a:gd name="connsiteY653" fmla="*/ 449521 h 565462"/>
              <a:gd name="connsiteX654" fmla="*/ 34191 w 489957"/>
              <a:gd name="connsiteY654" fmla="*/ 452041 h 565462"/>
              <a:gd name="connsiteX655" fmla="*/ 30794 w 489957"/>
              <a:gd name="connsiteY655" fmla="*/ 447658 h 565462"/>
              <a:gd name="connsiteX656" fmla="*/ 26739 w 489957"/>
              <a:gd name="connsiteY656" fmla="*/ 446781 h 565462"/>
              <a:gd name="connsiteX657" fmla="*/ 21588 w 489957"/>
              <a:gd name="connsiteY657" fmla="*/ 447658 h 565462"/>
              <a:gd name="connsiteX658" fmla="*/ 18629 w 489957"/>
              <a:gd name="connsiteY658" fmla="*/ 446781 h 565462"/>
              <a:gd name="connsiteX659" fmla="*/ 12712 w 489957"/>
              <a:gd name="connsiteY659" fmla="*/ 449740 h 565462"/>
              <a:gd name="connsiteX660" fmla="*/ 9863 w 489957"/>
              <a:gd name="connsiteY660" fmla="*/ 449740 h 565462"/>
              <a:gd name="connsiteX661" fmla="*/ 6356 w 489957"/>
              <a:gd name="connsiteY661" fmla="*/ 447439 h 565462"/>
              <a:gd name="connsiteX662" fmla="*/ 5041 w 489957"/>
              <a:gd name="connsiteY662" fmla="*/ 447877 h 565462"/>
              <a:gd name="connsiteX663" fmla="*/ 6904 w 489957"/>
              <a:gd name="connsiteY663" fmla="*/ 452370 h 565462"/>
              <a:gd name="connsiteX664" fmla="*/ 5698 w 489957"/>
              <a:gd name="connsiteY664" fmla="*/ 454781 h 565462"/>
              <a:gd name="connsiteX665" fmla="*/ 7890 w 489957"/>
              <a:gd name="connsiteY665" fmla="*/ 456644 h 565462"/>
              <a:gd name="connsiteX666" fmla="*/ 11287 w 489957"/>
              <a:gd name="connsiteY666" fmla="*/ 455877 h 565462"/>
              <a:gd name="connsiteX667" fmla="*/ 13150 w 489957"/>
              <a:gd name="connsiteY667" fmla="*/ 453576 h 565462"/>
              <a:gd name="connsiteX668" fmla="*/ 15890 w 489957"/>
              <a:gd name="connsiteY668" fmla="*/ 453576 h 565462"/>
              <a:gd name="connsiteX669" fmla="*/ 12821 w 489957"/>
              <a:gd name="connsiteY669" fmla="*/ 457082 h 565462"/>
              <a:gd name="connsiteX670" fmla="*/ 13150 w 489957"/>
              <a:gd name="connsiteY670" fmla="*/ 461027 h 565462"/>
              <a:gd name="connsiteX671" fmla="*/ 11287 w 489957"/>
              <a:gd name="connsiteY671" fmla="*/ 462671 h 565462"/>
              <a:gd name="connsiteX672" fmla="*/ 7890 w 489957"/>
              <a:gd name="connsiteY672" fmla="*/ 460808 h 565462"/>
              <a:gd name="connsiteX673" fmla="*/ 9424 w 489957"/>
              <a:gd name="connsiteY673" fmla="*/ 466068 h 565462"/>
              <a:gd name="connsiteX674" fmla="*/ 12164 w 489957"/>
              <a:gd name="connsiteY674" fmla="*/ 468370 h 565462"/>
              <a:gd name="connsiteX675" fmla="*/ 18849 w 489957"/>
              <a:gd name="connsiteY675" fmla="*/ 460918 h 565462"/>
              <a:gd name="connsiteX676" fmla="*/ 23561 w 489957"/>
              <a:gd name="connsiteY676" fmla="*/ 462890 h 565462"/>
              <a:gd name="connsiteX677" fmla="*/ 21588 w 489957"/>
              <a:gd name="connsiteY677" fmla="*/ 464863 h 565462"/>
              <a:gd name="connsiteX678" fmla="*/ 22136 w 489957"/>
              <a:gd name="connsiteY678" fmla="*/ 468698 h 565462"/>
              <a:gd name="connsiteX679" fmla="*/ 16438 w 489957"/>
              <a:gd name="connsiteY679" fmla="*/ 471767 h 565462"/>
              <a:gd name="connsiteX680" fmla="*/ 17314 w 489957"/>
              <a:gd name="connsiteY680" fmla="*/ 473411 h 565462"/>
              <a:gd name="connsiteX681" fmla="*/ 20821 w 489957"/>
              <a:gd name="connsiteY681" fmla="*/ 473958 h 565462"/>
              <a:gd name="connsiteX682" fmla="*/ 18958 w 489957"/>
              <a:gd name="connsiteY682" fmla="*/ 476917 h 565462"/>
              <a:gd name="connsiteX683" fmla="*/ 21479 w 489957"/>
              <a:gd name="connsiteY683" fmla="*/ 480753 h 565462"/>
              <a:gd name="connsiteX684" fmla="*/ 19835 w 489957"/>
              <a:gd name="connsiteY684" fmla="*/ 485355 h 565462"/>
              <a:gd name="connsiteX685" fmla="*/ 21259 w 489957"/>
              <a:gd name="connsiteY685" fmla="*/ 485575 h 565462"/>
              <a:gd name="connsiteX686" fmla="*/ 24876 w 489957"/>
              <a:gd name="connsiteY686" fmla="*/ 479876 h 565462"/>
              <a:gd name="connsiteX687" fmla="*/ 28163 w 489957"/>
              <a:gd name="connsiteY687" fmla="*/ 478013 h 565462"/>
              <a:gd name="connsiteX688" fmla="*/ 28930 w 489957"/>
              <a:gd name="connsiteY688" fmla="*/ 473301 h 565462"/>
              <a:gd name="connsiteX689" fmla="*/ 37697 w 489957"/>
              <a:gd name="connsiteY689" fmla="*/ 469685 h 565462"/>
              <a:gd name="connsiteX690" fmla="*/ 42081 w 489957"/>
              <a:gd name="connsiteY690" fmla="*/ 470013 h 565462"/>
              <a:gd name="connsiteX691" fmla="*/ 45697 w 489957"/>
              <a:gd name="connsiteY691" fmla="*/ 468918 h 565462"/>
              <a:gd name="connsiteX692" fmla="*/ 43176 w 489957"/>
              <a:gd name="connsiteY692" fmla="*/ 470561 h 565462"/>
              <a:gd name="connsiteX693" fmla="*/ 38574 w 489957"/>
              <a:gd name="connsiteY693" fmla="*/ 474068 h 565462"/>
              <a:gd name="connsiteX694" fmla="*/ 38574 w 489957"/>
              <a:gd name="connsiteY694" fmla="*/ 479767 h 565462"/>
              <a:gd name="connsiteX695" fmla="*/ 39999 w 489957"/>
              <a:gd name="connsiteY695" fmla="*/ 483273 h 565462"/>
              <a:gd name="connsiteX696" fmla="*/ 36492 w 489957"/>
              <a:gd name="connsiteY696" fmla="*/ 480314 h 565462"/>
              <a:gd name="connsiteX697" fmla="*/ 35725 w 489957"/>
              <a:gd name="connsiteY697" fmla="*/ 475164 h 565462"/>
              <a:gd name="connsiteX698" fmla="*/ 33204 w 489957"/>
              <a:gd name="connsiteY698" fmla="*/ 474945 h 565462"/>
              <a:gd name="connsiteX699" fmla="*/ 30136 w 489957"/>
              <a:gd name="connsiteY699" fmla="*/ 480534 h 565462"/>
              <a:gd name="connsiteX700" fmla="*/ 27615 w 489957"/>
              <a:gd name="connsiteY700" fmla="*/ 481410 h 565462"/>
              <a:gd name="connsiteX701" fmla="*/ 31999 w 489957"/>
              <a:gd name="connsiteY701" fmla="*/ 483054 h 565462"/>
              <a:gd name="connsiteX702" fmla="*/ 28163 w 489957"/>
              <a:gd name="connsiteY702" fmla="*/ 488205 h 565462"/>
              <a:gd name="connsiteX703" fmla="*/ 25095 w 489957"/>
              <a:gd name="connsiteY703" fmla="*/ 488205 h 565462"/>
              <a:gd name="connsiteX704" fmla="*/ 23670 w 489957"/>
              <a:gd name="connsiteY704" fmla="*/ 491492 h 565462"/>
              <a:gd name="connsiteX705" fmla="*/ 26081 w 489957"/>
              <a:gd name="connsiteY705" fmla="*/ 492588 h 565462"/>
              <a:gd name="connsiteX706" fmla="*/ 32656 w 489957"/>
              <a:gd name="connsiteY706" fmla="*/ 492588 h 565462"/>
              <a:gd name="connsiteX707" fmla="*/ 34300 w 489957"/>
              <a:gd name="connsiteY707" fmla="*/ 495328 h 565462"/>
              <a:gd name="connsiteX708" fmla="*/ 29588 w 489957"/>
              <a:gd name="connsiteY708" fmla="*/ 495656 h 565462"/>
              <a:gd name="connsiteX709" fmla="*/ 27944 w 489957"/>
              <a:gd name="connsiteY709" fmla="*/ 498396 h 565462"/>
              <a:gd name="connsiteX710" fmla="*/ 27615 w 489957"/>
              <a:gd name="connsiteY710" fmla="*/ 501684 h 565462"/>
              <a:gd name="connsiteX711" fmla="*/ 22465 w 489957"/>
              <a:gd name="connsiteY711" fmla="*/ 498177 h 565462"/>
              <a:gd name="connsiteX712" fmla="*/ 20054 w 489957"/>
              <a:gd name="connsiteY712" fmla="*/ 499273 h 565462"/>
              <a:gd name="connsiteX713" fmla="*/ 19178 w 489957"/>
              <a:gd name="connsiteY713" fmla="*/ 503327 h 565462"/>
              <a:gd name="connsiteX714" fmla="*/ 18082 w 489957"/>
              <a:gd name="connsiteY714" fmla="*/ 498615 h 565462"/>
              <a:gd name="connsiteX715" fmla="*/ 15013 w 489957"/>
              <a:gd name="connsiteY715" fmla="*/ 500588 h 565462"/>
              <a:gd name="connsiteX716" fmla="*/ 10849 w 489957"/>
              <a:gd name="connsiteY716" fmla="*/ 506177 h 565462"/>
              <a:gd name="connsiteX717" fmla="*/ 12493 w 489957"/>
              <a:gd name="connsiteY717" fmla="*/ 510560 h 565462"/>
              <a:gd name="connsiteX718" fmla="*/ 18849 w 489957"/>
              <a:gd name="connsiteY718" fmla="*/ 517354 h 565462"/>
              <a:gd name="connsiteX719" fmla="*/ 20164 w 489957"/>
              <a:gd name="connsiteY719" fmla="*/ 513519 h 565462"/>
              <a:gd name="connsiteX720" fmla="*/ 21807 w 489957"/>
              <a:gd name="connsiteY720" fmla="*/ 514944 h 565462"/>
              <a:gd name="connsiteX721" fmla="*/ 25314 w 489957"/>
              <a:gd name="connsiteY721" fmla="*/ 513300 h 565462"/>
              <a:gd name="connsiteX722" fmla="*/ 24437 w 489957"/>
              <a:gd name="connsiteY722" fmla="*/ 511327 h 565462"/>
              <a:gd name="connsiteX723" fmla="*/ 26410 w 489957"/>
              <a:gd name="connsiteY723" fmla="*/ 506725 h 565462"/>
              <a:gd name="connsiteX724" fmla="*/ 31560 w 489957"/>
              <a:gd name="connsiteY724" fmla="*/ 510560 h 565462"/>
              <a:gd name="connsiteX725" fmla="*/ 29150 w 489957"/>
              <a:gd name="connsiteY725" fmla="*/ 511985 h 565462"/>
              <a:gd name="connsiteX726" fmla="*/ 32109 w 489957"/>
              <a:gd name="connsiteY726" fmla="*/ 515053 h 565462"/>
              <a:gd name="connsiteX727" fmla="*/ 31013 w 489957"/>
              <a:gd name="connsiteY727" fmla="*/ 519108 h 565462"/>
              <a:gd name="connsiteX728" fmla="*/ 27944 w 489957"/>
              <a:gd name="connsiteY728" fmla="*/ 521299 h 565462"/>
              <a:gd name="connsiteX729" fmla="*/ 30684 w 489957"/>
              <a:gd name="connsiteY729" fmla="*/ 528094 h 565462"/>
              <a:gd name="connsiteX730" fmla="*/ 32876 w 489957"/>
              <a:gd name="connsiteY730" fmla="*/ 525573 h 565462"/>
              <a:gd name="connsiteX731" fmla="*/ 38684 w 489957"/>
              <a:gd name="connsiteY731" fmla="*/ 523930 h 565462"/>
              <a:gd name="connsiteX732" fmla="*/ 41095 w 489957"/>
              <a:gd name="connsiteY732" fmla="*/ 527217 h 565462"/>
              <a:gd name="connsiteX733" fmla="*/ 36163 w 489957"/>
              <a:gd name="connsiteY733" fmla="*/ 527546 h 565462"/>
              <a:gd name="connsiteX734" fmla="*/ 33752 w 489957"/>
              <a:gd name="connsiteY734" fmla="*/ 529409 h 565462"/>
              <a:gd name="connsiteX735" fmla="*/ 36273 w 489957"/>
              <a:gd name="connsiteY735" fmla="*/ 533463 h 565462"/>
              <a:gd name="connsiteX736" fmla="*/ 35725 w 489957"/>
              <a:gd name="connsiteY736" fmla="*/ 535107 h 565462"/>
              <a:gd name="connsiteX737" fmla="*/ 27177 w 489957"/>
              <a:gd name="connsiteY737" fmla="*/ 528861 h 565462"/>
              <a:gd name="connsiteX738" fmla="*/ 24218 w 489957"/>
              <a:gd name="connsiteY738" fmla="*/ 529957 h 565462"/>
              <a:gd name="connsiteX739" fmla="*/ 21479 w 489957"/>
              <a:gd name="connsiteY739" fmla="*/ 527765 h 565462"/>
              <a:gd name="connsiteX740" fmla="*/ 17862 w 489957"/>
              <a:gd name="connsiteY740" fmla="*/ 527984 h 565462"/>
              <a:gd name="connsiteX741" fmla="*/ 17862 w 489957"/>
              <a:gd name="connsiteY741" fmla="*/ 531601 h 565462"/>
              <a:gd name="connsiteX742" fmla="*/ 15342 w 489957"/>
              <a:gd name="connsiteY742" fmla="*/ 534340 h 565462"/>
              <a:gd name="connsiteX743" fmla="*/ 21369 w 489957"/>
              <a:gd name="connsiteY743" fmla="*/ 544532 h 565462"/>
              <a:gd name="connsiteX744" fmla="*/ 26301 w 489957"/>
              <a:gd name="connsiteY744" fmla="*/ 545408 h 565462"/>
              <a:gd name="connsiteX745" fmla="*/ 32876 w 489957"/>
              <a:gd name="connsiteY745" fmla="*/ 550997 h 565462"/>
              <a:gd name="connsiteX746" fmla="*/ 41971 w 489957"/>
              <a:gd name="connsiteY746" fmla="*/ 554504 h 565462"/>
              <a:gd name="connsiteX747" fmla="*/ 43067 w 489957"/>
              <a:gd name="connsiteY747" fmla="*/ 557463 h 565462"/>
              <a:gd name="connsiteX748" fmla="*/ 40875 w 489957"/>
              <a:gd name="connsiteY748" fmla="*/ 558559 h 565462"/>
              <a:gd name="connsiteX749" fmla="*/ 44382 w 489957"/>
              <a:gd name="connsiteY749" fmla="*/ 561846 h 565462"/>
              <a:gd name="connsiteX750" fmla="*/ 47560 w 489957"/>
              <a:gd name="connsiteY750" fmla="*/ 560312 h 565462"/>
              <a:gd name="connsiteX751" fmla="*/ 46136 w 489957"/>
              <a:gd name="connsiteY751" fmla="*/ 555709 h 565462"/>
              <a:gd name="connsiteX752" fmla="*/ 49094 w 489957"/>
              <a:gd name="connsiteY752" fmla="*/ 555709 h 565462"/>
              <a:gd name="connsiteX753" fmla="*/ 52053 w 489957"/>
              <a:gd name="connsiteY753" fmla="*/ 558120 h 565462"/>
              <a:gd name="connsiteX754" fmla="*/ 51505 w 489957"/>
              <a:gd name="connsiteY754" fmla="*/ 559435 h 565462"/>
              <a:gd name="connsiteX755" fmla="*/ 56327 w 489957"/>
              <a:gd name="connsiteY755" fmla="*/ 565463 h 565462"/>
              <a:gd name="connsiteX756" fmla="*/ 58519 w 489957"/>
              <a:gd name="connsiteY756" fmla="*/ 562723 h 565462"/>
              <a:gd name="connsiteX757" fmla="*/ 60382 w 489957"/>
              <a:gd name="connsiteY757" fmla="*/ 563709 h 565462"/>
              <a:gd name="connsiteX758" fmla="*/ 64436 w 489957"/>
              <a:gd name="connsiteY758" fmla="*/ 561846 h 565462"/>
              <a:gd name="connsiteX759" fmla="*/ 69477 w 489957"/>
              <a:gd name="connsiteY759" fmla="*/ 557025 h 565462"/>
              <a:gd name="connsiteX760" fmla="*/ 71669 w 489957"/>
              <a:gd name="connsiteY760" fmla="*/ 556586 h 565462"/>
              <a:gd name="connsiteX761" fmla="*/ 73642 w 489957"/>
              <a:gd name="connsiteY761" fmla="*/ 554285 h 565462"/>
              <a:gd name="connsiteX762" fmla="*/ 74737 w 489957"/>
              <a:gd name="connsiteY762" fmla="*/ 554504 h 565462"/>
              <a:gd name="connsiteX763" fmla="*/ 75943 w 489957"/>
              <a:gd name="connsiteY763" fmla="*/ 557901 h 565462"/>
              <a:gd name="connsiteX764" fmla="*/ 78902 w 489957"/>
              <a:gd name="connsiteY764" fmla="*/ 558120 h 565462"/>
              <a:gd name="connsiteX765" fmla="*/ 87120 w 489957"/>
              <a:gd name="connsiteY765" fmla="*/ 549792 h 565462"/>
              <a:gd name="connsiteX766" fmla="*/ 86792 w 489957"/>
              <a:gd name="connsiteY766" fmla="*/ 546833 h 565462"/>
              <a:gd name="connsiteX767" fmla="*/ 83176 w 489957"/>
              <a:gd name="connsiteY767" fmla="*/ 542340 h 565462"/>
              <a:gd name="connsiteX768" fmla="*/ 89531 w 489957"/>
              <a:gd name="connsiteY768" fmla="*/ 546285 h 565462"/>
              <a:gd name="connsiteX769" fmla="*/ 94572 w 489957"/>
              <a:gd name="connsiteY769" fmla="*/ 541244 h 565462"/>
              <a:gd name="connsiteX770" fmla="*/ 93257 w 489957"/>
              <a:gd name="connsiteY770" fmla="*/ 539491 h 565462"/>
              <a:gd name="connsiteX771" fmla="*/ 96216 w 489957"/>
              <a:gd name="connsiteY771" fmla="*/ 537409 h 565462"/>
              <a:gd name="connsiteX772" fmla="*/ 95668 w 489957"/>
              <a:gd name="connsiteY772" fmla="*/ 534121 h 565462"/>
              <a:gd name="connsiteX773" fmla="*/ 99394 w 489957"/>
              <a:gd name="connsiteY773" fmla="*/ 531710 h 565462"/>
              <a:gd name="connsiteX774" fmla="*/ 103339 w 489957"/>
              <a:gd name="connsiteY774" fmla="*/ 530943 h 565462"/>
              <a:gd name="connsiteX775" fmla="*/ 104326 w 489957"/>
              <a:gd name="connsiteY775" fmla="*/ 527984 h 565462"/>
              <a:gd name="connsiteX776" fmla="*/ 100490 w 489957"/>
              <a:gd name="connsiteY776" fmla="*/ 523163 h 565462"/>
              <a:gd name="connsiteX777" fmla="*/ 101805 w 489957"/>
              <a:gd name="connsiteY777" fmla="*/ 519984 h 565462"/>
              <a:gd name="connsiteX778" fmla="*/ 98408 w 489957"/>
              <a:gd name="connsiteY778" fmla="*/ 515491 h 565462"/>
              <a:gd name="connsiteX779" fmla="*/ 94353 w 489957"/>
              <a:gd name="connsiteY779" fmla="*/ 512533 h 565462"/>
              <a:gd name="connsiteX780" fmla="*/ 94572 w 489957"/>
              <a:gd name="connsiteY780" fmla="*/ 508588 h 565462"/>
              <a:gd name="connsiteX781" fmla="*/ 96983 w 489957"/>
              <a:gd name="connsiteY781" fmla="*/ 510012 h 565462"/>
              <a:gd name="connsiteX782" fmla="*/ 101476 w 489957"/>
              <a:gd name="connsiteY782" fmla="*/ 515053 h 565462"/>
              <a:gd name="connsiteX783" fmla="*/ 103339 w 489957"/>
              <a:gd name="connsiteY783" fmla="*/ 521738 h 565462"/>
              <a:gd name="connsiteX784" fmla="*/ 104983 w 489957"/>
              <a:gd name="connsiteY784" fmla="*/ 523601 h 565462"/>
              <a:gd name="connsiteX785" fmla="*/ 107832 w 489957"/>
              <a:gd name="connsiteY785" fmla="*/ 524039 h 565462"/>
              <a:gd name="connsiteX786" fmla="*/ 107175 w 489957"/>
              <a:gd name="connsiteY786" fmla="*/ 526669 h 565462"/>
              <a:gd name="connsiteX787" fmla="*/ 109366 w 489957"/>
              <a:gd name="connsiteY787" fmla="*/ 529518 h 565462"/>
              <a:gd name="connsiteX788" fmla="*/ 113969 w 489957"/>
              <a:gd name="connsiteY788" fmla="*/ 527436 h 565462"/>
              <a:gd name="connsiteX789" fmla="*/ 112764 w 489957"/>
              <a:gd name="connsiteY789" fmla="*/ 524916 h 565462"/>
              <a:gd name="connsiteX790" fmla="*/ 110681 w 489957"/>
              <a:gd name="connsiteY790" fmla="*/ 523272 h 565462"/>
              <a:gd name="connsiteX791" fmla="*/ 112325 w 489957"/>
              <a:gd name="connsiteY791" fmla="*/ 520313 h 565462"/>
              <a:gd name="connsiteX792" fmla="*/ 116270 w 489957"/>
              <a:gd name="connsiteY792" fmla="*/ 523710 h 565462"/>
              <a:gd name="connsiteX793" fmla="*/ 116489 w 489957"/>
              <a:gd name="connsiteY793" fmla="*/ 525464 h 565462"/>
              <a:gd name="connsiteX794" fmla="*/ 122517 w 489957"/>
              <a:gd name="connsiteY794" fmla="*/ 519875 h 565462"/>
              <a:gd name="connsiteX795" fmla="*/ 124051 w 489957"/>
              <a:gd name="connsiteY795" fmla="*/ 514724 h 565462"/>
              <a:gd name="connsiteX796" fmla="*/ 122626 w 489957"/>
              <a:gd name="connsiteY796" fmla="*/ 510122 h 565462"/>
              <a:gd name="connsiteX797" fmla="*/ 119448 w 489957"/>
              <a:gd name="connsiteY797" fmla="*/ 508807 h 565462"/>
              <a:gd name="connsiteX798" fmla="*/ 117805 w 489957"/>
              <a:gd name="connsiteY798" fmla="*/ 506177 h 565462"/>
              <a:gd name="connsiteX799" fmla="*/ 119996 w 489957"/>
              <a:gd name="connsiteY799" fmla="*/ 504752 h 565462"/>
              <a:gd name="connsiteX800" fmla="*/ 120325 w 489957"/>
              <a:gd name="connsiteY800" fmla="*/ 502670 h 565462"/>
              <a:gd name="connsiteX801" fmla="*/ 122626 w 489957"/>
              <a:gd name="connsiteY801" fmla="*/ 502451 h 565462"/>
              <a:gd name="connsiteX802" fmla="*/ 124489 w 489957"/>
              <a:gd name="connsiteY802" fmla="*/ 500369 h 565462"/>
              <a:gd name="connsiteX803" fmla="*/ 122078 w 489957"/>
              <a:gd name="connsiteY803" fmla="*/ 497410 h 565462"/>
              <a:gd name="connsiteX804" fmla="*/ 122297 w 489957"/>
              <a:gd name="connsiteY804" fmla="*/ 492917 h 565462"/>
              <a:gd name="connsiteX805" fmla="*/ 125914 w 489957"/>
              <a:gd name="connsiteY805" fmla="*/ 490177 h 565462"/>
              <a:gd name="connsiteX806" fmla="*/ 129311 w 489957"/>
              <a:gd name="connsiteY806" fmla="*/ 493574 h 565462"/>
              <a:gd name="connsiteX807" fmla="*/ 126571 w 489957"/>
              <a:gd name="connsiteY807" fmla="*/ 497958 h 565462"/>
              <a:gd name="connsiteX808" fmla="*/ 127448 w 489957"/>
              <a:gd name="connsiteY808" fmla="*/ 503656 h 565462"/>
              <a:gd name="connsiteX809" fmla="*/ 126462 w 489957"/>
              <a:gd name="connsiteY809" fmla="*/ 507601 h 565462"/>
              <a:gd name="connsiteX810" fmla="*/ 129201 w 489957"/>
              <a:gd name="connsiteY810" fmla="*/ 511985 h 565462"/>
              <a:gd name="connsiteX811" fmla="*/ 129969 w 489957"/>
              <a:gd name="connsiteY811" fmla="*/ 515163 h 565462"/>
              <a:gd name="connsiteX812" fmla="*/ 135009 w 489957"/>
              <a:gd name="connsiteY812" fmla="*/ 520313 h 565462"/>
              <a:gd name="connsiteX813" fmla="*/ 140708 w 489957"/>
              <a:gd name="connsiteY813" fmla="*/ 519765 h 565462"/>
              <a:gd name="connsiteX814" fmla="*/ 143009 w 489957"/>
              <a:gd name="connsiteY814" fmla="*/ 521738 h 565462"/>
              <a:gd name="connsiteX815" fmla="*/ 141585 w 489957"/>
              <a:gd name="connsiteY815" fmla="*/ 523601 h 565462"/>
              <a:gd name="connsiteX816" fmla="*/ 144543 w 489957"/>
              <a:gd name="connsiteY816" fmla="*/ 525683 h 565462"/>
              <a:gd name="connsiteX817" fmla="*/ 147283 w 489957"/>
              <a:gd name="connsiteY817" fmla="*/ 530505 h 565462"/>
              <a:gd name="connsiteX818" fmla="*/ 149913 w 489957"/>
              <a:gd name="connsiteY818" fmla="*/ 525683 h 565462"/>
              <a:gd name="connsiteX819" fmla="*/ 148927 w 489957"/>
              <a:gd name="connsiteY819" fmla="*/ 510779 h 565462"/>
              <a:gd name="connsiteX820" fmla="*/ 145311 w 489957"/>
              <a:gd name="connsiteY820" fmla="*/ 504314 h 565462"/>
              <a:gd name="connsiteX821" fmla="*/ 147174 w 489957"/>
              <a:gd name="connsiteY821" fmla="*/ 500149 h 565462"/>
              <a:gd name="connsiteX822" fmla="*/ 150461 w 489957"/>
              <a:gd name="connsiteY822" fmla="*/ 498396 h 565462"/>
              <a:gd name="connsiteX823" fmla="*/ 148050 w 489957"/>
              <a:gd name="connsiteY823" fmla="*/ 493574 h 565462"/>
              <a:gd name="connsiteX824" fmla="*/ 149585 w 489957"/>
              <a:gd name="connsiteY824" fmla="*/ 490835 h 565462"/>
              <a:gd name="connsiteX825" fmla="*/ 157036 w 489957"/>
              <a:gd name="connsiteY825" fmla="*/ 490177 h 565462"/>
              <a:gd name="connsiteX826" fmla="*/ 159118 w 489957"/>
              <a:gd name="connsiteY826" fmla="*/ 486561 h 565462"/>
              <a:gd name="connsiteX827" fmla="*/ 158790 w 489957"/>
              <a:gd name="connsiteY827" fmla="*/ 481520 h 565462"/>
              <a:gd name="connsiteX828" fmla="*/ 162297 w 489957"/>
              <a:gd name="connsiteY828" fmla="*/ 474068 h 565462"/>
              <a:gd name="connsiteX829" fmla="*/ 158790 w 489957"/>
              <a:gd name="connsiteY829" fmla="*/ 469246 h 565462"/>
              <a:gd name="connsiteX830" fmla="*/ 157036 w 489957"/>
              <a:gd name="connsiteY830" fmla="*/ 458288 h 565462"/>
              <a:gd name="connsiteX831" fmla="*/ 152543 w 489957"/>
              <a:gd name="connsiteY831" fmla="*/ 449411 h 565462"/>
              <a:gd name="connsiteX832" fmla="*/ 152872 w 489957"/>
              <a:gd name="connsiteY832" fmla="*/ 445466 h 565462"/>
              <a:gd name="connsiteX833" fmla="*/ 163831 w 489957"/>
              <a:gd name="connsiteY833" fmla="*/ 441850 h 565462"/>
              <a:gd name="connsiteX834" fmla="*/ 164050 w 489957"/>
              <a:gd name="connsiteY834" fmla="*/ 434069 h 565462"/>
              <a:gd name="connsiteX835" fmla="*/ 166351 w 489957"/>
              <a:gd name="connsiteY835" fmla="*/ 428700 h 565462"/>
              <a:gd name="connsiteX836" fmla="*/ 158023 w 489957"/>
              <a:gd name="connsiteY836" fmla="*/ 419494 h 565462"/>
              <a:gd name="connsiteX837" fmla="*/ 151119 w 489957"/>
              <a:gd name="connsiteY837" fmla="*/ 415988 h 565462"/>
              <a:gd name="connsiteX838" fmla="*/ 150790 w 489957"/>
              <a:gd name="connsiteY838" fmla="*/ 407002 h 565462"/>
              <a:gd name="connsiteX839" fmla="*/ 152324 w 489957"/>
              <a:gd name="connsiteY839" fmla="*/ 398125 h 565462"/>
              <a:gd name="connsiteX840" fmla="*/ 151119 w 489957"/>
              <a:gd name="connsiteY840" fmla="*/ 388372 h 565462"/>
              <a:gd name="connsiteX841" fmla="*/ 148489 w 489957"/>
              <a:gd name="connsiteY841" fmla="*/ 381797 h 565462"/>
              <a:gd name="connsiteX842" fmla="*/ 150571 w 489957"/>
              <a:gd name="connsiteY842" fmla="*/ 374345 h 565462"/>
              <a:gd name="connsiteX843" fmla="*/ 149146 w 489957"/>
              <a:gd name="connsiteY843" fmla="*/ 361633 h 565462"/>
              <a:gd name="connsiteX844" fmla="*/ 146845 w 489957"/>
              <a:gd name="connsiteY844" fmla="*/ 349359 h 565462"/>
              <a:gd name="connsiteX845" fmla="*/ 148598 w 489957"/>
              <a:gd name="connsiteY845" fmla="*/ 338620 h 565462"/>
              <a:gd name="connsiteX846" fmla="*/ 153968 w 489957"/>
              <a:gd name="connsiteY846" fmla="*/ 329086 h 565462"/>
              <a:gd name="connsiteX847" fmla="*/ 159228 w 489957"/>
              <a:gd name="connsiteY847" fmla="*/ 325908 h 565462"/>
              <a:gd name="connsiteX848" fmla="*/ 165584 w 489957"/>
              <a:gd name="connsiteY848" fmla="*/ 327333 h 565462"/>
              <a:gd name="connsiteX849" fmla="*/ 173693 w 489957"/>
              <a:gd name="connsiteY849" fmla="*/ 327881 h 565462"/>
              <a:gd name="connsiteX850" fmla="*/ 177858 w 489957"/>
              <a:gd name="connsiteY850" fmla="*/ 322182 h 565462"/>
              <a:gd name="connsiteX851" fmla="*/ 177200 w 489957"/>
              <a:gd name="connsiteY851" fmla="*/ 313196 h 565462"/>
              <a:gd name="connsiteX852" fmla="*/ 174899 w 489957"/>
              <a:gd name="connsiteY852" fmla="*/ 309580 h 565462"/>
              <a:gd name="connsiteX853" fmla="*/ 175228 w 489957"/>
              <a:gd name="connsiteY853" fmla="*/ 303662 h 565462"/>
              <a:gd name="connsiteX854" fmla="*/ 183337 w 489957"/>
              <a:gd name="connsiteY854" fmla="*/ 283718 h 565462"/>
              <a:gd name="connsiteX855" fmla="*/ 183666 w 489957"/>
              <a:gd name="connsiteY855" fmla="*/ 272321 h 565462"/>
              <a:gd name="connsiteX856" fmla="*/ 186076 w 489957"/>
              <a:gd name="connsiteY856" fmla="*/ 261362 h 565462"/>
              <a:gd name="connsiteX857" fmla="*/ 188487 w 489957"/>
              <a:gd name="connsiteY857" fmla="*/ 255335 h 565462"/>
              <a:gd name="connsiteX858" fmla="*/ 188268 w 489957"/>
              <a:gd name="connsiteY858" fmla="*/ 248431 h 565462"/>
              <a:gd name="connsiteX859" fmla="*/ 184761 w 489957"/>
              <a:gd name="connsiteY859" fmla="*/ 244924 h 565462"/>
              <a:gd name="connsiteX860" fmla="*/ 184981 w 489957"/>
              <a:gd name="connsiteY860" fmla="*/ 240102 h 565462"/>
              <a:gd name="connsiteX861" fmla="*/ 192652 w 489957"/>
              <a:gd name="connsiteY861" fmla="*/ 235609 h 565462"/>
              <a:gd name="connsiteX862" fmla="*/ 200761 w 489957"/>
              <a:gd name="connsiteY862" fmla="*/ 233856 h 565462"/>
              <a:gd name="connsiteX863" fmla="*/ 204596 w 489957"/>
              <a:gd name="connsiteY863" fmla="*/ 230568 h 565462"/>
              <a:gd name="connsiteX864" fmla="*/ 204925 w 489957"/>
              <a:gd name="connsiteY864" fmla="*/ 225747 h 565462"/>
              <a:gd name="connsiteX865" fmla="*/ 211500 w 489957"/>
              <a:gd name="connsiteY865" fmla="*/ 214131 h 565462"/>
              <a:gd name="connsiteX866" fmla="*/ 218295 w 489957"/>
              <a:gd name="connsiteY866" fmla="*/ 204816 h 565462"/>
              <a:gd name="connsiteX867" fmla="*/ 220596 w 489957"/>
              <a:gd name="connsiteY867" fmla="*/ 199227 h 565462"/>
              <a:gd name="connsiteX868" fmla="*/ 217966 w 489957"/>
              <a:gd name="connsiteY868" fmla="*/ 192104 h 565462"/>
              <a:gd name="connsiteX869" fmla="*/ 215226 w 489957"/>
              <a:gd name="connsiteY869" fmla="*/ 189035 h 565462"/>
              <a:gd name="connsiteX870" fmla="*/ 215007 w 489957"/>
              <a:gd name="connsiteY870" fmla="*/ 177967 h 565462"/>
              <a:gd name="connsiteX871" fmla="*/ 218185 w 489957"/>
              <a:gd name="connsiteY871" fmla="*/ 176433 h 565462"/>
              <a:gd name="connsiteX872" fmla="*/ 221144 w 489957"/>
              <a:gd name="connsiteY872" fmla="*/ 172488 h 565462"/>
              <a:gd name="connsiteX873" fmla="*/ 222569 w 489957"/>
              <a:gd name="connsiteY873" fmla="*/ 166570 h 565462"/>
              <a:gd name="connsiteX874" fmla="*/ 225856 w 489957"/>
              <a:gd name="connsiteY874" fmla="*/ 164817 h 565462"/>
              <a:gd name="connsiteX875" fmla="*/ 229472 w 489957"/>
              <a:gd name="connsiteY875" fmla="*/ 156817 h 565462"/>
              <a:gd name="connsiteX876" fmla="*/ 234514 w 489957"/>
              <a:gd name="connsiteY876" fmla="*/ 152982 h 565462"/>
              <a:gd name="connsiteX877" fmla="*/ 239883 w 489957"/>
              <a:gd name="connsiteY877" fmla="*/ 155393 h 565462"/>
              <a:gd name="connsiteX878" fmla="*/ 242184 w 489957"/>
              <a:gd name="connsiteY878" fmla="*/ 158023 h 565462"/>
              <a:gd name="connsiteX879" fmla="*/ 245362 w 489957"/>
              <a:gd name="connsiteY879" fmla="*/ 157475 h 565462"/>
              <a:gd name="connsiteX880" fmla="*/ 248979 w 489957"/>
              <a:gd name="connsiteY880" fmla="*/ 154187 h 565462"/>
              <a:gd name="connsiteX881" fmla="*/ 246020 w 489957"/>
              <a:gd name="connsiteY881" fmla="*/ 149146 h 565462"/>
              <a:gd name="connsiteX882" fmla="*/ 248760 w 489957"/>
              <a:gd name="connsiteY882" fmla="*/ 146516 h 565462"/>
              <a:gd name="connsiteX883" fmla="*/ 248760 w 489957"/>
              <a:gd name="connsiteY883" fmla="*/ 143886 h 565462"/>
              <a:gd name="connsiteX884" fmla="*/ 249965 w 489957"/>
              <a:gd name="connsiteY884" fmla="*/ 141256 h 565462"/>
              <a:gd name="connsiteX885" fmla="*/ 246130 w 489957"/>
              <a:gd name="connsiteY885" fmla="*/ 135229 h 565462"/>
              <a:gd name="connsiteX886" fmla="*/ 248540 w 489957"/>
              <a:gd name="connsiteY886" fmla="*/ 133695 h 565462"/>
              <a:gd name="connsiteX887" fmla="*/ 255444 w 489957"/>
              <a:gd name="connsiteY887" fmla="*/ 133914 h 565462"/>
              <a:gd name="connsiteX888" fmla="*/ 260595 w 489957"/>
              <a:gd name="connsiteY888" fmla="*/ 131174 h 565462"/>
              <a:gd name="connsiteX889" fmla="*/ 268595 w 489957"/>
              <a:gd name="connsiteY889" fmla="*/ 133256 h 565462"/>
              <a:gd name="connsiteX890" fmla="*/ 273416 w 489957"/>
              <a:gd name="connsiteY890" fmla="*/ 136544 h 565462"/>
              <a:gd name="connsiteX891" fmla="*/ 279005 w 489957"/>
              <a:gd name="connsiteY891" fmla="*/ 137092 h 565462"/>
              <a:gd name="connsiteX892" fmla="*/ 282183 w 489957"/>
              <a:gd name="connsiteY892" fmla="*/ 139722 h 565462"/>
              <a:gd name="connsiteX893" fmla="*/ 284594 w 489957"/>
              <a:gd name="connsiteY893" fmla="*/ 138845 h 565462"/>
              <a:gd name="connsiteX894" fmla="*/ 286786 w 489957"/>
              <a:gd name="connsiteY894" fmla="*/ 140270 h 565462"/>
              <a:gd name="connsiteX895" fmla="*/ 286786 w 489957"/>
              <a:gd name="connsiteY895" fmla="*/ 134352 h 565462"/>
              <a:gd name="connsiteX896" fmla="*/ 284156 w 489957"/>
              <a:gd name="connsiteY896" fmla="*/ 130517 h 565462"/>
              <a:gd name="connsiteX897" fmla="*/ 284813 w 489957"/>
              <a:gd name="connsiteY897" fmla="*/ 123065 h 565462"/>
              <a:gd name="connsiteX898" fmla="*/ 288649 w 489957"/>
              <a:gd name="connsiteY898" fmla="*/ 120983 h 565462"/>
              <a:gd name="connsiteX899" fmla="*/ 287443 w 489957"/>
              <a:gd name="connsiteY899" fmla="*/ 115942 h 565462"/>
              <a:gd name="connsiteX900" fmla="*/ 283608 w 489957"/>
              <a:gd name="connsiteY900" fmla="*/ 113860 h 565462"/>
              <a:gd name="connsiteX901" fmla="*/ 283279 w 489957"/>
              <a:gd name="connsiteY901" fmla="*/ 109038 h 565462"/>
              <a:gd name="connsiteX902" fmla="*/ 288868 w 489957"/>
              <a:gd name="connsiteY902" fmla="*/ 110791 h 565462"/>
              <a:gd name="connsiteX903" fmla="*/ 294238 w 489957"/>
              <a:gd name="connsiteY903" fmla="*/ 109805 h 565462"/>
              <a:gd name="connsiteX904" fmla="*/ 295991 w 489957"/>
              <a:gd name="connsiteY904" fmla="*/ 108928 h 565462"/>
              <a:gd name="connsiteX905" fmla="*/ 295991 w 489957"/>
              <a:gd name="connsiteY905" fmla="*/ 108928 h 565462"/>
              <a:gd name="connsiteX906" fmla="*/ 296977 w 489957"/>
              <a:gd name="connsiteY906" fmla="*/ 107504 h 565462"/>
              <a:gd name="connsiteX907" fmla="*/ 299059 w 489957"/>
              <a:gd name="connsiteY907" fmla="*/ 108490 h 565462"/>
              <a:gd name="connsiteX908" fmla="*/ 300703 w 489957"/>
              <a:gd name="connsiteY908" fmla="*/ 107394 h 565462"/>
              <a:gd name="connsiteX909" fmla="*/ 299279 w 489957"/>
              <a:gd name="connsiteY909" fmla="*/ 103778 h 565462"/>
              <a:gd name="connsiteX910" fmla="*/ 300155 w 489957"/>
              <a:gd name="connsiteY910" fmla="*/ 99613 h 565462"/>
              <a:gd name="connsiteX911" fmla="*/ 303443 w 489957"/>
              <a:gd name="connsiteY911" fmla="*/ 96874 h 565462"/>
              <a:gd name="connsiteX912" fmla="*/ 307936 w 489957"/>
              <a:gd name="connsiteY912" fmla="*/ 97531 h 565462"/>
              <a:gd name="connsiteX913" fmla="*/ 311552 w 489957"/>
              <a:gd name="connsiteY913" fmla="*/ 102901 h 565462"/>
              <a:gd name="connsiteX914" fmla="*/ 321744 w 489957"/>
              <a:gd name="connsiteY914" fmla="*/ 111230 h 565462"/>
              <a:gd name="connsiteX915" fmla="*/ 323607 w 489957"/>
              <a:gd name="connsiteY915" fmla="*/ 116271 h 565462"/>
              <a:gd name="connsiteX916" fmla="*/ 327442 w 489957"/>
              <a:gd name="connsiteY916" fmla="*/ 121531 h 565462"/>
              <a:gd name="connsiteX917" fmla="*/ 334237 w 489957"/>
              <a:gd name="connsiteY917" fmla="*/ 124270 h 565462"/>
              <a:gd name="connsiteX918" fmla="*/ 345524 w 489957"/>
              <a:gd name="connsiteY918" fmla="*/ 124599 h 565462"/>
              <a:gd name="connsiteX919" fmla="*/ 351441 w 489957"/>
              <a:gd name="connsiteY919" fmla="*/ 118901 h 565462"/>
              <a:gd name="connsiteX920" fmla="*/ 354729 w 489957"/>
              <a:gd name="connsiteY920" fmla="*/ 115394 h 565462"/>
              <a:gd name="connsiteX921" fmla="*/ 359770 w 489957"/>
              <a:gd name="connsiteY921" fmla="*/ 115613 h 565462"/>
              <a:gd name="connsiteX922" fmla="*/ 367770 w 489957"/>
              <a:gd name="connsiteY922" fmla="*/ 121202 h 565462"/>
              <a:gd name="connsiteX923" fmla="*/ 373139 w 489957"/>
              <a:gd name="connsiteY923" fmla="*/ 122079 h 565462"/>
              <a:gd name="connsiteX924" fmla="*/ 375879 w 489957"/>
              <a:gd name="connsiteY924" fmla="*/ 116928 h 565462"/>
              <a:gd name="connsiteX925" fmla="*/ 378947 w 489957"/>
              <a:gd name="connsiteY925" fmla="*/ 115175 h 565462"/>
              <a:gd name="connsiteX926" fmla="*/ 382783 w 489957"/>
              <a:gd name="connsiteY926" fmla="*/ 111558 h 565462"/>
              <a:gd name="connsiteX927" fmla="*/ 386947 w 489957"/>
              <a:gd name="connsiteY927" fmla="*/ 111887 h 565462"/>
              <a:gd name="connsiteX928" fmla="*/ 391111 w 489957"/>
              <a:gd name="connsiteY928" fmla="*/ 109147 h 565462"/>
              <a:gd name="connsiteX929" fmla="*/ 392865 w 489957"/>
              <a:gd name="connsiteY929" fmla="*/ 105969 h 565462"/>
              <a:gd name="connsiteX930" fmla="*/ 391111 w 489957"/>
              <a:gd name="connsiteY930" fmla="*/ 101805 h 565462"/>
              <a:gd name="connsiteX931" fmla="*/ 388810 w 489957"/>
              <a:gd name="connsiteY931" fmla="*/ 94572 h 565462"/>
              <a:gd name="connsiteX932" fmla="*/ 390016 w 489957"/>
              <a:gd name="connsiteY932" fmla="*/ 82299 h 565462"/>
              <a:gd name="connsiteX933" fmla="*/ 391550 w 489957"/>
              <a:gd name="connsiteY933" fmla="*/ 78463 h 565462"/>
              <a:gd name="connsiteX934" fmla="*/ 389249 w 489957"/>
              <a:gd name="connsiteY934" fmla="*/ 74847 h 565462"/>
              <a:gd name="connsiteX935" fmla="*/ 391988 w 489957"/>
              <a:gd name="connsiteY935" fmla="*/ 73094 h 565462"/>
              <a:gd name="connsiteX936" fmla="*/ 395824 w 489957"/>
              <a:gd name="connsiteY936" fmla="*/ 67834 h 565462"/>
              <a:gd name="connsiteX937" fmla="*/ 395495 w 489957"/>
              <a:gd name="connsiteY937" fmla="*/ 65094 h 565462"/>
              <a:gd name="connsiteX938" fmla="*/ 400536 w 489957"/>
              <a:gd name="connsiteY938" fmla="*/ 62793 h 565462"/>
              <a:gd name="connsiteX939" fmla="*/ 406782 w 489957"/>
              <a:gd name="connsiteY939" fmla="*/ 63998 h 565462"/>
              <a:gd name="connsiteX940" fmla="*/ 410399 w 489957"/>
              <a:gd name="connsiteY940" fmla="*/ 63121 h 565462"/>
              <a:gd name="connsiteX941" fmla="*/ 410070 w 489957"/>
              <a:gd name="connsiteY941" fmla="*/ 61039 h 565462"/>
              <a:gd name="connsiteX942" fmla="*/ 414015 w 489957"/>
              <a:gd name="connsiteY942" fmla="*/ 56656 h 565462"/>
              <a:gd name="connsiteX943" fmla="*/ 424206 w 489957"/>
              <a:gd name="connsiteY943" fmla="*/ 56437 h 565462"/>
              <a:gd name="connsiteX944" fmla="*/ 428700 w 489957"/>
              <a:gd name="connsiteY944" fmla="*/ 59505 h 565462"/>
              <a:gd name="connsiteX945" fmla="*/ 434508 w 489957"/>
              <a:gd name="connsiteY945" fmla="*/ 66957 h 565462"/>
              <a:gd name="connsiteX946" fmla="*/ 437905 w 489957"/>
              <a:gd name="connsiteY946" fmla="*/ 70464 h 565462"/>
              <a:gd name="connsiteX947" fmla="*/ 443165 w 489957"/>
              <a:gd name="connsiteY947" fmla="*/ 72327 h 565462"/>
              <a:gd name="connsiteX948" fmla="*/ 451164 w 489957"/>
              <a:gd name="connsiteY948" fmla="*/ 73203 h 565462"/>
              <a:gd name="connsiteX949" fmla="*/ 452589 w 489957"/>
              <a:gd name="connsiteY949" fmla="*/ 77148 h 565462"/>
              <a:gd name="connsiteX950" fmla="*/ 457411 w 489957"/>
              <a:gd name="connsiteY950" fmla="*/ 82189 h 565462"/>
              <a:gd name="connsiteX951" fmla="*/ 456644 w 489957"/>
              <a:gd name="connsiteY951" fmla="*/ 87121 h 565462"/>
              <a:gd name="connsiteX952" fmla="*/ 452370 w 489957"/>
              <a:gd name="connsiteY952" fmla="*/ 93805 h 565462"/>
              <a:gd name="connsiteX953" fmla="*/ 453247 w 489957"/>
              <a:gd name="connsiteY953" fmla="*/ 103668 h 565462"/>
              <a:gd name="connsiteX954" fmla="*/ 453247 w 489957"/>
              <a:gd name="connsiteY954" fmla="*/ 103668 h 565462"/>
              <a:gd name="connsiteX955" fmla="*/ 21479 w 489957"/>
              <a:gd name="connsiteY955" fmla="*/ 518889 h 565462"/>
              <a:gd name="connsiteX956" fmla="*/ 24657 w 489957"/>
              <a:gd name="connsiteY956" fmla="*/ 522067 h 565462"/>
              <a:gd name="connsiteX957" fmla="*/ 20931 w 489957"/>
              <a:gd name="connsiteY957" fmla="*/ 523382 h 565462"/>
              <a:gd name="connsiteX958" fmla="*/ 21588 w 489957"/>
              <a:gd name="connsiteY958" fmla="*/ 518889 h 565462"/>
              <a:gd name="connsiteX959" fmla="*/ 21588 w 489957"/>
              <a:gd name="connsiteY959" fmla="*/ 518889 h 565462"/>
              <a:gd name="connsiteX960" fmla="*/ 10630 w 489957"/>
              <a:gd name="connsiteY960" fmla="*/ 492040 h 565462"/>
              <a:gd name="connsiteX961" fmla="*/ 13369 w 489957"/>
              <a:gd name="connsiteY961" fmla="*/ 491163 h 565462"/>
              <a:gd name="connsiteX962" fmla="*/ 15999 w 489957"/>
              <a:gd name="connsiteY962" fmla="*/ 493903 h 565462"/>
              <a:gd name="connsiteX963" fmla="*/ 14246 w 489957"/>
              <a:gd name="connsiteY963" fmla="*/ 497410 h 565462"/>
              <a:gd name="connsiteX964" fmla="*/ 10630 w 489957"/>
              <a:gd name="connsiteY964" fmla="*/ 492040 h 565462"/>
              <a:gd name="connsiteX965" fmla="*/ 10630 w 489957"/>
              <a:gd name="connsiteY965" fmla="*/ 492040 h 565462"/>
              <a:gd name="connsiteX966" fmla="*/ 18958 w 489957"/>
              <a:gd name="connsiteY966" fmla="*/ 482725 h 565462"/>
              <a:gd name="connsiteX967" fmla="*/ 18739 w 489957"/>
              <a:gd name="connsiteY967" fmla="*/ 486561 h 565462"/>
              <a:gd name="connsiteX968" fmla="*/ 16876 w 489957"/>
              <a:gd name="connsiteY968" fmla="*/ 487109 h 565462"/>
              <a:gd name="connsiteX969" fmla="*/ 18958 w 489957"/>
              <a:gd name="connsiteY969" fmla="*/ 482725 h 565462"/>
              <a:gd name="connsiteX970" fmla="*/ 18958 w 489957"/>
              <a:gd name="connsiteY970" fmla="*/ 482725 h 565462"/>
              <a:gd name="connsiteX971" fmla="*/ 14794 w 489957"/>
              <a:gd name="connsiteY971" fmla="*/ 480424 h 565462"/>
              <a:gd name="connsiteX972" fmla="*/ 14136 w 489957"/>
              <a:gd name="connsiteY972" fmla="*/ 484588 h 565462"/>
              <a:gd name="connsiteX973" fmla="*/ 10520 w 489957"/>
              <a:gd name="connsiteY973" fmla="*/ 483931 h 565462"/>
              <a:gd name="connsiteX974" fmla="*/ 14904 w 489957"/>
              <a:gd name="connsiteY974" fmla="*/ 480424 h 565462"/>
              <a:gd name="connsiteX975" fmla="*/ 14904 w 489957"/>
              <a:gd name="connsiteY975" fmla="*/ 480424 h 565462"/>
              <a:gd name="connsiteX976" fmla="*/ 6466 w 489957"/>
              <a:gd name="connsiteY976" fmla="*/ 462233 h 565462"/>
              <a:gd name="connsiteX977" fmla="*/ 2849 w 489957"/>
              <a:gd name="connsiteY977" fmla="*/ 459822 h 565462"/>
              <a:gd name="connsiteX978" fmla="*/ 6356 w 489957"/>
              <a:gd name="connsiteY978" fmla="*/ 456863 h 565462"/>
              <a:gd name="connsiteX979" fmla="*/ 6575 w 489957"/>
              <a:gd name="connsiteY979" fmla="*/ 462233 h 565462"/>
              <a:gd name="connsiteX980" fmla="*/ 6575 w 489957"/>
              <a:gd name="connsiteY980" fmla="*/ 462233 h 565462"/>
              <a:gd name="connsiteX981" fmla="*/ 4712 w 489957"/>
              <a:gd name="connsiteY981" fmla="*/ 465849 h 565462"/>
              <a:gd name="connsiteX982" fmla="*/ 8219 w 489957"/>
              <a:gd name="connsiteY982" fmla="*/ 466068 h 565462"/>
              <a:gd name="connsiteX983" fmla="*/ 6466 w 489957"/>
              <a:gd name="connsiteY983" fmla="*/ 468150 h 565462"/>
              <a:gd name="connsiteX984" fmla="*/ 4712 w 489957"/>
              <a:gd name="connsiteY984" fmla="*/ 465849 h 565462"/>
              <a:gd name="connsiteX985" fmla="*/ 4712 w 489957"/>
              <a:gd name="connsiteY985" fmla="*/ 465849 h 565462"/>
              <a:gd name="connsiteX986" fmla="*/ 13589 w 489957"/>
              <a:gd name="connsiteY986" fmla="*/ 470342 h 565462"/>
              <a:gd name="connsiteX987" fmla="*/ 17205 w 489957"/>
              <a:gd name="connsiteY987" fmla="*/ 475054 h 565462"/>
              <a:gd name="connsiteX988" fmla="*/ 15671 w 489957"/>
              <a:gd name="connsiteY988" fmla="*/ 479547 h 565462"/>
              <a:gd name="connsiteX989" fmla="*/ 13589 w 489957"/>
              <a:gd name="connsiteY989" fmla="*/ 470342 h 565462"/>
              <a:gd name="connsiteX990" fmla="*/ 13589 w 489957"/>
              <a:gd name="connsiteY990" fmla="*/ 470342 h 565462"/>
              <a:gd name="connsiteX991" fmla="*/ 7013 w 489957"/>
              <a:gd name="connsiteY991" fmla="*/ 476369 h 565462"/>
              <a:gd name="connsiteX992" fmla="*/ 3945 w 489957"/>
              <a:gd name="connsiteY992" fmla="*/ 472534 h 565462"/>
              <a:gd name="connsiteX993" fmla="*/ 8438 w 489957"/>
              <a:gd name="connsiteY993" fmla="*/ 471109 h 565462"/>
              <a:gd name="connsiteX994" fmla="*/ 7013 w 489957"/>
              <a:gd name="connsiteY994" fmla="*/ 476369 h 565462"/>
              <a:gd name="connsiteX995" fmla="*/ 7013 w 489957"/>
              <a:gd name="connsiteY995" fmla="*/ 476369 h 565462"/>
              <a:gd name="connsiteX996" fmla="*/ 3945 w 489957"/>
              <a:gd name="connsiteY996" fmla="*/ 448425 h 565462"/>
              <a:gd name="connsiteX997" fmla="*/ 0 w 489957"/>
              <a:gd name="connsiteY997" fmla="*/ 451603 h 565462"/>
              <a:gd name="connsiteX998" fmla="*/ 2411 w 489957"/>
              <a:gd name="connsiteY998" fmla="*/ 453137 h 565462"/>
              <a:gd name="connsiteX999" fmla="*/ 4821 w 489957"/>
              <a:gd name="connsiteY999" fmla="*/ 450726 h 565462"/>
              <a:gd name="connsiteX1000" fmla="*/ 3945 w 489957"/>
              <a:gd name="connsiteY1000" fmla="*/ 448425 h 565462"/>
              <a:gd name="connsiteX1001" fmla="*/ 3945 w 489957"/>
              <a:gd name="connsiteY1001" fmla="*/ 448425 h 565462"/>
              <a:gd name="connsiteX1002" fmla="*/ 2192 w 489957"/>
              <a:gd name="connsiteY1002" fmla="*/ 414782 h 565462"/>
              <a:gd name="connsiteX1003" fmla="*/ 7780 w 489957"/>
              <a:gd name="connsiteY1003" fmla="*/ 417412 h 565462"/>
              <a:gd name="connsiteX1004" fmla="*/ 3287 w 489957"/>
              <a:gd name="connsiteY1004" fmla="*/ 418289 h 565462"/>
              <a:gd name="connsiteX1005" fmla="*/ 2301 w 489957"/>
              <a:gd name="connsiteY1005" fmla="*/ 414782 h 565462"/>
              <a:gd name="connsiteX1006" fmla="*/ 2301 w 489957"/>
              <a:gd name="connsiteY1006" fmla="*/ 414782 h 565462"/>
              <a:gd name="connsiteX1007" fmla="*/ 3726 w 489957"/>
              <a:gd name="connsiteY1007" fmla="*/ 406454 h 565462"/>
              <a:gd name="connsiteX1008" fmla="*/ 8219 w 489957"/>
              <a:gd name="connsiteY1008" fmla="*/ 409412 h 565462"/>
              <a:gd name="connsiteX1009" fmla="*/ 5917 w 489957"/>
              <a:gd name="connsiteY1009" fmla="*/ 412371 h 565462"/>
              <a:gd name="connsiteX1010" fmla="*/ 3616 w 489957"/>
              <a:gd name="connsiteY1010" fmla="*/ 406454 h 565462"/>
              <a:gd name="connsiteX1011" fmla="*/ 3616 w 489957"/>
              <a:gd name="connsiteY1011" fmla="*/ 406454 h 565462"/>
              <a:gd name="connsiteX1012" fmla="*/ 17205 w 489957"/>
              <a:gd name="connsiteY1012" fmla="*/ 396700 h 565462"/>
              <a:gd name="connsiteX1013" fmla="*/ 18629 w 489957"/>
              <a:gd name="connsiteY1013" fmla="*/ 400536 h 565462"/>
              <a:gd name="connsiteX1014" fmla="*/ 14136 w 489957"/>
              <a:gd name="connsiteY1014" fmla="*/ 400755 h 565462"/>
              <a:gd name="connsiteX1015" fmla="*/ 17205 w 489957"/>
              <a:gd name="connsiteY1015" fmla="*/ 396810 h 565462"/>
              <a:gd name="connsiteX1016" fmla="*/ 17205 w 489957"/>
              <a:gd name="connsiteY1016" fmla="*/ 396810 h 565462"/>
              <a:gd name="connsiteX1017" fmla="*/ 21588 w 489957"/>
              <a:gd name="connsiteY1017" fmla="*/ 393742 h 565462"/>
              <a:gd name="connsiteX1018" fmla="*/ 25095 w 489957"/>
              <a:gd name="connsiteY1018" fmla="*/ 394728 h 565462"/>
              <a:gd name="connsiteX1019" fmla="*/ 26629 w 489957"/>
              <a:gd name="connsiteY1019" fmla="*/ 397468 h 565462"/>
              <a:gd name="connsiteX1020" fmla="*/ 21807 w 489957"/>
              <a:gd name="connsiteY1020" fmla="*/ 400426 h 565462"/>
              <a:gd name="connsiteX1021" fmla="*/ 21588 w 489957"/>
              <a:gd name="connsiteY1021" fmla="*/ 393632 h 565462"/>
              <a:gd name="connsiteX1022" fmla="*/ 21588 w 489957"/>
              <a:gd name="connsiteY1022" fmla="*/ 393632 h 565462"/>
              <a:gd name="connsiteX1023" fmla="*/ 64436 w 489957"/>
              <a:gd name="connsiteY1023" fmla="*/ 363825 h 565462"/>
              <a:gd name="connsiteX1024" fmla="*/ 68710 w 489957"/>
              <a:gd name="connsiteY1024" fmla="*/ 359003 h 565462"/>
              <a:gd name="connsiteX1025" fmla="*/ 69915 w 489957"/>
              <a:gd name="connsiteY1025" fmla="*/ 364263 h 565462"/>
              <a:gd name="connsiteX1026" fmla="*/ 67505 w 489957"/>
              <a:gd name="connsiteY1026" fmla="*/ 366455 h 565462"/>
              <a:gd name="connsiteX1027" fmla="*/ 64436 w 489957"/>
              <a:gd name="connsiteY1027" fmla="*/ 363825 h 565462"/>
              <a:gd name="connsiteX1028" fmla="*/ 64436 w 489957"/>
              <a:gd name="connsiteY1028" fmla="*/ 363825 h 565462"/>
              <a:gd name="connsiteX1029" fmla="*/ 65861 w 489957"/>
              <a:gd name="connsiteY1029" fmla="*/ 355935 h 565462"/>
              <a:gd name="connsiteX1030" fmla="*/ 63998 w 489957"/>
              <a:gd name="connsiteY1030" fmla="*/ 357907 h 565462"/>
              <a:gd name="connsiteX1031" fmla="*/ 59395 w 489957"/>
              <a:gd name="connsiteY1031" fmla="*/ 352757 h 565462"/>
              <a:gd name="connsiteX1032" fmla="*/ 64436 w 489957"/>
              <a:gd name="connsiteY1032" fmla="*/ 352318 h 565462"/>
              <a:gd name="connsiteX1033" fmla="*/ 65861 w 489957"/>
              <a:gd name="connsiteY1033" fmla="*/ 355935 h 565462"/>
              <a:gd name="connsiteX1034" fmla="*/ 65861 w 489957"/>
              <a:gd name="connsiteY1034" fmla="*/ 355935 h 565462"/>
              <a:gd name="connsiteX1035" fmla="*/ 70464 w 489957"/>
              <a:gd name="connsiteY1035" fmla="*/ 345853 h 565462"/>
              <a:gd name="connsiteX1036" fmla="*/ 77915 w 489957"/>
              <a:gd name="connsiteY1036" fmla="*/ 339278 h 565462"/>
              <a:gd name="connsiteX1037" fmla="*/ 81093 w 489957"/>
              <a:gd name="connsiteY1037" fmla="*/ 342127 h 565462"/>
              <a:gd name="connsiteX1038" fmla="*/ 76162 w 489957"/>
              <a:gd name="connsiteY1038" fmla="*/ 345524 h 565462"/>
              <a:gd name="connsiteX1039" fmla="*/ 70464 w 489957"/>
              <a:gd name="connsiteY1039" fmla="*/ 345743 h 565462"/>
              <a:gd name="connsiteX1040" fmla="*/ 70464 w 489957"/>
              <a:gd name="connsiteY1040" fmla="*/ 345743 h 565462"/>
              <a:gd name="connsiteX1041" fmla="*/ 71560 w 489957"/>
              <a:gd name="connsiteY1041" fmla="*/ 354948 h 565462"/>
              <a:gd name="connsiteX1042" fmla="*/ 74518 w 489957"/>
              <a:gd name="connsiteY1042" fmla="*/ 349469 h 565462"/>
              <a:gd name="connsiteX1043" fmla="*/ 79340 w 489957"/>
              <a:gd name="connsiteY1043" fmla="*/ 349469 h 565462"/>
              <a:gd name="connsiteX1044" fmla="*/ 80765 w 489957"/>
              <a:gd name="connsiteY1044" fmla="*/ 346839 h 565462"/>
              <a:gd name="connsiteX1045" fmla="*/ 84491 w 489957"/>
              <a:gd name="connsiteY1045" fmla="*/ 346620 h 565462"/>
              <a:gd name="connsiteX1046" fmla="*/ 86901 w 489957"/>
              <a:gd name="connsiteY1046" fmla="*/ 349359 h 565462"/>
              <a:gd name="connsiteX1047" fmla="*/ 83395 w 489957"/>
              <a:gd name="connsiteY1047" fmla="*/ 353633 h 565462"/>
              <a:gd name="connsiteX1048" fmla="*/ 78025 w 489957"/>
              <a:gd name="connsiteY1048" fmla="*/ 353305 h 565462"/>
              <a:gd name="connsiteX1049" fmla="*/ 74847 w 489957"/>
              <a:gd name="connsiteY1049" fmla="*/ 355167 h 565462"/>
              <a:gd name="connsiteX1050" fmla="*/ 71669 w 489957"/>
              <a:gd name="connsiteY1050" fmla="*/ 354948 h 565462"/>
              <a:gd name="connsiteX1051" fmla="*/ 71669 w 489957"/>
              <a:gd name="connsiteY1051" fmla="*/ 354948 h 565462"/>
              <a:gd name="connsiteX1052" fmla="*/ 134023 w 489957"/>
              <a:gd name="connsiteY1052" fmla="*/ 286676 h 565462"/>
              <a:gd name="connsiteX1053" fmla="*/ 135886 w 489957"/>
              <a:gd name="connsiteY1053" fmla="*/ 283060 h 565462"/>
              <a:gd name="connsiteX1054" fmla="*/ 141913 w 489957"/>
              <a:gd name="connsiteY1054" fmla="*/ 281964 h 565462"/>
              <a:gd name="connsiteX1055" fmla="*/ 136982 w 489957"/>
              <a:gd name="connsiteY1055" fmla="*/ 287991 h 565462"/>
              <a:gd name="connsiteX1056" fmla="*/ 134023 w 489957"/>
              <a:gd name="connsiteY1056" fmla="*/ 286676 h 565462"/>
              <a:gd name="connsiteX1057" fmla="*/ 134023 w 489957"/>
              <a:gd name="connsiteY1057" fmla="*/ 286676 h 565462"/>
              <a:gd name="connsiteX1058" fmla="*/ 128982 w 489957"/>
              <a:gd name="connsiteY1058" fmla="*/ 298183 h 565462"/>
              <a:gd name="connsiteX1059" fmla="*/ 127339 w 489957"/>
              <a:gd name="connsiteY1059" fmla="*/ 295224 h 565462"/>
              <a:gd name="connsiteX1060" fmla="*/ 122955 w 489957"/>
              <a:gd name="connsiteY1060" fmla="*/ 295553 h 565462"/>
              <a:gd name="connsiteX1061" fmla="*/ 126571 w 489957"/>
              <a:gd name="connsiteY1061" fmla="*/ 291498 h 565462"/>
              <a:gd name="connsiteX1062" fmla="*/ 133256 w 489957"/>
              <a:gd name="connsiteY1062" fmla="*/ 290731 h 565462"/>
              <a:gd name="connsiteX1063" fmla="*/ 136873 w 489957"/>
              <a:gd name="connsiteY1063" fmla="*/ 289197 h 565462"/>
              <a:gd name="connsiteX1064" fmla="*/ 131393 w 489957"/>
              <a:gd name="connsiteY1064" fmla="*/ 295991 h 565462"/>
              <a:gd name="connsiteX1065" fmla="*/ 128982 w 489957"/>
              <a:gd name="connsiteY1065" fmla="*/ 298073 h 565462"/>
              <a:gd name="connsiteX1066" fmla="*/ 128982 w 489957"/>
              <a:gd name="connsiteY1066" fmla="*/ 298073 h 565462"/>
              <a:gd name="connsiteX1067" fmla="*/ 140817 w 489957"/>
              <a:gd name="connsiteY1067" fmla="*/ 257746 h 565462"/>
              <a:gd name="connsiteX1068" fmla="*/ 142681 w 489957"/>
              <a:gd name="connsiteY1068" fmla="*/ 259061 h 565462"/>
              <a:gd name="connsiteX1069" fmla="*/ 142900 w 489957"/>
              <a:gd name="connsiteY1069" fmla="*/ 261910 h 565462"/>
              <a:gd name="connsiteX1070" fmla="*/ 140489 w 489957"/>
              <a:gd name="connsiteY1070" fmla="*/ 264211 h 565462"/>
              <a:gd name="connsiteX1071" fmla="*/ 138407 w 489957"/>
              <a:gd name="connsiteY1071" fmla="*/ 261472 h 565462"/>
              <a:gd name="connsiteX1072" fmla="*/ 140817 w 489957"/>
              <a:gd name="connsiteY1072" fmla="*/ 257746 h 565462"/>
              <a:gd name="connsiteX1073" fmla="*/ 140817 w 489957"/>
              <a:gd name="connsiteY1073" fmla="*/ 257746 h 565462"/>
              <a:gd name="connsiteX1074" fmla="*/ 149804 w 489957"/>
              <a:gd name="connsiteY1074" fmla="*/ 248650 h 565462"/>
              <a:gd name="connsiteX1075" fmla="*/ 151995 w 489957"/>
              <a:gd name="connsiteY1075" fmla="*/ 246349 h 565462"/>
              <a:gd name="connsiteX1076" fmla="*/ 156488 w 489957"/>
              <a:gd name="connsiteY1076" fmla="*/ 247006 h 565462"/>
              <a:gd name="connsiteX1077" fmla="*/ 150790 w 489957"/>
              <a:gd name="connsiteY1077" fmla="*/ 251719 h 565462"/>
              <a:gd name="connsiteX1078" fmla="*/ 149913 w 489957"/>
              <a:gd name="connsiteY1078" fmla="*/ 248760 h 565462"/>
              <a:gd name="connsiteX1079" fmla="*/ 149913 w 489957"/>
              <a:gd name="connsiteY1079" fmla="*/ 248760 h 565462"/>
              <a:gd name="connsiteX1080" fmla="*/ 146625 w 489957"/>
              <a:gd name="connsiteY1080" fmla="*/ 240212 h 565462"/>
              <a:gd name="connsiteX1081" fmla="*/ 151119 w 489957"/>
              <a:gd name="connsiteY1081" fmla="*/ 235500 h 565462"/>
              <a:gd name="connsiteX1082" fmla="*/ 152105 w 489957"/>
              <a:gd name="connsiteY1082" fmla="*/ 239993 h 565462"/>
              <a:gd name="connsiteX1083" fmla="*/ 148270 w 489957"/>
              <a:gd name="connsiteY1083" fmla="*/ 246130 h 565462"/>
              <a:gd name="connsiteX1084" fmla="*/ 146735 w 489957"/>
              <a:gd name="connsiteY1084" fmla="*/ 240212 h 565462"/>
              <a:gd name="connsiteX1085" fmla="*/ 146735 w 489957"/>
              <a:gd name="connsiteY1085" fmla="*/ 240212 h 565462"/>
              <a:gd name="connsiteX1086" fmla="*/ 176433 w 489957"/>
              <a:gd name="connsiteY1086" fmla="*/ 196706 h 565462"/>
              <a:gd name="connsiteX1087" fmla="*/ 177967 w 489957"/>
              <a:gd name="connsiteY1087" fmla="*/ 194405 h 565462"/>
              <a:gd name="connsiteX1088" fmla="*/ 180707 w 489957"/>
              <a:gd name="connsiteY1088" fmla="*/ 194953 h 565462"/>
              <a:gd name="connsiteX1089" fmla="*/ 178844 w 489957"/>
              <a:gd name="connsiteY1089" fmla="*/ 198898 h 565462"/>
              <a:gd name="connsiteX1090" fmla="*/ 176543 w 489957"/>
              <a:gd name="connsiteY1090" fmla="*/ 196816 h 565462"/>
              <a:gd name="connsiteX1091" fmla="*/ 176543 w 489957"/>
              <a:gd name="connsiteY1091" fmla="*/ 196816 h 565462"/>
              <a:gd name="connsiteX1092" fmla="*/ 147721 w 489957"/>
              <a:gd name="connsiteY1092" fmla="*/ 172050 h 565462"/>
              <a:gd name="connsiteX1093" fmla="*/ 149694 w 489957"/>
              <a:gd name="connsiteY1093" fmla="*/ 174461 h 565462"/>
              <a:gd name="connsiteX1094" fmla="*/ 148379 w 489957"/>
              <a:gd name="connsiteY1094" fmla="*/ 176871 h 565462"/>
              <a:gd name="connsiteX1095" fmla="*/ 145859 w 489957"/>
              <a:gd name="connsiteY1095" fmla="*/ 175337 h 565462"/>
              <a:gd name="connsiteX1096" fmla="*/ 147721 w 489957"/>
              <a:gd name="connsiteY1096" fmla="*/ 172050 h 565462"/>
              <a:gd name="connsiteX1097" fmla="*/ 147721 w 489957"/>
              <a:gd name="connsiteY1097" fmla="*/ 172050 h 565462"/>
              <a:gd name="connsiteX1098" fmla="*/ 155721 w 489957"/>
              <a:gd name="connsiteY1098" fmla="*/ 159886 h 565462"/>
              <a:gd name="connsiteX1099" fmla="*/ 150132 w 489957"/>
              <a:gd name="connsiteY1099" fmla="*/ 165255 h 565462"/>
              <a:gd name="connsiteX1100" fmla="*/ 150132 w 489957"/>
              <a:gd name="connsiteY1100" fmla="*/ 160543 h 565462"/>
              <a:gd name="connsiteX1101" fmla="*/ 154516 w 489957"/>
              <a:gd name="connsiteY1101" fmla="*/ 153091 h 565462"/>
              <a:gd name="connsiteX1102" fmla="*/ 155721 w 489957"/>
              <a:gd name="connsiteY1102" fmla="*/ 159886 h 565462"/>
              <a:gd name="connsiteX1103" fmla="*/ 155721 w 489957"/>
              <a:gd name="connsiteY1103" fmla="*/ 159886 h 565462"/>
              <a:gd name="connsiteX1104" fmla="*/ 159228 w 489957"/>
              <a:gd name="connsiteY1104" fmla="*/ 156269 h 565462"/>
              <a:gd name="connsiteX1105" fmla="*/ 157365 w 489957"/>
              <a:gd name="connsiteY1105" fmla="*/ 153530 h 565462"/>
              <a:gd name="connsiteX1106" fmla="*/ 159228 w 489957"/>
              <a:gd name="connsiteY1106" fmla="*/ 151119 h 565462"/>
              <a:gd name="connsiteX1107" fmla="*/ 161310 w 489957"/>
              <a:gd name="connsiteY1107" fmla="*/ 152324 h 565462"/>
              <a:gd name="connsiteX1108" fmla="*/ 159228 w 489957"/>
              <a:gd name="connsiteY1108" fmla="*/ 156269 h 565462"/>
              <a:gd name="connsiteX1109" fmla="*/ 159228 w 489957"/>
              <a:gd name="connsiteY1109" fmla="*/ 156269 h 565462"/>
              <a:gd name="connsiteX1110" fmla="*/ 173145 w 489957"/>
              <a:gd name="connsiteY1110" fmla="*/ 145530 h 565462"/>
              <a:gd name="connsiteX1111" fmla="*/ 172598 w 489957"/>
              <a:gd name="connsiteY1111" fmla="*/ 149475 h 565462"/>
              <a:gd name="connsiteX1112" fmla="*/ 163940 w 489957"/>
              <a:gd name="connsiteY1112" fmla="*/ 156050 h 565462"/>
              <a:gd name="connsiteX1113" fmla="*/ 165365 w 489957"/>
              <a:gd name="connsiteY1113" fmla="*/ 147502 h 565462"/>
              <a:gd name="connsiteX1114" fmla="*/ 173145 w 489957"/>
              <a:gd name="connsiteY1114" fmla="*/ 145420 h 565462"/>
              <a:gd name="connsiteX1115" fmla="*/ 173145 w 489957"/>
              <a:gd name="connsiteY1115" fmla="*/ 145420 h 565462"/>
              <a:gd name="connsiteX1116" fmla="*/ 180926 w 489957"/>
              <a:gd name="connsiteY1116" fmla="*/ 135119 h 565462"/>
              <a:gd name="connsiteX1117" fmla="*/ 183556 w 489957"/>
              <a:gd name="connsiteY1117" fmla="*/ 130736 h 565462"/>
              <a:gd name="connsiteX1118" fmla="*/ 187720 w 489957"/>
              <a:gd name="connsiteY1118" fmla="*/ 134243 h 565462"/>
              <a:gd name="connsiteX1119" fmla="*/ 180926 w 489957"/>
              <a:gd name="connsiteY1119" fmla="*/ 135119 h 565462"/>
              <a:gd name="connsiteX1120" fmla="*/ 180926 w 489957"/>
              <a:gd name="connsiteY1120" fmla="*/ 135119 h 565462"/>
              <a:gd name="connsiteX1121" fmla="*/ 187172 w 489957"/>
              <a:gd name="connsiteY1121" fmla="*/ 136873 h 565462"/>
              <a:gd name="connsiteX1122" fmla="*/ 186953 w 489957"/>
              <a:gd name="connsiteY1122" fmla="*/ 146407 h 565462"/>
              <a:gd name="connsiteX1123" fmla="*/ 181912 w 489957"/>
              <a:gd name="connsiteY1123" fmla="*/ 143996 h 565462"/>
              <a:gd name="connsiteX1124" fmla="*/ 175447 w 489957"/>
              <a:gd name="connsiteY1124" fmla="*/ 148160 h 565462"/>
              <a:gd name="connsiteX1125" fmla="*/ 176104 w 489957"/>
              <a:gd name="connsiteY1125" fmla="*/ 143448 h 565462"/>
              <a:gd name="connsiteX1126" fmla="*/ 187063 w 489957"/>
              <a:gd name="connsiteY1126" fmla="*/ 136873 h 565462"/>
              <a:gd name="connsiteX1127" fmla="*/ 187063 w 489957"/>
              <a:gd name="connsiteY1127" fmla="*/ 136873 h 565462"/>
              <a:gd name="connsiteX1128" fmla="*/ 190350 w 489957"/>
              <a:gd name="connsiteY1128" fmla="*/ 113421 h 565462"/>
              <a:gd name="connsiteX1129" fmla="*/ 191884 w 489957"/>
              <a:gd name="connsiteY1129" fmla="*/ 119887 h 565462"/>
              <a:gd name="connsiteX1130" fmla="*/ 192104 w 489957"/>
              <a:gd name="connsiteY1130" fmla="*/ 127887 h 565462"/>
              <a:gd name="connsiteX1131" fmla="*/ 185748 w 489957"/>
              <a:gd name="connsiteY1131" fmla="*/ 129750 h 565462"/>
              <a:gd name="connsiteX1132" fmla="*/ 183118 w 489957"/>
              <a:gd name="connsiteY1132" fmla="*/ 127448 h 565462"/>
              <a:gd name="connsiteX1133" fmla="*/ 189035 w 489957"/>
              <a:gd name="connsiteY1133" fmla="*/ 123284 h 565462"/>
              <a:gd name="connsiteX1134" fmla="*/ 185748 w 489957"/>
              <a:gd name="connsiteY1134" fmla="*/ 123065 h 565462"/>
              <a:gd name="connsiteX1135" fmla="*/ 179721 w 489957"/>
              <a:gd name="connsiteY1135" fmla="*/ 127887 h 565462"/>
              <a:gd name="connsiteX1136" fmla="*/ 177858 w 489957"/>
              <a:gd name="connsiteY1136" fmla="*/ 124818 h 565462"/>
              <a:gd name="connsiteX1137" fmla="*/ 179611 w 489957"/>
              <a:gd name="connsiteY1137" fmla="*/ 119996 h 565462"/>
              <a:gd name="connsiteX1138" fmla="*/ 184104 w 489957"/>
              <a:gd name="connsiteY1138" fmla="*/ 121092 h 565462"/>
              <a:gd name="connsiteX1139" fmla="*/ 188268 w 489957"/>
              <a:gd name="connsiteY1139" fmla="*/ 116271 h 565462"/>
              <a:gd name="connsiteX1140" fmla="*/ 187391 w 489957"/>
              <a:gd name="connsiteY1140" fmla="*/ 113969 h 565462"/>
              <a:gd name="connsiteX1141" fmla="*/ 190570 w 489957"/>
              <a:gd name="connsiteY1141" fmla="*/ 113421 h 565462"/>
              <a:gd name="connsiteX1142" fmla="*/ 190570 w 489957"/>
              <a:gd name="connsiteY1142" fmla="*/ 113421 h 565462"/>
              <a:gd name="connsiteX1143" fmla="*/ 195501 w 489957"/>
              <a:gd name="connsiteY1143" fmla="*/ 116161 h 565462"/>
              <a:gd name="connsiteX1144" fmla="*/ 193090 w 489957"/>
              <a:gd name="connsiteY1144" fmla="*/ 114407 h 565462"/>
              <a:gd name="connsiteX1145" fmla="*/ 193419 w 489957"/>
              <a:gd name="connsiteY1145" fmla="*/ 107504 h 565462"/>
              <a:gd name="connsiteX1146" fmla="*/ 199884 w 489957"/>
              <a:gd name="connsiteY1146" fmla="*/ 102353 h 565462"/>
              <a:gd name="connsiteX1147" fmla="*/ 199884 w 489957"/>
              <a:gd name="connsiteY1147" fmla="*/ 97970 h 565462"/>
              <a:gd name="connsiteX1148" fmla="*/ 206240 w 489957"/>
              <a:gd name="connsiteY1148" fmla="*/ 95559 h 565462"/>
              <a:gd name="connsiteX1149" fmla="*/ 207446 w 489957"/>
              <a:gd name="connsiteY1149" fmla="*/ 100052 h 565462"/>
              <a:gd name="connsiteX1150" fmla="*/ 202405 w 489957"/>
              <a:gd name="connsiteY1150" fmla="*/ 103668 h 565462"/>
              <a:gd name="connsiteX1151" fmla="*/ 201857 w 489957"/>
              <a:gd name="connsiteY1151" fmla="*/ 108490 h 565462"/>
              <a:gd name="connsiteX1152" fmla="*/ 195391 w 489957"/>
              <a:gd name="connsiteY1152" fmla="*/ 116161 h 565462"/>
              <a:gd name="connsiteX1153" fmla="*/ 195391 w 489957"/>
              <a:gd name="connsiteY1153" fmla="*/ 116161 h 565462"/>
              <a:gd name="connsiteX1154" fmla="*/ 211391 w 489957"/>
              <a:gd name="connsiteY1154" fmla="*/ 119010 h 565462"/>
              <a:gd name="connsiteX1155" fmla="*/ 217528 w 489957"/>
              <a:gd name="connsiteY1155" fmla="*/ 124928 h 565462"/>
              <a:gd name="connsiteX1156" fmla="*/ 209309 w 489957"/>
              <a:gd name="connsiteY1156" fmla="*/ 134023 h 565462"/>
              <a:gd name="connsiteX1157" fmla="*/ 203829 w 489957"/>
              <a:gd name="connsiteY1157" fmla="*/ 137201 h 565462"/>
              <a:gd name="connsiteX1158" fmla="*/ 201967 w 489957"/>
              <a:gd name="connsiteY1158" fmla="*/ 140927 h 565462"/>
              <a:gd name="connsiteX1159" fmla="*/ 198350 w 489957"/>
              <a:gd name="connsiteY1159" fmla="*/ 139722 h 565462"/>
              <a:gd name="connsiteX1160" fmla="*/ 198898 w 489957"/>
              <a:gd name="connsiteY1160" fmla="*/ 135010 h 565462"/>
              <a:gd name="connsiteX1161" fmla="*/ 193199 w 489957"/>
              <a:gd name="connsiteY1161" fmla="*/ 142462 h 565462"/>
              <a:gd name="connsiteX1162" fmla="*/ 190570 w 489957"/>
              <a:gd name="connsiteY1162" fmla="*/ 142462 h 565462"/>
              <a:gd name="connsiteX1163" fmla="*/ 191446 w 489957"/>
              <a:gd name="connsiteY1163" fmla="*/ 136544 h 565462"/>
              <a:gd name="connsiteX1164" fmla="*/ 193857 w 489957"/>
              <a:gd name="connsiteY1164" fmla="*/ 135119 h 565462"/>
              <a:gd name="connsiteX1165" fmla="*/ 193199 w 489957"/>
              <a:gd name="connsiteY1165" fmla="*/ 130736 h 565462"/>
              <a:gd name="connsiteX1166" fmla="*/ 196487 w 489957"/>
              <a:gd name="connsiteY1166" fmla="*/ 126791 h 565462"/>
              <a:gd name="connsiteX1167" fmla="*/ 196487 w 489957"/>
              <a:gd name="connsiteY1167" fmla="*/ 122298 h 565462"/>
              <a:gd name="connsiteX1168" fmla="*/ 202186 w 489957"/>
              <a:gd name="connsiteY1168" fmla="*/ 113421 h 565462"/>
              <a:gd name="connsiteX1169" fmla="*/ 199227 w 489957"/>
              <a:gd name="connsiteY1169" fmla="*/ 126133 h 565462"/>
              <a:gd name="connsiteX1170" fmla="*/ 200432 w 489957"/>
              <a:gd name="connsiteY1170" fmla="*/ 130626 h 565462"/>
              <a:gd name="connsiteX1171" fmla="*/ 203720 w 489957"/>
              <a:gd name="connsiteY1171" fmla="*/ 124599 h 565462"/>
              <a:gd name="connsiteX1172" fmla="*/ 211391 w 489957"/>
              <a:gd name="connsiteY1172" fmla="*/ 124270 h 565462"/>
              <a:gd name="connsiteX1173" fmla="*/ 208432 w 489957"/>
              <a:gd name="connsiteY1173" fmla="*/ 120106 h 565462"/>
              <a:gd name="connsiteX1174" fmla="*/ 208213 w 489957"/>
              <a:gd name="connsiteY1174" fmla="*/ 116599 h 565462"/>
              <a:gd name="connsiteX1175" fmla="*/ 211391 w 489957"/>
              <a:gd name="connsiteY1175" fmla="*/ 119010 h 565462"/>
              <a:gd name="connsiteX1176" fmla="*/ 211391 w 489957"/>
              <a:gd name="connsiteY1176" fmla="*/ 119010 h 565462"/>
              <a:gd name="connsiteX1177" fmla="*/ 210733 w 489957"/>
              <a:gd name="connsiteY1177" fmla="*/ 113750 h 565462"/>
              <a:gd name="connsiteX1178" fmla="*/ 209309 w 489957"/>
              <a:gd name="connsiteY1178" fmla="*/ 112216 h 565462"/>
              <a:gd name="connsiteX1179" fmla="*/ 212815 w 489957"/>
              <a:gd name="connsiteY1179" fmla="*/ 110791 h 565462"/>
              <a:gd name="connsiteX1180" fmla="*/ 217747 w 489957"/>
              <a:gd name="connsiteY1180" fmla="*/ 113312 h 565462"/>
              <a:gd name="connsiteX1181" fmla="*/ 217747 w 489957"/>
              <a:gd name="connsiteY1181" fmla="*/ 116599 h 565462"/>
              <a:gd name="connsiteX1182" fmla="*/ 210843 w 489957"/>
              <a:gd name="connsiteY1182" fmla="*/ 113750 h 565462"/>
              <a:gd name="connsiteX1183" fmla="*/ 210843 w 489957"/>
              <a:gd name="connsiteY1183" fmla="*/ 113750 h 565462"/>
              <a:gd name="connsiteX1184" fmla="*/ 223884 w 489957"/>
              <a:gd name="connsiteY1184" fmla="*/ 120763 h 565462"/>
              <a:gd name="connsiteX1185" fmla="*/ 225418 w 489957"/>
              <a:gd name="connsiteY1185" fmla="*/ 114955 h 565462"/>
              <a:gd name="connsiteX1186" fmla="*/ 228048 w 489957"/>
              <a:gd name="connsiteY1186" fmla="*/ 119010 h 565462"/>
              <a:gd name="connsiteX1187" fmla="*/ 223884 w 489957"/>
              <a:gd name="connsiteY1187" fmla="*/ 120873 h 565462"/>
              <a:gd name="connsiteX1188" fmla="*/ 223884 w 489957"/>
              <a:gd name="connsiteY1188" fmla="*/ 120873 h 565462"/>
              <a:gd name="connsiteX1189" fmla="*/ 240212 w 489957"/>
              <a:gd name="connsiteY1189" fmla="*/ 94901 h 565462"/>
              <a:gd name="connsiteX1190" fmla="*/ 239335 w 489957"/>
              <a:gd name="connsiteY1190" fmla="*/ 97641 h 565462"/>
              <a:gd name="connsiteX1191" fmla="*/ 240431 w 489957"/>
              <a:gd name="connsiteY1191" fmla="*/ 101586 h 565462"/>
              <a:gd name="connsiteX1192" fmla="*/ 235281 w 489957"/>
              <a:gd name="connsiteY1192" fmla="*/ 102682 h 565462"/>
              <a:gd name="connsiteX1193" fmla="*/ 233418 w 489957"/>
              <a:gd name="connsiteY1193" fmla="*/ 105421 h 565462"/>
              <a:gd name="connsiteX1194" fmla="*/ 227829 w 489957"/>
              <a:gd name="connsiteY1194" fmla="*/ 104874 h 565462"/>
              <a:gd name="connsiteX1195" fmla="*/ 226623 w 489957"/>
              <a:gd name="connsiteY1195" fmla="*/ 110791 h 565462"/>
              <a:gd name="connsiteX1196" fmla="*/ 224431 w 489957"/>
              <a:gd name="connsiteY1196" fmla="*/ 110791 h 565462"/>
              <a:gd name="connsiteX1197" fmla="*/ 224212 w 489957"/>
              <a:gd name="connsiteY1197" fmla="*/ 106408 h 565462"/>
              <a:gd name="connsiteX1198" fmla="*/ 220158 w 489957"/>
              <a:gd name="connsiteY1198" fmla="*/ 105860 h 565462"/>
              <a:gd name="connsiteX1199" fmla="*/ 224103 w 489957"/>
              <a:gd name="connsiteY1199" fmla="*/ 100709 h 565462"/>
              <a:gd name="connsiteX1200" fmla="*/ 219281 w 489957"/>
              <a:gd name="connsiteY1200" fmla="*/ 100161 h 565462"/>
              <a:gd name="connsiteX1201" fmla="*/ 221363 w 489957"/>
              <a:gd name="connsiteY1201" fmla="*/ 94572 h 565462"/>
              <a:gd name="connsiteX1202" fmla="*/ 227500 w 489957"/>
              <a:gd name="connsiteY1202" fmla="*/ 94134 h 565462"/>
              <a:gd name="connsiteX1203" fmla="*/ 221911 w 489957"/>
              <a:gd name="connsiteY1203" fmla="*/ 91285 h 565462"/>
              <a:gd name="connsiteX1204" fmla="*/ 224870 w 489957"/>
              <a:gd name="connsiteY1204" fmla="*/ 86025 h 565462"/>
              <a:gd name="connsiteX1205" fmla="*/ 228486 w 489957"/>
              <a:gd name="connsiteY1205" fmla="*/ 88764 h 565462"/>
              <a:gd name="connsiteX1206" fmla="*/ 227390 w 489957"/>
              <a:gd name="connsiteY1206" fmla="*/ 83614 h 565462"/>
              <a:gd name="connsiteX1207" fmla="*/ 234623 w 489957"/>
              <a:gd name="connsiteY1207" fmla="*/ 84381 h 565462"/>
              <a:gd name="connsiteX1208" fmla="*/ 235390 w 489957"/>
              <a:gd name="connsiteY1208" fmla="*/ 88217 h 565462"/>
              <a:gd name="connsiteX1209" fmla="*/ 238678 w 489957"/>
              <a:gd name="connsiteY1209" fmla="*/ 89312 h 565462"/>
              <a:gd name="connsiteX1210" fmla="*/ 239993 w 489957"/>
              <a:gd name="connsiteY1210" fmla="*/ 94792 h 565462"/>
              <a:gd name="connsiteX1211" fmla="*/ 239993 w 489957"/>
              <a:gd name="connsiteY1211" fmla="*/ 94792 h 565462"/>
              <a:gd name="connsiteX1212" fmla="*/ 240212 w 489957"/>
              <a:gd name="connsiteY1212" fmla="*/ 80874 h 565462"/>
              <a:gd name="connsiteX1213" fmla="*/ 246677 w 489957"/>
              <a:gd name="connsiteY1213" fmla="*/ 80546 h 565462"/>
              <a:gd name="connsiteX1214" fmla="*/ 246897 w 489957"/>
              <a:gd name="connsiteY1214" fmla="*/ 76929 h 565462"/>
              <a:gd name="connsiteX1215" fmla="*/ 252595 w 489957"/>
              <a:gd name="connsiteY1215" fmla="*/ 76710 h 565462"/>
              <a:gd name="connsiteX1216" fmla="*/ 255335 w 489957"/>
              <a:gd name="connsiteY1216" fmla="*/ 72875 h 565462"/>
              <a:gd name="connsiteX1217" fmla="*/ 258513 w 489957"/>
              <a:gd name="connsiteY1217" fmla="*/ 77587 h 565462"/>
              <a:gd name="connsiteX1218" fmla="*/ 255225 w 489957"/>
              <a:gd name="connsiteY1218" fmla="*/ 81751 h 565462"/>
              <a:gd name="connsiteX1219" fmla="*/ 255444 w 489957"/>
              <a:gd name="connsiteY1219" fmla="*/ 85258 h 565462"/>
              <a:gd name="connsiteX1220" fmla="*/ 249746 w 489957"/>
              <a:gd name="connsiteY1220" fmla="*/ 85477 h 565462"/>
              <a:gd name="connsiteX1221" fmla="*/ 245253 w 489957"/>
              <a:gd name="connsiteY1221" fmla="*/ 87230 h 565462"/>
              <a:gd name="connsiteX1222" fmla="*/ 240431 w 489957"/>
              <a:gd name="connsiteY1222" fmla="*/ 80984 h 565462"/>
              <a:gd name="connsiteX1223" fmla="*/ 240431 w 489957"/>
              <a:gd name="connsiteY1223" fmla="*/ 80984 h 565462"/>
              <a:gd name="connsiteX1224" fmla="*/ 259608 w 489957"/>
              <a:gd name="connsiteY1224" fmla="*/ 54135 h 565462"/>
              <a:gd name="connsiteX1225" fmla="*/ 258403 w 489957"/>
              <a:gd name="connsiteY1225" fmla="*/ 50848 h 565462"/>
              <a:gd name="connsiteX1226" fmla="*/ 262567 w 489957"/>
              <a:gd name="connsiteY1226" fmla="*/ 49423 h 565462"/>
              <a:gd name="connsiteX1227" fmla="*/ 259608 w 489957"/>
              <a:gd name="connsiteY1227" fmla="*/ 54135 h 565462"/>
              <a:gd name="connsiteX1228" fmla="*/ 259608 w 489957"/>
              <a:gd name="connsiteY1228" fmla="*/ 54135 h 565462"/>
              <a:gd name="connsiteX1229" fmla="*/ 250951 w 489957"/>
              <a:gd name="connsiteY1229" fmla="*/ 63450 h 565462"/>
              <a:gd name="connsiteX1230" fmla="*/ 251280 w 489957"/>
              <a:gd name="connsiteY1230" fmla="*/ 57861 h 565462"/>
              <a:gd name="connsiteX1231" fmla="*/ 257527 w 489957"/>
              <a:gd name="connsiteY1231" fmla="*/ 56108 h 565462"/>
              <a:gd name="connsiteX1232" fmla="*/ 256978 w 489957"/>
              <a:gd name="connsiteY1232" fmla="*/ 59395 h 565462"/>
              <a:gd name="connsiteX1233" fmla="*/ 250951 w 489957"/>
              <a:gd name="connsiteY1233" fmla="*/ 63341 h 565462"/>
              <a:gd name="connsiteX1234" fmla="*/ 250951 w 489957"/>
              <a:gd name="connsiteY1234" fmla="*/ 63341 h 565462"/>
              <a:gd name="connsiteX1235" fmla="*/ 266951 w 489957"/>
              <a:gd name="connsiteY1235" fmla="*/ 72107 h 565462"/>
              <a:gd name="connsiteX1236" fmla="*/ 268375 w 489957"/>
              <a:gd name="connsiteY1236" fmla="*/ 65642 h 565462"/>
              <a:gd name="connsiteX1237" fmla="*/ 270458 w 489957"/>
              <a:gd name="connsiteY1237" fmla="*/ 70135 h 565462"/>
              <a:gd name="connsiteX1238" fmla="*/ 266951 w 489957"/>
              <a:gd name="connsiteY1238" fmla="*/ 71998 h 565462"/>
              <a:gd name="connsiteX1239" fmla="*/ 266951 w 489957"/>
              <a:gd name="connsiteY1239" fmla="*/ 71998 h 565462"/>
              <a:gd name="connsiteX1240" fmla="*/ 264540 w 489957"/>
              <a:gd name="connsiteY1240" fmla="*/ 70683 h 565462"/>
              <a:gd name="connsiteX1241" fmla="*/ 263115 w 489957"/>
              <a:gd name="connsiteY1241" fmla="*/ 72765 h 565462"/>
              <a:gd name="connsiteX1242" fmla="*/ 259828 w 489957"/>
              <a:gd name="connsiteY1242" fmla="*/ 72765 h 565462"/>
              <a:gd name="connsiteX1243" fmla="*/ 253800 w 489957"/>
              <a:gd name="connsiteY1243" fmla="*/ 66519 h 565462"/>
              <a:gd name="connsiteX1244" fmla="*/ 261252 w 489957"/>
              <a:gd name="connsiteY1244" fmla="*/ 60272 h 565462"/>
              <a:gd name="connsiteX1245" fmla="*/ 263006 w 489957"/>
              <a:gd name="connsiteY1245" fmla="*/ 63012 h 565462"/>
              <a:gd name="connsiteX1246" fmla="*/ 267170 w 489957"/>
              <a:gd name="connsiteY1246" fmla="*/ 62354 h 565462"/>
              <a:gd name="connsiteX1247" fmla="*/ 267827 w 489957"/>
              <a:gd name="connsiteY1247" fmla="*/ 63779 h 565462"/>
              <a:gd name="connsiteX1248" fmla="*/ 263992 w 489957"/>
              <a:gd name="connsiteY1248" fmla="*/ 66519 h 565462"/>
              <a:gd name="connsiteX1249" fmla="*/ 264540 w 489957"/>
              <a:gd name="connsiteY1249" fmla="*/ 70683 h 565462"/>
              <a:gd name="connsiteX1250" fmla="*/ 264540 w 489957"/>
              <a:gd name="connsiteY1250" fmla="*/ 70683 h 565462"/>
              <a:gd name="connsiteX1251" fmla="*/ 277362 w 489957"/>
              <a:gd name="connsiteY1251" fmla="*/ 59286 h 565462"/>
              <a:gd name="connsiteX1252" fmla="*/ 275170 w 489957"/>
              <a:gd name="connsiteY1252" fmla="*/ 61039 h 565462"/>
              <a:gd name="connsiteX1253" fmla="*/ 269800 w 489957"/>
              <a:gd name="connsiteY1253" fmla="*/ 58738 h 565462"/>
              <a:gd name="connsiteX1254" fmla="*/ 269581 w 489957"/>
              <a:gd name="connsiteY1254" fmla="*/ 54355 h 565462"/>
              <a:gd name="connsiteX1255" fmla="*/ 267827 w 489957"/>
              <a:gd name="connsiteY1255" fmla="*/ 47999 h 565462"/>
              <a:gd name="connsiteX1256" fmla="*/ 270567 w 489957"/>
              <a:gd name="connsiteY1256" fmla="*/ 46136 h 565462"/>
              <a:gd name="connsiteX1257" fmla="*/ 271663 w 489957"/>
              <a:gd name="connsiteY1257" fmla="*/ 52711 h 565462"/>
              <a:gd name="connsiteX1258" fmla="*/ 276156 w 489957"/>
              <a:gd name="connsiteY1258" fmla="*/ 56327 h 565462"/>
              <a:gd name="connsiteX1259" fmla="*/ 277471 w 489957"/>
              <a:gd name="connsiteY1259" fmla="*/ 59176 h 565462"/>
              <a:gd name="connsiteX1260" fmla="*/ 277471 w 489957"/>
              <a:gd name="connsiteY1260" fmla="*/ 59176 h 565462"/>
              <a:gd name="connsiteX1261" fmla="*/ 290621 w 489957"/>
              <a:gd name="connsiteY1261" fmla="*/ 66519 h 565462"/>
              <a:gd name="connsiteX1262" fmla="*/ 287882 w 489957"/>
              <a:gd name="connsiteY1262" fmla="*/ 62464 h 565462"/>
              <a:gd name="connsiteX1263" fmla="*/ 284265 w 489957"/>
              <a:gd name="connsiteY1263" fmla="*/ 61149 h 565462"/>
              <a:gd name="connsiteX1264" fmla="*/ 283717 w 489957"/>
              <a:gd name="connsiteY1264" fmla="*/ 53149 h 565462"/>
              <a:gd name="connsiteX1265" fmla="*/ 286896 w 489957"/>
              <a:gd name="connsiteY1265" fmla="*/ 49971 h 565462"/>
              <a:gd name="connsiteX1266" fmla="*/ 291827 w 489957"/>
              <a:gd name="connsiteY1266" fmla="*/ 53697 h 565462"/>
              <a:gd name="connsiteX1267" fmla="*/ 289745 w 489957"/>
              <a:gd name="connsiteY1267" fmla="*/ 58519 h 565462"/>
              <a:gd name="connsiteX1268" fmla="*/ 292484 w 489957"/>
              <a:gd name="connsiteY1268" fmla="*/ 62245 h 565462"/>
              <a:gd name="connsiteX1269" fmla="*/ 290402 w 489957"/>
              <a:gd name="connsiteY1269" fmla="*/ 66409 h 565462"/>
              <a:gd name="connsiteX1270" fmla="*/ 290402 w 489957"/>
              <a:gd name="connsiteY1270" fmla="*/ 66409 h 565462"/>
              <a:gd name="connsiteX1271" fmla="*/ 326785 w 489957"/>
              <a:gd name="connsiteY1271" fmla="*/ 48218 h 565462"/>
              <a:gd name="connsiteX1272" fmla="*/ 322072 w 489957"/>
              <a:gd name="connsiteY1272" fmla="*/ 46245 h 565462"/>
              <a:gd name="connsiteX1273" fmla="*/ 316812 w 489957"/>
              <a:gd name="connsiteY1273" fmla="*/ 43615 h 565462"/>
              <a:gd name="connsiteX1274" fmla="*/ 320319 w 489957"/>
              <a:gd name="connsiteY1274" fmla="*/ 40985 h 565462"/>
              <a:gd name="connsiteX1275" fmla="*/ 325470 w 489957"/>
              <a:gd name="connsiteY1275" fmla="*/ 41314 h 565462"/>
              <a:gd name="connsiteX1276" fmla="*/ 327771 w 489957"/>
              <a:gd name="connsiteY1276" fmla="*/ 43725 h 565462"/>
              <a:gd name="connsiteX1277" fmla="*/ 326785 w 489957"/>
              <a:gd name="connsiteY1277" fmla="*/ 48218 h 565462"/>
              <a:gd name="connsiteX1278" fmla="*/ 326785 w 489957"/>
              <a:gd name="connsiteY1278" fmla="*/ 48218 h 565462"/>
              <a:gd name="connsiteX1279" fmla="*/ 333031 w 489957"/>
              <a:gd name="connsiteY1279" fmla="*/ 44273 h 565462"/>
              <a:gd name="connsiteX1280" fmla="*/ 327661 w 489957"/>
              <a:gd name="connsiteY1280" fmla="*/ 37697 h 565462"/>
              <a:gd name="connsiteX1281" fmla="*/ 336209 w 489957"/>
              <a:gd name="connsiteY1281" fmla="*/ 30246 h 565462"/>
              <a:gd name="connsiteX1282" fmla="*/ 337634 w 489957"/>
              <a:gd name="connsiteY1282" fmla="*/ 35615 h 565462"/>
              <a:gd name="connsiteX1283" fmla="*/ 333798 w 489957"/>
              <a:gd name="connsiteY1283" fmla="*/ 40218 h 565462"/>
              <a:gd name="connsiteX1284" fmla="*/ 333141 w 489957"/>
              <a:gd name="connsiteY1284" fmla="*/ 44273 h 565462"/>
              <a:gd name="connsiteX1285" fmla="*/ 333141 w 489957"/>
              <a:gd name="connsiteY1285" fmla="*/ 44273 h 565462"/>
              <a:gd name="connsiteX1286" fmla="*/ 322620 w 489957"/>
              <a:gd name="connsiteY1286" fmla="*/ 35287 h 565462"/>
              <a:gd name="connsiteX1287" fmla="*/ 319442 w 489957"/>
              <a:gd name="connsiteY1287" fmla="*/ 35944 h 565462"/>
              <a:gd name="connsiteX1288" fmla="*/ 311881 w 489957"/>
              <a:gd name="connsiteY1288" fmla="*/ 33643 h 565462"/>
              <a:gd name="connsiteX1289" fmla="*/ 310018 w 489957"/>
              <a:gd name="connsiteY1289" fmla="*/ 28602 h 565462"/>
              <a:gd name="connsiteX1290" fmla="*/ 314292 w 489957"/>
              <a:gd name="connsiteY1290" fmla="*/ 29588 h 565462"/>
              <a:gd name="connsiteX1291" fmla="*/ 318347 w 489957"/>
              <a:gd name="connsiteY1291" fmla="*/ 26410 h 565462"/>
              <a:gd name="connsiteX1292" fmla="*/ 321086 w 489957"/>
              <a:gd name="connsiteY1292" fmla="*/ 29588 h 565462"/>
              <a:gd name="connsiteX1293" fmla="*/ 323497 w 489957"/>
              <a:gd name="connsiteY1293" fmla="*/ 24766 h 565462"/>
              <a:gd name="connsiteX1294" fmla="*/ 326566 w 489957"/>
              <a:gd name="connsiteY1294" fmla="*/ 26520 h 565462"/>
              <a:gd name="connsiteX1295" fmla="*/ 334237 w 489957"/>
              <a:gd name="connsiteY1295" fmla="*/ 19506 h 565462"/>
              <a:gd name="connsiteX1296" fmla="*/ 335223 w 489957"/>
              <a:gd name="connsiteY1296" fmla="*/ 22684 h 565462"/>
              <a:gd name="connsiteX1297" fmla="*/ 322730 w 489957"/>
              <a:gd name="connsiteY1297" fmla="*/ 35177 h 565462"/>
              <a:gd name="connsiteX1298" fmla="*/ 322730 w 489957"/>
              <a:gd name="connsiteY1298" fmla="*/ 35177 h 565462"/>
              <a:gd name="connsiteX1299" fmla="*/ 337634 w 489957"/>
              <a:gd name="connsiteY1299" fmla="*/ 25314 h 565462"/>
              <a:gd name="connsiteX1300" fmla="*/ 344209 w 489957"/>
              <a:gd name="connsiteY1300" fmla="*/ 22903 h 565462"/>
              <a:gd name="connsiteX1301" fmla="*/ 349798 w 489957"/>
              <a:gd name="connsiteY1301" fmla="*/ 26958 h 565462"/>
              <a:gd name="connsiteX1302" fmla="*/ 348154 w 489957"/>
              <a:gd name="connsiteY1302" fmla="*/ 31122 h 565462"/>
              <a:gd name="connsiteX1303" fmla="*/ 341688 w 489957"/>
              <a:gd name="connsiteY1303" fmla="*/ 33533 h 565462"/>
              <a:gd name="connsiteX1304" fmla="*/ 341360 w 489957"/>
              <a:gd name="connsiteY1304" fmla="*/ 28931 h 565462"/>
              <a:gd name="connsiteX1305" fmla="*/ 337743 w 489957"/>
              <a:gd name="connsiteY1305" fmla="*/ 25314 h 565462"/>
              <a:gd name="connsiteX1306" fmla="*/ 337743 w 489957"/>
              <a:gd name="connsiteY1306" fmla="*/ 25314 h 565462"/>
              <a:gd name="connsiteX1307" fmla="*/ 350565 w 489957"/>
              <a:gd name="connsiteY1307" fmla="*/ 13698 h 565462"/>
              <a:gd name="connsiteX1308" fmla="*/ 349140 w 489957"/>
              <a:gd name="connsiteY1308" fmla="*/ 16000 h 565462"/>
              <a:gd name="connsiteX1309" fmla="*/ 347058 w 489957"/>
              <a:gd name="connsiteY1309" fmla="*/ 16657 h 565462"/>
              <a:gd name="connsiteX1310" fmla="*/ 343990 w 489957"/>
              <a:gd name="connsiteY1310" fmla="*/ 11835 h 565462"/>
              <a:gd name="connsiteX1311" fmla="*/ 348154 w 489957"/>
              <a:gd name="connsiteY1311" fmla="*/ 10739 h 565462"/>
              <a:gd name="connsiteX1312" fmla="*/ 350455 w 489957"/>
              <a:gd name="connsiteY1312" fmla="*/ 13479 h 565462"/>
              <a:gd name="connsiteX1313" fmla="*/ 350455 w 489957"/>
              <a:gd name="connsiteY1313" fmla="*/ 13479 h 565462"/>
              <a:gd name="connsiteX1314" fmla="*/ 360866 w 489957"/>
              <a:gd name="connsiteY1314" fmla="*/ 6246 h 565462"/>
              <a:gd name="connsiteX1315" fmla="*/ 357578 w 489957"/>
              <a:gd name="connsiteY1315" fmla="*/ 6246 h 565462"/>
              <a:gd name="connsiteX1316" fmla="*/ 359222 w 489957"/>
              <a:gd name="connsiteY1316" fmla="*/ 2849 h 565462"/>
              <a:gd name="connsiteX1317" fmla="*/ 362619 w 489957"/>
              <a:gd name="connsiteY1317" fmla="*/ 2849 h 565462"/>
              <a:gd name="connsiteX1318" fmla="*/ 360866 w 489957"/>
              <a:gd name="connsiteY1318" fmla="*/ 6246 h 565462"/>
              <a:gd name="connsiteX1319" fmla="*/ 360866 w 489957"/>
              <a:gd name="connsiteY1319" fmla="*/ 6246 h 565462"/>
              <a:gd name="connsiteX1320" fmla="*/ 367550 w 489957"/>
              <a:gd name="connsiteY1320" fmla="*/ 8767 h 565462"/>
              <a:gd name="connsiteX1321" fmla="*/ 367770 w 489957"/>
              <a:gd name="connsiteY1321" fmla="*/ 6466 h 565462"/>
              <a:gd name="connsiteX1322" fmla="*/ 369852 w 489957"/>
              <a:gd name="connsiteY1322" fmla="*/ 4493 h 565462"/>
              <a:gd name="connsiteX1323" fmla="*/ 372811 w 489957"/>
              <a:gd name="connsiteY1323" fmla="*/ 5918 h 565462"/>
              <a:gd name="connsiteX1324" fmla="*/ 375112 w 489957"/>
              <a:gd name="connsiteY1324" fmla="*/ 3835 h 565462"/>
              <a:gd name="connsiteX1325" fmla="*/ 375660 w 489957"/>
              <a:gd name="connsiteY1325" fmla="*/ 0 h 565462"/>
              <a:gd name="connsiteX1326" fmla="*/ 378400 w 489957"/>
              <a:gd name="connsiteY1326" fmla="*/ 2301 h 565462"/>
              <a:gd name="connsiteX1327" fmla="*/ 382235 w 489957"/>
              <a:gd name="connsiteY1327" fmla="*/ 3288 h 565462"/>
              <a:gd name="connsiteX1328" fmla="*/ 379057 w 489957"/>
              <a:gd name="connsiteY1328" fmla="*/ 7233 h 565462"/>
              <a:gd name="connsiteX1329" fmla="*/ 384865 w 489957"/>
              <a:gd name="connsiteY1329" fmla="*/ 7233 h 565462"/>
              <a:gd name="connsiteX1330" fmla="*/ 382783 w 489957"/>
              <a:gd name="connsiteY1330" fmla="*/ 12712 h 565462"/>
              <a:gd name="connsiteX1331" fmla="*/ 377961 w 489957"/>
              <a:gd name="connsiteY1331" fmla="*/ 13808 h 565462"/>
              <a:gd name="connsiteX1332" fmla="*/ 372811 w 489957"/>
              <a:gd name="connsiteY1332" fmla="*/ 9753 h 565462"/>
              <a:gd name="connsiteX1333" fmla="*/ 367550 w 489957"/>
              <a:gd name="connsiteY1333" fmla="*/ 8876 h 56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Lst>
            <a:rect l="l" t="t" r="r" b="b"/>
            <a:pathLst>
              <a:path w="489957" h="565462">
                <a:moveTo>
                  <a:pt x="454452" y="101367"/>
                </a:moveTo>
                <a:lnTo>
                  <a:pt x="457301" y="100819"/>
                </a:lnTo>
                <a:lnTo>
                  <a:pt x="457521" y="92381"/>
                </a:lnTo>
                <a:lnTo>
                  <a:pt x="463986" y="86244"/>
                </a:lnTo>
                <a:lnTo>
                  <a:pt x="469685" y="85477"/>
                </a:lnTo>
                <a:lnTo>
                  <a:pt x="473410" y="80436"/>
                </a:lnTo>
                <a:lnTo>
                  <a:pt x="472863" y="73532"/>
                </a:lnTo>
                <a:lnTo>
                  <a:pt x="476917" y="73203"/>
                </a:lnTo>
                <a:lnTo>
                  <a:pt x="481849" y="75176"/>
                </a:lnTo>
                <a:lnTo>
                  <a:pt x="484807" y="71450"/>
                </a:lnTo>
                <a:lnTo>
                  <a:pt x="484588" y="66519"/>
                </a:lnTo>
                <a:lnTo>
                  <a:pt x="483273" y="66519"/>
                </a:lnTo>
                <a:cubicBezTo>
                  <a:pt x="483273" y="66519"/>
                  <a:pt x="479767" y="63669"/>
                  <a:pt x="479767" y="63669"/>
                </a:cubicBezTo>
                <a:lnTo>
                  <a:pt x="477903" y="63669"/>
                </a:lnTo>
                <a:lnTo>
                  <a:pt x="476260" y="64656"/>
                </a:lnTo>
                <a:lnTo>
                  <a:pt x="476040" y="67505"/>
                </a:lnTo>
                <a:lnTo>
                  <a:pt x="474178" y="65642"/>
                </a:lnTo>
                <a:lnTo>
                  <a:pt x="472972" y="62902"/>
                </a:lnTo>
                <a:lnTo>
                  <a:pt x="470342" y="62902"/>
                </a:lnTo>
                <a:cubicBezTo>
                  <a:pt x="470342" y="62902"/>
                  <a:pt x="470890" y="65423"/>
                  <a:pt x="470890" y="65423"/>
                </a:cubicBezTo>
                <a:lnTo>
                  <a:pt x="470232" y="70464"/>
                </a:lnTo>
                <a:lnTo>
                  <a:pt x="468479" y="69368"/>
                </a:lnTo>
                <a:lnTo>
                  <a:pt x="466397" y="65971"/>
                </a:lnTo>
                <a:lnTo>
                  <a:pt x="462890" y="68272"/>
                </a:lnTo>
                <a:lnTo>
                  <a:pt x="461685" y="70902"/>
                </a:lnTo>
                <a:lnTo>
                  <a:pt x="460479" y="67066"/>
                </a:lnTo>
                <a:lnTo>
                  <a:pt x="459274" y="61916"/>
                </a:lnTo>
                <a:lnTo>
                  <a:pt x="457411" y="61697"/>
                </a:lnTo>
                <a:lnTo>
                  <a:pt x="455548" y="56437"/>
                </a:lnTo>
                <a:lnTo>
                  <a:pt x="453685" y="55341"/>
                </a:lnTo>
                <a:lnTo>
                  <a:pt x="449740" y="55889"/>
                </a:lnTo>
                <a:lnTo>
                  <a:pt x="446233" y="54464"/>
                </a:lnTo>
                <a:lnTo>
                  <a:pt x="440644" y="53807"/>
                </a:lnTo>
                <a:lnTo>
                  <a:pt x="437795" y="50081"/>
                </a:lnTo>
                <a:lnTo>
                  <a:pt x="438781" y="49204"/>
                </a:lnTo>
                <a:lnTo>
                  <a:pt x="445904" y="51067"/>
                </a:lnTo>
                <a:lnTo>
                  <a:pt x="451713" y="50300"/>
                </a:lnTo>
                <a:lnTo>
                  <a:pt x="456644" y="51177"/>
                </a:lnTo>
                <a:lnTo>
                  <a:pt x="466068" y="52492"/>
                </a:lnTo>
                <a:lnTo>
                  <a:pt x="472643" y="50190"/>
                </a:lnTo>
                <a:lnTo>
                  <a:pt x="476917" y="41643"/>
                </a:lnTo>
                <a:lnTo>
                  <a:pt x="486013" y="39232"/>
                </a:lnTo>
                <a:lnTo>
                  <a:pt x="489958" y="35944"/>
                </a:lnTo>
                <a:lnTo>
                  <a:pt x="489958" y="34629"/>
                </a:lnTo>
                <a:lnTo>
                  <a:pt x="487109" y="33643"/>
                </a:lnTo>
                <a:lnTo>
                  <a:pt x="486232" y="31780"/>
                </a:lnTo>
                <a:lnTo>
                  <a:pt x="482835" y="30684"/>
                </a:lnTo>
                <a:lnTo>
                  <a:pt x="478671" y="31451"/>
                </a:lnTo>
                <a:lnTo>
                  <a:pt x="472753" y="26520"/>
                </a:lnTo>
                <a:lnTo>
                  <a:pt x="469575" y="26520"/>
                </a:lnTo>
                <a:lnTo>
                  <a:pt x="465740" y="30794"/>
                </a:lnTo>
                <a:lnTo>
                  <a:pt x="463329" y="30794"/>
                </a:lnTo>
                <a:lnTo>
                  <a:pt x="462561" y="29150"/>
                </a:lnTo>
                <a:lnTo>
                  <a:pt x="466397" y="26739"/>
                </a:lnTo>
                <a:lnTo>
                  <a:pt x="467055" y="23451"/>
                </a:lnTo>
                <a:lnTo>
                  <a:pt x="462452" y="21588"/>
                </a:lnTo>
                <a:lnTo>
                  <a:pt x="461575" y="20273"/>
                </a:lnTo>
                <a:lnTo>
                  <a:pt x="458178" y="20492"/>
                </a:lnTo>
                <a:lnTo>
                  <a:pt x="455110" y="25862"/>
                </a:lnTo>
                <a:lnTo>
                  <a:pt x="453356" y="25862"/>
                </a:lnTo>
                <a:lnTo>
                  <a:pt x="453685" y="22027"/>
                </a:lnTo>
                <a:lnTo>
                  <a:pt x="451603" y="22356"/>
                </a:lnTo>
                <a:lnTo>
                  <a:pt x="449740" y="25205"/>
                </a:lnTo>
                <a:lnTo>
                  <a:pt x="447658" y="24986"/>
                </a:lnTo>
                <a:lnTo>
                  <a:pt x="446781" y="22575"/>
                </a:lnTo>
                <a:lnTo>
                  <a:pt x="449850" y="20383"/>
                </a:lnTo>
                <a:lnTo>
                  <a:pt x="449850" y="17534"/>
                </a:lnTo>
                <a:lnTo>
                  <a:pt x="445356" y="14684"/>
                </a:lnTo>
                <a:lnTo>
                  <a:pt x="440863" y="14684"/>
                </a:lnTo>
                <a:cubicBezTo>
                  <a:pt x="440863" y="14684"/>
                  <a:pt x="438014" y="16328"/>
                  <a:pt x="438014" y="16328"/>
                </a:cubicBezTo>
                <a:lnTo>
                  <a:pt x="437247" y="22903"/>
                </a:lnTo>
                <a:lnTo>
                  <a:pt x="434069" y="24218"/>
                </a:lnTo>
                <a:lnTo>
                  <a:pt x="433740" y="26520"/>
                </a:lnTo>
                <a:lnTo>
                  <a:pt x="436480" y="33314"/>
                </a:lnTo>
                <a:lnTo>
                  <a:pt x="436151" y="36273"/>
                </a:lnTo>
                <a:lnTo>
                  <a:pt x="433740" y="38574"/>
                </a:lnTo>
                <a:lnTo>
                  <a:pt x="431768" y="34410"/>
                </a:lnTo>
                <a:lnTo>
                  <a:pt x="428809" y="34191"/>
                </a:lnTo>
                <a:lnTo>
                  <a:pt x="428042" y="35725"/>
                </a:lnTo>
                <a:lnTo>
                  <a:pt x="424097" y="34958"/>
                </a:lnTo>
                <a:lnTo>
                  <a:pt x="418289" y="37588"/>
                </a:lnTo>
                <a:lnTo>
                  <a:pt x="422782" y="31232"/>
                </a:lnTo>
                <a:lnTo>
                  <a:pt x="426289" y="30355"/>
                </a:lnTo>
                <a:lnTo>
                  <a:pt x="428590" y="25862"/>
                </a:lnTo>
                <a:lnTo>
                  <a:pt x="427932" y="23561"/>
                </a:lnTo>
                <a:lnTo>
                  <a:pt x="426179" y="23780"/>
                </a:lnTo>
                <a:lnTo>
                  <a:pt x="421467" y="27287"/>
                </a:lnTo>
                <a:lnTo>
                  <a:pt x="418727" y="26520"/>
                </a:lnTo>
                <a:lnTo>
                  <a:pt x="419385" y="24438"/>
                </a:lnTo>
                <a:lnTo>
                  <a:pt x="422453" y="21917"/>
                </a:lnTo>
                <a:lnTo>
                  <a:pt x="422672" y="19945"/>
                </a:lnTo>
                <a:lnTo>
                  <a:pt x="418508" y="18958"/>
                </a:lnTo>
                <a:lnTo>
                  <a:pt x="417741" y="17095"/>
                </a:lnTo>
                <a:lnTo>
                  <a:pt x="421138" y="16000"/>
                </a:lnTo>
                <a:lnTo>
                  <a:pt x="422563" y="17315"/>
                </a:lnTo>
                <a:lnTo>
                  <a:pt x="427604" y="17315"/>
                </a:lnTo>
                <a:lnTo>
                  <a:pt x="430453" y="9863"/>
                </a:lnTo>
                <a:lnTo>
                  <a:pt x="429686" y="6794"/>
                </a:lnTo>
                <a:lnTo>
                  <a:pt x="424974" y="8000"/>
                </a:lnTo>
                <a:lnTo>
                  <a:pt x="422782" y="6575"/>
                </a:lnTo>
                <a:lnTo>
                  <a:pt x="423658" y="3178"/>
                </a:lnTo>
                <a:lnTo>
                  <a:pt x="422343" y="0"/>
                </a:lnTo>
                <a:lnTo>
                  <a:pt x="419275" y="2740"/>
                </a:lnTo>
                <a:lnTo>
                  <a:pt x="416755" y="2411"/>
                </a:lnTo>
                <a:lnTo>
                  <a:pt x="414015" y="0"/>
                </a:lnTo>
                <a:lnTo>
                  <a:pt x="410618" y="3288"/>
                </a:lnTo>
                <a:lnTo>
                  <a:pt x="410837" y="5589"/>
                </a:lnTo>
                <a:lnTo>
                  <a:pt x="413686" y="9096"/>
                </a:lnTo>
                <a:lnTo>
                  <a:pt x="411823" y="11726"/>
                </a:lnTo>
                <a:lnTo>
                  <a:pt x="409741" y="11726"/>
                </a:lnTo>
                <a:lnTo>
                  <a:pt x="406344" y="6904"/>
                </a:lnTo>
                <a:lnTo>
                  <a:pt x="403933" y="9205"/>
                </a:lnTo>
                <a:lnTo>
                  <a:pt x="402618" y="13260"/>
                </a:lnTo>
                <a:lnTo>
                  <a:pt x="403714" y="15013"/>
                </a:lnTo>
                <a:lnTo>
                  <a:pt x="407330" y="15013"/>
                </a:lnTo>
                <a:cubicBezTo>
                  <a:pt x="407330" y="15013"/>
                  <a:pt x="409084" y="16767"/>
                  <a:pt x="409084" y="16767"/>
                </a:cubicBezTo>
                <a:lnTo>
                  <a:pt x="408755" y="18739"/>
                </a:lnTo>
                <a:lnTo>
                  <a:pt x="405905" y="20054"/>
                </a:lnTo>
                <a:lnTo>
                  <a:pt x="405905" y="23451"/>
                </a:lnTo>
                <a:lnTo>
                  <a:pt x="403056" y="24876"/>
                </a:lnTo>
                <a:lnTo>
                  <a:pt x="403056" y="28054"/>
                </a:lnTo>
                <a:lnTo>
                  <a:pt x="403823" y="29479"/>
                </a:lnTo>
                <a:lnTo>
                  <a:pt x="401193" y="31232"/>
                </a:lnTo>
                <a:lnTo>
                  <a:pt x="402728" y="35944"/>
                </a:lnTo>
                <a:lnTo>
                  <a:pt x="401412" y="37478"/>
                </a:lnTo>
                <a:lnTo>
                  <a:pt x="398344" y="35287"/>
                </a:lnTo>
                <a:lnTo>
                  <a:pt x="395495" y="37478"/>
                </a:lnTo>
                <a:lnTo>
                  <a:pt x="394838" y="39341"/>
                </a:lnTo>
                <a:lnTo>
                  <a:pt x="391769" y="41533"/>
                </a:lnTo>
                <a:lnTo>
                  <a:pt x="391440" y="37040"/>
                </a:lnTo>
                <a:lnTo>
                  <a:pt x="395385" y="28602"/>
                </a:lnTo>
                <a:lnTo>
                  <a:pt x="391550" y="27287"/>
                </a:lnTo>
                <a:lnTo>
                  <a:pt x="391879" y="25095"/>
                </a:lnTo>
                <a:lnTo>
                  <a:pt x="394618" y="22356"/>
                </a:lnTo>
                <a:lnTo>
                  <a:pt x="394618" y="15123"/>
                </a:lnTo>
                <a:cubicBezTo>
                  <a:pt x="394618" y="15123"/>
                  <a:pt x="393303" y="12712"/>
                  <a:pt x="393303" y="12712"/>
                </a:cubicBezTo>
                <a:lnTo>
                  <a:pt x="391002" y="12712"/>
                </a:lnTo>
                <a:cubicBezTo>
                  <a:pt x="391002" y="12712"/>
                  <a:pt x="384975" y="22684"/>
                  <a:pt x="384975" y="22684"/>
                </a:cubicBezTo>
                <a:lnTo>
                  <a:pt x="384756" y="28273"/>
                </a:lnTo>
                <a:lnTo>
                  <a:pt x="378619" y="36602"/>
                </a:lnTo>
                <a:lnTo>
                  <a:pt x="377194" y="42519"/>
                </a:lnTo>
                <a:lnTo>
                  <a:pt x="378509" y="45040"/>
                </a:lnTo>
                <a:lnTo>
                  <a:pt x="377852" y="49861"/>
                </a:lnTo>
                <a:lnTo>
                  <a:pt x="371715" y="56656"/>
                </a:lnTo>
                <a:lnTo>
                  <a:pt x="368537" y="58080"/>
                </a:lnTo>
                <a:lnTo>
                  <a:pt x="368537" y="53916"/>
                </a:lnTo>
                <a:lnTo>
                  <a:pt x="367112" y="50957"/>
                </a:lnTo>
                <a:lnTo>
                  <a:pt x="371167" y="44601"/>
                </a:lnTo>
                <a:lnTo>
                  <a:pt x="370290" y="40437"/>
                </a:lnTo>
                <a:lnTo>
                  <a:pt x="371934" y="37259"/>
                </a:lnTo>
                <a:lnTo>
                  <a:pt x="370071" y="33095"/>
                </a:lnTo>
                <a:lnTo>
                  <a:pt x="377084" y="25424"/>
                </a:lnTo>
                <a:lnTo>
                  <a:pt x="378290" y="20821"/>
                </a:lnTo>
                <a:lnTo>
                  <a:pt x="379386" y="20054"/>
                </a:lnTo>
                <a:lnTo>
                  <a:pt x="378947" y="17424"/>
                </a:lnTo>
                <a:lnTo>
                  <a:pt x="375222" y="17095"/>
                </a:lnTo>
                <a:lnTo>
                  <a:pt x="371386" y="13150"/>
                </a:lnTo>
                <a:lnTo>
                  <a:pt x="369523" y="13808"/>
                </a:lnTo>
                <a:lnTo>
                  <a:pt x="370181" y="18082"/>
                </a:lnTo>
                <a:lnTo>
                  <a:pt x="367441" y="21150"/>
                </a:lnTo>
                <a:lnTo>
                  <a:pt x="367222" y="16986"/>
                </a:lnTo>
                <a:lnTo>
                  <a:pt x="364044" y="13917"/>
                </a:lnTo>
                <a:lnTo>
                  <a:pt x="360099" y="13150"/>
                </a:lnTo>
                <a:lnTo>
                  <a:pt x="357249" y="14684"/>
                </a:lnTo>
                <a:lnTo>
                  <a:pt x="357907" y="20492"/>
                </a:lnTo>
                <a:lnTo>
                  <a:pt x="356483" y="23342"/>
                </a:lnTo>
                <a:lnTo>
                  <a:pt x="354510" y="20931"/>
                </a:lnTo>
                <a:lnTo>
                  <a:pt x="351880" y="19397"/>
                </a:lnTo>
                <a:lnTo>
                  <a:pt x="349907" y="21369"/>
                </a:lnTo>
                <a:lnTo>
                  <a:pt x="350565" y="23232"/>
                </a:lnTo>
                <a:lnTo>
                  <a:pt x="356044" y="26848"/>
                </a:lnTo>
                <a:lnTo>
                  <a:pt x="357359" y="30903"/>
                </a:lnTo>
                <a:lnTo>
                  <a:pt x="356044" y="32328"/>
                </a:lnTo>
                <a:lnTo>
                  <a:pt x="353743" y="29917"/>
                </a:lnTo>
                <a:lnTo>
                  <a:pt x="350784" y="32547"/>
                </a:lnTo>
                <a:lnTo>
                  <a:pt x="350565" y="35067"/>
                </a:lnTo>
                <a:lnTo>
                  <a:pt x="351880" y="36930"/>
                </a:lnTo>
                <a:lnTo>
                  <a:pt x="350455" y="38465"/>
                </a:lnTo>
                <a:lnTo>
                  <a:pt x="346181" y="35615"/>
                </a:lnTo>
                <a:lnTo>
                  <a:pt x="343880" y="35835"/>
                </a:lnTo>
                <a:lnTo>
                  <a:pt x="341469" y="40875"/>
                </a:lnTo>
                <a:lnTo>
                  <a:pt x="338291" y="42191"/>
                </a:lnTo>
                <a:lnTo>
                  <a:pt x="338291" y="44053"/>
                </a:lnTo>
                <a:lnTo>
                  <a:pt x="340154" y="45369"/>
                </a:lnTo>
                <a:lnTo>
                  <a:pt x="335661" y="48327"/>
                </a:lnTo>
                <a:lnTo>
                  <a:pt x="334675" y="51834"/>
                </a:lnTo>
                <a:lnTo>
                  <a:pt x="338291" y="55670"/>
                </a:lnTo>
                <a:lnTo>
                  <a:pt x="335552" y="58409"/>
                </a:lnTo>
                <a:lnTo>
                  <a:pt x="339168" y="60163"/>
                </a:lnTo>
                <a:lnTo>
                  <a:pt x="340812" y="61916"/>
                </a:lnTo>
                <a:lnTo>
                  <a:pt x="338839" y="63998"/>
                </a:lnTo>
                <a:lnTo>
                  <a:pt x="332921" y="63450"/>
                </a:lnTo>
                <a:lnTo>
                  <a:pt x="331387" y="57204"/>
                </a:lnTo>
                <a:lnTo>
                  <a:pt x="328538" y="56437"/>
                </a:lnTo>
                <a:lnTo>
                  <a:pt x="331168" y="53587"/>
                </a:lnTo>
                <a:lnTo>
                  <a:pt x="327442" y="51615"/>
                </a:lnTo>
                <a:lnTo>
                  <a:pt x="323387" y="52053"/>
                </a:lnTo>
                <a:lnTo>
                  <a:pt x="318128" y="51725"/>
                </a:lnTo>
                <a:lnTo>
                  <a:pt x="310785" y="45916"/>
                </a:lnTo>
                <a:lnTo>
                  <a:pt x="308593" y="45916"/>
                </a:lnTo>
                <a:cubicBezTo>
                  <a:pt x="308593" y="45916"/>
                  <a:pt x="306182" y="48875"/>
                  <a:pt x="306182" y="48875"/>
                </a:cubicBezTo>
                <a:lnTo>
                  <a:pt x="304539" y="45697"/>
                </a:lnTo>
                <a:lnTo>
                  <a:pt x="300813" y="49094"/>
                </a:lnTo>
                <a:lnTo>
                  <a:pt x="296429" y="50081"/>
                </a:lnTo>
                <a:lnTo>
                  <a:pt x="296210" y="52053"/>
                </a:lnTo>
                <a:lnTo>
                  <a:pt x="301361" y="58190"/>
                </a:lnTo>
                <a:lnTo>
                  <a:pt x="305087" y="58190"/>
                </a:lnTo>
                <a:cubicBezTo>
                  <a:pt x="305087" y="58190"/>
                  <a:pt x="307169" y="60491"/>
                  <a:pt x="307169" y="60491"/>
                </a:cubicBezTo>
                <a:lnTo>
                  <a:pt x="312648" y="60820"/>
                </a:lnTo>
                <a:lnTo>
                  <a:pt x="310237" y="65313"/>
                </a:lnTo>
                <a:lnTo>
                  <a:pt x="310456" y="69477"/>
                </a:lnTo>
                <a:lnTo>
                  <a:pt x="314182" y="74409"/>
                </a:lnTo>
                <a:lnTo>
                  <a:pt x="313634" y="77696"/>
                </a:lnTo>
                <a:lnTo>
                  <a:pt x="310456" y="75285"/>
                </a:lnTo>
                <a:lnTo>
                  <a:pt x="307278" y="69916"/>
                </a:lnTo>
                <a:lnTo>
                  <a:pt x="303114" y="68162"/>
                </a:lnTo>
                <a:lnTo>
                  <a:pt x="300703" y="65204"/>
                </a:lnTo>
                <a:lnTo>
                  <a:pt x="299388" y="69258"/>
                </a:lnTo>
                <a:lnTo>
                  <a:pt x="295882" y="72217"/>
                </a:lnTo>
                <a:lnTo>
                  <a:pt x="295114" y="66519"/>
                </a:lnTo>
                <a:lnTo>
                  <a:pt x="291608" y="69477"/>
                </a:lnTo>
                <a:lnTo>
                  <a:pt x="291608" y="71888"/>
                </a:lnTo>
                <a:cubicBezTo>
                  <a:pt x="291608" y="71888"/>
                  <a:pt x="287334" y="75505"/>
                  <a:pt x="287334" y="75505"/>
                </a:cubicBezTo>
                <a:lnTo>
                  <a:pt x="287663" y="79340"/>
                </a:lnTo>
                <a:lnTo>
                  <a:pt x="292704" y="81641"/>
                </a:lnTo>
                <a:lnTo>
                  <a:pt x="294786" y="86134"/>
                </a:lnTo>
                <a:lnTo>
                  <a:pt x="290950" y="85477"/>
                </a:lnTo>
                <a:lnTo>
                  <a:pt x="288868" y="83395"/>
                </a:lnTo>
                <a:lnTo>
                  <a:pt x="285581" y="88217"/>
                </a:lnTo>
                <a:lnTo>
                  <a:pt x="284485" y="91942"/>
                </a:lnTo>
                <a:lnTo>
                  <a:pt x="279224" y="96107"/>
                </a:lnTo>
                <a:lnTo>
                  <a:pt x="279224" y="93586"/>
                </a:lnTo>
                <a:cubicBezTo>
                  <a:pt x="279224" y="93586"/>
                  <a:pt x="282731" y="91066"/>
                  <a:pt x="282731" y="91066"/>
                </a:cubicBezTo>
                <a:lnTo>
                  <a:pt x="281526" y="87669"/>
                </a:lnTo>
                <a:lnTo>
                  <a:pt x="284923" y="80984"/>
                </a:lnTo>
                <a:lnTo>
                  <a:pt x="282293" y="67505"/>
                </a:lnTo>
                <a:lnTo>
                  <a:pt x="278786" y="69697"/>
                </a:lnTo>
                <a:lnTo>
                  <a:pt x="273307" y="78463"/>
                </a:lnTo>
                <a:lnTo>
                  <a:pt x="273307" y="84271"/>
                </a:lnTo>
                <a:cubicBezTo>
                  <a:pt x="273307" y="84271"/>
                  <a:pt x="274074" y="86573"/>
                  <a:pt x="274074" y="86573"/>
                </a:cubicBezTo>
                <a:lnTo>
                  <a:pt x="270348" y="91285"/>
                </a:lnTo>
                <a:lnTo>
                  <a:pt x="269910" y="86792"/>
                </a:lnTo>
                <a:lnTo>
                  <a:pt x="272211" y="81751"/>
                </a:lnTo>
                <a:lnTo>
                  <a:pt x="270458" y="75176"/>
                </a:lnTo>
                <a:lnTo>
                  <a:pt x="268047" y="74628"/>
                </a:lnTo>
                <a:lnTo>
                  <a:pt x="263444" y="77587"/>
                </a:lnTo>
                <a:lnTo>
                  <a:pt x="260266" y="83614"/>
                </a:lnTo>
                <a:lnTo>
                  <a:pt x="262348" y="88217"/>
                </a:lnTo>
                <a:lnTo>
                  <a:pt x="262019" y="92381"/>
                </a:lnTo>
                <a:lnTo>
                  <a:pt x="268595" y="97093"/>
                </a:lnTo>
                <a:lnTo>
                  <a:pt x="270348" y="100381"/>
                </a:lnTo>
                <a:lnTo>
                  <a:pt x="267718" y="105421"/>
                </a:lnTo>
                <a:lnTo>
                  <a:pt x="265636" y="98956"/>
                </a:lnTo>
                <a:lnTo>
                  <a:pt x="260814" y="96764"/>
                </a:lnTo>
                <a:lnTo>
                  <a:pt x="257636" y="88326"/>
                </a:lnTo>
                <a:lnTo>
                  <a:pt x="256211" y="87449"/>
                </a:lnTo>
                <a:lnTo>
                  <a:pt x="250074" y="89532"/>
                </a:lnTo>
                <a:lnTo>
                  <a:pt x="249308" y="92490"/>
                </a:lnTo>
                <a:lnTo>
                  <a:pt x="255444" y="97312"/>
                </a:lnTo>
                <a:lnTo>
                  <a:pt x="258293" y="97641"/>
                </a:lnTo>
                <a:lnTo>
                  <a:pt x="259828" y="99504"/>
                </a:lnTo>
                <a:lnTo>
                  <a:pt x="255773" y="98846"/>
                </a:lnTo>
                <a:lnTo>
                  <a:pt x="251719" y="100161"/>
                </a:lnTo>
                <a:lnTo>
                  <a:pt x="254458" y="104654"/>
                </a:lnTo>
                <a:lnTo>
                  <a:pt x="249855" y="101367"/>
                </a:lnTo>
                <a:lnTo>
                  <a:pt x="249308" y="95888"/>
                </a:lnTo>
                <a:lnTo>
                  <a:pt x="247445" y="94792"/>
                </a:lnTo>
                <a:lnTo>
                  <a:pt x="246458" y="91066"/>
                </a:lnTo>
                <a:lnTo>
                  <a:pt x="243719" y="93148"/>
                </a:lnTo>
                <a:lnTo>
                  <a:pt x="242623" y="99175"/>
                </a:lnTo>
                <a:lnTo>
                  <a:pt x="244815" y="101915"/>
                </a:lnTo>
                <a:lnTo>
                  <a:pt x="244047" y="107284"/>
                </a:lnTo>
                <a:lnTo>
                  <a:pt x="240212" y="105312"/>
                </a:lnTo>
                <a:lnTo>
                  <a:pt x="236815" y="106408"/>
                </a:lnTo>
                <a:lnTo>
                  <a:pt x="232322" y="111887"/>
                </a:lnTo>
                <a:lnTo>
                  <a:pt x="233418" y="112435"/>
                </a:lnTo>
                <a:lnTo>
                  <a:pt x="236486" y="111997"/>
                </a:lnTo>
                <a:lnTo>
                  <a:pt x="239445" y="115613"/>
                </a:lnTo>
                <a:lnTo>
                  <a:pt x="235500" y="115942"/>
                </a:lnTo>
                <a:lnTo>
                  <a:pt x="232650" y="117805"/>
                </a:lnTo>
                <a:lnTo>
                  <a:pt x="235281" y="119668"/>
                </a:lnTo>
                <a:lnTo>
                  <a:pt x="233418" y="121859"/>
                </a:lnTo>
                <a:lnTo>
                  <a:pt x="230020" y="122079"/>
                </a:lnTo>
                <a:lnTo>
                  <a:pt x="230020" y="124489"/>
                </a:lnTo>
                <a:cubicBezTo>
                  <a:pt x="230020" y="124489"/>
                  <a:pt x="231226" y="125585"/>
                  <a:pt x="231226" y="125585"/>
                </a:cubicBezTo>
                <a:lnTo>
                  <a:pt x="228377" y="126243"/>
                </a:lnTo>
                <a:lnTo>
                  <a:pt x="226404" y="123832"/>
                </a:lnTo>
                <a:lnTo>
                  <a:pt x="223007" y="124709"/>
                </a:lnTo>
                <a:lnTo>
                  <a:pt x="220048" y="128654"/>
                </a:lnTo>
                <a:lnTo>
                  <a:pt x="221253" y="130955"/>
                </a:lnTo>
                <a:lnTo>
                  <a:pt x="219829" y="132380"/>
                </a:lnTo>
                <a:lnTo>
                  <a:pt x="215117" y="132708"/>
                </a:lnTo>
                <a:lnTo>
                  <a:pt x="212815" y="137201"/>
                </a:lnTo>
                <a:lnTo>
                  <a:pt x="216761" y="138516"/>
                </a:lnTo>
                <a:lnTo>
                  <a:pt x="227171" y="135558"/>
                </a:lnTo>
                <a:lnTo>
                  <a:pt x="229582" y="137201"/>
                </a:lnTo>
                <a:lnTo>
                  <a:pt x="233965" y="135010"/>
                </a:lnTo>
                <a:lnTo>
                  <a:pt x="236596" y="134790"/>
                </a:lnTo>
                <a:lnTo>
                  <a:pt x="236596" y="137859"/>
                </a:lnTo>
                <a:cubicBezTo>
                  <a:pt x="236596" y="137859"/>
                  <a:pt x="233746" y="141256"/>
                  <a:pt x="233746" y="141256"/>
                </a:cubicBezTo>
                <a:lnTo>
                  <a:pt x="232870" y="147722"/>
                </a:lnTo>
                <a:lnTo>
                  <a:pt x="231774" y="149037"/>
                </a:lnTo>
                <a:lnTo>
                  <a:pt x="229911" y="146735"/>
                </a:lnTo>
                <a:lnTo>
                  <a:pt x="229363" y="143448"/>
                </a:lnTo>
                <a:lnTo>
                  <a:pt x="225418" y="144544"/>
                </a:lnTo>
                <a:lnTo>
                  <a:pt x="223664" y="142462"/>
                </a:lnTo>
                <a:lnTo>
                  <a:pt x="218843" y="142462"/>
                </a:lnTo>
                <a:cubicBezTo>
                  <a:pt x="218843" y="142462"/>
                  <a:pt x="220377" y="144105"/>
                  <a:pt x="220377" y="144105"/>
                </a:cubicBezTo>
                <a:lnTo>
                  <a:pt x="218952" y="146845"/>
                </a:lnTo>
                <a:lnTo>
                  <a:pt x="215445" y="144763"/>
                </a:lnTo>
                <a:lnTo>
                  <a:pt x="212815" y="144982"/>
                </a:lnTo>
                <a:lnTo>
                  <a:pt x="216322" y="147612"/>
                </a:lnTo>
                <a:lnTo>
                  <a:pt x="217747" y="151338"/>
                </a:lnTo>
                <a:lnTo>
                  <a:pt x="215555" y="151338"/>
                </a:lnTo>
                <a:cubicBezTo>
                  <a:pt x="215555" y="151338"/>
                  <a:pt x="214130" y="154187"/>
                  <a:pt x="214130" y="154187"/>
                </a:cubicBezTo>
                <a:lnTo>
                  <a:pt x="214898" y="157694"/>
                </a:lnTo>
                <a:lnTo>
                  <a:pt x="214021" y="160105"/>
                </a:lnTo>
                <a:lnTo>
                  <a:pt x="212048" y="156708"/>
                </a:lnTo>
                <a:lnTo>
                  <a:pt x="212048" y="152434"/>
                </a:lnTo>
                <a:cubicBezTo>
                  <a:pt x="212048" y="152434"/>
                  <a:pt x="208870" y="148160"/>
                  <a:pt x="208870" y="148160"/>
                </a:cubicBezTo>
                <a:lnTo>
                  <a:pt x="205583" y="151667"/>
                </a:lnTo>
                <a:lnTo>
                  <a:pt x="202186" y="152543"/>
                </a:lnTo>
                <a:lnTo>
                  <a:pt x="200542" y="149804"/>
                </a:lnTo>
                <a:lnTo>
                  <a:pt x="201857" y="147831"/>
                </a:lnTo>
                <a:lnTo>
                  <a:pt x="199117" y="147502"/>
                </a:lnTo>
                <a:lnTo>
                  <a:pt x="195282" y="151667"/>
                </a:lnTo>
                <a:lnTo>
                  <a:pt x="198569" y="155173"/>
                </a:lnTo>
                <a:lnTo>
                  <a:pt x="203610" y="154954"/>
                </a:lnTo>
                <a:lnTo>
                  <a:pt x="207775" y="157475"/>
                </a:lnTo>
                <a:lnTo>
                  <a:pt x="205364" y="161091"/>
                </a:lnTo>
                <a:lnTo>
                  <a:pt x="196597" y="162406"/>
                </a:lnTo>
                <a:lnTo>
                  <a:pt x="194734" y="160762"/>
                </a:lnTo>
                <a:lnTo>
                  <a:pt x="191227" y="160981"/>
                </a:lnTo>
                <a:lnTo>
                  <a:pt x="189364" y="165365"/>
                </a:lnTo>
                <a:lnTo>
                  <a:pt x="192323" y="168105"/>
                </a:lnTo>
                <a:lnTo>
                  <a:pt x="189364" y="172159"/>
                </a:lnTo>
                <a:lnTo>
                  <a:pt x="192871" y="171392"/>
                </a:lnTo>
                <a:lnTo>
                  <a:pt x="197254" y="166242"/>
                </a:lnTo>
                <a:lnTo>
                  <a:pt x="201090" y="166461"/>
                </a:lnTo>
                <a:lnTo>
                  <a:pt x="203281" y="169529"/>
                </a:lnTo>
                <a:lnTo>
                  <a:pt x="196926" y="170296"/>
                </a:lnTo>
                <a:lnTo>
                  <a:pt x="196049" y="175009"/>
                </a:lnTo>
                <a:lnTo>
                  <a:pt x="198460" y="178515"/>
                </a:lnTo>
                <a:lnTo>
                  <a:pt x="203501" y="181584"/>
                </a:lnTo>
                <a:lnTo>
                  <a:pt x="203281" y="185200"/>
                </a:lnTo>
                <a:lnTo>
                  <a:pt x="199775" y="182460"/>
                </a:lnTo>
                <a:lnTo>
                  <a:pt x="196926" y="182789"/>
                </a:lnTo>
                <a:lnTo>
                  <a:pt x="193309" y="178077"/>
                </a:lnTo>
                <a:lnTo>
                  <a:pt x="191117" y="178406"/>
                </a:lnTo>
                <a:lnTo>
                  <a:pt x="188159" y="181474"/>
                </a:lnTo>
                <a:lnTo>
                  <a:pt x="191446" y="183995"/>
                </a:lnTo>
                <a:lnTo>
                  <a:pt x="187063" y="184323"/>
                </a:lnTo>
                <a:lnTo>
                  <a:pt x="182898" y="187392"/>
                </a:lnTo>
                <a:lnTo>
                  <a:pt x="182898" y="190350"/>
                </a:lnTo>
                <a:lnTo>
                  <a:pt x="187501" y="192323"/>
                </a:lnTo>
                <a:lnTo>
                  <a:pt x="191337" y="189803"/>
                </a:lnTo>
                <a:lnTo>
                  <a:pt x="193857" y="192323"/>
                </a:lnTo>
                <a:lnTo>
                  <a:pt x="197912" y="191008"/>
                </a:lnTo>
                <a:lnTo>
                  <a:pt x="199227" y="194843"/>
                </a:lnTo>
                <a:lnTo>
                  <a:pt x="202076" y="196487"/>
                </a:lnTo>
                <a:lnTo>
                  <a:pt x="202076" y="199227"/>
                </a:lnTo>
                <a:lnTo>
                  <a:pt x="195939" y="195172"/>
                </a:lnTo>
                <a:lnTo>
                  <a:pt x="191008" y="195172"/>
                </a:lnTo>
                <a:lnTo>
                  <a:pt x="188597" y="196597"/>
                </a:lnTo>
                <a:lnTo>
                  <a:pt x="181803" y="197693"/>
                </a:lnTo>
                <a:lnTo>
                  <a:pt x="181803" y="201309"/>
                </a:lnTo>
                <a:lnTo>
                  <a:pt x="177967" y="203282"/>
                </a:lnTo>
                <a:lnTo>
                  <a:pt x="176323" y="201857"/>
                </a:lnTo>
                <a:lnTo>
                  <a:pt x="170515" y="204925"/>
                </a:lnTo>
                <a:lnTo>
                  <a:pt x="167228" y="205145"/>
                </a:lnTo>
                <a:lnTo>
                  <a:pt x="166680" y="207446"/>
                </a:lnTo>
                <a:lnTo>
                  <a:pt x="170296" y="208980"/>
                </a:lnTo>
                <a:lnTo>
                  <a:pt x="173036" y="212377"/>
                </a:lnTo>
                <a:lnTo>
                  <a:pt x="169858" y="213583"/>
                </a:lnTo>
                <a:lnTo>
                  <a:pt x="167995" y="212706"/>
                </a:lnTo>
                <a:lnTo>
                  <a:pt x="166680" y="213802"/>
                </a:lnTo>
                <a:lnTo>
                  <a:pt x="169639" y="216541"/>
                </a:lnTo>
                <a:lnTo>
                  <a:pt x="168543" y="218404"/>
                </a:lnTo>
                <a:lnTo>
                  <a:pt x="164159" y="217637"/>
                </a:lnTo>
                <a:lnTo>
                  <a:pt x="163611" y="216322"/>
                </a:lnTo>
                <a:lnTo>
                  <a:pt x="162187" y="217747"/>
                </a:lnTo>
                <a:lnTo>
                  <a:pt x="165255" y="220267"/>
                </a:lnTo>
                <a:lnTo>
                  <a:pt x="163283" y="221911"/>
                </a:lnTo>
                <a:lnTo>
                  <a:pt x="163831" y="224651"/>
                </a:lnTo>
                <a:lnTo>
                  <a:pt x="166351" y="224651"/>
                </a:lnTo>
                <a:lnTo>
                  <a:pt x="163831" y="226295"/>
                </a:lnTo>
                <a:lnTo>
                  <a:pt x="160872" y="226843"/>
                </a:lnTo>
                <a:lnTo>
                  <a:pt x="159228" y="225199"/>
                </a:lnTo>
                <a:lnTo>
                  <a:pt x="159228" y="227938"/>
                </a:lnTo>
                <a:lnTo>
                  <a:pt x="157803" y="230459"/>
                </a:lnTo>
                <a:lnTo>
                  <a:pt x="160324" y="231555"/>
                </a:lnTo>
                <a:lnTo>
                  <a:pt x="166680" y="233746"/>
                </a:lnTo>
                <a:lnTo>
                  <a:pt x="167556" y="236705"/>
                </a:lnTo>
                <a:lnTo>
                  <a:pt x="170077" y="237472"/>
                </a:lnTo>
                <a:lnTo>
                  <a:pt x="173693" y="235829"/>
                </a:lnTo>
                <a:lnTo>
                  <a:pt x="170844" y="238568"/>
                </a:lnTo>
                <a:lnTo>
                  <a:pt x="170844" y="240760"/>
                </a:lnTo>
                <a:lnTo>
                  <a:pt x="166790" y="240760"/>
                </a:lnTo>
                <a:lnTo>
                  <a:pt x="164926" y="238897"/>
                </a:lnTo>
                <a:lnTo>
                  <a:pt x="158351" y="239116"/>
                </a:lnTo>
                <a:lnTo>
                  <a:pt x="153749" y="243280"/>
                </a:lnTo>
                <a:lnTo>
                  <a:pt x="155173" y="244705"/>
                </a:lnTo>
                <a:lnTo>
                  <a:pt x="159886" y="244924"/>
                </a:lnTo>
                <a:lnTo>
                  <a:pt x="160214" y="247993"/>
                </a:lnTo>
                <a:lnTo>
                  <a:pt x="162625" y="250184"/>
                </a:lnTo>
                <a:lnTo>
                  <a:pt x="162406" y="253801"/>
                </a:lnTo>
                <a:lnTo>
                  <a:pt x="159666" y="250842"/>
                </a:lnTo>
                <a:lnTo>
                  <a:pt x="157475" y="250842"/>
                </a:lnTo>
                <a:lnTo>
                  <a:pt x="155283" y="253581"/>
                </a:lnTo>
                <a:lnTo>
                  <a:pt x="155502" y="256650"/>
                </a:lnTo>
                <a:lnTo>
                  <a:pt x="154187" y="257417"/>
                </a:lnTo>
                <a:lnTo>
                  <a:pt x="156379" y="259937"/>
                </a:lnTo>
                <a:lnTo>
                  <a:pt x="156927" y="263006"/>
                </a:lnTo>
                <a:lnTo>
                  <a:pt x="154954" y="263006"/>
                </a:lnTo>
                <a:lnTo>
                  <a:pt x="152434" y="260595"/>
                </a:lnTo>
                <a:lnTo>
                  <a:pt x="150790" y="261910"/>
                </a:lnTo>
                <a:lnTo>
                  <a:pt x="151009" y="265746"/>
                </a:lnTo>
                <a:lnTo>
                  <a:pt x="155064" y="266841"/>
                </a:lnTo>
                <a:lnTo>
                  <a:pt x="155831" y="268814"/>
                </a:lnTo>
                <a:lnTo>
                  <a:pt x="155502" y="271334"/>
                </a:lnTo>
                <a:lnTo>
                  <a:pt x="150242" y="267828"/>
                </a:lnTo>
                <a:lnTo>
                  <a:pt x="148050" y="269143"/>
                </a:lnTo>
                <a:lnTo>
                  <a:pt x="147831" y="272978"/>
                </a:lnTo>
                <a:lnTo>
                  <a:pt x="149256" y="273307"/>
                </a:lnTo>
                <a:lnTo>
                  <a:pt x="149036" y="277471"/>
                </a:lnTo>
                <a:lnTo>
                  <a:pt x="150790" y="281526"/>
                </a:lnTo>
                <a:lnTo>
                  <a:pt x="153529" y="281307"/>
                </a:lnTo>
                <a:lnTo>
                  <a:pt x="155502" y="277690"/>
                </a:lnTo>
                <a:lnTo>
                  <a:pt x="157694" y="277690"/>
                </a:lnTo>
                <a:lnTo>
                  <a:pt x="155721" y="283170"/>
                </a:lnTo>
                <a:lnTo>
                  <a:pt x="152762" y="283718"/>
                </a:lnTo>
                <a:lnTo>
                  <a:pt x="148708" y="288101"/>
                </a:lnTo>
                <a:lnTo>
                  <a:pt x="145201" y="288101"/>
                </a:lnTo>
                <a:lnTo>
                  <a:pt x="142242" y="289416"/>
                </a:lnTo>
                <a:lnTo>
                  <a:pt x="142023" y="291608"/>
                </a:lnTo>
                <a:lnTo>
                  <a:pt x="138188" y="293251"/>
                </a:lnTo>
                <a:lnTo>
                  <a:pt x="135119" y="295991"/>
                </a:lnTo>
                <a:lnTo>
                  <a:pt x="138407" y="297635"/>
                </a:lnTo>
                <a:lnTo>
                  <a:pt x="137311" y="299607"/>
                </a:lnTo>
                <a:lnTo>
                  <a:pt x="131284" y="300155"/>
                </a:lnTo>
                <a:lnTo>
                  <a:pt x="128544" y="303991"/>
                </a:lnTo>
                <a:lnTo>
                  <a:pt x="128873" y="305854"/>
                </a:lnTo>
                <a:lnTo>
                  <a:pt x="133585" y="307279"/>
                </a:lnTo>
                <a:lnTo>
                  <a:pt x="129969" y="309141"/>
                </a:lnTo>
                <a:lnTo>
                  <a:pt x="128105" y="313196"/>
                </a:lnTo>
                <a:lnTo>
                  <a:pt x="124489" y="313415"/>
                </a:lnTo>
                <a:lnTo>
                  <a:pt x="123722" y="309799"/>
                </a:lnTo>
                <a:lnTo>
                  <a:pt x="121311" y="308374"/>
                </a:lnTo>
                <a:lnTo>
                  <a:pt x="119887" y="310566"/>
                </a:lnTo>
                <a:lnTo>
                  <a:pt x="116818" y="310566"/>
                </a:lnTo>
                <a:lnTo>
                  <a:pt x="117914" y="313306"/>
                </a:lnTo>
                <a:lnTo>
                  <a:pt x="115723" y="315278"/>
                </a:lnTo>
                <a:lnTo>
                  <a:pt x="115174" y="318018"/>
                </a:lnTo>
                <a:lnTo>
                  <a:pt x="116489" y="320429"/>
                </a:lnTo>
                <a:lnTo>
                  <a:pt x="111010" y="320429"/>
                </a:lnTo>
                <a:lnTo>
                  <a:pt x="108599" y="321744"/>
                </a:lnTo>
                <a:lnTo>
                  <a:pt x="108928" y="326675"/>
                </a:lnTo>
                <a:lnTo>
                  <a:pt x="104764" y="329415"/>
                </a:lnTo>
                <a:lnTo>
                  <a:pt x="105312" y="331059"/>
                </a:lnTo>
                <a:lnTo>
                  <a:pt x="104545" y="335990"/>
                </a:lnTo>
                <a:lnTo>
                  <a:pt x="101476" y="338510"/>
                </a:lnTo>
                <a:lnTo>
                  <a:pt x="97312" y="342565"/>
                </a:lnTo>
                <a:lnTo>
                  <a:pt x="98627" y="344428"/>
                </a:lnTo>
                <a:lnTo>
                  <a:pt x="103339" y="341360"/>
                </a:lnTo>
                <a:lnTo>
                  <a:pt x="105860" y="341579"/>
                </a:lnTo>
                <a:lnTo>
                  <a:pt x="105531" y="344318"/>
                </a:lnTo>
                <a:lnTo>
                  <a:pt x="102462" y="345634"/>
                </a:lnTo>
                <a:lnTo>
                  <a:pt x="102134" y="350346"/>
                </a:lnTo>
                <a:lnTo>
                  <a:pt x="104873" y="353962"/>
                </a:lnTo>
                <a:lnTo>
                  <a:pt x="109915" y="351003"/>
                </a:lnTo>
                <a:lnTo>
                  <a:pt x="115394" y="350236"/>
                </a:lnTo>
                <a:lnTo>
                  <a:pt x="122626" y="343113"/>
                </a:lnTo>
                <a:lnTo>
                  <a:pt x="122626" y="339825"/>
                </a:lnTo>
                <a:lnTo>
                  <a:pt x="118791" y="340921"/>
                </a:lnTo>
                <a:lnTo>
                  <a:pt x="122078" y="336538"/>
                </a:lnTo>
                <a:lnTo>
                  <a:pt x="122955" y="331497"/>
                </a:lnTo>
                <a:lnTo>
                  <a:pt x="124599" y="331168"/>
                </a:lnTo>
                <a:lnTo>
                  <a:pt x="126790" y="329196"/>
                </a:lnTo>
                <a:lnTo>
                  <a:pt x="130955" y="329963"/>
                </a:lnTo>
                <a:lnTo>
                  <a:pt x="133475" y="329744"/>
                </a:lnTo>
                <a:lnTo>
                  <a:pt x="126790" y="334127"/>
                </a:lnTo>
                <a:lnTo>
                  <a:pt x="126571" y="337195"/>
                </a:lnTo>
                <a:lnTo>
                  <a:pt x="133147" y="339168"/>
                </a:lnTo>
                <a:lnTo>
                  <a:pt x="130955" y="342127"/>
                </a:lnTo>
                <a:lnTo>
                  <a:pt x="127448" y="342456"/>
                </a:lnTo>
                <a:lnTo>
                  <a:pt x="120763" y="349579"/>
                </a:lnTo>
                <a:lnTo>
                  <a:pt x="124928" y="351770"/>
                </a:lnTo>
                <a:lnTo>
                  <a:pt x="122517" y="354839"/>
                </a:lnTo>
                <a:lnTo>
                  <a:pt x="122736" y="359222"/>
                </a:lnTo>
                <a:lnTo>
                  <a:pt x="118572" y="358893"/>
                </a:lnTo>
                <a:lnTo>
                  <a:pt x="115065" y="355387"/>
                </a:lnTo>
                <a:lnTo>
                  <a:pt x="110134" y="355606"/>
                </a:lnTo>
                <a:lnTo>
                  <a:pt x="107284" y="358017"/>
                </a:lnTo>
                <a:lnTo>
                  <a:pt x="107065" y="362071"/>
                </a:lnTo>
                <a:lnTo>
                  <a:pt x="103230" y="364263"/>
                </a:lnTo>
                <a:lnTo>
                  <a:pt x="99613" y="366236"/>
                </a:lnTo>
                <a:lnTo>
                  <a:pt x="102353" y="363167"/>
                </a:lnTo>
                <a:lnTo>
                  <a:pt x="104326" y="361743"/>
                </a:lnTo>
                <a:lnTo>
                  <a:pt x="101367" y="357907"/>
                </a:lnTo>
                <a:lnTo>
                  <a:pt x="101367" y="353524"/>
                </a:lnTo>
                <a:lnTo>
                  <a:pt x="98079" y="348812"/>
                </a:lnTo>
                <a:lnTo>
                  <a:pt x="94792" y="348812"/>
                </a:lnTo>
                <a:lnTo>
                  <a:pt x="92929" y="352099"/>
                </a:lnTo>
                <a:lnTo>
                  <a:pt x="88326" y="352647"/>
                </a:lnTo>
                <a:lnTo>
                  <a:pt x="88326" y="354839"/>
                </a:lnTo>
                <a:lnTo>
                  <a:pt x="94134" y="354839"/>
                </a:lnTo>
                <a:lnTo>
                  <a:pt x="88107" y="360318"/>
                </a:lnTo>
                <a:lnTo>
                  <a:pt x="84052" y="358455"/>
                </a:lnTo>
                <a:lnTo>
                  <a:pt x="80545" y="359003"/>
                </a:lnTo>
                <a:lnTo>
                  <a:pt x="76052" y="363167"/>
                </a:lnTo>
                <a:lnTo>
                  <a:pt x="78573" y="363715"/>
                </a:lnTo>
                <a:lnTo>
                  <a:pt x="80984" y="362619"/>
                </a:lnTo>
                <a:lnTo>
                  <a:pt x="82299" y="363934"/>
                </a:lnTo>
                <a:lnTo>
                  <a:pt x="77368" y="367003"/>
                </a:lnTo>
                <a:lnTo>
                  <a:pt x="75176" y="369742"/>
                </a:lnTo>
                <a:lnTo>
                  <a:pt x="72984" y="367551"/>
                </a:lnTo>
                <a:lnTo>
                  <a:pt x="69696" y="367551"/>
                </a:lnTo>
                <a:lnTo>
                  <a:pt x="69149" y="369742"/>
                </a:lnTo>
                <a:lnTo>
                  <a:pt x="74409" y="372811"/>
                </a:lnTo>
                <a:lnTo>
                  <a:pt x="80545" y="372811"/>
                </a:lnTo>
                <a:lnTo>
                  <a:pt x="79230" y="376098"/>
                </a:lnTo>
                <a:lnTo>
                  <a:pt x="81970" y="377194"/>
                </a:lnTo>
                <a:lnTo>
                  <a:pt x="81751" y="380153"/>
                </a:lnTo>
                <a:lnTo>
                  <a:pt x="76272" y="378509"/>
                </a:lnTo>
                <a:lnTo>
                  <a:pt x="75395" y="375222"/>
                </a:lnTo>
                <a:lnTo>
                  <a:pt x="71231" y="375222"/>
                </a:lnTo>
                <a:lnTo>
                  <a:pt x="67066" y="371605"/>
                </a:lnTo>
                <a:lnTo>
                  <a:pt x="66190" y="368647"/>
                </a:lnTo>
                <a:lnTo>
                  <a:pt x="64546" y="368866"/>
                </a:lnTo>
                <a:lnTo>
                  <a:pt x="63779" y="372482"/>
                </a:lnTo>
                <a:lnTo>
                  <a:pt x="67943" y="378071"/>
                </a:lnTo>
                <a:lnTo>
                  <a:pt x="72326" y="381358"/>
                </a:lnTo>
                <a:lnTo>
                  <a:pt x="76162" y="381906"/>
                </a:lnTo>
                <a:lnTo>
                  <a:pt x="78134" y="384098"/>
                </a:lnTo>
                <a:lnTo>
                  <a:pt x="74080" y="384317"/>
                </a:lnTo>
                <a:lnTo>
                  <a:pt x="67505" y="381797"/>
                </a:lnTo>
                <a:lnTo>
                  <a:pt x="61258" y="374893"/>
                </a:lnTo>
                <a:lnTo>
                  <a:pt x="58299" y="376756"/>
                </a:lnTo>
                <a:lnTo>
                  <a:pt x="54464" y="373797"/>
                </a:lnTo>
                <a:lnTo>
                  <a:pt x="49752" y="373797"/>
                </a:lnTo>
                <a:lnTo>
                  <a:pt x="47341" y="371825"/>
                </a:lnTo>
                <a:lnTo>
                  <a:pt x="45478" y="374016"/>
                </a:lnTo>
                <a:lnTo>
                  <a:pt x="46245" y="377633"/>
                </a:lnTo>
                <a:lnTo>
                  <a:pt x="43725" y="380043"/>
                </a:lnTo>
                <a:lnTo>
                  <a:pt x="47341" y="383879"/>
                </a:lnTo>
                <a:lnTo>
                  <a:pt x="55122" y="381468"/>
                </a:lnTo>
                <a:lnTo>
                  <a:pt x="56437" y="383112"/>
                </a:lnTo>
                <a:lnTo>
                  <a:pt x="53039" y="385523"/>
                </a:lnTo>
                <a:lnTo>
                  <a:pt x="54902" y="386619"/>
                </a:lnTo>
                <a:lnTo>
                  <a:pt x="60930" y="383660"/>
                </a:lnTo>
                <a:lnTo>
                  <a:pt x="63669" y="383660"/>
                </a:lnTo>
                <a:lnTo>
                  <a:pt x="62245" y="386180"/>
                </a:lnTo>
                <a:lnTo>
                  <a:pt x="55341" y="389139"/>
                </a:lnTo>
                <a:lnTo>
                  <a:pt x="52601" y="393194"/>
                </a:lnTo>
                <a:lnTo>
                  <a:pt x="47889" y="391879"/>
                </a:lnTo>
                <a:lnTo>
                  <a:pt x="43834" y="386619"/>
                </a:lnTo>
                <a:lnTo>
                  <a:pt x="41862" y="386619"/>
                </a:lnTo>
                <a:lnTo>
                  <a:pt x="39451" y="388591"/>
                </a:lnTo>
                <a:lnTo>
                  <a:pt x="35944" y="385523"/>
                </a:lnTo>
                <a:lnTo>
                  <a:pt x="32985" y="387386"/>
                </a:lnTo>
                <a:lnTo>
                  <a:pt x="31013" y="386071"/>
                </a:lnTo>
                <a:lnTo>
                  <a:pt x="27396" y="388262"/>
                </a:lnTo>
                <a:lnTo>
                  <a:pt x="28492" y="390125"/>
                </a:lnTo>
                <a:lnTo>
                  <a:pt x="35944" y="391221"/>
                </a:lnTo>
                <a:lnTo>
                  <a:pt x="40656" y="394290"/>
                </a:lnTo>
                <a:lnTo>
                  <a:pt x="46464" y="397358"/>
                </a:lnTo>
                <a:lnTo>
                  <a:pt x="44821" y="401194"/>
                </a:lnTo>
                <a:lnTo>
                  <a:pt x="46793" y="404262"/>
                </a:lnTo>
                <a:lnTo>
                  <a:pt x="43396" y="406125"/>
                </a:lnTo>
                <a:lnTo>
                  <a:pt x="41971" y="404262"/>
                </a:lnTo>
                <a:lnTo>
                  <a:pt x="41752" y="398125"/>
                </a:lnTo>
                <a:lnTo>
                  <a:pt x="37697" y="396700"/>
                </a:lnTo>
                <a:lnTo>
                  <a:pt x="33314" y="397468"/>
                </a:lnTo>
                <a:lnTo>
                  <a:pt x="34958" y="400536"/>
                </a:lnTo>
                <a:lnTo>
                  <a:pt x="34191" y="402947"/>
                </a:lnTo>
                <a:lnTo>
                  <a:pt x="28930" y="399659"/>
                </a:lnTo>
                <a:lnTo>
                  <a:pt x="24328" y="404372"/>
                </a:lnTo>
                <a:lnTo>
                  <a:pt x="28930" y="407440"/>
                </a:lnTo>
                <a:lnTo>
                  <a:pt x="25314" y="407769"/>
                </a:lnTo>
                <a:lnTo>
                  <a:pt x="22794" y="408865"/>
                </a:lnTo>
                <a:lnTo>
                  <a:pt x="21479" y="404372"/>
                </a:lnTo>
                <a:lnTo>
                  <a:pt x="14575" y="404152"/>
                </a:lnTo>
                <a:lnTo>
                  <a:pt x="16767" y="408645"/>
                </a:lnTo>
                <a:lnTo>
                  <a:pt x="13808" y="410618"/>
                </a:lnTo>
                <a:lnTo>
                  <a:pt x="12493" y="406234"/>
                </a:lnTo>
                <a:lnTo>
                  <a:pt x="8438" y="402618"/>
                </a:lnTo>
                <a:lnTo>
                  <a:pt x="6246" y="403385"/>
                </a:lnTo>
                <a:lnTo>
                  <a:pt x="6794" y="405906"/>
                </a:lnTo>
                <a:lnTo>
                  <a:pt x="11287" y="410070"/>
                </a:lnTo>
                <a:lnTo>
                  <a:pt x="9315" y="412810"/>
                </a:lnTo>
                <a:lnTo>
                  <a:pt x="11287" y="414782"/>
                </a:lnTo>
                <a:lnTo>
                  <a:pt x="16547" y="413138"/>
                </a:lnTo>
                <a:lnTo>
                  <a:pt x="23670" y="414563"/>
                </a:lnTo>
                <a:lnTo>
                  <a:pt x="28273" y="417522"/>
                </a:lnTo>
                <a:lnTo>
                  <a:pt x="35177" y="417522"/>
                </a:lnTo>
                <a:lnTo>
                  <a:pt x="37368" y="415878"/>
                </a:lnTo>
                <a:lnTo>
                  <a:pt x="40875" y="415878"/>
                </a:lnTo>
                <a:lnTo>
                  <a:pt x="36273" y="420481"/>
                </a:lnTo>
                <a:lnTo>
                  <a:pt x="30136" y="419604"/>
                </a:lnTo>
                <a:lnTo>
                  <a:pt x="27725" y="420919"/>
                </a:lnTo>
                <a:lnTo>
                  <a:pt x="20273" y="417083"/>
                </a:lnTo>
                <a:lnTo>
                  <a:pt x="15561" y="418398"/>
                </a:lnTo>
                <a:lnTo>
                  <a:pt x="13369" y="417522"/>
                </a:lnTo>
                <a:lnTo>
                  <a:pt x="9753" y="420590"/>
                </a:lnTo>
                <a:lnTo>
                  <a:pt x="4602" y="421357"/>
                </a:lnTo>
                <a:lnTo>
                  <a:pt x="4274" y="423330"/>
                </a:lnTo>
                <a:lnTo>
                  <a:pt x="12054" y="426837"/>
                </a:lnTo>
                <a:lnTo>
                  <a:pt x="9095" y="430124"/>
                </a:lnTo>
                <a:lnTo>
                  <a:pt x="12931" y="430891"/>
                </a:lnTo>
                <a:lnTo>
                  <a:pt x="15451" y="429247"/>
                </a:lnTo>
                <a:lnTo>
                  <a:pt x="21807" y="429247"/>
                </a:lnTo>
                <a:lnTo>
                  <a:pt x="17095" y="432535"/>
                </a:lnTo>
                <a:lnTo>
                  <a:pt x="10410" y="432535"/>
                </a:lnTo>
                <a:lnTo>
                  <a:pt x="8548" y="433412"/>
                </a:lnTo>
                <a:lnTo>
                  <a:pt x="6575" y="432864"/>
                </a:lnTo>
                <a:lnTo>
                  <a:pt x="6356" y="434288"/>
                </a:lnTo>
                <a:lnTo>
                  <a:pt x="9863" y="435713"/>
                </a:lnTo>
                <a:lnTo>
                  <a:pt x="12383" y="435713"/>
                </a:lnTo>
                <a:lnTo>
                  <a:pt x="8328" y="438124"/>
                </a:lnTo>
                <a:lnTo>
                  <a:pt x="6356" y="438672"/>
                </a:lnTo>
                <a:lnTo>
                  <a:pt x="6904" y="440864"/>
                </a:lnTo>
                <a:lnTo>
                  <a:pt x="9095" y="442398"/>
                </a:lnTo>
                <a:lnTo>
                  <a:pt x="10739" y="445137"/>
                </a:lnTo>
                <a:lnTo>
                  <a:pt x="16218" y="444918"/>
                </a:lnTo>
                <a:lnTo>
                  <a:pt x="19068" y="442836"/>
                </a:lnTo>
                <a:lnTo>
                  <a:pt x="26301" y="441850"/>
                </a:lnTo>
                <a:lnTo>
                  <a:pt x="31232" y="443165"/>
                </a:lnTo>
                <a:lnTo>
                  <a:pt x="33095" y="444480"/>
                </a:lnTo>
                <a:lnTo>
                  <a:pt x="36382" y="442288"/>
                </a:lnTo>
                <a:lnTo>
                  <a:pt x="36382" y="439220"/>
                </a:lnTo>
                <a:cubicBezTo>
                  <a:pt x="36382" y="439220"/>
                  <a:pt x="39779" y="438343"/>
                  <a:pt x="39779" y="438343"/>
                </a:cubicBezTo>
                <a:lnTo>
                  <a:pt x="40985" y="440973"/>
                </a:lnTo>
                <a:lnTo>
                  <a:pt x="44492" y="440973"/>
                </a:lnTo>
                <a:lnTo>
                  <a:pt x="49642" y="437138"/>
                </a:lnTo>
                <a:lnTo>
                  <a:pt x="52053" y="437795"/>
                </a:lnTo>
                <a:lnTo>
                  <a:pt x="51067" y="439768"/>
                </a:lnTo>
                <a:lnTo>
                  <a:pt x="48546" y="441631"/>
                </a:lnTo>
                <a:lnTo>
                  <a:pt x="53149" y="442836"/>
                </a:lnTo>
                <a:lnTo>
                  <a:pt x="55341" y="440644"/>
                </a:lnTo>
                <a:lnTo>
                  <a:pt x="54464" y="438014"/>
                </a:lnTo>
                <a:lnTo>
                  <a:pt x="57861" y="432973"/>
                </a:lnTo>
                <a:lnTo>
                  <a:pt x="56984" y="436918"/>
                </a:lnTo>
                <a:lnTo>
                  <a:pt x="60710" y="441302"/>
                </a:lnTo>
                <a:lnTo>
                  <a:pt x="57861" y="444918"/>
                </a:lnTo>
                <a:lnTo>
                  <a:pt x="51505" y="446452"/>
                </a:lnTo>
                <a:lnTo>
                  <a:pt x="48437" y="448863"/>
                </a:lnTo>
                <a:lnTo>
                  <a:pt x="50190" y="450288"/>
                </a:lnTo>
                <a:lnTo>
                  <a:pt x="47998" y="453904"/>
                </a:lnTo>
                <a:lnTo>
                  <a:pt x="42519" y="454123"/>
                </a:lnTo>
                <a:lnTo>
                  <a:pt x="42300" y="451932"/>
                </a:lnTo>
                <a:lnTo>
                  <a:pt x="45040" y="449740"/>
                </a:lnTo>
                <a:lnTo>
                  <a:pt x="44382" y="445357"/>
                </a:lnTo>
                <a:lnTo>
                  <a:pt x="39889" y="444699"/>
                </a:lnTo>
                <a:lnTo>
                  <a:pt x="34958" y="449521"/>
                </a:lnTo>
                <a:lnTo>
                  <a:pt x="34191" y="452041"/>
                </a:lnTo>
                <a:lnTo>
                  <a:pt x="30794" y="447658"/>
                </a:lnTo>
                <a:lnTo>
                  <a:pt x="26739" y="446781"/>
                </a:lnTo>
                <a:lnTo>
                  <a:pt x="21588" y="447658"/>
                </a:lnTo>
                <a:lnTo>
                  <a:pt x="18629" y="446781"/>
                </a:lnTo>
                <a:lnTo>
                  <a:pt x="12712" y="449740"/>
                </a:lnTo>
                <a:lnTo>
                  <a:pt x="9863" y="449740"/>
                </a:lnTo>
                <a:lnTo>
                  <a:pt x="6356" y="447439"/>
                </a:lnTo>
                <a:lnTo>
                  <a:pt x="5041" y="447877"/>
                </a:lnTo>
                <a:lnTo>
                  <a:pt x="6904" y="452370"/>
                </a:lnTo>
                <a:lnTo>
                  <a:pt x="5698" y="454781"/>
                </a:lnTo>
                <a:lnTo>
                  <a:pt x="7890" y="456644"/>
                </a:lnTo>
                <a:lnTo>
                  <a:pt x="11287" y="455877"/>
                </a:lnTo>
                <a:lnTo>
                  <a:pt x="13150" y="453576"/>
                </a:lnTo>
                <a:lnTo>
                  <a:pt x="15890" y="453576"/>
                </a:lnTo>
                <a:cubicBezTo>
                  <a:pt x="15890" y="453576"/>
                  <a:pt x="12821" y="457082"/>
                  <a:pt x="12821" y="457082"/>
                </a:cubicBezTo>
                <a:lnTo>
                  <a:pt x="13150" y="461027"/>
                </a:lnTo>
                <a:lnTo>
                  <a:pt x="11287" y="462671"/>
                </a:lnTo>
                <a:lnTo>
                  <a:pt x="7890" y="460808"/>
                </a:lnTo>
                <a:lnTo>
                  <a:pt x="9424" y="466068"/>
                </a:lnTo>
                <a:lnTo>
                  <a:pt x="12164" y="468370"/>
                </a:lnTo>
                <a:lnTo>
                  <a:pt x="18849" y="460918"/>
                </a:lnTo>
                <a:lnTo>
                  <a:pt x="23561" y="462890"/>
                </a:lnTo>
                <a:lnTo>
                  <a:pt x="21588" y="464863"/>
                </a:lnTo>
                <a:lnTo>
                  <a:pt x="22136" y="468698"/>
                </a:lnTo>
                <a:lnTo>
                  <a:pt x="16438" y="471767"/>
                </a:lnTo>
                <a:lnTo>
                  <a:pt x="17314" y="473411"/>
                </a:lnTo>
                <a:lnTo>
                  <a:pt x="20821" y="473958"/>
                </a:lnTo>
                <a:lnTo>
                  <a:pt x="18958" y="476917"/>
                </a:lnTo>
                <a:lnTo>
                  <a:pt x="21479" y="480753"/>
                </a:lnTo>
                <a:lnTo>
                  <a:pt x="19835" y="485355"/>
                </a:lnTo>
                <a:lnTo>
                  <a:pt x="21259" y="485575"/>
                </a:lnTo>
                <a:lnTo>
                  <a:pt x="24876" y="479876"/>
                </a:lnTo>
                <a:lnTo>
                  <a:pt x="28163" y="478013"/>
                </a:lnTo>
                <a:lnTo>
                  <a:pt x="28930" y="473301"/>
                </a:lnTo>
                <a:lnTo>
                  <a:pt x="37697" y="469685"/>
                </a:lnTo>
                <a:lnTo>
                  <a:pt x="42081" y="470013"/>
                </a:lnTo>
                <a:lnTo>
                  <a:pt x="45697" y="468918"/>
                </a:lnTo>
                <a:lnTo>
                  <a:pt x="43176" y="470561"/>
                </a:lnTo>
                <a:lnTo>
                  <a:pt x="38574" y="474068"/>
                </a:lnTo>
                <a:lnTo>
                  <a:pt x="38574" y="479767"/>
                </a:lnTo>
                <a:lnTo>
                  <a:pt x="39999" y="483273"/>
                </a:lnTo>
                <a:lnTo>
                  <a:pt x="36492" y="480314"/>
                </a:lnTo>
                <a:lnTo>
                  <a:pt x="35725" y="475164"/>
                </a:lnTo>
                <a:lnTo>
                  <a:pt x="33204" y="474945"/>
                </a:lnTo>
                <a:lnTo>
                  <a:pt x="30136" y="480534"/>
                </a:lnTo>
                <a:lnTo>
                  <a:pt x="27615" y="481410"/>
                </a:lnTo>
                <a:lnTo>
                  <a:pt x="31999" y="483054"/>
                </a:lnTo>
                <a:lnTo>
                  <a:pt x="28163" y="488205"/>
                </a:lnTo>
                <a:lnTo>
                  <a:pt x="25095" y="488205"/>
                </a:lnTo>
                <a:lnTo>
                  <a:pt x="23670" y="491492"/>
                </a:lnTo>
                <a:lnTo>
                  <a:pt x="26081" y="492588"/>
                </a:lnTo>
                <a:lnTo>
                  <a:pt x="32656" y="492588"/>
                </a:lnTo>
                <a:lnTo>
                  <a:pt x="34300" y="495328"/>
                </a:lnTo>
                <a:lnTo>
                  <a:pt x="29588" y="495656"/>
                </a:lnTo>
                <a:lnTo>
                  <a:pt x="27944" y="498396"/>
                </a:lnTo>
                <a:lnTo>
                  <a:pt x="27615" y="501684"/>
                </a:lnTo>
                <a:lnTo>
                  <a:pt x="22465" y="498177"/>
                </a:lnTo>
                <a:lnTo>
                  <a:pt x="20054" y="499273"/>
                </a:lnTo>
                <a:lnTo>
                  <a:pt x="19178" y="503327"/>
                </a:lnTo>
                <a:lnTo>
                  <a:pt x="18082" y="498615"/>
                </a:lnTo>
                <a:lnTo>
                  <a:pt x="15013" y="500588"/>
                </a:lnTo>
                <a:lnTo>
                  <a:pt x="10849" y="506177"/>
                </a:lnTo>
                <a:lnTo>
                  <a:pt x="12493" y="510560"/>
                </a:lnTo>
                <a:lnTo>
                  <a:pt x="18849" y="517354"/>
                </a:lnTo>
                <a:lnTo>
                  <a:pt x="20164" y="513519"/>
                </a:lnTo>
                <a:lnTo>
                  <a:pt x="21807" y="514944"/>
                </a:lnTo>
                <a:lnTo>
                  <a:pt x="25314" y="513300"/>
                </a:lnTo>
                <a:lnTo>
                  <a:pt x="24437" y="511327"/>
                </a:lnTo>
                <a:lnTo>
                  <a:pt x="26410" y="506725"/>
                </a:lnTo>
                <a:lnTo>
                  <a:pt x="31560" y="510560"/>
                </a:lnTo>
                <a:lnTo>
                  <a:pt x="29150" y="511985"/>
                </a:lnTo>
                <a:lnTo>
                  <a:pt x="32109" y="515053"/>
                </a:lnTo>
                <a:lnTo>
                  <a:pt x="31013" y="519108"/>
                </a:lnTo>
                <a:lnTo>
                  <a:pt x="27944" y="521299"/>
                </a:lnTo>
                <a:lnTo>
                  <a:pt x="30684" y="528094"/>
                </a:lnTo>
                <a:lnTo>
                  <a:pt x="32876" y="525573"/>
                </a:lnTo>
                <a:lnTo>
                  <a:pt x="38684" y="523930"/>
                </a:lnTo>
                <a:lnTo>
                  <a:pt x="41095" y="527217"/>
                </a:lnTo>
                <a:lnTo>
                  <a:pt x="36163" y="527546"/>
                </a:lnTo>
                <a:lnTo>
                  <a:pt x="33752" y="529409"/>
                </a:lnTo>
                <a:lnTo>
                  <a:pt x="36273" y="533463"/>
                </a:lnTo>
                <a:lnTo>
                  <a:pt x="35725" y="535107"/>
                </a:lnTo>
                <a:lnTo>
                  <a:pt x="27177" y="528861"/>
                </a:lnTo>
                <a:lnTo>
                  <a:pt x="24218" y="529957"/>
                </a:lnTo>
                <a:lnTo>
                  <a:pt x="21479" y="527765"/>
                </a:lnTo>
                <a:lnTo>
                  <a:pt x="17862" y="527984"/>
                </a:lnTo>
                <a:lnTo>
                  <a:pt x="17862" y="531601"/>
                </a:lnTo>
                <a:lnTo>
                  <a:pt x="15342" y="534340"/>
                </a:lnTo>
                <a:lnTo>
                  <a:pt x="21369" y="544532"/>
                </a:lnTo>
                <a:lnTo>
                  <a:pt x="26301" y="545408"/>
                </a:lnTo>
                <a:lnTo>
                  <a:pt x="32876" y="550997"/>
                </a:lnTo>
                <a:lnTo>
                  <a:pt x="41971" y="554504"/>
                </a:lnTo>
                <a:lnTo>
                  <a:pt x="43067" y="557463"/>
                </a:lnTo>
                <a:lnTo>
                  <a:pt x="40875" y="558559"/>
                </a:lnTo>
                <a:lnTo>
                  <a:pt x="44382" y="561846"/>
                </a:lnTo>
                <a:lnTo>
                  <a:pt x="47560" y="560312"/>
                </a:lnTo>
                <a:lnTo>
                  <a:pt x="46136" y="555709"/>
                </a:lnTo>
                <a:lnTo>
                  <a:pt x="49094" y="555709"/>
                </a:lnTo>
                <a:cubicBezTo>
                  <a:pt x="49094" y="555709"/>
                  <a:pt x="52053" y="558120"/>
                  <a:pt x="52053" y="558120"/>
                </a:cubicBezTo>
                <a:lnTo>
                  <a:pt x="51505" y="559435"/>
                </a:lnTo>
                <a:lnTo>
                  <a:pt x="56327" y="565463"/>
                </a:lnTo>
                <a:lnTo>
                  <a:pt x="58519" y="562723"/>
                </a:lnTo>
                <a:lnTo>
                  <a:pt x="60382" y="563709"/>
                </a:lnTo>
                <a:lnTo>
                  <a:pt x="64436" y="561846"/>
                </a:lnTo>
                <a:lnTo>
                  <a:pt x="69477" y="557025"/>
                </a:lnTo>
                <a:lnTo>
                  <a:pt x="71669" y="556586"/>
                </a:lnTo>
                <a:lnTo>
                  <a:pt x="73642" y="554285"/>
                </a:lnTo>
                <a:lnTo>
                  <a:pt x="74737" y="554504"/>
                </a:lnTo>
                <a:lnTo>
                  <a:pt x="75943" y="557901"/>
                </a:lnTo>
                <a:lnTo>
                  <a:pt x="78902" y="558120"/>
                </a:lnTo>
                <a:lnTo>
                  <a:pt x="87120" y="549792"/>
                </a:lnTo>
                <a:lnTo>
                  <a:pt x="86792" y="546833"/>
                </a:lnTo>
                <a:lnTo>
                  <a:pt x="83176" y="542340"/>
                </a:lnTo>
                <a:lnTo>
                  <a:pt x="89531" y="546285"/>
                </a:lnTo>
                <a:lnTo>
                  <a:pt x="94572" y="541244"/>
                </a:lnTo>
                <a:lnTo>
                  <a:pt x="93257" y="539491"/>
                </a:lnTo>
                <a:lnTo>
                  <a:pt x="96216" y="537409"/>
                </a:lnTo>
                <a:lnTo>
                  <a:pt x="95668" y="534121"/>
                </a:lnTo>
                <a:lnTo>
                  <a:pt x="99394" y="531710"/>
                </a:lnTo>
                <a:lnTo>
                  <a:pt x="103339" y="530943"/>
                </a:lnTo>
                <a:lnTo>
                  <a:pt x="104326" y="527984"/>
                </a:lnTo>
                <a:lnTo>
                  <a:pt x="100490" y="523163"/>
                </a:lnTo>
                <a:lnTo>
                  <a:pt x="101805" y="519984"/>
                </a:lnTo>
                <a:lnTo>
                  <a:pt x="98408" y="515491"/>
                </a:lnTo>
                <a:lnTo>
                  <a:pt x="94353" y="512533"/>
                </a:lnTo>
                <a:lnTo>
                  <a:pt x="94572" y="508588"/>
                </a:lnTo>
                <a:lnTo>
                  <a:pt x="96983" y="510012"/>
                </a:lnTo>
                <a:lnTo>
                  <a:pt x="101476" y="515053"/>
                </a:lnTo>
                <a:lnTo>
                  <a:pt x="103339" y="521738"/>
                </a:lnTo>
                <a:lnTo>
                  <a:pt x="104983" y="523601"/>
                </a:lnTo>
                <a:lnTo>
                  <a:pt x="107832" y="524039"/>
                </a:lnTo>
                <a:lnTo>
                  <a:pt x="107175" y="526669"/>
                </a:lnTo>
                <a:lnTo>
                  <a:pt x="109366" y="529518"/>
                </a:lnTo>
                <a:lnTo>
                  <a:pt x="113969" y="527436"/>
                </a:lnTo>
                <a:lnTo>
                  <a:pt x="112764" y="524916"/>
                </a:lnTo>
                <a:lnTo>
                  <a:pt x="110681" y="523272"/>
                </a:lnTo>
                <a:lnTo>
                  <a:pt x="112325" y="520313"/>
                </a:lnTo>
                <a:lnTo>
                  <a:pt x="116270" y="523710"/>
                </a:lnTo>
                <a:lnTo>
                  <a:pt x="116489" y="525464"/>
                </a:lnTo>
                <a:lnTo>
                  <a:pt x="122517" y="519875"/>
                </a:lnTo>
                <a:lnTo>
                  <a:pt x="124051" y="514724"/>
                </a:lnTo>
                <a:lnTo>
                  <a:pt x="122626" y="510122"/>
                </a:lnTo>
                <a:lnTo>
                  <a:pt x="119448" y="508807"/>
                </a:lnTo>
                <a:lnTo>
                  <a:pt x="117805" y="506177"/>
                </a:lnTo>
                <a:lnTo>
                  <a:pt x="119996" y="504752"/>
                </a:lnTo>
                <a:lnTo>
                  <a:pt x="120325" y="502670"/>
                </a:lnTo>
                <a:lnTo>
                  <a:pt x="122626" y="502451"/>
                </a:lnTo>
                <a:lnTo>
                  <a:pt x="124489" y="500369"/>
                </a:lnTo>
                <a:lnTo>
                  <a:pt x="122078" y="497410"/>
                </a:lnTo>
                <a:lnTo>
                  <a:pt x="122297" y="492917"/>
                </a:lnTo>
                <a:lnTo>
                  <a:pt x="125914" y="490177"/>
                </a:lnTo>
                <a:lnTo>
                  <a:pt x="129311" y="493574"/>
                </a:lnTo>
                <a:lnTo>
                  <a:pt x="126571" y="497958"/>
                </a:lnTo>
                <a:lnTo>
                  <a:pt x="127448" y="503656"/>
                </a:lnTo>
                <a:lnTo>
                  <a:pt x="126462" y="507601"/>
                </a:lnTo>
                <a:lnTo>
                  <a:pt x="129201" y="511985"/>
                </a:lnTo>
                <a:lnTo>
                  <a:pt x="129969" y="515163"/>
                </a:lnTo>
                <a:lnTo>
                  <a:pt x="135009" y="520313"/>
                </a:lnTo>
                <a:lnTo>
                  <a:pt x="140708" y="519765"/>
                </a:lnTo>
                <a:lnTo>
                  <a:pt x="143009" y="521738"/>
                </a:lnTo>
                <a:lnTo>
                  <a:pt x="141585" y="523601"/>
                </a:lnTo>
                <a:lnTo>
                  <a:pt x="144543" y="525683"/>
                </a:lnTo>
                <a:lnTo>
                  <a:pt x="147283" y="530505"/>
                </a:lnTo>
                <a:lnTo>
                  <a:pt x="149913" y="525683"/>
                </a:lnTo>
                <a:lnTo>
                  <a:pt x="148927" y="510779"/>
                </a:lnTo>
                <a:lnTo>
                  <a:pt x="145311" y="504314"/>
                </a:lnTo>
                <a:lnTo>
                  <a:pt x="147174" y="500149"/>
                </a:lnTo>
                <a:lnTo>
                  <a:pt x="150461" y="498396"/>
                </a:lnTo>
                <a:lnTo>
                  <a:pt x="148050" y="493574"/>
                </a:lnTo>
                <a:lnTo>
                  <a:pt x="149585" y="490835"/>
                </a:lnTo>
                <a:lnTo>
                  <a:pt x="157036" y="490177"/>
                </a:lnTo>
                <a:lnTo>
                  <a:pt x="159118" y="486561"/>
                </a:lnTo>
                <a:lnTo>
                  <a:pt x="158790" y="481520"/>
                </a:lnTo>
                <a:lnTo>
                  <a:pt x="162297" y="474068"/>
                </a:lnTo>
                <a:lnTo>
                  <a:pt x="158790" y="469246"/>
                </a:lnTo>
                <a:lnTo>
                  <a:pt x="157036" y="458288"/>
                </a:lnTo>
                <a:lnTo>
                  <a:pt x="152543" y="449411"/>
                </a:lnTo>
                <a:lnTo>
                  <a:pt x="152872" y="445466"/>
                </a:lnTo>
                <a:lnTo>
                  <a:pt x="163831" y="441850"/>
                </a:lnTo>
                <a:lnTo>
                  <a:pt x="164050" y="434069"/>
                </a:lnTo>
                <a:lnTo>
                  <a:pt x="166351" y="428700"/>
                </a:lnTo>
                <a:lnTo>
                  <a:pt x="158023" y="419494"/>
                </a:lnTo>
                <a:lnTo>
                  <a:pt x="151119" y="415988"/>
                </a:lnTo>
                <a:lnTo>
                  <a:pt x="150790" y="407002"/>
                </a:lnTo>
                <a:lnTo>
                  <a:pt x="152324" y="398125"/>
                </a:lnTo>
                <a:lnTo>
                  <a:pt x="151119" y="388372"/>
                </a:lnTo>
                <a:lnTo>
                  <a:pt x="148489" y="381797"/>
                </a:lnTo>
                <a:lnTo>
                  <a:pt x="150571" y="374345"/>
                </a:lnTo>
                <a:lnTo>
                  <a:pt x="149146" y="361633"/>
                </a:lnTo>
                <a:lnTo>
                  <a:pt x="146845" y="349359"/>
                </a:lnTo>
                <a:lnTo>
                  <a:pt x="148598" y="338620"/>
                </a:lnTo>
                <a:lnTo>
                  <a:pt x="153968" y="329086"/>
                </a:lnTo>
                <a:lnTo>
                  <a:pt x="159228" y="325908"/>
                </a:lnTo>
                <a:lnTo>
                  <a:pt x="165584" y="327333"/>
                </a:lnTo>
                <a:lnTo>
                  <a:pt x="173693" y="327881"/>
                </a:lnTo>
                <a:lnTo>
                  <a:pt x="177858" y="322182"/>
                </a:lnTo>
                <a:lnTo>
                  <a:pt x="177200" y="313196"/>
                </a:lnTo>
                <a:lnTo>
                  <a:pt x="174899" y="309580"/>
                </a:lnTo>
                <a:lnTo>
                  <a:pt x="175228" y="303662"/>
                </a:lnTo>
                <a:lnTo>
                  <a:pt x="183337" y="283718"/>
                </a:lnTo>
                <a:lnTo>
                  <a:pt x="183666" y="272321"/>
                </a:lnTo>
                <a:lnTo>
                  <a:pt x="186076" y="261362"/>
                </a:lnTo>
                <a:lnTo>
                  <a:pt x="188487" y="255335"/>
                </a:lnTo>
                <a:lnTo>
                  <a:pt x="188268" y="248431"/>
                </a:lnTo>
                <a:lnTo>
                  <a:pt x="184761" y="244924"/>
                </a:lnTo>
                <a:lnTo>
                  <a:pt x="184981" y="240102"/>
                </a:lnTo>
                <a:lnTo>
                  <a:pt x="192652" y="235609"/>
                </a:lnTo>
                <a:lnTo>
                  <a:pt x="200761" y="233856"/>
                </a:lnTo>
                <a:lnTo>
                  <a:pt x="204596" y="230568"/>
                </a:lnTo>
                <a:lnTo>
                  <a:pt x="204925" y="225747"/>
                </a:lnTo>
                <a:lnTo>
                  <a:pt x="211500" y="214131"/>
                </a:lnTo>
                <a:lnTo>
                  <a:pt x="218295" y="204816"/>
                </a:lnTo>
                <a:lnTo>
                  <a:pt x="220596" y="199227"/>
                </a:lnTo>
                <a:lnTo>
                  <a:pt x="217966" y="192104"/>
                </a:lnTo>
                <a:lnTo>
                  <a:pt x="215226" y="189035"/>
                </a:lnTo>
                <a:lnTo>
                  <a:pt x="215007" y="177967"/>
                </a:lnTo>
                <a:lnTo>
                  <a:pt x="218185" y="176433"/>
                </a:lnTo>
                <a:lnTo>
                  <a:pt x="221144" y="172488"/>
                </a:lnTo>
                <a:lnTo>
                  <a:pt x="222569" y="166570"/>
                </a:lnTo>
                <a:lnTo>
                  <a:pt x="225856" y="164817"/>
                </a:lnTo>
                <a:lnTo>
                  <a:pt x="229472" y="156817"/>
                </a:lnTo>
                <a:lnTo>
                  <a:pt x="234514" y="152982"/>
                </a:lnTo>
                <a:lnTo>
                  <a:pt x="239883" y="155393"/>
                </a:lnTo>
                <a:lnTo>
                  <a:pt x="242184" y="158023"/>
                </a:lnTo>
                <a:lnTo>
                  <a:pt x="245362" y="157475"/>
                </a:lnTo>
                <a:lnTo>
                  <a:pt x="248979" y="154187"/>
                </a:lnTo>
                <a:lnTo>
                  <a:pt x="246020" y="149146"/>
                </a:lnTo>
                <a:lnTo>
                  <a:pt x="248760" y="146516"/>
                </a:lnTo>
                <a:lnTo>
                  <a:pt x="248760" y="143886"/>
                </a:lnTo>
                <a:lnTo>
                  <a:pt x="249965" y="141256"/>
                </a:lnTo>
                <a:lnTo>
                  <a:pt x="246130" y="135229"/>
                </a:lnTo>
                <a:lnTo>
                  <a:pt x="248540" y="133695"/>
                </a:lnTo>
                <a:lnTo>
                  <a:pt x="255444" y="133914"/>
                </a:lnTo>
                <a:lnTo>
                  <a:pt x="260595" y="131174"/>
                </a:lnTo>
                <a:lnTo>
                  <a:pt x="268595" y="133256"/>
                </a:lnTo>
                <a:lnTo>
                  <a:pt x="273416" y="136544"/>
                </a:lnTo>
                <a:lnTo>
                  <a:pt x="279005" y="137092"/>
                </a:lnTo>
                <a:lnTo>
                  <a:pt x="282183" y="139722"/>
                </a:lnTo>
                <a:lnTo>
                  <a:pt x="284594" y="138845"/>
                </a:lnTo>
                <a:lnTo>
                  <a:pt x="286786" y="140270"/>
                </a:lnTo>
                <a:lnTo>
                  <a:pt x="286786" y="134352"/>
                </a:lnTo>
                <a:lnTo>
                  <a:pt x="284156" y="130517"/>
                </a:lnTo>
                <a:lnTo>
                  <a:pt x="284813" y="123065"/>
                </a:lnTo>
                <a:lnTo>
                  <a:pt x="288649" y="120983"/>
                </a:lnTo>
                <a:lnTo>
                  <a:pt x="287443" y="115942"/>
                </a:lnTo>
                <a:lnTo>
                  <a:pt x="283608" y="113860"/>
                </a:lnTo>
                <a:lnTo>
                  <a:pt x="283279" y="109038"/>
                </a:lnTo>
                <a:lnTo>
                  <a:pt x="288868" y="110791"/>
                </a:lnTo>
                <a:lnTo>
                  <a:pt x="294238" y="109805"/>
                </a:lnTo>
                <a:lnTo>
                  <a:pt x="295991" y="108928"/>
                </a:lnTo>
                <a:lnTo>
                  <a:pt x="295991" y="108928"/>
                </a:lnTo>
                <a:cubicBezTo>
                  <a:pt x="295991" y="108928"/>
                  <a:pt x="296977" y="107504"/>
                  <a:pt x="296977" y="107504"/>
                </a:cubicBezTo>
                <a:lnTo>
                  <a:pt x="299059" y="108490"/>
                </a:lnTo>
                <a:lnTo>
                  <a:pt x="300703" y="107394"/>
                </a:lnTo>
                <a:lnTo>
                  <a:pt x="299279" y="103778"/>
                </a:lnTo>
                <a:lnTo>
                  <a:pt x="300155" y="99613"/>
                </a:lnTo>
                <a:lnTo>
                  <a:pt x="303443" y="96874"/>
                </a:lnTo>
                <a:lnTo>
                  <a:pt x="307936" y="97531"/>
                </a:lnTo>
                <a:lnTo>
                  <a:pt x="311552" y="102901"/>
                </a:lnTo>
                <a:lnTo>
                  <a:pt x="321744" y="111230"/>
                </a:lnTo>
                <a:lnTo>
                  <a:pt x="323607" y="116271"/>
                </a:lnTo>
                <a:lnTo>
                  <a:pt x="327442" y="121531"/>
                </a:lnTo>
                <a:lnTo>
                  <a:pt x="334237" y="124270"/>
                </a:lnTo>
                <a:lnTo>
                  <a:pt x="345524" y="124599"/>
                </a:lnTo>
                <a:lnTo>
                  <a:pt x="351441" y="118901"/>
                </a:lnTo>
                <a:lnTo>
                  <a:pt x="354729" y="115394"/>
                </a:lnTo>
                <a:lnTo>
                  <a:pt x="359770" y="115613"/>
                </a:lnTo>
                <a:lnTo>
                  <a:pt x="367770" y="121202"/>
                </a:lnTo>
                <a:lnTo>
                  <a:pt x="373139" y="122079"/>
                </a:lnTo>
                <a:lnTo>
                  <a:pt x="375879" y="116928"/>
                </a:lnTo>
                <a:lnTo>
                  <a:pt x="378947" y="115175"/>
                </a:lnTo>
                <a:lnTo>
                  <a:pt x="382783" y="111558"/>
                </a:lnTo>
                <a:lnTo>
                  <a:pt x="386947" y="111887"/>
                </a:lnTo>
                <a:lnTo>
                  <a:pt x="391111" y="109147"/>
                </a:lnTo>
                <a:lnTo>
                  <a:pt x="392865" y="105969"/>
                </a:lnTo>
                <a:lnTo>
                  <a:pt x="391111" y="101805"/>
                </a:lnTo>
                <a:lnTo>
                  <a:pt x="388810" y="94572"/>
                </a:lnTo>
                <a:lnTo>
                  <a:pt x="390016" y="82299"/>
                </a:lnTo>
                <a:lnTo>
                  <a:pt x="391550" y="78463"/>
                </a:lnTo>
                <a:lnTo>
                  <a:pt x="389249" y="74847"/>
                </a:lnTo>
                <a:lnTo>
                  <a:pt x="391988" y="73094"/>
                </a:lnTo>
                <a:lnTo>
                  <a:pt x="395824" y="67834"/>
                </a:lnTo>
                <a:lnTo>
                  <a:pt x="395495" y="65094"/>
                </a:lnTo>
                <a:lnTo>
                  <a:pt x="400536" y="62793"/>
                </a:lnTo>
                <a:lnTo>
                  <a:pt x="406782" y="63998"/>
                </a:lnTo>
                <a:lnTo>
                  <a:pt x="410399" y="63121"/>
                </a:lnTo>
                <a:lnTo>
                  <a:pt x="410070" y="61039"/>
                </a:lnTo>
                <a:lnTo>
                  <a:pt x="414015" y="56656"/>
                </a:lnTo>
                <a:lnTo>
                  <a:pt x="424206" y="56437"/>
                </a:lnTo>
                <a:lnTo>
                  <a:pt x="428700" y="59505"/>
                </a:lnTo>
                <a:lnTo>
                  <a:pt x="434508" y="66957"/>
                </a:lnTo>
                <a:lnTo>
                  <a:pt x="437905" y="70464"/>
                </a:lnTo>
                <a:lnTo>
                  <a:pt x="443165" y="72327"/>
                </a:lnTo>
                <a:lnTo>
                  <a:pt x="451164" y="73203"/>
                </a:lnTo>
                <a:lnTo>
                  <a:pt x="452589" y="77148"/>
                </a:lnTo>
                <a:lnTo>
                  <a:pt x="457411" y="82189"/>
                </a:lnTo>
                <a:lnTo>
                  <a:pt x="456644" y="87121"/>
                </a:lnTo>
                <a:lnTo>
                  <a:pt x="452370" y="93805"/>
                </a:lnTo>
                <a:lnTo>
                  <a:pt x="453247" y="103668"/>
                </a:lnTo>
                <a:lnTo>
                  <a:pt x="453247" y="103668"/>
                </a:lnTo>
                <a:close/>
                <a:moveTo>
                  <a:pt x="21479" y="518889"/>
                </a:moveTo>
                <a:lnTo>
                  <a:pt x="24657" y="522067"/>
                </a:lnTo>
                <a:lnTo>
                  <a:pt x="20931" y="523382"/>
                </a:lnTo>
                <a:lnTo>
                  <a:pt x="21588" y="518889"/>
                </a:lnTo>
                <a:lnTo>
                  <a:pt x="21588" y="518889"/>
                </a:lnTo>
                <a:close/>
                <a:moveTo>
                  <a:pt x="10630" y="492040"/>
                </a:moveTo>
                <a:cubicBezTo>
                  <a:pt x="10630" y="492040"/>
                  <a:pt x="13369" y="491163"/>
                  <a:pt x="13369" y="491163"/>
                </a:cubicBezTo>
                <a:lnTo>
                  <a:pt x="15999" y="493903"/>
                </a:lnTo>
                <a:lnTo>
                  <a:pt x="14246" y="497410"/>
                </a:lnTo>
                <a:lnTo>
                  <a:pt x="10630" y="492040"/>
                </a:lnTo>
                <a:lnTo>
                  <a:pt x="10630" y="492040"/>
                </a:lnTo>
                <a:close/>
                <a:moveTo>
                  <a:pt x="18958" y="482725"/>
                </a:moveTo>
                <a:lnTo>
                  <a:pt x="18739" y="486561"/>
                </a:lnTo>
                <a:lnTo>
                  <a:pt x="16876" y="487109"/>
                </a:lnTo>
                <a:lnTo>
                  <a:pt x="18958" y="482725"/>
                </a:lnTo>
                <a:lnTo>
                  <a:pt x="18958" y="482725"/>
                </a:lnTo>
                <a:close/>
                <a:moveTo>
                  <a:pt x="14794" y="480424"/>
                </a:moveTo>
                <a:lnTo>
                  <a:pt x="14136" y="484588"/>
                </a:lnTo>
                <a:lnTo>
                  <a:pt x="10520" y="483931"/>
                </a:lnTo>
                <a:lnTo>
                  <a:pt x="14904" y="480424"/>
                </a:lnTo>
                <a:lnTo>
                  <a:pt x="14904" y="480424"/>
                </a:lnTo>
                <a:close/>
                <a:moveTo>
                  <a:pt x="6466" y="462233"/>
                </a:moveTo>
                <a:lnTo>
                  <a:pt x="2849" y="459822"/>
                </a:lnTo>
                <a:lnTo>
                  <a:pt x="6356" y="456863"/>
                </a:lnTo>
                <a:cubicBezTo>
                  <a:pt x="6356" y="456863"/>
                  <a:pt x="6356" y="461575"/>
                  <a:pt x="6575" y="462233"/>
                </a:cubicBezTo>
                <a:lnTo>
                  <a:pt x="6575" y="462233"/>
                </a:lnTo>
                <a:close/>
                <a:moveTo>
                  <a:pt x="4712" y="465849"/>
                </a:moveTo>
                <a:lnTo>
                  <a:pt x="8219" y="466068"/>
                </a:lnTo>
                <a:lnTo>
                  <a:pt x="6466" y="468150"/>
                </a:lnTo>
                <a:lnTo>
                  <a:pt x="4712" y="465849"/>
                </a:lnTo>
                <a:lnTo>
                  <a:pt x="4712" y="465849"/>
                </a:lnTo>
                <a:close/>
                <a:moveTo>
                  <a:pt x="13589" y="470342"/>
                </a:moveTo>
                <a:cubicBezTo>
                  <a:pt x="13589" y="470342"/>
                  <a:pt x="17205" y="475054"/>
                  <a:pt x="17205" y="475054"/>
                </a:cubicBezTo>
                <a:lnTo>
                  <a:pt x="15671" y="479547"/>
                </a:lnTo>
                <a:lnTo>
                  <a:pt x="13589" y="470342"/>
                </a:lnTo>
                <a:lnTo>
                  <a:pt x="13589" y="470342"/>
                </a:lnTo>
                <a:close/>
                <a:moveTo>
                  <a:pt x="7013" y="476369"/>
                </a:moveTo>
                <a:lnTo>
                  <a:pt x="3945" y="472534"/>
                </a:lnTo>
                <a:lnTo>
                  <a:pt x="8438" y="471109"/>
                </a:lnTo>
                <a:lnTo>
                  <a:pt x="7013" y="476369"/>
                </a:lnTo>
                <a:lnTo>
                  <a:pt x="7013" y="476369"/>
                </a:lnTo>
                <a:close/>
                <a:moveTo>
                  <a:pt x="3945" y="448425"/>
                </a:moveTo>
                <a:lnTo>
                  <a:pt x="0" y="451603"/>
                </a:lnTo>
                <a:lnTo>
                  <a:pt x="2411" y="453137"/>
                </a:lnTo>
                <a:lnTo>
                  <a:pt x="4821" y="450726"/>
                </a:lnTo>
                <a:lnTo>
                  <a:pt x="3945" y="448425"/>
                </a:lnTo>
                <a:lnTo>
                  <a:pt x="3945" y="448425"/>
                </a:lnTo>
                <a:close/>
                <a:moveTo>
                  <a:pt x="2192" y="414782"/>
                </a:moveTo>
                <a:lnTo>
                  <a:pt x="7780" y="417412"/>
                </a:lnTo>
                <a:lnTo>
                  <a:pt x="3287" y="418289"/>
                </a:lnTo>
                <a:lnTo>
                  <a:pt x="2301" y="414782"/>
                </a:lnTo>
                <a:lnTo>
                  <a:pt x="2301" y="414782"/>
                </a:lnTo>
                <a:close/>
                <a:moveTo>
                  <a:pt x="3726" y="406454"/>
                </a:moveTo>
                <a:lnTo>
                  <a:pt x="8219" y="409412"/>
                </a:lnTo>
                <a:lnTo>
                  <a:pt x="5917" y="412371"/>
                </a:lnTo>
                <a:lnTo>
                  <a:pt x="3616" y="406454"/>
                </a:lnTo>
                <a:lnTo>
                  <a:pt x="3616" y="406454"/>
                </a:lnTo>
                <a:close/>
                <a:moveTo>
                  <a:pt x="17205" y="396700"/>
                </a:moveTo>
                <a:lnTo>
                  <a:pt x="18629" y="400536"/>
                </a:lnTo>
                <a:lnTo>
                  <a:pt x="14136" y="400755"/>
                </a:lnTo>
                <a:lnTo>
                  <a:pt x="17205" y="396810"/>
                </a:lnTo>
                <a:lnTo>
                  <a:pt x="17205" y="396810"/>
                </a:lnTo>
                <a:close/>
                <a:moveTo>
                  <a:pt x="21588" y="393742"/>
                </a:moveTo>
                <a:lnTo>
                  <a:pt x="25095" y="394728"/>
                </a:lnTo>
                <a:lnTo>
                  <a:pt x="26629" y="397468"/>
                </a:lnTo>
                <a:lnTo>
                  <a:pt x="21807" y="400426"/>
                </a:lnTo>
                <a:lnTo>
                  <a:pt x="21588" y="393632"/>
                </a:lnTo>
                <a:lnTo>
                  <a:pt x="21588" y="393632"/>
                </a:lnTo>
                <a:close/>
                <a:moveTo>
                  <a:pt x="64436" y="363825"/>
                </a:moveTo>
                <a:cubicBezTo>
                  <a:pt x="64436" y="363825"/>
                  <a:pt x="68710" y="359003"/>
                  <a:pt x="68710" y="359003"/>
                </a:cubicBezTo>
                <a:lnTo>
                  <a:pt x="69915" y="364263"/>
                </a:lnTo>
                <a:lnTo>
                  <a:pt x="67505" y="366455"/>
                </a:lnTo>
                <a:lnTo>
                  <a:pt x="64436" y="363825"/>
                </a:lnTo>
                <a:lnTo>
                  <a:pt x="64436" y="363825"/>
                </a:lnTo>
                <a:close/>
                <a:moveTo>
                  <a:pt x="65861" y="355935"/>
                </a:moveTo>
                <a:cubicBezTo>
                  <a:pt x="65861" y="355935"/>
                  <a:pt x="63998" y="357907"/>
                  <a:pt x="63998" y="357907"/>
                </a:cubicBezTo>
                <a:lnTo>
                  <a:pt x="59395" y="352757"/>
                </a:lnTo>
                <a:lnTo>
                  <a:pt x="64436" y="352318"/>
                </a:lnTo>
                <a:lnTo>
                  <a:pt x="65861" y="355935"/>
                </a:lnTo>
                <a:lnTo>
                  <a:pt x="65861" y="355935"/>
                </a:lnTo>
                <a:close/>
                <a:moveTo>
                  <a:pt x="70464" y="345853"/>
                </a:moveTo>
                <a:lnTo>
                  <a:pt x="77915" y="339278"/>
                </a:lnTo>
                <a:lnTo>
                  <a:pt x="81093" y="342127"/>
                </a:lnTo>
                <a:lnTo>
                  <a:pt x="76162" y="345524"/>
                </a:lnTo>
                <a:lnTo>
                  <a:pt x="70464" y="345743"/>
                </a:lnTo>
                <a:lnTo>
                  <a:pt x="70464" y="345743"/>
                </a:lnTo>
                <a:close/>
                <a:moveTo>
                  <a:pt x="71560" y="354948"/>
                </a:moveTo>
                <a:lnTo>
                  <a:pt x="74518" y="349469"/>
                </a:lnTo>
                <a:lnTo>
                  <a:pt x="79340" y="349469"/>
                </a:lnTo>
                <a:cubicBezTo>
                  <a:pt x="79340" y="349469"/>
                  <a:pt x="80765" y="346839"/>
                  <a:pt x="80765" y="346839"/>
                </a:cubicBezTo>
                <a:lnTo>
                  <a:pt x="84491" y="346620"/>
                </a:lnTo>
                <a:lnTo>
                  <a:pt x="86901" y="349359"/>
                </a:lnTo>
                <a:lnTo>
                  <a:pt x="83395" y="353633"/>
                </a:lnTo>
                <a:lnTo>
                  <a:pt x="78025" y="353305"/>
                </a:lnTo>
                <a:lnTo>
                  <a:pt x="74847" y="355167"/>
                </a:lnTo>
                <a:lnTo>
                  <a:pt x="71669" y="354948"/>
                </a:lnTo>
                <a:lnTo>
                  <a:pt x="71669" y="354948"/>
                </a:lnTo>
                <a:close/>
                <a:moveTo>
                  <a:pt x="134023" y="286676"/>
                </a:moveTo>
                <a:lnTo>
                  <a:pt x="135886" y="283060"/>
                </a:lnTo>
                <a:lnTo>
                  <a:pt x="141913" y="281964"/>
                </a:lnTo>
                <a:lnTo>
                  <a:pt x="136982" y="287991"/>
                </a:lnTo>
                <a:lnTo>
                  <a:pt x="134023" y="286676"/>
                </a:lnTo>
                <a:lnTo>
                  <a:pt x="134023" y="286676"/>
                </a:lnTo>
                <a:close/>
                <a:moveTo>
                  <a:pt x="128982" y="298183"/>
                </a:moveTo>
                <a:lnTo>
                  <a:pt x="127339" y="295224"/>
                </a:lnTo>
                <a:lnTo>
                  <a:pt x="122955" y="295553"/>
                </a:lnTo>
                <a:lnTo>
                  <a:pt x="126571" y="291498"/>
                </a:lnTo>
                <a:lnTo>
                  <a:pt x="133256" y="290731"/>
                </a:lnTo>
                <a:lnTo>
                  <a:pt x="136873" y="289197"/>
                </a:lnTo>
                <a:lnTo>
                  <a:pt x="131393" y="295991"/>
                </a:lnTo>
                <a:lnTo>
                  <a:pt x="128982" y="298073"/>
                </a:lnTo>
                <a:lnTo>
                  <a:pt x="128982" y="298073"/>
                </a:lnTo>
                <a:close/>
                <a:moveTo>
                  <a:pt x="140817" y="257746"/>
                </a:moveTo>
                <a:lnTo>
                  <a:pt x="142681" y="259061"/>
                </a:lnTo>
                <a:lnTo>
                  <a:pt x="142900" y="261910"/>
                </a:lnTo>
                <a:lnTo>
                  <a:pt x="140489" y="264211"/>
                </a:lnTo>
                <a:lnTo>
                  <a:pt x="138407" y="261472"/>
                </a:lnTo>
                <a:lnTo>
                  <a:pt x="140817" y="257746"/>
                </a:lnTo>
                <a:lnTo>
                  <a:pt x="140817" y="257746"/>
                </a:lnTo>
                <a:close/>
                <a:moveTo>
                  <a:pt x="149804" y="248650"/>
                </a:moveTo>
                <a:lnTo>
                  <a:pt x="151995" y="246349"/>
                </a:lnTo>
                <a:lnTo>
                  <a:pt x="156488" y="247006"/>
                </a:lnTo>
                <a:lnTo>
                  <a:pt x="150790" y="251719"/>
                </a:lnTo>
                <a:lnTo>
                  <a:pt x="149913" y="248760"/>
                </a:lnTo>
                <a:lnTo>
                  <a:pt x="149913" y="248760"/>
                </a:lnTo>
                <a:close/>
                <a:moveTo>
                  <a:pt x="146625" y="240212"/>
                </a:moveTo>
                <a:lnTo>
                  <a:pt x="151119" y="235500"/>
                </a:lnTo>
                <a:lnTo>
                  <a:pt x="152105" y="239993"/>
                </a:lnTo>
                <a:lnTo>
                  <a:pt x="148270" y="246130"/>
                </a:lnTo>
                <a:lnTo>
                  <a:pt x="146735" y="240212"/>
                </a:lnTo>
                <a:lnTo>
                  <a:pt x="146735" y="240212"/>
                </a:lnTo>
                <a:close/>
                <a:moveTo>
                  <a:pt x="176433" y="196706"/>
                </a:moveTo>
                <a:lnTo>
                  <a:pt x="177967" y="194405"/>
                </a:lnTo>
                <a:lnTo>
                  <a:pt x="180707" y="194953"/>
                </a:lnTo>
                <a:lnTo>
                  <a:pt x="178844" y="198898"/>
                </a:lnTo>
                <a:lnTo>
                  <a:pt x="176543" y="196816"/>
                </a:lnTo>
                <a:lnTo>
                  <a:pt x="176543" y="196816"/>
                </a:lnTo>
                <a:close/>
                <a:moveTo>
                  <a:pt x="147721" y="172050"/>
                </a:moveTo>
                <a:lnTo>
                  <a:pt x="149694" y="174461"/>
                </a:lnTo>
                <a:lnTo>
                  <a:pt x="148379" y="176871"/>
                </a:lnTo>
                <a:lnTo>
                  <a:pt x="145859" y="175337"/>
                </a:lnTo>
                <a:lnTo>
                  <a:pt x="147721" y="172050"/>
                </a:lnTo>
                <a:lnTo>
                  <a:pt x="147721" y="172050"/>
                </a:lnTo>
                <a:close/>
                <a:moveTo>
                  <a:pt x="155721" y="159886"/>
                </a:moveTo>
                <a:lnTo>
                  <a:pt x="150132" y="165255"/>
                </a:lnTo>
                <a:lnTo>
                  <a:pt x="150132" y="160543"/>
                </a:lnTo>
                <a:lnTo>
                  <a:pt x="154516" y="153091"/>
                </a:lnTo>
                <a:lnTo>
                  <a:pt x="155721" y="159886"/>
                </a:lnTo>
                <a:lnTo>
                  <a:pt x="155721" y="159886"/>
                </a:lnTo>
                <a:close/>
                <a:moveTo>
                  <a:pt x="159228" y="156269"/>
                </a:moveTo>
                <a:lnTo>
                  <a:pt x="157365" y="153530"/>
                </a:lnTo>
                <a:lnTo>
                  <a:pt x="159228" y="151119"/>
                </a:lnTo>
                <a:lnTo>
                  <a:pt x="161310" y="152324"/>
                </a:lnTo>
                <a:lnTo>
                  <a:pt x="159228" y="156269"/>
                </a:lnTo>
                <a:lnTo>
                  <a:pt x="159228" y="156269"/>
                </a:lnTo>
                <a:close/>
                <a:moveTo>
                  <a:pt x="173145" y="145530"/>
                </a:moveTo>
                <a:lnTo>
                  <a:pt x="172598" y="149475"/>
                </a:lnTo>
                <a:lnTo>
                  <a:pt x="163940" y="156050"/>
                </a:lnTo>
                <a:lnTo>
                  <a:pt x="165365" y="147502"/>
                </a:lnTo>
                <a:lnTo>
                  <a:pt x="173145" y="145420"/>
                </a:lnTo>
                <a:lnTo>
                  <a:pt x="173145" y="145420"/>
                </a:lnTo>
                <a:close/>
                <a:moveTo>
                  <a:pt x="180926" y="135119"/>
                </a:moveTo>
                <a:lnTo>
                  <a:pt x="183556" y="130736"/>
                </a:lnTo>
                <a:lnTo>
                  <a:pt x="187720" y="134243"/>
                </a:lnTo>
                <a:lnTo>
                  <a:pt x="180926" y="135119"/>
                </a:lnTo>
                <a:lnTo>
                  <a:pt x="180926" y="135119"/>
                </a:lnTo>
                <a:close/>
                <a:moveTo>
                  <a:pt x="187172" y="136873"/>
                </a:moveTo>
                <a:lnTo>
                  <a:pt x="186953" y="146407"/>
                </a:lnTo>
                <a:lnTo>
                  <a:pt x="181912" y="143996"/>
                </a:lnTo>
                <a:lnTo>
                  <a:pt x="175447" y="148160"/>
                </a:lnTo>
                <a:lnTo>
                  <a:pt x="176104" y="143448"/>
                </a:lnTo>
                <a:lnTo>
                  <a:pt x="187063" y="136873"/>
                </a:lnTo>
                <a:lnTo>
                  <a:pt x="187063" y="136873"/>
                </a:lnTo>
                <a:close/>
                <a:moveTo>
                  <a:pt x="190350" y="113421"/>
                </a:moveTo>
                <a:lnTo>
                  <a:pt x="191884" y="119887"/>
                </a:lnTo>
                <a:lnTo>
                  <a:pt x="192104" y="127887"/>
                </a:lnTo>
                <a:lnTo>
                  <a:pt x="185748" y="129750"/>
                </a:lnTo>
                <a:lnTo>
                  <a:pt x="183118" y="127448"/>
                </a:lnTo>
                <a:lnTo>
                  <a:pt x="189035" y="123284"/>
                </a:lnTo>
                <a:lnTo>
                  <a:pt x="185748" y="123065"/>
                </a:lnTo>
                <a:lnTo>
                  <a:pt x="179721" y="127887"/>
                </a:lnTo>
                <a:lnTo>
                  <a:pt x="177858" y="124818"/>
                </a:lnTo>
                <a:lnTo>
                  <a:pt x="179611" y="119996"/>
                </a:lnTo>
                <a:lnTo>
                  <a:pt x="184104" y="121092"/>
                </a:lnTo>
                <a:lnTo>
                  <a:pt x="188268" y="116271"/>
                </a:lnTo>
                <a:lnTo>
                  <a:pt x="187391" y="113969"/>
                </a:lnTo>
                <a:lnTo>
                  <a:pt x="190570" y="113421"/>
                </a:lnTo>
                <a:lnTo>
                  <a:pt x="190570" y="113421"/>
                </a:lnTo>
                <a:close/>
                <a:moveTo>
                  <a:pt x="195501" y="116161"/>
                </a:moveTo>
                <a:lnTo>
                  <a:pt x="193090" y="114407"/>
                </a:lnTo>
                <a:lnTo>
                  <a:pt x="193419" y="107504"/>
                </a:lnTo>
                <a:lnTo>
                  <a:pt x="199884" y="102353"/>
                </a:lnTo>
                <a:lnTo>
                  <a:pt x="199884" y="97970"/>
                </a:lnTo>
                <a:cubicBezTo>
                  <a:pt x="199884" y="97970"/>
                  <a:pt x="206240" y="95559"/>
                  <a:pt x="206240" y="95559"/>
                </a:cubicBezTo>
                <a:lnTo>
                  <a:pt x="207446" y="100052"/>
                </a:lnTo>
                <a:lnTo>
                  <a:pt x="202405" y="103668"/>
                </a:lnTo>
                <a:lnTo>
                  <a:pt x="201857" y="108490"/>
                </a:lnTo>
                <a:lnTo>
                  <a:pt x="195391" y="116161"/>
                </a:lnTo>
                <a:lnTo>
                  <a:pt x="195391" y="116161"/>
                </a:lnTo>
                <a:close/>
                <a:moveTo>
                  <a:pt x="211391" y="119010"/>
                </a:moveTo>
                <a:lnTo>
                  <a:pt x="217528" y="124928"/>
                </a:lnTo>
                <a:lnTo>
                  <a:pt x="209309" y="134023"/>
                </a:lnTo>
                <a:lnTo>
                  <a:pt x="203829" y="137201"/>
                </a:lnTo>
                <a:lnTo>
                  <a:pt x="201967" y="140927"/>
                </a:lnTo>
                <a:lnTo>
                  <a:pt x="198350" y="139722"/>
                </a:lnTo>
                <a:lnTo>
                  <a:pt x="198898" y="135010"/>
                </a:lnTo>
                <a:lnTo>
                  <a:pt x="193199" y="142462"/>
                </a:lnTo>
                <a:lnTo>
                  <a:pt x="190570" y="142462"/>
                </a:lnTo>
                <a:lnTo>
                  <a:pt x="191446" y="136544"/>
                </a:lnTo>
                <a:lnTo>
                  <a:pt x="193857" y="135119"/>
                </a:lnTo>
                <a:lnTo>
                  <a:pt x="193199" y="130736"/>
                </a:lnTo>
                <a:lnTo>
                  <a:pt x="196487" y="126791"/>
                </a:lnTo>
                <a:lnTo>
                  <a:pt x="196487" y="122298"/>
                </a:lnTo>
                <a:lnTo>
                  <a:pt x="202186" y="113421"/>
                </a:lnTo>
                <a:lnTo>
                  <a:pt x="199227" y="126133"/>
                </a:lnTo>
                <a:lnTo>
                  <a:pt x="200432" y="130626"/>
                </a:lnTo>
                <a:lnTo>
                  <a:pt x="203720" y="124599"/>
                </a:lnTo>
                <a:lnTo>
                  <a:pt x="211391" y="124270"/>
                </a:lnTo>
                <a:lnTo>
                  <a:pt x="208432" y="120106"/>
                </a:lnTo>
                <a:lnTo>
                  <a:pt x="208213" y="116599"/>
                </a:lnTo>
                <a:lnTo>
                  <a:pt x="211391" y="119010"/>
                </a:lnTo>
                <a:lnTo>
                  <a:pt x="211391" y="119010"/>
                </a:lnTo>
                <a:close/>
                <a:moveTo>
                  <a:pt x="210733" y="113750"/>
                </a:moveTo>
                <a:lnTo>
                  <a:pt x="209309" y="112216"/>
                </a:lnTo>
                <a:lnTo>
                  <a:pt x="212815" y="110791"/>
                </a:lnTo>
                <a:lnTo>
                  <a:pt x="217747" y="113312"/>
                </a:lnTo>
                <a:lnTo>
                  <a:pt x="217747" y="116599"/>
                </a:lnTo>
                <a:lnTo>
                  <a:pt x="210843" y="113750"/>
                </a:lnTo>
                <a:lnTo>
                  <a:pt x="210843" y="113750"/>
                </a:lnTo>
                <a:close/>
                <a:moveTo>
                  <a:pt x="223884" y="120763"/>
                </a:moveTo>
                <a:lnTo>
                  <a:pt x="225418" y="114955"/>
                </a:lnTo>
                <a:lnTo>
                  <a:pt x="228048" y="119010"/>
                </a:lnTo>
                <a:lnTo>
                  <a:pt x="223884" y="120873"/>
                </a:lnTo>
                <a:lnTo>
                  <a:pt x="223884" y="120873"/>
                </a:lnTo>
                <a:close/>
                <a:moveTo>
                  <a:pt x="240212" y="94901"/>
                </a:moveTo>
                <a:lnTo>
                  <a:pt x="239335" y="97641"/>
                </a:lnTo>
                <a:lnTo>
                  <a:pt x="240431" y="101586"/>
                </a:lnTo>
                <a:lnTo>
                  <a:pt x="235281" y="102682"/>
                </a:lnTo>
                <a:lnTo>
                  <a:pt x="233418" y="105421"/>
                </a:lnTo>
                <a:lnTo>
                  <a:pt x="227829" y="104874"/>
                </a:lnTo>
                <a:lnTo>
                  <a:pt x="226623" y="110791"/>
                </a:lnTo>
                <a:lnTo>
                  <a:pt x="224431" y="110791"/>
                </a:lnTo>
                <a:cubicBezTo>
                  <a:pt x="224431" y="110791"/>
                  <a:pt x="224212" y="106408"/>
                  <a:pt x="224212" y="106408"/>
                </a:cubicBezTo>
                <a:lnTo>
                  <a:pt x="220158" y="105860"/>
                </a:lnTo>
                <a:lnTo>
                  <a:pt x="224103" y="100709"/>
                </a:lnTo>
                <a:lnTo>
                  <a:pt x="219281" y="100161"/>
                </a:lnTo>
                <a:lnTo>
                  <a:pt x="221363" y="94572"/>
                </a:lnTo>
                <a:lnTo>
                  <a:pt x="227500" y="94134"/>
                </a:lnTo>
                <a:lnTo>
                  <a:pt x="221911" y="91285"/>
                </a:lnTo>
                <a:lnTo>
                  <a:pt x="224870" y="86025"/>
                </a:lnTo>
                <a:lnTo>
                  <a:pt x="228486" y="88764"/>
                </a:lnTo>
                <a:lnTo>
                  <a:pt x="227390" y="83614"/>
                </a:lnTo>
                <a:lnTo>
                  <a:pt x="234623" y="84381"/>
                </a:lnTo>
                <a:lnTo>
                  <a:pt x="235390" y="88217"/>
                </a:lnTo>
                <a:lnTo>
                  <a:pt x="238678" y="89312"/>
                </a:lnTo>
                <a:lnTo>
                  <a:pt x="239993" y="94792"/>
                </a:lnTo>
                <a:lnTo>
                  <a:pt x="239993" y="94792"/>
                </a:lnTo>
                <a:close/>
                <a:moveTo>
                  <a:pt x="240212" y="80874"/>
                </a:moveTo>
                <a:lnTo>
                  <a:pt x="246677" y="80546"/>
                </a:lnTo>
                <a:lnTo>
                  <a:pt x="246897" y="76929"/>
                </a:lnTo>
                <a:lnTo>
                  <a:pt x="252595" y="76710"/>
                </a:lnTo>
                <a:lnTo>
                  <a:pt x="255335" y="72875"/>
                </a:lnTo>
                <a:lnTo>
                  <a:pt x="258513" y="77587"/>
                </a:lnTo>
                <a:lnTo>
                  <a:pt x="255225" y="81751"/>
                </a:lnTo>
                <a:lnTo>
                  <a:pt x="255444" y="85258"/>
                </a:lnTo>
                <a:lnTo>
                  <a:pt x="249746" y="85477"/>
                </a:lnTo>
                <a:lnTo>
                  <a:pt x="245253" y="87230"/>
                </a:lnTo>
                <a:lnTo>
                  <a:pt x="240431" y="80984"/>
                </a:lnTo>
                <a:lnTo>
                  <a:pt x="240431" y="80984"/>
                </a:lnTo>
                <a:close/>
                <a:moveTo>
                  <a:pt x="259608" y="54135"/>
                </a:moveTo>
                <a:lnTo>
                  <a:pt x="258403" y="50848"/>
                </a:lnTo>
                <a:lnTo>
                  <a:pt x="262567" y="49423"/>
                </a:lnTo>
                <a:lnTo>
                  <a:pt x="259608" y="54135"/>
                </a:lnTo>
                <a:lnTo>
                  <a:pt x="259608" y="54135"/>
                </a:lnTo>
                <a:close/>
                <a:moveTo>
                  <a:pt x="250951" y="63450"/>
                </a:moveTo>
                <a:lnTo>
                  <a:pt x="251280" y="57861"/>
                </a:lnTo>
                <a:lnTo>
                  <a:pt x="257527" y="56108"/>
                </a:lnTo>
                <a:lnTo>
                  <a:pt x="256978" y="59395"/>
                </a:lnTo>
                <a:cubicBezTo>
                  <a:pt x="256978" y="59395"/>
                  <a:pt x="251280" y="63341"/>
                  <a:pt x="250951" y="63341"/>
                </a:cubicBezTo>
                <a:lnTo>
                  <a:pt x="250951" y="63341"/>
                </a:lnTo>
                <a:close/>
                <a:moveTo>
                  <a:pt x="266951" y="72107"/>
                </a:moveTo>
                <a:lnTo>
                  <a:pt x="268375" y="65642"/>
                </a:lnTo>
                <a:lnTo>
                  <a:pt x="270458" y="70135"/>
                </a:lnTo>
                <a:lnTo>
                  <a:pt x="266951" y="71998"/>
                </a:lnTo>
                <a:lnTo>
                  <a:pt x="266951" y="71998"/>
                </a:lnTo>
                <a:close/>
                <a:moveTo>
                  <a:pt x="264540" y="70683"/>
                </a:moveTo>
                <a:lnTo>
                  <a:pt x="263115" y="72765"/>
                </a:lnTo>
                <a:lnTo>
                  <a:pt x="259828" y="72765"/>
                </a:lnTo>
                <a:lnTo>
                  <a:pt x="253800" y="66519"/>
                </a:lnTo>
                <a:lnTo>
                  <a:pt x="261252" y="60272"/>
                </a:lnTo>
                <a:lnTo>
                  <a:pt x="263006" y="63012"/>
                </a:lnTo>
                <a:lnTo>
                  <a:pt x="267170" y="62354"/>
                </a:lnTo>
                <a:lnTo>
                  <a:pt x="267827" y="63779"/>
                </a:lnTo>
                <a:lnTo>
                  <a:pt x="263992" y="66519"/>
                </a:lnTo>
                <a:lnTo>
                  <a:pt x="264540" y="70683"/>
                </a:lnTo>
                <a:lnTo>
                  <a:pt x="264540" y="70683"/>
                </a:lnTo>
                <a:close/>
                <a:moveTo>
                  <a:pt x="277362" y="59286"/>
                </a:moveTo>
                <a:lnTo>
                  <a:pt x="275170" y="61039"/>
                </a:lnTo>
                <a:lnTo>
                  <a:pt x="269800" y="58738"/>
                </a:lnTo>
                <a:lnTo>
                  <a:pt x="269581" y="54355"/>
                </a:lnTo>
                <a:lnTo>
                  <a:pt x="267827" y="47999"/>
                </a:lnTo>
                <a:lnTo>
                  <a:pt x="270567" y="46136"/>
                </a:lnTo>
                <a:lnTo>
                  <a:pt x="271663" y="52711"/>
                </a:lnTo>
                <a:lnTo>
                  <a:pt x="276156" y="56327"/>
                </a:lnTo>
                <a:lnTo>
                  <a:pt x="277471" y="59176"/>
                </a:lnTo>
                <a:lnTo>
                  <a:pt x="277471" y="59176"/>
                </a:lnTo>
                <a:close/>
                <a:moveTo>
                  <a:pt x="290621" y="66519"/>
                </a:moveTo>
                <a:lnTo>
                  <a:pt x="287882" y="62464"/>
                </a:lnTo>
                <a:lnTo>
                  <a:pt x="284265" y="61149"/>
                </a:lnTo>
                <a:lnTo>
                  <a:pt x="283717" y="53149"/>
                </a:lnTo>
                <a:lnTo>
                  <a:pt x="286896" y="49971"/>
                </a:lnTo>
                <a:lnTo>
                  <a:pt x="291827" y="53697"/>
                </a:lnTo>
                <a:lnTo>
                  <a:pt x="289745" y="58519"/>
                </a:lnTo>
                <a:lnTo>
                  <a:pt x="292484" y="62245"/>
                </a:lnTo>
                <a:lnTo>
                  <a:pt x="290402" y="66409"/>
                </a:lnTo>
                <a:lnTo>
                  <a:pt x="290402" y="66409"/>
                </a:lnTo>
                <a:close/>
                <a:moveTo>
                  <a:pt x="326785" y="48218"/>
                </a:moveTo>
                <a:lnTo>
                  <a:pt x="322072" y="46245"/>
                </a:lnTo>
                <a:lnTo>
                  <a:pt x="316812" y="43615"/>
                </a:lnTo>
                <a:lnTo>
                  <a:pt x="320319" y="40985"/>
                </a:lnTo>
                <a:lnTo>
                  <a:pt x="325470" y="41314"/>
                </a:lnTo>
                <a:lnTo>
                  <a:pt x="327771" y="43725"/>
                </a:lnTo>
                <a:lnTo>
                  <a:pt x="326785" y="48218"/>
                </a:lnTo>
                <a:lnTo>
                  <a:pt x="326785" y="48218"/>
                </a:lnTo>
                <a:close/>
                <a:moveTo>
                  <a:pt x="333031" y="44273"/>
                </a:moveTo>
                <a:lnTo>
                  <a:pt x="327661" y="37697"/>
                </a:lnTo>
                <a:lnTo>
                  <a:pt x="336209" y="30246"/>
                </a:lnTo>
                <a:lnTo>
                  <a:pt x="337634" y="35615"/>
                </a:lnTo>
                <a:lnTo>
                  <a:pt x="333798" y="40218"/>
                </a:lnTo>
                <a:lnTo>
                  <a:pt x="333141" y="44273"/>
                </a:lnTo>
                <a:lnTo>
                  <a:pt x="333141" y="44273"/>
                </a:lnTo>
                <a:close/>
                <a:moveTo>
                  <a:pt x="322620" y="35287"/>
                </a:moveTo>
                <a:lnTo>
                  <a:pt x="319442" y="35944"/>
                </a:lnTo>
                <a:lnTo>
                  <a:pt x="311881" y="33643"/>
                </a:lnTo>
                <a:lnTo>
                  <a:pt x="310018" y="28602"/>
                </a:lnTo>
                <a:lnTo>
                  <a:pt x="314292" y="29588"/>
                </a:lnTo>
                <a:lnTo>
                  <a:pt x="318347" y="26410"/>
                </a:lnTo>
                <a:lnTo>
                  <a:pt x="321086" y="29588"/>
                </a:lnTo>
                <a:lnTo>
                  <a:pt x="323497" y="24766"/>
                </a:lnTo>
                <a:lnTo>
                  <a:pt x="326566" y="26520"/>
                </a:lnTo>
                <a:lnTo>
                  <a:pt x="334237" y="19506"/>
                </a:lnTo>
                <a:lnTo>
                  <a:pt x="335223" y="22684"/>
                </a:lnTo>
                <a:lnTo>
                  <a:pt x="322730" y="35177"/>
                </a:lnTo>
                <a:lnTo>
                  <a:pt x="322730" y="35177"/>
                </a:lnTo>
                <a:close/>
                <a:moveTo>
                  <a:pt x="337634" y="25314"/>
                </a:moveTo>
                <a:cubicBezTo>
                  <a:pt x="337634" y="25314"/>
                  <a:pt x="344209" y="22903"/>
                  <a:pt x="344209" y="22903"/>
                </a:cubicBezTo>
                <a:lnTo>
                  <a:pt x="349798" y="26958"/>
                </a:lnTo>
                <a:lnTo>
                  <a:pt x="348154" y="31122"/>
                </a:lnTo>
                <a:lnTo>
                  <a:pt x="341688" y="33533"/>
                </a:lnTo>
                <a:lnTo>
                  <a:pt x="341360" y="28931"/>
                </a:lnTo>
                <a:lnTo>
                  <a:pt x="337743" y="25314"/>
                </a:lnTo>
                <a:lnTo>
                  <a:pt x="337743" y="25314"/>
                </a:lnTo>
                <a:close/>
                <a:moveTo>
                  <a:pt x="350565" y="13698"/>
                </a:moveTo>
                <a:lnTo>
                  <a:pt x="349140" y="16000"/>
                </a:lnTo>
                <a:lnTo>
                  <a:pt x="347058" y="16657"/>
                </a:lnTo>
                <a:lnTo>
                  <a:pt x="343990" y="11835"/>
                </a:lnTo>
                <a:lnTo>
                  <a:pt x="348154" y="10739"/>
                </a:lnTo>
                <a:lnTo>
                  <a:pt x="350455" y="13479"/>
                </a:lnTo>
                <a:lnTo>
                  <a:pt x="350455" y="13479"/>
                </a:lnTo>
                <a:close/>
                <a:moveTo>
                  <a:pt x="360866" y="6246"/>
                </a:moveTo>
                <a:lnTo>
                  <a:pt x="357578" y="6246"/>
                </a:lnTo>
                <a:cubicBezTo>
                  <a:pt x="357578" y="6246"/>
                  <a:pt x="359222" y="2849"/>
                  <a:pt x="359222" y="2849"/>
                </a:cubicBezTo>
                <a:lnTo>
                  <a:pt x="362619" y="2849"/>
                </a:lnTo>
                <a:cubicBezTo>
                  <a:pt x="362619" y="2849"/>
                  <a:pt x="360866" y="6246"/>
                  <a:pt x="360866" y="6246"/>
                </a:cubicBezTo>
                <a:lnTo>
                  <a:pt x="360866" y="6246"/>
                </a:lnTo>
                <a:close/>
                <a:moveTo>
                  <a:pt x="367550" y="8767"/>
                </a:moveTo>
                <a:lnTo>
                  <a:pt x="367770" y="6466"/>
                </a:lnTo>
                <a:lnTo>
                  <a:pt x="369852" y="4493"/>
                </a:lnTo>
                <a:lnTo>
                  <a:pt x="372811" y="5918"/>
                </a:lnTo>
                <a:lnTo>
                  <a:pt x="375112" y="3835"/>
                </a:lnTo>
                <a:lnTo>
                  <a:pt x="375660" y="0"/>
                </a:lnTo>
                <a:lnTo>
                  <a:pt x="378400" y="2301"/>
                </a:lnTo>
                <a:lnTo>
                  <a:pt x="382235" y="3288"/>
                </a:lnTo>
                <a:lnTo>
                  <a:pt x="379057" y="7233"/>
                </a:lnTo>
                <a:lnTo>
                  <a:pt x="384865" y="7233"/>
                </a:lnTo>
                <a:cubicBezTo>
                  <a:pt x="384865" y="7233"/>
                  <a:pt x="382783" y="12712"/>
                  <a:pt x="382783" y="12712"/>
                </a:cubicBezTo>
                <a:lnTo>
                  <a:pt x="377961" y="13808"/>
                </a:lnTo>
                <a:lnTo>
                  <a:pt x="372811" y="9753"/>
                </a:lnTo>
                <a:lnTo>
                  <a:pt x="367550" y="887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0996E95D-58C4-4CBE-B36C-2C2319BD7BD3}"/>
              </a:ext>
            </a:extLst>
          </p:cNvPr>
          <p:cNvSpPr/>
          <p:nvPr/>
        </p:nvSpPr>
        <p:spPr>
          <a:xfrm>
            <a:off x="7518940" y="2921731"/>
            <a:ext cx="240431" cy="543326"/>
          </a:xfrm>
          <a:custGeom>
            <a:avLst/>
            <a:gdLst>
              <a:gd name="connsiteX0" fmla="*/ 4274 w 240431"/>
              <a:gd name="connsiteY0" fmla="*/ 414673 h 543326"/>
              <a:gd name="connsiteX1" fmla="*/ 7233 w 240431"/>
              <a:gd name="connsiteY1" fmla="*/ 416755 h 543326"/>
              <a:gd name="connsiteX2" fmla="*/ 9972 w 240431"/>
              <a:gd name="connsiteY2" fmla="*/ 421576 h 543326"/>
              <a:gd name="connsiteX3" fmla="*/ 12602 w 240431"/>
              <a:gd name="connsiteY3" fmla="*/ 416755 h 543326"/>
              <a:gd name="connsiteX4" fmla="*/ 11616 w 240431"/>
              <a:gd name="connsiteY4" fmla="*/ 401851 h 543326"/>
              <a:gd name="connsiteX5" fmla="*/ 8000 w 240431"/>
              <a:gd name="connsiteY5" fmla="*/ 395385 h 543326"/>
              <a:gd name="connsiteX6" fmla="*/ 9863 w 240431"/>
              <a:gd name="connsiteY6" fmla="*/ 391221 h 543326"/>
              <a:gd name="connsiteX7" fmla="*/ 13150 w 240431"/>
              <a:gd name="connsiteY7" fmla="*/ 389468 h 543326"/>
              <a:gd name="connsiteX8" fmla="*/ 10740 w 240431"/>
              <a:gd name="connsiteY8" fmla="*/ 384646 h 543326"/>
              <a:gd name="connsiteX9" fmla="*/ 12274 w 240431"/>
              <a:gd name="connsiteY9" fmla="*/ 381906 h 543326"/>
              <a:gd name="connsiteX10" fmla="*/ 19725 w 240431"/>
              <a:gd name="connsiteY10" fmla="*/ 381249 h 543326"/>
              <a:gd name="connsiteX11" fmla="*/ 21807 w 240431"/>
              <a:gd name="connsiteY11" fmla="*/ 377633 h 543326"/>
              <a:gd name="connsiteX12" fmla="*/ 21479 w 240431"/>
              <a:gd name="connsiteY12" fmla="*/ 372592 h 543326"/>
              <a:gd name="connsiteX13" fmla="*/ 24986 w 240431"/>
              <a:gd name="connsiteY13" fmla="*/ 365140 h 543326"/>
              <a:gd name="connsiteX14" fmla="*/ 21479 w 240431"/>
              <a:gd name="connsiteY14" fmla="*/ 360318 h 543326"/>
              <a:gd name="connsiteX15" fmla="*/ 19725 w 240431"/>
              <a:gd name="connsiteY15" fmla="*/ 349359 h 543326"/>
              <a:gd name="connsiteX16" fmla="*/ 15233 w 240431"/>
              <a:gd name="connsiteY16" fmla="*/ 340483 h 543326"/>
              <a:gd name="connsiteX17" fmla="*/ 15561 w 240431"/>
              <a:gd name="connsiteY17" fmla="*/ 336538 h 543326"/>
              <a:gd name="connsiteX18" fmla="*/ 26520 w 240431"/>
              <a:gd name="connsiteY18" fmla="*/ 332922 h 543326"/>
              <a:gd name="connsiteX19" fmla="*/ 26739 w 240431"/>
              <a:gd name="connsiteY19" fmla="*/ 325141 h 543326"/>
              <a:gd name="connsiteX20" fmla="*/ 29040 w 240431"/>
              <a:gd name="connsiteY20" fmla="*/ 319771 h 543326"/>
              <a:gd name="connsiteX21" fmla="*/ 20712 w 240431"/>
              <a:gd name="connsiteY21" fmla="*/ 310566 h 543326"/>
              <a:gd name="connsiteX22" fmla="*/ 13808 w 240431"/>
              <a:gd name="connsiteY22" fmla="*/ 307059 h 543326"/>
              <a:gd name="connsiteX23" fmla="*/ 13479 w 240431"/>
              <a:gd name="connsiteY23" fmla="*/ 298073 h 543326"/>
              <a:gd name="connsiteX24" fmla="*/ 15013 w 240431"/>
              <a:gd name="connsiteY24" fmla="*/ 289197 h 543326"/>
              <a:gd name="connsiteX25" fmla="*/ 13808 w 240431"/>
              <a:gd name="connsiteY25" fmla="*/ 279444 h 543326"/>
              <a:gd name="connsiteX26" fmla="*/ 11178 w 240431"/>
              <a:gd name="connsiteY26" fmla="*/ 272869 h 543326"/>
              <a:gd name="connsiteX27" fmla="*/ 13260 w 240431"/>
              <a:gd name="connsiteY27" fmla="*/ 265417 h 543326"/>
              <a:gd name="connsiteX28" fmla="*/ 11835 w 240431"/>
              <a:gd name="connsiteY28" fmla="*/ 252705 h 543326"/>
              <a:gd name="connsiteX29" fmla="*/ 9534 w 240431"/>
              <a:gd name="connsiteY29" fmla="*/ 240431 h 543326"/>
              <a:gd name="connsiteX30" fmla="*/ 11287 w 240431"/>
              <a:gd name="connsiteY30" fmla="*/ 229692 h 543326"/>
              <a:gd name="connsiteX31" fmla="*/ 16657 w 240431"/>
              <a:gd name="connsiteY31" fmla="*/ 220158 h 543326"/>
              <a:gd name="connsiteX32" fmla="*/ 21917 w 240431"/>
              <a:gd name="connsiteY32" fmla="*/ 216980 h 543326"/>
              <a:gd name="connsiteX33" fmla="*/ 28273 w 240431"/>
              <a:gd name="connsiteY33" fmla="*/ 218404 h 543326"/>
              <a:gd name="connsiteX34" fmla="*/ 36383 w 240431"/>
              <a:gd name="connsiteY34" fmla="*/ 218952 h 543326"/>
              <a:gd name="connsiteX35" fmla="*/ 40547 w 240431"/>
              <a:gd name="connsiteY35" fmla="*/ 213254 h 543326"/>
              <a:gd name="connsiteX36" fmla="*/ 39889 w 240431"/>
              <a:gd name="connsiteY36" fmla="*/ 204268 h 543326"/>
              <a:gd name="connsiteX37" fmla="*/ 37588 w 240431"/>
              <a:gd name="connsiteY37" fmla="*/ 200652 h 543326"/>
              <a:gd name="connsiteX38" fmla="*/ 37917 w 240431"/>
              <a:gd name="connsiteY38" fmla="*/ 194734 h 543326"/>
              <a:gd name="connsiteX39" fmla="*/ 46026 w 240431"/>
              <a:gd name="connsiteY39" fmla="*/ 174789 h 543326"/>
              <a:gd name="connsiteX40" fmla="*/ 46355 w 240431"/>
              <a:gd name="connsiteY40" fmla="*/ 163392 h 543326"/>
              <a:gd name="connsiteX41" fmla="*/ 48766 w 240431"/>
              <a:gd name="connsiteY41" fmla="*/ 152434 h 543326"/>
              <a:gd name="connsiteX42" fmla="*/ 51177 w 240431"/>
              <a:gd name="connsiteY42" fmla="*/ 146407 h 543326"/>
              <a:gd name="connsiteX43" fmla="*/ 50957 w 240431"/>
              <a:gd name="connsiteY43" fmla="*/ 139503 h 543326"/>
              <a:gd name="connsiteX44" fmla="*/ 47450 w 240431"/>
              <a:gd name="connsiteY44" fmla="*/ 135996 h 543326"/>
              <a:gd name="connsiteX45" fmla="*/ 47670 w 240431"/>
              <a:gd name="connsiteY45" fmla="*/ 131174 h 543326"/>
              <a:gd name="connsiteX46" fmla="*/ 55341 w 240431"/>
              <a:gd name="connsiteY46" fmla="*/ 126681 h 543326"/>
              <a:gd name="connsiteX47" fmla="*/ 63450 w 240431"/>
              <a:gd name="connsiteY47" fmla="*/ 124928 h 543326"/>
              <a:gd name="connsiteX48" fmla="*/ 67286 w 240431"/>
              <a:gd name="connsiteY48" fmla="*/ 121640 h 543326"/>
              <a:gd name="connsiteX49" fmla="*/ 67615 w 240431"/>
              <a:gd name="connsiteY49" fmla="*/ 116818 h 543326"/>
              <a:gd name="connsiteX50" fmla="*/ 74189 w 240431"/>
              <a:gd name="connsiteY50" fmla="*/ 105202 h 543326"/>
              <a:gd name="connsiteX51" fmla="*/ 80984 w 240431"/>
              <a:gd name="connsiteY51" fmla="*/ 95888 h 543326"/>
              <a:gd name="connsiteX52" fmla="*/ 83285 w 240431"/>
              <a:gd name="connsiteY52" fmla="*/ 90299 h 543326"/>
              <a:gd name="connsiteX53" fmla="*/ 80655 w 240431"/>
              <a:gd name="connsiteY53" fmla="*/ 83176 h 543326"/>
              <a:gd name="connsiteX54" fmla="*/ 77916 w 240431"/>
              <a:gd name="connsiteY54" fmla="*/ 80107 h 543326"/>
              <a:gd name="connsiteX55" fmla="*/ 77696 w 240431"/>
              <a:gd name="connsiteY55" fmla="*/ 69039 h 543326"/>
              <a:gd name="connsiteX56" fmla="*/ 80874 w 240431"/>
              <a:gd name="connsiteY56" fmla="*/ 67505 h 543326"/>
              <a:gd name="connsiteX57" fmla="*/ 83833 w 240431"/>
              <a:gd name="connsiteY57" fmla="*/ 63560 h 543326"/>
              <a:gd name="connsiteX58" fmla="*/ 85258 w 240431"/>
              <a:gd name="connsiteY58" fmla="*/ 57642 h 543326"/>
              <a:gd name="connsiteX59" fmla="*/ 88545 w 240431"/>
              <a:gd name="connsiteY59" fmla="*/ 55889 h 543326"/>
              <a:gd name="connsiteX60" fmla="*/ 92162 w 240431"/>
              <a:gd name="connsiteY60" fmla="*/ 47889 h 543326"/>
              <a:gd name="connsiteX61" fmla="*/ 97203 w 240431"/>
              <a:gd name="connsiteY61" fmla="*/ 44053 h 543326"/>
              <a:gd name="connsiteX62" fmla="*/ 102572 w 240431"/>
              <a:gd name="connsiteY62" fmla="*/ 46464 h 543326"/>
              <a:gd name="connsiteX63" fmla="*/ 104874 w 240431"/>
              <a:gd name="connsiteY63" fmla="*/ 49094 h 543326"/>
              <a:gd name="connsiteX64" fmla="*/ 108052 w 240431"/>
              <a:gd name="connsiteY64" fmla="*/ 48547 h 543326"/>
              <a:gd name="connsiteX65" fmla="*/ 111668 w 240431"/>
              <a:gd name="connsiteY65" fmla="*/ 45259 h 543326"/>
              <a:gd name="connsiteX66" fmla="*/ 108709 w 240431"/>
              <a:gd name="connsiteY66" fmla="*/ 40218 h 543326"/>
              <a:gd name="connsiteX67" fmla="*/ 111449 w 240431"/>
              <a:gd name="connsiteY67" fmla="*/ 37588 h 543326"/>
              <a:gd name="connsiteX68" fmla="*/ 111449 w 240431"/>
              <a:gd name="connsiteY68" fmla="*/ 34958 h 543326"/>
              <a:gd name="connsiteX69" fmla="*/ 112654 w 240431"/>
              <a:gd name="connsiteY69" fmla="*/ 32328 h 543326"/>
              <a:gd name="connsiteX70" fmla="*/ 108819 w 240431"/>
              <a:gd name="connsiteY70" fmla="*/ 26301 h 543326"/>
              <a:gd name="connsiteX71" fmla="*/ 111230 w 240431"/>
              <a:gd name="connsiteY71" fmla="*/ 24766 h 543326"/>
              <a:gd name="connsiteX72" fmla="*/ 118133 w 240431"/>
              <a:gd name="connsiteY72" fmla="*/ 24986 h 543326"/>
              <a:gd name="connsiteX73" fmla="*/ 123284 w 240431"/>
              <a:gd name="connsiteY73" fmla="*/ 22246 h 543326"/>
              <a:gd name="connsiteX74" fmla="*/ 131284 w 240431"/>
              <a:gd name="connsiteY74" fmla="*/ 24328 h 543326"/>
              <a:gd name="connsiteX75" fmla="*/ 136106 w 240431"/>
              <a:gd name="connsiteY75" fmla="*/ 27616 h 543326"/>
              <a:gd name="connsiteX76" fmla="*/ 141694 w 240431"/>
              <a:gd name="connsiteY76" fmla="*/ 28164 h 543326"/>
              <a:gd name="connsiteX77" fmla="*/ 144872 w 240431"/>
              <a:gd name="connsiteY77" fmla="*/ 30794 h 543326"/>
              <a:gd name="connsiteX78" fmla="*/ 147283 w 240431"/>
              <a:gd name="connsiteY78" fmla="*/ 29917 h 543326"/>
              <a:gd name="connsiteX79" fmla="*/ 149475 w 240431"/>
              <a:gd name="connsiteY79" fmla="*/ 31342 h 543326"/>
              <a:gd name="connsiteX80" fmla="*/ 149475 w 240431"/>
              <a:gd name="connsiteY80" fmla="*/ 25424 h 543326"/>
              <a:gd name="connsiteX81" fmla="*/ 146845 w 240431"/>
              <a:gd name="connsiteY81" fmla="*/ 21588 h 543326"/>
              <a:gd name="connsiteX82" fmla="*/ 147502 w 240431"/>
              <a:gd name="connsiteY82" fmla="*/ 14137 h 543326"/>
              <a:gd name="connsiteX83" fmla="*/ 151338 w 240431"/>
              <a:gd name="connsiteY83" fmla="*/ 12054 h 543326"/>
              <a:gd name="connsiteX84" fmla="*/ 150133 w 240431"/>
              <a:gd name="connsiteY84" fmla="*/ 7013 h 543326"/>
              <a:gd name="connsiteX85" fmla="*/ 146297 w 240431"/>
              <a:gd name="connsiteY85" fmla="*/ 4931 h 543326"/>
              <a:gd name="connsiteX86" fmla="*/ 145968 w 240431"/>
              <a:gd name="connsiteY86" fmla="*/ 110 h 543326"/>
              <a:gd name="connsiteX87" fmla="*/ 151557 w 240431"/>
              <a:gd name="connsiteY87" fmla="*/ 1863 h 543326"/>
              <a:gd name="connsiteX88" fmla="*/ 156927 w 240431"/>
              <a:gd name="connsiteY88" fmla="*/ 877 h 543326"/>
              <a:gd name="connsiteX89" fmla="*/ 158680 w 240431"/>
              <a:gd name="connsiteY89" fmla="*/ 0 h 543326"/>
              <a:gd name="connsiteX90" fmla="*/ 162625 w 240431"/>
              <a:gd name="connsiteY90" fmla="*/ 4712 h 543326"/>
              <a:gd name="connsiteX91" fmla="*/ 168872 w 240431"/>
              <a:gd name="connsiteY91" fmla="*/ 7890 h 543326"/>
              <a:gd name="connsiteX92" fmla="*/ 177419 w 240431"/>
              <a:gd name="connsiteY92" fmla="*/ 17753 h 543326"/>
              <a:gd name="connsiteX93" fmla="*/ 183666 w 240431"/>
              <a:gd name="connsiteY93" fmla="*/ 22465 h 543326"/>
              <a:gd name="connsiteX94" fmla="*/ 192981 w 240431"/>
              <a:gd name="connsiteY94" fmla="*/ 23123 h 543326"/>
              <a:gd name="connsiteX95" fmla="*/ 196597 w 240431"/>
              <a:gd name="connsiteY95" fmla="*/ 25424 h 543326"/>
              <a:gd name="connsiteX96" fmla="*/ 199884 w 240431"/>
              <a:gd name="connsiteY96" fmla="*/ 26301 h 543326"/>
              <a:gd name="connsiteX97" fmla="*/ 204597 w 240431"/>
              <a:gd name="connsiteY97" fmla="*/ 31670 h 543326"/>
              <a:gd name="connsiteX98" fmla="*/ 206350 w 240431"/>
              <a:gd name="connsiteY98" fmla="*/ 36163 h 543326"/>
              <a:gd name="connsiteX99" fmla="*/ 208432 w 240431"/>
              <a:gd name="connsiteY99" fmla="*/ 36492 h 543326"/>
              <a:gd name="connsiteX100" fmla="*/ 210185 w 240431"/>
              <a:gd name="connsiteY100" fmla="*/ 35944 h 543326"/>
              <a:gd name="connsiteX101" fmla="*/ 214350 w 240431"/>
              <a:gd name="connsiteY101" fmla="*/ 41643 h 543326"/>
              <a:gd name="connsiteX102" fmla="*/ 217638 w 240431"/>
              <a:gd name="connsiteY102" fmla="*/ 41971 h 543326"/>
              <a:gd name="connsiteX103" fmla="*/ 219939 w 240431"/>
              <a:gd name="connsiteY103" fmla="*/ 45478 h 543326"/>
              <a:gd name="connsiteX104" fmla="*/ 218185 w 240431"/>
              <a:gd name="connsiteY104" fmla="*/ 49861 h 543326"/>
              <a:gd name="connsiteX105" fmla="*/ 219500 w 240431"/>
              <a:gd name="connsiteY105" fmla="*/ 56875 h 543326"/>
              <a:gd name="connsiteX106" fmla="*/ 217308 w 240431"/>
              <a:gd name="connsiteY106" fmla="*/ 62354 h 543326"/>
              <a:gd name="connsiteX107" fmla="*/ 217857 w 240431"/>
              <a:gd name="connsiteY107" fmla="*/ 67176 h 543326"/>
              <a:gd name="connsiteX108" fmla="*/ 224212 w 240431"/>
              <a:gd name="connsiteY108" fmla="*/ 67614 h 543326"/>
              <a:gd name="connsiteX109" fmla="*/ 225637 w 240431"/>
              <a:gd name="connsiteY109" fmla="*/ 73203 h 543326"/>
              <a:gd name="connsiteX110" fmla="*/ 223336 w 240431"/>
              <a:gd name="connsiteY110" fmla="*/ 76820 h 543326"/>
              <a:gd name="connsiteX111" fmla="*/ 224103 w 240431"/>
              <a:gd name="connsiteY111" fmla="*/ 83395 h 543326"/>
              <a:gd name="connsiteX112" fmla="*/ 226843 w 240431"/>
              <a:gd name="connsiteY112" fmla="*/ 87340 h 543326"/>
              <a:gd name="connsiteX113" fmla="*/ 228377 w 240431"/>
              <a:gd name="connsiteY113" fmla="*/ 95997 h 543326"/>
              <a:gd name="connsiteX114" fmla="*/ 227171 w 240431"/>
              <a:gd name="connsiteY114" fmla="*/ 99942 h 543326"/>
              <a:gd name="connsiteX115" fmla="*/ 228158 w 240431"/>
              <a:gd name="connsiteY115" fmla="*/ 103559 h 543326"/>
              <a:gd name="connsiteX116" fmla="*/ 228158 w 240431"/>
              <a:gd name="connsiteY116" fmla="*/ 112873 h 543326"/>
              <a:gd name="connsiteX117" fmla="*/ 226623 w 240431"/>
              <a:gd name="connsiteY117" fmla="*/ 116380 h 543326"/>
              <a:gd name="connsiteX118" fmla="*/ 229034 w 240431"/>
              <a:gd name="connsiteY118" fmla="*/ 123284 h 543326"/>
              <a:gd name="connsiteX119" fmla="*/ 233527 w 240431"/>
              <a:gd name="connsiteY119" fmla="*/ 124818 h 543326"/>
              <a:gd name="connsiteX120" fmla="*/ 237692 w 240431"/>
              <a:gd name="connsiteY120" fmla="*/ 133695 h 543326"/>
              <a:gd name="connsiteX121" fmla="*/ 240431 w 240431"/>
              <a:gd name="connsiteY121" fmla="*/ 136653 h 543326"/>
              <a:gd name="connsiteX122" fmla="*/ 240212 w 240431"/>
              <a:gd name="connsiteY122" fmla="*/ 141914 h 543326"/>
              <a:gd name="connsiteX123" fmla="*/ 239993 w 240431"/>
              <a:gd name="connsiteY123" fmla="*/ 141694 h 543326"/>
              <a:gd name="connsiteX124" fmla="*/ 236924 w 240431"/>
              <a:gd name="connsiteY124" fmla="*/ 143886 h 543326"/>
              <a:gd name="connsiteX125" fmla="*/ 232431 w 240431"/>
              <a:gd name="connsiteY125" fmla="*/ 143557 h 543326"/>
              <a:gd name="connsiteX126" fmla="*/ 229692 w 240431"/>
              <a:gd name="connsiteY126" fmla="*/ 140270 h 543326"/>
              <a:gd name="connsiteX127" fmla="*/ 224103 w 240431"/>
              <a:gd name="connsiteY127" fmla="*/ 143886 h 543326"/>
              <a:gd name="connsiteX128" fmla="*/ 220267 w 240431"/>
              <a:gd name="connsiteY128" fmla="*/ 141694 h 543326"/>
              <a:gd name="connsiteX129" fmla="*/ 218295 w 240431"/>
              <a:gd name="connsiteY129" fmla="*/ 145749 h 543326"/>
              <a:gd name="connsiteX130" fmla="*/ 214240 w 240431"/>
              <a:gd name="connsiteY130" fmla="*/ 144105 h 543326"/>
              <a:gd name="connsiteX131" fmla="*/ 212377 w 240431"/>
              <a:gd name="connsiteY131" fmla="*/ 140051 h 543326"/>
              <a:gd name="connsiteX132" fmla="*/ 208542 w 240431"/>
              <a:gd name="connsiteY132" fmla="*/ 144763 h 543326"/>
              <a:gd name="connsiteX133" fmla="*/ 205692 w 240431"/>
              <a:gd name="connsiteY133" fmla="*/ 139503 h 543326"/>
              <a:gd name="connsiteX134" fmla="*/ 203172 w 240431"/>
              <a:gd name="connsiteY134" fmla="*/ 141475 h 543326"/>
              <a:gd name="connsiteX135" fmla="*/ 202624 w 240431"/>
              <a:gd name="connsiteY135" fmla="*/ 146078 h 543326"/>
              <a:gd name="connsiteX136" fmla="*/ 200980 w 240431"/>
              <a:gd name="connsiteY136" fmla="*/ 149913 h 543326"/>
              <a:gd name="connsiteX137" fmla="*/ 197473 w 240431"/>
              <a:gd name="connsiteY137" fmla="*/ 150680 h 543326"/>
              <a:gd name="connsiteX138" fmla="*/ 195282 w 240431"/>
              <a:gd name="connsiteY138" fmla="*/ 148050 h 543326"/>
              <a:gd name="connsiteX139" fmla="*/ 192104 w 240431"/>
              <a:gd name="connsiteY139" fmla="*/ 146954 h 543326"/>
              <a:gd name="connsiteX140" fmla="*/ 195063 w 240431"/>
              <a:gd name="connsiteY140" fmla="*/ 152763 h 543326"/>
              <a:gd name="connsiteX141" fmla="*/ 198241 w 240431"/>
              <a:gd name="connsiteY141" fmla="*/ 154954 h 543326"/>
              <a:gd name="connsiteX142" fmla="*/ 194296 w 240431"/>
              <a:gd name="connsiteY142" fmla="*/ 158571 h 543326"/>
              <a:gd name="connsiteX143" fmla="*/ 190241 w 240431"/>
              <a:gd name="connsiteY143" fmla="*/ 158351 h 543326"/>
              <a:gd name="connsiteX144" fmla="*/ 186625 w 240431"/>
              <a:gd name="connsiteY144" fmla="*/ 160324 h 543326"/>
              <a:gd name="connsiteX145" fmla="*/ 191118 w 240431"/>
              <a:gd name="connsiteY145" fmla="*/ 162297 h 543326"/>
              <a:gd name="connsiteX146" fmla="*/ 190899 w 240431"/>
              <a:gd name="connsiteY146" fmla="*/ 165146 h 543326"/>
              <a:gd name="connsiteX147" fmla="*/ 189035 w 240431"/>
              <a:gd name="connsiteY147" fmla="*/ 165694 h 543326"/>
              <a:gd name="connsiteX148" fmla="*/ 188049 w 240431"/>
              <a:gd name="connsiteY148" fmla="*/ 164050 h 543326"/>
              <a:gd name="connsiteX149" fmla="*/ 185091 w 240431"/>
              <a:gd name="connsiteY149" fmla="*/ 162625 h 543326"/>
              <a:gd name="connsiteX150" fmla="*/ 183556 w 240431"/>
              <a:gd name="connsiteY150" fmla="*/ 164379 h 543326"/>
              <a:gd name="connsiteX151" fmla="*/ 185638 w 240431"/>
              <a:gd name="connsiteY151" fmla="*/ 167776 h 543326"/>
              <a:gd name="connsiteX152" fmla="*/ 188597 w 240431"/>
              <a:gd name="connsiteY152" fmla="*/ 167776 h 543326"/>
              <a:gd name="connsiteX153" fmla="*/ 190899 w 240431"/>
              <a:gd name="connsiteY153" fmla="*/ 170735 h 543326"/>
              <a:gd name="connsiteX154" fmla="*/ 189474 w 240431"/>
              <a:gd name="connsiteY154" fmla="*/ 173474 h 543326"/>
              <a:gd name="connsiteX155" fmla="*/ 186515 w 240431"/>
              <a:gd name="connsiteY155" fmla="*/ 181803 h 543326"/>
              <a:gd name="connsiteX156" fmla="*/ 187611 w 240431"/>
              <a:gd name="connsiteY156" fmla="*/ 185310 h 543326"/>
              <a:gd name="connsiteX157" fmla="*/ 181803 w 240431"/>
              <a:gd name="connsiteY157" fmla="*/ 186405 h 543326"/>
              <a:gd name="connsiteX158" fmla="*/ 186515 w 240431"/>
              <a:gd name="connsiteY158" fmla="*/ 190022 h 543326"/>
              <a:gd name="connsiteX159" fmla="*/ 190350 w 240431"/>
              <a:gd name="connsiteY159" fmla="*/ 190789 h 543326"/>
              <a:gd name="connsiteX160" fmla="*/ 191775 w 240431"/>
              <a:gd name="connsiteY160" fmla="*/ 193857 h 543326"/>
              <a:gd name="connsiteX161" fmla="*/ 188816 w 240431"/>
              <a:gd name="connsiteY161" fmla="*/ 194953 h 543326"/>
              <a:gd name="connsiteX162" fmla="*/ 191556 w 240431"/>
              <a:gd name="connsiteY162" fmla="*/ 198789 h 543326"/>
              <a:gd name="connsiteX163" fmla="*/ 195063 w 240431"/>
              <a:gd name="connsiteY163" fmla="*/ 198789 h 543326"/>
              <a:gd name="connsiteX164" fmla="*/ 190350 w 240431"/>
              <a:gd name="connsiteY164" fmla="*/ 204816 h 543326"/>
              <a:gd name="connsiteX165" fmla="*/ 187282 w 240431"/>
              <a:gd name="connsiteY165" fmla="*/ 205035 h 543326"/>
              <a:gd name="connsiteX166" fmla="*/ 183775 w 240431"/>
              <a:gd name="connsiteY166" fmla="*/ 209199 h 543326"/>
              <a:gd name="connsiteX167" fmla="*/ 184542 w 240431"/>
              <a:gd name="connsiteY167" fmla="*/ 216980 h 543326"/>
              <a:gd name="connsiteX168" fmla="*/ 179830 w 240431"/>
              <a:gd name="connsiteY168" fmla="*/ 224980 h 543326"/>
              <a:gd name="connsiteX169" fmla="*/ 176762 w 240431"/>
              <a:gd name="connsiteY169" fmla="*/ 224760 h 543326"/>
              <a:gd name="connsiteX170" fmla="*/ 171830 w 240431"/>
              <a:gd name="connsiteY170" fmla="*/ 229473 h 543326"/>
              <a:gd name="connsiteX171" fmla="*/ 169310 w 240431"/>
              <a:gd name="connsiteY171" fmla="*/ 226185 h 543326"/>
              <a:gd name="connsiteX172" fmla="*/ 168543 w 240431"/>
              <a:gd name="connsiteY172" fmla="*/ 230349 h 543326"/>
              <a:gd name="connsiteX173" fmla="*/ 170406 w 240431"/>
              <a:gd name="connsiteY173" fmla="*/ 234733 h 543326"/>
              <a:gd name="connsiteX174" fmla="*/ 164598 w 240431"/>
              <a:gd name="connsiteY174" fmla="*/ 238020 h 543326"/>
              <a:gd name="connsiteX175" fmla="*/ 162187 w 240431"/>
              <a:gd name="connsiteY175" fmla="*/ 242952 h 543326"/>
              <a:gd name="connsiteX176" fmla="*/ 159228 w 240431"/>
              <a:gd name="connsiteY176" fmla="*/ 242732 h 543326"/>
              <a:gd name="connsiteX177" fmla="*/ 158680 w 240431"/>
              <a:gd name="connsiteY177" fmla="*/ 239226 h 543326"/>
              <a:gd name="connsiteX178" fmla="*/ 155064 w 240431"/>
              <a:gd name="connsiteY178" fmla="*/ 239226 h 543326"/>
              <a:gd name="connsiteX179" fmla="*/ 152872 w 240431"/>
              <a:gd name="connsiteY179" fmla="*/ 244157 h 543326"/>
              <a:gd name="connsiteX180" fmla="*/ 152872 w 240431"/>
              <a:gd name="connsiteY180" fmla="*/ 249636 h 543326"/>
              <a:gd name="connsiteX181" fmla="*/ 149585 w 240431"/>
              <a:gd name="connsiteY181" fmla="*/ 252595 h 543326"/>
              <a:gd name="connsiteX182" fmla="*/ 147612 w 240431"/>
              <a:gd name="connsiteY182" fmla="*/ 249527 h 543326"/>
              <a:gd name="connsiteX183" fmla="*/ 145640 w 240431"/>
              <a:gd name="connsiteY183" fmla="*/ 249527 h 543326"/>
              <a:gd name="connsiteX184" fmla="*/ 144325 w 240431"/>
              <a:gd name="connsiteY184" fmla="*/ 254568 h 543326"/>
              <a:gd name="connsiteX185" fmla="*/ 142133 w 240431"/>
              <a:gd name="connsiteY185" fmla="*/ 255116 h 543326"/>
              <a:gd name="connsiteX186" fmla="*/ 140160 w 240431"/>
              <a:gd name="connsiteY186" fmla="*/ 252595 h 543326"/>
              <a:gd name="connsiteX187" fmla="*/ 136873 w 240431"/>
              <a:gd name="connsiteY187" fmla="*/ 255883 h 543326"/>
              <a:gd name="connsiteX188" fmla="*/ 135448 w 240431"/>
              <a:gd name="connsiteY188" fmla="*/ 259937 h 543326"/>
              <a:gd name="connsiteX189" fmla="*/ 138736 w 240431"/>
              <a:gd name="connsiteY189" fmla="*/ 260705 h 543326"/>
              <a:gd name="connsiteX190" fmla="*/ 138407 w 240431"/>
              <a:gd name="connsiteY190" fmla="*/ 263444 h 543326"/>
              <a:gd name="connsiteX191" fmla="*/ 131832 w 240431"/>
              <a:gd name="connsiteY191" fmla="*/ 269033 h 543326"/>
              <a:gd name="connsiteX192" fmla="*/ 127667 w 240431"/>
              <a:gd name="connsiteY192" fmla="*/ 267937 h 543326"/>
              <a:gd name="connsiteX193" fmla="*/ 126352 w 240431"/>
              <a:gd name="connsiteY193" fmla="*/ 270458 h 543326"/>
              <a:gd name="connsiteX194" fmla="*/ 128325 w 240431"/>
              <a:gd name="connsiteY194" fmla="*/ 274622 h 543326"/>
              <a:gd name="connsiteX195" fmla="*/ 124380 w 240431"/>
              <a:gd name="connsiteY195" fmla="*/ 280430 h 543326"/>
              <a:gd name="connsiteX196" fmla="*/ 117366 w 240431"/>
              <a:gd name="connsiteY196" fmla="*/ 281635 h 543326"/>
              <a:gd name="connsiteX197" fmla="*/ 113531 w 240431"/>
              <a:gd name="connsiteY197" fmla="*/ 280320 h 543326"/>
              <a:gd name="connsiteX198" fmla="*/ 119120 w 240431"/>
              <a:gd name="connsiteY198" fmla="*/ 287334 h 543326"/>
              <a:gd name="connsiteX199" fmla="*/ 119777 w 240431"/>
              <a:gd name="connsiteY199" fmla="*/ 293361 h 543326"/>
              <a:gd name="connsiteX200" fmla="*/ 118462 w 240431"/>
              <a:gd name="connsiteY200" fmla="*/ 295224 h 543326"/>
              <a:gd name="connsiteX201" fmla="*/ 119339 w 240431"/>
              <a:gd name="connsiteY201" fmla="*/ 300703 h 543326"/>
              <a:gd name="connsiteX202" fmla="*/ 118024 w 240431"/>
              <a:gd name="connsiteY202" fmla="*/ 307826 h 543326"/>
              <a:gd name="connsiteX203" fmla="*/ 121640 w 240431"/>
              <a:gd name="connsiteY203" fmla="*/ 311662 h 543326"/>
              <a:gd name="connsiteX204" fmla="*/ 121092 w 240431"/>
              <a:gd name="connsiteY204" fmla="*/ 316374 h 543326"/>
              <a:gd name="connsiteX205" fmla="*/ 118024 w 240431"/>
              <a:gd name="connsiteY205" fmla="*/ 313634 h 543326"/>
              <a:gd name="connsiteX206" fmla="*/ 116928 w 240431"/>
              <a:gd name="connsiteY206" fmla="*/ 315059 h 543326"/>
              <a:gd name="connsiteX207" fmla="*/ 118353 w 240431"/>
              <a:gd name="connsiteY207" fmla="*/ 322182 h 543326"/>
              <a:gd name="connsiteX208" fmla="*/ 114736 w 240431"/>
              <a:gd name="connsiteY208" fmla="*/ 326785 h 543326"/>
              <a:gd name="connsiteX209" fmla="*/ 118353 w 240431"/>
              <a:gd name="connsiteY209" fmla="*/ 328209 h 543326"/>
              <a:gd name="connsiteX210" fmla="*/ 118353 w 240431"/>
              <a:gd name="connsiteY210" fmla="*/ 331168 h 543326"/>
              <a:gd name="connsiteX211" fmla="*/ 116161 w 240431"/>
              <a:gd name="connsiteY211" fmla="*/ 332483 h 543326"/>
              <a:gd name="connsiteX212" fmla="*/ 118681 w 240431"/>
              <a:gd name="connsiteY212" fmla="*/ 337743 h 543326"/>
              <a:gd name="connsiteX213" fmla="*/ 115394 w 240431"/>
              <a:gd name="connsiteY213" fmla="*/ 341908 h 543326"/>
              <a:gd name="connsiteX214" fmla="*/ 118133 w 240431"/>
              <a:gd name="connsiteY214" fmla="*/ 344866 h 543326"/>
              <a:gd name="connsiteX215" fmla="*/ 120544 w 240431"/>
              <a:gd name="connsiteY215" fmla="*/ 348483 h 543326"/>
              <a:gd name="connsiteX216" fmla="*/ 123832 w 240431"/>
              <a:gd name="connsiteY216" fmla="*/ 349250 h 543326"/>
              <a:gd name="connsiteX217" fmla="*/ 123832 w 240431"/>
              <a:gd name="connsiteY217" fmla="*/ 353852 h 543326"/>
              <a:gd name="connsiteX218" fmla="*/ 126133 w 240431"/>
              <a:gd name="connsiteY218" fmla="*/ 352428 h 543326"/>
              <a:gd name="connsiteX219" fmla="*/ 128654 w 240431"/>
              <a:gd name="connsiteY219" fmla="*/ 356811 h 543326"/>
              <a:gd name="connsiteX220" fmla="*/ 132818 w 240431"/>
              <a:gd name="connsiteY220" fmla="*/ 351661 h 543326"/>
              <a:gd name="connsiteX221" fmla="*/ 136106 w 240431"/>
              <a:gd name="connsiteY221" fmla="*/ 354400 h 543326"/>
              <a:gd name="connsiteX222" fmla="*/ 137201 w 240431"/>
              <a:gd name="connsiteY222" fmla="*/ 358565 h 543326"/>
              <a:gd name="connsiteX223" fmla="*/ 145749 w 240431"/>
              <a:gd name="connsiteY223" fmla="*/ 365140 h 543326"/>
              <a:gd name="connsiteX224" fmla="*/ 144434 w 240431"/>
              <a:gd name="connsiteY224" fmla="*/ 367879 h 543326"/>
              <a:gd name="connsiteX225" fmla="*/ 151557 w 240431"/>
              <a:gd name="connsiteY225" fmla="*/ 372044 h 543326"/>
              <a:gd name="connsiteX226" fmla="*/ 151557 w 240431"/>
              <a:gd name="connsiteY226" fmla="*/ 375660 h 543326"/>
              <a:gd name="connsiteX227" fmla="*/ 156269 w 240431"/>
              <a:gd name="connsiteY227" fmla="*/ 380153 h 543326"/>
              <a:gd name="connsiteX228" fmla="*/ 153201 w 240431"/>
              <a:gd name="connsiteY228" fmla="*/ 387386 h 543326"/>
              <a:gd name="connsiteX229" fmla="*/ 147174 w 240431"/>
              <a:gd name="connsiteY229" fmla="*/ 393961 h 543326"/>
              <a:gd name="connsiteX230" fmla="*/ 145530 w 240431"/>
              <a:gd name="connsiteY230" fmla="*/ 398892 h 543326"/>
              <a:gd name="connsiteX231" fmla="*/ 138955 w 240431"/>
              <a:gd name="connsiteY231" fmla="*/ 400536 h 543326"/>
              <a:gd name="connsiteX232" fmla="*/ 135010 w 240431"/>
              <a:gd name="connsiteY232" fmla="*/ 398344 h 543326"/>
              <a:gd name="connsiteX233" fmla="*/ 135558 w 240431"/>
              <a:gd name="connsiteY233" fmla="*/ 395276 h 543326"/>
              <a:gd name="connsiteX234" fmla="*/ 130078 w 240431"/>
              <a:gd name="connsiteY234" fmla="*/ 393303 h 543326"/>
              <a:gd name="connsiteX235" fmla="*/ 127667 w 240431"/>
              <a:gd name="connsiteY235" fmla="*/ 390892 h 543326"/>
              <a:gd name="connsiteX236" fmla="*/ 127448 w 240431"/>
              <a:gd name="connsiteY236" fmla="*/ 393851 h 543326"/>
              <a:gd name="connsiteX237" fmla="*/ 124490 w 240431"/>
              <a:gd name="connsiteY237" fmla="*/ 394070 h 543326"/>
              <a:gd name="connsiteX238" fmla="*/ 122517 w 240431"/>
              <a:gd name="connsiteY238" fmla="*/ 391879 h 543326"/>
              <a:gd name="connsiteX239" fmla="*/ 118353 w 240431"/>
              <a:gd name="connsiteY239" fmla="*/ 391002 h 543326"/>
              <a:gd name="connsiteX240" fmla="*/ 116709 w 240431"/>
              <a:gd name="connsiteY240" fmla="*/ 394070 h 543326"/>
              <a:gd name="connsiteX241" fmla="*/ 113093 w 240431"/>
              <a:gd name="connsiteY241" fmla="*/ 395166 h 543326"/>
              <a:gd name="connsiteX242" fmla="*/ 111120 w 240431"/>
              <a:gd name="connsiteY242" fmla="*/ 393194 h 543326"/>
              <a:gd name="connsiteX243" fmla="*/ 107613 w 240431"/>
              <a:gd name="connsiteY243" fmla="*/ 397796 h 543326"/>
              <a:gd name="connsiteX244" fmla="*/ 103668 w 240431"/>
              <a:gd name="connsiteY244" fmla="*/ 395824 h 543326"/>
              <a:gd name="connsiteX245" fmla="*/ 100162 w 240431"/>
              <a:gd name="connsiteY245" fmla="*/ 397248 h 543326"/>
              <a:gd name="connsiteX246" fmla="*/ 100381 w 240431"/>
              <a:gd name="connsiteY246" fmla="*/ 399111 h 543326"/>
              <a:gd name="connsiteX247" fmla="*/ 107613 w 240431"/>
              <a:gd name="connsiteY247" fmla="*/ 399878 h 543326"/>
              <a:gd name="connsiteX248" fmla="*/ 109476 w 240431"/>
              <a:gd name="connsiteY248" fmla="*/ 401303 h 543326"/>
              <a:gd name="connsiteX249" fmla="*/ 110024 w 240431"/>
              <a:gd name="connsiteY249" fmla="*/ 398892 h 543326"/>
              <a:gd name="connsiteX250" fmla="*/ 116380 w 240431"/>
              <a:gd name="connsiteY250" fmla="*/ 398673 h 543326"/>
              <a:gd name="connsiteX251" fmla="*/ 119448 w 240431"/>
              <a:gd name="connsiteY251" fmla="*/ 400645 h 543326"/>
              <a:gd name="connsiteX252" fmla="*/ 124490 w 240431"/>
              <a:gd name="connsiteY252" fmla="*/ 401522 h 543326"/>
              <a:gd name="connsiteX253" fmla="*/ 127558 w 240431"/>
              <a:gd name="connsiteY253" fmla="*/ 405687 h 543326"/>
              <a:gd name="connsiteX254" fmla="*/ 131393 w 240431"/>
              <a:gd name="connsiteY254" fmla="*/ 403495 h 543326"/>
              <a:gd name="connsiteX255" fmla="*/ 133804 w 240431"/>
              <a:gd name="connsiteY255" fmla="*/ 404591 h 543326"/>
              <a:gd name="connsiteX256" fmla="*/ 137968 w 240431"/>
              <a:gd name="connsiteY256" fmla="*/ 402180 h 543326"/>
              <a:gd name="connsiteX257" fmla="*/ 143776 w 240431"/>
              <a:gd name="connsiteY257" fmla="*/ 403824 h 543326"/>
              <a:gd name="connsiteX258" fmla="*/ 146736 w 240431"/>
              <a:gd name="connsiteY258" fmla="*/ 406344 h 543326"/>
              <a:gd name="connsiteX259" fmla="*/ 147283 w 240431"/>
              <a:gd name="connsiteY259" fmla="*/ 410947 h 543326"/>
              <a:gd name="connsiteX260" fmla="*/ 143996 w 240431"/>
              <a:gd name="connsiteY260" fmla="*/ 413686 h 543326"/>
              <a:gd name="connsiteX261" fmla="*/ 140708 w 240431"/>
              <a:gd name="connsiteY261" fmla="*/ 413686 h 543326"/>
              <a:gd name="connsiteX262" fmla="*/ 136544 w 240431"/>
              <a:gd name="connsiteY262" fmla="*/ 420042 h 543326"/>
              <a:gd name="connsiteX263" fmla="*/ 133804 w 240431"/>
              <a:gd name="connsiteY263" fmla="*/ 419823 h 543326"/>
              <a:gd name="connsiteX264" fmla="*/ 134681 w 240431"/>
              <a:gd name="connsiteY264" fmla="*/ 415440 h 543326"/>
              <a:gd name="connsiteX265" fmla="*/ 133037 w 240431"/>
              <a:gd name="connsiteY265" fmla="*/ 413248 h 543326"/>
              <a:gd name="connsiteX266" fmla="*/ 131174 w 240431"/>
              <a:gd name="connsiteY266" fmla="*/ 415768 h 543326"/>
              <a:gd name="connsiteX267" fmla="*/ 131941 w 240431"/>
              <a:gd name="connsiteY267" fmla="*/ 418837 h 543326"/>
              <a:gd name="connsiteX268" fmla="*/ 128654 w 240431"/>
              <a:gd name="connsiteY268" fmla="*/ 419166 h 543326"/>
              <a:gd name="connsiteX269" fmla="*/ 125366 w 240431"/>
              <a:gd name="connsiteY269" fmla="*/ 422782 h 543326"/>
              <a:gd name="connsiteX270" fmla="*/ 124818 w 240431"/>
              <a:gd name="connsiteY270" fmla="*/ 427713 h 543326"/>
              <a:gd name="connsiteX271" fmla="*/ 120873 w 240431"/>
              <a:gd name="connsiteY271" fmla="*/ 424645 h 543326"/>
              <a:gd name="connsiteX272" fmla="*/ 121092 w 240431"/>
              <a:gd name="connsiteY272" fmla="*/ 427713 h 543326"/>
              <a:gd name="connsiteX273" fmla="*/ 118353 w 240431"/>
              <a:gd name="connsiteY273" fmla="*/ 430234 h 543326"/>
              <a:gd name="connsiteX274" fmla="*/ 117586 w 240431"/>
              <a:gd name="connsiteY274" fmla="*/ 429138 h 543326"/>
              <a:gd name="connsiteX275" fmla="*/ 115065 w 240431"/>
              <a:gd name="connsiteY275" fmla="*/ 429138 h 543326"/>
              <a:gd name="connsiteX276" fmla="*/ 112325 w 240431"/>
              <a:gd name="connsiteY276" fmla="*/ 432425 h 543326"/>
              <a:gd name="connsiteX277" fmla="*/ 116380 w 240431"/>
              <a:gd name="connsiteY277" fmla="*/ 432973 h 543326"/>
              <a:gd name="connsiteX278" fmla="*/ 121092 w 240431"/>
              <a:gd name="connsiteY278" fmla="*/ 437905 h 543326"/>
              <a:gd name="connsiteX279" fmla="*/ 112216 w 240431"/>
              <a:gd name="connsiteY279" fmla="*/ 438233 h 543326"/>
              <a:gd name="connsiteX280" fmla="*/ 119339 w 240431"/>
              <a:gd name="connsiteY280" fmla="*/ 440754 h 543326"/>
              <a:gd name="connsiteX281" fmla="*/ 119668 w 240431"/>
              <a:gd name="connsiteY281" fmla="*/ 443713 h 543326"/>
              <a:gd name="connsiteX282" fmla="*/ 117147 w 240431"/>
              <a:gd name="connsiteY282" fmla="*/ 449192 h 543326"/>
              <a:gd name="connsiteX283" fmla="*/ 122188 w 240431"/>
              <a:gd name="connsiteY283" fmla="*/ 453904 h 543326"/>
              <a:gd name="connsiteX284" fmla="*/ 116599 w 240431"/>
              <a:gd name="connsiteY284" fmla="*/ 455000 h 543326"/>
              <a:gd name="connsiteX285" fmla="*/ 111339 w 240431"/>
              <a:gd name="connsiteY285" fmla="*/ 453028 h 543326"/>
              <a:gd name="connsiteX286" fmla="*/ 114298 w 240431"/>
              <a:gd name="connsiteY286" fmla="*/ 457630 h 543326"/>
              <a:gd name="connsiteX287" fmla="*/ 111887 w 240431"/>
              <a:gd name="connsiteY287" fmla="*/ 461794 h 543326"/>
              <a:gd name="connsiteX288" fmla="*/ 117147 w 240431"/>
              <a:gd name="connsiteY288" fmla="*/ 465082 h 543326"/>
              <a:gd name="connsiteX289" fmla="*/ 112983 w 240431"/>
              <a:gd name="connsiteY289" fmla="*/ 468918 h 543326"/>
              <a:gd name="connsiteX290" fmla="*/ 116818 w 240431"/>
              <a:gd name="connsiteY290" fmla="*/ 473849 h 543326"/>
              <a:gd name="connsiteX291" fmla="*/ 112764 w 240431"/>
              <a:gd name="connsiteY291" fmla="*/ 478451 h 543326"/>
              <a:gd name="connsiteX292" fmla="*/ 112216 w 240431"/>
              <a:gd name="connsiteY292" fmla="*/ 483383 h 543326"/>
              <a:gd name="connsiteX293" fmla="*/ 116380 w 240431"/>
              <a:gd name="connsiteY293" fmla="*/ 486999 h 543326"/>
              <a:gd name="connsiteX294" fmla="*/ 114189 w 240431"/>
              <a:gd name="connsiteY294" fmla="*/ 490835 h 543326"/>
              <a:gd name="connsiteX295" fmla="*/ 113312 w 240431"/>
              <a:gd name="connsiteY295" fmla="*/ 502670 h 543326"/>
              <a:gd name="connsiteX296" fmla="*/ 109476 w 240431"/>
              <a:gd name="connsiteY296" fmla="*/ 506725 h 543326"/>
              <a:gd name="connsiteX297" fmla="*/ 107832 w 240431"/>
              <a:gd name="connsiteY297" fmla="*/ 516149 h 543326"/>
              <a:gd name="connsiteX298" fmla="*/ 102572 w 240431"/>
              <a:gd name="connsiteY298" fmla="*/ 522505 h 543326"/>
              <a:gd name="connsiteX299" fmla="*/ 100052 w 240431"/>
              <a:gd name="connsiteY299" fmla="*/ 519217 h 543326"/>
              <a:gd name="connsiteX300" fmla="*/ 95669 w 240431"/>
              <a:gd name="connsiteY300" fmla="*/ 517245 h 543326"/>
              <a:gd name="connsiteX301" fmla="*/ 90408 w 240431"/>
              <a:gd name="connsiteY301" fmla="*/ 520204 h 543326"/>
              <a:gd name="connsiteX302" fmla="*/ 81642 w 240431"/>
              <a:gd name="connsiteY302" fmla="*/ 518779 h 543326"/>
              <a:gd name="connsiteX303" fmla="*/ 80326 w 240431"/>
              <a:gd name="connsiteY303" fmla="*/ 515272 h 543326"/>
              <a:gd name="connsiteX304" fmla="*/ 78683 w 240431"/>
              <a:gd name="connsiteY304" fmla="*/ 522943 h 543326"/>
              <a:gd name="connsiteX305" fmla="*/ 71231 w 240431"/>
              <a:gd name="connsiteY305" fmla="*/ 523820 h 543326"/>
              <a:gd name="connsiteX306" fmla="*/ 67943 w 240431"/>
              <a:gd name="connsiteY306" fmla="*/ 531601 h 543326"/>
              <a:gd name="connsiteX307" fmla="*/ 70683 w 240431"/>
              <a:gd name="connsiteY307" fmla="*/ 534012 h 543326"/>
              <a:gd name="connsiteX308" fmla="*/ 71012 w 240431"/>
              <a:gd name="connsiteY308" fmla="*/ 537847 h 543326"/>
              <a:gd name="connsiteX309" fmla="*/ 66299 w 240431"/>
              <a:gd name="connsiteY309" fmla="*/ 542230 h 543326"/>
              <a:gd name="connsiteX310" fmla="*/ 60272 w 240431"/>
              <a:gd name="connsiteY310" fmla="*/ 540039 h 543326"/>
              <a:gd name="connsiteX311" fmla="*/ 48108 w 240431"/>
              <a:gd name="connsiteY311" fmla="*/ 543326 h 543326"/>
              <a:gd name="connsiteX312" fmla="*/ 43396 w 240431"/>
              <a:gd name="connsiteY312" fmla="*/ 543326 h 543326"/>
              <a:gd name="connsiteX313" fmla="*/ 40876 w 240431"/>
              <a:gd name="connsiteY313" fmla="*/ 540915 h 543326"/>
              <a:gd name="connsiteX314" fmla="*/ 43615 w 240431"/>
              <a:gd name="connsiteY314" fmla="*/ 536532 h 543326"/>
              <a:gd name="connsiteX315" fmla="*/ 41423 w 240431"/>
              <a:gd name="connsiteY315" fmla="*/ 525245 h 543326"/>
              <a:gd name="connsiteX316" fmla="*/ 36492 w 240431"/>
              <a:gd name="connsiteY316" fmla="*/ 523820 h 543326"/>
              <a:gd name="connsiteX317" fmla="*/ 35725 w 240431"/>
              <a:gd name="connsiteY317" fmla="*/ 519437 h 543326"/>
              <a:gd name="connsiteX318" fmla="*/ 32437 w 240431"/>
              <a:gd name="connsiteY318" fmla="*/ 517464 h 543326"/>
              <a:gd name="connsiteX319" fmla="*/ 33314 w 240431"/>
              <a:gd name="connsiteY319" fmla="*/ 514944 h 543326"/>
              <a:gd name="connsiteX320" fmla="*/ 39341 w 240431"/>
              <a:gd name="connsiteY320" fmla="*/ 514176 h 543326"/>
              <a:gd name="connsiteX321" fmla="*/ 42848 w 240431"/>
              <a:gd name="connsiteY321" fmla="*/ 507601 h 543326"/>
              <a:gd name="connsiteX322" fmla="*/ 41423 w 240431"/>
              <a:gd name="connsiteY322" fmla="*/ 501793 h 543326"/>
              <a:gd name="connsiteX323" fmla="*/ 36273 w 240431"/>
              <a:gd name="connsiteY323" fmla="*/ 504752 h 543326"/>
              <a:gd name="connsiteX324" fmla="*/ 31670 w 240431"/>
              <a:gd name="connsiteY324" fmla="*/ 500149 h 543326"/>
              <a:gd name="connsiteX325" fmla="*/ 30355 w 240431"/>
              <a:gd name="connsiteY325" fmla="*/ 495547 h 543326"/>
              <a:gd name="connsiteX326" fmla="*/ 25424 w 240431"/>
              <a:gd name="connsiteY326" fmla="*/ 493574 h 543326"/>
              <a:gd name="connsiteX327" fmla="*/ 24876 w 240431"/>
              <a:gd name="connsiteY327" fmla="*/ 486780 h 543326"/>
              <a:gd name="connsiteX328" fmla="*/ 20492 w 240431"/>
              <a:gd name="connsiteY328" fmla="*/ 477903 h 543326"/>
              <a:gd name="connsiteX329" fmla="*/ 18301 w 240431"/>
              <a:gd name="connsiteY329" fmla="*/ 476041 h 543326"/>
              <a:gd name="connsiteX330" fmla="*/ 15890 w 240431"/>
              <a:gd name="connsiteY330" fmla="*/ 469794 h 543326"/>
              <a:gd name="connsiteX331" fmla="*/ 11945 w 240431"/>
              <a:gd name="connsiteY331" fmla="*/ 468808 h 543326"/>
              <a:gd name="connsiteX332" fmla="*/ 9205 w 240431"/>
              <a:gd name="connsiteY332" fmla="*/ 464863 h 543326"/>
              <a:gd name="connsiteX333" fmla="*/ 11397 w 240431"/>
              <a:gd name="connsiteY333" fmla="*/ 462562 h 543326"/>
              <a:gd name="connsiteX334" fmla="*/ 12055 w 240431"/>
              <a:gd name="connsiteY334" fmla="*/ 457301 h 543326"/>
              <a:gd name="connsiteX335" fmla="*/ 10630 w 240431"/>
              <a:gd name="connsiteY335" fmla="*/ 453575 h 543326"/>
              <a:gd name="connsiteX336" fmla="*/ 11397 w 240431"/>
              <a:gd name="connsiteY336" fmla="*/ 449740 h 543326"/>
              <a:gd name="connsiteX337" fmla="*/ 16219 w 240431"/>
              <a:gd name="connsiteY337" fmla="*/ 445795 h 543326"/>
              <a:gd name="connsiteX338" fmla="*/ 14904 w 240431"/>
              <a:gd name="connsiteY338" fmla="*/ 443275 h 543326"/>
              <a:gd name="connsiteX339" fmla="*/ 10959 w 240431"/>
              <a:gd name="connsiteY339" fmla="*/ 440864 h 543326"/>
              <a:gd name="connsiteX340" fmla="*/ 12055 w 240431"/>
              <a:gd name="connsiteY340" fmla="*/ 438453 h 543326"/>
              <a:gd name="connsiteX341" fmla="*/ 9753 w 240431"/>
              <a:gd name="connsiteY341" fmla="*/ 438453 h 543326"/>
              <a:gd name="connsiteX342" fmla="*/ 9095 w 240431"/>
              <a:gd name="connsiteY342" fmla="*/ 442069 h 543326"/>
              <a:gd name="connsiteX343" fmla="*/ 12383 w 240431"/>
              <a:gd name="connsiteY343" fmla="*/ 445466 h 543326"/>
              <a:gd name="connsiteX344" fmla="*/ 7123 w 240431"/>
              <a:gd name="connsiteY344" fmla="*/ 447767 h 543326"/>
              <a:gd name="connsiteX345" fmla="*/ 7890 w 240431"/>
              <a:gd name="connsiteY345" fmla="*/ 442727 h 543326"/>
              <a:gd name="connsiteX346" fmla="*/ 6575 w 240431"/>
              <a:gd name="connsiteY346" fmla="*/ 440864 h 543326"/>
              <a:gd name="connsiteX347" fmla="*/ 3178 w 240431"/>
              <a:gd name="connsiteY347" fmla="*/ 439001 h 543326"/>
              <a:gd name="connsiteX348" fmla="*/ 2740 w 240431"/>
              <a:gd name="connsiteY348" fmla="*/ 431220 h 543326"/>
              <a:gd name="connsiteX349" fmla="*/ 877 w 240431"/>
              <a:gd name="connsiteY349" fmla="*/ 428371 h 543326"/>
              <a:gd name="connsiteX350" fmla="*/ 0 w 240431"/>
              <a:gd name="connsiteY350" fmla="*/ 418070 h 543326"/>
              <a:gd name="connsiteX351" fmla="*/ 3726 w 240431"/>
              <a:gd name="connsiteY351" fmla="*/ 415878 h 543326"/>
              <a:gd name="connsiteX352" fmla="*/ 4164 w 240431"/>
              <a:gd name="connsiteY352" fmla="*/ 415330 h 543326"/>
              <a:gd name="connsiteX353" fmla="*/ 4164 w 240431"/>
              <a:gd name="connsiteY353" fmla="*/ 415330 h 543326"/>
              <a:gd name="connsiteX354" fmla="*/ 145420 w 240431"/>
              <a:gd name="connsiteY354" fmla="*/ 400426 h 543326"/>
              <a:gd name="connsiteX355" fmla="*/ 149037 w 240431"/>
              <a:gd name="connsiteY355" fmla="*/ 406125 h 543326"/>
              <a:gd name="connsiteX356" fmla="*/ 150900 w 240431"/>
              <a:gd name="connsiteY356" fmla="*/ 407659 h 543326"/>
              <a:gd name="connsiteX357" fmla="*/ 150900 w 240431"/>
              <a:gd name="connsiteY357" fmla="*/ 401741 h 543326"/>
              <a:gd name="connsiteX358" fmla="*/ 155721 w 240431"/>
              <a:gd name="connsiteY358" fmla="*/ 397577 h 543326"/>
              <a:gd name="connsiteX359" fmla="*/ 155721 w 240431"/>
              <a:gd name="connsiteY359" fmla="*/ 393632 h 543326"/>
              <a:gd name="connsiteX360" fmla="*/ 150133 w 240431"/>
              <a:gd name="connsiteY360" fmla="*/ 393632 h 543326"/>
              <a:gd name="connsiteX361" fmla="*/ 145530 w 240431"/>
              <a:gd name="connsiteY361" fmla="*/ 400426 h 543326"/>
              <a:gd name="connsiteX362" fmla="*/ 145530 w 240431"/>
              <a:gd name="connsiteY362" fmla="*/ 400426 h 543326"/>
              <a:gd name="connsiteX363" fmla="*/ 6794 w 240431"/>
              <a:gd name="connsiteY363" fmla="*/ 448754 h 543326"/>
              <a:gd name="connsiteX364" fmla="*/ 6466 w 240431"/>
              <a:gd name="connsiteY364" fmla="*/ 452151 h 543326"/>
              <a:gd name="connsiteX365" fmla="*/ 8986 w 240431"/>
              <a:gd name="connsiteY365" fmla="*/ 452151 h 543326"/>
              <a:gd name="connsiteX366" fmla="*/ 9972 w 240431"/>
              <a:gd name="connsiteY366" fmla="*/ 447987 h 543326"/>
              <a:gd name="connsiteX367" fmla="*/ 6794 w 240431"/>
              <a:gd name="connsiteY367" fmla="*/ 448754 h 543326"/>
              <a:gd name="connsiteX368" fmla="*/ 6794 w 240431"/>
              <a:gd name="connsiteY368" fmla="*/ 448754 h 543326"/>
              <a:gd name="connsiteX369" fmla="*/ 166571 w 240431"/>
              <a:gd name="connsiteY369" fmla="*/ 433631 h 543326"/>
              <a:gd name="connsiteX370" fmla="*/ 168543 w 240431"/>
              <a:gd name="connsiteY370" fmla="*/ 437686 h 543326"/>
              <a:gd name="connsiteX371" fmla="*/ 171064 w 240431"/>
              <a:gd name="connsiteY371" fmla="*/ 434508 h 543326"/>
              <a:gd name="connsiteX372" fmla="*/ 168543 w 240431"/>
              <a:gd name="connsiteY372" fmla="*/ 432425 h 543326"/>
              <a:gd name="connsiteX373" fmla="*/ 166571 w 240431"/>
              <a:gd name="connsiteY373" fmla="*/ 433631 h 543326"/>
              <a:gd name="connsiteX374" fmla="*/ 166571 w 240431"/>
              <a:gd name="connsiteY374" fmla="*/ 433631 h 543326"/>
              <a:gd name="connsiteX375" fmla="*/ 168433 w 240431"/>
              <a:gd name="connsiteY375" fmla="*/ 455877 h 543326"/>
              <a:gd name="connsiteX376" fmla="*/ 170077 w 240431"/>
              <a:gd name="connsiteY376" fmla="*/ 458178 h 543326"/>
              <a:gd name="connsiteX377" fmla="*/ 172707 w 240431"/>
              <a:gd name="connsiteY377" fmla="*/ 455658 h 543326"/>
              <a:gd name="connsiteX378" fmla="*/ 176981 w 240431"/>
              <a:gd name="connsiteY378" fmla="*/ 454452 h 543326"/>
              <a:gd name="connsiteX379" fmla="*/ 175885 w 240431"/>
              <a:gd name="connsiteY379" fmla="*/ 452808 h 543326"/>
              <a:gd name="connsiteX380" fmla="*/ 170954 w 240431"/>
              <a:gd name="connsiteY380" fmla="*/ 453028 h 543326"/>
              <a:gd name="connsiteX381" fmla="*/ 168433 w 240431"/>
              <a:gd name="connsiteY381" fmla="*/ 455986 h 543326"/>
              <a:gd name="connsiteX382" fmla="*/ 168433 w 240431"/>
              <a:gd name="connsiteY382" fmla="*/ 455986 h 543326"/>
              <a:gd name="connsiteX383" fmla="*/ 151886 w 240431"/>
              <a:gd name="connsiteY383" fmla="*/ 493026 h 543326"/>
              <a:gd name="connsiteX384" fmla="*/ 157475 w 240431"/>
              <a:gd name="connsiteY384" fmla="*/ 491492 h 543326"/>
              <a:gd name="connsiteX385" fmla="*/ 158571 w 240431"/>
              <a:gd name="connsiteY385" fmla="*/ 488643 h 543326"/>
              <a:gd name="connsiteX386" fmla="*/ 156927 w 240431"/>
              <a:gd name="connsiteY386" fmla="*/ 487438 h 543326"/>
              <a:gd name="connsiteX387" fmla="*/ 157803 w 240431"/>
              <a:gd name="connsiteY387" fmla="*/ 484479 h 543326"/>
              <a:gd name="connsiteX388" fmla="*/ 163392 w 240431"/>
              <a:gd name="connsiteY388" fmla="*/ 480095 h 543326"/>
              <a:gd name="connsiteX389" fmla="*/ 164050 w 240431"/>
              <a:gd name="connsiteY389" fmla="*/ 476917 h 543326"/>
              <a:gd name="connsiteX390" fmla="*/ 167557 w 240431"/>
              <a:gd name="connsiteY390" fmla="*/ 472753 h 543326"/>
              <a:gd name="connsiteX391" fmla="*/ 167009 w 240431"/>
              <a:gd name="connsiteY391" fmla="*/ 470561 h 543326"/>
              <a:gd name="connsiteX392" fmla="*/ 163611 w 240431"/>
              <a:gd name="connsiteY392" fmla="*/ 467493 h 543326"/>
              <a:gd name="connsiteX393" fmla="*/ 165475 w 240431"/>
              <a:gd name="connsiteY393" fmla="*/ 463438 h 543326"/>
              <a:gd name="connsiteX394" fmla="*/ 166022 w 240431"/>
              <a:gd name="connsiteY394" fmla="*/ 460699 h 543326"/>
              <a:gd name="connsiteX395" fmla="*/ 167995 w 240431"/>
              <a:gd name="connsiteY395" fmla="*/ 458836 h 543326"/>
              <a:gd name="connsiteX396" fmla="*/ 165255 w 240431"/>
              <a:gd name="connsiteY396" fmla="*/ 457411 h 543326"/>
              <a:gd name="connsiteX397" fmla="*/ 162735 w 240431"/>
              <a:gd name="connsiteY397" fmla="*/ 458836 h 543326"/>
              <a:gd name="connsiteX398" fmla="*/ 157584 w 240431"/>
              <a:gd name="connsiteY398" fmla="*/ 458836 h 543326"/>
              <a:gd name="connsiteX399" fmla="*/ 154406 w 240431"/>
              <a:gd name="connsiteY399" fmla="*/ 462781 h 543326"/>
              <a:gd name="connsiteX400" fmla="*/ 152105 w 240431"/>
              <a:gd name="connsiteY400" fmla="*/ 467055 h 543326"/>
              <a:gd name="connsiteX401" fmla="*/ 148927 w 240431"/>
              <a:gd name="connsiteY401" fmla="*/ 470452 h 543326"/>
              <a:gd name="connsiteX402" fmla="*/ 150461 w 240431"/>
              <a:gd name="connsiteY402" fmla="*/ 475931 h 543326"/>
              <a:gd name="connsiteX403" fmla="*/ 148708 w 240431"/>
              <a:gd name="connsiteY403" fmla="*/ 477027 h 543326"/>
              <a:gd name="connsiteX404" fmla="*/ 153530 w 240431"/>
              <a:gd name="connsiteY404" fmla="*/ 484040 h 543326"/>
              <a:gd name="connsiteX405" fmla="*/ 155393 w 240431"/>
              <a:gd name="connsiteY405" fmla="*/ 483383 h 543326"/>
              <a:gd name="connsiteX406" fmla="*/ 154297 w 240431"/>
              <a:gd name="connsiteY406" fmla="*/ 487438 h 543326"/>
              <a:gd name="connsiteX407" fmla="*/ 151557 w 240431"/>
              <a:gd name="connsiteY407" fmla="*/ 490944 h 543326"/>
              <a:gd name="connsiteX408" fmla="*/ 151995 w 240431"/>
              <a:gd name="connsiteY408" fmla="*/ 493026 h 543326"/>
              <a:gd name="connsiteX409" fmla="*/ 151995 w 240431"/>
              <a:gd name="connsiteY409" fmla="*/ 493026 h 543326"/>
              <a:gd name="connsiteX410" fmla="*/ 115942 w 240431"/>
              <a:gd name="connsiteY410" fmla="*/ 507382 h 543326"/>
              <a:gd name="connsiteX411" fmla="*/ 116599 w 240431"/>
              <a:gd name="connsiteY411" fmla="*/ 511875 h 543326"/>
              <a:gd name="connsiteX412" fmla="*/ 116599 w 240431"/>
              <a:gd name="connsiteY412" fmla="*/ 515163 h 543326"/>
              <a:gd name="connsiteX413" fmla="*/ 118133 w 240431"/>
              <a:gd name="connsiteY413" fmla="*/ 516697 h 543326"/>
              <a:gd name="connsiteX414" fmla="*/ 119887 w 240431"/>
              <a:gd name="connsiteY414" fmla="*/ 512533 h 543326"/>
              <a:gd name="connsiteX415" fmla="*/ 122517 w 240431"/>
              <a:gd name="connsiteY415" fmla="*/ 504862 h 543326"/>
              <a:gd name="connsiteX416" fmla="*/ 123394 w 240431"/>
              <a:gd name="connsiteY416" fmla="*/ 496862 h 543326"/>
              <a:gd name="connsiteX417" fmla="*/ 125805 w 240431"/>
              <a:gd name="connsiteY417" fmla="*/ 488753 h 543326"/>
              <a:gd name="connsiteX418" fmla="*/ 126681 w 240431"/>
              <a:gd name="connsiteY418" fmla="*/ 481630 h 543326"/>
              <a:gd name="connsiteX419" fmla="*/ 124051 w 240431"/>
              <a:gd name="connsiteY419" fmla="*/ 478890 h 543326"/>
              <a:gd name="connsiteX420" fmla="*/ 121092 w 240431"/>
              <a:gd name="connsiteY420" fmla="*/ 483383 h 543326"/>
              <a:gd name="connsiteX421" fmla="*/ 121750 w 240431"/>
              <a:gd name="connsiteY421" fmla="*/ 485465 h 543326"/>
              <a:gd name="connsiteX422" fmla="*/ 120216 w 240431"/>
              <a:gd name="connsiteY422" fmla="*/ 492588 h 543326"/>
              <a:gd name="connsiteX423" fmla="*/ 117586 w 240431"/>
              <a:gd name="connsiteY423" fmla="*/ 494341 h 543326"/>
              <a:gd name="connsiteX424" fmla="*/ 115832 w 240431"/>
              <a:gd name="connsiteY424" fmla="*/ 507382 h 54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Lst>
            <a:rect l="l" t="t" r="r" b="b"/>
            <a:pathLst>
              <a:path w="240431" h="543326">
                <a:moveTo>
                  <a:pt x="4274" y="414673"/>
                </a:moveTo>
                <a:lnTo>
                  <a:pt x="7233" y="416755"/>
                </a:lnTo>
                <a:lnTo>
                  <a:pt x="9972" y="421576"/>
                </a:lnTo>
                <a:lnTo>
                  <a:pt x="12602" y="416755"/>
                </a:lnTo>
                <a:lnTo>
                  <a:pt x="11616" y="401851"/>
                </a:lnTo>
                <a:lnTo>
                  <a:pt x="8000" y="395385"/>
                </a:lnTo>
                <a:lnTo>
                  <a:pt x="9863" y="391221"/>
                </a:lnTo>
                <a:lnTo>
                  <a:pt x="13150" y="389468"/>
                </a:lnTo>
                <a:lnTo>
                  <a:pt x="10740" y="384646"/>
                </a:lnTo>
                <a:lnTo>
                  <a:pt x="12274" y="381906"/>
                </a:lnTo>
                <a:lnTo>
                  <a:pt x="19725" y="381249"/>
                </a:lnTo>
                <a:lnTo>
                  <a:pt x="21807" y="377633"/>
                </a:lnTo>
                <a:lnTo>
                  <a:pt x="21479" y="372592"/>
                </a:lnTo>
                <a:lnTo>
                  <a:pt x="24986" y="365140"/>
                </a:lnTo>
                <a:lnTo>
                  <a:pt x="21479" y="360318"/>
                </a:lnTo>
                <a:lnTo>
                  <a:pt x="19725" y="349359"/>
                </a:lnTo>
                <a:lnTo>
                  <a:pt x="15233" y="340483"/>
                </a:lnTo>
                <a:lnTo>
                  <a:pt x="15561" y="336538"/>
                </a:lnTo>
                <a:lnTo>
                  <a:pt x="26520" y="332922"/>
                </a:lnTo>
                <a:lnTo>
                  <a:pt x="26739" y="325141"/>
                </a:lnTo>
                <a:lnTo>
                  <a:pt x="29040" y="319771"/>
                </a:lnTo>
                <a:lnTo>
                  <a:pt x="20712" y="310566"/>
                </a:lnTo>
                <a:lnTo>
                  <a:pt x="13808" y="307059"/>
                </a:lnTo>
                <a:lnTo>
                  <a:pt x="13479" y="298073"/>
                </a:lnTo>
                <a:lnTo>
                  <a:pt x="15013" y="289197"/>
                </a:lnTo>
                <a:lnTo>
                  <a:pt x="13808" y="279444"/>
                </a:lnTo>
                <a:lnTo>
                  <a:pt x="11178" y="272869"/>
                </a:lnTo>
                <a:lnTo>
                  <a:pt x="13260" y="265417"/>
                </a:lnTo>
                <a:lnTo>
                  <a:pt x="11835" y="252705"/>
                </a:lnTo>
                <a:lnTo>
                  <a:pt x="9534" y="240431"/>
                </a:lnTo>
                <a:lnTo>
                  <a:pt x="11287" y="229692"/>
                </a:lnTo>
                <a:lnTo>
                  <a:pt x="16657" y="220158"/>
                </a:lnTo>
                <a:lnTo>
                  <a:pt x="21917" y="216980"/>
                </a:lnTo>
                <a:lnTo>
                  <a:pt x="28273" y="218404"/>
                </a:lnTo>
                <a:lnTo>
                  <a:pt x="36383" y="218952"/>
                </a:lnTo>
                <a:lnTo>
                  <a:pt x="40547" y="213254"/>
                </a:lnTo>
                <a:lnTo>
                  <a:pt x="39889" y="204268"/>
                </a:lnTo>
                <a:lnTo>
                  <a:pt x="37588" y="200652"/>
                </a:lnTo>
                <a:lnTo>
                  <a:pt x="37917" y="194734"/>
                </a:lnTo>
                <a:lnTo>
                  <a:pt x="46026" y="174789"/>
                </a:lnTo>
                <a:lnTo>
                  <a:pt x="46355" y="163392"/>
                </a:lnTo>
                <a:lnTo>
                  <a:pt x="48766" y="152434"/>
                </a:lnTo>
                <a:lnTo>
                  <a:pt x="51177" y="146407"/>
                </a:lnTo>
                <a:lnTo>
                  <a:pt x="50957" y="139503"/>
                </a:lnTo>
                <a:lnTo>
                  <a:pt x="47450" y="135996"/>
                </a:lnTo>
                <a:lnTo>
                  <a:pt x="47670" y="131174"/>
                </a:lnTo>
                <a:lnTo>
                  <a:pt x="55341" y="126681"/>
                </a:lnTo>
                <a:lnTo>
                  <a:pt x="63450" y="124928"/>
                </a:lnTo>
                <a:lnTo>
                  <a:pt x="67286" y="121640"/>
                </a:lnTo>
                <a:lnTo>
                  <a:pt x="67615" y="116818"/>
                </a:lnTo>
                <a:lnTo>
                  <a:pt x="74189" y="105202"/>
                </a:lnTo>
                <a:lnTo>
                  <a:pt x="80984" y="95888"/>
                </a:lnTo>
                <a:lnTo>
                  <a:pt x="83285" y="90299"/>
                </a:lnTo>
                <a:lnTo>
                  <a:pt x="80655" y="83176"/>
                </a:lnTo>
                <a:lnTo>
                  <a:pt x="77916" y="80107"/>
                </a:lnTo>
                <a:lnTo>
                  <a:pt x="77696" y="69039"/>
                </a:lnTo>
                <a:lnTo>
                  <a:pt x="80874" y="67505"/>
                </a:lnTo>
                <a:lnTo>
                  <a:pt x="83833" y="63560"/>
                </a:lnTo>
                <a:lnTo>
                  <a:pt x="85258" y="57642"/>
                </a:lnTo>
                <a:lnTo>
                  <a:pt x="88545" y="55889"/>
                </a:lnTo>
                <a:lnTo>
                  <a:pt x="92162" y="47889"/>
                </a:lnTo>
                <a:lnTo>
                  <a:pt x="97203" y="44053"/>
                </a:lnTo>
                <a:lnTo>
                  <a:pt x="102572" y="46464"/>
                </a:lnTo>
                <a:lnTo>
                  <a:pt x="104874" y="49094"/>
                </a:lnTo>
                <a:lnTo>
                  <a:pt x="108052" y="48547"/>
                </a:lnTo>
                <a:lnTo>
                  <a:pt x="111668" y="45259"/>
                </a:lnTo>
                <a:lnTo>
                  <a:pt x="108709" y="40218"/>
                </a:lnTo>
                <a:lnTo>
                  <a:pt x="111449" y="37588"/>
                </a:lnTo>
                <a:lnTo>
                  <a:pt x="111449" y="34958"/>
                </a:lnTo>
                <a:lnTo>
                  <a:pt x="112654" y="32328"/>
                </a:lnTo>
                <a:lnTo>
                  <a:pt x="108819" y="26301"/>
                </a:lnTo>
                <a:lnTo>
                  <a:pt x="111230" y="24766"/>
                </a:lnTo>
                <a:lnTo>
                  <a:pt x="118133" y="24986"/>
                </a:lnTo>
                <a:lnTo>
                  <a:pt x="123284" y="22246"/>
                </a:lnTo>
                <a:lnTo>
                  <a:pt x="131284" y="24328"/>
                </a:lnTo>
                <a:lnTo>
                  <a:pt x="136106" y="27616"/>
                </a:lnTo>
                <a:lnTo>
                  <a:pt x="141694" y="28164"/>
                </a:lnTo>
                <a:lnTo>
                  <a:pt x="144872" y="30794"/>
                </a:lnTo>
                <a:lnTo>
                  <a:pt x="147283" y="29917"/>
                </a:lnTo>
                <a:lnTo>
                  <a:pt x="149475" y="31342"/>
                </a:lnTo>
                <a:lnTo>
                  <a:pt x="149475" y="25424"/>
                </a:lnTo>
                <a:lnTo>
                  <a:pt x="146845" y="21588"/>
                </a:lnTo>
                <a:lnTo>
                  <a:pt x="147502" y="14137"/>
                </a:lnTo>
                <a:lnTo>
                  <a:pt x="151338" y="12054"/>
                </a:lnTo>
                <a:lnTo>
                  <a:pt x="150133" y="7013"/>
                </a:lnTo>
                <a:lnTo>
                  <a:pt x="146297" y="4931"/>
                </a:lnTo>
                <a:lnTo>
                  <a:pt x="145968" y="110"/>
                </a:lnTo>
                <a:lnTo>
                  <a:pt x="151557" y="1863"/>
                </a:lnTo>
                <a:lnTo>
                  <a:pt x="156927" y="877"/>
                </a:lnTo>
                <a:lnTo>
                  <a:pt x="158680" y="0"/>
                </a:lnTo>
                <a:lnTo>
                  <a:pt x="162625" y="4712"/>
                </a:lnTo>
                <a:lnTo>
                  <a:pt x="168872" y="7890"/>
                </a:lnTo>
                <a:lnTo>
                  <a:pt x="177419" y="17753"/>
                </a:lnTo>
                <a:lnTo>
                  <a:pt x="183666" y="22465"/>
                </a:lnTo>
                <a:lnTo>
                  <a:pt x="192981" y="23123"/>
                </a:lnTo>
                <a:lnTo>
                  <a:pt x="196597" y="25424"/>
                </a:lnTo>
                <a:lnTo>
                  <a:pt x="199884" y="26301"/>
                </a:lnTo>
                <a:lnTo>
                  <a:pt x="204597" y="31670"/>
                </a:lnTo>
                <a:lnTo>
                  <a:pt x="206350" y="36163"/>
                </a:lnTo>
                <a:lnTo>
                  <a:pt x="208432" y="36492"/>
                </a:lnTo>
                <a:lnTo>
                  <a:pt x="210185" y="35944"/>
                </a:lnTo>
                <a:lnTo>
                  <a:pt x="214350" y="41643"/>
                </a:lnTo>
                <a:lnTo>
                  <a:pt x="217638" y="41971"/>
                </a:lnTo>
                <a:lnTo>
                  <a:pt x="219939" y="45478"/>
                </a:lnTo>
                <a:lnTo>
                  <a:pt x="218185" y="49861"/>
                </a:lnTo>
                <a:lnTo>
                  <a:pt x="219500" y="56875"/>
                </a:lnTo>
                <a:lnTo>
                  <a:pt x="217308" y="62354"/>
                </a:lnTo>
                <a:lnTo>
                  <a:pt x="217857" y="67176"/>
                </a:lnTo>
                <a:lnTo>
                  <a:pt x="224212" y="67614"/>
                </a:lnTo>
                <a:lnTo>
                  <a:pt x="225637" y="73203"/>
                </a:lnTo>
                <a:lnTo>
                  <a:pt x="223336" y="76820"/>
                </a:lnTo>
                <a:lnTo>
                  <a:pt x="224103" y="83395"/>
                </a:lnTo>
                <a:lnTo>
                  <a:pt x="226843" y="87340"/>
                </a:lnTo>
                <a:lnTo>
                  <a:pt x="228377" y="95997"/>
                </a:lnTo>
                <a:lnTo>
                  <a:pt x="227171" y="99942"/>
                </a:lnTo>
                <a:lnTo>
                  <a:pt x="228158" y="103559"/>
                </a:lnTo>
                <a:lnTo>
                  <a:pt x="228158" y="112873"/>
                </a:lnTo>
                <a:lnTo>
                  <a:pt x="226623" y="116380"/>
                </a:lnTo>
                <a:lnTo>
                  <a:pt x="229034" y="123284"/>
                </a:lnTo>
                <a:lnTo>
                  <a:pt x="233527" y="124818"/>
                </a:lnTo>
                <a:lnTo>
                  <a:pt x="237692" y="133695"/>
                </a:lnTo>
                <a:lnTo>
                  <a:pt x="240431" y="136653"/>
                </a:lnTo>
                <a:lnTo>
                  <a:pt x="240212" y="141914"/>
                </a:lnTo>
                <a:lnTo>
                  <a:pt x="239993" y="141694"/>
                </a:lnTo>
                <a:lnTo>
                  <a:pt x="236924" y="143886"/>
                </a:lnTo>
                <a:lnTo>
                  <a:pt x="232431" y="143557"/>
                </a:lnTo>
                <a:lnTo>
                  <a:pt x="229692" y="140270"/>
                </a:lnTo>
                <a:lnTo>
                  <a:pt x="224103" y="143886"/>
                </a:lnTo>
                <a:lnTo>
                  <a:pt x="220267" y="141694"/>
                </a:lnTo>
                <a:lnTo>
                  <a:pt x="218295" y="145749"/>
                </a:lnTo>
                <a:lnTo>
                  <a:pt x="214240" y="144105"/>
                </a:lnTo>
                <a:lnTo>
                  <a:pt x="212377" y="140051"/>
                </a:lnTo>
                <a:lnTo>
                  <a:pt x="208542" y="144763"/>
                </a:lnTo>
                <a:lnTo>
                  <a:pt x="205692" y="139503"/>
                </a:lnTo>
                <a:lnTo>
                  <a:pt x="203172" y="141475"/>
                </a:lnTo>
                <a:lnTo>
                  <a:pt x="202624" y="146078"/>
                </a:lnTo>
                <a:lnTo>
                  <a:pt x="200980" y="149913"/>
                </a:lnTo>
                <a:lnTo>
                  <a:pt x="197473" y="150680"/>
                </a:lnTo>
                <a:lnTo>
                  <a:pt x="195282" y="148050"/>
                </a:lnTo>
                <a:lnTo>
                  <a:pt x="192104" y="146954"/>
                </a:lnTo>
                <a:lnTo>
                  <a:pt x="195063" y="152763"/>
                </a:lnTo>
                <a:lnTo>
                  <a:pt x="198241" y="154954"/>
                </a:lnTo>
                <a:lnTo>
                  <a:pt x="194296" y="158571"/>
                </a:lnTo>
                <a:lnTo>
                  <a:pt x="190241" y="158351"/>
                </a:lnTo>
                <a:lnTo>
                  <a:pt x="186625" y="160324"/>
                </a:lnTo>
                <a:lnTo>
                  <a:pt x="191118" y="162297"/>
                </a:lnTo>
                <a:lnTo>
                  <a:pt x="190899" y="165146"/>
                </a:lnTo>
                <a:lnTo>
                  <a:pt x="189035" y="165694"/>
                </a:lnTo>
                <a:lnTo>
                  <a:pt x="188049" y="164050"/>
                </a:lnTo>
                <a:lnTo>
                  <a:pt x="185091" y="162625"/>
                </a:lnTo>
                <a:lnTo>
                  <a:pt x="183556" y="164379"/>
                </a:lnTo>
                <a:lnTo>
                  <a:pt x="185638" y="167776"/>
                </a:lnTo>
                <a:lnTo>
                  <a:pt x="188597" y="167776"/>
                </a:lnTo>
                <a:cubicBezTo>
                  <a:pt x="188597" y="167776"/>
                  <a:pt x="190899" y="170735"/>
                  <a:pt x="190899" y="170735"/>
                </a:cubicBezTo>
                <a:lnTo>
                  <a:pt x="189474" y="173474"/>
                </a:lnTo>
                <a:lnTo>
                  <a:pt x="186515" y="181803"/>
                </a:lnTo>
                <a:lnTo>
                  <a:pt x="187611" y="185310"/>
                </a:lnTo>
                <a:lnTo>
                  <a:pt x="181803" y="186405"/>
                </a:lnTo>
                <a:lnTo>
                  <a:pt x="186515" y="190022"/>
                </a:lnTo>
                <a:lnTo>
                  <a:pt x="190350" y="190789"/>
                </a:lnTo>
                <a:lnTo>
                  <a:pt x="191775" y="193857"/>
                </a:lnTo>
                <a:lnTo>
                  <a:pt x="188816" y="194953"/>
                </a:lnTo>
                <a:lnTo>
                  <a:pt x="191556" y="198789"/>
                </a:lnTo>
                <a:lnTo>
                  <a:pt x="195063" y="198789"/>
                </a:lnTo>
                <a:lnTo>
                  <a:pt x="190350" y="204816"/>
                </a:lnTo>
                <a:lnTo>
                  <a:pt x="187282" y="205035"/>
                </a:lnTo>
                <a:lnTo>
                  <a:pt x="183775" y="209199"/>
                </a:lnTo>
                <a:lnTo>
                  <a:pt x="184542" y="216980"/>
                </a:lnTo>
                <a:lnTo>
                  <a:pt x="179830" y="224980"/>
                </a:lnTo>
                <a:lnTo>
                  <a:pt x="176762" y="224760"/>
                </a:lnTo>
                <a:lnTo>
                  <a:pt x="171830" y="229473"/>
                </a:lnTo>
                <a:lnTo>
                  <a:pt x="169310" y="226185"/>
                </a:lnTo>
                <a:lnTo>
                  <a:pt x="168543" y="230349"/>
                </a:lnTo>
                <a:lnTo>
                  <a:pt x="170406" y="234733"/>
                </a:lnTo>
                <a:lnTo>
                  <a:pt x="164598" y="238020"/>
                </a:lnTo>
                <a:lnTo>
                  <a:pt x="162187" y="242952"/>
                </a:lnTo>
                <a:lnTo>
                  <a:pt x="159228" y="242732"/>
                </a:lnTo>
                <a:lnTo>
                  <a:pt x="158680" y="239226"/>
                </a:lnTo>
                <a:lnTo>
                  <a:pt x="155064" y="239226"/>
                </a:lnTo>
                <a:lnTo>
                  <a:pt x="152872" y="244157"/>
                </a:lnTo>
                <a:lnTo>
                  <a:pt x="152872" y="249636"/>
                </a:lnTo>
                <a:lnTo>
                  <a:pt x="149585" y="252595"/>
                </a:lnTo>
                <a:lnTo>
                  <a:pt x="147612" y="249527"/>
                </a:lnTo>
                <a:lnTo>
                  <a:pt x="145640" y="249527"/>
                </a:lnTo>
                <a:lnTo>
                  <a:pt x="144325" y="254568"/>
                </a:lnTo>
                <a:lnTo>
                  <a:pt x="142133" y="255116"/>
                </a:lnTo>
                <a:lnTo>
                  <a:pt x="140160" y="252595"/>
                </a:lnTo>
                <a:lnTo>
                  <a:pt x="136873" y="255883"/>
                </a:lnTo>
                <a:lnTo>
                  <a:pt x="135448" y="259937"/>
                </a:lnTo>
                <a:lnTo>
                  <a:pt x="138736" y="260705"/>
                </a:lnTo>
                <a:lnTo>
                  <a:pt x="138407" y="263444"/>
                </a:lnTo>
                <a:lnTo>
                  <a:pt x="131832" y="269033"/>
                </a:lnTo>
                <a:lnTo>
                  <a:pt x="127667" y="267937"/>
                </a:lnTo>
                <a:lnTo>
                  <a:pt x="126352" y="270458"/>
                </a:lnTo>
                <a:lnTo>
                  <a:pt x="128325" y="274622"/>
                </a:lnTo>
                <a:lnTo>
                  <a:pt x="124380" y="280430"/>
                </a:lnTo>
                <a:lnTo>
                  <a:pt x="117366" y="281635"/>
                </a:lnTo>
                <a:lnTo>
                  <a:pt x="113531" y="280320"/>
                </a:lnTo>
                <a:lnTo>
                  <a:pt x="119120" y="287334"/>
                </a:lnTo>
                <a:lnTo>
                  <a:pt x="119777" y="293361"/>
                </a:lnTo>
                <a:lnTo>
                  <a:pt x="118462" y="295224"/>
                </a:lnTo>
                <a:lnTo>
                  <a:pt x="119339" y="300703"/>
                </a:lnTo>
                <a:lnTo>
                  <a:pt x="118024" y="307826"/>
                </a:lnTo>
                <a:lnTo>
                  <a:pt x="121640" y="311662"/>
                </a:lnTo>
                <a:lnTo>
                  <a:pt x="121092" y="316374"/>
                </a:lnTo>
                <a:lnTo>
                  <a:pt x="118024" y="313634"/>
                </a:lnTo>
                <a:lnTo>
                  <a:pt x="116928" y="315059"/>
                </a:lnTo>
                <a:lnTo>
                  <a:pt x="118353" y="322182"/>
                </a:lnTo>
                <a:lnTo>
                  <a:pt x="114736" y="326785"/>
                </a:lnTo>
                <a:lnTo>
                  <a:pt x="118353" y="328209"/>
                </a:lnTo>
                <a:lnTo>
                  <a:pt x="118353" y="331168"/>
                </a:lnTo>
                <a:lnTo>
                  <a:pt x="116161" y="332483"/>
                </a:lnTo>
                <a:lnTo>
                  <a:pt x="118681" y="337743"/>
                </a:lnTo>
                <a:lnTo>
                  <a:pt x="115394" y="341908"/>
                </a:lnTo>
                <a:lnTo>
                  <a:pt x="118133" y="344866"/>
                </a:lnTo>
                <a:lnTo>
                  <a:pt x="120544" y="348483"/>
                </a:lnTo>
                <a:lnTo>
                  <a:pt x="123832" y="349250"/>
                </a:lnTo>
                <a:lnTo>
                  <a:pt x="123832" y="353852"/>
                </a:lnTo>
                <a:lnTo>
                  <a:pt x="126133" y="352428"/>
                </a:lnTo>
                <a:lnTo>
                  <a:pt x="128654" y="356811"/>
                </a:lnTo>
                <a:lnTo>
                  <a:pt x="132818" y="351661"/>
                </a:lnTo>
                <a:lnTo>
                  <a:pt x="136106" y="354400"/>
                </a:lnTo>
                <a:lnTo>
                  <a:pt x="137201" y="358565"/>
                </a:lnTo>
                <a:lnTo>
                  <a:pt x="145749" y="365140"/>
                </a:lnTo>
                <a:lnTo>
                  <a:pt x="144434" y="367879"/>
                </a:lnTo>
                <a:lnTo>
                  <a:pt x="151557" y="372044"/>
                </a:lnTo>
                <a:lnTo>
                  <a:pt x="151557" y="375660"/>
                </a:lnTo>
                <a:lnTo>
                  <a:pt x="156269" y="380153"/>
                </a:lnTo>
                <a:lnTo>
                  <a:pt x="153201" y="387386"/>
                </a:lnTo>
                <a:lnTo>
                  <a:pt x="147174" y="393961"/>
                </a:lnTo>
                <a:lnTo>
                  <a:pt x="145530" y="398892"/>
                </a:lnTo>
                <a:lnTo>
                  <a:pt x="138955" y="400536"/>
                </a:lnTo>
                <a:lnTo>
                  <a:pt x="135010" y="398344"/>
                </a:lnTo>
                <a:lnTo>
                  <a:pt x="135558" y="395276"/>
                </a:lnTo>
                <a:lnTo>
                  <a:pt x="130078" y="393303"/>
                </a:lnTo>
                <a:lnTo>
                  <a:pt x="127667" y="390892"/>
                </a:lnTo>
                <a:lnTo>
                  <a:pt x="127448" y="393851"/>
                </a:lnTo>
                <a:lnTo>
                  <a:pt x="124490" y="394070"/>
                </a:lnTo>
                <a:lnTo>
                  <a:pt x="122517" y="391879"/>
                </a:lnTo>
                <a:lnTo>
                  <a:pt x="118353" y="391002"/>
                </a:lnTo>
                <a:lnTo>
                  <a:pt x="116709" y="394070"/>
                </a:lnTo>
                <a:lnTo>
                  <a:pt x="113093" y="395166"/>
                </a:lnTo>
                <a:lnTo>
                  <a:pt x="111120" y="393194"/>
                </a:lnTo>
                <a:lnTo>
                  <a:pt x="107613" y="397796"/>
                </a:lnTo>
                <a:lnTo>
                  <a:pt x="103668" y="395824"/>
                </a:lnTo>
                <a:lnTo>
                  <a:pt x="100162" y="397248"/>
                </a:lnTo>
                <a:lnTo>
                  <a:pt x="100381" y="399111"/>
                </a:lnTo>
                <a:lnTo>
                  <a:pt x="107613" y="399878"/>
                </a:lnTo>
                <a:lnTo>
                  <a:pt x="109476" y="401303"/>
                </a:lnTo>
                <a:lnTo>
                  <a:pt x="110024" y="398892"/>
                </a:lnTo>
                <a:lnTo>
                  <a:pt x="116380" y="398673"/>
                </a:lnTo>
                <a:lnTo>
                  <a:pt x="119448" y="400645"/>
                </a:lnTo>
                <a:lnTo>
                  <a:pt x="124490" y="401522"/>
                </a:lnTo>
                <a:lnTo>
                  <a:pt x="127558" y="405687"/>
                </a:lnTo>
                <a:lnTo>
                  <a:pt x="131393" y="403495"/>
                </a:lnTo>
                <a:lnTo>
                  <a:pt x="133804" y="404591"/>
                </a:lnTo>
                <a:lnTo>
                  <a:pt x="137968" y="402180"/>
                </a:lnTo>
                <a:lnTo>
                  <a:pt x="143776" y="403824"/>
                </a:lnTo>
                <a:lnTo>
                  <a:pt x="146736" y="406344"/>
                </a:lnTo>
                <a:lnTo>
                  <a:pt x="147283" y="410947"/>
                </a:lnTo>
                <a:lnTo>
                  <a:pt x="143996" y="413686"/>
                </a:lnTo>
                <a:lnTo>
                  <a:pt x="140708" y="413686"/>
                </a:lnTo>
                <a:lnTo>
                  <a:pt x="136544" y="420042"/>
                </a:lnTo>
                <a:lnTo>
                  <a:pt x="133804" y="419823"/>
                </a:lnTo>
                <a:lnTo>
                  <a:pt x="134681" y="415440"/>
                </a:lnTo>
                <a:lnTo>
                  <a:pt x="133037" y="413248"/>
                </a:lnTo>
                <a:lnTo>
                  <a:pt x="131174" y="415768"/>
                </a:lnTo>
                <a:lnTo>
                  <a:pt x="131941" y="418837"/>
                </a:lnTo>
                <a:lnTo>
                  <a:pt x="128654" y="419166"/>
                </a:lnTo>
                <a:lnTo>
                  <a:pt x="125366" y="422782"/>
                </a:lnTo>
                <a:lnTo>
                  <a:pt x="124818" y="427713"/>
                </a:lnTo>
                <a:lnTo>
                  <a:pt x="120873" y="424645"/>
                </a:lnTo>
                <a:lnTo>
                  <a:pt x="121092" y="427713"/>
                </a:lnTo>
                <a:lnTo>
                  <a:pt x="118353" y="430234"/>
                </a:lnTo>
                <a:lnTo>
                  <a:pt x="117586" y="429138"/>
                </a:lnTo>
                <a:lnTo>
                  <a:pt x="115065" y="429138"/>
                </a:lnTo>
                <a:lnTo>
                  <a:pt x="112325" y="432425"/>
                </a:lnTo>
                <a:lnTo>
                  <a:pt x="116380" y="432973"/>
                </a:lnTo>
                <a:lnTo>
                  <a:pt x="121092" y="437905"/>
                </a:lnTo>
                <a:lnTo>
                  <a:pt x="112216" y="438233"/>
                </a:lnTo>
                <a:lnTo>
                  <a:pt x="119339" y="440754"/>
                </a:lnTo>
                <a:lnTo>
                  <a:pt x="119668" y="443713"/>
                </a:lnTo>
                <a:lnTo>
                  <a:pt x="117147" y="449192"/>
                </a:lnTo>
                <a:lnTo>
                  <a:pt x="122188" y="453904"/>
                </a:lnTo>
                <a:lnTo>
                  <a:pt x="116599" y="455000"/>
                </a:lnTo>
                <a:lnTo>
                  <a:pt x="111339" y="453028"/>
                </a:lnTo>
                <a:lnTo>
                  <a:pt x="114298" y="457630"/>
                </a:lnTo>
                <a:lnTo>
                  <a:pt x="111887" y="461794"/>
                </a:lnTo>
                <a:lnTo>
                  <a:pt x="117147" y="465082"/>
                </a:lnTo>
                <a:lnTo>
                  <a:pt x="112983" y="468918"/>
                </a:lnTo>
                <a:lnTo>
                  <a:pt x="116818" y="473849"/>
                </a:lnTo>
                <a:lnTo>
                  <a:pt x="112764" y="478451"/>
                </a:lnTo>
                <a:lnTo>
                  <a:pt x="112216" y="483383"/>
                </a:lnTo>
                <a:lnTo>
                  <a:pt x="116380" y="486999"/>
                </a:lnTo>
                <a:lnTo>
                  <a:pt x="114189" y="490835"/>
                </a:lnTo>
                <a:lnTo>
                  <a:pt x="113312" y="502670"/>
                </a:lnTo>
                <a:lnTo>
                  <a:pt x="109476" y="506725"/>
                </a:lnTo>
                <a:lnTo>
                  <a:pt x="107832" y="516149"/>
                </a:lnTo>
                <a:lnTo>
                  <a:pt x="102572" y="522505"/>
                </a:lnTo>
                <a:lnTo>
                  <a:pt x="100052" y="519217"/>
                </a:lnTo>
                <a:lnTo>
                  <a:pt x="95669" y="517245"/>
                </a:lnTo>
                <a:lnTo>
                  <a:pt x="90408" y="520204"/>
                </a:lnTo>
                <a:lnTo>
                  <a:pt x="81642" y="518779"/>
                </a:lnTo>
                <a:lnTo>
                  <a:pt x="80326" y="515272"/>
                </a:lnTo>
                <a:lnTo>
                  <a:pt x="78683" y="522943"/>
                </a:lnTo>
                <a:lnTo>
                  <a:pt x="71231" y="523820"/>
                </a:lnTo>
                <a:lnTo>
                  <a:pt x="67943" y="531601"/>
                </a:lnTo>
                <a:lnTo>
                  <a:pt x="70683" y="534012"/>
                </a:lnTo>
                <a:lnTo>
                  <a:pt x="71012" y="537847"/>
                </a:lnTo>
                <a:lnTo>
                  <a:pt x="66299" y="542230"/>
                </a:lnTo>
                <a:lnTo>
                  <a:pt x="60272" y="540039"/>
                </a:lnTo>
                <a:lnTo>
                  <a:pt x="48108" y="543326"/>
                </a:lnTo>
                <a:lnTo>
                  <a:pt x="43396" y="543326"/>
                </a:lnTo>
                <a:lnTo>
                  <a:pt x="40876" y="540915"/>
                </a:lnTo>
                <a:lnTo>
                  <a:pt x="43615" y="536532"/>
                </a:lnTo>
                <a:lnTo>
                  <a:pt x="41423" y="525245"/>
                </a:lnTo>
                <a:lnTo>
                  <a:pt x="36492" y="523820"/>
                </a:lnTo>
                <a:lnTo>
                  <a:pt x="35725" y="519437"/>
                </a:lnTo>
                <a:lnTo>
                  <a:pt x="32437" y="517464"/>
                </a:lnTo>
                <a:lnTo>
                  <a:pt x="33314" y="514944"/>
                </a:lnTo>
                <a:lnTo>
                  <a:pt x="39341" y="514176"/>
                </a:lnTo>
                <a:lnTo>
                  <a:pt x="42848" y="507601"/>
                </a:lnTo>
                <a:lnTo>
                  <a:pt x="41423" y="501793"/>
                </a:lnTo>
                <a:lnTo>
                  <a:pt x="36273" y="504752"/>
                </a:lnTo>
                <a:lnTo>
                  <a:pt x="31670" y="500149"/>
                </a:lnTo>
                <a:lnTo>
                  <a:pt x="30355" y="495547"/>
                </a:lnTo>
                <a:lnTo>
                  <a:pt x="25424" y="493574"/>
                </a:lnTo>
                <a:lnTo>
                  <a:pt x="24876" y="486780"/>
                </a:lnTo>
                <a:lnTo>
                  <a:pt x="20492" y="477903"/>
                </a:lnTo>
                <a:lnTo>
                  <a:pt x="18301" y="476041"/>
                </a:lnTo>
                <a:lnTo>
                  <a:pt x="15890" y="469794"/>
                </a:lnTo>
                <a:lnTo>
                  <a:pt x="11945" y="468808"/>
                </a:lnTo>
                <a:lnTo>
                  <a:pt x="9205" y="464863"/>
                </a:lnTo>
                <a:lnTo>
                  <a:pt x="11397" y="462562"/>
                </a:lnTo>
                <a:lnTo>
                  <a:pt x="12055" y="457301"/>
                </a:lnTo>
                <a:lnTo>
                  <a:pt x="10630" y="453575"/>
                </a:lnTo>
                <a:lnTo>
                  <a:pt x="11397" y="449740"/>
                </a:lnTo>
                <a:lnTo>
                  <a:pt x="16219" y="445795"/>
                </a:lnTo>
                <a:lnTo>
                  <a:pt x="14904" y="443275"/>
                </a:lnTo>
                <a:lnTo>
                  <a:pt x="10959" y="440864"/>
                </a:lnTo>
                <a:lnTo>
                  <a:pt x="12055" y="438453"/>
                </a:lnTo>
                <a:lnTo>
                  <a:pt x="9753" y="438453"/>
                </a:lnTo>
                <a:cubicBezTo>
                  <a:pt x="9753" y="438453"/>
                  <a:pt x="9095" y="442069"/>
                  <a:pt x="9095" y="442069"/>
                </a:cubicBezTo>
                <a:lnTo>
                  <a:pt x="12383" y="445466"/>
                </a:lnTo>
                <a:lnTo>
                  <a:pt x="7123" y="447767"/>
                </a:lnTo>
                <a:lnTo>
                  <a:pt x="7890" y="442727"/>
                </a:lnTo>
                <a:lnTo>
                  <a:pt x="6575" y="440864"/>
                </a:lnTo>
                <a:lnTo>
                  <a:pt x="3178" y="439001"/>
                </a:lnTo>
                <a:lnTo>
                  <a:pt x="2740" y="431220"/>
                </a:lnTo>
                <a:lnTo>
                  <a:pt x="877" y="428371"/>
                </a:lnTo>
                <a:lnTo>
                  <a:pt x="0" y="418070"/>
                </a:lnTo>
                <a:lnTo>
                  <a:pt x="3726" y="415878"/>
                </a:lnTo>
                <a:lnTo>
                  <a:pt x="4164" y="415330"/>
                </a:lnTo>
                <a:lnTo>
                  <a:pt x="4164" y="415330"/>
                </a:lnTo>
                <a:close/>
                <a:moveTo>
                  <a:pt x="145420" y="400426"/>
                </a:moveTo>
                <a:lnTo>
                  <a:pt x="149037" y="406125"/>
                </a:lnTo>
                <a:lnTo>
                  <a:pt x="150900" y="407659"/>
                </a:lnTo>
                <a:lnTo>
                  <a:pt x="150900" y="401741"/>
                </a:lnTo>
                <a:cubicBezTo>
                  <a:pt x="150900" y="401741"/>
                  <a:pt x="155721" y="397577"/>
                  <a:pt x="155721" y="397577"/>
                </a:cubicBezTo>
                <a:lnTo>
                  <a:pt x="155721" y="393632"/>
                </a:lnTo>
                <a:cubicBezTo>
                  <a:pt x="155721" y="393632"/>
                  <a:pt x="150133" y="393632"/>
                  <a:pt x="150133" y="393632"/>
                </a:cubicBezTo>
                <a:lnTo>
                  <a:pt x="145530" y="400426"/>
                </a:lnTo>
                <a:lnTo>
                  <a:pt x="145530" y="400426"/>
                </a:lnTo>
                <a:close/>
                <a:moveTo>
                  <a:pt x="6794" y="448754"/>
                </a:moveTo>
                <a:lnTo>
                  <a:pt x="6466" y="452151"/>
                </a:lnTo>
                <a:lnTo>
                  <a:pt x="8986" y="452151"/>
                </a:lnTo>
                <a:cubicBezTo>
                  <a:pt x="8986" y="452151"/>
                  <a:pt x="9972" y="447987"/>
                  <a:pt x="9972" y="447987"/>
                </a:cubicBezTo>
                <a:lnTo>
                  <a:pt x="6794" y="448754"/>
                </a:lnTo>
                <a:lnTo>
                  <a:pt x="6794" y="448754"/>
                </a:lnTo>
                <a:close/>
                <a:moveTo>
                  <a:pt x="166571" y="433631"/>
                </a:moveTo>
                <a:lnTo>
                  <a:pt x="168543" y="437686"/>
                </a:lnTo>
                <a:lnTo>
                  <a:pt x="171064" y="434508"/>
                </a:lnTo>
                <a:lnTo>
                  <a:pt x="168543" y="432425"/>
                </a:lnTo>
                <a:lnTo>
                  <a:pt x="166571" y="433631"/>
                </a:lnTo>
                <a:lnTo>
                  <a:pt x="166571" y="433631"/>
                </a:lnTo>
                <a:close/>
                <a:moveTo>
                  <a:pt x="168433" y="455877"/>
                </a:moveTo>
                <a:lnTo>
                  <a:pt x="170077" y="458178"/>
                </a:lnTo>
                <a:lnTo>
                  <a:pt x="172707" y="455658"/>
                </a:lnTo>
                <a:lnTo>
                  <a:pt x="176981" y="454452"/>
                </a:lnTo>
                <a:lnTo>
                  <a:pt x="175885" y="452808"/>
                </a:lnTo>
                <a:lnTo>
                  <a:pt x="170954" y="453028"/>
                </a:lnTo>
                <a:lnTo>
                  <a:pt x="168433" y="455986"/>
                </a:lnTo>
                <a:lnTo>
                  <a:pt x="168433" y="455986"/>
                </a:lnTo>
                <a:close/>
                <a:moveTo>
                  <a:pt x="151886" y="493026"/>
                </a:moveTo>
                <a:lnTo>
                  <a:pt x="157475" y="491492"/>
                </a:lnTo>
                <a:lnTo>
                  <a:pt x="158571" y="488643"/>
                </a:lnTo>
                <a:lnTo>
                  <a:pt x="156927" y="487438"/>
                </a:lnTo>
                <a:lnTo>
                  <a:pt x="157803" y="484479"/>
                </a:lnTo>
                <a:lnTo>
                  <a:pt x="163392" y="480095"/>
                </a:lnTo>
                <a:lnTo>
                  <a:pt x="164050" y="476917"/>
                </a:lnTo>
                <a:lnTo>
                  <a:pt x="167557" y="472753"/>
                </a:lnTo>
                <a:lnTo>
                  <a:pt x="167009" y="470561"/>
                </a:lnTo>
                <a:lnTo>
                  <a:pt x="163611" y="467493"/>
                </a:lnTo>
                <a:lnTo>
                  <a:pt x="165475" y="463438"/>
                </a:lnTo>
                <a:lnTo>
                  <a:pt x="166022" y="460699"/>
                </a:lnTo>
                <a:lnTo>
                  <a:pt x="167995" y="458836"/>
                </a:lnTo>
                <a:lnTo>
                  <a:pt x="165255" y="457411"/>
                </a:lnTo>
                <a:lnTo>
                  <a:pt x="162735" y="458836"/>
                </a:lnTo>
                <a:lnTo>
                  <a:pt x="157584" y="458836"/>
                </a:lnTo>
                <a:cubicBezTo>
                  <a:pt x="157584" y="458836"/>
                  <a:pt x="154406" y="462781"/>
                  <a:pt x="154406" y="462781"/>
                </a:cubicBezTo>
                <a:lnTo>
                  <a:pt x="152105" y="467055"/>
                </a:lnTo>
                <a:lnTo>
                  <a:pt x="148927" y="470452"/>
                </a:lnTo>
                <a:lnTo>
                  <a:pt x="150461" y="475931"/>
                </a:lnTo>
                <a:lnTo>
                  <a:pt x="148708" y="477027"/>
                </a:lnTo>
                <a:lnTo>
                  <a:pt x="153530" y="484040"/>
                </a:lnTo>
                <a:lnTo>
                  <a:pt x="155393" y="483383"/>
                </a:lnTo>
                <a:lnTo>
                  <a:pt x="154297" y="487438"/>
                </a:lnTo>
                <a:lnTo>
                  <a:pt x="151557" y="490944"/>
                </a:lnTo>
                <a:lnTo>
                  <a:pt x="151995" y="493026"/>
                </a:lnTo>
                <a:lnTo>
                  <a:pt x="151995" y="493026"/>
                </a:lnTo>
                <a:close/>
                <a:moveTo>
                  <a:pt x="115942" y="507382"/>
                </a:moveTo>
                <a:lnTo>
                  <a:pt x="116599" y="511875"/>
                </a:lnTo>
                <a:lnTo>
                  <a:pt x="116599" y="515163"/>
                </a:lnTo>
                <a:lnTo>
                  <a:pt x="118133" y="516697"/>
                </a:lnTo>
                <a:lnTo>
                  <a:pt x="119887" y="512533"/>
                </a:lnTo>
                <a:lnTo>
                  <a:pt x="122517" y="504862"/>
                </a:lnTo>
                <a:lnTo>
                  <a:pt x="123394" y="496862"/>
                </a:lnTo>
                <a:lnTo>
                  <a:pt x="125805" y="488753"/>
                </a:lnTo>
                <a:lnTo>
                  <a:pt x="126681" y="481630"/>
                </a:lnTo>
                <a:lnTo>
                  <a:pt x="124051" y="478890"/>
                </a:lnTo>
                <a:lnTo>
                  <a:pt x="121092" y="483383"/>
                </a:lnTo>
                <a:lnTo>
                  <a:pt x="121750" y="485465"/>
                </a:lnTo>
                <a:lnTo>
                  <a:pt x="120216" y="492588"/>
                </a:lnTo>
                <a:lnTo>
                  <a:pt x="117586" y="494341"/>
                </a:lnTo>
                <a:lnTo>
                  <a:pt x="115832" y="507382"/>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6511F754-DABC-6B98-7590-15B6DE4B9D74}"/>
              </a:ext>
            </a:extLst>
          </p:cNvPr>
          <p:cNvSpPr/>
          <p:nvPr/>
        </p:nvSpPr>
        <p:spPr>
          <a:xfrm>
            <a:off x="7678059" y="2868582"/>
            <a:ext cx="241198" cy="433082"/>
          </a:xfrm>
          <a:custGeom>
            <a:avLst/>
            <a:gdLst>
              <a:gd name="connsiteX0" fmla="*/ 190351 w 241198"/>
              <a:gd name="connsiteY0" fmla="*/ 400207 h 433082"/>
              <a:gd name="connsiteX1" fmla="*/ 189474 w 241198"/>
              <a:gd name="connsiteY1" fmla="*/ 393303 h 433082"/>
              <a:gd name="connsiteX2" fmla="*/ 200542 w 241198"/>
              <a:gd name="connsiteY2" fmla="*/ 382674 h 433082"/>
              <a:gd name="connsiteX3" fmla="*/ 206241 w 241198"/>
              <a:gd name="connsiteY3" fmla="*/ 379934 h 433082"/>
              <a:gd name="connsiteX4" fmla="*/ 212706 w 241198"/>
              <a:gd name="connsiteY4" fmla="*/ 368427 h 433082"/>
              <a:gd name="connsiteX5" fmla="*/ 219500 w 241198"/>
              <a:gd name="connsiteY5" fmla="*/ 358346 h 433082"/>
              <a:gd name="connsiteX6" fmla="*/ 224541 w 241198"/>
              <a:gd name="connsiteY6" fmla="*/ 346401 h 433082"/>
              <a:gd name="connsiteX7" fmla="*/ 234294 w 241198"/>
              <a:gd name="connsiteY7" fmla="*/ 329963 h 433082"/>
              <a:gd name="connsiteX8" fmla="*/ 241198 w 241198"/>
              <a:gd name="connsiteY8" fmla="*/ 312758 h 433082"/>
              <a:gd name="connsiteX9" fmla="*/ 239664 w 241198"/>
              <a:gd name="connsiteY9" fmla="*/ 305416 h 433082"/>
              <a:gd name="connsiteX10" fmla="*/ 229254 w 241198"/>
              <a:gd name="connsiteY10" fmla="*/ 293471 h 433082"/>
              <a:gd name="connsiteX11" fmla="*/ 223007 w 241198"/>
              <a:gd name="connsiteY11" fmla="*/ 291389 h 433082"/>
              <a:gd name="connsiteX12" fmla="*/ 211939 w 241198"/>
              <a:gd name="connsiteY12" fmla="*/ 275827 h 433082"/>
              <a:gd name="connsiteX13" fmla="*/ 213802 w 241198"/>
              <a:gd name="connsiteY13" fmla="*/ 268704 h 433082"/>
              <a:gd name="connsiteX14" fmla="*/ 218295 w 241198"/>
              <a:gd name="connsiteY14" fmla="*/ 262458 h 433082"/>
              <a:gd name="connsiteX15" fmla="*/ 217747 w 241198"/>
              <a:gd name="connsiteY15" fmla="*/ 255335 h 433082"/>
              <a:gd name="connsiteX16" fmla="*/ 210515 w 241198"/>
              <a:gd name="connsiteY16" fmla="*/ 250294 h 433082"/>
              <a:gd name="connsiteX17" fmla="*/ 207884 w 241198"/>
              <a:gd name="connsiteY17" fmla="*/ 244705 h 433082"/>
              <a:gd name="connsiteX18" fmla="*/ 207555 w 241198"/>
              <a:gd name="connsiteY18" fmla="*/ 235829 h 433082"/>
              <a:gd name="connsiteX19" fmla="*/ 209419 w 241198"/>
              <a:gd name="connsiteY19" fmla="*/ 233527 h 433082"/>
              <a:gd name="connsiteX20" fmla="*/ 207336 w 241198"/>
              <a:gd name="connsiteY20" fmla="*/ 229034 h 433082"/>
              <a:gd name="connsiteX21" fmla="*/ 201419 w 241198"/>
              <a:gd name="connsiteY21" fmla="*/ 228048 h 433082"/>
              <a:gd name="connsiteX22" fmla="*/ 198241 w 241198"/>
              <a:gd name="connsiteY22" fmla="*/ 224103 h 433082"/>
              <a:gd name="connsiteX23" fmla="*/ 198241 w 241198"/>
              <a:gd name="connsiteY23" fmla="*/ 216103 h 433082"/>
              <a:gd name="connsiteX24" fmla="*/ 201528 w 241198"/>
              <a:gd name="connsiteY24" fmla="*/ 211720 h 433082"/>
              <a:gd name="connsiteX25" fmla="*/ 196816 w 241198"/>
              <a:gd name="connsiteY25" fmla="*/ 210514 h 433082"/>
              <a:gd name="connsiteX26" fmla="*/ 196597 w 241198"/>
              <a:gd name="connsiteY26" fmla="*/ 206350 h 433082"/>
              <a:gd name="connsiteX27" fmla="*/ 197583 w 241198"/>
              <a:gd name="connsiteY27" fmla="*/ 190789 h 433082"/>
              <a:gd name="connsiteX28" fmla="*/ 201967 w 241198"/>
              <a:gd name="connsiteY28" fmla="*/ 189803 h 433082"/>
              <a:gd name="connsiteX29" fmla="*/ 191227 w 241198"/>
              <a:gd name="connsiteY29" fmla="*/ 164817 h 433082"/>
              <a:gd name="connsiteX30" fmla="*/ 181365 w 241198"/>
              <a:gd name="connsiteY30" fmla="*/ 146626 h 433082"/>
              <a:gd name="connsiteX31" fmla="*/ 179283 w 241198"/>
              <a:gd name="connsiteY31" fmla="*/ 139831 h 433082"/>
              <a:gd name="connsiteX32" fmla="*/ 173584 w 241198"/>
              <a:gd name="connsiteY32" fmla="*/ 133585 h 433082"/>
              <a:gd name="connsiteX33" fmla="*/ 177639 w 241198"/>
              <a:gd name="connsiteY33" fmla="*/ 122188 h 433082"/>
              <a:gd name="connsiteX34" fmla="*/ 182461 w 241198"/>
              <a:gd name="connsiteY34" fmla="*/ 114408 h 433082"/>
              <a:gd name="connsiteX35" fmla="*/ 184762 w 241198"/>
              <a:gd name="connsiteY35" fmla="*/ 107284 h 433082"/>
              <a:gd name="connsiteX36" fmla="*/ 181803 w 241198"/>
              <a:gd name="connsiteY36" fmla="*/ 104545 h 433082"/>
              <a:gd name="connsiteX37" fmla="*/ 170845 w 241198"/>
              <a:gd name="connsiteY37" fmla="*/ 97641 h 433082"/>
              <a:gd name="connsiteX38" fmla="*/ 168981 w 241198"/>
              <a:gd name="connsiteY38" fmla="*/ 93148 h 433082"/>
              <a:gd name="connsiteX39" fmla="*/ 165365 w 241198"/>
              <a:gd name="connsiteY39" fmla="*/ 87559 h 433082"/>
              <a:gd name="connsiteX40" fmla="*/ 158790 w 241198"/>
              <a:gd name="connsiteY40" fmla="*/ 83943 h 433082"/>
              <a:gd name="connsiteX41" fmla="*/ 155502 w 241198"/>
              <a:gd name="connsiteY41" fmla="*/ 83395 h 433082"/>
              <a:gd name="connsiteX42" fmla="*/ 151338 w 241198"/>
              <a:gd name="connsiteY42" fmla="*/ 72436 h 433082"/>
              <a:gd name="connsiteX43" fmla="*/ 148051 w 241198"/>
              <a:gd name="connsiteY43" fmla="*/ 68491 h 433082"/>
              <a:gd name="connsiteX44" fmla="*/ 149804 w 241198"/>
              <a:gd name="connsiteY44" fmla="*/ 60382 h 433082"/>
              <a:gd name="connsiteX45" fmla="*/ 150790 w 241198"/>
              <a:gd name="connsiteY45" fmla="*/ 53916 h 433082"/>
              <a:gd name="connsiteX46" fmla="*/ 146955 w 241198"/>
              <a:gd name="connsiteY46" fmla="*/ 52601 h 433082"/>
              <a:gd name="connsiteX47" fmla="*/ 150900 w 241198"/>
              <a:gd name="connsiteY47" fmla="*/ 49862 h 433082"/>
              <a:gd name="connsiteX48" fmla="*/ 157256 w 241198"/>
              <a:gd name="connsiteY48" fmla="*/ 47341 h 433082"/>
              <a:gd name="connsiteX49" fmla="*/ 156379 w 241198"/>
              <a:gd name="connsiteY49" fmla="*/ 37369 h 433082"/>
              <a:gd name="connsiteX50" fmla="*/ 160653 w 241198"/>
              <a:gd name="connsiteY50" fmla="*/ 30684 h 433082"/>
              <a:gd name="connsiteX51" fmla="*/ 161420 w 241198"/>
              <a:gd name="connsiteY51" fmla="*/ 25753 h 433082"/>
              <a:gd name="connsiteX52" fmla="*/ 156598 w 241198"/>
              <a:gd name="connsiteY52" fmla="*/ 20712 h 433082"/>
              <a:gd name="connsiteX53" fmla="*/ 155174 w 241198"/>
              <a:gd name="connsiteY53" fmla="*/ 16767 h 433082"/>
              <a:gd name="connsiteX54" fmla="*/ 147174 w 241198"/>
              <a:gd name="connsiteY54" fmla="*/ 15890 h 433082"/>
              <a:gd name="connsiteX55" fmla="*/ 141914 w 241198"/>
              <a:gd name="connsiteY55" fmla="*/ 14027 h 433082"/>
              <a:gd name="connsiteX56" fmla="*/ 138517 w 241198"/>
              <a:gd name="connsiteY56" fmla="*/ 10520 h 433082"/>
              <a:gd name="connsiteX57" fmla="*/ 132709 w 241198"/>
              <a:gd name="connsiteY57" fmla="*/ 3068 h 433082"/>
              <a:gd name="connsiteX58" fmla="*/ 128215 w 241198"/>
              <a:gd name="connsiteY58" fmla="*/ 0 h 433082"/>
              <a:gd name="connsiteX59" fmla="*/ 118024 w 241198"/>
              <a:gd name="connsiteY59" fmla="*/ 219 h 433082"/>
              <a:gd name="connsiteX60" fmla="*/ 114079 w 241198"/>
              <a:gd name="connsiteY60" fmla="*/ 4603 h 433082"/>
              <a:gd name="connsiteX61" fmla="*/ 114408 w 241198"/>
              <a:gd name="connsiteY61" fmla="*/ 6685 h 433082"/>
              <a:gd name="connsiteX62" fmla="*/ 110791 w 241198"/>
              <a:gd name="connsiteY62" fmla="*/ 7561 h 433082"/>
              <a:gd name="connsiteX63" fmla="*/ 104545 w 241198"/>
              <a:gd name="connsiteY63" fmla="*/ 6356 h 433082"/>
              <a:gd name="connsiteX64" fmla="*/ 99504 w 241198"/>
              <a:gd name="connsiteY64" fmla="*/ 8657 h 433082"/>
              <a:gd name="connsiteX65" fmla="*/ 99833 w 241198"/>
              <a:gd name="connsiteY65" fmla="*/ 11397 h 433082"/>
              <a:gd name="connsiteX66" fmla="*/ 95997 w 241198"/>
              <a:gd name="connsiteY66" fmla="*/ 16657 h 433082"/>
              <a:gd name="connsiteX67" fmla="*/ 93258 w 241198"/>
              <a:gd name="connsiteY67" fmla="*/ 18410 h 433082"/>
              <a:gd name="connsiteX68" fmla="*/ 95559 w 241198"/>
              <a:gd name="connsiteY68" fmla="*/ 22027 h 433082"/>
              <a:gd name="connsiteX69" fmla="*/ 94025 w 241198"/>
              <a:gd name="connsiteY69" fmla="*/ 25862 h 433082"/>
              <a:gd name="connsiteX70" fmla="*/ 92819 w 241198"/>
              <a:gd name="connsiteY70" fmla="*/ 38136 h 433082"/>
              <a:gd name="connsiteX71" fmla="*/ 95121 w 241198"/>
              <a:gd name="connsiteY71" fmla="*/ 45369 h 433082"/>
              <a:gd name="connsiteX72" fmla="*/ 96874 w 241198"/>
              <a:gd name="connsiteY72" fmla="*/ 49533 h 433082"/>
              <a:gd name="connsiteX73" fmla="*/ 95121 w 241198"/>
              <a:gd name="connsiteY73" fmla="*/ 52711 h 433082"/>
              <a:gd name="connsiteX74" fmla="*/ 90956 w 241198"/>
              <a:gd name="connsiteY74" fmla="*/ 55450 h 433082"/>
              <a:gd name="connsiteX75" fmla="*/ 86792 w 241198"/>
              <a:gd name="connsiteY75" fmla="*/ 55122 h 433082"/>
              <a:gd name="connsiteX76" fmla="*/ 82957 w 241198"/>
              <a:gd name="connsiteY76" fmla="*/ 58738 h 433082"/>
              <a:gd name="connsiteX77" fmla="*/ 79888 w 241198"/>
              <a:gd name="connsiteY77" fmla="*/ 60491 h 433082"/>
              <a:gd name="connsiteX78" fmla="*/ 77148 w 241198"/>
              <a:gd name="connsiteY78" fmla="*/ 65642 h 433082"/>
              <a:gd name="connsiteX79" fmla="*/ 71779 w 241198"/>
              <a:gd name="connsiteY79" fmla="*/ 64765 h 433082"/>
              <a:gd name="connsiteX80" fmla="*/ 63779 w 241198"/>
              <a:gd name="connsiteY80" fmla="*/ 59176 h 433082"/>
              <a:gd name="connsiteX81" fmla="*/ 58738 w 241198"/>
              <a:gd name="connsiteY81" fmla="*/ 58957 h 433082"/>
              <a:gd name="connsiteX82" fmla="*/ 55450 w 241198"/>
              <a:gd name="connsiteY82" fmla="*/ 62464 h 433082"/>
              <a:gd name="connsiteX83" fmla="*/ 49533 w 241198"/>
              <a:gd name="connsiteY83" fmla="*/ 68162 h 433082"/>
              <a:gd name="connsiteX84" fmla="*/ 38246 w 241198"/>
              <a:gd name="connsiteY84" fmla="*/ 67834 h 433082"/>
              <a:gd name="connsiteX85" fmla="*/ 31451 w 241198"/>
              <a:gd name="connsiteY85" fmla="*/ 65094 h 433082"/>
              <a:gd name="connsiteX86" fmla="*/ 27616 w 241198"/>
              <a:gd name="connsiteY86" fmla="*/ 59834 h 433082"/>
              <a:gd name="connsiteX87" fmla="*/ 25753 w 241198"/>
              <a:gd name="connsiteY87" fmla="*/ 54793 h 433082"/>
              <a:gd name="connsiteX88" fmla="*/ 15561 w 241198"/>
              <a:gd name="connsiteY88" fmla="*/ 46464 h 433082"/>
              <a:gd name="connsiteX89" fmla="*/ 11945 w 241198"/>
              <a:gd name="connsiteY89" fmla="*/ 41095 h 433082"/>
              <a:gd name="connsiteX90" fmla="*/ 7452 w 241198"/>
              <a:gd name="connsiteY90" fmla="*/ 40437 h 433082"/>
              <a:gd name="connsiteX91" fmla="*/ 4164 w 241198"/>
              <a:gd name="connsiteY91" fmla="*/ 43177 h 433082"/>
              <a:gd name="connsiteX92" fmla="*/ 3288 w 241198"/>
              <a:gd name="connsiteY92" fmla="*/ 47341 h 433082"/>
              <a:gd name="connsiteX93" fmla="*/ 4712 w 241198"/>
              <a:gd name="connsiteY93" fmla="*/ 50957 h 433082"/>
              <a:gd name="connsiteX94" fmla="*/ 3068 w 241198"/>
              <a:gd name="connsiteY94" fmla="*/ 52053 h 433082"/>
              <a:gd name="connsiteX95" fmla="*/ 987 w 241198"/>
              <a:gd name="connsiteY95" fmla="*/ 51067 h 433082"/>
              <a:gd name="connsiteX96" fmla="*/ 0 w 241198"/>
              <a:gd name="connsiteY96" fmla="*/ 52492 h 433082"/>
              <a:gd name="connsiteX97" fmla="*/ 3945 w 241198"/>
              <a:gd name="connsiteY97" fmla="*/ 57204 h 433082"/>
              <a:gd name="connsiteX98" fmla="*/ 10192 w 241198"/>
              <a:gd name="connsiteY98" fmla="*/ 60382 h 433082"/>
              <a:gd name="connsiteX99" fmla="*/ 18739 w 241198"/>
              <a:gd name="connsiteY99" fmla="*/ 70245 h 433082"/>
              <a:gd name="connsiteX100" fmla="*/ 24986 w 241198"/>
              <a:gd name="connsiteY100" fmla="*/ 74957 h 433082"/>
              <a:gd name="connsiteX101" fmla="*/ 34300 w 241198"/>
              <a:gd name="connsiteY101" fmla="*/ 75614 h 433082"/>
              <a:gd name="connsiteX102" fmla="*/ 37917 w 241198"/>
              <a:gd name="connsiteY102" fmla="*/ 77915 h 433082"/>
              <a:gd name="connsiteX103" fmla="*/ 41204 w 241198"/>
              <a:gd name="connsiteY103" fmla="*/ 78792 h 433082"/>
              <a:gd name="connsiteX104" fmla="*/ 45916 w 241198"/>
              <a:gd name="connsiteY104" fmla="*/ 84162 h 433082"/>
              <a:gd name="connsiteX105" fmla="*/ 47670 w 241198"/>
              <a:gd name="connsiteY105" fmla="*/ 88655 h 433082"/>
              <a:gd name="connsiteX106" fmla="*/ 49752 w 241198"/>
              <a:gd name="connsiteY106" fmla="*/ 88984 h 433082"/>
              <a:gd name="connsiteX107" fmla="*/ 51505 w 241198"/>
              <a:gd name="connsiteY107" fmla="*/ 88436 h 433082"/>
              <a:gd name="connsiteX108" fmla="*/ 55670 w 241198"/>
              <a:gd name="connsiteY108" fmla="*/ 94134 h 433082"/>
              <a:gd name="connsiteX109" fmla="*/ 58957 w 241198"/>
              <a:gd name="connsiteY109" fmla="*/ 94463 h 433082"/>
              <a:gd name="connsiteX110" fmla="*/ 61259 w 241198"/>
              <a:gd name="connsiteY110" fmla="*/ 97970 h 433082"/>
              <a:gd name="connsiteX111" fmla="*/ 59505 w 241198"/>
              <a:gd name="connsiteY111" fmla="*/ 102353 h 433082"/>
              <a:gd name="connsiteX112" fmla="*/ 60820 w 241198"/>
              <a:gd name="connsiteY112" fmla="*/ 109367 h 433082"/>
              <a:gd name="connsiteX113" fmla="*/ 58628 w 241198"/>
              <a:gd name="connsiteY113" fmla="*/ 114846 h 433082"/>
              <a:gd name="connsiteX114" fmla="*/ 59177 w 241198"/>
              <a:gd name="connsiteY114" fmla="*/ 119668 h 433082"/>
              <a:gd name="connsiteX115" fmla="*/ 65532 w 241198"/>
              <a:gd name="connsiteY115" fmla="*/ 120106 h 433082"/>
              <a:gd name="connsiteX116" fmla="*/ 66957 w 241198"/>
              <a:gd name="connsiteY116" fmla="*/ 125695 h 433082"/>
              <a:gd name="connsiteX117" fmla="*/ 64656 w 241198"/>
              <a:gd name="connsiteY117" fmla="*/ 129311 h 433082"/>
              <a:gd name="connsiteX118" fmla="*/ 65423 w 241198"/>
              <a:gd name="connsiteY118" fmla="*/ 135886 h 433082"/>
              <a:gd name="connsiteX119" fmla="*/ 68162 w 241198"/>
              <a:gd name="connsiteY119" fmla="*/ 139831 h 433082"/>
              <a:gd name="connsiteX120" fmla="*/ 69697 w 241198"/>
              <a:gd name="connsiteY120" fmla="*/ 148489 h 433082"/>
              <a:gd name="connsiteX121" fmla="*/ 68491 w 241198"/>
              <a:gd name="connsiteY121" fmla="*/ 152434 h 433082"/>
              <a:gd name="connsiteX122" fmla="*/ 69478 w 241198"/>
              <a:gd name="connsiteY122" fmla="*/ 156050 h 433082"/>
              <a:gd name="connsiteX123" fmla="*/ 69478 w 241198"/>
              <a:gd name="connsiteY123" fmla="*/ 165365 h 433082"/>
              <a:gd name="connsiteX124" fmla="*/ 67943 w 241198"/>
              <a:gd name="connsiteY124" fmla="*/ 168872 h 433082"/>
              <a:gd name="connsiteX125" fmla="*/ 70354 w 241198"/>
              <a:gd name="connsiteY125" fmla="*/ 175776 h 433082"/>
              <a:gd name="connsiteX126" fmla="*/ 74847 w 241198"/>
              <a:gd name="connsiteY126" fmla="*/ 177310 h 433082"/>
              <a:gd name="connsiteX127" fmla="*/ 79012 w 241198"/>
              <a:gd name="connsiteY127" fmla="*/ 186186 h 433082"/>
              <a:gd name="connsiteX128" fmla="*/ 81751 w 241198"/>
              <a:gd name="connsiteY128" fmla="*/ 189145 h 433082"/>
              <a:gd name="connsiteX129" fmla="*/ 81532 w 241198"/>
              <a:gd name="connsiteY129" fmla="*/ 194405 h 433082"/>
              <a:gd name="connsiteX130" fmla="*/ 83176 w 241198"/>
              <a:gd name="connsiteY130" fmla="*/ 196159 h 433082"/>
              <a:gd name="connsiteX131" fmla="*/ 87778 w 241198"/>
              <a:gd name="connsiteY131" fmla="*/ 196378 h 433082"/>
              <a:gd name="connsiteX132" fmla="*/ 92162 w 241198"/>
              <a:gd name="connsiteY132" fmla="*/ 200980 h 433082"/>
              <a:gd name="connsiteX133" fmla="*/ 101257 w 241198"/>
              <a:gd name="connsiteY133" fmla="*/ 200980 h 433082"/>
              <a:gd name="connsiteX134" fmla="*/ 107394 w 241198"/>
              <a:gd name="connsiteY134" fmla="*/ 207008 h 433082"/>
              <a:gd name="connsiteX135" fmla="*/ 103887 w 241198"/>
              <a:gd name="connsiteY135" fmla="*/ 208651 h 433082"/>
              <a:gd name="connsiteX136" fmla="*/ 106298 w 241198"/>
              <a:gd name="connsiteY136" fmla="*/ 211939 h 433082"/>
              <a:gd name="connsiteX137" fmla="*/ 106627 w 241198"/>
              <a:gd name="connsiteY137" fmla="*/ 219172 h 433082"/>
              <a:gd name="connsiteX138" fmla="*/ 104983 w 241198"/>
              <a:gd name="connsiteY138" fmla="*/ 220596 h 433082"/>
              <a:gd name="connsiteX139" fmla="*/ 112216 w 241198"/>
              <a:gd name="connsiteY139" fmla="*/ 227390 h 433082"/>
              <a:gd name="connsiteX140" fmla="*/ 106956 w 241198"/>
              <a:gd name="connsiteY140" fmla="*/ 226295 h 433082"/>
              <a:gd name="connsiteX141" fmla="*/ 104983 w 241198"/>
              <a:gd name="connsiteY141" fmla="*/ 227062 h 433082"/>
              <a:gd name="connsiteX142" fmla="*/ 111120 w 241198"/>
              <a:gd name="connsiteY142" fmla="*/ 232212 h 433082"/>
              <a:gd name="connsiteX143" fmla="*/ 111339 w 241198"/>
              <a:gd name="connsiteY143" fmla="*/ 235171 h 433082"/>
              <a:gd name="connsiteX144" fmla="*/ 104106 w 241198"/>
              <a:gd name="connsiteY144" fmla="*/ 231116 h 433082"/>
              <a:gd name="connsiteX145" fmla="*/ 98079 w 241198"/>
              <a:gd name="connsiteY145" fmla="*/ 231336 h 433082"/>
              <a:gd name="connsiteX146" fmla="*/ 91724 w 241198"/>
              <a:gd name="connsiteY146" fmla="*/ 235500 h 433082"/>
              <a:gd name="connsiteX147" fmla="*/ 91943 w 241198"/>
              <a:gd name="connsiteY147" fmla="*/ 239335 h 433082"/>
              <a:gd name="connsiteX148" fmla="*/ 87559 w 241198"/>
              <a:gd name="connsiteY148" fmla="*/ 243938 h 433082"/>
              <a:gd name="connsiteX149" fmla="*/ 87559 w 241198"/>
              <a:gd name="connsiteY149" fmla="*/ 247226 h 433082"/>
              <a:gd name="connsiteX150" fmla="*/ 85586 w 241198"/>
              <a:gd name="connsiteY150" fmla="*/ 248650 h 433082"/>
              <a:gd name="connsiteX151" fmla="*/ 78135 w 241198"/>
              <a:gd name="connsiteY151" fmla="*/ 256431 h 433082"/>
              <a:gd name="connsiteX152" fmla="*/ 77039 w 241198"/>
              <a:gd name="connsiteY152" fmla="*/ 264211 h 433082"/>
              <a:gd name="connsiteX153" fmla="*/ 75286 w 241198"/>
              <a:gd name="connsiteY153" fmla="*/ 264759 h 433082"/>
              <a:gd name="connsiteX154" fmla="*/ 73970 w 241198"/>
              <a:gd name="connsiteY154" fmla="*/ 262348 h 433082"/>
              <a:gd name="connsiteX155" fmla="*/ 71779 w 241198"/>
              <a:gd name="connsiteY155" fmla="*/ 262677 h 433082"/>
              <a:gd name="connsiteX156" fmla="*/ 73423 w 241198"/>
              <a:gd name="connsiteY156" fmla="*/ 267389 h 433082"/>
              <a:gd name="connsiteX157" fmla="*/ 72327 w 241198"/>
              <a:gd name="connsiteY157" fmla="*/ 271225 h 433082"/>
              <a:gd name="connsiteX158" fmla="*/ 67396 w 241198"/>
              <a:gd name="connsiteY158" fmla="*/ 271773 h 433082"/>
              <a:gd name="connsiteX159" fmla="*/ 64436 w 241198"/>
              <a:gd name="connsiteY159" fmla="*/ 275827 h 433082"/>
              <a:gd name="connsiteX160" fmla="*/ 65751 w 241198"/>
              <a:gd name="connsiteY160" fmla="*/ 281855 h 433082"/>
              <a:gd name="connsiteX161" fmla="*/ 69039 w 241198"/>
              <a:gd name="connsiteY161" fmla="*/ 284266 h 433082"/>
              <a:gd name="connsiteX162" fmla="*/ 63231 w 241198"/>
              <a:gd name="connsiteY162" fmla="*/ 282403 h 433082"/>
              <a:gd name="connsiteX163" fmla="*/ 61587 w 241198"/>
              <a:gd name="connsiteY163" fmla="*/ 280211 h 433082"/>
              <a:gd name="connsiteX164" fmla="*/ 58300 w 241198"/>
              <a:gd name="connsiteY164" fmla="*/ 281526 h 433082"/>
              <a:gd name="connsiteX165" fmla="*/ 56437 w 241198"/>
              <a:gd name="connsiteY165" fmla="*/ 286676 h 433082"/>
              <a:gd name="connsiteX166" fmla="*/ 57204 w 241198"/>
              <a:gd name="connsiteY166" fmla="*/ 289087 h 433082"/>
              <a:gd name="connsiteX167" fmla="*/ 53916 w 241198"/>
              <a:gd name="connsiteY167" fmla="*/ 287663 h 433082"/>
              <a:gd name="connsiteX168" fmla="*/ 52601 w 241198"/>
              <a:gd name="connsiteY168" fmla="*/ 289526 h 433082"/>
              <a:gd name="connsiteX169" fmla="*/ 55889 w 241198"/>
              <a:gd name="connsiteY169" fmla="*/ 292813 h 433082"/>
              <a:gd name="connsiteX170" fmla="*/ 55889 w 241198"/>
              <a:gd name="connsiteY170" fmla="*/ 295115 h 433082"/>
              <a:gd name="connsiteX171" fmla="*/ 53040 w 241198"/>
              <a:gd name="connsiteY171" fmla="*/ 298183 h 433082"/>
              <a:gd name="connsiteX172" fmla="*/ 51725 w 241198"/>
              <a:gd name="connsiteY172" fmla="*/ 300923 h 433082"/>
              <a:gd name="connsiteX173" fmla="*/ 47451 w 241198"/>
              <a:gd name="connsiteY173" fmla="*/ 303662 h 433082"/>
              <a:gd name="connsiteX174" fmla="*/ 45150 w 241198"/>
              <a:gd name="connsiteY174" fmla="*/ 302018 h 433082"/>
              <a:gd name="connsiteX175" fmla="*/ 44601 w 241198"/>
              <a:gd name="connsiteY175" fmla="*/ 300265 h 433082"/>
              <a:gd name="connsiteX176" fmla="*/ 41423 w 241198"/>
              <a:gd name="connsiteY176" fmla="*/ 299279 h 433082"/>
              <a:gd name="connsiteX177" fmla="*/ 38136 w 241198"/>
              <a:gd name="connsiteY177" fmla="*/ 300484 h 433082"/>
              <a:gd name="connsiteX178" fmla="*/ 39342 w 241198"/>
              <a:gd name="connsiteY178" fmla="*/ 304868 h 433082"/>
              <a:gd name="connsiteX179" fmla="*/ 36602 w 241198"/>
              <a:gd name="connsiteY179" fmla="*/ 307169 h 433082"/>
              <a:gd name="connsiteX180" fmla="*/ 38465 w 241198"/>
              <a:gd name="connsiteY180" fmla="*/ 311662 h 433082"/>
              <a:gd name="connsiteX181" fmla="*/ 36602 w 241198"/>
              <a:gd name="connsiteY181" fmla="*/ 316155 h 433082"/>
              <a:gd name="connsiteX182" fmla="*/ 34300 w 241198"/>
              <a:gd name="connsiteY182" fmla="*/ 316703 h 433082"/>
              <a:gd name="connsiteX183" fmla="*/ 31890 w 241198"/>
              <a:gd name="connsiteY183" fmla="*/ 320648 h 433082"/>
              <a:gd name="connsiteX184" fmla="*/ 33643 w 241198"/>
              <a:gd name="connsiteY184" fmla="*/ 325470 h 433082"/>
              <a:gd name="connsiteX185" fmla="*/ 34958 w 241198"/>
              <a:gd name="connsiteY185" fmla="*/ 326456 h 433082"/>
              <a:gd name="connsiteX186" fmla="*/ 33533 w 241198"/>
              <a:gd name="connsiteY186" fmla="*/ 331168 h 433082"/>
              <a:gd name="connsiteX187" fmla="*/ 34410 w 241198"/>
              <a:gd name="connsiteY187" fmla="*/ 334346 h 433082"/>
              <a:gd name="connsiteX188" fmla="*/ 37478 w 241198"/>
              <a:gd name="connsiteY188" fmla="*/ 332922 h 433082"/>
              <a:gd name="connsiteX189" fmla="*/ 39999 w 241198"/>
              <a:gd name="connsiteY189" fmla="*/ 335661 h 433082"/>
              <a:gd name="connsiteX190" fmla="*/ 39122 w 241198"/>
              <a:gd name="connsiteY190" fmla="*/ 340812 h 433082"/>
              <a:gd name="connsiteX191" fmla="*/ 37807 w 241198"/>
              <a:gd name="connsiteY191" fmla="*/ 343332 h 433082"/>
              <a:gd name="connsiteX192" fmla="*/ 39451 w 241198"/>
              <a:gd name="connsiteY192" fmla="*/ 347825 h 433082"/>
              <a:gd name="connsiteX193" fmla="*/ 38465 w 241198"/>
              <a:gd name="connsiteY193" fmla="*/ 349907 h 433082"/>
              <a:gd name="connsiteX194" fmla="*/ 43177 w 241198"/>
              <a:gd name="connsiteY194" fmla="*/ 357688 h 433082"/>
              <a:gd name="connsiteX195" fmla="*/ 45588 w 241198"/>
              <a:gd name="connsiteY195" fmla="*/ 359661 h 433082"/>
              <a:gd name="connsiteX196" fmla="*/ 43944 w 241198"/>
              <a:gd name="connsiteY196" fmla="*/ 362619 h 433082"/>
              <a:gd name="connsiteX197" fmla="*/ 47561 w 241198"/>
              <a:gd name="connsiteY197" fmla="*/ 368208 h 433082"/>
              <a:gd name="connsiteX198" fmla="*/ 44054 w 241198"/>
              <a:gd name="connsiteY198" fmla="*/ 369633 h 433082"/>
              <a:gd name="connsiteX199" fmla="*/ 44821 w 241198"/>
              <a:gd name="connsiteY199" fmla="*/ 377085 h 433082"/>
              <a:gd name="connsiteX200" fmla="*/ 43177 w 241198"/>
              <a:gd name="connsiteY200" fmla="*/ 380043 h 433082"/>
              <a:gd name="connsiteX201" fmla="*/ 42958 w 241198"/>
              <a:gd name="connsiteY201" fmla="*/ 389906 h 433082"/>
              <a:gd name="connsiteX202" fmla="*/ 45697 w 241198"/>
              <a:gd name="connsiteY202" fmla="*/ 393413 h 433082"/>
              <a:gd name="connsiteX203" fmla="*/ 43177 w 241198"/>
              <a:gd name="connsiteY203" fmla="*/ 398673 h 433082"/>
              <a:gd name="connsiteX204" fmla="*/ 43177 w 241198"/>
              <a:gd name="connsiteY204" fmla="*/ 402289 h 433082"/>
              <a:gd name="connsiteX205" fmla="*/ 45040 w 241198"/>
              <a:gd name="connsiteY205" fmla="*/ 404810 h 433082"/>
              <a:gd name="connsiteX206" fmla="*/ 51396 w 241198"/>
              <a:gd name="connsiteY206" fmla="*/ 401851 h 433082"/>
              <a:gd name="connsiteX207" fmla="*/ 53697 w 241198"/>
              <a:gd name="connsiteY207" fmla="*/ 403714 h 433082"/>
              <a:gd name="connsiteX208" fmla="*/ 54793 w 241198"/>
              <a:gd name="connsiteY208" fmla="*/ 400755 h 433082"/>
              <a:gd name="connsiteX209" fmla="*/ 60272 w 241198"/>
              <a:gd name="connsiteY209" fmla="*/ 406563 h 433082"/>
              <a:gd name="connsiteX210" fmla="*/ 63560 w 241198"/>
              <a:gd name="connsiteY210" fmla="*/ 406015 h 433082"/>
              <a:gd name="connsiteX211" fmla="*/ 66847 w 241198"/>
              <a:gd name="connsiteY211" fmla="*/ 408974 h 433082"/>
              <a:gd name="connsiteX212" fmla="*/ 73751 w 241198"/>
              <a:gd name="connsiteY212" fmla="*/ 408207 h 433082"/>
              <a:gd name="connsiteX213" fmla="*/ 75724 w 241198"/>
              <a:gd name="connsiteY213" fmla="*/ 409084 h 433082"/>
              <a:gd name="connsiteX214" fmla="*/ 73861 w 241198"/>
              <a:gd name="connsiteY214" fmla="*/ 412481 h 433082"/>
              <a:gd name="connsiteX215" fmla="*/ 76381 w 241198"/>
              <a:gd name="connsiteY215" fmla="*/ 412481 h 433082"/>
              <a:gd name="connsiteX216" fmla="*/ 82189 w 241198"/>
              <a:gd name="connsiteY216" fmla="*/ 408426 h 433082"/>
              <a:gd name="connsiteX217" fmla="*/ 82189 w 241198"/>
              <a:gd name="connsiteY217" fmla="*/ 411714 h 433082"/>
              <a:gd name="connsiteX218" fmla="*/ 79231 w 241198"/>
              <a:gd name="connsiteY218" fmla="*/ 415768 h 433082"/>
              <a:gd name="connsiteX219" fmla="*/ 85258 w 241198"/>
              <a:gd name="connsiteY219" fmla="*/ 424316 h 433082"/>
              <a:gd name="connsiteX220" fmla="*/ 86573 w 241198"/>
              <a:gd name="connsiteY220" fmla="*/ 427275 h 433082"/>
              <a:gd name="connsiteX221" fmla="*/ 84929 w 241198"/>
              <a:gd name="connsiteY221" fmla="*/ 432206 h 433082"/>
              <a:gd name="connsiteX222" fmla="*/ 86573 w 241198"/>
              <a:gd name="connsiteY222" fmla="*/ 433083 h 433082"/>
              <a:gd name="connsiteX223" fmla="*/ 89093 w 241198"/>
              <a:gd name="connsiteY223" fmla="*/ 425960 h 433082"/>
              <a:gd name="connsiteX224" fmla="*/ 92052 w 241198"/>
              <a:gd name="connsiteY224" fmla="*/ 424535 h 433082"/>
              <a:gd name="connsiteX225" fmla="*/ 92600 w 241198"/>
              <a:gd name="connsiteY225" fmla="*/ 427604 h 433082"/>
              <a:gd name="connsiteX226" fmla="*/ 96764 w 241198"/>
              <a:gd name="connsiteY226" fmla="*/ 425741 h 433082"/>
              <a:gd name="connsiteX227" fmla="*/ 100162 w 241198"/>
              <a:gd name="connsiteY227" fmla="*/ 425522 h 433082"/>
              <a:gd name="connsiteX228" fmla="*/ 107942 w 241198"/>
              <a:gd name="connsiteY228" fmla="*/ 419823 h 433082"/>
              <a:gd name="connsiteX229" fmla="*/ 112325 w 241198"/>
              <a:gd name="connsiteY229" fmla="*/ 419823 h 433082"/>
              <a:gd name="connsiteX230" fmla="*/ 121750 w 241198"/>
              <a:gd name="connsiteY230" fmla="*/ 413686 h 433082"/>
              <a:gd name="connsiteX231" fmla="*/ 122298 w 241198"/>
              <a:gd name="connsiteY231" fmla="*/ 411166 h 433082"/>
              <a:gd name="connsiteX232" fmla="*/ 128435 w 241198"/>
              <a:gd name="connsiteY232" fmla="*/ 413029 h 433082"/>
              <a:gd name="connsiteX233" fmla="*/ 132599 w 241198"/>
              <a:gd name="connsiteY233" fmla="*/ 412262 h 433082"/>
              <a:gd name="connsiteX234" fmla="*/ 136434 w 241198"/>
              <a:gd name="connsiteY234" fmla="*/ 406454 h 433082"/>
              <a:gd name="connsiteX235" fmla="*/ 137311 w 241198"/>
              <a:gd name="connsiteY235" fmla="*/ 408426 h 433082"/>
              <a:gd name="connsiteX236" fmla="*/ 135339 w 241198"/>
              <a:gd name="connsiteY236" fmla="*/ 412481 h 433082"/>
              <a:gd name="connsiteX237" fmla="*/ 137859 w 241198"/>
              <a:gd name="connsiteY237" fmla="*/ 413577 h 433082"/>
              <a:gd name="connsiteX238" fmla="*/ 140379 w 241198"/>
              <a:gd name="connsiteY238" fmla="*/ 407769 h 433082"/>
              <a:gd name="connsiteX239" fmla="*/ 142571 w 241198"/>
              <a:gd name="connsiteY239" fmla="*/ 408317 h 433082"/>
              <a:gd name="connsiteX240" fmla="*/ 140599 w 241198"/>
              <a:gd name="connsiteY240" fmla="*/ 403385 h 433082"/>
              <a:gd name="connsiteX241" fmla="*/ 142571 w 241198"/>
              <a:gd name="connsiteY241" fmla="*/ 401413 h 433082"/>
              <a:gd name="connsiteX242" fmla="*/ 144872 w 241198"/>
              <a:gd name="connsiteY242" fmla="*/ 406125 h 433082"/>
              <a:gd name="connsiteX243" fmla="*/ 147612 w 241198"/>
              <a:gd name="connsiteY243" fmla="*/ 406673 h 433082"/>
              <a:gd name="connsiteX244" fmla="*/ 148708 w 241198"/>
              <a:gd name="connsiteY244" fmla="*/ 403166 h 433082"/>
              <a:gd name="connsiteX245" fmla="*/ 151009 w 241198"/>
              <a:gd name="connsiteY245" fmla="*/ 408426 h 433082"/>
              <a:gd name="connsiteX246" fmla="*/ 154078 w 241198"/>
              <a:gd name="connsiteY246" fmla="*/ 407330 h 433082"/>
              <a:gd name="connsiteX247" fmla="*/ 154407 w 241198"/>
              <a:gd name="connsiteY247" fmla="*/ 404043 h 433082"/>
              <a:gd name="connsiteX248" fmla="*/ 157146 w 241198"/>
              <a:gd name="connsiteY248" fmla="*/ 404810 h 433082"/>
              <a:gd name="connsiteX249" fmla="*/ 158242 w 241198"/>
              <a:gd name="connsiteY249" fmla="*/ 407330 h 433082"/>
              <a:gd name="connsiteX250" fmla="*/ 161310 w 241198"/>
              <a:gd name="connsiteY250" fmla="*/ 404372 h 433082"/>
              <a:gd name="connsiteX251" fmla="*/ 167557 w 241198"/>
              <a:gd name="connsiteY251" fmla="*/ 403057 h 433082"/>
              <a:gd name="connsiteX252" fmla="*/ 170954 w 241198"/>
              <a:gd name="connsiteY252" fmla="*/ 406125 h 433082"/>
              <a:gd name="connsiteX253" fmla="*/ 178406 w 241198"/>
              <a:gd name="connsiteY253" fmla="*/ 405029 h 433082"/>
              <a:gd name="connsiteX254" fmla="*/ 178954 w 241198"/>
              <a:gd name="connsiteY254" fmla="*/ 402509 h 433082"/>
              <a:gd name="connsiteX255" fmla="*/ 176981 w 241198"/>
              <a:gd name="connsiteY255" fmla="*/ 400536 h 433082"/>
              <a:gd name="connsiteX256" fmla="*/ 179173 w 241198"/>
              <a:gd name="connsiteY256" fmla="*/ 399221 h 433082"/>
              <a:gd name="connsiteX257" fmla="*/ 182461 w 241198"/>
              <a:gd name="connsiteY257" fmla="*/ 400317 h 433082"/>
              <a:gd name="connsiteX258" fmla="*/ 183227 w 241198"/>
              <a:gd name="connsiteY258" fmla="*/ 403276 h 433082"/>
              <a:gd name="connsiteX259" fmla="*/ 187940 w 241198"/>
              <a:gd name="connsiteY259" fmla="*/ 404591 h 433082"/>
              <a:gd name="connsiteX260" fmla="*/ 189803 w 241198"/>
              <a:gd name="connsiteY260" fmla="*/ 400536 h 433082"/>
              <a:gd name="connsiteX261" fmla="*/ 189803 w 241198"/>
              <a:gd name="connsiteY261" fmla="*/ 400536 h 433082"/>
              <a:gd name="connsiteX262" fmla="*/ 100381 w 241198"/>
              <a:gd name="connsiteY262" fmla="*/ 224980 h 433082"/>
              <a:gd name="connsiteX263" fmla="*/ 98518 w 241198"/>
              <a:gd name="connsiteY263" fmla="*/ 227281 h 433082"/>
              <a:gd name="connsiteX264" fmla="*/ 94354 w 241198"/>
              <a:gd name="connsiteY264" fmla="*/ 226952 h 433082"/>
              <a:gd name="connsiteX265" fmla="*/ 91066 w 241198"/>
              <a:gd name="connsiteY265" fmla="*/ 222240 h 433082"/>
              <a:gd name="connsiteX266" fmla="*/ 95559 w 241198"/>
              <a:gd name="connsiteY266" fmla="*/ 219062 h 433082"/>
              <a:gd name="connsiteX267" fmla="*/ 102901 w 241198"/>
              <a:gd name="connsiteY267" fmla="*/ 220158 h 433082"/>
              <a:gd name="connsiteX268" fmla="*/ 102463 w 241198"/>
              <a:gd name="connsiteY268" fmla="*/ 222240 h 433082"/>
              <a:gd name="connsiteX269" fmla="*/ 98189 w 241198"/>
              <a:gd name="connsiteY269" fmla="*/ 222459 h 433082"/>
              <a:gd name="connsiteX270" fmla="*/ 100381 w 241198"/>
              <a:gd name="connsiteY270" fmla="*/ 225089 h 433082"/>
              <a:gd name="connsiteX271" fmla="*/ 100381 w 241198"/>
              <a:gd name="connsiteY271" fmla="*/ 225089 h 433082"/>
              <a:gd name="connsiteX272" fmla="*/ 32657 w 241198"/>
              <a:gd name="connsiteY272" fmla="*/ 293471 h 433082"/>
              <a:gd name="connsiteX273" fmla="*/ 33204 w 241198"/>
              <a:gd name="connsiteY273" fmla="*/ 290293 h 433082"/>
              <a:gd name="connsiteX274" fmla="*/ 36054 w 241198"/>
              <a:gd name="connsiteY274" fmla="*/ 292704 h 433082"/>
              <a:gd name="connsiteX275" fmla="*/ 34191 w 241198"/>
              <a:gd name="connsiteY275" fmla="*/ 294676 h 433082"/>
              <a:gd name="connsiteX276" fmla="*/ 32766 w 241198"/>
              <a:gd name="connsiteY276" fmla="*/ 293361 h 433082"/>
              <a:gd name="connsiteX277" fmla="*/ 32766 w 241198"/>
              <a:gd name="connsiteY277" fmla="*/ 293361 h 433082"/>
              <a:gd name="connsiteX278" fmla="*/ 30575 w 241198"/>
              <a:gd name="connsiteY278" fmla="*/ 296320 h 433082"/>
              <a:gd name="connsiteX279" fmla="*/ 33424 w 241198"/>
              <a:gd name="connsiteY279" fmla="*/ 298621 h 433082"/>
              <a:gd name="connsiteX280" fmla="*/ 36492 w 241198"/>
              <a:gd name="connsiteY280" fmla="*/ 297197 h 433082"/>
              <a:gd name="connsiteX281" fmla="*/ 36054 w 241198"/>
              <a:gd name="connsiteY281" fmla="*/ 301142 h 433082"/>
              <a:gd name="connsiteX282" fmla="*/ 31780 w 241198"/>
              <a:gd name="connsiteY282" fmla="*/ 303553 h 433082"/>
              <a:gd name="connsiteX283" fmla="*/ 29040 w 241198"/>
              <a:gd name="connsiteY283" fmla="*/ 300265 h 433082"/>
              <a:gd name="connsiteX284" fmla="*/ 30465 w 241198"/>
              <a:gd name="connsiteY284" fmla="*/ 296210 h 433082"/>
              <a:gd name="connsiteX285" fmla="*/ 30465 w 241198"/>
              <a:gd name="connsiteY285" fmla="*/ 296210 h 433082"/>
              <a:gd name="connsiteX286" fmla="*/ 80436 w 241198"/>
              <a:gd name="connsiteY286" fmla="*/ 422892 h 433082"/>
              <a:gd name="connsiteX287" fmla="*/ 81422 w 241198"/>
              <a:gd name="connsiteY287" fmla="*/ 426508 h 433082"/>
              <a:gd name="connsiteX288" fmla="*/ 78244 w 241198"/>
              <a:gd name="connsiteY288" fmla="*/ 428590 h 433082"/>
              <a:gd name="connsiteX289" fmla="*/ 76491 w 241198"/>
              <a:gd name="connsiteY289" fmla="*/ 426508 h 433082"/>
              <a:gd name="connsiteX290" fmla="*/ 78792 w 241198"/>
              <a:gd name="connsiteY290" fmla="*/ 425193 h 433082"/>
              <a:gd name="connsiteX291" fmla="*/ 80436 w 241198"/>
              <a:gd name="connsiteY291" fmla="*/ 422892 h 433082"/>
              <a:gd name="connsiteX292" fmla="*/ 80436 w 241198"/>
              <a:gd name="connsiteY292" fmla="*/ 422892 h 433082"/>
              <a:gd name="connsiteX293" fmla="*/ 73970 w 241198"/>
              <a:gd name="connsiteY293" fmla="*/ 417522 h 433082"/>
              <a:gd name="connsiteX294" fmla="*/ 75395 w 241198"/>
              <a:gd name="connsiteY294" fmla="*/ 420919 h 433082"/>
              <a:gd name="connsiteX295" fmla="*/ 73532 w 241198"/>
              <a:gd name="connsiteY295" fmla="*/ 421357 h 433082"/>
              <a:gd name="connsiteX296" fmla="*/ 74080 w 241198"/>
              <a:gd name="connsiteY296" fmla="*/ 417522 h 433082"/>
              <a:gd name="connsiteX297" fmla="*/ 74080 w 241198"/>
              <a:gd name="connsiteY297" fmla="*/ 417522 h 433082"/>
              <a:gd name="connsiteX298" fmla="*/ 64108 w 241198"/>
              <a:gd name="connsiteY298" fmla="*/ 412810 h 433082"/>
              <a:gd name="connsiteX299" fmla="*/ 71450 w 241198"/>
              <a:gd name="connsiteY299" fmla="*/ 411385 h 433082"/>
              <a:gd name="connsiteX300" fmla="*/ 70902 w 241198"/>
              <a:gd name="connsiteY300" fmla="*/ 414125 h 433082"/>
              <a:gd name="connsiteX301" fmla="*/ 66519 w 241198"/>
              <a:gd name="connsiteY301" fmla="*/ 417631 h 433082"/>
              <a:gd name="connsiteX302" fmla="*/ 63122 w 241198"/>
              <a:gd name="connsiteY302" fmla="*/ 415659 h 433082"/>
              <a:gd name="connsiteX303" fmla="*/ 63998 w 241198"/>
              <a:gd name="connsiteY303" fmla="*/ 412810 h 433082"/>
              <a:gd name="connsiteX304" fmla="*/ 63998 w 241198"/>
              <a:gd name="connsiteY304" fmla="*/ 412810 h 433082"/>
              <a:gd name="connsiteX305" fmla="*/ 54245 w 241198"/>
              <a:gd name="connsiteY305" fmla="*/ 404810 h 433082"/>
              <a:gd name="connsiteX306" fmla="*/ 59177 w 241198"/>
              <a:gd name="connsiteY306" fmla="*/ 409084 h 433082"/>
              <a:gd name="connsiteX307" fmla="*/ 56218 w 241198"/>
              <a:gd name="connsiteY307" fmla="*/ 410947 h 433082"/>
              <a:gd name="connsiteX308" fmla="*/ 54245 w 241198"/>
              <a:gd name="connsiteY308" fmla="*/ 408645 h 433082"/>
              <a:gd name="connsiteX309" fmla="*/ 54245 w 241198"/>
              <a:gd name="connsiteY309" fmla="*/ 404700 h 433082"/>
              <a:gd name="connsiteX310" fmla="*/ 54245 w 241198"/>
              <a:gd name="connsiteY310" fmla="*/ 404700 h 433082"/>
              <a:gd name="connsiteX311" fmla="*/ 43396 w 241198"/>
              <a:gd name="connsiteY311" fmla="*/ 406782 h 433082"/>
              <a:gd name="connsiteX312" fmla="*/ 47889 w 241198"/>
              <a:gd name="connsiteY312" fmla="*/ 407440 h 433082"/>
              <a:gd name="connsiteX313" fmla="*/ 45150 w 241198"/>
              <a:gd name="connsiteY313" fmla="*/ 408536 h 433082"/>
              <a:gd name="connsiteX314" fmla="*/ 43287 w 241198"/>
              <a:gd name="connsiteY314" fmla="*/ 406782 h 433082"/>
              <a:gd name="connsiteX315" fmla="*/ 43287 w 241198"/>
              <a:gd name="connsiteY315" fmla="*/ 406782 h 433082"/>
              <a:gd name="connsiteX316" fmla="*/ 11397 w 241198"/>
              <a:gd name="connsiteY316" fmla="*/ 413686 h 433082"/>
              <a:gd name="connsiteX317" fmla="*/ 16986 w 241198"/>
              <a:gd name="connsiteY317" fmla="*/ 415549 h 433082"/>
              <a:gd name="connsiteX318" fmla="*/ 18411 w 241198"/>
              <a:gd name="connsiteY318" fmla="*/ 413358 h 433082"/>
              <a:gd name="connsiteX319" fmla="*/ 14794 w 241198"/>
              <a:gd name="connsiteY319" fmla="*/ 411056 h 433082"/>
              <a:gd name="connsiteX320" fmla="*/ 14794 w 241198"/>
              <a:gd name="connsiteY320" fmla="*/ 407440 h 433082"/>
              <a:gd name="connsiteX321" fmla="*/ 17424 w 241198"/>
              <a:gd name="connsiteY321" fmla="*/ 407221 h 433082"/>
              <a:gd name="connsiteX322" fmla="*/ 24547 w 241198"/>
              <a:gd name="connsiteY322" fmla="*/ 412043 h 433082"/>
              <a:gd name="connsiteX323" fmla="*/ 25205 w 241198"/>
              <a:gd name="connsiteY323" fmla="*/ 415659 h 433082"/>
              <a:gd name="connsiteX324" fmla="*/ 21808 w 241198"/>
              <a:gd name="connsiteY324" fmla="*/ 415111 h 433082"/>
              <a:gd name="connsiteX325" fmla="*/ 20164 w 241198"/>
              <a:gd name="connsiteY325" fmla="*/ 416974 h 433082"/>
              <a:gd name="connsiteX326" fmla="*/ 22684 w 241198"/>
              <a:gd name="connsiteY326" fmla="*/ 421029 h 433082"/>
              <a:gd name="connsiteX327" fmla="*/ 26301 w 241198"/>
              <a:gd name="connsiteY327" fmla="*/ 420700 h 433082"/>
              <a:gd name="connsiteX328" fmla="*/ 27396 w 241198"/>
              <a:gd name="connsiteY328" fmla="*/ 424864 h 433082"/>
              <a:gd name="connsiteX329" fmla="*/ 24109 w 241198"/>
              <a:gd name="connsiteY329" fmla="*/ 426727 h 433082"/>
              <a:gd name="connsiteX330" fmla="*/ 20164 w 241198"/>
              <a:gd name="connsiteY330" fmla="*/ 423001 h 433082"/>
              <a:gd name="connsiteX331" fmla="*/ 15342 w 241198"/>
              <a:gd name="connsiteY331" fmla="*/ 421467 h 433082"/>
              <a:gd name="connsiteX332" fmla="*/ 12603 w 241198"/>
              <a:gd name="connsiteY332" fmla="*/ 418289 h 433082"/>
              <a:gd name="connsiteX333" fmla="*/ 9644 w 241198"/>
              <a:gd name="connsiteY333" fmla="*/ 416207 h 433082"/>
              <a:gd name="connsiteX334" fmla="*/ 11507 w 241198"/>
              <a:gd name="connsiteY334" fmla="*/ 413796 h 43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241198" h="433082">
                <a:moveTo>
                  <a:pt x="190351" y="400207"/>
                </a:moveTo>
                <a:lnTo>
                  <a:pt x="189474" y="393303"/>
                </a:lnTo>
                <a:lnTo>
                  <a:pt x="200542" y="382674"/>
                </a:lnTo>
                <a:lnTo>
                  <a:pt x="206241" y="379934"/>
                </a:lnTo>
                <a:lnTo>
                  <a:pt x="212706" y="368427"/>
                </a:lnTo>
                <a:lnTo>
                  <a:pt x="219500" y="358346"/>
                </a:lnTo>
                <a:lnTo>
                  <a:pt x="224541" y="346401"/>
                </a:lnTo>
                <a:lnTo>
                  <a:pt x="234294" y="329963"/>
                </a:lnTo>
                <a:lnTo>
                  <a:pt x="241198" y="312758"/>
                </a:lnTo>
                <a:lnTo>
                  <a:pt x="239664" y="305416"/>
                </a:lnTo>
                <a:lnTo>
                  <a:pt x="229254" y="293471"/>
                </a:lnTo>
                <a:lnTo>
                  <a:pt x="223007" y="291389"/>
                </a:lnTo>
                <a:lnTo>
                  <a:pt x="211939" y="275827"/>
                </a:lnTo>
                <a:lnTo>
                  <a:pt x="213802" y="268704"/>
                </a:lnTo>
                <a:lnTo>
                  <a:pt x="218295" y="262458"/>
                </a:lnTo>
                <a:lnTo>
                  <a:pt x="217747" y="255335"/>
                </a:lnTo>
                <a:lnTo>
                  <a:pt x="210515" y="250294"/>
                </a:lnTo>
                <a:lnTo>
                  <a:pt x="207884" y="244705"/>
                </a:lnTo>
                <a:lnTo>
                  <a:pt x="207555" y="235829"/>
                </a:lnTo>
                <a:lnTo>
                  <a:pt x="209419" y="233527"/>
                </a:lnTo>
                <a:lnTo>
                  <a:pt x="207336" y="229034"/>
                </a:lnTo>
                <a:lnTo>
                  <a:pt x="201419" y="228048"/>
                </a:lnTo>
                <a:lnTo>
                  <a:pt x="198241" y="224103"/>
                </a:lnTo>
                <a:lnTo>
                  <a:pt x="198241" y="216103"/>
                </a:lnTo>
                <a:lnTo>
                  <a:pt x="201528" y="211720"/>
                </a:lnTo>
                <a:lnTo>
                  <a:pt x="196816" y="210514"/>
                </a:lnTo>
                <a:lnTo>
                  <a:pt x="196597" y="206350"/>
                </a:lnTo>
                <a:lnTo>
                  <a:pt x="197583" y="190789"/>
                </a:lnTo>
                <a:lnTo>
                  <a:pt x="201967" y="189803"/>
                </a:lnTo>
                <a:lnTo>
                  <a:pt x="191227" y="164817"/>
                </a:lnTo>
                <a:lnTo>
                  <a:pt x="181365" y="146626"/>
                </a:lnTo>
                <a:lnTo>
                  <a:pt x="179283" y="139831"/>
                </a:lnTo>
                <a:lnTo>
                  <a:pt x="173584" y="133585"/>
                </a:lnTo>
                <a:lnTo>
                  <a:pt x="177639" y="122188"/>
                </a:lnTo>
                <a:lnTo>
                  <a:pt x="182461" y="114408"/>
                </a:lnTo>
                <a:lnTo>
                  <a:pt x="184762" y="107284"/>
                </a:lnTo>
                <a:lnTo>
                  <a:pt x="181803" y="104545"/>
                </a:lnTo>
                <a:lnTo>
                  <a:pt x="170845" y="97641"/>
                </a:lnTo>
                <a:lnTo>
                  <a:pt x="168981" y="93148"/>
                </a:lnTo>
                <a:lnTo>
                  <a:pt x="165365" y="87559"/>
                </a:lnTo>
                <a:lnTo>
                  <a:pt x="158790" y="83943"/>
                </a:lnTo>
                <a:lnTo>
                  <a:pt x="155502" y="83395"/>
                </a:lnTo>
                <a:lnTo>
                  <a:pt x="151338" y="72436"/>
                </a:lnTo>
                <a:lnTo>
                  <a:pt x="148051" y="68491"/>
                </a:lnTo>
                <a:lnTo>
                  <a:pt x="149804" y="60382"/>
                </a:lnTo>
                <a:lnTo>
                  <a:pt x="150790" y="53916"/>
                </a:lnTo>
                <a:lnTo>
                  <a:pt x="146955" y="52601"/>
                </a:lnTo>
                <a:lnTo>
                  <a:pt x="150900" y="49862"/>
                </a:lnTo>
                <a:lnTo>
                  <a:pt x="157256" y="47341"/>
                </a:lnTo>
                <a:lnTo>
                  <a:pt x="156379" y="37369"/>
                </a:lnTo>
                <a:lnTo>
                  <a:pt x="160653" y="30684"/>
                </a:lnTo>
                <a:lnTo>
                  <a:pt x="161420" y="25753"/>
                </a:lnTo>
                <a:lnTo>
                  <a:pt x="156598" y="20712"/>
                </a:lnTo>
                <a:lnTo>
                  <a:pt x="155174" y="16767"/>
                </a:lnTo>
                <a:lnTo>
                  <a:pt x="147174" y="15890"/>
                </a:lnTo>
                <a:lnTo>
                  <a:pt x="141914" y="14027"/>
                </a:lnTo>
                <a:lnTo>
                  <a:pt x="138517" y="10520"/>
                </a:lnTo>
                <a:lnTo>
                  <a:pt x="132709" y="3068"/>
                </a:lnTo>
                <a:lnTo>
                  <a:pt x="128215" y="0"/>
                </a:lnTo>
                <a:lnTo>
                  <a:pt x="118024" y="219"/>
                </a:lnTo>
                <a:lnTo>
                  <a:pt x="114079" y="4603"/>
                </a:lnTo>
                <a:lnTo>
                  <a:pt x="114408" y="6685"/>
                </a:lnTo>
                <a:lnTo>
                  <a:pt x="110791" y="7561"/>
                </a:lnTo>
                <a:lnTo>
                  <a:pt x="104545" y="6356"/>
                </a:lnTo>
                <a:lnTo>
                  <a:pt x="99504" y="8657"/>
                </a:lnTo>
                <a:lnTo>
                  <a:pt x="99833" y="11397"/>
                </a:lnTo>
                <a:lnTo>
                  <a:pt x="95997" y="16657"/>
                </a:lnTo>
                <a:lnTo>
                  <a:pt x="93258" y="18410"/>
                </a:lnTo>
                <a:lnTo>
                  <a:pt x="95559" y="22027"/>
                </a:lnTo>
                <a:lnTo>
                  <a:pt x="94025" y="25862"/>
                </a:lnTo>
                <a:lnTo>
                  <a:pt x="92819" y="38136"/>
                </a:lnTo>
                <a:lnTo>
                  <a:pt x="95121" y="45369"/>
                </a:lnTo>
                <a:lnTo>
                  <a:pt x="96874" y="49533"/>
                </a:lnTo>
                <a:lnTo>
                  <a:pt x="95121" y="52711"/>
                </a:lnTo>
                <a:lnTo>
                  <a:pt x="90956" y="55450"/>
                </a:lnTo>
                <a:lnTo>
                  <a:pt x="86792" y="55122"/>
                </a:lnTo>
                <a:lnTo>
                  <a:pt x="82957" y="58738"/>
                </a:lnTo>
                <a:lnTo>
                  <a:pt x="79888" y="60491"/>
                </a:lnTo>
                <a:lnTo>
                  <a:pt x="77148" y="65642"/>
                </a:lnTo>
                <a:lnTo>
                  <a:pt x="71779" y="64765"/>
                </a:lnTo>
                <a:lnTo>
                  <a:pt x="63779" y="59176"/>
                </a:lnTo>
                <a:lnTo>
                  <a:pt x="58738" y="58957"/>
                </a:lnTo>
                <a:lnTo>
                  <a:pt x="55450" y="62464"/>
                </a:lnTo>
                <a:lnTo>
                  <a:pt x="49533" y="68162"/>
                </a:lnTo>
                <a:lnTo>
                  <a:pt x="38246" y="67834"/>
                </a:lnTo>
                <a:lnTo>
                  <a:pt x="31451" y="65094"/>
                </a:lnTo>
                <a:lnTo>
                  <a:pt x="27616" y="59834"/>
                </a:lnTo>
                <a:lnTo>
                  <a:pt x="25753" y="54793"/>
                </a:lnTo>
                <a:lnTo>
                  <a:pt x="15561" y="46464"/>
                </a:lnTo>
                <a:lnTo>
                  <a:pt x="11945" y="41095"/>
                </a:lnTo>
                <a:lnTo>
                  <a:pt x="7452" y="40437"/>
                </a:lnTo>
                <a:lnTo>
                  <a:pt x="4164" y="43177"/>
                </a:lnTo>
                <a:lnTo>
                  <a:pt x="3288" y="47341"/>
                </a:lnTo>
                <a:lnTo>
                  <a:pt x="4712" y="50957"/>
                </a:lnTo>
                <a:lnTo>
                  <a:pt x="3068" y="52053"/>
                </a:lnTo>
                <a:lnTo>
                  <a:pt x="987" y="51067"/>
                </a:lnTo>
                <a:lnTo>
                  <a:pt x="0" y="52492"/>
                </a:lnTo>
                <a:lnTo>
                  <a:pt x="3945" y="57204"/>
                </a:lnTo>
                <a:lnTo>
                  <a:pt x="10192" y="60382"/>
                </a:lnTo>
                <a:lnTo>
                  <a:pt x="18739" y="70245"/>
                </a:lnTo>
                <a:lnTo>
                  <a:pt x="24986" y="74957"/>
                </a:lnTo>
                <a:lnTo>
                  <a:pt x="34300" y="75614"/>
                </a:lnTo>
                <a:lnTo>
                  <a:pt x="37917" y="77915"/>
                </a:lnTo>
                <a:lnTo>
                  <a:pt x="41204" y="78792"/>
                </a:lnTo>
                <a:lnTo>
                  <a:pt x="45916" y="84162"/>
                </a:lnTo>
                <a:lnTo>
                  <a:pt x="47670" y="88655"/>
                </a:lnTo>
                <a:lnTo>
                  <a:pt x="49752" y="88984"/>
                </a:lnTo>
                <a:lnTo>
                  <a:pt x="51505" y="88436"/>
                </a:lnTo>
                <a:lnTo>
                  <a:pt x="55670" y="94134"/>
                </a:lnTo>
                <a:lnTo>
                  <a:pt x="58957" y="94463"/>
                </a:lnTo>
                <a:lnTo>
                  <a:pt x="61259" y="97970"/>
                </a:lnTo>
                <a:lnTo>
                  <a:pt x="59505" y="102353"/>
                </a:lnTo>
                <a:lnTo>
                  <a:pt x="60820" y="109367"/>
                </a:lnTo>
                <a:lnTo>
                  <a:pt x="58628" y="114846"/>
                </a:lnTo>
                <a:lnTo>
                  <a:pt x="59177" y="119668"/>
                </a:lnTo>
                <a:lnTo>
                  <a:pt x="65532" y="120106"/>
                </a:lnTo>
                <a:lnTo>
                  <a:pt x="66957" y="125695"/>
                </a:lnTo>
                <a:lnTo>
                  <a:pt x="64656" y="129311"/>
                </a:lnTo>
                <a:lnTo>
                  <a:pt x="65423" y="135886"/>
                </a:lnTo>
                <a:lnTo>
                  <a:pt x="68162" y="139831"/>
                </a:lnTo>
                <a:lnTo>
                  <a:pt x="69697" y="148489"/>
                </a:lnTo>
                <a:lnTo>
                  <a:pt x="68491" y="152434"/>
                </a:lnTo>
                <a:lnTo>
                  <a:pt x="69478" y="156050"/>
                </a:lnTo>
                <a:lnTo>
                  <a:pt x="69478" y="165365"/>
                </a:lnTo>
                <a:lnTo>
                  <a:pt x="67943" y="168872"/>
                </a:lnTo>
                <a:lnTo>
                  <a:pt x="70354" y="175776"/>
                </a:lnTo>
                <a:lnTo>
                  <a:pt x="74847" y="177310"/>
                </a:lnTo>
                <a:lnTo>
                  <a:pt x="79012" y="186186"/>
                </a:lnTo>
                <a:lnTo>
                  <a:pt x="81751" y="189145"/>
                </a:lnTo>
                <a:lnTo>
                  <a:pt x="81532" y="194405"/>
                </a:lnTo>
                <a:lnTo>
                  <a:pt x="83176" y="196159"/>
                </a:lnTo>
                <a:lnTo>
                  <a:pt x="87778" y="196378"/>
                </a:lnTo>
                <a:lnTo>
                  <a:pt x="92162" y="200980"/>
                </a:lnTo>
                <a:lnTo>
                  <a:pt x="101257" y="200980"/>
                </a:lnTo>
                <a:lnTo>
                  <a:pt x="107394" y="207008"/>
                </a:lnTo>
                <a:lnTo>
                  <a:pt x="103887" y="208651"/>
                </a:lnTo>
                <a:lnTo>
                  <a:pt x="106298" y="211939"/>
                </a:lnTo>
                <a:lnTo>
                  <a:pt x="106627" y="219172"/>
                </a:lnTo>
                <a:lnTo>
                  <a:pt x="104983" y="220596"/>
                </a:lnTo>
                <a:lnTo>
                  <a:pt x="112216" y="227390"/>
                </a:lnTo>
                <a:lnTo>
                  <a:pt x="106956" y="226295"/>
                </a:lnTo>
                <a:lnTo>
                  <a:pt x="104983" y="227062"/>
                </a:lnTo>
                <a:lnTo>
                  <a:pt x="111120" y="232212"/>
                </a:lnTo>
                <a:lnTo>
                  <a:pt x="111339" y="235171"/>
                </a:lnTo>
                <a:lnTo>
                  <a:pt x="104106" y="231116"/>
                </a:lnTo>
                <a:lnTo>
                  <a:pt x="98079" y="231336"/>
                </a:lnTo>
                <a:lnTo>
                  <a:pt x="91724" y="235500"/>
                </a:lnTo>
                <a:lnTo>
                  <a:pt x="91943" y="239335"/>
                </a:lnTo>
                <a:lnTo>
                  <a:pt x="87559" y="243938"/>
                </a:lnTo>
                <a:lnTo>
                  <a:pt x="87559" y="247226"/>
                </a:lnTo>
                <a:lnTo>
                  <a:pt x="85586" y="248650"/>
                </a:lnTo>
                <a:lnTo>
                  <a:pt x="78135" y="256431"/>
                </a:lnTo>
                <a:lnTo>
                  <a:pt x="77039" y="264211"/>
                </a:lnTo>
                <a:lnTo>
                  <a:pt x="75286" y="264759"/>
                </a:lnTo>
                <a:lnTo>
                  <a:pt x="73970" y="262348"/>
                </a:lnTo>
                <a:lnTo>
                  <a:pt x="71779" y="262677"/>
                </a:lnTo>
                <a:lnTo>
                  <a:pt x="73423" y="267389"/>
                </a:lnTo>
                <a:lnTo>
                  <a:pt x="72327" y="271225"/>
                </a:lnTo>
                <a:lnTo>
                  <a:pt x="67396" y="271773"/>
                </a:lnTo>
                <a:lnTo>
                  <a:pt x="64436" y="275827"/>
                </a:lnTo>
                <a:lnTo>
                  <a:pt x="65751" y="281855"/>
                </a:lnTo>
                <a:lnTo>
                  <a:pt x="69039" y="284266"/>
                </a:lnTo>
                <a:lnTo>
                  <a:pt x="63231" y="282403"/>
                </a:lnTo>
                <a:lnTo>
                  <a:pt x="61587" y="280211"/>
                </a:lnTo>
                <a:lnTo>
                  <a:pt x="58300" y="281526"/>
                </a:lnTo>
                <a:lnTo>
                  <a:pt x="56437" y="286676"/>
                </a:lnTo>
                <a:lnTo>
                  <a:pt x="57204" y="289087"/>
                </a:lnTo>
                <a:lnTo>
                  <a:pt x="53916" y="287663"/>
                </a:lnTo>
                <a:lnTo>
                  <a:pt x="52601" y="289526"/>
                </a:lnTo>
                <a:lnTo>
                  <a:pt x="55889" y="292813"/>
                </a:lnTo>
                <a:lnTo>
                  <a:pt x="55889" y="295115"/>
                </a:lnTo>
                <a:cubicBezTo>
                  <a:pt x="55889" y="295115"/>
                  <a:pt x="53040" y="298183"/>
                  <a:pt x="53040" y="298183"/>
                </a:cubicBezTo>
                <a:lnTo>
                  <a:pt x="51725" y="300923"/>
                </a:lnTo>
                <a:lnTo>
                  <a:pt x="47451" y="303662"/>
                </a:lnTo>
                <a:lnTo>
                  <a:pt x="45150" y="302018"/>
                </a:lnTo>
                <a:lnTo>
                  <a:pt x="44601" y="300265"/>
                </a:lnTo>
                <a:lnTo>
                  <a:pt x="41423" y="299279"/>
                </a:lnTo>
                <a:lnTo>
                  <a:pt x="38136" y="300484"/>
                </a:lnTo>
                <a:lnTo>
                  <a:pt x="39342" y="304868"/>
                </a:lnTo>
                <a:lnTo>
                  <a:pt x="36602" y="307169"/>
                </a:lnTo>
                <a:lnTo>
                  <a:pt x="38465" y="311662"/>
                </a:lnTo>
                <a:lnTo>
                  <a:pt x="36602" y="316155"/>
                </a:lnTo>
                <a:lnTo>
                  <a:pt x="34300" y="316703"/>
                </a:lnTo>
                <a:lnTo>
                  <a:pt x="31890" y="320648"/>
                </a:lnTo>
                <a:lnTo>
                  <a:pt x="33643" y="325470"/>
                </a:lnTo>
                <a:lnTo>
                  <a:pt x="34958" y="326456"/>
                </a:lnTo>
                <a:lnTo>
                  <a:pt x="33533" y="331168"/>
                </a:lnTo>
                <a:lnTo>
                  <a:pt x="34410" y="334346"/>
                </a:lnTo>
                <a:lnTo>
                  <a:pt x="37478" y="332922"/>
                </a:lnTo>
                <a:lnTo>
                  <a:pt x="39999" y="335661"/>
                </a:lnTo>
                <a:lnTo>
                  <a:pt x="39122" y="340812"/>
                </a:lnTo>
                <a:lnTo>
                  <a:pt x="37807" y="343332"/>
                </a:lnTo>
                <a:lnTo>
                  <a:pt x="39451" y="347825"/>
                </a:lnTo>
                <a:lnTo>
                  <a:pt x="38465" y="349907"/>
                </a:lnTo>
                <a:lnTo>
                  <a:pt x="43177" y="357688"/>
                </a:lnTo>
                <a:lnTo>
                  <a:pt x="45588" y="359661"/>
                </a:lnTo>
                <a:lnTo>
                  <a:pt x="43944" y="362619"/>
                </a:lnTo>
                <a:lnTo>
                  <a:pt x="47561" y="368208"/>
                </a:lnTo>
                <a:lnTo>
                  <a:pt x="44054" y="369633"/>
                </a:lnTo>
                <a:lnTo>
                  <a:pt x="44821" y="377085"/>
                </a:lnTo>
                <a:lnTo>
                  <a:pt x="43177" y="380043"/>
                </a:lnTo>
                <a:lnTo>
                  <a:pt x="42958" y="389906"/>
                </a:lnTo>
                <a:lnTo>
                  <a:pt x="45697" y="393413"/>
                </a:lnTo>
                <a:lnTo>
                  <a:pt x="43177" y="398673"/>
                </a:lnTo>
                <a:lnTo>
                  <a:pt x="43177" y="402289"/>
                </a:lnTo>
                <a:lnTo>
                  <a:pt x="45040" y="404810"/>
                </a:lnTo>
                <a:lnTo>
                  <a:pt x="51396" y="401851"/>
                </a:lnTo>
                <a:lnTo>
                  <a:pt x="53697" y="403714"/>
                </a:lnTo>
                <a:lnTo>
                  <a:pt x="54793" y="400755"/>
                </a:lnTo>
                <a:lnTo>
                  <a:pt x="60272" y="406563"/>
                </a:lnTo>
                <a:lnTo>
                  <a:pt x="63560" y="406015"/>
                </a:lnTo>
                <a:lnTo>
                  <a:pt x="66847" y="408974"/>
                </a:lnTo>
                <a:lnTo>
                  <a:pt x="73751" y="408207"/>
                </a:lnTo>
                <a:lnTo>
                  <a:pt x="75724" y="409084"/>
                </a:lnTo>
                <a:lnTo>
                  <a:pt x="73861" y="412481"/>
                </a:lnTo>
                <a:lnTo>
                  <a:pt x="76381" y="412481"/>
                </a:lnTo>
                <a:lnTo>
                  <a:pt x="82189" y="408426"/>
                </a:lnTo>
                <a:lnTo>
                  <a:pt x="82189" y="411714"/>
                </a:lnTo>
                <a:lnTo>
                  <a:pt x="79231" y="415768"/>
                </a:lnTo>
                <a:lnTo>
                  <a:pt x="85258" y="424316"/>
                </a:lnTo>
                <a:lnTo>
                  <a:pt x="86573" y="427275"/>
                </a:lnTo>
                <a:lnTo>
                  <a:pt x="84929" y="432206"/>
                </a:lnTo>
                <a:lnTo>
                  <a:pt x="86573" y="433083"/>
                </a:lnTo>
                <a:lnTo>
                  <a:pt x="89093" y="425960"/>
                </a:lnTo>
                <a:lnTo>
                  <a:pt x="92052" y="424535"/>
                </a:lnTo>
                <a:lnTo>
                  <a:pt x="92600" y="427604"/>
                </a:lnTo>
                <a:lnTo>
                  <a:pt x="96764" y="425741"/>
                </a:lnTo>
                <a:lnTo>
                  <a:pt x="100162" y="425522"/>
                </a:lnTo>
                <a:lnTo>
                  <a:pt x="107942" y="419823"/>
                </a:lnTo>
                <a:lnTo>
                  <a:pt x="112325" y="419823"/>
                </a:lnTo>
                <a:lnTo>
                  <a:pt x="121750" y="413686"/>
                </a:lnTo>
                <a:lnTo>
                  <a:pt x="122298" y="411166"/>
                </a:lnTo>
                <a:lnTo>
                  <a:pt x="128435" y="413029"/>
                </a:lnTo>
                <a:lnTo>
                  <a:pt x="132599" y="412262"/>
                </a:lnTo>
                <a:lnTo>
                  <a:pt x="136434" y="406454"/>
                </a:lnTo>
                <a:lnTo>
                  <a:pt x="137311" y="408426"/>
                </a:lnTo>
                <a:lnTo>
                  <a:pt x="135339" y="412481"/>
                </a:lnTo>
                <a:lnTo>
                  <a:pt x="137859" y="413577"/>
                </a:lnTo>
                <a:lnTo>
                  <a:pt x="140379" y="407769"/>
                </a:lnTo>
                <a:lnTo>
                  <a:pt x="142571" y="408317"/>
                </a:lnTo>
                <a:lnTo>
                  <a:pt x="140599" y="403385"/>
                </a:lnTo>
                <a:lnTo>
                  <a:pt x="142571" y="401413"/>
                </a:lnTo>
                <a:lnTo>
                  <a:pt x="144872" y="406125"/>
                </a:lnTo>
                <a:lnTo>
                  <a:pt x="147612" y="406673"/>
                </a:lnTo>
                <a:lnTo>
                  <a:pt x="148708" y="403166"/>
                </a:lnTo>
                <a:lnTo>
                  <a:pt x="151009" y="408426"/>
                </a:lnTo>
                <a:lnTo>
                  <a:pt x="154078" y="407330"/>
                </a:lnTo>
                <a:lnTo>
                  <a:pt x="154407" y="404043"/>
                </a:lnTo>
                <a:lnTo>
                  <a:pt x="157146" y="404810"/>
                </a:lnTo>
                <a:lnTo>
                  <a:pt x="158242" y="407330"/>
                </a:lnTo>
                <a:lnTo>
                  <a:pt x="161310" y="404372"/>
                </a:lnTo>
                <a:lnTo>
                  <a:pt x="167557" y="403057"/>
                </a:lnTo>
                <a:lnTo>
                  <a:pt x="170954" y="406125"/>
                </a:lnTo>
                <a:lnTo>
                  <a:pt x="178406" y="405029"/>
                </a:lnTo>
                <a:lnTo>
                  <a:pt x="178954" y="402509"/>
                </a:lnTo>
                <a:lnTo>
                  <a:pt x="176981" y="400536"/>
                </a:lnTo>
                <a:lnTo>
                  <a:pt x="179173" y="399221"/>
                </a:lnTo>
                <a:lnTo>
                  <a:pt x="182461" y="400317"/>
                </a:lnTo>
                <a:lnTo>
                  <a:pt x="183227" y="403276"/>
                </a:lnTo>
                <a:lnTo>
                  <a:pt x="187940" y="404591"/>
                </a:lnTo>
                <a:cubicBezTo>
                  <a:pt x="187940" y="404591"/>
                  <a:pt x="188926" y="402180"/>
                  <a:pt x="189803" y="400536"/>
                </a:cubicBezTo>
                <a:lnTo>
                  <a:pt x="189803" y="400536"/>
                </a:lnTo>
                <a:close/>
                <a:moveTo>
                  <a:pt x="100381" y="224980"/>
                </a:moveTo>
                <a:lnTo>
                  <a:pt x="98518" y="227281"/>
                </a:lnTo>
                <a:lnTo>
                  <a:pt x="94354" y="226952"/>
                </a:lnTo>
                <a:lnTo>
                  <a:pt x="91066" y="222240"/>
                </a:lnTo>
                <a:lnTo>
                  <a:pt x="95559" y="219062"/>
                </a:lnTo>
                <a:lnTo>
                  <a:pt x="102901" y="220158"/>
                </a:lnTo>
                <a:lnTo>
                  <a:pt x="102463" y="222240"/>
                </a:lnTo>
                <a:lnTo>
                  <a:pt x="98189" y="222459"/>
                </a:lnTo>
                <a:lnTo>
                  <a:pt x="100381" y="225089"/>
                </a:lnTo>
                <a:lnTo>
                  <a:pt x="100381" y="225089"/>
                </a:lnTo>
                <a:close/>
                <a:moveTo>
                  <a:pt x="32657" y="293471"/>
                </a:moveTo>
                <a:lnTo>
                  <a:pt x="33204" y="290293"/>
                </a:lnTo>
                <a:lnTo>
                  <a:pt x="36054" y="292704"/>
                </a:lnTo>
                <a:lnTo>
                  <a:pt x="34191" y="294676"/>
                </a:lnTo>
                <a:lnTo>
                  <a:pt x="32766" y="293361"/>
                </a:lnTo>
                <a:lnTo>
                  <a:pt x="32766" y="293361"/>
                </a:lnTo>
                <a:close/>
                <a:moveTo>
                  <a:pt x="30575" y="296320"/>
                </a:moveTo>
                <a:lnTo>
                  <a:pt x="33424" y="298621"/>
                </a:lnTo>
                <a:lnTo>
                  <a:pt x="36492" y="297197"/>
                </a:lnTo>
                <a:lnTo>
                  <a:pt x="36054" y="301142"/>
                </a:lnTo>
                <a:lnTo>
                  <a:pt x="31780" y="303553"/>
                </a:lnTo>
                <a:lnTo>
                  <a:pt x="29040" y="300265"/>
                </a:lnTo>
                <a:lnTo>
                  <a:pt x="30465" y="296210"/>
                </a:lnTo>
                <a:lnTo>
                  <a:pt x="30465" y="296210"/>
                </a:lnTo>
                <a:close/>
                <a:moveTo>
                  <a:pt x="80436" y="422892"/>
                </a:moveTo>
                <a:lnTo>
                  <a:pt x="81422" y="426508"/>
                </a:lnTo>
                <a:lnTo>
                  <a:pt x="78244" y="428590"/>
                </a:lnTo>
                <a:lnTo>
                  <a:pt x="76491" y="426508"/>
                </a:lnTo>
                <a:lnTo>
                  <a:pt x="78792" y="425193"/>
                </a:lnTo>
                <a:lnTo>
                  <a:pt x="80436" y="422892"/>
                </a:lnTo>
                <a:lnTo>
                  <a:pt x="80436" y="422892"/>
                </a:lnTo>
                <a:close/>
                <a:moveTo>
                  <a:pt x="73970" y="417522"/>
                </a:moveTo>
                <a:cubicBezTo>
                  <a:pt x="73970" y="417522"/>
                  <a:pt x="75395" y="420919"/>
                  <a:pt x="75395" y="420919"/>
                </a:cubicBezTo>
                <a:lnTo>
                  <a:pt x="73532" y="421357"/>
                </a:lnTo>
                <a:lnTo>
                  <a:pt x="74080" y="417522"/>
                </a:lnTo>
                <a:lnTo>
                  <a:pt x="74080" y="417522"/>
                </a:lnTo>
                <a:close/>
                <a:moveTo>
                  <a:pt x="64108" y="412810"/>
                </a:moveTo>
                <a:lnTo>
                  <a:pt x="71450" y="411385"/>
                </a:lnTo>
                <a:lnTo>
                  <a:pt x="70902" y="414125"/>
                </a:lnTo>
                <a:lnTo>
                  <a:pt x="66519" y="417631"/>
                </a:lnTo>
                <a:lnTo>
                  <a:pt x="63122" y="415659"/>
                </a:lnTo>
                <a:lnTo>
                  <a:pt x="63998" y="412810"/>
                </a:lnTo>
                <a:lnTo>
                  <a:pt x="63998" y="412810"/>
                </a:lnTo>
                <a:close/>
                <a:moveTo>
                  <a:pt x="54245" y="404810"/>
                </a:moveTo>
                <a:lnTo>
                  <a:pt x="59177" y="409084"/>
                </a:lnTo>
                <a:lnTo>
                  <a:pt x="56218" y="410947"/>
                </a:lnTo>
                <a:lnTo>
                  <a:pt x="54245" y="408645"/>
                </a:lnTo>
                <a:lnTo>
                  <a:pt x="54245" y="404700"/>
                </a:lnTo>
                <a:lnTo>
                  <a:pt x="54245" y="404700"/>
                </a:lnTo>
                <a:close/>
                <a:moveTo>
                  <a:pt x="43396" y="406782"/>
                </a:moveTo>
                <a:lnTo>
                  <a:pt x="47889" y="407440"/>
                </a:lnTo>
                <a:lnTo>
                  <a:pt x="45150" y="408536"/>
                </a:lnTo>
                <a:cubicBezTo>
                  <a:pt x="45150" y="408536"/>
                  <a:pt x="43287" y="406673"/>
                  <a:pt x="43287" y="406782"/>
                </a:cubicBezTo>
                <a:lnTo>
                  <a:pt x="43287" y="406782"/>
                </a:lnTo>
                <a:close/>
                <a:moveTo>
                  <a:pt x="11397" y="413686"/>
                </a:moveTo>
                <a:lnTo>
                  <a:pt x="16986" y="415549"/>
                </a:lnTo>
                <a:lnTo>
                  <a:pt x="18411" y="413358"/>
                </a:lnTo>
                <a:lnTo>
                  <a:pt x="14794" y="411056"/>
                </a:lnTo>
                <a:lnTo>
                  <a:pt x="14794" y="407440"/>
                </a:lnTo>
                <a:cubicBezTo>
                  <a:pt x="14794" y="407440"/>
                  <a:pt x="17424" y="407221"/>
                  <a:pt x="17424" y="407221"/>
                </a:cubicBezTo>
                <a:lnTo>
                  <a:pt x="24547" y="412043"/>
                </a:lnTo>
                <a:lnTo>
                  <a:pt x="25205" y="415659"/>
                </a:lnTo>
                <a:lnTo>
                  <a:pt x="21808" y="415111"/>
                </a:lnTo>
                <a:lnTo>
                  <a:pt x="20164" y="416974"/>
                </a:lnTo>
                <a:lnTo>
                  <a:pt x="22684" y="421029"/>
                </a:lnTo>
                <a:lnTo>
                  <a:pt x="26301" y="420700"/>
                </a:lnTo>
                <a:lnTo>
                  <a:pt x="27396" y="424864"/>
                </a:lnTo>
                <a:lnTo>
                  <a:pt x="24109" y="426727"/>
                </a:lnTo>
                <a:lnTo>
                  <a:pt x="20164" y="423001"/>
                </a:lnTo>
                <a:lnTo>
                  <a:pt x="15342" y="421467"/>
                </a:lnTo>
                <a:lnTo>
                  <a:pt x="12603" y="418289"/>
                </a:lnTo>
                <a:lnTo>
                  <a:pt x="9644" y="416207"/>
                </a:lnTo>
                <a:lnTo>
                  <a:pt x="11507" y="41379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EDD58720-E020-E4EC-8A17-22BBCEC1F553}"/>
              </a:ext>
            </a:extLst>
          </p:cNvPr>
          <p:cNvSpPr/>
          <p:nvPr/>
        </p:nvSpPr>
        <p:spPr>
          <a:xfrm>
            <a:off x="7743481" y="3303418"/>
            <a:ext cx="128325" cy="87887"/>
          </a:xfrm>
          <a:custGeom>
            <a:avLst/>
            <a:gdLst>
              <a:gd name="connsiteX0" fmla="*/ 121531 w 128325"/>
              <a:gd name="connsiteY0" fmla="*/ 85477 h 87887"/>
              <a:gd name="connsiteX1" fmla="*/ 125147 w 128325"/>
              <a:gd name="connsiteY1" fmla="*/ 80107 h 87887"/>
              <a:gd name="connsiteX2" fmla="*/ 124490 w 128325"/>
              <a:gd name="connsiteY2" fmla="*/ 75614 h 87887"/>
              <a:gd name="connsiteX3" fmla="*/ 128325 w 128325"/>
              <a:gd name="connsiteY3" fmla="*/ 72327 h 87887"/>
              <a:gd name="connsiteX4" fmla="*/ 128325 w 128325"/>
              <a:gd name="connsiteY4" fmla="*/ 67505 h 87887"/>
              <a:gd name="connsiteX5" fmla="*/ 117257 w 128325"/>
              <a:gd name="connsiteY5" fmla="*/ 47341 h 87887"/>
              <a:gd name="connsiteX6" fmla="*/ 119010 w 128325"/>
              <a:gd name="connsiteY6" fmla="*/ 29259 h 87887"/>
              <a:gd name="connsiteX7" fmla="*/ 121860 w 128325"/>
              <a:gd name="connsiteY7" fmla="*/ 27287 h 87887"/>
              <a:gd name="connsiteX8" fmla="*/ 123503 w 128325"/>
              <a:gd name="connsiteY8" fmla="*/ 20383 h 87887"/>
              <a:gd name="connsiteX9" fmla="*/ 127229 w 128325"/>
              <a:gd name="connsiteY9" fmla="*/ 15561 h 87887"/>
              <a:gd name="connsiteX10" fmla="*/ 127887 w 128325"/>
              <a:gd name="connsiteY10" fmla="*/ 14027 h 87887"/>
              <a:gd name="connsiteX11" fmla="*/ 127558 w 128325"/>
              <a:gd name="connsiteY11" fmla="*/ 13260 h 87887"/>
              <a:gd name="connsiteX12" fmla="*/ 125257 w 128325"/>
              <a:gd name="connsiteY12" fmla="*/ 9315 h 87887"/>
              <a:gd name="connsiteX13" fmla="*/ 124599 w 128325"/>
              <a:gd name="connsiteY13" fmla="*/ 11507 h 87887"/>
              <a:gd name="connsiteX14" fmla="*/ 105312 w 128325"/>
              <a:gd name="connsiteY14" fmla="*/ 10959 h 87887"/>
              <a:gd name="connsiteX15" fmla="*/ 96764 w 128325"/>
              <a:gd name="connsiteY15" fmla="*/ 5479 h 87887"/>
              <a:gd name="connsiteX16" fmla="*/ 87888 w 128325"/>
              <a:gd name="connsiteY16" fmla="*/ 5699 h 87887"/>
              <a:gd name="connsiteX17" fmla="*/ 83176 w 128325"/>
              <a:gd name="connsiteY17" fmla="*/ 3288 h 87887"/>
              <a:gd name="connsiteX18" fmla="*/ 79121 w 128325"/>
              <a:gd name="connsiteY18" fmla="*/ 4384 h 87887"/>
              <a:gd name="connsiteX19" fmla="*/ 74190 w 128325"/>
              <a:gd name="connsiteY19" fmla="*/ 0 h 87887"/>
              <a:gd name="connsiteX20" fmla="*/ 73861 w 128325"/>
              <a:gd name="connsiteY20" fmla="*/ 3288 h 87887"/>
              <a:gd name="connsiteX21" fmla="*/ 70793 w 128325"/>
              <a:gd name="connsiteY21" fmla="*/ 2740 h 87887"/>
              <a:gd name="connsiteX22" fmla="*/ 70793 w 128325"/>
              <a:gd name="connsiteY22" fmla="*/ 4712 h 87887"/>
              <a:gd name="connsiteX23" fmla="*/ 73532 w 128325"/>
              <a:gd name="connsiteY23" fmla="*/ 7123 h 87887"/>
              <a:gd name="connsiteX24" fmla="*/ 69149 w 128325"/>
              <a:gd name="connsiteY24" fmla="*/ 10082 h 87887"/>
              <a:gd name="connsiteX25" fmla="*/ 66957 w 128325"/>
              <a:gd name="connsiteY25" fmla="*/ 8657 h 87887"/>
              <a:gd name="connsiteX26" fmla="*/ 58409 w 128325"/>
              <a:gd name="connsiteY26" fmla="*/ 8329 h 87887"/>
              <a:gd name="connsiteX27" fmla="*/ 56766 w 128325"/>
              <a:gd name="connsiteY27" fmla="*/ 6137 h 87887"/>
              <a:gd name="connsiteX28" fmla="*/ 55450 w 128325"/>
              <a:gd name="connsiteY28" fmla="*/ 10849 h 87887"/>
              <a:gd name="connsiteX29" fmla="*/ 51067 w 128325"/>
              <a:gd name="connsiteY29" fmla="*/ 10301 h 87887"/>
              <a:gd name="connsiteX30" fmla="*/ 46355 w 128325"/>
              <a:gd name="connsiteY30" fmla="*/ 11726 h 87887"/>
              <a:gd name="connsiteX31" fmla="*/ 45588 w 128325"/>
              <a:gd name="connsiteY31" fmla="*/ 15780 h 87887"/>
              <a:gd name="connsiteX32" fmla="*/ 42519 w 128325"/>
              <a:gd name="connsiteY32" fmla="*/ 15013 h 87887"/>
              <a:gd name="connsiteX33" fmla="*/ 34849 w 128325"/>
              <a:gd name="connsiteY33" fmla="*/ 18301 h 87887"/>
              <a:gd name="connsiteX34" fmla="*/ 32109 w 128325"/>
              <a:gd name="connsiteY34" fmla="*/ 22903 h 87887"/>
              <a:gd name="connsiteX35" fmla="*/ 32328 w 128325"/>
              <a:gd name="connsiteY35" fmla="*/ 38245 h 87887"/>
              <a:gd name="connsiteX36" fmla="*/ 35396 w 128325"/>
              <a:gd name="connsiteY36" fmla="*/ 38793 h 87887"/>
              <a:gd name="connsiteX37" fmla="*/ 37040 w 128325"/>
              <a:gd name="connsiteY37" fmla="*/ 37478 h 87887"/>
              <a:gd name="connsiteX38" fmla="*/ 41423 w 128325"/>
              <a:gd name="connsiteY38" fmla="*/ 37807 h 87887"/>
              <a:gd name="connsiteX39" fmla="*/ 39232 w 128325"/>
              <a:gd name="connsiteY39" fmla="*/ 41314 h 87887"/>
              <a:gd name="connsiteX40" fmla="*/ 35725 w 128325"/>
              <a:gd name="connsiteY40" fmla="*/ 41643 h 87887"/>
              <a:gd name="connsiteX41" fmla="*/ 36054 w 128325"/>
              <a:gd name="connsiteY41" fmla="*/ 47779 h 87887"/>
              <a:gd name="connsiteX42" fmla="*/ 40108 w 128325"/>
              <a:gd name="connsiteY42" fmla="*/ 53916 h 87887"/>
              <a:gd name="connsiteX43" fmla="*/ 46793 w 128325"/>
              <a:gd name="connsiteY43" fmla="*/ 60053 h 87887"/>
              <a:gd name="connsiteX44" fmla="*/ 49204 w 128325"/>
              <a:gd name="connsiteY44" fmla="*/ 59505 h 87887"/>
              <a:gd name="connsiteX45" fmla="*/ 49533 w 128325"/>
              <a:gd name="connsiteY45" fmla="*/ 55450 h 87887"/>
              <a:gd name="connsiteX46" fmla="*/ 54245 w 128325"/>
              <a:gd name="connsiteY46" fmla="*/ 51615 h 87887"/>
              <a:gd name="connsiteX47" fmla="*/ 56108 w 128325"/>
              <a:gd name="connsiteY47" fmla="*/ 55122 h 87887"/>
              <a:gd name="connsiteX48" fmla="*/ 53588 w 128325"/>
              <a:gd name="connsiteY48" fmla="*/ 67724 h 87887"/>
              <a:gd name="connsiteX49" fmla="*/ 53588 w 128325"/>
              <a:gd name="connsiteY49" fmla="*/ 70464 h 87887"/>
              <a:gd name="connsiteX50" fmla="*/ 56108 w 128325"/>
              <a:gd name="connsiteY50" fmla="*/ 69587 h 87887"/>
              <a:gd name="connsiteX51" fmla="*/ 63560 w 128325"/>
              <a:gd name="connsiteY51" fmla="*/ 65204 h 87887"/>
              <a:gd name="connsiteX52" fmla="*/ 69258 w 128325"/>
              <a:gd name="connsiteY52" fmla="*/ 63779 h 87887"/>
              <a:gd name="connsiteX53" fmla="*/ 75286 w 128325"/>
              <a:gd name="connsiteY53" fmla="*/ 68272 h 87887"/>
              <a:gd name="connsiteX54" fmla="*/ 78463 w 128325"/>
              <a:gd name="connsiteY54" fmla="*/ 67943 h 87887"/>
              <a:gd name="connsiteX55" fmla="*/ 79450 w 128325"/>
              <a:gd name="connsiteY55" fmla="*/ 63779 h 87887"/>
              <a:gd name="connsiteX56" fmla="*/ 82957 w 128325"/>
              <a:gd name="connsiteY56" fmla="*/ 66409 h 87887"/>
              <a:gd name="connsiteX57" fmla="*/ 84710 w 128325"/>
              <a:gd name="connsiteY57" fmla="*/ 69916 h 87887"/>
              <a:gd name="connsiteX58" fmla="*/ 87888 w 128325"/>
              <a:gd name="connsiteY58" fmla="*/ 70135 h 87887"/>
              <a:gd name="connsiteX59" fmla="*/ 95340 w 128325"/>
              <a:gd name="connsiteY59" fmla="*/ 74847 h 87887"/>
              <a:gd name="connsiteX60" fmla="*/ 97751 w 128325"/>
              <a:gd name="connsiteY60" fmla="*/ 80436 h 87887"/>
              <a:gd name="connsiteX61" fmla="*/ 102244 w 128325"/>
              <a:gd name="connsiteY61" fmla="*/ 82737 h 87887"/>
              <a:gd name="connsiteX62" fmla="*/ 105860 w 128325"/>
              <a:gd name="connsiteY62" fmla="*/ 87888 h 87887"/>
              <a:gd name="connsiteX63" fmla="*/ 114408 w 128325"/>
              <a:gd name="connsiteY63" fmla="*/ 84381 h 87887"/>
              <a:gd name="connsiteX64" fmla="*/ 121640 w 128325"/>
              <a:gd name="connsiteY64" fmla="*/ 85477 h 87887"/>
              <a:gd name="connsiteX65" fmla="*/ 121640 w 128325"/>
              <a:gd name="connsiteY65" fmla="*/ 85477 h 87887"/>
              <a:gd name="connsiteX66" fmla="*/ 24109 w 128325"/>
              <a:gd name="connsiteY66" fmla="*/ 29150 h 87887"/>
              <a:gd name="connsiteX67" fmla="*/ 28273 w 128325"/>
              <a:gd name="connsiteY67" fmla="*/ 28821 h 87887"/>
              <a:gd name="connsiteX68" fmla="*/ 29369 w 128325"/>
              <a:gd name="connsiteY68" fmla="*/ 31232 h 87887"/>
              <a:gd name="connsiteX69" fmla="*/ 24876 w 128325"/>
              <a:gd name="connsiteY69" fmla="*/ 31890 h 87887"/>
              <a:gd name="connsiteX70" fmla="*/ 23999 w 128325"/>
              <a:gd name="connsiteY70" fmla="*/ 29150 h 87887"/>
              <a:gd name="connsiteX71" fmla="*/ 23999 w 128325"/>
              <a:gd name="connsiteY71" fmla="*/ 29150 h 87887"/>
              <a:gd name="connsiteX72" fmla="*/ 15561 w 128325"/>
              <a:gd name="connsiteY72" fmla="*/ 40547 h 87887"/>
              <a:gd name="connsiteX73" fmla="*/ 12603 w 128325"/>
              <a:gd name="connsiteY73" fmla="*/ 35725 h 87887"/>
              <a:gd name="connsiteX74" fmla="*/ 8548 w 128325"/>
              <a:gd name="connsiteY74" fmla="*/ 36054 h 87887"/>
              <a:gd name="connsiteX75" fmla="*/ 4493 w 128325"/>
              <a:gd name="connsiteY75" fmla="*/ 37917 h 87887"/>
              <a:gd name="connsiteX76" fmla="*/ 2630 w 128325"/>
              <a:gd name="connsiteY76" fmla="*/ 36602 h 87887"/>
              <a:gd name="connsiteX77" fmla="*/ 10192 w 128325"/>
              <a:gd name="connsiteY77" fmla="*/ 32985 h 87887"/>
              <a:gd name="connsiteX78" fmla="*/ 12493 w 128325"/>
              <a:gd name="connsiteY78" fmla="*/ 30027 h 87887"/>
              <a:gd name="connsiteX79" fmla="*/ 12931 w 128325"/>
              <a:gd name="connsiteY79" fmla="*/ 28273 h 87887"/>
              <a:gd name="connsiteX80" fmla="*/ 15561 w 128325"/>
              <a:gd name="connsiteY80" fmla="*/ 28712 h 87887"/>
              <a:gd name="connsiteX81" fmla="*/ 17863 w 128325"/>
              <a:gd name="connsiteY81" fmla="*/ 31013 h 87887"/>
              <a:gd name="connsiteX82" fmla="*/ 22137 w 128325"/>
              <a:gd name="connsiteY82" fmla="*/ 31232 h 87887"/>
              <a:gd name="connsiteX83" fmla="*/ 23999 w 128325"/>
              <a:gd name="connsiteY83" fmla="*/ 35944 h 87887"/>
              <a:gd name="connsiteX84" fmla="*/ 21150 w 128325"/>
              <a:gd name="connsiteY84" fmla="*/ 34958 h 87887"/>
              <a:gd name="connsiteX85" fmla="*/ 17095 w 128325"/>
              <a:gd name="connsiteY85" fmla="*/ 37698 h 87887"/>
              <a:gd name="connsiteX86" fmla="*/ 15671 w 128325"/>
              <a:gd name="connsiteY86" fmla="*/ 40437 h 87887"/>
              <a:gd name="connsiteX87" fmla="*/ 15671 w 128325"/>
              <a:gd name="connsiteY87" fmla="*/ 40437 h 87887"/>
              <a:gd name="connsiteX88" fmla="*/ 24328 w 128325"/>
              <a:gd name="connsiteY88" fmla="*/ 44163 h 87887"/>
              <a:gd name="connsiteX89" fmla="*/ 24109 w 128325"/>
              <a:gd name="connsiteY89" fmla="*/ 41423 h 87887"/>
              <a:gd name="connsiteX90" fmla="*/ 30246 w 128325"/>
              <a:gd name="connsiteY90" fmla="*/ 41643 h 87887"/>
              <a:gd name="connsiteX91" fmla="*/ 32328 w 128325"/>
              <a:gd name="connsiteY91" fmla="*/ 46903 h 87887"/>
              <a:gd name="connsiteX92" fmla="*/ 29917 w 128325"/>
              <a:gd name="connsiteY92" fmla="*/ 48437 h 87887"/>
              <a:gd name="connsiteX93" fmla="*/ 24328 w 128325"/>
              <a:gd name="connsiteY93" fmla="*/ 44163 h 87887"/>
              <a:gd name="connsiteX94" fmla="*/ 24328 w 128325"/>
              <a:gd name="connsiteY94" fmla="*/ 44163 h 87887"/>
              <a:gd name="connsiteX95" fmla="*/ 2959 w 128325"/>
              <a:gd name="connsiteY95" fmla="*/ 71560 h 87887"/>
              <a:gd name="connsiteX96" fmla="*/ 4931 w 128325"/>
              <a:gd name="connsiteY96" fmla="*/ 72107 h 87887"/>
              <a:gd name="connsiteX97" fmla="*/ 8548 w 128325"/>
              <a:gd name="connsiteY97" fmla="*/ 68930 h 87887"/>
              <a:gd name="connsiteX98" fmla="*/ 8548 w 128325"/>
              <a:gd name="connsiteY98" fmla="*/ 66519 h 87887"/>
              <a:gd name="connsiteX99" fmla="*/ 11726 w 128325"/>
              <a:gd name="connsiteY99" fmla="*/ 59943 h 87887"/>
              <a:gd name="connsiteX100" fmla="*/ 18301 w 128325"/>
              <a:gd name="connsiteY100" fmla="*/ 58628 h 87887"/>
              <a:gd name="connsiteX101" fmla="*/ 21260 w 128325"/>
              <a:gd name="connsiteY101" fmla="*/ 55122 h 87887"/>
              <a:gd name="connsiteX102" fmla="*/ 23999 w 128325"/>
              <a:gd name="connsiteY102" fmla="*/ 51067 h 87887"/>
              <a:gd name="connsiteX103" fmla="*/ 27177 w 128325"/>
              <a:gd name="connsiteY103" fmla="*/ 51725 h 87887"/>
              <a:gd name="connsiteX104" fmla="*/ 28273 w 128325"/>
              <a:gd name="connsiteY104" fmla="*/ 51067 h 87887"/>
              <a:gd name="connsiteX105" fmla="*/ 27287 w 128325"/>
              <a:gd name="connsiteY105" fmla="*/ 49642 h 87887"/>
              <a:gd name="connsiteX106" fmla="*/ 24986 w 128325"/>
              <a:gd name="connsiteY106" fmla="*/ 48218 h 87887"/>
              <a:gd name="connsiteX107" fmla="*/ 21369 w 128325"/>
              <a:gd name="connsiteY107" fmla="*/ 45478 h 87887"/>
              <a:gd name="connsiteX108" fmla="*/ 14027 w 128325"/>
              <a:gd name="connsiteY108" fmla="*/ 44821 h 87887"/>
              <a:gd name="connsiteX109" fmla="*/ 12055 w 128325"/>
              <a:gd name="connsiteY109" fmla="*/ 43725 h 87887"/>
              <a:gd name="connsiteX110" fmla="*/ 9753 w 128325"/>
              <a:gd name="connsiteY110" fmla="*/ 46574 h 87887"/>
              <a:gd name="connsiteX111" fmla="*/ 8329 w 128325"/>
              <a:gd name="connsiteY111" fmla="*/ 47122 h 87887"/>
              <a:gd name="connsiteX112" fmla="*/ 6027 w 128325"/>
              <a:gd name="connsiteY112" fmla="*/ 49971 h 87887"/>
              <a:gd name="connsiteX113" fmla="*/ 4822 w 128325"/>
              <a:gd name="connsiteY113" fmla="*/ 47670 h 87887"/>
              <a:gd name="connsiteX114" fmla="*/ 2302 w 128325"/>
              <a:gd name="connsiteY114" fmla="*/ 46903 h 87887"/>
              <a:gd name="connsiteX115" fmla="*/ 2302 w 128325"/>
              <a:gd name="connsiteY115" fmla="*/ 48766 h 87887"/>
              <a:gd name="connsiteX116" fmla="*/ 0 w 128325"/>
              <a:gd name="connsiteY116" fmla="*/ 49752 h 87887"/>
              <a:gd name="connsiteX117" fmla="*/ 3178 w 128325"/>
              <a:gd name="connsiteY117" fmla="*/ 50848 h 87887"/>
              <a:gd name="connsiteX118" fmla="*/ 3178 w 128325"/>
              <a:gd name="connsiteY118" fmla="*/ 53149 h 87887"/>
              <a:gd name="connsiteX119" fmla="*/ 767 w 128325"/>
              <a:gd name="connsiteY119" fmla="*/ 54903 h 87887"/>
              <a:gd name="connsiteX120" fmla="*/ 767 w 128325"/>
              <a:gd name="connsiteY120" fmla="*/ 57642 h 87887"/>
              <a:gd name="connsiteX121" fmla="*/ 4384 w 128325"/>
              <a:gd name="connsiteY121" fmla="*/ 58628 h 87887"/>
              <a:gd name="connsiteX122" fmla="*/ 8110 w 128325"/>
              <a:gd name="connsiteY122" fmla="*/ 62245 h 87887"/>
              <a:gd name="connsiteX123" fmla="*/ 6795 w 128325"/>
              <a:gd name="connsiteY123" fmla="*/ 65861 h 87887"/>
              <a:gd name="connsiteX124" fmla="*/ 4822 w 128325"/>
              <a:gd name="connsiteY124" fmla="*/ 65642 h 87887"/>
              <a:gd name="connsiteX125" fmla="*/ 2959 w 128325"/>
              <a:gd name="connsiteY125" fmla="*/ 71669 h 8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28325" h="87887">
                <a:moveTo>
                  <a:pt x="121531" y="85477"/>
                </a:moveTo>
                <a:lnTo>
                  <a:pt x="125147" y="80107"/>
                </a:lnTo>
                <a:lnTo>
                  <a:pt x="124490" y="75614"/>
                </a:lnTo>
                <a:lnTo>
                  <a:pt x="128325" y="72327"/>
                </a:lnTo>
                <a:lnTo>
                  <a:pt x="128325" y="67505"/>
                </a:lnTo>
                <a:lnTo>
                  <a:pt x="117257" y="47341"/>
                </a:lnTo>
                <a:lnTo>
                  <a:pt x="119010" y="29259"/>
                </a:lnTo>
                <a:lnTo>
                  <a:pt x="121860" y="27287"/>
                </a:lnTo>
                <a:lnTo>
                  <a:pt x="123503" y="20383"/>
                </a:lnTo>
                <a:lnTo>
                  <a:pt x="127229" y="15561"/>
                </a:lnTo>
                <a:lnTo>
                  <a:pt x="127887" y="14027"/>
                </a:lnTo>
                <a:lnTo>
                  <a:pt x="127558" y="13260"/>
                </a:lnTo>
                <a:lnTo>
                  <a:pt x="125257" y="9315"/>
                </a:lnTo>
                <a:lnTo>
                  <a:pt x="124599" y="11507"/>
                </a:lnTo>
                <a:lnTo>
                  <a:pt x="105312" y="10959"/>
                </a:lnTo>
                <a:lnTo>
                  <a:pt x="96764" y="5479"/>
                </a:lnTo>
                <a:lnTo>
                  <a:pt x="87888" y="5699"/>
                </a:lnTo>
                <a:lnTo>
                  <a:pt x="83176" y="3288"/>
                </a:lnTo>
                <a:lnTo>
                  <a:pt x="79121" y="4384"/>
                </a:lnTo>
                <a:lnTo>
                  <a:pt x="74190" y="0"/>
                </a:lnTo>
                <a:lnTo>
                  <a:pt x="73861" y="3288"/>
                </a:lnTo>
                <a:lnTo>
                  <a:pt x="70793" y="2740"/>
                </a:lnTo>
                <a:lnTo>
                  <a:pt x="70793" y="4712"/>
                </a:lnTo>
                <a:lnTo>
                  <a:pt x="73532" y="7123"/>
                </a:lnTo>
                <a:lnTo>
                  <a:pt x="69149" y="10082"/>
                </a:lnTo>
                <a:lnTo>
                  <a:pt x="66957" y="8657"/>
                </a:lnTo>
                <a:lnTo>
                  <a:pt x="58409" y="8329"/>
                </a:lnTo>
                <a:lnTo>
                  <a:pt x="56766" y="6137"/>
                </a:lnTo>
                <a:lnTo>
                  <a:pt x="55450" y="10849"/>
                </a:lnTo>
                <a:lnTo>
                  <a:pt x="51067" y="10301"/>
                </a:lnTo>
                <a:lnTo>
                  <a:pt x="46355" y="11726"/>
                </a:lnTo>
                <a:lnTo>
                  <a:pt x="45588" y="15780"/>
                </a:lnTo>
                <a:lnTo>
                  <a:pt x="42519" y="15013"/>
                </a:lnTo>
                <a:lnTo>
                  <a:pt x="34849" y="18301"/>
                </a:lnTo>
                <a:lnTo>
                  <a:pt x="32109" y="22903"/>
                </a:lnTo>
                <a:lnTo>
                  <a:pt x="32328" y="38245"/>
                </a:lnTo>
                <a:lnTo>
                  <a:pt x="35396" y="38793"/>
                </a:lnTo>
                <a:lnTo>
                  <a:pt x="37040" y="37478"/>
                </a:lnTo>
                <a:lnTo>
                  <a:pt x="41423" y="37807"/>
                </a:lnTo>
                <a:lnTo>
                  <a:pt x="39232" y="41314"/>
                </a:lnTo>
                <a:lnTo>
                  <a:pt x="35725" y="41643"/>
                </a:lnTo>
                <a:lnTo>
                  <a:pt x="36054" y="47779"/>
                </a:lnTo>
                <a:lnTo>
                  <a:pt x="40108" y="53916"/>
                </a:lnTo>
                <a:lnTo>
                  <a:pt x="46793" y="60053"/>
                </a:lnTo>
                <a:lnTo>
                  <a:pt x="49204" y="59505"/>
                </a:lnTo>
                <a:lnTo>
                  <a:pt x="49533" y="55450"/>
                </a:lnTo>
                <a:lnTo>
                  <a:pt x="54245" y="51615"/>
                </a:lnTo>
                <a:lnTo>
                  <a:pt x="56108" y="55122"/>
                </a:lnTo>
                <a:lnTo>
                  <a:pt x="53588" y="67724"/>
                </a:lnTo>
                <a:lnTo>
                  <a:pt x="53588" y="70464"/>
                </a:lnTo>
                <a:lnTo>
                  <a:pt x="56108" y="69587"/>
                </a:lnTo>
                <a:lnTo>
                  <a:pt x="63560" y="65204"/>
                </a:lnTo>
                <a:lnTo>
                  <a:pt x="69258" y="63779"/>
                </a:lnTo>
                <a:lnTo>
                  <a:pt x="75286" y="68272"/>
                </a:lnTo>
                <a:lnTo>
                  <a:pt x="78463" y="67943"/>
                </a:lnTo>
                <a:lnTo>
                  <a:pt x="79450" y="63779"/>
                </a:lnTo>
                <a:lnTo>
                  <a:pt x="82957" y="66409"/>
                </a:lnTo>
                <a:lnTo>
                  <a:pt x="84710" y="69916"/>
                </a:lnTo>
                <a:lnTo>
                  <a:pt x="87888" y="70135"/>
                </a:lnTo>
                <a:lnTo>
                  <a:pt x="95340" y="74847"/>
                </a:lnTo>
                <a:lnTo>
                  <a:pt x="97751" y="80436"/>
                </a:lnTo>
                <a:lnTo>
                  <a:pt x="102244" y="82737"/>
                </a:lnTo>
                <a:lnTo>
                  <a:pt x="105860" y="87888"/>
                </a:lnTo>
                <a:lnTo>
                  <a:pt x="114408" y="84381"/>
                </a:lnTo>
                <a:lnTo>
                  <a:pt x="121640" y="85477"/>
                </a:lnTo>
                <a:lnTo>
                  <a:pt x="121640" y="85477"/>
                </a:lnTo>
                <a:close/>
                <a:moveTo>
                  <a:pt x="24109" y="29150"/>
                </a:moveTo>
                <a:lnTo>
                  <a:pt x="28273" y="28821"/>
                </a:lnTo>
                <a:lnTo>
                  <a:pt x="29369" y="31232"/>
                </a:lnTo>
                <a:lnTo>
                  <a:pt x="24876" y="31890"/>
                </a:lnTo>
                <a:lnTo>
                  <a:pt x="23999" y="29150"/>
                </a:lnTo>
                <a:lnTo>
                  <a:pt x="23999" y="29150"/>
                </a:lnTo>
                <a:close/>
                <a:moveTo>
                  <a:pt x="15561" y="40547"/>
                </a:moveTo>
                <a:lnTo>
                  <a:pt x="12603" y="35725"/>
                </a:lnTo>
                <a:lnTo>
                  <a:pt x="8548" y="36054"/>
                </a:lnTo>
                <a:lnTo>
                  <a:pt x="4493" y="37917"/>
                </a:lnTo>
                <a:lnTo>
                  <a:pt x="2630" y="36602"/>
                </a:lnTo>
                <a:lnTo>
                  <a:pt x="10192" y="32985"/>
                </a:lnTo>
                <a:lnTo>
                  <a:pt x="12493" y="30027"/>
                </a:lnTo>
                <a:lnTo>
                  <a:pt x="12931" y="28273"/>
                </a:lnTo>
                <a:lnTo>
                  <a:pt x="15561" y="28712"/>
                </a:lnTo>
                <a:lnTo>
                  <a:pt x="17863" y="31013"/>
                </a:lnTo>
                <a:lnTo>
                  <a:pt x="22137" y="31232"/>
                </a:lnTo>
                <a:lnTo>
                  <a:pt x="23999" y="35944"/>
                </a:lnTo>
                <a:lnTo>
                  <a:pt x="21150" y="34958"/>
                </a:lnTo>
                <a:lnTo>
                  <a:pt x="17095" y="37698"/>
                </a:lnTo>
                <a:lnTo>
                  <a:pt x="15671" y="40437"/>
                </a:lnTo>
                <a:lnTo>
                  <a:pt x="15671" y="40437"/>
                </a:lnTo>
                <a:close/>
                <a:moveTo>
                  <a:pt x="24328" y="44163"/>
                </a:moveTo>
                <a:lnTo>
                  <a:pt x="24109" y="41423"/>
                </a:lnTo>
                <a:lnTo>
                  <a:pt x="30246" y="41643"/>
                </a:lnTo>
                <a:lnTo>
                  <a:pt x="32328" y="46903"/>
                </a:lnTo>
                <a:lnTo>
                  <a:pt x="29917" y="48437"/>
                </a:lnTo>
                <a:lnTo>
                  <a:pt x="24328" y="44163"/>
                </a:lnTo>
                <a:lnTo>
                  <a:pt x="24328" y="44163"/>
                </a:lnTo>
                <a:close/>
                <a:moveTo>
                  <a:pt x="2959" y="71560"/>
                </a:moveTo>
                <a:lnTo>
                  <a:pt x="4931" y="72107"/>
                </a:lnTo>
                <a:lnTo>
                  <a:pt x="8548" y="68930"/>
                </a:lnTo>
                <a:lnTo>
                  <a:pt x="8548" y="66519"/>
                </a:lnTo>
                <a:cubicBezTo>
                  <a:pt x="8548" y="66519"/>
                  <a:pt x="11726" y="59943"/>
                  <a:pt x="11726" y="59943"/>
                </a:cubicBezTo>
                <a:lnTo>
                  <a:pt x="18301" y="58628"/>
                </a:lnTo>
                <a:lnTo>
                  <a:pt x="21260" y="55122"/>
                </a:lnTo>
                <a:lnTo>
                  <a:pt x="23999" y="51067"/>
                </a:lnTo>
                <a:lnTo>
                  <a:pt x="27177" y="51725"/>
                </a:lnTo>
                <a:lnTo>
                  <a:pt x="28273" y="51067"/>
                </a:lnTo>
                <a:lnTo>
                  <a:pt x="27287" y="49642"/>
                </a:lnTo>
                <a:lnTo>
                  <a:pt x="24986" y="48218"/>
                </a:lnTo>
                <a:lnTo>
                  <a:pt x="21369" y="45478"/>
                </a:lnTo>
                <a:lnTo>
                  <a:pt x="14027" y="44821"/>
                </a:lnTo>
                <a:lnTo>
                  <a:pt x="12055" y="43725"/>
                </a:lnTo>
                <a:lnTo>
                  <a:pt x="9753" y="46574"/>
                </a:lnTo>
                <a:lnTo>
                  <a:pt x="8329" y="47122"/>
                </a:lnTo>
                <a:lnTo>
                  <a:pt x="6027" y="49971"/>
                </a:lnTo>
                <a:lnTo>
                  <a:pt x="4822" y="47670"/>
                </a:lnTo>
                <a:lnTo>
                  <a:pt x="2302" y="46903"/>
                </a:lnTo>
                <a:lnTo>
                  <a:pt x="2302" y="48766"/>
                </a:lnTo>
                <a:cubicBezTo>
                  <a:pt x="2302" y="48766"/>
                  <a:pt x="0" y="49752"/>
                  <a:pt x="0" y="49752"/>
                </a:cubicBezTo>
                <a:lnTo>
                  <a:pt x="3178" y="50848"/>
                </a:lnTo>
                <a:lnTo>
                  <a:pt x="3178" y="53149"/>
                </a:lnTo>
                <a:lnTo>
                  <a:pt x="767" y="54903"/>
                </a:lnTo>
                <a:lnTo>
                  <a:pt x="767" y="57642"/>
                </a:lnTo>
                <a:lnTo>
                  <a:pt x="4384" y="58628"/>
                </a:lnTo>
                <a:lnTo>
                  <a:pt x="8110" y="62245"/>
                </a:lnTo>
                <a:lnTo>
                  <a:pt x="6795" y="65861"/>
                </a:lnTo>
                <a:lnTo>
                  <a:pt x="4822" y="65642"/>
                </a:lnTo>
                <a:lnTo>
                  <a:pt x="2959" y="7166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8D96DD95-F7E4-3C5D-9DD9-FB56BDD4BC8F}"/>
              </a:ext>
            </a:extLst>
          </p:cNvPr>
          <p:cNvSpPr/>
          <p:nvPr/>
        </p:nvSpPr>
        <p:spPr>
          <a:xfrm>
            <a:off x="7730003" y="3367416"/>
            <a:ext cx="153639" cy="83066"/>
          </a:xfrm>
          <a:custGeom>
            <a:avLst/>
            <a:gdLst>
              <a:gd name="connsiteX0" fmla="*/ 153639 w 153639"/>
              <a:gd name="connsiteY0" fmla="*/ 63998 h 83066"/>
              <a:gd name="connsiteX1" fmla="*/ 152763 w 153639"/>
              <a:gd name="connsiteY1" fmla="*/ 57204 h 83066"/>
              <a:gd name="connsiteX2" fmla="*/ 149475 w 153639"/>
              <a:gd name="connsiteY2" fmla="*/ 52711 h 83066"/>
              <a:gd name="connsiteX3" fmla="*/ 146955 w 153639"/>
              <a:gd name="connsiteY3" fmla="*/ 45807 h 83066"/>
              <a:gd name="connsiteX4" fmla="*/ 145311 w 153639"/>
              <a:gd name="connsiteY4" fmla="*/ 43506 h 83066"/>
              <a:gd name="connsiteX5" fmla="*/ 142242 w 153639"/>
              <a:gd name="connsiteY5" fmla="*/ 37588 h 83066"/>
              <a:gd name="connsiteX6" fmla="*/ 142900 w 153639"/>
              <a:gd name="connsiteY6" fmla="*/ 34520 h 83066"/>
              <a:gd name="connsiteX7" fmla="*/ 141585 w 153639"/>
              <a:gd name="connsiteY7" fmla="*/ 30465 h 83066"/>
              <a:gd name="connsiteX8" fmla="*/ 139393 w 153639"/>
              <a:gd name="connsiteY8" fmla="*/ 28602 h 83066"/>
              <a:gd name="connsiteX9" fmla="*/ 140489 w 153639"/>
              <a:gd name="connsiteY9" fmla="*/ 26301 h 83066"/>
              <a:gd name="connsiteX10" fmla="*/ 139831 w 153639"/>
              <a:gd name="connsiteY10" fmla="*/ 22136 h 83066"/>
              <a:gd name="connsiteX11" fmla="*/ 127777 w 153639"/>
              <a:gd name="connsiteY11" fmla="*/ 20383 h 83066"/>
              <a:gd name="connsiteX12" fmla="*/ 119339 w 153639"/>
              <a:gd name="connsiteY12" fmla="*/ 23890 h 83066"/>
              <a:gd name="connsiteX13" fmla="*/ 115723 w 153639"/>
              <a:gd name="connsiteY13" fmla="*/ 18739 h 83066"/>
              <a:gd name="connsiteX14" fmla="*/ 111120 w 153639"/>
              <a:gd name="connsiteY14" fmla="*/ 16438 h 83066"/>
              <a:gd name="connsiteX15" fmla="*/ 108709 w 153639"/>
              <a:gd name="connsiteY15" fmla="*/ 10849 h 83066"/>
              <a:gd name="connsiteX16" fmla="*/ 101257 w 153639"/>
              <a:gd name="connsiteY16" fmla="*/ 6246 h 83066"/>
              <a:gd name="connsiteX17" fmla="*/ 98189 w 153639"/>
              <a:gd name="connsiteY17" fmla="*/ 6027 h 83066"/>
              <a:gd name="connsiteX18" fmla="*/ 96435 w 153639"/>
              <a:gd name="connsiteY18" fmla="*/ 2521 h 83066"/>
              <a:gd name="connsiteX19" fmla="*/ 92929 w 153639"/>
              <a:gd name="connsiteY19" fmla="*/ 0 h 83066"/>
              <a:gd name="connsiteX20" fmla="*/ 91942 w 153639"/>
              <a:gd name="connsiteY20" fmla="*/ 4164 h 83066"/>
              <a:gd name="connsiteX21" fmla="*/ 88765 w 153639"/>
              <a:gd name="connsiteY21" fmla="*/ 4493 h 83066"/>
              <a:gd name="connsiteX22" fmla="*/ 82737 w 153639"/>
              <a:gd name="connsiteY22" fmla="*/ 0 h 83066"/>
              <a:gd name="connsiteX23" fmla="*/ 77039 w 153639"/>
              <a:gd name="connsiteY23" fmla="*/ 1315 h 83066"/>
              <a:gd name="connsiteX24" fmla="*/ 69587 w 153639"/>
              <a:gd name="connsiteY24" fmla="*/ 5699 h 83066"/>
              <a:gd name="connsiteX25" fmla="*/ 66957 w 153639"/>
              <a:gd name="connsiteY25" fmla="*/ 6685 h 83066"/>
              <a:gd name="connsiteX26" fmla="*/ 66957 w 153639"/>
              <a:gd name="connsiteY26" fmla="*/ 12712 h 83066"/>
              <a:gd name="connsiteX27" fmla="*/ 69149 w 153639"/>
              <a:gd name="connsiteY27" fmla="*/ 23232 h 83066"/>
              <a:gd name="connsiteX28" fmla="*/ 66409 w 153639"/>
              <a:gd name="connsiteY28" fmla="*/ 31670 h 83066"/>
              <a:gd name="connsiteX29" fmla="*/ 58848 w 153639"/>
              <a:gd name="connsiteY29" fmla="*/ 39780 h 83066"/>
              <a:gd name="connsiteX30" fmla="*/ 53149 w 153639"/>
              <a:gd name="connsiteY30" fmla="*/ 39780 h 83066"/>
              <a:gd name="connsiteX31" fmla="*/ 47560 w 153639"/>
              <a:gd name="connsiteY31" fmla="*/ 34300 h 83066"/>
              <a:gd name="connsiteX32" fmla="*/ 46793 w 153639"/>
              <a:gd name="connsiteY32" fmla="*/ 30136 h 83066"/>
              <a:gd name="connsiteX33" fmla="*/ 35506 w 153639"/>
              <a:gd name="connsiteY33" fmla="*/ 18191 h 83066"/>
              <a:gd name="connsiteX34" fmla="*/ 35177 w 153639"/>
              <a:gd name="connsiteY34" fmla="*/ 11068 h 83066"/>
              <a:gd name="connsiteX35" fmla="*/ 33095 w 153639"/>
              <a:gd name="connsiteY35" fmla="*/ 11178 h 83066"/>
              <a:gd name="connsiteX36" fmla="*/ 28930 w 153639"/>
              <a:gd name="connsiteY36" fmla="*/ 15452 h 83066"/>
              <a:gd name="connsiteX37" fmla="*/ 22246 w 153639"/>
              <a:gd name="connsiteY37" fmla="*/ 17096 h 83066"/>
              <a:gd name="connsiteX38" fmla="*/ 19835 w 153639"/>
              <a:gd name="connsiteY38" fmla="*/ 19287 h 83066"/>
              <a:gd name="connsiteX39" fmla="*/ 14904 w 153639"/>
              <a:gd name="connsiteY39" fmla="*/ 19616 h 83066"/>
              <a:gd name="connsiteX40" fmla="*/ 11287 w 153639"/>
              <a:gd name="connsiteY40" fmla="*/ 25095 h 83066"/>
              <a:gd name="connsiteX41" fmla="*/ 11835 w 153639"/>
              <a:gd name="connsiteY41" fmla="*/ 30027 h 83066"/>
              <a:gd name="connsiteX42" fmla="*/ 9863 w 153639"/>
              <a:gd name="connsiteY42" fmla="*/ 29260 h 83066"/>
              <a:gd name="connsiteX43" fmla="*/ 9972 w 153639"/>
              <a:gd name="connsiteY43" fmla="*/ 37588 h 83066"/>
              <a:gd name="connsiteX44" fmla="*/ 3616 w 153639"/>
              <a:gd name="connsiteY44" fmla="*/ 45040 h 83066"/>
              <a:gd name="connsiteX45" fmla="*/ 3068 w 153639"/>
              <a:gd name="connsiteY45" fmla="*/ 49862 h 83066"/>
              <a:gd name="connsiteX46" fmla="*/ 3506 w 153639"/>
              <a:gd name="connsiteY46" fmla="*/ 54355 h 83066"/>
              <a:gd name="connsiteX47" fmla="*/ 0 w 153639"/>
              <a:gd name="connsiteY47" fmla="*/ 57642 h 83066"/>
              <a:gd name="connsiteX48" fmla="*/ 2740 w 153639"/>
              <a:gd name="connsiteY48" fmla="*/ 69149 h 83066"/>
              <a:gd name="connsiteX49" fmla="*/ 5479 w 153639"/>
              <a:gd name="connsiteY49" fmla="*/ 71888 h 83066"/>
              <a:gd name="connsiteX50" fmla="*/ 5479 w 153639"/>
              <a:gd name="connsiteY50" fmla="*/ 72655 h 83066"/>
              <a:gd name="connsiteX51" fmla="*/ 9753 w 153639"/>
              <a:gd name="connsiteY51" fmla="*/ 71450 h 83066"/>
              <a:gd name="connsiteX52" fmla="*/ 11616 w 153639"/>
              <a:gd name="connsiteY52" fmla="*/ 66519 h 83066"/>
              <a:gd name="connsiteX53" fmla="*/ 18410 w 153639"/>
              <a:gd name="connsiteY53" fmla="*/ 60382 h 83066"/>
              <a:gd name="connsiteX54" fmla="*/ 29259 w 153639"/>
              <a:gd name="connsiteY54" fmla="*/ 57752 h 83066"/>
              <a:gd name="connsiteX55" fmla="*/ 37588 w 153639"/>
              <a:gd name="connsiteY55" fmla="*/ 58628 h 83066"/>
              <a:gd name="connsiteX56" fmla="*/ 43396 w 153639"/>
              <a:gd name="connsiteY56" fmla="*/ 58300 h 83066"/>
              <a:gd name="connsiteX57" fmla="*/ 46464 w 153639"/>
              <a:gd name="connsiteY57" fmla="*/ 60820 h 83066"/>
              <a:gd name="connsiteX58" fmla="*/ 51176 w 153639"/>
              <a:gd name="connsiteY58" fmla="*/ 57204 h 83066"/>
              <a:gd name="connsiteX59" fmla="*/ 55998 w 153639"/>
              <a:gd name="connsiteY59" fmla="*/ 56546 h 83066"/>
              <a:gd name="connsiteX60" fmla="*/ 57094 w 153639"/>
              <a:gd name="connsiteY60" fmla="*/ 59505 h 83066"/>
              <a:gd name="connsiteX61" fmla="*/ 61258 w 153639"/>
              <a:gd name="connsiteY61" fmla="*/ 59615 h 83066"/>
              <a:gd name="connsiteX62" fmla="*/ 65203 w 153639"/>
              <a:gd name="connsiteY62" fmla="*/ 64108 h 83066"/>
              <a:gd name="connsiteX63" fmla="*/ 72655 w 153639"/>
              <a:gd name="connsiteY63" fmla="*/ 63998 h 83066"/>
              <a:gd name="connsiteX64" fmla="*/ 74957 w 153639"/>
              <a:gd name="connsiteY64" fmla="*/ 64984 h 83066"/>
              <a:gd name="connsiteX65" fmla="*/ 82737 w 153639"/>
              <a:gd name="connsiteY65" fmla="*/ 59943 h 83066"/>
              <a:gd name="connsiteX66" fmla="*/ 91175 w 153639"/>
              <a:gd name="connsiteY66" fmla="*/ 63998 h 83066"/>
              <a:gd name="connsiteX67" fmla="*/ 98737 w 153639"/>
              <a:gd name="connsiteY67" fmla="*/ 65204 h 83066"/>
              <a:gd name="connsiteX68" fmla="*/ 104983 w 153639"/>
              <a:gd name="connsiteY68" fmla="*/ 72327 h 83066"/>
              <a:gd name="connsiteX69" fmla="*/ 110134 w 153639"/>
              <a:gd name="connsiteY69" fmla="*/ 73203 h 83066"/>
              <a:gd name="connsiteX70" fmla="*/ 115723 w 153639"/>
              <a:gd name="connsiteY70" fmla="*/ 80655 h 83066"/>
              <a:gd name="connsiteX71" fmla="*/ 122627 w 153639"/>
              <a:gd name="connsiteY71" fmla="*/ 80984 h 83066"/>
              <a:gd name="connsiteX72" fmla="*/ 124928 w 153639"/>
              <a:gd name="connsiteY72" fmla="*/ 83066 h 83066"/>
              <a:gd name="connsiteX73" fmla="*/ 125037 w 153639"/>
              <a:gd name="connsiteY73" fmla="*/ 82957 h 83066"/>
              <a:gd name="connsiteX74" fmla="*/ 132599 w 153639"/>
              <a:gd name="connsiteY74" fmla="*/ 79559 h 83066"/>
              <a:gd name="connsiteX75" fmla="*/ 142681 w 153639"/>
              <a:gd name="connsiteY75" fmla="*/ 78135 h 83066"/>
              <a:gd name="connsiteX76" fmla="*/ 143776 w 153639"/>
              <a:gd name="connsiteY76" fmla="*/ 71888 h 83066"/>
              <a:gd name="connsiteX77" fmla="*/ 147941 w 153639"/>
              <a:gd name="connsiteY77" fmla="*/ 69806 h 83066"/>
              <a:gd name="connsiteX78" fmla="*/ 149694 w 153639"/>
              <a:gd name="connsiteY78" fmla="*/ 64984 h 83066"/>
              <a:gd name="connsiteX79" fmla="*/ 153639 w 153639"/>
              <a:gd name="connsiteY79" fmla="*/ 63998 h 8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3639" h="83066">
                <a:moveTo>
                  <a:pt x="153639" y="63998"/>
                </a:moveTo>
                <a:lnTo>
                  <a:pt x="152763" y="57204"/>
                </a:lnTo>
                <a:lnTo>
                  <a:pt x="149475" y="52711"/>
                </a:lnTo>
                <a:lnTo>
                  <a:pt x="146955" y="45807"/>
                </a:lnTo>
                <a:lnTo>
                  <a:pt x="145311" y="43506"/>
                </a:lnTo>
                <a:lnTo>
                  <a:pt x="142242" y="37588"/>
                </a:lnTo>
                <a:lnTo>
                  <a:pt x="142900" y="34520"/>
                </a:lnTo>
                <a:lnTo>
                  <a:pt x="141585" y="30465"/>
                </a:lnTo>
                <a:lnTo>
                  <a:pt x="139393" y="28602"/>
                </a:lnTo>
                <a:lnTo>
                  <a:pt x="140489" y="26301"/>
                </a:lnTo>
                <a:lnTo>
                  <a:pt x="139831" y="22136"/>
                </a:lnTo>
                <a:lnTo>
                  <a:pt x="127777" y="20383"/>
                </a:lnTo>
                <a:lnTo>
                  <a:pt x="119339" y="23890"/>
                </a:lnTo>
                <a:lnTo>
                  <a:pt x="115723" y="18739"/>
                </a:lnTo>
                <a:lnTo>
                  <a:pt x="111120" y="16438"/>
                </a:lnTo>
                <a:lnTo>
                  <a:pt x="108709" y="10849"/>
                </a:lnTo>
                <a:lnTo>
                  <a:pt x="101257" y="6246"/>
                </a:lnTo>
                <a:lnTo>
                  <a:pt x="98189" y="6027"/>
                </a:lnTo>
                <a:lnTo>
                  <a:pt x="96435" y="2521"/>
                </a:lnTo>
                <a:lnTo>
                  <a:pt x="92929" y="0"/>
                </a:lnTo>
                <a:lnTo>
                  <a:pt x="91942" y="4164"/>
                </a:lnTo>
                <a:lnTo>
                  <a:pt x="88765" y="4493"/>
                </a:lnTo>
                <a:lnTo>
                  <a:pt x="82737" y="0"/>
                </a:lnTo>
                <a:lnTo>
                  <a:pt x="77039" y="1315"/>
                </a:lnTo>
                <a:lnTo>
                  <a:pt x="69587" y="5699"/>
                </a:lnTo>
                <a:lnTo>
                  <a:pt x="66957" y="6685"/>
                </a:lnTo>
                <a:lnTo>
                  <a:pt x="66957" y="12712"/>
                </a:lnTo>
                <a:lnTo>
                  <a:pt x="69149" y="23232"/>
                </a:lnTo>
                <a:lnTo>
                  <a:pt x="66409" y="31670"/>
                </a:lnTo>
                <a:lnTo>
                  <a:pt x="58848" y="39780"/>
                </a:lnTo>
                <a:lnTo>
                  <a:pt x="53149" y="39780"/>
                </a:lnTo>
                <a:lnTo>
                  <a:pt x="47560" y="34300"/>
                </a:lnTo>
                <a:lnTo>
                  <a:pt x="46793" y="30136"/>
                </a:lnTo>
                <a:lnTo>
                  <a:pt x="35506" y="18191"/>
                </a:lnTo>
                <a:lnTo>
                  <a:pt x="35177" y="11068"/>
                </a:lnTo>
                <a:lnTo>
                  <a:pt x="33095" y="11178"/>
                </a:lnTo>
                <a:lnTo>
                  <a:pt x="28930" y="15452"/>
                </a:lnTo>
                <a:lnTo>
                  <a:pt x="22246" y="17096"/>
                </a:lnTo>
                <a:lnTo>
                  <a:pt x="19835" y="19287"/>
                </a:lnTo>
                <a:lnTo>
                  <a:pt x="14904" y="19616"/>
                </a:lnTo>
                <a:lnTo>
                  <a:pt x="11287" y="25095"/>
                </a:lnTo>
                <a:lnTo>
                  <a:pt x="11835" y="30027"/>
                </a:lnTo>
                <a:lnTo>
                  <a:pt x="9863" y="29260"/>
                </a:lnTo>
                <a:lnTo>
                  <a:pt x="9972" y="37588"/>
                </a:lnTo>
                <a:lnTo>
                  <a:pt x="3616" y="45040"/>
                </a:lnTo>
                <a:lnTo>
                  <a:pt x="3068" y="49862"/>
                </a:lnTo>
                <a:lnTo>
                  <a:pt x="3506" y="54355"/>
                </a:lnTo>
                <a:lnTo>
                  <a:pt x="0" y="57642"/>
                </a:lnTo>
                <a:lnTo>
                  <a:pt x="2740" y="69149"/>
                </a:lnTo>
                <a:lnTo>
                  <a:pt x="5479" y="71888"/>
                </a:lnTo>
                <a:lnTo>
                  <a:pt x="5479" y="72655"/>
                </a:lnTo>
                <a:lnTo>
                  <a:pt x="9753" y="71450"/>
                </a:lnTo>
                <a:lnTo>
                  <a:pt x="11616" y="66519"/>
                </a:lnTo>
                <a:lnTo>
                  <a:pt x="18410" y="60382"/>
                </a:lnTo>
                <a:lnTo>
                  <a:pt x="29259" y="57752"/>
                </a:lnTo>
                <a:lnTo>
                  <a:pt x="37588" y="58628"/>
                </a:lnTo>
                <a:lnTo>
                  <a:pt x="43396" y="58300"/>
                </a:lnTo>
                <a:lnTo>
                  <a:pt x="46464" y="60820"/>
                </a:lnTo>
                <a:lnTo>
                  <a:pt x="51176" y="57204"/>
                </a:lnTo>
                <a:lnTo>
                  <a:pt x="55998" y="56546"/>
                </a:lnTo>
                <a:lnTo>
                  <a:pt x="57094" y="59505"/>
                </a:lnTo>
                <a:lnTo>
                  <a:pt x="61258" y="59615"/>
                </a:lnTo>
                <a:lnTo>
                  <a:pt x="65203" y="64108"/>
                </a:lnTo>
                <a:lnTo>
                  <a:pt x="72655" y="63998"/>
                </a:lnTo>
                <a:lnTo>
                  <a:pt x="74957" y="64984"/>
                </a:lnTo>
                <a:lnTo>
                  <a:pt x="82737" y="59943"/>
                </a:lnTo>
                <a:lnTo>
                  <a:pt x="91175" y="63998"/>
                </a:lnTo>
                <a:lnTo>
                  <a:pt x="98737" y="65204"/>
                </a:lnTo>
                <a:lnTo>
                  <a:pt x="104983" y="72327"/>
                </a:lnTo>
                <a:lnTo>
                  <a:pt x="110134" y="73203"/>
                </a:lnTo>
                <a:lnTo>
                  <a:pt x="115723" y="80655"/>
                </a:lnTo>
                <a:lnTo>
                  <a:pt x="122627" y="80984"/>
                </a:lnTo>
                <a:lnTo>
                  <a:pt x="124928" y="83066"/>
                </a:lnTo>
                <a:lnTo>
                  <a:pt x="125037" y="82957"/>
                </a:lnTo>
                <a:lnTo>
                  <a:pt x="132599" y="79559"/>
                </a:lnTo>
                <a:lnTo>
                  <a:pt x="142681" y="78135"/>
                </a:lnTo>
                <a:lnTo>
                  <a:pt x="143776" y="71888"/>
                </a:lnTo>
                <a:lnTo>
                  <a:pt x="147941" y="69806"/>
                </a:lnTo>
                <a:lnTo>
                  <a:pt x="149694" y="64984"/>
                </a:lnTo>
                <a:lnTo>
                  <a:pt x="153639" y="6399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01001E6F-445E-49A4-AE56-85391DABF035}"/>
              </a:ext>
            </a:extLst>
          </p:cNvPr>
          <p:cNvSpPr/>
          <p:nvPr/>
        </p:nvSpPr>
        <p:spPr>
          <a:xfrm>
            <a:off x="7735482" y="3423962"/>
            <a:ext cx="119448" cy="87449"/>
          </a:xfrm>
          <a:custGeom>
            <a:avLst/>
            <a:gdLst>
              <a:gd name="connsiteX0" fmla="*/ 38793 w 119448"/>
              <a:gd name="connsiteY0" fmla="*/ 63779 h 87449"/>
              <a:gd name="connsiteX1" fmla="*/ 38026 w 119448"/>
              <a:gd name="connsiteY1" fmla="*/ 55341 h 87449"/>
              <a:gd name="connsiteX2" fmla="*/ 40766 w 119448"/>
              <a:gd name="connsiteY2" fmla="*/ 51505 h 87449"/>
              <a:gd name="connsiteX3" fmla="*/ 38355 w 119448"/>
              <a:gd name="connsiteY3" fmla="*/ 48875 h 87449"/>
              <a:gd name="connsiteX4" fmla="*/ 35396 w 119448"/>
              <a:gd name="connsiteY4" fmla="*/ 48218 h 87449"/>
              <a:gd name="connsiteX5" fmla="*/ 34629 w 119448"/>
              <a:gd name="connsiteY5" fmla="*/ 43506 h 87449"/>
              <a:gd name="connsiteX6" fmla="*/ 31232 w 119448"/>
              <a:gd name="connsiteY6" fmla="*/ 41752 h 87449"/>
              <a:gd name="connsiteX7" fmla="*/ 22465 w 119448"/>
              <a:gd name="connsiteY7" fmla="*/ 43834 h 87449"/>
              <a:gd name="connsiteX8" fmla="*/ 16218 w 119448"/>
              <a:gd name="connsiteY8" fmla="*/ 40766 h 87449"/>
              <a:gd name="connsiteX9" fmla="*/ 9644 w 119448"/>
              <a:gd name="connsiteY9" fmla="*/ 31670 h 87449"/>
              <a:gd name="connsiteX10" fmla="*/ 1425 w 119448"/>
              <a:gd name="connsiteY10" fmla="*/ 33424 h 87449"/>
              <a:gd name="connsiteX11" fmla="*/ 219 w 119448"/>
              <a:gd name="connsiteY11" fmla="*/ 32766 h 87449"/>
              <a:gd name="connsiteX12" fmla="*/ 2192 w 119448"/>
              <a:gd name="connsiteY12" fmla="*/ 29369 h 87449"/>
              <a:gd name="connsiteX13" fmla="*/ 548 w 119448"/>
              <a:gd name="connsiteY13" fmla="*/ 23342 h 87449"/>
              <a:gd name="connsiteX14" fmla="*/ 0 w 119448"/>
              <a:gd name="connsiteY14" fmla="*/ 16109 h 87449"/>
              <a:gd name="connsiteX15" fmla="*/ 4274 w 119448"/>
              <a:gd name="connsiteY15" fmla="*/ 14904 h 87449"/>
              <a:gd name="connsiteX16" fmla="*/ 6137 w 119448"/>
              <a:gd name="connsiteY16" fmla="*/ 9972 h 87449"/>
              <a:gd name="connsiteX17" fmla="*/ 12931 w 119448"/>
              <a:gd name="connsiteY17" fmla="*/ 3836 h 87449"/>
              <a:gd name="connsiteX18" fmla="*/ 23780 w 119448"/>
              <a:gd name="connsiteY18" fmla="*/ 1205 h 87449"/>
              <a:gd name="connsiteX19" fmla="*/ 32109 w 119448"/>
              <a:gd name="connsiteY19" fmla="*/ 2082 h 87449"/>
              <a:gd name="connsiteX20" fmla="*/ 37917 w 119448"/>
              <a:gd name="connsiteY20" fmla="*/ 1753 h 87449"/>
              <a:gd name="connsiteX21" fmla="*/ 40985 w 119448"/>
              <a:gd name="connsiteY21" fmla="*/ 4274 h 87449"/>
              <a:gd name="connsiteX22" fmla="*/ 45697 w 119448"/>
              <a:gd name="connsiteY22" fmla="*/ 657 h 87449"/>
              <a:gd name="connsiteX23" fmla="*/ 50519 w 119448"/>
              <a:gd name="connsiteY23" fmla="*/ 0 h 87449"/>
              <a:gd name="connsiteX24" fmla="*/ 51615 w 119448"/>
              <a:gd name="connsiteY24" fmla="*/ 2959 h 87449"/>
              <a:gd name="connsiteX25" fmla="*/ 55779 w 119448"/>
              <a:gd name="connsiteY25" fmla="*/ 3068 h 87449"/>
              <a:gd name="connsiteX26" fmla="*/ 59724 w 119448"/>
              <a:gd name="connsiteY26" fmla="*/ 7561 h 87449"/>
              <a:gd name="connsiteX27" fmla="*/ 67176 w 119448"/>
              <a:gd name="connsiteY27" fmla="*/ 7452 h 87449"/>
              <a:gd name="connsiteX28" fmla="*/ 69477 w 119448"/>
              <a:gd name="connsiteY28" fmla="*/ 8438 h 87449"/>
              <a:gd name="connsiteX29" fmla="*/ 77258 w 119448"/>
              <a:gd name="connsiteY29" fmla="*/ 3397 h 87449"/>
              <a:gd name="connsiteX30" fmla="*/ 85696 w 119448"/>
              <a:gd name="connsiteY30" fmla="*/ 7452 h 87449"/>
              <a:gd name="connsiteX31" fmla="*/ 93257 w 119448"/>
              <a:gd name="connsiteY31" fmla="*/ 8657 h 87449"/>
              <a:gd name="connsiteX32" fmla="*/ 99504 w 119448"/>
              <a:gd name="connsiteY32" fmla="*/ 15780 h 87449"/>
              <a:gd name="connsiteX33" fmla="*/ 104654 w 119448"/>
              <a:gd name="connsiteY33" fmla="*/ 16657 h 87449"/>
              <a:gd name="connsiteX34" fmla="*/ 110243 w 119448"/>
              <a:gd name="connsiteY34" fmla="*/ 24109 h 87449"/>
              <a:gd name="connsiteX35" fmla="*/ 117147 w 119448"/>
              <a:gd name="connsiteY35" fmla="*/ 24438 h 87449"/>
              <a:gd name="connsiteX36" fmla="*/ 119448 w 119448"/>
              <a:gd name="connsiteY36" fmla="*/ 26520 h 87449"/>
              <a:gd name="connsiteX37" fmla="*/ 113969 w 119448"/>
              <a:gd name="connsiteY37" fmla="*/ 33752 h 87449"/>
              <a:gd name="connsiteX38" fmla="*/ 117805 w 119448"/>
              <a:gd name="connsiteY38" fmla="*/ 35506 h 87449"/>
              <a:gd name="connsiteX39" fmla="*/ 117805 w 119448"/>
              <a:gd name="connsiteY39" fmla="*/ 40328 h 87449"/>
              <a:gd name="connsiteX40" fmla="*/ 109476 w 119448"/>
              <a:gd name="connsiteY40" fmla="*/ 44163 h 87449"/>
              <a:gd name="connsiteX41" fmla="*/ 104873 w 119448"/>
              <a:gd name="connsiteY41" fmla="*/ 52163 h 87449"/>
              <a:gd name="connsiteX42" fmla="*/ 101476 w 119448"/>
              <a:gd name="connsiteY42" fmla="*/ 52820 h 87449"/>
              <a:gd name="connsiteX43" fmla="*/ 100052 w 119448"/>
              <a:gd name="connsiteY43" fmla="*/ 60163 h 87449"/>
              <a:gd name="connsiteX44" fmla="*/ 106298 w 119448"/>
              <a:gd name="connsiteY44" fmla="*/ 63231 h 87449"/>
              <a:gd name="connsiteX45" fmla="*/ 106298 w 119448"/>
              <a:gd name="connsiteY45" fmla="*/ 68491 h 87449"/>
              <a:gd name="connsiteX46" fmla="*/ 101038 w 119448"/>
              <a:gd name="connsiteY46" fmla="*/ 68491 h 87449"/>
              <a:gd name="connsiteX47" fmla="*/ 99394 w 119448"/>
              <a:gd name="connsiteY47" fmla="*/ 65751 h 87449"/>
              <a:gd name="connsiteX48" fmla="*/ 95230 w 119448"/>
              <a:gd name="connsiteY48" fmla="*/ 67067 h 87449"/>
              <a:gd name="connsiteX49" fmla="*/ 92709 w 119448"/>
              <a:gd name="connsiteY49" fmla="*/ 73313 h 87449"/>
              <a:gd name="connsiteX50" fmla="*/ 85806 w 119448"/>
              <a:gd name="connsiteY50" fmla="*/ 73751 h 87449"/>
              <a:gd name="connsiteX51" fmla="*/ 88216 w 119448"/>
              <a:gd name="connsiteY51" fmla="*/ 80655 h 87449"/>
              <a:gd name="connsiteX52" fmla="*/ 84052 w 119448"/>
              <a:gd name="connsiteY52" fmla="*/ 80984 h 87449"/>
              <a:gd name="connsiteX53" fmla="*/ 77806 w 119448"/>
              <a:gd name="connsiteY53" fmla="*/ 84162 h 87449"/>
              <a:gd name="connsiteX54" fmla="*/ 71560 w 119448"/>
              <a:gd name="connsiteY54" fmla="*/ 80984 h 87449"/>
              <a:gd name="connsiteX55" fmla="*/ 62902 w 119448"/>
              <a:gd name="connsiteY55" fmla="*/ 83833 h 87449"/>
              <a:gd name="connsiteX56" fmla="*/ 57533 w 119448"/>
              <a:gd name="connsiteY56" fmla="*/ 87449 h 87449"/>
              <a:gd name="connsiteX57" fmla="*/ 54574 w 119448"/>
              <a:gd name="connsiteY57" fmla="*/ 82518 h 87449"/>
              <a:gd name="connsiteX58" fmla="*/ 54902 w 119448"/>
              <a:gd name="connsiteY58" fmla="*/ 76820 h 87449"/>
              <a:gd name="connsiteX59" fmla="*/ 52272 w 119448"/>
              <a:gd name="connsiteY59" fmla="*/ 67943 h 87449"/>
              <a:gd name="connsiteX60" fmla="*/ 48985 w 119448"/>
              <a:gd name="connsiteY60" fmla="*/ 67614 h 87449"/>
              <a:gd name="connsiteX61" fmla="*/ 43615 w 119448"/>
              <a:gd name="connsiteY61" fmla="*/ 63231 h 87449"/>
              <a:gd name="connsiteX62" fmla="*/ 38793 w 119448"/>
              <a:gd name="connsiteY62" fmla="*/ 63779 h 8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19448" h="87449">
                <a:moveTo>
                  <a:pt x="38793" y="63779"/>
                </a:moveTo>
                <a:lnTo>
                  <a:pt x="38026" y="55341"/>
                </a:lnTo>
                <a:lnTo>
                  <a:pt x="40766" y="51505"/>
                </a:lnTo>
                <a:lnTo>
                  <a:pt x="38355" y="48875"/>
                </a:lnTo>
                <a:lnTo>
                  <a:pt x="35396" y="48218"/>
                </a:lnTo>
                <a:lnTo>
                  <a:pt x="34629" y="43506"/>
                </a:lnTo>
                <a:lnTo>
                  <a:pt x="31232" y="41752"/>
                </a:lnTo>
                <a:lnTo>
                  <a:pt x="22465" y="43834"/>
                </a:lnTo>
                <a:lnTo>
                  <a:pt x="16218" y="40766"/>
                </a:lnTo>
                <a:lnTo>
                  <a:pt x="9644" y="31670"/>
                </a:lnTo>
                <a:lnTo>
                  <a:pt x="1425" y="33424"/>
                </a:lnTo>
                <a:lnTo>
                  <a:pt x="219" y="32766"/>
                </a:lnTo>
                <a:lnTo>
                  <a:pt x="2192" y="29369"/>
                </a:lnTo>
                <a:lnTo>
                  <a:pt x="548" y="23342"/>
                </a:lnTo>
                <a:lnTo>
                  <a:pt x="0" y="16109"/>
                </a:lnTo>
                <a:lnTo>
                  <a:pt x="4274" y="14904"/>
                </a:lnTo>
                <a:lnTo>
                  <a:pt x="6137" y="9972"/>
                </a:lnTo>
                <a:lnTo>
                  <a:pt x="12931" y="3836"/>
                </a:lnTo>
                <a:lnTo>
                  <a:pt x="23780" y="1205"/>
                </a:lnTo>
                <a:lnTo>
                  <a:pt x="32109" y="2082"/>
                </a:lnTo>
                <a:lnTo>
                  <a:pt x="37917" y="1753"/>
                </a:lnTo>
                <a:lnTo>
                  <a:pt x="40985" y="4274"/>
                </a:lnTo>
                <a:lnTo>
                  <a:pt x="45697" y="657"/>
                </a:lnTo>
                <a:lnTo>
                  <a:pt x="50519" y="0"/>
                </a:lnTo>
                <a:lnTo>
                  <a:pt x="51615" y="2959"/>
                </a:lnTo>
                <a:lnTo>
                  <a:pt x="55779" y="3068"/>
                </a:lnTo>
                <a:lnTo>
                  <a:pt x="59724" y="7561"/>
                </a:lnTo>
                <a:lnTo>
                  <a:pt x="67176" y="7452"/>
                </a:lnTo>
                <a:lnTo>
                  <a:pt x="69477" y="8438"/>
                </a:lnTo>
                <a:lnTo>
                  <a:pt x="77258" y="3397"/>
                </a:lnTo>
                <a:lnTo>
                  <a:pt x="85696" y="7452"/>
                </a:lnTo>
                <a:lnTo>
                  <a:pt x="93257" y="8657"/>
                </a:lnTo>
                <a:lnTo>
                  <a:pt x="99504" y="15780"/>
                </a:lnTo>
                <a:lnTo>
                  <a:pt x="104654" y="16657"/>
                </a:lnTo>
                <a:lnTo>
                  <a:pt x="110243" y="24109"/>
                </a:lnTo>
                <a:lnTo>
                  <a:pt x="117147" y="24438"/>
                </a:lnTo>
                <a:lnTo>
                  <a:pt x="119448" y="26520"/>
                </a:lnTo>
                <a:lnTo>
                  <a:pt x="113969" y="33752"/>
                </a:lnTo>
                <a:lnTo>
                  <a:pt x="117805" y="35506"/>
                </a:lnTo>
                <a:lnTo>
                  <a:pt x="117805" y="40328"/>
                </a:lnTo>
                <a:lnTo>
                  <a:pt x="109476" y="44163"/>
                </a:lnTo>
                <a:lnTo>
                  <a:pt x="104873" y="52163"/>
                </a:lnTo>
                <a:lnTo>
                  <a:pt x="101476" y="52820"/>
                </a:lnTo>
                <a:lnTo>
                  <a:pt x="100052" y="60163"/>
                </a:lnTo>
                <a:lnTo>
                  <a:pt x="106298" y="63231"/>
                </a:lnTo>
                <a:lnTo>
                  <a:pt x="106298" y="68491"/>
                </a:lnTo>
                <a:lnTo>
                  <a:pt x="101038" y="68491"/>
                </a:lnTo>
                <a:lnTo>
                  <a:pt x="99394" y="65751"/>
                </a:lnTo>
                <a:lnTo>
                  <a:pt x="95230" y="67067"/>
                </a:lnTo>
                <a:lnTo>
                  <a:pt x="92709" y="73313"/>
                </a:lnTo>
                <a:lnTo>
                  <a:pt x="85806" y="73751"/>
                </a:lnTo>
                <a:lnTo>
                  <a:pt x="88216" y="80655"/>
                </a:lnTo>
                <a:lnTo>
                  <a:pt x="84052" y="80984"/>
                </a:lnTo>
                <a:lnTo>
                  <a:pt x="77806" y="84162"/>
                </a:lnTo>
                <a:lnTo>
                  <a:pt x="71560" y="80984"/>
                </a:lnTo>
                <a:lnTo>
                  <a:pt x="62902" y="83833"/>
                </a:lnTo>
                <a:lnTo>
                  <a:pt x="57533" y="87449"/>
                </a:lnTo>
                <a:lnTo>
                  <a:pt x="54574" y="82518"/>
                </a:lnTo>
                <a:lnTo>
                  <a:pt x="54902" y="76820"/>
                </a:lnTo>
                <a:lnTo>
                  <a:pt x="52272" y="67943"/>
                </a:lnTo>
                <a:lnTo>
                  <a:pt x="48985" y="67614"/>
                </a:lnTo>
                <a:lnTo>
                  <a:pt x="43615" y="63231"/>
                </a:lnTo>
                <a:lnTo>
                  <a:pt x="38793" y="6377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22ED3285-99D0-E54B-4046-F0963BDA443D}"/>
              </a:ext>
            </a:extLst>
          </p:cNvPr>
          <p:cNvSpPr/>
          <p:nvPr/>
        </p:nvSpPr>
        <p:spPr>
          <a:xfrm>
            <a:off x="7793014" y="3430647"/>
            <a:ext cx="201637" cy="155611"/>
          </a:xfrm>
          <a:custGeom>
            <a:avLst/>
            <a:gdLst>
              <a:gd name="connsiteX0" fmla="*/ 0 w 201637"/>
              <a:gd name="connsiteY0" fmla="*/ 80765 h 155611"/>
              <a:gd name="connsiteX1" fmla="*/ 5370 w 201637"/>
              <a:gd name="connsiteY1" fmla="*/ 77148 h 155611"/>
              <a:gd name="connsiteX2" fmla="*/ 14027 w 201637"/>
              <a:gd name="connsiteY2" fmla="*/ 74299 h 155611"/>
              <a:gd name="connsiteX3" fmla="*/ 20273 w 201637"/>
              <a:gd name="connsiteY3" fmla="*/ 77477 h 155611"/>
              <a:gd name="connsiteX4" fmla="*/ 26520 w 201637"/>
              <a:gd name="connsiteY4" fmla="*/ 74299 h 155611"/>
              <a:gd name="connsiteX5" fmla="*/ 30684 w 201637"/>
              <a:gd name="connsiteY5" fmla="*/ 73970 h 155611"/>
              <a:gd name="connsiteX6" fmla="*/ 28273 w 201637"/>
              <a:gd name="connsiteY6" fmla="*/ 67066 h 155611"/>
              <a:gd name="connsiteX7" fmla="*/ 35177 w 201637"/>
              <a:gd name="connsiteY7" fmla="*/ 66628 h 155611"/>
              <a:gd name="connsiteX8" fmla="*/ 37698 w 201637"/>
              <a:gd name="connsiteY8" fmla="*/ 60382 h 155611"/>
              <a:gd name="connsiteX9" fmla="*/ 41862 w 201637"/>
              <a:gd name="connsiteY9" fmla="*/ 59067 h 155611"/>
              <a:gd name="connsiteX10" fmla="*/ 43506 w 201637"/>
              <a:gd name="connsiteY10" fmla="*/ 61806 h 155611"/>
              <a:gd name="connsiteX11" fmla="*/ 48765 w 201637"/>
              <a:gd name="connsiteY11" fmla="*/ 61806 h 155611"/>
              <a:gd name="connsiteX12" fmla="*/ 48765 w 201637"/>
              <a:gd name="connsiteY12" fmla="*/ 56546 h 155611"/>
              <a:gd name="connsiteX13" fmla="*/ 42519 w 201637"/>
              <a:gd name="connsiteY13" fmla="*/ 53478 h 155611"/>
              <a:gd name="connsiteX14" fmla="*/ 43944 w 201637"/>
              <a:gd name="connsiteY14" fmla="*/ 46136 h 155611"/>
              <a:gd name="connsiteX15" fmla="*/ 47341 w 201637"/>
              <a:gd name="connsiteY15" fmla="*/ 45478 h 155611"/>
              <a:gd name="connsiteX16" fmla="*/ 51944 w 201637"/>
              <a:gd name="connsiteY16" fmla="*/ 37478 h 155611"/>
              <a:gd name="connsiteX17" fmla="*/ 60272 w 201637"/>
              <a:gd name="connsiteY17" fmla="*/ 33643 h 155611"/>
              <a:gd name="connsiteX18" fmla="*/ 60272 w 201637"/>
              <a:gd name="connsiteY18" fmla="*/ 28821 h 155611"/>
              <a:gd name="connsiteX19" fmla="*/ 56437 w 201637"/>
              <a:gd name="connsiteY19" fmla="*/ 27068 h 155611"/>
              <a:gd name="connsiteX20" fmla="*/ 62026 w 201637"/>
              <a:gd name="connsiteY20" fmla="*/ 19725 h 155611"/>
              <a:gd name="connsiteX21" fmla="*/ 69587 w 201637"/>
              <a:gd name="connsiteY21" fmla="*/ 16328 h 155611"/>
              <a:gd name="connsiteX22" fmla="*/ 79669 w 201637"/>
              <a:gd name="connsiteY22" fmla="*/ 14904 h 155611"/>
              <a:gd name="connsiteX23" fmla="*/ 80765 w 201637"/>
              <a:gd name="connsiteY23" fmla="*/ 8657 h 155611"/>
              <a:gd name="connsiteX24" fmla="*/ 84929 w 201637"/>
              <a:gd name="connsiteY24" fmla="*/ 6575 h 155611"/>
              <a:gd name="connsiteX25" fmla="*/ 86682 w 201637"/>
              <a:gd name="connsiteY25" fmla="*/ 1753 h 155611"/>
              <a:gd name="connsiteX26" fmla="*/ 92600 w 201637"/>
              <a:gd name="connsiteY26" fmla="*/ 329 h 155611"/>
              <a:gd name="connsiteX27" fmla="*/ 96764 w 201637"/>
              <a:gd name="connsiteY27" fmla="*/ 3068 h 155611"/>
              <a:gd name="connsiteX28" fmla="*/ 101915 w 201637"/>
              <a:gd name="connsiteY28" fmla="*/ 0 h 155611"/>
              <a:gd name="connsiteX29" fmla="*/ 106736 w 201637"/>
              <a:gd name="connsiteY29" fmla="*/ 7561 h 155611"/>
              <a:gd name="connsiteX30" fmla="*/ 112654 w 201637"/>
              <a:gd name="connsiteY30" fmla="*/ 4822 h 155611"/>
              <a:gd name="connsiteX31" fmla="*/ 117914 w 201637"/>
              <a:gd name="connsiteY31" fmla="*/ 5479 h 155611"/>
              <a:gd name="connsiteX32" fmla="*/ 122407 w 201637"/>
              <a:gd name="connsiteY32" fmla="*/ 13479 h 155611"/>
              <a:gd name="connsiteX33" fmla="*/ 128654 w 201637"/>
              <a:gd name="connsiteY33" fmla="*/ 8657 h 155611"/>
              <a:gd name="connsiteX34" fmla="*/ 135667 w 201637"/>
              <a:gd name="connsiteY34" fmla="*/ 6575 h 155611"/>
              <a:gd name="connsiteX35" fmla="*/ 138407 w 201637"/>
              <a:gd name="connsiteY35" fmla="*/ 10082 h 155611"/>
              <a:gd name="connsiteX36" fmla="*/ 141913 w 201637"/>
              <a:gd name="connsiteY36" fmla="*/ 10082 h 155611"/>
              <a:gd name="connsiteX37" fmla="*/ 152324 w 201637"/>
              <a:gd name="connsiteY37" fmla="*/ 13917 h 155611"/>
              <a:gd name="connsiteX38" fmla="*/ 153639 w 201637"/>
              <a:gd name="connsiteY38" fmla="*/ 19397 h 155611"/>
              <a:gd name="connsiteX39" fmla="*/ 151995 w 201637"/>
              <a:gd name="connsiteY39" fmla="*/ 25643 h 155611"/>
              <a:gd name="connsiteX40" fmla="*/ 156160 w 201637"/>
              <a:gd name="connsiteY40" fmla="*/ 30575 h 155611"/>
              <a:gd name="connsiteX41" fmla="*/ 156160 w 201637"/>
              <a:gd name="connsiteY41" fmla="*/ 37807 h 155611"/>
              <a:gd name="connsiteX42" fmla="*/ 161639 w 201637"/>
              <a:gd name="connsiteY42" fmla="*/ 43725 h 155611"/>
              <a:gd name="connsiteX43" fmla="*/ 164488 w 201637"/>
              <a:gd name="connsiteY43" fmla="*/ 50300 h 155611"/>
              <a:gd name="connsiteX44" fmla="*/ 170735 w 201637"/>
              <a:gd name="connsiteY44" fmla="*/ 59067 h 155611"/>
              <a:gd name="connsiteX45" fmla="*/ 175556 w 201637"/>
              <a:gd name="connsiteY45" fmla="*/ 62464 h 155611"/>
              <a:gd name="connsiteX46" fmla="*/ 177638 w 201637"/>
              <a:gd name="connsiteY46" fmla="*/ 70464 h 155611"/>
              <a:gd name="connsiteX47" fmla="*/ 185638 w 201637"/>
              <a:gd name="connsiteY47" fmla="*/ 72546 h 155611"/>
              <a:gd name="connsiteX48" fmla="*/ 194624 w 201637"/>
              <a:gd name="connsiteY48" fmla="*/ 80546 h 155611"/>
              <a:gd name="connsiteX49" fmla="*/ 195391 w 201637"/>
              <a:gd name="connsiteY49" fmla="*/ 85039 h 155611"/>
              <a:gd name="connsiteX50" fmla="*/ 201638 w 201637"/>
              <a:gd name="connsiteY50" fmla="*/ 89313 h 155611"/>
              <a:gd name="connsiteX51" fmla="*/ 198898 w 201637"/>
              <a:gd name="connsiteY51" fmla="*/ 91723 h 155611"/>
              <a:gd name="connsiteX52" fmla="*/ 193967 w 201637"/>
              <a:gd name="connsiteY52" fmla="*/ 99723 h 155611"/>
              <a:gd name="connsiteX53" fmla="*/ 181474 w 201637"/>
              <a:gd name="connsiteY53" fmla="*/ 101477 h 155611"/>
              <a:gd name="connsiteX54" fmla="*/ 176323 w 201637"/>
              <a:gd name="connsiteY54" fmla="*/ 96545 h 155611"/>
              <a:gd name="connsiteX55" fmla="*/ 174132 w 201637"/>
              <a:gd name="connsiteY55" fmla="*/ 100381 h 155611"/>
              <a:gd name="connsiteX56" fmla="*/ 174570 w 201637"/>
              <a:gd name="connsiteY56" fmla="*/ 106298 h 155611"/>
              <a:gd name="connsiteX57" fmla="*/ 179392 w 201637"/>
              <a:gd name="connsiteY57" fmla="*/ 113969 h 155611"/>
              <a:gd name="connsiteX58" fmla="*/ 178734 w 201637"/>
              <a:gd name="connsiteY58" fmla="*/ 120544 h 155611"/>
              <a:gd name="connsiteX59" fmla="*/ 184214 w 201637"/>
              <a:gd name="connsiteY59" fmla="*/ 126791 h 155611"/>
              <a:gd name="connsiteX60" fmla="*/ 184214 w 201637"/>
              <a:gd name="connsiteY60" fmla="*/ 132928 h 155611"/>
              <a:gd name="connsiteX61" fmla="*/ 183666 w 201637"/>
              <a:gd name="connsiteY61" fmla="*/ 132708 h 155611"/>
              <a:gd name="connsiteX62" fmla="*/ 173364 w 201637"/>
              <a:gd name="connsiteY62" fmla="*/ 135339 h 155611"/>
              <a:gd name="connsiteX63" fmla="*/ 166241 w 201637"/>
              <a:gd name="connsiteY63" fmla="*/ 135996 h 155611"/>
              <a:gd name="connsiteX64" fmla="*/ 162844 w 201637"/>
              <a:gd name="connsiteY64" fmla="*/ 145201 h 155611"/>
              <a:gd name="connsiteX65" fmla="*/ 162297 w 201637"/>
              <a:gd name="connsiteY65" fmla="*/ 153420 h 155611"/>
              <a:gd name="connsiteX66" fmla="*/ 157036 w 201637"/>
              <a:gd name="connsiteY66" fmla="*/ 154078 h 155611"/>
              <a:gd name="connsiteX67" fmla="*/ 152872 w 201637"/>
              <a:gd name="connsiteY67" fmla="*/ 150461 h 155611"/>
              <a:gd name="connsiteX68" fmla="*/ 145968 w 201637"/>
              <a:gd name="connsiteY68" fmla="*/ 152543 h 155611"/>
              <a:gd name="connsiteX69" fmla="*/ 141913 w 201637"/>
              <a:gd name="connsiteY69" fmla="*/ 149804 h 155611"/>
              <a:gd name="connsiteX70" fmla="*/ 136873 w 201637"/>
              <a:gd name="connsiteY70" fmla="*/ 150023 h 155611"/>
              <a:gd name="connsiteX71" fmla="*/ 132489 w 201637"/>
              <a:gd name="connsiteY71" fmla="*/ 155612 h 155611"/>
              <a:gd name="connsiteX72" fmla="*/ 128435 w 201637"/>
              <a:gd name="connsiteY72" fmla="*/ 154297 h 155611"/>
              <a:gd name="connsiteX73" fmla="*/ 127448 w 201637"/>
              <a:gd name="connsiteY73" fmla="*/ 149585 h 155611"/>
              <a:gd name="connsiteX74" fmla="*/ 120873 w 201637"/>
              <a:gd name="connsiteY74" fmla="*/ 148818 h 155611"/>
              <a:gd name="connsiteX75" fmla="*/ 113421 w 201637"/>
              <a:gd name="connsiteY75" fmla="*/ 153420 h 155611"/>
              <a:gd name="connsiteX76" fmla="*/ 110134 w 201637"/>
              <a:gd name="connsiteY76" fmla="*/ 151776 h 155611"/>
              <a:gd name="connsiteX77" fmla="*/ 102792 w 201637"/>
              <a:gd name="connsiteY77" fmla="*/ 150790 h 155611"/>
              <a:gd name="connsiteX78" fmla="*/ 100709 w 201637"/>
              <a:gd name="connsiteY78" fmla="*/ 152872 h 155611"/>
              <a:gd name="connsiteX79" fmla="*/ 97422 w 201637"/>
              <a:gd name="connsiteY79" fmla="*/ 152982 h 155611"/>
              <a:gd name="connsiteX80" fmla="*/ 93477 w 201637"/>
              <a:gd name="connsiteY80" fmla="*/ 149365 h 155611"/>
              <a:gd name="connsiteX81" fmla="*/ 85148 w 201637"/>
              <a:gd name="connsiteY81" fmla="*/ 152653 h 155611"/>
              <a:gd name="connsiteX82" fmla="*/ 84052 w 201637"/>
              <a:gd name="connsiteY82" fmla="*/ 149913 h 155611"/>
              <a:gd name="connsiteX83" fmla="*/ 78135 w 201637"/>
              <a:gd name="connsiteY83" fmla="*/ 146955 h 155611"/>
              <a:gd name="connsiteX84" fmla="*/ 64327 w 201637"/>
              <a:gd name="connsiteY84" fmla="*/ 144872 h 155611"/>
              <a:gd name="connsiteX85" fmla="*/ 58409 w 201637"/>
              <a:gd name="connsiteY85" fmla="*/ 141585 h 155611"/>
              <a:gd name="connsiteX86" fmla="*/ 55450 w 201637"/>
              <a:gd name="connsiteY86" fmla="*/ 141366 h 155611"/>
              <a:gd name="connsiteX87" fmla="*/ 50410 w 201637"/>
              <a:gd name="connsiteY87" fmla="*/ 145530 h 155611"/>
              <a:gd name="connsiteX88" fmla="*/ 42738 w 201637"/>
              <a:gd name="connsiteY88" fmla="*/ 145968 h 155611"/>
              <a:gd name="connsiteX89" fmla="*/ 25972 w 201637"/>
              <a:gd name="connsiteY89" fmla="*/ 148379 h 155611"/>
              <a:gd name="connsiteX90" fmla="*/ 21807 w 201637"/>
              <a:gd name="connsiteY90" fmla="*/ 150571 h 155611"/>
              <a:gd name="connsiteX91" fmla="*/ 14027 w 201637"/>
              <a:gd name="connsiteY91" fmla="*/ 146626 h 155611"/>
              <a:gd name="connsiteX92" fmla="*/ 10191 w 201637"/>
              <a:gd name="connsiteY92" fmla="*/ 147064 h 155611"/>
              <a:gd name="connsiteX93" fmla="*/ 10301 w 201637"/>
              <a:gd name="connsiteY93" fmla="*/ 144653 h 155611"/>
              <a:gd name="connsiteX94" fmla="*/ 5479 w 201637"/>
              <a:gd name="connsiteY94" fmla="*/ 136873 h 155611"/>
              <a:gd name="connsiteX95" fmla="*/ 3616 w 201637"/>
              <a:gd name="connsiteY95" fmla="*/ 129750 h 155611"/>
              <a:gd name="connsiteX96" fmla="*/ 7233 w 201637"/>
              <a:gd name="connsiteY96" fmla="*/ 123941 h 155611"/>
              <a:gd name="connsiteX97" fmla="*/ 12055 w 201637"/>
              <a:gd name="connsiteY97" fmla="*/ 122188 h 155611"/>
              <a:gd name="connsiteX98" fmla="*/ 11945 w 201637"/>
              <a:gd name="connsiteY98" fmla="*/ 107065 h 155611"/>
              <a:gd name="connsiteX99" fmla="*/ 9095 w 201637"/>
              <a:gd name="connsiteY99" fmla="*/ 104654 h 155611"/>
              <a:gd name="connsiteX100" fmla="*/ 8109 w 201637"/>
              <a:gd name="connsiteY100" fmla="*/ 98737 h 155611"/>
              <a:gd name="connsiteX101" fmla="*/ 4822 w 201637"/>
              <a:gd name="connsiteY101" fmla="*/ 93696 h 155611"/>
              <a:gd name="connsiteX102" fmla="*/ 1205 w 201637"/>
              <a:gd name="connsiteY102" fmla="*/ 82628 h 155611"/>
              <a:gd name="connsiteX103" fmla="*/ 0 w 201637"/>
              <a:gd name="connsiteY103" fmla="*/ 80765 h 15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1637" h="155611">
                <a:moveTo>
                  <a:pt x="0" y="80765"/>
                </a:moveTo>
                <a:lnTo>
                  <a:pt x="5370" y="77148"/>
                </a:lnTo>
                <a:lnTo>
                  <a:pt x="14027" y="74299"/>
                </a:lnTo>
                <a:lnTo>
                  <a:pt x="20273" y="77477"/>
                </a:lnTo>
                <a:lnTo>
                  <a:pt x="26520" y="74299"/>
                </a:lnTo>
                <a:lnTo>
                  <a:pt x="30684" y="73970"/>
                </a:lnTo>
                <a:lnTo>
                  <a:pt x="28273" y="67066"/>
                </a:lnTo>
                <a:lnTo>
                  <a:pt x="35177" y="66628"/>
                </a:lnTo>
                <a:lnTo>
                  <a:pt x="37698" y="60382"/>
                </a:lnTo>
                <a:lnTo>
                  <a:pt x="41862" y="59067"/>
                </a:lnTo>
                <a:lnTo>
                  <a:pt x="43506" y="61806"/>
                </a:lnTo>
                <a:lnTo>
                  <a:pt x="48765" y="61806"/>
                </a:lnTo>
                <a:lnTo>
                  <a:pt x="48765" y="56546"/>
                </a:lnTo>
                <a:lnTo>
                  <a:pt x="42519" y="53478"/>
                </a:lnTo>
                <a:lnTo>
                  <a:pt x="43944" y="46136"/>
                </a:lnTo>
                <a:lnTo>
                  <a:pt x="47341" y="45478"/>
                </a:lnTo>
                <a:lnTo>
                  <a:pt x="51944" y="37478"/>
                </a:lnTo>
                <a:lnTo>
                  <a:pt x="60272" y="33643"/>
                </a:lnTo>
                <a:lnTo>
                  <a:pt x="60272" y="28821"/>
                </a:lnTo>
                <a:lnTo>
                  <a:pt x="56437" y="27068"/>
                </a:lnTo>
                <a:lnTo>
                  <a:pt x="62026" y="19725"/>
                </a:lnTo>
                <a:lnTo>
                  <a:pt x="69587" y="16328"/>
                </a:lnTo>
                <a:lnTo>
                  <a:pt x="79669" y="14904"/>
                </a:lnTo>
                <a:lnTo>
                  <a:pt x="80765" y="8657"/>
                </a:lnTo>
                <a:lnTo>
                  <a:pt x="84929" y="6575"/>
                </a:lnTo>
                <a:lnTo>
                  <a:pt x="86682" y="1753"/>
                </a:lnTo>
                <a:lnTo>
                  <a:pt x="92600" y="329"/>
                </a:lnTo>
                <a:lnTo>
                  <a:pt x="96764" y="3068"/>
                </a:lnTo>
                <a:lnTo>
                  <a:pt x="101915" y="0"/>
                </a:lnTo>
                <a:lnTo>
                  <a:pt x="106736" y="7561"/>
                </a:lnTo>
                <a:lnTo>
                  <a:pt x="112654" y="4822"/>
                </a:lnTo>
                <a:lnTo>
                  <a:pt x="117914" y="5479"/>
                </a:lnTo>
                <a:lnTo>
                  <a:pt x="122407" y="13479"/>
                </a:lnTo>
                <a:lnTo>
                  <a:pt x="128654" y="8657"/>
                </a:lnTo>
                <a:lnTo>
                  <a:pt x="135667" y="6575"/>
                </a:lnTo>
                <a:lnTo>
                  <a:pt x="138407" y="10082"/>
                </a:lnTo>
                <a:lnTo>
                  <a:pt x="141913" y="10082"/>
                </a:lnTo>
                <a:lnTo>
                  <a:pt x="152324" y="13917"/>
                </a:lnTo>
                <a:lnTo>
                  <a:pt x="153639" y="19397"/>
                </a:lnTo>
                <a:lnTo>
                  <a:pt x="151995" y="25643"/>
                </a:lnTo>
                <a:lnTo>
                  <a:pt x="156160" y="30575"/>
                </a:lnTo>
                <a:lnTo>
                  <a:pt x="156160" y="37807"/>
                </a:lnTo>
                <a:lnTo>
                  <a:pt x="161639" y="43725"/>
                </a:lnTo>
                <a:lnTo>
                  <a:pt x="164488" y="50300"/>
                </a:lnTo>
                <a:lnTo>
                  <a:pt x="170735" y="59067"/>
                </a:lnTo>
                <a:lnTo>
                  <a:pt x="175556" y="62464"/>
                </a:lnTo>
                <a:lnTo>
                  <a:pt x="177638" y="70464"/>
                </a:lnTo>
                <a:lnTo>
                  <a:pt x="185638" y="72546"/>
                </a:lnTo>
                <a:lnTo>
                  <a:pt x="194624" y="80546"/>
                </a:lnTo>
                <a:lnTo>
                  <a:pt x="195391" y="85039"/>
                </a:lnTo>
                <a:lnTo>
                  <a:pt x="201638" y="89313"/>
                </a:lnTo>
                <a:lnTo>
                  <a:pt x="198898" y="91723"/>
                </a:lnTo>
                <a:lnTo>
                  <a:pt x="193967" y="99723"/>
                </a:lnTo>
                <a:lnTo>
                  <a:pt x="181474" y="101477"/>
                </a:lnTo>
                <a:lnTo>
                  <a:pt x="176323" y="96545"/>
                </a:lnTo>
                <a:lnTo>
                  <a:pt x="174132" y="100381"/>
                </a:lnTo>
                <a:lnTo>
                  <a:pt x="174570" y="106298"/>
                </a:lnTo>
                <a:lnTo>
                  <a:pt x="179392" y="113969"/>
                </a:lnTo>
                <a:lnTo>
                  <a:pt x="178734" y="120544"/>
                </a:lnTo>
                <a:lnTo>
                  <a:pt x="184214" y="126791"/>
                </a:lnTo>
                <a:lnTo>
                  <a:pt x="184214" y="132928"/>
                </a:lnTo>
                <a:lnTo>
                  <a:pt x="183666" y="132708"/>
                </a:lnTo>
                <a:lnTo>
                  <a:pt x="173364" y="135339"/>
                </a:lnTo>
                <a:lnTo>
                  <a:pt x="166241" y="135996"/>
                </a:lnTo>
                <a:lnTo>
                  <a:pt x="162844" y="145201"/>
                </a:lnTo>
                <a:lnTo>
                  <a:pt x="162297" y="153420"/>
                </a:lnTo>
                <a:lnTo>
                  <a:pt x="157036" y="154078"/>
                </a:lnTo>
                <a:lnTo>
                  <a:pt x="152872" y="150461"/>
                </a:lnTo>
                <a:lnTo>
                  <a:pt x="145968" y="152543"/>
                </a:lnTo>
                <a:lnTo>
                  <a:pt x="141913" y="149804"/>
                </a:lnTo>
                <a:lnTo>
                  <a:pt x="136873" y="150023"/>
                </a:lnTo>
                <a:lnTo>
                  <a:pt x="132489" y="155612"/>
                </a:lnTo>
                <a:lnTo>
                  <a:pt x="128435" y="154297"/>
                </a:lnTo>
                <a:lnTo>
                  <a:pt x="127448" y="149585"/>
                </a:lnTo>
                <a:lnTo>
                  <a:pt x="120873" y="148818"/>
                </a:lnTo>
                <a:lnTo>
                  <a:pt x="113421" y="153420"/>
                </a:lnTo>
                <a:lnTo>
                  <a:pt x="110134" y="151776"/>
                </a:lnTo>
                <a:lnTo>
                  <a:pt x="102792" y="150790"/>
                </a:lnTo>
                <a:lnTo>
                  <a:pt x="100709" y="152872"/>
                </a:lnTo>
                <a:lnTo>
                  <a:pt x="97422" y="152982"/>
                </a:lnTo>
                <a:lnTo>
                  <a:pt x="93477" y="149365"/>
                </a:lnTo>
                <a:lnTo>
                  <a:pt x="85148" y="152653"/>
                </a:lnTo>
                <a:lnTo>
                  <a:pt x="84052" y="149913"/>
                </a:lnTo>
                <a:lnTo>
                  <a:pt x="78135" y="146955"/>
                </a:lnTo>
                <a:lnTo>
                  <a:pt x="64327" y="144872"/>
                </a:lnTo>
                <a:lnTo>
                  <a:pt x="58409" y="141585"/>
                </a:lnTo>
                <a:lnTo>
                  <a:pt x="55450" y="141366"/>
                </a:lnTo>
                <a:lnTo>
                  <a:pt x="50410" y="145530"/>
                </a:lnTo>
                <a:lnTo>
                  <a:pt x="42738" y="145968"/>
                </a:lnTo>
                <a:lnTo>
                  <a:pt x="25972" y="148379"/>
                </a:lnTo>
                <a:lnTo>
                  <a:pt x="21807" y="150571"/>
                </a:lnTo>
                <a:lnTo>
                  <a:pt x="14027" y="146626"/>
                </a:lnTo>
                <a:lnTo>
                  <a:pt x="10191" y="147064"/>
                </a:lnTo>
                <a:lnTo>
                  <a:pt x="10301" y="144653"/>
                </a:lnTo>
                <a:lnTo>
                  <a:pt x="5479" y="136873"/>
                </a:lnTo>
                <a:lnTo>
                  <a:pt x="3616" y="129750"/>
                </a:lnTo>
                <a:lnTo>
                  <a:pt x="7233" y="123941"/>
                </a:lnTo>
                <a:lnTo>
                  <a:pt x="12055" y="122188"/>
                </a:lnTo>
                <a:lnTo>
                  <a:pt x="11945" y="107065"/>
                </a:lnTo>
                <a:lnTo>
                  <a:pt x="9095" y="104654"/>
                </a:lnTo>
                <a:lnTo>
                  <a:pt x="8109" y="98737"/>
                </a:lnTo>
                <a:lnTo>
                  <a:pt x="4822" y="93696"/>
                </a:lnTo>
                <a:lnTo>
                  <a:pt x="1205" y="82628"/>
                </a:lnTo>
                <a:lnTo>
                  <a:pt x="0" y="8076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9" name="Freeform 478">
            <a:extLst>
              <a:ext uri="{FF2B5EF4-FFF2-40B4-BE49-F238E27FC236}">
                <a16:creationId xmlns:a16="http://schemas.microsoft.com/office/drawing/2014/main" id="{0FC13F31-D8F4-9FFC-F023-3212DD5D0979}"/>
              </a:ext>
            </a:extLst>
          </p:cNvPr>
          <p:cNvSpPr/>
          <p:nvPr/>
        </p:nvSpPr>
        <p:spPr>
          <a:xfrm>
            <a:off x="7778439" y="3554917"/>
            <a:ext cx="396481" cy="246677"/>
          </a:xfrm>
          <a:custGeom>
            <a:avLst/>
            <a:gdLst>
              <a:gd name="connsiteX0" fmla="*/ 24766 w 396481"/>
              <a:gd name="connsiteY0" fmla="*/ 22794 h 246677"/>
              <a:gd name="connsiteX1" fmla="*/ 28602 w 396481"/>
              <a:gd name="connsiteY1" fmla="*/ 22356 h 246677"/>
              <a:gd name="connsiteX2" fmla="*/ 36383 w 396481"/>
              <a:gd name="connsiteY2" fmla="*/ 26301 h 246677"/>
              <a:gd name="connsiteX3" fmla="*/ 40547 w 396481"/>
              <a:gd name="connsiteY3" fmla="*/ 24109 h 246677"/>
              <a:gd name="connsiteX4" fmla="*/ 57313 w 396481"/>
              <a:gd name="connsiteY4" fmla="*/ 21698 h 246677"/>
              <a:gd name="connsiteX5" fmla="*/ 64985 w 396481"/>
              <a:gd name="connsiteY5" fmla="*/ 21260 h 246677"/>
              <a:gd name="connsiteX6" fmla="*/ 70025 w 396481"/>
              <a:gd name="connsiteY6" fmla="*/ 17096 h 246677"/>
              <a:gd name="connsiteX7" fmla="*/ 72984 w 396481"/>
              <a:gd name="connsiteY7" fmla="*/ 17315 h 246677"/>
              <a:gd name="connsiteX8" fmla="*/ 78902 w 396481"/>
              <a:gd name="connsiteY8" fmla="*/ 20602 h 246677"/>
              <a:gd name="connsiteX9" fmla="*/ 92710 w 396481"/>
              <a:gd name="connsiteY9" fmla="*/ 22684 h 246677"/>
              <a:gd name="connsiteX10" fmla="*/ 98627 w 396481"/>
              <a:gd name="connsiteY10" fmla="*/ 25643 h 246677"/>
              <a:gd name="connsiteX11" fmla="*/ 99723 w 396481"/>
              <a:gd name="connsiteY11" fmla="*/ 28383 h 246677"/>
              <a:gd name="connsiteX12" fmla="*/ 108052 w 396481"/>
              <a:gd name="connsiteY12" fmla="*/ 25095 h 246677"/>
              <a:gd name="connsiteX13" fmla="*/ 111997 w 396481"/>
              <a:gd name="connsiteY13" fmla="*/ 28712 h 246677"/>
              <a:gd name="connsiteX14" fmla="*/ 115284 w 396481"/>
              <a:gd name="connsiteY14" fmla="*/ 28602 h 246677"/>
              <a:gd name="connsiteX15" fmla="*/ 117367 w 396481"/>
              <a:gd name="connsiteY15" fmla="*/ 26520 h 246677"/>
              <a:gd name="connsiteX16" fmla="*/ 124709 w 396481"/>
              <a:gd name="connsiteY16" fmla="*/ 27506 h 246677"/>
              <a:gd name="connsiteX17" fmla="*/ 127996 w 396481"/>
              <a:gd name="connsiteY17" fmla="*/ 29150 h 246677"/>
              <a:gd name="connsiteX18" fmla="*/ 135448 w 396481"/>
              <a:gd name="connsiteY18" fmla="*/ 24547 h 246677"/>
              <a:gd name="connsiteX19" fmla="*/ 142023 w 396481"/>
              <a:gd name="connsiteY19" fmla="*/ 25314 h 246677"/>
              <a:gd name="connsiteX20" fmla="*/ 143010 w 396481"/>
              <a:gd name="connsiteY20" fmla="*/ 30027 h 246677"/>
              <a:gd name="connsiteX21" fmla="*/ 147064 w 396481"/>
              <a:gd name="connsiteY21" fmla="*/ 31342 h 246677"/>
              <a:gd name="connsiteX22" fmla="*/ 151448 w 396481"/>
              <a:gd name="connsiteY22" fmla="*/ 25753 h 246677"/>
              <a:gd name="connsiteX23" fmla="*/ 156488 w 396481"/>
              <a:gd name="connsiteY23" fmla="*/ 25534 h 246677"/>
              <a:gd name="connsiteX24" fmla="*/ 160543 w 396481"/>
              <a:gd name="connsiteY24" fmla="*/ 28273 h 246677"/>
              <a:gd name="connsiteX25" fmla="*/ 167447 w 396481"/>
              <a:gd name="connsiteY25" fmla="*/ 26191 h 246677"/>
              <a:gd name="connsiteX26" fmla="*/ 171611 w 396481"/>
              <a:gd name="connsiteY26" fmla="*/ 29807 h 246677"/>
              <a:gd name="connsiteX27" fmla="*/ 176872 w 396481"/>
              <a:gd name="connsiteY27" fmla="*/ 29150 h 246677"/>
              <a:gd name="connsiteX28" fmla="*/ 177419 w 396481"/>
              <a:gd name="connsiteY28" fmla="*/ 20931 h 246677"/>
              <a:gd name="connsiteX29" fmla="*/ 180817 w 396481"/>
              <a:gd name="connsiteY29" fmla="*/ 11726 h 246677"/>
              <a:gd name="connsiteX30" fmla="*/ 187940 w 396481"/>
              <a:gd name="connsiteY30" fmla="*/ 11068 h 246677"/>
              <a:gd name="connsiteX31" fmla="*/ 198241 w 396481"/>
              <a:gd name="connsiteY31" fmla="*/ 8438 h 246677"/>
              <a:gd name="connsiteX32" fmla="*/ 202734 w 396481"/>
              <a:gd name="connsiteY32" fmla="*/ 9534 h 246677"/>
              <a:gd name="connsiteX33" fmla="*/ 208213 w 396481"/>
              <a:gd name="connsiteY33" fmla="*/ 8329 h 246677"/>
              <a:gd name="connsiteX34" fmla="*/ 207775 w 396481"/>
              <a:gd name="connsiteY34" fmla="*/ 3288 h 246677"/>
              <a:gd name="connsiteX35" fmla="*/ 211391 w 396481"/>
              <a:gd name="connsiteY35" fmla="*/ 0 h 246677"/>
              <a:gd name="connsiteX36" fmla="*/ 223336 w 396481"/>
              <a:gd name="connsiteY36" fmla="*/ 3945 h 246677"/>
              <a:gd name="connsiteX37" fmla="*/ 235719 w 396481"/>
              <a:gd name="connsiteY37" fmla="*/ 3945 h 246677"/>
              <a:gd name="connsiteX38" fmla="*/ 241746 w 396481"/>
              <a:gd name="connsiteY38" fmla="*/ 658 h 246677"/>
              <a:gd name="connsiteX39" fmla="*/ 247335 w 396481"/>
              <a:gd name="connsiteY39" fmla="*/ 986 h 246677"/>
              <a:gd name="connsiteX40" fmla="*/ 250951 w 396481"/>
              <a:gd name="connsiteY40" fmla="*/ 12055 h 246677"/>
              <a:gd name="connsiteX41" fmla="*/ 255993 w 396481"/>
              <a:gd name="connsiteY41" fmla="*/ 16219 h 246677"/>
              <a:gd name="connsiteX42" fmla="*/ 253143 w 396481"/>
              <a:gd name="connsiteY42" fmla="*/ 21698 h 246677"/>
              <a:gd name="connsiteX43" fmla="*/ 259828 w 396481"/>
              <a:gd name="connsiteY43" fmla="*/ 30355 h 246677"/>
              <a:gd name="connsiteX44" fmla="*/ 273088 w 396481"/>
              <a:gd name="connsiteY44" fmla="*/ 28383 h 246677"/>
              <a:gd name="connsiteX45" fmla="*/ 278019 w 396481"/>
              <a:gd name="connsiteY45" fmla="*/ 32547 h 246677"/>
              <a:gd name="connsiteX46" fmla="*/ 278677 w 396481"/>
              <a:gd name="connsiteY46" fmla="*/ 37588 h 246677"/>
              <a:gd name="connsiteX47" fmla="*/ 283170 w 396481"/>
              <a:gd name="connsiteY47" fmla="*/ 38245 h 246677"/>
              <a:gd name="connsiteX48" fmla="*/ 283170 w 396481"/>
              <a:gd name="connsiteY48" fmla="*/ 44930 h 246677"/>
              <a:gd name="connsiteX49" fmla="*/ 285800 w 396481"/>
              <a:gd name="connsiteY49" fmla="*/ 52711 h 246677"/>
              <a:gd name="connsiteX50" fmla="*/ 296758 w 396481"/>
              <a:gd name="connsiteY50" fmla="*/ 63231 h 246677"/>
              <a:gd name="connsiteX51" fmla="*/ 301032 w 396481"/>
              <a:gd name="connsiteY51" fmla="*/ 58409 h 246677"/>
              <a:gd name="connsiteX52" fmla="*/ 307826 w 396481"/>
              <a:gd name="connsiteY52" fmla="*/ 62026 h 246677"/>
              <a:gd name="connsiteX53" fmla="*/ 313415 w 396481"/>
              <a:gd name="connsiteY53" fmla="*/ 60491 h 246677"/>
              <a:gd name="connsiteX54" fmla="*/ 318566 w 396481"/>
              <a:gd name="connsiteY54" fmla="*/ 61587 h 246677"/>
              <a:gd name="connsiteX55" fmla="*/ 326785 w 396481"/>
              <a:gd name="connsiteY55" fmla="*/ 55341 h 246677"/>
              <a:gd name="connsiteX56" fmla="*/ 330511 w 396481"/>
              <a:gd name="connsiteY56" fmla="*/ 54793 h 246677"/>
              <a:gd name="connsiteX57" fmla="*/ 335880 w 396481"/>
              <a:gd name="connsiteY57" fmla="*/ 66628 h 246677"/>
              <a:gd name="connsiteX58" fmla="*/ 343442 w 396481"/>
              <a:gd name="connsiteY58" fmla="*/ 71231 h 246677"/>
              <a:gd name="connsiteX59" fmla="*/ 345634 w 396481"/>
              <a:gd name="connsiteY59" fmla="*/ 75943 h 246677"/>
              <a:gd name="connsiteX60" fmla="*/ 348921 w 396481"/>
              <a:gd name="connsiteY60" fmla="*/ 72655 h 246677"/>
              <a:gd name="connsiteX61" fmla="*/ 357578 w 396481"/>
              <a:gd name="connsiteY61" fmla="*/ 74518 h 246677"/>
              <a:gd name="connsiteX62" fmla="*/ 364044 w 396481"/>
              <a:gd name="connsiteY62" fmla="*/ 74738 h 246677"/>
              <a:gd name="connsiteX63" fmla="*/ 368537 w 396481"/>
              <a:gd name="connsiteY63" fmla="*/ 77477 h 246677"/>
              <a:gd name="connsiteX64" fmla="*/ 373688 w 396481"/>
              <a:gd name="connsiteY64" fmla="*/ 76601 h 246677"/>
              <a:gd name="connsiteX65" fmla="*/ 379934 w 396481"/>
              <a:gd name="connsiteY65" fmla="*/ 80436 h 246677"/>
              <a:gd name="connsiteX66" fmla="*/ 387276 w 396481"/>
              <a:gd name="connsiteY66" fmla="*/ 81861 h 246677"/>
              <a:gd name="connsiteX67" fmla="*/ 390893 w 396481"/>
              <a:gd name="connsiteY67" fmla="*/ 78244 h 246677"/>
              <a:gd name="connsiteX68" fmla="*/ 392975 w 396481"/>
              <a:gd name="connsiteY68" fmla="*/ 83724 h 246677"/>
              <a:gd name="connsiteX69" fmla="*/ 396262 w 396481"/>
              <a:gd name="connsiteY69" fmla="*/ 85696 h 246677"/>
              <a:gd name="connsiteX70" fmla="*/ 396482 w 396481"/>
              <a:gd name="connsiteY70" fmla="*/ 92052 h 246677"/>
              <a:gd name="connsiteX71" fmla="*/ 392427 w 396481"/>
              <a:gd name="connsiteY71" fmla="*/ 97422 h 246677"/>
              <a:gd name="connsiteX72" fmla="*/ 387386 w 396481"/>
              <a:gd name="connsiteY72" fmla="*/ 98518 h 246677"/>
              <a:gd name="connsiteX73" fmla="*/ 385852 w 396481"/>
              <a:gd name="connsiteY73" fmla="*/ 108928 h 246677"/>
              <a:gd name="connsiteX74" fmla="*/ 392755 w 396481"/>
              <a:gd name="connsiteY74" fmla="*/ 113750 h 246677"/>
              <a:gd name="connsiteX75" fmla="*/ 393851 w 396481"/>
              <a:gd name="connsiteY75" fmla="*/ 120654 h 246677"/>
              <a:gd name="connsiteX76" fmla="*/ 390893 w 396481"/>
              <a:gd name="connsiteY76" fmla="*/ 129530 h 246677"/>
              <a:gd name="connsiteX77" fmla="*/ 391769 w 396481"/>
              <a:gd name="connsiteY77" fmla="*/ 135558 h 246677"/>
              <a:gd name="connsiteX78" fmla="*/ 387386 w 396481"/>
              <a:gd name="connsiteY78" fmla="*/ 138845 h 246677"/>
              <a:gd name="connsiteX79" fmla="*/ 375770 w 396481"/>
              <a:gd name="connsiteY79" fmla="*/ 139612 h 246677"/>
              <a:gd name="connsiteX80" fmla="*/ 370619 w 396481"/>
              <a:gd name="connsiteY80" fmla="*/ 147941 h 246677"/>
              <a:gd name="connsiteX81" fmla="*/ 367551 w 396481"/>
              <a:gd name="connsiteY81" fmla="*/ 149256 h 246677"/>
              <a:gd name="connsiteX82" fmla="*/ 366126 w 396481"/>
              <a:gd name="connsiteY82" fmla="*/ 160543 h 246677"/>
              <a:gd name="connsiteX83" fmla="*/ 361524 w 396481"/>
              <a:gd name="connsiteY83" fmla="*/ 162187 h 246677"/>
              <a:gd name="connsiteX84" fmla="*/ 360976 w 396481"/>
              <a:gd name="connsiteY84" fmla="*/ 159667 h 246677"/>
              <a:gd name="connsiteX85" fmla="*/ 358455 w 396481"/>
              <a:gd name="connsiteY85" fmla="*/ 159228 h 246677"/>
              <a:gd name="connsiteX86" fmla="*/ 352428 w 396481"/>
              <a:gd name="connsiteY86" fmla="*/ 161858 h 246677"/>
              <a:gd name="connsiteX87" fmla="*/ 346510 w 396481"/>
              <a:gd name="connsiteY87" fmla="*/ 161310 h 246677"/>
              <a:gd name="connsiteX88" fmla="*/ 343332 w 396481"/>
              <a:gd name="connsiteY88" fmla="*/ 163612 h 246677"/>
              <a:gd name="connsiteX89" fmla="*/ 341360 w 396481"/>
              <a:gd name="connsiteY89" fmla="*/ 167776 h 246677"/>
              <a:gd name="connsiteX90" fmla="*/ 336100 w 396481"/>
              <a:gd name="connsiteY90" fmla="*/ 168214 h 246677"/>
              <a:gd name="connsiteX91" fmla="*/ 333579 w 396481"/>
              <a:gd name="connsiteY91" fmla="*/ 171831 h 246677"/>
              <a:gd name="connsiteX92" fmla="*/ 328429 w 396481"/>
              <a:gd name="connsiteY92" fmla="*/ 177310 h 246677"/>
              <a:gd name="connsiteX93" fmla="*/ 326566 w 396481"/>
              <a:gd name="connsiteY93" fmla="*/ 176762 h 246677"/>
              <a:gd name="connsiteX94" fmla="*/ 321744 w 396481"/>
              <a:gd name="connsiteY94" fmla="*/ 177310 h 246677"/>
              <a:gd name="connsiteX95" fmla="*/ 317689 w 396481"/>
              <a:gd name="connsiteY95" fmla="*/ 180378 h 246677"/>
              <a:gd name="connsiteX96" fmla="*/ 311333 w 396481"/>
              <a:gd name="connsiteY96" fmla="*/ 178954 h 246677"/>
              <a:gd name="connsiteX97" fmla="*/ 306402 w 396481"/>
              <a:gd name="connsiteY97" fmla="*/ 182022 h 246677"/>
              <a:gd name="connsiteX98" fmla="*/ 303334 w 396481"/>
              <a:gd name="connsiteY98" fmla="*/ 181474 h 246677"/>
              <a:gd name="connsiteX99" fmla="*/ 300265 w 396481"/>
              <a:gd name="connsiteY99" fmla="*/ 176214 h 246677"/>
              <a:gd name="connsiteX100" fmla="*/ 298073 w 396481"/>
              <a:gd name="connsiteY100" fmla="*/ 176324 h 246677"/>
              <a:gd name="connsiteX101" fmla="*/ 299498 w 396481"/>
              <a:gd name="connsiteY101" fmla="*/ 179282 h 246677"/>
              <a:gd name="connsiteX102" fmla="*/ 302238 w 396481"/>
              <a:gd name="connsiteY102" fmla="*/ 182789 h 246677"/>
              <a:gd name="connsiteX103" fmla="*/ 301142 w 396481"/>
              <a:gd name="connsiteY103" fmla="*/ 185858 h 246677"/>
              <a:gd name="connsiteX104" fmla="*/ 295991 w 396481"/>
              <a:gd name="connsiteY104" fmla="*/ 193090 h 246677"/>
              <a:gd name="connsiteX105" fmla="*/ 293142 w 396481"/>
              <a:gd name="connsiteY105" fmla="*/ 194734 h 246677"/>
              <a:gd name="connsiteX106" fmla="*/ 292046 w 396481"/>
              <a:gd name="connsiteY106" fmla="*/ 192542 h 246677"/>
              <a:gd name="connsiteX107" fmla="*/ 293799 w 396481"/>
              <a:gd name="connsiteY107" fmla="*/ 191446 h 246677"/>
              <a:gd name="connsiteX108" fmla="*/ 298621 w 396481"/>
              <a:gd name="connsiteY108" fmla="*/ 185858 h 246677"/>
              <a:gd name="connsiteX109" fmla="*/ 297854 w 396481"/>
              <a:gd name="connsiteY109" fmla="*/ 183885 h 246677"/>
              <a:gd name="connsiteX110" fmla="*/ 295334 w 396481"/>
              <a:gd name="connsiteY110" fmla="*/ 182241 h 246677"/>
              <a:gd name="connsiteX111" fmla="*/ 294348 w 396481"/>
              <a:gd name="connsiteY111" fmla="*/ 184981 h 246677"/>
              <a:gd name="connsiteX112" fmla="*/ 287115 w 396481"/>
              <a:gd name="connsiteY112" fmla="*/ 192542 h 246677"/>
              <a:gd name="connsiteX113" fmla="*/ 282732 w 396481"/>
              <a:gd name="connsiteY113" fmla="*/ 193309 h 246677"/>
              <a:gd name="connsiteX114" fmla="*/ 281964 w 396481"/>
              <a:gd name="connsiteY114" fmla="*/ 196268 h 246677"/>
              <a:gd name="connsiteX115" fmla="*/ 276923 w 396481"/>
              <a:gd name="connsiteY115" fmla="*/ 196268 h 246677"/>
              <a:gd name="connsiteX116" fmla="*/ 273417 w 396481"/>
              <a:gd name="connsiteY116" fmla="*/ 193638 h 246677"/>
              <a:gd name="connsiteX117" fmla="*/ 270567 w 396481"/>
              <a:gd name="connsiteY117" fmla="*/ 196378 h 246677"/>
              <a:gd name="connsiteX118" fmla="*/ 265307 w 396481"/>
              <a:gd name="connsiteY118" fmla="*/ 195501 h 246677"/>
              <a:gd name="connsiteX119" fmla="*/ 264540 w 396481"/>
              <a:gd name="connsiteY119" fmla="*/ 197474 h 246677"/>
              <a:gd name="connsiteX120" fmla="*/ 267609 w 396481"/>
              <a:gd name="connsiteY120" fmla="*/ 199556 h 246677"/>
              <a:gd name="connsiteX121" fmla="*/ 275279 w 396481"/>
              <a:gd name="connsiteY121" fmla="*/ 199008 h 246677"/>
              <a:gd name="connsiteX122" fmla="*/ 278129 w 396481"/>
              <a:gd name="connsiteY122" fmla="*/ 202405 h 246677"/>
              <a:gd name="connsiteX123" fmla="*/ 281087 w 396481"/>
              <a:gd name="connsiteY123" fmla="*/ 204597 h 246677"/>
              <a:gd name="connsiteX124" fmla="*/ 283827 w 396481"/>
              <a:gd name="connsiteY124" fmla="*/ 203172 h 246677"/>
              <a:gd name="connsiteX125" fmla="*/ 285471 w 396481"/>
              <a:gd name="connsiteY125" fmla="*/ 205473 h 246677"/>
              <a:gd name="connsiteX126" fmla="*/ 283060 w 396481"/>
              <a:gd name="connsiteY126" fmla="*/ 208432 h 246677"/>
              <a:gd name="connsiteX127" fmla="*/ 283279 w 396481"/>
              <a:gd name="connsiteY127" fmla="*/ 210624 h 246677"/>
              <a:gd name="connsiteX128" fmla="*/ 285471 w 396481"/>
              <a:gd name="connsiteY128" fmla="*/ 209199 h 246677"/>
              <a:gd name="connsiteX129" fmla="*/ 287663 w 396481"/>
              <a:gd name="connsiteY129" fmla="*/ 209199 h 246677"/>
              <a:gd name="connsiteX130" fmla="*/ 286896 w 396481"/>
              <a:gd name="connsiteY130" fmla="*/ 212925 h 246677"/>
              <a:gd name="connsiteX131" fmla="*/ 289855 w 396481"/>
              <a:gd name="connsiteY131" fmla="*/ 210295 h 246677"/>
              <a:gd name="connsiteX132" fmla="*/ 292375 w 396481"/>
              <a:gd name="connsiteY132" fmla="*/ 211829 h 246677"/>
              <a:gd name="connsiteX133" fmla="*/ 293471 w 396481"/>
              <a:gd name="connsiteY133" fmla="*/ 217309 h 246677"/>
              <a:gd name="connsiteX134" fmla="*/ 296210 w 396481"/>
              <a:gd name="connsiteY134" fmla="*/ 220267 h 246677"/>
              <a:gd name="connsiteX135" fmla="*/ 301690 w 396481"/>
              <a:gd name="connsiteY135" fmla="*/ 221911 h 246677"/>
              <a:gd name="connsiteX136" fmla="*/ 303991 w 396481"/>
              <a:gd name="connsiteY136" fmla="*/ 220596 h 246677"/>
              <a:gd name="connsiteX137" fmla="*/ 295991 w 396481"/>
              <a:gd name="connsiteY137" fmla="*/ 212925 h 246677"/>
              <a:gd name="connsiteX138" fmla="*/ 287663 w 396481"/>
              <a:gd name="connsiteY138" fmla="*/ 202734 h 246677"/>
              <a:gd name="connsiteX139" fmla="*/ 285252 w 396481"/>
              <a:gd name="connsiteY139" fmla="*/ 196597 h 246677"/>
              <a:gd name="connsiteX140" fmla="*/ 287334 w 396481"/>
              <a:gd name="connsiteY140" fmla="*/ 195282 h 246677"/>
              <a:gd name="connsiteX141" fmla="*/ 290950 w 396481"/>
              <a:gd name="connsiteY141" fmla="*/ 200432 h 246677"/>
              <a:gd name="connsiteX142" fmla="*/ 292704 w 396481"/>
              <a:gd name="connsiteY142" fmla="*/ 206788 h 246677"/>
              <a:gd name="connsiteX143" fmla="*/ 304429 w 396481"/>
              <a:gd name="connsiteY143" fmla="*/ 219500 h 246677"/>
              <a:gd name="connsiteX144" fmla="*/ 307169 w 396481"/>
              <a:gd name="connsiteY144" fmla="*/ 220596 h 246677"/>
              <a:gd name="connsiteX145" fmla="*/ 311114 w 396481"/>
              <a:gd name="connsiteY145" fmla="*/ 216432 h 246677"/>
              <a:gd name="connsiteX146" fmla="*/ 313854 w 396481"/>
              <a:gd name="connsiteY146" fmla="*/ 216213 h 246677"/>
              <a:gd name="connsiteX147" fmla="*/ 318456 w 396481"/>
              <a:gd name="connsiteY147" fmla="*/ 219172 h 246677"/>
              <a:gd name="connsiteX148" fmla="*/ 320210 w 396481"/>
              <a:gd name="connsiteY148" fmla="*/ 214240 h 246677"/>
              <a:gd name="connsiteX149" fmla="*/ 327881 w 396481"/>
              <a:gd name="connsiteY149" fmla="*/ 213364 h 246677"/>
              <a:gd name="connsiteX150" fmla="*/ 334237 w 396481"/>
              <a:gd name="connsiteY150" fmla="*/ 213692 h 246677"/>
              <a:gd name="connsiteX151" fmla="*/ 332483 w 396481"/>
              <a:gd name="connsiteY151" fmla="*/ 216761 h 246677"/>
              <a:gd name="connsiteX152" fmla="*/ 330072 w 396481"/>
              <a:gd name="connsiteY152" fmla="*/ 218843 h 246677"/>
              <a:gd name="connsiteX153" fmla="*/ 332264 w 396481"/>
              <a:gd name="connsiteY153" fmla="*/ 223117 h 246677"/>
              <a:gd name="connsiteX154" fmla="*/ 329305 w 396481"/>
              <a:gd name="connsiteY154" fmla="*/ 226623 h 246677"/>
              <a:gd name="connsiteX155" fmla="*/ 321196 w 396481"/>
              <a:gd name="connsiteY155" fmla="*/ 227390 h 246677"/>
              <a:gd name="connsiteX156" fmla="*/ 311662 w 396481"/>
              <a:gd name="connsiteY156" fmla="*/ 225747 h 246677"/>
              <a:gd name="connsiteX157" fmla="*/ 306073 w 396481"/>
              <a:gd name="connsiteY157" fmla="*/ 228815 h 246677"/>
              <a:gd name="connsiteX158" fmla="*/ 301909 w 396481"/>
              <a:gd name="connsiteY158" fmla="*/ 234623 h 246677"/>
              <a:gd name="connsiteX159" fmla="*/ 294238 w 396481"/>
              <a:gd name="connsiteY159" fmla="*/ 234404 h 246677"/>
              <a:gd name="connsiteX160" fmla="*/ 283060 w 396481"/>
              <a:gd name="connsiteY160" fmla="*/ 242842 h 246677"/>
              <a:gd name="connsiteX161" fmla="*/ 274732 w 396481"/>
              <a:gd name="connsiteY161" fmla="*/ 246678 h 246677"/>
              <a:gd name="connsiteX162" fmla="*/ 265965 w 396481"/>
              <a:gd name="connsiteY162" fmla="*/ 246239 h 246677"/>
              <a:gd name="connsiteX163" fmla="*/ 261801 w 396481"/>
              <a:gd name="connsiteY163" fmla="*/ 243061 h 246677"/>
              <a:gd name="connsiteX164" fmla="*/ 263116 w 396481"/>
              <a:gd name="connsiteY164" fmla="*/ 241198 h 246677"/>
              <a:gd name="connsiteX165" fmla="*/ 265965 w 396481"/>
              <a:gd name="connsiteY165" fmla="*/ 232432 h 246677"/>
              <a:gd name="connsiteX166" fmla="*/ 265636 w 396481"/>
              <a:gd name="connsiteY166" fmla="*/ 229034 h 246677"/>
              <a:gd name="connsiteX167" fmla="*/ 257965 w 396481"/>
              <a:gd name="connsiteY167" fmla="*/ 223007 h 246677"/>
              <a:gd name="connsiteX168" fmla="*/ 255225 w 396481"/>
              <a:gd name="connsiteY168" fmla="*/ 223336 h 246677"/>
              <a:gd name="connsiteX169" fmla="*/ 249965 w 396481"/>
              <a:gd name="connsiteY169" fmla="*/ 220815 h 246677"/>
              <a:gd name="connsiteX170" fmla="*/ 246678 w 396481"/>
              <a:gd name="connsiteY170" fmla="*/ 223555 h 246677"/>
              <a:gd name="connsiteX171" fmla="*/ 242513 w 396481"/>
              <a:gd name="connsiteY171" fmla="*/ 221692 h 246677"/>
              <a:gd name="connsiteX172" fmla="*/ 247445 w 396481"/>
              <a:gd name="connsiteY172" fmla="*/ 214240 h 246677"/>
              <a:gd name="connsiteX173" fmla="*/ 255993 w 396481"/>
              <a:gd name="connsiteY173" fmla="*/ 209199 h 246677"/>
              <a:gd name="connsiteX174" fmla="*/ 263116 w 396481"/>
              <a:gd name="connsiteY174" fmla="*/ 207884 h 246677"/>
              <a:gd name="connsiteX175" fmla="*/ 265088 w 396481"/>
              <a:gd name="connsiteY175" fmla="*/ 206569 h 246677"/>
              <a:gd name="connsiteX176" fmla="*/ 262348 w 396481"/>
              <a:gd name="connsiteY176" fmla="*/ 203282 h 246677"/>
              <a:gd name="connsiteX177" fmla="*/ 261252 w 396481"/>
              <a:gd name="connsiteY177" fmla="*/ 197364 h 246677"/>
              <a:gd name="connsiteX178" fmla="*/ 259061 w 396481"/>
              <a:gd name="connsiteY178" fmla="*/ 196268 h 246677"/>
              <a:gd name="connsiteX179" fmla="*/ 257198 w 396481"/>
              <a:gd name="connsiteY179" fmla="*/ 199775 h 246677"/>
              <a:gd name="connsiteX180" fmla="*/ 253362 w 396481"/>
              <a:gd name="connsiteY180" fmla="*/ 197583 h 246677"/>
              <a:gd name="connsiteX181" fmla="*/ 247993 w 396481"/>
              <a:gd name="connsiteY181" fmla="*/ 195172 h 246677"/>
              <a:gd name="connsiteX182" fmla="*/ 242185 w 396481"/>
              <a:gd name="connsiteY182" fmla="*/ 196159 h 246677"/>
              <a:gd name="connsiteX183" fmla="*/ 237034 w 396481"/>
              <a:gd name="connsiteY183" fmla="*/ 198789 h 246677"/>
              <a:gd name="connsiteX184" fmla="*/ 232651 w 396481"/>
              <a:gd name="connsiteY184" fmla="*/ 196268 h 246677"/>
              <a:gd name="connsiteX185" fmla="*/ 229363 w 396481"/>
              <a:gd name="connsiteY185" fmla="*/ 196049 h 246677"/>
              <a:gd name="connsiteX186" fmla="*/ 225747 w 396481"/>
              <a:gd name="connsiteY186" fmla="*/ 192871 h 246677"/>
              <a:gd name="connsiteX187" fmla="*/ 228377 w 396481"/>
              <a:gd name="connsiteY187" fmla="*/ 191337 h 246677"/>
              <a:gd name="connsiteX188" fmla="*/ 229473 w 396481"/>
              <a:gd name="connsiteY188" fmla="*/ 189474 h 246677"/>
              <a:gd name="connsiteX189" fmla="*/ 222350 w 396481"/>
              <a:gd name="connsiteY189" fmla="*/ 187063 h 246677"/>
              <a:gd name="connsiteX190" fmla="*/ 213692 w 396481"/>
              <a:gd name="connsiteY190" fmla="*/ 187063 h 246677"/>
              <a:gd name="connsiteX191" fmla="*/ 211501 w 396481"/>
              <a:gd name="connsiteY191" fmla="*/ 184104 h 246677"/>
              <a:gd name="connsiteX192" fmla="*/ 216870 w 396481"/>
              <a:gd name="connsiteY192" fmla="*/ 184104 h 246677"/>
              <a:gd name="connsiteX193" fmla="*/ 225199 w 396481"/>
              <a:gd name="connsiteY193" fmla="*/ 183008 h 246677"/>
              <a:gd name="connsiteX194" fmla="*/ 229582 w 396481"/>
              <a:gd name="connsiteY194" fmla="*/ 184433 h 246677"/>
              <a:gd name="connsiteX195" fmla="*/ 232651 w 396481"/>
              <a:gd name="connsiteY195" fmla="*/ 182789 h 246677"/>
              <a:gd name="connsiteX196" fmla="*/ 237801 w 396481"/>
              <a:gd name="connsiteY196" fmla="*/ 179721 h 246677"/>
              <a:gd name="connsiteX197" fmla="*/ 230569 w 396481"/>
              <a:gd name="connsiteY197" fmla="*/ 181474 h 246677"/>
              <a:gd name="connsiteX198" fmla="*/ 226843 w 396481"/>
              <a:gd name="connsiteY198" fmla="*/ 180159 h 246677"/>
              <a:gd name="connsiteX199" fmla="*/ 223884 w 396481"/>
              <a:gd name="connsiteY199" fmla="*/ 177967 h 246677"/>
              <a:gd name="connsiteX200" fmla="*/ 222350 w 396481"/>
              <a:gd name="connsiteY200" fmla="*/ 175337 h 246677"/>
              <a:gd name="connsiteX201" fmla="*/ 220267 w 396481"/>
              <a:gd name="connsiteY201" fmla="*/ 178515 h 246677"/>
              <a:gd name="connsiteX202" fmla="*/ 218295 w 396481"/>
              <a:gd name="connsiteY202" fmla="*/ 181255 h 246677"/>
              <a:gd name="connsiteX203" fmla="*/ 213912 w 396481"/>
              <a:gd name="connsiteY203" fmla="*/ 181255 h 246677"/>
              <a:gd name="connsiteX204" fmla="*/ 214131 w 396481"/>
              <a:gd name="connsiteY204" fmla="*/ 180050 h 246677"/>
              <a:gd name="connsiteX205" fmla="*/ 211391 w 396481"/>
              <a:gd name="connsiteY205" fmla="*/ 177419 h 246677"/>
              <a:gd name="connsiteX206" fmla="*/ 206679 w 396481"/>
              <a:gd name="connsiteY206" fmla="*/ 183447 h 246677"/>
              <a:gd name="connsiteX207" fmla="*/ 200980 w 396481"/>
              <a:gd name="connsiteY207" fmla="*/ 183885 h 246677"/>
              <a:gd name="connsiteX208" fmla="*/ 197583 w 396481"/>
              <a:gd name="connsiteY208" fmla="*/ 186625 h 246677"/>
              <a:gd name="connsiteX209" fmla="*/ 197583 w 396481"/>
              <a:gd name="connsiteY209" fmla="*/ 192542 h 246677"/>
              <a:gd name="connsiteX210" fmla="*/ 192652 w 396481"/>
              <a:gd name="connsiteY210" fmla="*/ 199008 h 246677"/>
              <a:gd name="connsiteX211" fmla="*/ 190022 w 396481"/>
              <a:gd name="connsiteY211" fmla="*/ 199008 h 246677"/>
              <a:gd name="connsiteX212" fmla="*/ 191556 w 396481"/>
              <a:gd name="connsiteY212" fmla="*/ 202076 h 246677"/>
              <a:gd name="connsiteX213" fmla="*/ 182460 w 396481"/>
              <a:gd name="connsiteY213" fmla="*/ 212925 h 246677"/>
              <a:gd name="connsiteX214" fmla="*/ 179283 w 396481"/>
              <a:gd name="connsiteY214" fmla="*/ 212925 h 246677"/>
              <a:gd name="connsiteX215" fmla="*/ 177310 w 396481"/>
              <a:gd name="connsiteY215" fmla="*/ 209857 h 246677"/>
              <a:gd name="connsiteX216" fmla="*/ 177200 w 396481"/>
              <a:gd name="connsiteY216" fmla="*/ 213364 h 246677"/>
              <a:gd name="connsiteX217" fmla="*/ 176652 w 396481"/>
              <a:gd name="connsiteY217" fmla="*/ 216213 h 246677"/>
              <a:gd name="connsiteX218" fmla="*/ 178954 w 396481"/>
              <a:gd name="connsiteY218" fmla="*/ 219172 h 246677"/>
              <a:gd name="connsiteX219" fmla="*/ 178077 w 396481"/>
              <a:gd name="connsiteY219" fmla="*/ 223336 h 246677"/>
              <a:gd name="connsiteX220" fmla="*/ 177968 w 396481"/>
              <a:gd name="connsiteY220" fmla="*/ 223445 h 246677"/>
              <a:gd name="connsiteX221" fmla="*/ 173913 w 396481"/>
              <a:gd name="connsiteY221" fmla="*/ 220048 h 246677"/>
              <a:gd name="connsiteX222" fmla="*/ 166461 w 396481"/>
              <a:gd name="connsiteY222" fmla="*/ 220815 h 246677"/>
              <a:gd name="connsiteX223" fmla="*/ 162516 w 396481"/>
              <a:gd name="connsiteY223" fmla="*/ 223665 h 246677"/>
              <a:gd name="connsiteX224" fmla="*/ 153639 w 396481"/>
              <a:gd name="connsiteY224" fmla="*/ 223445 h 246677"/>
              <a:gd name="connsiteX225" fmla="*/ 147064 w 396481"/>
              <a:gd name="connsiteY225" fmla="*/ 222021 h 246677"/>
              <a:gd name="connsiteX226" fmla="*/ 143229 w 396481"/>
              <a:gd name="connsiteY226" fmla="*/ 215336 h 246677"/>
              <a:gd name="connsiteX227" fmla="*/ 146736 w 396481"/>
              <a:gd name="connsiteY227" fmla="*/ 212816 h 246677"/>
              <a:gd name="connsiteX228" fmla="*/ 150680 w 396481"/>
              <a:gd name="connsiteY228" fmla="*/ 214021 h 246677"/>
              <a:gd name="connsiteX229" fmla="*/ 150900 w 396481"/>
              <a:gd name="connsiteY229" fmla="*/ 209638 h 246677"/>
              <a:gd name="connsiteX230" fmla="*/ 155393 w 396481"/>
              <a:gd name="connsiteY230" fmla="*/ 201309 h 246677"/>
              <a:gd name="connsiteX231" fmla="*/ 157803 w 396481"/>
              <a:gd name="connsiteY231" fmla="*/ 201638 h 246677"/>
              <a:gd name="connsiteX232" fmla="*/ 157584 w 396481"/>
              <a:gd name="connsiteY232" fmla="*/ 195830 h 246677"/>
              <a:gd name="connsiteX233" fmla="*/ 158352 w 396481"/>
              <a:gd name="connsiteY233" fmla="*/ 187063 h 246677"/>
              <a:gd name="connsiteX234" fmla="*/ 162954 w 396481"/>
              <a:gd name="connsiteY234" fmla="*/ 186953 h 246677"/>
              <a:gd name="connsiteX235" fmla="*/ 169200 w 396481"/>
              <a:gd name="connsiteY235" fmla="*/ 184871 h 246677"/>
              <a:gd name="connsiteX236" fmla="*/ 173036 w 396481"/>
              <a:gd name="connsiteY236" fmla="*/ 187940 h 246677"/>
              <a:gd name="connsiteX237" fmla="*/ 180159 w 396481"/>
              <a:gd name="connsiteY237" fmla="*/ 187830 h 246677"/>
              <a:gd name="connsiteX238" fmla="*/ 181036 w 396481"/>
              <a:gd name="connsiteY238" fmla="*/ 185200 h 246677"/>
              <a:gd name="connsiteX239" fmla="*/ 178077 w 396481"/>
              <a:gd name="connsiteY239" fmla="*/ 181036 h 246677"/>
              <a:gd name="connsiteX240" fmla="*/ 179173 w 396481"/>
              <a:gd name="connsiteY240" fmla="*/ 177091 h 246677"/>
              <a:gd name="connsiteX241" fmla="*/ 178296 w 396481"/>
              <a:gd name="connsiteY241" fmla="*/ 172707 h 246677"/>
              <a:gd name="connsiteX242" fmla="*/ 171283 w 396481"/>
              <a:gd name="connsiteY242" fmla="*/ 168543 h 246677"/>
              <a:gd name="connsiteX243" fmla="*/ 165365 w 396481"/>
              <a:gd name="connsiteY243" fmla="*/ 163173 h 246677"/>
              <a:gd name="connsiteX244" fmla="*/ 164598 w 396481"/>
              <a:gd name="connsiteY244" fmla="*/ 160543 h 246677"/>
              <a:gd name="connsiteX245" fmla="*/ 159228 w 396481"/>
              <a:gd name="connsiteY245" fmla="*/ 157804 h 246677"/>
              <a:gd name="connsiteX246" fmla="*/ 159667 w 396481"/>
              <a:gd name="connsiteY246" fmla="*/ 152105 h 246677"/>
              <a:gd name="connsiteX247" fmla="*/ 158133 w 396481"/>
              <a:gd name="connsiteY247" fmla="*/ 143557 h 246677"/>
              <a:gd name="connsiteX248" fmla="*/ 152105 w 396481"/>
              <a:gd name="connsiteY248" fmla="*/ 140489 h 246677"/>
              <a:gd name="connsiteX249" fmla="*/ 144653 w 396481"/>
              <a:gd name="connsiteY249" fmla="*/ 133037 h 246677"/>
              <a:gd name="connsiteX250" fmla="*/ 142352 w 396481"/>
              <a:gd name="connsiteY250" fmla="*/ 133037 h 246677"/>
              <a:gd name="connsiteX251" fmla="*/ 141147 w 396481"/>
              <a:gd name="connsiteY251" fmla="*/ 135777 h 246677"/>
              <a:gd name="connsiteX252" fmla="*/ 133366 w 396481"/>
              <a:gd name="connsiteY252" fmla="*/ 134900 h 246677"/>
              <a:gd name="connsiteX253" fmla="*/ 125914 w 396481"/>
              <a:gd name="connsiteY253" fmla="*/ 128106 h 246677"/>
              <a:gd name="connsiteX254" fmla="*/ 119668 w 396481"/>
              <a:gd name="connsiteY254" fmla="*/ 128106 h 246677"/>
              <a:gd name="connsiteX255" fmla="*/ 116161 w 396481"/>
              <a:gd name="connsiteY255" fmla="*/ 122627 h 246677"/>
              <a:gd name="connsiteX256" fmla="*/ 114298 w 396481"/>
              <a:gd name="connsiteY256" fmla="*/ 124489 h 246677"/>
              <a:gd name="connsiteX257" fmla="*/ 109038 w 396481"/>
              <a:gd name="connsiteY257" fmla="*/ 124489 h 246677"/>
              <a:gd name="connsiteX258" fmla="*/ 107504 w 396481"/>
              <a:gd name="connsiteY258" fmla="*/ 126900 h 246677"/>
              <a:gd name="connsiteX259" fmla="*/ 102792 w 396481"/>
              <a:gd name="connsiteY259" fmla="*/ 124161 h 246677"/>
              <a:gd name="connsiteX260" fmla="*/ 101805 w 396481"/>
              <a:gd name="connsiteY260" fmla="*/ 125695 h 246677"/>
              <a:gd name="connsiteX261" fmla="*/ 97970 w 396481"/>
              <a:gd name="connsiteY261" fmla="*/ 124161 h 246677"/>
              <a:gd name="connsiteX262" fmla="*/ 98956 w 396481"/>
              <a:gd name="connsiteY262" fmla="*/ 130626 h 246677"/>
              <a:gd name="connsiteX263" fmla="*/ 98079 w 396481"/>
              <a:gd name="connsiteY263" fmla="*/ 133366 h 246677"/>
              <a:gd name="connsiteX264" fmla="*/ 98956 w 396481"/>
              <a:gd name="connsiteY264" fmla="*/ 139284 h 246677"/>
              <a:gd name="connsiteX265" fmla="*/ 93477 w 396481"/>
              <a:gd name="connsiteY265" fmla="*/ 140270 h 246677"/>
              <a:gd name="connsiteX266" fmla="*/ 87888 w 396481"/>
              <a:gd name="connsiteY266" fmla="*/ 143777 h 246677"/>
              <a:gd name="connsiteX267" fmla="*/ 71779 w 396481"/>
              <a:gd name="connsiteY267" fmla="*/ 146516 h 246677"/>
              <a:gd name="connsiteX268" fmla="*/ 67724 w 396481"/>
              <a:gd name="connsiteY268" fmla="*/ 151228 h 246677"/>
              <a:gd name="connsiteX269" fmla="*/ 62683 w 396481"/>
              <a:gd name="connsiteY269" fmla="*/ 151557 h 246677"/>
              <a:gd name="connsiteX270" fmla="*/ 55122 w 396481"/>
              <a:gd name="connsiteY270" fmla="*/ 153968 h 246677"/>
              <a:gd name="connsiteX271" fmla="*/ 50081 w 396481"/>
              <a:gd name="connsiteY271" fmla="*/ 151557 h 246677"/>
              <a:gd name="connsiteX272" fmla="*/ 47780 w 396481"/>
              <a:gd name="connsiteY272" fmla="*/ 147722 h 246677"/>
              <a:gd name="connsiteX273" fmla="*/ 41423 w 396481"/>
              <a:gd name="connsiteY273" fmla="*/ 144763 h 246677"/>
              <a:gd name="connsiteX274" fmla="*/ 34629 w 396481"/>
              <a:gd name="connsiteY274" fmla="*/ 144653 h 246677"/>
              <a:gd name="connsiteX275" fmla="*/ 25972 w 396481"/>
              <a:gd name="connsiteY275" fmla="*/ 139612 h 246677"/>
              <a:gd name="connsiteX276" fmla="*/ 21260 w 396481"/>
              <a:gd name="connsiteY276" fmla="*/ 139612 h 246677"/>
              <a:gd name="connsiteX277" fmla="*/ 18191 w 396481"/>
              <a:gd name="connsiteY277" fmla="*/ 142571 h 246677"/>
              <a:gd name="connsiteX278" fmla="*/ 13369 w 396481"/>
              <a:gd name="connsiteY278" fmla="*/ 142681 h 246677"/>
              <a:gd name="connsiteX279" fmla="*/ 11726 w 396481"/>
              <a:gd name="connsiteY279" fmla="*/ 138407 h 246677"/>
              <a:gd name="connsiteX280" fmla="*/ 5699 w 396481"/>
              <a:gd name="connsiteY280" fmla="*/ 134352 h 246677"/>
              <a:gd name="connsiteX281" fmla="*/ 0 w 396481"/>
              <a:gd name="connsiteY281" fmla="*/ 128983 h 246677"/>
              <a:gd name="connsiteX282" fmla="*/ 986 w 396481"/>
              <a:gd name="connsiteY282" fmla="*/ 128325 h 246677"/>
              <a:gd name="connsiteX283" fmla="*/ 2082 w 396481"/>
              <a:gd name="connsiteY283" fmla="*/ 120106 h 246677"/>
              <a:gd name="connsiteX284" fmla="*/ 7014 w 396481"/>
              <a:gd name="connsiteY284" fmla="*/ 109586 h 246677"/>
              <a:gd name="connsiteX285" fmla="*/ 11616 w 396481"/>
              <a:gd name="connsiteY285" fmla="*/ 109915 h 246677"/>
              <a:gd name="connsiteX286" fmla="*/ 11945 w 396481"/>
              <a:gd name="connsiteY286" fmla="*/ 102682 h 246677"/>
              <a:gd name="connsiteX287" fmla="*/ 10849 w 396481"/>
              <a:gd name="connsiteY287" fmla="*/ 96107 h 246677"/>
              <a:gd name="connsiteX288" fmla="*/ 25643 w 396481"/>
              <a:gd name="connsiteY288" fmla="*/ 79559 h 246677"/>
              <a:gd name="connsiteX289" fmla="*/ 27725 w 396481"/>
              <a:gd name="connsiteY289" fmla="*/ 72327 h 246677"/>
              <a:gd name="connsiteX290" fmla="*/ 31342 w 396481"/>
              <a:gd name="connsiteY290" fmla="*/ 68491 h 246677"/>
              <a:gd name="connsiteX291" fmla="*/ 35287 w 396481"/>
              <a:gd name="connsiteY291" fmla="*/ 68272 h 246677"/>
              <a:gd name="connsiteX292" fmla="*/ 36711 w 396481"/>
              <a:gd name="connsiteY292" fmla="*/ 61149 h 246677"/>
              <a:gd name="connsiteX293" fmla="*/ 34958 w 396481"/>
              <a:gd name="connsiteY293" fmla="*/ 58190 h 246677"/>
              <a:gd name="connsiteX294" fmla="*/ 34191 w 396481"/>
              <a:gd name="connsiteY294" fmla="*/ 54464 h 246677"/>
              <a:gd name="connsiteX295" fmla="*/ 36273 w 396481"/>
              <a:gd name="connsiteY295" fmla="*/ 51725 h 246677"/>
              <a:gd name="connsiteX296" fmla="*/ 30465 w 396481"/>
              <a:gd name="connsiteY296" fmla="*/ 48108 h 246677"/>
              <a:gd name="connsiteX297" fmla="*/ 27725 w 396481"/>
              <a:gd name="connsiteY297" fmla="*/ 40985 h 246677"/>
              <a:gd name="connsiteX298" fmla="*/ 24657 w 396481"/>
              <a:gd name="connsiteY298" fmla="*/ 37917 h 246677"/>
              <a:gd name="connsiteX299" fmla="*/ 24438 w 396481"/>
              <a:gd name="connsiteY299" fmla="*/ 26849 h 246677"/>
              <a:gd name="connsiteX300" fmla="*/ 24766 w 396481"/>
              <a:gd name="connsiteY300" fmla="*/ 22794 h 24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Lst>
            <a:rect l="l" t="t" r="r" b="b"/>
            <a:pathLst>
              <a:path w="396481" h="246677">
                <a:moveTo>
                  <a:pt x="24766" y="22794"/>
                </a:moveTo>
                <a:lnTo>
                  <a:pt x="28602" y="22356"/>
                </a:lnTo>
                <a:lnTo>
                  <a:pt x="36383" y="26301"/>
                </a:lnTo>
                <a:lnTo>
                  <a:pt x="40547" y="24109"/>
                </a:lnTo>
                <a:lnTo>
                  <a:pt x="57313" y="21698"/>
                </a:lnTo>
                <a:lnTo>
                  <a:pt x="64985" y="21260"/>
                </a:lnTo>
                <a:lnTo>
                  <a:pt x="70025" y="17096"/>
                </a:lnTo>
                <a:lnTo>
                  <a:pt x="72984" y="17315"/>
                </a:lnTo>
                <a:lnTo>
                  <a:pt x="78902" y="20602"/>
                </a:lnTo>
                <a:lnTo>
                  <a:pt x="92710" y="22684"/>
                </a:lnTo>
                <a:lnTo>
                  <a:pt x="98627" y="25643"/>
                </a:lnTo>
                <a:lnTo>
                  <a:pt x="99723" y="28383"/>
                </a:lnTo>
                <a:lnTo>
                  <a:pt x="108052" y="25095"/>
                </a:lnTo>
                <a:lnTo>
                  <a:pt x="111997" y="28712"/>
                </a:lnTo>
                <a:lnTo>
                  <a:pt x="115284" y="28602"/>
                </a:lnTo>
                <a:lnTo>
                  <a:pt x="117367" y="26520"/>
                </a:lnTo>
                <a:lnTo>
                  <a:pt x="124709" y="27506"/>
                </a:lnTo>
                <a:lnTo>
                  <a:pt x="127996" y="29150"/>
                </a:lnTo>
                <a:lnTo>
                  <a:pt x="135448" y="24547"/>
                </a:lnTo>
                <a:lnTo>
                  <a:pt x="142023" y="25314"/>
                </a:lnTo>
                <a:lnTo>
                  <a:pt x="143010" y="30027"/>
                </a:lnTo>
                <a:lnTo>
                  <a:pt x="147064" y="31342"/>
                </a:lnTo>
                <a:lnTo>
                  <a:pt x="151448" y="25753"/>
                </a:lnTo>
                <a:lnTo>
                  <a:pt x="156488" y="25534"/>
                </a:lnTo>
                <a:lnTo>
                  <a:pt x="160543" y="28273"/>
                </a:lnTo>
                <a:lnTo>
                  <a:pt x="167447" y="26191"/>
                </a:lnTo>
                <a:lnTo>
                  <a:pt x="171611" y="29807"/>
                </a:lnTo>
                <a:lnTo>
                  <a:pt x="176872" y="29150"/>
                </a:lnTo>
                <a:lnTo>
                  <a:pt x="177419" y="20931"/>
                </a:lnTo>
                <a:lnTo>
                  <a:pt x="180817" y="11726"/>
                </a:lnTo>
                <a:lnTo>
                  <a:pt x="187940" y="11068"/>
                </a:lnTo>
                <a:lnTo>
                  <a:pt x="198241" y="8438"/>
                </a:lnTo>
                <a:lnTo>
                  <a:pt x="202734" y="9534"/>
                </a:lnTo>
                <a:lnTo>
                  <a:pt x="208213" y="8329"/>
                </a:lnTo>
                <a:lnTo>
                  <a:pt x="207775" y="3288"/>
                </a:lnTo>
                <a:lnTo>
                  <a:pt x="211391" y="0"/>
                </a:lnTo>
                <a:lnTo>
                  <a:pt x="223336" y="3945"/>
                </a:lnTo>
                <a:lnTo>
                  <a:pt x="235719" y="3945"/>
                </a:lnTo>
                <a:lnTo>
                  <a:pt x="241746" y="658"/>
                </a:lnTo>
                <a:lnTo>
                  <a:pt x="247335" y="986"/>
                </a:lnTo>
                <a:lnTo>
                  <a:pt x="250951" y="12055"/>
                </a:lnTo>
                <a:lnTo>
                  <a:pt x="255993" y="16219"/>
                </a:lnTo>
                <a:lnTo>
                  <a:pt x="253143" y="21698"/>
                </a:lnTo>
                <a:lnTo>
                  <a:pt x="259828" y="30355"/>
                </a:lnTo>
                <a:lnTo>
                  <a:pt x="273088" y="28383"/>
                </a:lnTo>
                <a:lnTo>
                  <a:pt x="278019" y="32547"/>
                </a:lnTo>
                <a:lnTo>
                  <a:pt x="278677" y="37588"/>
                </a:lnTo>
                <a:lnTo>
                  <a:pt x="283170" y="38245"/>
                </a:lnTo>
                <a:lnTo>
                  <a:pt x="283170" y="44930"/>
                </a:lnTo>
                <a:lnTo>
                  <a:pt x="285800" y="52711"/>
                </a:lnTo>
                <a:lnTo>
                  <a:pt x="296758" y="63231"/>
                </a:lnTo>
                <a:lnTo>
                  <a:pt x="301032" y="58409"/>
                </a:lnTo>
                <a:lnTo>
                  <a:pt x="307826" y="62026"/>
                </a:lnTo>
                <a:lnTo>
                  <a:pt x="313415" y="60491"/>
                </a:lnTo>
                <a:lnTo>
                  <a:pt x="318566" y="61587"/>
                </a:lnTo>
                <a:lnTo>
                  <a:pt x="326785" y="55341"/>
                </a:lnTo>
                <a:lnTo>
                  <a:pt x="330511" y="54793"/>
                </a:lnTo>
                <a:lnTo>
                  <a:pt x="335880" y="66628"/>
                </a:lnTo>
                <a:lnTo>
                  <a:pt x="343442" y="71231"/>
                </a:lnTo>
                <a:lnTo>
                  <a:pt x="345634" y="75943"/>
                </a:lnTo>
                <a:lnTo>
                  <a:pt x="348921" y="72655"/>
                </a:lnTo>
                <a:lnTo>
                  <a:pt x="357578" y="74518"/>
                </a:lnTo>
                <a:lnTo>
                  <a:pt x="364044" y="74738"/>
                </a:lnTo>
                <a:lnTo>
                  <a:pt x="368537" y="77477"/>
                </a:lnTo>
                <a:lnTo>
                  <a:pt x="373688" y="76601"/>
                </a:lnTo>
                <a:lnTo>
                  <a:pt x="379934" y="80436"/>
                </a:lnTo>
                <a:lnTo>
                  <a:pt x="387276" y="81861"/>
                </a:lnTo>
                <a:lnTo>
                  <a:pt x="390893" y="78244"/>
                </a:lnTo>
                <a:lnTo>
                  <a:pt x="392975" y="83724"/>
                </a:lnTo>
                <a:lnTo>
                  <a:pt x="396262" y="85696"/>
                </a:lnTo>
                <a:lnTo>
                  <a:pt x="396482" y="92052"/>
                </a:lnTo>
                <a:lnTo>
                  <a:pt x="392427" y="97422"/>
                </a:lnTo>
                <a:lnTo>
                  <a:pt x="387386" y="98518"/>
                </a:lnTo>
                <a:lnTo>
                  <a:pt x="385852" y="108928"/>
                </a:lnTo>
                <a:lnTo>
                  <a:pt x="392755" y="113750"/>
                </a:lnTo>
                <a:lnTo>
                  <a:pt x="393851" y="120654"/>
                </a:lnTo>
                <a:lnTo>
                  <a:pt x="390893" y="129530"/>
                </a:lnTo>
                <a:lnTo>
                  <a:pt x="391769" y="135558"/>
                </a:lnTo>
                <a:lnTo>
                  <a:pt x="387386" y="138845"/>
                </a:lnTo>
                <a:lnTo>
                  <a:pt x="375770" y="139612"/>
                </a:lnTo>
                <a:lnTo>
                  <a:pt x="370619" y="147941"/>
                </a:lnTo>
                <a:lnTo>
                  <a:pt x="367551" y="149256"/>
                </a:lnTo>
                <a:lnTo>
                  <a:pt x="366126" y="160543"/>
                </a:lnTo>
                <a:lnTo>
                  <a:pt x="361524" y="162187"/>
                </a:lnTo>
                <a:lnTo>
                  <a:pt x="360976" y="159667"/>
                </a:lnTo>
                <a:lnTo>
                  <a:pt x="358455" y="159228"/>
                </a:lnTo>
                <a:lnTo>
                  <a:pt x="352428" y="161858"/>
                </a:lnTo>
                <a:lnTo>
                  <a:pt x="346510" y="161310"/>
                </a:lnTo>
                <a:lnTo>
                  <a:pt x="343332" y="163612"/>
                </a:lnTo>
                <a:lnTo>
                  <a:pt x="341360" y="167776"/>
                </a:lnTo>
                <a:lnTo>
                  <a:pt x="336100" y="168214"/>
                </a:lnTo>
                <a:lnTo>
                  <a:pt x="333579" y="171831"/>
                </a:lnTo>
                <a:lnTo>
                  <a:pt x="328429" y="177310"/>
                </a:lnTo>
                <a:lnTo>
                  <a:pt x="326566" y="176762"/>
                </a:lnTo>
                <a:lnTo>
                  <a:pt x="321744" y="177310"/>
                </a:lnTo>
                <a:lnTo>
                  <a:pt x="317689" y="180378"/>
                </a:lnTo>
                <a:lnTo>
                  <a:pt x="311333" y="178954"/>
                </a:lnTo>
                <a:lnTo>
                  <a:pt x="306402" y="182022"/>
                </a:lnTo>
                <a:lnTo>
                  <a:pt x="303334" y="181474"/>
                </a:lnTo>
                <a:lnTo>
                  <a:pt x="300265" y="176214"/>
                </a:lnTo>
                <a:lnTo>
                  <a:pt x="298073" y="176324"/>
                </a:lnTo>
                <a:lnTo>
                  <a:pt x="299498" y="179282"/>
                </a:lnTo>
                <a:lnTo>
                  <a:pt x="302238" y="182789"/>
                </a:lnTo>
                <a:lnTo>
                  <a:pt x="301142" y="185858"/>
                </a:lnTo>
                <a:lnTo>
                  <a:pt x="295991" y="193090"/>
                </a:lnTo>
                <a:lnTo>
                  <a:pt x="293142" y="194734"/>
                </a:lnTo>
                <a:lnTo>
                  <a:pt x="292046" y="192542"/>
                </a:lnTo>
                <a:lnTo>
                  <a:pt x="293799" y="191446"/>
                </a:lnTo>
                <a:lnTo>
                  <a:pt x="298621" y="185858"/>
                </a:lnTo>
                <a:lnTo>
                  <a:pt x="297854" y="183885"/>
                </a:lnTo>
                <a:lnTo>
                  <a:pt x="295334" y="182241"/>
                </a:lnTo>
                <a:lnTo>
                  <a:pt x="294348" y="184981"/>
                </a:lnTo>
                <a:lnTo>
                  <a:pt x="287115" y="192542"/>
                </a:lnTo>
                <a:lnTo>
                  <a:pt x="282732" y="193309"/>
                </a:lnTo>
                <a:lnTo>
                  <a:pt x="281964" y="196268"/>
                </a:lnTo>
                <a:lnTo>
                  <a:pt x="276923" y="196268"/>
                </a:lnTo>
                <a:lnTo>
                  <a:pt x="273417" y="193638"/>
                </a:lnTo>
                <a:lnTo>
                  <a:pt x="270567" y="196378"/>
                </a:lnTo>
                <a:lnTo>
                  <a:pt x="265307" y="195501"/>
                </a:lnTo>
                <a:lnTo>
                  <a:pt x="264540" y="197474"/>
                </a:lnTo>
                <a:lnTo>
                  <a:pt x="267609" y="199556"/>
                </a:lnTo>
                <a:lnTo>
                  <a:pt x="275279" y="199008"/>
                </a:lnTo>
                <a:lnTo>
                  <a:pt x="278129" y="202405"/>
                </a:lnTo>
                <a:lnTo>
                  <a:pt x="281087" y="204597"/>
                </a:lnTo>
                <a:lnTo>
                  <a:pt x="283827" y="203172"/>
                </a:lnTo>
                <a:lnTo>
                  <a:pt x="285471" y="205473"/>
                </a:lnTo>
                <a:lnTo>
                  <a:pt x="283060" y="208432"/>
                </a:lnTo>
                <a:lnTo>
                  <a:pt x="283279" y="210624"/>
                </a:lnTo>
                <a:lnTo>
                  <a:pt x="285471" y="209199"/>
                </a:lnTo>
                <a:lnTo>
                  <a:pt x="287663" y="209199"/>
                </a:lnTo>
                <a:lnTo>
                  <a:pt x="286896" y="212925"/>
                </a:lnTo>
                <a:lnTo>
                  <a:pt x="289855" y="210295"/>
                </a:lnTo>
                <a:lnTo>
                  <a:pt x="292375" y="211829"/>
                </a:lnTo>
                <a:lnTo>
                  <a:pt x="293471" y="217309"/>
                </a:lnTo>
                <a:lnTo>
                  <a:pt x="296210" y="220267"/>
                </a:lnTo>
                <a:lnTo>
                  <a:pt x="301690" y="221911"/>
                </a:lnTo>
                <a:lnTo>
                  <a:pt x="303991" y="220596"/>
                </a:lnTo>
                <a:lnTo>
                  <a:pt x="295991" y="212925"/>
                </a:lnTo>
                <a:lnTo>
                  <a:pt x="287663" y="202734"/>
                </a:lnTo>
                <a:lnTo>
                  <a:pt x="285252" y="196597"/>
                </a:lnTo>
                <a:lnTo>
                  <a:pt x="287334" y="195282"/>
                </a:lnTo>
                <a:lnTo>
                  <a:pt x="290950" y="200432"/>
                </a:lnTo>
                <a:lnTo>
                  <a:pt x="292704" y="206788"/>
                </a:lnTo>
                <a:lnTo>
                  <a:pt x="304429" y="219500"/>
                </a:lnTo>
                <a:lnTo>
                  <a:pt x="307169" y="220596"/>
                </a:lnTo>
                <a:lnTo>
                  <a:pt x="311114" y="216432"/>
                </a:lnTo>
                <a:lnTo>
                  <a:pt x="313854" y="216213"/>
                </a:lnTo>
                <a:lnTo>
                  <a:pt x="318456" y="219172"/>
                </a:lnTo>
                <a:lnTo>
                  <a:pt x="320210" y="214240"/>
                </a:lnTo>
                <a:lnTo>
                  <a:pt x="327881" y="213364"/>
                </a:lnTo>
                <a:lnTo>
                  <a:pt x="334237" y="213692"/>
                </a:lnTo>
                <a:lnTo>
                  <a:pt x="332483" y="216761"/>
                </a:lnTo>
                <a:lnTo>
                  <a:pt x="330072" y="218843"/>
                </a:lnTo>
                <a:lnTo>
                  <a:pt x="332264" y="223117"/>
                </a:lnTo>
                <a:lnTo>
                  <a:pt x="329305" y="226623"/>
                </a:lnTo>
                <a:lnTo>
                  <a:pt x="321196" y="227390"/>
                </a:lnTo>
                <a:lnTo>
                  <a:pt x="311662" y="225747"/>
                </a:lnTo>
                <a:lnTo>
                  <a:pt x="306073" y="228815"/>
                </a:lnTo>
                <a:lnTo>
                  <a:pt x="301909" y="234623"/>
                </a:lnTo>
                <a:lnTo>
                  <a:pt x="294238" y="234404"/>
                </a:lnTo>
                <a:lnTo>
                  <a:pt x="283060" y="242842"/>
                </a:lnTo>
                <a:lnTo>
                  <a:pt x="274732" y="246678"/>
                </a:lnTo>
                <a:lnTo>
                  <a:pt x="265965" y="246239"/>
                </a:lnTo>
                <a:lnTo>
                  <a:pt x="261801" y="243061"/>
                </a:lnTo>
                <a:lnTo>
                  <a:pt x="263116" y="241198"/>
                </a:lnTo>
                <a:lnTo>
                  <a:pt x="265965" y="232432"/>
                </a:lnTo>
                <a:lnTo>
                  <a:pt x="265636" y="229034"/>
                </a:lnTo>
                <a:lnTo>
                  <a:pt x="257965" y="223007"/>
                </a:lnTo>
                <a:lnTo>
                  <a:pt x="255225" y="223336"/>
                </a:lnTo>
                <a:lnTo>
                  <a:pt x="249965" y="220815"/>
                </a:lnTo>
                <a:lnTo>
                  <a:pt x="246678" y="223555"/>
                </a:lnTo>
                <a:lnTo>
                  <a:pt x="242513" y="221692"/>
                </a:lnTo>
                <a:lnTo>
                  <a:pt x="247445" y="214240"/>
                </a:lnTo>
                <a:lnTo>
                  <a:pt x="255993" y="209199"/>
                </a:lnTo>
                <a:lnTo>
                  <a:pt x="263116" y="207884"/>
                </a:lnTo>
                <a:lnTo>
                  <a:pt x="265088" y="206569"/>
                </a:lnTo>
                <a:lnTo>
                  <a:pt x="262348" y="203282"/>
                </a:lnTo>
                <a:lnTo>
                  <a:pt x="261252" y="197364"/>
                </a:lnTo>
                <a:lnTo>
                  <a:pt x="259061" y="196268"/>
                </a:lnTo>
                <a:lnTo>
                  <a:pt x="257198" y="199775"/>
                </a:lnTo>
                <a:lnTo>
                  <a:pt x="253362" y="197583"/>
                </a:lnTo>
                <a:lnTo>
                  <a:pt x="247993" y="195172"/>
                </a:lnTo>
                <a:lnTo>
                  <a:pt x="242185" y="196159"/>
                </a:lnTo>
                <a:lnTo>
                  <a:pt x="237034" y="198789"/>
                </a:lnTo>
                <a:lnTo>
                  <a:pt x="232651" y="196268"/>
                </a:lnTo>
                <a:lnTo>
                  <a:pt x="229363" y="196049"/>
                </a:lnTo>
                <a:lnTo>
                  <a:pt x="225747" y="192871"/>
                </a:lnTo>
                <a:lnTo>
                  <a:pt x="228377" y="191337"/>
                </a:lnTo>
                <a:lnTo>
                  <a:pt x="229473" y="189474"/>
                </a:lnTo>
                <a:lnTo>
                  <a:pt x="222350" y="187063"/>
                </a:lnTo>
                <a:lnTo>
                  <a:pt x="213692" y="187063"/>
                </a:lnTo>
                <a:lnTo>
                  <a:pt x="211501" y="184104"/>
                </a:lnTo>
                <a:lnTo>
                  <a:pt x="216870" y="184104"/>
                </a:lnTo>
                <a:lnTo>
                  <a:pt x="225199" y="183008"/>
                </a:lnTo>
                <a:lnTo>
                  <a:pt x="229582" y="184433"/>
                </a:lnTo>
                <a:lnTo>
                  <a:pt x="232651" y="182789"/>
                </a:lnTo>
                <a:lnTo>
                  <a:pt x="237801" y="179721"/>
                </a:lnTo>
                <a:lnTo>
                  <a:pt x="230569" y="181474"/>
                </a:lnTo>
                <a:lnTo>
                  <a:pt x="226843" y="180159"/>
                </a:lnTo>
                <a:lnTo>
                  <a:pt x="223884" y="177967"/>
                </a:lnTo>
                <a:lnTo>
                  <a:pt x="222350" y="175337"/>
                </a:lnTo>
                <a:lnTo>
                  <a:pt x="220267" y="178515"/>
                </a:lnTo>
                <a:lnTo>
                  <a:pt x="218295" y="181255"/>
                </a:lnTo>
                <a:lnTo>
                  <a:pt x="213912" y="181255"/>
                </a:lnTo>
                <a:lnTo>
                  <a:pt x="214131" y="180050"/>
                </a:lnTo>
                <a:lnTo>
                  <a:pt x="211391" y="177419"/>
                </a:lnTo>
                <a:lnTo>
                  <a:pt x="206679" y="183447"/>
                </a:lnTo>
                <a:lnTo>
                  <a:pt x="200980" y="183885"/>
                </a:lnTo>
                <a:lnTo>
                  <a:pt x="197583" y="186625"/>
                </a:lnTo>
                <a:lnTo>
                  <a:pt x="197583" y="192542"/>
                </a:lnTo>
                <a:lnTo>
                  <a:pt x="192652" y="199008"/>
                </a:lnTo>
                <a:lnTo>
                  <a:pt x="190022" y="199008"/>
                </a:lnTo>
                <a:lnTo>
                  <a:pt x="191556" y="202076"/>
                </a:lnTo>
                <a:lnTo>
                  <a:pt x="182460" y="212925"/>
                </a:lnTo>
                <a:lnTo>
                  <a:pt x="179283" y="212925"/>
                </a:lnTo>
                <a:lnTo>
                  <a:pt x="177310" y="209857"/>
                </a:lnTo>
                <a:lnTo>
                  <a:pt x="177200" y="213364"/>
                </a:lnTo>
                <a:lnTo>
                  <a:pt x="176652" y="216213"/>
                </a:lnTo>
                <a:lnTo>
                  <a:pt x="178954" y="219172"/>
                </a:lnTo>
                <a:lnTo>
                  <a:pt x="178077" y="223336"/>
                </a:lnTo>
                <a:lnTo>
                  <a:pt x="177968" y="223445"/>
                </a:lnTo>
                <a:lnTo>
                  <a:pt x="173913" y="220048"/>
                </a:lnTo>
                <a:lnTo>
                  <a:pt x="166461" y="220815"/>
                </a:lnTo>
                <a:lnTo>
                  <a:pt x="162516" y="223665"/>
                </a:lnTo>
                <a:lnTo>
                  <a:pt x="153639" y="223445"/>
                </a:lnTo>
                <a:lnTo>
                  <a:pt x="147064" y="222021"/>
                </a:lnTo>
                <a:lnTo>
                  <a:pt x="143229" y="215336"/>
                </a:lnTo>
                <a:lnTo>
                  <a:pt x="146736" y="212816"/>
                </a:lnTo>
                <a:lnTo>
                  <a:pt x="150680" y="214021"/>
                </a:lnTo>
                <a:lnTo>
                  <a:pt x="150900" y="209638"/>
                </a:lnTo>
                <a:lnTo>
                  <a:pt x="155393" y="201309"/>
                </a:lnTo>
                <a:lnTo>
                  <a:pt x="157803" y="201638"/>
                </a:lnTo>
                <a:lnTo>
                  <a:pt x="157584" y="195830"/>
                </a:lnTo>
                <a:lnTo>
                  <a:pt x="158352" y="187063"/>
                </a:lnTo>
                <a:lnTo>
                  <a:pt x="162954" y="186953"/>
                </a:lnTo>
                <a:lnTo>
                  <a:pt x="169200" y="184871"/>
                </a:lnTo>
                <a:lnTo>
                  <a:pt x="173036" y="187940"/>
                </a:lnTo>
                <a:lnTo>
                  <a:pt x="180159" y="187830"/>
                </a:lnTo>
                <a:lnTo>
                  <a:pt x="181036" y="185200"/>
                </a:lnTo>
                <a:lnTo>
                  <a:pt x="178077" y="181036"/>
                </a:lnTo>
                <a:lnTo>
                  <a:pt x="179173" y="177091"/>
                </a:lnTo>
                <a:lnTo>
                  <a:pt x="178296" y="172707"/>
                </a:lnTo>
                <a:lnTo>
                  <a:pt x="171283" y="168543"/>
                </a:lnTo>
                <a:lnTo>
                  <a:pt x="165365" y="163173"/>
                </a:lnTo>
                <a:lnTo>
                  <a:pt x="164598" y="160543"/>
                </a:lnTo>
                <a:lnTo>
                  <a:pt x="159228" y="157804"/>
                </a:lnTo>
                <a:lnTo>
                  <a:pt x="159667" y="152105"/>
                </a:lnTo>
                <a:lnTo>
                  <a:pt x="158133" y="143557"/>
                </a:lnTo>
                <a:lnTo>
                  <a:pt x="152105" y="140489"/>
                </a:lnTo>
                <a:lnTo>
                  <a:pt x="144653" y="133037"/>
                </a:lnTo>
                <a:lnTo>
                  <a:pt x="142352" y="133037"/>
                </a:lnTo>
                <a:lnTo>
                  <a:pt x="141147" y="135777"/>
                </a:lnTo>
                <a:lnTo>
                  <a:pt x="133366" y="134900"/>
                </a:lnTo>
                <a:lnTo>
                  <a:pt x="125914" y="128106"/>
                </a:lnTo>
                <a:lnTo>
                  <a:pt x="119668" y="128106"/>
                </a:lnTo>
                <a:lnTo>
                  <a:pt x="116161" y="122627"/>
                </a:lnTo>
                <a:lnTo>
                  <a:pt x="114298" y="124489"/>
                </a:lnTo>
                <a:lnTo>
                  <a:pt x="109038" y="124489"/>
                </a:lnTo>
                <a:lnTo>
                  <a:pt x="107504" y="126900"/>
                </a:lnTo>
                <a:lnTo>
                  <a:pt x="102792" y="124161"/>
                </a:lnTo>
                <a:lnTo>
                  <a:pt x="101805" y="125695"/>
                </a:lnTo>
                <a:lnTo>
                  <a:pt x="97970" y="124161"/>
                </a:lnTo>
                <a:lnTo>
                  <a:pt x="98956" y="130626"/>
                </a:lnTo>
                <a:lnTo>
                  <a:pt x="98079" y="133366"/>
                </a:lnTo>
                <a:lnTo>
                  <a:pt x="98956" y="139284"/>
                </a:lnTo>
                <a:lnTo>
                  <a:pt x="93477" y="140270"/>
                </a:lnTo>
                <a:lnTo>
                  <a:pt x="87888" y="143777"/>
                </a:lnTo>
                <a:lnTo>
                  <a:pt x="71779" y="146516"/>
                </a:lnTo>
                <a:lnTo>
                  <a:pt x="67724" y="151228"/>
                </a:lnTo>
                <a:lnTo>
                  <a:pt x="62683" y="151557"/>
                </a:lnTo>
                <a:lnTo>
                  <a:pt x="55122" y="153968"/>
                </a:lnTo>
                <a:lnTo>
                  <a:pt x="50081" y="151557"/>
                </a:lnTo>
                <a:lnTo>
                  <a:pt x="47780" y="147722"/>
                </a:lnTo>
                <a:lnTo>
                  <a:pt x="41423" y="144763"/>
                </a:lnTo>
                <a:lnTo>
                  <a:pt x="34629" y="144653"/>
                </a:lnTo>
                <a:lnTo>
                  <a:pt x="25972" y="139612"/>
                </a:lnTo>
                <a:lnTo>
                  <a:pt x="21260" y="139612"/>
                </a:lnTo>
                <a:lnTo>
                  <a:pt x="18191" y="142571"/>
                </a:lnTo>
                <a:lnTo>
                  <a:pt x="13369" y="142681"/>
                </a:lnTo>
                <a:lnTo>
                  <a:pt x="11726" y="138407"/>
                </a:lnTo>
                <a:lnTo>
                  <a:pt x="5699" y="134352"/>
                </a:lnTo>
                <a:lnTo>
                  <a:pt x="0" y="128983"/>
                </a:lnTo>
                <a:lnTo>
                  <a:pt x="986" y="128325"/>
                </a:lnTo>
                <a:lnTo>
                  <a:pt x="2082" y="120106"/>
                </a:lnTo>
                <a:lnTo>
                  <a:pt x="7014" y="109586"/>
                </a:lnTo>
                <a:lnTo>
                  <a:pt x="11616" y="109915"/>
                </a:lnTo>
                <a:lnTo>
                  <a:pt x="11945" y="102682"/>
                </a:lnTo>
                <a:lnTo>
                  <a:pt x="10849" y="96107"/>
                </a:lnTo>
                <a:lnTo>
                  <a:pt x="25643" y="79559"/>
                </a:lnTo>
                <a:lnTo>
                  <a:pt x="27725" y="72327"/>
                </a:lnTo>
                <a:lnTo>
                  <a:pt x="31342" y="68491"/>
                </a:lnTo>
                <a:lnTo>
                  <a:pt x="35287" y="68272"/>
                </a:lnTo>
                <a:lnTo>
                  <a:pt x="36711" y="61149"/>
                </a:lnTo>
                <a:lnTo>
                  <a:pt x="34958" y="58190"/>
                </a:lnTo>
                <a:lnTo>
                  <a:pt x="34191" y="54464"/>
                </a:lnTo>
                <a:lnTo>
                  <a:pt x="36273" y="51725"/>
                </a:lnTo>
                <a:lnTo>
                  <a:pt x="30465" y="48108"/>
                </a:lnTo>
                <a:lnTo>
                  <a:pt x="27725" y="40985"/>
                </a:lnTo>
                <a:lnTo>
                  <a:pt x="24657" y="37917"/>
                </a:lnTo>
                <a:lnTo>
                  <a:pt x="24438" y="26849"/>
                </a:lnTo>
                <a:lnTo>
                  <a:pt x="24766" y="22794"/>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1" name="Freeform 480">
            <a:extLst>
              <a:ext uri="{FF2B5EF4-FFF2-40B4-BE49-F238E27FC236}">
                <a16:creationId xmlns:a16="http://schemas.microsoft.com/office/drawing/2014/main" id="{CA4CBB7E-DC58-B934-666C-5A93743375C7}"/>
              </a:ext>
            </a:extLst>
          </p:cNvPr>
          <p:cNvSpPr/>
          <p:nvPr/>
        </p:nvSpPr>
        <p:spPr>
          <a:xfrm>
            <a:off x="7876409" y="3677544"/>
            <a:ext cx="83066" cy="92709"/>
          </a:xfrm>
          <a:custGeom>
            <a:avLst/>
            <a:gdLst>
              <a:gd name="connsiteX0" fmla="*/ 986 w 83066"/>
              <a:gd name="connsiteY0" fmla="*/ 16657 h 92709"/>
              <a:gd name="connsiteX1" fmla="*/ 110 w 83066"/>
              <a:gd name="connsiteY1" fmla="*/ 10740 h 92709"/>
              <a:gd name="connsiteX2" fmla="*/ 986 w 83066"/>
              <a:gd name="connsiteY2" fmla="*/ 8000 h 92709"/>
              <a:gd name="connsiteX3" fmla="*/ 0 w 83066"/>
              <a:gd name="connsiteY3" fmla="*/ 1534 h 92709"/>
              <a:gd name="connsiteX4" fmla="*/ 3836 w 83066"/>
              <a:gd name="connsiteY4" fmla="*/ 3068 h 92709"/>
              <a:gd name="connsiteX5" fmla="*/ 4822 w 83066"/>
              <a:gd name="connsiteY5" fmla="*/ 1534 h 92709"/>
              <a:gd name="connsiteX6" fmla="*/ 9534 w 83066"/>
              <a:gd name="connsiteY6" fmla="*/ 4274 h 92709"/>
              <a:gd name="connsiteX7" fmla="*/ 11068 w 83066"/>
              <a:gd name="connsiteY7" fmla="*/ 1863 h 92709"/>
              <a:gd name="connsiteX8" fmla="*/ 16329 w 83066"/>
              <a:gd name="connsiteY8" fmla="*/ 1863 h 92709"/>
              <a:gd name="connsiteX9" fmla="*/ 18191 w 83066"/>
              <a:gd name="connsiteY9" fmla="*/ 0 h 92709"/>
              <a:gd name="connsiteX10" fmla="*/ 21698 w 83066"/>
              <a:gd name="connsiteY10" fmla="*/ 5479 h 92709"/>
              <a:gd name="connsiteX11" fmla="*/ 27945 w 83066"/>
              <a:gd name="connsiteY11" fmla="*/ 5479 h 92709"/>
              <a:gd name="connsiteX12" fmla="*/ 35396 w 83066"/>
              <a:gd name="connsiteY12" fmla="*/ 12274 h 92709"/>
              <a:gd name="connsiteX13" fmla="*/ 43177 w 83066"/>
              <a:gd name="connsiteY13" fmla="*/ 13150 h 92709"/>
              <a:gd name="connsiteX14" fmla="*/ 44382 w 83066"/>
              <a:gd name="connsiteY14" fmla="*/ 10411 h 92709"/>
              <a:gd name="connsiteX15" fmla="*/ 46684 w 83066"/>
              <a:gd name="connsiteY15" fmla="*/ 10411 h 92709"/>
              <a:gd name="connsiteX16" fmla="*/ 54135 w 83066"/>
              <a:gd name="connsiteY16" fmla="*/ 17863 h 92709"/>
              <a:gd name="connsiteX17" fmla="*/ 60163 w 83066"/>
              <a:gd name="connsiteY17" fmla="*/ 20931 h 92709"/>
              <a:gd name="connsiteX18" fmla="*/ 61697 w 83066"/>
              <a:gd name="connsiteY18" fmla="*/ 29479 h 92709"/>
              <a:gd name="connsiteX19" fmla="*/ 61258 w 83066"/>
              <a:gd name="connsiteY19" fmla="*/ 35177 h 92709"/>
              <a:gd name="connsiteX20" fmla="*/ 66628 w 83066"/>
              <a:gd name="connsiteY20" fmla="*/ 37917 h 92709"/>
              <a:gd name="connsiteX21" fmla="*/ 67395 w 83066"/>
              <a:gd name="connsiteY21" fmla="*/ 40547 h 92709"/>
              <a:gd name="connsiteX22" fmla="*/ 73313 w 83066"/>
              <a:gd name="connsiteY22" fmla="*/ 45916 h 92709"/>
              <a:gd name="connsiteX23" fmla="*/ 80327 w 83066"/>
              <a:gd name="connsiteY23" fmla="*/ 50081 h 92709"/>
              <a:gd name="connsiteX24" fmla="*/ 81203 w 83066"/>
              <a:gd name="connsiteY24" fmla="*/ 54464 h 92709"/>
              <a:gd name="connsiteX25" fmla="*/ 80107 w 83066"/>
              <a:gd name="connsiteY25" fmla="*/ 58409 h 92709"/>
              <a:gd name="connsiteX26" fmla="*/ 83066 w 83066"/>
              <a:gd name="connsiteY26" fmla="*/ 62574 h 92709"/>
              <a:gd name="connsiteX27" fmla="*/ 82189 w 83066"/>
              <a:gd name="connsiteY27" fmla="*/ 65204 h 92709"/>
              <a:gd name="connsiteX28" fmla="*/ 75066 w 83066"/>
              <a:gd name="connsiteY28" fmla="*/ 65313 h 92709"/>
              <a:gd name="connsiteX29" fmla="*/ 71231 w 83066"/>
              <a:gd name="connsiteY29" fmla="*/ 62245 h 92709"/>
              <a:gd name="connsiteX30" fmla="*/ 64984 w 83066"/>
              <a:gd name="connsiteY30" fmla="*/ 64327 h 92709"/>
              <a:gd name="connsiteX31" fmla="*/ 60382 w 83066"/>
              <a:gd name="connsiteY31" fmla="*/ 64436 h 92709"/>
              <a:gd name="connsiteX32" fmla="*/ 59615 w 83066"/>
              <a:gd name="connsiteY32" fmla="*/ 73203 h 92709"/>
              <a:gd name="connsiteX33" fmla="*/ 59834 w 83066"/>
              <a:gd name="connsiteY33" fmla="*/ 79011 h 92709"/>
              <a:gd name="connsiteX34" fmla="*/ 57423 w 83066"/>
              <a:gd name="connsiteY34" fmla="*/ 78683 h 92709"/>
              <a:gd name="connsiteX35" fmla="*/ 52930 w 83066"/>
              <a:gd name="connsiteY35" fmla="*/ 87011 h 92709"/>
              <a:gd name="connsiteX36" fmla="*/ 52711 w 83066"/>
              <a:gd name="connsiteY36" fmla="*/ 91394 h 92709"/>
              <a:gd name="connsiteX37" fmla="*/ 48766 w 83066"/>
              <a:gd name="connsiteY37" fmla="*/ 90189 h 92709"/>
              <a:gd name="connsiteX38" fmla="*/ 45259 w 83066"/>
              <a:gd name="connsiteY38" fmla="*/ 92710 h 92709"/>
              <a:gd name="connsiteX39" fmla="*/ 44930 w 83066"/>
              <a:gd name="connsiteY39" fmla="*/ 92162 h 92709"/>
              <a:gd name="connsiteX40" fmla="*/ 41752 w 83066"/>
              <a:gd name="connsiteY40" fmla="*/ 85586 h 92709"/>
              <a:gd name="connsiteX41" fmla="*/ 42848 w 83066"/>
              <a:gd name="connsiteY41" fmla="*/ 63012 h 92709"/>
              <a:gd name="connsiteX42" fmla="*/ 38684 w 83066"/>
              <a:gd name="connsiteY42" fmla="*/ 55998 h 92709"/>
              <a:gd name="connsiteX43" fmla="*/ 36930 w 83066"/>
              <a:gd name="connsiteY43" fmla="*/ 49423 h 92709"/>
              <a:gd name="connsiteX44" fmla="*/ 24109 w 83066"/>
              <a:gd name="connsiteY44" fmla="*/ 39341 h 92709"/>
              <a:gd name="connsiteX45" fmla="*/ 23013 w 83066"/>
              <a:gd name="connsiteY45" fmla="*/ 34520 h 92709"/>
              <a:gd name="connsiteX46" fmla="*/ 13369 w 83066"/>
              <a:gd name="connsiteY46" fmla="*/ 25753 h 92709"/>
              <a:gd name="connsiteX47" fmla="*/ 10520 w 83066"/>
              <a:gd name="connsiteY47" fmla="*/ 15013 h 92709"/>
              <a:gd name="connsiteX48" fmla="*/ 986 w 83066"/>
              <a:gd name="connsiteY48" fmla="*/ 16657 h 9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3066" h="92709">
                <a:moveTo>
                  <a:pt x="986" y="16657"/>
                </a:moveTo>
                <a:lnTo>
                  <a:pt x="110" y="10740"/>
                </a:lnTo>
                <a:lnTo>
                  <a:pt x="986" y="8000"/>
                </a:lnTo>
                <a:lnTo>
                  <a:pt x="0" y="1534"/>
                </a:lnTo>
                <a:lnTo>
                  <a:pt x="3836" y="3068"/>
                </a:lnTo>
                <a:lnTo>
                  <a:pt x="4822" y="1534"/>
                </a:lnTo>
                <a:lnTo>
                  <a:pt x="9534" y="4274"/>
                </a:lnTo>
                <a:lnTo>
                  <a:pt x="11068" y="1863"/>
                </a:lnTo>
                <a:lnTo>
                  <a:pt x="16329" y="1863"/>
                </a:lnTo>
                <a:lnTo>
                  <a:pt x="18191" y="0"/>
                </a:lnTo>
                <a:lnTo>
                  <a:pt x="21698" y="5479"/>
                </a:lnTo>
                <a:lnTo>
                  <a:pt x="27945" y="5479"/>
                </a:lnTo>
                <a:lnTo>
                  <a:pt x="35396" y="12274"/>
                </a:lnTo>
                <a:lnTo>
                  <a:pt x="43177" y="13150"/>
                </a:lnTo>
                <a:lnTo>
                  <a:pt x="44382" y="10411"/>
                </a:lnTo>
                <a:lnTo>
                  <a:pt x="46684" y="10411"/>
                </a:lnTo>
                <a:lnTo>
                  <a:pt x="54135" y="17863"/>
                </a:lnTo>
                <a:lnTo>
                  <a:pt x="60163" y="20931"/>
                </a:lnTo>
                <a:lnTo>
                  <a:pt x="61697" y="29479"/>
                </a:lnTo>
                <a:lnTo>
                  <a:pt x="61258" y="35177"/>
                </a:lnTo>
                <a:lnTo>
                  <a:pt x="66628" y="37917"/>
                </a:lnTo>
                <a:lnTo>
                  <a:pt x="67395" y="40547"/>
                </a:lnTo>
                <a:lnTo>
                  <a:pt x="73313" y="45916"/>
                </a:lnTo>
                <a:lnTo>
                  <a:pt x="80327" y="50081"/>
                </a:lnTo>
                <a:lnTo>
                  <a:pt x="81203" y="54464"/>
                </a:lnTo>
                <a:lnTo>
                  <a:pt x="80107" y="58409"/>
                </a:lnTo>
                <a:lnTo>
                  <a:pt x="83066" y="62574"/>
                </a:lnTo>
                <a:lnTo>
                  <a:pt x="82189" y="65204"/>
                </a:lnTo>
                <a:lnTo>
                  <a:pt x="75066" y="65313"/>
                </a:lnTo>
                <a:lnTo>
                  <a:pt x="71231" y="62245"/>
                </a:lnTo>
                <a:lnTo>
                  <a:pt x="64984" y="64327"/>
                </a:lnTo>
                <a:lnTo>
                  <a:pt x="60382" y="64436"/>
                </a:lnTo>
                <a:lnTo>
                  <a:pt x="59615" y="73203"/>
                </a:lnTo>
                <a:lnTo>
                  <a:pt x="59834" y="79011"/>
                </a:lnTo>
                <a:lnTo>
                  <a:pt x="57423" y="78683"/>
                </a:lnTo>
                <a:lnTo>
                  <a:pt x="52930" y="87011"/>
                </a:lnTo>
                <a:lnTo>
                  <a:pt x="52711" y="91394"/>
                </a:lnTo>
                <a:lnTo>
                  <a:pt x="48766" y="90189"/>
                </a:lnTo>
                <a:lnTo>
                  <a:pt x="45259" y="92710"/>
                </a:lnTo>
                <a:lnTo>
                  <a:pt x="44930" y="92162"/>
                </a:lnTo>
                <a:lnTo>
                  <a:pt x="41752" y="85586"/>
                </a:lnTo>
                <a:lnTo>
                  <a:pt x="42848" y="63012"/>
                </a:lnTo>
                <a:lnTo>
                  <a:pt x="38684" y="55998"/>
                </a:lnTo>
                <a:lnTo>
                  <a:pt x="36930" y="49423"/>
                </a:lnTo>
                <a:lnTo>
                  <a:pt x="24109" y="39341"/>
                </a:lnTo>
                <a:lnTo>
                  <a:pt x="23013" y="34520"/>
                </a:lnTo>
                <a:lnTo>
                  <a:pt x="13369" y="25753"/>
                </a:lnTo>
                <a:lnTo>
                  <a:pt x="10520" y="15013"/>
                </a:lnTo>
                <a:lnTo>
                  <a:pt x="986" y="1665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2" name="Freeform 481">
            <a:extLst>
              <a:ext uri="{FF2B5EF4-FFF2-40B4-BE49-F238E27FC236}">
                <a16:creationId xmlns:a16="http://schemas.microsoft.com/office/drawing/2014/main" id="{B96C5E6A-5FAC-D659-B25C-E9829C0BCF99}"/>
              </a:ext>
            </a:extLst>
          </p:cNvPr>
          <p:cNvSpPr/>
          <p:nvPr/>
        </p:nvSpPr>
        <p:spPr>
          <a:xfrm>
            <a:off x="7743920" y="3692557"/>
            <a:ext cx="212596" cy="136215"/>
          </a:xfrm>
          <a:custGeom>
            <a:avLst/>
            <a:gdLst>
              <a:gd name="connsiteX0" fmla="*/ 47889 w 212596"/>
              <a:gd name="connsiteY0" fmla="*/ 5041 h 136215"/>
              <a:gd name="connsiteX1" fmla="*/ 52711 w 212596"/>
              <a:gd name="connsiteY1" fmla="*/ 4931 h 136215"/>
              <a:gd name="connsiteX2" fmla="*/ 55779 w 212596"/>
              <a:gd name="connsiteY2" fmla="*/ 1972 h 136215"/>
              <a:gd name="connsiteX3" fmla="*/ 60491 w 212596"/>
              <a:gd name="connsiteY3" fmla="*/ 1972 h 136215"/>
              <a:gd name="connsiteX4" fmla="*/ 69149 w 212596"/>
              <a:gd name="connsiteY4" fmla="*/ 7013 h 136215"/>
              <a:gd name="connsiteX5" fmla="*/ 75943 w 212596"/>
              <a:gd name="connsiteY5" fmla="*/ 7123 h 136215"/>
              <a:gd name="connsiteX6" fmla="*/ 82299 w 212596"/>
              <a:gd name="connsiteY6" fmla="*/ 10082 h 136215"/>
              <a:gd name="connsiteX7" fmla="*/ 84600 w 212596"/>
              <a:gd name="connsiteY7" fmla="*/ 13917 h 136215"/>
              <a:gd name="connsiteX8" fmla="*/ 89641 w 212596"/>
              <a:gd name="connsiteY8" fmla="*/ 16328 h 136215"/>
              <a:gd name="connsiteX9" fmla="*/ 97203 w 212596"/>
              <a:gd name="connsiteY9" fmla="*/ 13917 h 136215"/>
              <a:gd name="connsiteX10" fmla="*/ 102244 w 212596"/>
              <a:gd name="connsiteY10" fmla="*/ 13589 h 136215"/>
              <a:gd name="connsiteX11" fmla="*/ 106298 w 212596"/>
              <a:gd name="connsiteY11" fmla="*/ 8876 h 136215"/>
              <a:gd name="connsiteX12" fmla="*/ 122407 w 212596"/>
              <a:gd name="connsiteY12" fmla="*/ 6137 h 136215"/>
              <a:gd name="connsiteX13" fmla="*/ 127996 w 212596"/>
              <a:gd name="connsiteY13" fmla="*/ 2630 h 136215"/>
              <a:gd name="connsiteX14" fmla="*/ 143009 w 212596"/>
              <a:gd name="connsiteY14" fmla="*/ 0 h 136215"/>
              <a:gd name="connsiteX15" fmla="*/ 145859 w 212596"/>
              <a:gd name="connsiteY15" fmla="*/ 10739 h 136215"/>
              <a:gd name="connsiteX16" fmla="*/ 155502 w 212596"/>
              <a:gd name="connsiteY16" fmla="*/ 19506 h 136215"/>
              <a:gd name="connsiteX17" fmla="*/ 156598 w 212596"/>
              <a:gd name="connsiteY17" fmla="*/ 24328 h 136215"/>
              <a:gd name="connsiteX18" fmla="*/ 169420 w 212596"/>
              <a:gd name="connsiteY18" fmla="*/ 34410 h 136215"/>
              <a:gd name="connsiteX19" fmla="*/ 171173 w 212596"/>
              <a:gd name="connsiteY19" fmla="*/ 40985 h 136215"/>
              <a:gd name="connsiteX20" fmla="*/ 175337 w 212596"/>
              <a:gd name="connsiteY20" fmla="*/ 47998 h 136215"/>
              <a:gd name="connsiteX21" fmla="*/ 174241 w 212596"/>
              <a:gd name="connsiteY21" fmla="*/ 70573 h 136215"/>
              <a:gd name="connsiteX22" fmla="*/ 177419 w 212596"/>
              <a:gd name="connsiteY22" fmla="*/ 77148 h 136215"/>
              <a:gd name="connsiteX23" fmla="*/ 181584 w 212596"/>
              <a:gd name="connsiteY23" fmla="*/ 84381 h 136215"/>
              <a:gd name="connsiteX24" fmla="*/ 188159 w 212596"/>
              <a:gd name="connsiteY24" fmla="*/ 85806 h 136215"/>
              <a:gd name="connsiteX25" fmla="*/ 197035 w 212596"/>
              <a:gd name="connsiteY25" fmla="*/ 86025 h 136215"/>
              <a:gd name="connsiteX26" fmla="*/ 200980 w 212596"/>
              <a:gd name="connsiteY26" fmla="*/ 83176 h 136215"/>
              <a:gd name="connsiteX27" fmla="*/ 208432 w 212596"/>
              <a:gd name="connsiteY27" fmla="*/ 82408 h 136215"/>
              <a:gd name="connsiteX28" fmla="*/ 212487 w 212596"/>
              <a:gd name="connsiteY28" fmla="*/ 85806 h 136215"/>
              <a:gd name="connsiteX29" fmla="*/ 210076 w 212596"/>
              <a:gd name="connsiteY29" fmla="*/ 88216 h 136215"/>
              <a:gd name="connsiteX30" fmla="*/ 212596 w 212596"/>
              <a:gd name="connsiteY30" fmla="*/ 90299 h 136215"/>
              <a:gd name="connsiteX31" fmla="*/ 212596 w 212596"/>
              <a:gd name="connsiteY31" fmla="*/ 93915 h 136215"/>
              <a:gd name="connsiteX32" fmla="*/ 209090 w 212596"/>
              <a:gd name="connsiteY32" fmla="*/ 100052 h 136215"/>
              <a:gd name="connsiteX33" fmla="*/ 204049 w 212596"/>
              <a:gd name="connsiteY33" fmla="*/ 101148 h 136215"/>
              <a:gd name="connsiteX34" fmla="*/ 195611 w 212596"/>
              <a:gd name="connsiteY34" fmla="*/ 101696 h 136215"/>
              <a:gd name="connsiteX35" fmla="*/ 194405 w 212596"/>
              <a:gd name="connsiteY35" fmla="*/ 106846 h 136215"/>
              <a:gd name="connsiteX36" fmla="*/ 191227 w 212596"/>
              <a:gd name="connsiteY36" fmla="*/ 110134 h 136215"/>
              <a:gd name="connsiteX37" fmla="*/ 193309 w 212596"/>
              <a:gd name="connsiteY37" fmla="*/ 113531 h 136215"/>
              <a:gd name="connsiteX38" fmla="*/ 192871 w 212596"/>
              <a:gd name="connsiteY38" fmla="*/ 120654 h 136215"/>
              <a:gd name="connsiteX39" fmla="*/ 190350 w 212596"/>
              <a:gd name="connsiteY39" fmla="*/ 125037 h 136215"/>
              <a:gd name="connsiteX40" fmla="*/ 191994 w 212596"/>
              <a:gd name="connsiteY40" fmla="*/ 130845 h 136215"/>
              <a:gd name="connsiteX41" fmla="*/ 186296 w 212596"/>
              <a:gd name="connsiteY41" fmla="*/ 130517 h 136215"/>
              <a:gd name="connsiteX42" fmla="*/ 185310 w 212596"/>
              <a:gd name="connsiteY42" fmla="*/ 128106 h 136215"/>
              <a:gd name="connsiteX43" fmla="*/ 179063 w 212596"/>
              <a:gd name="connsiteY43" fmla="*/ 125147 h 136215"/>
              <a:gd name="connsiteX44" fmla="*/ 174461 w 212596"/>
              <a:gd name="connsiteY44" fmla="*/ 126900 h 136215"/>
              <a:gd name="connsiteX45" fmla="*/ 171940 w 212596"/>
              <a:gd name="connsiteY45" fmla="*/ 124161 h 136215"/>
              <a:gd name="connsiteX46" fmla="*/ 164050 w 212596"/>
              <a:gd name="connsiteY46" fmla="*/ 120983 h 136215"/>
              <a:gd name="connsiteX47" fmla="*/ 156598 w 212596"/>
              <a:gd name="connsiteY47" fmla="*/ 120215 h 136215"/>
              <a:gd name="connsiteX48" fmla="*/ 150352 w 212596"/>
              <a:gd name="connsiteY48" fmla="*/ 121311 h 136215"/>
              <a:gd name="connsiteX49" fmla="*/ 136106 w 212596"/>
              <a:gd name="connsiteY49" fmla="*/ 127887 h 136215"/>
              <a:gd name="connsiteX50" fmla="*/ 134024 w 212596"/>
              <a:gd name="connsiteY50" fmla="*/ 131393 h 136215"/>
              <a:gd name="connsiteX51" fmla="*/ 127996 w 212596"/>
              <a:gd name="connsiteY51" fmla="*/ 133256 h 136215"/>
              <a:gd name="connsiteX52" fmla="*/ 125037 w 212596"/>
              <a:gd name="connsiteY52" fmla="*/ 135338 h 136215"/>
              <a:gd name="connsiteX53" fmla="*/ 115942 w 212596"/>
              <a:gd name="connsiteY53" fmla="*/ 134243 h 136215"/>
              <a:gd name="connsiteX54" fmla="*/ 111778 w 212596"/>
              <a:gd name="connsiteY54" fmla="*/ 134243 h 136215"/>
              <a:gd name="connsiteX55" fmla="*/ 106956 w 212596"/>
              <a:gd name="connsiteY55" fmla="*/ 132599 h 136215"/>
              <a:gd name="connsiteX56" fmla="*/ 103011 w 212596"/>
              <a:gd name="connsiteY56" fmla="*/ 134243 h 136215"/>
              <a:gd name="connsiteX57" fmla="*/ 98298 w 212596"/>
              <a:gd name="connsiteY57" fmla="*/ 132927 h 136215"/>
              <a:gd name="connsiteX58" fmla="*/ 91395 w 212596"/>
              <a:gd name="connsiteY58" fmla="*/ 136215 h 136215"/>
              <a:gd name="connsiteX59" fmla="*/ 83066 w 212596"/>
              <a:gd name="connsiteY59" fmla="*/ 133037 h 136215"/>
              <a:gd name="connsiteX60" fmla="*/ 80655 w 212596"/>
              <a:gd name="connsiteY60" fmla="*/ 133804 h 136215"/>
              <a:gd name="connsiteX61" fmla="*/ 78025 w 212596"/>
              <a:gd name="connsiteY61" fmla="*/ 130955 h 136215"/>
              <a:gd name="connsiteX62" fmla="*/ 71560 w 212596"/>
              <a:gd name="connsiteY62" fmla="*/ 130626 h 136215"/>
              <a:gd name="connsiteX63" fmla="*/ 65642 w 212596"/>
              <a:gd name="connsiteY63" fmla="*/ 134462 h 136215"/>
              <a:gd name="connsiteX64" fmla="*/ 63122 w 212596"/>
              <a:gd name="connsiteY64" fmla="*/ 130188 h 136215"/>
              <a:gd name="connsiteX65" fmla="*/ 64765 w 212596"/>
              <a:gd name="connsiteY65" fmla="*/ 127558 h 136215"/>
              <a:gd name="connsiteX66" fmla="*/ 65204 w 212596"/>
              <a:gd name="connsiteY66" fmla="*/ 123941 h 136215"/>
              <a:gd name="connsiteX67" fmla="*/ 62026 w 212596"/>
              <a:gd name="connsiteY67" fmla="*/ 121311 h 136215"/>
              <a:gd name="connsiteX68" fmla="*/ 55560 w 212596"/>
              <a:gd name="connsiteY68" fmla="*/ 120654 h 136215"/>
              <a:gd name="connsiteX69" fmla="*/ 54026 w 212596"/>
              <a:gd name="connsiteY69" fmla="*/ 115613 h 136215"/>
              <a:gd name="connsiteX70" fmla="*/ 53368 w 212596"/>
              <a:gd name="connsiteY70" fmla="*/ 111887 h 136215"/>
              <a:gd name="connsiteX71" fmla="*/ 57423 w 212596"/>
              <a:gd name="connsiteY71" fmla="*/ 107394 h 136215"/>
              <a:gd name="connsiteX72" fmla="*/ 49095 w 212596"/>
              <a:gd name="connsiteY72" fmla="*/ 105641 h 136215"/>
              <a:gd name="connsiteX73" fmla="*/ 45040 w 212596"/>
              <a:gd name="connsiteY73" fmla="*/ 111010 h 136215"/>
              <a:gd name="connsiteX74" fmla="*/ 41204 w 212596"/>
              <a:gd name="connsiteY74" fmla="*/ 107613 h 136215"/>
              <a:gd name="connsiteX75" fmla="*/ 36163 w 212596"/>
              <a:gd name="connsiteY75" fmla="*/ 109695 h 136215"/>
              <a:gd name="connsiteX76" fmla="*/ 33972 w 212596"/>
              <a:gd name="connsiteY76" fmla="*/ 105641 h 136215"/>
              <a:gd name="connsiteX77" fmla="*/ 25972 w 212596"/>
              <a:gd name="connsiteY77" fmla="*/ 103011 h 136215"/>
              <a:gd name="connsiteX78" fmla="*/ 24986 w 212596"/>
              <a:gd name="connsiteY78" fmla="*/ 100490 h 136215"/>
              <a:gd name="connsiteX79" fmla="*/ 27835 w 212596"/>
              <a:gd name="connsiteY79" fmla="*/ 94572 h 136215"/>
              <a:gd name="connsiteX80" fmla="*/ 21479 w 212596"/>
              <a:gd name="connsiteY80" fmla="*/ 89751 h 136215"/>
              <a:gd name="connsiteX81" fmla="*/ 15233 w 212596"/>
              <a:gd name="connsiteY81" fmla="*/ 86463 h 136215"/>
              <a:gd name="connsiteX82" fmla="*/ 13698 w 212596"/>
              <a:gd name="connsiteY82" fmla="*/ 82189 h 136215"/>
              <a:gd name="connsiteX83" fmla="*/ 5918 w 212596"/>
              <a:gd name="connsiteY83" fmla="*/ 72984 h 136215"/>
              <a:gd name="connsiteX84" fmla="*/ 4493 w 212596"/>
              <a:gd name="connsiteY84" fmla="*/ 70025 h 136215"/>
              <a:gd name="connsiteX85" fmla="*/ 0 w 212596"/>
              <a:gd name="connsiteY85" fmla="*/ 68491 h 136215"/>
              <a:gd name="connsiteX86" fmla="*/ 4822 w 212596"/>
              <a:gd name="connsiteY86" fmla="*/ 63560 h 136215"/>
              <a:gd name="connsiteX87" fmla="*/ 8986 w 212596"/>
              <a:gd name="connsiteY87" fmla="*/ 62354 h 136215"/>
              <a:gd name="connsiteX88" fmla="*/ 11287 w 212596"/>
              <a:gd name="connsiteY88" fmla="*/ 58190 h 136215"/>
              <a:gd name="connsiteX89" fmla="*/ 17643 w 212596"/>
              <a:gd name="connsiteY89" fmla="*/ 58628 h 136215"/>
              <a:gd name="connsiteX90" fmla="*/ 22027 w 212596"/>
              <a:gd name="connsiteY90" fmla="*/ 54464 h 136215"/>
              <a:gd name="connsiteX91" fmla="*/ 21807 w 212596"/>
              <a:gd name="connsiteY91" fmla="*/ 49861 h 136215"/>
              <a:gd name="connsiteX92" fmla="*/ 30355 w 212596"/>
              <a:gd name="connsiteY92" fmla="*/ 37150 h 136215"/>
              <a:gd name="connsiteX93" fmla="*/ 35287 w 212596"/>
              <a:gd name="connsiteY93" fmla="*/ 22465 h 136215"/>
              <a:gd name="connsiteX94" fmla="*/ 40327 w 212596"/>
              <a:gd name="connsiteY94" fmla="*/ 13041 h 136215"/>
              <a:gd name="connsiteX95" fmla="*/ 46136 w 212596"/>
              <a:gd name="connsiteY95" fmla="*/ 12054 h 136215"/>
              <a:gd name="connsiteX96" fmla="*/ 48546 w 212596"/>
              <a:gd name="connsiteY96" fmla="*/ 6685 h 136215"/>
              <a:gd name="connsiteX97" fmla="*/ 47889 w 212596"/>
              <a:gd name="connsiteY97" fmla="*/ 5041 h 13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12596" h="136215">
                <a:moveTo>
                  <a:pt x="47889" y="5041"/>
                </a:moveTo>
                <a:lnTo>
                  <a:pt x="52711" y="4931"/>
                </a:lnTo>
                <a:lnTo>
                  <a:pt x="55779" y="1972"/>
                </a:lnTo>
                <a:lnTo>
                  <a:pt x="60491" y="1972"/>
                </a:lnTo>
                <a:lnTo>
                  <a:pt x="69149" y="7013"/>
                </a:lnTo>
                <a:lnTo>
                  <a:pt x="75943" y="7123"/>
                </a:lnTo>
                <a:lnTo>
                  <a:pt x="82299" y="10082"/>
                </a:lnTo>
                <a:lnTo>
                  <a:pt x="84600" y="13917"/>
                </a:lnTo>
                <a:lnTo>
                  <a:pt x="89641" y="16328"/>
                </a:lnTo>
                <a:lnTo>
                  <a:pt x="97203" y="13917"/>
                </a:lnTo>
                <a:lnTo>
                  <a:pt x="102244" y="13589"/>
                </a:lnTo>
                <a:lnTo>
                  <a:pt x="106298" y="8876"/>
                </a:lnTo>
                <a:lnTo>
                  <a:pt x="122407" y="6137"/>
                </a:lnTo>
                <a:lnTo>
                  <a:pt x="127996" y="2630"/>
                </a:lnTo>
                <a:lnTo>
                  <a:pt x="143009" y="0"/>
                </a:lnTo>
                <a:lnTo>
                  <a:pt x="145859" y="10739"/>
                </a:lnTo>
                <a:lnTo>
                  <a:pt x="155502" y="19506"/>
                </a:lnTo>
                <a:lnTo>
                  <a:pt x="156598" y="24328"/>
                </a:lnTo>
                <a:lnTo>
                  <a:pt x="169420" y="34410"/>
                </a:lnTo>
                <a:lnTo>
                  <a:pt x="171173" y="40985"/>
                </a:lnTo>
                <a:lnTo>
                  <a:pt x="175337" y="47998"/>
                </a:lnTo>
                <a:lnTo>
                  <a:pt x="174241" y="70573"/>
                </a:lnTo>
                <a:lnTo>
                  <a:pt x="177419" y="77148"/>
                </a:lnTo>
                <a:lnTo>
                  <a:pt x="181584" y="84381"/>
                </a:lnTo>
                <a:lnTo>
                  <a:pt x="188159" y="85806"/>
                </a:lnTo>
                <a:lnTo>
                  <a:pt x="197035" y="86025"/>
                </a:lnTo>
                <a:lnTo>
                  <a:pt x="200980" y="83176"/>
                </a:lnTo>
                <a:lnTo>
                  <a:pt x="208432" y="82408"/>
                </a:lnTo>
                <a:lnTo>
                  <a:pt x="212487" y="85806"/>
                </a:lnTo>
                <a:lnTo>
                  <a:pt x="210076" y="88216"/>
                </a:lnTo>
                <a:lnTo>
                  <a:pt x="212596" y="90299"/>
                </a:lnTo>
                <a:lnTo>
                  <a:pt x="212596" y="93915"/>
                </a:lnTo>
                <a:lnTo>
                  <a:pt x="209090" y="100052"/>
                </a:lnTo>
                <a:lnTo>
                  <a:pt x="204049" y="101148"/>
                </a:lnTo>
                <a:lnTo>
                  <a:pt x="195611" y="101696"/>
                </a:lnTo>
                <a:lnTo>
                  <a:pt x="194405" y="106846"/>
                </a:lnTo>
                <a:lnTo>
                  <a:pt x="191227" y="110134"/>
                </a:lnTo>
                <a:lnTo>
                  <a:pt x="193309" y="113531"/>
                </a:lnTo>
                <a:lnTo>
                  <a:pt x="192871" y="120654"/>
                </a:lnTo>
                <a:lnTo>
                  <a:pt x="190350" y="125037"/>
                </a:lnTo>
                <a:lnTo>
                  <a:pt x="191994" y="130845"/>
                </a:lnTo>
                <a:lnTo>
                  <a:pt x="186296" y="130517"/>
                </a:lnTo>
                <a:lnTo>
                  <a:pt x="185310" y="128106"/>
                </a:lnTo>
                <a:lnTo>
                  <a:pt x="179063" y="125147"/>
                </a:lnTo>
                <a:lnTo>
                  <a:pt x="174461" y="126900"/>
                </a:lnTo>
                <a:lnTo>
                  <a:pt x="171940" y="124161"/>
                </a:lnTo>
                <a:lnTo>
                  <a:pt x="164050" y="120983"/>
                </a:lnTo>
                <a:lnTo>
                  <a:pt x="156598" y="120215"/>
                </a:lnTo>
                <a:lnTo>
                  <a:pt x="150352" y="121311"/>
                </a:lnTo>
                <a:lnTo>
                  <a:pt x="136106" y="127887"/>
                </a:lnTo>
                <a:lnTo>
                  <a:pt x="134024" y="131393"/>
                </a:lnTo>
                <a:lnTo>
                  <a:pt x="127996" y="133256"/>
                </a:lnTo>
                <a:lnTo>
                  <a:pt x="125037" y="135338"/>
                </a:lnTo>
                <a:lnTo>
                  <a:pt x="115942" y="134243"/>
                </a:lnTo>
                <a:lnTo>
                  <a:pt x="111778" y="134243"/>
                </a:lnTo>
                <a:lnTo>
                  <a:pt x="106956" y="132599"/>
                </a:lnTo>
                <a:lnTo>
                  <a:pt x="103011" y="134243"/>
                </a:lnTo>
                <a:lnTo>
                  <a:pt x="98298" y="132927"/>
                </a:lnTo>
                <a:lnTo>
                  <a:pt x="91395" y="136215"/>
                </a:lnTo>
                <a:lnTo>
                  <a:pt x="83066" y="133037"/>
                </a:lnTo>
                <a:lnTo>
                  <a:pt x="80655" y="133804"/>
                </a:lnTo>
                <a:lnTo>
                  <a:pt x="78025" y="130955"/>
                </a:lnTo>
                <a:lnTo>
                  <a:pt x="71560" y="130626"/>
                </a:lnTo>
                <a:lnTo>
                  <a:pt x="65642" y="134462"/>
                </a:lnTo>
                <a:lnTo>
                  <a:pt x="63122" y="130188"/>
                </a:lnTo>
                <a:lnTo>
                  <a:pt x="64765" y="127558"/>
                </a:lnTo>
                <a:lnTo>
                  <a:pt x="65204" y="123941"/>
                </a:lnTo>
                <a:lnTo>
                  <a:pt x="62026" y="121311"/>
                </a:lnTo>
                <a:lnTo>
                  <a:pt x="55560" y="120654"/>
                </a:lnTo>
                <a:lnTo>
                  <a:pt x="54026" y="115613"/>
                </a:lnTo>
                <a:lnTo>
                  <a:pt x="53368" y="111887"/>
                </a:lnTo>
                <a:lnTo>
                  <a:pt x="57423" y="107394"/>
                </a:lnTo>
                <a:lnTo>
                  <a:pt x="49095" y="105641"/>
                </a:lnTo>
                <a:lnTo>
                  <a:pt x="45040" y="111010"/>
                </a:lnTo>
                <a:lnTo>
                  <a:pt x="41204" y="107613"/>
                </a:lnTo>
                <a:lnTo>
                  <a:pt x="36163" y="109695"/>
                </a:lnTo>
                <a:lnTo>
                  <a:pt x="33972" y="105641"/>
                </a:lnTo>
                <a:lnTo>
                  <a:pt x="25972" y="103011"/>
                </a:lnTo>
                <a:lnTo>
                  <a:pt x="24986" y="100490"/>
                </a:lnTo>
                <a:lnTo>
                  <a:pt x="27835" y="94572"/>
                </a:lnTo>
                <a:lnTo>
                  <a:pt x="21479" y="89751"/>
                </a:lnTo>
                <a:lnTo>
                  <a:pt x="15233" y="86463"/>
                </a:lnTo>
                <a:lnTo>
                  <a:pt x="13698" y="82189"/>
                </a:lnTo>
                <a:lnTo>
                  <a:pt x="5918" y="72984"/>
                </a:lnTo>
                <a:lnTo>
                  <a:pt x="4493" y="70025"/>
                </a:lnTo>
                <a:lnTo>
                  <a:pt x="0" y="68491"/>
                </a:lnTo>
                <a:lnTo>
                  <a:pt x="4822" y="63560"/>
                </a:lnTo>
                <a:lnTo>
                  <a:pt x="8986" y="62354"/>
                </a:lnTo>
                <a:lnTo>
                  <a:pt x="11287" y="58190"/>
                </a:lnTo>
                <a:lnTo>
                  <a:pt x="17643" y="58628"/>
                </a:lnTo>
                <a:lnTo>
                  <a:pt x="22027" y="54464"/>
                </a:lnTo>
                <a:lnTo>
                  <a:pt x="21807" y="49861"/>
                </a:lnTo>
                <a:lnTo>
                  <a:pt x="30355" y="37150"/>
                </a:lnTo>
                <a:lnTo>
                  <a:pt x="35287" y="22465"/>
                </a:lnTo>
                <a:lnTo>
                  <a:pt x="40327" y="13041"/>
                </a:lnTo>
                <a:lnTo>
                  <a:pt x="46136" y="12054"/>
                </a:lnTo>
                <a:lnTo>
                  <a:pt x="48546" y="6685"/>
                </a:lnTo>
                <a:lnTo>
                  <a:pt x="47889" y="504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3" name="Freeform 482">
            <a:extLst>
              <a:ext uri="{FF2B5EF4-FFF2-40B4-BE49-F238E27FC236}">
                <a16:creationId xmlns:a16="http://schemas.microsoft.com/office/drawing/2014/main" id="{96E118F3-F06B-8BC6-36FC-69B1D233AAE9}"/>
              </a:ext>
            </a:extLst>
          </p:cNvPr>
          <p:cNvSpPr/>
          <p:nvPr/>
        </p:nvSpPr>
        <p:spPr>
          <a:xfrm>
            <a:off x="7654059" y="3683900"/>
            <a:ext cx="138406" cy="90079"/>
          </a:xfrm>
          <a:custGeom>
            <a:avLst/>
            <a:gdLst>
              <a:gd name="connsiteX0" fmla="*/ 89860 w 138406"/>
              <a:gd name="connsiteY0" fmla="*/ 77148 h 90079"/>
              <a:gd name="connsiteX1" fmla="*/ 94682 w 138406"/>
              <a:gd name="connsiteY1" fmla="*/ 72217 h 90079"/>
              <a:gd name="connsiteX2" fmla="*/ 98847 w 138406"/>
              <a:gd name="connsiteY2" fmla="*/ 71012 h 90079"/>
              <a:gd name="connsiteX3" fmla="*/ 101148 w 138406"/>
              <a:gd name="connsiteY3" fmla="*/ 66847 h 90079"/>
              <a:gd name="connsiteX4" fmla="*/ 107504 w 138406"/>
              <a:gd name="connsiteY4" fmla="*/ 67286 h 90079"/>
              <a:gd name="connsiteX5" fmla="*/ 111887 w 138406"/>
              <a:gd name="connsiteY5" fmla="*/ 63121 h 90079"/>
              <a:gd name="connsiteX6" fmla="*/ 111668 w 138406"/>
              <a:gd name="connsiteY6" fmla="*/ 58519 h 90079"/>
              <a:gd name="connsiteX7" fmla="*/ 120216 w 138406"/>
              <a:gd name="connsiteY7" fmla="*/ 45807 h 90079"/>
              <a:gd name="connsiteX8" fmla="*/ 125147 w 138406"/>
              <a:gd name="connsiteY8" fmla="*/ 31122 h 90079"/>
              <a:gd name="connsiteX9" fmla="*/ 130188 w 138406"/>
              <a:gd name="connsiteY9" fmla="*/ 21698 h 90079"/>
              <a:gd name="connsiteX10" fmla="*/ 135996 w 138406"/>
              <a:gd name="connsiteY10" fmla="*/ 20712 h 90079"/>
              <a:gd name="connsiteX11" fmla="*/ 138407 w 138406"/>
              <a:gd name="connsiteY11" fmla="*/ 15342 h 90079"/>
              <a:gd name="connsiteX12" fmla="*/ 136106 w 138406"/>
              <a:gd name="connsiteY12" fmla="*/ 9424 h 90079"/>
              <a:gd name="connsiteX13" fmla="*/ 130079 w 138406"/>
              <a:gd name="connsiteY13" fmla="*/ 5370 h 90079"/>
              <a:gd name="connsiteX14" fmla="*/ 124380 w 138406"/>
              <a:gd name="connsiteY14" fmla="*/ 0 h 90079"/>
              <a:gd name="connsiteX15" fmla="*/ 118901 w 138406"/>
              <a:gd name="connsiteY15" fmla="*/ 3507 h 90079"/>
              <a:gd name="connsiteX16" fmla="*/ 111449 w 138406"/>
              <a:gd name="connsiteY16" fmla="*/ 1753 h 90079"/>
              <a:gd name="connsiteX17" fmla="*/ 101805 w 138406"/>
              <a:gd name="connsiteY17" fmla="*/ 2411 h 90079"/>
              <a:gd name="connsiteX18" fmla="*/ 96217 w 138406"/>
              <a:gd name="connsiteY18" fmla="*/ 877 h 90079"/>
              <a:gd name="connsiteX19" fmla="*/ 88217 w 138406"/>
              <a:gd name="connsiteY19" fmla="*/ 1644 h 90079"/>
              <a:gd name="connsiteX20" fmla="*/ 84052 w 138406"/>
              <a:gd name="connsiteY20" fmla="*/ 8000 h 90079"/>
              <a:gd name="connsiteX21" fmla="*/ 79779 w 138406"/>
              <a:gd name="connsiteY21" fmla="*/ 11507 h 90079"/>
              <a:gd name="connsiteX22" fmla="*/ 79231 w 138406"/>
              <a:gd name="connsiteY22" fmla="*/ 16000 h 90079"/>
              <a:gd name="connsiteX23" fmla="*/ 72436 w 138406"/>
              <a:gd name="connsiteY23" fmla="*/ 8876 h 90079"/>
              <a:gd name="connsiteX24" fmla="*/ 64656 w 138406"/>
              <a:gd name="connsiteY24" fmla="*/ 15452 h 90079"/>
              <a:gd name="connsiteX25" fmla="*/ 57862 w 138406"/>
              <a:gd name="connsiteY25" fmla="*/ 17753 h 90079"/>
              <a:gd name="connsiteX26" fmla="*/ 57204 w 138406"/>
              <a:gd name="connsiteY26" fmla="*/ 22246 h 90079"/>
              <a:gd name="connsiteX27" fmla="*/ 44382 w 138406"/>
              <a:gd name="connsiteY27" fmla="*/ 23451 h 90079"/>
              <a:gd name="connsiteX28" fmla="*/ 36273 w 138406"/>
              <a:gd name="connsiteY28" fmla="*/ 26191 h 90079"/>
              <a:gd name="connsiteX29" fmla="*/ 27726 w 138406"/>
              <a:gd name="connsiteY29" fmla="*/ 24657 h 90079"/>
              <a:gd name="connsiteX30" fmla="*/ 11616 w 138406"/>
              <a:gd name="connsiteY30" fmla="*/ 15342 h 90079"/>
              <a:gd name="connsiteX31" fmla="*/ 12055 w 138406"/>
              <a:gd name="connsiteY31" fmla="*/ 18630 h 90079"/>
              <a:gd name="connsiteX32" fmla="*/ 12822 w 138406"/>
              <a:gd name="connsiteY32" fmla="*/ 23451 h 90079"/>
              <a:gd name="connsiteX33" fmla="*/ 11945 w 138406"/>
              <a:gd name="connsiteY33" fmla="*/ 28273 h 90079"/>
              <a:gd name="connsiteX34" fmla="*/ 1534 w 138406"/>
              <a:gd name="connsiteY34" fmla="*/ 28164 h 90079"/>
              <a:gd name="connsiteX35" fmla="*/ 438 w 138406"/>
              <a:gd name="connsiteY35" fmla="*/ 30246 h 90079"/>
              <a:gd name="connsiteX36" fmla="*/ 4822 w 138406"/>
              <a:gd name="connsiteY36" fmla="*/ 35287 h 90079"/>
              <a:gd name="connsiteX37" fmla="*/ 2740 w 138406"/>
              <a:gd name="connsiteY37" fmla="*/ 40766 h 90079"/>
              <a:gd name="connsiteX38" fmla="*/ 2192 w 138406"/>
              <a:gd name="connsiteY38" fmla="*/ 45259 h 90079"/>
              <a:gd name="connsiteX39" fmla="*/ 4822 w 138406"/>
              <a:gd name="connsiteY39" fmla="*/ 49862 h 90079"/>
              <a:gd name="connsiteX40" fmla="*/ 1096 w 138406"/>
              <a:gd name="connsiteY40" fmla="*/ 54574 h 90079"/>
              <a:gd name="connsiteX41" fmla="*/ 0 w 138406"/>
              <a:gd name="connsiteY41" fmla="*/ 54902 h 90079"/>
              <a:gd name="connsiteX42" fmla="*/ 6027 w 138406"/>
              <a:gd name="connsiteY42" fmla="*/ 61806 h 90079"/>
              <a:gd name="connsiteX43" fmla="*/ 6904 w 138406"/>
              <a:gd name="connsiteY43" fmla="*/ 69697 h 90079"/>
              <a:gd name="connsiteX44" fmla="*/ 11288 w 138406"/>
              <a:gd name="connsiteY44" fmla="*/ 70573 h 90079"/>
              <a:gd name="connsiteX45" fmla="*/ 21150 w 138406"/>
              <a:gd name="connsiteY45" fmla="*/ 79998 h 90079"/>
              <a:gd name="connsiteX46" fmla="*/ 26191 w 138406"/>
              <a:gd name="connsiteY46" fmla="*/ 81861 h 90079"/>
              <a:gd name="connsiteX47" fmla="*/ 29917 w 138406"/>
              <a:gd name="connsiteY47" fmla="*/ 84819 h 90079"/>
              <a:gd name="connsiteX48" fmla="*/ 42519 w 138406"/>
              <a:gd name="connsiteY48" fmla="*/ 86902 h 90079"/>
              <a:gd name="connsiteX49" fmla="*/ 51286 w 138406"/>
              <a:gd name="connsiteY49" fmla="*/ 90080 h 90079"/>
              <a:gd name="connsiteX50" fmla="*/ 55122 w 138406"/>
              <a:gd name="connsiteY50" fmla="*/ 85148 h 90079"/>
              <a:gd name="connsiteX51" fmla="*/ 57752 w 138406"/>
              <a:gd name="connsiteY51" fmla="*/ 86682 h 90079"/>
              <a:gd name="connsiteX52" fmla="*/ 61039 w 138406"/>
              <a:gd name="connsiteY52" fmla="*/ 82957 h 90079"/>
              <a:gd name="connsiteX53" fmla="*/ 66628 w 138406"/>
              <a:gd name="connsiteY53" fmla="*/ 80107 h 90079"/>
              <a:gd name="connsiteX54" fmla="*/ 70573 w 138406"/>
              <a:gd name="connsiteY54" fmla="*/ 80655 h 90079"/>
              <a:gd name="connsiteX55" fmla="*/ 72108 w 138406"/>
              <a:gd name="connsiteY55" fmla="*/ 78463 h 90079"/>
              <a:gd name="connsiteX56" fmla="*/ 77806 w 138406"/>
              <a:gd name="connsiteY56" fmla="*/ 73532 h 90079"/>
              <a:gd name="connsiteX57" fmla="*/ 81422 w 138406"/>
              <a:gd name="connsiteY57" fmla="*/ 74847 h 90079"/>
              <a:gd name="connsiteX58" fmla="*/ 86463 w 138406"/>
              <a:gd name="connsiteY58" fmla="*/ 75943 h 90079"/>
              <a:gd name="connsiteX59" fmla="*/ 89860 w 138406"/>
              <a:gd name="connsiteY59" fmla="*/ 77148 h 90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8406" h="90079">
                <a:moveTo>
                  <a:pt x="89860" y="77148"/>
                </a:moveTo>
                <a:lnTo>
                  <a:pt x="94682" y="72217"/>
                </a:lnTo>
                <a:lnTo>
                  <a:pt x="98847" y="71012"/>
                </a:lnTo>
                <a:lnTo>
                  <a:pt x="101148" y="66847"/>
                </a:lnTo>
                <a:lnTo>
                  <a:pt x="107504" y="67286"/>
                </a:lnTo>
                <a:lnTo>
                  <a:pt x="111887" y="63121"/>
                </a:lnTo>
                <a:lnTo>
                  <a:pt x="111668" y="58519"/>
                </a:lnTo>
                <a:lnTo>
                  <a:pt x="120216" y="45807"/>
                </a:lnTo>
                <a:lnTo>
                  <a:pt x="125147" y="31122"/>
                </a:lnTo>
                <a:lnTo>
                  <a:pt x="130188" y="21698"/>
                </a:lnTo>
                <a:lnTo>
                  <a:pt x="135996" y="20712"/>
                </a:lnTo>
                <a:lnTo>
                  <a:pt x="138407" y="15342"/>
                </a:lnTo>
                <a:lnTo>
                  <a:pt x="136106" y="9424"/>
                </a:lnTo>
                <a:lnTo>
                  <a:pt x="130079" y="5370"/>
                </a:lnTo>
                <a:lnTo>
                  <a:pt x="124380" y="0"/>
                </a:lnTo>
                <a:lnTo>
                  <a:pt x="118901" y="3507"/>
                </a:lnTo>
                <a:lnTo>
                  <a:pt x="111449" y="1753"/>
                </a:lnTo>
                <a:lnTo>
                  <a:pt x="101805" y="2411"/>
                </a:lnTo>
                <a:lnTo>
                  <a:pt x="96217" y="877"/>
                </a:lnTo>
                <a:lnTo>
                  <a:pt x="88217" y="1644"/>
                </a:lnTo>
                <a:lnTo>
                  <a:pt x="84052" y="8000"/>
                </a:lnTo>
                <a:lnTo>
                  <a:pt x="79779" y="11507"/>
                </a:lnTo>
                <a:lnTo>
                  <a:pt x="79231" y="16000"/>
                </a:lnTo>
                <a:lnTo>
                  <a:pt x="72436" y="8876"/>
                </a:lnTo>
                <a:lnTo>
                  <a:pt x="64656" y="15452"/>
                </a:lnTo>
                <a:lnTo>
                  <a:pt x="57862" y="17753"/>
                </a:lnTo>
                <a:lnTo>
                  <a:pt x="57204" y="22246"/>
                </a:lnTo>
                <a:lnTo>
                  <a:pt x="44382" y="23451"/>
                </a:lnTo>
                <a:lnTo>
                  <a:pt x="36273" y="26191"/>
                </a:lnTo>
                <a:lnTo>
                  <a:pt x="27726" y="24657"/>
                </a:lnTo>
                <a:lnTo>
                  <a:pt x="11616" y="15342"/>
                </a:lnTo>
                <a:lnTo>
                  <a:pt x="12055" y="18630"/>
                </a:lnTo>
                <a:lnTo>
                  <a:pt x="12822" y="23451"/>
                </a:lnTo>
                <a:lnTo>
                  <a:pt x="11945" y="28273"/>
                </a:lnTo>
                <a:lnTo>
                  <a:pt x="1534" y="28164"/>
                </a:lnTo>
                <a:lnTo>
                  <a:pt x="438" y="30246"/>
                </a:lnTo>
                <a:lnTo>
                  <a:pt x="4822" y="35287"/>
                </a:lnTo>
                <a:lnTo>
                  <a:pt x="2740" y="40766"/>
                </a:lnTo>
                <a:lnTo>
                  <a:pt x="2192" y="45259"/>
                </a:lnTo>
                <a:lnTo>
                  <a:pt x="4822" y="49862"/>
                </a:lnTo>
                <a:lnTo>
                  <a:pt x="1096" y="54574"/>
                </a:lnTo>
                <a:lnTo>
                  <a:pt x="0" y="54902"/>
                </a:lnTo>
                <a:lnTo>
                  <a:pt x="6027" y="61806"/>
                </a:lnTo>
                <a:lnTo>
                  <a:pt x="6904" y="69697"/>
                </a:lnTo>
                <a:lnTo>
                  <a:pt x="11288" y="70573"/>
                </a:lnTo>
                <a:lnTo>
                  <a:pt x="21150" y="79998"/>
                </a:lnTo>
                <a:lnTo>
                  <a:pt x="26191" y="81861"/>
                </a:lnTo>
                <a:lnTo>
                  <a:pt x="29917" y="84819"/>
                </a:lnTo>
                <a:lnTo>
                  <a:pt x="42519" y="86902"/>
                </a:lnTo>
                <a:lnTo>
                  <a:pt x="51286" y="90080"/>
                </a:lnTo>
                <a:lnTo>
                  <a:pt x="55122" y="85148"/>
                </a:lnTo>
                <a:lnTo>
                  <a:pt x="57752" y="86682"/>
                </a:lnTo>
                <a:lnTo>
                  <a:pt x="61039" y="82957"/>
                </a:lnTo>
                <a:lnTo>
                  <a:pt x="66628" y="80107"/>
                </a:lnTo>
                <a:lnTo>
                  <a:pt x="70573" y="80655"/>
                </a:lnTo>
                <a:lnTo>
                  <a:pt x="72108" y="78463"/>
                </a:lnTo>
                <a:lnTo>
                  <a:pt x="77806" y="73532"/>
                </a:lnTo>
                <a:lnTo>
                  <a:pt x="81422" y="74847"/>
                </a:lnTo>
                <a:lnTo>
                  <a:pt x="86463" y="75943"/>
                </a:lnTo>
                <a:lnTo>
                  <a:pt x="89860" y="77148"/>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CCAB155-FB85-23CD-EF87-9BB55E92DF79}"/>
              </a:ext>
            </a:extLst>
          </p:cNvPr>
          <p:cNvSpPr/>
          <p:nvPr/>
        </p:nvSpPr>
        <p:spPr>
          <a:xfrm>
            <a:off x="7664251" y="3657928"/>
            <a:ext cx="121201" cy="52162"/>
          </a:xfrm>
          <a:custGeom>
            <a:avLst/>
            <a:gdLst>
              <a:gd name="connsiteX0" fmla="*/ 1425 w 121201"/>
              <a:gd name="connsiteY0" fmla="*/ 41314 h 52162"/>
              <a:gd name="connsiteX1" fmla="*/ 17534 w 121201"/>
              <a:gd name="connsiteY1" fmla="*/ 50629 h 52162"/>
              <a:gd name="connsiteX2" fmla="*/ 26081 w 121201"/>
              <a:gd name="connsiteY2" fmla="*/ 52163 h 52162"/>
              <a:gd name="connsiteX3" fmla="*/ 34191 w 121201"/>
              <a:gd name="connsiteY3" fmla="*/ 49423 h 52162"/>
              <a:gd name="connsiteX4" fmla="*/ 47012 w 121201"/>
              <a:gd name="connsiteY4" fmla="*/ 48218 h 52162"/>
              <a:gd name="connsiteX5" fmla="*/ 47670 w 121201"/>
              <a:gd name="connsiteY5" fmla="*/ 43725 h 52162"/>
              <a:gd name="connsiteX6" fmla="*/ 54464 w 121201"/>
              <a:gd name="connsiteY6" fmla="*/ 41423 h 52162"/>
              <a:gd name="connsiteX7" fmla="*/ 62245 w 121201"/>
              <a:gd name="connsiteY7" fmla="*/ 34848 h 52162"/>
              <a:gd name="connsiteX8" fmla="*/ 69039 w 121201"/>
              <a:gd name="connsiteY8" fmla="*/ 41971 h 52162"/>
              <a:gd name="connsiteX9" fmla="*/ 69587 w 121201"/>
              <a:gd name="connsiteY9" fmla="*/ 37478 h 52162"/>
              <a:gd name="connsiteX10" fmla="*/ 73861 w 121201"/>
              <a:gd name="connsiteY10" fmla="*/ 33971 h 52162"/>
              <a:gd name="connsiteX11" fmla="*/ 78025 w 121201"/>
              <a:gd name="connsiteY11" fmla="*/ 27616 h 52162"/>
              <a:gd name="connsiteX12" fmla="*/ 86025 w 121201"/>
              <a:gd name="connsiteY12" fmla="*/ 26848 h 52162"/>
              <a:gd name="connsiteX13" fmla="*/ 91614 w 121201"/>
              <a:gd name="connsiteY13" fmla="*/ 28383 h 52162"/>
              <a:gd name="connsiteX14" fmla="*/ 101257 w 121201"/>
              <a:gd name="connsiteY14" fmla="*/ 27725 h 52162"/>
              <a:gd name="connsiteX15" fmla="*/ 108709 w 121201"/>
              <a:gd name="connsiteY15" fmla="*/ 29479 h 52162"/>
              <a:gd name="connsiteX16" fmla="*/ 115174 w 121201"/>
              <a:gd name="connsiteY16" fmla="*/ 25314 h 52162"/>
              <a:gd name="connsiteX17" fmla="*/ 116270 w 121201"/>
              <a:gd name="connsiteY17" fmla="*/ 17095 h 52162"/>
              <a:gd name="connsiteX18" fmla="*/ 121202 w 121201"/>
              <a:gd name="connsiteY18" fmla="*/ 6575 h 52162"/>
              <a:gd name="connsiteX19" fmla="*/ 120544 w 121201"/>
              <a:gd name="connsiteY19" fmla="*/ 6575 h 52162"/>
              <a:gd name="connsiteX20" fmla="*/ 110572 w 121201"/>
              <a:gd name="connsiteY20" fmla="*/ 657 h 52162"/>
              <a:gd name="connsiteX21" fmla="*/ 101476 w 121201"/>
              <a:gd name="connsiteY21" fmla="*/ 329 h 52162"/>
              <a:gd name="connsiteX22" fmla="*/ 98408 w 121201"/>
              <a:gd name="connsiteY22" fmla="*/ 1753 h 52162"/>
              <a:gd name="connsiteX23" fmla="*/ 94682 w 121201"/>
              <a:gd name="connsiteY23" fmla="*/ 0 h 52162"/>
              <a:gd name="connsiteX24" fmla="*/ 90846 w 121201"/>
              <a:gd name="connsiteY24" fmla="*/ 548 h 52162"/>
              <a:gd name="connsiteX25" fmla="*/ 87778 w 121201"/>
              <a:gd name="connsiteY25" fmla="*/ 3616 h 52162"/>
              <a:gd name="connsiteX26" fmla="*/ 84381 w 121201"/>
              <a:gd name="connsiteY26" fmla="*/ 1315 h 52162"/>
              <a:gd name="connsiteX27" fmla="*/ 78683 w 121201"/>
              <a:gd name="connsiteY27" fmla="*/ 1315 h 52162"/>
              <a:gd name="connsiteX28" fmla="*/ 74957 w 121201"/>
              <a:gd name="connsiteY28" fmla="*/ 877 h 52162"/>
              <a:gd name="connsiteX29" fmla="*/ 71121 w 121201"/>
              <a:gd name="connsiteY29" fmla="*/ 2192 h 52162"/>
              <a:gd name="connsiteX30" fmla="*/ 68162 w 121201"/>
              <a:gd name="connsiteY30" fmla="*/ 6466 h 52162"/>
              <a:gd name="connsiteX31" fmla="*/ 63669 w 121201"/>
              <a:gd name="connsiteY31" fmla="*/ 6685 h 52162"/>
              <a:gd name="connsiteX32" fmla="*/ 62354 w 121201"/>
              <a:gd name="connsiteY32" fmla="*/ 6027 h 52162"/>
              <a:gd name="connsiteX33" fmla="*/ 62464 w 121201"/>
              <a:gd name="connsiteY33" fmla="*/ 6246 h 52162"/>
              <a:gd name="connsiteX34" fmla="*/ 51396 w 121201"/>
              <a:gd name="connsiteY34" fmla="*/ 5151 h 52162"/>
              <a:gd name="connsiteX35" fmla="*/ 46136 w 121201"/>
              <a:gd name="connsiteY35" fmla="*/ 9863 h 52162"/>
              <a:gd name="connsiteX36" fmla="*/ 40108 w 121201"/>
              <a:gd name="connsiteY36" fmla="*/ 10411 h 52162"/>
              <a:gd name="connsiteX37" fmla="*/ 33314 w 121201"/>
              <a:gd name="connsiteY37" fmla="*/ 17095 h 52162"/>
              <a:gd name="connsiteX38" fmla="*/ 24437 w 121201"/>
              <a:gd name="connsiteY38" fmla="*/ 18410 h 52162"/>
              <a:gd name="connsiteX39" fmla="*/ 15232 w 121201"/>
              <a:gd name="connsiteY39" fmla="*/ 21698 h 52162"/>
              <a:gd name="connsiteX40" fmla="*/ 13041 w 121201"/>
              <a:gd name="connsiteY40" fmla="*/ 19725 h 52162"/>
              <a:gd name="connsiteX41" fmla="*/ 7452 w 121201"/>
              <a:gd name="connsiteY41" fmla="*/ 19945 h 52162"/>
              <a:gd name="connsiteX42" fmla="*/ 1753 w 121201"/>
              <a:gd name="connsiteY42" fmla="*/ 23780 h 52162"/>
              <a:gd name="connsiteX43" fmla="*/ 548 w 121201"/>
              <a:gd name="connsiteY43" fmla="*/ 23451 h 52162"/>
              <a:gd name="connsiteX44" fmla="*/ 0 w 121201"/>
              <a:gd name="connsiteY44" fmla="*/ 31122 h 52162"/>
              <a:gd name="connsiteX45" fmla="*/ 1425 w 121201"/>
              <a:gd name="connsiteY45" fmla="*/ 41314 h 5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201" h="52162">
                <a:moveTo>
                  <a:pt x="1425" y="41314"/>
                </a:moveTo>
                <a:lnTo>
                  <a:pt x="17534" y="50629"/>
                </a:lnTo>
                <a:lnTo>
                  <a:pt x="26081" y="52163"/>
                </a:lnTo>
                <a:lnTo>
                  <a:pt x="34191" y="49423"/>
                </a:lnTo>
                <a:lnTo>
                  <a:pt x="47012" y="48218"/>
                </a:lnTo>
                <a:lnTo>
                  <a:pt x="47670" y="43725"/>
                </a:lnTo>
                <a:lnTo>
                  <a:pt x="54464" y="41423"/>
                </a:lnTo>
                <a:lnTo>
                  <a:pt x="62245" y="34848"/>
                </a:lnTo>
                <a:lnTo>
                  <a:pt x="69039" y="41971"/>
                </a:lnTo>
                <a:lnTo>
                  <a:pt x="69587" y="37478"/>
                </a:lnTo>
                <a:lnTo>
                  <a:pt x="73861" y="33971"/>
                </a:lnTo>
                <a:lnTo>
                  <a:pt x="78025" y="27616"/>
                </a:lnTo>
                <a:lnTo>
                  <a:pt x="86025" y="26848"/>
                </a:lnTo>
                <a:lnTo>
                  <a:pt x="91614" y="28383"/>
                </a:lnTo>
                <a:lnTo>
                  <a:pt x="101257" y="27725"/>
                </a:lnTo>
                <a:lnTo>
                  <a:pt x="108709" y="29479"/>
                </a:lnTo>
                <a:lnTo>
                  <a:pt x="115174" y="25314"/>
                </a:lnTo>
                <a:lnTo>
                  <a:pt x="116270" y="17095"/>
                </a:lnTo>
                <a:lnTo>
                  <a:pt x="121202" y="6575"/>
                </a:lnTo>
                <a:lnTo>
                  <a:pt x="120544" y="6575"/>
                </a:lnTo>
                <a:lnTo>
                  <a:pt x="110572" y="657"/>
                </a:lnTo>
                <a:lnTo>
                  <a:pt x="101476" y="329"/>
                </a:lnTo>
                <a:lnTo>
                  <a:pt x="98408" y="1753"/>
                </a:lnTo>
                <a:lnTo>
                  <a:pt x="94682" y="0"/>
                </a:lnTo>
                <a:lnTo>
                  <a:pt x="90846" y="548"/>
                </a:lnTo>
                <a:lnTo>
                  <a:pt x="87778" y="3616"/>
                </a:lnTo>
                <a:lnTo>
                  <a:pt x="84381" y="1315"/>
                </a:lnTo>
                <a:lnTo>
                  <a:pt x="78683" y="1315"/>
                </a:lnTo>
                <a:lnTo>
                  <a:pt x="74957" y="877"/>
                </a:lnTo>
                <a:lnTo>
                  <a:pt x="71121" y="2192"/>
                </a:lnTo>
                <a:lnTo>
                  <a:pt x="68162" y="6466"/>
                </a:lnTo>
                <a:lnTo>
                  <a:pt x="63669" y="6685"/>
                </a:lnTo>
                <a:lnTo>
                  <a:pt x="62354" y="6027"/>
                </a:lnTo>
                <a:lnTo>
                  <a:pt x="62464" y="6246"/>
                </a:lnTo>
                <a:lnTo>
                  <a:pt x="51396" y="5151"/>
                </a:lnTo>
                <a:lnTo>
                  <a:pt x="46136" y="9863"/>
                </a:lnTo>
                <a:lnTo>
                  <a:pt x="40108" y="10411"/>
                </a:lnTo>
                <a:lnTo>
                  <a:pt x="33314" y="17095"/>
                </a:lnTo>
                <a:lnTo>
                  <a:pt x="24437" y="18410"/>
                </a:lnTo>
                <a:lnTo>
                  <a:pt x="15232" y="21698"/>
                </a:lnTo>
                <a:lnTo>
                  <a:pt x="13041" y="19725"/>
                </a:lnTo>
                <a:lnTo>
                  <a:pt x="7452" y="19945"/>
                </a:lnTo>
                <a:lnTo>
                  <a:pt x="1753" y="23780"/>
                </a:lnTo>
                <a:lnTo>
                  <a:pt x="548" y="23451"/>
                </a:lnTo>
                <a:lnTo>
                  <a:pt x="0" y="31122"/>
                </a:lnTo>
                <a:lnTo>
                  <a:pt x="1425" y="4131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41387789-F3B3-B2EF-0F5A-D24547002180}"/>
              </a:ext>
            </a:extLst>
          </p:cNvPr>
          <p:cNvSpPr/>
          <p:nvPr/>
        </p:nvSpPr>
        <p:spPr>
          <a:xfrm>
            <a:off x="7796959" y="3812773"/>
            <a:ext cx="139283" cy="88435"/>
          </a:xfrm>
          <a:custGeom>
            <a:avLst/>
            <a:gdLst>
              <a:gd name="connsiteX0" fmla="*/ 2521 w 139283"/>
              <a:gd name="connsiteY0" fmla="*/ 438 h 88435"/>
              <a:gd name="connsiteX1" fmla="*/ 8986 w 139283"/>
              <a:gd name="connsiteY1" fmla="*/ 1096 h 88435"/>
              <a:gd name="connsiteX2" fmla="*/ 12164 w 139283"/>
              <a:gd name="connsiteY2" fmla="*/ 3726 h 88435"/>
              <a:gd name="connsiteX3" fmla="*/ 11726 w 139283"/>
              <a:gd name="connsiteY3" fmla="*/ 7342 h 88435"/>
              <a:gd name="connsiteX4" fmla="*/ 10082 w 139283"/>
              <a:gd name="connsiteY4" fmla="*/ 9972 h 88435"/>
              <a:gd name="connsiteX5" fmla="*/ 12602 w 139283"/>
              <a:gd name="connsiteY5" fmla="*/ 14246 h 88435"/>
              <a:gd name="connsiteX6" fmla="*/ 18520 w 139283"/>
              <a:gd name="connsiteY6" fmla="*/ 10411 h 88435"/>
              <a:gd name="connsiteX7" fmla="*/ 24986 w 139283"/>
              <a:gd name="connsiteY7" fmla="*/ 10740 h 88435"/>
              <a:gd name="connsiteX8" fmla="*/ 27616 w 139283"/>
              <a:gd name="connsiteY8" fmla="*/ 13589 h 88435"/>
              <a:gd name="connsiteX9" fmla="*/ 30027 w 139283"/>
              <a:gd name="connsiteY9" fmla="*/ 12822 h 88435"/>
              <a:gd name="connsiteX10" fmla="*/ 38355 w 139283"/>
              <a:gd name="connsiteY10" fmla="*/ 16000 h 88435"/>
              <a:gd name="connsiteX11" fmla="*/ 45259 w 139283"/>
              <a:gd name="connsiteY11" fmla="*/ 12712 h 88435"/>
              <a:gd name="connsiteX12" fmla="*/ 49971 w 139283"/>
              <a:gd name="connsiteY12" fmla="*/ 14027 h 88435"/>
              <a:gd name="connsiteX13" fmla="*/ 53916 w 139283"/>
              <a:gd name="connsiteY13" fmla="*/ 12383 h 88435"/>
              <a:gd name="connsiteX14" fmla="*/ 58738 w 139283"/>
              <a:gd name="connsiteY14" fmla="*/ 14027 h 88435"/>
              <a:gd name="connsiteX15" fmla="*/ 62902 w 139283"/>
              <a:gd name="connsiteY15" fmla="*/ 14027 h 88435"/>
              <a:gd name="connsiteX16" fmla="*/ 71998 w 139283"/>
              <a:gd name="connsiteY16" fmla="*/ 15123 h 88435"/>
              <a:gd name="connsiteX17" fmla="*/ 74957 w 139283"/>
              <a:gd name="connsiteY17" fmla="*/ 13041 h 88435"/>
              <a:gd name="connsiteX18" fmla="*/ 80984 w 139283"/>
              <a:gd name="connsiteY18" fmla="*/ 11178 h 88435"/>
              <a:gd name="connsiteX19" fmla="*/ 83066 w 139283"/>
              <a:gd name="connsiteY19" fmla="*/ 7671 h 88435"/>
              <a:gd name="connsiteX20" fmla="*/ 97312 w 139283"/>
              <a:gd name="connsiteY20" fmla="*/ 1096 h 88435"/>
              <a:gd name="connsiteX21" fmla="*/ 103559 w 139283"/>
              <a:gd name="connsiteY21" fmla="*/ 0 h 88435"/>
              <a:gd name="connsiteX22" fmla="*/ 111010 w 139283"/>
              <a:gd name="connsiteY22" fmla="*/ 767 h 88435"/>
              <a:gd name="connsiteX23" fmla="*/ 118901 w 139283"/>
              <a:gd name="connsiteY23" fmla="*/ 3945 h 88435"/>
              <a:gd name="connsiteX24" fmla="*/ 121421 w 139283"/>
              <a:gd name="connsiteY24" fmla="*/ 6685 h 88435"/>
              <a:gd name="connsiteX25" fmla="*/ 126024 w 139283"/>
              <a:gd name="connsiteY25" fmla="*/ 4931 h 88435"/>
              <a:gd name="connsiteX26" fmla="*/ 132270 w 139283"/>
              <a:gd name="connsiteY26" fmla="*/ 7890 h 88435"/>
              <a:gd name="connsiteX27" fmla="*/ 133256 w 139283"/>
              <a:gd name="connsiteY27" fmla="*/ 10301 h 88435"/>
              <a:gd name="connsiteX28" fmla="*/ 138955 w 139283"/>
              <a:gd name="connsiteY28" fmla="*/ 10630 h 88435"/>
              <a:gd name="connsiteX29" fmla="*/ 139283 w 139283"/>
              <a:gd name="connsiteY29" fmla="*/ 11726 h 88435"/>
              <a:gd name="connsiteX30" fmla="*/ 138407 w 139283"/>
              <a:gd name="connsiteY30" fmla="*/ 20821 h 88435"/>
              <a:gd name="connsiteX31" fmla="*/ 135339 w 139283"/>
              <a:gd name="connsiteY31" fmla="*/ 23780 h 88435"/>
              <a:gd name="connsiteX32" fmla="*/ 130955 w 139283"/>
              <a:gd name="connsiteY32" fmla="*/ 23232 h 88435"/>
              <a:gd name="connsiteX33" fmla="*/ 124380 w 139283"/>
              <a:gd name="connsiteY33" fmla="*/ 29040 h 88435"/>
              <a:gd name="connsiteX34" fmla="*/ 125476 w 139283"/>
              <a:gd name="connsiteY34" fmla="*/ 39560 h 88435"/>
              <a:gd name="connsiteX35" fmla="*/ 123832 w 139283"/>
              <a:gd name="connsiteY35" fmla="*/ 44273 h 88435"/>
              <a:gd name="connsiteX36" fmla="*/ 117147 w 139283"/>
              <a:gd name="connsiteY36" fmla="*/ 49423 h 88435"/>
              <a:gd name="connsiteX37" fmla="*/ 118024 w 139283"/>
              <a:gd name="connsiteY37" fmla="*/ 51944 h 88435"/>
              <a:gd name="connsiteX38" fmla="*/ 122079 w 139283"/>
              <a:gd name="connsiteY38" fmla="*/ 52492 h 88435"/>
              <a:gd name="connsiteX39" fmla="*/ 126791 w 139283"/>
              <a:gd name="connsiteY39" fmla="*/ 59396 h 88435"/>
              <a:gd name="connsiteX40" fmla="*/ 130407 w 139283"/>
              <a:gd name="connsiteY40" fmla="*/ 65313 h 88435"/>
              <a:gd name="connsiteX41" fmla="*/ 130407 w 139283"/>
              <a:gd name="connsiteY41" fmla="*/ 65642 h 88435"/>
              <a:gd name="connsiteX42" fmla="*/ 125037 w 139283"/>
              <a:gd name="connsiteY42" fmla="*/ 64217 h 88435"/>
              <a:gd name="connsiteX43" fmla="*/ 121640 w 139283"/>
              <a:gd name="connsiteY43" fmla="*/ 67067 h 88435"/>
              <a:gd name="connsiteX44" fmla="*/ 114956 w 139283"/>
              <a:gd name="connsiteY44" fmla="*/ 61807 h 88435"/>
              <a:gd name="connsiteX45" fmla="*/ 108052 w 139283"/>
              <a:gd name="connsiteY45" fmla="*/ 61807 h 88435"/>
              <a:gd name="connsiteX46" fmla="*/ 105312 w 139283"/>
              <a:gd name="connsiteY46" fmla="*/ 64984 h 88435"/>
              <a:gd name="connsiteX47" fmla="*/ 101477 w 139283"/>
              <a:gd name="connsiteY47" fmla="*/ 65313 h 88435"/>
              <a:gd name="connsiteX48" fmla="*/ 97641 w 139283"/>
              <a:gd name="connsiteY48" fmla="*/ 69478 h 88435"/>
              <a:gd name="connsiteX49" fmla="*/ 97531 w 139283"/>
              <a:gd name="connsiteY49" fmla="*/ 69806 h 88435"/>
              <a:gd name="connsiteX50" fmla="*/ 94682 w 139283"/>
              <a:gd name="connsiteY50" fmla="*/ 69806 h 88435"/>
              <a:gd name="connsiteX51" fmla="*/ 88984 w 139283"/>
              <a:gd name="connsiteY51" fmla="*/ 74080 h 88435"/>
              <a:gd name="connsiteX52" fmla="*/ 88655 w 139283"/>
              <a:gd name="connsiteY52" fmla="*/ 79669 h 88435"/>
              <a:gd name="connsiteX53" fmla="*/ 90518 w 139283"/>
              <a:gd name="connsiteY53" fmla="*/ 83833 h 88435"/>
              <a:gd name="connsiteX54" fmla="*/ 87450 w 139283"/>
              <a:gd name="connsiteY54" fmla="*/ 86463 h 88435"/>
              <a:gd name="connsiteX55" fmla="*/ 77148 w 139283"/>
              <a:gd name="connsiteY55" fmla="*/ 85696 h 88435"/>
              <a:gd name="connsiteX56" fmla="*/ 72436 w 139283"/>
              <a:gd name="connsiteY56" fmla="*/ 87998 h 88435"/>
              <a:gd name="connsiteX57" fmla="*/ 68272 w 139283"/>
              <a:gd name="connsiteY57" fmla="*/ 85587 h 88435"/>
              <a:gd name="connsiteX58" fmla="*/ 63669 w 139283"/>
              <a:gd name="connsiteY58" fmla="*/ 85587 h 88435"/>
              <a:gd name="connsiteX59" fmla="*/ 60382 w 139283"/>
              <a:gd name="connsiteY59" fmla="*/ 88107 h 88435"/>
              <a:gd name="connsiteX60" fmla="*/ 55889 w 139283"/>
              <a:gd name="connsiteY60" fmla="*/ 87778 h 88435"/>
              <a:gd name="connsiteX61" fmla="*/ 55122 w 139283"/>
              <a:gd name="connsiteY61" fmla="*/ 83833 h 88435"/>
              <a:gd name="connsiteX62" fmla="*/ 48875 w 139283"/>
              <a:gd name="connsiteY62" fmla="*/ 83943 h 88435"/>
              <a:gd name="connsiteX63" fmla="*/ 42958 w 139283"/>
              <a:gd name="connsiteY63" fmla="*/ 82957 h 88435"/>
              <a:gd name="connsiteX64" fmla="*/ 38793 w 139283"/>
              <a:gd name="connsiteY64" fmla="*/ 86902 h 88435"/>
              <a:gd name="connsiteX65" fmla="*/ 32766 w 139283"/>
              <a:gd name="connsiteY65" fmla="*/ 88436 h 88435"/>
              <a:gd name="connsiteX66" fmla="*/ 24766 w 139283"/>
              <a:gd name="connsiteY66" fmla="*/ 88326 h 88435"/>
              <a:gd name="connsiteX67" fmla="*/ 22356 w 139283"/>
              <a:gd name="connsiteY67" fmla="*/ 87121 h 88435"/>
              <a:gd name="connsiteX68" fmla="*/ 22246 w 139283"/>
              <a:gd name="connsiteY68" fmla="*/ 87230 h 88435"/>
              <a:gd name="connsiteX69" fmla="*/ 21260 w 139283"/>
              <a:gd name="connsiteY69" fmla="*/ 82409 h 88435"/>
              <a:gd name="connsiteX70" fmla="*/ 20492 w 139283"/>
              <a:gd name="connsiteY70" fmla="*/ 76710 h 88435"/>
              <a:gd name="connsiteX71" fmla="*/ 14027 w 139283"/>
              <a:gd name="connsiteY71" fmla="*/ 65423 h 88435"/>
              <a:gd name="connsiteX72" fmla="*/ 4383 w 139283"/>
              <a:gd name="connsiteY72" fmla="*/ 57752 h 88435"/>
              <a:gd name="connsiteX73" fmla="*/ 4712 w 139283"/>
              <a:gd name="connsiteY73" fmla="*/ 57752 h 88435"/>
              <a:gd name="connsiteX74" fmla="*/ 6246 w 139283"/>
              <a:gd name="connsiteY74" fmla="*/ 53478 h 88435"/>
              <a:gd name="connsiteX75" fmla="*/ 3068 w 139283"/>
              <a:gd name="connsiteY75" fmla="*/ 48547 h 88435"/>
              <a:gd name="connsiteX76" fmla="*/ 2630 w 139283"/>
              <a:gd name="connsiteY76" fmla="*/ 44601 h 88435"/>
              <a:gd name="connsiteX77" fmla="*/ 11068 w 139283"/>
              <a:gd name="connsiteY77" fmla="*/ 36821 h 88435"/>
              <a:gd name="connsiteX78" fmla="*/ 12602 w 139283"/>
              <a:gd name="connsiteY78" fmla="*/ 31890 h 88435"/>
              <a:gd name="connsiteX79" fmla="*/ 9315 w 139283"/>
              <a:gd name="connsiteY79" fmla="*/ 25753 h 88435"/>
              <a:gd name="connsiteX80" fmla="*/ 2411 w 139283"/>
              <a:gd name="connsiteY80" fmla="*/ 18630 h 88435"/>
              <a:gd name="connsiteX81" fmla="*/ 0 w 139283"/>
              <a:gd name="connsiteY81" fmla="*/ 8877 h 88435"/>
              <a:gd name="connsiteX82" fmla="*/ 3836 w 139283"/>
              <a:gd name="connsiteY82" fmla="*/ 5041 h 88435"/>
              <a:gd name="connsiteX83" fmla="*/ 2521 w 139283"/>
              <a:gd name="connsiteY83" fmla="*/ 438 h 88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9283" h="88435">
                <a:moveTo>
                  <a:pt x="2521" y="438"/>
                </a:moveTo>
                <a:lnTo>
                  <a:pt x="8986" y="1096"/>
                </a:lnTo>
                <a:lnTo>
                  <a:pt x="12164" y="3726"/>
                </a:lnTo>
                <a:lnTo>
                  <a:pt x="11726" y="7342"/>
                </a:lnTo>
                <a:lnTo>
                  <a:pt x="10082" y="9972"/>
                </a:lnTo>
                <a:lnTo>
                  <a:pt x="12602" y="14246"/>
                </a:lnTo>
                <a:lnTo>
                  <a:pt x="18520" y="10411"/>
                </a:lnTo>
                <a:lnTo>
                  <a:pt x="24986" y="10740"/>
                </a:lnTo>
                <a:lnTo>
                  <a:pt x="27616" y="13589"/>
                </a:lnTo>
                <a:lnTo>
                  <a:pt x="30027" y="12822"/>
                </a:lnTo>
                <a:lnTo>
                  <a:pt x="38355" y="16000"/>
                </a:lnTo>
                <a:lnTo>
                  <a:pt x="45259" y="12712"/>
                </a:lnTo>
                <a:lnTo>
                  <a:pt x="49971" y="14027"/>
                </a:lnTo>
                <a:lnTo>
                  <a:pt x="53916" y="12383"/>
                </a:lnTo>
                <a:lnTo>
                  <a:pt x="58738" y="14027"/>
                </a:lnTo>
                <a:lnTo>
                  <a:pt x="62902" y="14027"/>
                </a:lnTo>
                <a:lnTo>
                  <a:pt x="71998" y="15123"/>
                </a:lnTo>
                <a:lnTo>
                  <a:pt x="74957" y="13041"/>
                </a:lnTo>
                <a:lnTo>
                  <a:pt x="80984" y="11178"/>
                </a:lnTo>
                <a:lnTo>
                  <a:pt x="83066" y="7671"/>
                </a:lnTo>
                <a:lnTo>
                  <a:pt x="97312" y="1096"/>
                </a:lnTo>
                <a:lnTo>
                  <a:pt x="103559" y="0"/>
                </a:lnTo>
                <a:lnTo>
                  <a:pt x="111010" y="767"/>
                </a:lnTo>
                <a:lnTo>
                  <a:pt x="118901" y="3945"/>
                </a:lnTo>
                <a:lnTo>
                  <a:pt x="121421" y="6685"/>
                </a:lnTo>
                <a:lnTo>
                  <a:pt x="126024" y="4931"/>
                </a:lnTo>
                <a:lnTo>
                  <a:pt x="132270" y="7890"/>
                </a:lnTo>
                <a:lnTo>
                  <a:pt x="133256" y="10301"/>
                </a:lnTo>
                <a:lnTo>
                  <a:pt x="138955" y="10630"/>
                </a:lnTo>
                <a:lnTo>
                  <a:pt x="139283" y="11726"/>
                </a:lnTo>
                <a:lnTo>
                  <a:pt x="138407" y="20821"/>
                </a:lnTo>
                <a:lnTo>
                  <a:pt x="135339" y="23780"/>
                </a:lnTo>
                <a:lnTo>
                  <a:pt x="130955" y="23232"/>
                </a:lnTo>
                <a:lnTo>
                  <a:pt x="124380" y="29040"/>
                </a:lnTo>
                <a:lnTo>
                  <a:pt x="125476" y="39560"/>
                </a:lnTo>
                <a:lnTo>
                  <a:pt x="123832" y="44273"/>
                </a:lnTo>
                <a:lnTo>
                  <a:pt x="117147" y="49423"/>
                </a:lnTo>
                <a:lnTo>
                  <a:pt x="118024" y="51944"/>
                </a:lnTo>
                <a:lnTo>
                  <a:pt x="122079" y="52492"/>
                </a:lnTo>
                <a:lnTo>
                  <a:pt x="126791" y="59396"/>
                </a:lnTo>
                <a:lnTo>
                  <a:pt x="130407" y="65313"/>
                </a:lnTo>
                <a:lnTo>
                  <a:pt x="130407" y="65642"/>
                </a:lnTo>
                <a:lnTo>
                  <a:pt x="125037" y="64217"/>
                </a:lnTo>
                <a:lnTo>
                  <a:pt x="121640" y="67067"/>
                </a:lnTo>
                <a:lnTo>
                  <a:pt x="114956" y="61807"/>
                </a:lnTo>
                <a:lnTo>
                  <a:pt x="108052" y="61807"/>
                </a:lnTo>
                <a:lnTo>
                  <a:pt x="105312" y="64984"/>
                </a:lnTo>
                <a:lnTo>
                  <a:pt x="101477" y="65313"/>
                </a:lnTo>
                <a:lnTo>
                  <a:pt x="97641" y="69478"/>
                </a:lnTo>
                <a:lnTo>
                  <a:pt x="97531" y="69806"/>
                </a:lnTo>
                <a:lnTo>
                  <a:pt x="94682" y="69806"/>
                </a:lnTo>
                <a:lnTo>
                  <a:pt x="88984" y="74080"/>
                </a:lnTo>
                <a:lnTo>
                  <a:pt x="88655" y="79669"/>
                </a:lnTo>
                <a:lnTo>
                  <a:pt x="90518" y="83833"/>
                </a:lnTo>
                <a:lnTo>
                  <a:pt x="87450" y="86463"/>
                </a:lnTo>
                <a:lnTo>
                  <a:pt x="77148" y="85696"/>
                </a:lnTo>
                <a:lnTo>
                  <a:pt x="72436" y="87998"/>
                </a:lnTo>
                <a:lnTo>
                  <a:pt x="68272" y="85587"/>
                </a:lnTo>
                <a:lnTo>
                  <a:pt x="63669" y="85587"/>
                </a:lnTo>
                <a:lnTo>
                  <a:pt x="60382" y="88107"/>
                </a:lnTo>
                <a:lnTo>
                  <a:pt x="55889" y="87778"/>
                </a:lnTo>
                <a:lnTo>
                  <a:pt x="55122" y="83833"/>
                </a:lnTo>
                <a:lnTo>
                  <a:pt x="48875" y="83943"/>
                </a:lnTo>
                <a:lnTo>
                  <a:pt x="42958" y="82957"/>
                </a:lnTo>
                <a:lnTo>
                  <a:pt x="38793" y="86902"/>
                </a:lnTo>
                <a:lnTo>
                  <a:pt x="32766" y="88436"/>
                </a:lnTo>
                <a:lnTo>
                  <a:pt x="24766" y="88326"/>
                </a:lnTo>
                <a:lnTo>
                  <a:pt x="22356" y="87121"/>
                </a:lnTo>
                <a:lnTo>
                  <a:pt x="22246" y="87230"/>
                </a:lnTo>
                <a:lnTo>
                  <a:pt x="21260" y="82409"/>
                </a:lnTo>
                <a:lnTo>
                  <a:pt x="20492" y="76710"/>
                </a:lnTo>
                <a:lnTo>
                  <a:pt x="14027" y="65423"/>
                </a:lnTo>
                <a:lnTo>
                  <a:pt x="4383" y="57752"/>
                </a:lnTo>
                <a:lnTo>
                  <a:pt x="4712" y="57752"/>
                </a:lnTo>
                <a:lnTo>
                  <a:pt x="6246" y="53478"/>
                </a:lnTo>
                <a:lnTo>
                  <a:pt x="3068" y="48547"/>
                </a:lnTo>
                <a:lnTo>
                  <a:pt x="2630" y="44601"/>
                </a:lnTo>
                <a:lnTo>
                  <a:pt x="11068" y="36821"/>
                </a:lnTo>
                <a:lnTo>
                  <a:pt x="12602" y="31890"/>
                </a:lnTo>
                <a:lnTo>
                  <a:pt x="9315" y="25753"/>
                </a:lnTo>
                <a:lnTo>
                  <a:pt x="2411" y="18630"/>
                </a:lnTo>
                <a:lnTo>
                  <a:pt x="0" y="8877"/>
                </a:lnTo>
                <a:lnTo>
                  <a:pt x="3836" y="5041"/>
                </a:lnTo>
                <a:lnTo>
                  <a:pt x="2521" y="43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2D3ACF0A-241E-6E25-FD6E-BED2B28FBF7C}"/>
              </a:ext>
            </a:extLst>
          </p:cNvPr>
          <p:cNvSpPr/>
          <p:nvPr/>
        </p:nvSpPr>
        <p:spPr>
          <a:xfrm>
            <a:off x="7759262" y="3870524"/>
            <a:ext cx="59943" cy="48875"/>
          </a:xfrm>
          <a:custGeom>
            <a:avLst/>
            <a:gdLst>
              <a:gd name="connsiteX0" fmla="*/ 42081 w 59943"/>
              <a:gd name="connsiteY0" fmla="*/ 0 h 48875"/>
              <a:gd name="connsiteX1" fmla="*/ 51725 w 59943"/>
              <a:gd name="connsiteY1" fmla="*/ 7671 h 48875"/>
              <a:gd name="connsiteX2" fmla="*/ 58190 w 59943"/>
              <a:gd name="connsiteY2" fmla="*/ 18958 h 48875"/>
              <a:gd name="connsiteX3" fmla="*/ 58957 w 59943"/>
              <a:gd name="connsiteY3" fmla="*/ 24657 h 48875"/>
              <a:gd name="connsiteX4" fmla="*/ 59943 w 59943"/>
              <a:gd name="connsiteY4" fmla="*/ 29479 h 48875"/>
              <a:gd name="connsiteX5" fmla="*/ 56985 w 59943"/>
              <a:gd name="connsiteY5" fmla="*/ 32109 h 48875"/>
              <a:gd name="connsiteX6" fmla="*/ 52601 w 59943"/>
              <a:gd name="connsiteY6" fmla="*/ 32328 h 48875"/>
              <a:gd name="connsiteX7" fmla="*/ 47012 w 59943"/>
              <a:gd name="connsiteY7" fmla="*/ 35725 h 48875"/>
              <a:gd name="connsiteX8" fmla="*/ 35068 w 59943"/>
              <a:gd name="connsiteY8" fmla="*/ 35287 h 48875"/>
              <a:gd name="connsiteX9" fmla="*/ 30027 w 59943"/>
              <a:gd name="connsiteY9" fmla="*/ 38026 h 48875"/>
              <a:gd name="connsiteX10" fmla="*/ 29698 w 59943"/>
              <a:gd name="connsiteY10" fmla="*/ 40108 h 48875"/>
              <a:gd name="connsiteX11" fmla="*/ 22903 w 59943"/>
              <a:gd name="connsiteY11" fmla="*/ 42519 h 48875"/>
              <a:gd name="connsiteX12" fmla="*/ 13369 w 59943"/>
              <a:gd name="connsiteY12" fmla="*/ 48437 h 48875"/>
              <a:gd name="connsiteX13" fmla="*/ 13369 w 59943"/>
              <a:gd name="connsiteY13" fmla="*/ 48875 h 48875"/>
              <a:gd name="connsiteX14" fmla="*/ 8219 w 59943"/>
              <a:gd name="connsiteY14" fmla="*/ 45259 h 48875"/>
              <a:gd name="connsiteX15" fmla="*/ 5699 w 59943"/>
              <a:gd name="connsiteY15" fmla="*/ 39670 h 48875"/>
              <a:gd name="connsiteX16" fmla="*/ 1863 w 59943"/>
              <a:gd name="connsiteY16" fmla="*/ 32876 h 48875"/>
              <a:gd name="connsiteX17" fmla="*/ 0 w 59943"/>
              <a:gd name="connsiteY17" fmla="*/ 23999 h 48875"/>
              <a:gd name="connsiteX18" fmla="*/ 1206 w 59943"/>
              <a:gd name="connsiteY18" fmla="*/ 15671 h 48875"/>
              <a:gd name="connsiteX19" fmla="*/ 1644 w 59943"/>
              <a:gd name="connsiteY19" fmla="*/ 16438 h 48875"/>
              <a:gd name="connsiteX20" fmla="*/ 3507 w 59943"/>
              <a:gd name="connsiteY20" fmla="*/ 14465 h 48875"/>
              <a:gd name="connsiteX21" fmla="*/ 3288 w 59943"/>
              <a:gd name="connsiteY21" fmla="*/ 10630 h 48875"/>
              <a:gd name="connsiteX22" fmla="*/ 8876 w 59943"/>
              <a:gd name="connsiteY22" fmla="*/ 7452 h 48875"/>
              <a:gd name="connsiteX23" fmla="*/ 13918 w 59943"/>
              <a:gd name="connsiteY23" fmla="*/ 6137 h 48875"/>
              <a:gd name="connsiteX24" fmla="*/ 17863 w 59943"/>
              <a:gd name="connsiteY24" fmla="*/ 3178 h 48875"/>
              <a:gd name="connsiteX25" fmla="*/ 27287 w 59943"/>
              <a:gd name="connsiteY25" fmla="*/ 877 h 48875"/>
              <a:gd name="connsiteX26" fmla="*/ 31780 w 59943"/>
              <a:gd name="connsiteY26" fmla="*/ 1644 h 48875"/>
              <a:gd name="connsiteX27" fmla="*/ 38574 w 59943"/>
              <a:gd name="connsiteY27" fmla="*/ 0 h 48875"/>
              <a:gd name="connsiteX28" fmla="*/ 42081 w 59943"/>
              <a:gd name="connsiteY28" fmla="*/ 0 h 4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943" h="48875">
                <a:moveTo>
                  <a:pt x="42081" y="0"/>
                </a:moveTo>
                <a:lnTo>
                  <a:pt x="51725" y="7671"/>
                </a:lnTo>
                <a:lnTo>
                  <a:pt x="58190" y="18958"/>
                </a:lnTo>
                <a:lnTo>
                  <a:pt x="58957" y="24657"/>
                </a:lnTo>
                <a:lnTo>
                  <a:pt x="59943" y="29479"/>
                </a:lnTo>
                <a:lnTo>
                  <a:pt x="56985" y="32109"/>
                </a:lnTo>
                <a:lnTo>
                  <a:pt x="52601" y="32328"/>
                </a:lnTo>
                <a:lnTo>
                  <a:pt x="47012" y="35725"/>
                </a:lnTo>
                <a:lnTo>
                  <a:pt x="35068" y="35287"/>
                </a:lnTo>
                <a:lnTo>
                  <a:pt x="30027" y="38026"/>
                </a:lnTo>
                <a:lnTo>
                  <a:pt x="29698" y="40108"/>
                </a:lnTo>
                <a:lnTo>
                  <a:pt x="22903" y="42519"/>
                </a:lnTo>
                <a:lnTo>
                  <a:pt x="13369" y="48437"/>
                </a:lnTo>
                <a:lnTo>
                  <a:pt x="13369" y="48875"/>
                </a:lnTo>
                <a:lnTo>
                  <a:pt x="8219" y="45259"/>
                </a:lnTo>
                <a:lnTo>
                  <a:pt x="5699" y="39670"/>
                </a:lnTo>
                <a:lnTo>
                  <a:pt x="1863" y="32876"/>
                </a:lnTo>
                <a:lnTo>
                  <a:pt x="0" y="23999"/>
                </a:lnTo>
                <a:lnTo>
                  <a:pt x="1206" y="15671"/>
                </a:lnTo>
                <a:lnTo>
                  <a:pt x="1644" y="16438"/>
                </a:lnTo>
                <a:lnTo>
                  <a:pt x="3507" y="14465"/>
                </a:lnTo>
                <a:lnTo>
                  <a:pt x="3288" y="10630"/>
                </a:lnTo>
                <a:lnTo>
                  <a:pt x="8876" y="7452"/>
                </a:lnTo>
                <a:lnTo>
                  <a:pt x="13918" y="6137"/>
                </a:lnTo>
                <a:lnTo>
                  <a:pt x="17863" y="3178"/>
                </a:lnTo>
                <a:lnTo>
                  <a:pt x="27287" y="877"/>
                </a:lnTo>
                <a:lnTo>
                  <a:pt x="31780" y="1644"/>
                </a:lnTo>
                <a:lnTo>
                  <a:pt x="38574" y="0"/>
                </a:lnTo>
                <a:lnTo>
                  <a:pt x="42081"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7" name="Freeform 486">
            <a:extLst>
              <a:ext uri="{FF2B5EF4-FFF2-40B4-BE49-F238E27FC236}">
                <a16:creationId xmlns:a16="http://schemas.microsoft.com/office/drawing/2014/main" id="{7D4325DA-AA36-9CD5-184D-F4D9103F8AC1}"/>
              </a:ext>
            </a:extLst>
          </p:cNvPr>
          <p:cNvSpPr/>
          <p:nvPr/>
        </p:nvSpPr>
        <p:spPr>
          <a:xfrm>
            <a:off x="7728139" y="3862634"/>
            <a:ext cx="44491" cy="87449"/>
          </a:xfrm>
          <a:custGeom>
            <a:avLst/>
            <a:gdLst>
              <a:gd name="connsiteX0" fmla="*/ 32328 w 44491"/>
              <a:gd name="connsiteY0" fmla="*/ 23561 h 87449"/>
              <a:gd name="connsiteX1" fmla="*/ 31122 w 44491"/>
              <a:gd name="connsiteY1" fmla="*/ 31890 h 87449"/>
              <a:gd name="connsiteX2" fmla="*/ 32985 w 44491"/>
              <a:gd name="connsiteY2" fmla="*/ 40766 h 87449"/>
              <a:gd name="connsiteX3" fmla="*/ 36821 w 44491"/>
              <a:gd name="connsiteY3" fmla="*/ 47560 h 87449"/>
              <a:gd name="connsiteX4" fmla="*/ 39341 w 44491"/>
              <a:gd name="connsiteY4" fmla="*/ 53149 h 87449"/>
              <a:gd name="connsiteX5" fmla="*/ 44492 w 44491"/>
              <a:gd name="connsiteY5" fmla="*/ 56766 h 87449"/>
              <a:gd name="connsiteX6" fmla="*/ 43506 w 44491"/>
              <a:gd name="connsiteY6" fmla="*/ 63122 h 87449"/>
              <a:gd name="connsiteX7" fmla="*/ 39670 w 44491"/>
              <a:gd name="connsiteY7" fmla="*/ 70025 h 87449"/>
              <a:gd name="connsiteX8" fmla="*/ 30136 w 44491"/>
              <a:gd name="connsiteY8" fmla="*/ 73094 h 87449"/>
              <a:gd name="connsiteX9" fmla="*/ 29807 w 44491"/>
              <a:gd name="connsiteY9" fmla="*/ 78683 h 87449"/>
              <a:gd name="connsiteX10" fmla="*/ 26520 w 44491"/>
              <a:gd name="connsiteY10" fmla="*/ 85806 h 87449"/>
              <a:gd name="connsiteX11" fmla="*/ 23342 w 44491"/>
              <a:gd name="connsiteY11" fmla="*/ 87450 h 87449"/>
              <a:gd name="connsiteX12" fmla="*/ 19068 w 44491"/>
              <a:gd name="connsiteY12" fmla="*/ 84491 h 87449"/>
              <a:gd name="connsiteX13" fmla="*/ 14684 w 44491"/>
              <a:gd name="connsiteY13" fmla="*/ 73203 h 87449"/>
              <a:gd name="connsiteX14" fmla="*/ 6027 w 44491"/>
              <a:gd name="connsiteY14" fmla="*/ 72875 h 87449"/>
              <a:gd name="connsiteX15" fmla="*/ 3397 w 44491"/>
              <a:gd name="connsiteY15" fmla="*/ 69916 h 87449"/>
              <a:gd name="connsiteX16" fmla="*/ 5260 w 44491"/>
              <a:gd name="connsiteY16" fmla="*/ 64436 h 87449"/>
              <a:gd name="connsiteX17" fmla="*/ 2740 w 44491"/>
              <a:gd name="connsiteY17" fmla="*/ 60053 h 87449"/>
              <a:gd name="connsiteX18" fmla="*/ 2740 w 44491"/>
              <a:gd name="connsiteY18" fmla="*/ 54245 h 87449"/>
              <a:gd name="connsiteX19" fmla="*/ 4931 w 44491"/>
              <a:gd name="connsiteY19" fmla="*/ 49095 h 87449"/>
              <a:gd name="connsiteX20" fmla="*/ 1972 w 44491"/>
              <a:gd name="connsiteY20" fmla="*/ 41533 h 87449"/>
              <a:gd name="connsiteX21" fmla="*/ 4164 w 44491"/>
              <a:gd name="connsiteY21" fmla="*/ 30903 h 87449"/>
              <a:gd name="connsiteX22" fmla="*/ 6356 w 44491"/>
              <a:gd name="connsiteY22" fmla="*/ 29807 h 87449"/>
              <a:gd name="connsiteX23" fmla="*/ 7123 w 44491"/>
              <a:gd name="connsiteY23" fmla="*/ 26191 h 87449"/>
              <a:gd name="connsiteX24" fmla="*/ 0 w 44491"/>
              <a:gd name="connsiteY24" fmla="*/ 22684 h 87449"/>
              <a:gd name="connsiteX25" fmla="*/ 438 w 44491"/>
              <a:gd name="connsiteY25" fmla="*/ 13808 h 87449"/>
              <a:gd name="connsiteX26" fmla="*/ 3726 w 44491"/>
              <a:gd name="connsiteY26" fmla="*/ 6904 h 87449"/>
              <a:gd name="connsiteX27" fmla="*/ 8767 w 44491"/>
              <a:gd name="connsiteY27" fmla="*/ 767 h 87449"/>
              <a:gd name="connsiteX28" fmla="*/ 10520 w 44491"/>
              <a:gd name="connsiteY28" fmla="*/ 1205 h 87449"/>
              <a:gd name="connsiteX29" fmla="*/ 13479 w 44491"/>
              <a:gd name="connsiteY29" fmla="*/ 5479 h 87449"/>
              <a:gd name="connsiteX30" fmla="*/ 17643 w 44491"/>
              <a:gd name="connsiteY30" fmla="*/ 329 h 87449"/>
              <a:gd name="connsiteX31" fmla="*/ 17753 w 44491"/>
              <a:gd name="connsiteY31" fmla="*/ 0 h 87449"/>
              <a:gd name="connsiteX32" fmla="*/ 19506 w 44491"/>
              <a:gd name="connsiteY32" fmla="*/ 1315 h 87449"/>
              <a:gd name="connsiteX33" fmla="*/ 22794 w 44491"/>
              <a:gd name="connsiteY33" fmla="*/ 6685 h 87449"/>
              <a:gd name="connsiteX34" fmla="*/ 24876 w 44491"/>
              <a:gd name="connsiteY34" fmla="*/ 7233 h 87449"/>
              <a:gd name="connsiteX35" fmla="*/ 29917 w 44491"/>
              <a:gd name="connsiteY35" fmla="*/ 10411 h 87449"/>
              <a:gd name="connsiteX36" fmla="*/ 31342 w 44491"/>
              <a:gd name="connsiteY36" fmla="*/ 14027 h 87449"/>
              <a:gd name="connsiteX37" fmla="*/ 31232 w 44491"/>
              <a:gd name="connsiteY37" fmla="*/ 21369 h 87449"/>
              <a:gd name="connsiteX38" fmla="*/ 32328 w 44491"/>
              <a:gd name="connsiteY38" fmla="*/ 23561 h 8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491" h="87449">
                <a:moveTo>
                  <a:pt x="32328" y="23561"/>
                </a:moveTo>
                <a:lnTo>
                  <a:pt x="31122" y="31890"/>
                </a:lnTo>
                <a:lnTo>
                  <a:pt x="32985" y="40766"/>
                </a:lnTo>
                <a:lnTo>
                  <a:pt x="36821" y="47560"/>
                </a:lnTo>
                <a:lnTo>
                  <a:pt x="39341" y="53149"/>
                </a:lnTo>
                <a:lnTo>
                  <a:pt x="44492" y="56766"/>
                </a:lnTo>
                <a:lnTo>
                  <a:pt x="43506" y="63122"/>
                </a:lnTo>
                <a:lnTo>
                  <a:pt x="39670" y="70025"/>
                </a:lnTo>
                <a:lnTo>
                  <a:pt x="30136" y="73094"/>
                </a:lnTo>
                <a:lnTo>
                  <a:pt x="29807" y="78683"/>
                </a:lnTo>
                <a:lnTo>
                  <a:pt x="26520" y="85806"/>
                </a:lnTo>
                <a:lnTo>
                  <a:pt x="23342" y="87450"/>
                </a:lnTo>
                <a:lnTo>
                  <a:pt x="19068" y="84491"/>
                </a:lnTo>
                <a:lnTo>
                  <a:pt x="14684" y="73203"/>
                </a:lnTo>
                <a:lnTo>
                  <a:pt x="6027" y="72875"/>
                </a:lnTo>
                <a:lnTo>
                  <a:pt x="3397" y="69916"/>
                </a:lnTo>
                <a:lnTo>
                  <a:pt x="5260" y="64436"/>
                </a:lnTo>
                <a:lnTo>
                  <a:pt x="2740" y="60053"/>
                </a:lnTo>
                <a:lnTo>
                  <a:pt x="2740" y="54245"/>
                </a:lnTo>
                <a:lnTo>
                  <a:pt x="4931" y="49095"/>
                </a:lnTo>
                <a:lnTo>
                  <a:pt x="1972" y="41533"/>
                </a:lnTo>
                <a:lnTo>
                  <a:pt x="4164" y="30903"/>
                </a:lnTo>
                <a:lnTo>
                  <a:pt x="6356" y="29807"/>
                </a:lnTo>
                <a:lnTo>
                  <a:pt x="7123" y="26191"/>
                </a:lnTo>
                <a:lnTo>
                  <a:pt x="0" y="22684"/>
                </a:lnTo>
                <a:lnTo>
                  <a:pt x="438" y="13808"/>
                </a:lnTo>
                <a:lnTo>
                  <a:pt x="3726" y="6904"/>
                </a:lnTo>
                <a:lnTo>
                  <a:pt x="8767" y="767"/>
                </a:lnTo>
                <a:lnTo>
                  <a:pt x="10520" y="1205"/>
                </a:lnTo>
                <a:lnTo>
                  <a:pt x="13479" y="5479"/>
                </a:lnTo>
                <a:lnTo>
                  <a:pt x="17643" y="329"/>
                </a:lnTo>
                <a:lnTo>
                  <a:pt x="17753" y="0"/>
                </a:lnTo>
                <a:lnTo>
                  <a:pt x="19506" y="1315"/>
                </a:lnTo>
                <a:lnTo>
                  <a:pt x="22794" y="6685"/>
                </a:lnTo>
                <a:lnTo>
                  <a:pt x="24876" y="7233"/>
                </a:lnTo>
                <a:lnTo>
                  <a:pt x="29917" y="10411"/>
                </a:lnTo>
                <a:lnTo>
                  <a:pt x="31342" y="14027"/>
                </a:lnTo>
                <a:lnTo>
                  <a:pt x="31232" y="21369"/>
                </a:lnTo>
                <a:lnTo>
                  <a:pt x="32328" y="2356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8" name="Freeform 487">
            <a:extLst>
              <a:ext uri="{FF2B5EF4-FFF2-40B4-BE49-F238E27FC236}">
                <a16:creationId xmlns:a16="http://schemas.microsoft.com/office/drawing/2014/main" id="{A1046A9E-5656-6455-042D-7A952CE1AAD0}"/>
              </a:ext>
            </a:extLst>
          </p:cNvPr>
          <p:cNvSpPr/>
          <p:nvPr/>
        </p:nvSpPr>
        <p:spPr>
          <a:xfrm>
            <a:off x="7711811" y="3757432"/>
            <a:ext cx="97750" cy="129530"/>
          </a:xfrm>
          <a:custGeom>
            <a:avLst/>
            <a:gdLst>
              <a:gd name="connsiteX0" fmla="*/ 0 w 97750"/>
              <a:gd name="connsiteY0" fmla="*/ 13150 h 129530"/>
              <a:gd name="connsiteX1" fmla="*/ 3287 w 97750"/>
              <a:gd name="connsiteY1" fmla="*/ 9424 h 129530"/>
              <a:gd name="connsiteX2" fmla="*/ 8876 w 97750"/>
              <a:gd name="connsiteY2" fmla="*/ 6575 h 129530"/>
              <a:gd name="connsiteX3" fmla="*/ 12821 w 97750"/>
              <a:gd name="connsiteY3" fmla="*/ 7123 h 129530"/>
              <a:gd name="connsiteX4" fmla="*/ 14356 w 97750"/>
              <a:gd name="connsiteY4" fmla="*/ 4931 h 129530"/>
              <a:gd name="connsiteX5" fmla="*/ 20054 w 97750"/>
              <a:gd name="connsiteY5" fmla="*/ 0 h 129530"/>
              <a:gd name="connsiteX6" fmla="*/ 23671 w 97750"/>
              <a:gd name="connsiteY6" fmla="*/ 1315 h 129530"/>
              <a:gd name="connsiteX7" fmla="*/ 28711 w 97750"/>
              <a:gd name="connsiteY7" fmla="*/ 2411 h 129530"/>
              <a:gd name="connsiteX8" fmla="*/ 36602 w 97750"/>
              <a:gd name="connsiteY8" fmla="*/ 5151 h 129530"/>
              <a:gd name="connsiteX9" fmla="*/ 38026 w 97750"/>
              <a:gd name="connsiteY9" fmla="*/ 8109 h 129530"/>
              <a:gd name="connsiteX10" fmla="*/ 45807 w 97750"/>
              <a:gd name="connsiteY10" fmla="*/ 17315 h 129530"/>
              <a:gd name="connsiteX11" fmla="*/ 47341 w 97750"/>
              <a:gd name="connsiteY11" fmla="*/ 21588 h 129530"/>
              <a:gd name="connsiteX12" fmla="*/ 53587 w 97750"/>
              <a:gd name="connsiteY12" fmla="*/ 24876 h 129530"/>
              <a:gd name="connsiteX13" fmla="*/ 59943 w 97750"/>
              <a:gd name="connsiteY13" fmla="*/ 29698 h 129530"/>
              <a:gd name="connsiteX14" fmla="*/ 57094 w 97750"/>
              <a:gd name="connsiteY14" fmla="*/ 35615 h 129530"/>
              <a:gd name="connsiteX15" fmla="*/ 58080 w 97750"/>
              <a:gd name="connsiteY15" fmla="*/ 38136 h 129530"/>
              <a:gd name="connsiteX16" fmla="*/ 66080 w 97750"/>
              <a:gd name="connsiteY16" fmla="*/ 40766 h 129530"/>
              <a:gd name="connsiteX17" fmla="*/ 68272 w 97750"/>
              <a:gd name="connsiteY17" fmla="*/ 44821 h 129530"/>
              <a:gd name="connsiteX18" fmla="*/ 73313 w 97750"/>
              <a:gd name="connsiteY18" fmla="*/ 42738 h 129530"/>
              <a:gd name="connsiteX19" fmla="*/ 77148 w 97750"/>
              <a:gd name="connsiteY19" fmla="*/ 46136 h 129530"/>
              <a:gd name="connsiteX20" fmla="*/ 81203 w 97750"/>
              <a:gd name="connsiteY20" fmla="*/ 40766 h 129530"/>
              <a:gd name="connsiteX21" fmla="*/ 89531 w 97750"/>
              <a:gd name="connsiteY21" fmla="*/ 42519 h 129530"/>
              <a:gd name="connsiteX22" fmla="*/ 85477 w 97750"/>
              <a:gd name="connsiteY22" fmla="*/ 47012 h 129530"/>
              <a:gd name="connsiteX23" fmla="*/ 86134 w 97750"/>
              <a:gd name="connsiteY23" fmla="*/ 50738 h 129530"/>
              <a:gd name="connsiteX24" fmla="*/ 88984 w 97750"/>
              <a:gd name="connsiteY24" fmla="*/ 60382 h 129530"/>
              <a:gd name="connsiteX25" fmla="*/ 85148 w 97750"/>
              <a:gd name="connsiteY25" fmla="*/ 64217 h 129530"/>
              <a:gd name="connsiteX26" fmla="*/ 87559 w 97750"/>
              <a:gd name="connsiteY26" fmla="*/ 73970 h 129530"/>
              <a:gd name="connsiteX27" fmla="*/ 94463 w 97750"/>
              <a:gd name="connsiteY27" fmla="*/ 81093 h 129530"/>
              <a:gd name="connsiteX28" fmla="*/ 97750 w 97750"/>
              <a:gd name="connsiteY28" fmla="*/ 87230 h 129530"/>
              <a:gd name="connsiteX29" fmla="*/ 96216 w 97750"/>
              <a:gd name="connsiteY29" fmla="*/ 92162 h 129530"/>
              <a:gd name="connsiteX30" fmla="*/ 87778 w 97750"/>
              <a:gd name="connsiteY30" fmla="*/ 99942 h 129530"/>
              <a:gd name="connsiteX31" fmla="*/ 88216 w 97750"/>
              <a:gd name="connsiteY31" fmla="*/ 103887 h 129530"/>
              <a:gd name="connsiteX32" fmla="*/ 91395 w 97750"/>
              <a:gd name="connsiteY32" fmla="*/ 108819 h 129530"/>
              <a:gd name="connsiteX33" fmla="*/ 89860 w 97750"/>
              <a:gd name="connsiteY33" fmla="*/ 113092 h 129530"/>
              <a:gd name="connsiteX34" fmla="*/ 86025 w 97750"/>
              <a:gd name="connsiteY34" fmla="*/ 113092 h 129530"/>
              <a:gd name="connsiteX35" fmla="*/ 79230 w 97750"/>
              <a:gd name="connsiteY35" fmla="*/ 114736 h 129530"/>
              <a:gd name="connsiteX36" fmla="*/ 74738 w 97750"/>
              <a:gd name="connsiteY36" fmla="*/ 113969 h 129530"/>
              <a:gd name="connsiteX37" fmla="*/ 65313 w 97750"/>
              <a:gd name="connsiteY37" fmla="*/ 116271 h 129530"/>
              <a:gd name="connsiteX38" fmla="*/ 61368 w 97750"/>
              <a:gd name="connsiteY38" fmla="*/ 119229 h 129530"/>
              <a:gd name="connsiteX39" fmla="*/ 56327 w 97750"/>
              <a:gd name="connsiteY39" fmla="*/ 120544 h 129530"/>
              <a:gd name="connsiteX40" fmla="*/ 50738 w 97750"/>
              <a:gd name="connsiteY40" fmla="*/ 123722 h 129530"/>
              <a:gd name="connsiteX41" fmla="*/ 50957 w 97750"/>
              <a:gd name="connsiteY41" fmla="*/ 127558 h 129530"/>
              <a:gd name="connsiteX42" fmla="*/ 49094 w 97750"/>
              <a:gd name="connsiteY42" fmla="*/ 129530 h 129530"/>
              <a:gd name="connsiteX43" fmla="*/ 47560 w 97750"/>
              <a:gd name="connsiteY43" fmla="*/ 126571 h 129530"/>
              <a:gd name="connsiteX44" fmla="*/ 47670 w 97750"/>
              <a:gd name="connsiteY44" fmla="*/ 119229 h 129530"/>
              <a:gd name="connsiteX45" fmla="*/ 46245 w 97750"/>
              <a:gd name="connsiteY45" fmla="*/ 115613 h 129530"/>
              <a:gd name="connsiteX46" fmla="*/ 41204 w 97750"/>
              <a:gd name="connsiteY46" fmla="*/ 112435 h 129530"/>
              <a:gd name="connsiteX47" fmla="*/ 39122 w 97750"/>
              <a:gd name="connsiteY47" fmla="*/ 111887 h 129530"/>
              <a:gd name="connsiteX48" fmla="*/ 35834 w 97750"/>
              <a:gd name="connsiteY48" fmla="*/ 106517 h 129530"/>
              <a:gd name="connsiteX49" fmla="*/ 34081 w 97750"/>
              <a:gd name="connsiteY49" fmla="*/ 105202 h 129530"/>
              <a:gd name="connsiteX50" fmla="*/ 34629 w 97750"/>
              <a:gd name="connsiteY50" fmla="*/ 102901 h 129530"/>
              <a:gd name="connsiteX51" fmla="*/ 38355 w 97750"/>
              <a:gd name="connsiteY51" fmla="*/ 99723 h 129530"/>
              <a:gd name="connsiteX52" fmla="*/ 37917 w 97750"/>
              <a:gd name="connsiteY52" fmla="*/ 94353 h 129530"/>
              <a:gd name="connsiteX53" fmla="*/ 31890 w 97750"/>
              <a:gd name="connsiteY53" fmla="*/ 93367 h 129530"/>
              <a:gd name="connsiteX54" fmla="*/ 28054 w 97750"/>
              <a:gd name="connsiteY54" fmla="*/ 89751 h 129530"/>
              <a:gd name="connsiteX55" fmla="*/ 22684 w 97750"/>
              <a:gd name="connsiteY55" fmla="*/ 89751 h 129530"/>
              <a:gd name="connsiteX56" fmla="*/ 20492 w 97750"/>
              <a:gd name="connsiteY56" fmla="*/ 87121 h 129530"/>
              <a:gd name="connsiteX57" fmla="*/ 20492 w 97750"/>
              <a:gd name="connsiteY57" fmla="*/ 83285 h 129530"/>
              <a:gd name="connsiteX58" fmla="*/ 15342 w 97750"/>
              <a:gd name="connsiteY58" fmla="*/ 78354 h 129530"/>
              <a:gd name="connsiteX59" fmla="*/ 16986 w 97750"/>
              <a:gd name="connsiteY59" fmla="*/ 76710 h 129530"/>
              <a:gd name="connsiteX60" fmla="*/ 11616 w 97750"/>
              <a:gd name="connsiteY60" fmla="*/ 70464 h 129530"/>
              <a:gd name="connsiteX61" fmla="*/ 11616 w 97750"/>
              <a:gd name="connsiteY61" fmla="*/ 65313 h 129530"/>
              <a:gd name="connsiteX62" fmla="*/ 13808 w 97750"/>
              <a:gd name="connsiteY62" fmla="*/ 63669 h 129530"/>
              <a:gd name="connsiteX63" fmla="*/ 17972 w 97750"/>
              <a:gd name="connsiteY63" fmla="*/ 65971 h 129530"/>
              <a:gd name="connsiteX64" fmla="*/ 19725 w 97750"/>
              <a:gd name="connsiteY64" fmla="*/ 63231 h 129530"/>
              <a:gd name="connsiteX65" fmla="*/ 16986 w 97750"/>
              <a:gd name="connsiteY65" fmla="*/ 60272 h 129530"/>
              <a:gd name="connsiteX66" fmla="*/ 13369 w 97750"/>
              <a:gd name="connsiteY66" fmla="*/ 60053 h 129530"/>
              <a:gd name="connsiteX67" fmla="*/ 6356 w 97750"/>
              <a:gd name="connsiteY67" fmla="*/ 54464 h 129530"/>
              <a:gd name="connsiteX68" fmla="*/ 6246 w 97750"/>
              <a:gd name="connsiteY68" fmla="*/ 51177 h 129530"/>
              <a:gd name="connsiteX69" fmla="*/ 11068 w 97750"/>
              <a:gd name="connsiteY69" fmla="*/ 43944 h 129530"/>
              <a:gd name="connsiteX70" fmla="*/ 11726 w 97750"/>
              <a:gd name="connsiteY70" fmla="*/ 37698 h 129530"/>
              <a:gd name="connsiteX71" fmla="*/ 8767 w 97750"/>
              <a:gd name="connsiteY71" fmla="*/ 37478 h 129530"/>
              <a:gd name="connsiteX72" fmla="*/ 6794 w 97750"/>
              <a:gd name="connsiteY72" fmla="*/ 39122 h 129530"/>
              <a:gd name="connsiteX73" fmla="*/ 5479 w 97750"/>
              <a:gd name="connsiteY73" fmla="*/ 37369 h 129530"/>
              <a:gd name="connsiteX74" fmla="*/ 4822 w 97750"/>
              <a:gd name="connsiteY74" fmla="*/ 33533 h 129530"/>
              <a:gd name="connsiteX75" fmla="*/ 9534 w 97750"/>
              <a:gd name="connsiteY75" fmla="*/ 31780 h 129530"/>
              <a:gd name="connsiteX76" fmla="*/ 11726 w 97750"/>
              <a:gd name="connsiteY76" fmla="*/ 31780 h 129530"/>
              <a:gd name="connsiteX77" fmla="*/ 11726 w 97750"/>
              <a:gd name="connsiteY77" fmla="*/ 29917 h 129530"/>
              <a:gd name="connsiteX78" fmla="*/ 7233 w 97750"/>
              <a:gd name="connsiteY78" fmla="*/ 28821 h 129530"/>
              <a:gd name="connsiteX79" fmla="*/ 4822 w 97750"/>
              <a:gd name="connsiteY79" fmla="*/ 26739 h 129530"/>
              <a:gd name="connsiteX80" fmla="*/ 3397 w 97750"/>
              <a:gd name="connsiteY80" fmla="*/ 20492 h 129530"/>
              <a:gd name="connsiteX81" fmla="*/ 438 w 97750"/>
              <a:gd name="connsiteY81" fmla="*/ 13369 h 129530"/>
              <a:gd name="connsiteX82" fmla="*/ 0 w 97750"/>
              <a:gd name="connsiteY82" fmla="*/ 13150 h 12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750" h="129530">
                <a:moveTo>
                  <a:pt x="0" y="13150"/>
                </a:moveTo>
                <a:lnTo>
                  <a:pt x="3287" y="9424"/>
                </a:lnTo>
                <a:lnTo>
                  <a:pt x="8876" y="6575"/>
                </a:lnTo>
                <a:lnTo>
                  <a:pt x="12821" y="7123"/>
                </a:lnTo>
                <a:lnTo>
                  <a:pt x="14356" y="4931"/>
                </a:lnTo>
                <a:lnTo>
                  <a:pt x="20054" y="0"/>
                </a:lnTo>
                <a:lnTo>
                  <a:pt x="23671" y="1315"/>
                </a:lnTo>
                <a:lnTo>
                  <a:pt x="28711" y="2411"/>
                </a:lnTo>
                <a:lnTo>
                  <a:pt x="36602" y="5151"/>
                </a:lnTo>
                <a:lnTo>
                  <a:pt x="38026" y="8109"/>
                </a:lnTo>
                <a:lnTo>
                  <a:pt x="45807" y="17315"/>
                </a:lnTo>
                <a:lnTo>
                  <a:pt x="47341" y="21588"/>
                </a:lnTo>
                <a:lnTo>
                  <a:pt x="53587" y="24876"/>
                </a:lnTo>
                <a:lnTo>
                  <a:pt x="59943" y="29698"/>
                </a:lnTo>
                <a:lnTo>
                  <a:pt x="57094" y="35615"/>
                </a:lnTo>
                <a:lnTo>
                  <a:pt x="58080" y="38136"/>
                </a:lnTo>
                <a:lnTo>
                  <a:pt x="66080" y="40766"/>
                </a:lnTo>
                <a:lnTo>
                  <a:pt x="68272" y="44821"/>
                </a:lnTo>
                <a:lnTo>
                  <a:pt x="73313" y="42738"/>
                </a:lnTo>
                <a:lnTo>
                  <a:pt x="77148" y="46136"/>
                </a:lnTo>
                <a:lnTo>
                  <a:pt x="81203" y="40766"/>
                </a:lnTo>
                <a:lnTo>
                  <a:pt x="89531" y="42519"/>
                </a:lnTo>
                <a:lnTo>
                  <a:pt x="85477" y="47012"/>
                </a:lnTo>
                <a:lnTo>
                  <a:pt x="86134" y="50738"/>
                </a:lnTo>
                <a:lnTo>
                  <a:pt x="88984" y="60382"/>
                </a:lnTo>
                <a:lnTo>
                  <a:pt x="85148" y="64217"/>
                </a:lnTo>
                <a:lnTo>
                  <a:pt x="87559" y="73970"/>
                </a:lnTo>
                <a:lnTo>
                  <a:pt x="94463" y="81093"/>
                </a:lnTo>
                <a:lnTo>
                  <a:pt x="97750" y="87230"/>
                </a:lnTo>
                <a:lnTo>
                  <a:pt x="96216" y="92162"/>
                </a:lnTo>
                <a:lnTo>
                  <a:pt x="87778" y="99942"/>
                </a:lnTo>
                <a:lnTo>
                  <a:pt x="88216" y="103887"/>
                </a:lnTo>
                <a:lnTo>
                  <a:pt x="91395" y="108819"/>
                </a:lnTo>
                <a:lnTo>
                  <a:pt x="89860" y="113092"/>
                </a:lnTo>
                <a:lnTo>
                  <a:pt x="86025" y="113092"/>
                </a:lnTo>
                <a:lnTo>
                  <a:pt x="79230" y="114736"/>
                </a:lnTo>
                <a:lnTo>
                  <a:pt x="74738" y="113969"/>
                </a:lnTo>
                <a:lnTo>
                  <a:pt x="65313" y="116271"/>
                </a:lnTo>
                <a:lnTo>
                  <a:pt x="61368" y="119229"/>
                </a:lnTo>
                <a:lnTo>
                  <a:pt x="56327" y="120544"/>
                </a:lnTo>
                <a:lnTo>
                  <a:pt x="50738" y="123722"/>
                </a:lnTo>
                <a:lnTo>
                  <a:pt x="50957" y="127558"/>
                </a:lnTo>
                <a:lnTo>
                  <a:pt x="49094" y="129530"/>
                </a:lnTo>
                <a:lnTo>
                  <a:pt x="47560" y="126571"/>
                </a:lnTo>
                <a:lnTo>
                  <a:pt x="47670" y="119229"/>
                </a:lnTo>
                <a:lnTo>
                  <a:pt x="46245" y="115613"/>
                </a:lnTo>
                <a:lnTo>
                  <a:pt x="41204" y="112435"/>
                </a:lnTo>
                <a:lnTo>
                  <a:pt x="39122" y="111887"/>
                </a:lnTo>
                <a:lnTo>
                  <a:pt x="35834" y="106517"/>
                </a:lnTo>
                <a:lnTo>
                  <a:pt x="34081" y="105202"/>
                </a:lnTo>
                <a:lnTo>
                  <a:pt x="34629" y="102901"/>
                </a:lnTo>
                <a:lnTo>
                  <a:pt x="38355" y="99723"/>
                </a:lnTo>
                <a:lnTo>
                  <a:pt x="37917" y="94353"/>
                </a:lnTo>
                <a:lnTo>
                  <a:pt x="31890" y="93367"/>
                </a:lnTo>
                <a:lnTo>
                  <a:pt x="28054" y="89751"/>
                </a:lnTo>
                <a:lnTo>
                  <a:pt x="22684" y="89751"/>
                </a:lnTo>
                <a:lnTo>
                  <a:pt x="20492" y="87121"/>
                </a:lnTo>
                <a:lnTo>
                  <a:pt x="20492" y="83285"/>
                </a:lnTo>
                <a:lnTo>
                  <a:pt x="15342" y="78354"/>
                </a:lnTo>
                <a:lnTo>
                  <a:pt x="16986" y="76710"/>
                </a:lnTo>
                <a:lnTo>
                  <a:pt x="11616" y="70464"/>
                </a:lnTo>
                <a:lnTo>
                  <a:pt x="11616" y="65313"/>
                </a:lnTo>
                <a:lnTo>
                  <a:pt x="13808" y="63669"/>
                </a:lnTo>
                <a:lnTo>
                  <a:pt x="17972" y="65971"/>
                </a:lnTo>
                <a:lnTo>
                  <a:pt x="19725" y="63231"/>
                </a:lnTo>
                <a:lnTo>
                  <a:pt x="16986" y="60272"/>
                </a:lnTo>
                <a:lnTo>
                  <a:pt x="13369" y="60053"/>
                </a:lnTo>
                <a:lnTo>
                  <a:pt x="6356" y="54464"/>
                </a:lnTo>
                <a:lnTo>
                  <a:pt x="6246" y="51177"/>
                </a:lnTo>
                <a:lnTo>
                  <a:pt x="11068" y="43944"/>
                </a:lnTo>
                <a:lnTo>
                  <a:pt x="11726" y="37698"/>
                </a:lnTo>
                <a:lnTo>
                  <a:pt x="8767" y="37478"/>
                </a:lnTo>
                <a:lnTo>
                  <a:pt x="6794" y="39122"/>
                </a:lnTo>
                <a:lnTo>
                  <a:pt x="5479" y="37369"/>
                </a:lnTo>
                <a:lnTo>
                  <a:pt x="4822" y="33533"/>
                </a:lnTo>
                <a:lnTo>
                  <a:pt x="9534" y="31780"/>
                </a:lnTo>
                <a:lnTo>
                  <a:pt x="11726" y="31780"/>
                </a:lnTo>
                <a:lnTo>
                  <a:pt x="11726" y="29917"/>
                </a:lnTo>
                <a:lnTo>
                  <a:pt x="7233" y="28821"/>
                </a:lnTo>
                <a:lnTo>
                  <a:pt x="4822" y="26739"/>
                </a:lnTo>
                <a:lnTo>
                  <a:pt x="3397" y="20492"/>
                </a:lnTo>
                <a:lnTo>
                  <a:pt x="438" y="13369"/>
                </a:lnTo>
                <a:lnTo>
                  <a:pt x="0" y="1315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9" name="Freeform 488">
            <a:extLst>
              <a:ext uri="{FF2B5EF4-FFF2-40B4-BE49-F238E27FC236}">
                <a16:creationId xmlns:a16="http://schemas.microsoft.com/office/drawing/2014/main" id="{ED991F02-54D1-0AAA-F36A-4F768A9925F6}"/>
              </a:ext>
            </a:extLst>
          </p:cNvPr>
          <p:cNvSpPr/>
          <p:nvPr/>
        </p:nvSpPr>
        <p:spPr>
          <a:xfrm>
            <a:off x="7706770" y="3831512"/>
            <a:ext cx="43395" cy="53806"/>
          </a:xfrm>
          <a:custGeom>
            <a:avLst/>
            <a:gdLst>
              <a:gd name="connsiteX0" fmla="*/ 21369 w 43395"/>
              <a:gd name="connsiteY0" fmla="*/ 53807 h 53806"/>
              <a:gd name="connsiteX1" fmla="*/ 21807 w 43395"/>
              <a:gd name="connsiteY1" fmla="*/ 44930 h 53806"/>
              <a:gd name="connsiteX2" fmla="*/ 25095 w 43395"/>
              <a:gd name="connsiteY2" fmla="*/ 38026 h 53806"/>
              <a:gd name="connsiteX3" fmla="*/ 30136 w 43395"/>
              <a:gd name="connsiteY3" fmla="*/ 31890 h 53806"/>
              <a:gd name="connsiteX4" fmla="*/ 31889 w 43395"/>
              <a:gd name="connsiteY4" fmla="*/ 32328 h 53806"/>
              <a:gd name="connsiteX5" fmla="*/ 34848 w 43395"/>
              <a:gd name="connsiteY5" fmla="*/ 36602 h 53806"/>
              <a:gd name="connsiteX6" fmla="*/ 39013 w 43395"/>
              <a:gd name="connsiteY6" fmla="*/ 31451 h 53806"/>
              <a:gd name="connsiteX7" fmla="*/ 39670 w 43395"/>
              <a:gd name="connsiteY7" fmla="*/ 28821 h 53806"/>
              <a:gd name="connsiteX8" fmla="*/ 43396 w 43395"/>
              <a:gd name="connsiteY8" fmla="*/ 25643 h 53806"/>
              <a:gd name="connsiteX9" fmla="*/ 42957 w 43395"/>
              <a:gd name="connsiteY9" fmla="*/ 20273 h 53806"/>
              <a:gd name="connsiteX10" fmla="*/ 36930 w 43395"/>
              <a:gd name="connsiteY10" fmla="*/ 19287 h 53806"/>
              <a:gd name="connsiteX11" fmla="*/ 33095 w 43395"/>
              <a:gd name="connsiteY11" fmla="*/ 15671 h 53806"/>
              <a:gd name="connsiteX12" fmla="*/ 27725 w 43395"/>
              <a:gd name="connsiteY12" fmla="*/ 15671 h 53806"/>
              <a:gd name="connsiteX13" fmla="*/ 25533 w 43395"/>
              <a:gd name="connsiteY13" fmla="*/ 13041 h 53806"/>
              <a:gd name="connsiteX14" fmla="*/ 25533 w 43395"/>
              <a:gd name="connsiteY14" fmla="*/ 9205 h 53806"/>
              <a:gd name="connsiteX15" fmla="*/ 20383 w 43395"/>
              <a:gd name="connsiteY15" fmla="*/ 4274 h 53806"/>
              <a:gd name="connsiteX16" fmla="*/ 19944 w 43395"/>
              <a:gd name="connsiteY16" fmla="*/ 4712 h 53806"/>
              <a:gd name="connsiteX17" fmla="*/ 16109 w 43395"/>
              <a:gd name="connsiteY17" fmla="*/ 3507 h 53806"/>
              <a:gd name="connsiteX18" fmla="*/ 11068 w 43395"/>
              <a:gd name="connsiteY18" fmla="*/ 0 h 53806"/>
              <a:gd name="connsiteX19" fmla="*/ 8109 w 43395"/>
              <a:gd name="connsiteY19" fmla="*/ 2082 h 53806"/>
              <a:gd name="connsiteX20" fmla="*/ 8328 w 43395"/>
              <a:gd name="connsiteY20" fmla="*/ 5699 h 53806"/>
              <a:gd name="connsiteX21" fmla="*/ 12602 w 43395"/>
              <a:gd name="connsiteY21" fmla="*/ 8548 h 53806"/>
              <a:gd name="connsiteX22" fmla="*/ 14246 w 43395"/>
              <a:gd name="connsiteY22" fmla="*/ 11945 h 53806"/>
              <a:gd name="connsiteX23" fmla="*/ 10520 w 43395"/>
              <a:gd name="connsiteY23" fmla="*/ 13917 h 53806"/>
              <a:gd name="connsiteX24" fmla="*/ 7123 w 43395"/>
              <a:gd name="connsiteY24" fmla="*/ 14246 h 53806"/>
              <a:gd name="connsiteX25" fmla="*/ 5151 w 43395"/>
              <a:gd name="connsiteY25" fmla="*/ 19068 h 53806"/>
              <a:gd name="connsiteX26" fmla="*/ 5041 w 43395"/>
              <a:gd name="connsiteY26" fmla="*/ 25534 h 53806"/>
              <a:gd name="connsiteX27" fmla="*/ 2301 w 43395"/>
              <a:gd name="connsiteY27" fmla="*/ 30684 h 53806"/>
              <a:gd name="connsiteX28" fmla="*/ 0 w 43395"/>
              <a:gd name="connsiteY28" fmla="*/ 31999 h 53806"/>
              <a:gd name="connsiteX29" fmla="*/ 1534 w 43395"/>
              <a:gd name="connsiteY29" fmla="*/ 34191 h 53806"/>
              <a:gd name="connsiteX30" fmla="*/ 6356 w 43395"/>
              <a:gd name="connsiteY30" fmla="*/ 36163 h 53806"/>
              <a:gd name="connsiteX31" fmla="*/ 15342 w 43395"/>
              <a:gd name="connsiteY31" fmla="*/ 47451 h 53806"/>
              <a:gd name="connsiteX32" fmla="*/ 15999 w 43395"/>
              <a:gd name="connsiteY32" fmla="*/ 51067 h 53806"/>
              <a:gd name="connsiteX33" fmla="*/ 21369 w 43395"/>
              <a:gd name="connsiteY33" fmla="*/ 53807 h 5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395" h="53806">
                <a:moveTo>
                  <a:pt x="21369" y="53807"/>
                </a:moveTo>
                <a:lnTo>
                  <a:pt x="21807" y="44930"/>
                </a:lnTo>
                <a:lnTo>
                  <a:pt x="25095" y="38026"/>
                </a:lnTo>
                <a:lnTo>
                  <a:pt x="30136" y="31890"/>
                </a:lnTo>
                <a:lnTo>
                  <a:pt x="31889" y="32328"/>
                </a:lnTo>
                <a:lnTo>
                  <a:pt x="34848" y="36602"/>
                </a:lnTo>
                <a:lnTo>
                  <a:pt x="39013" y="31451"/>
                </a:lnTo>
                <a:lnTo>
                  <a:pt x="39670" y="28821"/>
                </a:lnTo>
                <a:lnTo>
                  <a:pt x="43396" y="25643"/>
                </a:lnTo>
                <a:lnTo>
                  <a:pt x="42957" y="20273"/>
                </a:lnTo>
                <a:lnTo>
                  <a:pt x="36930" y="19287"/>
                </a:lnTo>
                <a:lnTo>
                  <a:pt x="33095" y="15671"/>
                </a:lnTo>
                <a:lnTo>
                  <a:pt x="27725" y="15671"/>
                </a:lnTo>
                <a:lnTo>
                  <a:pt x="25533" y="13041"/>
                </a:lnTo>
                <a:lnTo>
                  <a:pt x="25533" y="9205"/>
                </a:lnTo>
                <a:lnTo>
                  <a:pt x="20383" y="4274"/>
                </a:lnTo>
                <a:lnTo>
                  <a:pt x="19944" y="4712"/>
                </a:lnTo>
                <a:lnTo>
                  <a:pt x="16109" y="3507"/>
                </a:lnTo>
                <a:lnTo>
                  <a:pt x="11068" y="0"/>
                </a:lnTo>
                <a:lnTo>
                  <a:pt x="8109" y="2082"/>
                </a:lnTo>
                <a:lnTo>
                  <a:pt x="8328" y="5699"/>
                </a:lnTo>
                <a:lnTo>
                  <a:pt x="12602" y="8548"/>
                </a:lnTo>
                <a:lnTo>
                  <a:pt x="14246" y="11945"/>
                </a:lnTo>
                <a:lnTo>
                  <a:pt x="10520" y="13917"/>
                </a:lnTo>
                <a:lnTo>
                  <a:pt x="7123" y="14246"/>
                </a:lnTo>
                <a:lnTo>
                  <a:pt x="5151" y="19068"/>
                </a:lnTo>
                <a:lnTo>
                  <a:pt x="5041" y="25534"/>
                </a:lnTo>
                <a:lnTo>
                  <a:pt x="2301" y="30684"/>
                </a:lnTo>
                <a:lnTo>
                  <a:pt x="0" y="31999"/>
                </a:lnTo>
                <a:lnTo>
                  <a:pt x="1534" y="34191"/>
                </a:lnTo>
                <a:lnTo>
                  <a:pt x="6356" y="36163"/>
                </a:lnTo>
                <a:lnTo>
                  <a:pt x="15342" y="47451"/>
                </a:lnTo>
                <a:lnTo>
                  <a:pt x="15999" y="51067"/>
                </a:lnTo>
                <a:lnTo>
                  <a:pt x="21369" y="5380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0" name="Freeform 489">
            <a:extLst>
              <a:ext uri="{FF2B5EF4-FFF2-40B4-BE49-F238E27FC236}">
                <a16:creationId xmlns:a16="http://schemas.microsoft.com/office/drawing/2014/main" id="{25938D82-F8DA-18B1-C708-8E68FD574E68}"/>
              </a:ext>
            </a:extLst>
          </p:cNvPr>
          <p:cNvSpPr/>
          <p:nvPr/>
        </p:nvSpPr>
        <p:spPr>
          <a:xfrm>
            <a:off x="7592692" y="3753706"/>
            <a:ext cx="131064" cy="102024"/>
          </a:xfrm>
          <a:custGeom>
            <a:avLst/>
            <a:gdLst>
              <a:gd name="connsiteX0" fmla="*/ 124599 w 131064"/>
              <a:gd name="connsiteY0" fmla="*/ 41095 h 102024"/>
              <a:gd name="connsiteX1" fmla="*/ 124051 w 131064"/>
              <a:gd name="connsiteY1" fmla="*/ 37259 h 102024"/>
              <a:gd name="connsiteX2" fmla="*/ 128763 w 131064"/>
              <a:gd name="connsiteY2" fmla="*/ 35506 h 102024"/>
              <a:gd name="connsiteX3" fmla="*/ 131065 w 131064"/>
              <a:gd name="connsiteY3" fmla="*/ 35506 h 102024"/>
              <a:gd name="connsiteX4" fmla="*/ 131065 w 131064"/>
              <a:gd name="connsiteY4" fmla="*/ 33643 h 102024"/>
              <a:gd name="connsiteX5" fmla="*/ 126571 w 131064"/>
              <a:gd name="connsiteY5" fmla="*/ 32547 h 102024"/>
              <a:gd name="connsiteX6" fmla="*/ 124161 w 131064"/>
              <a:gd name="connsiteY6" fmla="*/ 30465 h 102024"/>
              <a:gd name="connsiteX7" fmla="*/ 122736 w 131064"/>
              <a:gd name="connsiteY7" fmla="*/ 24219 h 102024"/>
              <a:gd name="connsiteX8" fmla="*/ 119777 w 131064"/>
              <a:gd name="connsiteY8" fmla="*/ 17096 h 102024"/>
              <a:gd name="connsiteX9" fmla="*/ 116599 w 131064"/>
              <a:gd name="connsiteY9" fmla="*/ 15342 h 102024"/>
              <a:gd name="connsiteX10" fmla="*/ 112764 w 131064"/>
              <a:gd name="connsiteY10" fmla="*/ 20164 h 102024"/>
              <a:gd name="connsiteX11" fmla="*/ 103887 w 131064"/>
              <a:gd name="connsiteY11" fmla="*/ 17096 h 102024"/>
              <a:gd name="connsiteX12" fmla="*/ 91395 w 131064"/>
              <a:gd name="connsiteY12" fmla="*/ 15013 h 102024"/>
              <a:gd name="connsiteX13" fmla="*/ 87559 w 131064"/>
              <a:gd name="connsiteY13" fmla="*/ 12055 h 102024"/>
              <a:gd name="connsiteX14" fmla="*/ 82518 w 131064"/>
              <a:gd name="connsiteY14" fmla="*/ 10192 h 102024"/>
              <a:gd name="connsiteX15" fmla="*/ 72655 w 131064"/>
              <a:gd name="connsiteY15" fmla="*/ 877 h 102024"/>
              <a:gd name="connsiteX16" fmla="*/ 68381 w 131064"/>
              <a:gd name="connsiteY16" fmla="*/ 0 h 102024"/>
              <a:gd name="connsiteX17" fmla="*/ 68381 w 131064"/>
              <a:gd name="connsiteY17" fmla="*/ 1096 h 102024"/>
              <a:gd name="connsiteX18" fmla="*/ 58080 w 131064"/>
              <a:gd name="connsiteY18" fmla="*/ 1096 h 102024"/>
              <a:gd name="connsiteX19" fmla="*/ 43506 w 131064"/>
              <a:gd name="connsiteY19" fmla="*/ 8767 h 102024"/>
              <a:gd name="connsiteX20" fmla="*/ 42519 w 131064"/>
              <a:gd name="connsiteY20" fmla="*/ 15013 h 102024"/>
              <a:gd name="connsiteX21" fmla="*/ 34848 w 131064"/>
              <a:gd name="connsiteY21" fmla="*/ 18849 h 102024"/>
              <a:gd name="connsiteX22" fmla="*/ 33424 w 131064"/>
              <a:gd name="connsiteY22" fmla="*/ 27177 h 102024"/>
              <a:gd name="connsiteX23" fmla="*/ 28602 w 131064"/>
              <a:gd name="connsiteY23" fmla="*/ 27506 h 102024"/>
              <a:gd name="connsiteX24" fmla="*/ 19506 w 131064"/>
              <a:gd name="connsiteY24" fmla="*/ 23342 h 102024"/>
              <a:gd name="connsiteX25" fmla="*/ 14684 w 131064"/>
              <a:gd name="connsiteY25" fmla="*/ 24766 h 102024"/>
              <a:gd name="connsiteX26" fmla="*/ 8438 w 131064"/>
              <a:gd name="connsiteY26" fmla="*/ 29260 h 102024"/>
              <a:gd name="connsiteX27" fmla="*/ 0 w 131064"/>
              <a:gd name="connsiteY27" fmla="*/ 29698 h 102024"/>
              <a:gd name="connsiteX28" fmla="*/ 0 w 131064"/>
              <a:gd name="connsiteY28" fmla="*/ 30246 h 102024"/>
              <a:gd name="connsiteX29" fmla="*/ 1425 w 131064"/>
              <a:gd name="connsiteY29" fmla="*/ 39670 h 102024"/>
              <a:gd name="connsiteX30" fmla="*/ 6904 w 131064"/>
              <a:gd name="connsiteY30" fmla="*/ 44711 h 102024"/>
              <a:gd name="connsiteX31" fmla="*/ 6356 w 131064"/>
              <a:gd name="connsiteY31" fmla="*/ 46574 h 102024"/>
              <a:gd name="connsiteX32" fmla="*/ 8548 w 131064"/>
              <a:gd name="connsiteY32" fmla="*/ 48437 h 102024"/>
              <a:gd name="connsiteX33" fmla="*/ 14356 w 131064"/>
              <a:gd name="connsiteY33" fmla="*/ 39013 h 102024"/>
              <a:gd name="connsiteX34" fmla="*/ 15232 w 131064"/>
              <a:gd name="connsiteY34" fmla="*/ 33862 h 102024"/>
              <a:gd name="connsiteX35" fmla="*/ 18849 w 131064"/>
              <a:gd name="connsiteY35" fmla="*/ 29698 h 102024"/>
              <a:gd name="connsiteX36" fmla="*/ 24657 w 131064"/>
              <a:gd name="connsiteY36" fmla="*/ 29479 h 102024"/>
              <a:gd name="connsiteX37" fmla="*/ 25972 w 131064"/>
              <a:gd name="connsiteY37" fmla="*/ 34191 h 102024"/>
              <a:gd name="connsiteX38" fmla="*/ 30684 w 131064"/>
              <a:gd name="connsiteY38" fmla="*/ 38026 h 102024"/>
              <a:gd name="connsiteX39" fmla="*/ 32109 w 131064"/>
              <a:gd name="connsiteY39" fmla="*/ 45149 h 102024"/>
              <a:gd name="connsiteX40" fmla="*/ 35615 w 131064"/>
              <a:gd name="connsiteY40" fmla="*/ 51834 h 102024"/>
              <a:gd name="connsiteX41" fmla="*/ 42848 w 131064"/>
              <a:gd name="connsiteY41" fmla="*/ 58628 h 102024"/>
              <a:gd name="connsiteX42" fmla="*/ 44711 w 131064"/>
              <a:gd name="connsiteY42" fmla="*/ 58957 h 102024"/>
              <a:gd name="connsiteX43" fmla="*/ 48875 w 131064"/>
              <a:gd name="connsiteY43" fmla="*/ 63560 h 102024"/>
              <a:gd name="connsiteX44" fmla="*/ 45259 w 131064"/>
              <a:gd name="connsiteY44" fmla="*/ 62245 h 102024"/>
              <a:gd name="connsiteX45" fmla="*/ 41095 w 131064"/>
              <a:gd name="connsiteY45" fmla="*/ 62793 h 102024"/>
              <a:gd name="connsiteX46" fmla="*/ 39232 w 131064"/>
              <a:gd name="connsiteY46" fmla="*/ 66847 h 102024"/>
              <a:gd name="connsiteX47" fmla="*/ 41423 w 131064"/>
              <a:gd name="connsiteY47" fmla="*/ 71012 h 102024"/>
              <a:gd name="connsiteX48" fmla="*/ 46683 w 131064"/>
              <a:gd name="connsiteY48" fmla="*/ 71012 h 102024"/>
              <a:gd name="connsiteX49" fmla="*/ 51944 w 131064"/>
              <a:gd name="connsiteY49" fmla="*/ 76162 h 102024"/>
              <a:gd name="connsiteX50" fmla="*/ 57204 w 131064"/>
              <a:gd name="connsiteY50" fmla="*/ 78025 h 102024"/>
              <a:gd name="connsiteX51" fmla="*/ 59067 w 131064"/>
              <a:gd name="connsiteY51" fmla="*/ 82189 h 102024"/>
              <a:gd name="connsiteX52" fmla="*/ 61587 w 131064"/>
              <a:gd name="connsiteY52" fmla="*/ 85148 h 102024"/>
              <a:gd name="connsiteX53" fmla="*/ 67066 w 131064"/>
              <a:gd name="connsiteY53" fmla="*/ 84052 h 102024"/>
              <a:gd name="connsiteX54" fmla="*/ 77696 w 131064"/>
              <a:gd name="connsiteY54" fmla="*/ 84929 h 102024"/>
              <a:gd name="connsiteX55" fmla="*/ 83504 w 131064"/>
              <a:gd name="connsiteY55" fmla="*/ 87888 h 102024"/>
              <a:gd name="connsiteX56" fmla="*/ 95120 w 131064"/>
              <a:gd name="connsiteY56" fmla="*/ 99942 h 102024"/>
              <a:gd name="connsiteX57" fmla="*/ 91833 w 131064"/>
              <a:gd name="connsiteY57" fmla="*/ 100271 h 102024"/>
              <a:gd name="connsiteX58" fmla="*/ 86354 w 131064"/>
              <a:gd name="connsiteY58" fmla="*/ 97312 h 102024"/>
              <a:gd name="connsiteX59" fmla="*/ 89312 w 131064"/>
              <a:gd name="connsiteY59" fmla="*/ 100929 h 102024"/>
              <a:gd name="connsiteX60" fmla="*/ 94353 w 131064"/>
              <a:gd name="connsiteY60" fmla="*/ 102024 h 102024"/>
              <a:gd name="connsiteX61" fmla="*/ 94353 w 131064"/>
              <a:gd name="connsiteY61" fmla="*/ 102024 h 102024"/>
              <a:gd name="connsiteX62" fmla="*/ 96107 w 131064"/>
              <a:gd name="connsiteY62" fmla="*/ 97860 h 102024"/>
              <a:gd name="connsiteX63" fmla="*/ 79230 w 131064"/>
              <a:gd name="connsiteY63" fmla="*/ 78902 h 102024"/>
              <a:gd name="connsiteX64" fmla="*/ 59834 w 131064"/>
              <a:gd name="connsiteY64" fmla="*/ 61916 h 102024"/>
              <a:gd name="connsiteX65" fmla="*/ 59176 w 131064"/>
              <a:gd name="connsiteY65" fmla="*/ 59176 h 102024"/>
              <a:gd name="connsiteX66" fmla="*/ 60710 w 131064"/>
              <a:gd name="connsiteY66" fmla="*/ 57423 h 102024"/>
              <a:gd name="connsiteX67" fmla="*/ 57533 w 131064"/>
              <a:gd name="connsiteY67" fmla="*/ 53478 h 102024"/>
              <a:gd name="connsiteX68" fmla="*/ 56656 w 131064"/>
              <a:gd name="connsiteY68" fmla="*/ 49533 h 102024"/>
              <a:gd name="connsiteX69" fmla="*/ 51834 w 131064"/>
              <a:gd name="connsiteY69" fmla="*/ 43944 h 102024"/>
              <a:gd name="connsiteX70" fmla="*/ 48656 w 131064"/>
              <a:gd name="connsiteY70" fmla="*/ 44163 h 102024"/>
              <a:gd name="connsiteX71" fmla="*/ 48437 w 131064"/>
              <a:gd name="connsiteY71" fmla="*/ 40656 h 102024"/>
              <a:gd name="connsiteX72" fmla="*/ 50300 w 131064"/>
              <a:gd name="connsiteY72" fmla="*/ 38793 h 102024"/>
              <a:gd name="connsiteX73" fmla="*/ 50300 w 131064"/>
              <a:gd name="connsiteY73" fmla="*/ 32547 h 102024"/>
              <a:gd name="connsiteX74" fmla="*/ 52163 w 131064"/>
              <a:gd name="connsiteY74" fmla="*/ 30246 h 102024"/>
              <a:gd name="connsiteX75" fmla="*/ 57861 w 131064"/>
              <a:gd name="connsiteY75" fmla="*/ 34629 h 102024"/>
              <a:gd name="connsiteX76" fmla="*/ 59724 w 131064"/>
              <a:gd name="connsiteY76" fmla="*/ 37917 h 102024"/>
              <a:gd name="connsiteX77" fmla="*/ 62792 w 131064"/>
              <a:gd name="connsiteY77" fmla="*/ 37259 h 102024"/>
              <a:gd name="connsiteX78" fmla="*/ 63012 w 131064"/>
              <a:gd name="connsiteY78" fmla="*/ 33972 h 102024"/>
              <a:gd name="connsiteX79" fmla="*/ 67395 w 131064"/>
              <a:gd name="connsiteY79" fmla="*/ 33314 h 102024"/>
              <a:gd name="connsiteX80" fmla="*/ 70354 w 131064"/>
              <a:gd name="connsiteY80" fmla="*/ 33533 h 102024"/>
              <a:gd name="connsiteX81" fmla="*/ 72765 w 131064"/>
              <a:gd name="connsiteY81" fmla="*/ 30903 h 102024"/>
              <a:gd name="connsiteX82" fmla="*/ 76600 w 131064"/>
              <a:gd name="connsiteY82" fmla="*/ 33205 h 102024"/>
              <a:gd name="connsiteX83" fmla="*/ 78683 w 131064"/>
              <a:gd name="connsiteY83" fmla="*/ 31342 h 102024"/>
              <a:gd name="connsiteX84" fmla="*/ 82518 w 131064"/>
              <a:gd name="connsiteY84" fmla="*/ 32218 h 102024"/>
              <a:gd name="connsiteX85" fmla="*/ 84600 w 131064"/>
              <a:gd name="connsiteY85" fmla="*/ 36163 h 102024"/>
              <a:gd name="connsiteX86" fmla="*/ 87778 w 131064"/>
              <a:gd name="connsiteY86" fmla="*/ 33862 h 102024"/>
              <a:gd name="connsiteX87" fmla="*/ 93148 w 131064"/>
              <a:gd name="connsiteY87" fmla="*/ 35725 h 102024"/>
              <a:gd name="connsiteX88" fmla="*/ 96983 w 131064"/>
              <a:gd name="connsiteY88" fmla="*/ 34191 h 102024"/>
              <a:gd name="connsiteX89" fmla="*/ 98189 w 131064"/>
              <a:gd name="connsiteY89" fmla="*/ 35725 h 102024"/>
              <a:gd name="connsiteX90" fmla="*/ 104106 w 131064"/>
              <a:gd name="connsiteY90" fmla="*/ 35068 h 102024"/>
              <a:gd name="connsiteX91" fmla="*/ 109147 w 131064"/>
              <a:gd name="connsiteY91" fmla="*/ 36931 h 102024"/>
              <a:gd name="connsiteX92" fmla="*/ 112216 w 131064"/>
              <a:gd name="connsiteY92" fmla="*/ 36383 h 102024"/>
              <a:gd name="connsiteX93" fmla="*/ 117038 w 131064"/>
              <a:gd name="connsiteY93" fmla="*/ 40328 h 102024"/>
              <a:gd name="connsiteX94" fmla="*/ 123832 w 131064"/>
              <a:gd name="connsiteY94" fmla="*/ 40547 h 102024"/>
              <a:gd name="connsiteX95" fmla="*/ 124380 w 131064"/>
              <a:gd name="connsiteY95" fmla="*/ 41314 h 102024"/>
              <a:gd name="connsiteX96" fmla="*/ 124380 w 131064"/>
              <a:gd name="connsiteY96" fmla="*/ 41314 h 102024"/>
              <a:gd name="connsiteX97" fmla="*/ 74518 w 131064"/>
              <a:gd name="connsiteY97" fmla="*/ 98189 h 102024"/>
              <a:gd name="connsiteX98" fmla="*/ 82847 w 131064"/>
              <a:gd name="connsiteY98" fmla="*/ 97970 h 102024"/>
              <a:gd name="connsiteX99" fmla="*/ 86025 w 131064"/>
              <a:gd name="connsiteY99" fmla="*/ 100929 h 102024"/>
              <a:gd name="connsiteX100" fmla="*/ 78792 w 131064"/>
              <a:gd name="connsiteY100" fmla="*/ 100381 h 102024"/>
              <a:gd name="connsiteX101" fmla="*/ 74628 w 131064"/>
              <a:gd name="connsiteY101" fmla="*/ 98079 h 102024"/>
              <a:gd name="connsiteX102" fmla="*/ 74628 w 131064"/>
              <a:gd name="connsiteY102" fmla="*/ 98079 h 102024"/>
              <a:gd name="connsiteX103" fmla="*/ 68929 w 131064"/>
              <a:gd name="connsiteY103" fmla="*/ 93038 h 102024"/>
              <a:gd name="connsiteX104" fmla="*/ 81203 w 131064"/>
              <a:gd name="connsiteY104" fmla="*/ 93258 h 102024"/>
              <a:gd name="connsiteX105" fmla="*/ 76162 w 131064"/>
              <a:gd name="connsiteY105" fmla="*/ 95669 h 102024"/>
              <a:gd name="connsiteX106" fmla="*/ 68820 w 131064"/>
              <a:gd name="connsiteY106" fmla="*/ 93038 h 102024"/>
              <a:gd name="connsiteX107" fmla="*/ 68820 w 131064"/>
              <a:gd name="connsiteY107" fmla="*/ 93038 h 102024"/>
              <a:gd name="connsiteX108" fmla="*/ 69149 w 131064"/>
              <a:gd name="connsiteY108" fmla="*/ 87450 h 102024"/>
              <a:gd name="connsiteX109" fmla="*/ 78683 w 131064"/>
              <a:gd name="connsiteY109" fmla="*/ 87450 h 102024"/>
              <a:gd name="connsiteX110" fmla="*/ 80765 w 131064"/>
              <a:gd name="connsiteY110" fmla="*/ 88874 h 102024"/>
              <a:gd name="connsiteX111" fmla="*/ 76053 w 131064"/>
              <a:gd name="connsiteY111" fmla="*/ 91175 h 102024"/>
              <a:gd name="connsiteX112" fmla="*/ 71340 w 131064"/>
              <a:gd name="connsiteY112" fmla="*/ 90518 h 102024"/>
              <a:gd name="connsiteX113" fmla="*/ 69039 w 131064"/>
              <a:gd name="connsiteY113" fmla="*/ 87559 h 102024"/>
              <a:gd name="connsiteX114" fmla="*/ 69039 w 131064"/>
              <a:gd name="connsiteY114" fmla="*/ 87559 h 102024"/>
              <a:gd name="connsiteX115" fmla="*/ 34848 w 131064"/>
              <a:gd name="connsiteY115" fmla="*/ 56766 h 102024"/>
              <a:gd name="connsiteX116" fmla="*/ 37588 w 131064"/>
              <a:gd name="connsiteY116" fmla="*/ 57423 h 102024"/>
              <a:gd name="connsiteX117" fmla="*/ 40656 w 131064"/>
              <a:gd name="connsiteY117" fmla="*/ 61587 h 102024"/>
              <a:gd name="connsiteX118" fmla="*/ 38903 w 131064"/>
              <a:gd name="connsiteY118" fmla="*/ 62793 h 102024"/>
              <a:gd name="connsiteX119" fmla="*/ 34739 w 131064"/>
              <a:gd name="connsiteY119" fmla="*/ 56766 h 102024"/>
              <a:gd name="connsiteX120" fmla="*/ 34739 w 131064"/>
              <a:gd name="connsiteY120" fmla="*/ 56766 h 102024"/>
              <a:gd name="connsiteX121" fmla="*/ 31013 w 131064"/>
              <a:gd name="connsiteY121" fmla="*/ 50300 h 102024"/>
              <a:gd name="connsiteX122" fmla="*/ 35396 w 131064"/>
              <a:gd name="connsiteY122" fmla="*/ 54793 h 102024"/>
              <a:gd name="connsiteX123" fmla="*/ 30903 w 131064"/>
              <a:gd name="connsiteY123" fmla="*/ 53587 h 102024"/>
              <a:gd name="connsiteX124" fmla="*/ 30903 w 131064"/>
              <a:gd name="connsiteY124" fmla="*/ 50300 h 102024"/>
              <a:gd name="connsiteX125" fmla="*/ 31013 w 131064"/>
              <a:gd name="connsiteY125" fmla="*/ 50300 h 102024"/>
              <a:gd name="connsiteX126" fmla="*/ 32109 w 131064"/>
              <a:gd name="connsiteY126" fmla="*/ 64875 h 102024"/>
              <a:gd name="connsiteX127" fmla="*/ 36930 w 131064"/>
              <a:gd name="connsiteY127" fmla="*/ 68820 h 102024"/>
              <a:gd name="connsiteX128" fmla="*/ 38136 w 131064"/>
              <a:gd name="connsiteY128" fmla="*/ 72984 h 102024"/>
              <a:gd name="connsiteX129" fmla="*/ 32109 w 131064"/>
              <a:gd name="connsiteY129" fmla="*/ 64875 h 102024"/>
              <a:gd name="connsiteX130" fmla="*/ 32109 w 131064"/>
              <a:gd name="connsiteY130" fmla="*/ 64875 h 102024"/>
              <a:gd name="connsiteX131" fmla="*/ 26081 w 131064"/>
              <a:gd name="connsiteY131" fmla="*/ 56875 h 102024"/>
              <a:gd name="connsiteX132" fmla="*/ 29698 w 131064"/>
              <a:gd name="connsiteY132" fmla="*/ 58409 h 102024"/>
              <a:gd name="connsiteX133" fmla="*/ 30245 w 131064"/>
              <a:gd name="connsiteY133" fmla="*/ 61916 h 102024"/>
              <a:gd name="connsiteX134" fmla="*/ 26081 w 131064"/>
              <a:gd name="connsiteY134" fmla="*/ 56875 h 102024"/>
              <a:gd name="connsiteX135" fmla="*/ 26081 w 131064"/>
              <a:gd name="connsiteY135" fmla="*/ 56875 h 102024"/>
              <a:gd name="connsiteX136" fmla="*/ 17533 w 131064"/>
              <a:gd name="connsiteY136" fmla="*/ 43834 h 102024"/>
              <a:gd name="connsiteX137" fmla="*/ 23561 w 131064"/>
              <a:gd name="connsiteY137" fmla="*/ 48218 h 102024"/>
              <a:gd name="connsiteX138" fmla="*/ 25643 w 131064"/>
              <a:gd name="connsiteY138" fmla="*/ 54464 h 102024"/>
              <a:gd name="connsiteX139" fmla="*/ 23780 w 131064"/>
              <a:gd name="connsiteY139" fmla="*/ 54793 h 102024"/>
              <a:gd name="connsiteX140" fmla="*/ 19616 w 131064"/>
              <a:gd name="connsiteY140" fmla="*/ 50300 h 102024"/>
              <a:gd name="connsiteX141" fmla="*/ 20712 w 131064"/>
              <a:gd name="connsiteY141" fmla="*/ 48875 h 102024"/>
              <a:gd name="connsiteX142" fmla="*/ 17533 w 131064"/>
              <a:gd name="connsiteY142" fmla="*/ 43834 h 102024"/>
              <a:gd name="connsiteX143" fmla="*/ 17533 w 131064"/>
              <a:gd name="connsiteY143" fmla="*/ 43834 h 102024"/>
              <a:gd name="connsiteX144" fmla="*/ 21479 w 131064"/>
              <a:gd name="connsiteY144" fmla="*/ 34081 h 102024"/>
              <a:gd name="connsiteX145" fmla="*/ 28383 w 131064"/>
              <a:gd name="connsiteY145" fmla="*/ 44492 h 102024"/>
              <a:gd name="connsiteX146" fmla="*/ 24876 w 131064"/>
              <a:gd name="connsiteY146" fmla="*/ 45916 h 102024"/>
              <a:gd name="connsiteX147" fmla="*/ 23013 w 131064"/>
              <a:gd name="connsiteY147" fmla="*/ 43506 h 102024"/>
              <a:gd name="connsiteX148" fmla="*/ 19506 w 131064"/>
              <a:gd name="connsiteY148" fmla="*/ 42629 h 102024"/>
              <a:gd name="connsiteX149" fmla="*/ 18958 w 131064"/>
              <a:gd name="connsiteY149" fmla="*/ 35835 h 102024"/>
              <a:gd name="connsiteX150" fmla="*/ 21369 w 131064"/>
              <a:gd name="connsiteY150" fmla="*/ 34081 h 10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31064" h="102024">
                <a:moveTo>
                  <a:pt x="124599" y="41095"/>
                </a:moveTo>
                <a:lnTo>
                  <a:pt x="124051" y="37259"/>
                </a:lnTo>
                <a:lnTo>
                  <a:pt x="128763" y="35506"/>
                </a:lnTo>
                <a:lnTo>
                  <a:pt x="131065" y="35506"/>
                </a:lnTo>
                <a:lnTo>
                  <a:pt x="131065" y="33643"/>
                </a:lnTo>
                <a:lnTo>
                  <a:pt x="126571" y="32547"/>
                </a:lnTo>
                <a:lnTo>
                  <a:pt x="124161" y="30465"/>
                </a:lnTo>
                <a:lnTo>
                  <a:pt x="122736" y="24219"/>
                </a:lnTo>
                <a:lnTo>
                  <a:pt x="119777" y="17096"/>
                </a:lnTo>
                <a:lnTo>
                  <a:pt x="116599" y="15342"/>
                </a:lnTo>
                <a:lnTo>
                  <a:pt x="112764" y="20164"/>
                </a:lnTo>
                <a:lnTo>
                  <a:pt x="103887" y="17096"/>
                </a:lnTo>
                <a:lnTo>
                  <a:pt x="91395" y="15013"/>
                </a:lnTo>
                <a:lnTo>
                  <a:pt x="87559" y="12055"/>
                </a:lnTo>
                <a:lnTo>
                  <a:pt x="82518" y="10192"/>
                </a:lnTo>
                <a:lnTo>
                  <a:pt x="72655" y="877"/>
                </a:lnTo>
                <a:lnTo>
                  <a:pt x="68381" y="0"/>
                </a:lnTo>
                <a:lnTo>
                  <a:pt x="68381" y="1096"/>
                </a:lnTo>
                <a:cubicBezTo>
                  <a:pt x="68381" y="1096"/>
                  <a:pt x="58080" y="1096"/>
                  <a:pt x="58080" y="1096"/>
                </a:cubicBezTo>
                <a:lnTo>
                  <a:pt x="43506" y="8767"/>
                </a:lnTo>
                <a:lnTo>
                  <a:pt x="42519" y="15013"/>
                </a:lnTo>
                <a:lnTo>
                  <a:pt x="34848" y="18849"/>
                </a:lnTo>
                <a:lnTo>
                  <a:pt x="33424" y="27177"/>
                </a:lnTo>
                <a:lnTo>
                  <a:pt x="28602" y="27506"/>
                </a:lnTo>
                <a:lnTo>
                  <a:pt x="19506" y="23342"/>
                </a:lnTo>
                <a:lnTo>
                  <a:pt x="14684" y="24766"/>
                </a:lnTo>
                <a:lnTo>
                  <a:pt x="8438" y="29260"/>
                </a:lnTo>
                <a:lnTo>
                  <a:pt x="0" y="29698"/>
                </a:lnTo>
                <a:lnTo>
                  <a:pt x="0" y="30246"/>
                </a:lnTo>
                <a:cubicBezTo>
                  <a:pt x="0" y="30246"/>
                  <a:pt x="1425" y="39670"/>
                  <a:pt x="1425" y="39670"/>
                </a:cubicBezTo>
                <a:lnTo>
                  <a:pt x="6904" y="44711"/>
                </a:lnTo>
                <a:lnTo>
                  <a:pt x="6356" y="46574"/>
                </a:lnTo>
                <a:lnTo>
                  <a:pt x="8548" y="48437"/>
                </a:lnTo>
                <a:lnTo>
                  <a:pt x="14356" y="39013"/>
                </a:lnTo>
                <a:lnTo>
                  <a:pt x="15232" y="33862"/>
                </a:lnTo>
                <a:lnTo>
                  <a:pt x="18849" y="29698"/>
                </a:lnTo>
                <a:lnTo>
                  <a:pt x="24657" y="29479"/>
                </a:lnTo>
                <a:lnTo>
                  <a:pt x="25972" y="34191"/>
                </a:lnTo>
                <a:lnTo>
                  <a:pt x="30684" y="38026"/>
                </a:lnTo>
                <a:lnTo>
                  <a:pt x="32109" y="45149"/>
                </a:lnTo>
                <a:lnTo>
                  <a:pt x="35615" y="51834"/>
                </a:lnTo>
                <a:lnTo>
                  <a:pt x="42848" y="58628"/>
                </a:lnTo>
                <a:lnTo>
                  <a:pt x="44711" y="58957"/>
                </a:lnTo>
                <a:lnTo>
                  <a:pt x="48875" y="63560"/>
                </a:lnTo>
                <a:lnTo>
                  <a:pt x="45259" y="62245"/>
                </a:lnTo>
                <a:lnTo>
                  <a:pt x="41095" y="62793"/>
                </a:lnTo>
                <a:lnTo>
                  <a:pt x="39232" y="66847"/>
                </a:lnTo>
                <a:lnTo>
                  <a:pt x="41423" y="71012"/>
                </a:lnTo>
                <a:lnTo>
                  <a:pt x="46683" y="71012"/>
                </a:lnTo>
                <a:lnTo>
                  <a:pt x="51944" y="76162"/>
                </a:lnTo>
                <a:lnTo>
                  <a:pt x="57204" y="78025"/>
                </a:lnTo>
                <a:lnTo>
                  <a:pt x="59067" y="82189"/>
                </a:lnTo>
                <a:lnTo>
                  <a:pt x="61587" y="85148"/>
                </a:lnTo>
                <a:lnTo>
                  <a:pt x="67066" y="84052"/>
                </a:lnTo>
                <a:lnTo>
                  <a:pt x="77696" y="84929"/>
                </a:lnTo>
                <a:lnTo>
                  <a:pt x="83504" y="87888"/>
                </a:lnTo>
                <a:lnTo>
                  <a:pt x="95120" y="99942"/>
                </a:lnTo>
                <a:lnTo>
                  <a:pt x="91833" y="100271"/>
                </a:lnTo>
                <a:lnTo>
                  <a:pt x="86354" y="97312"/>
                </a:lnTo>
                <a:lnTo>
                  <a:pt x="89312" y="100929"/>
                </a:lnTo>
                <a:lnTo>
                  <a:pt x="94353" y="102024"/>
                </a:lnTo>
                <a:lnTo>
                  <a:pt x="94353" y="102024"/>
                </a:lnTo>
                <a:cubicBezTo>
                  <a:pt x="94353" y="102024"/>
                  <a:pt x="96107" y="97860"/>
                  <a:pt x="96107" y="97860"/>
                </a:cubicBezTo>
                <a:lnTo>
                  <a:pt x="79230" y="78902"/>
                </a:lnTo>
                <a:lnTo>
                  <a:pt x="59834" y="61916"/>
                </a:lnTo>
                <a:lnTo>
                  <a:pt x="59176" y="59176"/>
                </a:lnTo>
                <a:lnTo>
                  <a:pt x="60710" y="57423"/>
                </a:lnTo>
                <a:lnTo>
                  <a:pt x="57533" y="53478"/>
                </a:lnTo>
                <a:lnTo>
                  <a:pt x="56656" y="49533"/>
                </a:lnTo>
                <a:lnTo>
                  <a:pt x="51834" y="43944"/>
                </a:lnTo>
                <a:lnTo>
                  <a:pt x="48656" y="44163"/>
                </a:lnTo>
                <a:lnTo>
                  <a:pt x="48437" y="40656"/>
                </a:lnTo>
                <a:lnTo>
                  <a:pt x="50300" y="38793"/>
                </a:lnTo>
                <a:lnTo>
                  <a:pt x="50300" y="32547"/>
                </a:lnTo>
                <a:lnTo>
                  <a:pt x="52163" y="30246"/>
                </a:lnTo>
                <a:lnTo>
                  <a:pt x="57861" y="34629"/>
                </a:lnTo>
                <a:lnTo>
                  <a:pt x="59724" y="37917"/>
                </a:lnTo>
                <a:lnTo>
                  <a:pt x="62792" y="37259"/>
                </a:lnTo>
                <a:lnTo>
                  <a:pt x="63012" y="33972"/>
                </a:lnTo>
                <a:lnTo>
                  <a:pt x="67395" y="33314"/>
                </a:lnTo>
                <a:lnTo>
                  <a:pt x="70354" y="33533"/>
                </a:lnTo>
                <a:lnTo>
                  <a:pt x="72765" y="30903"/>
                </a:lnTo>
                <a:lnTo>
                  <a:pt x="76600" y="33205"/>
                </a:lnTo>
                <a:lnTo>
                  <a:pt x="78683" y="31342"/>
                </a:lnTo>
                <a:lnTo>
                  <a:pt x="82518" y="32218"/>
                </a:lnTo>
                <a:lnTo>
                  <a:pt x="84600" y="36163"/>
                </a:lnTo>
                <a:lnTo>
                  <a:pt x="87778" y="33862"/>
                </a:lnTo>
                <a:lnTo>
                  <a:pt x="93148" y="35725"/>
                </a:lnTo>
                <a:lnTo>
                  <a:pt x="96983" y="34191"/>
                </a:lnTo>
                <a:lnTo>
                  <a:pt x="98189" y="35725"/>
                </a:lnTo>
                <a:lnTo>
                  <a:pt x="104106" y="35068"/>
                </a:lnTo>
                <a:lnTo>
                  <a:pt x="109147" y="36931"/>
                </a:lnTo>
                <a:lnTo>
                  <a:pt x="112216" y="36383"/>
                </a:lnTo>
                <a:lnTo>
                  <a:pt x="117038" y="40328"/>
                </a:lnTo>
                <a:lnTo>
                  <a:pt x="123832" y="40547"/>
                </a:lnTo>
                <a:lnTo>
                  <a:pt x="124380" y="41314"/>
                </a:lnTo>
                <a:lnTo>
                  <a:pt x="124380" y="41314"/>
                </a:lnTo>
                <a:close/>
                <a:moveTo>
                  <a:pt x="74518" y="98189"/>
                </a:moveTo>
                <a:cubicBezTo>
                  <a:pt x="74518" y="98189"/>
                  <a:pt x="82847" y="97970"/>
                  <a:pt x="82847" y="97970"/>
                </a:cubicBezTo>
                <a:lnTo>
                  <a:pt x="86025" y="100929"/>
                </a:lnTo>
                <a:lnTo>
                  <a:pt x="78792" y="100381"/>
                </a:lnTo>
                <a:lnTo>
                  <a:pt x="74628" y="98079"/>
                </a:lnTo>
                <a:lnTo>
                  <a:pt x="74628" y="98079"/>
                </a:lnTo>
                <a:close/>
                <a:moveTo>
                  <a:pt x="68929" y="93038"/>
                </a:moveTo>
                <a:lnTo>
                  <a:pt x="81203" y="93258"/>
                </a:lnTo>
                <a:lnTo>
                  <a:pt x="76162" y="95669"/>
                </a:lnTo>
                <a:lnTo>
                  <a:pt x="68820" y="93038"/>
                </a:lnTo>
                <a:lnTo>
                  <a:pt x="68820" y="93038"/>
                </a:lnTo>
                <a:close/>
                <a:moveTo>
                  <a:pt x="69149" y="87450"/>
                </a:moveTo>
                <a:lnTo>
                  <a:pt x="78683" y="87450"/>
                </a:lnTo>
                <a:lnTo>
                  <a:pt x="80765" y="88874"/>
                </a:lnTo>
                <a:lnTo>
                  <a:pt x="76053" y="91175"/>
                </a:lnTo>
                <a:lnTo>
                  <a:pt x="71340" y="90518"/>
                </a:lnTo>
                <a:lnTo>
                  <a:pt x="69039" y="87559"/>
                </a:lnTo>
                <a:lnTo>
                  <a:pt x="69039" y="87559"/>
                </a:lnTo>
                <a:close/>
                <a:moveTo>
                  <a:pt x="34848" y="56766"/>
                </a:moveTo>
                <a:lnTo>
                  <a:pt x="37588" y="57423"/>
                </a:lnTo>
                <a:lnTo>
                  <a:pt x="40656" y="61587"/>
                </a:lnTo>
                <a:lnTo>
                  <a:pt x="38903" y="62793"/>
                </a:lnTo>
                <a:lnTo>
                  <a:pt x="34739" y="56766"/>
                </a:lnTo>
                <a:lnTo>
                  <a:pt x="34739" y="56766"/>
                </a:lnTo>
                <a:close/>
                <a:moveTo>
                  <a:pt x="31013" y="50300"/>
                </a:moveTo>
                <a:lnTo>
                  <a:pt x="35396" y="54793"/>
                </a:lnTo>
                <a:lnTo>
                  <a:pt x="30903" y="53587"/>
                </a:lnTo>
                <a:lnTo>
                  <a:pt x="30903" y="50300"/>
                </a:lnTo>
                <a:lnTo>
                  <a:pt x="31013" y="50300"/>
                </a:lnTo>
                <a:close/>
                <a:moveTo>
                  <a:pt x="32109" y="64875"/>
                </a:moveTo>
                <a:lnTo>
                  <a:pt x="36930" y="68820"/>
                </a:lnTo>
                <a:lnTo>
                  <a:pt x="38136" y="72984"/>
                </a:lnTo>
                <a:lnTo>
                  <a:pt x="32109" y="64875"/>
                </a:lnTo>
                <a:lnTo>
                  <a:pt x="32109" y="64875"/>
                </a:lnTo>
                <a:close/>
                <a:moveTo>
                  <a:pt x="26081" y="56875"/>
                </a:moveTo>
                <a:lnTo>
                  <a:pt x="29698" y="58409"/>
                </a:lnTo>
                <a:lnTo>
                  <a:pt x="30245" y="61916"/>
                </a:lnTo>
                <a:lnTo>
                  <a:pt x="26081" y="56875"/>
                </a:lnTo>
                <a:lnTo>
                  <a:pt x="26081" y="56875"/>
                </a:lnTo>
                <a:close/>
                <a:moveTo>
                  <a:pt x="17533" y="43834"/>
                </a:moveTo>
                <a:lnTo>
                  <a:pt x="23561" y="48218"/>
                </a:lnTo>
                <a:lnTo>
                  <a:pt x="25643" y="54464"/>
                </a:lnTo>
                <a:lnTo>
                  <a:pt x="23780" y="54793"/>
                </a:lnTo>
                <a:lnTo>
                  <a:pt x="19616" y="50300"/>
                </a:lnTo>
                <a:lnTo>
                  <a:pt x="20712" y="48875"/>
                </a:lnTo>
                <a:lnTo>
                  <a:pt x="17533" y="43834"/>
                </a:lnTo>
                <a:lnTo>
                  <a:pt x="17533" y="43834"/>
                </a:lnTo>
                <a:close/>
                <a:moveTo>
                  <a:pt x="21479" y="34081"/>
                </a:moveTo>
                <a:lnTo>
                  <a:pt x="28383" y="44492"/>
                </a:lnTo>
                <a:lnTo>
                  <a:pt x="24876" y="45916"/>
                </a:lnTo>
                <a:lnTo>
                  <a:pt x="23013" y="43506"/>
                </a:lnTo>
                <a:lnTo>
                  <a:pt x="19506" y="42629"/>
                </a:lnTo>
                <a:lnTo>
                  <a:pt x="18958" y="35835"/>
                </a:lnTo>
                <a:cubicBezTo>
                  <a:pt x="18958" y="35835"/>
                  <a:pt x="21040" y="34081"/>
                  <a:pt x="21369" y="34081"/>
                </a:cubicBez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1" name="Freeform 490">
            <a:extLst>
              <a:ext uri="{FF2B5EF4-FFF2-40B4-BE49-F238E27FC236}">
                <a16:creationId xmlns:a16="http://schemas.microsoft.com/office/drawing/2014/main" id="{BCDFA401-94CD-4061-38F1-5ECDD9D0F5EA}"/>
              </a:ext>
            </a:extLst>
          </p:cNvPr>
          <p:cNvSpPr/>
          <p:nvPr/>
        </p:nvSpPr>
        <p:spPr>
          <a:xfrm>
            <a:off x="7641238" y="3783842"/>
            <a:ext cx="90298" cy="79668"/>
          </a:xfrm>
          <a:custGeom>
            <a:avLst/>
            <a:gdLst>
              <a:gd name="connsiteX0" fmla="*/ 45697 w 90298"/>
              <a:gd name="connsiteY0" fmla="*/ 71779 h 79668"/>
              <a:gd name="connsiteX1" fmla="*/ 47450 w 90298"/>
              <a:gd name="connsiteY1" fmla="*/ 67615 h 79668"/>
              <a:gd name="connsiteX2" fmla="*/ 30684 w 90298"/>
              <a:gd name="connsiteY2" fmla="*/ 48766 h 79668"/>
              <a:gd name="connsiteX3" fmla="*/ 11178 w 90298"/>
              <a:gd name="connsiteY3" fmla="*/ 31780 h 79668"/>
              <a:gd name="connsiteX4" fmla="*/ 10520 w 90298"/>
              <a:gd name="connsiteY4" fmla="*/ 28931 h 79668"/>
              <a:gd name="connsiteX5" fmla="*/ 12055 w 90298"/>
              <a:gd name="connsiteY5" fmla="*/ 27177 h 79668"/>
              <a:gd name="connsiteX6" fmla="*/ 8986 w 90298"/>
              <a:gd name="connsiteY6" fmla="*/ 23232 h 79668"/>
              <a:gd name="connsiteX7" fmla="*/ 8109 w 90298"/>
              <a:gd name="connsiteY7" fmla="*/ 19287 h 79668"/>
              <a:gd name="connsiteX8" fmla="*/ 3287 w 90298"/>
              <a:gd name="connsiteY8" fmla="*/ 13698 h 79668"/>
              <a:gd name="connsiteX9" fmla="*/ 110 w 90298"/>
              <a:gd name="connsiteY9" fmla="*/ 13917 h 79668"/>
              <a:gd name="connsiteX10" fmla="*/ 0 w 90298"/>
              <a:gd name="connsiteY10" fmla="*/ 10411 h 79668"/>
              <a:gd name="connsiteX11" fmla="*/ 1863 w 90298"/>
              <a:gd name="connsiteY11" fmla="*/ 8548 h 79668"/>
              <a:gd name="connsiteX12" fmla="*/ 1863 w 90298"/>
              <a:gd name="connsiteY12" fmla="*/ 2301 h 79668"/>
              <a:gd name="connsiteX13" fmla="*/ 3726 w 90298"/>
              <a:gd name="connsiteY13" fmla="*/ 0 h 79668"/>
              <a:gd name="connsiteX14" fmla="*/ 9534 w 90298"/>
              <a:gd name="connsiteY14" fmla="*/ 4384 h 79668"/>
              <a:gd name="connsiteX15" fmla="*/ 11397 w 90298"/>
              <a:gd name="connsiteY15" fmla="*/ 7671 h 79668"/>
              <a:gd name="connsiteX16" fmla="*/ 14465 w 90298"/>
              <a:gd name="connsiteY16" fmla="*/ 6904 h 79668"/>
              <a:gd name="connsiteX17" fmla="*/ 14684 w 90298"/>
              <a:gd name="connsiteY17" fmla="*/ 3616 h 79668"/>
              <a:gd name="connsiteX18" fmla="*/ 19068 w 90298"/>
              <a:gd name="connsiteY18" fmla="*/ 2959 h 79668"/>
              <a:gd name="connsiteX19" fmla="*/ 22027 w 90298"/>
              <a:gd name="connsiteY19" fmla="*/ 3069 h 79668"/>
              <a:gd name="connsiteX20" fmla="*/ 24438 w 90298"/>
              <a:gd name="connsiteY20" fmla="*/ 548 h 79668"/>
              <a:gd name="connsiteX21" fmla="*/ 28273 w 90298"/>
              <a:gd name="connsiteY21" fmla="*/ 2740 h 79668"/>
              <a:gd name="connsiteX22" fmla="*/ 30355 w 90298"/>
              <a:gd name="connsiteY22" fmla="*/ 877 h 79668"/>
              <a:gd name="connsiteX23" fmla="*/ 34081 w 90298"/>
              <a:gd name="connsiteY23" fmla="*/ 1753 h 79668"/>
              <a:gd name="connsiteX24" fmla="*/ 36163 w 90298"/>
              <a:gd name="connsiteY24" fmla="*/ 5699 h 79668"/>
              <a:gd name="connsiteX25" fmla="*/ 39341 w 90298"/>
              <a:gd name="connsiteY25" fmla="*/ 3507 h 79668"/>
              <a:gd name="connsiteX26" fmla="*/ 44711 w 90298"/>
              <a:gd name="connsiteY26" fmla="*/ 5370 h 79668"/>
              <a:gd name="connsiteX27" fmla="*/ 48546 w 90298"/>
              <a:gd name="connsiteY27" fmla="*/ 3836 h 79668"/>
              <a:gd name="connsiteX28" fmla="*/ 49752 w 90298"/>
              <a:gd name="connsiteY28" fmla="*/ 5370 h 79668"/>
              <a:gd name="connsiteX29" fmla="*/ 55669 w 90298"/>
              <a:gd name="connsiteY29" fmla="*/ 4712 h 79668"/>
              <a:gd name="connsiteX30" fmla="*/ 60711 w 90298"/>
              <a:gd name="connsiteY30" fmla="*/ 6575 h 79668"/>
              <a:gd name="connsiteX31" fmla="*/ 63779 w 90298"/>
              <a:gd name="connsiteY31" fmla="*/ 6027 h 79668"/>
              <a:gd name="connsiteX32" fmla="*/ 68601 w 90298"/>
              <a:gd name="connsiteY32" fmla="*/ 10082 h 79668"/>
              <a:gd name="connsiteX33" fmla="*/ 75395 w 90298"/>
              <a:gd name="connsiteY33" fmla="*/ 10192 h 79668"/>
              <a:gd name="connsiteX34" fmla="*/ 77368 w 90298"/>
              <a:gd name="connsiteY34" fmla="*/ 12712 h 79668"/>
              <a:gd name="connsiteX35" fmla="*/ 79340 w 90298"/>
              <a:gd name="connsiteY35" fmla="*/ 11068 h 79668"/>
              <a:gd name="connsiteX36" fmla="*/ 82299 w 90298"/>
              <a:gd name="connsiteY36" fmla="*/ 11287 h 79668"/>
              <a:gd name="connsiteX37" fmla="*/ 81642 w 90298"/>
              <a:gd name="connsiteY37" fmla="*/ 17534 h 79668"/>
              <a:gd name="connsiteX38" fmla="*/ 76820 w 90298"/>
              <a:gd name="connsiteY38" fmla="*/ 24766 h 79668"/>
              <a:gd name="connsiteX39" fmla="*/ 76929 w 90298"/>
              <a:gd name="connsiteY39" fmla="*/ 28054 h 79668"/>
              <a:gd name="connsiteX40" fmla="*/ 83943 w 90298"/>
              <a:gd name="connsiteY40" fmla="*/ 33643 h 79668"/>
              <a:gd name="connsiteX41" fmla="*/ 87559 w 90298"/>
              <a:gd name="connsiteY41" fmla="*/ 33862 h 79668"/>
              <a:gd name="connsiteX42" fmla="*/ 90299 w 90298"/>
              <a:gd name="connsiteY42" fmla="*/ 36821 h 79668"/>
              <a:gd name="connsiteX43" fmla="*/ 88545 w 90298"/>
              <a:gd name="connsiteY43" fmla="*/ 39560 h 79668"/>
              <a:gd name="connsiteX44" fmla="*/ 84381 w 90298"/>
              <a:gd name="connsiteY44" fmla="*/ 37259 h 79668"/>
              <a:gd name="connsiteX45" fmla="*/ 82189 w 90298"/>
              <a:gd name="connsiteY45" fmla="*/ 38903 h 79668"/>
              <a:gd name="connsiteX46" fmla="*/ 82189 w 90298"/>
              <a:gd name="connsiteY46" fmla="*/ 44054 h 79668"/>
              <a:gd name="connsiteX47" fmla="*/ 87559 w 90298"/>
              <a:gd name="connsiteY47" fmla="*/ 50300 h 79668"/>
              <a:gd name="connsiteX48" fmla="*/ 85477 w 90298"/>
              <a:gd name="connsiteY48" fmla="*/ 52382 h 79668"/>
              <a:gd name="connsiteX49" fmla="*/ 81642 w 90298"/>
              <a:gd name="connsiteY49" fmla="*/ 51177 h 79668"/>
              <a:gd name="connsiteX50" fmla="*/ 76600 w 90298"/>
              <a:gd name="connsiteY50" fmla="*/ 47670 h 79668"/>
              <a:gd name="connsiteX51" fmla="*/ 73642 w 90298"/>
              <a:gd name="connsiteY51" fmla="*/ 49752 h 79668"/>
              <a:gd name="connsiteX52" fmla="*/ 73861 w 90298"/>
              <a:gd name="connsiteY52" fmla="*/ 53368 h 79668"/>
              <a:gd name="connsiteX53" fmla="*/ 78135 w 90298"/>
              <a:gd name="connsiteY53" fmla="*/ 56218 h 79668"/>
              <a:gd name="connsiteX54" fmla="*/ 79778 w 90298"/>
              <a:gd name="connsiteY54" fmla="*/ 59615 h 79668"/>
              <a:gd name="connsiteX55" fmla="*/ 76053 w 90298"/>
              <a:gd name="connsiteY55" fmla="*/ 61587 h 79668"/>
              <a:gd name="connsiteX56" fmla="*/ 72655 w 90298"/>
              <a:gd name="connsiteY56" fmla="*/ 61916 h 79668"/>
              <a:gd name="connsiteX57" fmla="*/ 70683 w 90298"/>
              <a:gd name="connsiteY57" fmla="*/ 66738 h 79668"/>
              <a:gd name="connsiteX58" fmla="*/ 70573 w 90298"/>
              <a:gd name="connsiteY58" fmla="*/ 73203 h 79668"/>
              <a:gd name="connsiteX59" fmla="*/ 67834 w 90298"/>
              <a:gd name="connsiteY59" fmla="*/ 78354 h 79668"/>
              <a:gd name="connsiteX60" fmla="*/ 65532 w 90298"/>
              <a:gd name="connsiteY60" fmla="*/ 79669 h 79668"/>
              <a:gd name="connsiteX61" fmla="*/ 60382 w 90298"/>
              <a:gd name="connsiteY61" fmla="*/ 72655 h 79668"/>
              <a:gd name="connsiteX62" fmla="*/ 57861 w 90298"/>
              <a:gd name="connsiteY62" fmla="*/ 73970 h 79668"/>
              <a:gd name="connsiteX63" fmla="*/ 48766 w 90298"/>
              <a:gd name="connsiteY63" fmla="*/ 72546 h 79668"/>
              <a:gd name="connsiteX64" fmla="*/ 45697 w 90298"/>
              <a:gd name="connsiteY64" fmla="*/ 71779 h 79668"/>
              <a:gd name="connsiteX65" fmla="*/ 45697 w 90298"/>
              <a:gd name="connsiteY65" fmla="*/ 71779 h 7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0298" h="79668">
                <a:moveTo>
                  <a:pt x="45697" y="71779"/>
                </a:moveTo>
                <a:lnTo>
                  <a:pt x="47450" y="67615"/>
                </a:lnTo>
                <a:lnTo>
                  <a:pt x="30684" y="48766"/>
                </a:lnTo>
                <a:lnTo>
                  <a:pt x="11178" y="31780"/>
                </a:lnTo>
                <a:lnTo>
                  <a:pt x="10520" y="28931"/>
                </a:lnTo>
                <a:lnTo>
                  <a:pt x="12055" y="27177"/>
                </a:lnTo>
                <a:lnTo>
                  <a:pt x="8986" y="23232"/>
                </a:lnTo>
                <a:lnTo>
                  <a:pt x="8109" y="19287"/>
                </a:lnTo>
                <a:lnTo>
                  <a:pt x="3287" y="13698"/>
                </a:lnTo>
                <a:lnTo>
                  <a:pt x="110" y="13917"/>
                </a:lnTo>
                <a:lnTo>
                  <a:pt x="0" y="10411"/>
                </a:lnTo>
                <a:lnTo>
                  <a:pt x="1863" y="8548"/>
                </a:lnTo>
                <a:lnTo>
                  <a:pt x="1863" y="2301"/>
                </a:lnTo>
                <a:lnTo>
                  <a:pt x="3726" y="0"/>
                </a:lnTo>
                <a:lnTo>
                  <a:pt x="9534" y="4384"/>
                </a:lnTo>
                <a:lnTo>
                  <a:pt x="11397" y="7671"/>
                </a:lnTo>
                <a:lnTo>
                  <a:pt x="14465" y="6904"/>
                </a:lnTo>
                <a:lnTo>
                  <a:pt x="14684" y="3616"/>
                </a:lnTo>
                <a:lnTo>
                  <a:pt x="19068" y="2959"/>
                </a:lnTo>
                <a:lnTo>
                  <a:pt x="22027" y="3069"/>
                </a:lnTo>
                <a:lnTo>
                  <a:pt x="24438" y="548"/>
                </a:lnTo>
                <a:lnTo>
                  <a:pt x="28273" y="2740"/>
                </a:lnTo>
                <a:lnTo>
                  <a:pt x="30355" y="877"/>
                </a:lnTo>
                <a:lnTo>
                  <a:pt x="34081" y="1753"/>
                </a:lnTo>
                <a:lnTo>
                  <a:pt x="36163" y="5699"/>
                </a:lnTo>
                <a:lnTo>
                  <a:pt x="39341" y="3507"/>
                </a:lnTo>
                <a:lnTo>
                  <a:pt x="44711" y="5370"/>
                </a:lnTo>
                <a:lnTo>
                  <a:pt x="48546" y="3836"/>
                </a:lnTo>
                <a:lnTo>
                  <a:pt x="49752" y="5370"/>
                </a:lnTo>
                <a:lnTo>
                  <a:pt x="55669" y="4712"/>
                </a:lnTo>
                <a:lnTo>
                  <a:pt x="60711" y="6575"/>
                </a:lnTo>
                <a:lnTo>
                  <a:pt x="63779" y="6027"/>
                </a:lnTo>
                <a:lnTo>
                  <a:pt x="68601" y="10082"/>
                </a:lnTo>
                <a:lnTo>
                  <a:pt x="75395" y="10192"/>
                </a:lnTo>
                <a:lnTo>
                  <a:pt x="77368" y="12712"/>
                </a:lnTo>
                <a:lnTo>
                  <a:pt x="79340" y="11068"/>
                </a:lnTo>
                <a:lnTo>
                  <a:pt x="82299" y="11287"/>
                </a:lnTo>
                <a:lnTo>
                  <a:pt x="81642" y="17534"/>
                </a:lnTo>
                <a:lnTo>
                  <a:pt x="76820" y="24766"/>
                </a:lnTo>
                <a:lnTo>
                  <a:pt x="76929" y="28054"/>
                </a:lnTo>
                <a:lnTo>
                  <a:pt x="83943" y="33643"/>
                </a:lnTo>
                <a:lnTo>
                  <a:pt x="87559" y="33862"/>
                </a:lnTo>
                <a:lnTo>
                  <a:pt x="90299" y="36821"/>
                </a:lnTo>
                <a:lnTo>
                  <a:pt x="88545" y="39560"/>
                </a:lnTo>
                <a:lnTo>
                  <a:pt x="84381" y="37259"/>
                </a:lnTo>
                <a:lnTo>
                  <a:pt x="82189" y="38903"/>
                </a:lnTo>
                <a:lnTo>
                  <a:pt x="82189" y="44054"/>
                </a:lnTo>
                <a:lnTo>
                  <a:pt x="87559" y="50300"/>
                </a:lnTo>
                <a:lnTo>
                  <a:pt x="85477" y="52382"/>
                </a:lnTo>
                <a:lnTo>
                  <a:pt x="81642" y="51177"/>
                </a:lnTo>
                <a:lnTo>
                  <a:pt x="76600" y="47670"/>
                </a:lnTo>
                <a:lnTo>
                  <a:pt x="73642" y="49752"/>
                </a:lnTo>
                <a:lnTo>
                  <a:pt x="73861" y="53368"/>
                </a:lnTo>
                <a:lnTo>
                  <a:pt x="78135" y="56218"/>
                </a:lnTo>
                <a:lnTo>
                  <a:pt x="79778" y="59615"/>
                </a:lnTo>
                <a:lnTo>
                  <a:pt x="76053" y="61587"/>
                </a:lnTo>
                <a:lnTo>
                  <a:pt x="72655" y="61916"/>
                </a:lnTo>
                <a:lnTo>
                  <a:pt x="70683" y="66738"/>
                </a:lnTo>
                <a:lnTo>
                  <a:pt x="70573" y="73203"/>
                </a:lnTo>
                <a:lnTo>
                  <a:pt x="67834" y="78354"/>
                </a:lnTo>
                <a:lnTo>
                  <a:pt x="65532" y="79669"/>
                </a:lnTo>
                <a:lnTo>
                  <a:pt x="60382" y="72655"/>
                </a:lnTo>
                <a:lnTo>
                  <a:pt x="57861" y="73970"/>
                </a:lnTo>
                <a:lnTo>
                  <a:pt x="48766" y="72546"/>
                </a:lnTo>
                <a:lnTo>
                  <a:pt x="45697" y="71779"/>
                </a:lnTo>
                <a:lnTo>
                  <a:pt x="45697" y="7177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2" name="Freeform 491">
            <a:extLst>
              <a:ext uri="{FF2B5EF4-FFF2-40B4-BE49-F238E27FC236}">
                <a16:creationId xmlns:a16="http://schemas.microsoft.com/office/drawing/2014/main" id="{EAA0EA20-71D8-EE0B-28CC-940AE44A1340}"/>
              </a:ext>
            </a:extLst>
          </p:cNvPr>
          <p:cNvSpPr/>
          <p:nvPr/>
        </p:nvSpPr>
        <p:spPr>
          <a:xfrm>
            <a:off x="7590609" y="3738802"/>
            <a:ext cx="70573" cy="44601"/>
          </a:xfrm>
          <a:custGeom>
            <a:avLst/>
            <a:gdLst>
              <a:gd name="connsiteX0" fmla="*/ 1972 w 70573"/>
              <a:gd name="connsiteY0" fmla="*/ 44601 h 44601"/>
              <a:gd name="connsiteX1" fmla="*/ 10410 w 70573"/>
              <a:gd name="connsiteY1" fmla="*/ 44054 h 44601"/>
              <a:gd name="connsiteX2" fmla="*/ 16657 w 70573"/>
              <a:gd name="connsiteY2" fmla="*/ 39560 h 44601"/>
              <a:gd name="connsiteX3" fmla="*/ 21588 w 70573"/>
              <a:gd name="connsiteY3" fmla="*/ 38136 h 44601"/>
              <a:gd name="connsiteX4" fmla="*/ 30574 w 70573"/>
              <a:gd name="connsiteY4" fmla="*/ 42410 h 44601"/>
              <a:gd name="connsiteX5" fmla="*/ 35396 w 70573"/>
              <a:gd name="connsiteY5" fmla="*/ 41971 h 44601"/>
              <a:gd name="connsiteX6" fmla="*/ 36821 w 70573"/>
              <a:gd name="connsiteY6" fmla="*/ 33643 h 44601"/>
              <a:gd name="connsiteX7" fmla="*/ 44492 w 70573"/>
              <a:gd name="connsiteY7" fmla="*/ 29807 h 44601"/>
              <a:gd name="connsiteX8" fmla="*/ 45478 w 70573"/>
              <a:gd name="connsiteY8" fmla="*/ 23561 h 44601"/>
              <a:gd name="connsiteX9" fmla="*/ 60053 w 70573"/>
              <a:gd name="connsiteY9" fmla="*/ 16000 h 44601"/>
              <a:gd name="connsiteX10" fmla="*/ 70573 w 70573"/>
              <a:gd name="connsiteY10" fmla="*/ 16000 h 44601"/>
              <a:gd name="connsiteX11" fmla="*/ 69477 w 70573"/>
              <a:gd name="connsiteY11" fmla="*/ 6904 h 44601"/>
              <a:gd name="connsiteX12" fmla="*/ 63450 w 70573"/>
              <a:gd name="connsiteY12" fmla="*/ 0 h 44601"/>
              <a:gd name="connsiteX13" fmla="*/ 57533 w 70573"/>
              <a:gd name="connsiteY13" fmla="*/ 1863 h 44601"/>
              <a:gd name="connsiteX14" fmla="*/ 47012 w 70573"/>
              <a:gd name="connsiteY14" fmla="*/ 7781 h 44601"/>
              <a:gd name="connsiteX15" fmla="*/ 44492 w 70573"/>
              <a:gd name="connsiteY15" fmla="*/ 7561 h 44601"/>
              <a:gd name="connsiteX16" fmla="*/ 41095 w 70573"/>
              <a:gd name="connsiteY16" fmla="*/ 8000 h 44601"/>
              <a:gd name="connsiteX17" fmla="*/ 35615 w 70573"/>
              <a:gd name="connsiteY17" fmla="*/ 10520 h 44601"/>
              <a:gd name="connsiteX18" fmla="*/ 30355 w 70573"/>
              <a:gd name="connsiteY18" fmla="*/ 10520 h 44601"/>
              <a:gd name="connsiteX19" fmla="*/ 24657 w 70573"/>
              <a:gd name="connsiteY19" fmla="*/ 12712 h 44601"/>
              <a:gd name="connsiteX20" fmla="*/ 21479 w 70573"/>
              <a:gd name="connsiteY20" fmla="*/ 8986 h 44601"/>
              <a:gd name="connsiteX21" fmla="*/ 10739 w 70573"/>
              <a:gd name="connsiteY21" fmla="*/ 9096 h 44601"/>
              <a:gd name="connsiteX22" fmla="*/ 6904 w 70573"/>
              <a:gd name="connsiteY22" fmla="*/ 8657 h 44601"/>
              <a:gd name="connsiteX23" fmla="*/ 1425 w 70573"/>
              <a:gd name="connsiteY23" fmla="*/ 16657 h 44601"/>
              <a:gd name="connsiteX24" fmla="*/ 3178 w 70573"/>
              <a:gd name="connsiteY24" fmla="*/ 20493 h 44601"/>
              <a:gd name="connsiteX25" fmla="*/ 0 w 70573"/>
              <a:gd name="connsiteY25" fmla="*/ 25314 h 44601"/>
              <a:gd name="connsiteX26" fmla="*/ 1205 w 70573"/>
              <a:gd name="connsiteY26" fmla="*/ 33533 h 44601"/>
              <a:gd name="connsiteX27" fmla="*/ 1534 w 70573"/>
              <a:gd name="connsiteY27" fmla="*/ 33643 h 44601"/>
              <a:gd name="connsiteX28" fmla="*/ 6356 w 70573"/>
              <a:gd name="connsiteY28" fmla="*/ 35835 h 44601"/>
              <a:gd name="connsiteX29" fmla="*/ 6137 w 70573"/>
              <a:gd name="connsiteY29" fmla="*/ 39122 h 44601"/>
              <a:gd name="connsiteX30" fmla="*/ 2082 w 70573"/>
              <a:gd name="connsiteY30" fmla="*/ 40218 h 44601"/>
              <a:gd name="connsiteX31" fmla="*/ 1972 w 70573"/>
              <a:gd name="connsiteY31" fmla="*/ 44601 h 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0573" h="44601">
                <a:moveTo>
                  <a:pt x="1972" y="44601"/>
                </a:moveTo>
                <a:lnTo>
                  <a:pt x="10410" y="44054"/>
                </a:lnTo>
                <a:lnTo>
                  <a:pt x="16657" y="39560"/>
                </a:lnTo>
                <a:lnTo>
                  <a:pt x="21588" y="38136"/>
                </a:lnTo>
                <a:lnTo>
                  <a:pt x="30574" y="42410"/>
                </a:lnTo>
                <a:lnTo>
                  <a:pt x="35396" y="41971"/>
                </a:lnTo>
                <a:lnTo>
                  <a:pt x="36821" y="33643"/>
                </a:lnTo>
                <a:lnTo>
                  <a:pt x="44492" y="29807"/>
                </a:lnTo>
                <a:lnTo>
                  <a:pt x="45478" y="23561"/>
                </a:lnTo>
                <a:lnTo>
                  <a:pt x="60053" y="16000"/>
                </a:lnTo>
                <a:lnTo>
                  <a:pt x="70573" y="16000"/>
                </a:lnTo>
                <a:lnTo>
                  <a:pt x="69477" y="6904"/>
                </a:lnTo>
                <a:lnTo>
                  <a:pt x="63450" y="0"/>
                </a:lnTo>
                <a:lnTo>
                  <a:pt x="57533" y="1863"/>
                </a:lnTo>
                <a:lnTo>
                  <a:pt x="47012" y="7781"/>
                </a:lnTo>
                <a:lnTo>
                  <a:pt x="44492" y="7561"/>
                </a:lnTo>
                <a:lnTo>
                  <a:pt x="41095" y="8000"/>
                </a:lnTo>
                <a:lnTo>
                  <a:pt x="35615" y="10520"/>
                </a:lnTo>
                <a:lnTo>
                  <a:pt x="30355" y="10520"/>
                </a:lnTo>
                <a:lnTo>
                  <a:pt x="24657" y="12712"/>
                </a:lnTo>
                <a:lnTo>
                  <a:pt x="21479" y="8986"/>
                </a:lnTo>
                <a:lnTo>
                  <a:pt x="10739" y="9096"/>
                </a:lnTo>
                <a:lnTo>
                  <a:pt x="6904" y="8657"/>
                </a:lnTo>
                <a:lnTo>
                  <a:pt x="1425" y="16657"/>
                </a:lnTo>
                <a:lnTo>
                  <a:pt x="3178" y="20493"/>
                </a:lnTo>
                <a:lnTo>
                  <a:pt x="0" y="25314"/>
                </a:lnTo>
                <a:lnTo>
                  <a:pt x="1205" y="33533"/>
                </a:lnTo>
                <a:lnTo>
                  <a:pt x="1534" y="33643"/>
                </a:lnTo>
                <a:lnTo>
                  <a:pt x="6356" y="35835"/>
                </a:lnTo>
                <a:lnTo>
                  <a:pt x="6137" y="39122"/>
                </a:lnTo>
                <a:lnTo>
                  <a:pt x="2082" y="40218"/>
                </a:lnTo>
                <a:lnTo>
                  <a:pt x="1972" y="4460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4" name="Freeform 493">
            <a:extLst>
              <a:ext uri="{FF2B5EF4-FFF2-40B4-BE49-F238E27FC236}">
                <a16:creationId xmlns:a16="http://schemas.microsoft.com/office/drawing/2014/main" id="{BE2E9126-27E7-8D5A-2257-DAFE604184F7}"/>
              </a:ext>
            </a:extLst>
          </p:cNvPr>
          <p:cNvSpPr/>
          <p:nvPr/>
        </p:nvSpPr>
        <p:spPr>
          <a:xfrm>
            <a:off x="7499324" y="3670750"/>
            <a:ext cx="167556" cy="80764"/>
          </a:xfrm>
          <a:custGeom>
            <a:avLst/>
            <a:gdLst>
              <a:gd name="connsiteX0" fmla="*/ 98189 w 167556"/>
              <a:gd name="connsiteY0" fmla="*/ 76710 h 80764"/>
              <a:gd name="connsiteX1" fmla="*/ 102024 w 167556"/>
              <a:gd name="connsiteY1" fmla="*/ 77148 h 80764"/>
              <a:gd name="connsiteX2" fmla="*/ 112764 w 167556"/>
              <a:gd name="connsiteY2" fmla="*/ 77039 h 80764"/>
              <a:gd name="connsiteX3" fmla="*/ 115942 w 167556"/>
              <a:gd name="connsiteY3" fmla="*/ 80765 h 80764"/>
              <a:gd name="connsiteX4" fmla="*/ 121640 w 167556"/>
              <a:gd name="connsiteY4" fmla="*/ 78573 h 80764"/>
              <a:gd name="connsiteX5" fmla="*/ 126901 w 167556"/>
              <a:gd name="connsiteY5" fmla="*/ 78573 h 80764"/>
              <a:gd name="connsiteX6" fmla="*/ 132380 w 167556"/>
              <a:gd name="connsiteY6" fmla="*/ 76053 h 80764"/>
              <a:gd name="connsiteX7" fmla="*/ 135777 w 167556"/>
              <a:gd name="connsiteY7" fmla="*/ 75614 h 80764"/>
              <a:gd name="connsiteX8" fmla="*/ 138297 w 167556"/>
              <a:gd name="connsiteY8" fmla="*/ 75833 h 80764"/>
              <a:gd name="connsiteX9" fmla="*/ 148818 w 167556"/>
              <a:gd name="connsiteY9" fmla="*/ 69916 h 80764"/>
              <a:gd name="connsiteX10" fmla="*/ 155831 w 167556"/>
              <a:gd name="connsiteY10" fmla="*/ 67724 h 80764"/>
              <a:gd name="connsiteX11" fmla="*/ 159557 w 167556"/>
              <a:gd name="connsiteY11" fmla="*/ 63012 h 80764"/>
              <a:gd name="connsiteX12" fmla="*/ 156927 w 167556"/>
              <a:gd name="connsiteY12" fmla="*/ 58409 h 80764"/>
              <a:gd name="connsiteX13" fmla="*/ 157475 w 167556"/>
              <a:gd name="connsiteY13" fmla="*/ 53916 h 80764"/>
              <a:gd name="connsiteX14" fmla="*/ 159557 w 167556"/>
              <a:gd name="connsiteY14" fmla="*/ 48437 h 80764"/>
              <a:gd name="connsiteX15" fmla="*/ 155174 w 167556"/>
              <a:gd name="connsiteY15" fmla="*/ 43396 h 80764"/>
              <a:gd name="connsiteX16" fmla="*/ 156269 w 167556"/>
              <a:gd name="connsiteY16" fmla="*/ 41314 h 80764"/>
              <a:gd name="connsiteX17" fmla="*/ 166680 w 167556"/>
              <a:gd name="connsiteY17" fmla="*/ 41423 h 80764"/>
              <a:gd name="connsiteX18" fmla="*/ 167557 w 167556"/>
              <a:gd name="connsiteY18" fmla="*/ 36602 h 80764"/>
              <a:gd name="connsiteX19" fmla="*/ 166790 w 167556"/>
              <a:gd name="connsiteY19" fmla="*/ 31780 h 80764"/>
              <a:gd name="connsiteX20" fmla="*/ 164927 w 167556"/>
              <a:gd name="connsiteY20" fmla="*/ 18301 h 80764"/>
              <a:gd name="connsiteX21" fmla="*/ 165475 w 167556"/>
              <a:gd name="connsiteY21" fmla="*/ 10630 h 80764"/>
              <a:gd name="connsiteX22" fmla="*/ 156050 w 167556"/>
              <a:gd name="connsiteY22" fmla="*/ 8548 h 80764"/>
              <a:gd name="connsiteX23" fmla="*/ 151886 w 167556"/>
              <a:gd name="connsiteY23" fmla="*/ 5370 h 80764"/>
              <a:gd name="connsiteX24" fmla="*/ 145530 w 167556"/>
              <a:gd name="connsiteY24" fmla="*/ 6794 h 80764"/>
              <a:gd name="connsiteX25" fmla="*/ 138736 w 167556"/>
              <a:gd name="connsiteY25" fmla="*/ 6466 h 80764"/>
              <a:gd name="connsiteX26" fmla="*/ 132818 w 167556"/>
              <a:gd name="connsiteY26" fmla="*/ 2301 h 80764"/>
              <a:gd name="connsiteX27" fmla="*/ 124051 w 167556"/>
              <a:gd name="connsiteY27" fmla="*/ 1863 h 80764"/>
              <a:gd name="connsiteX28" fmla="*/ 119120 w 167556"/>
              <a:gd name="connsiteY28" fmla="*/ 0 h 80764"/>
              <a:gd name="connsiteX29" fmla="*/ 117257 w 167556"/>
              <a:gd name="connsiteY29" fmla="*/ 4493 h 80764"/>
              <a:gd name="connsiteX30" fmla="*/ 114846 w 167556"/>
              <a:gd name="connsiteY30" fmla="*/ 6794 h 80764"/>
              <a:gd name="connsiteX31" fmla="*/ 114408 w 167556"/>
              <a:gd name="connsiteY31" fmla="*/ 10411 h 80764"/>
              <a:gd name="connsiteX32" fmla="*/ 107832 w 167556"/>
              <a:gd name="connsiteY32" fmla="*/ 10739 h 80764"/>
              <a:gd name="connsiteX33" fmla="*/ 105641 w 167556"/>
              <a:gd name="connsiteY33" fmla="*/ 13369 h 80764"/>
              <a:gd name="connsiteX34" fmla="*/ 93477 w 167556"/>
              <a:gd name="connsiteY34" fmla="*/ 6466 h 80764"/>
              <a:gd name="connsiteX35" fmla="*/ 90080 w 167556"/>
              <a:gd name="connsiteY35" fmla="*/ 6027 h 80764"/>
              <a:gd name="connsiteX36" fmla="*/ 89203 w 167556"/>
              <a:gd name="connsiteY36" fmla="*/ 10411 h 80764"/>
              <a:gd name="connsiteX37" fmla="*/ 89532 w 167556"/>
              <a:gd name="connsiteY37" fmla="*/ 15232 h 80764"/>
              <a:gd name="connsiteX38" fmla="*/ 85696 w 167556"/>
              <a:gd name="connsiteY38" fmla="*/ 15232 h 80764"/>
              <a:gd name="connsiteX39" fmla="*/ 82847 w 167556"/>
              <a:gd name="connsiteY39" fmla="*/ 19945 h 80764"/>
              <a:gd name="connsiteX40" fmla="*/ 77368 w 167556"/>
              <a:gd name="connsiteY40" fmla="*/ 22684 h 80764"/>
              <a:gd name="connsiteX41" fmla="*/ 70902 w 167556"/>
              <a:gd name="connsiteY41" fmla="*/ 30903 h 80764"/>
              <a:gd name="connsiteX42" fmla="*/ 70902 w 167556"/>
              <a:gd name="connsiteY42" fmla="*/ 33972 h 80764"/>
              <a:gd name="connsiteX43" fmla="*/ 76820 w 167556"/>
              <a:gd name="connsiteY43" fmla="*/ 36930 h 80764"/>
              <a:gd name="connsiteX44" fmla="*/ 77477 w 167556"/>
              <a:gd name="connsiteY44" fmla="*/ 41423 h 80764"/>
              <a:gd name="connsiteX45" fmla="*/ 75066 w 167556"/>
              <a:gd name="connsiteY45" fmla="*/ 43177 h 80764"/>
              <a:gd name="connsiteX46" fmla="*/ 69697 w 167556"/>
              <a:gd name="connsiteY46" fmla="*/ 40108 h 80764"/>
              <a:gd name="connsiteX47" fmla="*/ 64327 w 167556"/>
              <a:gd name="connsiteY47" fmla="*/ 41643 h 80764"/>
              <a:gd name="connsiteX48" fmla="*/ 58738 w 167556"/>
              <a:gd name="connsiteY48" fmla="*/ 40108 h 80764"/>
              <a:gd name="connsiteX49" fmla="*/ 55012 w 167556"/>
              <a:gd name="connsiteY49" fmla="*/ 40547 h 80764"/>
              <a:gd name="connsiteX50" fmla="*/ 47341 w 167556"/>
              <a:gd name="connsiteY50" fmla="*/ 45588 h 80764"/>
              <a:gd name="connsiteX51" fmla="*/ 43177 w 167556"/>
              <a:gd name="connsiteY51" fmla="*/ 46464 h 80764"/>
              <a:gd name="connsiteX52" fmla="*/ 39341 w 167556"/>
              <a:gd name="connsiteY52" fmla="*/ 45259 h 80764"/>
              <a:gd name="connsiteX53" fmla="*/ 35177 w 167556"/>
              <a:gd name="connsiteY53" fmla="*/ 46355 h 80764"/>
              <a:gd name="connsiteX54" fmla="*/ 31670 w 167556"/>
              <a:gd name="connsiteY54" fmla="*/ 44054 h 80764"/>
              <a:gd name="connsiteX55" fmla="*/ 25095 w 167556"/>
              <a:gd name="connsiteY55" fmla="*/ 42958 h 80764"/>
              <a:gd name="connsiteX56" fmla="*/ 18739 w 167556"/>
              <a:gd name="connsiteY56" fmla="*/ 43834 h 80764"/>
              <a:gd name="connsiteX57" fmla="*/ 19287 w 167556"/>
              <a:gd name="connsiteY57" fmla="*/ 47122 h 80764"/>
              <a:gd name="connsiteX58" fmla="*/ 17643 w 167556"/>
              <a:gd name="connsiteY58" fmla="*/ 49094 h 80764"/>
              <a:gd name="connsiteX59" fmla="*/ 11616 w 167556"/>
              <a:gd name="connsiteY59" fmla="*/ 47560 h 80764"/>
              <a:gd name="connsiteX60" fmla="*/ 8329 w 167556"/>
              <a:gd name="connsiteY60" fmla="*/ 43834 h 80764"/>
              <a:gd name="connsiteX61" fmla="*/ 3945 w 167556"/>
              <a:gd name="connsiteY61" fmla="*/ 45478 h 80764"/>
              <a:gd name="connsiteX62" fmla="*/ 1206 w 167556"/>
              <a:gd name="connsiteY62" fmla="*/ 46903 h 80764"/>
              <a:gd name="connsiteX63" fmla="*/ 0 w 167556"/>
              <a:gd name="connsiteY63" fmla="*/ 46903 h 80764"/>
              <a:gd name="connsiteX64" fmla="*/ 2959 w 167556"/>
              <a:gd name="connsiteY64" fmla="*/ 48875 h 80764"/>
              <a:gd name="connsiteX65" fmla="*/ 2630 w 167556"/>
              <a:gd name="connsiteY65" fmla="*/ 52272 h 80764"/>
              <a:gd name="connsiteX66" fmla="*/ 5370 w 167556"/>
              <a:gd name="connsiteY66" fmla="*/ 54464 h 80764"/>
              <a:gd name="connsiteX67" fmla="*/ 5260 w 167556"/>
              <a:gd name="connsiteY67" fmla="*/ 58957 h 80764"/>
              <a:gd name="connsiteX68" fmla="*/ 8986 w 167556"/>
              <a:gd name="connsiteY68" fmla="*/ 59176 h 80764"/>
              <a:gd name="connsiteX69" fmla="*/ 11945 w 167556"/>
              <a:gd name="connsiteY69" fmla="*/ 57971 h 80764"/>
              <a:gd name="connsiteX70" fmla="*/ 16986 w 167556"/>
              <a:gd name="connsiteY70" fmla="*/ 62793 h 80764"/>
              <a:gd name="connsiteX71" fmla="*/ 21150 w 167556"/>
              <a:gd name="connsiteY71" fmla="*/ 58957 h 80764"/>
              <a:gd name="connsiteX72" fmla="*/ 24986 w 167556"/>
              <a:gd name="connsiteY72" fmla="*/ 58957 h 80764"/>
              <a:gd name="connsiteX73" fmla="*/ 26849 w 167556"/>
              <a:gd name="connsiteY73" fmla="*/ 63012 h 80764"/>
              <a:gd name="connsiteX74" fmla="*/ 27068 w 167556"/>
              <a:gd name="connsiteY74" fmla="*/ 62793 h 80764"/>
              <a:gd name="connsiteX75" fmla="*/ 34958 w 167556"/>
              <a:gd name="connsiteY75" fmla="*/ 66299 h 80764"/>
              <a:gd name="connsiteX76" fmla="*/ 47560 w 167556"/>
              <a:gd name="connsiteY76" fmla="*/ 58957 h 80764"/>
              <a:gd name="connsiteX77" fmla="*/ 52711 w 167556"/>
              <a:gd name="connsiteY77" fmla="*/ 60382 h 80764"/>
              <a:gd name="connsiteX78" fmla="*/ 61039 w 167556"/>
              <a:gd name="connsiteY78" fmla="*/ 59724 h 80764"/>
              <a:gd name="connsiteX79" fmla="*/ 60382 w 167556"/>
              <a:gd name="connsiteY79" fmla="*/ 64546 h 80764"/>
              <a:gd name="connsiteX80" fmla="*/ 72217 w 167556"/>
              <a:gd name="connsiteY80" fmla="*/ 71450 h 80764"/>
              <a:gd name="connsiteX81" fmla="*/ 86792 w 167556"/>
              <a:gd name="connsiteY81" fmla="*/ 74299 h 80764"/>
              <a:gd name="connsiteX82" fmla="*/ 94792 w 167556"/>
              <a:gd name="connsiteY82" fmla="*/ 73532 h 80764"/>
              <a:gd name="connsiteX83" fmla="*/ 98189 w 167556"/>
              <a:gd name="connsiteY83" fmla="*/ 76710 h 80764"/>
              <a:gd name="connsiteX84" fmla="*/ 98189 w 167556"/>
              <a:gd name="connsiteY84" fmla="*/ 76710 h 8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67556" h="80764">
                <a:moveTo>
                  <a:pt x="98189" y="76710"/>
                </a:moveTo>
                <a:lnTo>
                  <a:pt x="102024" y="77148"/>
                </a:lnTo>
                <a:lnTo>
                  <a:pt x="112764" y="77039"/>
                </a:lnTo>
                <a:lnTo>
                  <a:pt x="115942" y="80765"/>
                </a:lnTo>
                <a:lnTo>
                  <a:pt x="121640" y="78573"/>
                </a:lnTo>
                <a:lnTo>
                  <a:pt x="126901" y="78573"/>
                </a:lnTo>
                <a:lnTo>
                  <a:pt x="132380" y="76053"/>
                </a:lnTo>
                <a:lnTo>
                  <a:pt x="135777" y="75614"/>
                </a:lnTo>
                <a:lnTo>
                  <a:pt x="138297" y="75833"/>
                </a:lnTo>
                <a:lnTo>
                  <a:pt x="148818" y="69916"/>
                </a:lnTo>
                <a:lnTo>
                  <a:pt x="155831" y="67724"/>
                </a:lnTo>
                <a:lnTo>
                  <a:pt x="159557" y="63012"/>
                </a:lnTo>
                <a:lnTo>
                  <a:pt x="156927" y="58409"/>
                </a:lnTo>
                <a:lnTo>
                  <a:pt x="157475" y="53916"/>
                </a:lnTo>
                <a:lnTo>
                  <a:pt x="159557" y="48437"/>
                </a:lnTo>
                <a:lnTo>
                  <a:pt x="155174" y="43396"/>
                </a:lnTo>
                <a:lnTo>
                  <a:pt x="156269" y="41314"/>
                </a:lnTo>
                <a:lnTo>
                  <a:pt x="166680" y="41423"/>
                </a:lnTo>
                <a:lnTo>
                  <a:pt x="167557" y="36602"/>
                </a:lnTo>
                <a:lnTo>
                  <a:pt x="166790" y="31780"/>
                </a:lnTo>
                <a:lnTo>
                  <a:pt x="164927" y="18301"/>
                </a:lnTo>
                <a:lnTo>
                  <a:pt x="165475" y="10630"/>
                </a:lnTo>
                <a:lnTo>
                  <a:pt x="156050" y="8548"/>
                </a:lnTo>
                <a:lnTo>
                  <a:pt x="151886" y="5370"/>
                </a:lnTo>
                <a:lnTo>
                  <a:pt x="145530" y="6794"/>
                </a:lnTo>
                <a:lnTo>
                  <a:pt x="138736" y="6466"/>
                </a:lnTo>
                <a:lnTo>
                  <a:pt x="132818" y="2301"/>
                </a:lnTo>
                <a:lnTo>
                  <a:pt x="124051" y="1863"/>
                </a:lnTo>
                <a:lnTo>
                  <a:pt x="119120" y="0"/>
                </a:lnTo>
                <a:lnTo>
                  <a:pt x="117257" y="4493"/>
                </a:lnTo>
                <a:lnTo>
                  <a:pt x="114846" y="6794"/>
                </a:lnTo>
                <a:lnTo>
                  <a:pt x="114408" y="10411"/>
                </a:lnTo>
                <a:lnTo>
                  <a:pt x="107832" y="10739"/>
                </a:lnTo>
                <a:lnTo>
                  <a:pt x="105641" y="13369"/>
                </a:lnTo>
                <a:lnTo>
                  <a:pt x="93477" y="6466"/>
                </a:lnTo>
                <a:lnTo>
                  <a:pt x="90080" y="6027"/>
                </a:lnTo>
                <a:lnTo>
                  <a:pt x="89203" y="10411"/>
                </a:lnTo>
                <a:lnTo>
                  <a:pt x="89532" y="15232"/>
                </a:lnTo>
                <a:lnTo>
                  <a:pt x="85696" y="15232"/>
                </a:lnTo>
                <a:lnTo>
                  <a:pt x="82847" y="19945"/>
                </a:lnTo>
                <a:lnTo>
                  <a:pt x="77368" y="22684"/>
                </a:lnTo>
                <a:lnTo>
                  <a:pt x="70902" y="30903"/>
                </a:lnTo>
                <a:lnTo>
                  <a:pt x="70902" y="33972"/>
                </a:lnTo>
                <a:lnTo>
                  <a:pt x="76820" y="36930"/>
                </a:lnTo>
                <a:lnTo>
                  <a:pt x="77477" y="41423"/>
                </a:lnTo>
                <a:lnTo>
                  <a:pt x="75066" y="43177"/>
                </a:lnTo>
                <a:lnTo>
                  <a:pt x="69697" y="40108"/>
                </a:lnTo>
                <a:lnTo>
                  <a:pt x="64327" y="41643"/>
                </a:lnTo>
                <a:lnTo>
                  <a:pt x="58738" y="40108"/>
                </a:lnTo>
                <a:lnTo>
                  <a:pt x="55012" y="40547"/>
                </a:lnTo>
                <a:lnTo>
                  <a:pt x="47341" y="45588"/>
                </a:lnTo>
                <a:lnTo>
                  <a:pt x="43177" y="46464"/>
                </a:lnTo>
                <a:lnTo>
                  <a:pt x="39341" y="45259"/>
                </a:lnTo>
                <a:lnTo>
                  <a:pt x="35177" y="46355"/>
                </a:lnTo>
                <a:lnTo>
                  <a:pt x="31670" y="44054"/>
                </a:lnTo>
                <a:lnTo>
                  <a:pt x="25095" y="42958"/>
                </a:lnTo>
                <a:lnTo>
                  <a:pt x="18739" y="43834"/>
                </a:lnTo>
                <a:lnTo>
                  <a:pt x="19287" y="47122"/>
                </a:lnTo>
                <a:lnTo>
                  <a:pt x="17643" y="49094"/>
                </a:lnTo>
                <a:lnTo>
                  <a:pt x="11616" y="47560"/>
                </a:lnTo>
                <a:lnTo>
                  <a:pt x="8329" y="43834"/>
                </a:lnTo>
                <a:lnTo>
                  <a:pt x="3945" y="45478"/>
                </a:lnTo>
                <a:lnTo>
                  <a:pt x="1206" y="46903"/>
                </a:lnTo>
                <a:lnTo>
                  <a:pt x="0" y="46903"/>
                </a:lnTo>
                <a:lnTo>
                  <a:pt x="2959" y="48875"/>
                </a:lnTo>
                <a:lnTo>
                  <a:pt x="2630" y="52272"/>
                </a:lnTo>
                <a:lnTo>
                  <a:pt x="5370" y="54464"/>
                </a:lnTo>
                <a:lnTo>
                  <a:pt x="5260" y="58957"/>
                </a:lnTo>
                <a:lnTo>
                  <a:pt x="8986" y="59176"/>
                </a:lnTo>
                <a:lnTo>
                  <a:pt x="11945" y="57971"/>
                </a:lnTo>
                <a:lnTo>
                  <a:pt x="16986" y="62793"/>
                </a:lnTo>
                <a:lnTo>
                  <a:pt x="21150" y="58957"/>
                </a:lnTo>
                <a:lnTo>
                  <a:pt x="24986" y="58957"/>
                </a:lnTo>
                <a:lnTo>
                  <a:pt x="26849" y="63012"/>
                </a:lnTo>
                <a:lnTo>
                  <a:pt x="27068" y="62793"/>
                </a:lnTo>
                <a:lnTo>
                  <a:pt x="34958" y="66299"/>
                </a:lnTo>
                <a:lnTo>
                  <a:pt x="47560" y="58957"/>
                </a:lnTo>
                <a:lnTo>
                  <a:pt x="52711" y="60382"/>
                </a:lnTo>
                <a:lnTo>
                  <a:pt x="61039" y="59724"/>
                </a:lnTo>
                <a:lnTo>
                  <a:pt x="60382" y="64546"/>
                </a:lnTo>
                <a:lnTo>
                  <a:pt x="72217" y="71450"/>
                </a:lnTo>
                <a:lnTo>
                  <a:pt x="86792" y="74299"/>
                </a:lnTo>
                <a:lnTo>
                  <a:pt x="94792" y="73532"/>
                </a:lnTo>
                <a:lnTo>
                  <a:pt x="98189" y="76710"/>
                </a:lnTo>
                <a:lnTo>
                  <a:pt x="98189" y="76710"/>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5" name="Freeform 494">
            <a:extLst>
              <a:ext uri="{FF2B5EF4-FFF2-40B4-BE49-F238E27FC236}">
                <a16:creationId xmlns:a16="http://schemas.microsoft.com/office/drawing/2014/main" id="{AF075C8B-DAB3-993A-7020-B1B9E0B9097A}"/>
              </a:ext>
            </a:extLst>
          </p:cNvPr>
          <p:cNvSpPr/>
          <p:nvPr/>
        </p:nvSpPr>
        <p:spPr>
          <a:xfrm>
            <a:off x="7593787" y="3477879"/>
            <a:ext cx="221363" cy="186953"/>
          </a:xfrm>
          <a:custGeom>
            <a:avLst/>
            <a:gdLst>
              <a:gd name="connsiteX0" fmla="*/ 132818 w 221363"/>
              <a:gd name="connsiteY0" fmla="*/ 186077 h 186953"/>
              <a:gd name="connsiteX1" fmla="*/ 134133 w 221363"/>
              <a:gd name="connsiteY1" fmla="*/ 186734 h 186953"/>
              <a:gd name="connsiteX2" fmla="*/ 138626 w 221363"/>
              <a:gd name="connsiteY2" fmla="*/ 186515 h 186953"/>
              <a:gd name="connsiteX3" fmla="*/ 141585 w 221363"/>
              <a:gd name="connsiteY3" fmla="*/ 182241 h 186953"/>
              <a:gd name="connsiteX4" fmla="*/ 145421 w 221363"/>
              <a:gd name="connsiteY4" fmla="*/ 180926 h 186953"/>
              <a:gd name="connsiteX5" fmla="*/ 149146 w 221363"/>
              <a:gd name="connsiteY5" fmla="*/ 181364 h 186953"/>
              <a:gd name="connsiteX6" fmla="*/ 154845 w 221363"/>
              <a:gd name="connsiteY6" fmla="*/ 181364 h 186953"/>
              <a:gd name="connsiteX7" fmla="*/ 158242 w 221363"/>
              <a:gd name="connsiteY7" fmla="*/ 183666 h 186953"/>
              <a:gd name="connsiteX8" fmla="*/ 161310 w 221363"/>
              <a:gd name="connsiteY8" fmla="*/ 180597 h 186953"/>
              <a:gd name="connsiteX9" fmla="*/ 165146 w 221363"/>
              <a:gd name="connsiteY9" fmla="*/ 180050 h 186953"/>
              <a:gd name="connsiteX10" fmla="*/ 168872 w 221363"/>
              <a:gd name="connsiteY10" fmla="*/ 181803 h 186953"/>
              <a:gd name="connsiteX11" fmla="*/ 171940 w 221363"/>
              <a:gd name="connsiteY11" fmla="*/ 180378 h 186953"/>
              <a:gd name="connsiteX12" fmla="*/ 181036 w 221363"/>
              <a:gd name="connsiteY12" fmla="*/ 180707 h 186953"/>
              <a:gd name="connsiteX13" fmla="*/ 191008 w 221363"/>
              <a:gd name="connsiteY13" fmla="*/ 186625 h 186953"/>
              <a:gd name="connsiteX14" fmla="*/ 196268 w 221363"/>
              <a:gd name="connsiteY14" fmla="*/ 186953 h 186953"/>
              <a:gd name="connsiteX15" fmla="*/ 196597 w 221363"/>
              <a:gd name="connsiteY15" fmla="*/ 179721 h 186953"/>
              <a:gd name="connsiteX16" fmla="*/ 195501 w 221363"/>
              <a:gd name="connsiteY16" fmla="*/ 173146 h 186953"/>
              <a:gd name="connsiteX17" fmla="*/ 210295 w 221363"/>
              <a:gd name="connsiteY17" fmla="*/ 156598 h 186953"/>
              <a:gd name="connsiteX18" fmla="*/ 212377 w 221363"/>
              <a:gd name="connsiteY18" fmla="*/ 149365 h 186953"/>
              <a:gd name="connsiteX19" fmla="*/ 215994 w 221363"/>
              <a:gd name="connsiteY19" fmla="*/ 145530 h 186953"/>
              <a:gd name="connsiteX20" fmla="*/ 219939 w 221363"/>
              <a:gd name="connsiteY20" fmla="*/ 145311 h 186953"/>
              <a:gd name="connsiteX21" fmla="*/ 221363 w 221363"/>
              <a:gd name="connsiteY21" fmla="*/ 138188 h 186953"/>
              <a:gd name="connsiteX22" fmla="*/ 219610 w 221363"/>
              <a:gd name="connsiteY22" fmla="*/ 135229 h 186953"/>
              <a:gd name="connsiteX23" fmla="*/ 218843 w 221363"/>
              <a:gd name="connsiteY23" fmla="*/ 131503 h 186953"/>
              <a:gd name="connsiteX24" fmla="*/ 220925 w 221363"/>
              <a:gd name="connsiteY24" fmla="*/ 128763 h 186953"/>
              <a:gd name="connsiteX25" fmla="*/ 215117 w 221363"/>
              <a:gd name="connsiteY25" fmla="*/ 125147 h 186953"/>
              <a:gd name="connsiteX26" fmla="*/ 212377 w 221363"/>
              <a:gd name="connsiteY26" fmla="*/ 118024 h 186953"/>
              <a:gd name="connsiteX27" fmla="*/ 209309 w 221363"/>
              <a:gd name="connsiteY27" fmla="*/ 114956 h 186953"/>
              <a:gd name="connsiteX28" fmla="*/ 209090 w 221363"/>
              <a:gd name="connsiteY28" fmla="*/ 103887 h 186953"/>
              <a:gd name="connsiteX29" fmla="*/ 209528 w 221363"/>
              <a:gd name="connsiteY29" fmla="*/ 97422 h 186953"/>
              <a:gd name="connsiteX30" fmla="*/ 204706 w 221363"/>
              <a:gd name="connsiteY30" fmla="*/ 89641 h 186953"/>
              <a:gd name="connsiteX31" fmla="*/ 202843 w 221363"/>
              <a:gd name="connsiteY31" fmla="*/ 82518 h 186953"/>
              <a:gd name="connsiteX32" fmla="*/ 206460 w 221363"/>
              <a:gd name="connsiteY32" fmla="*/ 76710 h 186953"/>
              <a:gd name="connsiteX33" fmla="*/ 211282 w 221363"/>
              <a:gd name="connsiteY33" fmla="*/ 74957 h 186953"/>
              <a:gd name="connsiteX34" fmla="*/ 211172 w 221363"/>
              <a:gd name="connsiteY34" fmla="*/ 59834 h 186953"/>
              <a:gd name="connsiteX35" fmla="*/ 208323 w 221363"/>
              <a:gd name="connsiteY35" fmla="*/ 57423 h 186953"/>
              <a:gd name="connsiteX36" fmla="*/ 207336 w 221363"/>
              <a:gd name="connsiteY36" fmla="*/ 51505 h 186953"/>
              <a:gd name="connsiteX37" fmla="*/ 204049 w 221363"/>
              <a:gd name="connsiteY37" fmla="*/ 46464 h 186953"/>
              <a:gd name="connsiteX38" fmla="*/ 200432 w 221363"/>
              <a:gd name="connsiteY38" fmla="*/ 35396 h 186953"/>
              <a:gd name="connsiteX39" fmla="*/ 196268 w 221363"/>
              <a:gd name="connsiteY39" fmla="*/ 28602 h 186953"/>
              <a:gd name="connsiteX40" fmla="*/ 196597 w 221363"/>
              <a:gd name="connsiteY40" fmla="*/ 22904 h 186953"/>
              <a:gd name="connsiteX41" fmla="*/ 193967 w 221363"/>
              <a:gd name="connsiteY41" fmla="*/ 14027 h 186953"/>
              <a:gd name="connsiteX42" fmla="*/ 190680 w 221363"/>
              <a:gd name="connsiteY42" fmla="*/ 13698 h 186953"/>
              <a:gd name="connsiteX43" fmla="*/ 185310 w 221363"/>
              <a:gd name="connsiteY43" fmla="*/ 9315 h 186953"/>
              <a:gd name="connsiteX44" fmla="*/ 153530 w 221363"/>
              <a:gd name="connsiteY44" fmla="*/ 12493 h 186953"/>
              <a:gd name="connsiteX45" fmla="*/ 122955 w 221363"/>
              <a:gd name="connsiteY45" fmla="*/ 10740 h 186953"/>
              <a:gd name="connsiteX46" fmla="*/ 120216 w 221363"/>
              <a:gd name="connsiteY46" fmla="*/ 11835 h 186953"/>
              <a:gd name="connsiteX47" fmla="*/ 111997 w 221363"/>
              <a:gd name="connsiteY47" fmla="*/ 19068 h 186953"/>
              <a:gd name="connsiteX48" fmla="*/ 105093 w 221363"/>
              <a:gd name="connsiteY48" fmla="*/ 20712 h 186953"/>
              <a:gd name="connsiteX49" fmla="*/ 103230 w 221363"/>
              <a:gd name="connsiteY49" fmla="*/ 19068 h 186953"/>
              <a:gd name="connsiteX50" fmla="*/ 110244 w 221363"/>
              <a:gd name="connsiteY50" fmla="*/ 15232 h 186953"/>
              <a:gd name="connsiteX51" fmla="*/ 116599 w 221363"/>
              <a:gd name="connsiteY51" fmla="*/ 8767 h 186953"/>
              <a:gd name="connsiteX52" fmla="*/ 114408 w 221363"/>
              <a:gd name="connsiteY52" fmla="*/ 8876 h 186953"/>
              <a:gd name="connsiteX53" fmla="*/ 109257 w 221363"/>
              <a:gd name="connsiteY53" fmla="*/ 14027 h 186953"/>
              <a:gd name="connsiteX54" fmla="*/ 100381 w 221363"/>
              <a:gd name="connsiteY54" fmla="*/ 18191 h 186953"/>
              <a:gd name="connsiteX55" fmla="*/ 89970 w 221363"/>
              <a:gd name="connsiteY55" fmla="*/ 15232 h 186953"/>
              <a:gd name="connsiteX56" fmla="*/ 87778 w 221363"/>
              <a:gd name="connsiteY56" fmla="*/ 9644 h 186953"/>
              <a:gd name="connsiteX57" fmla="*/ 89422 w 221363"/>
              <a:gd name="connsiteY57" fmla="*/ 5589 h 186953"/>
              <a:gd name="connsiteX58" fmla="*/ 94901 w 221363"/>
              <a:gd name="connsiteY58" fmla="*/ 6356 h 186953"/>
              <a:gd name="connsiteX59" fmla="*/ 97422 w 221363"/>
              <a:gd name="connsiteY59" fmla="*/ 8000 h 186953"/>
              <a:gd name="connsiteX60" fmla="*/ 97641 w 221363"/>
              <a:gd name="connsiteY60" fmla="*/ 6356 h 186953"/>
              <a:gd name="connsiteX61" fmla="*/ 90847 w 221363"/>
              <a:gd name="connsiteY61" fmla="*/ 3068 h 186953"/>
              <a:gd name="connsiteX62" fmla="*/ 78683 w 221363"/>
              <a:gd name="connsiteY62" fmla="*/ 0 h 186953"/>
              <a:gd name="connsiteX63" fmla="*/ 69258 w 221363"/>
              <a:gd name="connsiteY63" fmla="*/ 4931 h 186953"/>
              <a:gd name="connsiteX64" fmla="*/ 62354 w 221363"/>
              <a:gd name="connsiteY64" fmla="*/ 4384 h 186953"/>
              <a:gd name="connsiteX65" fmla="*/ 55231 w 221363"/>
              <a:gd name="connsiteY65" fmla="*/ 7123 h 186953"/>
              <a:gd name="connsiteX66" fmla="*/ 50848 w 221363"/>
              <a:gd name="connsiteY66" fmla="*/ 13150 h 186953"/>
              <a:gd name="connsiteX67" fmla="*/ 43944 w 221363"/>
              <a:gd name="connsiteY67" fmla="*/ 13260 h 186953"/>
              <a:gd name="connsiteX68" fmla="*/ 39561 w 221363"/>
              <a:gd name="connsiteY68" fmla="*/ 18191 h 186953"/>
              <a:gd name="connsiteX69" fmla="*/ 39561 w 221363"/>
              <a:gd name="connsiteY69" fmla="*/ 22027 h 186953"/>
              <a:gd name="connsiteX70" fmla="*/ 32109 w 221363"/>
              <a:gd name="connsiteY70" fmla="*/ 22246 h 186953"/>
              <a:gd name="connsiteX71" fmla="*/ 20822 w 221363"/>
              <a:gd name="connsiteY71" fmla="*/ 28383 h 186953"/>
              <a:gd name="connsiteX72" fmla="*/ 13150 w 221363"/>
              <a:gd name="connsiteY72" fmla="*/ 28931 h 186953"/>
              <a:gd name="connsiteX73" fmla="*/ 10411 w 221363"/>
              <a:gd name="connsiteY73" fmla="*/ 34739 h 186953"/>
              <a:gd name="connsiteX74" fmla="*/ 8548 w 221363"/>
              <a:gd name="connsiteY74" fmla="*/ 40547 h 186953"/>
              <a:gd name="connsiteX75" fmla="*/ 7014 w 221363"/>
              <a:gd name="connsiteY75" fmla="*/ 41533 h 186953"/>
              <a:gd name="connsiteX76" fmla="*/ 7342 w 221363"/>
              <a:gd name="connsiteY76" fmla="*/ 43834 h 186953"/>
              <a:gd name="connsiteX77" fmla="*/ 4931 w 221363"/>
              <a:gd name="connsiteY77" fmla="*/ 43944 h 186953"/>
              <a:gd name="connsiteX78" fmla="*/ 7561 w 221363"/>
              <a:gd name="connsiteY78" fmla="*/ 54793 h 186953"/>
              <a:gd name="connsiteX79" fmla="*/ 6795 w 221363"/>
              <a:gd name="connsiteY79" fmla="*/ 62793 h 186953"/>
              <a:gd name="connsiteX80" fmla="*/ 0 w 221363"/>
              <a:gd name="connsiteY80" fmla="*/ 66299 h 186953"/>
              <a:gd name="connsiteX81" fmla="*/ 0 w 221363"/>
              <a:gd name="connsiteY81" fmla="*/ 69587 h 186953"/>
              <a:gd name="connsiteX82" fmla="*/ 7561 w 221363"/>
              <a:gd name="connsiteY82" fmla="*/ 77477 h 186953"/>
              <a:gd name="connsiteX83" fmla="*/ 6685 w 221363"/>
              <a:gd name="connsiteY83" fmla="*/ 82409 h 186953"/>
              <a:gd name="connsiteX84" fmla="*/ 10082 w 221363"/>
              <a:gd name="connsiteY84" fmla="*/ 86902 h 186953"/>
              <a:gd name="connsiteX85" fmla="*/ 10082 w 221363"/>
              <a:gd name="connsiteY85" fmla="*/ 90518 h 186953"/>
              <a:gd name="connsiteX86" fmla="*/ 12164 w 221363"/>
              <a:gd name="connsiteY86" fmla="*/ 95559 h 186953"/>
              <a:gd name="connsiteX87" fmla="*/ 10301 w 221363"/>
              <a:gd name="connsiteY87" fmla="*/ 99723 h 186953"/>
              <a:gd name="connsiteX88" fmla="*/ 14575 w 221363"/>
              <a:gd name="connsiteY88" fmla="*/ 109586 h 186953"/>
              <a:gd name="connsiteX89" fmla="*/ 17753 w 221363"/>
              <a:gd name="connsiteY89" fmla="*/ 111339 h 186953"/>
              <a:gd name="connsiteX90" fmla="*/ 20712 w 221363"/>
              <a:gd name="connsiteY90" fmla="*/ 115065 h 186953"/>
              <a:gd name="connsiteX91" fmla="*/ 21041 w 221363"/>
              <a:gd name="connsiteY91" fmla="*/ 127887 h 186953"/>
              <a:gd name="connsiteX92" fmla="*/ 19726 w 221363"/>
              <a:gd name="connsiteY92" fmla="*/ 129969 h 186953"/>
              <a:gd name="connsiteX93" fmla="*/ 21479 w 221363"/>
              <a:gd name="connsiteY93" fmla="*/ 133804 h 186953"/>
              <a:gd name="connsiteX94" fmla="*/ 23561 w 221363"/>
              <a:gd name="connsiteY94" fmla="*/ 131393 h 186953"/>
              <a:gd name="connsiteX95" fmla="*/ 27726 w 221363"/>
              <a:gd name="connsiteY95" fmla="*/ 132160 h 186953"/>
              <a:gd name="connsiteX96" fmla="*/ 30027 w 221363"/>
              <a:gd name="connsiteY96" fmla="*/ 130955 h 186953"/>
              <a:gd name="connsiteX97" fmla="*/ 39889 w 221363"/>
              <a:gd name="connsiteY97" fmla="*/ 132489 h 186953"/>
              <a:gd name="connsiteX98" fmla="*/ 39561 w 221363"/>
              <a:gd name="connsiteY98" fmla="*/ 135229 h 186953"/>
              <a:gd name="connsiteX99" fmla="*/ 43725 w 221363"/>
              <a:gd name="connsiteY99" fmla="*/ 139503 h 186953"/>
              <a:gd name="connsiteX100" fmla="*/ 47561 w 221363"/>
              <a:gd name="connsiteY100" fmla="*/ 138955 h 186953"/>
              <a:gd name="connsiteX101" fmla="*/ 51177 w 221363"/>
              <a:gd name="connsiteY101" fmla="*/ 142023 h 186953"/>
              <a:gd name="connsiteX102" fmla="*/ 48875 w 221363"/>
              <a:gd name="connsiteY102" fmla="*/ 147283 h 186953"/>
              <a:gd name="connsiteX103" fmla="*/ 50738 w 221363"/>
              <a:gd name="connsiteY103" fmla="*/ 150242 h 186953"/>
              <a:gd name="connsiteX104" fmla="*/ 52492 w 221363"/>
              <a:gd name="connsiteY104" fmla="*/ 151119 h 186953"/>
              <a:gd name="connsiteX105" fmla="*/ 52273 w 221363"/>
              <a:gd name="connsiteY105" fmla="*/ 155721 h 186953"/>
              <a:gd name="connsiteX106" fmla="*/ 55560 w 221363"/>
              <a:gd name="connsiteY106" fmla="*/ 157146 h 186953"/>
              <a:gd name="connsiteX107" fmla="*/ 57862 w 221363"/>
              <a:gd name="connsiteY107" fmla="*/ 154735 h 186953"/>
              <a:gd name="connsiteX108" fmla="*/ 60930 w 221363"/>
              <a:gd name="connsiteY108" fmla="*/ 154735 h 186953"/>
              <a:gd name="connsiteX109" fmla="*/ 55341 w 221363"/>
              <a:gd name="connsiteY109" fmla="*/ 147393 h 186953"/>
              <a:gd name="connsiteX110" fmla="*/ 57642 w 221363"/>
              <a:gd name="connsiteY110" fmla="*/ 145859 h 186953"/>
              <a:gd name="connsiteX111" fmla="*/ 68930 w 221363"/>
              <a:gd name="connsiteY111" fmla="*/ 152105 h 186953"/>
              <a:gd name="connsiteX112" fmla="*/ 76053 w 221363"/>
              <a:gd name="connsiteY112" fmla="*/ 151228 h 186953"/>
              <a:gd name="connsiteX113" fmla="*/ 74847 w 221363"/>
              <a:gd name="connsiteY113" fmla="*/ 155393 h 186953"/>
              <a:gd name="connsiteX114" fmla="*/ 79998 w 221363"/>
              <a:gd name="connsiteY114" fmla="*/ 159557 h 186953"/>
              <a:gd name="connsiteX115" fmla="*/ 88984 w 221363"/>
              <a:gd name="connsiteY115" fmla="*/ 157475 h 186953"/>
              <a:gd name="connsiteX116" fmla="*/ 96107 w 221363"/>
              <a:gd name="connsiteY116" fmla="*/ 159776 h 186953"/>
              <a:gd name="connsiteX117" fmla="*/ 110682 w 221363"/>
              <a:gd name="connsiteY117" fmla="*/ 170296 h 186953"/>
              <a:gd name="connsiteX118" fmla="*/ 115284 w 221363"/>
              <a:gd name="connsiteY118" fmla="*/ 178077 h 186953"/>
              <a:gd name="connsiteX119" fmla="*/ 119339 w 221363"/>
              <a:gd name="connsiteY119" fmla="*/ 178296 h 186953"/>
              <a:gd name="connsiteX120" fmla="*/ 121421 w 221363"/>
              <a:gd name="connsiteY120" fmla="*/ 175885 h 186953"/>
              <a:gd name="connsiteX121" fmla="*/ 127887 w 221363"/>
              <a:gd name="connsiteY121" fmla="*/ 175995 h 186953"/>
              <a:gd name="connsiteX122" fmla="*/ 131503 w 221363"/>
              <a:gd name="connsiteY122" fmla="*/ 179830 h 186953"/>
              <a:gd name="connsiteX123" fmla="*/ 132818 w 221363"/>
              <a:gd name="connsiteY123" fmla="*/ 186077 h 18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221363" h="186953">
                <a:moveTo>
                  <a:pt x="132818" y="186077"/>
                </a:moveTo>
                <a:lnTo>
                  <a:pt x="134133" y="186734"/>
                </a:lnTo>
                <a:lnTo>
                  <a:pt x="138626" y="186515"/>
                </a:lnTo>
                <a:lnTo>
                  <a:pt x="141585" y="182241"/>
                </a:lnTo>
                <a:lnTo>
                  <a:pt x="145421" y="180926"/>
                </a:lnTo>
                <a:lnTo>
                  <a:pt x="149146" y="181364"/>
                </a:lnTo>
                <a:lnTo>
                  <a:pt x="154845" y="181364"/>
                </a:lnTo>
                <a:lnTo>
                  <a:pt x="158242" y="183666"/>
                </a:lnTo>
                <a:lnTo>
                  <a:pt x="161310" y="180597"/>
                </a:lnTo>
                <a:lnTo>
                  <a:pt x="165146" y="180050"/>
                </a:lnTo>
                <a:lnTo>
                  <a:pt x="168872" y="181803"/>
                </a:lnTo>
                <a:lnTo>
                  <a:pt x="171940" y="180378"/>
                </a:lnTo>
                <a:lnTo>
                  <a:pt x="181036" y="180707"/>
                </a:lnTo>
                <a:lnTo>
                  <a:pt x="191008" y="186625"/>
                </a:lnTo>
                <a:lnTo>
                  <a:pt x="196268" y="186953"/>
                </a:lnTo>
                <a:lnTo>
                  <a:pt x="196597" y="179721"/>
                </a:lnTo>
                <a:lnTo>
                  <a:pt x="195501" y="173146"/>
                </a:lnTo>
                <a:lnTo>
                  <a:pt x="210295" y="156598"/>
                </a:lnTo>
                <a:lnTo>
                  <a:pt x="212377" y="149365"/>
                </a:lnTo>
                <a:lnTo>
                  <a:pt x="215994" y="145530"/>
                </a:lnTo>
                <a:lnTo>
                  <a:pt x="219939" y="145311"/>
                </a:lnTo>
                <a:lnTo>
                  <a:pt x="221363" y="138188"/>
                </a:lnTo>
                <a:lnTo>
                  <a:pt x="219610" y="135229"/>
                </a:lnTo>
                <a:lnTo>
                  <a:pt x="218843" y="131503"/>
                </a:lnTo>
                <a:lnTo>
                  <a:pt x="220925" y="128763"/>
                </a:lnTo>
                <a:lnTo>
                  <a:pt x="215117" y="125147"/>
                </a:lnTo>
                <a:lnTo>
                  <a:pt x="212377" y="118024"/>
                </a:lnTo>
                <a:lnTo>
                  <a:pt x="209309" y="114956"/>
                </a:lnTo>
                <a:lnTo>
                  <a:pt x="209090" y="103887"/>
                </a:lnTo>
                <a:lnTo>
                  <a:pt x="209528" y="97422"/>
                </a:lnTo>
                <a:lnTo>
                  <a:pt x="204706" y="89641"/>
                </a:lnTo>
                <a:lnTo>
                  <a:pt x="202843" y="82518"/>
                </a:lnTo>
                <a:lnTo>
                  <a:pt x="206460" y="76710"/>
                </a:lnTo>
                <a:lnTo>
                  <a:pt x="211282" y="74957"/>
                </a:lnTo>
                <a:lnTo>
                  <a:pt x="211172" y="59834"/>
                </a:lnTo>
                <a:lnTo>
                  <a:pt x="208323" y="57423"/>
                </a:lnTo>
                <a:lnTo>
                  <a:pt x="207336" y="51505"/>
                </a:lnTo>
                <a:lnTo>
                  <a:pt x="204049" y="46464"/>
                </a:lnTo>
                <a:lnTo>
                  <a:pt x="200432" y="35396"/>
                </a:lnTo>
                <a:lnTo>
                  <a:pt x="196268" y="28602"/>
                </a:lnTo>
                <a:lnTo>
                  <a:pt x="196597" y="22904"/>
                </a:lnTo>
                <a:lnTo>
                  <a:pt x="193967" y="14027"/>
                </a:lnTo>
                <a:lnTo>
                  <a:pt x="190680" y="13698"/>
                </a:lnTo>
                <a:lnTo>
                  <a:pt x="185310" y="9315"/>
                </a:lnTo>
                <a:lnTo>
                  <a:pt x="153530" y="12493"/>
                </a:lnTo>
                <a:lnTo>
                  <a:pt x="122955" y="10740"/>
                </a:lnTo>
                <a:lnTo>
                  <a:pt x="120216" y="11835"/>
                </a:lnTo>
                <a:lnTo>
                  <a:pt x="111997" y="19068"/>
                </a:lnTo>
                <a:lnTo>
                  <a:pt x="105093" y="20712"/>
                </a:lnTo>
                <a:lnTo>
                  <a:pt x="103230" y="19068"/>
                </a:lnTo>
                <a:lnTo>
                  <a:pt x="110244" y="15232"/>
                </a:lnTo>
                <a:lnTo>
                  <a:pt x="116599" y="8767"/>
                </a:lnTo>
                <a:lnTo>
                  <a:pt x="114408" y="8876"/>
                </a:lnTo>
                <a:lnTo>
                  <a:pt x="109257" y="14027"/>
                </a:lnTo>
                <a:lnTo>
                  <a:pt x="100381" y="18191"/>
                </a:lnTo>
                <a:lnTo>
                  <a:pt x="89970" y="15232"/>
                </a:lnTo>
                <a:lnTo>
                  <a:pt x="87778" y="9644"/>
                </a:lnTo>
                <a:lnTo>
                  <a:pt x="89422" y="5589"/>
                </a:lnTo>
                <a:lnTo>
                  <a:pt x="94901" y="6356"/>
                </a:lnTo>
                <a:lnTo>
                  <a:pt x="97422" y="8000"/>
                </a:lnTo>
                <a:lnTo>
                  <a:pt x="97641" y="6356"/>
                </a:lnTo>
                <a:lnTo>
                  <a:pt x="90847" y="3068"/>
                </a:lnTo>
                <a:lnTo>
                  <a:pt x="78683" y="0"/>
                </a:lnTo>
                <a:lnTo>
                  <a:pt x="69258" y="4931"/>
                </a:lnTo>
                <a:lnTo>
                  <a:pt x="62354" y="4384"/>
                </a:lnTo>
                <a:lnTo>
                  <a:pt x="55231" y="7123"/>
                </a:lnTo>
                <a:lnTo>
                  <a:pt x="50848" y="13150"/>
                </a:lnTo>
                <a:lnTo>
                  <a:pt x="43944" y="13260"/>
                </a:lnTo>
                <a:lnTo>
                  <a:pt x="39561" y="18191"/>
                </a:lnTo>
                <a:lnTo>
                  <a:pt x="39561" y="22027"/>
                </a:lnTo>
                <a:lnTo>
                  <a:pt x="32109" y="22246"/>
                </a:lnTo>
                <a:lnTo>
                  <a:pt x="20822" y="28383"/>
                </a:lnTo>
                <a:lnTo>
                  <a:pt x="13150" y="28931"/>
                </a:lnTo>
                <a:lnTo>
                  <a:pt x="10411" y="34739"/>
                </a:lnTo>
                <a:lnTo>
                  <a:pt x="8548" y="40547"/>
                </a:lnTo>
                <a:lnTo>
                  <a:pt x="7014" y="41533"/>
                </a:lnTo>
                <a:lnTo>
                  <a:pt x="7342" y="43834"/>
                </a:lnTo>
                <a:lnTo>
                  <a:pt x="4931" y="43944"/>
                </a:lnTo>
                <a:lnTo>
                  <a:pt x="7561" y="54793"/>
                </a:lnTo>
                <a:lnTo>
                  <a:pt x="6795" y="62793"/>
                </a:lnTo>
                <a:lnTo>
                  <a:pt x="0" y="66299"/>
                </a:lnTo>
                <a:lnTo>
                  <a:pt x="0" y="69587"/>
                </a:lnTo>
                <a:lnTo>
                  <a:pt x="7561" y="77477"/>
                </a:lnTo>
                <a:lnTo>
                  <a:pt x="6685" y="82409"/>
                </a:lnTo>
                <a:lnTo>
                  <a:pt x="10082" y="86902"/>
                </a:lnTo>
                <a:lnTo>
                  <a:pt x="10082" y="90518"/>
                </a:lnTo>
                <a:lnTo>
                  <a:pt x="12164" y="95559"/>
                </a:lnTo>
                <a:lnTo>
                  <a:pt x="10301" y="99723"/>
                </a:lnTo>
                <a:lnTo>
                  <a:pt x="14575" y="109586"/>
                </a:lnTo>
                <a:lnTo>
                  <a:pt x="17753" y="111339"/>
                </a:lnTo>
                <a:lnTo>
                  <a:pt x="20712" y="115065"/>
                </a:lnTo>
                <a:lnTo>
                  <a:pt x="21041" y="127887"/>
                </a:lnTo>
                <a:lnTo>
                  <a:pt x="19726" y="129969"/>
                </a:lnTo>
                <a:lnTo>
                  <a:pt x="21479" y="133804"/>
                </a:lnTo>
                <a:lnTo>
                  <a:pt x="23561" y="131393"/>
                </a:lnTo>
                <a:lnTo>
                  <a:pt x="27726" y="132160"/>
                </a:lnTo>
                <a:lnTo>
                  <a:pt x="30027" y="130955"/>
                </a:lnTo>
                <a:lnTo>
                  <a:pt x="39889" y="132489"/>
                </a:lnTo>
                <a:lnTo>
                  <a:pt x="39561" y="135229"/>
                </a:lnTo>
                <a:lnTo>
                  <a:pt x="43725" y="139503"/>
                </a:lnTo>
                <a:lnTo>
                  <a:pt x="47561" y="138955"/>
                </a:lnTo>
                <a:lnTo>
                  <a:pt x="51177" y="142023"/>
                </a:lnTo>
                <a:lnTo>
                  <a:pt x="48875" y="147283"/>
                </a:lnTo>
                <a:lnTo>
                  <a:pt x="50738" y="150242"/>
                </a:lnTo>
                <a:lnTo>
                  <a:pt x="52492" y="151119"/>
                </a:lnTo>
                <a:lnTo>
                  <a:pt x="52273" y="155721"/>
                </a:lnTo>
                <a:lnTo>
                  <a:pt x="55560" y="157146"/>
                </a:lnTo>
                <a:lnTo>
                  <a:pt x="57862" y="154735"/>
                </a:lnTo>
                <a:lnTo>
                  <a:pt x="60930" y="154735"/>
                </a:lnTo>
                <a:lnTo>
                  <a:pt x="55341" y="147393"/>
                </a:lnTo>
                <a:lnTo>
                  <a:pt x="57642" y="145859"/>
                </a:lnTo>
                <a:lnTo>
                  <a:pt x="68930" y="152105"/>
                </a:lnTo>
                <a:lnTo>
                  <a:pt x="76053" y="151228"/>
                </a:lnTo>
                <a:lnTo>
                  <a:pt x="74847" y="155393"/>
                </a:lnTo>
                <a:lnTo>
                  <a:pt x="79998" y="159557"/>
                </a:lnTo>
                <a:lnTo>
                  <a:pt x="88984" y="157475"/>
                </a:lnTo>
                <a:lnTo>
                  <a:pt x="96107" y="159776"/>
                </a:lnTo>
                <a:lnTo>
                  <a:pt x="110682" y="170296"/>
                </a:lnTo>
                <a:lnTo>
                  <a:pt x="115284" y="178077"/>
                </a:lnTo>
                <a:lnTo>
                  <a:pt x="119339" y="178296"/>
                </a:lnTo>
                <a:lnTo>
                  <a:pt x="121421" y="175885"/>
                </a:lnTo>
                <a:lnTo>
                  <a:pt x="127887" y="175995"/>
                </a:lnTo>
                <a:lnTo>
                  <a:pt x="131503" y="179830"/>
                </a:lnTo>
                <a:lnTo>
                  <a:pt x="132818" y="18607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6" name="Freeform 495">
            <a:extLst>
              <a:ext uri="{FF2B5EF4-FFF2-40B4-BE49-F238E27FC236}">
                <a16:creationId xmlns:a16="http://schemas.microsoft.com/office/drawing/2014/main" id="{B03A02FF-28F0-51D6-A8AD-D661C324B074}"/>
              </a:ext>
            </a:extLst>
          </p:cNvPr>
          <p:cNvSpPr/>
          <p:nvPr/>
        </p:nvSpPr>
        <p:spPr>
          <a:xfrm>
            <a:off x="7549515" y="3607628"/>
            <a:ext cx="177200" cy="76490"/>
          </a:xfrm>
          <a:custGeom>
            <a:avLst/>
            <a:gdLst>
              <a:gd name="connsiteX0" fmla="*/ 63998 w 177200"/>
              <a:gd name="connsiteY0" fmla="*/ 219 h 76490"/>
              <a:gd name="connsiteX1" fmla="*/ 65751 w 177200"/>
              <a:gd name="connsiteY1" fmla="*/ 4055 h 76490"/>
              <a:gd name="connsiteX2" fmla="*/ 67834 w 177200"/>
              <a:gd name="connsiteY2" fmla="*/ 1644 h 76490"/>
              <a:gd name="connsiteX3" fmla="*/ 71998 w 177200"/>
              <a:gd name="connsiteY3" fmla="*/ 2411 h 76490"/>
              <a:gd name="connsiteX4" fmla="*/ 74299 w 177200"/>
              <a:gd name="connsiteY4" fmla="*/ 1205 h 76490"/>
              <a:gd name="connsiteX5" fmla="*/ 84162 w 177200"/>
              <a:gd name="connsiteY5" fmla="*/ 2740 h 76490"/>
              <a:gd name="connsiteX6" fmla="*/ 83833 w 177200"/>
              <a:gd name="connsiteY6" fmla="*/ 5479 h 76490"/>
              <a:gd name="connsiteX7" fmla="*/ 87997 w 177200"/>
              <a:gd name="connsiteY7" fmla="*/ 9753 h 76490"/>
              <a:gd name="connsiteX8" fmla="*/ 91833 w 177200"/>
              <a:gd name="connsiteY8" fmla="*/ 9205 h 76490"/>
              <a:gd name="connsiteX9" fmla="*/ 95449 w 177200"/>
              <a:gd name="connsiteY9" fmla="*/ 12274 h 76490"/>
              <a:gd name="connsiteX10" fmla="*/ 93148 w 177200"/>
              <a:gd name="connsiteY10" fmla="*/ 17534 h 76490"/>
              <a:gd name="connsiteX11" fmla="*/ 95011 w 177200"/>
              <a:gd name="connsiteY11" fmla="*/ 20492 h 76490"/>
              <a:gd name="connsiteX12" fmla="*/ 96764 w 177200"/>
              <a:gd name="connsiteY12" fmla="*/ 21369 h 76490"/>
              <a:gd name="connsiteX13" fmla="*/ 96545 w 177200"/>
              <a:gd name="connsiteY13" fmla="*/ 25972 h 76490"/>
              <a:gd name="connsiteX14" fmla="*/ 99832 w 177200"/>
              <a:gd name="connsiteY14" fmla="*/ 27396 h 76490"/>
              <a:gd name="connsiteX15" fmla="*/ 102134 w 177200"/>
              <a:gd name="connsiteY15" fmla="*/ 24986 h 76490"/>
              <a:gd name="connsiteX16" fmla="*/ 105202 w 177200"/>
              <a:gd name="connsiteY16" fmla="*/ 24986 h 76490"/>
              <a:gd name="connsiteX17" fmla="*/ 99613 w 177200"/>
              <a:gd name="connsiteY17" fmla="*/ 17643 h 76490"/>
              <a:gd name="connsiteX18" fmla="*/ 101915 w 177200"/>
              <a:gd name="connsiteY18" fmla="*/ 16109 h 76490"/>
              <a:gd name="connsiteX19" fmla="*/ 113202 w 177200"/>
              <a:gd name="connsiteY19" fmla="*/ 22355 h 76490"/>
              <a:gd name="connsiteX20" fmla="*/ 120325 w 177200"/>
              <a:gd name="connsiteY20" fmla="*/ 21479 h 76490"/>
              <a:gd name="connsiteX21" fmla="*/ 119120 w 177200"/>
              <a:gd name="connsiteY21" fmla="*/ 25643 h 76490"/>
              <a:gd name="connsiteX22" fmla="*/ 124270 w 177200"/>
              <a:gd name="connsiteY22" fmla="*/ 29807 h 76490"/>
              <a:gd name="connsiteX23" fmla="*/ 133256 w 177200"/>
              <a:gd name="connsiteY23" fmla="*/ 27725 h 76490"/>
              <a:gd name="connsiteX24" fmla="*/ 140379 w 177200"/>
              <a:gd name="connsiteY24" fmla="*/ 30026 h 76490"/>
              <a:gd name="connsiteX25" fmla="*/ 154954 w 177200"/>
              <a:gd name="connsiteY25" fmla="*/ 40547 h 76490"/>
              <a:gd name="connsiteX26" fmla="*/ 159557 w 177200"/>
              <a:gd name="connsiteY26" fmla="*/ 48327 h 76490"/>
              <a:gd name="connsiteX27" fmla="*/ 163611 w 177200"/>
              <a:gd name="connsiteY27" fmla="*/ 48546 h 76490"/>
              <a:gd name="connsiteX28" fmla="*/ 165694 w 177200"/>
              <a:gd name="connsiteY28" fmla="*/ 46136 h 76490"/>
              <a:gd name="connsiteX29" fmla="*/ 172159 w 177200"/>
              <a:gd name="connsiteY29" fmla="*/ 46245 h 76490"/>
              <a:gd name="connsiteX30" fmla="*/ 175775 w 177200"/>
              <a:gd name="connsiteY30" fmla="*/ 50081 h 76490"/>
              <a:gd name="connsiteX31" fmla="*/ 177200 w 177200"/>
              <a:gd name="connsiteY31" fmla="*/ 56546 h 76490"/>
              <a:gd name="connsiteX32" fmla="*/ 166132 w 177200"/>
              <a:gd name="connsiteY32" fmla="*/ 55450 h 76490"/>
              <a:gd name="connsiteX33" fmla="*/ 160872 w 177200"/>
              <a:gd name="connsiteY33" fmla="*/ 60162 h 76490"/>
              <a:gd name="connsiteX34" fmla="*/ 154845 w 177200"/>
              <a:gd name="connsiteY34" fmla="*/ 60710 h 76490"/>
              <a:gd name="connsiteX35" fmla="*/ 148050 w 177200"/>
              <a:gd name="connsiteY35" fmla="*/ 67395 h 76490"/>
              <a:gd name="connsiteX36" fmla="*/ 139174 w 177200"/>
              <a:gd name="connsiteY36" fmla="*/ 68710 h 76490"/>
              <a:gd name="connsiteX37" fmla="*/ 129969 w 177200"/>
              <a:gd name="connsiteY37" fmla="*/ 71998 h 76490"/>
              <a:gd name="connsiteX38" fmla="*/ 127777 w 177200"/>
              <a:gd name="connsiteY38" fmla="*/ 70025 h 76490"/>
              <a:gd name="connsiteX39" fmla="*/ 122188 w 177200"/>
              <a:gd name="connsiteY39" fmla="*/ 70244 h 76490"/>
              <a:gd name="connsiteX40" fmla="*/ 116490 w 177200"/>
              <a:gd name="connsiteY40" fmla="*/ 74080 h 76490"/>
              <a:gd name="connsiteX41" fmla="*/ 105860 w 177200"/>
              <a:gd name="connsiteY41" fmla="*/ 71669 h 76490"/>
              <a:gd name="connsiteX42" fmla="*/ 101696 w 177200"/>
              <a:gd name="connsiteY42" fmla="*/ 68491 h 76490"/>
              <a:gd name="connsiteX43" fmla="*/ 95339 w 177200"/>
              <a:gd name="connsiteY43" fmla="*/ 69916 h 76490"/>
              <a:gd name="connsiteX44" fmla="*/ 88545 w 177200"/>
              <a:gd name="connsiteY44" fmla="*/ 69587 h 76490"/>
              <a:gd name="connsiteX45" fmla="*/ 82627 w 177200"/>
              <a:gd name="connsiteY45" fmla="*/ 65423 h 76490"/>
              <a:gd name="connsiteX46" fmla="*/ 73861 w 177200"/>
              <a:gd name="connsiteY46" fmla="*/ 64984 h 76490"/>
              <a:gd name="connsiteX47" fmla="*/ 68929 w 177200"/>
              <a:gd name="connsiteY47" fmla="*/ 63121 h 76490"/>
              <a:gd name="connsiteX48" fmla="*/ 67066 w 177200"/>
              <a:gd name="connsiteY48" fmla="*/ 67614 h 76490"/>
              <a:gd name="connsiteX49" fmla="*/ 64656 w 177200"/>
              <a:gd name="connsiteY49" fmla="*/ 69916 h 76490"/>
              <a:gd name="connsiteX50" fmla="*/ 64217 w 177200"/>
              <a:gd name="connsiteY50" fmla="*/ 73532 h 76490"/>
              <a:gd name="connsiteX51" fmla="*/ 57642 w 177200"/>
              <a:gd name="connsiteY51" fmla="*/ 73861 h 76490"/>
              <a:gd name="connsiteX52" fmla="*/ 55450 w 177200"/>
              <a:gd name="connsiteY52" fmla="*/ 76491 h 76490"/>
              <a:gd name="connsiteX53" fmla="*/ 43286 w 177200"/>
              <a:gd name="connsiteY53" fmla="*/ 69587 h 76490"/>
              <a:gd name="connsiteX54" fmla="*/ 39889 w 177200"/>
              <a:gd name="connsiteY54" fmla="*/ 69149 h 76490"/>
              <a:gd name="connsiteX55" fmla="*/ 39889 w 177200"/>
              <a:gd name="connsiteY55" fmla="*/ 69039 h 76490"/>
              <a:gd name="connsiteX56" fmla="*/ 30245 w 177200"/>
              <a:gd name="connsiteY56" fmla="*/ 57861 h 76490"/>
              <a:gd name="connsiteX57" fmla="*/ 25643 w 177200"/>
              <a:gd name="connsiteY57" fmla="*/ 54683 h 76490"/>
              <a:gd name="connsiteX58" fmla="*/ 17314 w 177200"/>
              <a:gd name="connsiteY58" fmla="*/ 49094 h 76490"/>
              <a:gd name="connsiteX59" fmla="*/ 12602 w 177200"/>
              <a:gd name="connsiteY59" fmla="*/ 46464 h 76490"/>
              <a:gd name="connsiteX60" fmla="*/ 11287 w 177200"/>
              <a:gd name="connsiteY60" fmla="*/ 42848 h 76490"/>
              <a:gd name="connsiteX61" fmla="*/ 11726 w 177200"/>
              <a:gd name="connsiteY61" fmla="*/ 37040 h 76490"/>
              <a:gd name="connsiteX62" fmla="*/ 6685 w 177200"/>
              <a:gd name="connsiteY62" fmla="*/ 29259 h 76490"/>
              <a:gd name="connsiteX63" fmla="*/ 329 w 177200"/>
              <a:gd name="connsiteY63" fmla="*/ 25424 h 76490"/>
              <a:gd name="connsiteX64" fmla="*/ 0 w 177200"/>
              <a:gd name="connsiteY64" fmla="*/ 21807 h 76490"/>
              <a:gd name="connsiteX65" fmla="*/ 2082 w 177200"/>
              <a:gd name="connsiteY65" fmla="*/ 20273 h 76490"/>
              <a:gd name="connsiteX66" fmla="*/ 4383 w 177200"/>
              <a:gd name="connsiteY66" fmla="*/ 22136 h 76490"/>
              <a:gd name="connsiteX67" fmla="*/ 8438 w 177200"/>
              <a:gd name="connsiteY67" fmla="*/ 24109 h 76490"/>
              <a:gd name="connsiteX68" fmla="*/ 16876 w 177200"/>
              <a:gd name="connsiteY68" fmla="*/ 16328 h 76490"/>
              <a:gd name="connsiteX69" fmla="*/ 21040 w 177200"/>
              <a:gd name="connsiteY69" fmla="*/ 15890 h 76490"/>
              <a:gd name="connsiteX70" fmla="*/ 25753 w 177200"/>
              <a:gd name="connsiteY70" fmla="*/ 10520 h 76490"/>
              <a:gd name="connsiteX71" fmla="*/ 31013 w 177200"/>
              <a:gd name="connsiteY71" fmla="*/ 10411 h 76490"/>
              <a:gd name="connsiteX72" fmla="*/ 33533 w 177200"/>
              <a:gd name="connsiteY72" fmla="*/ 6356 h 76490"/>
              <a:gd name="connsiteX73" fmla="*/ 41533 w 177200"/>
              <a:gd name="connsiteY73" fmla="*/ 6246 h 76490"/>
              <a:gd name="connsiteX74" fmla="*/ 45040 w 177200"/>
              <a:gd name="connsiteY74" fmla="*/ 7123 h 76490"/>
              <a:gd name="connsiteX75" fmla="*/ 48985 w 177200"/>
              <a:gd name="connsiteY75" fmla="*/ 4712 h 76490"/>
              <a:gd name="connsiteX76" fmla="*/ 48985 w 177200"/>
              <a:gd name="connsiteY76" fmla="*/ 329 h 76490"/>
              <a:gd name="connsiteX77" fmla="*/ 56437 w 177200"/>
              <a:gd name="connsiteY77" fmla="*/ 2082 h 76490"/>
              <a:gd name="connsiteX78" fmla="*/ 59615 w 177200"/>
              <a:gd name="connsiteY78" fmla="*/ 0 h 76490"/>
              <a:gd name="connsiteX79" fmla="*/ 63012 w 177200"/>
              <a:gd name="connsiteY79" fmla="*/ 1753 h 76490"/>
              <a:gd name="connsiteX80" fmla="*/ 63998 w 177200"/>
              <a:gd name="connsiteY80" fmla="*/ 219 h 7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77200" h="76490">
                <a:moveTo>
                  <a:pt x="63998" y="219"/>
                </a:moveTo>
                <a:lnTo>
                  <a:pt x="65751" y="4055"/>
                </a:lnTo>
                <a:lnTo>
                  <a:pt x="67834" y="1644"/>
                </a:lnTo>
                <a:lnTo>
                  <a:pt x="71998" y="2411"/>
                </a:lnTo>
                <a:lnTo>
                  <a:pt x="74299" y="1205"/>
                </a:lnTo>
                <a:lnTo>
                  <a:pt x="84162" y="2740"/>
                </a:lnTo>
                <a:lnTo>
                  <a:pt x="83833" y="5479"/>
                </a:lnTo>
                <a:lnTo>
                  <a:pt x="87997" y="9753"/>
                </a:lnTo>
                <a:lnTo>
                  <a:pt x="91833" y="9205"/>
                </a:lnTo>
                <a:lnTo>
                  <a:pt x="95449" y="12274"/>
                </a:lnTo>
                <a:lnTo>
                  <a:pt x="93148" y="17534"/>
                </a:lnTo>
                <a:lnTo>
                  <a:pt x="95011" y="20492"/>
                </a:lnTo>
                <a:lnTo>
                  <a:pt x="96764" y="21369"/>
                </a:lnTo>
                <a:lnTo>
                  <a:pt x="96545" y="25972"/>
                </a:lnTo>
                <a:lnTo>
                  <a:pt x="99832" y="27396"/>
                </a:lnTo>
                <a:lnTo>
                  <a:pt x="102134" y="24986"/>
                </a:lnTo>
                <a:lnTo>
                  <a:pt x="105202" y="24986"/>
                </a:lnTo>
                <a:lnTo>
                  <a:pt x="99613" y="17643"/>
                </a:lnTo>
                <a:lnTo>
                  <a:pt x="101915" y="16109"/>
                </a:lnTo>
                <a:lnTo>
                  <a:pt x="113202" y="22355"/>
                </a:lnTo>
                <a:lnTo>
                  <a:pt x="120325" y="21479"/>
                </a:lnTo>
                <a:lnTo>
                  <a:pt x="119120" y="25643"/>
                </a:lnTo>
                <a:lnTo>
                  <a:pt x="124270" y="29807"/>
                </a:lnTo>
                <a:lnTo>
                  <a:pt x="133256" y="27725"/>
                </a:lnTo>
                <a:lnTo>
                  <a:pt x="140379" y="30026"/>
                </a:lnTo>
                <a:lnTo>
                  <a:pt x="154954" y="40547"/>
                </a:lnTo>
                <a:lnTo>
                  <a:pt x="159557" y="48327"/>
                </a:lnTo>
                <a:lnTo>
                  <a:pt x="163611" y="48546"/>
                </a:lnTo>
                <a:lnTo>
                  <a:pt x="165694" y="46136"/>
                </a:lnTo>
                <a:lnTo>
                  <a:pt x="172159" y="46245"/>
                </a:lnTo>
                <a:lnTo>
                  <a:pt x="175775" y="50081"/>
                </a:lnTo>
                <a:lnTo>
                  <a:pt x="177200" y="56546"/>
                </a:lnTo>
                <a:lnTo>
                  <a:pt x="166132" y="55450"/>
                </a:lnTo>
                <a:lnTo>
                  <a:pt x="160872" y="60162"/>
                </a:lnTo>
                <a:lnTo>
                  <a:pt x="154845" y="60710"/>
                </a:lnTo>
                <a:lnTo>
                  <a:pt x="148050" y="67395"/>
                </a:lnTo>
                <a:lnTo>
                  <a:pt x="139174" y="68710"/>
                </a:lnTo>
                <a:lnTo>
                  <a:pt x="129969" y="71998"/>
                </a:lnTo>
                <a:lnTo>
                  <a:pt x="127777" y="70025"/>
                </a:lnTo>
                <a:lnTo>
                  <a:pt x="122188" y="70244"/>
                </a:lnTo>
                <a:lnTo>
                  <a:pt x="116490" y="74080"/>
                </a:lnTo>
                <a:lnTo>
                  <a:pt x="105860" y="71669"/>
                </a:lnTo>
                <a:lnTo>
                  <a:pt x="101696" y="68491"/>
                </a:lnTo>
                <a:lnTo>
                  <a:pt x="95339" y="69916"/>
                </a:lnTo>
                <a:lnTo>
                  <a:pt x="88545" y="69587"/>
                </a:lnTo>
                <a:lnTo>
                  <a:pt x="82627" y="65423"/>
                </a:lnTo>
                <a:lnTo>
                  <a:pt x="73861" y="64984"/>
                </a:lnTo>
                <a:lnTo>
                  <a:pt x="68929" y="63121"/>
                </a:lnTo>
                <a:lnTo>
                  <a:pt x="67066" y="67614"/>
                </a:lnTo>
                <a:lnTo>
                  <a:pt x="64656" y="69916"/>
                </a:lnTo>
                <a:lnTo>
                  <a:pt x="64217" y="73532"/>
                </a:lnTo>
                <a:lnTo>
                  <a:pt x="57642" y="73861"/>
                </a:lnTo>
                <a:lnTo>
                  <a:pt x="55450" y="76491"/>
                </a:lnTo>
                <a:lnTo>
                  <a:pt x="43286" y="69587"/>
                </a:lnTo>
                <a:lnTo>
                  <a:pt x="39889" y="69149"/>
                </a:lnTo>
                <a:lnTo>
                  <a:pt x="39889" y="69039"/>
                </a:lnTo>
                <a:lnTo>
                  <a:pt x="30245" y="57861"/>
                </a:lnTo>
                <a:lnTo>
                  <a:pt x="25643" y="54683"/>
                </a:lnTo>
                <a:lnTo>
                  <a:pt x="17314" y="49094"/>
                </a:lnTo>
                <a:lnTo>
                  <a:pt x="12602" y="46464"/>
                </a:lnTo>
                <a:lnTo>
                  <a:pt x="11287" y="42848"/>
                </a:lnTo>
                <a:lnTo>
                  <a:pt x="11726" y="37040"/>
                </a:lnTo>
                <a:lnTo>
                  <a:pt x="6685" y="29259"/>
                </a:lnTo>
                <a:lnTo>
                  <a:pt x="329" y="25424"/>
                </a:lnTo>
                <a:lnTo>
                  <a:pt x="0" y="21807"/>
                </a:lnTo>
                <a:lnTo>
                  <a:pt x="2082" y="20273"/>
                </a:lnTo>
                <a:lnTo>
                  <a:pt x="4383" y="22136"/>
                </a:lnTo>
                <a:lnTo>
                  <a:pt x="8438" y="24109"/>
                </a:lnTo>
                <a:lnTo>
                  <a:pt x="16876" y="16328"/>
                </a:lnTo>
                <a:lnTo>
                  <a:pt x="21040" y="15890"/>
                </a:lnTo>
                <a:lnTo>
                  <a:pt x="25753" y="10520"/>
                </a:lnTo>
                <a:lnTo>
                  <a:pt x="31013" y="10411"/>
                </a:lnTo>
                <a:lnTo>
                  <a:pt x="33533" y="6356"/>
                </a:lnTo>
                <a:lnTo>
                  <a:pt x="41533" y="6246"/>
                </a:lnTo>
                <a:lnTo>
                  <a:pt x="45040" y="7123"/>
                </a:lnTo>
                <a:lnTo>
                  <a:pt x="48985" y="4712"/>
                </a:lnTo>
                <a:lnTo>
                  <a:pt x="48985" y="329"/>
                </a:lnTo>
                <a:lnTo>
                  <a:pt x="56437" y="2082"/>
                </a:lnTo>
                <a:lnTo>
                  <a:pt x="59615" y="0"/>
                </a:lnTo>
                <a:lnTo>
                  <a:pt x="63012" y="1753"/>
                </a:lnTo>
                <a:lnTo>
                  <a:pt x="63998" y="21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7" name="Freeform 496">
            <a:extLst>
              <a:ext uri="{FF2B5EF4-FFF2-40B4-BE49-F238E27FC236}">
                <a16:creationId xmlns:a16="http://schemas.microsoft.com/office/drawing/2014/main" id="{2F9A20C8-64F3-4DF7-449A-49EF3FC9E67C}"/>
              </a:ext>
            </a:extLst>
          </p:cNvPr>
          <p:cNvSpPr/>
          <p:nvPr/>
        </p:nvSpPr>
        <p:spPr>
          <a:xfrm>
            <a:off x="7413300" y="3479413"/>
            <a:ext cx="201528" cy="240431"/>
          </a:xfrm>
          <a:custGeom>
            <a:avLst/>
            <a:gdLst>
              <a:gd name="connsiteX0" fmla="*/ 56108 w 201528"/>
              <a:gd name="connsiteY0" fmla="*/ 329 h 240431"/>
              <a:gd name="connsiteX1" fmla="*/ 62464 w 201528"/>
              <a:gd name="connsiteY1" fmla="*/ 0 h 240431"/>
              <a:gd name="connsiteX2" fmla="*/ 71231 w 201528"/>
              <a:gd name="connsiteY2" fmla="*/ 2411 h 240431"/>
              <a:gd name="connsiteX3" fmla="*/ 73861 w 201528"/>
              <a:gd name="connsiteY3" fmla="*/ 3616 h 240431"/>
              <a:gd name="connsiteX4" fmla="*/ 78134 w 201528"/>
              <a:gd name="connsiteY4" fmla="*/ 2959 h 240431"/>
              <a:gd name="connsiteX5" fmla="*/ 82737 w 201528"/>
              <a:gd name="connsiteY5" fmla="*/ 7890 h 240431"/>
              <a:gd name="connsiteX6" fmla="*/ 87559 w 201528"/>
              <a:gd name="connsiteY6" fmla="*/ 8438 h 240431"/>
              <a:gd name="connsiteX7" fmla="*/ 84929 w 201528"/>
              <a:gd name="connsiteY7" fmla="*/ 13917 h 240431"/>
              <a:gd name="connsiteX8" fmla="*/ 82627 w 201528"/>
              <a:gd name="connsiteY8" fmla="*/ 16328 h 240431"/>
              <a:gd name="connsiteX9" fmla="*/ 83833 w 201528"/>
              <a:gd name="connsiteY9" fmla="*/ 19068 h 240431"/>
              <a:gd name="connsiteX10" fmla="*/ 87669 w 201528"/>
              <a:gd name="connsiteY10" fmla="*/ 20164 h 240431"/>
              <a:gd name="connsiteX11" fmla="*/ 89093 w 201528"/>
              <a:gd name="connsiteY11" fmla="*/ 24109 h 240431"/>
              <a:gd name="connsiteX12" fmla="*/ 92819 w 201528"/>
              <a:gd name="connsiteY12" fmla="*/ 21369 h 240431"/>
              <a:gd name="connsiteX13" fmla="*/ 94134 w 201528"/>
              <a:gd name="connsiteY13" fmla="*/ 18849 h 240431"/>
              <a:gd name="connsiteX14" fmla="*/ 96435 w 201528"/>
              <a:gd name="connsiteY14" fmla="*/ 17534 h 240431"/>
              <a:gd name="connsiteX15" fmla="*/ 98189 w 201528"/>
              <a:gd name="connsiteY15" fmla="*/ 20054 h 240431"/>
              <a:gd name="connsiteX16" fmla="*/ 104326 w 201528"/>
              <a:gd name="connsiteY16" fmla="*/ 24438 h 240431"/>
              <a:gd name="connsiteX17" fmla="*/ 105531 w 201528"/>
              <a:gd name="connsiteY17" fmla="*/ 22684 h 240431"/>
              <a:gd name="connsiteX18" fmla="*/ 109366 w 201528"/>
              <a:gd name="connsiteY18" fmla="*/ 19725 h 240431"/>
              <a:gd name="connsiteX19" fmla="*/ 111230 w 201528"/>
              <a:gd name="connsiteY19" fmla="*/ 20821 h 240431"/>
              <a:gd name="connsiteX20" fmla="*/ 111339 w 201528"/>
              <a:gd name="connsiteY20" fmla="*/ 24876 h 240431"/>
              <a:gd name="connsiteX21" fmla="*/ 108161 w 201528"/>
              <a:gd name="connsiteY21" fmla="*/ 28712 h 240431"/>
              <a:gd name="connsiteX22" fmla="*/ 105312 w 201528"/>
              <a:gd name="connsiteY22" fmla="*/ 28273 h 240431"/>
              <a:gd name="connsiteX23" fmla="*/ 101038 w 201528"/>
              <a:gd name="connsiteY23" fmla="*/ 31122 h 240431"/>
              <a:gd name="connsiteX24" fmla="*/ 107065 w 201528"/>
              <a:gd name="connsiteY24" fmla="*/ 32985 h 240431"/>
              <a:gd name="connsiteX25" fmla="*/ 109257 w 201528"/>
              <a:gd name="connsiteY25" fmla="*/ 31999 h 240431"/>
              <a:gd name="connsiteX26" fmla="*/ 113640 w 201528"/>
              <a:gd name="connsiteY26" fmla="*/ 32437 h 240431"/>
              <a:gd name="connsiteX27" fmla="*/ 115174 w 201528"/>
              <a:gd name="connsiteY27" fmla="*/ 35068 h 240431"/>
              <a:gd name="connsiteX28" fmla="*/ 120215 w 201528"/>
              <a:gd name="connsiteY28" fmla="*/ 34629 h 240431"/>
              <a:gd name="connsiteX29" fmla="*/ 120982 w 201528"/>
              <a:gd name="connsiteY29" fmla="*/ 31122 h 240431"/>
              <a:gd name="connsiteX30" fmla="*/ 124380 w 201528"/>
              <a:gd name="connsiteY30" fmla="*/ 26520 h 240431"/>
              <a:gd name="connsiteX31" fmla="*/ 133147 w 201528"/>
              <a:gd name="connsiteY31" fmla="*/ 25095 h 240431"/>
              <a:gd name="connsiteX32" fmla="*/ 133366 w 201528"/>
              <a:gd name="connsiteY32" fmla="*/ 23013 h 240431"/>
              <a:gd name="connsiteX33" fmla="*/ 138188 w 201528"/>
              <a:gd name="connsiteY33" fmla="*/ 20493 h 240431"/>
              <a:gd name="connsiteX34" fmla="*/ 138735 w 201528"/>
              <a:gd name="connsiteY34" fmla="*/ 18082 h 240431"/>
              <a:gd name="connsiteX35" fmla="*/ 140927 w 201528"/>
              <a:gd name="connsiteY35" fmla="*/ 16986 h 240431"/>
              <a:gd name="connsiteX36" fmla="*/ 147174 w 201528"/>
              <a:gd name="connsiteY36" fmla="*/ 17643 h 240431"/>
              <a:gd name="connsiteX37" fmla="*/ 142132 w 201528"/>
              <a:gd name="connsiteY37" fmla="*/ 19616 h 240431"/>
              <a:gd name="connsiteX38" fmla="*/ 140270 w 201528"/>
              <a:gd name="connsiteY38" fmla="*/ 21479 h 240431"/>
              <a:gd name="connsiteX39" fmla="*/ 139502 w 201528"/>
              <a:gd name="connsiteY39" fmla="*/ 20821 h 240431"/>
              <a:gd name="connsiteX40" fmla="*/ 136982 w 201528"/>
              <a:gd name="connsiteY40" fmla="*/ 23451 h 240431"/>
              <a:gd name="connsiteX41" fmla="*/ 138845 w 201528"/>
              <a:gd name="connsiteY41" fmla="*/ 25205 h 240431"/>
              <a:gd name="connsiteX42" fmla="*/ 143776 w 201528"/>
              <a:gd name="connsiteY42" fmla="*/ 21808 h 240431"/>
              <a:gd name="connsiteX43" fmla="*/ 149036 w 201528"/>
              <a:gd name="connsiteY43" fmla="*/ 21260 h 240431"/>
              <a:gd name="connsiteX44" fmla="*/ 151228 w 201528"/>
              <a:gd name="connsiteY44" fmla="*/ 20164 h 240431"/>
              <a:gd name="connsiteX45" fmla="*/ 152872 w 201528"/>
              <a:gd name="connsiteY45" fmla="*/ 22684 h 240431"/>
              <a:gd name="connsiteX46" fmla="*/ 157036 w 201528"/>
              <a:gd name="connsiteY46" fmla="*/ 23451 h 240431"/>
              <a:gd name="connsiteX47" fmla="*/ 163063 w 201528"/>
              <a:gd name="connsiteY47" fmla="*/ 29369 h 240431"/>
              <a:gd name="connsiteX48" fmla="*/ 167995 w 201528"/>
              <a:gd name="connsiteY48" fmla="*/ 28492 h 240431"/>
              <a:gd name="connsiteX49" fmla="*/ 170735 w 201528"/>
              <a:gd name="connsiteY49" fmla="*/ 32657 h 240431"/>
              <a:gd name="connsiteX50" fmla="*/ 169748 w 201528"/>
              <a:gd name="connsiteY50" fmla="*/ 37259 h 240431"/>
              <a:gd name="connsiteX51" fmla="*/ 174132 w 201528"/>
              <a:gd name="connsiteY51" fmla="*/ 40656 h 240431"/>
              <a:gd name="connsiteX52" fmla="*/ 178186 w 201528"/>
              <a:gd name="connsiteY52" fmla="*/ 40108 h 240431"/>
              <a:gd name="connsiteX53" fmla="*/ 181036 w 201528"/>
              <a:gd name="connsiteY53" fmla="*/ 42739 h 240431"/>
              <a:gd name="connsiteX54" fmla="*/ 185419 w 201528"/>
              <a:gd name="connsiteY54" fmla="*/ 42410 h 240431"/>
              <a:gd name="connsiteX55" fmla="*/ 188049 w 201528"/>
              <a:gd name="connsiteY55" fmla="*/ 53259 h 240431"/>
              <a:gd name="connsiteX56" fmla="*/ 187282 w 201528"/>
              <a:gd name="connsiteY56" fmla="*/ 61259 h 240431"/>
              <a:gd name="connsiteX57" fmla="*/ 180487 w 201528"/>
              <a:gd name="connsiteY57" fmla="*/ 64765 h 240431"/>
              <a:gd name="connsiteX58" fmla="*/ 180487 w 201528"/>
              <a:gd name="connsiteY58" fmla="*/ 68053 h 240431"/>
              <a:gd name="connsiteX59" fmla="*/ 188049 w 201528"/>
              <a:gd name="connsiteY59" fmla="*/ 75943 h 240431"/>
              <a:gd name="connsiteX60" fmla="*/ 187172 w 201528"/>
              <a:gd name="connsiteY60" fmla="*/ 80874 h 240431"/>
              <a:gd name="connsiteX61" fmla="*/ 190570 w 201528"/>
              <a:gd name="connsiteY61" fmla="*/ 85367 h 240431"/>
              <a:gd name="connsiteX62" fmla="*/ 190570 w 201528"/>
              <a:gd name="connsiteY62" fmla="*/ 88984 h 240431"/>
              <a:gd name="connsiteX63" fmla="*/ 192652 w 201528"/>
              <a:gd name="connsiteY63" fmla="*/ 94025 h 240431"/>
              <a:gd name="connsiteX64" fmla="*/ 190789 w 201528"/>
              <a:gd name="connsiteY64" fmla="*/ 98189 h 240431"/>
              <a:gd name="connsiteX65" fmla="*/ 195063 w 201528"/>
              <a:gd name="connsiteY65" fmla="*/ 108052 h 240431"/>
              <a:gd name="connsiteX66" fmla="*/ 198241 w 201528"/>
              <a:gd name="connsiteY66" fmla="*/ 109805 h 240431"/>
              <a:gd name="connsiteX67" fmla="*/ 201199 w 201528"/>
              <a:gd name="connsiteY67" fmla="*/ 113531 h 240431"/>
              <a:gd name="connsiteX68" fmla="*/ 201528 w 201528"/>
              <a:gd name="connsiteY68" fmla="*/ 126352 h 240431"/>
              <a:gd name="connsiteX69" fmla="*/ 199227 w 201528"/>
              <a:gd name="connsiteY69" fmla="*/ 129969 h 240431"/>
              <a:gd name="connsiteX70" fmla="*/ 195830 w 201528"/>
              <a:gd name="connsiteY70" fmla="*/ 128215 h 240431"/>
              <a:gd name="connsiteX71" fmla="*/ 192652 w 201528"/>
              <a:gd name="connsiteY71" fmla="*/ 130297 h 240431"/>
              <a:gd name="connsiteX72" fmla="*/ 185200 w 201528"/>
              <a:gd name="connsiteY72" fmla="*/ 128544 h 240431"/>
              <a:gd name="connsiteX73" fmla="*/ 185200 w 201528"/>
              <a:gd name="connsiteY73" fmla="*/ 132928 h 240431"/>
              <a:gd name="connsiteX74" fmla="*/ 181255 w 201528"/>
              <a:gd name="connsiteY74" fmla="*/ 135339 h 240431"/>
              <a:gd name="connsiteX75" fmla="*/ 177748 w 201528"/>
              <a:gd name="connsiteY75" fmla="*/ 134462 h 240431"/>
              <a:gd name="connsiteX76" fmla="*/ 169748 w 201528"/>
              <a:gd name="connsiteY76" fmla="*/ 134571 h 240431"/>
              <a:gd name="connsiteX77" fmla="*/ 167228 w 201528"/>
              <a:gd name="connsiteY77" fmla="*/ 138626 h 240431"/>
              <a:gd name="connsiteX78" fmla="*/ 161968 w 201528"/>
              <a:gd name="connsiteY78" fmla="*/ 138736 h 240431"/>
              <a:gd name="connsiteX79" fmla="*/ 157255 w 201528"/>
              <a:gd name="connsiteY79" fmla="*/ 144105 h 240431"/>
              <a:gd name="connsiteX80" fmla="*/ 153091 w 201528"/>
              <a:gd name="connsiteY80" fmla="*/ 144544 h 240431"/>
              <a:gd name="connsiteX81" fmla="*/ 144653 w 201528"/>
              <a:gd name="connsiteY81" fmla="*/ 152324 h 240431"/>
              <a:gd name="connsiteX82" fmla="*/ 140598 w 201528"/>
              <a:gd name="connsiteY82" fmla="*/ 150352 h 240431"/>
              <a:gd name="connsiteX83" fmla="*/ 138297 w 201528"/>
              <a:gd name="connsiteY83" fmla="*/ 148489 h 240431"/>
              <a:gd name="connsiteX84" fmla="*/ 136215 w 201528"/>
              <a:gd name="connsiteY84" fmla="*/ 150023 h 240431"/>
              <a:gd name="connsiteX85" fmla="*/ 136544 w 201528"/>
              <a:gd name="connsiteY85" fmla="*/ 153639 h 240431"/>
              <a:gd name="connsiteX86" fmla="*/ 142900 w 201528"/>
              <a:gd name="connsiteY86" fmla="*/ 157475 h 240431"/>
              <a:gd name="connsiteX87" fmla="*/ 147941 w 201528"/>
              <a:gd name="connsiteY87" fmla="*/ 165255 h 240431"/>
              <a:gd name="connsiteX88" fmla="*/ 147502 w 201528"/>
              <a:gd name="connsiteY88" fmla="*/ 171063 h 240431"/>
              <a:gd name="connsiteX89" fmla="*/ 148817 w 201528"/>
              <a:gd name="connsiteY89" fmla="*/ 174680 h 240431"/>
              <a:gd name="connsiteX90" fmla="*/ 153529 w 201528"/>
              <a:gd name="connsiteY90" fmla="*/ 177310 h 240431"/>
              <a:gd name="connsiteX91" fmla="*/ 161858 w 201528"/>
              <a:gd name="connsiteY91" fmla="*/ 182899 h 240431"/>
              <a:gd name="connsiteX92" fmla="*/ 166460 w 201528"/>
              <a:gd name="connsiteY92" fmla="*/ 186077 h 240431"/>
              <a:gd name="connsiteX93" fmla="*/ 176104 w 201528"/>
              <a:gd name="connsiteY93" fmla="*/ 197254 h 240431"/>
              <a:gd name="connsiteX94" fmla="*/ 175228 w 201528"/>
              <a:gd name="connsiteY94" fmla="*/ 201747 h 240431"/>
              <a:gd name="connsiteX95" fmla="*/ 175556 w 201528"/>
              <a:gd name="connsiteY95" fmla="*/ 206569 h 240431"/>
              <a:gd name="connsiteX96" fmla="*/ 171721 w 201528"/>
              <a:gd name="connsiteY96" fmla="*/ 206569 h 240431"/>
              <a:gd name="connsiteX97" fmla="*/ 168871 w 201528"/>
              <a:gd name="connsiteY97" fmla="*/ 211281 h 240431"/>
              <a:gd name="connsiteX98" fmla="*/ 163392 w 201528"/>
              <a:gd name="connsiteY98" fmla="*/ 214021 h 240431"/>
              <a:gd name="connsiteX99" fmla="*/ 156927 w 201528"/>
              <a:gd name="connsiteY99" fmla="*/ 222240 h 240431"/>
              <a:gd name="connsiteX100" fmla="*/ 156927 w 201528"/>
              <a:gd name="connsiteY100" fmla="*/ 225308 h 240431"/>
              <a:gd name="connsiteX101" fmla="*/ 162844 w 201528"/>
              <a:gd name="connsiteY101" fmla="*/ 228267 h 240431"/>
              <a:gd name="connsiteX102" fmla="*/ 163502 w 201528"/>
              <a:gd name="connsiteY102" fmla="*/ 232760 h 240431"/>
              <a:gd name="connsiteX103" fmla="*/ 161091 w 201528"/>
              <a:gd name="connsiteY103" fmla="*/ 234514 h 240431"/>
              <a:gd name="connsiteX104" fmla="*/ 155721 w 201528"/>
              <a:gd name="connsiteY104" fmla="*/ 231445 h 240431"/>
              <a:gd name="connsiteX105" fmla="*/ 150351 w 201528"/>
              <a:gd name="connsiteY105" fmla="*/ 232979 h 240431"/>
              <a:gd name="connsiteX106" fmla="*/ 144763 w 201528"/>
              <a:gd name="connsiteY106" fmla="*/ 231445 h 240431"/>
              <a:gd name="connsiteX107" fmla="*/ 141037 w 201528"/>
              <a:gd name="connsiteY107" fmla="*/ 231884 h 240431"/>
              <a:gd name="connsiteX108" fmla="*/ 133366 w 201528"/>
              <a:gd name="connsiteY108" fmla="*/ 236925 h 240431"/>
              <a:gd name="connsiteX109" fmla="*/ 129201 w 201528"/>
              <a:gd name="connsiteY109" fmla="*/ 237801 h 240431"/>
              <a:gd name="connsiteX110" fmla="*/ 125366 w 201528"/>
              <a:gd name="connsiteY110" fmla="*/ 236596 h 240431"/>
              <a:gd name="connsiteX111" fmla="*/ 121202 w 201528"/>
              <a:gd name="connsiteY111" fmla="*/ 237692 h 240431"/>
              <a:gd name="connsiteX112" fmla="*/ 117695 w 201528"/>
              <a:gd name="connsiteY112" fmla="*/ 235390 h 240431"/>
              <a:gd name="connsiteX113" fmla="*/ 111120 w 201528"/>
              <a:gd name="connsiteY113" fmla="*/ 234294 h 240431"/>
              <a:gd name="connsiteX114" fmla="*/ 104764 w 201528"/>
              <a:gd name="connsiteY114" fmla="*/ 235171 h 240431"/>
              <a:gd name="connsiteX115" fmla="*/ 105312 w 201528"/>
              <a:gd name="connsiteY115" fmla="*/ 238459 h 240431"/>
              <a:gd name="connsiteX116" fmla="*/ 103668 w 201528"/>
              <a:gd name="connsiteY116" fmla="*/ 240431 h 240431"/>
              <a:gd name="connsiteX117" fmla="*/ 97641 w 201528"/>
              <a:gd name="connsiteY117" fmla="*/ 238897 h 240431"/>
              <a:gd name="connsiteX118" fmla="*/ 94353 w 201528"/>
              <a:gd name="connsiteY118" fmla="*/ 235171 h 240431"/>
              <a:gd name="connsiteX119" fmla="*/ 89970 w 201528"/>
              <a:gd name="connsiteY119" fmla="*/ 236815 h 240431"/>
              <a:gd name="connsiteX120" fmla="*/ 87230 w 201528"/>
              <a:gd name="connsiteY120" fmla="*/ 238240 h 240431"/>
              <a:gd name="connsiteX121" fmla="*/ 86025 w 201528"/>
              <a:gd name="connsiteY121" fmla="*/ 238240 h 240431"/>
              <a:gd name="connsiteX122" fmla="*/ 83614 w 201528"/>
              <a:gd name="connsiteY122" fmla="*/ 236596 h 240431"/>
              <a:gd name="connsiteX123" fmla="*/ 77039 w 201528"/>
              <a:gd name="connsiteY123" fmla="*/ 231774 h 240431"/>
              <a:gd name="connsiteX124" fmla="*/ 73641 w 201528"/>
              <a:gd name="connsiteY124" fmla="*/ 231555 h 240431"/>
              <a:gd name="connsiteX125" fmla="*/ 71231 w 201528"/>
              <a:gd name="connsiteY125" fmla="*/ 233856 h 240431"/>
              <a:gd name="connsiteX126" fmla="*/ 68272 w 201528"/>
              <a:gd name="connsiteY126" fmla="*/ 232979 h 240431"/>
              <a:gd name="connsiteX127" fmla="*/ 66628 w 201528"/>
              <a:gd name="connsiteY127" fmla="*/ 228267 h 240431"/>
              <a:gd name="connsiteX128" fmla="*/ 61697 w 201528"/>
              <a:gd name="connsiteY128" fmla="*/ 230021 h 240431"/>
              <a:gd name="connsiteX129" fmla="*/ 62245 w 201528"/>
              <a:gd name="connsiteY129" fmla="*/ 232979 h 240431"/>
              <a:gd name="connsiteX130" fmla="*/ 60491 w 201528"/>
              <a:gd name="connsiteY130" fmla="*/ 235938 h 240431"/>
              <a:gd name="connsiteX131" fmla="*/ 54574 w 201528"/>
              <a:gd name="connsiteY131" fmla="*/ 233856 h 240431"/>
              <a:gd name="connsiteX132" fmla="*/ 50300 w 201528"/>
              <a:gd name="connsiteY132" fmla="*/ 236267 h 240431"/>
              <a:gd name="connsiteX133" fmla="*/ 46355 w 201528"/>
              <a:gd name="connsiteY133" fmla="*/ 235062 h 240431"/>
              <a:gd name="connsiteX134" fmla="*/ 46464 w 201528"/>
              <a:gd name="connsiteY134" fmla="*/ 235062 h 240431"/>
              <a:gd name="connsiteX135" fmla="*/ 44163 w 201528"/>
              <a:gd name="connsiteY135" fmla="*/ 230349 h 240431"/>
              <a:gd name="connsiteX136" fmla="*/ 39999 w 201528"/>
              <a:gd name="connsiteY136" fmla="*/ 227719 h 240431"/>
              <a:gd name="connsiteX137" fmla="*/ 39670 w 201528"/>
              <a:gd name="connsiteY137" fmla="*/ 220815 h 240431"/>
              <a:gd name="connsiteX138" fmla="*/ 42081 w 201528"/>
              <a:gd name="connsiteY138" fmla="*/ 212487 h 240431"/>
              <a:gd name="connsiteX139" fmla="*/ 45368 w 201528"/>
              <a:gd name="connsiteY139" fmla="*/ 209418 h 240431"/>
              <a:gd name="connsiteX140" fmla="*/ 45368 w 201528"/>
              <a:gd name="connsiteY140" fmla="*/ 205693 h 240431"/>
              <a:gd name="connsiteX141" fmla="*/ 47998 w 201528"/>
              <a:gd name="connsiteY141" fmla="*/ 198460 h 240431"/>
              <a:gd name="connsiteX142" fmla="*/ 53368 w 201528"/>
              <a:gd name="connsiteY142" fmla="*/ 192871 h 240431"/>
              <a:gd name="connsiteX143" fmla="*/ 48765 w 201528"/>
              <a:gd name="connsiteY143" fmla="*/ 189803 h 240431"/>
              <a:gd name="connsiteX144" fmla="*/ 44163 w 201528"/>
              <a:gd name="connsiteY144" fmla="*/ 189803 h 240431"/>
              <a:gd name="connsiteX145" fmla="*/ 38464 w 201528"/>
              <a:gd name="connsiteY145" fmla="*/ 187173 h 240431"/>
              <a:gd name="connsiteX146" fmla="*/ 34191 w 201528"/>
              <a:gd name="connsiteY146" fmla="*/ 188597 h 240431"/>
              <a:gd name="connsiteX147" fmla="*/ 31013 w 201528"/>
              <a:gd name="connsiteY147" fmla="*/ 187392 h 240431"/>
              <a:gd name="connsiteX148" fmla="*/ 26848 w 201528"/>
              <a:gd name="connsiteY148" fmla="*/ 187392 h 240431"/>
              <a:gd name="connsiteX149" fmla="*/ 22903 w 201528"/>
              <a:gd name="connsiteY149" fmla="*/ 188707 h 240431"/>
              <a:gd name="connsiteX150" fmla="*/ 18739 w 201528"/>
              <a:gd name="connsiteY150" fmla="*/ 185310 h 240431"/>
              <a:gd name="connsiteX151" fmla="*/ 18739 w 201528"/>
              <a:gd name="connsiteY151" fmla="*/ 182351 h 240431"/>
              <a:gd name="connsiteX152" fmla="*/ 14246 w 201528"/>
              <a:gd name="connsiteY152" fmla="*/ 178844 h 240431"/>
              <a:gd name="connsiteX153" fmla="*/ 14136 w 201528"/>
              <a:gd name="connsiteY153" fmla="*/ 178844 h 240431"/>
              <a:gd name="connsiteX154" fmla="*/ 14575 w 201528"/>
              <a:gd name="connsiteY154" fmla="*/ 171173 h 240431"/>
              <a:gd name="connsiteX155" fmla="*/ 11945 w 201528"/>
              <a:gd name="connsiteY155" fmla="*/ 168981 h 240431"/>
              <a:gd name="connsiteX156" fmla="*/ 10849 w 201528"/>
              <a:gd name="connsiteY156" fmla="*/ 163721 h 240431"/>
              <a:gd name="connsiteX157" fmla="*/ 5150 w 201528"/>
              <a:gd name="connsiteY157" fmla="*/ 156598 h 240431"/>
              <a:gd name="connsiteX158" fmla="*/ 3616 w 201528"/>
              <a:gd name="connsiteY158" fmla="*/ 156598 h 240431"/>
              <a:gd name="connsiteX159" fmla="*/ 6356 w 201528"/>
              <a:gd name="connsiteY159" fmla="*/ 150023 h 240431"/>
              <a:gd name="connsiteX160" fmla="*/ 3397 w 201528"/>
              <a:gd name="connsiteY160" fmla="*/ 145530 h 240431"/>
              <a:gd name="connsiteX161" fmla="*/ 3616 w 201528"/>
              <a:gd name="connsiteY161" fmla="*/ 142571 h 240431"/>
              <a:gd name="connsiteX162" fmla="*/ 0 w 201528"/>
              <a:gd name="connsiteY162" fmla="*/ 135119 h 240431"/>
              <a:gd name="connsiteX163" fmla="*/ 1534 w 201528"/>
              <a:gd name="connsiteY163" fmla="*/ 131613 h 240431"/>
              <a:gd name="connsiteX164" fmla="*/ 877 w 201528"/>
              <a:gd name="connsiteY164" fmla="*/ 131503 h 240431"/>
              <a:gd name="connsiteX165" fmla="*/ 2959 w 201528"/>
              <a:gd name="connsiteY165" fmla="*/ 126243 h 240431"/>
              <a:gd name="connsiteX166" fmla="*/ 4493 w 201528"/>
              <a:gd name="connsiteY166" fmla="*/ 118243 h 240431"/>
              <a:gd name="connsiteX167" fmla="*/ 3068 w 201528"/>
              <a:gd name="connsiteY167" fmla="*/ 111230 h 240431"/>
              <a:gd name="connsiteX168" fmla="*/ 6246 w 201528"/>
              <a:gd name="connsiteY168" fmla="*/ 107394 h 240431"/>
              <a:gd name="connsiteX169" fmla="*/ 9205 w 201528"/>
              <a:gd name="connsiteY169" fmla="*/ 102572 h 240431"/>
              <a:gd name="connsiteX170" fmla="*/ 15561 w 201528"/>
              <a:gd name="connsiteY170" fmla="*/ 100929 h 240431"/>
              <a:gd name="connsiteX171" fmla="*/ 21698 w 201528"/>
              <a:gd name="connsiteY171" fmla="*/ 102353 h 240431"/>
              <a:gd name="connsiteX172" fmla="*/ 25095 w 201528"/>
              <a:gd name="connsiteY172" fmla="*/ 100490 h 240431"/>
              <a:gd name="connsiteX173" fmla="*/ 22575 w 201528"/>
              <a:gd name="connsiteY173" fmla="*/ 95888 h 240431"/>
              <a:gd name="connsiteX174" fmla="*/ 25643 w 201528"/>
              <a:gd name="connsiteY174" fmla="*/ 93696 h 240431"/>
              <a:gd name="connsiteX175" fmla="*/ 26301 w 201528"/>
              <a:gd name="connsiteY175" fmla="*/ 88436 h 240431"/>
              <a:gd name="connsiteX176" fmla="*/ 27725 w 201528"/>
              <a:gd name="connsiteY176" fmla="*/ 85477 h 240431"/>
              <a:gd name="connsiteX177" fmla="*/ 25314 w 201528"/>
              <a:gd name="connsiteY177" fmla="*/ 83285 h 240431"/>
              <a:gd name="connsiteX178" fmla="*/ 19397 w 201528"/>
              <a:gd name="connsiteY178" fmla="*/ 83395 h 240431"/>
              <a:gd name="connsiteX179" fmla="*/ 18739 w 201528"/>
              <a:gd name="connsiteY179" fmla="*/ 80326 h 240431"/>
              <a:gd name="connsiteX180" fmla="*/ 20821 w 201528"/>
              <a:gd name="connsiteY180" fmla="*/ 75614 h 240431"/>
              <a:gd name="connsiteX181" fmla="*/ 25862 w 201528"/>
              <a:gd name="connsiteY181" fmla="*/ 77915 h 240431"/>
              <a:gd name="connsiteX182" fmla="*/ 28930 w 201528"/>
              <a:gd name="connsiteY182" fmla="*/ 75286 h 240431"/>
              <a:gd name="connsiteX183" fmla="*/ 29040 w 201528"/>
              <a:gd name="connsiteY183" fmla="*/ 70573 h 240431"/>
              <a:gd name="connsiteX184" fmla="*/ 30903 w 201528"/>
              <a:gd name="connsiteY184" fmla="*/ 66409 h 240431"/>
              <a:gd name="connsiteX185" fmla="*/ 31232 w 201528"/>
              <a:gd name="connsiteY185" fmla="*/ 63669 h 240431"/>
              <a:gd name="connsiteX186" fmla="*/ 32656 w 201528"/>
              <a:gd name="connsiteY186" fmla="*/ 61916 h 240431"/>
              <a:gd name="connsiteX187" fmla="*/ 32766 w 201528"/>
              <a:gd name="connsiteY187" fmla="*/ 60930 h 240431"/>
              <a:gd name="connsiteX188" fmla="*/ 33204 w 201528"/>
              <a:gd name="connsiteY188" fmla="*/ 61039 h 240431"/>
              <a:gd name="connsiteX189" fmla="*/ 32109 w 201528"/>
              <a:gd name="connsiteY189" fmla="*/ 56546 h 240431"/>
              <a:gd name="connsiteX190" fmla="*/ 26848 w 201528"/>
              <a:gd name="connsiteY190" fmla="*/ 55670 h 240431"/>
              <a:gd name="connsiteX191" fmla="*/ 24657 w 201528"/>
              <a:gd name="connsiteY191" fmla="*/ 51396 h 240431"/>
              <a:gd name="connsiteX192" fmla="*/ 25643 w 201528"/>
              <a:gd name="connsiteY192" fmla="*/ 46684 h 240431"/>
              <a:gd name="connsiteX193" fmla="*/ 36382 w 201528"/>
              <a:gd name="connsiteY193" fmla="*/ 43834 h 240431"/>
              <a:gd name="connsiteX194" fmla="*/ 39451 w 201528"/>
              <a:gd name="connsiteY194" fmla="*/ 42300 h 240431"/>
              <a:gd name="connsiteX195" fmla="*/ 44711 w 201528"/>
              <a:gd name="connsiteY195" fmla="*/ 46136 h 240431"/>
              <a:gd name="connsiteX196" fmla="*/ 44711 w 201528"/>
              <a:gd name="connsiteY196" fmla="*/ 51615 h 240431"/>
              <a:gd name="connsiteX197" fmla="*/ 48765 w 201528"/>
              <a:gd name="connsiteY197" fmla="*/ 56327 h 240431"/>
              <a:gd name="connsiteX198" fmla="*/ 51067 w 201528"/>
              <a:gd name="connsiteY198" fmla="*/ 53807 h 240431"/>
              <a:gd name="connsiteX199" fmla="*/ 48875 w 201528"/>
              <a:gd name="connsiteY199" fmla="*/ 49642 h 240431"/>
              <a:gd name="connsiteX200" fmla="*/ 48875 w 201528"/>
              <a:gd name="connsiteY200" fmla="*/ 46136 h 240431"/>
              <a:gd name="connsiteX201" fmla="*/ 51067 w 201528"/>
              <a:gd name="connsiteY201" fmla="*/ 45259 h 240431"/>
              <a:gd name="connsiteX202" fmla="*/ 54574 w 201528"/>
              <a:gd name="connsiteY202" fmla="*/ 48327 h 240431"/>
              <a:gd name="connsiteX203" fmla="*/ 54135 w 201528"/>
              <a:gd name="connsiteY203" fmla="*/ 53807 h 240431"/>
              <a:gd name="connsiteX204" fmla="*/ 59505 w 201528"/>
              <a:gd name="connsiteY204" fmla="*/ 59834 h 240431"/>
              <a:gd name="connsiteX205" fmla="*/ 57313 w 201528"/>
              <a:gd name="connsiteY205" fmla="*/ 55231 h 240431"/>
              <a:gd name="connsiteX206" fmla="*/ 57094 w 201528"/>
              <a:gd name="connsiteY206" fmla="*/ 48327 h 240431"/>
              <a:gd name="connsiteX207" fmla="*/ 56217 w 201528"/>
              <a:gd name="connsiteY207" fmla="*/ 44382 h 240431"/>
              <a:gd name="connsiteX208" fmla="*/ 59067 w 201528"/>
              <a:gd name="connsiteY208" fmla="*/ 39560 h 240431"/>
              <a:gd name="connsiteX209" fmla="*/ 62902 w 201528"/>
              <a:gd name="connsiteY209" fmla="*/ 38903 h 240431"/>
              <a:gd name="connsiteX210" fmla="*/ 66738 w 201528"/>
              <a:gd name="connsiteY210" fmla="*/ 40876 h 240431"/>
              <a:gd name="connsiteX211" fmla="*/ 71888 w 201528"/>
              <a:gd name="connsiteY211" fmla="*/ 38903 h 240431"/>
              <a:gd name="connsiteX212" fmla="*/ 79450 w 201528"/>
              <a:gd name="connsiteY212" fmla="*/ 47232 h 240431"/>
              <a:gd name="connsiteX213" fmla="*/ 89860 w 201528"/>
              <a:gd name="connsiteY213" fmla="*/ 49204 h 240431"/>
              <a:gd name="connsiteX214" fmla="*/ 79888 w 201528"/>
              <a:gd name="connsiteY214" fmla="*/ 45149 h 240431"/>
              <a:gd name="connsiteX215" fmla="*/ 72436 w 201528"/>
              <a:gd name="connsiteY215" fmla="*/ 37259 h 240431"/>
              <a:gd name="connsiteX216" fmla="*/ 66518 w 201528"/>
              <a:gd name="connsiteY216" fmla="*/ 36821 h 240431"/>
              <a:gd name="connsiteX217" fmla="*/ 63341 w 201528"/>
              <a:gd name="connsiteY217" fmla="*/ 34848 h 240431"/>
              <a:gd name="connsiteX218" fmla="*/ 63341 w 201528"/>
              <a:gd name="connsiteY218" fmla="*/ 31451 h 240431"/>
              <a:gd name="connsiteX219" fmla="*/ 67066 w 201528"/>
              <a:gd name="connsiteY219" fmla="*/ 28492 h 240431"/>
              <a:gd name="connsiteX220" fmla="*/ 62683 w 201528"/>
              <a:gd name="connsiteY220" fmla="*/ 25753 h 240431"/>
              <a:gd name="connsiteX221" fmla="*/ 62683 w 201528"/>
              <a:gd name="connsiteY221" fmla="*/ 20164 h 240431"/>
              <a:gd name="connsiteX222" fmla="*/ 58519 w 201528"/>
              <a:gd name="connsiteY222" fmla="*/ 21917 h 240431"/>
              <a:gd name="connsiteX223" fmla="*/ 58409 w 201528"/>
              <a:gd name="connsiteY223" fmla="*/ 17753 h 240431"/>
              <a:gd name="connsiteX224" fmla="*/ 62354 w 201528"/>
              <a:gd name="connsiteY224" fmla="*/ 17753 h 240431"/>
              <a:gd name="connsiteX225" fmla="*/ 66738 w 201528"/>
              <a:gd name="connsiteY225" fmla="*/ 16109 h 240431"/>
              <a:gd name="connsiteX226" fmla="*/ 61477 w 201528"/>
              <a:gd name="connsiteY226" fmla="*/ 11178 h 240431"/>
              <a:gd name="connsiteX227" fmla="*/ 61806 w 201528"/>
              <a:gd name="connsiteY227" fmla="*/ 7781 h 240431"/>
              <a:gd name="connsiteX228" fmla="*/ 59286 w 201528"/>
              <a:gd name="connsiteY228" fmla="*/ 7561 h 240431"/>
              <a:gd name="connsiteX229" fmla="*/ 55998 w 201528"/>
              <a:gd name="connsiteY229" fmla="*/ 5370 h 240431"/>
              <a:gd name="connsiteX230" fmla="*/ 56327 w 201528"/>
              <a:gd name="connsiteY230" fmla="*/ 1425 h 240431"/>
              <a:gd name="connsiteX231" fmla="*/ 56108 w 201528"/>
              <a:gd name="connsiteY231" fmla="*/ 329 h 240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201528" h="240431">
                <a:moveTo>
                  <a:pt x="56108" y="329"/>
                </a:moveTo>
                <a:lnTo>
                  <a:pt x="62464" y="0"/>
                </a:lnTo>
                <a:lnTo>
                  <a:pt x="71231" y="2411"/>
                </a:lnTo>
                <a:lnTo>
                  <a:pt x="73861" y="3616"/>
                </a:lnTo>
                <a:lnTo>
                  <a:pt x="78134" y="2959"/>
                </a:lnTo>
                <a:lnTo>
                  <a:pt x="82737" y="7890"/>
                </a:lnTo>
                <a:lnTo>
                  <a:pt x="87559" y="8438"/>
                </a:lnTo>
                <a:lnTo>
                  <a:pt x="84929" y="13917"/>
                </a:lnTo>
                <a:lnTo>
                  <a:pt x="82627" y="16328"/>
                </a:lnTo>
                <a:lnTo>
                  <a:pt x="83833" y="19068"/>
                </a:lnTo>
                <a:lnTo>
                  <a:pt x="87669" y="20164"/>
                </a:lnTo>
                <a:lnTo>
                  <a:pt x="89093" y="24109"/>
                </a:lnTo>
                <a:lnTo>
                  <a:pt x="92819" y="21369"/>
                </a:lnTo>
                <a:lnTo>
                  <a:pt x="94134" y="18849"/>
                </a:lnTo>
                <a:lnTo>
                  <a:pt x="96435" y="17534"/>
                </a:lnTo>
                <a:lnTo>
                  <a:pt x="98189" y="20054"/>
                </a:lnTo>
                <a:lnTo>
                  <a:pt x="104326" y="24438"/>
                </a:lnTo>
                <a:lnTo>
                  <a:pt x="105531" y="22684"/>
                </a:lnTo>
                <a:lnTo>
                  <a:pt x="109366" y="19725"/>
                </a:lnTo>
                <a:lnTo>
                  <a:pt x="111230" y="20821"/>
                </a:lnTo>
                <a:lnTo>
                  <a:pt x="111339" y="24876"/>
                </a:lnTo>
                <a:lnTo>
                  <a:pt x="108161" y="28712"/>
                </a:lnTo>
                <a:lnTo>
                  <a:pt x="105312" y="28273"/>
                </a:lnTo>
                <a:lnTo>
                  <a:pt x="101038" y="31122"/>
                </a:lnTo>
                <a:lnTo>
                  <a:pt x="107065" y="32985"/>
                </a:lnTo>
                <a:lnTo>
                  <a:pt x="109257" y="31999"/>
                </a:lnTo>
                <a:lnTo>
                  <a:pt x="113640" y="32437"/>
                </a:lnTo>
                <a:lnTo>
                  <a:pt x="115174" y="35068"/>
                </a:lnTo>
                <a:lnTo>
                  <a:pt x="120215" y="34629"/>
                </a:lnTo>
                <a:lnTo>
                  <a:pt x="120982" y="31122"/>
                </a:lnTo>
                <a:lnTo>
                  <a:pt x="124380" y="26520"/>
                </a:lnTo>
                <a:lnTo>
                  <a:pt x="133147" y="25095"/>
                </a:lnTo>
                <a:lnTo>
                  <a:pt x="133366" y="23013"/>
                </a:lnTo>
                <a:lnTo>
                  <a:pt x="138188" y="20493"/>
                </a:lnTo>
                <a:lnTo>
                  <a:pt x="138735" y="18082"/>
                </a:lnTo>
                <a:lnTo>
                  <a:pt x="140927" y="16986"/>
                </a:lnTo>
                <a:lnTo>
                  <a:pt x="147174" y="17643"/>
                </a:lnTo>
                <a:lnTo>
                  <a:pt x="142132" y="19616"/>
                </a:lnTo>
                <a:lnTo>
                  <a:pt x="140270" y="21479"/>
                </a:lnTo>
                <a:lnTo>
                  <a:pt x="139502" y="20821"/>
                </a:lnTo>
                <a:lnTo>
                  <a:pt x="136982" y="23451"/>
                </a:lnTo>
                <a:lnTo>
                  <a:pt x="138845" y="25205"/>
                </a:lnTo>
                <a:lnTo>
                  <a:pt x="143776" y="21808"/>
                </a:lnTo>
                <a:lnTo>
                  <a:pt x="149036" y="21260"/>
                </a:lnTo>
                <a:lnTo>
                  <a:pt x="151228" y="20164"/>
                </a:lnTo>
                <a:lnTo>
                  <a:pt x="152872" y="22684"/>
                </a:lnTo>
                <a:lnTo>
                  <a:pt x="157036" y="23451"/>
                </a:lnTo>
                <a:lnTo>
                  <a:pt x="163063" y="29369"/>
                </a:lnTo>
                <a:lnTo>
                  <a:pt x="167995" y="28492"/>
                </a:lnTo>
                <a:lnTo>
                  <a:pt x="170735" y="32657"/>
                </a:lnTo>
                <a:lnTo>
                  <a:pt x="169748" y="37259"/>
                </a:lnTo>
                <a:lnTo>
                  <a:pt x="174132" y="40656"/>
                </a:lnTo>
                <a:lnTo>
                  <a:pt x="178186" y="40108"/>
                </a:lnTo>
                <a:lnTo>
                  <a:pt x="181036" y="42739"/>
                </a:lnTo>
                <a:lnTo>
                  <a:pt x="185419" y="42410"/>
                </a:lnTo>
                <a:lnTo>
                  <a:pt x="188049" y="53259"/>
                </a:lnTo>
                <a:lnTo>
                  <a:pt x="187282" y="61259"/>
                </a:lnTo>
                <a:lnTo>
                  <a:pt x="180487" y="64765"/>
                </a:lnTo>
                <a:lnTo>
                  <a:pt x="180487" y="68053"/>
                </a:lnTo>
                <a:lnTo>
                  <a:pt x="188049" y="75943"/>
                </a:lnTo>
                <a:lnTo>
                  <a:pt x="187172" y="80874"/>
                </a:lnTo>
                <a:lnTo>
                  <a:pt x="190570" y="85367"/>
                </a:lnTo>
                <a:lnTo>
                  <a:pt x="190570" y="88984"/>
                </a:lnTo>
                <a:lnTo>
                  <a:pt x="192652" y="94025"/>
                </a:lnTo>
                <a:lnTo>
                  <a:pt x="190789" y="98189"/>
                </a:lnTo>
                <a:lnTo>
                  <a:pt x="195063" y="108052"/>
                </a:lnTo>
                <a:lnTo>
                  <a:pt x="198241" y="109805"/>
                </a:lnTo>
                <a:lnTo>
                  <a:pt x="201199" y="113531"/>
                </a:lnTo>
                <a:lnTo>
                  <a:pt x="201528" y="126352"/>
                </a:lnTo>
                <a:lnTo>
                  <a:pt x="199227" y="129969"/>
                </a:lnTo>
                <a:lnTo>
                  <a:pt x="195830" y="128215"/>
                </a:lnTo>
                <a:lnTo>
                  <a:pt x="192652" y="130297"/>
                </a:lnTo>
                <a:lnTo>
                  <a:pt x="185200" y="128544"/>
                </a:lnTo>
                <a:lnTo>
                  <a:pt x="185200" y="132928"/>
                </a:lnTo>
                <a:lnTo>
                  <a:pt x="181255" y="135339"/>
                </a:lnTo>
                <a:lnTo>
                  <a:pt x="177748" y="134462"/>
                </a:lnTo>
                <a:lnTo>
                  <a:pt x="169748" y="134571"/>
                </a:lnTo>
                <a:lnTo>
                  <a:pt x="167228" y="138626"/>
                </a:lnTo>
                <a:lnTo>
                  <a:pt x="161968" y="138736"/>
                </a:lnTo>
                <a:lnTo>
                  <a:pt x="157255" y="144105"/>
                </a:lnTo>
                <a:lnTo>
                  <a:pt x="153091" y="144544"/>
                </a:lnTo>
                <a:lnTo>
                  <a:pt x="144653" y="152324"/>
                </a:lnTo>
                <a:lnTo>
                  <a:pt x="140598" y="150352"/>
                </a:lnTo>
                <a:lnTo>
                  <a:pt x="138297" y="148489"/>
                </a:lnTo>
                <a:lnTo>
                  <a:pt x="136215" y="150023"/>
                </a:lnTo>
                <a:lnTo>
                  <a:pt x="136544" y="153639"/>
                </a:lnTo>
                <a:lnTo>
                  <a:pt x="142900" y="157475"/>
                </a:lnTo>
                <a:lnTo>
                  <a:pt x="147941" y="165255"/>
                </a:lnTo>
                <a:lnTo>
                  <a:pt x="147502" y="171063"/>
                </a:lnTo>
                <a:lnTo>
                  <a:pt x="148817" y="174680"/>
                </a:lnTo>
                <a:lnTo>
                  <a:pt x="153529" y="177310"/>
                </a:lnTo>
                <a:lnTo>
                  <a:pt x="161858" y="182899"/>
                </a:lnTo>
                <a:lnTo>
                  <a:pt x="166460" y="186077"/>
                </a:lnTo>
                <a:lnTo>
                  <a:pt x="176104" y="197254"/>
                </a:lnTo>
                <a:lnTo>
                  <a:pt x="175228" y="201747"/>
                </a:lnTo>
                <a:lnTo>
                  <a:pt x="175556" y="206569"/>
                </a:lnTo>
                <a:lnTo>
                  <a:pt x="171721" y="206569"/>
                </a:lnTo>
                <a:lnTo>
                  <a:pt x="168871" y="211281"/>
                </a:lnTo>
                <a:lnTo>
                  <a:pt x="163392" y="214021"/>
                </a:lnTo>
                <a:lnTo>
                  <a:pt x="156927" y="222240"/>
                </a:lnTo>
                <a:lnTo>
                  <a:pt x="156927" y="225308"/>
                </a:lnTo>
                <a:lnTo>
                  <a:pt x="162844" y="228267"/>
                </a:lnTo>
                <a:lnTo>
                  <a:pt x="163502" y="232760"/>
                </a:lnTo>
                <a:lnTo>
                  <a:pt x="161091" y="234514"/>
                </a:lnTo>
                <a:lnTo>
                  <a:pt x="155721" y="231445"/>
                </a:lnTo>
                <a:lnTo>
                  <a:pt x="150351" y="232979"/>
                </a:lnTo>
                <a:lnTo>
                  <a:pt x="144763" y="231445"/>
                </a:lnTo>
                <a:lnTo>
                  <a:pt x="141037" y="231884"/>
                </a:lnTo>
                <a:lnTo>
                  <a:pt x="133366" y="236925"/>
                </a:lnTo>
                <a:lnTo>
                  <a:pt x="129201" y="237801"/>
                </a:lnTo>
                <a:lnTo>
                  <a:pt x="125366" y="236596"/>
                </a:lnTo>
                <a:lnTo>
                  <a:pt x="121202" y="237692"/>
                </a:lnTo>
                <a:lnTo>
                  <a:pt x="117695" y="235390"/>
                </a:lnTo>
                <a:lnTo>
                  <a:pt x="111120" y="234294"/>
                </a:lnTo>
                <a:lnTo>
                  <a:pt x="104764" y="235171"/>
                </a:lnTo>
                <a:lnTo>
                  <a:pt x="105312" y="238459"/>
                </a:lnTo>
                <a:lnTo>
                  <a:pt x="103668" y="240431"/>
                </a:lnTo>
                <a:lnTo>
                  <a:pt x="97641" y="238897"/>
                </a:lnTo>
                <a:lnTo>
                  <a:pt x="94353" y="235171"/>
                </a:lnTo>
                <a:lnTo>
                  <a:pt x="89970" y="236815"/>
                </a:lnTo>
                <a:lnTo>
                  <a:pt x="87230" y="238240"/>
                </a:lnTo>
                <a:lnTo>
                  <a:pt x="86025" y="238240"/>
                </a:lnTo>
                <a:lnTo>
                  <a:pt x="83614" y="236596"/>
                </a:lnTo>
                <a:lnTo>
                  <a:pt x="77039" y="231774"/>
                </a:lnTo>
                <a:lnTo>
                  <a:pt x="73641" y="231555"/>
                </a:lnTo>
                <a:lnTo>
                  <a:pt x="71231" y="233856"/>
                </a:lnTo>
                <a:lnTo>
                  <a:pt x="68272" y="232979"/>
                </a:lnTo>
                <a:lnTo>
                  <a:pt x="66628" y="228267"/>
                </a:lnTo>
                <a:lnTo>
                  <a:pt x="61697" y="230021"/>
                </a:lnTo>
                <a:lnTo>
                  <a:pt x="62245" y="232979"/>
                </a:lnTo>
                <a:lnTo>
                  <a:pt x="60491" y="235938"/>
                </a:lnTo>
                <a:lnTo>
                  <a:pt x="54574" y="233856"/>
                </a:lnTo>
                <a:lnTo>
                  <a:pt x="50300" y="236267"/>
                </a:lnTo>
                <a:lnTo>
                  <a:pt x="46355" y="235062"/>
                </a:lnTo>
                <a:lnTo>
                  <a:pt x="46464" y="235062"/>
                </a:lnTo>
                <a:lnTo>
                  <a:pt x="44163" y="230349"/>
                </a:lnTo>
                <a:lnTo>
                  <a:pt x="39999" y="227719"/>
                </a:lnTo>
                <a:lnTo>
                  <a:pt x="39670" y="220815"/>
                </a:lnTo>
                <a:lnTo>
                  <a:pt x="42081" y="212487"/>
                </a:lnTo>
                <a:lnTo>
                  <a:pt x="45368" y="209418"/>
                </a:lnTo>
                <a:lnTo>
                  <a:pt x="45368" y="205693"/>
                </a:lnTo>
                <a:lnTo>
                  <a:pt x="47998" y="198460"/>
                </a:lnTo>
                <a:lnTo>
                  <a:pt x="53368" y="192871"/>
                </a:lnTo>
                <a:lnTo>
                  <a:pt x="48765" y="189803"/>
                </a:lnTo>
                <a:lnTo>
                  <a:pt x="44163" y="189803"/>
                </a:lnTo>
                <a:lnTo>
                  <a:pt x="38464" y="187173"/>
                </a:lnTo>
                <a:lnTo>
                  <a:pt x="34191" y="188597"/>
                </a:lnTo>
                <a:lnTo>
                  <a:pt x="31013" y="187392"/>
                </a:lnTo>
                <a:lnTo>
                  <a:pt x="26848" y="187392"/>
                </a:lnTo>
                <a:lnTo>
                  <a:pt x="22903" y="188707"/>
                </a:lnTo>
                <a:lnTo>
                  <a:pt x="18739" y="185310"/>
                </a:lnTo>
                <a:lnTo>
                  <a:pt x="18739" y="182351"/>
                </a:lnTo>
                <a:lnTo>
                  <a:pt x="14246" y="178844"/>
                </a:lnTo>
                <a:lnTo>
                  <a:pt x="14136" y="178844"/>
                </a:lnTo>
                <a:lnTo>
                  <a:pt x="14575" y="171173"/>
                </a:lnTo>
                <a:lnTo>
                  <a:pt x="11945" y="168981"/>
                </a:lnTo>
                <a:lnTo>
                  <a:pt x="10849" y="163721"/>
                </a:lnTo>
                <a:lnTo>
                  <a:pt x="5150" y="156598"/>
                </a:lnTo>
                <a:lnTo>
                  <a:pt x="3616" y="156598"/>
                </a:lnTo>
                <a:lnTo>
                  <a:pt x="6356" y="150023"/>
                </a:lnTo>
                <a:lnTo>
                  <a:pt x="3397" y="145530"/>
                </a:lnTo>
                <a:lnTo>
                  <a:pt x="3616" y="142571"/>
                </a:lnTo>
                <a:lnTo>
                  <a:pt x="0" y="135119"/>
                </a:lnTo>
                <a:lnTo>
                  <a:pt x="1534" y="131613"/>
                </a:lnTo>
                <a:lnTo>
                  <a:pt x="877" y="131503"/>
                </a:lnTo>
                <a:lnTo>
                  <a:pt x="2959" y="126243"/>
                </a:lnTo>
                <a:lnTo>
                  <a:pt x="4493" y="118243"/>
                </a:lnTo>
                <a:lnTo>
                  <a:pt x="3068" y="111230"/>
                </a:lnTo>
                <a:lnTo>
                  <a:pt x="6246" y="107394"/>
                </a:lnTo>
                <a:lnTo>
                  <a:pt x="9205" y="102572"/>
                </a:lnTo>
                <a:lnTo>
                  <a:pt x="15561" y="100929"/>
                </a:lnTo>
                <a:lnTo>
                  <a:pt x="21698" y="102353"/>
                </a:lnTo>
                <a:lnTo>
                  <a:pt x="25095" y="100490"/>
                </a:lnTo>
                <a:lnTo>
                  <a:pt x="22575" y="95888"/>
                </a:lnTo>
                <a:lnTo>
                  <a:pt x="25643" y="93696"/>
                </a:lnTo>
                <a:lnTo>
                  <a:pt x="26301" y="88436"/>
                </a:lnTo>
                <a:lnTo>
                  <a:pt x="27725" y="85477"/>
                </a:lnTo>
                <a:lnTo>
                  <a:pt x="25314" y="83285"/>
                </a:lnTo>
                <a:lnTo>
                  <a:pt x="19397" y="83395"/>
                </a:lnTo>
                <a:lnTo>
                  <a:pt x="18739" y="80326"/>
                </a:lnTo>
                <a:lnTo>
                  <a:pt x="20821" y="75614"/>
                </a:lnTo>
                <a:lnTo>
                  <a:pt x="25862" y="77915"/>
                </a:lnTo>
                <a:lnTo>
                  <a:pt x="28930" y="75286"/>
                </a:lnTo>
                <a:lnTo>
                  <a:pt x="29040" y="70573"/>
                </a:lnTo>
                <a:lnTo>
                  <a:pt x="30903" y="66409"/>
                </a:lnTo>
                <a:lnTo>
                  <a:pt x="31232" y="63669"/>
                </a:lnTo>
                <a:lnTo>
                  <a:pt x="32656" y="61916"/>
                </a:lnTo>
                <a:lnTo>
                  <a:pt x="32766" y="60930"/>
                </a:lnTo>
                <a:lnTo>
                  <a:pt x="33204" y="61039"/>
                </a:lnTo>
                <a:lnTo>
                  <a:pt x="32109" y="56546"/>
                </a:lnTo>
                <a:lnTo>
                  <a:pt x="26848" y="55670"/>
                </a:lnTo>
                <a:lnTo>
                  <a:pt x="24657" y="51396"/>
                </a:lnTo>
                <a:lnTo>
                  <a:pt x="25643" y="46684"/>
                </a:lnTo>
                <a:lnTo>
                  <a:pt x="36382" y="43834"/>
                </a:lnTo>
                <a:lnTo>
                  <a:pt x="39451" y="42300"/>
                </a:lnTo>
                <a:lnTo>
                  <a:pt x="44711" y="46136"/>
                </a:lnTo>
                <a:lnTo>
                  <a:pt x="44711" y="51615"/>
                </a:lnTo>
                <a:lnTo>
                  <a:pt x="48765" y="56327"/>
                </a:lnTo>
                <a:lnTo>
                  <a:pt x="51067" y="53807"/>
                </a:lnTo>
                <a:lnTo>
                  <a:pt x="48875" y="49642"/>
                </a:lnTo>
                <a:lnTo>
                  <a:pt x="48875" y="46136"/>
                </a:lnTo>
                <a:lnTo>
                  <a:pt x="51067" y="45259"/>
                </a:lnTo>
                <a:lnTo>
                  <a:pt x="54574" y="48327"/>
                </a:lnTo>
                <a:lnTo>
                  <a:pt x="54135" y="53807"/>
                </a:lnTo>
                <a:lnTo>
                  <a:pt x="59505" y="59834"/>
                </a:lnTo>
                <a:lnTo>
                  <a:pt x="57313" y="55231"/>
                </a:lnTo>
                <a:lnTo>
                  <a:pt x="57094" y="48327"/>
                </a:lnTo>
                <a:lnTo>
                  <a:pt x="56217" y="44382"/>
                </a:lnTo>
                <a:lnTo>
                  <a:pt x="59067" y="39560"/>
                </a:lnTo>
                <a:lnTo>
                  <a:pt x="62902" y="38903"/>
                </a:lnTo>
                <a:lnTo>
                  <a:pt x="66738" y="40876"/>
                </a:lnTo>
                <a:lnTo>
                  <a:pt x="71888" y="38903"/>
                </a:lnTo>
                <a:lnTo>
                  <a:pt x="79450" y="47232"/>
                </a:lnTo>
                <a:lnTo>
                  <a:pt x="89860" y="49204"/>
                </a:lnTo>
                <a:lnTo>
                  <a:pt x="79888" y="45149"/>
                </a:lnTo>
                <a:lnTo>
                  <a:pt x="72436" y="37259"/>
                </a:lnTo>
                <a:lnTo>
                  <a:pt x="66518" y="36821"/>
                </a:lnTo>
                <a:lnTo>
                  <a:pt x="63341" y="34848"/>
                </a:lnTo>
                <a:lnTo>
                  <a:pt x="63341" y="31451"/>
                </a:lnTo>
                <a:lnTo>
                  <a:pt x="67066" y="28492"/>
                </a:lnTo>
                <a:lnTo>
                  <a:pt x="62683" y="25753"/>
                </a:lnTo>
                <a:lnTo>
                  <a:pt x="62683" y="20164"/>
                </a:lnTo>
                <a:lnTo>
                  <a:pt x="58519" y="21917"/>
                </a:lnTo>
                <a:lnTo>
                  <a:pt x="58409" y="17753"/>
                </a:lnTo>
                <a:lnTo>
                  <a:pt x="62354" y="17753"/>
                </a:lnTo>
                <a:lnTo>
                  <a:pt x="66738" y="16109"/>
                </a:lnTo>
                <a:lnTo>
                  <a:pt x="61477" y="11178"/>
                </a:lnTo>
                <a:lnTo>
                  <a:pt x="61806" y="7781"/>
                </a:lnTo>
                <a:lnTo>
                  <a:pt x="59286" y="7561"/>
                </a:lnTo>
                <a:lnTo>
                  <a:pt x="55998" y="5370"/>
                </a:lnTo>
                <a:lnTo>
                  <a:pt x="56327" y="1425"/>
                </a:lnTo>
                <a:lnTo>
                  <a:pt x="56108" y="329"/>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8" name="Freeform 497">
            <a:extLst>
              <a:ext uri="{FF2B5EF4-FFF2-40B4-BE49-F238E27FC236}">
                <a16:creationId xmlns:a16="http://schemas.microsoft.com/office/drawing/2014/main" id="{EF2A8471-1069-A79D-DB72-66FF0E3DD019}"/>
              </a:ext>
            </a:extLst>
          </p:cNvPr>
          <p:cNvSpPr/>
          <p:nvPr/>
        </p:nvSpPr>
        <p:spPr>
          <a:xfrm>
            <a:off x="7500530" y="3723022"/>
            <a:ext cx="4164" cy="6684"/>
          </a:xfrm>
          <a:custGeom>
            <a:avLst/>
            <a:gdLst>
              <a:gd name="connsiteX0" fmla="*/ 1425 w 4164"/>
              <a:gd name="connsiteY0" fmla="*/ 0 h 6684"/>
              <a:gd name="connsiteX1" fmla="*/ 4164 w 4164"/>
              <a:gd name="connsiteY1" fmla="*/ 2192 h 6684"/>
              <a:gd name="connsiteX2" fmla="*/ 4055 w 4164"/>
              <a:gd name="connsiteY2" fmla="*/ 6685 h 6684"/>
              <a:gd name="connsiteX3" fmla="*/ 1534 w 4164"/>
              <a:gd name="connsiteY3" fmla="*/ 6575 h 6684"/>
              <a:gd name="connsiteX4" fmla="*/ 0 w 4164"/>
              <a:gd name="connsiteY4" fmla="*/ 3726 h 6684"/>
              <a:gd name="connsiteX5" fmla="*/ 1425 w 4164"/>
              <a:gd name="connsiteY5" fmla="*/ 657 h 6684"/>
              <a:gd name="connsiteX6" fmla="*/ 1425 w 4164"/>
              <a:gd name="connsiteY6" fmla="*/ 0 h 6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4" h="6684">
                <a:moveTo>
                  <a:pt x="1425" y="0"/>
                </a:moveTo>
                <a:lnTo>
                  <a:pt x="4164" y="2192"/>
                </a:lnTo>
                <a:lnTo>
                  <a:pt x="4055" y="6685"/>
                </a:lnTo>
                <a:lnTo>
                  <a:pt x="1534" y="6575"/>
                </a:lnTo>
                <a:lnTo>
                  <a:pt x="0" y="3726"/>
                </a:lnTo>
                <a:lnTo>
                  <a:pt x="1425" y="657"/>
                </a:lnTo>
                <a:lnTo>
                  <a:pt x="1425"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9" name="Freeform 498">
            <a:extLst>
              <a:ext uri="{FF2B5EF4-FFF2-40B4-BE49-F238E27FC236}">
                <a16:creationId xmlns:a16="http://schemas.microsoft.com/office/drawing/2014/main" id="{976C13A2-5050-D3C5-B670-8C2DC29D67DA}"/>
              </a:ext>
            </a:extLst>
          </p:cNvPr>
          <p:cNvSpPr/>
          <p:nvPr/>
        </p:nvSpPr>
        <p:spPr>
          <a:xfrm>
            <a:off x="7418012" y="3707680"/>
            <a:ext cx="108161" cy="61368"/>
          </a:xfrm>
          <a:custGeom>
            <a:avLst/>
            <a:gdLst>
              <a:gd name="connsiteX0" fmla="*/ 41642 w 108161"/>
              <a:gd name="connsiteY0" fmla="*/ 6794 h 61368"/>
              <a:gd name="connsiteX1" fmla="*/ 45588 w 108161"/>
              <a:gd name="connsiteY1" fmla="*/ 8000 h 61368"/>
              <a:gd name="connsiteX2" fmla="*/ 49861 w 108161"/>
              <a:gd name="connsiteY2" fmla="*/ 5589 h 61368"/>
              <a:gd name="connsiteX3" fmla="*/ 55779 w 108161"/>
              <a:gd name="connsiteY3" fmla="*/ 7671 h 61368"/>
              <a:gd name="connsiteX4" fmla="*/ 57533 w 108161"/>
              <a:gd name="connsiteY4" fmla="*/ 4712 h 61368"/>
              <a:gd name="connsiteX5" fmla="*/ 56984 w 108161"/>
              <a:gd name="connsiteY5" fmla="*/ 1753 h 61368"/>
              <a:gd name="connsiteX6" fmla="*/ 61916 w 108161"/>
              <a:gd name="connsiteY6" fmla="*/ 0 h 61368"/>
              <a:gd name="connsiteX7" fmla="*/ 63560 w 108161"/>
              <a:gd name="connsiteY7" fmla="*/ 4712 h 61368"/>
              <a:gd name="connsiteX8" fmla="*/ 66519 w 108161"/>
              <a:gd name="connsiteY8" fmla="*/ 5589 h 61368"/>
              <a:gd name="connsiteX9" fmla="*/ 68929 w 108161"/>
              <a:gd name="connsiteY9" fmla="*/ 3288 h 61368"/>
              <a:gd name="connsiteX10" fmla="*/ 72327 w 108161"/>
              <a:gd name="connsiteY10" fmla="*/ 3507 h 61368"/>
              <a:gd name="connsiteX11" fmla="*/ 78902 w 108161"/>
              <a:gd name="connsiteY11" fmla="*/ 8329 h 61368"/>
              <a:gd name="connsiteX12" fmla="*/ 84271 w 108161"/>
              <a:gd name="connsiteY12" fmla="*/ 11945 h 61368"/>
              <a:gd name="connsiteX13" fmla="*/ 83943 w 108161"/>
              <a:gd name="connsiteY13" fmla="*/ 16000 h 61368"/>
              <a:gd name="connsiteX14" fmla="*/ 82518 w 108161"/>
              <a:gd name="connsiteY14" fmla="*/ 19068 h 61368"/>
              <a:gd name="connsiteX15" fmla="*/ 84052 w 108161"/>
              <a:gd name="connsiteY15" fmla="*/ 21917 h 61368"/>
              <a:gd name="connsiteX16" fmla="*/ 90299 w 108161"/>
              <a:gd name="connsiteY16" fmla="*/ 22246 h 61368"/>
              <a:gd name="connsiteX17" fmla="*/ 93257 w 108161"/>
              <a:gd name="connsiteY17" fmla="*/ 21040 h 61368"/>
              <a:gd name="connsiteX18" fmla="*/ 98298 w 108161"/>
              <a:gd name="connsiteY18" fmla="*/ 25862 h 61368"/>
              <a:gd name="connsiteX19" fmla="*/ 102463 w 108161"/>
              <a:gd name="connsiteY19" fmla="*/ 22027 h 61368"/>
              <a:gd name="connsiteX20" fmla="*/ 106298 w 108161"/>
              <a:gd name="connsiteY20" fmla="*/ 22027 h 61368"/>
              <a:gd name="connsiteX21" fmla="*/ 108161 w 108161"/>
              <a:gd name="connsiteY21" fmla="*/ 26081 h 61368"/>
              <a:gd name="connsiteX22" fmla="*/ 103449 w 108161"/>
              <a:gd name="connsiteY22" fmla="*/ 31780 h 61368"/>
              <a:gd name="connsiteX23" fmla="*/ 105860 w 108161"/>
              <a:gd name="connsiteY23" fmla="*/ 39451 h 61368"/>
              <a:gd name="connsiteX24" fmla="*/ 96545 w 108161"/>
              <a:gd name="connsiteY24" fmla="*/ 41533 h 61368"/>
              <a:gd name="connsiteX25" fmla="*/ 95449 w 108161"/>
              <a:gd name="connsiteY25" fmla="*/ 50519 h 61368"/>
              <a:gd name="connsiteX26" fmla="*/ 91285 w 108161"/>
              <a:gd name="connsiteY26" fmla="*/ 47122 h 61368"/>
              <a:gd name="connsiteX27" fmla="*/ 87120 w 108161"/>
              <a:gd name="connsiteY27" fmla="*/ 47451 h 61368"/>
              <a:gd name="connsiteX28" fmla="*/ 76710 w 108161"/>
              <a:gd name="connsiteY28" fmla="*/ 44601 h 61368"/>
              <a:gd name="connsiteX29" fmla="*/ 76710 w 108161"/>
              <a:gd name="connsiteY29" fmla="*/ 51286 h 61368"/>
              <a:gd name="connsiteX30" fmla="*/ 71888 w 108161"/>
              <a:gd name="connsiteY30" fmla="*/ 59943 h 61368"/>
              <a:gd name="connsiteX31" fmla="*/ 69368 w 108161"/>
              <a:gd name="connsiteY31" fmla="*/ 55012 h 61368"/>
              <a:gd name="connsiteX32" fmla="*/ 61806 w 108161"/>
              <a:gd name="connsiteY32" fmla="*/ 51286 h 61368"/>
              <a:gd name="connsiteX33" fmla="*/ 62464 w 108161"/>
              <a:gd name="connsiteY33" fmla="*/ 45697 h 61368"/>
              <a:gd name="connsiteX34" fmla="*/ 56875 w 108161"/>
              <a:gd name="connsiteY34" fmla="*/ 42191 h 61368"/>
              <a:gd name="connsiteX35" fmla="*/ 48218 w 108161"/>
              <a:gd name="connsiteY35" fmla="*/ 57204 h 61368"/>
              <a:gd name="connsiteX36" fmla="*/ 41971 w 108161"/>
              <a:gd name="connsiteY36" fmla="*/ 54355 h 61368"/>
              <a:gd name="connsiteX37" fmla="*/ 32547 w 108161"/>
              <a:gd name="connsiteY37" fmla="*/ 61368 h 61368"/>
              <a:gd name="connsiteX38" fmla="*/ 27396 w 108161"/>
              <a:gd name="connsiteY38" fmla="*/ 59395 h 61368"/>
              <a:gd name="connsiteX39" fmla="*/ 26629 w 108161"/>
              <a:gd name="connsiteY39" fmla="*/ 55341 h 61368"/>
              <a:gd name="connsiteX40" fmla="*/ 23890 w 108161"/>
              <a:gd name="connsiteY40" fmla="*/ 53039 h 61368"/>
              <a:gd name="connsiteX41" fmla="*/ 22136 w 108161"/>
              <a:gd name="connsiteY41" fmla="*/ 47231 h 61368"/>
              <a:gd name="connsiteX42" fmla="*/ 19725 w 108161"/>
              <a:gd name="connsiteY42" fmla="*/ 42629 h 61368"/>
              <a:gd name="connsiteX43" fmla="*/ 12602 w 108161"/>
              <a:gd name="connsiteY43" fmla="*/ 42300 h 61368"/>
              <a:gd name="connsiteX44" fmla="*/ 9315 w 108161"/>
              <a:gd name="connsiteY44" fmla="*/ 45259 h 61368"/>
              <a:gd name="connsiteX45" fmla="*/ 11616 w 108161"/>
              <a:gd name="connsiteY45" fmla="*/ 51177 h 61368"/>
              <a:gd name="connsiteX46" fmla="*/ 5698 w 108161"/>
              <a:gd name="connsiteY46" fmla="*/ 53587 h 61368"/>
              <a:gd name="connsiteX47" fmla="*/ 438 w 108161"/>
              <a:gd name="connsiteY47" fmla="*/ 53039 h 61368"/>
              <a:gd name="connsiteX48" fmla="*/ 0 w 108161"/>
              <a:gd name="connsiteY48" fmla="*/ 49314 h 61368"/>
              <a:gd name="connsiteX49" fmla="*/ 2740 w 108161"/>
              <a:gd name="connsiteY49" fmla="*/ 47889 h 61368"/>
              <a:gd name="connsiteX50" fmla="*/ 5589 w 108161"/>
              <a:gd name="connsiteY50" fmla="*/ 48108 h 61368"/>
              <a:gd name="connsiteX51" fmla="*/ 5479 w 108161"/>
              <a:gd name="connsiteY51" fmla="*/ 43396 h 61368"/>
              <a:gd name="connsiteX52" fmla="*/ 6575 w 108161"/>
              <a:gd name="connsiteY52" fmla="*/ 36054 h 61368"/>
              <a:gd name="connsiteX53" fmla="*/ 12821 w 108161"/>
              <a:gd name="connsiteY53" fmla="*/ 26191 h 61368"/>
              <a:gd name="connsiteX54" fmla="*/ 16438 w 108161"/>
              <a:gd name="connsiteY54" fmla="*/ 24766 h 61368"/>
              <a:gd name="connsiteX55" fmla="*/ 21150 w 108161"/>
              <a:gd name="connsiteY55" fmla="*/ 18739 h 61368"/>
              <a:gd name="connsiteX56" fmla="*/ 25424 w 108161"/>
              <a:gd name="connsiteY56" fmla="*/ 16876 h 61368"/>
              <a:gd name="connsiteX57" fmla="*/ 24547 w 108161"/>
              <a:gd name="connsiteY57" fmla="*/ 12274 h 61368"/>
              <a:gd name="connsiteX58" fmla="*/ 19506 w 108161"/>
              <a:gd name="connsiteY58" fmla="*/ 9753 h 61368"/>
              <a:gd name="connsiteX59" fmla="*/ 22684 w 108161"/>
              <a:gd name="connsiteY59" fmla="*/ 5918 h 61368"/>
              <a:gd name="connsiteX60" fmla="*/ 28164 w 108161"/>
              <a:gd name="connsiteY60" fmla="*/ 5589 h 61368"/>
              <a:gd name="connsiteX61" fmla="*/ 29588 w 108161"/>
              <a:gd name="connsiteY61" fmla="*/ 8657 h 61368"/>
              <a:gd name="connsiteX62" fmla="*/ 33972 w 108161"/>
              <a:gd name="connsiteY62" fmla="*/ 9205 h 61368"/>
              <a:gd name="connsiteX63" fmla="*/ 41642 w 108161"/>
              <a:gd name="connsiteY63" fmla="*/ 6794 h 6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08161" h="61368">
                <a:moveTo>
                  <a:pt x="41642" y="6794"/>
                </a:moveTo>
                <a:lnTo>
                  <a:pt x="45588" y="8000"/>
                </a:lnTo>
                <a:lnTo>
                  <a:pt x="49861" y="5589"/>
                </a:lnTo>
                <a:lnTo>
                  <a:pt x="55779" y="7671"/>
                </a:lnTo>
                <a:lnTo>
                  <a:pt x="57533" y="4712"/>
                </a:lnTo>
                <a:lnTo>
                  <a:pt x="56984" y="1753"/>
                </a:lnTo>
                <a:lnTo>
                  <a:pt x="61916" y="0"/>
                </a:lnTo>
                <a:lnTo>
                  <a:pt x="63560" y="4712"/>
                </a:lnTo>
                <a:lnTo>
                  <a:pt x="66519" y="5589"/>
                </a:lnTo>
                <a:lnTo>
                  <a:pt x="68929" y="3288"/>
                </a:lnTo>
                <a:lnTo>
                  <a:pt x="72327" y="3507"/>
                </a:lnTo>
                <a:lnTo>
                  <a:pt x="78902" y="8329"/>
                </a:lnTo>
                <a:lnTo>
                  <a:pt x="84271" y="11945"/>
                </a:lnTo>
                <a:lnTo>
                  <a:pt x="83943" y="16000"/>
                </a:lnTo>
                <a:lnTo>
                  <a:pt x="82518" y="19068"/>
                </a:lnTo>
                <a:lnTo>
                  <a:pt x="84052" y="21917"/>
                </a:lnTo>
                <a:lnTo>
                  <a:pt x="90299" y="22246"/>
                </a:lnTo>
                <a:lnTo>
                  <a:pt x="93257" y="21040"/>
                </a:lnTo>
                <a:lnTo>
                  <a:pt x="98298" y="25862"/>
                </a:lnTo>
                <a:lnTo>
                  <a:pt x="102463" y="22027"/>
                </a:lnTo>
                <a:lnTo>
                  <a:pt x="106298" y="22027"/>
                </a:lnTo>
                <a:lnTo>
                  <a:pt x="108161" y="26081"/>
                </a:lnTo>
                <a:lnTo>
                  <a:pt x="103449" y="31780"/>
                </a:lnTo>
                <a:lnTo>
                  <a:pt x="105860" y="39451"/>
                </a:lnTo>
                <a:lnTo>
                  <a:pt x="96545" y="41533"/>
                </a:lnTo>
                <a:lnTo>
                  <a:pt x="95449" y="50519"/>
                </a:lnTo>
                <a:lnTo>
                  <a:pt x="91285" y="47122"/>
                </a:lnTo>
                <a:lnTo>
                  <a:pt x="87120" y="47451"/>
                </a:lnTo>
                <a:lnTo>
                  <a:pt x="76710" y="44601"/>
                </a:lnTo>
                <a:lnTo>
                  <a:pt x="76710" y="51286"/>
                </a:lnTo>
                <a:lnTo>
                  <a:pt x="71888" y="59943"/>
                </a:lnTo>
                <a:lnTo>
                  <a:pt x="69368" y="55012"/>
                </a:lnTo>
                <a:lnTo>
                  <a:pt x="61806" y="51286"/>
                </a:lnTo>
                <a:lnTo>
                  <a:pt x="62464" y="45697"/>
                </a:lnTo>
                <a:lnTo>
                  <a:pt x="56875" y="42191"/>
                </a:lnTo>
                <a:lnTo>
                  <a:pt x="48218" y="57204"/>
                </a:lnTo>
                <a:lnTo>
                  <a:pt x="41971" y="54355"/>
                </a:lnTo>
                <a:lnTo>
                  <a:pt x="32547" y="61368"/>
                </a:lnTo>
                <a:lnTo>
                  <a:pt x="27396" y="59395"/>
                </a:lnTo>
                <a:lnTo>
                  <a:pt x="26629" y="55341"/>
                </a:lnTo>
                <a:lnTo>
                  <a:pt x="23890" y="53039"/>
                </a:lnTo>
                <a:lnTo>
                  <a:pt x="22136" y="47231"/>
                </a:lnTo>
                <a:lnTo>
                  <a:pt x="19725" y="42629"/>
                </a:lnTo>
                <a:lnTo>
                  <a:pt x="12602" y="42300"/>
                </a:lnTo>
                <a:lnTo>
                  <a:pt x="9315" y="45259"/>
                </a:lnTo>
                <a:lnTo>
                  <a:pt x="11616" y="51177"/>
                </a:lnTo>
                <a:lnTo>
                  <a:pt x="5698" y="53587"/>
                </a:lnTo>
                <a:lnTo>
                  <a:pt x="438" y="53039"/>
                </a:lnTo>
                <a:lnTo>
                  <a:pt x="0" y="49314"/>
                </a:lnTo>
                <a:lnTo>
                  <a:pt x="2740" y="47889"/>
                </a:lnTo>
                <a:lnTo>
                  <a:pt x="5589" y="48108"/>
                </a:lnTo>
                <a:lnTo>
                  <a:pt x="5479" y="43396"/>
                </a:lnTo>
                <a:lnTo>
                  <a:pt x="6575" y="36054"/>
                </a:lnTo>
                <a:lnTo>
                  <a:pt x="12821" y="26191"/>
                </a:lnTo>
                <a:lnTo>
                  <a:pt x="16438" y="24766"/>
                </a:lnTo>
                <a:lnTo>
                  <a:pt x="21150" y="18739"/>
                </a:lnTo>
                <a:lnTo>
                  <a:pt x="25424" y="16876"/>
                </a:lnTo>
                <a:lnTo>
                  <a:pt x="24547" y="12274"/>
                </a:lnTo>
                <a:lnTo>
                  <a:pt x="19506" y="9753"/>
                </a:lnTo>
                <a:lnTo>
                  <a:pt x="22684" y="5918"/>
                </a:lnTo>
                <a:lnTo>
                  <a:pt x="28164" y="5589"/>
                </a:lnTo>
                <a:lnTo>
                  <a:pt x="29588" y="8657"/>
                </a:lnTo>
                <a:lnTo>
                  <a:pt x="33972" y="9205"/>
                </a:lnTo>
                <a:lnTo>
                  <a:pt x="41642" y="6794"/>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3" name="Freeform 502">
            <a:extLst>
              <a:ext uri="{FF2B5EF4-FFF2-40B4-BE49-F238E27FC236}">
                <a16:creationId xmlns:a16="http://schemas.microsoft.com/office/drawing/2014/main" id="{E3BACD1F-9E87-7DC6-432C-8E1EF692A869}"/>
              </a:ext>
            </a:extLst>
          </p:cNvPr>
          <p:cNvSpPr/>
          <p:nvPr/>
        </p:nvSpPr>
        <p:spPr>
          <a:xfrm>
            <a:off x="7360698" y="3532233"/>
            <a:ext cx="85477" cy="78792"/>
          </a:xfrm>
          <a:custGeom>
            <a:avLst/>
            <a:gdLst>
              <a:gd name="connsiteX0" fmla="*/ 53478 w 85477"/>
              <a:gd name="connsiteY0" fmla="*/ 78683 h 78792"/>
              <a:gd name="connsiteX1" fmla="*/ 55560 w 85477"/>
              <a:gd name="connsiteY1" fmla="*/ 73422 h 78792"/>
              <a:gd name="connsiteX2" fmla="*/ 57094 w 85477"/>
              <a:gd name="connsiteY2" fmla="*/ 65423 h 78792"/>
              <a:gd name="connsiteX3" fmla="*/ 55670 w 85477"/>
              <a:gd name="connsiteY3" fmla="*/ 58409 h 78792"/>
              <a:gd name="connsiteX4" fmla="*/ 58848 w 85477"/>
              <a:gd name="connsiteY4" fmla="*/ 54574 h 78792"/>
              <a:gd name="connsiteX5" fmla="*/ 61807 w 85477"/>
              <a:gd name="connsiteY5" fmla="*/ 49752 h 78792"/>
              <a:gd name="connsiteX6" fmla="*/ 68272 w 85477"/>
              <a:gd name="connsiteY6" fmla="*/ 48218 h 78792"/>
              <a:gd name="connsiteX7" fmla="*/ 74299 w 85477"/>
              <a:gd name="connsiteY7" fmla="*/ 49642 h 78792"/>
              <a:gd name="connsiteX8" fmla="*/ 77806 w 85477"/>
              <a:gd name="connsiteY8" fmla="*/ 47779 h 78792"/>
              <a:gd name="connsiteX9" fmla="*/ 75176 w 85477"/>
              <a:gd name="connsiteY9" fmla="*/ 43286 h 78792"/>
              <a:gd name="connsiteX10" fmla="*/ 78354 w 85477"/>
              <a:gd name="connsiteY10" fmla="*/ 40985 h 78792"/>
              <a:gd name="connsiteX11" fmla="*/ 79011 w 85477"/>
              <a:gd name="connsiteY11" fmla="*/ 35835 h 78792"/>
              <a:gd name="connsiteX12" fmla="*/ 80436 w 85477"/>
              <a:gd name="connsiteY12" fmla="*/ 32876 h 78792"/>
              <a:gd name="connsiteX13" fmla="*/ 78025 w 85477"/>
              <a:gd name="connsiteY13" fmla="*/ 30574 h 78792"/>
              <a:gd name="connsiteX14" fmla="*/ 72108 w 85477"/>
              <a:gd name="connsiteY14" fmla="*/ 30794 h 78792"/>
              <a:gd name="connsiteX15" fmla="*/ 71450 w 85477"/>
              <a:gd name="connsiteY15" fmla="*/ 27725 h 78792"/>
              <a:gd name="connsiteX16" fmla="*/ 73532 w 85477"/>
              <a:gd name="connsiteY16" fmla="*/ 23013 h 78792"/>
              <a:gd name="connsiteX17" fmla="*/ 78573 w 85477"/>
              <a:gd name="connsiteY17" fmla="*/ 25314 h 78792"/>
              <a:gd name="connsiteX18" fmla="*/ 81751 w 85477"/>
              <a:gd name="connsiteY18" fmla="*/ 22684 h 78792"/>
              <a:gd name="connsiteX19" fmla="*/ 81751 w 85477"/>
              <a:gd name="connsiteY19" fmla="*/ 17972 h 78792"/>
              <a:gd name="connsiteX20" fmla="*/ 83724 w 85477"/>
              <a:gd name="connsiteY20" fmla="*/ 13808 h 78792"/>
              <a:gd name="connsiteX21" fmla="*/ 84052 w 85477"/>
              <a:gd name="connsiteY21" fmla="*/ 11068 h 78792"/>
              <a:gd name="connsiteX22" fmla="*/ 85477 w 85477"/>
              <a:gd name="connsiteY22" fmla="*/ 9315 h 78792"/>
              <a:gd name="connsiteX23" fmla="*/ 85477 w 85477"/>
              <a:gd name="connsiteY23" fmla="*/ 8328 h 78792"/>
              <a:gd name="connsiteX24" fmla="*/ 80984 w 85477"/>
              <a:gd name="connsiteY24" fmla="*/ 6794 h 78792"/>
              <a:gd name="connsiteX25" fmla="*/ 77368 w 85477"/>
              <a:gd name="connsiteY25" fmla="*/ 3507 h 78792"/>
              <a:gd name="connsiteX26" fmla="*/ 70683 w 85477"/>
              <a:gd name="connsiteY26" fmla="*/ 0 h 78792"/>
              <a:gd name="connsiteX27" fmla="*/ 63560 w 85477"/>
              <a:gd name="connsiteY27" fmla="*/ 1096 h 78792"/>
              <a:gd name="connsiteX28" fmla="*/ 59396 w 85477"/>
              <a:gd name="connsiteY28" fmla="*/ 4712 h 78792"/>
              <a:gd name="connsiteX29" fmla="*/ 55341 w 85477"/>
              <a:gd name="connsiteY29" fmla="*/ 3068 h 78792"/>
              <a:gd name="connsiteX30" fmla="*/ 52820 w 85477"/>
              <a:gd name="connsiteY30" fmla="*/ 4712 h 78792"/>
              <a:gd name="connsiteX31" fmla="*/ 47012 w 85477"/>
              <a:gd name="connsiteY31" fmla="*/ 4931 h 78792"/>
              <a:gd name="connsiteX32" fmla="*/ 41533 w 85477"/>
              <a:gd name="connsiteY32" fmla="*/ 10959 h 78792"/>
              <a:gd name="connsiteX33" fmla="*/ 32766 w 85477"/>
              <a:gd name="connsiteY33" fmla="*/ 15671 h 78792"/>
              <a:gd name="connsiteX34" fmla="*/ 30903 w 85477"/>
              <a:gd name="connsiteY34" fmla="*/ 14356 h 78792"/>
              <a:gd name="connsiteX35" fmla="*/ 25753 w 85477"/>
              <a:gd name="connsiteY35" fmla="*/ 16328 h 78792"/>
              <a:gd name="connsiteX36" fmla="*/ 25534 w 85477"/>
              <a:gd name="connsiteY36" fmla="*/ 22136 h 78792"/>
              <a:gd name="connsiteX37" fmla="*/ 20821 w 85477"/>
              <a:gd name="connsiteY37" fmla="*/ 25753 h 78792"/>
              <a:gd name="connsiteX38" fmla="*/ 22246 w 85477"/>
              <a:gd name="connsiteY38" fmla="*/ 31342 h 78792"/>
              <a:gd name="connsiteX39" fmla="*/ 21150 w 85477"/>
              <a:gd name="connsiteY39" fmla="*/ 36492 h 78792"/>
              <a:gd name="connsiteX40" fmla="*/ 19178 w 85477"/>
              <a:gd name="connsiteY40" fmla="*/ 40656 h 78792"/>
              <a:gd name="connsiteX41" fmla="*/ 17534 w 85477"/>
              <a:gd name="connsiteY41" fmla="*/ 43615 h 78792"/>
              <a:gd name="connsiteX42" fmla="*/ 13917 w 85477"/>
              <a:gd name="connsiteY42" fmla="*/ 46355 h 78792"/>
              <a:gd name="connsiteX43" fmla="*/ 14137 w 85477"/>
              <a:gd name="connsiteY43" fmla="*/ 49971 h 78792"/>
              <a:gd name="connsiteX44" fmla="*/ 19616 w 85477"/>
              <a:gd name="connsiteY44" fmla="*/ 54902 h 78792"/>
              <a:gd name="connsiteX45" fmla="*/ 24547 w 85477"/>
              <a:gd name="connsiteY45" fmla="*/ 56327 h 78792"/>
              <a:gd name="connsiteX46" fmla="*/ 19068 w 85477"/>
              <a:gd name="connsiteY46" fmla="*/ 56327 h 78792"/>
              <a:gd name="connsiteX47" fmla="*/ 16548 w 85477"/>
              <a:gd name="connsiteY47" fmla="*/ 58519 h 78792"/>
              <a:gd name="connsiteX48" fmla="*/ 14904 w 85477"/>
              <a:gd name="connsiteY48" fmla="*/ 59943 h 78792"/>
              <a:gd name="connsiteX49" fmla="*/ 17095 w 85477"/>
              <a:gd name="connsiteY49" fmla="*/ 62683 h 78792"/>
              <a:gd name="connsiteX50" fmla="*/ 19835 w 85477"/>
              <a:gd name="connsiteY50" fmla="*/ 63012 h 78792"/>
              <a:gd name="connsiteX51" fmla="*/ 20054 w 85477"/>
              <a:gd name="connsiteY51" fmla="*/ 65423 h 78792"/>
              <a:gd name="connsiteX52" fmla="*/ 15671 w 85477"/>
              <a:gd name="connsiteY52" fmla="*/ 65642 h 78792"/>
              <a:gd name="connsiteX53" fmla="*/ 11616 w 85477"/>
              <a:gd name="connsiteY53" fmla="*/ 61478 h 78792"/>
              <a:gd name="connsiteX54" fmla="*/ 7452 w 85477"/>
              <a:gd name="connsiteY54" fmla="*/ 59505 h 78792"/>
              <a:gd name="connsiteX55" fmla="*/ 3397 w 85477"/>
              <a:gd name="connsiteY55" fmla="*/ 61149 h 78792"/>
              <a:gd name="connsiteX56" fmla="*/ 4822 w 85477"/>
              <a:gd name="connsiteY56" fmla="*/ 63341 h 78792"/>
              <a:gd name="connsiteX57" fmla="*/ 8657 w 85477"/>
              <a:gd name="connsiteY57" fmla="*/ 63669 h 78792"/>
              <a:gd name="connsiteX58" fmla="*/ 12164 w 85477"/>
              <a:gd name="connsiteY58" fmla="*/ 66957 h 78792"/>
              <a:gd name="connsiteX59" fmla="*/ 13479 w 85477"/>
              <a:gd name="connsiteY59" fmla="*/ 66409 h 78792"/>
              <a:gd name="connsiteX60" fmla="*/ 18082 w 85477"/>
              <a:gd name="connsiteY60" fmla="*/ 69477 h 78792"/>
              <a:gd name="connsiteX61" fmla="*/ 13698 w 85477"/>
              <a:gd name="connsiteY61" fmla="*/ 67834 h 78792"/>
              <a:gd name="connsiteX62" fmla="*/ 10959 w 85477"/>
              <a:gd name="connsiteY62" fmla="*/ 68053 h 78792"/>
              <a:gd name="connsiteX63" fmla="*/ 4383 w 85477"/>
              <a:gd name="connsiteY63" fmla="*/ 65861 h 78792"/>
              <a:gd name="connsiteX64" fmla="*/ 0 w 85477"/>
              <a:gd name="connsiteY64" fmla="*/ 65861 h 78792"/>
              <a:gd name="connsiteX65" fmla="*/ 2740 w 85477"/>
              <a:gd name="connsiteY65" fmla="*/ 67286 h 78792"/>
              <a:gd name="connsiteX66" fmla="*/ 5041 w 85477"/>
              <a:gd name="connsiteY66" fmla="*/ 70792 h 78792"/>
              <a:gd name="connsiteX67" fmla="*/ 8657 w 85477"/>
              <a:gd name="connsiteY67" fmla="*/ 70792 h 78792"/>
              <a:gd name="connsiteX68" fmla="*/ 11068 w 85477"/>
              <a:gd name="connsiteY68" fmla="*/ 73422 h 78792"/>
              <a:gd name="connsiteX69" fmla="*/ 13698 w 85477"/>
              <a:gd name="connsiteY69" fmla="*/ 70792 h 78792"/>
              <a:gd name="connsiteX70" fmla="*/ 18191 w 85477"/>
              <a:gd name="connsiteY70" fmla="*/ 69916 h 78792"/>
              <a:gd name="connsiteX71" fmla="*/ 19178 w 85477"/>
              <a:gd name="connsiteY71" fmla="*/ 68382 h 78792"/>
              <a:gd name="connsiteX72" fmla="*/ 22684 w 85477"/>
              <a:gd name="connsiteY72" fmla="*/ 68053 h 78792"/>
              <a:gd name="connsiteX73" fmla="*/ 24109 w 85477"/>
              <a:gd name="connsiteY73" fmla="*/ 64546 h 78792"/>
              <a:gd name="connsiteX74" fmla="*/ 32218 w 85477"/>
              <a:gd name="connsiteY74" fmla="*/ 64765 h 78792"/>
              <a:gd name="connsiteX75" fmla="*/ 34958 w 85477"/>
              <a:gd name="connsiteY75" fmla="*/ 67505 h 78792"/>
              <a:gd name="connsiteX76" fmla="*/ 39122 w 85477"/>
              <a:gd name="connsiteY76" fmla="*/ 67505 h 78792"/>
              <a:gd name="connsiteX77" fmla="*/ 41423 w 85477"/>
              <a:gd name="connsiteY77" fmla="*/ 70792 h 78792"/>
              <a:gd name="connsiteX78" fmla="*/ 47889 w 85477"/>
              <a:gd name="connsiteY78" fmla="*/ 70464 h 78792"/>
              <a:gd name="connsiteX79" fmla="*/ 50081 w 85477"/>
              <a:gd name="connsiteY79" fmla="*/ 74409 h 78792"/>
              <a:gd name="connsiteX80" fmla="*/ 49862 w 85477"/>
              <a:gd name="connsiteY80" fmla="*/ 77477 h 78792"/>
              <a:gd name="connsiteX81" fmla="*/ 53916 w 85477"/>
              <a:gd name="connsiteY81" fmla="*/ 78792 h 78792"/>
              <a:gd name="connsiteX82" fmla="*/ 53916 w 85477"/>
              <a:gd name="connsiteY82" fmla="*/ 78792 h 78792"/>
              <a:gd name="connsiteX83" fmla="*/ 7452 w 85477"/>
              <a:gd name="connsiteY83" fmla="*/ 57971 h 78792"/>
              <a:gd name="connsiteX84" fmla="*/ 11616 w 85477"/>
              <a:gd name="connsiteY84" fmla="*/ 56108 h 78792"/>
              <a:gd name="connsiteX85" fmla="*/ 13479 w 85477"/>
              <a:gd name="connsiteY85" fmla="*/ 58628 h 78792"/>
              <a:gd name="connsiteX86" fmla="*/ 11068 w 85477"/>
              <a:gd name="connsiteY86" fmla="*/ 59286 h 78792"/>
              <a:gd name="connsiteX87" fmla="*/ 10301 w 85477"/>
              <a:gd name="connsiteY87" fmla="*/ 58080 h 78792"/>
              <a:gd name="connsiteX88" fmla="*/ 7452 w 85477"/>
              <a:gd name="connsiteY88" fmla="*/ 57861 h 78792"/>
              <a:gd name="connsiteX89" fmla="*/ 7452 w 85477"/>
              <a:gd name="connsiteY89" fmla="*/ 57861 h 78792"/>
              <a:gd name="connsiteX90" fmla="*/ 9534 w 85477"/>
              <a:gd name="connsiteY90" fmla="*/ 53039 h 78792"/>
              <a:gd name="connsiteX91" fmla="*/ 12931 w 85477"/>
              <a:gd name="connsiteY91" fmla="*/ 53039 h 78792"/>
              <a:gd name="connsiteX92" fmla="*/ 17424 w 85477"/>
              <a:gd name="connsiteY92" fmla="*/ 54902 h 78792"/>
              <a:gd name="connsiteX93" fmla="*/ 16548 w 85477"/>
              <a:gd name="connsiteY93" fmla="*/ 56108 h 78792"/>
              <a:gd name="connsiteX94" fmla="*/ 14137 w 85477"/>
              <a:gd name="connsiteY94" fmla="*/ 55560 h 78792"/>
              <a:gd name="connsiteX95" fmla="*/ 13369 w 85477"/>
              <a:gd name="connsiteY95" fmla="*/ 54135 h 78792"/>
              <a:gd name="connsiteX96" fmla="*/ 10411 w 85477"/>
              <a:gd name="connsiteY96" fmla="*/ 55122 h 78792"/>
              <a:gd name="connsiteX97" fmla="*/ 9644 w 85477"/>
              <a:gd name="connsiteY97" fmla="*/ 53039 h 7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5477" h="78792">
                <a:moveTo>
                  <a:pt x="53478" y="78683"/>
                </a:moveTo>
                <a:lnTo>
                  <a:pt x="55560" y="73422"/>
                </a:lnTo>
                <a:lnTo>
                  <a:pt x="57094" y="65423"/>
                </a:lnTo>
                <a:lnTo>
                  <a:pt x="55670" y="58409"/>
                </a:lnTo>
                <a:lnTo>
                  <a:pt x="58848" y="54574"/>
                </a:lnTo>
                <a:lnTo>
                  <a:pt x="61807" y="49752"/>
                </a:lnTo>
                <a:lnTo>
                  <a:pt x="68272" y="48218"/>
                </a:lnTo>
                <a:lnTo>
                  <a:pt x="74299" y="49642"/>
                </a:lnTo>
                <a:lnTo>
                  <a:pt x="77806" y="47779"/>
                </a:lnTo>
                <a:lnTo>
                  <a:pt x="75176" y="43286"/>
                </a:lnTo>
                <a:lnTo>
                  <a:pt x="78354" y="40985"/>
                </a:lnTo>
                <a:lnTo>
                  <a:pt x="79011" y="35835"/>
                </a:lnTo>
                <a:lnTo>
                  <a:pt x="80436" y="32876"/>
                </a:lnTo>
                <a:lnTo>
                  <a:pt x="78025" y="30574"/>
                </a:lnTo>
                <a:lnTo>
                  <a:pt x="72108" y="30794"/>
                </a:lnTo>
                <a:lnTo>
                  <a:pt x="71450" y="27725"/>
                </a:lnTo>
                <a:lnTo>
                  <a:pt x="73532" y="23013"/>
                </a:lnTo>
                <a:lnTo>
                  <a:pt x="78573" y="25314"/>
                </a:lnTo>
                <a:lnTo>
                  <a:pt x="81751" y="22684"/>
                </a:lnTo>
                <a:lnTo>
                  <a:pt x="81751" y="17972"/>
                </a:lnTo>
                <a:cubicBezTo>
                  <a:pt x="81751" y="17972"/>
                  <a:pt x="83724" y="13808"/>
                  <a:pt x="83724" y="13808"/>
                </a:cubicBezTo>
                <a:lnTo>
                  <a:pt x="84052" y="11068"/>
                </a:lnTo>
                <a:lnTo>
                  <a:pt x="85477" y="9315"/>
                </a:lnTo>
                <a:lnTo>
                  <a:pt x="85477" y="8328"/>
                </a:lnTo>
                <a:cubicBezTo>
                  <a:pt x="85477" y="8328"/>
                  <a:pt x="80984" y="6794"/>
                  <a:pt x="80984" y="6794"/>
                </a:cubicBezTo>
                <a:lnTo>
                  <a:pt x="77368" y="3507"/>
                </a:lnTo>
                <a:lnTo>
                  <a:pt x="70683" y="0"/>
                </a:lnTo>
                <a:lnTo>
                  <a:pt x="63560" y="1096"/>
                </a:lnTo>
                <a:lnTo>
                  <a:pt x="59396" y="4712"/>
                </a:lnTo>
                <a:lnTo>
                  <a:pt x="55341" y="3068"/>
                </a:lnTo>
                <a:lnTo>
                  <a:pt x="52820" y="4712"/>
                </a:lnTo>
                <a:lnTo>
                  <a:pt x="47012" y="4931"/>
                </a:lnTo>
                <a:lnTo>
                  <a:pt x="41533" y="10959"/>
                </a:lnTo>
                <a:lnTo>
                  <a:pt x="32766" y="15671"/>
                </a:lnTo>
                <a:lnTo>
                  <a:pt x="30903" y="14356"/>
                </a:lnTo>
                <a:lnTo>
                  <a:pt x="25753" y="16328"/>
                </a:lnTo>
                <a:lnTo>
                  <a:pt x="25534" y="22136"/>
                </a:lnTo>
                <a:lnTo>
                  <a:pt x="20821" y="25753"/>
                </a:lnTo>
                <a:lnTo>
                  <a:pt x="22246" y="31342"/>
                </a:lnTo>
                <a:lnTo>
                  <a:pt x="21150" y="36492"/>
                </a:lnTo>
                <a:lnTo>
                  <a:pt x="19178" y="40656"/>
                </a:lnTo>
                <a:lnTo>
                  <a:pt x="17534" y="43615"/>
                </a:lnTo>
                <a:lnTo>
                  <a:pt x="13917" y="46355"/>
                </a:lnTo>
                <a:lnTo>
                  <a:pt x="14137" y="49971"/>
                </a:lnTo>
                <a:lnTo>
                  <a:pt x="19616" y="54902"/>
                </a:lnTo>
                <a:lnTo>
                  <a:pt x="24547" y="56327"/>
                </a:lnTo>
                <a:lnTo>
                  <a:pt x="19068" y="56327"/>
                </a:lnTo>
                <a:lnTo>
                  <a:pt x="16548" y="58519"/>
                </a:lnTo>
                <a:lnTo>
                  <a:pt x="14904" y="59943"/>
                </a:lnTo>
                <a:lnTo>
                  <a:pt x="17095" y="62683"/>
                </a:lnTo>
                <a:lnTo>
                  <a:pt x="19835" y="63012"/>
                </a:lnTo>
                <a:lnTo>
                  <a:pt x="20054" y="65423"/>
                </a:lnTo>
                <a:lnTo>
                  <a:pt x="15671" y="65642"/>
                </a:lnTo>
                <a:lnTo>
                  <a:pt x="11616" y="61478"/>
                </a:lnTo>
                <a:lnTo>
                  <a:pt x="7452" y="59505"/>
                </a:lnTo>
                <a:lnTo>
                  <a:pt x="3397" y="61149"/>
                </a:lnTo>
                <a:lnTo>
                  <a:pt x="4822" y="63341"/>
                </a:lnTo>
                <a:lnTo>
                  <a:pt x="8657" y="63669"/>
                </a:lnTo>
                <a:lnTo>
                  <a:pt x="12164" y="66957"/>
                </a:lnTo>
                <a:lnTo>
                  <a:pt x="13479" y="66409"/>
                </a:lnTo>
                <a:lnTo>
                  <a:pt x="18082" y="69477"/>
                </a:lnTo>
                <a:lnTo>
                  <a:pt x="13698" y="67834"/>
                </a:lnTo>
                <a:lnTo>
                  <a:pt x="10959" y="68053"/>
                </a:lnTo>
                <a:lnTo>
                  <a:pt x="4383" y="65861"/>
                </a:lnTo>
                <a:lnTo>
                  <a:pt x="0" y="65861"/>
                </a:lnTo>
                <a:cubicBezTo>
                  <a:pt x="0" y="65861"/>
                  <a:pt x="2740" y="67286"/>
                  <a:pt x="2740" y="67286"/>
                </a:cubicBezTo>
                <a:lnTo>
                  <a:pt x="5041" y="70792"/>
                </a:lnTo>
                <a:lnTo>
                  <a:pt x="8657" y="70792"/>
                </a:lnTo>
                <a:lnTo>
                  <a:pt x="11068" y="73422"/>
                </a:lnTo>
                <a:lnTo>
                  <a:pt x="13698" y="70792"/>
                </a:lnTo>
                <a:lnTo>
                  <a:pt x="18191" y="69916"/>
                </a:lnTo>
                <a:lnTo>
                  <a:pt x="19178" y="68382"/>
                </a:lnTo>
                <a:lnTo>
                  <a:pt x="22684" y="68053"/>
                </a:lnTo>
                <a:lnTo>
                  <a:pt x="24109" y="64546"/>
                </a:lnTo>
                <a:lnTo>
                  <a:pt x="32218" y="64765"/>
                </a:lnTo>
                <a:lnTo>
                  <a:pt x="34958" y="67505"/>
                </a:lnTo>
                <a:lnTo>
                  <a:pt x="39122" y="67505"/>
                </a:lnTo>
                <a:lnTo>
                  <a:pt x="41423" y="70792"/>
                </a:lnTo>
                <a:lnTo>
                  <a:pt x="47889" y="70464"/>
                </a:lnTo>
                <a:lnTo>
                  <a:pt x="50081" y="74409"/>
                </a:lnTo>
                <a:lnTo>
                  <a:pt x="49862" y="77477"/>
                </a:lnTo>
                <a:lnTo>
                  <a:pt x="53916" y="78792"/>
                </a:lnTo>
                <a:lnTo>
                  <a:pt x="53916" y="78792"/>
                </a:lnTo>
                <a:close/>
                <a:moveTo>
                  <a:pt x="7452" y="57971"/>
                </a:moveTo>
                <a:lnTo>
                  <a:pt x="11616" y="56108"/>
                </a:lnTo>
                <a:lnTo>
                  <a:pt x="13479" y="58628"/>
                </a:lnTo>
                <a:lnTo>
                  <a:pt x="11068" y="59286"/>
                </a:lnTo>
                <a:lnTo>
                  <a:pt x="10301" y="58080"/>
                </a:lnTo>
                <a:lnTo>
                  <a:pt x="7452" y="57861"/>
                </a:lnTo>
                <a:lnTo>
                  <a:pt x="7452" y="57861"/>
                </a:lnTo>
                <a:close/>
                <a:moveTo>
                  <a:pt x="9534" y="53039"/>
                </a:moveTo>
                <a:lnTo>
                  <a:pt x="12931" y="53039"/>
                </a:lnTo>
                <a:cubicBezTo>
                  <a:pt x="12931" y="53039"/>
                  <a:pt x="17424" y="54902"/>
                  <a:pt x="17424" y="54902"/>
                </a:cubicBezTo>
                <a:lnTo>
                  <a:pt x="16548" y="56108"/>
                </a:lnTo>
                <a:lnTo>
                  <a:pt x="14137" y="55560"/>
                </a:lnTo>
                <a:lnTo>
                  <a:pt x="13369" y="54135"/>
                </a:lnTo>
                <a:lnTo>
                  <a:pt x="10411" y="55122"/>
                </a:lnTo>
                <a:lnTo>
                  <a:pt x="9644" y="53039"/>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5" name="Freeform 504">
            <a:extLst>
              <a:ext uri="{FF2B5EF4-FFF2-40B4-BE49-F238E27FC236}">
                <a16:creationId xmlns:a16="http://schemas.microsoft.com/office/drawing/2014/main" id="{809CF7D5-9DB5-2E10-EC8C-7C2579FEFD96}"/>
              </a:ext>
            </a:extLst>
          </p:cNvPr>
          <p:cNvSpPr/>
          <p:nvPr/>
        </p:nvSpPr>
        <p:spPr>
          <a:xfrm>
            <a:off x="7352260" y="3596670"/>
            <a:ext cx="67395" cy="58080"/>
          </a:xfrm>
          <a:custGeom>
            <a:avLst/>
            <a:gdLst>
              <a:gd name="connsiteX0" fmla="*/ 64656 w 67395"/>
              <a:gd name="connsiteY0" fmla="*/ 39341 h 58080"/>
              <a:gd name="connsiteX1" fmla="*/ 67395 w 67395"/>
              <a:gd name="connsiteY1" fmla="*/ 32766 h 58080"/>
              <a:gd name="connsiteX2" fmla="*/ 64436 w 67395"/>
              <a:gd name="connsiteY2" fmla="*/ 28273 h 58080"/>
              <a:gd name="connsiteX3" fmla="*/ 64656 w 67395"/>
              <a:gd name="connsiteY3" fmla="*/ 25314 h 58080"/>
              <a:gd name="connsiteX4" fmla="*/ 61039 w 67395"/>
              <a:gd name="connsiteY4" fmla="*/ 17862 h 58080"/>
              <a:gd name="connsiteX5" fmla="*/ 62573 w 67395"/>
              <a:gd name="connsiteY5" fmla="*/ 14356 h 58080"/>
              <a:gd name="connsiteX6" fmla="*/ 57861 w 67395"/>
              <a:gd name="connsiteY6" fmla="*/ 12931 h 58080"/>
              <a:gd name="connsiteX7" fmla="*/ 58190 w 67395"/>
              <a:gd name="connsiteY7" fmla="*/ 9863 h 58080"/>
              <a:gd name="connsiteX8" fmla="*/ 55998 w 67395"/>
              <a:gd name="connsiteY8" fmla="*/ 5918 h 58080"/>
              <a:gd name="connsiteX9" fmla="*/ 49533 w 67395"/>
              <a:gd name="connsiteY9" fmla="*/ 6246 h 58080"/>
              <a:gd name="connsiteX10" fmla="*/ 47341 w 67395"/>
              <a:gd name="connsiteY10" fmla="*/ 2959 h 58080"/>
              <a:gd name="connsiteX11" fmla="*/ 43177 w 67395"/>
              <a:gd name="connsiteY11" fmla="*/ 2959 h 58080"/>
              <a:gd name="connsiteX12" fmla="*/ 40327 w 67395"/>
              <a:gd name="connsiteY12" fmla="*/ 219 h 58080"/>
              <a:gd name="connsiteX13" fmla="*/ 32218 w 67395"/>
              <a:gd name="connsiteY13" fmla="*/ 0 h 58080"/>
              <a:gd name="connsiteX14" fmla="*/ 30794 w 67395"/>
              <a:gd name="connsiteY14" fmla="*/ 3507 h 58080"/>
              <a:gd name="connsiteX15" fmla="*/ 27396 w 67395"/>
              <a:gd name="connsiteY15" fmla="*/ 3835 h 58080"/>
              <a:gd name="connsiteX16" fmla="*/ 26301 w 67395"/>
              <a:gd name="connsiteY16" fmla="*/ 5370 h 58080"/>
              <a:gd name="connsiteX17" fmla="*/ 21807 w 67395"/>
              <a:gd name="connsiteY17" fmla="*/ 6246 h 58080"/>
              <a:gd name="connsiteX18" fmla="*/ 19178 w 67395"/>
              <a:gd name="connsiteY18" fmla="*/ 8876 h 58080"/>
              <a:gd name="connsiteX19" fmla="*/ 16767 w 67395"/>
              <a:gd name="connsiteY19" fmla="*/ 6246 h 58080"/>
              <a:gd name="connsiteX20" fmla="*/ 13150 w 67395"/>
              <a:gd name="connsiteY20" fmla="*/ 6246 h 58080"/>
              <a:gd name="connsiteX21" fmla="*/ 10849 w 67395"/>
              <a:gd name="connsiteY21" fmla="*/ 2740 h 58080"/>
              <a:gd name="connsiteX22" fmla="*/ 8219 w 67395"/>
              <a:gd name="connsiteY22" fmla="*/ 1534 h 58080"/>
              <a:gd name="connsiteX23" fmla="*/ 3287 w 67395"/>
              <a:gd name="connsiteY23" fmla="*/ 5370 h 58080"/>
              <a:gd name="connsiteX24" fmla="*/ 0 w 67395"/>
              <a:gd name="connsiteY24" fmla="*/ 11287 h 58080"/>
              <a:gd name="connsiteX25" fmla="*/ 2740 w 67395"/>
              <a:gd name="connsiteY25" fmla="*/ 13369 h 58080"/>
              <a:gd name="connsiteX26" fmla="*/ 3726 w 67395"/>
              <a:gd name="connsiteY26" fmla="*/ 21698 h 58080"/>
              <a:gd name="connsiteX27" fmla="*/ 9315 w 67395"/>
              <a:gd name="connsiteY27" fmla="*/ 23780 h 58080"/>
              <a:gd name="connsiteX28" fmla="*/ 10191 w 67395"/>
              <a:gd name="connsiteY28" fmla="*/ 27725 h 58080"/>
              <a:gd name="connsiteX29" fmla="*/ 16986 w 67395"/>
              <a:gd name="connsiteY29" fmla="*/ 33314 h 58080"/>
              <a:gd name="connsiteX30" fmla="*/ 19945 w 67395"/>
              <a:gd name="connsiteY30" fmla="*/ 33095 h 58080"/>
              <a:gd name="connsiteX31" fmla="*/ 22903 w 67395"/>
              <a:gd name="connsiteY31" fmla="*/ 35615 h 58080"/>
              <a:gd name="connsiteX32" fmla="*/ 26191 w 67395"/>
              <a:gd name="connsiteY32" fmla="*/ 37150 h 58080"/>
              <a:gd name="connsiteX33" fmla="*/ 26520 w 67395"/>
              <a:gd name="connsiteY33" fmla="*/ 43725 h 58080"/>
              <a:gd name="connsiteX34" fmla="*/ 31561 w 67395"/>
              <a:gd name="connsiteY34" fmla="*/ 46355 h 58080"/>
              <a:gd name="connsiteX35" fmla="*/ 34081 w 67395"/>
              <a:gd name="connsiteY35" fmla="*/ 44601 h 58080"/>
              <a:gd name="connsiteX36" fmla="*/ 37040 w 67395"/>
              <a:gd name="connsiteY36" fmla="*/ 44601 h 58080"/>
              <a:gd name="connsiteX37" fmla="*/ 39122 w 67395"/>
              <a:gd name="connsiteY37" fmla="*/ 47012 h 58080"/>
              <a:gd name="connsiteX38" fmla="*/ 42300 w 67395"/>
              <a:gd name="connsiteY38" fmla="*/ 47670 h 58080"/>
              <a:gd name="connsiteX39" fmla="*/ 47779 w 67395"/>
              <a:gd name="connsiteY39" fmla="*/ 54683 h 58080"/>
              <a:gd name="connsiteX40" fmla="*/ 52711 w 67395"/>
              <a:gd name="connsiteY40" fmla="*/ 55012 h 58080"/>
              <a:gd name="connsiteX41" fmla="*/ 56984 w 67395"/>
              <a:gd name="connsiteY41" fmla="*/ 58080 h 58080"/>
              <a:gd name="connsiteX42" fmla="*/ 59067 w 67395"/>
              <a:gd name="connsiteY42" fmla="*/ 56765 h 58080"/>
              <a:gd name="connsiteX43" fmla="*/ 62573 w 67395"/>
              <a:gd name="connsiteY43" fmla="*/ 56765 h 58080"/>
              <a:gd name="connsiteX44" fmla="*/ 62573 w 67395"/>
              <a:gd name="connsiteY44" fmla="*/ 54135 h 58080"/>
              <a:gd name="connsiteX45" fmla="*/ 60710 w 67395"/>
              <a:gd name="connsiteY45" fmla="*/ 52382 h 58080"/>
              <a:gd name="connsiteX46" fmla="*/ 60710 w 67395"/>
              <a:gd name="connsiteY46" fmla="*/ 49094 h 58080"/>
              <a:gd name="connsiteX47" fmla="*/ 59067 w 67395"/>
              <a:gd name="connsiteY47" fmla="*/ 47012 h 58080"/>
              <a:gd name="connsiteX48" fmla="*/ 61697 w 67395"/>
              <a:gd name="connsiteY48" fmla="*/ 43505 h 58080"/>
              <a:gd name="connsiteX49" fmla="*/ 63121 w 67395"/>
              <a:gd name="connsiteY49" fmla="*/ 39341 h 58080"/>
              <a:gd name="connsiteX50" fmla="*/ 64656 w 67395"/>
              <a:gd name="connsiteY50" fmla="*/ 39341 h 58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7395" h="58080">
                <a:moveTo>
                  <a:pt x="64656" y="39341"/>
                </a:moveTo>
                <a:lnTo>
                  <a:pt x="67395" y="32766"/>
                </a:lnTo>
                <a:lnTo>
                  <a:pt x="64436" y="28273"/>
                </a:lnTo>
                <a:lnTo>
                  <a:pt x="64656" y="25314"/>
                </a:lnTo>
                <a:lnTo>
                  <a:pt x="61039" y="17862"/>
                </a:lnTo>
                <a:lnTo>
                  <a:pt x="62573" y="14356"/>
                </a:lnTo>
                <a:lnTo>
                  <a:pt x="57861" y="12931"/>
                </a:lnTo>
                <a:lnTo>
                  <a:pt x="58190" y="9863"/>
                </a:lnTo>
                <a:lnTo>
                  <a:pt x="55998" y="5918"/>
                </a:lnTo>
                <a:lnTo>
                  <a:pt x="49533" y="6246"/>
                </a:lnTo>
                <a:lnTo>
                  <a:pt x="47341" y="2959"/>
                </a:lnTo>
                <a:lnTo>
                  <a:pt x="43177" y="2959"/>
                </a:lnTo>
                <a:lnTo>
                  <a:pt x="40327" y="219"/>
                </a:lnTo>
                <a:lnTo>
                  <a:pt x="32218" y="0"/>
                </a:lnTo>
                <a:lnTo>
                  <a:pt x="30794" y="3507"/>
                </a:lnTo>
                <a:lnTo>
                  <a:pt x="27396" y="3835"/>
                </a:lnTo>
                <a:lnTo>
                  <a:pt x="26301" y="5370"/>
                </a:lnTo>
                <a:lnTo>
                  <a:pt x="21807" y="6246"/>
                </a:lnTo>
                <a:lnTo>
                  <a:pt x="19178" y="8876"/>
                </a:lnTo>
                <a:lnTo>
                  <a:pt x="16767" y="6246"/>
                </a:lnTo>
                <a:lnTo>
                  <a:pt x="13150" y="6246"/>
                </a:lnTo>
                <a:lnTo>
                  <a:pt x="10849" y="2740"/>
                </a:lnTo>
                <a:lnTo>
                  <a:pt x="8219" y="1534"/>
                </a:lnTo>
                <a:lnTo>
                  <a:pt x="3287" y="5370"/>
                </a:lnTo>
                <a:lnTo>
                  <a:pt x="0" y="11287"/>
                </a:lnTo>
                <a:lnTo>
                  <a:pt x="2740" y="13369"/>
                </a:lnTo>
                <a:lnTo>
                  <a:pt x="3726" y="21698"/>
                </a:lnTo>
                <a:lnTo>
                  <a:pt x="9315" y="23780"/>
                </a:lnTo>
                <a:lnTo>
                  <a:pt x="10191" y="27725"/>
                </a:lnTo>
                <a:lnTo>
                  <a:pt x="16986" y="33314"/>
                </a:lnTo>
                <a:lnTo>
                  <a:pt x="19945" y="33095"/>
                </a:lnTo>
                <a:lnTo>
                  <a:pt x="22903" y="35615"/>
                </a:lnTo>
                <a:lnTo>
                  <a:pt x="26191" y="37150"/>
                </a:lnTo>
                <a:lnTo>
                  <a:pt x="26520" y="43725"/>
                </a:lnTo>
                <a:lnTo>
                  <a:pt x="31561" y="46355"/>
                </a:lnTo>
                <a:lnTo>
                  <a:pt x="34081" y="44601"/>
                </a:lnTo>
                <a:lnTo>
                  <a:pt x="37040" y="44601"/>
                </a:lnTo>
                <a:lnTo>
                  <a:pt x="39122" y="47012"/>
                </a:lnTo>
                <a:lnTo>
                  <a:pt x="42300" y="47670"/>
                </a:lnTo>
                <a:lnTo>
                  <a:pt x="47779" y="54683"/>
                </a:lnTo>
                <a:lnTo>
                  <a:pt x="52711" y="55012"/>
                </a:lnTo>
                <a:lnTo>
                  <a:pt x="56984" y="58080"/>
                </a:lnTo>
                <a:lnTo>
                  <a:pt x="59067" y="56765"/>
                </a:lnTo>
                <a:lnTo>
                  <a:pt x="62573" y="56765"/>
                </a:lnTo>
                <a:lnTo>
                  <a:pt x="62573" y="54135"/>
                </a:lnTo>
                <a:lnTo>
                  <a:pt x="60710" y="52382"/>
                </a:lnTo>
                <a:lnTo>
                  <a:pt x="60710" y="49094"/>
                </a:lnTo>
                <a:lnTo>
                  <a:pt x="59067" y="47012"/>
                </a:lnTo>
                <a:lnTo>
                  <a:pt x="61697" y="43505"/>
                </a:lnTo>
                <a:lnTo>
                  <a:pt x="63121" y="39341"/>
                </a:lnTo>
                <a:lnTo>
                  <a:pt x="64656" y="3934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6" name="Freeform 505">
            <a:extLst>
              <a:ext uri="{FF2B5EF4-FFF2-40B4-BE49-F238E27FC236}">
                <a16:creationId xmlns:a16="http://schemas.microsoft.com/office/drawing/2014/main" id="{6D7348F7-4F7B-4B1F-DAE5-20352E07244F}"/>
              </a:ext>
            </a:extLst>
          </p:cNvPr>
          <p:cNvSpPr/>
          <p:nvPr/>
        </p:nvSpPr>
        <p:spPr>
          <a:xfrm>
            <a:off x="7411327" y="3636011"/>
            <a:ext cx="16547" cy="23122"/>
          </a:xfrm>
          <a:custGeom>
            <a:avLst/>
            <a:gdLst>
              <a:gd name="connsiteX0" fmla="*/ 3507 w 16547"/>
              <a:gd name="connsiteY0" fmla="*/ 17424 h 23122"/>
              <a:gd name="connsiteX1" fmla="*/ 3507 w 16547"/>
              <a:gd name="connsiteY1" fmla="*/ 14794 h 23122"/>
              <a:gd name="connsiteX2" fmla="*/ 1644 w 16547"/>
              <a:gd name="connsiteY2" fmla="*/ 13041 h 23122"/>
              <a:gd name="connsiteX3" fmla="*/ 1644 w 16547"/>
              <a:gd name="connsiteY3" fmla="*/ 9753 h 23122"/>
              <a:gd name="connsiteX4" fmla="*/ 0 w 16547"/>
              <a:gd name="connsiteY4" fmla="*/ 7671 h 23122"/>
              <a:gd name="connsiteX5" fmla="*/ 2630 w 16547"/>
              <a:gd name="connsiteY5" fmla="*/ 4164 h 23122"/>
              <a:gd name="connsiteX6" fmla="*/ 4055 w 16547"/>
              <a:gd name="connsiteY6" fmla="*/ 0 h 23122"/>
              <a:gd name="connsiteX7" fmla="*/ 7123 w 16547"/>
              <a:gd name="connsiteY7" fmla="*/ 0 h 23122"/>
              <a:gd name="connsiteX8" fmla="*/ 12822 w 16547"/>
              <a:gd name="connsiteY8" fmla="*/ 7123 h 23122"/>
              <a:gd name="connsiteX9" fmla="*/ 13918 w 16547"/>
              <a:gd name="connsiteY9" fmla="*/ 12383 h 23122"/>
              <a:gd name="connsiteX10" fmla="*/ 16548 w 16547"/>
              <a:gd name="connsiteY10" fmla="*/ 14575 h 23122"/>
              <a:gd name="connsiteX11" fmla="*/ 16109 w 16547"/>
              <a:gd name="connsiteY11" fmla="*/ 22246 h 23122"/>
              <a:gd name="connsiteX12" fmla="*/ 12712 w 16547"/>
              <a:gd name="connsiteY12" fmla="*/ 23123 h 23122"/>
              <a:gd name="connsiteX13" fmla="*/ 6685 w 16547"/>
              <a:gd name="connsiteY13" fmla="*/ 21917 h 23122"/>
              <a:gd name="connsiteX14" fmla="*/ 3836 w 16547"/>
              <a:gd name="connsiteY14" fmla="*/ 17424 h 23122"/>
              <a:gd name="connsiteX15" fmla="*/ 3507 w 16547"/>
              <a:gd name="connsiteY15" fmla="*/ 17424 h 2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47" h="23122">
                <a:moveTo>
                  <a:pt x="3507" y="17424"/>
                </a:moveTo>
                <a:lnTo>
                  <a:pt x="3507" y="14794"/>
                </a:lnTo>
                <a:lnTo>
                  <a:pt x="1644" y="13041"/>
                </a:lnTo>
                <a:lnTo>
                  <a:pt x="1644" y="9753"/>
                </a:lnTo>
                <a:lnTo>
                  <a:pt x="0" y="7671"/>
                </a:lnTo>
                <a:lnTo>
                  <a:pt x="2630" y="4164"/>
                </a:lnTo>
                <a:lnTo>
                  <a:pt x="4055" y="0"/>
                </a:lnTo>
                <a:lnTo>
                  <a:pt x="7123" y="0"/>
                </a:lnTo>
                <a:lnTo>
                  <a:pt x="12822" y="7123"/>
                </a:lnTo>
                <a:lnTo>
                  <a:pt x="13918" y="12383"/>
                </a:lnTo>
                <a:lnTo>
                  <a:pt x="16548" y="14575"/>
                </a:lnTo>
                <a:lnTo>
                  <a:pt x="16109" y="22246"/>
                </a:lnTo>
                <a:lnTo>
                  <a:pt x="12712" y="23123"/>
                </a:lnTo>
                <a:lnTo>
                  <a:pt x="6685" y="21917"/>
                </a:lnTo>
                <a:lnTo>
                  <a:pt x="3836" y="17424"/>
                </a:lnTo>
                <a:lnTo>
                  <a:pt x="3507" y="17424"/>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7" name="Freeform 506">
            <a:extLst>
              <a:ext uri="{FF2B5EF4-FFF2-40B4-BE49-F238E27FC236}">
                <a16:creationId xmlns:a16="http://schemas.microsoft.com/office/drawing/2014/main" id="{DC40C380-FF77-6319-D9AE-B16DFA114B0F}"/>
              </a:ext>
            </a:extLst>
          </p:cNvPr>
          <p:cNvSpPr/>
          <p:nvPr/>
        </p:nvSpPr>
        <p:spPr>
          <a:xfrm>
            <a:off x="7142951" y="3209284"/>
            <a:ext cx="17205" cy="39231"/>
          </a:xfrm>
          <a:custGeom>
            <a:avLst/>
            <a:gdLst>
              <a:gd name="connsiteX0" fmla="*/ 8767 w 17205"/>
              <a:gd name="connsiteY0" fmla="*/ 30136 h 39231"/>
              <a:gd name="connsiteX1" fmla="*/ 12493 w 17205"/>
              <a:gd name="connsiteY1" fmla="*/ 39232 h 39231"/>
              <a:gd name="connsiteX2" fmla="*/ 11945 w 17205"/>
              <a:gd name="connsiteY2" fmla="*/ 34410 h 39231"/>
              <a:gd name="connsiteX3" fmla="*/ 12493 w 17205"/>
              <a:gd name="connsiteY3" fmla="*/ 31999 h 39231"/>
              <a:gd name="connsiteX4" fmla="*/ 8767 w 17205"/>
              <a:gd name="connsiteY4" fmla="*/ 30136 h 39231"/>
              <a:gd name="connsiteX5" fmla="*/ 8767 w 17205"/>
              <a:gd name="connsiteY5" fmla="*/ 30136 h 39231"/>
              <a:gd name="connsiteX6" fmla="*/ 11506 w 17205"/>
              <a:gd name="connsiteY6" fmla="*/ 18958 h 39231"/>
              <a:gd name="connsiteX7" fmla="*/ 9315 w 17205"/>
              <a:gd name="connsiteY7" fmla="*/ 20383 h 39231"/>
              <a:gd name="connsiteX8" fmla="*/ 12822 w 17205"/>
              <a:gd name="connsiteY8" fmla="*/ 24438 h 39231"/>
              <a:gd name="connsiteX9" fmla="*/ 13041 w 17205"/>
              <a:gd name="connsiteY9" fmla="*/ 21260 h 39231"/>
              <a:gd name="connsiteX10" fmla="*/ 11506 w 17205"/>
              <a:gd name="connsiteY10" fmla="*/ 18958 h 39231"/>
              <a:gd name="connsiteX11" fmla="*/ 11506 w 17205"/>
              <a:gd name="connsiteY11" fmla="*/ 18958 h 39231"/>
              <a:gd name="connsiteX12" fmla="*/ 0 w 17205"/>
              <a:gd name="connsiteY12" fmla="*/ 5370 h 39231"/>
              <a:gd name="connsiteX13" fmla="*/ 657 w 17205"/>
              <a:gd name="connsiteY13" fmla="*/ 9644 h 39231"/>
              <a:gd name="connsiteX14" fmla="*/ 4383 w 17205"/>
              <a:gd name="connsiteY14" fmla="*/ 10739 h 39231"/>
              <a:gd name="connsiteX15" fmla="*/ 0 w 17205"/>
              <a:gd name="connsiteY15" fmla="*/ 5370 h 39231"/>
              <a:gd name="connsiteX16" fmla="*/ 0 w 17205"/>
              <a:gd name="connsiteY16" fmla="*/ 5370 h 39231"/>
              <a:gd name="connsiteX17" fmla="*/ 14465 w 17205"/>
              <a:gd name="connsiteY17" fmla="*/ 110 h 39231"/>
              <a:gd name="connsiteX18" fmla="*/ 17205 w 17205"/>
              <a:gd name="connsiteY18" fmla="*/ 3397 h 39231"/>
              <a:gd name="connsiteX19" fmla="*/ 16328 w 17205"/>
              <a:gd name="connsiteY19" fmla="*/ 219 h 39231"/>
              <a:gd name="connsiteX20" fmla="*/ 14465 w 17205"/>
              <a:gd name="connsiteY20" fmla="*/ 0 h 39231"/>
              <a:gd name="connsiteX21" fmla="*/ 14465 w 17205"/>
              <a:gd name="connsiteY21" fmla="*/ 0 h 39231"/>
              <a:gd name="connsiteX22" fmla="*/ 6904 w 17205"/>
              <a:gd name="connsiteY22" fmla="*/ 110 h 39231"/>
              <a:gd name="connsiteX23" fmla="*/ 9424 w 17205"/>
              <a:gd name="connsiteY23" fmla="*/ 329 h 39231"/>
              <a:gd name="connsiteX24" fmla="*/ 14027 w 17205"/>
              <a:gd name="connsiteY24" fmla="*/ 3507 h 39231"/>
              <a:gd name="connsiteX25" fmla="*/ 14465 w 17205"/>
              <a:gd name="connsiteY25" fmla="*/ 7561 h 39231"/>
              <a:gd name="connsiteX26" fmla="*/ 10849 w 17205"/>
              <a:gd name="connsiteY26" fmla="*/ 6246 h 39231"/>
              <a:gd name="connsiteX27" fmla="*/ 6904 w 17205"/>
              <a:gd name="connsiteY27" fmla="*/ 110 h 39231"/>
              <a:gd name="connsiteX28" fmla="*/ 6904 w 17205"/>
              <a:gd name="connsiteY28" fmla="*/ 110 h 39231"/>
              <a:gd name="connsiteX29" fmla="*/ 5041 w 17205"/>
              <a:gd name="connsiteY29" fmla="*/ 1096 h 39231"/>
              <a:gd name="connsiteX30" fmla="*/ 11068 w 17205"/>
              <a:gd name="connsiteY30" fmla="*/ 11068 h 39231"/>
              <a:gd name="connsiteX31" fmla="*/ 15671 w 17205"/>
              <a:gd name="connsiteY31" fmla="*/ 14684 h 39231"/>
              <a:gd name="connsiteX32" fmla="*/ 11616 w 17205"/>
              <a:gd name="connsiteY32" fmla="*/ 14465 h 39231"/>
              <a:gd name="connsiteX33" fmla="*/ 5260 w 17205"/>
              <a:gd name="connsiteY33" fmla="*/ 8109 h 39231"/>
              <a:gd name="connsiteX34" fmla="*/ 3397 w 17205"/>
              <a:gd name="connsiteY34" fmla="*/ 2959 h 39231"/>
              <a:gd name="connsiteX35" fmla="*/ 4931 w 17205"/>
              <a:gd name="connsiteY35" fmla="*/ 1096 h 3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205" h="39231">
                <a:moveTo>
                  <a:pt x="8767" y="30136"/>
                </a:moveTo>
                <a:lnTo>
                  <a:pt x="12493" y="39232"/>
                </a:lnTo>
                <a:lnTo>
                  <a:pt x="11945" y="34410"/>
                </a:lnTo>
                <a:lnTo>
                  <a:pt x="12493" y="31999"/>
                </a:lnTo>
                <a:lnTo>
                  <a:pt x="8767" y="30136"/>
                </a:lnTo>
                <a:lnTo>
                  <a:pt x="8767" y="30136"/>
                </a:lnTo>
                <a:close/>
                <a:moveTo>
                  <a:pt x="11506" y="18958"/>
                </a:moveTo>
                <a:lnTo>
                  <a:pt x="9315" y="20383"/>
                </a:lnTo>
                <a:lnTo>
                  <a:pt x="12822" y="24438"/>
                </a:lnTo>
                <a:lnTo>
                  <a:pt x="13041" y="21260"/>
                </a:lnTo>
                <a:lnTo>
                  <a:pt x="11506" y="18958"/>
                </a:lnTo>
                <a:lnTo>
                  <a:pt x="11506" y="18958"/>
                </a:lnTo>
                <a:close/>
                <a:moveTo>
                  <a:pt x="0" y="5370"/>
                </a:moveTo>
                <a:lnTo>
                  <a:pt x="657" y="9644"/>
                </a:lnTo>
                <a:lnTo>
                  <a:pt x="4383" y="10739"/>
                </a:lnTo>
                <a:lnTo>
                  <a:pt x="0" y="5370"/>
                </a:lnTo>
                <a:lnTo>
                  <a:pt x="0" y="5370"/>
                </a:lnTo>
                <a:close/>
                <a:moveTo>
                  <a:pt x="14465" y="110"/>
                </a:moveTo>
                <a:lnTo>
                  <a:pt x="17205" y="3397"/>
                </a:lnTo>
                <a:lnTo>
                  <a:pt x="16328" y="219"/>
                </a:lnTo>
                <a:lnTo>
                  <a:pt x="14465" y="0"/>
                </a:lnTo>
                <a:lnTo>
                  <a:pt x="14465" y="0"/>
                </a:lnTo>
                <a:close/>
                <a:moveTo>
                  <a:pt x="6904" y="110"/>
                </a:moveTo>
                <a:cubicBezTo>
                  <a:pt x="6904" y="110"/>
                  <a:pt x="9424" y="329"/>
                  <a:pt x="9424" y="329"/>
                </a:cubicBezTo>
                <a:lnTo>
                  <a:pt x="14027" y="3507"/>
                </a:lnTo>
                <a:lnTo>
                  <a:pt x="14465" y="7561"/>
                </a:lnTo>
                <a:lnTo>
                  <a:pt x="10849" y="6246"/>
                </a:lnTo>
                <a:lnTo>
                  <a:pt x="6904" y="110"/>
                </a:lnTo>
                <a:lnTo>
                  <a:pt x="6904" y="110"/>
                </a:lnTo>
                <a:close/>
                <a:moveTo>
                  <a:pt x="5041" y="1096"/>
                </a:moveTo>
                <a:lnTo>
                  <a:pt x="11068" y="11068"/>
                </a:lnTo>
                <a:lnTo>
                  <a:pt x="15671" y="14684"/>
                </a:lnTo>
                <a:lnTo>
                  <a:pt x="11616" y="14465"/>
                </a:lnTo>
                <a:lnTo>
                  <a:pt x="5260" y="8109"/>
                </a:lnTo>
                <a:lnTo>
                  <a:pt x="3397" y="2959"/>
                </a:lnTo>
                <a:lnTo>
                  <a:pt x="4931" y="109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8" name="Freeform 507">
            <a:extLst>
              <a:ext uri="{FF2B5EF4-FFF2-40B4-BE49-F238E27FC236}">
                <a16:creationId xmlns:a16="http://schemas.microsoft.com/office/drawing/2014/main" id="{8953DE35-8EF6-383D-ADA0-F9A2E158A465}"/>
              </a:ext>
            </a:extLst>
          </p:cNvPr>
          <p:cNvSpPr/>
          <p:nvPr/>
        </p:nvSpPr>
        <p:spPr>
          <a:xfrm>
            <a:off x="7067666" y="3463742"/>
            <a:ext cx="96983" cy="127996"/>
          </a:xfrm>
          <a:custGeom>
            <a:avLst/>
            <a:gdLst>
              <a:gd name="connsiteX0" fmla="*/ 24437 w 96983"/>
              <a:gd name="connsiteY0" fmla="*/ 127996 h 127996"/>
              <a:gd name="connsiteX1" fmla="*/ 32547 w 96983"/>
              <a:gd name="connsiteY1" fmla="*/ 127010 h 127996"/>
              <a:gd name="connsiteX2" fmla="*/ 40218 w 96983"/>
              <a:gd name="connsiteY2" fmla="*/ 124709 h 127996"/>
              <a:gd name="connsiteX3" fmla="*/ 46245 w 96983"/>
              <a:gd name="connsiteY3" fmla="*/ 120654 h 127996"/>
              <a:gd name="connsiteX4" fmla="*/ 44163 w 96983"/>
              <a:gd name="connsiteY4" fmla="*/ 116051 h 127996"/>
              <a:gd name="connsiteX5" fmla="*/ 48765 w 96983"/>
              <a:gd name="connsiteY5" fmla="*/ 116380 h 127996"/>
              <a:gd name="connsiteX6" fmla="*/ 47450 w 96983"/>
              <a:gd name="connsiteY6" fmla="*/ 119120 h 127996"/>
              <a:gd name="connsiteX7" fmla="*/ 52272 w 96983"/>
              <a:gd name="connsiteY7" fmla="*/ 119120 h 127996"/>
              <a:gd name="connsiteX8" fmla="*/ 56656 w 96983"/>
              <a:gd name="connsiteY8" fmla="*/ 114517 h 127996"/>
              <a:gd name="connsiteX9" fmla="*/ 59943 w 96983"/>
              <a:gd name="connsiteY9" fmla="*/ 114627 h 127996"/>
              <a:gd name="connsiteX10" fmla="*/ 61039 w 96983"/>
              <a:gd name="connsiteY10" fmla="*/ 110243 h 127996"/>
              <a:gd name="connsiteX11" fmla="*/ 74518 w 96983"/>
              <a:gd name="connsiteY11" fmla="*/ 108709 h 127996"/>
              <a:gd name="connsiteX12" fmla="*/ 75614 w 96983"/>
              <a:gd name="connsiteY12" fmla="*/ 105641 h 127996"/>
              <a:gd name="connsiteX13" fmla="*/ 77587 w 96983"/>
              <a:gd name="connsiteY13" fmla="*/ 109147 h 127996"/>
              <a:gd name="connsiteX14" fmla="*/ 80546 w 96983"/>
              <a:gd name="connsiteY14" fmla="*/ 106408 h 127996"/>
              <a:gd name="connsiteX15" fmla="*/ 83285 w 96983"/>
              <a:gd name="connsiteY15" fmla="*/ 107504 h 127996"/>
              <a:gd name="connsiteX16" fmla="*/ 90189 w 96983"/>
              <a:gd name="connsiteY16" fmla="*/ 107504 h 127996"/>
              <a:gd name="connsiteX17" fmla="*/ 85477 w 96983"/>
              <a:gd name="connsiteY17" fmla="*/ 101367 h 127996"/>
              <a:gd name="connsiteX18" fmla="*/ 88984 w 96983"/>
              <a:gd name="connsiteY18" fmla="*/ 99833 h 127996"/>
              <a:gd name="connsiteX19" fmla="*/ 92600 w 96983"/>
              <a:gd name="connsiteY19" fmla="*/ 95449 h 127996"/>
              <a:gd name="connsiteX20" fmla="*/ 91833 w 96983"/>
              <a:gd name="connsiteY20" fmla="*/ 91504 h 127996"/>
              <a:gd name="connsiteX21" fmla="*/ 95668 w 96983"/>
              <a:gd name="connsiteY21" fmla="*/ 87230 h 127996"/>
              <a:gd name="connsiteX22" fmla="*/ 96983 w 96983"/>
              <a:gd name="connsiteY22" fmla="*/ 82409 h 127996"/>
              <a:gd name="connsiteX23" fmla="*/ 95120 w 96983"/>
              <a:gd name="connsiteY23" fmla="*/ 71669 h 127996"/>
              <a:gd name="connsiteX24" fmla="*/ 92271 w 96983"/>
              <a:gd name="connsiteY24" fmla="*/ 69806 h 127996"/>
              <a:gd name="connsiteX25" fmla="*/ 95668 w 96983"/>
              <a:gd name="connsiteY25" fmla="*/ 67614 h 127996"/>
              <a:gd name="connsiteX26" fmla="*/ 95668 w 96983"/>
              <a:gd name="connsiteY26" fmla="*/ 62793 h 127996"/>
              <a:gd name="connsiteX27" fmla="*/ 92600 w 96983"/>
              <a:gd name="connsiteY27" fmla="*/ 57971 h 127996"/>
              <a:gd name="connsiteX28" fmla="*/ 93477 w 96983"/>
              <a:gd name="connsiteY28" fmla="*/ 53149 h 127996"/>
              <a:gd name="connsiteX29" fmla="*/ 89860 w 96983"/>
              <a:gd name="connsiteY29" fmla="*/ 50519 h 127996"/>
              <a:gd name="connsiteX30" fmla="*/ 91723 w 96983"/>
              <a:gd name="connsiteY30" fmla="*/ 47779 h 127996"/>
              <a:gd name="connsiteX31" fmla="*/ 94573 w 96983"/>
              <a:gd name="connsiteY31" fmla="*/ 48108 h 127996"/>
              <a:gd name="connsiteX32" fmla="*/ 89422 w 96983"/>
              <a:gd name="connsiteY32" fmla="*/ 44711 h 127996"/>
              <a:gd name="connsiteX33" fmla="*/ 85915 w 96983"/>
              <a:gd name="connsiteY33" fmla="*/ 44054 h 127996"/>
              <a:gd name="connsiteX34" fmla="*/ 81422 w 96983"/>
              <a:gd name="connsiteY34" fmla="*/ 34958 h 127996"/>
              <a:gd name="connsiteX35" fmla="*/ 74409 w 96983"/>
              <a:gd name="connsiteY35" fmla="*/ 31451 h 127996"/>
              <a:gd name="connsiteX36" fmla="*/ 71669 w 96983"/>
              <a:gd name="connsiteY36" fmla="*/ 33533 h 127996"/>
              <a:gd name="connsiteX37" fmla="*/ 70245 w 96983"/>
              <a:gd name="connsiteY37" fmla="*/ 40218 h 127996"/>
              <a:gd name="connsiteX38" fmla="*/ 66847 w 96983"/>
              <a:gd name="connsiteY38" fmla="*/ 40875 h 127996"/>
              <a:gd name="connsiteX39" fmla="*/ 56765 w 96983"/>
              <a:gd name="connsiteY39" fmla="*/ 31451 h 127996"/>
              <a:gd name="connsiteX40" fmla="*/ 61916 w 96983"/>
              <a:gd name="connsiteY40" fmla="*/ 20712 h 127996"/>
              <a:gd name="connsiteX41" fmla="*/ 66847 w 96983"/>
              <a:gd name="connsiteY41" fmla="*/ 20054 h 127996"/>
              <a:gd name="connsiteX42" fmla="*/ 68162 w 96983"/>
              <a:gd name="connsiteY42" fmla="*/ 15890 h 127996"/>
              <a:gd name="connsiteX43" fmla="*/ 71340 w 96983"/>
              <a:gd name="connsiteY43" fmla="*/ 14136 h 127996"/>
              <a:gd name="connsiteX44" fmla="*/ 73751 w 96983"/>
              <a:gd name="connsiteY44" fmla="*/ 11726 h 127996"/>
              <a:gd name="connsiteX45" fmla="*/ 71450 w 96983"/>
              <a:gd name="connsiteY45" fmla="*/ 12164 h 127996"/>
              <a:gd name="connsiteX46" fmla="*/ 76272 w 96983"/>
              <a:gd name="connsiteY46" fmla="*/ 8328 h 127996"/>
              <a:gd name="connsiteX47" fmla="*/ 80546 w 96983"/>
              <a:gd name="connsiteY47" fmla="*/ 5918 h 127996"/>
              <a:gd name="connsiteX48" fmla="*/ 75504 w 96983"/>
              <a:gd name="connsiteY48" fmla="*/ 3178 h 127996"/>
              <a:gd name="connsiteX49" fmla="*/ 71998 w 96983"/>
              <a:gd name="connsiteY49" fmla="*/ 0 h 127996"/>
              <a:gd name="connsiteX50" fmla="*/ 73642 w 96983"/>
              <a:gd name="connsiteY50" fmla="*/ 3288 h 127996"/>
              <a:gd name="connsiteX51" fmla="*/ 68710 w 96983"/>
              <a:gd name="connsiteY51" fmla="*/ 3397 h 127996"/>
              <a:gd name="connsiteX52" fmla="*/ 69477 w 96983"/>
              <a:gd name="connsiteY52" fmla="*/ 8767 h 127996"/>
              <a:gd name="connsiteX53" fmla="*/ 66080 w 96983"/>
              <a:gd name="connsiteY53" fmla="*/ 13808 h 127996"/>
              <a:gd name="connsiteX54" fmla="*/ 66519 w 96983"/>
              <a:gd name="connsiteY54" fmla="*/ 10520 h 127996"/>
              <a:gd name="connsiteX55" fmla="*/ 68381 w 96983"/>
              <a:gd name="connsiteY55" fmla="*/ 8109 h 127996"/>
              <a:gd name="connsiteX56" fmla="*/ 66080 w 96983"/>
              <a:gd name="connsiteY56" fmla="*/ 4055 h 127996"/>
              <a:gd name="connsiteX57" fmla="*/ 62902 w 96983"/>
              <a:gd name="connsiteY57" fmla="*/ 4712 h 127996"/>
              <a:gd name="connsiteX58" fmla="*/ 64765 w 96983"/>
              <a:gd name="connsiteY58" fmla="*/ 7342 h 127996"/>
              <a:gd name="connsiteX59" fmla="*/ 61039 w 96983"/>
              <a:gd name="connsiteY59" fmla="*/ 7561 h 127996"/>
              <a:gd name="connsiteX60" fmla="*/ 59067 w 96983"/>
              <a:gd name="connsiteY60" fmla="*/ 5479 h 127996"/>
              <a:gd name="connsiteX61" fmla="*/ 52492 w 96983"/>
              <a:gd name="connsiteY61" fmla="*/ 7233 h 127996"/>
              <a:gd name="connsiteX62" fmla="*/ 52382 w 96983"/>
              <a:gd name="connsiteY62" fmla="*/ 10301 h 127996"/>
              <a:gd name="connsiteX63" fmla="*/ 50300 w 96983"/>
              <a:gd name="connsiteY63" fmla="*/ 10411 h 127996"/>
              <a:gd name="connsiteX64" fmla="*/ 48765 w 96983"/>
              <a:gd name="connsiteY64" fmla="*/ 14356 h 127996"/>
              <a:gd name="connsiteX65" fmla="*/ 52053 w 96983"/>
              <a:gd name="connsiteY65" fmla="*/ 15671 h 127996"/>
              <a:gd name="connsiteX66" fmla="*/ 51067 w 96983"/>
              <a:gd name="connsiteY66" fmla="*/ 17534 h 127996"/>
              <a:gd name="connsiteX67" fmla="*/ 47779 w 96983"/>
              <a:gd name="connsiteY67" fmla="*/ 17643 h 127996"/>
              <a:gd name="connsiteX68" fmla="*/ 48108 w 96983"/>
              <a:gd name="connsiteY68" fmla="*/ 19506 h 127996"/>
              <a:gd name="connsiteX69" fmla="*/ 43396 w 96983"/>
              <a:gd name="connsiteY69" fmla="*/ 20712 h 127996"/>
              <a:gd name="connsiteX70" fmla="*/ 44601 w 96983"/>
              <a:gd name="connsiteY70" fmla="*/ 24547 h 127996"/>
              <a:gd name="connsiteX71" fmla="*/ 49861 w 96983"/>
              <a:gd name="connsiteY71" fmla="*/ 24547 h 127996"/>
              <a:gd name="connsiteX72" fmla="*/ 48985 w 96983"/>
              <a:gd name="connsiteY72" fmla="*/ 25862 h 127996"/>
              <a:gd name="connsiteX73" fmla="*/ 53149 w 96983"/>
              <a:gd name="connsiteY73" fmla="*/ 24547 h 127996"/>
              <a:gd name="connsiteX74" fmla="*/ 55998 w 96983"/>
              <a:gd name="connsiteY74" fmla="*/ 24547 h 127996"/>
              <a:gd name="connsiteX75" fmla="*/ 50519 w 96983"/>
              <a:gd name="connsiteY75" fmla="*/ 30355 h 127996"/>
              <a:gd name="connsiteX76" fmla="*/ 43725 w 96983"/>
              <a:gd name="connsiteY76" fmla="*/ 32985 h 127996"/>
              <a:gd name="connsiteX77" fmla="*/ 46136 w 96983"/>
              <a:gd name="connsiteY77" fmla="*/ 35177 h 127996"/>
              <a:gd name="connsiteX78" fmla="*/ 39341 w 96983"/>
              <a:gd name="connsiteY78" fmla="*/ 36382 h 127996"/>
              <a:gd name="connsiteX79" fmla="*/ 35834 w 96983"/>
              <a:gd name="connsiteY79" fmla="*/ 34848 h 127996"/>
              <a:gd name="connsiteX80" fmla="*/ 32766 w 96983"/>
              <a:gd name="connsiteY80" fmla="*/ 38245 h 127996"/>
              <a:gd name="connsiteX81" fmla="*/ 31341 w 96983"/>
              <a:gd name="connsiteY81" fmla="*/ 33862 h 127996"/>
              <a:gd name="connsiteX82" fmla="*/ 20273 w 96983"/>
              <a:gd name="connsiteY82" fmla="*/ 32218 h 127996"/>
              <a:gd name="connsiteX83" fmla="*/ 20273 w 96983"/>
              <a:gd name="connsiteY83" fmla="*/ 34191 h 127996"/>
              <a:gd name="connsiteX84" fmla="*/ 14246 w 96983"/>
              <a:gd name="connsiteY84" fmla="*/ 32547 h 127996"/>
              <a:gd name="connsiteX85" fmla="*/ 13150 w 96983"/>
              <a:gd name="connsiteY85" fmla="*/ 39122 h 127996"/>
              <a:gd name="connsiteX86" fmla="*/ 16109 w 96983"/>
              <a:gd name="connsiteY86" fmla="*/ 36163 h 127996"/>
              <a:gd name="connsiteX87" fmla="*/ 16767 w 96983"/>
              <a:gd name="connsiteY87" fmla="*/ 40218 h 127996"/>
              <a:gd name="connsiteX88" fmla="*/ 18191 w 96983"/>
              <a:gd name="connsiteY88" fmla="*/ 40875 h 127996"/>
              <a:gd name="connsiteX89" fmla="*/ 19616 w 96983"/>
              <a:gd name="connsiteY89" fmla="*/ 44930 h 127996"/>
              <a:gd name="connsiteX90" fmla="*/ 16876 w 96983"/>
              <a:gd name="connsiteY90" fmla="*/ 45040 h 127996"/>
              <a:gd name="connsiteX91" fmla="*/ 16438 w 96983"/>
              <a:gd name="connsiteY91" fmla="*/ 42629 h 127996"/>
              <a:gd name="connsiteX92" fmla="*/ 10520 w 96983"/>
              <a:gd name="connsiteY92" fmla="*/ 42848 h 127996"/>
              <a:gd name="connsiteX93" fmla="*/ 17314 w 96983"/>
              <a:gd name="connsiteY93" fmla="*/ 47779 h 127996"/>
              <a:gd name="connsiteX94" fmla="*/ 22027 w 96983"/>
              <a:gd name="connsiteY94" fmla="*/ 46574 h 127996"/>
              <a:gd name="connsiteX95" fmla="*/ 23561 w 96983"/>
              <a:gd name="connsiteY95" fmla="*/ 50300 h 127996"/>
              <a:gd name="connsiteX96" fmla="*/ 17643 w 96983"/>
              <a:gd name="connsiteY96" fmla="*/ 51505 h 127996"/>
              <a:gd name="connsiteX97" fmla="*/ 16767 w 96983"/>
              <a:gd name="connsiteY97" fmla="*/ 54245 h 127996"/>
              <a:gd name="connsiteX98" fmla="*/ 18520 w 96983"/>
              <a:gd name="connsiteY98" fmla="*/ 56656 h 127996"/>
              <a:gd name="connsiteX99" fmla="*/ 11726 w 96983"/>
              <a:gd name="connsiteY99" fmla="*/ 56765 h 127996"/>
              <a:gd name="connsiteX100" fmla="*/ 13260 w 96983"/>
              <a:gd name="connsiteY100" fmla="*/ 60820 h 127996"/>
              <a:gd name="connsiteX101" fmla="*/ 10959 w 96983"/>
              <a:gd name="connsiteY101" fmla="*/ 61806 h 127996"/>
              <a:gd name="connsiteX102" fmla="*/ 14465 w 96983"/>
              <a:gd name="connsiteY102" fmla="*/ 63998 h 127996"/>
              <a:gd name="connsiteX103" fmla="*/ 17424 w 96983"/>
              <a:gd name="connsiteY103" fmla="*/ 62902 h 127996"/>
              <a:gd name="connsiteX104" fmla="*/ 15671 w 96983"/>
              <a:gd name="connsiteY104" fmla="*/ 65204 h 127996"/>
              <a:gd name="connsiteX105" fmla="*/ 21150 w 96983"/>
              <a:gd name="connsiteY105" fmla="*/ 63998 h 127996"/>
              <a:gd name="connsiteX106" fmla="*/ 22575 w 96983"/>
              <a:gd name="connsiteY106" fmla="*/ 69916 h 127996"/>
              <a:gd name="connsiteX107" fmla="*/ 35615 w 96983"/>
              <a:gd name="connsiteY107" fmla="*/ 69806 h 127996"/>
              <a:gd name="connsiteX108" fmla="*/ 31451 w 96983"/>
              <a:gd name="connsiteY108" fmla="*/ 74080 h 127996"/>
              <a:gd name="connsiteX109" fmla="*/ 28383 w 96983"/>
              <a:gd name="connsiteY109" fmla="*/ 72217 h 127996"/>
              <a:gd name="connsiteX110" fmla="*/ 23561 w 96983"/>
              <a:gd name="connsiteY110" fmla="*/ 80436 h 127996"/>
              <a:gd name="connsiteX111" fmla="*/ 25643 w 96983"/>
              <a:gd name="connsiteY111" fmla="*/ 80107 h 127996"/>
              <a:gd name="connsiteX112" fmla="*/ 21698 w 96983"/>
              <a:gd name="connsiteY112" fmla="*/ 85696 h 127996"/>
              <a:gd name="connsiteX113" fmla="*/ 13260 w 96983"/>
              <a:gd name="connsiteY113" fmla="*/ 91394 h 127996"/>
              <a:gd name="connsiteX114" fmla="*/ 16657 w 96983"/>
              <a:gd name="connsiteY114" fmla="*/ 91394 h 127996"/>
              <a:gd name="connsiteX115" fmla="*/ 21260 w 96983"/>
              <a:gd name="connsiteY115" fmla="*/ 88436 h 127996"/>
              <a:gd name="connsiteX116" fmla="*/ 23999 w 96983"/>
              <a:gd name="connsiteY116" fmla="*/ 90080 h 127996"/>
              <a:gd name="connsiteX117" fmla="*/ 29698 w 96983"/>
              <a:gd name="connsiteY117" fmla="*/ 90299 h 127996"/>
              <a:gd name="connsiteX118" fmla="*/ 33533 w 96983"/>
              <a:gd name="connsiteY118" fmla="*/ 86463 h 127996"/>
              <a:gd name="connsiteX119" fmla="*/ 33862 w 96983"/>
              <a:gd name="connsiteY119" fmla="*/ 88217 h 127996"/>
              <a:gd name="connsiteX120" fmla="*/ 38574 w 96983"/>
              <a:gd name="connsiteY120" fmla="*/ 88655 h 127996"/>
              <a:gd name="connsiteX121" fmla="*/ 27944 w 96983"/>
              <a:gd name="connsiteY121" fmla="*/ 91614 h 127996"/>
              <a:gd name="connsiteX122" fmla="*/ 20054 w 96983"/>
              <a:gd name="connsiteY122" fmla="*/ 91833 h 127996"/>
              <a:gd name="connsiteX123" fmla="*/ 18191 w 96983"/>
              <a:gd name="connsiteY123" fmla="*/ 94901 h 127996"/>
              <a:gd name="connsiteX124" fmla="*/ 12931 w 96983"/>
              <a:gd name="connsiteY124" fmla="*/ 96655 h 127996"/>
              <a:gd name="connsiteX125" fmla="*/ 14794 w 96983"/>
              <a:gd name="connsiteY125" fmla="*/ 99065 h 127996"/>
              <a:gd name="connsiteX126" fmla="*/ 13589 w 96983"/>
              <a:gd name="connsiteY126" fmla="*/ 101367 h 127996"/>
              <a:gd name="connsiteX127" fmla="*/ 15890 w 96983"/>
              <a:gd name="connsiteY127" fmla="*/ 102024 h 127996"/>
              <a:gd name="connsiteX128" fmla="*/ 12055 w 96983"/>
              <a:gd name="connsiteY128" fmla="*/ 102792 h 127996"/>
              <a:gd name="connsiteX129" fmla="*/ 8767 w 96983"/>
              <a:gd name="connsiteY129" fmla="*/ 100052 h 127996"/>
              <a:gd name="connsiteX130" fmla="*/ 7452 w 96983"/>
              <a:gd name="connsiteY130" fmla="*/ 101915 h 127996"/>
              <a:gd name="connsiteX131" fmla="*/ 6356 w 96983"/>
              <a:gd name="connsiteY131" fmla="*/ 100600 h 127996"/>
              <a:gd name="connsiteX132" fmla="*/ 0 w 96983"/>
              <a:gd name="connsiteY132" fmla="*/ 103997 h 127996"/>
              <a:gd name="connsiteX133" fmla="*/ 657 w 96983"/>
              <a:gd name="connsiteY133" fmla="*/ 105750 h 127996"/>
              <a:gd name="connsiteX134" fmla="*/ 15452 w 96983"/>
              <a:gd name="connsiteY134" fmla="*/ 104874 h 127996"/>
              <a:gd name="connsiteX135" fmla="*/ 10520 w 96983"/>
              <a:gd name="connsiteY135" fmla="*/ 109038 h 127996"/>
              <a:gd name="connsiteX136" fmla="*/ 4274 w 96983"/>
              <a:gd name="connsiteY136" fmla="*/ 110462 h 127996"/>
              <a:gd name="connsiteX137" fmla="*/ 2192 w 96983"/>
              <a:gd name="connsiteY137" fmla="*/ 115503 h 127996"/>
              <a:gd name="connsiteX138" fmla="*/ 6137 w 96983"/>
              <a:gd name="connsiteY138" fmla="*/ 115503 h 127996"/>
              <a:gd name="connsiteX139" fmla="*/ 7013 w 96983"/>
              <a:gd name="connsiteY139" fmla="*/ 118353 h 127996"/>
              <a:gd name="connsiteX140" fmla="*/ 18191 w 96983"/>
              <a:gd name="connsiteY140" fmla="*/ 114736 h 127996"/>
              <a:gd name="connsiteX141" fmla="*/ 9753 w 96983"/>
              <a:gd name="connsiteY141" fmla="*/ 120216 h 127996"/>
              <a:gd name="connsiteX142" fmla="*/ 6246 w 96983"/>
              <a:gd name="connsiteY142" fmla="*/ 123174 h 127996"/>
              <a:gd name="connsiteX143" fmla="*/ 12164 w 96983"/>
              <a:gd name="connsiteY143" fmla="*/ 123174 h 127996"/>
              <a:gd name="connsiteX144" fmla="*/ 19945 w 96983"/>
              <a:gd name="connsiteY144" fmla="*/ 118900 h 127996"/>
              <a:gd name="connsiteX145" fmla="*/ 19616 w 96983"/>
              <a:gd name="connsiteY145" fmla="*/ 121969 h 127996"/>
              <a:gd name="connsiteX146" fmla="*/ 12931 w 96983"/>
              <a:gd name="connsiteY146" fmla="*/ 125037 h 127996"/>
              <a:gd name="connsiteX147" fmla="*/ 16547 w 96983"/>
              <a:gd name="connsiteY147" fmla="*/ 125037 h 127996"/>
              <a:gd name="connsiteX148" fmla="*/ 15452 w 96983"/>
              <a:gd name="connsiteY148" fmla="*/ 127339 h 127996"/>
              <a:gd name="connsiteX149" fmla="*/ 21369 w 96983"/>
              <a:gd name="connsiteY149" fmla="*/ 125804 h 127996"/>
              <a:gd name="connsiteX150" fmla="*/ 24437 w 96983"/>
              <a:gd name="connsiteY150" fmla="*/ 127996 h 127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96983" h="127996">
                <a:moveTo>
                  <a:pt x="24437" y="127996"/>
                </a:moveTo>
                <a:lnTo>
                  <a:pt x="32547" y="127010"/>
                </a:lnTo>
                <a:lnTo>
                  <a:pt x="40218" y="124709"/>
                </a:lnTo>
                <a:lnTo>
                  <a:pt x="46245" y="120654"/>
                </a:lnTo>
                <a:lnTo>
                  <a:pt x="44163" y="116051"/>
                </a:lnTo>
                <a:lnTo>
                  <a:pt x="48765" y="116380"/>
                </a:lnTo>
                <a:lnTo>
                  <a:pt x="47450" y="119120"/>
                </a:lnTo>
                <a:lnTo>
                  <a:pt x="52272" y="119120"/>
                </a:lnTo>
                <a:lnTo>
                  <a:pt x="56656" y="114517"/>
                </a:lnTo>
                <a:lnTo>
                  <a:pt x="59943" y="114627"/>
                </a:lnTo>
                <a:lnTo>
                  <a:pt x="61039" y="110243"/>
                </a:lnTo>
                <a:lnTo>
                  <a:pt x="74518" y="108709"/>
                </a:lnTo>
                <a:lnTo>
                  <a:pt x="75614" y="105641"/>
                </a:lnTo>
                <a:lnTo>
                  <a:pt x="77587" y="109147"/>
                </a:lnTo>
                <a:lnTo>
                  <a:pt x="80546" y="106408"/>
                </a:lnTo>
                <a:lnTo>
                  <a:pt x="83285" y="107504"/>
                </a:lnTo>
                <a:lnTo>
                  <a:pt x="90189" y="107504"/>
                </a:lnTo>
                <a:lnTo>
                  <a:pt x="85477" y="101367"/>
                </a:lnTo>
                <a:lnTo>
                  <a:pt x="88984" y="99833"/>
                </a:lnTo>
                <a:lnTo>
                  <a:pt x="92600" y="95449"/>
                </a:lnTo>
                <a:lnTo>
                  <a:pt x="91833" y="91504"/>
                </a:lnTo>
                <a:lnTo>
                  <a:pt x="95668" y="87230"/>
                </a:lnTo>
                <a:lnTo>
                  <a:pt x="96983" y="82409"/>
                </a:lnTo>
                <a:lnTo>
                  <a:pt x="95120" y="71669"/>
                </a:lnTo>
                <a:lnTo>
                  <a:pt x="92271" y="69806"/>
                </a:lnTo>
                <a:lnTo>
                  <a:pt x="95668" y="67614"/>
                </a:lnTo>
                <a:lnTo>
                  <a:pt x="95668" y="62793"/>
                </a:lnTo>
                <a:lnTo>
                  <a:pt x="92600" y="57971"/>
                </a:lnTo>
                <a:lnTo>
                  <a:pt x="93477" y="53149"/>
                </a:lnTo>
                <a:lnTo>
                  <a:pt x="89860" y="50519"/>
                </a:lnTo>
                <a:lnTo>
                  <a:pt x="91723" y="47779"/>
                </a:lnTo>
                <a:lnTo>
                  <a:pt x="94573" y="48108"/>
                </a:lnTo>
                <a:lnTo>
                  <a:pt x="89422" y="44711"/>
                </a:lnTo>
                <a:lnTo>
                  <a:pt x="85915" y="44054"/>
                </a:lnTo>
                <a:lnTo>
                  <a:pt x="81422" y="34958"/>
                </a:lnTo>
                <a:lnTo>
                  <a:pt x="74409" y="31451"/>
                </a:lnTo>
                <a:lnTo>
                  <a:pt x="71669" y="33533"/>
                </a:lnTo>
                <a:lnTo>
                  <a:pt x="70245" y="40218"/>
                </a:lnTo>
                <a:lnTo>
                  <a:pt x="66847" y="40875"/>
                </a:lnTo>
                <a:lnTo>
                  <a:pt x="56765" y="31451"/>
                </a:lnTo>
                <a:lnTo>
                  <a:pt x="61916" y="20712"/>
                </a:lnTo>
                <a:lnTo>
                  <a:pt x="66847" y="20054"/>
                </a:lnTo>
                <a:lnTo>
                  <a:pt x="68162" y="15890"/>
                </a:lnTo>
                <a:lnTo>
                  <a:pt x="71340" y="14136"/>
                </a:lnTo>
                <a:lnTo>
                  <a:pt x="73751" y="11726"/>
                </a:lnTo>
                <a:lnTo>
                  <a:pt x="71450" y="12164"/>
                </a:lnTo>
                <a:lnTo>
                  <a:pt x="76272" y="8328"/>
                </a:lnTo>
                <a:lnTo>
                  <a:pt x="80546" y="5918"/>
                </a:lnTo>
                <a:lnTo>
                  <a:pt x="75504" y="3178"/>
                </a:lnTo>
                <a:lnTo>
                  <a:pt x="71998" y="0"/>
                </a:lnTo>
                <a:lnTo>
                  <a:pt x="73642" y="3288"/>
                </a:lnTo>
                <a:lnTo>
                  <a:pt x="68710" y="3397"/>
                </a:lnTo>
                <a:lnTo>
                  <a:pt x="69477" y="8767"/>
                </a:lnTo>
                <a:lnTo>
                  <a:pt x="66080" y="13808"/>
                </a:lnTo>
                <a:lnTo>
                  <a:pt x="66519" y="10520"/>
                </a:lnTo>
                <a:lnTo>
                  <a:pt x="68381" y="8109"/>
                </a:lnTo>
                <a:lnTo>
                  <a:pt x="66080" y="4055"/>
                </a:lnTo>
                <a:lnTo>
                  <a:pt x="62902" y="4712"/>
                </a:lnTo>
                <a:lnTo>
                  <a:pt x="64765" y="7342"/>
                </a:lnTo>
                <a:lnTo>
                  <a:pt x="61039" y="7561"/>
                </a:lnTo>
                <a:lnTo>
                  <a:pt x="59067" y="5479"/>
                </a:lnTo>
                <a:lnTo>
                  <a:pt x="52492" y="7233"/>
                </a:lnTo>
                <a:lnTo>
                  <a:pt x="52382" y="10301"/>
                </a:lnTo>
                <a:lnTo>
                  <a:pt x="50300" y="10411"/>
                </a:lnTo>
                <a:lnTo>
                  <a:pt x="48765" y="14356"/>
                </a:lnTo>
                <a:lnTo>
                  <a:pt x="52053" y="15671"/>
                </a:lnTo>
                <a:lnTo>
                  <a:pt x="51067" y="17534"/>
                </a:lnTo>
                <a:lnTo>
                  <a:pt x="47779" y="17643"/>
                </a:lnTo>
                <a:lnTo>
                  <a:pt x="48108" y="19506"/>
                </a:lnTo>
                <a:lnTo>
                  <a:pt x="43396" y="20712"/>
                </a:lnTo>
                <a:lnTo>
                  <a:pt x="44601" y="24547"/>
                </a:lnTo>
                <a:lnTo>
                  <a:pt x="49861" y="24547"/>
                </a:lnTo>
                <a:lnTo>
                  <a:pt x="48985" y="25862"/>
                </a:lnTo>
                <a:lnTo>
                  <a:pt x="53149" y="24547"/>
                </a:lnTo>
                <a:lnTo>
                  <a:pt x="55998" y="24547"/>
                </a:lnTo>
                <a:lnTo>
                  <a:pt x="50519" y="30355"/>
                </a:lnTo>
                <a:lnTo>
                  <a:pt x="43725" y="32985"/>
                </a:lnTo>
                <a:lnTo>
                  <a:pt x="46136" y="35177"/>
                </a:lnTo>
                <a:lnTo>
                  <a:pt x="39341" y="36382"/>
                </a:lnTo>
                <a:lnTo>
                  <a:pt x="35834" y="34848"/>
                </a:lnTo>
                <a:lnTo>
                  <a:pt x="32766" y="38245"/>
                </a:lnTo>
                <a:lnTo>
                  <a:pt x="31341" y="33862"/>
                </a:lnTo>
                <a:lnTo>
                  <a:pt x="20273" y="32218"/>
                </a:lnTo>
                <a:lnTo>
                  <a:pt x="20273" y="34191"/>
                </a:lnTo>
                <a:lnTo>
                  <a:pt x="14246" y="32547"/>
                </a:lnTo>
                <a:lnTo>
                  <a:pt x="13150" y="39122"/>
                </a:lnTo>
                <a:lnTo>
                  <a:pt x="16109" y="36163"/>
                </a:lnTo>
                <a:lnTo>
                  <a:pt x="16767" y="40218"/>
                </a:lnTo>
                <a:lnTo>
                  <a:pt x="18191" y="40875"/>
                </a:lnTo>
                <a:lnTo>
                  <a:pt x="19616" y="44930"/>
                </a:lnTo>
                <a:lnTo>
                  <a:pt x="16876" y="45040"/>
                </a:lnTo>
                <a:lnTo>
                  <a:pt x="16438" y="42629"/>
                </a:lnTo>
                <a:lnTo>
                  <a:pt x="10520" y="42848"/>
                </a:lnTo>
                <a:lnTo>
                  <a:pt x="17314" y="47779"/>
                </a:lnTo>
                <a:lnTo>
                  <a:pt x="22027" y="46574"/>
                </a:lnTo>
                <a:lnTo>
                  <a:pt x="23561" y="50300"/>
                </a:lnTo>
                <a:lnTo>
                  <a:pt x="17643" y="51505"/>
                </a:lnTo>
                <a:lnTo>
                  <a:pt x="16767" y="54245"/>
                </a:lnTo>
                <a:lnTo>
                  <a:pt x="18520" y="56656"/>
                </a:lnTo>
                <a:lnTo>
                  <a:pt x="11726" y="56765"/>
                </a:lnTo>
                <a:lnTo>
                  <a:pt x="13260" y="60820"/>
                </a:lnTo>
                <a:lnTo>
                  <a:pt x="10959" y="61806"/>
                </a:lnTo>
                <a:lnTo>
                  <a:pt x="14465" y="63998"/>
                </a:lnTo>
                <a:lnTo>
                  <a:pt x="17424" y="62902"/>
                </a:lnTo>
                <a:lnTo>
                  <a:pt x="15671" y="65204"/>
                </a:lnTo>
                <a:lnTo>
                  <a:pt x="21150" y="63998"/>
                </a:lnTo>
                <a:lnTo>
                  <a:pt x="22575" y="69916"/>
                </a:lnTo>
                <a:lnTo>
                  <a:pt x="35615" y="69806"/>
                </a:lnTo>
                <a:lnTo>
                  <a:pt x="31451" y="74080"/>
                </a:lnTo>
                <a:lnTo>
                  <a:pt x="28383" y="72217"/>
                </a:lnTo>
                <a:lnTo>
                  <a:pt x="23561" y="80436"/>
                </a:lnTo>
                <a:lnTo>
                  <a:pt x="25643" y="80107"/>
                </a:lnTo>
                <a:lnTo>
                  <a:pt x="21698" y="85696"/>
                </a:lnTo>
                <a:lnTo>
                  <a:pt x="13260" y="91394"/>
                </a:lnTo>
                <a:lnTo>
                  <a:pt x="16657" y="91394"/>
                </a:lnTo>
                <a:lnTo>
                  <a:pt x="21260" y="88436"/>
                </a:lnTo>
                <a:lnTo>
                  <a:pt x="23999" y="90080"/>
                </a:lnTo>
                <a:lnTo>
                  <a:pt x="29698" y="90299"/>
                </a:lnTo>
                <a:lnTo>
                  <a:pt x="33533" y="86463"/>
                </a:lnTo>
                <a:lnTo>
                  <a:pt x="33862" y="88217"/>
                </a:lnTo>
                <a:lnTo>
                  <a:pt x="38574" y="88655"/>
                </a:lnTo>
                <a:lnTo>
                  <a:pt x="27944" y="91614"/>
                </a:lnTo>
                <a:lnTo>
                  <a:pt x="20054" y="91833"/>
                </a:lnTo>
                <a:lnTo>
                  <a:pt x="18191" y="94901"/>
                </a:lnTo>
                <a:lnTo>
                  <a:pt x="12931" y="96655"/>
                </a:lnTo>
                <a:lnTo>
                  <a:pt x="14794" y="99065"/>
                </a:lnTo>
                <a:lnTo>
                  <a:pt x="13589" y="101367"/>
                </a:lnTo>
                <a:lnTo>
                  <a:pt x="15890" y="102024"/>
                </a:lnTo>
                <a:lnTo>
                  <a:pt x="12055" y="102792"/>
                </a:lnTo>
                <a:lnTo>
                  <a:pt x="8767" y="100052"/>
                </a:lnTo>
                <a:lnTo>
                  <a:pt x="7452" y="101915"/>
                </a:lnTo>
                <a:lnTo>
                  <a:pt x="6356" y="100600"/>
                </a:lnTo>
                <a:lnTo>
                  <a:pt x="0" y="103997"/>
                </a:lnTo>
                <a:lnTo>
                  <a:pt x="657" y="105750"/>
                </a:lnTo>
                <a:lnTo>
                  <a:pt x="15452" y="104874"/>
                </a:lnTo>
                <a:lnTo>
                  <a:pt x="10520" y="109038"/>
                </a:lnTo>
                <a:lnTo>
                  <a:pt x="4274" y="110462"/>
                </a:lnTo>
                <a:lnTo>
                  <a:pt x="2192" y="115503"/>
                </a:lnTo>
                <a:lnTo>
                  <a:pt x="6137" y="115503"/>
                </a:lnTo>
                <a:lnTo>
                  <a:pt x="7013" y="118353"/>
                </a:lnTo>
                <a:lnTo>
                  <a:pt x="18191" y="114736"/>
                </a:lnTo>
                <a:lnTo>
                  <a:pt x="9753" y="120216"/>
                </a:lnTo>
                <a:lnTo>
                  <a:pt x="6246" y="123174"/>
                </a:lnTo>
                <a:lnTo>
                  <a:pt x="12164" y="123174"/>
                </a:lnTo>
                <a:lnTo>
                  <a:pt x="19945" y="118900"/>
                </a:lnTo>
                <a:lnTo>
                  <a:pt x="19616" y="121969"/>
                </a:lnTo>
                <a:lnTo>
                  <a:pt x="12931" y="125037"/>
                </a:lnTo>
                <a:lnTo>
                  <a:pt x="16547" y="125037"/>
                </a:lnTo>
                <a:lnTo>
                  <a:pt x="15452" y="127339"/>
                </a:lnTo>
                <a:lnTo>
                  <a:pt x="21369" y="125804"/>
                </a:lnTo>
                <a:lnTo>
                  <a:pt x="24437" y="12799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9" name="Freeform 508">
            <a:extLst>
              <a:ext uri="{FF2B5EF4-FFF2-40B4-BE49-F238E27FC236}">
                <a16:creationId xmlns:a16="http://schemas.microsoft.com/office/drawing/2014/main" id="{B8BD5220-4F49-D792-2699-4AD327D7C015}"/>
              </a:ext>
            </a:extLst>
          </p:cNvPr>
          <p:cNvSpPr/>
          <p:nvPr/>
        </p:nvSpPr>
        <p:spPr>
          <a:xfrm>
            <a:off x="7124431" y="3266378"/>
            <a:ext cx="207555" cy="381248"/>
          </a:xfrm>
          <a:custGeom>
            <a:avLst/>
            <a:gdLst>
              <a:gd name="connsiteX0" fmla="*/ 37807 w 207555"/>
              <a:gd name="connsiteY0" fmla="*/ 245472 h 381248"/>
              <a:gd name="connsiteX1" fmla="*/ 32657 w 207555"/>
              <a:gd name="connsiteY1" fmla="*/ 241965 h 381248"/>
              <a:gd name="connsiteX2" fmla="*/ 29150 w 207555"/>
              <a:gd name="connsiteY2" fmla="*/ 241308 h 381248"/>
              <a:gd name="connsiteX3" fmla="*/ 24657 w 207555"/>
              <a:gd name="connsiteY3" fmla="*/ 232322 h 381248"/>
              <a:gd name="connsiteX4" fmla="*/ 17753 w 207555"/>
              <a:gd name="connsiteY4" fmla="*/ 228815 h 381248"/>
              <a:gd name="connsiteX5" fmla="*/ 15013 w 207555"/>
              <a:gd name="connsiteY5" fmla="*/ 230897 h 381248"/>
              <a:gd name="connsiteX6" fmla="*/ 13589 w 207555"/>
              <a:gd name="connsiteY6" fmla="*/ 237472 h 381248"/>
              <a:gd name="connsiteX7" fmla="*/ 10082 w 207555"/>
              <a:gd name="connsiteY7" fmla="*/ 238130 h 381248"/>
              <a:gd name="connsiteX8" fmla="*/ 0 w 207555"/>
              <a:gd name="connsiteY8" fmla="*/ 228706 h 381248"/>
              <a:gd name="connsiteX9" fmla="*/ 5260 w 207555"/>
              <a:gd name="connsiteY9" fmla="*/ 217966 h 381248"/>
              <a:gd name="connsiteX10" fmla="*/ 10082 w 207555"/>
              <a:gd name="connsiteY10" fmla="*/ 217309 h 381248"/>
              <a:gd name="connsiteX11" fmla="*/ 11506 w 207555"/>
              <a:gd name="connsiteY11" fmla="*/ 213144 h 381248"/>
              <a:gd name="connsiteX12" fmla="*/ 14684 w 207555"/>
              <a:gd name="connsiteY12" fmla="*/ 211391 h 381248"/>
              <a:gd name="connsiteX13" fmla="*/ 16986 w 207555"/>
              <a:gd name="connsiteY13" fmla="*/ 208980 h 381248"/>
              <a:gd name="connsiteX14" fmla="*/ 21479 w 207555"/>
              <a:gd name="connsiteY14" fmla="*/ 208103 h 381248"/>
              <a:gd name="connsiteX15" fmla="*/ 22903 w 207555"/>
              <a:gd name="connsiteY15" fmla="*/ 206460 h 381248"/>
              <a:gd name="connsiteX16" fmla="*/ 25643 w 207555"/>
              <a:gd name="connsiteY16" fmla="*/ 206131 h 381248"/>
              <a:gd name="connsiteX17" fmla="*/ 30246 w 207555"/>
              <a:gd name="connsiteY17" fmla="*/ 203172 h 381248"/>
              <a:gd name="connsiteX18" fmla="*/ 37478 w 207555"/>
              <a:gd name="connsiteY18" fmla="*/ 203830 h 381248"/>
              <a:gd name="connsiteX19" fmla="*/ 40985 w 207555"/>
              <a:gd name="connsiteY19" fmla="*/ 205802 h 381248"/>
              <a:gd name="connsiteX20" fmla="*/ 41423 w 207555"/>
              <a:gd name="connsiteY20" fmla="*/ 210295 h 381248"/>
              <a:gd name="connsiteX21" fmla="*/ 48437 w 207555"/>
              <a:gd name="connsiteY21" fmla="*/ 220267 h 381248"/>
              <a:gd name="connsiteX22" fmla="*/ 44930 w 207555"/>
              <a:gd name="connsiteY22" fmla="*/ 222898 h 381248"/>
              <a:gd name="connsiteX23" fmla="*/ 51396 w 207555"/>
              <a:gd name="connsiteY23" fmla="*/ 223226 h 381248"/>
              <a:gd name="connsiteX24" fmla="*/ 52820 w 207555"/>
              <a:gd name="connsiteY24" fmla="*/ 233746 h 381248"/>
              <a:gd name="connsiteX25" fmla="*/ 50081 w 207555"/>
              <a:gd name="connsiteY25" fmla="*/ 225527 h 381248"/>
              <a:gd name="connsiteX26" fmla="*/ 47450 w 207555"/>
              <a:gd name="connsiteY26" fmla="*/ 225856 h 381248"/>
              <a:gd name="connsiteX27" fmla="*/ 48766 w 207555"/>
              <a:gd name="connsiteY27" fmla="*/ 228596 h 381248"/>
              <a:gd name="connsiteX28" fmla="*/ 47450 w 207555"/>
              <a:gd name="connsiteY28" fmla="*/ 232322 h 381248"/>
              <a:gd name="connsiteX29" fmla="*/ 50957 w 207555"/>
              <a:gd name="connsiteY29" fmla="*/ 233089 h 381248"/>
              <a:gd name="connsiteX30" fmla="*/ 50190 w 207555"/>
              <a:gd name="connsiteY30" fmla="*/ 237034 h 381248"/>
              <a:gd name="connsiteX31" fmla="*/ 44492 w 207555"/>
              <a:gd name="connsiteY31" fmla="*/ 236267 h 381248"/>
              <a:gd name="connsiteX32" fmla="*/ 44163 w 207555"/>
              <a:gd name="connsiteY32" fmla="*/ 239554 h 381248"/>
              <a:gd name="connsiteX33" fmla="*/ 40547 w 207555"/>
              <a:gd name="connsiteY33" fmla="*/ 242513 h 381248"/>
              <a:gd name="connsiteX34" fmla="*/ 38355 w 207555"/>
              <a:gd name="connsiteY34" fmla="*/ 241965 h 381248"/>
              <a:gd name="connsiteX35" fmla="*/ 38684 w 207555"/>
              <a:gd name="connsiteY35" fmla="*/ 245472 h 381248"/>
              <a:gd name="connsiteX36" fmla="*/ 37698 w 207555"/>
              <a:gd name="connsiteY36" fmla="*/ 245472 h 381248"/>
              <a:gd name="connsiteX37" fmla="*/ 138736 w 207555"/>
              <a:gd name="connsiteY37" fmla="*/ 34191 h 381248"/>
              <a:gd name="connsiteX38" fmla="*/ 140818 w 207555"/>
              <a:gd name="connsiteY38" fmla="*/ 30246 h 381248"/>
              <a:gd name="connsiteX39" fmla="*/ 142242 w 207555"/>
              <a:gd name="connsiteY39" fmla="*/ 31561 h 381248"/>
              <a:gd name="connsiteX40" fmla="*/ 138736 w 207555"/>
              <a:gd name="connsiteY40" fmla="*/ 34081 h 381248"/>
              <a:gd name="connsiteX41" fmla="*/ 138736 w 207555"/>
              <a:gd name="connsiteY41" fmla="*/ 34081 h 381248"/>
              <a:gd name="connsiteX42" fmla="*/ 147722 w 207555"/>
              <a:gd name="connsiteY42" fmla="*/ 5479 h 381248"/>
              <a:gd name="connsiteX43" fmla="*/ 146407 w 207555"/>
              <a:gd name="connsiteY43" fmla="*/ 3178 h 381248"/>
              <a:gd name="connsiteX44" fmla="*/ 149585 w 207555"/>
              <a:gd name="connsiteY44" fmla="*/ 0 h 381248"/>
              <a:gd name="connsiteX45" fmla="*/ 147722 w 207555"/>
              <a:gd name="connsiteY45" fmla="*/ 5370 h 381248"/>
              <a:gd name="connsiteX46" fmla="*/ 147722 w 207555"/>
              <a:gd name="connsiteY46" fmla="*/ 5370 h 381248"/>
              <a:gd name="connsiteX47" fmla="*/ 137749 w 207555"/>
              <a:gd name="connsiteY47" fmla="*/ 16657 h 381248"/>
              <a:gd name="connsiteX48" fmla="*/ 138297 w 207555"/>
              <a:gd name="connsiteY48" fmla="*/ 10959 h 381248"/>
              <a:gd name="connsiteX49" fmla="*/ 135119 w 207555"/>
              <a:gd name="connsiteY49" fmla="*/ 11726 h 381248"/>
              <a:gd name="connsiteX50" fmla="*/ 134243 w 207555"/>
              <a:gd name="connsiteY50" fmla="*/ 14685 h 381248"/>
              <a:gd name="connsiteX51" fmla="*/ 137859 w 207555"/>
              <a:gd name="connsiteY51" fmla="*/ 16657 h 381248"/>
              <a:gd name="connsiteX52" fmla="*/ 137859 w 207555"/>
              <a:gd name="connsiteY52" fmla="*/ 16657 h 381248"/>
              <a:gd name="connsiteX53" fmla="*/ 143009 w 207555"/>
              <a:gd name="connsiteY53" fmla="*/ 13479 h 381248"/>
              <a:gd name="connsiteX54" fmla="*/ 140489 w 207555"/>
              <a:gd name="connsiteY54" fmla="*/ 10849 h 381248"/>
              <a:gd name="connsiteX55" fmla="*/ 142352 w 207555"/>
              <a:gd name="connsiteY55" fmla="*/ 8109 h 381248"/>
              <a:gd name="connsiteX56" fmla="*/ 142681 w 207555"/>
              <a:gd name="connsiteY56" fmla="*/ 5041 h 381248"/>
              <a:gd name="connsiteX57" fmla="*/ 144434 w 207555"/>
              <a:gd name="connsiteY57" fmla="*/ 6356 h 381248"/>
              <a:gd name="connsiteX58" fmla="*/ 144434 w 207555"/>
              <a:gd name="connsiteY58" fmla="*/ 11726 h 381248"/>
              <a:gd name="connsiteX59" fmla="*/ 143009 w 207555"/>
              <a:gd name="connsiteY59" fmla="*/ 13479 h 381248"/>
              <a:gd name="connsiteX60" fmla="*/ 143009 w 207555"/>
              <a:gd name="connsiteY60" fmla="*/ 13479 h 381248"/>
              <a:gd name="connsiteX61" fmla="*/ 140708 w 207555"/>
              <a:gd name="connsiteY61" fmla="*/ 27725 h 381248"/>
              <a:gd name="connsiteX62" fmla="*/ 138845 w 207555"/>
              <a:gd name="connsiteY62" fmla="*/ 23890 h 381248"/>
              <a:gd name="connsiteX63" fmla="*/ 133147 w 207555"/>
              <a:gd name="connsiteY63" fmla="*/ 23671 h 381248"/>
              <a:gd name="connsiteX64" fmla="*/ 131284 w 207555"/>
              <a:gd name="connsiteY64" fmla="*/ 21260 h 381248"/>
              <a:gd name="connsiteX65" fmla="*/ 134243 w 207555"/>
              <a:gd name="connsiteY65" fmla="*/ 20054 h 381248"/>
              <a:gd name="connsiteX66" fmla="*/ 139064 w 207555"/>
              <a:gd name="connsiteY66" fmla="*/ 20602 h 381248"/>
              <a:gd name="connsiteX67" fmla="*/ 139612 w 207555"/>
              <a:gd name="connsiteY67" fmla="*/ 18301 h 381248"/>
              <a:gd name="connsiteX68" fmla="*/ 138517 w 207555"/>
              <a:gd name="connsiteY68" fmla="*/ 16657 h 381248"/>
              <a:gd name="connsiteX69" fmla="*/ 139941 w 207555"/>
              <a:gd name="connsiteY69" fmla="*/ 15232 h 381248"/>
              <a:gd name="connsiteX70" fmla="*/ 142681 w 207555"/>
              <a:gd name="connsiteY70" fmla="*/ 16657 h 381248"/>
              <a:gd name="connsiteX71" fmla="*/ 145968 w 207555"/>
              <a:gd name="connsiteY71" fmla="*/ 17753 h 381248"/>
              <a:gd name="connsiteX72" fmla="*/ 143996 w 207555"/>
              <a:gd name="connsiteY72" fmla="*/ 19835 h 381248"/>
              <a:gd name="connsiteX73" fmla="*/ 144653 w 207555"/>
              <a:gd name="connsiteY73" fmla="*/ 22465 h 381248"/>
              <a:gd name="connsiteX74" fmla="*/ 142462 w 207555"/>
              <a:gd name="connsiteY74" fmla="*/ 24766 h 381248"/>
              <a:gd name="connsiteX75" fmla="*/ 143557 w 207555"/>
              <a:gd name="connsiteY75" fmla="*/ 28602 h 381248"/>
              <a:gd name="connsiteX76" fmla="*/ 140927 w 207555"/>
              <a:gd name="connsiteY76" fmla="*/ 27616 h 381248"/>
              <a:gd name="connsiteX77" fmla="*/ 140927 w 207555"/>
              <a:gd name="connsiteY77" fmla="*/ 27616 h 381248"/>
              <a:gd name="connsiteX78" fmla="*/ 187392 w 207555"/>
              <a:gd name="connsiteY78" fmla="*/ 329744 h 381248"/>
              <a:gd name="connsiteX79" fmla="*/ 190241 w 207555"/>
              <a:gd name="connsiteY79" fmla="*/ 331168 h 381248"/>
              <a:gd name="connsiteX80" fmla="*/ 192761 w 207555"/>
              <a:gd name="connsiteY80" fmla="*/ 330511 h 381248"/>
              <a:gd name="connsiteX81" fmla="*/ 191337 w 207555"/>
              <a:gd name="connsiteY81" fmla="*/ 328867 h 381248"/>
              <a:gd name="connsiteX82" fmla="*/ 189035 w 207555"/>
              <a:gd name="connsiteY82" fmla="*/ 328867 h 381248"/>
              <a:gd name="connsiteX83" fmla="*/ 187392 w 207555"/>
              <a:gd name="connsiteY83" fmla="*/ 329744 h 381248"/>
              <a:gd name="connsiteX84" fmla="*/ 187392 w 207555"/>
              <a:gd name="connsiteY84" fmla="*/ 329744 h 381248"/>
              <a:gd name="connsiteX85" fmla="*/ 138078 w 207555"/>
              <a:gd name="connsiteY85" fmla="*/ 357140 h 381248"/>
              <a:gd name="connsiteX86" fmla="*/ 144434 w 207555"/>
              <a:gd name="connsiteY86" fmla="*/ 353743 h 381248"/>
              <a:gd name="connsiteX87" fmla="*/ 146845 w 207555"/>
              <a:gd name="connsiteY87" fmla="*/ 355496 h 381248"/>
              <a:gd name="connsiteX88" fmla="*/ 149256 w 207555"/>
              <a:gd name="connsiteY88" fmla="*/ 355167 h 381248"/>
              <a:gd name="connsiteX89" fmla="*/ 147722 w 207555"/>
              <a:gd name="connsiteY89" fmla="*/ 357907 h 381248"/>
              <a:gd name="connsiteX90" fmla="*/ 147722 w 207555"/>
              <a:gd name="connsiteY90" fmla="*/ 359551 h 381248"/>
              <a:gd name="connsiteX91" fmla="*/ 144544 w 207555"/>
              <a:gd name="connsiteY91" fmla="*/ 360099 h 381248"/>
              <a:gd name="connsiteX92" fmla="*/ 141256 w 207555"/>
              <a:gd name="connsiteY92" fmla="*/ 357688 h 381248"/>
              <a:gd name="connsiteX93" fmla="*/ 138188 w 207555"/>
              <a:gd name="connsiteY93" fmla="*/ 357030 h 381248"/>
              <a:gd name="connsiteX94" fmla="*/ 138188 w 207555"/>
              <a:gd name="connsiteY94" fmla="*/ 357030 h 381248"/>
              <a:gd name="connsiteX95" fmla="*/ 60272 w 207555"/>
              <a:gd name="connsiteY95" fmla="*/ 181912 h 381248"/>
              <a:gd name="connsiteX96" fmla="*/ 59943 w 207555"/>
              <a:gd name="connsiteY96" fmla="*/ 185200 h 381248"/>
              <a:gd name="connsiteX97" fmla="*/ 62573 w 207555"/>
              <a:gd name="connsiteY97" fmla="*/ 187392 h 381248"/>
              <a:gd name="connsiteX98" fmla="*/ 62354 w 207555"/>
              <a:gd name="connsiteY98" fmla="*/ 183995 h 381248"/>
              <a:gd name="connsiteX99" fmla="*/ 60382 w 207555"/>
              <a:gd name="connsiteY99" fmla="*/ 181912 h 381248"/>
              <a:gd name="connsiteX100" fmla="*/ 60382 w 207555"/>
              <a:gd name="connsiteY100" fmla="*/ 181912 h 381248"/>
              <a:gd name="connsiteX101" fmla="*/ 37807 w 207555"/>
              <a:gd name="connsiteY101" fmla="*/ 178077 h 381248"/>
              <a:gd name="connsiteX102" fmla="*/ 39232 w 207555"/>
              <a:gd name="connsiteY102" fmla="*/ 173584 h 381248"/>
              <a:gd name="connsiteX103" fmla="*/ 39889 w 207555"/>
              <a:gd name="connsiteY103" fmla="*/ 175995 h 381248"/>
              <a:gd name="connsiteX104" fmla="*/ 37807 w 207555"/>
              <a:gd name="connsiteY104" fmla="*/ 178077 h 381248"/>
              <a:gd name="connsiteX105" fmla="*/ 37807 w 207555"/>
              <a:gd name="connsiteY105" fmla="*/ 178077 h 381248"/>
              <a:gd name="connsiteX106" fmla="*/ 24438 w 207555"/>
              <a:gd name="connsiteY106" fmla="*/ 163173 h 381248"/>
              <a:gd name="connsiteX107" fmla="*/ 24766 w 207555"/>
              <a:gd name="connsiteY107" fmla="*/ 159776 h 381248"/>
              <a:gd name="connsiteX108" fmla="*/ 28602 w 207555"/>
              <a:gd name="connsiteY108" fmla="*/ 159995 h 381248"/>
              <a:gd name="connsiteX109" fmla="*/ 24438 w 207555"/>
              <a:gd name="connsiteY109" fmla="*/ 163173 h 381248"/>
              <a:gd name="connsiteX110" fmla="*/ 24438 w 207555"/>
              <a:gd name="connsiteY110" fmla="*/ 163173 h 381248"/>
              <a:gd name="connsiteX111" fmla="*/ 30355 w 207555"/>
              <a:gd name="connsiteY111" fmla="*/ 158351 h 381248"/>
              <a:gd name="connsiteX112" fmla="*/ 34410 w 207555"/>
              <a:gd name="connsiteY112" fmla="*/ 153310 h 381248"/>
              <a:gd name="connsiteX113" fmla="*/ 33424 w 207555"/>
              <a:gd name="connsiteY113" fmla="*/ 156927 h 381248"/>
              <a:gd name="connsiteX114" fmla="*/ 30355 w 207555"/>
              <a:gd name="connsiteY114" fmla="*/ 158351 h 381248"/>
              <a:gd name="connsiteX115" fmla="*/ 30355 w 207555"/>
              <a:gd name="connsiteY115" fmla="*/ 158351 h 381248"/>
              <a:gd name="connsiteX116" fmla="*/ 40108 w 207555"/>
              <a:gd name="connsiteY116" fmla="*/ 148927 h 381248"/>
              <a:gd name="connsiteX117" fmla="*/ 42191 w 207555"/>
              <a:gd name="connsiteY117" fmla="*/ 146735 h 381248"/>
              <a:gd name="connsiteX118" fmla="*/ 39889 w 207555"/>
              <a:gd name="connsiteY118" fmla="*/ 146735 h 381248"/>
              <a:gd name="connsiteX119" fmla="*/ 40108 w 207555"/>
              <a:gd name="connsiteY119" fmla="*/ 148927 h 381248"/>
              <a:gd name="connsiteX120" fmla="*/ 40108 w 207555"/>
              <a:gd name="connsiteY120" fmla="*/ 148927 h 381248"/>
              <a:gd name="connsiteX121" fmla="*/ 35506 w 207555"/>
              <a:gd name="connsiteY121" fmla="*/ 142681 h 381248"/>
              <a:gd name="connsiteX122" fmla="*/ 37369 w 207555"/>
              <a:gd name="connsiteY122" fmla="*/ 146516 h 381248"/>
              <a:gd name="connsiteX123" fmla="*/ 39013 w 207555"/>
              <a:gd name="connsiteY123" fmla="*/ 144982 h 381248"/>
              <a:gd name="connsiteX124" fmla="*/ 37698 w 207555"/>
              <a:gd name="connsiteY124" fmla="*/ 142352 h 381248"/>
              <a:gd name="connsiteX125" fmla="*/ 35396 w 207555"/>
              <a:gd name="connsiteY125" fmla="*/ 142681 h 381248"/>
              <a:gd name="connsiteX126" fmla="*/ 35396 w 207555"/>
              <a:gd name="connsiteY126" fmla="*/ 142681 h 381248"/>
              <a:gd name="connsiteX127" fmla="*/ 97970 w 207555"/>
              <a:gd name="connsiteY127" fmla="*/ 71340 h 381248"/>
              <a:gd name="connsiteX128" fmla="*/ 99833 w 207555"/>
              <a:gd name="connsiteY128" fmla="*/ 73423 h 381248"/>
              <a:gd name="connsiteX129" fmla="*/ 100162 w 207555"/>
              <a:gd name="connsiteY129" fmla="*/ 71012 h 381248"/>
              <a:gd name="connsiteX130" fmla="*/ 97860 w 207555"/>
              <a:gd name="connsiteY130" fmla="*/ 71340 h 381248"/>
              <a:gd name="connsiteX131" fmla="*/ 97860 w 207555"/>
              <a:gd name="connsiteY131" fmla="*/ 71340 h 381248"/>
              <a:gd name="connsiteX132" fmla="*/ 93148 w 207555"/>
              <a:gd name="connsiteY132" fmla="*/ 73094 h 381248"/>
              <a:gd name="connsiteX133" fmla="*/ 96655 w 207555"/>
              <a:gd name="connsiteY133" fmla="*/ 72765 h 381248"/>
              <a:gd name="connsiteX134" fmla="*/ 99504 w 207555"/>
              <a:gd name="connsiteY134" fmla="*/ 75505 h 381248"/>
              <a:gd name="connsiteX135" fmla="*/ 97751 w 207555"/>
              <a:gd name="connsiteY135" fmla="*/ 77587 h 381248"/>
              <a:gd name="connsiteX136" fmla="*/ 102901 w 207555"/>
              <a:gd name="connsiteY136" fmla="*/ 77148 h 381248"/>
              <a:gd name="connsiteX137" fmla="*/ 102901 w 207555"/>
              <a:gd name="connsiteY137" fmla="*/ 80765 h 381248"/>
              <a:gd name="connsiteX138" fmla="*/ 100381 w 207555"/>
              <a:gd name="connsiteY138" fmla="*/ 79231 h 381248"/>
              <a:gd name="connsiteX139" fmla="*/ 95888 w 207555"/>
              <a:gd name="connsiteY139" fmla="*/ 79779 h 381248"/>
              <a:gd name="connsiteX140" fmla="*/ 95669 w 207555"/>
              <a:gd name="connsiteY140" fmla="*/ 76381 h 381248"/>
              <a:gd name="connsiteX141" fmla="*/ 94682 w 207555"/>
              <a:gd name="connsiteY141" fmla="*/ 79231 h 381248"/>
              <a:gd name="connsiteX142" fmla="*/ 93148 w 207555"/>
              <a:gd name="connsiteY142" fmla="*/ 77477 h 381248"/>
              <a:gd name="connsiteX143" fmla="*/ 93148 w 207555"/>
              <a:gd name="connsiteY143" fmla="*/ 73094 h 381248"/>
              <a:gd name="connsiteX144" fmla="*/ 93148 w 207555"/>
              <a:gd name="connsiteY144" fmla="*/ 73094 h 381248"/>
              <a:gd name="connsiteX145" fmla="*/ 92819 w 207555"/>
              <a:gd name="connsiteY145" fmla="*/ 81093 h 381248"/>
              <a:gd name="connsiteX146" fmla="*/ 95449 w 207555"/>
              <a:gd name="connsiteY146" fmla="*/ 85258 h 381248"/>
              <a:gd name="connsiteX147" fmla="*/ 96435 w 207555"/>
              <a:gd name="connsiteY147" fmla="*/ 83066 h 381248"/>
              <a:gd name="connsiteX148" fmla="*/ 94901 w 207555"/>
              <a:gd name="connsiteY148" fmla="*/ 80655 h 381248"/>
              <a:gd name="connsiteX149" fmla="*/ 92819 w 207555"/>
              <a:gd name="connsiteY149" fmla="*/ 81093 h 381248"/>
              <a:gd name="connsiteX150" fmla="*/ 92819 w 207555"/>
              <a:gd name="connsiteY150" fmla="*/ 81093 h 381248"/>
              <a:gd name="connsiteX151" fmla="*/ 24109 w 207555"/>
              <a:gd name="connsiteY151" fmla="*/ 110024 h 381248"/>
              <a:gd name="connsiteX152" fmla="*/ 26191 w 207555"/>
              <a:gd name="connsiteY152" fmla="*/ 108380 h 381248"/>
              <a:gd name="connsiteX153" fmla="*/ 23671 w 207555"/>
              <a:gd name="connsiteY153" fmla="*/ 105750 h 381248"/>
              <a:gd name="connsiteX154" fmla="*/ 26301 w 207555"/>
              <a:gd name="connsiteY154" fmla="*/ 102463 h 381248"/>
              <a:gd name="connsiteX155" fmla="*/ 31342 w 207555"/>
              <a:gd name="connsiteY155" fmla="*/ 104764 h 381248"/>
              <a:gd name="connsiteX156" fmla="*/ 30136 w 207555"/>
              <a:gd name="connsiteY156" fmla="*/ 101148 h 381248"/>
              <a:gd name="connsiteX157" fmla="*/ 40876 w 207555"/>
              <a:gd name="connsiteY157" fmla="*/ 93477 h 381248"/>
              <a:gd name="connsiteX158" fmla="*/ 41642 w 207555"/>
              <a:gd name="connsiteY158" fmla="*/ 99723 h 381248"/>
              <a:gd name="connsiteX159" fmla="*/ 37588 w 207555"/>
              <a:gd name="connsiteY159" fmla="*/ 103559 h 381248"/>
              <a:gd name="connsiteX160" fmla="*/ 36273 w 207555"/>
              <a:gd name="connsiteY160" fmla="*/ 107065 h 381248"/>
              <a:gd name="connsiteX161" fmla="*/ 37698 w 207555"/>
              <a:gd name="connsiteY161" fmla="*/ 108161 h 381248"/>
              <a:gd name="connsiteX162" fmla="*/ 34739 w 207555"/>
              <a:gd name="connsiteY162" fmla="*/ 112435 h 381248"/>
              <a:gd name="connsiteX163" fmla="*/ 30575 w 207555"/>
              <a:gd name="connsiteY163" fmla="*/ 111339 h 381248"/>
              <a:gd name="connsiteX164" fmla="*/ 26520 w 207555"/>
              <a:gd name="connsiteY164" fmla="*/ 111997 h 381248"/>
              <a:gd name="connsiteX165" fmla="*/ 24328 w 207555"/>
              <a:gd name="connsiteY165" fmla="*/ 110134 h 381248"/>
              <a:gd name="connsiteX166" fmla="*/ 24328 w 207555"/>
              <a:gd name="connsiteY166" fmla="*/ 110134 h 381248"/>
              <a:gd name="connsiteX167" fmla="*/ 23890 w 207555"/>
              <a:gd name="connsiteY167" fmla="*/ 116818 h 381248"/>
              <a:gd name="connsiteX168" fmla="*/ 26849 w 207555"/>
              <a:gd name="connsiteY168" fmla="*/ 119120 h 381248"/>
              <a:gd name="connsiteX169" fmla="*/ 32109 w 207555"/>
              <a:gd name="connsiteY169" fmla="*/ 114517 h 381248"/>
              <a:gd name="connsiteX170" fmla="*/ 28383 w 207555"/>
              <a:gd name="connsiteY170" fmla="*/ 112983 h 381248"/>
              <a:gd name="connsiteX171" fmla="*/ 26410 w 207555"/>
              <a:gd name="connsiteY171" fmla="*/ 113969 h 381248"/>
              <a:gd name="connsiteX172" fmla="*/ 25533 w 207555"/>
              <a:gd name="connsiteY172" fmla="*/ 115942 h 381248"/>
              <a:gd name="connsiteX173" fmla="*/ 23890 w 207555"/>
              <a:gd name="connsiteY173" fmla="*/ 116928 h 381248"/>
              <a:gd name="connsiteX174" fmla="*/ 23890 w 207555"/>
              <a:gd name="connsiteY174" fmla="*/ 116928 h 381248"/>
              <a:gd name="connsiteX175" fmla="*/ 22794 w 207555"/>
              <a:gd name="connsiteY175" fmla="*/ 124380 h 381248"/>
              <a:gd name="connsiteX176" fmla="*/ 18630 w 207555"/>
              <a:gd name="connsiteY176" fmla="*/ 125366 h 381248"/>
              <a:gd name="connsiteX177" fmla="*/ 15342 w 207555"/>
              <a:gd name="connsiteY177" fmla="*/ 122079 h 381248"/>
              <a:gd name="connsiteX178" fmla="*/ 17205 w 207555"/>
              <a:gd name="connsiteY178" fmla="*/ 121092 h 381248"/>
              <a:gd name="connsiteX179" fmla="*/ 23123 w 207555"/>
              <a:gd name="connsiteY179" fmla="*/ 121750 h 381248"/>
              <a:gd name="connsiteX180" fmla="*/ 22903 w 207555"/>
              <a:gd name="connsiteY180" fmla="*/ 124380 h 381248"/>
              <a:gd name="connsiteX181" fmla="*/ 22903 w 207555"/>
              <a:gd name="connsiteY181" fmla="*/ 124380 h 381248"/>
              <a:gd name="connsiteX182" fmla="*/ 20383 w 207555"/>
              <a:gd name="connsiteY182" fmla="*/ 129859 h 381248"/>
              <a:gd name="connsiteX183" fmla="*/ 17424 w 207555"/>
              <a:gd name="connsiteY183" fmla="*/ 128654 h 381248"/>
              <a:gd name="connsiteX184" fmla="*/ 17424 w 207555"/>
              <a:gd name="connsiteY184" fmla="*/ 127229 h 381248"/>
              <a:gd name="connsiteX185" fmla="*/ 21698 w 207555"/>
              <a:gd name="connsiteY185" fmla="*/ 126572 h 381248"/>
              <a:gd name="connsiteX186" fmla="*/ 20383 w 207555"/>
              <a:gd name="connsiteY186" fmla="*/ 129859 h 381248"/>
              <a:gd name="connsiteX187" fmla="*/ 20383 w 207555"/>
              <a:gd name="connsiteY187" fmla="*/ 129859 h 381248"/>
              <a:gd name="connsiteX188" fmla="*/ 16109 w 207555"/>
              <a:gd name="connsiteY188" fmla="*/ 141585 h 381248"/>
              <a:gd name="connsiteX189" fmla="*/ 17205 w 207555"/>
              <a:gd name="connsiteY189" fmla="*/ 144544 h 381248"/>
              <a:gd name="connsiteX190" fmla="*/ 14027 w 207555"/>
              <a:gd name="connsiteY190" fmla="*/ 146516 h 381248"/>
              <a:gd name="connsiteX191" fmla="*/ 14246 w 207555"/>
              <a:gd name="connsiteY191" fmla="*/ 143996 h 381248"/>
              <a:gd name="connsiteX192" fmla="*/ 16109 w 207555"/>
              <a:gd name="connsiteY192" fmla="*/ 141585 h 381248"/>
              <a:gd name="connsiteX193" fmla="*/ 16109 w 207555"/>
              <a:gd name="connsiteY193" fmla="*/ 141585 h 381248"/>
              <a:gd name="connsiteX194" fmla="*/ 20164 w 207555"/>
              <a:gd name="connsiteY194" fmla="*/ 139941 h 381248"/>
              <a:gd name="connsiteX195" fmla="*/ 19287 w 207555"/>
              <a:gd name="connsiteY195" fmla="*/ 135996 h 381248"/>
              <a:gd name="connsiteX196" fmla="*/ 20492 w 207555"/>
              <a:gd name="connsiteY196" fmla="*/ 133804 h 381248"/>
              <a:gd name="connsiteX197" fmla="*/ 20054 w 207555"/>
              <a:gd name="connsiteY197" fmla="*/ 130955 h 381248"/>
              <a:gd name="connsiteX198" fmla="*/ 17643 w 207555"/>
              <a:gd name="connsiteY198" fmla="*/ 130517 h 381248"/>
              <a:gd name="connsiteX199" fmla="*/ 17863 w 207555"/>
              <a:gd name="connsiteY199" fmla="*/ 133256 h 381248"/>
              <a:gd name="connsiteX200" fmla="*/ 16548 w 207555"/>
              <a:gd name="connsiteY200" fmla="*/ 136215 h 381248"/>
              <a:gd name="connsiteX201" fmla="*/ 17424 w 207555"/>
              <a:gd name="connsiteY201" fmla="*/ 139393 h 381248"/>
              <a:gd name="connsiteX202" fmla="*/ 20273 w 207555"/>
              <a:gd name="connsiteY202" fmla="*/ 140051 h 381248"/>
              <a:gd name="connsiteX203" fmla="*/ 20273 w 207555"/>
              <a:gd name="connsiteY203" fmla="*/ 140051 h 381248"/>
              <a:gd name="connsiteX204" fmla="*/ 43834 w 207555"/>
              <a:gd name="connsiteY204" fmla="*/ 142790 h 381248"/>
              <a:gd name="connsiteX205" fmla="*/ 43506 w 207555"/>
              <a:gd name="connsiteY205" fmla="*/ 138188 h 381248"/>
              <a:gd name="connsiteX206" fmla="*/ 37917 w 207555"/>
              <a:gd name="connsiteY206" fmla="*/ 138736 h 381248"/>
              <a:gd name="connsiteX207" fmla="*/ 34739 w 207555"/>
              <a:gd name="connsiteY207" fmla="*/ 133037 h 381248"/>
              <a:gd name="connsiteX208" fmla="*/ 35396 w 207555"/>
              <a:gd name="connsiteY208" fmla="*/ 131613 h 381248"/>
              <a:gd name="connsiteX209" fmla="*/ 33643 w 207555"/>
              <a:gd name="connsiteY209" fmla="*/ 130298 h 381248"/>
              <a:gd name="connsiteX210" fmla="*/ 33424 w 207555"/>
              <a:gd name="connsiteY210" fmla="*/ 132051 h 381248"/>
              <a:gd name="connsiteX211" fmla="*/ 29040 w 207555"/>
              <a:gd name="connsiteY211" fmla="*/ 128873 h 381248"/>
              <a:gd name="connsiteX212" fmla="*/ 30903 w 207555"/>
              <a:gd name="connsiteY212" fmla="*/ 127119 h 381248"/>
              <a:gd name="connsiteX213" fmla="*/ 32547 w 207555"/>
              <a:gd name="connsiteY213" fmla="*/ 128215 h 381248"/>
              <a:gd name="connsiteX214" fmla="*/ 32328 w 207555"/>
              <a:gd name="connsiteY214" fmla="*/ 124051 h 381248"/>
              <a:gd name="connsiteX215" fmla="*/ 37478 w 207555"/>
              <a:gd name="connsiteY215" fmla="*/ 127558 h 381248"/>
              <a:gd name="connsiteX216" fmla="*/ 36930 w 207555"/>
              <a:gd name="connsiteY216" fmla="*/ 122188 h 381248"/>
              <a:gd name="connsiteX217" fmla="*/ 39341 w 207555"/>
              <a:gd name="connsiteY217" fmla="*/ 121092 h 381248"/>
              <a:gd name="connsiteX218" fmla="*/ 41752 w 207555"/>
              <a:gd name="connsiteY218" fmla="*/ 125257 h 381248"/>
              <a:gd name="connsiteX219" fmla="*/ 41204 w 207555"/>
              <a:gd name="connsiteY219" fmla="*/ 133256 h 381248"/>
              <a:gd name="connsiteX220" fmla="*/ 46026 w 207555"/>
              <a:gd name="connsiteY220" fmla="*/ 135777 h 381248"/>
              <a:gd name="connsiteX221" fmla="*/ 48766 w 207555"/>
              <a:gd name="connsiteY221" fmla="*/ 135229 h 381248"/>
              <a:gd name="connsiteX222" fmla="*/ 50519 w 207555"/>
              <a:gd name="connsiteY222" fmla="*/ 136544 h 381248"/>
              <a:gd name="connsiteX223" fmla="*/ 47231 w 207555"/>
              <a:gd name="connsiteY223" fmla="*/ 138407 h 381248"/>
              <a:gd name="connsiteX224" fmla="*/ 45916 w 207555"/>
              <a:gd name="connsiteY224" fmla="*/ 142571 h 381248"/>
              <a:gd name="connsiteX225" fmla="*/ 44053 w 207555"/>
              <a:gd name="connsiteY225" fmla="*/ 142900 h 381248"/>
              <a:gd name="connsiteX226" fmla="*/ 44053 w 207555"/>
              <a:gd name="connsiteY226" fmla="*/ 142900 h 381248"/>
              <a:gd name="connsiteX227" fmla="*/ 36383 w 207555"/>
              <a:gd name="connsiteY227" fmla="*/ 168653 h 381248"/>
              <a:gd name="connsiteX228" fmla="*/ 45259 w 207555"/>
              <a:gd name="connsiteY228" fmla="*/ 166680 h 381248"/>
              <a:gd name="connsiteX229" fmla="*/ 45588 w 207555"/>
              <a:gd name="connsiteY229" fmla="*/ 168105 h 381248"/>
              <a:gd name="connsiteX230" fmla="*/ 49752 w 207555"/>
              <a:gd name="connsiteY230" fmla="*/ 164927 h 381248"/>
              <a:gd name="connsiteX231" fmla="*/ 47999 w 207555"/>
              <a:gd name="connsiteY231" fmla="*/ 161091 h 381248"/>
              <a:gd name="connsiteX232" fmla="*/ 45040 w 207555"/>
              <a:gd name="connsiteY232" fmla="*/ 160653 h 381248"/>
              <a:gd name="connsiteX233" fmla="*/ 41204 w 207555"/>
              <a:gd name="connsiteY233" fmla="*/ 156269 h 381248"/>
              <a:gd name="connsiteX234" fmla="*/ 36821 w 207555"/>
              <a:gd name="connsiteY234" fmla="*/ 159338 h 381248"/>
              <a:gd name="connsiteX235" fmla="*/ 42958 w 207555"/>
              <a:gd name="connsiteY235" fmla="*/ 162406 h 381248"/>
              <a:gd name="connsiteX236" fmla="*/ 39451 w 207555"/>
              <a:gd name="connsiteY236" fmla="*/ 164269 h 381248"/>
              <a:gd name="connsiteX237" fmla="*/ 40327 w 207555"/>
              <a:gd name="connsiteY237" fmla="*/ 165694 h 381248"/>
              <a:gd name="connsiteX238" fmla="*/ 36273 w 207555"/>
              <a:gd name="connsiteY238" fmla="*/ 168653 h 381248"/>
              <a:gd name="connsiteX239" fmla="*/ 36273 w 207555"/>
              <a:gd name="connsiteY239" fmla="*/ 168653 h 381248"/>
              <a:gd name="connsiteX240" fmla="*/ 43067 w 207555"/>
              <a:gd name="connsiteY240" fmla="*/ 185419 h 381248"/>
              <a:gd name="connsiteX241" fmla="*/ 41423 w 207555"/>
              <a:gd name="connsiteY241" fmla="*/ 181036 h 381248"/>
              <a:gd name="connsiteX242" fmla="*/ 49642 w 207555"/>
              <a:gd name="connsiteY242" fmla="*/ 173365 h 381248"/>
              <a:gd name="connsiteX243" fmla="*/ 46026 w 207555"/>
              <a:gd name="connsiteY243" fmla="*/ 181474 h 381248"/>
              <a:gd name="connsiteX244" fmla="*/ 43067 w 207555"/>
              <a:gd name="connsiteY244" fmla="*/ 185419 h 381248"/>
              <a:gd name="connsiteX245" fmla="*/ 43067 w 207555"/>
              <a:gd name="connsiteY245" fmla="*/ 185419 h 381248"/>
              <a:gd name="connsiteX246" fmla="*/ 36930 w 207555"/>
              <a:gd name="connsiteY246" fmla="*/ 191446 h 381248"/>
              <a:gd name="connsiteX247" fmla="*/ 41862 w 207555"/>
              <a:gd name="connsiteY247" fmla="*/ 188488 h 381248"/>
              <a:gd name="connsiteX248" fmla="*/ 39889 w 207555"/>
              <a:gd name="connsiteY248" fmla="*/ 180707 h 381248"/>
              <a:gd name="connsiteX249" fmla="*/ 33095 w 207555"/>
              <a:gd name="connsiteY249" fmla="*/ 183556 h 381248"/>
              <a:gd name="connsiteX250" fmla="*/ 33095 w 207555"/>
              <a:gd name="connsiteY250" fmla="*/ 189693 h 381248"/>
              <a:gd name="connsiteX251" fmla="*/ 37588 w 207555"/>
              <a:gd name="connsiteY251" fmla="*/ 186953 h 381248"/>
              <a:gd name="connsiteX252" fmla="*/ 37040 w 207555"/>
              <a:gd name="connsiteY252" fmla="*/ 191556 h 381248"/>
              <a:gd name="connsiteX253" fmla="*/ 37040 w 207555"/>
              <a:gd name="connsiteY253" fmla="*/ 191556 h 381248"/>
              <a:gd name="connsiteX254" fmla="*/ 54574 w 207555"/>
              <a:gd name="connsiteY254" fmla="*/ 190570 h 381248"/>
              <a:gd name="connsiteX255" fmla="*/ 55779 w 207555"/>
              <a:gd name="connsiteY255" fmla="*/ 197474 h 381248"/>
              <a:gd name="connsiteX256" fmla="*/ 60382 w 207555"/>
              <a:gd name="connsiteY256" fmla="*/ 199336 h 381248"/>
              <a:gd name="connsiteX257" fmla="*/ 61697 w 207555"/>
              <a:gd name="connsiteY257" fmla="*/ 194624 h 381248"/>
              <a:gd name="connsiteX258" fmla="*/ 58409 w 207555"/>
              <a:gd name="connsiteY258" fmla="*/ 187830 h 381248"/>
              <a:gd name="connsiteX259" fmla="*/ 54574 w 207555"/>
              <a:gd name="connsiteY259" fmla="*/ 190570 h 381248"/>
              <a:gd name="connsiteX260" fmla="*/ 54574 w 207555"/>
              <a:gd name="connsiteY260" fmla="*/ 190570 h 381248"/>
              <a:gd name="connsiteX261" fmla="*/ 70464 w 207555"/>
              <a:gd name="connsiteY261" fmla="*/ 269800 h 381248"/>
              <a:gd name="connsiteX262" fmla="*/ 77039 w 207555"/>
              <a:gd name="connsiteY262" fmla="*/ 273088 h 381248"/>
              <a:gd name="connsiteX263" fmla="*/ 82628 w 207555"/>
              <a:gd name="connsiteY263" fmla="*/ 268595 h 381248"/>
              <a:gd name="connsiteX264" fmla="*/ 78573 w 207555"/>
              <a:gd name="connsiteY264" fmla="*/ 269033 h 381248"/>
              <a:gd name="connsiteX265" fmla="*/ 76710 w 207555"/>
              <a:gd name="connsiteY265" fmla="*/ 265088 h 381248"/>
              <a:gd name="connsiteX266" fmla="*/ 71669 w 207555"/>
              <a:gd name="connsiteY266" fmla="*/ 265746 h 381248"/>
              <a:gd name="connsiteX267" fmla="*/ 70464 w 207555"/>
              <a:gd name="connsiteY267" fmla="*/ 269691 h 381248"/>
              <a:gd name="connsiteX268" fmla="*/ 70464 w 207555"/>
              <a:gd name="connsiteY268" fmla="*/ 269691 h 381248"/>
              <a:gd name="connsiteX269" fmla="*/ 65861 w 207555"/>
              <a:gd name="connsiteY269" fmla="*/ 244267 h 381248"/>
              <a:gd name="connsiteX270" fmla="*/ 67724 w 207555"/>
              <a:gd name="connsiteY270" fmla="*/ 238020 h 381248"/>
              <a:gd name="connsiteX271" fmla="*/ 75505 w 207555"/>
              <a:gd name="connsiteY271" fmla="*/ 231226 h 381248"/>
              <a:gd name="connsiteX272" fmla="*/ 74628 w 207555"/>
              <a:gd name="connsiteY272" fmla="*/ 235281 h 381248"/>
              <a:gd name="connsiteX273" fmla="*/ 75505 w 207555"/>
              <a:gd name="connsiteY273" fmla="*/ 237801 h 381248"/>
              <a:gd name="connsiteX274" fmla="*/ 69806 w 207555"/>
              <a:gd name="connsiteY274" fmla="*/ 243500 h 381248"/>
              <a:gd name="connsiteX275" fmla="*/ 65751 w 207555"/>
              <a:gd name="connsiteY275" fmla="*/ 244157 h 381248"/>
              <a:gd name="connsiteX276" fmla="*/ 65751 w 207555"/>
              <a:gd name="connsiteY276" fmla="*/ 244157 h 381248"/>
              <a:gd name="connsiteX277" fmla="*/ 56765 w 207555"/>
              <a:gd name="connsiteY277" fmla="*/ 381249 h 381248"/>
              <a:gd name="connsiteX278" fmla="*/ 59286 w 207555"/>
              <a:gd name="connsiteY278" fmla="*/ 378838 h 381248"/>
              <a:gd name="connsiteX279" fmla="*/ 58190 w 207555"/>
              <a:gd name="connsiteY279" fmla="*/ 376975 h 381248"/>
              <a:gd name="connsiteX280" fmla="*/ 60601 w 207555"/>
              <a:gd name="connsiteY280" fmla="*/ 373797 h 381248"/>
              <a:gd name="connsiteX281" fmla="*/ 61697 w 207555"/>
              <a:gd name="connsiteY281" fmla="*/ 375331 h 381248"/>
              <a:gd name="connsiteX282" fmla="*/ 64656 w 207555"/>
              <a:gd name="connsiteY282" fmla="*/ 372592 h 381248"/>
              <a:gd name="connsiteX283" fmla="*/ 66519 w 207555"/>
              <a:gd name="connsiteY283" fmla="*/ 372592 h 381248"/>
              <a:gd name="connsiteX284" fmla="*/ 67943 w 207555"/>
              <a:gd name="connsiteY284" fmla="*/ 369085 h 381248"/>
              <a:gd name="connsiteX285" fmla="*/ 72436 w 207555"/>
              <a:gd name="connsiteY285" fmla="*/ 370290 h 381248"/>
              <a:gd name="connsiteX286" fmla="*/ 75943 w 207555"/>
              <a:gd name="connsiteY286" fmla="*/ 368756 h 381248"/>
              <a:gd name="connsiteX287" fmla="*/ 78792 w 207555"/>
              <a:gd name="connsiteY287" fmla="*/ 369194 h 381248"/>
              <a:gd name="connsiteX288" fmla="*/ 80765 w 207555"/>
              <a:gd name="connsiteY288" fmla="*/ 368099 h 381248"/>
              <a:gd name="connsiteX289" fmla="*/ 82737 w 207555"/>
              <a:gd name="connsiteY289" fmla="*/ 370729 h 381248"/>
              <a:gd name="connsiteX290" fmla="*/ 85148 w 207555"/>
              <a:gd name="connsiteY290" fmla="*/ 370510 h 381248"/>
              <a:gd name="connsiteX291" fmla="*/ 88436 w 207555"/>
              <a:gd name="connsiteY291" fmla="*/ 373249 h 381248"/>
              <a:gd name="connsiteX292" fmla="*/ 92271 w 207555"/>
              <a:gd name="connsiteY292" fmla="*/ 373030 h 381248"/>
              <a:gd name="connsiteX293" fmla="*/ 91504 w 207555"/>
              <a:gd name="connsiteY293" fmla="*/ 370510 h 381248"/>
              <a:gd name="connsiteX294" fmla="*/ 94463 w 207555"/>
              <a:gd name="connsiteY294" fmla="*/ 369085 h 381248"/>
              <a:gd name="connsiteX295" fmla="*/ 95340 w 207555"/>
              <a:gd name="connsiteY295" fmla="*/ 366784 h 381248"/>
              <a:gd name="connsiteX296" fmla="*/ 94463 w 207555"/>
              <a:gd name="connsiteY296" fmla="*/ 362619 h 381248"/>
              <a:gd name="connsiteX297" fmla="*/ 97093 w 207555"/>
              <a:gd name="connsiteY297" fmla="*/ 359989 h 381248"/>
              <a:gd name="connsiteX298" fmla="*/ 99285 w 207555"/>
              <a:gd name="connsiteY298" fmla="*/ 359661 h 381248"/>
              <a:gd name="connsiteX299" fmla="*/ 100162 w 207555"/>
              <a:gd name="connsiteY299" fmla="*/ 358017 h 381248"/>
              <a:gd name="connsiteX300" fmla="*/ 108709 w 207555"/>
              <a:gd name="connsiteY300" fmla="*/ 356044 h 381248"/>
              <a:gd name="connsiteX301" fmla="*/ 113202 w 207555"/>
              <a:gd name="connsiteY301" fmla="*/ 356373 h 381248"/>
              <a:gd name="connsiteX302" fmla="*/ 118353 w 207555"/>
              <a:gd name="connsiteY302" fmla="*/ 359989 h 381248"/>
              <a:gd name="connsiteX303" fmla="*/ 120216 w 207555"/>
              <a:gd name="connsiteY303" fmla="*/ 359222 h 381248"/>
              <a:gd name="connsiteX304" fmla="*/ 125805 w 207555"/>
              <a:gd name="connsiteY304" fmla="*/ 359441 h 381248"/>
              <a:gd name="connsiteX305" fmla="*/ 128763 w 207555"/>
              <a:gd name="connsiteY305" fmla="*/ 360537 h 381248"/>
              <a:gd name="connsiteX306" fmla="*/ 130188 w 207555"/>
              <a:gd name="connsiteY306" fmla="*/ 356921 h 381248"/>
              <a:gd name="connsiteX307" fmla="*/ 135339 w 207555"/>
              <a:gd name="connsiteY307" fmla="*/ 354291 h 381248"/>
              <a:gd name="connsiteX308" fmla="*/ 138845 w 207555"/>
              <a:gd name="connsiteY308" fmla="*/ 355277 h 381248"/>
              <a:gd name="connsiteX309" fmla="*/ 143886 w 207555"/>
              <a:gd name="connsiteY309" fmla="*/ 351880 h 381248"/>
              <a:gd name="connsiteX310" fmla="*/ 147393 w 207555"/>
              <a:gd name="connsiteY310" fmla="*/ 352647 h 381248"/>
              <a:gd name="connsiteX311" fmla="*/ 149256 w 207555"/>
              <a:gd name="connsiteY311" fmla="*/ 352318 h 381248"/>
              <a:gd name="connsiteX312" fmla="*/ 151667 w 207555"/>
              <a:gd name="connsiteY312" fmla="*/ 350455 h 381248"/>
              <a:gd name="connsiteX313" fmla="*/ 152434 w 207555"/>
              <a:gd name="connsiteY313" fmla="*/ 352318 h 381248"/>
              <a:gd name="connsiteX314" fmla="*/ 155393 w 207555"/>
              <a:gd name="connsiteY314" fmla="*/ 354072 h 381248"/>
              <a:gd name="connsiteX315" fmla="*/ 158899 w 207555"/>
              <a:gd name="connsiteY315" fmla="*/ 351770 h 381248"/>
              <a:gd name="connsiteX316" fmla="*/ 166680 w 207555"/>
              <a:gd name="connsiteY316" fmla="*/ 351770 h 381248"/>
              <a:gd name="connsiteX317" fmla="*/ 171611 w 207555"/>
              <a:gd name="connsiteY317" fmla="*/ 350565 h 381248"/>
              <a:gd name="connsiteX318" fmla="*/ 176323 w 207555"/>
              <a:gd name="connsiteY318" fmla="*/ 352099 h 381248"/>
              <a:gd name="connsiteX319" fmla="*/ 178734 w 207555"/>
              <a:gd name="connsiteY319" fmla="*/ 352538 h 381248"/>
              <a:gd name="connsiteX320" fmla="*/ 182241 w 207555"/>
              <a:gd name="connsiteY320" fmla="*/ 349688 h 381248"/>
              <a:gd name="connsiteX321" fmla="*/ 186186 w 207555"/>
              <a:gd name="connsiteY321" fmla="*/ 348921 h 381248"/>
              <a:gd name="connsiteX322" fmla="*/ 189693 w 207555"/>
              <a:gd name="connsiteY322" fmla="*/ 345634 h 381248"/>
              <a:gd name="connsiteX323" fmla="*/ 192104 w 207555"/>
              <a:gd name="connsiteY323" fmla="*/ 345414 h 381248"/>
              <a:gd name="connsiteX324" fmla="*/ 194515 w 207555"/>
              <a:gd name="connsiteY324" fmla="*/ 345962 h 381248"/>
              <a:gd name="connsiteX325" fmla="*/ 193967 w 207555"/>
              <a:gd name="connsiteY325" fmla="*/ 343332 h 381248"/>
              <a:gd name="connsiteX326" fmla="*/ 199556 w 207555"/>
              <a:gd name="connsiteY326" fmla="*/ 339497 h 381248"/>
              <a:gd name="connsiteX327" fmla="*/ 203062 w 207555"/>
              <a:gd name="connsiteY327" fmla="*/ 338730 h 381248"/>
              <a:gd name="connsiteX328" fmla="*/ 203391 w 207555"/>
              <a:gd name="connsiteY328" fmla="*/ 335223 h 381248"/>
              <a:gd name="connsiteX329" fmla="*/ 202405 w 207555"/>
              <a:gd name="connsiteY329" fmla="*/ 332702 h 381248"/>
              <a:gd name="connsiteX330" fmla="*/ 203501 w 207555"/>
              <a:gd name="connsiteY330" fmla="*/ 329853 h 381248"/>
              <a:gd name="connsiteX331" fmla="*/ 197254 w 207555"/>
              <a:gd name="connsiteY331" fmla="*/ 330072 h 381248"/>
              <a:gd name="connsiteX332" fmla="*/ 192761 w 207555"/>
              <a:gd name="connsiteY332" fmla="*/ 331716 h 381248"/>
              <a:gd name="connsiteX333" fmla="*/ 190131 w 207555"/>
              <a:gd name="connsiteY333" fmla="*/ 332155 h 381248"/>
              <a:gd name="connsiteX334" fmla="*/ 185967 w 207555"/>
              <a:gd name="connsiteY334" fmla="*/ 330620 h 381248"/>
              <a:gd name="connsiteX335" fmla="*/ 184433 w 207555"/>
              <a:gd name="connsiteY335" fmla="*/ 330182 h 381248"/>
              <a:gd name="connsiteX336" fmla="*/ 185857 w 207555"/>
              <a:gd name="connsiteY336" fmla="*/ 328867 h 381248"/>
              <a:gd name="connsiteX337" fmla="*/ 187172 w 207555"/>
              <a:gd name="connsiteY337" fmla="*/ 328648 h 381248"/>
              <a:gd name="connsiteX338" fmla="*/ 187611 w 207555"/>
              <a:gd name="connsiteY338" fmla="*/ 327771 h 381248"/>
              <a:gd name="connsiteX339" fmla="*/ 183775 w 207555"/>
              <a:gd name="connsiteY339" fmla="*/ 326785 h 381248"/>
              <a:gd name="connsiteX340" fmla="*/ 180488 w 207555"/>
              <a:gd name="connsiteY340" fmla="*/ 327990 h 381248"/>
              <a:gd name="connsiteX341" fmla="*/ 185091 w 207555"/>
              <a:gd name="connsiteY341" fmla="*/ 324812 h 381248"/>
              <a:gd name="connsiteX342" fmla="*/ 188159 w 207555"/>
              <a:gd name="connsiteY342" fmla="*/ 325141 h 381248"/>
              <a:gd name="connsiteX343" fmla="*/ 191885 w 207555"/>
              <a:gd name="connsiteY343" fmla="*/ 323388 h 381248"/>
              <a:gd name="connsiteX344" fmla="*/ 190789 w 207555"/>
              <a:gd name="connsiteY344" fmla="*/ 320210 h 381248"/>
              <a:gd name="connsiteX345" fmla="*/ 187172 w 207555"/>
              <a:gd name="connsiteY345" fmla="*/ 320210 h 381248"/>
              <a:gd name="connsiteX346" fmla="*/ 189912 w 207555"/>
              <a:gd name="connsiteY346" fmla="*/ 317799 h 381248"/>
              <a:gd name="connsiteX347" fmla="*/ 191885 w 207555"/>
              <a:gd name="connsiteY347" fmla="*/ 315826 h 381248"/>
              <a:gd name="connsiteX348" fmla="*/ 194076 w 207555"/>
              <a:gd name="connsiteY348" fmla="*/ 317689 h 381248"/>
              <a:gd name="connsiteX349" fmla="*/ 197473 w 207555"/>
              <a:gd name="connsiteY349" fmla="*/ 315278 h 381248"/>
              <a:gd name="connsiteX350" fmla="*/ 198789 w 207555"/>
              <a:gd name="connsiteY350" fmla="*/ 313196 h 381248"/>
              <a:gd name="connsiteX351" fmla="*/ 197145 w 207555"/>
              <a:gd name="connsiteY351" fmla="*/ 312867 h 381248"/>
              <a:gd name="connsiteX352" fmla="*/ 198241 w 207555"/>
              <a:gd name="connsiteY352" fmla="*/ 311224 h 381248"/>
              <a:gd name="connsiteX353" fmla="*/ 194296 w 207555"/>
              <a:gd name="connsiteY353" fmla="*/ 310785 h 381248"/>
              <a:gd name="connsiteX354" fmla="*/ 195830 w 207555"/>
              <a:gd name="connsiteY354" fmla="*/ 308155 h 381248"/>
              <a:gd name="connsiteX355" fmla="*/ 198241 w 207555"/>
              <a:gd name="connsiteY355" fmla="*/ 308813 h 381248"/>
              <a:gd name="connsiteX356" fmla="*/ 199008 w 207555"/>
              <a:gd name="connsiteY356" fmla="*/ 310676 h 381248"/>
              <a:gd name="connsiteX357" fmla="*/ 201857 w 207555"/>
              <a:gd name="connsiteY357" fmla="*/ 306950 h 381248"/>
              <a:gd name="connsiteX358" fmla="*/ 204597 w 207555"/>
              <a:gd name="connsiteY358" fmla="*/ 305854 h 381248"/>
              <a:gd name="connsiteX359" fmla="*/ 205035 w 207555"/>
              <a:gd name="connsiteY359" fmla="*/ 298840 h 381248"/>
              <a:gd name="connsiteX360" fmla="*/ 207555 w 207555"/>
              <a:gd name="connsiteY360" fmla="*/ 292375 h 381248"/>
              <a:gd name="connsiteX361" fmla="*/ 205583 w 207555"/>
              <a:gd name="connsiteY361" fmla="*/ 289745 h 381248"/>
              <a:gd name="connsiteX362" fmla="*/ 204487 w 207555"/>
              <a:gd name="connsiteY362" fmla="*/ 283827 h 381248"/>
              <a:gd name="connsiteX363" fmla="*/ 196487 w 207555"/>
              <a:gd name="connsiteY363" fmla="*/ 277581 h 381248"/>
              <a:gd name="connsiteX364" fmla="*/ 185310 w 207555"/>
              <a:gd name="connsiteY364" fmla="*/ 277033 h 381248"/>
              <a:gd name="connsiteX365" fmla="*/ 178406 w 207555"/>
              <a:gd name="connsiteY365" fmla="*/ 277252 h 381248"/>
              <a:gd name="connsiteX366" fmla="*/ 177858 w 207555"/>
              <a:gd name="connsiteY366" fmla="*/ 282403 h 381248"/>
              <a:gd name="connsiteX367" fmla="*/ 175995 w 207555"/>
              <a:gd name="connsiteY367" fmla="*/ 285361 h 381248"/>
              <a:gd name="connsiteX368" fmla="*/ 172379 w 207555"/>
              <a:gd name="connsiteY368" fmla="*/ 281307 h 381248"/>
              <a:gd name="connsiteX369" fmla="*/ 167995 w 207555"/>
              <a:gd name="connsiteY369" fmla="*/ 280211 h 381248"/>
              <a:gd name="connsiteX370" fmla="*/ 174899 w 207555"/>
              <a:gd name="connsiteY370" fmla="*/ 273307 h 381248"/>
              <a:gd name="connsiteX371" fmla="*/ 174899 w 207555"/>
              <a:gd name="connsiteY371" fmla="*/ 269033 h 381248"/>
              <a:gd name="connsiteX372" fmla="*/ 169420 w 207555"/>
              <a:gd name="connsiteY372" fmla="*/ 260157 h 381248"/>
              <a:gd name="connsiteX373" fmla="*/ 167228 w 207555"/>
              <a:gd name="connsiteY373" fmla="*/ 259828 h 381248"/>
              <a:gd name="connsiteX374" fmla="*/ 162406 w 207555"/>
              <a:gd name="connsiteY374" fmla="*/ 256979 h 381248"/>
              <a:gd name="connsiteX375" fmla="*/ 160434 w 207555"/>
              <a:gd name="connsiteY375" fmla="*/ 253582 h 381248"/>
              <a:gd name="connsiteX376" fmla="*/ 158023 w 207555"/>
              <a:gd name="connsiteY376" fmla="*/ 254020 h 381248"/>
              <a:gd name="connsiteX377" fmla="*/ 156269 w 207555"/>
              <a:gd name="connsiteY377" fmla="*/ 254568 h 381248"/>
              <a:gd name="connsiteX378" fmla="*/ 153310 w 207555"/>
              <a:gd name="connsiteY378" fmla="*/ 253582 h 381248"/>
              <a:gd name="connsiteX379" fmla="*/ 151557 w 207555"/>
              <a:gd name="connsiteY379" fmla="*/ 253582 h 381248"/>
              <a:gd name="connsiteX380" fmla="*/ 154845 w 207555"/>
              <a:gd name="connsiteY380" fmla="*/ 252705 h 381248"/>
              <a:gd name="connsiteX381" fmla="*/ 156927 w 207555"/>
              <a:gd name="connsiteY381" fmla="*/ 253253 h 381248"/>
              <a:gd name="connsiteX382" fmla="*/ 160434 w 207555"/>
              <a:gd name="connsiteY382" fmla="*/ 252486 h 381248"/>
              <a:gd name="connsiteX383" fmla="*/ 162625 w 207555"/>
              <a:gd name="connsiteY383" fmla="*/ 253472 h 381248"/>
              <a:gd name="connsiteX384" fmla="*/ 164488 w 207555"/>
              <a:gd name="connsiteY384" fmla="*/ 255445 h 381248"/>
              <a:gd name="connsiteX385" fmla="*/ 166899 w 207555"/>
              <a:gd name="connsiteY385" fmla="*/ 255006 h 381248"/>
              <a:gd name="connsiteX386" fmla="*/ 169310 w 207555"/>
              <a:gd name="connsiteY386" fmla="*/ 255554 h 381248"/>
              <a:gd name="connsiteX387" fmla="*/ 162845 w 207555"/>
              <a:gd name="connsiteY387" fmla="*/ 247554 h 381248"/>
              <a:gd name="connsiteX388" fmla="*/ 159886 w 207555"/>
              <a:gd name="connsiteY388" fmla="*/ 243719 h 381248"/>
              <a:gd name="connsiteX389" fmla="*/ 161749 w 207555"/>
              <a:gd name="connsiteY389" fmla="*/ 240650 h 381248"/>
              <a:gd name="connsiteX390" fmla="*/ 163502 w 207555"/>
              <a:gd name="connsiteY390" fmla="*/ 239993 h 381248"/>
              <a:gd name="connsiteX391" fmla="*/ 160324 w 207555"/>
              <a:gd name="connsiteY391" fmla="*/ 238239 h 381248"/>
              <a:gd name="connsiteX392" fmla="*/ 159009 w 207555"/>
              <a:gd name="connsiteY392" fmla="*/ 235829 h 381248"/>
              <a:gd name="connsiteX393" fmla="*/ 157694 w 207555"/>
              <a:gd name="connsiteY393" fmla="*/ 235610 h 381248"/>
              <a:gd name="connsiteX394" fmla="*/ 153859 w 207555"/>
              <a:gd name="connsiteY394" fmla="*/ 228596 h 381248"/>
              <a:gd name="connsiteX395" fmla="*/ 148160 w 207555"/>
              <a:gd name="connsiteY395" fmla="*/ 225637 h 381248"/>
              <a:gd name="connsiteX396" fmla="*/ 140160 w 207555"/>
              <a:gd name="connsiteY396" fmla="*/ 223774 h 381248"/>
              <a:gd name="connsiteX397" fmla="*/ 139832 w 207555"/>
              <a:gd name="connsiteY397" fmla="*/ 220596 h 381248"/>
              <a:gd name="connsiteX398" fmla="*/ 137968 w 207555"/>
              <a:gd name="connsiteY398" fmla="*/ 219500 h 381248"/>
              <a:gd name="connsiteX399" fmla="*/ 135448 w 207555"/>
              <a:gd name="connsiteY399" fmla="*/ 210843 h 381248"/>
              <a:gd name="connsiteX400" fmla="*/ 132489 w 207555"/>
              <a:gd name="connsiteY400" fmla="*/ 206021 h 381248"/>
              <a:gd name="connsiteX401" fmla="*/ 130517 w 207555"/>
              <a:gd name="connsiteY401" fmla="*/ 194844 h 381248"/>
              <a:gd name="connsiteX402" fmla="*/ 128106 w 207555"/>
              <a:gd name="connsiteY402" fmla="*/ 191118 h 381248"/>
              <a:gd name="connsiteX403" fmla="*/ 125914 w 207555"/>
              <a:gd name="connsiteY403" fmla="*/ 191118 h 381248"/>
              <a:gd name="connsiteX404" fmla="*/ 119120 w 207555"/>
              <a:gd name="connsiteY404" fmla="*/ 181145 h 381248"/>
              <a:gd name="connsiteX405" fmla="*/ 115065 w 207555"/>
              <a:gd name="connsiteY405" fmla="*/ 180269 h 381248"/>
              <a:gd name="connsiteX406" fmla="*/ 111997 w 207555"/>
              <a:gd name="connsiteY406" fmla="*/ 177639 h 381248"/>
              <a:gd name="connsiteX407" fmla="*/ 106846 w 207555"/>
              <a:gd name="connsiteY407" fmla="*/ 175666 h 381248"/>
              <a:gd name="connsiteX408" fmla="*/ 104874 w 207555"/>
              <a:gd name="connsiteY408" fmla="*/ 177529 h 381248"/>
              <a:gd name="connsiteX409" fmla="*/ 100819 w 207555"/>
              <a:gd name="connsiteY409" fmla="*/ 180159 h 381248"/>
              <a:gd name="connsiteX410" fmla="*/ 95120 w 207555"/>
              <a:gd name="connsiteY410" fmla="*/ 178296 h 381248"/>
              <a:gd name="connsiteX411" fmla="*/ 92381 w 207555"/>
              <a:gd name="connsiteY411" fmla="*/ 178625 h 381248"/>
              <a:gd name="connsiteX412" fmla="*/ 87888 w 207555"/>
              <a:gd name="connsiteY412" fmla="*/ 177200 h 381248"/>
              <a:gd name="connsiteX413" fmla="*/ 86573 w 207555"/>
              <a:gd name="connsiteY413" fmla="*/ 174680 h 381248"/>
              <a:gd name="connsiteX414" fmla="*/ 89312 w 207555"/>
              <a:gd name="connsiteY414" fmla="*/ 176104 h 381248"/>
              <a:gd name="connsiteX415" fmla="*/ 94792 w 207555"/>
              <a:gd name="connsiteY415" fmla="*/ 176543 h 381248"/>
              <a:gd name="connsiteX416" fmla="*/ 99285 w 207555"/>
              <a:gd name="connsiteY416" fmla="*/ 175008 h 381248"/>
              <a:gd name="connsiteX417" fmla="*/ 100600 w 207555"/>
              <a:gd name="connsiteY417" fmla="*/ 171392 h 381248"/>
              <a:gd name="connsiteX418" fmla="*/ 105202 w 207555"/>
              <a:gd name="connsiteY418" fmla="*/ 171611 h 381248"/>
              <a:gd name="connsiteX419" fmla="*/ 109367 w 207555"/>
              <a:gd name="connsiteY419" fmla="*/ 168433 h 381248"/>
              <a:gd name="connsiteX420" fmla="*/ 105093 w 207555"/>
              <a:gd name="connsiteY420" fmla="*/ 166461 h 381248"/>
              <a:gd name="connsiteX421" fmla="*/ 104764 w 207555"/>
              <a:gd name="connsiteY421" fmla="*/ 163940 h 381248"/>
              <a:gd name="connsiteX422" fmla="*/ 103011 w 207555"/>
              <a:gd name="connsiteY422" fmla="*/ 162516 h 381248"/>
              <a:gd name="connsiteX423" fmla="*/ 97093 w 207555"/>
              <a:gd name="connsiteY423" fmla="*/ 165694 h 381248"/>
              <a:gd name="connsiteX424" fmla="*/ 96107 w 207555"/>
              <a:gd name="connsiteY424" fmla="*/ 164488 h 381248"/>
              <a:gd name="connsiteX425" fmla="*/ 100709 w 207555"/>
              <a:gd name="connsiteY425" fmla="*/ 161091 h 381248"/>
              <a:gd name="connsiteX426" fmla="*/ 106189 w 207555"/>
              <a:gd name="connsiteY426" fmla="*/ 161420 h 381248"/>
              <a:gd name="connsiteX427" fmla="*/ 109367 w 207555"/>
              <a:gd name="connsiteY427" fmla="*/ 158680 h 381248"/>
              <a:gd name="connsiteX428" fmla="*/ 109915 w 207555"/>
              <a:gd name="connsiteY428" fmla="*/ 156160 h 381248"/>
              <a:gd name="connsiteX429" fmla="*/ 112106 w 207555"/>
              <a:gd name="connsiteY429" fmla="*/ 154735 h 381248"/>
              <a:gd name="connsiteX430" fmla="*/ 115284 w 207555"/>
              <a:gd name="connsiteY430" fmla="*/ 148489 h 381248"/>
              <a:gd name="connsiteX431" fmla="*/ 117257 w 207555"/>
              <a:gd name="connsiteY431" fmla="*/ 145640 h 381248"/>
              <a:gd name="connsiteX432" fmla="*/ 116928 w 207555"/>
              <a:gd name="connsiteY432" fmla="*/ 143557 h 381248"/>
              <a:gd name="connsiteX433" fmla="*/ 119229 w 207555"/>
              <a:gd name="connsiteY433" fmla="*/ 139393 h 381248"/>
              <a:gd name="connsiteX434" fmla="*/ 118353 w 207555"/>
              <a:gd name="connsiteY434" fmla="*/ 137969 h 381248"/>
              <a:gd name="connsiteX435" fmla="*/ 120325 w 207555"/>
              <a:gd name="connsiteY435" fmla="*/ 132270 h 381248"/>
              <a:gd name="connsiteX436" fmla="*/ 124161 w 207555"/>
              <a:gd name="connsiteY436" fmla="*/ 128982 h 381248"/>
              <a:gd name="connsiteX437" fmla="*/ 124161 w 207555"/>
              <a:gd name="connsiteY437" fmla="*/ 125257 h 381248"/>
              <a:gd name="connsiteX438" fmla="*/ 118462 w 207555"/>
              <a:gd name="connsiteY438" fmla="*/ 120106 h 381248"/>
              <a:gd name="connsiteX439" fmla="*/ 117257 w 207555"/>
              <a:gd name="connsiteY439" fmla="*/ 121092 h 381248"/>
              <a:gd name="connsiteX440" fmla="*/ 107613 w 207555"/>
              <a:gd name="connsiteY440" fmla="*/ 121421 h 381248"/>
              <a:gd name="connsiteX441" fmla="*/ 101696 w 207555"/>
              <a:gd name="connsiteY441" fmla="*/ 120325 h 381248"/>
              <a:gd name="connsiteX442" fmla="*/ 99942 w 207555"/>
              <a:gd name="connsiteY442" fmla="*/ 121531 h 381248"/>
              <a:gd name="connsiteX443" fmla="*/ 96983 w 207555"/>
              <a:gd name="connsiteY443" fmla="*/ 121531 h 381248"/>
              <a:gd name="connsiteX444" fmla="*/ 93367 w 207555"/>
              <a:gd name="connsiteY444" fmla="*/ 120216 h 381248"/>
              <a:gd name="connsiteX445" fmla="*/ 90847 w 207555"/>
              <a:gd name="connsiteY445" fmla="*/ 120216 h 381248"/>
              <a:gd name="connsiteX446" fmla="*/ 90518 w 207555"/>
              <a:gd name="connsiteY446" fmla="*/ 121640 h 381248"/>
              <a:gd name="connsiteX447" fmla="*/ 86901 w 207555"/>
              <a:gd name="connsiteY447" fmla="*/ 122736 h 381248"/>
              <a:gd name="connsiteX448" fmla="*/ 82957 w 207555"/>
              <a:gd name="connsiteY448" fmla="*/ 124928 h 381248"/>
              <a:gd name="connsiteX449" fmla="*/ 81422 w 207555"/>
              <a:gd name="connsiteY449" fmla="*/ 124928 h 381248"/>
              <a:gd name="connsiteX450" fmla="*/ 78792 w 207555"/>
              <a:gd name="connsiteY450" fmla="*/ 127010 h 381248"/>
              <a:gd name="connsiteX451" fmla="*/ 78025 w 207555"/>
              <a:gd name="connsiteY451" fmla="*/ 126133 h 381248"/>
              <a:gd name="connsiteX452" fmla="*/ 81532 w 207555"/>
              <a:gd name="connsiteY452" fmla="*/ 122079 h 381248"/>
              <a:gd name="connsiteX453" fmla="*/ 85258 w 207555"/>
              <a:gd name="connsiteY453" fmla="*/ 116051 h 381248"/>
              <a:gd name="connsiteX454" fmla="*/ 82518 w 207555"/>
              <a:gd name="connsiteY454" fmla="*/ 117586 h 381248"/>
              <a:gd name="connsiteX455" fmla="*/ 79121 w 207555"/>
              <a:gd name="connsiteY455" fmla="*/ 116270 h 381248"/>
              <a:gd name="connsiteX456" fmla="*/ 81093 w 207555"/>
              <a:gd name="connsiteY456" fmla="*/ 114955 h 381248"/>
              <a:gd name="connsiteX457" fmla="*/ 81861 w 207555"/>
              <a:gd name="connsiteY457" fmla="*/ 112216 h 381248"/>
              <a:gd name="connsiteX458" fmla="*/ 91285 w 207555"/>
              <a:gd name="connsiteY458" fmla="*/ 105202 h 381248"/>
              <a:gd name="connsiteX459" fmla="*/ 94024 w 207555"/>
              <a:gd name="connsiteY459" fmla="*/ 100600 h 381248"/>
              <a:gd name="connsiteX460" fmla="*/ 97203 w 207555"/>
              <a:gd name="connsiteY460" fmla="*/ 99504 h 381248"/>
              <a:gd name="connsiteX461" fmla="*/ 98737 w 207555"/>
              <a:gd name="connsiteY461" fmla="*/ 95340 h 381248"/>
              <a:gd name="connsiteX462" fmla="*/ 97093 w 207555"/>
              <a:gd name="connsiteY462" fmla="*/ 93477 h 381248"/>
              <a:gd name="connsiteX463" fmla="*/ 98956 w 207555"/>
              <a:gd name="connsiteY463" fmla="*/ 90518 h 381248"/>
              <a:gd name="connsiteX464" fmla="*/ 98737 w 207555"/>
              <a:gd name="connsiteY464" fmla="*/ 88655 h 381248"/>
              <a:gd name="connsiteX465" fmla="*/ 94024 w 207555"/>
              <a:gd name="connsiteY465" fmla="*/ 88655 h 381248"/>
              <a:gd name="connsiteX466" fmla="*/ 92162 w 207555"/>
              <a:gd name="connsiteY466" fmla="*/ 90737 h 381248"/>
              <a:gd name="connsiteX467" fmla="*/ 89203 w 207555"/>
              <a:gd name="connsiteY467" fmla="*/ 89860 h 381248"/>
              <a:gd name="connsiteX468" fmla="*/ 84600 w 207555"/>
              <a:gd name="connsiteY468" fmla="*/ 91943 h 381248"/>
              <a:gd name="connsiteX469" fmla="*/ 80436 w 207555"/>
              <a:gd name="connsiteY469" fmla="*/ 91504 h 381248"/>
              <a:gd name="connsiteX470" fmla="*/ 76929 w 207555"/>
              <a:gd name="connsiteY470" fmla="*/ 93038 h 381248"/>
              <a:gd name="connsiteX471" fmla="*/ 74957 w 207555"/>
              <a:gd name="connsiteY471" fmla="*/ 93038 h 381248"/>
              <a:gd name="connsiteX472" fmla="*/ 72874 w 207555"/>
              <a:gd name="connsiteY472" fmla="*/ 95011 h 381248"/>
              <a:gd name="connsiteX473" fmla="*/ 73313 w 207555"/>
              <a:gd name="connsiteY473" fmla="*/ 92929 h 381248"/>
              <a:gd name="connsiteX474" fmla="*/ 71340 w 207555"/>
              <a:gd name="connsiteY474" fmla="*/ 92052 h 381248"/>
              <a:gd name="connsiteX475" fmla="*/ 67395 w 207555"/>
              <a:gd name="connsiteY475" fmla="*/ 95449 h 381248"/>
              <a:gd name="connsiteX476" fmla="*/ 68601 w 207555"/>
              <a:gd name="connsiteY476" fmla="*/ 92381 h 381248"/>
              <a:gd name="connsiteX477" fmla="*/ 63231 w 207555"/>
              <a:gd name="connsiteY477" fmla="*/ 89860 h 381248"/>
              <a:gd name="connsiteX478" fmla="*/ 62354 w 207555"/>
              <a:gd name="connsiteY478" fmla="*/ 93148 h 381248"/>
              <a:gd name="connsiteX479" fmla="*/ 60491 w 207555"/>
              <a:gd name="connsiteY479" fmla="*/ 94572 h 381248"/>
              <a:gd name="connsiteX480" fmla="*/ 61039 w 207555"/>
              <a:gd name="connsiteY480" fmla="*/ 97641 h 381248"/>
              <a:gd name="connsiteX481" fmla="*/ 59943 w 207555"/>
              <a:gd name="connsiteY481" fmla="*/ 97641 h 381248"/>
              <a:gd name="connsiteX482" fmla="*/ 60162 w 207555"/>
              <a:gd name="connsiteY482" fmla="*/ 101476 h 381248"/>
              <a:gd name="connsiteX483" fmla="*/ 56218 w 207555"/>
              <a:gd name="connsiteY483" fmla="*/ 102353 h 381248"/>
              <a:gd name="connsiteX484" fmla="*/ 58080 w 207555"/>
              <a:gd name="connsiteY484" fmla="*/ 105531 h 381248"/>
              <a:gd name="connsiteX485" fmla="*/ 56437 w 207555"/>
              <a:gd name="connsiteY485" fmla="*/ 108819 h 381248"/>
              <a:gd name="connsiteX486" fmla="*/ 54574 w 207555"/>
              <a:gd name="connsiteY486" fmla="*/ 108819 h 381248"/>
              <a:gd name="connsiteX487" fmla="*/ 59176 w 207555"/>
              <a:gd name="connsiteY487" fmla="*/ 113093 h 381248"/>
              <a:gd name="connsiteX488" fmla="*/ 60820 w 207555"/>
              <a:gd name="connsiteY488" fmla="*/ 116051 h 381248"/>
              <a:gd name="connsiteX489" fmla="*/ 56108 w 207555"/>
              <a:gd name="connsiteY489" fmla="*/ 113640 h 381248"/>
              <a:gd name="connsiteX490" fmla="*/ 54354 w 207555"/>
              <a:gd name="connsiteY490" fmla="*/ 115175 h 381248"/>
              <a:gd name="connsiteX491" fmla="*/ 50848 w 207555"/>
              <a:gd name="connsiteY491" fmla="*/ 112873 h 381248"/>
              <a:gd name="connsiteX492" fmla="*/ 50629 w 207555"/>
              <a:gd name="connsiteY492" fmla="*/ 114517 h 381248"/>
              <a:gd name="connsiteX493" fmla="*/ 51505 w 207555"/>
              <a:gd name="connsiteY493" fmla="*/ 116709 h 381248"/>
              <a:gd name="connsiteX494" fmla="*/ 50410 w 207555"/>
              <a:gd name="connsiteY494" fmla="*/ 118353 h 381248"/>
              <a:gd name="connsiteX495" fmla="*/ 48546 w 207555"/>
              <a:gd name="connsiteY495" fmla="*/ 114736 h 381248"/>
              <a:gd name="connsiteX496" fmla="*/ 46903 w 207555"/>
              <a:gd name="connsiteY496" fmla="*/ 118572 h 381248"/>
              <a:gd name="connsiteX497" fmla="*/ 48766 w 207555"/>
              <a:gd name="connsiteY497" fmla="*/ 120654 h 381248"/>
              <a:gd name="connsiteX498" fmla="*/ 47341 w 207555"/>
              <a:gd name="connsiteY498" fmla="*/ 122626 h 381248"/>
              <a:gd name="connsiteX499" fmla="*/ 50190 w 207555"/>
              <a:gd name="connsiteY499" fmla="*/ 125805 h 381248"/>
              <a:gd name="connsiteX500" fmla="*/ 52930 w 207555"/>
              <a:gd name="connsiteY500" fmla="*/ 125805 h 381248"/>
              <a:gd name="connsiteX501" fmla="*/ 49752 w 207555"/>
              <a:gd name="connsiteY501" fmla="*/ 127119 h 381248"/>
              <a:gd name="connsiteX502" fmla="*/ 46464 w 207555"/>
              <a:gd name="connsiteY502" fmla="*/ 125257 h 381248"/>
              <a:gd name="connsiteX503" fmla="*/ 47231 w 207555"/>
              <a:gd name="connsiteY503" fmla="*/ 130517 h 381248"/>
              <a:gd name="connsiteX504" fmla="*/ 47231 w 207555"/>
              <a:gd name="connsiteY504" fmla="*/ 132270 h 381248"/>
              <a:gd name="connsiteX505" fmla="*/ 53149 w 207555"/>
              <a:gd name="connsiteY505" fmla="*/ 131284 h 381248"/>
              <a:gd name="connsiteX506" fmla="*/ 49204 w 207555"/>
              <a:gd name="connsiteY506" fmla="*/ 133256 h 381248"/>
              <a:gd name="connsiteX507" fmla="*/ 48766 w 207555"/>
              <a:gd name="connsiteY507" fmla="*/ 134352 h 381248"/>
              <a:gd name="connsiteX508" fmla="*/ 50081 w 207555"/>
              <a:gd name="connsiteY508" fmla="*/ 135119 h 381248"/>
              <a:gd name="connsiteX509" fmla="*/ 53916 w 207555"/>
              <a:gd name="connsiteY509" fmla="*/ 133695 h 381248"/>
              <a:gd name="connsiteX510" fmla="*/ 53039 w 207555"/>
              <a:gd name="connsiteY510" fmla="*/ 134681 h 381248"/>
              <a:gd name="connsiteX511" fmla="*/ 54574 w 207555"/>
              <a:gd name="connsiteY511" fmla="*/ 136653 h 381248"/>
              <a:gd name="connsiteX512" fmla="*/ 51725 w 207555"/>
              <a:gd name="connsiteY512" fmla="*/ 135558 h 381248"/>
              <a:gd name="connsiteX513" fmla="*/ 50629 w 207555"/>
              <a:gd name="connsiteY513" fmla="*/ 136325 h 381248"/>
              <a:gd name="connsiteX514" fmla="*/ 49861 w 207555"/>
              <a:gd name="connsiteY514" fmla="*/ 138955 h 381248"/>
              <a:gd name="connsiteX515" fmla="*/ 51396 w 207555"/>
              <a:gd name="connsiteY515" fmla="*/ 140051 h 381248"/>
              <a:gd name="connsiteX516" fmla="*/ 49095 w 207555"/>
              <a:gd name="connsiteY516" fmla="*/ 140379 h 381248"/>
              <a:gd name="connsiteX517" fmla="*/ 47670 w 207555"/>
              <a:gd name="connsiteY517" fmla="*/ 142571 h 381248"/>
              <a:gd name="connsiteX518" fmla="*/ 50300 w 207555"/>
              <a:gd name="connsiteY518" fmla="*/ 143448 h 381248"/>
              <a:gd name="connsiteX519" fmla="*/ 50848 w 207555"/>
              <a:gd name="connsiteY519" fmla="*/ 145420 h 381248"/>
              <a:gd name="connsiteX520" fmla="*/ 46574 w 207555"/>
              <a:gd name="connsiteY520" fmla="*/ 143777 h 381248"/>
              <a:gd name="connsiteX521" fmla="*/ 45807 w 207555"/>
              <a:gd name="connsiteY521" fmla="*/ 146626 h 381248"/>
              <a:gd name="connsiteX522" fmla="*/ 47560 w 207555"/>
              <a:gd name="connsiteY522" fmla="*/ 147831 h 381248"/>
              <a:gd name="connsiteX523" fmla="*/ 46574 w 207555"/>
              <a:gd name="connsiteY523" fmla="*/ 149694 h 381248"/>
              <a:gd name="connsiteX524" fmla="*/ 44492 w 207555"/>
              <a:gd name="connsiteY524" fmla="*/ 151228 h 381248"/>
              <a:gd name="connsiteX525" fmla="*/ 40327 w 207555"/>
              <a:gd name="connsiteY525" fmla="*/ 151228 h 381248"/>
              <a:gd name="connsiteX526" fmla="*/ 38574 w 207555"/>
              <a:gd name="connsiteY526" fmla="*/ 153201 h 381248"/>
              <a:gd name="connsiteX527" fmla="*/ 40108 w 207555"/>
              <a:gd name="connsiteY527" fmla="*/ 154187 h 381248"/>
              <a:gd name="connsiteX528" fmla="*/ 43725 w 207555"/>
              <a:gd name="connsiteY528" fmla="*/ 153968 h 381248"/>
              <a:gd name="connsiteX529" fmla="*/ 46136 w 207555"/>
              <a:gd name="connsiteY529" fmla="*/ 154735 h 381248"/>
              <a:gd name="connsiteX530" fmla="*/ 45588 w 207555"/>
              <a:gd name="connsiteY530" fmla="*/ 155831 h 381248"/>
              <a:gd name="connsiteX531" fmla="*/ 42848 w 207555"/>
              <a:gd name="connsiteY531" fmla="*/ 155831 h 381248"/>
              <a:gd name="connsiteX532" fmla="*/ 46574 w 207555"/>
              <a:gd name="connsiteY532" fmla="*/ 159338 h 381248"/>
              <a:gd name="connsiteX533" fmla="*/ 47780 w 207555"/>
              <a:gd name="connsiteY533" fmla="*/ 158899 h 381248"/>
              <a:gd name="connsiteX534" fmla="*/ 49642 w 207555"/>
              <a:gd name="connsiteY534" fmla="*/ 160981 h 381248"/>
              <a:gd name="connsiteX535" fmla="*/ 59396 w 207555"/>
              <a:gd name="connsiteY535" fmla="*/ 151119 h 381248"/>
              <a:gd name="connsiteX536" fmla="*/ 57861 w 207555"/>
              <a:gd name="connsiteY536" fmla="*/ 154078 h 381248"/>
              <a:gd name="connsiteX537" fmla="*/ 59286 w 207555"/>
              <a:gd name="connsiteY537" fmla="*/ 154954 h 381248"/>
              <a:gd name="connsiteX538" fmla="*/ 56327 w 207555"/>
              <a:gd name="connsiteY538" fmla="*/ 155941 h 381248"/>
              <a:gd name="connsiteX539" fmla="*/ 53916 w 207555"/>
              <a:gd name="connsiteY539" fmla="*/ 161639 h 381248"/>
              <a:gd name="connsiteX540" fmla="*/ 54245 w 207555"/>
              <a:gd name="connsiteY540" fmla="*/ 163064 h 381248"/>
              <a:gd name="connsiteX541" fmla="*/ 51286 w 207555"/>
              <a:gd name="connsiteY541" fmla="*/ 168762 h 381248"/>
              <a:gd name="connsiteX542" fmla="*/ 52601 w 207555"/>
              <a:gd name="connsiteY542" fmla="*/ 169529 h 381248"/>
              <a:gd name="connsiteX543" fmla="*/ 50081 w 207555"/>
              <a:gd name="connsiteY543" fmla="*/ 176324 h 381248"/>
              <a:gd name="connsiteX544" fmla="*/ 50738 w 207555"/>
              <a:gd name="connsiteY544" fmla="*/ 180707 h 381248"/>
              <a:gd name="connsiteX545" fmla="*/ 48875 w 207555"/>
              <a:gd name="connsiteY545" fmla="*/ 183337 h 381248"/>
              <a:gd name="connsiteX546" fmla="*/ 50190 w 207555"/>
              <a:gd name="connsiteY546" fmla="*/ 185529 h 381248"/>
              <a:gd name="connsiteX547" fmla="*/ 51944 w 207555"/>
              <a:gd name="connsiteY547" fmla="*/ 184652 h 381248"/>
              <a:gd name="connsiteX548" fmla="*/ 48875 w 207555"/>
              <a:gd name="connsiteY548" fmla="*/ 189583 h 381248"/>
              <a:gd name="connsiteX549" fmla="*/ 48327 w 207555"/>
              <a:gd name="connsiteY549" fmla="*/ 196378 h 381248"/>
              <a:gd name="connsiteX550" fmla="*/ 46026 w 207555"/>
              <a:gd name="connsiteY550" fmla="*/ 198569 h 381248"/>
              <a:gd name="connsiteX551" fmla="*/ 46245 w 207555"/>
              <a:gd name="connsiteY551" fmla="*/ 200213 h 381248"/>
              <a:gd name="connsiteX552" fmla="*/ 51396 w 207555"/>
              <a:gd name="connsiteY552" fmla="*/ 200213 h 381248"/>
              <a:gd name="connsiteX553" fmla="*/ 50629 w 207555"/>
              <a:gd name="connsiteY553" fmla="*/ 196707 h 381248"/>
              <a:gd name="connsiteX554" fmla="*/ 52820 w 207555"/>
              <a:gd name="connsiteY554" fmla="*/ 191666 h 381248"/>
              <a:gd name="connsiteX555" fmla="*/ 52601 w 207555"/>
              <a:gd name="connsiteY555" fmla="*/ 188488 h 381248"/>
              <a:gd name="connsiteX556" fmla="*/ 55231 w 207555"/>
              <a:gd name="connsiteY556" fmla="*/ 185200 h 381248"/>
              <a:gd name="connsiteX557" fmla="*/ 53259 w 207555"/>
              <a:gd name="connsiteY557" fmla="*/ 176652 h 381248"/>
              <a:gd name="connsiteX558" fmla="*/ 55122 w 207555"/>
              <a:gd name="connsiteY558" fmla="*/ 176652 h 381248"/>
              <a:gd name="connsiteX559" fmla="*/ 61149 w 207555"/>
              <a:gd name="connsiteY559" fmla="*/ 169420 h 381248"/>
              <a:gd name="connsiteX560" fmla="*/ 56546 w 207555"/>
              <a:gd name="connsiteY560" fmla="*/ 176324 h 381248"/>
              <a:gd name="connsiteX561" fmla="*/ 55999 w 207555"/>
              <a:gd name="connsiteY561" fmla="*/ 181364 h 381248"/>
              <a:gd name="connsiteX562" fmla="*/ 57752 w 207555"/>
              <a:gd name="connsiteY562" fmla="*/ 182680 h 381248"/>
              <a:gd name="connsiteX563" fmla="*/ 58080 w 207555"/>
              <a:gd name="connsiteY563" fmla="*/ 179721 h 381248"/>
              <a:gd name="connsiteX564" fmla="*/ 61039 w 207555"/>
              <a:gd name="connsiteY564" fmla="*/ 177200 h 381248"/>
              <a:gd name="connsiteX565" fmla="*/ 62354 w 207555"/>
              <a:gd name="connsiteY565" fmla="*/ 181803 h 381248"/>
              <a:gd name="connsiteX566" fmla="*/ 64765 w 207555"/>
              <a:gd name="connsiteY566" fmla="*/ 176214 h 381248"/>
              <a:gd name="connsiteX567" fmla="*/ 64217 w 207555"/>
              <a:gd name="connsiteY567" fmla="*/ 172378 h 381248"/>
              <a:gd name="connsiteX568" fmla="*/ 66190 w 207555"/>
              <a:gd name="connsiteY568" fmla="*/ 171392 h 381248"/>
              <a:gd name="connsiteX569" fmla="*/ 65313 w 207555"/>
              <a:gd name="connsiteY569" fmla="*/ 176433 h 381248"/>
              <a:gd name="connsiteX570" fmla="*/ 70464 w 207555"/>
              <a:gd name="connsiteY570" fmla="*/ 180269 h 381248"/>
              <a:gd name="connsiteX571" fmla="*/ 66080 w 207555"/>
              <a:gd name="connsiteY571" fmla="*/ 179063 h 381248"/>
              <a:gd name="connsiteX572" fmla="*/ 64546 w 207555"/>
              <a:gd name="connsiteY572" fmla="*/ 185419 h 381248"/>
              <a:gd name="connsiteX573" fmla="*/ 65532 w 207555"/>
              <a:gd name="connsiteY573" fmla="*/ 190131 h 381248"/>
              <a:gd name="connsiteX574" fmla="*/ 68162 w 207555"/>
              <a:gd name="connsiteY574" fmla="*/ 190789 h 381248"/>
              <a:gd name="connsiteX575" fmla="*/ 69697 w 207555"/>
              <a:gd name="connsiteY575" fmla="*/ 194953 h 381248"/>
              <a:gd name="connsiteX576" fmla="*/ 65751 w 207555"/>
              <a:gd name="connsiteY576" fmla="*/ 198898 h 381248"/>
              <a:gd name="connsiteX577" fmla="*/ 61807 w 207555"/>
              <a:gd name="connsiteY577" fmla="*/ 209309 h 381248"/>
              <a:gd name="connsiteX578" fmla="*/ 62683 w 207555"/>
              <a:gd name="connsiteY578" fmla="*/ 213911 h 381248"/>
              <a:gd name="connsiteX579" fmla="*/ 59176 w 207555"/>
              <a:gd name="connsiteY579" fmla="*/ 211720 h 381248"/>
              <a:gd name="connsiteX580" fmla="*/ 59396 w 207555"/>
              <a:gd name="connsiteY580" fmla="*/ 216761 h 381248"/>
              <a:gd name="connsiteX581" fmla="*/ 64108 w 207555"/>
              <a:gd name="connsiteY581" fmla="*/ 223445 h 381248"/>
              <a:gd name="connsiteX582" fmla="*/ 62683 w 207555"/>
              <a:gd name="connsiteY582" fmla="*/ 217309 h 381248"/>
              <a:gd name="connsiteX583" fmla="*/ 65971 w 207555"/>
              <a:gd name="connsiteY583" fmla="*/ 216322 h 381248"/>
              <a:gd name="connsiteX584" fmla="*/ 74409 w 207555"/>
              <a:gd name="connsiteY584" fmla="*/ 222459 h 381248"/>
              <a:gd name="connsiteX585" fmla="*/ 74628 w 207555"/>
              <a:gd name="connsiteY585" fmla="*/ 217637 h 381248"/>
              <a:gd name="connsiteX586" fmla="*/ 71121 w 207555"/>
              <a:gd name="connsiteY586" fmla="*/ 214898 h 381248"/>
              <a:gd name="connsiteX587" fmla="*/ 73313 w 207555"/>
              <a:gd name="connsiteY587" fmla="*/ 214350 h 381248"/>
              <a:gd name="connsiteX588" fmla="*/ 80107 w 207555"/>
              <a:gd name="connsiteY588" fmla="*/ 218624 h 381248"/>
              <a:gd name="connsiteX589" fmla="*/ 84819 w 207555"/>
              <a:gd name="connsiteY589" fmla="*/ 217856 h 381248"/>
              <a:gd name="connsiteX590" fmla="*/ 84819 w 207555"/>
              <a:gd name="connsiteY590" fmla="*/ 215774 h 381248"/>
              <a:gd name="connsiteX591" fmla="*/ 89203 w 207555"/>
              <a:gd name="connsiteY591" fmla="*/ 215994 h 381248"/>
              <a:gd name="connsiteX592" fmla="*/ 90518 w 207555"/>
              <a:gd name="connsiteY592" fmla="*/ 211939 h 381248"/>
              <a:gd name="connsiteX593" fmla="*/ 102353 w 207555"/>
              <a:gd name="connsiteY593" fmla="*/ 212487 h 381248"/>
              <a:gd name="connsiteX594" fmla="*/ 94463 w 207555"/>
              <a:gd name="connsiteY594" fmla="*/ 214569 h 381248"/>
              <a:gd name="connsiteX595" fmla="*/ 89751 w 207555"/>
              <a:gd name="connsiteY595" fmla="*/ 228158 h 381248"/>
              <a:gd name="connsiteX596" fmla="*/ 95559 w 207555"/>
              <a:gd name="connsiteY596" fmla="*/ 238678 h 381248"/>
              <a:gd name="connsiteX597" fmla="*/ 98518 w 207555"/>
              <a:gd name="connsiteY597" fmla="*/ 237034 h 381248"/>
              <a:gd name="connsiteX598" fmla="*/ 98518 w 207555"/>
              <a:gd name="connsiteY598" fmla="*/ 242623 h 381248"/>
              <a:gd name="connsiteX599" fmla="*/ 102353 w 207555"/>
              <a:gd name="connsiteY599" fmla="*/ 238020 h 381248"/>
              <a:gd name="connsiteX600" fmla="*/ 107065 w 207555"/>
              <a:gd name="connsiteY600" fmla="*/ 238787 h 381248"/>
              <a:gd name="connsiteX601" fmla="*/ 105421 w 207555"/>
              <a:gd name="connsiteY601" fmla="*/ 244595 h 381248"/>
              <a:gd name="connsiteX602" fmla="*/ 106846 w 207555"/>
              <a:gd name="connsiteY602" fmla="*/ 245472 h 381248"/>
              <a:gd name="connsiteX603" fmla="*/ 102134 w 207555"/>
              <a:gd name="connsiteY603" fmla="*/ 249198 h 381248"/>
              <a:gd name="connsiteX604" fmla="*/ 103559 w 207555"/>
              <a:gd name="connsiteY604" fmla="*/ 255664 h 381248"/>
              <a:gd name="connsiteX605" fmla="*/ 101038 w 207555"/>
              <a:gd name="connsiteY605" fmla="*/ 260595 h 381248"/>
              <a:gd name="connsiteX606" fmla="*/ 103997 w 207555"/>
              <a:gd name="connsiteY606" fmla="*/ 264321 h 381248"/>
              <a:gd name="connsiteX607" fmla="*/ 107504 w 207555"/>
              <a:gd name="connsiteY607" fmla="*/ 267389 h 381248"/>
              <a:gd name="connsiteX608" fmla="*/ 110353 w 207555"/>
              <a:gd name="connsiteY608" fmla="*/ 267609 h 381248"/>
              <a:gd name="connsiteX609" fmla="*/ 108490 w 207555"/>
              <a:gd name="connsiteY609" fmla="*/ 269033 h 381248"/>
              <a:gd name="connsiteX610" fmla="*/ 105312 w 207555"/>
              <a:gd name="connsiteY610" fmla="*/ 269252 h 381248"/>
              <a:gd name="connsiteX611" fmla="*/ 102572 w 207555"/>
              <a:gd name="connsiteY611" fmla="*/ 265417 h 381248"/>
              <a:gd name="connsiteX612" fmla="*/ 99942 w 207555"/>
              <a:gd name="connsiteY612" fmla="*/ 266403 h 381248"/>
              <a:gd name="connsiteX613" fmla="*/ 102134 w 207555"/>
              <a:gd name="connsiteY613" fmla="*/ 270238 h 381248"/>
              <a:gd name="connsiteX614" fmla="*/ 104545 w 207555"/>
              <a:gd name="connsiteY614" fmla="*/ 271663 h 381248"/>
              <a:gd name="connsiteX615" fmla="*/ 100819 w 207555"/>
              <a:gd name="connsiteY615" fmla="*/ 270896 h 381248"/>
              <a:gd name="connsiteX616" fmla="*/ 97860 w 207555"/>
              <a:gd name="connsiteY616" fmla="*/ 267828 h 381248"/>
              <a:gd name="connsiteX617" fmla="*/ 90189 w 207555"/>
              <a:gd name="connsiteY617" fmla="*/ 270238 h 381248"/>
              <a:gd name="connsiteX618" fmla="*/ 86682 w 207555"/>
              <a:gd name="connsiteY618" fmla="*/ 269691 h 381248"/>
              <a:gd name="connsiteX619" fmla="*/ 78792 w 207555"/>
              <a:gd name="connsiteY619" fmla="*/ 273636 h 381248"/>
              <a:gd name="connsiteX620" fmla="*/ 74738 w 207555"/>
              <a:gd name="connsiteY620" fmla="*/ 279334 h 381248"/>
              <a:gd name="connsiteX621" fmla="*/ 69039 w 207555"/>
              <a:gd name="connsiteY621" fmla="*/ 282950 h 381248"/>
              <a:gd name="connsiteX622" fmla="*/ 66628 w 207555"/>
              <a:gd name="connsiteY622" fmla="*/ 286457 h 381248"/>
              <a:gd name="connsiteX623" fmla="*/ 70245 w 207555"/>
              <a:gd name="connsiteY623" fmla="*/ 285800 h 381248"/>
              <a:gd name="connsiteX624" fmla="*/ 72107 w 207555"/>
              <a:gd name="connsiteY624" fmla="*/ 286457 h 381248"/>
              <a:gd name="connsiteX625" fmla="*/ 72655 w 207555"/>
              <a:gd name="connsiteY625" fmla="*/ 284375 h 381248"/>
              <a:gd name="connsiteX626" fmla="*/ 80765 w 207555"/>
              <a:gd name="connsiteY626" fmla="*/ 282183 h 381248"/>
              <a:gd name="connsiteX627" fmla="*/ 79997 w 207555"/>
              <a:gd name="connsiteY627" fmla="*/ 286457 h 381248"/>
              <a:gd name="connsiteX628" fmla="*/ 82847 w 207555"/>
              <a:gd name="connsiteY628" fmla="*/ 289416 h 381248"/>
              <a:gd name="connsiteX629" fmla="*/ 79888 w 207555"/>
              <a:gd name="connsiteY629" fmla="*/ 291608 h 381248"/>
              <a:gd name="connsiteX630" fmla="*/ 81642 w 207555"/>
              <a:gd name="connsiteY630" fmla="*/ 294786 h 381248"/>
              <a:gd name="connsiteX631" fmla="*/ 83504 w 207555"/>
              <a:gd name="connsiteY631" fmla="*/ 295224 h 381248"/>
              <a:gd name="connsiteX632" fmla="*/ 78244 w 207555"/>
              <a:gd name="connsiteY632" fmla="*/ 305306 h 381248"/>
              <a:gd name="connsiteX633" fmla="*/ 74409 w 207555"/>
              <a:gd name="connsiteY633" fmla="*/ 306621 h 381248"/>
              <a:gd name="connsiteX634" fmla="*/ 70573 w 207555"/>
              <a:gd name="connsiteY634" fmla="*/ 309470 h 381248"/>
              <a:gd name="connsiteX635" fmla="*/ 68710 w 207555"/>
              <a:gd name="connsiteY635" fmla="*/ 309470 h 381248"/>
              <a:gd name="connsiteX636" fmla="*/ 63779 w 207555"/>
              <a:gd name="connsiteY636" fmla="*/ 312648 h 381248"/>
              <a:gd name="connsiteX637" fmla="*/ 60272 w 207555"/>
              <a:gd name="connsiteY637" fmla="*/ 312648 h 381248"/>
              <a:gd name="connsiteX638" fmla="*/ 54574 w 207555"/>
              <a:gd name="connsiteY638" fmla="*/ 316374 h 381248"/>
              <a:gd name="connsiteX639" fmla="*/ 59067 w 207555"/>
              <a:gd name="connsiteY639" fmla="*/ 317032 h 381248"/>
              <a:gd name="connsiteX640" fmla="*/ 59286 w 207555"/>
              <a:gd name="connsiteY640" fmla="*/ 320319 h 381248"/>
              <a:gd name="connsiteX641" fmla="*/ 55999 w 207555"/>
              <a:gd name="connsiteY641" fmla="*/ 321853 h 381248"/>
              <a:gd name="connsiteX642" fmla="*/ 61807 w 207555"/>
              <a:gd name="connsiteY642" fmla="*/ 322840 h 381248"/>
              <a:gd name="connsiteX643" fmla="*/ 60382 w 207555"/>
              <a:gd name="connsiteY643" fmla="*/ 324264 h 381248"/>
              <a:gd name="connsiteX644" fmla="*/ 62683 w 207555"/>
              <a:gd name="connsiteY644" fmla="*/ 325579 h 381248"/>
              <a:gd name="connsiteX645" fmla="*/ 65971 w 207555"/>
              <a:gd name="connsiteY645" fmla="*/ 324593 h 381248"/>
              <a:gd name="connsiteX646" fmla="*/ 69806 w 207555"/>
              <a:gd name="connsiteY646" fmla="*/ 322292 h 381248"/>
              <a:gd name="connsiteX647" fmla="*/ 76053 w 207555"/>
              <a:gd name="connsiteY647" fmla="*/ 320210 h 381248"/>
              <a:gd name="connsiteX648" fmla="*/ 76600 w 207555"/>
              <a:gd name="connsiteY648" fmla="*/ 323059 h 381248"/>
              <a:gd name="connsiteX649" fmla="*/ 81532 w 207555"/>
              <a:gd name="connsiteY649" fmla="*/ 324264 h 381248"/>
              <a:gd name="connsiteX650" fmla="*/ 77477 w 207555"/>
              <a:gd name="connsiteY650" fmla="*/ 325360 h 381248"/>
              <a:gd name="connsiteX651" fmla="*/ 77039 w 207555"/>
              <a:gd name="connsiteY651" fmla="*/ 327661 h 381248"/>
              <a:gd name="connsiteX652" fmla="*/ 83724 w 207555"/>
              <a:gd name="connsiteY652" fmla="*/ 327661 h 381248"/>
              <a:gd name="connsiteX653" fmla="*/ 83724 w 207555"/>
              <a:gd name="connsiteY653" fmla="*/ 326566 h 381248"/>
              <a:gd name="connsiteX654" fmla="*/ 87121 w 207555"/>
              <a:gd name="connsiteY654" fmla="*/ 325579 h 381248"/>
              <a:gd name="connsiteX655" fmla="*/ 90627 w 207555"/>
              <a:gd name="connsiteY655" fmla="*/ 329524 h 381248"/>
              <a:gd name="connsiteX656" fmla="*/ 93696 w 207555"/>
              <a:gd name="connsiteY656" fmla="*/ 333250 h 381248"/>
              <a:gd name="connsiteX657" fmla="*/ 101477 w 207555"/>
              <a:gd name="connsiteY657" fmla="*/ 333250 h 381248"/>
              <a:gd name="connsiteX658" fmla="*/ 103339 w 207555"/>
              <a:gd name="connsiteY658" fmla="*/ 330072 h 381248"/>
              <a:gd name="connsiteX659" fmla="*/ 106956 w 207555"/>
              <a:gd name="connsiteY659" fmla="*/ 328429 h 381248"/>
              <a:gd name="connsiteX660" fmla="*/ 111997 w 207555"/>
              <a:gd name="connsiteY660" fmla="*/ 326566 h 381248"/>
              <a:gd name="connsiteX661" fmla="*/ 113860 w 207555"/>
              <a:gd name="connsiteY661" fmla="*/ 323826 h 381248"/>
              <a:gd name="connsiteX662" fmla="*/ 118024 w 207555"/>
              <a:gd name="connsiteY662" fmla="*/ 321853 h 381248"/>
              <a:gd name="connsiteX663" fmla="*/ 112325 w 207555"/>
              <a:gd name="connsiteY663" fmla="*/ 328538 h 381248"/>
              <a:gd name="connsiteX664" fmla="*/ 106627 w 207555"/>
              <a:gd name="connsiteY664" fmla="*/ 334017 h 381248"/>
              <a:gd name="connsiteX665" fmla="*/ 106298 w 207555"/>
              <a:gd name="connsiteY665" fmla="*/ 340483 h 381248"/>
              <a:gd name="connsiteX666" fmla="*/ 102353 w 207555"/>
              <a:gd name="connsiteY666" fmla="*/ 340264 h 381248"/>
              <a:gd name="connsiteX667" fmla="*/ 99285 w 207555"/>
              <a:gd name="connsiteY667" fmla="*/ 341360 h 381248"/>
              <a:gd name="connsiteX668" fmla="*/ 95778 w 207555"/>
              <a:gd name="connsiteY668" fmla="*/ 339387 h 381248"/>
              <a:gd name="connsiteX669" fmla="*/ 85806 w 207555"/>
              <a:gd name="connsiteY669" fmla="*/ 338291 h 381248"/>
              <a:gd name="connsiteX670" fmla="*/ 78683 w 207555"/>
              <a:gd name="connsiteY670" fmla="*/ 340154 h 381248"/>
              <a:gd name="connsiteX671" fmla="*/ 78683 w 207555"/>
              <a:gd name="connsiteY671" fmla="*/ 343771 h 381248"/>
              <a:gd name="connsiteX672" fmla="*/ 75724 w 207555"/>
              <a:gd name="connsiteY672" fmla="*/ 346620 h 381248"/>
              <a:gd name="connsiteX673" fmla="*/ 71779 w 207555"/>
              <a:gd name="connsiteY673" fmla="*/ 346620 h 381248"/>
              <a:gd name="connsiteX674" fmla="*/ 71121 w 207555"/>
              <a:gd name="connsiteY674" fmla="*/ 354839 h 381248"/>
              <a:gd name="connsiteX675" fmla="*/ 66957 w 207555"/>
              <a:gd name="connsiteY675" fmla="*/ 358674 h 381248"/>
              <a:gd name="connsiteX676" fmla="*/ 65861 w 207555"/>
              <a:gd name="connsiteY676" fmla="*/ 360866 h 381248"/>
              <a:gd name="connsiteX677" fmla="*/ 61258 w 207555"/>
              <a:gd name="connsiteY677" fmla="*/ 361743 h 381248"/>
              <a:gd name="connsiteX678" fmla="*/ 60053 w 207555"/>
              <a:gd name="connsiteY678" fmla="*/ 366455 h 381248"/>
              <a:gd name="connsiteX679" fmla="*/ 58080 w 207555"/>
              <a:gd name="connsiteY679" fmla="*/ 366455 h 381248"/>
              <a:gd name="connsiteX680" fmla="*/ 56985 w 207555"/>
              <a:gd name="connsiteY680" fmla="*/ 368975 h 381248"/>
              <a:gd name="connsiteX681" fmla="*/ 51286 w 207555"/>
              <a:gd name="connsiteY681" fmla="*/ 373030 h 381248"/>
              <a:gd name="connsiteX682" fmla="*/ 48766 w 207555"/>
              <a:gd name="connsiteY682" fmla="*/ 372153 h 381248"/>
              <a:gd name="connsiteX683" fmla="*/ 44821 w 207555"/>
              <a:gd name="connsiteY683" fmla="*/ 374893 h 381248"/>
              <a:gd name="connsiteX684" fmla="*/ 44821 w 207555"/>
              <a:gd name="connsiteY684" fmla="*/ 378509 h 381248"/>
              <a:gd name="connsiteX685" fmla="*/ 49095 w 207555"/>
              <a:gd name="connsiteY685" fmla="*/ 378729 h 381248"/>
              <a:gd name="connsiteX686" fmla="*/ 49314 w 207555"/>
              <a:gd name="connsiteY686" fmla="*/ 375550 h 381248"/>
              <a:gd name="connsiteX687" fmla="*/ 54464 w 207555"/>
              <a:gd name="connsiteY687" fmla="*/ 376866 h 381248"/>
              <a:gd name="connsiteX688" fmla="*/ 56546 w 207555"/>
              <a:gd name="connsiteY688" fmla="*/ 380701 h 38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Lst>
            <a:rect l="l" t="t" r="r" b="b"/>
            <a:pathLst>
              <a:path w="207555" h="381248">
                <a:moveTo>
                  <a:pt x="37807" y="245472"/>
                </a:moveTo>
                <a:lnTo>
                  <a:pt x="32657" y="241965"/>
                </a:lnTo>
                <a:lnTo>
                  <a:pt x="29150" y="241308"/>
                </a:lnTo>
                <a:lnTo>
                  <a:pt x="24657" y="232322"/>
                </a:lnTo>
                <a:lnTo>
                  <a:pt x="17753" y="228815"/>
                </a:lnTo>
                <a:lnTo>
                  <a:pt x="15013" y="230897"/>
                </a:lnTo>
                <a:lnTo>
                  <a:pt x="13589" y="237472"/>
                </a:lnTo>
                <a:lnTo>
                  <a:pt x="10082" y="238130"/>
                </a:lnTo>
                <a:lnTo>
                  <a:pt x="0" y="228706"/>
                </a:lnTo>
                <a:lnTo>
                  <a:pt x="5260" y="217966"/>
                </a:lnTo>
                <a:lnTo>
                  <a:pt x="10082" y="217309"/>
                </a:lnTo>
                <a:lnTo>
                  <a:pt x="11506" y="213144"/>
                </a:lnTo>
                <a:lnTo>
                  <a:pt x="14684" y="211391"/>
                </a:lnTo>
                <a:lnTo>
                  <a:pt x="16986" y="208980"/>
                </a:lnTo>
                <a:lnTo>
                  <a:pt x="21479" y="208103"/>
                </a:lnTo>
                <a:lnTo>
                  <a:pt x="22903" y="206460"/>
                </a:lnTo>
                <a:lnTo>
                  <a:pt x="25643" y="206131"/>
                </a:lnTo>
                <a:lnTo>
                  <a:pt x="30246" y="203172"/>
                </a:lnTo>
                <a:lnTo>
                  <a:pt x="37478" y="203830"/>
                </a:lnTo>
                <a:lnTo>
                  <a:pt x="40985" y="205802"/>
                </a:lnTo>
                <a:lnTo>
                  <a:pt x="41423" y="210295"/>
                </a:lnTo>
                <a:lnTo>
                  <a:pt x="48437" y="220267"/>
                </a:lnTo>
                <a:lnTo>
                  <a:pt x="44930" y="222898"/>
                </a:lnTo>
                <a:lnTo>
                  <a:pt x="51396" y="223226"/>
                </a:lnTo>
                <a:lnTo>
                  <a:pt x="52820" y="233746"/>
                </a:lnTo>
                <a:lnTo>
                  <a:pt x="50081" y="225527"/>
                </a:lnTo>
                <a:lnTo>
                  <a:pt x="47450" y="225856"/>
                </a:lnTo>
                <a:lnTo>
                  <a:pt x="48766" y="228596"/>
                </a:lnTo>
                <a:lnTo>
                  <a:pt x="47450" y="232322"/>
                </a:lnTo>
                <a:lnTo>
                  <a:pt x="50957" y="233089"/>
                </a:lnTo>
                <a:lnTo>
                  <a:pt x="50190" y="237034"/>
                </a:lnTo>
                <a:lnTo>
                  <a:pt x="44492" y="236267"/>
                </a:lnTo>
                <a:lnTo>
                  <a:pt x="44163" y="239554"/>
                </a:lnTo>
                <a:lnTo>
                  <a:pt x="40547" y="242513"/>
                </a:lnTo>
                <a:lnTo>
                  <a:pt x="38355" y="241965"/>
                </a:lnTo>
                <a:lnTo>
                  <a:pt x="38684" y="245472"/>
                </a:lnTo>
                <a:lnTo>
                  <a:pt x="37698" y="245472"/>
                </a:lnTo>
                <a:close/>
                <a:moveTo>
                  <a:pt x="138736" y="34191"/>
                </a:moveTo>
                <a:lnTo>
                  <a:pt x="140818" y="30246"/>
                </a:lnTo>
                <a:lnTo>
                  <a:pt x="142242" y="31561"/>
                </a:lnTo>
                <a:lnTo>
                  <a:pt x="138736" y="34081"/>
                </a:lnTo>
                <a:lnTo>
                  <a:pt x="138736" y="34081"/>
                </a:lnTo>
                <a:close/>
                <a:moveTo>
                  <a:pt x="147722" y="5479"/>
                </a:moveTo>
                <a:lnTo>
                  <a:pt x="146407" y="3178"/>
                </a:lnTo>
                <a:lnTo>
                  <a:pt x="149585" y="0"/>
                </a:lnTo>
                <a:lnTo>
                  <a:pt x="147722" y="5370"/>
                </a:lnTo>
                <a:lnTo>
                  <a:pt x="147722" y="5370"/>
                </a:lnTo>
                <a:close/>
                <a:moveTo>
                  <a:pt x="137749" y="16657"/>
                </a:moveTo>
                <a:lnTo>
                  <a:pt x="138297" y="10959"/>
                </a:lnTo>
                <a:lnTo>
                  <a:pt x="135119" y="11726"/>
                </a:lnTo>
                <a:lnTo>
                  <a:pt x="134243" y="14685"/>
                </a:lnTo>
                <a:cubicBezTo>
                  <a:pt x="134243" y="14685"/>
                  <a:pt x="137640" y="16657"/>
                  <a:pt x="137859" y="16657"/>
                </a:cubicBezTo>
                <a:lnTo>
                  <a:pt x="137859" y="16657"/>
                </a:lnTo>
                <a:close/>
                <a:moveTo>
                  <a:pt x="143009" y="13479"/>
                </a:moveTo>
                <a:lnTo>
                  <a:pt x="140489" y="10849"/>
                </a:lnTo>
                <a:lnTo>
                  <a:pt x="142352" y="8109"/>
                </a:lnTo>
                <a:lnTo>
                  <a:pt x="142681" y="5041"/>
                </a:lnTo>
                <a:lnTo>
                  <a:pt x="144434" y="6356"/>
                </a:lnTo>
                <a:lnTo>
                  <a:pt x="144434" y="11726"/>
                </a:lnTo>
                <a:cubicBezTo>
                  <a:pt x="144434" y="11726"/>
                  <a:pt x="143009" y="13479"/>
                  <a:pt x="143009" y="13479"/>
                </a:cubicBezTo>
                <a:lnTo>
                  <a:pt x="143009" y="13479"/>
                </a:lnTo>
                <a:close/>
                <a:moveTo>
                  <a:pt x="140708" y="27725"/>
                </a:moveTo>
                <a:lnTo>
                  <a:pt x="138845" y="23890"/>
                </a:lnTo>
                <a:lnTo>
                  <a:pt x="133147" y="23671"/>
                </a:lnTo>
                <a:lnTo>
                  <a:pt x="131284" y="21260"/>
                </a:lnTo>
                <a:lnTo>
                  <a:pt x="134243" y="20054"/>
                </a:lnTo>
                <a:lnTo>
                  <a:pt x="139064" y="20602"/>
                </a:lnTo>
                <a:lnTo>
                  <a:pt x="139612" y="18301"/>
                </a:lnTo>
                <a:lnTo>
                  <a:pt x="138517" y="16657"/>
                </a:lnTo>
                <a:lnTo>
                  <a:pt x="139941" y="15232"/>
                </a:lnTo>
                <a:lnTo>
                  <a:pt x="142681" y="16657"/>
                </a:lnTo>
                <a:lnTo>
                  <a:pt x="145968" y="17753"/>
                </a:lnTo>
                <a:lnTo>
                  <a:pt x="143996" y="19835"/>
                </a:lnTo>
                <a:lnTo>
                  <a:pt x="144653" y="22465"/>
                </a:lnTo>
                <a:lnTo>
                  <a:pt x="142462" y="24766"/>
                </a:lnTo>
                <a:lnTo>
                  <a:pt x="143557" y="28602"/>
                </a:lnTo>
                <a:lnTo>
                  <a:pt x="140927" y="27616"/>
                </a:lnTo>
                <a:lnTo>
                  <a:pt x="140927" y="27616"/>
                </a:lnTo>
                <a:close/>
                <a:moveTo>
                  <a:pt x="187392" y="329744"/>
                </a:moveTo>
                <a:lnTo>
                  <a:pt x="190241" y="331168"/>
                </a:lnTo>
                <a:lnTo>
                  <a:pt x="192761" y="330511"/>
                </a:lnTo>
                <a:lnTo>
                  <a:pt x="191337" y="328867"/>
                </a:lnTo>
                <a:lnTo>
                  <a:pt x="189035" y="328867"/>
                </a:lnTo>
                <a:cubicBezTo>
                  <a:pt x="189035" y="328867"/>
                  <a:pt x="187392" y="329744"/>
                  <a:pt x="187392" y="329744"/>
                </a:cubicBezTo>
                <a:lnTo>
                  <a:pt x="187392" y="329744"/>
                </a:lnTo>
                <a:close/>
                <a:moveTo>
                  <a:pt x="138078" y="357140"/>
                </a:moveTo>
                <a:lnTo>
                  <a:pt x="144434" y="353743"/>
                </a:lnTo>
                <a:lnTo>
                  <a:pt x="146845" y="355496"/>
                </a:lnTo>
                <a:lnTo>
                  <a:pt x="149256" y="355167"/>
                </a:lnTo>
                <a:lnTo>
                  <a:pt x="147722" y="357907"/>
                </a:lnTo>
                <a:lnTo>
                  <a:pt x="147722" y="359551"/>
                </a:lnTo>
                <a:lnTo>
                  <a:pt x="144544" y="360099"/>
                </a:lnTo>
                <a:lnTo>
                  <a:pt x="141256" y="357688"/>
                </a:lnTo>
                <a:lnTo>
                  <a:pt x="138188" y="357030"/>
                </a:lnTo>
                <a:lnTo>
                  <a:pt x="138188" y="357030"/>
                </a:lnTo>
                <a:close/>
                <a:moveTo>
                  <a:pt x="60272" y="181912"/>
                </a:moveTo>
                <a:lnTo>
                  <a:pt x="59943" y="185200"/>
                </a:lnTo>
                <a:lnTo>
                  <a:pt x="62573" y="187392"/>
                </a:lnTo>
                <a:lnTo>
                  <a:pt x="62354" y="183995"/>
                </a:lnTo>
                <a:lnTo>
                  <a:pt x="60382" y="181912"/>
                </a:lnTo>
                <a:lnTo>
                  <a:pt x="60382" y="181912"/>
                </a:lnTo>
                <a:close/>
                <a:moveTo>
                  <a:pt x="37807" y="178077"/>
                </a:moveTo>
                <a:lnTo>
                  <a:pt x="39232" y="173584"/>
                </a:lnTo>
                <a:lnTo>
                  <a:pt x="39889" y="175995"/>
                </a:lnTo>
                <a:lnTo>
                  <a:pt x="37807" y="178077"/>
                </a:lnTo>
                <a:lnTo>
                  <a:pt x="37807" y="178077"/>
                </a:lnTo>
                <a:close/>
                <a:moveTo>
                  <a:pt x="24438" y="163173"/>
                </a:moveTo>
                <a:lnTo>
                  <a:pt x="24766" y="159776"/>
                </a:lnTo>
                <a:lnTo>
                  <a:pt x="28602" y="159995"/>
                </a:lnTo>
                <a:lnTo>
                  <a:pt x="24438" y="163173"/>
                </a:lnTo>
                <a:lnTo>
                  <a:pt x="24438" y="163173"/>
                </a:lnTo>
                <a:close/>
                <a:moveTo>
                  <a:pt x="30355" y="158351"/>
                </a:moveTo>
                <a:lnTo>
                  <a:pt x="34410" y="153310"/>
                </a:lnTo>
                <a:lnTo>
                  <a:pt x="33424" y="156927"/>
                </a:lnTo>
                <a:lnTo>
                  <a:pt x="30355" y="158351"/>
                </a:lnTo>
                <a:lnTo>
                  <a:pt x="30355" y="158351"/>
                </a:lnTo>
                <a:close/>
                <a:moveTo>
                  <a:pt x="40108" y="148927"/>
                </a:moveTo>
                <a:lnTo>
                  <a:pt x="42191" y="146735"/>
                </a:lnTo>
                <a:lnTo>
                  <a:pt x="39889" y="146735"/>
                </a:lnTo>
                <a:cubicBezTo>
                  <a:pt x="39889" y="146735"/>
                  <a:pt x="40108" y="148927"/>
                  <a:pt x="40108" y="148927"/>
                </a:cubicBezTo>
                <a:lnTo>
                  <a:pt x="40108" y="148927"/>
                </a:lnTo>
                <a:close/>
                <a:moveTo>
                  <a:pt x="35506" y="142681"/>
                </a:moveTo>
                <a:lnTo>
                  <a:pt x="37369" y="146516"/>
                </a:lnTo>
                <a:lnTo>
                  <a:pt x="39013" y="144982"/>
                </a:lnTo>
                <a:lnTo>
                  <a:pt x="37698" y="142352"/>
                </a:lnTo>
                <a:lnTo>
                  <a:pt x="35396" y="142681"/>
                </a:lnTo>
                <a:lnTo>
                  <a:pt x="35396" y="142681"/>
                </a:lnTo>
                <a:close/>
                <a:moveTo>
                  <a:pt x="97970" y="71340"/>
                </a:moveTo>
                <a:lnTo>
                  <a:pt x="99833" y="73423"/>
                </a:lnTo>
                <a:lnTo>
                  <a:pt x="100162" y="71012"/>
                </a:lnTo>
                <a:lnTo>
                  <a:pt x="97860" y="71340"/>
                </a:lnTo>
                <a:lnTo>
                  <a:pt x="97860" y="71340"/>
                </a:lnTo>
                <a:close/>
                <a:moveTo>
                  <a:pt x="93148" y="73094"/>
                </a:moveTo>
                <a:lnTo>
                  <a:pt x="96655" y="72765"/>
                </a:lnTo>
                <a:lnTo>
                  <a:pt x="99504" y="75505"/>
                </a:lnTo>
                <a:lnTo>
                  <a:pt x="97751" y="77587"/>
                </a:lnTo>
                <a:lnTo>
                  <a:pt x="102901" y="77148"/>
                </a:lnTo>
                <a:lnTo>
                  <a:pt x="102901" y="80765"/>
                </a:lnTo>
                <a:cubicBezTo>
                  <a:pt x="102901" y="80765"/>
                  <a:pt x="100381" y="79231"/>
                  <a:pt x="100381" y="79231"/>
                </a:cubicBezTo>
                <a:lnTo>
                  <a:pt x="95888" y="79779"/>
                </a:lnTo>
                <a:lnTo>
                  <a:pt x="95669" y="76381"/>
                </a:lnTo>
                <a:lnTo>
                  <a:pt x="94682" y="79231"/>
                </a:lnTo>
                <a:lnTo>
                  <a:pt x="93148" y="77477"/>
                </a:lnTo>
                <a:lnTo>
                  <a:pt x="93148" y="73094"/>
                </a:lnTo>
                <a:lnTo>
                  <a:pt x="93148" y="73094"/>
                </a:lnTo>
                <a:close/>
                <a:moveTo>
                  <a:pt x="92819" y="81093"/>
                </a:moveTo>
                <a:lnTo>
                  <a:pt x="95449" y="85258"/>
                </a:lnTo>
                <a:lnTo>
                  <a:pt x="96435" y="83066"/>
                </a:lnTo>
                <a:lnTo>
                  <a:pt x="94901" y="80655"/>
                </a:lnTo>
                <a:lnTo>
                  <a:pt x="92819" y="81093"/>
                </a:lnTo>
                <a:lnTo>
                  <a:pt x="92819" y="81093"/>
                </a:lnTo>
                <a:close/>
                <a:moveTo>
                  <a:pt x="24109" y="110024"/>
                </a:moveTo>
                <a:lnTo>
                  <a:pt x="26191" y="108380"/>
                </a:lnTo>
                <a:lnTo>
                  <a:pt x="23671" y="105750"/>
                </a:lnTo>
                <a:lnTo>
                  <a:pt x="26301" y="102463"/>
                </a:lnTo>
                <a:lnTo>
                  <a:pt x="31342" y="104764"/>
                </a:lnTo>
                <a:lnTo>
                  <a:pt x="30136" y="101148"/>
                </a:lnTo>
                <a:lnTo>
                  <a:pt x="40876" y="93477"/>
                </a:lnTo>
                <a:lnTo>
                  <a:pt x="41642" y="99723"/>
                </a:lnTo>
                <a:lnTo>
                  <a:pt x="37588" y="103559"/>
                </a:lnTo>
                <a:lnTo>
                  <a:pt x="36273" y="107065"/>
                </a:lnTo>
                <a:lnTo>
                  <a:pt x="37698" y="108161"/>
                </a:lnTo>
                <a:lnTo>
                  <a:pt x="34739" y="112435"/>
                </a:lnTo>
                <a:lnTo>
                  <a:pt x="30575" y="111339"/>
                </a:lnTo>
                <a:lnTo>
                  <a:pt x="26520" y="111997"/>
                </a:lnTo>
                <a:lnTo>
                  <a:pt x="24328" y="110134"/>
                </a:lnTo>
                <a:lnTo>
                  <a:pt x="24328" y="110134"/>
                </a:lnTo>
                <a:close/>
                <a:moveTo>
                  <a:pt x="23890" y="116818"/>
                </a:moveTo>
                <a:lnTo>
                  <a:pt x="26849" y="119120"/>
                </a:lnTo>
                <a:lnTo>
                  <a:pt x="32109" y="114517"/>
                </a:lnTo>
                <a:lnTo>
                  <a:pt x="28383" y="112983"/>
                </a:lnTo>
                <a:lnTo>
                  <a:pt x="26410" y="113969"/>
                </a:lnTo>
                <a:lnTo>
                  <a:pt x="25533" y="115942"/>
                </a:lnTo>
                <a:lnTo>
                  <a:pt x="23890" y="116928"/>
                </a:lnTo>
                <a:lnTo>
                  <a:pt x="23890" y="116928"/>
                </a:lnTo>
                <a:close/>
                <a:moveTo>
                  <a:pt x="22794" y="124380"/>
                </a:moveTo>
                <a:lnTo>
                  <a:pt x="18630" y="125366"/>
                </a:lnTo>
                <a:lnTo>
                  <a:pt x="15342" y="122079"/>
                </a:lnTo>
                <a:lnTo>
                  <a:pt x="17205" y="121092"/>
                </a:lnTo>
                <a:lnTo>
                  <a:pt x="23123" y="121750"/>
                </a:lnTo>
                <a:lnTo>
                  <a:pt x="22903" y="124380"/>
                </a:lnTo>
                <a:lnTo>
                  <a:pt x="22903" y="124380"/>
                </a:lnTo>
                <a:close/>
                <a:moveTo>
                  <a:pt x="20383" y="129859"/>
                </a:moveTo>
                <a:lnTo>
                  <a:pt x="17424" y="128654"/>
                </a:lnTo>
                <a:lnTo>
                  <a:pt x="17424" y="127229"/>
                </a:lnTo>
                <a:lnTo>
                  <a:pt x="21698" y="126572"/>
                </a:lnTo>
                <a:lnTo>
                  <a:pt x="20383" y="129859"/>
                </a:lnTo>
                <a:lnTo>
                  <a:pt x="20383" y="129859"/>
                </a:lnTo>
                <a:close/>
                <a:moveTo>
                  <a:pt x="16109" y="141585"/>
                </a:moveTo>
                <a:lnTo>
                  <a:pt x="17205" y="144544"/>
                </a:lnTo>
                <a:lnTo>
                  <a:pt x="14027" y="146516"/>
                </a:lnTo>
                <a:lnTo>
                  <a:pt x="14246" y="143996"/>
                </a:lnTo>
                <a:lnTo>
                  <a:pt x="16109" y="141585"/>
                </a:lnTo>
                <a:lnTo>
                  <a:pt x="16109" y="141585"/>
                </a:lnTo>
                <a:close/>
                <a:moveTo>
                  <a:pt x="20164" y="139941"/>
                </a:moveTo>
                <a:lnTo>
                  <a:pt x="19287" y="135996"/>
                </a:lnTo>
                <a:lnTo>
                  <a:pt x="20492" y="133804"/>
                </a:lnTo>
                <a:lnTo>
                  <a:pt x="20054" y="130955"/>
                </a:lnTo>
                <a:lnTo>
                  <a:pt x="17643" y="130517"/>
                </a:lnTo>
                <a:lnTo>
                  <a:pt x="17863" y="133256"/>
                </a:lnTo>
                <a:lnTo>
                  <a:pt x="16548" y="136215"/>
                </a:lnTo>
                <a:lnTo>
                  <a:pt x="17424" y="139393"/>
                </a:lnTo>
                <a:lnTo>
                  <a:pt x="20273" y="140051"/>
                </a:lnTo>
                <a:lnTo>
                  <a:pt x="20273" y="140051"/>
                </a:lnTo>
                <a:close/>
                <a:moveTo>
                  <a:pt x="43834" y="142790"/>
                </a:moveTo>
                <a:lnTo>
                  <a:pt x="43506" y="138188"/>
                </a:lnTo>
                <a:lnTo>
                  <a:pt x="37917" y="138736"/>
                </a:lnTo>
                <a:lnTo>
                  <a:pt x="34739" y="133037"/>
                </a:lnTo>
                <a:lnTo>
                  <a:pt x="35396" y="131613"/>
                </a:lnTo>
                <a:lnTo>
                  <a:pt x="33643" y="130298"/>
                </a:lnTo>
                <a:lnTo>
                  <a:pt x="33424" y="132051"/>
                </a:lnTo>
                <a:lnTo>
                  <a:pt x="29040" y="128873"/>
                </a:lnTo>
                <a:lnTo>
                  <a:pt x="30903" y="127119"/>
                </a:lnTo>
                <a:lnTo>
                  <a:pt x="32547" y="128215"/>
                </a:lnTo>
                <a:lnTo>
                  <a:pt x="32328" y="124051"/>
                </a:lnTo>
                <a:lnTo>
                  <a:pt x="37478" y="127558"/>
                </a:lnTo>
                <a:lnTo>
                  <a:pt x="36930" y="122188"/>
                </a:lnTo>
                <a:lnTo>
                  <a:pt x="39341" y="121092"/>
                </a:lnTo>
                <a:lnTo>
                  <a:pt x="41752" y="125257"/>
                </a:lnTo>
                <a:lnTo>
                  <a:pt x="41204" y="133256"/>
                </a:lnTo>
                <a:lnTo>
                  <a:pt x="46026" y="135777"/>
                </a:lnTo>
                <a:lnTo>
                  <a:pt x="48766" y="135229"/>
                </a:lnTo>
                <a:lnTo>
                  <a:pt x="50519" y="136544"/>
                </a:lnTo>
                <a:lnTo>
                  <a:pt x="47231" y="138407"/>
                </a:lnTo>
                <a:lnTo>
                  <a:pt x="45916" y="142571"/>
                </a:lnTo>
                <a:lnTo>
                  <a:pt x="44053" y="142900"/>
                </a:lnTo>
                <a:lnTo>
                  <a:pt x="44053" y="142900"/>
                </a:lnTo>
                <a:close/>
                <a:moveTo>
                  <a:pt x="36383" y="168653"/>
                </a:moveTo>
                <a:lnTo>
                  <a:pt x="45259" y="166680"/>
                </a:lnTo>
                <a:lnTo>
                  <a:pt x="45588" y="168105"/>
                </a:lnTo>
                <a:lnTo>
                  <a:pt x="49752" y="164927"/>
                </a:lnTo>
                <a:lnTo>
                  <a:pt x="47999" y="161091"/>
                </a:lnTo>
                <a:lnTo>
                  <a:pt x="45040" y="160653"/>
                </a:lnTo>
                <a:lnTo>
                  <a:pt x="41204" y="156269"/>
                </a:lnTo>
                <a:lnTo>
                  <a:pt x="36821" y="159338"/>
                </a:lnTo>
                <a:lnTo>
                  <a:pt x="42958" y="162406"/>
                </a:lnTo>
                <a:lnTo>
                  <a:pt x="39451" y="164269"/>
                </a:lnTo>
                <a:lnTo>
                  <a:pt x="40327" y="165694"/>
                </a:lnTo>
                <a:lnTo>
                  <a:pt x="36273" y="168653"/>
                </a:lnTo>
                <a:lnTo>
                  <a:pt x="36273" y="168653"/>
                </a:lnTo>
                <a:close/>
                <a:moveTo>
                  <a:pt x="43067" y="185419"/>
                </a:moveTo>
                <a:lnTo>
                  <a:pt x="41423" y="181036"/>
                </a:lnTo>
                <a:lnTo>
                  <a:pt x="49642" y="173365"/>
                </a:lnTo>
                <a:lnTo>
                  <a:pt x="46026" y="181474"/>
                </a:lnTo>
                <a:lnTo>
                  <a:pt x="43067" y="185419"/>
                </a:lnTo>
                <a:lnTo>
                  <a:pt x="43067" y="185419"/>
                </a:lnTo>
                <a:close/>
                <a:moveTo>
                  <a:pt x="36930" y="191446"/>
                </a:moveTo>
                <a:lnTo>
                  <a:pt x="41862" y="188488"/>
                </a:lnTo>
                <a:lnTo>
                  <a:pt x="39889" y="180707"/>
                </a:lnTo>
                <a:lnTo>
                  <a:pt x="33095" y="183556"/>
                </a:lnTo>
                <a:lnTo>
                  <a:pt x="33095" y="189693"/>
                </a:lnTo>
                <a:cubicBezTo>
                  <a:pt x="33095" y="189693"/>
                  <a:pt x="37588" y="186953"/>
                  <a:pt x="37588" y="186953"/>
                </a:cubicBezTo>
                <a:lnTo>
                  <a:pt x="37040" y="191556"/>
                </a:lnTo>
                <a:lnTo>
                  <a:pt x="37040" y="191556"/>
                </a:lnTo>
                <a:close/>
                <a:moveTo>
                  <a:pt x="54574" y="190570"/>
                </a:moveTo>
                <a:lnTo>
                  <a:pt x="55779" y="197474"/>
                </a:lnTo>
                <a:lnTo>
                  <a:pt x="60382" y="199336"/>
                </a:lnTo>
                <a:lnTo>
                  <a:pt x="61697" y="194624"/>
                </a:lnTo>
                <a:lnTo>
                  <a:pt x="58409" y="187830"/>
                </a:lnTo>
                <a:lnTo>
                  <a:pt x="54574" y="190570"/>
                </a:lnTo>
                <a:lnTo>
                  <a:pt x="54574" y="190570"/>
                </a:lnTo>
                <a:close/>
                <a:moveTo>
                  <a:pt x="70464" y="269800"/>
                </a:moveTo>
                <a:lnTo>
                  <a:pt x="77039" y="273088"/>
                </a:lnTo>
                <a:lnTo>
                  <a:pt x="82628" y="268595"/>
                </a:lnTo>
                <a:lnTo>
                  <a:pt x="78573" y="269033"/>
                </a:lnTo>
                <a:lnTo>
                  <a:pt x="76710" y="265088"/>
                </a:lnTo>
                <a:lnTo>
                  <a:pt x="71669" y="265746"/>
                </a:lnTo>
                <a:cubicBezTo>
                  <a:pt x="71669" y="265746"/>
                  <a:pt x="70354" y="269581"/>
                  <a:pt x="70464" y="269691"/>
                </a:cubicBezTo>
                <a:lnTo>
                  <a:pt x="70464" y="269691"/>
                </a:lnTo>
                <a:close/>
                <a:moveTo>
                  <a:pt x="65861" y="244267"/>
                </a:moveTo>
                <a:lnTo>
                  <a:pt x="67724" y="238020"/>
                </a:lnTo>
                <a:lnTo>
                  <a:pt x="75505" y="231226"/>
                </a:lnTo>
                <a:lnTo>
                  <a:pt x="74628" y="235281"/>
                </a:lnTo>
                <a:lnTo>
                  <a:pt x="75505" y="237801"/>
                </a:lnTo>
                <a:lnTo>
                  <a:pt x="69806" y="243500"/>
                </a:lnTo>
                <a:lnTo>
                  <a:pt x="65751" y="244157"/>
                </a:lnTo>
                <a:lnTo>
                  <a:pt x="65751" y="244157"/>
                </a:lnTo>
                <a:close/>
                <a:moveTo>
                  <a:pt x="56765" y="381249"/>
                </a:moveTo>
                <a:lnTo>
                  <a:pt x="59286" y="378838"/>
                </a:lnTo>
                <a:lnTo>
                  <a:pt x="58190" y="376975"/>
                </a:lnTo>
                <a:lnTo>
                  <a:pt x="60601" y="373797"/>
                </a:lnTo>
                <a:lnTo>
                  <a:pt x="61697" y="375331"/>
                </a:lnTo>
                <a:lnTo>
                  <a:pt x="64656" y="372592"/>
                </a:lnTo>
                <a:lnTo>
                  <a:pt x="66519" y="372592"/>
                </a:lnTo>
                <a:cubicBezTo>
                  <a:pt x="66519" y="372592"/>
                  <a:pt x="67943" y="369085"/>
                  <a:pt x="67943" y="369085"/>
                </a:cubicBezTo>
                <a:lnTo>
                  <a:pt x="72436" y="370290"/>
                </a:lnTo>
                <a:lnTo>
                  <a:pt x="75943" y="368756"/>
                </a:lnTo>
                <a:lnTo>
                  <a:pt x="78792" y="369194"/>
                </a:lnTo>
                <a:lnTo>
                  <a:pt x="80765" y="368099"/>
                </a:lnTo>
                <a:lnTo>
                  <a:pt x="82737" y="370729"/>
                </a:lnTo>
                <a:lnTo>
                  <a:pt x="85148" y="370510"/>
                </a:lnTo>
                <a:lnTo>
                  <a:pt x="88436" y="373249"/>
                </a:lnTo>
                <a:lnTo>
                  <a:pt x="92271" y="373030"/>
                </a:lnTo>
                <a:lnTo>
                  <a:pt x="91504" y="370510"/>
                </a:lnTo>
                <a:lnTo>
                  <a:pt x="94463" y="369085"/>
                </a:lnTo>
                <a:lnTo>
                  <a:pt x="95340" y="366784"/>
                </a:lnTo>
                <a:lnTo>
                  <a:pt x="94463" y="362619"/>
                </a:lnTo>
                <a:lnTo>
                  <a:pt x="97093" y="359989"/>
                </a:lnTo>
                <a:lnTo>
                  <a:pt x="99285" y="359661"/>
                </a:lnTo>
                <a:lnTo>
                  <a:pt x="100162" y="358017"/>
                </a:lnTo>
                <a:lnTo>
                  <a:pt x="108709" y="356044"/>
                </a:lnTo>
                <a:lnTo>
                  <a:pt x="113202" y="356373"/>
                </a:lnTo>
                <a:lnTo>
                  <a:pt x="118353" y="359989"/>
                </a:lnTo>
                <a:lnTo>
                  <a:pt x="120216" y="359222"/>
                </a:lnTo>
                <a:lnTo>
                  <a:pt x="125805" y="359441"/>
                </a:lnTo>
                <a:lnTo>
                  <a:pt x="128763" y="360537"/>
                </a:lnTo>
                <a:lnTo>
                  <a:pt x="130188" y="356921"/>
                </a:lnTo>
                <a:lnTo>
                  <a:pt x="135339" y="354291"/>
                </a:lnTo>
                <a:lnTo>
                  <a:pt x="138845" y="355277"/>
                </a:lnTo>
                <a:lnTo>
                  <a:pt x="143886" y="351880"/>
                </a:lnTo>
                <a:lnTo>
                  <a:pt x="147393" y="352647"/>
                </a:lnTo>
                <a:lnTo>
                  <a:pt x="149256" y="352318"/>
                </a:lnTo>
                <a:lnTo>
                  <a:pt x="151667" y="350455"/>
                </a:lnTo>
                <a:lnTo>
                  <a:pt x="152434" y="352318"/>
                </a:lnTo>
                <a:lnTo>
                  <a:pt x="155393" y="354072"/>
                </a:lnTo>
                <a:lnTo>
                  <a:pt x="158899" y="351770"/>
                </a:lnTo>
                <a:lnTo>
                  <a:pt x="166680" y="351770"/>
                </a:lnTo>
                <a:cubicBezTo>
                  <a:pt x="166680" y="351770"/>
                  <a:pt x="171611" y="350565"/>
                  <a:pt x="171611" y="350565"/>
                </a:cubicBezTo>
                <a:lnTo>
                  <a:pt x="176323" y="352099"/>
                </a:lnTo>
                <a:lnTo>
                  <a:pt x="178734" y="352538"/>
                </a:lnTo>
                <a:lnTo>
                  <a:pt x="182241" y="349688"/>
                </a:lnTo>
                <a:lnTo>
                  <a:pt x="186186" y="348921"/>
                </a:lnTo>
                <a:lnTo>
                  <a:pt x="189693" y="345634"/>
                </a:lnTo>
                <a:lnTo>
                  <a:pt x="192104" y="345414"/>
                </a:lnTo>
                <a:lnTo>
                  <a:pt x="194515" y="345962"/>
                </a:lnTo>
                <a:lnTo>
                  <a:pt x="193967" y="343332"/>
                </a:lnTo>
                <a:lnTo>
                  <a:pt x="199556" y="339497"/>
                </a:lnTo>
                <a:lnTo>
                  <a:pt x="203062" y="338730"/>
                </a:lnTo>
                <a:lnTo>
                  <a:pt x="203391" y="335223"/>
                </a:lnTo>
                <a:lnTo>
                  <a:pt x="202405" y="332702"/>
                </a:lnTo>
                <a:lnTo>
                  <a:pt x="203501" y="329853"/>
                </a:lnTo>
                <a:lnTo>
                  <a:pt x="197254" y="330072"/>
                </a:lnTo>
                <a:lnTo>
                  <a:pt x="192761" y="331716"/>
                </a:lnTo>
                <a:lnTo>
                  <a:pt x="190131" y="332155"/>
                </a:lnTo>
                <a:lnTo>
                  <a:pt x="185967" y="330620"/>
                </a:lnTo>
                <a:lnTo>
                  <a:pt x="184433" y="330182"/>
                </a:lnTo>
                <a:lnTo>
                  <a:pt x="185857" y="328867"/>
                </a:lnTo>
                <a:lnTo>
                  <a:pt x="187172" y="328648"/>
                </a:lnTo>
                <a:lnTo>
                  <a:pt x="187611" y="327771"/>
                </a:lnTo>
                <a:lnTo>
                  <a:pt x="183775" y="326785"/>
                </a:lnTo>
                <a:lnTo>
                  <a:pt x="180488" y="327990"/>
                </a:lnTo>
                <a:lnTo>
                  <a:pt x="185091" y="324812"/>
                </a:lnTo>
                <a:lnTo>
                  <a:pt x="188159" y="325141"/>
                </a:lnTo>
                <a:lnTo>
                  <a:pt x="191885" y="323388"/>
                </a:lnTo>
                <a:lnTo>
                  <a:pt x="190789" y="320210"/>
                </a:lnTo>
                <a:lnTo>
                  <a:pt x="187172" y="320210"/>
                </a:lnTo>
                <a:cubicBezTo>
                  <a:pt x="187172" y="320210"/>
                  <a:pt x="189912" y="317799"/>
                  <a:pt x="189912" y="317799"/>
                </a:cubicBezTo>
                <a:lnTo>
                  <a:pt x="191885" y="315826"/>
                </a:lnTo>
                <a:lnTo>
                  <a:pt x="194076" y="317689"/>
                </a:lnTo>
                <a:lnTo>
                  <a:pt x="197473" y="315278"/>
                </a:lnTo>
                <a:lnTo>
                  <a:pt x="198789" y="313196"/>
                </a:lnTo>
                <a:lnTo>
                  <a:pt x="197145" y="312867"/>
                </a:lnTo>
                <a:lnTo>
                  <a:pt x="198241" y="311224"/>
                </a:lnTo>
                <a:lnTo>
                  <a:pt x="194296" y="310785"/>
                </a:lnTo>
                <a:lnTo>
                  <a:pt x="195830" y="308155"/>
                </a:lnTo>
                <a:lnTo>
                  <a:pt x="198241" y="308813"/>
                </a:lnTo>
                <a:lnTo>
                  <a:pt x="199008" y="310676"/>
                </a:lnTo>
                <a:lnTo>
                  <a:pt x="201857" y="306950"/>
                </a:lnTo>
                <a:lnTo>
                  <a:pt x="204597" y="305854"/>
                </a:lnTo>
                <a:lnTo>
                  <a:pt x="205035" y="298840"/>
                </a:lnTo>
                <a:lnTo>
                  <a:pt x="207555" y="292375"/>
                </a:lnTo>
                <a:lnTo>
                  <a:pt x="205583" y="289745"/>
                </a:lnTo>
                <a:lnTo>
                  <a:pt x="204487" y="283827"/>
                </a:lnTo>
                <a:lnTo>
                  <a:pt x="196487" y="277581"/>
                </a:lnTo>
                <a:lnTo>
                  <a:pt x="185310" y="277033"/>
                </a:lnTo>
                <a:lnTo>
                  <a:pt x="178406" y="277252"/>
                </a:lnTo>
                <a:lnTo>
                  <a:pt x="177858" y="282403"/>
                </a:lnTo>
                <a:lnTo>
                  <a:pt x="175995" y="285361"/>
                </a:lnTo>
                <a:lnTo>
                  <a:pt x="172379" y="281307"/>
                </a:lnTo>
                <a:lnTo>
                  <a:pt x="167995" y="280211"/>
                </a:lnTo>
                <a:lnTo>
                  <a:pt x="174899" y="273307"/>
                </a:lnTo>
                <a:lnTo>
                  <a:pt x="174899" y="269033"/>
                </a:lnTo>
                <a:lnTo>
                  <a:pt x="169420" y="260157"/>
                </a:lnTo>
                <a:lnTo>
                  <a:pt x="167228" y="259828"/>
                </a:lnTo>
                <a:lnTo>
                  <a:pt x="162406" y="256979"/>
                </a:lnTo>
                <a:lnTo>
                  <a:pt x="160434" y="253582"/>
                </a:lnTo>
                <a:lnTo>
                  <a:pt x="158023" y="254020"/>
                </a:lnTo>
                <a:lnTo>
                  <a:pt x="156269" y="254568"/>
                </a:lnTo>
                <a:lnTo>
                  <a:pt x="153310" y="253582"/>
                </a:lnTo>
                <a:lnTo>
                  <a:pt x="151557" y="253582"/>
                </a:lnTo>
                <a:cubicBezTo>
                  <a:pt x="151557" y="253582"/>
                  <a:pt x="154845" y="252705"/>
                  <a:pt x="154845" y="252705"/>
                </a:cubicBezTo>
                <a:lnTo>
                  <a:pt x="156927" y="253253"/>
                </a:lnTo>
                <a:lnTo>
                  <a:pt x="160434" y="252486"/>
                </a:lnTo>
                <a:lnTo>
                  <a:pt x="162625" y="253472"/>
                </a:lnTo>
                <a:lnTo>
                  <a:pt x="164488" y="255445"/>
                </a:lnTo>
                <a:lnTo>
                  <a:pt x="166899" y="255006"/>
                </a:lnTo>
                <a:lnTo>
                  <a:pt x="169310" y="255554"/>
                </a:lnTo>
                <a:lnTo>
                  <a:pt x="162845" y="247554"/>
                </a:lnTo>
                <a:lnTo>
                  <a:pt x="159886" y="243719"/>
                </a:lnTo>
                <a:lnTo>
                  <a:pt x="161749" y="240650"/>
                </a:lnTo>
                <a:lnTo>
                  <a:pt x="163502" y="239993"/>
                </a:lnTo>
                <a:lnTo>
                  <a:pt x="160324" y="238239"/>
                </a:lnTo>
                <a:lnTo>
                  <a:pt x="159009" y="235829"/>
                </a:lnTo>
                <a:lnTo>
                  <a:pt x="157694" y="235610"/>
                </a:lnTo>
                <a:lnTo>
                  <a:pt x="153859" y="228596"/>
                </a:lnTo>
                <a:lnTo>
                  <a:pt x="148160" y="225637"/>
                </a:lnTo>
                <a:lnTo>
                  <a:pt x="140160" y="223774"/>
                </a:lnTo>
                <a:lnTo>
                  <a:pt x="139832" y="220596"/>
                </a:lnTo>
                <a:lnTo>
                  <a:pt x="137968" y="219500"/>
                </a:lnTo>
                <a:lnTo>
                  <a:pt x="135448" y="210843"/>
                </a:lnTo>
                <a:lnTo>
                  <a:pt x="132489" y="206021"/>
                </a:lnTo>
                <a:lnTo>
                  <a:pt x="130517" y="194844"/>
                </a:lnTo>
                <a:lnTo>
                  <a:pt x="128106" y="191118"/>
                </a:lnTo>
                <a:lnTo>
                  <a:pt x="125914" y="191118"/>
                </a:lnTo>
                <a:cubicBezTo>
                  <a:pt x="125914" y="191118"/>
                  <a:pt x="119120" y="181145"/>
                  <a:pt x="119120" y="181145"/>
                </a:cubicBezTo>
                <a:lnTo>
                  <a:pt x="115065" y="180269"/>
                </a:lnTo>
                <a:lnTo>
                  <a:pt x="111997" y="177639"/>
                </a:lnTo>
                <a:lnTo>
                  <a:pt x="106846" y="175666"/>
                </a:lnTo>
                <a:lnTo>
                  <a:pt x="104874" y="177529"/>
                </a:lnTo>
                <a:lnTo>
                  <a:pt x="100819" y="180159"/>
                </a:lnTo>
                <a:lnTo>
                  <a:pt x="95120" y="178296"/>
                </a:lnTo>
                <a:lnTo>
                  <a:pt x="92381" y="178625"/>
                </a:lnTo>
                <a:lnTo>
                  <a:pt x="87888" y="177200"/>
                </a:lnTo>
                <a:lnTo>
                  <a:pt x="86573" y="174680"/>
                </a:lnTo>
                <a:lnTo>
                  <a:pt x="89312" y="176104"/>
                </a:lnTo>
                <a:lnTo>
                  <a:pt x="94792" y="176543"/>
                </a:lnTo>
                <a:lnTo>
                  <a:pt x="99285" y="175008"/>
                </a:lnTo>
                <a:lnTo>
                  <a:pt x="100600" y="171392"/>
                </a:lnTo>
                <a:lnTo>
                  <a:pt x="105202" y="171611"/>
                </a:lnTo>
                <a:lnTo>
                  <a:pt x="109367" y="168433"/>
                </a:lnTo>
                <a:lnTo>
                  <a:pt x="105093" y="166461"/>
                </a:lnTo>
                <a:lnTo>
                  <a:pt x="104764" y="163940"/>
                </a:lnTo>
                <a:lnTo>
                  <a:pt x="103011" y="162516"/>
                </a:lnTo>
                <a:lnTo>
                  <a:pt x="97093" y="165694"/>
                </a:lnTo>
                <a:lnTo>
                  <a:pt x="96107" y="164488"/>
                </a:lnTo>
                <a:lnTo>
                  <a:pt x="100709" y="161091"/>
                </a:lnTo>
                <a:lnTo>
                  <a:pt x="106189" y="161420"/>
                </a:lnTo>
                <a:lnTo>
                  <a:pt x="109367" y="158680"/>
                </a:lnTo>
                <a:lnTo>
                  <a:pt x="109915" y="156160"/>
                </a:lnTo>
                <a:lnTo>
                  <a:pt x="112106" y="154735"/>
                </a:lnTo>
                <a:lnTo>
                  <a:pt x="115284" y="148489"/>
                </a:lnTo>
                <a:lnTo>
                  <a:pt x="117257" y="145640"/>
                </a:lnTo>
                <a:lnTo>
                  <a:pt x="116928" y="143557"/>
                </a:lnTo>
                <a:lnTo>
                  <a:pt x="119229" y="139393"/>
                </a:lnTo>
                <a:lnTo>
                  <a:pt x="118353" y="137969"/>
                </a:lnTo>
                <a:lnTo>
                  <a:pt x="120325" y="132270"/>
                </a:lnTo>
                <a:lnTo>
                  <a:pt x="124161" y="128982"/>
                </a:lnTo>
                <a:lnTo>
                  <a:pt x="124161" y="125257"/>
                </a:lnTo>
                <a:lnTo>
                  <a:pt x="118462" y="120106"/>
                </a:lnTo>
                <a:lnTo>
                  <a:pt x="117257" y="121092"/>
                </a:lnTo>
                <a:lnTo>
                  <a:pt x="107613" y="121421"/>
                </a:lnTo>
                <a:lnTo>
                  <a:pt x="101696" y="120325"/>
                </a:lnTo>
                <a:lnTo>
                  <a:pt x="99942" y="121531"/>
                </a:lnTo>
                <a:lnTo>
                  <a:pt x="96983" y="121531"/>
                </a:lnTo>
                <a:cubicBezTo>
                  <a:pt x="96983" y="121531"/>
                  <a:pt x="93367" y="120216"/>
                  <a:pt x="93367" y="120216"/>
                </a:cubicBezTo>
                <a:lnTo>
                  <a:pt x="90847" y="120216"/>
                </a:lnTo>
                <a:cubicBezTo>
                  <a:pt x="90847" y="120216"/>
                  <a:pt x="90518" y="121640"/>
                  <a:pt x="90518" y="121640"/>
                </a:cubicBezTo>
                <a:lnTo>
                  <a:pt x="86901" y="122736"/>
                </a:lnTo>
                <a:lnTo>
                  <a:pt x="82957" y="124928"/>
                </a:lnTo>
                <a:lnTo>
                  <a:pt x="81422" y="124928"/>
                </a:lnTo>
                <a:cubicBezTo>
                  <a:pt x="81422" y="124928"/>
                  <a:pt x="78792" y="127010"/>
                  <a:pt x="78792" y="127010"/>
                </a:cubicBezTo>
                <a:lnTo>
                  <a:pt x="78025" y="126133"/>
                </a:lnTo>
                <a:lnTo>
                  <a:pt x="81532" y="122079"/>
                </a:lnTo>
                <a:lnTo>
                  <a:pt x="85258" y="116051"/>
                </a:lnTo>
                <a:lnTo>
                  <a:pt x="82518" y="117586"/>
                </a:lnTo>
                <a:lnTo>
                  <a:pt x="79121" y="116270"/>
                </a:lnTo>
                <a:lnTo>
                  <a:pt x="81093" y="114955"/>
                </a:lnTo>
                <a:lnTo>
                  <a:pt x="81861" y="112216"/>
                </a:lnTo>
                <a:lnTo>
                  <a:pt x="91285" y="105202"/>
                </a:lnTo>
                <a:lnTo>
                  <a:pt x="94024" y="100600"/>
                </a:lnTo>
                <a:lnTo>
                  <a:pt x="97203" y="99504"/>
                </a:lnTo>
                <a:lnTo>
                  <a:pt x="98737" y="95340"/>
                </a:lnTo>
                <a:lnTo>
                  <a:pt x="97093" y="93477"/>
                </a:lnTo>
                <a:lnTo>
                  <a:pt x="98956" y="90518"/>
                </a:lnTo>
                <a:lnTo>
                  <a:pt x="98737" y="88655"/>
                </a:lnTo>
                <a:lnTo>
                  <a:pt x="94024" y="88655"/>
                </a:lnTo>
                <a:cubicBezTo>
                  <a:pt x="94024" y="88655"/>
                  <a:pt x="92162" y="90737"/>
                  <a:pt x="92162" y="90737"/>
                </a:cubicBezTo>
                <a:lnTo>
                  <a:pt x="89203" y="89860"/>
                </a:lnTo>
                <a:lnTo>
                  <a:pt x="84600" y="91943"/>
                </a:lnTo>
                <a:lnTo>
                  <a:pt x="80436" y="91504"/>
                </a:lnTo>
                <a:lnTo>
                  <a:pt x="76929" y="93038"/>
                </a:lnTo>
                <a:lnTo>
                  <a:pt x="74957" y="93038"/>
                </a:lnTo>
                <a:cubicBezTo>
                  <a:pt x="74957" y="93038"/>
                  <a:pt x="72874" y="95011"/>
                  <a:pt x="72874" y="95011"/>
                </a:cubicBezTo>
                <a:lnTo>
                  <a:pt x="73313" y="92929"/>
                </a:lnTo>
                <a:lnTo>
                  <a:pt x="71340" y="92052"/>
                </a:lnTo>
                <a:lnTo>
                  <a:pt x="67395" y="95449"/>
                </a:lnTo>
                <a:lnTo>
                  <a:pt x="68601" y="92381"/>
                </a:lnTo>
                <a:lnTo>
                  <a:pt x="63231" y="89860"/>
                </a:lnTo>
                <a:lnTo>
                  <a:pt x="62354" y="93148"/>
                </a:lnTo>
                <a:lnTo>
                  <a:pt x="60491" y="94572"/>
                </a:lnTo>
                <a:lnTo>
                  <a:pt x="61039" y="97641"/>
                </a:lnTo>
                <a:lnTo>
                  <a:pt x="59943" y="97641"/>
                </a:lnTo>
                <a:cubicBezTo>
                  <a:pt x="59943" y="97641"/>
                  <a:pt x="60162" y="101476"/>
                  <a:pt x="60162" y="101476"/>
                </a:cubicBezTo>
                <a:lnTo>
                  <a:pt x="56218" y="102353"/>
                </a:lnTo>
                <a:lnTo>
                  <a:pt x="58080" y="105531"/>
                </a:lnTo>
                <a:lnTo>
                  <a:pt x="56437" y="108819"/>
                </a:lnTo>
                <a:lnTo>
                  <a:pt x="54574" y="108819"/>
                </a:lnTo>
                <a:cubicBezTo>
                  <a:pt x="54574" y="108819"/>
                  <a:pt x="59176" y="113093"/>
                  <a:pt x="59176" y="113093"/>
                </a:cubicBezTo>
                <a:lnTo>
                  <a:pt x="60820" y="116051"/>
                </a:lnTo>
                <a:lnTo>
                  <a:pt x="56108" y="113640"/>
                </a:lnTo>
                <a:lnTo>
                  <a:pt x="54354" y="115175"/>
                </a:lnTo>
                <a:lnTo>
                  <a:pt x="50848" y="112873"/>
                </a:lnTo>
                <a:lnTo>
                  <a:pt x="50629" y="114517"/>
                </a:lnTo>
                <a:lnTo>
                  <a:pt x="51505" y="116709"/>
                </a:lnTo>
                <a:lnTo>
                  <a:pt x="50410" y="118353"/>
                </a:lnTo>
                <a:lnTo>
                  <a:pt x="48546" y="114736"/>
                </a:lnTo>
                <a:lnTo>
                  <a:pt x="46903" y="118572"/>
                </a:lnTo>
                <a:lnTo>
                  <a:pt x="48766" y="120654"/>
                </a:lnTo>
                <a:lnTo>
                  <a:pt x="47341" y="122626"/>
                </a:lnTo>
                <a:lnTo>
                  <a:pt x="50190" y="125805"/>
                </a:lnTo>
                <a:lnTo>
                  <a:pt x="52930" y="125805"/>
                </a:lnTo>
                <a:cubicBezTo>
                  <a:pt x="52930" y="125805"/>
                  <a:pt x="49752" y="127119"/>
                  <a:pt x="49752" y="127119"/>
                </a:cubicBezTo>
                <a:lnTo>
                  <a:pt x="46464" y="125257"/>
                </a:lnTo>
                <a:lnTo>
                  <a:pt x="47231" y="130517"/>
                </a:lnTo>
                <a:lnTo>
                  <a:pt x="47231" y="132270"/>
                </a:lnTo>
                <a:cubicBezTo>
                  <a:pt x="47231" y="132270"/>
                  <a:pt x="53149" y="131284"/>
                  <a:pt x="53149" y="131284"/>
                </a:cubicBezTo>
                <a:lnTo>
                  <a:pt x="49204" y="133256"/>
                </a:lnTo>
                <a:lnTo>
                  <a:pt x="48766" y="134352"/>
                </a:lnTo>
                <a:lnTo>
                  <a:pt x="50081" y="135119"/>
                </a:lnTo>
                <a:lnTo>
                  <a:pt x="53916" y="133695"/>
                </a:lnTo>
                <a:lnTo>
                  <a:pt x="53039" y="134681"/>
                </a:lnTo>
                <a:lnTo>
                  <a:pt x="54574" y="136653"/>
                </a:lnTo>
                <a:lnTo>
                  <a:pt x="51725" y="135558"/>
                </a:lnTo>
                <a:lnTo>
                  <a:pt x="50629" y="136325"/>
                </a:lnTo>
                <a:lnTo>
                  <a:pt x="49861" y="138955"/>
                </a:lnTo>
                <a:lnTo>
                  <a:pt x="51396" y="140051"/>
                </a:lnTo>
                <a:lnTo>
                  <a:pt x="49095" y="140379"/>
                </a:lnTo>
                <a:lnTo>
                  <a:pt x="47670" y="142571"/>
                </a:lnTo>
                <a:lnTo>
                  <a:pt x="50300" y="143448"/>
                </a:lnTo>
                <a:lnTo>
                  <a:pt x="50848" y="145420"/>
                </a:lnTo>
                <a:lnTo>
                  <a:pt x="46574" y="143777"/>
                </a:lnTo>
                <a:lnTo>
                  <a:pt x="45807" y="146626"/>
                </a:lnTo>
                <a:lnTo>
                  <a:pt x="47560" y="147831"/>
                </a:lnTo>
                <a:lnTo>
                  <a:pt x="46574" y="149694"/>
                </a:lnTo>
                <a:lnTo>
                  <a:pt x="44492" y="151228"/>
                </a:lnTo>
                <a:lnTo>
                  <a:pt x="40327" y="151228"/>
                </a:lnTo>
                <a:cubicBezTo>
                  <a:pt x="40327" y="151228"/>
                  <a:pt x="38574" y="153201"/>
                  <a:pt x="38574" y="153201"/>
                </a:cubicBezTo>
                <a:lnTo>
                  <a:pt x="40108" y="154187"/>
                </a:lnTo>
                <a:lnTo>
                  <a:pt x="43725" y="153968"/>
                </a:lnTo>
                <a:lnTo>
                  <a:pt x="46136" y="154735"/>
                </a:lnTo>
                <a:lnTo>
                  <a:pt x="45588" y="155831"/>
                </a:lnTo>
                <a:lnTo>
                  <a:pt x="42848" y="155831"/>
                </a:lnTo>
                <a:cubicBezTo>
                  <a:pt x="42848" y="155831"/>
                  <a:pt x="46574" y="159338"/>
                  <a:pt x="46574" y="159338"/>
                </a:cubicBezTo>
                <a:lnTo>
                  <a:pt x="47780" y="158899"/>
                </a:lnTo>
                <a:lnTo>
                  <a:pt x="49642" y="160981"/>
                </a:lnTo>
                <a:lnTo>
                  <a:pt x="59396" y="151119"/>
                </a:lnTo>
                <a:lnTo>
                  <a:pt x="57861" y="154078"/>
                </a:lnTo>
                <a:lnTo>
                  <a:pt x="59286" y="154954"/>
                </a:lnTo>
                <a:lnTo>
                  <a:pt x="56327" y="155941"/>
                </a:lnTo>
                <a:lnTo>
                  <a:pt x="53916" y="161639"/>
                </a:lnTo>
                <a:lnTo>
                  <a:pt x="54245" y="163064"/>
                </a:lnTo>
                <a:lnTo>
                  <a:pt x="51286" y="168762"/>
                </a:lnTo>
                <a:lnTo>
                  <a:pt x="52601" y="169529"/>
                </a:lnTo>
                <a:lnTo>
                  <a:pt x="50081" y="176324"/>
                </a:lnTo>
                <a:lnTo>
                  <a:pt x="50738" y="180707"/>
                </a:lnTo>
                <a:lnTo>
                  <a:pt x="48875" y="183337"/>
                </a:lnTo>
                <a:lnTo>
                  <a:pt x="50190" y="185529"/>
                </a:lnTo>
                <a:lnTo>
                  <a:pt x="51944" y="184652"/>
                </a:lnTo>
                <a:lnTo>
                  <a:pt x="48875" y="189583"/>
                </a:lnTo>
                <a:lnTo>
                  <a:pt x="48327" y="196378"/>
                </a:lnTo>
                <a:lnTo>
                  <a:pt x="46026" y="198569"/>
                </a:lnTo>
                <a:lnTo>
                  <a:pt x="46245" y="200213"/>
                </a:lnTo>
                <a:lnTo>
                  <a:pt x="51396" y="200213"/>
                </a:lnTo>
                <a:cubicBezTo>
                  <a:pt x="51396" y="200213"/>
                  <a:pt x="50629" y="196707"/>
                  <a:pt x="50629" y="196707"/>
                </a:cubicBezTo>
                <a:lnTo>
                  <a:pt x="52820" y="191666"/>
                </a:lnTo>
                <a:lnTo>
                  <a:pt x="52601" y="188488"/>
                </a:lnTo>
                <a:lnTo>
                  <a:pt x="55231" y="185200"/>
                </a:lnTo>
                <a:lnTo>
                  <a:pt x="53259" y="176652"/>
                </a:lnTo>
                <a:lnTo>
                  <a:pt x="55122" y="176652"/>
                </a:lnTo>
                <a:cubicBezTo>
                  <a:pt x="55122" y="176652"/>
                  <a:pt x="61149" y="169420"/>
                  <a:pt x="61149" y="169420"/>
                </a:cubicBezTo>
                <a:lnTo>
                  <a:pt x="56546" y="176324"/>
                </a:lnTo>
                <a:lnTo>
                  <a:pt x="55999" y="181364"/>
                </a:lnTo>
                <a:lnTo>
                  <a:pt x="57752" y="182680"/>
                </a:lnTo>
                <a:lnTo>
                  <a:pt x="58080" y="179721"/>
                </a:lnTo>
                <a:lnTo>
                  <a:pt x="61039" y="177200"/>
                </a:lnTo>
                <a:lnTo>
                  <a:pt x="62354" y="181803"/>
                </a:lnTo>
                <a:lnTo>
                  <a:pt x="64765" y="176214"/>
                </a:lnTo>
                <a:lnTo>
                  <a:pt x="64217" y="172378"/>
                </a:lnTo>
                <a:lnTo>
                  <a:pt x="66190" y="171392"/>
                </a:lnTo>
                <a:lnTo>
                  <a:pt x="65313" y="176433"/>
                </a:lnTo>
                <a:lnTo>
                  <a:pt x="70464" y="180269"/>
                </a:lnTo>
                <a:lnTo>
                  <a:pt x="66080" y="179063"/>
                </a:lnTo>
                <a:lnTo>
                  <a:pt x="64546" y="185419"/>
                </a:lnTo>
                <a:lnTo>
                  <a:pt x="65532" y="190131"/>
                </a:lnTo>
                <a:lnTo>
                  <a:pt x="68162" y="190789"/>
                </a:lnTo>
                <a:lnTo>
                  <a:pt x="69697" y="194953"/>
                </a:lnTo>
                <a:lnTo>
                  <a:pt x="65751" y="198898"/>
                </a:lnTo>
                <a:lnTo>
                  <a:pt x="61807" y="209309"/>
                </a:lnTo>
                <a:lnTo>
                  <a:pt x="62683" y="213911"/>
                </a:lnTo>
                <a:lnTo>
                  <a:pt x="59176" y="211720"/>
                </a:lnTo>
                <a:lnTo>
                  <a:pt x="59396" y="216761"/>
                </a:lnTo>
                <a:lnTo>
                  <a:pt x="64108" y="223445"/>
                </a:lnTo>
                <a:lnTo>
                  <a:pt x="62683" y="217309"/>
                </a:lnTo>
                <a:lnTo>
                  <a:pt x="65971" y="216322"/>
                </a:lnTo>
                <a:lnTo>
                  <a:pt x="74409" y="222459"/>
                </a:lnTo>
                <a:lnTo>
                  <a:pt x="74628" y="217637"/>
                </a:lnTo>
                <a:lnTo>
                  <a:pt x="71121" y="214898"/>
                </a:lnTo>
                <a:lnTo>
                  <a:pt x="73313" y="214350"/>
                </a:lnTo>
                <a:lnTo>
                  <a:pt x="80107" y="218624"/>
                </a:lnTo>
                <a:lnTo>
                  <a:pt x="84819" y="217856"/>
                </a:lnTo>
                <a:lnTo>
                  <a:pt x="84819" y="215774"/>
                </a:lnTo>
                <a:lnTo>
                  <a:pt x="89203" y="215994"/>
                </a:lnTo>
                <a:lnTo>
                  <a:pt x="90518" y="211939"/>
                </a:lnTo>
                <a:lnTo>
                  <a:pt x="102353" y="212487"/>
                </a:lnTo>
                <a:lnTo>
                  <a:pt x="94463" y="214569"/>
                </a:lnTo>
                <a:lnTo>
                  <a:pt x="89751" y="228158"/>
                </a:lnTo>
                <a:lnTo>
                  <a:pt x="95559" y="238678"/>
                </a:lnTo>
                <a:lnTo>
                  <a:pt x="98518" y="237034"/>
                </a:lnTo>
                <a:lnTo>
                  <a:pt x="98518" y="242623"/>
                </a:lnTo>
                <a:lnTo>
                  <a:pt x="102353" y="238020"/>
                </a:lnTo>
                <a:lnTo>
                  <a:pt x="107065" y="238787"/>
                </a:lnTo>
                <a:lnTo>
                  <a:pt x="105421" y="244595"/>
                </a:lnTo>
                <a:lnTo>
                  <a:pt x="106846" y="245472"/>
                </a:lnTo>
                <a:lnTo>
                  <a:pt x="102134" y="249198"/>
                </a:lnTo>
                <a:lnTo>
                  <a:pt x="103559" y="255664"/>
                </a:lnTo>
                <a:lnTo>
                  <a:pt x="101038" y="260595"/>
                </a:lnTo>
                <a:lnTo>
                  <a:pt x="103997" y="264321"/>
                </a:lnTo>
                <a:lnTo>
                  <a:pt x="107504" y="267389"/>
                </a:lnTo>
                <a:lnTo>
                  <a:pt x="110353" y="267609"/>
                </a:lnTo>
                <a:lnTo>
                  <a:pt x="108490" y="269033"/>
                </a:lnTo>
                <a:lnTo>
                  <a:pt x="105312" y="269252"/>
                </a:lnTo>
                <a:lnTo>
                  <a:pt x="102572" y="265417"/>
                </a:lnTo>
                <a:lnTo>
                  <a:pt x="99942" y="266403"/>
                </a:lnTo>
                <a:lnTo>
                  <a:pt x="102134" y="270238"/>
                </a:lnTo>
                <a:lnTo>
                  <a:pt x="104545" y="271663"/>
                </a:lnTo>
                <a:lnTo>
                  <a:pt x="100819" y="270896"/>
                </a:lnTo>
                <a:lnTo>
                  <a:pt x="97860" y="267828"/>
                </a:lnTo>
                <a:lnTo>
                  <a:pt x="90189" y="270238"/>
                </a:lnTo>
                <a:lnTo>
                  <a:pt x="86682" y="269691"/>
                </a:lnTo>
                <a:lnTo>
                  <a:pt x="78792" y="273636"/>
                </a:lnTo>
                <a:lnTo>
                  <a:pt x="74738" y="279334"/>
                </a:lnTo>
                <a:lnTo>
                  <a:pt x="69039" y="282950"/>
                </a:lnTo>
                <a:lnTo>
                  <a:pt x="66628" y="286457"/>
                </a:lnTo>
                <a:lnTo>
                  <a:pt x="70245" y="285800"/>
                </a:lnTo>
                <a:lnTo>
                  <a:pt x="72107" y="286457"/>
                </a:lnTo>
                <a:lnTo>
                  <a:pt x="72655" y="284375"/>
                </a:lnTo>
                <a:lnTo>
                  <a:pt x="80765" y="282183"/>
                </a:lnTo>
                <a:lnTo>
                  <a:pt x="79997" y="286457"/>
                </a:lnTo>
                <a:lnTo>
                  <a:pt x="82847" y="289416"/>
                </a:lnTo>
                <a:lnTo>
                  <a:pt x="79888" y="291608"/>
                </a:lnTo>
                <a:lnTo>
                  <a:pt x="81642" y="294786"/>
                </a:lnTo>
                <a:lnTo>
                  <a:pt x="83504" y="295224"/>
                </a:lnTo>
                <a:lnTo>
                  <a:pt x="78244" y="305306"/>
                </a:lnTo>
                <a:lnTo>
                  <a:pt x="74409" y="306621"/>
                </a:lnTo>
                <a:lnTo>
                  <a:pt x="70573" y="309470"/>
                </a:lnTo>
                <a:lnTo>
                  <a:pt x="68710" y="309470"/>
                </a:lnTo>
                <a:cubicBezTo>
                  <a:pt x="68710" y="309470"/>
                  <a:pt x="63779" y="312648"/>
                  <a:pt x="63779" y="312648"/>
                </a:cubicBezTo>
                <a:lnTo>
                  <a:pt x="60272" y="312648"/>
                </a:lnTo>
                <a:cubicBezTo>
                  <a:pt x="60272" y="312648"/>
                  <a:pt x="54574" y="316374"/>
                  <a:pt x="54574" y="316374"/>
                </a:cubicBezTo>
                <a:lnTo>
                  <a:pt x="59067" y="317032"/>
                </a:lnTo>
                <a:lnTo>
                  <a:pt x="59286" y="320319"/>
                </a:lnTo>
                <a:lnTo>
                  <a:pt x="55999" y="321853"/>
                </a:lnTo>
                <a:lnTo>
                  <a:pt x="61807" y="322840"/>
                </a:lnTo>
                <a:lnTo>
                  <a:pt x="60382" y="324264"/>
                </a:lnTo>
                <a:lnTo>
                  <a:pt x="62683" y="325579"/>
                </a:lnTo>
                <a:lnTo>
                  <a:pt x="65971" y="324593"/>
                </a:lnTo>
                <a:lnTo>
                  <a:pt x="69806" y="322292"/>
                </a:lnTo>
                <a:lnTo>
                  <a:pt x="76053" y="320210"/>
                </a:lnTo>
                <a:lnTo>
                  <a:pt x="76600" y="323059"/>
                </a:lnTo>
                <a:lnTo>
                  <a:pt x="81532" y="324264"/>
                </a:lnTo>
                <a:lnTo>
                  <a:pt x="77477" y="325360"/>
                </a:lnTo>
                <a:lnTo>
                  <a:pt x="77039" y="327661"/>
                </a:lnTo>
                <a:lnTo>
                  <a:pt x="83724" y="327661"/>
                </a:lnTo>
                <a:cubicBezTo>
                  <a:pt x="83724" y="327661"/>
                  <a:pt x="83724" y="326566"/>
                  <a:pt x="83724" y="326566"/>
                </a:cubicBezTo>
                <a:lnTo>
                  <a:pt x="87121" y="325579"/>
                </a:lnTo>
                <a:lnTo>
                  <a:pt x="90627" y="329524"/>
                </a:lnTo>
                <a:lnTo>
                  <a:pt x="93696" y="333250"/>
                </a:lnTo>
                <a:lnTo>
                  <a:pt x="101477" y="333250"/>
                </a:lnTo>
                <a:cubicBezTo>
                  <a:pt x="101477" y="333250"/>
                  <a:pt x="103339" y="330072"/>
                  <a:pt x="103339" y="330072"/>
                </a:cubicBezTo>
                <a:lnTo>
                  <a:pt x="106956" y="328429"/>
                </a:lnTo>
                <a:lnTo>
                  <a:pt x="111997" y="326566"/>
                </a:lnTo>
                <a:lnTo>
                  <a:pt x="113860" y="323826"/>
                </a:lnTo>
                <a:lnTo>
                  <a:pt x="118024" y="321853"/>
                </a:lnTo>
                <a:lnTo>
                  <a:pt x="112325" y="328538"/>
                </a:lnTo>
                <a:lnTo>
                  <a:pt x="106627" y="334017"/>
                </a:lnTo>
                <a:lnTo>
                  <a:pt x="106298" y="340483"/>
                </a:lnTo>
                <a:lnTo>
                  <a:pt x="102353" y="340264"/>
                </a:lnTo>
                <a:lnTo>
                  <a:pt x="99285" y="341360"/>
                </a:lnTo>
                <a:lnTo>
                  <a:pt x="95778" y="339387"/>
                </a:lnTo>
                <a:lnTo>
                  <a:pt x="85806" y="338291"/>
                </a:lnTo>
                <a:lnTo>
                  <a:pt x="78683" y="340154"/>
                </a:lnTo>
                <a:lnTo>
                  <a:pt x="78683" y="343771"/>
                </a:lnTo>
                <a:cubicBezTo>
                  <a:pt x="78683" y="343771"/>
                  <a:pt x="75724" y="346620"/>
                  <a:pt x="75724" y="346620"/>
                </a:cubicBezTo>
                <a:lnTo>
                  <a:pt x="71779" y="346620"/>
                </a:lnTo>
                <a:cubicBezTo>
                  <a:pt x="71779" y="346620"/>
                  <a:pt x="71121" y="354839"/>
                  <a:pt x="71121" y="354839"/>
                </a:cubicBezTo>
                <a:lnTo>
                  <a:pt x="66957" y="358674"/>
                </a:lnTo>
                <a:lnTo>
                  <a:pt x="65861" y="360866"/>
                </a:lnTo>
                <a:lnTo>
                  <a:pt x="61258" y="361743"/>
                </a:lnTo>
                <a:lnTo>
                  <a:pt x="60053" y="366455"/>
                </a:lnTo>
                <a:lnTo>
                  <a:pt x="58080" y="366455"/>
                </a:lnTo>
                <a:cubicBezTo>
                  <a:pt x="58080" y="366455"/>
                  <a:pt x="56985" y="368975"/>
                  <a:pt x="56985" y="368975"/>
                </a:cubicBezTo>
                <a:lnTo>
                  <a:pt x="51286" y="373030"/>
                </a:lnTo>
                <a:lnTo>
                  <a:pt x="48766" y="372153"/>
                </a:lnTo>
                <a:lnTo>
                  <a:pt x="44821" y="374893"/>
                </a:lnTo>
                <a:lnTo>
                  <a:pt x="44821" y="378509"/>
                </a:lnTo>
                <a:lnTo>
                  <a:pt x="49095" y="378729"/>
                </a:lnTo>
                <a:lnTo>
                  <a:pt x="49314" y="375550"/>
                </a:lnTo>
                <a:lnTo>
                  <a:pt x="54464" y="376866"/>
                </a:lnTo>
                <a:lnTo>
                  <a:pt x="56546" y="38070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0" name="Freeform 509">
            <a:extLst>
              <a:ext uri="{FF2B5EF4-FFF2-40B4-BE49-F238E27FC236}">
                <a16:creationId xmlns:a16="http://schemas.microsoft.com/office/drawing/2014/main" id="{E98E3574-B784-E4DE-8BCA-C62ACD1990CE}"/>
              </a:ext>
            </a:extLst>
          </p:cNvPr>
          <p:cNvSpPr/>
          <p:nvPr/>
        </p:nvSpPr>
        <p:spPr>
          <a:xfrm>
            <a:off x="7192046" y="3608176"/>
            <a:ext cx="313524" cy="291169"/>
          </a:xfrm>
          <a:custGeom>
            <a:avLst/>
            <a:gdLst>
              <a:gd name="connsiteX0" fmla="*/ 253362 w 313524"/>
              <a:gd name="connsiteY0" fmla="*/ 158899 h 291169"/>
              <a:gd name="connsiteX1" fmla="*/ 252595 w 313524"/>
              <a:gd name="connsiteY1" fmla="*/ 154845 h 291169"/>
              <a:gd name="connsiteX2" fmla="*/ 249855 w 313524"/>
              <a:gd name="connsiteY2" fmla="*/ 152543 h 291169"/>
              <a:gd name="connsiteX3" fmla="*/ 248102 w 313524"/>
              <a:gd name="connsiteY3" fmla="*/ 146626 h 291169"/>
              <a:gd name="connsiteX4" fmla="*/ 245691 w 313524"/>
              <a:gd name="connsiteY4" fmla="*/ 142133 h 291169"/>
              <a:gd name="connsiteX5" fmla="*/ 238568 w 313524"/>
              <a:gd name="connsiteY5" fmla="*/ 141804 h 291169"/>
              <a:gd name="connsiteX6" fmla="*/ 235281 w 313524"/>
              <a:gd name="connsiteY6" fmla="*/ 144763 h 291169"/>
              <a:gd name="connsiteX7" fmla="*/ 237582 w 313524"/>
              <a:gd name="connsiteY7" fmla="*/ 150680 h 291169"/>
              <a:gd name="connsiteX8" fmla="*/ 231664 w 313524"/>
              <a:gd name="connsiteY8" fmla="*/ 153091 h 291169"/>
              <a:gd name="connsiteX9" fmla="*/ 226404 w 313524"/>
              <a:gd name="connsiteY9" fmla="*/ 152543 h 291169"/>
              <a:gd name="connsiteX10" fmla="*/ 225856 w 313524"/>
              <a:gd name="connsiteY10" fmla="*/ 148708 h 291169"/>
              <a:gd name="connsiteX11" fmla="*/ 228596 w 313524"/>
              <a:gd name="connsiteY11" fmla="*/ 147283 h 291169"/>
              <a:gd name="connsiteX12" fmla="*/ 231445 w 313524"/>
              <a:gd name="connsiteY12" fmla="*/ 147503 h 291169"/>
              <a:gd name="connsiteX13" fmla="*/ 231445 w 313524"/>
              <a:gd name="connsiteY13" fmla="*/ 142790 h 291169"/>
              <a:gd name="connsiteX14" fmla="*/ 232431 w 313524"/>
              <a:gd name="connsiteY14" fmla="*/ 135558 h 291169"/>
              <a:gd name="connsiteX15" fmla="*/ 238678 w 313524"/>
              <a:gd name="connsiteY15" fmla="*/ 125695 h 291169"/>
              <a:gd name="connsiteX16" fmla="*/ 242294 w 313524"/>
              <a:gd name="connsiteY16" fmla="*/ 124270 h 291169"/>
              <a:gd name="connsiteX17" fmla="*/ 247006 w 313524"/>
              <a:gd name="connsiteY17" fmla="*/ 118243 h 291169"/>
              <a:gd name="connsiteX18" fmla="*/ 251390 w 313524"/>
              <a:gd name="connsiteY18" fmla="*/ 116380 h 291169"/>
              <a:gd name="connsiteX19" fmla="*/ 250513 w 313524"/>
              <a:gd name="connsiteY19" fmla="*/ 111887 h 291169"/>
              <a:gd name="connsiteX20" fmla="*/ 245472 w 313524"/>
              <a:gd name="connsiteY20" fmla="*/ 109257 h 291169"/>
              <a:gd name="connsiteX21" fmla="*/ 248540 w 313524"/>
              <a:gd name="connsiteY21" fmla="*/ 105422 h 291169"/>
              <a:gd name="connsiteX22" fmla="*/ 254129 w 313524"/>
              <a:gd name="connsiteY22" fmla="*/ 105093 h 291169"/>
              <a:gd name="connsiteX23" fmla="*/ 255554 w 313524"/>
              <a:gd name="connsiteY23" fmla="*/ 108271 h 291169"/>
              <a:gd name="connsiteX24" fmla="*/ 259828 w 313524"/>
              <a:gd name="connsiteY24" fmla="*/ 108819 h 291169"/>
              <a:gd name="connsiteX25" fmla="*/ 267608 w 313524"/>
              <a:gd name="connsiteY25" fmla="*/ 106408 h 291169"/>
              <a:gd name="connsiteX26" fmla="*/ 265307 w 313524"/>
              <a:gd name="connsiteY26" fmla="*/ 101696 h 291169"/>
              <a:gd name="connsiteX27" fmla="*/ 261143 w 313524"/>
              <a:gd name="connsiteY27" fmla="*/ 99066 h 291169"/>
              <a:gd name="connsiteX28" fmla="*/ 260814 w 313524"/>
              <a:gd name="connsiteY28" fmla="*/ 92162 h 291169"/>
              <a:gd name="connsiteX29" fmla="*/ 263225 w 313524"/>
              <a:gd name="connsiteY29" fmla="*/ 83833 h 291169"/>
              <a:gd name="connsiteX30" fmla="*/ 266512 w 313524"/>
              <a:gd name="connsiteY30" fmla="*/ 80655 h 291169"/>
              <a:gd name="connsiteX31" fmla="*/ 266512 w 313524"/>
              <a:gd name="connsiteY31" fmla="*/ 77039 h 291169"/>
              <a:gd name="connsiteX32" fmla="*/ 269143 w 313524"/>
              <a:gd name="connsiteY32" fmla="*/ 69806 h 291169"/>
              <a:gd name="connsiteX33" fmla="*/ 274512 w 313524"/>
              <a:gd name="connsiteY33" fmla="*/ 64217 h 291169"/>
              <a:gd name="connsiteX34" fmla="*/ 269800 w 313524"/>
              <a:gd name="connsiteY34" fmla="*/ 61039 h 291169"/>
              <a:gd name="connsiteX35" fmla="*/ 265307 w 313524"/>
              <a:gd name="connsiteY35" fmla="*/ 61039 h 291169"/>
              <a:gd name="connsiteX36" fmla="*/ 259609 w 313524"/>
              <a:gd name="connsiteY36" fmla="*/ 58409 h 291169"/>
              <a:gd name="connsiteX37" fmla="*/ 255225 w 313524"/>
              <a:gd name="connsiteY37" fmla="*/ 59834 h 291169"/>
              <a:gd name="connsiteX38" fmla="*/ 252047 w 313524"/>
              <a:gd name="connsiteY38" fmla="*/ 58628 h 291169"/>
              <a:gd name="connsiteX39" fmla="*/ 247883 w 313524"/>
              <a:gd name="connsiteY39" fmla="*/ 58628 h 291169"/>
              <a:gd name="connsiteX40" fmla="*/ 243938 w 313524"/>
              <a:gd name="connsiteY40" fmla="*/ 60053 h 291169"/>
              <a:gd name="connsiteX41" fmla="*/ 239773 w 313524"/>
              <a:gd name="connsiteY41" fmla="*/ 56546 h 291169"/>
              <a:gd name="connsiteX42" fmla="*/ 239773 w 313524"/>
              <a:gd name="connsiteY42" fmla="*/ 53587 h 291169"/>
              <a:gd name="connsiteX43" fmla="*/ 235281 w 313524"/>
              <a:gd name="connsiteY43" fmla="*/ 50081 h 291169"/>
              <a:gd name="connsiteX44" fmla="*/ 231774 w 313524"/>
              <a:gd name="connsiteY44" fmla="*/ 50957 h 291169"/>
              <a:gd name="connsiteX45" fmla="*/ 225746 w 313524"/>
              <a:gd name="connsiteY45" fmla="*/ 49752 h 291169"/>
              <a:gd name="connsiteX46" fmla="*/ 223007 w 313524"/>
              <a:gd name="connsiteY46" fmla="*/ 45259 h 291169"/>
              <a:gd name="connsiteX47" fmla="*/ 219172 w 313524"/>
              <a:gd name="connsiteY47" fmla="*/ 45259 h 291169"/>
              <a:gd name="connsiteX48" fmla="*/ 217089 w 313524"/>
              <a:gd name="connsiteY48" fmla="*/ 46684 h 291169"/>
              <a:gd name="connsiteX49" fmla="*/ 212815 w 313524"/>
              <a:gd name="connsiteY49" fmla="*/ 43506 h 291169"/>
              <a:gd name="connsiteX50" fmla="*/ 207994 w 313524"/>
              <a:gd name="connsiteY50" fmla="*/ 43177 h 291169"/>
              <a:gd name="connsiteX51" fmla="*/ 202405 w 313524"/>
              <a:gd name="connsiteY51" fmla="*/ 36273 h 291169"/>
              <a:gd name="connsiteX52" fmla="*/ 199227 w 313524"/>
              <a:gd name="connsiteY52" fmla="*/ 35615 h 291169"/>
              <a:gd name="connsiteX53" fmla="*/ 197145 w 313524"/>
              <a:gd name="connsiteY53" fmla="*/ 33204 h 291169"/>
              <a:gd name="connsiteX54" fmla="*/ 194186 w 313524"/>
              <a:gd name="connsiteY54" fmla="*/ 33204 h 291169"/>
              <a:gd name="connsiteX55" fmla="*/ 191556 w 313524"/>
              <a:gd name="connsiteY55" fmla="*/ 34958 h 291169"/>
              <a:gd name="connsiteX56" fmla="*/ 186515 w 313524"/>
              <a:gd name="connsiteY56" fmla="*/ 32328 h 291169"/>
              <a:gd name="connsiteX57" fmla="*/ 186186 w 313524"/>
              <a:gd name="connsiteY57" fmla="*/ 25753 h 291169"/>
              <a:gd name="connsiteX58" fmla="*/ 182899 w 313524"/>
              <a:gd name="connsiteY58" fmla="*/ 24219 h 291169"/>
              <a:gd name="connsiteX59" fmla="*/ 179940 w 313524"/>
              <a:gd name="connsiteY59" fmla="*/ 21808 h 291169"/>
              <a:gd name="connsiteX60" fmla="*/ 176981 w 313524"/>
              <a:gd name="connsiteY60" fmla="*/ 22027 h 291169"/>
              <a:gd name="connsiteX61" fmla="*/ 170187 w 313524"/>
              <a:gd name="connsiteY61" fmla="*/ 16438 h 291169"/>
              <a:gd name="connsiteX62" fmla="*/ 169310 w 313524"/>
              <a:gd name="connsiteY62" fmla="*/ 12493 h 291169"/>
              <a:gd name="connsiteX63" fmla="*/ 163721 w 313524"/>
              <a:gd name="connsiteY63" fmla="*/ 10411 h 291169"/>
              <a:gd name="connsiteX64" fmla="*/ 162735 w 313524"/>
              <a:gd name="connsiteY64" fmla="*/ 2082 h 291169"/>
              <a:gd name="connsiteX65" fmla="*/ 159995 w 313524"/>
              <a:gd name="connsiteY65" fmla="*/ 0 h 291169"/>
              <a:gd name="connsiteX66" fmla="*/ 159228 w 313524"/>
              <a:gd name="connsiteY66" fmla="*/ 1315 h 291169"/>
              <a:gd name="connsiteX67" fmla="*/ 150680 w 313524"/>
              <a:gd name="connsiteY67" fmla="*/ 4274 h 291169"/>
              <a:gd name="connsiteX68" fmla="*/ 148708 w 313524"/>
              <a:gd name="connsiteY68" fmla="*/ 2630 h 291169"/>
              <a:gd name="connsiteX69" fmla="*/ 141804 w 313524"/>
              <a:gd name="connsiteY69" fmla="*/ 6685 h 291169"/>
              <a:gd name="connsiteX70" fmla="*/ 140160 w 313524"/>
              <a:gd name="connsiteY70" fmla="*/ 11397 h 291169"/>
              <a:gd name="connsiteX71" fmla="*/ 141256 w 313524"/>
              <a:gd name="connsiteY71" fmla="*/ 17096 h 291169"/>
              <a:gd name="connsiteX72" fmla="*/ 139831 w 313524"/>
              <a:gd name="connsiteY72" fmla="*/ 25972 h 291169"/>
              <a:gd name="connsiteX73" fmla="*/ 132927 w 313524"/>
              <a:gd name="connsiteY73" fmla="*/ 32657 h 291169"/>
              <a:gd name="connsiteX74" fmla="*/ 132927 w 313524"/>
              <a:gd name="connsiteY74" fmla="*/ 35615 h 291169"/>
              <a:gd name="connsiteX75" fmla="*/ 125256 w 313524"/>
              <a:gd name="connsiteY75" fmla="*/ 37807 h 291169"/>
              <a:gd name="connsiteX76" fmla="*/ 121311 w 313524"/>
              <a:gd name="connsiteY76" fmla="*/ 38026 h 291169"/>
              <a:gd name="connsiteX77" fmla="*/ 116928 w 313524"/>
              <a:gd name="connsiteY77" fmla="*/ 36602 h 291169"/>
              <a:gd name="connsiteX78" fmla="*/ 107832 w 313524"/>
              <a:gd name="connsiteY78" fmla="*/ 41533 h 291169"/>
              <a:gd name="connsiteX79" fmla="*/ 105641 w 313524"/>
              <a:gd name="connsiteY79" fmla="*/ 45697 h 291169"/>
              <a:gd name="connsiteX80" fmla="*/ 107284 w 313524"/>
              <a:gd name="connsiteY80" fmla="*/ 48656 h 291169"/>
              <a:gd name="connsiteX81" fmla="*/ 111449 w 313524"/>
              <a:gd name="connsiteY81" fmla="*/ 50081 h 291169"/>
              <a:gd name="connsiteX82" fmla="*/ 105860 w 313524"/>
              <a:gd name="connsiteY82" fmla="*/ 54135 h 291169"/>
              <a:gd name="connsiteX83" fmla="*/ 98956 w 313524"/>
              <a:gd name="connsiteY83" fmla="*/ 55560 h 291169"/>
              <a:gd name="connsiteX84" fmla="*/ 89531 w 313524"/>
              <a:gd name="connsiteY84" fmla="*/ 54245 h 291169"/>
              <a:gd name="connsiteX85" fmla="*/ 85367 w 313524"/>
              <a:gd name="connsiteY85" fmla="*/ 52053 h 291169"/>
              <a:gd name="connsiteX86" fmla="*/ 81861 w 313524"/>
              <a:gd name="connsiteY86" fmla="*/ 54026 h 291169"/>
              <a:gd name="connsiteX87" fmla="*/ 80436 w 313524"/>
              <a:gd name="connsiteY87" fmla="*/ 50738 h 291169"/>
              <a:gd name="connsiteX88" fmla="*/ 77368 w 313524"/>
              <a:gd name="connsiteY88" fmla="*/ 48327 h 291169"/>
              <a:gd name="connsiteX89" fmla="*/ 78792 w 313524"/>
              <a:gd name="connsiteY89" fmla="*/ 44492 h 291169"/>
              <a:gd name="connsiteX90" fmla="*/ 74957 w 313524"/>
              <a:gd name="connsiteY90" fmla="*/ 42629 h 291169"/>
              <a:gd name="connsiteX91" fmla="*/ 70902 w 313524"/>
              <a:gd name="connsiteY91" fmla="*/ 44054 h 291169"/>
              <a:gd name="connsiteX92" fmla="*/ 65313 w 313524"/>
              <a:gd name="connsiteY92" fmla="*/ 43834 h 291169"/>
              <a:gd name="connsiteX93" fmla="*/ 62792 w 313524"/>
              <a:gd name="connsiteY93" fmla="*/ 42739 h 291169"/>
              <a:gd name="connsiteX94" fmla="*/ 64436 w 313524"/>
              <a:gd name="connsiteY94" fmla="*/ 48218 h 291169"/>
              <a:gd name="connsiteX95" fmla="*/ 63560 w 313524"/>
              <a:gd name="connsiteY95" fmla="*/ 50629 h 291169"/>
              <a:gd name="connsiteX96" fmla="*/ 71560 w 313524"/>
              <a:gd name="connsiteY96" fmla="*/ 58080 h 291169"/>
              <a:gd name="connsiteX97" fmla="*/ 70135 w 313524"/>
              <a:gd name="connsiteY97" fmla="*/ 60491 h 291169"/>
              <a:gd name="connsiteX98" fmla="*/ 71231 w 313524"/>
              <a:gd name="connsiteY98" fmla="*/ 64108 h 291169"/>
              <a:gd name="connsiteX99" fmla="*/ 70354 w 313524"/>
              <a:gd name="connsiteY99" fmla="*/ 67724 h 291169"/>
              <a:gd name="connsiteX100" fmla="*/ 72874 w 313524"/>
              <a:gd name="connsiteY100" fmla="*/ 71012 h 291169"/>
              <a:gd name="connsiteX101" fmla="*/ 73422 w 313524"/>
              <a:gd name="connsiteY101" fmla="*/ 75176 h 291169"/>
              <a:gd name="connsiteX102" fmla="*/ 65094 w 313524"/>
              <a:gd name="connsiteY102" fmla="*/ 74080 h 291169"/>
              <a:gd name="connsiteX103" fmla="*/ 61477 w 313524"/>
              <a:gd name="connsiteY103" fmla="*/ 75395 h 291169"/>
              <a:gd name="connsiteX104" fmla="*/ 57971 w 313524"/>
              <a:gd name="connsiteY104" fmla="*/ 74518 h 291169"/>
              <a:gd name="connsiteX105" fmla="*/ 53806 w 313524"/>
              <a:gd name="connsiteY105" fmla="*/ 75614 h 291169"/>
              <a:gd name="connsiteX106" fmla="*/ 52163 w 313524"/>
              <a:gd name="connsiteY106" fmla="*/ 73970 h 291169"/>
              <a:gd name="connsiteX107" fmla="*/ 46903 w 313524"/>
              <a:gd name="connsiteY107" fmla="*/ 78354 h 291169"/>
              <a:gd name="connsiteX108" fmla="*/ 40218 w 313524"/>
              <a:gd name="connsiteY108" fmla="*/ 69478 h 291169"/>
              <a:gd name="connsiteX109" fmla="*/ 36382 w 313524"/>
              <a:gd name="connsiteY109" fmla="*/ 68162 h 291169"/>
              <a:gd name="connsiteX110" fmla="*/ 30684 w 313524"/>
              <a:gd name="connsiteY110" fmla="*/ 69478 h 291169"/>
              <a:gd name="connsiteX111" fmla="*/ 26081 w 313524"/>
              <a:gd name="connsiteY111" fmla="*/ 73642 h 291169"/>
              <a:gd name="connsiteX112" fmla="*/ 23670 w 313524"/>
              <a:gd name="connsiteY112" fmla="*/ 72327 h 291169"/>
              <a:gd name="connsiteX113" fmla="*/ 20931 w 313524"/>
              <a:gd name="connsiteY113" fmla="*/ 74847 h 291169"/>
              <a:gd name="connsiteX114" fmla="*/ 18520 w 313524"/>
              <a:gd name="connsiteY114" fmla="*/ 73203 h 291169"/>
              <a:gd name="connsiteX115" fmla="*/ 13589 w 313524"/>
              <a:gd name="connsiteY115" fmla="*/ 73751 h 291169"/>
              <a:gd name="connsiteX116" fmla="*/ 10520 w 313524"/>
              <a:gd name="connsiteY116" fmla="*/ 76820 h 291169"/>
              <a:gd name="connsiteX117" fmla="*/ 3287 w 313524"/>
              <a:gd name="connsiteY117" fmla="*/ 77368 h 291169"/>
              <a:gd name="connsiteX118" fmla="*/ 0 w 313524"/>
              <a:gd name="connsiteY118" fmla="*/ 81203 h 291169"/>
              <a:gd name="connsiteX119" fmla="*/ 1863 w 313524"/>
              <a:gd name="connsiteY119" fmla="*/ 84271 h 291169"/>
              <a:gd name="connsiteX120" fmla="*/ 6027 w 313524"/>
              <a:gd name="connsiteY120" fmla="*/ 82847 h 291169"/>
              <a:gd name="connsiteX121" fmla="*/ 10191 w 313524"/>
              <a:gd name="connsiteY121" fmla="*/ 84162 h 291169"/>
              <a:gd name="connsiteX122" fmla="*/ 11287 w 313524"/>
              <a:gd name="connsiteY122" fmla="*/ 85806 h 291169"/>
              <a:gd name="connsiteX123" fmla="*/ 6685 w 313524"/>
              <a:gd name="connsiteY123" fmla="*/ 84929 h 291169"/>
              <a:gd name="connsiteX124" fmla="*/ 3945 w 313524"/>
              <a:gd name="connsiteY124" fmla="*/ 85258 h 291169"/>
              <a:gd name="connsiteX125" fmla="*/ 5589 w 313524"/>
              <a:gd name="connsiteY125" fmla="*/ 89860 h 291169"/>
              <a:gd name="connsiteX126" fmla="*/ 7013 w 313524"/>
              <a:gd name="connsiteY126" fmla="*/ 86354 h 291169"/>
              <a:gd name="connsiteX127" fmla="*/ 9972 w 313524"/>
              <a:gd name="connsiteY127" fmla="*/ 87450 h 291169"/>
              <a:gd name="connsiteX128" fmla="*/ 10739 w 313524"/>
              <a:gd name="connsiteY128" fmla="*/ 90518 h 291169"/>
              <a:gd name="connsiteX129" fmla="*/ 8000 w 313524"/>
              <a:gd name="connsiteY129" fmla="*/ 91614 h 291169"/>
              <a:gd name="connsiteX130" fmla="*/ 3616 w 313524"/>
              <a:gd name="connsiteY130" fmla="*/ 93258 h 291169"/>
              <a:gd name="connsiteX131" fmla="*/ 3835 w 313524"/>
              <a:gd name="connsiteY131" fmla="*/ 94573 h 291169"/>
              <a:gd name="connsiteX132" fmla="*/ 8000 w 313524"/>
              <a:gd name="connsiteY132" fmla="*/ 94573 h 291169"/>
              <a:gd name="connsiteX133" fmla="*/ 9863 w 313524"/>
              <a:gd name="connsiteY133" fmla="*/ 99723 h 291169"/>
              <a:gd name="connsiteX134" fmla="*/ 9315 w 313524"/>
              <a:gd name="connsiteY134" fmla="*/ 102682 h 291169"/>
              <a:gd name="connsiteX135" fmla="*/ 14246 w 313524"/>
              <a:gd name="connsiteY135" fmla="*/ 99394 h 291169"/>
              <a:gd name="connsiteX136" fmla="*/ 17753 w 313524"/>
              <a:gd name="connsiteY136" fmla="*/ 100271 h 291169"/>
              <a:gd name="connsiteX137" fmla="*/ 20712 w 313524"/>
              <a:gd name="connsiteY137" fmla="*/ 99723 h 291169"/>
              <a:gd name="connsiteX138" fmla="*/ 28383 w 313524"/>
              <a:gd name="connsiteY138" fmla="*/ 102792 h 291169"/>
              <a:gd name="connsiteX139" fmla="*/ 30026 w 313524"/>
              <a:gd name="connsiteY139" fmla="*/ 105531 h 291169"/>
              <a:gd name="connsiteX140" fmla="*/ 33095 w 313524"/>
              <a:gd name="connsiteY140" fmla="*/ 105531 h 291169"/>
              <a:gd name="connsiteX141" fmla="*/ 38355 w 313524"/>
              <a:gd name="connsiteY141" fmla="*/ 109038 h 291169"/>
              <a:gd name="connsiteX142" fmla="*/ 42190 w 313524"/>
              <a:gd name="connsiteY142" fmla="*/ 105531 h 291169"/>
              <a:gd name="connsiteX143" fmla="*/ 44601 w 313524"/>
              <a:gd name="connsiteY143" fmla="*/ 106079 h 291169"/>
              <a:gd name="connsiteX144" fmla="*/ 43725 w 313524"/>
              <a:gd name="connsiteY144" fmla="*/ 108819 h 291169"/>
              <a:gd name="connsiteX145" fmla="*/ 45040 w 313524"/>
              <a:gd name="connsiteY145" fmla="*/ 110462 h 291169"/>
              <a:gd name="connsiteX146" fmla="*/ 49094 w 313524"/>
              <a:gd name="connsiteY146" fmla="*/ 108052 h 291169"/>
              <a:gd name="connsiteX147" fmla="*/ 51505 w 313524"/>
              <a:gd name="connsiteY147" fmla="*/ 110462 h 291169"/>
              <a:gd name="connsiteX148" fmla="*/ 49642 w 313524"/>
              <a:gd name="connsiteY148" fmla="*/ 115175 h 291169"/>
              <a:gd name="connsiteX149" fmla="*/ 51834 w 313524"/>
              <a:gd name="connsiteY149" fmla="*/ 118572 h 291169"/>
              <a:gd name="connsiteX150" fmla="*/ 54793 w 313524"/>
              <a:gd name="connsiteY150" fmla="*/ 118791 h 291169"/>
              <a:gd name="connsiteX151" fmla="*/ 59395 w 313524"/>
              <a:gd name="connsiteY151" fmla="*/ 115832 h 291169"/>
              <a:gd name="connsiteX152" fmla="*/ 64327 w 313524"/>
              <a:gd name="connsiteY152" fmla="*/ 116380 h 291169"/>
              <a:gd name="connsiteX153" fmla="*/ 67395 w 313524"/>
              <a:gd name="connsiteY153" fmla="*/ 120544 h 291169"/>
              <a:gd name="connsiteX154" fmla="*/ 63560 w 313524"/>
              <a:gd name="connsiteY154" fmla="*/ 118353 h 291169"/>
              <a:gd name="connsiteX155" fmla="*/ 59176 w 313524"/>
              <a:gd name="connsiteY155" fmla="*/ 118572 h 291169"/>
              <a:gd name="connsiteX156" fmla="*/ 56437 w 313524"/>
              <a:gd name="connsiteY156" fmla="*/ 122407 h 291169"/>
              <a:gd name="connsiteX157" fmla="*/ 58957 w 313524"/>
              <a:gd name="connsiteY157" fmla="*/ 123503 h 291169"/>
              <a:gd name="connsiteX158" fmla="*/ 59834 w 313524"/>
              <a:gd name="connsiteY158" fmla="*/ 128215 h 291169"/>
              <a:gd name="connsiteX159" fmla="*/ 57642 w 313524"/>
              <a:gd name="connsiteY159" fmla="*/ 132270 h 291169"/>
              <a:gd name="connsiteX160" fmla="*/ 58519 w 313524"/>
              <a:gd name="connsiteY160" fmla="*/ 135339 h 291169"/>
              <a:gd name="connsiteX161" fmla="*/ 62573 w 313524"/>
              <a:gd name="connsiteY161" fmla="*/ 135886 h 291169"/>
              <a:gd name="connsiteX162" fmla="*/ 68600 w 313524"/>
              <a:gd name="connsiteY162" fmla="*/ 143338 h 291169"/>
              <a:gd name="connsiteX163" fmla="*/ 74409 w 313524"/>
              <a:gd name="connsiteY163" fmla="*/ 144215 h 291169"/>
              <a:gd name="connsiteX164" fmla="*/ 80107 w 313524"/>
              <a:gd name="connsiteY164" fmla="*/ 147503 h 291169"/>
              <a:gd name="connsiteX165" fmla="*/ 79888 w 313524"/>
              <a:gd name="connsiteY165" fmla="*/ 151667 h 291169"/>
              <a:gd name="connsiteX166" fmla="*/ 82080 w 313524"/>
              <a:gd name="connsiteY166" fmla="*/ 155174 h 291169"/>
              <a:gd name="connsiteX167" fmla="*/ 80217 w 313524"/>
              <a:gd name="connsiteY167" fmla="*/ 159886 h 291169"/>
              <a:gd name="connsiteX168" fmla="*/ 79121 w 313524"/>
              <a:gd name="connsiteY168" fmla="*/ 160434 h 291169"/>
              <a:gd name="connsiteX169" fmla="*/ 78025 w 313524"/>
              <a:gd name="connsiteY169" fmla="*/ 164598 h 291169"/>
              <a:gd name="connsiteX170" fmla="*/ 82080 w 313524"/>
              <a:gd name="connsiteY170" fmla="*/ 165475 h 291169"/>
              <a:gd name="connsiteX171" fmla="*/ 89312 w 313524"/>
              <a:gd name="connsiteY171" fmla="*/ 171173 h 291169"/>
              <a:gd name="connsiteX172" fmla="*/ 95011 w 313524"/>
              <a:gd name="connsiteY172" fmla="*/ 184871 h 291169"/>
              <a:gd name="connsiteX173" fmla="*/ 88874 w 313524"/>
              <a:gd name="connsiteY173" fmla="*/ 178844 h 291169"/>
              <a:gd name="connsiteX174" fmla="*/ 87230 w 313524"/>
              <a:gd name="connsiteY174" fmla="*/ 173036 h 291169"/>
              <a:gd name="connsiteX175" fmla="*/ 82299 w 313524"/>
              <a:gd name="connsiteY175" fmla="*/ 170516 h 291169"/>
              <a:gd name="connsiteX176" fmla="*/ 79888 w 313524"/>
              <a:gd name="connsiteY176" fmla="*/ 172159 h 291169"/>
              <a:gd name="connsiteX177" fmla="*/ 77477 w 313524"/>
              <a:gd name="connsiteY177" fmla="*/ 184214 h 291169"/>
              <a:gd name="connsiteX178" fmla="*/ 77696 w 313524"/>
              <a:gd name="connsiteY178" fmla="*/ 192981 h 291169"/>
              <a:gd name="connsiteX179" fmla="*/ 81532 w 313524"/>
              <a:gd name="connsiteY179" fmla="*/ 195501 h 291169"/>
              <a:gd name="connsiteX180" fmla="*/ 78463 w 313524"/>
              <a:gd name="connsiteY180" fmla="*/ 197912 h 291169"/>
              <a:gd name="connsiteX181" fmla="*/ 77148 w 313524"/>
              <a:gd name="connsiteY181" fmla="*/ 214350 h 291169"/>
              <a:gd name="connsiteX182" fmla="*/ 72765 w 313524"/>
              <a:gd name="connsiteY182" fmla="*/ 228596 h 291169"/>
              <a:gd name="connsiteX183" fmla="*/ 67176 w 313524"/>
              <a:gd name="connsiteY183" fmla="*/ 231884 h 291169"/>
              <a:gd name="connsiteX184" fmla="*/ 71340 w 313524"/>
              <a:gd name="connsiteY184" fmla="*/ 234185 h 291169"/>
              <a:gd name="connsiteX185" fmla="*/ 71888 w 313524"/>
              <a:gd name="connsiteY185" fmla="*/ 235390 h 291169"/>
              <a:gd name="connsiteX186" fmla="*/ 74847 w 313524"/>
              <a:gd name="connsiteY186" fmla="*/ 235938 h 291169"/>
              <a:gd name="connsiteX187" fmla="*/ 75723 w 313524"/>
              <a:gd name="connsiteY187" fmla="*/ 240979 h 291169"/>
              <a:gd name="connsiteX188" fmla="*/ 75066 w 313524"/>
              <a:gd name="connsiteY188" fmla="*/ 244815 h 291169"/>
              <a:gd name="connsiteX189" fmla="*/ 82189 w 313524"/>
              <a:gd name="connsiteY189" fmla="*/ 243938 h 291169"/>
              <a:gd name="connsiteX190" fmla="*/ 91723 w 313524"/>
              <a:gd name="connsiteY190" fmla="*/ 247773 h 291169"/>
              <a:gd name="connsiteX191" fmla="*/ 96216 w 313524"/>
              <a:gd name="connsiteY191" fmla="*/ 252595 h 291169"/>
              <a:gd name="connsiteX192" fmla="*/ 101038 w 313524"/>
              <a:gd name="connsiteY192" fmla="*/ 250294 h 291169"/>
              <a:gd name="connsiteX193" fmla="*/ 106408 w 313524"/>
              <a:gd name="connsiteY193" fmla="*/ 255883 h 291169"/>
              <a:gd name="connsiteX194" fmla="*/ 112983 w 313524"/>
              <a:gd name="connsiteY194" fmla="*/ 255664 h 291169"/>
              <a:gd name="connsiteX195" fmla="*/ 116270 w 313524"/>
              <a:gd name="connsiteY195" fmla="*/ 257417 h 291169"/>
              <a:gd name="connsiteX196" fmla="*/ 120435 w 313524"/>
              <a:gd name="connsiteY196" fmla="*/ 253034 h 291169"/>
              <a:gd name="connsiteX197" fmla="*/ 131393 w 313524"/>
              <a:gd name="connsiteY197" fmla="*/ 252705 h 291169"/>
              <a:gd name="connsiteX198" fmla="*/ 135558 w 313524"/>
              <a:gd name="connsiteY198" fmla="*/ 255006 h 291169"/>
              <a:gd name="connsiteX199" fmla="*/ 142133 w 313524"/>
              <a:gd name="connsiteY199" fmla="*/ 254349 h 291169"/>
              <a:gd name="connsiteX200" fmla="*/ 149036 w 313524"/>
              <a:gd name="connsiteY200" fmla="*/ 258184 h 291169"/>
              <a:gd name="connsiteX201" fmla="*/ 160324 w 313524"/>
              <a:gd name="connsiteY201" fmla="*/ 257198 h 291169"/>
              <a:gd name="connsiteX202" fmla="*/ 168324 w 313524"/>
              <a:gd name="connsiteY202" fmla="*/ 262020 h 291169"/>
              <a:gd name="connsiteX203" fmla="*/ 171392 w 313524"/>
              <a:gd name="connsiteY203" fmla="*/ 263006 h 291169"/>
              <a:gd name="connsiteX204" fmla="*/ 171173 w 313524"/>
              <a:gd name="connsiteY204" fmla="*/ 260705 h 291169"/>
              <a:gd name="connsiteX205" fmla="*/ 169310 w 313524"/>
              <a:gd name="connsiteY205" fmla="*/ 253801 h 291169"/>
              <a:gd name="connsiteX206" fmla="*/ 171173 w 313524"/>
              <a:gd name="connsiteY206" fmla="*/ 245582 h 291169"/>
              <a:gd name="connsiteX207" fmla="*/ 171721 w 313524"/>
              <a:gd name="connsiteY207" fmla="*/ 241527 h 291169"/>
              <a:gd name="connsiteX208" fmla="*/ 177200 w 313524"/>
              <a:gd name="connsiteY208" fmla="*/ 236596 h 291169"/>
              <a:gd name="connsiteX209" fmla="*/ 185529 w 313524"/>
              <a:gd name="connsiteY209" fmla="*/ 227719 h 291169"/>
              <a:gd name="connsiteX210" fmla="*/ 188268 w 313524"/>
              <a:gd name="connsiteY210" fmla="*/ 227500 h 291169"/>
              <a:gd name="connsiteX211" fmla="*/ 191008 w 313524"/>
              <a:gd name="connsiteY211" fmla="*/ 229473 h 291169"/>
              <a:gd name="connsiteX212" fmla="*/ 196487 w 313524"/>
              <a:gd name="connsiteY212" fmla="*/ 230240 h 291169"/>
              <a:gd name="connsiteX213" fmla="*/ 202295 w 313524"/>
              <a:gd name="connsiteY213" fmla="*/ 233746 h 291169"/>
              <a:gd name="connsiteX214" fmla="*/ 206350 w 313524"/>
              <a:gd name="connsiteY214" fmla="*/ 233746 h 291169"/>
              <a:gd name="connsiteX215" fmla="*/ 209966 w 313524"/>
              <a:gd name="connsiteY215" fmla="*/ 230788 h 291169"/>
              <a:gd name="connsiteX216" fmla="*/ 213473 w 313524"/>
              <a:gd name="connsiteY216" fmla="*/ 230459 h 291169"/>
              <a:gd name="connsiteX217" fmla="*/ 228048 w 313524"/>
              <a:gd name="connsiteY217" fmla="*/ 239555 h 291169"/>
              <a:gd name="connsiteX218" fmla="*/ 232103 w 313524"/>
              <a:gd name="connsiteY218" fmla="*/ 243061 h 291169"/>
              <a:gd name="connsiteX219" fmla="*/ 242842 w 313524"/>
              <a:gd name="connsiteY219" fmla="*/ 243609 h 291169"/>
              <a:gd name="connsiteX220" fmla="*/ 247445 w 313524"/>
              <a:gd name="connsiteY220" fmla="*/ 239774 h 291169"/>
              <a:gd name="connsiteX221" fmla="*/ 246568 w 313524"/>
              <a:gd name="connsiteY221" fmla="*/ 237363 h 291169"/>
              <a:gd name="connsiteX222" fmla="*/ 250732 w 313524"/>
              <a:gd name="connsiteY222" fmla="*/ 232103 h 291169"/>
              <a:gd name="connsiteX223" fmla="*/ 265855 w 313524"/>
              <a:gd name="connsiteY223" fmla="*/ 220815 h 291169"/>
              <a:gd name="connsiteX224" fmla="*/ 266732 w 313524"/>
              <a:gd name="connsiteY224" fmla="*/ 220815 h 291169"/>
              <a:gd name="connsiteX225" fmla="*/ 265088 w 313524"/>
              <a:gd name="connsiteY225" fmla="*/ 215446 h 291169"/>
              <a:gd name="connsiteX226" fmla="*/ 268266 w 313524"/>
              <a:gd name="connsiteY226" fmla="*/ 208103 h 291169"/>
              <a:gd name="connsiteX227" fmla="*/ 260924 w 313524"/>
              <a:gd name="connsiteY227" fmla="*/ 208103 h 291169"/>
              <a:gd name="connsiteX228" fmla="*/ 253253 w 313524"/>
              <a:gd name="connsiteY228" fmla="*/ 202843 h 291169"/>
              <a:gd name="connsiteX229" fmla="*/ 252266 w 313524"/>
              <a:gd name="connsiteY229" fmla="*/ 190351 h 291169"/>
              <a:gd name="connsiteX230" fmla="*/ 246349 w 313524"/>
              <a:gd name="connsiteY230" fmla="*/ 184104 h 291169"/>
              <a:gd name="connsiteX231" fmla="*/ 249855 w 313524"/>
              <a:gd name="connsiteY231" fmla="*/ 180269 h 291169"/>
              <a:gd name="connsiteX232" fmla="*/ 255444 w 313524"/>
              <a:gd name="connsiteY232" fmla="*/ 179611 h 291169"/>
              <a:gd name="connsiteX233" fmla="*/ 256869 w 313524"/>
              <a:gd name="connsiteY233" fmla="*/ 171611 h 291169"/>
              <a:gd name="connsiteX234" fmla="*/ 252376 w 313524"/>
              <a:gd name="connsiteY234" fmla="*/ 167447 h 291169"/>
              <a:gd name="connsiteX235" fmla="*/ 251719 w 313524"/>
              <a:gd name="connsiteY235" fmla="*/ 161529 h 291169"/>
              <a:gd name="connsiteX236" fmla="*/ 253800 w 313524"/>
              <a:gd name="connsiteY236" fmla="*/ 159119 h 291169"/>
              <a:gd name="connsiteX237" fmla="*/ 254129 w 313524"/>
              <a:gd name="connsiteY237" fmla="*/ 159119 h 291169"/>
              <a:gd name="connsiteX238" fmla="*/ 303662 w 313524"/>
              <a:gd name="connsiteY238" fmla="*/ 291169 h 291169"/>
              <a:gd name="connsiteX239" fmla="*/ 296320 w 313524"/>
              <a:gd name="connsiteY239" fmla="*/ 288101 h 291169"/>
              <a:gd name="connsiteX240" fmla="*/ 295005 w 313524"/>
              <a:gd name="connsiteY240" fmla="*/ 285909 h 291169"/>
              <a:gd name="connsiteX241" fmla="*/ 296648 w 313524"/>
              <a:gd name="connsiteY241" fmla="*/ 283389 h 291169"/>
              <a:gd name="connsiteX242" fmla="*/ 298512 w 313524"/>
              <a:gd name="connsiteY242" fmla="*/ 283718 h 291169"/>
              <a:gd name="connsiteX243" fmla="*/ 297197 w 313524"/>
              <a:gd name="connsiteY243" fmla="*/ 281526 h 291169"/>
              <a:gd name="connsiteX244" fmla="*/ 295553 w 313524"/>
              <a:gd name="connsiteY244" fmla="*/ 281526 h 291169"/>
              <a:gd name="connsiteX245" fmla="*/ 295772 w 313524"/>
              <a:gd name="connsiteY245" fmla="*/ 278238 h 291169"/>
              <a:gd name="connsiteX246" fmla="*/ 292484 w 313524"/>
              <a:gd name="connsiteY246" fmla="*/ 276375 h 291169"/>
              <a:gd name="connsiteX247" fmla="*/ 291060 w 313524"/>
              <a:gd name="connsiteY247" fmla="*/ 273964 h 291169"/>
              <a:gd name="connsiteX248" fmla="*/ 292923 w 313524"/>
              <a:gd name="connsiteY248" fmla="*/ 272869 h 291169"/>
              <a:gd name="connsiteX249" fmla="*/ 292923 w 313524"/>
              <a:gd name="connsiteY249" fmla="*/ 271006 h 291169"/>
              <a:gd name="connsiteX250" fmla="*/ 289416 w 313524"/>
              <a:gd name="connsiteY250" fmla="*/ 269143 h 291169"/>
              <a:gd name="connsiteX251" fmla="*/ 288539 w 313524"/>
              <a:gd name="connsiteY251" fmla="*/ 265636 h 291169"/>
              <a:gd name="connsiteX252" fmla="*/ 291279 w 313524"/>
              <a:gd name="connsiteY252" fmla="*/ 265636 h 291169"/>
              <a:gd name="connsiteX253" fmla="*/ 292155 w 313524"/>
              <a:gd name="connsiteY253" fmla="*/ 263444 h 291169"/>
              <a:gd name="connsiteX254" fmla="*/ 289416 w 313524"/>
              <a:gd name="connsiteY254" fmla="*/ 260924 h 291169"/>
              <a:gd name="connsiteX255" fmla="*/ 292704 w 313524"/>
              <a:gd name="connsiteY255" fmla="*/ 255116 h 291169"/>
              <a:gd name="connsiteX256" fmla="*/ 299936 w 313524"/>
              <a:gd name="connsiteY256" fmla="*/ 252595 h 291169"/>
              <a:gd name="connsiteX257" fmla="*/ 302785 w 313524"/>
              <a:gd name="connsiteY257" fmla="*/ 249636 h 291169"/>
              <a:gd name="connsiteX258" fmla="*/ 305744 w 313524"/>
              <a:gd name="connsiteY258" fmla="*/ 252705 h 291169"/>
              <a:gd name="connsiteX259" fmla="*/ 307607 w 313524"/>
              <a:gd name="connsiteY259" fmla="*/ 252705 h 291169"/>
              <a:gd name="connsiteX260" fmla="*/ 308374 w 313524"/>
              <a:gd name="connsiteY260" fmla="*/ 248321 h 291169"/>
              <a:gd name="connsiteX261" fmla="*/ 306950 w 313524"/>
              <a:gd name="connsiteY261" fmla="*/ 245253 h 291169"/>
              <a:gd name="connsiteX262" fmla="*/ 307826 w 313524"/>
              <a:gd name="connsiteY262" fmla="*/ 241089 h 291169"/>
              <a:gd name="connsiteX263" fmla="*/ 310237 w 313524"/>
              <a:gd name="connsiteY263" fmla="*/ 241089 h 291169"/>
              <a:gd name="connsiteX264" fmla="*/ 311552 w 313524"/>
              <a:gd name="connsiteY264" fmla="*/ 247993 h 291169"/>
              <a:gd name="connsiteX265" fmla="*/ 311004 w 313524"/>
              <a:gd name="connsiteY265" fmla="*/ 254239 h 291169"/>
              <a:gd name="connsiteX266" fmla="*/ 313525 w 313524"/>
              <a:gd name="connsiteY266" fmla="*/ 263883 h 291169"/>
              <a:gd name="connsiteX267" fmla="*/ 310566 w 313524"/>
              <a:gd name="connsiteY267" fmla="*/ 274951 h 291169"/>
              <a:gd name="connsiteX268" fmla="*/ 310785 w 313524"/>
              <a:gd name="connsiteY268" fmla="*/ 281197 h 291169"/>
              <a:gd name="connsiteX269" fmla="*/ 308265 w 313524"/>
              <a:gd name="connsiteY269" fmla="*/ 288868 h 291169"/>
              <a:gd name="connsiteX270" fmla="*/ 303662 w 313524"/>
              <a:gd name="connsiteY270" fmla="*/ 291060 h 29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313524" h="291169">
                <a:moveTo>
                  <a:pt x="253362" y="158899"/>
                </a:moveTo>
                <a:lnTo>
                  <a:pt x="252595" y="154845"/>
                </a:lnTo>
                <a:lnTo>
                  <a:pt x="249855" y="152543"/>
                </a:lnTo>
                <a:lnTo>
                  <a:pt x="248102" y="146626"/>
                </a:lnTo>
                <a:lnTo>
                  <a:pt x="245691" y="142133"/>
                </a:lnTo>
                <a:lnTo>
                  <a:pt x="238568" y="141804"/>
                </a:lnTo>
                <a:lnTo>
                  <a:pt x="235281" y="144763"/>
                </a:lnTo>
                <a:lnTo>
                  <a:pt x="237582" y="150680"/>
                </a:lnTo>
                <a:lnTo>
                  <a:pt x="231664" y="153091"/>
                </a:lnTo>
                <a:lnTo>
                  <a:pt x="226404" y="152543"/>
                </a:lnTo>
                <a:lnTo>
                  <a:pt x="225856" y="148708"/>
                </a:lnTo>
                <a:lnTo>
                  <a:pt x="228596" y="147283"/>
                </a:lnTo>
                <a:lnTo>
                  <a:pt x="231445" y="147503"/>
                </a:lnTo>
                <a:lnTo>
                  <a:pt x="231445" y="142790"/>
                </a:lnTo>
                <a:cubicBezTo>
                  <a:pt x="231445" y="142790"/>
                  <a:pt x="232431" y="135558"/>
                  <a:pt x="232431" y="135558"/>
                </a:cubicBezTo>
                <a:lnTo>
                  <a:pt x="238678" y="125695"/>
                </a:lnTo>
                <a:lnTo>
                  <a:pt x="242294" y="124270"/>
                </a:lnTo>
                <a:lnTo>
                  <a:pt x="247006" y="118243"/>
                </a:lnTo>
                <a:lnTo>
                  <a:pt x="251390" y="116380"/>
                </a:lnTo>
                <a:lnTo>
                  <a:pt x="250513" y="111887"/>
                </a:lnTo>
                <a:lnTo>
                  <a:pt x="245472" y="109257"/>
                </a:lnTo>
                <a:lnTo>
                  <a:pt x="248540" y="105422"/>
                </a:lnTo>
                <a:lnTo>
                  <a:pt x="254129" y="105093"/>
                </a:lnTo>
                <a:lnTo>
                  <a:pt x="255554" y="108271"/>
                </a:lnTo>
                <a:lnTo>
                  <a:pt x="259828" y="108819"/>
                </a:lnTo>
                <a:lnTo>
                  <a:pt x="267608" y="106408"/>
                </a:lnTo>
                <a:lnTo>
                  <a:pt x="265307" y="101696"/>
                </a:lnTo>
                <a:lnTo>
                  <a:pt x="261143" y="99066"/>
                </a:lnTo>
                <a:lnTo>
                  <a:pt x="260814" y="92162"/>
                </a:lnTo>
                <a:lnTo>
                  <a:pt x="263225" y="83833"/>
                </a:lnTo>
                <a:lnTo>
                  <a:pt x="266512" y="80655"/>
                </a:lnTo>
                <a:lnTo>
                  <a:pt x="266512" y="77039"/>
                </a:lnTo>
                <a:lnTo>
                  <a:pt x="269143" y="69806"/>
                </a:lnTo>
                <a:lnTo>
                  <a:pt x="274512" y="64217"/>
                </a:lnTo>
                <a:lnTo>
                  <a:pt x="269800" y="61039"/>
                </a:lnTo>
                <a:lnTo>
                  <a:pt x="265307" y="61039"/>
                </a:lnTo>
                <a:lnTo>
                  <a:pt x="259609" y="58409"/>
                </a:lnTo>
                <a:lnTo>
                  <a:pt x="255225" y="59834"/>
                </a:lnTo>
                <a:lnTo>
                  <a:pt x="252047" y="58628"/>
                </a:lnTo>
                <a:lnTo>
                  <a:pt x="247883" y="58628"/>
                </a:lnTo>
                <a:lnTo>
                  <a:pt x="243938" y="60053"/>
                </a:lnTo>
                <a:lnTo>
                  <a:pt x="239773" y="56546"/>
                </a:lnTo>
                <a:lnTo>
                  <a:pt x="239773" y="53587"/>
                </a:lnTo>
                <a:lnTo>
                  <a:pt x="235281" y="50081"/>
                </a:lnTo>
                <a:lnTo>
                  <a:pt x="231774" y="50957"/>
                </a:lnTo>
                <a:lnTo>
                  <a:pt x="225746" y="49752"/>
                </a:lnTo>
                <a:lnTo>
                  <a:pt x="223007" y="45259"/>
                </a:lnTo>
                <a:lnTo>
                  <a:pt x="219172" y="45259"/>
                </a:lnTo>
                <a:lnTo>
                  <a:pt x="217089" y="46684"/>
                </a:lnTo>
                <a:lnTo>
                  <a:pt x="212815" y="43506"/>
                </a:lnTo>
                <a:lnTo>
                  <a:pt x="207994" y="43177"/>
                </a:lnTo>
                <a:lnTo>
                  <a:pt x="202405" y="36273"/>
                </a:lnTo>
                <a:lnTo>
                  <a:pt x="199227" y="35615"/>
                </a:lnTo>
                <a:lnTo>
                  <a:pt x="197145" y="33204"/>
                </a:lnTo>
                <a:lnTo>
                  <a:pt x="194186" y="33204"/>
                </a:lnTo>
                <a:lnTo>
                  <a:pt x="191556" y="34958"/>
                </a:lnTo>
                <a:lnTo>
                  <a:pt x="186515" y="32328"/>
                </a:lnTo>
                <a:lnTo>
                  <a:pt x="186186" y="25753"/>
                </a:lnTo>
                <a:lnTo>
                  <a:pt x="182899" y="24219"/>
                </a:lnTo>
                <a:lnTo>
                  <a:pt x="179940" y="21808"/>
                </a:lnTo>
                <a:lnTo>
                  <a:pt x="176981" y="22027"/>
                </a:lnTo>
                <a:lnTo>
                  <a:pt x="170187" y="16438"/>
                </a:lnTo>
                <a:lnTo>
                  <a:pt x="169310" y="12493"/>
                </a:lnTo>
                <a:lnTo>
                  <a:pt x="163721" y="10411"/>
                </a:lnTo>
                <a:lnTo>
                  <a:pt x="162735" y="2082"/>
                </a:lnTo>
                <a:lnTo>
                  <a:pt x="159995" y="0"/>
                </a:lnTo>
                <a:lnTo>
                  <a:pt x="159228" y="1315"/>
                </a:lnTo>
                <a:lnTo>
                  <a:pt x="150680" y="4274"/>
                </a:lnTo>
                <a:lnTo>
                  <a:pt x="148708" y="2630"/>
                </a:lnTo>
                <a:lnTo>
                  <a:pt x="141804" y="6685"/>
                </a:lnTo>
                <a:lnTo>
                  <a:pt x="140160" y="11397"/>
                </a:lnTo>
                <a:lnTo>
                  <a:pt x="141256" y="17096"/>
                </a:lnTo>
                <a:lnTo>
                  <a:pt x="139831" y="25972"/>
                </a:lnTo>
                <a:lnTo>
                  <a:pt x="132927" y="32657"/>
                </a:lnTo>
                <a:lnTo>
                  <a:pt x="132927" y="35615"/>
                </a:lnTo>
                <a:lnTo>
                  <a:pt x="125256" y="37807"/>
                </a:lnTo>
                <a:lnTo>
                  <a:pt x="121311" y="38026"/>
                </a:lnTo>
                <a:lnTo>
                  <a:pt x="116928" y="36602"/>
                </a:lnTo>
                <a:lnTo>
                  <a:pt x="107832" y="41533"/>
                </a:lnTo>
                <a:lnTo>
                  <a:pt x="105641" y="45697"/>
                </a:lnTo>
                <a:lnTo>
                  <a:pt x="107284" y="48656"/>
                </a:lnTo>
                <a:lnTo>
                  <a:pt x="111449" y="50081"/>
                </a:lnTo>
                <a:lnTo>
                  <a:pt x="105860" y="54135"/>
                </a:lnTo>
                <a:lnTo>
                  <a:pt x="98956" y="55560"/>
                </a:lnTo>
                <a:lnTo>
                  <a:pt x="89531" y="54245"/>
                </a:lnTo>
                <a:lnTo>
                  <a:pt x="85367" y="52053"/>
                </a:lnTo>
                <a:lnTo>
                  <a:pt x="81861" y="54026"/>
                </a:lnTo>
                <a:lnTo>
                  <a:pt x="80436" y="50738"/>
                </a:lnTo>
                <a:lnTo>
                  <a:pt x="77368" y="48327"/>
                </a:lnTo>
                <a:lnTo>
                  <a:pt x="78792" y="44492"/>
                </a:lnTo>
                <a:lnTo>
                  <a:pt x="74957" y="42629"/>
                </a:lnTo>
                <a:lnTo>
                  <a:pt x="70902" y="44054"/>
                </a:lnTo>
                <a:lnTo>
                  <a:pt x="65313" y="43834"/>
                </a:lnTo>
                <a:lnTo>
                  <a:pt x="62792" y="42739"/>
                </a:lnTo>
                <a:lnTo>
                  <a:pt x="64436" y="48218"/>
                </a:lnTo>
                <a:lnTo>
                  <a:pt x="63560" y="50629"/>
                </a:lnTo>
                <a:lnTo>
                  <a:pt x="71560" y="58080"/>
                </a:lnTo>
                <a:lnTo>
                  <a:pt x="70135" y="60491"/>
                </a:lnTo>
                <a:lnTo>
                  <a:pt x="71231" y="64108"/>
                </a:lnTo>
                <a:lnTo>
                  <a:pt x="70354" y="67724"/>
                </a:lnTo>
                <a:lnTo>
                  <a:pt x="72874" y="71012"/>
                </a:lnTo>
                <a:lnTo>
                  <a:pt x="73422" y="75176"/>
                </a:lnTo>
                <a:lnTo>
                  <a:pt x="65094" y="74080"/>
                </a:lnTo>
                <a:lnTo>
                  <a:pt x="61477" y="75395"/>
                </a:lnTo>
                <a:lnTo>
                  <a:pt x="57971" y="74518"/>
                </a:lnTo>
                <a:lnTo>
                  <a:pt x="53806" y="75614"/>
                </a:lnTo>
                <a:lnTo>
                  <a:pt x="52163" y="73970"/>
                </a:lnTo>
                <a:lnTo>
                  <a:pt x="46903" y="78354"/>
                </a:lnTo>
                <a:lnTo>
                  <a:pt x="40218" y="69478"/>
                </a:lnTo>
                <a:lnTo>
                  <a:pt x="36382" y="68162"/>
                </a:lnTo>
                <a:lnTo>
                  <a:pt x="30684" y="69478"/>
                </a:lnTo>
                <a:lnTo>
                  <a:pt x="26081" y="73642"/>
                </a:lnTo>
                <a:lnTo>
                  <a:pt x="23670" y="72327"/>
                </a:lnTo>
                <a:lnTo>
                  <a:pt x="20931" y="74847"/>
                </a:lnTo>
                <a:lnTo>
                  <a:pt x="18520" y="73203"/>
                </a:lnTo>
                <a:lnTo>
                  <a:pt x="13589" y="73751"/>
                </a:lnTo>
                <a:lnTo>
                  <a:pt x="10520" y="76820"/>
                </a:lnTo>
                <a:lnTo>
                  <a:pt x="3287" y="77368"/>
                </a:lnTo>
                <a:lnTo>
                  <a:pt x="0" y="81203"/>
                </a:lnTo>
                <a:lnTo>
                  <a:pt x="1863" y="84271"/>
                </a:lnTo>
                <a:lnTo>
                  <a:pt x="6027" y="82847"/>
                </a:lnTo>
                <a:lnTo>
                  <a:pt x="10191" y="84162"/>
                </a:lnTo>
                <a:lnTo>
                  <a:pt x="11287" y="85806"/>
                </a:lnTo>
                <a:lnTo>
                  <a:pt x="6685" y="84929"/>
                </a:lnTo>
                <a:lnTo>
                  <a:pt x="3945" y="85258"/>
                </a:lnTo>
                <a:lnTo>
                  <a:pt x="5589" y="89860"/>
                </a:lnTo>
                <a:lnTo>
                  <a:pt x="7013" y="86354"/>
                </a:lnTo>
                <a:lnTo>
                  <a:pt x="9972" y="87450"/>
                </a:lnTo>
                <a:lnTo>
                  <a:pt x="10739" y="90518"/>
                </a:lnTo>
                <a:lnTo>
                  <a:pt x="8000" y="91614"/>
                </a:lnTo>
                <a:lnTo>
                  <a:pt x="3616" y="93258"/>
                </a:lnTo>
                <a:lnTo>
                  <a:pt x="3835" y="94573"/>
                </a:lnTo>
                <a:lnTo>
                  <a:pt x="8000" y="94573"/>
                </a:lnTo>
                <a:lnTo>
                  <a:pt x="9863" y="99723"/>
                </a:lnTo>
                <a:lnTo>
                  <a:pt x="9315" y="102682"/>
                </a:lnTo>
                <a:lnTo>
                  <a:pt x="14246" y="99394"/>
                </a:lnTo>
                <a:lnTo>
                  <a:pt x="17753" y="100271"/>
                </a:lnTo>
                <a:lnTo>
                  <a:pt x="20712" y="99723"/>
                </a:lnTo>
                <a:lnTo>
                  <a:pt x="28383" y="102792"/>
                </a:lnTo>
                <a:lnTo>
                  <a:pt x="30026" y="105531"/>
                </a:lnTo>
                <a:lnTo>
                  <a:pt x="33095" y="105531"/>
                </a:lnTo>
                <a:lnTo>
                  <a:pt x="38355" y="109038"/>
                </a:lnTo>
                <a:lnTo>
                  <a:pt x="42190" y="105531"/>
                </a:lnTo>
                <a:lnTo>
                  <a:pt x="44601" y="106079"/>
                </a:lnTo>
                <a:lnTo>
                  <a:pt x="43725" y="108819"/>
                </a:lnTo>
                <a:lnTo>
                  <a:pt x="45040" y="110462"/>
                </a:lnTo>
                <a:lnTo>
                  <a:pt x="49094" y="108052"/>
                </a:lnTo>
                <a:lnTo>
                  <a:pt x="51505" y="110462"/>
                </a:lnTo>
                <a:lnTo>
                  <a:pt x="49642" y="115175"/>
                </a:lnTo>
                <a:lnTo>
                  <a:pt x="51834" y="118572"/>
                </a:lnTo>
                <a:lnTo>
                  <a:pt x="54793" y="118791"/>
                </a:lnTo>
                <a:lnTo>
                  <a:pt x="59395" y="115832"/>
                </a:lnTo>
                <a:lnTo>
                  <a:pt x="64327" y="116380"/>
                </a:lnTo>
                <a:lnTo>
                  <a:pt x="67395" y="120544"/>
                </a:lnTo>
                <a:lnTo>
                  <a:pt x="63560" y="118353"/>
                </a:lnTo>
                <a:lnTo>
                  <a:pt x="59176" y="118572"/>
                </a:lnTo>
                <a:lnTo>
                  <a:pt x="56437" y="122407"/>
                </a:lnTo>
                <a:lnTo>
                  <a:pt x="58957" y="123503"/>
                </a:lnTo>
                <a:lnTo>
                  <a:pt x="59834" y="128215"/>
                </a:lnTo>
                <a:lnTo>
                  <a:pt x="57642" y="132270"/>
                </a:lnTo>
                <a:lnTo>
                  <a:pt x="58519" y="135339"/>
                </a:lnTo>
                <a:lnTo>
                  <a:pt x="62573" y="135886"/>
                </a:lnTo>
                <a:lnTo>
                  <a:pt x="68600" y="143338"/>
                </a:lnTo>
                <a:lnTo>
                  <a:pt x="74409" y="144215"/>
                </a:lnTo>
                <a:lnTo>
                  <a:pt x="80107" y="147503"/>
                </a:lnTo>
                <a:lnTo>
                  <a:pt x="79888" y="151667"/>
                </a:lnTo>
                <a:lnTo>
                  <a:pt x="82080" y="155174"/>
                </a:lnTo>
                <a:lnTo>
                  <a:pt x="80217" y="159886"/>
                </a:lnTo>
                <a:lnTo>
                  <a:pt x="79121" y="160434"/>
                </a:lnTo>
                <a:lnTo>
                  <a:pt x="78025" y="164598"/>
                </a:lnTo>
                <a:lnTo>
                  <a:pt x="82080" y="165475"/>
                </a:lnTo>
                <a:lnTo>
                  <a:pt x="89312" y="171173"/>
                </a:lnTo>
                <a:lnTo>
                  <a:pt x="95011" y="184871"/>
                </a:lnTo>
                <a:lnTo>
                  <a:pt x="88874" y="178844"/>
                </a:lnTo>
                <a:lnTo>
                  <a:pt x="87230" y="173036"/>
                </a:lnTo>
                <a:lnTo>
                  <a:pt x="82299" y="170516"/>
                </a:lnTo>
                <a:lnTo>
                  <a:pt x="79888" y="172159"/>
                </a:lnTo>
                <a:lnTo>
                  <a:pt x="77477" y="184214"/>
                </a:lnTo>
                <a:lnTo>
                  <a:pt x="77696" y="192981"/>
                </a:lnTo>
                <a:lnTo>
                  <a:pt x="81532" y="195501"/>
                </a:lnTo>
                <a:lnTo>
                  <a:pt x="78463" y="197912"/>
                </a:lnTo>
                <a:lnTo>
                  <a:pt x="77148" y="214350"/>
                </a:lnTo>
                <a:lnTo>
                  <a:pt x="72765" y="228596"/>
                </a:lnTo>
                <a:lnTo>
                  <a:pt x="67176" y="231884"/>
                </a:lnTo>
                <a:lnTo>
                  <a:pt x="71340" y="234185"/>
                </a:lnTo>
                <a:lnTo>
                  <a:pt x="71888" y="235390"/>
                </a:lnTo>
                <a:lnTo>
                  <a:pt x="74847" y="235938"/>
                </a:lnTo>
                <a:lnTo>
                  <a:pt x="75723" y="240979"/>
                </a:lnTo>
                <a:lnTo>
                  <a:pt x="75066" y="244815"/>
                </a:lnTo>
                <a:lnTo>
                  <a:pt x="82189" y="243938"/>
                </a:lnTo>
                <a:lnTo>
                  <a:pt x="91723" y="247773"/>
                </a:lnTo>
                <a:lnTo>
                  <a:pt x="96216" y="252595"/>
                </a:lnTo>
                <a:lnTo>
                  <a:pt x="101038" y="250294"/>
                </a:lnTo>
                <a:lnTo>
                  <a:pt x="106408" y="255883"/>
                </a:lnTo>
                <a:lnTo>
                  <a:pt x="112983" y="255664"/>
                </a:lnTo>
                <a:lnTo>
                  <a:pt x="116270" y="257417"/>
                </a:lnTo>
                <a:lnTo>
                  <a:pt x="120435" y="253034"/>
                </a:lnTo>
                <a:lnTo>
                  <a:pt x="131393" y="252705"/>
                </a:lnTo>
                <a:lnTo>
                  <a:pt x="135558" y="255006"/>
                </a:lnTo>
                <a:lnTo>
                  <a:pt x="142133" y="254349"/>
                </a:lnTo>
                <a:lnTo>
                  <a:pt x="149036" y="258184"/>
                </a:lnTo>
                <a:lnTo>
                  <a:pt x="160324" y="257198"/>
                </a:lnTo>
                <a:lnTo>
                  <a:pt x="168324" y="262020"/>
                </a:lnTo>
                <a:lnTo>
                  <a:pt x="171392" y="263006"/>
                </a:lnTo>
                <a:lnTo>
                  <a:pt x="171173" y="260705"/>
                </a:lnTo>
                <a:lnTo>
                  <a:pt x="169310" y="253801"/>
                </a:lnTo>
                <a:lnTo>
                  <a:pt x="171173" y="245582"/>
                </a:lnTo>
                <a:lnTo>
                  <a:pt x="171721" y="241527"/>
                </a:lnTo>
                <a:lnTo>
                  <a:pt x="177200" y="236596"/>
                </a:lnTo>
                <a:lnTo>
                  <a:pt x="185529" y="227719"/>
                </a:lnTo>
                <a:lnTo>
                  <a:pt x="188268" y="227500"/>
                </a:lnTo>
                <a:lnTo>
                  <a:pt x="191008" y="229473"/>
                </a:lnTo>
                <a:lnTo>
                  <a:pt x="196487" y="230240"/>
                </a:lnTo>
                <a:lnTo>
                  <a:pt x="202295" y="233746"/>
                </a:lnTo>
                <a:lnTo>
                  <a:pt x="206350" y="233746"/>
                </a:lnTo>
                <a:lnTo>
                  <a:pt x="209966" y="230788"/>
                </a:lnTo>
                <a:lnTo>
                  <a:pt x="213473" y="230459"/>
                </a:lnTo>
                <a:lnTo>
                  <a:pt x="228048" y="239555"/>
                </a:lnTo>
                <a:lnTo>
                  <a:pt x="232103" y="243061"/>
                </a:lnTo>
                <a:lnTo>
                  <a:pt x="242842" y="243609"/>
                </a:lnTo>
                <a:lnTo>
                  <a:pt x="247445" y="239774"/>
                </a:lnTo>
                <a:lnTo>
                  <a:pt x="246568" y="237363"/>
                </a:lnTo>
                <a:lnTo>
                  <a:pt x="250732" y="232103"/>
                </a:lnTo>
                <a:lnTo>
                  <a:pt x="265855" y="220815"/>
                </a:lnTo>
                <a:lnTo>
                  <a:pt x="266732" y="220815"/>
                </a:lnTo>
                <a:cubicBezTo>
                  <a:pt x="266732" y="220815"/>
                  <a:pt x="265088" y="215446"/>
                  <a:pt x="265088" y="215446"/>
                </a:cubicBezTo>
                <a:lnTo>
                  <a:pt x="268266" y="208103"/>
                </a:lnTo>
                <a:lnTo>
                  <a:pt x="260924" y="208103"/>
                </a:lnTo>
                <a:lnTo>
                  <a:pt x="253253" y="202843"/>
                </a:lnTo>
                <a:lnTo>
                  <a:pt x="252266" y="190351"/>
                </a:lnTo>
                <a:lnTo>
                  <a:pt x="246349" y="184104"/>
                </a:lnTo>
                <a:lnTo>
                  <a:pt x="249855" y="180269"/>
                </a:lnTo>
                <a:lnTo>
                  <a:pt x="255444" y="179611"/>
                </a:lnTo>
                <a:lnTo>
                  <a:pt x="256869" y="171611"/>
                </a:lnTo>
                <a:lnTo>
                  <a:pt x="252376" y="167447"/>
                </a:lnTo>
                <a:lnTo>
                  <a:pt x="251719" y="161529"/>
                </a:lnTo>
                <a:lnTo>
                  <a:pt x="253800" y="159119"/>
                </a:lnTo>
                <a:lnTo>
                  <a:pt x="254129" y="159119"/>
                </a:lnTo>
                <a:close/>
                <a:moveTo>
                  <a:pt x="303662" y="291169"/>
                </a:moveTo>
                <a:lnTo>
                  <a:pt x="296320" y="288101"/>
                </a:lnTo>
                <a:lnTo>
                  <a:pt x="295005" y="285909"/>
                </a:lnTo>
                <a:lnTo>
                  <a:pt x="296648" y="283389"/>
                </a:lnTo>
                <a:lnTo>
                  <a:pt x="298512" y="283718"/>
                </a:lnTo>
                <a:lnTo>
                  <a:pt x="297197" y="281526"/>
                </a:lnTo>
                <a:lnTo>
                  <a:pt x="295553" y="281526"/>
                </a:lnTo>
                <a:lnTo>
                  <a:pt x="295772" y="278238"/>
                </a:lnTo>
                <a:lnTo>
                  <a:pt x="292484" y="276375"/>
                </a:lnTo>
                <a:lnTo>
                  <a:pt x="291060" y="273964"/>
                </a:lnTo>
                <a:lnTo>
                  <a:pt x="292923" y="272869"/>
                </a:lnTo>
                <a:lnTo>
                  <a:pt x="292923" y="271006"/>
                </a:lnTo>
                <a:lnTo>
                  <a:pt x="289416" y="269143"/>
                </a:lnTo>
                <a:lnTo>
                  <a:pt x="288539" y="265636"/>
                </a:lnTo>
                <a:lnTo>
                  <a:pt x="291279" y="265636"/>
                </a:lnTo>
                <a:lnTo>
                  <a:pt x="292155" y="263444"/>
                </a:lnTo>
                <a:lnTo>
                  <a:pt x="289416" y="260924"/>
                </a:lnTo>
                <a:lnTo>
                  <a:pt x="292704" y="255116"/>
                </a:lnTo>
                <a:lnTo>
                  <a:pt x="299936" y="252595"/>
                </a:lnTo>
                <a:lnTo>
                  <a:pt x="302785" y="249636"/>
                </a:lnTo>
                <a:lnTo>
                  <a:pt x="305744" y="252705"/>
                </a:lnTo>
                <a:lnTo>
                  <a:pt x="307607" y="252705"/>
                </a:lnTo>
                <a:lnTo>
                  <a:pt x="308374" y="248321"/>
                </a:lnTo>
                <a:lnTo>
                  <a:pt x="306950" y="245253"/>
                </a:lnTo>
                <a:lnTo>
                  <a:pt x="307826" y="241089"/>
                </a:lnTo>
                <a:lnTo>
                  <a:pt x="310237" y="241089"/>
                </a:lnTo>
                <a:lnTo>
                  <a:pt x="311552" y="247993"/>
                </a:lnTo>
                <a:lnTo>
                  <a:pt x="311004" y="254239"/>
                </a:lnTo>
                <a:lnTo>
                  <a:pt x="313525" y="263883"/>
                </a:lnTo>
                <a:lnTo>
                  <a:pt x="310566" y="274951"/>
                </a:lnTo>
                <a:lnTo>
                  <a:pt x="310785" y="281197"/>
                </a:lnTo>
                <a:lnTo>
                  <a:pt x="308265" y="288868"/>
                </a:lnTo>
                <a:lnTo>
                  <a:pt x="303662" y="29106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D7FAEE76-CE3B-62BE-3B2F-AFD2D711508D}"/>
              </a:ext>
            </a:extLst>
          </p:cNvPr>
          <p:cNvSpPr/>
          <p:nvPr/>
        </p:nvSpPr>
        <p:spPr>
          <a:xfrm>
            <a:off x="7622280" y="4058026"/>
            <a:ext cx="7452" cy="7561"/>
          </a:xfrm>
          <a:custGeom>
            <a:avLst/>
            <a:gdLst>
              <a:gd name="connsiteX0" fmla="*/ 110 w 7452"/>
              <a:gd name="connsiteY0" fmla="*/ 0 h 7561"/>
              <a:gd name="connsiteX1" fmla="*/ 0 w 7452"/>
              <a:gd name="connsiteY1" fmla="*/ 3397 h 7561"/>
              <a:gd name="connsiteX2" fmla="*/ 4822 w 7452"/>
              <a:gd name="connsiteY2" fmla="*/ 7561 h 7561"/>
              <a:gd name="connsiteX3" fmla="*/ 7452 w 7452"/>
              <a:gd name="connsiteY3" fmla="*/ 4712 h 7561"/>
              <a:gd name="connsiteX4" fmla="*/ 7452 w 7452"/>
              <a:gd name="connsiteY4" fmla="*/ 1096 h 7561"/>
              <a:gd name="connsiteX5" fmla="*/ 110 w 7452"/>
              <a:gd name="connsiteY5" fmla="*/ 0 h 7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52" h="7561">
                <a:moveTo>
                  <a:pt x="110" y="0"/>
                </a:moveTo>
                <a:lnTo>
                  <a:pt x="0" y="3397"/>
                </a:lnTo>
                <a:lnTo>
                  <a:pt x="4822" y="7561"/>
                </a:lnTo>
                <a:lnTo>
                  <a:pt x="7452" y="4712"/>
                </a:lnTo>
                <a:lnTo>
                  <a:pt x="7452" y="1096"/>
                </a:lnTo>
                <a:lnTo>
                  <a:pt x="110"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2" name="Freeform 511">
            <a:extLst>
              <a:ext uri="{FF2B5EF4-FFF2-40B4-BE49-F238E27FC236}">
                <a16:creationId xmlns:a16="http://schemas.microsoft.com/office/drawing/2014/main" id="{38A323EC-DA4D-1730-7192-1A9D555E202C}"/>
              </a:ext>
            </a:extLst>
          </p:cNvPr>
          <p:cNvSpPr/>
          <p:nvPr/>
        </p:nvSpPr>
        <p:spPr>
          <a:xfrm>
            <a:off x="7437737" y="3729816"/>
            <a:ext cx="274512" cy="308593"/>
          </a:xfrm>
          <a:custGeom>
            <a:avLst/>
            <a:gdLst>
              <a:gd name="connsiteX0" fmla="*/ 20383 w 274512"/>
              <a:gd name="connsiteY0" fmla="*/ 98518 h 308593"/>
              <a:gd name="connsiteX1" fmla="*/ 18739 w 274512"/>
              <a:gd name="connsiteY1" fmla="*/ 93367 h 308593"/>
              <a:gd name="connsiteX2" fmla="*/ 21917 w 274512"/>
              <a:gd name="connsiteY2" fmla="*/ 86025 h 308593"/>
              <a:gd name="connsiteX3" fmla="*/ 14575 w 274512"/>
              <a:gd name="connsiteY3" fmla="*/ 86025 h 308593"/>
              <a:gd name="connsiteX4" fmla="*/ 6904 w 274512"/>
              <a:gd name="connsiteY4" fmla="*/ 80765 h 308593"/>
              <a:gd name="connsiteX5" fmla="*/ 5918 w 274512"/>
              <a:gd name="connsiteY5" fmla="*/ 68272 h 308593"/>
              <a:gd name="connsiteX6" fmla="*/ 0 w 274512"/>
              <a:gd name="connsiteY6" fmla="*/ 62026 h 308593"/>
              <a:gd name="connsiteX7" fmla="*/ 3507 w 274512"/>
              <a:gd name="connsiteY7" fmla="*/ 58190 h 308593"/>
              <a:gd name="connsiteX8" fmla="*/ 9096 w 274512"/>
              <a:gd name="connsiteY8" fmla="*/ 57533 h 308593"/>
              <a:gd name="connsiteX9" fmla="*/ 10520 w 274512"/>
              <a:gd name="connsiteY9" fmla="*/ 49533 h 308593"/>
              <a:gd name="connsiteX10" fmla="*/ 6027 w 274512"/>
              <a:gd name="connsiteY10" fmla="*/ 45369 h 308593"/>
              <a:gd name="connsiteX11" fmla="*/ 5370 w 274512"/>
              <a:gd name="connsiteY11" fmla="*/ 39451 h 308593"/>
              <a:gd name="connsiteX12" fmla="*/ 7452 w 274512"/>
              <a:gd name="connsiteY12" fmla="*/ 37040 h 308593"/>
              <a:gd name="connsiteX13" fmla="*/ 13041 w 274512"/>
              <a:gd name="connsiteY13" fmla="*/ 39122 h 308593"/>
              <a:gd name="connsiteX14" fmla="*/ 22465 w 274512"/>
              <a:gd name="connsiteY14" fmla="*/ 32218 h 308593"/>
              <a:gd name="connsiteX15" fmla="*/ 28711 w 274512"/>
              <a:gd name="connsiteY15" fmla="*/ 34958 h 308593"/>
              <a:gd name="connsiteX16" fmla="*/ 37369 w 274512"/>
              <a:gd name="connsiteY16" fmla="*/ 20054 h 308593"/>
              <a:gd name="connsiteX17" fmla="*/ 42958 w 274512"/>
              <a:gd name="connsiteY17" fmla="*/ 23561 h 308593"/>
              <a:gd name="connsiteX18" fmla="*/ 42300 w 274512"/>
              <a:gd name="connsiteY18" fmla="*/ 29150 h 308593"/>
              <a:gd name="connsiteX19" fmla="*/ 49971 w 274512"/>
              <a:gd name="connsiteY19" fmla="*/ 32985 h 308593"/>
              <a:gd name="connsiteX20" fmla="*/ 52382 w 274512"/>
              <a:gd name="connsiteY20" fmla="*/ 37807 h 308593"/>
              <a:gd name="connsiteX21" fmla="*/ 57204 w 274512"/>
              <a:gd name="connsiteY21" fmla="*/ 29150 h 308593"/>
              <a:gd name="connsiteX22" fmla="*/ 57204 w 274512"/>
              <a:gd name="connsiteY22" fmla="*/ 22575 h 308593"/>
              <a:gd name="connsiteX23" fmla="*/ 67615 w 274512"/>
              <a:gd name="connsiteY23" fmla="*/ 25314 h 308593"/>
              <a:gd name="connsiteX24" fmla="*/ 71779 w 274512"/>
              <a:gd name="connsiteY24" fmla="*/ 24986 h 308593"/>
              <a:gd name="connsiteX25" fmla="*/ 75943 w 274512"/>
              <a:gd name="connsiteY25" fmla="*/ 28492 h 308593"/>
              <a:gd name="connsiteX26" fmla="*/ 77039 w 274512"/>
              <a:gd name="connsiteY26" fmla="*/ 19506 h 308593"/>
              <a:gd name="connsiteX27" fmla="*/ 86463 w 274512"/>
              <a:gd name="connsiteY27" fmla="*/ 17424 h 308593"/>
              <a:gd name="connsiteX28" fmla="*/ 84052 w 274512"/>
              <a:gd name="connsiteY28" fmla="*/ 9753 h 308593"/>
              <a:gd name="connsiteX29" fmla="*/ 88874 w 274512"/>
              <a:gd name="connsiteY29" fmla="*/ 3836 h 308593"/>
              <a:gd name="connsiteX30" fmla="*/ 96874 w 274512"/>
              <a:gd name="connsiteY30" fmla="*/ 7342 h 308593"/>
              <a:gd name="connsiteX31" fmla="*/ 109367 w 274512"/>
              <a:gd name="connsiteY31" fmla="*/ 0 h 308593"/>
              <a:gd name="connsiteX32" fmla="*/ 114627 w 274512"/>
              <a:gd name="connsiteY32" fmla="*/ 1425 h 308593"/>
              <a:gd name="connsiteX33" fmla="*/ 122955 w 274512"/>
              <a:gd name="connsiteY33" fmla="*/ 767 h 308593"/>
              <a:gd name="connsiteX34" fmla="*/ 122298 w 274512"/>
              <a:gd name="connsiteY34" fmla="*/ 5589 h 308593"/>
              <a:gd name="connsiteX35" fmla="*/ 134133 w 274512"/>
              <a:gd name="connsiteY35" fmla="*/ 12493 h 308593"/>
              <a:gd name="connsiteX36" fmla="*/ 148708 w 274512"/>
              <a:gd name="connsiteY36" fmla="*/ 15232 h 308593"/>
              <a:gd name="connsiteX37" fmla="*/ 156708 w 274512"/>
              <a:gd name="connsiteY37" fmla="*/ 14575 h 308593"/>
              <a:gd name="connsiteX38" fmla="*/ 160214 w 274512"/>
              <a:gd name="connsiteY38" fmla="*/ 17753 h 308593"/>
              <a:gd name="connsiteX39" fmla="*/ 154626 w 274512"/>
              <a:gd name="connsiteY39" fmla="*/ 25753 h 308593"/>
              <a:gd name="connsiteX40" fmla="*/ 156379 w 274512"/>
              <a:gd name="connsiteY40" fmla="*/ 29588 h 308593"/>
              <a:gd name="connsiteX41" fmla="*/ 153201 w 274512"/>
              <a:gd name="connsiteY41" fmla="*/ 34410 h 308593"/>
              <a:gd name="connsiteX42" fmla="*/ 154406 w 274512"/>
              <a:gd name="connsiteY42" fmla="*/ 42629 h 308593"/>
              <a:gd name="connsiteX43" fmla="*/ 149037 w 274512"/>
              <a:gd name="connsiteY43" fmla="*/ 41314 h 308593"/>
              <a:gd name="connsiteX44" fmla="*/ 145749 w 274512"/>
              <a:gd name="connsiteY44" fmla="*/ 42958 h 308593"/>
              <a:gd name="connsiteX45" fmla="*/ 142242 w 274512"/>
              <a:gd name="connsiteY45" fmla="*/ 46464 h 308593"/>
              <a:gd name="connsiteX46" fmla="*/ 136982 w 274512"/>
              <a:gd name="connsiteY46" fmla="*/ 46464 h 308593"/>
              <a:gd name="connsiteX47" fmla="*/ 132051 w 274512"/>
              <a:gd name="connsiteY47" fmla="*/ 50848 h 308593"/>
              <a:gd name="connsiteX48" fmla="*/ 126791 w 274512"/>
              <a:gd name="connsiteY48" fmla="*/ 51615 h 308593"/>
              <a:gd name="connsiteX49" fmla="*/ 124928 w 274512"/>
              <a:gd name="connsiteY49" fmla="*/ 55231 h 308593"/>
              <a:gd name="connsiteX50" fmla="*/ 127448 w 274512"/>
              <a:gd name="connsiteY50" fmla="*/ 60272 h 308593"/>
              <a:gd name="connsiteX51" fmla="*/ 130736 w 274512"/>
              <a:gd name="connsiteY51" fmla="*/ 64436 h 308593"/>
              <a:gd name="connsiteX52" fmla="*/ 127120 w 274512"/>
              <a:gd name="connsiteY52" fmla="*/ 69916 h 308593"/>
              <a:gd name="connsiteX53" fmla="*/ 124928 w 274512"/>
              <a:gd name="connsiteY53" fmla="*/ 71779 h 308593"/>
              <a:gd name="connsiteX54" fmla="*/ 127667 w 274512"/>
              <a:gd name="connsiteY54" fmla="*/ 77806 h 308593"/>
              <a:gd name="connsiteX55" fmla="*/ 128435 w 274512"/>
              <a:gd name="connsiteY55" fmla="*/ 84710 h 308593"/>
              <a:gd name="connsiteX56" fmla="*/ 130955 w 274512"/>
              <a:gd name="connsiteY56" fmla="*/ 88326 h 308593"/>
              <a:gd name="connsiteX57" fmla="*/ 141475 w 274512"/>
              <a:gd name="connsiteY57" fmla="*/ 93915 h 308593"/>
              <a:gd name="connsiteX58" fmla="*/ 147283 w 274512"/>
              <a:gd name="connsiteY58" fmla="*/ 96983 h 308593"/>
              <a:gd name="connsiteX59" fmla="*/ 150242 w 274512"/>
              <a:gd name="connsiteY59" fmla="*/ 101038 h 308593"/>
              <a:gd name="connsiteX60" fmla="*/ 165913 w 274512"/>
              <a:gd name="connsiteY60" fmla="*/ 116928 h 308593"/>
              <a:gd name="connsiteX61" fmla="*/ 166242 w 274512"/>
              <a:gd name="connsiteY61" fmla="*/ 121092 h 308593"/>
              <a:gd name="connsiteX62" fmla="*/ 168214 w 274512"/>
              <a:gd name="connsiteY62" fmla="*/ 122188 h 308593"/>
              <a:gd name="connsiteX63" fmla="*/ 168433 w 274512"/>
              <a:gd name="connsiteY63" fmla="*/ 127120 h 308593"/>
              <a:gd name="connsiteX64" fmla="*/ 171721 w 274512"/>
              <a:gd name="connsiteY64" fmla="*/ 131832 h 308593"/>
              <a:gd name="connsiteX65" fmla="*/ 176104 w 274512"/>
              <a:gd name="connsiteY65" fmla="*/ 136325 h 308593"/>
              <a:gd name="connsiteX66" fmla="*/ 179611 w 274512"/>
              <a:gd name="connsiteY66" fmla="*/ 141694 h 308593"/>
              <a:gd name="connsiteX67" fmla="*/ 186625 w 274512"/>
              <a:gd name="connsiteY67" fmla="*/ 147174 h 308593"/>
              <a:gd name="connsiteX68" fmla="*/ 190022 w 274512"/>
              <a:gd name="connsiteY68" fmla="*/ 150680 h 308593"/>
              <a:gd name="connsiteX69" fmla="*/ 194515 w 274512"/>
              <a:gd name="connsiteY69" fmla="*/ 151557 h 308593"/>
              <a:gd name="connsiteX70" fmla="*/ 197583 w 274512"/>
              <a:gd name="connsiteY70" fmla="*/ 153420 h 308593"/>
              <a:gd name="connsiteX71" fmla="*/ 206679 w 274512"/>
              <a:gd name="connsiteY71" fmla="*/ 153420 h 308593"/>
              <a:gd name="connsiteX72" fmla="*/ 210514 w 274512"/>
              <a:gd name="connsiteY72" fmla="*/ 154516 h 308593"/>
              <a:gd name="connsiteX73" fmla="*/ 216322 w 274512"/>
              <a:gd name="connsiteY73" fmla="*/ 153639 h 308593"/>
              <a:gd name="connsiteX74" fmla="*/ 220487 w 274512"/>
              <a:gd name="connsiteY74" fmla="*/ 155831 h 308593"/>
              <a:gd name="connsiteX75" fmla="*/ 219610 w 274512"/>
              <a:gd name="connsiteY75" fmla="*/ 159119 h 308593"/>
              <a:gd name="connsiteX76" fmla="*/ 213583 w 274512"/>
              <a:gd name="connsiteY76" fmla="*/ 163283 h 308593"/>
              <a:gd name="connsiteX77" fmla="*/ 213364 w 274512"/>
              <a:gd name="connsiteY77" fmla="*/ 165475 h 308593"/>
              <a:gd name="connsiteX78" fmla="*/ 215774 w 274512"/>
              <a:gd name="connsiteY78" fmla="*/ 169310 h 308593"/>
              <a:gd name="connsiteX79" fmla="*/ 220706 w 274512"/>
              <a:gd name="connsiteY79" fmla="*/ 169310 h 308593"/>
              <a:gd name="connsiteX80" fmla="*/ 229801 w 274512"/>
              <a:gd name="connsiteY80" fmla="*/ 171502 h 308593"/>
              <a:gd name="connsiteX81" fmla="*/ 248760 w 274512"/>
              <a:gd name="connsiteY81" fmla="*/ 181693 h 308593"/>
              <a:gd name="connsiteX82" fmla="*/ 256102 w 274512"/>
              <a:gd name="connsiteY82" fmla="*/ 187173 h 308593"/>
              <a:gd name="connsiteX83" fmla="*/ 260924 w 274512"/>
              <a:gd name="connsiteY83" fmla="*/ 192213 h 308593"/>
              <a:gd name="connsiteX84" fmla="*/ 268705 w 274512"/>
              <a:gd name="connsiteY84" fmla="*/ 194186 h 308593"/>
              <a:gd name="connsiteX85" fmla="*/ 272649 w 274512"/>
              <a:gd name="connsiteY85" fmla="*/ 196926 h 308593"/>
              <a:gd name="connsiteX86" fmla="*/ 274513 w 274512"/>
              <a:gd name="connsiteY86" fmla="*/ 200213 h 308593"/>
              <a:gd name="connsiteX87" fmla="*/ 273745 w 274512"/>
              <a:gd name="connsiteY87" fmla="*/ 206350 h 308593"/>
              <a:gd name="connsiteX88" fmla="*/ 271663 w 274512"/>
              <a:gd name="connsiteY88" fmla="*/ 209309 h 308593"/>
              <a:gd name="connsiteX89" fmla="*/ 272211 w 274512"/>
              <a:gd name="connsiteY89" fmla="*/ 213254 h 308593"/>
              <a:gd name="connsiteX90" fmla="*/ 270896 w 274512"/>
              <a:gd name="connsiteY90" fmla="*/ 214350 h 308593"/>
              <a:gd name="connsiteX91" fmla="*/ 270677 w 274512"/>
              <a:gd name="connsiteY91" fmla="*/ 215774 h 308593"/>
              <a:gd name="connsiteX92" fmla="*/ 266403 w 274512"/>
              <a:gd name="connsiteY92" fmla="*/ 214021 h 308593"/>
              <a:gd name="connsiteX93" fmla="*/ 263116 w 274512"/>
              <a:gd name="connsiteY93" fmla="*/ 209857 h 308593"/>
              <a:gd name="connsiteX94" fmla="*/ 261143 w 274512"/>
              <a:gd name="connsiteY94" fmla="*/ 205473 h 308593"/>
              <a:gd name="connsiteX95" fmla="*/ 261691 w 274512"/>
              <a:gd name="connsiteY95" fmla="*/ 201857 h 308593"/>
              <a:gd name="connsiteX96" fmla="*/ 259061 w 274512"/>
              <a:gd name="connsiteY96" fmla="*/ 200323 h 308593"/>
              <a:gd name="connsiteX97" fmla="*/ 251609 w 274512"/>
              <a:gd name="connsiteY97" fmla="*/ 200323 h 308593"/>
              <a:gd name="connsiteX98" fmla="*/ 250185 w 274512"/>
              <a:gd name="connsiteY98" fmla="*/ 198021 h 308593"/>
              <a:gd name="connsiteX99" fmla="*/ 245253 w 274512"/>
              <a:gd name="connsiteY99" fmla="*/ 195611 h 308593"/>
              <a:gd name="connsiteX100" fmla="*/ 241966 w 274512"/>
              <a:gd name="connsiteY100" fmla="*/ 196049 h 308593"/>
              <a:gd name="connsiteX101" fmla="*/ 239774 w 274512"/>
              <a:gd name="connsiteY101" fmla="*/ 197474 h 308593"/>
              <a:gd name="connsiteX102" fmla="*/ 238130 w 274512"/>
              <a:gd name="connsiteY102" fmla="*/ 203282 h 308593"/>
              <a:gd name="connsiteX103" fmla="*/ 235390 w 274512"/>
              <a:gd name="connsiteY103" fmla="*/ 206240 h 308593"/>
              <a:gd name="connsiteX104" fmla="*/ 235609 w 274512"/>
              <a:gd name="connsiteY104" fmla="*/ 209309 h 308593"/>
              <a:gd name="connsiteX105" fmla="*/ 234842 w 274512"/>
              <a:gd name="connsiteY105" fmla="*/ 212925 h 308593"/>
              <a:gd name="connsiteX106" fmla="*/ 231336 w 274512"/>
              <a:gd name="connsiteY106" fmla="*/ 215336 h 308593"/>
              <a:gd name="connsiteX107" fmla="*/ 231336 w 274512"/>
              <a:gd name="connsiteY107" fmla="*/ 218952 h 308593"/>
              <a:gd name="connsiteX108" fmla="*/ 232979 w 274512"/>
              <a:gd name="connsiteY108" fmla="*/ 221363 h 308593"/>
              <a:gd name="connsiteX109" fmla="*/ 236815 w 274512"/>
              <a:gd name="connsiteY109" fmla="*/ 221911 h 308593"/>
              <a:gd name="connsiteX110" fmla="*/ 243500 w 274512"/>
              <a:gd name="connsiteY110" fmla="*/ 228267 h 308593"/>
              <a:gd name="connsiteX111" fmla="*/ 244815 w 274512"/>
              <a:gd name="connsiteY111" fmla="*/ 231007 h 308593"/>
              <a:gd name="connsiteX112" fmla="*/ 244048 w 274512"/>
              <a:gd name="connsiteY112" fmla="*/ 237144 h 308593"/>
              <a:gd name="connsiteX113" fmla="*/ 245363 w 274512"/>
              <a:gd name="connsiteY113" fmla="*/ 239335 h 308593"/>
              <a:gd name="connsiteX114" fmla="*/ 243719 w 274512"/>
              <a:gd name="connsiteY114" fmla="*/ 242732 h 308593"/>
              <a:gd name="connsiteX115" fmla="*/ 239555 w 274512"/>
              <a:gd name="connsiteY115" fmla="*/ 243828 h 308593"/>
              <a:gd name="connsiteX116" fmla="*/ 235500 w 274512"/>
              <a:gd name="connsiteY116" fmla="*/ 247993 h 308593"/>
              <a:gd name="connsiteX117" fmla="*/ 234952 w 274512"/>
              <a:gd name="connsiteY117" fmla="*/ 259061 h 308593"/>
              <a:gd name="connsiteX118" fmla="*/ 228377 w 274512"/>
              <a:gd name="connsiteY118" fmla="*/ 264321 h 308593"/>
              <a:gd name="connsiteX119" fmla="*/ 227500 w 274512"/>
              <a:gd name="connsiteY119" fmla="*/ 269471 h 308593"/>
              <a:gd name="connsiteX120" fmla="*/ 223993 w 274512"/>
              <a:gd name="connsiteY120" fmla="*/ 274184 h 308593"/>
              <a:gd name="connsiteX121" fmla="*/ 217089 w 274512"/>
              <a:gd name="connsiteY121" fmla="*/ 274731 h 308593"/>
              <a:gd name="connsiteX122" fmla="*/ 211830 w 274512"/>
              <a:gd name="connsiteY122" fmla="*/ 269471 h 308593"/>
              <a:gd name="connsiteX123" fmla="*/ 211610 w 274512"/>
              <a:gd name="connsiteY123" fmla="*/ 265855 h 308593"/>
              <a:gd name="connsiteX124" fmla="*/ 212816 w 274512"/>
              <a:gd name="connsiteY124" fmla="*/ 263992 h 308593"/>
              <a:gd name="connsiteX125" fmla="*/ 215774 w 274512"/>
              <a:gd name="connsiteY125" fmla="*/ 262348 h 308593"/>
              <a:gd name="connsiteX126" fmla="*/ 218624 w 274512"/>
              <a:gd name="connsiteY126" fmla="*/ 259061 h 308593"/>
              <a:gd name="connsiteX127" fmla="*/ 219281 w 274512"/>
              <a:gd name="connsiteY127" fmla="*/ 254458 h 308593"/>
              <a:gd name="connsiteX128" fmla="*/ 218624 w 274512"/>
              <a:gd name="connsiteY128" fmla="*/ 249746 h 308593"/>
              <a:gd name="connsiteX129" fmla="*/ 219939 w 274512"/>
              <a:gd name="connsiteY129" fmla="*/ 248979 h 308593"/>
              <a:gd name="connsiteX130" fmla="*/ 221802 w 274512"/>
              <a:gd name="connsiteY130" fmla="*/ 248979 h 308593"/>
              <a:gd name="connsiteX131" fmla="*/ 224322 w 274512"/>
              <a:gd name="connsiteY131" fmla="*/ 245801 h 308593"/>
              <a:gd name="connsiteX132" fmla="*/ 224541 w 274512"/>
              <a:gd name="connsiteY132" fmla="*/ 241417 h 308593"/>
              <a:gd name="connsiteX133" fmla="*/ 221802 w 274512"/>
              <a:gd name="connsiteY133" fmla="*/ 237363 h 308593"/>
              <a:gd name="connsiteX134" fmla="*/ 219829 w 274512"/>
              <a:gd name="connsiteY134" fmla="*/ 228815 h 308593"/>
              <a:gd name="connsiteX135" fmla="*/ 217309 w 274512"/>
              <a:gd name="connsiteY135" fmla="*/ 225528 h 308593"/>
              <a:gd name="connsiteX136" fmla="*/ 216213 w 274512"/>
              <a:gd name="connsiteY136" fmla="*/ 218295 h 308593"/>
              <a:gd name="connsiteX137" fmla="*/ 214021 w 274512"/>
              <a:gd name="connsiteY137" fmla="*/ 210624 h 308593"/>
              <a:gd name="connsiteX138" fmla="*/ 210514 w 274512"/>
              <a:gd name="connsiteY138" fmla="*/ 208432 h 308593"/>
              <a:gd name="connsiteX139" fmla="*/ 207775 w 274512"/>
              <a:gd name="connsiteY139" fmla="*/ 210076 h 308593"/>
              <a:gd name="connsiteX140" fmla="*/ 201528 w 274512"/>
              <a:gd name="connsiteY140" fmla="*/ 208651 h 308593"/>
              <a:gd name="connsiteX141" fmla="*/ 199556 w 274512"/>
              <a:gd name="connsiteY141" fmla="*/ 204597 h 308593"/>
              <a:gd name="connsiteX142" fmla="*/ 194624 w 274512"/>
              <a:gd name="connsiteY142" fmla="*/ 204268 h 308593"/>
              <a:gd name="connsiteX143" fmla="*/ 192214 w 274512"/>
              <a:gd name="connsiteY143" fmla="*/ 201857 h 308593"/>
              <a:gd name="connsiteX144" fmla="*/ 193309 w 274512"/>
              <a:gd name="connsiteY144" fmla="*/ 199885 h 308593"/>
              <a:gd name="connsiteX145" fmla="*/ 193857 w 274512"/>
              <a:gd name="connsiteY145" fmla="*/ 195172 h 308593"/>
              <a:gd name="connsiteX146" fmla="*/ 190789 w 274512"/>
              <a:gd name="connsiteY146" fmla="*/ 191118 h 308593"/>
              <a:gd name="connsiteX147" fmla="*/ 186406 w 274512"/>
              <a:gd name="connsiteY147" fmla="*/ 190789 h 308593"/>
              <a:gd name="connsiteX148" fmla="*/ 182241 w 274512"/>
              <a:gd name="connsiteY148" fmla="*/ 191008 h 308593"/>
              <a:gd name="connsiteX149" fmla="*/ 182570 w 274512"/>
              <a:gd name="connsiteY149" fmla="*/ 187720 h 308593"/>
              <a:gd name="connsiteX150" fmla="*/ 178515 w 274512"/>
              <a:gd name="connsiteY150" fmla="*/ 186296 h 308593"/>
              <a:gd name="connsiteX151" fmla="*/ 175776 w 274512"/>
              <a:gd name="connsiteY151" fmla="*/ 187392 h 308593"/>
              <a:gd name="connsiteX152" fmla="*/ 172707 w 274512"/>
              <a:gd name="connsiteY152" fmla="*/ 185419 h 308593"/>
              <a:gd name="connsiteX153" fmla="*/ 167666 w 274512"/>
              <a:gd name="connsiteY153" fmla="*/ 175995 h 308593"/>
              <a:gd name="connsiteX154" fmla="*/ 162954 w 274512"/>
              <a:gd name="connsiteY154" fmla="*/ 175666 h 308593"/>
              <a:gd name="connsiteX155" fmla="*/ 158023 w 274512"/>
              <a:gd name="connsiteY155" fmla="*/ 173694 h 308593"/>
              <a:gd name="connsiteX156" fmla="*/ 154954 w 274512"/>
              <a:gd name="connsiteY156" fmla="*/ 176652 h 308593"/>
              <a:gd name="connsiteX157" fmla="*/ 150571 w 274512"/>
              <a:gd name="connsiteY157" fmla="*/ 176652 h 308593"/>
              <a:gd name="connsiteX158" fmla="*/ 149694 w 274512"/>
              <a:gd name="connsiteY158" fmla="*/ 172598 h 308593"/>
              <a:gd name="connsiteX159" fmla="*/ 145640 w 274512"/>
              <a:gd name="connsiteY159" fmla="*/ 169858 h 308593"/>
              <a:gd name="connsiteX160" fmla="*/ 141037 w 274512"/>
              <a:gd name="connsiteY160" fmla="*/ 169091 h 308593"/>
              <a:gd name="connsiteX161" fmla="*/ 131613 w 274512"/>
              <a:gd name="connsiteY161" fmla="*/ 161968 h 308593"/>
              <a:gd name="connsiteX162" fmla="*/ 121750 w 274512"/>
              <a:gd name="connsiteY162" fmla="*/ 149365 h 308593"/>
              <a:gd name="connsiteX163" fmla="*/ 118682 w 274512"/>
              <a:gd name="connsiteY163" fmla="*/ 148270 h 308593"/>
              <a:gd name="connsiteX164" fmla="*/ 117805 w 274512"/>
              <a:gd name="connsiteY164" fmla="*/ 144434 h 308593"/>
              <a:gd name="connsiteX165" fmla="*/ 113421 w 274512"/>
              <a:gd name="connsiteY165" fmla="*/ 138626 h 308593"/>
              <a:gd name="connsiteX166" fmla="*/ 106517 w 274512"/>
              <a:gd name="connsiteY166" fmla="*/ 138407 h 308593"/>
              <a:gd name="connsiteX167" fmla="*/ 105750 w 274512"/>
              <a:gd name="connsiteY167" fmla="*/ 134023 h 308593"/>
              <a:gd name="connsiteX168" fmla="*/ 99175 w 274512"/>
              <a:gd name="connsiteY168" fmla="*/ 127777 h 308593"/>
              <a:gd name="connsiteX169" fmla="*/ 95559 w 274512"/>
              <a:gd name="connsiteY169" fmla="*/ 123174 h 308593"/>
              <a:gd name="connsiteX170" fmla="*/ 89970 w 274512"/>
              <a:gd name="connsiteY170" fmla="*/ 120435 h 308593"/>
              <a:gd name="connsiteX171" fmla="*/ 90189 w 274512"/>
              <a:gd name="connsiteY171" fmla="*/ 113750 h 308593"/>
              <a:gd name="connsiteX172" fmla="*/ 86354 w 274512"/>
              <a:gd name="connsiteY172" fmla="*/ 111339 h 308593"/>
              <a:gd name="connsiteX173" fmla="*/ 86135 w 274512"/>
              <a:gd name="connsiteY173" fmla="*/ 107175 h 308593"/>
              <a:gd name="connsiteX174" fmla="*/ 81751 w 274512"/>
              <a:gd name="connsiteY174" fmla="*/ 100052 h 308593"/>
              <a:gd name="connsiteX175" fmla="*/ 79778 w 274512"/>
              <a:gd name="connsiteY175" fmla="*/ 96326 h 308593"/>
              <a:gd name="connsiteX176" fmla="*/ 78463 w 274512"/>
              <a:gd name="connsiteY176" fmla="*/ 93696 h 308593"/>
              <a:gd name="connsiteX177" fmla="*/ 76491 w 274512"/>
              <a:gd name="connsiteY177" fmla="*/ 89860 h 308593"/>
              <a:gd name="connsiteX178" fmla="*/ 69477 w 274512"/>
              <a:gd name="connsiteY178" fmla="*/ 87778 h 308593"/>
              <a:gd name="connsiteX179" fmla="*/ 64765 w 274512"/>
              <a:gd name="connsiteY179" fmla="*/ 84710 h 308593"/>
              <a:gd name="connsiteX180" fmla="*/ 48766 w 274512"/>
              <a:gd name="connsiteY180" fmla="*/ 80546 h 308593"/>
              <a:gd name="connsiteX181" fmla="*/ 36383 w 274512"/>
              <a:gd name="connsiteY181" fmla="*/ 87449 h 308593"/>
              <a:gd name="connsiteX182" fmla="*/ 36164 w 274512"/>
              <a:gd name="connsiteY182" fmla="*/ 91504 h 308593"/>
              <a:gd name="connsiteX183" fmla="*/ 31999 w 274512"/>
              <a:gd name="connsiteY183" fmla="*/ 96764 h 308593"/>
              <a:gd name="connsiteX184" fmla="*/ 20492 w 274512"/>
              <a:gd name="connsiteY184" fmla="*/ 98846 h 308593"/>
              <a:gd name="connsiteX185" fmla="*/ 20492 w 274512"/>
              <a:gd name="connsiteY185" fmla="*/ 98846 h 308593"/>
              <a:gd name="connsiteX186" fmla="*/ 38026 w 274512"/>
              <a:gd name="connsiteY186" fmla="*/ 179721 h 308593"/>
              <a:gd name="connsiteX187" fmla="*/ 39561 w 274512"/>
              <a:gd name="connsiteY187" fmla="*/ 179502 h 308593"/>
              <a:gd name="connsiteX188" fmla="*/ 39999 w 274512"/>
              <a:gd name="connsiteY188" fmla="*/ 177310 h 308593"/>
              <a:gd name="connsiteX189" fmla="*/ 42081 w 274512"/>
              <a:gd name="connsiteY189" fmla="*/ 175009 h 308593"/>
              <a:gd name="connsiteX190" fmla="*/ 40218 w 274512"/>
              <a:gd name="connsiteY190" fmla="*/ 173365 h 308593"/>
              <a:gd name="connsiteX191" fmla="*/ 39451 w 274512"/>
              <a:gd name="connsiteY191" fmla="*/ 175666 h 308593"/>
              <a:gd name="connsiteX192" fmla="*/ 38026 w 274512"/>
              <a:gd name="connsiteY192" fmla="*/ 176543 h 308593"/>
              <a:gd name="connsiteX193" fmla="*/ 38245 w 274512"/>
              <a:gd name="connsiteY193" fmla="*/ 179721 h 308593"/>
              <a:gd name="connsiteX194" fmla="*/ 38245 w 274512"/>
              <a:gd name="connsiteY194" fmla="*/ 179721 h 308593"/>
              <a:gd name="connsiteX195" fmla="*/ 99285 w 274512"/>
              <a:gd name="connsiteY195" fmla="*/ 140489 h 308593"/>
              <a:gd name="connsiteX196" fmla="*/ 102024 w 274512"/>
              <a:gd name="connsiteY196" fmla="*/ 141804 h 308593"/>
              <a:gd name="connsiteX197" fmla="*/ 101038 w 274512"/>
              <a:gd name="connsiteY197" fmla="*/ 139612 h 308593"/>
              <a:gd name="connsiteX198" fmla="*/ 99175 w 274512"/>
              <a:gd name="connsiteY198" fmla="*/ 140489 h 308593"/>
              <a:gd name="connsiteX199" fmla="*/ 99175 w 274512"/>
              <a:gd name="connsiteY199" fmla="*/ 140489 h 308593"/>
              <a:gd name="connsiteX200" fmla="*/ 80107 w 274512"/>
              <a:gd name="connsiteY200" fmla="*/ 126681 h 308593"/>
              <a:gd name="connsiteX201" fmla="*/ 78025 w 274512"/>
              <a:gd name="connsiteY201" fmla="*/ 128873 h 308593"/>
              <a:gd name="connsiteX202" fmla="*/ 80655 w 274512"/>
              <a:gd name="connsiteY202" fmla="*/ 129969 h 308593"/>
              <a:gd name="connsiteX203" fmla="*/ 85586 w 274512"/>
              <a:gd name="connsiteY203" fmla="*/ 128215 h 308593"/>
              <a:gd name="connsiteX204" fmla="*/ 89422 w 274512"/>
              <a:gd name="connsiteY204" fmla="*/ 128435 h 308593"/>
              <a:gd name="connsiteX205" fmla="*/ 88765 w 274512"/>
              <a:gd name="connsiteY205" fmla="*/ 125804 h 308593"/>
              <a:gd name="connsiteX206" fmla="*/ 86463 w 274512"/>
              <a:gd name="connsiteY206" fmla="*/ 123065 h 308593"/>
              <a:gd name="connsiteX207" fmla="*/ 85367 w 274512"/>
              <a:gd name="connsiteY207" fmla="*/ 124599 h 308593"/>
              <a:gd name="connsiteX208" fmla="*/ 80107 w 274512"/>
              <a:gd name="connsiteY208" fmla="*/ 126681 h 308593"/>
              <a:gd name="connsiteX209" fmla="*/ 80107 w 274512"/>
              <a:gd name="connsiteY209" fmla="*/ 126681 h 308593"/>
              <a:gd name="connsiteX210" fmla="*/ 50410 w 274512"/>
              <a:gd name="connsiteY210" fmla="*/ 244486 h 308593"/>
              <a:gd name="connsiteX211" fmla="*/ 52273 w 274512"/>
              <a:gd name="connsiteY211" fmla="*/ 243390 h 308593"/>
              <a:gd name="connsiteX212" fmla="*/ 54683 w 274512"/>
              <a:gd name="connsiteY212" fmla="*/ 244486 h 308593"/>
              <a:gd name="connsiteX213" fmla="*/ 58190 w 274512"/>
              <a:gd name="connsiteY213" fmla="*/ 243061 h 308593"/>
              <a:gd name="connsiteX214" fmla="*/ 58519 w 274512"/>
              <a:gd name="connsiteY214" fmla="*/ 237582 h 308593"/>
              <a:gd name="connsiteX215" fmla="*/ 59943 w 274512"/>
              <a:gd name="connsiteY215" fmla="*/ 234294 h 308593"/>
              <a:gd name="connsiteX216" fmla="*/ 64436 w 274512"/>
              <a:gd name="connsiteY216" fmla="*/ 234623 h 308593"/>
              <a:gd name="connsiteX217" fmla="*/ 67395 w 274512"/>
              <a:gd name="connsiteY217" fmla="*/ 237582 h 308593"/>
              <a:gd name="connsiteX218" fmla="*/ 70135 w 274512"/>
              <a:gd name="connsiteY218" fmla="*/ 237582 h 308593"/>
              <a:gd name="connsiteX219" fmla="*/ 71998 w 274512"/>
              <a:gd name="connsiteY219" fmla="*/ 234075 h 308593"/>
              <a:gd name="connsiteX220" fmla="*/ 71998 w 274512"/>
              <a:gd name="connsiteY220" fmla="*/ 225199 h 308593"/>
              <a:gd name="connsiteX221" fmla="*/ 72874 w 274512"/>
              <a:gd name="connsiteY221" fmla="*/ 222678 h 308593"/>
              <a:gd name="connsiteX222" fmla="*/ 71779 w 274512"/>
              <a:gd name="connsiteY222" fmla="*/ 213035 h 308593"/>
              <a:gd name="connsiteX223" fmla="*/ 73642 w 274512"/>
              <a:gd name="connsiteY223" fmla="*/ 204268 h 308593"/>
              <a:gd name="connsiteX224" fmla="*/ 67505 w 274512"/>
              <a:gd name="connsiteY224" fmla="*/ 198789 h 308593"/>
              <a:gd name="connsiteX225" fmla="*/ 72765 w 274512"/>
              <a:gd name="connsiteY225" fmla="*/ 195282 h 308593"/>
              <a:gd name="connsiteX226" fmla="*/ 73532 w 274512"/>
              <a:gd name="connsiteY226" fmla="*/ 191666 h 308593"/>
              <a:gd name="connsiteX227" fmla="*/ 72217 w 274512"/>
              <a:gd name="connsiteY227" fmla="*/ 185967 h 308593"/>
              <a:gd name="connsiteX228" fmla="*/ 69149 w 274512"/>
              <a:gd name="connsiteY228" fmla="*/ 182460 h 308593"/>
              <a:gd name="connsiteX229" fmla="*/ 65642 w 274512"/>
              <a:gd name="connsiteY229" fmla="*/ 176104 h 308593"/>
              <a:gd name="connsiteX230" fmla="*/ 63779 w 274512"/>
              <a:gd name="connsiteY230" fmla="*/ 177967 h 308593"/>
              <a:gd name="connsiteX231" fmla="*/ 59615 w 274512"/>
              <a:gd name="connsiteY231" fmla="*/ 174680 h 308593"/>
              <a:gd name="connsiteX232" fmla="*/ 55999 w 274512"/>
              <a:gd name="connsiteY232" fmla="*/ 175009 h 308593"/>
              <a:gd name="connsiteX233" fmla="*/ 47231 w 274512"/>
              <a:gd name="connsiteY233" fmla="*/ 185419 h 308593"/>
              <a:gd name="connsiteX234" fmla="*/ 43396 w 274512"/>
              <a:gd name="connsiteY234" fmla="*/ 185638 h 308593"/>
              <a:gd name="connsiteX235" fmla="*/ 37917 w 274512"/>
              <a:gd name="connsiteY235" fmla="*/ 182351 h 308593"/>
              <a:gd name="connsiteX236" fmla="*/ 37917 w 274512"/>
              <a:gd name="connsiteY236" fmla="*/ 187611 h 308593"/>
              <a:gd name="connsiteX237" fmla="*/ 37040 w 274512"/>
              <a:gd name="connsiteY237" fmla="*/ 191118 h 308593"/>
              <a:gd name="connsiteX238" fmla="*/ 40876 w 274512"/>
              <a:gd name="connsiteY238" fmla="*/ 194953 h 308593"/>
              <a:gd name="connsiteX239" fmla="*/ 41752 w 274512"/>
              <a:gd name="connsiteY239" fmla="*/ 198569 h 308593"/>
              <a:gd name="connsiteX240" fmla="*/ 44821 w 274512"/>
              <a:gd name="connsiteY240" fmla="*/ 201309 h 308593"/>
              <a:gd name="connsiteX241" fmla="*/ 44821 w 274512"/>
              <a:gd name="connsiteY241" fmla="*/ 206898 h 308593"/>
              <a:gd name="connsiteX242" fmla="*/ 41314 w 274512"/>
              <a:gd name="connsiteY242" fmla="*/ 210514 h 308593"/>
              <a:gd name="connsiteX243" fmla="*/ 42738 w 274512"/>
              <a:gd name="connsiteY243" fmla="*/ 213473 h 308593"/>
              <a:gd name="connsiteX244" fmla="*/ 47451 w 274512"/>
              <a:gd name="connsiteY244" fmla="*/ 213802 h 308593"/>
              <a:gd name="connsiteX245" fmla="*/ 47451 w 274512"/>
              <a:gd name="connsiteY245" fmla="*/ 215774 h 308593"/>
              <a:gd name="connsiteX246" fmla="*/ 44492 w 274512"/>
              <a:gd name="connsiteY246" fmla="*/ 219281 h 308593"/>
              <a:gd name="connsiteX247" fmla="*/ 42300 w 274512"/>
              <a:gd name="connsiteY247" fmla="*/ 227610 h 308593"/>
              <a:gd name="connsiteX248" fmla="*/ 44273 w 274512"/>
              <a:gd name="connsiteY248" fmla="*/ 230678 h 308593"/>
              <a:gd name="connsiteX249" fmla="*/ 46684 w 274512"/>
              <a:gd name="connsiteY249" fmla="*/ 240541 h 308593"/>
              <a:gd name="connsiteX250" fmla="*/ 50300 w 274512"/>
              <a:gd name="connsiteY250" fmla="*/ 244376 h 308593"/>
              <a:gd name="connsiteX251" fmla="*/ 50300 w 274512"/>
              <a:gd name="connsiteY251" fmla="*/ 244376 h 308593"/>
              <a:gd name="connsiteX252" fmla="*/ 202843 w 274512"/>
              <a:gd name="connsiteY252" fmla="*/ 307826 h 308593"/>
              <a:gd name="connsiteX253" fmla="*/ 202515 w 274512"/>
              <a:gd name="connsiteY253" fmla="*/ 301799 h 308593"/>
              <a:gd name="connsiteX254" fmla="*/ 204926 w 274512"/>
              <a:gd name="connsiteY254" fmla="*/ 298840 h 308593"/>
              <a:gd name="connsiteX255" fmla="*/ 204377 w 274512"/>
              <a:gd name="connsiteY255" fmla="*/ 293580 h 308593"/>
              <a:gd name="connsiteX256" fmla="*/ 199994 w 274512"/>
              <a:gd name="connsiteY256" fmla="*/ 287553 h 308593"/>
              <a:gd name="connsiteX257" fmla="*/ 204377 w 274512"/>
              <a:gd name="connsiteY257" fmla="*/ 275937 h 308593"/>
              <a:gd name="connsiteX258" fmla="*/ 208761 w 274512"/>
              <a:gd name="connsiteY258" fmla="*/ 271992 h 308593"/>
              <a:gd name="connsiteX259" fmla="*/ 209638 w 274512"/>
              <a:gd name="connsiteY259" fmla="*/ 265636 h 308593"/>
              <a:gd name="connsiteX260" fmla="*/ 206021 w 274512"/>
              <a:gd name="connsiteY260" fmla="*/ 261252 h 308593"/>
              <a:gd name="connsiteX261" fmla="*/ 199994 w 274512"/>
              <a:gd name="connsiteY261" fmla="*/ 267060 h 308593"/>
              <a:gd name="connsiteX262" fmla="*/ 197474 w 274512"/>
              <a:gd name="connsiteY262" fmla="*/ 266732 h 308593"/>
              <a:gd name="connsiteX263" fmla="*/ 192214 w 274512"/>
              <a:gd name="connsiteY263" fmla="*/ 263773 h 308593"/>
              <a:gd name="connsiteX264" fmla="*/ 187173 w 274512"/>
              <a:gd name="connsiteY264" fmla="*/ 269252 h 308593"/>
              <a:gd name="connsiteX265" fmla="*/ 176214 w 274512"/>
              <a:gd name="connsiteY265" fmla="*/ 268485 h 308593"/>
              <a:gd name="connsiteX266" fmla="*/ 167338 w 274512"/>
              <a:gd name="connsiteY266" fmla="*/ 271225 h 308593"/>
              <a:gd name="connsiteX267" fmla="*/ 160982 w 274512"/>
              <a:gd name="connsiteY267" fmla="*/ 269910 h 308593"/>
              <a:gd name="connsiteX268" fmla="*/ 156488 w 274512"/>
              <a:gd name="connsiteY268" fmla="*/ 266841 h 308593"/>
              <a:gd name="connsiteX269" fmla="*/ 151229 w 274512"/>
              <a:gd name="connsiteY269" fmla="*/ 267389 h 308593"/>
              <a:gd name="connsiteX270" fmla="*/ 148270 w 274512"/>
              <a:gd name="connsiteY270" fmla="*/ 269800 h 308593"/>
              <a:gd name="connsiteX271" fmla="*/ 146626 w 274512"/>
              <a:gd name="connsiteY271" fmla="*/ 267608 h 308593"/>
              <a:gd name="connsiteX272" fmla="*/ 140818 w 274512"/>
              <a:gd name="connsiteY272" fmla="*/ 270348 h 308593"/>
              <a:gd name="connsiteX273" fmla="*/ 140051 w 274512"/>
              <a:gd name="connsiteY273" fmla="*/ 278129 h 308593"/>
              <a:gd name="connsiteX274" fmla="*/ 145201 w 274512"/>
              <a:gd name="connsiteY274" fmla="*/ 282841 h 308593"/>
              <a:gd name="connsiteX275" fmla="*/ 150242 w 274512"/>
              <a:gd name="connsiteY275" fmla="*/ 281964 h 308593"/>
              <a:gd name="connsiteX276" fmla="*/ 159338 w 274512"/>
              <a:gd name="connsiteY276" fmla="*/ 288101 h 308593"/>
              <a:gd name="connsiteX277" fmla="*/ 164269 w 274512"/>
              <a:gd name="connsiteY277" fmla="*/ 289416 h 308593"/>
              <a:gd name="connsiteX278" fmla="*/ 168872 w 274512"/>
              <a:gd name="connsiteY278" fmla="*/ 294347 h 308593"/>
              <a:gd name="connsiteX279" fmla="*/ 179611 w 274512"/>
              <a:gd name="connsiteY279" fmla="*/ 298293 h 308593"/>
              <a:gd name="connsiteX280" fmla="*/ 181803 w 274512"/>
              <a:gd name="connsiteY280" fmla="*/ 296868 h 308593"/>
              <a:gd name="connsiteX281" fmla="*/ 186515 w 274512"/>
              <a:gd name="connsiteY281" fmla="*/ 300375 h 308593"/>
              <a:gd name="connsiteX282" fmla="*/ 187392 w 274512"/>
              <a:gd name="connsiteY282" fmla="*/ 304210 h 308593"/>
              <a:gd name="connsiteX283" fmla="*/ 198460 w 274512"/>
              <a:gd name="connsiteY283" fmla="*/ 308594 h 308593"/>
              <a:gd name="connsiteX284" fmla="*/ 203062 w 274512"/>
              <a:gd name="connsiteY284" fmla="*/ 307826 h 30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Lst>
            <a:rect l="l" t="t" r="r" b="b"/>
            <a:pathLst>
              <a:path w="274512" h="308593">
                <a:moveTo>
                  <a:pt x="20383" y="98518"/>
                </a:moveTo>
                <a:lnTo>
                  <a:pt x="18739" y="93367"/>
                </a:lnTo>
                <a:lnTo>
                  <a:pt x="21917" y="86025"/>
                </a:lnTo>
                <a:lnTo>
                  <a:pt x="14575" y="86025"/>
                </a:lnTo>
                <a:lnTo>
                  <a:pt x="6904" y="80765"/>
                </a:lnTo>
                <a:lnTo>
                  <a:pt x="5918" y="68272"/>
                </a:lnTo>
                <a:lnTo>
                  <a:pt x="0" y="62026"/>
                </a:lnTo>
                <a:lnTo>
                  <a:pt x="3507" y="58190"/>
                </a:lnTo>
                <a:lnTo>
                  <a:pt x="9096" y="57533"/>
                </a:lnTo>
                <a:lnTo>
                  <a:pt x="10520" y="49533"/>
                </a:lnTo>
                <a:lnTo>
                  <a:pt x="6027" y="45369"/>
                </a:lnTo>
                <a:lnTo>
                  <a:pt x="5370" y="39451"/>
                </a:lnTo>
                <a:lnTo>
                  <a:pt x="7452" y="37040"/>
                </a:lnTo>
                <a:lnTo>
                  <a:pt x="13041" y="39122"/>
                </a:lnTo>
                <a:lnTo>
                  <a:pt x="22465" y="32218"/>
                </a:lnTo>
                <a:lnTo>
                  <a:pt x="28711" y="34958"/>
                </a:lnTo>
                <a:lnTo>
                  <a:pt x="37369" y="20054"/>
                </a:lnTo>
                <a:lnTo>
                  <a:pt x="42958" y="23561"/>
                </a:lnTo>
                <a:lnTo>
                  <a:pt x="42300" y="29150"/>
                </a:lnTo>
                <a:lnTo>
                  <a:pt x="49971" y="32985"/>
                </a:lnTo>
                <a:lnTo>
                  <a:pt x="52382" y="37807"/>
                </a:lnTo>
                <a:lnTo>
                  <a:pt x="57204" y="29150"/>
                </a:lnTo>
                <a:lnTo>
                  <a:pt x="57204" y="22575"/>
                </a:lnTo>
                <a:lnTo>
                  <a:pt x="67615" y="25314"/>
                </a:lnTo>
                <a:lnTo>
                  <a:pt x="71779" y="24986"/>
                </a:lnTo>
                <a:lnTo>
                  <a:pt x="75943" y="28492"/>
                </a:lnTo>
                <a:lnTo>
                  <a:pt x="77039" y="19506"/>
                </a:lnTo>
                <a:lnTo>
                  <a:pt x="86463" y="17424"/>
                </a:lnTo>
                <a:lnTo>
                  <a:pt x="84052" y="9753"/>
                </a:lnTo>
                <a:lnTo>
                  <a:pt x="88874" y="3836"/>
                </a:lnTo>
                <a:lnTo>
                  <a:pt x="96874" y="7342"/>
                </a:lnTo>
                <a:lnTo>
                  <a:pt x="109367" y="0"/>
                </a:lnTo>
                <a:lnTo>
                  <a:pt x="114627" y="1425"/>
                </a:lnTo>
                <a:lnTo>
                  <a:pt x="122955" y="767"/>
                </a:lnTo>
                <a:lnTo>
                  <a:pt x="122298" y="5589"/>
                </a:lnTo>
                <a:lnTo>
                  <a:pt x="134133" y="12493"/>
                </a:lnTo>
                <a:lnTo>
                  <a:pt x="148708" y="15232"/>
                </a:lnTo>
                <a:lnTo>
                  <a:pt x="156708" y="14575"/>
                </a:lnTo>
                <a:lnTo>
                  <a:pt x="160214" y="17753"/>
                </a:lnTo>
                <a:lnTo>
                  <a:pt x="154626" y="25753"/>
                </a:lnTo>
                <a:lnTo>
                  <a:pt x="156379" y="29588"/>
                </a:lnTo>
                <a:lnTo>
                  <a:pt x="153201" y="34410"/>
                </a:lnTo>
                <a:lnTo>
                  <a:pt x="154406" y="42629"/>
                </a:lnTo>
                <a:lnTo>
                  <a:pt x="149037" y="41314"/>
                </a:lnTo>
                <a:lnTo>
                  <a:pt x="145749" y="42958"/>
                </a:lnTo>
                <a:lnTo>
                  <a:pt x="142242" y="46464"/>
                </a:lnTo>
                <a:lnTo>
                  <a:pt x="136982" y="46464"/>
                </a:lnTo>
                <a:lnTo>
                  <a:pt x="132051" y="50848"/>
                </a:lnTo>
                <a:lnTo>
                  <a:pt x="126791" y="51615"/>
                </a:lnTo>
                <a:lnTo>
                  <a:pt x="124928" y="55231"/>
                </a:lnTo>
                <a:lnTo>
                  <a:pt x="127448" y="60272"/>
                </a:lnTo>
                <a:lnTo>
                  <a:pt x="130736" y="64436"/>
                </a:lnTo>
                <a:lnTo>
                  <a:pt x="127120" y="69916"/>
                </a:lnTo>
                <a:lnTo>
                  <a:pt x="124928" y="71779"/>
                </a:lnTo>
                <a:lnTo>
                  <a:pt x="127667" y="77806"/>
                </a:lnTo>
                <a:lnTo>
                  <a:pt x="128435" y="84710"/>
                </a:lnTo>
                <a:lnTo>
                  <a:pt x="130955" y="88326"/>
                </a:lnTo>
                <a:lnTo>
                  <a:pt x="141475" y="93915"/>
                </a:lnTo>
                <a:lnTo>
                  <a:pt x="147283" y="96983"/>
                </a:lnTo>
                <a:lnTo>
                  <a:pt x="150242" y="101038"/>
                </a:lnTo>
                <a:lnTo>
                  <a:pt x="165913" y="116928"/>
                </a:lnTo>
                <a:lnTo>
                  <a:pt x="166242" y="121092"/>
                </a:lnTo>
                <a:lnTo>
                  <a:pt x="168214" y="122188"/>
                </a:lnTo>
                <a:lnTo>
                  <a:pt x="168433" y="127120"/>
                </a:lnTo>
                <a:lnTo>
                  <a:pt x="171721" y="131832"/>
                </a:lnTo>
                <a:lnTo>
                  <a:pt x="176104" y="136325"/>
                </a:lnTo>
                <a:lnTo>
                  <a:pt x="179611" y="141694"/>
                </a:lnTo>
                <a:lnTo>
                  <a:pt x="186625" y="147174"/>
                </a:lnTo>
                <a:lnTo>
                  <a:pt x="190022" y="150680"/>
                </a:lnTo>
                <a:lnTo>
                  <a:pt x="194515" y="151557"/>
                </a:lnTo>
                <a:lnTo>
                  <a:pt x="197583" y="153420"/>
                </a:lnTo>
                <a:lnTo>
                  <a:pt x="206679" y="153420"/>
                </a:lnTo>
                <a:cubicBezTo>
                  <a:pt x="206679" y="153420"/>
                  <a:pt x="210514" y="154516"/>
                  <a:pt x="210514" y="154516"/>
                </a:cubicBezTo>
                <a:lnTo>
                  <a:pt x="216322" y="153639"/>
                </a:lnTo>
                <a:lnTo>
                  <a:pt x="220487" y="155831"/>
                </a:lnTo>
                <a:lnTo>
                  <a:pt x="219610" y="159119"/>
                </a:lnTo>
                <a:lnTo>
                  <a:pt x="213583" y="163283"/>
                </a:lnTo>
                <a:lnTo>
                  <a:pt x="213364" y="165475"/>
                </a:lnTo>
                <a:lnTo>
                  <a:pt x="215774" y="169310"/>
                </a:lnTo>
                <a:lnTo>
                  <a:pt x="220706" y="169310"/>
                </a:lnTo>
                <a:lnTo>
                  <a:pt x="229801" y="171502"/>
                </a:lnTo>
                <a:lnTo>
                  <a:pt x="248760" y="181693"/>
                </a:lnTo>
                <a:lnTo>
                  <a:pt x="256102" y="187173"/>
                </a:lnTo>
                <a:lnTo>
                  <a:pt x="260924" y="192213"/>
                </a:lnTo>
                <a:lnTo>
                  <a:pt x="268705" y="194186"/>
                </a:lnTo>
                <a:lnTo>
                  <a:pt x="272649" y="196926"/>
                </a:lnTo>
                <a:lnTo>
                  <a:pt x="274513" y="200213"/>
                </a:lnTo>
                <a:lnTo>
                  <a:pt x="273745" y="206350"/>
                </a:lnTo>
                <a:lnTo>
                  <a:pt x="271663" y="209309"/>
                </a:lnTo>
                <a:lnTo>
                  <a:pt x="272211" y="213254"/>
                </a:lnTo>
                <a:lnTo>
                  <a:pt x="270896" y="214350"/>
                </a:lnTo>
                <a:lnTo>
                  <a:pt x="270677" y="215774"/>
                </a:lnTo>
                <a:lnTo>
                  <a:pt x="266403" y="214021"/>
                </a:lnTo>
                <a:lnTo>
                  <a:pt x="263116" y="209857"/>
                </a:lnTo>
                <a:lnTo>
                  <a:pt x="261143" y="205473"/>
                </a:lnTo>
                <a:lnTo>
                  <a:pt x="261691" y="201857"/>
                </a:lnTo>
                <a:lnTo>
                  <a:pt x="259061" y="200323"/>
                </a:lnTo>
                <a:lnTo>
                  <a:pt x="251609" y="200323"/>
                </a:lnTo>
                <a:cubicBezTo>
                  <a:pt x="251609" y="200323"/>
                  <a:pt x="250185" y="198021"/>
                  <a:pt x="250185" y="198021"/>
                </a:cubicBezTo>
                <a:lnTo>
                  <a:pt x="245253" y="195611"/>
                </a:lnTo>
                <a:lnTo>
                  <a:pt x="241966" y="196049"/>
                </a:lnTo>
                <a:lnTo>
                  <a:pt x="239774" y="197474"/>
                </a:lnTo>
                <a:lnTo>
                  <a:pt x="238130" y="203282"/>
                </a:lnTo>
                <a:lnTo>
                  <a:pt x="235390" y="206240"/>
                </a:lnTo>
                <a:lnTo>
                  <a:pt x="235609" y="209309"/>
                </a:lnTo>
                <a:lnTo>
                  <a:pt x="234842" y="212925"/>
                </a:lnTo>
                <a:lnTo>
                  <a:pt x="231336" y="215336"/>
                </a:lnTo>
                <a:lnTo>
                  <a:pt x="231336" y="218952"/>
                </a:lnTo>
                <a:cubicBezTo>
                  <a:pt x="231336" y="218952"/>
                  <a:pt x="232979" y="221363"/>
                  <a:pt x="232979" y="221363"/>
                </a:cubicBezTo>
                <a:lnTo>
                  <a:pt x="236815" y="221911"/>
                </a:lnTo>
                <a:lnTo>
                  <a:pt x="243500" y="228267"/>
                </a:lnTo>
                <a:lnTo>
                  <a:pt x="244815" y="231007"/>
                </a:lnTo>
                <a:lnTo>
                  <a:pt x="244048" y="237144"/>
                </a:lnTo>
                <a:lnTo>
                  <a:pt x="245363" y="239335"/>
                </a:lnTo>
                <a:lnTo>
                  <a:pt x="243719" y="242732"/>
                </a:lnTo>
                <a:lnTo>
                  <a:pt x="239555" y="243828"/>
                </a:lnTo>
                <a:lnTo>
                  <a:pt x="235500" y="247993"/>
                </a:lnTo>
                <a:lnTo>
                  <a:pt x="234952" y="259061"/>
                </a:lnTo>
                <a:lnTo>
                  <a:pt x="228377" y="264321"/>
                </a:lnTo>
                <a:lnTo>
                  <a:pt x="227500" y="269471"/>
                </a:lnTo>
                <a:lnTo>
                  <a:pt x="223993" y="274184"/>
                </a:lnTo>
                <a:lnTo>
                  <a:pt x="217089" y="274731"/>
                </a:lnTo>
                <a:lnTo>
                  <a:pt x="211830" y="269471"/>
                </a:lnTo>
                <a:lnTo>
                  <a:pt x="211610" y="265855"/>
                </a:lnTo>
                <a:lnTo>
                  <a:pt x="212816" y="263992"/>
                </a:lnTo>
                <a:lnTo>
                  <a:pt x="215774" y="262348"/>
                </a:lnTo>
                <a:lnTo>
                  <a:pt x="218624" y="259061"/>
                </a:lnTo>
                <a:lnTo>
                  <a:pt x="219281" y="254458"/>
                </a:lnTo>
                <a:lnTo>
                  <a:pt x="218624" y="249746"/>
                </a:lnTo>
                <a:lnTo>
                  <a:pt x="219939" y="248979"/>
                </a:lnTo>
                <a:lnTo>
                  <a:pt x="221802" y="248979"/>
                </a:lnTo>
                <a:cubicBezTo>
                  <a:pt x="221802" y="248979"/>
                  <a:pt x="224322" y="245801"/>
                  <a:pt x="224322" y="245801"/>
                </a:cubicBezTo>
                <a:lnTo>
                  <a:pt x="224541" y="241417"/>
                </a:lnTo>
                <a:lnTo>
                  <a:pt x="221802" y="237363"/>
                </a:lnTo>
                <a:lnTo>
                  <a:pt x="219829" y="228815"/>
                </a:lnTo>
                <a:lnTo>
                  <a:pt x="217309" y="225528"/>
                </a:lnTo>
                <a:lnTo>
                  <a:pt x="216213" y="218295"/>
                </a:lnTo>
                <a:lnTo>
                  <a:pt x="214021" y="210624"/>
                </a:lnTo>
                <a:lnTo>
                  <a:pt x="210514" y="208432"/>
                </a:lnTo>
                <a:lnTo>
                  <a:pt x="207775" y="210076"/>
                </a:lnTo>
                <a:lnTo>
                  <a:pt x="201528" y="208651"/>
                </a:lnTo>
                <a:lnTo>
                  <a:pt x="199556" y="204597"/>
                </a:lnTo>
                <a:lnTo>
                  <a:pt x="194624" y="204268"/>
                </a:lnTo>
                <a:lnTo>
                  <a:pt x="192214" y="201857"/>
                </a:lnTo>
                <a:lnTo>
                  <a:pt x="193309" y="199885"/>
                </a:lnTo>
                <a:lnTo>
                  <a:pt x="193857" y="195172"/>
                </a:lnTo>
                <a:lnTo>
                  <a:pt x="190789" y="191118"/>
                </a:lnTo>
                <a:lnTo>
                  <a:pt x="186406" y="190789"/>
                </a:lnTo>
                <a:lnTo>
                  <a:pt x="182241" y="191008"/>
                </a:lnTo>
                <a:lnTo>
                  <a:pt x="182570" y="187720"/>
                </a:lnTo>
                <a:lnTo>
                  <a:pt x="178515" y="186296"/>
                </a:lnTo>
                <a:lnTo>
                  <a:pt x="175776" y="187392"/>
                </a:lnTo>
                <a:lnTo>
                  <a:pt x="172707" y="185419"/>
                </a:lnTo>
                <a:lnTo>
                  <a:pt x="167666" y="175995"/>
                </a:lnTo>
                <a:lnTo>
                  <a:pt x="162954" y="175666"/>
                </a:lnTo>
                <a:lnTo>
                  <a:pt x="158023" y="173694"/>
                </a:lnTo>
                <a:lnTo>
                  <a:pt x="154954" y="176652"/>
                </a:lnTo>
                <a:lnTo>
                  <a:pt x="150571" y="176652"/>
                </a:lnTo>
                <a:lnTo>
                  <a:pt x="149694" y="172598"/>
                </a:lnTo>
                <a:lnTo>
                  <a:pt x="145640" y="169858"/>
                </a:lnTo>
                <a:lnTo>
                  <a:pt x="141037" y="169091"/>
                </a:lnTo>
                <a:lnTo>
                  <a:pt x="131613" y="161968"/>
                </a:lnTo>
                <a:lnTo>
                  <a:pt x="121750" y="149365"/>
                </a:lnTo>
                <a:lnTo>
                  <a:pt x="118682" y="148270"/>
                </a:lnTo>
                <a:lnTo>
                  <a:pt x="117805" y="144434"/>
                </a:lnTo>
                <a:lnTo>
                  <a:pt x="113421" y="138626"/>
                </a:lnTo>
                <a:lnTo>
                  <a:pt x="106517" y="138407"/>
                </a:lnTo>
                <a:lnTo>
                  <a:pt x="105750" y="134023"/>
                </a:lnTo>
                <a:lnTo>
                  <a:pt x="99175" y="127777"/>
                </a:lnTo>
                <a:lnTo>
                  <a:pt x="95559" y="123174"/>
                </a:lnTo>
                <a:lnTo>
                  <a:pt x="89970" y="120435"/>
                </a:lnTo>
                <a:lnTo>
                  <a:pt x="90189" y="113750"/>
                </a:lnTo>
                <a:lnTo>
                  <a:pt x="86354" y="111339"/>
                </a:lnTo>
                <a:lnTo>
                  <a:pt x="86135" y="107175"/>
                </a:lnTo>
                <a:lnTo>
                  <a:pt x="81751" y="100052"/>
                </a:lnTo>
                <a:lnTo>
                  <a:pt x="79778" y="96326"/>
                </a:lnTo>
                <a:lnTo>
                  <a:pt x="78463" y="93696"/>
                </a:lnTo>
                <a:lnTo>
                  <a:pt x="76491" y="89860"/>
                </a:lnTo>
                <a:lnTo>
                  <a:pt x="69477" y="87778"/>
                </a:lnTo>
                <a:lnTo>
                  <a:pt x="64765" y="84710"/>
                </a:lnTo>
                <a:lnTo>
                  <a:pt x="48766" y="80546"/>
                </a:lnTo>
                <a:lnTo>
                  <a:pt x="36383" y="87449"/>
                </a:lnTo>
                <a:lnTo>
                  <a:pt x="36164" y="91504"/>
                </a:lnTo>
                <a:lnTo>
                  <a:pt x="31999" y="96764"/>
                </a:lnTo>
                <a:lnTo>
                  <a:pt x="20492" y="98846"/>
                </a:lnTo>
                <a:lnTo>
                  <a:pt x="20492" y="98846"/>
                </a:lnTo>
                <a:close/>
                <a:moveTo>
                  <a:pt x="38026" y="179721"/>
                </a:moveTo>
                <a:lnTo>
                  <a:pt x="39561" y="179502"/>
                </a:lnTo>
                <a:lnTo>
                  <a:pt x="39999" y="177310"/>
                </a:lnTo>
                <a:lnTo>
                  <a:pt x="42081" y="175009"/>
                </a:lnTo>
                <a:lnTo>
                  <a:pt x="40218" y="173365"/>
                </a:lnTo>
                <a:lnTo>
                  <a:pt x="39451" y="175666"/>
                </a:lnTo>
                <a:lnTo>
                  <a:pt x="38026" y="176543"/>
                </a:lnTo>
                <a:lnTo>
                  <a:pt x="38245" y="179721"/>
                </a:lnTo>
                <a:lnTo>
                  <a:pt x="38245" y="179721"/>
                </a:lnTo>
                <a:close/>
                <a:moveTo>
                  <a:pt x="99285" y="140489"/>
                </a:moveTo>
                <a:lnTo>
                  <a:pt x="102024" y="141804"/>
                </a:lnTo>
                <a:lnTo>
                  <a:pt x="101038" y="139612"/>
                </a:lnTo>
                <a:lnTo>
                  <a:pt x="99175" y="140489"/>
                </a:lnTo>
                <a:lnTo>
                  <a:pt x="99175" y="140489"/>
                </a:lnTo>
                <a:close/>
                <a:moveTo>
                  <a:pt x="80107" y="126681"/>
                </a:moveTo>
                <a:lnTo>
                  <a:pt x="78025" y="128873"/>
                </a:lnTo>
                <a:lnTo>
                  <a:pt x="80655" y="129969"/>
                </a:lnTo>
                <a:lnTo>
                  <a:pt x="85586" y="128215"/>
                </a:lnTo>
                <a:lnTo>
                  <a:pt x="89422" y="128435"/>
                </a:lnTo>
                <a:lnTo>
                  <a:pt x="88765" y="125804"/>
                </a:lnTo>
                <a:lnTo>
                  <a:pt x="86463" y="123065"/>
                </a:lnTo>
                <a:lnTo>
                  <a:pt x="85367" y="124599"/>
                </a:lnTo>
                <a:lnTo>
                  <a:pt x="80107" y="126681"/>
                </a:lnTo>
                <a:lnTo>
                  <a:pt x="80107" y="126681"/>
                </a:lnTo>
                <a:close/>
                <a:moveTo>
                  <a:pt x="50410" y="244486"/>
                </a:moveTo>
                <a:lnTo>
                  <a:pt x="52273" y="243390"/>
                </a:lnTo>
                <a:lnTo>
                  <a:pt x="54683" y="244486"/>
                </a:lnTo>
                <a:lnTo>
                  <a:pt x="58190" y="243061"/>
                </a:lnTo>
                <a:lnTo>
                  <a:pt x="58519" y="237582"/>
                </a:lnTo>
                <a:lnTo>
                  <a:pt x="59943" y="234294"/>
                </a:lnTo>
                <a:lnTo>
                  <a:pt x="64436" y="234623"/>
                </a:lnTo>
                <a:lnTo>
                  <a:pt x="67395" y="237582"/>
                </a:lnTo>
                <a:lnTo>
                  <a:pt x="70135" y="237582"/>
                </a:lnTo>
                <a:lnTo>
                  <a:pt x="71998" y="234075"/>
                </a:lnTo>
                <a:lnTo>
                  <a:pt x="71998" y="225199"/>
                </a:lnTo>
                <a:lnTo>
                  <a:pt x="72874" y="222678"/>
                </a:lnTo>
                <a:lnTo>
                  <a:pt x="71779" y="213035"/>
                </a:lnTo>
                <a:lnTo>
                  <a:pt x="73642" y="204268"/>
                </a:lnTo>
                <a:lnTo>
                  <a:pt x="67505" y="198789"/>
                </a:lnTo>
                <a:lnTo>
                  <a:pt x="72765" y="195282"/>
                </a:lnTo>
                <a:lnTo>
                  <a:pt x="73532" y="191666"/>
                </a:lnTo>
                <a:lnTo>
                  <a:pt x="72217" y="185967"/>
                </a:lnTo>
                <a:lnTo>
                  <a:pt x="69149" y="182460"/>
                </a:lnTo>
                <a:lnTo>
                  <a:pt x="65642" y="176104"/>
                </a:lnTo>
                <a:lnTo>
                  <a:pt x="63779" y="177967"/>
                </a:lnTo>
                <a:lnTo>
                  <a:pt x="59615" y="174680"/>
                </a:lnTo>
                <a:lnTo>
                  <a:pt x="55999" y="175009"/>
                </a:lnTo>
                <a:lnTo>
                  <a:pt x="47231" y="185419"/>
                </a:lnTo>
                <a:lnTo>
                  <a:pt x="43396" y="185638"/>
                </a:lnTo>
                <a:lnTo>
                  <a:pt x="37917" y="182351"/>
                </a:lnTo>
                <a:lnTo>
                  <a:pt x="37917" y="187611"/>
                </a:lnTo>
                <a:lnTo>
                  <a:pt x="37040" y="191118"/>
                </a:lnTo>
                <a:lnTo>
                  <a:pt x="40876" y="194953"/>
                </a:lnTo>
                <a:lnTo>
                  <a:pt x="41752" y="198569"/>
                </a:lnTo>
                <a:lnTo>
                  <a:pt x="44821" y="201309"/>
                </a:lnTo>
                <a:lnTo>
                  <a:pt x="44821" y="206898"/>
                </a:lnTo>
                <a:lnTo>
                  <a:pt x="41314" y="210514"/>
                </a:lnTo>
                <a:lnTo>
                  <a:pt x="42738" y="213473"/>
                </a:lnTo>
                <a:lnTo>
                  <a:pt x="47451" y="213802"/>
                </a:lnTo>
                <a:lnTo>
                  <a:pt x="47451" y="215774"/>
                </a:lnTo>
                <a:lnTo>
                  <a:pt x="44492" y="219281"/>
                </a:lnTo>
                <a:lnTo>
                  <a:pt x="42300" y="227610"/>
                </a:lnTo>
                <a:lnTo>
                  <a:pt x="44273" y="230678"/>
                </a:lnTo>
                <a:lnTo>
                  <a:pt x="46684" y="240541"/>
                </a:lnTo>
                <a:lnTo>
                  <a:pt x="50300" y="244376"/>
                </a:lnTo>
                <a:lnTo>
                  <a:pt x="50300" y="244376"/>
                </a:lnTo>
                <a:close/>
                <a:moveTo>
                  <a:pt x="202843" y="307826"/>
                </a:moveTo>
                <a:lnTo>
                  <a:pt x="202515" y="301799"/>
                </a:lnTo>
                <a:lnTo>
                  <a:pt x="204926" y="298840"/>
                </a:lnTo>
                <a:lnTo>
                  <a:pt x="204377" y="293580"/>
                </a:lnTo>
                <a:lnTo>
                  <a:pt x="199994" y="287553"/>
                </a:lnTo>
                <a:lnTo>
                  <a:pt x="204377" y="275937"/>
                </a:lnTo>
                <a:lnTo>
                  <a:pt x="208761" y="271992"/>
                </a:lnTo>
                <a:lnTo>
                  <a:pt x="209638" y="265636"/>
                </a:lnTo>
                <a:lnTo>
                  <a:pt x="206021" y="261252"/>
                </a:lnTo>
                <a:lnTo>
                  <a:pt x="199994" y="267060"/>
                </a:lnTo>
                <a:lnTo>
                  <a:pt x="197474" y="266732"/>
                </a:lnTo>
                <a:lnTo>
                  <a:pt x="192214" y="263773"/>
                </a:lnTo>
                <a:lnTo>
                  <a:pt x="187173" y="269252"/>
                </a:lnTo>
                <a:lnTo>
                  <a:pt x="176214" y="268485"/>
                </a:lnTo>
                <a:lnTo>
                  <a:pt x="167338" y="271225"/>
                </a:lnTo>
                <a:lnTo>
                  <a:pt x="160982" y="269910"/>
                </a:lnTo>
                <a:lnTo>
                  <a:pt x="156488" y="266841"/>
                </a:lnTo>
                <a:lnTo>
                  <a:pt x="151229" y="267389"/>
                </a:lnTo>
                <a:lnTo>
                  <a:pt x="148270" y="269800"/>
                </a:lnTo>
                <a:lnTo>
                  <a:pt x="146626" y="267608"/>
                </a:lnTo>
                <a:lnTo>
                  <a:pt x="140818" y="270348"/>
                </a:lnTo>
                <a:lnTo>
                  <a:pt x="140051" y="278129"/>
                </a:lnTo>
                <a:lnTo>
                  <a:pt x="145201" y="282841"/>
                </a:lnTo>
                <a:lnTo>
                  <a:pt x="150242" y="281964"/>
                </a:lnTo>
                <a:lnTo>
                  <a:pt x="159338" y="288101"/>
                </a:lnTo>
                <a:lnTo>
                  <a:pt x="164269" y="289416"/>
                </a:lnTo>
                <a:lnTo>
                  <a:pt x="168872" y="294347"/>
                </a:lnTo>
                <a:lnTo>
                  <a:pt x="179611" y="298293"/>
                </a:lnTo>
                <a:lnTo>
                  <a:pt x="181803" y="296868"/>
                </a:lnTo>
                <a:lnTo>
                  <a:pt x="186515" y="300375"/>
                </a:lnTo>
                <a:lnTo>
                  <a:pt x="187392" y="304210"/>
                </a:lnTo>
                <a:lnTo>
                  <a:pt x="198460" y="308594"/>
                </a:lnTo>
                <a:lnTo>
                  <a:pt x="203062" y="30782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3" name="Freeform 512">
            <a:extLst>
              <a:ext uri="{FF2B5EF4-FFF2-40B4-BE49-F238E27FC236}">
                <a16:creationId xmlns:a16="http://schemas.microsoft.com/office/drawing/2014/main" id="{84AF21ED-403D-0205-F730-0C8E2B9D9E09}"/>
              </a:ext>
            </a:extLst>
          </p:cNvPr>
          <p:cNvSpPr/>
          <p:nvPr/>
        </p:nvSpPr>
        <p:spPr>
          <a:xfrm>
            <a:off x="7089802" y="3828224"/>
            <a:ext cx="298073" cy="224650"/>
          </a:xfrm>
          <a:custGeom>
            <a:avLst/>
            <a:gdLst>
              <a:gd name="connsiteX0" fmla="*/ 169091 w 298073"/>
              <a:gd name="connsiteY0" fmla="*/ 11397 h 224650"/>
              <a:gd name="connsiteX1" fmla="*/ 173255 w 298073"/>
              <a:gd name="connsiteY1" fmla="*/ 13698 h 224650"/>
              <a:gd name="connsiteX2" fmla="*/ 173803 w 298073"/>
              <a:gd name="connsiteY2" fmla="*/ 14904 h 224650"/>
              <a:gd name="connsiteX3" fmla="*/ 176762 w 298073"/>
              <a:gd name="connsiteY3" fmla="*/ 15452 h 224650"/>
              <a:gd name="connsiteX4" fmla="*/ 177638 w 298073"/>
              <a:gd name="connsiteY4" fmla="*/ 20493 h 224650"/>
              <a:gd name="connsiteX5" fmla="*/ 176981 w 298073"/>
              <a:gd name="connsiteY5" fmla="*/ 24328 h 224650"/>
              <a:gd name="connsiteX6" fmla="*/ 184104 w 298073"/>
              <a:gd name="connsiteY6" fmla="*/ 23451 h 224650"/>
              <a:gd name="connsiteX7" fmla="*/ 193638 w 298073"/>
              <a:gd name="connsiteY7" fmla="*/ 27287 h 224650"/>
              <a:gd name="connsiteX8" fmla="*/ 198131 w 298073"/>
              <a:gd name="connsiteY8" fmla="*/ 32109 h 224650"/>
              <a:gd name="connsiteX9" fmla="*/ 202953 w 298073"/>
              <a:gd name="connsiteY9" fmla="*/ 29807 h 224650"/>
              <a:gd name="connsiteX10" fmla="*/ 208323 w 298073"/>
              <a:gd name="connsiteY10" fmla="*/ 35396 h 224650"/>
              <a:gd name="connsiteX11" fmla="*/ 214898 w 298073"/>
              <a:gd name="connsiteY11" fmla="*/ 35177 h 224650"/>
              <a:gd name="connsiteX12" fmla="*/ 218185 w 298073"/>
              <a:gd name="connsiteY12" fmla="*/ 36931 h 224650"/>
              <a:gd name="connsiteX13" fmla="*/ 222350 w 298073"/>
              <a:gd name="connsiteY13" fmla="*/ 32547 h 224650"/>
              <a:gd name="connsiteX14" fmla="*/ 233308 w 298073"/>
              <a:gd name="connsiteY14" fmla="*/ 32218 h 224650"/>
              <a:gd name="connsiteX15" fmla="*/ 237473 w 298073"/>
              <a:gd name="connsiteY15" fmla="*/ 34520 h 224650"/>
              <a:gd name="connsiteX16" fmla="*/ 244048 w 298073"/>
              <a:gd name="connsiteY16" fmla="*/ 33862 h 224650"/>
              <a:gd name="connsiteX17" fmla="*/ 250951 w 298073"/>
              <a:gd name="connsiteY17" fmla="*/ 37698 h 224650"/>
              <a:gd name="connsiteX18" fmla="*/ 262239 w 298073"/>
              <a:gd name="connsiteY18" fmla="*/ 36711 h 224650"/>
              <a:gd name="connsiteX19" fmla="*/ 270239 w 298073"/>
              <a:gd name="connsiteY19" fmla="*/ 41533 h 224650"/>
              <a:gd name="connsiteX20" fmla="*/ 273307 w 298073"/>
              <a:gd name="connsiteY20" fmla="*/ 42519 h 224650"/>
              <a:gd name="connsiteX21" fmla="*/ 273636 w 298073"/>
              <a:gd name="connsiteY21" fmla="*/ 45149 h 224650"/>
              <a:gd name="connsiteX22" fmla="*/ 269800 w 298073"/>
              <a:gd name="connsiteY22" fmla="*/ 47670 h 224650"/>
              <a:gd name="connsiteX23" fmla="*/ 271115 w 298073"/>
              <a:gd name="connsiteY23" fmla="*/ 55341 h 224650"/>
              <a:gd name="connsiteX24" fmla="*/ 270458 w 298073"/>
              <a:gd name="connsiteY24" fmla="*/ 61258 h 224650"/>
              <a:gd name="connsiteX25" fmla="*/ 268047 w 298073"/>
              <a:gd name="connsiteY25" fmla="*/ 65751 h 224650"/>
              <a:gd name="connsiteX26" fmla="*/ 258951 w 298073"/>
              <a:gd name="connsiteY26" fmla="*/ 71231 h 224650"/>
              <a:gd name="connsiteX27" fmla="*/ 254897 w 298073"/>
              <a:gd name="connsiteY27" fmla="*/ 76381 h 224650"/>
              <a:gd name="connsiteX28" fmla="*/ 247225 w 298073"/>
              <a:gd name="connsiteY28" fmla="*/ 79450 h 224650"/>
              <a:gd name="connsiteX29" fmla="*/ 237911 w 298073"/>
              <a:gd name="connsiteY29" fmla="*/ 79011 h 224650"/>
              <a:gd name="connsiteX30" fmla="*/ 231884 w 298073"/>
              <a:gd name="connsiteY30" fmla="*/ 83285 h 224650"/>
              <a:gd name="connsiteX31" fmla="*/ 226404 w 298073"/>
              <a:gd name="connsiteY31" fmla="*/ 86134 h 224650"/>
              <a:gd name="connsiteX32" fmla="*/ 228925 w 298073"/>
              <a:gd name="connsiteY32" fmla="*/ 88326 h 224650"/>
              <a:gd name="connsiteX33" fmla="*/ 227719 w 298073"/>
              <a:gd name="connsiteY33" fmla="*/ 93915 h 224650"/>
              <a:gd name="connsiteX34" fmla="*/ 224322 w 298073"/>
              <a:gd name="connsiteY34" fmla="*/ 95997 h 224650"/>
              <a:gd name="connsiteX35" fmla="*/ 223774 w 298073"/>
              <a:gd name="connsiteY35" fmla="*/ 95449 h 224650"/>
              <a:gd name="connsiteX36" fmla="*/ 224651 w 298073"/>
              <a:gd name="connsiteY36" fmla="*/ 94682 h 224650"/>
              <a:gd name="connsiteX37" fmla="*/ 222131 w 298073"/>
              <a:gd name="connsiteY37" fmla="*/ 93805 h 224650"/>
              <a:gd name="connsiteX38" fmla="*/ 215227 w 298073"/>
              <a:gd name="connsiteY38" fmla="*/ 105641 h 224650"/>
              <a:gd name="connsiteX39" fmla="*/ 210295 w 298073"/>
              <a:gd name="connsiteY39" fmla="*/ 108052 h 224650"/>
              <a:gd name="connsiteX40" fmla="*/ 200980 w 298073"/>
              <a:gd name="connsiteY40" fmla="*/ 123503 h 224650"/>
              <a:gd name="connsiteX41" fmla="*/ 198241 w 298073"/>
              <a:gd name="connsiteY41" fmla="*/ 127010 h 224650"/>
              <a:gd name="connsiteX42" fmla="*/ 202295 w 298073"/>
              <a:gd name="connsiteY42" fmla="*/ 133914 h 224650"/>
              <a:gd name="connsiteX43" fmla="*/ 203391 w 298073"/>
              <a:gd name="connsiteY43" fmla="*/ 138626 h 224650"/>
              <a:gd name="connsiteX44" fmla="*/ 207008 w 298073"/>
              <a:gd name="connsiteY44" fmla="*/ 140599 h 224650"/>
              <a:gd name="connsiteX45" fmla="*/ 213035 w 298073"/>
              <a:gd name="connsiteY45" fmla="*/ 148818 h 224650"/>
              <a:gd name="connsiteX46" fmla="*/ 207775 w 298073"/>
              <a:gd name="connsiteY46" fmla="*/ 153968 h 224650"/>
              <a:gd name="connsiteX47" fmla="*/ 199775 w 298073"/>
              <a:gd name="connsiteY47" fmla="*/ 155941 h 224650"/>
              <a:gd name="connsiteX48" fmla="*/ 199994 w 298073"/>
              <a:gd name="connsiteY48" fmla="*/ 161639 h 224650"/>
              <a:gd name="connsiteX49" fmla="*/ 192323 w 298073"/>
              <a:gd name="connsiteY49" fmla="*/ 172379 h 224650"/>
              <a:gd name="connsiteX50" fmla="*/ 191446 w 298073"/>
              <a:gd name="connsiteY50" fmla="*/ 179502 h 224650"/>
              <a:gd name="connsiteX51" fmla="*/ 193419 w 298073"/>
              <a:gd name="connsiteY51" fmla="*/ 181474 h 224650"/>
              <a:gd name="connsiteX52" fmla="*/ 191446 w 298073"/>
              <a:gd name="connsiteY52" fmla="*/ 184542 h 224650"/>
              <a:gd name="connsiteX53" fmla="*/ 183227 w 298073"/>
              <a:gd name="connsiteY53" fmla="*/ 184871 h 224650"/>
              <a:gd name="connsiteX54" fmla="*/ 168653 w 298073"/>
              <a:gd name="connsiteY54" fmla="*/ 191775 h 224650"/>
              <a:gd name="connsiteX55" fmla="*/ 168653 w 298073"/>
              <a:gd name="connsiteY55" fmla="*/ 196706 h 224650"/>
              <a:gd name="connsiteX56" fmla="*/ 162954 w 298073"/>
              <a:gd name="connsiteY56" fmla="*/ 205802 h 224650"/>
              <a:gd name="connsiteX57" fmla="*/ 157803 w 298073"/>
              <a:gd name="connsiteY57" fmla="*/ 203391 h 224650"/>
              <a:gd name="connsiteX58" fmla="*/ 153201 w 298073"/>
              <a:gd name="connsiteY58" fmla="*/ 199337 h 224650"/>
              <a:gd name="connsiteX59" fmla="*/ 150790 w 298073"/>
              <a:gd name="connsiteY59" fmla="*/ 203501 h 224650"/>
              <a:gd name="connsiteX60" fmla="*/ 146955 w 298073"/>
              <a:gd name="connsiteY60" fmla="*/ 206788 h 224650"/>
              <a:gd name="connsiteX61" fmla="*/ 142900 w 298073"/>
              <a:gd name="connsiteY61" fmla="*/ 203720 h 224650"/>
              <a:gd name="connsiteX62" fmla="*/ 138736 w 298073"/>
              <a:gd name="connsiteY62" fmla="*/ 203501 h 224650"/>
              <a:gd name="connsiteX63" fmla="*/ 137092 w 298073"/>
              <a:gd name="connsiteY63" fmla="*/ 205473 h 224650"/>
              <a:gd name="connsiteX64" fmla="*/ 130517 w 298073"/>
              <a:gd name="connsiteY64" fmla="*/ 204706 h 224650"/>
              <a:gd name="connsiteX65" fmla="*/ 120654 w 298073"/>
              <a:gd name="connsiteY65" fmla="*/ 201967 h 224650"/>
              <a:gd name="connsiteX66" fmla="*/ 116709 w 298073"/>
              <a:gd name="connsiteY66" fmla="*/ 204158 h 224650"/>
              <a:gd name="connsiteX67" fmla="*/ 108052 w 298073"/>
              <a:gd name="connsiteY67" fmla="*/ 205254 h 224650"/>
              <a:gd name="connsiteX68" fmla="*/ 100490 w 298073"/>
              <a:gd name="connsiteY68" fmla="*/ 212816 h 224650"/>
              <a:gd name="connsiteX69" fmla="*/ 91614 w 298073"/>
              <a:gd name="connsiteY69" fmla="*/ 213911 h 224650"/>
              <a:gd name="connsiteX70" fmla="*/ 88217 w 298073"/>
              <a:gd name="connsiteY70" fmla="*/ 216870 h 224650"/>
              <a:gd name="connsiteX71" fmla="*/ 87997 w 298073"/>
              <a:gd name="connsiteY71" fmla="*/ 220815 h 224650"/>
              <a:gd name="connsiteX72" fmla="*/ 80874 w 298073"/>
              <a:gd name="connsiteY72" fmla="*/ 224651 h 224650"/>
              <a:gd name="connsiteX73" fmla="*/ 73094 w 298073"/>
              <a:gd name="connsiteY73" fmla="*/ 223336 h 224650"/>
              <a:gd name="connsiteX74" fmla="*/ 65094 w 298073"/>
              <a:gd name="connsiteY74" fmla="*/ 215446 h 224650"/>
              <a:gd name="connsiteX75" fmla="*/ 60492 w 298073"/>
              <a:gd name="connsiteY75" fmla="*/ 204378 h 224650"/>
              <a:gd name="connsiteX76" fmla="*/ 61478 w 298073"/>
              <a:gd name="connsiteY76" fmla="*/ 202843 h 224650"/>
              <a:gd name="connsiteX77" fmla="*/ 51725 w 298073"/>
              <a:gd name="connsiteY77" fmla="*/ 193419 h 224650"/>
              <a:gd name="connsiteX78" fmla="*/ 44601 w 298073"/>
              <a:gd name="connsiteY78" fmla="*/ 192652 h 224650"/>
              <a:gd name="connsiteX79" fmla="*/ 40656 w 298073"/>
              <a:gd name="connsiteY79" fmla="*/ 191556 h 224650"/>
              <a:gd name="connsiteX80" fmla="*/ 40437 w 298073"/>
              <a:gd name="connsiteY80" fmla="*/ 185967 h 224650"/>
              <a:gd name="connsiteX81" fmla="*/ 36930 w 298073"/>
              <a:gd name="connsiteY81" fmla="*/ 180378 h 224650"/>
              <a:gd name="connsiteX82" fmla="*/ 42519 w 298073"/>
              <a:gd name="connsiteY82" fmla="*/ 169968 h 224650"/>
              <a:gd name="connsiteX83" fmla="*/ 48437 w 298073"/>
              <a:gd name="connsiteY83" fmla="*/ 165146 h 224650"/>
              <a:gd name="connsiteX84" fmla="*/ 49095 w 298073"/>
              <a:gd name="connsiteY84" fmla="*/ 160653 h 224650"/>
              <a:gd name="connsiteX85" fmla="*/ 43834 w 298073"/>
              <a:gd name="connsiteY85" fmla="*/ 160324 h 224650"/>
              <a:gd name="connsiteX86" fmla="*/ 40327 w 298073"/>
              <a:gd name="connsiteY86" fmla="*/ 153420 h 224650"/>
              <a:gd name="connsiteX87" fmla="*/ 47999 w 298073"/>
              <a:gd name="connsiteY87" fmla="*/ 145749 h 224650"/>
              <a:gd name="connsiteX88" fmla="*/ 47670 w 298073"/>
              <a:gd name="connsiteY88" fmla="*/ 135996 h 224650"/>
              <a:gd name="connsiteX89" fmla="*/ 42081 w 298073"/>
              <a:gd name="connsiteY89" fmla="*/ 132489 h 224650"/>
              <a:gd name="connsiteX90" fmla="*/ 35835 w 298073"/>
              <a:gd name="connsiteY90" fmla="*/ 120654 h 224650"/>
              <a:gd name="connsiteX91" fmla="*/ 41752 w 298073"/>
              <a:gd name="connsiteY91" fmla="*/ 119229 h 224650"/>
              <a:gd name="connsiteX92" fmla="*/ 45916 w 298073"/>
              <a:gd name="connsiteY92" fmla="*/ 119887 h 224650"/>
              <a:gd name="connsiteX93" fmla="*/ 52163 w 298073"/>
              <a:gd name="connsiteY93" fmla="*/ 111230 h 224650"/>
              <a:gd name="connsiteX94" fmla="*/ 47999 w 298073"/>
              <a:gd name="connsiteY94" fmla="*/ 107065 h 224650"/>
              <a:gd name="connsiteX95" fmla="*/ 53259 w 298073"/>
              <a:gd name="connsiteY95" fmla="*/ 101805 h 224650"/>
              <a:gd name="connsiteX96" fmla="*/ 53916 w 298073"/>
              <a:gd name="connsiteY96" fmla="*/ 86463 h 224650"/>
              <a:gd name="connsiteX97" fmla="*/ 52820 w 298073"/>
              <a:gd name="connsiteY97" fmla="*/ 80217 h 224650"/>
              <a:gd name="connsiteX98" fmla="*/ 61807 w 298073"/>
              <a:gd name="connsiteY98" fmla="*/ 71560 h 224650"/>
              <a:gd name="connsiteX99" fmla="*/ 65313 w 298073"/>
              <a:gd name="connsiteY99" fmla="*/ 71560 h 224650"/>
              <a:gd name="connsiteX100" fmla="*/ 66738 w 298073"/>
              <a:gd name="connsiteY100" fmla="*/ 66738 h 224650"/>
              <a:gd name="connsiteX101" fmla="*/ 61916 w 298073"/>
              <a:gd name="connsiteY101" fmla="*/ 59834 h 224650"/>
              <a:gd name="connsiteX102" fmla="*/ 61258 w 298073"/>
              <a:gd name="connsiteY102" fmla="*/ 53916 h 224650"/>
              <a:gd name="connsiteX103" fmla="*/ 49752 w 298073"/>
              <a:gd name="connsiteY103" fmla="*/ 52492 h 224650"/>
              <a:gd name="connsiteX104" fmla="*/ 45259 w 298073"/>
              <a:gd name="connsiteY104" fmla="*/ 56985 h 224650"/>
              <a:gd name="connsiteX105" fmla="*/ 32109 w 298073"/>
              <a:gd name="connsiteY105" fmla="*/ 54245 h 224650"/>
              <a:gd name="connsiteX106" fmla="*/ 24109 w 298073"/>
              <a:gd name="connsiteY106" fmla="*/ 58409 h 224650"/>
              <a:gd name="connsiteX107" fmla="*/ 22027 w 298073"/>
              <a:gd name="connsiteY107" fmla="*/ 54903 h 224650"/>
              <a:gd name="connsiteX108" fmla="*/ 22684 w 298073"/>
              <a:gd name="connsiteY108" fmla="*/ 49642 h 224650"/>
              <a:gd name="connsiteX109" fmla="*/ 18630 w 298073"/>
              <a:gd name="connsiteY109" fmla="*/ 48547 h 224650"/>
              <a:gd name="connsiteX110" fmla="*/ 8000 w 298073"/>
              <a:gd name="connsiteY110" fmla="*/ 50190 h 224650"/>
              <a:gd name="connsiteX111" fmla="*/ 8000 w 298073"/>
              <a:gd name="connsiteY111" fmla="*/ 48875 h 224650"/>
              <a:gd name="connsiteX112" fmla="*/ 13479 w 298073"/>
              <a:gd name="connsiteY112" fmla="*/ 43944 h 224650"/>
              <a:gd name="connsiteX113" fmla="*/ 9425 w 298073"/>
              <a:gd name="connsiteY113" fmla="*/ 43177 h 224650"/>
              <a:gd name="connsiteX114" fmla="*/ 12164 w 298073"/>
              <a:gd name="connsiteY114" fmla="*/ 40218 h 224650"/>
              <a:gd name="connsiteX115" fmla="*/ 10301 w 298073"/>
              <a:gd name="connsiteY115" fmla="*/ 38355 h 224650"/>
              <a:gd name="connsiteX116" fmla="*/ 11397 w 298073"/>
              <a:gd name="connsiteY116" fmla="*/ 33204 h 224650"/>
              <a:gd name="connsiteX117" fmla="*/ 7561 w 298073"/>
              <a:gd name="connsiteY117" fmla="*/ 36821 h 224650"/>
              <a:gd name="connsiteX118" fmla="*/ 5699 w 298073"/>
              <a:gd name="connsiteY118" fmla="*/ 36054 h 224650"/>
              <a:gd name="connsiteX119" fmla="*/ 7014 w 298073"/>
              <a:gd name="connsiteY119" fmla="*/ 29369 h 224650"/>
              <a:gd name="connsiteX120" fmla="*/ 5041 w 298073"/>
              <a:gd name="connsiteY120" fmla="*/ 28492 h 224650"/>
              <a:gd name="connsiteX121" fmla="*/ 5260 w 298073"/>
              <a:gd name="connsiteY121" fmla="*/ 25753 h 224650"/>
              <a:gd name="connsiteX122" fmla="*/ 2192 w 298073"/>
              <a:gd name="connsiteY122" fmla="*/ 26848 h 224650"/>
              <a:gd name="connsiteX123" fmla="*/ 0 w 298073"/>
              <a:gd name="connsiteY123" fmla="*/ 21808 h 224650"/>
              <a:gd name="connsiteX124" fmla="*/ 2521 w 298073"/>
              <a:gd name="connsiteY124" fmla="*/ 16548 h 224650"/>
              <a:gd name="connsiteX125" fmla="*/ 11616 w 298073"/>
              <a:gd name="connsiteY125" fmla="*/ 13260 h 224650"/>
              <a:gd name="connsiteX126" fmla="*/ 14684 w 298073"/>
              <a:gd name="connsiteY126" fmla="*/ 14684 h 224650"/>
              <a:gd name="connsiteX127" fmla="*/ 22356 w 298073"/>
              <a:gd name="connsiteY127" fmla="*/ 13808 h 224650"/>
              <a:gd name="connsiteX128" fmla="*/ 25972 w 298073"/>
              <a:gd name="connsiteY128" fmla="*/ 11068 h 224650"/>
              <a:gd name="connsiteX129" fmla="*/ 23013 w 298073"/>
              <a:gd name="connsiteY129" fmla="*/ 9096 h 224650"/>
              <a:gd name="connsiteX130" fmla="*/ 22465 w 298073"/>
              <a:gd name="connsiteY130" fmla="*/ 5808 h 224650"/>
              <a:gd name="connsiteX131" fmla="*/ 31232 w 298073"/>
              <a:gd name="connsiteY131" fmla="*/ 877 h 224650"/>
              <a:gd name="connsiteX132" fmla="*/ 32547 w 298073"/>
              <a:gd name="connsiteY132" fmla="*/ 2521 h 224650"/>
              <a:gd name="connsiteX133" fmla="*/ 36164 w 298073"/>
              <a:gd name="connsiteY133" fmla="*/ 0 h 224650"/>
              <a:gd name="connsiteX134" fmla="*/ 42191 w 298073"/>
              <a:gd name="connsiteY134" fmla="*/ 1315 h 224650"/>
              <a:gd name="connsiteX135" fmla="*/ 47341 w 298073"/>
              <a:gd name="connsiteY135" fmla="*/ 7671 h 224650"/>
              <a:gd name="connsiteX136" fmla="*/ 51725 w 298073"/>
              <a:gd name="connsiteY136" fmla="*/ 4055 h 224650"/>
              <a:gd name="connsiteX137" fmla="*/ 56656 w 298073"/>
              <a:gd name="connsiteY137" fmla="*/ 4055 h 224650"/>
              <a:gd name="connsiteX138" fmla="*/ 62354 w 298073"/>
              <a:gd name="connsiteY138" fmla="*/ 6466 h 224650"/>
              <a:gd name="connsiteX139" fmla="*/ 68491 w 298073"/>
              <a:gd name="connsiteY139" fmla="*/ 3945 h 224650"/>
              <a:gd name="connsiteX140" fmla="*/ 76162 w 298073"/>
              <a:gd name="connsiteY140" fmla="*/ 1753 h 224650"/>
              <a:gd name="connsiteX141" fmla="*/ 77806 w 298073"/>
              <a:gd name="connsiteY141" fmla="*/ 3945 h 224650"/>
              <a:gd name="connsiteX142" fmla="*/ 83943 w 298073"/>
              <a:gd name="connsiteY142" fmla="*/ 7452 h 224650"/>
              <a:gd name="connsiteX143" fmla="*/ 101038 w 298073"/>
              <a:gd name="connsiteY143" fmla="*/ 10192 h 224650"/>
              <a:gd name="connsiteX144" fmla="*/ 108819 w 298073"/>
              <a:gd name="connsiteY144" fmla="*/ 12055 h 224650"/>
              <a:gd name="connsiteX145" fmla="*/ 120435 w 298073"/>
              <a:gd name="connsiteY145" fmla="*/ 7123 h 224650"/>
              <a:gd name="connsiteX146" fmla="*/ 129202 w 298073"/>
              <a:gd name="connsiteY146" fmla="*/ 7890 h 224650"/>
              <a:gd name="connsiteX147" fmla="*/ 130845 w 298073"/>
              <a:gd name="connsiteY147" fmla="*/ 11726 h 224650"/>
              <a:gd name="connsiteX148" fmla="*/ 139393 w 298073"/>
              <a:gd name="connsiteY148" fmla="*/ 13369 h 224650"/>
              <a:gd name="connsiteX149" fmla="*/ 143776 w 298073"/>
              <a:gd name="connsiteY149" fmla="*/ 8986 h 224650"/>
              <a:gd name="connsiteX150" fmla="*/ 147941 w 298073"/>
              <a:gd name="connsiteY150" fmla="*/ 8986 h 224650"/>
              <a:gd name="connsiteX151" fmla="*/ 160653 w 298073"/>
              <a:gd name="connsiteY151" fmla="*/ 16438 h 224650"/>
              <a:gd name="connsiteX152" fmla="*/ 163064 w 298073"/>
              <a:gd name="connsiteY152" fmla="*/ 12931 h 224650"/>
              <a:gd name="connsiteX153" fmla="*/ 166571 w 298073"/>
              <a:gd name="connsiteY153" fmla="*/ 12602 h 224650"/>
              <a:gd name="connsiteX154" fmla="*/ 168653 w 298073"/>
              <a:gd name="connsiteY154" fmla="*/ 11397 h 224650"/>
              <a:gd name="connsiteX155" fmla="*/ 168653 w 298073"/>
              <a:gd name="connsiteY155" fmla="*/ 11397 h 224650"/>
              <a:gd name="connsiteX156" fmla="*/ 285252 w 298073"/>
              <a:gd name="connsiteY156" fmla="*/ 116818 h 224650"/>
              <a:gd name="connsiteX157" fmla="*/ 293032 w 298073"/>
              <a:gd name="connsiteY157" fmla="*/ 117476 h 224650"/>
              <a:gd name="connsiteX158" fmla="*/ 296868 w 298073"/>
              <a:gd name="connsiteY158" fmla="*/ 119558 h 224650"/>
              <a:gd name="connsiteX159" fmla="*/ 298073 w 298073"/>
              <a:gd name="connsiteY159" fmla="*/ 117147 h 224650"/>
              <a:gd name="connsiteX160" fmla="*/ 293252 w 298073"/>
              <a:gd name="connsiteY160" fmla="*/ 112106 h 224650"/>
              <a:gd name="connsiteX161" fmla="*/ 286348 w 298073"/>
              <a:gd name="connsiteY161" fmla="*/ 113531 h 224650"/>
              <a:gd name="connsiteX162" fmla="*/ 285252 w 298073"/>
              <a:gd name="connsiteY162" fmla="*/ 116818 h 224650"/>
              <a:gd name="connsiteX163" fmla="*/ 285252 w 298073"/>
              <a:gd name="connsiteY163" fmla="*/ 116818 h 224650"/>
              <a:gd name="connsiteX164" fmla="*/ 271335 w 298073"/>
              <a:gd name="connsiteY164" fmla="*/ 132928 h 224650"/>
              <a:gd name="connsiteX165" fmla="*/ 273417 w 298073"/>
              <a:gd name="connsiteY165" fmla="*/ 126681 h 224650"/>
              <a:gd name="connsiteX166" fmla="*/ 278786 w 298073"/>
              <a:gd name="connsiteY166" fmla="*/ 121859 h 224650"/>
              <a:gd name="connsiteX167" fmla="*/ 273964 w 298073"/>
              <a:gd name="connsiteY167" fmla="*/ 121531 h 224650"/>
              <a:gd name="connsiteX168" fmla="*/ 268375 w 298073"/>
              <a:gd name="connsiteY168" fmla="*/ 120654 h 224650"/>
              <a:gd name="connsiteX169" fmla="*/ 263663 w 298073"/>
              <a:gd name="connsiteY169" fmla="*/ 123722 h 224650"/>
              <a:gd name="connsiteX170" fmla="*/ 262567 w 298073"/>
              <a:gd name="connsiteY170" fmla="*/ 127887 h 224650"/>
              <a:gd name="connsiteX171" fmla="*/ 267389 w 298073"/>
              <a:gd name="connsiteY171" fmla="*/ 129421 h 224650"/>
              <a:gd name="connsiteX172" fmla="*/ 271225 w 298073"/>
              <a:gd name="connsiteY172" fmla="*/ 132928 h 224650"/>
              <a:gd name="connsiteX173" fmla="*/ 271225 w 298073"/>
              <a:gd name="connsiteY173" fmla="*/ 132928 h 224650"/>
              <a:gd name="connsiteX174" fmla="*/ 242075 w 298073"/>
              <a:gd name="connsiteY174" fmla="*/ 148927 h 224650"/>
              <a:gd name="connsiteX175" fmla="*/ 244815 w 298073"/>
              <a:gd name="connsiteY175" fmla="*/ 145092 h 224650"/>
              <a:gd name="connsiteX176" fmla="*/ 247445 w 298073"/>
              <a:gd name="connsiteY176" fmla="*/ 142462 h 224650"/>
              <a:gd name="connsiteX177" fmla="*/ 245582 w 298073"/>
              <a:gd name="connsiteY177" fmla="*/ 139393 h 224650"/>
              <a:gd name="connsiteX178" fmla="*/ 239335 w 298073"/>
              <a:gd name="connsiteY178" fmla="*/ 141256 h 224650"/>
              <a:gd name="connsiteX179" fmla="*/ 238678 w 298073"/>
              <a:gd name="connsiteY179" fmla="*/ 145640 h 224650"/>
              <a:gd name="connsiteX180" fmla="*/ 242185 w 298073"/>
              <a:gd name="connsiteY180" fmla="*/ 148927 h 22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98073" h="224650">
                <a:moveTo>
                  <a:pt x="169091" y="11397"/>
                </a:moveTo>
                <a:lnTo>
                  <a:pt x="173255" y="13698"/>
                </a:lnTo>
                <a:lnTo>
                  <a:pt x="173803" y="14904"/>
                </a:lnTo>
                <a:lnTo>
                  <a:pt x="176762" y="15452"/>
                </a:lnTo>
                <a:lnTo>
                  <a:pt x="177638" y="20493"/>
                </a:lnTo>
                <a:lnTo>
                  <a:pt x="176981" y="24328"/>
                </a:lnTo>
                <a:lnTo>
                  <a:pt x="184104" y="23451"/>
                </a:lnTo>
                <a:lnTo>
                  <a:pt x="193638" y="27287"/>
                </a:lnTo>
                <a:lnTo>
                  <a:pt x="198131" y="32109"/>
                </a:lnTo>
                <a:lnTo>
                  <a:pt x="202953" y="29807"/>
                </a:lnTo>
                <a:lnTo>
                  <a:pt x="208323" y="35396"/>
                </a:lnTo>
                <a:lnTo>
                  <a:pt x="214898" y="35177"/>
                </a:lnTo>
                <a:lnTo>
                  <a:pt x="218185" y="36931"/>
                </a:lnTo>
                <a:lnTo>
                  <a:pt x="222350" y="32547"/>
                </a:lnTo>
                <a:lnTo>
                  <a:pt x="233308" y="32218"/>
                </a:lnTo>
                <a:lnTo>
                  <a:pt x="237473" y="34520"/>
                </a:lnTo>
                <a:lnTo>
                  <a:pt x="244048" y="33862"/>
                </a:lnTo>
                <a:lnTo>
                  <a:pt x="250951" y="37698"/>
                </a:lnTo>
                <a:lnTo>
                  <a:pt x="262239" y="36711"/>
                </a:lnTo>
                <a:lnTo>
                  <a:pt x="270239" y="41533"/>
                </a:lnTo>
                <a:lnTo>
                  <a:pt x="273307" y="42519"/>
                </a:lnTo>
                <a:lnTo>
                  <a:pt x="273636" y="45149"/>
                </a:lnTo>
                <a:lnTo>
                  <a:pt x="269800" y="47670"/>
                </a:lnTo>
                <a:lnTo>
                  <a:pt x="271115" y="55341"/>
                </a:lnTo>
                <a:lnTo>
                  <a:pt x="270458" y="61258"/>
                </a:lnTo>
                <a:lnTo>
                  <a:pt x="268047" y="65751"/>
                </a:lnTo>
                <a:lnTo>
                  <a:pt x="258951" y="71231"/>
                </a:lnTo>
                <a:cubicBezTo>
                  <a:pt x="258951" y="71231"/>
                  <a:pt x="255335" y="76272"/>
                  <a:pt x="254897" y="76381"/>
                </a:cubicBezTo>
                <a:cubicBezTo>
                  <a:pt x="254458" y="76601"/>
                  <a:pt x="247225" y="79450"/>
                  <a:pt x="247225" y="79450"/>
                </a:cubicBezTo>
                <a:lnTo>
                  <a:pt x="237911" y="79011"/>
                </a:lnTo>
                <a:lnTo>
                  <a:pt x="231884" y="83285"/>
                </a:lnTo>
                <a:lnTo>
                  <a:pt x="226404" y="86134"/>
                </a:lnTo>
                <a:lnTo>
                  <a:pt x="228925" y="88326"/>
                </a:lnTo>
                <a:lnTo>
                  <a:pt x="227719" y="93915"/>
                </a:lnTo>
                <a:lnTo>
                  <a:pt x="224322" y="95997"/>
                </a:lnTo>
                <a:lnTo>
                  <a:pt x="223774" y="95449"/>
                </a:lnTo>
                <a:lnTo>
                  <a:pt x="224651" y="94682"/>
                </a:lnTo>
                <a:lnTo>
                  <a:pt x="222131" y="93805"/>
                </a:lnTo>
                <a:lnTo>
                  <a:pt x="215227" y="105641"/>
                </a:lnTo>
                <a:lnTo>
                  <a:pt x="210295" y="108052"/>
                </a:lnTo>
                <a:lnTo>
                  <a:pt x="200980" y="123503"/>
                </a:lnTo>
                <a:lnTo>
                  <a:pt x="198241" y="127010"/>
                </a:lnTo>
                <a:lnTo>
                  <a:pt x="202295" y="133914"/>
                </a:lnTo>
                <a:lnTo>
                  <a:pt x="203391" y="138626"/>
                </a:lnTo>
                <a:lnTo>
                  <a:pt x="207008" y="140599"/>
                </a:lnTo>
                <a:lnTo>
                  <a:pt x="213035" y="148818"/>
                </a:lnTo>
                <a:lnTo>
                  <a:pt x="207775" y="153968"/>
                </a:lnTo>
                <a:lnTo>
                  <a:pt x="199775" y="155941"/>
                </a:lnTo>
                <a:lnTo>
                  <a:pt x="199994" y="161639"/>
                </a:lnTo>
                <a:lnTo>
                  <a:pt x="192323" y="172379"/>
                </a:lnTo>
                <a:lnTo>
                  <a:pt x="191446" y="179502"/>
                </a:lnTo>
                <a:lnTo>
                  <a:pt x="193419" y="181474"/>
                </a:lnTo>
                <a:lnTo>
                  <a:pt x="191446" y="184542"/>
                </a:lnTo>
                <a:lnTo>
                  <a:pt x="183227" y="184871"/>
                </a:lnTo>
                <a:lnTo>
                  <a:pt x="168653" y="191775"/>
                </a:lnTo>
                <a:lnTo>
                  <a:pt x="168653" y="196706"/>
                </a:lnTo>
                <a:lnTo>
                  <a:pt x="162954" y="205802"/>
                </a:lnTo>
                <a:lnTo>
                  <a:pt x="157803" y="203391"/>
                </a:lnTo>
                <a:lnTo>
                  <a:pt x="153201" y="199337"/>
                </a:lnTo>
                <a:lnTo>
                  <a:pt x="150790" y="203501"/>
                </a:lnTo>
                <a:lnTo>
                  <a:pt x="146955" y="206788"/>
                </a:lnTo>
                <a:lnTo>
                  <a:pt x="142900" y="203720"/>
                </a:lnTo>
                <a:lnTo>
                  <a:pt x="138736" y="203501"/>
                </a:lnTo>
                <a:lnTo>
                  <a:pt x="137092" y="205473"/>
                </a:lnTo>
                <a:lnTo>
                  <a:pt x="130517" y="204706"/>
                </a:lnTo>
                <a:lnTo>
                  <a:pt x="120654" y="201967"/>
                </a:lnTo>
                <a:lnTo>
                  <a:pt x="116709" y="204158"/>
                </a:lnTo>
                <a:lnTo>
                  <a:pt x="108052" y="205254"/>
                </a:lnTo>
                <a:lnTo>
                  <a:pt x="100490" y="212816"/>
                </a:lnTo>
                <a:lnTo>
                  <a:pt x="91614" y="213911"/>
                </a:lnTo>
                <a:lnTo>
                  <a:pt x="88217" y="216870"/>
                </a:lnTo>
                <a:lnTo>
                  <a:pt x="87997" y="220815"/>
                </a:lnTo>
                <a:lnTo>
                  <a:pt x="80874" y="224651"/>
                </a:lnTo>
                <a:lnTo>
                  <a:pt x="73094" y="223336"/>
                </a:lnTo>
                <a:lnTo>
                  <a:pt x="65094" y="215446"/>
                </a:lnTo>
                <a:lnTo>
                  <a:pt x="60492" y="204378"/>
                </a:lnTo>
                <a:lnTo>
                  <a:pt x="61478" y="202843"/>
                </a:lnTo>
                <a:lnTo>
                  <a:pt x="51725" y="193419"/>
                </a:lnTo>
                <a:lnTo>
                  <a:pt x="44601" y="192652"/>
                </a:lnTo>
                <a:lnTo>
                  <a:pt x="40656" y="191556"/>
                </a:lnTo>
                <a:lnTo>
                  <a:pt x="40437" y="185967"/>
                </a:lnTo>
                <a:lnTo>
                  <a:pt x="36930" y="180378"/>
                </a:lnTo>
                <a:lnTo>
                  <a:pt x="42519" y="169968"/>
                </a:lnTo>
                <a:lnTo>
                  <a:pt x="48437" y="165146"/>
                </a:lnTo>
                <a:lnTo>
                  <a:pt x="49095" y="160653"/>
                </a:lnTo>
                <a:lnTo>
                  <a:pt x="43834" y="160324"/>
                </a:lnTo>
                <a:lnTo>
                  <a:pt x="40327" y="153420"/>
                </a:lnTo>
                <a:lnTo>
                  <a:pt x="47999" y="145749"/>
                </a:lnTo>
                <a:lnTo>
                  <a:pt x="47670" y="135996"/>
                </a:lnTo>
                <a:lnTo>
                  <a:pt x="42081" y="132489"/>
                </a:lnTo>
                <a:lnTo>
                  <a:pt x="35835" y="120654"/>
                </a:lnTo>
                <a:lnTo>
                  <a:pt x="41752" y="119229"/>
                </a:lnTo>
                <a:lnTo>
                  <a:pt x="45916" y="119887"/>
                </a:lnTo>
                <a:lnTo>
                  <a:pt x="52163" y="111230"/>
                </a:lnTo>
                <a:lnTo>
                  <a:pt x="47999" y="107065"/>
                </a:lnTo>
                <a:lnTo>
                  <a:pt x="53259" y="101805"/>
                </a:lnTo>
                <a:lnTo>
                  <a:pt x="53916" y="86463"/>
                </a:lnTo>
                <a:lnTo>
                  <a:pt x="52820" y="80217"/>
                </a:lnTo>
                <a:lnTo>
                  <a:pt x="61807" y="71560"/>
                </a:lnTo>
                <a:lnTo>
                  <a:pt x="65313" y="71560"/>
                </a:lnTo>
                <a:lnTo>
                  <a:pt x="66738" y="66738"/>
                </a:lnTo>
                <a:lnTo>
                  <a:pt x="61916" y="59834"/>
                </a:lnTo>
                <a:lnTo>
                  <a:pt x="61258" y="53916"/>
                </a:lnTo>
                <a:lnTo>
                  <a:pt x="49752" y="52492"/>
                </a:lnTo>
                <a:lnTo>
                  <a:pt x="45259" y="56985"/>
                </a:lnTo>
                <a:lnTo>
                  <a:pt x="32109" y="54245"/>
                </a:lnTo>
                <a:lnTo>
                  <a:pt x="24109" y="58409"/>
                </a:lnTo>
                <a:lnTo>
                  <a:pt x="22027" y="54903"/>
                </a:lnTo>
                <a:lnTo>
                  <a:pt x="22684" y="49642"/>
                </a:lnTo>
                <a:lnTo>
                  <a:pt x="18630" y="48547"/>
                </a:lnTo>
                <a:lnTo>
                  <a:pt x="8000" y="50190"/>
                </a:lnTo>
                <a:lnTo>
                  <a:pt x="8000" y="48875"/>
                </a:lnTo>
                <a:cubicBezTo>
                  <a:pt x="8000" y="48875"/>
                  <a:pt x="13479" y="43944"/>
                  <a:pt x="13479" y="43944"/>
                </a:cubicBezTo>
                <a:lnTo>
                  <a:pt x="9425" y="43177"/>
                </a:lnTo>
                <a:lnTo>
                  <a:pt x="12164" y="40218"/>
                </a:lnTo>
                <a:lnTo>
                  <a:pt x="10301" y="38355"/>
                </a:lnTo>
                <a:lnTo>
                  <a:pt x="11397" y="33204"/>
                </a:lnTo>
                <a:lnTo>
                  <a:pt x="7561" y="36821"/>
                </a:lnTo>
                <a:lnTo>
                  <a:pt x="5699" y="36054"/>
                </a:lnTo>
                <a:lnTo>
                  <a:pt x="7014" y="29369"/>
                </a:lnTo>
                <a:lnTo>
                  <a:pt x="5041" y="28492"/>
                </a:lnTo>
                <a:lnTo>
                  <a:pt x="5260" y="25753"/>
                </a:lnTo>
                <a:lnTo>
                  <a:pt x="2192" y="26848"/>
                </a:lnTo>
                <a:lnTo>
                  <a:pt x="0" y="21808"/>
                </a:lnTo>
                <a:lnTo>
                  <a:pt x="2521" y="16548"/>
                </a:lnTo>
                <a:lnTo>
                  <a:pt x="11616" y="13260"/>
                </a:lnTo>
                <a:lnTo>
                  <a:pt x="14684" y="14684"/>
                </a:lnTo>
                <a:lnTo>
                  <a:pt x="22356" y="13808"/>
                </a:lnTo>
                <a:lnTo>
                  <a:pt x="25972" y="11068"/>
                </a:lnTo>
                <a:lnTo>
                  <a:pt x="23013" y="9096"/>
                </a:lnTo>
                <a:lnTo>
                  <a:pt x="22465" y="5808"/>
                </a:lnTo>
                <a:lnTo>
                  <a:pt x="31232" y="877"/>
                </a:lnTo>
                <a:lnTo>
                  <a:pt x="32547" y="2521"/>
                </a:lnTo>
                <a:lnTo>
                  <a:pt x="36164" y="0"/>
                </a:lnTo>
                <a:lnTo>
                  <a:pt x="42191" y="1315"/>
                </a:lnTo>
                <a:lnTo>
                  <a:pt x="47341" y="7671"/>
                </a:lnTo>
                <a:lnTo>
                  <a:pt x="51725" y="4055"/>
                </a:lnTo>
                <a:lnTo>
                  <a:pt x="56656" y="4055"/>
                </a:lnTo>
                <a:lnTo>
                  <a:pt x="62354" y="6466"/>
                </a:lnTo>
                <a:lnTo>
                  <a:pt x="68491" y="3945"/>
                </a:lnTo>
                <a:lnTo>
                  <a:pt x="76162" y="1753"/>
                </a:lnTo>
                <a:lnTo>
                  <a:pt x="77806" y="3945"/>
                </a:lnTo>
                <a:lnTo>
                  <a:pt x="83943" y="7452"/>
                </a:lnTo>
                <a:lnTo>
                  <a:pt x="101038" y="10192"/>
                </a:lnTo>
                <a:lnTo>
                  <a:pt x="108819" y="12055"/>
                </a:lnTo>
                <a:lnTo>
                  <a:pt x="120435" y="7123"/>
                </a:lnTo>
                <a:lnTo>
                  <a:pt x="129202" y="7890"/>
                </a:lnTo>
                <a:lnTo>
                  <a:pt x="130845" y="11726"/>
                </a:lnTo>
                <a:lnTo>
                  <a:pt x="139393" y="13369"/>
                </a:lnTo>
                <a:lnTo>
                  <a:pt x="143776" y="8986"/>
                </a:lnTo>
                <a:lnTo>
                  <a:pt x="147941" y="8986"/>
                </a:lnTo>
                <a:lnTo>
                  <a:pt x="160653" y="16438"/>
                </a:lnTo>
                <a:lnTo>
                  <a:pt x="163064" y="12931"/>
                </a:lnTo>
                <a:lnTo>
                  <a:pt x="166571" y="12602"/>
                </a:lnTo>
                <a:lnTo>
                  <a:pt x="168653" y="11397"/>
                </a:lnTo>
                <a:lnTo>
                  <a:pt x="168653" y="11397"/>
                </a:lnTo>
                <a:close/>
                <a:moveTo>
                  <a:pt x="285252" y="116818"/>
                </a:moveTo>
                <a:lnTo>
                  <a:pt x="293032" y="117476"/>
                </a:lnTo>
                <a:lnTo>
                  <a:pt x="296868" y="119558"/>
                </a:lnTo>
                <a:lnTo>
                  <a:pt x="298073" y="117147"/>
                </a:lnTo>
                <a:lnTo>
                  <a:pt x="293252" y="112106"/>
                </a:lnTo>
                <a:lnTo>
                  <a:pt x="286348" y="113531"/>
                </a:lnTo>
                <a:lnTo>
                  <a:pt x="285252" y="116818"/>
                </a:lnTo>
                <a:lnTo>
                  <a:pt x="285252" y="116818"/>
                </a:lnTo>
                <a:close/>
                <a:moveTo>
                  <a:pt x="271335" y="132928"/>
                </a:moveTo>
                <a:lnTo>
                  <a:pt x="273417" y="126681"/>
                </a:lnTo>
                <a:lnTo>
                  <a:pt x="278786" y="121859"/>
                </a:lnTo>
                <a:lnTo>
                  <a:pt x="273964" y="121531"/>
                </a:lnTo>
                <a:lnTo>
                  <a:pt x="268375" y="120654"/>
                </a:lnTo>
                <a:lnTo>
                  <a:pt x="263663" y="123722"/>
                </a:lnTo>
                <a:lnTo>
                  <a:pt x="262567" y="127887"/>
                </a:lnTo>
                <a:lnTo>
                  <a:pt x="267389" y="129421"/>
                </a:lnTo>
                <a:lnTo>
                  <a:pt x="271225" y="132928"/>
                </a:lnTo>
                <a:lnTo>
                  <a:pt x="271225" y="132928"/>
                </a:lnTo>
                <a:close/>
                <a:moveTo>
                  <a:pt x="242075" y="148927"/>
                </a:moveTo>
                <a:lnTo>
                  <a:pt x="244815" y="145092"/>
                </a:lnTo>
                <a:lnTo>
                  <a:pt x="247445" y="142462"/>
                </a:lnTo>
                <a:lnTo>
                  <a:pt x="245582" y="139393"/>
                </a:lnTo>
                <a:lnTo>
                  <a:pt x="239335" y="141256"/>
                </a:lnTo>
                <a:lnTo>
                  <a:pt x="238678" y="145640"/>
                </a:lnTo>
                <a:lnTo>
                  <a:pt x="242185" y="14892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A376618A-D220-4BAC-DF87-6C512CE14FF0}"/>
              </a:ext>
            </a:extLst>
          </p:cNvPr>
          <p:cNvSpPr/>
          <p:nvPr/>
        </p:nvSpPr>
        <p:spPr>
          <a:xfrm>
            <a:off x="7082241" y="3876990"/>
            <a:ext cx="74847" cy="149474"/>
          </a:xfrm>
          <a:custGeom>
            <a:avLst/>
            <a:gdLst>
              <a:gd name="connsiteX0" fmla="*/ 48656 w 74847"/>
              <a:gd name="connsiteY0" fmla="*/ 142900 h 149474"/>
              <a:gd name="connsiteX1" fmla="*/ 48437 w 74847"/>
              <a:gd name="connsiteY1" fmla="*/ 137311 h 149474"/>
              <a:gd name="connsiteX2" fmla="*/ 44930 w 74847"/>
              <a:gd name="connsiteY2" fmla="*/ 131722 h 149474"/>
              <a:gd name="connsiteX3" fmla="*/ 50519 w 74847"/>
              <a:gd name="connsiteY3" fmla="*/ 121312 h 149474"/>
              <a:gd name="connsiteX4" fmla="*/ 56437 w 74847"/>
              <a:gd name="connsiteY4" fmla="*/ 116380 h 149474"/>
              <a:gd name="connsiteX5" fmla="*/ 57094 w 74847"/>
              <a:gd name="connsiteY5" fmla="*/ 111887 h 149474"/>
              <a:gd name="connsiteX6" fmla="*/ 51834 w 74847"/>
              <a:gd name="connsiteY6" fmla="*/ 111558 h 149474"/>
              <a:gd name="connsiteX7" fmla="*/ 48437 w 74847"/>
              <a:gd name="connsiteY7" fmla="*/ 104654 h 149474"/>
              <a:gd name="connsiteX8" fmla="*/ 55999 w 74847"/>
              <a:gd name="connsiteY8" fmla="*/ 96983 h 149474"/>
              <a:gd name="connsiteX9" fmla="*/ 55670 w 74847"/>
              <a:gd name="connsiteY9" fmla="*/ 87230 h 149474"/>
              <a:gd name="connsiteX10" fmla="*/ 50190 w 74847"/>
              <a:gd name="connsiteY10" fmla="*/ 83833 h 149474"/>
              <a:gd name="connsiteX11" fmla="*/ 43834 w 74847"/>
              <a:gd name="connsiteY11" fmla="*/ 71998 h 149474"/>
              <a:gd name="connsiteX12" fmla="*/ 49752 w 74847"/>
              <a:gd name="connsiteY12" fmla="*/ 70573 h 149474"/>
              <a:gd name="connsiteX13" fmla="*/ 53916 w 74847"/>
              <a:gd name="connsiteY13" fmla="*/ 71231 h 149474"/>
              <a:gd name="connsiteX14" fmla="*/ 60163 w 74847"/>
              <a:gd name="connsiteY14" fmla="*/ 62574 h 149474"/>
              <a:gd name="connsiteX15" fmla="*/ 55999 w 74847"/>
              <a:gd name="connsiteY15" fmla="*/ 58409 h 149474"/>
              <a:gd name="connsiteX16" fmla="*/ 61258 w 74847"/>
              <a:gd name="connsiteY16" fmla="*/ 53259 h 149474"/>
              <a:gd name="connsiteX17" fmla="*/ 61916 w 74847"/>
              <a:gd name="connsiteY17" fmla="*/ 37917 h 149474"/>
              <a:gd name="connsiteX18" fmla="*/ 60930 w 74847"/>
              <a:gd name="connsiteY18" fmla="*/ 31670 h 149474"/>
              <a:gd name="connsiteX19" fmla="*/ 69916 w 74847"/>
              <a:gd name="connsiteY19" fmla="*/ 23013 h 149474"/>
              <a:gd name="connsiteX20" fmla="*/ 73423 w 74847"/>
              <a:gd name="connsiteY20" fmla="*/ 23013 h 149474"/>
              <a:gd name="connsiteX21" fmla="*/ 74847 w 74847"/>
              <a:gd name="connsiteY21" fmla="*/ 18082 h 149474"/>
              <a:gd name="connsiteX22" fmla="*/ 69916 w 74847"/>
              <a:gd name="connsiteY22" fmla="*/ 11178 h 149474"/>
              <a:gd name="connsiteX23" fmla="*/ 69258 w 74847"/>
              <a:gd name="connsiteY23" fmla="*/ 5260 h 149474"/>
              <a:gd name="connsiteX24" fmla="*/ 57752 w 74847"/>
              <a:gd name="connsiteY24" fmla="*/ 3836 h 149474"/>
              <a:gd name="connsiteX25" fmla="*/ 53259 w 74847"/>
              <a:gd name="connsiteY25" fmla="*/ 8438 h 149474"/>
              <a:gd name="connsiteX26" fmla="*/ 40108 w 74847"/>
              <a:gd name="connsiteY26" fmla="*/ 5589 h 149474"/>
              <a:gd name="connsiteX27" fmla="*/ 32109 w 74847"/>
              <a:gd name="connsiteY27" fmla="*/ 9753 h 149474"/>
              <a:gd name="connsiteX28" fmla="*/ 30027 w 74847"/>
              <a:gd name="connsiteY28" fmla="*/ 6246 h 149474"/>
              <a:gd name="connsiteX29" fmla="*/ 30684 w 74847"/>
              <a:gd name="connsiteY29" fmla="*/ 1096 h 149474"/>
              <a:gd name="connsiteX30" fmla="*/ 26629 w 74847"/>
              <a:gd name="connsiteY30" fmla="*/ 0 h 149474"/>
              <a:gd name="connsiteX31" fmla="*/ 16000 w 74847"/>
              <a:gd name="connsiteY31" fmla="*/ 1644 h 149474"/>
              <a:gd name="connsiteX32" fmla="*/ 16438 w 74847"/>
              <a:gd name="connsiteY32" fmla="*/ 6685 h 149474"/>
              <a:gd name="connsiteX33" fmla="*/ 20054 w 74847"/>
              <a:gd name="connsiteY33" fmla="*/ 14904 h 149474"/>
              <a:gd name="connsiteX34" fmla="*/ 18410 w 74847"/>
              <a:gd name="connsiteY34" fmla="*/ 30027 h 149474"/>
              <a:gd name="connsiteX35" fmla="*/ 19287 w 74847"/>
              <a:gd name="connsiteY35" fmla="*/ 32328 h 149474"/>
              <a:gd name="connsiteX36" fmla="*/ 17424 w 74847"/>
              <a:gd name="connsiteY36" fmla="*/ 39122 h 149474"/>
              <a:gd name="connsiteX37" fmla="*/ 20931 w 74847"/>
              <a:gd name="connsiteY37" fmla="*/ 43067 h 149474"/>
              <a:gd name="connsiteX38" fmla="*/ 18410 w 74847"/>
              <a:gd name="connsiteY38" fmla="*/ 46574 h 149474"/>
              <a:gd name="connsiteX39" fmla="*/ 15452 w 74847"/>
              <a:gd name="connsiteY39" fmla="*/ 52711 h 149474"/>
              <a:gd name="connsiteX40" fmla="*/ 15123 w 74847"/>
              <a:gd name="connsiteY40" fmla="*/ 60601 h 149474"/>
              <a:gd name="connsiteX41" fmla="*/ 9644 w 74847"/>
              <a:gd name="connsiteY41" fmla="*/ 68382 h 149474"/>
              <a:gd name="connsiteX42" fmla="*/ 9644 w 74847"/>
              <a:gd name="connsiteY42" fmla="*/ 72984 h 149474"/>
              <a:gd name="connsiteX43" fmla="*/ 3288 w 74847"/>
              <a:gd name="connsiteY43" fmla="*/ 82080 h 149474"/>
              <a:gd name="connsiteX44" fmla="*/ 0 w 74847"/>
              <a:gd name="connsiteY44" fmla="*/ 96107 h 149474"/>
              <a:gd name="connsiteX45" fmla="*/ 219 w 74847"/>
              <a:gd name="connsiteY45" fmla="*/ 99504 h 149474"/>
              <a:gd name="connsiteX46" fmla="*/ 5041 w 74847"/>
              <a:gd name="connsiteY46" fmla="*/ 99504 h 149474"/>
              <a:gd name="connsiteX47" fmla="*/ 7452 w 74847"/>
              <a:gd name="connsiteY47" fmla="*/ 96107 h 149474"/>
              <a:gd name="connsiteX48" fmla="*/ 12383 w 74847"/>
              <a:gd name="connsiteY48" fmla="*/ 93038 h 149474"/>
              <a:gd name="connsiteX49" fmla="*/ 11616 w 74847"/>
              <a:gd name="connsiteY49" fmla="*/ 96107 h 149474"/>
              <a:gd name="connsiteX50" fmla="*/ 12931 w 74847"/>
              <a:gd name="connsiteY50" fmla="*/ 98627 h 149474"/>
              <a:gd name="connsiteX51" fmla="*/ 5808 w 74847"/>
              <a:gd name="connsiteY51" fmla="*/ 102134 h 149474"/>
              <a:gd name="connsiteX52" fmla="*/ 5479 w 74847"/>
              <a:gd name="connsiteY52" fmla="*/ 107175 h 149474"/>
              <a:gd name="connsiteX53" fmla="*/ 7671 w 74847"/>
              <a:gd name="connsiteY53" fmla="*/ 109586 h 149474"/>
              <a:gd name="connsiteX54" fmla="*/ 11287 w 74847"/>
              <a:gd name="connsiteY54" fmla="*/ 106079 h 149474"/>
              <a:gd name="connsiteX55" fmla="*/ 17424 w 74847"/>
              <a:gd name="connsiteY55" fmla="*/ 106298 h 149474"/>
              <a:gd name="connsiteX56" fmla="*/ 14904 w 74847"/>
              <a:gd name="connsiteY56" fmla="*/ 109586 h 149474"/>
              <a:gd name="connsiteX57" fmla="*/ 16548 w 74847"/>
              <a:gd name="connsiteY57" fmla="*/ 115942 h 149474"/>
              <a:gd name="connsiteX58" fmla="*/ 14246 w 74847"/>
              <a:gd name="connsiteY58" fmla="*/ 121531 h 149474"/>
              <a:gd name="connsiteX59" fmla="*/ 14575 w 74847"/>
              <a:gd name="connsiteY59" fmla="*/ 134352 h 149474"/>
              <a:gd name="connsiteX60" fmla="*/ 12164 w 74847"/>
              <a:gd name="connsiteY60" fmla="*/ 143448 h 149474"/>
              <a:gd name="connsiteX61" fmla="*/ 10411 w 74847"/>
              <a:gd name="connsiteY61" fmla="*/ 146188 h 149474"/>
              <a:gd name="connsiteX62" fmla="*/ 12164 w 74847"/>
              <a:gd name="connsiteY62" fmla="*/ 147612 h 149474"/>
              <a:gd name="connsiteX63" fmla="*/ 19287 w 74847"/>
              <a:gd name="connsiteY63" fmla="*/ 142681 h 149474"/>
              <a:gd name="connsiteX64" fmla="*/ 29369 w 74847"/>
              <a:gd name="connsiteY64" fmla="*/ 146735 h 149474"/>
              <a:gd name="connsiteX65" fmla="*/ 33862 w 74847"/>
              <a:gd name="connsiteY65" fmla="*/ 149475 h 149474"/>
              <a:gd name="connsiteX66" fmla="*/ 40985 w 74847"/>
              <a:gd name="connsiteY66" fmla="*/ 145420 h 149474"/>
              <a:gd name="connsiteX67" fmla="*/ 47341 w 74847"/>
              <a:gd name="connsiteY67" fmla="*/ 144872 h 149474"/>
              <a:gd name="connsiteX68" fmla="*/ 48437 w 74847"/>
              <a:gd name="connsiteY68" fmla="*/ 142900 h 149474"/>
              <a:gd name="connsiteX69" fmla="*/ 48656 w 74847"/>
              <a:gd name="connsiteY69" fmla="*/ 142900 h 14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74847" h="149474">
                <a:moveTo>
                  <a:pt x="48656" y="142900"/>
                </a:moveTo>
                <a:lnTo>
                  <a:pt x="48437" y="137311"/>
                </a:lnTo>
                <a:lnTo>
                  <a:pt x="44930" y="131722"/>
                </a:lnTo>
                <a:lnTo>
                  <a:pt x="50519" y="121312"/>
                </a:lnTo>
                <a:lnTo>
                  <a:pt x="56437" y="116380"/>
                </a:lnTo>
                <a:lnTo>
                  <a:pt x="57094" y="111887"/>
                </a:lnTo>
                <a:lnTo>
                  <a:pt x="51834" y="111558"/>
                </a:lnTo>
                <a:lnTo>
                  <a:pt x="48437" y="104654"/>
                </a:lnTo>
                <a:lnTo>
                  <a:pt x="55999" y="96983"/>
                </a:lnTo>
                <a:lnTo>
                  <a:pt x="55670" y="87230"/>
                </a:lnTo>
                <a:lnTo>
                  <a:pt x="50190" y="83833"/>
                </a:lnTo>
                <a:lnTo>
                  <a:pt x="43834" y="71998"/>
                </a:lnTo>
                <a:lnTo>
                  <a:pt x="49752" y="70573"/>
                </a:lnTo>
                <a:lnTo>
                  <a:pt x="53916" y="71231"/>
                </a:lnTo>
                <a:lnTo>
                  <a:pt x="60163" y="62574"/>
                </a:lnTo>
                <a:lnTo>
                  <a:pt x="55999" y="58409"/>
                </a:lnTo>
                <a:lnTo>
                  <a:pt x="61258" y="53259"/>
                </a:lnTo>
                <a:lnTo>
                  <a:pt x="61916" y="37917"/>
                </a:lnTo>
                <a:lnTo>
                  <a:pt x="60930" y="31670"/>
                </a:lnTo>
                <a:lnTo>
                  <a:pt x="69916" y="23013"/>
                </a:lnTo>
                <a:lnTo>
                  <a:pt x="73423" y="23013"/>
                </a:lnTo>
                <a:lnTo>
                  <a:pt x="74847" y="18082"/>
                </a:lnTo>
                <a:lnTo>
                  <a:pt x="69916" y="11178"/>
                </a:lnTo>
                <a:lnTo>
                  <a:pt x="69258" y="5260"/>
                </a:lnTo>
                <a:lnTo>
                  <a:pt x="57752" y="3836"/>
                </a:lnTo>
                <a:lnTo>
                  <a:pt x="53259" y="8438"/>
                </a:lnTo>
                <a:lnTo>
                  <a:pt x="40108" y="5589"/>
                </a:lnTo>
                <a:lnTo>
                  <a:pt x="32109" y="9753"/>
                </a:lnTo>
                <a:lnTo>
                  <a:pt x="30027" y="6246"/>
                </a:lnTo>
                <a:lnTo>
                  <a:pt x="30684" y="1096"/>
                </a:lnTo>
                <a:lnTo>
                  <a:pt x="26629" y="0"/>
                </a:lnTo>
                <a:lnTo>
                  <a:pt x="16000" y="1644"/>
                </a:lnTo>
                <a:lnTo>
                  <a:pt x="16438" y="6685"/>
                </a:lnTo>
                <a:lnTo>
                  <a:pt x="20054" y="14904"/>
                </a:lnTo>
                <a:lnTo>
                  <a:pt x="18410" y="30027"/>
                </a:lnTo>
                <a:lnTo>
                  <a:pt x="19287" y="32328"/>
                </a:lnTo>
                <a:lnTo>
                  <a:pt x="17424" y="39122"/>
                </a:lnTo>
                <a:lnTo>
                  <a:pt x="20931" y="43067"/>
                </a:lnTo>
                <a:lnTo>
                  <a:pt x="18410" y="46574"/>
                </a:lnTo>
                <a:lnTo>
                  <a:pt x="15452" y="52711"/>
                </a:lnTo>
                <a:lnTo>
                  <a:pt x="15123" y="60601"/>
                </a:lnTo>
                <a:lnTo>
                  <a:pt x="9644" y="68382"/>
                </a:lnTo>
                <a:lnTo>
                  <a:pt x="9644" y="72984"/>
                </a:lnTo>
                <a:lnTo>
                  <a:pt x="3288" y="82080"/>
                </a:lnTo>
                <a:lnTo>
                  <a:pt x="0" y="96107"/>
                </a:lnTo>
                <a:lnTo>
                  <a:pt x="219" y="99504"/>
                </a:lnTo>
                <a:lnTo>
                  <a:pt x="5041" y="99504"/>
                </a:lnTo>
                <a:lnTo>
                  <a:pt x="7452" y="96107"/>
                </a:lnTo>
                <a:lnTo>
                  <a:pt x="12383" y="93038"/>
                </a:lnTo>
                <a:lnTo>
                  <a:pt x="11616" y="96107"/>
                </a:lnTo>
                <a:lnTo>
                  <a:pt x="12931" y="98627"/>
                </a:lnTo>
                <a:lnTo>
                  <a:pt x="5808" y="102134"/>
                </a:lnTo>
                <a:lnTo>
                  <a:pt x="5479" y="107175"/>
                </a:lnTo>
                <a:lnTo>
                  <a:pt x="7671" y="109586"/>
                </a:lnTo>
                <a:lnTo>
                  <a:pt x="11287" y="106079"/>
                </a:lnTo>
                <a:lnTo>
                  <a:pt x="17424" y="106298"/>
                </a:lnTo>
                <a:lnTo>
                  <a:pt x="14904" y="109586"/>
                </a:lnTo>
                <a:lnTo>
                  <a:pt x="16548" y="115942"/>
                </a:lnTo>
                <a:lnTo>
                  <a:pt x="14246" y="121531"/>
                </a:lnTo>
                <a:lnTo>
                  <a:pt x="14575" y="134352"/>
                </a:lnTo>
                <a:lnTo>
                  <a:pt x="12164" y="143448"/>
                </a:lnTo>
                <a:lnTo>
                  <a:pt x="10411" y="146188"/>
                </a:lnTo>
                <a:lnTo>
                  <a:pt x="12164" y="147612"/>
                </a:lnTo>
                <a:lnTo>
                  <a:pt x="19287" y="142681"/>
                </a:lnTo>
                <a:lnTo>
                  <a:pt x="29369" y="146735"/>
                </a:lnTo>
                <a:lnTo>
                  <a:pt x="33862" y="149475"/>
                </a:lnTo>
                <a:lnTo>
                  <a:pt x="40985" y="145420"/>
                </a:lnTo>
                <a:lnTo>
                  <a:pt x="47341" y="144872"/>
                </a:lnTo>
                <a:lnTo>
                  <a:pt x="48437" y="142900"/>
                </a:lnTo>
                <a:lnTo>
                  <a:pt x="48656" y="142900"/>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1E2499FE-814B-3C4D-2D5B-D3CD8F673B68}"/>
              </a:ext>
            </a:extLst>
          </p:cNvPr>
          <p:cNvSpPr/>
          <p:nvPr/>
        </p:nvSpPr>
        <p:spPr>
          <a:xfrm>
            <a:off x="7738112" y="3882579"/>
            <a:ext cx="208432" cy="201856"/>
          </a:xfrm>
          <a:custGeom>
            <a:avLst/>
            <a:gdLst>
              <a:gd name="connsiteX0" fmla="*/ 156379 w 208432"/>
              <a:gd name="connsiteY0" fmla="*/ 0 h 201856"/>
              <a:gd name="connsiteX1" fmla="*/ 153530 w 208432"/>
              <a:gd name="connsiteY1" fmla="*/ 0 h 201856"/>
              <a:gd name="connsiteX2" fmla="*/ 147831 w 208432"/>
              <a:gd name="connsiteY2" fmla="*/ 4383 h 201856"/>
              <a:gd name="connsiteX3" fmla="*/ 147502 w 208432"/>
              <a:gd name="connsiteY3" fmla="*/ 9972 h 201856"/>
              <a:gd name="connsiteX4" fmla="*/ 149365 w 208432"/>
              <a:gd name="connsiteY4" fmla="*/ 14136 h 201856"/>
              <a:gd name="connsiteX5" fmla="*/ 146187 w 208432"/>
              <a:gd name="connsiteY5" fmla="*/ 16767 h 201856"/>
              <a:gd name="connsiteX6" fmla="*/ 135996 w 208432"/>
              <a:gd name="connsiteY6" fmla="*/ 16109 h 201856"/>
              <a:gd name="connsiteX7" fmla="*/ 131284 w 208432"/>
              <a:gd name="connsiteY7" fmla="*/ 18410 h 201856"/>
              <a:gd name="connsiteX8" fmla="*/ 127120 w 208432"/>
              <a:gd name="connsiteY8" fmla="*/ 15999 h 201856"/>
              <a:gd name="connsiteX9" fmla="*/ 122407 w 208432"/>
              <a:gd name="connsiteY9" fmla="*/ 15999 h 201856"/>
              <a:gd name="connsiteX10" fmla="*/ 119120 w 208432"/>
              <a:gd name="connsiteY10" fmla="*/ 18630 h 201856"/>
              <a:gd name="connsiteX11" fmla="*/ 114627 w 208432"/>
              <a:gd name="connsiteY11" fmla="*/ 18301 h 201856"/>
              <a:gd name="connsiteX12" fmla="*/ 113969 w 208432"/>
              <a:gd name="connsiteY12" fmla="*/ 14356 h 201856"/>
              <a:gd name="connsiteX13" fmla="*/ 107723 w 208432"/>
              <a:gd name="connsiteY13" fmla="*/ 14575 h 201856"/>
              <a:gd name="connsiteX14" fmla="*/ 101805 w 208432"/>
              <a:gd name="connsiteY14" fmla="*/ 13589 h 201856"/>
              <a:gd name="connsiteX15" fmla="*/ 97641 w 208432"/>
              <a:gd name="connsiteY15" fmla="*/ 17534 h 201856"/>
              <a:gd name="connsiteX16" fmla="*/ 91614 w 208432"/>
              <a:gd name="connsiteY16" fmla="*/ 19068 h 201856"/>
              <a:gd name="connsiteX17" fmla="*/ 83614 w 208432"/>
              <a:gd name="connsiteY17" fmla="*/ 18849 h 201856"/>
              <a:gd name="connsiteX18" fmla="*/ 81203 w 208432"/>
              <a:gd name="connsiteY18" fmla="*/ 17643 h 201856"/>
              <a:gd name="connsiteX19" fmla="*/ 78025 w 208432"/>
              <a:gd name="connsiteY19" fmla="*/ 20383 h 201856"/>
              <a:gd name="connsiteX20" fmla="*/ 73642 w 208432"/>
              <a:gd name="connsiteY20" fmla="*/ 20602 h 201856"/>
              <a:gd name="connsiteX21" fmla="*/ 68053 w 208432"/>
              <a:gd name="connsiteY21" fmla="*/ 24109 h 201856"/>
              <a:gd name="connsiteX22" fmla="*/ 56108 w 208432"/>
              <a:gd name="connsiteY22" fmla="*/ 23561 h 201856"/>
              <a:gd name="connsiteX23" fmla="*/ 51067 w 208432"/>
              <a:gd name="connsiteY23" fmla="*/ 26301 h 201856"/>
              <a:gd name="connsiteX24" fmla="*/ 50738 w 208432"/>
              <a:gd name="connsiteY24" fmla="*/ 28383 h 201856"/>
              <a:gd name="connsiteX25" fmla="*/ 43944 w 208432"/>
              <a:gd name="connsiteY25" fmla="*/ 30794 h 201856"/>
              <a:gd name="connsiteX26" fmla="*/ 34410 w 208432"/>
              <a:gd name="connsiteY26" fmla="*/ 36711 h 201856"/>
              <a:gd name="connsiteX27" fmla="*/ 33424 w 208432"/>
              <a:gd name="connsiteY27" fmla="*/ 43506 h 201856"/>
              <a:gd name="connsiteX28" fmla="*/ 29588 w 208432"/>
              <a:gd name="connsiteY28" fmla="*/ 50409 h 201856"/>
              <a:gd name="connsiteX29" fmla="*/ 20054 w 208432"/>
              <a:gd name="connsiteY29" fmla="*/ 53587 h 201856"/>
              <a:gd name="connsiteX30" fmla="*/ 19725 w 208432"/>
              <a:gd name="connsiteY30" fmla="*/ 59176 h 201856"/>
              <a:gd name="connsiteX31" fmla="*/ 16438 w 208432"/>
              <a:gd name="connsiteY31" fmla="*/ 66299 h 201856"/>
              <a:gd name="connsiteX32" fmla="*/ 13260 w 208432"/>
              <a:gd name="connsiteY32" fmla="*/ 67943 h 201856"/>
              <a:gd name="connsiteX33" fmla="*/ 13808 w 208432"/>
              <a:gd name="connsiteY33" fmla="*/ 68272 h 201856"/>
              <a:gd name="connsiteX34" fmla="*/ 14137 w 208432"/>
              <a:gd name="connsiteY34" fmla="*/ 75176 h 201856"/>
              <a:gd name="connsiteX35" fmla="*/ 22903 w 208432"/>
              <a:gd name="connsiteY35" fmla="*/ 81751 h 201856"/>
              <a:gd name="connsiteX36" fmla="*/ 27835 w 208432"/>
              <a:gd name="connsiteY36" fmla="*/ 88874 h 201856"/>
              <a:gd name="connsiteX37" fmla="*/ 30246 w 208432"/>
              <a:gd name="connsiteY37" fmla="*/ 89422 h 201856"/>
              <a:gd name="connsiteX38" fmla="*/ 29698 w 208432"/>
              <a:gd name="connsiteY38" fmla="*/ 91614 h 201856"/>
              <a:gd name="connsiteX39" fmla="*/ 36492 w 208432"/>
              <a:gd name="connsiteY39" fmla="*/ 101038 h 201856"/>
              <a:gd name="connsiteX40" fmla="*/ 38136 w 208432"/>
              <a:gd name="connsiteY40" fmla="*/ 107613 h 201856"/>
              <a:gd name="connsiteX41" fmla="*/ 41204 w 208432"/>
              <a:gd name="connsiteY41" fmla="*/ 108928 h 201856"/>
              <a:gd name="connsiteX42" fmla="*/ 45259 w 208432"/>
              <a:gd name="connsiteY42" fmla="*/ 103997 h 201856"/>
              <a:gd name="connsiteX43" fmla="*/ 48875 w 208432"/>
              <a:gd name="connsiteY43" fmla="*/ 108600 h 201856"/>
              <a:gd name="connsiteX44" fmla="*/ 54464 w 208432"/>
              <a:gd name="connsiteY44" fmla="*/ 109367 h 201856"/>
              <a:gd name="connsiteX45" fmla="*/ 56875 w 208432"/>
              <a:gd name="connsiteY45" fmla="*/ 105750 h 201856"/>
              <a:gd name="connsiteX46" fmla="*/ 60930 w 208432"/>
              <a:gd name="connsiteY46" fmla="*/ 106079 h 201856"/>
              <a:gd name="connsiteX47" fmla="*/ 67286 w 208432"/>
              <a:gd name="connsiteY47" fmla="*/ 109915 h 201856"/>
              <a:gd name="connsiteX48" fmla="*/ 71121 w 208432"/>
              <a:gd name="connsiteY48" fmla="*/ 108052 h 201856"/>
              <a:gd name="connsiteX49" fmla="*/ 71888 w 208432"/>
              <a:gd name="connsiteY49" fmla="*/ 111339 h 201856"/>
              <a:gd name="connsiteX50" fmla="*/ 74957 w 208432"/>
              <a:gd name="connsiteY50" fmla="*/ 111120 h 201856"/>
              <a:gd name="connsiteX51" fmla="*/ 77477 w 208432"/>
              <a:gd name="connsiteY51" fmla="*/ 113092 h 201856"/>
              <a:gd name="connsiteX52" fmla="*/ 82628 w 208432"/>
              <a:gd name="connsiteY52" fmla="*/ 113969 h 201856"/>
              <a:gd name="connsiteX53" fmla="*/ 79011 w 208432"/>
              <a:gd name="connsiteY53" fmla="*/ 116161 h 201856"/>
              <a:gd name="connsiteX54" fmla="*/ 75724 w 208432"/>
              <a:gd name="connsiteY54" fmla="*/ 119448 h 201856"/>
              <a:gd name="connsiteX55" fmla="*/ 72436 w 208432"/>
              <a:gd name="connsiteY55" fmla="*/ 116709 h 201856"/>
              <a:gd name="connsiteX56" fmla="*/ 68053 w 208432"/>
              <a:gd name="connsiteY56" fmla="*/ 115613 h 201856"/>
              <a:gd name="connsiteX57" fmla="*/ 58628 w 208432"/>
              <a:gd name="connsiteY57" fmla="*/ 109476 h 201856"/>
              <a:gd name="connsiteX58" fmla="*/ 54464 w 208432"/>
              <a:gd name="connsiteY58" fmla="*/ 110901 h 201856"/>
              <a:gd name="connsiteX59" fmla="*/ 50410 w 208432"/>
              <a:gd name="connsiteY59" fmla="*/ 113312 h 201856"/>
              <a:gd name="connsiteX60" fmla="*/ 46245 w 208432"/>
              <a:gd name="connsiteY60" fmla="*/ 111339 h 201856"/>
              <a:gd name="connsiteX61" fmla="*/ 42738 w 208432"/>
              <a:gd name="connsiteY61" fmla="*/ 115723 h 201856"/>
              <a:gd name="connsiteX62" fmla="*/ 40218 w 208432"/>
              <a:gd name="connsiteY62" fmla="*/ 116490 h 201856"/>
              <a:gd name="connsiteX63" fmla="*/ 38574 w 208432"/>
              <a:gd name="connsiteY63" fmla="*/ 120654 h 201856"/>
              <a:gd name="connsiteX64" fmla="*/ 43615 w 208432"/>
              <a:gd name="connsiteY64" fmla="*/ 126462 h 201856"/>
              <a:gd name="connsiteX65" fmla="*/ 48875 w 208432"/>
              <a:gd name="connsiteY65" fmla="*/ 128983 h 201856"/>
              <a:gd name="connsiteX66" fmla="*/ 53916 w 208432"/>
              <a:gd name="connsiteY66" fmla="*/ 133695 h 201856"/>
              <a:gd name="connsiteX67" fmla="*/ 54464 w 208432"/>
              <a:gd name="connsiteY67" fmla="*/ 137092 h 201856"/>
              <a:gd name="connsiteX68" fmla="*/ 52492 w 208432"/>
              <a:gd name="connsiteY68" fmla="*/ 139503 h 201856"/>
              <a:gd name="connsiteX69" fmla="*/ 52820 w 208432"/>
              <a:gd name="connsiteY69" fmla="*/ 144105 h 201856"/>
              <a:gd name="connsiteX70" fmla="*/ 57204 w 208432"/>
              <a:gd name="connsiteY70" fmla="*/ 149804 h 201856"/>
              <a:gd name="connsiteX71" fmla="*/ 60053 w 208432"/>
              <a:gd name="connsiteY71" fmla="*/ 153091 h 201856"/>
              <a:gd name="connsiteX72" fmla="*/ 61368 w 208432"/>
              <a:gd name="connsiteY72" fmla="*/ 150023 h 201856"/>
              <a:gd name="connsiteX73" fmla="*/ 60272 w 208432"/>
              <a:gd name="connsiteY73" fmla="*/ 147612 h 201856"/>
              <a:gd name="connsiteX74" fmla="*/ 62026 w 208432"/>
              <a:gd name="connsiteY74" fmla="*/ 143448 h 201856"/>
              <a:gd name="connsiteX75" fmla="*/ 63669 w 208432"/>
              <a:gd name="connsiteY75" fmla="*/ 148708 h 201856"/>
              <a:gd name="connsiteX76" fmla="*/ 70025 w 208432"/>
              <a:gd name="connsiteY76" fmla="*/ 151447 h 201856"/>
              <a:gd name="connsiteX77" fmla="*/ 71450 w 208432"/>
              <a:gd name="connsiteY77" fmla="*/ 154845 h 201856"/>
              <a:gd name="connsiteX78" fmla="*/ 70573 w 208432"/>
              <a:gd name="connsiteY78" fmla="*/ 158899 h 201856"/>
              <a:gd name="connsiteX79" fmla="*/ 73313 w 208432"/>
              <a:gd name="connsiteY79" fmla="*/ 162187 h 201856"/>
              <a:gd name="connsiteX80" fmla="*/ 73313 w 208432"/>
              <a:gd name="connsiteY80" fmla="*/ 155393 h 201856"/>
              <a:gd name="connsiteX81" fmla="*/ 75724 w 208432"/>
              <a:gd name="connsiteY81" fmla="*/ 149913 h 201856"/>
              <a:gd name="connsiteX82" fmla="*/ 79778 w 208432"/>
              <a:gd name="connsiteY82" fmla="*/ 149913 h 201856"/>
              <a:gd name="connsiteX83" fmla="*/ 81642 w 208432"/>
              <a:gd name="connsiteY83" fmla="*/ 154297 h 201856"/>
              <a:gd name="connsiteX84" fmla="*/ 88765 w 208432"/>
              <a:gd name="connsiteY84" fmla="*/ 159009 h 201856"/>
              <a:gd name="connsiteX85" fmla="*/ 85806 w 208432"/>
              <a:gd name="connsiteY85" fmla="*/ 154078 h 201856"/>
              <a:gd name="connsiteX86" fmla="*/ 86573 w 208432"/>
              <a:gd name="connsiteY86" fmla="*/ 150790 h 201856"/>
              <a:gd name="connsiteX87" fmla="*/ 84052 w 208432"/>
              <a:gd name="connsiteY87" fmla="*/ 146078 h 201856"/>
              <a:gd name="connsiteX88" fmla="*/ 80765 w 208432"/>
              <a:gd name="connsiteY88" fmla="*/ 138297 h 201856"/>
              <a:gd name="connsiteX89" fmla="*/ 77806 w 208432"/>
              <a:gd name="connsiteY89" fmla="*/ 133695 h 201856"/>
              <a:gd name="connsiteX90" fmla="*/ 78025 w 208432"/>
              <a:gd name="connsiteY90" fmla="*/ 131832 h 201856"/>
              <a:gd name="connsiteX91" fmla="*/ 80984 w 208432"/>
              <a:gd name="connsiteY91" fmla="*/ 131503 h 201856"/>
              <a:gd name="connsiteX92" fmla="*/ 86244 w 208432"/>
              <a:gd name="connsiteY92" fmla="*/ 134243 h 201856"/>
              <a:gd name="connsiteX93" fmla="*/ 84600 w 208432"/>
              <a:gd name="connsiteY93" fmla="*/ 136215 h 201856"/>
              <a:gd name="connsiteX94" fmla="*/ 86244 w 208432"/>
              <a:gd name="connsiteY94" fmla="*/ 138078 h 201856"/>
              <a:gd name="connsiteX95" fmla="*/ 88984 w 208432"/>
              <a:gd name="connsiteY95" fmla="*/ 135119 h 201856"/>
              <a:gd name="connsiteX96" fmla="*/ 94463 w 208432"/>
              <a:gd name="connsiteY96" fmla="*/ 136982 h 201856"/>
              <a:gd name="connsiteX97" fmla="*/ 94682 w 208432"/>
              <a:gd name="connsiteY97" fmla="*/ 135119 h 201856"/>
              <a:gd name="connsiteX98" fmla="*/ 92490 w 208432"/>
              <a:gd name="connsiteY98" fmla="*/ 133475 h 201856"/>
              <a:gd name="connsiteX99" fmla="*/ 92052 w 208432"/>
              <a:gd name="connsiteY99" fmla="*/ 131503 h 201856"/>
              <a:gd name="connsiteX100" fmla="*/ 90189 w 208432"/>
              <a:gd name="connsiteY100" fmla="*/ 130955 h 201856"/>
              <a:gd name="connsiteX101" fmla="*/ 86135 w 208432"/>
              <a:gd name="connsiteY101" fmla="*/ 128435 h 201856"/>
              <a:gd name="connsiteX102" fmla="*/ 86463 w 208432"/>
              <a:gd name="connsiteY102" fmla="*/ 126024 h 201856"/>
              <a:gd name="connsiteX103" fmla="*/ 81751 w 208432"/>
              <a:gd name="connsiteY103" fmla="*/ 122407 h 201856"/>
              <a:gd name="connsiteX104" fmla="*/ 86354 w 208432"/>
              <a:gd name="connsiteY104" fmla="*/ 120435 h 201856"/>
              <a:gd name="connsiteX105" fmla="*/ 90518 w 208432"/>
              <a:gd name="connsiteY105" fmla="*/ 120654 h 201856"/>
              <a:gd name="connsiteX106" fmla="*/ 93038 w 208432"/>
              <a:gd name="connsiteY106" fmla="*/ 118462 h 201856"/>
              <a:gd name="connsiteX107" fmla="*/ 99613 w 208432"/>
              <a:gd name="connsiteY107" fmla="*/ 122955 h 201856"/>
              <a:gd name="connsiteX108" fmla="*/ 100381 w 208432"/>
              <a:gd name="connsiteY108" fmla="*/ 124928 h 201856"/>
              <a:gd name="connsiteX109" fmla="*/ 104874 w 208432"/>
              <a:gd name="connsiteY109" fmla="*/ 125476 h 201856"/>
              <a:gd name="connsiteX110" fmla="*/ 106189 w 208432"/>
              <a:gd name="connsiteY110" fmla="*/ 122736 h 201856"/>
              <a:gd name="connsiteX111" fmla="*/ 102134 w 208432"/>
              <a:gd name="connsiteY111" fmla="*/ 116928 h 201856"/>
              <a:gd name="connsiteX112" fmla="*/ 103230 w 208432"/>
              <a:gd name="connsiteY112" fmla="*/ 111449 h 201856"/>
              <a:gd name="connsiteX113" fmla="*/ 101586 w 208432"/>
              <a:gd name="connsiteY113" fmla="*/ 108380 h 201856"/>
              <a:gd name="connsiteX114" fmla="*/ 90518 w 208432"/>
              <a:gd name="connsiteY114" fmla="*/ 101476 h 201856"/>
              <a:gd name="connsiteX115" fmla="*/ 87011 w 208432"/>
              <a:gd name="connsiteY115" fmla="*/ 100600 h 201856"/>
              <a:gd name="connsiteX116" fmla="*/ 85367 w 208432"/>
              <a:gd name="connsiteY116" fmla="*/ 97860 h 201856"/>
              <a:gd name="connsiteX117" fmla="*/ 82299 w 208432"/>
              <a:gd name="connsiteY117" fmla="*/ 98079 h 201856"/>
              <a:gd name="connsiteX118" fmla="*/ 80326 w 208432"/>
              <a:gd name="connsiteY118" fmla="*/ 95559 h 201856"/>
              <a:gd name="connsiteX119" fmla="*/ 75614 w 208432"/>
              <a:gd name="connsiteY119" fmla="*/ 95011 h 201856"/>
              <a:gd name="connsiteX120" fmla="*/ 70902 w 208432"/>
              <a:gd name="connsiteY120" fmla="*/ 90847 h 201856"/>
              <a:gd name="connsiteX121" fmla="*/ 75943 w 208432"/>
              <a:gd name="connsiteY121" fmla="*/ 90080 h 201856"/>
              <a:gd name="connsiteX122" fmla="*/ 78902 w 208432"/>
              <a:gd name="connsiteY122" fmla="*/ 86682 h 201856"/>
              <a:gd name="connsiteX123" fmla="*/ 78683 w 208432"/>
              <a:gd name="connsiteY123" fmla="*/ 84162 h 201856"/>
              <a:gd name="connsiteX124" fmla="*/ 73970 w 208432"/>
              <a:gd name="connsiteY124" fmla="*/ 82847 h 201856"/>
              <a:gd name="connsiteX125" fmla="*/ 76491 w 208432"/>
              <a:gd name="connsiteY125" fmla="*/ 79559 h 201856"/>
              <a:gd name="connsiteX126" fmla="*/ 76272 w 208432"/>
              <a:gd name="connsiteY126" fmla="*/ 76820 h 201856"/>
              <a:gd name="connsiteX127" fmla="*/ 79888 w 208432"/>
              <a:gd name="connsiteY127" fmla="*/ 78244 h 201856"/>
              <a:gd name="connsiteX128" fmla="*/ 82847 w 208432"/>
              <a:gd name="connsiteY128" fmla="*/ 80655 h 201856"/>
              <a:gd name="connsiteX129" fmla="*/ 81642 w 208432"/>
              <a:gd name="connsiteY129" fmla="*/ 83285 h 201856"/>
              <a:gd name="connsiteX130" fmla="*/ 81970 w 208432"/>
              <a:gd name="connsiteY130" fmla="*/ 85806 h 201856"/>
              <a:gd name="connsiteX131" fmla="*/ 84600 w 208432"/>
              <a:gd name="connsiteY131" fmla="*/ 85148 h 201856"/>
              <a:gd name="connsiteX132" fmla="*/ 86244 w 208432"/>
              <a:gd name="connsiteY132" fmla="*/ 79559 h 201856"/>
              <a:gd name="connsiteX133" fmla="*/ 83066 w 208432"/>
              <a:gd name="connsiteY133" fmla="*/ 75724 h 201856"/>
              <a:gd name="connsiteX134" fmla="*/ 75724 w 208432"/>
              <a:gd name="connsiteY134" fmla="*/ 66738 h 201856"/>
              <a:gd name="connsiteX135" fmla="*/ 72655 w 208432"/>
              <a:gd name="connsiteY135" fmla="*/ 64327 h 201856"/>
              <a:gd name="connsiteX136" fmla="*/ 71888 w 208432"/>
              <a:gd name="connsiteY136" fmla="*/ 61039 h 201856"/>
              <a:gd name="connsiteX137" fmla="*/ 66299 w 208432"/>
              <a:gd name="connsiteY137" fmla="*/ 56327 h 201856"/>
              <a:gd name="connsiteX138" fmla="*/ 68272 w 208432"/>
              <a:gd name="connsiteY138" fmla="*/ 53807 h 201856"/>
              <a:gd name="connsiteX139" fmla="*/ 67395 w 208432"/>
              <a:gd name="connsiteY139" fmla="*/ 44382 h 201856"/>
              <a:gd name="connsiteX140" fmla="*/ 70464 w 208432"/>
              <a:gd name="connsiteY140" fmla="*/ 39451 h 201856"/>
              <a:gd name="connsiteX141" fmla="*/ 76272 w 208432"/>
              <a:gd name="connsiteY141" fmla="*/ 38136 h 201856"/>
              <a:gd name="connsiteX142" fmla="*/ 77039 w 208432"/>
              <a:gd name="connsiteY142" fmla="*/ 42848 h 201856"/>
              <a:gd name="connsiteX143" fmla="*/ 74299 w 208432"/>
              <a:gd name="connsiteY143" fmla="*/ 42848 h 201856"/>
              <a:gd name="connsiteX144" fmla="*/ 74847 w 208432"/>
              <a:gd name="connsiteY144" fmla="*/ 45369 h 201856"/>
              <a:gd name="connsiteX145" fmla="*/ 82299 w 208432"/>
              <a:gd name="connsiteY145" fmla="*/ 48875 h 201856"/>
              <a:gd name="connsiteX146" fmla="*/ 83066 w 208432"/>
              <a:gd name="connsiteY146" fmla="*/ 54683 h 201856"/>
              <a:gd name="connsiteX147" fmla="*/ 87778 w 208432"/>
              <a:gd name="connsiteY147" fmla="*/ 58519 h 201856"/>
              <a:gd name="connsiteX148" fmla="*/ 93038 w 208432"/>
              <a:gd name="connsiteY148" fmla="*/ 58300 h 201856"/>
              <a:gd name="connsiteX149" fmla="*/ 89203 w 208432"/>
              <a:gd name="connsiteY149" fmla="*/ 55779 h 201856"/>
              <a:gd name="connsiteX150" fmla="*/ 87230 w 208432"/>
              <a:gd name="connsiteY150" fmla="*/ 52163 h 201856"/>
              <a:gd name="connsiteX151" fmla="*/ 87997 w 208432"/>
              <a:gd name="connsiteY151" fmla="*/ 48875 h 201856"/>
              <a:gd name="connsiteX152" fmla="*/ 92929 w 208432"/>
              <a:gd name="connsiteY152" fmla="*/ 50519 h 201856"/>
              <a:gd name="connsiteX153" fmla="*/ 96764 w 208432"/>
              <a:gd name="connsiteY153" fmla="*/ 55779 h 201856"/>
              <a:gd name="connsiteX154" fmla="*/ 100052 w 208432"/>
              <a:gd name="connsiteY154" fmla="*/ 57094 h 201856"/>
              <a:gd name="connsiteX155" fmla="*/ 101915 w 208432"/>
              <a:gd name="connsiteY155" fmla="*/ 54026 h 201856"/>
              <a:gd name="connsiteX156" fmla="*/ 98298 w 208432"/>
              <a:gd name="connsiteY156" fmla="*/ 51286 h 201856"/>
              <a:gd name="connsiteX157" fmla="*/ 95011 w 208432"/>
              <a:gd name="connsiteY157" fmla="*/ 49971 h 201856"/>
              <a:gd name="connsiteX158" fmla="*/ 95230 w 208432"/>
              <a:gd name="connsiteY158" fmla="*/ 47231 h 201856"/>
              <a:gd name="connsiteX159" fmla="*/ 104106 w 208432"/>
              <a:gd name="connsiteY159" fmla="*/ 47560 h 201856"/>
              <a:gd name="connsiteX160" fmla="*/ 107394 w 208432"/>
              <a:gd name="connsiteY160" fmla="*/ 50848 h 201856"/>
              <a:gd name="connsiteX161" fmla="*/ 108819 w 208432"/>
              <a:gd name="connsiteY161" fmla="*/ 49204 h 201856"/>
              <a:gd name="connsiteX162" fmla="*/ 103668 w 208432"/>
              <a:gd name="connsiteY162" fmla="*/ 44492 h 201856"/>
              <a:gd name="connsiteX163" fmla="*/ 98408 w 208432"/>
              <a:gd name="connsiteY163" fmla="*/ 43725 h 201856"/>
              <a:gd name="connsiteX164" fmla="*/ 94024 w 208432"/>
              <a:gd name="connsiteY164" fmla="*/ 38684 h 201856"/>
              <a:gd name="connsiteX165" fmla="*/ 96545 w 208432"/>
              <a:gd name="connsiteY165" fmla="*/ 35725 h 201856"/>
              <a:gd name="connsiteX166" fmla="*/ 101257 w 208432"/>
              <a:gd name="connsiteY166" fmla="*/ 37150 h 201856"/>
              <a:gd name="connsiteX167" fmla="*/ 105093 w 208432"/>
              <a:gd name="connsiteY167" fmla="*/ 34958 h 201856"/>
              <a:gd name="connsiteX168" fmla="*/ 106956 w 208432"/>
              <a:gd name="connsiteY168" fmla="*/ 28602 h 201856"/>
              <a:gd name="connsiteX169" fmla="*/ 110353 w 208432"/>
              <a:gd name="connsiteY169" fmla="*/ 27287 h 201856"/>
              <a:gd name="connsiteX170" fmla="*/ 115613 w 208432"/>
              <a:gd name="connsiteY170" fmla="*/ 31342 h 201856"/>
              <a:gd name="connsiteX171" fmla="*/ 119668 w 208432"/>
              <a:gd name="connsiteY171" fmla="*/ 31670 h 201856"/>
              <a:gd name="connsiteX172" fmla="*/ 124051 w 208432"/>
              <a:gd name="connsiteY172" fmla="*/ 27068 h 201856"/>
              <a:gd name="connsiteX173" fmla="*/ 124270 w 208432"/>
              <a:gd name="connsiteY173" fmla="*/ 24657 h 201856"/>
              <a:gd name="connsiteX174" fmla="*/ 126243 w 208432"/>
              <a:gd name="connsiteY174" fmla="*/ 24657 h 201856"/>
              <a:gd name="connsiteX175" fmla="*/ 129530 w 208432"/>
              <a:gd name="connsiteY175" fmla="*/ 28492 h 201856"/>
              <a:gd name="connsiteX176" fmla="*/ 139393 w 208432"/>
              <a:gd name="connsiteY176" fmla="*/ 28492 h 201856"/>
              <a:gd name="connsiteX177" fmla="*/ 146736 w 208432"/>
              <a:gd name="connsiteY177" fmla="*/ 30465 h 201856"/>
              <a:gd name="connsiteX178" fmla="*/ 151995 w 208432"/>
              <a:gd name="connsiteY178" fmla="*/ 29150 h 201856"/>
              <a:gd name="connsiteX179" fmla="*/ 154735 w 208432"/>
              <a:gd name="connsiteY179" fmla="*/ 23561 h 201856"/>
              <a:gd name="connsiteX180" fmla="*/ 153749 w 208432"/>
              <a:gd name="connsiteY180" fmla="*/ 18301 h 201856"/>
              <a:gd name="connsiteX181" fmla="*/ 159995 w 208432"/>
              <a:gd name="connsiteY181" fmla="*/ 14465 h 201856"/>
              <a:gd name="connsiteX182" fmla="*/ 160324 w 208432"/>
              <a:gd name="connsiteY182" fmla="*/ 8548 h 201856"/>
              <a:gd name="connsiteX183" fmla="*/ 155502 w 208432"/>
              <a:gd name="connsiteY183" fmla="*/ 6466 h 201856"/>
              <a:gd name="connsiteX184" fmla="*/ 156488 w 208432"/>
              <a:gd name="connsiteY184" fmla="*/ 110 h 201856"/>
              <a:gd name="connsiteX185" fmla="*/ 156488 w 208432"/>
              <a:gd name="connsiteY185" fmla="*/ 110 h 201856"/>
              <a:gd name="connsiteX186" fmla="*/ 102572 w 208432"/>
              <a:gd name="connsiteY186" fmla="*/ 186734 h 201856"/>
              <a:gd name="connsiteX187" fmla="*/ 101038 w 208432"/>
              <a:gd name="connsiteY187" fmla="*/ 183775 h 201856"/>
              <a:gd name="connsiteX188" fmla="*/ 100819 w 208432"/>
              <a:gd name="connsiteY188" fmla="*/ 187173 h 201856"/>
              <a:gd name="connsiteX189" fmla="*/ 99285 w 208432"/>
              <a:gd name="connsiteY189" fmla="*/ 190241 h 201856"/>
              <a:gd name="connsiteX190" fmla="*/ 99723 w 208432"/>
              <a:gd name="connsiteY190" fmla="*/ 193857 h 201856"/>
              <a:gd name="connsiteX191" fmla="*/ 103230 w 208432"/>
              <a:gd name="connsiteY191" fmla="*/ 195391 h 201856"/>
              <a:gd name="connsiteX192" fmla="*/ 111230 w 208432"/>
              <a:gd name="connsiteY192" fmla="*/ 194405 h 201856"/>
              <a:gd name="connsiteX193" fmla="*/ 114517 w 208432"/>
              <a:gd name="connsiteY193" fmla="*/ 195282 h 201856"/>
              <a:gd name="connsiteX194" fmla="*/ 117695 w 208432"/>
              <a:gd name="connsiteY194" fmla="*/ 194186 h 201856"/>
              <a:gd name="connsiteX195" fmla="*/ 122517 w 208432"/>
              <a:gd name="connsiteY195" fmla="*/ 195611 h 201856"/>
              <a:gd name="connsiteX196" fmla="*/ 127667 w 208432"/>
              <a:gd name="connsiteY196" fmla="*/ 198679 h 201856"/>
              <a:gd name="connsiteX197" fmla="*/ 128325 w 208432"/>
              <a:gd name="connsiteY197" fmla="*/ 201857 h 201856"/>
              <a:gd name="connsiteX198" fmla="*/ 134352 w 208432"/>
              <a:gd name="connsiteY198" fmla="*/ 201638 h 201856"/>
              <a:gd name="connsiteX199" fmla="*/ 139283 w 208432"/>
              <a:gd name="connsiteY199" fmla="*/ 198460 h 201856"/>
              <a:gd name="connsiteX200" fmla="*/ 144872 w 208432"/>
              <a:gd name="connsiteY200" fmla="*/ 199008 h 201856"/>
              <a:gd name="connsiteX201" fmla="*/ 153749 w 208432"/>
              <a:gd name="connsiteY201" fmla="*/ 198789 h 201856"/>
              <a:gd name="connsiteX202" fmla="*/ 159886 w 208432"/>
              <a:gd name="connsiteY202" fmla="*/ 199008 h 201856"/>
              <a:gd name="connsiteX203" fmla="*/ 163392 w 208432"/>
              <a:gd name="connsiteY203" fmla="*/ 196816 h 201856"/>
              <a:gd name="connsiteX204" fmla="*/ 164817 w 208432"/>
              <a:gd name="connsiteY204" fmla="*/ 193419 h 201856"/>
              <a:gd name="connsiteX205" fmla="*/ 164050 w 208432"/>
              <a:gd name="connsiteY205" fmla="*/ 190131 h 201856"/>
              <a:gd name="connsiteX206" fmla="*/ 164050 w 208432"/>
              <a:gd name="connsiteY206" fmla="*/ 188049 h 201856"/>
              <a:gd name="connsiteX207" fmla="*/ 162735 w 208432"/>
              <a:gd name="connsiteY207" fmla="*/ 189912 h 201856"/>
              <a:gd name="connsiteX208" fmla="*/ 162516 w 208432"/>
              <a:gd name="connsiteY208" fmla="*/ 192323 h 201856"/>
              <a:gd name="connsiteX209" fmla="*/ 159557 w 208432"/>
              <a:gd name="connsiteY209" fmla="*/ 194734 h 201856"/>
              <a:gd name="connsiteX210" fmla="*/ 157475 w 208432"/>
              <a:gd name="connsiteY210" fmla="*/ 192871 h 201856"/>
              <a:gd name="connsiteX211" fmla="*/ 154954 w 208432"/>
              <a:gd name="connsiteY211" fmla="*/ 193857 h 201856"/>
              <a:gd name="connsiteX212" fmla="*/ 152434 w 208432"/>
              <a:gd name="connsiteY212" fmla="*/ 193529 h 201856"/>
              <a:gd name="connsiteX213" fmla="*/ 152982 w 208432"/>
              <a:gd name="connsiteY213" fmla="*/ 191227 h 201856"/>
              <a:gd name="connsiteX214" fmla="*/ 151776 w 208432"/>
              <a:gd name="connsiteY214" fmla="*/ 188049 h 201856"/>
              <a:gd name="connsiteX215" fmla="*/ 149475 w 208432"/>
              <a:gd name="connsiteY215" fmla="*/ 188049 h 201856"/>
              <a:gd name="connsiteX216" fmla="*/ 142900 w 208432"/>
              <a:gd name="connsiteY216" fmla="*/ 187282 h 201856"/>
              <a:gd name="connsiteX217" fmla="*/ 137749 w 208432"/>
              <a:gd name="connsiteY217" fmla="*/ 184981 h 201856"/>
              <a:gd name="connsiteX218" fmla="*/ 130955 w 208432"/>
              <a:gd name="connsiteY218" fmla="*/ 185200 h 201856"/>
              <a:gd name="connsiteX219" fmla="*/ 125256 w 208432"/>
              <a:gd name="connsiteY219" fmla="*/ 188816 h 201856"/>
              <a:gd name="connsiteX220" fmla="*/ 120873 w 208432"/>
              <a:gd name="connsiteY220" fmla="*/ 189912 h 201856"/>
              <a:gd name="connsiteX221" fmla="*/ 117257 w 208432"/>
              <a:gd name="connsiteY221" fmla="*/ 187940 h 201856"/>
              <a:gd name="connsiteX222" fmla="*/ 115504 w 208432"/>
              <a:gd name="connsiteY222" fmla="*/ 186077 h 201856"/>
              <a:gd name="connsiteX223" fmla="*/ 112654 w 208432"/>
              <a:gd name="connsiteY223" fmla="*/ 186515 h 201856"/>
              <a:gd name="connsiteX224" fmla="*/ 114627 w 208432"/>
              <a:gd name="connsiteY224" fmla="*/ 184762 h 201856"/>
              <a:gd name="connsiteX225" fmla="*/ 112873 w 208432"/>
              <a:gd name="connsiteY225" fmla="*/ 181912 h 201856"/>
              <a:gd name="connsiteX226" fmla="*/ 109147 w 208432"/>
              <a:gd name="connsiteY226" fmla="*/ 182132 h 201856"/>
              <a:gd name="connsiteX227" fmla="*/ 109805 w 208432"/>
              <a:gd name="connsiteY227" fmla="*/ 183994 h 201856"/>
              <a:gd name="connsiteX228" fmla="*/ 111010 w 208432"/>
              <a:gd name="connsiteY228" fmla="*/ 184323 h 201856"/>
              <a:gd name="connsiteX229" fmla="*/ 109586 w 208432"/>
              <a:gd name="connsiteY229" fmla="*/ 185529 h 201856"/>
              <a:gd name="connsiteX230" fmla="*/ 105970 w 208432"/>
              <a:gd name="connsiteY230" fmla="*/ 185748 h 201856"/>
              <a:gd name="connsiteX231" fmla="*/ 105093 w 208432"/>
              <a:gd name="connsiteY231" fmla="*/ 182132 h 201856"/>
              <a:gd name="connsiteX232" fmla="*/ 103997 w 208432"/>
              <a:gd name="connsiteY232" fmla="*/ 181803 h 201856"/>
              <a:gd name="connsiteX233" fmla="*/ 103559 w 208432"/>
              <a:gd name="connsiteY233" fmla="*/ 183775 h 201856"/>
              <a:gd name="connsiteX234" fmla="*/ 104216 w 208432"/>
              <a:gd name="connsiteY234" fmla="*/ 186186 h 201856"/>
              <a:gd name="connsiteX235" fmla="*/ 102463 w 208432"/>
              <a:gd name="connsiteY235" fmla="*/ 186844 h 201856"/>
              <a:gd name="connsiteX236" fmla="*/ 102463 w 208432"/>
              <a:gd name="connsiteY236" fmla="*/ 186844 h 201856"/>
              <a:gd name="connsiteX237" fmla="*/ 6246 w 208432"/>
              <a:gd name="connsiteY237" fmla="*/ 65313 h 201856"/>
              <a:gd name="connsiteX238" fmla="*/ 6027 w 208432"/>
              <a:gd name="connsiteY238" fmla="*/ 70025 h 201856"/>
              <a:gd name="connsiteX239" fmla="*/ 8767 w 208432"/>
              <a:gd name="connsiteY239" fmla="*/ 73094 h 201856"/>
              <a:gd name="connsiteX240" fmla="*/ 11945 w 208432"/>
              <a:gd name="connsiteY240" fmla="*/ 74190 h 201856"/>
              <a:gd name="connsiteX241" fmla="*/ 12493 w 208432"/>
              <a:gd name="connsiteY241" fmla="*/ 75833 h 201856"/>
              <a:gd name="connsiteX242" fmla="*/ 11397 w 208432"/>
              <a:gd name="connsiteY242" fmla="*/ 76710 h 201856"/>
              <a:gd name="connsiteX243" fmla="*/ 7452 w 208432"/>
              <a:gd name="connsiteY243" fmla="*/ 74847 h 201856"/>
              <a:gd name="connsiteX244" fmla="*/ 3178 w 208432"/>
              <a:gd name="connsiteY244" fmla="*/ 70354 h 201856"/>
              <a:gd name="connsiteX245" fmla="*/ 2849 w 208432"/>
              <a:gd name="connsiteY245" fmla="*/ 68929 h 201856"/>
              <a:gd name="connsiteX246" fmla="*/ 329 w 208432"/>
              <a:gd name="connsiteY246" fmla="*/ 67834 h 201856"/>
              <a:gd name="connsiteX247" fmla="*/ 0 w 208432"/>
              <a:gd name="connsiteY247" fmla="*/ 65423 h 201856"/>
              <a:gd name="connsiteX248" fmla="*/ 4164 w 208432"/>
              <a:gd name="connsiteY248" fmla="*/ 63889 h 201856"/>
              <a:gd name="connsiteX249" fmla="*/ 6356 w 208432"/>
              <a:gd name="connsiteY249" fmla="*/ 65313 h 201856"/>
              <a:gd name="connsiteX250" fmla="*/ 6356 w 208432"/>
              <a:gd name="connsiteY250" fmla="*/ 65313 h 201856"/>
              <a:gd name="connsiteX251" fmla="*/ 24876 w 208432"/>
              <a:gd name="connsiteY251" fmla="*/ 99504 h 201856"/>
              <a:gd name="connsiteX252" fmla="*/ 24657 w 208432"/>
              <a:gd name="connsiteY252" fmla="*/ 97860 h 201856"/>
              <a:gd name="connsiteX253" fmla="*/ 26849 w 208432"/>
              <a:gd name="connsiteY253" fmla="*/ 94025 h 201856"/>
              <a:gd name="connsiteX254" fmla="*/ 28492 w 208432"/>
              <a:gd name="connsiteY254" fmla="*/ 93696 h 201856"/>
              <a:gd name="connsiteX255" fmla="*/ 29150 w 208432"/>
              <a:gd name="connsiteY255" fmla="*/ 97750 h 201856"/>
              <a:gd name="connsiteX256" fmla="*/ 27725 w 208432"/>
              <a:gd name="connsiteY256" fmla="*/ 99613 h 201856"/>
              <a:gd name="connsiteX257" fmla="*/ 26301 w 208432"/>
              <a:gd name="connsiteY257" fmla="*/ 99942 h 201856"/>
              <a:gd name="connsiteX258" fmla="*/ 24986 w 208432"/>
              <a:gd name="connsiteY258" fmla="*/ 99504 h 201856"/>
              <a:gd name="connsiteX259" fmla="*/ 24986 w 208432"/>
              <a:gd name="connsiteY259" fmla="*/ 99504 h 201856"/>
              <a:gd name="connsiteX260" fmla="*/ 25205 w 208432"/>
              <a:gd name="connsiteY260" fmla="*/ 107394 h 201856"/>
              <a:gd name="connsiteX261" fmla="*/ 25205 w 208432"/>
              <a:gd name="connsiteY261" fmla="*/ 101586 h 201856"/>
              <a:gd name="connsiteX262" fmla="*/ 27944 w 208432"/>
              <a:gd name="connsiteY262" fmla="*/ 103887 h 201856"/>
              <a:gd name="connsiteX263" fmla="*/ 29369 w 208432"/>
              <a:gd name="connsiteY263" fmla="*/ 107284 h 201856"/>
              <a:gd name="connsiteX264" fmla="*/ 28711 w 208432"/>
              <a:gd name="connsiteY264" fmla="*/ 109257 h 201856"/>
              <a:gd name="connsiteX265" fmla="*/ 30794 w 208432"/>
              <a:gd name="connsiteY265" fmla="*/ 111449 h 201856"/>
              <a:gd name="connsiteX266" fmla="*/ 31451 w 208432"/>
              <a:gd name="connsiteY266" fmla="*/ 113750 h 201856"/>
              <a:gd name="connsiteX267" fmla="*/ 32437 w 208432"/>
              <a:gd name="connsiteY267" fmla="*/ 115065 h 201856"/>
              <a:gd name="connsiteX268" fmla="*/ 31013 w 208432"/>
              <a:gd name="connsiteY268" fmla="*/ 117366 h 201856"/>
              <a:gd name="connsiteX269" fmla="*/ 28164 w 208432"/>
              <a:gd name="connsiteY269" fmla="*/ 115832 h 201856"/>
              <a:gd name="connsiteX270" fmla="*/ 24876 w 208432"/>
              <a:gd name="connsiteY270" fmla="*/ 115394 h 201856"/>
              <a:gd name="connsiteX271" fmla="*/ 24876 w 208432"/>
              <a:gd name="connsiteY271" fmla="*/ 112654 h 201856"/>
              <a:gd name="connsiteX272" fmla="*/ 23780 w 208432"/>
              <a:gd name="connsiteY272" fmla="*/ 111449 h 201856"/>
              <a:gd name="connsiteX273" fmla="*/ 23780 w 208432"/>
              <a:gd name="connsiteY273" fmla="*/ 113860 h 201856"/>
              <a:gd name="connsiteX274" fmla="*/ 22465 w 208432"/>
              <a:gd name="connsiteY274" fmla="*/ 115175 h 201856"/>
              <a:gd name="connsiteX275" fmla="*/ 20273 w 208432"/>
              <a:gd name="connsiteY275" fmla="*/ 112873 h 201856"/>
              <a:gd name="connsiteX276" fmla="*/ 20273 w 208432"/>
              <a:gd name="connsiteY276" fmla="*/ 107832 h 201856"/>
              <a:gd name="connsiteX277" fmla="*/ 23123 w 208432"/>
              <a:gd name="connsiteY277" fmla="*/ 107065 h 201856"/>
              <a:gd name="connsiteX278" fmla="*/ 25205 w 208432"/>
              <a:gd name="connsiteY278" fmla="*/ 107394 h 201856"/>
              <a:gd name="connsiteX279" fmla="*/ 25205 w 208432"/>
              <a:gd name="connsiteY279" fmla="*/ 107394 h 201856"/>
              <a:gd name="connsiteX280" fmla="*/ 34081 w 208432"/>
              <a:gd name="connsiteY280" fmla="*/ 124489 h 201856"/>
              <a:gd name="connsiteX281" fmla="*/ 35944 w 208432"/>
              <a:gd name="connsiteY281" fmla="*/ 126572 h 201856"/>
              <a:gd name="connsiteX282" fmla="*/ 32985 w 208432"/>
              <a:gd name="connsiteY282" fmla="*/ 126133 h 201856"/>
              <a:gd name="connsiteX283" fmla="*/ 32328 w 208432"/>
              <a:gd name="connsiteY283" fmla="*/ 127667 h 201856"/>
              <a:gd name="connsiteX284" fmla="*/ 29588 w 208432"/>
              <a:gd name="connsiteY284" fmla="*/ 127010 h 201856"/>
              <a:gd name="connsiteX285" fmla="*/ 26301 w 208432"/>
              <a:gd name="connsiteY285" fmla="*/ 123722 h 201856"/>
              <a:gd name="connsiteX286" fmla="*/ 26958 w 208432"/>
              <a:gd name="connsiteY286" fmla="*/ 121092 h 201856"/>
              <a:gd name="connsiteX287" fmla="*/ 28821 w 208432"/>
              <a:gd name="connsiteY287" fmla="*/ 120106 h 201856"/>
              <a:gd name="connsiteX288" fmla="*/ 31780 w 208432"/>
              <a:gd name="connsiteY288" fmla="*/ 121531 h 201856"/>
              <a:gd name="connsiteX289" fmla="*/ 33972 w 208432"/>
              <a:gd name="connsiteY289" fmla="*/ 124489 h 201856"/>
              <a:gd name="connsiteX290" fmla="*/ 33972 w 208432"/>
              <a:gd name="connsiteY290" fmla="*/ 124489 h 201856"/>
              <a:gd name="connsiteX291" fmla="*/ 183666 w 208432"/>
              <a:gd name="connsiteY291" fmla="*/ 177200 h 201856"/>
              <a:gd name="connsiteX292" fmla="*/ 183008 w 208432"/>
              <a:gd name="connsiteY292" fmla="*/ 176104 h 201856"/>
              <a:gd name="connsiteX293" fmla="*/ 184323 w 208432"/>
              <a:gd name="connsiteY293" fmla="*/ 173913 h 201856"/>
              <a:gd name="connsiteX294" fmla="*/ 184323 w 208432"/>
              <a:gd name="connsiteY294" fmla="*/ 176214 h 201856"/>
              <a:gd name="connsiteX295" fmla="*/ 183666 w 208432"/>
              <a:gd name="connsiteY295" fmla="*/ 177091 h 201856"/>
              <a:gd name="connsiteX296" fmla="*/ 183666 w 208432"/>
              <a:gd name="connsiteY296" fmla="*/ 177091 h 201856"/>
              <a:gd name="connsiteX297" fmla="*/ 182680 w 208432"/>
              <a:gd name="connsiteY297" fmla="*/ 189474 h 201856"/>
              <a:gd name="connsiteX298" fmla="*/ 181912 w 208432"/>
              <a:gd name="connsiteY298" fmla="*/ 184652 h 201856"/>
              <a:gd name="connsiteX299" fmla="*/ 180488 w 208432"/>
              <a:gd name="connsiteY299" fmla="*/ 181693 h 201856"/>
              <a:gd name="connsiteX300" fmla="*/ 183118 w 208432"/>
              <a:gd name="connsiteY300" fmla="*/ 178515 h 201856"/>
              <a:gd name="connsiteX301" fmla="*/ 183775 w 208432"/>
              <a:gd name="connsiteY301" fmla="*/ 181364 h 201856"/>
              <a:gd name="connsiteX302" fmla="*/ 186077 w 208432"/>
              <a:gd name="connsiteY302" fmla="*/ 184323 h 201856"/>
              <a:gd name="connsiteX303" fmla="*/ 184323 w 208432"/>
              <a:gd name="connsiteY303" fmla="*/ 188816 h 201856"/>
              <a:gd name="connsiteX304" fmla="*/ 182899 w 208432"/>
              <a:gd name="connsiteY304" fmla="*/ 189474 h 201856"/>
              <a:gd name="connsiteX305" fmla="*/ 182899 w 208432"/>
              <a:gd name="connsiteY305" fmla="*/ 189474 h 201856"/>
              <a:gd name="connsiteX306" fmla="*/ 195282 w 208432"/>
              <a:gd name="connsiteY306" fmla="*/ 175118 h 201856"/>
              <a:gd name="connsiteX307" fmla="*/ 193857 w 208432"/>
              <a:gd name="connsiteY307" fmla="*/ 173584 h 201856"/>
              <a:gd name="connsiteX308" fmla="*/ 195063 w 208432"/>
              <a:gd name="connsiteY308" fmla="*/ 170954 h 201856"/>
              <a:gd name="connsiteX309" fmla="*/ 194296 w 208432"/>
              <a:gd name="connsiteY309" fmla="*/ 169967 h 201856"/>
              <a:gd name="connsiteX310" fmla="*/ 194624 w 208432"/>
              <a:gd name="connsiteY310" fmla="*/ 167447 h 201856"/>
              <a:gd name="connsiteX311" fmla="*/ 199884 w 208432"/>
              <a:gd name="connsiteY311" fmla="*/ 163064 h 201856"/>
              <a:gd name="connsiteX312" fmla="*/ 205364 w 208432"/>
              <a:gd name="connsiteY312" fmla="*/ 160762 h 201856"/>
              <a:gd name="connsiteX313" fmla="*/ 208432 w 208432"/>
              <a:gd name="connsiteY313" fmla="*/ 159447 h 201856"/>
              <a:gd name="connsiteX314" fmla="*/ 208213 w 208432"/>
              <a:gd name="connsiteY314" fmla="*/ 161858 h 201856"/>
              <a:gd name="connsiteX315" fmla="*/ 206569 w 208432"/>
              <a:gd name="connsiteY315" fmla="*/ 163173 h 201856"/>
              <a:gd name="connsiteX316" fmla="*/ 205692 w 208432"/>
              <a:gd name="connsiteY316" fmla="*/ 165803 h 201856"/>
              <a:gd name="connsiteX317" fmla="*/ 204377 w 208432"/>
              <a:gd name="connsiteY317" fmla="*/ 167885 h 201856"/>
              <a:gd name="connsiteX318" fmla="*/ 204377 w 208432"/>
              <a:gd name="connsiteY318" fmla="*/ 169420 h 201856"/>
              <a:gd name="connsiteX319" fmla="*/ 202186 w 208432"/>
              <a:gd name="connsiteY319" fmla="*/ 169420 h 201856"/>
              <a:gd name="connsiteX320" fmla="*/ 199556 w 208432"/>
              <a:gd name="connsiteY320" fmla="*/ 171940 h 201856"/>
              <a:gd name="connsiteX321" fmla="*/ 197364 w 208432"/>
              <a:gd name="connsiteY321" fmla="*/ 174570 h 201856"/>
              <a:gd name="connsiteX322" fmla="*/ 195391 w 208432"/>
              <a:gd name="connsiteY322" fmla="*/ 174899 h 201856"/>
              <a:gd name="connsiteX323" fmla="*/ 195391 w 208432"/>
              <a:gd name="connsiteY323" fmla="*/ 174899 h 201856"/>
              <a:gd name="connsiteX324" fmla="*/ 162954 w 208432"/>
              <a:gd name="connsiteY324" fmla="*/ 159338 h 201856"/>
              <a:gd name="connsiteX325" fmla="*/ 160762 w 208432"/>
              <a:gd name="connsiteY325" fmla="*/ 157694 h 201856"/>
              <a:gd name="connsiteX326" fmla="*/ 161858 w 208432"/>
              <a:gd name="connsiteY326" fmla="*/ 155941 h 201856"/>
              <a:gd name="connsiteX327" fmla="*/ 165584 w 208432"/>
              <a:gd name="connsiteY327" fmla="*/ 154516 h 201856"/>
              <a:gd name="connsiteX328" fmla="*/ 167447 w 208432"/>
              <a:gd name="connsiteY328" fmla="*/ 155393 h 201856"/>
              <a:gd name="connsiteX329" fmla="*/ 165913 w 208432"/>
              <a:gd name="connsiteY329" fmla="*/ 157913 h 201856"/>
              <a:gd name="connsiteX330" fmla="*/ 162845 w 208432"/>
              <a:gd name="connsiteY330" fmla="*/ 159338 h 201856"/>
              <a:gd name="connsiteX331" fmla="*/ 162845 w 208432"/>
              <a:gd name="connsiteY331" fmla="*/ 159338 h 201856"/>
              <a:gd name="connsiteX332" fmla="*/ 162516 w 208432"/>
              <a:gd name="connsiteY332" fmla="*/ 125147 h 201856"/>
              <a:gd name="connsiteX333" fmla="*/ 166571 w 208432"/>
              <a:gd name="connsiteY333" fmla="*/ 121969 h 201856"/>
              <a:gd name="connsiteX334" fmla="*/ 169310 w 208432"/>
              <a:gd name="connsiteY334" fmla="*/ 122188 h 201856"/>
              <a:gd name="connsiteX335" fmla="*/ 172159 w 208432"/>
              <a:gd name="connsiteY335" fmla="*/ 124489 h 201856"/>
              <a:gd name="connsiteX336" fmla="*/ 172926 w 208432"/>
              <a:gd name="connsiteY336" fmla="*/ 123503 h 201856"/>
              <a:gd name="connsiteX337" fmla="*/ 174241 w 208432"/>
              <a:gd name="connsiteY337" fmla="*/ 123722 h 201856"/>
              <a:gd name="connsiteX338" fmla="*/ 174789 w 208432"/>
              <a:gd name="connsiteY338" fmla="*/ 125585 h 201856"/>
              <a:gd name="connsiteX339" fmla="*/ 172050 w 208432"/>
              <a:gd name="connsiteY339" fmla="*/ 126900 h 201856"/>
              <a:gd name="connsiteX340" fmla="*/ 170954 w 208432"/>
              <a:gd name="connsiteY340" fmla="*/ 128325 h 201856"/>
              <a:gd name="connsiteX341" fmla="*/ 168653 w 208432"/>
              <a:gd name="connsiteY341" fmla="*/ 128325 h 201856"/>
              <a:gd name="connsiteX342" fmla="*/ 166680 w 208432"/>
              <a:gd name="connsiteY342" fmla="*/ 125914 h 201856"/>
              <a:gd name="connsiteX343" fmla="*/ 164050 w 208432"/>
              <a:gd name="connsiteY343" fmla="*/ 126133 h 201856"/>
              <a:gd name="connsiteX344" fmla="*/ 161529 w 208432"/>
              <a:gd name="connsiteY344" fmla="*/ 126791 h 201856"/>
              <a:gd name="connsiteX345" fmla="*/ 162516 w 208432"/>
              <a:gd name="connsiteY345" fmla="*/ 125037 h 201856"/>
              <a:gd name="connsiteX346" fmla="*/ 162516 w 208432"/>
              <a:gd name="connsiteY346" fmla="*/ 125037 h 201856"/>
              <a:gd name="connsiteX347" fmla="*/ 154406 w 208432"/>
              <a:gd name="connsiteY347" fmla="*/ 99723 h 201856"/>
              <a:gd name="connsiteX348" fmla="*/ 155393 w 208432"/>
              <a:gd name="connsiteY348" fmla="*/ 105641 h 201856"/>
              <a:gd name="connsiteX349" fmla="*/ 154516 w 208432"/>
              <a:gd name="connsiteY349" fmla="*/ 109586 h 201856"/>
              <a:gd name="connsiteX350" fmla="*/ 151228 w 208432"/>
              <a:gd name="connsiteY350" fmla="*/ 111120 h 201856"/>
              <a:gd name="connsiteX351" fmla="*/ 148598 w 208432"/>
              <a:gd name="connsiteY351" fmla="*/ 109147 h 201856"/>
              <a:gd name="connsiteX352" fmla="*/ 148598 w 208432"/>
              <a:gd name="connsiteY352" fmla="*/ 107284 h 201856"/>
              <a:gd name="connsiteX353" fmla="*/ 150680 w 208432"/>
              <a:gd name="connsiteY353" fmla="*/ 106408 h 201856"/>
              <a:gd name="connsiteX354" fmla="*/ 150680 w 208432"/>
              <a:gd name="connsiteY354" fmla="*/ 102791 h 201856"/>
              <a:gd name="connsiteX355" fmla="*/ 147502 w 208432"/>
              <a:gd name="connsiteY355" fmla="*/ 100490 h 201856"/>
              <a:gd name="connsiteX356" fmla="*/ 147502 w 208432"/>
              <a:gd name="connsiteY356" fmla="*/ 98956 h 201856"/>
              <a:gd name="connsiteX357" fmla="*/ 150242 w 208432"/>
              <a:gd name="connsiteY357" fmla="*/ 97531 h 201856"/>
              <a:gd name="connsiteX358" fmla="*/ 153201 w 208432"/>
              <a:gd name="connsiteY358" fmla="*/ 98737 h 201856"/>
              <a:gd name="connsiteX359" fmla="*/ 154297 w 208432"/>
              <a:gd name="connsiteY359" fmla="*/ 99833 h 201856"/>
              <a:gd name="connsiteX360" fmla="*/ 154297 w 208432"/>
              <a:gd name="connsiteY360" fmla="*/ 99833 h 201856"/>
              <a:gd name="connsiteX361" fmla="*/ 147941 w 208432"/>
              <a:gd name="connsiteY361" fmla="*/ 85806 h 201856"/>
              <a:gd name="connsiteX362" fmla="*/ 144325 w 208432"/>
              <a:gd name="connsiteY362" fmla="*/ 82847 h 201856"/>
              <a:gd name="connsiteX363" fmla="*/ 146516 w 208432"/>
              <a:gd name="connsiteY363" fmla="*/ 79230 h 201856"/>
              <a:gd name="connsiteX364" fmla="*/ 151886 w 208432"/>
              <a:gd name="connsiteY364" fmla="*/ 77368 h 201856"/>
              <a:gd name="connsiteX365" fmla="*/ 154516 w 208432"/>
              <a:gd name="connsiteY365" fmla="*/ 75724 h 201856"/>
              <a:gd name="connsiteX366" fmla="*/ 159557 w 208432"/>
              <a:gd name="connsiteY366" fmla="*/ 74957 h 201856"/>
              <a:gd name="connsiteX367" fmla="*/ 160324 w 208432"/>
              <a:gd name="connsiteY367" fmla="*/ 76162 h 201856"/>
              <a:gd name="connsiteX368" fmla="*/ 159338 w 208432"/>
              <a:gd name="connsiteY368" fmla="*/ 78902 h 201856"/>
              <a:gd name="connsiteX369" fmla="*/ 160434 w 208432"/>
              <a:gd name="connsiteY369" fmla="*/ 79121 h 201856"/>
              <a:gd name="connsiteX370" fmla="*/ 161201 w 208432"/>
              <a:gd name="connsiteY370" fmla="*/ 82628 h 201856"/>
              <a:gd name="connsiteX371" fmla="*/ 161201 w 208432"/>
              <a:gd name="connsiteY371" fmla="*/ 87669 h 201856"/>
              <a:gd name="connsiteX372" fmla="*/ 156379 w 208432"/>
              <a:gd name="connsiteY372" fmla="*/ 87997 h 201856"/>
              <a:gd name="connsiteX373" fmla="*/ 153091 w 208432"/>
              <a:gd name="connsiteY373" fmla="*/ 86463 h 201856"/>
              <a:gd name="connsiteX374" fmla="*/ 154406 w 208432"/>
              <a:gd name="connsiteY374" fmla="*/ 84600 h 201856"/>
              <a:gd name="connsiteX375" fmla="*/ 156379 w 208432"/>
              <a:gd name="connsiteY375" fmla="*/ 82956 h 201856"/>
              <a:gd name="connsiteX376" fmla="*/ 156708 w 208432"/>
              <a:gd name="connsiteY376" fmla="*/ 79998 h 201856"/>
              <a:gd name="connsiteX377" fmla="*/ 153201 w 208432"/>
              <a:gd name="connsiteY377" fmla="*/ 79998 h 201856"/>
              <a:gd name="connsiteX378" fmla="*/ 152105 w 208432"/>
              <a:gd name="connsiteY378" fmla="*/ 82847 h 201856"/>
              <a:gd name="connsiteX379" fmla="*/ 151557 w 208432"/>
              <a:gd name="connsiteY379" fmla="*/ 85696 h 201856"/>
              <a:gd name="connsiteX380" fmla="*/ 149256 w 208432"/>
              <a:gd name="connsiteY380" fmla="*/ 86244 h 201856"/>
              <a:gd name="connsiteX381" fmla="*/ 147831 w 208432"/>
              <a:gd name="connsiteY381" fmla="*/ 86025 h 201856"/>
              <a:gd name="connsiteX382" fmla="*/ 147831 w 208432"/>
              <a:gd name="connsiteY382" fmla="*/ 86025 h 201856"/>
              <a:gd name="connsiteX383" fmla="*/ 135886 w 208432"/>
              <a:gd name="connsiteY383" fmla="*/ 41862 h 201856"/>
              <a:gd name="connsiteX384" fmla="*/ 136763 w 208432"/>
              <a:gd name="connsiteY384" fmla="*/ 40218 h 201856"/>
              <a:gd name="connsiteX385" fmla="*/ 139941 w 208432"/>
              <a:gd name="connsiteY385" fmla="*/ 39780 h 201856"/>
              <a:gd name="connsiteX386" fmla="*/ 142900 w 208432"/>
              <a:gd name="connsiteY386" fmla="*/ 40547 h 201856"/>
              <a:gd name="connsiteX387" fmla="*/ 142900 w 208432"/>
              <a:gd name="connsiteY387" fmla="*/ 42738 h 201856"/>
              <a:gd name="connsiteX388" fmla="*/ 140379 w 208432"/>
              <a:gd name="connsiteY388" fmla="*/ 43725 h 201856"/>
              <a:gd name="connsiteX389" fmla="*/ 135886 w 208432"/>
              <a:gd name="connsiteY389" fmla="*/ 41862 h 201856"/>
              <a:gd name="connsiteX390" fmla="*/ 135886 w 208432"/>
              <a:gd name="connsiteY390" fmla="*/ 41862 h 201856"/>
              <a:gd name="connsiteX391" fmla="*/ 125476 w 208432"/>
              <a:gd name="connsiteY391" fmla="*/ 54354 h 201856"/>
              <a:gd name="connsiteX392" fmla="*/ 129311 w 208432"/>
              <a:gd name="connsiteY392" fmla="*/ 54354 h 201856"/>
              <a:gd name="connsiteX393" fmla="*/ 130955 w 208432"/>
              <a:gd name="connsiteY393" fmla="*/ 55670 h 201856"/>
              <a:gd name="connsiteX394" fmla="*/ 133366 w 208432"/>
              <a:gd name="connsiteY394" fmla="*/ 53368 h 201856"/>
              <a:gd name="connsiteX395" fmla="*/ 135777 w 208432"/>
              <a:gd name="connsiteY395" fmla="*/ 54683 h 201856"/>
              <a:gd name="connsiteX396" fmla="*/ 132818 w 208432"/>
              <a:gd name="connsiteY396" fmla="*/ 57861 h 201856"/>
              <a:gd name="connsiteX397" fmla="*/ 132270 w 208432"/>
              <a:gd name="connsiteY397" fmla="*/ 62464 h 201856"/>
              <a:gd name="connsiteX398" fmla="*/ 129530 w 208432"/>
              <a:gd name="connsiteY398" fmla="*/ 61258 h 201856"/>
              <a:gd name="connsiteX399" fmla="*/ 127558 w 208432"/>
              <a:gd name="connsiteY399" fmla="*/ 61587 h 201856"/>
              <a:gd name="connsiteX400" fmla="*/ 125366 w 208432"/>
              <a:gd name="connsiteY400" fmla="*/ 59724 h 201856"/>
              <a:gd name="connsiteX401" fmla="*/ 124270 w 208432"/>
              <a:gd name="connsiteY401" fmla="*/ 56108 h 201856"/>
              <a:gd name="connsiteX402" fmla="*/ 125476 w 208432"/>
              <a:gd name="connsiteY402" fmla="*/ 54245 h 201856"/>
              <a:gd name="connsiteX403" fmla="*/ 125476 w 208432"/>
              <a:gd name="connsiteY403" fmla="*/ 54245 h 201856"/>
              <a:gd name="connsiteX404" fmla="*/ 113860 w 208432"/>
              <a:gd name="connsiteY404" fmla="*/ 33643 h 201856"/>
              <a:gd name="connsiteX405" fmla="*/ 115723 w 208432"/>
              <a:gd name="connsiteY405" fmla="*/ 32985 h 201856"/>
              <a:gd name="connsiteX406" fmla="*/ 119010 w 208432"/>
              <a:gd name="connsiteY406" fmla="*/ 34629 h 201856"/>
              <a:gd name="connsiteX407" fmla="*/ 119448 w 208432"/>
              <a:gd name="connsiteY407" fmla="*/ 37259 h 201856"/>
              <a:gd name="connsiteX408" fmla="*/ 116380 w 208432"/>
              <a:gd name="connsiteY408" fmla="*/ 38793 h 201856"/>
              <a:gd name="connsiteX409" fmla="*/ 115065 w 208432"/>
              <a:gd name="connsiteY409" fmla="*/ 38026 h 201856"/>
              <a:gd name="connsiteX410" fmla="*/ 112325 w 208432"/>
              <a:gd name="connsiteY410" fmla="*/ 38026 h 201856"/>
              <a:gd name="connsiteX411" fmla="*/ 113750 w 208432"/>
              <a:gd name="connsiteY411" fmla="*/ 33752 h 201856"/>
              <a:gd name="connsiteX412" fmla="*/ 113750 w 208432"/>
              <a:gd name="connsiteY412" fmla="*/ 33752 h 201856"/>
              <a:gd name="connsiteX413" fmla="*/ 92162 w 208432"/>
              <a:gd name="connsiteY413" fmla="*/ 82189 h 201856"/>
              <a:gd name="connsiteX414" fmla="*/ 93586 w 208432"/>
              <a:gd name="connsiteY414" fmla="*/ 81751 h 201856"/>
              <a:gd name="connsiteX415" fmla="*/ 96107 w 208432"/>
              <a:gd name="connsiteY415" fmla="*/ 82628 h 201856"/>
              <a:gd name="connsiteX416" fmla="*/ 96874 w 208432"/>
              <a:gd name="connsiteY416" fmla="*/ 85696 h 201856"/>
              <a:gd name="connsiteX417" fmla="*/ 96107 w 208432"/>
              <a:gd name="connsiteY417" fmla="*/ 87340 h 201856"/>
              <a:gd name="connsiteX418" fmla="*/ 92162 w 208432"/>
              <a:gd name="connsiteY418" fmla="*/ 82189 h 201856"/>
              <a:gd name="connsiteX419" fmla="*/ 92162 w 208432"/>
              <a:gd name="connsiteY419" fmla="*/ 82189 h 201856"/>
              <a:gd name="connsiteX420" fmla="*/ 87778 w 208432"/>
              <a:gd name="connsiteY420" fmla="*/ 82189 h 201856"/>
              <a:gd name="connsiteX421" fmla="*/ 89641 w 208432"/>
              <a:gd name="connsiteY421" fmla="*/ 80874 h 201856"/>
              <a:gd name="connsiteX422" fmla="*/ 90627 w 208432"/>
              <a:gd name="connsiteY422" fmla="*/ 81861 h 201856"/>
              <a:gd name="connsiteX423" fmla="*/ 89422 w 208432"/>
              <a:gd name="connsiteY423" fmla="*/ 84162 h 201856"/>
              <a:gd name="connsiteX424" fmla="*/ 87778 w 208432"/>
              <a:gd name="connsiteY424" fmla="*/ 82080 h 201856"/>
              <a:gd name="connsiteX425" fmla="*/ 87778 w 208432"/>
              <a:gd name="connsiteY425" fmla="*/ 82080 h 201856"/>
              <a:gd name="connsiteX426" fmla="*/ 115175 w 208432"/>
              <a:gd name="connsiteY426" fmla="*/ 87559 h 201856"/>
              <a:gd name="connsiteX427" fmla="*/ 116818 w 208432"/>
              <a:gd name="connsiteY427" fmla="*/ 86901 h 201856"/>
              <a:gd name="connsiteX428" fmla="*/ 118791 w 208432"/>
              <a:gd name="connsiteY428" fmla="*/ 89093 h 201856"/>
              <a:gd name="connsiteX429" fmla="*/ 121202 w 208432"/>
              <a:gd name="connsiteY429" fmla="*/ 89970 h 201856"/>
              <a:gd name="connsiteX430" fmla="*/ 121640 w 208432"/>
              <a:gd name="connsiteY430" fmla="*/ 94025 h 201856"/>
              <a:gd name="connsiteX431" fmla="*/ 120106 w 208432"/>
              <a:gd name="connsiteY431" fmla="*/ 94682 h 201856"/>
              <a:gd name="connsiteX432" fmla="*/ 118791 w 208432"/>
              <a:gd name="connsiteY432" fmla="*/ 91942 h 201856"/>
              <a:gd name="connsiteX433" fmla="*/ 117586 w 208432"/>
              <a:gd name="connsiteY433" fmla="*/ 91614 h 201856"/>
              <a:gd name="connsiteX434" fmla="*/ 115175 w 208432"/>
              <a:gd name="connsiteY434" fmla="*/ 87559 h 201856"/>
              <a:gd name="connsiteX435" fmla="*/ 115175 w 208432"/>
              <a:gd name="connsiteY435" fmla="*/ 87559 h 201856"/>
              <a:gd name="connsiteX436" fmla="*/ 154297 w 208432"/>
              <a:gd name="connsiteY436" fmla="*/ 133475 h 201856"/>
              <a:gd name="connsiteX437" fmla="*/ 152763 w 208432"/>
              <a:gd name="connsiteY437" fmla="*/ 131503 h 201856"/>
              <a:gd name="connsiteX438" fmla="*/ 153420 w 208432"/>
              <a:gd name="connsiteY438" fmla="*/ 128873 h 201856"/>
              <a:gd name="connsiteX439" fmla="*/ 158461 w 208432"/>
              <a:gd name="connsiteY439" fmla="*/ 127887 h 201856"/>
              <a:gd name="connsiteX440" fmla="*/ 157694 w 208432"/>
              <a:gd name="connsiteY440" fmla="*/ 130297 h 201856"/>
              <a:gd name="connsiteX441" fmla="*/ 154297 w 208432"/>
              <a:gd name="connsiteY441" fmla="*/ 133475 h 201856"/>
              <a:gd name="connsiteX442" fmla="*/ 154297 w 208432"/>
              <a:gd name="connsiteY442" fmla="*/ 133475 h 201856"/>
              <a:gd name="connsiteX443" fmla="*/ 114627 w 208432"/>
              <a:gd name="connsiteY443" fmla="*/ 157694 h 201856"/>
              <a:gd name="connsiteX444" fmla="*/ 116928 w 208432"/>
              <a:gd name="connsiteY444" fmla="*/ 154406 h 201856"/>
              <a:gd name="connsiteX445" fmla="*/ 120106 w 208432"/>
              <a:gd name="connsiteY445" fmla="*/ 154406 h 201856"/>
              <a:gd name="connsiteX446" fmla="*/ 119448 w 208432"/>
              <a:gd name="connsiteY446" fmla="*/ 157036 h 201856"/>
              <a:gd name="connsiteX447" fmla="*/ 116818 w 208432"/>
              <a:gd name="connsiteY447" fmla="*/ 158023 h 201856"/>
              <a:gd name="connsiteX448" fmla="*/ 114736 w 208432"/>
              <a:gd name="connsiteY448" fmla="*/ 157803 h 201856"/>
              <a:gd name="connsiteX449" fmla="*/ 114736 w 208432"/>
              <a:gd name="connsiteY449" fmla="*/ 157803 h 201856"/>
              <a:gd name="connsiteX450" fmla="*/ 116490 w 208432"/>
              <a:gd name="connsiteY450" fmla="*/ 142790 h 201856"/>
              <a:gd name="connsiteX451" fmla="*/ 118681 w 208432"/>
              <a:gd name="connsiteY451" fmla="*/ 141256 h 201856"/>
              <a:gd name="connsiteX452" fmla="*/ 118681 w 208432"/>
              <a:gd name="connsiteY452" fmla="*/ 144434 h 201856"/>
              <a:gd name="connsiteX453" fmla="*/ 116490 w 208432"/>
              <a:gd name="connsiteY453" fmla="*/ 142900 h 201856"/>
              <a:gd name="connsiteX454" fmla="*/ 116490 w 208432"/>
              <a:gd name="connsiteY454" fmla="*/ 142900 h 201856"/>
              <a:gd name="connsiteX455" fmla="*/ 115613 w 208432"/>
              <a:gd name="connsiteY455" fmla="*/ 138407 h 201856"/>
              <a:gd name="connsiteX456" fmla="*/ 115613 w 208432"/>
              <a:gd name="connsiteY456" fmla="*/ 134462 h 201856"/>
              <a:gd name="connsiteX457" fmla="*/ 117805 w 208432"/>
              <a:gd name="connsiteY457" fmla="*/ 135010 h 201856"/>
              <a:gd name="connsiteX458" fmla="*/ 117805 w 208432"/>
              <a:gd name="connsiteY458" fmla="*/ 137201 h 201856"/>
              <a:gd name="connsiteX459" fmla="*/ 115613 w 208432"/>
              <a:gd name="connsiteY459" fmla="*/ 138407 h 201856"/>
              <a:gd name="connsiteX460" fmla="*/ 115613 w 208432"/>
              <a:gd name="connsiteY460" fmla="*/ 138407 h 201856"/>
              <a:gd name="connsiteX461" fmla="*/ 113312 w 208432"/>
              <a:gd name="connsiteY461" fmla="*/ 132818 h 201856"/>
              <a:gd name="connsiteX462" fmla="*/ 112544 w 208432"/>
              <a:gd name="connsiteY462" fmla="*/ 131284 h 201856"/>
              <a:gd name="connsiteX463" fmla="*/ 113969 w 208432"/>
              <a:gd name="connsiteY463" fmla="*/ 129421 h 201856"/>
              <a:gd name="connsiteX464" fmla="*/ 115723 w 208432"/>
              <a:gd name="connsiteY464" fmla="*/ 131722 h 201856"/>
              <a:gd name="connsiteX465" fmla="*/ 113312 w 208432"/>
              <a:gd name="connsiteY465" fmla="*/ 132818 h 201856"/>
              <a:gd name="connsiteX466" fmla="*/ 113312 w 208432"/>
              <a:gd name="connsiteY466" fmla="*/ 132818 h 201856"/>
              <a:gd name="connsiteX467" fmla="*/ 135010 w 208432"/>
              <a:gd name="connsiteY467" fmla="*/ 147064 h 201856"/>
              <a:gd name="connsiteX468" fmla="*/ 132928 w 208432"/>
              <a:gd name="connsiteY468" fmla="*/ 145201 h 201856"/>
              <a:gd name="connsiteX469" fmla="*/ 133914 w 208432"/>
              <a:gd name="connsiteY469" fmla="*/ 141366 h 201856"/>
              <a:gd name="connsiteX470" fmla="*/ 136215 w 208432"/>
              <a:gd name="connsiteY470" fmla="*/ 141366 h 201856"/>
              <a:gd name="connsiteX471" fmla="*/ 137201 w 208432"/>
              <a:gd name="connsiteY471" fmla="*/ 143776 h 201856"/>
              <a:gd name="connsiteX472" fmla="*/ 134900 w 208432"/>
              <a:gd name="connsiteY472" fmla="*/ 146955 h 201856"/>
              <a:gd name="connsiteX473" fmla="*/ 134900 w 208432"/>
              <a:gd name="connsiteY473" fmla="*/ 146955 h 201856"/>
              <a:gd name="connsiteX474" fmla="*/ 140818 w 208432"/>
              <a:gd name="connsiteY474" fmla="*/ 146078 h 201856"/>
              <a:gd name="connsiteX475" fmla="*/ 139174 w 208432"/>
              <a:gd name="connsiteY475" fmla="*/ 143338 h 201856"/>
              <a:gd name="connsiteX476" fmla="*/ 142571 w 208432"/>
              <a:gd name="connsiteY476" fmla="*/ 140379 h 201856"/>
              <a:gd name="connsiteX477" fmla="*/ 144763 w 208432"/>
              <a:gd name="connsiteY477" fmla="*/ 140818 h 201856"/>
              <a:gd name="connsiteX478" fmla="*/ 145311 w 208432"/>
              <a:gd name="connsiteY478" fmla="*/ 143338 h 201856"/>
              <a:gd name="connsiteX479" fmla="*/ 143119 w 208432"/>
              <a:gd name="connsiteY479" fmla="*/ 146078 h 201856"/>
              <a:gd name="connsiteX480" fmla="*/ 140818 w 208432"/>
              <a:gd name="connsiteY480" fmla="*/ 146078 h 201856"/>
              <a:gd name="connsiteX481" fmla="*/ 139503 w 208432"/>
              <a:gd name="connsiteY481" fmla="*/ 135448 h 201856"/>
              <a:gd name="connsiteX482" fmla="*/ 139503 w 208432"/>
              <a:gd name="connsiteY482" fmla="*/ 133585 h 201856"/>
              <a:gd name="connsiteX483" fmla="*/ 141694 w 208432"/>
              <a:gd name="connsiteY483" fmla="*/ 134243 h 201856"/>
              <a:gd name="connsiteX484" fmla="*/ 139503 w 208432"/>
              <a:gd name="connsiteY484" fmla="*/ 135558 h 201856"/>
              <a:gd name="connsiteX485" fmla="*/ 139503 w 208432"/>
              <a:gd name="connsiteY485" fmla="*/ 135558 h 201856"/>
              <a:gd name="connsiteX486" fmla="*/ 132599 w 208432"/>
              <a:gd name="connsiteY486" fmla="*/ 129421 h 201856"/>
              <a:gd name="connsiteX487" fmla="*/ 134900 w 208432"/>
              <a:gd name="connsiteY487" fmla="*/ 128654 h 201856"/>
              <a:gd name="connsiteX488" fmla="*/ 136982 w 208432"/>
              <a:gd name="connsiteY488" fmla="*/ 130626 h 201856"/>
              <a:gd name="connsiteX489" fmla="*/ 137311 w 208432"/>
              <a:gd name="connsiteY489" fmla="*/ 132927 h 201856"/>
              <a:gd name="connsiteX490" fmla="*/ 134571 w 208432"/>
              <a:gd name="connsiteY490" fmla="*/ 131722 h 201856"/>
              <a:gd name="connsiteX491" fmla="*/ 132599 w 208432"/>
              <a:gd name="connsiteY491" fmla="*/ 129421 h 201856"/>
              <a:gd name="connsiteX492" fmla="*/ 132599 w 208432"/>
              <a:gd name="connsiteY492" fmla="*/ 129421 h 201856"/>
              <a:gd name="connsiteX493" fmla="*/ 121969 w 208432"/>
              <a:gd name="connsiteY493" fmla="*/ 119887 h 201856"/>
              <a:gd name="connsiteX494" fmla="*/ 124161 w 208432"/>
              <a:gd name="connsiteY494" fmla="*/ 119668 h 201856"/>
              <a:gd name="connsiteX495" fmla="*/ 126024 w 208432"/>
              <a:gd name="connsiteY495" fmla="*/ 122627 h 201856"/>
              <a:gd name="connsiteX496" fmla="*/ 130078 w 208432"/>
              <a:gd name="connsiteY496" fmla="*/ 126243 h 201856"/>
              <a:gd name="connsiteX497" fmla="*/ 130078 w 208432"/>
              <a:gd name="connsiteY497" fmla="*/ 128873 h 201856"/>
              <a:gd name="connsiteX498" fmla="*/ 127996 w 208432"/>
              <a:gd name="connsiteY498" fmla="*/ 128873 h 201856"/>
              <a:gd name="connsiteX499" fmla="*/ 122846 w 208432"/>
              <a:gd name="connsiteY499" fmla="*/ 123832 h 201856"/>
              <a:gd name="connsiteX500" fmla="*/ 120654 w 208432"/>
              <a:gd name="connsiteY500" fmla="*/ 121969 h 201856"/>
              <a:gd name="connsiteX501" fmla="*/ 121859 w 208432"/>
              <a:gd name="connsiteY501" fmla="*/ 119887 h 201856"/>
              <a:gd name="connsiteX502" fmla="*/ 121859 w 208432"/>
              <a:gd name="connsiteY502" fmla="*/ 119887 h 201856"/>
              <a:gd name="connsiteX503" fmla="*/ 77039 w 208432"/>
              <a:gd name="connsiteY503" fmla="*/ 90627 h 201856"/>
              <a:gd name="connsiteX504" fmla="*/ 80436 w 208432"/>
              <a:gd name="connsiteY504" fmla="*/ 87669 h 201856"/>
              <a:gd name="connsiteX505" fmla="*/ 86573 w 208432"/>
              <a:gd name="connsiteY505" fmla="*/ 86682 h 201856"/>
              <a:gd name="connsiteX506" fmla="*/ 90189 w 208432"/>
              <a:gd name="connsiteY506" fmla="*/ 90737 h 201856"/>
              <a:gd name="connsiteX507" fmla="*/ 94354 w 208432"/>
              <a:gd name="connsiteY507" fmla="*/ 92271 h 201856"/>
              <a:gd name="connsiteX508" fmla="*/ 98408 w 208432"/>
              <a:gd name="connsiteY508" fmla="*/ 94463 h 201856"/>
              <a:gd name="connsiteX509" fmla="*/ 98956 w 208432"/>
              <a:gd name="connsiteY509" fmla="*/ 95449 h 201856"/>
              <a:gd name="connsiteX510" fmla="*/ 102134 w 208432"/>
              <a:gd name="connsiteY510" fmla="*/ 95668 h 201856"/>
              <a:gd name="connsiteX511" fmla="*/ 102682 w 208432"/>
              <a:gd name="connsiteY511" fmla="*/ 94901 h 201856"/>
              <a:gd name="connsiteX512" fmla="*/ 108380 w 208432"/>
              <a:gd name="connsiteY512" fmla="*/ 100600 h 201856"/>
              <a:gd name="connsiteX513" fmla="*/ 110353 w 208432"/>
              <a:gd name="connsiteY513" fmla="*/ 104216 h 201856"/>
              <a:gd name="connsiteX514" fmla="*/ 110353 w 208432"/>
              <a:gd name="connsiteY514" fmla="*/ 106189 h 201856"/>
              <a:gd name="connsiteX515" fmla="*/ 111120 w 208432"/>
              <a:gd name="connsiteY515" fmla="*/ 108600 h 201856"/>
              <a:gd name="connsiteX516" fmla="*/ 110682 w 208432"/>
              <a:gd name="connsiteY516" fmla="*/ 112216 h 201856"/>
              <a:gd name="connsiteX517" fmla="*/ 113860 w 208432"/>
              <a:gd name="connsiteY517" fmla="*/ 115394 h 201856"/>
              <a:gd name="connsiteX518" fmla="*/ 115284 w 208432"/>
              <a:gd name="connsiteY518" fmla="*/ 114408 h 201856"/>
              <a:gd name="connsiteX519" fmla="*/ 119558 w 208432"/>
              <a:gd name="connsiteY519" fmla="*/ 114846 h 201856"/>
              <a:gd name="connsiteX520" fmla="*/ 117805 w 208432"/>
              <a:gd name="connsiteY520" fmla="*/ 119668 h 201856"/>
              <a:gd name="connsiteX521" fmla="*/ 115504 w 208432"/>
              <a:gd name="connsiteY521" fmla="*/ 118462 h 201856"/>
              <a:gd name="connsiteX522" fmla="*/ 113531 w 208432"/>
              <a:gd name="connsiteY522" fmla="*/ 119558 h 201856"/>
              <a:gd name="connsiteX523" fmla="*/ 109915 w 208432"/>
              <a:gd name="connsiteY523" fmla="*/ 117257 h 201856"/>
              <a:gd name="connsiteX524" fmla="*/ 108600 w 208432"/>
              <a:gd name="connsiteY524" fmla="*/ 114846 h 201856"/>
              <a:gd name="connsiteX525" fmla="*/ 109038 w 208432"/>
              <a:gd name="connsiteY525" fmla="*/ 112216 h 201856"/>
              <a:gd name="connsiteX526" fmla="*/ 107175 w 208432"/>
              <a:gd name="connsiteY526" fmla="*/ 110353 h 201856"/>
              <a:gd name="connsiteX527" fmla="*/ 104106 w 208432"/>
              <a:gd name="connsiteY527" fmla="*/ 105750 h 201856"/>
              <a:gd name="connsiteX528" fmla="*/ 102901 w 208432"/>
              <a:gd name="connsiteY528" fmla="*/ 103778 h 201856"/>
              <a:gd name="connsiteX529" fmla="*/ 99723 w 208432"/>
              <a:gd name="connsiteY529" fmla="*/ 103997 h 201856"/>
              <a:gd name="connsiteX530" fmla="*/ 95340 w 208432"/>
              <a:gd name="connsiteY530" fmla="*/ 101696 h 201856"/>
              <a:gd name="connsiteX531" fmla="*/ 93477 w 208432"/>
              <a:gd name="connsiteY531" fmla="*/ 98737 h 201856"/>
              <a:gd name="connsiteX532" fmla="*/ 90518 w 208432"/>
              <a:gd name="connsiteY532" fmla="*/ 98079 h 201856"/>
              <a:gd name="connsiteX533" fmla="*/ 88655 w 208432"/>
              <a:gd name="connsiteY533" fmla="*/ 95449 h 201856"/>
              <a:gd name="connsiteX534" fmla="*/ 86463 w 208432"/>
              <a:gd name="connsiteY534" fmla="*/ 94463 h 201856"/>
              <a:gd name="connsiteX535" fmla="*/ 85477 w 208432"/>
              <a:gd name="connsiteY535" fmla="*/ 92929 h 201856"/>
              <a:gd name="connsiteX536" fmla="*/ 83176 w 208432"/>
              <a:gd name="connsiteY536" fmla="*/ 91066 h 201856"/>
              <a:gd name="connsiteX537" fmla="*/ 79011 w 208432"/>
              <a:gd name="connsiteY537" fmla="*/ 91285 h 201856"/>
              <a:gd name="connsiteX538" fmla="*/ 76929 w 208432"/>
              <a:gd name="connsiteY538" fmla="*/ 90847 h 201856"/>
              <a:gd name="connsiteX539" fmla="*/ 76929 w 208432"/>
              <a:gd name="connsiteY539" fmla="*/ 90847 h 201856"/>
              <a:gd name="connsiteX540" fmla="*/ 83833 w 208432"/>
              <a:gd name="connsiteY540" fmla="*/ 161858 h 201856"/>
              <a:gd name="connsiteX541" fmla="*/ 84600 w 208432"/>
              <a:gd name="connsiteY541" fmla="*/ 160872 h 201856"/>
              <a:gd name="connsiteX542" fmla="*/ 85367 w 208432"/>
              <a:gd name="connsiteY542" fmla="*/ 164050 h 201856"/>
              <a:gd name="connsiteX543" fmla="*/ 87778 w 208432"/>
              <a:gd name="connsiteY543" fmla="*/ 167338 h 201856"/>
              <a:gd name="connsiteX544" fmla="*/ 86135 w 208432"/>
              <a:gd name="connsiteY544" fmla="*/ 170844 h 201856"/>
              <a:gd name="connsiteX545" fmla="*/ 83833 w 208432"/>
              <a:gd name="connsiteY545" fmla="*/ 169639 h 201856"/>
              <a:gd name="connsiteX546" fmla="*/ 83833 w 208432"/>
              <a:gd name="connsiteY546" fmla="*/ 167118 h 201856"/>
              <a:gd name="connsiteX547" fmla="*/ 82518 w 208432"/>
              <a:gd name="connsiteY547" fmla="*/ 164817 h 201856"/>
              <a:gd name="connsiteX548" fmla="*/ 83833 w 208432"/>
              <a:gd name="connsiteY548" fmla="*/ 161968 h 201856"/>
              <a:gd name="connsiteX549" fmla="*/ 83833 w 208432"/>
              <a:gd name="connsiteY549" fmla="*/ 161968 h 201856"/>
              <a:gd name="connsiteX550" fmla="*/ 83614 w 208432"/>
              <a:gd name="connsiteY550" fmla="*/ 157365 h 201856"/>
              <a:gd name="connsiteX551" fmla="*/ 84929 w 208432"/>
              <a:gd name="connsiteY551" fmla="*/ 159447 h 201856"/>
              <a:gd name="connsiteX552" fmla="*/ 83176 w 208432"/>
              <a:gd name="connsiteY552" fmla="*/ 159447 h 201856"/>
              <a:gd name="connsiteX553" fmla="*/ 83614 w 208432"/>
              <a:gd name="connsiteY553" fmla="*/ 157365 h 20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Lst>
            <a:rect l="l" t="t" r="r" b="b"/>
            <a:pathLst>
              <a:path w="208432" h="201856">
                <a:moveTo>
                  <a:pt x="156379" y="0"/>
                </a:moveTo>
                <a:lnTo>
                  <a:pt x="153530" y="0"/>
                </a:lnTo>
                <a:lnTo>
                  <a:pt x="147831" y="4383"/>
                </a:lnTo>
                <a:lnTo>
                  <a:pt x="147502" y="9972"/>
                </a:lnTo>
                <a:lnTo>
                  <a:pt x="149365" y="14136"/>
                </a:lnTo>
                <a:lnTo>
                  <a:pt x="146187" y="16767"/>
                </a:lnTo>
                <a:lnTo>
                  <a:pt x="135996" y="16109"/>
                </a:lnTo>
                <a:lnTo>
                  <a:pt x="131284" y="18410"/>
                </a:lnTo>
                <a:lnTo>
                  <a:pt x="127120" y="15999"/>
                </a:lnTo>
                <a:lnTo>
                  <a:pt x="122407" y="15999"/>
                </a:lnTo>
                <a:lnTo>
                  <a:pt x="119120" y="18630"/>
                </a:lnTo>
                <a:lnTo>
                  <a:pt x="114627" y="18301"/>
                </a:lnTo>
                <a:lnTo>
                  <a:pt x="113969" y="14356"/>
                </a:lnTo>
                <a:lnTo>
                  <a:pt x="107723" y="14575"/>
                </a:lnTo>
                <a:lnTo>
                  <a:pt x="101805" y="13589"/>
                </a:lnTo>
                <a:lnTo>
                  <a:pt x="97641" y="17534"/>
                </a:lnTo>
                <a:lnTo>
                  <a:pt x="91614" y="19068"/>
                </a:lnTo>
                <a:lnTo>
                  <a:pt x="83614" y="18849"/>
                </a:lnTo>
                <a:lnTo>
                  <a:pt x="81203" y="17643"/>
                </a:lnTo>
                <a:lnTo>
                  <a:pt x="78025" y="20383"/>
                </a:lnTo>
                <a:lnTo>
                  <a:pt x="73642" y="20602"/>
                </a:lnTo>
                <a:lnTo>
                  <a:pt x="68053" y="24109"/>
                </a:lnTo>
                <a:lnTo>
                  <a:pt x="56108" y="23561"/>
                </a:lnTo>
                <a:lnTo>
                  <a:pt x="51067" y="26301"/>
                </a:lnTo>
                <a:lnTo>
                  <a:pt x="50738" y="28383"/>
                </a:lnTo>
                <a:lnTo>
                  <a:pt x="43944" y="30794"/>
                </a:lnTo>
                <a:lnTo>
                  <a:pt x="34410" y="36711"/>
                </a:lnTo>
                <a:lnTo>
                  <a:pt x="33424" y="43506"/>
                </a:lnTo>
                <a:lnTo>
                  <a:pt x="29588" y="50409"/>
                </a:lnTo>
                <a:lnTo>
                  <a:pt x="20054" y="53587"/>
                </a:lnTo>
                <a:lnTo>
                  <a:pt x="19725" y="59176"/>
                </a:lnTo>
                <a:lnTo>
                  <a:pt x="16438" y="66299"/>
                </a:lnTo>
                <a:lnTo>
                  <a:pt x="13260" y="67943"/>
                </a:lnTo>
                <a:lnTo>
                  <a:pt x="13808" y="68272"/>
                </a:lnTo>
                <a:lnTo>
                  <a:pt x="14137" y="75176"/>
                </a:lnTo>
                <a:lnTo>
                  <a:pt x="22903" y="81751"/>
                </a:lnTo>
                <a:lnTo>
                  <a:pt x="27835" y="88874"/>
                </a:lnTo>
                <a:lnTo>
                  <a:pt x="30246" y="89422"/>
                </a:lnTo>
                <a:lnTo>
                  <a:pt x="29698" y="91614"/>
                </a:lnTo>
                <a:lnTo>
                  <a:pt x="36492" y="101038"/>
                </a:lnTo>
                <a:lnTo>
                  <a:pt x="38136" y="107613"/>
                </a:lnTo>
                <a:lnTo>
                  <a:pt x="41204" y="108928"/>
                </a:lnTo>
                <a:lnTo>
                  <a:pt x="45259" y="103997"/>
                </a:lnTo>
                <a:lnTo>
                  <a:pt x="48875" y="108600"/>
                </a:lnTo>
                <a:lnTo>
                  <a:pt x="54464" y="109367"/>
                </a:lnTo>
                <a:lnTo>
                  <a:pt x="56875" y="105750"/>
                </a:lnTo>
                <a:lnTo>
                  <a:pt x="60930" y="106079"/>
                </a:lnTo>
                <a:lnTo>
                  <a:pt x="67286" y="109915"/>
                </a:lnTo>
                <a:lnTo>
                  <a:pt x="71121" y="108052"/>
                </a:lnTo>
                <a:lnTo>
                  <a:pt x="71888" y="111339"/>
                </a:lnTo>
                <a:lnTo>
                  <a:pt x="74957" y="111120"/>
                </a:lnTo>
                <a:lnTo>
                  <a:pt x="77477" y="113092"/>
                </a:lnTo>
                <a:lnTo>
                  <a:pt x="82628" y="113969"/>
                </a:lnTo>
                <a:lnTo>
                  <a:pt x="79011" y="116161"/>
                </a:lnTo>
                <a:lnTo>
                  <a:pt x="75724" y="119448"/>
                </a:lnTo>
                <a:lnTo>
                  <a:pt x="72436" y="116709"/>
                </a:lnTo>
                <a:lnTo>
                  <a:pt x="68053" y="115613"/>
                </a:lnTo>
                <a:lnTo>
                  <a:pt x="58628" y="109476"/>
                </a:lnTo>
                <a:lnTo>
                  <a:pt x="54464" y="110901"/>
                </a:lnTo>
                <a:lnTo>
                  <a:pt x="50410" y="113312"/>
                </a:lnTo>
                <a:lnTo>
                  <a:pt x="46245" y="111339"/>
                </a:lnTo>
                <a:lnTo>
                  <a:pt x="42738" y="115723"/>
                </a:lnTo>
                <a:lnTo>
                  <a:pt x="40218" y="116490"/>
                </a:lnTo>
                <a:lnTo>
                  <a:pt x="38574" y="120654"/>
                </a:lnTo>
                <a:lnTo>
                  <a:pt x="43615" y="126462"/>
                </a:lnTo>
                <a:lnTo>
                  <a:pt x="48875" y="128983"/>
                </a:lnTo>
                <a:lnTo>
                  <a:pt x="53916" y="133695"/>
                </a:lnTo>
                <a:lnTo>
                  <a:pt x="54464" y="137092"/>
                </a:lnTo>
                <a:lnTo>
                  <a:pt x="52492" y="139503"/>
                </a:lnTo>
                <a:lnTo>
                  <a:pt x="52820" y="144105"/>
                </a:lnTo>
                <a:lnTo>
                  <a:pt x="57204" y="149804"/>
                </a:lnTo>
                <a:lnTo>
                  <a:pt x="60053" y="153091"/>
                </a:lnTo>
                <a:lnTo>
                  <a:pt x="61368" y="150023"/>
                </a:lnTo>
                <a:lnTo>
                  <a:pt x="60272" y="147612"/>
                </a:lnTo>
                <a:lnTo>
                  <a:pt x="62026" y="143448"/>
                </a:lnTo>
                <a:lnTo>
                  <a:pt x="63669" y="148708"/>
                </a:lnTo>
                <a:lnTo>
                  <a:pt x="70025" y="151447"/>
                </a:lnTo>
                <a:lnTo>
                  <a:pt x="71450" y="154845"/>
                </a:lnTo>
                <a:lnTo>
                  <a:pt x="70573" y="158899"/>
                </a:lnTo>
                <a:lnTo>
                  <a:pt x="73313" y="162187"/>
                </a:lnTo>
                <a:lnTo>
                  <a:pt x="73313" y="155393"/>
                </a:lnTo>
                <a:lnTo>
                  <a:pt x="75724" y="149913"/>
                </a:lnTo>
                <a:lnTo>
                  <a:pt x="79778" y="149913"/>
                </a:lnTo>
                <a:lnTo>
                  <a:pt x="81642" y="154297"/>
                </a:lnTo>
                <a:lnTo>
                  <a:pt x="88765" y="159009"/>
                </a:lnTo>
                <a:lnTo>
                  <a:pt x="85806" y="154078"/>
                </a:lnTo>
                <a:lnTo>
                  <a:pt x="86573" y="150790"/>
                </a:lnTo>
                <a:lnTo>
                  <a:pt x="84052" y="146078"/>
                </a:lnTo>
                <a:lnTo>
                  <a:pt x="80765" y="138297"/>
                </a:lnTo>
                <a:lnTo>
                  <a:pt x="77806" y="133695"/>
                </a:lnTo>
                <a:lnTo>
                  <a:pt x="78025" y="131832"/>
                </a:lnTo>
                <a:lnTo>
                  <a:pt x="80984" y="131503"/>
                </a:lnTo>
                <a:lnTo>
                  <a:pt x="86244" y="134243"/>
                </a:lnTo>
                <a:lnTo>
                  <a:pt x="84600" y="136215"/>
                </a:lnTo>
                <a:lnTo>
                  <a:pt x="86244" y="138078"/>
                </a:lnTo>
                <a:lnTo>
                  <a:pt x="88984" y="135119"/>
                </a:lnTo>
                <a:lnTo>
                  <a:pt x="94463" y="136982"/>
                </a:lnTo>
                <a:lnTo>
                  <a:pt x="94682" y="135119"/>
                </a:lnTo>
                <a:lnTo>
                  <a:pt x="92490" y="133475"/>
                </a:lnTo>
                <a:lnTo>
                  <a:pt x="92052" y="131503"/>
                </a:lnTo>
                <a:lnTo>
                  <a:pt x="90189" y="130955"/>
                </a:lnTo>
                <a:lnTo>
                  <a:pt x="86135" y="128435"/>
                </a:lnTo>
                <a:lnTo>
                  <a:pt x="86463" y="126024"/>
                </a:lnTo>
                <a:lnTo>
                  <a:pt x="81751" y="122407"/>
                </a:lnTo>
                <a:lnTo>
                  <a:pt x="86354" y="120435"/>
                </a:lnTo>
                <a:lnTo>
                  <a:pt x="90518" y="120654"/>
                </a:lnTo>
                <a:lnTo>
                  <a:pt x="93038" y="118462"/>
                </a:lnTo>
                <a:lnTo>
                  <a:pt x="99613" y="122955"/>
                </a:lnTo>
                <a:lnTo>
                  <a:pt x="100381" y="124928"/>
                </a:lnTo>
                <a:lnTo>
                  <a:pt x="104874" y="125476"/>
                </a:lnTo>
                <a:lnTo>
                  <a:pt x="106189" y="122736"/>
                </a:lnTo>
                <a:lnTo>
                  <a:pt x="102134" y="116928"/>
                </a:lnTo>
                <a:lnTo>
                  <a:pt x="103230" y="111449"/>
                </a:lnTo>
                <a:lnTo>
                  <a:pt x="101586" y="108380"/>
                </a:lnTo>
                <a:lnTo>
                  <a:pt x="90518" y="101476"/>
                </a:lnTo>
                <a:lnTo>
                  <a:pt x="87011" y="100600"/>
                </a:lnTo>
                <a:lnTo>
                  <a:pt x="85367" y="97860"/>
                </a:lnTo>
                <a:lnTo>
                  <a:pt x="82299" y="98079"/>
                </a:lnTo>
                <a:lnTo>
                  <a:pt x="80326" y="95559"/>
                </a:lnTo>
                <a:lnTo>
                  <a:pt x="75614" y="95011"/>
                </a:lnTo>
                <a:lnTo>
                  <a:pt x="70902" y="90847"/>
                </a:lnTo>
                <a:lnTo>
                  <a:pt x="75943" y="90080"/>
                </a:lnTo>
                <a:lnTo>
                  <a:pt x="78902" y="86682"/>
                </a:lnTo>
                <a:lnTo>
                  <a:pt x="78683" y="84162"/>
                </a:lnTo>
                <a:lnTo>
                  <a:pt x="73970" y="82847"/>
                </a:lnTo>
                <a:lnTo>
                  <a:pt x="76491" y="79559"/>
                </a:lnTo>
                <a:lnTo>
                  <a:pt x="76272" y="76820"/>
                </a:lnTo>
                <a:lnTo>
                  <a:pt x="79888" y="78244"/>
                </a:lnTo>
                <a:lnTo>
                  <a:pt x="82847" y="80655"/>
                </a:lnTo>
                <a:lnTo>
                  <a:pt x="81642" y="83285"/>
                </a:lnTo>
                <a:lnTo>
                  <a:pt x="81970" y="85806"/>
                </a:lnTo>
                <a:lnTo>
                  <a:pt x="84600" y="85148"/>
                </a:lnTo>
                <a:lnTo>
                  <a:pt x="86244" y="79559"/>
                </a:lnTo>
                <a:lnTo>
                  <a:pt x="83066" y="75724"/>
                </a:lnTo>
                <a:lnTo>
                  <a:pt x="75724" y="66738"/>
                </a:lnTo>
                <a:lnTo>
                  <a:pt x="72655" y="64327"/>
                </a:lnTo>
                <a:lnTo>
                  <a:pt x="71888" y="61039"/>
                </a:lnTo>
                <a:lnTo>
                  <a:pt x="66299" y="56327"/>
                </a:lnTo>
                <a:lnTo>
                  <a:pt x="68272" y="53807"/>
                </a:lnTo>
                <a:lnTo>
                  <a:pt x="67395" y="44382"/>
                </a:lnTo>
                <a:lnTo>
                  <a:pt x="70464" y="39451"/>
                </a:lnTo>
                <a:lnTo>
                  <a:pt x="76272" y="38136"/>
                </a:lnTo>
                <a:lnTo>
                  <a:pt x="77039" y="42848"/>
                </a:lnTo>
                <a:lnTo>
                  <a:pt x="74299" y="42848"/>
                </a:lnTo>
                <a:lnTo>
                  <a:pt x="74847" y="45369"/>
                </a:lnTo>
                <a:lnTo>
                  <a:pt x="82299" y="48875"/>
                </a:lnTo>
                <a:lnTo>
                  <a:pt x="83066" y="54683"/>
                </a:lnTo>
                <a:lnTo>
                  <a:pt x="87778" y="58519"/>
                </a:lnTo>
                <a:lnTo>
                  <a:pt x="93038" y="58300"/>
                </a:lnTo>
                <a:lnTo>
                  <a:pt x="89203" y="55779"/>
                </a:lnTo>
                <a:lnTo>
                  <a:pt x="87230" y="52163"/>
                </a:lnTo>
                <a:lnTo>
                  <a:pt x="87997" y="48875"/>
                </a:lnTo>
                <a:lnTo>
                  <a:pt x="92929" y="50519"/>
                </a:lnTo>
                <a:lnTo>
                  <a:pt x="96764" y="55779"/>
                </a:lnTo>
                <a:lnTo>
                  <a:pt x="100052" y="57094"/>
                </a:lnTo>
                <a:lnTo>
                  <a:pt x="101915" y="54026"/>
                </a:lnTo>
                <a:lnTo>
                  <a:pt x="98298" y="51286"/>
                </a:lnTo>
                <a:lnTo>
                  <a:pt x="95011" y="49971"/>
                </a:lnTo>
                <a:lnTo>
                  <a:pt x="95230" y="47231"/>
                </a:lnTo>
                <a:lnTo>
                  <a:pt x="104106" y="47560"/>
                </a:lnTo>
                <a:lnTo>
                  <a:pt x="107394" y="50848"/>
                </a:lnTo>
                <a:lnTo>
                  <a:pt x="108819" y="49204"/>
                </a:lnTo>
                <a:lnTo>
                  <a:pt x="103668" y="44492"/>
                </a:lnTo>
                <a:lnTo>
                  <a:pt x="98408" y="43725"/>
                </a:lnTo>
                <a:lnTo>
                  <a:pt x="94024" y="38684"/>
                </a:lnTo>
                <a:lnTo>
                  <a:pt x="96545" y="35725"/>
                </a:lnTo>
                <a:lnTo>
                  <a:pt x="101257" y="37150"/>
                </a:lnTo>
                <a:lnTo>
                  <a:pt x="105093" y="34958"/>
                </a:lnTo>
                <a:lnTo>
                  <a:pt x="106956" y="28602"/>
                </a:lnTo>
                <a:lnTo>
                  <a:pt x="110353" y="27287"/>
                </a:lnTo>
                <a:lnTo>
                  <a:pt x="115613" y="31342"/>
                </a:lnTo>
                <a:lnTo>
                  <a:pt x="119668" y="31670"/>
                </a:lnTo>
                <a:lnTo>
                  <a:pt x="124051" y="27068"/>
                </a:lnTo>
                <a:lnTo>
                  <a:pt x="124270" y="24657"/>
                </a:lnTo>
                <a:lnTo>
                  <a:pt x="126243" y="24657"/>
                </a:lnTo>
                <a:lnTo>
                  <a:pt x="129530" y="28492"/>
                </a:lnTo>
                <a:lnTo>
                  <a:pt x="139393" y="28492"/>
                </a:lnTo>
                <a:lnTo>
                  <a:pt x="146736" y="30465"/>
                </a:lnTo>
                <a:lnTo>
                  <a:pt x="151995" y="29150"/>
                </a:lnTo>
                <a:lnTo>
                  <a:pt x="154735" y="23561"/>
                </a:lnTo>
                <a:lnTo>
                  <a:pt x="153749" y="18301"/>
                </a:lnTo>
                <a:lnTo>
                  <a:pt x="159995" y="14465"/>
                </a:lnTo>
                <a:lnTo>
                  <a:pt x="160324" y="8548"/>
                </a:lnTo>
                <a:lnTo>
                  <a:pt x="155502" y="6466"/>
                </a:lnTo>
                <a:lnTo>
                  <a:pt x="156488" y="110"/>
                </a:lnTo>
                <a:lnTo>
                  <a:pt x="156488" y="110"/>
                </a:lnTo>
                <a:close/>
                <a:moveTo>
                  <a:pt x="102572" y="186734"/>
                </a:moveTo>
                <a:lnTo>
                  <a:pt x="101038" y="183775"/>
                </a:lnTo>
                <a:lnTo>
                  <a:pt x="100819" y="187173"/>
                </a:lnTo>
                <a:lnTo>
                  <a:pt x="99285" y="190241"/>
                </a:lnTo>
                <a:lnTo>
                  <a:pt x="99723" y="193857"/>
                </a:lnTo>
                <a:lnTo>
                  <a:pt x="103230" y="195391"/>
                </a:lnTo>
                <a:lnTo>
                  <a:pt x="111230" y="194405"/>
                </a:lnTo>
                <a:lnTo>
                  <a:pt x="114517" y="195282"/>
                </a:lnTo>
                <a:lnTo>
                  <a:pt x="117695" y="194186"/>
                </a:lnTo>
                <a:lnTo>
                  <a:pt x="122517" y="195611"/>
                </a:lnTo>
                <a:lnTo>
                  <a:pt x="127667" y="198679"/>
                </a:lnTo>
                <a:lnTo>
                  <a:pt x="128325" y="201857"/>
                </a:lnTo>
                <a:lnTo>
                  <a:pt x="134352" y="201638"/>
                </a:lnTo>
                <a:lnTo>
                  <a:pt x="139283" y="198460"/>
                </a:lnTo>
                <a:lnTo>
                  <a:pt x="144872" y="199008"/>
                </a:lnTo>
                <a:lnTo>
                  <a:pt x="153749" y="198789"/>
                </a:lnTo>
                <a:lnTo>
                  <a:pt x="159886" y="199008"/>
                </a:lnTo>
                <a:lnTo>
                  <a:pt x="163392" y="196816"/>
                </a:lnTo>
                <a:lnTo>
                  <a:pt x="164817" y="193419"/>
                </a:lnTo>
                <a:lnTo>
                  <a:pt x="164050" y="190131"/>
                </a:lnTo>
                <a:lnTo>
                  <a:pt x="164050" y="188049"/>
                </a:lnTo>
                <a:lnTo>
                  <a:pt x="162735" y="189912"/>
                </a:lnTo>
                <a:lnTo>
                  <a:pt x="162516" y="192323"/>
                </a:lnTo>
                <a:lnTo>
                  <a:pt x="159557" y="194734"/>
                </a:lnTo>
                <a:lnTo>
                  <a:pt x="157475" y="192871"/>
                </a:lnTo>
                <a:lnTo>
                  <a:pt x="154954" y="193857"/>
                </a:lnTo>
                <a:lnTo>
                  <a:pt x="152434" y="193529"/>
                </a:lnTo>
                <a:lnTo>
                  <a:pt x="152982" y="191227"/>
                </a:lnTo>
                <a:lnTo>
                  <a:pt x="151776" y="188049"/>
                </a:lnTo>
                <a:lnTo>
                  <a:pt x="149475" y="188049"/>
                </a:lnTo>
                <a:cubicBezTo>
                  <a:pt x="149475" y="188049"/>
                  <a:pt x="142900" y="187282"/>
                  <a:pt x="142900" y="187282"/>
                </a:cubicBezTo>
                <a:lnTo>
                  <a:pt x="137749" y="184981"/>
                </a:lnTo>
                <a:lnTo>
                  <a:pt x="130955" y="185200"/>
                </a:lnTo>
                <a:lnTo>
                  <a:pt x="125256" y="188816"/>
                </a:lnTo>
                <a:lnTo>
                  <a:pt x="120873" y="189912"/>
                </a:lnTo>
                <a:lnTo>
                  <a:pt x="117257" y="187940"/>
                </a:lnTo>
                <a:lnTo>
                  <a:pt x="115504" y="186077"/>
                </a:lnTo>
                <a:lnTo>
                  <a:pt x="112654" y="186515"/>
                </a:lnTo>
                <a:lnTo>
                  <a:pt x="114627" y="184762"/>
                </a:lnTo>
                <a:lnTo>
                  <a:pt x="112873" y="181912"/>
                </a:lnTo>
                <a:lnTo>
                  <a:pt x="109147" y="182132"/>
                </a:lnTo>
                <a:lnTo>
                  <a:pt x="109805" y="183994"/>
                </a:lnTo>
                <a:lnTo>
                  <a:pt x="111010" y="184323"/>
                </a:lnTo>
                <a:lnTo>
                  <a:pt x="109586" y="185529"/>
                </a:lnTo>
                <a:lnTo>
                  <a:pt x="105970" y="185748"/>
                </a:lnTo>
                <a:lnTo>
                  <a:pt x="105093" y="182132"/>
                </a:lnTo>
                <a:lnTo>
                  <a:pt x="103997" y="181803"/>
                </a:lnTo>
                <a:lnTo>
                  <a:pt x="103559" y="183775"/>
                </a:lnTo>
                <a:lnTo>
                  <a:pt x="104216" y="186186"/>
                </a:lnTo>
                <a:lnTo>
                  <a:pt x="102463" y="186844"/>
                </a:lnTo>
                <a:lnTo>
                  <a:pt x="102463" y="186844"/>
                </a:lnTo>
                <a:close/>
                <a:moveTo>
                  <a:pt x="6246" y="65313"/>
                </a:moveTo>
                <a:lnTo>
                  <a:pt x="6027" y="70025"/>
                </a:lnTo>
                <a:lnTo>
                  <a:pt x="8767" y="73094"/>
                </a:lnTo>
                <a:lnTo>
                  <a:pt x="11945" y="74190"/>
                </a:lnTo>
                <a:lnTo>
                  <a:pt x="12493" y="75833"/>
                </a:lnTo>
                <a:lnTo>
                  <a:pt x="11397" y="76710"/>
                </a:lnTo>
                <a:lnTo>
                  <a:pt x="7452" y="74847"/>
                </a:lnTo>
                <a:lnTo>
                  <a:pt x="3178" y="70354"/>
                </a:lnTo>
                <a:lnTo>
                  <a:pt x="2849" y="68929"/>
                </a:lnTo>
                <a:lnTo>
                  <a:pt x="329" y="67834"/>
                </a:lnTo>
                <a:lnTo>
                  <a:pt x="0" y="65423"/>
                </a:lnTo>
                <a:lnTo>
                  <a:pt x="4164" y="63889"/>
                </a:lnTo>
                <a:lnTo>
                  <a:pt x="6356" y="65313"/>
                </a:lnTo>
                <a:lnTo>
                  <a:pt x="6356" y="65313"/>
                </a:lnTo>
                <a:close/>
                <a:moveTo>
                  <a:pt x="24876" y="99504"/>
                </a:moveTo>
                <a:lnTo>
                  <a:pt x="24657" y="97860"/>
                </a:lnTo>
                <a:lnTo>
                  <a:pt x="26849" y="94025"/>
                </a:lnTo>
                <a:lnTo>
                  <a:pt x="28492" y="93696"/>
                </a:lnTo>
                <a:lnTo>
                  <a:pt x="29150" y="97750"/>
                </a:lnTo>
                <a:lnTo>
                  <a:pt x="27725" y="99613"/>
                </a:lnTo>
                <a:lnTo>
                  <a:pt x="26301" y="99942"/>
                </a:lnTo>
                <a:lnTo>
                  <a:pt x="24986" y="99504"/>
                </a:lnTo>
                <a:lnTo>
                  <a:pt x="24986" y="99504"/>
                </a:lnTo>
                <a:close/>
                <a:moveTo>
                  <a:pt x="25205" y="107394"/>
                </a:moveTo>
                <a:lnTo>
                  <a:pt x="25205" y="101586"/>
                </a:lnTo>
                <a:cubicBezTo>
                  <a:pt x="25205" y="101586"/>
                  <a:pt x="27944" y="103887"/>
                  <a:pt x="27944" y="103887"/>
                </a:cubicBezTo>
                <a:lnTo>
                  <a:pt x="29369" y="107284"/>
                </a:lnTo>
                <a:lnTo>
                  <a:pt x="28711" y="109257"/>
                </a:lnTo>
                <a:lnTo>
                  <a:pt x="30794" y="111449"/>
                </a:lnTo>
                <a:lnTo>
                  <a:pt x="31451" y="113750"/>
                </a:lnTo>
                <a:lnTo>
                  <a:pt x="32437" y="115065"/>
                </a:lnTo>
                <a:lnTo>
                  <a:pt x="31013" y="117366"/>
                </a:lnTo>
                <a:lnTo>
                  <a:pt x="28164" y="115832"/>
                </a:lnTo>
                <a:lnTo>
                  <a:pt x="24876" y="115394"/>
                </a:lnTo>
                <a:lnTo>
                  <a:pt x="24876" y="112654"/>
                </a:lnTo>
                <a:lnTo>
                  <a:pt x="23780" y="111449"/>
                </a:lnTo>
                <a:lnTo>
                  <a:pt x="23780" y="113860"/>
                </a:lnTo>
                <a:cubicBezTo>
                  <a:pt x="23780" y="113860"/>
                  <a:pt x="22465" y="115175"/>
                  <a:pt x="22465" y="115175"/>
                </a:cubicBezTo>
                <a:lnTo>
                  <a:pt x="20273" y="112873"/>
                </a:lnTo>
                <a:lnTo>
                  <a:pt x="20273" y="107832"/>
                </a:lnTo>
                <a:lnTo>
                  <a:pt x="23123" y="107065"/>
                </a:lnTo>
                <a:lnTo>
                  <a:pt x="25205" y="107394"/>
                </a:lnTo>
                <a:lnTo>
                  <a:pt x="25205" y="107394"/>
                </a:lnTo>
                <a:close/>
                <a:moveTo>
                  <a:pt x="34081" y="124489"/>
                </a:moveTo>
                <a:lnTo>
                  <a:pt x="35944" y="126572"/>
                </a:lnTo>
                <a:lnTo>
                  <a:pt x="32985" y="126133"/>
                </a:lnTo>
                <a:lnTo>
                  <a:pt x="32328" y="127667"/>
                </a:lnTo>
                <a:lnTo>
                  <a:pt x="29588" y="127010"/>
                </a:lnTo>
                <a:lnTo>
                  <a:pt x="26301" y="123722"/>
                </a:lnTo>
                <a:lnTo>
                  <a:pt x="26958" y="121092"/>
                </a:lnTo>
                <a:lnTo>
                  <a:pt x="28821" y="120106"/>
                </a:lnTo>
                <a:lnTo>
                  <a:pt x="31780" y="121531"/>
                </a:lnTo>
                <a:lnTo>
                  <a:pt x="33972" y="124489"/>
                </a:lnTo>
                <a:lnTo>
                  <a:pt x="33972" y="124489"/>
                </a:lnTo>
                <a:close/>
                <a:moveTo>
                  <a:pt x="183666" y="177200"/>
                </a:moveTo>
                <a:lnTo>
                  <a:pt x="183008" y="176104"/>
                </a:lnTo>
                <a:lnTo>
                  <a:pt x="184323" y="173913"/>
                </a:lnTo>
                <a:lnTo>
                  <a:pt x="184323" y="176214"/>
                </a:lnTo>
                <a:lnTo>
                  <a:pt x="183666" y="177091"/>
                </a:lnTo>
                <a:lnTo>
                  <a:pt x="183666" y="177091"/>
                </a:lnTo>
                <a:close/>
                <a:moveTo>
                  <a:pt x="182680" y="189474"/>
                </a:moveTo>
                <a:lnTo>
                  <a:pt x="181912" y="184652"/>
                </a:lnTo>
                <a:lnTo>
                  <a:pt x="180488" y="181693"/>
                </a:lnTo>
                <a:lnTo>
                  <a:pt x="183118" y="178515"/>
                </a:lnTo>
                <a:lnTo>
                  <a:pt x="183775" y="181364"/>
                </a:lnTo>
                <a:lnTo>
                  <a:pt x="186077" y="184323"/>
                </a:lnTo>
                <a:lnTo>
                  <a:pt x="184323" y="188816"/>
                </a:lnTo>
                <a:lnTo>
                  <a:pt x="182899" y="189474"/>
                </a:lnTo>
                <a:lnTo>
                  <a:pt x="182899" y="189474"/>
                </a:lnTo>
                <a:close/>
                <a:moveTo>
                  <a:pt x="195282" y="175118"/>
                </a:moveTo>
                <a:lnTo>
                  <a:pt x="193857" y="173584"/>
                </a:lnTo>
                <a:lnTo>
                  <a:pt x="195063" y="170954"/>
                </a:lnTo>
                <a:lnTo>
                  <a:pt x="194296" y="169967"/>
                </a:lnTo>
                <a:lnTo>
                  <a:pt x="194624" y="167447"/>
                </a:lnTo>
                <a:lnTo>
                  <a:pt x="199884" y="163064"/>
                </a:lnTo>
                <a:lnTo>
                  <a:pt x="205364" y="160762"/>
                </a:lnTo>
                <a:lnTo>
                  <a:pt x="208432" y="159447"/>
                </a:lnTo>
                <a:lnTo>
                  <a:pt x="208213" y="161858"/>
                </a:lnTo>
                <a:lnTo>
                  <a:pt x="206569" y="163173"/>
                </a:lnTo>
                <a:lnTo>
                  <a:pt x="205692" y="165803"/>
                </a:lnTo>
                <a:lnTo>
                  <a:pt x="204377" y="167885"/>
                </a:lnTo>
                <a:lnTo>
                  <a:pt x="204377" y="169420"/>
                </a:lnTo>
                <a:cubicBezTo>
                  <a:pt x="204377" y="169420"/>
                  <a:pt x="202186" y="169420"/>
                  <a:pt x="202186" y="169420"/>
                </a:cubicBezTo>
                <a:lnTo>
                  <a:pt x="199556" y="171940"/>
                </a:lnTo>
                <a:lnTo>
                  <a:pt x="197364" y="174570"/>
                </a:lnTo>
                <a:lnTo>
                  <a:pt x="195391" y="174899"/>
                </a:lnTo>
                <a:lnTo>
                  <a:pt x="195391" y="174899"/>
                </a:lnTo>
                <a:close/>
                <a:moveTo>
                  <a:pt x="162954" y="159338"/>
                </a:moveTo>
                <a:lnTo>
                  <a:pt x="160762" y="157694"/>
                </a:lnTo>
                <a:lnTo>
                  <a:pt x="161858" y="155941"/>
                </a:lnTo>
                <a:lnTo>
                  <a:pt x="165584" y="154516"/>
                </a:lnTo>
                <a:lnTo>
                  <a:pt x="167447" y="155393"/>
                </a:lnTo>
                <a:lnTo>
                  <a:pt x="165913" y="157913"/>
                </a:lnTo>
                <a:cubicBezTo>
                  <a:pt x="165913" y="157913"/>
                  <a:pt x="162735" y="159228"/>
                  <a:pt x="162845" y="159338"/>
                </a:cubicBezTo>
                <a:lnTo>
                  <a:pt x="162845" y="159338"/>
                </a:lnTo>
                <a:close/>
                <a:moveTo>
                  <a:pt x="162516" y="125147"/>
                </a:moveTo>
                <a:lnTo>
                  <a:pt x="166571" y="121969"/>
                </a:lnTo>
                <a:lnTo>
                  <a:pt x="169310" y="122188"/>
                </a:lnTo>
                <a:lnTo>
                  <a:pt x="172159" y="124489"/>
                </a:lnTo>
                <a:lnTo>
                  <a:pt x="172926" y="123503"/>
                </a:lnTo>
                <a:lnTo>
                  <a:pt x="174241" y="123722"/>
                </a:lnTo>
                <a:lnTo>
                  <a:pt x="174789" y="125585"/>
                </a:lnTo>
                <a:lnTo>
                  <a:pt x="172050" y="126900"/>
                </a:lnTo>
                <a:lnTo>
                  <a:pt x="170954" y="128325"/>
                </a:lnTo>
                <a:lnTo>
                  <a:pt x="168653" y="128325"/>
                </a:lnTo>
                <a:cubicBezTo>
                  <a:pt x="168653" y="128325"/>
                  <a:pt x="166680" y="125914"/>
                  <a:pt x="166680" y="125914"/>
                </a:cubicBezTo>
                <a:lnTo>
                  <a:pt x="164050" y="126133"/>
                </a:lnTo>
                <a:lnTo>
                  <a:pt x="161529" y="126791"/>
                </a:lnTo>
                <a:lnTo>
                  <a:pt x="162516" y="125037"/>
                </a:lnTo>
                <a:lnTo>
                  <a:pt x="162516" y="125037"/>
                </a:lnTo>
                <a:close/>
                <a:moveTo>
                  <a:pt x="154406" y="99723"/>
                </a:moveTo>
                <a:lnTo>
                  <a:pt x="155393" y="105641"/>
                </a:lnTo>
                <a:lnTo>
                  <a:pt x="154516" y="109586"/>
                </a:lnTo>
                <a:lnTo>
                  <a:pt x="151228" y="111120"/>
                </a:lnTo>
                <a:lnTo>
                  <a:pt x="148598" y="109147"/>
                </a:lnTo>
                <a:lnTo>
                  <a:pt x="148598" y="107284"/>
                </a:lnTo>
                <a:cubicBezTo>
                  <a:pt x="148598" y="107284"/>
                  <a:pt x="150680" y="106408"/>
                  <a:pt x="150680" y="106408"/>
                </a:cubicBezTo>
                <a:lnTo>
                  <a:pt x="150680" y="102791"/>
                </a:lnTo>
                <a:cubicBezTo>
                  <a:pt x="150680" y="102791"/>
                  <a:pt x="147502" y="100490"/>
                  <a:pt x="147502" y="100490"/>
                </a:cubicBezTo>
                <a:lnTo>
                  <a:pt x="147502" y="98956"/>
                </a:lnTo>
                <a:lnTo>
                  <a:pt x="150242" y="97531"/>
                </a:lnTo>
                <a:lnTo>
                  <a:pt x="153201" y="98737"/>
                </a:lnTo>
                <a:lnTo>
                  <a:pt x="154297" y="99833"/>
                </a:lnTo>
                <a:lnTo>
                  <a:pt x="154297" y="99833"/>
                </a:lnTo>
                <a:close/>
                <a:moveTo>
                  <a:pt x="147941" y="85806"/>
                </a:moveTo>
                <a:lnTo>
                  <a:pt x="144325" y="82847"/>
                </a:lnTo>
                <a:lnTo>
                  <a:pt x="146516" y="79230"/>
                </a:lnTo>
                <a:lnTo>
                  <a:pt x="151886" y="77368"/>
                </a:lnTo>
                <a:lnTo>
                  <a:pt x="154516" y="75724"/>
                </a:lnTo>
                <a:lnTo>
                  <a:pt x="159557" y="74957"/>
                </a:lnTo>
                <a:lnTo>
                  <a:pt x="160324" y="76162"/>
                </a:lnTo>
                <a:lnTo>
                  <a:pt x="159338" y="78902"/>
                </a:lnTo>
                <a:lnTo>
                  <a:pt x="160434" y="79121"/>
                </a:lnTo>
                <a:lnTo>
                  <a:pt x="161201" y="82628"/>
                </a:lnTo>
                <a:lnTo>
                  <a:pt x="161201" y="87669"/>
                </a:lnTo>
                <a:cubicBezTo>
                  <a:pt x="161201" y="87669"/>
                  <a:pt x="156379" y="87997"/>
                  <a:pt x="156379" y="87997"/>
                </a:cubicBezTo>
                <a:lnTo>
                  <a:pt x="153091" y="86463"/>
                </a:lnTo>
                <a:lnTo>
                  <a:pt x="154406" y="84600"/>
                </a:lnTo>
                <a:lnTo>
                  <a:pt x="156379" y="82956"/>
                </a:lnTo>
                <a:lnTo>
                  <a:pt x="156708" y="79998"/>
                </a:lnTo>
                <a:lnTo>
                  <a:pt x="153201" y="79998"/>
                </a:lnTo>
                <a:cubicBezTo>
                  <a:pt x="153201" y="79998"/>
                  <a:pt x="152105" y="82847"/>
                  <a:pt x="152105" y="82847"/>
                </a:cubicBezTo>
                <a:lnTo>
                  <a:pt x="151557" y="85696"/>
                </a:lnTo>
                <a:lnTo>
                  <a:pt x="149256" y="86244"/>
                </a:lnTo>
                <a:lnTo>
                  <a:pt x="147831" y="86025"/>
                </a:lnTo>
                <a:lnTo>
                  <a:pt x="147831" y="86025"/>
                </a:lnTo>
                <a:close/>
                <a:moveTo>
                  <a:pt x="135886" y="41862"/>
                </a:moveTo>
                <a:lnTo>
                  <a:pt x="136763" y="40218"/>
                </a:lnTo>
                <a:lnTo>
                  <a:pt x="139941" y="39780"/>
                </a:lnTo>
                <a:lnTo>
                  <a:pt x="142900" y="40547"/>
                </a:lnTo>
                <a:lnTo>
                  <a:pt x="142900" y="42738"/>
                </a:lnTo>
                <a:cubicBezTo>
                  <a:pt x="142900" y="42738"/>
                  <a:pt x="140379" y="43725"/>
                  <a:pt x="140379" y="43725"/>
                </a:cubicBezTo>
                <a:lnTo>
                  <a:pt x="135886" y="41862"/>
                </a:lnTo>
                <a:lnTo>
                  <a:pt x="135886" y="41862"/>
                </a:lnTo>
                <a:close/>
                <a:moveTo>
                  <a:pt x="125476" y="54354"/>
                </a:moveTo>
                <a:lnTo>
                  <a:pt x="129311" y="54354"/>
                </a:lnTo>
                <a:cubicBezTo>
                  <a:pt x="129311" y="54354"/>
                  <a:pt x="130955" y="55670"/>
                  <a:pt x="130955" y="55670"/>
                </a:cubicBezTo>
                <a:lnTo>
                  <a:pt x="133366" y="53368"/>
                </a:lnTo>
                <a:lnTo>
                  <a:pt x="135777" y="54683"/>
                </a:lnTo>
                <a:lnTo>
                  <a:pt x="132818" y="57861"/>
                </a:lnTo>
                <a:lnTo>
                  <a:pt x="132270" y="62464"/>
                </a:lnTo>
                <a:lnTo>
                  <a:pt x="129530" y="61258"/>
                </a:lnTo>
                <a:lnTo>
                  <a:pt x="127558" y="61587"/>
                </a:lnTo>
                <a:lnTo>
                  <a:pt x="125366" y="59724"/>
                </a:lnTo>
                <a:lnTo>
                  <a:pt x="124270" y="56108"/>
                </a:lnTo>
                <a:lnTo>
                  <a:pt x="125476" y="54245"/>
                </a:lnTo>
                <a:lnTo>
                  <a:pt x="125476" y="54245"/>
                </a:lnTo>
                <a:close/>
                <a:moveTo>
                  <a:pt x="113860" y="33643"/>
                </a:moveTo>
                <a:lnTo>
                  <a:pt x="115723" y="32985"/>
                </a:lnTo>
                <a:lnTo>
                  <a:pt x="119010" y="34629"/>
                </a:lnTo>
                <a:lnTo>
                  <a:pt x="119448" y="37259"/>
                </a:lnTo>
                <a:lnTo>
                  <a:pt x="116380" y="38793"/>
                </a:lnTo>
                <a:lnTo>
                  <a:pt x="115065" y="38026"/>
                </a:lnTo>
                <a:lnTo>
                  <a:pt x="112325" y="38026"/>
                </a:lnTo>
                <a:cubicBezTo>
                  <a:pt x="112325" y="38026"/>
                  <a:pt x="113750" y="33752"/>
                  <a:pt x="113750" y="33752"/>
                </a:cubicBezTo>
                <a:lnTo>
                  <a:pt x="113750" y="33752"/>
                </a:lnTo>
                <a:close/>
                <a:moveTo>
                  <a:pt x="92162" y="82189"/>
                </a:moveTo>
                <a:lnTo>
                  <a:pt x="93586" y="81751"/>
                </a:lnTo>
                <a:lnTo>
                  <a:pt x="96107" y="82628"/>
                </a:lnTo>
                <a:lnTo>
                  <a:pt x="96874" y="85696"/>
                </a:lnTo>
                <a:lnTo>
                  <a:pt x="96107" y="87340"/>
                </a:lnTo>
                <a:lnTo>
                  <a:pt x="92162" y="82189"/>
                </a:lnTo>
                <a:lnTo>
                  <a:pt x="92162" y="82189"/>
                </a:lnTo>
                <a:close/>
                <a:moveTo>
                  <a:pt x="87778" y="82189"/>
                </a:moveTo>
                <a:lnTo>
                  <a:pt x="89641" y="80874"/>
                </a:lnTo>
                <a:lnTo>
                  <a:pt x="90627" y="81861"/>
                </a:lnTo>
                <a:lnTo>
                  <a:pt x="89422" y="84162"/>
                </a:lnTo>
                <a:lnTo>
                  <a:pt x="87778" y="82080"/>
                </a:lnTo>
                <a:lnTo>
                  <a:pt x="87778" y="82080"/>
                </a:lnTo>
                <a:close/>
                <a:moveTo>
                  <a:pt x="115175" y="87559"/>
                </a:moveTo>
                <a:lnTo>
                  <a:pt x="116818" y="86901"/>
                </a:lnTo>
                <a:lnTo>
                  <a:pt x="118791" y="89093"/>
                </a:lnTo>
                <a:lnTo>
                  <a:pt x="121202" y="89970"/>
                </a:lnTo>
                <a:lnTo>
                  <a:pt x="121640" y="94025"/>
                </a:lnTo>
                <a:lnTo>
                  <a:pt x="120106" y="94682"/>
                </a:lnTo>
                <a:lnTo>
                  <a:pt x="118791" y="91942"/>
                </a:lnTo>
                <a:lnTo>
                  <a:pt x="117586" y="91614"/>
                </a:lnTo>
                <a:lnTo>
                  <a:pt x="115175" y="87559"/>
                </a:lnTo>
                <a:lnTo>
                  <a:pt x="115175" y="87559"/>
                </a:lnTo>
                <a:close/>
                <a:moveTo>
                  <a:pt x="154297" y="133475"/>
                </a:moveTo>
                <a:lnTo>
                  <a:pt x="152763" y="131503"/>
                </a:lnTo>
                <a:lnTo>
                  <a:pt x="153420" y="128873"/>
                </a:lnTo>
                <a:lnTo>
                  <a:pt x="158461" y="127887"/>
                </a:lnTo>
                <a:lnTo>
                  <a:pt x="157694" y="130297"/>
                </a:lnTo>
                <a:lnTo>
                  <a:pt x="154297" y="133475"/>
                </a:lnTo>
                <a:lnTo>
                  <a:pt x="154297" y="133475"/>
                </a:lnTo>
                <a:close/>
                <a:moveTo>
                  <a:pt x="114627" y="157694"/>
                </a:moveTo>
                <a:lnTo>
                  <a:pt x="116928" y="154406"/>
                </a:lnTo>
                <a:lnTo>
                  <a:pt x="120106" y="154406"/>
                </a:lnTo>
                <a:cubicBezTo>
                  <a:pt x="120106" y="154406"/>
                  <a:pt x="119448" y="157036"/>
                  <a:pt x="119448" y="157036"/>
                </a:cubicBezTo>
                <a:lnTo>
                  <a:pt x="116818" y="158023"/>
                </a:lnTo>
                <a:lnTo>
                  <a:pt x="114736" y="157803"/>
                </a:lnTo>
                <a:lnTo>
                  <a:pt x="114736" y="157803"/>
                </a:lnTo>
                <a:close/>
                <a:moveTo>
                  <a:pt x="116490" y="142790"/>
                </a:moveTo>
                <a:lnTo>
                  <a:pt x="118681" y="141256"/>
                </a:lnTo>
                <a:lnTo>
                  <a:pt x="118681" y="144434"/>
                </a:lnTo>
                <a:lnTo>
                  <a:pt x="116490" y="142900"/>
                </a:lnTo>
                <a:lnTo>
                  <a:pt x="116490" y="142900"/>
                </a:lnTo>
                <a:close/>
                <a:moveTo>
                  <a:pt x="115613" y="138407"/>
                </a:moveTo>
                <a:lnTo>
                  <a:pt x="115613" y="134462"/>
                </a:lnTo>
                <a:lnTo>
                  <a:pt x="117805" y="135010"/>
                </a:lnTo>
                <a:lnTo>
                  <a:pt x="117805" y="137201"/>
                </a:lnTo>
                <a:cubicBezTo>
                  <a:pt x="117805" y="137201"/>
                  <a:pt x="115832" y="138407"/>
                  <a:pt x="115613" y="138407"/>
                </a:cubicBezTo>
                <a:lnTo>
                  <a:pt x="115613" y="138407"/>
                </a:lnTo>
                <a:close/>
                <a:moveTo>
                  <a:pt x="113312" y="132818"/>
                </a:moveTo>
                <a:lnTo>
                  <a:pt x="112544" y="131284"/>
                </a:lnTo>
                <a:lnTo>
                  <a:pt x="113969" y="129421"/>
                </a:lnTo>
                <a:lnTo>
                  <a:pt x="115723" y="131722"/>
                </a:lnTo>
                <a:lnTo>
                  <a:pt x="113312" y="132818"/>
                </a:lnTo>
                <a:lnTo>
                  <a:pt x="113312" y="132818"/>
                </a:lnTo>
                <a:close/>
                <a:moveTo>
                  <a:pt x="135010" y="147064"/>
                </a:moveTo>
                <a:lnTo>
                  <a:pt x="132928" y="145201"/>
                </a:lnTo>
                <a:lnTo>
                  <a:pt x="133914" y="141366"/>
                </a:lnTo>
                <a:lnTo>
                  <a:pt x="136215" y="141366"/>
                </a:lnTo>
                <a:lnTo>
                  <a:pt x="137201" y="143776"/>
                </a:lnTo>
                <a:lnTo>
                  <a:pt x="134900" y="146955"/>
                </a:lnTo>
                <a:lnTo>
                  <a:pt x="134900" y="146955"/>
                </a:lnTo>
                <a:close/>
                <a:moveTo>
                  <a:pt x="140818" y="146078"/>
                </a:moveTo>
                <a:lnTo>
                  <a:pt x="139174" y="143338"/>
                </a:lnTo>
                <a:lnTo>
                  <a:pt x="142571" y="140379"/>
                </a:lnTo>
                <a:lnTo>
                  <a:pt x="144763" y="140818"/>
                </a:lnTo>
                <a:lnTo>
                  <a:pt x="145311" y="143338"/>
                </a:lnTo>
                <a:lnTo>
                  <a:pt x="143119" y="146078"/>
                </a:lnTo>
                <a:lnTo>
                  <a:pt x="140818" y="146078"/>
                </a:lnTo>
                <a:close/>
                <a:moveTo>
                  <a:pt x="139503" y="135448"/>
                </a:moveTo>
                <a:lnTo>
                  <a:pt x="139503" y="133585"/>
                </a:lnTo>
                <a:cubicBezTo>
                  <a:pt x="139503" y="133585"/>
                  <a:pt x="141694" y="134243"/>
                  <a:pt x="141694" y="134243"/>
                </a:cubicBezTo>
                <a:lnTo>
                  <a:pt x="139503" y="135558"/>
                </a:lnTo>
                <a:lnTo>
                  <a:pt x="139503" y="135558"/>
                </a:lnTo>
                <a:close/>
                <a:moveTo>
                  <a:pt x="132599" y="129421"/>
                </a:moveTo>
                <a:lnTo>
                  <a:pt x="134900" y="128654"/>
                </a:lnTo>
                <a:lnTo>
                  <a:pt x="136982" y="130626"/>
                </a:lnTo>
                <a:lnTo>
                  <a:pt x="137311" y="132927"/>
                </a:lnTo>
                <a:lnTo>
                  <a:pt x="134571" y="131722"/>
                </a:lnTo>
                <a:lnTo>
                  <a:pt x="132599" y="129421"/>
                </a:lnTo>
                <a:lnTo>
                  <a:pt x="132599" y="129421"/>
                </a:lnTo>
                <a:close/>
                <a:moveTo>
                  <a:pt x="121969" y="119887"/>
                </a:moveTo>
                <a:lnTo>
                  <a:pt x="124161" y="119668"/>
                </a:lnTo>
                <a:lnTo>
                  <a:pt x="126024" y="122627"/>
                </a:lnTo>
                <a:lnTo>
                  <a:pt x="130078" y="126243"/>
                </a:lnTo>
                <a:lnTo>
                  <a:pt x="130078" y="128873"/>
                </a:lnTo>
                <a:cubicBezTo>
                  <a:pt x="130078" y="128873"/>
                  <a:pt x="127996" y="128873"/>
                  <a:pt x="127996" y="128873"/>
                </a:cubicBezTo>
                <a:lnTo>
                  <a:pt x="122846" y="123832"/>
                </a:lnTo>
                <a:lnTo>
                  <a:pt x="120654" y="121969"/>
                </a:lnTo>
                <a:lnTo>
                  <a:pt x="121859" y="119887"/>
                </a:lnTo>
                <a:lnTo>
                  <a:pt x="121859" y="119887"/>
                </a:lnTo>
                <a:close/>
                <a:moveTo>
                  <a:pt x="77039" y="90627"/>
                </a:moveTo>
                <a:lnTo>
                  <a:pt x="80436" y="87669"/>
                </a:lnTo>
                <a:lnTo>
                  <a:pt x="86573" y="86682"/>
                </a:lnTo>
                <a:lnTo>
                  <a:pt x="90189" y="90737"/>
                </a:lnTo>
                <a:lnTo>
                  <a:pt x="94354" y="92271"/>
                </a:lnTo>
                <a:lnTo>
                  <a:pt x="98408" y="94463"/>
                </a:lnTo>
                <a:lnTo>
                  <a:pt x="98956" y="95449"/>
                </a:lnTo>
                <a:lnTo>
                  <a:pt x="102134" y="95668"/>
                </a:lnTo>
                <a:lnTo>
                  <a:pt x="102682" y="94901"/>
                </a:lnTo>
                <a:lnTo>
                  <a:pt x="108380" y="100600"/>
                </a:lnTo>
                <a:lnTo>
                  <a:pt x="110353" y="104216"/>
                </a:lnTo>
                <a:lnTo>
                  <a:pt x="110353" y="106189"/>
                </a:lnTo>
                <a:cubicBezTo>
                  <a:pt x="110353" y="106189"/>
                  <a:pt x="111120" y="108600"/>
                  <a:pt x="111120" y="108600"/>
                </a:cubicBezTo>
                <a:lnTo>
                  <a:pt x="110682" y="112216"/>
                </a:lnTo>
                <a:lnTo>
                  <a:pt x="113860" y="115394"/>
                </a:lnTo>
                <a:lnTo>
                  <a:pt x="115284" y="114408"/>
                </a:lnTo>
                <a:lnTo>
                  <a:pt x="119558" y="114846"/>
                </a:lnTo>
                <a:lnTo>
                  <a:pt x="117805" y="119668"/>
                </a:lnTo>
                <a:lnTo>
                  <a:pt x="115504" y="118462"/>
                </a:lnTo>
                <a:lnTo>
                  <a:pt x="113531" y="119558"/>
                </a:lnTo>
                <a:lnTo>
                  <a:pt x="109915" y="117257"/>
                </a:lnTo>
                <a:lnTo>
                  <a:pt x="108600" y="114846"/>
                </a:lnTo>
                <a:lnTo>
                  <a:pt x="109038" y="112216"/>
                </a:lnTo>
                <a:lnTo>
                  <a:pt x="107175" y="110353"/>
                </a:lnTo>
                <a:lnTo>
                  <a:pt x="104106" y="105750"/>
                </a:lnTo>
                <a:lnTo>
                  <a:pt x="102901" y="103778"/>
                </a:lnTo>
                <a:lnTo>
                  <a:pt x="99723" y="103997"/>
                </a:lnTo>
                <a:lnTo>
                  <a:pt x="95340" y="101696"/>
                </a:lnTo>
                <a:lnTo>
                  <a:pt x="93477" y="98737"/>
                </a:lnTo>
                <a:lnTo>
                  <a:pt x="90518" y="98079"/>
                </a:lnTo>
                <a:lnTo>
                  <a:pt x="88655" y="95449"/>
                </a:lnTo>
                <a:lnTo>
                  <a:pt x="86463" y="94463"/>
                </a:lnTo>
                <a:lnTo>
                  <a:pt x="85477" y="92929"/>
                </a:lnTo>
                <a:lnTo>
                  <a:pt x="83176" y="91066"/>
                </a:lnTo>
                <a:lnTo>
                  <a:pt x="79011" y="91285"/>
                </a:lnTo>
                <a:lnTo>
                  <a:pt x="76929" y="90847"/>
                </a:lnTo>
                <a:lnTo>
                  <a:pt x="76929" y="90847"/>
                </a:lnTo>
                <a:close/>
                <a:moveTo>
                  <a:pt x="83833" y="161858"/>
                </a:moveTo>
                <a:lnTo>
                  <a:pt x="84600" y="160872"/>
                </a:lnTo>
                <a:lnTo>
                  <a:pt x="85367" y="164050"/>
                </a:lnTo>
                <a:lnTo>
                  <a:pt x="87778" y="167338"/>
                </a:lnTo>
                <a:lnTo>
                  <a:pt x="86135" y="170844"/>
                </a:lnTo>
                <a:lnTo>
                  <a:pt x="83833" y="169639"/>
                </a:lnTo>
                <a:lnTo>
                  <a:pt x="83833" y="167118"/>
                </a:lnTo>
                <a:cubicBezTo>
                  <a:pt x="83833" y="167118"/>
                  <a:pt x="82518" y="164817"/>
                  <a:pt x="82518" y="164817"/>
                </a:cubicBezTo>
                <a:lnTo>
                  <a:pt x="83833" y="161968"/>
                </a:lnTo>
                <a:lnTo>
                  <a:pt x="83833" y="161968"/>
                </a:lnTo>
                <a:close/>
                <a:moveTo>
                  <a:pt x="83614" y="157365"/>
                </a:moveTo>
                <a:lnTo>
                  <a:pt x="84929" y="159447"/>
                </a:lnTo>
                <a:lnTo>
                  <a:pt x="83176" y="159447"/>
                </a:lnTo>
                <a:cubicBezTo>
                  <a:pt x="83176" y="159447"/>
                  <a:pt x="83614" y="157365"/>
                  <a:pt x="83614" y="157365"/>
                </a:cubicBez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E905DAF6-97FF-A3EF-2D7E-9B8DF29124E5}"/>
              </a:ext>
            </a:extLst>
          </p:cNvPr>
          <p:cNvSpPr/>
          <p:nvPr/>
        </p:nvSpPr>
        <p:spPr>
          <a:xfrm>
            <a:off x="8313218" y="3869976"/>
            <a:ext cx="131831" cy="108928"/>
          </a:xfrm>
          <a:custGeom>
            <a:avLst/>
            <a:gdLst>
              <a:gd name="connsiteX0" fmla="*/ 1315 w 131831"/>
              <a:gd name="connsiteY0" fmla="*/ 22575 h 108928"/>
              <a:gd name="connsiteX1" fmla="*/ 1753 w 131831"/>
              <a:gd name="connsiteY1" fmla="*/ 18520 h 108928"/>
              <a:gd name="connsiteX2" fmla="*/ 10739 w 131831"/>
              <a:gd name="connsiteY2" fmla="*/ 15013 h 108928"/>
              <a:gd name="connsiteX3" fmla="*/ 24328 w 131831"/>
              <a:gd name="connsiteY3" fmla="*/ 22684 h 108928"/>
              <a:gd name="connsiteX4" fmla="*/ 33314 w 131831"/>
              <a:gd name="connsiteY4" fmla="*/ 23013 h 108928"/>
              <a:gd name="connsiteX5" fmla="*/ 41971 w 131831"/>
              <a:gd name="connsiteY5" fmla="*/ 27506 h 108928"/>
              <a:gd name="connsiteX6" fmla="*/ 43396 w 131831"/>
              <a:gd name="connsiteY6" fmla="*/ 18849 h 108928"/>
              <a:gd name="connsiteX7" fmla="*/ 39889 w 131831"/>
              <a:gd name="connsiteY7" fmla="*/ 14027 h 108928"/>
              <a:gd name="connsiteX8" fmla="*/ 33643 w 131831"/>
              <a:gd name="connsiteY8" fmla="*/ 10192 h 108928"/>
              <a:gd name="connsiteX9" fmla="*/ 36053 w 131831"/>
              <a:gd name="connsiteY9" fmla="*/ 1534 h 108928"/>
              <a:gd name="connsiteX10" fmla="*/ 42957 w 131831"/>
              <a:gd name="connsiteY10" fmla="*/ 2192 h 108928"/>
              <a:gd name="connsiteX11" fmla="*/ 54026 w 131831"/>
              <a:gd name="connsiteY11" fmla="*/ 11178 h 108928"/>
              <a:gd name="connsiteX12" fmla="*/ 57204 w 131831"/>
              <a:gd name="connsiteY12" fmla="*/ 17096 h 108928"/>
              <a:gd name="connsiteX13" fmla="*/ 68272 w 131831"/>
              <a:gd name="connsiteY13" fmla="*/ 18191 h 108928"/>
              <a:gd name="connsiteX14" fmla="*/ 70354 w 131831"/>
              <a:gd name="connsiteY14" fmla="*/ 14027 h 108928"/>
              <a:gd name="connsiteX15" fmla="*/ 77258 w 131831"/>
              <a:gd name="connsiteY15" fmla="*/ 10192 h 108928"/>
              <a:gd name="connsiteX16" fmla="*/ 85586 w 131831"/>
              <a:gd name="connsiteY16" fmla="*/ 0 h 108928"/>
              <a:gd name="connsiteX17" fmla="*/ 90627 w 131831"/>
              <a:gd name="connsiteY17" fmla="*/ 3616 h 108928"/>
              <a:gd name="connsiteX18" fmla="*/ 98079 w 131831"/>
              <a:gd name="connsiteY18" fmla="*/ 13369 h 108928"/>
              <a:gd name="connsiteX19" fmla="*/ 98408 w 131831"/>
              <a:gd name="connsiteY19" fmla="*/ 18082 h 108928"/>
              <a:gd name="connsiteX20" fmla="*/ 101476 w 131831"/>
              <a:gd name="connsiteY20" fmla="*/ 24876 h 108928"/>
              <a:gd name="connsiteX21" fmla="*/ 109586 w 131831"/>
              <a:gd name="connsiteY21" fmla="*/ 30575 h 108928"/>
              <a:gd name="connsiteX22" fmla="*/ 110462 w 131831"/>
              <a:gd name="connsiteY22" fmla="*/ 34410 h 108928"/>
              <a:gd name="connsiteX23" fmla="*/ 115613 w 131831"/>
              <a:gd name="connsiteY23" fmla="*/ 38355 h 108928"/>
              <a:gd name="connsiteX24" fmla="*/ 122078 w 131831"/>
              <a:gd name="connsiteY24" fmla="*/ 38136 h 108928"/>
              <a:gd name="connsiteX25" fmla="*/ 128325 w 131831"/>
              <a:gd name="connsiteY25" fmla="*/ 40766 h 108928"/>
              <a:gd name="connsiteX26" fmla="*/ 131832 w 131831"/>
              <a:gd name="connsiteY26" fmla="*/ 45807 h 108928"/>
              <a:gd name="connsiteX27" fmla="*/ 128215 w 131831"/>
              <a:gd name="connsiteY27" fmla="*/ 45259 h 108928"/>
              <a:gd name="connsiteX28" fmla="*/ 124928 w 131831"/>
              <a:gd name="connsiteY28" fmla="*/ 47670 h 108928"/>
              <a:gd name="connsiteX29" fmla="*/ 118572 w 131831"/>
              <a:gd name="connsiteY29" fmla="*/ 47999 h 108928"/>
              <a:gd name="connsiteX30" fmla="*/ 111339 w 131831"/>
              <a:gd name="connsiteY30" fmla="*/ 54026 h 108928"/>
              <a:gd name="connsiteX31" fmla="*/ 111887 w 131831"/>
              <a:gd name="connsiteY31" fmla="*/ 60272 h 108928"/>
              <a:gd name="connsiteX32" fmla="*/ 112764 w 131831"/>
              <a:gd name="connsiteY32" fmla="*/ 65313 h 108928"/>
              <a:gd name="connsiteX33" fmla="*/ 110462 w 131831"/>
              <a:gd name="connsiteY33" fmla="*/ 68272 h 108928"/>
              <a:gd name="connsiteX34" fmla="*/ 109915 w 131831"/>
              <a:gd name="connsiteY34" fmla="*/ 72655 h 108928"/>
              <a:gd name="connsiteX35" fmla="*/ 111449 w 131831"/>
              <a:gd name="connsiteY35" fmla="*/ 75286 h 108928"/>
              <a:gd name="connsiteX36" fmla="*/ 111449 w 131831"/>
              <a:gd name="connsiteY36" fmla="*/ 78792 h 108928"/>
              <a:gd name="connsiteX37" fmla="*/ 109147 w 131831"/>
              <a:gd name="connsiteY37" fmla="*/ 80874 h 108928"/>
              <a:gd name="connsiteX38" fmla="*/ 109147 w 131831"/>
              <a:gd name="connsiteY38" fmla="*/ 89203 h 108928"/>
              <a:gd name="connsiteX39" fmla="*/ 107723 w 131831"/>
              <a:gd name="connsiteY39" fmla="*/ 92271 h 108928"/>
              <a:gd name="connsiteX40" fmla="*/ 106189 w 131831"/>
              <a:gd name="connsiteY40" fmla="*/ 89532 h 108928"/>
              <a:gd name="connsiteX41" fmla="*/ 107723 w 131831"/>
              <a:gd name="connsiteY41" fmla="*/ 84271 h 108928"/>
              <a:gd name="connsiteX42" fmla="*/ 104435 w 131831"/>
              <a:gd name="connsiteY42" fmla="*/ 80765 h 108928"/>
              <a:gd name="connsiteX43" fmla="*/ 102572 w 131831"/>
              <a:gd name="connsiteY43" fmla="*/ 82518 h 108928"/>
              <a:gd name="connsiteX44" fmla="*/ 101147 w 131831"/>
              <a:gd name="connsiteY44" fmla="*/ 86354 h 108928"/>
              <a:gd name="connsiteX45" fmla="*/ 102901 w 131831"/>
              <a:gd name="connsiteY45" fmla="*/ 92600 h 108928"/>
              <a:gd name="connsiteX46" fmla="*/ 102353 w 131831"/>
              <a:gd name="connsiteY46" fmla="*/ 96436 h 108928"/>
              <a:gd name="connsiteX47" fmla="*/ 103558 w 131831"/>
              <a:gd name="connsiteY47" fmla="*/ 98518 h 108928"/>
              <a:gd name="connsiteX48" fmla="*/ 103558 w 131831"/>
              <a:gd name="connsiteY48" fmla="*/ 107613 h 108928"/>
              <a:gd name="connsiteX49" fmla="*/ 101367 w 131831"/>
              <a:gd name="connsiteY49" fmla="*/ 108928 h 108928"/>
              <a:gd name="connsiteX50" fmla="*/ 97422 w 131831"/>
              <a:gd name="connsiteY50" fmla="*/ 108052 h 108928"/>
              <a:gd name="connsiteX51" fmla="*/ 95888 w 131831"/>
              <a:gd name="connsiteY51" fmla="*/ 105312 h 108928"/>
              <a:gd name="connsiteX52" fmla="*/ 91942 w 131831"/>
              <a:gd name="connsiteY52" fmla="*/ 103449 h 108928"/>
              <a:gd name="connsiteX53" fmla="*/ 83943 w 131831"/>
              <a:gd name="connsiteY53" fmla="*/ 94682 h 108928"/>
              <a:gd name="connsiteX54" fmla="*/ 91723 w 131831"/>
              <a:gd name="connsiteY54" fmla="*/ 89422 h 108928"/>
              <a:gd name="connsiteX55" fmla="*/ 86134 w 131831"/>
              <a:gd name="connsiteY55" fmla="*/ 85915 h 108928"/>
              <a:gd name="connsiteX56" fmla="*/ 84819 w 131831"/>
              <a:gd name="connsiteY56" fmla="*/ 83504 h 108928"/>
              <a:gd name="connsiteX57" fmla="*/ 87778 w 131831"/>
              <a:gd name="connsiteY57" fmla="*/ 81094 h 108928"/>
              <a:gd name="connsiteX58" fmla="*/ 84600 w 131831"/>
              <a:gd name="connsiteY58" fmla="*/ 77915 h 108928"/>
              <a:gd name="connsiteX59" fmla="*/ 82518 w 131831"/>
              <a:gd name="connsiteY59" fmla="*/ 74299 h 108928"/>
              <a:gd name="connsiteX60" fmla="*/ 80217 w 131831"/>
              <a:gd name="connsiteY60" fmla="*/ 73751 h 108928"/>
              <a:gd name="connsiteX61" fmla="*/ 79778 w 131831"/>
              <a:gd name="connsiteY61" fmla="*/ 72327 h 108928"/>
              <a:gd name="connsiteX62" fmla="*/ 77258 w 131831"/>
              <a:gd name="connsiteY62" fmla="*/ 72327 h 108928"/>
              <a:gd name="connsiteX63" fmla="*/ 72765 w 131831"/>
              <a:gd name="connsiteY63" fmla="*/ 75614 h 108928"/>
              <a:gd name="connsiteX64" fmla="*/ 69258 w 131831"/>
              <a:gd name="connsiteY64" fmla="*/ 76272 h 108928"/>
              <a:gd name="connsiteX65" fmla="*/ 66190 w 131831"/>
              <a:gd name="connsiteY65" fmla="*/ 80326 h 108928"/>
              <a:gd name="connsiteX66" fmla="*/ 63341 w 131831"/>
              <a:gd name="connsiteY66" fmla="*/ 81532 h 108928"/>
              <a:gd name="connsiteX67" fmla="*/ 59286 w 131831"/>
              <a:gd name="connsiteY67" fmla="*/ 87230 h 108928"/>
              <a:gd name="connsiteX68" fmla="*/ 56765 w 131831"/>
              <a:gd name="connsiteY68" fmla="*/ 87230 h 108928"/>
              <a:gd name="connsiteX69" fmla="*/ 55122 w 131831"/>
              <a:gd name="connsiteY69" fmla="*/ 89641 h 108928"/>
              <a:gd name="connsiteX70" fmla="*/ 54354 w 131831"/>
              <a:gd name="connsiteY70" fmla="*/ 92381 h 108928"/>
              <a:gd name="connsiteX71" fmla="*/ 50080 w 131831"/>
              <a:gd name="connsiteY71" fmla="*/ 94244 h 108928"/>
              <a:gd name="connsiteX72" fmla="*/ 46683 w 131831"/>
              <a:gd name="connsiteY72" fmla="*/ 93038 h 108928"/>
              <a:gd name="connsiteX73" fmla="*/ 46903 w 131831"/>
              <a:gd name="connsiteY73" fmla="*/ 93038 h 108928"/>
              <a:gd name="connsiteX74" fmla="*/ 46903 w 131831"/>
              <a:gd name="connsiteY74" fmla="*/ 87778 h 108928"/>
              <a:gd name="connsiteX75" fmla="*/ 48656 w 131831"/>
              <a:gd name="connsiteY75" fmla="*/ 85696 h 108928"/>
              <a:gd name="connsiteX76" fmla="*/ 45149 w 131831"/>
              <a:gd name="connsiteY76" fmla="*/ 79450 h 108928"/>
              <a:gd name="connsiteX77" fmla="*/ 51067 w 131831"/>
              <a:gd name="connsiteY77" fmla="*/ 78025 h 108928"/>
              <a:gd name="connsiteX78" fmla="*/ 45478 w 131831"/>
              <a:gd name="connsiteY78" fmla="*/ 72765 h 108928"/>
              <a:gd name="connsiteX79" fmla="*/ 38574 w 131831"/>
              <a:gd name="connsiteY79" fmla="*/ 72436 h 108928"/>
              <a:gd name="connsiteX80" fmla="*/ 27835 w 131831"/>
              <a:gd name="connsiteY80" fmla="*/ 66519 h 108928"/>
              <a:gd name="connsiteX81" fmla="*/ 24657 w 131831"/>
              <a:gd name="connsiteY81" fmla="*/ 59176 h 108928"/>
              <a:gd name="connsiteX82" fmla="*/ 27835 w 131831"/>
              <a:gd name="connsiteY82" fmla="*/ 55670 h 108928"/>
              <a:gd name="connsiteX83" fmla="*/ 27506 w 131831"/>
              <a:gd name="connsiteY83" fmla="*/ 50848 h 108928"/>
              <a:gd name="connsiteX84" fmla="*/ 17753 w 131831"/>
              <a:gd name="connsiteY84" fmla="*/ 42848 h 108928"/>
              <a:gd name="connsiteX85" fmla="*/ 17424 w 131831"/>
              <a:gd name="connsiteY85" fmla="*/ 38026 h 108928"/>
              <a:gd name="connsiteX86" fmla="*/ 19178 w 131831"/>
              <a:gd name="connsiteY86" fmla="*/ 32437 h 108928"/>
              <a:gd name="connsiteX87" fmla="*/ 14246 w 131831"/>
              <a:gd name="connsiteY87" fmla="*/ 27616 h 108928"/>
              <a:gd name="connsiteX88" fmla="*/ 5589 w 131831"/>
              <a:gd name="connsiteY88" fmla="*/ 26629 h 108928"/>
              <a:gd name="connsiteX89" fmla="*/ 986 w 131831"/>
              <a:gd name="connsiteY89" fmla="*/ 22356 h 108928"/>
              <a:gd name="connsiteX90" fmla="*/ 986 w 131831"/>
              <a:gd name="connsiteY90" fmla="*/ 22356 h 108928"/>
              <a:gd name="connsiteX91" fmla="*/ 41642 w 131831"/>
              <a:gd name="connsiteY91" fmla="*/ 94244 h 108928"/>
              <a:gd name="connsiteX92" fmla="*/ 30903 w 131831"/>
              <a:gd name="connsiteY92" fmla="*/ 77915 h 108928"/>
              <a:gd name="connsiteX93" fmla="*/ 24986 w 131831"/>
              <a:gd name="connsiteY93" fmla="*/ 76162 h 108928"/>
              <a:gd name="connsiteX94" fmla="*/ 21150 w 131831"/>
              <a:gd name="connsiteY94" fmla="*/ 68491 h 108928"/>
              <a:gd name="connsiteX95" fmla="*/ 16986 w 131831"/>
              <a:gd name="connsiteY95" fmla="*/ 68491 h 108928"/>
              <a:gd name="connsiteX96" fmla="*/ 14246 w 131831"/>
              <a:gd name="connsiteY96" fmla="*/ 70902 h 108928"/>
              <a:gd name="connsiteX97" fmla="*/ 8000 w 131831"/>
              <a:gd name="connsiteY97" fmla="*/ 64984 h 108928"/>
              <a:gd name="connsiteX98" fmla="*/ 4164 w 131831"/>
              <a:gd name="connsiteY98" fmla="*/ 67067 h 108928"/>
              <a:gd name="connsiteX99" fmla="*/ 0 w 131831"/>
              <a:gd name="connsiteY99" fmla="*/ 67067 h 108928"/>
              <a:gd name="connsiteX100" fmla="*/ 986 w 131831"/>
              <a:gd name="connsiteY100" fmla="*/ 68820 h 108928"/>
              <a:gd name="connsiteX101" fmla="*/ 1972 w 131831"/>
              <a:gd name="connsiteY101" fmla="*/ 68820 h 108928"/>
              <a:gd name="connsiteX102" fmla="*/ 5370 w 131831"/>
              <a:gd name="connsiteY102" fmla="*/ 72875 h 108928"/>
              <a:gd name="connsiteX103" fmla="*/ 8438 w 131831"/>
              <a:gd name="connsiteY103" fmla="*/ 72655 h 108928"/>
              <a:gd name="connsiteX104" fmla="*/ 10191 w 131831"/>
              <a:gd name="connsiteY104" fmla="*/ 76929 h 108928"/>
              <a:gd name="connsiteX105" fmla="*/ 9863 w 131831"/>
              <a:gd name="connsiteY105" fmla="*/ 80436 h 108928"/>
              <a:gd name="connsiteX106" fmla="*/ 20383 w 131831"/>
              <a:gd name="connsiteY106" fmla="*/ 86134 h 108928"/>
              <a:gd name="connsiteX107" fmla="*/ 21150 w 131831"/>
              <a:gd name="connsiteY107" fmla="*/ 90737 h 108928"/>
              <a:gd name="connsiteX108" fmla="*/ 27396 w 131831"/>
              <a:gd name="connsiteY108" fmla="*/ 93915 h 108928"/>
              <a:gd name="connsiteX109" fmla="*/ 33752 w 131831"/>
              <a:gd name="connsiteY109" fmla="*/ 94134 h 108928"/>
              <a:gd name="connsiteX110" fmla="*/ 40547 w 131831"/>
              <a:gd name="connsiteY110" fmla="*/ 97970 h 108928"/>
              <a:gd name="connsiteX111" fmla="*/ 41862 w 131831"/>
              <a:gd name="connsiteY111" fmla="*/ 94134 h 10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31831" h="108928">
                <a:moveTo>
                  <a:pt x="1315" y="22575"/>
                </a:moveTo>
                <a:lnTo>
                  <a:pt x="1753" y="18520"/>
                </a:lnTo>
                <a:lnTo>
                  <a:pt x="10739" y="15013"/>
                </a:lnTo>
                <a:lnTo>
                  <a:pt x="24328" y="22684"/>
                </a:lnTo>
                <a:lnTo>
                  <a:pt x="33314" y="23013"/>
                </a:lnTo>
                <a:lnTo>
                  <a:pt x="41971" y="27506"/>
                </a:lnTo>
                <a:lnTo>
                  <a:pt x="43396" y="18849"/>
                </a:lnTo>
                <a:lnTo>
                  <a:pt x="39889" y="14027"/>
                </a:lnTo>
                <a:lnTo>
                  <a:pt x="33643" y="10192"/>
                </a:lnTo>
                <a:lnTo>
                  <a:pt x="36053" y="1534"/>
                </a:lnTo>
                <a:lnTo>
                  <a:pt x="42957" y="2192"/>
                </a:lnTo>
                <a:lnTo>
                  <a:pt x="54026" y="11178"/>
                </a:lnTo>
                <a:lnTo>
                  <a:pt x="57204" y="17096"/>
                </a:lnTo>
                <a:lnTo>
                  <a:pt x="68272" y="18191"/>
                </a:lnTo>
                <a:lnTo>
                  <a:pt x="70354" y="14027"/>
                </a:lnTo>
                <a:lnTo>
                  <a:pt x="77258" y="10192"/>
                </a:lnTo>
                <a:lnTo>
                  <a:pt x="85586" y="0"/>
                </a:lnTo>
                <a:lnTo>
                  <a:pt x="90627" y="3616"/>
                </a:lnTo>
                <a:lnTo>
                  <a:pt x="98079" y="13369"/>
                </a:lnTo>
                <a:lnTo>
                  <a:pt x="98408" y="18082"/>
                </a:lnTo>
                <a:lnTo>
                  <a:pt x="101476" y="24876"/>
                </a:lnTo>
                <a:lnTo>
                  <a:pt x="109586" y="30575"/>
                </a:lnTo>
                <a:lnTo>
                  <a:pt x="110462" y="34410"/>
                </a:lnTo>
                <a:lnTo>
                  <a:pt x="115613" y="38355"/>
                </a:lnTo>
                <a:lnTo>
                  <a:pt x="122078" y="38136"/>
                </a:lnTo>
                <a:lnTo>
                  <a:pt x="128325" y="40766"/>
                </a:lnTo>
                <a:lnTo>
                  <a:pt x="131832" y="45807"/>
                </a:lnTo>
                <a:lnTo>
                  <a:pt x="128215" y="45259"/>
                </a:lnTo>
                <a:lnTo>
                  <a:pt x="124928" y="47670"/>
                </a:lnTo>
                <a:lnTo>
                  <a:pt x="118572" y="47999"/>
                </a:lnTo>
                <a:lnTo>
                  <a:pt x="111339" y="54026"/>
                </a:lnTo>
                <a:lnTo>
                  <a:pt x="111887" y="60272"/>
                </a:lnTo>
                <a:lnTo>
                  <a:pt x="112764" y="65313"/>
                </a:lnTo>
                <a:lnTo>
                  <a:pt x="110462" y="68272"/>
                </a:lnTo>
                <a:lnTo>
                  <a:pt x="109915" y="72655"/>
                </a:lnTo>
                <a:lnTo>
                  <a:pt x="111449" y="75286"/>
                </a:lnTo>
                <a:lnTo>
                  <a:pt x="111449" y="78792"/>
                </a:lnTo>
                <a:lnTo>
                  <a:pt x="109147" y="80874"/>
                </a:lnTo>
                <a:lnTo>
                  <a:pt x="109147" y="89203"/>
                </a:lnTo>
                <a:lnTo>
                  <a:pt x="107723" y="92271"/>
                </a:lnTo>
                <a:lnTo>
                  <a:pt x="106189" y="89532"/>
                </a:lnTo>
                <a:lnTo>
                  <a:pt x="107723" y="84271"/>
                </a:lnTo>
                <a:lnTo>
                  <a:pt x="104435" y="80765"/>
                </a:lnTo>
                <a:lnTo>
                  <a:pt x="102572" y="82518"/>
                </a:lnTo>
                <a:lnTo>
                  <a:pt x="101147" y="86354"/>
                </a:lnTo>
                <a:lnTo>
                  <a:pt x="102901" y="92600"/>
                </a:lnTo>
                <a:lnTo>
                  <a:pt x="102353" y="96436"/>
                </a:lnTo>
                <a:lnTo>
                  <a:pt x="103558" y="98518"/>
                </a:lnTo>
                <a:lnTo>
                  <a:pt x="103558" y="107613"/>
                </a:lnTo>
                <a:cubicBezTo>
                  <a:pt x="103558" y="107613"/>
                  <a:pt x="101367" y="108928"/>
                  <a:pt x="101367" y="108928"/>
                </a:cubicBezTo>
                <a:lnTo>
                  <a:pt x="97422" y="108052"/>
                </a:lnTo>
                <a:lnTo>
                  <a:pt x="95888" y="105312"/>
                </a:lnTo>
                <a:lnTo>
                  <a:pt x="91942" y="103449"/>
                </a:lnTo>
                <a:lnTo>
                  <a:pt x="83943" y="94682"/>
                </a:lnTo>
                <a:lnTo>
                  <a:pt x="91723" y="89422"/>
                </a:lnTo>
                <a:lnTo>
                  <a:pt x="86134" y="85915"/>
                </a:lnTo>
                <a:lnTo>
                  <a:pt x="84819" y="83504"/>
                </a:lnTo>
                <a:lnTo>
                  <a:pt x="87778" y="81094"/>
                </a:lnTo>
                <a:lnTo>
                  <a:pt x="84600" y="77915"/>
                </a:lnTo>
                <a:lnTo>
                  <a:pt x="82518" y="74299"/>
                </a:lnTo>
                <a:lnTo>
                  <a:pt x="80217" y="73751"/>
                </a:lnTo>
                <a:lnTo>
                  <a:pt x="79778" y="72327"/>
                </a:lnTo>
                <a:lnTo>
                  <a:pt x="77258" y="72327"/>
                </a:lnTo>
                <a:cubicBezTo>
                  <a:pt x="77258" y="72327"/>
                  <a:pt x="72765" y="75614"/>
                  <a:pt x="72765" y="75614"/>
                </a:cubicBezTo>
                <a:lnTo>
                  <a:pt x="69258" y="76272"/>
                </a:lnTo>
                <a:lnTo>
                  <a:pt x="66190" y="80326"/>
                </a:lnTo>
                <a:lnTo>
                  <a:pt x="63341" y="81532"/>
                </a:lnTo>
                <a:lnTo>
                  <a:pt x="59286" y="87230"/>
                </a:lnTo>
                <a:lnTo>
                  <a:pt x="56765" y="87230"/>
                </a:lnTo>
                <a:cubicBezTo>
                  <a:pt x="56765" y="87230"/>
                  <a:pt x="55122" y="89641"/>
                  <a:pt x="55122" y="89641"/>
                </a:cubicBezTo>
                <a:lnTo>
                  <a:pt x="54354" y="92381"/>
                </a:lnTo>
                <a:lnTo>
                  <a:pt x="50080" y="94244"/>
                </a:lnTo>
                <a:lnTo>
                  <a:pt x="46683" y="93038"/>
                </a:lnTo>
                <a:lnTo>
                  <a:pt x="46903" y="93038"/>
                </a:lnTo>
                <a:lnTo>
                  <a:pt x="46903" y="87778"/>
                </a:lnTo>
                <a:lnTo>
                  <a:pt x="48656" y="85696"/>
                </a:lnTo>
                <a:lnTo>
                  <a:pt x="45149" y="79450"/>
                </a:lnTo>
                <a:lnTo>
                  <a:pt x="51067" y="78025"/>
                </a:lnTo>
                <a:lnTo>
                  <a:pt x="45478" y="72765"/>
                </a:lnTo>
                <a:lnTo>
                  <a:pt x="38574" y="72436"/>
                </a:lnTo>
                <a:lnTo>
                  <a:pt x="27835" y="66519"/>
                </a:lnTo>
                <a:lnTo>
                  <a:pt x="24657" y="59176"/>
                </a:lnTo>
                <a:lnTo>
                  <a:pt x="27835" y="55670"/>
                </a:lnTo>
                <a:lnTo>
                  <a:pt x="27506" y="50848"/>
                </a:lnTo>
                <a:lnTo>
                  <a:pt x="17753" y="42848"/>
                </a:lnTo>
                <a:lnTo>
                  <a:pt x="17424" y="38026"/>
                </a:lnTo>
                <a:lnTo>
                  <a:pt x="19178" y="32437"/>
                </a:lnTo>
                <a:lnTo>
                  <a:pt x="14246" y="27616"/>
                </a:lnTo>
                <a:lnTo>
                  <a:pt x="5589" y="26629"/>
                </a:lnTo>
                <a:lnTo>
                  <a:pt x="986" y="22356"/>
                </a:lnTo>
                <a:lnTo>
                  <a:pt x="986" y="22356"/>
                </a:lnTo>
                <a:close/>
                <a:moveTo>
                  <a:pt x="41642" y="94244"/>
                </a:moveTo>
                <a:lnTo>
                  <a:pt x="30903" y="77915"/>
                </a:lnTo>
                <a:lnTo>
                  <a:pt x="24986" y="76162"/>
                </a:lnTo>
                <a:lnTo>
                  <a:pt x="21150" y="68491"/>
                </a:lnTo>
                <a:lnTo>
                  <a:pt x="16986" y="68491"/>
                </a:lnTo>
                <a:lnTo>
                  <a:pt x="14246" y="70902"/>
                </a:lnTo>
                <a:lnTo>
                  <a:pt x="8000" y="64984"/>
                </a:lnTo>
                <a:lnTo>
                  <a:pt x="4164" y="67067"/>
                </a:lnTo>
                <a:lnTo>
                  <a:pt x="0" y="67067"/>
                </a:lnTo>
                <a:cubicBezTo>
                  <a:pt x="0" y="67067"/>
                  <a:pt x="986" y="68820"/>
                  <a:pt x="986" y="68820"/>
                </a:cubicBezTo>
                <a:lnTo>
                  <a:pt x="1972" y="68820"/>
                </a:lnTo>
                <a:cubicBezTo>
                  <a:pt x="1972" y="68820"/>
                  <a:pt x="5370" y="72875"/>
                  <a:pt x="5370" y="72875"/>
                </a:cubicBezTo>
                <a:lnTo>
                  <a:pt x="8438" y="72655"/>
                </a:lnTo>
                <a:lnTo>
                  <a:pt x="10191" y="76929"/>
                </a:lnTo>
                <a:lnTo>
                  <a:pt x="9863" y="80436"/>
                </a:lnTo>
                <a:lnTo>
                  <a:pt x="20383" y="86134"/>
                </a:lnTo>
                <a:lnTo>
                  <a:pt x="21150" y="90737"/>
                </a:lnTo>
                <a:lnTo>
                  <a:pt x="27396" y="93915"/>
                </a:lnTo>
                <a:lnTo>
                  <a:pt x="33752" y="94134"/>
                </a:lnTo>
                <a:lnTo>
                  <a:pt x="40547" y="97970"/>
                </a:lnTo>
                <a:lnTo>
                  <a:pt x="41862" y="9413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7" name="Freeform 516">
            <a:extLst>
              <a:ext uri="{FF2B5EF4-FFF2-40B4-BE49-F238E27FC236}">
                <a16:creationId xmlns:a16="http://schemas.microsoft.com/office/drawing/2014/main" id="{FF6CBFDD-1C12-34C9-DC89-FC931AA1922F}"/>
              </a:ext>
            </a:extLst>
          </p:cNvPr>
          <p:cNvSpPr/>
          <p:nvPr/>
        </p:nvSpPr>
        <p:spPr>
          <a:xfrm>
            <a:off x="8302369" y="3938906"/>
            <a:ext cx="493136" cy="396919"/>
          </a:xfrm>
          <a:custGeom>
            <a:avLst/>
            <a:gdLst>
              <a:gd name="connsiteX0" fmla="*/ 11835 w 493136"/>
              <a:gd name="connsiteY0" fmla="*/ 0 h 396919"/>
              <a:gd name="connsiteX1" fmla="*/ 12822 w 493136"/>
              <a:gd name="connsiteY1" fmla="*/ 0 h 396919"/>
              <a:gd name="connsiteX2" fmla="*/ 16219 w 493136"/>
              <a:gd name="connsiteY2" fmla="*/ 3945 h 396919"/>
              <a:gd name="connsiteX3" fmla="*/ 19178 w 493136"/>
              <a:gd name="connsiteY3" fmla="*/ 3726 h 396919"/>
              <a:gd name="connsiteX4" fmla="*/ 20931 w 493136"/>
              <a:gd name="connsiteY4" fmla="*/ 8000 h 396919"/>
              <a:gd name="connsiteX5" fmla="*/ 20602 w 493136"/>
              <a:gd name="connsiteY5" fmla="*/ 11507 h 396919"/>
              <a:gd name="connsiteX6" fmla="*/ 31013 w 493136"/>
              <a:gd name="connsiteY6" fmla="*/ 17315 h 396919"/>
              <a:gd name="connsiteX7" fmla="*/ 31890 w 493136"/>
              <a:gd name="connsiteY7" fmla="*/ 21917 h 396919"/>
              <a:gd name="connsiteX8" fmla="*/ 38136 w 493136"/>
              <a:gd name="connsiteY8" fmla="*/ 25095 h 396919"/>
              <a:gd name="connsiteX9" fmla="*/ 44382 w 493136"/>
              <a:gd name="connsiteY9" fmla="*/ 25314 h 396919"/>
              <a:gd name="connsiteX10" fmla="*/ 51177 w 493136"/>
              <a:gd name="connsiteY10" fmla="*/ 29150 h 396919"/>
              <a:gd name="connsiteX11" fmla="*/ 52492 w 493136"/>
              <a:gd name="connsiteY11" fmla="*/ 25314 h 396919"/>
              <a:gd name="connsiteX12" fmla="*/ 52492 w 493136"/>
              <a:gd name="connsiteY12" fmla="*/ 25314 h 396919"/>
              <a:gd name="connsiteX13" fmla="*/ 57861 w 493136"/>
              <a:gd name="connsiteY13" fmla="*/ 24328 h 396919"/>
              <a:gd name="connsiteX14" fmla="*/ 61258 w 493136"/>
              <a:gd name="connsiteY14" fmla="*/ 25534 h 396919"/>
              <a:gd name="connsiteX15" fmla="*/ 65532 w 493136"/>
              <a:gd name="connsiteY15" fmla="*/ 23671 h 396919"/>
              <a:gd name="connsiteX16" fmla="*/ 66300 w 493136"/>
              <a:gd name="connsiteY16" fmla="*/ 20821 h 396919"/>
              <a:gd name="connsiteX17" fmla="*/ 67943 w 493136"/>
              <a:gd name="connsiteY17" fmla="*/ 18520 h 396919"/>
              <a:gd name="connsiteX18" fmla="*/ 70464 w 493136"/>
              <a:gd name="connsiteY18" fmla="*/ 18410 h 396919"/>
              <a:gd name="connsiteX19" fmla="*/ 74519 w 493136"/>
              <a:gd name="connsiteY19" fmla="*/ 12712 h 396919"/>
              <a:gd name="connsiteX20" fmla="*/ 77368 w 493136"/>
              <a:gd name="connsiteY20" fmla="*/ 11397 h 396919"/>
              <a:gd name="connsiteX21" fmla="*/ 80436 w 493136"/>
              <a:gd name="connsiteY21" fmla="*/ 7342 h 396919"/>
              <a:gd name="connsiteX22" fmla="*/ 83943 w 493136"/>
              <a:gd name="connsiteY22" fmla="*/ 6685 h 396919"/>
              <a:gd name="connsiteX23" fmla="*/ 88436 w 493136"/>
              <a:gd name="connsiteY23" fmla="*/ 3288 h 396919"/>
              <a:gd name="connsiteX24" fmla="*/ 90956 w 493136"/>
              <a:gd name="connsiteY24" fmla="*/ 3397 h 396919"/>
              <a:gd name="connsiteX25" fmla="*/ 91395 w 493136"/>
              <a:gd name="connsiteY25" fmla="*/ 4712 h 396919"/>
              <a:gd name="connsiteX26" fmla="*/ 93586 w 493136"/>
              <a:gd name="connsiteY26" fmla="*/ 5260 h 396919"/>
              <a:gd name="connsiteX27" fmla="*/ 95778 w 493136"/>
              <a:gd name="connsiteY27" fmla="*/ 8876 h 396919"/>
              <a:gd name="connsiteX28" fmla="*/ 98956 w 493136"/>
              <a:gd name="connsiteY28" fmla="*/ 12054 h 396919"/>
              <a:gd name="connsiteX29" fmla="*/ 95997 w 493136"/>
              <a:gd name="connsiteY29" fmla="*/ 14465 h 396919"/>
              <a:gd name="connsiteX30" fmla="*/ 97312 w 493136"/>
              <a:gd name="connsiteY30" fmla="*/ 16876 h 396919"/>
              <a:gd name="connsiteX31" fmla="*/ 102792 w 493136"/>
              <a:gd name="connsiteY31" fmla="*/ 20383 h 396919"/>
              <a:gd name="connsiteX32" fmla="*/ 95011 w 493136"/>
              <a:gd name="connsiteY32" fmla="*/ 25753 h 396919"/>
              <a:gd name="connsiteX33" fmla="*/ 103011 w 493136"/>
              <a:gd name="connsiteY33" fmla="*/ 34519 h 396919"/>
              <a:gd name="connsiteX34" fmla="*/ 107066 w 493136"/>
              <a:gd name="connsiteY34" fmla="*/ 36382 h 396919"/>
              <a:gd name="connsiteX35" fmla="*/ 108600 w 493136"/>
              <a:gd name="connsiteY35" fmla="*/ 39232 h 396919"/>
              <a:gd name="connsiteX36" fmla="*/ 112545 w 493136"/>
              <a:gd name="connsiteY36" fmla="*/ 40108 h 396919"/>
              <a:gd name="connsiteX37" fmla="*/ 114627 w 493136"/>
              <a:gd name="connsiteY37" fmla="*/ 38684 h 396919"/>
              <a:gd name="connsiteX38" fmla="*/ 114627 w 493136"/>
              <a:gd name="connsiteY38" fmla="*/ 40218 h 396919"/>
              <a:gd name="connsiteX39" fmla="*/ 118133 w 493136"/>
              <a:gd name="connsiteY39" fmla="*/ 45259 h 396919"/>
              <a:gd name="connsiteX40" fmla="*/ 118791 w 493136"/>
              <a:gd name="connsiteY40" fmla="*/ 50957 h 396919"/>
              <a:gd name="connsiteX41" fmla="*/ 117695 w 493136"/>
              <a:gd name="connsiteY41" fmla="*/ 56546 h 396919"/>
              <a:gd name="connsiteX42" fmla="*/ 119339 w 493136"/>
              <a:gd name="connsiteY42" fmla="*/ 58738 h 396919"/>
              <a:gd name="connsiteX43" fmla="*/ 122955 w 493136"/>
              <a:gd name="connsiteY43" fmla="*/ 59286 h 396919"/>
              <a:gd name="connsiteX44" fmla="*/ 127668 w 493136"/>
              <a:gd name="connsiteY44" fmla="*/ 64327 h 396919"/>
              <a:gd name="connsiteX45" fmla="*/ 133366 w 493136"/>
              <a:gd name="connsiteY45" fmla="*/ 64327 h 396919"/>
              <a:gd name="connsiteX46" fmla="*/ 137311 w 493136"/>
              <a:gd name="connsiteY46" fmla="*/ 65642 h 396919"/>
              <a:gd name="connsiteX47" fmla="*/ 143010 w 493136"/>
              <a:gd name="connsiteY47" fmla="*/ 63560 h 396919"/>
              <a:gd name="connsiteX48" fmla="*/ 148598 w 493136"/>
              <a:gd name="connsiteY48" fmla="*/ 67286 h 396919"/>
              <a:gd name="connsiteX49" fmla="*/ 152105 w 493136"/>
              <a:gd name="connsiteY49" fmla="*/ 67395 h 396919"/>
              <a:gd name="connsiteX50" fmla="*/ 153639 w 493136"/>
              <a:gd name="connsiteY50" fmla="*/ 72655 h 396919"/>
              <a:gd name="connsiteX51" fmla="*/ 157256 w 493136"/>
              <a:gd name="connsiteY51" fmla="*/ 77148 h 396919"/>
              <a:gd name="connsiteX52" fmla="*/ 169420 w 493136"/>
              <a:gd name="connsiteY52" fmla="*/ 81970 h 396919"/>
              <a:gd name="connsiteX53" fmla="*/ 174789 w 493136"/>
              <a:gd name="connsiteY53" fmla="*/ 82518 h 396919"/>
              <a:gd name="connsiteX54" fmla="*/ 189364 w 493136"/>
              <a:gd name="connsiteY54" fmla="*/ 86682 h 396919"/>
              <a:gd name="connsiteX55" fmla="*/ 196488 w 493136"/>
              <a:gd name="connsiteY55" fmla="*/ 86682 h 396919"/>
              <a:gd name="connsiteX56" fmla="*/ 212487 w 493136"/>
              <a:gd name="connsiteY56" fmla="*/ 82189 h 396919"/>
              <a:gd name="connsiteX57" fmla="*/ 224432 w 493136"/>
              <a:gd name="connsiteY57" fmla="*/ 80655 h 396919"/>
              <a:gd name="connsiteX58" fmla="*/ 238240 w 493136"/>
              <a:gd name="connsiteY58" fmla="*/ 81861 h 396919"/>
              <a:gd name="connsiteX59" fmla="*/ 243609 w 493136"/>
              <a:gd name="connsiteY59" fmla="*/ 82847 h 396919"/>
              <a:gd name="connsiteX60" fmla="*/ 245363 w 493136"/>
              <a:gd name="connsiteY60" fmla="*/ 76600 h 396919"/>
              <a:gd name="connsiteX61" fmla="*/ 241746 w 493136"/>
              <a:gd name="connsiteY61" fmla="*/ 71231 h 396919"/>
              <a:gd name="connsiteX62" fmla="*/ 239445 w 493136"/>
              <a:gd name="connsiteY62" fmla="*/ 64984 h 396919"/>
              <a:gd name="connsiteX63" fmla="*/ 244376 w 493136"/>
              <a:gd name="connsiteY63" fmla="*/ 62135 h 396919"/>
              <a:gd name="connsiteX64" fmla="*/ 256212 w 493136"/>
              <a:gd name="connsiteY64" fmla="*/ 61368 h 396919"/>
              <a:gd name="connsiteX65" fmla="*/ 258294 w 493136"/>
              <a:gd name="connsiteY65" fmla="*/ 55012 h 396919"/>
              <a:gd name="connsiteX66" fmla="*/ 261362 w 493136"/>
              <a:gd name="connsiteY66" fmla="*/ 50957 h 396919"/>
              <a:gd name="connsiteX67" fmla="*/ 265417 w 493136"/>
              <a:gd name="connsiteY67" fmla="*/ 50629 h 396919"/>
              <a:gd name="connsiteX68" fmla="*/ 275499 w 493136"/>
              <a:gd name="connsiteY68" fmla="*/ 42190 h 396919"/>
              <a:gd name="connsiteX69" fmla="*/ 285690 w 493136"/>
              <a:gd name="connsiteY69" fmla="*/ 40218 h 396919"/>
              <a:gd name="connsiteX70" fmla="*/ 294676 w 493136"/>
              <a:gd name="connsiteY70" fmla="*/ 42190 h 396919"/>
              <a:gd name="connsiteX71" fmla="*/ 296430 w 493136"/>
              <a:gd name="connsiteY71" fmla="*/ 36382 h 396919"/>
              <a:gd name="connsiteX72" fmla="*/ 301252 w 493136"/>
              <a:gd name="connsiteY72" fmla="*/ 35177 h 396919"/>
              <a:gd name="connsiteX73" fmla="*/ 305964 w 493136"/>
              <a:gd name="connsiteY73" fmla="*/ 37150 h 396919"/>
              <a:gd name="connsiteX74" fmla="*/ 311333 w 493136"/>
              <a:gd name="connsiteY74" fmla="*/ 36930 h 396919"/>
              <a:gd name="connsiteX75" fmla="*/ 319991 w 493136"/>
              <a:gd name="connsiteY75" fmla="*/ 43834 h 396919"/>
              <a:gd name="connsiteX76" fmla="*/ 327442 w 493136"/>
              <a:gd name="connsiteY76" fmla="*/ 45916 h 396919"/>
              <a:gd name="connsiteX77" fmla="*/ 341579 w 493136"/>
              <a:gd name="connsiteY77" fmla="*/ 54793 h 396919"/>
              <a:gd name="connsiteX78" fmla="*/ 345305 w 493136"/>
              <a:gd name="connsiteY78" fmla="*/ 54574 h 396919"/>
              <a:gd name="connsiteX79" fmla="*/ 349140 w 493136"/>
              <a:gd name="connsiteY79" fmla="*/ 52053 h 396919"/>
              <a:gd name="connsiteX80" fmla="*/ 358893 w 493136"/>
              <a:gd name="connsiteY80" fmla="*/ 55998 h 396919"/>
              <a:gd name="connsiteX81" fmla="*/ 363935 w 493136"/>
              <a:gd name="connsiteY81" fmla="*/ 56875 h 396919"/>
              <a:gd name="connsiteX82" fmla="*/ 365250 w 493136"/>
              <a:gd name="connsiteY82" fmla="*/ 63998 h 396919"/>
              <a:gd name="connsiteX83" fmla="*/ 367551 w 493136"/>
              <a:gd name="connsiteY83" fmla="*/ 65751 h 396919"/>
              <a:gd name="connsiteX84" fmla="*/ 372592 w 493136"/>
              <a:gd name="connsiteY84" fmla="*/ 64546 h 396919"/>
              <a:gd name="connsiteX85" fmla="*/ 381578 w 493136"/>
              <a:gd name="connsiteY85" fmla="*/ 66628 h 396919"/>
              <a:gd name="connsiteX86" fmla="*/ 391331 w 493136"/>
              <a:gd name="connsiteY86" fmla="*/ 80107 h 396919"/>
              <a:gd name="connsiteX87" fmla="*/ 401851 w 493136"/>
              <a:gd name="connsiteY87" fmla="*/ 80984 h 396919"/>
              <a:gd name="connsiteX88" fmla="*/ 407988 w 493136"/>
              <a:gd name="connsiteY88" fmla="*/ 83614 h 396919"/>
              <a:gd name="connsiteX89" fmla="*/ 411824 w 493136"/>
              <a:gd name="connsiteY89" fmla="*/ 90408 h 396919"/>
              <a:gd name="connsiteX90" fmla="*/ 410070 w 493136"/>
              <a:gd name="connsiteY90" fmla="*/ 94025 h 396919"/>
              <a:gd name="connsiteX91" fmla="*/ 412152 w 493136"/>
              <a:gd name="connsiteY91" fmla="*/ 99942 h 396919"/>
              <a:gd name="connsiteX92" fmla="*/ 411933 w 493136"/>
              <a:gd name="connsiteY92" fmla="*/ 103559 h 396919"/>
              <a:gd name="connsiteX93" fmla="*/ 414234 w 493136"/>
              <a:gd name="connsiteY93" fmla="*/ 107832 h 396919"/>
              <a:gd name="connsiteX94" fmla="*/ 413906 w 493136"/>
              <a:gd name="connsiteY94" fmla="*/ 114627 h 396919"/>
              <a:gd name="connsiteX95" fmla="*/ 414344 w 493136"/>
              <a:gd name="connsiteY95" fmla="*/ 117914 h 396919"/>
              <a:gd name="connsiteX96" fmla="*/ 412591 w 493136"/>
              <a:gd name="connsiteY96" fmla="*/ 121531 h 396919"/>
              <a:gd name="connsiteX97" fmla="*/ 415768 w 493136"/>
              <a:gd name="connsiteY97" fmla="*/ 125804 h 396919"/>
              <a:gd name="connsiteX98" fmla="*/ 414563 w 493136"/>
              <a:gd name="connsiteY98" fmla="*/ 127010 h 396919"/>
              <a:gd name="connsiteX99" fmla="*/ 414892 w 493136"/>
              <a:gd name="connsiteY99" fmla="*/ 130078 h 396919"/>
              <a:gd name="connsiteX100" fmla="*/ 408645 w 493136"/>
              <a:gd name="connsiteY100" fmla="*/ 134243 h 396919"/>
              <a:gd name="connsiteX101" fmla="*/ 403495 w 493136"/>
              <a:gd name="connsiteY101" fmla="*/ 135667 h 396919"/>
              <a:gd name="connsiteX102" fmla="*/ 405577 w 493136"/>
              <a:gd name="connsiteY102" fmla="*/ 138955 h 396919"/>
              <a:gd name="connsiteX103" fmla="*/ 409522 w 493136"/>
              <a:gd name="connsiteY103" fmla="*/ 142023 h 396919"/>
              <a:gd name="connsiteX104" fmla="*/ 405029 w 493136"/>
              <a:gd name="connsiteY104" fmla="*/ 148489 h 396919"/>
              <a:gd name="connsiteX105" fmla="*/ 406235 w 493136"/>
              <a:gd name="connsiteY105" fmla="*/ 149475 h 396919"/>
              <a:gd name="connsiteX106" fmla="*/ 407769 w 493136"/>
              <a:gd name="connsiteY106" fmla="*/ 158132 h 396919"/>
              <a:gd name="connsiteX107" fmla="*/ 407769 w 493136"/>
              <a:gd name="connsiteY107" fmla="*/ 162844 h 396919"/>
              <a:gd name="connsiteX108" fmla="*/ 415988 w 493136"/>
              <a:gd name="connsiteY108" fmla="*/ 164817 h 396919"/>
              <a:gd name="connsiteX109" fmla="*/ 418070 w 493136"/>
              <a:gd name="connsiteY109" fmla="*/ 164817 h 396919"/>
              <a:gd name="connsiteX110" fmla="*/ 410618 w 493136"/>
              <a:gd name="connsiteY110" fmla="*/ 173913 h 396919"/>
              <a:gd name="connsiteX111" fmla="*/ 409303 w 493136"/>
              <a:gd name="connsiteY111" fmla="*/ 180159 h 396919"/>
              <a:gd name="connsiteX112" fmla="*/ 415768 w 493136"/>
              <a:gd name="connsiteY112" fmla="*/ 192652 h 396919"/>
              <a:gd name="connsiteX113" fmla="*/ 419275 w 493136"/>
              <a:gd name="connsiteY113" fmla="*/ 203939 h 396919"/>
              <a:gd name="connsiteX114" fmla="*/ 417522 w 493136"/>
              <a:gd name="connsiteY114" fmla="*/ 207227 h 396919"/>
              <a:gd name="connsiteX115" fmla="*/ 419933 w 493136"/>
              <a:gd name="connsiteY115" fmla="*/ 211610 h 396919"/>
              <a:gd name="connsiteX116" fmla="*/ 420590 w 493136"/>
              <a:gd name="connsiteY116" fmla="*/ 220487 h 396919"/>
              <a:gd name="connsiteX117" fmla="*/ 441631 w 493136"/>
              <a:gd name="connsiteY117" fmla="*/ 220815 h 396919"/>
              <a:gd name="connsiteX118" fmla="*/ 445466 w 493136"/>
              <a:gd name="connsiteY118" fmla="*/ 229144 h 396919"/>
              <a:gd name="connsiteX119" fmla="*/ 444918 w 493136"/>
              <a:gd name="connsiteY119" fmla="*/ 235719 h 396919"/>
              <a:gd name="connsiteX120" fmla="*/ 447329 w 493136"/>
              <a:gd name="connsiteY120" fmla="*/ 245253 h 396919"/>
              <a:gd name="connsiteX121" fmla="*/ 445466 w 493136"/>
              <a:gd name="connsiteY121" fmla="*/ 248212 h 396919"/>
              <a:gd name="connsiteX122" fmla="*/ 427385 w 493136"/>
              <a:gd name="connsiteY122" fmla="*/ 272869 h 396919"/>
              <a:gd name="connsiteX123" fmla="*/ 439877 w 493136"/>
              <a:gd name="connsiteY123" fmla="*/ 289526 h 396919"/>
              <a:gd name="connsiteX124" fmla="*/ 442617 w 493136"/>
              <a:gd name="connsiteY124" fmla="*/ 295005 h 396919"/>
              <a:gd name="connsiteX125" fmla="*/ 448864 w 493136"/>
              <a:gd name="connsiteY125" fmla="*/ 301580 h 396919"/>
              <a:gd name="connsiteX126" fmla="*/ 455000 w 493136"/>
              <a:gd name="connsiteY126" fmla="*/ 304868 h 396919"/>
              <a:gd name="connsiteX127" fmla="*/ 457083 w 493136"/>
              <a:gd name="connsiteY127" fmla="*/ 307388 h 396919"/>
              <a:gd name="connsiteX128" fmla="*/ 465082 w 493136"/>
              <a:gd name="connsiteY128" fmla="*/ 308046 h 396919"/>
              <a:gd name="connsiteX129" fmla="*/ 469575 w 493136"/>
              <a:gd name="connsiteY129" fmla="*/ 309799 h 396919"/>
              <a:gd name="connsiteX130" fmla="*/ 470233 w 493136"/>
              <a:gd name="connsiteY130" fmla="*/ 312429 h 396919"/>
              <a:gd name="connsiteX131" fmla="*/ 476808 w 493136"/>
              <a:gd name="connsiteY131" fmla="*/ 313086 h 396919"/>
              <a:gd name="connsiteX132" fmla="*/ 477027 w 493136"/>
              <a:gd name="connsiteY132" fmla="*/ 321196 h 396919"/>
              <a:gd name="connsiteX133" fmla="*/ 478780 w 493136"/>
              <a:gd name="connsiteY133" fmla="*/ 326785 h 396919"/>
              <a:gd name="connsiteX134" fmla="*/ 479109 w 493136"/>
              <a:gd name="connsiteY134" fmla="*/ 333360 h 396919"/>
              <a:gd name="connsiteX135" fmla="*/ 480315 w 493136"/>
              <a:gd name="connsiteY135" fmla="*/ 337743 h 396919"/>
              <a:gd name="connsiteX136" fmla="*/ 486232 w 493136"/>
              <a:gd name="connsiteY136" fmla="*/ 337305 h 396919"/>
              <a:gd name="connsiteX137" fmla="*/ 492479 w 493136"/>
              <a:gd name="connsiteY137" fmla="*/ 341469 h 396919"/>
              <a:gd name="connsiteX138" fmla="*/ 493136 w 493136"/>
              <a:gd name="connsiteY138" fmla="*/ 350894 h 396919"/>
              <a:gd name="connsiteX139" fmla="*/ 489630 w 493136"/>
              <a:gd name="connsiteY139" fmla="*/ 354181 h 396919"/>
              <a:gd name="connsiteX140" fmla="*/ 483383 w 493136"/>
              <a:gd name="connsiteY140" fmla="*/ 351770 h 396919"/>
              <a:gd name="connsiteX141" fmla="*/ 471767 w 493136"/>
              <a:gd name="connsiteY141" fmla="*/ 355168 h 396919"/>
              <a:gd name="connsiteX142" fmla="*/ 469356 w 493136"/>
              <a:gd name="connsiteY142" fmla="*/ 357797 h 396919"/>
              <a:gd name="connsiteX143" fmla="*/ 462123 w 493136"/>
              <a:gd name="connsiteY143" fmla="*/ 360756 h 396919"/>
              <a:gd name="connsiteX144" fmla="*/ 459603 w 493136"/>
              <a:gd name="connsiteY144" fmla="*/ 365468 h 396919"/>
              <a:gd name="connsiteX145" fmla="*/ 460918 w 493136"/>
              <a:gd name="connsiteY145" fmla="*/ 369633 h 396919"/>
              <a:gd name="connsiteX146" fmla="*/ 457192 w 493136"/>
              <a:gd name="connsiteY146" fmla="*/ 374674 h 396919"/>
              <a:gd name="connsiteX147" fmla="*/ 459493 w 493136"/>
              <a:gd name="connsiteY147" fmla="*/ 380591 h 396919"/>
              <a:gd name="connsiteX148" fmla="*/ 458398 w 493136"/>
              <a:gd name="connsiteY148" fmla="*/ 389030 h 396919"/>
              <a:gd name="connsiteX149" fmla="*/ 458507 w 493136"/>
              <a:gd name="connsiteY149" fmla="*/ 392975 h 396919"/>
              <a:gd name="connsiteX150" fmla="*/ 457192 w 493136"/>
              <a:gd name="connsiteY150" fmla="*/ 392975 h 396919"/>
              <a:gd name="connsiteX151" fmla="*/ 456096 w 493136"/>
              <a:gd name="connsiteY151" fmla="*/ 394947 h 396919"/>
              <a:gd name="connsiteX152" fmla="*/ 452480 w 493136"/>
              <a:gd name="connsiteY152" fmla="*/ 396920 h 396919"/>
              <a:gd name="connsiteX153" fmla="*/ 444371 w 493136"/>
              <a:gd name="connsiteY153" fmla="*/ 394070 h 396919"/>
              <a:gd name="connsiteX154" fmla="*/ 438453 w 493136"/>
              <a:gd name="connsiteY154" fmla="*/ 391879 h 396919"/>
              <a:gd name="connsiteX155" fmla="*/ 436042 w 493136"/>
              <a:gd name="connsiteY155" fmla="*/ 387715 h 396919"/>
              <a:gd name="connsiteX156" fmla="*/ 432974 w 493136"/>
              <a:gd name="connsiteY156" fmla="*/ 388262 h 396919"/>
              <a:gd name="connsiteX157" fmla="*/ 431878 w 493136"/>
              <a:gd name="connsiteY157" fmla="*/ 392427 h 396919"/>
              <a:gd name="connsiteX158" fmla="*/ 430453 w 493136"/>
              <a:gd name="connsiteY158" fmla="*/ 392536 h 396919"/>
              <a:gd name="connsiteX159" fmla="*/ 426946 w 493136"/>
              <a:gd name="connsiteY159" fmla="*/ 389687 h 396919"/>
              <a:gd name="connsiteX160" fmla="*/ 424755 w 493136"/>
              <a:gd name="connsiteY160" fmla="*/ 390454 h 396919"/>
              <a:gd name="connsiteX161" fmla="*/ 420590 w 493136"/>
              <a:gd name="connsiteY161" fmla="*/ 388920 h 396919"/>
              <a:gd name="connsiteX162" fmla="*/ 409960 w 493136"/>
              <a:gd name="connsiteY162" fmla="*/ 388591 h 396919"/>
              <a:gd name="connsiteX163" fmla="*/ 402509 w 493136"/>
              <a:gd name="connsiteY163" fmla="*/ 385304 h 396919"/>
              <a:gd name="connsiteX164" fmla="*/ 389249 w 493136"/>
              <a:gd name="connsiteY164" fmla="*/ 386180 h 396919"/>
              <a:gd name="connsiteX165" fmla="*/ 382893 w 493136"/>
              <a:gd name="connsiteY165" fmla="*/ 380153 h 396919"/>
              <a:gd name="connsiteX166" fmla="*/ 380920 w 493136"/>
              <a:gd name="connsiteY166" fmla="*/ 380043 h 396919"/>
              <a:gd name="connsiteX167" fmla="*/ 375222 w 493136"/>
              <a:gd name="connsiteY167" fmla="*/ 384756 h 396919"/>
              <a:gd name="connsiteX168" fmla="*/ 370729 w 493136"/>
              <a:gd name="connsiteY168" fmla="*/ 381249 h 396919"/>
              <a:gd name="connsiteX169" fmla="*/ 365359 w 493136"/>
              <a:gd name="connsiteY169" fmla="*/ 381468 h 396919"/>
              <a:gd name="connsiteX170" fmla="*/ 352647 w 493136"/>
              <a:gd name="connsiteY170" fmla="*/ 381687 h 396919"/>
              <a:gd name="connsiteX171" fmla="*/ 351770 w 493136"/>
              <a:gd name="connsiteY171" fmla="*/ 379057 h 396919"/>
              <a:gd name="connsiteX172" fmla="*/ 349031 w 493136"/>
              <a:gd name="connsiteY172" fmla="*/ 377304 h 396919"/>
              <a:gd name="connsiteX173" fmla="*/ 348702 w 493136"/>
              <a:gd name="connsiteY173" fmla="*/ 370948 h 396919"/>
              <a:gd name="connsiteX174" fmla="*/ 343880 w 493136"/>
              <a:gd name="connsiteY174" fmla="*/ 361852 h 396919"/>
              <a:gd name="connsiteX175" fmla="*/ 341360 w 493136"/>
              <a:gd name="connsiteY175" fmla="*/ 353085 h 396919"/>
              <a:gd name="connsiteX176" fmla="*/ 336976 w 493136"/>
              <a:gd name="connsiteY176" fmla="*/ 346839 h 396919"/>
              <a:gd name="connsiteX177" fmla="*/ 336428 w 493136"/>
              <a:gd name="connsiteY177" fmla="*/ 344318 h 396919"/>
              <a:gd name="connsiteX178" fmla="*/ 334237 w 493136"/>
              <a:gd name="connsiteY178" fmla="*/ 344538 h 396919"/>
              <a:gd name="connsiteX179" fmla="*/ 334237 w 493136"/>
              <a:gd name="connsiteY179" fmla="*/ 342894 h 396919"/>
              <a:gd name="connsiteX180" fmla="*/ 326127 w 493136"/>
              <a:gd name="connsiteY180" fmla="*/ 341798 h 396919"/>
              <a:gd name="connsiteX181" fmla="*/ 321196 w 493136"/>
              <a:gd name="connsiteY181" fmla="*/ 343223 h 396919"/>
              <a:gd name="connsiteX182" fmla="*/ 314840 w 493136"/>
              <a:gd name="connsiteY182" fmla="*/ 347935 h 396919"/>
              <a:gd name="connsiteX183" fmla="*/ 309909 w 493136"/>
              <a:gd name="connsiteY183" fmla="*/ 348154 h 396919"/>
              <a:gd name="connsiteX184" fmla="*/ 309361 w 493136"/>
              <a:gd name="connsiteY184" fmla="*/ 345962 h 396919"/>
              <a:gd name="connsiteX185" fmla="*/ 309142 w 493136"/>
              <a:gd name="connsiteY185" fmla="*/ 348702 h 396919"/>
              <a:gd name="connsiteX186" fmla="*/ 299169 w 493136"/>
              <a:gd name="connsiteY186" fmla="*/ 354948 h 396919"/>
              <a:gd name="connsiteX187" fmla="*/ 290731 w 493136"/>
              <a:gd name="connsiteY187" fmla="*/ 361852 h 396919"/>
              <a:gd name="connsiteX188" fmla="*/ 281307 w 493136"/>
              <a:gd name="connsiteY188" fmla="*/ 355496 h 396919"/>
              <a:gd name="connsiteX189" fmla="*/ 273307 w 493136"/>
              <a:gd name="connsiteY189" fmla="*/ 353414 h 396919"/>
              <a:gd name="connsiteX190" fmla="*/ 267499 w 493136"/>
              <a:gd name="connsiteY190" fmla="*/ 354400 h 396919"/>
              <a:gd name="connsiteX191" fmla="*/ 265088 w 493136"/>
              <a:gd name="connsiteY191" fmla="*/ 355606 h 396919"/>
              <a:gd name="connsiteX192" fmla="*/ 256760 w 493136"/>
              <a:gd name="connsiteY192" fmla="*/ 348154 h 396919"/>
              <a:gd name="connsiteX193" fmla="*/ 252705 w 493136"/>
              <a:gd name="connsiteY193" fmla="*/ 347606 h 396919"/>
              <a:gd name="connsiteX194" fmla="*/ 248870 w 493136"/>
              <a:gd name="connsiteY194" fmla="*/ 345086 h 396919"/>
              <a:gd name="connsiteX195" fmla="*/ 243281 w 493136"/>
              <a:gd name="connsiteY195" fmla="*/ 343771 h 396919"/>
              <a:gd name="connsiteX196" fmla="*/ 236158 w 493136"/>
              <a:gd name="connsiteY196" fmla="*/ 336319 h 396919"/>
              <a:gd name="connsiteX197" fmla="*/ 239116 w 493136"/>
              <a:gd name="connsiteY197" fmla="*/ 333798 h 396919"/>
              <a:gd name="connsiteX198" fmla="*/ 238349 w 493136"/>
              <a:gd name="connsiteY198" fmla="*/ 331607 h 396919"/>
              <a:gd name="connsiteX199" fmla="*/ 233747 w 493136"/>
              <a:gd name="connsiteY199" fmla="*/ 331278 h 396919"/>
              <a:gd name="connsiteX200" fmla="*/ 232651 w 493136"/>
              <a:gd name="connsiteY200" fmla="*/ 329634 h 396919"/>
              <a:gd name="connsiteX201" fmla="*/ 225089 w 493136"/>
              <a:gd name="connsiteY201" fmla="*/ 329196 h 396919"/>
              <a:gd name="connsiteX202" fmla="*/ 222459 w 493136"/>
              <a:gd name="connsiteY202" fmla="*/ 326456 h 396919"/>
              <a:gd name="connsiteX203" fmla="*/ 216323 w 493136"/>
              <a:gd name="connsiteY203" fmla="*/ 324483 h 396919"/>
              <a:gd name="connsiteX204" fmla="*/ 207555 w 493136"/>
              <a:gd name="connsiteY204" fmla="*/ 325360 h 396919"/>
              <a:gd name="connsiteX205" fmla="*/ 202624 w 493136"/>
              <a:gd name="connsiteY205" fmla="*/ 322511 h 396919"/>
              <a:gd name="connsiteX206" fmla="*/ 195392 w 493136"/>
              <a:gd name="connsiteY206" fmla="*/ 306292 h 396919"/>
              <a:gd name="connsiteX207" fmla="*/ 194405 w 493136"/>
              <a:gd name="connsiteY207" fmla="*/ 302457 h 396919"/>
              <a:gd name="connsiteX208" fmla="*/ 192214 w 493136"/>
              <a:gd name="connsiteY208" fmla="*/ 303224 h 396919"/>
              <a:gd name="connsiteX209" fmla="*/ 187940 w 493136"/>
              <a:gd name="connsiteY209" fmla="*/ 299498 h 396919"/>
              <a:gd name="connsiteX210" fmla="*/ 189035 w 493136"/>
              <a:gd name="connsiteY210" fmla="*/ 298293 h 396919"/>
              <a:gd name="connsiteX211" fmla="*/ 190680 w 493136"/>
              <a:gd name="connsiteY211" fmla="*/ 299388 h 396919"/>
              <a:gd name="connsiteX212" fmla="*/ 192433 w 493136"/>
              <a:gd name="connsiteY212" fmla="*/ 299388 h 396919"/>
              <a:gd name="connsiteX213" fmla="*/ 189912 w 493136"/>
              <a:gd name="connsiteY213" fmla="*/ 295005 h 396919"/>
              <a:gd name="connsiteX214" fmla="*/ 186296 w 493136"/>
              <a:gd name="connsiteY214" fmla="*/ 295553 h 396919"/>
              <a:gd name="connsiteX215" fmla="*/ 183666 w 493136"/>
              <a:gd name="connsiteY215" fmla="*/ 293909 h 396919"/>
              <a:gd name="connsiteX216" fmla="*/ 183008 w 493136"/>
              <a:gd name="connsiteY216" fmla="*/ 286457 h 396919"/>
              <a:gd name="connsiteX217" fmla="*/ 174242 w 493136"/>
              <a:gd name="connsiteY217" fmla="*/ 275937 h 396919"/>
              <a:gd name="connsiteX218" fmla="*/ 173694 w 493136"/>
              <a:gd name="connsiteY218" fmla="*/ 271334 h 396919"/>
              <a:gd name="connsiteX219" fmla="*/ 168653 w 493136"/>
              <a:gd name="connsiteY219" fmla="*/ 264540 h 396919"/>
              <a:gd name="connsiteX220" fmla="*/ 166023 w 493136"/>
              <a:gd name="connsiteY220" fmla="*/ 263335 h 396919"/>
              <a:gd name="connsiteX221" fmla="*/ 158571 w 493136"/>
              <a:gd name="connsiteY221" fmla="*/ 269471 h 396919"/>
              <a:gd name="connsiteX222" fmla="*/ 156269 w 493136"/>
              <a:gd name="connsiteY222" fmla="*/ 269362 h 396919"/>
              <a:gd name="connsiteX223" fmla="*/ 153859 w 493136"/>
              <a:gd name="connsiteY223" fmla="*/ 264978 h 396919"/>
              <a:gd name="connsiteX224" fmla="*/ 151667 w 493136"/>
              <a:gd name="connsiteY224" fmla="*/ 265855 h 396919"/>
              <a:gd name="connsiteX225" fmla="*/ 146187 w 493136"/>
              <a:gd name="connsiteY225" fmla="*/ 263335 h 396919"/>
              <a:gd name="connsiteX226" fmla="*/ 146955 w 493136"/>
              <a:gd name="connsiteY226" fmla="*/ 260595 h 396919"/>
              <a:gd name="connsiteX227" fmla="*/ 147831 w 493136"/>
              <a:gd name="connsiteY227" fmla="*/ 257855 h 396919"/>
              <a:gd name="connsiteX228" fmla="*/ 146626 w 493136"/>
              <a:gd name="connsiteY228" fmla="*/ 259280 h 396919"/>
              <a:gd name="connsiteX229" fmla="*/ 143338 w 493136"/>
              <a:gd name="connsiteY229" fmla="*/ 259499 h 396919"/>
              <a:gd name="connsiteX230" fmla="*/ 140379 w 493136"/>
              <a:gd name="connsiteY230" fmla="*/ 259170 h 396919"/>
              <a:gd name="connsiteX231" fmla="*/ 143996 w 493136"/>
              <a:gd name="connsiteY231" fmla="*/ 262020 h 396919"/>
              <a:gd name="connsiteX232" fmla="*/ 143886 w 493136"/>
              <a:gd name="connsiteY232" fmla="*/ 266622 h 396919"/>
              <a:gd name="connsiteX233" fmla="*/ 141147 w 493136"/>
              <a:gd name="connsiteY233" fmla="*/ 268923 h 396919"/>
              <a:gd name="connsiteX234" fmla="*/ 138188 w 493136"/>
              <a:gd name="connsiteY234" fmla="*/ 269143 h 396919"/>
              <a:gd name="connsiteX235" fmla="*/ 134571 w 493136"/>
              <a:gd name="connsiteY235" fmla="*/ 264431 h 396919"/>
              <a:gd name="connsiteX236" fmla="*/ 134681 w 493136"/>
              <a:gd name="connsiteY236" fmla="*/ 262896 h 396919"/>
              <a:gd name="connsiteX237" fmla="*/ 132599 w 493136"/>
              <a:gd name="connsiteY237" fmla="*/ 263883 h 396919"/>
              <a:gd name="connsiteX238" fmla="*/ 130845 w 493136"/>
              <a:gd name="connsiteY238" fmla="*/ 262458 h 396919"/>
              <a:gd name="connsiteX239" fmla="*/ 125586 w 493136"/>
              <a:gd name="connsiteY239" fmla="*/ 260376 h 396919"/>
              <a:gd name="connsiteX240" fmla="*/ 121421 w 493136"/>
              <a:gd name="connsiteY240" fmla="*/ 257417 h 396919"/>
              <a:gd name="connsiteX241" fmla="*/ 119887 w 493136"/>
              <a:gd name="connsiteY241" fmla="*/ 242513 h 396919"/>
              <a:gd name="connsiteX242" fmla="*/ 112216 w 493136"/>
              <a:gd name="connsiteY242" fmla="*/ 242513 h 396919"/>
              <a:gd name="connsiteX243" fmla="*/ 110353 w 493136"/>
              <a:gd name="connsiteY243" fmla="*/ 236048 h 396919"/>
              <a:gd name="connsiteX244" fmla="*/ 110682 w 493136"/>
              <a:gd name="connsiteY244" fmla="*/ 228925 h 396919"/>
              <a:gd name="connsiteX245" fmla="*/ 115723 w 493136"/>
              <a:gd name="connsiteY245" fmla="*/ 224432 h 396919"/>
              <a:gd name="connsiteX246" fmla="*/ 110682 w 493136"/>
              <a:gd name="connsiteY246" fmla="*/ 213692 h 396919"/>
              <a:gd name="connsiteX247" fmla="*/ 106189 w 493136"/>
              <a:gd name="connsiteY247" fmla="*/ 211281 h 396919"/>
              <a:gd name="connsiteX248" fmla="*/ 101696 w 493136"/>
              <a:gd name="connsiteY248" fmla="*/ 202734 h 396919"/>
              <a:gd name="connsiteX249" fmla="*/ 98737 w 493136"/>
              <a:gd name="connsiteY249" fmla="*/ 200652 h 396919"/>
              <a:gd name="connsiteX250" fmla="*/ 96107 w 493136"/>
              <a:gd name="connsiteY250" fmla="*/ 201747 h 396919"/>
              <a:gd name="connsiteX251" fmla="*/ 78244 w 493136"/>
              <a:gd name="connsiteY251" fmla="*/ 189912 h 396919"/>
              <a:gd name="connsiteX252" fmla="*/ 74080 w 493136"/>
              <a:gd name="connsiteY252" fmla="*/ 190241 h 396919"/>
              <a:gd name="connsiteX253" fmla="*/ 71669 w 493136"/>
              <a:gd name="connsiteY253" fmla="*/ 191994 h 396919"/>
              <a:gd name="connsiteX254" fmla="*/ 66628 w 493136"/>
              <a:gd name="connsiteY254" fmla="*/ 188159 h 396919"/>
              <a:gd name="connsiteX255" fmla="*/ 67505 w 493136"/>
              <a:gd name="connsiteY255" fmla="*/ 185200 h 396919"/>
              <a:gd name="connsiteX256" fmla="*/ 66080 w 493136"/>
              <a:gd name="connsiteY256" fmla="*/ 183446 h 396919"/>
              <a:gd name="connsiteX257" fmla="*/ 68382 w 493136"/>
              <a:gd name="connsiteY257" fmla="*/ 178515 h 396919"/>
              <a:gd name="connsiteX258" fmla="*/ 63012 w 493136"/>
              <a:gd name="connsiteY258" fmla="*/ 173913 h 396919"/>
              <a:gd name="connsiteX259" fmla="*/ 61916 w 493136"/>
              <a:gd name="connsiteY259" fmla="*/ 170515 h 396919"/>
              <a:gd name="connsiteX260" fmla="*/ 56766 w 493136"/>
              <a:gd name="connsiteY260" fmla="*/ 169420 h 396919"/>
              <a:gd name="connsiteX261" fmla="*/ 54135 w 493136"/>
              <a:gd name="connsiteY261" fmla="*/ 166132 h 396919"/>
              <a:gd name="connsiteX262" fmla="*/ 50848 w 493136"/>
              <a:gd name="connsiteY262" fmla="*/ 165803 h 396919"/>
              <a:gd name="connsiteX263" fmla="*/ 50848 w 493136"/>
              <a:gd name="connsiteY263" fmla="*/ 162516 h 396919"/>
              <a:gd name="connsiteX264" fmla="*/ 52711 w 493136"/>
              <a:gd name="connsiteY264" fmla="*/ 159886 h 396919"/>
              <a:gd name="connsiteX265" fmla="*/ 51177 w 493136"/>
              <a:gd name="connsiteY265" fmla="*/ 157475 h 396919"/>
              <a:gd name="connsiteX266" fmla="*/ 52601 w 493136"/>
              <a:gd name="connsiteY266" fmla="*/ 154187 h 396919"/>
              <a:gd name="connsiteX267" fmla="*/ 52711 w 493136"/>
              <a:gd name="connsiteY267" fmla="*/ 145311 h 396919"/>
              <a:gd name="connsiteX268" fmla="*/ 55341 w 493136"/>
              <a:gd name="connsiteY268" fmla="*/ 143119 h 396919"/>
              <a:gd name="connsiteX269" fmla="*/ 56218 w 493136"/>
              <a:gd name="connsiteY269" fmla="*/ 135667 h 396919"/>
              <a:gd name="connsiteX270" fmla="*/ 59286 w 493136"/>
              <a:gd name="connsiteY270" fmla="*/ 136325 h 396919"/>
              <a:gd name="connsiteX271" fmla="*/ 62245 w 493136"/>
              <a:gd name="connsiteY271" fmla="*/ 134462 h 396919"/>
              <a:gd name="connsiteX272" fmla="*/ 62245 w 493136"/>
              <a:gd name="connsiteY272" fmla="*/ 125914 h 396919"/>
              <a:gd name="connsiteX273" fmla="*/ 60382 w 493136"/>
              <a:gd name="connsiteY273" fmla="*/ 124709 h 396919"/>
              <a:gd name="connsiteX274" fmla="*/ 59834 w 493136"/>
              <a:gd name="connsiteY274" fmla="*/ 118462 h 396919"/>
              <a:gd name="connsiteX275" fmla="*/ 62683 w 493136"/>
              <a:gd name="connsiteY275" fmla="*/ 117914 h 396919"/>
              <a:gd name="connsiteX276" fmla="*/ 67396 w 493136"/>
              <a:gd name="connsiteY276" fmla="*/ 116271 h 396919"/>
              <a:gd name="connsiteX277" fmla="*/ 68820 w 493136"/>
              <a:gd name="connsiteY277" fmla="*/ 115284 h 396919"/>
              <a:gd name="connsiteX278" fmla="*/ 66847 w 493136"/>
              <a:gd name="connsiteY278" fmla="*/ 113860 h 396919"/>
              <a:gd name="connsiteX279" fmla="*/ 63450 w 493136"/>
              <a:gd name="connsiteY279" fmla="*/ 112216 h 396919"/>
              <a:gd name="connsiteX280" fmla="*/ 58300 w 493136"/>
              <a:gd name="connsiteY280" fmla="*/ 112764 h 396919"/>
              <a:gd name="connsiteX281" fmla="*/ 54684 w 493136"/>
              <a:gd name="connsiteY281" fmla="*/ 111887 h 396919"/>
              <a:gd name="connsiteX282" fmla="*/ 46574 w 493136"/>
              <a:gd name="connsiteY282" fmla="*/ 107175 h 396919"/>
              <a:gd name="connsiteX283" fmla="*/ 43067 w 493136"/>
              <a:gd name="connsiteY283" fmla="*/ 106627 h 396919"/>
              <a:gd name="connsiteX284" fmla="*/ 38684 w 493136"/>
              <a:gd name="connsiteY284" fmla="*/ 104216 h 396919"/>
              <a:gd name="connsiteX285" fmla="*/ 36383 w 493136"/>
              <a:gd name="connsiteY285" fmla="*/ 98737 h 396919"/>
              <a:gd name="connsiteX286" fmla="*/ 33972 w 493136"/>
              <a:gd name="connsiteY286" fmla="*/ 94682 h 396919"/>
              <a:gd name="connsiteX287" fmla="*/ 30355 w 493136"/>
              <a:gd name="connsiteY287" fmla="*/ 93805 h 396919"/>
              <a:gd name="connsiteX288" fmla="*/ 28164 w 493136"/>
              <a:gd name="connsiteY288" fmla="*/ 89203 h 396919"/>
              <a:gd name="connsiteX289" fmla="*/ 28273 w 493136"/>
              <a:gd name="connsiteY289" fmla="*/ 84819 h 396919"/>
              <a:gd name="connsiteX290" fmla="*/ 25972 w 493136"/>
              <a:gd name="connsiteY290" fmla="*/ 78792 h 396919"/>
              <a:gd name="connsiteX291" fmla="*/ 21479 w 493136"/>
              <a:gd name="connsiteY291" fmla="*/ 78354 h 396919"/>
              <a:gd name="connsiteX292" fmla="*/ 20931 w 493136"/>
              <a:gd name="connsiteY292" fmla="*/ 78573 h 396919"/>
              <a:gd name="connsiteX293" fmla="*/ 22246 w 493136"/>
              <a:gd name="connsiteY293" fmla="*/ 74409 h 396919"/>
              <a:gd name="connsiteX294" fmla="*/ 19945 w 493136"/>
              <a:gd name="connsiteY294" fmla="*/ 68820 h 396919"/>
              <a:gd name="connsiteX295" fmla="*/ 14794 w 493136"/>
              <a:gd name="connsiteY295" fmla="*/ 59505 h 396919"/>
              <a:gd name="connsiteX296" fmla="*/ 8329 w 493136"/>
              <a:gd name="connsiteY296" fmla="*/ 57094 h 396919"/>
              <a:gd name="connsiteX297" fmla="*/ 8876 w 493136"/>
              <a:gd name="connsiteY297" fmla="*/ 54245 h 396919"/>
              <a:gd name="connsiteX298" fmla="*/ 8548 w 493136"/>
              <a:gd name="connsiteY298" fmla="*/ 47341 h 396919"/>
              <a:gd name="connsiteX299" fmla="*/ 11616 w 493136"/>
              <a:gd name="connsiteY299" fmla="*/ 40108 h 396919"/>
              <a:gd name="connsiteX300" fmla="*/ 10082 w 493136"/>
              <a:gd name="connsiteY300" fmla="*/ 37150 h 396919"/>
              <a:gd name="connsiteX301" fmla="*/ 4493 w 493136"/>
              <a:gd name="connsiteY301" fmla="*/ 36382 h 396919"/>
              <a:gd name="connsiteX302" fmla="*/ 4384 w 493136"/>
              <a:gd name="connsiteY302" fmla="*/ 29807 h 396919"/>
              <a:gd name="connsiteX303" fmla="*/ 5041 w 493136"/>
              <a:gd name="connsiteY303" fmla="*/ 25314 h 396919"/>
              <a:gd name="connsiteX304" fmla="*/ 2740 w 493136"/>
              <a:gd name="connsiteY304" fmla="*/ 16328 h 396919"/>
              <a:gd name="connsiteX305" fmla="*/ 219 w 493136"/>
              <a:gd name="connsiteY305" fmla="*/ 11616 h 396919"/>
              <a:gd name="connsiteX306" fmla="*/ 0 w 493136"/>
              <a:gd name="connsiteY306" fmla="*/ 9205 h 396919"/>
              <a:gd name="connsiteX307" fmla="*/ 6795 w 493136"/>
              <a:gd name="connsiteY307" fmla="*/ 8657 h 396919"/>
              <a:gd name="connsiteX308" fmla="*/ 9205 w 493136"/>
              <a:gd name="connsiteY308" fmla="*/ 2301 h 396919"/>
              <a:gd name="connsiteX309" fmla="*/ 11835 w 493136"/>
              <a:gd name="connsiteY309" fmla="*/ 0 h 396919"/>
              <a:gd name="connsiteX310" fmla="*/ 11835 w 493136"/>
              <a:gd name="connsiteY310" fmla="*/ 0 h 39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493136" h="396919">
                <a:moveTo>
                  <a:pt x="11835" y="0"/>
                </a:moveTo>
                <a:lnTo>
                  <a:pt x="12822" y="0"/>
                </a:lnTo>
                <a:lnTo>
                  <a:pt x="16219" y="3945"/>
                </a:lnTo>
                <a:lnTo>
                  <a:pt x="19178" y="3726"/>
                </a:lnTo>
                <a:lnTo>
                  <a:pt x="20931" y="8000"/>
                </a:lnTo>
                <a:lnTo>
                  <a:pt x="20602" y="11507"/>
                </a:lnTo>
                <a:lnTo>
                  <a:pt x="31013" y="17315"/>
                </a:lnTo>
                <a:lnTo>
                  <a:pt x="31890" y="21917"/>
                </a:lnTo>
                <a:lnTo>
                  <a:pt x="38136" y="25095"/>
                </a:lnTo>
                <a:lnTo>
                  <a:pt x="44382" y="25314"/>
                </a:lnTo>
                <a:lnTo>
                  <a:pt x="51177" y="29150"/>
                </a:lnTo>
                <a:lnTo>
                  <a:pt x="52492" y="25314"/>
                </a:lnTo>
                <a:lnTo>
                  <a:pt x="52492" y="25314"/>
                </a:lnTo>
                <a:lnTo>
                  <a:pt x="57861" y="24328"/>
                </a:lnTo>
                <a:lnTo>
                  <a:pt x="61258" y="25534"/>
                </a:lnTo>
                <a:lnTo>
                  <a:pt x="65532" y="23671"/>
                </a:lnTo>
                <a:lnTo>
                  <a:pt x="66300" y="20821"/>
                </a:lnTo>
                <a:lnTo>
                  <a:pt x="67943" y="18520"/>
                </a:lnTo>
                <a:lnTo>
                  <a:pt x="70464" y="18410"/>
                </a:lnTo>
                <a:lnTo>
                  <a:pt x="74519" y="12712"/>
                </a:lnTo>
                <a:lnTo>
                  <a:pt x="77368" y="11397"/>
                </a:lnTo>
                <a:lnTo>
                  <a:pt x="80436" y="7342"/>
                </a:lnTo>
                <a:lnTo>
                  <a:pt x="83943" y="6685"/>
                </a:lnTo>
                <a:lnTo>
                  <a:pt x="88436" y="3288"/>
                </a:lnTo>
                <a:lnTo>
                  <a:pt x="90956" y="3397"/>
                </a:lnTo>
                <a:lnTo>
                  <a:pt x="91395" y="4712"/>
                </a:lnTo>
                <a:lnTo>
                  <a:pt x="93586" y="5260"/>
                </a:lnTo>
                <a:lnTo>
                  <a:pt x="95778" y="8876"/>
                </a:lnTo>
                <a:lnTo>
                  <a:pt x="98956" y="12054"/>
                </a:lnTo>
                <a:lnTo>
                  <a:pt x="95997" y="14465"/>
                </a:lnTo>
                <a:lnTo>
                  <a:pt x="97312" y="16876"/>
                </a:lnTo>
                <a:lnTo>
                  <a:pt x="102792" y="20383"/>
                </a:lnTo>
                <a:lnTo>
                  <a:pt x="95011" y="25753"/>
                </a:lnTo>
                <a:lnTo>
                  <a:pt x="103011" y="34519"/>
                </a:lnTo>
                <a:lnTo>
                  <a:pt x="107066" y="36382"/>
                </a:lnTo>
                <a:lnTo>
                  <a:pt x="108600" y="39232"/>
                </a:lnTo>
                <a:lnTo>
                  <a:pt x="112545" y="40108"/>
                </a:lnTo>
                <a:lnTo>
                  <a:pt x="114627" y="38684"/>
                </a:lnTo>
                <a:lnTo>
                  <a:pt x="114627" y="40218"/>
                </a:lnTo>
                <a:lnTo>
                  <a:pt x="118133" y="45259"/>
                </a:lnTo>
                <a:lnTo>
                  <a:pt x="118791" y="50957"/>
                </a:lnTo>
                <a:lnTo>
                  <a:pt x="117695" y="56546"/>
                </a:lnTo>
                <a:lnTo>
                  <a:pt x="119339" y="58738"/>
                </a:lnTo>
                <a:lnTo>
                  <a:pt x="122955" y="59286"/>
                </a:lnTo>
                <a:lnTo>
                  <a:pt x="127668" y="64327"/>
                </a:lnTo>
                <a:lnTo>
                  <a:pt x="133366" y="64327"/>
                </a:lnTo>
                <a:lnTo>
                  <a:pt x="137311" y="65642"/>
                </a:lnTo>
                <a:lnTo>
                  <a:pt x="143010" y="63560"/>
                </a:lnTo>
                <a:lnTo>
                  <a:pt x="148598" y="67286"/>
                </a:lnTo>
                <a:lnTo>
                  <a:pt x="152105" y="67395"/>
                </a:lnTo>
                <a:lnTo>
                  <a:pt x="153639" y="72655"/>
                </a:lnTo>
                <a:lnTo>
                  <a:pt x="157256" y="77148"/>
                </a:lnTo>
                <a:lnTo>
                  <a:pt x="169420" y="81970"/>
                </a:lnTo>
                <a:lnTo>
                  <a:pt x="174789" y="82518"/>
                </a:lnTo>
                <a:lnTo>
                  <a:pt x="189364" y="86682"/>
                </a:lnTo>
                <a:lnTo>
                  <a:pt x="196488" y="86682"/>
                </a:lnTo>
                <a:lnTo>
                  <a:pt x="212487" y="82189"/>
                </a:lnTo>
                <a:lnTo>
                  <a:pt x="224432" y="80655"/>
                </a:lnTo>
                <a:lnTo>
                  <a:pt x="238240" y="81861"/>
                </a:lnTo>
                <a:lnTo>
                  <a:pt x="243609" y="82847"/>
                </a:lnTo>
                <a:lnTo>
                  <a:pt x="245363" y="76600"/>
                </a:lnTo>
                <a:lnTo>
                  <a:pt x="241746" y="71231"/>
                </a:lnTo>
                <a:lnTo>
                  <a:pt x="239445" y="64984"/>
                </a:lnTo>
                <a:lnTo>
                  <a:pt x="244376" y="62135"/>
                </a:lnTo>
                <a:lnTo>
                  <a:pt x="256212" y="61368"/>
                </a:lnTo>
                <a:lnTo>
                  <a:pt x="258294" y="55012"/>
                </a:lnTo>
                <a:lnTo>
                  <a:pt x="261362" y="50957"/>
                </a:lnTo>
                <a:lnTo>
                  <a:pt x="265417" y="50629"/>
                </a:lnTo>
                <a:lnTo>
                  <a:pt x="275499" y="42190"/>
                </a:lnTo>
                <a:lnTo>
                  <a:pt x="285690" y="40218"/>
                </a:lnTo>
                <a:lnTo>
                  <a:pt x="294676" y="42190"/>
                </a:lnTo>
                <a:lnTo>
                  <a:pt x="296430" y="36382"/>
                </a:lnTo>
                <a:lnTo>
                  <a:pt x="301252" y="35177"/>
                </a:lnTo>
                <a:lnTo>
                  <a:pt x="305964" y="37150"/>
                </a:lnTo>
                <a:lnTo>
                  <a:pt x="311333" y="36930"/>
                </a:lnTo>
                <a:lnTo>
                  <a:pt x="319991" y="43834"/>
                </a:lnTo>
                <a:lnTo>
                  <a:pt x="327442" y="45916"/>
                </a:lnTo>
                <a:lnTo>
                  <a:pt x="341579" y="54793"/>
                </a:lnTo>
                <a:lnTo>
                  <a:pt x="345305" y="54574"/>
                </a:lnTo>
                <a:lnTo>
                  <a:pt x="349140" y="52053"/>
                </a:lnTo>
                <a:lnTo>
                  <a:pt x="358893" y="55998"/>
                </a:lnTo>
                <a:lnTo>
                  <a:pt x="363935" y="56875"/>
                </a:lnTo>
                <a:lnTo>
                  <a:pt x="365250" y="63998"/>
                </a:lnTo>
                <a:lnTo>
                  <a:pt x="367551" y="65751"/>
                </a:lnTo>
                <a:lnTo>
                  <a:pt x="372592" y="64546"/>
                </a:lnTo>
                <a:lnTo>
                  <a:pt x="381578" y="66628"/>
                </a:lnTo>
                <a:lnTo>
                  <a:pt x="391331" y="80107"/>
                </a:lnTo>
                <a:lnTo>
                  <a:pt x="401851" y="80984"/>
                </a:lnTo>
                <a:lnTo>
                  <a:pt x="407988" y="83614"/>
                </a:lnTo>
                <a:lnTo>
                  <a:pt x="411824" y="90408"/>
                </a:lnTo>
                <a:lnTo>
                  <a:pt x="410070" y="94025"/>
                </a:lnTo>
                <a:lnTo>
                  <a:pt x="412152" y="99942"/>
                </a:lnTo>
                <a:lnTo>
                  <a:pt x="411933" y="103559"/>
                </a:lnTo>
                <a:lnTo>
                  <a:pt x="414234" y="107832"/>
                </a:lnTo>
                <a:lnTo>
                  <a:pt x="413906" y="114627"/>
                </a:lnTo>
                <a:lnTo>
                  <a:pt x="414344" y="117914"/>
                </a:lnTo>
                <a:lnTo>
                  <a:pt x="412591" y="121531"/>
                </a:lnTo>
                <a:lnTo>
                  <a:pt x="415768" y="125804"/>
                </a:lnTo>
                <a:lnTo>
                  <a:pt x="414563" y="127010"/>
                </a:lnTo>
                <a:lnTo>
                  <a:pt x="414892" y="130078"/>
                </a:lnTo>
                <a:lnTo>
                  <a:pt x="408645" y="134243"/>
                </a:lnTo>
                <a:lnTo>
                  <a:pt x="403495" y="135667"/>
                </a:lnTo>
                <a:lnTo>
                  <a:pt x="405577" y="138955"/>
                </a:lnTo>
                <a:lnTo>
                  <a:pt x="409522" y="142023"/>
                </a:lnTo>
                <a:lnTo>
                  <a:pt x="405029" y="148489"/>
                </a:lnTo>
                <a:lnTo>
                  <a:pt x="406235" y="149475"/>
                </a:lnTo>
                <a:lnTo>
                  <a:pt x="407769" y="158132"/>
                </a:lnTo>
                <a:lnTo>
                  <a:pt x="407769" y="162844"/>
                </a:lnTo>
                <a:lnTo>
                  <a:pt x="415988" y="164817"/>
                </a:lnTo>
                <a:lnTo>
                  <a:pt x="418070" y="164817"/>
                </a:lnTo>
                <a:lnTo>
                  <a:pt x="410618" y="173913"/>
                </a:lnTo>
                <a:lnTo>
                  <a:pt x="409303" y="180159"/>
                </a:lnTo>
                <a:lnTo>
                  <a:pt x="415768" y="192652"/>
                </a:lnTo>
                <a:lnTo>
                  <a:pt x="419275" y="203939"/>
                </a:lnTo>
                <a:lnTo>
                  <a:pt x="417522" y="207227"/>
                </a:lnTo>
                <a:lnTo>
                  <a:pt x="419933" y="211610"/>
                </a:lnTo>
                <a:lnTo>
                  <a:pt x="420590" y="220487"/>
                </a:lnTo>
                <a:lnTo>
                  <a:pt x="441631" y="220815"/>
                </a:lnTo>
                <a:lnTo>
                  <a:pt x="445466" y="229144"/>
                </a:lnTo>
                <a:lnTo>
                  <a:pt x="444918" y="235719"/>
                </a:lnTo>
                <a:lnTo>
                  <a:pt x="447329" y="245253"/>
                </a:lnTo>
                <a:lnTo>
                  <a:pt x="445466" y="248212"/>
                </a:lnTo>
                <a:lnTo>
                  <a:pt x="427385" y="272869"/>
                </a:lnTo>
                <a:lnTo>
                  <a:pt x="439877" y="289526"/>
                </a:lnTo>
                <a:lnTo>
                  <a:pt x="442617" y="295005"/>
                </a:lnTo>
                <a:lnTo>
                  <a:pt x="448864" y="301580"/>
                </a:lnTo>
                <a:lnTo>
                  <a:pt x="455000" y="304868"/>
                </a:lnTo>
                <a:lnTo>
                  <a:pt x="457083" y="307388"/>
                </a:lnTo>
                <a:lnTo>
                  <a:pt x="465082" y="308046"/>
                </a:lnTo>
                <a:lnTo>
                  <a:pt x="469575" y="309799"/>
                </a:lnTo>
                <a:lnTo>
                  <a:pt x="470233" y="312429"/>
                </a:lnTo>
                <a:lnTo>
                  <a:pt x="476808" y="313086"/>
                </a:lnTo>
                <a:lnTo>
                  <a:pt x="477027" y="321196"/>
                </a:lnTo>
                <a:lnTo>
                  <a:pt x="478780" y="326785"/>
                </a:lnTo>
                <a:lnTo>
                  <a:pt x="479109" y="333360"/>
                </a:lnTo>
                <a:lnTo>
                  <a:pt x="480315" y="337743"/>
                </a:lnTo>
                <a:lnTo>
                  <a:pt x="486232" y="337305"/>
                </a:lnTo>
                <a:lnTo>
                  <a:pt x="492479" y="341469"/>
                </a:lnTo>
                <a:lnTo>
                  <a:pt x="493136" y="350894"/>
                </a:lnTo>
                <a:lnTo>
                  <a:pt x="489630" y="354181"/>
                </a:lnTo>
                <a:lnTo>
                  <a:pt x="483383" y="351770"/>
                </a:lnTo>
                <a:lnTo>
                  <a:pt x="471767" y="355168"/>
                </a:lnTo>
                <a:lnTo>
                  <a:pt x="469356" y="357797"/>
                </a:lnTo>
                <a:lnTo>
                  <a:pt x="462123" y="360756"/>
                </a:lnTo>
                <a:lnTo>
                  <a:pt x="459603" y="365468"/>
                </a:lnTo>
                <a:lnTo>
                  <a:pt x="460918" y="369633"/>
                </a:lnTo>
                <a:lnTo>
                  <a:pt x="457192" y="374674"/>
                </a:lnTo>
                <a:lnTo>
                  <a:pt x="459493" y="380591"/>
                </a:lnTo>
                <a:lnTo>
                  <a:pt x="458398" y="389030"/>
                </a:lnTo>
                <a:lnTo>
                  <a:pt x="458507" y="392975"/>
                </a:lnTo>
                <a:lnTo>
                  <a:pt x="457192" y="392975"/>
                </a:lnTo>
                <a:lnTo>
                  <a:pt x="456096" y="394947"/>
                </a:lnTo>
                <a:lnTo>
                  <a:pt x="452480" y="396920"/>
                </a:lnTo>
                <a:lnTo>
                  <a:pt x="444371" y="394070"/>
                </a:lnTo>
                <a:lnTo>
                  <a:pt x="438453" y="391879"/>
                </a:lnTo>
                <a:lnTo>
                  <a:pt x="436042" y="387715"/>
                </a:lnTo>
                <a:lnTo>
                  <a:pt x="432974" y="388262"/>
                </a:lnTo>
                <a:lnTo>
                  <a:pt x="431878" y="392427"/>
                </a:lnTo>
                <a:lnTo>
                  <a:pt x="430453" y="392536"/>
                </a:lnTo>
                <a:lnTo>
                  <a:pt x="426946" y="389687"/>
                </a:lnTo>
                <a:lnTo>
                  <a:pt x="424755" y="390454"/>
                </a:lnTo>
                <a:lnTo>
                  <a:pt x="420590" y="388920"/>
                </a:lnTo>
                <a:lnTo>
                  <a:pt x="409960" y="388591"/>
                </a:lnTo>
                <a:lnTo>
                  <a:pt x="402509" y="385304"/>
                </a:lnTo>
                <a:lnTo>
                  <a:pt x="389249" y="386180"/>
                </a:lnTo>
                <a:lnTo>
                  <a:pt x="382893" y="380153"/>
                </a:lnTo>
                <a:lnTo>
                  <a:pt x="380920" y="380043"/>
                </a:lnTo>
                <a:lnTo>
                  <a:pt x="375222" y="384756"/>
                </a:lnTo>
                <a:lnTo>
                  <a:pt x="370729" y="381249"/>
                </a:lnTo>
                <a:lnTo>
                  <a:pt x="365359" y="381468"/>
                </a:lnTo>
                <a:lnTo>
                  <a:pt x="352647" y="381687"/>
                </a:lnTo>
                <a:lnTo>
                  <a:pt x="351770" y="379057"/>
                </a:lnTo>
                <a:lnTo>
                  <a:pt x="349031" y="377304"/>
                </a:lnTo>
                <a:lnTo>
                  <a:pt x="348702" y="370948"/>
                </a:lnTo>
                <a:lnTo>
                  <a:pt x="343880" y="361852"/>
                </a:lnTo>
                <a:lnTo>
                  <a:pt x="341360" y="353085"/>
                </a:lnTo>
                <a:lnTo>
                  <a:pt x="336976" y="346839"/>
                </a:lnTo>
                <a:lnTo>
                  <a:pt x="336428" y="344318"/>
                </a:lnTo>
                <a:lnTo>
                  <a:pt x="334237" y="344538"/>
                </a:lnTo>
                <a:lnTo>
                  <a:pt x="334237" y="342894"/>
                </a:lnTo>
                <a:lnTo>
                  <a:pt x="326127" y="341798"/>
                </a:lnTo>
                <a:lnTo>
                  <a:pt x="321196" y="343223"/>
                </a:lnTo>
                <a:lnTo>
                  <a:pt x="314840" y="347935"/>
                </a:lnTo>
                <a:lnTo>
                  <a:pt x="309909" y="348154"/>
                </a:lnTo>
                <a:lnTo>
                  <a:pt x="309361" y="345962"/>
                </a:lnTo>
                <a:lnTo>
                  <a:pt x="309142" y="348702"/>
                </a:lnTo>
                <a:lnTo>
                  <a:pt x="299169" y="354948"/>
                </a:lnTo>
                <a:lnTo>
                  <a:pt x="290731" y="361852"/>
                </a:lnTo>
                <a:lnTo>
                  <a:pt x="281307" y="355496"/>
                </a:lnTo>
                <a:lnTo>
                  <a:pt x="273307" y="353414"/>
                </a:lnTo>
                <a:lnTo>
                  <a:pt x="267499" y="354400"/>
                </a:lnTo>
                <a:lnTo>
                  <a:pt x="265088" y="355606"/>
                </a:lnTo>
                <a:lnTo>
                  <a:pt x="256760" y="348154"/>
                </a:lnTo>
                <a:lnTo>
                  <a:pt x="252705" y="347606"/>
                </a:lnTo>
                <a:lnTo>
                  <a:pt x="248870" y="345086"/>
                </a:lnTo>
                <a:lnTo>
                  <a:pt x="243281" y="343771"/>
                </a:lnTo>
                <a:lnTo>
                  <a:pt x="236158" y="336319"/>
                </a:lnTo>
                <a:lnTo>
                  <a:pt x="239116" y="333798"/>
                </a:lnTo>
                <a:lnTo>
                  <a:pt x="238349" y="331607"/>
                </a:lnTo>
                <a:lnTo>
                  <a:pt x="233747" y="331278"/>
                </a:lnTo>
                <a:lnTo>
                  <a:pt x="232651" y="329634"/>
                </a:lnTo>
                <a:lnTo>
                  <a:pt x="225089" y="329196"/>
                </a:lnTo>
                <a:lnTo>
                  <a:pt x="222459" y="326456"/>
                </a:lnTo>
                <a:lnTo>
                  <a:pt x="216323" y="324483"/>
                </a:lnTo>
                <a:lnTo>
                  <a:pt x="207555" y="325360"/>
                </a:lnTo>
                <a:lnTo>
                  <a:pt x="202624" y="322511"/>
                </a:lnTo>
                <a:lnTo>
                  <a:pt x="195392" y="306292"/>
                </a:lnTo>
                <a:lnTo>
                  <a:pt x="194405" y="302457"/>
                </a:lnTo>
                <a:lnTo>
                  <a:pt x="192214" y="303224"/>
                </a:lnTo>
                <a:lnTo>
                  <a:pt x="187940" y="299498"/>
                </a:lnTo>
                <a:lnTo>
                  <a:pt x="189035" y="298293"/>
                </a:lnTo>
                <a:lnTo>
                  <a:pt x="190680" y="299388"/>
                </a:lnTo>
                <a:lnTo>
                  <a:pt x="192433" y="299388"/>
                </a:lnTo>
                <a:lnTo>
                  <a:pt x="189912" y="295005"/>
                </a:lnTo>
                <a:lnTo>
                  <a:pt x="186296" y="295553"/>
                </a:lnTo>
                <a:lnTo>
                  <a:pt x="183666" y="293909"/>
                </a:lnTo>
                <a:lnTo>
                  <a:pt x="183008" y="286457"/>
                </a:lnTo>
                <a:lnTo>
                  <a:pt x="174242" y="275937"/>
                </a:lnTo>
                <a:lnTo>
                  <a:pt x="173694" y="271334"/>
                </a:lnTo>
                <a:lnTo>
                  <a:pt x="168653" y="264540"/>
                </a:lnTo>
                <a:lnTo>
                  <a:pt x="166023" y="263335"/>
                </a:lnTo>
                <a:lnTo>
                  <a:pt x="158571" y="269471"/>
                </a:lnTo>
                <a:lnTo>
                  <a:pt x="156269" y="269362"/>
                </a:lnTo>
                <a:lnTo>
                  <a:pt x="153859" y="264978"/>
                </a:lnTo>
                <a:lnTo>
                  <a:pt x="151667" y="265855"/>
                </a:lnTo>
                <a:lnTo>
                  <a:pt x="146187" y="263335"/>
                </a:lnTo>
                <a:lnTo>
                  <a:pt x="146955" y="260595"/>
                </a:lnTo>
                <a:lnTo>
                  <a:pt x="147831" y="257855"/>
                </a:lnTo>
                <a:lnTo>
                  <a:pt x="146626" y="259280"/>
                </a:lnTo>
                <a:lnTo>
                  <a:pt x="143338" y="259499"/>
                </a:lnTo>
                <a:lnTo>
                  <a:pt x="140379" y="259170"/>
                </a:lnTo>
                <a:lnTo>
                  <a:pt x="143996" y="262020"/>
                </a:lnTo>
                <a:lnTo>
                  <a:pt x="143886" y="266622"/>
                </a:lnTo>
                <a:lnTo>
                  <a:pt x="141147" y="268923"/>
                </a:lnTo>
                <a:lnTo>
                  <a:pt x="138188" y="269143"/>
                </a:lnTo>
                <a:lnTo>
                  <a:pt x="134571" y="264431"/>
                </a:lnTo>
                <a:lnTo>
                  <a:pt x="134681" y="262896"/>
                </a:lnTo>
                <a:lnTo>
                  <a:pt x="132599" y="263883"/>
                </a:lnTo>
                <a:lnTo>
                  <a:pt x="130845" y="262458"/>
                </a:lnTo>
                <a:lnTo>
                  <a:pt x="125586" y="260376"/>
                </a:lnTo>
                <a:lnTo>
                  <a:pt x="121421" y="257417"/>
                </a:lnTo>
                <a:lnTo>
                  <a:pt x="119887" y="242513"/>
                </a:lnTo>
                <a:lnTo>
                  <a:pt x="112216" y="242513"/>
                </a:lnTo>
                <a:lnTo>
                  <a:pt x="110353" y="236048"/>
                </a:lnTo>
                <a:lnTo>
                  <a:pt x="110682" y="228925"/>
                </a:lnTo>
                <a:lnTo>
                  <a:pt x="115723" y="224432"/>
                </a:lnTo>
                <a:lnTo>
                  <a:pt x="110682" y="213692"/>
                </a:lnTo>
                <a:lnTo>
                  <a:pt x="106189" y="211281"/>
                </a:lnTo>
                <a:lnTo>
                  <a:pt x="101696" y="202734"/>
                </a:lnTo>
                <a:lnTo>
                  <a:pt x="98737" y="200652"/>
                </a:lnTo>
                <a:lnTo>
                  <a:pt x="96107" y="201747"/>
                </a:lnTo>
                <a:lnTo>
                  <a:pt x="78244" y="189912"/>
                </a:lnTo>
                <a:lnTo>
                  <a:pt x="74080" y="190241"/>
                </a:lnTo>
                <a:lnTo>
                  <a:pt x="71669" y="191994"/>
                </a:lnTo>
                <a:lnTo>
                  <a:pt x="66628" y="188159"/>
                </a:lnTo>
                <a:lnTo>
                  <a:pt x="67505" y="185200"/>
                </a:lnTo>
                <a:lnTo>
                  <a:pt x="66080" y="183446"/>
                </a:lnTo>
                <a:lnTo>
                  <a:pt x="68382" y="178515"/>
                </a:lnTo>
                <a:lnTo>
                  <a:pt x="63012" y="173913"/>
                </a:lnTo>
                <a:lnTo>
                  <a:pt x="61916" y="170515"/>
                </a:lnTo>
                <a:lnTo>
                  <a:pt x="56766" y="169420"/>
                </a:lnTo>
                <a:lnTo>
                  <a:pt x="54135" y="166132"/>
                </a:lnTo>
                <a:lnTo>
                  <a:pt x="50848" y="165803"/>
                </a:lnTo>
                <a:lnTo>
                  <a:pt x="50848" y="162516"/>
                </a:lnTo>
                <a:lnTo>
                  <a:pt x="52711" y="159886"/>
                </a:lnTo>
                <a:lnTo>
                  <a:pt x="51177" y="157475"/>
                </a:lnTo>
                <a:lnTo>
                  <a:pt x="52601" y="154187"/>
                </a:lnTo>
                <a:lnTo>
                  <a:pt x="52711" y="145311"/>
                </a:lnTo>
                <a:lnTo>
                  <a:pt x="55341" y="143119"/>
                </a:lnTo>
                <a:lnTo>
                  <a:pt x="56218" y="135667"/>
                </a:lnTo>
                <a:lnTo>
                  <a:pt x="59286" y="136325"/>
                </a:lnTo>
                <a:lnTo>
                  <a:pt x="62245" y="134462"/>
                </a:lnTo>
                <a:lnTo>
                  <a:pt x="62245" y="125914"/>
                </a:lnTo>
                <a:lnTo>
                  <a:pt x="60382" y="124709"/>
                </a:lnTo>
                <a:lnTo>
                  <a:pt x="59834" y="118462"/>
                </a:lnTo>
                <a:lnTo>
                  <a:pt x="62683" y="117914"/>
                </a:lnTo>
                <a:lnTo>
                  <a:pt x="67396" y="116271"/>
                </a:lnTo>
                <a:lnTo>
                  <a:pt x="68820" y="115284"/>
                </a:lnTo>
                <a:lnTo>
                  <a:pt x="66847" y="113860"/>
                </a:lnTo>
                <a:lnTo>
                  <a:pt x="63450" y="112216"/>
                </a:lnTo>
                <a:lnTo>
                  <a:pt x="58300" y="112764"/>
                </a:lnTo>
                <a:lnTo>
                  <a:pt x="54684" y="111887"/>
                </a:lnTo>
                <a:lnTo>
                  <a:pt x="46574" y="107175"/>
                </a:lnTo>
                <a:lnTo>
                  <a:pt x="43067" y="106627"/>
                </a:lnTo>
                <a:lnTo>
                  <a:pt x="38684" y="104216"/>
                </a:lnTo>
                <a:lnTo>
                  <a:pt x="36383" y="98737"/>
                </a:lnTo>
                <a:lnTo>
                  <a:pt x="33972" y="94682"/>
                </a:lnTo>
                <a:lnTo>
                  <a:pt x="30355" y="93805"/>
                </a:lnTo>
                <a:lnTo>
                  <a:pt x="28164" y="89203"/>
                </a:lnTo>
                <a:lnTo>
                  <a:pt x="28273" y="84819"/>
                </a:lnTo>
                <a:lnTo>
                  <a:pt x="25972" y="78792"/>
                </a:lnTo>
                <a:lnTo>
                  <a:pt x="21479" y="78354"/>
                </a:lnTo>
                <a:lnTo>
                  <a:pt x="20931" y="78573"/>
                </a:lnTo>
                <a:lnTo>
                  <a:pt x="22246" y="74409"/>
                </a:lnTo>
                <a:lnTo>
                  <a:pt x="19945" y="68820"/>
                </a:lnTo>
                <a:lnTo>
                  <a:pt x="14794" y="59505"/>
                </a:lnTo>
                <a:lnTo>
                  <a:pt x="8329" y="57094"/>
                </a:lnTo>
                <a:lnTo>
                  <a:pt x="8876" y="54245"/>
                </a:lnTo>
                <a:lnTo>
                  <a:pt x="8548" y="47341"/>
                </a:lnTo>
                <a:lnTo>
                  <a:pt x="11616" y="40108"/>
                </a:lnTo>
                <a:lnTo>
                  <a:pt x="10082" y="37150"/>
                </a:lnTo>
                <a:lnTo>
                  <a:pt x="4493" y="36382"/>
                </a:lnTo>
                <a:lnTo>
                  <a:pt x="4384" y="29807"/>
                </a:lnTo>
                <a:lnTo>
                  <a:pt x="5041" y="25314"/>
                </a:lnTo>
                <a:lnTo>
                  <a:pt x="2740" y="16328"/>
                </a:lnTo>
                <a:lnTo>
                  <a:pt x="219" y="11616"/>
                </a:lnTo>
                <a:lnTo>
                  <a:pt x="0" y="9205"/>
                </a:lnTo>
                <a:lnTo>
                  <a:pt x="6795" y="8657"/>
                </a:lnTo>
                <a:lnTo>
                  <a:pt x="9205" y="2301"/>
                </a:lnTo>
                <a:lnTo>
                  <a:pt x="11835" y="0"/>
                </a:lnTo>
                <a:lnTo>
                  <a:pt x="11835" y="0"/>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8" name="Freeform 517">
            <a:extLst>
              <a:ext uri="{FF2B5EF4-FFF2-40B4-BE49-F238E27FC236}">
                <a16:creationId xmlns:a16="http://schemas.microsoft.com/office/drawing/2014/main" id="{B621177C-B67B-203E-D881-2E0F3FC4653D}"/>
              </a:ext>
            </a:extLst>
          </p:cNvPr>
          <p:cNvSpPr/>
          <p:nvPr/>
        </p:nvSpPr>
        <p:spPr>
          <a:xfrm>
            <a:off x="8278260" y="3890907"/>
            <a:ext cx="86353" cy="73312"/>
          </a:xfrm>
          <a:custGeom>
            <a:avLst/>
            <a:gdLst>
              <a:gd name="connsiteX0" fmla="*/ 0 w 86353"/>
              <a:gd name="connsiteY0" fmla="*/ 5041 h 73312"/>
              <a:gd name="connsiteX1" fmla="*/ 7561 w 86353"/>
              <a:gd name="connsiteY1" fmla="*/ 2411 h 73312"/>
              <a:gd name="connsiteX2" fmla="*/ 18301 w 86353"/>
              <a:gd name="connsiteY2" fmla="*/ 0 h 73312"/>
              <a:gd name="connsiteX3" fmla="*/ 21369 w 86353"/>
              <a:gd name="connsiteY3" fmla="*/ 767 h 73312"/>
              <a:gd name="connsiteX4" fmla="*/ 34958 w 86353"/>
              <a:gd name="connsiteY4" fmla="*/ 329 h 73312"/>
              <a:gd name="connsiteX5" fmla="*/ 40875 w 86353"/>
              <a:gd name="connsiteY5" fmla="*/ 5918 h 73312"/>
              <a:gd name="connsiteX6" fmla="*/ 49533 w 86353"/>
              <a:gd name="connsiteY6" fmla="*/ 7013 h 73312"/>
              <a:gd name="connsiteX7" fmla="*/ 54464 w 86353"/>
              <a:gd name="connsiteY7" fmla="*/ 11835 h 73312"/>
              <a:gd name="connsiteX8" fmla="*/ 52711 w 86353"/>
              <a:gd name="connsiteY8" fmla="*/ 17424 h 73312"/>
              <a:gd name="connsiteX9" fmla="*/ 53039 w 86353"/>
              <a:gd name="connsiteY9" fmla="*/ 22246 h 73312"/>
              <a:gd name="connsiteX10" fmla="*/ 62792 w 86353"/>
              <a:gd name="connsiteY10" fmla="*/ 30246 h 73312"/>
              <a:gd name="connsiteX11" fmla="*/ 63121 w 86353"/>
              <a:gd name="connsiteY11" fmla="*/ 35067 h 73312"/>
              <a:gd name="connsiteX12" fmla="*/ 59943 w 86353"/>
              <a:gd name="connsiteY12" fmla="*/ 38574 h 73312"/>
              <a:gd name="connsiteX13" fmla="*/ 63121 w 86353"/>
              <a:gd name="connsiteY13" fmla="*/ 45916 h 73312"/>
              <a:gd name="connsiteX14" fmla="*/ 73861 w 86353"/>
              <a:gd name="connsiteY14" fmla="*/ 51834 h 73312"/>
              <a:gd name="connsiteX15" fmla="*/ 80765 w 86353"/>
              <a:gd name="connsiteY15" fmla="*/ 52163 h 73312"/>
              <a:gd name="connsiteX16" fmla="*/ 86354 w 86353"/>
              <a:gd name="connsiteY16" fmla="*/ 57313 h 73312"/>
              <a:gd name="connsiteX17" fmla="*/ 80436 w 86353"/>
              <a:gd name="connsiteY17" fmla="*/ 58738 h 73312"/>
              <a:gd name="connsiteX18" fmla="*/ 83943 w 86353"/>
              <a:gd name="connsiteY18" fmla="*/ 64984 h 73312"/>
              <a:gd name="connsiteX19" fmla="*/ 82189 w 86353"/>
              <a:gd name="connsiteY19" fmla="*/ 67066 h 73312"/>
              <a:gd name="connsiteX20" fmla="*/ 82189 w 86353"/>
              <a:gd name="connsiteY20" fmla="*/ 72327 h 73312"/>
              <a:gd name="connsiteX21" fmla="*/ 76600 w 86353"/>
              <a:gd name="connsiteY21" fmla="*/ 73313 h 73312"/>
              <a:gd name="connsiteX22" fmla="*/ 65861 w 86353"/>
              <a:gd name="connsiteY22" fmla="*/ 56985 h 73312"/>
              <a:gd name="connsiteX23" fmla="*/ 59943 w 86353"/>
              <a:gd name="connsiteY23" fmla="*/ 55231 h 73312"/>
              <a:gd name="connsiteX24" fmla="*/ 56108 w 86353"/>
              <a:gd name="connsiteY24" fmla="*/ 47670 h 73312"/>
              <a:gd name="connsiteX25" fmla="*/ 51944 w 86353"/>
              <a:gd name="connsiteY25" fmla="*/ 47670 h 73312"/>
              <a:gd name="connsiteX26" fmla="*/ 49204 w 86353"/>
              <a:gd name="connsiteY26" fmla="*/ 50081 h 73312"/>
              <a:gd name="connsiteX27" fmla="*/ 42957 w 86353"/>
              <a:gd name="connsiteY27" fmla="*/ 44163 h 73312"/>
              <a:gd name="connsiteX28" fmla="*/ 39122 w 86353"/>
              <a:gd name="connsiteY28" fmla="*/ 46245 h 73312"/>
              <a:gd name="connsiteX29" fmla="*/ 34958 w 86353"/>
              <a:gd name="connsiteY29" fmla="*/ 46355 h 73312"/>
              <a:gd name="connsiteX30" fmla="*/ 33095 w 86353"/>
              <a:gd name="connsiteY30" fmla="*/ 43506 h 73312"/>
              <a:gd name="connsiteX31" fmla="*/ 28930 w 86353"/>
              <a:gd name="connsiteY31" fmla="*/ 39341 h 73312"/>
              <a:gd name="connsiteX32" fmla="*/ 24328 w 86353"/>
              <a:gd name="connsiteY32" fmla="*/ 39670 h 73312"/>
              <a:gd name="connsiteX33" fmla="*/ 16876 w 86353"/>
              <a:gd name="connsiteY33" fmla="*/ 39341 h 73312"/>
              <a:gd name="connsiteX34" fmla="*/ 9863 w 86353"/>
              <a:gd name="connsiteY34" fmla="*/ 35177 h 73312"/>
              <a:gd name="connsiteX35" fmla="*/ 9534 w 86353"/>
              <a:gd name="connsiteY35" fmla="*/ 25643 h 73312"/>
              <a:gd name="connsiteX36" fmla="*/ 11068 w 86353"/>
              <a:gd name="connsiteY36" fmla="*/ 18191 h 73312"/>
              <a:gd name="connsiteX37" fmla="*/ 8548 w 86353"/>
              <a:gd name="connsiteY37" fmla="*/ 13150 h 73312"/>
              <a:gd name="connsiteX38" fmla="*/ 4164 w 86353"/>
              <a:gd name="connsiteY38" fmla="*/ 12055 h 73312"/>
              <a:gd name="connsiteX39" fmla="*/ 3836 w 86353"/>
              <a:gd name="connsiteY39" fmla="*/ 9096 h 73312"/>
              <a:gd name="connsiteX40" fmla="*/ 0 w 86353"/>
              <a:gd name="connsiteY40" fmla="*/ 5041 h 7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6353" h="73312">
                <a:moveTo>
                  <a:pt x="0" y="5041"/>
                </a:moveTo>
                <a:lnTo>
                  <a:pt x="7561" y="2411"/>
                </a:lnTo>
                <a:lnTo>
                  <a:pt x="18301" y="0"/>
                </a:lnTo>
                <a:lnTo>
                  <a:pt x="21369" y="767"/>
                </a:lnTo>
                <a:lnTo>
                  <a:pt x="34958" y="329"/>
                </a:lnTo>
                <a:lnTo>
                  <a:pt x="40875" y="5918"/>
                </a:lnTo>
                <a:lnTo>
                  <a:pt x="49533" y="7013"/>
                </a:lnTo>
                <a:lnTo>
                  <a:pt x="54464" y="11835"/>
                </a:lnTo>
                <a:lnTo>
                  <a:pt x="52711" y="17424"/>
                </a:lnTo>
                <a:lnTo>
                  <a:pt x="53039" y="22246"/>
                </a:lnTo>
                <a:lnTo>
                  <a:pt x="62792" y="30246"/>
                </a:lnTo>
                <a:lnTo>
                  <a:pt x="63121" y="35067"/>
                </a:lnTo>
                <a:lnTo>
                  <a:pt x="59943" y="38574"/>
                </a:lnTo>
                <a:lnTo>
                  <a:pt x="63121" y="45916"/>
                </a:lnTo>
                <a:lnTo>
                  <a:pt x="73861" y="51834"/>
                </a:lnTo>
                <a:lnTo>
                  <a:pt x="80765" y="52163"/>
                </a:lnTo>
                <a:lnTo>
                  <a:pt x="86354" y="57313"/>
                </a:lnTo>
                <a:lnTo>
                  <a:pt x="80436" y="58738"/>
                </a:lnTo>
                <a:lnTo>
                  <a:pt x="83943" y="64984"/>
                </a:lnTo>
                <a:lnTo>
                  <a:pt x="82189" y="67066"/>
                </a:lnTo>
                <a:lnTo>
                  <a:pt x="82189" y="72327"/>
                </a:lnTo>
                <a:lnTo>
                  <a:pt x="76600" y="73313"/>
                </a:lnTo>
                <a:lnTo>
                  <a:pt x="65861" y="56985"/>
                </a:lnTo>
                <a:lnTo>
                  <a:pt x="59943" y="55231"/>
                </a:lnTo>
                <a:lnTo>
                  <a:pt x="56108" y="47670"/>
                </a:lnTo>
                <a:lnTo>
                  <a:pt x="51944" y="47670"/>
                </a:lnTo>
                <a:lnTo>
                  <a:pt x="49204" y="50081"/>
                </a:lnTo>
                <a:lnTo>
                  <a:pt x="42957" y="44163"/>
                </a:lnTo>
                <a:lnTo>
                  <a:pt x="39122" y="46245"/>
                </a:lnTo>
                <a:lnTo>
                  <a:pt x="34958" y="46355"/>
                </a:lnTo>
                <a:lnTo>
                  <a:pt x="33095" y="43506"/>
                </a:lnTo>
                <a:lnTo>
                  <a:pt x="28930" y="39341"/>
                </a:lnTo>
                <a:lnTo>
                  <a:pt x="24328" y="39670"/>
                </a:lnTo>
                <a:lnTo>
                  <a:pt x="16876" y="39341"/>
                </a:lnTo>
                <a:lnTo>
                  <a:pt x="9863" y="35177"/>
                </a:lnTo>
                <a:lnTo>
                  <a:pt x="9534" y="25643"/>
                </a:lnTo>
                <a:lnTo>
                  <a:pt x="11068" y="18191"/>
                </a:lnTo>
                <a:lnTo>
                  <a:pt x="8548" y="13150"/>
                </a:lnTo>
                <a:lnTo>
                  <a:pt x="4164" y="12055"/>
                </a:lnTo>
                <a:lnTo>
                  <a:pt x="3836" y="9096"/>
                </a:lnTo>
                <a:lnTo>
                  <a:pt x="0" y="504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9" name="Freeform 518">
            <a:extLst>
              <a:ext uri="{FF2B5EF4-FFF2-40B4-BE49-F238E27FC236}">
                <a16:creationId xmlns:a16="http://schemas.microsoft.com/office/drawing/2014/main" id="{016525D6-81ED-8CB3-BDF6-D11AF53ED675}"/>
              </a:ext>
            </a:extLst>
          </p:cNvPr>
          <p:cNvSpPr/>
          <p:nvPr/>
        </p:nvSpPr>
        <p:spPr>
          <a:xfrm>
            <a:off x="7877834" y="3873155"/>
            <a:ext cx="447000" cy="179611"/>
          </a:xfrm>
          <a:custGeom>
            <a:avLst/>
            <a:gdLst>
              <a:gd name="connsiteX0" fmla="*/ 7014 w 447000"/>
              <a:gd name="connsiteY0" fmla="*/ 39560 h 179611"/>
              <a:gd name="connsiteX1" fmla="*/ 12274 w 447000"/>
              <a:gd name="connsiteY1" fmla="*/ 38245 h 179611"/>
              <a:gd name="connsiteX2" fmla="*/ 15013 w 447000"/>
              <a:gd name="connsiteY2" fmla="*/ 32657 h 179611"/>
              <a:gd name="connsiteX3" fmla="*/ 14027 w 447000"/>
              <a:gd name="connsiteY3" fmla="*/ 27396 h 179611"/>
              <a:gd name="connsiteX4" fmla="*/ 20273 w 447000"/>
              <a:gd name="connsiteY4" fmla="*/ 23561 h 179611"/>
              <a:gd name="connsiteX5" fmla="*/ 20602 w 447000"/>
              <a:gd name="connsiteY5" fmla="*/ 17643 h 179611"/>
              <a:gd name="connsiteX6" fmla="*/ 15780 w 447000"/>
              <a:gd name="connsiteY6" fmla="*/ 15561 h 179611"/>
              <a:gd name="connsiteX7" fmla="*/ 16767 w 447000"/>
              <a:gd name="connsiteY7" fmla="*/ 8986 h 179611"/>
              <a:gd name="connsiteX8" fmla="*/ 20602 w 447000"/>
              <a:gd name="connsiteY8" fmla="*/ 4822 h 179611"/>
              <a:gd name="connsiteX9" fmla="*/ 24438 w 447000"/>
              <a:gd name="connsiteY9" fmla="*/ 4493 h 179611"/>
              <a:gd name="connsiteX10" fmla="*/ 27177 w 447000"/>
              <a:gd name="connsiteY10" fmla="*/ 1315 h 179611"/>
              <a:gd name="connsiteX11" fmla="*/ 34081 w 447000"/>
              <a:gd name="connsiteY11" fmla="*/ 1315 h 179611"/>
              <a:gd name="connsiteX12" fmla="*/ 40656 w 447000"/>
              <a:gd name="connsiteY12" fmla="*/ 6575 h 179611"/>
              <a:gd name="connsiteX13" fmla="*/ 44163 w 447000"/>
              <a:gd name="connsiteY13" fmla="*/ 3835 h 179611"/>
              <a:gd name="connsiteX14" fmla="*/ 49533 w 447000"/>
              <a:gd name="connsiteY14" fmla="*/ 5151 h 179611"/>
              <a:gd name="connsiteX15" fmla="*/ 50190 w 447000"/>
              <a:gd name="connsiteY15" fmla="*/ 13698 h 179611"/>
              <a:gd name="connsiteX16" fmla="*/ 57423 w 447000"/>
              <a:gd name="connsiteY16" fmla="*/ 20054 h 179611"/>
              <a:gd name="connsiteX17" fmla="*/ 62683 w 447000"/>
              <a:gd name="connsiteY17" fmla="*/ 20821 h 179611"/>
              <a:gd name="connsiteX18" fmla="*/ 68162 w 447000"/>
              <a:gd name="connsiteY18" fmla="*/ 26410 h 179611"/>
              <a:gd name="connsiteX19" fmla="*/ 73094 w 447000"/>
              <a:gd name="connsiteY19" fmla="*/ 29150 h 179611"/>
              <a:gd name="connsiteX20" fmla="*/ 73094 w 447000"/>
              <a:gd name="connsiteY20" fmla="*/ 32218 h 179611"/>
              <a:gd name="connsiteX21" fmla="*/ 68930 w 447000"/>
              <a:gd name="connsiteY21" fmla="*/ 36382 h 179611"/>
              <a:gd name="connsiteX22" fmla="*/ 62902 w 447000"/>
              <a:gd name="connsiteY22" fmla="*/ 35835 h 179611"/>
              <a:gd name="connsiteX23" fmla="*/ 59615 w 447000"/>
              <a:gd name="connsiteY23" fmla="*/ 33971 h 179611"/>
              <a:gd name="connsiteX24" fmla="*/ 54135 w 447000"/>
              <a:gd name="connsiteY24" fmla="*/ 33971 h 179611"/>
              <a:gd name="connsiteX25" fmla="*/ 51944 w 447000"/>
              <a:gd name="connsiteY25" fmla="*/ 35944 h 179611"/>
              <a:gd name="connsiteX26" fmla="*/ 43725 w 447000"/>
              <a:gd name="connsiteY26" fmla="*/ 35725 h 179611"/>
              <a:gd name="connsiteX27" fmla="*/ 38793 w 447000"/>
              <a:gd name="connsiteY27" fmla="*/ 37698 h 179611"/>
              <a:gd name="connsiteX28" fmla="*/ 36273 w 447000"/>
              <a:gd name="connsiteY28" fmla="*/ 44273 h 179611"/>
              <a:gd name="connsiteX29" fmla="*/ 23671 w 447000"/>
              <a:gd name="connsiteY29" fmla="*/ 50629 h 179611"/>
              <a:gd name="connsiteX30" fmla="*/ 13698 w 447000"/>
              <a:gd name="connsiteY30" fmla="*/ 59176 h 179611"/>
              <a:gd name="connsiteX31" fmla="*/ 13369 w 447000"/>
              <a:gd name="connsiteY31" fmla="*/ 55889 h 179611"/>
              <a:gd name="connsiteX32" fmla="*/ 15780 w 447000"/>
              <a:gd name="connsiteY32" fmla="*/ 48766 h 179611"/>
              <a:gd name="connsiteX33" fmla="*/ 18520 w 447000"/>
              <a:gd name="connsiteY33" fmla="*/ 48546 h 179611"/>
              <a:gd name="connsiteX34" fmla="*/ 23232 w 447000"/>
              <a:gd name="connsiteY34" fmla="*/ 45478 h 179611"/>
              <a:gd name="connsiteX35" fmla="*/ 18739 w 447000"/>
              <a:gd name="connsiteY35" fmla="*/ 46026 h 179611"/>
              <a:gd name="connsiteX36" fmla="*/ 15780 w 447000"/>
              <a:gd name="connsiteY36" fmla="*/ 45149 h 179611"/>
              <a:gd name="connsiteX37" fmla="*/ 13041 w 447000"/>
              <a:gd name="connsiteY37" fmla="*/ 45916 h 179611"/>
              <a:gd name="connsiteX38" fmla="*/ 9205 w 447000"/>
              <a:gd name="connsiteY38" fmla="*/ 43506 h 179611"/>
              <a:gd name="connsiteX39" fmla="*/ 7233 w 447000"/>
              <a:gd name="connsiteY39" fmla="*/ 39341 h 179611"/>
              <a:gd name="connsiteX40" fmla="*/ 7014 w 447000"/>
              <a:gd name="connsiteY40" fmla="*/ 39341 h 179611"/>
              <a:gd name="connsiteX41" fmla="*/ 359989 w 447000"/>
              <a:gd name="connsiteY41" fmla="*/ 10191 h 179611"/>
              <a:gd name="connsiteX42" fmla="*/ 358893 w 447000"/>
              <a:gd name="connsiteY42" fmla="*/ 11726 h 179611"/>
              <a:gd name="connsiteX43" fmla="*/ 356044 w 447000"/>
              <a:gd name="connsiteY43" fmla="*/ 17863 h 179611"/>
              <a:gd name="connsiteX44" fmla="*/ 350017 w 447000"/>
              <a:gd name="connsiteY44" fmla="*/ 21479 h 179611"/>
              <a:gd name="connsiteX45" fmla="*/ 342017 w 447000"/>
              <a:gd name="connsiteY45" fmla="*/ 25534 h 179611"/>
              <a:gd name="connsiteX46" fmla="*/ 340592 w 447000"/>
              <a:gd name="connsiteY46" fmla="*/ 29150 h 179611"/>
              <a:gd name="connsiteX47" fmla="*/ 333141 w 447000"/>
              <a:gd name="connsiteY47" fmla="*/ 29698 h 179611"/>
              <a:gd name="connsiteX48" fmla="*/ 330182 w 447000"/>
              <a:gd name="connsiteY48" fmla="*/ 32109 h 179611"/>
              <a:gd name="connsiteX49" fmla="*/ 320319 w 447000"/>
              <a:gd name="connsiteY49" fmla="*/ 29917 h 179611"/>
              <a:gd name="connsiteX50" fmla="*/ 317470 w 447000"/>
              <a:gd name="connsiteY50" fmla="*/ 28054 h 179611"/>
              <a:gd name="connsiteX51" fmla="*/ 313963 w 447000"/>
              <a:gd name="connsiteY51" fmla="*/ 28054 h 179611"/>
              <a:gd name="connsiteX52" fmla="*/ 312539 w 447000"/>
              <a:gd name="connsiteY52" fmla="*/ 27177 h 179611"/>
              <a:gd name="connsiteX53" fmla="*/ 307826 w 447000"/>
              <a:gd name="connsiteY53" fmla="*/ 28602 h 179611"/>
              <a:gd name="connsiteX54" fmla="*/ 299060 w 447000"/>
              <a:gd name="connsiteY54" fmla="*/ 29150 h 179611"/>
              <a:gd name="connsiteX55" fmla="*/ 288868 w 447000"/>
              <a:gd name="connsiteY55" fmla="*/ 33314 h 179611"/>
              <a:gd name="connsiteX56" fmla="*/ 280649 w 447000"/>
              <a:gd name="connsiteY56" fmla="*/ 31670 h 179611"/>
              <a:gd name="connsiteX57" fmla="*/ 275170 w 447000"/>
              <a:gd name="connsiteY57" fmla="*/ 27835 h 179611"/>
              <a:gd name="connsiteX58" fmla="*/ 272211 w 447000"/>
              <a:gd name="connsiteY58" fmla="*/ 29807 h 179611"/>
              <a:gd name="connsiteX59" fmla="*/ 262896 w 447000"/>
              <a:gd name="connsiteY59" fmla="*/ 25205 h 179611"/>
              <a:gd name="connsiteX60" fmla="*/ 258184 w 447000"/>
              <a:gd name="connsiteY60" fmla="*/ 24438 h 179611"/>
              <a:gd name="connsiteX61" fmla="*/ 249855 w 447000"/>
              <a:gd name="connsiteY61" fmla="*/ 18849 h 179611"/>
              <a:gd name="connsiteX62" fmla="*/ 247335 w 447000"/>
              <a:gd name="connsiteY62" fmla="*/ 18849 h 179611"/>
              <a:gd name="connsiteX63" fmla="*/ 245143 w 447000"/>
              <a:gd name="connsiteY63" fmla="*/ 21917 h 179611"/>
              <a:gd name="connsiteX64" fmla="*/ 241089 w 447000"/>
              <a:gd name="connsiteY64" fmla="*/ 21040 h 179611"/>
              <a:gd name="connsiteX65" fmla="*/ 236924 w 447000"/>
              <a:gd name="connsiteY65" fmla="*/ 15452 h 179611"/>
              <a:gd name="connsiteX66" fmla="*/ 235828 w 447000"/>
              <a:gd name="connsiteY66" fmla="*/ 9644 h 179611"/>
              <a:gd name="connsiteX67" fmla="*/ 231993 w 447000"/>
              <a:gd name="connsiteY67" fmla="*/ 6356 h 179611"/>
              <a:gd name="connsiteX68" fmla="*/ 229254 w 447000"/>
              <a:gd name="connsiteY68" fmla="*/ 6904 h 179611"/>
              <a:gd name="connsiteX69" fmla="*/ 223446 w 447000"/>
              <a:gd name="connsiteY69" fmla="*/ 12712 h 179611"/>
              <a:gd name="connsiteX70" fmla="*/ 221473 w 447000"/>
              <a:gd name="connsiteY70" fmla="*/ 11835 h 179611"/>
              <a:gd name="connsiteX71" fmla="*/ 219281 w 447000"/>
              <a:gd name="connsiteY71" fmla="*/ 13260 h 179611"/>
              <a:gd name="connsiteX72" fmla="*/ 210514 w 447000"/>
              <a:gd name="connsiteY72" fmla="*/ 5260 h 179611"/>
              <a:gd name="connsiteX73" fmla="*/ 209747 w 447000"/>
              <a:gd name="connsiteY73" fmla="*/ 548 h 179611"/>
              <a:gd name="connsiteX74" fmla="*/ 208323 w 447000"/>
              <a:gd name="connsiteY74" fmla="*/ 0 h 179611"/>
              <a:gd name="connsiteX75" fmla="*/ 202515 w 447000"/>
              <a:gd name="connsiteY75" fmla="*/ 2959 h 179611"/>
              <a:gd name="connsiteX76" fmla="*/ 194844 w 447000"/>
              <a:gd name="connsiteY76" fmla="*/ 2959 h 179611"/>
              <a:gd name="connsiteX77" fmla="*/ 191227 w 447000"/>
              <a:gd name="connsiteY77" fmla="*/ 1644 h 179611"/>
              <a:gd name="connsiteX78" fmla="*/ 186515 w 447000"/>
              <a:gd name="connsiteY78" fmla="*/ 2959 h 179611"/>
              <a:gd name="connsiteX79" fmla="*/ 174680 w 447000"/>
              <a:gd name="connsiteY79" fmla="*/ 2411 h 179611"/>
              <a:gd name="connsiteX80" fmla="*/ 168872 w 447000"/>
              <a:gd name="connsiteY80" fmla="*/ 3726 h 179611"/>
              <a:gd name="connsiteX81" fmla="*/ 157803 w 447000"/>
              <a:gd name="connsiteY81" fmla="*/ 8657 h 179611"/>
              <a:gd name="connsiteX82" fmla="*/ 152763 w 447000"/>
              <a:gd name="connsiteY82" fmla="*/ 9205 h 179611"/>
              <a:gd name="connsiteX83" fmla="*/ 143886 w 447000"/>
              <a:gd name="connsiteY83" fmla="*/ 10849 h 179611"/>
              <a:gd name="connsiteX84" fmla="*/ 141366 w 447000"/>
              <a:gd name="connsiteY84" fmla="*/ 14356 h 179611"/>
              <a:gd name="connsiteX85" fmla="*/ 137201 w 447000"/>
              <a:gd name="connsiteY85" fmla="*/ 15452 h 179611"/>
              <a:gd name="connsiteX86" fmla="*/ 133147 w 447000"/>
              <a:gd name="connsiteY86" fmla="*/ 19616 h 179611"/>
              <a:gd name="connsiteX87" fmla="*/ 130955 w 447000"/>
              <a:gd name="connsiteY87" fmla="*/ 20931 h 179611"/>
              <a:gd name="connsiteX88" fmla="*/ 128544 w 447000"/>
              <a:gd name="connsiteY88" fmla="*/ 26739 h 179611"/>
              <a:gd name="connsiteX89" fmla="*/ 126352 w 447000"/>
              <a:gd name="connsiteY89" fmla="*/ 28163 h 179611"/>
              <a:gd name="connsiteX90" fmla="*/ 126681 w 447000"/>
              <a:gd name="connsiteY90" fmla="*/ 30684 h 179611"/>
              <a:gd name="connsiteX91" fmla="*/ 118133 w 447000"/>
              <a:gd name="connsiteY91" fmla="*/ 31232 h 179611"/>
              <a:gd name="connsiteX92" fmla="*/ 105421 w 447000"/>
              <a:gd name="connsiteY92" fmla="*/ 26520 h 179611"/>
              <a:gd name="connsiteX93" fmla="*/ 101477 w 447000"/>
              <a:gd name="connsiteY93" fmla="*/ 26520 h 179611"/>
              <a:gd name="connsiteX94" fmla="*/ 98518 w 447000"/>
              <a:gd name="connsiteY94" fmla="*/ 28711 h 179611"/>
              <a:gd name="connsiteX95" fmla="*/ 93258 w 447000"/>
              <a:gd name="connsiteY95" fmla="*/ 27616 h 179611"/>
              <a:gd name="connsiteX96" fmla="*/ 86025 w 447000"/>
              <a:gd name="connsiteY96" fmla="*/ 29479 h 179611"/>
              <a:gd name="connsiteX97" fmla="*/ 82408 w 447000"/>
              <a:gd name="connsiteY97" fmla="*/ 28163 h 179611"/>
              <a:gd name="connsiteX98" fmla="*/ 76381 w 447000"/>
              <a:gd name="connsiteY98" fmla="*/ 29807 h 179611"/>
              <a:gd name="connsiteX99" fmla="*/ 75285 w 447000"/>
              <a:gd name="connsiteY99" fmla="*/ 33095 h 179611"/>
              <a:gd name="connsiteX100" fmla="*/ 79669 w 447000"/>
              <a:gd name="connsiteY100" fmla="*/ 40327 h 179611"/>
              <a:gd name="connsiteX101" fmla="*/ 86354 w 447000"/>
              <a:gd name="connsiteY101" fmla="*/ 40547 h 179611"/>
              <a:gd name="connsiteX102" fmla="*/ 92052 w 447000"/>
              <a:gd name="connsiteY102" fmla="*/ 41423 h 179611"/>
              <a:gd name="connsiteX103" fmla="*/ 91175 w 447000"/>
              <a:gd name="connsiteY103" fmla="*/ 43944 h 179611"/>
              <a:gd name="connsiteX104" fmla="*/ 81313 w 447000"/>
              <a:gd name="connsiteY104" fmla="*/ 44163 h 179611"/>
              <a:gd name="connsiteX105" fmla="*/ 72765 w 447000"/>
              <a:gd name="connsiteY105" fmla="*/ 46683 h 179611"/>
              <a:gd name="connsiteX106" fmla="*/ 69697 w 447000"/>
              <a:gd name="connsiteY106" fmla="*/ 50738 h 179611"/>
              <a:gd name="connsiteX107" fmla="*/ 71340 w 447000"/>
              <a:gd name="connsiteY107" fmla="*/ 53149 h 179611"/>
              <a:gd name="connsiteX108" fmla="*/ 75943 w 447000"/>
              <a:gd name="connsiteY108" fmla="*/ 51725 h 179611"/>
              <a:gd name="connsiteX109" fmla="*/ 77696 w 447000"/>
              <a:gd name="connsiteY109" fmla="*/ 54464 h 179611"/>
              <a:gd name="connsiteX110" fmla="*/ 74080 w 447000"/>
              <a:gd name="connsiteY110" fmla="*/ 55779 h 179611"/>
              <a:gd name="connsiteX111" fmla="*/ 63012 w 447000"/>
              <a:gd name="connsiteY111" fmla="*/ 55998 h 179611"/>
              <a:gd name="connsiteX112" fmla="*/ 58300 w 447000"/>
              <a:gd name="connsiteY112" fmla="*/ 53478 h 179611"/>
              <a:gd name="connsiteX113" fmla="*/ 52601 w 447000"/>
              <a:gd name="connsiteY113" fmla="*/ 55998 h 179611"/>
              <a:gd name="connsiteX114" fmla="*/ 49861 w 447000"/>
              <a:gd name="connsiteY114" fmla="*/ 51944 h 179611"/>
              <a:gd name="connsiteX115" fmla="*/ 46793 w 447000"/>
              <a:gd name="connsiteY115" fmla="*/ 52163 h 179611"/>
              <a:gd name="connsiteX116" fmla="*/ 42629 w 447000"/>
              <a:gd name="connsiteY116" fmla="*/ 56875 h 179611"/>
              <a:gd name="connsiteX117" fmla="*/ 38574 w 447000"/>
              <a:gd name="connsiteY117" fmla="*/ 56656 h 179611"/>
              <a:gd name="connsiteX118" fmla="*/ 32766 w 447000"/>
              <a:gd name="connsiteY118" fmla="*/ 52053 h 179611"/>
              <a:gd name="connsiteX119" fmla="*/ 27177 w 447000"/>
              <a:gd name="connsiteY119" fmla="*/ 52053 h 179611"/>
              <a:gd name="connsiteX120" fmla="*/ 16219 w 447000"/>
              <a:gd name="connsiteY120" fmla="*/ 60382 h 179611"/>
              <a:gd name="connsiteX121" fmla="*/ 14575 w 447000"/>
              <a:gd name="connsiteY121" fmla="*/ 64765 h 179611"/>
              <a:gd name="connsiteX122" fmla="*/ 12712 w 447000"/>
              <a:gd name="connsiteY122" fmla="*/ 68929 h 179611"/>
              <a:gd name="connsiteX123" fmla="*/ 14575 w 447000"/>
              <a:gd name="connsiteY123" fmla="*/ 71998 h 179611"/>
              <a:gd name="connsiteX124" fmla="*/ 14356 w 447000"/>
              <a:gd name="connsiteY124" fmla="*/ 76929 h 179611"/>
              <a:gd name="connsiteX125" fmla="*/ 12712 w 447000"/>
              <a:gd name="connsiteY125" fmla="*/ 78902 h 179611"/>
              <a:gd name="connsiteX126" fmla="*/ 14356 w 447000"/>
              <a:gd name="connsiteY126" fmla="*/ 81861 h 179611"/>
              <a:gd name="connsiteX127" fmla="*/ 20712 w 447000"/>
              <a:gd name="connsiteY127" fmla="*/ 79669 h 179611"/>
              <a:gd name="connsiteX128" fmla="*/ 22575 w 447000"/>
              <a:gd name="connsiteY128" fmla="*/ 80436 h 179611"/>
              <a:gd name="connsiteX129" fmla="*/ 27287 w 447000"/>
              <a:gd name="connsiteY129" fmla="*/ 79340 h 179611"/>
              <a:gd name="connsiteX130" fmla="*/ 33095 w 447000"/>
              <a:gd name="connsiteY130" fmla="*/ 79559 h 179611"/>
              <a:gd name="connsiteX131" fmla="*/ 27396 w 447000"/>
              <a:gd name="connsiteY131" fmla="*/ 84819 h 179611"/>
              <a:gd name="connsiteX132" fmla="*/ 28164 w 447000"/>
              <a:gd name="connsiteY132" fmla="*/ 88436 h 179611"/>
              <a:gd name="connsiteX133" fmla="*/ 30465 w 447000"/>
              <a:gd name="connsiteY133" fmla="*/ 92271 h 179611"/>
              <a:gd name="connsiteX134" fmla="*/ 30465 w 447000"/>
              <a:gd name="connsiteY134" fmla="*/ 95230 h 179611"/>
              <a:gd name="connsiteX135" fmla="*/ 29917 w 447000"/>
              <a:gd name="connsiteY135" fmla="*/ 97312 h 179611"/>
              <a:gd name="connsiteX136" fmla="*/ 31451 w 447000"/>
              <a:gd name="connsiteY136" fmla="*/ 98408 h 179611"/>
              <a:gd name="connsiteX137" fmla="*/ 35834 w 447000"/>
              <a:gd name="connsiteY137" fmla="*/ 95559 h 179611"/>
              <a:gd name="connsiteX138" fmla="*/ 36163 w 447000"/>
              <a:gd name="connsiteY138" fmla="*/ 97970 h 179611"/>
              <a:gd name="connsiteX139" fmla="*/ 33204 w 447000"/>
              <a:gd name="connsiteY139" fmla="*/ 100928 h 179611"/>
              <a:gd name="connsiteX140" fmla="*/ 27177 w 447000"/>
              <a:gd name="connsiteY140" fmla="*/ 104654 h 179611"/>
              <a:gd name="connsiteX141" fmla="*/ 29260 w 447000"/>
              <a:gd name="connsiteY141" fmla="*/ 106079 h 179611"/>
              <a:gd name="connsiteX142" fmla="*/ 32657 w 447000"/>
              <a:gd name="connsiteY142" fmla="*/ 106408 h 179611"/>
              <a:gd name="connsiteX143" fmla="*/ 29260 w 447000"/>
              <a:gd name="connsiteY143" fmla="*/ 108709 h 179611"/>
              <a:gd name="connsiteX144" fmla="*/ 27177 w 447000"/>
              <a:gd name="connsiteY144" fmla="*/ 112873 h 179611"/>
              <a:gd name="connsiteX145" fmla="*/ 24657 w 447000"/>
              <a:gd name="connsiteY145" fmla="*/ 112873 h 179611"/>
              <a:gd name="connsiteX146" fmla="*/ 22027 w 447000"/>
              <a:gd name="connsiteY146" fmla="*/ 106517 h 179611"/>
              <a:gd name="connsiteX147" fmla="*/ 20164 w 447000"/>
              <a:gd name="connsiteY147" fmla="*/ 105641 h 179611"/>
              <a:gd name="connsiteX148" fmla="*/ 19397 w 447000"/>
              <a:gd name="connsiteY148" fmla="*/ 109586 h 179611"/>
              <a:gd name="connsiteX149" fmla="*/ 21041 w 447000"/>
              <a:gd name="connsiteY149" fmla="*/ 114079 h 179611"/>
              <a:gd name="connsiteX150" fmla="*/ 18958 w 447000"/>
              <a:gd name="connsiteY150" fmla="*/ 116490 h 179611"/>
              <a:gd name="connsiteX151" fmla="*/ 19725 w 447000"/>
              <a:gd name="connsiteY151" fmla="*/ 119887 h 179611"/>
              <a:gd name="connsiteX152" fmla="*/ 23780 w 447000"/>
              <a:gd name="connsiteY152" fmla="*/ 122407 h 179611"/>
              <a:gd name="connsiteX153" fmla="*/ 24657 w 447000"/>
              <a:gd name="connsiteY153" fmla="*/ 120435 h 179611"/>
              <a:gd name="connsiteX154" fmla="*/ 29369 w 447000"/>
              <a:gd name="connsiteY154" fmla="*/ 124489 h 179611"/>
              <a:gd name="connsiteX155" fmla="*/ 32985 w 447000"/>
              <a:gd name="connsiteY155" fmla="*/ 123722 h 179611"/>
              <a:gd name="connsiteX156" fmla="*/ 38465 w 447000"/>
              <a:gd name="connsiteY156" fmla="*/ 127010 h 179611"/>
              <a:gd name="connsiteX157" fmla="*/ 39889 w 447000"/>
              <a:gd name="connsiteY157" fmla="*/ 132599 h 179611"/>
              <a:gd name="connsiteX158" fmla="*/ 36054 w 447000"/>
              <a:gd name="connsiteY158" fmla="*/ 136434 h 179611"/>
              <a:gd name="connsiteX159" fmla="*/ 39122 w 447000"/>
              <a:gd name="connsiteY159" fmla="*/ 139393 h 179611"/>
              <a:gd name="connsiteX160" fmla="*/ 39341 w 447000"/>
              <a:gd name="connsiteY160" fmla="*/ 142352 h 179611"/>
              <a:gd name="connsiteX161" fmla="*/ 42410 w 447000"/>
              <a:gd name="connsiteY161" fmla="*/ 142571 h 179611"/>
              <a:gd name="connsiteX162" fmla="*/ 48437 w 447000"/>
              <a:gd name="connsiteY162" fmla="*/ 148379 h 179611"/>
              <a:gd name="connsiteX163" fmla="*/ 46245 w 447000"/>
              <a:gd name="connsiteY163" fmla="*/ 152215 h 179611"/>
              <a:gd name="connsiteX164" fmla="*/ 42410 w 447000"/>
              <a:gd name="connsiteY164" fmla="*/ 151119 h 179611"/>
              <a:gd name="connsiteX165" fmla="*/ 41533 w 447000"/>
              <a:gd name="connsiteY165" fmla="*/ 153858 h 179611"/>
              <a:gd name="connsiteX166" fmla="*/ 44601 w 447000"/>
              <a:gd name="connsiteY166" fmla="*/ 155174 h 179611"/>
              <a:gd name="connsiteX167" fmla="*/ 51834 w 447000"/>
              <a:gd name="connsiteY167" fmla="*/ 153310 h 179611"/>
              <a:gd name="connsiteX168" fmla="*/ 62026 w 447000"/>
              <a:gd name="connsiteY168" fmla="*/ 153310 h 179611"/>
              <a:gd name="connsiteX169" fmla="*/ 61258 w 447000"/>
              <a:gd name="connsiteY169" fmla="*/ 155283 h 179611"/>
              <a:gd name="connsiteX170" fmla="*/ 58957 w 447000"/>
              <a:gd name="connsiteY170" fmla="*/ 157803 h 179611"/>
              <a:gd name="connsiteX171" fmla="*/ 53697 w 447000"/>
              <a:gd name="connsiteY171" fmla="*/ 160105 h 179611"/>
              <a:gd name="connsiteX172" fmla="*/ 45916 w 447000"/>
              <a:gd name="connsiteY172" fmla="*/ 159776 h 179611"/>
              <a:gd name="connsiteX173" fmla="*/ 44053 w 447000"/>
              <a:gd name="connsiteY173" fmla="*/ 162516 h 179611"/>
              <a:gd name="connsiteX174" fmla="*/ 46903 w 447000"/>
              <a:gd name="connsiteY174" fmla="*/ 163283 h 179611"/>
              <a:gd name="connsiteX175" fmla="*/ 50848 w 447000"/>
              <a:gd name="connsiteY175" fmla="*/ 161968 h 179611"/>
              <a:gd name="connsiteX176" fmla="*/ 56218 w 447000"/>
              <a:gd name="connsiteY176" fmla="*/ 161968 h 179611"/>
              <a:gd name="connsiteX177" fmla="*/ 58848 w 447000"/>
              <a:gd name="connsiteY177" fmla="*/ 160653 h 179611"/>
              <a:gd name="connsiteX178" fmla="*/ 58848 w 447000"/>
              <a:gd name="connsiteY178" fmla="*/ 164159 h 179611"/>
              <a:gd name="connsiteX179" fmla="*/ 60272 w 447000"/>
              <a:gd name="connsiteY179" fmla="*/ 165474 h 179611"/>
              <a:gd name="connsiteX180" fmla="*/ 63012 w 447000"/>
              <a:gd name="connsiteY180" fmla="*/ 161968 h 179611"/>
              <a:gd name="connsiteX181" fmla="*/ 66299 w 447000"/>
              <a:gd name="connsiteY181" fmla="*/ 157913 h 179611"/>
              <a:gd name="connsiteX182" fmla="*/ 69806 w 447000"/>
              <a:gd name="connsiteY182" fmla="*/ 157694 h 179611"/>
              <a:gd name="connsiteX183" fmla="*/ 72217 w 447000"/>
              <a:gd name="connsiteY183" fmla="*/ 160653 h 179611"/>
              <a:gd name="connsiteX184" fmla="*/ 75285 w 447000"/>
              <a:gd name="connsiteY184" fmla="*/ 160653 h 179611"/>
              <a:gd name="connsiteX185" fmla="*/ 79888 w 447000"/>
              <a:gd name="connsiteY185" fmla="*/ 163392 h 179611"/>
              <a:gd name="connsiteX186" fmla="*/ 82080 w 447000"/>
              <a:gd name="connsiteY186" fmla="*/ 160324 h 179611"/>
              <a:gd name="connsiteX187" fmla="*/ 85696 w 447000"/>
              <a:gd name="connsiteY187" fmla="*/ 160872 h 179611"/>
              <a:gd name="connsiteX188" fmla="*/ 85148 w 447000"/>
              <a:gd name="connsiteY188" fmla="*/ 163392 h 179611"/>
              <a:gd name="connsiteX189" fmla="*/ 83285 w 447000"/>
              <a:gd name="connsiteY189" fmla="*/ 164269 h 179611"/>
              <a:gd name="connsiteX190" fmla="*/ 85477 w 447000"/>
              <a:gd name="connsiteY190" fmla="*/ 167557 h 179611"/>
              <a:gd name="connsiteX191" fmla="*/ 86025 w 447000"/>
              <a:gd name="connsiteY191" fmla="*/ 170844 h 179611"/>
              <a:gd name="connsiteX192" fmla="*/ 91066 w 447000"/>
              <a:gd name="connsiteY192" fmla="*/ 175009 h 179611"/>
              <a:gd name="connsiteX193" fmla="*/ 92929 w 447000"/>
              <a:gd name="connsiteY193" fmla="*/ 174132 h 179611"/>
              <a:gd name="connsiteX194" fmla="*/ 98408 w 447000"/>
              <a:gd name="connsiteY194" fmla="*/ 176323 h 179611"/>
              <a:gd name="connsiteX195" fmla="*/ 104216 w 447000"/>
              <a:gd name="connsiteY195" fmla="*/ 175447 h 179611"/>
              <a:gd name="connsiteX196" fmla="*/ 106956 w 447000"/>
              <a:gd name="connsiteY196" fmla="*/ 173255 h 179611"/>
              <a:gd name="connsiteX197" fmla="*/ 111668 w 447000"/>
              <a:gd name="connsiteY197" fmla="*/ 173255 h 179611"/>
              <a:gd name="connsiteX198" fmla="*/ 114408 w 447000"/>
              <a:gd name="connsiteY198" fmla="*/ 170844 h 179611"/>
              <a:gd name="connsiteX199" fmla="*/ 118572 w 447000"/>
              <a:gd name="connsiteY199" fmla="*/ 173036 h 179611"/>
              <a:gd name="connsiteX200" fmla="*/ 121531 w 447000"/>
              <a:gd name="connsiteY200" fmla="*/ 171392 h 179611"/>
              <a:gd name="connsiteX201" fmla="*/ 120983 w 447000"/>
              <a:gd name="connsiteY201" fmla="*/ 165694 h 179611"/>
              <a:gd name="connsiteX202" fmla="*/ 121859 w 447000"/>
              <a:gd name="connsiteY202" fmla="*/ 162735 h 179611"/>
              <a:gd name="connsiteX203" fmla="*/ 120983 w 447000"/>
              <a:gd name="connsiteY203" fmla="*/ 157475 h 179611"/>
              <a:gd name="connsiteX204" fmla="*/ 131174 w 447000"/>
              <a:gd name="connsiteY204" fmla="*/ 156598 h 179611"/>
              <a:gd name="connsiteX205" fmla="*/ 139941 w 447000"/>
              <a:gd name="connsiteY205" fmla="*/ 157365 h 179611"/>
              <a:gd name="connsiteX206" fmla="*/ 151557 w 447000"/>
              <a:gd name="connsiteY206" fmla="*/ 163392 h 179611"/>
              <a:gd name="connsiteX207" fmla="*/ 155721 w 447000"/>
              <a:gd name="connsiteY207" fmla="*/ 163392 h 179611"/>
              <a:gd name="connsiteX208" fmla="*/ 163392 w 447000"/>
              <a:gd name="connsiteY208" fmla="*/ 173584 h 179611"/>
              <a:gd name="connsiteX209" fmla="*/ 169968 w 447000"/>
              <a:gd name="connsiteY209" fmla="*/ 177748 h 179611"/>
              <a:gd name="connsiteX210" fmla="*/ 191775 w 447000"/>
              <a:gd name="connsiteY210" fmla="*/ 175009 h 179611"/>
              <a:gd name="connsiteX211" fmla="*/ 198350 w 447000"/>
              <a:gd name="connsiteY211" fmla="*/ 172269 h 179611"/>
              <a:gd name="connsiteX212" fmla="*/ 200542 w 447000"/>
              <a:gd name="connsiteY212" fmla="*/ 172269 h 179611"/>
              <a:gd name="connsiteX213" fmla="*/ 201638 w 447000"/>
              <a:gd name="connsiteY213" fmla="*/ 173365 h 179611"/>
              <a:gd name="connsiteX214" fmla="*/ 204706 w 447000"/>
              <a:gd name="connsiteY214" fmla="*/ 171173 h 179611"/>
              <a:gd name="connsiteX215" fmla="*/ 205802 w 447000"/>
              <a:gd name="connsiteY215" fmla="*/ 167118 h 179611"/>
              <a:gd name="connsiteX216" fmla="*/ 216213 w 447000"/>
              <a:gd name="connsiteY216" fmla="*/ 155283 h 179611"/>
              <a:gd name="connsiteX217" fmla="*/ 218733 w 447000"/>
              <a:gd name="connsiteY217" fmla="*/ 154735 h 179611"/>
              <a:gd name="connsiteX218" fmla="*/ 228596 w 447000"/>
              <a:gd name="connsiteY218" fmla="*/ 158242 h 179611"/>
              <a:gd name="connsiteX219" fmla="*/ 234623 w 447000"/>
              <a:gd name="connsiteY219" fmla="*/ 160982 h 179611"/>
              <a:gd name="connsiteX220" fmla="*/ 242075 w 447000"/>
              <a:gd name="connsiteY220" fmla="*/ 159557 h 179611"/>
              <a:gd name="connsiteX221" fmla="*/ 242623 w 447000"/>
              <a:gd name="connsiteY221" fmla="*/ 157365 h 179611"/>
              <a:gd name="connsiteX222" fmla="*/ 247883 w 447000"/>
              <a:gd name="connsiteY222" fmla="*/ 153530 h 179611"/>
              <a:gd name="connsiteX223" fmla="*/ 251938 w 447000"/>
              <a:gd name="connsiteY223" fmla="*/ 154845 h 179611"/>
              <a:gd name="connsiteX224" fmla="*/ 252486 w 447000"/>
              <a:gd name="connsiteY224" fmla="*/ 158351 h 179611"/>
              <a:gd name="connsiteX225" fmla="*/ 248869 w 447000"/>
              <a:gd name="connsiteY225" fmla="*/ 164159 h 179611"/>
              <a:gd name="connsiteX226" fmla="*/ 244157 w 447000"/>
              <a:gd name="connsiteY226" fmla="*/ 167995 h 179611"/>
              <a:gd name="connsiteX227" fmla="*/ 244376 w 447000"/>
              <a:gd name="connsiteY227" fmla="*/ 170406 h 179611"/>
              <a:gd name="connsiteX228" fmla="*/ 248760 w 447000"/>
              <a:gd name="connsiteY228" fmla="*/ 175447 h 179611"/>
              <a:gd name="connsiteX229" fmla="*/ 247774 w 447000"/>
              <a:gd name="connsiteY229" fmla="*/ 178734 h 179611"/>
              <a:gd name="connsiteX230" fmla="*/ 252486 w 447000"/>
              <a:gd name="connsiteY230" fmla="*/ 179611 h 179611"/>
              <a:gd name="connsiteX231" fmla="*/ 257527 w 447000"/>
              <a:gd name="connsiteY231" fmla="*/ 178734 h 179611"/>
              <a:gd name="connsiteX232" fmla="*/ 262239 w 447000"/>
              <a:gd name="connsiteY232" fmla="*/ 176981 h 179611"/>
              <a:gd name="connsiteX233" fmla="*/ 261691 w 447000"/>
              <a:gd name="connsiteY233" fmla="*/ 171611 h 179611"/>
              <a:gd name="connsiteX234" fmla="*/ 264869 w 447000"/>
              <a:gd name="connsiteY234" fmla="*/ 169748 h 179611"/>
              <a:gd name="connsiteX235" fmla="*/ 265088 w 447000"/>
              <a:gd name="connsiteY235" fmla="*/ 160762 h 179611"/>
              <a:gd name="connsiteX236" fmla="*/ 266513 w 447000"/>
              <a:gd name="connsiteY236" fmla="*/ 156927 h 179611"/>
              <a:gd name="connsiteX237" fmla="*/ 273417 w 447000"/>
              <a:gd name="connsiteY237" fmla="*/ 158680 h 179611"/>
              <a:gd name="connsiteX238" fmla="*/ 277581 w 447000"/>
              <a:gd name="connsiteY238" fmla="*/ 159666 h 179611"/>
              <a:gd name="connsiteX239" fmla="*/ 289197 w 447000"/>
              <a:gd name="connsiteY239" fmla="*/ 155174 h 179611"/>
              <a:gd name="connsiteX240" fmla="*/ 291937 w 447000"/>
              <a:gd name="connsiteY240" fmla="*/ 154845 h 179611"/>
              <a:gd name="connsiteX241" fmla="*/ 295443 w 447000"/>
              <a:gd name="connsiteY241" fmla="*/ 152763 h 179611"/>
              <a:gd name="connsiteX242" fmla="*/ 307936 w 447000"/>
              <a:gd name="connsiteY242" fmla="*/ 151557 h 179611"/>
              <a:gd name="connsiteX243" fmla="*/ 312429 w 447000"/>
              <a:gd name="connsiteY243" fmla="*/ 152763 h 179611"/>
              <a:gd name="connsiteX244" fmla="*/ 314840 w 447000"/>
              <a:gd name="connsiteY244" fmla="*/ 155064 h 179611"/>
              <a:gd name="connsiteX245" fmla="*/ 322621 w 447000"/>
              <a:gd name="connsiteY245" fmla="*/ 156598 h 179611"/>
              <a:gd name="connsiteX246" fmla="*/ 333579 w 447000"/>
              <a:gd name="connsiteY246" fmla="*/ 156927 h 179611"/>
              <a:gd name="connsiteX247" fmla="*/ 334565 w 447000"/>
              <a:gd name="connsiteY247" fmla="*/ 154845 h 179611"/>
              <a:gd name="connsiteX248" fmla="*/ 340812 w 447000"/>
              <a:gd name="connsiteY248" fmla="*/ 152982 h 179611"/>
              <a:gd name="connsiteX249" fmla="*/ 344428 w 447000"/>
              <a:gd name="connsiteY249" fmla="*/ 149037 h 179611"/>
              <a:gd name="connsiteX250" fmla="*/ 352976 w 447000"/>
              <a:gd name="connsiteY250" fmla="*/ 146407 h 179611"/>
              <a:gd name="connsiteX251" fmla="*/ 359003 w 447000"/>
              <a:gd name="connsiteY251" fmla="*/ 146407 h 179611"/>
              <a:gd name="connsiteX252" fmla="*/ 363715 w 447000"/>
              <a:gd name="connsiteY252" fmla="*/ 145530 h 179611"/>
              <a:gd name="connsiteX253" fmla="*/ 375879 w 447000"/>
              <a:gd name="connsiteY253" fmla="*/ 146187 h 179611"/>
              <a:gd name="connsiteX254" fmla="*/ 385413 w 447000"/>
              <a:gd name="connsiteY254" fmla="*/ 142900 h 179611"/>
              <a:gd name="connsiteX255" fmla="*/ 392208 w 447000"/>
              <a:gd name="connsiteY255" fmla="*/ 142681 h 179611"/>
              <a:gd name="connsiteX256" fmla="*/ 394180 w 447000"/>
              <a:gd name="connsiteY256" fmla="*/ 144324 h 179611"/>
              <a:gd name="connsiteX257" fmla="*/ 400755 w 447000"/>
              <a:gd name="connsiteY257" fmla="*/ 138955 h 179611"/>
              <a:gd name="connsiteX258" fmla="*/ 406454 w 447000"/>
              <a:gd name="connsiteY258" fmla="*/ 138955 h 179611"/>
              <a:gd name="connsiteX259" fmla="*/ 408865 w 447000"/>
              <a:gd name="connsiteY259" fmla="*/ 136982 h 179611"/>
              <a:gd name="connsiteX260" fmla="*/ 418727 w 447000"/>
              <a:gd name="connsiteY260" fmla="*/ 136982 h 179611"/>
              <a:gd name="connsiteX261" fmla="*/ 427056 w 447000"/>
              <a:gd name="connsiteY261" fmla="*/ 139064 h 179611"/>
              <a:gd name="connsiteX262" fmla="*/ 433302 w 447000"/>
              <a:gd name="connsiteY262" fmla="*/ 137311 h 179611"/>
              <a:gd name="connsiteX263" fmla="*/ 436590 w 447000"/>
              <a:gd name="connsiteY263" fmla="*/ 139393 h 179611"/>
              <a:gd name="connsiteX264" fmla="*/ 436371 w 447000"/>
              <a:gd name="connsiteY264" fmla="*/ 144105 h 179611"/>
              <a:gd name="connsiteX265" fmla="*/ 440425 w 447000"/>
              <a:gd name="connsiteY265" fmla="*/ 145968 h 179611"/>
              <a:gd name="connsiteX266" fmla="*/ 445795 w 447000"/>
              <a:gd name="connsiteY266" fmla="*/ 144434 h 179611"/>
              <a:gd name="connsiteX267" fmla="*/ 447000 w 447000"/>
              <a:gd name="connsiteY267" fmla="*/ 140270 h 179611"/>
              <a:gd name="connsiteX268" fmla="*/ 444699 w 447000"/>
              <a:gd name="connsiteY268" fmla="*/ 134681 h 179611"/>
              <a:gd name="connsiteX269" fmla="*/ 439549 w 447000"/>
              <a:gd name="connsiteY269" fmla="*/ 125366 h 179611"/>
              <a:gd name="connsiteX270" fmla="*/ 433193 w 447000"/>
              <a:gd name="connsiteY270" fmla="*/ 122955 h 179611"/>
              <a:gd name="connsiteX271" fmla="*/ 433740 w 447000"/>
              <a:gd name="connsiteY271" fmla="*/ 120216 h 179611"/>
              <a:gd name="connsiteX272" fmla="*/ 433412 w 447000"/>
              <a:gd name="connsiteY272" fmla="*/ 113312 h 179611"/>
              <a:gd name="connsiteX273" fmla="*/ 436480 w 447000"/>
              <a:gd name="connsiteY273" fmla="*/ 106079 h 179611"/>
              <a:gd name="connsiteX274" fmla="*/ 434946 w 447000"/>
              <a:gd name="connsiteY274" fmla="*/ 103120 h 179611"/>
              <a:gd name="connsiteX275" fmla="*/ 429357 w 447000"/>
              <a:gd name="connsiteY275" fmla="*/ 102463 h 179611"/>
              <a:gd name="connsiteX276" fmla="*/ 429357 w 447000"/>
              <a:gd name="connsiteY276" fmla="*/ 95888 h 179611"/>
              <a:gd name="connsiteX277" fmla="*/ 429905 w 447000"/>
              <a:gd name="connsiteY277" fmla="*/ 91394 h 179611"/>
              <a:gd name="connsiteX278" fmla="*/ 427604 w 447000"/>
              <a:gd name="connsiteY278" fmla="*/ 82409 h 179611"/>
              <a:gd name="connsiteX279" fmla="*/ 424974 w 447000"/>
              <a:gd name="connsiteY279" fmla="*/ 77696 h 179611"/>
              <a:gd name="connsiteX280" fmla="*/ 424755 w 447000"/>
              <a:gd name="connsiteY280" fmla="*/ 75285 h 179611"/>
              <a:gd name="connsiteX281" fmla="*/ 431549 w 447000"/>
              <a:gd name="connsiteY281" fmla="*/ 74737 h 179611"/>
              <a:gd name="connsiteX282" fmla="*/ 433960 w 447000"/>
              <a:gd name="connsiteY282" fmla="*/ 68272 h 179611"/>
              <a:gd name="connsiteX283" fmla="*/ 436590 w 447000"/>
              <a:gd name="connsiteY283" fmla="*/ 65971 h 179611"/>
              <a:gd name="connsiteX284" fmla="*/ 433850 w 447000"/>
              <a:gd name="connsiteY284" fmla="*/ 61478 h 179611"/>
              <a:gd name="connsiteX285" fmla="*/ 429686 w 447000"/>
              <a:gd name="connsiteY285" fmla="*/ 57313 h 179611"/>
              <a:gd name="connsiteX286" fmla="*/ 424974 w 447000"/>
              <a:gd name="connsiteY286" fmla="*/ 57642 h 179611"/>
              <a:gd name="connsiteX287" fmla="*/ 417522 w 447000"/>
              <a:gd name="connsiteY287" fmla="*/ 57313 h 179611"/>
              <a:gd name="connsiteX288" fmla="*/ 410618 w 447000"/>
              <a:gd name="connsiteY288" fmla="*/ 53149 h 179611"/>
              <a:gd name="connsiteX289" fmla="*/ 410289 w 447000"/>
              <a:gd name="connsiteY289" fmla="*/ 43615 h 179611"/>
              <a:gd name="connsiteX290" fmla="*/ 411823 w 447000"/>
              <a:gd name="connsiteY290" fmla="*/ 36163 h 179611"/>
              <a:gd name="connsiteX291" fmla="*/ 409193 w 447000"/>
              <a:gd name="connsiteY291" fmla="*/ 31122 h 179611"/>
              <a:gd name="connsiteX292" fmla="*/ 404810 w 447000"/>
              <a:gd name="connsiteY292" fmla="*/ 30026 h 179611"/>
              <a:gd name="connsiteX293" fmla="*/ 404481 w 447000"/>
              <a:gd name="connsiteY293" fmla="*/ 27068 h 179611"/>
              <a:gd name="connsiteX294" fmla="*/ 400317 w 447000"/>
              <a:gd name="connsiteY294" fmla="*/ 22575 h 179611"/>
              <a:gd name="connsiteX295" fmla="*/ 395933 w 447000"/>
              <a:gd name="connsiteY295" fmla="*/ 21479 h 179611"/>
              <a:gd name="connsiteX296" fmla="*/ 385851 w 447000"/>
              <a:gd name="connsiteY296" fmla="*/ 12931 h 179611"/>
              <a:gd name="connsiteX297" fmla="*/ 381907 w 447000"/>
              <a:gd name="connsiteY297" fmla="*/ 11945 h 179611"/>
              <a:gd name="connsiteX298" fmla="*/ 378400 w 447000"/>
              <a:gd name="connsiteY298" fmla="*/ 14904 h 179611"/>
              <a:gd name="connsiteX299" fmla="*/ 375441 w 447000"/>
              <a:gd name="connsiteY299" fmla="*/ 15452 h 179611"/>
              <a:gd name="connsiteX300" fmla="*/ 369195 w 447000"/>
              <a:gd name="connsiteY300" fmla="*/ 13041 h 179611"/>
              <a:gd name="connsiteX301" fmla="*/ 366893 w 447000"/>
              <a:gd name="connsiteY301" fmla="*/ 15999 h 179611"/>
              <a:gd name="connsiteX302" fmla="*/ 364154 w 447000"/>
              <a:gd name="connsiteY302" fmla="*/ 15123 h 179611"/>
              <a:gd name="connsiteX303" fmla="*/ 363167 w 447000"/>
              <a:gd name="connsiteY303" fmla="*/ 10739 h 179611"/>
              <a:gd name="connsiteX304" fmla="*/ 360099 w 447000"/>
              <a:gd name="connsiteY304" fmla="*/ 10411 h 179611"/>
              <a:gd name="connsiteX305" fmla="*/ 360099 w 447000"/>
              <a:gd name="connsiteY305" fmla="*/ 10411 h 179611"/>
              <a:gd name="connsiteX306" fmla="*/ 53149 w 447000"/>
              <a:gd name="connsiteY306" fmla="*/ 166022 h 179611"/>
              <a:gd name="connsiteX307" fmla="*/ 54793 w 447000"/>
              <a:gd name="connsiteY307" fmla="*/ 164269 h 179611"/>
              <a:gd name="connsiteX308" fmla="*/ 56765 w 447000"/>
              <a:gd name="connsiteY308" fmla="*/ 164269 h 179611"/>
              <a:gd name="connsiteX309" fmla="*/ 57313 w 447000"/>
              <a:gd name="connsiteY309" fmla="*/ 166132 h 179611"/>
              <a:gd name="connsiteX310" fmla="*/ 55231 w 447000"/>
              <a:gd name="connsiteY310" fmla="*/ 166790 h 179611"/>
              <a:gd name="connsiteX311" fmla="*/ 53149 w 447000"/>
              <a:gd name="connsiteY311" fmla="*/ 166132 h 179611"/>
              <a:gd name="connsiteX312" fmla="*/ 53149 w 447000"/>
              <a:gd name="connsiteY312" fmla="*/ 166132 h 179611"/>
              <a:gd name="connsiteX313" fmla="*/ 110 w 447000"/>
              <a:gd name="connsiteY313" fmla="*/ 58519 h 179611"/>
              <a:gd name="connsiteX314" fmla="*/ 3836 w 447000"/>
              <a:gd name="connsiteY314" fmla="*/ 60053 h 179611"/>
              <a:gd name="connsiteX315" fmla="*/ 8657 w 447000"/>
              <a:gd name="connsiteY315" fmla="*/ 58738 h 179611"/>
              <a:gd name="connsiteX316" fmla="*/ 9315 w 447000"/>
              <a:gd name="connsiteY316" fmla="*/ 56108 h 179611"/>
              <a:gd name="connsiteX317" fmla="*/ 7014 w 447000"/>
              <a:gd name="connsiteY317" fmla="*/ 54574 h 179611"/>
              <a:gd name="connsiteX318" fmla="*/ 4493 w 447000"/>
              <a:gd name="connsiteY318" fmla="*/ 56437 h 179611"/>
              <a:gd name="connsiteX319" fmla="*/ 986 w 447000"/>
              <a:gd name="connsiteY319" fmla="*/ 56437 h 179611"/>
              <a:gd name="connsiteX320" fmla="*/ 0 w 447000"/>
              <a:gd name="connsiteY320" fmla="*/ 58409 h 17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Lst>
            <a:rect l="l" t="t" r="r" b="b"/>
            <a:pathLst>
              <a:path w="447000" h="179611">
                <a:moveTo>
                  <a:pt x="7014" y="39560"/>
                </a:moveTo>
                <a:lnTo>
                  <a:pt x="12274" y="38245"/>
                </a:lnTo>
                <a:lnTo>
                  <a:pt x="15013" y="32657"/>
                </a:lnTo>
                <a:lnTo>
                  <a:pt x="14027" y="27396"/>
                </a:lnTo>
                <a:lnTo>
                  <a:pt x="20273" y="23561"/>
                </a:lnTo>
                <a:lnTo>
                  <a:pt x="20602" y="17643"/>
                </a:lnTo>
                <a:lnTo>
                  <a:pt x="15780" y="15561"/>
                </a:lnTo>
                <a:lnTo>
                  <a:pt x="16767" y="8986"/>
                </a:lnTo>
                <a:lnTo>
                  <a:pt x="20602" y="4822"/>
                </a:lnTo>
                <a:lnTo>
                  <a:pt x="24438" y="4493"/>
                </a:lnTo>
                <a:lnTo>
                  <a:pt x="27177" y="1315"/>
                </a:lnTo>
                <a:lnTo>
                  <a:pt x="34081" y="1315"/>
                </a:lnTo>
                <a:lnTo>
                  <a:pt x="40656" y="6575"/>
                </a:lnTo>
                <a:lnTo>
                  <a:pt x="44163" y="3835"/>
                </a:lnTo>
                <a:lnTo>
                  <a:pt x="49533" y="5151"/>
                </a:lnTo>
                <a:lnTo>
                  <a:pt x="50190" y="13698"/>
                </a:lnTo>
                <a:lnTo>
                  <a:pt x="57423" y="20054"/>
                </a:lnTo>
                <a:lnTo>
                  <a:pt x="62683" y="20821"/>
                </a:lnTo>
                <a:lnTo>
                  <a:pt x="68162" y="26410"/>
                </a:lnTo>
                <a:lnTo>
                  <a:pt x="73094" y="29150"/>
                </a:lnTo>
                <a:lnTo>
                  <a:pt x="73094" y="32218"/>
                </a:lnTo>
                <a:lnTo>
                  <a:pt x="68930" y="36382"/>
                </a:lnTo>
                <a:lnTo>
                  <a:pt x="62902" y="35835"/>
                </a:lnTo>
                <a:lnTo>
                  <a:pt x="59615" y="33971"/>
                </a:lnTo>
                <a:lnTo>
                  <a:pt x="54135" y="33971"/>
                </a:lnTo>
                <a:lnTo>
                  <a:pt x="51944" y="35944"/>
                </a:lnTo>
                <a:lnTo>
                  <a:pt x="43725" y="35725"/>
                </a:lnTo>
                <a:lnTo>
                  <a:pt x="38793" y="37698"/>
                </a:lnTo>
                <a:lnTo>
                  <a:pt x="36273" y="44273"/>
                </a:lnTo>
                <a:lnTo>
                  <a:pt x="23671" y="50629"/>
                </a:lnTo>
                <a:lnTo>
                  <a:pt x="13698" y="59176"/>
                </a:lnTo>
                <a:lnTo>
                  <a:pt x="13369" y="55889"/>
                </a:lnTo>
                <a:lnTo>
                  <a:pt x="15780" y="48766"/>
                </a:lnTo>
                <a:lnTo>
                  <a:pt x="18520" y="48546"/>
                </a:lnTo>
                <a:lnTo>
                  <a:pt x="23232" y="45478"/>
                </a:lnTo>
                <a:lnTo>
                  <a:pt x="18739" y="46026"/>
                </a:lnTo>
                <a:lnTo>
                  <a:pt x="15780" y="45149"/>
                </a:lnTo>
                <a:lnTo>
                  <a:pt x="13041" y="45916"/>
                </a:lnTo>
                <a:lnTo>
                  <a:pt x="9205" y="43506"/>
                </a:lnTo>
                <a:lnTo>
                  <a:pt x="7233" y="39341"/>
                </a:lnTo>
                <a:lnTo>
                  <a:pt x="7014" y="39341"/>
                </a:lnTo>
                <a:close/>
                <a:moveTo>
                  <a:pt x="359989" y="10191"/>
                </a:moveTo>
                <a:lnTo>
                  <a:pt x="358893" y="11726"/>
                </a:lnTo>
                <a:lnTo>
                  <a:pt x="356044" y="17863"/>
                </a:lnTo>
                <a:lnTo>
                  <a:pt x="350017" y="21479"/>
                </a:lnTo>
                <a:lnTo>
                  <a:pt x="342017" y="25534"/>
                </a:lnTo>
                <a:lnTo>
                  <a:pt x="340592" y="29150"/>
                </a:lnTo>
                <a:lnTo>
                  <a:pt x="333141" y="29698"/>
                </a:lnTo>
                <a:lnTo>
                  <a:pt x="330182" y="32109"/>
                </a:lnTo>
                <a:lnTo>
                  <a:pt x="320319" y="29917"/>
                </a:lnTo>
                <a:lnTo>
                  <a:pt x="317470" y="28054"/>
                </a:lnTo>
                <a:lnTo>
                  <a:pt x="313963" y="28054"/>
                </a:lnTo>
                <a:lnTo>
                  <a:pt x="312539" y="27177"/>
                </a:lnTo>
                <a:lnTo>
                  <a:pt x="307826" y="28602"/>
                </a:lnTo>
                <a:lnTo>
                  <a:pt x="299060" y="29150"/>
                </a:lnTo>
                <a:lnTo>
                  <a:pt x="288868" y="33314"/>
                </a:lnTo>
                <a:lnTo>
                  <a:pt x="280649" y="31670"/>
                </a:lnTo>
                <a:lnTo>
                  <a:pt x="275170" y="27835"/>
                </a:lnTo>
                <a:lnTo>
                  <a:pt x="272211" y="29807"/>
                </a:lnTo>
                <a:lnTo>
                  <a:pt x="262896" y="25205"/>
                </a:lnTo>
                <a:lnTo>
                  <a:pt x="258184" y="24438"/>
                </a:lnTo>
                <a:lnTo>
                  <a:pt x="249855" y="18849"/>
                </a:lnTo>
                <a:lnTo>
                  <a:pt x="247335" y="18849"/>
                </a:lnTo>
                <a:lnTo>
                  <a:pt x="245143" y="21917"/>
                </a:lnTo>
                <a:lnTo>
                  <a:pt x="241089" y="21040"/>
                </a:lnTo>
                <a:lnTo>
                  <a:pt x="236924" y="15452"/>
                </a:lnTo>
                <a:lnTo>
                  <a:pt x="235828" y="9644"/>
                </a:lnTo>
                <a:lnTo>
                  <a:pt x="231993" y="6356"/>
                </a:lnTo>
                <a:lnTo>
                  <a:pt x="229254" y="6904"/>
                </a:lnTo>
                <a:lnTo>
                  <a:pt x="223446" y="12712"/>
                </a:lnTo>
                <a:lnTo>
                  <a:pt x="221473" y="11835"/>
                </a:lnTo>
                <a:lnTo>
                  <a:pt x="219281" y="13260"/>
                </a:lnTo>
                <a:lnTo>
                  <a:pt x="210514" y="5260"/>
                </a:lnTo>
                <a:lnTo>
                  <a:pt x="209747" y="548"/>
                </a:lnTo>
                <a:lnTo>
                  <a:pt x="208323" y="0"/>
                </a:lnTo>
                <a:lnTo>
                  <a:pt x="202515" y="2959"/>
                </a:lnTo>
                <a:lnTo>
                  <a:pt x="194844" y="2959"/>
                </a:lnTo>
                <a:lnTo>
                  <a:pt x="191227" y="1644"/>
                </a:lnTo>
                <a:lnTo>
                  <a:pt x="186515" y="2959"/>
                </a:lnTo>
                <a:lnTo>
                  <a:pt x="174680" y="2411"/>
                </a:lnTo>
                <a:lnTo>
                  <a:pt x="168872" y="3726"/>
                </a:lnTo>
                <a:lnTo>
                  <a:pt x="157803" y="8657"/>
                </a:lnTo>
                <a:lnTo>
                  <a:pt x="152763" y="9205"/>
                </a:lnTo>
                <a:lnTo>
                  <a:pt x="143886" y="10849"/>
                </a:lnTo>
                <a:lnTo>
                  <a:pt x="141366" y="14356"/>
                </a:lnTo>
                <a:lnTo>
                  <a:pt x="137201" y="15452"/>
                </a:lnTo>
                <a:lnTo>
                  <a:pt x="133147" y="19616"/>
                </a:lnTo>
                <a:lnTo>
                  <a:pt x="130955" y="20931"/>
                </a:lnTo>
                <a:lnTo>
                  <a:pt x="128544" y="26739"/>
                </a:lnTo>
                <a:lnTo>
                  <a:pt x="126352" y="28163"/>
                </a:lnTo>
                <a:lnTo>
                  <a:pt x="126681" y="30684"/>
                </a:lnTo>
                <a:lnTo>
                  <a:pt x="118133" y="31232"/>
                </a:lnTo>
                <a:lnTo>
                  <a:pt x="105421" y="26520"/>
                </a:lnTo>
                <a:lnTo>
                  <a:pt x="101477" y="26520"/>
                </a:lnTo>
                <a:lnTo>
                  <a:pt x="98518" y="28711"/>
                </a:lnTo>
                <a:lnTo>
                  <a:pt x="93258" y="27616"/>
                </a:lnTo>
                <a:lnTo>
                  <a:pt x="86025" y="29479"/>
                </a:lnTo>
                <a:lnTo>
                  <a:pt x="82408" y="28163"/>
                </a:lnTo>
                <a:lnTo>
                  <a:pt x="76381" y="29807"/>
                </a:lnTo>
                <a:lnTo>
                  <a:pt x="75285" y="33095"/>
                </a:lnTo>
                <a:lnTo>
                  <a:pt x="79669" y="40327"/>
                </a:lnTo>
                <a:lnTo>
                  <a:pt x="86354" y="40547"/>
                </a:lnTo>
                <a:lnTo>
                  <a:pt x="92052" y="41423"/>
                </a:lnTo>
                <a:lnTo>
                  <a:pt x="91175" y="43944"/>
                </a:lnTo>
                <a:lnTo>
                  <a:pt x="81313" y="44163"/>
                </a:lnTo>
                <a:lnTo>
                  <a:pt x="72765" y="46683"/>
                </a:lnTo>
                <a:lnTo>
                  <a:pt x="69697" y="50738"/>
                </a:lnTo>
                <a:lnTo>
                  <a:pt x="71340" y="53149"/>
                </a:lnTo>
                <a:lnTo>
                  <a:pt x="75943" y="51725"/>
                </a:lnTo>
                <a:lnTo>
                  <a:pt x="77696" y="54464"/>
                </a:lnTo>
                <a:lnTo>
                  <a:pt x="74080" y="55779"/>
                </a:lnTo>
                <a:lnTo>
                  <a:pt x="63012" y="55998"/>
                </a:lnTo>
                <a:lnTo>
                  <a:pt x="58300" y="53478"/>
                </a:lnTo>
                <a:lnTo>
                  <a:pt x="52601" y="55998"/>
                </a:lnTo>
                <a:lnTo>
                  <a:pt x="49861" y="51944"/>
                </a:lnTo>
                <a:lnTo>
                  <a:pt x="46793" y="52163"/>
                </a:lnTo>
                <a:lnTo>
                  <a:pt x="42629" y="56875"/>
                </a:lnTo>
                <a:lnTo>
                  <a:pt x="38574" y="56656"/>
                </a:lnTo>
                <a:lnTo>
                  <a:pt x="32766" y="52053"/>
                </a:lnTo>
                <a:lnTo>
                  <a:pt x="27177" y="52053"/>
                </a:lnTo>
                <a:lnTo>
                  <a:pt x="16219" y="60382"/>
                </a:lnTo>
                <a:lnTo>
                  <a:pt x="14575" y="64765"/>
                </a:lnTo>
                <a:lnTo>
                  <a:pt x="12712" y="68929"/>
                </a:lnTo>
                <a:lnTo>
                  <a:pt x="14575" y="71998"/>
                </a:lnTo>
                <a:lnTo>
                  <a:pt x="14356" y="76929"/>
                </a:lnTo>
                <a:lnTo>
                  <a:pt x="12712" y="78902"/>
                </a:lnTo>
                <a:lnTo>
                  <a:pt x="14356" y="81861"/>
                </a:lnTo>
                <a:lnTo>
                  <a:pt x="20712" y="79669"/>
                </a:lnTo>
                <a:lnTo>
                  <a:pt x="22575" y="80436"/>
                </a:lnTo>
                <a:lnTo>
                  <a:pt x="27287" y="79340"/>
                </a:lnTo>
                <a:lnTo>
                  <a:pt x="33095" y="79559"/>
                </a:lnTo>
                <a:lnTo>
                  <a:pt x="27396" y="84819"/>
                </a:lnTo>
                <a:lnTo>
                  <a:pt x="28164" y="88436"/>
                </a:lnTo>
                <a:lnTo>
                  <a:pt x="30465" y="92271"/>
                </a:lnTo>
                <a:lnTo>
                  <a:pt x="30465" y="95230"/>
                </a:lnTo>
                <a:cubicBezTo>
                  <a:pt x="30465" y="95230"/>
                  <a:pt x="29917" y="97312"/>
                  <a:pt x="29917" y="97312"/>
                </a:cubicBezTo>
                <a:lnTo>
                  <a:pt x="31451" y="98408"/>
                </a:lnTo>
                <a:lnTo>
                  <a:pt x="35834" y="95559"/>
                </a:lnTo>
                <a:lnTo>
                  <a:pt x="36163" y="97970"/>
                </a:lnTo>
                <a:lnTo>
                  <a:pt x="33204" y="100928"/>
                </a:lnTo>
                <a:lnTo>
                  <a:pt x="27177" y="104654"/>
                </a:lnTo>
                <a:lnTo>
                  <a:pt x="29260" y="106079"/>
                </a:lnTo>
                <a:lnTo>
                  <a:pt x="32657" y="106408"/>
                </a:lnTo>
                <a:lnTo>
                  <a:pt x="29260" y="108709"/>
                </a:lnTo>
                <a:lnTo>
                  <a:pt x="27177" y="112873"/>
                </a:lnTo>
                <a:lnTo>
                  <a:pt x="24657" y="112873"/>
                </a:lnTo>
                <a:lnTo>
                  <a:pt x="22027" y="106517"/>
                </a:lnTo>
                <a:lnTo>
                  <a:pt x="20164" y="105641"/>
                </a:lnTo>
                <a:lnTo>
                  <a:pt x="19397" y="109586"/>
                </a:lnTo>
                <a:lnTo>
                  <a:pt x="21041" y="114079"/>
                </a:lnTo>
                <a:lnTo>
                  <a:pt x="18958" y="116490"/>
                </a:lnTo>
                <a:lnTo>
                  <a:pt x="19725" y="119887"/>
                </a:lnTo>
                <a:lnTo>
                  <a:pt x="23780" y="122407"/>
                </a:lnTo>
                <a:lnTo>
                  <a:pt x="24657" y="120435"/>
                </a:lnTo>
                <a:lnTo>
                  <a:pt x="29369" y="124489"/>
                </a:lnTo>
                <a:lnTo>
                  <a:pt x="32985" y="123722"/>
                </a:lnTo>
                <a:lnTo>
                  <a:pt x="38465" y="127010"/>
                </a:lnTo>
                <a:lnTo>
                  <a:pt x="39889" y="132599"/>
                </a:lnTo>
                <a:lnTo>
                  <a:pt x="36054" y="136434"/>
                </a:lnTo>
                <a:lnTo>
                  <a:pt x="39122" y="139393"/>
                </a:lnTo>
                <a:lnTo>
                  <a:pt x="39341" y="142352"/>
                </a:lnTo>
                <a:lnTo>
                  <a:pt x="42410" y="142571"/>
                </a:lnTo>
                <a:lnTo>
                  <a:pt x="48437" y="148379"/>
                </a:lnTo>
                <a:lnTo>
                  <a:pt x="46245" y="152215"/>
                </a:lnTo>
                <a:lnTo>
                  <a:pt x="42410" y="151119"/>
                </a:lnTo>
                <a:lnTo>
                  <a:pt x="41533" y="153858"/>
                </a:lnTo>
                <a:lnTo>
                  <a:pt x="44601" y="155174"/>
                </a:lnTo>
                <a:lnTo>
                  <a:pt x="51834" y="153310"/>
                </a:lnTo>
                <a:lnTo>
                  <a:pt x="62026" y="153310"/>
                </a:lnTo>
                <a:lnTo>
                  <a:pt x="61258" y="155283"/>
                </a:lnTo>
                <a:lnTo>
                  <a:pt x="58957" y="157803"/>
                </a:lnTo>
                <a:lnTo>
                  <a:pt x="53697" y="160105"/>
                </a:lnTo>
                <a:lnTo>
                  <a:pt x="45916" y="159776"/>
                </a:lnTo>
                <a:lnTo>
                  <a:pt x="44053" y="162516"/>
                </a:lnTo>
                <a:lnTo>
                  <a:pt x="46903" y="163283"/>
                </a:lnTo>
                <a:lnTo>
                  <a:pt x="50848" y="161968"/>
                </a:lnTo>
                <a:lnTo>
                  <a:pt x="56218" y="161968"/>
                </a:lnTo>
                <a:cubicBezTo>
                  <a:pt x="56218" y="161968"/>
                  <a:pt x="58848" y="160653"/>
                  <a:pt x="58848" y="160653"/>
                </a:cubicBezTo>
                <a:lnTo>
                  <a:pt x="58848" y="164159"/>
                </a:lnTo>
                <a:lnTo>
                  <a:pt x="60272" y="165474"/>
                </a:lnTo>
                <a:lnTo>
                  <a:pt x="63012" y="161968"/>
                </a:lnTo>
                <a:lnTo>
                  <a:pt x="66299" y="157913"/>
                </a:lnTo>
                <a:lnTo>
                  <a:pt x="69806" y="157694"/>
                </a:lnTo>
                <a:lnTo>
                  <a:pt x="72217" y="160653"/>
                </a:lnTo>
                <a:lnTo>
                  <a:pt x="75285" y="160653"/>
                </a:lnTo>
                <a:lnTo>
                  <a:pt x="79888" y="163392"/>
                </a:lnTo>
                <a:lnTo>
                  <a:pt x="82080" y="160324"/>
                </a:lnTo>
                <a:lnTo>
                  <a:pt x="85696" y="160872"/>
                </a:lnTo>
                <a:lnTo>
                  <a:pt x="85148" y="163392"/>
                </a:lnTo>
                <a:lnTo>
                  <a:pt x="83285" y="164269"/>
                </a:lnTo>
                <a:lnTo>
                  <a:pt x="85477" y="167557"/>
                </a:lnTo>
                <a:lnTo>
                  <a:pt x="86025" y="170844"/>
                </a:lnTo>
                <a:lnTo>
                  <a:pt x="91066" y="175009"/>
                </a:lnTo>
                <a:lnTo>
                  <a:pt x="92929" y="174132"/>
                </a:lnTo>
                <a:lnTo>
                  <a:pt x="98408" y="176323"/>
                </a:lnTo>
                <a:lnTo>
                  <a:pt x="104216" y="175447"/>
                </a:lnTo>
                <a:lnTo>
                  <a:pt x="106956" y="173255"/>
                </a:lnTo>
                <a:lnTo>
                  <a:pt x="111668" y="173255"/>
                </a:lnTo>
                <a:lnTo>
                  <a:pt x="114408" y="170844"/>
                </a:lnTo>
                <a:lnTo>
                  <a:pt x="118572" y="173036"/>
                </a:lnTo>
                <a:lnTo>
                  <a:pt x="121531" y="171392"/>
                </a:lnTo>
                <a:lnTo>
                  <a:pt x="120983" y="165694"/>
                </a:lnTo>
                <a:lnTo>
                  <a:pt x="121859" y="162735"/>
                </a:lnTo>
                <a:lnTo>
                  <a:pt x="120983" y="157475"/>
                </a:lnTo>
                <a:lnTo>
                  <a:pt x="131174" y="156598"/>
                </a:lnTo>
                <a:lnTo>
                  <a:pt x="139941" y="157365"/>
                </a:lnTo>
                <a:lnTo>
                  <a:pt x="151557" y="163392"/>
                </a:lnTo>
                <a:lnTo>
                  <a:pt x="155721" y="163392"/>
                </a:lnTo>
                <a:lnTo>
                  <a:pt x="163392" y="173584"/>
                </a:lnTo>
                <a:lnTo>
                  <a:pt x="169968" y="177748"/>
                </a:lnTo>
                <a:lnTo>
                  <a:pt x="191775" y="175009"/>
                </a:lnTo>
                <a:lnTo>
                  <a:pt x="198350" y="172269"/>
                </a:lnTo>
                <a:lnTo>
                  <a:pt x="200542" y="172269"/>
                </a:lnTo>
                <a:lnTo>
                  <a:pt x="201638" y="173365"/>
                </a:lnTo>
                <a:lnTo>
                  <a:pt x="204706" y="171173"/>
                </a:lnTo>
                <a:lnTo>
                  <a:pt x="205802" y="167118"/>
                </a:lnTo>
                <a:lnTo>
                  <a:pt x="216213" y="155283"/>
                </a:lnTo>
                <a:lnTo>
                  <a:pt x="218733" y="154735"/>
                </a:lnTo>
                <a:lnTo>
                  <a:pt x="228596" y="158242"/>
                </a:lnTo>
                <a:lnTo>
                  <a:pt x="234623" y="160982"/>
                </a:lnTo>
                <a:lnTo>
                  <a:pt x="242075" y="159557"/>
                </a:lnTo>
                <a:lnTo>
                  <a:pt x="242623" y="157365"/>
                </a:lnTo>
                <a:lnTo>
                  <a:pt x="247883" y="153530"/>
                </a:lnTo>
                <a:lnTo>
                  <a:pt x="251938" y="154845"/>
                </a:lnTo>
                <a:lnTo>
                  <a:pt x="252486" y="158351"/>
                </a:lnTo>
                <a:lnTo>
                  <a:pt x="248869" y="164159"/>
                </a:lnTo>
                <a:lnTo>
                  <a:pt x="244157" y="167995"/>
                </a:lnTo>
                <a:lnTo>
                  <a:pt x="244376" y="170406"/>
                </a:lnTo>
                <a:lnTo>
                  <a:pt x="248760" y="175447"/>
                </a:lnTo>
                <a:lnTo>
                  <a:pt x="247774" y="178734"/>
                </a:lnTo>
                <a:lnTo>
                  <a:pt x="252486" y="179611"/>
                </a:lnTo>
                <a:lnTo>
                  <a:pt x="257527" y="178734"/>
                </a:lnTo>
                <a:lnTo>
                  <a:pt x="262239" y="176981"/>
                </a:lnTo>
                <a:lnTo>
                  <a:pt x="261691" y="171611"/>
                </a:lnTo>
                <a:lnTo>
                  <a:pt x="264869" y="169748"/>
                </a:lnTo>
                <a:lnTo>
                  <a:pt x="265088" y="160762"/>
                </a:lnTo>
                <a:lnTo>
                  <a:pt x="266513" y="156927"/>
                </a:lnTo>
                <a:lnTo>
                  <a:pt x="273417" y="158680"/>
                </a:lnTo>
                <a:lnTo>
                  <a:pt x="277581" y="159666"/>
                </a:lnTo>
                <a:lnTo>
                  <a:pt x="289197" y="155174"/>
                </a:lnTo>
                <a:lnTo>
                  <a:pt x="291937" y="154845"/>
                </a:lnTo>
                <a:lnTo>
                  <a:pt x="295443" y="152763"/>
                </a:lnTo>
                <a:lnTo>
                  <a:pt x="307936" y="151557"/>
                </a:lnTo>
                <a:lnTo>
                  <a:pt x="312429" y="152763"/>
                </a:lnTo>
                <a:lnTo>
                  <a:pt x="314840" y="155064"/>
                </a:lnTo>
                <a:lnTo>
                  <a:pt x="322621" y="156598"/>
                </a:lnTo>
                <a:lnTo>
                  <a:pt x="333579" y="156927"/>
                </a:lnTo>
                <a:lnTo>
                  <a:pt x="334565" y="154845"/>
                </a:lnTo>
                <a:lnTo>
                  <a:pt x="340812" y="152982"/>
                </a:lnTo>
                <a:lnTo>
                  <a:pt x="344428" y="149037"/>
                </a:lnTo>
                <a:lnTo>
                  <a:pt x="352976" y="146407"/>
                </a:lnTo>
                <a:lnTo>
                  <a:pt x="359003" y="146407"/>
                </a:lnTo>
                <a:lnTo>
                  <a:pt x="363715" y="145530"/>
                </a:lnTo>
                <a:lnTo>
                  <a:pt x="375879" y="146187"/>
                </a:lnTo>
                <a:lnTo>
                  <a:pt x="385413" y="142900"/>
                </a:lnTo>
                <a:lnTo>
                  <a:pt x="392208" y="142681"/>
                </a:lnTo>
                <a:lnTo>
                  <a:pt x="394180" y="144324"/>
                </a:lnTo>
                <a:lnTo>
                  <a:pt x="400755" y="138955"/>
                </a:lnTo>
                <a:lnTo>
                  <a:pt x="406454" y="138955"/>
                </a:lnTo>
                <a:lnTo>
                  <a:pt x="408865" y="136982"/>
                </a:lnTo>
                <a:lnTo>
                  <a:pt x="418727" y="136982"/>
                </a:lnTo>
                <a:lnTo>
                  <a:pt x="427056" y="139064"/>
                </a:lnTo>
                <a:lnTo>
                  <a:pt x="433302" y="137311"/>
                </a:lnTo>
                <a:lnTo>
                  <a:pt x="436590" y="139393"/>
                </a:lnTo>
                <a:lnTo>
                  <a:pt x="436371" y="144105"/>
                </a:lnTo>
                <a:lnTo>
                  <a:pt x="440425" y="145968"/>
                </a:lnTo>
                <a:lnTo>
                  <a:pt x="445795" y="144434"/>
                </a:lnTo>
                <a:lnTo>
                  <a:pt x="447000" y="140270"/>
                </a:lnTo>
                <a:lnTo>
                  <a:pt x="444699" y="134681"/>
                </a:lnTo>
                <a:lnTo>
                  <a:pt x="439549" y="125366"/>
                </a:lnTo>
                <a:lnTo>
                  <a:pt x="433193" y="122955"/>
                </a:lnTo>
                <a:lnTo>
                  <a:pt x="433740" y="120216"/>
                </a:lnTo>
                <a:lnTo>
                  <a:pt x="433412" y="113312"/>
                </a:lnTo>
                <a:lnTo>
                  <a:pt x="436480" y="106079"/>
                </a:lnTo>
                <a:lnTo>
                  <a:pt x="434946" y="103120"/>
                </a:lnTo>
                <a:lnTo>
                  <a:pt x="429357" y="102463"/>
                </a:lnTo>
                <a:lnTo>
                  <a:pt x="429357" y="95888"/>
                </a:lnTo>
                <a:cubicBezTo>
                  <a:pt x="429357" y="95888"/>
                  <a:pt x="429905" y="91394"/>
                  <a:pt x="429905" y="91394"/>
                </a:cubicBezTo>
                <a:lnTo>
                  <a:pt x="427604" y="82409"/>
                </a:lnTo>
                <a:lnTo>
                  <a:pt x="424974" y="77696"/>
                </a:lnTo>
                <a:lnTo>
                  <a:pt x="424755" y="75285"/>
                </a:lnTo>
                <a:lnTo>
                  <a:pt x="431549" y="74737"/>
                </a:lnTo>
                <a:lnTo>
                  <a:pt x="433960" y="68272"/>
                </a:lnTo>
                <a:lnTo>
                  <a:pt x="436590" y="65971"/>
                </a:lnTo>
                <a:lnTo>
                  <a:pt x="433850" y="61478"/>
                </a:lnTo>
                <a:lnTo>
                  <a:pt x="429686" y="57313"/>
                </a:lnTo>
                <a:lnTo>
                  <a:pt x="424974" y="57642"/>
                </a:lnTo>
                <a:lnTo>
                  <a:pt x="417522" y="57313"/>
                </a:lnTo>
                <a:lnTo>
                  <a:pt x="410618" y="53149"/>
                </a:lnTo>
                <a:lnTo>
                  <a:pt x="410289" y="43615"/>
                </a:lnTo>
                <a:lnTo>
                  <a:pt x="411823" y="36163"/>
                </a:lnTo>
                <a:lnTo>
                  <a:pt x="409193" y="31122"/>
                </a:lnTo>
                <a:lnTo>
                  <a:pt x="404810" y="30026"/>
                </a:lnTo>
                <a:lnTo>
                  <a:pt x="404481" y="27068"/>
                </a:lnTo>
                <a:lnTo>
                  <a:pt x="400317" y="22575"/>
                </a:lnTo>
                <a:lnTo>
                  <a:pt x="395933" y="21479"/>
                </a:lnTo>
                <a:lnTo>
                  <a:pt x="385851" y="12931"/>
                </a:lnTo>
                <a:lnTo>
                  <a:pt x="381907" y="11945"/>
                </a:lnTo>
                <a:lnTo>
                  <a:pt x="378400" y="14904"/>
                </a:lnTo>
                <a:lnTo>
                  <a:pt x="375441" y="15452"/>
                </a:lnTo>
                <a:lnTo>
                  <a:pt x="369195" y="13041"/>
                </a:lnTo>
                <a:lnTo>
                  <a:pt x="366893" y="15999"/>
                </a:lnTo>
                <a:lnTo>
                  <a:pt x="364154" y="15123"/>
                </a:lnTo>
                <a:lnTo>
                  <a:pt x="363167" y="10739"/>
                </a:lnTo>
                <a:lnTo>
                  <a:pt x="360099" y="10411"/>
                </a:lnTo>
                <a:lnTo>
                  <a:pt x="360099" y="10411"/>
                </a:lnTo>
                <a:close/>
                <a:moveTo>
                  <a:pt x="53149" y="166022"/>
                </a:moveTo>
                <a:lnTo>
                  <a:pt x="54793" y="164269"/>
                </a:lnTo>
                <a:lnTo>
                  <a:pt x="56765" y="164269"/>
                </a:lnTo>
                <a:cubicBezTo>
                  <a:pt x="56765" y="164269"/>
                  <a:pt x="57313" y="166132"/>
                  <a:pt x="57313" y="166132"/>
                </a:cubicBezTo>
                <a:lnTo>
                  <a:pt x="55231" y="166790"/>
                </a:lnTo>
                <a:lnTo>
                  <a:pt x="53149" y="166132"/>
                </a:lnTo>
                <a:lnTo>
                  <a:pt x="53149" y="166132"/>
                </a:lnTo>
                <a:close/>
                <a:moveTo>
                  <a:pt x="110" y="58519"/>
                </a:moveTo>
                <a:lnTo>
                  <a:pt x="3836" y="60053"/>
                </a:lnTo>
                <a:lnTo>
                  <a:pt x="8657" y="58738"/>
                </a:lnTo>
                <a:lnTo>
                  <a:pt x="9315" y="56108"/>
                </a:lnTo>
                <a:lnTo>
                  <a:pt x="7014" y="54574"/>
                </a:lnTo>
                <a:lnTo>
                  <a:pt x="4493" y="56437"/>
                </a:lnTo>
                <a:lnTo>
                  <a:pt x="986" y="56437"/>
                </a:lnTo>
                <a:cubicBezTo>
                  <a:pt x="986" y="56437"/>
                  <a:pt x="0" y="58409"/>
                  <a:pt x="0" y="58409"/>
                </a:cubicBez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0" name="Freeform 519">
            <a:extLst>
              <a:ext uri="{FF2B5EF4-FFF2-40B4-BE49-F238E27FC236}">
                <a16:creationId xmlns:a16="http://schemas.microsoft.com/office/drawing/2014/main" id="{D9FA9E35-D2E9-FA50-E362-2B08BE1971CE}"/>
              </a:ext>
            </a:extLst>
          </p:cNvPr>
          <p:cNvSpPr/>
          <p:nvPr/>
        </p:nvSpPr>
        <p:spPr>
          <a:xfrm>
            <a:off x="8200673" y="4010027"/>
            <a:ext cx="234294" cy="223883"/>
          </a:xfrm>
          <a:custGeom>
            <a:avLst/>
            <a:gdLst>
              <a:gd name="connsiteX0" fmla="*/ 234294 w 234294"/>
              <a:gd name="connsiteY0" fmla="*/ 192762 h 223883"/>
              <a:gd name="connsiteX1" fmla="*/ 232541 w 234294"/>
              <a:gd name="connsiteY1" fmla="*/ 191337 h 223883"/>
              <a:gd name="connsiteX2" fmla="*/ 227281 w 234294"/>
              <a:gd name="connsiteY2" fmla="*/ 189255 h 223883"/>
              <a:gd name="connsiteX3" fmla="*/ 223117 w 234294"/>
              <a:gd name="connsiteY3" fmla="*/ 186296 h 223883"/>
              <a:gd name="connsiteX4" fmla="*/ 221582 w 234294"/>
              <a:gd name="connsiteY4" fmla="*/ 171392 h 223883"/>
              <a:gd name="connsiteX5" fmla="*/ 213912 w 234294"/>
              <a:gd name="connsiteY5" fmla="*/ 171392 h 223883"/>
              <a:gd name="connsiteX6" fmla="*/ 212049 w 234294"/>
              <a:gd name="connsiteY6" fmla="*/ 164927 h 223883"/>
              <a:gd name="connsiteX7" fmla="*/ 212377 w 234294"/>
              <a:gd name="connsiteY7" fmla="*/ 157804 h 223883"/>
              <a:gd name="connsiteX8" fmla="*/ 217418 w 234294"/>
              <a:gd name="connsiteY8" fmla="*/ 153311 h 223883"/>
              <a:gd name="connsiteX9" fmla="*/ 212377 w 234294"/>
              <a:gd name="connsiteY9" fmla="*/ 142571 h 223883"/>
              <a:gd name="connsiteX10" fmla="*/ 207884 w 234294"/>
              <a:gd name="connsiteY10" fmla="*/ 140160 h 223883"/>
              <a:gd name="connsiteX11" fmla="*/ 203391 w 234294"/>
              <a:gd name="connsiteY11" fmla="*/ 131613 h 223883"/>
              <a:gd name="connsiteX12" fmla="*/ 200432 w 234294"/>
              <a:gd name="connsiteY12" fmla="*/ 129530 h 223883"/>
              <a:gd name="connsiteX13" fmla="*/ 197803 w 234294"/>
              <a:gd name="connsiteY13" fmla="*/ 130626 h 223883"/>
              <a:gd name="connsiteX14" fmla="*/ 179940 w 234294"/>
              <a:gd name="connsiteY14" fmla="*/ 118791 h 223883"/>
              <a:gd name="connsiteX15" fmla="*/ 175776 w 234294"/>
              <a:gd name="connsiteY15" fmla="*/ 119120 h 223883"/>
              <a:gd name="connsiteX16" fmla="*/ 173365 w 234294"/>
              <a:gd name="connsiteY16" fmla="*/ 120873 h 223883"/>
              <a:gd name="connsiteX17" fmla="*/ 168324 w 234294"/>
              <a:gd name="connsiteY17" fmla="*/ 117038 h 223883"/>
              <a:gd name="connsiteX18" fmla="*/ 169200 w 234294"/>
              <a:gd name="connsiteY18" fmla="*/ 114079 h 223883"/>
              <a:gd name="connsiteX19" fmla="*/ 167776 w 234294"/>
              <a:gd name="connsiteY19" fmla="*/ 112325 h 223883"/>
              <a:gd name="connsiteX20" fmla="*/ 170077 w 234294"/>
              <a:gd name="connsiteY20" fmla="*/ 107394 h 223883"/>
              <a:gd name="connsiteX21" fmla="*/ 164707 w 234294"/>
              <a:gd name="connsiteY21" fmla="*/ 102792 h 223883"/>
              <a:gd name="connsiteX22" fmla="*/ 163612 w 234294"/>
              <a:gd name="connsiteY22" fmla="*/ 99394 h 223883"/>
              <a:gd name="connsiteX23" fmla="*/ 158461 w 234294"/>
              <a:gd name="connsiteY23" fmla="*/ 98298 h 223883"/>
              <a:gd name="connsiteX24" fmla="*/ 155831 w 234294"/>
              <a:gd name="connsiteY24" fmla="*/ 95011 h 223883"/>
              <a:gd name="connsiteX25" fmla="*/ 152544 w 234294"/>
              <a:gd name="connsiteY25" fmla="*/ 94682 h 223883"/>
              <a:gd name="connsiteX26" fmla="*/ 152544 w 234294"/>
              <a:gd name="connsiteY26" fmla="*/ 91395 h 223883"/>
              <a:gd name="connsiteX27" fmla="*/ 154406 w 234294"/>
              <a:gd name="connsiteY27" fmla="*/ 88765 h 223883"/>
              <a:gd name="connsiteX28" fmla="*/ 152872 w 234294"/>
              <a:gd name="connsiteY28" fmla="*/ 86354 h 223883"/>
              <a:gd name="connsiteX29" fmla="*/ 154297 w 234294"/>
              <a:gd name="connsiteY29" fmla="*/ 83066 h 223883"/>
              <a:gd name="connsiteX30" fmla="*/ 154406 w 234294"/>
              <a:gd name="connsiteY30" fmla="*/ 74190 h 223883"/>
              <a:gd name="connsiteX31" fmla="*/ 157037 w 234294"/>
              <a:gd name="connsiteY31" fmla="*/ 71998 h 223883"/>
              <a:gd name="connsiteX32" fmla="*/ 157913 w 234294"/>
              <a:gd name="connsiteY32" fmla="*/ 64546 h 223883"/>
              <a:gd name="connsiteX33" fmla="*/ 160982 w 234294"/>
              <a:gd name="connsiteY33" fmla="*/ 65204 h 223883"/>
              <a:gd name="connsiteX34" fmla="*/ 163941 w 234294"/>
              <a:gd name="connsiteY34" fmla="*/ 63341 h 223883"/>
              <a:gd name="connsiteX35" fmla="*/ 163941 w 234294"/>
              <a:gd name="connsiteY35" fmla="*/ 54793 h 223883"/>
              <a:gd name="connsiteX36" fmla="*/ 162077 w 234294"/>
              <a:gd name="connsiteY36" fmla="*/ 53588 h 223883"/>
              <a:gd name="connsiteX37" fmla="*/ 161530 w 234294"/>
              <a:gd name="connsiteY37" fmla="*/ 47341 h 223883"/>
              <a:gd name="connsiteX38" fmla="*/ 164379 w 234294"/>
              <a:gd name="connsiteY38" fmla="*/ 46793 h 223883"/>
              <a:gd name="connsiteX39" fmla="*/ 169091 w 234294"/>
              <a:gd name="connsiteY39" fmla="*/ 45149 h 223883"/>
              <a:gd name="connsiteX40" fmla="*/ 170515 w 234294"/>
              <a:gd name="connsiteY40" fmla="*/ 44163 h 223883"/>
              <a:gd name="connsiteX41" fmla="*/ 168543 w 234294"/>
              <a:gd name="connsiteY41" fmla="*/ 42739 h 223883"/>
              <a:gd name="connsiteX42" fmla="*/ 165146 w 234294"/>
              <a:gd name="connsiteY42" fmla="*/ 41095 h 223883"/>
              <a:gd name="connsiteX43" fmla="*/ 159995 w 234294"/>
              <a:gd name="connsiteY43" fmla="*/ 41643 h 223883"/>
              <a:gd name="connsiteX44" fmla="*/ 156379 w 234294"/>
              <a:gd name="connsiteY44" fmla="*/ 40766 h 223883"/>
              <a:gd name="connsiteX45" fmla="*/ 148270 w 234294"/>
              <a:gd name="connsiteY45" fmla="*/ 36054 h 223883"/>
              <a:gd name="connsiteX46" fmla="*/ 144763 w 234294"/>
              <a:gd name="connsiteY46" fmla="*/ 35506 h 223883"/>
              <a:gd name="connsiteX47" fmla="*/ 140379 w 234294"/>
              <a:gd name="connsiteY47" fmla="*/ 33095 h 223883"/>
              <a:gd name="connsiteX48" fmla="*/ 138078 w 234294"/>
              <a:gd name="connsiteY48" fmla="*/ 27616 h 223883"/>
              <a:gd name="connsiteX49" fmla="*/ 135667 w 234294"/>
              <a:gd name="connsiteY49" fmla="*/ 23561 h 223883"/>
              <a:gd name="connsiteX50" fmla="*/ 132051 w 234294"/>
              <a:gd name="connsiteY50" fmla="*/ 22684 h 223883"/>
              <a:gd name="connsiteX51" fmla="*/ 129859 w 234294"/>
              <a:gd name="connsiteY51" fmla="*/ 18082 h 223883"/>
              <a:gd name="connsiteX52" fmla="*/ 129969 w 234294"/>
              <a:gd name="connsiteY52" fmla="*/ 13698 h 223883"/>
              <a:gd name="connsiteX53" fmla="*/ 127668 w 234294"/>
              <a:gd name="connsiteY53" fmla="*/ 7671 h 223883"/>
              <a:gd name="connsiteX54" fmla="*/ 123175 w 234294"/>
              <a:gd name="connsiteY54" fmla="*/ 7233 h 223883"/>
              <a:gd name="connsiteX55" fmla="*/ 117367 w 234294"/>
              <a:gd name="connsiteY55" fmla="*/ 8986 h 223883"/>
              <a:gd name="connsiteX56" fmla="*/ 113312 w 234294"/>
              <a:gd name="connsiteY56" fmla="*/ 7123 h 223883"/>
              <a:gd name="connsiteX57" fmla="*/ 113531 w 234294"/>
              <a:gd name="connsiteY57" fmla="*/ 2411 h 223883"/>
              <a:gd name="connsiteX58" fmla="*/ 110243 w 234294"/>
              <a:gd name="connsiteY58" fmla="*/ 329 h 223883"/>
              <a:gd name="connsiteX59" fmla="*/ 103997 w 234294"/>
              <a:gd name="connsiteY59" fmla="*/ 2082 h 223883"/>
              <a:gd name="connsiteX60" fmla="*/ 95669 w 234294"/>
              <a:gd name="connsiteY60" fmla="*/ 0 h 223883"/>
              <a:gd name="connsiteX61" fmla="*/ 85696 w 234294"/>
              <a:gd name="connsiteY61" fmla="*/ 0 h 223883"/>
              <a:gd name="connsiteX62" fmla="*/ 83285 w 234294"/>
              <a:gd name="connsiteY62" fmla="*/ 1863 h 223883"/>
              <a:gd name="connsiteX63" fmla="*/ 77587 w 234294"/>
              <a:gd name="connsiteY63" fmla="*/ 1863 h 223883"/>
              <a:gd name="connsiteX64" fmla="*/ 71012 w 234294"/>
              <a:gd name="connsiteY64" fmla="*/ 7342 h 223883"/>
              <a:gd name="connsiteX65" fmla="*/ 71998 w 234294"/>
              <a:gd name="connsiteY65" fmla="*/ 8109 h 223883"/>
              <a:gd name="connsiteX66" fmla="*/ 68930 w 234294"/>
              <a:gd name="connsiteY66" fmla="*/ 13369 h 223883"/>
              <a:gd name="connsiteX67" fmla="*/ 66628 w 234294"/>
              <a:gd name="connsiteY67" fmla="*/ 13369 h 223883"/>
              <a:gd name="connsiteX68" fmla="*/ 61587 w 234294"/>
              <a:gd name="connsiteY68" fmla="*/ 17643 h 223883"/>
              <a:gd name="connsiteX69" fmla="*/ 52273 w 234294"/>
              <a:gd name="connsiteY69" fmla="*/ 19616 h 223883"/>
              <a:gd name="connsiteX70" fmla="*/ 47889 w 234294"/>
              <a:gd name="connsiteY70" fmla="*/ 27616 h 223883"/>
              <a:gd name="connsiteX71" fmla="*/ 47451 w 234294"/>
              <a:gd name="connsiteY71" fmla="*/ 35396 h 223883"/>
              <a:gd name="connsiteX72" fmla="*/ 51944 w 234294"/>
              <a:gd name="connsiteY72" fmla="*/ 44382 h 223883"/>
              <a:gd name="connsiteX73" fmla="*/ 52053 w 234294"/>
              <a:gd name="connsiteY73" fmla="*/ 52053 h 223883"/>
              <a:gd name="connsiteX74" fmla="*/ 47889 w 234294"/>
              <a:gd name="connsiteY74" fmla="*/ 60491 h 223883"/>
              <a:gd name="connsiteX75" fmla="*/ 49095 w 234294"/>
              <a:gd name="connsiteY75" fmla="*/ 64327 h 223883"/>
              <a:gd name="connsiteX76" fmla="*/ 48985 w 234294"/>
              <a:gd name="connsiteY76" fmla="*/ 70902 h 223883"/>
              <a:gd name="connsiteX77" fmla="*/ 45149 w 234294"/>
              <a:gd name="connsiteY77" fmla="*/ 76491 h 223883"/>
              <a:gd name="connsiteX78" fmla="*/ 42958 w 234294"/>
              <a:gd name="connsiteY78" fmla="*/ 80107 h 223883"/>
              <a:gd name="connsiteX79" fmla="*/ 110 w 234294"/>
              <a:gd name="connsiteY79" fmla="*/ 110682 h 223883"/>
              <a:gd name="connsiteX80" fmla="*/ 0 w 234294"/>
              <a:gd name="connsiteY80" fmla="*/ 110901 h 223883"/>
              <a:gd name="connsiteX81" fmla="*/ 110 w 234294"/>
              <a:gd name="connsiteY81" fmla="*/ 110791 h 223883"/>
              <a:gd name="connsiteX82" fmla="*/ 12383 w 234294"/>
              <a:gd name="connsiteY82" fmla="*/ 142352 h 223883"/>
              <a:gd name="connsiteX83" fmla="*/ 33643 w 234294"/>
              <a:gd name="connsiteY83" fmla="*/ 144982 h 223883"/>
              <a:gd name="connsiteX84" fmla="*/ 146297 w 234294"/>
              <a:gd name="connsiteY84" fmla="*/ 223117 h 223883"/>
              <a:gd name="connsiteX85" fmla="*/ 191556 w 234294"/>
              <a:gd name="connsiteY85" fmla="*/ 223884 h 223883"/>
              <a:gd name="connsiteX86" fmla="*/ 196926 w 234294"/>
              <a:gd name="connsiteY86" fmla="*/ 213692 h 223883"/>
              <a:gd name="connsiteX87" fmla="*/ 202186 w 234294"/>
              <a:gd name="connsiteY87" fmla="*/ 201967 h 223883"/>
              <a:gd name="connsiteX88" fmla="*/ 212925 w 234294"/>
              <a:gd name="connsiteY88" fmla="*/ 197035 h 223883"/>
              <a:gd name="connsiteX89" fmla="*/ 221254 w 234294"/>
              <a:gd name="connsiteY89" fmla="*/ 200213 h 223883"/>
              <a:gd name="connsiteX90" fmla="*/ 226843 w 234294"/>
              <a:gd name="connsiteY90" fmla="*/ 198460 h 223883"/>
              <a:gd name="connsiteX91" fmla="*/ 229144 w 234294"/>
              <a:gd name="connsiteY91" fmla="*/ 199446 h 223883"/>
              <a:gd name="connsiteX92" fmla="*/ 231665 w 234294"/>
              <a:gd name="connsiteY92" fmla="*/ 193857 h 223883"/>
              <a:gd name="connsiteX93" fmla="*/ 234294 w 234294"/>
              <a:gd name="connsiteY93" fmla="*/ 192762 h 223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34294" h="223883">
                <a:moveTo>
                  <a:pt x="234294" y="192762"/>
                </a:moveTo>
                <a:lnTo>
                  <a:pt x="232541" y="191337"/>
                </a:lnTo>
                <a:lnTo>
                  <a:pt x="227281" y="189255"/>
                </a:lnTo>
                <a:lnTo>
                  <a:pt x="223117" y="186296"/>
                </a:lnTo>
                <a:lnTo>
                  <a:pt x="221582" y="171392"/>
                </a:lnTo>
                <a:lnTo>
                  <a:pt x="213912" y="171392"/>
                </a:lnTo>
                <a:lnTo>
                  <a:pt x="212049" y="164927"/>
                </a:lnTo>
                <a:lnTo>
                  <a:pt x="212377" y="157804"/>
                </a:lnTo>
                <a:lnTo>
                  <a:pt x="217418" y="153311"/>
                </a:lnTo>
                <a:lnTo>
                  <a:pt x="212377" y="142571"/>
                </a:lnTo>
                <a:lnTo>
                  <a:pt x="207884" y="140160"/>
                </a:lnTo>
                <a:lnTo>
                  <a:pt x="203391" y="131613"/>
                </a:lnTo>
                <a:lnTo>
                  <a:pt x="200432" y="129530"/>
                </a:lnTo>
                <a:lnTo>
                  <a:pt x="197803" y="130626"/>
                </a:lnTo>
                <a:lnTo>
                  <a:pt x="179940" y="118791"/>
                </a:lnTo>
                <a:lnTo>
                  <a:pt x="175776" y="119120"/>
                </a:lnTo>
                <a:lnTo>
                  <a:pt x="173365" y="120873"/>
                </a:lnTo>
                <a:lnTo>
                  <a:pt x="168324" y="117038"/>
                </a:lnTo>
                <a:lnTo>
                  <a:pt x="169200" y="114079"/>
                </a:lnTo>
                <a:lnTo>
                  <a:pt x="167776" y="112325"/>
                </a:lnTo>
                <a:lnTo>
                  <a:pt x="170077" y="107394"/>
                </a:lnTo>
                <a:lnTo>
                  <a:pt x="164707" y="102792"/>
                </a:lnTo>
                <a:lnTo>
                  <a:pt x="163612" y="99394"/>
                </a:lnTo>
                <a:lnTo>
                  <a:pt x="158461" y="98298"/>
                </a:lnTo>
                <a:lnTo>
                  <a:pt x="155831" y="95011"/>
                </a:lnTo>
                <a:lnTo>
                  <a:pt x="152544" y="94682"/>
                </a:lnTo>
                <a:lnTo>
                  <a:pt x="152544" y="91395"/>
                </a:lnTo>
                <a:lnTo>
                  <a:pt x="154406" y="88765"/>
                </a:lnTo>
                <a:lnTo>
                  <a:pt x="152872" y="86354"/>
                </a:lnTo>
                <a:lnTo>
                  <a:pt x="154297" y="83066"/>
                </a:lnTo>
                <a:lnTo>
                  <a:pt x="154406" y="74190"/>
                </a:lnTo>
                <a:lnTo>
                  <a:pt x="157037" y="71998"/>
                </a:lnTo>
                <a:lnTo>
                  <a:pt x="157913" y="64546"/>
                </a:lnTo>
                <a:lnTo>
                  <a:pt x="160982" y="65204"/>
                </a:lnTo>
                <a:lnTo>
                  <a:pt x="163941" y="63341"/>
                </a:lnTo>
                <a:lnTo>
                  <a:pt x="163941" y="54793"/>
                </a:lnTo>
                <a:lnTo>
                  <a:pt x="162077" y="53588"/>
                </a:lnTo>
                <a:lnTo>
                  <a:pt x="161530" y="47341"/>
                </a:lnTo>
                <a:lnTo>
                  <a:pt x="164379" y="46793"/>
                </a:lnTo>
                <a:lnTo>
                  <a:pt x="169091" y="45149"/>
                </a:lnTo>
                <a:lnTo>
                  <a:pt x="170515" y="44163"/>
                </a:lnTo>
                <a:lnTo>
                  <a:pt x="168543" y="42739"/>
                </a:lnTo>
                <a:lnTo>
                  <a:pt x="165146" y="41095"/>
                </a:lnTo>
                <a:lnTo>
                  <a:pt x="159995" y="41643"/>
                </a:lnTo>
                <a:lnTo>
                  <a:pt x="156379" y="40766"/>
                </a:lnTo>
                <a:lnTo>
                  <a:pt x="148270" y="36054"/>
                </a:lnTo>
                <a:lnTo>
                  <a:pt x="144763" y="35506"/>
                </a:lnTo>
                <a:lnTo>
                  <a:pt x="140379" y="33095"/>
                </a:lnTo>
                <a:lnTo>
                  <a:pt x="138078" y="27616"/>
                </a:lnTo>
                <a:lnTo>
                  <a:pt x="135667" y="23561"/>
                </a:lnTo>
                <a:lnTo>
                  <a:pt x="132051" y="22684"/>
                </a:lnTo>
                <a:lnTo>
                  <a:pt x="129859" y="18082"/>
                </a:lnTo>
                <a:lnTo>
                  <a:pt x="129969" y="13698"/>
                </a:lnTo>
                <a:lnTo>
                  <a:pt x="127668" y="7671"/>
                </a:lnTo>
                <a:lnTo>
                  <a:pt x="123175" y="7233"/>
                </a:lnTo>
                <a:lnTo>
                  <a:pt x="117367" y="8986"/>
                </a:lnTo>
                <a:lnTo>
                  <a:pt x="113312" y="7123"/>
                </a:lnTo>
                <a:lnTo>
                  <a:pt x="113531" y="2411"/>
                </a:lnTo>
                <a:lnTo>
                  <a:pt x="110243" y="329"/>
                </a:lnTo>
                <a:lnTo>
                  <a:pt x="103997" y="2082"/>
                </a:lnTo>
                <a:lnTo>
                  <a:pt x="95669" y="0"/>
                </a:lnTo>
                <a:lnTo>
                  <a:pt x="85696" y="0"/>
                </a:lnTo>
                <a:lnTo>
                  <a:pt x="83285" y="1863"/>
                </a:lnTo>
                <a:lnTo>
                  <a:pt x="77587" y="1863"/>
                </a:lnTo>
                <a:lnTo>
                  <a:pt x="71012" y="7342"/>
                </a:lnTo>
                <a:lnTo>
                  <a:pt x="71998" y="8109"/>
                </a:lnTo>
                <a:lnTo>
                  <a:pt x="68930" y="13369"/>
                </a:lnTo>
                <a:lnTo>
                  <a:pt x="66628" y="13369"/>
                </a:lnTo>
                <a:lnTo>
                  <a:pt x="61587" y="17643"/>
                </a:lnTo>
                <a:lnTo>
                  <a:pt x="52273" y="19616"/>
                </a:lnTo>
                <a:lnTo>
                  <a:pt x="47889" y="27616"/>
                </a:lnTo>
                <a:lnTo>
                  <a:pt x="47451" y="35396"/>
                </a:lnTo>
                <a:lnTo>
                  <a:pt x="51944" y="44382"/>
                </a:lnTo>
                <a:lnTo>
                  <a:pt x="52053" y="52053"/>
                </a:lnTo>
                <a:lnTo>
                  <a:pt x="47889" y="60491"/>
                </a:lnTo>
                <a:lnTo>
                  <a:pt x="49095" y="64327"/>
                </a:lnTo>
                <a:lnTo>
                  <a:pt x="48985" y="70902"/>
                </a:lnTo>
                <a:lnTo>
                  <a:pt x="45149" y="76491"/>
                </a:lnTo>
                <a:lnTo>
                  <a:pt x="42958" y="80107"/>
                </a:lnTo>
                <a:lnTo>
                  <a:pt x="110" y="110682"/>
                </a:lnTo>
                <a:lnTo>
                  <a:pt x="0" y="110901"/>
                </a:lnTo>
                <a:lnTo>
                  <a:pt x="110" y="110791"/>
                </a:lnTo>
                <a:lnTo>
                  <a:pt x="12383" y="142352"/>
                </a:lnTo>
                <a:lnTo>
                  <a:pt x="33643" y="144982"/>
                </a:lnTo>
                <a:lnTo>
                  <a:pt x="146297" y="223117"/>
                </a:lnTo>
                <a:lnTo>
                  <a:pt x="191556" y="223884"/>
                </a:lnTo>
                <a:lnTo>
                  <a:pt x="196926" y="213692"/>
                </a:lnTo>
                <a:lnTo>
                  <a:pt x="202186" y="201967"/>
                </a:lnTo>
                <a:lnTo>
                  <a:pt x="212925" y="197035"/>
                </a:lnTo>
                <a:lnTo>
                  <a:pt x="221254" y="200213"/>
                </a:lnTo>
                <a:lnTo>
                  <a:pt x="226843" y="198460"/>
                </a:lnTo>
                <a:lnTo>
                  <a:pt x="229144" y="199446"/>
                </a:lnTo>
                <a:lnTo>
                  <a:pt x="231665" y="193857"/>
                </a:lnTo>
                <a:lnTo>
                  <a:pt x="234294" y="19276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E76B26FE-8FB8-E95D-74C6-9581CE03F32E}"/>
              </a:ext>
            </a:extLst>
          </p:cNvPr>
          <p:cNvSpPr/>
          <p:nvPr/>
        </p:nvSpPr>
        <p:spPr>
          <a:xfrm>
            <a:off x="8392229" y="4207062"/>
            <a:ext cx="41423" cy="42519"/>
          </a:xfrm>
          <a:custGeom>
            <a:avLst/>
            <a:gdLst>
              <a:gd name="connsiteX0" fmla="*/ 0 w 41423"/>
              <a:gd name="connsiteY0" fmla="*/ 26848 h 42519"/>
              <a:gd name="connsiteX1" fmla="*/ 5370 w 41423"/>
              <a:gd name="connsiteY1" fmla="*/ 16657 h 42519"/>
              <a:gd name="connsiteX2" fmla="*/ 10630 w 41423"/>
              <a:gd name="connsiteY2" fmla="*/ 4931 h 42519"/>
              <a:gd name="connsiteX3" fmla="*/ 21369 w 41423"/>
              <a:gd name="connsiteY3" fmla="*/ 0 h 42519"/>
              <a:gd name="connsiteX4" fmla="*/ 29698 w 41423"/>
              <a:gd name="connsiteY4" fmla="*/ 3178 h 42519"/>
              <a:gd name="connsiteX5" fmla="*/ 35287 w 41423"/>
              <a:gd name="connsiteY5" fmla="*/ 1425 h 42519"/>
              <a:gd name="connsiteX6" fmla="*/ 37588 w 41423"/>
              <a:gd name="connsiteY6" fmla="*/ 2411 h 42519"/>
              <a:gd name="connsiteX7" fmla="*/ 37040 w 41423"/>
              <a:gd name="connsiteY7" fmla="*/ 3726 h 42519"/>
              <a:gd name="connsiteX8" fmla="*/ 39451 w 41423"/>
              <a:gd name="connsiteY8" fmla="*/ 14465 h 42519"/>
              <a:gd name="connsiteX9" fmla="*/ 25533 w 41423"/>
              <a:gd name="connsiteY9" fmla="*/ 17205 h 42519"/>
              <a:gd name="connsiteX10" fmla="*/ 35068 w 41423"/>
              <a:gd name="connsiteY10" fmla="*/ 23342 h 42519"/>
              <a:gd name="connsiteX11" fmla="*/ 36163 w 41423"/>
              <a:gd name="connsiteY11" fmla="*/ 21150 h 42519"/>
              <a:gd name="connsiteX12" fmla="*/ 37807 w 41423"/>
              <a:gd name="connsiteY12" fmla="*/ 24876 h 42519"/>
              <a:gd name="connsiteX13" fmla="*/ 37917 w 41423"/>
              <a:gd name="connsiteY13" fmla="*/ 28821 h 42519"/>
              <a:gd name="connsiteX14" fmla="*/ 40656 w 41423"/>
              <a:gd name="connsiteY14" fmla="*/ 31890 h 42519"/>
              <a:gd name="connsiteX15" fmla="*/ 39780 w 41423"/>
              <a:gd name="connsiteY15" fmla="*/ 31890 h 42519"/>
              <a:gd name="connsiteX16" fmla="*/ 38903 w 41423"/>
              <a:gd name="connsiteY16" fmla="*/ 32437 h 42519"/>
              <a:gd name="connsiteX17" fmla="*/ 41423 w 41423"/>
              <a:gd name="connsiteY17" fmla="*/ 35615 h 42519"/>
              <a:gd name="connsiteX18" fmla="*/ 26739 w 41423"/>
              <a:gd name="connsiteY18" fmla="*/ 42519 h 42519"/>
              <a:gd name="connsiteX19" fmla="*/ 25314 w 41423"/>
              <a:gd name="connsiteY19" fmla="*/ 33643 h 42519"/>
              <a:gd name="connsiteX20" fmla="*/ 3287 w 41423"/>
              <a:gd name="connsiteY20" fmla="*/ 26848 h 42519"/>
              <a:gd name="connsiteX21" fmla="*/ 0 w 41423"/>
              <a:gd name="connsiteY21" fmla="*/ 26848 h 4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423" h="42519">
                <a:moveTo>
                  <a:pt x="0" y="26848"/>
                </a:moveTo>
                <a:lnTo>
                  <a:pt x="5370" y="16657"/>
                </a:lnTo>
                <a:lnTo>
                  <a:pt x="10630" y="4931"/>
                </a:lnTo>
                <a:lnTo>
                  <a:pt x="21369" y="0"/>
                </a:lnTo>
                <a:lnTo>
                  <a:pt x="29698" y="3178"/>
                </a:lnTo>
                <a:lnTo>
                  <a:pt x="35287" y="1425"/>
                </a:lnTo>
                <a:lnTo>
                  <a:pt x="37588" y="2411"/>
                </a:lnTo>
                <a:lnTo>
                  <a:pt x="37040" y="3726"/>
                </a:lnTo>
                <a:lnTo>
                  <a:pt x="39451" y="14465"/>
                </a:lnTo>
                <a:lnTo>
                  <a:pt x="25533" y="17205"/>
                </a:lnTo>
                <a:lnTo>
                  <a:pt x="35068" y="23342"/>
                </a:lnTo>
                <a:lnTo>
                  <a:pt x="36163" y="21150"/>
                </a:lnTo>
                <a:lnTo>
                  <a:pt x="37807" y="24876"/>
                </a:lnTo>
                <a:lnTo>
                  <a:pt x="37917" y="28821"/>
                </a:lnTo>
                <a:lnTo>
                  <a:pt x="40656" y="31890"/>
                </a:lnTo>
                <a:lnTo>
                  <a:pt x="39780" y="31890"/>
                </a:lnTo>
                <a:lnTo>
                  <a:pt x="38903" y="32437"/>
                </a:lnTo>
                <a:lnTo>
                  <a:pt x="41423" y="35615"/>
                </a:lnTo>
                <a:lnTo>
                  <a:pt x="26739" y="42519"/>
                </a:lnTo>
                <a:lnTo>
                  <a:pt x="25314" y="33643"/>
                </a:lnTo>
                <a:lnTo>
                  <a:pt x="3287" y="26848"/>
                </a:lnTo>
                <a:lnTo>
                  <a:pt x="0" y="2684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18A27C0B-42EE-2D4F-3267-F811B747EDBC}"/>
              </a:ext>
            </a:extLst>
          </p:cNvPr>
          <p:cNvSpPr/>
          <p:nvPr/>
        </p:nvSpPr>
        <p:spPr>
          <a:xfrm>
            <a:off x="8042870" y="4061313"/>
            <a:ext cx="53477" cy="31012"/>
          </a:xfrm>
          <a:custGeom>
            <a:avLst/>
            <a:gdLst>
              <a:gd name="connsiteX0" fmla="*/ 8657 w 53477"/>
              <a:gd name="connsiteY0" fmla="*/ 29698 h 31012"/>
              <a:gd name="connsiteX1" fmla="*/ 3178 w 53477"/>
              <a:gd name="connsiteY1" fmla="*/ 26301 h 31012"/>
              <a:gd name="connsiteX2" fmla="*/ 0 w 53477"/>
              <a:gd name="connsiteY2" fmla="*/ 21808 h 31012"/>
              <a:gd name="connsiteX3" fmla="*/ 0 w 53477"/>
              <a:gd name="connsiteY3" fmla="*/ 16438 h 31012"/>
              <a:gd name="connsiteX4" fmla="*/ 2740 w 53477"/>
              <a:gd name="connsiteY4" fmla="*/ 15780 h 31012"/>
              <a:gd name="connsiteX5" fmla="*/ 5698 w 53477"/>
              <a:gd name="connsiteY5" fmla="*/ 12274 h 31012"/>
              <a:gd name="connsiteX6" fmla="*/ 10411 w 53477"/>
              <a:gd name="connsiteY6" fmla="*/ 14246 h 31012"/>
              <a:gd name="connsiteX7" fmla="*/ 13698 w 53477"/>
              <a:gd name="connsiteY7" fmla="*/ 13150 h 31012"/>
              <a:gd name="connsiteX8" fmla="*/ 15123 w 53477"/>
              <a:gd name="connsiteY8" fmla="*/ 10082 h 31012"/>
              <a:gd name="connsiteX9" fmla="*/ 15233 w 53477"/>
              <a:gd name="connsiteY9" fmla="*/ 6904 h 31012"/>
              <a:gd name="connsiteX10" fmla="*/ 19945 w 53477"/>
              <a:gd name="connsiteY10" fmla="*/ 6904 h 31012"/>
              <a:gd name="connsiteX11" fmla="*/ 24766 w 53477"/>
              <a:gd name="connsiteY11" fmla="*/ 9315 h 31012"/>
              <a:gd name="connsiteX12" fmla="*/ 31013 w 53477"/>
              <a:gd name="connsiteY12" fmla="*/ 8986 h 31012"/>
              <a:gd name="connsiteX13" fmla="*/ 41862 w 53477"/>
              <a:gd name="connsiteY13" fmla="*/ 4822 h 31012"/>
              <a:gd name="connsiteX14" fmla="*/ 49314 w 53477"/>
              <a:gd name="connsiteY14" fmla="*/ 219 h 31012"/>
              <a:gd name="connsiteX15" fmla="*/ 52053 w 53477"/>
              <a:gd name="connsiteY15" fmla="*/ 0 h 31012"/>
              <a:gd name="connsiteX16" fmla="*/ 53478 w 53477"/>
              <a:gd name="connsiteY16" fmla="*/ 1425 h 31012"/>
              <a:gd name="connsiteX17" fmla="*/ 50848 w 53477"/>
              <a:gd name="connsiteY17" fmla="*/ 3288 h 31012"/>
              <a:gd name="connsiteX18" fmla="*/ 45259 w 53477"/>
              <a:gd name="connsiteY18" fmla="*/ 6794 h 31012"/>
              <a:gd name="connsiteX19" fmla="*/ 39889 w 53477"/>
              <a:gd name="connsiteY19" fmla="*/ 13041 h 31012"/>
              <a:gd name="connsiteX20" fmla="*/ 41862 w 53477"/>
              <a:gd name="connsiteY20" fmla="*/ 17315 h 31012"/>
              <a:gd name="connsiteX21" fmla="*/ 41423 w 53477"/>
              <a:gd name="connsiteY21" fmla="*/ 21808 h 31012"/>
              <a:gd name="connsiteX22" fmla="*/ 35068 w 53477"/>
              <a:gd name="connsiteY22" fmla="*/ 21150 h 31012"/>
              <a:gd name="connsiteX23" fmla="*/ 31451 w 53477"/>
              <a:gd name="connsiteY23" fmla="*/ 22903 h 31012"/>
              <a:gd name="connsiteX24" fmla="*/ 26410 w 53477"/>
              <a:gd name="connsiteY24" fmla="*/ 27616 h 31012"/>
              <a:gd name="connsiteX25" fmla="*/ 20821 w 53477"/>
              <a:gd name="connsiteY25" fmla="*/ 28821 h 31012"/>
              <a:gd name="connsiteX26" fmla="*/ 18082 w 53477"/>
              <a:gd name="connsiteY26" fmla="*/ 31013 h 31012"/>
              <a:gd name="connsiteX27" fmla="*/ 15233 w 53477"/>
              <a:gd name="connsiteY27" fmla="*/ 29259 h 31012"/>
              <a:gd name="connsiteX28" fmla="*/ 8657 w 53477"/>
              <a:gd name="connsiteY28" fmla="*/ 29698 h 3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477" h="31012">
                <a:moveTo>
                  <a:pt x="8657" y="29698"/>
                </a:moveTo>
                <a:lnTo>
                  <a:pt x="3178" y="26301"/>
                </a:lnTo>
                <a:lnTo>
                  <a:pt x="0" y="21808"/>
                </a:lnTo>
                <a:lnTo>
                  <a:pt x="0" y="16438"/>
                </a:lnTo>
                <a:lnTo>
                  <a:pt x="2740" y="15780"/>
                </a:lnTo>
                <a:lnTo>
                  <a:pt x="5698" y="12274"/>
                </a:lnTo>
                <a:lnTo>
                  <a:pt x="10411" y="14246"/>
                </a:lnTo>
                <a:lnTo>
                  <a:pt x="13698" y="13150"/>
                </a:lnTo>
                <a:lnTo>
                  <a:pt x="15123" y="10082"/>
                </a:lnTo>
                <a:lnTo>
                  <a:pt x="15233" y="6904"/>
                </a:lnTo>
                <a:lnTo>
                  <a:pt x="19945" y="6904"/>
                </a:lnTo>
                <a:lnTo>
                  <a:pt x="24766" y="9315"/>
                </a:lnTo>
                <a:lnTo>
                  <a:pt x="31013" y="8986"/>
                </a:lnTo>
                <a:lnTo>
                  <a:pt x="41862" y="4822"/>
                </a:lnTo>
                <a:lnTo>
                  <a:pt x="49314" y="219"/>
                </a:lnTo>
                <a:lnTo>
                  <a:pt x="52053" y="0"/>
                </a:lnTo>
                <a:lnTo>
                  <a:pt x="53478" y="1425"/>
                </a:lnTo>
                <a:lnTo>
                  <a:pt x="50848" y="3288"/>
                </a:lnTo>
                <a:lnTo>
                  <a:pt x="45259" y="6794"/>
                </a:lnTo>
                <a:lnTo>
                  <a:pt x="39889" y="13041"/>
                </a:lnTo>
                <a:lnTo>
                  <a:pt x="41862" y="17315"/>
                </a:lnTo>
                <a:lnTo>
                  <a:pt x="41423" y="21808"/>
                </a:lnTo>
                <a:lnTo>
                  <a:pt x="35068" y="21150"/>
                </a:lnTo>
                <a:lnTo>
                  <a:pt x="31451" y="22903"/>
                </a:lnTo>
                <a:lnTo>
                  <a:pt x="26410" y="27616"/>
                </a:lnTo>
                <a:lnTo>
                  <a:pt x="20821" y="28821"/>
                </a:lnTo>
                <a:lnTo>
                  <a:pt x="18082" y="31013"/>
                </a:lnTo>
                <a:lnTo>
                  <a:pt x="15233" y="29259"/>
                </a:lnTo>
                <a:lnTo>
                  <a:pt x="8657" y="2969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CD10AA53-D741-852A-D10A-5FDAD0305E5A}"/>
              </a:ext>
            </a:extLst>
          </p:cNvPr>
          <p:cNvSpPr/>
          <p:nvPr/>
        </p:nvSpPr>
        <p:spPr>
          <a:xfrm>
            <a:off x="8121991" y="4015726"/>
            <a:ext cx="150680" cy="134900"/>
          </a:xfrm>
          <a:custGeom>
            <a:avLst/>
            <a:gdLst>
              <a:gd name="connsiteX0" fmla="*/ 78792 w 150680"/>
              <a:gd name="connsiteY0" fmla="*/ 104983 h 134900"/>
              <a:gd name="connsiteX1" fmla="*/ 121640 w 150680"/>
              <a:gd name="connsiteY1" fmla="*/ 74409 h 134900"/>
              <a:gd name="connsiteX2" fmla="*/ 123832 w 150680"/>
              <a:gd name="connsiteY2" fmla="*/ 70792 h 134900"/>
              <a:gd name="connsiteX3" fmla="*/ 127667 w 150680"/>
              <a:gd name="connsiteY3" fmla="*/ 65204 h 134900"/>
              <a:gd name="connsiteX4" fmla="*/ 127777 w 150680"/>
              <a:gd name="connsiteY4" fmla="*/ 58628 h 134900"/>
              <a:gd name="connsiteX5" fmla="*/ 126571 w 150680"/>
              <a:gd name="connsiteY5" fmla="*/ 54793 h 134900"/>
              <a:gd name="connsiteX6" fmla="*/ 130736 w 150680"/>
              <a:gd name="connsiteY6" fmla="*/ 46355 h 134900"/>
              <a:gd name="connsiteX7" fmla="*/ 130626 w 150680"/>
              <a:gd name="connsiteY7" fmla="*/ 38684 h 134900"/>
              <a:gd name="connsiteX8" fmla="*/ 126133 w 150680"/>
              <a:gd name="connsiteY8" fmla="*/ 29698 h 134900"/>
              <a:gd name="connsiteX9" fmla="*/ 126571 w 150680"/>
              <a:gd name="connsiteY9" fmla="*/ 21917 h 134900"/>
              <a:gd name="connsiteX10" fmla="*/ 130955 w 150680"/>
              <a:gd name="connsiteY10" fmla="*/ 13917 h 134900"/>
              <a:gd name="connsiteX11" fmla="*/ 140270 w 150680"/>
              <a:gd name="connsiteY11" fmla="*/ 11945 h 134900"/>
              <a:gd name="connsiteX12" fmla="*/ 145311 w 150680"/>
              <a:gd name="connsiteY12" fmla="*/ 7671 h 134900"/>
              <a:gd name="connsiteX13" fmla="*/ 147612 w 150680"/>
              <a:gd name="connsiteY13" fmla="*/ 7671 h 134900"/>
              <a:gd name="connsiteX14" fmla="*/ 150680 w 150680"/>
              <a:gd name="connsiteY14" fmla="*/ 2411 h 134900"/>
              <a:gd name="connsiteX15" fmla="*/ 147831 w 150680"/>
              <a:gd name="connsiteY15" fmla="*/ 0 h 134900"/>
              <a:gd name="connsiteX16" fmla="*/ 141037 w 150680"/>
              <a:gd name="connsiteY16" fmla="*/ 219 h 134900"/>
              <a:gd name="connsiteX17" fmla="*/ 131503 w 150680"/>
              <a:gd name="connsiteY17" fmla="*/ 3507 h 134900"/>
              <a:gd name="connsiteX18" fmla="*/ 119339 w 150680"/>
              <a:gd name="connsiteY18" fmla="*/ 2740 h 134900"/>
              <a:gd name="connsiteX19" fmla="*/ 114627 w 150680"/>
              <a:gd name="connsiteY19" fmla="*/ 3616 h 134900"/>
              <a:gd name="connsiteX20" fmla="*/ 108600 w 150680"/>
              <a:gd name="connsiteY20" fmla="*/ 3616 h 134900"/>
              <a:gd name="connsiteX21" fmla="*/ 100052 w 150680"/>
              <a:gd name="connsiteY21" fmla="*/ 6246 h 134900"/>
              <a:gd name="connsiteX22" fmla="*/ 96435 w 150680"/>
              <a:gd name="connsiteY22" fmla="*/ 10301 h 134900"/>
              <a:gd name="connsiteX23" fmla="*/ 90189 w 150680"/>
              <a:gd name="connsiteY23" fmla="*/ 12164 h 134900"/>
              <a:gd name="connsiteX24" fmla="*/ 89203 w 150680"/>
              <a:gd name="connsiteY24" fmla="*/ 14246 h 134900"/>
              <a:gd name="connsiteX25" fmla="*/ 78244 w 150680"/>
              <a:gd name="connsiteY25" fmla="*/ 13917 h 134900"/>
              <a:gd name="connsiteX26" fmla="*/ 70464 w 150680"/>
              <a:gd name="connsiteY26" fmla="*/ 12383 h 134900"/>
              <a:gd name="connsiteX27" fmla="*/ 67943 w 150680"/>
              <a:gd name="connsiteY27" fmla="*/ 10082 h 134900"/>
              <a:gd name="connsiteX28" fmla="*/ 63450 w 150680"/>
              <a:gd name="connsiteY28" fmla="*/ 8876 h 134900"/>
              <a:gd name="connsiteX29" fmla="*/ 50957 w 150680"/>
              <a:gd name="connsiteY29" fmla="*/ 10082 h 134900"/>
              <a:gd name="connsiteX30" fmla="*/ 47560 w 150680"/>
              <a:gd name="connsiteY30" fmla="*/ 12164 h 134900"/>
              <a:gd name="connsiteX31" fmla="*/ 44711 w 150680"/>
              <a:gd name="connsiteY31" fmla="*/ 12493 h 134900"/>
              <a:gd name="connsiteX32" fmla="*/ 33095 w 150680"/>
              <a:gd name="connsiteY32" fmla="*/ 16986 h 134900"/>
              <a:gd name="connsiteX33" fmla="*/ 28931 w 150680"/>
              <a:gd name="connsiteY33" fmla="*/ 16000 h 134900"/>
              <a:gd name="connsiteX34" fmla="*/ 22027 w 150680"/>
              <a:gd name="connsiteY34" fmla="*/ 14246 h 134900"/>
              <a:gd name="connsiteX35" fmla="*/ 20602 w 150680"/>
              <a:gd name="connsiteY35" fmla="*/ 18082 h 134900"/>
              <a:gd name="connsiteX36" fmla="*/ 20492 w 150680"/>
              <a:gd name="connsiteY36" fmla="*/ 27068 h 134900"/>
              <a:gd name="connsiteX37" fmla="*/ 17315 w 150680"/>
              <a:gd name="connsiteY37" fmla="*/ 28931 h 134900"/>
              <a:gd name="connsiteX38" fmla="*/ 17863 w 150680"/>
              <a:gd name="connsiteY38" fmla="*/ 34410 h 134900"/>
              <a:gd name="connsiteX39" fmla="*/ 13150 w 150680"/>
              <a:gd name="connsiteY39" fmla="*/ 36054 h 134900"/>
              <a:gd name="connsiteX40" fmla="*/ 8109 w 150680"/>
              <a:gd name="connsiteY40" fmla="*/ 36931 h 134900"/>
              <a:gd name="connsiteX41" fmla="*/ 3397 w 150680"/>
              <a:gd name="connsiteY41" fmla="*/ 36054 h 134900"/>
              <a:gd name="connsiteX42" fmla="*/ 3287 w 150680"/>
              <a:gd name="connsiteY42" fmla="*/ 36492 h 134900"/>
              <a:gd name="connsiteX43" fmla="*/ 0 w 150680"/>
              <a:gd name="connsiteY43" fmla="*/ 37807 h 134900"/>
              <a:gd name="connsiteX44" fmla="*/ 1096 w 150680"/>
              <a:gd name="connsiteY44" fmla="*/ 45149 h 134900"/>
              <a:gd name="connsiteX45" fmla="*/ 5151 w 150680"/>
              <a:gd name="connsiteY45" fmla="*/ 53149 h 134900"/>
              <a:gd name="connsiteX46" fmla="*/ 6685 w 150680"/>
              <a:gd name="connsiteY46" fmla="*/ 59395 h 134900"/>
              <a:gd name="connsiteX47" fmla="*/ 5589 w 150680"/>
              <a:gd name="connsiteY47" fmla="*/ 64546 h 134900"/>
              <a:gd name="connsiteX48" fmla="*/ 4931 w 150680"/>
              <a:gd name="connsiteY48" fmla="*/ 73861 h 134900"/>
              <a:gd name="connsiteX49" fmla="*/ 15123 w 150680"/>
              <a:gd name="connsiteY49" fmla="*/ 74299 h 134900"/>
              <a:gd name="connsiteX50" fmla="*/ 17315 w 150680"/>
              <a:gd name="connsiteY50" fmla="*/ 79450 h 134900"/>
              <a:gd name="connsiteX51" fmla="*/ 21479 w 150680"/>
              <a:gd name="connsiteY51" fmla="*/ 81532 h 134900"/>
              <a:gd name="connsiteX52" fmla="*/ 21150 w 150680"/>
              <a:gd name="connsiteY52" fmla="*/ 88107 h 134900"/>
              <a:gd name="connsiteX53" fmla="*/ 22903 w 150680"/>
              <a:gd name="connsiteY53" fmla="*/ 91723 h 134900"/>
              <a:gd name="connsiteX54" fmla="*/ 20492 w 150680"/>
              <a:gd name="connsiteY54" fmla="*/ 93367 h 134900"/>
              <a:gd name="connsiteX55" fmla="*/ 17863 w 150680"/>
              <a:gd name="connsiteY55" fmla="*/ 93367 h 134900"/>
              <a:gd name="connsiteX56" fmla="*/ 13150 w 150680"/>
              <a:gd name="connsiteY56" fmla="*/ 95778 h 134900"/>
              <a:gd name="connsiteX57" fmla="*/ 11287 w 150680"/>
              <a:gd name="connsiteY57" fmla="*/ 102353 h 134900"/>
              <a:gd name="connsiteX58" fmla="*/ 7780 w 150680"/>
              <a:gd name="connsiteY58" fmla="*/ 107942 h 134900"/>
              <a:gd name="connsiteX59" fmla="*/ 7123 w 150680"/>
              <a:gd name="connsiteY59" fmla="*/ 107942 h 134900"/>
              <a:gd name="connsiteX60" fmla="*/ 8438 w 150680"/>
              <a:gd name="connsiteY60" fmla="*/ 109695 h 134900"/>
              <a:gd name="connsiteX61" fmla="*/ 11945 w 150680"/>
              <a:gd name="connsiteY61" fmla="*/ 112983 h 134900"/>
              <a:gd name="connsiteX62" fmla="*/ 12493 w 150680"/>
              <a:gd name="connsiteY62" fmla="*/ 121531 h 134900"/>
              <a:gd name="connsiteX63" fmla="*/ 11178 w 150680"/>
              <a:gd name="connsiteY63" fmla="*/ 125476 h 134900"/>
              <a:gd name="connsiteX64" fmla="*/ 13369 w 150680"/>
              <a:gd name="connsiteY64" fmla="*/ 125585 h 134900"/>
              <a:gd name="connsiteX65" fmla="*/ 21369 w 150680"/>
              <a:gd name="connsiteY65" fmla="*/ 129092 h 134900"/>
              <a:gd name="connsiteX66" fmla="*/ 26191 w 150680"/>
              <a:gd name="connsiteY66" fmla="*/ 132928 h 134900"/>
              <a:gd name="connsiteX67" fmla="*/ 27944 w 150680"/>
              <a:gd name="connsiteY67" fmla="*/ 132928 h 134900"/>
              <a:gd name="connsiteX68" fmla="*/ 31232 w 150680"/>
              <a:gd name="connsiteY68" fmla="*/ 134900 h 134900"/>
              <a:gd name="connsiteX69" fmla="*/ 78683 w 150680"/>
              <a:gd name="connsiteY69" fmla="*/ 105202 h 134900"/>
              <a:gd name="connsiteX70" fmla="*/ 78792 w 150680"/>
              <a:gd name="connsiteY70" fmla="*/ 104983 h 13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50680" h="134900">
                <a:moveTo>
                  <a:pt x="78792" y="104983"/>
                </a:moveTo>
                <a:lnTo>
                  <a:pt x="121640" y="74409"/>
                </a:lnTo>
                <a:lnTo>
                  <a:pt x="123832" y="70792"/>
                </a:lnTo>
                <a:lnTo>
                  <a:pt x="127667" y="65204"/>
                </a:lnTo>
                <a:lnTo>
                  <a:pt x="127777" y="58628"/>
                </a:lnTo>
                <a:lnTo>
                  <a:pt x="126571" y="54793"/>
                </a:lnTo>
                <a:lnTo>
                  <a:pt x="130736" y="46355"/>
                </a:lnTo>
                <a:lnTo>
                  <a:pt x="130626" y="38684"/>
                </a:lnTo>
                <a:lnTo>
                  <a:pt x="126133" y="29698"/>
                </a:lnTo>
                <a:lnTo>
                  <a:pt x="126571" y="21917"/>
                </a:lnTo>
                <a:lnTo>
                  <a:pt x="130955" y="13917"/>
                </a:lnTo>
                <a:lnTo>
                  <a:pt x="140270" y="11945"/>
                </a:lnTo>
                <a:lnTo>
                  <a:pt x="145311" y="7671"/>
                </a:lnTo>
                <a:lnTo>
                  <a:pt x="147612" y="7671"/>
                </a:lnTo>
                <a:lnTo>
                  <a:pt x="150680" y="2411"/>
                </a:lnTo>
                <a:lnTo>
                  <a:pt x="147831" y="0"/>
                </a:lnTo>
                <a:lnTo>
                  <a:pt x="141037" y="219"/>
                </a:lnTo>
                <a:lnTo>
                  <a:pt x="131503" y="3507"/>
                </a:lnTo>
                <a:lnTo>
                  <a:pt x="119339" y="2740"/>
                </a:lnTo>
                <a:lnTo>
                  <a:pt x="114627" y="3616"/>
                </a:lnTo>
                <a:lnTo>
                  <a:pt x="108600" y="3616"/>
                </a:lnTo>
                <a:lnTo>
                  <a:pt x="100052" y="6246"/>
                </a:lnTo>
                <a:lnTo>
                  <a:pt x="96435" y="10301"/>
                </a:lnTo>
                <a:lnTo>
                  <a:pt x="90189" y="12164"/>
                </a:lnTo>
                <a:lnTo>
                  <a:pt x="89203" y="14246"/>
                </a:lnTo>
                <a:lnTo>
                  <a:pt x="78244" y="13917"/>
                </a:lnTo>
                <a:lnTo>
                  <a:pt x="70464" y="12383"/>
                </a:lnTo>
                <a:lnTo>
                  <a:pt x="67943" y="10082"/>
                </a:lnTo>
                <a:lnTo>
                  <a:pt x="63450" y="8876"/>
                </a:lnTo>
                <a:lnTo>
                  <a:pt x="50957" y="10082"/>
                </a:lnTo>
                <a:lnTo>
                  <a:pt x="47560" y="12164"/>
                </a:lnTo>
                <a:lnTo>
                  <a:pt x="44711" y="12493"/>
                </a:lnTo>
                <a:lnTo>
                  <a:pt x="33095" y="16986"/>
                </a:lnTo>
                <a:lnTo>
                  <a:pt x="28931" y="16000"/>
                </a:lnTo>
                <a:lnTo>
                  <a:pt x="22027" y="14246"/>
                </a:lnTo>
                <a:lnTo>
                  <a:pt x="20602" y="18082"/>
                </a:lnTo>
                <a:lnTo>
                  <a:pt x="20492" y="27068"/>
                </a:lnTo>
                <a:lnTo>
                  <a:pt x="17315" y="28931"/>
                </a:lnTo>
                <a:lnTo>
                  <a:pt x="17863" y="34410"/>
                </a:lnTo>
                <a:lnTo>
                  <a:pt x="13150" y="36054"/>
                </a:lnTo>
                <a:lnTo>
                  <a:pt x="8109" y="36931"/>
                </a:lnTo>
                <a:lnTo>
                  <a:pt x="3397" y="36054"/>
                </a:lnTo>
                <a:lnTo>
                  <a:pt x="3287" y="36492"/>
                </a:lnTo>
                <a:lnTo>
                  <a:pt x="0" y="37807"/>
                </a:lnTo>
                <a:lnTo>
                  <a:pt x="1096" y="45149"/>
                </a:lnTo>
                <a:lnTo>
                  <a:pt x="5151" y="53149"/>
                </a:lnTo>
                <a:lnTo>
                  <a:pt x="6685" y="59395"/>
                </a:lnTo>
                <a:lnTo>
                  <a:pt x="5589" y="64546"/>
                </a:lnTo>
                <a:lnTo>
                  <a:pt x="4931" y="73861"/>
                </a:lnTo>
                <a:lnTo>
                  <a:pt x="15123" y="74299"/>
                </a:lnTo>
                <a:lnTo>
                  <a:pt x="17315" y="79450"/>
                </a:lnTo>
                <a:lnTo>
                  <a:pt x="21479" y="81532"/>
                </a:lnTo>
                <a:lnTo>
                  <a:pt x="21150" y="88107"/>
                </a:lnTo>
                <a:lnTo>
                  <a:pt x="22903" y="91723"/>
                </a:lnTo>
                <a:lnTo>
                  <a:pt x="20492" y="93367"/>
                </a:lnTo>
                <a:lnTo>
                  <a:pt x="17863" y="93367"/>
                </a:lnTo>
                <a:lnTo>
                  <a:pt x="13150" y="95778"/>
                </a:lnTo>
                <a:lnTo>
                  <a:pt x="11287" y="102353"/>
                </a:lnTo>
                <a:lnTo>
                  <a:pt x="7780" y="107942"/>
                </a:lnTo>
                <a:lnTo>
                  <a:pt x="7123" y="107942"/>
                </a:lnTo>
                <a:lnTo>
                  <a:pt x="8438" y="109695"/>
                </a:lnTo>
                <a:lnTo>
                  <a:pt x="11945" y="112983"/>
                </a:lnTo>
                <a:lnTo>
                  <a:pt x="12493" y="121531"/>
                </a:lnTo>
                <a:lnTo>
                  <a:pt x="11178" y="125476"/>
                </a:lnTo>
                <a:lnTo>
                  <a:pt x="13369" y="125585"/>
                </a:lnTo>
                <a:lnTo>
                  <a:pt x="21369" y="129092"/>
                </a:lnTo>
                <a:lnTo>
                  <a:pt x="26191" y="132928"/>
                </a:lnTo>
                <a:lnTo>
                  <a:pt x="27944" y="132928"/>
                </a:lnTo>
                <a:lnTo>
                  <a:pt x="31232" y="134900"/>
                </a:lnTo>
                <a:lnTo>
                  <a:pt x="78683" y="105202"/>
                </a:lnTo>
                <a:lnTo>
                  <a:pt x="78792" y="10498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4" name="Freeform 523">
            <a:extLst>
              <a:ext uri="{FF2B5EF4-FFF2-40B4-BE49-F238E27FC236}">
                <a16:creationId xmlns:a16="http://schemas.microsoft.com/office/drawing/2014/main" id="{46CA3636-5E85-E6D0-7F1D-CFE1745D7590}"/>
              </a:ext>
            </a:extLst>
          </p:cNvPr>
          <p:cNvSpPr/>
          <p:nvPr/>
        </p:nvSpPr>
        <p:spPr>
          <a:xfrm>
            <a:off x="8092074" y="4123668"/>
            <a:ext cx="36820" cy="105859"/>
          </a:xfrm>
          <a:custGeom>
            <a:avLst/>
            <a:gdLst>
              <a:gd name="connsiteX0" fmla="*/ 23013 w 36820"/>
              <a:gd name="connsiteY0" fmla="*/ 105860 h 105859"/>
              <a:gd name="connsiteX1" fmla="*/ 25753 w 36820"/>
              <a:gd name="connsiteY1" fmla="*/ 101476 h 105859"/>
              <a:gd name="connsiteX2" fmla="*/ 25972 w 36820"/>
              <a:gd name="connsiteY2" fmla="*/ 100709 h 105859"/>
              <a:gd name="connsiteX3" fmla="*/ 25643 w 36820"/>
              <a:gd name="connsiteY3" fmla="*/ 97641 h 105859"/>
              <a:gd name="connsiteX4" fmla="*/ 28054 w 36820"/>
              <a:gd name="connsiteY4" fmla="*/ 95230 h 105859"/>
              <a:gd name="connsiteX5" fmla="*/ 28054 w 36820"/>
              <a:gd name="connsiteY5" fmla="*/ 89751 h 105859"/>
              <a:gd name="connsiteX6" fmla="*/ 29807 w 36820"/>
              <a:gd name="connsiteY6" fmla="*/ 83724 h 105859"/>
              <a:gd name="connsiteX7" fmla="*/ 29698 w 36820"/>
              <a:gd name="connsiteY7" fmla="*/ 76600 h 105859"/>
              <a:gd name="connsiteX8" fmla="*/ 31232 w 36820"/>
              <a:gd name="connsiteY8" fmla="*/ 75724 h 105859"/>
              <a:gd name="connsiteX9" fmla="*/ 31232 w 36820"/>
              <a:gd name="connsiteY9" fmla="*/ 70464 h 105859"/>
              <a:gd name="connsiteX10" fmla="*/ 32328 w 36820"/>
              <a:gd name="connsiteY10" fmla="*/ 64984 h 105859"/>
              <a:gd name="connsiteX11" fmla="*/ 32218 w 36820"/>
              <a:gd name="connsiteY11" fmla="*/ 61368 h 105859"/>
              <a:gd name="connsiteX12" fmla="*/ 33095 w 36820"/>
              <a:gd name="connsiteY12" fmla="*/ 50848 h 105859"/>
              <a:gd name="connsiteX13" fmla="*/ 31342 w 36820"/>
              <a:gd name="connsiteY13" fmla="*/ 51505 h 105859"/>
              <a:gd name="connsiteX14" fmla="*/ 28383 w 36820"/>
              <a:gd name="connsiteY14" fmla="*/ 51505 h 105859"/>
              <a:gd name="connsiteX15" fmla="*/ 24328 w 36820"/>
              <a:gd name="connsiteY15" fmla="*/ 53587 h 105859"/>
              <a:gd name="connsiteX16" fmla="*/ 22137 w 36820"/>
              <a:gd name="connsiteY16" fmla="*/ 51286 h 105859"/>
              <a:gd name="connsiteX17" fmla="*/ 23123 w 36820"/>
              <a:gd name="connsiteY17" fmla="*/ 43834 h 105859"/>
              <a:gd name="connsiteX18" fmla="*/ 23123 w 36820"/>
              <a:gd name="connsiteY18" fmla="*/ 32547 h 105859"/>
              <a:gd name="connsiteX19" fmla="*/ 21808 w 36820"/>
              <a:gd name="connsiteY19" fmla="*/ 30136 h 105859"/>
              <a:gd name="connsiteX20" fmla="*/ 23013 w 36820"/>
              <a:gd name="connsiteY20" fmla="*/ 23561 h 105859"/>
              <a:gd name="connsiteX21" fmla="*/ 28712 w 36820"/>
              <a:gd name="connsiteY21" fmla="*/ 23561 h 105859"/>
              <a:gd name="connsiteX22" fmla="*/ 29260 w 36820"/>
              <a:gd name="connsiteY22" fmla="*/ 27396 h 105859"/>
              <a:gd name="connsiteX23" fmla="*/ 31670 w 36820"/>
              <a:gd name="connsiteY23" fmla="*/ 27725 h 105859"/>
              <a:gd name="connsiteX24" fmla="*/ 34520 w 36820"/>
              <a:gd name="connsiteY24" fmla="*/ 25095 h 105859"/>
              <a:gd name="connsiteX25" fmla="*/ 34410 w 36820"/>
              <a:gd name="connsiteY25" fmla="*/ 22355 h 105859"/>
              <a:gd name="connsiteX26" fmla="*/ 35068 w 36820"/>
              <a:gd name="connsiteY26" fmla="*/ 22355 h 105859"/>
              <a:gd name="connsiteX27" fmla="*/ 33972 w 36820"/>
              <a:gd name="connsiteY27" fmla="*/ 20273 h 105859"/>
              <a:gd name="connsiteX28" fmla="*/ 32985 w 36820"/>
              <a:gd name="connsiteY28" fmla="*/ 16109 h 105859"/>
              <a:gd name="connsiteX29" fmla="*/ 34410 w 36820"/>
              <a:gd name="connsiteY29" fmla="*/ 8876 h 105859"/>
              <a:gd name="connsiteX30" fmla="*/ 35506 w 36820"/>
              <a:gd name="connsiteY30" fmla="*/ 2849 h 105859"/>
              <a:gd name="connsiteX31" fmla="*/ 36821 w 36820"/>
              <a:gd name="connsiteY31" fmla="*/ 0 h 105859"/>
              <a:gd name="connsiteX32" fmla="*/ 34410 w 36820"/>
              <a:gd name="connsiteY32" fmla="*/ 110 h 105859"/>
              <a:gd name="connsiteX33" fmla="*/ 31780 w 36820"/>
              <a:gd name="connsiteY33" fmla="*/ 5151 h 105859"/>
              <a:gd name="connsiteX34" fmla="*/ 24219 w 36820"/>
              <a:gd name="connsiteY34" fmla="*/ 5370 h 105859"/>
              <a:gd name="connsiteX35" fmla="*/ 21260 w 36820"/>
              <a:gd name="connsiteY35" fmla="*/ 4712 h 105859"/>
              <a:gd name="connsiteX36" fmla="*/ 16109 w 36820"/>
              <a:gd name="connsiteY36" fmla="*/ 10520 h 105859"/>
              <a:gd name="connsiteX37" fmla="*/ 14356 w 36820"/>
              <a:gd name="connsiteY37" fmla="*/ 28054 h 105859"/>
              <a:gd name="connsiteX38" fmla="*/ 7452 w 36820"/>
              <a:gd name="connsiteY38" fmla="*/ 41862 h 105859"/>
              <a:gd name="connsiteX39" fmla="*/ 0 w 36820"/>
              <a:gd name="connsiteY39" fmla="*/ 51944 h 105859"/>
              <a:gd name="connsiteX40" fmla="*/ 2630 w 36820"/>
              <a:gd name="connsiteY40" fmla="*/ 53149 h 105859"/>
              <a:gd name="connsiteX41" fmla="*/ 7342 w 36820"/>
              <a:gd name="connsiteY41" fmla="*/ 60053 h 105859"/>
              <a:gd name="connsiteX42" fmla="*/ 9863 w 36820"/>
              <a:gd name="connsiteY42" fmla="*/ 69039 h 105859"/>
              <a:gd name="connsiteX43" fmla="*/ 16657 w 36820"/>
              <a:gd name="connsiteY43" fmla="*/ 79340 h 105859"/>
              <a:gd name="connsiteX44" fmla="*/ 21917 w 36820"/>
              <a:gd name="connsiteY44" fmla="*/ 91833 h 105859"/>
              <a:gd name="connsiteX45" fmla="*/ 19835 w 36820"/>
              <a:gd name="connsiteY45" fmla="*/ 97641 h 105859"/>
              <a:gd name="connsiteX46" fmla="*/ 23013 w 36820"/>
              <a:gd name="connsiteY46" fmla="*/ 105860 h 10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6820" h="105859">
                <a:moveTo>
                  <a:pt x="23013" y="105860"/>
                </a:moveTo>
                <a:lnTo>
                  <a:pt x="25753" y="101476"/>
                </a:lnTo>
                <a:lnTo>
                  <a:pt x="25972" y="100709"/>
                </a:lnTo>
                <a:lnTo>
                  <a:pt x="25643" y="97641"/>
                </a:lnTo>
                <a:lnTo>
                  <a:pt x="28054" y="95230"/>
                </a:lnTo>
                <a:lnTo>
                  <a:pt x="28054" y="89751"/>
                </a:lnTo>
                <a:lnTo>
                  <a:pt x="29807" y="83724"/>
                </a:lnTo>
                <a:lnTo>
                  <a:pt x="29698" y="76600"/>
                </a:lnTo>
                <a:lnTo>
                  <a:pt x="31232" y="75724"/>
                </a:lnTo>
                <a:lnTo>
                  <a:pt x="31232" y="70464"/>
                </a:lnTo>
                <a:lnTo>
                  <a:pt x="32328" y="64984"/>
                </a:lnTo>
                <a:lnTo>
                  <a:pt x="32218" y="61368"/>
                </a:lnTo>
                <a:lnTo>
                  <a:pt x="33095" y="50848"/>
                </a:lnTo>
                <a:lnTo>
                  <a:pt x="31342" y="51505"/>
                </a:lnTo>
                <a:lnTo>
                  <a:pt x="28383" y="51505"/>
                </a:lnTo>
                <a:lnTo>
                  <a:pt x="24328" y="53587"/>
                </a:lnTo>
                <a:lnTo>
                  <a:pt x="22137" y="51286"/>
                </a:lnTo>
                <a:lnTo>
                  <a:pt x="23123" y="43834"/>
                </a:lnTo>
                <a:lnTo>
                  <a:pt x="23123" y="32547"/>
                </a:lnTo>
                <a:lnTo>
                  <a:pt x="21808" y="30136"/>
                </a:lnTo>
                <a:lnTo>
                  <a:pt x="23013" y="23561"/>
                </a:lnTo>
                <a:lnTo>
                  <a:pt x="28712" y="23561"/>
                </a:lnTo>
                <a:lnTo>
                  <a:pt x="29260" y="27396"/>
                </a:lnTo>
                <a:lnTo>
                  <a:pt x="31670" y="27725"/>
                </a:lnTo>
                <a:lnTo>
                  <a:pt x="34520" y="25095"/>
                </a:lnTo>
                <a:lnTo>
                  <a:pt x="34410" y="22355"/>
                </a:lnTo>
                <a:lnTo>
                  <a:pt x="35068" y="22355"/>
                </a:lnTo>
                <a:lnTo>
                  <a:pt x="33972" y="20273"/>
                </a:lnTo>
                <a:lnTo>
                  <a:pt x="32985" y="16109"/>
                </a:lnTo>
                <a:lnTo>
                  <a:pt x="34410" y="8876"/>
                </a:lnTo>
                <a:lnTo>
                  <a:pt x="35506" y="2849"/>
                </a:lnTo>
                <a:lnTo>
                  <a:pt x="36821" y="0"/>
                </a:lnTo>
                <a:lnTo>
                  <a:pt x="34410" y="110"/>
                </a:lnTo>
                <a:lnTo>
                  <a:pt x="31780" y="5151"/>
                </a:lnTo>
                <a:lnTo>
                  <a:pt x="24219" y="5370"/>
                </a:lnTo>
                <a:lnTo>
                  <a:pt x="21260" y="4712"/>
                </a:lnTo>
                <a:lnTo>
                  <a:pt x="16109" y="10520"/>
                </a:lnTo>
                <a:lnTo>
                  <a:pt x="14356" y="28054"/>
                </a:lnTo>
                <a:lnTo>
                  <a:pt x="7452" y="41862"/>
                </a:lnTo>
                <a:lnTo>
                  <a:pt x="0" y="51944"/>
                </a:lnTo>
                <a:lnTo>
                  <a:pt x="2630" y="53149"/>
                </a:lnTo>
                <a:lnTo>
                  <a:pt x="7342" y="60053"/>
                </a:lnTo>
                <a:lnTo>
                  <a:pt x="9863" y="69039"/>
                </a:lnTo>
                <a:lnTo>
                  <a:pt x="16657" y="79340"/>
                </a:lnTo>
                <a:lnTo>
                  <a:pt x="21917" y="91833"/>
                </a:lnTo>
                <a:lnTo>
                  <a:pt x="19835" y="97641"/>
                </a:lnTo>
                <a:lnTo>
                  <a:pt x="23013" y="10586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4A577B7D-895C-31FC-26D9-D5CFB6E1B608}"/>
              </a:ext>
            </a:extLst>
          </p:cNvPr>
          <p:cNvSpPr/>
          <p:nvPr/>
        </p:nvSpPr>
        <p:spPr>
          <a:xfrm>
            <a:off x="8125059" y="4123668"/>
            <a:ext cx="9424" cy="22465"/>
          </a:xfrm>
          <a:custGeom>
            <a:avLst/>
            <a:gdLst>
              <a:gd name="connsiteX0" fmla="*/ 2082 w 9424"/>
              <a:gd name="connsiteY0" fmla="*/ 22355 h 22465"/>
              <a:gd name="connsiteX1" fmla="*/ 986 w 9424"/>
              <a:gd name="connsiteY1" fmla="*/ 20273 h 22465"/>
              <a:gd name="connsiteX2" fmla="*/ 0 w 9424"/>
              <a:gd name="connsiteY2" fmla="*/ 16109 h 22465"/>
              <a:gd name="connsiteX3" fmla="*/ 1425 w 9424"/>
              <a:gd name="connsiteY3" fmla="*/ 8876 h 22465"/>
              <a:gd name="connsiteX4" fmla="*/ 2521 w 9424"/>
              <a:gd name="connsiteY4" fmla="*/ 2849 h 22465"/>
              <a:gd name="connsiteX5" fmla="*/ 3836 w 9424"/>
              <a:gd name="connsiteY5" fmla="*/ 0 h 22465"/>
              <a:gd name="connsiteX6" fmla="*/ 4055 w 9424"/>
              <a:gd name="connsiteY6" fmla="*/ 0 h 22465"/>
              <a:gd name="connsiteX7" fmla="*/ 5370 w 9424"/>
              <a:gd name="connsiteY7" fmla="*/ 1753 h 22465"/>
              <a:gd name="connsiteX8" fmla="*/ 8876 w 9424"/>
              <a:gd name="connsiteY8" fmla="*/ 5041 h 22465"/>
              <a:gd name="connsiteX9" fmla="*/ 9425 w 9424"/>
              <a:gd name="connsiteY9" fmla="*/ 13589 h 22465"/>
              <a:gd name="connsiteX10" fmla="*/ 8109 w 9424"/>
              <a:gd name="connsiteY10" fmla="*/ 17534 h 22465"/>
              <a:gd name="connsiteX11" fmla="*/ 7890 w 9424"/>
              <a:gd name="connsiteY11" fmla="*/ 17424 h 22465"/>
              <a:gd name="connsiteX12" fmla="*/ 4931 w 9424"/>
              <a:gd name="connsiteY12" fmla="*/ 20054 h 22465"/>
              <a:gd name="connsiteX13" fmla="*/ 3397 w 9424"/>
              <a:gd name="connsiteY13" fmla="*/ 22465 h 22465"/>
              <a:gd name="connsiteX14" fmla="*/ 2082 w 9424"/>
              <a:gd name="connsiteY14" fmla="*/ 22355 h 2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24" h="22465">
                <a:moveTo>
                  <a:pt x="2082" y="22355"/>
                </a:moveTo>
                <a:lnTo>
                  <a:pt x="986" y="20273"/>
                </a:lnTo>
                <a:lnTo>
                  <a:pt x="0" y="16109"/>
                </a:lnTo>
                <a:lnTo>
                  <a:pt x="1425" y="8876"/>
                </a:lnTo>
                <a:lnTo>
                  <a:pt x="2521" y="2849"/>
                </a:lnTo>
                <a:lnTo>
                  <a:pt x="3836" y="0"/>
                </a:lnTo>
                <a:lnTo>
                  <a:pt x="4055" y="0"/>
                </a:lnTo>
                <a:lnTo>
                  <a:pt x="5370" y="1753"/>
                </a:lnTo>
                <a:lnTo>
                  <a:pt x="8876" y="5041"/>
                </a:lnTo>
                <a:lnTo>
                  <a:pt x="9425" y="13589"/>
                </a:lnTo>
                <a:lnTo>
                  <a:pt x="8109" y="17534"/>
                </a:lnTo>
                <a:lnTo>
                  <a:pt x="7890" y="17424"/>
                </a:lnTo>
                <a:lnTo>
                  <a:pt x="4931" y="20054"/>
                </a:lnTo>
                <a:lnTo>
                  <a:pt x="3397" y="22465"/>
                </a:lnTo>
                <a:lnTo>
                  <a:pt x="2082" y="2235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250F55AE-1C7B-E87D-208A-173B3479E6FE}"/>
              </a:ext>
            </a:extLst>
          </p:cNvPr>
          <p:cNvSpPr/>
          <p:nvPr/>
        </p:nvSpPr>
        <p:spPr>
          <a:xfrm>
            <a:off x="8113882" y="4147229"/>
            <a:ext cx="13369" cy="30026"/>
          </a:xfrm>
          <a:custGeom>
            <a:avLst/>
            <a:gdLst>
              <a:gd name="connsiteX0" fmla="*/ 9534 w 13369"/>
              <a:gd name="connsiteY0" fmla="*/ 27944 h 30026"/>
              <a:gd name="connsiteX1" fmla="*/ 6575 w 13369"/>
              <a:gd name="connsiteY1" fmla="*/ 27944 h 30026"/>
              <a:gd name="connsiteX2" fmla="*/ 2520 w 13369"/>
              <a:gd name="connsiteY2" fmla="*/ 30027 h 30026"/>
              <a:gd name="connsiteX3" fmla="*/ 329 w 13369"/>
              <a:gd name="connsiteY3" fmla="*/ 27725 h 30026"/>
              <a:gd name="connsiteX4" fmla="*/ 1315 w 13369"/>
              <a:gd name="connsiteY4" fmla="*/ 20273 h 30026"/>
              <a:gd name="connsiteX5" fmla="*/ 1315 w 13369"/>
              <a:gd name="connsiteY5" fmla="*/ 8986 h 30026"/>
              <a:gd name="connsiteX6" fmla="*/ 0 w 13369"/>
              <a:gd name="connsiteY6" fmla="*/ 6575 h 30026"/>
              <a:gd name="connsiteX7" fmla="*/ 1205 w 13369"/>
              <a:gd name="connsiteY7" fmla="*/ 0 h 30026"/>
              <a:gd name="connsiteX8" fmla="*/ 6904 w 13369"/>
              <a:gd name="connsiteY8" fmla="*/ 0 h 30026"/>
              <a:gd name="connsiteX9" fmla="*/ 7452 w 13369"/>
              <a:gd name="connsiteY9" fmla="*/ 3836 h 30026"/>
              <a:gd name="connsiteX10" fmla="*/ 9863 w 13369"/>
              <a:gd name="connsiteY10" fmla="*/ 4164 h 30026"/>
              <a:gd name="connsiteX11" fmla="*/ 12712 w 13369"/>
              <a:gd name="connsiteY11" fmla="*/ 1534 h 30026"/>
              <a:gd name="connsiteX12" fmla="*/ 12821 w 13369"/>
              <a:gd name="connsiteY12" fmla="*/ 3068 h 30026"/>
              <a:gd name="connsiteX13" fmla="*/ 13369 w 13369"/>
              <a:gd name="connsiteY13" fmla="*/ 6027 h 30026"/>
              <a:gd name="connsiteX14" fmla="*/ 12493 w 13369"/>
              <a:gd name="connsiteY14" fmla="*/ 8329 h 30026"/>
              <a:gd name="connsiteX15" fmla="*/ 11945 w 13369"/>
              <a:gd name="connsiteY15" fmla="*/ 14684 h 30026"/>
              <a:gd name="connsiteX16" fmla="*/ 12055 w 13369"/>
              <a:gd name="connsiteY16" fmla="*/ 18410 h 30026"/>
              <a:gd name="connsiteX17" fmla="*/ 11287 w 13369"/>
              <a:gd name="connsiteY17" fmla="*/ 27287 h 30026"/>
              <a:gd name="connsiteX18" fmla="*/ 9534 w 13369"/>
              <a:gd name="connsiteY18" fmla="*/ 27944 h 3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369" h="30026">
                <a:moveTo>
                  <a:pt x="9534" y="27944"/>
                </a:moveTo>
                <a:lnTo>
                  <a:pt x="6575" y="27944"/>
                </a:lnTo>
                <a:lnTo>
                  <a:pt x="2520" y="30027"/>
                </a:lnTo>
                <a:lnTo>
                  <a:pt x="329" y="27725"/>
                </a:lnTo>
                <a:lnTo>
                  <a:pt x="1315" y="20273"/>
                </a:lnTo>
                <a:lnTo>
                  <a:pt x="1315" y="8986"/>
                </a:lnTo>
                <a:lnTo>
                  <a:pt x="0" y="6575"/>
                </a:lnTo>
                <a:lnTo>
                  <a:pt x="1205" y="0"/>
                </a:lnTo>
                <a:lnTo>
                  <a:pt x="6904" y="0"/>
                </a:lnTo>
                <a:lnTo>
                  <a:pt x="7452" y="3836"/>
                </a:lnTo>
                <a:lnTo>
                  <a:pt x="9863" y="4164"/>
                </a:lnTo>
                <a:lnTo>
                  <a:pt x="12712" y="1534"/>
                </a:lnTo>
                <a:lnTo>
                  <a:pt x="12821" y="3068"/>
                </a:lnTo>
                <a:lnTo>
                  <a:pt x="13369" y="6027"/>
                </a:lnTo>
                <a:lnTo>
                  <a:pt x="12493" y="8329"/>
                </a:lnTo>
                <a:lnTo>
                  <a:pt x="11945" y="14684"/>
                </a:lnTo>
                <a:lnTo>
                  <a:pt x="12055" y="18410"/>
                </a:lnTo>
                <a:lnTo>
                  <a:pt x="11287" y="27287"/>
                </a:lnTo>
                <a:lnTo>
                  <a:pt x="9534" y="2794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F0719295-77AE-4B75-DD3C-186E2E0BB570}"/>
              </a:ext>
            </a:extLst>
          </p:cNvPr>
          <p:cNvSpPr/>
          <p:nvPr/>
        </p:nvSpPr>
        <p:spPr>
          <a:xfrm>
            <a:off x="8113333" y="4089586"/>
            <a:ext cx="31560" cy="39450"/>
          </a:xfrm>
          <a:custGeom>
            <a:avLst/>
            <a:gdLst>
              <a:gd name="connsiteX0" fmla="*/ 0 w 31560"/>
              <a:gd name="connsiteY0" fmla="*/ 38793 h 39450"/>
              <a:gd name="connsiteX1" fmla="*/ 2959 w 31560"/>
              <a:gd name="connsiteY1" fmla="*/ 39451 h 39450"/>
              <a:gd name="connsiteX2" fmla="*/ 10520 w 31560"/>
              <a:gd name="connsiteY2" fmla="*/ 39232 h 39450"/>
              <a:gd name="connsiteX3" fmla="*/ 13150 w 31560"/>
              <a:gd name="connsiteY3" fmla="*/ 34191 h 39450"/>
              <a:gd name="connsiteX4" fmla="*/ 16438 w 31560"/>
              <a:gd name="connsiteY4" fmla="*/ 34081 h 39450"/>
              <a:gd name="connsiteX5" fmla="*/ 19945 w 31560"/>
              <a:gd name="connsiteY5" fmla="*/ 28492 h 39450"/>
              <a:gd name="connsiteX6" fmla="*/ 21808 w 31560"/>
              <a:gd name="connsiteY6" fmla="*/ 21917 h 39450"/>
              <a:gd name="connsiteX7" fmla="*/ 26520 w 31560"/>
              <a:gd name="connsiteY7" fmla="*/ 19506 h 39450"/>
              <a:gd name="connsiteX8" fmla="*/ 29150 w 31560"/>
              <a:gd name="connsiteY8" fmla="*/ 19506 h 39450"/>
              <a:gd name="connsiteX9" fmla="*/ 31561 w 31560"/>
              <a:gd name="connsiteY9" fmla="*/ 17863 h 39450"/>
              <a:gd name="connsiteX10" fmla="*/ 29807 w 31560"/>
              <a:gd name="connsiteY10" fmla="*/ 14246 h 39450"/>
              <a:gd name="connsiteX11" fmla="*/ 30136 w 31560"/>
              <a:gd name="connsiteY11" fmla="*/ 7671 h 39450"/>
              <a:gd name="connsiteX12" fmla="*/ 25972 w 31560"/>
              <a:gd name="connsiteY12" fmla="*/ 5589 h 39450"/>
              <a:gd name="connsiteX13" fmla="*/ 23780 w 31560"/>
              <a:gd name="connsiteY13" fmla="*/ 438 h 39450"/>
              <a:gd name="connsiteX14" fmla="*/ 13589 w 31560"/>
              <a:gd name="connsiteY14" fmla="*/ 0 h 39450"/>
              <a:gd name="connsiteX15" fmla="*/ 13479 w 31560"/>
              <a:gd name="connsiteY15" fmla="*/ 1205 h 39450"/>
              <a:gd name="connsiteX16" fmla="*/ 10192 w 31560"/>
              <a:gd name="connsiteY16" fmla="*/ 1972 h 39450"/>
              <a:gd name="connsiteX17" fmla="*/ 9096 w 31560"/>
              <a:gd name="connsiteY17" fmla="*/ 19068 h 39450"/>
              <a:gd name="connsiteX18" fmla="*/ 5151 w 31560"/>
              <a:gd name="connsiteY18" fmla="*/ 25314 h 39450"/>
              <a:gd name="connsiteX19" fmla="*/ 767 w 31560"/>
              <a:gd name="connsiteY19" fmla="*/ 31451 h 39450"/>
              <a:gd name="connsiteX20" fmla="*/ 767 w 31560"/>
              <a:gd name="connsiteY20" fmla="*/ 38026 h 39450"/>
              <a:gd name="connsiteX21" fmla="*/ 0 w 31560"/>
              <a:gd name="connsiteY21" fmla="*/ 38793 h 39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560" h="39450">
                <a:moveTo>
                  <a:pt x="0" y="38793"/>
                </a:moveTo>
                <a:lnTo>
                  <a:pt x="2959" y="39451"/>
                </a:lnTo>
                <a:lnTo>
                  <a:pt x="10520" y="39232"/>
                </a:lnTo>
                <a:lnTo>
                  <a:pt x="13150" y="34191"/>
                </a:lnTo>
                <a:lnTo>
                  <a:pt x="16438" y="34081"/>
                </a:lnTo>
                <a:lnTo>
                  <a:pt x="19945" y="28492"/>
                </a:lnTo>
                <a:lnTo>
                  <a:pt x="21808" y="21917"/>
                </a:lnTo>
                <a:lnTo>
                  <a:pt x="26520" y="19506"/>
                </a:lnTo>
                <a:lnTo>
                  <a:pt x="29150" y="19506"/>
                </a:lnTo>
                <a:lnTo>
                  <a:pt x="31561" y="17863"/>
                </a:lnTo>
                <a:lnTo>
                  <a:pt x="29807" y="14246"/>
                </a:lnTo>
                <a:lnTo>
                  <a:pt x="30136" y="7671"/>
                </a:lnTo>
                <a:lnTo>
                  <a:pt x="25972" y="5589"/>
                </a:lnTo>
                <a:lnTo>
                  <a:pt x="23780" y="438"/>
                </a:lnTo>
                <a:lnTo>
                  <a:pt x="13589" y="0"/>
                </a:lnTo>
                <a:lnTo>
                  <a:pt x="13479" y="1205"/>
                </a:lnTo>
                <a:lnTo>
                  <a:pt x="10192" y="1972"/>
                </a:lnTo>
                <a:lnTo>
                  <a:pt x="9096" y="19068"/>
                </a:lnTo>
                <a:lnTo>
                  <a:pt x="5151" y="25314"/>
                </a:lnTo>
                <a:lnTo>
                  <a:pt x="767" y="31451"/>
                </a:lnTo>
                <a:lnTo>
                  <a:pt x="767" y="38026"/>
                </a:lnTo>
                <a:lnTo>
                  <a:pt x="0" y="3879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6CFA3EA7-DDD5-15FD-6CE8-B9FACEFA2165}"/>
              </a:ext>
            </a:extLst>
          </p:cNvPr>
          <p:cNvSpPr/>
          <p:nvPr/>
        </p:nvSpPr>
        <p:spPr>
          <a:xfrm>
            <a:off x="8116073" y="4120818"/>
            <a:ext cx="96983" cy="119996"/>
          </a:xfrm>
          <a:custGeom>
            <a:avLst/>
            <a:gdLst>
              <a:gd name="connsiteX0" fmla="*/ 1753 w 96983"/>
              <a:gd name="connsiteY0" fmla="*/ 104326 h 119996"/>
              <a:gd name="connsiteX1" fmla="*/ 1973 w 96983"/>
              <a:gd name="connsiteY1" fmla="*/ 103559 h 119996"/>
              <a:gd name="connsiteX2" fmla="*/ 1644 w 96983"/>
              <a:gd name="connsiteY2" fmla="*/ 100490 h 119996"/>
              <a:gd name="connsiteX3" fmla="*/ 4055 w 96983"/>
              <a:gd name="connsiteY3" fmla="*/ 98079 h 119996"/>
              <a:gd name="connsiteX4" fmla="*/ 4055 w 96983"/>
              <a:gd name="connsiteY4" fmla="*/ 92600 h 119996"/>
              <a:gd name="connsiteX5" fmla="*/ 5808 w 96983"/>
              <a:gd name="connsiteY5" fmla="*/ 86573 h 119996"/>
              <a:gd name="connsiteX6" fmla="*/ 5699 w 96983"/>
              <a:gd name="connsiteY6" fmla="*/ 79450 h 119996"/>
              <a:gd name="connsiteX7" fmla="*/ 7233 w 96983"/>
              <a:gd name="connsiteY7" fmla="*/ 78573 h 119996"/>
              <a:gd name="connsiteX8" fmla="*/ 7233 w 96983"/>
              <a:gd name="connsiteY8" fmla="*/ 73313 h 119996"/>
              <a:gd name="connsiteX9" fmla="*/ 8329 w 96983"/>
              <a:gd name="connsiteY9" fmla="*/ 67834 h 119996"/>
              <a:gd name="connsiteX10" fmla="*/ 8219 w 96983"/>
              <a:gd name="connsiteY10" fmla="*/ 64217 h 119996"/>
              <a:gd name="connsiteX11" fmla="*/ 9863 w 96983"/>
              <a:gd name="connsiteY11" fmla="*/ 44821 h 119996"/>
              <a:gd name="connsiteX12" fmla="*/ 9753 w 96983"/>
              <a:gd name="connsiteY12" fmla="*/ 41095 h 119996"/>
              <a:gd name="connsiteX13" fmla="*/ 10301 w 96983"/>
              <a:gd name="connsiteY13" fmla="*/ 34739 h 119996"/>
              <a:gd name="connsiteX14" fmla="*/ 11178 w 96983"/>
              <a:gd name="connsiteY14" fmla="*/ 32437 h 119996"/>
              <a:gd name="connsiteX15" fmla="*/ 10630 w 96983"/>
              <a:gd name="connsiteY15" fmla="*/ 29479 h 119996"/>
              <a:gd name="connsiteX16" fmla="*/ 10411 w 96983"/>
              <a:gd name="connsiteY16" fmla="*/ 25205 h 119996"/>
              <a:gd name="connsiteX17" fmla="*/ 12383 w 96983"/>
              <a:gd name="connsiteY17" fmla="*/ 25314 h 119996"/>
              <a:gd name="connsiteX18" fmla="*/ 13918 w 96983"/>
              <a:gd name="connsiteY18" fmla="*/ 22904 h 119996"/>
              <a:gd name="connsiteX19" fmla="*/ 16876 w 96983"/>
              <a:gd name="connsiteY19" fmla="*/ 20273 h 119996"/>
              <a:gd name="connsiteX20" fmla="*/ 19287 w 96983"/>
              <a:gd name="connsiteY20" fmla="*/ 20493 h 119996"/>
              <a:gd name="connsiteX21" fmla="*/ 27287 w 96983"/>
              <a:gd name="connsiteY21" fmla="*/ 23999 h 119996"/>
              <a:gd name="connsiteX22" fmla="*/ 32109 w 96983"/>
              <a:gd name="connsiteY22" fmla="*/ 27835 h 119996"/>
              <a:gd name="connsiteX23" fmla="*/ 33862 w 96983"/>
              <a:gd name="connsiteY23" fmla="*/ 27835 h 119996"/>
              <a:gd name="connsiteX24" fmla="*/ 37150 w 96983"/>
              <a:gd name="connsiteY24" fmla="*/ 29807 h 119996"/>
              <a:gd name="connsiteX25" fmla="*/ 84710 w 96983"/>
              <a:gd name="connsiteY25" fmla="*/ 0 h 119996"/>
              <a:gd name="connsiteX26" fmla="*/ 96983 w 96983"/>
              <a:gd name="connsiteY26" fmla="*/ 31561 h 119996"/>
              <a:gd name="connsiteX27" fmla="*/ 95669 w 96983"/>
              <a:gd name="connsiteY27" fmla="*/ 31342 h 119996"/>
              <a:gd name="connsiteX28" fmla="*/ 87011 w 96983"/>
              <a:gd name="connsiteY28" fmla="*/ 40437 h 119996"/>
              <a:gd name="connsiteX29" fmla="*/ 51286 w 96983"/>
              <a:gd name="connsiteY29" fmla="*/ 51505 h 119996"/>
              <a:gd name="connsiteX30" fmla="*/ 78354 w 96983"/>
              <a:gd name="connsiteY30" fmla="*/ 81094 h 119996"/>
              <a:gd name="connsiteX31" fmla="*/ 68272 w 96983"/>
              <a:gd name="connsiteY31" fmla="*/ 93258 h 119996"/>
              <a:gd name="connsiteX32" fmla="*/ 67615 w 96983"/>
              <a:gd name="connsiteY32" fmla="*/ 100161 h 119996"/>
              <a:gd name="connsiteX33" fmla="*/ 49204 w 96983"/>
              <a:gd name="connsiteY33" fmla="*/ 102901 h 119996"/>
              <a:gd name="connsiteX34" fmla="*/ 31780 w 96983"/>
              <a:gd name="connsiteY34" fmla="*/ 119997 h 119996"/>
              <a:gd name="connsiteX35" fmla="*/ 7452 w 96983"/>
              <a:gd name="connsiteY35" fmla="*/ 112983 h 119996"/>
              <a:gd name="connsiteX36" fmla="*/ 0 w 96983"/>
              <a:gd name="connsiteY36" fmla="*/ 113312 h 119996"/>
              <a:gd name="connsiteX37" fmla="*/ 110 w 96983"/>
              <a:gd name="connsiteY37" fmla="*/ 112325 h 119996"/>
              <a:gd name="connsiteX38" fmla="*/ 2082 w 96983"/>
              <a:gd name="connsiteY38" fmla="*/ 106408 h 119996"/>
              <a:gd name="connsiteX39" fmla="*/ 1973 w 96983"/>
              <a:gd name="connsiteY39" fmla="*/ 103997 h 119996"/>
              <a:gd name="connsiteX40" fmla="*/ 1753 w 96983"/>
              <a:gd name="connsiteY40" fmla="*/ 104326 h 11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6983" h="119996">
                <a:moveTo>
                  <a:pt x="1753" y="104326"/>
                </a:moveTo>
                <a:lnTo>
                  <a:pt x="1973" y="103559"/>
                </a:lnTo>
                <a:lnTo>
                  <a:pt x="1644" y="100490"/>
                </a:lnTo>
                <a:lnTo>
                  <a:pt x="4055" y="98079"/>
                </a:lnTo>
                <a:lnTo>
                  <a:pt x="4055" y="92600"/>
                </a:lnTo>
                <a:lnTo>
                  <a:pt x="5808" y="86573"/>
                </a:lnTo>
                <a:lnTo>
                  <a:pt x="5699" y="79450"/>
                </a:lnTo>
                <a:lnTo>
                  <a:pt x="7233" y="78573"/>
                </a:lnTo>
                <a:lnTo>
                  <a:pt x="7233" y="73313"/>
                </a:lnTo>
                <a:lnTo>
                  <a:pt x="8329" y="67834"/>
                </a:lnTo>
                <a:lnTo>
                  <a:pt x="8219" y="64217"/>
                </a:lnTo>
                <a:lnTo>
                  <a:pt x="9863" y="44821"/>
                </a:lnTo>
                <a:lnTo>
                  <a:pt x="9753" y="41095"/>
                </a:lnTo>
                <a:lnTo>
                  <a:pt x="10301" y="34739"/>
                </a:lnTo>
                <a:lnTo>
                  <a:pt x="11178" y="32437"/>
                </a:lnTo>
                <a:lnTo>
                  <a:pt x="10630" y="29479"/>
                </a:lnTo>
                <a:lnTo>
                  <a:pt x="10411" y="25205"/>
                </a:lnTo>
                <a:lnTo>
                  <a:pt x="12383" y="25314"/>
                </a:lnTo>
                <a:lnTo>
                  <a:pt x="13918" y="22904"/>
                </a:lnTo>
                <a:lnTo>
                  <a:pt x="16876" y="20273"/>
                </a:lnTo>
                <a:lnTo>
                  <a:pt x="19287" y="20493"/>
                </a:lnTo>
                <a:lnTo>
                  <a:pt x="27287" y="23999"/>
                </a:lnTo>
                <a:lnTo>
                  <a:pt x="32109" y="27835"/>
                </a:lnTo>
                <a:lnTo>
                  <a:pt x="33862" y="27835"/>
                </a:lnTo>
                <a:lnTo>
                  <a:pt x="37150" y="29807"/>
                </a:lnTo>
                <a:lnTo>
                  <a:pt x="84710" y="0"/>
                </a:lnTo>
                <a:lnTo>
                  <a:pt x="96983" y="31561"/>
                </a:lnTo>
                <a:lnTo>
                  <a:pt x="95669" y="31342"/>
                </a:lnTo>
                <a:lnTo>
                  <a:pt x="87011" y="40437"/>
                </a:lnTo>
                <a:lnTo>
                  <a:pt x="51286" y="51505"/>
                </a:lnTo>
                <a:lnTo>
                  <a:pt x="78354" y="81094"/>
                </a:lnTo>
                <a:lnTo>
                  <a:pt x="68272" y="93258"/>
                </a:lnTo>
                <a:lnTo>
                  <a:pt x="67615" y="100161"/>
                </a:lnTo>
                <a:lnTo>
                  <a:pt x="49204" y="102901"/>
                </a:lnTo>
                <a:lnTo>
                  <a:pt x="31780" y="119997"/>
                </a:lnTo>
                <a:lnTo>
                  <a:pt x="7452" y="112983"/>
                </a:lnTo>
                <a:lnTo>
                  <a:pt x="0" y="113312"/>
                </a:lnTo>
                <a:lnTo>
                  <a:pt x="110" y="112325"/>
                </a:lnTo>
                <a:lnTo>
                  <a:pt x="2082" y="106408"/>
                </a:lnTo>
                <a:lnTo>
                  <a:pt x="1973" y="103997"/>
                </a:lnTo>
                <a:lnTo>
                  <a:pt x="1753" y="10432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82610652-5D3D-99FB-F983-54767AB7DCD0}"/>
              </a:ext>
            </a:extLst>
          </p:cNvPr>
          <p:cNvSpPr/>
          <p:nvPr/>
        </p:nvSpPr>
        <p:spPr>
          <a:xfrm>
            <a:off x="8113224" y="4152160"/>
            <a:ext cx="500806" cy="422233"/>
          </a:xfrm>
          <a:custGeom>
            <a:avLst/>
            <a:gdLst>
              <a:gd name="connsiteX0" fmla="*/ 320429 w 500806"/>
              <a:gd name="connsiteY0" fmla="*/ 90518 h 422233"/>
              <a:gd name="connsiteX1" fmla="*/ 305744 w 500806"/>
              <a:gd name="connsiteY1" fmla="*/ 97422 h 422233"/>
              <a:gd name="connsiteX2" fmla="*/ 304320 w 500806"/>
              <a:gd name="connsiteY2" fmla="*/ 88545 h 422233"/>
              <a:gd name="connsiteX3" fmla="*/ 282293 w 500806"/>
              <a:gd name="connsiteY3" fmla="*/ 81751 h 422233"/>
              <a:gd name="connsiteX4" fmla="*/ 233746 w 500806"/>
              <a:gd name="connsiteY4" fmla="*/ 80984 h 422233"/>
              <a:gd name="connsiteX5" fmla="*/ 121092 w 500806"/>
              <a:gd name="connsiteY5" fmla="*/ 2849 h 422233"/>
              <a:gd name="connsiteX6" fmla="*/ 98518 w 500806"/>
              <a:gd name="connsiteY6" fmla="*/ 0 h 422233"/>
              <a:gd name="connsiteX7" fmla="*/ 89860 w 500806"/>
              <a:gd name="connsiteY7" fmla="*/ 9096 h 422233"/>
              <a:gd name="connsiteX8" fmla="*/ 54135 w 500806"/>
              <a:gd name="connsiteY8" fmla="*/ 20164 h 422233"/>
              <a:gd name="connsiteX9" fmla="*/ 81203 w 500806"/>
              <a:gd name="connsiteY9" fmla="*/ 49752 h 422233"/>
              <a:gd name="connsiteX10" fmla="*/ 71121 w 500806"/>
              <a:gd name="connsiteY10" fmla="*/ 61916 h 422233"/>
              <a:gd name="connsiteX11" fmla="*/ 70464 w 500806"/>
              <a:gd name="connsiteY11" fmla="*/ 68820 h 422233"/>
              <a:gd name="connsiteX12" fmla="*/ 52053 w 500806"/>
              <a:gd name="connsiteY12" fmla="*/ 71560 h 422233"/>
              <a:gd name="connsiteX13" fmla="*/ 34629 w 500806"/>
              <a:gd name="connsiteY13" fmla="*/ 88655 h 422233"/>
              <a:gd name="connsiteX14" fmla="*/ 10301 w 500806"/>
              <a:gd name="connsiteY14" fmla="*/ 81642 h 422233"/>
              <a:gd name="connsiteX15" fmla="*/ 2849 w 500806"/>
              <a:gd name="connsiteY15" fmla="*/ 81970 h 422233"/>
              <a:gd name="connsiteX16" fmla="*/ 2192 w 500806"/>
              <a:gd name="connsiteY16" fmla="*/ 90847 h 422233"/>
              <a:gd name="connsiteX17" fmla="*/ 2520 w 500806"/>
              <a:gd name="connsiteY17" fmla="*/ 101038 h 422233"/>
              <a:gd name="connsiteX18" fmla="*/ 0 w 500806"/>
              <a:gd name="connsiteY18" fmla="*/ 107942 h 422233"/>
              <a:gd name="connsiteX19" fmla="*/ 548 w 500806"/>
              <a:gd name="connsiteY19" fmla="*/ 110462 h 422233"/>
              <a:gd name="connsiteX20" fmla="*/ 4055 w 500806"/>
              <a:gd name="connsiteY20" fmla="*/ 109257 h 422233"/>
              <a:gd name="connsiteX21" fmla="*/ 5151 w 500806"/>
              <a:gd name="connsiteY21" fmla="*/ 111010 h 422233"/>
              <a:gd name="connsiteX22" fmla="*/ 8219 w 500806"/>
              <a:gd name="connsiteY22" fmla="*/ 108819 h 422233"/>
              <a:gd name="connsiteX23" fmla="*/ 13698 w 500806"/>
              <a:gd name="connsiteY23" fmla="*/ 111997 h 422233"/>
              <a:gd name="connsiteX24" fmla="*/ 12164 w 500806"/>
              <a:gd name="connsiteY24" fmla="*/ 112873 h 422233"/>
              <a:gd name="connsiteX25" fmla="*/ 22794 w 500806"/>
              <a:gd name="connsiteY25" fmla="*/ 124709 h 422233"/>
              <a:gd name="connsiteX26" fmla="*/ 23890 w 500806"/>
              <a:gd name="connsiteY26" fmla="*/ 129859 h 422233"/>
              <a:gd name="connsiteX27" fmla="*/ 26191 w 500806"/>
              <a:gd name="connsiteY27" fmla="*/ 130845 h 422233"/>
              <a:gd name="connsiteX28" fmla="*/ 27177 w 500806"/>
              <a:gd name="connsiteY28" fmla="*/ 135777 h 422233"/>
              <a:gd name="connsiteX29" fmla="*/ 32437 w 500806"/>
              <a:gd name="connsiteY29" fmla="*/ 140599 h 422233"/>
              <a:gd name="connsiteX30" fmla="*/ 34958 w 500806"/>
              <a:gd name="connsiteY30" fmla="*/ 140708 h 422233"/>
              <a:gd name="connsiteX31" fmla="*/ 41862 w 500806"/>
              <a:gd name="connsiteY31" fmla="*/ 152544 h 422233"/>
              <a:gd name="connsiteX32" fmla="*/ 42081 w 500806"/>
              <a:gd name="connsiteY32" fmla="*/ 156379 h 422233"/>
              <a:gd name="connsiteX33" fmla="*/ 43834 w 500806"/>
              <a:gd name="connsiteY33" fmla="*/ 160543 h 422233"/>
              <a:gd name="connsiteX34" fmla="*/ 47670 w 500806"/>
              <a:gd name="connsiteY34" fmla="*/ 161310 h 422233"/>
              <a:gd name="connsiteX35" fmla="*/ 48765 w 500806"/>
              <a:gd name="connsiteY35" fmla="*/ 167338 h 422233"/>
              <a:gd name="connsiteX36" fmla="*/ 51176 w 500806"/>
              <a:gd name="connsiteY36" fmla="*/ 170625 h 422233"/>
              <a:gd name="connsiteX37" fmla="*/ 56656 w 500806"/>
              <a:gd name="connsiteY37" fmla="*/ 172926 h 422233"/>
              <a:gd name="connsiteX38" fmla="*/ 61039 w 500806"/>
              <a:gd name="connsiteY38" fmla="*/ 184433 h 422233"/>
              <a:gd name="connsiteX39" fmla="*/ 64436 w 500806"/>
              <a:gd name="connsiteY39" fmla="*/ 186844 h 422233"/>
              <a:gd name="connsiteX40" fmla="*/ 65861 w 500806"/>
              <a:gd name="connsiteY40" fmla="*/ 194076 h 422233"/>
              <a:gd name="connsiteX41" fmla="*/ 64436 w 500806"/>
              <a:gd name="connsiteY41" fmla="*/ 197145 h 422233"/>
              <a:gd name="connsiteX42" fmla="*/ 64436 w 500806"/>
              <a:gd name="connsiteY42" fmla="*/ 200652 h 422233"/>
              <a:gd name="connsiteX43" fmla="*/ 69587 w 500806"/>
              <a:gd name="connsiteY43" fmla="*/ 204268 h 422233"/>
              <a:gd name="connsiteX44" fmla="*/ 69696 w 500806"/>
              <a:gd name="connsiteY44" fmla="*/ 208213 h 422233"/>
              <a:gd name="connsiteX45" fmla="*/ 72984 w 500806"/>
              <a:gd name="connsiteY45" fmla="*/ 210295 h 422233"/>
              <a:gd name="connsiteX46" fmla="*/ 76600 w 500806"/>
              <a:gd name="connsiteY46" fmla="*/ 206569 h 422233"/>
              <a:gd name="connsiteX47" fmla="*/ 81751 w 500806"/>
              <a:gd name="connsiteY47" fmla="*/ 210843 h 422233"/>
              <a:gd name="connsiteX48" fmla="*/ 89422 w 500806"/>
              <a:gd name="connsiteY48" fmla="*/ 214350 h 422233"/>
              <a:gd name="connsiteX49" fmla="*/ 95449 w 500806"/>
              <a:gd name="connsiteY49" fmla="*/ 220487 h 422233"/>
              <a:gd name="connsiteX50" fmla="*/ 97203 w 500806"/>
              <a:gd name="connsiteY50" fmla="*/ 225747 h 422233"/>
              <a:gd name="connsiteX51" fmla="*/ 99065 w 500806"/>
              <a:gd name="connsiteY51" fmla="*/ 226076 h 422233"/>
              <a:gd name="connsiteX52" fmla="*/ 99723 w 500806"/>
              <a:gd name="connsiteY52" fmla="*/ 232103 h 422233"/>
              <a:gd name="connsiteX53" fmla="*/ 102134 w 500806"/>
              <a:gd name="connsiteY53" fmla="*/ 234185 h 422233"/>
              <a:gd name="connsiteX54" fmla="*/ 104106 w 500806"/>
              <a:gd name="connsiteY54" fmla="*/ 242294 h 422233"/>
              <a:gd name="connsiteX55" fmla="*/ 108819 w 500806"/>
              <a:gd name="connsiteY55" fmla="*/ 246458 h 422233"/>
              <a:gd name="connsiteX56" fmla="*/ 110353 w 500806"/>
              <a:gd name="connsiteY56" fmla="*/ 254897 h 422233"/>
              <a:gd name="connsiteX57" fmla="*/ 111777 w 500806"/>
              <a:gd name="connsiteY57" fmla="*/ 257527 h 422233"/>
              <a:gd name="connsiteX58" fmla="*/ 110024 w 500806"/>
              <a:gd name="connsiteY58" fmla="*/ 265417 h 422233"/>
              <a:gd name="connsiteX59" fmla="*/ 108161 w 500806"/>
              <a:gd name="connsiteY59" fmla="*/ 267061 h 422233"/>
              <a:gd name="connsiteX60" fmla="*/ 110024 w 500806"/>
              <a:gd name="connsiteY60" fmla="*/ 270896 h 422233"/>
              <a:gd name="connsiteX61" fmla="*/ 112325 w 500806"/>
              <a:gd name="connsiteY61" fmla="*/ 279663 h 422233"/>
              <a:gd name="connsiteX62" fmla="*/ 113312 w 500806"/>
              <a:gd name="connsiteY62" fmla="*/ 288759 h 422233"/>
              <a:gd name="connsiteX63" fmla="*/ 117695 w 500806"/>
              <a:gd name="connsiteY63" fmla="*/ 292594 h 422233"/>
              <a:gd name="connsiteX64" fmla="*/ 118462 w 500806"/>
              <a:gd name="connsiteY64" fmla="*/ 295991 h 422233"/>
              <a:gd name="connsiteX65" fmla="*/ 130736 w 500806"/>
              <a:gd name="connsiteY65" fmla="*/ 309032 h 422233"/>
              <a:gd name="connsiteX66" fmla="*/ 134790 w 500806"/>
              <a:gd name="connsiteY66" fmla="*/ 310785 h 422233"/>
              <a:gd name="connsiteX67" fmla="*/ 139612 w 500806"/>
              <a:gd name="connsiteY67" fmla="*/ 311114 h 422233"/>
              <a:gd name="connsiteX68" fmla="*/ 142900 w 500806"/>
              <a:gd name="connsiteY68" fmla="*/ 315826 h 422233"/>
              <a:gd name="connsiteX69" fmla="*/ 145311 w 500806"/>
              <a:gd name="connsiteY69" fmla="*/ 315826 h 422233"/>
              <a:gd name="connsiteX70" fmla="*/ 152434 w 500806"/>
              <a:gd name="connsiteY70" fmla="*/ 321854 h 422233"/>
              <a:gd name="connsiteX71" fmla="*/ 152543 w 500806"/>
              <a:gd name="connsiteY71" fmla="*/ 325470 h 422233"/>
              <a:gd name="connsiteX72" fmla="*/ 158571 w 500806"/>
              <a:gd name="connsiteY72" fmla="*/ 326566 h 422233"/>
              <a:gd name="connsiteX73" fmla="*/ 157803 w 500806"/>
              <a:gd name="connsiteY73" fmla="*/ 330072 h 422233"/>
              <a:gd name="connsiteX74" fmla="*/ 160982 w 500806"/>
              <a:gd name="connsiteY74" fmla="*/ 331387 h 422233"/>
              <a:gd name="connsiteX75" fmla="*/ 166570 w 500806"/>
              <a:gd name="connsiteY75" fmla="*/ 352099 h 422233"/>
              <a:gd name="connsiteX76" fmla="*/ 171721 w 500806"/>
              <a:gd name="connsiteY76" fmla="*/ 355168 h 422233"/>
              <a:gd name="connsiteX77" fmla="*/ 172049 w 500806"/>
              <a:gd name="connsiteY77" fmla="*/ 361414 h 422233"/>
              <a:gd name="connsiteX78" fmla="*/ 190241 w 500806"/>
              <a:gd name="connsiteY78" fmla="*/ 379715 h 422233"/>
              <a:gd name="connsiteX79" fmla="*/ 192980 w 500806"/>
              <a:gd name="connsiteY79" fmla="*/ 379715 h 422233"/>
              <a:gd name="connsiteX80" fmla="*/ 194624 w 500806"/>
              <a:gd name="connsiteY80" fmla="*/ 390125 h 422233"/>
              <a:gd name="connsiteX81" fmla="*/ 202295 w 500806"/>
              <a:gd name="connsiteY81" fmla="*/ 392317 h 422233"/>
              <a:gd name="connsiteX82" fmla="*/ 206569 w 500806"/>
              <a:gd name="connsiteY82" fmla="*/ 404700 h 422233"/>
              <a:gd name="connsiteX83" fmla="*/ 210843 w 500806"/>
              <a:gd name="connsiteY83" fmla="*/ 405139 h 422233"/>
              <a:gd name="connsiteX84" fmla="*/ 214459 w 500806"/>
              <a:gd name="connsiteY84" fmla="*/ 406673 h 422233"/>
              <a:gd name="connsiteX85" fmla="*/ 217089 w 500806"/>
              <a:gd name="connsiteY85" fmla="*/ 401741 h 422233"/>
              <a:gd name="connsiteX86" fmla="*/ 223445 w 500806"/>
              <a:gd name="connsiteY86" fmla="*/ 397687 h 422233"/>
              <a:gd name="connsiteX87" fmla="*/ 219172 w 500806"/>
              <a:gd name="connsiteY87" fmla="*/ 389468 h 422233"/>
              <a:gd name="connsiteX88" fmla="*/ 222240 w 500806"/>
              <a:gd name="connsiteY88" fmla="*/ 378071 h 422233"/>
              <a:gd name="connsiteX89" fmla="*/ 228705 w 500806"/>
              <a:gd name="connsiteY89" fmla="*/ 375222 h 422233"/>
              <a:gd name="connsiteX90" fmla="*/ 235938 w 500806"/>
              <a:gd name="connsiteY90" fmla="*/ 381139 h 422233"/>
              <a:gd name="connsiteX91" fmla="*/ 251061 w 500806"/>
              <a:gd name="connsiteY91" fmla="*/ 381687 h 422233"/>
              <a:gd name="connsiteX92" fmla="*/ 271773 w 500806"/>
              <a:gd name="connsiteY92" fmla="*/ 390016 h 422233"/>
              <a:gd name="connsiteX93" fmla="*/ 293251 w 500806"/>
              <a:gd name="connsiteY93" fmla="*/ 400427 h 422233"/>
              <a:gd name="connsiteX94" fmla="*/ 294238 w 500806"/>
              <a:gd name="connsiteY94" fmla="*/ 422234 h 422233"/>
              <a:gd name="connsiteX95" fmla="*/ 337963 w 500806"/>
              <a:gd name="connsiteY95" fmla="*/ 363167 h 422233"/>
              <a:gd name="connsiteX96" fmla="*/ 497410 w 500806"/>
              <a:gd name="connsiteY96" fmla="*/ 315498 h 422233"/>
              <a:gd name="connsiteX97" fmla="*/ 500807 w 500806"/>
              <a:gd name="connsiteY97" fmla="*/ 263006 h 422233"/>
              <a:gd name="connsiteX98" fmla="*/ 495328 w 500806"/>
              <a:gd name="connsiteY98" fmla="*/ 243609 h 422233"/>
              <a:gd name="connsiteX99" fmla="*/ 495328 w 500806"/>
              <a:gd name="connsiteY99" fmla="*/ 243281 h 422233"/>
              <a:gd name="connsiteX100" fmla="*/ 487328 w 500806"/>
              <a:gd name="connsiteY100" fmla="*/ 250842 h 422233"/>
              <a:gd name="connsiteX101" fmla="*/ 416755 w 500806"/>
              <a:gd name="connsiteY101" fmla="*/ 240102 h 422233"/>
              <a:gd name="connsiteX102" fmla="*/ 411604 w 500806"/>
              <a:gd name="connsiteY102" fmla="*/ 221363 h 422233"/>
              <a:gd name="connsiteX103" fmla="*/ 405796 w 500806"/>
              <a:gd name="connsiteY103" fmla="*/ 214459 h 422233"/>
              <a:gd name="connsiteX104" fmla="*/ 405905 w 500806"/>
              <a:gd name="connsiteY104" fmla="*/ 206131 h 422233"/>
              <a:gd name="connsiteX105" fmla="*/ 405796 w 500806"/>
              <a:gd name="connsiteY105" fmla="*/ 206131 h 422233"/>
              <a:gd name="connsiteX106" fmla="*/ 404481 w 500806"/>
              <a:gd name="connsiteY106" fmla="*/ 206569 h 422233"/>
              <a:gd name="connsiteX107" fmla="*/ 402399 w 500806"/>
              <a:gd name="connsiteY107" fmla="*/ 202843 h 422233"/>
              <a:gd name="connsiteX108" fmla="*/ 402508 w 500806"/>
              <a:gd name="connsiteY108" fmla="*/ 200432 h 422233"/>
              <a:gd name="connsiteX109" fmla="*/ 404700 w 500806"/>
              <a:gd name="connsiteY109" fmla="*/ 197693 h 422233"/>
              <a:gd name="connsiteX110" fmla="*/ 400755 w 500806"/>
              <a:gd name="connsiteY110" fmla="*/ 198131 h 422233"/>
              <a:gd name="connsiteX111" fmla="*/ 400097 w 500806"/>
              <a:gd name="connsiteY111" fmla="*/ 196926 h 422233"/>
              <a:gd name="connsiteX112" fmla="*/ 396043 w 500806"/>
              <a:gd name="connsiteY112" fmla="*/ 196926 h 422233"/>
              <a:gd name="connsiteX113" fmla="*/ 388262 w 500806"/>
              <a:gd name="connsiteY113" fmla="*/ 192762 h 422233"/>
              <a:gd name="connsiteX114" fmla="*/ 387276 w 500806"/>
              <a:gd name="connsiteY114" fmla="*/ 190460 h 422233"/>
              <a:gd name="connsiteX115" fmla="*/ 385961 w 500806"/>
              <a:gd name="connsiteY115" fmla="*/ 191337 h 422233"/>
              <a:gd name="connsiteX116" fmla="*/ 381906 w 500806"/>
              <a:gd name="connsiteY116" fmla="*/ 185638 h 422233"/>
              <a:gd name="connsiteX117" fmla="*/ 380811 w 500806"/>
              <a:gd name="connsiteY117" fmla="*/ 179502 h 422233"/>
              <a:gd name="connsiteX118" fmla="*/ 368646 w 500806"/>
              <a:gd name="connsiteY118" fmla="*/ 164160 h 422233"/>
              <a:gd name="connsiteX119" fmla="*/ 365578 w 500806"/>
              <a:gd name="connsiteY119" fmla="*/ 158352 h 422233"/>
              <a:gd name="connsiteX120" fmla="*/ 368318 w 500806"/>
              <a:gd name="connsiteY120" fmla="*/ 159119 h 422233"/>
              <a:gd name="connsiteX121" fmla="*/ 368318 w 500806"/>
              <a:gd name="connsiteY121" fmla="*/ 156379 h 422233"/>
              <a:gd name="connsiteX122" fmla="*/ 363934 w 500806"/>
              <a:gd name="connsiteY122" fmla="*/ 144763 h 422233"/>
              <a:gd name="connsiteX123" fmla="*/ 363934 w 500806"/>
              <a:gd name="connsiteY123" fmla="*/ 142023 h 422233"/>
              <a:gd name="connsiteX124" fmla="*/ 360866 w 500806"/>
              <a:gd name="connsiteY124" fmla="*/ 137311 h 422233"/>
              <a:gd name="connsiteX125" fmla="*/ 358674 w 500806"/>
              <a:gd name="connsiteY125" fmla="*/ 137311 h 422233"/>
              <a:gd name="connsiteX126" fmla="*/ 350784 w 500806"/>
              <a:gd name="connsiteY126" fmla="*/ 126024 h 422233"/>
              <a:gd name="connsiteX127" fmla="*/ 347935 w 500806"/>
              <a:gd name="connsiteY127" fmla="*/ 125805 h 422233"/>
              <a:gd name="connsiteX128" fmla="*/ 344428 w 500806"/>
              <a:gd name="connsiteY128" fmla="*/ 121969 h 422233"/>
              <a:gd name="connsiteX129" fmla="*/ 344866 w 500806"/>
              <a:gd name="connsiteY129" fmla="*/ 120325 h 422233"/>
              <a:gd name="connsiteX130" fmla="*/ 346291 w 500806"/>
              <a:gd name="connsiteY130" fmla="*/ 119997 h 422233"/>
              <a:gd name="connsiteX131" fmla="*/ 348264 w 500806"/>
              <a:gd name="connsiteY131" fmla="*/ 121202 h 422233"/>
              <a:gd name="connsiteX132" fmla="*/ 346291 w 500806"/>
              <a:gd name="connsiteY132" fmla="*/ 118353 h 422233"/>
              <a:gd name="connsiteX133" fmla="*/ 342236 w 500806"/>
              <a:gd name="connsiteY133" fmla="*/ 117586 h 422233"/>
              <a:gd name="connsiteX134" fmla="*/ 334127 w 500806"/>
              <a:gd name="connsiteY134" fmla="*/ 115613 h 422233"/>
              <a:gd name="connsiteX135" fmla="*/ 329524 w 500806"/>
              <a:gd name="connsiteY135" fmla="*/ 103449 h 422233"/>
              <a:gd name="connsiteX136" fmla="*/ 327004 w 500806"/>
              <a:gd name="connsiteY136" fmla="*/ 97641 h 422233"/>
              <a:gd name="connsiteX137" fmla="*/ 323826 w 500806"/>
              <a:gd name="connsiteY137" fmla="*/ 95997 h 422233"/>
              <a:gd name="connsiteX138" fmla="*/ 323826 w 500806"/>
              <a:gd name="connsiteY138" fmla="*/ 91942 h 422233"/>
              <a:gd name="connsiteX139" fmla="*/ 322292 w 500806"/>
              <a:gd name="connsiteY139" fmla="*/ 92819 h 422233"/>
              <a:gd name="connsiteX140" fmla="*/ 320429 w 500806"/>
              <a:gd name="connsiteY140" fmla="*/ 90518 h 42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500806" h="422233">
                <a:moveTo>
                  <a:pt x="320429" y="90518"/>
                </a:moveTo>
                <a:lnTo>
                  <a:pt x="305744" y="97422"/>
                </a:lnTo>
                <a:lnTo>
                  <a:pt x="304320" y="88545"/>
                </a:lnTo>
                <a:lnTo>
                  <a:pt x="282293" y="81751"/>
                </a:lnTo>
                <a:lnTo>
                  <a:pt x="233746" y="80984"/>
                </a:lnTo>
                <a:lnTo>
                  <a:pt x="121092" y="2849"/>
                </a:lnTo>
                <a:lnTo>
                  <a:pt x="98518" y="0"/>
                </a:lnTo>
                <a:lnTo>
                  <a:pt x="89860" y="9096"/>
                </a:lnTo>
                <a:lnTo>
                  <a:pt x="54135" y="20164"/>
                </a:lnTo>
                <a:lnTo>
                  <a:pt x="81203" y="49752"/>
                </a:lnTo>
                <a:lnTo>
                  <a:pt x="71121" y="61916"/>
                </a:lnTo>
                <a:lnTo>
                  <a:pt x="70464" y="68820"/>
                </a:lnTo>
                <a:lnTo>
                  <a:pt x="52053" y="71560"/>
                </a:lnTo>
                <a:lnTo>
                  <a:pt x="34629" y="88655"/>
                </a:lnTo>
                <a:lnTo>
                  <a:pt x="10301" y="81642"/>
                </a:lnTo>
                <a:lnTo>
                  <a:pt x="2849" y="81970"/>
                </a:lnTo>
                <a:lnTo>
                  <a:pt x="2192" y="90847"/>
                </a:lnTo>
                <a:lnTo>
                  <a:pt x="2520" y="101038"/>
                </a:lnTo>
                <a:lnTo>
                  <a:pt x="0" y="107942"/>
                </a:lnTo>
                <a:lnTo>
                  <a:pt x="548" y="110462"/>
                </a:lnTo>
                <a:lnTo>
                  <a:pt x="4055" y="109257"/>
                </a:lnTo>
                <a:lnTo>
                  <a:pt x="5151" y="111010"/>
                </a:lnTo>
                <a:lnTo>
                  <a:pt x="8219" y="108819"/>
                </a:lnTo>
                <a:lnTo>
                  <a:pt x="13698" y="111997"/>
                </a:lnTo>
                <a:lnTo>
                  <a:pt x="12164" y="112873"/>
                </a:lnTo>
                <a:lnTo>
                  <a:pt x="22794" y="124709"/>
                </a:lnTo>
                <a:lnTo>
                  <a:pt x="23890" y="129859"/>
                </a:lnTo>
                <a:lnTo>
                  <a:pt x="26191" y="130845"/>
                </a:lnTo>
                <a:lnTo>
                  <a:pt x="27177" y="135777"/>
                </a:lnTo>
                <a:lnTo>
                  <a:pt x="32437" y="140599"/>
                </a:lnTo>
                <a:lnTo>
                  <a:pt x="34958" y="140708"/>
                </a:lnTo>
                <a:lnTo>
                  <a:pt x="41862" y="152544"/>
                </a:lnTo>
                <a:lnTo>
                  <a:pt x="42081" y="156379"/>
                </a:lnTo>
                <a:lnTo>
                  <a:pt x="43834" y="160543"/>
                </a:lnTo>
                <a:lnTo>
                  <a:pt x="47670" y="161310"/>
                </a:lnTo>
                <a:lnTo>
                  <a:pt x="48765" y="167338"/>
                </a:lnTo>
                <a:lnTo>
                  <a:pt x="51176" y="170625"/>
                </a:lnTo>
                <a:lnTo>
                  <a:pt x="56656" y="172926"/>
                </a:lnTo>
                <a:lnTo>
                  <a:pt x="61039" y="184433"/>
                </a:lnTo>
                <a:lnTo>
                  <a:pt x="64436" y="186844"/>
                </a:lnTo>
                <a:lnTo>
                  <a:pt x="65861" y="194076"/>
                </a:lnTo>
                <a:lnTo>
                  <a:pt x="64436" y="197145"/>
                </a:lnTo>
                <a:lnTo>
                  <a:pt x="64436" y="200652"/>
                </a:lnTo>
                <a:lnTo>
                  <a:pt x="69587" y="204268"/>
                </a:lnTo>
                <a:lnTo>
                  <a:pt x="69696" y="208213"/>
                </a:lnTo>
                <a:lnTo>
                  <a:pt x="72984" y="210295"/>
                </a:lnTo>
                <a:lnTo>
                  <a:pt x="76600" y="206569"/>
                </a:lnTo>
                <a:lnTo>
                  <a:pt x="81751" y="210843"/>
                </a:lnTo>
                <a:lnTo>
                  <a:pt x="89422" y="214350"/>
                </a:lnTo>
                <a:lnTo>
                  <a:pt x="95449" y="220487"/>
                </a:lnTo>
                <a:lnTo>
                  <a:pt x="97203" y="225747"/>
                </a:lnTo>
                <a:lnTo>
                  <a:pt x="99065" y="226076"/>
                </a:lnTo>
                <a:lnTo>
                  <a:pt x="99723" y="232103"/>
                </a:lnTo>
                <a:lnTo>
                  <a:pt x="102134" y="234185"/>
                </a:lnTo>
                <a:lnTo>
                  <a:pt x="104106" y="242294"/>
                </a:lnTo>
                <a:lnTo>
                  <a:pt x="108819" y="246458"/>
                </a:lnTo>
                <a:lnTo>
                  <a:pt x="110353" y="254897"/>
                </a:lnTo>
                <a:lnTo>
                  <a:pt x="111777" y="257527"/>
                </a:lnTo>
                <a:lnTo>
                  <a:pt x="110024" y="265417"/>
                </a:lnTo>
                <a:lnTo>
                  <a:pt x="108161" y="267061"/>
                </a:lnTo>
                <a:lnTo>
                  <a:pt x="110024" y="270896"/>
                </a:lnTo>
                <a:lnTo>
                  <a:pt x="112325" y="279663"/>
                </a:lnTo>
                <a:lnTo>
                  <a:pt x="113312" y="288759"/>
                </a:lnTo>
                <a:lnTo>
                  <a:pt x="117695" y="292594"/>
                </a:lnTo>
                <a:lnTo>
                  <a:pt x="118462" y="295991"/>
                </a:lnTo>
                <a:lnTo>
                  <a:pt x="130736" y="309032"/>
                </a:lnTo>
                <a:lnTo>
                  <a:pt x="134790" y="310785"/>
                </a:lnTo>
                <a:lnTo>
                  <a:pt x="139612" y="311114"/>
                </a:lnTo>
                <a:lnTo>
                  <a:pt x="142900" y="315826"/>
                </a:lnTo>
                <a:lnTo>
                  <a:pt x="145311" y="315826"/>
                </a:lnTo>
                <a:lnTo>
                  <a:pt x="152434" y="321854"/>
                </a:lnTo>
                <a:lnTo>
                  <a:pt x="152543" y="325470"/>
                </a:lnTo>
                <a:lnTo>
                  <a:pt x="158571" y="326566"/>
                </a:lnTo>
                <a:lnTo>
                  <a:pt x="157803" y="330072"/>
                </a:lnTo>
                <a:lnTo>
                  <a:pt x="160982" y="331387"/>
                </a:lnTo>
                <a:lnTo>
                  <a:pt x="166570" y="352099"/>
                </a:lnTo>
                <a:lnTo>
                  <a:pt x="171721" y="355168"/>
                </a:lnTo>
                <a:lnTo>
                  <a:pt x="172049" y="361414"/>
                </a:lnTo>
                <a:lnTo>
                  <a:pt x="190241" y="379715"/>
                </a:lnTo>
                <a:lnTo>
                  <a:pt x="192980" y="379715"/>
                </a:lnTo>
                <a:lnTo>
                  <a:pt x="194624" y="390125"/>
                </a:lnTo>
                <a:lnTo>
                  <a:pt x="202295" y="392317"/>
                </a:lnTo>
                <a:lnTo>
                  <a:pt x="206569" y="404700"/>
                </a:lnTo>
                <a:lnTo>
                  <a:pt x="210843" y="405139"/>
                </a:lnTo>
                <a:lnTo>
                  <a:pt x="214459" y="406673"/>
                </a:lnTo>
                <a:lnTo>
                  <a:pt x="217089" y="401741"/>
                </a:lnTo>
                <a:lnTo>
                  <a:pt x="223445" y="397687"/>
                </a:lnTo>
                <a:lnTo>
                  <a:pt x="219172" y="389468"/>
                </a:lnTo>
                <a:lnTo>
                  <a:pt x="222240" y="378071"/>
                </a:lnTo>
                <a:lnTo>
                  <a:pt x="228705" y="375222"/>
                </a:lnTo>
                <a:lnTo>
                  <a:pt x="235938" y="381139"/>
                </a:lnTo>
                <a:lnTo>
                  <a:pt x="251061" y="381687"/>
                </a:lnTo>
                <a:lnTo>
                  <a:pt x="271773" y="390016"/>
                </a:lnTo>
                <a:lnTo>
                  <a:pt x="293251" y="400427"/>
                </a:lnTo>
                <a:lnTo>
                  <a:pt x="294238" y="422234"/>
                </a:lnTo>
                <a:lnTo>
                  <a:pt x="337963" y="363167"/>
                </a:lnTo>
                <a:lnTo>
                  <a:pt x="497410" y="315498"/>
                </a:lnTo>
                <a:lnTo>
                  <a:pt x="500807" y="263006"/>
                </a:lnTo>
                <a:lnTo>
                  <a:pt x="495328" y="243609"/>
                </a:lnTo>
                <a:lnTo>
                  <a:pt x="495328" y="243281"/>
                </a:lnTo>
                <a:lnTo>
                  <a:pt x="487328" y="250842"/>
                </a:lnTo>
                <a:lnTo>
                  <a:pt x="416755" y="240102"/>
                </a:lnTo>
                <a:lnTo>
                  <a:pt x="411604" y="221363"/>
                </a:lnTo>
                <a:lnTo>
                  <a:pt x="405796" y="214459"/>
                </a:lnTo>
                <a:lnTo>
                  <a:pt x="405905" y="206131"/>
                </a:lnTo>
                <a:lnTo>
                  <a:pt x="405796" y="206131"/>
                </a:lnTo>
                <a:lnTo>
                  <a:pt x="404481" y="206569"/>
                </a:lnTo>
                <a:lnTo>
                  <a:pt x="402399" y="202843"/>
                </a:lnTo>
                <a:lnTo>
                  <a:pt x="402508" y="200432"/>
                </a:lnTo>
                <a:lnTo>
                  <a:pt x="404700" y="197693"/>
                </a:lnTo>
                <a:lnTo>
                  <a:pt x="400755" y="198131"/>
                </a:lnTo>
                <a:lnTo>
                  <a:pt x="400097" y="196926"/>
                </a:lnTo>
                <a:lnTo>
                  <a:pt x="396043" y="196926"/>
                </a:lnTo>
                <a:lnTo>
                  <a:pt x="388262" y="192762"/>
                </a:lnTo>
                <a:lnTo>
                  <a:pt x="387276" y="190460"/>
                </a:lnTo>
                <a:lnTo>
                  <a:pt x="385961" y="191337"/>
                </a:lnTo>
                <a:lnTo>
                  <a:pt x="381906" y="185638"/>
                </a:lnTo>
                <a:lnTo>
                  <a:pt x="380811" y="179502"/>
                </a:lnTo>
                <a:lnTo>
                  <a:pt x="368646" y="164160"/>
                </a:lnTo>
                <a:lnTo>
                  <a:pt x="365578" y="158352"/>
                </a:lnTo>
                <a:lnTo>
                  <a:pt x="368318" y="159119"/>
                </a:lnTo>
                <a:lnTo>
                  <a:pt x="368318" y="156379"/>
                </a:lnTo>
                <a:lnTo>
                  <a:pt x="363934" y="144763"/>
                </a:lnTo>
                <a:lnTo>
                  <a:pt x="363934" y="142023"/>
                </a:lnTo>
                <a:lnTo>
                  <a:pt x="360866" y="137311"/>
                </a:lnTo>
                <a:lnTo>
                  <a:pt x="358674" y="137311"/>
                </a:lnTo>
                <a:lnTo>
                  <a:pt x="350784" y="126024"/>
                </a:lnTo>
                <a:lnTo>
                  <a:pt x="347935" y="125805"/>
                </a:lnTo>
                <a:lnTo>
                  <a:pt x="344428" y="121969"/>
                </a:lnTo>
                <a:lnTo>
                  <a:pt x="344866" y="120325"/>
                </a:lnTo>
                <a:lnTo>
                  <a:pt x="346291" y="119997"/>
                </a:lnTo>
                <a:lnTo>
                  <a:pt x="348264" y="121202"/>
                </a:lnTo>
                <a:lnTo>
                  <a:pt x="346291" y="118353"/>
                </a:lnTo>
                <a:lnTo>
                  <a:pt x="342236" y="117586"/>
                </a:lnTo>
                <a:lnTo>
                  <a:pt x="334127" y="115613"/>
                </a:lnTo>
                <a:lnTo>
                  <a:pt x="329524" y="103449"/>
                </a:lnTo>
                <a:lnTo>
                  <a:pt x="327004" y="97641"/>
                </a:lnTo>
                <a:lnTo>
                  <a:pt x="323826" y="95997"/>
                </a:lnTo>
                <a:lnTo>
                  <a:pt x="323826" y="91942"/>
                </a:lnTo>
                <a:lnTo>
                  <a:pt x="322292" y="92819"/>
                </a:lnTo>
                <a:lnTo>
                  <a:pt x="320429" y="9051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FFEFF854-0C07-0E8A-FA99-F659D8AB9E50}"/>
              </a:ext>
            </a:extLst>
          </p:cNvPr>
          <p:cNvSpPr/>
          <p:nvPr/>
        </p:nvSpPr>
        <p:spPr>
          <a:xfrm>
            <a:off x="8498966" y="4308320"/>
            <a:ext cx="18739" cy="40765"/>
          </a:xfrm>
          <a:custGeom>
            <a:avLst/>
            <a:gdLst>
              <a:gd name="connsiteX0" fmla="*/ 14356 w 18739"/>
              <a:gd name="connsiteY0" fmla="*/ 40766 h 40765"/>
              <a:gd name="connsiteX1" fmla="*/ 10301 w 18739"/>
              <a:gd name="connsiteY1" fmla="*/ 40766 h 40765"/>
              <a:gd name="connsiteX2" fmla="*/ 2521 w 18739"/>
              <a:gd name="connsiteY2" fmla="*/ 36602 h 40765"/>
              <a:gd name="connsiteX3" fmla="*/ 1534 w 18739"/>
              <a:gd name="connsiteY3" fmla="*/ 34300 h 40765"/>
              <a:gd name="connsiteX4" fmla="*/ 2740 w 18739"/>
              <a:gd name="connsiteY4" fmla="*/ 33533 h 40765"/>
              <a:gd name="connsiteX5" fmla="*/ 2740 w 18739"/>
              <a:gd name="connsiteY5" fmla="*/ 28602 h 40765"/>
              <a:gd name="connsiteX6" fmla="*/ 1096 w 18739"/>
              <a:gd name="connsiteY6" fmla="*/ 26629 h 40765"/>
              <a:gd name="connsiteX7" fmla="*/ 0 w 18739"/>
              <a:gd name="connsiteY7" fmla="*/ 23123 h 40765"/>
              <a:gd name="connsiteX8" fmla="*/ 767 w 18739"/>
              <a:gd name="connsiteY8" fmla="*/ 15890 h 40765"/>
              <a:gd name="connsiteX9" fmla="*/ 2740 w 18739"/>
              <a:gd name="connsiteY9" fmla="*/ 15890 h 40765"/>
              <a:gd name="connsiteX10" fmla="*/ 4055 w 18739"/>
              <a:gd name="connsiteY10" fmla="*/ 16767 h 40765"/>
              <a:gd name="connsiteX11" fmla="*/ 2740 w 18739"/>
              <a:gd name="connsiteY11" fmla="*/ 9534 h 40765"/>
              <a:gd name="connsiteX12" fmla="*/ 3836 w 18739"/>
              <a:gd name="connsiteY12" fmla="*/ 9534 h 40765"/>
              <a:gd name="connsiteX13" fmla="*/ 2959 w 18739"/>
              <a:gd name="connsiteY13" fmla="*/ 5699 h 40765"/>
              <a:gd name="connsiteX14" fmla="*/ 4603 w 18739"/>
              <a:gd name="connsiteY14" fmla="*/ 4384 h 40765"/>
              <a:gd name="connsiteX15" fmla="*/ 4603 w 18739"/>
              <a:gd name="connsiteY15" fmla="*/ 2411 h 40765"/>
              <a:gd name="connsiteX16" fmla="*/ 6466 w 18739"/>
              <a:gd name="connsiteY16" fmla="*/ 2192 h 40765"/>
              <a:gd name="connsiteX17" fmla="*/ 7123 w 18739"/>
              <a:gd name="connsiteY17" fmla="*/ 0 h 40765"/>
              <a:gd name="connsiteX18" fmla="*/ 8986 w 18739"/>
              <a:gd name="connsiteY18" fmla="*/ 0 h 40765"/>
              <a:gd name="connsiteX19" fmla="*/ 13150 w 18739"/>
              <a:gd name="connsiteY19" fmla="*/ 3288 h 40765"/>
              <a:gd name="connsiteX20" fmla="*/ 13479 w 18739"/>
              <a:gd name="connsiteY20" fmla="*/ 5918 h 40765"/>
              <a:gd name="connsiteX21" fmla="*/ 15561 w 18739"/>
              <a:gd name="connsiteY21" fmla="*/ 5918 h 40765"/>
              <a:gd name="connsiteX22" fmla="*/ 16438 w 18739"/>
              <a:gd name="connsiteY22" fmla="*/ 7561 h 40765"/>
              <a:gd name="connsiteX23" fmla="*/ 14794 w 18739"/>
              <a:gd name="connsiteY23" fmla="*/ 15342 h 40765"/>
              <a:gd name="connsiteX24" fmla="*/ 13698 w 18739"/>
              <a:gd name="connsiteY24" fmla="*/ 15342 h 40765"/>
              <a:gd name="connsiteX25" fmla="*/ 14575 w 18739"/>
              <a:gd name="connsiteY25" fmla="*/ 23561 h 40765"/>
              <a:gd name="connsiteX26" fmla="*/ 16219 w 18739"/>
              <a:gd name="connsiteY26" fmla="*/ 23561 h 40765"/>
              <a:gd name="connsiteX27" fmla="*/ 18739 w 18739"/>
              <a:gd name="connsiteY27" fmla="*/ 28273 h 40765"/>
              <a:gd name="connsiteX28" fmla="*/ 16986 w 18739"/>
              <a:gd name="connsiteY28" fmla="*/ 40108 h 40765"/>
              <a:gd name="connsiteX29" fmla="*/ 14246 w 18739"/>
              <a:gd name="connsiteY29" fmla="*/ 40656 h 40765"/>
              <a:gd name="connsiteX30" fmla="*/ 14356 w 18739"/>
              <a:gd name="connsiteY30" fmla="*/ 40766 h 4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739" h="40765">
                <a:moveTo>
                  <a:pt x="14356" y="40766"/>
                </a:moveTo>
                <a:lnTo>
                  <a:pt x="10301" y="40766"/>
                </a:lnTo>
                <a:lnTo>
                  <a:pt x="2521" y="36602"/>
                </a:lnTo>
                <a:lnTo>
                  <a:pt x="1534" y="34300"/>
                </a:lnTo>
                <a:lnTo>
                  <a:pt x="2740" y="33533"/>
                </a:lnTo>
                <a:lnTo>
                  <a:pt x="2740" y="28602"/>
                </a:lnTo>
                <a:lnTo>
                  <a:pt x="1096" y="26629"/>
                </a:lnTo>
                <a:lnTo>
                  <a:pt x="0" y="23123"/>
                </a:lnTo>
                <a:lnTo>
                  <a:pt x="767" y="15890"/>
                </a:lnTo>
                <a:lnTo>
                  <a:pt x="2740" y="15890"/>
                </a:lnTo>
                <a:lnTo>
                  <a:pt x="4055" y="16767"/>
                </a:lnTo>
                <a:lnTo>
                  <a:pt x="2740" y="9534"/>
                </a:lnTo>
                <a:lnTo>
                  <a:pt x="3836" y="9534"/>
                </a:lnTo>
                <a:lnTo>
                  <a:pt x="2959" y="5699"/>
                </a:lnTo>
                <a:lnTo>
                  <a:pt x="4603" y="4384"/>
                </a:lnTo>
                <a:lnTo>
                  <a:pt x="4603" y="2411"/>
                </a:lnTo>
                <a:lnTo>
                  <a:pt x="6466" y="2192"/>
                </a:lnTo>
                <a:lnTo>
                  <a:pt x="7123" y="0"/>
                </a:lnTo>
                <a:lnTo>
                  <a:pt x="8986" y="0"/>
                </a:lnTo>
                <a:lnTo>
                  <a:pt x="13150" y="3288"/>
                </a:lnTo>
                <a:lnTo>
                  <a:pt x="13479" y="5918"/>
                </a:lnTo>
                <a:lnTo>
                  <a:pt x="15561" y="5918"/>
                </a:lnTo>
                <a:lnTo>
                  <a:pt x="16438" y="7561"/>
                </a:lnTo>
                <a:lnTo>
                  <a:pt x="14794" y="15342"/>
                </a:lnTo>
                <a:lnTo>
                  <a:pt x="13698" y="15342"/>
                </a:lnTo>
                <a:lnTo>
                  <a:pt x="14575" y="23561"/>
                </a:lnTo>
                <a:lnTo>
                  <a:pt x="16219" y="23561"/>
                </a:lnTo>
                <a:lnTo>
                  <a:pt x="18739" y="28273"/>
                </a:lnTo>
                <a:lnTo>
                  <a:pt x="16986" y="40108"/>
                </a:lnTo>
                <a:lnTo>
                  <a:pt x="14246" y="40656"/>
                </a:lnTo>
                <a:lnTo>
                  <a:pt x="14356" y="4076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748CA4B5-B797-C5BA-D612-5A1551FF7AAF}"/>
              </a:ext>
            </a:extLst>
          </p:cNvPr>
          <p:cNvSpPr/>
          <p:nvPr/>
        </p:nvSpPr>
        <p:spPr>
          <a:xfrm>
            <a:off x="8519020" y="4311498"/>
            <a:ext cx="114736" cy="91504"/>
          </a:xfrm>
          <a:custGeom>
            <a:avLst/>
            <a:gdLst>
              <a:gd name="connsiteX0" fmla="*/ 109 w 114736"/>
              <a:gd name="connsiteY0" fmla="*/ 46793 h 91504"/>
              <a:gd name="connsiteX1" fmla="*/ 0 w 114736"/>
              <a:gd name="connsiteY1" fmla="*/ 55122 h 91504"/>
              <a:gd name="connsiteX2" fmla="*/ 5808 w 114736"/>
              <a:gd name="connsiteY2" fmla="*/ 62026 h 91504"/>
              <a:gd name="connsiteX3" fmla="*/ 10959 w 114736"/>
              <a:gd name="connsiteY3" fmla="*/ 80765 h 91504"/>
              <a:gd name="connsiteX4" fmla="*/ 81532 w 114736"/>
              <a:gd name="connsiteY4" fmla="*/ 91504 h 91504"/>
              <a:gd name="connsiteX5" fmla="*/ 89531 w 114736"/>
              <a:gd name="connsiteY5" fmla="*/ 83943 h 91504"/>
              <a:gd name="connsiteX6" fmla="*/ 110024 w 114736"/>
              <a:gd name="connsiteY6" fmla="*/ 20602 h 91504"/>
              <a:gd name="connsiteX7" fmla="*/ 114736 w 114736"/>
              <a:gd name="connsiteY7" fmla="*/ 19945 h 91504"/>
              <a:gd name="connsiteX8" fmla="*/ 114188 w 114736"/>
              <a:gd name="connsiteY8" fmla="*/ 14027 h 91504"/>
              <a:gd name="connsiteX9" fmla="*/ 113421 w 114736"/>
              <a:gd name="connsiteY9" fmla="*/ 10739 h 91504"/>
              <a:gd name="connsiteX10" fmla="*/ 111230 w 114736"/>
              <a:gd name="connsiteY10" fmla="*/ 11397 h 91504"/>
              <a:gd name="connsiteX11" fmla="*/ 110024 w 114736"/>
              <a:gd name="connsiteY11" fmla="*/ 10301 h 91504"/>
              <a:gd name="connsiteX12" fmla="*/ 110024 w 114736"/>
              <a:gd name="connsiteY12" fmla="*/ 9644 h 91504"/>
              <a:gd name="connsiteX13" fmla="*/ 107832 w 114736"/>
              <a:gd name="connsiteY13" fmla="*/ 9534 h 91504"/>
              <a:gd name="connsiteX14" fmla="*/ 107175 w 114736"/>
              <a:gd name="connsiteY14" fmla="*/ 986 h 91504"/>
              <a:gd name="connsiteX15" fmla="*/ 104106 w 114736"/>
              <a:gd name="connsiteY15" fmla="*/ 0 h 91504"/>
              <a:gd name="connsiteX16" fmla="*/ 104106 w 114736"/>
              <a:gd name="connsiteY16" fmla="*/ 3507 h 91504"/>
              <a:gd name="connsiteX17" fmla="*/ 102682 w 114736"/>
              <a:gd name="connsiteY17" fmla="*/ 5918 h 91504"/>
              <a:gd name="connsiteX18" fmla="*/ 87778 w 114736"/>
              <a:gd name="connsiteY18" fmla="*/ 14904 h 91504"/>
              <a:gd name="connsiteX19" fmla="*/ 87778 w 114736"/>
              <a:gd name="connsiteY19" fmla="*/ 21479 h 91504"/>
              <a:gd name="connsiteX20" fmla="*/ 73970 w 114736"/>
              <a:gd name="connsiteY20" fmla="*/ 33314 h 91504"/>
              <a:gd name="connsiteX21" fmla="*/ 71779 w 114736"/>
              <a:gd name="connsiteY21" fmla="*/ 36711 h 91504"/>
              <a:gd name="connsiteX22" fmla="*/ 73751 w 114736"/>
              <a:gd name="connsiteY22" fmla="*/ 37478 h 91504"/>
              <a:gd name="connsiteX23" fmla="*/ 75066 w 114736"/>
              <a:gd name="connsiteY23" fmla="*/ 40437 h 91504"/>
              <a:gd name="connsiteX24" fmla="*/ 68820 w 114736"/>
              <a:gd name="connsiteY24" fmla="*/ 46903 h 91504"/>
              <a:gd name="connsiteX25" fmla="*/ 66628 w 114736"/>
              <a:gd name="connsiteY25" fmla="*/ 43834 h 91504"/>
              <a:gd name="connsiteX26" fmla="*/ 64656 w 114736"/>
              <a:gd name="connsiteY26" fmla="*/ 45259 h 91504"/>
              <a:gd name="connsiteX27" fmla="*/ 61587 w 114736"/>
              <a:gd name="connsiteY27" fmla="*/ 45259 h 91504"/>
              <a:gd name="connsiteX28" fmla="*/ 61916 w 114736"/>
              <a:gd name="connsiteY28" fmla="*/ 49094 h 91504"/>
              <a:gd name="connsiteX29" fmla="*/ 60491 w 114736"/>
              <a:gd name="connsiteY29" fmla="*/ 49533 h 91504"/>
              <a:gd name="connsiteX30" fmla="*/ 59395 w 114736"/>
              <a:gd name="connsiteY30" fmla="*/ 51725 h 91504"/>
              <a:gd name="connsiteX31" fmla="*/ 52272 w 114736"/>
              <a:gd name="connsiteY31" fmla="*/ 52930 h 91504"/>
              <a:gd name="connsiteX32" fmla="*/ 47122 w 114736"/>
              <a:gd name="connsiteY32" fmla="*/ 53478 h 91504"/>
              <a:gd name="connsiteX33" fmla="*/ 44930 w 114736"/>
              <a:gd name="connsiteY33" fmla="*/ 50738 h 91504"/>
              <a:gd name="connsiteX34" fmla="*/ 40218 w 114736"/>
              <a:gd name="connsiteY34" fmla="*/ 51067 h 91504"/>
              <a:gd name="connsiteX35" fmla="*/ 38245 w 114736"/>
              <a:gd name="connsiteY35" fmla="*/ 50081 h 91504"/>
              <a:gd name="connsiteX36" fmla="*/ 34739 w 114736"/>
              <a:gd name="connsiteY36" fmla="*/ 50738 h 91504"/>
              <a:gd name="connsiteX37" fmla="*/ 26629 w 114736"/>
              <a:gd name="connsiteY37" fmla="*/ 48875 h 91504"/>
              <a:gd name="connsiteX38" fmla="*/ 16767 w 114736"/>
              <a:gd name="connsiteY38" fmla="*/ 56546 h 91504"/>
              <a:gd name="connsiteX39" fmla="*/ 12931 w 114736"/>
              <a:gd name="connsiteY39" fmla="*/ 55450 h 91504"/>
              <a:gd name="connsiteX40" fmla="*/ 9315 w 114736"/>
              <a:gd name="connsiteY40" fmla="*/ 55122 h 91504"/>
              <a:gd name="connsiteX41" fmla="*/ 5479 w 114736"/>
              <a:gd name="connsiteY41" fmla="*/ 56765 h 91504"/>
              <a:gd name="connsiteX42" fmla="*/ 4055 w 114736"/>
              <a:gd name="connsiteY42" fmla="*/ 45807 h 91504"/>
              <a:gd name="connsiteX43" fmla="*/ 1972 w 114736"/>
              <a:gd name="connsiteY43" fmla="*/ 47999 h 91504"/>
              <a:gd name="connsiteX44" fmla="*/ 109 w 114736"/>
              <a:gd name="connsiteY44" fmla="*/ 46793 h 9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4736" h="91504">
                <a:moveTo>
                  <a:pt x="109" y="46793"/>
                </a:moveTo>
                <a:lnTo>
                  <a:pt x="0" y="55122"/>
                </a:lnTo>
                <a:lnTo>
                  <a:pt x="5808" y="62026"/>
                </a:lnTo>
                <a:lnTo>
                  <a:pt x="10959" y="80765"/>
                </a:lnTo>
                <a:lnTo>
                  <a:pt x="81532" y="91504"/>
                </a:lnTo>
                <a:lnTo>
                  <a:pt x="89531" y="83943"/>
                </a:lnTo>
                <a:lnTo>
                  <a:pt x="110024" y="20602"/>
                </a:lnTo>
                <a:lnTo>
                  <a:pt x="114736" y="19945"/>
                </a:lnTo>
                <a:lnTo>
                  <a:pt x="114188" y="14027"/>
                </a:lnTo>
                <a:lnTo>
                  <a:pt x="113421" y="10739"/>
                </a:lnTo>
                <a:lnTo>
                  <a:pt x="111230" y="11397"/>
                </a:lnTo>
                <a:lnTo>
                  <a:pt x="110024" y="10301"/>
                </a:lnTo>
                <a:lnTo>
                  <a:pt x="110024" y="9644"/>
                </a:lnTo>
                <a:lnTo>
                  <a:pt x="107832" y="9534"/>
                </a:lnTo>
                <a:lnTo>
                  <a:pt x="107175" y="986"/>
                </a:lnTo>
                <a:lnTo>
                  <a:pt x="104106" y="0"/>
                </a:lnTo>
                <a:lnTo>
                  <a:pt x="104106" y="3507"/>
                </a:lnTo>
                <a:lnTo>
                  <a:pt x="102682" y="5918"/>
                </a:lnTo>
                <a:lnTo>
                  <a:pt x="87778" y="14904"/>
                </a:lnTo>
                <a:lnTo>
                  <a:pt x="87778" y="21479"/>
                </a:lnTo>
                <a:lnTo>
                  <a:pt x="73970" y="33314"/>
                </a:lnTo>
                <a:lnTo>
                  <a:pt x="71779" y="36711"/>
                </a:lnTo>
                <a:lnTo>
                  <a:pt x="73751" y="37478"/>
                </a:lnTo>
                <a:lnTo>
                  <a:pt x="75066" y="40437"/>
                </a:lnTo>
                <a:lnTo>
                  <a:pt x="68820" y="46903"/>
                </a:lnTo>
                <a:lnTo>
                  <a:pt x="66628" y="43834"/>
                </a:lnTo>
                <a:lnTo>
                  <a:pt x="64656" y="45259"/>
                </a:lnTo>
                <a:lnTo>
                  <a:pt x="61587" y="45259"/>
                </a:lnTo>
                <a:lnTo>
                  <a:pt x="61916" y="49094"/>
                </a:lnTo>
                <a:lnTo>
                  <a:pt x="60491" y="49533"/>
                </a:lnTo>
                <a:lnTo>
                  <a:pt x="59395" y="51725"/>
                </a:lnTo>
                <a:lnTo>
                  <a:pt x="52272" y="52930"/>
                </a:lnTo>
                <a:lnTo>
                  <a:pt x="47122" y="53478"/>
                </a:lnTo>
                <a:lnTo>
                  <a:pt x="44930" y="50738"/>
                </a:lnTo>
                <a:lnTo>
                  <a:pt x="40218" y="51067"/>
                </a:lnTo>
                <a:lnTo>
                  <a:pt x="38245" y="50081"/>
                </a:lnTo>
                <a:lnTo>
                  <a:pt x="34739" y="50738"/>
                </a:lnTo>
                <a:lnTo>
                  <a:pt x="26629" y="48875"/>
                </a:lnTo>
                <a:lnTo>
                  <a:pt x="16767" y="56546"/>
                </a:lnTo>
                <a:lnTo>
                  <a:pt x="12931" y="55450"/>
                </a:lnTo>
                <a:lnTo>
                  <a:pt x="9315" y="55122"/>
                </a:lnTo>
                <a:lnTo>
                  <a:pt x="5479" y="56765"/>
                </a:lnTo>
                <a:lnTo>
                  <a:pt x="4055" y="45807"/>
                </a:lnTo>
                <a:lnTo>
                  <a:pt x="1972" y="47999"/>
                </a:lnTo>
                <a:lnTo>
                  <a:pt x="109" y="46793"/>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15A1B35F-3406-9BD4-59BC-F38BEFA4AE4D}"/>
              </a:ext>
            </a:extLst>
          </p:cNvPr>
          <p:cNvSpPr/>
          <p:nvPr/>
        </p:nvSpPr>
        <p:spPr>
          <a:xfrm>
            <a:off x="6642802" y="3971343"/>
            <a:ext cx="70573" cy="31341"/>
          </a:xfrm>
          <a:custGeom>
            <a:avLst/>
            <a:gdLst>
              <a:gd name="connsiteX0" fmla="*/ 29369 w 70573"/>
              <a:gd name="connsiteY0" fmla="*/ 877 h 31341"/>
              <a:gd name="connsiteX1" fmla="*/ 32657 w 70573"/>
              <a:gd name="connsiteY1" fmla="*/ 3288 h 31341"/>
              <a:gd name="connsiteX2" fmla="*/ 32876 w 70573"/>
              <a:gd name="connsiteY2" fmla="*/ 1425 h 31341"/>
              <a:gd name="connsiteX3" fmla="*/ 30575 w 70573"/>
              <a:gd name="connsiteY3" fmla="*/ 0 h 31341"/>
              <a:gd name="connsiteX4" fmla="*/ 29369 w 70573"/>
              <a:gd name="connsiteY4" fmla="*/ 767 h 31341"/>
              <a:gd name="connsiteX5" fmla="*/ 29369 w 70573"/>
              <a:gd name="connsiteY5" fmla="*/ 767 h 31341"/>
              <a:gd name="connsiteX6" fmla="*/ 8767 w 70573"/>
              <a:gd name="connsiteY6" fmla="*/ 877 h 31341"/>
              <a:gd name="connsiteX7" fmla="*/ 13150 w 70573"/>
              <a:gd name="connsiteY7" fmla="*/ 3945 h 31341"/>
              <a:gd name="connsiteX8" fmla="*/ 11726 w 70573"/>
              <a:gd name="connsiteY8" fmla="*/ 1425 h 31341"/>
              <a:gd name="connsiteX9" fmla="*/ 8767 w 70573"/>
              <a:gd name="connsiteY9" fmla="*/ 877 h 31341"/>
              <a:gd name="connsiteX10" fmla="*/ 8767 w 70573"/>
              <a:gd name="connsiteY10" fmla="*/ 877 h 31341"/>
              <a:gd name="connsiteX11" fmla="*/ 110 w 70573"/>
              <a:gd name="connsiteY11" fmla="*/ 5260 h 31341"/>
              <a:gd name="connsiteX12" fmla="*/ 548 w 70573"/>
              <a:gd name="connsiteY12" fmla="*/ 9863 h 31341"/>
              <a:gd name="connsiteX13" fmla="*/ 5479 w 70573"/>
              <a:gd name="connsiteY13" fmla="*/ 10192 h 31341"/>
              <a:gd name="connsiteX14" fmla="*/ 8219 w 70573"/>
              <a:gd name="connsiteY14" fmla="*/ 9534 h 31341"/>
              <a:gd name="connsiteX15" fmla="*/ 3836 w 70573"/>
              <a:gd name="connsiteY15" fmla="*/ 5589 h 31341"/>
              <a:gd name="connsiteX16" fmla="*/ 0 w 70573"/>
              <a:gd name="connsiteY16" fmla="*/ 5151 h 31341"/>
              <a:gd name="connsiteX17" fmla="*/ 0 w 70573"/>
              <a:gd name="connsiteY17" fmla="*/ 5151 h 31341"/>
              <a:gd name="connsiteX18" fmla="*/ 66190 w 70573"/>
              <a:gd name="connsiteY18" fmla="*/ 27068 h 31341"/>
              <a:gd name="connsiteX19" fmla="*/ 61916 w 70573"/>
              <a:gd name="connsiteY19" fmla="*/ 28273 h 31341"/>
              <a:gd name="connsiteX20" fmla="*/ 62574 w 70573"/>
              <a:gd name="connsiteY20" fmla="*/ 30355 h 31341"/>
              <a:gd name="connsiteX21" fmla="*/ 68711 w 70573"/>
              <a:gd name="connsiteY21" fmla="*/ 31342 h 31341"/>
              <a:gd name="connsiteX22" fmla="*/ 70573 w 70573"/>
              <a:gd name="connsiteY22" fmla="*/ 29917 h 31341"/>
              <a:gd name="connsiteX23" fmla="*/ 68820 w 70573"/>
              <a:gd name="connsiteY23" fmla="*/ 27506 h 31341"/>
              <a:gd name="connsiteX24" fmla="*/ 66080 w 70573"/>
              <a:gd name="connsiteY24" fmla="*/ 26849 h 3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573" h="31341">
                <a:moveTo>
                  <a:pt x="29369" y="877"/>
                </a:moveTo>
                <a:lnTo>
                  <a:pt x="32657" y="3288"/>
                </a:lnTo>
                <a:lnTo>
                  <a:pt x="32876" y="1425"/>
                </a:lnTo>
                <a:lnTo>
                  <a:pt x="30575" y="0"/>
                </a:lnTo>
                <a:lnTo>
                  <a:pt x="29369" y="767"/>
                </a:lnTo>
                <a:lnTo>
                  <a:pt x="29369" y="767"/>
                </a:lnTo>
                <a:close/>
                <a:moveTo>
                  <a:pt x="8767" y="877"/>
                </a:moveTo>
                <a:lnTo>
                  <a:pt x="13150" y="3945"/>
                </a:lnTo>
                <a:lnTo>
                  <a:pt x="11726" y="1425"/>
                </a:lnTo>
                <a:lnTo>
                  <a:pt x="8767" y="877"/>
                </a:lnTo>
                <a:lnTo>
                  <a:pt x="8767" y="877"/>
                </a:lnTo>
                <a:close/>
                <a:moveTo>
                  <a:pt x="110" y="5260"/>
                </a:moveTo>
                <a:lnTo>
                  <a:pt x="548" y="9863"/>
                </a:lnTo>
                <a:lnTo>
                  <a:pt x="5479" y="10192"/>
                </a:lnTo>
                <a:lnTo>
                  <a:pt x="8219" y="9534"/>
                </a:lnTo>
                <a:lnTo>
                  <a:pt x="3836" y="5589"/>
                </a:lnTo>
                <a:lnTo>
                  <a:pt x="0" y="5151"/>
                </a:lnTo>
                <a:lnTo>
                  <a:pt x="0" y="5151"/>
                </a:lnTo>
                <a:close/>
                <a:moveTo>
                  <a:pt x="66190" y="27068"/>
                </a:moveTo>
                <a:lnTo>
                  <a:pt x="61916" y="28273"/>
                </a:lnTo>
                <a:lnTo>
                  <a:pt x="62574" y="30355"/>
                </a:lnTo>
                <a:lnTo>
                  <a:pt x="68711" y="31342"/>
                </a:lnTo>
                <a:lnTo>
                  <a:pt x="70573" y="29917"/>
                </a:lnTo>
                <a:lnTo>
                  <a:pt x="68820" y="27506"/>
                </a:lnTo>
                <a:lnTo>
                  <a:pt x="66080" y="2684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921DB6EB-4BA4-AF06-C9B7-B9FAE7487A72}"/>
              </a:ext>
            </a:extLst>
          </p:cNvPr>
          <p:cNvSpPr/>
          <p:nvPr/>
        </p:nvSpPr>
        <p:spPr>
          <a:xfrm>
            <a:off x="6900657" y="4139667"/>
            <a:ext cx="8986" cy="5375"/>
          </a:xfrm>
          <a:custGeom>
            <a:avLst/>
            <a:gdLst>
              <a:gd name="connsiteX0" fmla="*/ 5808 w 8986"/>
              <a:gd name="connsiteY0" fmla="*/ 5260 h 5375"/>
              <a:gd name="connsiteX1" fmla="*/ 1425 w 8986"/>
              <a:gd name="connsiteY1" fmla="*/ 3507 h 5375"/>
              <a:gd name="connsiteX2" fmla="*/ 0 w 8986"/>
              <a:gd name="connsiteY2" fmla="*/ 877 h 5375"/>
              <a:gd name="connsiteX3" fmla="*/ 6466 w 8986"/>
              <a:gd name="connsiteY3" fmla="*/ 0 h 5375"/>
              <a:gd name="connsiteX4" fmla="*/ 8986 w 8986"/>
              <a:gd name="connsiteY4" fmla="*/ 3945 h 5375"/>
              <a:gd name="connsiteX5" fmla="*/ 5808 w 8986"/>
              <a:gd name="connsiteY5" fmla="*/ 5370 h 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86" h="5375">
                <a:moveTo>
                  <a:pt x="5808" y="5260"/>
                </a:moveTo>
                <a:lnTo>
                  <a:pt x="1425" y="3507"/>
                </a:lnTo>
                <a:lnTo>
                  <a:pt x="0" y="877"/>
                </a:lnTo>
                <a:lnTo>
                  <a:pt x="6466" y="0"/>
                </a:lnTo>
                <a:lnTo>
                  <a:pt x="8986" y="3945"/>
                </a:lnTo>
                <a:cubicBezTo>
                  <a:pt x="8986" y="3945"/>
                  <a:pt x="5808" y="5479"/>
                  <a:pt x="5808" y="5370"/>
                </a:cubicBez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6DEBFB1D-D9BB-F5B5-5CF0-6367AEF34A3A}"/>
              </a:ext>
            </a:extLst>
          </p:cNvPr>
          <p:cNvSpPr/>
          <p:nvPr/>
        </p:nvSpPr>
        <p:spPr>
          <a:xfrm>
            <a:off x="6876987" y="4240596"/>
            <a:ext cx="108489" cy="38135"/>
          </a:xfrm>
          <a:custGeom>
            <a:avLst/>
            <a:gdLst>
              <a:gd name="connsiteX0" fmla="*/ 18849 w 108489"/>
              <a:gd name="connsiteY0" fmla="*/ 27835 h 38135"/>
              <a:gd name="connsiteX1" fmla="*/ 17205 w 108489"/>
              <a:gd name="connsiteY1" fmla="*/ 26301 h 38135"/>
              <a:gd name="connsiteX2" fmla="*/ 17424 w 108489"/>
              <a:gd name="connsiteY2" fmla="*/ 24328 h 38135"/>
              <a:gd name="connsiteX3" fmla="*/ 19287 w 108489"/>
              <a:gd name="connsiteY3" fmla="*/ 24657 h 38135"/>
              <a:gd name="connsiteX4" fmla="*/ 19944 w 108489"/>
              <a:gd name="connsiteY4" fmla="*/ 26739 h 38135"/>
              <a:gd name="connsiteX5" fmla="*/ 18849 w 108489"/>
              <a:gd name="connsiteY5" fmla="*/ 27835 h 38135"/>
              <a:gd name="connsiteX6" fmla="*/ 18849 w 108489"/>
              <a:gd name="connsiteY6" fmla="*/ 27835 h 38135"/>
              <a:gd name="connsiteX7" fmla="*/ 986 w 108489"/>
              <a:gd name="connsiteY7" fmla="*/ 37478 h 38135"/>
              <a:gd name="connsiteX8" fmla="*/ 0 w 108489"/>
              <a:gd name="connsiteY8" fmla="*/ 35177 h 38135"/>
              <a:gd name="connsiteX9" fmla="*/ 2520 w 108489"/>
              <a:gd name="connsiteY9" fmla="*/ 33314 h 38135"/>
              <a:gd name="connsiteX10" fmla="*/ 3945 w 108489"/>
              <a:gd name="connsiteY10" fmla="*/ 33862 h 38135"/>
              <a:gd name="connsiteX11" fmla="*/ 3945 w 108489"/>
              <a:gd name="connsiteY11" fmla="*/ 36930 h 38135"/>
              <a:gd name="connsiteX12" fmla="*/ 2192 w 108489"/>
              <a:gd name="connsiteY12" fmla="*/ 38136 h 38135"/>
              <a:gd name="connsiteX13" fmla="*/ 877 w 108489"/>
              <a:gd name="connsiteY13" fmla="*/ 37478 h 38135"/>
              <a:gd name="connsiteX14" fmla="*/ 877 w 108489"/>
              <a:gd name="connsiteY14" fmla="*/ 37478 h 38135"/>
              <a:gd name="connsiteX15" fmla="*/ 6137 w 108489"/>
              <a:gd name="connsiteY15" fmla="*/ 16657 h 38135"/>
              <a:gd name="connsiteX16" fmla="*/ 5917 w 108489"/>
              <a:gd name="connsiteY16" fmla="*/ 11287 h 38135"/>
              <a:gd name="connsiteX17" fmla="*/ 4383 w 108489"/>
              <a:gd name="connsiteY17" fmla="*/ 8548 h 38135"/>
              <a:gd name="connsiteX18" fmla="*/ 5917 w 108489"/>
              <a:gd name="connsiteY18" fmla="*/ 5808 h 38135"/>
              <a:gd name="connsiteX19" fmla="*/ 9205 w 108489"/>
              <a:gd name="connsiteY19" fmla="*/ 7671 h 38135"/>
              <a:gd name="connsiteX20" fmla="*/ 8876 w 108489"/>
              <a:gd name="connsiteY20" fmla="*/ 14794 h 38135"/>
              <a:gd name="connsiteX21" fmla="*/ 6137 w 108489"/>
              <a:gd name="connsiteY21" fmla="*/ 16657 h 38135"/>
              <a:gd name="connsiteX22" fmla="*/ 6137 w 108489"/>
              <a:gd name="connsiteY22" fmla="*/ 16657 h 38135"/>
              <a:gd name="connsiteX23" fmla="*/ 43396 w 108489"/>
              <a:gd name="connsiteY23" fmla="*/ 23561 h 38135"/>
              <a:gd name="connsiteX24" fmla="*/ 38355 w 108489"/>
              <a:gd name="connsiteY24" fmla="*/ 23342 h 38135"/>
              <a:gd name="connsiteX25" fmla="*/ 30684 w 108489"/>
              <a:gd name="connsiteY25" fmla="*/ 28931 h 38135"/>
              <a:gd name="connsiteX26" fmla="*/ 26848 w 108489"/>
              <a:gd name="connsiteY26" fmla="*/ 26520 h 38135"/>
              <a:gd name="connsiteX27" fmla="*/ 24218 w 108489"/>
              <a:gd name="connsiteY27" fmla="*/ 22465 h 38135"/>
              <a:gd name="connsiteX28" fmla="*/ 28054 w 108489"/>
              <a:gd name="connsiteY28" fmla="*/ 19506 h 38135"/>
              <a:gd name="connsiteX29" fmla="*/ 32328 w 108489"/>
              <a:gd name="connsiteY29" fmla="*/ 19835 h 38135"/>
              <a:gd name="connsiteX30" fmla="*/ 37698 w 108489"/>
              <a:gd name="connsiteY30" fmla="*/ 17753 h 38135"/>
              <a:gd name="connsiteX31" fmla="*/ 39560 w 108489"/>
              <a:gd name="connsiteY31" fmla="*/ 15999 h 38135"/>
              <a:gd name="connsiteX32" fmla="*/ 44382 w 108489"/>
              <a:gd name="connsiteY32" fmla="*/ 17095 h 38135"/>
              <a:gd name="connsiteX33" fmla="*/ 43177 w 108489"/>
              <a:gd name="connsiteY33" fmla="*/ 23561 h 38135"/>
              <a:gd name="connsiteX34" fmla="*/ 43177 w 108489"/>
              <a:gd name="connsiteY34" fmla="*/ 23561 h 38135"/>
              <a:gd name="connsiteX35" fmla="*/ 53149 w 108489"/>
              <a:gd name="connsiteY35" fmla="*/ 24438 h 38135"/>
              <a:gd name="connsiteX36" fmla="*/ 51067 w 108489"/>
              <a:gd name="connsiteY36" fmla="*/ 31342 h 38135"/>
              <a:gd name="connsiteX37" fmla="*/ 55560 w 108489"/>
              <a:gd name="connsiteY37" fmla="*/ 34958 h 38135"/>
              <a:gd name="connsiteX38" fmla="*/ 59724 w 108489"/>
              <a:gd name="connsiteY38" fmla="*/ 32218 h 38135"/>
              <a:gd name="connsiteX39" fmla="*/ 62464 w 108489"/>
              <a:gd name="connsiteY39" fmla="*/ 31122 h 38135"/>
              <a:gd name="connsiteX40" fmla="*/ 61587 w 108489"/>
              <a:gd name="connsiteY40" fmla="*/ 25534 h 38135"/>
              <a:gd name="connsiteX41" fmla="*/ 57642 w 108489"/>
              <a:gd name="connsiteY41" fmla="*/ 24328 h 38135"/>
              <a:gd name="connsiteX42" fmla="*/ 53149 w 108489"/>
              <a:gd name="connsiteY42" fmla="*/ 24328 h 38135"/>
              <a:gd name="connsiteX43" fmla="*/ 98408 w 108489"/>
              <a:gd name="connsiteY43" fmla="*/ 6466 h 38135"/>
              <a:gd name="connsiteX44" fmla="*/ 100709 w 108489"/>
              <a:gd name="connsiteY44" fmla="*/ 219 h 38135"/>
              <a:gd name="connsiteX45" fmla="*/ 104545 w 108489"/>
              <a:gd name="connsiteY45" fmla="*/ 0 h 38135"/>
              <a:gd name="connsiteX46" fmla="*/ 108490 w 108489"/>
              <a:gd name="connsiteY46" fmla="*/ 2740 h 38135"/>
              <a:gd name="connsiteX47" fmla="*/ 103668 w 108489"/>
              <a:gd name="connsiteY47" fmla="*/ 3397 h 38135"/>
              <a:gd name="connsiteX48" fmla="*/ 98518 w 108489"/>
              <a:gd name="connsiteY48" fmla="*/ 6356 h 38135"/>
              <a:gd name="connsiteX49" fmla="*/ 98518 w 108489"/>
              <a:gd name="connsiteY49" fmla="*/ 6356 h 38135"/>
              <a:gd name="connsiteX50" fmla="*/ 83833 w 108489"/>
              <a:gd name="connsiteY50" fmla="*/ 26191 h 38135"/>
              <a:gd name="connsiteX51" fmla="*/ 88984 w 108489"/>
              <a:gd name="connsiteY51" fmla="*/ 19725 h 38135"/>
              <a:gd name="connsiteX52" fmla="*/ 89312 w 108489"/>
              <a:gd name="connsiteY52" fmla="*/ 16438 h 38135"/>
              <a:gd name="connsiteX53" fmla="*/ 96764 w 108489"/>
              <a:gd name="connsiteY53" fmla="*/ 12602 h 38135"/>
              <a:gd name="connsiteX54" fmla="*/ 97093 w 108489"/>
              <a:gd name="connsiteY54" fmla="*/ 18301 h 38135"/>
              <a:gd name="connsiteX55" fmla="*/ 91942 w 108489"/>
              <a:gd name="connsiteY55" fmla="*/ 25643 h 38135"/>
              <a:gd name="connsiteX56" fmla="*/ 86901 w 108489"/>
              <a:gd name="connsiteY56" fmla="*/ 27068 h 38135"/>
              <a:gd name="connsiteX57" fmla="*/ 83723 w 108489"/>
              <a:gd name="connsiteY57" fmla="*/ 26191 h 3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8489" h="38135">
                <a:moveTo>
                  <a:pt x="18849" y="27835"/>
                </a:moveTo>
                <a:lnTo>
                  <a:pt x="17205" y="26301"/>
                </a:lnTo>
                <a:lnTo>
                  <a:pt x="17424" y="24328"/>
                </a:lnTo>
                <a:lnTo>
                  <a:pt x="19287" y="24657"/>
                </a:lnTo>
                <a:lnTo>
                  <a:pt x="19944" y="26739"/>
                </a:lnTo>
                <a:cubicBezTo>
                  <a:pt x="19944" y="26739"/>
                  <a:pt x="18629" y="27725"/>
                  <a:pt x="18849" y="27835"/>
                </a:cubicBezTo>
                <a:lnTo>
                  <a:pt x="18849" y="27835"/>
                </a:lnTo>
                <a:close/>
                <a:moveTo>
                  <a:pt x="986" y="37478"/>
                </a:moveTo>
                <a:lnTo>
                  <a:pt x="0" y="35177"/>
                </a:lnTo>
                <a:lnTo>
                  <a:pt x="2520" y="33314"/>
                </a:lnTo>
                <a:lnTo>
                  <a:pt x="3945" y="33862"/>
                </a:lnTo>
                <a:lnTo>
                  <a:pt x="3945" y="36930"/>
                </a:lnTo>
                <a:lnTo>
                  <a:pt x="2192" y="38136"/>
                </a:lnTo>
                <a:lnTo>
                  <a:pt x="877" y="37478"/>
                </a:lnTo>
                <a:lnTo>
                  <a:pt x="877" y="37478"/>
                </a:lnTo>
                <a:close/>
                <a:moveTo>
                  <a:pt x="6137" y="16657"/>
                </a:moveTo>
                <a:lnTo>
                  <a:pt x="5917" y="11287"/>
                </a:lnTo>
                <a:lnTo>
                  <a:pt x="4383" y="8548"/>
                </a:lnTo>
                <a:cubicBezTo>
                  <a:pt x="4383" y="8548"/>
                  <a:pt x="5041" y="5589"/>
                  <a:pt x="5917" y="5808"/>
                </a:cubicBezTo>
                <a:cubicBezTo>
                  <a:pt x="6794" y="6027"/>
                  <a:pt x="9205" y="7671"/>
                  <a:pt x="9205" y="7671"/>
                </a:cubicBezTo>
                <a:lnTo>
                  <a:pt x="8876" y="14794"/>
                </a:lnTo>
                <a:cubicBezTo>
                  <a:pt x="8876" y="14794"/>
                  <a:pt x="6246" y="16657"/>
                  <a:pt x="6137" y="16657"/>
                </a:cubicBezTo>
                <a:lnTo>
                  <a:pt x="6137" y="16657"/>
                </a:lnTo>
                <a:close/>
                <a:moveTo>
                  <a:pt x="43396" y="23561"/>
                </a:moveTo>
                <a:lnTo>
                  <a:pt x="38355" y="23342"/>
                </a:lnTo>
                <a:lnTo>
                  <a:pt x="30684" y="28931"/>
                </a:lnTo>
                <a:lnTo>
                  <a:pt x="26848" y="26520"/>
                </a:lnTo>
                <a:lnTo>
                  <a:pt x="24218" y="22465"/>
                </a:lnTo>
                <a:lnTo>
                  <a:pt x="28054" y="19506"/>
                </a:lnTo>
                <a:lnTo>
                  <a:pt x="32328" y="19835"/>
                </a:lnTo>
                <a:lnTo>
                  <a:pt x="37698" y="17753"/>
                </a:lnTo>
                <a:lnTo>
                  <a:pt x="39560" y="15999"/>
                </a:lnTo>
                <a:lnTo>
                  <a:pt x="44382" y="17095"/>
                </a:lnTo>
                <a:lnTo>
                  <a:pt x="43177" y="23561"/>
                </a:lnTo>
                <a:lnTo>
                  <a:pt x="43177" y="23561"/>
                </a:lnTo>
                <a:close/>
                <a:moveTo>
                  <a:pt x="53149" y="24438"/>
                </a:moveTo>
                <a:lnTo>
                  <a:pt x="51067" y="31342"/>
                </a:lnTo>
                <a:lnTo>
                  <a:pt x="55560" y="34958"/>
                </a:lnTo>
                <a:lnTo>
                  <a:pt x="59724" y="32218"/>
                </a:lnTo>
                <a:lnTo>
                  <a:pt x="62464" y="31122"/>
                </a:lnTo>
                <a:lnTo>
                  <a:pt x="61587" y="25534"/>
                </a:lnTo>
                <a:lnTo>
                  <a:pt x="57642" y="24328"/>
                </a:lnTo>
                <a:lnTo>
                  <a:pt x="53149" y="24328"/>
                </a:lnTo>
                <a:close/>
                <a:moveTo>
                  <a:pt x="98408" y="6466"/>
                </a:moveTo>
                <a:lnTo>
                  <a:pt x="100709" y="219"/>
                </a:lnTo>
                <a:lnTo>
                  <a:pt x="104545" y="0"/>
                </a:lnTo>
                <a:lnTo>
                  <a:pt x="108490" y="2740"/>
                </a:lnTo>
                <a:lnTo>
                  <a:pt x="103668" y="3397"/>
                </a:lnTo>
                <a:lnTo>
                  <a:pt x="98518" y="6356"/>
                </a:lnTo>
                <a:lnTo>
                  <a:pt x="98518" y="6356"/>
                </a:lnTo>
                <a:close/>
                <a:moveTo>
                  <a:pt x="83833" y="26191"/>
                </a:moveTo>
                <a:lnTo>
                  <a:pt x="88984" y="19725"/>
                </a:lnTo>
                <a:lnTo>
                  <a:pt x="89312" y="16438"/>
                </a:lnTo>
                <a:lnTo>
                  <a:pt x="96764" y="12602"/>
                </a:lnTo>
                <a:lnTo>
                  <a:pt x="97093" y="18301"/>
                </a:lnTo>
                <a:lnTo>
                  <a:pt x="91942" y="25643"/>
                </a:lnTo>
                <a:lnTo>
                  <a:pt x="86901" y="27068"/>
                </a:lnTo>
                <a:lnTo>
                  <a:pt x="83723" y="2619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E86290-6381-7D45-C2C0-BF462CAE1CDC}"/>
              </a:ext>
            </a:extLst>
          </p:cNvPr>
          <p:cNvSpPr/>
          <p:nvPr/>
        </p:nvSpPr>
        <p:spPr>
          <a:xfrm>
            <a:off x="6696828" y="4538998"/>
            <a:ext cx="61258" cy="57423"/>
          </a:xfrm>
          <a:custGeom>
            <a:avLst/>
            <a:gdLst>
              <a:gd name="connsiteX0" fmla="*/ 4602 w 61258"/>
              <a:gd name="connsiteY0" fmla="*/ 5918 h 57423"/>
              <a:gd name="connsiteX1" fmla="*/ 9863 w 61258"/>
              <a:gd name="connsiteY1" fmla="*/ 2630 h 57423"/>
              <a:gd name="connsiteX2" fmla="*/ 8657 w 61258"/>
              <a:gd name="connsiteY2" fmla="*/ 438 h 57423"/>
              <a:gd name="connsiteX3" fmla="*/ 5151 w 61258"/>
              <a:gd name="connsiteY3" fmla="*/ 0 h 57423"/>
              <a:gd name="connsiteX4" fmla="*/ 1972 w 61258"/>
              <a:gd name="connsiteY4" fmla="*/ 1315 h 57423"/>
              <a:gd name="connsiteX5" fmla="*/ 0 w 61258"/>
              <a:gd name="connsiteY5" fmla="*/ 1973 h 57423"/>
              <a:gd name="connsiteX6" fmla="*/ 1315 w 61258"/>
              <a:gd name="connsiteY6" fmla="*/ 5589 h 57423"/>
              <a:gd name="connsiteX7" fmla="*/ 4602 w 61258"/>
              <a:gd name="connsiteY7" fmla="*/ 5808 h 57423"/>
              <a:gd name="connsiteX8" fmla="*/ 4602 w 61258"/>
              <a:gd name="connsiteY8" fmla="*/ 5808 h 57423"/>
              <a:gd name="connsiteX9" fmla="*/ 11178 w 61258"/>
              <a:gd name="connsiteY9" fmla="*/ 9972 h 57423"/>
              <a:gd name="connsiteX10" fmla="*/ 9644 w 61258"/>
              <a:gd name="connsiteY10" fmla="*/ 7013 h 57423"/>
              <a:gd name="connsiteX11" fmla="*/ 11506 w 61258"/>
              <a:gd name="connsiteY11" fmla="*/ 5041 h 57423"/>
              <a:gd name="connsiteX12" fmla="*/ 13808 w 61258"/>
              <a:gd name="connsiteY12" fmla="*/ 5699 h 57423"/>
              <a:gd name="connsiteX13" fmla="*/ 13369 w 61258"/>
              <a:gd name="connsiteY13" fmla="*/ 8438 h 57423"/>
              <a:gd name="connsiteX14" fmla="*/ 11178 w 61258"/>
              <a:gd name="connsiteY14" fmla="*/ 9972 h 57423"/>
              <a:gd name="connsiteX15" fmla="*/ 11178 w 61258"/>
              <a:gd name="connsiteY15" fmla="*/ 9972 h 57423"/>
              <a:gd name="connsiteX16" fmla="*/ 29150 w 61258"/>
              <a:gd name="connsiteY16" fmla="*/ 15342 h 57423"/>
              <a:gd name="connsiteX17" fmla="*/ 27615 w 61258"/>
              <a:gd name="connsiteY17" fmla="*/ 15342 h 57423"/>
              <a:gd name="connsiteX18" fmla="*/ 26410 w 61258"/>
              <a:gd name="connsiteY18" fmla="*/ 16109 h 57423"/>
              <a:gd name="connsiteX19" fmla="*/ 23890 w 61258"/>
              <a:gd name="connsiteY19" fmla="*/ 14027 h 57423"/>
              <a:gd name="connsiteX20" fmla="*/ 24876 w 61258"/>
              <a:gd name="connsiteY20" fmla="*/ 12164 h 57423"/>
              <a:gd name="connsiteX21" fmla="*/ 27615 w 61258"/>
              <a:gd name="connsiteY21" fmla="*/ 12164 h 57423"/>
              <a:gd name="connsiteX22" fmla="*/ 30026 w 61258"/>
              <a:gd name="connsiteY22" fmla="*/ 13589 h 57423"/>
              <a:gd name="connsiteX23" fmla="*/ 30245 w 61258"/>
              <a:gd name="connsiteY23" fmla="*/ 15013 h 57423"/>
              <a:gd name="connsiteX24" fmla="*/ 29150 w 61258"/>
              <a:gd name="connsiteY24" fmla="*/ 15342 h 57423"/>
              <a:gd name="connsiteX25" fmla="*/ 29150 w 61258"/>
              <a:gd name="connsiteY25" fmla="*/ 15342 h 57423"/>
              <a:gd name="connsiteX26" fmla="*/ 37698 w 61258"/>
              <a:gd name="connsiteY26" fmla="*/ 15123 h 57423"/>
              <a:gd name="connsiteX27" fmla="*/ 34191 w 61258"/>
              <a:gd name="connsiteY27" fmla="*/ 16548 h 57423"/>
              <a:gd name="connsiteX28" fmla="*/ 32656 w 61258"/>
              <a:gd name="connsiteY28" fmla="*/ 14356 h 57423"/>
              <a:gd name="connsiteX29" fmla="*/ 34410 w 61258"/>
              <a:gd name="connsiteY29" fmla="*/ 12383 h 57423"/>
              <a:gd name="connsiteX30" fmla="*/ 37698 w 61258"/>
              <a:gd name="connsiteY30" fmla="*/ 15123 h 57423"/>
              <a:gd name="connsiteX31" fmla="*/ 37698 w 61258"/>
              <a:gd name="connsiteY31" fmla="*/ 15123 h 57423"/>
              <a:gd name="connsiteX32" fmla="*/ 58190 w 61258"/>
              <a:gd name="connsiteY32" fmla="*/ 13260 h 57423"/>
              <a:gd name="connsiteX33" fmla="*/ 57094 w 61258"/>
              <a:gd name="connsiteY33" fmla="*/ 9424 h 57423"/>
              <a:gd name="connsiteX34" fmla="*/ 59505 w 61258"/>
              <a:gd name="connsiteY34" fmla="*/ 7013 h 57423"/>
              <a:gd name="connsiteX35" fmla="*/ 59505 w 61258"/>
              <a:gd name="connsiteY35" fmla="*/ 11178 h 57423"/>
              <a:gd name="connsiteX36" fmla="*/ 58080 w 61258"/>
              <a:gd name="connsiteY36" fmla="*/ 13260 h 57423"/>
              <a:gd name="connsiteX37" fmla="*/ 58080 w 61258"/>
              <a:gd name="connsiteY37" fmla="*/ 13260 h 57423"/>
              <a:gd name="connsiteX38" fmla="*/ 56656 w 61258"/>
              <a:gd name="connsiteY38" fmla="*/ 29698 h 57423"/>
              <a:gd name="connsiteX39" fmla="*/ 54354 w 61258"/>
              <a:gd name="connsiteY39" fmla="*/ 26191 h 57423"/>
              <a:gd name="connsiteX40" fmla="*/ 57423 w 61258"/>
              <a:gd name="connsiteY40" fmla="*/ 23013 h 57423"/>
              <a:gd name="connsiteX41" fmla="*/ 60382 w 61258"/>
              <a:gd name="connsiteY41" fmla="*/ 24109 h 57423"/>
              <a:gd name="connsiteX42" fmla="*/ 61258 w 61258"/>
              <a:gd name="connsiteY42" fmla="*/ 28054 h 57423"/>
              <a:gd name="connsiteX43" fmla="*/ 59176 w 61258"/>
              <a:gd name="connsiteY43" fmla="*/ 29588 h 57423"/>
              <a:gd name="connsiteX44" fmla="*/ 56546 w 61258"/>
              <a:gd name="connsiteY44" fmla="*/ 29588 h 57423"/>
              <a:gd name="connsiteX45" fmla="*/ 50957 w 61258"/>
              <a:gd name="connsiteY45" fmla="*/ 51505 h 57423"/>
              <a:gd name="connsiteX46" fmla="*/ 49971 w 61258"/>
              <a:gd name="connsiteY46" fmla="*/ 49094 h 57423"/>
              <a:gd name="connsiteX47" fmla="*/ 51505 w 61258"/>
              <a:gd name="connsiteY47" fmla="*/ 47779 h 57423"/>
              <a:gd name="connsiteX48" fmla="*/ 53807 w 61258"/>
              <a:gd name="connsiteY48" fmla="*/ 50519 h 57423"/>
              <a:gd name="connsiteX49" fmla="*/ 51067 w 61258"/>
              <a:gd name="connsiteY49" fmla="*/ 51505 h 57423"/>
              <a:gd name="connsiteX50" fmla="*/ 51067 w 61258"/>
              <a:gd name="connsiteY50" fmla="*/ 51505 h 57423"/>
              <a:gd name="connsiteX51" fmla="*/ 39013 w 61258"/>
              <a:gd name="connsiteY51" fmla="*/ 56546 h 57423"/>
              <a:gd name="connsiteX52" fmla="*/ 38793 w 61258"/>
              <a:gd name="connsiteY52" fmla="*/ 50957 h 57423"/>
              <a:gd name="connsiteX53" fmla="*/ 36711 w 61258"/>
              <a:gd name="connsiteY53" fmla="*/ 47451 h 57423"/>
              <a:gd name="connsiteX54" fmla="*/ 40656 w 61258"/>
              <a:gd name="connsiteY54" fmla="*/ 48437 h 57423"/>
              <a:gd name="connsiteX55" fmla="*/ 45478 w 61258"/>
              <a:gd name="connsiteY55" fmla="*/ 53807 h 57423"/>
              <a:gd name="connsiteX56" fmla="*/ 44272 w 61258"/>
              <a:gd name="connsiteY56" fmla="*/ 57423 h 57423"/>
              <a:gd name="connsiteX57" fmla="*/ 38903 w 61258"/>
              <a:gd name="connsiteY57" fmla="*/ 56327 h 5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1258" h="57423">
                <a:moveTo>
                  <a:pt x="4602" y="5918"/>
                </a:moveTo>
                <a:lnTo>
                  <a:pt x="9863" y="2630"/>
                </a:lnTo>
                <a:lnTo>
                  <a:pt x="8657" y="438"/>
                </a:lnTo>
                <a:lnTo>
                  <a:pt x="5151" y="0"/>
                </a:lnTo>
                <a:lnTo>
                  <a:pt x="1972" y="1315"/>
                </a:lnTo>
                <a:lnTo>
                  <a:pt x="0" y="1973"/>
                </a:lnTo>
                <a:lnTo>
                  <a:pt x="1315" y="5589"/>
                </a:lnTo>
                <a:cubicBezTo>
                  <a:pt x="1315" y="5589"/>
                  <a:pt x="4383" y="5808"/>
                  <a:pt x="4602" y="5808"/>
                </a:cubicBezTo>
                <a:lnTo>
                  <a:pt x="4602" y="5808"/>
                </a:lnTo>
                <a:close/>
                <a:moveTo>
                  <a:pt x="11178" y="9972"/>
                </a:moveTo>
                <a:lnTo>
                  <a:pt x="9644" y="7013"/>
                </a:lnTo>
                <a:lnTo>
                  <a:pt x="11506" y="5041"/>
                </a:lnTo>
                <a:lnTo>
                  <a:pt x="13808" y="5699"/>
                </a:lnTo>
                <a:lnTo>
                  <a:pt x="13369" y="8438"/>
                </a:lnTo>
                <a:cubicBezTo>
                  <a:pt x="13369" y="8438"/>
                  <a:pt x="11178" y="9972"/>
                  <a:pt x="11178" y="9972"/>
                </a:cubicBezTo>
                <a:lnTo>
                  <a:pt x="11178" y="9972"/>
                </a:lnTo>
                <a:close/>
                <a:moveTo>
                  <a:pt x="29150" y="15342"/>
                </a:moveTo>
                <a:lnTo>
                  <a:pt x="27615" y="15342"/>
                </a:lnTo>
                <a:cubicBezTo>
                  <a:pt x="27615" y="15342"/>
                  <a:pt x="26410" y="16109"/>
                  <a:pt x="26410" y="16109"/>
                </a:cubicBezTo>
                <a:lnTo>
                  <a:pt x="23890" y="14027"/>
                </a:lnTo>
                <a:lnTo>
                  <a:pt x="24876" y="12164"/>
                </a:lnTo>
                <a:lnTo>
                  <a:pt x="27615" y="12164"/>
                </a:lnTo>
                <a:cubicBezTo>
                  <a:pt x="27615" y="12164"/>
                  <a:pt x="30026" y="13589"/>
                  <a:pt x="30026" y="13589"/>
                </a:cubicBezTo>
                <a:lnTo>
                  <a:pt x="30245" y="15013"/>
                </a:lnTo>
                <a:cubicBezTo>
                  <a:pt x="30245" y="15013"/>
                  <a:pt x="29150" y="15232"/>
                  <a:pt x="29150" y="15342"/>
                </a:cubicBezTo>
                <a:lnTo>
                  <a:pt x="29150" y="15342"/>
                </a:lnTo>
                <a:close/>
                <a:moveTo>
                  <a:pt x="37698" y="15123"/>
                </a:moveTo>
                <a:lnTo>
                  <a:pt x="34191" y="16548"/>
                </a:lnTo>
                <a:lnTo>
                  <a:pt x="32656" y="14356"/>
                </a:lnTo>
                <a:lnTo>
                  <a:pt x="34410" y="12383"/>
                </a:lnTo>
                <a:lnTo>
                  <a:pt x="37698" y="15123"/>
                </a:lnTo>
                <a:lnTo>
                  <a:pt x="37698" y="15123"/>
                </a:lnTo>
                <a:close/>
                <a:moveTo>
                  <a:pt x="58190" y="13260"/>
                </a:moveTo>
                <a:lnTo>
                  <a:pt x="57094" y="9424"/>
                </a:lnTo>
                <a:lnTo>
                  <a:pt x="59505" y="7013"/>
                </a:lnTo>
                <a:lnTo>
                  <a:pt x="59505" y="11178"/>
                </a:lnTo>
                <a:lnTo>
                  <a:pt x="58080" y="13260"/>
                </a:lnTo>
                <a:lnTo>
                  <a:pt x="58080" y="13260"/>
                </a:lnTo>
                <a:close/>
                <a:moveTo>
                  <a:pt x="56656" y="29698"/>
                </a:moveTo>
                <a:lnTo>
                  <a:pt x="54354" y="26191"/>
                </a:lnTo>
                <a:lnTo>
                  <a:pt x="57423" y="23013"/>
                </a:lnTo>
                <a:lnTo>
                  <a:pt x="60382" y="24109"/>
                </a:lnTo>
                <a:lnTo>
                  <a:pt x="61258" y="28054"/>
                </a:lnTo>
                <a:lnTo>
                  <a:pt x="59176" y="29588"/>
                </a:lnTo>
                <a:lnTo>
                  <a:pt x="56546" y="29588"/>
                </a:lnTo>
                <a:close/>
                <a:moveTo>
                  <a:pt x="50957" y="51505"/>
                </a:moveTo>
                <a:lnTo>
                  <a:pt x="49971" y="49094"/>
                </a:lnTo>
                <a:lnTo>
                  <a:pt x="51505" y="47779"/>
                </a:lnTo>
                <a:lnTo>
                  <a:pt x="53807" y="50519"/>
                </a:lnTo>
                <a:lnTo>
                  <a:pt x="51067" y="51505"/>
                </a:lnTo>
                <a:lnTo>
                  <a:pt x="51067" y="51505"/>
                </a:lnTo>
                <a:close/>
                <a:moveTo>
                  <a:pt x="39013" y="56546"/>
                </a:moveTo>
                <a:lnTo>
                  <a:pt x="38793" y="50957"/>
                </a:lnTo>
                <a:lnTo>
                  <a:pt x="36711" y="47451"/>
                </a:lnTo>
                <a:lnTo>
                  <a:pt x="40656" y="48437"/>
                </a:lnTo>
                <a:lnTo>
                  <a:pt x="45478" y="53807"/>
                </a:lnTo>
                <a:lnTo>
                  <a:pt x="44272" y="57423"/>
                </a:lnTo>
                <a:lnTo>
                  <a:pt x="38903" y="5632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A366CE0F-BF14-25DE-584B-FBD84E487647}"/>
              </a:ext>
            </a:extLst>
          </p:cNvPr>
          <p:cNvSpPr/>
          <p:nvPr/>
        </p:nvSpPr>
        <p:spPr>
          <a:xfrm>
            <a:off x="8541047" y="4300320"/>
            <a:ext cx="179611" cy="254129"/>
          </a:xfrm>
          <a:custGeom>
            <a:avLst/>
            <a:gdLst>
              <a:gd name="connsiteX0" fmla="*/ 1096 w 179611"/>
              <a:gd name="connsiteY0" fmla="*/ 187720 h 254129"/>
              <a:gd name="connsiteX1" fmla="*/ 69478 w 179611"/>
              <a:gd name="connsiteY1" fmla="*/ 167338 h 254129"/>
              <a:gd name="connsiteX2" fmla="*/ 72984 w 179611"/>
              <a:gd name="connsiteY2" fmla="*/ 114846 h 254129"/>
              <a:gd name="connsiteX3" fmla="*/ 67396 w 179611"/>
              <a:gd name="connsiteY3" fmla="*/ 95340 h 254129"/>
              <a:gd name="connsiteX4" fmla="*/ 87888 w 179611"/>
              <a:gd name="connsiteY4" fmla="*/ 31780 h 254129"/>
              <a:gd name="connsiteX5" fmla="*/ 92600 w 179611"/>
              <a:gd name="connsiteY5" fmla="*/ 31122 h 254129"/>
              <a:gd name="connsiteX6" fmla="*/ 93915 w 179611"/>
              <a:gd name="connsiteY6" fmla="*/ 45478 h 254129"/>
              <a:gd name="connsiteX7" fmla="*/ 101915 w 179611"/>
              <a:gd name="connsiteY7" fmla="*/ 55341 h 254129"/>
              <a:gd name="connsiteX8" fmla="*/ 102682 w 179611"/>
              <a:gd name="connsiteY8" fmla="*/ 58628 h 254129"/>
              <a:gd name="connsiteX9" fmla="*/ 116161 w 179611"/>
              <a:gd name="connsiteY9" fmla="*/ 69916 h 254129"/>
              <a:gd name="connsiteX10" fmla="*/ 122188 w 179611"/>
              <a:gd name="connsiteY10" fmla="*/ 71560 h 254129"/>
              <a:gd name="connsiteX11" fmla="*/ 125257 w 179611"/>
              <a:gd name="connsiteY11" fmla="*/ 70135 h 254129"/>
              <a:gd name="connsiteX12" fmla="*/ 129859 w 179611"/>
              <a:gd name="connsiteY12" fmla="*/ 69916 h 254129"/>
              <a:gd name="connsiteX13" fmla="*/ 140599 w 179611"/>
              <a:gd name="connsiteY13" fmla="*/ 71888 h 254129"/>
              <a:gd name="connsiteX14" fmla="*/ 146626 w 179611"/>
              <a:gd name="connsiteY14" fmla="*/ 70573 h 254129"/>
              <a:gd name="connsiteX15" fmla="*/ 149914 w 179611"/>
              <a:gd name="connsiteY15" fmla="*/ 70792 h 254129"/>
              <a:gd name="connsiteX16" fmla="*/ 156598 w 179611"/>
              <a:gd name="connsiteY16" fmla="*/ 79669 h 254129"/>
              <a:gd name="connsiteX17" fmla="*/ 158461 w 179611"/>
              <a:gd name="connsiteY17" fmla="*/ 85915 h 254129"/>
              <a:gd name="connsiteX18" fmla="*/ 162626 w 179611"/>
              <a:gd name="connsiteY18" fmla="*/ 89751 h 254129"/>
              <a:gd name="connsiteX19" fmla="*/ 164817 w 179611"/>
              <a:gd name="connsiteY19" fmla="*/ 94134 h 254129"/>
              <a:gd name="connsiteX20" fmla="*/ 173694 w 179611"/>
              <a:gd name="connsiteY20" fmla="*/ 101367 h 254129"/>
              <a:gd name="connsiteX21" fmla="*/ 178077 w 179611"/>
              <a:gd name="connsiteY21" fmla="*/ 102134 h 254129"/>
              <a:gd name="connsiteX22" fmla="*/ 179611 w 179611"/>
              <a:gd name="connsiteY22" fmla="*/ 103887 h 254129"/>
              <a:gd name="connsiteX23" fmla="*/ 179392 w 179611"/>
              <a:gd name="connsiteY23" fmla="*/ 108490 h 254129"/>
              <a:gd name="connsiteX24" fmla="*/ 176433 w 179611"/>
              <a:gd name="connsiteY24" fmla="*/ 113750 h 254129"/>
              <a:gd name="connsiteX25" fmla="*/ 176872 w 179611"/>
              <a:gd name="connsiteY25" fmla="*/ 116818 h 254129"/>
              <a:gd name="connsiteX26" fmla="*/ 175995 w 179611"/>
              <a:gd name="connsiteY26" fmla="*/ 120435 h 254129"/>
              <a:gd name="connsiteX27" fmla="*/ 167118 w 179611"/>
              <a:gd name="connsiteY27" fmla="*/ 134681 h 254129"/>
              <a:gd name="connsiteX28" fmla="*/ 161310 w 179611"/>
              <a:gd name="connsiteY28" fmla="*/ 139941 h 254129"/>
              <a:gd name="connsiteX29" fmla="*/ 158680 w 179611"/>
              <a:gd name="connsiteY29" fmla="*/ 145530 h 254129"/>
              <a:gd name="connsiteX30" fmla="*/ 155831 w 179611"/>
              <a:gd name="connsiteY30" fmla="*/ 147941 h 254129"/>
              <a:gd name="connsiteX31" fmla="*/ 153091 w 179611"/>
              <a:gd name="connsiteY31" fmla="*/ 157146 h 254129"/>
              <a:gd name="connsiteX32" fmla="*/ 150242 w 179611"/>
              <a:gd name="connsiteY32" fmla="*/ 156927 h 254129"/>
              <a:gd name="connsiteX33" fmla="*/ 147722 w 179611"/>
              <a:gd name="connsiteY33" fmla="*/ 155612 h 254129"/>
              <a:gd name="connsiteX34" fmla="*/ 148160 w 179611"/>
              <a:gd name="connsiteY34" fmla="*/ 152982 h 254129"/>
              <a:gd name="connsiteX35" fmla="*/ 149365 w 179611"/>
              <a:gd name="connsiteY35" fmla="*/ 150571 h 254129"/>
              <a:gd name="connsiteX36" fmla="*/ 147174 w 179611"/>
              <a:gd name="connsiteY36" fmla="*/ 149804 h 254129"/>
              <a:gd name="connsiteX37" fmla="*/ 144872 w 179611"/>
              <a:gd name="connsiteY37" fmla="*/ 151667 h 254129"/>
              <a:gd name="connsiteX38" fmla="*/ 141914 w 179611"/>
              <a:gd name="connsiteY38" fmla="*/ 156927 h 254129"/>
              <a:gd name="connsiteX39" fmla="*/ 140818 w 179611"/>
              <a:gd name="connsiteY39" fmla="*/ 157146 h 254129"/>
              <a:gd name="connsiteX40" fmla="*/ 142571 w 179611"/>
              <a:gd name="connsiteY40" fmla="*/ 160214 h 254129"/>
              <a:gd name="connsiteX41" fmla="*/ 139722 w 179611"/>
              <a:gd name="connsiteY41" fmla="*/ 160982 h 254129"/>
              <a:gd name="connsiteX42" fmla="*/ 135667 w 179611"/>
              <a:gd name="connsiteY42" fmla="*/ 168762 h 254129"/>
              <a:gd name="connsiteX43" fmla="*/ 135667 w 179611"/>
              <a:gd name="connsiteY43" fmla="*/ 172926 h 254129"/>
              <a:gd name="connsiteX44" fmla="*/ 134133 w 179611"/>
              <a:gd name="connsiteY44" fmla="*/ 176762 h 254129"/>
              <a:gd name="connsiteX45" fmla="*/ 135119 w 179611"/>
              <a:gd name="connsiteY45" fmla="*/ 176981 h 254129"/>
              <a:gd name="connsiteX46" fmla="*/ 137421 w 179611"/>
              <a:gd name="connsiteY46" fmla="*/ 181364 h 254129"/>
              <a:gd name="connsiteX47" fmla="*/ 136106 w 179611"/>
              <a:gd name="connsiteY47" fmla="*/ 181584 h 254129"/>
              <a:gd name="connsiteX48" fmla="*/ 139064 w 179611"/>
              <a:gd name="connsiteY48" fmla="*/ 190241 h 254129"/>
              <a:gd name="connsiteX49" fmla="*/ 141037 w 179611"/>
              <a:gd name="connsiteY49" fmla="*/ 192104 h 254129"/>
              <a:gd name="connsiteX50" fmla="*/ 140160 w 179611"/>
              <a:gd name="connsiteY50" fmla="*/ 194405 h 254129"/>
              <a:gd name="connsiteX51" fmla="*/ 128215 w 179611"/>
              <a:gd name="connsiteY51" fmla="*/ 195391 h 254129"/>
              <a:gd name="connsiteX52" fmla="*/ 125805 w 179611"/>
              <a:gd name="connsiteY52" fmla="*/ 197145 h 254129"/>
              <a:gd name="connsiteX53" fmla="*/ 122407 w 179611"/>
              <a:gd name="connsiteY53" fmla="*/ 195501 h 254129"/>
              <a:gd name="connsiteX54" fmla="*/ 116928 w 179611"/>
              <a:gd name="connsiteY54" fmla="*/ 196926 h 254129"/>
              <a:gd name="connsiteX55" fmla="*/ 108161 w 179611"/>
              <a:gd name="connsiteY55" fmla="*/ 207665 h 254129"/>
              <a:gd name="connsiteX56" fmla="*/ 108161 w 179611"/>
              <a:gd name="connsiteY56" fmla="*/ 215117 h 254129"/>
              <a:gd name="connsiteX57" fmla="*/ 105970 w 179611"/>
              <a:gd name="connsiteY57" fmla="*/ 217089 h 254129"/>
              <a:gd name="connsiteX58" fmla="*/ 101477 w 179611"/>
              <a:gd name="connsiteY58" fmla="*/ 221692 h 254129"/>
              <a:gd name="connsiteX59" fmla="*/ 98627 w 179611"/>
              <a:gd name="connsiteY59" fmla="*/ 220487 h 254129"/>
              <a:gd name="connsiteX60" fmla="*/ 92600 w 179611"/>
              <a:gd name="connsiteY60" fmla="*/ 221473 h 254129"/>
              <a:gd name="connsiteX61" fmla="*/ 84271 w 179611"/>
              <a:gd name="connsiteY61" fmla="*/ 221254 h 254129"/>
              <a:gd name="connsiteX62" fmla="*/ 82080 w 179611"/>
              <a:gd name="connsiteY62" fmla="*/ 223555 h 254129"/>
              <a:gd name="connsiteX63" fmla="*/ 78683 w 179611"/>
              <a:gd name="connsiteY63" fmla="*/ 226843 h 254129"/>
              <a:gd name="connsiteX64" fmla="*/ 79340 w 179611"/>
              <a:gd name="connsiteY64" fmla="*/ 229253 h 254129"/>
              <a:gd name="connsiteX65" fmla="*/ 78902 w 179611"/>
              <a:gd name="connsiteY65" fmla="*/ 232212 h 254129"/>
              <a:gd name="connsiteX66" fmla="*/ 81203 w 179611"/>
              <a:gd name="connsiteY66" fmla="*/ 233527 h 254129"/>
              <a:gd name="connsiteX67" fmla="*/ 80874 w 179611"/>
              <a:gd name="connsiteY67" fmla="*/ 236377 h 254129"/>
              <a:gd name="connsiteX68" fmla="*/ 79669 w 179611"/>
              <a:gd name="connsiteY68" fmla="*/ 236705 h 254129"/>
              <a:gd name="connsiteX69" fmla="*/ 79998 w 179611"/>
              <a:gd name="connsiteY69" fmla="*/ 237692 h 254129"/>
              <a:gd name="connsiteX70" fmla="*/ 74190 w 179611"/>
              <a:gd name="connsiteY70" fmla="*/ 246349 h 254129"/>
              <a:gd name="connsiteX71" fmla="*/ 71340 w 179611"/>
              <a:gd name="connsiteY71" fmla="*/ 246678 h 254129"/>
              <a:gd name="connsiteX72" fmla="*/ 67505 w 179611"/>
              <a:gd name="connsiteY72" fmla="*/ 244267 h 254129"/>
              <a:gd name="connsiteX73" fmla="*/ 63450 w 179611"/>
              <a:gd name="connsiteY73" fmla="*/ 245034 h 254129"/>
              <a:gd name="connsiteX74" fmla="*/ 58628 w 179611"/>
              <a:gd name="connsiteY74" fmla="*/ 244705 h 254129"/>
              <a:gd name="connsiteX75" fmla="*/ 50081 w 179611"/>
              <a:gd name="connsiteY75" fmla="*/ 249308 h 254129"/>
              <a:gd name="connsiteX76" fmla="*/ 44821 w 179611"/>
              <a:gd name="connsiteY76" fmla="*/ 249088 h 254129"/>
              <a:gd name="connsiteX77" fmla="*/ 41752 w 179611"/>
              <a:gd name="connsiteY77" fmla="*/ 254129 h 254129"/>
              <a:gd name="connsiteX78" fmla="*/ 37040 w 179611"/>
              <a:gd name="connsiteY78" fmla="*/ 254129 h 254129"/>
              <a:gd name="connsiteX79" fmla="*/ 35725 w 179611"/>
              <a:gd name="connsiteY79" fmla="*/ 253253 h 254129"/>
              <a:gd name="connsiteX80" fmla="*/ 32547 w 179611"/>
              <a:gd name="connsiteY80" fmla="*/ 254129 h 254129"/>
              <a:gd name="connsiteX81" fmla="*/ 18739 w 179611"/>
              <a:gd name="connsiteY81" fmla="*/ 237692 h 254129"/>
              <a:gd name="connsiteX82" fmla="*/ 21917 w 179611"/>
              <a:gd name="connsiteY82" fmla="*/ 227281 h 254129"/>
              <a:gd name="connsiteX83" fmla="*/ 0 w 179611"/>
              <a:gd name="connsiteY83" fmla="*/ 199446 h 254129"/>
              <a:gd name="connsiteX84" fmla="*/ 1425 w 179611"/>
              <a:gd name="connsiteY84" fmla="*/ 187611 h 254129"/>
              <a:gd name="connsiteX85" fmla="*/ 1425 w 179611"/>
              <a:gd name="connsiteY85" fmla="*/ 187611 h 254129"/>
              <a:gd name="connsiteX86" fmla="*/ 87888 w 179611"/>
              <a:gd name="connsiteY86" fmla="*/ 20821 h 254129"/>
              <a:gd name="connsiteX87" fmla="*/ 87888 w 179611"/>
              <a:gd name="connsiteY87" fmla="*/ 17863 h 254129"/>
              <a:gd name="connsiteX88" fmla="*/ 90080 w 179611"/>
              <a:gd name="connsiteY88" fmla="*/ 14027 h 254129"/>
              <a:gd name="connsiteX89" fmla="*/ 90737 w 179611"/>
              <a:gd name="connsiteY89" fmla="*/ 7233 h 254129"/>
              <a:gd name="connsiteX90" fmla="*/ 89641 w 179611"/>
              <a:gd name="connsiteY90" fmla="*/ 6575 h 254129"/>
              <a:gd name="connsiteX91" fmla="*/ 90518 w 179611"/>
              <a:gd name="connsiteY91" fmla="*/ 3836 h 254129"/>
              <a:gd name="connsiteX92" fmla="*/ 89313 w 179611"/>
              <a:gd name="connsiteY92" fmla="*/ 2411 h 254129"/>
              <a:gd name="connsiteX93" fmla="*/ 90299 w 179611"/>
              <a:gd name="connsiteY93" fmla="*/ 1644 h 254129"/>
              <a:gd name="connsiteX94" fmla="*/ 91285 w 179611"/>
              <a:gd name="connsiteY94" fmla="*/ 1863 h 254129"/>
              <a:gd name="connsiteX95" fmla="*/ 90080 w 179611"/>
              <a:gd name="connsiteY95" fmla="*/ 0 h 254129"/>
              <a:gd name="connsiteX96" fmla="*/ 88436 w 179611"/>
              <a:gd name="connsiteY96" fmla="*/ 438 h 254129"/>
              <a:gd name="connsiteX97" fmla="*/ 86463 w 179611"/>
              <a:gd name="connsiteY97" fmla="*/ 219 h 254129"/>
              <a:gd name="connsiteX98" fmla="*/ 85367 w 179611"/>
              <a:gd name="connsiteY98" fmla="*/ 6794 h 254129"/>
              <a:gd name="connsiteX99" fmla="*/ 84052 w 179611"/>
              <a:gd name="connsiteY99" fmla="*/ 8328 h 254129"/>
              <a:gd name="connsiteX100" fmla="*/ 82737 w 179611"/>
              <a:gd name="connsiteY100" fmla="*/ 6794 h 254129"/>
              <a:gd name="connsiteX101" fmla="*/ 81970 w 179611"/>
              <a:gd name="connsiteY101" fmla="*/ 9096 h 254129"/>
              <a:gd name="connsiteX102" fmla="*/ 81970 w 179611"/>
              <a:gd name="connsiteY102" fmla="*/ 11287 h 254129"/>
              <a:gd name="connsiteX103" fmla="*/ 84929 w 179611"/>
              <a:gd name="connsiteY103" fmla="*/ 12274 h 254129"/>
              <a:gd name="connsiteX104" fmla="*/ 85586 w 179611"/>
              <a:gd name="connsiteY104" fmla="*/ 20821 h 254129"/>
              <a:gd name="connsiteX105" fmla="*/ 87778 w 179611"/>
              <a:gd name="connsiteY105" fmla="*/ 20821 h 25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79611" h="254129">
                <a:moveTo>
                  <a:pt x="1096" y="187720"/>
                </a:moveTo>
                <a:lnTo>
                  <a:pt x="69478" y="167338"/>
                </a:lnTo>
                <a:lnTo>
                  <a:pt x="72984" y="114846"/>
                </a:lnTo>
                <a:lnTo>
                  <a:pt x="67396" y="95340"/>
                </a:lnTo>
                <a:lnTo>
                  <a:pt x="87888" y="31780"/>
                </a:lnTo>
                <a:lnTo>
                  <a:pt x="92600" y="31122"/>
                </a:lnTo>
                <a:lnTo>
                  <a:pt x="93915" y="45478"/>
                </a:lnTo>
                <a:lnTo>
                  <a:pt x="101915" y="55341"/>
                </a:lnTo>
                <a:lnTo>
                  <a:pt x="102682" y="58628"/>
                </a:lnTo>
                <a:lnTo>
                  <a:pt x="116161" y="69916"/>
                </a:lnTo>
                <a:lnTo>
                  <a:pt x="122188" y="71560"/>
                </a:lnTo>
                <a:lnTo>
                  <a:pt x="125257" y="70135"/>
                </a:lnTo>
                <a:lnTo>
                  <a:pt x="129859" y="69916"/>
                </a:lnTo>
                <a:lnTo>
                  <a:pt x="140599" y="71888"/>
                </a:lnTo>
                <a:lnTo>
                  <a:pt x="146626" y="70573"/>
                </a:lnTo>
                <a:lnTo>
                  <a:pt x="149914" y="70792"/>
                </a:lnTo>
                <a:lnTo>
                  <a:pt x="156598" y="79669"/>
                </a:lnTo>
                <a:lnTo>
                  <a:pt x="158461" y="85915"/>
                </a:lnTo>
                <a:lnTo>
                  <a:pt x="162626" y="89751"/>
                </a:lnTo>
                <a:lnTo>
                  <a:pt x="164817" y="94134"/>
                </a:lnTo>
                <a:lnTo>
                  <a:pt x="173694" y="101367"/>
                </a:lnTo>
                <a:lnTo>
                  <a:pt x="178077" y="102134"/>
                </a:lnTo>
                <a:lnTo>
                  <a:pt x="179611" y="103887"/>
                </a:lnTo>
                <a:lnTo>
                  <a:pt x="179392" y="108490"/>
                </a:lnTo>
                <a:lnTo>
                  <a:pt x="176433" y="113750"/>
                </a:lnTo>
                <a:lnTo>
                  <a:pt x="176872" y="116818"/>
                </a:lnTo>
                <a:lnTo>
                  <a:pt x="175995" y="120435"/>
                </a:lnTo>
                <a:lnTo>
                  <a:pt x="167118" y="134681"/>
                </a:lnTo>
                <a:lnTo>
                  <a:pt x="161310" y="139941"/>
                </a:lnTo>
                <a:lnTo>
                  <a:pt x="158680" y="145530"/>
                </a:lnTo>
                <a:lnTo>
                  <a:pt x="155831" y="147941"/>
                </a:lnTo>
                <a:lnTo>
                  <a:pt x="153091" y="157146"/>
                </a:lnTo>
                <a:lnTo>
                  <a:pt x="150242" y="156927"/>
                </a:lnTo>
                <a:lnTo>
                  <a:pt x="147722" y="155612"/>
                </a:lnTo>
                <a:lnTo>
                  <a:pt x="148160" y="152982"/>
                </a:lnTo>
                <a:lnTo>
                  <a:pt x="149365" y="150571"/>
                </a:lnTo>
                <a:lnTo>
                  <a:pt x="147174" y="149804"/>
                </a:lnTo>
                <a:lnTo>
                  <a:pt x="144872" y="151667"/>
                </a:lnTo>
                <a:lnTo>
                  <a:pt x="141914" y="156927"/>
                </a:lnTo>
                <a:lnTo>
                  <a:pt x="140818" y="157146"/>
                </a:lnTo>
                <a:lnTo>
                  <a:pt x="142571" y="160214"/>
                </a:lnTo>
                <a:lnTo>
                  <a:pt x="139722" y="160982"/>
                </a:lnTo>
                <a:lnTo>
                  <a:pt x="135667" y="168762"/>
                </a:lnTo>
                <a:lnTo>
                  <a:pt x="135667" y="172926"/>
                </a:lnTo>
                <a:lnTo>
                  <a:pt x="134133" y="176762"/>
                </a:lnTo>
                <a:lnTo>
                  <a:pt x="135119" y="176981"/>
                </a:lnTo>
                <a:lnTo>
                  <a:pt x="137421" y="181364"/>
                </a:lnTo>
                <a:lnTo>
                  <a:pt x="136106" y="181584"/>
                </a:lnTo>
                <a:lnTo>
                  <a:pt x="139064" y="190241"/>
                </a:lnTo>
                <a:lnTo>
                  <a:pt x="141037" y="192104"/>
                </a:lnTo>
                <a:lnTo>
                  <a:pt x="140160" y="194405"/>
                </a:lnTo>
                <a:lnTo>
                  <a:pt x="128215" y="195391"/>
                </a:lnTo>
                <a:lnTo>
                  <a:pt x="125805" y="197145"/>
                </a:lnTo>
                <a:lnTo>
                  <a:pt x="122407" y="195501"/>
                </a:lnTo>
                <a:lnTo>
                  <a:pt x="116928" y="196926"/>
                </a:lnTo>
                <a:lnTo>
                  <a:pt x="108161" y="207665"/>
                </a:lnTo>
                <a:lnTo>
                  <a:pt x="108161" y="215117"/>
                </a:lnTo>
                <a:lnTo>
                  <a:pt x="105970" y="217089"/>
                </a:lnTo>
                <a:lnTo>
                  <a:pt x="101477" y="221692"/>
                </a:lnTo>
                <a:lnTo>
                  <a:pt x="98627" y="220487"/>
                </a:lnTo>
                <a:lnTo>
                  <a:pt x="92600" y="221473"/>
                </a:lnTo>
                <a:lnTo>
                  <a:pt x="84271" y="221254"/>
                </a:lnTo>
                <a:lnTo>
                  <a:pt x="82080" y="223555"/>
                </a:lnTo>
                <a:lnTo>
                  <a:pt x="78683" y="226843"/>
                </a:lnTo>
                <a:lnTo>
                  <a:pt x="79340" y="229253"/>
                </a:lnTo>
                <a:lnTo>
                  <a:pt x="78902" y="232212"/>
                </a:lnTo>
                <a:lnTo>
                  <a:pt x="81203" y="233527"/>
                </a:lnTo>
                <a:lnTo>
                  <a:pt x="80874" y="236377"/>
                </a:lnTo>
                <a:lnTo>
                  <a:pt x="79669" y="236705"/>
                </a:lnTo>
                <a:lnTo>
                  <a:pt x="79998" y="237692"/>
                </a:lnTo>
                <a:lnTo>
                  <a:pt x="74190" y="246349"/>
                </a:lnTo>
                <a:lnTo>
                  <a:pt x="71340" y="246678"/>
                </a:lnTo>
                <a:lnTo>
                  <a:pt x="67505" y="244267"/>
                </a:lnTo>
                <a:lnTo>
                  <a:pt x="63450" y="245034"/>
                </a:lnTo>
                <a:lnTo>
                  <a:pt x="58628" y="244705"/>
                </a:lnTo>
                <a:lnTo>
                  <a:pt x="50081" y="249308"/>
                </a:lnTo>
                <a:lnTo>
                  <a:pt x="44821" y="249088"/>
                </a:lnTo>
                <a:lnTo>
                  <a:pt x="41752" y="254129"/>
                </a:lnTo>
                <a:lnTo>
                  <a:pt x="37040" y="254129"/>
                </a:lnTo>
                <a:lnTo>
                  <a:pt x="35725" y="253253"/>
                </a:lnTo>
                <a:lnTo>
                  <a:pt x="32547" y="254129"/>
                </a:lnTo>
                <a:lnTo>
                  <a:pt x="18739" y="237692"/>
                </a:lnTo>
                <a:lnTo>
                  <a:pt x="21917" y="227281"/>
                </a:lnTo>
                <a:lnTo>
                  <a:pt x="0" y="199446"/>
                </a:lnTo>
                <a:lnTo>
                  <a:pt x="1425" y="187611"/>
                </a:lnTo>
                <a:lnTo>
                  <a:pt x="1425" y="187611"/>
                </a:lnTo>
                <a:close/>
                <a:moveTo>
                  <a:pt x="87888" y="20821"/>
                </a:moveTo>
                <a:lnTo>
                  <a:pt x="87888" y="17863"/>
                </a:lnTo>
                <a:cubicBezTo>
                  <a:pt x="87888" y="17863"/>
                  <a:pt x="90080" y="14027"/>
                  <a:pt x="90080" y="14027"/>
                </a:cubicBezTo>
                <a:lnTo>
                  <a:pt x="90737" y="7233"/>
                </a:lnTo>
                <a:lnTo>
                  <a:pt x="89641" y="6575"/>
                </a:lnTo>
                <a:lnTo>
                  <a:pt x="90518" y="3836"/>
                </a:lnTo>
                <a:lnTo>
                  <a:pt x="89313" y="2411"/>
                </a:lnTo>
                <a:lnTo>
                  <a:pt x="90299" y="1644"/>
                </a:lnTo>
                <a:lnTo>
                  <a:pt x="91285" y="1863"/>
                </a:lnTo>
                <a:lnTo>
                  <a:pt x="90080" y="0"/>
                </a:lnTo>
                <a:lnTo>
                  <a:pt x="88436" y="438"/>
                </a:lnTo>
                <a:lnTo>
                  <a:pt x="86463" y="219"/>
                </a:lnTo>
                <a:lnTo>
                  <a:pt x="85367" y="6794"/>
                </a:lnTo>
                <a:lnTo>
                  <a:pt x="84052" y="8328"/>
                </a:lnTo>
                <a:lnTo>
                  <a:pt x="82737" y="6794"/>
                </a:lnTo>
                <a:lnTo>
                  <a:pt x="81970" y="9096"/>
                </a:lnTo>
                <a:lnTo>
                  <a:pt x="81970" y="11287"/>
                </a:lnTo>
                <a:cubicBezTo>
                  <a:pt x="81970" y="11287"/>
                  <a:pt x="84929" y="12274"/>
                  <a:pt x="84929" y="12274"/>
                </a:cubicBezTo>
                <a:lnTo>
                  <a:pt x="85586" y="20821"/>
                </a:lnTo>
                <a:lnTo>
                  <a:pt x="87778" y="2082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C696E7B6-3AF0-8CFE-B538-E031B575B97F}"/>
              </a:ext>
            </a:extLst>
          </p:cNvPr>
          <p:cNvSpPr/>
          <p:nvPr/>
        </p:nvSpPr>
        <p:spPr>
          <a:xfrm>
            <a:off x="8316286" y="4488150"/>
            <a:ext cx="293251" cy="180049"/>
          </a:xfrm>
          <a:custGeom>
            <a:avLst/>
            <a:gdLst>
              <a:gd name="connsiteX0" fmla="*/ 3506 w 293251"/>
              <a:gd name="connsiteY0" fmla="*/ 68710 h 180049"/>
              <a:gd name="connsiteX1" fmla="*/ 7780 w 293251"/>
              <a:gd name="connsiteY1" fmla="*/ 69149 h 180049"/>
              <a:gd name="connsiteX2" fmla="*/ 11397 w 293251"/>
              <a:gd name="connsiteY2" fmla="*/ 70683 h 180049"/>
              <a:gd name="connsiteX3" fmla="*/ 14027 w 293251"/>
              <a:gd name="connsiteY3" fmla="*/ 65861 h 180049"/>
              <a:gd name="connsiteX4" fmla="*/ 20383 w 293251"/>
              <a:gd name="connsiteY4" fmla="*/ 61697 h 180049"/>
              <a:gd name="connsiteX5" fmla="*/ 15999 w 293251"/>
              <a:gd name="connsiteY5" fmla="*/ 53478 h 180049"/>
              <a:gd name="connsiteX6" fmla="*/ 19178 w 293251"/>
              <a:gd name="connsiteY6" fmla="*/ 42081 h 180049"/>
              <a:gd name="connsiteX7" fmla="*/ 25643 w 293251"/>
              <a:gd name="connsiteY7" fmla="*/ 39341 h 180049"/>
              <a:gd name="connsiteX8" fmla="*/ 32876 w 293251"/>
              <a:gd name="connsiteY8" fmla="*/ 45259 h 180049"/>
              <a:gd name="connsiteX9" fmla="*/ 47999 w 293251"/>
              <a:gd name="connsiteY9" fmla="*/ 45807 h 180049"/>
              <a:gd name="connsiteX10" fmla="*/ 68600 w 293251"/>
              <a:gd name="connsiteY10" fmla="*/ 54135 h 180049"/>
              <a:gd name="connsiteX11" fmla="*/ 90080 w 293251"/>
              <a:gd name="connsiteY11" fmla="*/ 64546 h 180049"/>
              <a:gd name="connsiteX12" fmla="*/ 91175 w 293251"/>
              <a:gd name="connsiteY12" fmla="*/ 86354 h 180049"/>
              <a:gd name="connsiteX13" fmla="*/ 134900 w 293251"/>
              <a:gd name="connsiteY13" fmla="*/ 27177 h 180049"/>
              <a:gd name="connsiteX14" fmla="*/ 225856 w 293251"/>
              <a:gd name="connsiteY14" fmla="*/ 0 h 180049"/>
              <a:gd name="connsiteX15" fmla="*/ 224431 w 293251"/>
              <a:gd name="connsiteY15" fmla="*/ 11835 h 180049"/>
              <a:gd name="connsiteX16" fmla="*/ 246349 w 293251"/>
              <a:gd name="connsiteY16" fmla="*/ 39670 h 180049"/>
              <a:gd name="connsiteX17" fmla="*/ 243171 w 293251"/>
              <a:gd name="connsiteY17" fmla="*/ 50081 h 180049"/>
              <a:gd name="connsiteX18" fmla="*/ 256978 w 293251"/>
              <a:gd name="connsiteY18" fmla="*/ 66519 h 180049"/>
              <a:gd name="connsiteX19" fmla="*/ 251609 w 293251"/>
              <a:gd name="connsiteY19" fmla="*/ 67834 h 180049"/>
              <a:gd name="connsiteX20" fmla="*/ 242294 w 293251"/>
              <a:gd name="connsiteY20" fmla="*/ 69806 h 180049"/>
              <a:gd name="connsiteX21" fmla="*/ 234075 w 293251"/>
              <a:gd name="connsiteY21" fmla="*/ 79778 h 180049"/>
              <a:gd name="connsiteX22" fmla="*/ 233308 w 293251"/>
              <a:gd name="connsiteY22" fmla="*/ 85806 h 180049"/>
              <a:gd name="connsiteX23" fmla="*/ 235281 w 293251"/>
              <a:gd name="connsiteY23" fmla="*/ 87778 h 180049"/>
              <a:gd name="connsiteX24" fmla="*/ 234514 w 293251"/>
              <a:gd name="connsiteY24" fmla="*/ 89203 h 180049"/>
              <a:gd name="connsiteX25" fmla="*/ 235390 w 293251"/>
              <a:gd name="connsiteY25" fmla="*/ 91942 h 180049"/>
              <a:gd name="connsiteX26" fmla="*/ 224980 w 293251"/>
              <a:gd name="connsiteY26" fmla="*/ 94134 h 180049"/>
              <a:gd name="connsiteX27" fmla="*/ 220267 w 293251"/>
              <a:gd name="connsiteY27" fmla="*/ 98518 h 180049"/>
              <a:gd name="connsiteX28" fmla="*/ 210843 w 293251"/>
              <a:gd name="connsiteY28" fmla="*/ 103230 h 180049"/>
              <a:gd name="connsiteX29" fmla="*/ 195939 w 293251"/>
              <a:gd name="connsiteY29" fmla="*/ 105969 h 180049"/>
              <a:gd name="connsiteX30" fmla="*/ 193529 w 293251"/>
              <a:gd name="connsiteY30" fmla="*/ 108490 h 180049"/>
              <a:gd name="connsiteX31" fmla="*/ 167009 w 293251"/>
              <a:gd name="connsiteY31" fmla="*/ 116380 h 180049"/>
              <a:gd name="connsiteX32" fmla="*/ 164488 w 293251"/>
              <a:gd name="connsiteY32" fmla="*/ 116051 h 180049"/>
              <a:gd name="connsiteX33" fmla="*/ 159995 w 293251"/>
              <a:gd name="connsiteY33" fmla="*/ 118243 h 180049"/>
              <a:gd name="connsiteX34" fmla="*/ 154954 w 293251"/>
              <a:gd name="connsiteY34" fmla="*/ 126462 h 180049"/>
              <a:gd name="connsiteX35" fmla="*/ 147941 w 293251"/>
              <a:gd name="connsiteY35" fmla="*/ 132270 h 180049"/>
              <a:gd name="connsiteX36" fmla="*/ 144544 w 293251"/>
              <a:gd name="connsiteY36" fmla="*/ 132270 h 180049"/>
              <a:gd name="connsiteX37" fmla="*/ 143119 w 293251"/>
              <a:gd name="connsiteY37" fmla="*/ 130955 h 180049"/>
              <a:gd name="connsiteX38" fmla="*/ 140818 w 293251"/>
              <a:gd name="connsiteY38" fmla="*/ 133147 h 180049"/>
              <a:gd name="connsiteX39" fmla="*/ 137420 w 293251"/>
              <a:gd name="connsiteY39" fmla="*/ 133914 h 180049"/>
              <a:gd name="connsiteX40" fmla="*/ 134462 w 293251"/>
              <a:gd name="connsiteY40" fmla="*/ 131613 h 180049"/>
              <a:gd name="connsiteX41" fmla="*/ 130736 w 293251"/>
              <a:gd name="connsiteY41" fmla="*/ 131393 h 180049"/>
              <a:gd name="connsiteX42" fmla="*/ 122078 w 293251"/>
              <a:gd name="connsiteY42" fmla="*/ 138078 h 180049"/>
              <a:gd name="connsiteX43" fmla="*/ 121531 w 293251"/>
              <a:gd name="connsiteY43" fmla="*/ 141037 h 180049"/>
              <a:gd name="connsiteX44" fmla="*/ 118462 w 293251"/>
              <a:gd name="connsiteY44" fmla="*/ 143557 h 180049"/>
              <a:gd name="connsiteX45" fmla="*/ 109366 w 293251"/>
              <a:gd name="connsiteY45" fmla="*/ 144434 h 180049"/>
              <a:gd name="connsiteX46" fmla="*/ 98079 w 293251"/>
              <a:gd name="connsiteY46" fmla="*/ 148818 h 180049"/>
              <a:gd name="connsiteX47" fmla="*/ 93367 w 293251"/>
              <a:gd name="connsiteY47" fmla="*/ 147722 h 180049"/>
              <a:gd name="connsiteX48" fmla="*/ 91942 w 293251"/>
              <a:gd name="connsiteY48" fmla="*/ 145859 h 180049"/>
              <a:gd name="connsiteX49" fmla="*/ 85038 w 293251"/>
              <a:gd name="connsiteY49" fmla="*/ 146187 h 180049"/>
              <a:gd name="connsiteX50" fmla="*/ 84162 w 293251"/>
              <a:gd name="connsiteY50" fmla="*/ 144763 h 180049"/>
              <a:gd name="connsiteX51" fmla="*/ 80326 w 293251"/>
              <a:gd name="connsiteY51" fmla="*/ 144544 h 180049"/>
              <a:gd name="connsiteX52" fmla="*/ 77258 w 293251"/>
              <a:gd name="connsiteY52" fmla="*/ 145420 h 180049"/>
              <a:gd name="connsiteX53" fmla="*/ 71231 w 293251"/>
              <a:gd name="connsiteY53" fmla="*/ 149256 h 180049"/>
              <a:gd name="connsiteX54" fmla="*/ 68491 w 293251"/>
              <a:gd name="connsiteY54" fmla="*/ 155612 h 180049"/>
              <a:gd name="connsiteX55" fmla="*/ 66080 w 293251"/>
              <a:gd name="connsiteY55" fmla="*/ 155941 h 180049"/>
              <a:gd name="connsiteX56" fmla="*/ 61477 w 293251"/>
              <a:gd name="connsiteY56" fmla="*/ 162297 h 180049"/>
              <a:gd name="connsiteX57" fmla="*/ 56984 w 293251"/>
              <a:gd name="connsiteY57" fmla="*/ 164159 h 180049"/>
              <a:gd name="connsiteX58" fmla="*/ 54464 w 293251"/>
              <a:gd name="connsiteY58" fmla="*/ 161639 h 180049"/>
              <a:gd name="connsiteX59" fmla="*/ 49752 w 293251"/>
              <a:gd name="connsiteY59" fmla="*/ 161639 h 180049"/>
              <a:gd name="connsiteX60" fmla="*/ 44821 w 293251"/>
              <a:gd name="connsiteY60" fmla="*/ 165803 h 180049"/>
              <a:gd name="connsiteX61" fmla="*/ 40766 w 293251"/>
              <a:gd name="connsiteY61" fmla="*/ 166680 h 180049"/>
              <a:gd name="connsiteX62" fmla="*/ 34081 w 293251"/>
              <a:gd name="connsiteY62" fmla="*/ 164488 h 180049"/>
              <a:gd name="connsiteX63" fmla="*/ 32766 w 293251"/>
              <a:gd name="connsiteY63" fmla="*/ 166132 h 180049"/>
              <a:gd name="connsiteX64" fmla="*/ 27835 w 293251"/>
              <a:gd name="connsiteY64" fmla="*/ 166899 h 180049"/>
              <a:gd name="connsiteX65" fmla="*/ 25862 w 293251"/>
              <a:gd name="connsiteY65" fmla="*/ 162844 h 180049"/>
              <a:gd name="connsiteX66" fmla="*/ 24986 w 293251"/>
              <a:gd name="connsiteY66" fmla="*/ 156817 h 180049"/>
              <a:gd name="connsiteX67" fmla="*/ 19835 w 293251"/>
              <a:gd name="connsiteY67" fmla="*/ 151338 h 180049"/>
              <a:gd name="connsiteX68" fmla="*/ 17314 w 293251"/>
              <a:gd name="connsiteY68" fmla="*/ 144763 h 180049"/>
              <a:gd name="connsiteX69" fmla="*/ 19835 w 293251"/>
              <a:gd name="connsiteY69" fmla="*/ 143119 h 180049"/>
              <a:gd name="connsiteX70" fmla="*/ 19506 w 293251"/>
              <a:gd name="connsiteY70" fmla="*/ 136434 h 180049"/>
              <a:gd name="connsiteX71" fmla="*/ 13260 w 293251"/>
              <a:gd name="connsiteY71" fmla="*/ 130736 h 180049"/>
              <a:gd name="connsiteX72" fmla="*/ 10191 w 293251"/>
              <a:gd name="connsiteY72" fmla="*/ 108380 h 180049"/>
              <a:gd name="connsiteX73" fmla="*/ 4383 w 293251"/>
              <a:gd name="connsiteY73" fmla="*/ 100929 h 180049"/>
              <a:gd name="connsiteX74" fmla="*/ 4164 w 293251"/>
              <a:gd name="connsiteY74" fmla="*/ 97312 h 180049"/>
              <a:gd name="connsiteX75" fmla="*/ 1644 w 293251"/>
              <a:gd name="connsiteY75" fmla="*/ 97312 h 180049"/>
              <a:gd name="connsiteX76" fmla="*/ 0 w 293251"/>
              <a:gd name="connsiteY76" fmla="*/ 93805 h 180049"/>
              <a:gd name="connsiteX77" fmla="*/ 3836 w 293251"/>
              <a:gd name="connsiteY77" fmla="*/ 94901 h 180049"/>
              <a:gd name="connsiteX78" fmla="*/ 3836 w 293251"/>
              <a:gd name="connsiteY78" fmla="*/ 92381 h 180049"/>
              <a:gd name="connsiteX79" fmla="*/ 6575 w 293251"/>
              <a:gd name="connsiteY79" fmla="*/ 92381 h 180049"/>
              <a:gd name="connsiteX80" fmla="*/ 6904 w 293251"/>
              <a:gd name="connsiteY80" fmla="*/ 85148 h 180049"/>
              <a:gd name="connsiteX81" fmla="*/ 4712 w 293251"/>
              <a:gd name="connsiteY81" fmla="*/ 72984 h 180049"/>
              <a:gd name="connsiteX82" fmla="*/ 3178 w 293251"/>
              <a:gd name="connsiteY82" fmla="*/ 68601 h 180049"/>
              <a:gd name="connsiteX83" fmla="*/ 3178 w 293251"/>
              <a:gd name="connsiteY83" fmla="*/ 68601 h 180049"/>
              <a:gd name="connsiteX84" fmla="*/ 234294 w 293251"/>
              <a:gd name="connsiteY84" fmla="*/ 179063 h 180049"/>
              <a:gd name="connsiteX85" fmla="*/ 239335 w 293251"/>
              <a:gd name="connsiteY85" fmla="*/ 177529 h 180049"/>
              <a:gd name="connsiteX86" fmla="*/ 245801 w 293251"/>
              <a:gd name="connsiteY86" fmla="*/ 179392 h 180049"/>
              <a:gd name="connsiteX87" fmla="*/ 240541 w 293251"/>
              <a:gd name="connsiteY87" fmla="*/ 180050 h 180049"/>
              <a:gd name="connsiteX88" fmla="*/ 234294 w 293251"/>
              <a:gd name="connsiteY88" fmla="*/ 179063 h 180049"/>
              <a:gd name="connsiteX89" fmla="*/ 234294 w 293251"/>
              <a:gd name="connsiteY89" fmla="*/ 179063 h 180049"/>
              <a:gd name="connsiteX90" fmla="*/ 264102 w 293251"/>
              <a:gd name="connsiteY90" fmla="*/ 171502 h 180049"/>
              <a:gd name="connsiteX91" fmla="*/ 267061 w 293251"/>
              <a:gd name="connsiteY91" fmla="*/ 169968 h 180049"/>
              <a:gd name="connsiteX92" fmla="*/ 267499 w 293251"/>
              <a:gd name="connsiteY92" fmla="*/ 166242 h 180049"/>
              <a:gd name="connsiteX93" fmla="*/ 270239 w 293251"/>
              <a:gd name="connsiteY93" fmla="*/ 163831 h 180049"/>
              <a:gd name="connsiteX94" fmla="*/ 273307 w 293251"/>
              <a:gd name="connsiteY94" fmla="*/ 164269 h 180049"/>
              <a:gd name="connsiteX95" fmla="*/ 274622 w 293251"/>
              <a:gd name="connsiteY95" fmla="*/ 166680 h 180049"/>
              <a:gd name="connsiteX96" fmla="*/ 277690 w 293251"/>
              <a:gd name="connsiteY96" fmla="*/ 167338 h 180049"/>
              <a:gd name="connsiteX97" fmla="*/ 281087 w 293251"/>
              <a:gd name="connsiteY97" fmla="*/ 166351 h 180049"/>
              <a:gd name="connsiteX98" fmla="*/ 285909 w 293251"/>
              <a:gd name="connsiteY98" fmla="*/ 165255 h 180049"/>
              <a:gd name="connsiteX99" fmla="*/ 289087 w 293251"/>
              <a:gd name="connsiteY99" fmla="*/ 166899 h 180049"/>
              <a:gd name="connsiteX100" fmla="*/ 292923 w 293251"/>
              <a:gd name="connsiteY100" fmla="*/ 167666 h 180049"/>
              <a:gd name="connsiteX101" fmla="*/ 293251 w 293251"/>
              <a:gd name="connsiteY101" fmla="*/ 169529 h 180049"/>
              <a:gd name="connsiteX102" fmla="*/ 291389 w 293251"/>
              <a:gd name="connsiteY102" fmla="*/ 171721 h 180049"/>
              <a:gd name="connsiteX103" fmla="*/ 287772 w 293251"/>
              <a:gd name="connsiteY103" fmla="*/ 171940 h 180049"/>
              <a:gd name="connsiteX104" fmla="*/ 282512 w 293251"/>
              <a:gd name="connsiteY104" fmla="*/ 175337 h 180049"/>
              <a:gd name="connsiteX105" fmla="*/ 275279 w 293251"/>
              <a:gd name="connsiteY105" fmla="*/ 176433 h 180049"/>
              <a:gd name="connsiteX106" fmla="*/ 270129 w 293251"/>
              <a:gd name="connsiteY106" fmla="*/ 175337 h 180049"/>
              <a:gd name="connsiteX107" fmla="*/ 267170 w 293251"/>
              <a:gd name="connsiteY107" fmla="*/ 173036 h 180049"/>
              <a:gd name="connsiteX108" fmla="*/ 263992 w 293251"/>
              <a:gd name="connsiteY108" fmla="*/ 171283 h 180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93251" h="180049">
                <a:moveTo>
                  <a:pt x="3506" y="68710"/>
                </a:moveTo>
                <a:lnTo>
                  <a:pt x="7780" y="69149"/>
                </a:lnTo>
                <a:lnTo>
                  <a:pt x="11397" y="70683"/>
                </a:lnTo>
                <a:lnTo>
                  <a:pt x="14027" y="65861"/>
                </a:lnTo>
                <a:lnTo>
                  <a:pt x="20383" y="61697"/>
                </a:lnTo>
                <a:lnTo>
                  <a:pt x="15999" y="53478"/>
                </a:lnTo>
                <a:lnTo>
                  <a:pt x="19178" y="42081"/>
                </a:lnTo>
                <a:lnTo>
                  <a:pt x="25643" y="39341"/>
                </a:lnTo>
                <a:lnTo>
                  <a:pt x="32876" y="45259"/>
                </a:lnTo>
                <a:lnTo>
                  <a:pt x="47999" y="45807"/>
                </a:lnTo>
                <a:lnTo>
                  <a:pt x="68600" y="54135"/>
                </a:lnTo>
                <a:lnTo>
                  <a:pt x="90080" y="64546"/>
                </a:lnTo>
                <a:lnTo>
                  <a:pt x="91175" y="86354"/>
                </a:lnTo>
                <a:lnTo>
                  <a:pt x="134900" y="27177"/>
                </a:lnTo>
                <a:lnTo>
                  <a:pt x="225856" y="0"/>
                </a:lnTo>
                <a:lnTo>
                  <a:pt x="224431" y="11835"/>
                </a:lnTo>
                <a:lnTo>
                  <a:pt x="246349" y="39670"/>
                </a:lnTo>
                <a:lnTo>
                  <a:pt x="243171" y="50081"/>
                </a:lnTo>
                <a:lnTo>
                  <a:pt x="256978" y="66519"/>
                </a:lnTo>
                <a:lnTo>
                  <a:pt x="251609" y="67834"/>
                </a:lnTo>
                <a:lnTo>
                  <a:pt x="242294" y="69806"/>
                </a:lnTo>
                <a:lnTo>
                  <a:pt x="234075" y="79778"/>
                </a:lnTo>
                <a:lnTo>
                  <a:pt x="233308" y="85806"/>
                </a:lnTo>
                <a:lnTo>
                  <a:pt x="235281" y="87778"/>
                </a:lnTo>
                <a:lnTo>
                  <a:pt x="234514" y="89203"/>
                </a:lnTo>
                <a:lnTo>
                  <a:pt x="235390" y="91942"/>
                </a:lnTo>
                <a:lnTo>
                  <a:pt x="224980" y="94134"/>
                </a:lnTo>
                <a:lnTo>
                  <a:pt x="220267" y="98518"/>
                </a:lnTo>
                <a:lnTo>
                  <a:pt x="210843" y="103230"/>
                </a:lnTo>
                <a:lnTo>
                  <a:pt x="195939" y="105969"/>
                </a:lnTo>
                <a:lnTo>
                  <a:pt x="193529" y="108490"/>
                </a:lnTo>
                <a:lnTo>
                  <a:pt x="167009" y="116380"/>
                </a:lnTo>
                <a:lnTo>
                  <a:pt x="164488" y="116051"/>
                </a:lnTo>
                <a:lnTo>
                  <a:pt x="159995" y="118243"/>
                </a:lnTo>
                <a:lnTo>
                  <a:pt x="154954" y="126462"/>
                </a:lnTo>
                <a:lnTo>
                  <a:pt x="147941" y="132270"/>
                </a:lnTo>
                <a:lnTo>
                  <a:pt x="144544" y="132270"/>
                </a:lnTo>
                <a:lnTo>
                  <a:pt x="143119" y="130955"/>
                </a:lnTo>
                <a:lnTo>
                  <a:pt x="140818" y="133147"/>
                </a:lnTo>
                <a:lnTo>
                  <a:pt x="137420" y="133914"/>
                </a:lnTo>
                <a:lnTo>
                  <a:pt x="134462" y="131613"/>
                </a:lnTo>
                <a:lnTo>
                  <a:pt x="130736" y="131393"/>
                </a:lnTo>
                <a:lnTo>
                  <a:pt x="122078" y="138078"/>
                </a:lnTo>
                <a:lnTo>
                  <a:pt x="121531" y="141037"/>
                </a:lnTo>
                <a:lnTo>
                  <a:pt x="118462" y="143557"/>
                </a:lnTo>
                <a:lnTo>
                  <a:pt x="109366" y="144434"/>
                </a:lnTo>
                <a:lnTo>
                  <a:pt x="98079" y="148818"/>
                </a:lnTo>
                <a:lnTo>
                  <a:pt x="93367" y="147722"/>
                </a:lnTo>
                <a:lnTo>
                  <a:pt x="91942" y="145859"/>
                </a:lnTo>
                <a:lnTo>
                  <a:pt x="85038" y="146187"/>
                </a:lnTo>
                <a:lnTo>
                  <a:pt x="84162" y="144763"/>
                </a:lnTo>
                <a:lnTo>
                  <a:pt x="80326" y="144544"/>
                </a:lnTo>
                <a:lnTo>
                  <a:pt x="77258" y="145420"/>
                </a:lnTo>
                <a:lnTo>
                  <a:pt x="71231" y="149256"/>
                </a:lnTo>
                <a:lnTo>
                  <a:pt x="68491" y="155612"/>
                </a:lnTo>
                <a:lnTo>
                  <a:pt x="66080" y="155941"/>
                </a:lnTo>
                <a:lnTo>
                  <a:pt x="61477" y="162297"/>
                </a:lnTo>
                <a:lnTo>
                  <a:pt x="56984" y="164159"/>
                </a:lnTo>
                <a:lnTo>
                  <a:pt x="54464" y="161639"/>
                </a:lnTo>
                <a:lnTo>
                  <a:pt x="49752" y="161639"/>
                </a:lnTo>
                <a:lnTo>
                  <a:pt x="44821" y="165803"/>
                </a:lnTo>
                <a:lnTo>
                  <a:pt x="40766" y="166680"/>
                </a:lnTo>
                <a:lnTo>
                  <a:pt x="34081" y="164488"/>
                </a:lnTo>
                <a:lnTo>
                  <a:pt x="32766" y="166132"/>
                </a:lnTo>
                <a:lnTo>
                  <a:pt x="27835" y="166899"/>
                </a:lnTo>
                <a:lnTo>
                  <a:pt x="25862" y="162844"/>
                </a:lnTo>
                <a:lnTo>
                  <a:pt x="24986" y="156817"/>
                </a:lnTo>
                <a:lnTo>
                  <a:pt x="19835" y="151338"/>
                </a:lnTo>
                <a:lnTo>
                  <a:pt x="17314" y="144763"/>
                </a:lnTo>
                <a:lnTo>
                  <a:pt x="19835" y="143119"/>
                </a:lnTo>
                <a:lnTo>
                  <a:pt x="19506" y="136434"/>
                </a:lnTo>
                <a:lnTo>
                  <a:pt x="13260" y="130736"/>
                </a:lnTo>
                <a:lnTo>
                  <a:pt x="10191" y="108380"/>
                </a:lnTo>
                <a:lnTo>
                  <a:pt x="4383" y="100929"/>
                </a:lnTo>
                <a:lnTo>
                  <a:pt x="4164" y="97312"/>
                </a:lnTo>
                <a:lnTo>
                  <a:pt x="1644" y="97312"/>
                </a:lnTo>
                <a:lnTo>
                  <a:pt x="0" y="93805"/>
                </a:lnTo>
                <a:lnTo>
                  <a:pt x="3836" y="94901"/>
                </a:lnTo>
                <a:lnTo>
                  <a:pt x="3836" y="92381"/>
                </a:lnTo>
                <a:lnTo>
                  <a:pt x="6575" y="92381"/>
                </a:lnTo>
                <a:lnTo>
                  <a:pt x="6904" y="85148"/>
                </a:lnTo>
                <a:lnTo>
                  <a:pt x="4712" y="72984"/>
                </a:lnTo>
                <a:lnTo>
                  <a:pt x="3178" y="68601"/>
                </a:lnTo>
                <a:lnTo>
                  <a:pt x="3178" y="68601"/>
                </a:lnTo>
                <a:close/>
                <a:moveTo>
                  <a:pt x="234294" y="179063"/>
                </a:moveTo>
                <a:lnTo>
                  <a:pt x="239335" y="177529"/>
                </a:lnTo>
                <a:lnTo>
                  <a:pt x="245801" y="179392"/>
                </a:lnTo>
                <a:lnTo>
                  <a:pt x="240541" y="180050"/>
                </a:lnTo>
                <a:lnTo>
                  <a:pt x="234294" y="179063"/>
                </a:lnTo>
                <a:lnTo>
                  <a:pt x="234294" y="179063"/>
                </a:lnTo>
                <a:close/>
                <a:moveTo>
                  <a:pt x="264102" y="171502"/>
                </a:moveTo>
                <a:lnTo>
                  <a:pt x="267061" y="169968"/>
                </a:lnTo>
                <a:lnTo>
                  <a:pt x="267499" y="166242"/>
                </a:lnTo>
                <a:lnTo>
                  <a:pt x="270239" y="163831"/>
                </a:lnTo>
                <a:lnTo>
                  <a:pt x="273307" y="164269"/>
                </a:lnTo>
                <a:lnTo>
                  <a:pt x="274622" y="166680"/>
                </a:lnTo>
                <a:lnTo>
                  <a:pt x="277690" y="167338"/>
                </a:lnTo>
                <a:lnTo>
                  <a:pt x="281087" y="166351"/>
                </a:lnTo>
                <a:lnTo>
                  <a:pt x="285909" y="165255"/>
                </a:lnTo>
                <a:lnTo>
                  <a:pt x="289087" y="166899"/>
                </a:lnTo>
                <a:lnTo>
                  <a:pt x="292923" y="167666"/>
                </a:lnTo>
                <a:lnTo>
                  <a:pt x="293251" y="169529"/>
                </a:lnTo>
                <a:lnTo>
                  <a:pt x="291389" y="171721"/>
                </a:lnTo>
                <a:lnTo>
                  <a:pt x="287772" y="171940"/>
                </a:lnTo>
                <a:lnTo>
                  <a:pt x="282512" y="175337"/>
                </a:lnTo>
                <a:lnTo>
                  <a:pt x="275279" y="176433"/>
                </a:lnTo>
                <a:lnTo>
                  <a:pt x="270129" y="175337"/>
                </a:lnTo>
                <a:lnTo>
                  <a:pt x="267170" y="173036"/>
                </a:lnTo>
                <a:lnTo>
                  <a:pt x="263992" y="17128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8" name="Freeform 537">
            <a:extLst>
              <a:ext uri="{FF2B5EF4-FFF2-40B4-BE49-F238E27FC236}">
                <a16:creationId xmlns:a16="http://schemas.microsoft.com/office/drawing/2014/main" id="{8AB59E2C-50F6-0C99-7BEA-0C8DAB67C013}"/>
              </a:ext>
            </a:extLst>
          </p:cNvPr>
          <p:cNvSpPr/>
          <p:nvPr/>
        </p:nvSpPr>
        <p:spPr>
          <a:xfrm>
            <a:off x="7874218" y="4170022"/>
            <a:ext cx="301579" cy="252814"/>
          </a:xfrm>
          <a:custGeom>
            <a:avLst/>
            <a:gdLst>
              <a:gd name="connsiteX0" fmla="*/ 240869 w 301579"/>
              <a:gd name="connsiteY0" fmla="*/ 59505 h 252814"/>
              <a:gd name="connsiteX1" fmla="*/ 237692 w 301579"/>
              <a:gd name="connsiteY1" fmla="*/ 51286 h 252814"/>
              <a:gd name="connsiteX2" fmla="*/ 239773 w 301579"/>
              <a:gd name="connsiteY2" fmla="*/ 45478 h 252814"/>
              <a:gd name="connsiteX3" fmla="*/ 234514 w 301579"/>
              <a:gd name="connsiteY3" fmla="*/ 32985 h 252814"/>
              <a:gd name="connsiteX4" fmla="*/ 227719 w 301579"/>
              <a:gd name="connsiteY4" fmla="*/ 22684 h 252814"/>
              <a:gd name="connsiteX5" fmla="*/ 225199 w 301579"/>
              <a:gd name="connsiteY5" fmla="*/ 13698 h 252814"/>
              <a:gd name="connsiteX6" fmla="*/ 220487 w 301579"/>
              <a:gd name="connsiteY6" fmla="*/ 6794 h 252814"/>
              <a:gd name="connsiteX7" fmla="*/ 217856 w 301579"/>
              <a:gd name="connsiteY7" fmla="*/ 5589 h 252814"/>
              <a:gd name="connsiteX8" fmla="*/ 214679 w 301579"/>
              <a:gd name="connsiteY8" fmla="*/ 9753 h 252814"/>
              <a:gd name="connsiteX9" fmla="*/ 208103 w 301579"/>
              <a:gd name="connsiteY9" fmla="*/ 12274 h 252814"/>
              <a:gd name="connsiteX10" fmla="*/ 192871 w 301579"/>
              <a:gd name="connsiteY10" fmla="*/ 9753 h 252814"/>
              <a:gd name="connsiteX11" fmla="*/ 180817 w 301579"/>
              <a:gd name="connsiteY11" fmla="*/ 13041 h 252814"/>
              <a:gd name="connsiteX12" fmla="*/ 172049 w 301579"/>
              <a:gd name="connsiteY12" fmla="*/ 6794 h 252814"/>
              <a:gd name="connsiteX13" fmla="*/ 170954 w 301579"/>
              <a:gd name="connsiteY13" fmla="*/ 10959 h 252814"/>
              <a:gd name="connsiteX14" fmla="*/ 174241 w 301579"/>
              <a:gd name="connsiteY14" fmla="*/ 15890 h 252814"/>
              <a:gd name="connsiteX15" fmla="*/ 174022 w 301579"/>
              <a:gd name="connsiteY15" fmla="*/ 18958 h 252814"/>
              <a:gd name="connsiteX16" fmla="*/ 170735 w 301579"/>
              <a:gd name="connsiteY16" fmla="*/ 14027 h 252814"/>
              <a:gd name="connsiteX17" fmla="*/ 165803 w 301579"/>
              <a:gd name="connsiteY17" fmla="*/ 11287 h 252814"/>
              <a:gd name="connsiteX18" fmla="*/ 164707 w 301579"/>
              <a:gd name="connsiteY18" fmla="*/ 7123 h 252814"/>
              <a:gd name="connsiteX19" fmla="*/ 167118 w 301579"/>
              <a:gd name="connsiteY19" fmla="*/ 6027 h 252814"/>
              <a:gd name="connsiteX20" fmla="*/ 165146 w 301579"/>
              <a:gd name="connsiteY20" fmla="*/ 4055 h 252814"/>
              <a:gd name="connsiteX21" fmla="*/ 161091 w 301579"/>
              <a:gd name="connsiteY21" fmla="*/ 4603 h 252814"/>
              <a:gd name="connsiteX22" fmla="*/ 156160 w 301579"/>
              <a:gd name="connsiteY22" fmla="*/ 2959 h 252814"/>
              <a:gd name="connsiteX23" fmla="*/ 148050 w 301579"/>
              <a:gd name="connsiteY23" fmla="*/ 767 h 252814"/>
              <a:gd name="connsiteX24" fmla="*/ 146735 w 301579"/>
              <a:gd name="connsiteY24" fmla="*/ 2192 h 252814"/>
              <a:gd name="connsiteX25" fmla="*/ 150132 w 301579"/>
              <a:gd name="connsiteY25" fmla="*/ 2959 h 252814"/>
              <a:gd name="connsiteX26" fmla="*/ 150900 w 301579"/>
              <a:gd name="connsiteY26" fmla="*/ 4603 h 252814"/>
              <a:gd name="connsiteX27" fmla="*/ 146406 w 301579"/>
              <a:gd name="connsiteY27" fmla="*/ 5151 h 252814"/>
              <a:gd name="connsiteX28" fmla="*/ 141804 w 301579"/>
              <a:gd name="connsiteY28" fmla="*/ 4603 h 252814"/>
              <a:gd name="connsiteX29" fmla="*/ 136544 w 301579"/>
              <a:gd name="connsiteY29" fmla="*/ 6794 h 252814"/>
              <a:gd name="connsiteX30" fmla="*/ 134900 w 301579"/>
              <a:gd name="connsiteY30" fmla="*/ 5151 h 252814"/>
              <a:gd name="connsiteX31" fmla="*/ 135009 w 301579"/>
              <a:gd name="connsiteY31" fmla="*/ 4055 h 252814"/>
              <a:gd name="connsiteX32" fmla="*/ 139612 w 301579"/>
              <a:gd name="connsiteY32" fmla="*/ 3507 h 252814"/>
              <a:gd name="connsiteX33" fmla="*/ 143448 w 301579"/>
              <a:gd name="connsiteY33" fmla="*/ 1863 h 252814"/>
              <a:gd name="connsiteX34" fmla="*/ 138626 w 301579"/>
              <a:gd name="connsiteY34" fmla="*/ 2411 h 252814"/>
              <a:gd name="connsiteX35" fmla="*/ 131832 w 301579"/>
              <a:gd name="connsiteY35" fmla="*/ 2630 h 252814"/>
              <a:gd name="connsiteX36" fmla="*/ 128982 w 301579"/>
              <a:gd name="connsiteY36" fmla="*/ 4712 h 252814"/>
              <a:gd name="connsiteX37" fmla="*/ 122517 w 301579"/>
              <a:gd name="connsiteY37" fmla="*/ 8219 h 252814"/>
              <a:gd name="connsiteX38" fmla="*/ 119448 w 301579"/>
              <a:gd name="connsiteY38" fmla="*/ 9863 h 252814"/>
              <a:gd name="connsiteX39" fmla="*/ 113202 w 301579"/>
              <a:gd name="connsiteY39" fmla="*/ 11835 h 252814"/>
              <a:gd name="connsiteX40" fmla="*/ 108161 w 301579"/>
              <a:gd name="connsiteY40" fmla="*/ 16767 h 252814"/>
              <a:gd name="connsiteX41" fmla="*/ 107175 w 301579"/>
              <a:gd name="connsiteY41" fmla="*/ 18958 h 252814"/>
              <a:gd name="connsiteX42" fmla="*/ 99175 w 301579"/>
              <a:gd name="connsiteY42" fmla="*/ 18958 h 252814"/>
              <a:gd name="connsiteX43" fmla="*/ 90518 w 301579"/>
              <a:gd name="connsiteY43" fmla="*/ 13479 h 252814"/>
              <a:gd name="connsiteX44" fmla="*/ 84819 w 301579"/>
              <a:gd name="connsiteY44" fmla="*/ 12931 h 252814"/>
              <a:gd name="connsiteX45" fmla="*/ 76600 w 301579"/>
              <a:gd name="connsiteY45" fmla="*/ 13479 h 252814"/>
              <a:gd name="connsiteX46" fmla="*/ 69696 w 301579"/>
              <a:gd name="connsiteY46" fmla="*/ 9096 h 252814"/>
              <a:gd name="connsiteX47" fmla="*/ 66957 w 301579"/>
              <a:gd name="connsiteY47" fmla="*/ 9096 h 252814"/>
              <a:gd name="connsiteX48" fmla="*/ 64107 w 301579"/>
              <a:gd name="connsiteY48" fmla="*/ 10959 h 252814"/>
              <a:gd name="connsiteX49" fmla="*/ 57313 w 301579"/>
              <a:gd name="connsiteY49" fmla="*/ 6246 h 252814"/>
              <a:gd name="connsiteX50" fmla="*/ 49533 w 301579"/>
              <a:gd name="connsiteY50" fmla="*/ 4603 h 252814"/>
              <a:gd name="connsiteX51" fmla="*/ 30794 w 301579"/>
              <a:gd name="connsiteY51" fmla="*/ 3178 h 252814"/>
              <a:gd name="connsiteX52" fmla="*/ 21479 w 301579"/>
              <a:gd name="connsiteY52" fmla="*/ 0 h 252814"/>
              <a:gd name="connsiteX53" fmla="*/ 9424 w 301579"/>
              <a:gd name="connsiteY53" fmla="*/ 548 h 252814"/>
              <a:gd name="connsiteX54" fmla="*/ 7123 w 301579"/>
              <a:gd name="connsiteY54" fmla="*/ 1315 h 252814"/>
              <a:gd name="connsiteX55" fmla="*/ 7123 w 301579"/>
              <a:gd name="connsiteY55" fmla="*/ 1315 h 252814"/>
              <a:gd name="connsiteX56" fmla="*/ 5479 w 301579"/>
              <a:gd name="connsiteY56" fmla="*/ 5260 h 252814"/>
              <a:gd name="connsiteX57" fmla="*/ 3397 w 301579"/>
              <a:gd name="connsiteY57" fmla="*/ 15452 h 252814"/>
              <a:gd name="connsiteX58" fmla="*/ 6246 w 301579"/>
              <a:gd name="connsiteY58" fmla="*/ 21917 h 252814"/>
              <a:gd name="connsiteX59" fmla="*/ 6246 w 301579"/>
              <a:gd name="connsiteY59" fmla="*/ 27287 h 252814"/>
              <a:gd name="connsiteX60" fmla="*/ 2740 w 301579"/>
              <a:gd name="connsiteY60" fmla="*/ 35615 h 252814"/>
              <a:gd name="connsiteX61" fmla="*/ 0 w 301579"/>
              <a:gd name="connsiteY61" fmla="*/ 43177 h 252814"/>
              <a:gd name="connsiteX62" fmla="*/ 2959 w 301579"/>
              <a:gd name="connsiteY62" fmla="*/ 49642 h 252814"/>
              <a:gd name="connsiteX63" fmla="*/ 5479 w 301579"/>
              <a:gd name="connsiteY63" fmla="*/ 61916 h 252814"/>
              <a:gd name="connsiteX64" fmla="*/ 13808 w 301579"/>
              <a:gd name="connsiteY64" fmla="*/ 252814 h 252814"/>
              <a:gd name="connsiteX65" fmla="*/ 301580 w 301579"/>
              <a:gd name="connsiteY65" fmla="*/ 250623 h 252814"/>
              <a:gd name="connsiteX66" fmla="*/ 301580 w 301579"/>
              <a:gd name="connsiteY66" fmla="*/ 250184 h 252814"/>
              <a:gd name="connsiteX67" fmla="*/ 297416 w 301579"/>
              <a:gd name="connsiteY67" fmla="*/ 248541 h 252814"/>
              <a:gd name="connsiteX68" fmla="*/ 291827 w 301579"/>
              <a:gd name="connsiteY68" fmla="*/ 242732 h 252814"/>
              <a:gd name="connsiteX69" fmla="*/ 290402 w 301579"/>
              <a:gd name="connsiteY69" fmla="*/ 239774 h 252814"/>
              <a:gd name="connsiteX70" fmla="*/ 285361 w 301579"/>
              <a:gd name="connsiteY70" fmla="*/ 238349 h 252814"/>
              <a:gd name="connsiteX71" fmla="*/ 282293 w 301579"/>
              <a:gd name="connsiteY71" fmla="*/ 231993 h 252814"/>
              <a:gd name="connsiteX72" fmla="*/ 279334 w 301579"/>
              <a:gd name="connsiteY72" fmla="*/ 233308 h 252814"/>
              <a:gd name="connsiteX73" fmla="*/ 274841 w 301579"/>
              <a:gd name="connsiteY73" fmla="*/ 233199 h 252814"/>
              <a:gd name="connsiteX74" fmla="*/ 267389 w 301579"/>
              <a:gd name="connsiteY74" fmla="*/ 228377 h 252814"/>
              <a:gd name="connsiteX75" fmla="*/ 263663 w 301579"/>
              <a:gd name="connsiteY75" fmla="*/ 215774 h 252814"/>
              <a:gd name="connsiteX76" fmla="*/ 264540 w 301579"/>
              <a:gd name="connsiteY76" fmla="*/ 212487 h 252814"/>
              <a:gd name="connsiteX77" fmla="*/ 264211 w 301579"/>
              <a:gd name="connsiteY77" fmla="*/ 206460 h 252814"/>
              <a:gd name="connsiteX78" fmla="*/ 262677 w 301579"/>
              <a:gd name="connsiteY78" fmla="*/ 203282 h 252814"/>
              <a:gd name="connsiteX79" fmla="*/ 263115 w 301579"/>
              <a:gd name="connsiteY79" fmla="*/ 201090 h 252814"/>
              <a:gd name="connsiteX80" fmla="*/ 264978 w 301579"/>
              <a:gd name="connsiteY80" fmla="*/ 202624 h 252814"/>
              <a:gd name="connsiteX81" fmla="*/ 271992 w 301579"/>
              <a:gd name="connsiteY81" fmla="*/ 203172 h 252814"/>
              <a:gd name="connsiteX82" fmla="*/ 269252 w 301579"/>
              <a:gd name="connsiteY82" fmla="*/ 200213 h 252814"/>
              <a:gd name="connsiteX83" fmla="*/ 266951 w 301579"/>
              <a:gd name="connsiteY83" fmla="*/ 199775 h 252814"/>
              <a:gd name="connsiteX84" fmla="*/ 263115 w 301579"/>
              <a:gd name="connsiteY84" fmla="*/ 193638 h 252814"/>
              <a:gd name="connsiteX85" fmla="*/ 261472 w 301579"/>
              <a:gd name="connsiteY85" fmla="*/ 192542 h 252814"/>
              <a:gd name="connsiteX86" fmla="*/ 261252 w 301579"/>
              <a:gd name="connsiteY86" fmla="*/ 194076 h 252814"/>
              <a:gd name="connsiteX87" fmla="*/ 258513 w 301579"/>
              <a:gd name="connsiteY87" fmla="*/ 190898 h 252814"/>
              <a:gd name="connsiteX88" fmla="*/ 256431 w 301579"/>
              <a:gd name="connsiteY88" fmla="*/ 184433 h 252814"/>
              <a:gd name="connsiteX89" fmla="*/ 246787 w 301579"/>
              <a:gd name="connsiteY89" fmla="*/ 170406 h 252814"/>
              <a:gd name="connsiteX90" fmla="*/ 242842 w 301579"/>
              <a:gd name="connsiteY90" fmla="*/ 167776 h 252814"/>
              <a:gd name="connsiteX91" fmla="*/ 241746 w 301579"/>
              <a:gd name="connsiteY91" fmla="*/ 161091 h 252814"/>
              <a:gd name="connsiteX92" fmla="*/ 226623 w 301579"/>
              <a:gd name="connsiteY92" fmla="*/ 138845 h 252814"/>
              <a:gd name="connsiteX93" fmla="*/ 226842 w 301579"/>
              <a:gd name="connsiteY93" fmla="*/ 133804 h 252814"/>
              <a:gd name="connsiteX94" fmla="*/ 224212 w 301579"/>
              <a:gd name="connsiteY94" fmla="*/ 129750 h 252814"/>
              <a:gd name="connsiteX95" fmla="*/ 223336 w 301579"/>
              <a:gd name="connsiteY95" fmla="*/ 120544 h 252814"/>
              <a:gd name="connsiteX96" fmla="*/ 220815 w 301579"/>
              <a:gd name="connsiteY96" fmla="*/ 117366 h 252814"/>
              <a:gd name="connsiteX97" fmla="*/ 220815 w 301579"/>
              <a:gd name="connsiteY97" fmla="*/ 114627 h 252814"/>
              <a:gd name="connsiteX98" fmla="*/ 212596 w 301579"/>
              <a:gd name="connsiteY98" fmla="*/ 105750 h 252814"/>
              <a:gd name="connsiteX99" fmla="*/ 212268 w 301579"/>
              <a:gd name="connsiteY99" fmla="*/ 102353 h 252814"/>
              <a:gd name="connsiteX100" fmla="*/ 213144 w 301579"/>
              <a:gd name="connsiteY100" fmla="*/ 98518 h 252814"/>
              <a:gd name="connsiteX101" fmla="*/ 211172 w 301579"/>
              <a:gd name="connsiteY101" fmla="*/ 94682 h 252814"/>
              <a:gd name="connsiteX102" fmla="*/ 197145 w 301579"/>
              <a:gd name="connsiteY102" fmla="*/ 82847 h 252814"/>
              <a:gd name="connsiteX103" fmla="*/ 196049 w 301579"/>
              <a:gd name="connsiteY103" fmla="*/ 79011 h 252814"/>
              <a:gd name="connsiteX104" fmla="*/ 187063 w 301579"/>
              <a:gd name="connsiteY104" fmla="*/ 68382 h 252814"/>
              <a:gd name="connsiteX105" fmla="*/ 187063 w 301579"/>
              <a:gd name="connsiteY105" fmla="*/ 63012 h 252814"/>
              <a:gd name="connsiteX106" fmla="*/ 182022 w 301579"/>
              <a:gd name="connsiteY106" fmla="*/ 56437 h 252814"/>
              <a:gd name="connsiteX107" fmla="*/ 182570 w 301579"/>
              <a:gd name="connsiteY107" fmla="*/ 53149 h 252814"/>
              <a:gd name="connsiteX108" fmla="*/ 182241 w 301579"/>
              <a:gd name="connsiteY108" fmla="*/ 49862 h 252814"/>
              <a:gd name="connsiteX109" fmla="*/ 183337 w 301579"/>
              <a:gd name="connsiteY109" fmla="*/ 48218 h 252814"/>
              <a:gd name="connsiteX110" fmla="*/ 184214 w 301579"/>
              <a:gd name="connsiteY110" fmla="*/ 49642 h 252814"/>
              <a:gd name="connsiteX111" fmla="*/ 186625 w 301579"/>
              <a:gd name="connsiteY111" fmla="*/ 49642 h 252814"/>
              <a:gd name="connsiteX112" fmla="*/ 188268 w 301579"/>
              <a:gd name="connsiteY112" fmla="*/ 55889 h 252814"/>
              <a:gd name="connsiteX113" fmla="*/ 190350 w 301579"/>
              <a:gd name="connsiteY113" fmla="*/ 58409 h 252814"/>
              <a:gd name="connsiteX114" fmla="*/ 190898 w 301579"/>
              <a:gd name="connsiteY114" fmla="*/ 61478 h 252814"/>
              <a:gd name="connsiteX115" fmla="*/ 200213 w 301579"/>
              <a:gd name="connsiteY115" fmla="*/ 69368 h 252814"/>
              <a:gd name="connsiteX116" fmla="*/ 200213 w 301579"/>
              <a:gd name="connsiteY116" fmla="*/ 74080 h 252814"/>
              <a:gd name="connsiteX117" fmla="*/ 202624 w 301579"/>
              <a:gd name="connsiteY117" fmla="*/ 78792 h 252814"/>
              <a:gd name="connsiteX118" fmla="*/ 208980 w 301579"/>
              <a:gd name="connsiteY118" fmla="*/ 81751 h 252814"/>
              <a:gd name="connsiteX119" fmla="*/ 210405 w 301579"/>
              <a:gd name="connsiteY119" fmla="*/ 86244 h 252814"/>
              <a:gd name="connsiteX120" fmla="*/ 221911 w 301579"/>
              <a:gd name="connsiteY120" fmla="*/ 98518 h 252814"/>
              <a:gd name="connsiteX121" fmla="*/ 228267 w 301579"/>
              <a:gd name="connsiteY121" fmla="*/ 101915 h 252814"/>
              <a:gd name="connsiteX122" fmla="*/ 229034 w 301579"/>
              <a:gd name="connsiteY122" fmla="*/ 103339 h 252814"/>
              <a:gd name="connsiteX123" fmla="*/ 229911 w 301579"/>
              <a:gd name="connsiteY123" fmla="*/ 100490 h 252814"/>
              <a:gd name="connsiteX124" fmla="*/ 233199 w 301579"/>
              <a:gd name="connsiteY124" fmla="*/ 97422 h 252814"/>
              <a:gd name="connsiteX125" fmla="*/ 234952 w 301579"/>
              <a:gd name="connsiteY125" fmla="*/ 88765 h 252814"/>
              <a:gd name="connsiteX126" fmla="*/ 232760 w 301579"/>
              <a:gd name="connsiteY126" fmla="*/ 86682 h 252814"/>
              <a:gd name="connsiteX127" fmla="*/ 235719 w 301579"/>
              <a:gd name="connsiteY127" fmla="*/ 79340 h 252814"/>
              <a:gd name="connsiteX128" fmla="*/ 236267 w 301579"/>
              <a:gd name="connsiteY128" fmla="*/ 74299 h 252814"/>
              <a:gd name="connsiteX129" fmla="*/ 239883 w 301579"/>
              <a:gd name="connsiteY129" fmla="*/ 60930 h 252814"/>
              <a:gd name="connsiteX130" fmla="*/ 240869 w 301579"/>
              <a:gd name="connsiteY130" fmla="*/ 59505 h 25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301579" h="252814">
                <a:moveTo>
                  <a:pt x="240869" y="59505"/>
                </a:moveTo>
                <a:lnTo>
                  <a:pt x="237692" y="51286"/>
                </a:lnTo>
                <a:lnTo>
                  <a:pt x="239773" y="45478"/>
                </a:lnTo>
                <a:lnTo>
                  <a:pt x="234514" y="32985"/>
                </a:lnTo>
                <a:lnTo>
                  <a:pt x="227719" y="22684"/>
                </a:lnTo>
                <a:lnTo>
                  <a:pt x="225199" y="13698"/>
                </a:lnTo>
                <a:lnTo>
                  <a:pt x="220487" y="6794"/>
                </a:lnTo>
                <a:lnTo>
                  <a:pt x="217856" y="5589"/>
                </a:lnTo>
                <a:lnTo>
                  <a:pt x="214679" y="9753"/>
                </a:lnTo>
                <a:lnTo>
                  <a:pt x="208103" y="12274"/>
                </a:lnTo>
                <a:lnTo>
                  <a:pt x="192871" y="9753"/>
                </a:lnTo>
                <a:lnTo>
                  <a:pt x="180817" y="13041"/>
                </a:lnTo>
                <a:lnTo>
                  <a:pt x="172049" y="6794"/>
                </a:lnTo>
                <a:lnTo>
                  <a:pt x="170954" y="10959"/>
                </a:lnTo>
                <a:lnTo>
                  <a:pt x="174241" y="15890"/>
                </a:lnTo>
                <a:lnTo>
                  <a:pt x="174022" y="18958"/>
                </a:lnTo>
                <a:lnTo>
                  <a:pt x="170735" y="14027"/>
                </a:lnTo>
                <a:lnTo>
                  <a:pt x="165803" y="11287"/>
                </a:lnTo>
                <a:lnTo>
                  <a:pt x="164707" y="7123"/>
                </a:lnTo>
                <a:lnTo>
                  <a:pt x="167118" y="6027"/>
                </a:lnTo>
                <a:lnTo>
                  <a:pt x="165146" y="4055"/>
                </a:lnTo>
                <a:lnTo>
                  <a:pt x="161091" y="4603"/>
                </a:lnTo>
                <a:lnTo>
                  <a:pt x="156160" y="2959"/>
                </a:lnTo>
                <a:lnTo>
                  <a:pt x="148050" y="767"/>
                </a:lnTo>
                <a:lnTo>
                  <a:pt x="146735" y="2192"/>
                </a:lnTo>
                <a:lnTo>
                  <a:pt x="150132" y="2959"/>
                </a:lnTo>
                <a:lnTo>
                  <a:pt x="150900" y="4603"/>
                </a:lnTo>
                <a:lnTo>
                  <a:pt x="146406" y="5151"/>
                </a:lnTo>
                <a:lnTo>
                  <a:pt x="141804" y="4603"/>
                </a:lnTo>
                <a:lnTo>
                  <a:pt x="136544" y="6794"/>
                </a:lnTo>
                <a:lnTo>
                  <a:pt x="134900" y="5151"/>
                </a:lnTo>
                <a:lnTo>
                  <a:pt x="135009" y="4055"/>
                </a:lnTo>
                <a:lnTo>
                  <a:pt x="139612" y="3507"/>
                </a:lnTo>
                <a:lnTo>
                  <a:pt x="143448" y="1863"/>
                </a:lnTo>
                <a:lnTo>
                  <a:pt x="138626" y="2411"/>
                </a:lnTo>
                <a:lnTo>
                  <a:pt x="131832" y="2630"/>
                </a:lnTo>
                <a:lnTo>
                  <a:pt x="128982" y="4712"/>
                </a:lnTo>
                <a:lnTo>
                  <a:pt x="122517" y="8219"/>
                </a:lnTo>
                <a:lnTo>
                  <a:pt x="119448" y="9863"/>
                </a:lnTo>
                <a:lnTo>
                  <a:pt x="113202" y="11835"/>
                </a:lnTo>
                <a:lnTo>
                  <a:pt x="108161" y="16767"/>
                </a:lnTo>
                <a:lnTo>
                  <a:pt x="107175" y="18958"/>
                </a:lnTo>
                <a:lnTo>
                  <a:pt x="99175" y="18958"/>
                </a:lnTo>
                <a:lnTo>
                  <a:pt x="90518" y="13479"/>
                </a:lnTo>
                <a:lnTo>
                  <a:pt x="84819" y="12931"/>
                </a:lnTo>
                <a:lnTo>
                  <a:pt x="76600" y="13479"/>
                </a:lnTo>
                <a:lnTo>
                  <a:pt x="69696" y="9096"/>
                </a:lnTo>
                <a:lnTo>
                  <a:pt x="66957" y="9096"/>
                </a:lnTo>
                <a:lnTo>
                  <a:pt x="64107" y="10959"/>
                </a:lnTo>
                <a:lnTo>
                  <a:pt x="57313" y="6246"/>
                </a:lnTo>
                <a:lnTo>
                  <a:pt x="49533" y="4603"/>
                </a:lnTo>
                <a:lnTo>
                  <a:pt x="30794" y="3178"/>
                </a:lnTo>
                <a:lnTo>
                  <a:pt x="21479" y="0"/>
                </a:lnTo>
                <a:lnTo>
                  <a:pt x="9424" y="548"/>
                </a:lnTo>
                <a:lnTo>
                  <a:pt x="7123" y="1315"/>
                </a:lnTo>
                <a:lnTo>
                  <a:pt x="7123" y="1315"/>
                </a:lnTo>
                <a:lnTo>
                  <a:pt x="5479" y="5260"/>
                </a:lnTo>
                <a:lnTo>
                  <a:pt x="3397" y="15452"/>
                </a:lnTo>
                <a:lnTo>
                  <a:pt x="6246" y="21917"/>
                </a:lnTo>
                <a:lnTo>
                  <a:pt x="6246" y="27287"/>
                </a:lnTo>
                <a:lnTo>
                  <a:pt x="2740" y="35615"/>
                </a:lnTo>
                <a:lnTo>
                  <a:pt x="0" y="43177"/>
                </a:lnTo>
                <a:lnTo>
                  <a:pt x="2959" y="49642"/>
                </a:lnTo>
                <a:lnTo>
                  <a:pt x="5479" y="61916"/>
                </a:lnTo>
                <a:lnTo>
                  <a:pt x="13808" y="252814"/>
                </a:lnTo>
                <a:lnTo>
                  <a:pt x="301580" y="250623"/>
                </a:lnTo>
                <a:lnTo>
                  <a:pt x="301580" y="250184"/>
                </a:lnTo>
                <a:lnTo>
                  <a:pt x="297416" y="248541"/>
                </a:lnTo>
                <a:lnTo>
                  <a:pt x="291827" y="242732"/>
                </a:lnTo>
                <a:lnTo>
                  <a:pt x="290402" y="239774"/>
                </a:lnTo>
                <a:lnTo>
                  <a:pt x="285361" y="238349"/>
                </a:lnTo>
                <a:lnTo>
                  <a:pt x="282293" y="231993"/>
                </a:lnTo>
                <a:lnTo>
                  <a:pt x="279334" y="233308"/>
                </a:lnTo>
                <a:lnTo>
                  <a:pt x="274841" y="233199"/>
                </a:lnTo>
                <a:lnTo>
                  <a:pt x="267389" y="228377"/>
                </a:lnTo>
                <a:lnTo>
                  <a:pt x="263663" y="215774"/>
                </a:lnTo>
                <a:lnTo>
                  <a:pt x="264540" y="212487"/>
                </a:lnTo>
                <a:lnTo>
                  <a:pt x="264211" y="206460"/>
                </a:lnTo>
                <a:lnTo>
                  <a:pt x="262677" y="203282"/>
                </a:lnTo>
                <a:lnTo>
                  <a:pt x="263115" y="201090"/>
                </a:lnTo>
                <a:lnTo>
                  <a:pt x="264978" y="202624"/>
                </a:lnTo>
                <a:lnTo>
                  <a:pt x="271992" y="203172"/>
                </a:lnTo>
                <a:lnTo>
                  <a:pt x="269252" y="200213"/>
                </a:lnTo>
                <a:lnTo>
                  <a:pt x="266951" y="199775"/>
                </a:lnTo>
                <a:lnTo>
                  <a:pt x="263115" y="193638"/>
                </a:lnTo>
                <a:lnTo>
                  <a:pt x="261472" y="192542"/>
                </a:lnTo>
                <a:lnTo>
                  <a:pt x="261252" y="194076"/>
                </a:lnTo>
                <a:lnTo>
                  <a:pt x="258513" y="190898"/>
                </a:lnTo>
                <a:lnTo>
                  <a:pt x="256431" y="184433"/>
                </a:lnTo>
                <a:lnTo>
                  <a:pt x="246787" y="170406"/>
                </a:lnTo>
                <a:lnTo>
                  <a:pt x="242842" y="167776"/>
                </a:lnTo>
                <a:lnTo>
                  <a:pt x="241746" y="161091"/>
                </a:lnTo>
                <a:lnTo>
                  <a:pt x="226623" y="138845"/>
                </a:lnTo>
                <a:lnTo>
                  <a:pt x="226842" y="133804"/>
                </a:lnTo>
                <a:lnTo>
                  <a:pt x="224212" y="129750"/>
                </a:lnTo>
                <a:lnTo>
                  <a:pt x="223336" y="120544"/>
                </a:lnTo>
                <a:lnTo>
                  <a:pt x="220815" y="117366"/>
                </a:lnTo>
                <a:lnTo>
                  <a:pt x="220815" y="114627"/>
                </a:lnTo>
                <a:lnTo>
                  <a:pt x="212596" y="105750"/>
                </a:lnTo>
                <a:lnTo>
                  <a:pt x="212268" y="102353"/>
                </a:lnTo>
                <a:lnTo>
                  <a:pt x="213144" y="98518"/>
                </a:lnTo>
                <a:lnTo>
                  <a:pt x="211172" y="94682"/>
                </a:lnTo>
                <a:lnTo>
                  <a:pt x="197145" y="82847"/>
                </a:lnTo>
                <a:lnTo>
                  <a:pt x="196049" y="79011"/>
                </a:lnTo>
                <a:lnTo>
                  <a:pt x="187063" y="68382"/>
                </a:lnTo>
                <a:lnTo>
                  <a:pt x="187063" y="63012"/>
                </a:lnTo>
                <a:lnTo>
                  <a:pt x="182022" y="56437"/>
                </a:lnTo>
                <a:lnTo>
                  <a:pt x="182570" y="53149"/>
                </a:lnTo>
                <a:lnTo>
                  <a:pt x="182241" y="49862"/>
                </a:lnTo>
                <a:lnTo>
                  <a:pt x="183337" y="48218"/>
                </a:lnTo>
                <a:lnTo>
                  <a:pt x="184214" y="49642"/>
                </a:lnTo>
                <a:lnTo>
                  <a:pt x="186625" y="49642"/>
                </a:lnTo>
                <a:lnTo>
                  <a:pt x="188268" y="55889"/>
                </a:lnTo>
                <a:lnTo>
                  <a:pt x="190350" y="58409"/>
                </a:lnTo>
                <a:lnTo>
                  <a:pt x="190898" y="61478"/>
                </a:lnTo>
                <a:lnTo>
                  <a:pt x="200213" y="69368"/>
                </a:lnTo>
                <a:lnTo>
                  <a:pt x="200213" y="74080"/>
                </a:lnTo>
                <a:lnTo>
                  <a:pt x="202624" y="78792"/>
                </a:lnTo>
                <a:lnTo>
                  <a:pt x="208980" y="81751"/>
                </a:lnTo>
                <a:lnTo>
                  <a:pt x="210405" y="86244"/>
                </a:lnTo>
                <a:lnTo>
                  <a:pt x="221911" y="98518"/>
                </a:lnTo>
                <a:lnTo>
                  <a:pt x="228267" y="101915"/>
                </a:lnTo>
                <a:lnTo>
                  <a:pt x="229034" y="103339"/>
                </a:lnTo>
                <a:lnTo>
                  <a:pt x="229911" y="100490"/>
                </a:lnTo>
                <a:lnTo>
                  <a:pt x="233199" y="97422"/>
                </a:lnTo>
                <a:lnTo>
                  <a:pt x="234952" y="88765"/>
                </a:lnTo>
                <a:lnTo>
                  <a:pt x="232760" y="86682"/>
                </a:lnTo>
                <a:lnTo>
                  <a:pt x="235719" y="79340"/>
                </a:lnTo>
                <a:lnTo>
                  <a:pt x="236267" y="74299"/>
                </a:lnTo>
                <a:lnTo>
                  <a:pt x="239883" y="60930"/>
                </a:lnTo>
                <a:lnTo>
                  <a:pt x="240869" y="5950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9" name="Freeform 538">
            <a:extLst>
              <a:ext uri="{FF2B5EF4-FFF2-40B4-BE49-F238E27FC236}">
                <a16:creationId xmlns:a16="http://schemas.microsoft.com/office/drawing/2014/main" id="{DF9CD0E6-76B9-58E5-41A6-5FBAF4C0965B}"/>
              </a:ext>
            </a:extLst>
          </p:cNvPr>
          <p:cNvSpPr/>
          <p:nvPr/>
        </p:nvSpPr>
        <p:spPr>
          <a:xfrm>
            <a:off x="7820520" y="4420645"/>
            <a:ext cx="398782" cy="457520"/>
          </a:xfrm>
          <a:custGeom>
            <a:avLst/>
            <a:gdLst>
              <a:gd name="connsiteX0" fmla="*/ 67505 w 398782"/>
              <a:gd name="connsiteY0" fmla="*/ 2192 h 457520"/>
              <a:gd name="connsiteX1" fmla="*/ 355277 w 398782"/>
              <a:gd name="connsiteY1" fmla="*/ 0 h 457520"/>
              <a:gd name="connsiteX2" fmla="*/ 354949 w 398782"/>
              <a:gd name="connsiteY2" fmla="*/ 2082 h 457520"/>
              <a:gd name="connsiteX3" fmla="*/ 354401 w 398782"/>
              <a:gd name="connsiteY3" fmla="*/ 4274 h 457520"/>
              <a:gd name="connsiteX4" fmla="*/ 355716 w 398782"/>
              <a:gd name="connsiteY4" fmla="*/ 6027 h 457520"/>
              <a:gd name="connsiteX5" fmla="*/ 355058 w 398782"/>
              <a:gd name="connsiteY5" fmla="*/ 7342 h 457520"/>
              <a:gd name="connsiteX6" fmla="*/ 355935 w 398782"/>
              <a:gd name="connsiteY6" fmla="*/ 8438 h 457520"/>
              <a:gd name="connsiteX7" fmla="*/ 355825 w 398782"/>
              <a:gd name="connsiteY7" fmla="*/ 9424 h 457520"/>
              <a:gd name="connsiteX8" fmla="*/ 356811 w 398782"/>
              <a:gd name="connsiteY8" fmla="*/ 10740 h 457520"/>
              <a:gd name="connsiteX9" fmla="*/ 358455 w 398782"/>
              <a:gd name="connsiteY9" fmla="*/ 17424 h 457520"/>
              <a:gd name="connsiteX10" fmla="*/ 363058 w 398782"/>
              <a:gd name="connsiteY10" fmla="*/ 23013 h 457520"/>
              <a:gd name="connsiteX11" fmla="*/ 363058 w 398782"/>
              <a:gd name="connsiteY11" fmla="*/ 25314 h 457520"/>
              <a:gd name="connsiteX12" fmla="*/ 361852 w 398782"/>
              <a:gd name="connsiteY12" fmla="*/ 25314 h 457520"/>
              <a:gd name="connsiteX13" fmla="*/ 361195 w 398782"/>
              <a:gd name="connsiteY13" fmla="*/ 23780 h 457520"/>
              <a:gd name="connsiteX14" fmla="*/ 359332 w 398782"/>
              <a:gd name="connsiteY14" fmla="*/ 21479 h 457520"/>
              <a:gd name="connsiteX15" fmla="*/ 358565 w 398782"/>
              <a:gd name="connsiteY15" fmla="*/ 22246 h 457520"/>
              <a:gd name="connsiteX16" fmla="*/ 359113 w 398782"/>
              <a:gd name="connsiteY16" fmla="*/ 26629 h 457520"/>
              <a:gd name="connsiteX17" fmla="*/ 364921 w 398782"/>
              <a:gd name="connsiteY17" fmla="*/ 43944 h 457520"/>
              <a:gd name="connsiteX18" fmla="*/ 366236 w 398782"/>
              <a:gd name="connsiteY18" fmla="*/ 53368 h 457520"/>
              <a:gd name="connsiteX19" fmla="*/ 364811 w 398782"/>
              <a:gd name="connsiteY19" fmla="*/ 62354 h 457520"/>
              <a:gd name="connsiteX20" fmla="*/ 368099 w 398782"/>
              <a:gd name="connsiteY20" fmla="*/ 72655 h 457520"/>
              <a:gd name="connsiteX21" fmla="*/ 372482 w 398782"/>
              <a:gd name="connsiteY21" fmla="*/ 80874 h 457520"/>
              <a:gd name="connsiteX22" fmla="*/ 376427 w 398782"/>
              <a:gd name="connsiteY22" fmla="*/ 81861 h 457520"/>
              <a:gd name="connsiteX23" fmla="*/ 387057 w 398782"/>
              <a:gd name="connsiteY23" fmla="*/ 88874 h 457520"/>
              <a:gd name="connsiteX24" fmla="*/ 387057 w 398782"/>
              <a:gd name="connsiteY24" fmla="*/ 93477 h 457520"/>
              <a:gd name="connsiteX25" fmla="*/ 391879 w 398782"/>
              <a:gd name="connsiteY25" fmla="*/ 93586 h 457520"/>
              <a:gd name="connsiteX26" fmla="*/ 397248 w 398782"/>
              <a:gd name="connsiteY26" fmla="*/ 96326 h 457520"/>
              <a:gd name="connsiteX27" fmla="*/ 397248 w 398782"/>
              <a:gd name="connsiteY27" fmla="*/ 99614 h 457520"/>
              <a:gd name="connsiteX28" fmla="*/ 398783 w 398782"/>
              <a:gd name="connsiteY28" fmla="*/ 99614 h 457520"/>
              <a:gd name="connsiteX29" fmla="*/ 395605 w 398782"/>
              <a:gd name="connsiteY29" fmla="*/ 104545 h 457520"/>
              <a:gd name="connsiteX30" fmla="*/ 391660 w 398782"/>
              <a:gd name="connsiteY30" fmla="*/ 106627 h 457520"/>
              <a:gd name="connsiteX31" fmla="*/ 387605 w 398782"/>
              <a:gd name="connsiteY31" fmla="*/ 107394 h 457520"/>
              <a:gd name="connsiteX32" fmla="*/ 385852 w 398782"/>
              <a:gd name="connsiteY32" fmla="*/ 110791 h 457520"/>
              <a:gd name="connsiteX33" fmla="*/ 380482 w 398782"/>
              <a:gd name="connsiteY33" fmla="*/ 110243 h 457520"/>
              <a:gd name="connsiteX34" fmla="*/ 377523 w 398782"/>
              <a:gd name="connsiteY34" fmla="*/ 112654 h 457520"/>
              <a:gd name="connsiteX35" fmla="*/ 372811 w 398782"/>
              <a:gd name="connsiteY35" fmla="*/ 113750 h 457520"/>
              <a:gd name="connsiteX36" fmla="*/ 372482 w 398782"/>
              <a:gd name="connsiteY36" fmla="*/ 116161 h 457520"/>
              <a:gd name="connsiteX37" fmla="*/ 373469 w 398782"/>
              <a:gd name="connsiteY37" fmla="*/ 118462 h 457520"/>
              <a:gd name="connsiteX38" fmla="*/ 372920 w 398782"/>
              <a:gd name="connsiteY38" fmla="*/ 121202 h 457520"/>
              <a:gd name="connsiteX39" fmla="*/ 366565 w 398782"/>
              <a:gd name="connsiteY39" fmla="*/ 121202 h 457520"/>
              <a:gd name="connsiteX40" fmla="*/ 363715 w 398782"/>
              <a:gd name="connsiteY40" fmla="*/ 122846 h 457520"/>
              <a:gd name="connsiteX41" fmla="*/ 363715 w 398782"/>
              <a:gd name="connsiteY41" fmla="*/ 127777 h 457520"/>
              <a:gd name="connsiteX42" fmla="*/ 361414 w 398782"/>
              <a:gd name="connsiteY42" fmla="*/ 133366 h 457520"/>
              <a:gd name="connsiteX43" fmla="*/ 363606 w 398782"/>
              <a:gd name="connsiteY43" fmla="*/ 134791 h 457520"/>
              <a:gd name="connsiteX44" fmla="*/ 364921 w 398782"/>
              <a:gd name="connsiteY44" fmla="*/ 136982 h 457520"/>
              <a:gd name="connsiteX45" fmla="*/ 363167 w 398782"/>
              <a:gd name="connsiteY45" fmla="*/ 139393 h 457520"/>
              <a:gd name="connsiteX46" fmla="*/ 360428 w 398782"/>
              <a:gd name="connsiteY46" fmla="*/ 146845 h 457520"/>
              <a:gd name="connsiteX47" fmla="*/ 358455 w 398782"/>
              <a:gd name="connsiteY47" fmla="*/ 158899 h 457520"/>
              <a:gd name="connsiteX48" fmla="*/ 354620 w 398782"/>
              <a:gd name="connsiteY48" fmla="*/ 164817 h 457520"/>
              <a:gd name="connsiteX49" fmla="*/ 354291 w 398782"/>
              <a:gd name="connsiteY49" fmla="*/ 168762 h 457520"/>
              <a:gd name="connsiteX50" fmla="*/ 351661 w 398782"/>
              <a:gd name="connsiteY50" fmla="*/ 171502 h 457520"/>
              <a:gd name="connsiteX51" fmla="*/ 351332 w 398782"/>
              <a:gd name="connsiteY51" fmla="*/ 177310 h 457520"/>
              <a:gd name="connsiteX52" fmla="*/ 354291 w 398782"/>
              <a:gd name="connsiteY52" fmla="*/ 187392 h 457520"/>
              <a:gd name="connsiteX53" fmla="*/ 355277 w 398782"/>
              <a:gd name="connsiteY53" fmla="*/ 192323 h 457520"/>
              <a:gd name="connsiteX54" fmla="*/ 356483 w 398782"/>
              <a:gd name="connsiteY54" fmla="*/ 192762 h 457520"/>
              <a:gd name="connsiteX55" fmla="*/ 355168 w 398782"/>
              <a:gd name="connsiteY55" fmla="*/ 194515 h 457520"/>
              <a:gd name="connsiteX56" fmla="*/ 352538 w 398782"/>
              <a:gd name="connsiteY56" fmla="*/ 201857 h 457520"/>
              <a:gd name="connsiteX57" fmla="*/ 352538 w 398782"/>
              <a:gd name="connsiteY57" fmla="*/ 210076 h 457520"/>
              <a:gd name="connsiteX58" fmla="*/ 346072 w 398782"/>
              <a:gd name="connsiteY58" fmla="*/ 221254 h 457520"/>
              <a:gd name="connsiteX59" fmla="*/ 343442 w 398782"/>
              <a:gd name="connsiteY59" fmla="*/ 228925 h 457520"/>
              <a:gd name="connsiteX60" fmla="*/ 341360 w 398782"/>
              <a:gd name="connsiteY60" fmla="*/ 228596 h 457520"/>
              <a:gd name="connsiteX61" fmla="*/ 336757 w 398782"/>
              <a:gd name="connsiteY61" fmla="*/ 229582 h 457520"/>
              <a:gd name="connsiteX62" fmla="*/ 335990 w 398782"/>
              <a:gd name="connsiteY62" fmla="*/ 233746 h 457520"/>
              <a:gd name="connsiteX63" fmla="*/ 330182 w 398782"/>
              <a:gd name="connsiteY63" fmla="*/ 243390 h 457520"/>
              <a:gd name="connsiteX64" fmla="*/ 330073 w 398782"/>
              <a:gd name="connsiteY64" fmla="*/ 247116 h 457520"/>
              <a:gd name="connsiteX65" fmla="*/ 323278 w 398782"/>
              <a:gd name="connsiteY65" fmla="*/ 252047 h 457520"/>
              <a:gd name="connsiteX66" fmla="*/ 320319 w 398782"/>
              <a:gd name="connsiteY66" fmla="*/ 259499 h 457520"/>
              <a:gd name="connsiteX67" fmla="*/ 315607 w 398782"/>
              <a:gd name="connsiteY67" fmla="*/ 277471 h 457520"/>
              <a:gd name="connsiteX68" fmla="*/ 312977 w 398782"/>
              <a:gd name="connsiteY68" fmla="*/ 276704 h 457520"/>
              <a:gd name="connsiteX69" fmla="*/ 310895 w 398782"/>
              <a:gd name="connsiteY69" fmla="*/ 276923 h 457520"/>
              <a:gd name="connsiteX70" fmla="*/ 310018 w 398782"/>
              <a:gd name="connsiteY70" fmla="*/ 280101 h 457520"/>
              <a:gd name="connsiteX71" fmla="*/ 304868 w 398782"/>
              <a:gd name="connsiteY71" fmla="*/ 286457 h 457520"/>
              <a:gd name="connsiteX72" fmla="*/ 303114 w 398782"/>
              <a:gd name="connsiteY72" fmla="*/ 291389 h 457520"/>
              <a:gd name="connsiteX73" fmla="*/ 304758 w 398782"/>
              <a:gd name="connsiteY73" fmla="*/ 294238 h 457520"/>
              <a:gd name="connsiteX74" fmla="*/ 304868 w 398782"/>
              <a:gd name="connsiteY74" fmla="*/ 299388 h 457520"/>
              <a:gd name="connsiteX75" fmla="*/ 301032 w 398782"/>
              <a:gd name="connsiteY75" fmla="*/ 305525 h 457520"/>
              <a:gd name="connsiteX76" fmla="*/ 299169 w 398782"/>
              <a:gd name="connsiteY76" fmla="*/ 312210 h 457520"/>
              <a:gd name="connsiteX77" fmla="*/ 299717 w 398782"/>
              <a:gd name="connsiteY77" fmla="*/ 321634 h 457520"/>
              <a:gd name="connsiteX78" fmla="*/ 298950 w 398782"/>
              <a:gd name="connsiteY78" fmla="*/ 332922 h 457520"/>
              <a:gd name="connsiteX79" fmla="*/ 295663 w 398782"/>
              <a:gd name="connsiteY79" fmla="*/ 335442 h 457520"/>
              <a:gd name="connsiteX80" fmla="*/ 294129 w 398782"/>
              <a:gd name="connsiteY80" fmla="*/ 338072 h 457520"/>
              <a:gd name="connsiteX81" fmla="*/ 291279 w 398782"/>
              <a:gd name="connsiteY81" fmla="*/ 337524 h 457520"/>
              <a:gd name="connsiteX82" fmla="*/ 288759 w 398782"/>
              <a:gd name="connsiteY82" fmla="*/ 335661 h 457520"/>
              <a:gd name="connsiteX83" fmla="*/ 284156 w 398782"/>
              <a:gd name="connsiteY83" fmla="*/ 336867 h 457520"/>
              <a:gd name="connsiteX84" fmla="*/ 278896 w 398782"/>
              <a:gd name="connsiteY84" fmla="*/ 335661 h 457520"/>
              <a:gd name="connsiteX85" fmla="*/ 278567 w 398782"/>
              <a:gd name="connsiteY85" fmla="*/ 341031 h 457520"/>
              <a:gd name="connsiteX86" fmla="*/ 276266 w 398782"/>
              <a:gd name="connsiteY86" fmla="*/ 342346 h 457520"/>
              <a:gd name="connsiteX87" fmla="*/ 272540 w 398782"/>
              <a:gd name="connsiteY87" fmla="*/ 347716 h 457520"/>
              <a:gd name="connsiteX88" fmla="*/ 274184 w 398782"/>
              <a:gd name="connsiteY88" fmla="*/ 350894 h 457520"/>
              <a:gd name="connsiteX89" fmla="*/ 278458 w 398782"/>
              <a:gd name="connsiteY89" fmla="*/ 352428 h 457520"/>
              <a:gd name="connsiteX90" fmla="*/ 288430 w 398782"/>
              <a:gd name="connsiteY90" fmla="*/ 352318 h 457520"/>
              <a:gd name="connsiteX91" fmla="*/ 290841 w 398782"/>
              <a:gd name="connsiteY91" fmla="*/ 355168 h 457520"/>
              <a:gd name="connsiteX92" fmla="*/ 295115 w 398782"/>
              <a:gd name="connsiteY92" fmla="*/ 359551 h 457520"/>
              <a:gd name="connsiteX93" fmla="*/ 295991 w 398782"/>
              <a:gd name="connsiteY93" fmla="*/ 362839 h 457520"/>
              <a:gd name="connsiteX94" fmla="*/ 297635 w 398782"/>
              <a:gd name="connsiteY94" fmla="*/ 363934 h 457520"/>
              <a:gd name="connsiteX95" fmla="*/ 302347 w 398782"/>
              <a:gd name="connsiteY95" fmla="*/ 372373 h 457520"/>
              <a:gd name="connsiteX96" fmla="*/ 306731 w 398782"/>
              <a:gd name="connsiteY96" fmla="*/ 374235 h 457520"/>
              <a:gd name="connsiteX97" fmla="*/ 306511 w 398782"/>
              <a:gd name="connsiteY97" fmla="*/ 376208 h 457520"/>
              <a:gd name="connsiteX98" fmla="*/ 308375 w 398782"/>
              <a:gd name="connsiteY98" fmla="*/ 378071 h 457520"/>
              <a:gd name="connsiteX99" fmla="*/ 312977 w 398782"/>
              <a:gd name="connsiteY99" fmla="*/ 378071 h 457520"/>
              <a:gd name="connsiteX100" fmla="*/ 315826 w 398782"/>
              <a:gd name="connsiteY100" fmla="*/ 381797 h 457520"/>
              <a:gd name="connsiteX101" fmla="*/ 317799 w 398782"/>
              <a:gd name="connsiteY101" fmla="*/ 385523 h 457520"/>
              <a:gd name="connsiteX102" fmla="*/ 321854 w 398782"/>
              <a:gd name="connsiteY102" fmla="*/ 389906 h 457520"/>
              <a:gd name="connsiteX103" fmla="*/ 322949 w 398782"/>
              <a:gd name="connsiteY103" fmla="*/ 398783 h 457520"/>
              <a:gd name="connsiteX104" fmla="*/ 325360 w 398782"/>
              <a:gd name="connsiteY104" fmla="*/ 401632 h 457520"/>
              <a:gd name="connsiteX105" fmla="*/ 326895 w 398782"/>
              <a:gd name="connsiteY105" fmla="*/ 410070 h 457520"/>
              <a:gd name="connsiteX106" fmla="*/ 318785 w 398782"/>
              <a:gd name="connsiteY106" fmla="*/ 419056 h 457520"/>
              <a:gd name="connsiteX107" fmla="*/ 312868 w 398782"/>
              <a:gd name="connsiteY107" fmla="*/ 428042 h 457520"/>
              <a:gd name="connsiteX108" fmla="*/ 310457 w 398782"/>
              <a:gd name="connsiteY108" fmla="*/ 427165 h 457520"/>
              <a:gd name="connsiteX109" fmla="*/ 305964 w 398782"/>
              <a:gd name="connsiteY109" fmla="*/ 431549 h 457520"/>
              <a:gd name="connsiteX110" fmla="*/ 303662 w 398782"/>
              <a:gd name="connsiteY110" fmla="*/ 434617 h 457520"/>
              <a:gd name="connsiteX111" fmla="*/ 301799 w 398782"/>
              <a:gd name="connsiteY111" fmla="*/ 435384 h 457520"/>
              <a:gd name="connsiteX112" fmla="*/ 299060 w 398782"/>
              <a:gd name="connsiteY112" fmla="*/ 439110 h 457520"/>
              <a:gd name="connsiteX113" fmla="*/ 299060 w 398782"/>
              <a:gd name="connsiteY113" fmla="*/ 439110 h 457520"/>
              <a:gd name="connsiteX114" fmla="*/ 293252 w 398782"/>
              <a:gd name="connsiteY114" fmla="*/ 442946 h 457520"/>
              <a:gd name="connsiteX115" fmla="*/ 290512 w 398782"/>
              <a:gd name="connsiteY115" fmla="*/ 446891 h 457520"/>
              <a:gd name="connsiteX116" fmla="*/ 285142 w 398782"/>
              <a:gd name="connsiteY116" fmla="*/ 449411 h 457520"/>
              <a:gd name="connsiteX117" fmla="*/ 279663 w 398782"/>
              <a:gd name="connsiteY117" fmla="*/ 447768 h 457520"/>
              <a:gd name="connsiteX118" fmla="*/ 271115 w 398782"/>
              <a:gd name="connsiteY118" fmla="*/ 448206 h 457520"/>
              <a:gd name="connsiteX119" fmla="*/ 265746 w 398782"/>
              <a:gd name="connsiteY119" fmla="*/ 450507 h 457520"/>
              <a:gd name="connsiteX120" fmla="*/ 261801 w 398782"/>
              <a:gd name="connsiteY120" fmla="*/ 450507 h 457520"/>
              <a:gd name="connsiteX121" fmla="*/ 259937 w 398782"/>
              <a:gd name="connsiteY121" fmla="*/ 451494 h 457520"/>
              <a:gd name="connsiteX122" fmla="*/ 256979 w 398782"/>
              <a:gd name="connsiteY122" fmla="*/ 450726 h 457520"/>
              <a:gd name="connsiteX123" fmla="*/ 253910 w 398782"/>
              <a:gd name="connsiteY123" fmla="*/ 453576 h 457520"/>
              <a:gd name="connsiteX124" fmla="*/ 253910 w 398782"/>
              <a:gd name="connsiteY124" fmla="*/ 457521 h 457520"/>
              <a:gd name="connsiteX125" fmla="*/ 251171 w 398782"/>
              <a:gd name="connsiteY125" fmla="*/ 457521 h 457520"/>
              <a:gd name="connsiteX126" fmla="*/ 245582 w 398782"/>
              <a:gd name="connsiteY126" fmla="*/ 455658 h 457520"/>
              <a:gd name="connsiteX127" fmla="*/ 245144 w 398782"/>
              <a:gd name="connsiteY127" fmla="*/ 451932 h 457520"/>
              <a:gd name="connsiteX128" fmla="*/ 240760 w 398782"/>
              <a:gd name="connsiteY128" fmla="*/ 450726 h 457520"/>
              <a:gd name="connsiteX129" fmla="*/ 237034 w 398782"/>
              <a:gd name="connsiteY129" fmla="*/ 451932 h 457520"/>
              <a:gd name="connsiteX130" fmla="*/ 230788 w 398782"/>
              <a:gd name="connsiteY130" fmla="*/ 449630 h 457520"/>
              <a:gd name="connsiteX131" fmla="*/ 226185 w 398782"/>
              <a:gd name="connsiteY131" fmla="*/ 447768 h 457520"/>
              <a:gd name="connsiteX132" fmla="*/ 223227 w 398782"/>
              <a:gd name="connsiteY132" fmla="*/ 450507 h 457520"/>
              <a:gd name="connsiteX133" fmla="*/ 223007 w 398782"/>
              <a:gd name="connsiteY133" fmla="*/ 454014 h 457520"/>
              <a:gd name="connsiteX134" fmla="*/ 224103 w 398782"/>
              <a:gd name="connsiteY134" fmla="*/ 455987 h 457520"/>
              <a:gd name="connsiteX135" fmla="*/ 223665 w 398782"/>
              <a:gd name="connsiteY135" fmla="*/ 456973 h 457520"/>
              <a:gd name="connsiteX136" fmla="*/ 221911 w 398782"/>
              <a:gd name="connsiteY136" fmla="*/ 455877 h 457520"/>
              <a:gd name="connsiteX137" fmla="*/ 215884 w 398782"/>
              <a:gd name="connsiteY137" fmla="*/ 455987 h 457520"/>
              <a:gd name="connsiteX138" fmla="*/ 215008 w 398782"/>
              <a:gd name="connsiteY138" fmla="*/ 455877 h 457520"/>
              <a:gd name="connsiteX139" fmla="*/ 214459 w 398782"/>
              <a:gd name="connsiteY139" fmla="*/ 453247 h 457520"/>
              <a:gd name="connsiteX140" fmla="*/ 213144 w 398782"/>
              <a:gd name="connsiteY140" fmla="*/ 449740 h 457520"/>
              <a:gd name="connsiteX141" fmla="*/ 211610 w 398782"/>
              <a:gd name="connsiteY141" fmla="*/ 447768 h 457520"/>
              <a:gd name="connsiteX142" fmla="*/ 209857 w 398782"/>
              <a:gd name="connsiteY142" fmla="*/ 443822 h 457520"/>
              <a:gd name="connsiteX143" fmla="*/ 207336 w 398782"/>
              <a:gd name="connsiteY143" fmla="*/ 441411 h 457520"/>
              <a:gd name="connsiteX144" fmla="*/ 200981 w 398782"/>
              <a:gd name="connsiteY144" fmla="*/ 439329 h 457520"/>
              <a:gd name="connsiteX145" fmla="*/ 199665 w 398782"/>
              <a:gd name="connsiteY145" fmla="*/ 437247 h 457520"/>
              <a:gd name="connsiteX146" fmla="*/ 196926 w 398782"/>
              <a:gd name="connsiteY146" fmla="*/ 434179 h 457520"/>
              <a:gd name="connsiteX147" fmla="*/ 193967 w 398782"/>
              <a:gd name="connsiteY147" fmla="*/ 428042 h 457520"/>
              <a:gd name="connsiteX148" fmla="*/ 192104 w 398782"/>
              <a:gd name="connsiteY148" fmla="*/ 426837 h 457520"/>
              <a:gd name="connsiteX149" fmla="*/ 186734 w 398782"/>
              <a:gd name="connsiteY149" fmla="*/ 426617 h 457520"/>
              <a:gd name="connsiteX150" fmla="*/ 184104 w 398782"/>
              <a:gd name="connsiteY150" fmla="*/ 429686 h 457520"/>
              <a:gd name="connsiteX151" fmla="*/ 182022 w 398782"/>
              <a:gd name="connsiteY151" fmla="*/ 432316 h 457520"/>
              <a:gd name="connsiteX152" fmla="*/ 176981 w 398782"/>
              <a:gd name="connsiteY152" fmla="*/ 433741 h 457520"/>
              <a:gd name="connsiteX153" fmla="*/ 175009 w 398782"/>
              <a:gd name="connsiteY153" fmla="*/ 433631 h 457520"/>
              <a:gd name="connsiteX154" fmla="*/ 174242 w 398782"/>
              <a:gd name="connsiteY154" fmla="*/ 432316 h 457520"/>
              <a:gd name="connsiteX155" fmla="*/ 171173 w 398782"/>
              <a:gd name="connsiteY155" fmla="*/ 432206 h 457520"/>
              <a:gd name="connsiteX156" fmla="*/ 165475 w 398782"/>
              <a:gd name="connsiteY156" fmla="*/ 432206 h 457520"/>
              <a:gd name="connsiteX157" fmla="*/ 162516 w 398782"/>
              <a:gd name="connsiteY157" fmla="*/ 433741 h 457520"/>
              <a:gd name="connsiteX158" fmla="*/ 160653 w 398782"/>
              <a:gd name="connsiteY158" fmla="*/ 436809 h 457520"/>
              <a:gd name="connsiteX159" fmla="*/ 157913 w 398782"/>
              <a:gd name="connsiteY159" fmla="*/ 437576 h 457520"/>
              <a:gd name="connsiteX160" fmla="*/ 153201 w 398782"/>
              <a:gd name="connsiteY160" fmla="*/ 435713 h 457520"/>
              <a:gd name="connsiteX161" fmla="*/ 148270 w 398782"/>
              <a:gd name="connsiteY161" fmla="*/ 431659 h 457520"/>
              <a:gd name="connsiteX162" fmla="*/ 145530 w 398782"/>
              <a:gd name="connsiteY162" fmla="*/ 428700 h 457520"/>
              <a:gd name="connsiteX163" fmla="*/ 142790 w 398782"/>
              <a:gd name="connsiteY163" fmla="*/ 427823 h 457520"/>
              <a:gd name="connsiteX164" fmla="*/ 140270 w 398782"/>
              <a:gd name="connsiteY164" fmla="*/ 424864 h 457520"/>
              <a:gd name="connsiteX165" fmla="*/ 139393 w 398782"/>
              <a:gd name="connsiteY165" fmla="*/ 421029 h 457520"/>
              <a:gd name="connsiteX166" fmla="*/ 138626 w 398782"/>
              <a:gd name="connsiteY166" fmla="*/ 420700 h 457520"/>
              <a:gd name="connsiteX167" fmla="*/ 138736 w 398782"/>
              <a:gd name="connsiteY167" fmla="*/ 419714 h 457520"/>
              <a:gd name="connsiteX168" fmla="*/ 136873 w 398782"/>
              <a:gd name="connsiteY168" fmla="*/ 416974 h 457520"/>
              <a:gd name="connsiteX169" fmla="*/ 132380 w 398782"/>
              <a:gd name="connsiteY169" fmla="*/ 414125 h 457520"/>
              <a:gd name="connsiteX170" fmla="*/ 129750 w 398782"/>
              <a:gd name="connsiteY170" fmla="*/ 412152 h 457520"/>
              <a:gd name="connsiteX171" fmla="*/ 128873 w 398782"/>
              <a:gd name="connsiteY171" fmla="*/ 404810 h 457520"/>
              <a:gd name="connsiteX172" fmla="*/ 129530 w 398782"/>
              <a:gd name="connsiteY172" fmla="*/ 402509 h 457520"/>
              <a:gd name="connsiteX173" fmla="*/ 125805 w 398782"/>
              <a:gd name="connsiteY173" fmla="*/ 399550 h 457520"/>
              <a:gd name="connsiteX174" fmla="*/ 117805 w 398782"/>
              <a:gd name="connsiteY174" fmla="*/ 397577 h 457520"/>
              <a:gd name="connsiteX175" fmla="*/ 115613 w 398782"/>
              <a:gd name="connsiteY175" fmla="*/ 395276 h 457520"/>
              <a:gd name="connsiteX176" fmla="*/ 115832 w 398782"/>
              <a:gd name="connsiteY176" fmla="*/ 390673 h 457520"/>
              <a:gd name="connsiteX177" fmla="*/ 114627 w 398782"/>
              <a:gd name="connsiteY177" fmla="*/ 388810 h 457520"/>
              <a:gd name="connsiteX178" fmla="*/ 109586 w 398782"/>
              <a:gd name="connsiteY178" fmla="*/ 387276 h 457520"/>
              <a:gd name="connsiteX179" fmla="*/ 107285 w 398782"/>
              <a:gd name="connsiteY179" fmla="*/ 384646 h 457520"/>
              <a:gd name="connsiteX180" fmla="*/ 106846 w 398782"/>
              <a:gd name="connsiteY180" fmla="*/ 377742 h 457520"/>
              <a:gd name="connsiteX181" fmla="*/ 104983 w 398782"/>
              <a:gd name="connsiteY181" fmla="*/ 374674 h 457520"/>
              <a:gd name="connsiteX182" fmla="*/ 97203 w 398782"/>
              <a:gd name="connsiteY182" fmla="*/ 370181 h 457520"/>
              <a:gd name="connsiteX183" fmla="*/ 95449 w 398782"/>
              <a:gd name="connsiteY183" fmla="*/ 370400 h 457520"/>
              <a:gd name="connsiteX184" fmla="*/ 91504 w 398782"/>
              <a:gd name="connsiteY184" fmla="*/ 368427 h 457520"/>
              <a:gd name="connsiteX185" fmla="*/ 89641 w 398782"/>
              <a:gd name="connsiteY185" fmla="*/ 369304 h 457520"/>
              <a:gd name="connsiteX186" fmla="*/ 85477 w 398782"/>
              <a:gd name="connsiteY186" fmla="*/ 368208 h 457520"/>
              <a:gd name="connsiteX187" fmla="*/ 80765 w 398782"/>
              <a:gd name="connsiteY187" fmla="*/ 364044 h 457520"/>
              <a:gd name="connsiteX188" fmla="*/ 82628 w 398782"/>
              <a:gd name="connsiteY188" fmla="*/ 361962 h 457520"/>
              <a:gd name="connsiteX189" fmla="*/ 83176 w 398782"/>
              <a:gd name="connsiteY189" fmla="*/ 359989 h 457520"/>
              <a:gd name="connsiteX190" fmla="*/ 86244 w 398782"/>
              <a:gd name="connsiteY190" fmla="*/ 357359 h 457520"/>
              <a:gd name="connsiteX191" fmla="*/ 87340 w 398782"/>
              <a:gd name="connsiteY191" fmla="*/ 353962 h 457520"/>
              <a:gd name="connsiteX192" fmla="*/ 85367 w 398782"/>
              <a:gd name="connsiteY192" fmla="*/ 351332 h 457520"/>
              <a:gd name="connsiteX193" fmla="*/ 81313 w 398782"/>
              <a:gd name="connsiteY193" fmla="*/ 351003 h 457520"/>
              <a:gd name="connsiteX194" fmla="*/ 76601 w 398782"/>
              <a:gd name="connsiteY194" fmla="*/ 348702 h 457520"/>
              <a:gd name="connsiteX195" fmla="*/ 75286 w 398782"/>
              <a:gd name="connsiteY195" fmla="*/ 345415 h 457520"/>
              <a:gd name="connsiteX196" fmla="*/ 71560 w 398782"/>
              <a:gd name="connsiteY196" fmla="*/ 343223 h 457520"/>
              <a:gd name="connsiteX197" fmla="*/ 67505 w 398782"/>
              <a:gd name="connsiteY197" fmla="*/ 343004 h 457520"/>
              <a:gd name="connsiteX198" fmla="*/ 62026 w 398782"/>
              <a:gd name="connsiteY198" fmla="*/ 340702 h 457520"/>
              <a:gd name="connsiteX199" fmla="*/ 57861 w 398782"/>
              <a:gd name="connsiteY199" fmla="*/ 337415 h 457520"/>
              <a:gd name="connsiteX200" fmla="*/ 57204 w 398782"/>
              <a:gd name="connsiteY200" fmla="*/ 333031 h 457520"/>
              <a:gd name="connsiteX201" fmla="*/ 58957 w 398782"/>
              <a:gd name="connsiteY201" fmla="*/ 329744 h 457520"/>
              <a:gd name="connsiteX202" fmla="*/ 56656 w 398782"/>
              <a:gd name="connsiteY202" fmla="*/ 327881 h 457520"/>
              <a:gd name="connsiteX203" fmla="*/ 49314 w 398782"/>
              <a:gd name="connsiteY203" fmla="*/ 327661 h 457520"/>
              <a:gd name="connsiteX204" fmla="*/ 47561 w 398782"/>
              <a:gd name="connsiteY204" fmla="*/ 330072 h 457520"/>
              <a:gd name="connsiteX205" fmla="*/ 41423 w 398782"/>
              <a:gd name="connsiteY205" fmla="*/ 329963 h 457520"/>
              <a:gd name="connsiteX206" fmla="*/ 38026 w 398782"/>
              <a:gd name="connsiteY206" fmla="*/ 327004 h 457520"/>
              <a:gd name="connsiteX207" fmla="*/ 37807 w 398782"/>
              <a:gd name="connsiteY207" fmla="*/ 319662 h 457520"/>
              <a:gd name="connsiteX208" fmla="*/ 39451 w 398782"/>
              <a:gd name="connsiteY208" fmla="*/ 315059 h 457520"/>
              <a:gd name="connsiteX209" fmla="*/ 41095 w 398782"/>
              <a:gd name="connsiteY209" fmla="*/ 312868 h 457520"/>
              <a:gd name="connsiteX210" fmla="*/ 42191 w 398782"/>
              <a:gd name="connsiteY210" fmla="*/ 307717 h 457520"/>
              <a:gd name="connsiteX211" fmla="*/ 40547 w 398782"/>
              <a:gd name="connsiteY211" fmla="*/ 304210 h 457520"/>
              <a:gd name="connsiteX212" fmla="*/ 36383 w 398782"/>
              <a:gd name="connsiteY212" fmla="*/ 294786 h 457520"/>
              <a:gd name="connsiteX213" fmla="*/ 29917 w 398782"/>
              <a:gd name="connsiteY213" fmla="*/ 286129 h 457520"/>
              <a:gd name="connsiteX214" fmla="*/ 29040 w 398782"/>
              <a:gd name="connsiteY214" fmla="*/ 283718 h 457520"/>
              <a:gd name="connsiteX215" fmla="*/ 23890 w 398782"/>
              <a:gd name="connsiteY215" fmla="*/ 279444 h 457520"/>
              <a:gd name="connsiteX216" fmla="*/ 25205 w 398782"/>
              <a:gd name="connsiteY216" fmla="*/ 277690 h 457520"/>
              <a:gd name="connsiteX217" fmla="*/ 25205 w 398782"/>
              <a:gd name="connsiteY217" fmla="*/ 274403 h 457520"/>
              <a:gd name="connsiteX218" fmla="*/ 22684 w 398782"/>
              <a:gd name="connsiteY218" fmla="*/ 271554 h 457520"/>
              <a:gd name="connsiteX219" fmla="*/ 23123 w 398782"/>
              <a:gd name="connsiteY219" fmla="*/ 270348 h 457520"/>
              <a:gd name="connsiteX220" fmla="*/ 23123 w 398782"/>
              <a:gd name="connsiteY220" fmla="*/ 267170 h 457520"/>
              <a:gd name="connsiteX221" fmla="*/ 25205 w 398782"/>
              <a:gd name="connsiteY221" fmla="*/ 263664 h 457520"/>
              <a:gd name="connsiteX222" fmla="*/ 22904 w 398782"/>
              <a:gd name="connsiteY222" fmla="*/ 259937 h 457520"/>
              <a:gd name="connsiteX223" fmla="*/ 13918 w 398782"/>
              <a:gd name="connsiteY223" fmla="*/ 257636 h 457520"/>
              <a:gd name="connsiteX224" fmla="*/ 12931 w 398782"/>
              <a:gd name="connsiteY224" fmla="*/ 253034 h 457520"/>
              <a:gd name="connsiteX225" fmla="*/ 12712 w 398782"/>
              <a:gd name="connsiteY225" fmla="*/ 246787 h 457520"/>
              <a:gd name="connsiteX226" fmla="*/ 10411 w 398782"/>
              <a:gd name="connsiteY226" fmla="*/ 242623 h 457520"/>
              <a:gd name="connsiteX227" fmla="*/ 12274 w 398782"/>
              <a:gd name="connsiteY227" fmla="*/ 239664 h 457520"/>
              <a:gd name="connsiteX228" fmla="*/ 8986 w 398782"/>
              <a:gd name="connsiteY228" fmla="*/ 237363 h 457520"/>
              <a:gd name="connsiteX229" fmla="*/ 11835 w 398782"/>
              <a:gd name="connsiteY229" fmla="*/ 235500 h 457520"/>
              <a:gd name="connsiteX230" fmla="*/ 11835 w 398782"/>
              <a:gd name="connsiteY230" fmla="*/ 231993 h 457520"/>
              <a:gd name="connsiteX231" fmla="*/ 8986 w 398782"/>
              <a:gd name="connsiteY231" fmla="*/ 231336 h 457520"/>
              <a:gd name="connsiteX232" fmla="*/ 3288 w 398782"/>
              <a:gd name="connsiteY232" fmla="*/ 235500 h 457520"/>
              <a:gd name="connsiteX233" fmla="*/ 0 w 398782"/>
              <a:gd name="connsiteY233" fmla="*/ 232212 h 457520"/>
              <a:gd name="connsiteX234" fmla="*/ 0 w 398782"/>
              <a:gd name="connsiteY234" fmla="*/ 226952 h 457520"/>
              <a:gd name="connsiteX235" fmla="*/ 7671 w 398782"/>
              <a:gd name="connsiteY235" fmla="*/ 218843 h 457520"/>
              <a:gd name="connsiteX236" fmla="*/ 10192 w 398782"/>
              <a:gd name="connsiteY236" fmla="*/ 214898 h 457520"/>
              <a:gd name="connsiteX237" fmla="*/ 9753 w 398782"/>
              <a:gd name="connsiteY237" fmla="*/ 210076 h 457520"/>
              <a:gd name="connsiteX238" fmla="*/ 5370 w 398782"/>
              <a:gd name="connsiteY238" fmla="*/ 207446 h 457520"/>
              <a:gd name="connsiteX239" fmla="*/ 6246 w 398782"/>
              <a:gd name="connsiteY239" fmla="*/ 204268 h 457520"/>
              <a:gd name="connsiteX240" fmla="*/ 11068 w 398782"/>
              <a:gd name="connsiteY240" fmla="*/ 201199 h 457520"/>
              <a:gd name="connsiteX241" fmla="*/ 13698 w 398782"/>
              <a:gd name="connsiteY241" fmla="*/ 196159 h 457520"/>
              <a:gd name="connsiteX242" fmla="*/ 10849 w 398782"/>
              <a:gd name="connsiteY242" fmla="*/ 193419 h 457520"/>
              <a:gd name="connsiteX243" fmla="*/ 10630 w 398782"/>
              <a:gd name="connsiteY243" fmla="*/ 189912 h 457520"/>
              <a:gd name="connsiteX244" fmla="*/ 14794 w 398782"/>
              <a:gd name="connsiteY244" fmla="*/ 185748 h 457520"/>
              <a:gd name="connsiteX245" fmla="*/ 17315 w 398782"/>
              <a:gd name="connsiteY245" fmla="*/ 185967 h 457520"/>
              <a:gd name="connsiteX246" fmla="*/ 25205 w 398782"/>
              <a:gd name="connsiteY246" fmla="*/ 175556 h 457520"/>
              <a:gd name="connsiteX247" fmla="*/ 27945 w 398782"/>
              <a:gd name="connsiteY247" fmla="*/ 169968 h 457520"/>
              <a:gd name="connsiteX248" fmla="*/ 25424 w 398782"/>
              <a:gd name="connsiteY248" fmla="*/ 166790 h 457520"/>
              <a:gd name="connsiteX249" fmla="*/ 25424 w 398782"/>
              <a:gd name="connsiteY249" fmla="*/ 160762 h 457520"/>
              <a:gd name="connsiteX250" fmla="*/ 29807 w 398782"/>
              <a:gd name="connsiteY250" fmla="*/ 157256 h 457520"/>
              <a:gd name="connsiteX251" fmla="*/ 35835 w 398782"/>
              <a:gd name="connsiteY251" fmla="*/ 157256 h 457520"/>
              <a:gd name="connsiteX252" fmla="*/ 39999 w 398782"/>
              <a:gd name="connsiteY252" fmla="*/ 159886 h 457520"/>
              <a:gd name="connsiteX253" fmla="*/ 44382 w 398782"/>
              <a:gd name="connsiteY253" fmla="*/ 157036 h 457520"/>
              <a:gd name="connsiteX254" fmla="*/ 48108 w 398782"/>
              <a:gd name="connsiteY254" fmla="*/ 155721 h 457520"/>
              <a:gd name="connsiteX255" fmla="*/ 46465 w 398782"/>
              <a:gd name="connsiteY255" fmla="*/ 60491 h 457520"/>
              <a:gd name="connsiteX256" fmla="*/ 46574 w 398782"/>
              <a:gd name="connsiteY256" fmla="*/ 60382 h 457520"/>
              <a:gd name="connsiteX257" fmla="*/ 46574 w 398782"/>
              <a:gd name="connsiteY257" fmla="*/ 51615 h 457520"/>
              <a:gd name="connsiteX258" fmla="*/ 69587 w 398782"/>
              <a:gd name="connsiteY258" fmla="*/ 49423 h 457520"/>
              <a:gd name="connsiteX259" fmla="*/ 67505 w 398782"/>
              <a:gd name="connsiteY259" fmla="*/ 2192 h 4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398782" h="457520">
                <a:moveTo>
                  <a:pt x="67505" y="2192"/>
                </a:moveTo>
                <a:lnTo>
                  <a:pt x="355277" y="0"/>
                </a:lnTo>
                <a:lnTo>
                  <a:pt x="354949" y="2082"/>
                </a:lnTo>
                <a:lnTo>
                  <a:pt x="354401" y="4274"/>
                </a:lnTo>
                <a:lnTo>
                  <a:pt x="355716" y="6027"/>
                </a:lnTo>
                <a:lnTo>
                  <a:pt x="355058" y="7342"/>
                </a:lnTo>
                <a:lnTo>
                  <a:pt x="355935" y="8438"/>
                </a:lnTo>
                <a:lnTo>
                  <a:pt x="355825" y="9424"/>
                </a:lnTo>
                <a:lnTo>
                  <a:pt x="356811" y="10740"/>
                </a:lnTo>
                <a:lnTo>
                  <a:pt x="358455" y="17424"/>
                </a:lnTo>
                <a:lnTo>
                  <a:pt x="363058" y="23013"/>
                </a:lnTo>
                <a:lnTo>
                  <a:pt x="363058" y="25314"/>
                </a:lnTo>
                <a:lnTo>
                  <a:pt x="361852" y="25314"/>
                </a:lnTo>
                <a:lnTo>
                  <a:pt x="361195" y="23780"/>
                </a:lnTo>
                <a:lnTo>
                  <a:pt x="359332" y="21479"/>
                </a:lnTo>
                <a:lnTo>
                  <a:pt x="358565" y="22246"/>
                </a:lnTo>
                <a:lnTo>
                  <a:pt x="359113" y="26629"/>
                </a:lnTo>
                <a:lnTo>
                  <a:pt x="364921" y="43944"/>
                </a:lnTo>
                <a:lnTo>
                  <a:pt x="366236" y="53368"/>
                </a:lnTo>
                <a:lnTo>
                  <a:pt x="364811" y="62354"/>
                </a:lnTo>
                <a:lnTo>
                  <a:pt x="368099" y="72655"/>
                </a:lnTo>
                <a:lnTo>
                  <a:pt x="372482" y="80874"/>
                </a:lnTo>
                <a:lnTo>
                  <a:pt x="376427" y="81861"/>
                </a:lnTo>
                <a:lnTo>
                  <a:pt x="387057" y="88874"/>
                </a:lnTo>
                <a:lnTo>
                  <a:pt x="387057" y="93477"/>
                </a:lnTo>
                <a:lnTo>
                  <a:pt x="391879" y="93586"/>
                </a:lnTo>
                <a:lnTo>
                  <a:pt x="397248" y="96326"/>
                </a:lnTo>
                <a:lnTo>
                  <a:pt x="397248" y="99614"/>
                </a:lnTo>
                <a:lnTo>
                  <a:pt x="398783" y="99614"/>
                </a:lnTo>
                <a:lnTo>
                  <a:pt x="395605" y="104545"/>
                </a:lnTo>
                <a:lnTo>
                  <a:pt x="391660" y="106627"/>
                </a:lnTo>
                <a:lnTo>
                  <a:pt x="387605" y="107394"/>
                </a:lnTo>
                <a:lnTo>
                  <a:pt x="385852" y="110791"/>
                </a:lnTo>
                <a:lnTo>
                  <a:pt x="380482" y="110243"/>
                </a:lnTo>
                <a:lnTo>
                  <a:pt x="377523" y="112654"/>
                </a:lnTo>
                <a:lnTo>
                  <a:pt x="372811" y="113750"/>
                </a:lnTo>
                <a:lnTo>
                  <a:pt x="372482" y="116161"/>
                </a:lnTo>
                <a:lnTo>
                  <a:pt x="373469" y="118462"/>
                </a:lnTo>
                <a:lnTo>
                  <a:pt x="372920" y="121202"/>
                </a:lnTo>
                <a:lnTo>
                  <a:pt x="366565" y="121202"/>
                </a:lnTo>
                <a:lnTo>
                  <a:pt x="363715" y="122846"/>
                </a:lnTo>
                <a:lnTo>
                  <a:pt x="363715" y="127777"/>
                </a:lnTo>
                <a:lnTo>
                  <a:pt x="361414" y="133366"/>
                </a:lnTo>
                <a:lnTo>
                  <a:pt x="363606" y="134791"/>
                </a:lnTo>
                <a:lnTo>
                  <a:pt x="364921" y="136982"/>
                </a:lnTo>
                <a:lnTo>
                  <a:pt x="363167" y="139393"/>
                </a:lnTo>
                <a:lnTo>
                  <a:pt x="360428" y="146845"/>
                </a:lnTo>
                <a:lnTo>
                  <a:pt x="358455" y="158899"/>
                </a:lnTo>
                <a:lnTo>
                  <a:pt x="354620" y="164817"/>
                </a:lnTo>
                <a:lnTo>
                  <a:pt x="354291" y="168762"/>
                </a:lnTo>
                <a:lnTo>
                  <a:pt x="351661" y="171502"/>
                </a:lnTo>
                <a:lnTo>
                  <a:pt x="351332" y="177310"/>
                </a:lnTo>
                <a:lnTo>
                  <a:pt x="354291" y="187392"/>
                </a:lnTo>
                <a:lnTo>
                  <a:pt x="355277" y="192323"/>
                </a:lnTo>
                <a:lnTo>
                  <a:pt x="356483" y="192762"/>
                </a:lnTo>
                <a:lnTo>
                  <a:pt x="355168" y="194515"/>
                </a:lnTo>
                <a:lnTo>
                  <a:pt x="352538" y="201857"/>
                </a:lnTo>
                <a:lnTo>
                  <a:pt x="352538" y="210076"/>
                </a:lnTo>
                <a:lnTo>
                  <a:pt x="346072" y="221254"/>
                </a:lnTo>
                <a:lnTo>
                  <a:pt x="343442" y="228925"/>
                </a:lnTo>
                <a:lnTo>
                  <a:pt x="341360" y="228596"/>
                </a:lnTo>
                <a:lnTo>
                  <a:pt x="336757" y="229582"/>
                </a:lnTo>
                <a:lnTo>
                  <a:pt x="335990" y="233746"/>
                </a:lnTo>
                <a:lnTo>
                  <a:pt x="330182" y="243390"/>
                </a:lnTo>
                <a:lnTo>
                  <a:pt x="330073" y="247116"/>
                </a:lnTo>
                <a:lnTo>
                  <a:pt x="323278" y="252047"/>
                </a:lnTo>
                <a:lnTo>
                  <a:pt x="320319" y="259499"/>
                </a:lnTo>
                <a:lnTo>
                  <a:pt x="315607" y="277471"/>
                </a:lnTo>
                <a:lnTo>
                  <a:pt x="312977" y="276704"/>
                </a:lnTo>
                <a:lnTo>
                  <a:pt x="310895" y="276923"/>
                </a:lnTo>
                <a:lnTo>
                  <a:pt x="310018" y="280101"/>
                </a:lnTo>
                <a:lnTo>
                  <a:pt x="304868" y="286457"/>
                </a:lnTo>
                <a:lnTo>
                  <a:pt x="303114" y="291389"/>
                </a:lnTo>
                <a:lnTo>
                  <a:pt x="304758" y="294238"/>
                </a:lnTo>
                <a:lnTo>
                  <a:pt x="304868" y="299388"/>
                </a:lnTo>
                <a:lnTo>
                  <a:pt x="301032" y="305525"/>
                </a:lnTo>
                <a:lnTo>
                  <a:pt x="299169" y="312210"/>
                </a:lnTo>
                <a:lnTo>
                  <a:pt x="299717" y="321634"/>
                </a:lnTo>
                <a:lnTo>
                  <a:pt x="298950" y="332922"/>
                </a:lnTo>
                <a:lnTo>
                  <a:pt x="295663" y="335442"/>
                </a:lnTo>
                <a:lnTo>
                  <a:pt x="294129" y="338072"/>
                </a:lnTo>
                <a:lnTo>
                  <a:pt x="291279" y="337524"/>
                </a:lnTo>
                <a:lnTo>
                  <a:pt x="288759" y="335661"/>
                </a:lnTo>
                <a:lnTo>
                  <a:pt x="284156" y="336867"/>
                </a:lnTo>
                <a:lnTo>
                  <a:pt x="278896" y="335661"/>
                </a:lnTo>
                <a:lnTo>
                  <a:pt x="278567" y="341031"/>
                </a:lnTo>
                <a:lnTo>
                  <a:pt x="276266" y="342346"/>
                </a:lnTo>
                <a:lnTo>
                  <a:pt x="272540" y="347716"/>
                </a:lnTo>
                <a:lnTo>
                  <a:pt x="274184" y="350894"/>
                </a:lnTo>
                <a:lnTo>
                  <a:pt x="278458" y="352428"/>
                </a:lnTo>
                <a:lnTo>
                  <a:pt x="288430" y="352318"/>
                </a:lnTo>
                <a:lnTo>
                  <a:pt x="290841" y="355168"/>
                </a:lnTo>
                <a:lnTo>
                  <a:pt x="295115" y="359551"/>
                </a:lnTo>
                <a:lnTo>
                  <a:pt x="295991" y="362839"/>
                </a:lnTo>
                <a:lnTo>
                  <a:pt x="297635" y="363934"/>
                </a:lnTo>
                <a:lnTo>
                  <a:pt x="302347" y="372373"/>
                </a:lnTo>
                <a:lnTo>
                  <a:pt x="306731" y="374235"/>
                </a:lnTo>
                <a:lnTo>
                  <a:pt x="306511" y="376208"/>
                </a:lnTo>
                <a:lnTo>
                  <a:pt x="308375" y="378071"/>
                </a:lnTo>
                <a:lnTo>
                  <a:pt x="312977" y="378071"/>
                </a:lnTo>
                <a:lnTo>
                  <a:pt x="315826" y="381797"/>
                </a:lnTo>
                <a:lnTo>
                  <a:pt x="317799" y="385523"/>
                </a:lnTo>
                <a:lnTo>
                  <a:pt x="321854" y="389906"/>
                </a:lnTo>
                <a:lnTo>
                  <a:pt x="322949" y="398783"/>
                </a:lnTo>
                <a:lnTo>
                  <a:pt x="325360" y="401632"/>
                </a:lnTo>
                <a:lnTo>
                  <a:pt x="326895" y="410070"/>
                </a:lnTo>
                <a:lnTo>
                  <a:pt x="318785" y="419056"/>
                </a:lnTo>
                <a:lnTo>
                  <a:pt x="312868" y="428042"/>
                </a:lnTo>
                <a:lnTo>
                  <a:pt x="310457" y="427165"/>
                </a:lnTo>
                <a:lnTo>
                  <a:pt x="305964" y="431549"/>
                </a:lnTo>
                <a:lnTo>
                  <a:pt x="303662" y="434617"/>
                </a:lnTo>
                <a:lnTo>
                  <a:pt x="301799" y="435384"/>
                </a:lnTo>
                <a:lnTo>
                  <a:pt x="299060" y="439110"/>
                </a:lnTo>
                <a:lnTo>
                  <a:pt x="299060" y="439110"/>
                </a:lnTo>
                <a:lnTo>
                  <a:pt x="293252" y="442946"/>
                </a:lnTo>
                <a:lnTo>
                  <a:pt x="290512" y="446891"/>
                </a:lnTo>
                <a:lnTo>
                  <a:pt x="285142" y="449411"/>
                </a:lnTo>
                <a:lnTo>
                  <a:pt x="279663" y="447768"/>
                </a:lnTo>
                <a:lnTo>
                  <a:pt x="271115" y="448206"/>
                </a:lnTo>
                <a:lnTo>
                  <a:pt x="265746" y="450507"/>
                </a:lnTo>
                <a:lnTo>
                  <a:pt x="261801" y="450507"/>
                </a:lnTo>
                <a:lnTo>
                  <a:pt x="259937" y="451494"/>
                </a:lnTo>
                <a:lnTo>
                  <a:pt x="256979" y="450726"/>
                </a:lnTo>
                <a:lnTo>
                  <a:pt x="253910" y="453576"/>
                </a:lnTo>
                <a:lnTo>
                  <a:pt x="253910" y="457521"/>
                </a:lnTo>
                <a:lnTo>
                  <a:pt x="251171" y="457521"/>
                </a:lnTo>
                <a:lnTo>
                  <a:pt x="245582" y="455658"/>
                </a:lnTo>
                <a:lnTo>
                  <a:pt x="245144" y="451932"/>
                </a:lnTo>
                <a:lnTo>
                  <a:pt x="240760" y="450726"/>
                </a:lnTo>
                <a:lnTo>
                  <a:pt x="237034" y="451932"/>
                </a:lnTo>
                <a:lnTo>
                  <a:pt x="230788" y="449630"/>
                </a:lnTo>
                <a:lnTo>
                  <a:pt x="226185" y="447768"/>
                </a:lnTo>
                <a:lnTo>
                  <a:pt x="223227" y="450507"/>
                </a:lnTo>
                <a:lnTo>
                  <a:pt x="223007" y="454014"/>
                </a:lnTo>
                <a:lnTo>
                  <a:pt x="224103" y="455987"/>
                </a:lnTo>
                <a:lnTo>
                  <a:pt x="223665" y="456973"/>
                </a:lnTo>
                <a:lnTo>
                  <a:pt x="221911" y="455877"/>
                </a:lnTo>
                <a:lnTo>
                  <a:pt x="215884" y="455987"/>
                </a:lnTo>
                <a:lnTo>
                  <a:pt x="215008" y="455877"/>
                </a:lnTo>
                <a:lnTo>
                  <a:pt x="214459" y="453247"/>
                </a:lnTo>
                <a:lnTo>
                  <a:pt x="213144" y="449740"/>
                </a:lnTo>
                <a:lnTo>
                  <a:pt x="211610" y="447768"/>
                </a:lnTo>
                <a:lnTo>
                  <a:pt x="209857" y="443822"/>
                </a:lnTo>
                <a:lnTo>
                  <a:pt x="207336" y="441411"/>
                </a:lnTo>
                <a:lnTo>
                  <a:pt x="200981" y="439329"/>
                </a:lnTo>
                <a:lnTo>
                  <a:pt x="199665" y="437247"/>
                </a:lnTo>
                <a:lnTo>
                  <a:pt x="196926" y="434179"/>
                </a:lnTo>
                <a:lnTo>
                  <a:pt x="193967" y="428042"/>
                </a:lnTo>
                <a:lnTo>
                  <a:pt x="192104" y="426837"/>
                </a:lnTo>
                <a:lnTo>
                  <a:pt x="186734" y="426617"/>
                </a:lnTo>
                <a:lnTo>
                  <a:pt x="184104" y="429686"/>
                </a:lnTo>
                <a:lnTo>
                  <a:pt x="182022" y="432316"/>
                </a:lnTo>
                <a:lnTo>
                  <a:pt x="176981" y="433741"/>
                </a:lnTo>
                <a:lnTo>
                  <a:pt x="175009" y="433631"/>
                </a:lnTo>
                <a:lnTo>
                  <a:pt x="174242" y="432316"/>
                </a:lnTo>
                <a:lnTo>
                  <a:pt x="171173" y="432206"/>
                </a:lnTo>
                <a:lnTo>
                  <a:pt x="165475" y="432206"/>
                </a:lnTo>
                <a:lnTo>
                  <a:pt x="162516" y="433741"/>
                </a:lnTo>
                <a:lnTo>
                  <a:pt x="160653" y="436809"/>
                </a:lnTo>
                <a:lnTo>
                  <a:pt x="157913" y="437576"/>
                </a:lnTo>
                <a:lnTo>
                  <a:pt x="153201" y="435713"/>
                </a:lnTo>
                <a:lnTo>
                  <a:pt x="148270" y="431659"/>
                </a:lnTo>
                <a:lnTo>
                  <a:pt x="145530" y="428700"/>
                </a:lnTo>
                <a:lnTo>
                  <a:pt x="142790" y="427823"/>
                </a:lnTo>
                <a:lnTo>
                  <a:pt x="140270" y="424864"/>
                </a:lnTo>
                <a:lnTo>
                  <a:pt x="139393" y="421029"/>
                </a:lnTo>
                <a:lnTo>
                  <a:pt x="138626" y="420700"/>
                </a:lnTo>
                <a:lnTo>
                  <a:pt x="138736" y="419714"/>
                </a:lnTo>
                <a:lnTo>
                  <a:pt x="136873" y="416974"/>
                </a:lnTo>
                <a:lnTo>
                  <a:pt x="132380" y="414125"/>
                </a:lnTo>
                <a:lnTo>
                  <a:pt x="129750" y="412152"/>
                </a:lnTo>
                <a:lnTo>
                  <a:pt x="128873" y="404810"/>
                </a:lnTo>
                <a:lnTo>
                  <a:pt x="129530" y="402509"/>
                </a:lnTo>
                <a:lnTo>
                  <a:pt x="125805" y="399550"/>
                </a:lnTo>
                <a:lnTo>
                  <a:pt x="117805" y="397577"/>
                </a:lnTo>
                <a:lnTo>
                  <a:pt x="115613" y="395276"/>
                </a:lnTo>
                <a:lnTo>
                  <a:pt x="115832" y="390673"/>
                </a:lnTo>
                <a:lnTo>
                  <a:pt x="114627" y="388810"/>
                </a:lnTo>
                <a:lnTo>
                  <a:pt x="109586" y="387276"/>
                </a:lnTo>
                <a:lnTo>
                  <a:pt x="107285" y="384646"/>
                </a:lnTo>
                <a:lnTo>
                  <a:pt x="106846" y="377742"/>
                </a:lnTo>
                <a:lnTo>
                  <a:pt x="104983" y="374674"/>
                </a:lnTo>
                <a:lnTo>
                  <a:pt x="97203" y="370181"/>
                </a:lnTo>
                <a:lnTo>
                  <a:pt x="95449" y="370400"/>
                </a:lnTo>
                <a:lnTo>
                  <a:pt x="91504" y="368427"/>
                </a:lnTo>
                <a:lnTo>
                  <a:pt x="89641" y="369304"/>
                </a:lnTo>
                <a:lnTo>
                  <a:pt x="85477" y="368208"/>
                </a:lnTo>
                <a:lnTo>
                  <a:pt x="80765" y="364044"/>
                </a:lnTo>
                <a:lnTo>
                  <a:pt x="82628" y="361962"/>
                </a:lnTo>
                <a:lnTo>
                  <a:pt x="83176" y="359989"/>
                </a:lnTo>
                <a:lnTo>
                  <a:pt x="86244" y="357359"/>
                </a:lnTo>
                <a:lnTo>
                  <a:pt x="87340" y="353962"/>
                </a:lnTo>
                <a:lnTo>
                  <a:pt x="85367" y="351332"/>
                </a:lnTo>
                <a:lnTo>
                  <a:pt x="81313" y="351003"/>
                </a:lnTo>
                <a:lnTo>
                  <a:pt x="76601" y="348702"/>
                </a:lnTo>
                <a:lnTo>
                  <a:pt x="75286" y="345415"/>
                </a:lnTo>
                <a:lnTo>
                  <a:pt x="71560" y="343223"/>
                </a:lnTo>
                <a:lnTo>
                  <a:pt x="67505" y="343004"/>
                </a:lnTo>
                <a:lnTo>
                  <a:pt x="62026" y="340702"/>
                </a:lnTo>
                <a:lnTo>
                  <a:pt x="57861" y="337415"/>
                </a:lnTo>
                <a:lnTo>
                  <a:pt x="57204" y="333031"/>
                </a:lnTo>
                <a:lnTo>
                  <a:pt x="58957" y="329744"/>
                </a:lnTo>
                <a:lnTo>
                  <a:pt x="56656" y="327881"/>
                </a:lnTo>
                <a:lnTo>
                  <a:pt x="49314" y="327661"/>
                </a:lnTo>
                <a:lnTo>
                  <a:pt x="47561" y="330072"/>
                </a:lnTo>
                <a:lnTo>
                  <a:pt x="41423" y="329963"/>
                </a:lnTo>
                <a:lnTo>
                  <a:pt x="38026" y="327004"/>
                </a:lnTo>
                <a:lnTo>
                  <a:pt x="37807" y="319662"/>
                </a:lnTo>
                <a:lnTo>
                  <a:pt x="39451" y="315059"/>
                </a:lnTo>
                <a:lnTo>
                  <a:pt x="41095" y="312868"/>
                </a:lnTo>
                <a:lnTo>
                  <a:pt x="42191" y="307717"/>
                </a:lnTo>
                <a:lnTo>
                  <a:pt x="40547" y="304210"/>
                </a:lnTo>
                <a:lnTo>
                  <a:pt x="36383" y="294786"/>
                </a:lnTo>
                <a:lnTo>
                  <a:pt x="29917" y="286129"/>
                </a:lnTo>
                <a:lnTo>
                  <a:pt x="29040" y="283718"/>
                </a:lnTo>
                <a:lnTo>
                  <a:pt x="23890" y="279444"/>
                </a:lnTo>
                <a:lnTo>
                  <a:pt x="25205" y="277690"/>
                </a:lnTo>
                <a:lnTo>
                  <a:pt x="25205" y="274403"/>
                </a:lnTo>
                <a:lnTo>
                  <a:pt x="22684" y="271554"/>
                </a:lnTo>
                <a:lnTo>
                  <a:pt x="23123" y="270348"/>
                </a:lnTo>
                <a:lnTo>
                  <a:pt x="23123" y="267170"/>
                </a:lnTo>
                <a:lnTo>
                  <a:pt x="25205" y="263664"/>
                </a:lnTo>
                <a:lnTo>
                  <a:pt x="22904" y="259937"/>
                </a:lnTo>
                <a:lnTo>
                  <a:pt x="13918" y="257636"/>
                </a:lnTo>
                <a:lnTo>
                  <a:pt x="12931" y="253034"/>
                </a:lnTo>
                <a:lnTo>
                  <a:pt x="12712" y="246787"/>
                </a:lnTo>
                <a:lnTo>
                  <a:pt x="10411" y="242623"/>
                </a:lnTo>
                <a:lnTo>
                  <a:pt x="12274" y="239664"/>
                </a:lnTo>
                <a:lnTo>
                  <a:pt x="8986" y="237363"/>
                </a:lnTo>
                <a:lnTo>
                  <a:pt x="11835" y="235500"/>
                </a:lnTo>
                <a:lnTo>
                  <a:pt x="11835" y="231993"/>
                </a:lnTo>
                <a:lnTo>
                  <a:pt x="8986" y="231336"/>
                </a:lnTo>
                <a:lnTo>
                  <a:pt x="3288" y="235500"/>
                </a:lnTo>
                <a:lnTo>
                  <a:pt x="0" y="232212"/>
                </a:lnTo>
                <a:lnTo>
                  <a:pt x="0" y="226952"/>
                </a:lnTo>
                <a:lnTo>
                  <a:pt x="7671" y="218843"/>
                </a:lnTo>
                <a:lnTo>
                  <a:pt x="10192" y="214898"/>
                </a:lnTo>
                <a:lnTo>
                  <a:pt x="9753" y="210076"/>
                </a:lnTo>
                <a:lnTo>
                  <a:pt x="5370" y="207446"/>
                </a:lnTo>
                <a:lnTo>
                  <a:pt x="6246" y="204268"/>
                </a:lnTo>
                <a:lnTo>
                  <a:pt x="11068" y="201199"/>
                </a:lnTo>
                <a:lnTo>
                  <a:pt x="13698" y="196159"/>
                </a:lnTo>
                <a:lnTo>
                  <a:pt x="10849" y="193419"/>
                </a:lnTo>
                <a:lnTo>
                  <a:pt x="10630" y="189912"/>
                </a:lnTo>
                <a:lnTo>
                  <a:pt x="14794" y="185748"/>
                </a:lnTo>
                <a:lnTo>
                  <a:pt x="17315" y="185967"/>
                </a:lnTo>
                <a:lnTo>
                  <a:pt x="25205" y="175556"/>
                </a:lnTo>
                <a:lnTo>
                  <a:pt x="27945" y="169968"/>
                </a:lnTo>
                <a:lnTo>
                  <a:pt x="25424" y="166790"/>
                </a:lnTo>
                <a:lnTo>
                  <a:pt x="25424" y="160762"/>
                </a:lnTo>
                <a:lnTo>
                  <a:pt x="29807" y="157256"/>
                </a:lnTo>
                <a:lnTo>
                  <a:pt x="35835" y="157256"/>
                </a:lnTo>
                <a:lnTo>
                  <a:pt x="39999" y="159886"/>
                </a:lnTo>
                <a:lnTo>
                  <a:pt x="44382" y="157036"/>
                </a:lnTo>
                <a:lnTo>
                  <a:pt x="48108" y="155721"/>
                </a:lnTo>
                <a:lnTo>
                  <a:pt x="46465" y="60491"/>
                </a:lnTo>
                <a:lnTo>
                  <a:pt x="46574" y="60382"/>
                </a:lnTo>
                <a:lnTo>
                  <a:pt x="46574" y="51615"/>
                </a:lnTo>
                <a:lnTo>
                  <a:pt x="69587" y="49423"/>
                </a:lnTo>
                <a:lnTo>
                  <a:pt x="67505" y="219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0" name="Freeform 539">
            <a:extLst>
              <a:ext uri="{FF2B5EF4-FFF2-40B4-BE49-F238E27FC236}">
                <a16:creationId xmlns:a16="http://schemas.microsoft.com/office/drawing/2014/main" id="{63B8D33A-AB42-E0B7-98B7-17A39A397FC5}"/>
              </a:ext>
            </a:extLst>
          </p:cNvPr>
          <p:cNvSpPr/>
          <p:nvPr/>
        </p:nvSpPr>
        <p:spPr>
          <a:xfrm>
            <a:off x="8093060" y="4598174"/>
            <a:ext cx="367550" cy="278786"/>
          </a:xfrm>
          <a:custGeom>
            <a:avLst/>
            <a:gdLst>
              <a:gd name="connsiteX0" fmla="*/ 54354 w 367550"/>
              <a:gd name="connsiteY0" fmla="*/ 232541 h 278786"/>
              <a:gd name="connsiteX1" fmla="*/ 52820 w 367550"/>
              <a:gd name="connsiteY1" fmla="*/ 224103 h 278786"/>
              <a:gd name="connsiteX2" fmla="*/ 50409 w 367550"/>
              <a:gd name="connsiteY2" fmla="*/ 221254 h 278786"/>
              <a:gd name="connsiteX3" fmla="*/ 49314 w 367550"/>
              <a:gd name="connsiteY3" fmla="*/ 212377 h 278786"/>
              <a:gd name="connsiteX4" fmla="*/ 45259 w 367550"/>
              <a:gd name="connsiteY4" fmla="*/ 207994 h 278786"/>
              <a:gd name="connsiteX5" fmla="*/ 43286 w 367550"/>
              <a:gd name="connsiteY5" fmla="*/ 204268 h 278786"/>
              <a:gd name="connsiteX6" fmla="*/ 40437 w 367550"/>
              <a:gd name="connsiteY6" fmla="*/ 200542 h 278786"/>
              <a:gd name="connsiteX7" fmla="*/ 35834 w 367550"/>
              <a:gd name="connsiteY7" fmla="*/ 200542 h 278786"/>
              <a:gd name="connsiteX8" fmla="*/ 33971 w 367550"/>
              <a:gd name="connsiteY8" fmla="*/ 198679 h 278786"/>
              <a:gd name="connsiteX9" fmla="*/ 34191 w 367550"/>
              <a:gd name="connsiteY9" fmla="*/ 196706 h 278786"/>
              <a:gd name="connsiteX10" fmla="*/ 29807 w 367550"/>
              <a:gd name="connsiteY10" fmla="*/ 194843 h 278786"/>
              <a:gd name="connsiteX11" fmla="*/ 25095 w 367550"/>
              <a:gd name="connsiteY11" fmla="*/ 186405 h 278786"/>
              <a:gd name="connsiteX12" fmla="*/ 23451 w 367550"/>
              <a:gd name="connsiteY12" fmla="*/ 185310 h 278786"/>
              <a:gd name="connsiteX13" fmla="*/ 22575 w 367550"/>
              <a:gd name="connsiteY13" fmla="*/ 182022 h 278786"/>
              <a:gd name="connsiteX14" fmla="*/ 18301 w 367550"/>
              <a:gd name="connsiteY14" fmla="*/ 177638 h 278786"/>
              <a:gd name="connsiteX15" fmla="*/ 15890 w 367550"/>
              <a:gd name="connsiteY15" fmla="*/ 174789 h 278786"/>
              <a:gd name="connsiteX16" fmla="*/ 5917 w 367550"/>
              <a:gd name="connsiteY16" fmla="*/ 174899 h 278786"/>
              <a:gd name="connsiteX17" fmla="*/ 1644 w 367550"/>
              <a:gd name="connsiteY17" fmla="*/ 173365 h 278786"/>
              <a:gd name="connsiteX18" fmla="*/ 0 w 367550"/>
              <a:gd name="connsiteY18" fmla="*/ 170187 h 278786"/>
              <a:gd name="connsiteX19" fmla="*/ 3726 w 367550"/>
              <a:gd name="connsiteY19" fmla="*/ 164817 h 278786"/>
              <a:gd name="connsiteX20" fmla="*/ 6027 w 367550"/>
              <a:gd name="connsiteY20" fmla="*/ 163502 h 278786"/>
              <a:gd name="connsiteX21" fmla="*/ 6356 w 367550"/>
              <a:gd name="connsiteY21" fmla="*/ 158132 h 278786"/>
              <a:gd name="connsiteX22" fmla="*/ 11616 w 367550"/>
              <a:gd name="connsiteY22" fmla="*/ 159338 h 278786"/>
              <a:gd name="connsiteX23" fmla="*/ 16218 w 367550"/>
              <a:gd name="connsiteY23" fmla="*/ 158132 h 278786"/>
              <a:gd name="connsiteX24" fmla="*/ 18739 w 367550"/>
              <a:gd name="connsiteY24" fmla="*/ 159995 h 278786"/>
              <a:gd name="connsiteX25" fmla="*/ 21588 w 367550"/>
              <a:gd name="connsiteY25" fmla="*/ 160543 h 278786"/>
              <a:gd name="connsiteX26" fmla="*/ 23122 w 367550"/>
              <a:gd name="connsiteY26" fmla="*/ 157913 h 278786"/>
              <a:gd name="connsiteX27" fmla="*/ 26410 w 367550"/>
              <a:gd name="connsiteY27" fmla="*/ 155393 h 278786"/>
              <a:gd name="connsiteX28" fmla="*/ 27177 w 367550"/>
              <a:gd name="connsiteY28" fmla="*/ 144105 h 278786"/>
              <a:gd name="connsiteX29" fmla="*/ 26629 w 367550"/>
              <a:gd name="connsiteY29" fmla="*/ 134681 h 278786"/>
              <a:gd name="connsiteX30" fmla="*/ 28492 w 367550"/>
              <a:gd name="connsiteY30" fmla="*/ 127996 h 278786"/>
              <a:gd name="connsiteX31" fmla="*/ 32328 w 367550"/>
              <a:gd name="connsiteY31" fmla="*/ 121859 h 278786"/>
              <a:gd name="connsiteX32" fmla="*/ 32218 w 367550"/>
              <a:gd name="connsiteY32" fmla="*/ 116709 h 278786"/>
              <a:gd name="connsiteX33" fmla="*/ 30574 w 367550"/>
              <a:gd name="connsiteY33" fmla="*/ 113859 h 278786"/>
              <a:gd name="connsiteX34" fmla="*/ 32328 w 367550"/>
              <a:gd name="connsiteY34" fmla="*/ 108928 h 278786"/>
              <a:gd name="connsiteX35" fmla="*/ 37478 w 367550"/>
              <a:gd name="connsiteY35" fmla="*/ 102572 h 278786"/>
              <a:gd name="connsiteX36" fmla="*/ 38355 w 367550"/>
              <a:gd name="connsiteY36" fmla="*/ 99394 h 278786"/>
              <a:gd name="connsiteX37" fmla="*/ 40437 w 367550"/>
              <a:gd name="connsiteY37" fmla="*/ 99175 h 278786"/>
              <a:gd name="connsiteX38" fmla="*/ 43067 w 367550"/>
              <a:gd name="connsiteY38" fmla="*/ 99942 h 278786"/>
              <a:gd name="connsiteX39" fmla="*/ 47779 w 367550"/>
              <a:gd name="connsiteY39" fmla="*/ 81970 h 278786"/>
              <a:gd name="connsiteX40" fmla="*/ 50738 w 367550"/>
              <a:gd name="connsiteY40" fmla="*/ 74518 h 278786"/>
              <a:gd name="connsiteX41" fmla="*/ 57533 w 367550"/>
              <a:gd name="connsiteY41" fmla="*/ 69587 h 278786"/>
              <a:gd name="connsiteX42" fmla="*/ 57642 w 367550"/>
              <a:gd name="connsiteY42" fmla="*/ 65861 h 278786"/>
              <a:gd name="connsiteX43" fmla="*/ 63450 w 367550"/>
              <a:gd name="connsiteY43" fmla="*/ 56217 h 278786"/>
              <a:gd name="connsiteX44" fmla="*/ 64217 w 367550"/>
              <a:gd name="connsiteY44" fmla="*/ 52053 h 278786"/>
              <a:gd name="connsiteX45" fmla="*/ 68820 w 367550"/>
              <a:gd name="connsiteY45" fmla="*/ 51067 h 278786"/>
              <a:gd name="connsiteX46" fmla="*/ 70902 w 367550"/>
              <a:gd name="connsiteY46" fmla="*/ 51396 h 278786"/>
              <a:gd name="connsiteX47" fmla="*/ 73532 w 367550"/>
              <a:gd name="connsiteY47" fmla="*/ 43725 h 278786"/>
              <a:gd name="connsiteX48" fmla="*/ 79997 w 367550"/>
              <a:gd name="connsiteY48" fmla="*/ 32547 h 278786"/>
              <a:gd name="connsiteX49" fmla="*/ 79997 w 367550"/>
              <a:gd name="connsiteY49" fmla="*/ 24328 h 278786"/>
              <a:gd name="connsiteX50" fmla="*/ 82627 w 367550"/>
              <a:gd name="connsiteY50" fmla="*/ 16986 h 278786"/>
              <a:gd name="connsiteX51" fmla="*/ 83942 w 367550"/>
              <a:gd name="connsiteY51" fmla="*/ 15232 h 278786"/>
              <a:gd name="connsiteX52" fmla="*/ 87120 w 367550"/>
              <a:gd name="connsiteY52" fmla="*/ 16657 h 278786"/>
              <a:gd name="connsiteX53" fmla="*/ 92271 w 367550"/>
              <a:gd name="connsiteY53" fmla="*/ 16876 h 278786"/>
              <a:gd name="connsiteX54" fmla="*/ 94024 w 367550"/>
              <a:gd name="connsiteY54" fmla="*/ 13917 h 278786"/>
              <a:gd name="connsiteX55" fmla="*/ 97860 w 367550"/>
              <a:gd name="connsiteY55" fmla="*/ 13698 h 278786"/>
              <a:gd name="connsiteX56" fmla="*/ 104326 w 367550"/>
              <a:gd name="connsiteY56" fmla="*/ 0 h 278786"/>
              <a:gd name="connsiteX57" fmla="*/ 106955 w 367550"/>
              <a:gd name="connsiteY57" fmla="*/ 1753 h 278786"/>
              <a:gd name="connsiteX58" fmla="*/ 108380 w 367550"/>
              <a:gd name="connsiteY58" fmla="*/ 4164 h 278786"/>
              <a:gd name="connsiteX59" fmla="*/ 117914 w 367550"/>
              <a:gd name="connsiteY59" fmla="*/ 7671 h 278786"/>
              <a:gd name="connsiteX60" fmla="*/ 122407 w 367550"/>
              <a:gd name="connsiteY60" fmla="*/ 7671 h 278786"/>
              <a:gd name="connsiteX61" fmla="*/ 126790 w 367550"/>
              <a:gd name="connsiteY61" fmla="*/ 3835 h 278786"/>
              <a:gd name="connsiteX62" fmla="*/ 131393 w 367550"/>
              <a:gd name="connsiteY62" fmla="*/ 3287 h 278786"/>
              <a:gd name="connsiteX63" fmla="*/ 134790 w 367550"/>
              <a:gd name="connsiteY63" fmla="*/ 6246 h 278786"/>
              <a:gd name="connsiteX64" fmla="*/ 136544 w 367550"/>
              <a:gd name="connsiteY64" fmla="*/ 4383 h 278786"/>
              <a:gd name="connsiteX65" fmla="*/ 140708 w 367550"/>
              <a:gd name="connsiteY65" fmla="*/ 4493 h 278786"/>
              <a:gd name="connsiteX66" fmla="*/ 148379 w 367550"/>
              <a:gd name="connsiteY66" fmla="*/ 10739 h 278786"/>
              <a:gd name="connsiteX67" fmla="*/ 149036 w 367550"/>
              <a:gd name="connsiteY67" fmla="*/ 9315 h 278786"/>
              <a:gd name="connsiteX68" fmla="*/ 152982 w 367550"/>
              <a:gd name="connsiteY68" fmla="*/ 8438 h 278786"/>
              <a:gd name="connsiteX69" fmla="*/ 157803 w 367550"/>
              <a:gd name="connsiteY69" fmla="*/ 9534 h 278786"/>
              <a:gd name="connsiteX70" fmla="*/ 162077 w 367550"/>
              <a:gd name="connsiteY70" fmla="*/ 13479 h 278786"/>
              <a:gd name="connsiteX71" fmla="*/ 166022 w 367550"/>
              <a:gd name="connsiteY71" fmla="*/ 14246 h 278786"/>
              <a:gd name="connsiteX72" fmla="*/ 174570 w 367550"/>
              <a:gd name="connsiteY72" fmla="*/ 21807 h 278786"/>
              <a:gd name="connsiteX73" fmla="*/ 176323 w 367550"/>
              <a:gd name="connsiteY73" fmla="*/ 25533 h 278786"/>
              <a:gd name="connsiteX74" fmla="*/ 183337 w 367550"/>
              <a:gd name="connsiteY74" fmla="*/ 26629 h 278786"/>
              <a:gd name="connsiteX75" fmla="*/ 183994 w 367550"/>
              <a:gd name="connsiteY75" fmla="*/ 28163 h 278786"/>
              <a:gd name="connsiteX76" fmla="*/ 188707 w 367550"/>
              <a:gd name="connsiteY76" fmla="*/ 28711 h 278786"/>
              <a:gd name="connsiteX77" fmla="*/ 190241 w 367550"/>
              <a:gd name="connsiteY77" fmla="*/ 30903 h 278786"/>
              <a:gd name="connsiteX78" fmla="*/ 195939 w 367550"/>
              <a:gd name="connsiteY78" fmla="*/ 34629 h 278786"/>
              <a:gd name="connsiteX79" fmla="*/ 202734 w 367550"/>
              <a:gd name="connsiteY79" fmla="*/ 41314 h 278786"/>
              <a:gd name="connsiteX80" fmla="*/ 207226 w 367550"/>
              <a:gd name="connsiteY80" fmla="*/ 42300 h 278786"/>
              <a:gd name="connsiteX81" fmla="*/ 211829 w 367550"/>
              <a:gd name="connsiteY81" fmla="*/ 48875 h 278786"/>
              <a:gd name="connsiteX82" fmla="*/ 212377 w 367550"/>
              <a:gd name="connsiteY82" fmla="*/ 53478 h 278786"/>
              <a:gd name="connsiteX83" fmla="*/ 213911 w 367550"/>
              <a:gd name="connsiteY83" fmla="*/ 56437 h 278786"/>
              <a:gd name="connsiteX84" fmla="*/ 217418 w 367550"/>
              <a:gd name="connsiteY84" fmla="*/ 56546 h 278786"/>
              <a:gd name="connsiteX85" fmla="*/ 223993 w 367550"/>
              <a:gd name="connsiteY85" fmla="*/ 65204 h 278786"/>
              <a:gd name="connsiteX86" fmla="*/ 219391 w 367550"/>
              <a:gd name="connsiteY86" fmla="*/ 66518 h 278786"/>
              <a:gd name="connsiteX87" fmla="*/ 217856 w 367550"/>
              <a:gd name="connsiteY87" fmla="*/ 72327 h 278786"/>
              <a:gd name="connsiteX88" fmla="*/ 215774 w 367550"/>
              <a:gd name="connsiteY88" fmla="*/ 76600 h 278786"/>
              <a:gd name="connsiteX89" fmla="*/ 216651 w 367550"/>
              <a:gd name="connsiteY89" fmla="*/ 82847 h 278786"/>
              <a:gd name="connsiteX90" fmla="*/ 214350 w 367550"/>
              <a:gd name="connsiteY90" fmla="*/ 87121 h 278786"/>
              <a:gd name="connsiteX91" fmla="*/ 213911 w 367550"/>
              <a:gd name="connsiteY91" fmla="*/ 91614 h 278786"/>
              <a:gd name="connsiteX92" fmla="*/ 210076 w 367550"/>
              <a:gd name="connsiteY92" fmla="*/ 96983 h 278786"/>
              <a:gd name="connsiteX93" fmla="*/ 212377 w 367550"/>
              <a:gd name="connsiteY93" fmla="*/ 99833 h 278786"/>
              <a:gd name="connsiteX94" fmla="*/ 221473 w 367550"/>
              <a:gd name="connsiteY94" fmla="*/ 99504 h 278786"/>
              <a:gd name="connsiteX95" fmla="*/ 227171 w 367550"/>
              <a:gd name="connsiteY95" fmla="*/ 95778 h 278786"/>
              <a:gd name="connsiteX96" fmla="*/ 233637 w 367550"/>
              <a:gd name="connsiteY96" fmla="*/ 94572 h 278786"/>
              <a:gd name="connsiteX97" fmla="*/ 237911 w 367550"/>
              <a:gd name="connsiteY97" fmla="*/ 97093 h 278786"/>
              <a:gd name="connsiteX98" fmla="*/ 236376 w 367550"/>
              <a:gd name="connsiteY98" fmla="*/ 99723 h 278786"/>
              <a:gd name="connsiteX99" fmla="*/ 237801 w 367550"/>
              <a:gd name="connsiteY99" fmla="*/ 108819 h 278786"/>
              <a:gd name="connsiteX100" fmla="*/ 242075 w 367550"/>
              <a:gd name="connsiteY100" fmla="*/ 121750 h 278786"/>
              <a:gd name="connsiteX101" fmla="*/ 248540 w 367550"/>
              <a:gd name="connsiteY101" fmla="*/ 125037 h 278786"/>
              <a:gd name="connsiteX102" fmla="*/ 247554 w 367550"/>
              <a:gd name="connsiteY102" fmla="*/ 131941 h 278786"/>
              <a:gd name="connsiteX103" fmla="*/ 250842 w 367550"/>
              <a:gd name="connsiteY103" fmla="*/ 139393 h 278786"/>
              <a:gd name="connsiteX104" fmla="*/ 259608 w 367550"/>
              <a:gd name="connsiteY104" fmla="*/ 141256 h 278786"/>
              <a:gd name="connsiteX105" fmla="*/ 265636 w 367550"/>
              <a:gd name="connsiteY105" fmla="*/ 146297 h 278786"/>
              <a:gd name="connsiteX106" fmla="*/ 336538 w 367550"/>
              <a:gd name="connsiteY106" fmla="*/ 168105 h 278786"/>
              <a:gd name="connsiteX107" fmla="*/ 367550 w 367550"/>
              <a:gd name="connsiteY107" fmla="*/ 167666 h 278786"/>
              <a:gd name="connsiteX108" fmla="*/ 292265 w 367550"/>
              <a:gd name="connsiteY108" fmla="*/ 242294 h 278786"/>
              <a:gd name="connsiteX109" fmla="*/ 277471 w 367550"/>
              <a:gd name="connsiteY109" fmla="*/ 241856 h 278786"/>
              <a:gd name="connsiteX110" fmla="*/ 262567 w 367550"/>
              <a:gd name="connsiteY110" fmla="*/ 242404 h 278786"/>
              <a:gd name="connsiteX111" fmla="*/ 257965 w 367550"/>
              <a:gd name="connsiteY111" fmla="*/ 245362 h 278786"/>
              <a:gd name="connsiteX112" fmla="*/ 253800 w 367550"/>
              <a:gd name="connsiteY112" fmla="*/ 245691 h 278786"/>
              <a:gd name="connsiteX113" fmla="*/ 247773 w 367550"/>
              <a:gd name="connsiteY113" fmla="*/ 248760 h 278786"/>
              <a:gd name="connsiteX114" fmla="*/ 245801 w 367550"/>
              <a:gd name="connsiteY114" fmla="*/ 253691 h 278786"/>
              <a:gd name="connsiteX115" fmla="*/ 241089 w 367550"/>
              <a:gd name="connsiteY115" fmla="*/ 256431 h 278786"/>
              <a:gd name="connsiteX116" fmla="*/ 234733 w 367550"/>
              <a:gd name="connsiteY116" fmla="*/ 259937 h 278786"/>
              <a:gd name="connsiteX117" fmla="*/ 227610 w 367550"/>
              <a:gd name="connsiteY117" fmla="*/ 260924 h 278786"/>
              <a:gd name="connsiteX118" fmla="*/ 219938 w 367550"/>
              <a:gd name="connsiteY118" fmla="*/ 264759 h 278786"/>
              <a:gd name="connsiteX119" fmla="*/ 217856 w 367550"/>
              <a:gd name="connsiteY119" fmla="*/ 268156 h 278786"/>
              <a:gd name="connsiteX120" fmla="*/ 216980 w 367550"/>
              <a:gd name="connsiteY120" fmla="*/ 268375 h 278786"/>
              <a:gd name="connsiteX121" fmla="*/ 210953 w 367550"/>
              <a:gd name="connsiteY121" fmla="*/ 268266 h 278786"/>
              <a:gd name="connsiteX122" fmla="*/ 201857 w 367550"/>
              <a:gd name="connsiteY122" fmla="*/ 269800 h 278786"/>
              <a:gd name="connsiteX123" fmla="*/ 197802 w 367550"/>
              <a:gd name="connsiteY123" fmla="*/ 267499 h 278786"/>
              <a:gd name="connsiteX124" fmla="*/ 194953 w 367550"/>
              <a:gd name="connsiteY124" fmla="*/ 262239 h 278786"/>
              <a:gd name="connsiteX125" fmla="*/ 191446 w 367550"/>
              <a:gd name="connsiteY125" fmla="*/ 260485 h 278786"/>
              <a:gd name="connsiteX126" fmla="*/ 180159 w 367550"/>
              <a:gd name="connsiteY126" fmla="*/ 262020 h 278786"/>
              <a:gd name="connsiteX127" fmla="*/ 177638 w 367550"/>
              <a:gd name="connsiteY127" fmla="*/ 263663 h 278786"/>
              <a:gd name="connsiteX128" fmla="*/ 173913 w 367550"/>
              <a:gd name="connsiteY128" fmla="*/ 263444 h 278786"/>
              <a:gd name="connsiteX129" fmla="*/ 168871 w 367550"/>
              <a:gd name="connsiteY129" fmla="*/ 265417 h 278786"/>
              <a:gd name="connsiteX130" fmla="*/ 166570 w 367550"/>
              <a:gd name="connsiteY130" fmla="*/ 268595 h 278786"/>
              <a:gd name="connsiteX131" fmla="*/ 160214 w 367550"/>
              <a:gd name="connsiteY131" fmla="*/ 278348 h 278786"/>
              <a:gd name="connsiteX132" fmla="*/ 155393 w 367550"/>
              <a:gd name="connsiteY132" fmla="*/ 278786 h 278786"/>
              <a:gd name="connsiteX133" fmla="*/ 151886 w 367550"/>
              <a:gd name="connsiteY133" fmla="*/ 278786 h 278786"/>
              <a:gd name="connsiteX134" fmla="*/ 147612 w 367550"/>
              <a:gd name="connsiteY134" fmla="*/ 277252 h 278786"/>
              <a:gd name="connsiteX135" fmla="*/ 141146 w 367550"/>
              <a:gd name="connsiteY135" fmla="*/ 278129 h 278786"/>
              <a:gd name="connsiteX136" fmla="*/ 135886 w 367550"/>
              <a:gd name="connsiteY136" fmla="*/ 275827 h 278786"/>
              <a:gd name="connsiteX137" fmla="*/ 127339 w 367550"/>
              <a:gd name="connsiteY137" fmla="*/ 275827 h 278786"/>
              <a:gd name="connsiteX138" fmla="*/ 123503 w 367550"/>
              <a:gd name="connsiteY138" fmla="*/ 274622 h 278786"/>
              <a:gd name="connsiteX139" fmla="*/ 119558 w 367550"/>
              <a:gd name="connsiteY139" fmla="*/ 270019 h 278786"/>
              <a:gd name="connsiteX140" fmla="*/ 113750 w 367550"/>
              <a:gd name="connsiteY140" fmla="*/ 265965 h 278786"/>
              <a:gd name="connsiteX141" fmla="*/ 103668 w 367550"/>
              <a:gd name="connsiteY141" fmla="*/ 256321 h 278786"/>
              <a:gd name="connsiteX142" fmla="*/ 99065 w 367550"/>
              <a:gd name="connsiteY142" fmla="*/ 253581 h 278786"/>
              <a:gd name="connsiteX143" fmla="*/ 87449 w 367550"/>
              <a:gd name="connsiteY143" fmla="*/ 254239 h 278786"/>
              <a:gd name="connsiteX144" fmla="*/ 81422 w 367550"/>
              <a:gd name="connsiteY144" fmla="*/ 252705 h 278786"/>
              <a:gd name="connsiteX145" fmla="*/ 75943 w 367550"/>
              <a:gd name="connsiteY145" fmla="*/ 254677 h 278786"/>
              <a:gd name="connsiteX146" fmla="*/ 71340 w 367550"/>
              <a:gd name="connsiteY146" fmla="*/ 253691 h 278786"/>
              <a:gd name="connsiteX147" fmla="*/ 67176 w 367550"/>
              <a:gd name="connsiteY147" fmla="*/ 249088 h 278786"/>
              <a:gd name="connsiteX148" fmla="*/ 67176 w 367550"/>
              <a:gd name="connsiteY148" fmla="*/ 234513 h 278786"/>
              <a:gd name="connsiteX149" fmla="*/ 63450 w 367550"/>
              <a:gd name="connsiteY149" fmla="*/ 233966 h 278786"/>
              <a:gd name="connsiteX150" fmla="*/ 58628 w 367550"/>
              <a:gd name="connsiteY150" fmla="*/ 234952 h 278786"/>
              <a:gd name="connsiteX151" fmla="*/ 56108 w 367550"/>
              <a:gd name="connsiteY151" fmla="*/ 230459 h 278786"/>
              <a:gd name="connsiteX152" fmla="*/ 54354 w 367550"/>
              <a:gd name="connsiteY152" fmla="*/ 232541 h 27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67550" h="278786">
                <a:moveTo>
                  <a:pt x="54354" y="232541"/>
                </a:moveTo>
                <a:lnTo>
                  <a:pt x="52820" y="224103"/>
                </a:lnTo>
                <a:lnTo>
                  <a:pt x="50409" y="221254"/>
                </a:lnTo>
                <a:lnTo>
                  <a:pt x="49314" y="212377"/>
                </a:lnTo>
                <a:lnTo>
                  <a:pt x="45259" y="207994"/>
                </a:lnTo>
                <a:lnTo>
                  <a:pt x="43286" y="204268"/>
                </a:lnTo>
                <a:lnTo>
                  <a:pt x="40437" y="200542"/>
                </a:lnTo>
                <a:lnTo>
                  <a:pt x="35834" y="200542"/>
                </a:lnTo>
                <a:lnTo>
                  <a:pt x="33971" y="198679"/>
                </a:lnTo>
                <a:lnTo>
                  <a:pt x="34191" y="196706"/>
                </a:lnTo>
                <a:lnTo>
                  <a:pt x="29807" y="194843"/>
                </a:lnTo>
                <a:lnTo>
                  <a:pt x="25095" y="186405"/>
                </a:lnTo>
                <a:lnTo>
                  <a:pt x="23451" y="185310"/>
                </a:lnTo>
                <a:lnTo>
                  <a:pt x="22575" y="182022"/>
                </a:lnTo>
                <a:lnTo>
                  <a:pt x="18301" y="177638"/>
                </a:lnTo>
                <a:lnTo>
                  <a:pt x="15890" y="174789"/>
                </a:lnTo>
                <a:lnTo>
                  <a:pt x="5917" y="174899"/>
                </a:lnTo>
                <a:lnTo>
                  <a:pt x="1644" y="173365"/>
                </a:lnTo>
                <a:lnTo>
                  <a:pt x="0" y="170187"/>
                </a:lnTo>
                <a:lnTo>
                  <a:pt x="3726" y="164817"/>
                </a:lnTo>
                <a:lnTo>
                  <a:pt x="6027" y="163502"/>
                </a:lnTo>
                <a:lnTo>
                  <a:pt x="6356" y="158132"/>
                </a:lnTo>
                <a:lnTo>
                  <a:pt x="11616" y="159338"/>
                </a:lnTo>
                <a:lnTo>
                  <a:pt x="16218" y="158132"/>
                </a:lnTo>
                <a:lnTo>
                  <a:pt x="18739" y="159995"/>
                </a:lnTo>
                <a:lnTo>
                  <a:pt x="21588" y="160543"/>
                </a:lnTo>
                <a:lnTo>
                  <a:pt x="23122" y="157913"/>
                </a:lnTo>
                <a:lnTo>
                  <a:pt x="26410" y="155393"/>
                </a:lnTo>
                <a:lnTo>
                  <a:pt x="27177" y="144105"/>
                </a:lnTo>
                <a:lnTo>
                  <a:pt x="26629" y="134681"/>
                </a:lnTo>
                <a:lnTo>
                  <a:pt x="28492" y="127996"/>
                </a:lnTo>
                <a:lnTo>
                  <a:pt x="32328" y="121859"/>
                </a:lnTo>
                <a:lnTo>
                  <a:pt x="32218" y="116709"/>
                </a:lnTo>
                <a:lnTo>
                  <a:pt x="30574" y="113859"/>
                </a:lnTo>
                <a:lnTo>
                  <a:pt x="32328" y="108928"/>
                </a:lnTo>
                <a:lnTo>
                  <a:pt x="37478" y="102572"/>
                </a:lnTo>
                <a:lnTo>
                  <a:pt x="38355" y="99394"/>
                </a:lnTo>
                <a:lnTo>
                  <a:pt x="40437" y="99175"/>
                </a:lnTo>
                <a:lnTo>
                  <a:pt x="43067" y="99942"/>
                </a:lnTo>
                <a:lnTo>
                  <a:pt x="47779" y="81970"/>
                </a:lnTo>
                <a:lnTo>
                  <a:pt x="50738" y="74518"/>
                </a:lnTo>
                <a:lnTo>
                  <a:pt x="57533" y="69587"/>
                </a:lnTo>
                <a:lnTo>
                  <a:pt x="57642" y="65861"/>
                </a:lnTo>
                <a:lnTo>
                  <a:pt x="63450" y="56217"/>
                </a:lnTo>
                <a:lnTo>
                  <a:pt x="64217" y="52053"/>
                </a:lnTo>
                <a:lnTo>
                  <a:pt x="68820" y="51067"/>
                </a:lnTo>
                <a:lnTo>
                  <a:pt x="70902" y="51396"/>
                </a:lnTo>
                <a:lnTo>
                  <a:pt x="73532" y="43725"/>
                </a:lnTo>
                <a:lnTo>
                  <a:pt x="79997" y="32547"/>
                </a:lnTo>
                <a:lnTo>
                  <a:pt x="79997" y="24328"/>
                </a:lnTo>
                <a:lnTo>
                  <a:pt x="82627" y="16986"/>
                </a:lnTo>
                <a:lnTo>
                  <a:pt x="83942" y="15232"/>
                </a:lnTo>
                <a:lnTo>
                  <a:pt x="87120" y="16657"/>
                </a:lnTo>
                <a:lnTo>
                  <a:pt x="92271" y="16876"/>
                </a:lnTo>
                <a:lnTo>
                  <a:pt x="94024" y="13917"/>
                </a:lnTo>
                <a:lnTo>
                  <a:pt x="97860" y="13698"/>
                </a:lnTo>
                <a:lnTo>
                  <a:pt x="104326" y="0"/>
                </a:lnTo>
                <a:lnTo>
                  <a:pt x="106955" y="1753"/>
                </a:lnTo>
                <a:lnTo>
                  <a:pt x="108380" y="4164"/>
                </a:lnTo>
                <a:lnTo>
                  <a:pt x="117914" y="7671"/>
                </a:lnTo>
                <a:lnTo>
                  <a:pt x="122407" y="7671"/>
                </a:lnTo>
                <a:lnTo>
                  <a:pt x="126790" y="3835"/>
                </a:lnTo>
                <a:lnTo>
                  <a:pt x="131393" y="3287"/>
                </a:lnTo>
                <a:lnTo>
                  <a:pt x="134790" y="6246"/>
                </a:lnTo>
                <a:lnTo>
                  <a:pt x="136544" y="4383"/>
                </a:lnTo>
                <a:lnTo>
                  <a:pt x="140708" y="4493"/>
                </a:lnTo>
                <a:lnTo>
                  <a:pt x="148379" y="10739"/>
                </a:lnTo>
                <a:lnTo>
                  <a:pt x="149036" y="9315"/>
                </a:lnTo>
                <a:lnTo>
                  <a:pt x="152982" y="8438"/>
                </a:lnTo>
                <a:lnTo>
                  <a:pt x="157803" y="9534"/>
                </a:lnTo>
                <a:lnTo>
                  <a:pt x="162077" y="13479"/>
                </a:lnTo>
                <a:lnTo>
                  <a:pt x="166022" y="14246"/>
                </a:lnTo>
                <a:lnTo>
                  <a:pt x="174570" y="21807"/>
                </a:lnTo>
                <a:lnTo>
                  <a:pt x="176323" y="25533"/>
                </a:lnTo>
                <a:lnTo>
                  <a:pt x="183337" y="26629"/>
                </a:lnTo>
                <a:lnTo>
                  <a:pt x="183994" y="28163"/>
                </a:lnTo>
                <a:lnTo>
                  <a:pt x="188707" y="28711"/>
                </a:lnTo>
                <a:lnTo>
                  <a:pt x="190241" y="30903"/>
                </a:lnTo>
                <a:lnTo>
                  <a:pt x="195939" y="34629"/>
                </a:lnTo>
                <a:lnTo>
                  <a:pt x="202734" y="41314"/>
                </a:lnTo>
                <a:lnTo>
                  <a:pt x="207226" y="42300"/>
                </a:lnTo>
                <a:lnTo>
                  <a:pt x="211829" y="48875"/>
                </a:lnTo>
                <a:lnTo>
                  <a:pt x="212377" y="53478"/>
                </a:lnTo>
                <a:lnTo>
                  <a:pt x="213911" y="56437"/>
                </a:lnTo>
                <a:lnTo>
                  <a:pt x="217418" y="56546"/>
                </a:lnTo>
                <a:lnTo>
                  <a:pt x="223993" y="65204"/>
                </a:lnTo>
                <a:lnTo>
                  <a:pt x="219391" y="66518"/>
                </a:lnTo>
                <a:lnTo>
                  <a:pt x="217856" y="72327"/>
                </a:lnTo>
                <a:lnTo>
                  <a:pt x="215774" y="76600"/>
                </a:lnTo>
                <a:lnTo>
                  <a:pt x="216651" y="82847"/>
                </a:lnTo>
                <a:lnTo>
                  <a:pt x="214350" y="87121"/>
                </a:lnTo>
                <a:lnTo>
                  <a:pt x="213911" y="91614"/>
                </a:lnTo>
                <a:lnTo>
                  <a:pt x="210076" y="96983"/>
                </a:lnTo>
                <a:lnTo>
                  <a:pt x="212377" y="99833"/>
                </a:lnTo>
                <a:lnTo>
                  <a:pt x="221473" y="99504"/>
                </a:lnTo>
                <a:lnTo>
                  <a:pt x="227171" y="95778"/>
                </a:lnTo>
                <a:lnTo>
                  <a:pt x="233637" y="94572"/>
                </a:lnTo>
                <a:lnTo>
                  <a:pt x="237911" y="97093"/>
                </a:lnTo>
                <a:lnTo>
                  <a:pt x="236376" y="99723"/>
                </a:lnTo>
                <a:lnTo>
                  <a:pt x="237801" y="108819"/>
                </a:lnTo>
                <a:lnTo>
                  <a:pt x="242075" y="121750"/>
                </a:lnTo>
                <a:lnTo>
                  <a:pt x="248540" y="125037"/>
                </a:lnTo>
                <a:lnTo>
                  <a:pt x="247554" y="131941"/>
                </a:lnTo>
                <a:lnTo>
                  <a:pt x="250842" y="139393"/>
                </a:lnTo>
                <a:lnTo>
                  <a:pt x="259608" y="141256"/>
                </a:lnTo>
                <a:lnTo>
                  <a:pt x="265636" y="146297"/>
                </a:lnTo>
                <a:lnTo>
                  <a:pt x="336538" y="168105"/>
                </a:lnTo>
                <a:lnTo>
                  <a:pt x="367550" y="167666"/>
                </a:lnTo>
                <a:lnTo>
                  <a:pt x="292265" y="242294"/>
                </a:lnTo>
                <a:lnTo>
                  <a:pt x="277471" y="241856"/>
                </a:lnTo>
                <a:lnTo>
                  <a:pt x="262567" y="242404"/>
                </a:lnTo>
                <a:lnTo>
                  <a:pt x="257965" y="245362"/>
                </a:lnTo>
                <a:lnTo>
                  <a:pt x="253800" y="245691"/>
                </a:lnTo>
                <a:lnTo>
                  <a:pt x="247773" y="248760"/>
                </a:lnTo>
                <a:lnTo>
                  <a:pt x="245801" y="253691"/>
                </a:lnTo>
                <a:lnTo>
                  <a:pt x="241089" y="256431"/>
                </a:lnTo>
                <a:lnTo>
                  <a:pt x="234733" y="259937"/>
                </a:lnTo>
                <a:lnTo>
                  <a:pt x="227610" y="260924"/>
                </a:lnTo>
                <a:lnTo>
                  <a:pt x="219938" y="264759"/>
                </a:lnTo>
                <a:lnTo>
                  <a:pt x="217856" y="268156"/>
                </a:lnTo>
                <a:lnTo>
                  <a:pt x="216980" y="268375"/>
                </a:lnTo>
                <a:lnTo>
                  <a:pt x="210953" y="268266"/>
                </a:lnTo>
                <a:lnTo>
                  <a:pt x="201857" y="269800"/>
                </a:lnTo>
                <a:lnTo>
                  <a:pt x="197802" y="267499"/>
                </a:lnTo>
                <a:lnTo>
                  <a:pt x="194953" y="262239"/>
                </a:lnTo>
                <a:lnTo>
                  <a:pt x="191446" y="260485"/>
                </a:lnTo>
                <a:lnTo>
                  <a:pt x="180159" y="262020"/>
                </a:lnTo>
                <a:lnTo>
                  <a:pt x="177638" y="263663"/>
                </a:lnTo>
                <a:lnTo>
                  <a:pt x="173913" y="263444"/>
                </a:lnTo>
                <a:lnTo>
                  <a:pt x="168871" y="265417"/>
                </a:lnTo>
                <a:lnTo>
                  <a:pt x="166570" y="268595"/>
                </a:lnTo>
                <a:lnTo>
                  <a:pt x="160214" y="278348"/>
                </a:lnTo>
                <a:lnTo>
                  <a:pt x="155393" y="278786"/>
                </a:lnTo>
                <a:lnTo>
                  <a:pt x="151886" y="278786"/>
                </a:lnTo>
                <a:lnTo>
                  <a:pt x="147612" y="277252"/>
                </a:lnTo>
                <a:lnTo>
                  <a:pt x="141146" y="278129"/>
                </a:lnTo>
                <a:lnTo>
                  <a:pt x="135886" y="275827"/>
                </a:lnTo>
                <a:lnTo>
                  <a:pt x="127339" y="275827"/>
                </a:lnTo>
                <a:lnTo>
                  <a:pt x="123503" y="274622"/>
                </a:lnTo>
                <a:lnTo>
                  <a:pt x="119558" y="270019"/>
                </a:lnTo>
                <a:lnTo>
                  <a:pt x="113750" y="265965"/>
                </a:lnTo>
                <a:lnTo>
                  <a:pt x="103668" y="256321"/>
                </a:lnTo>
                <a:lnTo>
                  <a:pt x="99065" y="253581"/>
                </a:lnTo>
                <a:lnTo>
                  <a:pt x="87449" y="254239"/>
                </a:lnTo>
                <a:lnTo>
                  <a:pt x="81422" y="252705"/>
                </a:lnTo>
                <a:lnTo>
                  <a:pt x="75943" y="254677"/>
                </a:lnTo>
                <a:lnTo>
                  <a:pt x="71340" y="253691"/>
                </a:lnTo>
                <a:lnTo>
                  <a:pt x="67176" y="249088"/>
                </a:lnTo>
                <a:lnTo>
                  <a:pt x="67176" y="234513"/>
                </a:lnTo>
                <a:lnTo>
                  <a:pt x="63450" y="233966"/>
                </a:lnTo>
                <a:lnTo>
                  <a:pt x="58628" y="234952"/>
                </a:lnTo>
                <a:lnTo>
                  <a:pt x="56108" y="230459"/>
                </a:lnTo>
                <a:lnTo>
                  <a:pt x="54354" y="23254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1" name="Freeform 540">
            <a:extLst>
              <a:ext uri="{FF2B5EF4-FFF2-40B4-BE49-F238E27FC236}">
                <a16:creationId xmlns:a16="http://schemas.microsoft.com/office/drawing/2014/main" id="{E187243A-A6DA-51F3-D4FF-4B93C928B3DE}"/>
              </a:ext>
            </a:extLst>
          </p:cNvPr>
          <p:cNvSpPr/>
          <p:nvPr/>
        </p:nvSpPr>
        <p:spPr>
          <a:xfrm>
            <a:off x="8171852" y="4520259"/>
            <a:ext cx="160981" cy="143118"/>
          </a:xfrm>
          <a:custGeom>
            <a:avLst/>
            <a:gdLst>
              <a:gd name="connsiteX0" fmla="*/ 145201 w 160981"/>
              <a:gd name="connsiteY0" fmla="*/ 143119 h 143118"/>
              <a:gd name="connsiteX1" fmla="*/ 138626 w 160981"/>
              <a:gd name="connsiteY1" fmla="*/ 134462 h 143118"/>
              <a:gd name="connsiteX2" fmla="*/ 135119 w 160981"/>
              <a:gd name="connsiteY2" fmla="*/ 134352 h 143118"/>
              <a:gd name="connsiteX3" fmla="*/ 133585 w 160981"/>
              <a:gd name="connsiteY3" fmla="*/ 131393 h 143118"/>
              <a:gd name="connsiteX4" fmla="*/ 133037 w 160981"/>
              <a:gd name="connsiteY4" fmla="*/ 126791 h 143118"/>
              <a:gd name="connsiteX5" fmla="*/ 128435 w 160981"/>
              <a:gd name="connsiteY5" fmla="*/ 120216 h 143118"/>
              <a:gd name="connsiteX6" fmla="*/ 123942 w 160981"/>
              <a:gd name="connsiteY6" fmla="*/ 119229 h 143118"/>
              <a:gd name="connsiteX7" fmla="*/ 117147 w 160981"/>
              <a:gd name="connsiteY7" fmla="*/ 112544 h 143118"/>
              <a:gd name="connsiteX8" fmla="*/ 111449 w 160981"/>
              <a:gd name="connsiteY8" fmla="*/ 108819 h 143118"/>
              <a:gd name="connsiteX9" fmla="*/ 109915 w 160981"/>
              <a:gd name="connsiteY9" fmla="*/ 106627 h 143118"/>
              <a:gd name="connsiteX10" fmla="*/ 105202 w 160981"/>
              <a:gd name="connsiteY10" fmla="*/ 106079 h 143118"/>
              <a:gd name="connsiteX11" fmla="*/ 104545 w 160981"/>
              <a:gd name="connsiteY11" fmla="*/ 104545 h 143118"/>
              <a:gd name="connsiteX12" fmla="*/ 97532 w 160981"/>
              <a:gd name="connsiteY12" fmla="*/ 103449 h 143118"/>
              <a:gd name="connsiteX13" fmla="*/ 95778 w 160981"/>
              <a:gd name="connsiteY13" fmla="*/ 99723 h 143118"/>
              <a:gd name="connsiteX14" fmla="*/ 87231 w 160981"/>
              <a:gd name="connsiteY14" fmla="*/ 92162 h 143118"/>
              <a:gd name="connsiteX15" fmla="*/ 83285 w 160981"/>
              <a:gd name="connsiteY15" fmla="*/ 91394 h 143118"/>
              <a:gd name="connsiteX16" fmla="*/ 79012 w 160981"/>
              <a:gd name="connsiteY16" fmla="*/ 87449 h 143118"/>
              <a:gd name="connsiteX17" fmla="*/ 74190 w 160981"/>
              <a:gd name="connsiteY17" fmla="*/ 86353 h 143118"/>
              <a:gd name="connsiteX18" fmla="*/ 70245 w 160981"/>
              <a:gd name="connsiteY18" fmla="*/ 87230 h 143118"/>
              <a:gd name="connsiteX19" fmla="*/ 69587 w 160981"/>
              <a:gd name="connsiteY19" fmla="*/ 88655 h 143118"/>
              <a:gd name="connsiteX20" fmla="*/ 61916 w 160981"/>
              <a:gd name="connsiteY20" fmla="*/ 82408 h 143118"/>
              <a:gd name="connsiteX21" fmla="*/ 57752 w 160981"/>
              <a:gd name="connsiteY21" fmla="*/ 82299 h 143118"/>
              <a:gd name="connsiteX22" fmla="*/ 55999 w 160981"/>
              <a:gd name="connsiteY22" fmla="*/ 84162 h 143118"/>
              <a:gd name="connsiteX23" fmla="*/ 52601 w 160981"/>
              <a:gd name="connsiteY23" fmla="*/ 81203 h 143118"/>
              <a:gd name="connsiteX24" fmla="*/ 47999 w 160981"/>
              <a:gd name="connsiteY24" fmla="*/ 81751 h 143118"/>
              <a:gd name="connsiteX25" fmla="*/ 43615 w 160981"/>
              <a:gd name="connsiteY25" fmla="*/ 85586 h 143118"/>
              <a:gd name="connsiteX26" fmla="*/ 39122 w 160981"/>
              <a:gd name="connsiteY26" fmla="*/ 85586 h 143118"/>
              <a:gd name="connsiteX27" fmla="*/ 29588 w 160981"/>
              <a:gd name="connsiteY27" fmla="*/ 82080 h 143118"/>
              <a:gd name="connsiteX28" fmla="*/ 28164 w 160981"/>
              <a:gd name="connsiteY28" fmla="*/ 79669 h 143118"/>
              <a:gd name="connsiteX29" fmla="*/ 25534 w 160981"/>
              <a:gd name="connsiteY29" fmla="*/ 77915 h 143118"/>
              <a:gd name="connsiteX30" fmla="*/ 19068 w 160981"/>
              <a:gd name="connsiteY30" fmla="*/ 91614 h 143118"/>
              <a:gd name="connsiteX31" fmla="*/ 15233 w 160981"/>
              <a:gd name="connsiteY31" fmla="*/ 91833 h 143118"/>
              <a:gd name="connsiteX32" fmla="*/ 13479 w 160981"/>
              <a:gd name="connsiteY32" fmla="*/ 94792 h 143118"/>
              <a:gd name="connsiteX33" fmla="*/ 8329 w 160981"/>
              <a:gd name="connsiteY33" fmla="*/ 94572 h 143118"/>
              <a:gd name="connsiteX34" fmla="*/ 3945 w 160981"/>
              <a:gd name="connsiteY34" fmla="*/ 92709 h 143118"/>
              <a:gd name="connsiteX35" fmla="*/ 2959 w 160981"/>
              <a:gd name="connsiteY35" fmla="*/ 87778 h 143118"/>
              <a:gd name="connsiteX36" fmla="*/ 0 w 160981"/>
              <a:gd name="connsiteY36" fmla="*/ 77696 h 143118"/>
              <a:gd name="connsiteX37" fmla="*/ 329 w 160981"/>
              <a:gd name="connsiteY37" fmla="*/ 71888 h 143118"/>
              <a:gd name="connsiteX38" fmla="*/ 2959 w 160981"/>
              <a:gd name="connsiteY38" fmla="*/ 69149 h 143118"/>
              <a:gd name="connsiteX39" fmla="*/ 3288 w 160981"/>
              <a:gd name="connsiteY39" fmla="*/ 65204 h 143118"/>
              <a:gd name="connsiteX40" fmla="*/ 7123 w 160981"/>
              <a:gd name="connsiteY40" fmla="*/ 59286 h 143118"/>
              <a:gd name="connsiteX41" fmla="*/ 9096 w 160981"/>
              <a:gd name="connsiteY41" fmla="*/ 47231 h 143118"/>
              <a:gd name="connsiteX42" fmla="*/ 11835 w 160981"/>
              <a:gd name="connsiteY42" fmla="*/ 39780 h 143118"/>
              <a:gd name="connsiteX43" fmla="*/ 13589 w 160981"/>
              <a:gd name="connsiteY43" fmla="*/ 37369 h 143118"/>
              <a:gd name="connsiteX44" fmla="*/ 12274 w 160981"/>
              <a:gd name="connsiteY44" fmla="*/ 35177 h 143118"/>
              <a:gd name="connsiteX45" fmla="*/ 10082 w 160981"/>
              <a:gd name="connsiteY45" fmla="*/ 33752 h 143118"/>
              <a:gd name="connsiteX46" fmla="*/ 12383 w 160981"/>
              <a:gd name="connsiteY46" fmla="*/ 28163 h 143118"/>
              <a:gd name="connsiteX47" fmla="*/ 12383 w 160981"/>
              <a:gd name="connsiteY47" fmla="*/ 23232 h 143118"/>
              <a:gd name="connsiteX48" fmla="*/ 15233 w 160981"/>
              <a:gd name="connsiteY48" fmla="*/ 21588 h 143118"/>
              <a:gd name="connsiteX49" fmla="*/ 21588 w 160981"/>
              <a:gd name="connsiteY49" fmla="*/ 21588 h 143118"/>
              <a:gd name="connsiteX50" fmla="*/ 22137 w 160981"/>
              <a:gd name="connsiteY50" fmla="*/ 18849 h 143118"/>
              <a:gd name="connsiteX51" fmla="*/ 21150 w 160981"/>
              <a:gd name="connsiteY51" fmla="*/ 16547 h 143118"/>
              <a:gd name="connsiteX52" fmla="*/ 21479 w 160981"/>
              <a:gd name="connsiteY52" fmla="*/ 14136 h 143118"/>
              <a:gd name="connsiteX53" fmla="*/ 26191 w 160981"/>
              <a:gd name="connsiteY53" fmla="*/ 13041 h 143118"/>
              <a:gd name="connsiteX54" fmla="*/ 29150 w 160981"/>
              <a:gd name="connsiteY54" fmla="*/ 10630 h 143118"/>
              <a:gd name="connsiteX55" fmla="*/ 34520 w 160981"/>
              <a:gd name="connsiteY55" fmla="*/ 11178 h 143118"/>
              <a:gd name="connsiteX56" fmla="*/ 36273 w 160981"/>
              <a:gd name="connsiteY56" fmla="*/ 7780 h 143118"/>
              <a:gd name="connsiteX57" fmla="*/ 40328 w 160981"/>
              <a:gd name="connsiteY57" fmla="*/ 7013 h 143118"/>
              <a:gd name="connsiteX58" fmla="*/ 44273 w 160981"/>
              <a:gd name="connsiteY58" fmla="*/ 4931 h 143118"/>
              <a:gd name="connsiteX59" fmla="*/ 47451 w 160981"/>
              <a:gd name="connsiteY59" fmla="*/ 0 h 143118"/>
              <a:gd name="connsiteX60" fmla="*/ 47670 w 160981"/>
              <a:gd name="connsiteY60" fmla="*/ 0 h 143118"/>
              <a:gd name="connsiteX61" fmla="*/ 53369 w 160981"/>
              <a:gd name="connsiteY61" fmla="*/ 6027 h 143118"/>
              <a:gd name="connsiteX62" fmla="*/ 63341 w 160981"/>
              <a:gd name="connsiteY62" fmla="*/ 32437 h 143118"/>
              <a:gd name="connsiteX63" fmla="*/ 66628 w 160981"/>
              <a:gd name="connsiteY63" fmla="*/ 49752 h 143118"/>
              <a:gd name="connsiteX64" fmla="*/ 68491 w 160981"/>
              <a:gd name="connsiteY64" fmla="*/ 50300 h 143118"/>
              <a:gd name="connsiteX65" fmla="*/ 69697 w 160981"/>
              <a:gd name="connsiteY65" fmla="*/ 56656 h 143118"/>
              <a:gd name="connsiteX66" fmla="*/ 69697 w 160981"/>
              <a:gd name="connsiteY66" fmla="*/ 58848 h 143118"/>
              <a:gd name="connsiteX67" fmla="*/ 72984 w 160981"/>
              <a:gd name="connsiteY67" fmla="*/ 59943 h 143118"/>
              <a:gd name="connsiteX68" fmla="*/ 74957 w 160981"/>
              <a:gd name="connsiteY68" fmla="*/ 64984 h 143118"/>
              <a:gd name="connsiteX69" fmla="*/ 76272 w 160981"/>
              <a:gd name="connsiteY69" fmla="*/ 72436 h 143118"/>
              <a:gd name="connsiteX70" fmla="*/ 80436 w 160981"/>
              <a:gd name="connsiteY70" fmla="*/ 73532 h 143118"/>
              <a:gd name="connsiteX71" fmla="*/ 80108 w 160981"/>
              <a:gd name="connsiteY71" fmla="*/ 66847 h 143118"/>
              <a:gd name="connsiteX72" fmla="*/ 79012 w 160981"/>
              <a:gd name="connsiteY72" fmla="*/ 67066 h 143118"/>
              <a:gd name="connsiteX73" fmla="*/ 79340 w 160981"/>
              <a:gd name="connsiteY73" fmla="*/ 62135 h 143118"/>
              <a:gd name="connsiteX74" fmla="*/ 81203 w 160981"/>
              <a:gd name="connsiteY74" fmla="*/ 61368 h 143118"/>
              <a:gd name="connsiteX75" fmla="*/ 85587 w 160981"/>
              <a:gd name="connsiteY75" fmla="*/ 67614 h 143118"/>
              <a:gd name="connsiteX76" fmla="*/ 83943 w 160981"/>
              <a:gd name="connsiteY76" fmla="*/ 69368 h 143118"/>
              <a:gd name="connsiteX77" fmla="*/ 87888 w 160981"/>
              <a:gd name="connsiteY77" fmla="*/ 75505 h 143118"/>
              <a:gd name="connsiteX78" fmla="*/ 90737 w 160981"/>
              <a:gd name="connsiteY78" fmla="*/ 78244 h 143118"/>
              <a:gd name="connsiteX79" fmla="*/ 93148 w 160981"/>
              <a:gd name="connsiteY79" fmla="*/ 76600 h 143118"/>
              <a:gd name="connsiteX80" fmla="*/ 96655 w 160981"/>
              <a:gd name="connsiteY80" fmla="*/ 76162 h 143118"/>
              <a:gd name="connsiteX81" fmla="*/ 98189 w 160981"/>
              <a:gd name="connsiteY81" fmla="*/ 77039 h 143118"/>
              <a:gd name="connsiteX82" fmla="*/ 101257 w 160981"/>
              <a:gd name="connsiteY82" fmla="*/ 75943 h 143118"/>
              <a:gd name="connsiteX83" fmla="*/ 105751 w 160981"/>
              <a:gd name="connsiteY83" fmla="*/ 80984 h 143118"/>
              <a:gd name="connsiteX84" fmla="*/ 108052 w 160981"/>
              <a:gd name="connsiteY84" fmla="*/ 83833 h 143118"/>
              <a:gd name="connsiteX85" fmla="*/ 114736 w 160981"/>
              <a:gd name="connsiteY85" fmla="*/ 85367 h 143118"/>
              <a:gd name="connsiteX86" fmla="*/ 116161 w 160981"/>
              <a:gd name="connsiteY86" fmla="*/ 87888 h 143118"/>
              <a:gd name="connsiteX87" fmla="*/ 124380 w 160981"/>
              <a:gd name="connsiteY87" fmla="*/ 96983 h 143118"/>
              <a:gd name="connsiteX88" fmla="*/ 127777 w 160981"/>
              <a:gd name="connsiteY88" fmla="*/ 103011 h 143118"/>
              <a:gd name="connsiteX89" fmla="*/ 132818 w 160981"/>
              <a:gd name="connsiteY89" fmla="*/ 105202 h 143118"/>
              <a:gd name="connsiteX90" fmla="*/ 136215 w 160981"/>
              <a:gd name="connsiteY90" fmla="*/ 109367 h 143118"/>
              <a:gd name="connsiteX91" fmla="*/ 138188 w 160981"/>
              <a:gd name="connsiteY91" fmla="*/ 109367 h 143118"/>
              <a:gd name="connsiteX92" fmla="*/ 138407 w 160981"/>
              <a:gd name="connsiteY92" fmla="*/ 107942 h 143118"/>
              <a:gd name="connsiteX93" fmla="*/ 140051 w 160981"/>
              <a:gd name="connsiteY93" fmla="*/ 110243 h 143118"/>
              <a:gd name="connsiteX94" fmla="*/ 144106 w 160981"/>
              <a:gd name="connsiteY94" fmla="*/ 120216 h 143118"/>
              <a:gd name="connsiteX95" fmla="*/ 147064 w 160981"/>
              <a:gd name="connsiteY95" fmla="*/ 120983 h 143118"/>
              <a:gd name="connsiteX96" fmla="*/ 150461 w 160981"/>
              <a:gd name="connsiteY96" fmla="*/ 125476 h 143118"/>
              <a:gd name="connsiteX97" fmla="*/ 149585 w 160981"/>
              <a:gd name="connsiteY97" fmla="*/ 126900 h 143118"/>
              <a:gd name="connsiteX98" fmla="*/ 151776 w 160981"/>
              <a:gd name="connsiteY98" fmla="*/ 131612 h 143118"/>
              <a:gd name="connsiteX99" fmla="*/ 154297 w 160981"/>
              <a:gd name="connsiteY99" fmla="*/ 131612 h 143118"/>
              <a:gd name="connsiteX100" fmla="*/ 156927 w 160981"/>
              <a:gd name="connsiteY100" fmla="*/ 133037 h 143118"/>
              <a:gd name="connsiteX101" fmla="*/ 158899 w 160981"/>
              <a:gd name="connsiteY101" fmla="*/ 131284 h 143118"/>
              <a:gd name="connsiteX102" fmla="*/ 159667 w 160981"/>
              <a:gd name="connsiteY102" fmla="*/ 132599 h 143118"/>
              <a:gd name="connsiteX103" fmla="*/ 160982 w 160981"/>
              <a:gd name="connsiteY103" fmla="*/ 133256 h 143118"/>
              <a:gd name="connsiteX104" fmla="*/ 156598 w 160981"/>
              <a:gd name="connsiteY104" fmla="*/ 138188 h 143118"/>
              <a:gd name="connsiteX105" fmla="*/ 152544 w 160981"/>
              <a:gd name="connsiteY105" fmla="*/ 139283 h 143118"/>
              <a:gd name="connsiteX106" fmla="*/ 150571 w 160981"/>
              <a:gd name="connsiteY106" fmla="*/ 141475 h 143118"/>
              <a:gd name="connsiteX107" fmla="*/ 145201 w 160981"/>
              <a:gd name="connsiteY107" fmla="*/ 143119 h 14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60981" h="143118">
                <a:moveTo>
                  <a:pt x="145201" y="143119"/>
                </a:moveTo>
                <a:lnTo>
                  <a:pt x="138626" y="134462"/>
                </a:lnTo>
                <a:lnTo>
                  <a:pt x="135119" y="134352"/>
                </a:lnTo>
                <a:lnTo>
                  <a:pt x="133585" y="131393"/>
                </a:lnTo>
                <a:lnTo>
                  <a:pt x="133037" y="126791"/>
                </a:lnTo>
                <a:lnTo>
                  <a:pt x="128435" y="120216"/>
                </a:lnTo>
                <a:lnTo>
                  <a:pt x="123942" y="119229"/>
                </a:lnTo>
                <a:lnTo>
                  <a:pt x="117147" y="112544"/>
                </a:lnTo>
                <a:lnTo>
                  <a:pt x="111449" y="108819"/>
                </a:lnTo>
                <a:lnTo>
                  <a:pt x="109915" y="106627"/>
                </a:lnTo>
                <a:lnTo>
                  <a:pt x="105202" y="106079"/>
                </a:lnTo>
                <a:lnTo>
                  <a:pt x="104545" y="104545"/>
                </a:lnTo>
                <a:lnTo>
                  <a:pt x="97532" y="103449"/>
                </a:lnTo>
                <a:lnTo>
                  <a:pt x="95778" y="99723"/>
                </a:lnTo>
                <a:lnTo>
                  <a:pt x="87231" y="92162"/>
                </a:lnTo>
                <a:lnTo>
                  <a:pt x="83285" y="91394"/>
                </a:lnTo>
                <a:lnTo>
                  <a:pt x="79012" y="87449"/>
                </a:lnTo>
                <a:lnTo>
                  <a:pt x="74190" y="86353"/>
                </a:lnTo>
                <a:lnTo>
                  <a:pt x="70245" y="87230"/>
                </a:lnTo>
                <a:lnTo>
                  <a:pt x="69587" y="88655"/>
                </a:lnTo>
                <a:lnTo>
                  <a:pt x="61916" y="82408"/>
                </a:lnTo>
                <a:lnTo>
                  <a:pt x="57752" y="82299"/>
                </a:lnTo>
                <a:lnTo>
                  <a:pt x="55999" y="84162"/>
                </a:lnTo>
                <a:lnTo>
                  <a:pt x="52601" y="81203"/>
                </a:lnTo>
                <a:lnTo>
                  <a:pt x="47999" y="81751"/>
                </a:lnTo>
                <a:lnTo>
                  <a:pt x="43615" y="85586"/>
                </a:lnTo>
                <a:lnTo>
                  <a:pt x="39122" y="85586"/>
                </a:lnTo>
                <a:lnTo>
                  <a:pt x="29588" y="82080"/>
                </a:lnTo>
                <a:lnTo>
                  <a:pt x="28164" y="79669"/>
                </a:lnTo>
                <a:lnTo>
                  <a:pt x="25534" y="77915"/>
                </a:lnTo>
                <a:lnTo>
                  <a:pt x="19068" y="91614"/>
                </a:lnTo>
                <a:lnTo>
                  <a:pt x="15233" y="91833"/>
                </a:lnTo>
                <a:lnTo>
                  <a:pt x="13479" y="94792"/>
                </a:lnTo>
                <a:lnTo>
                  <a:pt x="8329" y="94572"/>
                </a:lnTo>
                <a:lnTo>
                  <a:pt x="3945" y="92709"/>
                </a:lnTo>
                <a:lnTo>
                  <a:pt x="2959" y="87778"/>
                </a:lnTo>
                <a:lnTo>
                  <a:pt x="0" y="77696"/>
                </a:lnTo>
                <a:lnTo>
                  <a:pt x="329" y="71888"/>
                </a:lnTo>
                <a:lnTo>
                  <a:pt x="2959" y="69149"/>
                </a:lnTo>
                <a:lnTo>
                  <a:pt x="3288" y="65204"/>
                </a:lnTo>
                <a:lnTo>
                  <a:pt x="7123" y="59286"/>
                </a:lnTo>
                <a:lnTo>
                  <a:pt x="9096" y="47231"/>
                </a:lnTo>
                <a:lnTo>
                  <a:pt x="11835" y="39780"/>
                </a:lnTo>
                <a:lnTo>
                  <a:pt x="13589" y="37369"/>
                </a:lnTo>
                <a:lnTo>
                  <a:pt x="12274" y="35177"/>
                </a:lnTo>
                <a:lnTo>
                  <a:pt x="10082" y="33752"/>
                </a:lnTo>
                <a:lnTo>
                  <a:pt x="12383" y="28163"/>
                </a:lnTo>
                <a:lnTo>
                  <a:pt x="12383" y="23232"/>
                </a:lnTo>
                <a:lnTo>
                  <a:pt x="15233" y="21588"/>
                </a:lnTo>
                <a:lnTo>
                  <a:pt x="21588" y="21588"/>
                </a:lnTo>
                <a:lnTo>
                  <a:pt x="22137" y="18849"/>
                </a:lnTo>
                <a:lnTo>
                  <a:pt x="21150" y="16547"/>
                </a:lnTo>
                <a:lnTo>
                  <a:pt x="21479" y="14136"/>
                </a:lnTo>
                <a:lnTo>
                  <a:pt x="26191" y="13041"/>
                </a:lnTo>
                <a:lnTo>
                  <a:pt x="29150" y="10630"/>
                </a:lnTo>
                <a:lnTo>
                  <a:pt x="34520" y="11178"/>
                </a:lnTo>
                <a:lnTo>
                  <a:pt x="36273" y="7780"/>
                </a:lnTo>
                <a:lnTo>
                  <a:pt x="40328" y="7013"/>
                </a:lnTo>
                <a:lnTo>
                  <a:pt x="44273" y="4931"/>
                </a:lnTo>
                <a:lnTo>
                  <a:pt x="47451" y="0"/>
                </a:lnTo>
                <a:lnTo>
                  <a:pt x="47670" y="0"/>
                </a:lnTo>
                <a:lnTo>
                  <a:pt x="53369" y="6027"/>
                </a:lnTo>
                <a:lnTo>
                  <a:pt x="63341" y="32437"/>
                </a:lnTo>
                <a:lnTo>
                  <a:pt x="66628" y="49752"/>
                </a:lnTo>
                <a:lnTo>
                  <a:pt x="68491" y="50300"/>
                </a:lnTo>
                <a:lnTo>
                  <a:pt x="69697" y="56656"/>
                </a:lnTo>
                <a:lnTo>
                  <a:pt x="69697" y="58848"/>
                </a:lnTo>
                <a:lnTo>
                  <a:pt x="72984" y="59943"/>
                </a:lnTo>
                <a:lnTo>
                  <a:pt x="74957" y="64984"/>
                </a:lnTo>
                <a:lnTo>
                  <a:pt x="76272" y="72436"/>
                </a:lnTo>
                <a:lnTo>
                  <a:pt x="80436" y="73532"/>
                </a:lnTo>
                <a:lnTo>
                  <a:pt x="80108" y="66847"/>
                </a:lnTo>
                <a:lnTo>
                  <a:pt x="79012" y="67066"/>
                </a:lnTo>
                <a:lnTo>
                  <a:pt x="79340" y="62135"/>
                </a:lnTo>
                <a:lnTo>
                  <a:pt x="81203" y="61368"/>
                </a:lnTo>
                <a:lnTo>
                  <a:pt x="85587" y="67614"/>
                </a:lnTo>
                <a:lnTo>
                  <a:pt x="83943" y="69368"/>
                </a:lnTo>
                <a:lnTo>
                  <a:pt x="87888" y="75505"/>
                </a:lnTo>
                <a:lnTo>
                  <a:pt x="90737" y="78244"/>
                </a:lnTo>
                <a:lnTo>
                  <a:pt x="93148" y="76600"/>
                </a:lnTo>
                <a:lnTo>
                  <a:pt x="96655" y="76162"/>
                </a:lnTo>
                <a:lnTo>
                  <a:pt x="98189" y="77039"/>
                </a:lnTo>
                <a:lnTo>
                  <a:pt x="101257" y="75943"/>
                </a:lnTo>
                <a:lnTo>
                  <a:pt x="105751" y="80984"/>
                </a:lnTo>
                <a:lnTo>
                  <a:pt x="108052" y="83833"/>
                </a:lnTo>
                <a:lnTo>
                  <a:pt x="114736" y="85367"/>
                </a:lnTo>
                <a:lnTo>
                  <a:pt x="116161" y="87888"/>
                </a:lnTo>
                <a:lnTo>
                  <a:pt x="124380" y="96983"/>
                </a:lnTo>
                <a:lnTo>
                  <a:pt x="127777" y="103011"/>
                </a:lnTo>
                <a:lnTo>
                  <a:pt x="132818" y="105202"/>
                </a:lnTo>
                <a:lnTo>
                  <a:pt x="136215" y="109367"/>
                </a:lnTo>
                <a:lnTo>
                  <a:pt x="138188" y="109367"/>
                </a:lnTo>
                <a:lnTo>
                  <a:pt x="138407" y="107942"/>
                </a:lnTo>
                <a:lnTo>
                  <a:pt x="140051" y="110243"/>
                </a:lnTo>
                <a:lnTo>
                  <a:pt x="144106" y="120216"/>
                </a:lnTo>
                <a:lnTo>
                  <a:pt x="147064" y="120983"/>
                </a:lnTo>
                <a:lnTo>
                  <a:pt x="150461" y="125476"/>
                </a:lnTo>
                <a:lnTo>
                  <a:pt x="149585" y="126900"/>
                </a:lnTo>
                <a:lnTo>
                  <a:pt x="151776" y="131612"/>
                </a:lnTo>
                <a:lnTo>
                  <a:pt x="154297" y="131612"/>
                </a:lnTo>
                <a:lnTo>
                  <a:pt x="156927" y="133037"/>
                </a:lnTo>
                <a:lnTo>
                  <a:pt x="158899" y="131284"/>
                </a:lnTo>
                <a:lnTo>
                  <a:pt x="159667" y="132599"/>
                </a:lnTo>
                <a:lnTo>
                  <a:pt x="160982" y="133256"/>
                </a:lnTo>
                <a:lnTo>
                  <a:pt x="156598" y="138188"/>
                </a:lnTo>
                <a:lnTo>
                  <a:pt x="152544" y="139283"/>
                </a:lnTo>
                <a:lnTo>
                  <a:pt x="150571" y="141475"/>
                </a:lnTo>
                <a:lnTo>
                  <a:pt x="145201" y="14311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2" name="Freeform 541">
            <a:extLst>
              <a:ext uri="{FF2B5EF4-FFF2-40B4-BE49-F238E27FC236}">
                <a16:creationId xmlns:a16="http://schemas.microsoft.com/office/drawing/2014/main" id="{45692EDB-B857-AA58-1A2A-E9A6B675E335}"/>
              </a:ext>
            </a:extLst>
          </p:cNvPr>
          <p:cNvSpPr/>
          <p:nvPr/>
        </p:nvSpPr>
        <p:spPr>
          <a:xfrm>
            <a:off x="8303136" y="4653515"/>
            <a:ext cx="36820" cy="44491"/>
          </a:xfrm>
          <a:custGeom>
            <a:avLst/>
            <a:gdLst>
              <a:gd name="connsiteX0" fmla="*/ 27835 w 36820"/>
              <a:gd name="connsiteY0" fmla="*/ 41752 h 44491"/>
              <a:gd name="connsiteX1" fmla="*/ 23561 w 36820"/>
              <a:gd name="connsiteY1" fmla="*/ 39232 h 44491"/>
              <a:gd name="connsiteX2" fmla="*/ 17095 w 36820"/>
              <a:gd name="connsiteY2" fmla="*/ 40437 h 44491"/>
              <a:gd name="connsiteX3" fmla="*/ 11397 w 36820"/>
              <a:gd name="connsiteY3" fmla="*/ 44163 h 44491"/>
              <a:gd name="connsiteX4" fmla="*/ 2301 w 36820"/>
              <a:gd name="connsiteY4" fmla="*/ 44492 h 44491"/>
              <a:gd name="connsiteX5" fmla="*/ 0 w 36820"/>
              <a:gd name="connsiteY5" fmla="*/ 41643 h 44491"/>
              <a:gd name="connsiteX6" fmla="*/ 3836 w 36820"/>
              <a:gd name="connsiteY6" fmla="*/ 36273 h 44491"/>
              <a:gd name="connsiteX7" fmla="*/ 4274 w 36820"/>
              <a:gd name="connsiteY7" fmla="*/ 31780 h 44491"/>
              <a:gd name="connsiteX8" fmla="*/ 6575 w 36820"/>
              <a:gd name="connsiteY8" fmla="*/ 27506 h 44491"/>
              <a:gd name="connsiteX9" fmla="*/ 5698 w 36820"/>
              <a:gd name="connsiteY9" fmla="*/ 21260 h 44491"/>
              <a:gd name="connsiteX10" fmla="*/ 7780 w 36820"/>
              <a:gd name="connsiteY10" fmla="*/ 16986 h 44491"/>
              <a:gd name="connsiteX11" fmla="*/ 9315 w 36820"/>
              <a:gd name="connsiteY11" fmla="*/ 11178 h 44491"/>
              <a:gd name="connsiteX12" fmla="*/ 19287 w 36820"/>
              <a:gd name="connsiteY12" fmla="*/ 8219 h 44491"/>
              <a:gd name="connsiteX13" fmla="*/ 21260 w 36820"/>
              <a:gd name="connsiteY13" fmla="*/ 6027 h 44491"/>
              <a:gd name="connsiteX14" fmla="*/ 25314 w 36820"/>
              <a:gd name="connsiteY14" fmla="*/ 4931 h 44491"/>
              <a:gd name="connsiteX15" fmla="*/ 29698 w 36820"/>
              <a:gd name="connsiteY15" fmla="*/ 0 h 44491"/>
              <a:gd name="connsiteX16" fmla="*/ 29698 w 36820"/>
              <a:gd name="connsiteY16" fmla="*/ 0 h 44491"/>
              <a:gd name="connsiteX17" fmla="*/ 29698 w 36820"/>
              <a:gd name="connsiteY17" fmla="*/ 1863 h 44491"/>
              <a:gd name="connsiteX18" fmla="*/ 35177 w 36820"/>
              <a:gd name="connsiteY18" fmla="*/ 7233 h 44491"/>
              <a:gd name="connsiteX19" fmla="*/ 36711 w 36820"/>
              <a:gd name="connsiteY19" fmla="*/ 7233 h 44491"/>
              <a:gd name="connsiteX20" fmla="*/ 36054 w 36820"/>
              <a:gd name="connsiteY20" fmla="*/ 9534 h 44491"/>
              <a:gd name="connsiteX21" fmla="*/ 36821 w 36820"/>
              <a:gd name="connsiteY21" fmla="*/ 16986 h 44491"/>
              <a:gd name="connsiteX22" fmla="*/ 34410 w 36820"/>
              <a:gd name="connsiteY22" fmla="*/ 17972 h 44491"/>
              <a:gd name="connsiteX23" fmla="*/ 29917 w 36820"/>
              <a:gd name="connsiteY23" fmla="*/ 23013 h 44491"/>
              <a:gd name="connsiteX24" fmla="*/ 26520 w 36820"/>
              <a:gd name="connsiteY24" fmla="*/ 23123 h 44491"/>
              <a:gd name="connsiteX25" fmla="*/ 24109 w 36820"/>
              <a:gd name="connsiteY25" fmla="*/ 26739 h 44491"/>
              <a:gd name="connsiteX26" fmla="*/ 18958 w 36820"/>
              <a:gd name="connsiteY26" fmla="*/ 26739 h 44491"/>
              <a:gd name="connsiteX27" fmla="*/ 21588 w 36820"/>
              <a:gd name="connsiteY27" fmla="*/ 30027 h 44491"/>
              <a:gd name="connsiteX28" fmla="*/ 23232 w 36820"/>
              <a:gd name="connsiteY28" fmla="*/ 30355 h 44491"/>
              <a:gd name="connsiteX29" fmla="*/ 26958 w 36820"/>
              <a:gd name="connsiteY29" fmla="*/ 28821 h 44491"/>
              <a:gd name="connsiteX30" fmla="*/ 33204 w 36820"/>
              <a:gd name="connsiteY30" fmla="*/ 28712 h 44491"/>
              <a:gd name="connsiteX31" fmla="*/ 33972 w 36820"/>
              <a:gd name="connsiteY31" fmla="*/ 30465 h 44491"/>
              <a:gd name="connsiteX32" fmla="*/ 28383 w 36820"/>
              <a:gd name="connsiteY32" fmla="*/ 40766 h 44491"/>
              <a:gd name="connsiteX33" fmla="*/ 27835 w 36820"/>
              <a:gd name="connsiteY33" fmla="*/ 41752 h 4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6820" h="44491">
                <a:moveTo>
                  <a:pt x="27835" y="41752"/>
                </a:moveTo>
                <a:lnTo>
                  <a:pt x="23561" y="39232"/>
                </a:lnTo>
                <a:lnTo>
                  <a:pt x="17095" y="40437"/>
                </a:lnTo>
                <a:lnTo>
                  <a:pt x="11397" y="44163"/>
                </a:lnTo>
                <a:lnTo>
                  <a:pt x="2301" y="44492"/>
                </a:lnTo>
                <a:lnTo>
                  <a:pt x="0" y="41643"/>
                </a:lnTo>
                <a:lnTo>
                  <a:pt x="3836" y="36273"/>
                </a:lnTo>
                <a:lnTo>
                  <a:pt x="4274" y="31780"/>
                </a:lnTo>
                <a:lnTo>
                  <a:pt x="6575" y="27506"/>
                </a:lnTo>
                <a:lnTo>
                  <a:pt x="5698" y="21260"/>
                </a:lnTo>
                <a:lnTo>
                  <a:pt x="7780" y="16986"/>
                </a:lnTo>
                <a:lnTo>
                  <a:pt x="9315" y="11178"/>
                </a:lnTo>
                <a:lnTo>
                  <a:pt x="19287" y="8219"/>
                </a:lnTo>
                <a:lnTo>
                  <a:pt x="21260" y="6027"/>
                </a:lnTo>
                <a:lnTo>
                  <a:pt x="25314" y="4931"/>
                </a:lnTo>
                <a:lnTo>
                  <a:pt x="29698" y="0"/>
                </a:lnTo>
                <a:lnTo>
                  <a:pt x="29698" y="0"/>
                </a:lnTo>
                <a:lnTo>
                  <a:pt x="29698" y="1863"/>
                </a:lnTo>
                <a:lnTo>
                  <a:pt x="35177" y="7233"/>
                </a:lnTo>
                <a:lnTo>
                  <a:pt x="36711" y="7233"/>
                </a:lnTo>
                <a:lnTo>
                  <a:pt x="36054" y="9534"/>
                </a:lnTo>
                <a:lnTo>
                  <a:pt x="36821" y="16986"/>
                </a:lnTo>
                <a:lnTo>
                  <a:pt x="34410" y="17972"/>
                </a:lnTo>
                <a:lnTo>
                  <a:pt x="29917" y="23013"/>
                </a:lnTo>
                <a:lnTo>
                  <a:pt x="26520" y="23123"/>
                </a:lnTo>
                <a:lnTo>
                  <a:pt x="24109" y="26739"/>
                </a:lnTo>
                <a:lnTo>
                  <a:pt x="18958" y="26739"/>
                </a:lnTo>
                <a:lnTo>
                  <a:pt x="21588" y="30027"/>
                </a:lnTo>
                <a:lnTo>
                  <a:pt x="23232" y="30355"/>
                </a:lnTo>
                <a:lnTo>
                  <a:pt x="26958" y="28821"/>
                </a:lnTo>
                <a:lnTo>
                  <a:pt x="33204" y="28712"/>
                </a:lnTo>
                <a:lnTo>
                  <a:pt x="33972" y="30465"/>
                </a:lnTo>
                <a:lnTo>
                  <a:pt x="28383" y="40766"/>
                </a:lnTo>
                <a:lnTo>
                  <a:pt x="27835" y="4175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AFE016E4-62D4-B851-6B92-12CD21296AE0}"/>
              </a:ext>
            </a:extLst>
          </p:cNvPr>
          <p:cNvSpPr/>
          <p:nvPr/>
        </p:nvSpPr>
        <p:spPr>
          <a:xfrm>
            <a:off x="8287465" y="4671706"/>
            <a:ext cx="246787" cy="326784"/>
          </a:xfrm>
          <a:custGeom>
            <a:avLst/>
            <a:gdLst>
              <a:gd name="connsiteX0" fmla="*/ 22575 w 246787"/>
              <a:gd name="connsiteY0" fmla="*/ 194843 h 326784"/>
              <a:gd name="connsiteX1" fmla="*/ 23451 w 246787"/>
              <a:gd name="connsiteY1" fmla="*/ 194624 h 326784"/>
              <a:gd name="connsiteX2" fmla="*/ 25533 w 246787"/>
              <a:gd name="connsiteY2" fmla="*/ 191227 h 326784"/>
              <a:gd name="connsiteX3" fmla="*/ 33204 w 246787"/>
              <a:gd name="connsiteY3" fmla="*/ 187392 h 326784"/>
              <a:gd name="connsiteX4" fmla="*/ 40327 w 246787"/>
              <a:gd name="connsiteY4" fmla="*/ 186406 h 326784"/>
              <a:gd name="connsiteX5" fmla="*/ 46684 w 246787"/>
              <a:gd name="connsiteY5" fmla="*/ 182899 h 326784"/>
              <a:gd name="connsiteX6" fmla="*/ 51396 w 246787"/>
              <a:gd name="connsiteY6" fmla="*/ 180159 h 326784"/>
              <a:gd name="connsiteX7" fmla="*/ 53368 w 246787"/>
              <a:gd name="connsiteY7" fmla="*/ 175228 h 326784"/>
              <a:gd name="connsiteX8" fmla="*/ 59395 w 246787"/>
              <a:gd name="connsiteY8" fmla="*/ 172159 h 326784"/>
              <a:gd name="connsiteX9" fmla="*/ 63560 w 246787"/>
              <a:gd name="connsiteY9" fmla="*/ 171830 h 326784"/>
              <a:gd name="connsiteX10" fmla="*/ 68162 w 246787"/>
              <a:gd name="connsiteY10" fmla="*/ 168872 h 326784"/>
              <a:gd name="connsiteX11" fmla="*/ 83066 w 246787"/>
              <a:gd name="connsiteY11" fmla="*/ 168324 h 326784"/>
              <a:gd name="connsiteX12" fmla="*/ 97860 w 246787"/>
              <a:gd name="connsiteY12" fmla="*/ 168762 h 326784"/>
              <a:gd name="connsiteX13" fmla="*/ 173145 w 246787"/>
              <a:gd name="connsiteY13" fmla="*/ 94134 h 326784"/>
              <a:gd name="connsiteX14" fmla="*/ 142133 w 246787"/>
              <a:gd name="connsiteY14" fmla="*/ 94573 h 326784"/>
              <a:gd name="connsiteX15" fmla="*/ 71231 w 246787"/>
              <a:gd name="connsiteY15" fmla="*/ 72765 h 326784"/>
              <a:gd name="connsiteX16" fmla="*/ 65203 w 246787"/>
              <a:gd name="connsiteY16" fmla="*/ 67724 h 326784"/>
              <a:gd name="connsiteX17" fmla="*/ 56437 w 246787"/>
              <a:gd name="connsiteY17" fmla="*/ 65861 h 326784"/>
              <a:gd name="connsiteX18" fmla="*/ 53149 w 246787"/>
              <a:gd name="connsiteY18" fmla="*/ 58409 h 326784"/>
              <a:gd name="connsiteX19" fmla="*/ 54135 w 246787"/>
              <a:gd name="connsiteY19" fmla="*/ 51505 h 326784"/>
              <a:gd name="connsiteX20" fmla="*/ 47670 w 246787"/>
              <a:gd name="connsiteY20" fmla="*/ 48218 h 326784"/>
              <a:gd name="connsiteX21" fmla="*/ 43396 w 246787"/>
              <a:gd name="connsiteY21" fmla="*/ 35287 h 326784"/>
              <a:gd name="connsiteX22" fmla="*/ 41971 w 246787"/>
              <a:gd name="connsiteY22" fmla="*/ 26191 h 326784"/>
              <a:gd name="connsiteX23" fmla="*/ 44053 w 246787"/>
              <a:gd name="connsiteY23" fmla="*/ 22575 h 326784"/>
              <a:gd name="connsiteX24" fmla="*/ 49642 w 246787"/>
              <a:gd name="connsiteY24" fmla="*/ 12274 h 326784"/>
              <a:gd name="connsiteX25" fmla="*/ 51176 w 246787"/>
              <a:gd name="connsiteY25" fmla="*/ 15232 h 326784"/>
              <a:gd name="connsiteX26" fmla="*/ 52711 w 246787"/>
              <a:gd name="connsiteY26" fmla="*/ 15561 h 326784"/>
              <a:gd name="connsiteX27" fmla="*/ 67285 w 246787"/>
              <a:gd name="connsiteY27" fmla="*/ 31561 h 326784"/>
              <a:gd name="connsiteX28" fmla="*/ 69039 w 246787"/>
              <a:gd name="connsiteY28" fmla="*/ 35177 h 326784"/>
              <a:gd name="connsiteX29" fmla="*/ 71340 w 246787"/>
              <a:gd name="connsiteY29" fmla="*/ 35834 h 326784"/>
              <a:gd name="connsiteX30" fmla="*/ 77368 w 246787"/>
              <a:gd name="connsiteY30" fmla="*/ 41314 h 326784"/>
              <a:gd name="connsiteX31" fmla="*/ 83285 w 246787"/>
              <a:gd name="connsiteY31" fmla="*/ 42738 h 326784"/>
              <a:gd name="connsiteX32" fmla="*/ 90299 w 246787"/>
              <a:gd name="connsiteY32" fmla="*/ 41862 h 326784"/>
              <a:gd name="connsiteX33" fmla="*/ 92381 w 246787"/>
              <a:gd name="connsiteY33" fmla="*/ 39232 h 326784"/>
              <a:gd name="connsiteX34" fmla="*/ 98737 w 246787"/>
              <a:gd name="connsiteY34" fmla="*/ 35396 h 326784"/>
              <a:gd name="connsiteX35" fmla="*/ 102572 w 246787"/>
              <a:gd name="connsiteY35" fmla="*/ 35287 h 326784"/>
              <a:gd name="connsiteX36" fmla="*/ 110682 w 246787"/>
              <a:gd name="connsiteY36" fmla="*/ 28821 h 326784"/>
              <a:gd name="connsiteX37" fmla="*/ 112983 w 246787"/>
              <a:gd name="connsiteY37" fmla="*/ 28821 h 326784"/>
              <a:gd name="connsiteX38" fmla="*/ 114517 w 246787"/>
              <a:gd name="connsiteY38" fmla="*/ 30136 h 326784"/>
              <a:gd name="connsiteX39" fmla="*/ 120983 w 246787"/>
              <a:gd name="connsiteY39" fmla="*/ 29807 h 326784"/>
              <a:gd name="connsiteX40" fmla="*/ 123284 w 246787"/>
              <a:gd name="connsiteY40" fmla="*/ 29040 h 326784"/>
              <a:gd name="connsiteX41" fmla="*/ 128106 w 246787"/>
              <a:gd name="connsiteY41" fmla="*/ 31342 h 326784"/>
              <a:gd name="connsiteX42" fmla="*/ 135119 w 246787"/>
              <a:gd name="connsiteY42" fmla="*/ 30465 h 326784"/>
              <a:gd name="connsiteX43" fmla="*/ 149694 w 246787"/>
              <a:gd name="connsiteY43" fmla="*/ 21369 h 326784"/>
              <a:gd name="connsiteX44" fmla="*/ 154406 w 246787"/>
              <a:gd name="connsiteY44" fmla="*/ 20492 h 326784"/>
              <a:gd name="connsiteX45" fmla="*/ 159118 w 246787"/>
              <a:gd name="connsiteY45" fmla="*/ 22575 h 326784"/>
              <a:gd name="connsiteX46" fmla="*/ 162735 w 246787"/>
              <a:gd name="connsiteY46" fmla="*/ 21369 h 326784"/>
              <a:gd name="connsiteX47" fmla="*/ 169310 w 246787"/>
              <a:gd name="connsiteY47" fmla="*/ 21698 h 326784"/>
              <a:gd name="connsiteX48" fmla="*/ 175995 w 246787"/>
              <a:gd name="connsiteY48" fmla="*/ 18410 h 326784"/>
              <a:gd name="connsiteX49" fmla="*/ 183556 w 246787"/>
              <a:gd name="connsiteY49" fmla="*/ 17863 h 326784"/>
              <a:gd name="connsiteX50" fmla="*/ 185857 w 246787"/>
              <a:gd name="connsiteY50" fmla="*/ 19178 h 326784"/>
              <a:gd name="connsiteX51" fmla="*/ 188378 w 246787"/>
              <a:gd name="connsiteY51" fmla="*/ 19178 h 326784"/>
              <a:gd name="connsiteX52" fmla="*/ 200104 w 246787"/>
              <a:gd name="connsiteY52" fmla="*/ 16986 h 326784"/>
              <a:gd name="connsiteX53" fmla="*/ 204487 w 246787"/>
              <a:gd name="connsiteY53" fmla="*/ 13479 h 326784"/>
              <a:gd name="connsiteX54" fmla="*/ 211610 w 246787"/>
              <a:gd name="connsiteY54" fmla="*/ 12383 h 326784"/>
              <a:gd name="connsiteX55" fmla="*/ 213583 w 246787"/>
              <a:gd name="connsiteY55" fmla="*/ 14246 h 326784"/>
              <a:gd name="connsiteX56" fmla="*/ 214350 w 246787"/>
              <a:gd name="connsiteY56" fmla="*/ 12274 h 326784"/>
              <a:gd name="connsiteX57" fmla="*/ 221692 w 246787"/>
              <a:gd name="connsiteY57" fmla="*/ 11397 h 326784"/>
              <a:gd name="connsiteX58" fmla="*/ 225966 w 246787"/>
              <a:gd name="connsiteY58" fmla="*/ 7123 h 326784"/>
              <a:gd name="connsiteX59" fmla="*/ 226842 w 246787"/>
              <a:gd name="connsiteY59" fmla="*/ 7781 h 326784"/>
              <a:gd name="connsiteX60" fmla="*/ 228705 w 246787"/>
              <a:gd name="connsiteY60" fmla="*/ 4274 h 326784"/>
              <a:gd name="connsiteX61" fmla="*/ 228048 w 246787"/>
              <a:gd name="connsiteY61" fmla="*/ 3726 h 326784"/>
              <a:gd name="connsiteX62" fmla="*/ 231007 w 246787"/>
              <a:gd name="connsiteY62" fmla="*/ 767 h 326784"/>
              <a:gd name="connsiteX63" fmla="*/ 233089 w 246787"/>
              <a:gd name="connsiteY63" fmla="*/ 1096 h 326784"/>
              <a:gd name="connsiteX64" fmla="*/ 232760 w 246787"/>
              <a:gd name="connsiteY64" fmla="*/ 0 h 326784"/>
              <a:gd name="connsiteX65" fmla="*/ 235719 w 246787"/>
              <a:gd name="connsiteY65" fmla="*/ 2082 h 326784"/>
              <a:gd name="connsiteX66" fmla="*/ 241856 w 246787"/>
              <a:gd name="connsiteY66" fmla="*/ 4164 h 326784"/>
              <a:gd name="connsiteX67" fmla="*/ 244596 w 246787"/>
              <a:gd name="connsiteY67" fmla="*/ 3945 h 326784"/>
              <a:gd name="connsiteX68" fmla="*/ 245691 w 246787"/>
              <a:gd name="connsiteY68" fmla="*/ 4603 h 326784"/>
              <a:gd name="connsiteX69" fmla="*/ 243171 w 246787"/>
              <a:gd name="connsiteY69" fmla="*/ 8329 h 326784"/>
              <a:gd name="connsiteX70" fmla="*/ 241637 w 246787"/>
              <a:gd name="connsiteY70" fmla="*/ 12164 h 326784"/>
              <a:gd name="connsiteX71" fmla="*/ 241417 w 246787"/>
              <a:gd name="connsiteY71" fmla="*/ 16000 h 326784"/>
              <a:gd name="connsiteX72" fmla="*/ 239993 w 246787"/>
              <a:gd name="connsiteY72" fmla="*/ 18410 h 326784"/>
              <a:gd name="connsiteX73" fmla="*/ 241198 w 246787"/>
              <a:gd name="connsiteY73" fmla="*/ 20492 h 326784"/>
              <a:gd name="connsiteX74" fmla="*/ 244267 w 246787"/>
              <a:gd name="connsiteY74" fmla="*/ 20602 h 326784"/>
              <a:gd name="connsiteX75" fmla="*/ 244486 w 246787"/>
              <a:gd name="connsiteY75" fmla="*/ 22027 h 326784"/>
              <a:gd name="connsiteX76" fmla="*/ 241965 w 246787"/>
              <a:gd name="connsiteY76" fmla="*/ 24219 h 326784"/>
              <a:gd name="connsiteX77" fmla="*/ 239883 w 246787"/>
              <a:gd name="connsiteY77" fmla="*/ 29150 h 326784"/>
              <a:gd name="connsiteX78" fmla="*/ 241965 w 246787"/>
              <a:gd name="connsiteY78" fmla="*/ 32109 h 326784"/>
              <a:gd name="connsiteX79" fmla="*/ 242732 w 246787"/>
              <a:gd name="connsiteY79" fmla="*/ 36163 h 326784"/>
              <a:gd name="connsiteX80" fmla="*/ 240979 w 246787"/>
              <a:gd name="connsiteY80" fmla="*/ 39999 h 326784"/>
              <a:gd name="connsiteX81" fmla="*/ 244267 w 246787"/>
              <a:gd name="connsiteY81" fmla="*/ 39561 h 326784"/>
              <a:gd name="connsiteX82" fmla="*/ 243828 w 246787"/>
              <a:gd name="connsiteY82" fmla="*/ 38355 h 326784"/>
              <a:gd name="connsiteX83" fmla="*/ 245362 w 246787"/>
              <a:gd name="connsiteY83" fmla="*/ 38793 h 326784"/>
              <a:gd name="connsiteX84" fmla="*/ 246787 w 246787"/>
              <a:gd name="connsiteY84" fmla="*/ 41642 h 326784"/>
              <a:gd name="connsiteX85" fmla="*/ 245253 w 246787"/>
              <a:gd name="connsiteY85" fmla="*/ 42519 h 326784"/>
              <a:gd name="connsiteX86" fmla="*/ 244705 w 246787"/>
              <a:gd name="connsiteY86" fmla="*/ 41533 h 326784"/>
              <a:gd name="connsiteX87" fmla="*/ 241637 w 246787"/>
              <a:gd name="connsiteY87" fmla="*/ 41533 h 326784"/>
              <a:gd name="connsiteX88" fmla="*/ 239554 w 246787"/>
              <a:gd name="connsiteY88" fmla="*/ 42081 h 326784"/>
              <a:gd name="connsiteX89" fmla="*/ 236048 w 246787"/>
              <a:gd name="connsiteY89" fmla="*/ 48108 h 326784"/>
              <a:gd name="connsiteX90" fmla="*/ 237911 w 246787"/>
              <a:gd name="connsiteY90" fmla="*/ 51286 h 326784"/>
              <a:gd name="connsiteX91" fmla="*/ 237034 w 246787"/>
              <a:gd name="connsiteY91" fmla="*/ 56985 h 326784"/>
              <a:gd name="connsiteX92" fmla="*/ 235500 w 246787"/>
              <a:gd name="connsiteY92" fmla="*/ 59505 h 326784"/>
              <a:gd name="connsiteX93" fmla="*/ 235828 w 246787"/>
              <a:gd name="connsiteY93" fmla="*/ 65861 h 326784"/>
              <a:gd name="connsiteX94" fmla="*/ 227610 w 246787"/>
              <a:gd name="connsiteY94" fmla="*/ 77477 h 326784"/>
              <a:gd name="connsiteX95" fmla="*/ 221911 w 246787"/>
              <a:gd name="connsiteY95" fmla="*/ 89422 h 326784"/>
              <a:gd name="connsiteX96" fmla="*/ 218404 w 246787"/>
              <a:gd name="connsiteY96" fmla="*/ 93696 h 326784"/>
              <a:gd name="connsiteX97" fmla="*/ 216542 w 246787"/>
              <a:gd name="connsiteY97" fmla="*/ 93367 h 326784"/>
              <a:gd name="connsiteX98" fmla="*/ 211172 w 246787"/>
              <a:gd name="connsiteY98" fmla="*/ 99066 h 326784"/>
              <a:gd name="connsiteX99" fmla="*/ 210843 w 246787"/>
              <a:gd name="connsiteY99" fmla="*/ 101805 h 326784"/>
              <a:gd name="connsiteX100" fmla="*/ 213144 w 246787"/>
              <a:gd name="connsiteY100" fmla="*/ 105312 h 326784"/>
              <a:gd name="connsiteX101" fmla="*/ 210076 w 246787"/>
              <a:gd name="connsiteY101" fmla="*/ 108052 h 326784"/>
              <a:gd name="connsiteX102" fmla="*/ 196487 w 246787"/>
              <a:gd name="connsiteY102" fmla="*/ 134024 h 326784"/>
              <a:gd name="connsiteX103" fmla="*/ 195939 w 246787"/>
              <a:gd name="connsiteY103" fmla="*/ 141694 h 326784"/>
              <a:gd name="connsiteX104" fmla="*/ 187172 w 246787"/>
              <a:gd name="connsiteY104" fmla="*/ 153859 h 326784"/>
              <a:gd name="connsiteX105" fmla="*/ 186734 w 246787"/>
              <a:gd name="connsiteY105" fmla="*/ 157913 h 326784"/>
              <a:gd name="connsiteX106" fmla="*/ 170406 w 246787"/>
              <a:gd name="connsiteY106" fmla="*/ 180159 h 326784"/>
              <a:gd name="connsiteX107" fmla="*/ 168762 w 246787"/>
              <a:gd name="connsiteY107" fmla="*/ 185200 h 326784"/>
              <a:gd name="connsiteX108" fmla="*/ 161529 w 246787"/>
              <a:gd name="connsiteY108" fmla="*/ 192652 h 326784"/>
              <a:gd name="connsiteX109" fmla="*/ 148708 w 246787"/>
              <a:gd name="connsiteY109" fmla="*/ 208103 h 326784"/>
              <a:gd name="connsiteX110" fmla="*/ 121969 w 246787"/>
              <a:gd name="connsiteY110" fmla="*/ 231774 h 326784"/>
              <a:gd name="connsiteX111" fmla="*/ 110462 w 246787"/>
              <a:gd name="connsiteY111" fmla="*/ 241637 h 326784"/>
              <a:gd name="connsiteX112" fmla="*/ 102463 w 246787"/>
              <a:gd name="connsiteY112" fmla="*/ 243061 h 326784"/>
              <a:gd name="connsiteX113" fmla="*/ 95778 w 246787"/>
              <a:gd name="connsiteY113" fmla="*/ 247774 h 326784"/>
              <a:gd name="connsiteX114" fmla="*/ 87230 w 246787"/>
              <a:gd name="connsiteY114" fmla="*/ 254348 h 326784"/>
              <a:gd name="connsiteX115" fmla="*/ 70792 w 246787"/>
              <a:gd name="connsiteY115" fmla="*/ 271663 h 326784"/>
              <a:gd name="connsiteX116" fmla="*/ 67176 w 246787"/>
              <a:gd name="connsiteY116" fmla="*/ 272759 h 326784"/>
              <a:gd name="connsiteX117" fmla="*/ 53697 w 246787"/>
              <a:gd name="connsiteY117" fmla="*/ 287663 h 326784"/>
              <a:gd name="connsiteX118" fmla="*/ 51286 w 246787"/>
              <a:gd name="connsiteY118" fmla="*/ 288649 h 326784"/>
              <a:gd name="connsiteX119" fmla="*/ 49314 w 246787"/>
              <a:gd name="connsiteY119" fmla="*/ 292265 h 326784"/>
              <a:gd name="connsiteX120" fmla="*/ 44382 w 246787"/>
              <a:gd name="connsiteY120" fmla="*/ 293690 h 326784"/>
              <a:gd name="connsiteX121" fmla="*/ 39341 w 246787"/>
              <a:gd name="connsiteY121" fmla="*/ 298621 h 326784"/>
              <a:gd name="connsiteX122" fmla="*/ 37149 w 246787"/>
              <a:gd name="connsiteY122" fmla="*/ 303772 h 326784"/>
              <a:gd name="connsiteX123" fmla="*/ 17314 w 246787"/>
              <a:gd name="connsiteY123" fmla="*/ 325689 h 326784"/>
              <a:gd name="connsiteX124" fmla="*/ 16986 w 246787"/>
              <a:gd name="connsiteY124" fmla="*/ 326785 h 326784"/>
              <a:gd name="connsiteX125" fmla="*/ 0 w 246787"/>
              <a:gd name="connsiteY125" fmla="*/ 311443 h 326784"/>
              <a:gd name="connsiteX126" fmla="*/ 548 w 246787"/>
              <a:gd name="connsiteY126" fmla="*/ 216103 h 326784"/>
              <a:gd name="connsiteX127" fmla="*/ 22903 w 246787"/>
              <a:gd name="connsiteY127" fmla="*/ 194843 h 326784"/>
              <a:gd name="connsiteX128" fmla="*/ 22575 w 246787"/>
              <a:gd name="connsiteY128" fmla="*/ 194843 h 32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246787" h="326784">
                <a:moveTo>
                  <a:pt x="22575" y="194843"/>
                </a:moveTo>
                <a:lnTo>
                  <a:pt x="23451" y="194624"/>
                </a:lnTo>
                <a:lnTo>
                  <a:pt x="25533" y="191227"/>
                </a:lnTo>
                <a:lnTo>
                  <a:pt x="33204" y="187392"/>
                </a:lnTo>
                <a:lnTo>
                  <a:pt x="40327" y="186406"/>
                </a:lnTo>
                <a:lnTo>
                  <a:pt x="46684" y="182899"/>
                </a:lnTo>
                <a:lnTo>
                  <a:pt x="51396" y="180159"/>
                </a:lnTo>
                <a:lnTo>
                  <a:pt x="53368" y="175228"/>
                </a:lnTo>
                <a:lnTo>
                  <a:pt x="59395" y="172159"/>
                </a:lnTo>
                <a:lnTo>
                  <a:pt x="63560" y="171830"/>
                </a:lnTo>
                <a:lnTo>
                  <a:pt x="68162" y="168872"/>
                </a:lnTo>
                <a:lnTo>
                  <a:pt x="83066" y="168324"/>
                </a:lnTo>
                <a:lnTo>
                  <a:pt x="97860" y="168762"/>
                </a:lnTo>
                <a:lnTo>
                  <a:pt x="173145" y="94134"/>
                </a:lnTo>
                <a:lnTo>
                  <a:pt x="142133" y="94573"/>
                </a:lnTo>
                <a:lnTo>
                  <a:pt x="71231" y="72765"/>
                </a:lnTo>
                <a:lnTo>
                  <a:pt x="65203" y="67724"/>
                </a:lnTo>
                <a:lnTo>
                  <a:pt x="56437" y="65861"/>
                </a:lnTo>
                <a:lnTo>
                  <a:pt x="53149" y="58409"/>
                </a:lnTo>
                <a:lnTo>
                  <a:pt x="54135" y="51505"/>
                </a:lnTo>
                <a:lnTo>
                  <a:pt x="47670" y="48218"/>
                </a:lnTo>
                <a:lnTo>
                  <a:pt x="43396" y="35287"/>
                </a:lnTo>
                <a:lnTo>
                  <a:pt x="41971" y="26191"/>
                </a:lnTo>
                <a:lnTo>
                  <a:pt x="44053" y="22575"/>
                </a:lnTo>
                <a:lnTo>
                  <a:pt x="49642" y="12274"/>
                </a:lnTo>
                <a:lnTo>
                  <a:pt x="51176" y="15232"/>
                </a:lnTo>
                <a:lnTo>
                  <a:pt x="52711" y="15561"/>
                </a:lnTo>
                <a:lnTo>
                  <a:pt x="67285" y="31561"/>
                </a:lnTo>
                <a:lnTo>
                  <a:pt x="69039" y="35177"/>
                </a:lnTo>
                <a:lnTo>
                  <a:pt x="71340" y="35834"/>
                </a:lnTo>
                <a:lnTo>
                  <a:pt x="77368" y="41314"/>
                </a:lnTo>
                <a:lnTo>
                  <a:pt x="83285" y="42738"/>
                </a:lnTo>
                <a:lnTo>
                  <a:pt x="90299" y="41862"/>
                </a:lnTo>
                <a:lnTo>
                  <a:pt x="92381" y="39232"/>
                </a:lnTo>
                <a:lnTo>
                  <a:pt x="98737" y="35396"/>
                </a:lnTo>
                <a:lnTo>
                  <a:pt x="102572" y="35287"/>
                </a:lnTo>
                <a:lnTo>
                  <a:pt x="110682" y="28821"/>
                </a:lnTo>
                <a:lnTo>
                  <a:pt x="112983" y="28821"/>
                </a:lnTo>
                <a:lnTo>
                  <a:pt x="114517" y="30136"/>
                </a:lnTo>
                <a:lnTo>
                  <a:pt x="120983" y="29807"/>
                </a:lnTo>
                <a:lnTo>
                  <a:pt x="123284" y="29040"/>
                </a:lnTo>
                <a:lnTo>
                  <a:pt x="128106" y="31342"/>
                </a:lnTo>
                <a:lnTo>
                  <a:pt x="135119" y="30465"/>
                </a:lnTo>
                <a:lnTo>
                  <a:pt x="149694" y="21369"/>
                </a:lnTo>
                <a:lnTo>
                  <a:pt x="154406" y="20492"/>
                </a:lnTo>
                <a:lnTo>
                  <a:pt x="159118" y="22575"/>
                </a:lnTo>
                <a:lnTo>
                  <a:pt x="162735" y="21369"/>
                </a:lnTo>
                <a:lnTo>
                  <a:pt x="169310" y="21698"/>
                </a:lnTo>
                <a:lnTo>
                  <a:pt x="175995" y="18410"/>
                </a:lnTo>
                <a:lnTo>
                  <a:pt x="183556" y="17863"/>
                </a:lnTo>
                <a:lnTo>
                  <a:pt x="185857" y="19178"/>
                </a:lnTo>
                <a:lnTo>
                  <a:pt x="188378" y="19178"/>
                </a:lnTo>
                <a:lnTo>
                  <a:pt x="200104" y="16986"/>
                </a:lnTo>
                <a:lnTo>
                  <a:pt x="204487" y="13479"/>
                </a:lnTo>
                <a:lnTo>
                  <a:pt x="211610" y="12383"/>
                </a:lnTo>
                <a:lnTo>
                  <a:pt x="213583" y="14246"/>
                </a:lnTo>
                <a:lnTo>
                  <a:pt x="214350" y="12274"/>
                </a:lnTo>
                <a:lnTo>
                  <a:pt x="221692" y="11397"/>
                </a:lnTo>
                <a:lnTo>
                  <a:pt x="225966" y="7123"/>
                </a:lnTo>
                <a:lnTo>
                  <a:pt x="226842" y="7781"/>
                </a:lnTo>
                <a:lnTo>
                  <a:pt x="228705" y="4274"/>
                </a:lnTo>
                <a:lnTo>
                  <a:pt x="228048" y="3726"/>
                </a:lnTo>
                <a:lnTo>
                  <a:pt x="231007" y="767"/>
                </a:lnTo>
                <a:lnTo>
                  <a:pt x="233089" y="1096"/>
                </a:lnTo>
                <a:lnTo>
                  <a:pt x="232760" y="0"/>
                </a:lnTo>
                <a:lnTo>
                  <a:pt x="235719" y="2082"/>
                </a:lnTo>
                <a:lnTo>
                  <a:pt x="241856" y="4164"/>
                </a:lnTo>
                <a:lnTo>
                  <a:pt x="244596" y="3945"/>
                </a:lnTo>
                <a:lnTo>
                  <a:pt x="245691" y="4603"/>
                </a:lnTo>
                <a:lnTo>
                  <a:pt x="243171" y="8329"/>
                </a:lnTo>
                <a:lnTo>
                  <a:pt x="241637" y="12164"/>
                </a:lnTo>
                <a:lnTo>
                  <a:pt x="241417" y="16000"/>
                </a:lnTo>
                <a:lnTo>
                  <a:pt x="239993" y="18410"/>
                </a:lnTo>
                <a:lnTo>
                  <a:pt x="241198" y="20492"/>
                </a:lnTo>
                <a:lnTo>
                  <a:pt x="244267" y="20602"/>
                </a:lnTo>
                <a:lnTo>
                  <a:pt x="244486" y="22027"/>
                </a:lnTo>
                <a:lnTo>
                  <a:pt x="241965" y="24219"/>
                </a:lnTo>
                <a:lnTo>
                  <a:pt x="239883" y="29150"/>
                </a:lnTo>
                <a:lnTo>
                  <a:pt x="241965" y="32109"/>
                </a:lnTo>
                <a:lnTo>
                  <a:pt x="242732" y="36163"/>
                </a:lnTo>
                <a:lnTo>
                  <a:pt x="240979" y="39999"/>
                </a:lnTo>
                <a:lnTo>
                  <a:pt x="244267" y="39561"/>
                </a:lnTo>
                <a:lnTo>
                  <a:pt x="243828" y="38355"/>
                </a:lnTo>
                <a:lnTo>
                  <a:pt x="245362" y="38793"/>
                </a:lnTo>
                <a:lnTo>
                  <a:pt x="246787" y="41642"/>
                </a:lnTo>
                <a:lnTo>
                  <a:pt x="245253" y="42519"/>
                </a:lnTo>
                <a:lnTo>
                  <a:pt x="244705" y="41533"/>
                </a:lnTo>
                <a:lnTo>
                  <a:pt x="241637" y="41533"/>
                </a:lnTo>
                <a:lnTo>
                  <a:pt x="239554" y="42081"/>
                </a:lnTo>
                <a:lnTo>
                  <a:pt x="236048" y="48108"/>
                </a:lnTo>
                <a:lnTo>
                  <a:pt x="237911" y="51286"/>
                </a:lnTo>
                <a:lnTo>
                  <a:pt x="237034" y="56985"/>
                </a:lnTo>
                <a:lnTo>
                  <a:pt x="235500" y="59505"/>
                </a:lnTo>
                <a:lnTo>
                  <a:pt x="235828" y="65861"/>
                </a:lnTo>
                <a:lnTo>
                  <a:pt x="227610" y="77477"/>
                </a:lnTo>
                <a:lnTo>
                  <a:pt x="221911" y="89422"/>
                </a:lnTo>
                <a:lnTo>
                  <a:pt x="218404" y="93696"/>
                </a:lnTo>
                <a:lnTo>
                  <a:pt x="216542" y="93367"/>
                </a:lnTo>
                <a:lnTo>
                  <a:pt x="211172" y="99066"/>
                </a:lnTo>
                <a:lnTo>
                  <a:pt x="210843" y="101805"/>
                </a:lnTo>
                <a:lnTo>
                  <a:pt x="213144" y="105312"/>
                </a:lnTo>
                <a:lnTo>
                  <a:pt x="210076" y="108052"/>
                </a:lnTo>
                <a:lnTo>
                  <a:pt x="196487" y="134024"/>
                </a:lnTo>
                <a:lnTo>
                  <a:pt x="195939" y="141694"/>
                </a:lnTo>
                <a:lnTo>
                  <a:pt x="187172" y="153859"/>
                </a:lnTo>
                <a:lnTo>
                  <a:pt x="186734" y="157913"/>
                </a:lnTo>
                <a:lnTo>
                  <a:pt x="170406" y="180159"/>
                </a:lnTo>
                <a:lnTo>
                  <a:pt x="168762" y="185200"/>
                </a:lnTo>
                <a:lnTo>
                  <a:pt x="161529" y="192652"/>
                </a:lnTo>
                <a:lnTo>
                  <a:pt x="148708" y="208103"/>
                </a:lnTo>
                <a:lnTo>
                  <a:pt x="121969" y="231774"/>
                </a:lnTo>
                <a:lnTo>
                  <a:pt x="110462" y="241637"/>
                </a:lnTo>
                <a:lnTo>
                  <a:pt x="102463" y="243061"/>
                </a:lnTo>
                <a:lnTo>
                  <a:pt x="95778" y="247774"/>
                </a:lnTo>
                <a:lnTo>
                  <a:pt x="87230" y="254348"/>
                </a:lnTo>
                <a:lnTo>
                  <a:pt x="70792" y="271663"/>
                </a:lnTo>
                <a:lnTo>
                  <a:pt x="67176" y="272759"/>
                </a:lnTo>
                <a:lnTo>
                  <a:pt x="53697" y="287663"/>
                </a:lnTo>
                <a:lnTo>
                  <a:pt x="51286" y="288649"/>
                </a:lnTo>
                <a:lnTo>
                  <a:pt x="49314" y="292265"/>
                </a:lnTo>
                <a:lnTo>
                  <a:pt x="44382" y="293690"/>
                </a:lnTo>
                <a:lnTo>
                  <a:pt x="39341" y="298621"/>
                </a:lnTo>
                <a:lnTo>
                  <a:pt x="37149" y="303772"/>
                </a:lnTo>
                <a:lnTo>
                  <a:pt x="17314" y="325689"/>
                </a:lnTo>
                <a:lnTo>
                  <a:pt x="16986" y="326785"/>
                </a:lnTo>
                <a:lnTo>
                  <a:pt x="0" y="311443"/>
                </a:lnTo>
                <a:lnTo>
                  <a:pt x="548" y="216103"/>
                </a:lnTo>
                <a:lnTo>
                  <a:pt x="22903" y="194843"/>
                </a:lnTo>
                <a:lnTo>
                  <a:pt x="22575" y="19484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A7CE46F-B1F5-B25D-007F-01FC06D6070C}"/>
              </a:ext>
            </a:extLst>
          </p:cNvPr>
          <p:cNvSpPr/>
          <p:nvPr/>
        </p:nvSpPr>
        <p:spPr>
          <a:xfrm>
            <a:off x="8057007" y="4828523"/>
            <a:ext cx="253362" cy="245691"/>
          </a:xfrm>
          <a:custGeom>
            <a:avLst/>
            <a:gdLst>
              <a:gd name="connsiteX0" fmla="*/ 62573 w 253362"/>
              <a:gd name="connsiteY0" fmla="*/ 31232 h 245691"/>
              <a:gd name="connsiteX1" fmla="*/ 65313 w 253362"/>
              <a:gd name="connsiteY1" fmla="*/ 27506 h 245691"/>
              <a:gd name="connsiteX2" fmla="*/ 67176 w 253362"/>
              <a:gd name="connsiteY2" fmla="*/ 26739 h 245691"/>
              <a:gd name="connsiteX3" fmla="*/ 69477 w 253362"/>
              <a:gd name="connsiteY3" fmla="*/ 23561 h 245691"/>
              <a:gd name="connsiteX4" fmla="*/ 73970 w 253362"/>
              <a:gd name="connsiteY4" fmla="*/ 19178 h 245691"/>
              <a:gd name="connsiteX5" fmla="*/ 76381 w 253362"/>
              <a:gd name="connsiteY5" fmla="*/ 20054 h 245691"/>
              <a:gd name="connsiteX6" fmla="*/ 82299 w 253362"/>
              <a:gd name="connsiteY6" fmla="*/ 10959 h 245691"/>
              <a:gd name="connsiteX7" fmla="*/ 92162 w 253362"/>
              <a:gd name="connsiteY7" fmla="*/ 0 h 245691"/>
              <a:gd name="connsiteX8" fmla="*/ 94682 w 253362"/>
              <a:gd name="connsiteY8" fmla="*/ 4383 h 245691"/>
              <a:gd name="connsiteX9" fmla="*/ 99394 w 253362"/>
              <a:gd name="connsiteY9" fmla="*/ 3397 h 245691"/>
              <a:gd name="connsiteX10" fmla="*/ 103120 w 253362"/>
              <a:gd name="connsiteY10" fmla="*/ 3945 h 245691"/>
              <a:gd name="connsiteX11" fmla="*/ 103120 w 253362"/>
              <a:gd name="connsiteY11" fmla="*/ 18410 h 245691"/>
              <a:gd name="connsiteX12" fmla="*/ 107285 w 253362"/>
              <a:gd name="connsiteY12" fmla="*/ 23013 h 245691"/>
              <a:gd name="connsiteX13" fmla="*/ 111887 w 253362"/>
              <a:gd name="connsiteY13" fmla="*/ 23890 h 245691"/>
              <a:gd name="connsiteX14" fmla="*/ 117366 w 253362"/>
              <a:gd name="connsiteY14" fmla="*/ 22027 h 245691"/>
              <a:gd name="connsiteX15" fmla="*/ 123394 w 253362"/>
              <a:gd name="connsiteY15" fmla="*/ 23561 h 245691"/>
              <a:gd name="connsiteX16" fmla="*/ 135119 w 253362"/>
              <a:gd name="connsiteY16" fmla="*/ 22903 h 245691"/>
              <a:gd name="connsiteX17" fmla="*/ 139612 w 253362"/>
              <a:gd name="connsiteY17" fmla="*/ 25643 h 245691"/>
              <a:gd name="connsiteX18" fmla="*/ 149694 w 253362"/>
              <a:gd name="connsiteY18" fmla="*/ 35287 h 245691"/>
              <a:gd name="connsiteX19" fmla="*/ 155612 w 253362"/>
              <a:gd name="connsiteY19" fmla="*/ 39341 h 245691"/>
              <a:gd name="connsiteX20" fmla="*/ 159557 w 253362"/>
              <a:gd name="connsiteY20" fmla="*/ 43834 h 245691"/>
              <a:gd name="connsiteX21" fmla="*/ 163392 w 253362"/>
              <a:gd name="connsiteY21" fmla="*/ 45149 h 245691"/>
              <a:gd name="connsiteX22" fmla="*/ 171940 w 253362"/>
              <a:gd name="connsiteY22" fmla="*/ 45149 h 245691"/>
              <a:gd name="connsiteX23" fmla="*/ 177200 w 253362"/>
              <a:gd name="connsiteY23" fmla="*/ 47451 h 245691"/>
              <a:gd name="connsiteX24" fmla="*/ 183666 w 253362"/>
              <a:gd name="connsiteY24" fmla="*/ 46574 h 245691"/>
              <a:gd name="connsiteX25" fmla="*/ 187940 w 253362"/>
              <a:gd name="connsiteY25" fmla="*/ 48108 h 245691"/>
              <a:gd name="connsiteX26" fmla="*/ 191446 w 253362"/>
              <a:gd name="connsiteY26" fmla="*/ 48108 h 245691"/>
              <a:gd name="connsiteX27" fmla="*/ 196158 w 253362"/>
              <a:gd name="connsiteY27" fmla="*/ 47780 h 245691"/>
              <a:gd name="connsiteX28" fmla="*/ 202514 w 253362"/>
              <a:gd name="connsiteY28" fmla="*/ 37917 h 245691"/>
              <a:gd name="connsiteX29" fmla="*/ 204816 w 253362"/>
              <a:gd name="connsiteY29" fmla="*/ 34739 h 245691"/>
              <a:gd name="connsiteX30" fmla="*/ 209966 w 253362"/>
              <a:gd name="connsiteY30" fmla="*/ 32766 h 245691"/>
              <a:gd name="connsiteX31" fmla="*/ 213692 w 253362"/>
              <a:gd name="connsiteY31" fmla="*/ 32985 h 245691"/>
              <a:gd name="connsiteX32" fmla="*/ 216213 w 253362"/>
              <a:gd name="connsiteY32" fmla="*/ 31342 h 245691"/>
              <a:gd name="connsiteX33" fmla="*/ 227500 w 253362"/>
              <a:gd name="connsiteY33" fmla="*/ 29807 h 245691"/>
              <a:gd name="connsiteX34" fmla="*/ 231007 w 253362"/>
              <a:gd name="connsiteY34" fmla="*/ 31561 h 245691"/>
              <a:gd name="connsiteX35" fmla="*/ 233856 w 253362"/>
              <a:gd name="connsiteY35" fmla="*/ 36821 h 245691"/>
              <a:gd name="connsiteX36" fmla="*/ 237911 w 253362"/>
              <a:gd name="connsiteY36" fmla="*/ 39122 h 245691"/>
              <a:gd name="connsiteX37" fmla="*/ 247006 w 253362"/>
              <a:gd name="connsiteY37" fmla="*/ 37588 h 245691"/>
              <a:gd name="connsiteX38" fmla="*/ 253362 w 253362"/>
              <a:gd name="connsiteY38" fmla="*/ 37588 h 245691"/>
              <a:gd name="connsiteX39" fmla="*/ 231007 w 253362"/>
              <a:gd name="connsiteY39" fmla="*/ 58957 h 245691"/>
              <a:gd name="connsiteX40" fmla="*/ 230569 w 253362"/>
              <a:gd name="connsiteY40" fmla="*/ 154297 h 245691"/>
              <a:gd name="connsiteX41" fmla="*/ 247554 w 253362"/>
              <a:gd name="connsiteY41" fmla="*/ 169748 h 245691"/>
              <a:gd name="connsiteX42" fmla="*/ 247225 w 253362"/>
              <a:gd name="connsiteY42" fmla="*/ 171283 h 245691"/>
              <a:gd name="connsiteX43" fmla="*/ 239335 w 253362"/>
              <a:gd name="connsiteY43" fmla="*/ 180926 h 245691"/>
              <a:gd name="connsiteX44" fmla="*/ 237472 w 253362"/>
              <a:gd name="connsiteY44" fmla="*/ 181584 h 245691"/>
              <a:gd name="connsiteX45" fmla="*/ 234623 w 253362"/>
              <a:gd name="connsiteY45" fmla="*/ 184652 h 245691"/>
              <a:gd name="connsiteX46" fmla="*/ 236048 w 253362"/>
              <a:gd name="connsiteY46" fmla="*/ 187063 h 245691"/>
              <a:gd name="connsiteX47" fmla="*/ 227829 w 253362"/>
              <a:gd name="connsiteY47" fmla="*/ 189912 h 245691"/>
              <a:gd name="connsiteX48" fmla="*/ 223445 w 253362"/>
              <a:gd name="connsiteY48" fmla="*/ 195939 h 245691"/>
              <a:gd name="connsiteX49" fmla="*/ 216322 w 253362"/>
              <a:gd name="connsiteY49" fmla="*/ 195939 h 245691"/>
              <a:gd name="connsiteX50" fmla="*/ 213364 w 253362"/>
              <a:gd name="connsiteY50" fmla="*/ 196926 h 245691"/>
              <a:gd name="connsiteX51" fmla="*/ 212925 w 253362"/>
              <a:gd name="connsiteY51" fmla="*/ 198679 h 245691"/>
              <a:gd name="connsiteX52" fmla="*/ 209528 w 253362"/>
              <a:gd name="connsiteY52" fmla="*/ 202734 h 245691"/>
              <a:gd name="connsiteX53" fmla="*/ 209309 w 253362"/>
              <a:gd name="connsiteY53" fmla="*/ 205583 h 245691"/>
              <a:gd name="connsiteX54" fmla="*/ 210843 w 253362"/>
              <a:gd name="connsiteY54" fmla="*/ 206788 h 245691"/>
              <a:gd name="connsiteX55" fmla="*/ 206898 w 253362"/>
              <a:gd name="connsiteY55" fmla="*/ 212925 h 245691"/>
              <a:gd name="connsiteX56" fmla="*/ 202953 w 253362"/>
              <a:gd name="connsiteY56" fmla="*/ 217747 h 245691"/>
              <a:gd name="connsiteX57" fmla="*/ 202953 w 253362"/>
              <a:gd name="connsiteY57" fmla="*/ 223226 h 245691"/>
              <a:gd name="connsiteX58" fmla="*/ 199446 w 253362"/>
              <a:gd name="connsiteY58" fmla="*/ 230897 h 245691"/>
              <a:gd name="connsiteX59" fmla="*/ 190789 w 253362"/>
              <a:gd name="connsiteY59" fmla="*/ 243609 h 245691"/>
              <a:gd name="connsiteX60" fmla="*/ 185748 w 253362"/>
              <a:gd name="connsiteY60" fmla="*/ 245691 h 245691"/>
              <a:gd name="connsiteX61" fmla="*/ 183666 w 253362"/>
              <a:gd name="connsiteY61" fmla="*/ 245691 h 245691"/>
              <a:gd name="connsiteX62" fmla="*/ 153749 w 253362"/>
              <a:gd name="connsiteY62" fmla="*/ 224541 h 245691"/>
              <a:gd name="connsiteX63" fmla="*/ 151667 w 253362"/>
              <a:gd name="connsiteY63" fmla="*/ 222021 h 245691"/>
              <a:gd name="connsiteX64" fmla="*/ 150790 w 253362"/>
              <a:gd name="connsiteY64" fmla="*/ 218953 h 245691"/>
              <a:gd name="connsiteX65" fmla="*/ 151995 w 253362"/>
              <a:gd name="connsiteY65" fmla="*/ 216651 h 245691"/>
              <a:gd name="connsiteX66" fmla="*/ 147174 w 253362"/>
              <a:gd name="connsiteY66" fmla="*/ 208542 h 245691"/>
              <a:gd name="connsiteX67" fmla="*/ 58848 w 253362"/>
              <a:gd name="connsiteY67" fmla="*/ 156927 h 245691"/>
              <a:gd name="connsiteX68" fmla="*/ 52053 w 253362"/>
              <a:gd name="connsiteY68" fmla="*/ 157256 h 245691"/>
              <a:gd name="connsiteX69" fmla="*/ 58409 w 253362"/>
              <a:gd name="connsiteY69" fmla="*/ 133695 h 245691"/>
              <a:gd name="connsiteX70" fmla="*/ 59286 w 253362"/>
              <a:gd name="connsiteY70" fmla="*/ 127010 h 245691"/>
              <a:gd name="connsiteX71" fmla="*/ 63888 w 253362"/>
              <a:gd name="connsiteY71" fmla="*/ 122627 h 245691"/>
              <a:gd name="connsiteX72" fmla="*/ 66628 w 253362"/>
              <a:gd name="connsiteY72" fmla="*/ 117147 h 245691"/>
              <a:gd name="connsiteX73" fmla="*/ 70573 w 253362"/>
              <a:gd name="connsiteY73" fmla="*/ 113421 h 245691"/>
              <a:gd name="connsiteX74" fmla="*/ 72436 w 253362"/>
              <a:gd name="connsiteY74" fmla="*/ 109038 h 245691"/>
              <a:gd name="connsiteX75" fmla="*/ 74957 w 253362"/>
              <a:gd name="connsiteY75" fmla="*/ 106517 h 245691"/>
              <a:gd name="connsiteX76" fmla="*/ 74738 w 253362"/>
              <a:gd name="connsiteY76" fmla="*/ 104435 h 245691"/>
              <a:gd name="connsiteX77" fmla="*/ 83066 w 253362"/>
              <a:gd name="connsiteY77" fmla="*/ 104435 h 245691"/>
              <a:gd name="connsiteX78" fmla="*/ 85148 w 253362"/>
              <a:gd name="connsiteY78" fmla="*/ 98627 h 245691"/>
              <a:gd name="connsiteX79" fmla="*/ 85148 w 253362"/>
              <a:gd name="connsiteY79" fmla="*/ 95120 h 245691"/>
              <a:gd name="connsiteX80" fmla="*/ 90737 w 253362"/>
              <a:gd name="connsiteY80" fmla="*/ 88655 h 245691"/>
              <a:gd name="connsiteX81" fmla="*/ 91395 w 253362"/>
              <a:gd name="connsiteY81" fmla="*/ 83614 h 245691"/>
              <a:gd name="connsiteX82" fmla="*/ 89751 w 253362"/>
              <a:gd name="connsiteY82" fmla="*/ 78573 h 245691"/>
              <a:gd name="connsiteX83" fmla="*/ 86244 w 253362"/>
              <a:gd name="connsiteY83" fmla="*/ 75614 h 245691"/>
              <a:gd name="connsiteX84" fmla="*/ 88326 w 253362"/>
              <a:gd name="connsiteY84" fmla="*/ 72655 h 245691"/>
              <a:gd name="connsiteX85" fmla="*/ 85586 w 253362"/>
              <a:gd name="connsiteY85" fmla="*/ 70573 h 245691"/>
              <a:gd name="connsiteX86" fmla="*/ 82299 w 253362"/>
              <a:gd name="connsiteY86" fmla="*/ 69149 h 245691"/>
              <a:gd name="connsiteX87" fmla="*/ 79340 w 253362"/>
              <a:gd name="connsiteY87" fmla="*/ 61697 h 245691"/>
              <a:gd name="connsiteX88" fmla="*/ 73751 w 253362"/>
              <a:gd name="connsiteY88" fmla="*/ 56437 h 245691"/>
              <a:gd name="connsiteX89" fmla="*/ 73751 w 253362"/>
              <a:gd name="connsiteY89" fmla="*/ 51615 h 245691"/>
              <a:gd name="connsiteX90" fmla="*/ 72107 w 253362"/>
              <a:gd name="connsiteY90" fmla="*/ 46245 h 245691"/>
              <a:gd name="connsiteX91" fmla="*/ 68930 w 253362"/>
              <a:gd name="connsiteY91" fmla="*/ 45588 h 245691"/>
              <a:gd name="connsiteX92" fmla="*/ 69368 w 253362"/>
              <a:gd name="connsiteY92" fmla="*/ 41423 h 245691"/>
              <a:gd name="connsiteX93" fmla="*/ 67066 w 253362"/>
              <a:gd name="connsiteY93" fmla="*/ 39999 h 245691"/>
              <a:gd name="connsiteX94" fmla="*/ 65423 w 253362"/>
              <a:gd name="connsiteY94" fmla="*/ 33753 h 245691"/>
              <a:gd name="connsiteX95" fmla="*/ 63122 w 253362"/>
              <a:gd name="connsiteY95" fmla="*/ 31013 h 245691"/>
              <a:gd name="connsiteX96" fmla="*/ 62902 w 253362"/>
              <a:gd name="connsiteY96" fmla="*/ 31013 h 245691"/>
              <a:gd name="connsiteX97" fmla="*/ 62902 w 253362"/>
              <a:gd name="connsiteY97" fmla="*/ 31122 h 245691"/>
              <a:gd name="connsiteX98" fmla="*/ 62902 w 253362"/>
              <a:gd name="connsiteY98" fmla="*/ 31122 h 245691"/>
              <a:gd name="connsiteX99" fmla="*/ 0 w 253362"/>
              <a:gd name="connsiteY99" fmla="*/ 159776 h 245691"/>
              <a:gd name="connsiteX100" fmla="*/ 9095 w 253362"/>
              <a:gd name="connsiteY100" fmla="*/ 159776 h 245691"/>
              <a:gd name="connsiteX101" fmla="*/ 18410 w 253362"/>
              <a:gd name="connsiteY101" fmla="*/ 159228 h 245691"/>
              <a:gd name="connsiteX102" fmla="*/ 548 w 253362"/>
              <a:gd name="connsiteY102" fmla="*/ 159667 h 245691"/>
              <a:gd name="connsiteX103" fmla="*/ 0 w 253362"/>
              <a:gd name="connsiteY103" fmla="*/ 159667 h 245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3362" h="245691">
                <a:moveTo>
                  <a:pt x="62573" y="31232"/>
                </a:moveTo>
                <a:lnTo>
                  <a:pt x="65313" y="27506"/>
                </a:lnTo>
                <a:lnTo>
                  <a:pt x="67176" y="26739"/>
                </a:lnTo>
                <a:lnTo>
                  <a:pt x="69477" y="23561"/>
                </a:lnTo>
                <a:lnTo>
                  <a:pt x="73970" y="19178"/>
                </a:lnTo>
                <a:lnTo>
                  <a:pt x="76381" y="20054"/>
                </a:lnTo>
                <a:lnTo>
                  <a:pt x="82299" y="10959"/>
                </a:lnTo>
                <a:lnTo>
                  <a:pt x="92162" y="0"/>
                </a:lnTo>
                <a:lnTo>
                  <a:pt x="94682" y="4383"/>
                </a:lnTo>
                <a:lnTo>
                  <a:pt x="99394" y="3397"/>
                </a:lnTo>
                <a:lnTo>
                  <a:pt x="103120" y="3945"/>
                </a:lnTo>
                <a:lnTo>
                  <a:pt x="103120" y="18410"/>
                </a:lnTo>
                <a:lnTo>
                  <a:pt x="107285" y="23013"/>
                </a:lnTo>
                <a:lnTo>
                  <a:pt x="111887" y="23890"/>
                </a:lnTo>
                <a:lnTo>
                  <a:pt x="117366" y="22027"/>
                </a:lnTo>
                <a:lnTo>
                  <a:pt x="123394" y="23561"/>
                </a:lnTo>
                <a:lnTo>
                  <a:pt x="135119" y="22903"/>
                </a:lnTo>
                <a:lnTo>
                  <a:pt x="139612" y="25643"/>
                </a:lnTo>
                <a:lnTo>
                  <a:pt x="149694" y="35287"/>
                </a:lnTo>
                <a:lnTo>
                  <a:pt x="155612" y="39341"/>
                </a:lnTo>
                <a:lnTo>
                  <a:pt x="159557" y="43834"/>
                </a:lnTo>
                <a:lnTo>
                  <a:pt x="163392" y="45149"/>
                </a:lnTo>
                <a:lnTo>
                  <a:pt x="171940" y="45149"/>
                </a:lnTo>
                <a:lnTo>
                  <a:pt x="177200" y="47451"/>
                </a:lnTo>
                <a:lnTo>
                  <a:pt x="183666" y="46574"/>
                </a:lnTo>
                <a:lnTo>
                  <a:pt x="187940" y="48108"/>
                </a:lnTo>
                <a:lnTo>
                  <a:pt x="191446" y="48108"/>
                </a:lnTo>
                <a:lnTo>
                  <a:pt x="196158" y="47780"/>
                </a:lnTo>
                <a:lnTo>
                  <a:pt x="202514" y="37917"/>
                </a:lnTo>
                <a:lnTo>
                  <a:pt x="204816" y="34739"/>
                </a:lnTo>
                <a:lnTo>
                  <a:pt x="209966" y="32766"/>
                </a:lnTo>
                <a:lnTo>
                  <a:pt x="213692" y="32985"/>
                </a:lnTo>
                <a:lnTo>
                  <a:pt x="216213" y="31342"/>
                </a:lnTo>
                <a:lnTo>
                  <a:pt x="227500" y="29807"/>
                </a:lnTo>
                <a:lnTo>
                  <a:pt x="231007" y="31561"/>
                </a:lnTo>
                <a:lnTo>
                  <a:pt x="233856" y="36821"/>
                </a:lnTo>
                <a:lnTo>
                  <a:pt x="237911" y="39122"/>
                </a:lnTo>
                <a:lnTo>
                  <a:pt x="247006" y="37588"/>
                </a:lnTo>
                <a:lnTo>
                  <a:pt x="253362" y="37588"/>
                </a:lnTo>
                <a:cubicBezTo>
                  <a:pt x="253362" y="37588"/>
                  <a:pt x="231007" y="58957"/>
                  <a:pt x="231007" y="58957"/>
                </a:cubicBezTo>
                <a:lnTo>
                  <a:pt x="230569" y="154297"/>
                </a:lnTo>
                <a:lnTo>
                  <a:pt x="247554" y="169748"/>
                </a:lnTo>
                <a:lnTo>
                  <a:pt x="247225" y="171283"/>
                </a:lnTo>
                <a:lnTo>
                  <a:pt x="239335" y="180926"/>
                </a:lnTo>
                <a:lnTo>
                  <a:pt x="237472" y="181584"/>
                </a:lnTo>
                <a:lnTo>
                  <a:pt x="234623" y="184652"/>
                </a:lnTo>
                <a:lnTo>
                  <a:pt x="236048" y="187063"/>
                </a:lnTo>
                <a:lnTo>
                  <a:pt x="227829" y="189912"/>
                </a:lnTo>
                <a:lnTo>
                  <a:pt x="223445" y="195939"/>
                </a:lnTo>
                <a:lnTo>
                  <a:pt x="216322" y="195939"/>
                </a:lnTo>
                <a:lnTo>
                  <a:pt x="213364" y="196926"/>
                </a:lnTo>
                <a:lnTo>
                  <a:pt x="212925" y="198679"/>
                </a:lnTo>
                <a:lnTo>
                  <a:pt x="209528" y="202734"/>
                </a:lnTo>
                <a:lnTo>
                  <a:pt x="209309" y="205583"/>
                </a:lnTo>
                <a:lnTo>
                  <a:pt x="210843" y="206788"/>
                </a:lnTo>
                <a:lnTo>
                  <a:pt x="206898" y="212925"/>
                </a:lnTo>
                <a:lnTo>
                  <a:pt x="202953" y="217747"/>
                </a:lnTo>
                <a:lnTo>
                  <a:pt x="202953" y="223226"/>
                </a:lnTo>
                <a:lnTo>
                  <a:pt x="199446" y="230897"/>
                </a:lnTo>
                <a:lnTo>
                  <a:pt x="190789" y="243609"/>
                </a:lnTo>
                <a:lnTo>
                  <a:pt x="185748" y="245691"/>
                </a:lnTo>
                <a:lnTo>
                  <a:pt x="183666" y="245691"/>
                </a:lnTo>
                <a:cubicBezTo>
                  <a:pt x="183666" y="245691"/>
                  <a:pt x="153749" y="224541"/>
                  <a:pt x="153749" y="224541"/>
                </a:cubicBezTo>
                <a:lnTo>
                  <a:pt x="151667" y="222021"/>
                </a:lnTo>
                <a:lnTo>
                  <a:pt x="150790" y="218953"/>
                </a:lnTo>
                <a:lnTo>
                  <a:pt x="151995" y="216651"/>
                </a:lnTo>
                <a:lnTo>
                  <a:pt x="147174" y="208542"/>
                </a:lnTo>
                <a:lnTo>
                  <a:pt x="58848" y="156927"/>
                </a:lnTo>
                <a:lnTo>
                  <a:pt x="52053" y="157256"/>
                </a:lnTo>
                <a:lnTo>
                  <a:pt x="58409" y="133695"/>
                </a:lnTo>
                <a:lnTo>
                  <a:pt x="59286" y="127010"/>
                </a:lnTo>
                <a:lnTo>
                  <a:pt x="63888" y="122627"/>
                </a:lnTo>
                <a:lnTo>
                  <a:pt x="66628" y="117147"/>
                </a:lnTo>
                <a:lnTo>
                  <a:pt x="70573" y="113421"/>
                </a:lnTo>
                <a:lnTo>
                  <a:pt x="72436" y="109038"/>
                </a:lnTo>
                <a:lnTo>
                  <a:pt x="74957" y="106517"/>
                </a:lnTo>
                <a:lnTo>
                  <a:pt x="74738" y="104435"/>
                </a:lnTo>
                <a:lnTo>
                  <a:pt x="83066" y="104435"/>
                </a:lnTo>
                <a:lnTo>
                  <a:pt x="85148" y="98627"/>
                </a:lnTo>
                <a:lnTo>
                  <a:pt x="85148" y="95120"/>
                </a:lnTo>
                <a:lnTo>
                  <a:pt x="90737" y="88655"/>
                </a:lnTo>
                <a:lnTo>
                  <a:pt x="91395" y="83614"/>
                </a:lnTo>
                <a:lnTo>
                  <a:pt x="89751" y="78573"/>
                </a:lnTo>
                <a:lnTo>
                  <a:pt x="86244" y="75614"/>
                </a:lnTo>
                <a:lnTo>
                  <a:pt x="88326" y="72655"/>
                </a:lnTo>
                <a:lnTo>
                  <a:pt x="85586" y="70573"/>
                </a:lnTo>
                <a:lnTo>
                  <a:pt x="82299" y="69149"/>
                </a:lnTo>
                <a:lnTo>
                  <a:pt x="79340" y="61697"/>
                </a:lnTo>
                <a:lnTo>
                  <a:pt x="73751" y="56437"/>
                </a:lnTo>
                <a:lnTo>
                  <a:pt x="73751" y="51615"/>
                </a:lnTo>
                <a:lnTo>
                  <a:pt x="72107" y="46245"/>
                </a:lnTo>
                <a:lnTo>
                  <a:pt x="68930" y="45588"/>
                </a:lnTo>
                <a:lnTo>
                  <a:pt x="69368" y="41423"/>
                </a:lnTo>
                <a:lnTo>
                  <a:pt x="67066" y="39999"/>
                </a:lnTo>
                <a:lnTo>
                  <a:pt x="65423" y="33753"/>
                </a:lnTo>
                <a:lnTo>
                  <a:pt x="63122" y="31013"/>
                </a:lnTo>
                <a:lnTo>
                  <a:pt x="62902" y="31013"/>
                </a:lnTo>
                <a:cubicBezTo>
                  <a:pt x="62902" y="31013"/>
                  <a:pt x="62902" y="31122"/>
                  <a:pt x="62902" y="31122"/>
                </a:cubicBezTo>
                <a:lnTo>
                  <a:pt x="62902" y="31122"/>
                </a:lnTo>
                <a:close/>
                <a:moveTo>
                  <a:pt x="0" y="159776"/>
                </a:moveTo>
                <a:lnTo>
                  <a:pt x="9095" y="159776"/>
                </a:lnTo>
                <a:cubicBezTo>
                  <a:pt x="9095" y="159776"/>
                  <a:pt x="18410" y="159228"/>
                  <a:pt x="18410" y="159228"/>
                </a:cubicBezTo>
                <a:lnTo>
                  <a:pt x="548" y="159667"/>
                </a:lnTo>
                <a:lnTo>
                  <a:pt x="0" y="15966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7151A807-4CDA-53DB-B78B-18FC46F790F4}"/>
              </a:ext>
            </a:extLst>
          </p:cNvPr>
          <p:cNvSpPr/>
          <p:nvPr/>
        </p:nvSpPr>
        <p:spPr>
          <a:xfrm>
            <a:off x="8007364" y="4859646"/>
            <a:ext cx="140598" cy="137749"/>
          </a:xfrm>
          <a:custGeom>
            <a:avLst/>
            <a:gdLst>
              <a:gd name="connsiteX0" fmla="*/ 107613 w 140598"/>
              <a:gd name="connsiteY0" fmla="*/ 102901 h 137749"/>
              <a:gd name="connsiteX1" fmla="*/ 108490 w 140598"/>
              <a:gd name="connsiteY1" fmla="*/ 96216 h 137749"/>
              <a:gd name="connsiteX2" fmla="*/ 113093 w 140598"/>
              <a:gd name="connsiteY2" fmla="*/ 91833 h 137749"/>
              <a:gd name="connsiteX3" fmla="*/ 115942 w 140598"/>
              <a:gd name="connsiteY3" fmla="*/ 86244 h 137749"/>
              <a:gd name="connsiteX4" fmla="*/ 119887 w 140598"/>
              <a:gd name="connsiteY4" fmla="*/ 82518 h 137749"/>
              <a:gd name="connsiteX5" fmla="*/ 121640 w 140598"/>
              <a:gd name="connsiteY5" fmla="*/ 78135 h 137749"/>
              <a:gd name="connsiteX6" fmla="*/ 124270 w 140598"/>
              <a:gd name="connsiteY6" fmla="*/ 75614 h 137749"/>
              <a:gd name="connsiteX7" fmla="*/ 124051 w 140598"/>
              <a:gd name="connsiteY7" fmla="*/ 73532 h 137749"/>
              <a:gd name="connsiteX8" fmla="*/ 132270 w 140598"/>
              <a:gd name="connsiteY8" fmla="*/ 73532 h 137749"/>
              <a:gd name="connsiteX9" fmla="*/ 134352 w 140598"/>
              <a:gd name="connsiteY9" fmla="*/ 67724 h 137749"/>
              <a:gd name="connsiteX10" fmla="*/ 134352 w 140598"/>
              <a:gd name="connsiteY10" fmla="*/ 64327 h 137749"/>
              <a:gd name="connsiteX11" fmla="*/ 139941 w 140598"/>
              <a:gd name="connsiteY11" fmla="*/ 57861 h 137749"/>
              <a:gd name="connsiteX12" fmla="*/ 140598 w 140598"/>
              <a:gd name="connsiteY12" fmla="*/ 52711 h 137749"/>
              <a:gd name="connsiteX13" fmla="*/ 139064 w 140598"/>
              <a:gd name="connsiteY13" fmla="*/ 47670 h 137749"/>
              <a:gd name="connsiteX14" fmla="*/ 135558 w 140598"/>
              <a:gd name="connsiteY14" fmla="*/ 44601 h 137749"/>
              <a:gd name="connsiteX15" fmla="*/ 137640 w 140598"/>
              <a:gd name="connsiteY15" fmla="*/ 41643 h 137749"/>
              <a:gd name="connsiteX16" fmla="*/ 134900 w 140598"/>
              <a:gd name="connsiteY16" fmla="*/ 39561 h 137749"/>
              <a:gd name="connsiteX17" fmla="*/ 131612 w 140598"/>
              <a:gd name="connsiteY17" fmla="*/ 38136 h 137749"/>
              <a:gd name="connsiteX18" fmla="*/ 128654 w 140598"/>
              <a:gd name="connsiteY18" fmla="*/ 30684 h 137749"/>
              <a:gd name="connsiteX19" fmla="*/ 123065 w 140598"/>
              <a:gd name="connsiteY19" fmla="*/ 25424 h 137749"/>
              <a:gd name="connsiteX20" fmla="*/ 123065 w 140598"/>
              <a:gd name="connsiteY20" fmla="*/ 20602 h 137749"/>
              <a:gd name="connsiteX21" fmla="*/ 121421 w 140598"/>
              <a:gd name="connsiteY21" fmla="*/ 15233 h 137749"/>
              <a:gd name="connsiteX22" fmla="*/ 118243 w 140598"/>
              <a:gd name="connsiteY22" fmla="*/ 14575 h 137749"/>
              <a:gd name="connsiteX23" fmla="*/ 118681 w 140598"/>
              <a:gd name="connsiteY23" fmla="*/ 10411 h 137749"/>
              <a:gd name="connsiteX24" fmla="*/ 116380 w 140598"/>
              <a:gd name="connsiteY24" fmla="*/ 8986 h 137749"/>
              <a:gd name="connsiteX25" fmla="*/ 114736 w 140598"/>
              <a:gd name="connsiteY25" fmla="*/ 2740 h 137749"/>
              <a:gd name="connsiteX26" fmla="*/ 112435 w 140598"/>
              <a:gd name="connsiteY26" fmla="*/ 0 h 137749"/>
              <a:gd name="connsiteX27" fmla="*/ 106408 w 140598"/>
              <a:gd name="connsiteY27" fmla="*/ 3945 h 137749"/>
              <a:gd name="connsiteX28" fmla="*/ 103668 w 140598"/>
              <a:gd name="connsiteY28" fmla="*/ 7890 h 137749"/>
              <a:gd name="connsiteX29" fmla="*/ 98298 w 140598"/>
              <a:gd name="connsiteY29" fmla="*/ 10411 h 137749"/>
              <a:gd name="connsiteX30" fmla="*/ 92819 w 140598"/>
              <a:gd name="connsiteY30" fmla="*/ 8767 h 137749"/>
              <a:gd name="connsiteX31" fmla="*/ 84271 w 140598"/>
              <a:gd name="connsiteY31" fmla="*/ 9205 h 137749"/>
              <a:gd name="connsiteX32" fmla="*/ 78902 w 140598"/>
              <a:gd name="connsiteY32" fmla="*/ 11507 h 137749"/>
              <a:gd name="connsiteX33" fmla="*/ 74957 w 140598"/>
              <a:gd name="connsiteY33" fmla="*/ 11507 h 137749"/>
              <a:gd name="connsiteX34" fmla="*/ 73094 w 140598"/>
              <a:gd name="connsiteY34" fmla="*/ 12493 h 137749"/>
              <a:gd name="connsiteX35" fmla="*/ 70135 w 140598"/>
              <a:gd name="connsiteY35" fmla="*/ 11726 h 137749"/>
              <a:gd name="connsiteX36" fmla="*/ 67066 w 140598"/>
              <a:gd name="connsiteY36" fmla="*/ 14575 h 137749"/>
              <a:gd name="connsiteX37" fmla="*/ 67066 w 140598"/>
              <a:gd name="connsiteY37" fmla="*/ 18520 h 137749"/>
              <a:gd name="connsiteX38" fmla="*/ 64327 w 140598"/>
              <a:gd name="connsiteY38" fmla="*/ 18520 h 137749"/>
              <a:gd name="connsiteX39" fmla="*/ 58738 w 140598"/>
              <a:gd name="connsiteY39" fmla="*/ 16657 h 137749"/>
              <a:gd name="connsiteX40" fmla="*/ 58300 w 140598"/>
              <a:gd name="connsiteY40" fmla="*/ 12931 h 137749"/>
              <a:gd name="connsiteX41" fmla="*/ 53916 w 140598"/>
              <a:gd name="connsiteY41" fmla="*/ 11726 h 137749"/>
              <a:gd name="connsiteX42" fmla="*/ 50190 w 140598"/>
              <a:gd name="connsiteY42" fmla="*/ 12931 h 137749"/>
              <a:gd name="connsiteX43" fmla="*/ 43944 w 140598"/>
              <a:gd name="connsiteY43" fmla="*/ 10630 h 137749"/>
              <a:gd name="connsiteX44" fmla="*/ 39341 w 140598"/>
              <a:gd name="connsiteY44" fmla="*/ 8767 h 137749"/>
              <a:gd name="connsiteX45" fmla="*/ 36383 w 140598"/>
              <a:gd name="connsiteY45" fmla="*/ 11507 h 137749"/>
              <a:gd name="connsiteX46" fmla="*/ 36163 w 140598"/>
              <a:gd name="connsiteY46" fmla="*/ 15013 h 137749"/>
              <a:gd name="connsiteX47" fmla="*/ 37259 w 140598"/>
              <a:gd name="connsiteY47" fmla="*/ 16986 h 137749"/>
              <a:gd name="connsiteX48" fmla="*/ 36821 w 140598"/>
              <a:gd name="connsiteY48" fmla="*/ 17972 h 137749"/>
              <a:gd name="connsiteX49" fmla="*/ 36821 w 140598"/>
              <a:gd name="connsiteY49" fmla="*/ 17972 h 137749"/>
              <a:gd name="connsiteX50" fmla="*/ 35615 w 140598"/>
              <a:gd name="connsiteY50" fmla="*/ 22356 h 137749"/>
              <a:gd name="connsiteX51" fmla="*/ 33204 w 140598"/>
              <a:gd name="connsiteY51" fmla="*/ 25643 h 137749"/>
              <a:gd name="connsiteX52" fmla="*/ 33204 w 140598"/>
              <a:gd name="connsiteY52" fmla="*/ 32328 h 137749"/>
              <a:gd name="connsiteX53" fmla="*/ 31780 w 140598"/>
              <a:gd name="connsiteY53" fmla="*/ 40547 h 137749"/>
              <a:gd name="connsiteX54" fmla="*/ 31232 w 140598"/>
              <a:gd name="connsiteY54" fmla="*/ 46684 h 137749"/>
              <a:gd name="connsiteX55" fmla="*/ 33972 w 140598"/>
              <a:gd name="connsiteY55" fmla="*/ 48547 h 137749"/>
              <a:gd name="connsiteX56" fmla="*/ 36273 w 140598"/>
              <a:gd name="connsiteY56" fmla="*/ 51725 h 137749"/>
              <a:gd name="connsiteX57" fmla="*/ 38136 w 140598"/>
              <a:gd name="connsiteY57" fmla="*/ 55670 h 137749"/>
              <a:gd name="connsiteX58" fmla="*/ 37698 w 140598"/>
              <a:gd name="connsiteY58" fmla="*/ 58409 h 137749"/>
              <a:gd name="connsiteX59" fmla="*/ 25314 w 140598"/>
              <a:gd name="connsiteY59" fmla="*/ 74847 h 137749"/>
              <a:gd name="connsiteX60" fmla="*/ 17643 w 140598"/>
              <a:gd name="connsiteY60" fmla="*/ 83395 h 137749"/>
              <a:gd name="connsiteX61" fmla="*/ 15561 w 140598"/>
              <a:gd name="connsiteY61" fmla="*/ 87011 h 137749"/>
              <a:gd name="connsiteX62" fmla="*/ 6246 w 140598"/>
              <a:gd name="connsiteY62" fmla="*/ 103778 h 137749"/>
              <a:gd name="connsiteX63" fmla="*/ 4493 w 140598"/>
              <a:gd name="connsiteY63" fmla="*/ 106737 h 137749"/>
              <a:gd name="connsiteX64" fmla="*/ 4274 w 140598"/>
              <a:gd name="connsiteY64" fmla="*/ 112983 h 137749"/>
              <a:gd name="connsiteX65" fmla="*/ 3616 w 140598"/>
              <a:gd name="connsiteY65" fmla="*/ 121859 h 137749"/>
              <a:gd name="connsiteX66" fmla="*/ 548 w 140598"/>
              <a:gd name="connsiteY66" fmla="*/ 130517 h 137749"/>
              <a:gd name="connsiteX67" fmla="*/ 1205 w 140598"/>
              <a:gd name="connsiteY67" fmla="*/ 136106 h 137749"/>
              <a:gd name="connsiteX68" fmla="*/ 0 w 140598"/>
              <a:gd name="connsiteY68" fmla="*/ 137202 h 137749"/>
              <a:gd name="connsiteX69" fmla="*/ 1315 w 140598"/>
              <a:gd name="connsiteY69" fmla="*/ 137749 h 137749"/>
              <a:gd name="connsiteX70" fmla="*/ 5260 w 140598"/>
              <a:gd name="connsiteY70" fmla="*/ 136982 h 137749"/>
              <a:gd name="connsiteX71" fmla="*/ 9095 w 140598"/>
              <a:gd name="connsiteY71" fmla="*/ 133804 h 137749"/>
              <a:gd name="connsiteX72" fmla="*/ 11835 w 140598"/>
              <a:gd name="connsiteY72" fmla="*/ 135119 h 137749"/>
              <a:gd name="connsiteX73" fmla="*/ 13808 w 140598"/>
              <a:gd name="connsiteY73" fmla="*/ 136982 h 137749"/>
              <a:gd name="connsiteX74" fmla="*/ 17205 w 140598"/>
              <a:gd name="connsiteY74" fmla="*/ 136982 h 137749"/>
              <a:gd name="connsiteX75" fmla="*/ 18958 w 140598"/>
              <a:gd name="connsiteY75" fmla="*/ 135339 h 137749"/>
              <a:gd name="connsiteX76" fmla="*/ 19068 w 140598"/>
              <a:gd name="connsiteY76" fmla="*/ 131941 h 137749"/>
              <a:gd name="connsiteX77" fmla="*/ 23013 w 140598"/>
              <a:gd name="connsiteY77" fmla="*/ 131174 h 137749"/>
              <a:gd name="connsiteX78" fmla="*/ 23780 w 140598"/>
              <a:gd name="connsiteY78" fmla="*/ 132270 h 137749"/>
              <a:gd name="connsiteX79" fmla="*/ 25095 w 140598"/>
              <a:gd name="connsiteY79" fmla="*/ 130407 h 137749"/>
              <a:gd name="connsiteX80" fmla="*/ 27287 w 140598"/>
              <a:gd name="connsiteY80" fmla="*/ 130845 h 137749"/>
              <a:gd name="connsiteX81" fmla="*/ 29479 w 140598"/>
              <a:gd name="connsiteY81" fmla="*/ 128763 h 137749"/>
              <a:gd name="connsiteX82" fmla="*/ 49642 w 140598"/>
              <a:gd name="connsiteY82" fmla="*/ 128763 h 137749"/>
              <a:gd name="connsiteX83" fmla="*/ 50190 w 140598"/>
              <a:gd name="connsiteY83" fmla="*/ 128654 h 137749"/>
              <a:gd name="connsiteX84" fmla="*/ 68053 w 140598"/>
              <a:gd name="connsiteY84" fmla="*/ 128215 h 137749"/>
              <a:gd name="connsiteX85" fmla="*/ 101257 w 140598"/>
              <a:gd name="connsiteY85" fmla="*/ 126352 h 137749"/>
              <a:gd name="connsiteX86" fmla="*/ 107613 w 140598"/>
              <a:gd name="connsiteY86" fmla="*/ 102901 h 13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40598" h="137749">
                <a:moveTo>
                  <a:pt x="107613" y="102901"/>
                </a:moveTo>
                <a:lnTo>
                  <a:pt x="108490" y="96216"/>
                </a:lnTo>
                <a:lnTo>
                  <a:pt x="113093" y="91833"/>
                </a:lnTo>
                <a:lnTo>
                  <a:pt x="115942" y="86244"/>
                </a:lnTo>
                <a:lnTo>
                  <a:pt x="119887" y="82518"/>
                </a:lnTo>
                <a:lnTo>
                  <a:pt x="121640" y="78135"/>
                </a:lnTo>
                <a:lnTo>
                  <a:pt x="124270" y="75614"/>
                </a:lnTo>
                <a:lnTo>
                  <a:pt x="124051" y="73532"/>
                </a:lnTo>
                <a:lnTo>
                  <a:pt x="132270" y="73532"/>
                </a:lnTo>
                <a:lnTo>
                  <a:pt x="134352" y="67724"/>
                </a:lnTo>
                <a:lnTo>
                  <a:pt x="134352" y="64327"/>
                </a:lnTo>
                <a:lnTo>
                  <a:pt x="139941" y="57861"/>
                </a:lnTo>
                <a:lnTo>
                  <a:pt x="140598" y="52711"/>
                </a:lnTo>
                <a:lnTo>
                  <a:pt x="139064" y="47670"/>
                </a:lnTo>
                <a:lnTo>
                  <a:pt x="135558" y="44601"/>
                </a:lnTo>
                <a:lnTo>
                  <a:pt x="137640" y="41643"/>
                </a:lnTo>
                <a:lnTo>
                  <a:pt x="134900" y="39561"/>
                </a:lnTo>
                <a:lnTo>
                  <a:pt x="131612" y="38136"/>
                </a:lnTo>
                <a:lnTo>
                  <a:pt x="128654" y="30684"/>
                </a:lnTo>
                <a:lnTo>
                  <a:pt x="123065" y="25424"/>
                </a:lnTo>
                <a:lnTo>
                  <a:pt x="123065" y="20602"/>
                </a:lnTo>
                <a:lnTo>
                  <a:pt x="121421" y="15233"/>
                </a:lnTo>
                <a:lnTo>
                  <a:pt x="118243" y="14575"/>
                </a:lnTo>
                <a:lnTo>
                  <a:pt x="118681" y="10411"/>
                </a:lnTo>
                <a:lnTo>
                  <a:pt x="116380" y="8986"/>
                </a:lnTo>
                <a:lnTo>
                  <a:pt x="114736" y="2740"/>
                </a:lnTo>
                <a:lnTo>
                  <a:pt x="112435" y="0"/>
                </a:lnTo>
                <a:lnTo>
                  <a:pt x="106408" y="3945"/>
                </a:lnTo>
                <a:lnTo>
                  <a:pt x="103668" y="7890"/>
                </a:lnTo>
                <a:lnTo>
                  <a:pt x="98298" y="10411"/>
                </a:lnTo>
                <a:lnTo>
                  <a:pt x="92819" y="8767"/>
                </a:lnTo>
                <a:lnTo>
                  <a:pt x="84271" y="9205"/>
                </a:lnTo>
                <a:lnTo>
                  <a:pt x="78902" y="11507"/>
                </a:lnTo>
                <a:lnTo>
                  <a:pt x="74957" y="11507"/>
                </a:lnTo>
                <a:lnTo>
                  <a:pt x="73094" y="12493"/>
                </a:lnTo>
                <a:lnTo>
                  <a:pt x="70135" y="11726"/>
                </a:lnTo>
                <a:lnTo>
                  <a:pt x="67066" y="14575"/>
                </a:lnTo>
                <a:lnTo>
                  <a:pt x="67066" y="18520"/>
                </a:lnTo>
                <a:lnTo>
                  <a:pt x="64327" y="18520"/>
                </a:lnTo>
                <a:lnTo>
                  <a:pt x="58738" y="16657"/>
                </a:lnTo>
                <a:lnTo>
                  <a:pt x="58300" y="12931"/>
                </a:lnTo>
                <a:lnTo>
                  <a:pt x="53916" y="11726"/>
                </a:lnTo>
                <a:lnTo>
                  <a:pt x="50190" y="12931"/>
                </a:lnTo>
                <a:lnTo>
                  <a:pt x="43944" y="10630"/>
                </a:lnTo>
                <a:lnTo>
                  <a:pt x="39341" y="8767"/>
                </a:lnTo>
                <a:lnTo>
                  <a:pt x="36383" y="11507"/>
                </a:lnTo>
                <a:lnTo>
                  <a:pt x="36163" y="15013"/>
                </a:lnTo>
                <a:lnTo>
                  <a:pt x="37259" y="16986"/>
                </a:lnTo>
                <a:lnTo>
                  <a:pt x="36821" y="17972"/>
                </a:lnTo>
                <a:lnTo>
                  <a:pt x="36821" y="17972"/>
                </a:lnTo>
                <a:lnTo>
                  <a:pt x="35615" y="22356"/>
                </a:lnTo>
                <a:lnTo>
                  <a:pt x="33204" y="25643"/>
                </a:lnTo>
                <a:lnTo>
                  <a:pt x="33204" y="32328"/>
                </a:lnTo>
                <a:lnTo>
                  <a:pt x="31780" y="40547"/>
                </a:lnTo>
                <a:lnTo>
                  <a:pt x="31232" y="46684"/>
                </a:lnTo>
                <a:lnTo>
                  <a:pt x="33972" y="48547"/>
                </a:lnTo>
                <a:lnTo>
                  <a:pt x="36273" y="51725"/>
                </a:lnTo>
                <a:lnTo>
                  <a:pt x="38136" y="55670"/>
                </a:lnTo>
                <a:lnTo>
                  <a:pt x="37698" y="58409"/>
                </a:lnTo>
                <a:lnTo>
                  <a:pt x="25314" y="74847"/>
                </a:lnTo>
                <a:lnTo>
                  <a:pt x="17643" y="83395"/>
                </a:lnTo>
                <a:lnTo>
                  <a:pt x="15561" y="87011"/>
                </a:lnTo>
                <a:lnTo>
                  <a:pt x="6246" y="103778"/>
                </a:lnTo>
                <a:lnTo>
                  <a:pt x="4493" y="106737"/>
                </a:lnTo>
                <a:lnTo>
                  <a:pt x="4274" y="112983"/>
                </a:lnTo>
                <a:lnTo>
                  <a:pt x="3616" y="121859"/>
                </a:lnTo>
                <a:lnTo>
                  <a:pt x="548" y="130517"/>
                </a:lnTo>
                <a:lnTo>
                  <a:pt x="1205" y="136106"/>
                </a:lnTo>
                <a:lnTo>
                  <a:pt x="0" y="137202"/>
                </a:lnTo>
                <a:lnTo>
                  <a:pt x="1315" y="137749"/>
                </a:lnTo>
                <a:lnTo>
                  <a:pt x="5260" y="136982"/>
                </a:lnTo>
                <a:lnTo>
                  <a:pt x="9095" y="133804"/>
                </a:lnTo>
                <a:lnTo>
                  <a:pt x="11835" y="135119"/>
                </a:lnTo>
                <a:lnTo>
                  <a:pt x="13808" y="136982"/>
                </a:lnTo>
                <a:lnTo>
                  <a:pt x="17205" y="136982"/>
                </a:lnTo>
                <a:lnTo>
                  <a:pt x="18958" y="135339"/>
                </a:lnTo>
                <a:lnTo>
                  <a:pt x="19068" y="131941"/>
                </a:lnTo>
                <a:lnTo>
                  <a:pt x="23013" y="131174"/>
                </a:lnTo>
                <a:lnTo>
                  <a:pt x="23780" y="132270"/>
                </a:lnTo>
                <a:lnTo>
                  <a:pt x="25095" y="130407"/>
                </a:lnTo>
                <a:lnTo>
                  <a:pt x="27287" y="130845"/>
                </a:lnTo>
                <a:lnTo>
                  <a:pt x="29479" y="128763"/>
                </a:lnTo>
                <a:lnTo>
                  <a:pt x="49642" y="128763"/>
                </a:lnTo>
                <a:lnTo>
                  <a:pt x="50190" y="128654"/>
                </a:lnTo>
                <a:lnTo>
                  <a:pt x="68053" y="128215"/>
                </a:lnTo>
                <a:lnTo>
                  <a:pt x="101257" y="126352"/>
                </a:lnTo>
                <a:lnTo>
                  <a:pt x="107613" y="10290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95BFF66F-E8F0-B82D-12D3-9FCF326F5BC4}"/>
              </a:ext>
            </a:extLst>
          </p:cNvPr>
          <p:cNvSpPr/>
          <p:nvPr/>
        </p:nvSpPr>
        <p:spPr>
          <a:xfrm>
            <a:off x="7645293" y="4692199"/>
            <a:ext cx="313963" cy="211719"/>
          </a:xfrm>
          <a:custGeom>
            <a:avLst/>
            <a:gdLst>
              <a:gd name="connsiteX0" fmla="*/ 197912 w 313963"/>
              <a:gd name="connsiteY0" fmla="*/ 0 h 211719"/>
              <a:gd name="connsiteX1" fmla="*/ 200432 w 313963"/>
              <a:gd name="connsiteY1" fmla="*/ 2849 h 211719"/>
              <a:gd name="connsiteX2" fmla="*/ 200432 w 313963"/>
              <a:gd name="connsiteY2" fmla="*/ 6137 h 211719"/>
              <a:gd name="connsiteX3" fmla="*/ 199118 w 313963"/>
              <a:gd name="connsiteY3" fmla="*/ 7890 h 211719"/>
              <a:gd name="connsiteX4" fmla="*/ 204268 w 313963"/>
              <a:gd name="connsiteY4" fmla="*/ 12164 h 211719"/>
              <a:gd name="connsiteX5" fmla="*/ 205145 w 313963"/>
              <a:gd name="connsiteY5" fmla="*/ 14575 h 211719"/>
              <a:gd name="connsiteX6" fmla="*/ 211610 w 313963"/>
              <a:gd name="connsiteY6" fmla="*/ 23232 h 211719"/>
              <a:gd name="connsiteX7" fmla="*/ 215774 w 313963"/>
              <a:gd name="connsiteY7" fmla="*/ 32657 h 211719"/>
              <a:gd name="connsiteX8" fmla="*/ 217418 w 313963"/>
              <a:gd name="connsiteY8" fmla="*/ 36164 h 211719"/>
              <a:gd name="connsiteX9" fmla="*/ 216322 w 313963"/>
              <a:gd name="connsiteY9" fmla="*/ 41314 h 211719"/>
              <a:gd name="connsiteX10" fmla="*/ 214679 w 313963"/>
              <a:gd name="connsiteY10" fmla="*/ 43506 h 211719"/>
              <a:gd name="connsiteX11" fmla="*/ 213035 w 313963"/>
              <a:gd name="connsiteY11" fmla="*/ 48108 h 211719"/>
              <a:gd name="connsiteX12" fmla="*/ 213254 w 313963"/>
              <a:gd name="connsiteY12" fmla="*/ 55450 h 211719"/>
              <a:gd name="connsiteX13" fmla="*/ 216651 w 313963"/>
              <a:gd name="connsiteY13" fmla="*/ 58409 h 211719"/>
              <a:gd name="connsiteX14" fmla="*/ 222788 w 313963"/>
              <a:gd name="connsiteY14" fmla="*/ 58519 h 211719"/>
              <a:gd name="connsiteX15" fmla="*/ 224541 w 313963"/>
              <a:gd name="connsiteY15" fmla="*/ 56108 h 211719"/>
              <a:gd name="connsiteX16" fmla="*/ 231884 w 313963"/>
              <a:gd name="connsiteY16" fmla="*/ 56327 h 211719"/>
              <a:gd name="connsiteX17" fmla="*/ 234185 w 313963"/>
              <a:gd name="connsiteY17" fmla="*/ 58190 h 211719"/>
              <a:gd name="connsiteX18" fmla="*/ 232431 w 313963"/>
              <a:gd name="connsiteY18" fmla="*/ 61478 h 211719"/>
              <a:gd name="connsiteX19" fmla="*/ 233089 w 313963"/>
              <a:gd name="connsiteY19" fmla="*/ 65861 h 211719"/>
              <a:gd name="connsiteX20" fmla="*/ 237253 w 313963"/>
              <a:gd name="connsiteY20" fmla="*/ 69149 h 211719"/>
              <a:gd name="connsiteX21" fmla="*/ 242732 w 313963"/>
              <a:gd name="connsiteY21" fmla="*/ 71450 h 211719"/>
              <a:gd name="connsiteX22" fmla="*/ 246787 w 313963"/>
              <a:gd name="connsiteY22" fmla="*/ 71669 h 211719"/>
              <a:gd name="connsiteX23" fmla="*/ 250513 w 313963"/>
              <a:gd name="connsiteY23" fmla="*/ 73861 h 211719"/>
              <a:gd name="connsiteX24" fmla="*/ 251828 w 313963"/>
              <a:gd name="connsiteY24" fmla="*/ 77148 h 211719"/>
              <a:gd name="connsiteX25" fmla="*/ 256540 w 313963"/>
              <a:gd name="connsiteY25" fmla="*/ 79450 h 211719"/>
              <a:gd name="connsiteX26" fmla="*/ 260595 w 313963"/>
              <a:gd name="connsiteY26" fmla="*/ 79778 h 211719"/>
              <a:gd name="connsiteX27" fmla="*/ 262567 w 313963"/>
              <a:gd name="connsiteY27" fmla="*/ 82409 h 211719"/>
              <a:gd name="connsiteX28" fmla="*/ 261472 w 313963"/>
              <a:gd name="connsiteY28" fmla="*/ 85806 h 211719"/>
              <a:gd name="connsiteX29" fmla="*/ 258403 w 313963"/>
              <a:gd name="connsiteY29" fmla="*/ 88436 h 211719"/>
              <a:gd name="connsiteX30" fmla="*/ 257855 w 313963"/>
              <a:gd name="connsiteY30" fmla="*/ 90408 h 211719"/>
              <a:gd name="connsiteX31" fmla="*/ 255993 w 313963"/>
              <a:gd name="connsiteY31" fmla="*/ 92490 h 211719"/>
              <a:gd name="connsiteX32" fmla="*/ 260705 w 313963"/>
              <a:gd name="connsiteY32" fmla="*/ 96655 h 211719"/>
              <a:gd name="connsiteX33" fmla="*/ 264869 w 313963"/>
              <a:gd name="connsiteY33" fmla="*/ 97751 h 211719"/>
              <a:gd name="connsiteX34" fmla="*/ 266732 w 313963"/>
              <a:gd name="connsiteY34" fmla="*/ 96874 h 211719"/>
              <a:gd name="connsiteX35" fmla="*/ 270677 w 313963"/>
              <a:gd name="connsiteY35" fmla="*/ 98847 h 211719"/>
              <a:gd name="connsiteX36" fmla="*/ 272430 w 313963"/>
              <a:gd name="connsiteY36" fmla="*/ 98627 h 211719"/>
              <a:gd name="connsiteX37" fmla="*/ 280211 w 313963"/>
              <a:gd name="connsiteY37" fmla="*/ 103120 h 211719"/>
              <a:gd name="connsiteX38" fmla="*/ 282074 w 313963"/>
              <a:gd name="connsiteY38" fmla="*/ 106189 h 211719"/>
              <a:gd name="connsiteX39" fmla="*/ 282512 w 313963"/>
              <a:gd name="connsiteY39" fmla="*/ 113093 h 211719"/>
              <a:gd name="connsiteX40" fmla="*/ 284813 w 313963"/>
              <a:gd name="connsiteY40" fmla="*/ 115723 h 211719"/>
              <a:gd name="connsiteX41" fmla="*/ 289855 w 313963"/>
              <a:gd name="connsiteY41" fmla="*/ 117257 h 211719"/>
              <a:gd name="connsiteX42" fmla="*/ 291060 w 313963"/>
              <a:gd name="connsiteY42" fmla="*/ 119120 h 211719"/>
              <a:gd name="connsiteX43" fmla="*/ 290841 w 313963"/>
              <a:gd name="connsiteY43" fmla="*/ 123722 h 211719"/>
              <a:gd name="connsiteX44" fmla="*/ 293032 w 313963"/>
              <a:gd name="connsiteY44" fmla="*/ 126024 h 211719"/>
              <a:gd name="connsiteX45" fmla="*/ 301032 w 313963"/>
              <a:gd name="connsiteY45" fmla="*/ 127996 h 211719"/>
              <a:gd name="connsiteX46" fmla="*/ 304758 w 313963"/>
              <a:gd name="connsiteY46" fmla="*/ 130955 h 211719"/>
              <a:gd name="connsiteX47" fmla="*/ 304101 w 313963"/>
              <a:gd name="connsiteY47" fmla="*/ 133256 h 211719"/>
              <a:gd name="connsiteX48" fmla="*/ 304977 w 313963"/>
              <a:gd name="connsiteY48" fmla="*/ 140599 h 211719"/>
              <a:gd name="connsiteX49" fmla="*/ 307607 w 313963"/>
              <a:gd name="connsiteY49" fmla="*/ 142571 h 211719"/>
              <a:gd name="connsiteX50" fmla="*/ 312100 w 313963"/>
              <a:gd name="connsiteY50" fmla="*/ 145421 h 211719"/>
              <a:gd name="connsiteX51" fmla="*/ 313963 w 313963"/>
              <a:gd name="connsiteY51" fmla="*/ 148160 h 211719"/>
              <a:gd name="connsiteX52" fmla="*/ 313854 w 313963"/>
              <a:gd name="connsiteY52" fmla="*/ 149146 h 211719"/>
              <a:gd name="connsiteX53" fmla="*/ 312977 w 313963"/>
              <a:gd name="connsiteY53" fmla="*/ 148818 h 211719"/>
              <a:gd name="connsiteX54" fmla="*/ 308594 w 313963"/>
              <a:gd name="connsiteY54" fmla="*/ 146187 h 211719"/>
              <a:gd name="connsiteX55" fmla="*/ 303114 w 313963"/>
              <a:gd name="connsiteY55" fmla="*/ 145749 h 211719"/>
              <a:gd name="connsiteX56" fmla="*/ 295663 w 313963"/>
              <a:gd name="connsiteY56" fmla="*/ 149146 h 211719"/>
              <a:gd name="connsiteX57" fmla="*/ 294238 w 313963"/>
              <a:gd name="connsiteY57" fmla="*/ 148270 h 211719"/>
              <a:gd name="connsiteX58" fmla="*/ 285252 w 313963"/>
              <a:gd name="connsiteY58" fmla="*/ 148270 h 211719"/>
              <a:gd name="connsiteX59" fmla="*/ 281855 w 313963"/>
              <a:gd name="connsiteY59" fmla="*/ 145968 h 211719"/>
              <a:gd name="connsiteX60" fmla="*/ 278238 w 313963"/>
              <a:gd name="connsiteY60" fmla="*/ 145421 h 211719"/>
              <a:gd name="connsiteX61" fmla="*/ 275937 w 313963"/>
              <a:gd name="connsiteY61" fmla="*/ 144105 h 211719"/>
              <a:gd name="connsiteX62" fmla="*/ 273088 w 313963"/>
              <a:gd name="connsiteY62" fmla="*/ 144325 h 211719"/>
              <a:gd name="connsiteX63" fmla="*/ 268047 w 313963"/>
              <a:gd name="connsiteY63" fmla="*/ 143557 h 211719"/>
              <a:gd name="connsiteX64" fmla="*/ 265746 w 313963"/>
              <a:gd name="connsiteY64" fmla="*/ 141366 h 211719"/>
              <a:gd name="connsiteX65" fmla="*/ 262129 w 313963"/>
              <a:gd name="connsiteY65" fmla="*/ 141585 h 211719"/>
              <a:gd name="connsiteX66" fmla="*/ 261801 w 313963"/>
              <a:gd name="connsiteY66" fmla="*/ 143448 h 211719"/>
              <a:gd name="connsiteX67" fmla="*/ 262896 w 313963"/>
              <a:gd name="connsiteY67" fmla="*/ 145092 h 211719"/>
              <a:gd name="connsiteX68" fmla="*/ 259718 w 313963"/>
              <a:gd name="connsiteY68" fmla="*/ 149694 h 211719"/>
              <a:gd name="connsiteX69" fmla="*/ 256979 w 313963"/>
              <a:gd name="connsiteY69" fmla="*/ 149804 h 211719"/>
              <a:gd name="connsiteX70" fmla="*/ 253691 w 313963"/>
              <a:gd name="connsiteY70" fmla="*/ 150461 h 211719"/>
              <a:gd name="connsiteX71" fmla="*/ 247883 w 313963"/>
              <a:gd name="connsiteY71" fmla="*/ 150790 h 211719"/>
              <a:gd name="connsiteX72" fmla="*/ 244924 w 313963"/>
              <a:gd name="connsiteY72" fmla="*/ 152872 h 211719"/>
              <a:gd name="connsiteX73" fmla="*/ 242842 w 313963"/>
              <a:gd name="connsiteY73" fmla="*/ 152763 h 211719"/>
              <a:gd name="connsiteX74" fmla="*/ 241746 w 313963"/>
              <a:gd name="connsiteY74" fmla="*/ 150023 h 211719"/>
              <a:gd name="connsiteX75" fmla="*/ 239993 w 313963"/>
              <a:gd name="connsiteY75" fmla="*/ 149585 h 211719"/>
              <a:gd name="connsiteX76" fmla="*/ 239555 w 313963"/>
              <a:gd name="connsiteY76" fmla="*/ 147831 h 211719"/>
              <a:gd name="connsiteX77" fmla="*/ 236267 w 313963"/>
              <a:gd name="connsiteY77" fmla="*/ 147612 h 211719"/>
              <a:gd name="connsiteX78" fmla="*/ 226295 w 313963"/>
              <a:gd name="connsiteY78" fmla="*/ 151995 h 211719"/>
              <a:gd name="connsiteX79" fmla="*/ 222569 w 313963"/>
              <a:gd name="connsiteY79" fmla="*/ 153420 h 211719"/>
              <a:gd name="connsiteX80" fmla="*/ 220706 w 313963"/>
              <a:gd name="connsiteY80" fmla="*/ 155722 h 211719"/>
              <a:gd name="connsiteX81" fmla="*/ 210405 w 313963"/>
              <a:gd name="connsiteY81" fmla="*/ 156927 h 211719"/>
              <a:gd name="connsiteX82" fmla="*/ 207227 w 313963"/>
              <a:gd name="connsiteY82" fmla="*/ 158242 h 211719"/>
              <a:gd name="connsiteX83" fmla="*/ 204597 w 313963"/>
              <a:gd name="connsiteY83" fmla="*/ 155283 h 211719"/>
              <a:gd name="connsiteX84" fmla="*/ 200104 w 313963"/>
              <a:gd name="connsiteY84" fmla="*/ 154297 h 211719"/>
              <a:gd name="connsiteX85" fmla="*/ 195172 w 313963"/>
              <a:gd name="connsiteY85" fmla="*/ 154187 h 211719"/>
              <a:gd name="connsiteX86" fmla="*/ 191775 w 313963"/>
              <a:gd name="connsiteY86" fmla="*/ 158571 h 211719"/>
              <a:gd name="connsiteX87" fmla="*/ 187940 w 313963"/>
              <a:gd name="connsiteY87" fmla="*/ 162516 h 211719"/>
              <a:gd name="connsiteX88" fmla="*/ 188378 w 313963"/>
              <a:gd name="connsiteY88" fmla="*/ 165256 h 211719"/>
              <a:gd name="connsiteX89" fmla="*/ 190899 w 313963"/>
              <a:gd name="connsiteY89" fmla="*/ 167338 h 211719"/>
              <a:gd name="connsiteX90" fmla="*/ 190022 w 313963"/>
              <a:gd name="connsiteY90" fmla="*/ 169200 h 211719"/>
              <a:gd name="connsiteX91" fmla="*/ 184433 w 313963"/>
              <a:gd name="connsiteY91" fmla="*/ 170406 h 211719"/>
              <a:gd name="connsiteX92" fmla="*/ 182132 w 313963"/>
              <a:gd name="connsiteY92" fmla="*/ 169091 h 211719"/>
              <a:gd name="connsiteX93" fmla="*/ 176433 w 313963"/>
              <a:gd name="connsiteY93" fmla="*/ 167995 h 211719"/>
              <a:gd name="connsiteX94" fmla="*/ 172050 w 313963"/>
              <a:gd name="connsiteY94" fmla="*/ 166351 h 211719"/>
              <a:gd name="connsiteX95" fmla="*/ 168981 w 313963"/>
              <a:gd name="connsiteY95" fmla="*/ 166242 h 211719"/>
              <a:gd name="connsiteX96" fmla="*/ 165913 w 313963"/>
              <a:gd name="connsiteY96" fmla="*/ 167666 h 211719"/>
              <a:gd name="connsiteX97" fmla="*/ 162625 w 313963"/>
              <a:gd name="connsiteY97" fmla="*/ 167009 h 211719"/>
              <a:gd name="connsiteX98" fmla="*/ 156708 w 313963"/>
              <a:gd name="connsiteY98" fmla="*/ 166680 h 211719"/>
              <a:gd name="connsiteX99" fmla="*/ 151776 w 313963"/>
              <a:gd name="connsiteY99" fmla="*/ 163941 h 211719"/>
              <a:gd name="connsiteX100" fmla="*/ 146407 w 313963"/>
              <a:gd name="connsiteY100" fmla="*/ 164269 h 211719"/>
              <a:gd name="connsiteX101" fmla="*/ 145091 w 313963"/>
              <a:gd name="connsiteY101" fmla="*/ 162845 h 211719"/>
              <a:gd name="connsiteX102" fmla="*/ 138626 w 313963"/>
              <a:gd name="connsiteY102" fmla="*/ 157475 h 211719"/>
              <a:gd name="connsiteX103" fmla="*/ 135010 w 313963"/>
              <a:gd name="connsiteY103" fmla="*/ 156050 h 211719"/>
              <a:gd name="connsiteX104" fmla="*/ 128106 w 313963"/>
              <a:gd name="connsiteY104" fmla="*/ 150242 h 211719"/>
              <a:gd name="connsiteX105" fmla="*/ 125256 w 313963"/>
              <a:gd name="connsiteY105" fmla="*/ 149804 h 211719"/>
              <a:gd name="connsiteX106" fmla="*/ 121640 w 313963"/>
              <a:gd name="connsiteY106" fmla="*/ 147064 h 211719"/>
              <a:gd name="connsiteX107" fmla="*/ 119229 w 313963"/>
              <a:gd name="connsiteY107" fmla="*/ 147064 h 211719"/>
              <a:gd name="connsiteX108" fmla="*/ 118572 w 313963"/>
              <a:gd name="connsiteY108" fmla="*/ 149365 h 211719"/>
              <a:gd name="connsiteX109" fmla="*/ 114408 w 313963"/>
              <a:gd name="connsiteY109" fmla="*/ 148818 h 211719"/>
              <a:gd name="connsiteX110" fmla="*/ 110901 w 313963"/>
              <a:gd name="connsiteY110" fmla="*/ 152324 h 211719"/>
              <a:gd name="connsiteX111" fmla="*/ 107942 w 313963"/>
              <a:gd name="connsiteY111" fmla="*/ 152324 h 211719"/>
              <a:gd name="connsiteX112" fmla="*/ 106189 w 313963"/>
              <a:gd name="connsiteY112" fmla="*/ 153859 h 211719"/>
              <a:gd name="connsiteX113" fmla="*/ 105750 w 313963"/>
              <a:gd name="connsiteY113" fmla="*/ 157146 h 211719"/>
              <a:gd name="connsiteX114" fmla="*/ 103449 w 313963"/>
              <a:gd name="connsiteY114" fmla="*/ 159886 h 211719"/>
              <a:gd name="connsiteX115" fmla="*/ 103449 w 313963"/>
              <a:gd name="connsiteY115" fmla="*/ 162516 h 211719"/>
              <a:gd name="connsiteX116" fmla="*/ 101586 w 313963"/>
              <a:gd name="connsiteY116" fmla="*/ 164269 h 211719"/>
              <a:gd name="connsiteX117" fmla="*/ 98189 w 313963"/>
              <a:gd name="connsiteY117" fmla="*/ 164379 h 211719"/>
              <a:gd name="connsiteX118" fmla="*/ 98189 w 313963"/>
              <a:gd name="connsiteY118" fmla="*/ 167228 h 211719"/>
              <a:gd name="connsiteX119" fmla="*/ 102024 w 313963"/>
              <a:gd name="connsiteY119" fmla="*/ 172269 h 211719"/>
              <a:gd name="connsiteX120" fmla="*/ 100490 w 313963"/>
              <a:gd name="connsiteY120" fmla="*/ 174351 h 211719"/>
              <a:gd name="connsiteX121" fmla="*/ 99285 w 313963"/>
              <a:gd name="connsiteY121" fmla="*/ 177748 h 211719"/>
              <a:gd name="connsiteX122" fmla="*/ 98956 w 313963"/>
              <a:gd name="connsiteY122" fmla="*/ 181693 h 211719"/>
              <a:gd name="connsiteX123" fmla="*/ 96216 w 313963"/>
              <a:gd name="connsiteY123" fmla="*/ 182460 h 211719"/>
              <a:gd name="connsiteX124" fmla="*/ 93805 w 313963"/>
              <a:gd name="connsiteY124" fmla="*/ 183337 h 211719"/>
              <a:gd name="connsiteX125" fmla="*/ 89422 w 313963"/>
              <a:gd name="connsiteY125" fmla="*/ 180926 h 211719"/>
              <a:gd name="connsiteX126" fmla="*/ 87888 w 313963"/>
              <a:gd name="connsiteY126" fmla="*/ 178954 h 211719"/>
              <a:gd name="connsiteX127" fmla="*/ 84600 w 313963"/>
              <a:gd name="connsiteY127" fmla="*/ 178954 h 211719"/>
              <a:gd name="connsiteX128" fmla="*/ 80655 w 313963"/>
              <a:gd name="connsiteY128" fmla="*/ 178954 h 211719"/>
              <a:gd name="connsiteX129" fmla="*/ 78135 w 313963"/>
              <a:gd name="connsiteY129" fmla="*/ 180707 h 211719"/>
              <a:gd name="connsiteX130" fmla="*/ 74299 w 313963"/>
              <a:gd name="connsiteY130" fmla="*/ 180269 h 211719"/>
              <a:gd name="connsiteX131" fmla="*/ 63998 w 313963"/>
              <a:gd name="connsiteY131" fmla="*/ 184542 h 211719"/>
              <a:gd name="connsiteX132" fmla="*/ 62026 w 313963"/>
              <a:gd name="connsiteY132" fmla="*/ 187063 h 211719"/>
              <a:gd name="connsiteX133" fmla="*/ 57861 w 313963"/>
              <a:gd name="connsiteY133" fmla="*/ 187940 h 211719"/>
              <a:gd name="connsiteX134" fmla="*/ 51834 w 313963"/>
              <a:gd name="connsiteY134" fmla="*/ 193748 h 211719"/>
              <a:gd name="connsiteX135" fmla="*/ 40985 w 313963"/>
              <a:gd name="connsiteY135" fmla="*/ 211720 h 211719"/>
              <a:gd name="connsiteX136" fmla="*/ 40437 w 313963"/>
              <a:gd name="connsiteY136" fmla="*/ 211172 h 211719"/>
              <a:gd name="connsiteX137" fmla="*/ 39451 w 313963"/>
              <a:gd name="connsiteY137" fmla="*/ 209528 h 211719"/>
              <a:gd name="connsiteX138" fmla="*/ 39561 w 313963"/>
              <a:gd name="connsiteY138" fmla="*/ 205693 h 211719"/>
              <a:gd name="connsiteX139" fmla="*/ 38793 w 313963"/>
              <a:gd name="connsiteY139" fmla="*/ 200871 h 211719"/>
              <a:gd name="connsiteX140" fmla="*/ 31122 w 313963"/>
              <a:gd name="connsiteY140" fmla="*/ 194953 h 211719"/>
              <a:gd name="connsiteX141" fmla="*/ 28273 w 313963"/>
              <a:gd name="connsiteY141" fmla="*/ 192104 h 211719"/>
              <a:gd name="connsiteX142" fmla="*/ 24657 w 313963"/>
              <a:gd name="connsiteY142" fmla="*/ 185091 h 211719"/>
              <a:gd name="connsiteX143" fmla="*/ 18739 w 313963"/>
              <a:gd name="connsiteY143" fmla="*/ 176433 h 211719"/>
              <a:gd name="connsiteX144" fmla="*/ 17315 w 313963"/>
              <a:gd name="connsiteY144" fmla="*/ 171283 h 211719"/>
              <a:gd name="connsiteX145" fmla="*/ 13479 w 313963"/>
              <a:gd name="connsiteY145" fmla="*/ 166461 h 211719"/>
              <a:gd name="connsiteX146" fmla="*/ 6466 w 313963"/>
              <a:gd name="connsiteY146" fmla="*/ 163173 h 211719"/>
              <a:gd name="connsiteX147" fmla="*/ 4164 w 313963"/>
              <a:gd name="connsiteY147" fmla="*/ 161420 h 211719"/>
              <a:gd name="connsiteX148" fmla="*/ 4164 w 313963"/>
              <a:gd name="connsiteY148" fmla="*/ 151667 h 211719"/>
              <a:gd name="connsiteX149" fmla="*/ 3617 w 313963"/>
              <a:gd name="connsiteY149" fmla="*/ 146297 h 211719"/>
              <a:gd name="connsiteX150" fmla="*/ 1644 w 313963"/>
              <a:gd name="connsiteY150" fmla="*/ 140051 h 211719"/>
              <a:gd name="connsiteX151" fmla="*/ 2630 w 313963"/>
              <a:gd name="connsiteY151" fmla="*/ 134133 h 211719"/>
              <a:gd name="connsiteX152" fmla="*/ 657 w 313963"/>
              <a:gd name="connsiteY152" fmla="*/ 127777 h 211719"/>
              <a:gd name="connsiteX153" fmla="*/ 0 w 313963"/>
              <a:gd name="connsiteY153" fmla="*/ 122627 h 211719"/>
              <a:gd name="connsiteX154" fmla="*/ 2192 w 313963"/>
              <a:gd name="connsiteY154" fmla="*/ 119448 h 211719"/>
              <a:gd name="connsiteX155" fmla="*/ 4822 w 313963"/>
              <a:gd name="connsiteY155" fmla="*/ 118353 h 211719"/>
              <a:gd name="connsiteX156" fmla="*/ 9644 w 313963"/>
              <a:gd name="connsiteY156" fmla="*/ 111778 h 211719"/>
              <a:gd name="connsiteX157" fmla="*/ 12274 w 313963"/>
              <a:gd name="connsiteY157" fmla="*/ 105860 h 211719"/>
              <a:gd name="connsiteX158" fmla="*/ 16657 w 313963"/>
              <a:gd name="connsiteY158" fmla="*/ 97641 h 211719"/>
              <a:gd name="connsiteX159" fmla="*/ 18849 w 313963"/>
              <a:gd name="connsiteY159" fmla="*/ 92710 h 211719"/>
              <a:gd name="connsiteX160" fmla="*/ 22356 w 313963"/>
              <a:gd name="connsiteY160" fmla="*/ 91285 h 211719"/>
              <a:gd name="connsiteX161" fmla="*/ 26739 w 313963"/>
              <a:gd name="connsiteY161" fmla="*/ 85148 h 211719"/>
              <a:gd name="connsiteX162" fmla="*/ 26739 w 313963"/>
              <a:gd name="connsiteY162" fmla="*/ 83614 h 211719"/>
              <a:gd name="connsiteX163" fmla="*/ 29369 w 313963"/>
              <a:gd name="connsiteY163" fmla="*/ 86463 h 211719"/>
              <a:gd name="connsiteX164" fmla="*/ 30246 w 313963"/>
              <a:gd name="connsiteY164" fmla="*/ 91285 h 211719"/>
              <a:gd name="connsiteX165" fmla="*/ 34848 w 313963"/>
              <a:gd name="connsiteY165" fmla="*/ 91285 h 211719"/>
              <a:gd name="connsiteX166" fmla="*/ 38793 w 313963"/>
              <a:gd name="connsiteY166" fmla="*/ 90408 h 211719"/>
              <a:gd name="connsiteX167" fmla="*/ 45259 w 313963"/>
              <a:gd name="connsiteY167" fmla="*/ 90189 h 211719"/>
              <a:gd name="connsiteX168" fmla="*/ 48327 w 313963"/>
              <a:gd name="connsiteY168" fmla="*/ 84600 h 211719"/>
              <a:gd name="connsiteX169" fmla="*/ 48327 w 313963"/>
              <a:gd name="connsiteY169" fmla="*/ 79998 h 211719"/>
              <a:gd name="connsiteX170" fmla="*/ 51067 w 313963"/>
              <a:gd name="connsiteY170" fmla="*/ 77258 h 211719"/>
              <a:gd name="connsiteX171" fmla="*/ 53588 w 313963"/>
              <a:gd name="connsiteY171" fmla="*/ 79559 h 211719"/>
              <a:gd name="connsiteX172" fmla="*/ 55231 w 313963"/>
              <a:gd name="connsiteY172" fmla="*/ 85148 h 211719"/>
              <a:gd name="connsiteX173" fmla="*/ 57313 w 313963"/>
              <a:gd name="connsiteY173" fmla="*/ 87231 h 211719"/>
              <a:gd name="connsiteX174" fmla="*/ 61697 w 313963"/>
              <a:gd name="connsiteY174" fmla="*/ 86463 h 211719"/>
              <a:gd name="connsiteX175" fmla="*/ 67943 w 313963"/>
              <a:gd name="connsiteY175" fmla="*/ 81861 h 211719"/>
              <a:gd name="connsiteX176" fmla="*/ 74628 w 313963"/>
              <a:gd name="connsiteY176" fmla="*/ 79121 h 211719"/>
              <a:gd name="connsiteX177" fmla="*/ 80655 w 313963"/>
              <a:gd name="connsiteY177" fmla="*/ 74957 h 211719"/>
              <a:gd name="connsiteX178" fmla="*/ 95011 w 313963"/>
              <a:gd name="connsiteY178" fmla="*/ 71669 h 211719"/>
              <a:gd name="connsiteX179" fmla="*/ 101257 w 313963"/>
              <a:gd name="connsiteY179" fmla="*/ 71669 h 211719"/>
              <a:gd name="connsiteX180" fmla="*/ 104435 w 313963"/>
              <a:gd name="connsiteY180" fmla="*/ 67943 h 211719"/>
              <a:gd name="connsiteX181" fmla="*/ 111449 w 313963"/>
              <a:gd name="connsiteY181" fmla="*/ 63341 h 211719"/>
              <a:gd name="connsiteX182" fmla="*/ 110463 w 313963"/>
              <a:gd name="connsiteY182" fmla="*/ 60163 h 211719"/>
              <a:gd name="connsiteX183" fmla="*/ 107723 w 313963"/>
              <a:gd name="connsiteY183" fmla="*/ 60163 h 211719"/>
              <a:gd name="connsiteX184" fmla="*/ 103778 w 313963"/>
              <a:gd name="connsiteY184" fmla="*/ 55012 h 211719"/>
              <a:gd name="connsiteX185" fmla="*/ 104216 w 313963"/>
              <a:gd name="connsiteY185" fmla="*/ 51067 h 211719"/>
              <a:gd name="connsiteX186" fmla="*/ 107504 w 313963"/>
              <a:gd name="connsiteY186" fmla="*/ 48985 h 211719"/>
              <a:gd name="connsiteX187" fmla="*/ 111230 w 313963"/>
              <a:gd name="connsiteY187" fmla="*/ 49971 h 211719"/>
              <a:gd name="connsiteX188" fmla="*/ 116709 w 313963"/>
              <a:gd name="connsiteY188" fmla="*/ 49204 h 211719"/>
              <a:gd name="connsiteX189" fmla="*/ 120654 w 313963"/>
              <a:gd name="connsiteY189" fmla="*/ 50848 h 211719"/>
              <a:gd name="connsiteX190" fmla="*/ 126901 w 313963"/>
              <a:gd name="connsiteY190" fmla="*/ 51834 h 211719"/>
              <a:gd name="connsiteX191" fmla="*/ 133585 w 313963"/>
              <a:gd name="connsiteY191" fmla="*/ 50848 h 211719"/>
              <a:gd name="connsiteX192" fmla="*/ 142681 w 313963"/>
              <a:gd name="connsiteY192" fmla="*/ 49752 h 211719"/>
              <a:gd name="connsiteX193" fmla="*/ 147283 w 313963"/>
              <a:gd name="connsiteY193" fmla="*/ 46245 h 211719"/>
              <a:gd name="connsiteX194" fmla="*/ 151228 w 313963"/>
              <a:gd name="connsiteY194" fmla="*/ 44163 h 211719"/>
              <a:gd name="connsiteX195" fmla="*/ 152324 w 313963"/>
              <a:gd name="connsiteY195" fmla="*/ 40657 h 211719"/>
              <a:gd name="connsiteX196" fmla="*/ 151667 w 313963"/>
              <a:gd name="connsiteY196" fmla="*/ 37259 h 211719"/>
              <a:gd name="connsiteX197" fmla="*/ 152544 w 313963"/>
              <a:gd name="connsiteY197" fmla="*/ 33095 h 211719"/>
              <a:gd name="connsiteX198" fmla="*/ 156050 w 313963"/>
              <a:gd name="connsiteY198" fmla="*/ 30794 h 211719"/>
              <a:gd name="connsiteX199" fmla="*/ 155831 w 313963"/>
              <a:gd name="connsiteY199" fmla="*/ 27068 h 211719"/>
              <a:gd name="connsiteX200" fmla="*/ 159228 w 313963"/>
              <a:gd name="connsiteY200" fmla="*/ 23123 h 211719"/>
              <a:gd name="connsiteX201" fmla="*/ 161091 w 313963"/>
              <a:gd name="connsiteY201" fmla="*/ 24328 h 211719"/>
              <a:gd name="connsiteX202" fmla="*/ 163721 w 313963"/>
              <a:gd name="connsiteY202" fmla="*/ 24109 h 211719"/>
              <a:gd name="connsiteX203" fmla="*/ 168105 w 313963"/>
              <a:gd name="connsiteY203" fmla="*/ 17095 h 211719"/>
              <a:gd name="connsiteX204" fmla="*/ 170844 w 313963"/>
              <a:gd name="connsiteY204" fmla="*/ 16000 h 211719"/>
              <a:gd name="connsiteX205" fmla="*/ 170625 w 313963"/>
              <a:gd name="connsiteY205" fmla="*/ 12712 h 211719"/>
              <a:gd name="connsiteX206" fmla="*/ 171502 w 313963"/>
              <a:gd name="connsiteY206" fmla="*/ 9534 h 211719"/>
              <a:gd name="connsiteX207" fmla="*/ 177529 w 313963"/>
              <a:gd name="connsiteY207" fmla="*/ 6027 h 211719"/>
              <a:gd name="connsiteX208" fmla="*/ 181912 w 313963"/>
              <a:gd name="connsiteY208" fmla="*/ 2959 h 211719"/>
              <a:gd name="connsiteX209" fmla="*/ 187720 w 313963"/>
              <a:gd name="connsiteY209" fmla="*/ 2959 h 211719"/>
              <a:gd name="connsiteX210" fmla="*/ 190679 w 313963"/>
              <a:gd name="connsiteY210" fmla="*/ 4822 h 211719"/>
              <a:gd name="connsiteX211" fmla="*/ 197035 w 313963"/>
              <a:gd name="connsiteY211" fmla="*/ 2082 h 211719"/>
              <a:gd name="connsiteX212" fmla="*/ 197912 w 313963"/>
              <a:gd name="connsiteY212" fmla="*/ 0 h 21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313963" h="211719">
                <a:moveTo>
                  <a:pt x="197912" y="0"/>
                </a:moveTo>
                <a:lnTo>
                  <a:pt x="200432" y="2849"/>
                </a:lnTo>
                <a:lnTo>
                  <a:pt x="200432" y="6137"/>
                </a:lnTo>
                <a:lnTo>
                  <a:pt x="199118" y="7890"/>
                </a:lnTo>
                <a:lnTo>
                  <a:pt x="204268" y="12164"/>
                </a:lnTo>
                <a:lnTo>
                  <a:pt x="205145" y="14575"/>
                </a:lnTo>
                <a:lnTo>
                  <a:pt x="211610" y="23232"/>
                </a:lnTo>
                <a:lnTo>
                  <a:pt x="215774" y="32657"/>
                </a:lnTo>
                <a:lnTo>
                  <a:pt x="217418" y="36164"/>
                </a:lnTo>
                <a:lnTo>
                  <a:pt x="216322" y="41314"/>
                </a:lnTo>
                <a:lnTo>
                  <a:pt x="214679" y="43506"/>
                </a:lnTo>
                <a:lnTo>
                  <a:pt x="213035" y="48108"/>
                </a:lnTo>
                <a:lnTo>
                  <a:pt x="213254" y="55450"/>
                </a:lnTo>
                <a:lnTo>
                  <a:pt x="216651" y="58409"/>
                </a:lnTo>
                <a:lnTo>
                  <a:pt x="222788" y="58519"/>
                </a:lnTo>
                <a:lnTo>
                  <a:pt x="224541" y="56108"/>
                </a:lnTo>
                <a:lnTo>
                  <a:pt x="231884" y="56327"/>
                </a:lnTo>
                <a:lnTo>
                  <a:pt x="234185" y="58190"/>
                </a:lnTo>
                <a:lnTo>
                  <a:pt x="232431" y="61478"/>
                </a:lnTo>
                <a:lnTo>
                  <a:pt x="233089" y="65861"/>
                </a:lnTo>
                <a:lnTo>
                  <a:pt x="237253" y="69149"/>
                </a:lnTo>
                <a:lnTo>
                  <a:pt x="242732" y="71450"/>
                </a:lnTo>
                <a:lnTo>
                  <a:pt x="246787" y="71669"/>
                </a:lnTo>
                <a:lnTo>
                  <a:pt x="250513" y="73861"/>
                </a:lnTo>
                <a:lnTo>
                  <a:pt x="251828" y="77148"/>
                </a:lnTo>
                <a:lnTo>
                  <a:pt x="256540" y="79450"/>
                </a:lnTo>
                <a:lnTo>
                  <a:pt x="260595" y="79778"/>
                </a:lnTo>
                <a:lnTo>
                  <a:pt x="262567" y="82409"/>
                </a:lnTo>
                <a:lnTo>
                  <a:pt x="261472" y="85806"/>
                </a:lnTo>
                <a:lnTo>
                  <a:pt x="258403" y="88436"/>
                </a:lnTo>
                <a:lnTo>
                  <a:pt x="257855" y="90408"/>
                </a:lnTo>
                <a:lnTo>
                  <a:pt x="255993" y="92490"/>
                </a:lnTo>
                <a:lnTo>
                  <a:pt x="260705" y="96655"/>
                </a:lnTo>
                <a:lnTo>
                  <a:pt x="264869" y="97751"/>
                </a:lnTo>
                <a:lnTo>
                  <a:pt x="266732" y="96874"/>
                </a:lnTo>
                <a:lnTo>
                  <a:pt x="270677" y="98847"/>
                </a:lnTo>
                <a:lnTo>
                  <a:pt x="272430" y="98627"/>
                </a:lnTo>
                <a:lnTo>
                  <a:pt x="280211" y="103120"/>
                </a:lnTo>
                <a:lnTo>
                  <a:pt x="282074" y="106189"/>
                </a:lnTo>
                <a:lnTo>
                  <a:pt x="282512" y="113093"/>
                </a:lnTo>
                <a:lnTo>
                  <a:pt x="284813" y="115723"/>
                </a:lnTo>
                <a:lnTo>
                  <a:pt x="289855" y="117257"/>
                </a:lnTo>
                <a:lnTo>
                  <a:pt x="291060" y="119120"/>
                </a:lnTo>
                <a:lnTo>
                  <a:pt x="290841" y="123722"/>
                </a:lnTo>
                <a:lnTo>
                  <a:pt x="293032" y="126024"/>
                </a:lnTo>
                <a:lnTo>
                  <a:pt x="301032" y="127996"/>
                </a:lnTo>
                <a:lnTo>
                  <a:pt x="304758" y="130955"/>
                </a:lnTo>
                <a:lnTo>
                  <a:pt x="304101" y="133256"/>
                </a:lnTo>
                <a:lnTo>
                  <a:pt x="304977" y="140599"/>
                </a:lnTo>
                <a:lnTo>
                  <a:pt x="307607" y="142571"/>
                </a:lnTo>
                <a:lnTo>
                  <a:pt x="312100" y="145421"/>
                </a:lnTo>
                <a:lnTo>
                  <a:pt x="313963" y="148160"/>
                </a:lnTo>
                <a:lnTo>
                  <a:pt x="313854" y="149146"/>
                </a:lnTo>
                <a:lnTo>
                  <a:pt x="312977" y="148818"/>
                </a:lnTo>
                <a:lnTo>
                  <a:pt x="308594" y="146187"/>
                </a:lnTo>
                <a:lnTo>
                  <a:pt x="303114" y="145749"/>
                </a:lnTo>
                <a:lnTo>
                  <a:pt x="295663" y="149146"/>
                </a:lnTo>
                <a:lnTo>
                  <a:pt x="294238" y="148270"/>
                </a:lnTo>
                <a:lnTo>
                  <a:pt x="285252" y="148270"/>
                </a:lnTo>
                <a:lnTo>
                  <a:pt x="281855" y="145968"/>
                </a:lnTo>
                <a:lnTo>
                  <a:pt x="278238" y="145421"/>
                </a:lnTo>
                <a:lnTo>
                  <a:pt x="275937" y="144105"/>
                </a:lnTo>
                <a:lnTo>
                  <a:pt x="273088" y="144325"/>
                </a:lnTo>
                <a:lnTo>
                  <a:pt x="268047" y="143557"/>
                </a:lnTo>
                <a:lnTo>
                  <a:pt x="265746" y="141366"/>
                </a:lnTo>
                <a:lnTo>
                  <a:pt x="262129" y="141585"/>
                </a:lnTo>
                <a:lnTo>
                  <a:pt x="261801" y="143448"/>
                </a:lnTo>
                <a:lnTo>
                  <a:pt x="262896" y="145092"/>
                </a:lnTo>
                <a:lnTo>
                  <a:pt x="259718" y="149694"/>
                </a:lnTo>
                <a:lnTo>
                  <a:pt x="256979" y="149804"/>
                </a:lnTo>
                <a:lnTo>
                  <a:pt x="253691" y="150461"/>
                </a:lnTo>
                <a:lnTo>
                  <a:pt x="247883" y="150790"/>
                </a:lnTo>
                <a:lnTo>
                  <a:pt x="244924" y="152872"/>
                </a:lnTo>
                <a:lnTo>
                  <a:pt x="242842" y="152763"/>
                </a:lnTo>
                <a:lnTo>
                  <a:pt x="241746" y="150023"/>
                </a:lnTo>
                <a:lnTo>
                  <a:pt x="239993" y="149585"/>
                </a:lnTo>
                <a:lnTo>
                  <a:pt x="239555" y="147831"/>
                </a:lnTo>
                <a:lnTo>
                  <a:pt x="236267" y="147612"/>
                </a:lnTo>
                <a:lnTo>
                  <a:pt x="226295" y="151995"/>
                </a:lnTo>
                <a:lnTo>
                  <a:pt x="222569" y="153420"/>
                </a:lnTo>
                <a:lnTo>
                  <a:pt x="220706" y="155722"/>
                </a:lnTo>
                <a:lnTo>
                  <a:pt x="210405" y="156927"/>
                </a:lnTo>
                <a:lnTo>
                  <a:pt x="207227" y="158242"/>
                </a:lnTo>
                <a:lnTo>
                  <a:pt x="204597" y="155283"/>
                </a:lnTo>
                <a:lnTo>
                  <a:pt x="200104" y="154297"/>
                </a:lnTo>
                <a:lnTo>
                  <a:pt x="195172" y="154187"/>
                </a:lnTo>
                <a:lnTo>
                  <a:pt x="191775" y="158571"/>
                </a:lnTo>
                <a:lnTo>
                  <a:pt x="187940" y="162516"/>
                </a:lnTo>
                <a:lnTo>
                  <a:pt x="188378" y="165256"/>
                </a:lnTo>
                <a:lnTo>
                  <a:pt x="190899" y="167338"/>
                </a:lnTo>
                <a:lnTo>
                  <a:pt x="190022" y="169200"/>
                </a:lnTo>
                <a:lnTo>
                  <a:pt x="184433" y="170406"/>
                </a:lnTo>
                <a:lnTo>
                  <a:pt x="182132" y="169091"/>
                </a:lnTo>
                <a:lnTo>
                  <a:pt x="176433" y="167995"/>
                </a:lnTo>
                <a:lnTo>
                  <a:pt x="172050" y="166351"/>
                </a:lnTo>
                <a:lnTo>
                  <a:pt x="168981" y="166242"/>
                </a:lnTo>
                <a:lnTo>
                  <a:pt x="165913" y="167666"/>
                </a:lnTo>
                <a:lnTo>
                  <a:pt x="162625" y="167009"/>
                </a:lnTo>
                <a:lnTo>
                  <a:pt x="156708" y="166680"/>
                </a:lnTo>
                <a:lnTo>
                  <a:pt x="151776" y="163941"/>
                </a:lnTo>
                <a:lnTo>
                  <a:pt x="146407" y="164269"/>
                </a:lnTo>
                <a:lnTo>
                  <a:pt x="145091" y="162845"/>
                </a:lnTo>
                <a:lnTo>
                  <a:pt x="138626" y="157475"/>
                </a:lnTo>
                <a:lnTo>
                  <a:pt x="135010" y="156050"/>
                </a:lnTo>
                <a:lnTo>
                  <a:pt x="128106" y="150242"/>
                </a:lnTo>
                <a:lnTo>
                  <a:pt x="125256" y="149804"/>
                </a:lnTo>
                <a:lnTo>
                  <a:pt x="121640" y="147064"/>
                </a:lnTo>
                <a:lnTo>
                  <a:pt x="119229" y="147064"/>
                </a:lnTo>
                <a:lnTo>
                  <a:pt x="118572" y="149365"/>
                </a:lnTo>
                <a:lnTo>
                  <a:pt x="114408" y="148818"/>
                </a:lnTo>
                <a:lnTo>
                  <a:pt x="110901" y="152324"/>
                </a:lnTo>
                <a:lnTo>
                  <a:pt x="107942" y="152324"/>
                </a:lnTo>
                <a:lnTo>
                  <a:pt x="106189" y="153859"/>
                </a:lnTo>
                <a:lnTo>
                  <a:pt x="105750" y="157146"/>
                </a:lnTo>
                <a:lnTo>
                  <a:pt x="103449" y="159886"/>
                </a:lnTo>
                <a:lnTo>
                  <a:pt x="103449" y="162516"/>
                </a:lnTo>
                <a:lnTo>
                  <a:pt x="101586" y="164269"/>
                </a:lnTo>
                <a:lnTo>
                  <a:pt x="98189" y="164379"/>
                </a:lnTo>
                <a:lnTo>
                  <a:pt x="98189" y="167228"/>
                </a:lnTo>
                <a:lnTo>
                  <a:pt x="102024" y="172269"/>
                </a:lnTo>
                <a:lnTo>
                  <a:pt x="100490" y="174351"/>
                </a:lnTo>
                <a:lnTo>
                  <a:pt x="99285" y="177748"/>
                </a:lnTo>
                <a:lnTo>
                  <a:pt x="98956" y="181693"/>
                </a:lnTo>
                <a:lnTo>
                  <a:pt x="96216" y="182460"/>
                </a:lnTo>
                <a:lnTo>
                  <a:pt x="93805" y="183337"/>
                </a:lnTo>
                <a:lnTo>
                  <a:pt x="89422" y="180926"/>
                </a:lnTo>
                <a:lnTo>
                  <a:pt x="87888" y="178954"/>
                </a:lnTo>
                <a:lnTo>
                  <a:pt x="84600" y="178954"/>
                </a:lnTo>
                <a:lnTo>
                  <a:pt x="80655" y="178954"/>
                </a:lnTo>
                <a:lnTo>
                  <a:pt x="78135" y="180707"/>
                </a:lnTo>
                <a:lnTo>
                  <a:pt x="74299" y="180269"/>
                </a:lnTo>
                <a:lnTo>
                  <a:pt x="63998" y="184542"/>
                </a:lnTo>
                <a:lnTo>
                  <a:pt x="62026" y="187063"/>
                </a:lnTo>
                <a:lnTo>
                  <a:pt x="57861" y="187940"/>
                </a:lnTo>
                <a:lnTo>
                  <a:pt x="51834" y="193748"/>
                </a:lnTo>
                <a:lnTo>
                  <a:pt x="40985" y="211720"/>
                </a:lnTo>
                <a:lnTo>
                  <a:pt x="40437" y="211172"/>
                </a:lnTo>
                <a:lnTo>
                  <a:pt x="39451" y="209528"/>
                </a:lnTo>
                <a:lnTo>
                  <a:pt x="39561" y="205693"/>
                </a:lnTo>
                <a:lnTo>
                  <a:pt x="38793" y="200871"/>
                </a:lnTo>
                <a:lnTo>
                  <a:pt x="31122" y="194953"/>
                </a:lnTo>
                <a:lnTo>
                  <a:pt x="28273" y="192104"/>
                </a:lnTo>
                <a:lnTo>
                  <a:pt x="24657" y="185091"/>
                </a:lnTo>
                <a:lnTo>
                  <a:pt x="18739" y="176433"/>
                </a:lnTo>
                <a:lnTo>
                  <a:pt x="17315" y="171283"/>
                </a:lnTo>
                <a:lnTo>
                  <a:pt x="13479" y="166461"/>
                </a:lnTo>
                <a:lnTo>
                  <a:pt x="6466" y="163173"/>
                </a:lnTo>
                <a:lnTo>
                  <a:pt x="4164" y="161420"/>
                </a:lnTo>
                <a:lnTo>
                  <a:pt x="4164" y="151667"/>
                </a:lnTo>
                <a:lnTo>
                  <a:pt x="3617" y="146297"/>
                </a:lnTo>
                <a:lnTo>
                  <a:pt x="1644" y="140051"/>
                </a:lnTo>
                <a:lnTo>
                  <a:pt x="2630" y="134133"/>
                </a:lnTo>
                <a:lnTo>
                  <a:pt x="657" y="127777"/>
                </a:lnTo>
                <a:lnTo>
                  <a:pt x="0" y="122627"/>
                </a:lnTo>
                <a:lnTo>
                  <a:pt x="2192" y="119448"/>
                </a:lnTo>
                <a:lnTo>
                  <a:pt x="4822" y="118353"/>
                </a:lnTo>
                <a:lnTo>
                  <a:pt x="9644" y="111778"/>
                </a:lnTo>
                <a:lnTo>
                  <a:pt x="12274" y="105860"/>
                </a:lnTo>
                <a:lnTo>
                  <a:pt x="16657" y="97641"/>
                </a:lnTo>
                <a:lnTo>
                  <a:pt x="18849" y="92710"/>
                </a:lnTo>
                <a:lnTo>
                  <a:pt x="22356" y="91285"/>
                </a:lnTo>
                <a:lnTo>
                  <a:pt x="26739" y="85148"/>
                </a:lnTo>
                <a:lnTo>
                  <a:pt x="26739" y="83614"/>
                </a:lnTo>
                <a:lnTo>
                  <a:pt x="29369" y="86463"/>
                </a:lnTo>
                <a:lnTo>
                  <a:pt x="30246" y="91285"/>
                </a:lnTo>
                <a:lnTo>
                  <a:pt x="34848" y="91285"/>
                </a:lnTo>
                <a:lnTo>
                  <a:pt x="38793" y="90408"/>
                </a:lnTo>
                <a:lnTo>
                  <a:pt x="45259" y="90189"/>
                </a:lnTo>
                <a:lnTo>
                  <a:pt x="48327" y="84600"/>
                </a:lnTo>
                <a:lnTo>
                  <a:pt x="48327" y="79998"/>
                </a:lnTo>
                <a:lnTo>
                  <a:pt x="51067" y="77258"/>
                </a:lnTo>
                <a:lnTo>
                  <a:pt x="53588" y="79559"/>
                </a:lnTo>
                <a:lnTo>
                  <a:pt x="55231" y="85148"/>
                </a:lnTo>
                <a:lnTo>
                  <a:pt x="57313" y="87231"/>
                </a:lnTo>
                <a:lnTo>
                  <a:pt x="61697" y="86463"/>
                </a:lnTo>
                <a:lnTo>
                  <a:pt x="67943" y="81861"/>
                </a:lnTo>
                <a:lnTo>
                  <a:pt x="74628" y="79121"/>
                </a:lnTo>
                <a:lnTo>
                  <a:pt x="80655" y="74957"/>
                </a:lnTo>
                <a:lnTo>
                  <a:pt x="95011" y="71669"/>
                </a:lnTo>
                <a:lnTo>
                  <a:pt x="101257" y="71669"/>
                </a:lnTo>
                <a:lnTo>
                  <a:pt x="104435" y="67943"/>
                </a:lnTo>
                <a:lnTo>
                  <a:pt x="111449" y="63341"/>
                </a:lnTo>
                <a:lnTo>
                  <a:pt x="110463" y="60163"/>
                </a:lnTo>
                <a:lnTo>
                  <a:pt x="107723" y="60163"/>
                </a:lnTo>
                <a:lnTo>
                  <a:pt x="103778" y="55012"/>
                </a:lnTo>
                <a:lnTo>
                  <a:pt x="104216" y="51067"/>
                </a:lnTo>
                <a:lnTo>
                  <a:pt x="107504" y="48985"/>
                </a:lnTo>
                <a:lnTo>
                  <a:pt x="111230" y="49971"/>
                </a:lnTo>
                <a:lnTo>
                  <a:pt x="116709" y="49204"/>
                </a:lnTo>
                <a:lnTo>
                  <a:pt x="120654" y="50848"/>
                </a:lnTo>
                <a:lnTo>
                  <a:pt x="126901" y="51834"/>
                </a:lnTo>
                <a:lnTo>
                  <a:pt x="133585" y="50848"/>
                </a:lnTo>
                <a:lnTo>
                  <a:pt x="142681" y="49752"/>
                </a:lnTo>
                <a:lnTo>
                  <a:pt x="147283" y="46245"/>
                </a:lnTo>
                <a:lnTo>
                  <a:pt x="151228" y="44163"/>
                </a:lnTo>
                <a:lnTo>
                  <a:pt x="152324" y="40657"/>
                </a:lnTo>
                <a:lnTo>
                  <a:pt x="151667" y="37259"/>
                </a:lnTo>
                <a:lnTo>
                  <a:pt x="152544" y="33095"/>
                </a:lnTo>
                <a:lnTo>
                  <a:pt x="156050" y="30794"/>
                </a:lnTo>
                <a:lnTo>
                  <a:pt x="155831" y="27068"/>
                </a:lnTo>
                <a:lnTo>
                  <a:pt x="159228" y="23123"/>
                </a:lnTo>
                <a:lnTo>
                  <a:pt x="161091" y="24328"/>
                </a:lnTo>
                <a:lnTo>
                  <a:pt x="163721" y="24109"/>
                </a:lnTo>
                <a:lnTo>
                  <a:pt x="168105" y="17095"/>
                </a:lnTo>
                <a:lnTo>
                  <a:pt x="170844" y="16000"/>
                </a:lnTo>
                <a:lnTo>
                  <a:pt x="170625" y="12712"/>
                </a:lnTo>
                <a:lnTo>
                  <a:pt x="171502" y="9534"/>
                </a:lnTo>
                <a:lnTo>
                  <a:pt x="177529" y="6027"/>
                </a:lnTo>
                <a:lnTo>
                  <a:pt x="181912" y="2959"/>
                </a:lnTo>
                <a:lnTo>
                  <a:pt x="187720" y="2959"/>
                </a:lnTo>
                <a:lnTo>
                  <a:pt x="190679" y="4822"/>
                </a:lnTo>
                <a:lnTo>
                  <a:pt x="197035" y="2082"/>
                </a:lnTo>
                <a:lnTo>
                  <a:pt x="197912"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7" name="Freeform 546">
            <a:extLst>
              <a:ext uri="{FF2B5EF4-FFF2-40B4-BE49-F238E27FC236}">
                <a16:creationId xmlns:a16="http://schemas.microsoft.com/office/drawing/2014/main" id="{F4B67055-5C6B-1C93-3872-794BE3CE52EB}"/>
              </a:ext>
            </a:extLst>
          </p:cNvPr>
          <p:cNvSpPr/>
          <p:nvPr/>
        </p:nvSpPr>
        <p:spPr>
          <a:xfrm>
            <a:off x="7515982" y="4133421"/>
            <a:ext cx="374125" cy="347715"/>
          </a:xfrm>
          <a:custGeom>
            <a:avLst/>
            <a:gdLst>
              <a:gd name="connsiteX0" fmla="*/ 351113 w 374125"/>
              <a:gd name="connsiteY0" fmla="*/ 347606 h 347715"/>
              <a:gd name="connsiteX1" fmla="*/ 351113 w 374125"/>
              <a:gd name="connsiteY1" fmla="*/ 338839 h 347715"/>
              <a:gd name="connsiteX2" fmla="*/ 374126 w 374125"/>
              <a:gd name="connsiteY2" fmla="*/ 336648 h 347715"/>
              <a:gd name="connsiteX3" fmla="*/ 363715 w 374125"/>
              <a:gd name="connsiteY3" fmla="*/ 98518 h 347715"/>
              <a:gd name="connsiteX4" fmla="*/ 361195 w 374125"/>
              <a:gd name="connsiteY4" fmla="*/ 86244 h 347715"/>
              <a:gd name="connsiteX5" fmla="*/ 358236 w 374125"/>
              <a:gd name="connsiteY5" fmla="*/ 79778 h 347715"/>
              <a:gd name="connsiteX6" fmla="*/ 360976 w 374125"/>
              <a:gd name="connsiteY6" fmla="*/ 72217 h 347715"/>
              <a:gd name="connsiteX7" fmla="*/ 364482 w 374125"/>
              <a:gd name="connsiteY7" fmla="*/ 63889 h 347715"/>
              <a:gd name="connsiteX8" fmla="*/ 364482 w 374125"/>
              <a:gd name="connsiteY8" fmla="*/ 58519 h 347715"/>
              <a:gd name="connsiteX9" fmla="*/ 361633 w 374125"/>
              <a:gd name="connsiteY9" fmla="*/ 52053 h 347715"/>
              <a:gd name="connsiteX10" fmla="*/ 363715 w 374125"/>
              <a:gd name="connsiteY10" fmla="*/ 41862 h 347715"/>
              <a:gd name="connsiteX11" fmla="*/ 365359 w 374125"/>
              <a:gd name="connsiteY11" fmla="*/ 37917 h 347715"/>
              <a:gd name="connsiteX12" fmla="*/ 363167 w 374125"/>
              <a:gd name="connsiteY12" fmla="*/ 31232 h 347715"/>
              <a:gd name="connsiteX13" fmla="*/ 359660 w 374125"/>
              <a:gd name="connsiteY13" fmla="*/ 27396 h 347715"/>
              <a:gd name="connsiteX14" fmla="*/ 355277 w 374125"/>
              <a:gd name="connsiteY14" fmla="*/ 26629 h 347715"/>
              <a:gd name="connsiteX15" fmla="*/ 350894 w 374125"/>
              <a:gd name="connsiteY15" fmla="*/ 27396 h 347715"/>
              <a:gd name="connsiteX16" fmla="*/ 334675 w 374125"/>
              <a:gd name="connsiteY16" fmla="*/ 25314 h 347715"/>
              <a:gd name="connsiteX17" fmla="*/ 331497 w 374125"/>
              <a:gd name="connsiteY17" fmla="*/ 22465 h 347715"/>
              <a:gd name="connsiteX18" fmla="*/ 325031 w 374125"/>
              <a:gd name="connsiteY18" fmla="*/ 21917 h 347715"/>
              <a:gd name="connsiteX19" fmla="*/ 316484 w 374125"/>
              <a:gd name="connsiteY19" fmla="*/ 19506 h 347715"/>
              <a:gd name="connsiteX20" fmla="*/ 314730 w 374125"/>
              <a:gd name="connsiteY20" fmla="*/ 16767 h 347715"/>
              <a:gd name="connsiteX21" fmla="*/ 316484 w 374125"/>
              <a:gd name="connsiteY21" fmla="*/ 16109 h 347715"/>
              <a:gd name="connsiteX22" fmla="*/ 316374 w 374125"/>
              <a:gd name="connsiteY22" fmla="*/ 13150 h 347715"/>
              <a:gd name="connsiteX23" fmla="*/ 306183 w 374125"/>
              <a:gd name="connsiteY23" fmla="*/ 7561 h 347715"/>
              <a:gd name="connsiteX24" fmla="*/ 300813 w 374125"/>
              <a:gd name="connsiteY24" fmla="*/ 7561 h 347715"/>
              <a:gd name="connsiteX25" fmla="*/ 292484 w 374125"/>
              <a:gd name="connsiteY25" fmla="*/ 5370 h 347715"/>
              <a:gd name="connsiteX26" fmla="*/ 290512 w 374125"/>
              <a:gd name="connsiteY26" fmla="*/ 4274 h 347715"/>
              <a:gd name="connsiteX27" fmla="*/ 287991 w 374125"/>
              <a:gd name="connsiteY27" fmla="*/ 6466 h 347715"/>
              <a:gd name="connsiteX28" fmla="*/ 282841 w 374125"/>
              <a:gd name="connsiteY28" fmla="*/ 3835 h 347715"/>
              <a:gd name="connsiteX29" fmla="*/ 280978 w 374125"/>
              <a:gd name="connsiteY29" fmla="*/ 3835 h 347715"/>
              <a:gd name="connsiteX30" fmla="*/ 273526 w 374125"/>
              <a:gd name="connsiteY30" fmla="*/ 7671 h 347715"/>
              <a:gd name="connsiteX31" fmla="*/ 261691 w 374125"/>
              <a:gd name="connsiteY31" fmla="*/ 8767 h 347715"/>
              <a:gd name="connsiteX32" fmla="*/ 251499 w 374125"/>
              <a:gd name="connsiteY32" fmla="*/ 13698 h 347715"/>
              <a:gd name="connsiteX33" fmla="*/ 245691 w 374125"/>
              <a:gd name="connsiteY33" fmla="*/ 19287 h 347715"/>
              <a:gd name="connsiteX34" fmla="*/ 244266 w 374125"/>
              <a:gd name="connsiteY34" fmla="*/ 25862 h 347715"/>
              <a:gd name="connsiteX35" fmla="*/ 241198 w 374125"/>
              <a:gd name="connsiteY35" fmla="*/ 28273 h 347715"/>
              <a:gd name="connsiteX36" fmla="*/ 240431 w 374125"/>
              <a:gd name="connsiteY36" fmla="*/ 40656 h 347715"/>
              <a:gd name="connsiteX37" fmla="*/ 244815 w 374125"/>
              <a:gd name="connsiteY37" fmla="*/ 47341 h 347715"/>
              <a:gd name="connsiteX38" fmla="*/ 247664 w 374125"/>
              <a:gd name="connsiteY38" fmla="*/ 56985 h 347715"/>
              <a:gd name="connsiteX39" fmla="*/ 245691 w 374125"/>
              <a:gd name="connsiteY39" fmla="*/ 62464 h 347715"/>
              <a:gd name="connsiteX40" fmla="*/ 239445 w 374125"/>
              <a:gd name="connsiteY40" fmla="*/ 68820 h 347715"/>
              <a:gd name="connsiteX41" fmla="*/ 238678 w 374125"/>
              <a:gd name="connsiteY41" fmla="*/ 71121 h 347715"/>
              <a:gd name="connsiteX42" fmla="*/ 230459 w 374125"/>
              <a:gd name="connsiteY42" fmla="*/ 78025 h 347715"/>
              <a:gd name="connsiteX43" fmla="*/ 225418 w 374125"/>
              <a:gd name="connsiteY43" fmla="*/ 79888 h 347715"/>
              <a:gd name="connsiteX44" fmla="*/ 214898 w 374125"/>
              <a:gd name="connsiteY44" fmla="*/ 75724 h 347715"/>
              <a:gd name="connsiteX45" fmla="*/ 205692 w 374125"/>
              <a:gd name="connsiteY45" fmla="*/ 68162 h 347715"/>
              <a:gd name="connsiteX46" fmla="*/ 198460 w 374125"/>
              <a:gd name="connsiteY46" fmla="*/ 62245 h 347715"/>
              <a:gd name="connsiteX47" fmla="*/ 187282 w 374125"/>
              <a:gd name="connsiteY47" fmla="*/ 56437 h 347715"/>
              <a:gd name="connsiteX48" fmla="*/ 169420 w 374125"/>
              <a:gd name="connsiteY48" fmla="*/ 48985 h 347715"/>
              <a:gd name="connsiteX49" fmla="*/ 161639 w 374125"/>
              <a:gd name="connsiteY49" fmla="*/ 48108 h 347715"/>
              <a:gd name="connsiteX50" fmla="*/ 159009 w 374125"/>
              <a:gd name="connsiteY50" fmla="*/ 49533 h 347715"/>
              <a:gd name="connsiteX51" fmla="*/ 149804 w 374125"/>
              <a:gd name="connsiteY51" fmla="*/ 49533 h 347715"/>
              <a:gd name="connsiteX52" fmla="*/ 141694 w 374125"/>
              <a:gd name="connsiteY52" fmla="*/ 45588 h 347715"/>
              <a:gd name="connsiteX53" fmla="*/ 134243 w 374125"/>
              <a:gd name="connsiteY53" fmla="*/ 31232 h 347715"/>
              <a:gd name="connsiteX54" fmla="*/ 134462 w 374125"/>
              <a:gd name="connsiteY54" fmla="*/ 23671 h 347715"/>
              <a:gd name="connsiteX55" fmla="*/ 128435 w 374125"/>
              <a:gd name="connsiteY55" fmla="*/ 15671 h 347715"/>
              <a:gd name="connsiteX56" fmla="*/ 112983 w 374125"/>
              <a:gd name="connsiteY56" fmla="*/ 13479 h 347715"/>
              <a:gd name="connsiteX57" fmla="*/ 104764 w 374125"/>
              <a:gd name="connsiteY57" fmla="*/ 8219 h 347715"/>
              <a:gd name="connsiteX58" fmla="*/ 91504 w 374125"/>
              <a:gd name="connsiteY58" fmla="*/ 7890 h 347715"/>
              <a:gd name="connsiteX59" fmla="*/ 84052 w 374125"/>
              <a:gd name="connsiteY59" fmla="*/ 4931 h 347715"/>
              <a:gd name="connsiteX60" fmla="*/ 67066 w 374125"/>
              <a:gd name="connsiteY60" fmla="*/ 8109 h 347715"/>
              <a:gd name="connsiteX61" fmla="*/ 55231 w 374125"/>
              <a:gd name="connsiteY61" fmla="*/ 5479 h 347715"/>
              <a:gd name="connsiteX62" fmla="*/ 50738 w 374125"/>
              <a:gd name="connsiteY62" fmla="*/ 1096 h 347715"/>
              <a:gd name="connsiteX63" fmla="*/ 45149 w 374125"/>
              <a:gd name="connsiteY63" fmla="*/ 0 h 347715"/>
              <a:gd name="connsiteX64" fmla="*/ 44382 w 374125"/>
              <a:gd name="connsiteY64" fmla="*/ 2082 h 347715"/>
              <a:gd name="connsiteX65" fmla="*/ 46026 w 374125"/>
              <a:gd name="connsiteY65" fmla="*/ 11397 h 347715"/>
              <a:gd name="connsiteX66" fmla="*/ 47889 w 374125"/>
              <a:gd name="connsiteY66" fmla="*/ 13260 h 347715"/>
              <a:gd name="connsiteX67" fmla="*/ 42519 w 374125"/>
              <a:gd name="connsiteY67" fmla="*/ 21260 h 347715"/>
              <a:gd name="connsiteX68" fmla="*/ 28602 w 374125"/>
              <a:gd name="connsiteY68" fmla="*/ 30136 h 347715"/>
              <a:gd name="connsiteX69" fmla="*/ 28602 w 374125"/>
              <a:gd name="connsiteY69" fmla="*/ 33314 h 347715"/>
              <a:gd name="connsiteX70" fmla="*/ 24218 w 374125"/>
              <a:gd name="connsiteY70" fmla="*/ 38903 h 347715"/>
              <a:gd name="connsiteX71" fmla="*/ 18739 w 374125"/>
              <a:gd name="connsiteY71" fmla="*/ 38684 h 347715"/>
              <a:gd name="connsiteX72" fmla="*/ 15232 w 374125"/>
              <a:gd name="connsiteY72" fmla="*/ 41204 h 347715"/>
              <a:gd name="connsiteX73" fmla="*/ 15013 w 374125"/>
              <a:gd name="connsiteY73" fmla="*/ 43725 h 347715"/>
              <a:gd name="connsiteX74" fmla="*/ 14136 w 374125"/>
              <a:gd name="connsiteY74" fmla="*/ 47012 h 347715"/>
              <a:gd name="connsiteX75" fmla="*/ 16438 w 374125"/>
              <a:gd name="connsiteY75" fmla="*/ 54574 h 347715"/>
              <a:gd name="connsiteX76" fmla="*/ 16986 w 374125"/>
              <a:gd name="connsiteY76" fmla="*/ 60382 h 347715"/>
              <a:gd name="connsiteX77" fmla="*/ 15671 w 374125"/>
              <a:gd name="connsiteY77" fmla="*/ 61916 h 347715"/>
              <a:gd name="connsiteX78" fmla="*/ 15780 w 374125"/>
              <a:gd name="connsiteY78" fmla="*/ 63998 h 347715"/>
              <a:gd name="connsiteX79" fmla="*/ 14356 w 374125"/>
              <a:gd name="connsiteY79" fmla="*/ 65861 h 347715"/>
              <a:gd name="connsiteX80" fmla="*/ 11725 w 374125"/>
              <a:gd name="connsiteY80" fmla="*/ 70354 h 347715"/>
              <a:gd name="connsiteX81" fmla="*/ 8000 w 374125"/>
              <a:gd name="connsiteY81" fmla="*/ 72765 h 347715"/>
              <a:gd name="connsiteX82" fmla="*/ 6575 w 374125"/>
              <a:gd name="connsiteY82" fmla="*/ 73970 h 347715"/>
              <a:gd name="connsiteX83" fmla="*/ 3616 w 374125"/>
              <a:gd name="connsiteY83" fmla="*/ 73970 h 347715"/>
              <a:gd name="connsiteX84" fmla="*/ 3616 w 374125"/>
              <a:gd name="connsiteY84" fmla="*/ 74080 h 347715"/>
              <a:gd name="connsiteX85" fmla="*/ 1534 w 374125"/>
              <a:gd name="connsiteY85" fmla="*/ 76053 h 347715"/>
              <a:gd name="connsiteX86" fmla="*/ 1644 w 374125"/>
              <a:gd name="connsiteY86" fmla="*/ 84162 h 347715"/>
              <a:gd name="connsiteX87" fmla="*/ 3945 w 374125"/>
              <a:gd name="connsiteY87" fmla="*/ 85806 h 347715"/>
              <a:gd name="connsiteX88" fmla="*/ 7013 w 374125"/>
              <a:gd name="connsiteY88" fmla="*/ 91614 h 347715"/>
              <a:gd name="connsiteX89" fmla="*/ 7013 w 374125"/>
              <a:gd name="connsiteY89" fmla="*/ 107394 h 347715"/>
              <a:gd name="connsiteX90" fmla="*/ 7671 w 374125"/>
              <a:gd name="connsiteY90" fmla="*/ 116051 h 347715"/>
              <a:gd name="connsiteX91" fmla="*/ 7342 w 374125"/>
              <a:gd name="connsiteY91" fmla="*/ 118572 h 347715"/>
              <a:gd name="connsiteX92" fmla="*/ 8328 w 374125"/>
              <a:gd name="connsiteY92" fmla="*/ 130955 h 347715"/>
              <a:gd name="connsiteX93" fmla="*/ 11397 w 374125"/>
              <a:gd name="connsiteY93" fmla="*/ 137968 h 347715"/>
              <a:gd name="connsiteX94" fmla="*/ 9095 w 374125"/>
              <a:gd name="connsiteY94" fmla="*/ 151228 h 347715"/>
              <a:gd name="connsiteX95" fmla="*/ 8219 w 374125"/>
              <a:gd name="connsiteY95" fmla="*/ 153420 h 347715"/>
              <a:gd name="connsiteX96" fmla="*/ 10520 w 374125"/>
              <a:gd name="connsiteY96" fmla="*/ 159228 h 347715"/>
              <a:gd name="connsiteX97" fmla="*/ 11506 w 374125"/>
              <a:gd name="connsiteY97" fmla="*/ 167557 h 347715"/>
              <a:gd name="connsiteX98" fmla="*/ 9205 w 374125"/>
              <a:gd name="connsiteY98" fmla="*/ 170954 h 347715"/>
              <a:gd name="connsiteX99" fmla="*/ 3726 w 374125"/>
              <a:gd name="connsiteY99" fmla="*/ 174899 h 347715"/>
              <a:gd name="connsiteX100" fmla="*/ 1863 w 374125"/>
              <a:gd name="connsiteY100" fmla="*/ 177638 h 347715"/>
              <a:gd name="connsiteX101" fmla="*/ 0 w 374125"/>
              <a:gd name="connsiteY101" fmla="*/ 179063 h 347715"/>
              <a:gd name="connsiteX102" fmla="*/ 3506 w 374125"/>
              <a:gd name="connsiteY102" fmla="*/ 183008 h 347715"/>
              <a:gd name="connsiteX103" fmla="*/ 9205 w 374125"/>
              <a:gd name="connsiteY103" fmla="*/ 190350 h 347715"/>
              <a:gd name="connsiteX104" fmla="*/ 13698 w 374125"/>
              <a:gd name="connsiteY104" fmla="*/ 199884 h 347715"/>
              <a:gd name="connsiteX105" fmla="*/ 15232 w 374125"/>
              <a:gd name="connsiteY105" fmla="*/ 201090 h 347715"/>
              <a:gd name="connsiteX106" fmla="*/ 16657 w 374125"/>
              <a:gd name="connsiteY106" fmla="*/ 207227 h 347715"/>
              <a:gd name="connsiteX107" fmla="*/ 15780 w 374125"/>
              <a:gd name="connsiteY107" fmla="*/ 210295 h 347715"/>
              <a:gd name="connsiteX108" fmla="*/ 16328 w 374125"/>
              <a:gd name="connsiteY108" fmla="*/ 216980 h 347715"/>
              <a:gd name="connsiteX109" fmla="*/ 19287 w 374125"/>
              <a:gd name="connsiteY109" fmla="*/ 220377 h 347715"/>
              <a:gd name="connsiteX110" fmla="*/ 20273 w 374125"/>
              <a:gd name="connsiteY110" fmla="*/ 224651 h 347715"/>
              <a:gd name="connsiteX111" fmla="*/ 22794 w 374125"/>
              <a:gd name="connsiteY111" fmla="*/ 227171 h 347715"/>
              <a:gd name="connsiteX112" fmla="*/ 32547 w 374125"/>
              <a:gd name="connsiteY112" fmla="*/ 227171 h 347715"/>
              <a:gd name="connsiteX113" fmla="*/ 41533 w 374125"/>
              <a:gd name="connsiteY113" fmla="*/ 227938 h 347715"/>
              <a:gd name="connsiteX114" fmla="*/ 45697 w 374125"/>
              <a:gd name="connsiteY114" fmla="*/ 230678 h 347715"/>
              <a:gd name="connsiteX115" fmla="*/ 48875 w 374125"/>
              <a:gd name="connsiteY115" fmla="*/ 235938 h 347715"/>
              <a:gd name="connsiteX116" fmla="*/ 53697 w 374125"/>
              <a:gd name="connsiteY116" fmla="*/ 245801 h 347715"/>
              <a:gd name="connsiteX117" fmla="*/ 56218 w 374125"/>
              <a:gd name="connsiteY117" fmla="*/ 248102 h 347715"/>
              <a:gd name="connsiteX118" fmla="*/ 59067 w 374125"/>
              <a:gd name="connsiteY118" fmla="*/ 251719 h 347715"/>
              <a:gd name="connsiteX119" fmla="*/ 62026 w 374125"/>
              <a:gd name="connsiteY119" fmla="*/ 254568 h 347715"/>
              <a:gd name="connsiteX120" fmla="*/ 104326 w 374125"/>
              <a:gd name="connsiteY120" fmla="*/ 265088 h 347715"/>
              <a:gd name="connsiteX121" fmla="*/ 108161 w 374125"/>
              <a:gd name="connsiteY121" fmla="*/ 269252 h 347715"/>
              <a:gd name="connsiteX122" fmla="*/ 156927 w 374125"/>
              <a:gd name="connsiteY122" fmla="*/ 248979 h 347715"/>
              <a:gd name="connsiteX123" fmla="*/ 351003 w 374125"/>
              <a:gd name="connsiteY123" fmla="*/ 347606 h 347715"/>
              <a:gd name="connsiteX124" fmla="*/ 351003 w 374125"/>
              <a:gd name="connsiteY124" fmla="*/ 347716 h 347715"/>
              <a:gd name="connsiteX125" fmla="*/ 351113 w 374125"/>
              <a:gd name="connsiteY125" fmla="*/ 347606 h 34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374125" h="347715">
                <a:moveTo>
                  <a:pt x="351113" y="347606"/>
                </a:moveTo>
                <a:lnTo>
                  <a:pt x="351113" y="338839"/>
                </a:lnTo>
                <a:lnTo>
                  <a:pt x="374126" y="336648"/>
                </a:lnTo>
                <a:lnTo>
                  <a:pt x="363715" y="98518"/>
                </a:lnTo>
                <a:lnTo>
                  <a:pt x="361195" y="86244"/>
                </a:lnTo>
                <a:lnTo>
                  <a:pt x="358236" y="79778"/>
                </a:lnTo>
                <a:lnTo>
                  <a:pt x="360976" y="72217"/>
                </a:lnTo>
                <a:lnTo>
                  <a:pt x="364482" y="63889"/>
                </a:lnTo>
                <a:lnTo>
                  <a:pt x="364482" y="58519"/>
                </a:lnTo>
                <a:lnTo>
                  <a:pt x="361633" y="52053"/>
                </a:lnTo>
                <a:lnTo>
                  <a:pt x="363715" y="41862"/>
                </a:lnTo>
                <a:lnTo>
                  <a:pt x="365359" y="37917"/>
                </a:lnTo>
                <a:lnTo>
                  <a:pt x="363167" y="31232"/>
                </a:lnTo>
                <a:lnTo>
                  <a:pt x="359660" y="27396"/>
                </a:lnTo>
                <a:lnTo>
                  <a:pt x="355277" y="26629"/>
                </a:lnTo>
                <a:lnTo>
                  <a:pt x="350894" y="27396"/>
                </a:lnTo>
                <a:lnTo>
                  <a:pt x="334675" y="25314"/>
                </a:lnTo>
                <a:lnTo>
                  <a:pt x="331497" y="22465"/>
                </a:lnTo>
                <a:lnTo>
                  <a:pt x="325031" y="21917"/>
                </a:lnTo>
                <a:lnTo>
                  <a:pt x="316484" y="19506"/>
                </a:lnTo>
                <a:lnTo>
                  <a:pt x="314730" y="16767"/>
                </a:lnTo>
                <a:lnTo>
                  <a:pt x="316484" y="16109"/>
                </a:lnTo>
                <a:lnTo>
                  <a:pt x="316374" y="13150"/>
                </a:lnTo>
                <a:lnTo>
                  <a:pt x="306183" y="7561"/>
                </a:lnTo>
                <a:lnTo>
                  <a:pt x="300813" y="7561"/>
                </a:lnTo>
                <a:lnTo>
                  <a:pt x="292484" y="5370"/>
                </a:lnTo>
                <a:lnTo>
                  <a:pt x="290512" y="4274"/>
                </a:lnTo>
                <a:lnTo>
                  <a:pt x="287991" y="6466"/>
                </a:lnTo>
                <a:lnTo>
                  <a:pt x="282841" y="3835"/>
                </a:lnTo>
                <a:lnTo>
                  <a:pt x="280978" y="3835"/>
                </a:lnTo>
                <a:lnTo>
                  <a:pt x="273526" y="7671"/>
                </a:lnTo>
                <a:lnTo>
                  <a:pt x="261691" y="8767"/>
                </a:lnTo>
                <a:lnTo>
                  <a:pt x="251499" y="13698"/>
                </a:lnTo>
                <a:lnTo>
                  <a:pt x="245691" y="19287"/>
                </a:lnTo>
                <a:lnTo>
                  <a:pt x="244266" y="25862"/>
                </a:lnTo>
                <a:lnTo>
                  <a:pt x="241198" y="28273"/>
                </a:lnTo>
                <a:lnTo>
                  <a:pt x="240431" y="40656"/>
                </a:lnTo>
                <a:lnTo>
                  <a:pt x="244815" y="47341"/>
                </a:lnTo>
                <a:lnTo>
                  <a:pt x="247664" y="56985"/>
                </a:lnTo>
                <a:lnTo>
                  <a:pt x="245691" y="62464"/>
                </a:lnTo>
                <a:lnTo>
                  <a:pt x="239445" y="68820"/>
                </a:lnTo>
                <a:lnTo>
                  <a:pt x="238678" y="71121"/>
                </a:lnTo>
                <a:lnTo>
                  <a:pt x="230459" y="78025"/>
                </a:lnTo>
                <a:lnTo>
                  <a:pt x="225418" y="79888"/>
                </a:lnTo>
                <a:lnTo>
                  <a:pt x="214898" y="75724"/>
                </a:lnTo>
                <a:lnTo>
                  <a:pt x="205692" y="68162"/>
                </a:lnTo>
                <a:lnTo>
                  <a:pt x="198460" y="62245"/>
                </a:lnTo>
                <a:lnTo>
                  <a:pt x="187282" y="56437"/>
                </a:lnTo>
                <a:lnTo>
                  <a:pt x="169420" y="48985"/>
                </a:lnTo>
                <a:lnTo>
                  <a:pt x="161639" y="48108"/>
                </a:lnTo>
                <a:lnTo>
                  <a:pt x="159009" y="49533"/>
                </a:lnTo>
                <a:lnTo>
                  <a:pt x="149804" y="49533"/>
                </a:lnTo>
                <a:lnTo>
                  <a:pt x="141694" y="45588"/>
                </a:lnTo>
                <a:lnTo>
                  <a:pt x="134243" y="31232"/>
                </a:lnTo>
                <a:lnTo>
                  <a:pt x="134462" y="23671"/>
                </a:lnTo>
                <a:lnTo>
                  <a:pt x="128435" y="15671"/>
                </a:lnTo>
                <a:lnTo>
                  <a:pt x="112983" y="13479"/>
                </a:lnTo>
                <a:lnTo>
                  <a:pt x="104764" y="8219"/>
                </a:lnTo>
                <a:lnTo>
                  <a:pt x="91504" y="7890"/>
                </a:lnTo>
                <a:lnTo>
                  <a:pt x="84052" y="4931"/>
                </a:lnTo>
                <a:lnTo>
                  <a:pt x="67066" y="8109"/>
                </a:lnTo>
                <a:lnTo>
                  <a:pt x="55231" y="5479"/>
                </a:lnTo>
                <a:lnTo>
                  <a:pt x="50738" y="1096"/>
                </a:lnTo>
                <a:lnTo>
                  <a:pt x="45149" y="0"/>
                </a:lnTo>
                <a:lnTo>
                  <a:pt x="44382" y="2082"/>
                </a:lnTo>
                <a:lnTo>
                  <a:pt x="46026" y="11397"/>
                </a:lnTo>
                <a:lnTo>
                  <a:pt x="47889" y="13260"/>
                </a:lnTo>
                <a:lnTo>
                  <a:pt x="42519" y="21260"/>
                </a:lnTo>
                <a:lnTo>
                  <a:pt x="28602" y="30136"/>
                </a:lnTo>
                <a:lnTo>
                  <a:pt x="28602" y="33314"/>
                </a:lnTo>
                <a:lnTo>
                  <a:pt x="24218" y="38903"/>
                </a:lnTo>
                <a:lnTo>
                  <a:pt x="18739" y="38684"/>
                </a:lnTo>
                <a:lnTo>
                  <a:pt x="15232" y="41204"/>
                </a:lnTo>
                <a:lnTo>
                  <a:pt x="15013" y="43725"/>
                </a:lnTo>
                <a:lnTo>
                  <a:pt x="14136" y="47012"/>
                </a:lnTo>
                <a:lnTo>
                  <a:pt x="16438" y="54574"/>
                </a:lnTo>
                <a:lnTo>
                  <a:pt x="16986" y="60382"/>
                </a:lnTo>
                <a:lnTo>
                  <a:pt x="15671" y="61916"/>
                </a:lnTo>
                <a:lnTo>
                  <a:pt x="15780" y="63998"/>
                </a:lnTo>
                <a:lnTo>
                  <a:pt x="14356" y="65861"/>
                </a:lnTo>
                <a:lnTo>
                  <a:pt x="11725" y="70354"/>
                </a:lnTo>
                <a:lnTo>
                  <a:pt x="8000" y="72765"/>
                </a:lnTo>
                <a:lnTo>
                  <a:pt x="6575" y="73970"/>
                </a:lnTo>
                <a:lnTo>
                  <a:pt x="3616" y="73970"/>
                </a:lnTo>
                <a:lnTo>
                  <a:pt x="3616" y="74080"/>
                </a:lnTo>
                <a:lnTo>
                  <a:pt x="1534" y="76053"/>
                </a:lnTo>
                <a:lnTo>
                  <a:pt x="1644" y="84162"/>
                </a:lnTo>
                <a:lnTo>
                  <a:pt x="3945" y="85806"/>
                </a:lnTo>
                <a:lnTo>
                  <a:pt x="7013" y="91614"/>
                </a:lnTo>
                <a:lnTo>
                  <a:pt x="7013" y="107394"/>
                </a:lnTo>
                <a:lnTo>
                  <a:pt x="7671" y="116051"/>
                </a:lnTo>
                <a:lnTo>
                  <a:pt x="7342" y="118572"/>
                </a:lnTo>
                <a:lnTo>
                  <a:pt x="8328" y="130955"/>
                </a:lnTo>
                <a:lnTo>
                  <a:pt x="11397" y="137968"/>
                </a:lnTo>
                <a:lnTo>
                  <a:pt x="9095" y="151228"/>
                </a:lnTo>
                <a:lnTo>
                  <a:pt x="8219" y="153420"/>
                </a:lnTo>
                <a:lnTo>
                  <a:pt x="10520" y="159228"/>
                </a:lnTo>
                <a:lnTo>
                  <a:pt x="11506" y="167557"/>
                </a:lnTo>
                <a:lnTo>
                  <a:pt x="9205" y="170954"/>
                </a:lnTo>
                <a:lnTo>
                  <a:pt x="3726" y="174899"/>
                </a:lnTo>
                <a:lnTo>
                  <a:pt x="1863" y="177638"/>
                </a:lnTo>
                <a:lnTo>
                  <a:pt x="0" y="179063"/>
                </a:lnTo>
                <a:lnTo>
                  <a:pt x="3506" y="183008"/>
                </a:lnTo>
                <a:lnTo>
                  <a:pt x="9205" y="190350"/>
                </a:lnTo>
                <a:lnTo>
                  <a:pt x="13698" y="199884"/>
                </a:lnTo>
                <a:lnTo>
                  <a:pt x="15232" y="201090"/>
                </a:lnTo>
                <a:lnTo>
                  <a:pt x="16657" y="207227"/>
                </a:lnTo>
                <a:lnTo>
                  <a:pt x="15780" y="210295"/>
                </a:lnTo>
                <a:lnTo>
                  <a:pt x="16328" y="216980"/>
                </a:lnTo>
                <a:lnTo>
                  <a:pt x="19287" y="220377"/>
                </a:lnTo>
                <a:lnTo>
                  <a:pt x="20273" y="224651"/>
                </a:lnTo>
                <a:lnTo>
                  <a:pt x="22794" y="227171"/>
                </a:lnTo>
                <a:lnTo>
                  <a:pt x="32547" y="227171"/>
                </a:lnTo>
                <a:lnTo>
                  <a:pt x="41533" y="227938"/>
                </a:lnTo>
                <a:lnTo>
                  <a:pt x="45697" y="230678"/>
                </a:lnTo>
                <a:lnTo>
                  <a:pt x="48875" y="235938"/>
                </a:lnTo>
                <a:lnTo>
                  <a:pt x="53697" y="245801"/>
                </a:lnTo>
                <a:lnTo>
                  <a:pt x="56218" y="248102"/>
                </a:lnTo>
                <a:lnTo>
                  <a:pt x="59067" y="251719"/>
                </a:lnTo>
                <a:lnTo>
                  <a:pt x="62026" y="254568"/>
                </a:lnTo>
                <a:lnTo>
                  <a:pt x="104326" y="265088"/>
                </a:lnTo>
                <a:lnTo>
                  <a:pt x="108161" y="269252"/>
                </a:lnTo>
                <a:lnTo>
                  <a:pt x="156927" y="248979"/>
                </a:lnTo>
                <a:lnTo>
                  <a:pt x="351003" y="347606"/>
                </a:lnTo>
                <a:lnTo>
                  <a:pt x="351003" y="347716"/>
                </a:lnTo>
                <a:lnTo>
                  <a:pt x="351113" y="34760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8" name="Freeform 547">
            <a:extLst>
              <a:ext uri="{FF2B5EF4-FFF2-40B4-BE49-F238E27FC236}">
                <a16:creationId xmlns:a16="http://schemas.microsoft.com/office/drawing/2014/main" id="{F1EF9810-7BCD-1C53-09FD-9B40154C56C0}"/>
              </a:ext>
            </a:extLst>
          </p:cNvPr>
          <p:cNvSpPr/>
          <p:nvPr/>
        </p:nvSpPr>
        <p:spPr>
          <a:xfrm>
            <a:off x="7469188" y="4020547"/>
            <a:ext cx="94682" cy="187062"/>
          </a:xfrm>
          <a:custGeom>
            <a:avLst/>
            <a:gdLst>
              <a:gd name="connsiteX0" fmla="*/ 50410 w 94682"/>
              <a:gd name="connsiteY0" fmla="*/ 186844 h 187062"/>
              <a:gd name="connsiteX1" fmla="*/ 53368 w 94682"/>
              <a:gd name="connsiteY1" fmla="*/ 186844 h 187062"/>
              <a:gd name="connsiteX2" fmla="*/ 54793 w 94682"/>
              <a:gd name="connsiteY2" fmla="*/ 185529 h 187062"/>
              <a:gd name="connsiteX3" fmla="*/ 58519 w 94682"/>
              <a:gd name="connsiteY3" fmla="*/ 183227 h 187062"/>
              <a:gd name="connsiteX4" fmla="*/ 61149 w 94682"/>
              <a:gd name="connsiteY4" fmla="*/ 178734 h 187062"/>
              <a:gd name="connsiteX5" fmla="*/ 62574 w 94682"/>
              <a:gd name="connsiteY5" fmla="*/ 176871 h 187062"/>
              <a:gd name="connsiteX6" fmla="*/ 62354 w 94682"/>
              <a:gd name="connsiteY6" fmla="*/ 174789 h 187062"/>
              <a:gd name="connsiteX7" fmla="*/ 63779 w 94682"/>
              <a:gd name="connsiteY7" fmla="*/ 173255 h 187062"/>
              <a:gd name="connsiteX8" fmla="*/ 63231 w 94682"/>
              <a:gd name="connsiteY8" fmla="*/ 167447 h 187062"/>
              <a:gd name="connsiteX9" fmla="*/ 60820 w 94682"/>
              <a:gd name="connsiteY9" fmla="*/ 159886 h 187062"/>
              <a:gd name="connsiteX10" fmla="*/ 61697 w 94682"/>
              <a:gd name="connsiteY10" fmla="*/ 156708 h 187062"/>
              <a:gd name="connsiteX11" fmla="*/ 61916 w 94682"/>
              <a:gd name="connsiteY11" fmla="*/ 154187 h 187062"/>
              <a:gd name="connsiteX12" fmla="*/ 65423 w 94682"/>
              <a:gd name="connsiteY12" fmla="*/ 151667 h 187062"/>
              <a:gd name="connsiteX13" fmla="*/ 71012 w 94682"/>
              <a:gd name="connsiteY13" fmla="*/ 151886 h 187062"/>
              <a:gd name="connsiteX14" fmla="*/ 75395 w 94682"/>
              <a:gd name="connsiteY14" fmla="*/ 146297 h 187062"/>
              <a:gd name="connsiteX15" fmla="*/ 75395 w 94682"/>
              <a:gd name="connsiteY15" fmla="*/ 143009 h 187062"/>
              <a:gd name="connsiteX16" fmla="*/ 89313 w 94682"/>
              <a:gd name="connsiteY16" fmla="*/ 134243 h 187062"/>
              <a:gd name="connsiteX17" fmla="*/ 94682 w 94682"/>
              <a:gd name="connsiteY17" fmla="*/ 126133 h 187062"/>
              <a:gd name="connsiteX18" fmla="*/ 92819 w 94682"/>
              <a:gd name="connsiteY18" fmla="*/ 124270 h 187062"/>
              <a:gd name="connsiteX19" fmla="*/ 91175 w 94682"/>
              <a:gd name="connsiteY19" fmla="*/ 115065 h 187062"/>
              <a:gd name="connsiteX20" fmla="*/ 91943 w 94682"/>
              <a:gd name="connsiteY20" fmla="*/ 112983 h 187062"/>
              <a:gd name="connsiteX21" fmla="*/ 89093 w 94682"/>
              <a:gd name="connsiteY21" fmla="*/ 112435 h 187062"/>
              <a:gd name="connsiteX22" fmla="*/ 81970 w 94682"/>
              <a:gd name="connsiteY22" fmla="*/ 108052 h 187062"/>
              <a:gd name="connsiteX23" fmla="*/ 81203 w 94682"/>
              <a:gd name="connsiteY23" fmla="*/ 105531 h 187062"/>
              <a:gd name="connsiteX24" fmla="*/ 80984 w 94682"/>
              <a:gd name="connsiteY24" fmla="*/ 102024 h 187062"/>
              <a:gd name="connsiteX25" fmla="*/ 77368 w 94682"/>
              <a:gd name="connsiteY25" fmla="*/ 100052 h 187062"/>
              <a:gd name="connsiteX26" fmla="*/ 75943 w 94682"/>
              <a:gd name="connsiteY26" fmla="*/ 101148 h 187062"/>
              <a:gd name="connsiteX27" fmla="*/ 76272 w 94682"/>
              <a:gd name="connsiteY27" fmla="*/ 103011 h 187062"/>
              <a:gd name="connsiteX28" fmla="*/ 74409 w 94682"/>
              <a:gd name="connsiteY28" fmla="*/ 104435 h 187062"/>
              <a:gd name="connsiteX29" fmla="*/ 71121 w 94682"/>
              <a:gd name="connsiteY29" fmla="*/ 103011 h 187062"/>
              <a:gd name="connsiteX30" fmla="*/ 70025 w 94682"/>
              <a:gd name="connsiteY30" fmla="*/ 99394 h 187062"/>
              <a:gd name="connsiteX31" fmla="*/ 66519 w 94682"/>
              <a:gd name="connsiteY31" fmla="*/ 100161 h 187062"/>
              <a:gd name="connsiteX32" fmla="*/ 58848 w 94682"/>
              <a:gd name="connsiteY32" fmla="*/ 94901 h 187062"/>
              <a:gd name="connsiteX33" fmla="*/ 55012 w 94682"/>
              <a:gd name="connsiteY33" fmla="*/ 87997 h 187062"/>
              <a:gd name="connsiteX34" fmla="*/ 57313 w 94682"/>
              <a:gd name="connsiteY34" fmla="*/ 80874 h 187062"/>
              <a:gd name="connsiteX35" fmla="*/ 69368 w 94682"/>
              <a:gd name="connsiteY35" fmla="*/ 72546 h 187062"/>
              <a:gd name="connsiteX36" fmla="*/ 76272 w 94682"/>
              <a:gd name="connsiteY36" fmla="*/ 65642 h 187062"/>
              <a:gd name="connsiteX37" fmla="*/ 78135 w 94682"/>
              <a:gd name="connsiteY37" fmla="*/ 63450 h 187062"/>
              <a:gd name="connsiteX38" fmla="*/ 76162 w 94682"/>
              <a:gd name="connsiteY38" fmla="*/ 60710 h 187062"/>
              <a:gd name="connsiteX39" fmla="*/ 78683 w 94682"/>
              <a:gd name="connsiteY39" fmla="*/ 57971 h 187062"/>
              <a:gd name="connsiteX40" fmla="*/ 77806 w 94682"/>
              <a:gd name="connsiteY40" fmla="*/ 54464 h 187062"/>
              <a:gd name="connsiteX41" fmla="*/ 75943 w 94682"/>
              <a:gd name="connsiteY41" fmla="*/ 53149 h 187062"/>
              <a:gd name="connsiteX42" fmla="*/ 76162 w 94682"/>
              <a:gd name="connsiteY42" fmla="*/ 45369 h 187062"/>
              <a:gd name="connsiteX43" fmla="*/ 69039 w 94682"/>
              <a:gd name="connsiteY43" fmla="*/ 42629 h 187062"/>
              <a:gd name="connsiteX44" fmla="*/ 63231 w 94682"/>
              <a:gd name="connsiteY44" fmla="*/ 34848 h 187062"/>
              <a:gd name="connsiteX45" fmla="*/ 64327 w 94682"/>
              <a:gd name="connsiteY45" fmla="*/ 28492 h 187062"/>
              <a:gd name="connsiteX46" fmla="*/ 70135 w 94682"/>
              <a:gd name="connsiteY46" fmla="*/ 24438 h 187062"/>
              <a:gd name="connsiteX47" fmla="*/ 70464 w 94682"/>
              <a:gd name="connsiteY47" fmla="*/ 20054 h 187062"/>
              <a:gd name="connsiteX48" fmla="*/ 75176 w 94682"/>
              <a:gd name="connsiteY48" fmla="*/ 12931 h 187062"/>
              <a:gd name="connsiteX49" fmla="*/ 75176 w 94682"/>
              <a:gd name="connsiteY49" fmla="*/ 8219 h 187062"/>
              <a:gd name="connsiteX50" fmla="*/ 72984 w 94682"/>
              <a:gd name="connsiteY50" fmla="*/ 6575 h 187062"/>
              <a:gd name="connsiteX51" fmla="*/ 64436 w 94682"/>
              <a:gd name="connsiteY51" fmla="*/ 14356 h 187062"/>
              <a:gd name="connsiteX52" fmla="*/ 61478 w 94682"/>
              <a:gd name="connsiteY52" fmla="*/ 17424 h 187062"/>
              <a:gd name="connsiteX53" fmla="*/ 59067 w 94682"/>
              <a:gd name="connsiteY53" fmla="*/ 16000 h 187062"/>
              <a:gd name="connsiteX54" fmla="*/ 55450 w 94682"/>
              <a:gd name="connsiteY54" fmla="*/ 7781 h 187062"/>
              <a:gd name="connsiteX55" fmla="*/ 53039 w 94682"/>
              <a:gd name="connsiteY55" fmla="*/ 6904 h 187062"/>
              <a:gd name="connsiteX56" fmla="*/ 53588 w 94682"/>
              <a:gd name="connsiteY56" fmla="*/ 2740 h 187062"/>
              <a:gd name="connsiteX57" fmla="*/ 50519 w 94682"/>
              <a:gd name="connsiteY57" fmla="*/ 0 h 187062"/>
              <a:gd name="connsiteX58" fmla="*/ 45259 w 94682"/>
              <a:gd name="connsiteY58" fmla="*/ 1096 h 187062"/>
              <a:gd name="connsiteX59" fmla="*/ 45040 w 94682"/>
              <a:gd name="connsiteY59" fmla="*/ 4164 h 187062"/>
              <a:gd name="connsiteX60" fmla="*/ 42519 w 94682"/>
              <a:gd name="connsiteY60" fmla="*/ 657 h 187062"/>
              <a:gd name="connsiteX61" fmla="*/ 36164 w 94682"/>
              <a:gd name="connsiteY61" fmla="*/ 1973 h 187062"/>
              <a:gd name="connsiteX62" fmla="*/ 27396 w 94682"/>
              <a:gd name="connsiteY62" fmla="*/ 6356 h 187062"/>
              <a:gd name="connsiteX63" fmla="*/ 21260 w 94682"/>
              <a:gd name="connsiteY63" fmla="*/ 11835 h 187062"/>
              <a:gd name="connsiteX64" fmla="*/ 21260 w 94682"/>
              <a:gd name="connsiteY64" fmla="*/ 11835 h 187062"/>
              <a:gd name="connsiteX65" fmla="*/ 20492 w 94682"/>
              <a:gd name="connsiteY65" fmla="*/ 15232 h 187062"/>
              <a:gd name="connsiteX66" fmla="*/ 21369 w 94682"/>
              <a:gd name="connsiteY66" fmla="*/ 17972 h 187062"/>
              <a:gd name="connsiteX67" fmla="*/ 20492 w 94682"/>
              <a:gd name="connsiteY67" fmla="*/ 25314 h 187062"/>
              <a:gd name="connsiteX68" fmla="*/ 20492 w 94682"/>
              <a:gd name="connsiteY68" fmla="*/ 32985 h 187062"/>
              <a:gd name="connsiteX69" fmla="*/ 16329 w 94682"/>
              <a:gd name="connsiteY69" fmla="*/ 44054 h 187062"/>
              <a:gd name="connsiteX70" fmla="*/ 17863 w 94682"/>
              <a:gd name="connsiteY70" fmla="*/ 50519 h 187062"/>
              <a:gd name="connsiteX71" fmla="*/ 21041 w 94682"/>
              <a:gd name="connsiteY71" fmla="*/ 54135 h 187062"/>
              <a:gd name="connsiteX72" fmla="*/ 21369 w 94682"/>
              <a:gd name="connsiteY72" fmla="*/ 55670 h 187062"/>
              <a:gd name="connsiteX73" fmla="*/ 19397 w 94682"/>
              <a:gd name="connsiteY73" fmla="*/ 57533 h 187062"/>
              <a:gd name="connsiteX74" fmla="*/ 17315 w 94682"/>
              <a:gd name="connsiteY74" fmla="*/ 61039 h 187062"/>
              <a:gd name="connsiteX75" fmla="*/ 20602 w 94682"/>
              <a:gd name="connsiteY75" fmla="*/ 64327 h 187062"/>
              <a:gd name="connsiteX76" fmla="*/ 18301 w 94682"/>
              <a:gd name="connsiteY76" fmla="*/ 66847 h 187062"/>
              <a:gd name="connsiteX77" fmla="*/ 16767 w 94682"/>
              <a:gd name="connsiteY77" fmla="*/ 75285 h 187062"/>
              <a:gd name="connsiteX78" fmla="*/ 14137 w 94682"/>
              <a:gd name="connsiteY78" fmla="*/ 77258 h 187062"/>
              <a:gd name="connsiteX79" fmla="*/ 11945 w 94682"/>
              <a:gd name="connsiteY79" fmla="*/ 80326 h 187062"/>
              <a:gd name="connsiteX80" fmla="*/ 8329 w 94682"/>
              <a:gd name="connsiteY80" fmla="*/ 81422 h 187062"/>
              <a:gd name="connsiteX81" fmla="*/ 2849 w 94682"/>
              <a:gd name="connsiteY81" fmla="*/ 87888 h 187062"/>
              <a:gd name="connsiteX82" fmla="*/ 0 w 94682"/>
              <a:gd name="connsiteY82" fmla="*/ 99504 h 187062"/>
              <a:gd name="connsiteX83" fmla="*/ 1644 w 94682"/>
              <a:gd name="connsiteY83" fmla="*/ 100600 h 187062"/>
              <a:gd name="connsiteX84" fmla="*/ 4493 w 94682"/>
              <a:gd name="connsiteY84" fmla="*/ 106846 h 187062"/>
              <a:gd name="connsiteX85" fmla="*/ 3507 w 94682"/>
              <a:gd name="connsiteY85" fmla="*/ 109586 h 187062"/>
              <a:gd name="connsiteX86" fmla="*/ 6466 w 94682"/>
              <a:gd name="connsiteY86" fmla="*/ 114079 h 187062"/>
              <a:gd name="connsiteX87" fmla="*/ 8876 w 94682"/>
              <a:gd name="connsiteY87" fmla="*/ 114956 h 187062"/>
              <a:gd name="connsiteX88" fmla="*/ 15671 w 94682"/>
              <a:gd name="connsiteY88" fmla="*/ 120873 h 187062"/>
              <a:gd name="connsiteX89" fmla="*/ 17424 w 94682"/>
              <a:gd name="connsiteY89" fmla="*/ 126791 h 187062"/>
              <a:gd name="connsiteX90" fmla="*/ 23013 w 94682"/>
              <a:gd name="connsiteY90" fmla="*/ 129092 h 187062"/>
              <a:gd name="connsiteX91" fmla="*/ 25314 w 94682"/>
              <a:gd name="connsiteY91" fmla="*/ 131503 h 187062"/>
              <a:gd name="connsiteX92" fmla="*/ 29150 w 94682"/>
              <a:gd name="connsiteY92" fmla="*/ 132380 h 187062"/>
              <a:gd name="connsiteX93" fmla="*/ 35177 w 94682"/>
              <a:gd name="connsiteY93" fmla="*/ 138955 h 187062"/>
              <a:gd name="connsiteX94" fmla="*/ 50081 w 94682"/>
              <a:gd name="connsiteY94" fmla="*/ 187063 h 187062"/>
              <a:gd name="connsiteX95" fmla="*/ 50081 w 94682"/>
              <a:gd name="connsiteY95" fmla="*/ 187063 h 187062"/>
              <a:gd name="connsiteX96" fmla="*/ 71669 w 94682"/>
              <a:gd name="connsiteY96" fmla="*/ 95997 h 187062"/>
              <a:gd name="connsiteX97" fmla="*/ 72436 w 94682"/>
              <a:gd name="connsiteY97" fmla="*/ 94134 h 187062"/>
              <a:gd name="connsiteX98" fmla="*/ 76820 w 94682"/>
              <a:gd name="connsiteY98" fmla="*/ 94134 h 187062"/>
              <a:gd name="connsiteX99" fmla="*/ 78683 w 94682"/>
              <a:gd name="connsiteY99" fmla="*/ 96326 h 187062"/>
              <a:gd name="connsiteX100" fmla="*/ 75614 w 94682"/>
              <a:gd name="connsiteY100" fmla="*/ 98846 h 187062"/>
              <a:gd name="connsiteX101" fmla="*/ 71779 w 94682"/>
              <a:gd name="connsiteY101" fmla="*/ 95888 h 18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4682" h="187062">
                <a:moveTo>
                  <a:pt x="50410" y="186844"/>
                </a:moveTo>
                <a:lnTo>
                  <a:pt x="53368" y="186844"/>
                </a:lnTo>
                <a:lnTo>
                  <a:pt x="54793" y="185529"/>
                </a:lnTo>
                <a:lnTo>
                  <a:pt x="58519" y="183227"/>
                </a:lnTo>
                <a:lnTo>
                  <a:pt x="61149" y="178734"/>
                </a:lnTo>
                <a:lnTo>
                  <a:pt x="62574" y="176871"/>
                </a:lnTo>
                <a:lnTo>
                  <a:pt x="62354" y="174789"/>
                </a:lnTo>
                <a:lnTo>
                  <a:pt x="63779" y="173255"/>
                </a:lnTo>
                <a:lnTo>
                  <a:pt x="63231" y="167447"/>
                </a:lnTo>
                <a:lnTo>
                  <a:pt x="60820" y="159886"/>
                </a:lnTo>
                <a:lnTo>
                  <a:pt x="61697" y="156708"/>
                </a:lnTo>
                <a:lnTo>
                  <a:pt x="61916" y="154187"/>
                </a:lnTo>
                <a:lnTo>
                  <a:pt x="65423" y="151667"/>
                </a:lnTo>
                <a:lnTo>
                  <a:pt x="71012" y="151886"/>
                </a:lnTo>
                <a:lnTo>
                  <a:pt x="75395" y="146297"/>
                </a:lnTo>
                <a:lnTo>
                  <a:pt x="75395" y="143009"/>
                </a:lnTo>
                <a:lnTo>
                  <a:pt x="89313" y="134243"/>
                </a:lnTo>
                <a:lnTo>
                  <a:pt x="94682" y="126133"/>
                </a:lnTo>
                <a:lnTo>
                  <a:pt x="92819" y="124270"/>
                </a:lnTo>
                <a:lnTo>
                  <a:pt x="91175" y="115065"/>
                </a:lnTo>
                <a:lnTo>
                  <a:pt x="91943" y="112983"/>
                </a:lnTo>
                <a:lnTo>
                  <a:pt x="89093" y="112435"/>
                </a:lnTo>
                <a:lnTo>
                  <a:pt x="81970" y="108052"/>
                </a:lnTo>
                <a:lnTo>
                  <a:pt x="81203" y="105531"/>
                </a:lnTo>
                <a:lnTo>
                  <a:pt x="80984" y="102024"/>
                </a:lnTo>
                <a:lnTo>
                  <a:pt x="77368" y="100052"/>
                </a:lnTo>
                <a:lnTo>
                  <a:pt x="75943" y="101148"/>
                </a:lnTo>
                <a:lnTo>
                  <a:pt x="76272" y="103011"/>
                </a:lnTo>
                <a:lnTo>
                  <a:pt x="74409" y="104435"/>
                </a:lnTo>
                <a:lnTo>
                  <a:pt x="71121" y="103011"/>
                </a:lnTo>
                <a:lnTo>
                  <a:pt x="70025" y="99394"/>
                </a:lnTo>
                <a:lnTo>
                  <a:pt x="66519" y="100161"/>
                </a:lnTo>
                <a:lnTo>
                  <a:pt x="58848" y="94901"/>
                </a:lnTo>
                <a:lnTo>
                  <a:pt x="55012" y="87997"/>
                </a:lnTo>
                <a:lnTo>
                  <a:pt x="57313" y="80874"/>
                </a:lnTo>
                <a:lnTo>
                  <a:pt x="69368" y="72546"/>
                </a:lnTo>
                <a:lnTo>
                  <a:pt x="76272" y="65642"/>
                </a:lnTo>
                <a:lnTo>
                  <a:pt x="78135" y="63450"/>
                </a:lnTo>
                <a:lnTo>
                  <a:pt x="76162" y="60710"/>
                </a:lnTo>
                <a:lnTo>
                  <a:pt x="78683" y="57971"/>
                </a:lnTo>
                <a:lnTo>
                  <a:pt x="77806" y="54464"/>
                </a:lnTo>
                <a:lnTo>
                  <a:pt x="75943" y="53149"/>
                </a:lnTo>
                <a:lnTo>
                  <a:pt x="76162" y="45369"/>
                </a:lnTo>
                <a:lnTo>
                  <a:pt x="69039" y="42629"/>
                </a:lnTo>
                <a:lnTo>
                  <a:pt x="63231" y="34848"/>
                </a:lnTo>
                <a:lnTo>
                  <a:pt x="64327" y="28492"/>
                </a:lnTo>
                <a:lnTo>
                  <a:pt x="70135" y="24438"/>
                </a:lnTo>
                <a:lnTo>
                  <a:pt x="70464" y="20054"/>
                </a:lnTo>
                <a:lnTo>
                  <a:pt x="75176" y="12931"/>
                </a:lnTo>
                <a:lnTo>
                  <a:pt x="75176" y="8219"/>
                </a:lnTo>
                <a:lnTo>
                  <a:pt x="72984" y="6575"/>
                </a:lnTo>
                <a:lnTo>
                  <a:pt x="64436" y="14356"/>
                </a:lnTo>
                <a:lnTo>
                  <a:pt x="61478" y="17424"/>
                </a:lnTo>
                <a:lnTo>
                  <a:pt x="59067" y="16000"/>
                </a:lnTo>
                <a:lnTo>
                  <a:pt x="55450" y="7781"/>
                </a:lnTo>
                <a:lnTo>
                  <a:pt x="53039" y="6904"/>
                </a:lnTo>
                <a:lnTo>
                  <a:pt x="53588" y="2740"/>
                </a:lnTo>
                <a:lnTo>
                  <a:pt x="50519" y="0"/>
                </a:lnTo>
                <a:lnTo>
                  <a:pt x="45259" y="1096"/>
                </a:lnTo>
                <a:lnTo>
                  <a:pt x="45040" y="4164"/>
                </a:lnTo>
                <a:lnTo>
                  <a:pt x="42519" y="657"/>
                </a:lnTo>
                <a:lnTo>
                  <a:pt x="36164" y="1973"/>
                </a:lnTo>
                <a:lnTo>
                  <a:pt x="27396" y="6356"/>
                </a:lnTo>
                <a:lnTo>
                  <a:pt x="21260" y="11835"/>
                </a:lnTo>
                <a:lnTo>
                  <a:pt x="21260" y="11835"/>
                </a:lnTo>
                <a:cubicBezTo>
                  <a:pt x="21260" y="11835"/>
                  <a:pt x="20492" y="15232"/>
                  <a:pt x="20492" y="15232"/>
                </a:cubicBezTo>
                <a:lnTo>
                  <a:pt x="21369" y="17972"/>
                </a:lnTo>
                <a:lnTo>
                  <a:pt x="20492" y="25314"/>
                </a:lnTo>
                <a:lnTo>
                  <a:pt x="20492" y="32985"/>
                </a:lnTo>
                <a:cubicBezTo>
                  <a:pt x="20492" y="32985"/>
                  <a:pt x="16329" y="44054"/>
                  <a:pt x="16329" y="44054"/>
                </a:cubicBezTo>
                <a:lnTo>
                  <a:pt x="17863" y="50519"/>
                </a:lnTo>
                <a:lnTo>
                  <a:pt x="21041" y="54135"/>
                </a:lnTo>
                <a:lnTo>
                  <a:pt x="21369" y="55670"/>
                </a:lnTo>
                <a:lnTo>
                  <a:pt x="19397" y="57533"/>
                </a:lnTo>
                <a:lnTo>
                  <a:pt x="17315" y="61039"/>
                </a:lnTo>
                <a:lnTo>
                  <a:pt x="20602" y="64327"/>
                </a:lnTo>
                <a:lnTo>
                  <a:pt x="18301" y="66847"/>
                </a:lnTo>
                <a:lnTo>
                  <a:pt x="16767" y="75285"/>
                </a:lnTo>
                <a:lnTo>
                  <a:pt x="14137" y="77258"/>
                </a:lnTo>
                <a:lnTo>
                  <a:pt x="11945" y="80326"/>
                </a:lnTo>
                <a:lnTo>
                  <a:pt x="8329" y="81422"/>
                </a:lnTo>
                <a:lnTo>
                  <a:pt x="2849" y="87888"/>
                </a:lnTo>
                <a:lnTo>
                  <a:pt x="0" y="99504"/>
                </a:lnTo>
                <a:lnTo>
                  <a:pt x="1644" y="100600"/>
                </a:lnTo>
                <a:lnTo>
                  <a:pt x="4493" y="106846"/>
                </a:lnTo>
                <a:lnTo>
                  <a:pt x="3507" y="109586"/>
                </a:lnTo>
                <a:lnTo>
                  <a:pt x="6466" y="114079"/>
                </a:lnTo>
                <a:lnTo>
                  <a:pt x="8876" y="114956"/>
                </a:lnTo>
                <a:lnTo>
                  <a:pt x="15671" y="120873"/>
                </a:lnTo>
                <a:lnTo>
                  <a:pt x="17424" y="126791"/>
                </a:lnTo>
                <a:lnTo>
                  <a:pt x="23013" y="129092"/>
                </a:lnTo>
                <a:lnTo>
                  <a:pt x="25314" y="131503"/>
                </a:lnTo>
                <a:lnTo>
                  <a:pt x="29150" y="132380"/>
                </a:lnTo>
                <a:lnTo>
                  <a:pt x="35177" y="138955"/>
                </a:lnTo>
                <a:lnTo>
                  <a:pt x="50081" y="187063"/>
                </a:lnTo>
                <a:lnTo>
                  <a:pt x="50081" y="187063"/>
                </a:lnTo>
                <a:close/>
                <a:moveTo>
                  <a:pt x="71669" y="95997"/>
                </a:moveTo>
                <a:lnTo>
                  <a:pt x="72436" y="94134"/>
                </a:lnTo>
                <a:lnTo>
                  <a:pt x="76820" y="94134"/>
                </a:lnTo>
                <a:lnTo>
                  <a:pt x="78683" y="96326"/>
                </a:lnTo>
                <a:lnTo>
                  <a:pt x="75614" y="98846"/>
                </a:lnTo>
                <a:lnTo>
                  <a:pt x="71779" y="9588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9" name="Freeform 548">
            <a:extLst>
              <a:ext uri="{FF2B5EF4-FFF2-40B4-BE49-F238E27FC236}">
                <a16:creationId xmlns:a16="http://schemas.microsoft.com/office/drawing/2014/main" id="{19FE07BF-BBC5-49FF-FF8B-5B8F5A2FEEB7}"/>
              </a:ext>
            </a:extLst>
          </p:cNvPr>
          <p:cNvSpPr/>
          <p:nvPr/>
        </p:nvSpPr>
        <p:spPr>
          <a:xfrm>
            <a:off x="7094953" y="4026575"/>
            <a:ext cx="483054" cy="468588"/>
          </a:xfrm>
          <a:custGeom>
            <a:avLst/>
            <a:gdLst>
              <a:gd name="connsiteX0" fmla="*/ 483054 w 483054"/>
              <a:gd name="connsiteY0" fmla="*/ 361414 h 468588"/>
              <a:gd name="connsiteX1" fmla="*/ 480095 w 483054"/>
              <a:gd name="connsiteY1" fmla="*/ 358565 h 468588"/>
              <a:gd name="connsiteX2" fmla="*/ 477246 w 483054"/>
              <a:gd name="connsiteY2" fmla="*/ 354948 h 468588"/>
              <a:gd name="connsiteX3" fmla="*/ 474726 w 483054"/>
              <a:gd name="connsiteY3" fmla="*/ 352647 h 468588"/>
              <a:gd name="connsiteX4" fmla="*/ 469904 w 483054"/>
              <a:gd name="connsiteY4" fmla="*/ 342784 h 468588"/>
              <a:gd name="connsiteX5" fmla="*/ 466726 w 483054"/>
              <a:gd name="connsiteY5" fmla="*/ 337524 h 468588"/>
              <a:gd name="connsiteX6" fmla="*/ 462561 w 483054"/>
              <a:gd name="connsiteY6" fmla="*/ 334785 h 468588"/>
              <a:gd name="connsiteX7" fmla="*/ 453576 w 483054"/>
              <a:gd name="connsiteY7" fmla="*/ 334017 h 468588"/>
              <a:gd name="connsiteX8" fmla="*/ 443822 w 483054"/>
              <a:gd name="connsiteY8" fmla="*/ 334017 h 468588"/>
              <a:gd name="connsiteX9" fmla="*/ 441302 w 483054"/>
              <a:gd name="connsiteY9" fmla="*/ 331497 h 468588"/>
              <a:gd name="connsiteX10" fmla="*/ 440316 w 483054"/>
              <a:gd name="connsiteY10" fmla="*/ 327223 h 468588"/>
              <a:gd name="connsiteX11" fmla="*/ 437357 w 483054"/>
              <a:gd name="connsiteY11" fmla="*/ 323826 h 468588"/>
              <a:gd name="connsiteX12" fmla="*/ 436809 w 483054"/>
              <a:gd name="connsiteY12" fmla="*/ 317141 h 468588"/>
              <a:gd name="connsiteX13" fmla="*/ 437686 w 483054"/>
              <a:gd name="connsiteY13" fmla="*/ 314073 h 468588"/>
              <a:gd name="connsiteX14" fmla="*/ 436261 w 483054"/>
              <a:gd name="connsiteY14" fmla="*/ 307936 h 468588"/>
              <a:gd name="connsiteX15" fmla="*/ 434727 w 483054"/>
              <a:gd name="connsiteY15" fmla="*/ 306730 h 468588"/>
              <a:gd name="connsiteX16" fmla="*/ 430234 w 483054"/>
              <a:gd name="connsiteY16" fmla="*/ 297197 h 468588"/>
              <a:gd name="connsiteX17" fmla="*/ 424535 w 483054"/>
              <a:gd name="connsiteY17" fmla="*/ 289854 h 468588"/>
              <a:gd name="connsiteX18" fmla="*/ 421029 w 483054"/>
              <a:gd name="connsiteY18" fmla="*/ 285909 h 468588"/>
              <a:gd name="connsiteX19" fmla="*/ 422891 w 483054"/>
              <a:gd name="connsiteY19" fmla="*/ 284485 h 468588"/>
              <a:gd name="connsiteX20" fmla="*/ 424755 w 483054"/>
              <a:gd name="connsiteY20" fmla="*/ 281745 h 468588"/>
              <a:gd name="connsiteX21" fmla="*/ 430234 w 483054"/>
              <a:gd name="connsiteY21" fmla="*/ 277800 h 468588"/>
              <a:gd name="connsiteX22" fmla="*/ 432535 w 483054"/>
              <a:gd name="connsiteY22" fmla="*/ 274403 h 468588"/>
              <a:gd name="connsiteX23" fmla="*/ 431549 w 483054"/>
              <a:gd name="connsiteY23" fmla="*/ 266074 h 468588"/>
              <a:gd name="connsiteX24" fmla="*/ 429248 w 483054"/>
              <a:gd name="connsiteY24" fmla="*/ 260266 h 468588"/>
              <a:gd name="connsiteX25" fmla="*/ 430124 w 483054"/>
              <a:gd name="connsiteY25" fmla="*/ 258075 h 468588"/>
              <a:gd name="connsiteX26" fmla="*/ 432425 w 483054"/>
              <a:gd name="connsiteY26" fmla="*/ 244815 h 468588"/>
              <a:gd name="connsiteX27" fmla="*/ 429357 w 483054"/>
              <a:gd name="connsiteY27" fmla="*/ 237801 h 468588"/>
              <a:gd name="connsiteX28" fmla="*/ 428371 w 483054"/>
              <a:gd name="connsiteY28" fmla="*/ 225418 h 468588"/>
              <a:gd name="connsiteX29" fmla="*/ 428700 w 483054"/>
              <a:gd name="connsiteY29" fmla="*/ 222897 h 468588"/>
              <a:gd name="connsiteX30" fmla="*/ 428042 w 483054"/>
              <a:gd name="connsiteY30" fmla="*/ 214240 h 468588"/>
              <a:gd name="connsiteX31" fmla="*/ 428042 w 483054"/>
              <a:gd name="connsiteY31" fmla="*/ 198460 h 468588"/>
              <a:gd name="connsiteX32" fmla="*/ 424974 w 483054"/>
              <a:gd name="connsiteY32" fmla="*/ 192652 h 468588"/>
              <a:gd name="connsiteX33" fmla="*/ 422672 w 483054"/>
              <a:gd name="connsiteY33" fmla="*/ 191008 h 468588"/>
              <a:gd name="connsiteX34" fmla="*/ 422563 w 483054"/>
              <a:gd name="connsiteY34" fmla="*/ 182899 h 468588"/>
              <a:gd name="connsiteX35" fmla="*/ 424645 w 483054"/>
              <a:gd name="connsiteY35" fmla="*/ 180926 h 468588"/>
              <a:gd name="connsiteX36" fmla="*/ 409741 w 483054"/>
              <a:gd name="connsiteY36" fmla="*/ 132708 h 468588"/>
              <a:gd name="connsiteX37" fmla="*/ 403605 w 483054"/>
              <a:gd name="connsiteY37" fmla="*/ 126133 h 468588"/>
              <a:gd name="connsiteX38" fmla="*/ 399878 w 483054"/>
              <a:gd name="connsiteY38" fmla="*/ 125147 h 468588"/>
              <a:gd name="connsiteX39" fmla="*/ 397577 w 483054"/>
              <a:gd name="connsiteY39" fmla="*/ 122736 h 468588"/>
              <a:gd name="connsiteX40" fmla="*/ 391988 w 483054"/>
              <a:gd name="connsiteY40" fmla="*/ 120435 h 468588"/>
              <a:gd name="connsiteX41" fmla="*/ 390235 w 483054"/>
              <a:gd name="connsiteY41" fmla="*/ 114517 h 468588"/>
              <a:gd name="connsiteX42" fmla="*/ 383441 w 483054"/>
              <a:gd name="connsiteY42" fmla="*/ 108600 h 468588"/>
              <a:gd name="connsiteX43" fmla="*/ 380920 w 483054"/>
              <a:gd name="connsiteY43" fmla="*/ 107832 h 468588"/>
              <a:gd name="connsiteX44" fmla="*/ 377961 w 483054"/>
              <a:gd name="connsiteY44" fmla="*/ 103230 h 468588"/>
              <a:gd name="connsiteX45" fmla="*/ 378948 w 483054"/>
              <a:gd name="connsiteY45" fmla="*/ 100490 h 468588"/>
              <a:gd name="connsiteX46" fmla="*/ 376098 w 483054"/>
              <a:gd name="connsiteY46" fmla="*/ 94244 h 468588"/>
              <a:gd name="connsiteX47" fmla="*/ 374455 w 483054"/>
              <a:gd name="connsiteY47" fmla="*/ 93148 h 468588"/>
              <a:gd name="connsiteX48" fmla="*/ 377304 w 483054"/>
              <a:gd name="connsiteY48" fmla="*/ 81532 h 468588"/>
              <a:gd name="connsiteX49" fmla="*/ 382783 w 483054"/>
              <a:gd name="connsiteY49" fmla="*/ 75066 h 468588"/>
              <a:gd name="connsiteX50" fmla="*/ 386400 w 483054"/>
              <a:gd name="connsiteY50" fmla="*/ 74080 h 468588"/>
              <a:gd name="connsiteX51" fmla="*/ 388591 w 483054"/>
              <a:gd name="connsiteY51" fmla="*/ 71012 h 468588"/>
              <a:gd name="connsiteX52" fmla="*/ 391221 w 483054"/>
              <a:gd name="connsiteY52" fmla="*/ 69039 h 468588"/>
              <a:gd name="connsiteX53" fmla="*/ 392755 w 483054"/>
              <a:gd name="connsiteY53" fmla="*/ 60601 h 468588"/>
              <a:gd name="connsiteX54" fmla="*/ 395057 w 483054"/>
              <a:gd name="connsiteY54" fmla="*/ 57971 h 468588"/>
              <a:gd name="connsiteX55" fmla="*/ 391769 w 483054"/>
              <a:gd name="connsiteY55" fmla="*/ 54793 h 468588"/>
              <a:gd name="connsiteX56" fmla="*/ 393851 w 483054"/>
              <a:gd name="connsiteY56" fmla="*/ 51286 h 468588"/>
              <a:gd name="connsiteX57" fmla="*/ 395824 w 483054"/>
              <a:gd name="connsiteY57" fmla="*/ 49423 h 468588"/>
              <a:gd name="connsiteX58" fmla="*/ 395495 w 483054"/>
              <a:gd name="connsiteY58" fmla="*/ 47889 h 468588"/>
              <a:gd name="connsiteX59" fmla="*/ 392427 w 483054"/>
              <a:gd name="connsiteY59" fmla="*/ 44273 h 468588"/>
              <a:gd name="connsiteX60" fmla="*/ 390893 w 483054"/>
              <a:gd name="connsiteY60" fmla="*/ 37807 h 468588"/>
              <a:gd name="connsiteX61" fmla="*/ 395166 w 483054"/>
              <a:gd name="connsiteY61" fmla="*/ 26739 h 468588"/>
              <a:gd name="connsiteX62" fmla="*/ 395057 w 483054"/>
              <a:gd name="connsiteY62" fmla="*/ 19178 h 468588"/>
              <a:gd name="connsiteX63" fmla="*/ 395933 w 483054"/>
              <a:gd name="connsiteY63" fmla="*/ 11835 h 468588"/>
              <a:gd name="connsiteX64" fmla="*/ 395057 w 483054"/>
              <a:gd name="connsiteY64" fmla="*/ 9096 h 468588"/>
              <a:gd name="connsiteX65" fmla="*/ 395824 w 483054"/>
              <a:gd name="connsiteY65" fmla="*/ 5699 h 468588"/>
              <a:gd name="connsiteX66" fmla="*/ 394509 w 483054"/>
              <a:gd name="connsiteY66" fmla="*/ 4164 h 468588"/>
              <a:gd name="connsiteX67" fmla="*/ 387824 w 483054"/>
              <a:gd name="connsiteY67" fmla="*/ 5479 h 468588"/>
              <a:gd name="connsiteX68" fmla="*/ 384208 w 483054"/>
              <a:gd name="connsiteY68" fmla="*/ 4712 h 468588"/>
              <a:gd name="connsiteX69" fmla="*/ 374016 w 483054"/>
              <a:gd name="connsiteY69" fmla="*/ 7671 h 468588"/>
              <a:gd name="connsiteX70" fmla="*/ 368756 w 483054"/>
              <a:gd name="connsiteY70" fmla="*/ 3068 h 468588"/>
              <a:gd name="connsiteX71" fmla="*/ 362181 w 483054"/>
              <a:gd name="connsiteY71" fmla="*/ 767 h 468588"/>
              <a:gd name="connsiteX72" fmla="*/ 361962 w 483054"/>
              <a:gd name="connsiteY72" fmla="*/ 3288 h 468588"/>
              <a:gd name="connsiteX73" fmla="*/ 357798 w 483054"/>
              <a:gd name="connsiteY73" fmla="*/ 7342 h 468588"/>
              <a:gd name="connsiteX74" fmla="*/ 349579 w 483054"/>
              <a:gd name="connsiteY74" fmla="*/ 6356 h 468588"/>
              <a:gd name="connsiteX75" fmla="*/ 349031 w 483054"/>
              <a:gd name="connsiteY75" fmla="*/ 2520 h 468588"/>
              <a:gd name="connsiteX76" fmla="*/ 345634 w 483054"/>
              <a:gd name="connsiteY76" fmla="*/ 0 h 468588"/>
              <a:gd name="connsiteX77" fmla="*/ 339935 w 483054"/>
              <a:gd name="connsiteY77" fmla="*/ 1315 h 468588"/>
              <a:gd name="connsiteX78" fmla="*/ 339606 w 483054"/>
              <a:gd name="connsiteY78" fmla="*/ 4603 h 468588"/>
              <a:gd name="connsiteX79" fmla="*/ 334675 w 483054"/>
              <a:gd name="connsiteY79" fmla="*/ 5479 h 468588"/>
              <a:gd name="connsiteX80" fmla="*/ 332483 w 483054"/>
              <a:gd name="connsiteY80" fmla="*/ 9096 h 468588"/>
              <a:gd name="connsiteX81" fmla="*/ 329415 w 483054"/>
              <a:gd name="connsiteY81" fmla="*/ 7890 h 468588"/>
              <a:gd name="connsiteX82" fmla="*/ 325579 w 483054"/>
              <a:gd name="connsiteY82" fmla="*/ 7890 h 468588"/>
              <a:gd name="connsiteX83" fmla="*/ 320648 w 483054"/>
              <a:gd name="connsiteY83" fmla="*/ 11726 h 468588"/>
              <a:gd name="connsiteX84" fmla="*/ 315169 w 483054"/>
              <a:gd name="connsiteY84" fmla="*/ 11726 h 468588"/>
              <a:gd name="connsiteX85" fmla="*/ 312100 w 483054"/>
              <a:gd name="connsiteY85" fmla="*/ 6794 h 468588"/>
              <a:gd name="connsiteX86" fmla="*/ 305525 w 483054"/>
              <a:gd name="connsiteY86" fmla="*/ 6356 h 468588"/>
              <a:gd name="connsiteX87" fmla="*/ 302567 w 483054"/>
              <a:gd name="connsiteY87" fmla="*/ 5479 h 468588"/>
              <a:gd name="connsiteX88" fmla="*/ 296210 w 483054"/>
              <a:gd name="connsiteY88" fmla="*/ 6575 h 468588"/>
              <a:gd name="connsiteX89" fmla="*/ 291170 w 483054"/>
              <a:gd name="connsiteY89" fmla="*/ 5808 h 468588"/>
              <a:gd name="connsiteX90" fmla="*/ 288759 w 483054"/>
              <a:gd name="connsiteY90" fmla="*/ 6356 h 468588"/>
              <a:gd name="connsiteX91" fmla="*/ 284375 w 483054"/>
              <a:gd name="connsiteY91" fmla="*/ 4931 h 468588"/>
              <a:gd name="connsiteX92" fmla="*/ 281307 w 483054"/>
              <a:gd name="connsiteY92" fmla="*/ 5699 h 468588"/>
              <a:gd name="connsiteX93" fmla="*/ 278896 w 483054"/>
              <a:gd name="connsiteY93" fmla="*/ 10630 h 468588"/>
              <a:gd name="connsiteX94" fmla="*/ 273855 w 483054"/>
              <a:gd name="connsiteY94" fmla="*/ 10630 h 468588"/>
              <a:gd name="connsiteX95" fmla="*/ 269252 w 483054"/>
              <a:gd name="connsiteY95" fmla="*/ 8767 h 468588"/>
              <a:gd name="connsiteX96" fmla="*/ 263116 w 483054"/>
              <a:gd name="connsiteY96" fmla="*/ 14794 h 468588"/>
              <a:gd name="connsiteX97" fmla="*/ 259499 w 483054"/>
              <a:gd name="connsiteY97" fmla="*/ 14575 h 468588"/>
              <a:gd name="connsiteX98" fmla="*/ 253801 w 483054"/>
              <a:gd name="connsiteY98" fmla="*/ 11507 h 468588"/>
              <a:gd name="connsiteX99" fmla="*/ 248760 w 483054"/>
              <a:gd name="connsiteY99" fmla="*/ 13260 h 468588"/>
              <a:gd name="connsiteX100" fmla="*/ 239445 w 483054"/>
              <a:gd name="connsiteY100" fmla="*/ 13698 h 468588"/>
              <a:gd name="connsiteX101" fmla="*/ 234185 w 483054"/>
              <a:gd name="connsiteY101" fmla="*/ 12931 h 468588"/>
              <a:gd name="connsiteX102" fmla="*/ 222459 w 483054"/>
              <a:gd name="connsiteY102" fmla="*/ 21917 h 468588"/>
              <a:gd name="connsiteX103" fmla="*/ 215774 w 483054"/>
              <a:gd name="connsiteY103" fmla="*/ 22794 h 468588"/>
              <a:gd name="connsiteX104" fmla="*/ 212377 w 483054"/>
              <a:gd name="connsiteY104" fmla="*/ 22903 h 468588"/>
              <a:gd name="connsiteX105" fmla="*/ 206679 w 483054"/>
              <a:gd name="connsiteY105" fmla="*/ 26410 h 468588"/>
              <a:gd name="connsiteX106" fmla="*/ 206350 w 483054"/>
              <a:gd name="connsiteY106" fmla="*/ 30136 h 468588"/>
              <a:gd name="connsiteX107" fmla="*/ 203391 w 483054"/>
              <a:gd name="connsiteY107" fmla="*/ 34081 h 468588"/>
              <a:gd name="connsiteX108" fmla="*/ 200761 w 483054"/>
              <a:gd name="connsiteY108" fmla="*/ 34081 h 468588"/>
              <a:gd name="connsiteX109" fmla="*/ 199227 w 483054"/>
              <a:gd name="connsiteY109" fmla="*/ 32657 h 468588"/>
              <a:gd name="connsiteX110" fmla="*/ 195830 w 483054"/>
              <a:gd name="connsiteY110" fmla="*/ 32657 h 468588"/>
              <a:gd name="connsiteX111" fmla="*/ 193200 w 483054"/>
              <a:gd name="connsiteY111" fmla="*/ 34519 h 468588"/>
              <a:gd name="connsiteX112" fmla="*/ 191885 w 483054"/>
              <a:gd name="connsiteY112" fmla="*/ 36382 h 468588"/>
              <a:gd name="connsiteX113" fmla="*/ 185091 w 483054"/>
              <a:gd name="connsiteY113" fmla="*/ 36930 h 468588"/>
              <a:gd name="connsiteX114" fmla="*/ 179392 w 483054"/>
              <a:gd name="connsiteY114" fmla="*/ 39780 h 468588"/>
              <a:gd name="connsiteX115" fmla="*/ 176323 w 483054"/>
              <a:gd name="connsiteY115" fmla="*/ 42519 h 468588"/>
              <a:gd name="connsiteX116" fmla="*/ 175556 w 483054"/>
              <a:gd name="connsiteY116" fmla="*/ 45478 h 468588"/>
              <a:gd name="connsiteX117" fmla="*/ 170954 w 483054"/>
              <a:gd name="connsiteY117" fmla="*/ 50409 h 468588"/>
              <a:gd name="connsiteX118" fmla="*/ 163611 w 483054"/>
              <a:gd name="connsiteY118" fmla="*/ 52820 h 468588"/>
              <a:gd name="connsiteX119" fmla="*/ 157037 w 483054"/>
              <a:gd name="connsiteY119" fmla="*/ 53039 h 468588"/>
              <a:gd name="connsiteX120" fmla="*/ 158680 w 483054"/>
              <a:gd name="connsiteY120" fmla="*/ 55560 h 468588"/>
              <a:gd name="connsiteX121" fmla="*/ 159995 w 483054"/>
              <a:gd name="connsiteY121" fmla="*/ 58519 h 468588"/>
              <a:gd name="connsiteX122" fmla="*/ 162735 w 483054"/>
              <a:gd name="connsiteY122" fmla="*/ 61916 h 468588"/>
              <a:gd name="connsiteX123" fmla="*/ 163283 w 483054"/>
              <a:gd name="connsiteY123" fmla="*/ 66409 h 468588"/>
              <a:gd name="connsiteX124" fmla="*/ 164160 w 483054"/>
              <a:gd name="connsiteY124" fmla="*/ 68053 h 468588"/>
              <a:gd name="connsiteX125" fmla="*/ 164488 w 483054"/>
              <a:gd name="connsiteY125" fmla="*/ 75833 h 468588"/>
              <a:gd name="connsiteX126" fmla="*/ 164379 w 483054"/>
              <a:gd name="connsiteY126" fmla="*/ 85258 h 468588"/>
              <a:gd name="connsiteX127" fmla="*/ 165365 w 483054"/>
              <a:gd name="connsiteY127" fmla="*/ 89093 h 468588"/>
              <a:gd name="connsiteX128" fmla="*/ 167337 w 483054"/>
              <a:gd name="connsiteY128" fmla="*/ 106846 h 468588"/>
              <a:gd name="connsiteX129" fmla="*/ 170735 w 483054"/>
              <a:gd name="connsiteY129" fmla="*/ 113969 h 468588"/>
              <a:gd name="connsiteX130" fmla="*/ 171940 w 483054"/>
              <a:gd name="connsiteY130" fmla="*/ 118681 h 468588"/>
              <a:gd name="connsiteX131" fmla="*/ 175666 w 483054"/>
              <a:gd name="connsiteY131" fmla="*/ 119777 h 468588"/>
              <a:gd name="connsiteX132" fmla="*/ 178077 w 483054"/>
              <a:gd name="connsiteY132" fmla="*/ 121969 h 468588"/>
              <a:gd name="connsiteX133" fmla="*/ 180707 w 483054"/>
              <a:gd name="connsiteY133" fmla="*/ 122079 h 468588"/>
              <a:gd name="connsiteX134" fmla="*/ 182789 w 483054"/>
              <a:gd name="connsiteY134" fmla="*/ 123722 h 468588"/>
              <a:gd name="connsiteX135" fmla="*/ 180159 w 483054"/>
              <a:gd name="connsiteY135" fmla="*/ 130297 h 468588"/>
              <a:gd name="connsiteX136" fmla="*/ 180597 w 483054"/>
              <a:gd name="connsiteY136" fmla="*/ 131832 h 468588"/>
              <a:gd name="connsiteX137" fmla="*/ 177419 w 483054"/>
              <a:gd name="connsiteY137" fmla="*/ 136434 h 468588"/>
              <a:gd name="connsiteX138" fmla="*/ 149037 w 483054"/>
              <a:gd name="connsiteY138" fmla="*/ 136434 h 468588"/>
              <a:gd name="connsiteX139" fmla="*/ 143229 w 483054"/>
              <a:gd name="connsiteY139" fmla="*/ 137640 h 468588"/>
              <a:gd name="connsiteX140" fmla="*/ 137421 w 483054"/>
              <a:gd name="connsiteY140" fmla="*/ 146845 h 468588"/>
              <a:gd name="connsiteX141" fmla="*/ 132380 w 483054"/>
              <a:gd name="connsiteY141" fmla="*/ 151338 h 468588"/>
              <a:gd name="connsiteX142" fmla="*/ 130078 w 483054"/>
              <a:gd name="connsiteY142" fmla="*/ 156817 h 468588"/>
              <a:gd name="connsiteX143" fmla="*/ 130298 w 483054"/>
              <a:gd name="connsiteY143" fmla="*/ 164488 h 468588"/>
              <a:gd name="connsiteX144" fmla="*/ 128215 w 483054"/>
              <a:gd name="connsiteY144" fmla="*/ 169091 h 468588"/>
              <a:gd name="connsiteX145" fmla="*/ 111558 w 483054"/>
              <a:gd name="connsiteY145" fmla="*/ 180597 h 468588"/>
              <a:gd name="connsiteX146" fmla="*/ 85915 w 483054"/>
              <a:gd name="connsiteY146" fmla="*/ 195501 h 468588"/>
              <a:gd name="connsiteX147" fmla="*/ 66300 w 483054"/>
              <a:gd name="connsiteY147" fmla="*/ 207008 h 468588"/>
              <a:gd name="connsiteX148" fmla="*/ 56765 w 483054"/>
              <a:gd name="connsiteY148" fmla="*/ 209090 h 468588"/>
              <a:gd name="connsiteX149" fmla="*/ 47670 w 483054"/>
              <a:gd name="connsiteY149" fmla="*/ 209309 h 468588"/>
              <a:gd name="connsiteX150" fmla="*/ 43506 w 483054"/>
              <a:gd name="connsiteY150" fmla="*/ 210514 h 468588"/>
              <a:gd name="connsiteX151" fmla="*/ 36164 w 483054"/>
              <a:gd name="connsiteY151" fmla="*/ 210514 h 468588"/>
              <a:gd name="connsiteX152" fmla="*/ 23452 w 483054"/>
              <a:gd name="connsiteY152" fmla="*/ 213035 h 468588"/>
              <a:gd name="connsiteX153" fmla="*/ 16328 w 483054"/>
              <a:gd name="connsiteY153" fmla="*/ 217966 h 468588"/>
              <a:gd name="connsiteX154" fmla="*/ 11726 w 483054"/>
              <a:gd name="connsiteY154" fmla="*/ 224103 h 468588"/>
              <a:gd name="connsiteX155" fmla="*/ 548 w 483054"/>
              <a:gd name="connsiteY155" fmla="*/ 231993 h 468588"/>
              <a:gd name="connsiteX156" fmla="*/ 219 w 483054"/>
              <a:gd name="connsiteY156" fmla="*/ 252486 h 468588"/>
              <a:gd name="connsiteX157" fmla="*/ 110 w 483054"/>
              <a:gd name="connsiteY157" fmla="*/ 252595 h 468588"/>
              <a:gd name="connsiteX158" fmla="*/ 0 w 483054"/>
              <a:gd name="connsiteY158" fmla="*/ 259280 h 468588"/>
              <a:gd name="connsiteX159" fmla="*/ 110 w 483054"/>
              <a:gd name="connsiteY159" fmla="*/ 259499 h 468588"/>
              <a:gd name="connsiteX160" fmla="*/ 110 w 483054"/>
              <a:gd name="connsiteY160" fmla="*/ 259280 h 468588"/>
              <a:gd name="connsiteX161" fmla="*/ 87450 w 483054"/>
              <a:gd name="connsiteY161" fmla="*/ 317908 h 468588"/>
              <a:gd name="connsiteX162" fmla="*/ 87340 w 483054"/>
              <a:gd name="connsiteY162" fmla="*/ 318018 h 468588"/>
              <a:gd name="connsiteX163" fmla="*/ 245034 w 483054"/>
              <a:gd name="connsiteY163" fmla="*/ 422563 h 468588"/>
              <a:gd name="connsiteX164" fmla="*/ 247883 w 483054"/>
              <a:gd name="connsiteY164" fmla="*/ 434069 h 468588"/>
              <a:gd name="connsiteX165" fmla="*/ 252924 w 483054"/>
              <a:gd name="connsiteY165" fmla="*/ 438672 h 468588"/>
              <a:gd name="connsiteX166" fmla="*/ 261691 w 483054"/>
              <a:gd name="connsiteY166" fmla="*/ 438233 h 468588"/>
              <a:gd name="connsiteX167" fmla="*/ 268704 w 483054"/>
              <a:gd name="connsiteY167" fmla="*/ 440535 h 468588"/>
              <a:gd name="connsiteX168" fmla="*/ 272978 w 483054"/>
              <a:gd name="connsiteY168" fmla="*/ 445905 h 468588"/>
              <a:gd name="connsiteX169" fmla="*/ 278786 w 483054"/>
              <a:gd name="connsiteY169" fmla="*/ 447548 h 468588"/>
              <a:gd name="connsiteX170" fmla="*/ 283389 w 483054"/>
              <a:gd name="connsiteY170" fmla="*/ 451713 h 468588"/>
              <a:gd name="connsiteX171" fmla="*/ 283170 w 483054"/>
              <a:gd name="connsiteY171" fmla="*/ 455438 h 468588"/>
              <a:gd name="connsiteX172" fmla="*/ 280868 w 483054"/>
              <a:gd name="connsiteY172" fmla="*/ 462781 h 468588"/>
              <a:gd name="connsiteX173" fmla="*/ 282512 w 483054"/>
              <a:gd name="connsiteY173" fmla="*/ 466507 h 468588"/>
              <a:gd name="connsiteX174" fmla="*/ 288211 w 483054"/>
              <a:gd name="connsiteY174" fmla="*/ 468589 h 468588"/>
              <a:gd name="connsiteX175" fmla="*/ 299388 w 483054"/>
              <a:gd name="connsiteY175" fmla="*/ 467164 h 468588"/>
              <a:gd name="connsiteX176" fmla="*/ 308265 w 483054"/>
              <a:gd name="connsiteY176" fmla="*/ 464315 h 468588"/>
              <a:gd name="connsiteX177" fmla="*/ 308375 w 483054"/>
              <a:gd name="connsiteY177" fmla="*/ 464425 h 468588"/>
              <a:gd name="connsiteX178" fmla="*/ 308375 w 483054"/>
              <a:gd name="connsiteY178" fmla="*/ 464425 h 468588"/>
              <a:gd name="connsiteX179" fmla="*/ 345195 w 483054"/>
              <a:gd name="connsiteY179" fmla="*/ 455658 h 468588"/>
              <a:gd name="connsiteX180" fmla="*/ 375003 w 483054"/>
              <a:gd name="connsiteY180" fmla="*/ 428371 h 468588"/>
              <a:gd name="connsiteX181" fmla="*/ 483054 w 483054"/>
              <a:gd name="connsiteY181" fmla="*/ 361414 h 468588"/>
              <a:gd name="connsiteX182" fmla="*/ 483054 w 483054"/>
              <a:gd name="connsiteY182" fmla="*/ 361414 h 46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83054" h="468588">
                <a:moveTo>
                  <a:pt x="483054" y="361414"/>
                </a:moveTo>
                <a:lnTo>
                  <a:pt x="480095" y="358565"/>
                </a:lnTo>
                <a:lnTo>
                  <a:pt x="477246" y="354948"/>
                </a:lnTo>
                <a:lnTo>
                  <a:pt x="474726" y="352647"/>
                </a:lnTo>
                <a:lnTo>
                  <a:pt x="469904" y="342784"/>
                </a:lnTo>
                <a:lnTo>
                  <a:pt x="466726" y="337524"/>
                </a:lnTo>
                <a:lnTo>
                  <a:pt x="462561" y="334785"/>
                </a:lnTo>
                <a:lnTo>
                  <a:pt x="453576" y="334017"/>
                </a:lnTo>
                <a:lnTo>
                  <a:pt x="443822" y="334017"/>
                </a:lnTo>
                <a:lnTo>
                  <a:pt x="441302" y="331497"/>
                </a:lnTo>
                <a:lnTo>
                  <a:pt x="440316" y="327223"/>
                </a:lnTo>
                <a:lnTo>
                  <a:pt x="437357" y="323826"/>
                </a:lnTo>
                <a:lnTo>
                  <a:pt x="436809" y="317141"/>
                </a:lnTo>
                <a:lnTo>
                  <a:pt x="437686" y="314073"/>
                </a:lnTo>
                <a:lnTo>
                  <a:pt x="436261" y="307936"/>
                </a:lnTo>
                <a:lnTo>
                  <a:pt x="434727" y="306730"/>
                </a:lnTo>
                <a:lnTo>
                  <a:pt x="430234" y="297197"/>
                </a:lnTo>
                <a:lnTo>
                  <a:pt x="424535" y="289854"/>
                </a:lnTo>
                <a:lnTo>
                  <a:pt x="421029" y="285909"/>
                </a:lnTo>
                <a:lnTo>
                  <a:pt x="422891" y="284485"/>
                </a:lnTo>
                <a:lnTo>
                  <a:pt x="424755" y="281745"/>
                </a:lnTo>
                <a:lnTo>
                  <a:pt x="430234" y="277800"/>
                </a:lnTo>
                <a:lnTo>
                  <a:pt x="432535" y="274403"/>
                </a:lnTo>
                <a:lnTo>
                  <a:pt x="431549" y="266074"/>
                </a:lnTo>
                <a:lnTo>
                  <a:pt x="429248" y="260266"/>
                </a:lnTo>
                <a:lnTo>
                  <a:pt x="430124" y="258075"/>
                </a:lnTo>
                <a:lnTo>
                  <a:pt x="432425" y="244815"/>
                </a:lnTo>
                <a:lnTo>
                  <a:pt x="429357" y="237801"/>
                </a:lnTo>
                <a:lnTo>
                  <a:pt x="428371" y="225418"/>
                </a:lnTo>
                <a:lnTo>
                  <a:pt x="428700" y="222897"/>
                </a:lnTo>
                <a:lnTo>
                  <a:pt x="428042" y="214240"/>
                </a:lnTo>
                <a:lnTo>
                  <a:pt x="428042" y="198460"/>
                </a:lnTo>
                <a:lnTo>
                  <a:pt x="424974" y="192652"/>
                </a:lnTo>
                <a:lnTo>
                  <a:pt x="422672" y="191008"/>
                </a:lnTo>
                <a:lnTo>
                  <a:pt x="422563" y="182899"/>
                </a:lnTo>
                <a:lnTo>
                  <a:pt x="424645" y="180926"/>
                </a:lnTo>
                <a:lnTo>
                  <a:pt x="409741" y="132708"/>
                </a:lnTo>
                <a:lnTo>
                  <a:pt x="403605" y="126133"/>
                </a:lnTo>
                <a:lnTo>
                  <a:pt x="399878" y="125147"/>
                </a:lnTo>
                <a:lnTo>
                  <a:pt x="397577" y="122736"/>
                </a:lnTo>
                <a:lnTo>
                  <a:pt x="391988" y="120435"/>
                </a:lnTo>
                <a:lnTo>
                  <a:pt x="390235" y="114517"/>
                </a:lnTo>
                <a:lnTo>
                  <a:pt x="383441" y="108600"/>
                </a:lnTo>
                <a:lnTo>
                  <a:pt x="380920" y="107832"/>
                </a:lnTo>
                <a:lnTo>
                  <a:pt x="377961" y="103230"/>
                </a:lnTo>
                <a:lnTo>
                  <a:pt x="378948" y="100490"/>
                </a:lnTo>
                <a:lnTo>
                  <a:pt x="376098" y="94244"/>
                </a:lnTo>
                <a:lnTo>
                  <a:pt x="374455" y="93148"/>
                </a:lnTo>
                <a:lnTo>
                  <a:pt x="377304" y="81532"/>
                </a:lnTo>
                <a:lnTo>
                  <a:pt x="382783" y="75066"/>
                </a:lnTo>
                <a:lnTo>
                  <a:pt x="386400" y="74080"/>
                </a:lnTo>
                <a:lnTo>
                  <a:pt x="388591" y="71012"/>
                </a:lnTo>
                <a:lnTo>
                  <a:pt x="391221" y="69039"/>
                </a:lnTo>
                <a:lnTo>
                  <a:pt x="392755" y="60601"/>
                </a:lnTo>
                <a:lnTo>
                  <a:pt x="395057" y="57971"/>
                </a:lnTo>
                <a:lnTo>
                  <a:pt x="391769" y="54793"/>
                </a:lnTo>
                <a:lnTo>
                  <a:pt x="393851" y="51286"/>
                </a:lnTo>
                <a:lnTo>
                  <a:pt x="395824" y="49423"/>
                </a:lnTo>
                <a:lnTo>
                  <a:pt x="395495" y="47889"/>
                </a:lnTo>
                <a:lnTo>
                  <a:pt x="392427" y="44273"/>
                </a:lnTo>
                <a:lnTo>
                  <a:pt x="390893" y="37807"/>
                </a:lnTo>
                <a:lnTo>
                  <a:pt x="395166" y="26739"/>
                </a:lnTo>
                <a:lnTo>
                  <a:pt x="395057" y="19178"/>
                </a:lnTo>
                <a:lnTo>
                  <a:pt x="395933" y="11835"/>
                </a:lnTo>
                <a:lnTo>
                  <a:pt x="395057" y="9096"/>
                </a:lnTo>
                <a:lnTo>
                  <a:pt x="395824" y="5699"/>
                </a:lnTo>
                <a:lnTo>
                  <a:pt x="394509" y="4164"/>
                </a:lnTo>
                <a:lnTo>
                  <a:pt x="387824" y="5479"/>
                </a:lnTo>
                <a:lnTo>
                  <a:pt x="384208" y="4712"/>
                </a:lnTo>
                <a:lnTo>
                  <a:pt x="374016" y="7671"/>
                </a:lnTo>
                <a:lnTo>
                  <a:pt x="368756" y="3068"/>
                </a:lnTo>
                <a:lnTo>
                  <a:pt x="362181" y="767"/>
                </a:lnTo>
                <a:lnTo>
                  <a:pt x="361962" y="3288"/>
                </a:lnTo>
                <a:lnTo>
                  <a:pt x="357798" y="7342"/>
                </a:lnTo>
                <a:lnTo>
                  <a:pt x="349579" y="6356"/>
                </a:lnTo>
                <a:lnTo>
                  <a:pt x="349031" y="2520"/>
                </a:lnTo>
                <a:lnTo>
                  <a:pt x="345634" y="0"/>
                </a:lnTo>
                <a:lnTo>
                  <a:pt x="339935" y="1315"/>
                </a:lnTo>
                <a:lnTo>
                  <a:pt x="339606" y="4603"/>
                </a:lnTo>
                <a:lnTo>
                  <a:pt x="334675" y="5479"/>
                </a:lnTo>
                <a:lnTo>
                  <a:pt x="332483" y="9096"/>
                </a:lnTo>
                <a:lnTo>
                  <a:pt x="329415" y="7890"/>
                </a:lnTo>
                <a:lnTo>
                  <a:pt x="325579" y="7890"/>
                </a:lnTo>
                <a:lnTo>
                  <a:pt x="320648" y="11726"/>
                </a:lnTo>
                <a:lnTo>
                  <a:pt x="315169" y="11726"/>
                </a:lnTo>
                <a:lnTo>
                  <a:pt x="312100" y="6794"/>
                </a:lnTo>
                <a:lnTo>
                  <a:pt x="305525" y="6356"/>
                </a:lnTo>
                <a:lnTo>
                  <a:pt x="302567" y="5479"/>
                </a:lnTo>
                <a:lnTo>
                  <a:pt x="296210" y="6575"/>
                </a:lnTo>
                <a:lnTo>
                  <a:pt x="291170" y="5808"/>
                </a:lnTo>
                <a:lnTo>
                  <a:pt x="288759" y="6356"/>
                </a:lnTo>
                <a:lnTo>
                  <a:pt x="284375" y="4931"/>
                </a:lnTo>
                <a:lnTo>
                  <a:pt x="281307" y="5699"/>
                </a:lnTo>
                <a:lnTo>
                  <a:pt x="278896" y="10630"/>
                </a:lnTo>
                <a:lnTo>
                  <a:pt x="273855" y="10630"/>
                </a:lnTo>
                <a:lnTo>
                  <a:pt x="269252" y="8767"/>
                </a:lnTo>
                <a:lnTo>
                  <a:pt x="263116" y="14794"/>
                </a:lnTo>
                <a:lnTo>
                  <a:pt x="259499" y="14575"/>
                </a:lnTo>
                <a:lnTo>
                  <a:pt x="253801" y="11507"/>
                </a:lnTo>
                <a:lnTo>
                  <a:pt x="248760" y="13260"/>
                </a:lnTo>
                <a:lnTo>
                  <a:pt x="239445" y="13698"/>
                </a:lnTo>
                <a:lnTo>
                  <a:pt x="234185" y="12931"/>
                </a:lnTo>
                <a:lnTo>
                  <a:pt x="222459" y="21917"/>
                </a:lnTo>
                <a:lnTo>
                  <a:pt x="215774" y="22794"/>
                </a:lnTo>
                <a:lnTo>
                  <a:pt x="212377" y="22903"/>
                </a:lnTo>
                <a:lnTo>
                  <a:pt x="206679" y="26410"/>
                </a:lnTo>
                <a:lnTo>
                  <a:pt x="206350" y="30136"/>
                </a:lnTo>
                <a:lnTo>
                  <a:pt x="203391" y="34081"/>
                </a:lnTo>
                <a:lnTo>
                  <a:pt x="200761" y="34081"/>
                </a:lnTo>
                <a:lnTo>
                  <a:pt x="199227" y="32657"/>
                </a:lnTo>
                <a:lnTo>
                  <a:pt x="195830" y="32657"/>
                </a:lnTo>
                <a:lnTo>
                  <a:pt x="193200" y="34519"/>
                </a:lnTo>
                <a:lnTo>
                  <a:pt x="191885" y="36382"/>
                </a:lnTo>
                <a:lnTo>
                  <a:pt x="185091" y="36930"/>
                </a:lnTo>
                <a:lnTo>
                  <a:pt x="179392" y="39780"/>
                </a:lnTo>
                <a:lnTo>
                  <a:pt x="176323" y="42519"/>
                </a:lnTo>
                <a:lnTo>
                  <a:pt x="175556" y="45478"/>
                </a:lnTo>
                <a:lnTo>
                  <a:pt x="170954" y="50409"/>
                </a:lnTo>
                <a:lnTo>
                  <a:pt x="163611" y="52820"/>
                </a:lnTo>
                <a:lnTo>
                  <a:pt x="157037" y="53039"/>
                </a:lnTo>
                <a:lnTo>
                  <a:pt x="158680" y="55560"/>
                </a:lnTo>
                <a:lnTo>
                  <a:pt x="159995" y="58519"/>
                </a:lnTo>
                <a:lnTo>
                  <a:pt x="162735" y="61916"/>
                </a:lnTo>
                <a:lnTo>
                  <a:pt x="163283" y="66409"/>
                </a:lnTo>
                <a:lnTo>
                  <a:pt x="164160" y="68053"/>
                </a:lnTo>
                <a:lnTo>
                  <a:pt x="164488" y="75833"/>
                </a:lnTo>
                <a:lnTo>
                  <a:pt x="164379" y="85258"/>
                </a:lnTo>
                <a:lnTo>
                  <a:pt x="165365" y="89093"/>
                </a:lnTo>
                <a:lnTo>
                  <a:pt x="167337" y="106846"/>
                </a:lnTo>
                <a:lnTo>
                  <a:pt x="170735" y="113969"/>
                </a:lnTo>
                <a:lnTo>
                  <a:pt x="171940" y="118681"/>
                </a:lnTo>
                <a:lnTo>
                  <a:pt x="175666" y="119777"/>
                </a:lnTo>
                <a:lnTo>
                  <a:pt x="178077" y="121969"/>
                </a:lnTo>
                <a:lnTo>
                  <a:pt x="180707" y="122079"/>
                </a:lnTo>
                <a:lnTo>
                  <a:pt x="182789" y="123722"/>
                </a:lnTo>
                <a:lnTo>
                  <a:pt x="180159" y="130297"/>
                </a:lnTo>
                <a:lnTo>
                  <a:pt x="180597" y="131832"/>
                </a:lnTo>
                <a:lnTo>
                  <a:pt x="177419" y="136434"/>
                </a:lnTo>
                <a:lnTo>
                  <a:pt x="149037" y="136434"/>
                </a:lnTo>
                <a:lnTo>
                  <a:pt x="143229" y="137640"/>
                </a:lnTo>
                <a:lnTo>
                  <a:pt x="137421" y="146845"/>
                </a:lnTo>
                <a:lnTo>
                  <a:pt x="132380" y="151338"/>
                </a:lnTo>
                <a:lnTo>
                  <a:pt x="130078" y="156817"/>
                </a:lnTo>
                <a:lnTo>
                  <a:pt x="130298" y="164488"/>
                </a:lnTo>
                <a:lnTo>
                  <a:pt x="128215" y="169091"/>
                </a:lnTo>
                <a:lnTo>
                  <a:pt x="111558" y="180597"/>
                </a:lnTo>
                <a:lnTo>
                  <a:pt x="85915" y="195501"/>
                </a:lnTo>
                <a:lnTo>
                  <a:pt x="66300" y="207008"/>
                </a:lnTo>
                <a:lnTo>
                  <a:pt x="56765" y="209090"/>
                </a:lnTo>
                <a:lnTo>
                  <a:pt x="47670" y="209309"/>
                </a:lnTo>
                <a:lnTo>
                  <a:pt x="43506" y="210514"/>
                </a:lnTo>
                <a:lnTo>
                  <a:pt x="36164" y="210514"/>
                </a:lnTo>
                <a:lnTo>
                  <a:pt x="23452" y="213035"/>
                </a:lnTo>
                <a:lnTo>
                  <a:pt x="16328" y="217966"/>
                </a:lnTo>
                <a:lnTo>
                  <a:pt x="11726" y="224103"/>
                </a:lnTo>
                <a:lnTo>
                  <a:pt x="548" y="231993"/>
                </a:lnTo>
                <a:lnTo>
                  <a:pt x="219" y="252486"/>
                </a:lnTo>
                <a:lnTo>
                  <a:pt x="110" y="252595"/>
                </a:lnTo>
                <a:lnTo>
                  <a:pt x="0" y="259280"/>
                </a:lnTo>
                <a:lnTo>
                  <a:pt x="110" y="259499"/>
                </a:lnTo>
                <a:lnTo>
                  <a:pt x="110" y="259280"/>
                </a:lnTo>
                <a:lnTo>
                  <a:pt x="87450" y="317908"/>
                </a:lnTo>
                <a:lnTo>
                  <a:pt x="87340" y="318018"/>
                </a:lnTo>
                <a:lnTo>
                  <a:pt x="245034" y="422563"/>
                </a:lnTo>
                <a:lnTo>
                  <a:pt x="247883" y="434069"/>
                </a:lnTo>
                <a:lnTo>
                  <a:pt x="252924" y="438672"/>
                </a:lnTo>
                <a:lnTo>
                  <a:pt x="261691" y="438233"/>
                </a:lnTo>
                <a:lnTo>
                  <a:pt x="268704" y="440535"/>
                </a:lnTo>
                <a:lnTo>
                  <a:pt x="272978" y="445905"/>
                </a:lnTo>
                <a:lnTo>
                  <a:pt x="278786" y="447548"/>
                </a:lnTo>
                <a:lnTo>
                  <a:pt x="283389" y="451713"/>
                </a:lnTo>
                <a:lnTo>
                  <a:pt x="283170" y="455438"/>
                </a:lnTo>
                <a:lnTo>
                  <a:pt x="280868" y="462781"/>
                </a:lnTo>
                <a:lnTo>
                  <a:pt x="282512" y="466507"/>
                </a:lnTo>
                <a:lnTo>
                  <a:pt x="288211" y="468589"/>
                </a:lnTo>
                <a:lnTo>
                  <a:pt x="299388" y="467164"/>
                </a:lnTo>
                <a:lnTo>
                  <a:pt x="308265" y="464315"/>
                </a:lnTo>
                <a:lnTo>
                  <a:pt x="308375" y="464425"/>
                </a:lnTo>
                <a:lnTo>
                  <a:pt x="308375" y="464425"/>
                </a:lnTo>
                <a:lnTo>
                  <a:pt x="345195" y="455658"/>
                </a:lnTo>
                <a:lnTo>
                  <a:pt x="375003" y="428371"/>
                </a:lnTo>
                <a:lnTo>
                  <a:pt x="483054" y="361414"/>
                </a:lnTo>
                <a:lnTo>
                  <a:pt x="483054" y="36141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0" name="Freeform 549">
            <a:extLst>
              <a:ext uri="{FF2B5EF4-FFF2-40B4-BE49-F238E27FC236}">
                <a16:creationId xmlns:a16="http://schemas.microsoft.com/office/drawing/2014/main" id="{1ACA8E7E-337D-39D4-8748-663E4F7FF83D}"/>
              </a:ext>
            </a:extLst>
          </p:cNvPr>
          <p:cNvSpPr/>
          <p:nvPr/>
        </p:nvSpPr>
        <p:spPr>
          <a:xfrm>
            <a:off x="6998189" y="4058245"/>
            <a:ext cx="279553" cy="220924"/>
          </a:xfrm>
          <a:custGeom>
            <a:avLst/>
            <a:gdLst>
              <a:gd name="connsiteX0" fmla="*/ 96983 w 279553"/>
              <a:gd name="connsiteY0" fmla="*/ 220815 h 220924"/>
              <a:gd name="connsiteX1" fmla="*/ 97312 w 279553"/>
              <a:gd name="connsiteY1" fmla="*/ 200323 h 220924"/>
              <a:gd name="connsiteX2" fmla="*/ 108490 w 279553"/>
              <a:gd name="connsiteY2" fmla="*/ 192433 h 220924"/>
              <a:gd name="connsiteX3" fmla="*/ 113092 w 279553"/>
              <a:gd name="connsiteY3" fmla="*/ 186296 h 220924"/>
              <a:gd name="connsiteX4" fmla="*/ 120216 w 279553"/>
              <a:gd name="connsiteY4" fmla="*/ 181364 h 220924"/>
              <a:gd name="connsiteX5" fmla="*/ 132928 w 279553"/>
              <a:gd name="connsiteY5" fmla="*/ 178844 h 220924"/>
              <a:gd name="connsiteX6" fmla="*/ 140270 w 279553"/>
              <a:gd name="connsiteY6" fmla="*/ 178844 h 220924"/>
              <a:gd name="connsiteX7" fmla="*/ 144434 w 279553"/>
              <a:gd name="connsiteY7" fmla="*/ 177638 h 220924"/>
              <a:gd name="connsiteX8" fmla="*/ 153529 w 279553"/>
              <a:gd name="connsiteY8" fmla="*/ 177419 h 220924"/>
              <a:gd name="connsiteX9" fmla="*/ 163064 w 279553"/>
              <a:gd name="connsiteY9" fmla="*/ 175337 h 220924"/>
              <a:gd name="connsiteX10" fmla="*/ 182679 w 279553"/>
              <a:gd name="connsiteY10" fmla="*/ 163831 h 220924"/>
              <a:gd name="connsiteX11" fmla="*/ 208322 w 279553"/>
              <a:gd name="connsiteY11" fmla="*/ 148927 h 220924"/>
              <a:gd name="connsiteX12" fmla="*/ 224980 w 279553"/>
              <a:gd name="connsiteY12" fmla="*/ 137420 h 220924"/>
              <a:gd name="connsiteX13" fmla="*/ 227062 w 279553"/>
              <a:gd name="connsiteY13" fmla="*/ 132818 h 220924"/>
              <a:gd name="connsiteX14" fmla="*/ 226842 w 279553"/>
              <a:gd name="connsiteY14" fmla="*/ 125147 h 220924"/>
              <a:gd name="connsiteX15" fmla="*/ 229144 w 279553"/>
              <a:gd name="connsiteY15" fmla="*/ 119668 h 220924"/>
              <a:gd name="connsiteX16" fmla="*/ 234185 w 279553"/>
              <a:gd name="connsiteY16" fmla="*/ 115175 h 220924"/>
              <a:gd name="connsiteX17" fmla="*/ 239993 w 279553"/>
              <a:gd name="connsiteY17" fmla="*/ 105969 h 220924"/>
              <a:gd name="connsiteX18" fmla="*/ 245801 w 279553"/>
              <a:gd name="connsiteY18" fmla="*/ 104764 h 220924"/>
              <a:gd name="connsiteX19" fmla="*/ 274184 w 279553"/>
              <a:gd name="connsiteY19" fmla="*/ 104764 h 220924"/>
              <a:gd name="connsiteX20" fmla="*/ 277362 w 279553"/>
              <a:gd name="connsiteY20" fmla="*/ 100161 h 220924"/>
              <a:gd name="connsiteX21" fmla="*/ 276923 w 279553"/>
              <a:gd name="connsiteY21" fmla="*/ 98627 h 220924"/>
              <a:gd name="connsiteX22" fmla="*/ 279553 w 279553"/>
              <a:gd name="connsiteY22" fmla="*/ 92052 h 220924"/>
              <a:gd name="connsiteX23" fmla="*/ 277471 w 279553"/>
              <a:gd name="connsiteY23" fmla="*/ 90408 h 220924"/>
              <a:gd name="connsiteX24" fmla="*/ 274841 w 279553"/>
              <a:gd name="connsiteY24" fmla="*/ 90299 h 220924"/>
              <a:gd name="connsiteX25" fmla="*/ 272430 w 279553"/>
              <a:gd name="connsiteY25" fmla="*/ 88107 h 220924"/>
              <a:gd name="connsiteX26" fmla="*/ 268704 w 279553"/>
              <a:gd name="connsiteY26" fmla="*/ 87011 h 220924"/>
              <a:gd name="connsiteX27" fmla="*/ 267499 w 279553"/>
              <a:gd name="connsiteY27" fmla="*/ 82299 h 220924"/>
              <a:gd name="connsiteX28" fmla="*/ 264101 w 279553"/>
              <a:gd name="connsiteY28" fmla="*/ 75176 h 220924"/>
              <a:gd name="connsiteX29" fmla="*/ 262129 w 279553"/>
              <a:gd name="connsiteY29" fmla="*/ 57423 h 220924"/>
              <a:gd name="connsiteX30" fmla="*/ 261143 w 279553"/>
              <a:gd name="connsiteY30" fmla="*/ 53587 h 220924"/>
              <a:gd name="connsiteX31" fmla="*/ 261252 w 279553"/>
              <a:gd name="connsiteY31" fmla="*/ 44163 h 220924"/>
              <a:gd name="connsiteX32" fmla="*/ 260924 w 279553"/>
              <a:gd name="connsiteY32" fmla="*/ 36382 h 220924"/>
              <a:gd name="connsiteX33" fmla="*/ 260047 w 279553"/>
              <a:gd name="connsiteY33" fmla="*/ 34739 h 220924"/>
              <a:gd name="connsiteX34" fmla="*/ 259499 w 279553"/>
              <a:gd name="connsiteY34" fmla="*/ 30246 h 220924"/>
              <a:gd name="connsiteX35" fmla="*/ 256759 w 279553"/>
              <a:gd name="connsiteY35" fmla="*/ 26848 h 220924"/>
              <a:gd name="connsiteX36" fmla="*/ 255444 w 279553"/>
              <a:gd name="connsiteY36" fmla="*/ 23890 h 220924"/>
              <a:gd name="connsiteX37" fmla="*/ 253801 w 279553"/>
              <a:gd name="connsiteY37" fmla="*/ 21369 h 220924"/>
              <a:gd name="connsiteX38" fmla="*/ 250403 w 279553"/>
              <a:gd name="connsiteY38" fmla="*/ 21588 h 220924"/>
              <a:gd name="connsiteX39" fmla="*/ 236815 w 279553"/>
              <a:gd name="connsiteY39" fmla="*/ 20492 h 220924"/>
              <a:gd name="connsiteX40" fmla="*/ 233856 w 279553"/>
              <a:gd name="connsiteY40" fmla="*/ 17424 h 220924"/>
              <a:gd name="connsiteX41" fmla="*/ 232431 w 279553"/>
              <a:gd name="connsiteY41" fmla="*/ 12822 h 220924"/>
              <a:gd name="connsiteX42" fmla="*/ 230788 w 279553"/>
              <a:gd name="connsiteY42" fmla="*/ 12274 h 220924"/>
              <a:gd name="connsiteX43" fmla="*/ 230678 w 279553"/>
              <a:gd name="connsiteY43" fmla="*/ 12274 h 220924"/>
              <a:gd name="connsiteX44" fmla="*/ 226404 w 279553"/>
              <a:gd name="connsiteY44" fmla="*/ 16986 h 220924"/>
              <a:gd name="connsiteX45" fmla="*/ 218623 w 279553"/>
              <a:gd name="connsiteY45" fmla="*/ 18520 h 220924"/>
              <a:gd name="connsiteX46" fmla="*/ 210953 w 279553"/>
              <a:gd name="connsiteY46" fmla="*/ 16438 h 220924"/>
              <a:gd name="connsiteX47" fmla="*/ 206898 w 279553"/>
              <a:gd name="connsiteY47" fmla="*/ 16109 h 220924"/>
              <a:gd name="connsiteX48" fmla="*/ 201857 w 279553"/>
              <a:gd name="connsiteY48" fmla="*/ 18739 h 220924"/>
              <a:gd name="connsiteX49" fmla="*/ 194624 w 279553"/>
              <a:gd name="connsiteY49" fmla="*/ 19835 h 220924"/>
              <a:gd name="connsiteX50" fmla="*/ 189364 w 279553"/>
              <a:gd name="connsiteY50" fmla="*/ 18739 h 220924"/>
              <a:gd name="connsiteX51" fmla="*/ 182679 w 279553"/>
              <a:gd name="connsiteY51" fmla="*/ 11616 h 220924"/>
              <a:gd name="connsiteX52" fmla="*/ 180049 w 279553"/>
              <a:gd name="connsiteY52" fmla="*/ 9644 h 220924"/>
              <a:gd name="connsiteX53" fmla="*/ 178953 w 279553"/>
              <a:gd name="connsiteY53" fmla="*/ 5808 h 220924"/>
              <a:gd name="connsiteX54" fmla="*/ 178953 w 279553"/>
              <a:gd name="connsiteY54" fmla="*/ 3178 h 220924"/>
              <a:gd name="connsiteX55" fmla="*/ 179940 w 279553"/>
              <a:gd name="connsiteY55" fmla="*/ 1753 h 220924"/>
              <a:gd name="connsiteX56" fmla="*/ 178406 w 279553"/>
              <a:gd name="connsiteY56" fmla="*/ 0 h 220924"/>
              <a:gd name="connsiteX57" fmla="*/ 173803 w 279553"/>
              <a:gd name="connsiteY57" fmla="*/ 1644 h 220924"/>
              <a:gd name="connsiteX58" fmla="*/ 171830 w 279553"/>
              <a:gd name="connsiteY58" fmla="*/ 3397 h 220924"/>
              <a:gd name="connsiteX59" fmla="*/ 167995 w 279553"/>
              <a:gd name="connsiteY59" fmla="*/ 3068 h 220924"/>
              <a:gd name="connsiteX60" fmla="*/ 163392 w 279553"/>
              <a:gd name="connsiteY60" fmla="*/ 8109 h 220924"/>
              <a:gd name="connsiteX61" fmla="*/ 162406 w 279553"/>
              <a:gd name="connsiteY61" fmla="*/ 21260 h 220924"/>
              <a:gd name="connsiteX62" fmla="*/ 157255 w 279553"/>
              <a:gd name="connsiteY62" fmla="*/ 28054 h 220924"/>
              <a:gd name="connsiteX63" fmla="*/ 156160 w 279553"/>
              <a:gd name="connsiteY63" fmla="*/ 37917 h 220924"/>
              <a:gd name="connsiteX64" fmla="*/ 152982 w 279553"/>
              <a:gd name="connsiteY64" fmla="*/ 44163 h 220924"/>
              <a:gd name="connsiteX65" fmla="*/ 142023 w 279553"/>
              <a:gd name="connsiteY65" fmla="*/ 54354 h 220924"/>
              <a:gd name="connsiteX66" fmla="*/ 139393 w 279553"/>
              <a:gd name="connsiteY66" fmla="*/ 54574 h 220924"/>
              <a:gd name="connsiteX67" fmla="*/ 134133 w 279553"/>
              <a:gd name="connsiteY67" fmla="*/ 58300 h 220924"/>
              <a:gd name="connsiteX68" fmla="*/ 125256 w 279553"/>
              <a:gd name="connsiteY68" fmla="*/ 61258 h 220924"/>
              <a:gd name="connsiteX69" fmla="*/ 118681 w 279553"/>
              <a:gd name="connsiteY69" fmla="*/ 68382 h 220924"/>
              <a:gd name="connsiteX70" fmla="*/ 116051 w 279553"/>
              <a:gd name="connsiteY70" fmla="*/ 68382 h 220924"/>
              <a:gd name="connsiteX71" fmla="*/ 106627 w 279553"/>
              <a:gd name="connsiteY71" fmla="*/ 74847 h 220924"/>
              <a:gd name="connsiteX72" fmla="*/ 100709 w 279553"/>
              <a:gd name="connsiteY72" fmla="*/ 76710 h 220924"/>
              <a:gd name="connsiteX73" fmla="*/ 97312 w 279553"/>
              <a:gd name="connsiteY73" fmla="*/ 81861 h 220924"/>
              <a:gd name="connsiteX74" fmla="*/ 86354 w 279553"/>
              <a:gd name="connsiteY74" fmla="*/ 89751 h 220924"/>
              <a:gd name="connsiteX75" fmla="*/ 90189 w 279553"/>
              <a:gd name="connsiteY75" fmla="*/ 98079 h 220924"/>
              <a:gd name="connsiteX76" fmla="*/ 89531 w 279553"/>
              <a:gd name="connsiteY76" fmla="*/ 103887 h 220924"/>
              <a:gd name="connsiteX77" fmla="*/ 79888 w 279553"/>
              <a:gd name="connsiteY77" fmla="*/ 112654 h 220924"/>
              <a:gd name="connsiteX78" fmla="*/ 73642 w 279553"/>
              <a:gd name="connsiteY78" fmla="*/ 125366 h 220924"/>
              <a:gd name="connsiteX79" fmla="*/ 73313 w 279553"/>
              <a:gd name="connsiteY79" fmla="*/ 130736 h 220924"/>
              <a:gd name="connsiteX80" fmla="*/ 77258 w 279553"/>
              <a:gd name="connsiteY80" fmla="*/ 138736 h 220924"/>
              <a:gd name="connsiteX81" fmla="*/ 74189 w 279553"/>
              <a:gd name="connsiteY81" fmla="*/ 147612 h 220924"/>
              <a:gd name="connsiteX82" fmla="*/ 76162 w 279553"/>
              <a:gd name="connsiteY82" fmla="*/ 149585 h 220924"/>
              <a:gd name="connsiteX83" fmla="*/ 78902 w 279553"/>
              <a:gd name="connsiteY83" fmla="*/ 153091 h 220924"/>
              <a:gd name="connsiteX84" fmla="*/ 77258 w 279553"/>
              <a:gd name="connsiteY84" fmla="*/ 159995 h 220924"/>
              <a:gd name="connsiteX85" fmla="*/ 62135 w 279553"/>
              <a:gd name="connsiteY85" fmla="*/ 177091 h 220924"/>
              <a:gd name="connsiteX86" fmla="*/ 60491 w 279553"/>
              <a:gd name="connsiteY86" fmla="*/ 183885 h 220924"/>
              <a:gd name="connsiteX87" fmla="*/ 53587 w 279553"/>
              <a:gd name="connsiteY87" fmla="*/ 191337 h 220924"/>
              <a:gd name="connsiteX88" fmla="*/ 46026 w 279553"/>
              <a:gd name="connsiteY88" fmla="*/ 192104 h 220924"/>
              <a:gd name="connsiteX89" fmla="*/ 29259 w 279553"/>
              <a:gd name="connsiteY89" fmla="*/ 207117 h 220924"/>
              <a:gd name="connsiteX90" fmla="*/ 5698 w 279553"/>
              <a:gd name="connsiteY90" fmla="*/ 211501 h 220924"/>
              <a:gd name="connsiteX91" fmla="*/ 0 w 279553"/>
              <a:gd name="connsiteY91" fmla="*/ 219610 h 220924"/>
              <a:gd name="connsiteX92" fmla="*/ 96874 w 279553"/>
              <a:gd name="connsiteY92" fmla="*/ 220815 h 220924"/>
              <a:gd name="connsiteX93" fmla="*/ 96874 w 279553"/>
              <a:gd name="connsiteY93" fmla="*/ 220925 h 220924"/>
              <a:gd name="connsiteX94" fmla="*/ 96983 w 279553"/>
              <a:gd name="connsiteY94" fmla="*/ 220815 h 22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79553" h="220924">
                <a:moveTo>
                  <a:pt x="96983" y="220815"/>
                </a:moveTo>
                <a:lnTo>
                  <a:pt x="97312" y="200323"/>
                </a:lnTo>
                <a:lnTo>
                  <a:pt x="108490" y="192433"/>
                </a:lnTo>
                <a:lnTo>
                  <a:pt x="113092" y="186296"/>
                </a:lnTo>
                <a:lnTo>
                  <a:pt x="120216" y="181364"/>
                </a:lnTo>
                <a:lnTo>
                  <a:pt x="132928" y="178844"/>
                </a:lnTo>
                <a:lnTo>
                  <a:pt x="140270" y="178844"/>
                </a:lnTo>
                <a:lnTo>
                  <a:pt x="144434" y="177638"/>
                </a:lnTo>
                <a:lnTo>
                  <a:pt x="153529" y="177419"/>
                </a:lnTo>
                <a:lnTo>
                  <a:pt x="163064" y="175337"/>
                </a:lnTo>
                <a:lnTo>
                  <a:pt x="182679" y="163831"/>
                </a:lnTo>
                <a:lnTo>
                  <a:pt x="208322" y="148927"/>
                </a:lnTo>
                <a:lnTo>
                  <a:pt x="224980" y="137420"/>
                </a:lnTo>
                <a:lnTo>
                  <a:pt x="227062" y="132818"/>
                </a:lnTo>
                <a:lnTo>
                  <a:pt x="226842" y="125147"/>
                </a:lnTo>
                <a:lnTo>
                  <a:pt x="229144" y="119668"/>
                </a:lnTo>
                <a:lnTo>
                  <a:pt x="234185" y="115175"/>
                </a:lnTo>
                <a:lnTo>
                  <a:pt x="239993" y="105969"/>
                </a:lnTo>
                <a:lnTo>
                  <a:pt x="245801" y="104764"/>
                </a:lnTo>
                <a:lnTo>
                  <a:pt x="274184" y="104764"/>
                </a:lnTo>
                <a:lnTo>
                  <a:pt x="277362" y="100161"/>
                </a:lnTo>
                <a:lnTo>
                  <a:pt x="276923" y="98627"/>
                </a:lnTo>
                <a:lnTo>
                  <a:pt x="279553" y="92052"/>
                </a:lnTo>
                <a:lnTo>
                  <a:pt x="277471" y="90408"/>
                </a:lnTo>
                <a:lnTo>
                  <a:pt x="274841" y="90299"/>
                </a:lnTo>
                <a:lnTo>
                  <a:pt x="272430" y="88107"/>
                </a:lnTo>
                <a:lnTo>
                  <a:pt x="268704" y="87011"/>
                </a:lnTo>
                <a:lnTo>
                  <a:pt x="267499" y="82299"/>
                </a:lnTo>
                <a:lnTo>
                  <a:pt x="264101" y="75176"/>
                </a:lnTo>
                <a:lnTo>
                  <a:pt x="262129" y="57423"/>
                </a:lnTo>
                <a:lnTo>
                  <a:pt x="261143" y="53587"/>
                </a:lnTo>
                <a:lnTo>
                  <a:pt x="261252" y="44163"/>
                </a:lnTo>
                <a:lnTo>
                  <a:pt x="260924" y="36382"/>
                </a:lnTo>
                <a:lnTo>
                  <a:pt x="260047" y="34739"/>
                </a:lnTo>
                <a:lnTo>
                  <a:pt x="259499" y="30246"/>
                </a:lnTo>
                <a:lnTo>
                  <a:pt x="256759" y="26848"/>
                </a:lnTo>
                <a:lnTo>
                  <a:pt x="255444" y="23890"/>
                </a:lnTo>
                <a:lnTo>
                  <a:pt x="253801" y="21369"/>
                </a:lnTo>
                <a:lnTo>
                  <a:pt x="250403" y="21588"/>
                </a:lnTo>
                <a:lnTo>
                  <a:pt x="236815" y="20492"/>
                </a:lnTo>
                <a:lnTo>
                  <a:pt x="233856" y="17424"/>
                </a:lnTo>
                <a:lnTo>
                  <a:pt x="232431" y="12822"/>
                </a:lnTo>
                <a:lnTo>
                  <a:pt x="230788" y="12274"/>
                </a:lnTo>
                <a:lnTo>
                  <a:pt x="230678" y="12274"/>
                </a:lnTo>
                <a:lnTo>
                  <a:pt x="226404" y="16986"/>
                </a:lnTo>
                <a:lnTo>
                  <a:pt x="218623" y="18520"/>
                </a:lnTo>
                <a:lnTo>
                  <a:pt x="210953" y="16438"/>
                </a:lnTo>
                <a:lnTo>
                  <a:pt x="206898" y="16109"/>
                </a:lnTo>
                <a:lnTo>
                  <a:pt x="201857" y="18739"/>
                </a:lnTo>
                <a:lnTo>
                  <a:pt x="194624" y="19835"/>
                </a:lnTo>
                <a:lnTo>
                  <a:pt x="189364" y="18739"/>
                </a:lnTo>
                <a:lnTo>
                  <a:pt x="182679" y="11616"/>
                </a:lnTo>
                <a:lnTo>
                  <a:pt x="180049" y="9644"/>
                </a:lnTo>
                <a:lnTo>
                  <a:pt x="178953" y="5808"/>
                </a:lnTo>
                <a:lnTo>
                  <a:pt x="178953" y="3178"/>
                </a:lnTo>
                <a:lnTo>
                  <a:pt x="179940" y="1753"/>
                </a:lnTo>
                <a:lnTo>
                  <a:pt x="178406" y="0"/>
                </a:lnTo>
                <a:lnTo>
                  <a:pt x="173803" y="1644"/>
                </a:lnTo>
                <a:lnTo>
                  <a:pt x="171830" y="3397"/>
                </a:lnTo>
                <a:lnTo>
                  <a:pt x="167995" y="3068"/>
                </a:lnTo>
                <a:lnTo>
                  <a:pt x="163392" y="8109"/>
                </a:lnTo>
                <a:lnTo>
                  <a:pt x="162406" y="21260"/>
                </a:lnTo>
                <a:lnTo>
                  <a:pt x="157255" y="28054"/>
                </a:lnTo>
                <a:lnTo>
                  <a:pt x="156160" y="37917"/>
                </a:lnTo>
                <a:lnTo>
                  <a:pt x="152982" y="44163"/>
                </a:lnTo>
                <a:lnTo>
                  <a:pt x="142023" y="54354"/>
                </a:lnTo>
                <a:lnTo>
                  <a:pt x="139393" y="54574"/>
                </a:lnTo>
                <a:lnTo>
                  <a:pt x="134133" y="58300"/>
                </a:lnTo>
                <a:lnTo>
                  <a:pt x="125256" y="61258"/>
                </a:lnTo>
                <a:lnTo>
                  <a:pt x="118681" y="68382"/>
                </a:lnTo>
                <a:lnTo>
                  <a:pt x="116051" y="68382"/>
                </a:lnTo>
                <a:lnTo>
                  <a:pt x="106627" y="74847"/>
                </a:lnTo>
                <a:lnTo>
                  <a:pt x="100709" y="76710"/>
                </a:lnTo>
                <a:lnTo>
                  <a:pt x="97312" y="81861"/>
                </a:lnTo>
                <a:lnTo>
                  <a:pt x="86354" y="89751"/>
                </a:lnTo>
                <a:lnTo>
                  <a:pt x="90189" y="98079"/>
                </a:lnTo>
                <a:lnTo>
                  <a:pt x="89531" y="103887"/>
                </a:lnTo>
                <a:lnTo>
                  <a:pt x="79888" y="112654"/>
                </a:lnTo>
                <a:lnTo>
                  <a:pt x="73642" y="125366"/>
                </a:lnTo>
                <a:lnTo>
                  <a:pt x="73313" y="130736"/>
                </a:lnTo>
                <a:lnTo>
                  <a:pt x="77258" y="138736"/>
                </a:lnTo>
                <a:lnTo>
                  <a:pt x="74189" y="147612"/>
                </a:lnTo>
                <a:lnTo>
                  <a:pt x="76162" y="149585"/>
                </a:lnTo>
                <a:lnTo>
                  <a:pt x="78902" y="153091"/>
                </a:lnTo>
                <a:lnTo>
                  <a:pt x="77258" y="159995"/>
                </a:lnTo>
                <a:lnTo>
                  <a:pt x="62135" y="177091"/>
                </a:lnTo>
                <a:lnTo>
                  <a:pt x="60491" y="183885"/>
                </a:lnTo>
                <a:lnTo>
                  <a:pt x="53587" y="191337"/>
                </a:lnTo>
                <a:lnTo>
                  <a:pt x="46026" y="192104"/>
                </a:lnTo>
                <a:lnTo>
                  <a:pt x="29259" y="207117"/>
                </a:lnTo>
                <a:lnTo>
                  <a:pt x="5698" y="211501"/>
                </a:lnTo>
                <a:lnTo>
                  <a:pt x="0" y="219610"/>
                </a:lnTo>
                <a:lnTo>
                  <a:pt x="96874" y="220815"/>
                </a:lnTo>
                <a:lnTo>
                  <a:pt x="96874" y="220925"/>
                </a:lnTo>
                <a:lnTo>
                  <a:pt x="96983" y="220815"/>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050522B6-6D8F-5A3B-94B5-70AFE5264D22}"/>
              </a:ext>
            </a:extLst>
          </p:cNvPr>
          <p:cNvSpPr/>
          <p:nvPr/>
        </p:nvSpPr>
        <p:spPr>
          <a:xfrm>
            <a:off x="6898137" y="4277855"/>
            <a:ext cx="196925" cy="160104"/>
          </a:xfrm>
          <a:custGeom>
            <a:avLst/>
            <a:gdLst>
              <a:gd name="connsiteX0" fmla="*/ 196816 w 196925"/>
              <a:gd name="connsiteY0" fmla="*/ 8000 h 160104"/>
              <a:gd name="connsiteX1" fmla="*/ 196926 w 196925"/>
              <a:gd name="connsiteY1" fmla="*/ 1205 h 160104"/>
              <a:gd name="connsiteX2" fmla="*/ 100052 w 196925"/>
              <a:gd name="connsiteY2" fmla="*/ 0 h 160104"/>
              <a:gd name="connsiteX3" fmla="*/ 90627 w 196925"/>
              <a:gd name="connsiteY3" fmla="*/ 13041 h 160104"/>
              <a:gd name="connsiteX4" fmla="*/ 90627 w 196925"/>
              <a:gd name="connsiteY4" fmla="*/ 22465 h 160104"/>
              <a:gd name="connsiteX5" fmla="*/ 86354 w 196925"/>
              <a:gd name="connsiteY5" fmla="*/ 22684 h 160104"/>
              <a:gd name="connsiteX6" fmla="*/ 69587 w 196925"/>
              <a:gd name="connsiteY6" fmla="*/ 31451 h 160104"/>
              <a:gd name="connsiteX7" fmla="*/ 67943 w 196925"/>
              <a:gd name="connsiteY7" fmla="*/ 36163 h 160104"/>
              <a:gd name="connsiteX8" fmla="*/ 61368 w 196925"/>
              <a:gd name="connsiteY8" fmla="*/ 39999 h 160104"/>
              <a:gd name="connsiteX9" fmla="*/ 63341 w 196925"/>
              <a:gd name="connsiteY9" fmla="*/ 46136 h 160104"/>
              <a:gd name="connsiteX10" fmla="*/ 48656 w 196925"/>
              <a:gd name="connsiteY10" fmla="*/ 67614 h 160104"/>
              <a:gd name="connsiteX11" fmla="*/ 47670 w 196925"/>
              <a:gd name="connsiteY11" fmla="*/ 74518 h 160104"/>
              <a:gd name="connsiteX12" fmla="*/ 36383 w 196925"/>
              <a:gd name="connsiteY12" fmla="*/ 85148 h 160104"/>
              <a:gd name="connsiteX13" fmla="*/ 32985 w 196925"/>
              <a:gd name="connsiteY13" fmla="*/ 87011 h 160104"/>
              <a:gd name="connsiteX14" fmla="*/ 26958 w 196925"/>
              <a:gd name="connsiteY14" fmla="*/ 100052 h 160104"/>
              <a:gd name="connsiteX15" fmla="*/ 27506 w 196925"/>
              <a:gd name="connsiteY15" fmla="*/ 103668 h 160104"/>
              <a:gd name="connsiteX16" fmla="*/ 17863 w 196925"/>
              <a:gd name="connsiteY16" fmla="*/ 116490 h 160104"/>
              <a:gd name="connsiteX17" fmla="*/ 17534 w 196925"/>
              <a:gd name="connsiteY17" fmla="*/ 118791 h 160104"/>
              <a:gd name="connsiteX18" fmla="*/ 20383 w 196925"/>
              <a:gd name="connsiteY18" fmla="*/ 120983 h 160104"/>
              <a:gd name="connsiteX19" fmla="*/ 16218 w 196925"/>
              <a:gd name="connsiteY19" fmla="*/ 122627 h 160104"/>
              <a:gd name="connsiteX20" fmla="*/ 8548 w 196925"/>
              <a:gd name="connsiteY20" fmla="*/ 136653 h 160104"/>
              <a:gd name="connsiteX21" fmla="*/ 5698 w 196925"/>
              <a:gd name="connsiteY21" fmla="*/ 137421 h 160104"/>
              <a:gd name="connsiteX22" fmla="*/ 2192 w 196925"/>
              <a:gd name="connsiteY22" fmla="*/ 141037 h 160104"/>
              <a:gd name="connsiteX23" fmla="*/ 2520 w 196925"/>
              <a:gd name="connsiteY23" fmla="*/ 147064 h 160104"/>
              <a:gd name="connsiteX24" fmla="*/ 0 w 196925"/>
              <a:gd name="connsiteY24" fmla="*/ 152105 h 160104"/>
              <a:gd name="connsiteX25" fmla="*/ 548 w 196925"/>
              <a:gd name="connsiteY25" fmla="*/ 160105 h 160104"/>
              <a:gd name="connsiteX26" fmla="*/ 96874 w 196925"/>
              <a:gd name="connsiteY26" fmla="*/ 159228 h 160104"/>
              <a:gd name="connsiteX27" fmla="*/ 95997 w 196925"/>
              <a:gd name="connsiteY27" fmla="*/ 115175 h 160104"/>
              <a:gd name="connsiteX28" fmla="*/ 99066 w 196925"/>
              <a:gd name="connsiteY28" fmla="*/ 108709 h 160104"/>
              <a:gd name="connsiteX29" fmla="*/ 104216 w 196925"/>
              <a:gd name="connsiteY29" fmla="*/ 104983 h 160104"/>
              <a:gd name="connsiteX30" fmla="*/ 110134 w 196925"/>
              <a:gd name="connsiteY30" fmla="*/ 104106 h 160104"/>
              <a:gd name="connsiteX31" fmla="*/ 118572 w 196925"/>
              <a:gd name="connsiteY31" fmla="*/ 104106 h 160104"/>
              <a:gd name="connsiteX32" fmla="*/ 119667 w 196925"/>
              <a:gd name="connsiteY32" fmla="*/ 40656 h 160104"/>
              <a:gd name="connsiteX33" fmla="*/ 195939 w 196925"/>
              <a:gd name="connsiteY33" fmla="*/ 41971 h 160104"/>
              <a:gd name="connsiteX34" fmla="*/ 196926 w 196925"/>
              <a:gd name="connsiteY34" fmla="*/ 8219 h 160104"/>
              <a:gd name="connsiteX35" fmla="*/ 196816 w 196925"/>
              <a:gd name="connsiteY35" fmla="*/ 8000 h 16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6925" h="160104">
                <a:moveTo>
                  <a:pt x="196816" y="8000"/>
                </a:moveTo>
                <a:lnTo>
                  <a:pt x="196926" y="1205"/>
                </a:lnTo>
                <a:lnTo>
                  <a:pt x="100052" y="0"/>
                </a:lnTo>
                <a:lnTo>
                  <a:pt x="90627" y="13041"/>
                </a:lnTo>
                <a:lnTo>
                  <a:pt x="90627" y="22465"/>
                </a:lnTo>
                <a:lnTo>
                  <a:pt x="86354" y="22684"/>
                </a:lnTo>
                <a:lnTo>
                  <a:pt x="69587" y="31451"/>
                </a:lnTo>
                <a:lnTo>
                  <a:pt x="67943" y="36163"/>
                </a:lnTo>
                <a:lnTo>
                  <a:pt x="61368" y="39999"/>
                </a:lnTo>
                <a:lnTo>
                  <a:pt x="63341" y="46136"/>
                </a:lnTo>
                <a:lnTo>
                  <a:pt x="48656" y="67614"/>
                </a:lnTo>
                <a:lnTo>
                  <a:pt x="47670" y="74518"/>
                </a:lnTo>
                <a:lnTo>
                  <a:pt x="36383" y="85148"/>
                </a:lnTo>
                <a:lnTo>
                  <a:pt x="32985" y="87011"/>
                </a:lnTo>
                <a:lnTo>
                  <a:pt x="26958" y="100052"/>
                </a:lnTo>
                <a:lnTo>
                  <a:pt x="27506" y="103668"/>
                </a:lnTo>
                <a:lnTo>
                  <a:pt x="17863" y="116490"/>
                </a:lnTo>
                <a:lnTo>
                  <a:pt x="17534" y="118791"/>
                </a:lnTo>
                <a:lnTo>
                  <a:pt x="20383" y="120983"/>
                </a:lnTo>
                <a:lnTo>
                  <a:pt x="16218" y="122627"/>
                </a:lnTo>
                <a:lnTo>
                  <a:pt x="8548" y="136653"/>
                </a:lnTo>
                <a:lnTo>
                  <a:pt x="5698" y="137421"/>
                </a:lnTo>
                <a:lnTo>
                  <a:pt x="2192" y="141037"/>
                </a:lnTo>
                <a:lnTo>
                  <a:pt x="2520" y="147064"/>
                </a:lnTo>
                <a:lnTo>
                  <a:pt x="0" y="152105"/>
                </a:lnTo>
                <a:lnTo>
                  <a:pt x="548" y="160105"/>
                </a:lnTo>
                <a:lnTo>
                  <a:pt x="96874" y="159228"/>
                </a:lnTo>
                <a:lnTo>
                  <a:pt x="95997" y="115175"/>
                </a:lnTo>
                <a:lnTo>
                  <a:pt x="99066" y="108709"/>
                </a:lnTo>
                <a:lnTo>
                  <a:pt x="104216" y="104983"/>
                </a:lnTo>
                <a:lnTo>
                  <a:pt x="110134" y="104106"/>
                </a:lnTo>
                <a:lnTo>
                  <a:pt x="118572" y="104106"/>
                </a:lnTo>
                <a:lnTo>
                  <a:pt x="119667" y="40656"/>
                </a:lnTo>
                <a:lnTo>
                  <a:pt x="195939" y="41971"/>
                </a:lnTo>
                <a:lnTo>
                  <a:pt x="196926" y="8219"/>
                </a:lnTo>
                <a:lnTo>
                  <a:pt x="196816" y="800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92117877-0458-A492-E1CF-1D513451E499}"/>
              </a:ext>
            </a:extLst>
          </p:cNvPr>
          <p:cNvSpPr/>
          <p:nvPr/>
        </p:nvSpPr>
        <p:spPr>
          <a:xfrm>
            <a:off x="6896274" y="4285855"/>
            <a:ext cx="286128" cy="313634"/>
          </a:xfrm>
          <a:custGeom>
            <a:avLst/>
            <a:gdLst>
              <a:gd name="connsiteX0" fmla="*/ 2411 w 286128"/>
              <a:gd name="connsiteY0" fmla="*/ 152105 h 313634"/>
              <a:gd name="connsiteX1" fmla="*/ 98737 w 286128"/>
              <a:gd name="connsiteY1" fmla="*/ 151228 h 313634"/>
              <a:gd name="connsiteX2" fmla="*/ 97860 w 286128"/>
              <a:gd name="connsiteY2" fmla="*/ 107175 h 313634"/>
              <a:gd name="connsiteX3" fmla="*/ 100929 w 286128"/>
              <a:gd name="connsiteY3" fmla="*/ 100709 h 313634"/>
              <a:gd name="connsiteX4" fmla="*/ 106079 w 286128"/>
              <a:gd name="connsiteY4" fmla="*/ 96983 h 313634"/>
              <a:gd name="connsiteX5" fmla="*/ 111997 w 286128"/>
              <a:gd name="connsiteY5" fmla="*/ 96107 h 313634"/>
              <a:gd name="connsiteX6" fmla="*/ 120435 w 286128"/>
              <a:gd name="connsiteY6" fmla="*/ 96107 h 313634"/>
              <a:gd name="connsiteX7" fmla="*/ 121531 w 286128"/>
              <a:gd name="connsiteY7" fmla="*/ 32657 h 313634"/>
              <a:gd name="connsiteX8" fmla="*/ 197803 w 286128"/>
              <a:gd name="connsiteY8" fmla="*/ 33971 h 313634"/>
              <a:gd name="connsiteX9" fmla="*/ 198789 w 286128"/>
              <a:gd name="connsiteY9" fmla="*/ 0 h 313634"/>
              <a:gd name="connsiteX10" fmla="*/ 286129 w 286128"/>
              <a:gd name="connsiteY10" fmla="*/ 58628 h 313634"/>
              <a:gd name="connsiteX11" fmla="*/ 286019 w 286128"/>
              <a:gd name="connsiteY11" fmla="*/ 58738 h 313634"/>
              <a:gd name="connsiteX12" fmla="*/ 285800 w 286128"/>
              <a:gd name="connsiteY12" fmla="*/ 58628 h 313634"/>
              <a:gd name="connsiteX13" fmla="*/ 256650 w 286128"/>
              <a:gd name="connsiteY13" fmla="*/ 59067 h 313634"/>
              <a:gd name="connsiteX14" fmla="*/ 275170 w 286128"/>
              <a:gd name="connsiteY14" fmla="*/ 271554 h 313634"/>
              <a:gd name="connsiteX15" fmla="*/ 282622 w 286128"/>
              <a:gd name="connsiteY15" fmla="*/ 276156 h 313634"/>
              <a:gd name="connsiteX16" fmla="*/ 274732 w 286128"/>
              <a:gd name="connsiteY16" fmla="*/ 297964 h 313634"/>
              <a:gd name="connsiteX17" fmla="*/ 189035 w 286128"/>
              <a:gd name="connsiteY17" fmla="*/ 298293 h 313634"/>
              <a:gd name="connsiteX18" fmla="*/ 186515 w 286128"/>
              <a:gd name="connsiteY18" fmla="*/ 297197 h 313634"/>
              <a:gd name="connsiteX19" fmla="*/ 183776 w 286128"/>
              <a:gd name="connsiteY19" fmla="*/ 293471 h 313634"/>
              <a:gd name="connsiteX20" fmla="*/ 180707 w 286128"/>
              <a:gd name="connsiteY20" fmla="*/ 293471 h 313634"/>
              <a:gd name="connsiteX21" fmla="*/ 176543 w 286128"/>
              <a:gd name="connsiteY21" fmla="*/ 298293 h 313634"/>
              <a:gd name="connsiteX22" fmla="*/ 173803 w 286128"/>
              <a:gd name="connsiteY22" fmla="*/ 295334 h 313634"/>
              <a:gd name="connsiteX23" fmla="*/ 173584 w 286128"/>
              <a:gd name="connsiteY23" fmla="*/ 288430 h 313634"/>
              <a:gd name="connsiteX24" fmla="*/ 167995 w 286128"/>
              <a:gd name="connsiteY24" fmla="*/ 286348 h 313634"/>
              <a:gd name="connsiteX25" fmla="*/ 155722 w 286128"/>
              <a:gd name="connsiteY25" fmla="*/ 291608 h 313634"/>
              <a:gd name="connsiteX26" fmla="*/ 150023 w 286128"/>
              <a:gd name="connsiteY26" fmla="*/ 303005 h 313634"/>
              <a:gd name="connsiteX27" fmla="*/ 147393 w 286128"/>
              <a:gd name="connsiteY27" fmla="*/ 301361 h 313634"/>
              <a:gd name="connsiteX28" fmla="*/ 143229 w 286128"/>
              <a:gd name="connsiteY28" fmla="*/ 293471 h 313634"/>
              <a:gd name="connsiteX29" fmla="*/ 142571 w 286128"/>
              <a:gd name="connsiteY29" fmla="*/ 287443 h 313634"/>
              <a:gd name="connsiteX30" fmla="*/ 136763 w 286128"/>
              <a:gd name="connsiteY30" fmla="*/ 287224 h 313634"/>
              <a:gd name="connsiteX31" fmla="*/ 129421 w 286128"/>
              <a:gd name="connsiteY31" fmla="*/ 289745 h 313634"/>
              <a:gd name="connsiteX32" fmla="*/ 129421 w 286128"/>
              <a:gd name="connsiteY32" fmla="*/ 298840 h 313634"/>
              <a:gd name="connsiteX33" fmla="*/ 129640 w 286128"/>
              <a:gd name="connsiteY33" fmla="*/ 302018 h 313634"/>
              <a:gd name="connsiteX34" fmla="*/ 127120 w 286128"/>
              <a:gd name="connsiteY34" fmla="*/ 308703 h 313634"/>
              <a:gd name="connsiteX35" fmla="*/ 119668 w 286128"/>
              <a:gd name="connsiteY35" fmla="*/ 309251 h 313634"/>
              <a:gd name="connsiteX36" fmla="*/ 113969 w 286128"/>
              <a:gd name="connsiteY36" fmla="*/ 313634 h 313634"/>
              <a:gd name="connsiteX37" fmla="*/ 113860 w 286128"/>
              <a:gd name="connsiteY37" fmla="*/ 313634 h 313634"/>
              <a:gd name="connsiteX38" fmla="*/ 112764 w 286128"/>
              <a:gd name="connsiteY38" fmla="*/ 309909 h 313634"/>
              <a:gd name="connsiteX39" fmla="*/ 106298 w 286128"/>
              <a:gd name="connsiteY39" fmla="*/ 305963 h 313634"/>
              <a:gd name="connsiteX40" fmla="*/ 102134 w 286128"/>
              <a:gd name="connsiteY40" fmla="*/ 304320 h 313634"/>
              <a:gd name="connsiteX41" fmla="*/ 100709 w 286128"/>
              <a:gd name="connsiteY41" fmla="*/ 299279 h 313634"/>
              <a:gd name="connsiteX42" fmla="*/ 95449 w 286128"/>
              <a:gd name="connsiteY42" fmla="*/ 298293 h 313634"/>
              <a:gd name="connsiteX43" fmla="*/ 95449 w 286128"/>
              <a:gd name="connsiteY43" fmla="*/ 292813 h 313634"/>
              <a:gd name="connsiteX44" fmla="*/ 90299 w 286128"/>
              <a:gd name="connsiteY44" fmla="*/ 288430 h 313634"/>
              <a:gd name="connsiteX45" fmla="*/ 89422 w 286128"/>
              <a:gd name="connsiteY45" fmla="*/ 282402 h 313634"/>
              <a:gd name="connsiteX46" fmla="*/ 87340 w 286128"/>
              <a:gd name="connsiteY46" fmla="*/ 280539 h 313634"/>
              <a:gd name="connsiteX47" fmla="*/ 83395 w 286128"/>
              <a:gd name="connsiteY47" fmla="*/ 280978 h 313634"/>
              <a:gd name="connsiteX48" fmla="*/ 81751 w 286128"/>
              <a:gd name="connsiteY48" fmla="*/ 279882 h 313634"/>
              <a:gd name="connsiteX49" fmla="*/ 77587 w 286128"/>
              <a:gd name="connsiteY49" fmla="*/ 281416 h 313634"/>
              <a:gd name="connsiteX50" fmla="*/ 74409 w 286128"/>
              <a:gd name="connsiteY50" fmla="*/ 280101 h 313634"/>
              <a:gd name="connsiteX51" fmla="*/ 74409 w 286128"/>
              <a:gd name="connsiteY51" fmla="*/ 277800 h 313634"/>
              <a:gd name="connsiteX52" fmla="*/ 69258 w 286128"/>
              <a:gd name="connsiteY52" fmla="*/ 271006 h 313634"/>
              <a:gd name="connsiteX53" fmla="*/ 63012 w 286128"/>
              <a:gd name="connsiteY53" fmla="*/ 269691 h 313634"/>
              <a:gd name="connsiteX54" fmla="*/ 51725 w 286128"/>
              <a:gd name="connsiteY54" fmla="*/ 265965 h 313634"/>
              <a:gd name="connsiteX55" fmla="*/ 47560 w 286128"/>
              <a:gd name="connsiteY55" fmla="*/ 265965 h 313634"/>
              <a:gd name="connsiteX56" fmla="*/ 35068 w 286128"/>
              <a:gd name="connsiteY56" fmla="*/ 270786 h 313634"/>
              <a:gd name="connsiteX57" fmla="*/ 22137 w 286128"/>
              <a:gd name="connsiteY57" fmla="*/ 272869 h 313634"/>
              <a:gd name="connsiteX58" fmla="*/ 17205 w 286128"/>
              <a:gd name="connsiteY58" fmla="*/ 277471 h 313634"/>
              <a:gd name="connsiteX59" fmla="*/ 13808 w 286128"/>
              <a:gd name="connsiteY59" fmla="*/ 277471 h 313634"/>
              <a:gd name="connsiteX60" fmla="*/ 9644 w 286128"/>
              <a:gd name="connsiteY60" fmla="*/ 280649 h 313634"/>
              <a:gd name="connsiteX61" fmla="*/ 10959 w 286128"/>
              <a:gd name="connsiteY61" fmla="*/ 270896 h 313634"/>
              <a:gd name="connsiteX62" fmla="*/ 14794 w 286128"/>
              <a:gd name="connsiteY62" fmla="*/ 255883 h 313634"/>
              <a:gd name="connsiteX63" fmla="*/ 20602 w 286128"/>
              <a:gd name="connsiteY63" fmla="*/ 247664 h 313634"/>
              <a:gd name="connsiteX64" fmla="*/ 22246 w 286128"/>
              <a:gd name="connsiteY64" fmla="*/ 230459 h 313634"/>
              <a:gd name="connsiteX65" fmla="*/ 17534 w 286128"/>
              <a:gd name="connsiteY65" fmla="*/ 205473 h 313634"/>
              <a:gd name="connsiteX66" fmla="*/ 10630 w 286128"/>
              <a:gd name="connsiteY66" fmla="*/ 194953 h 313634"/>
              <a:gd name="connsiteX67" fmla="*/ 13369 w 286128"/>
              <a:gd name="connsiteY67" fmla="*/ 192871 h 313634"/>
              <a:gd name="connsiteX68" fmla="*/ 16657 w 286128"/>
              <a:gd name="connsiteY68" fmla="*/ 192871 h 313634"/>
              <a:gd name="connsiteX69" fmla="*/ 18301 w 286128"/>
              <a:gd name="connsiteY69" fmla="*/ 184762 h 313634"/>
              <a:gd name="connsiteX70" fmla="*/ 16438 w 286128"/>
              <a:gd name="connsiteY70" fmla="*/ 179611 h 313634"/>
              <a:gd name="connsiteX71" fmla="*/ 19506 w 286128"/>
              <a:gd name="connsiteY71" fmla="*/ 176543 h 313634"/>
              <a:gd name="connsiteX72" fmla="*/ 12602 w 286128"/>
              <a:gd name="connsiteY72" fmla="*/ 166132 h 313634"/>
              <a:gd name="connsiteX73" fmla="*/ 9753 w 286128"/>
              <a:gd name="connsiteY73" fmla="*/ 168543 h 313634"/>
              <a:gd name="connsiteX74" fmla="*/ 7671 w 286128"/>
              <a:gd name="connsiteY74" fmla="*/ 167447 h 313634"/>
              <a:gd name="connsiteX75" fmla="*/ 5699 w 286128"/>
              <a:gd name="connsiteY75" fmla="*/ 161639 h 313634"/>
              <a:gd name="connsiteX76" fmla="*/ 438 w 286128"/>
              <a:gd name="connsiteY76" fmla="*/ 167557 h 313634"/>
              <a:gd name="connsiteX77" fmla="*/ 0 w 286128"/>
              <a:gd name="connsiteY77" fmla="*/ 158351 h 313634"/>
              <a:gd name="connsiteX78" fmla="*/ 2411 w 286128"/>
              <a:gd name="connsiteY78" fmla="*/ 153091 h 313634"/>
              <a:gd name="connsiteX79" fmla="*/ 2411 w 286128"/>
              <a:gd name="connsiteY79" fmla="*/ 152105 h 31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86128" h="313634">
                <a:moveTo>
                  <a:pt x="2411" y="152105"/>
                </a:moveTo>
                <a:lnTo>
                  <a:pt x="98737" y="151228"/>
                </a:lnTo>
                <a:lnTo>
                  <a:pt x="97860" y="107175"/>
                </a:lnTo>
                <a:lnTo>
                  <a:pt x="100929" y="100709"/>
                </a:lnTo>
                <a:lnTo>
                  <a:pt x="106079" y="96983"/>
                </a:lnTo>
                <a:lnTo>
                  <a:pt x="111997" y="96107"/>
                </a:lnTo>
                <a:lnTo>
                  <a:pt x="120435" y="96107"/>
                </a:lnTo>
                <a:lnTo>
                  <a:pt x="121531" y="32657"/>
                </a:lnTo>
                <a:lnTo>
                  <a:pt x="197803" y="33971"/>
                </a:lnTo>
                <a:lnTo>
                  <a:pt x="198789" y="0"/>
                </a:lnTo>
                <a:lnTo>
                  <a:pt x="286129" y="58628"/>
                </a:lnTo>
                <a:lnTo>
                  <a:pt x="286019" y="58738"/>
                </a:lnTo>
                <a:lnTo>
                  <a:pt x="285800" y="58628"/>
                </a:lnTo>
                <a:lnTo>
                  <a:pt x="256650" y="59067"/>
                </a:lnTo>
                <a:lnTo>
                  <a:pt x="275170" y="271554"/>
                </a:lnTo>
                <a:lnTo>
                  <a:pt x="282622" y="276156"/>
                </a:lnTo>
                <a:lnTo>
                  <a:pt x="274732" y="297964"/>
                </a:lnTo>
                <a:lnTo>
                  <a:pt x="189035" y="298293"/>
                </a:lnTo>
                <a:lnTo>
                  <a:pt x="186515" y="297197"/>
                </a:lnTo>
                <a:lnTo>
                  <a:pt x="183776" y="293471"/>
                </a:lnTo>
                <a:lnTo>
                  <a:pt x="180707" y="293471"/>
                </a:lnTo>
                <a:lnTo>
                  <a:pt x="176543" y="298293"/>
                </a:lnTo>
                <a:lnTo>
                  <a:pt x="173803" y="295334"/>
                </a:lnTo>
                <a:lnTo>
                  <a:pt x="173584" y="288430"/>
                </a:lnTo>
                <a:lnTo>
                  <a:pt x="167995" y="286348"/>
                </a:lnTo>
                <a:lnTo>
                  <a:pt x="155722" y="291608"/>
                </a:lnTo>
                <a:lnTo>
                  <a:pt x="150023" y="303005"/>
                </a:lnTo>
                <a:lnTo>
                  <a:pt x="147393" y="301361"/>
                </a:lnTo>
                <a:lnTo>
                  <a:pt x="143229" y="293471"/>
                </a:lnTo>
                <a:lnTo>
                  <a:pt x="142571" y="287443"/>
                </a:lnTo>
                <a:lnTo>
                  <a:pt x="136763" y="287224"/>
                </a:lnTo>
                <a:lnTo>
                  <a:pt x="129421" y="289745"/>
                </a:lnTo>
                <a:lnTo>
                  <a:pt x="129421" y="298840"/>
                </a:lnTo>
                <a:lnTo>
                  <a:pt x="129640" y="302018"/>
                </a:lnTo>
                <a:lnTo>
                  <a:pt x="127120" y="308703"/>
                </a:lnTo>
                <a:lnTo>
                  <a:pt x="119668" y="309251"/>
                </a:lnTo>
                <a:lnTo>
                  <a:pt x="113969" y="313634"/>
                </a:lnTo>
                <a:lnTo>
                  <a:pt x="113860" y="313634"/>
                </a:lnTo>
                <a:lnTo>
                  <a:pt x="112764" y="309909"/>
                </a:lnTo>
                <a:lnTo>
                  <a:pt x="106298" y="305963"/>
                </a:lnTo>
                <a:lnTo>
                  <a:pt x="102134" y="304320"/>
                </a:lnTo>
                <a:lnTo>
                  <a:pt x="100709" y="299279"/>
                </a:lnTo>
                <a:lnTo>
                  <a:pt x="95449" y="298293"/>
                </a:lnTo>
                <a:lnTo>
                  <a:pt x="95449" y="292813"/>
                </a:lnTo>
                <a:lnTo>
                  <a:pt x="90299" y="288430"/>
                </a:lnTo>
                <a:lnTo>
                  <a:pt x="89422" y="282402"/>
                </a:lnTo>
                <a:lnTo>
                  <a:pt x="87340" y="280539"/>
                </a:lnTo>
                <a:lnTo>
                  <a:pt x="83395" y="280978"/>
                </a:lnTo>
                <a:lnTo>
                  <a:pt x="81751" y="279882"/>
                </a:lnTo>
                <a:lnTo>
                  <a:pt x="77587" y="281416"/>
                </a:lnTo>
                <a:lnTo>
                  <a:pt x="74409" y="280101"/>
                </a:lnTo>
                <a:lnTo>
                  <a:pt x="74409" y="277800"/>
                </a:lnTo>
                <a:lnTo>
                  <a:pt x="69258" y="271006"/>
                </a:lnTo>
                <a:lnTo>
                  <a:pt x="63012" y="269691"/>
                </a:lnTo>
                <a:lnTo>
                  <a:pt x="51725" y="265965"/>
                </a:lnTo>
                <a:lnTo>
                  <a:pt x="47560" y="265965"/>
                </a:lnTo>
                <a:lnTo>
                  <a:pt x="35068" y="270786"/>
                </a:lnTo>
                <a:lnTo>
                  <a:pt x="22137" y="272869"/>
                </a:lnTo>
                <a:lnTo>
                  <a:pt x="17205" y="277471"/>
                </a:lnTo>
                <a:lnTo>
                  <a:pt x="13808" y="277471"/>
                </a:lnTo>
                <a:lnTo>
                  <a:pt x="9644" y="280649"/>
                </a:lnTo>
                <a:lnTo>
                  <a:pt x="10959" y="270896"/>
                </a:lnTo>
                <a:lnTo>
                  <a:pt x="14794" y="255883"/>
                </a:lnTo>
                <a:lnTo>
                  <a:pt x="20602" y="247664"/>
                </a:lnTo>
                <a:lnTo>
                  <a:pt x="22246" y="230459"/>
                </a:lnTo>
                <a:lnTo>
                  <a:pt x="17534" y="205473"/>
                </a:lnTo>
                <a:lnTo>
                  <a:pt x="10630" y="194953"/>
                </a:lnTo>
                <a:lnTo>
                  <a:pt x="13369" y="192871"/>
                </a:lnTo>
                <a:lnTo>
                  <a:pt x="16657" y="192871"/>
                </a:lnTo>
                <a:lnTo>
                  <a:pt x="18301" y="184762"/>
                </a:lnTo>
                <a:lnTo>
                  <a:pt x="16438" y="179611"/>
                </a:lnTo>
                <a:lnTo>
                  <a:pt x="19506" y="176543"/>
                </a:lnTo>
                <a:lnTo>
                  <a:pt x="12602" y="166132"/>
                </a:lnTo>
                <a:lnTo>
                  <a:pt x="9753" y="168543"/>
                </a:lnTo>
                <a:lnTo>
                  <a:pt x="7671" y="167447"/>
                </a:lnTo>
                <a:lnTo>
                  <a:pt x="5699" y="161639"/>
                </a:lnTo>
                <a:lnTo>
                  <a:pt x="438" y="167557"/>
                </a:lnTo>
                <a:lnTo>
                  <a:pt x="0" y="158351"/>
                </a:lnTo>
                <a:lnTo>
                  <a:pt x="2411" y="153091"/>
                </a:lnTo>
                <a:lnTo>
                  <a:pt x="2411" y="15210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5F6A30B2-5B39-F123-F0A9-85197A1A50E5}"/>
              </a:ext>
            </a:extLst>
          </p:cNvPr>
          <p:cNvSpPr/>
          <p:nvPr/>
        </p:nvSpPr>
        <p:spPr>
          <a:xfrm>
            <a:off x="7010243" y="4344483"/>
            <a:ext cx="393084" cy="365249"/>
          </a:xfrm>
          <a:custGeom>
            <a:avLst/>
            <a:gdLst>
              <a:gd name="connsiteX0" fmla="*/ 0 w 393084"/>
              <a:gd name="connsiteY0" fmla="*/ 255006 h 365249"/>
              <a:gd name="connsiteX1" fmla="*/ 5699 w 393084"/>
              <a:gd name="connsiteY1" fmla="*/ 250623 h 365249"/>
              <a:gd name="connsiteX2" fmla="*/ 13150 w 393084"/>
              <a:gd name="connsiteY2" fmla="*/ 250075 h 365249"/>
              <a:gd name="connsiteX3" fmla="*/ 15671 w 393084"/>
              <a:gd name="connsiteY3" fmla="*/ 243390 h 365249"/>
              <a:gd name="connsiteX4" fmla="*/ 15452 w 393084"/>
              <a:gd name="connsiteY4" fmla="*/ 240212 h 365249"/>
              <a:gd name="connsiteX5" fmla="*/ 15452 w 393084"/>
              <a:gd name="connsiteY5" fmla="*/ 231116 h 365249"/>
              <a:gd name="connsiteX6" fmla="*/ 22794 w 393084"/>
              <a:gd name="connsiteY6" fmla="*/ 228596 h 365249"/>
              <a:gd name="connsiteX7" fmla="*/ 28602 w 393084"/>
              <a:gd name="connsiteY7" fmla="*/ 228815 h 365249"/>
              <a:gd name="connsiteX8" fmla="*/ 29260 w 393084"/>
              <a:gd name="connsiteY8" fmla="*/ 234842 h 365249"/>
              <a:gd name="connsiteX9" fmla="*/ 33424 w 393084"/>
              <a:gd name="connsiteY9" fmla="*/ 242733 h 365249"/>
              <a:gd name="connsiteX10" fmla="*/ 36054 w 393084"/>
              <a:gd name="connsiteY10" fmla="*/ 244376 h 365249"/>
              <a:gd name="connsiteX11" fmla="*/ 41752 w 393084"/>
              <a:gd name="connsiteY11" fmla="*/ 232979 h 365249"/>
              <a:gd name="connsiteX12" fmla="*/ 54026 w 393084"/>
              <a:gd name="connsiteY12" fmla="*/ 227719 h 365249"/>
              <a:gd name="connsiteX13" fmla="*/ 59615 w 393084"/>
              <a:gd name="connsiteY13" fmla="*/ 229801 h 365249"/>
              <a:gd name="connsiteX14" fmla="*/ 59834 w 393084"/>
              <a:gd name="connsiteY14" fmla="*/ 236705 h 365249"/>
              <a:gd name="connsiteX15" fmla="*/ 62574 w 393084"/>
              <a:gd name="connsiteY15" fmla="*/ 239664 h 365249"/>
              <a:gd name="connsiteX16" fmla="*/ 66738 w 393084"/>
              <a:gd name="connsiteY16" fmla="*/ 234842 h 365249"/>
              <a:gd name="connsiteX17" fmla="*/ 69806 w 393084"/>
              <a:gd name="connsiteY17" fmla="*/ 234842 h 365249"/>
              <a:gd name="connsiteX18" fmla="*/ 72546 w 393084"/>
              <a:gd name="connsiteY18" fmla="*/ 238568 h 365249"/>
              <a:gd name="connsiteX19" fmla="*/ 75066 w 393084"/>
              <a:gd name="connsiteY19" fmla="*/ 239664 h 365249"/>
              <a:gd name="connsiteX20" fmla="*/ 160762 w 393084"/>
              <a:gd name="connsiteY20" fmla="*/ 239335 h 365249"/>
              <a:gd name="connsiteX21" fmla="*/ 168653 w 393084"/>
              <a:gd name="connsiteY21" fmla="*/ 217528 h 365249"/>
              <a:gd name="connsiteX22" fmla="*/ 161201 w 393084"/>
              <a:gd name="connsiteY22" fmla="*/ 212925 h 365249"/>
              <a:gd name="connsiteX23" fmla="*/ 142681 w 393084"/>
              <a:gd name="connsiteY23" fmla="*/ 438 h 365249"/>
              <a:gd name="connsiteX24" fmla="*/ 171831 w 393084"/>
              <a:gd name="connsiteY24" fmla="*/ 0 h 365249"/>
              <a:gd name="connsiteX25" fmla="*/ 329744 w 393084"/>
              <a:gd name="connsiteY25" fmla="*/ 104654 h 365249"/>
              <a:gd name="connsiteX26" fmla="*/ 332593 w 393084"/>
              <a:gd name="connsiteY26" fmla="*/ 116161 h 365249"/>
              <a:gd name="connsiteX27" fmla="*/ 337634 w 393084"/>
              <a:gd name="connsiteY27" fmla="*/ 120764 h 365249"/>
              <a:gd name="connsiteX28" fmla="*/ 346401 w 393084"/>
              <a:gd name="connsiteY28" fmla="*/ 120325 h 365249"/>
              <a:gd name="connsiteX29" fmla="*/ 353414 w 393084"/>
              <a:gd name="connsiteY29" fmla="*/ 122627 h 365249"/>
              <a:gd name="connsiteX30" fmla="*/ 357688 w 393084"/>
              <a:gd name="connsiteY30" fmla="*/ 127996 h 365249"/>
              <a:gd name="connsiteX31" fmla="*/ 363496 w 393084"/>
              <a:gd name="connsiteY31" fmla="*/ 129640 h 365249"/>
              <a:gd name="connsiteX32" fmla="*/ 368099 w 393084"/>
              <a:gd name="connsiteY32" fmla="*/ 133804 h 365249"/>
              <a:gd name="connsiteX33" fmla="*/ 367880 w 393084"/>
              <a:gd name="connsiteY33" fmla="*/ 137530 h 365249"/>
              <a:gd name="connsiteX34" fmla="*/ 365578 w 393084"/>
              <a:gd name="connsiteY34" fmla="*/ 144872 h 365249"/>
              <a:gd name="connsiteX35" fmla="*/ 367222 w 393084"/>
              <a:gd name="connsiteY35" fmla="*/ 148598 h 365249"/>
              <a:gd name="connsiteX36" fmla="*/ 372921 w 393084"/>
              <a:gd name="connsiteY36" fmla="*/ 150680 h 365249"/>
              <a:gd name="connsiteX37" fmla="*/ 384098 w 393084"/>
              <a:gd name="connsiteY37" fmla="*/ 149256 h 365249"/>
              <a:gd name="connsiteX38" fmla="*/ 392975 w 393084"/>
              <a:gd name="connsiteY38" fmla="*/ 146407 h 365249"/>
              <a:gd name="connsiteX39" fmla="*/ 393084 w 393084"/>
              <a:gd name="connsiteY39" fmla="*/ 146516 h 365249"/>
              <a:gd name="connsiteX40" fmla="*/ 391879 w 393084"/>
              <a:gd name="connsiteY40" fmla="*/ 192981 h 365249"/>
              <a:gd name="connsiteX41" fmla="*/ 390345 w 393084"/>
              <a:gd name="connsiteY41" fmla="*/ 214788 h 365249"/>
              <a:gd name="connsiteX42" fmla="*/ 386400 w 393084"/>
              <a:gd name="connsiteY42" fmla="*/ 217089 h 365249"/>
              <a:gd name="connsiteX43" fmla="*/ 385632 w 393084"/>
              <a:gd name="connsiteY43" fmla="*/ 225418 h 365249"/>
              <a:gd name="connsiteX44" fmla="*/ 384098 w 393084"/>
              <a:gd name="connsiteY44" fmla="*/ 230678 h 365249"/>
              <a:gd name="connsiteX45" fmla="*/ 372044 w 393084"/>
              <a:gd name="connsiteY45" fmla="*/ 237363 h 365249"/>
              <a:gd name="connsiteX46" fmla="*/ 364921 w 393084"/>
              <a:gd name="connsiteY46" fmla="*/ 241089 h 365249"/>
              <a:gd name="connsiteX47" fmla="*/ 357688 w 393084"/>
              <a:gd name="connsiteY47" fmla="*/ 241527 h 365249"/>
              <a:gd name="connsiteX48" fmla="*/ 350784 w 393084"/>
              <a:gd name="connsiteY48" fmla="*/ 246130 h 365249"/>
              <a:gd name="connsiteX49" fmla="*/ 345853 w 393084"/>
              <a:gd name="connsiteY49" fmla="*/ 246130 h 365249"/>
              <a:gd name="connsiteX50" fmla="*/ 335552 w 393084"/>
              <a:gd name="connsiteY50" fmla="*/ 246130 h 365249"/>
              <a:gd name="connsiteX51" fmla="*/ 329305 w 393084"/>
              <a:gd name="connsiteY51" fmla="*/ 249198 h 365249"/>
              <a:gd name="connsiteX52" fmla="*/ 323716 w 393084"/>
              <a:gd name="connsiteY52" fmla="*/ 248760 h 365249"/>
              <a:gd name="connsiteX53" fmla="*/ 307060 w 393084"/>
              <a:gd name="connsiteY53" fmla="*/ 250404 h 365249"/>
              <a:gd name="connsiteX54" fmla="*/ 301471 w 393084"/>
              <a:gd name="connsiteY54" fmla="*/ 248979 h 365249"/>
              <a:gd name="connsiteX55" fmla="*/ 300813 w 393084"/>
              <a:gd name="connsiteY55" fmla="*/ 250404 h 365249"/>
              <a:gd name="connsiteX56" fmla="*/ 298950 w 393084"/>
              <a:gd name="connsiteY56" fmla="*/ 248541 h 365249"/>
              <a:gd name="connsiteX57" fmla="*/ 294676 w 393084"/>
              <a:gd name="connsiteY57" fmla="*/ 248102 h 365249"/>
              <a:gd name="connsiteX58" fmla="*/ 287882 w 393084"/>
              <a:gd name="connsiteY58" fmla="*/ 245911 h 365249"/>
              <a:gd name="connsiteX59" fmla="*/ 281855 w 393084"/>
              <a:gd name="connsiteY59" fmla="*/ 246678 h 365249"/>
              <a:gd name="connsiteX60" fmla="*/ 270239 w 393084"/>
              <a:gd name="connsiteY60" fmla="*/ 248541 h 365249"/>
              <a:gd name="connsiteX61" fmla="*/ 262897 w 393084"/>
              <a:gd name="connsiteY61" fmla="*/ 252705 h 365249"/>
              <a:gd name="connsiteX62" fmla="*/ 256869 w 393084"/>
              <a:gd name="connsiteY62" fmla="*/ 257746 h 365249"/>
              <a:gd name="connsiteX63" fmla="*/ 238349 w 393084"/>
              <a:gd name="connsiteY63" fmla="*/ 267937 h 365249"/>
              <a:gd name="connsiteX64" fmla="*/ 225199 w 393084"/>
              <a:gd name="connsiteY64" fmla="*/ 276704 h 365249"/>
              <a:gd name="connsiteX65" fmla="*/ 223117 w 393084"/>
              <a:gd name="connsiteY65" fmla="*/ 281526 h 365249"/>
              <a:gd name="connsiteX66" fmla="*/ 210624 w 393084"/>
              <a:gd name="connsiteY66" fmla="*/ 285252 h 365249"/>
              <a:gd name="connsiteX67" fmla="*/ 207884 w 393084"/>
              <a:gd name="connsiteY67" fmla="*/ 284594 h 365249"/>
              <a:gd name="connsiteX68" fmla="*/ 200652 w 393084"/>
              <a:gd name="connsiteY68" fmla="*/ 284813 h 365249"/>
              <a:gd name="connsiteX69" fmla="*/ 199775 w 393084"/>
              <a:gd name="connsiteY69" fmla="*/ 287991 h 365249"/>
              <a:gd name="connsiteX70" fmla="*/ 196488 w 393084"/>
              <a:gd name="connsiteY70" fmla="*/ 289197 h 365249"/>
              <a:gd name="connsiteX71" fmla="*/ 191008 w 393084"/>
              <a:gd name="connsiteY71" fmla="*/ 298731 h 365249"/>
              <a:gd name="connsiteX72" fmla="*/ 190680 w 393084"/>
              <a:gd name="connsiteY72" fmla="*/ 302128 h 365249"/>
              <a:gd name="connsiteX73" fmla="*/ 185638 w 393084"/>
              <a:gd name="connsiteY73" fmla="*/ 309142 h 365249"/>
              <a:gd name="connsiteX74" fmla="*/ 178735 w 393084"/>
              <a:gd name="connsiteY74" fmla="*/ 321854 h 365249"/>
              <a:gd name="connsiteX75" fmla="*/ 172707 w 393084"/>
              <a:gd name="connsiteY75" fmla="*/ 326456 h 365249"/>
              <a:gd name="connsiteX76" fmla="*/ 168324 w 393084"/>
              <a:gd name="connsiteY76" fmla="*/ 329853 h 365249"/>
              <a:gd name="connsiteX77" fmla="*/ 169858 w 393084"/>
              <a:gd name="connsiteY77" fmla="*/ 334346 h 365249"/>
              <a:gd name="connsiteX78" fmla="*/ 170625 w 393084"/>
              <a:gd name="connsiteY78" fmla="*/ 341250 h 365249"/>
              <a:gd name="connsiteX79" fmla="*/ 166023 w 393084"/>
              <a:gd name="connsiteY79" fmla="*/ 342127 h 365249"/>
              <a:gd name="connsiteX80" fmla="*/ 165803 w 393084"/>
              <a:gd name="connsiteY80" fmla="*/ 347058 h 365249"/>
              <a:gd name="connsiteX81" fmla="*/ 167886 w 393084"/>
              <a:gd name="connsiteY81" fmla="*/ 350674 h 365249"/>
              <a:gd name="connsiteX82" fmla="*/ 166461 w 393084"/>
              <a:gd name="connsiteY82" fmla="*/ 356483 h 365249"/>
              <a:gd name="connsiteX83" fmla="*/ 163392 w 393084"/>
              <a:gd name="connsiteY83" fmla="*/ 358565 h 365249"/>
              <a:gd name="connsiteX84" fmla="*/ 159009 w 393084"/>
              <a:gd name="connsiteY84" fmla="*/ 365249 h 365249"/>
              <a:gd name="connsiteX85" fmla="*/ 151448 w 393084"/>
              <a:gd name="connsiteY85" fmla="*/ 362948 h 365249"/>
              <a:gd name="connsiteX86" fmla="*/ 149585 w 393084"/>
              <a:gd name="connsiteY86" fmla="*/ 360209 h 365249"/>
              <a:gd name="connsiteX87" fmla="*/ 150900 w 393084"/>
              <a:gd name="connsiteY87" fmla="*/ 358565 h 365249"/>
              <a:gd name="connsiteX88" fmla="*/ 144434 w 393084"/>
              <a:gd name="connsiteY88" fmla="*/ 357688 h 365249"/>
              <a:gd name="connsiteX89" fmla="*/ 136653 w 393084"/>
              <a:gd name="connsiteY89" fmla="*/ 359332 h 365249"/>
              <a:gd name="connsiteX90" fmla="*/ 136434 w 393084"/>
              <a:gd name="connsiteY90" fmla="*/ 361304 h 365249"/>
              <a:gd name="connsiteX91" fmla="*/ 134352 w 393084"/>
              <a:gd name="connsiteY91" fmla="*/ 363167 h 365249"/>
              <a:gd name="connsiteX92" fmla="*/ 124599 w 393084"/>
              <a:gd name="connsiteY92" fmla="*/ 362510 h 365249"/>
              <a:gd name="connsiteX93" fmla="*/ 118791 w 393084"/>
              <a:gd name="connsiteY93" fmla="*/ 359770 h 365249"/>
              <a:gd name="connsiteX94" fmla="*/ 115832 w 393084"/>
              <a:gd name="connsiteY94" fmla="*/ 359989 h 365249"/>
              <a:gd name="connsiteX95" fmla="*/ 108819 w 393084"/>
              <a:gd name="connsiteY95" fmla="*/ 363934 h 365249"/>
              <a:gd name="connsiteX96" fmla="*/ 108600 w 393084"/>
              <a:gd name="connsiteY96" fmla="*/ 360647 h 365249"/>
              <a:gd name="connsiteX97" fmla="*/ 106298 w 393084"/>
              <a:gd name="connsiteY97" fmla="*/ 358126 h 365249"/>
              <a:gd name="connsiteX98" fmla="*/ 100052 w 393084"/>
              <a:gd name="connsiteY98" fmla="*/ 357907 h 365249"/>
              <a:gd name="connsiteX99" fmla="*/ 100052 w 393084"/>
              <a:gd name="connsiteY99" fmla="*/ 355058 h 365249"/>
              <a:gd name="connsiteX100" fmla="*/ 98189 w 393084"/>
              <a:gd name="connsiteY100" fmla="*/ 352099 h 365249"/>
              <a:gd name="connsiteX101" fmla="*/ 98189 w 393084"/>
              <a:gd name="connsiteY101" fmla="*/ 347497 h 365249"/>
              <a:gd name="connsiteX102" fmla="*/ 95230 w 393084"/>
              <a:gd name="connsiteY102" fmla="*/ 347716 h 365249"/>
              <a:gd name="connsiteX103" fmla="*/ 92710 w 393084"/>
              <a:gd name="connsiteY103" fmla="*/ 351003 h 365249"/>
              <a:gd name="connsiteX104" fmla="*/ 88546 w 393084"/>
              <a:gd name="connsiteY104" fmla="*/ 351442 h 365249"/>
              <a:gd name="connsiteX105" fmla="*/ 90847 w 393084"/>
              <a:gd name="connsiteY105" fmla="*/ 345195 h 365249"/>
              <a:gd name="connsiteX106" fmla="*/ 95230 w 393084"/>
              <a:gd name="connsiteY106" fmla="*/ 339168 h 365249"/>
              <a:gd name="connsiteX107" fmla="*/ 95230 w 393084"/>
              <a:gd name="connsiteY107" fmla="*/ 336428 h 365249"/>
              <a:gd name="connsiteX108" fmla="*/ 89860 w 393084"/>
              <a:gd name="connsiteY108" fmla="*/ 335004 h 365249"/>
              <a:gd name="connsiteX109" fmla="*/ 87121 w 393084"/>
              <a:gd name="connsiteY109" fmla="*/ 333141 h 365249"/>
              <a:gd name="connsiteX110" fmla="*/ 88765 w 393084"/>
              <a:gd name="connsiteY110" fmla="*/ 326456 h 365249"/>
              <a:gd name="connsiteX111" fmla="*/ 86244 w 393084"/>
              <a:gd name="connsiteY111" fmla="*/ 321306 h 365249"/>
              <a:gd name="connsiteX112" fmla="*/ 80874 w 393084"/>
              <a:gd name="connsiteY112" fmla="*/ 316922 h 365249"/>
              <a:gd name="connsiteX113" fmla="*/ 80436 w 393084"/>
              <a:gd name="connsiteY113" fmla="*/ 314402 h 365249"/>
              <a:gd name="connsiteX114" fmla="*/ 76053 w 393084"/>
              <a:gd name="connsiteY114" fmla="*/ 315826 h 365249"/>
              <a:gd name="connsiteX115" fmla="*/ 73970 w 393084"/>
              <a:gd name="connsiteY115" fmla="*/ 317689 h 365249"/>
              <a:gd name="connsiteX116" fmla="*/ 67505 w 393084"/>
              <a:gd name="connsiteY116" fmla="*/ 314840 h 365249"/>
              <a:gd name="connsiteX117" fmla="*/ 62793 w 393084"/>
              <a:gd name="connsiteY117" fmla="*/ 315059 h 365249"/>
              <a:gd name="connsiteX118" fmla="*/ 58190 w 393084"/>
              <a:gd name="connsiteY118" fmla="*/ 321854 h 365249"/>
              <a:gd name="connsiteX119" fmla="*/ 55012 w 393084"/>
              <a:gd name="connsiteY119" fmla="*/ 322073 h 365249"/>
              <a:gd name="connsiteX120" fmla="*/ 50081 w 393084"/>
              <a:gd name="connsiteY120" fmla="*/ 325470 h 365249"/>
              <a:gd name="connsiteX121" fmla="*/ 44054 w 393084"/>
              <a:gd name="connsiteY121" fmla="*/ 325470 h 365249"/>
              <a:gd name="connsiteX122" fmla="*/ 38793 w 393084"/>
              <a:gd name="connsiteY122" fmla="*/ 321854 h 365249"/>
              <a:gd name="connsiteX123" fmla="*/ 35506 w 393084"/>
              <a:gd name="connsiteY123" fmla="*/ 320429 h 365249"/>
              <a:gd name="connsiteX124" fmla="*/ 30246 w 393084"/>
              <a:gd name="connsiteY124" fmla="*/ 322730 h 365249"/>
              <a:gd name="connsiteX125" fmla="*/ 27506 w 393084"/>
              <a:gd name="connsiteY125" fmla="*/ 321306 h 365249"/>
              <a:gd name="connsiteX126" fmla="*/ 27396 w 393084"/>
              <a:gd name="connsiteY126" fmla="*/ 321086 h 365249"/>
              <a:gd name="connsiteX127" fmla="*/ 28602 w 393084"/>
              <a:gd name="connsiteY127" fmla="*/ 318128 h 365249"/>
              <a:gd name="connsiteX128" fmla="*/ 28821 w 393084"/>
              <a:gd name="connsiteY128" fmla="*/ 313963 h 365249"/>
              <a:gd name="connsiteX129" fmla="*/ 22575 w 393084"/>
              <a:gd name="connsiteY129" fmla="*/ 310457 h 365249"/>
              <a:gd name="connsiteX130" fmla="*/ 22356 w 393084"/>
              <a:gd name="connsiteY130" fmla="*/ 306731 h 365249"/>
              <a:gd name="connsiteX131" fmla="*/ 23780 w 393084"/>
              <a:gd name="connsiteY131" fmla="*/ 303991 h 365249"/>
              <a:gd name="connsiteX132" fmla="*/ 23999 w 393084"/>
              <a:gd name="connsiteY132" fmla="*/ 301251 h 365249"/>
              <a:gd name="connsiteX133" fmla="*/ 20712 w 393084"/>
              <a:gd name="connsiteY133" fmla="*/ 297525 h 365249"/>
              <a:gd name="connsiteX134" fmla="*/ 19616 w 393084"/>
              <a:gd name="connsiteY134" fmla="*/ 294238 h 365249"/>
              <a:gd name="connsiteX135" fmla="*/ 16767 w 393084"/>
              <a:gd name="connsiteY135" fmla="*/ 291937 h 365249"/>
              <a:gd name="connsiteX136" fmla="*/ 14246 w 393084"/>
              <a:gd name="connsiteY136" fmla="*/ 292484 h 365249"/>
              <a:gd name="connsiteX137" fmla="*/ 11288 w 393084"/>
              <a:gd name="connsiteY137" fmla="*/ 289854 h 365249"/>
              <a:gd name="connsiteX138" fmla="*/ 8767 w 393084"/>
              <a:gd name="connsiteY138" fmla="*/ 283937 h 365249"/>
              <a:gd name="connsiteX139" fmla="*/ 2959 w 393084"/>
              <a:gd name="connsiteY139" fmla="*/ 278348 h 365249"/>
              <a:gd name="connsiteX140" fmla="*/ 2302 w 393084"/>
              <a:gd name="connsiteY140" fmla="*/ 275280 h 365249"/>
              <a:gd name="connsiteX141" fmla="*/ 4822 w 393084"/>
              <a:gd name="connsiteY141" fmla="*/ 265636 h 365249"/>
              <a:gd name="connsiteX142" fmla="*/ 3178 w 393084"/>
              <a:gd name="connsiteY142" fmla="*/ 262129 h 365249"/>
              <a:gd name="connsiteX143" fmla="*/ 3178 w 393084"/>
              <a:gd name="connsiteY143" fmla="*/ 257746 h 365249"/>
              <a:gd name="connsiteX144" fmla="*/ 0 w 393084"/>
              <a:gd name="connsiteY144" fmla="*/ 255006 h 36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93084" h="365249">
                <a:moveTo>
                  <a:pt x="0" y="255006"/>
                </a:moveTo>
                <a:lnTo>
                  <a:pt x="5699" y="250623"/>
                </a:lnTo>
                <a:lnTo>
                  <a:pt x="13150" y="250075"/>
                </a:lnTo>
                <a:lnTo>
                  <a:pt x="15671" y="243390"/>
                </a:lnTo>
                <a:lnTo>
                  <a:pt x="15452" y="240212"/>
                </a:lnTo>
                <a:lnTo>
                  <a:pt x="15452" y="231116"/>
                </a:lnTo>
                <a:lnTo>
                  <a:pt x="22794" y="228596"/>
                </a:lnTo>
                <a:lnTo>
                  <a:pt x="28602" y="228815"/>
                </a:lnTo>
                <a:lnTo>
                  <a:pt x="29260" y="234842"/>
                </a:lnTo>
                <a:lnTo>
                  <a:pt x="33424" y="242733"/>
                </a:lnTo>
                <a:lnTo>
                  <a:pt x="36054" y="244376"/>
                </a:lnTo>
                <a:lnTo>
                  <a:pt x="41752" y="232979"/>
                </a:lnTo>
                <a:lnTo>
                  <a:pt x="54026" y="227719"/>
                </a:lnTo>
                <a:lnTo>
                  <a:pt x="59615" y="229801"/>
                </a:lnTo>
                <a:lnTo>
                  <a:pt x="59834" y="236705"/>
                </a:lnTo>
                <a:lnTo>
                  <a:pt x="62574" y="239664"/>
                </a:lnTo>
                <a:lnTo>
                  <a:pt x="66738" y="234842"/>
                </a:lnTo>
                <a:lnTo>
                  <a:pt x="69806" y="234842"/>
                </a:lnTo>
                <a:lnTo>
                  <a:pt x="72546" y="238568"/>
                </a:lnTo>
                <a:lnTo>
                  <a:pt x="75066" y="239664"/>
                </a:lnTo>
                <a:lnTo>
                  <a:pt x="160762" y="239335"/>
                </a:lnTo>
                <a:lnTo>
                  <a:pt x="168653" y="217528"/>
                </a:lnTo>
                <a:lnTo>
                  <a:pt x="161201" y="212925"/>
                </a:lnTo>
                <a:lnTo>
                  <a:pt x="142681" y="438"/>
                </a:lnTo>
                <a:lnTo>
                  <a:pt x="171831" y="0"/>
                </a:lnTo>
                <a:lnTo>
                  <a:pt x="329744" y="104654"/>
                </a:lnTo>
                <a:lnTo>
                  <a:pt x="332593" y="116161"/>
                </a:lnTo>
                <a:lnTo>
                  <a:pt x="337634" y="120764"/>
                </a:lnTo>
                <a:lnTo>
                  <a:pt x="346401" y="120325"/>
                </a:lnTo>
                <a:lnTo>
                  <a:pt x="353414" y="122627"/>
                </a:lnTo>
                <a:lnTo>
                  <a:pt x="357688" y="127996"/>
                </a:lnTo>
                <a:lnTo>
                  <a:pt x="363496" y="129640"/>
                </a:lnTo>
                <a:lnTo>
                  <a:pt x="368099" y="133804"/>
                </a:lnTo>
                <a:lnTo>
                  <a:pt x="367880" y="137530"/>
                </a:lnTo>
                <a:lnTo>
                  <a:pt x="365578" y="144872"/>
                </a:lnTo>
                <a:lnTo>
                  <a:pt x="367222" y="148598"/>
                </a:lnTo>
                <a:lnTo>
                  <a:pt x="372921" y="150680"/>
                </a:lnTo>
                <a:lnTo>
                  <a:pt x="384098" y="149256"/>
                </a:lnTo>
                <a:lnTo>
                  <a:pt x="392975" y="146407"/>
                </a:lnTo>
                <a:lnTo>
                  <a:pt x="393084" y="146516"/>
                </a:lnTo>
                <a:lnTo>
                  <a:pt x="391879" y="192981"/>
                </a:lnTo>
                <a:lnTo>
                  <a:pt x="390345" y="214788"/>
                </a:lnTo>
                <a:lnTo>
                  <a:pt x="386400" y="217089"/>
                </a:lnTo>
                <a:lnTo>
                  <a:pt x="385632" y="225418"/>
                </a:lnTo>
                <a:lnTo>
                  <a:pt x="384098" y="230678"/>
                </a:lnTo>
                <a:lnTo>
                  <a:pt x="372044" y="237363"/>
                </a:lnTo>
                <a:lnTo>
                  <a:pt x="364921" y="241089"/>
                </a:lnTo>
                <a:lnTo>
                  <a:pt x="357688" y="241527"/>
                </a:lnTo>
                <a:lnTo>
                  <a:pt x="350784" y="246130"/>
                </a:lnTo>
                <a:lnTo>
                  <a:pt x="345853" y="246130"/>
                </a:lnTo>
                <a:lnTo>
                  <a:pt x="335552" y="246130"/>
                </a:lnTo>
                <a:lnTo>
                  <a:pt x="329305" y="249198"/>
                </a:lnTo>
                <a:lnTo>
                  <a:pt x="323716" y="248760"/>
                </a:lnTo>
                <a:lnTo>
                  <a:pt x="307060" y="250404"/>
                </a:lnTo>
                <a:lnTo>
                  <a:pt x="301471" y="248979"/>
                </a:lnTo>
                <a:lnTo>
                  <a:pt x="300813" y="250404"/>
                </a:lnTo>
                <a:lnTo>
                  <a:pt x="298950" y="248541"/>
                </a:lnTo>
                <a:lnTo>
                  <a:pt x="294676" y="248102"/>
                </a:lnTo>
                <a:lnTo>
                  <a:pt x="287882" y="245911"/>
                </a:lnTo>
                <a:lnTo>
                  <a:pt x="281855" y="246678"/>
                </a:lnTo>
                <a:lnTo>
                  <a:pt x="270239" y="248541"/>
                </a:lnTo>
                <a:lnTo>
                  <a:pt x="262897" y="252705"/>
                </a:lnTo>
                <a:lnTo>
                  <a:pt x="256869" y="257746"/>
                </a:lnTo>
                <a:lnTo>
                  <a:pt x="238349" y="267937"/>
                </a:lnTo>
                <a:lnTo>
                  <a:pt x="225199" y="276704"/>
                </a:lnTo>
                <a:lnTo>
                  <a:pt x="223117" y="281526"/>
                </a:lnTo>
                <a:lnTo>
                  <a:pt x="210624" y="285252"/>
                </a:lnTo>
                <a:lnTo>
                  <a:pt x="207884" y="284594"/>
                </a:lnTo>
                <a:lnTo>
                  <a:pt x="200652" y="284813"/>
                </a:lnTo>
                <a:lnTo>
                  <a:pt x="199775" y="287991"/>
                </a:lnTo>
                <a:lnTo>
                  <a:pt x="196488" y="289197"/>
                </a:lnTo>
                <a:lnTo>
                  <a:pt x="191008" y="298731"/>
                </a:lnTo>
                <a:lnTo>
                  <a:pt x="190680" y="302128"/>
                </a:lnTo>
                <a:lnTo>
                  <a:pt x="185638" y="309142"/>
                </a:lnTo>
                <a:lnTo>
                  <a:pt x="178735" y="321854"/>
                </a:lnTo>
                <a:lnTo>
                  <a:pt x="172707" y="326456"/>
                </a:lnTo>
                <a:lnTo>
                  <a:pt x="168324" y="329853"/>
                </a:lnTo>
                <a:lnTo>
                  <a:pt x="169858" y="334346"/>
                </a:lnTo>
                <a:lnTo>
                  <a:pt x="170625" y="341250"/>
                </a:lnTo>
                <a:lnTo>
                  <a:pt x="166023" y="342127"/>
                </a:lnTo>
                <a:lnTo>
                  <a:pt x="165803" y="347058"/>
                </a:lnTo>
                <a:lnTo>
                  <a:pt x="167886" y="350674"/>
                </a:lnTo>
                <a:lnTo>
                  <a:pt x="166461" y="356483"/>
                </a:lnTo>
                <a:lnTo>
                  <a:pt x="163392" y="358565"/>
                </a:lnTo>
                <a:lnTo>
                  <a:pt x="159009" y="365249"/>
                </a:lnTo>
                <a:lnTo>
                  <a:pt x="151448" y="362948"/>
                </a:lnTo>
                <a:lnTo>
                  <a:pt x="149585" y="360209"/>
                </a:lnTo>
                <a:lnTo>
                  <a:pt x="150900" y="358565"/>
                </a:lnTo>
                <a:lnTo>
                  <a:pt x="144434" y="357688"/>
                </a:lnTo>
                <a:lnTo>
                  <a:pt x="136653" y="359332"/>
                </a:lnTo>
                <a:lnTo>
                  <a:pt x="136434" y="361304"/>
                </a:lnTo>
                <a:lnTo>
                  <a:pt x="134352" y="363167"/>
                </a:lnTo>
                <a:lnTo>
                  <a:pt x="124599" y="362510"/>
                </a:lnTo>
                <a:lnTo>
                  <a:pt x="118791" y="359770"/>
                </a:lnTo>
                <a:lnTo>
                  <a:pt x="115832" y="359989"/>
                </a:lnTo>
                <a:lnTo>
                  <a:pt x="108819" y="363934"/>
                </a:lnTo>
                <a:lnTo>
                  <a:pt x="108600" y="360647"/>
                </a:lnTo>
                <a:lnTo>
                  <a:pt x="106298" y="358126"/>
                </a:lnTo>
                <a:lnTo>
                  <a:pt x="100052" y="357907"/>
                </a:lnTo>
                <a:lnTo>
                  <a:pt x="100052" y="355058"/>
                </a:lnTo>
                <a:lnTo>
                  <a:pt x="98189" y="352099"/>
                </a:lnTo>
                <a:lnTo>
                  <a:pt x="98189" y="347497"/>
                </a:lnTo>
                <a:lnTo>
                  <a:pt x="95230" y="347716"/>
                </a:lnTo>
                <a:lnTo>
                  <a:pt x="92710" y="351003"/>
                </a:lnTo>
                <a:lnTo>
                  <a:pt x="88546" y="351442"/>
                </a:lnTo>
                <a:lnTo>
                  <a:pt x="90847" y="345195"/>
                </a:lnTo>
                <a:lnTo>
                  <a:pt x="95230" y="339168"/>
                </a:lnTo>
                <a:lnTo>
                  <a:pt x="95230" y="336428"/>
                </a:lnTo>
                <a:lnTo>
                  <a:pt x="89860" y="335004"/>
                </a:lnTo>
                <a:lnTo>
                  <a:pt x="87121" y="333141"/>
                </a:lnTo>
                <a:lnTo>
                  <a:pt x="88765" y="326456"/>
                </a:lnTo>
                <a:lnTo>
                  <a:pt x="86244" y="321306"/>
                </a:lnTo>
                <a:lnTo>
                  <a:pt x="80874" y="316922"/>
                </a:lnTo>
                <a:lnTo>
                  <a:pt x="80436" y="314402"/>
                </a:lnTo>
                <a:lnTo>
                  <a:pt x="76053" y="315826"/>
                </a:lnTo>
                <a:lnTo>
                  <a:pt x="73970" y="317689"/>
                </a:lnTo>
                <a:lnTo>
                  <a:pt x="67505" y="314840"/>
                </a:lnTo>
                <a:lnTo>
                  <a:pt x="62793" y="315059"/>
                </a:lnTo>
                <a:lnTo>
                  <a:pt x="58190" y="321854"/>
                </a:lnTo>
                <a:lnTo>
                  <a:pt x="55012" y="322073"/>
                </a:lnTo>
                <a:lnTo>
                  <a:pt x="50081" y="325470"/>
                </a:lnTo>
                <a:lnTo>
                  <a:pt x="44054" y="325470"/>
                </a:lnTo>
                <a:lnTo>
                  <a:pt x="38793" y="321854"/>
                </a:lnTo>
                <a:lnTo>
                  <a:pt x="35506" y="320429"/>
                </a:lnTo>
                <a:lnTo>
                  <a:pt x="30246" y="322730"/>
                </a:lnTo>
                <a:lnTo>
                  <a:pt x="27506" y="321306"/>
                </a:lnTo>
                <a:lnTo>
                  <a:pt x="27396" y="321086"/>
                </a:lnTo>
                <a:lnTo>
                  <a:pt x="28602" y="318128"/>
                </a:lnTo>
                <a:lnTo>
                  <a:pt x="28821" y="313963"/>
                </a:lnTo>
                <a:lnTo>
                  <a:pt x="22575" y="310457"/>
                </a:lnTo>
                <a:lnTo>
                  <a:pt x="22356" y="306731"/>
                </a:lnTo>
                <a:lnTo>
                  <a:pt x="23780" y="303991"/>
                </a:lnTo>
                <a:lnTo>
                  <a:pt x="23999" y="301251"/>
                </a:lnTo>
                <a:lnTo>
                  <a:pt x="20712" y="297525"/>
                </a:lnTo>
                <a:lnTo>
                  <a:pt x="19616" y="294238"/>
                </a:lnTo>
                <a:lnTo>
                  <a:pt x="16767" y="291937"/>
                </a:lnTo>
                <a:lnTo>
                  <a:pt x="14246" y="292484"/>
                </a:lnTo>
                <a:lnTo>
                  <a:pt x="11288" y="289854"/>
                </a:lnTo>
                <a:lnTo>
                  <a:pt x="8767" y="283937"/>
                </a:lnTo>
                <a:lnTo>
                  <a:pt x="2959" y="278348"/>
                </a:lnTo>
                <a:lnTo>
                  <a:pt x="2302" y="275280"/>
                </a:lnTo>
                <a:lnTo>
                  <a:pt x="4822" y="265636"/>
                </a:lnTo>
                <a:lnTo>
                  <a:pt x="3178" y="262129"/>
                </a:lnTo>
                <a:lnTo>
                  <a:pt x="3178" y="257746"/>
                </a:lnTo>
                <a:lnTo>
                  <a:pt x="0" y="25500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4" name="Freeform 553">
            <a:extLst>
              <a:ext uri="{FF2B5EF4-FFF2-40B4-BE49-F238E27FC236}">
                <a16:creationId xmlns:a16="http://schemas.microsoft.com/office/drawing/2014/main" id="{6F6AF773-A874-509B-ED3B-BDC9C8F11098}"/>
              </a:ext>
            </a:extLst>
          </p:cNvPr>
          <p:cNvSpPr/>
          <p:nvPr/>
        </p:nvSpPr>
        <p:spPr>
          <a:xfrm>
            <a:off x="7176046" y="4590393"/>
            <a:ext cx="181912" cy="132379"/>
          </a:xfrm>
          <a:custGeom>
            <a:avLst/>
            <a:gdLst>
              <a:gd name="connsiteX0" fmla="*/ 657 w 181912"/>
              <a:gd name="connsiteY0" fmla="*/ 110572 h 132379"/>
              <a:gd name="connsiteX1" fmla="*/ 2082 w 181912"/>
              <a:gd name="connsiteY1" fmla="*/ 104764 h 132379"/>
              <a:gd name="connsiteX2" fmla="*/ 0 w 181912"/>
              <a:gd name="connsiteY2" fmla="*/ 101148 h 132379"/>
              <a:gd name="connsiteX3" fmla="*/ 219 w 181912"/>
              <a:gd name="connsiteY3" fmla="*/ 96216 h 132379"/>
              <a:gd name="connsiteX4" fmla="*/ 4822 w 181912"/>
              <a:gd name="connsiteY4" fmla="*/ 95340 h 132379"/>
              <a:gd name="connsiteX5" fmla="*/ 4055 w 181912"/>
              <a:gd name="connsiteY5" fmla="*/ 88436 h 132379"/>
              <a:gd name="connsiteX6" fmla="*/ 2521 w 181912"/>
              <a:gd name="connsiteY6" fmla="*/ 83943 h 132379"/>
              <a:gd name="connsiteX7" fmla="*/ 6904 w 181912"/>
              <a:gd name="connsiteY7" fmla="*/ 80546 h 132379"/>
              <a:gd name="connsiteX8" fmla="*/ 12931 w 181912"/>
              <a:gd name="connsiteY8" fmla="*/ 75943 h 132379"/>
              <a:gd name="connsiteX9" fmla="*/ 19835 w 181912"/>
              <a:gd name="connsiteY9" fmla="*/ 63231 h 132379"/>
              <a:gd name="connsiteX10" fmla="*/ 24876 w 181912"/>
              <a:gd name="connsiteY10" fmla="*/ 56218 h 132379"/>
              <a:gd name="connsiteX11" fmla="*/ 25205 w 181912"/>
              <a:gd name="connsiteY11" fmla="*/ 52820 h 132379"/>
              <a:gd name="connsiteX12" fmla="*/ 30684 w 181912"/>
              <a:gd name="connsiteY12" fmla="*/ 43286 h 132379"/>
              <a:gd name="connsiteX13" fmla="*/ 33972 w 181912"/>
              <a:gd name="connsiteY13" fmla="*/ 42081 h 132379"/>
              <a:gd name="connsiteX14" fmla="*/ 34849 w 181912"/>
              <a:gd name="connsiteY14" fmla="*/ 38903 h 132379"/>
              <a:gd name="connsiteX15" fmla="*/ 42081 w 181912"/>
              <a:gd name="connsiteY15" fmla="*/ 38684 h 132379"/>
              <a:gd name="connsiteX16" fmla="*/ 44821 w 181912"/>
              <a:gd name="connsiteY16" fmla="*/ 39341 h 132379"/>
              <a:gd name="connsiteX17" fmla="*/ 57313 w 181912"/>
              <a:gd name="connsiteY17" fmla="*/ 35615 h 132379"/>
              <a:gd name="connsiteX18" fmla="*/ 59396 w 181912"/>
              <a:gd name="connsiteY18" fmla="*/ 30794 h 132379"/>
              <a:gd name="connsiteX19" fmla="*/ 72546 w 181912"/>
              <a:gd name="connsiteY19" fmla="*/ 22027 h 132379"/>
              <a:gd name="connsiteX20" fmla="*/ 91066 w 181912"/>
              <a:gd name="connsiteY20" fmla="*/ 11835 h 132379"/>
              <a:gd name="connsiteX21" fmla="*/ 97093 w 181912"/>
              <a:gd name="connsiteY21" fmla="*/ 6794 h 132379"/>
              <a:gd name="connsiteX22" fmla="*/ 104435 w 181912"/>
              <a:gd name="connsiteY22" fmla="*/ 2630 h 132379"/>
              <a:gd name="connsiteX23" fmla="*/ 116051 w 181912"/>
              <a:gd name="connsiteY23" fmla="*/ 767 h 132379"/>
              <a:gd name="connsiteX24" fmla="*/ 122079 w 181912"/>
              <a:gd name="connsiteY24" fmla="*/ 0 h 132379"/>
              <a:gd name="connsiteX25" fmla="*/ 128873 w 181912"/>
              <a:gd name="connsiteY25" fmla="*/ 2192 h 132379"/>
              <a:gd name="connsiteX26" fmla="*/ 133147 w 181912"/>
              <a:gd name="connsiteY26" fmla="*/ 2630 h 132379"/>
              <a:gd name="connsiteX27" fmla="*/ 135010 w 181912"/>
              <a:gd name="connsiteY27" fmla="*/ 4493 h 132379"/>
              <a:gd name="connsiteX28" fmla="*/ 134133 w 181912"/>
              <a:gd name="connsiteY28" fmla="*/ 6246 h 132379"/>
              <a:gd name="connsiteX29" fmla="*/ 133147 w 181912"/>
              <a:gd name="connsiteY29" fmla="*/ 13041 h 132379"/>
              <a:gd name="connsiteX30" fmla="*/ 130188 w 181912"/>
              <a:gd name="connsiteY30" fmla="*/ 17863 h 132379"/>
              <a:gd name="connsiteX31" fmla="*/ 130188 w 181912"/>
              <a:gd name="connsiteY31" fmla="*/ 24766 h 132379"/>
              <a:gd name="connsiteX32" fmla="*/ 153091 w 181912"/>
              <a:gd name="connsiteY32" fmla="*/ 40108 h 132379"/>
              <a:gd name="connsiteX33" fmla="*/ 153530 w 181912"/>
              <a:gd name="connsiteY33" fmla="*/ 49752 h 132379"/>
              <a:gd name="connsiteX34" fmla="*/ 161858 w 181912"/>
              <a:gd name="connsiteY34" fmla="*/ 56218 h 132379"/>
              <a:gd name="connsiteX35" fmla="*/ 172269 w 181912"/>
              <a:gd name="connsiteY35" fmla="*/ 50738 h 132379"/>
              <a:gd name="connsiteX36" fmla="*/ 174789 w 181912"/>
              <a:gd name="connsiteY36" fmla="*/ 52053 h 132379"/>
              <a:gd name="connsiteX37" fmla="*/ 175447 w 181912"/>
              <a:gd name="connsiteY37" fmla="*/ 55122 h 132379"/>
              <a:gd name="connsiteX38" fmla="*/ 177310 w 181912"/>
              <a:gd name="connsiteY38" fmla="*/ 56985 h 132379"/>
              <a:gd name="connsiteX39" fmla="*/ 177748 w 181912"/>
              <a:gd name="connsiteY39" fmla="*/ 61587 h 132379"/>
              <a:gd name="connsiteX40" fmla="*/ 175009 w 181912"/>
              <a:gd name="connsiteY40" fmla="*/ 65204 h 132379"/>
              <a:gd name="connsiteX41" fmla="*/ 180378 w 181912"/>
              <a:gd name="connsiteY41" fmla="*/ 72217 h 132379"/>
              <a:gd name="connsiteX42" fmla="*/ 181912 w 181912"/>
              <a:gd name="connsiteY42" fmla="*/ 71998 h 132379"/>
              <a:gd name="connsiteX43" fmla="*/ 181912 w 181912"/>
              <a:gd name="connsiteY43" fmla="*/ 75943 h 132379"/>
              <a:gd name="connsiteX44" fmla="*/ 176652 w 181912"/>
              <a:gd name="connsiteY44" fmla="*/ 82189 h 132379"/>
              <a:gd name="connsiteX45" fmla="*/ 172488 w 181912"/>
              <a:gd name="connsiteY45" fmla="*/ 82409 h 132379"/>
              <a:gd name="connsiteX46" fmla="*/ 164817 w 181912"/>
              <a:gd name="connsiteY46" fmla="*/ 86354 h 132379"/>
              <a:gd name="connsiteX47" fmla="*/ 162297 w 181912"/>
              <a:gd name="connsiteY47" fmla="*/ 85148 h 132379"/>
              <a:gd name="connsiteX48" fmla="*/ 157475 w 181912"/>
              <a:gd name="connsiteY48" fmla="*/ 87449 h 132379"/>
              <a:gd name="connsiteX49" fmla="*/ 157913 w 181912"/>
              <a:gd name="connsiteY49" fmla="*/ 91833 h 132379"/>
              <a:gd name="connsiteX50" fmla="*/ 153968 w 181912"/>
              <a:gd name="connsiteY50" fmla="*/ 94682 h 132379"/>
              <a:gd name="connsiteX51" fmla="*/ 154954 w 181912"/>
              <a:gd name="connsiteY51" fmla="*/ 99723 h 132379"/>
              <a:gd name="connsiteX52" fmla="*/ 148708 w 181912"/>
              <a:gd name="connsiteY52" fmla="*/ 101148 h 132379"/>
              <a:gd name="connsiteX53" fmla="*/ 147722 w 181912"/>
              <a:gd name="connsiteY53" fmla="*/ 103339 h 132379"/>
              <a:gd name="connsiteX54" fmla="*/ 122736 w 181912"/>
              <a:gd name="connsiteY54" fmla="*/ 97093 h 132379"/>
              <a:gd name="connsiteX55" fmla="*/ 120873 w 181912"/>
              <a:gd name="connsiteY55" fmla="*/ 97422 h 132379"/>
              <a:gd name="connsiteX56" fmla="*/ 120873 w 181912"/>
              <a:gd name="connsiteY56" fmla="*/ 97422 h 132379"/>
              <a:gd name="connsiteX57" fmla="*/ 119010 w 181912"/>
              <a:gd name="connsiteY57" fmla="*/ 96983 h 132379"/>
              <a:gd name="connsiteX58" fmla="*/ 113531 w 181912"/>
              <a:gd name="connsiteY58" fmla="*/ 99504 h 132379"/>
              <a:gd name="connsiteX59" fmla="*/ 107942 w 181912"/>
              <a:gd name="connsiteY59" fmla="*/ 99723 h 132379"/>
              <a:gd name="connsiteX60" fmla="*/ 98956 w 181912"/>
              <a:gd name="connsiteY60" fmla="*/ 101148 h 132379"/>
              <a:gd name="connsiteX61" fmla="*/ 86463 w 181912"/>
              <a:gd name="connsiteY61" fmla="*/ 101148 h 132379"/>
              <a:gd name="connsiteX62" fmla="*/ 84381 w 181912"/>
              <a:gd name="connsiteY62" fmla="*/ 102024 h 132379"/>
              <a:gd name="connsiteX63" fmla="*/ 66519 w 181912"/>
              <a:gd name="connsiteY63" fmla="*/ 102024 h 132379"/>
              <a:gd name="connsiteX64" fmla="*/ 58190 w 181912"/>
              <a:gd name="connsiteY64" fmla="*/ 102463 h 132379"/>
              <a:gd name="connsiteX65" fmla="*/ 57533 w 181912"/>
              <a:gd name="connsiteY65" fmla="*/ 107832 h 132379"/>
              <a:gd name="connsiteX66" fmla="*/ 59177 w 181912"/>
              <a:gd name="connsiteY66" fmla="*/ 115394 h 132379"/>
              <a:gd name="connsiteX67" fmla="*/ 61697 w 181912"/>
              <a:gd name="connsiteY67" fmla="*/ 117585 h 132379"/>
              <a:gd name="connsiteX68" fmla="*/ 64436 w 181912"/>
              <a:gd name="connsiteY68" fmla="*/ 124270 h 132379"/>
              <a:gd name="connsiteX69" fmla="*/ 64656 w 181912"/>
              <a:gd name="connsiteY69" fmla="*/ 131393 h 132379"/>
              <a:gd name="connsiteX70" fmla="*/ 59505 w 181912"/>
              <a:gd name="connsiteY70" fmla="*/ 130517 h 132379"/>
              <a:gd name="connsiteX71" fmla="*/ 55999 w 181912"/>
              <a:gd name="connsiteY71" fmla="*/ 128106 h 132379"/>
              <a:gd name="connsiteX72" fmla="*/ 52820 w 181912"/>
              <a:gd name="connsiteY72" fmla="*/ 127996 h 132379"/>
              <a:gd name="connsiteX73" fmla="*/ 48327 w 181912"/>
              <a:gd name="connsiteY73" fmla="*/ 131174 h 132379"/>
              <a:gd name="connsiteX74" fmla="*/ 42519 w 181912"/>
              <a:gd name="connsiteY74" fmla="*/ 132380 h 132379"/>
              <a:gd name="connsiteX75" fmla="*/ 34849 w 181912"/>
              <a:gd name="connsiteY75" fmla="*/ 128434 h 132379"/>
              <a:gd name="connsiteX76" fmla="*/ 32328 w 181912"/>
              <a:gd name="connsiteY76" fmla="*/ 124708 h 132379"/>
              <a:gd name="connsiteX77" fmla="*/ 27287 w 181912"/>
              <a:gd name="connsiteY77" fmla="*/ 122407 h 132379"/>
              <a:gd name="connsiteX78" fmla="*/ 23561 w 181912"/>
              <a:gd name="connsiteY78" fmla="*/ 122407 h 132379"/>
              <a:gd name="connsiteX79" fmla="*/ 20712 w 181912"/>
              <a:gd name="connsiteY79" fmla="*/ 120545 h 132379"/>
              <a:gd name="connsiteX80" fmla="*/ 17315 w 181912"/>
              <a:gd name="connsiteY80" fmla="*/ 120545 h 132379"/>
              <a:gd name="connsiteX81" fmla="*/ 8219 w 181912"/>
              <a:gd name="connsiteY81" fmla="*/ 115723 h 132379"/>
              <a:gd name="connsiteX82" fmla="*/ 1315 w 181912"/>
              <a:gd name="connsiteY82" fmla="*/ 110134 h 132379"/>
              <a:gd name="connsiteX83" fmla="*/ 657 w 181912"/>
              <a:gd name="connsiteY83" fmla="*/ 110572 h 132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81912" h="132379">
                <a:moveTo>
                  <a:pt x="657" y="110572"/>
                </a:moveTo>
                <a:lnTo>
                  <a:pt x="2082" y="104764"/>
                </a:lnTo>
                <a:lnTo>
                  <a:pt x="0" y="101148"/>
                </a:lnTo>
                <a:lnTo>
                  <a:pt x="219" y="96216"/>
                </a:lnTo>
                <a:lnTo>
                  <a:pt x="4822" y="95340"/>
                </a:lnTo>
                <a:lnTo>
                  <a:pt x="4055" y="88436"/>
                </a:lnTo>
                <a:lnTo>
                  <a:pt x="2521" y="83943"/>
                </a:lnTo>
                <a:lnTo>
                  <a:pt x="6904" y="80546"/>
                </a:lnTo>
                <a:lnTo>
                  <a:pt x="12931" y="75943"/>
                </a:lnTo>
                <a:lnTo>
                  <a:pt x="19835" y="63231"/>
                </a:lnTo>
                <a:lnTo>
                  <a:pt x="24876" y="56218"/>
                </a:lnTo>
                <a:lnTo>
                  <a:pt x="25205" y="52820"/>
                </a:lnTo>
                <a:lnTo>
                  <a:pt x="30684" y="43286"/>
                </a:lnTo>
                <a:lnTo>
                  <a:pt x="33972" y="42081"/>
                </a:lnTo>
                <a:lnTo>
                  <a:pt x="34849" y="38903"/>
                </a:lnTo>
                <a:lnTo>
                  <a:pt x="42081" y="38684"/>
                </a:lnTo>
                <a:lnTo>
                  <a:pt x="44821" y="39341"/>
                </a:lnTo>
                <a:lnTo>
                  <a:pt x="57313" y="35615"/>
                </a:lnTo>
                <a:lnTo>
                  <a:pt x="59396" y="30794"/>
                </a:lnTo>
                <a:lnTo>
                  <a:pt x="72546" y="22027"/>
                </a:lnTo>
                <a:lnTo>
                  <a:pt x="91066" y="11835"/>
                </a:lnTo>
                <a:lnTo>
                  <a:pt x="97093" y="6794"/>
                </a:lnTo>
                <a:lnTo>
                  <a:pt x="104435" y="2630"/>
                </a:lnTo>
                <a:lnTo>
                  <a:pt x="116051" y="767"/>
                </a:lnTo>
                <a:lnTo>
                  <a:pt x="122079" y="0"/>
                </a:lnTo>
                <a:lnTo>
                  <a:pt x="128873" y="2192"/>
                </a:lnTo>
                <a:lnTo>
                  <a:pt x="133147" y="2630"/>
                </a:lnTo>
                <a:lnTo>
                  <a:pt x="135010" y="4493"/>
                </a:lnTo>
                <a:lnTo>
                  <a:pt x="134133" y="6246"/>
                </a:lnTo>
                <a:lnTo>
                  <a:pt x="133147" y="13041"/>
                </a:lnTo>
                <a:lnTo>
                  <a:pt x="130188" y="17863"/>
                </a:lnTo>
                <a:lnTo>
                  <a:pt x="130188" y="24766"/>
                </a:lnTo>
                <a:lnTo>
                  <a:pt x="153091" y="40108"/>
                </a:lnTo>
                <a:lnTo>
                  <a:pt x="153530" y="49752"/>
                </a:lnTo>
                <a:lnTo>
                  <a:pt x="161858" y="56218"/>
                </a:lnTo>
                <a:lnTo>
                  <a:pt x="172269" y="50738"/>
                </a:lnTo>
                <a:lnTo>
                  <a:pt x="174789" y="52053"/>
                </a:lnTo>
                <a:lnTo>
                  <a:pt x="175447" y="55122"/>
                </a:lnTo>
                <a:lnTo>
                  <a:pt x="177310" y="56985"/>
                </a:lnTo>
                <a:lnTo>
                  <a:pt x="177748" y="61587"/>
                </a:lnTo>
                <a:lnTo>
                  <a:pt x="175009" y="65204"/>
                </a:lnTo>
                <a:lnTo>
                  <a:pt x="180378" y="72217"/>
                </a:lnTo>
                <a:lnTo>
                  <a:pt x="181912" y="71998"/>
                </a:lnTo>
                <a:lnTo>
                  <a:pt x="181912" y="75943"/>
                </a:lnTo>
                <a:lnTo>
                  <a:pt x="176652" y="82189"/>
                </a:lnTo>
                <a:lnTo>
                  <a:pt x="172488" y="82409"/>
                </a:lnTo>
                <a:lnTo>
                  <a:pt x="164817" y="86354"/>
                </a:lnTo>
                <a:lnTo>
                  <a:pt x="162297" y="85148"/>
                </a:lnTo>
                <a:lnTo>
                  <a:pt x="157475" y="87449"/>
                </a:lnTo>
                <a:lnTo>
                  <a:pt x="157913" y="91833"/>
                </a:lnTo>
                <a:lnTo>
                  <a:pt x="153968" y="94682"/>
                </a:lnTo>
                <a:lnTo>
                  <a:pt x="154954" y="99723"/>
                </a:lnTo>
                <a:lnTo>
                  <a:pt x="148708" y="101148"/>
                </a:lnTo>
                <a:lnTo>
                  <a:pt x="147722" y="103339"/>
                </a:lnTo>
                <a:lnTo>
                  <a:pt x="122736" y="97093"/>
                </a:lnTo>
                <a:lnTo>
                  <a:pt x="120873" y="97422"/>
                </a:lnTo>
                <a:lnTo>
                  <a:pt x="120873" y="97422"/>
                </a:lnTo>
                <a:lnTo>
                  <a:pt x="119010" y="96983"/>
                </a:lnTo>
                <a:lnTo>
                  <a:pt x="113531" y="99504"/>
                </a:lnTo>
                <a:lnTo>
                  <a:pt x="107942" y="99723"/>
                </a:lnTo>
                <a:lnTo>
                  <a:pt x="98956" y="101148"/>
                </a:lnTo>
                <a:lnTo>
                  <a:pt x="86463" y="101148"/>
                </a:lnTo>
                <a:lnTo>
                  <a:pt x="84381" y="102024"/>
                </a:lnTo>
                <a:lnTo>
                  <a:pt x="66519" y="102024"/>
                </a:lnTo>
                <a:lnTo>
                  <a:pt x="58190" y="102463"/>
                </a:lnTo>
                <a:lnTo>
                  <a:pt x="57533" y="107832"/>
                </a:lnTo>
                <a:lnTo>
                  <a:pt x="59177" y="115394"/>
                </a:lnTo>
                <a:lnTo>
                  <a:pt x="61697" y="117585"/>
                </a:lnTo>
                <a:lnTo>
                  <a:pt x="64436" y="124270"/>
                </a:lnTo>
                <a:lnTo>
                  <a:pt x="64656" y="131393"/>
                </a:lnTo>
                <a:lnTo>
                  <a:pt x="59505" y="130517"/>
                </a:lnTo>
                <a:lnTo>
                  <a:pt x="55999" y="128106"/>
                </a:lnTo>
                <a:lnTo>
                  <a:pt x="52820" y="127996"/>
                </a:lnTo>
                <a:lnTo>
                  <a:pt x="48327" y="131174"/>
                </a:lnTo>
                <a:lnTo>
                  <a:pt x="42519" y="132380"/>
                </a:lnTo>
                <a:lnTo>
                  <a:pt x="34849" y="128434"/>
                </a:lnTo>
                <a:lnTo>
                  <a:pt x="32328" y="124708"/>
                </a:lnTo>
                <a:lnTo>
                  <a:pt x="27287" y="122407"/>
                </a:lnTo>
                <a:lnTo>
                  <a:pt x="23561" y="122407"/>
                </a:lnTo>
                <a:lnTo>
                  <a:pt x="20712" y="120545"/>
                </a:lnTo>
                <a:lnTo>
                  <a:pt x="17315" y="120545"/>
                </a:lnTo>
                <a:lnTo>
                  <a:pt x="8219" y="115723"/>
                </a:lnTo>
                <a:lnTo>
                  <a:pt x="1315" y="110134"/>
                </a:lnTo>
                <a:lnTo>
                  <a:pt x="657" y="11057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5" name="Freeform 554">
            <a:extLst>
              <a:ext uri="{FF2B5EF4-FFF2-40B4-BE49-F238E27FC236}">
                <a16:creationId xmlns:a16="http://schemas.microsoft.com/office/drawing/2014/main" id="{F26285E1-F289-F248-EC6F-059D3727029A}"/>
              </a:ext>
            </a:extLst>
          </p:cNvPr>
          <p:cNvSpPr/>
          <p:nvPr/>
        </p:nvSpPr>
        <p:spPr>
          <a:xfrm>
            <a:off x="6883562" y="4551819"/>
            <a:ext cx="155502" cy="113750"/>
          </a:xfrm>
          <a:custGeom>
            <a:avLst/>
            <a:gdLst>
              <a:gd name="connsiteX0" fmla="*/ 22356 w 155502"/>
              <a:gd name="connsiteY0" fmla="*/ 14685 h 113750"/>
              <a:gd name="connsiteX1" fmla="*/ 26520 w 155502"/>
              <a:gd name="connsiteY1" fmla="*/ 11507 h 113750"/>
              <a:gd name="connsiteX2" fmla="*/ 29917 w 155502"/>
              <a:gd name="connsiteY2" fmla="*/ 11507 h 113750"/>
              <a:gd name="connsiteX3" fmla="*/ 34849 w 155502"/>
              <a:gd name="connsiteY3" fmla="*/ 6904 h 113750"/>
              <a:gd name="connsiteX4" fmla="*/ 47780 w 155502"/>
              <a:gd name="connsiteY4" fmla="*/ 4822 h 113750"/>
              <a:gd name="connsiteX5" fmla="*/ 60272 w 155502"/>
              <a:gd name="connsiteY5" fmla="*/ 0 h 113750"/>
              <a:gd name="connsiteX6" fmla="*/ 64436 w 155502"/>
              <a:gd name="connsiteY6" fmla="*/ 0 h 113750"/>
              <a:gd name="connsiteX7" fmla="*/ 75724 w 155502"/>
              <a:gd name="connsiteY7" fmla="*/ 3726 h 113750"/>
              <a:gd name="connsiteX8" fmla="*/ 81970 w 155502"/>
              <a:gd name="connsiteY8" fmla="*/ 5041 h 113750"/>
              <a:gd name="connsiteX9" fmla="*/ 87121 w 155502"/>
              <a:gd name="connsiteY9" fmla="*/ 11835 h 113750"/>
              <a:gd name="connsiteX10" fmla="*/ 87121 w 155502"/>
              <a:gd name="connsiteY10" fmla="*/ 14137 h 113750"/>
              <a:gd name="connsiteX11" fmla="*/ 90299 w 155502"/>
              <a:gd name="connsiteY11" fmla="*/ 15452 h 113750"/>
              <a:gd name="connsiteX12" fmla="*/ 94463 w 155502"/>
              <a:gd name="connsiteY12" fmla="*/ 13917 h 113750"/>
              <a:gd name="connsiteX13" fmla="*/ 96107 w 155502"/>
              <a:gd name="connsiteY13" fmla="*/ 15013 h 113750"/>
              <a:gd name="connsiteX14" fmla="*/ 100052 w 155502"/>
              <a:gd name="connsiteY14" fmla="*/ 14575 h 113750"/>
              <a:gd name="connsiteX15" fmla="*/ 102134 w 155502"/>
              <a:gd name="connsiteY15" fmla="*/ 16438 h 113750"/>
              <a:gd name="connsiteX16" fmla="*/ 103011 w 155502"/>
              <a:gd name="connsiteY16" fmla="*/ 22465 h 113750"/>
              <a:gd name="connsiteX17" fmla="*/ 108161 w 155502"/>
              <a:gd name="connsiteY17" fmla="*/ 26849 h 113750"/>
              <a:gd name="connsiteX18" fmla="*/ 108161 w 155502"/>
              <a:gd name="connsiteY18" fmla="*/ 32328 h 113750"/>
              <a:gd name="connsiteX19" fmla="*/ 113421 w 155502"/>
              <a:gd name="connsiteY19" fmla="*/ 33314 h 113750"/>
              <a:gd name="connsiteX20" fmla="*/ 114846 w 155502"/>
              <a:gd name="connsiteY20" fmla="*/ 38355 h 113750"/>
              <a:gd name="connsiteX21" fmla="*/ 119010 w 155502"/>
              <a:gd name="connsiteY21" fmla="*/ 39999 h 113750"/>
              <a:gd name="connsiteX22" fmla="*/ 125476 w 155502"/>
              <a:gd name="connsiteY22" fmla="*/ 43944 h 113750"/>
              <a:gd name="connsiteX23" fmla="*/ 126572 w 155502"/>
              <a:gd name="connsiteY23" fmla="*/ 47670 h 113750"/>
              <a:gd name="connsiteX24" fmla="*/ 129859 w 155502"/>
              <a:gd name="connsiteY24" fmla="*/ 50410 h 113750"/>
              <a:gd name="connsiteX25" fmla="*/ 129859 w 155502"/>
              <a:gd name="connsiteY25" fmla="*/ 54793 h 113750"/>
              <a:gd name="connsiteX26" fmla="*/ 131503 w 155502"/>
              <a:gd name="connsiteY26" fmla="*/ 58300 h 113750"/>
              <a:gd name="connsiteX27" fmla="*/ 128983 w 155502"/>
              <a:gd name="connsiteY27" fmla="*/ 67943 h 113750"/>
              <a:gd name="connsiteX28" fmla="*/ 129640 w 155502"/>
              <a:gd name="connsiteY28" fmla="*/ 71012 h 113750"/>
              <a:gd name="connsiteX29" fmla="*/ 135448 w 155502"/>
              <a:gd name="connsiteY29" fmla="*/ 76601 h 113750"/>
              <a:gd name="connsiteX30" fmla="*/ 137969 w 155502"/>
              <a:gd name="connsiteY30" fmla="*/ 82518 h 113750"/>
              <a:gd name="connsiteX31" fmla="*/ 140927 w 155502"/>
              <a:gd name="connsiteY31" fmla="*/ 85148 h 113750"/>
              <a:gd name="connsiteX32" fmla="*/ 143448 w 155502"/>
              <a:gd name="connsiteY32" fmla="*/ 84600 h 113750"/>
              <a:gd name="connsiteX33" fmla="*/ 146297 w 155502"/>
              <a:gd name="connsiteY33" fmla="*/ 86902 h 113750"/>
              <a:gd name="connsiteX34" fmla="*/ 147393 w 155502"/>
              <a:gd name="connsiteY34" fmla="*/ 90189 h 113750"/>
              <a:gd name="connsiteX35" fmla="*/ 150680 w 155502"/>
              <a:gd name="connsiteY35" fmla="*/ 93915 h 113750"/>
              <a:gd name="connsiteX36" fmla="*/ 150461 w 155502"/>
              <a:gd name="connsiteY36" fmla="*/ 96655 h 113750"/>
              <a:gd name="connsiteX37" fmla="*/ 149037 w 155502"/>
              <a:gd name="connsiteY37" fmla="*/ 99394 h 113750"/>
              <a:gd name="connsiteX38" fmla="*/ 149256 w 155502"/>
              <a:gd name="connsiteY38" fmla="*/ 103120 h 113750"/>
              <a:gd name="connsiteX39" fmla="*/ 155502 w 155502"/>
              <a:gd name="connsiteY39" fmla="*/ 106627 h 113750"/>
              <a:gd name="connsiteX40" fmla="*/ 155283 w 155502"/>
              <a:gd name="connsiteY40" fmla="*/ 110791 h 113750"/>
              <a:gd name="connsiteX41" fmla="*/ 154078 w 155502"/>
              <a:gd name="connsiteY41" fmla="*/ 113750 h 113750"/>
              <a:gd name="connsiteX42" fmla="*/ 153639 w 155502"/>
              <a:gd name="connsiteY42" fmla="*/ 110024 h 113750"/>
              <a:gd name="connsiteX43" fmla="*/ 148598 w 155502"/>
              <a:gd name="connsiteY43" fmla="*/ 109586 h 113750"/>
              <a:gd name="connsiteX44" fmla="*/ 146297 w 155502"/>
              <a:gd name="connsiteY44" fmla="*/ 107065 h 113750"/>
              <a:gd name="connsiteX45" fmla="*/ 141695 w 155502"/>
              <a:gd name="connsiteY45" fmla="*/ 106846 h 113750"/>
              <a:gd name="connsiteX46" fmla="*/ 137749 w 155502"/>
              <a:gd name="connsiteY46" fmla="*/ 109148 h 113750"/>
              <a:gd name="connsiteX47" fmla="*/ 130079 w 155502"/>
              <a:gd name="connsiteY47" fmla="*/ 105969 h 113750"/>
              <a:gd name="connsiteX48" fmla="*/ 122736 w 155502"/>
              <a:gd name="connsiteY48" fmla="*/ 106408 h 113750"/>
              <a:gd name="connsiteX49" fmla="*/ 118572 w 155502"/>
              <a:gd name="connsiteY49" fmla="*/ 103120 h 113750"/>
              <a:gd name="connsiteX50" fmla="*/ 108819 w 155502"/>
              <a:gd name="connsiteY50" fmla="*/ 98298 h 113750"/>
              <a:gd name="connsiteX51" fmla="*/ 93586 w 155502"/>
              <a:gd name="connsiteY51" fmla="*/ 98079 h 113750"/>
              <a:gd name="connsiteX52" fmla="*/ 88874 w 155502"/>
              <a:gd name="connsiteY52" fmla="*/ 98956 h 113750"/>
              <a:gd name="connsiteX53" fmla="*/ 88984 w 155502"/>
              <a:gd name="connsiteY53" fmla="*/ 99285 h 113750"/>
              <a:gd name="connsiteX54" fmla="*/ 82957 w 155502"/>
              <a:gd name="connsiteY54" fmla="*/ 97641 h 113750"/>
              <a:gd name="connsiteX55" fmla="*/ 61149 w 155502"/>
              <a:gd name="connsiteY55" fmla="*/ 97093 h 113750"/>
              <a:gd name="connsiteX56" fmla="*/ 52382 w 155502"/>
              <a:gd name="connsiteY56" fmla="*/ 100819 h 113750"/>
              <a:gd name="connsiteX57" fmla="*/ 47999 w 155502"/>
              <a:gd name="connsiteY57" fmla="*/ 106627 h 113750"/>
              <a:gd name="connsiteX58" fmla="*/ 31780 w 155502"/>
              <a:gd name="connsiteY58" fmla="*/ 105202 h 113750"/>
              <a:gd name="connsiteX59" fmla="*/ 23890 w 155502"/>
              <a:gd name="connsiteY59" fmla="*/ 109148 h 113750"/>
              <a:gd name="connsiteX60" fmla="*/ 18082 w 155502"/>
              <a:gd name="connsiteY60" fmla="*/ 107285 h 113750"/>
              <a:gd name="connsiteX61" fmla="*/ 18191 w 155502"/>
              <a:gd name="connsiteY61" fmla="*/ 102682 h 113750"/>
              <a:gd name="connsiteX62" fmla="*/ 16438 w 155502"/>
              <a:gd name="connsiteY62" fmla="*/ 101038 h 113750"/>
              <a:gd name="connsiteX63" fmla="*/ 20383 w 155502"/>
              <a:gd name="connsiteY63" fmla="*/ 102134 h 113750"/>
              <a:gd name="connsiteX64" fmla="*/ 23013 w 155502"/>
              <a:gd name="connsiteY64" fmla="*/ 103011 h 113750"/>
              <a:gd name="connsiteX65" fmla="*/ 28273 w 155502"/>
              <a:gd name="connsiteY65" fmla="*/ 99723 h 113750"/>
              <a:gd name="connsiteX66" fmla="*/ 20054 w 155502"/>
              <a:gd name="connsiteY66" fmla="*/ 96764 h 113750"/>
              <a:gd name="connsiteX67" fmla="*/ 14575 w 155502"/>
              <a:gd name="connsiteY67" fmla="*/ 99723 h 113750"/>
              <a:gd name="connsiteX68" fmla="*/ 13369 w 155502"/>
              <a:gd name="connsiteY68" fmla="*/ 97860 h 113750"/>
              <a:gd name="connsiteX69" fmla="*/ 15671 w 155502"/>
              <a:gd name="connsiteY69" fmla="*/ 95340 h 113750"/>
              <a:gd name="connsiteX70" fmla="*/ 15671 w 155502"/>
              <a:gd name="connsiteY70" fmla="*/ 89860 h 113750"/>
              <a:gd name="connsiteX71" fmla="*/ 18191 w 155502"/>
              <a:gd name="connsiteY71" fmla="*/ 87450 h 113750"/>
              <a:gd name="connsiteX72" fmla="*/ 32876 w 155502"/>
              <a:gd name="connsiteY72" fmla="*/ 87450 h 113750"/>
              <a:gd name="connsiteX73" fmla="*/ 37040 w 155502"/>
              <a:gd name="connsiteY73" fmla="*/ 82737 h 113750"/>
              <a:gd name="connsiteX74" fmla="*/ 41533 w 155502"/>
              <a:gd name="connsiteY74" fmla="*/ 81532 h 113750"/>
              <a:gd name="connsiteX75" fmla="*/ 46793 w 155502"/>
              <a:gd name="connsiteY75" fmla="*/ 78025 h 113750"/>
              <a:gd name="connsiteX76" fmla="*/ 50081 w 155502"/>
              <a:gd name="connsiteY76" fmla="*/ 78902 h 113750"/>
              <a:gd name="connsiteX77" fmla="*/ 51505 w 155502"/>
              <a:gd name="connsiteY77" fmla="*/ 79888 h 113750"/>
              <a:gd name="connsiteX78" fmla="*/ 55122 w 155502"/>
              <a:gd name="connsiteY78" fmla="*/ 77039 h 113750"/>
              <a:gd name="connsiteX79" fmla="*/ 57533 w 155502"/>
              <a:gd name="connsiteY79" fmla="*/ 76053 h 113750"/>
              <a:gd name="connsiteX80" fmla="*/ 63231 w 155502"/>
              <a:gd name="connsiteY80" fmla="*/ 79778 h 113750"/>
              <a:gd name="connsiteX81" fmla="*/ 68272 w 155502"/>
              <a:gd name="connsiteY81" fmla="*/ 79888 h 113750"/>
              <a:gd name="connsiteX82" fmla="*/ 74409 w 155502"/>
              <a:gd name="connsiteY82" fmla="*/ 81970 h 113750"/>
              <a:gd name="connsiteX83" fmla="*/ 82299 w 155502"/>
              <a:gd name="connsiteY83" fmla="*/ 85258 h 113750"/>
              <a:gd name="connsiteX84" fmla="*/ 87669 w 155502"/>
              <a:gd name="connsiteY84" fmla="*/ 85477 h 113750"/>
              <a:gd name="connsiteX85" fmla="*/ 89313 w 155502"/>
              <a:gd name="connsiteY85" fmla="*/ 82299 h 113750"/>
              <a:gd name="connsiteX86" fmla="*/ 87450 w 155502"/>
              <a:gd name="connsiteY86" fmla="*/ 79340 h 113750"/>
              <a:gd name="connsiteX87" fmla="*/ 85367 w 155502"/>
              <a:gd name="connsiteY87" fmla="*/ 79669 h 113750"/>
              <a:gd name="connsiteX88" fmla="*/ 74847 w 155502"/>
              <a:gd name="connsiteY88" fmla="*/ 73203 h 113750"/>
              <a:gd name="connsiteX89" fmla="*/ 70354 w 155502"/>
              <a:gd name="connsiteY89" fmla="*/ 73203 h 113750"/>
              <a:gd name="connsiteX90" fmla="*/ 62902 w 155502"/>
              <a:gd name="connsiteY90" fmla="*/ 68491 h 113750"/>
              <a:gd name="connsiteX91" fmla="*/ 56766 w 155502"/>
              <a:gd name="connsiteY91" fmla="*/ 68272 h 113750"/>
              <a:gd name="connsiteX92" fmla="*/ 52711 w 155502"/>
              <a:gd name="connsiteY92" fmla="*/ 67067 h 113750"/>
              <a:gd name="connsiteX93" fmla="*/ 46026 w 155502"/>
              <a:gd name="connsiteY93" fmla="*/ 69806 h 113750"/>
              <a:gd name="connsiteX94" fmla="*/ 37259 w 155502"/>
              <a:gd name="connsiteY94" fmla="*/ 76381 h 113750"/>
              <a:gd name="connsiteX95" fmla="*/ 32985 w 155502"/>
              <a:gd name="connsiteY95" fmla="*/ 76381 h 113750"/>
              <a:gd name="connsiteX96" fmla="*/ 30465 w 155502"/>
              <a:gd name="connsiteY96" fmla="*/ 77915 h 113750"/>
              <a:gd name="connsiteX97" fmla="*/ 19397 w 155502"/>
              <a:gd name="connsiteY97" fmla="*/ 77696 h 113750"/>
              <a:gd name="connsiteX98" fmla="*/ 18739 w 155502"/>
              <a:gd name="connsiteY98" fmla="*/ 75724 h 113750"/>
              <a:gd name="connsiteX99" fmla="*/ 22027 w 155502"/>
              <a:gd name="connsiteY99" fmla="*/ 73313 h 113750"/>
              <a:gd name="connsiteX100" fmla="*/ 16000 w 155502"/>
              <a:gd name="connsiteY100" fmla="*/ 69478 h 113750"/>
              <a:gd name="connsiteX101" fmla="*/ 18082 w 155502"/>
              <a:gd name="connsiteY101" fmla="*/ 69149 h 113750"/>
              <a:gd name="connsiteX102" fmla="*/ 18082 w 155502"/>
              <a:gd name="connsiteY102" fmla="*/ 64217 h 113750"/>
              <a:gd name="connsiteX103" fmla="*/ 13479 w 155502"/>
              <a:gd name="connsiteY103" fmla="*/ 63450 h 113750"/>
              <a:gd name="connsiteX104" fmla="*/ 8219 w 155502"/>
              <a:gd name="connsiteY104" fmla="*/ 54245 h 113750"/>
              <a:gd name="connsiteX105" fmla="*/ 0 w 155502"/>
              <a:gd name="connsiteY105" fmla="*/ 47670 h 113750"/>
              <a:gd name="connsiteX106" fmla="*/ 15123 w 155502"/>
              <a:gd name="connsiteY106" fmla="*/ 33862 h 113750"/>
              <a:gd name="connsiteX107" fmla="*/ 21369 w 155502"/>
              <a:gd name="connsiteY107" fmla="*/ 22575 h 113750"/>
              <a:gd name="connsiteX108" fmla="*/ 22356 w 155502"/>
              <a:gd name="connsiteY108" fmla="*/ 14685 h 11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55502" h="113750">
                <a:moveTo>
                  <a:pt x="22356" y="14685"/>
                </a:moveTo>
                <a:lnTo>
                  <a:pt x="26520" y="11507"/>
                </a:lnTo>
                <a:lnTo>
                  <a:pt x="29917" y="11507"/>
                </a:lnTo>
                <a:lnTo>
                  <a:pt x="34849" y="6904"/>
                </a:lnTo>
                <a:lnTo>
                  <a:pt x="47780" y="4822"/>
                </a:lnTo>
                <a:lnTo>
                  <a:pt x="60272" y="0"/>
                </a:lnTo>
                <a:lnTo>
                  <a:pt x="64436" y="0"/>
                </a:lnTo>
                <a:lnTo>
                  <a:pt x="75724" y="3726"/>
                </a:lnTo>
                <a:lnTo>
                  <a:pt x="81970" y="5041"/>
                </a:lnTo>
                <a:lnTo>
                  <a:pt x="87121" y="11835"/>
                </a:lnTo>
                <a:lnTo>
                  <a:pt x="87121" y="14137"/>
                </a:lnTo>
                <a:lnTo>
                  <a:pt x="90299" y="15452"/>
                </a:lnTo>
                <a:lnTo>
                  <a:pt x="94463" y="13917"/>
                </a:lnTo>
                <a:lnTo>
                  <a:pt x="96107" y="15013"/>
                </a:lnTo>
                <a:lnTo>
                  <a:pt x="100052" y="14575"/>
                </a:lnTo>
                <a:lnTo>
                  <a:pt x="102134" y="16438"/>
                </a:lnTo>
                <a:lnTo>
                  <a:pt x="103011" y="22465"/>
                </a:lnTo>
                <a:lnTo>
                  <a:pt x="108161" y="26849"/>
                </a:lnTo>
                <a:lnTo>
                  <a:pt x="108161" y="32328"/>
                </a:lnTo>
                <a:lnTo>
                  <a:pt x="113421" y="33314"/>
                </a:lnTo>
                <a:lnTo>
                  <a:pt x="114846" y="38355"/>
                </a:lnTo>
                <a:lnTo>
                  <a:pt x="119010" y="39999"/>
                </a:lnTo>
                <a:lnTo>
                  <a:pt x="125476" y="43944"/>
                </a:lnTo>
                <a:lnTo>
                  <a:pt x="126572" y="47670"/>
                </a:lnTo>
                <a:lnTo>
                  <a:pt x="129859" y="50410"/>
                </a:lnTo>
                <a:lnTo>
                  <a:pt x="129859" y="54793"/>
                </a:lnTo>
                <a:lnTo>
                  <a:pt x="131503" y="58300"/>
                </a:lnTo>
                <a:lnTo>
                  <a:pt x="128983" y="67943"/>
                </a:lnTo>
                <a:lnTo>
                  <a:pt x="129640" y="71012"/>
                </a:lnTo>
                <a:lnTo>
                  <a:pt x="135448" y="76601"/>
                </a:lnTo>
                <a:lnTo>
                  <a:pt x="137969" y="82518"/>
                </a:lnTo>
                <a:lnTo>
                  <a:pt x="140927" y="85148"/>
                </a:lnTo>
                <a:lnTo>
                  <a:pt x="143448" y="84600"/>
                </a:lnTo>
                <a:lnTo>
                  <a:pt x="146297" y="86902"/>
                </a:lnTo>
                <a:lnTo>
                  <a:pt x="147393" y="90189"/>
                </a:lnTo>
                <a:lnTo>
                  <a:pt x="150680" y="93915"/>
                </a:lnTo>
                <a:lnTo>
                  <a:pt x="150461" y="96655"/>
                </a:lnTo>
                <a:lnTo>
                  <a:pt x="149037" y="99394"/>
                </a:lnTo>
                <a:lnTo>
                  <a:pt x="149256" y="103120"/>
                </a:lnTo>
                <a:lnTo>
                  <a:pt x="155502" y="106627"/>
                </a:lnTo>
                <a:lnTo>
                  <a:pt x="155283" y="110791"/>
                </a:lnTo>
                <a:lnTo>
                  <a:pt x="154078" y="113750"/>
                </a:lnTo>
                <a:lnTo>
                  <a:pt x="153639" y="110024"/>
                </a:lnTo>
                <a:lnTo>
                  <a:pt x="148598" y="109586"/>
                </a:lnTo>
                <a:lnTo>
                  <a:pt x="146297" y="107065"/>
                </a:lnTo>
                <a:lnTo>
                  <a:pt x="141695" y="106846"/>
                </a:lnTo>
                <a:lnTo>
                  <a:pt x="137749" y="109148"/>
                </a:lnTo>
                <a:lnTo>
                  <a:pt x="130079" y="105969"/>
                </a:lnTo>
                <a:lnTo>
                  <a:pt x="122736" y="106408"/>
                </a:lnTo>
                <a:lnTo>
                  <a:pt x="118572" y="103120"/>
                </a:lnTo>
                <a:lnTo>
                  <a:pt x="108819" y="98298"/>
                </a:lnTo>
                <a:lnTo>
                  <a:pt x="93586" y="98079"/>
                </a:lnTo>
                <a:lnTo>
                  <a:pt x="88874" y="98956"/>
                </a:lnTo>
                <a:lnTo>
                  <a:pt x="88984" y="99285"/>
                </a:lnTo>
                <a:lnTo>
                  <a:pt x="82957" y="97641"/>
                </a:lnTo>
                <a:lnTo>
                  <a:pt x="61149" y="97093"/>
                </a:lnTo>
                <a:lnTo>
                  <a:pt x="52382" y="100819"/>
                </a:lnTo>
                <a:lnTo>
                  <a:pt x="47999" y="106627"/>
                </a:lnTo>
                <a:lnTo>
                  <a:pt x="31780" y="105202"/>
                </a:lnTo>
                <a:lnTo>
                  <a:pt x="23890" y="109148"/>
                </a:lnTo>
                <a:lnTo>
                  <a:pt x="18082" y="107285"/>
                </a:lnTo>
                <a:lnTo>
                  <a:pt x="18191" y="102682"/>
                </a:lnTo>
                <a:lnTo>
                  <a:pt x="16438" y="101038"/>
                </a:lnTo>
                <a:lnTo>
                  <a:pt x="20383" y="102134"/>
                </a:lnTo>
                <a:lnTo>
                  <a:pt x="23013" y="103011"/>
                </a:lnTo>
                <a:lnTo>
                  <a:pt x="28273" y="99723"/>
                </a:lnTo>
                <a:lnTo>
                  <a:pt x="20054" y="96764"/>
                </a:lnTo>
                <a:lnTo>
                  <a:pt x="14575" y="99723"/>
                </a:lnTo>
                <a:lnTo>
                  <a:pt x="13369" y="97860"/>
                </a:lnTo>
                <a:lnTo>
                  <a:pt x="15671" y="95340"/>
                </a:lnTo>
                <a:lnTo>
                  <a:pt x="15671" y="89860"/>
                </a:lnTo>
                <a:lnTo>
                  <a:pt x="18191" y="87450"/>
                </a:lnTo>
                <a:lnTo>
                  <a:pt x="32876" y="87450"/>
                </a:lnTo>
                <a:lnTo>
                  <a:pt x="37040" y="82737"/>
                </a:lnTo>
                <a:lnTo>
                  <a:pt x="41533" y="81532"/>
                </a:lnTo>
                <a:lnTo>
                  <a:pt x="46793" y="78025"/>
                </a:lnTo>
                <a:lnTo>
                  <a:pt x="50081" y="78902"/>
                </a:lnTo>
                <a:lnTo>
                  <a:pt x="51505" y="79888"/>
                </a:lnTo>
                <a:lnTo>
                  <a:pt x="55122" y="77039"/>
                </a:lnTo>
                <a:lnTo>
                  <a:pt x="57533" y="76053"/>
                </a:lnTo>
                <a:lnTo>
                  <a:pt x="63231" y="79778"/>
                </a:lnTo>
                <a:lnTo>
                  <a:pt x="68272" y="79888"/>
                </a:lnTo>
                <a:lnTo>
                  <a:pt x="74409" y="81970"/>
                </a:lnTo>
                <a:lnTo>
                  <a:pt x="82299" y="85258"/>
                </a:lnTo>
                <a:lnTo>
                  <a:pt x="87669" y="85477"/>
                </a:lnTo>
                <a:lnTo>
                  <a:pt x="89313" y="82299"/>
                </a:lnTo>
                <a:lnTo>
                  <a:pt x="87450" y="79340"/>
                </a:lnTo>
                <a:lnTo>
                  <a:pt x="85367" y="79669"/>
                </a:lnTo>
                <a:lnTo>
                  <a:pt x="74847" y="73203"/>
                </a:lnTo>
                <a:lnTo>
                  <a:pt x="70354" y="73203"/>
                </a:lnTo>
                <a:lnTo>
                  <a:pt x="62902" y="68491"/>
                </a:lnTo>
                <a:lnTo>
                  <a:pt x="56766" y="68272"/>
                </a:lnTo>
                <a:lnTo>
                  <a:pt x="52711" y="67067"/>
                </a:lnTo>
                <a:lnTo>
                  <a:pt x="46026" y="69806"/>
                </a:lnTo>
                <a:lnTo>
                  <a:pt x="37259" y="76381"/>
                </a:lnTo>
                <a:lnTo>
                  <a:pt x="32985" y="76381"/>
                </a:lnTo>
                <a:lnTo>
                  <a:pt x="30465" y="77915"/>
                </a:lnTo>
                <a:lnTo>
                  <a:pt x="19397" y="77696"/>
                </a:lnTo>
                <a:lnTo>
                  <a:pt x="18739" y="75724"/>
                </a:lnTo>
                <a:lnTo>
                  <a:pt x="22027" y="73313"/>
                </a:lnTo>
                <a:lnTo>
                  <a:pt x="16000" y="69478"/>
                </a:lnTo>
                <a:lnTo>
                  <a:pt x="18082" y="69149"/>
                </a:lnTo>
                <a:lnTo>
                  <a:pt x="18082" y="64217"/>
                </a:lnTo>
                <a:lnTo>
                  <a:pt x="13479" y="63450"/>
                </a:lnTo>
                <a:lnTo>
                  <a:pt x="8219" y="54245"/>
                </a:lnTo>
                <a:lnTo>
                  <a:pt x="0" y="47670"/>
                </a:lnTo>
                <a:lnTo>
                  <a:pt x="15123" y="33862"/>
                </a:lnTo>
                <a:lnTo>
                  <a:pt x="21369" y="22575"/>
                </a:lnTo>
                <a:lnTo>
                  <a:pt x="22356" y="1468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6" name="Freeform 555">
            <a:extLst>
              <a:ext uri="{FF2B5EF4-FFF2-40B4-BE49-F238E27FC236}">
                <a16:creationId xmlns:a16="http://schemas.microsoft.com/office/drawing/2014/main" id="{05FD6072-2E76-C97F-7012-2ED9A7FED7F7}"/>
              </a:ext>
            </a:extLst>
          </p:cNvPr>
          <p:cNvSpPr/>
          <p:nvPr/>
        </p:nvSpPr>
        <p:spPr>
          <a:xfrm>
            <a:off x="6896493" y="4618886"/>
            <a:ext cx="76381" cy="22793"/>
          </a:xfrm>
          <a:custGeom>
            <a:avLst/>
            <a:gdLst>
              <a:gd name="connsiteX0" fmla="*/ 2740 w 76381"/>
              <a:gd name="connsiteY0" fmla="*/ 22794 h 22793"/>
              <a:gd name="connsiteX1" fmla="*/ 5260 w 76381"/>
              <a:gd name="connsiteY1" fmla="*/ 20383 h 22793"/>
              <a:gd name="connsiteX2" fmla="*/ 19944 w 76381"/>
              <a:gd name="connsiteY2" fmla="*/ 20383 h 22793"/>
              <a:gd name="connsiteX3" fmla="*/ 24109 w 76381"/>
              <a:gd name="connsiteY3" fmla="*/ 15671 h 22793"/>
              <a:gd name="connsiteX4" fmla="*/ 28602 w 76381"/>
              <a:gd name="connsiteY4" fmla="*/ 14465 h 22793"/>
              <a:gd name="connsiteX5" fmla="*/ 33862 w 76381"/>
              <a:gd name="connsiteY5" fmla="*/ 10959 h 22793"/>
              <a:gd name="connsiteX6" fmla="*/ 37149 w 76381"/>
              <a:gd name="connsiteY6" fmla="*/ 11835 h 22793"/>
              <a:gd name="connsiteX7" fmla="*/ 38574 w 76381"/>
              <a:gd name="connsiteY7" fmla="*/ 12822 h 22793"/>
              <a:gd name="connsiteX8" fmla="*/ 42190 w 76381"/>
              <a:gd name="connsiteY8" fmla="*/ 9972 h 22793"/>
              <a:gd name="connsiteX9" fmla="*/ 44601 w 76381"/>
              <a:gd name="connsiteY9" fmla="*/ 8986 h 22793"/>
              <a:gd name="connsiteX10" fmla="*/ 50300 w 76381"/>
              <a:gd name="connsiteY10" fmla="*/ 12712 h 22793"/>
              <a:gd name="connsiteX11" fmla="*/ 55341 w 76381"/>
              <a:gd name="connsiteY11" fmla="*/ 12822 h 22793"/>
              <a:gd name="connsiteX12" fmla="*/ 61477 w 76381"/>
              <a:gd name="connsiteY12" fmla="*/ 14904 h 22793"/>
              <a:gd name="connsiteX13" fmla="*/ 69368 w 76381"/>
              <a:gd name="connsiteY13" fmla="*/ 18191 h 22793"/>
              <a:gd name="connsiteX14" fmla="*/ 74737 w 76381"/>
              <a:gd name="connsiteY14" fmla="*/ 18410 h 22793"/>
              <a:gd name="connsiteX15" fmla="*/ 76381 w 76381"/>
              <a:gd name="connsiteY15" fmla="*/ 15232 h 22793"/>
              <a:gd name="connsiteX16" fmla="*/ 74518 w 76381"/>
              <a:gd name="connsiteY16" fmla="*/ 12274 h 22793"/>
              <a:gd name="connsiteX17" fmla="*/ 72436 w 76381"/>
              <a:gd name="connsiteY17" fmla="*/ 12602 h 22793"/>
              <a:gd name="connsiteX18" fmla="*/ 61916 w 76381"/>
              <a:gd name="connsiteY18" fmla="*/ 6137 h 22793"/>
              <a:gd name="connsiteX19" fmla="*/ 57423 w 76381"/>
              <a:gd name="connsiteY19" fmla="*/ 6137 h 22793"/>
              <a:gd name="connsiteX20" fmla="*/ 49971 w 76381"/>
              <a:gd name="connsiteY20" fmla="*/ 1425 h 22793"/>
              <a:gd name="connsiteX21" fmla="*/ 43834 w 76381"/>
              <a:gd name="connsiteY21" fmla="*/ 1205 h 22793"/>
              <a:gd name="connsiteX22" fmla="*/ 39779 w 76381"/>
              <a:gd name="connsiteY22" fmla="*/ 0 h 22793"/>
              <a:gd name="connsiteX23" fmla="*/ 33095 w 76381"/>
              <a:gd name="connsiteY23" fmla="*/ 2740 h 22793"/>
              <a:gd name="connsiteX24" fmla="*/ 24328 w 76381"/>
              <a:gd name="connsiteY24" fmla="*/ 9315 h 22793"/>
              <a:gd name="connsiteX25" fmla="*/ 20054 w 76381"/>
              <a:gd name="connsiteY25" fmla="*/ 9315 h 22793"/>
              <a:gd name="connsiteX26" fmla="*/ 17533 w 76381"/>
              <a:gd name="connsiteY26" fmla="*/ 10849 h 22793"/>
              <a:gd name="connsiteX27" fmla="*/ 6466 w 76381"/>
              <a:gd name="connsiteY27" fmla="*/ 10630 h 22793"/>
              <a:gd name="connsiteX28" fmla="*/ 7671 w 76381"/>
              <a:gd name="connsiteY28" fmla="*/ 14246 h 22793"/>
              <a:gd name="connsiteX29" fmla="*/ 13808 w 76381"/>
              <a:gd name="connsiteY29" fmla="*/ 17424 h 22793"/>
              <a:gd name="connsiteX30" fmla="*/ 19287 w 76381"/>
              <a:gd name="connsiteY30" fmla="*/ 15890 h 22793"/>
              <a:gd name="connsiteX31" fmla="*/ 15671 w 76381"/>
              <a:gd name="connsiteY31" fmla="*/ 19397 h 22793"/>
              <a:gd name="connsiteX32" fmla="*/ 9095 w 76381"/>
              <a:gd name="connsiteY32" fmla="*/ 19616 h 22793"/>
              <a:gd name="connsiteX33" fmla="*/ 4164 w 76381"/>
              <a:gd name="connsiteY33" fmla="*/ 13369 h 22793"/>
              <a:gd name="connsiteX34" fmla="*/ 0 w 76381"/>
              <a:gd name="connsiteY34" fmla="*/ 17534 h 22793"/>
              <a:gd name="connsiteX35" fmla="*/ 2740 w 76381"/>
              <a:gd name="connsiteY35" fmla="*/ 21040 h 22793"/>
              <a:gd name="connsiteX36" fmla="*/ 2740 w 76381"/>
              <a:gd name="connsiteY36" fmla="*/ 22794 h 2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6381" h="22793">
                <a:moveTo>
                  <a:pt x="2740" y="22794"/>
                </a:moveTo>
                <a:lnTo>
                  <a:pt x="5260" y="20383"/>
                </a:lnTo>
                <a:lnTo>
                  <a:pt x="19944" y="20383"/>
                </a:lnTo>
                <a:lnTo>
                  <a:pt x="24109" y="15671"/>
                </a:lnTo>
                <a:lnTo>
                  <a:pt x="28602" y="14465"/>
                </a:lnTo>
                <a:lnTo>
                  <a:pt x="33862" y="10959"/>
                </a:lnTo>
                <a:lnTo>
                  <a:pt x="37149" y="11835"/>
                </a:lnTo>
                <a:lnTo>
                  <a:pt x="38574" y="12822"/>
                </a:lnTo>
                <a:lnTo>
                  <a:pt x="42190" y="9972"/>
                </a:lnTo>
                <a:lnTo>
                  <a:pt x="44601" y="8986"/>
                </a:lnTo>
                <a:lnTo>
                  <a:pt x="50300" y="12712"/>
                </a:lnTo>
                <a:lnTo>
                  <a:pt x="55341" y="12822"/>
                </a:lnTo>
                <a:lnTo>
                  <a:pt x="61477" y="14904"/>
                </a:lnTo>
                <a:lnTo>
                  <a:pt x="69368" y="18191"/>
                </a:lnTo>
                <a:lnTo>
                  <a:pt x="74737" y="18410"/>
                </a:lnTo>
                <a:lnTo>
                  <a:pt x="76381" y="15232"/>
                </a:lnTo>
                <a:lnTo>
                  <a:pt x="74518" y="12274"/>
                </a:lnTo>
                <a:lnTo>
                  <a:pt x="72436" y="12602"/>
                </a:lnTo>
                <a:lnTo>
                  <a:pt x="61916" y="6137"/>
                </a:lnTo>
                <a:lnTo>
                  <a:pt x="57423" y="6137"/>
                </a:lnTo>
                <a:lnTo>
                  <a:pt x="49971" y="1425"/>
                </a:lnTo>
                <a:lnTo>
                  <a:pt x="43834" y="1205"/>
                </a:lnTo>
                <a:lnTo>
                  <a:pt x="39779" y="0"/>
                </a:lnTo>
                <a:lnTo>
                  <a:pt x="33095" y="2740"/>
                </a:lnTo>
                <a:lnTo>
                  <a:pt x="24328" y="9315"/>
                </a:lnTo>
                <a:lnTo>
                  <a:pt x="20054" y="9315"/>
                </a:lnTo>
                <a:lnTo>
                  <a:pt x="17533" y="10849"/>
                </a:lnTo>
                <a:lnTo>
                  <a:pt x="6466" y="10630"/>
                </a:lnTo>
                <a:lnTo>
                  <a:pt x="7671" y="14246"/>
                </a:lnTo>
                <a:lnTo>
                  <a:pt x="13808" y="17424"/>
                </a:lnTo>
                <a:lnTo>
                  <a:pt x="19287" y="15890"/>
                </a:lnTo>
                <a:lnTo>
                  <a:pt x="15671" y="19397"/>
                </a:lnTo>
                <a:lnTo>
                  <a:pt x="9095" y="19616"/>
                </a:lnTo>
                <a:lnTo>
                  <a:pt x="4164" y="13369"/>
                </a:lnTo>
                <a:lnTo>
                  <a:pt x="0" y="17534"/>
                </a:lnTo>
                <a:lnTo>
                  <a:pt x="2740" y="21040"/>
                </a:lnTo>
                <a:lnTo>
                  <a:pt x="2740" y="2279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7" name="Freeform 556">
            <a:extLst>
              <a:ext uri="{FF2B5EF4-FFF2-40B4-BE49-F238E27FC236}">
                <a16:creationId xmlns:a16="http://schemas.microsoft.com/office/drawing/2014/main" id="{06D1567E-47BE-A1DD-9EDB-1D2A0DA747DF}"/>
              </a:ext>
            </a:extLst>
          </p:cNvPr>
          <p:cNvSpPr/>
          <p:nvPr/>
        </p:nvSpPr>
        <p:spPr>
          <a:xfrm>
            <a:off x="6901644" y="4648912"/>
            <a:ext cx="73422" cy="45478"/>
          </a:xfrm>
          <a:custGeom>
            <a:avLst/>
            <a:gdLst>
              <a:gd name="connsiteX0" fmla="*/ 0 w 73422"/>
              <a:gd name="connsiteY0" fmla="*/ 10192 h 45478"/>
              <a:gd name="connsiteX1" fmla="*/ 5808 w 73422"/>
              <a:gd name="connsiteY1" fmla="*/ 12055 h 45478"/>
              <a:gd name="connsiteX2" fmla="*/ 13698 w 73422"/>
              <a:gd name="connsiteY2" fmla="*/ 8109 h 45478"/>
              <a:gd name="connsiteX3" fmla="*/ 29917 w 73422"/>
              <a:gd name="connsiteY3" fmla="*/ 9534 h 45478"/>
              <a:gd name="connsiteX4" fmla="*/ 34300 w 73422"/>
              <a:gd name="connsiteY4" fmla="*/ 3726 h 45478"/>
              <a:gd name="connsiteX5" fmla="*/ 43067 w 73422"/>
              <a:gd name="connsiteY5" fmla="*/ 0 h 45478"/>
              <a:gd name="connsiteX6" fmla="*/ 64875 w 73422"/>
              <a:gd name="connsiteY6" fmla="*/ 548 h 45478"/>
              <a:gd name="connsiteX7" fmla="*/ 70902 w 73422"/>
              <a:gd name="connsiteY7" fmla="*/ 2192 h 45478"/>
              <a:gd name="connsiteX8" fmla="*/ 71779 w 73422"/>
              <a:gd name="connsiteY8" fmla="*/ 9534 h 45478"/>
              <a:gd name="connsiteX9" fmla="*/ 70573 w 73422"/>
              <a:gd name="connsiteY9" fmla="*/ 13260 h 45478"/>
              <a:gd name="connsiteX10" fmla="*/ 70792 w 73422"/>
              <a:gd name="connsiteY10" fmla="*/ 21260 h 45478"/>
              <a:gd name="connsiteX11" fmla="*/ 73422 w 73422"/>
              <a:gd name="connsiteY11" fmla="*/ 24109 h 45478"/>
              <a:gd name="connsiteX12" fmla="*/ 73203 w 73422"/>
              <a:gd name="connsiteY12" fmla="*/ 28492 h 45478"/>
              <a:gd name="connsiteX13" fmla="*/ 69258 w 73422"/>
              <a:gd name="connsiteY13" fmla="*/ 31451 h 45478"/>
              <a:gd name="connsiteX14" fmla="*/ 60930 w 73422"/>
              <a:gd name="connsiteY14" fmla="*/ 33095 h 45478"/>
              <a:gd name="connsiteX15" fmla="*/ 54464 w 73422"/>
              <a:gd name="connsiteY15" fmla="*/ 36821 h 45478"/>
              <a:gd name="connsiteX16" fmla="*/ 49533 w 73422"/>
              <a:gd name="connsiteY16" fmla="*/ 37917 h 45478"/>
              <a:gd name="connsiteX17" fmla="*/ 46683 w 73422"/>
              <a:gd name="connsiteY17" fmla="*/ 43725 h 45478"/>
              <a:gd name="connsiteX18" fmla="*/ 40985 w 73422"/>
              <a:gd name="connsiteY18" fmla="*/ 45478 h 45478"/>
              <a:gd name="connsiteX19" fmla="*/ 39889 w 73422"/>
              <a:gd name="connsiteY19" fmla="*/ 43944 h 45478"/>
              <a:gd name="connsiteX20" fmla="*/ 40218 w 73422"/>
              <a:gd name="connsiteY20" fmla="*/ 39999 h 45478"/>
              <a:gd name="connsiteX21" fmla="*/ 30026 w 73422"/>
              <a:gd name="connsiteY21" fmla="*/ 41095 h 45478"/>
              <a:gd name="connsiteX22" fmla="*/ 35615 w 73422"/>
              <a:gd name="connsiteY22" fmla="*/ 34848 h 45478"/>
              <a:gd name="connsiteX23" fmla="*/ 32876 w 73422"/>
              <a:gd name="connsiteY23" fmla="*/ 34629 h 45478"/>
              <a:gd name="connsiteX24" fmla="*/ 34410 w 73422"/>
              <a:gd name="connsiteY24" fmla="*/ 32547 h 45478"/>
              <a:gd name="connsiteX25" fmla="*/ 32218 w 73422"/>
              <a:gd name="connsiteY25" fmla="*/ 30136 h 45478"/>
              <a:gd name="connsiteX26" fmla="*/ 28163 w 73422"/>
              <a:gd name="connsiteY26" fmla="*/ 29588 h 45478"/>
              <a:gd name="connsiteX27" fmla="*/ 26739 w 73422"/>
              <a:gd name="connsiteY27" fmla="*/ 27616 h 45478"/>
              <a:gd name="connsiteX28" fmla="*/ 38793 w 73422"/>
              <a:gd name="connsiteY28" fmla="*/ 27396 h 45478"/>
              <a:gd name="connsiteX29" fmla="*/ 40766 w 73422"/>
              <a:gd name="connsiteY29" fmla="*/ 25972 h 45478"/>
              <a:gd name="connsiteX30" fmla="*/ 34191 w 73422"/>
              <a:gd name="connsiteY30" fmla="*/ 22246 h 45478"/>
              <a:gd name="connsiteX31" fmla="*/ 28383 w 73422"/>
              <a:gd name="connsiteY31" fmla="*/ 23561 h 45478"/>
              <a:gd name="connsiteX32" fmla="*/ 22136 w 73422"/>
              <a:gd name="connsiteY32" fmla="*/ 25753 h 45478"/>
              <a:gd name="connsiteX33" fmla="*/ 19397 w 73422"/>
              <a:gd name="connsiteY33" fmla="*/ 25205 h 45478"/>
              <a:gd name="connsiteX34" fmla="*/ 18191 w 73422"/>
              <a:gd name="connsiteY34" fmla="*/ 22684 h 45478"/>
              <a:gd name="connsiteX35" fmla="*/ 13260 w 73422"/>
              <a:gd name="connsiteY35" fmla="*/ 22246 h 45478"/>
              <a:gd name="connsiteX36" fmla="*/ 8876 w 73422"/>
              <a:gd name="connsiteY36" fmla="*/ 17972 h 45478"/>
              <a:gd name="connsiteX37" fmla="*/ 13260 w 73422"/>
              <a:gd name="connsiteY37" fmla="*/ 14685 h 45478"/>
              <a:gd name="connsiteX38" fmla="*/ 9972 w 73422"/>
              <a:gd name="connsiteY38" fmla="*/ 14246 h 45478"/>
              <a:gd name="connsiteX39" fmla="*/ 1972 w 73422"/>
              <a:gd name="connsiteY39" fmla="*/ 13917 h 45478"/>
              <a:gd name="connsiteX40" fmla="*/ 0 w 73422"/>
              <a:gd name="connsiteY40" fmla="*/ 10301 h 45478"/>
              <a:gd name="connsiteX41" fmla="*/ 0 w 73422"/>
              <a:gd name="connsiteY41" fmla="*/ 10192 h 45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73422" h="45478">
                <a:moveTo>
                  <a:pt x="0" y="10192"/>
                </a:moveTo>
                <a:lnTo>
                  <a:pt x="5808" y="12055"/>
                </a:lnTo>
                <a:lnTo>
                  <a:pt x="13698" y="8109"/>
                </a:lnTo>
                <a:lnTo>
                  <a:pt x="29917" y="9534"/>
                </a:lnTo>
                <a:lnTo>
                  <a:pt x="34300" y="3726"/>
                </a:lnTo>
                <a:lnTo>
                  <a:pt x="43067" y="0"/>
                </a:lnTo>
                <a:lnTo>
                  <a:pt x="64875" y="548"/>
                </a:lnTo>
                <a:lnTo>
                  <a:pt x="70902" y="2192"/>
                </a:lnTo>
                <a:lnTo>
                  <a:pt x="71779" y="9534"/>
                </a:lnTo>
                <a:lnTo>
                  <a:pt x="70573" y="13260"/>
                </a:lnTo>
                <a:lnTo>
                  <a:pt x="70792" y="21260"/>
                </a:lnTo>
                <a:lnTo>
                  <a:pt x="73422" y="24109"/>
                </a:lnTo>
                <a:lnTo>
                  <a:pt x="73203" y="28492"/>
                </a:lnTo>
                <a:lnTo>
                  <a:pt x="69258" y="31451"/>
                </a:lnTo>
                <a:lnTo>
                  <a:pt x="60930" y="33095"/>
                </a:lnTo>
                <a:lnTo>
                  <a:pt x="54464" y="36821"/>
                </a:lnTo>
                <a:lnTo>
                  <a:pt x="49533" y="37917"/>
                </a:lnTo>
                <a:lnTo>
                  <a:pt x="46683" y="43725"/>
                </a:lnTo>
                <a:lnTo>
                  <a:pt x="40985" y="45478"/>
                </a:lnTo>
                <a:lnTo>
                  <a:pt x="39889" y="43944"/>
                </a:lnTo>
                <a:lnTo>
                  <a:pt x="40218" y="39999"/>
                </a:lnTo>
                <a:lnTo>
                  <a:pt x="30026" y="41095"/>
                </a:lnTo>
                <a:lnTo>
                  <a:pt x="35615" y="34848"/>
                </a:lnTo>
                <a:lnTo>
                  <a:pt x="32876" y="34629"/>
                </a:lnTo>
                <a:lnTo>
                  <a:pt x="34410" y="32547"/>
                </a:lnTo>
                <a:lnTo>
                  <a:pt x="32218" y="30136"/>
                </a:lnTo>
                <a:lnTo>
                  <a:pt x="28163" y="29588"/>
                </a:lnTo>
                <a:lnTo>
                  <a:pt x="26739" y="27616"/>
                </a:lnTo>
                <a:lnTo>
                  <a:pt x="38793" y="27396"/>
                </a:lnTo>
                <a:lnTo>
                  <a:pt x="40766" y="25972"/>
                </a:lnTo>
                <a:lnTo>
                  <a:pt x="34191" y="22246"/>
                </a:lnTo>
                <a:lnTo>
                  <a:pt x="28383" y="23561"/>
                </a:lnTo>
                <a:lnTo>
                  <a:pt x="22136" y="25753"/>
                </a:lnTo>
                <a:lnTo>
                  <a:pt x="19397" y="25205"/>
                </a:lnTo>
                <a:lnTo>
                  <a:pt x="18191" y="22684"/>
                </a:lnTo>
                <a:lnTo>
                  <a:pt x="13260" y="22246"/>
                </a:lnTo>
                <a:lnTo>
                  <a:pt x="8876" y="17972"/>
                </a:lnTo>
                <a:lnTo>
                  <a:pt x="13260" y="14685"/>
                </a:lnTo>
                <a:lnTo>
                  <a:pt x="9972" y="14246"/>
                </a:lnTo>
                <a:lnTo>
                  <a:pt x="1972" y="13917"/>
                </a:lnTo>
                <a:lnTo>
                  <a:pt x="0" y="10301"/>
                </a:lnTo>
                <a:lnTo>
                  <a:pt x="0" y="1019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8" name="Freeform 557">
            <a:extLst>
              <a:ext uri="{FF2B5EF4-FFF2-40B4-BE49-F238E27FC236}">
                <a16:creationId xmlns:a16="http://schemas.microsoft.com/office/drawing/2014/main" id="{F6F957F0-2529-9232-7196-0AA34BF960B5}"/>
              </a:ext>
            </a:extLst>
          </p:cNvPr>
          <p:cNvSpPr/>
          <p:nvPr/>
        </p:nvSpPr>
        <p:spPr>
          <a:xfrm>
            <a:off x="6948327" y="4649899"/>
            <a:ext cx="170734" cy="168652"/>
          </a:xfrm>
          <a:custGeom>
            <a:avLst/>
            <a:gdLst>
              <a:gd name="connsiteX0" fmla="*/ 0 w 170734"/>
              <a:gd name="connsiteY0" fmla="*/ 42738 h 168652"/>
              <a:gd name="connsiteX1" fmla="*/ 2849 w 170734"/>
              <a:gd name="connsiteY1" fmla="*/ 36930 h 168652"/>
              <a:gd name="connsiteX2" fmla="*/ 7781 w 170734"/>
              <a:gd name="connsiteY2" fmla="*/ 35834 h 168652"/>
              <a:gd name="connsiteX3" fmla="*/ 14246 w 170734"/>
              <a:gd name="connsiteY3" fmla="*/ 32109 h 168652"/>
              <a:gd name="connsiteX4" fmla="*/ 22575 w 170734"/>
              <a:gd name="connsiteY4" fmla="*/ 30465 h 168652"/>
              <a:gd name="connsiteX5" fmla="*/ 26520 w 170734"/>
              <a:gd name="connsiteY5" fmla="*/ 27506 h 168652"/>
              <a:gd name="connsiteX6" fmla="*/ 26739 w 170734"/>
              <a:gd name="connsiteY6" fmla="*/ 23122 h 168652"/>
              <a:gd name="connsiteX7" fmla="*/ 24109 w 170734"/>
              <a:gd name="connsiteY7" fmla="*/ 20273 h 168652"/>
              <a:gd name="connsiteX8" fmla="*/ 23890 w 170734"/>
              <a:gd name="connsiteY8" fmla="*/ 12274 h 168652"/>
              <a:gd name="connsiteX9" fmla="*/ 25095 w 170734"/>
              <a:gd name="connsiteY9" fmla="*/ 8548 h 168652"/>
              <a:gd name="connsiteX10" fmla="*/ 24109 w 170734"/>
              <a:gd name="connsiteY10" fmla="*/ 877 h 168652"/>
              <a:gd name="connsiteX11" fmla="*/ 28821 w 170734"/>
              <a:gd name="connsiteY11" fmla="*/ 0 h 168652"/>
              <a:gd name="connsiteX12" fmla="*/ 44054 w 170734"/>
              <a:gd name="connsiteY12" fmla="*/ 219 h 168652"/>
              <a:gd name="connsiteX13" fmla="*/ 53807 w 170734"/>
              <a:gd name="connsiteY13" fmla="*/ 5041 h 168652"/>
              <a:gd name="connsiteX14" fmla="*/ 57971 w 170734"/>
              <a:gd name="connsiteY14" fmla="*/ 8328 h 168652"/>
              <a:gd name="connsiteX15" fmla="*/ 65313 w 170734"/>
              <a:gd name="connsiteY15" fmla="*/ 7890 h 168652"/>
              <a:gd name="connsiteX16" fmla="*/ 72984 w 170734"/>
              <a:gd name="connsiteY16" fmla="*/ 11068 h 168652"/>
              <a:gd name="connsiteX17" fmla="*/ 76929 w 170734"/>
              <a:gd name="connsiteY17" fmla="*/ 8767 h 168652"/>
              <a:gd name="connsiteX18" fmla="*/ 81532 w 170734"/>
              <a:gd name="connsiteY18" fmla="*/ 8986 h 168652"/>
              <a:gd name="connsiteX19" fmla="*/ 83833 w 170734"/>
              <a:gd name="connsiteY19" fmla="*/ 11506 h 168652"/>
              <a:gd name="connsiteX20" fmla="*/ 88874 w 170734"/>
              <a:gd name="connsiteY20" fmla="*/ 11945 h 168652"/>
              <a:gd name="connsiteX21" fmla="*/ 89422 w 170734"/>
              <a:gd name="connsiteY21" fmla="*/ 15890 h 168652"/>
              <a:gd name="connsiteX22" fmla="*/ 92162 w 170734"/>
              <a:gd name="connsiteY22" fmla="*/ 17314 h 168652"/>
              <a:gd name="connsiteX23" fmla="*/ 97422 w 170734"/>
              <a:gd name="connsiteY23" fmla="*/ 15013 h 168652"/>
              <a:gd name="connsiteX24" fmla="*/ 100709 w 170734"/>
              <a:gd name="connsiteY24" fmla="*/ 16438 h 168652"/>
              <a:gd name="connsiteX25" fmla="*/ 105970 w 170734"/>
              <a:gd name="connsiteY25" fmla="*/ 20054 h 168652"/>
              <a:gd name="connsiteX26" fmla="*/ 111997 w 170734"/>
              <a:gd name="connsiteY26" fmla="*/ 20054 h 168652"/>
              <a:gd name="connsiteX27" fmla="*/ 116928 w 170734"/>
              <a:gd name="connsiteY27" fmla="*/ 16657 h 168652"/>
              <a:gd name="connsiteX28" fmla="*/ 120106 w 170734"/>
              <a:gd name="connsiteY28" fmla="*/ 16438 h 168652"/>
              <a:gd name="connsiteX29" fmla="*/ 124709 w 170734"/>
              <a:gd name="connsiteY29" fmla="*/ 9643 h 168652"/>
              <a:gd name="connsiteX30" fmla="*/ 129421 w 170734"/>
              <a:gd name="connsiteY30" fmla="*/ 9424 h 168652"/>
              <a:gd name="connsiteX31" fmla="*/ 135886 w 170734"/>
              <a:gd name="connsiteY31" fmla="*/ 12274 h 168652"/>
              <a:gd name="connsiteX32" fmla="*/ 137968 w 170734"/>
              <a:gd name="connsiteY32" fmla="*/ 10411 h 168652"/>
              <a:gd name="connsiteX33" fmla="*/ 142352 w 170734"/>
              <a:gd name="connsiteY33" fmla="*/ 8986 h 168652"/>
              <a:gd name="connsiteX34" fmla="*/ 142790 w 170734"/>
              <a:gd name="connsiteY34" fmla="*/ 11506 h 168652"/>
              <a:gd name="connsiteX35" fmla="*/ 148160 w 170734"/>
              <a:gd name="connsiteY35" fmla="*/ 15890 h 168652"/>
              <a:gd name="connsiteX36" fmla="*/ 150680 w 170734"/>
              <a:gd name="connsiteY36" fmla="*/ 21040 h 168652"/>
              <a:gd name="connsiteX37" fmla="*/ 149037 w 170734"/>
              <a:gd name="connsiteY37" fmla="*/ 27725 h 168652"/>
              <a:gd name="connsiteX38" fmla="*/ 151776 w 170734"/>
              <a:gd name="connsiteY38" fmla="*/ 29588 h 168652"/>
              <a:gd name="connsiteX39" fmla="*/ 157146 w 170734"/>
              <a:gd name="connsiteY39" fmla="*/ 31013 h 168652"/>
              <a:gd name="connsiteX40" fmla="*/ 157146 w 170734"/>
              <a:gd name="connsiteY40" fmla="*/ 33752 h 168652"/>
              <a:gd name="connsiteX41" fmla="*/ 152763 w 170734"/>
              <a:gd name="connsiteY41" fmla="*/ 39780 h 168652"/>
              <a:gd name="connsiteX42" fmla="*/ 150461 w 170734"/>
              <a:gd name="connsiteY42" fmla="*/ 46026 h 168652"/>
              <a:gd name="connsiteX43" fmla="*/ 154626 w 170734"/>
              <a:gd name="connsiteY43" fmla="*/ 45588 h 168652"/>
              <a:gd name="connsiteX44" fmla="*/ 157146 w 170734"/>
              <a:gd name="connsiteY44" fmla="*/ 42300 h 168652"/>
              <a:gd name="connsiteX45" fmla="*/ 160105 w 170734"/>
              <a:gd name="connsiteY45" fmla="*/ 42081 h 168652"/>
              <a:gd name="connsiteX46" fmla="*/ 160105 w 170734"/>
              <a:gd name="connsiteY46" fmla="*/ 46683 h 168652"/>
              <a:gd name="connsiteX47" fmla="*/ 161968 w 170734"/>
              <a:gd name="connsiteY47" fmla="*/ 49642 h 168652"/>
              <a:gd name="connsiteX48" fmla="*/ 161968 w 170734"/>
              <a:gd name="connsiteY48" fmla="*/ 52492 h 168652"/>
              <a:gd name="connsiteX49" fmla="*/ 168214 w 170734"/>
              <a:gd name="connsiteY49" fmla="*/ 52711 h 168652"/>
              <a:gd name="connsiteX50" fmla="*/ 170515 w 170734"/>
              <a:gd name="connsiteY50" fmla="*/ 55231 h 168652"/>
              <a:gd name="connsiteX51" fmla="*/ 170735 w 170734"/>
              <a:gd name="connsiteY51" fmla="*/ 58519 h 168652"/>
              <a:gd name="connsiteX52" fmla="*/ 168653 w 170734"/>
              <a:gd name="connsiteY52" fmla="*/ 59615 h 168652"/>
              <a:gd name="connsiteX53" fmla="*/ 159667 w 170734"/>
              <a:gd name="connsiteY53" fmla="*/ 63121 h 168652"/>
              <a:gd name="connsiteX54" fmla="*/ 159667 w 170734"/>
              <a:gd name="connsiteY54" fmla="*/ 66847 h 168652"/>
              <a:gd name="connsiteX55" fmla="*/ 161530 w 170734"/>
              <a:gd name="connsiteY55" fmla="*/ 68929 h 168652"/>
              <a:gd name="connsiteX56" fmla="*/ 162406 w 170734"/>
              <a:gd name="connsiteY56" fmla="*/ 79997 h 168652"/>
              <a:gd name="connsiteX57" fmla="*/ 161091 w 170734"/>
              <a:gd name="connsiteY57" fmla="*/ 83504 h 168652"/>
              <a:gd name="connsiteX58" fmla="*/ 161968 w 170734"/>
              <a:gd name="connsiteY58" fmla="*/ 92052 h 168652"/>
              <a:gd name="connsiteX59" fmla="*/ 164488 w 170734"/>
              <a:gd name="connsiteY59" fmla="*/ 93915 h 168652"/>
              <a:gd name="connsiteX60" fmla="*/ 167557 w 170734"/>
              <a:gd name="connsiteY60" fmla="*/ 98737 h 168652"/>
              <a:gd name="connsiteX61" fmla="*/ 167118 w 170734"/>
              <a:gd name="connsiteY61" fmla="*/ 102024 h 168652"/>
              <a:gd name="connsiteX62" fmla="*/ 163173 w 170734"/>
              <a:gd name="connsiteY62" fmla="*/ 101476 h 168652"/>
              <a:gd name="connsiteX63" fmla="*/ 160105 w 170734"/>
              <a:gd name="connsiteY63" fmla="*/ 103120 h 168652"/>
              <a:gd name="connsiteX64" fmla="*/ 160105 w 170734"/>
              <a:gd name="connsiteY64" fmla="*/ 106408 h 168652"/>
              <a:gd name="connsiteX65" fmla="*/ 164817 w 170734"/>
              <a:gd name="connsiteY65" fmla="*/ 111449 h 168652"/>
              <a:gd name="connsiteX66" fmla="*/ 166351 w 170734"/>
              <a:gd name="connsiteY66" fmla="*/ 113531 h 168652"/>
              <a:gd name="connsiteX67" fmla="*/ 165694 w 170734"/>
              <a:gd name="connsiteY67" fmla="*/ 118572 h 168652"/>
              <a:gd name="connsiteX68" fmla="*/ 159228 w 170734"/>
              <a:gd name="connsiteY68" fmla="*/ 132708 h 168652"/>
              <a:gd name="connsiteX69" fmla="*/ 155064 w 170734"/>
              <a:gd name="connsiteY69" fmla="*/ 134133 h 168652"/>
              <a:gd name="connsiteX70" fmla="*/ 153859 w 170734"/>
              <a:gd name="connsiteY70" fmla="*/ 136873 h 168652"/>
              <a:gd name="connsiteX71" fmla="*/ 155502 w 170734"/>
              <a:gd name="connsiteY71" fmla="*/ 141475 h 168652"/>
              <a:gd name="connsiteX72" fmla="*/ 151557 w 170734"/>
              <a:gd name="connsiteY72" fmla="*/ 150571 h 168652"/>
              <a:gd name="connsiteX73" fmla="*/ 148160 w 170734"/>
              <a:gd name="connsiteY73" fmla="*/ 154187 h 168652"/>
              <a:gd name="connsiteX74" fmla="*/ 148818 w 170734"/>
              <a:gd name="connsiteY74" fmla="*/ 156488 h 168652"/>
              <a:gd name="connsiteX75" fmla="*/ 111887 w 170734"/>
              <a:gd name="connsiteY75" fmla="*/ 168652 h 168652"/>
              <a:gd name="connsiteX76" fmla="*/ 102901 w 170734"/>
              <a:gd name="connsiteY76" fmla="*/ 162625 h 168652"/>
              <a:gd name="connsiteX77" fmla="*/ 99285 w 170734"/>
              <a:gd name="connsiteY77" fmla="*/ 162406 h 168652"/>
              <a:gd name="connsiteX78" fmla="*/ 93148 w 170734"/>
              <a:gd name="connsiteY78" fmla="*/ 153639 h 168652"/>
              <a:gd name="connsiteX79" fmla="*/ 89093 w 170734"/>
              <a:gd name="connsiteY79" fmla="*/ 151886 h 168652"/>
              <a:gd name="connsiteX80" fmla="*/ 90956 w 170734"/>
              <a:gd name="connsiteY80" fmla="*/ 148379 h 168652"/>
              <a:gd name="connsiteX81" fmla="*/ 90189 w 170734"/>
              <a:gd name="connsiteY81" fmla="*/ 147941 h 168652"/>
              <a:gd name="connsiteX82" fmla="*/ 100490 w 170734"/>
              <a:gd name="connsiteY82" fmla="*/ 141037 h 168652"/>
              <a:gd name="connsiteX83" fmla="*/ 102134 w 170734"/>
              <a:gd name="connsiteY83" fmla="*/ 109147 h 168652"/>
              <a:gd name="connsiteX84" fmla="*/ 103011 w 170734"/>
              <a:gd name="connsiteY84" fmla="*/ 105202 h 168652"/>
              <a:gd name="connsiteX85" fmla="*/ 100271 w 170734"/>
              <a:gd name="connsiteY85" fmla="*/ 103997 h 168652"/>
              <a:gd name="connsiteX86" fmla="*/ 100709 w 170734"/>
              <a:gd name="connsiteY86" fmla="*/ 99832 h 168652"/>
              <a:gd name="connsiteX87" fmla="*/ 103887 w 170734"/>
              <a:gd name="connsiteY87" fmla="*/ 98518 h 168652"/>
              <a:gd name="connsiteX88" fmla="*/ 103887 w 170734"/>
              <a:gd name="connsiteY88" fmla="*/ 94792 h 168652"/>
              <a:gd name="connsiteX89" fmla="*/ 99285 w 170734"/>
              <a:gd name="connsiteY89" fmla="*/ 90408 h 168652"/>
              <a:gd name="connsiteX90" fmla="*/ 100052 w 170734"/>
              <a:gd name="connsiteY90" fmla="*/ 86463 h 168652"/>
              <a:gd name="connsiteX91" fmla="*/ 94244 w 170734"/>
              <a:gd name="connsiteY91" fmla="*/ 75833 h 168652"/>
              <a:gd name="connsiteX92" fmla="*/ 91504 w 170734"/>
              <a:gd name="connsiteY92" fmla="*/ 71669 h 168652"/>
              <a:gd name="connsiteX93" fmla="*/ 88217 w 170734"/>
              <a:gd name="connsiteY93" fmla="*/ 65423 h 168652"/>
              <a:gd name="connsiteX94" fmla="*/ 67834 w 170734"/>
              <a:gd name="connsiteY94" fmla="*/ 65423 h 168652"/>
              <a:gd name="connsiteX95" fmla="*/ 61587 w 170734"/>
              <a:gd name="connsiteY95" fmla="*/ 67943 h 168652"/>
              <a:gd name="connsiteX96" fmla="*/ 57971 w 170734"/>
              <a:gd name="connsiteY96" fmla="*/ 72107 h 168652"/>
              <a:gd name="connsiteX97" fmla="*/ 51177 w 170734"/>
              <a:gd name="connsiteY97" fmla="*/ 77915 h 168652"/>
              <a:gd name="connsiteX98" fmla="*/ 51177 w 170734"/>
              <a:gd name="connsiteY98" fmla="*/ 81203 h 168652"/>
              <a:gd name="connsiteX99" fmla="*/ 43834 w 170734"/>
              <a:gd name="connsiteY99" fmla="*/ 85038 h 168652"/>
              <a:gd name="connsiteX100" fmla="*/ 39999 w 170734"/>
              <a:gd name="connsiteY100" fmla="*/ 85367 h 168652"/>
              <a:gd name="connsiteX101" fmla="*/ 36492 w 170734"/>
              <a:gd name="connsiteY101" fmla="*/ 82518 h 168652"/>
              <a:gd name="connsiteX102" fmla="*/ 29917 w 170734"/>
              <a:gd name="connsiteY102" fmla="*/ 79011 h 168652"/>
              <a:gd name="connsiteX103" fmla="*/ 28164 w 170734"/>
              <a:gd name="connsiteY103" fmla="*/ 71779 h 168652"/>
              <a:gd name="connsiteX104" fmla="*/ 23013 w 170734"/>
              <a:gd name="connsiteY104" fmla="*/ 71560 h 168652"/>
              <a:gd name="connsiteX105" fmla="*/ 20821 w 170734"/>
              <a:gd name="connsiteY105" fmla="*/ 69368 h 168652"/>
              <a:gd name="connsiteX106" fmla="*/ 21041 w 170734"/>
              <a:gd name="connsiteY106" fmla="*/ 65532 h 168652"/>
              <a:gd name="connsiteX107" fmla="*/ 22794 w 170734"/>
              <a:gd name="connsiteY107" fmla="*/ 63779 h 168652"/>
              <a:gd name="connsiteX108" fmla="*/ 18849 w 170734"/>
              <a:gd name="connsiteY108" fmla="*/ 61916 h 168652"/>
              <a:gd name="connsiteX109" fmla="*/ 16657 w 170734"/>
              <a:gd name="connsiteY109" fmla="*/ 64984 h 168652"/>
              <a:gd name="connsiteX110" fmla="*/ 13041 w 170734"/>
              <a:gd name="connsiteY110" fmla="*/ 63560 h 168652"/>
              <a:gd name="connsiteX111" fmla="*/ 7561 w 170734"/>
              <a:gd name="connsiteY111" fmla="*/ 63231 h 168652"/>
              <a:gd name="connsiteX112" fmla="*/ 2082 w 170734"/>
              <a:gd name="connsiteY112" fmla="*/ 55669 h 168652"/>
              <a:gd name="connsiteX113" fmla="*/ 4274 w 170734"/>
              <a:gd name="connsiteY113" fmla="*/ 46793 h 168652"/>
              <a:gd name="connsiteX114" fmla="*/ 438 w 170734"/>
              <a:gd name="connsiteY114" fmla="*/ 42629 h 168652"/>
              <a:gd name="connsiteX115" fmla="*/ 0 w 170734"/>
              <a:gd name="connsiteY115" fmla="*/ 42738 h 16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70734" h="168652">
                <a:moveTo>
                  <a:pt x="0" y="42738"/>
                </a:moveTo>
                <a:lnTo>
                  <a:pt x="2849" y="36930"/>
                </a:lnTo>
                <a:lnTo>
                  <a:pt x="7781" y="35834"/>
                </a:lnTo>
                <a:lnTo>
                  <a:pt x="14246" y="32109"/>
                </a:lnTo>
                <a:lnTo>
                  <a:pt x="22575" y="30465"/>
                </a:lnTo>
                <a:lnTo>
                  <a:pt x="26520" y="27506"/>
                </a:lnTo>
                <a:lnTo>
                  <a:pt x="26739" y="23122"/>
                </a:lnTo>
                <a:lnTo>
                  <a:pt x="24109" y="20273"/>
                </a:lnTo>
                <a:lnTo>
                  <a:pt x="23890" y="12274"/>
                </a:lnTo>
                <a:lnTo>
                  <a:pt x="25095" y="8548"/>
                </a:lnTo>
                <a:lnTo>
                  <a:pt x="24109" y="877"/>
                </a:lnTo>
                <a:lnTo>
                  <a:pt x="28821" y="0"/>
                </a:lnTo>
                <a:lnTo>
                  <a:pt x="44054" y="219"/>
                </a:lnTo>
                <a:lnTo>
                  <a:pt x="53807" y="5041"/>
                </a:lnTo>
                <a:lnTo>
                  <a:pt x="57971" y="8328"/>
                </a:lnTo>
                <a:lnTo>
                  <a:pt x="65313" y="7890"/>
                </a:lnTo>
                <a:lnTo>
                  <a:pt x="72984" y="11068"/>
                </a:lnTo>
                <a:lnTo>
                  <a:pt x="76929" y="8767"/>
                </a:lnTo>
                <a:lnTo>
                  <a:pt x="81532" y="8986"/>
                </a:lnTo>
                <a:lnTo>
                  <a:pt x="83833" y="11506"/>
                </a:lnTo>
                <a:lnTo>
                  <a:pt x="88874" y="11945"/>
                </a:lnTo>
                <a:lnTo>
                  <a:pt x="89422" y="15890"/>
                </a:lnTo>
                <a:lnTo>
                  <a:pt x="92162" y="17314"/>
                </a:lnTo>
                <a:lnTo>
                  <a:pt x="97422" y="15013"/>
                </a:lnTo>
                <a:lnTo>
                  <a:pt x="100709" y="16438"/>
                </a:lnTo>
                <a:lnTo>
                  <a:pt x="105970" y="20054"/>
                </a:lnTo>
                <a:lnTo>
                  <a:pt x="111997" y="20054"/>
                </a:lnTo>
                <a:lnTo>
                  <a:pt x="116928" y="16657"/>
                </a:lnTo>
                <a:lnTo>
                  <a:pt x="120106" y="16438"/>
                </a:lnTo>
                <a:lnTo>
                  <a:pt x="124709" y="9643"/>
                </a:lnTo>
                <a:lnTo>
                  <a:pt x="129421" y="9424"/>
                </a:lnTo>
                <a:lnTo>
                  <a:pt x="135886" y="12274"/>
                </a:lnTo>
                <a:lnTo>
                  <a:pt x="137968" y="10411"/>
                </a:lnTo>
                <a:lnTo>
                  <a:pt x="142352" y="8986"/>
                </a:lnTo>
                <a:lnTo>
                  <a:pt x="142790" y="11506"/>
                </a:lnTo>
                <a:lnTo>
                  <a:pt x="148160" y="15890"/>
                </a:lnTo>
                <a:lnTo>
                  <a:pt x="150680" y="21040"/>
                </a:lnTo>
                <a:lnTo>
                  <a:pt x="149037" y="27725"/>
                </a:lnTo>
                <a:lnTo>
                  <a:pt x="151776" y="29588"/>
                </a:lnTo>
                <a:lnTo>
                  <a:pt x="157146" y="31013"/>
                </a:lnTo>
                <a:lnTo>
                  <a:pt x="157146" y="33752"/>
                </a:lnTo>
                <a:lnTo>
                  <a:pt x="152763" y="39780"/>
                </a:lnTo>
                <a:lnTo>
                  <a:pt x="150461" y="46026"/>
                </a:lnTo>
                <a:lnTo>
                  <a:pt x="154626" y="45588"/>
                </a:lnTo>
                <a:lnTo>
                  <a:pt x="157146" y="42300"/>
                </a:lnTo>
                <a:lnTo>
                  <a:pt x="160105" y="42081"/>
                </a:lnTo>
                <a:lnTo>
                  <a:pt x="160105" y="46683"/>
                </a:lnTo>
                <a:lnTo>
                  <a:pt x="161968" y="49642"/>
                </a:lnTo>
                <a:lnTo>
                  <a:pt x="161968" y="52492"/>
                </a:lnTo>
                <a:lnTo>
                  <a:pt x="168214" y="52711"/>
                </a:lnTo>
                <a:lnTo>
                  <a:pt x="170515" y="55231"/>
                </a:lnTo>
                <a:lnTo>
                  <a:pt x="170735" y="58519"/>
                </a:lnTo>
                <a:lnTo>
                  <a:pt x="168653" y="59615"/>
                </a:lnTo>
                <a:lnTo>
                  <a:pt x="159667" y="63121"/>
                </a:lnTo>
                <a:lnTo>
                  <a:pt x="159667" y="66847"/>
                </a:lnTo>
                <a:lnTo>
                  <a:pt x="161530" y="68929"/>
                </a:lnTo>
                <a:lnTo>
                  <a:pt x="162406" y="79997"/>
                </a:lnTo>
                <a:lnTo>
                  <a:pt x="161091" y="83504"/>
                </a:lnTo>
                <a:lnTo>
                  <a:pt x="161968" y="92052"/>
                </a:lnTo>
                <a:lnTo>
                  <a:pt x="164488" y="93915"/>
                </a:lnTo>
                <a:lnTo>
                  <a:pt x="167557" y="98737"/>
                </a:lnTo>
                <a:lnTo>
                  <a:pt x="167118" y="102024"/>
                </a:lnTo>
                <a:lnTo>
                  <a:pt x="163173" y="101476"/>
                </a:lnTo>
                <a:lnTo>
                  <a:pt x="160105" y="103120"/>
                </a:lnTo>
                <a:lnTo>
                  <a:pt x="160105" y="106408"/>
                </a:lnTo>
                <a:lnTo>
                  <a:pt x="164817" y="111449"/>
                </a:lnTo>
                <a:lnTo>
                  <a:pt x="166351" y="113531"/>
                </a:lnTo>
                <a:lnTo>
                  <a:pt x="165694" y="118572"/>
                </a:lnTo>
                <a:lnTo>
                  <a:pt x="159228" y="132708"/>
                </a:lnTo>
                <a:lnTo>
                  <a:pt x="155064" y="134133"/>
                </a:lnTo>
                <a:lnTo>
                  <a:pt x="153859" y="136873"/>
                </a:lnTo>
                <a:lnTo>
                  <a:pt x="155502" y="141475"/>
                </a:lnTo>
                <a:lnTo>
                  <a:pt x="151557" y="150571"/>
                </a:lnTo>
                <a:lnTo>
                  <a:pt x="148160" y="154187"/>
                </a:lnTo>
                <a:lnTo>
                  <a:pt x="148818" y="156488"/>
                </a:lnTo>
                <a:lnTo>
                  <a:pt x="111887" y="168652"/>
                </a:lnTo>
                <a:lnTo>
                  <a:pt x="102901" y="162625"/>
                </a:lnTo>
                <a:lnTo>
                  <a:pt x="99285" y="162406"/>
                </a:lnTo>
                <a:lnTo>
                  <a:pt x="93148" y="153639"/>
                </a:lnTo>
                <a:lnTo>
                  <a:pt x="89093" y="151886"/>
                </a:lnTo>
                <a:lnTo>
                  <a:pt x="90956" y="148379"/>
                </a:lnTo>
                <a:lnTo>
                  <a:pt x="90189" y="147941"/>
                </a:lnTo>
                <a:lnTo>
                  <a:pt x="100490" y="141037"/>
                </a:lnTo>
                <a:lnTo>
                  <a:pt x="102134" y="109147"/>
                </a:lnTo>
                <a:lnTo>
                  <a:pt x="103011" y="105202"/>
                </a:lnTo>
                <a:lnTo>
                  <a:pt x="100271" y="103997"/>
                </a:lnTo>
                <a:lnTo>
                  <a:pt x="100709" y="99832"/>
                </a:lnTo>
                <a:lnTo>
                  <a:pt x="103887" y="98518"/>
                </a:lnTo>
                <a:lnTo>
                  <a:pt x="103887" y="94792"/>
                </a:lnTo>
                <a:lnTo>
                  <a:pt x="99285" y="90408"/>
                </a:lnTo>
                <a:lnTo>
                  <a:pt x="100052" y="86463"/>
                </a:lnTo>
                <a:lnTo>
                  <a:pt x="94244" y="75833"/>
                </a:lnTo>
                <a:lnTo>
                  <a:pt x="91504" y="71669"/>
                </a:lnTo>
                <a:lnTo>
                  <a:pt x="88217" y="65423"/>
                </a:lnTo>
                <a:lnTo>
                  <a:pt x="67834" y="65423"/>
                </a:lnTo>
                <a:lnTo>
                  <a:pt x="61587" y="67943"/>
                </a:lnTo>
                <a:lnTo>
                  <a:pt x="57971" y="72107"/>
                </a:lnTo>
                <a:lnTo>
                  <a:pt x="51177" y="77915"/>
                </a:lnTo>
                <a:lnTo>
                  <a:pt x="51177" y="81203"/>
                </a:lnTo>
                <a:lnTo>
                  <a:pt x="43834" y="85038"/>
                </a:lnTo>
                <a:lnTo>
                  <a:pt x="39999" y="85367"/>
                </a:lnTo>
                <a:lnTo>
                  <a:pt x="36492" y="82518"/>
                </a:lnTo>
                <a:lnTo>
                  <a:pt x="29917" y="79011"/>
                </a:lnTo>
                <a:lnTo>
                  <a:pt x="28164" y="71779"/>
                </a:lnTo>
                <a:lnTo>
                  <a:pt x="23013" y="71560"/>
                </a:lnTo>
                <a:lnTo>
                  <a:pt x="20821" y="69368"/>
                </a:lnTo>
                <a:lnTo>
                  <a:pt x="21041" y="65532"/>
                </a:lnTo>
                <a:lnTo>
                  <a:pt x="22794" y="63779"/>
                </a:lnTo>
                <a:lnTo>
                  <a:pt x="18849" y="61916"/>
                </a:lnTo>
                <a:lnTo>
                  <a:pt x="16657" y="64984"/>
                </a:lnTo>
                <a:lnTo>
                  <a:pt x="13041" y="63560"/>
                </a:lnTo>
                <a:lnTo>
                  <a:pt x="7561" y="63231"/>
                </a:lnTo>
                <a:lnTo>
                  <a:pt x="2082" y="55669"/>
                </a:lnTo>
                <a:lnTo>
                  <a:pt x="4274" y="46793"/>
                </a:lnTo>
                <a:lnTo>
                  <a:pt x="438" y="42629"/>
                </a:lnTo>
                <a:lnTo>
                  <a:pt x="0" y="4273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4A2AC887-EF31-D0A6-80A9-BEB65162FF57}"/>
              </a:ext>
            </a:extLst>
          </p:cNvPr>
          <p:cNvSpPr/>
          <p:nvPr/>
        </p:nvSpPr>
        <p:spPr>
          <a:xfrm>
            <a:off x="6985806" y="4715321"/>
            <a:ext cx="66628" cy="82518"/>
          </a:xfrm>
          <a:custGeom>
            <a:avLst/>
            <a:gdLst>
              <a:gd name="connsiteX0" fmla="*/ 17863 w 66628"/>
              <a:gd name="connsiteY0" fmla="*/ 70245 h 82518"/>
              <a:gd name="connsiteX1" fmla="*/ 17424 w 66628"/>
              <a:gd name="connsiteY1" fmla="*/ 66957 h 82518"/>
              <a:gd name="connsiteX2" fmla="*/ 15452 w 66628"/>
              <a:gd name="connsiteY2" fmla="*/ 64656 h 82518"/>
              <a:gd name="connsiteX3" fmla="*/ 12931 w 66628"/>
              <a:gd name="connsiteY3" fmla="*/ 63998 h 82518"/>
              <a:gd name="connsiteX4" fmla="*/ 11945 w 66628"/>
              <a:gd name="connsiteY4" fmla="*/ 65861 h 82518"/>
              <a:gd name="connsiteX5" fmla="*/ 12602 w 66628"/>
              <a:gd name="connsiteY5" fmla="*/ 68053 h 82518"/>
              <a:gd name="connsiteX6" fmla="*/ 15890 w 66628"/>
              <a:gd name="connsiteY6" fmla="*/ 70135 h 82518"/>
              <a:gd name="connsiteX7" fmla="*/ 17972 w 66628"/>
              <a:gd name="connsiteY7" fmla="*/ 70354 h 82518"/>
              <a:gd name="connsiteX8" fmla="*/ 17972 w 66628"/>
              <a:gd name="connsiteY8" fmla="*/ 70354 h 82518"/>
              <a:gd name="connsiteX9" fmla="*/ 2520 w 66628"/>
              <a:gd name="connsiteY9" fmla="*/ 19944 h 82518"/>
              <a:gd name="connsiteX10" fmla="*/ 6356 w 66628"/>
              <a:gd name="connsiteY10" fmla="*/ 19725 h 82518"/>
              <a:gd name="connsiteX11" fmla="*/ 13808 w 66628"/>
              <a:gd name="connsiteY11" fmla="*/ 15780 h 82518"/>
              <a:gd name="connsiteX12" fmla="*/ 13808 w 66628"/>
              <a:gd name="connsiteY12" fmla="*/ 12493 h 82518"/>
              <a:gd name="connsiteX13" fmla="*/ 20492 w 66628"/>
              <a:gd name="connsiteY13" fmla="*/ 6685 h 82518"/>
              <a:gd name="connsiteX14" fmla="*/ 24218 w 66628"/>
              <a:gd name="connsiteY14" fmla="*/ 2520 h 82518"/>
              <a:gd name="connsiteX15" fmla="*/ 30465 w 66628"/>
              <a:gd name="connsiteY15" fmla="*/ 0 h 82518"/>
              <a:gd name="connsiteX16" fmla="*/ 50848 w 66628"/>
              <a:gd name="connsiteY16" fmla="*/ 0 h 82518"/>
              <a:gd name="connsiteX17" fmla="*/ 54135 w 66628"/>
              <a:gd name="connsiteY17" fmla="*/ 6246 h 82518"/>
              <a:gd name="connsiteX18" fmla="*/ 56875 w 66628"/>
              <a:gd name="connsiteY18" fmla="*/ 10410 h 82518"/>
              <a:gd name="connsiteX19" fmla="*/ 62683 w 66628"/>
              <a:gd name="connsiteY19" fmla="*/ 21040 h 82518"/>
              <a:gd name="connsiteX20" fmla="*/ 62026 w 66628"/>
              <a:gd name="connsiteY20" fmla="*/ 24986 h 82518"/>
              <a:gd name="connsiteX21" fmla="*/ 66628 w 66628"/>
              <a:gd name="connsiteY21" fmla="*/ 29369 h 82518"/>
              <a:gd name="connsiteX22" fmla="*/ 66628 w 66628"/>
              <a:gd name="connsiteY22" fmla="*/ 33095 h 82518"/>
              <a:gd name="connsiteX23" fmla="*/ 63450 w 66628"/>
              <a:gd name="connsiteY23" fmla="*/ 34410 h 82518"/>
              <a:gd name="connsiteX24" fmla="*/ 63012 w 66628"/>
              <a:gd name="connsiteY24" fmla="*/ 38574 h 82518"/>
              <a:gd name="connsiteX25" fmla="*/ 65751 w 66628"/>
              <a:gd name="connsiteY25" fmla="*/ 39780 h 82518"/>
              <a:gd name="connsiteX26" fmla="*/ 64875 w 66628"/>
              <a:gd name="connsiteY26" fmla="*/ 43725 h 82518"/>
              <a:gd name="connsiteX27" fmla="*/ 63231 w 66628"/>
              <a:gd name="connsiteY27" fmla="*/ 75614 h 82518"/>
              <a:gd name="connsiteX28" fmla="*/ 52930 w 66628"/>
              <a:gd name="connsiteY28" fmla="*/ 82518 h 82518"/>
              <a:gd name="connsiteX29" fmla="*/ 50081 w 66628"/>
              <a:gd name="connsiteY29" fmla="*/ 80874 h 82518"/>
              <a:gd name="connsiteX30" fmla="*/ 40985 w 66628"/>
              <a:gd name="connsiteY30" fmla="*/ 80874 h 82518"/>
              <a:gd name="connsiteX31" fmla="*/ 28054 w 66628"/>
              <a:gd name="connsiteY31" fmla="*/ 74189 h 82518"/>
              <a:gd name="connsiteX32" fmla="*/ 22575 w 66628"/>
              <a:gd name="connsiteY32" fmla="*/ 72874 h 82518"/>
              <a:gd name="connsiteX33" fmla="*/ 23890 w 66628"/>
              <a:gd name="connsiteY33" fmla="*/ 69916 h 82518"/>
              <a:gd name="connsiteX34" fmla="*/ 20492 w 66628"/>
              <a:gd name="connsiteY34" fmla="*/ 65971 h 82518"/>
              <a:gd name="connsiteX35" fmla="*/ 17534 w 66628"/>
              <a:gd name="connsiteY35" fmla="*/ 63121 h 82518"/>
              <a:gd name="connsiteX36" fmla="*/ 19506 w 66628"/>
              <a:gd name="connsiteY36" fmla="*/ 58957 h 82518"/>
              <a:gd name="connsiteX37" fmla="*/ 19287 w 66628"/>
              <a:gd name="connsiteY37" fmla="*/ 57861 h 82518"/>
              <a:gd name="connsiteX38" fmla="*/ 14465 w 66628"/>
              <a:gd name="connsiteY38" fmla="*/ 59724 h 82518"/>
              <a:gd name="connsiteX39" fmla="*/ 9095 w 66628"/>
              <a:gd name="connsiteY39" fmla="*/ 53916 h 82518"/>
              <a:gd name="connsiteX40" fmla="*/ 9095 w 66628"/>
              <a:gd name="connsiteY40" fmla="*/ 48437 h 82518"/>
              <a:gd name="connsiteX41" fmla="*/ 6575 w 66628"/>
              <a:gd name="connsiteY41" fmla="*/ 40766 h 82518"/>
              <a:gd name="connsiteX42" fmla="*/ 2082 w 66628"/>
              <a:gd name="connsiteY42" fmla="*/ 39999 h 82518"/>
              <a:gd name="connsiteX43" fmla="*/ 219 w 66628"/>
              <a:gd name="connsiteY43" fmla="*/ 36163 h 82518"/>
              <a:gd name="connsiteX44" fmla="*/ 3507 w 66628"/>
              <a:gd name="connsiteY44" fmla="*/ 30026 h 82518"/>
              <a:gd name="connsiteX45" fmla="*/ 0 w 66628"/>
              <a:gd name="connsiteY45" fmla="*/ 28163 h 82518"/>
              <a:gd name="connsiteX46" fmla="*/ 329 w 66628"/>
              <a:gd name="connsiteY46" fmla="*/ 24547 h 82518"/>
              <a:gd name="connsiteX47" fmla="*/ 2849 w 66628"/>
              <a:gd name="connsiteY47" fmla="*/ 19944 h 82518"/>
              <a:gd name="connsiteX48" fmla="*/ 2520 w 66628"/>
              <a:gd name="connsiteY48" fmla="*/ 19725 h 82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628" h="82518">
                <a:moveTo>
                  <a:pt x="17863" y="70245"/>
                </a:moveTo>
                <a:lnTo>
                  <a:pt x="17424" y="66957"/>
                </a:lnTo>
                <a:lnTo>
                  <a:pt x="15452" y="64656"/>
                </a:lnTo>
                <a:lnTo>
                  <a:pt x="12931" y="63998"/>
                </a:lnTo>
                <a:lnTo>
                  <a:pt x="11945" y="65861"/>
                </a:lnTo>
                <a:lnTo>
                  <a:pt x="12602" y="68053"/>
                </a:lnTo>
                <a:lnTo>
                  <a:pt x="15890" y="70135"/>
                </a:lnTo>
                <a:lnTo>
                  <a:pt x="17972" y="70354"/>
                </a:lnTo>
                <a:lnTo>
                  <a:pt x="17972" y="70354"/>
                </a:lnTo>
                <a:close/>
                <a:moveTo>
                  <a:pt x="2520" y="19944"/>
                </a:moveTo>
                <a:lnTo>
                  <a:pt x="6356" y="19725"/>
                </a:lnTo>
                <a:lnTo>
                  <a:pt x="13808" y="15780"/>
                </a:lnTo>
                <a:lnTo>
                  <a:pt x="13808" y="12493"/>
                </a:lnTo>
                <a:lnTo>
                  <a:pt x="20492" y="6685"/>
                </a:lnTo>
                <a:lnTo>
                  <a:pt x="24218" y="2520"/>
                </a:lnTo>
                <a:lnTo>
                  <a:pt x="30465" y="0"/>
                </a:lnTo>
                <a:lnTo>
                  <a:pt x="50848" y="0"/>
                </a:lnTo>
                <a:lnTo>
                  <a:pt x="54135" y="6246"/>
                </a:lnTo>
                <a:lnTo>
                  <a:pt x="56875" y="10410"/>
                </a:lnTo>
                <a:lnTo>
                  <a:pt x="62683" y="21040"/>
                </a:lnTo>
                <a:lnTo>
                  <a:pt x="62026" y="24986"/>
                </a:lnTo>
                <a:lnTo>
                  <a:pt x="66628" y="29369"/>
                </a:lnTo>
                <a:lnTo>
                  <a:pt x="66628" y="33095"/>
                </a:lnTo>
                <a:lnTo>
                  <a:pt x="63450" y="34410"/>
                </a:lnTo>
                <a:lnTo>
                  <a:pt x="63012" y="38574"/>
                </a:lnTo>
                <a:lnTo>
                  <a:pt x="65751" y="39780"/>
                </a:lnTo>
                <a:lnTo>
                  <a:pt x="64875" y="43725"/>
                </a:lnTo>
                <a:lnTo>
                  <a:pt x="63231" y="75614"/>
                </a:lnTo>
                <a:lnTo>
                  <a:pt x="52930" y="82518"/>
                </a:lnTo>
                <a:lnTo>
                  <a:pt x="50081" y="80874"/>
                </a:lnTo>
                <a:lnTo>
                  <a:pt x="40985" y="80874"/>
                </a:lnTo>
                <a:lnTo>
                  <a:pt x="28054" y="74189"/>
                </a:lnTo>
                <a:lnTo>
                  <a:pt x="22575" y="72874"/>
                </a:lnTo>
                <a:lnTo>
                  <a:pt x="23890" y="69916"/>
                </a:lnTo>
                <a:lnTo>
                  <a:pt x="20492" y="65971"/>
                </a:lnTo>
                <a:lnTo>
                  <a:pt x="17534" y="63121"/>
                </a:lnTo>
                <a:lnTo>
                  <a:pt x="19506" y="58957"/>
                </a:lnTo>
                <a:lnTo>
                  <a:pt x="19287" y="57861"/>
                </a:lnTo>
                <a:lnTo>
                  <a:pt x="14465" y="59724"/>
                </a:lnTo>
                <a:lnTo>
                  <a:pt x="9095" y="53916"/>
                </a:lnTo>
                <a:lnTo>
                  <a:pt x="9095" y="48437"/>
                </a:lnTo>
                <a:lnTo>
                  <a:pt x="6575" y="40766"/>
                </a:lnTo>
                <a:lnTo>
                  <a:pt x="2082" y="39999"/>
                </a:lnTo>
                <a:lnTo>
                  <a:pt x="219" y="36163"/>
                </a:lnTo>
                <a:lnTo>
                  <a:pt x="3507" y="30026"/>
                </a:lnTo>
                <a:lnTo>
                  <a:pt x="0" y="28163"/>
                </a:lnTo>
                <a:lnTo>
                  <a:pt x="329" y="24547"/>
                </a:lnTo>
                <a:lnTo>
                  <a:pt x="2849" y="19944"/>
                </a:lnTo>
                <a:lnTo>
                  <a:pt x="2520" y="1972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445F0406-F72C-6DA2-08E3-21957A14E267}"/>
              </a:ext>
            </a:extLst>
          </p:cNvPr>
          <p:cNvSpPr/>
          <p:nvPr/>
        </p:nvSpPr>
        <p:spPr>
          <a:xfrm>
            <a:off x="7029420" y="4752361"/>
            <a:ext cx="96874" cy="104654"/>
          </a:xfrm>
          <a:custGeom>
            <a:avLst/>
            <a:gdLst>
              <a:gd name="connsiteX0" fmla="*/ 0 w 96874"/>
              <a:gd name="connsiteY0" fmla="*/ 43944 h 104654"/>
              <a:gd name="connsiteX1" fmla="*/ 877 w 96874"/>
              <a:gd name="connsiteY1" fmla="*/ 40218 h 104654"/>
              <a:gd name="connsiteX2" fmla="*/ 3397 w 96874"/>
              <a:gd name="connsiteY2" fmla="*/ 33971 h 104654"/>
              <a:gd name="connsiteX3" fmla="*/ 9206 w 96874"/>
              <a:gd name="connsiteY3" fmla="*/ 31122 h 104654"/>
              <a:gd name="connsiteX4" fmla="*/ 14246 w 96874"/>
              <a:gd name="connsiteY4" fmla="*/ 25424 h 104654"/>
              <a:gd name="connsiteX5" fmla="*/ 13589 w 96874"/>
              <a:gd name="connsiteY5" fmla="*/ 21698 h 104654"/>
              <a:gd name="connsiteX6" fmla="*/ 15890 w 96874"/>
              <a:gd name="connsiteY6" fmla="*/ 15232 h 104654"/>
              <a:gd name="connsiteX7" fmla="*/ 19178 w 96874"/>
              <a:gd name="connsiteY7" fmla="*/ 13589 h 104654"/>
              <a:gd name="connsiteX8" fmla="*/ 19178 w 96874"/>
              <a:gd name="connsiteY8" fmla="*/ 10082 h 104654"/>
              <a:gd name="connsiteX9" fmla="*/ 20822 w 96874"/>
              <a:gd name="connsiteY9" fmla="*/ 5260 h 104654"/>
              <a:gd name="connsiteX10" fmla="*/ 26958 w 96874"/>
              <a:gd name="connsiteY10" fmla="*/ 2520 h 104654"/>
              <a:gd name="connsiteX11" fmla="*/ 29040 w 96874"/>
              <a:gd name="connsiteY11" fmla="*/ 3178 h 104654"/>
              <a:gd name="connsiteX12" fmla="*/ 39232 w 96874"/>
              <a:gd name="connsiteY12" fmla="*/ 0 h 104654"/>
              <a:gd name="connsiteX13" fmla="*/ 43944 w 96874"/>
              <a:gd name="connsiteY13" fmla="*/ 2082 h 104654"/>
              <a:gd name="connsiteX14" fmla="*/ 46903 w 96874"/>
              <a:gd name="connsiteY14" fmla="*/ 7561 h 104654"/>
              <a:gd name="connsiteX15" fmla="*/ 51505 w 96874"/>
              <a:gd name="connsiteY15" fmla="*/ 10082 h 104654"/>
              <a:gd name="connsiteX16" fmla="*/ 51067 w 96874"/>
              <a:gd name="connsiteY16" fmla="*/ 19616 h 104654"/>
              <a:gd name="connsiteX17" fmla="*/ 50190 w 96874"/>
              <a:gd name="connsiteY17" fmla="*/ 24657 h 104654"/>
              <a:gd name="connsiteX18" fmla="*/ 56437 w 96874"/>
              <a:gd name="connsiteY18" fmla="*/ 31889 h 104654"/>
              <a:gd name="connsiteX19" fmla="*/ 59177 w 96874"/>
              <a:gd name="connsiteY19" fmla="*/ 31013 h 104654"/>
              <a:gd name="connsiteX20" fmla="*/ 66300 w 96874"/>
              <a:gd name="connsiteY20" fmla="*/ 25643 h 104654"/>
              <a:gd name="connsiteX21" fmla="*/ 68820 w 96874"/>
              <a:gd name="connsiteY21" fmla="*/ 26301 h 104654"/>
              <a:gd name="connsiteX22" fmla="*/ 72546 w 96874"/>
              <a:gd name="connsiteY22" fmla="*/ 29807 h 104654"/>
              <a:gd name="connsiteX23" fmla="*/ 73642 w 96874"/>
              <a:gd name="connsiteY23" fmla="*/ 32328 h 104654"/>
              <a:gd name="connsiteX24" fmla="*/ 72765 w 96874"/>
              <a:gd name="connsiteY24" fmla="*/ 34410 h 104654"/>
              <a:gd name="connsiteX25" fmla="*/ 74409 w 96874"/>
              <a:gd name="connsiteY25" fmla="*/ 39013 h 104654"/>
              <a:gd name="connsiteX26" fmla="*/ 70464 w 96874"/>
              <a:gd name="connsiteY26" fmla="*/ 48108 h 104654"/>
              <a:gd name="connsiteX27" fmla="*/ 67067 w 96874"/>
              <a:gd name="connsiteY27" fmla="*/ 51725 h 104654"/>
              <a:gd name="connsiteX28" fmla="*/ 68382 w 96874"/>
              <a:gd name="connsiteY28" fmla="*/ 56437 h 104654"/>
              <a:gd name="connsiteX29" fmla="*/ 72327 w 96874"/>
              <a:gd name="connsiteY29" fmla="*/ 57752 h 104654"/>
              <a:gd name="connsiteX30" fmla="*/ 74190 w 96874"/>
              <a:gd name="connsiteY30" fmla="*/ 56656 h 104654"/>
              <a:gd name="connsiteX31" fmla="*/ 78354 w 96874"/>
              <a:gd name="connsiteY31" fmla="*/ 56656 h 104654"/>
              <a:gd name="connsiteX32" fmla="*/ 81094 w 96874"/>
              <a:gd name="connsiteY32" fmla="*/ 60053 h 104654"/>
              <a:gd name="connsiteX33" fmla="*/ 84162 w 96874"/>
              <a:gd name="connsiteY33" fmla="*/ 59395 h 104654"/>
              <a:gd name="connsiteX34" fmla="*/ 87121 w 96874"/>
              <a:gd name="connsiteY34" fmla="*/ 60820 h 104654"/>
              <a:gd name="connsiteX35" fmla="*/ 88765 w 96874"/>
              <a:gd name="connsiteY35" fmla="*/ 65642 h 104654"/>
              <a:gd name="connsiteX36" fmla="*/ 92271 w 96874"/>
              <a:gd name="connsiteY36" fmla="*/ 67943 h 104654"/>
              <a:gd name="connsiteX37" fmla="*/ 95449 w 96874"/>
              <a:gd name="connsiteY37" fmla="*/ 68162 h 104654"/>
              <a:gd name="connsiteX38" fmla="*/ 96874 w 96874"/>
              <a:gd name="connsiteY38" fmla="*/ 73094 h 104654"/>
              <a:gd name="connsiteX39" fmla="*/ 93586 w 96874"/>
              <a:gd name="connsiteY39" fmla="*/ 75614 h 104654"/>
              <a:gd name="connsiteX40" fmla="*/ 95230 w 96874"/>
              <a:gd name="connsiteY40" fmla="*/ 78573 h 104654"/>
              <a:gd name="connsiteX41" fmla="*/ 93148 w 96874"/>
              <a:gd name="connsiteY41" fmla="*/ 81641 h 104654"/>
              <a:gd name="connsiteX42" fmla="*/ 92052 w 96874"/>
              <a:gd name="connsiteY42" fmla="*/ 85806 h 104654"/>
              <a:gd name="connsiteX43" fmla="*/ 93586 w 96874"/>
              <a:gd name="connsiteY43" fmla="*/ 89422 h 104654"/>
              <a:gd name="connsiteX44" fmla="*/ 91504 w 96874"/>
              <a:gd name="connsiteY44" fmla="*/ 95011 h 104654"/>
              <a:gd name="connsiteX45" fmla="*/ 93806 w 96874"/>
              <a:gd name="connsiteY45" fmla="*/ 98956 h 104654"/>
              <a:gd name="connsiteX46" fmla="*/ 94025 w 96874"/>
              <a:gd name="connsiteY46" fmla="*/ 104654 h 104654"/>
              <a:gd name="connsiteX47" fmla="*/ 70245 w 96874"/>
              <a:gd name="connsiteY47" fmla="*/ 95997 h 104654"/>
              <a:gd name="connsiteX48" fmla="*/ 51834 w 96874"/>
              <a:gd name="connsiteY48" fmla="*/ 82299 h 104654"/>
              <a:gd name="connsiteX49" fmla="*/ 46793 w 96874"/>
              <a:gd name="connsiteY49" fmla="*/ 81751 h 104654"/>
              <a:gd name="connsiteX50" fmla="*/ 31890 w 96874"/>
              <a:gd name="connsiteY50" fmla="*/ 66847 h 104654"/>
              <a:gd name="connsiteX51" fmla="*/ 21808 w 96874"/>
              <a:gd name="connsiteY51" fmla="*/ 60162 h 104654"/>
              <a:gd name="connsiteX52" fmla="*/ 18191 w 96874"/>
              <a:gd name="connsiteY52" fmla="*/ 59943 h 104654"/>
              <a:gd name="connsiteX53" fmla="*/ 12055 w 96874"/>
              <a:gd name="connsiteY53" fmla="*/ 51176 h 104654"/>
              <a:gd name="connsiteX54" fmla="*/ 8000 w 96874"/>
              <a:gd name="connsiteY54" fmla="*/ 49423 h 104654"/>
              <a:gd name="connsiteX55" fmla="*/ 9863 w 96874"/>
              <a:gd name="connsiteY55" fmla="*/ 45916 h 104654"/>
              <a:gd name="connsiteX56" fmla="*/ 6137 w 96874"/>
              <a:gd name="connsiteY56" fmla="*/ 43944 h 104654"/>
              <a:gd name="connsiteX57" fmla="*/ 0 w 96874"/>
              <a:gd name="connsiteY57" fmla="*/ 43944 h 10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6874" h="104654">
                <a:moveTo>
                  <a:pt x="0" y="43944"/>
                </a:moveTo>
                <a:lnTo>
                  <a:pt x="877" y="40218"/>
                </a:lnTo>
                <a:lnTo>
                  <a:pt x="3397" y="33971"/>
                </a:lnTo>
                <a:lnTo>
                  <a:pt x="9206" y="31122"/>
                </a:lnTo>
                <a:lnTo>
                  <a:pt x="14246" y="25424"/>
                </a:lnTo>
                <a:lnTo>
                  <a:pt x="13589" y="21698"/>
                </a:lnTo>
                <a:lnTo>
                  <a:pt x="15890" y="15232"/>
                </a:lnTo>
                <a:lnTo>
                  <a:pt x="19178" y="13589"/>
                </a:lnTo>
                <a:lnTo>
                  <a:pt x="19178" y="10082"/>
                </a:lnTo>
                <a:lnTo>
                  <a:pt x="20822" y="5260"/>
                </a:lnTo>
                <a:lnTo>
                  <a:pt x="26958" y="2520"/>
                </a:lnTo>
                <a:lnTo>
                  <a:pt x="29040" y="3178"/>
                </a:lnTo>
                <a:lnTo>
                  <a:pt x="39232" y="0"/>
                </a:lnTo>
                <a:lnTo>
                  <a:pt x="43944" y="2082"/>
                </a:lnTo>
                <a:lnTo>
                  <a:pt x="46903" y="7561"/>
                </a:lnTo>
                <a:lnTo>
                  <a:pt x="51505" y="10082"/>
                </a:lnTo>
                <a:lnTo>
                  <a:pt x="51067" y="19616"/>
                </a:lnTo>
                <a:lnTo>
                  <a:pt x="50190" y="24657"/>
                </a:lnTo>
                <a:lnTo>
                  <a:pt x="56437" y="31889"/>
                </a:lnTo>
                <a:lnTo>
                  <a:pt x="59177" y="31013"/>
                </a:lnTo>
                <a:lnTo>
                  <a:pt x="66300" y="25643"/>
                </a:lnTo>
                <a:lnTo>
                  <a:pt x="68820" y="26301"/>
                </a:lnTo>
                <a:lnTo>
                  <a:pt x="72546" y="29807"/>
                </a:lnTo>
                <a:lnTo>
                  <a:pt x="73642" y="32328"/>
                </a:lnTo>
                <a:lnTo>
                  <a:pt x="72765" y="34410"/>
                </a:lnTo>
                <a:lnTo>
                  <a:pt x="74409" y="39013"/>
                </a:lnTo>
                <a:lnTo>
                  <a:pt x="70464" y="48108"/>
                </a:lnTo>
                <a:lnTo>
                  <a:pt x="67067" y="51725"/>
                </a:lnTo>
                <a:lnTo>
                  <a:pt x="68382" y="56437"/>
                </a:lnTo>
                <a:lnTo>
                  <a:pt x="72327" y="57752"/>
                </a:lnTo>
                <a:lnTo>
                  <a:pt x="74190" y="56656"/>
                </a:lnTo>
                <a:lnTo>
                  <a:pt x="78354" y="56656"/>
                </a:lnTo>
                <a:lnTo>
                  <a:pt x="81094" y="60053"/>
                </a:lnTo>
                <a:lnTo>
                  <a:pt x="84162" y="59395"/>
                </a:lnTo>
                <a:lnTo>
                  <a:pt x="87121" y="60820"/>
                </a:lnTo>
                <a:lnTo>
                  <a:pt x="88765" y="65642"/>
                </a:lnTo>
                <a:lnTo>
                  <a:pt x="92271" y="67943"/>
                </a:lnTo>
                <a:lnTo>
                  <a:pt x="95449" y="68162"/>
                </a:lnTo>
                <a:lnTo>
                  <a:pt x="96874" y="73094"/>
                </a:lnTo>
                <a:lnTo>
                  <a:pt x="93586" y="75614"/>
                </a:lnTo>
                <a:lnTo>
                  <a:pt x="95230" y="78573"/>
                </a:lnTo>
                <a:lnTo>
                  <a:pt x="93148" y="81641"/>
                </a:lnTo>
                <a:lnTo>
                  <a:pt x="92052" y="85806"/>
                </a:lnTo>
                <a:lnTo>
                  <a:pt x="93586" y="89422"/>
                </a:lnTo>
                <a:lnTo>
                  <a:pt x="91504" y="95011"/>
                </a:lnTo>
                <a:lnTo>
                  <a:pt x="93806" y="98956"/>
                </a:lnTo>
                <a:lnTo>
                  <a:pt x="94025" y="104654"/>
                </a:lnTo>
                <a:lnTo>
                  <a:pt x="70245" y="95997"/>
                </a:lnTo>
                <a:lnTo>
                  <a:pt x="51834" y="82299"/>
                </a:lnTo>
                <a:lnTo>
                  <a:pt x="46793" y="81751"/>
                </a:lnTo>
                <a:lnTo>
                  <a:pt x="31890" y="66847"/>
                </a:lnTo>
                <a:lnTo>
                  <a:pt x="21808" y="60162"/>
                </a:lnTo>
                <a:lnTo>
                  <a:pt x="18191" y="59943"/>
                </a:lnTo>
                <a:lnTo>
                  <a:pt x="12055" y="51176"/>
                </a:lnTo>
                <a:lnTo>
                  <a:pt x="8000" y="49423"/>
                </a:lnTo>
                <a:lnTo>
                  <a:pt x="9863" y="45916"/>
                </a:lnTo>
                <a:lnTo>
                  <a:pt x="6137" y="43944"/>
                </a:lnTo>
                <a:lnTo>
                  <a:pt x="0" y="4394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E214814C-E8FE-F3D3-9C7A-99BF61F29D93}"/>
              </a:ext>
            </a:extLst>
          </p:cNvPr>
          <p:cNvSpPr/>
          <p:nvPr/>
        </p:nvSpPr>
        <p:spPr>
          <a:xfrm>
            <a:off x="7096487" y="4700527"/>
            <a:ext cx="150022" cy="157255"/>
          </a:xfrm>
          <a:custGeom>
            <a:avLst/>
            <a:gdLst>
              <a:gd name="connsiteX0" fmla="*/ 26958 w 150022"/>
              <a:gd name="connsiteY0" fmla="*/ 156488 h 157255"/>
              <a:gd name="connsiteX1" fmla="*/ 26739 w 150022"/>
              <a:gd name="connsiteY1" fmla="*/ 150790 h 157255"/>
              <a:gd name="connsiteX2" fmla="*/ 24437 w 150022"/>
              <a:gd name="connsiteY2" fmla="*/ 146845 h 157255"/>
              <a:gd name="connsiteX3" fmla="*/ 26520 w 150022"/>
              <a:gd name="connsiteY3" fmla="*/ 141256 h 157255"/>
              <a:gd name="connsiteX4" fmla="*/ 24986 w 150022"/>
              <a:gd name="connsiteY4" fmla="*/ 137640 h 157255"/>
              <a:gd name="connsiteX5" fmla="*/ 26081 w 150022"/>
              <a:gd name="connsiteY5" fmla="*/ 133475 h 157255"/>
              <a:gd name="connsiteX6" fmla="*/ 28163 w 150022"/>
              <a:gd name="connsiteY6" fmla="*/ 130407 h 157255"/>
              <a:gd name="connsiteX7" fmla="*/ 26520 w 150022"/>
              <a:gd name="connsiteY7" fmla="*/ 127448 h 157255"/>
              <a:gd name="connsiteX8" fmla="*/ 29807 w 150022"/>
              <a:gd name="connsiteY8" fmla="*/ 124928 h 157255"/>
              <a:gd name="connsiteX9" fmla="*/ 28383 w 150022"/>
              <a:gd name="connsiteY9" fmla="*/ 119997 h 157255"/>
              <a:gd name="connsiteX10" fmla="*/ 25205 w 150022"/>
              <a:gd name="connsiteY10" fmla="*/ 119777 h 157255"/>
              <a:gd name="connsiteX11" fmla="*/ 21698 w 150022"/>
              <a:gd name="connsiteY11" fmla="*/ 117476 h 157255"/>
              <a:gd name="connsiteX12" fmla="*/ 20054 w 150022"/>
              <a:gd name="connsiteY12" fmla="*/ 112654 h 157255"/>
              <a:gd name="connsiteX13" fmla="*/ 17095 w 150022"/>
              <a:gd name="connsiteY13" fmla="*/ 111229 h 157255"/>
              <a:gd name="connsiteX14" fmla="*/ 14027 w 150022"/>
              <a:gd name="connsiteY14" fmla="*/ 111887 h 157255"/>
              <a:gd name="connsiteX15" fmla="*/ 11287 w 150022"/>
              <a:gd name="connsiteY15" fmla="*/ 108490 h 157255"/>
              <a:gd name="connsiteX16" fmla="*/ 7123 w 150022"/>
              <a:gd name="connsiteY16" fmla="*/ 108490 h 157255"/>
              <a:gd name="connsiteX17" fmla="*/ 5260 w 150022"/>
              <a:gd name="connsiteY17" fmla="*/ 109586 h 157255"/>
              <a:gd name="connsiteX18" fmla="*/ 1315 w 150022"/>
              <a:gd name="connsiteY18" fmla="*/ 108271 h 157255"/>
              <a:gd name="connsiteX19" fmla="*/ 0 w 150022"/>
              <a:gd name="connsiteY19" fmla="*/ 103559 h 157255"/>
              <a:gd name="connsiteX20" fmla="*/ 3397 w 150022"/>
              <a:gd name="connsiteY20" fmla="*/ 99942 h 157255"/>
              <a:gd name="connsiteX21" fmla="*/ 7342 w 150022"/>
              <a:gd name="connsiteY21" fmla="*/ 90847 h 157255"/>
              <a:gd name="connsiteX22" fmla="*/ 5698 w 150022"/>
              <a:gd name="connsiteY22" fmla="*/ 86244 h 157255"/>
              <a:gd name="connsiteX23" fmla="*/ 6904 w 150022"/>
              <a:gd name="connsiteY23" fmla="*/ 83504 h 157255"/>
              <a:gd name="connsiteX24" fmla="*/ 11068 w 150022"/>
              <a:gd name="connsiteY24" fmla="*/ 82080 h 157255"/>
              <a:gd name="connsiteX25" fmla="*/ 17533 w 150022"/>
              <a:gd name="connsiteY25" fmla="*/ 67943 h 157255"/>
              <a:gd name="connsiteX26" fmla="*/ 18191 w 150022"/>
              <a:gd name="connsiteY26" fmla="*/ 62902 h 157255"/>
              <a:gd name="connsiteX27" fmla="*/ 16657 w 150022"/>
              <a:gd name="connsiteY27" fmla="*/ 60820 h 157255"/>
              <a:gd name="connsiteX28" fmla="*/ 11945 w 150022"/>
              <a:gd name="connsiteY28" fmla="*/ 55779 h 157255"/>
              <a:gd name="connsiteX29" fmla="*/ 11945 w 150022"/>
              <a:gd name="connsiteY29" fmla="*/ 52492 h 157255"/>
              <a:gd name="connsiteX30" fmla="*/ 15013 w 150022"/>
              <a:gd name="connsiteY30" fmla="*/ 50848 h 157255"/>
              <a:gd name="connsiteX31" fmla="*/ 18958 w 150022"/>
              <a:gd name="connsiteY31" fmla="*/ 51396 h 157255"/>
              <a:gd name="connsiteX32" fmla="*/ 19397 w 150022"/>
              <a:gd name="connsiteY32" fmla="*/ 48108 h 157255"/>
              <a:gd name="connsiteX33" fmla="*/ 16328 w 150022"/>
              <a:gd name="connsiteY33" fmla="*/ 43287 h 157255"/>
              <a:gd name="connsiteX34" fmla="*/ 13808 w 150022"/>
              <a:gd name="connsiteY34" fmla="*/ 41423 h 157255"/>
              <a:gd name="connsiteX35" fmla="*/ 12931 w 150022"/>
              <a:gd name="connsiteY35" fmla="*/ 32876 h 157255"/>
              <a:gd name="connsiteX36" fmla="*/ 14246 w 150022"/>
              <a:gd name="connsiteY36" fmla="*/ 29369 h 157255"/>
              <a:gd name="connsiteX37" fmla="*/ 13369 w 150022"/>
              <a:gd name="connsiteY37" fmla="*/ 18301 h 157255"/>
              <a:gd name="connsiteX38" fmla="*/ 11506 w 150022"/>
              <a:gd name="connsiteY38" fmla="*/ 16219 h 157255"/>
              <a:gd name="connsiteX39" fmla="*/ 11506 w 150022"/>
              <a:gd name="connsiteY39" fmla="*/ 12493 h 157255"/>
              <a:gd name="connsiteX40" fmla="*/ 20492 w 150022"/>
              <a:gd name="connsiteY40" fmla="*/ 8986 h 157255"/>
              <a:gd name="connsiteX41" fmla="*/ 29588 w 150022"/>
              <a:gd name="connsiteY41" fmla="*/ 3945 h 157255"/>
              <a:gd name="connsiteX42" fmla="*/ 32547 w 150022"/>
              <a:gd name="connsiteY42" fmla="*/ 3726 h 157255"/>
              <a:gd name="connsiteX43" fmla="*/ 38355 w 150022"/>
              <a:gd name="connsiteY43" fmla="*/ 6466 h 157255"/>
              <a:gd name="connsiteX44" fmla="*/ 48108 w 150022"/>
              <a:gd name="connsiteY44" fmla="*/ 7123 h 157255"/>
              <a:gd name="connsiteX45" fmla="*/ 50190 w 150022"/>
              <a:gd name="connsiteY45" fmla="*/ 5260 h 157255"/>
              <a:gd name="connsiteX46" fmla="*/ 50409 w 150022"/>
              <a:gd name="connsiteY46" fmla="*/ 3288 h 157255"/>
              <a:gd name="connsiteX47" fmla="*/ 58190 w 150022"/>
              <a:gd name="connsiteY47" fmla="*/ 1644 h 157255"/>
              <a:gd name="connsiteX48" fmla="*/ 64656 w 150022"/>
              <a:gd name="connsiteY48" fmla="*/ 2520 h 157255"/>
              <a:gd name="connsiteX49" fmla="*/ 63341 w 150022"/>
              <a:gd name="connsiteY49" fmla="*/ 4164 h 157255"/>
              <a:gd name="connsiteX50" fmla="*/ 65203 w 150022"/>
              <a:gd name="connsiteY50" fmla="*/ 6904 h 157255"/>
              <a:gd name="connsiteX51" fmla="*/ 72765 w 150022"/>
              <a:gd name="connsiteY51" fmla="*/ 9205 h 157255"/>
              <a:gd name="connsiteX52" fmla="*/ 77148 w 150022"/>
              <a:gd name="connsiteY52" fmla="*/ 2520 h 157255"/>
              <a:gd name="connsiteX53" fmla="*/ 80874 w 150022"/>
              <a:gd name="connsiteY53" fmla="*/ 0 h 157255"/>
              <a:gd name="connsiteX54" fmla="*/ 87778 w 150022"/>
              <a:gd name="connsiteY54" fmla="*/ 5589 h 157255"/>
              <a:gd name="connsiteX55" fmla="*/ 96874 w 150022"/>
              <a:gd name="connsiteY55" fmla="*/ 10411 h 157255"/>
              <a:gd name="connsiteX56" fmla="*/ 100271 w 150022"/>
              <a:gd name="connsiteY56" fmla="*/ 10411 h 157255"/>
              <a:gd name="connsiteX57" fmla="*/ 103120 w 150022"/>
              <a:gd name="connsiteY57" fmla="*/ 12274 h 157255"/>
              <a:gd name="connsiteX58" fmla="*/ 106846 w 150022"/>
              <a:gd name="connsiteY58" fmla="*/ 12274 h 157255"/>
              <a:gd name="connsiteX59" fmla="*/ 111887 w 150022"/>
              <a:gd name="connsiteY59" fmla="*/ 14575 h 157255"/>
              <a:gd name="connsiteX60" fmla="*/ 114408 w 150022"/>
              <a:gd name="connsiteY60" fmla="*/ 18301 h 157255"/>
              <a:gd name="connsiteX61" fmla="*/ 122078 w 150022"/>
              <a:gd name="connsiteY61" fmla="*/ 22246 h 157255"/>
              <a:gd name="connsiteX62" fmla="*/ 127886 w 150022"/>
              <a:gd name="connsiteY62" fmla="*/ 21040 h 157255"/>
              <a:gd name="connsiteX63" fmla="*/ 132379 w 150022"/>
              <a:gd name="connsiteY63" fmla="*/ 17863 h 157255"/>
              <a:gd name="connsiteX64" fmla="*/ 135558 w 150022"/>
              <a:gd name="connsiteY64" fmla="*/ 17972 h 157255"/>
              <a:gd name="connsiteX65" fmla="*/ 139064 w 150022"/>
              <a:gd name="connsiteY65" fmla="*/ 20383 h 157255"/>
              <a:gd name="connsiteX66" fmla="*/ 144215 w 150022"/>
              <a:gd name="connsiteY66" fmla="*/ 21260 h 157255"/>
              <a:gd name="connsiteX67" fmla="*/ 144215 w 150022"/>
              <a:gd name="connsiteY67" fmla="*/ 23122 h 157255"/>
              <a:gd name="connsiteX68" fmla="*/ 142462 w 150022"/>
              <a:gd name="connsiteY68" fmla="*/ 30794 h 157255"/>
              <a:gd name="connsiteX69" fmla="*/ 144544 w 150022"/>
              <a:gd name="connsiteY69" fmla="*/ 35834 h 157255"/>
              <a:gd name="connsiteX70" fmla="*/ 144544 w 150022"/>
              <a:gd name="connsiteY70" fmla="*/ 39999 h 157255"/>
              <a:gd name="connsiteX71" fmla="*/ 147941 w 150022"/>
              <a:gd name="connsiteY71" fmla="*/ 43287 h 157255"/>
              <a:gd name="connsiteX72" fmla="*/ 150023 w 150022"/>
              <a:gd name="connsiteY72" fmla="*/ 49204 h 157255"/>
              <a:gd name="connsiteX73" fmla="*/ 147941 w 150022"/>
              <a:gd name="connsiteY73" fmla="*/ 54574 h 157255"/>
              <a:gd name="connsiteX74" fmla="*/ 147941 w 150022"/>
              <a:gd name="connsiteY74" fmla="*/ 59395 h 157255"/>
              <a:gd name="connsiteX75" fmla="*/ 143119 w 150022"/>
              <a:gd name="connsiteY75" fmla="*/ 62464 h 157255"/>
              <a:gd name="connsiteX76" fmla="*/ 135448 w 150022"/>
              <a:gd name="connsiteY76" fmla="*/ 73751 h 157255"/>
              <a:gd name="connsiteX77" fmla="*/ 135886 w 150022"/>
              <a:gd name="connsiteY77" fmla="*/ 78573 h 157255"/>
              <a:gd name="connsiteX78" fmla="*/ 134133 w 150022"/>
              <a:gd name="connsiteY78" fmla="*/ 82299 h 157255"/>
              <a:gd name="connsiteX79" fmla="*/ 133804 w 150022"/>
              <a:gd name="connsiteY79" fmla="*/ 87888 h 157255"/>
              <a:gd name="connsiteX80" fmla="*/ 131503 w 150022"/>
              <a:gd name="connsiteY80" fmla="*/ 91066 h 157255"/>
              <a:gd name="connsiteX81" fmla="*/ 131832 w 150022"/>
              <a:gd name="connsiteY81" fmla="*/ 101915 h 157255"/>
              <a:gd name="connsiteX82" fmla="*/ 129750 w 150022"/>
              <a:gd name="connsiteY82" fmla="*/ 103339 h 157255"/>
              <a:gd name="connsiteX83" fmla="*/ 129640 w 150022"/>
              <a:gd name="connsiteY83" fmla="*/ 105421 h 157255"/>
              <a:gd name="connsiteX84" fmla="*/ 132379 w 150022"/>
              <a:gd name="connsiteY84" fmla="*/ 108380 h 157255"/>
              <a:gd name="connsiteX85" fmla="*/ 135886 w 150022"/>
              <a:gd name="connsiteY85" fmla="*/ 117476 h 157255"/>
              <a:gd name="connsiteX86" fmla="*/ 136434 w 150022"/>
              <a:gd name="connsiteY86" fmla="*/ 123284 h 157255"/>
              <a:gd name="connsiteX87" fmla="*/ 142023 w 150022"/>
              <a:gd name="connsiteY87" fmla="*/ 124928 h 157255"/>
              <a:gd name="connsiteX88" fmla="*/ 144324 w 150022"/>
              <a:gd name="connsiteY88" fmla="*/ 128873 h 157255"/>
              <a:gd name="connsiteX89" fmla="*/ 143996 w 150022"/>
              <a:gd name="connsiteY89" fmla="*/ 135667 h 157255"/>
              <a:gd name="connsiteX90" fmla="*/ 140489 w 150022"/>
              <a:gd name="connsiteY90" fmla="*/ 136215 h 157255"/>
              <a:gd name="connsiteX91" fmla="*/ 135667 w 150022"/>
              <a:gd name="connsiteY91" fmla="*/ 136653 h 157255"/>
              <a:gd name="connsiteX92" fmla="*/ 134681 w 150022"/>
              <a:gd name="connsiteY92" fmla="*/ 138297 h 157255"/>
              <a:gd name="connsiteX93" fmla="*/ 131174 w 150022"/>
              <a:gd name="connsiteY93" fmla="*/ 132051 h 157255"/>
              <a:gd name="connsiteX94" fmla="*/ 126681 w 150022"/>
              <a:gd name="connsiteY94" fmla="*/ 133147 h 157255"/>
              <a:gd name="connsiteX95" fmla="*/ 125585 w 150022"/>
              <a:gd name="connsiteY95" fmla="*/ 139064 h 157255"/>
              <a:gd name="connsiteX96" fmla="*/ 114408 w 150022"/>
              <a:gd name="connsiteY96" fmla="*/ 133804 h 157255"/>
              <a:gd name="connsiteX97" fmla="*/ 102462 w 150022"/>
              <a:gd name="connsiteY97" fmla="*/ 137640 h 157255"/>
              <a:gd name="connsiteX98" fmla="*/ 70573 w 150022"/>
              <a:gd name="connsiteY98" fmla="*/ 137859 h 157255"/>
              <a:gd name="connsiteX99" fmla="*/ 61477 w 150022"/>
              <a:gd name="connsiteY99" fmla="*/ 139064 h 157255"/>
              <a:gd name="connsiteX100" fmla="*/ 61258 w 150022"/>
              <a:gd name="connsiteY100" fmla="*/ 141475 h 157255"/>
              <a:gd name="connsiteX101" fmla="*/ 44711 w 150022"/>
              <a:gd name="connsiteY101" fmla="*/ 147612 h 157255"/>
              <a:gd name="connsiteX102" fmla="*/ 42848 w 150022"/>
              <a:gd name="connsiteY102" fmla="*/ 150023 h 157255"/>
              <a:gd name="connsiteX103" fmla="*/ 37588 w 150022"/>
              <a:gd name="connsiteY103" fmla="*/ 150023 h 157255"/>
              <a:gd name="connsiteX104" fmla="*/ 29259 w 150022"/>
              <a:gd name="connsiteY104" fmla="*/ 157256 h 157255"/>
              <a:gd name="connsiteX105" fmla="*/ 26958 w 150022"/>
              <a:gd name="connsiteY105" fmla="*/ 156488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50022" h="157255">
                <a:moveTo>
                  <a:pt x="26958" y="156488"/>
                </a:moveTo>
                <a:lnTo>
                  <a:pt x="26739" y="150790"/>
                </a:lnTo>
                <a:lnTo>
                  <a:pt x="24437" y="146845"/>
                </a:lnTo>
                <a:lnTo>
                  <a:pt x="26520" y="141256"/>
                </a:lnTo>
                <a:lnTo>
                  <a:pt x="24986" y="137640"/>
                </a:lnTo>
                <a:lnTo>
                  <a:pt x="26081" y="133475"/>
                </a:lnTo>
                <a:lnTo>
                  <a:pt x="28163" y="130407"/>
                </a:lnTo>
                <a:lnTo>
                  <a:pt x="26520" y="127448"/>
                </a:lnTo>
                <a:lnTo>
                  <a:pt x="29807" y="124928"/>
                </a:lnTo>
                <a:lnTo>
                  <a:pt x="28383" y="119997"/>
                </a:lnTo>
                <a:lnTo>
                  <a:pt x="25205" y="119777"/>
                </a:lnTo>
                <a:lnTo>
                  <a:pt x="21698" y="117476"/>
                </a:lnTo>
                <a:lnTo>
                  <a:pt x="20054" y="112654"/>
                </a:lnTo>
                <a:lnTo>
                  <a:pt x="17095" y="111229"/>
                </a:lnTo>
                <a:lnTo>
                  <a:pt x="14027" y="111887"/>
                </a:lnTo>
                <a:lnTo>
                  <a:pt x="11287" y="108490"/>
                </a:lnTo>
                <a:lnTo>
                  <a:pt x="7123" y="108490"/>
                </a:lnTo>
                <a:lnTo>
                  <a:pt x="5260" y="109586"/>
                </a:lnTo>
                <a:lnTo>
                  <a:pt x="1315" y="108271"/>
                </a:lnTo>
                <a:lnTo>
                  <a:pt x="0" y="103559"/>
                </a:lnTo>
                <a:lnTo>
                  <a:pt x="3397" y="99942"/>
                </a:lnTo>
                <a:lnTo>
                  <a:pt x="7342" y="90847"/>
                </a:lnTo>
                <a:lnTo>
                  <a:pt x="5698" y="86244"/>
                </a:lnTo>
                <a:lnTo>
                  <a:pt x="6904" y="83504"/>
                </a:lnTo>
                <a:lnTo>
                  <a:pt x="11068" y="82080"/>
                </a:lnTo>
                <a:lnTo>
                  <a:pt x="17533" y="67943"/>
                </a:lnTo>
                <a:lnTo>
                  <a:pt x="18191" y="62902"/>
                </a:lnTo>
                <a:lnTo>
                  <a:pt x="16657" y="60820"/>
                </a:lnTo>
                <a:lnTo>
                  <a:pt x="11945" y="55779"/>
                </a:lnTo>
                <a:lnTo>
                  <a:pt x="11945" y="52492"/>
                </a:lnTo>
                <a:lnTo>
                  <a:pt x="15013" y="50848"/>
                </a:lnTo>
                <a:lnTo>
                  <a:pt x="18958" y="51396"/>
                </a:lnTo>
                <a:lnTo>
                  <a:pt x="19397" y="48108"/>
                </a:lnTo>
                <a:lnTo>
                  <a:pt x="16328" y="43287"/>
                </a:lnTo>
                <a:lnTo>
                  <a:pt x="13808" y="41423"/>
                </a:lnTo>
                <a:lnTo>
                  <a:pt x="12931" y="32876"/>
                </a:lnTo>
                <a:lnTo>
                  <a:pt x="14246" y="29369"/>
                </a:lnTo>
                <a:lnTo>
                  <a:pt x="13369" y="18301"/>
                </a:lnTo>
                <a:lnTo>
                  <a:pt x="11506" y="16219"/>
                </a:lnTo>
                <a:lnTo>
                  <a:pt x="11506" y="12493"/>
                </a:lnTo>
                <a:lnTo>
                  <a:pt x="20492" y="8986"/>
                </a:lnTo>
                <a:lnTo>
                  <a:pt x="29588" y="3945"/>
                </a:lnTo>
                <a:lnTo>
                  <a:pt x="32547" y="3726"/>
                </a:lnTo>
                <a:lnTo>
                  <a:pt x="38355" y="6466"/>
                </a:lnTo>
                <a:lnTo>
                  <a:pt x="48108" y="7123"/>
                </a:lnTo>
                <a:lnTo>
                  <a:pt x="50190" y="5260"/>
                </a:lnTo>
                <a:lnTo>
                  <a:pt x="50409" y="3288"/>
                </a:lnTo>
                <a:lnTo>
                  <a:pt x="58190" y="1644"/>
                </a:lnTo>
                <a:lnTo>
                  <a:pt x="64656" y="2520"/>
                </a:lnTo>
                <a:lnTo>
                  <a:pt x="63341" y="4164"/>
                </a:lnTo>
                <a:lnTo>
                  <a:pt x="65203" y="6904"/>
                </a:lnTo>
                <a:lnTo>
                  <a:pt x="72765" y="9205"/>
                </a:lnTo>
                <a:lnTo>
                  <a:pt x="77148" y="2520"/>
                </a:lnTo>
                <a:lnTo>
                  <a:pt x="80874" y="0"/>
                </a:lnTo>
                <a:lnTo>
                  <a:pt x="87778" y="5589"/>
                </a:lnTo>
                <a:lnTo>
                  <a:pt x="96874" y="10411"/>
                </a:lnTo>
                <a:lnTo>
                  <a:pt x="100271" y="10411"/>
                </a:lnTo>
                <a:lnTo>
                  <a:pt x="103120" y="12274"/>
                </a:lnTo>
                <a:lnTo>
                  <a:pt x="106846" y="12274"/>
                </a:lnTo>
                <a:lnTo>
                  <a:pt x="111887" y="14575"/>
                </a:lnTo>
                <a:lnTo>
                  <a:pt x="114408" y="18301"/>
                </a:lnTo>
                <a:lnTo>
                  <a:pt x="122078" y="22246"/>
                </a:lnTo>
                <a:lnTo>
                  <a:pt x="127886" y="21040"/>
                </a:lnTo>
                <a:lnTo>
                  <a:pt x="132379" y="17863"/>
                </a:lnTo>
                <a:lnTo>
                  <a:pt x="135558" y="17972"/>
                </a:lnTo>
                <a:lnTo>
                  <a:pt x="139064" y="20383"/>
                </a:lnTo>
                <a:lnTo>
                  <a:pt x="144215" y="21260"/>
                </a:lnTo>
                <a:lnTo>
                  <a:pt x="144215" y="23122"/>
                </a:lnTo>
                <a:lnTo>
                  <a:pt x="142462" y="30794"/>
                </a:lnTo>
                <a:lnTo>
                  <a:pt x="144544" y="35834"/>
                </a:lnTo>
                <a:lnTo>
                  <a:pt x="144544" y="39999"/>
                </a:lnTo>
                <a:lnTo>
                  <a:pt x="147941" y="43287"/>
                </a:lnTo>
                <a:lnTo>
                  <a:pt x="150023" y="49204"/>
                </a:lnTo>
                <a:lnTo>
                  <a:pt x="147941" y="54574"/>
                </a:lnTo>
                <a:lnTo>
                  <a:pt x="147941" y="59395"/>
                </a:lnTo>
                <a:lnTo>
                  <a:pt x="143119" y="62464"/>
                </a:lnTo>
                <a:lnTo>
                  <a:pt x="135448" y="73751"/>
                </a:lnTo>
                <a:lnTo>
                  <a:pt x="135886" y="78573"/>
                </a:lnTo>
                <a:lnTo>
                  <a:pt x="134133" y="82299"/>
                </a:lnTo>
                <a:lnTo>
                  <a:pt x="133804" y="87888"/>
                </a:lnTo>
                <a:lnTo>
                  <a:pt x="131503" y="91066"/>
                </a:lnTo>
                <a:lnTo>
                  <a:pt x="131832" y="101915"/>
                </a:lnTo>
                <a:lnTo>
                  <a:pt x="129750" y="103339"/>
                </a:lnTo>
                <a:lnTo>
                  <a:pt x="129640" y="105421"/>
                </a:lnTo>
                <a:lnTo>
                  <a:pt x="132379" y="108380"/>
                </a:lnTo>
                <a:lnTo>
                  <a:pt x="135886" y="117476"/>
                </a:lnTo>
                <a:lnTo>
                  <a:pt x="136434" y="123284"/>
                </a:lnTo>
                <a:lnTo>
                  <a:pt x="142023" y="124928"/>
                </a:lnTo>
                <a:lnTo>
                  <a:pt x="144324" y="128873"/>
                </a:lnTo>
                <a:lnTo>
                  <a:pt x="143996" y="135667"/>
                </a:lnTo>
                <a:lnTo>
                  <a:pt x="140489" y="136215"/>
                </a:lnTo>
                <a:lnTo>
                  <a:pt x="135667" y="136653"/>
                </a:lnTo>
                <a:lnTo>
                  <a:pt x="134681" y="138297"/>
                </a:lnTo>
                <a:lnTo>
                  <a:pt x="131174" y="132051"/>
                </a:lnTo>
                <a:lnTo>
                  <a:pt x="126681" y="133147"/>
                </a:lnTo>
                <a:lnTo>
                  <a:pt x="125585" y="139064"/>
                </a:lnTo>
                <a:lnTo>
                  <a:pt x="114408" y="133804"/>
                </a:lnTo>
                <a:lnTo>
                  <a:pt x="102462" y="137640"/>
                </a:lnTo>
                <a:lnTo>
                  <a:pt x="70573" y="137859"/>
                </a:lnTo>
                <a:lnTo>
                  <a:pt x="61477" y="139064"/>
                </a:lnTo>
                <a:lnTo>
                  <a:pt x="61258" y="141475"/>
                </a:lnTo>
                <a:lnTo>
                  <a:pt x="44711" y="147612"/>
                </a:lnTo>
                <a:lnTo>
                  <a:pt x="42848" y="150023"/>
                </a:lnTo>
                <a:lnTo>
                  <a:pt x="37588" y="150023"/>
                </a:lnTo>
                <a:lnTo>
                  <a:pt x="29259" y="157256"/>
                </a:lnTo>
                <a:lnTo>
                  <a:pt x="26958" y="15648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2" name="Freeform 561">
            <a:extLst>
              <a:ext uri="{FF2B5EF4-FFF2-40B4-BE49-F238E27FC236}">
                <a16:creationId xmlns:a16="http://schemas.microsoft.com/office/drawing/2014/main" id="{CE711760-2D99-70F2-040B-F1BBC89C768C}"/>
              </a:ext>
            </a:extLst>
          </p:cNvPr>
          <p:cNvSpPr/>
          <p:nvPr/>
        </p:nvSpPr>
        <p:spPr>
          <a:xfrm>
            <a:off x="7226127" y="4687377"/>
            <a:ext cx="101147" cy="159666"/>
          </a:xfrm>
          <a:custGeom>
            <a:avLst/>
            <a:gdLst>
              <a:gd name="connsiteX0" fmla="*/ 5041 w 101147"/>
              <a:gd name="connsiteY0" fmla="*/ 151447 h 159666"/>
              <a:gd name="connsiteX1" fmla="*/ 6027 w 101147"/>
              <a:gd name="connsiteY1" fmla="*/ 149804 h 159666"/>
              <a:gd name="connsiteX2" fmla="*/ 10849 w 101147"/>
              <a:gd name="connsiteY2" fmla="*/ 149365 h 159666"/>
              <a:gd name="connsiteX3" fmla="*/ 14356 w 101147"/>
              <a:gd name="connsiteY3" fmla="*/ 148818 h 159666"/>
              <a:gd name="connsiteX4" fmla="*/ 14684 w 101147"/>
              <a:gd name="connsiteY4" fmla="*/ 142023 h 159666"/>
              <a:gd name="connsiteX5" fmla="*/ 12383 w 101147"/>
              <a:gd name="connsiteY5" fmla="*/ 138078 h 159666"/>
              <a:gd name="connsiteX6" fmla="*/ 6794 w 101147"/>
              <a:gd name="connsiteY6" fmla="*/ 136434 h 159666"/>
              <a:gd name="connsiteX7" fmla="*/ 6246 w 101147"/>
              <a:gd name="connsiteY7" fmla="*/ 130626 h 159666"/>
              <a:gd name="connsiteX8" fmla="*/ 2740 w 101147"/>
              <a:gd name="connsiteY8" fmla="*/ 121530 h 159666"/>
              <a:gd name="connsiteX9" fmla="*/ 0 w 101147"/>
              <a:gd name="connsiteY9" fmla="*/ 118572 h 159666"/>
              <a:gd name="connsiteX10" fmla="*/ 110 w 101147"/>
              <a:gd name="connsiteY10" fmla="*/ 116490 h 159666"/>
              <a:gd name="connsiteX11" fmla="*/ 2192 w 101147"/>
              <a:gd name="connsiteY11" fmla="*/ 115065 h 159666"/>
              <a:gd name="connsiteX12" fmla="*/ 1863 w 101147"/>
              <a:gd name="connsiteY12" fmla="*/ 104216 h 159666"/>
              <a:gd name="connsiteX13" fmla="*/ 4164 w 101147"/>
              <a:gd name="connsiteY13" fmla="*/ 101038 h 159666"/>
              <a:gd name="connsiteX14" fmla="*/ 4493 w 101147"/>
              <a:gd name="connsiteY14" fmla="*/ 95449 h 159666"/>
              <a:gd name="connsiteX15" fmla="*/ 6246 w 101147"/>
              <a:gd name="connsiteY15" fmla="*/ 91723 h 159666"/>
              <a:gd name="connsiteX16" fmla="*/ 5808 w 101147"/>
              <a:gd name="connsiteY16" fmla="*/ 86902 h 159666"/>
              <a:gd name="connsiteX17" fmla="*/ 13479 w 101147"/>
              <a:gd name="connsiteY17" fmla="*/ 75614 h 159666"/>
              <a:gd name="connsiteX18" fmla="*/ 18301 w 101147"/>
              <a:gd name="connsiteY18" fmla="*/ 72546 h 159666"/>
              <a:gd name="connsiteX19" fmla="*/ 18301 w 101147"/>
              <a:gd name="connsiteY19" fmla="*/ 67724 h 159666"/>
              <a:gd name="connsiteX20" fmla="*/ 20383 w 101147"/>
              <a:gd name="connsiteY20" fmla="*/ 62354 h 159666"/>
              <a:gd name="connsiteX21" fmla="*/ 18301 w 101147"/>
              <a:gd name="connsiteY21" fmla="*/ 56437 h 159666"/>
              <a:gd name="connsiteX22" fmla="*/ 14904 w 101147"/>
              <a:gd name="connsiteY22" fmla="*/ 53149 h 159666"/>
              <a:gd name="connsiteX23" fmla="*/ 14904 w 101147"/>
              <a:gd name="connsiteY23" fmla="*/ 48985 h 159666"/>
              <a:gd name="connsiteX24" fmla="*/ 12822 w 101147"/>
              <a:gd name="connsiteY24" fmla="*/ 43944 h 159666"/>
              <a:gd name="connsiteX25" fmla="*/ 14575 w 101147"/>
              <a:gd name="connsiteY25" fmla="*/ 36273 h 159666"/>
              <a:gd name="connsiteX26" fmla="*/ 14356 w 101147"/>
              <a:gd name="connsiteY26" fmla="*/ 27287 h 159666"/>
              <a:gd name="connsiteX27" fmla="*/ 11616 w 101147"/>
              <a:gd name="connsiteY27" fmla="*/ 20602 h 159666"/>
              <a:gd name="connsiteX28" fmla="*/ 9096 w 101147"/>
              <a:gd name="connsiteY28" fmla="*/ 18410 h 159666"/>
              <a:gd name="connsiteX29" fmla="*/ 7452 w 101147"/>
              <a:gd name="connsiteY29" fmla="*/ 10849 h 159666"/>
              <a:gd name="connsiteX30" fmla="*/ 8109 w 101147"/>
              <a:gd name="connsiteY30" fmla="*/ 5479 h 159666"/>
              <a:gd name="connsiteX31" fmla="*/ 16438 w 101147"/>
              <a:gd name="connsiteY31" fmla="*/ 5041 h 159666"/>
              <a:gd name="connsiteX32" fmla="*/ 34300 w 101147"/>
              <a:gd name="connsiteY32" fmla="*/ 5041 h 159666"/>
              <a:gd name="connsiteX33" fmla="*/ 36383 w 101147"/>
              <a:gd name="connsiteY33" fmla="*/ 4164 h 159666"/>
              <a:gd name="connsiteX34" fmla="*/ 48875 w 101147"/>
              <a:gd name="connsiteY34" fmla="*/ 4164 h 159666"/>
              <a:gd name="connsiteX35" fmla="*/ 57861 w 101147"/>
              <a:gd name="connsiteY35" fmla="*/ 2740 h 159666"/>
              <a:gd name="connsiteX36" fmla="*/ 63450 w 101147"/>
              <a:gd name="connsiteY36" fmla="*/ 2520 h 159666"/>
              <a:gd name="connsiteX37" fmla="*/ 68930 w 101147"/>
              <a:gd name="connsiteY37" fmla="*/ 0 h 159666"/>
              <a:gd name="connsiteX38" fmla="*/ 70792 w 101147"/>
              <a:gd name="connsiteY38" fmla="*/ 438 h 159666"/>
              <a:gd name="connsiteX39" fmla="*/ 72765 w 101147"/>
              <a:gd name="connsiteY39" fmla="*/ 6904 h 159666"/>
              <a:gd name="connsiteX40" fmla="*/ 74847 w 101147"/>
              <a:gd name="connsiteY40" fmla="*/ 9096 h 159666"/>
              <a:gd name="connsiteX41" fmla="*/ 75395 w 101147"/>
              <a:gd name="connsiteY41" fmla="*/ 12712 h 159666"/>
              <a:gd name="connsiteX42" fmla="*/ 80655 w 101147"/>
              <a:gd name="connsiteY42" fmla="*/ 17424 h 159666"/>
              <a:gd name="connsiteX43" fmla="*/ 82737 w 101147"/>
              <a:gd name="connsiteY43" fmla="*/ 20492 h 159666"/>
              <a:gd name="connsiteX44" fmla="*/ 87778 w 101147"/>
              <a:gd name="connsiteY44" fmla="*/ 24219 h 159666"/>
              <a:gd name="connsiteX45" fmla="*/ 86463 w 101147"/>
              <a:gd name="connsiteY45" fmla="*/ 30793 h 159666"/>
              <a:gd name="connsiteX46" fmla="*/ 86682 w 101147"/>
              <a:gd name="connsiteY46" fmla="*/ 39451 h 159666"/>
              <a:gd name="connsiteX47" fmla="*/ 89093 w 101147"/>
              <a:gd name="connsiteY47" fmla="*/ 41314 h 159666"/>
              <a:gd name="connsiteX48" fmla="*/ 91175 w 101147"/>
              <a:gd name="connsiteY48" fmla="*/ 42081 h 159666"/>
              <a:gd name="connsiteX49" fmla="*/ 91504 w 101147"/>
              <a:gd name="connsiteY49" fmla="*/ 50300 h 159666"/>
              <a:gd name="connsiteX50" fmla="*/ 89641 w 101147"/>
              <a:gd name="connsiteY50" fmla="*/ 53916 h 159666"/>
              <a:gd name="connsiteX51" fmla="*/ 89312 w 101147"/>
              <a:gd name="connsiteY51" fmla="*/ 57423 h 159666"/>
              <a:gd name="connsiteX52" fmla="*/ 91504 w 101147"/>
              <a:gd name="connsiteY52" fmla="*/ 59176 h 159666"/>
              <a:gd name="connsiteX53" fmla="*/ 92162 w 101147"/>
              <a:gd name="connsiteY53" fmla="*/ 63889 h 159666"/>
              <a:gd name="connsiteX54" fmla="*/ 90189 w 101147"/>
              <a:gd name="connsiteY54" fmla="*/ 66847 h 159666"/>
              <a:gd name="connsiteX55" fmla="*/ 92052 w 101147"/>
              <a:gd name="connsiteY55" fmla="*/ 70354 h 159666"/>
              <a:gd name="connsiteX56" fmla="*/ 91504 w 101147"/>
              <a:gd name="connsiteY56" fmla="*/ 78573 h 159666"/>
              <a:gd name="connsiteX57" fmla="*/ 93148 w 101147"/>
              <a:gd name="connsiteY57" fmla="*/ 82189 h 159666"/>
              <a:gd name="connsiteX58" fmla="*/ 93915 w 101147"/>
              <a:gd name="connsiteY58" fmla="*/ 96326 h 159666"/>
              <a:gd name="connsiteX59" fmla="*/ 91395 w 101147"/>
              <a:gd name="connsiteY59" fmla="*/ 101367 h 159666"/>
              <a:gd name="connsiteX60" fmla="*/ 91066 w 101147"/>
              <a:gd name="connsiteY60" fmla="*/ 104435 h 159666"/>
              <a:gd name="connsiteX61" fmla="*/ 89751 w 101147"/>
              <a:gd name="connsiteY61" fmla="*/ 111010 h 159666"/>
              <a:gd name="connsiteX62" fmla="*/ 91395 w 101147"/>
              <a:gd name="connsiteY62" fmla="*/ 116709 h 159666"/>
              <a:gd name="connsiteX63" fmla="*/ 93367 w 101147"/>
              <a:gd name="connsiteY63" fmla="*/ 123065 h 159666"/>
              <a:gd name="connsiteX64" fmla="*/ 95888 w 101147"/>
              <a:gd name="connsiteY64" fmla="*/ 124051 h 159666"/>
              <a:gd name="connsiteX65" fmla="*/ 98518 w 101147"/>
              <a:gd name="connsiteY65" fmla="*/ 126681 h 159666"/>
              <a:gd name="connsiteX66" fmla="*/ 101148 w 101147"/>
              <a:gd name="connsiteY66" fmla="*/ 130626 h 159666"/>
              <a:gd name="connsiteX67" fmla="*/ 87997 w 101147"/>
              <a:gd name="connsiteY67" fmla="*/ 132380 h 159666"/>
              <a:gd name="connsiteX68" fmla="*/ 76600 w 101147"/>
              <a:gd name="connsiteY68" fmla="*/ 137859 h 159666"/>
              <a:gd name="connsiteX69" fmla="*/ 63998 w 101147"/>
              <a:gd name="connsiteY69" fmla="*/ 148379 h 159666"/>
              <a:gd name="connsiteX70" fmla="*/ 49423 w 101147"/>
              <a:gd name="connsiteY70" fmla="*/ 149694 h 159666"/>
              <a:gd name="connsiteX71" fmla="*/ 28711 w 101147"/>
              <a:gd name="connsiteY71" fmla="*/ 159666 h 159666"/>
              <a:gd name="connsiteX72" fmla="*/ 19178 w 101147"/>
              <a:gd name="connsiteY72" fmla="*/ 155502 h 159666"/>
              <a:gd name="connsiteX73" fmla="*/ 6246 w 101147"/>
              <a:gd name="connsiteY73" fmla="*/ 153639 h 159666"/>
              <a:gd name="connsiteX74" fmla="*/ 5041 w 101147"/>
              <a:gd name="connsiteY74" fmla="*/ 151447 h 1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01147" h="159666">
                <a:moveTo>
                  <a:pt x="5041" y="151447"/>
                </a:moveTo>
                <a:lnTo>
                  <a:pt x="6027" y="149804"/>
                </a:lnTo>
                <a:lnTo>
                  <a:pt x="10849" y="149365"/>
                </a:lnTo>
                <a:lnTo>
                  <a:pt x="14356" y="148818"/>
                </a:lnTo>
                <a:lnTo>
                  <a:pt x="14684" y="142023"/>
                </a:lnTo>
                <a:lnTo>
                  <a:pt x="12383" y="138078"/>
                </a:lnTo>
                <a:lnTo>
                  <a:pt x="6794" y="136434"/>
                </a:lnTo>
                <a:lnTo>
                  <a:pt x="6246" y="130626"/>
                </a:lnTo>
                <a:lnTo>
                  <a:pt x="2740" y="121530"/>
                </a:lnTo>
                <a:lnTo>
                  <a:pt x="0" y="118572"/>
                </a:lnTo>
                <a:lnTo>
                  <a:pt x="110" y="116490"/>
                </a:lnTo>
                <a:lnTo>
                  <a:pt x="2192" y="115065"/>
                </a:lnTo>
                <a:lnTo>
                  <a:pt x="1863" y="104216"/>
                </a:lnTo>
                <a:lnTo>
                  <a:pt x="4164" y="101038"/>
                </a:lnTo>
                <a:lnTo>
                  <a:pt x="4493" y="95449"/>
                </a:lnTo>
                <a:lnTo>
                  <a:pt x="6246" y="91723"/>
                </a:lnTo>
                <a:lnTo>
                  <a:pt x="5808" y="86902"/>
                </a:lnTo>
                <a:lnTo>
                  <a:pt x="13479" y="75614"/>
                </a:lnTo>
                <a:lnTo>
                  <a:pt x="18301" y="72546"/>
                </a:lnTo>
                <a:lnTo>
                  <a:pt x="18301" y="67724"/>
                </a:lnTo>
                <a:lnTo>
                  <a:pt x="20383" y="62354"/>
                </a:lnTo>
                <a:lnTo>
                  <a:pt x="18301" y="56437"/>
                </a:lnTo>
                <a:lnTo>
                  <a:pt x="14904" y="53149"/>
                </a:lnTo>
                <a:lnTo>
                  <a:pt x="14904" y="48985"/>
                </a:lnTo>
                <a:lnTo>
                  <a:pt x="12822" y="43944"/>
                </a:lnTo>
                <a:lnTo>
                  <a:pt x="14575" y="36273"/>
                </a:lnTo>
                <a:lnTo>
                  <a:pt x="14356" y="27287"/>
                </a:lnTo>
                <a:lnTo>
                  <a:pt x="11616" y="20602"/>
                </a:lnTo>
                <a:lnTo>
                  <a:pt x="9096" y="18410"/>
                </a:lnTo>
                <a:lnTo>
                  <a:pt x="7452" y="10849"/>
                </a:lnTo>
                <a:lnTo>
                  <a:pt x="8109" y="5479"/>
                </a:lnTo>
                <a:lnTo>
                  <a:pt x="16438" y="5041"/>
                </a:lnTo>
                <a:lnTo>
                  <a:pt x="34300" y="5041"/>
                </a:lnTo>
                <a:lnTo>
                  <a:pt x="36383" y="4164"/>
                </a:lnTo>
                <a:lnTo>
                  <a:pt x="48875" y="4164"/>
                </a:lnTo>
                <a:lnTo>
                  <a:pt x="57861" y="2740"/>
                </a:lnTo>
                <a:lnTo>
                  <a:pt x="63450" y="2520"/>
                </a:lnTo>
                <a:lnTo>
                  <a:pt x="68930" y="0"/>
                </a:lnTo>
                <a:lnTo>
                  <a:pt x="70792" y="438"/>
                </a:lnTo>
                <a:lnTo>
                  <a:pt x="72765" y="6904"/>
                </a:lnTo>
                <a:lnTo>
                  <a:pt x="74847" y="9096"/>
                </a:lnTo>
                <a:lnTo>
                  <a:pt x="75395" y="12712"/>
                </a:lnTo>
                <a:lnTo>
                  <a:pt x="80655" y="17424"/>
                </a:lnTo>
                <a:lnTo>
                  <a:pt x="82737" y="20492"/>
                </a:lnTo>
                <a:lnTo>
                  <a:pt x="87778" y="24219"/>
                </a:lnTo>
                <a:lnTo>
                  <a:pt x="86463" y="30793"/>
                </a:lnTo>
                <a:lnTo>
                  <a:pt x="86682" y="39451"/>
                </a:lnTo>
                <a:lnTo>
                  <a:pt x="89093" y="41314"/>
                </a:lnTo>
                <a:lnTo>
                  <a:pt x="91175" y="42081"/>
                </a:lnTo>
                <a:lnTo>
                  <a:pt x="91504" y="50300"/>
                </a:lnTo>
                <a:lnTo>
                  <a:pt x="89641" y="53916"/>
                </a:lnTo>
                <a:lnTo>
                  <a:pt x="89312" y="57423"/>
                </a:lnTo>
                <a:lnTo>
                  <a:pt x="91504" y="59176"/>
                </a:lnTo>
                <a:lnTo>
                  <a:pt x="92162" y="63889"/>
                </a:lnTo>
                <a:lnTo>
                  <a:pt x="90189" y="66847"/>
                </a:lnTo>
                <a:lnTo>
                  <a:pt x="92052" y="70354"/>
                </a:lnTo>
                <a:lnTo>
                  <a:pt x="91504" y="78573"/>
                </a:lnTo>
                <a:lnTo>
                  <a:pt x="93148" y="82189"/>
                </a:lnTo>
                <a:lnTo>
                  <a:pt x="93915" y="96326"/>
                </a:lnTo>
                <a:lnTo>
                  <a:pt x="91395" y="101367"/>
                </a:lnTo>
                <a:lnTo>
                  <a:pt x="91066" y="104435"/>
                </a:lnTo>
                <a:lnTo>
                  <a:pt x="89751" y="111010"/>
                </a:lnTo>
                <a:lnTo>
                  <a:pt x="91395" y="116709"/>
                </a:lnTo>
                <a:lnTo>
                  <a:pt x="93367" y="123065"/>
                </a:lnTo>
                <a:lnTo>
                  <a:pt x="95888" y="124051"/>
                </a:lnTo>
                <a:lnTo>
                  <a:pt x="98518" y="126681"/>
                </a:lnTo>
                <a:lnTo>
                  <a:pt x="101148" y="130626"/>
                </a:lnTo>
                <a:lnTo>
                  <a:pt x="87997" y="132380"/>
                </a:lnTo>
                <a:lnTo>
                  <a:pt x="76600" y="137859"/>
                </a:lnTo>
                <a:lnTo>
                  <a:pt x="63998" y="148379"/>
                </a:lnTo>
                <a:lnTo>
                  <a:pt x="49423" y="149694"/>
                </a:lnTo>
                <a:lnTo>
                  <a:pt x="28711" y="159666"/>
                </a:lnTo>
                <a:lnTo>
                  <a:pt x="19178" y="155502"/>
                </a:lnTo>
                <a:lnTo>
                  <a:pt x="6246" y="153639"/>
                </a:lnTo>
                <a:lnTo>
                  <a:pt x="5041" y="15144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3" name="Freeform 562">
            <a:extLst>
              <a:ext uri="{FF2B5EF4-FFF2-40B4-BE49-F238E27FC236}">
                <a16:creationId xmlns:a16="http://schemas.microsoft.com/office/drawing/2014/main" id="{8C90EBB8-E666-E515-1698-FADCC3FE6C76}"/>
              </a:ext>
            </a:extLst>
          </p:cNvPr>
          <p:cNvSpPr/>
          <p:nvPr/>
        </p:nvSpPr>
        <p:spPr>
          <a:xfrm>
            <a:off x="7296919" y="4687486"/>
            <a:ext cx="48546" cy="130516"/>
          </a:xfrm>
          <a:custGeom>
            <a:avLst/>
            <a:gdLst>
              <a:gd name="connsiteX0" fmla="*/ 26849 w 48546"/>
              <a:gd name="connsiteY0" fmla="*/ 6246 h 130516"/>
              <a:gd name="connsiteX1" fmla="*/ 1863 w 48546"/>
              <a:gd name="connsiteY1" fmla="*/ 0 h 130516"/>
              <a:gd name="connsiteX2" fmla="*/ 0 w 48546"/>
              <a:gd name="connsiteY2" fmla="*/ 329 h 130516"/>
              <a:gd name="connsiteX3" fmla="*/ 1973 w 48546"/>
              <a:gd name="connsiteY3" fmla="*/ 6794 h 130516"/>
              <a:gd name="connsiteX4" fmla="*/ 4055 w 48546"/>
              <a:gd name="connsiteY4" fmla="*/ 8986 h 130516"/>
              <a:gd name="connsiteX5" fmla="*/ 4603 w 48546"/>
              <a:gd name="connsiteY5" fmla="*/ 12602 h 130516"/>
              <a:gd name="connsiteX6" fmla="*/ 9863 w 48546"/>
              <a:gd name="connsiteY6" fmla="*/ 17314 h 130516"/>
              <a:gd name="connsiteX7" fmla="*/ 11945 w 48546"/>
              <a:gd name="connsiteY7" fmla="*/ 20383 h 130516"/>
              <a:gd name="connsiteX8" fmla="*/ 16986 w 48546"/>
              <a:gd name="connsiteY8" fmla="*/ 24109 h 130516"/>
              <a:gd name="connsiteX9" fmla="*/ 15671 w 48546"/>
              <a:gd name="connsiteY9" fmla="*/ 30684 h 130516"/>
              <a:gd name="connsiteX10" fmla="*/ 15890 w 48546"/>
              <a:gd name="connsiteY10" fmla="*/ 39341 h 130516"/>
              <a:gd name="connsiteX11" fmla="*/ 18301 w 48546"/>
              <a:gd name="connsiteY11" fmla="*/ 41204 h 130516"/>
              <a:gd name="connsiteX12" fmla="*/ 20383 w 48546"/>
              <a:gd name="connsiteY12" fmla="*/ 41971 h 130516"/>
              <a:gd name="connsiteX13" fmla="*/ 20712 w 48546"/>
              <a:gd name="connsiteY13" fmla="*/ 50190 h 130516"/>
              <a:gd name="connsiteX14" fmla="*/ 18849 w 48546"/>
              <a:gd name="connsiteY14" fmla="*/ 53807 h 130516"/>
              <a:gd name="connsiteX15" fmla="*/ 18520 w 48546"/>
              <a:gd name="connsiteY15" fmla="*/ 57313 h 130516"/>
              <a:gd name="connsiteX16" fmla="*/ 20712 w 48546"/>
              <a:gd name="connsiteY16" fmla="*/ 59067 h 130516"/>
              <a:gd name="connsiteX17" fmla="*/ 21369 w 48546"/>
              <a:gd name="connsiteY17" fmla="*/ 63779 h 130516"/>
              <a:gd name="connsiteX18" fmla="*/ 19397 w 48546"/>
              <a:gd name="connsiteY18" fmla="*/ 66738 h 130516"/>
              <a:gd name="connsiteX19" fmla="*/ 21260 w 48546"/>
              <a:gd name="connsiteY19" fmla="*/ 70245 h 130516"/>
              <a:gd name="connsiteX20" fmla="*/ 20712 w 48546"/>
              <a:gd name="connsiteY20" fmla="*/ 78463 h 130516"/>
              <a:gd name="connsiteX21" fmla="*/ 22356 w 48546"/>
              <a:gd name="connsiteY21" fmla="*/ 82080 h 130516"/>
              <a:gd name="connsiteX22" fmla="*/ 23123 w 48546"/>
              <a:gd name="connsiteY22" fmla="*/ 96216 h 130516"/>
              <a:gd name="connsiteX23" fmla="*/ 20602 w 48546"/>
              <a:gd name="connsiteY23" fmla="*/ 101257 h 130516"/>
              <a:gd name="connsiteX24" fmla="*/ 20273 w 48546"/>
              <a:gd name="connsiteY24" fmla="*/ 104326 h 130516"/>
              <a:gd name="connsiteX25" fmla="*/ 18958 w 48546"/>
              <a:gd name="connsiteY25" fmla="*/ 110901 h 130516"/>
              <a:gd name="connsiteX26" fmla="*/ 20602 w 48546"/>
              <a:gd name="connsiteY26" fmla="*/ 116599 h 130516"/>
              <a:gd name="connsiteX27" fmla="*/ 22575 w 48546"/>
              <a:gd name="connsiteY27" fmla="*/ 122955 h 130516"/>
              <a:gd name="connsiteX28" fmla="*/ 25095 w 48546"/>
              <a:gd name="connsiteY28" fmla="*/ 123941 h 130516"/>
              <a:gd name="connsiteX29" fmla="*/ 27725 w 48546"/>
              <a:gd name="connsiteY29" fmla="*/ 126571 h 130516"/>
              <a:gd name="connsiteX30" fmla="*/ 30355 w 48546"/>
              <a:gd name="connsiteY30" fmla="*/ 130517 h 130516"/>
              <a:gd name="connsiteX31" fmla="*/ 32328 w 48546"/>
              <a:gd name="connsiteY31" fmla="*/ 130298 h 130516"/>
              <a:gd name="connsiteX32" fmla="*/ 45259 w 48546"/>
              <a:gd name="connsiteY32" fmla="*/ 122298 h 130516"/>
              <a:gd name="connsiteX33" fmla="*/ 47780 w 48546"/>
              <a:gd name="connsiteY33" fmla="*/ 122627 h 130516"/>
              <a:gd name="connsiteX34" fmla="*/ 48547 w 48546"/>
              <a:gd name="connsiteY34" fmla="*/ 118024 h 130516"/>
              <a:gd name="connsiteX35" fmla="*/ 45369 w 48546"/>
              <a:gd name="connsiteY35" fmla="*/ 112435 h 130516"/>
              <a:gd name="connsiteX36" fmla="*/ 45150 w 48546"/>
              <a:gd name="connsiteY36" fmla="*/ 105750 h 130516"/>
              <a:gd name="connsiteX37" fmla="*/ 43506 w 48546"/>
              <a:gd name="connsiteY37" fmla="*/ 99723 h 130516"/>
              <a:gd name="connsiteX38" fmla="*/ 44163 w 48546"/>
              <a:gd name="connsiteY38" fmla="*/ 70902 h 130516"/>
              <a:gd name="connsiteX39" fmla="*/ 44382 w 48546"/>
              <a:gd name="connsiteY39" fmla="*/ 66738 h 130516"/>
              <a:gd name="connsiteX40" fmla="*/ 47012 w 48546"/>
              <a:gd name="connsiteY40" fmla="*/ 63450 h 130516"/>
              <a:gd name="connsiteX41" fmla="*/ 47012 w 48546"/>
              <a:gd name="connsiteY41" fmla="*/ 57642 h 130516"/>
              <a:gd name="connsiteX42" fmla="*/ 45150 w 48546"/>
              <a:gd name="connsiteY42" fmla="*/ 53916 h 130516"/>
              <a:gd name="connsiteX43" fmla="*/ 45369 w 48546"/>
              <a:gd name="connsiteY43" fmla="*/ 47231 h 130516"/>
              <a:gd name="connsiteX44" fmla="*/ 43287 w 48546"/>
              <a:gd name="connsiteY44" fmla="*/ 37040 h 130516"/>
              <a:gd name="connsiteX45" fmla="*/ 38465 w 48546"/>
              <a:gd name="connsiteY45" fmla="*/ 24328 h 130516"/>
              <a:gd name="connsiteX46" fmla="*/ 35835 w 48546"/>
              <a:gd name="connsiteY46" fmla="*/ 23013 h 130516"/>
              <a:gd name="connsiteX47" fmla="*/ 32876 w 48546"/>
              <a:gd name="connsiteY47" fmla="*/ 19506 h 130516"/>
              <a:gd name="connsiteX48" fmla="*/ 26849 w 48546"/>
              <a:gd name="connsiteY48" fmla="*/ 16986 h 130516"/>
              <a:gd name="connsiteX49" fmla="*/ 25424 w 48546"/>
              <a:gd name="connsiteY49" fmla="*/ 9315 h 130516"/>
              <a:gd name="connsiteX50" fmla="*/ 26849 w 48546"/>
              <a:gd name="connsiteY50" fmla="*/ 6246 h 13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8546" h="130516">
                <a:moveTo>
                  <a:pt x="26849" y="6246"/>
                </a:moveTo>
                <a:lnTo>
                  <a:pt x="1863" y="0"/>
                </a:lnTo>
                <a:lnTo>
                  <a:pt x="0" y="329"/>
                </a:lnTo>
                <a:lnTo>
                  <a:pt x="1973" y="6794"/>
                </a:lnTo>
                <a:lnTo>
                  <a:pt x="4055" y="8986"/>
                </a:lnTo>
                <a:lnTo>
                  <a:pt x="4603" y="12602"/>
                </a:lnTo>
                <a:lnTo>
                  <a:pt x="9863" y="17314"/>
                </a:lnTo>
                <a:lnTo>
                  <a:pt x="11945" y="20383"/>
                </a:lnTo>
                <a:lnTo>
                  <a:pt x="16986" y="24109"/>
                </a:lnTo>
                <a:lnTo>
                  <a:pt x="15671" y="30684"/>
                </a:lnTo>
                <a:lnTo>
                  <a:pt x="15890" y="39341"/>
                </a:lnTo>
                <a:lnTo>
                  <a:pt x="18301" y="41204"/>
                </a:lnTo>
                <a:lnTo>
                  <a:pt x="20383" y="41971"/>
                </a:lnTo>
                <a:lnTo>
                  <a:pt x="20712" y="50190"/>
                </a:lnTo>
                <a:lnTo>
                  <a:pt x="18849" y="53807"/>
                </a:lnTo>
                <a:lnTo>
                  <a:pt x="18520" y="57313"/>
                </a:lnTo>
                <a:lnTo>
                  <a:pt x="20712" y="59067"/>
                </a:lnTo>
                <a:lnTo>
                  <a:pt x="21369" y="63779"/>
                </a:lnTo>
                <a:lnTo>
                  <a:pt x="19397" y="66738"/>
                </a:lnTo>
                <a:lnTo>
                  <a:pt x="21260" y="70245"/>
                </a:lnTo>
                <a:lnTo>
                  <a:pt x="20712" y="78463"/>
                </a:lnTo>
                <a:lnTo>
                  <a:pt x="22356" y="82080"/>
                </a:lnTo>
                <a:lnTo>
                  <a:pt x="23123" y="96216"/>
                </a:lnTo>
                <a:lnTo>
                  <a:pt x="20602" y="101257"/>
                </a:lnTo>
                <a:lnTo>
                  <a:pt x="20273" y="104326"/>
                </a:lnTo>
                <a:lnTo>
                  <a:pt x="18958" y="110901"/>
                </a:lnTo>
                <a:lnTo>
                  <a:pt x="20602" y="116599"/>
                </a:lnTo>
                <a:lnTo>
                  <a:pt x="22575" y="122955"/>
                </a:lnTo>
                <a:lnTo>
                  <a:pt x="25095" y="123941"/>
                </a:lnTo>
                <a:lnTo>
                  <a:pt x="27725" y="126571"/>
                </a:lnTo>
                <a:lnTo>
                  <a:pt x="30355" y="130517"/>
                </a:lnTo>
                <a:lnTo>
                  <a:pt x="32328" y="130298"/>
                </a:lnTo>
                <a:lnTo>
                  <a:pt x="45259" y="122298"/>
                </a:lnTo>
                <a:lnTo>
                  <a:pt x="47780" y="122627"/>
                </a:lnTo>
                <a:lnTo>
                  <a:pt x="48547" y="118024"/>
                </a:lnTo>
                <a:lnTo>
                  <a:pt x="45369" y="112435"/>
                </a:lnTo>
                <a:lnTo>
                  <a:pt x="45150" y="105750"/>
                </a:lnTo>
                <a:lnTo>
                  <a:pt x="43506" y="99723"/>
                </a:lnTo>
                <a:lnTo>
                  <a:pt x="44163" y="70902"/>
                </a:lnTo>
                <a:lnTo>
                  <a:pt x="44382" y="66738"/>
                </a:lnTo>
                <a:lnTo>
                  <a:pt x="47012" y="63450"/>
                </a:lnTo>
                <a:lnTo>
                  <a:pt x="47012" y="57642"/>
                </a:lnTo>
                <a:lnTo>
                  <a:pt x="45150" y="53916"/>
                </a:lnTo>
                <a:lnTo>
                  <a:pt x="45369" y="47231"/>
                </a:lnTo>
                <a:lnTo>
                  <a:pt x="43287" y="37040"/>
                </a:lnTo>
                <a:lnTo>
                  <a:pt x="38465" y="24328"/>
                </a:lnTo>
                <a:lnTo>
                  <a:pt x="35835" y="23013"/>
                </a:lnTo>
                <a:lnTo>
                  <a:pt x="32876" y="19506"/>
                </a:lnTo>
                <a:lnTo>
                  <a:pt x="26849" y="16986"/>
                </a:lnTo>
                <a:lnTo>
                  <a:pt x="25424" y="9315"/>
                </a:lnTo>
                <a:lnTo>
                  <a:pt x="26849" y="624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4" name="Freeform 563">
            <a:extLst>
              <a:ext uri="{FF2B5EF4-FFF2-40B4-BE49-F238E27FC236}">
                <a16:creationId xmlns:a16="http://schemas.microsoft.com/office/drawing/2014/main" id="{75442962-2B9E-6CDD-6CEE-C0E59ACD7269}"/>
              </a:ext>
            </a:extLst>
          </p:cNvPr>
          <p:cNvSpPr/>
          <p:nvPr/>
        </p:nvSpPr>
        <p:spPr>
          <a:xfrm>
            <a:off x="7322343" y="4653624"/>
            <a:ext cx="75614" cy="157584"/>
          </a:xfrm>
          <a:custGeom>
            <a:avLst/>
            <a:gdLst>
              <a:gd name="connsiteX0" fmla="*/ 35615 w 75614"/>
              <a:gd name="connsiteY0" fmla="*/ 8767 h 157584"/>
              <a:gd name="connsiteX1" fmla="*/ 35615 w 75614"/>
              <a:gd name="connsiteY1" fmla="*/ 12712 h 157584"/>
              <a:gd name="connsiteX2" fmla="*/ 30355 w 75614"/>
              <a:gd name="connsiteY2" fmla="*/ 18958 h 157584"/>
              <a:gd name="connsiteX3" fmla="*/ 26191 w 75614"/>
              <a:gd name="connsiteY3" fmla="*/ 19178 h 157584"/>
              <a:gd name="connsiteX4" fmla="*/ 18520 w 75614"/>
              <a:gd name="connsiteY4" fmla="*/ 23123 h 157584"/>
              <a:gd name="connsiteX5" fmla="*/ 15999 w 75614"/>
              <a:gd name="connsiteY5" fmla="*/ 21917 h 157584"/>
              <a:gd name="connsiteX6" fmla="*/ 11178 w 75614"/>
              <a:gd name="connsiteY6" fmla="*/ 24218 h 157584"/>
              <a:gd name="connsiteX7" fmla="*/ 11616 w 75614"/>
              <a:gd name="connsiteY7" fmla="*/ 28602 h 157584"/>
              <a:gd name="connsiteX8" fmla="*/ 7671 w 75614"/>
              <a:gd name="connsiteY8" fmla="*/ 31451 h 157584"/>
              <a:gd name="connsiteX9" fmla="*/ 8657 w 75614"/>
              <a:gd name="connsiteY9" fmla="*/ 36492 h 157584"/>
              <a:gd name="connsiteX10" fmla="*/ 2411 w 75614"/>
              <a:gd name="connsiteY10" fmla="*/ 37917 h 157584"/>
              <a:gd name="connsiteX11" fmla="*/ 0 w 75614"/>
              <a:gd name="connsiteY11" fmla="*/ 43177 h 157584"/>
              <a:gd name="connsiteX12" fmla="*/ 1425 w 75614"/>
              <a:gd name="connsiteY12" fmla="*/ 50848 h 157584"/>
              <a:gd name="connsiteX13" fmla="*/ 7452 w 75614"/>
              <a:gd name="connsiteY13" fmla="*/ 53368 h 157584"/>
              <a:gd name="connsiteX14" fmla="*/ 10411 w 75614"/>
              <a:gd name="connsiteY14" fmla="*/ 56875 h 157584"/>
              <a:gd name="connsiteX15" fmla="*/ 13041 w 75614"/>
              <a:gd name="connsiteY15" fmla="*/ 58190 h 157584"/>
              <a:gd name="connsiteX16" fmla="*/ 17863 w 75614"/>
              <a:gd name="connsiteY16" fmla="*/ 70902 h 157584"/>
              <a:gd name="connsiteX17" fmla="*/ 19945 w 75614"/>
              <a:gd name="connsiteY17" fmla="*/ 81093 h 157584"/>
              <a:gd name="connsiteX18" fmla="*/ 19726 w 75614"/>
              <a:gd name="connsiteY18" fmla="*/ 87778 h 157584"/>
              <a:gd name="connsiteX19" fmla="*/ 21588 w 75614"/>
              <a:gd name="connsiteY19" fmla="*/ 91504 h 157584"/>
              <a:gd name="connsiteX20" fmla="*/ 21588 w 75614"/>
              <a:gd name="connsiteY20" fmla="*/ 97312 h 157584"/>
              <a:gd name="connsiteX21" fmla="*/ 18958 w 75614"/>
              <a:gd name="connsiteY21" fmla="*/ 100600 h 157584"/>
              <a:gd name="connsiteX22" fmla="*/ 18739 w 75614"/>
              <a:gd name="connsiteY22" fmla="*/ 104764 h 157584"/>
              <a:gd name="connsiteX23" fmla="*/ 18082 w 75614"/>
              <a:gd name="connsiteY23" fmla="*/ 133585 h 157584"/>
              <a:gd name="connsiteX24" fmla="*/ 19726 w 75614"/>
              <a:gd name="connsiteY24" fmla="*/ 139612 h 157584"/>
              <a:gd name="connsiteX25" fmla="*/ 19945 w 75614"/>
              <a:gd name="connsiteY25" fmla="*/ 146297 h 157584"/>
              <a:gd name="connsiteX26" fmla="*/ 23123 w 75614"/>
              <a:gd name="connsiteY26" fmla="*/ 151886 h 157584"/>
              <a:gd name="connsiteX27" fmla="*/ 22356 w 75614"/>
              <a:gd name="connsiteY27" fmla="*/ 156488 h 157584"/>
              <a:gd name="connsiteX28" fmla="*/ 31013 w 75614"/>
              <a:gd name="connsiteY28" fmla="*/ 157584 h 157584"/>
              <a:gd name="connsiteX29" fmla="*/ 47560 w 75614"/>
              <a:gd name="connsiteY29" fmla="*/ 151995 h 157584"/>
              <a:gd name="connsiteX30" fmla="*/ 48546 w 75614"/>
              <a:gd name="connsiteY30" fmla="*/ 152105 h 157584"/>
              <a:gd name="connsiteX31" fmla="*/ 47560 w 75614"/>
              <a:gd name="connsiteY31" fmla="*/ 147393 h 157584"/>
              <a:gd name="connsiteX32" fmla="*/ 48546 w 75614"/>
              <a:gd name="connsiteY32" fmla="*/ 135229 h 157584"/>
              <a:gd name="connsiteX33" fmla="*/ 47889 w 75614"/>
              <a:gd name="connsiteY33" fmla="*/ 131284 h 157584"/>
              <a:gd name="connsiteX34" fmla="*/ 48108 w 75614"/>
              <a:gd name="connsiteY34" fmla="*/ 127777 h 157584"/>
              <a:gd name="connsiteX35" fmla="*/ 47012 w 75614"/>
              <a:gd name="connsiteY35" fmla="*/ 117586 h 157584"/>
              <a:gd name="connsiteX36" fmla="*/ 47889 w 75614"/>
              <a:gd name="connsiteY36" fmla="*/ 113969 h 157584"/>
              <a:gd name="connsiteX37" fmla="*/ 47670 w 75614"/>
              <a:gd name="connsiteY37" fmla="*/ 111229 h 157584"/>
              <a:gd name="connsiteX38" fmla="*/ 46793 w 75614"/>
              <a:gd name="connsiteY38" fmla="*/ 109586 h 157584"/>
              <a:gd name="connsiteX39" fmla="*/ 47341 w 75614"/>
              <a:gd name="connsiteY39" fmla="*/ 107723 h 157584"/>
              <a:gd name="connsiteX40" fmla="*/ 46793 w 75614"/>
              <a:gd name="connsiteY40" fmla="*/ 103668 h 157584"/>
              <a:gd name="connsiteX41" fmla="*/ 46355 w 75614"/>
              <a:gd name="connsiteY41" fmla="*/ 101915 h 157584"/>
              <a:gd name="connsiteX42" fmla="*/ 46903 w 75614"/>
              <a:gd name="connsiteY42" fmla="*/ 96655 h 157584"/>
              <a:gd name="connsiteX43" fmla="*/ 47341 w 75614"/>
              <a:gd name="connsiteY43" fmla="*/ 93258 h 157584"/>
              <a:gd name="connsiteX44" fmla="*/ 47012 w 75614"/>
              <a:gd name="connsiteY44" fmla="*/ 88765 h 157584"/>
              <a:gd name="connsiteX45" fmla="*/ 48875 w 75614"/>
              <a:gd name="connsiteY45" fmla="*/ 86025 h 157584"/>
              <a:gd name="connsiteX46" fmla="*/ 52601 w 75614"/>
              <a:gd name="connsiteY46" fmla="*/ 84491 h 157584"/>
              <a:gd name="connsiteX47" fmla="*/ 55450 w 75614"/>
              <a:gd name="connsiteY47" fmla="*/ 84052 h 157584"/>
              <a:gd name="connsiteX48" fmla="*/ 57752 w 75614"/>
              <a:gd name="connsiteY48" fmla="*/ 82189 h 157584"/>
              <a:gd name="connsiteX49" fmla="*/ 59834 w 75614"/>
              <a:gd name="connsiteY49" fmla="*/ 77806 h 157584"/>
              <a:gd name="connsiteX50" fmla="*/ 63231 w 75614"/>
              <a:gd name="connsiteY50" fmla="*/ 71888 h 157584"/>
              <a:gd name="connsiteX51" fmla="*/ 64436 w 75614"/>
              <a:gd name="connsiteY51" fmla="*/ 68381 h 157584"/>
              <a:gd name="connsiteX52" fmla="*/ 67834 w 75614"/>
              <a:gd name="connsiteY52" fmla="*/ 65423 h 157584"/>
              <a:gd name="connsiteX53" fmla="*/ 71121 w 75614"/>
              <a:gd name="connsiteY53" fmla="*/ 65642 h 157584"/>
              <a:gd name="connsiteX54" fmla="*/ 72327 w 75614"/>
              <a:gd name="connsiteY54" fmla="*/ 63450 h 157584"/>
              <a:gd name="connsiteX55" fmla="*/ 67286 w 75614"/>
              <a:gd name="connsiteY55" fmla="*/ 57861 h 157584"/>
              <a:gd name="connsiteX56" fmla="*/ 67615 w 75614"/>
              <a:gd name="connsiteY56" fmla="*/ 55669 h 157584"/>
              <a:gd name="connsiteX57" fmla="*/ 69477 w 75614"/>
              <a:gd name="connsiteY57" fmla="*/ 52601 h 157584"/>
              <a:gd name="connsiteX58" fmla="*/ 74628 w 75614"/>
              <a:gd name="connsiteY58" fmla="*/ 52272 h 157584"/>
              <a:gd name="connsiteX59" fmla="*/ 75614 w 75614"/>
              <a:gd name="connsiteY59" fmla="*/ 49423 h 157584"/>
              <a:gd name="connsiteX60" fmla="*/ 73203 w 75614"/>
              <a:gd name="connsiteY60" fmla="*/ 40875 h 157584"/>
              <a:gd name="connsiteX61" fmla="*/ 73094 w 75614"/>
              <a:gd name="connsiteY61" fmla="*/ 34958 h 157584"/>
              <a:gd name="connsiteX62" fmla="*/ 66409 w 75614"/>
              <a:gd name="connsiteY62" fmla="*/ 29807 h 157584"/>
              <a:gd name="connsiteX63" fmla="*/ 65423 w 75614"/>
              <a:gd name="connsiteY63" fmla="*/ 25862 h 157584"/>
              <a:gd name="connsiteX64" fmla="*/ 66409 w 75614"/>
              <a:gd name="connsiteY64" fmla="*/ 20931 h 157584"/>
              <a:gd name="connsiteX65" fmla="*/ 66957 w 75614"/>
              <a:gd name="connsiteY65" fmla="*/ 20492 h 157584"/>
              <a:gd name="connsiteX66" fmla="*/ 61807 w 75614"/>
              <a:gd name="connsiteY66" fmla="*/ 13589 h 157584"/>
              <a:gd name="connsiteX67" fmla="*/ 56218 w 75614"/>
              <a:gd name="connsiteY67" fmla="*/ 12493 h 157584"/>
              <a:gd name="connsiteX68" fmla="*/ 51834 w 75614"/>
              <a:gd name="connsiteY68" fmla="*/ 6466 h 157584"/>
              <a:gd name="connsiteX69" fmla="*/ 43944 w 75614"/>
              <a:gd name="connsiteY69" fmla="*/ 0 h 157584"/>
              <a:gd name="connsiteX70" fmla="*/ 41862 w 75614"/>
              <a:gd name="connsiteY70" fmla="*/ 4383 h 157584"/>
              <a:gd name="connsiteX71" fmla="*/ 42629 w 75614"/>
              <a:gd name="connsiteY71" fmla="*/ 7123 h 157584"/>
              <a:gd name="connsiteX72" fmla="*/ 38245 w 75614"/>
              <a:gd name="connsiteY72" fmla="*/ 8548 h 157584"/>
              <a:gd name="connsiteX73" fmla="*/ 35615 w 75614"/>
              <a:gd name="connsiteY73" fmla="*/ 8767 h 15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75614" h="157584">
                <a:moveTo>
                  <a:pt x="35615" y="8767"/>
                </a:moveTo>
                <a:lnTo>
                  <a:pt x="35615" y="12712"/>
                </a:lnTo>
                <a:lnTo>
                  <a:pt x="30355" y="18958"/>
                </a:lnTo>
                <a:lnTo>
                  <a:pt x="26191" y="19178"/>
                </a:lnTo>
                <a:lnTo>
                  <a:pt x="18520" y="23123"/>
                </a:lnTo>
                <a:lnTo>
                  <a:pt x="15999" y="21917"/>
                </a:lnTo>
                <a:lnTo>
                  <a:pt x="11178" y="24218"/>
                </a:lnTo>
                <a:lnTo>
                  <a:pt x="11616" y="28602"/>
                </a:lnTo>
                <a:lnTo>
                  <a:pt x="7671" y="31451"/>
                </a:lnTo>
                <a:lnTo>
                  <a:pt x="8657" y="36492"/>
                </a:lnTo>
                <a:lnTo>
                  <a:pt x="2411" y="37917"/>
                </a:lnTo>
                <a:lnTo>
                  <a:pt x="0" y="43177"/>
                </a:lnTo>
                <a:lnTo>
                  <a:pt x="1425" y="50848"/>
                </a:lnTo>
                <a:lnTo>
                  <a:pt x="7452" y="53368"/>
                </a:lnTo>
                <a:lnTo>
                  <a:pt x="10411" y="56875"/>
                </a:lnTo>
                <a:lnTo>
                  <a:pt x="13041" y="58190"/>
                </a:lnTo>
                <a:lnTo>
                  <a:pt x="17863" y="70902"/>
                </a:lnTo>
                <a:lnTo>
                  <a:pt x="19945" y="81093"/>
                </a:lnTo>
                <a:lnTo>
                  <a:pt x="19726" y="87778"/>
                </a:lnTo>
                <a:lnTo>
                  <a:pt x="21588" y="91504"/>
                </a:lnTo>
                <a:lnTo>
                  <a:pt x="21588" y="97312"/>
                </a:lnTo>
                <a:lnTo>
                  <a:pt x="18958" y="100600"/>
                </a:lnTo>
                <a:lnTo>
                  <a:pt x="18739" y="104764"/>
                </a:lnTo>
                <a:lnTo>
                  <a:pt x="18082" y="133585"/>
                </a:lnTo>
                <a:lnTo>
                  <a:pt x="19726" y="139612"/>
                </a:lnTo>
                <a:lnTo>
                  <a:pt x="19945" y="146297"/>
                </a:lnTo>
                <a:lnTo>
                  <a:pt x="23123" y="151886"/>
                </a:lnTo>
                <a:lnTo>
                  <a:pt x="22356" y="156488"/>
                </a:lnTo>
                <a:lnTo>
                  <a:pt x="31013" y="157584"/>
                </a:lnTo>
                <a:lnTo>
                  <a:pt x="47560" y="151995"/>
                </a:lnTo>
                <a:lnTo>
                  <a:pt x="48546" y="152105"/>
                </a:lnTo>
                <a:lnTo>
                  <a:pt x="47560" y="147393"/>
                </a:lnTo>
                <a:lnTo>
                  <a:pt x="48546" y="135229"/>
                </a:lnTo>
                <a:lnTo>
                  <a:pt x="47889" y="131284"/>
                </a:lnTo>
                <a:lnTo>
                  <a:pt x="48108" y="127777"/>
                </a:lnTo>
                <a:lnTo>
                  <a:pt x="47012" y="117586"/>
                </a:lnTo>
                <a:lnTo>
                  <a:pt x="47889" y="113969"/>
                </a:lnTo>
                <a:lnTo>
                  <a:pt x="47670" y="111229"/>
                </a:lnTo>
                <a:lnTo>
                  <a:pt x="46793" y="109586"/>
                </a:lnTo>
                <a:lnTo>
                  <a:pt x="47341" y="107723"/>
                </a:lnTo>
                <a:lnTo>
                  <a:pt x="46793" y="103668"/>
                </a:lnTo>
                <a:lnTo>
                  <a:pt x="46355" y="101915"/>
                </a:lnTo>
                <a:lnTo>
                  <a:pt x="46903" y="96655"/>
                </a:lnTo>
                <a:lnTo>
                  <a:pt x="47341" y="93258"/>
                </a:lnTo>
                <a:lnTo>
                  <a:pt x="47012" y="88765"/>
                </a:lnTo>
                <a:lnTo>
                  <a:pt x="48875" y="86025"/>
                </a:lnTo>
                <a:lnTo>
                  <a:pt x="52601" y="84491"/>
                </a:lnTo>
                <a:lnTo>
                  <a:pt x="55450" y="84052"/>
                </a:lnTo>
                <a:lnTo>
                  <a:pt x="57752" y="82189"/>
                </a:lnTo>
                <a:lnTo>
                  <a:pt x="59834" y="77806"/>
                </a:lnTo>
                <a:lnTo>
                  <a:pt x="63231" y="71888"/>
                </a:lnTo>
                <a:lnTo>
                  <a:pt x="64436" y="68381"/>
                </a:lnTo>
                <a:lnTo>
                  <a:pt x="67834" y="65423"/>
                </a:lnTo>
                <a:lnTo>
                  <a:pt x="71121" y="65642"/>
                </a:lnTo>
                <a:lnTo>
                  <a:pt x="72327" y="63450"/>
                </a:lnTo>
                <a:lnTo>
                  <a:pt x="67286" y="57861"/>
                </a:lnTo>
                <a:lnTo>
                  <a:pt x="67615" y="55669"/>
                </a:lnTo>
                <a:lnTo>
                  <a:pt x="69477" y="52601"/>
                </a:lnTo>
                <a:lnTo>
                  <a:pt x="74628" y="52272"/>
                </a:lnTo>
                <a:lnTo>
                  <a:pt x="75614" y="49423"/>
                </a:lnTo>
                <a:lnTo>
                  <a:pt x="73203" y="40875"/>
                </a:lnTo>
                <a:lnTo>
                  <a:pt x="73094" y="34958"/>
                </a:lnTo>
                <a:lnTo>
                  <a:pt x="66409" y="29807"/>
                </a:lnTo>
                <a:lnTo>
                  <a:pt x="65423" y="25862"/>
                </a:lnTo>
                <a:lnTo>
                  <a:pt x="66409" y="20931"/>
                </a:lnTo>
                <a:lnTo>
                  <a:pt x="66957" y="20492"/>
                </a:lnTo>
                <a:lnTo>
                  <a:pt x="61807" y="13589"/>
                </a:lnTo>
                <a:lnTo>
                  <a:pt x="56218" y="12493"/>
                </a:lnTo>
                <a:lnTo>
                  <a:pt x="51834" y="6466"/>
                </a:lnTo>
                <a:lnTo>
                  <a:pt x="43944" y="0"/>
                </a:lnTo>
                <a:lnTo>
                  <a:pt x="41862" y="4383"/>
                </a:lnTo>
                <a:lnTo>
                  <a:pt x="42629" y="7123"/>
                </a:lnTo>
                <a:lnTo>
                  <a:pt x="38245" y="8548"/>
                </a:lnTo>
                <a:lnTo>
                  <a:pt x="35615" y="876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5" name="Freeform 564">
            <a:extLst>
              <a:ext uri="{FF2B5EF4-FFF2-40B4-BE49-F238E27FC236}">
                <a16:creationId xmlns:a16="http://schemas.microsoft.com/office/drawing/2014/main" id="{A655D9D6-0D3E-732D-9519-ED0C4ACD3889}"/>
              </a:ext>
            </a:extLst>
          </p:cNvPr>
          <p:cNvSpPr/>
          <p:nvPr/>
        </p:nvSpPr>
        <p:spPr>
          <a:xfrm>
            <a:off x="7587650" y="4382400"/>
            <a:ext cx="280978" cy="401193"/>
          </a:xfrm>
          <a:custGeom>
            <a:avLst/>
            <a:gdLst>
              <a:gd name="connsiteX0" fmla="*/ 57971 w 280978"/>
              <a:gd name="connsiteY0" fmla="*/ 11287 h 401193"/>
              <a:gd name="connsiteX1" fmla="*/ 85258 w 280978"/>
              <a:gd name="connsiteY1" fmla="*/ 0 h 401193"/>
              <a:gd name="connsiteX2" fmla="*/ 279225 w 280978"/>
              <a:gd name="connsiteY2" fmla="*/ 98627 h 401193"/>
              <a:gd name="connsiteX3" fmla="*/ 280978 w 280978"/>
              <a:gd name="connsiteY3" fmla="*/ 193967 h 401193"/>
              <a:gd name="connsiteX4" fmla="*/ 277252 w 280978"/>
              <a:gd name="connsiteY4" fmla="*/ 195391 h 401193"/>
              <a:gd name="connsiteX5" fmla="*/ 272869 w 280978"/>
              <a:gd name="connsiteY5" fmla="*/ 198131 h 401193"/>
              <a:gd name="connsiteX6" fmla="*/ 268705 w 280978"/>
              <a:gd name="connsiteY6" fmla="*/ 195611 h 401193"/>
              <a:gd name="connsiteX7" fmla="*/ 262677 w 280978"/>
              <a:gd name="connsiteY7" fmla="*/ 195611 h 401193"/>
              <a:gd name="connsiteX8" fmla="*/ 258294 w 280978"/>
              <a:gd name="connsiteY8" fmla="*/ 199117 h 401193"/>
              <a:gd name="connsiteX9" fmla="*/ 258294 w 280978"/>
              <a:gd name="connsiteY9" fmla="*/ 205145 h 401193"/>
              <a:gd name="connsiteX10" fmla="*/ 260814 w 280978"/>
              <a:gd name="connsiteY10" fmla="*/ 208323 h 401193"/>
              <a:gd name="connsiteX11" fmla="*/ 258075 w 280978"/>
              <a:gd name="connsiteY11" fmla="*/ 213911 h 401193"/>
              <a:gd name="connsiteX12" fmla="*/ 250185 w 280978"/>
              <a:gd name="connsiteY12" fmla="*/ 224322 h 401193"/>
              <a:gd name="connsiteX13" fmla="*/ 247664 w 280978"/>
              <a:gd name="connsiteY13" fmla="*/ 224103 h 401193"/>
              <a:gd name="connsiteX14" fmla="*/ 243500 w 280978"/>
              <a:gd name="connsiteY14" fmla="*/ 228267 h 401193"/>
              <a:gd name="connsiteX15" fmla="*/ 243719 w 280978"/>
              <a:gd name="connsiteY15" fmla="*/ 231774 h 401193"/>
              <a:gd name="connsiteX16" fmla="*/ 246459 w 280978"/>
              <a:gd name="connsiteY16" fmla="*/ 234513 h 401193"/>
              <a:gd name="connsiteX17" fmla="*/ 243938 w 280978"/>
              <a:gd name="connsiteY17" fmla="*/ 239555 h 401193"/>
              <a:gd name="connsiteX18" fmla="*/ 239116 w 280978"/>
              <a:gd name="connsiteY18" fmla="*/ 242623 h 401193"/>
              <a:gd name="connsiteX19" fmla="*/ 238240 w 280978"/>
              <a:gd name="connsiteY19" fmla="*/ 245801 h 401193"/>
              <a:gd name="connsiteX20" fmla="*/ 242623 w 280978"/>
              <a:gd name="connsiteY20" fmla="*/ 248321 h 401193"/>
              <a:gd name="connsiteX21" fmla="*/ 243062 w 280978"/>
              <a:gd name="connsiteY21" fmla="*/ 253143 h 401193"/>
              <a:gd name="connsiteX22" fmla="*/ 240541 w 280978"/>
              <a:gd name="connsiteY22" fmla="*/ 257088 h 401193"/>
              <a:gd name="connsiteX23" fmla="*/ 232870 w 280978"/>
              <a:gd name="connsiteY23" fmla="*/ 265198 h 401193"/>
              <a:gd name="connsiteX24" fmla="*/ 232870 w 280978"/>
              <a:gd name="connsiteY24" fmla="*/ 270458 h 401193"/>
              <a:gd name="connsiteX25" fmla="*/ 236048 w 280978"/>
              <a:gd name="connsiteY25" fmla="*/ 273745 h 401193"/>
              <a:gd name="connsiteX26" fmla="*/ 241856 w 280978"/>
              <a:gd name="connsiteY26" fmla="*/ 269581 h 401193"/>
              <a:gd name="connsiteX27" fmla="*/ 244596 w 280978"/>
              <a:gd name="connsiteY27" fmla="*/ 270239 h 401193"/>
              <a:gd name="connsiteX28" fmla="*/ 244596 w 280978"/>
              <a:gd name="connsiteY28" fmla="*/ 273745 h 401193"/>
              <a:gd name="connsiteX29" fmla="*/ 241856 w 280978"/>
              <a:gd name="connsiteY29" fmla="*/ 275608 h 401193"/>
              <a:gd name="connsiteX30" fmla="*/ 245144 w 280978"/>
              <a:gd name="connsiteY30" fmla="*/ 277910 h 401193"/>
              <a:gd name="connsiteX31" fmla="*/ 243281 w 280978"/>
              <a:gd name="connsiteY31" fmla="*/ 280978 h 401193"/>
              <a:gd name="connsiteX32" fmla="*/ 245582 w 280978"/>
              <a:gd name="connsiteY32" fmla="*/ 285142 h 401193"/>
              <a:gd name="connsiteX33" fmla="*/ 245801 w 280978"/>
              <a:gd name="connsiteY33" fmla="*/ 291389 h 401193"/>
              <a:gd name="connsiteX34" fmla="*/ 246678 w 280978"/>
              <a:gd name="connsiteY34" fmla="*/ 295991 h 401193"/>
              <a:gd name="connsiteX35" fmla="*/ 255664 w 280978"/>
              <a:gd name="connsiteY35" fmla="*/ 298293 h 401193"/>
              <a:gd name="connsiteX36" fmla="*/ 257965 w 280978"/>
              <a:gd name="connsiteY36" fmla="*/ 302018 h 401193"/>
              <a:gd name="connsiteX37" fmla="*/ 255883 w 280978"/>
              <a:gd name="connsiteY37" fmla="*/ 305525 h 401193"/>
              <a:gd name="connsiteX38" fmla="*/ 255883 w 280978"/>
              <a:gd name="connsiteY38" fmla="*/ 308813 h 401193"/>
              <a:gd name="connsiteX39" fmla="*/ 254458 w 280978"/>
              <a:gd name="connsiteY39" fmla="*/ 311991 h 401193"/>
              <a:gd name="connsiteX40" fmla="*/ 248212 w 280978"/>
              <a:gd name="connsiteY40" fmla="*/ 314730 h 401193"/>
              <a:gd name="connsiteX41" fmla="*/ 245253 w 280978"/>
              <a:gd name="connsiteY41" fmla="*/ 312867 h 401193"/>
              <a:gd name="connsiteX42" fmla="*/ 239445 w 280978"/>
              <a:gd name="connsiteY42" fmla="*/ 312867 h 401193"/>
              <a:gd name="connsiteX43" fmla="*/ 235062 w 280978"/>
              <a:gd name="connsiteY43" fmla="*/ 315936 h 401193"/>
              <a:gd name="connsiteX44" fmla="*/ 229035 w 280978"/>
              <a:gd name="connsiteY44" fmla="*/ 319442 h 401193"/>
              <a:gd name="connsiteX45" fmla="*/ 228158 w 280978"/>
              <a:gd name="connsiteY45" fmla="*/ 322730 h 401193"/>
              <a:gd name="connsiteX46" fmla="*/ 228377 w 280978"/>
              <a:gd name="connsiteY46" fmla="*/ 325908 h 401193"/>
              <a:gd name="connsiteX47" fmla="*/ 225637 w 280978"/>
              <a:gd name="connsiteY47" fmla="*/ 327114 h 401193"/>
              <a:gd name="connsiteX48" fmla="*/ 221254 w 280978"/>
              <a:gd name="connsiteY48" fmla="*/ 334018 h 401193"/>
              <a:gd name="connsiteX49" fmla="*/ 218733 w 280978"/>
              <a:gd name="connsiteY49" fmla="*/ 334237 h 401193"/>
              <a:gd name="connsiteX50" fmla="*/ 216870 w 280978"/>
              <a:gd name="connsiteY50" fmla="*/ 333031 h 401193"/>
              <a:gd name="connsiteX51" fmla="*/ 213364 w 280978"/>
              <a:gd name="connsiteY51" fmla="*/ 336976 h 401193"/>
              <a:gd name="connsiteX52" fmla="*/ 213583 w 280978"/>
              <a:gd name="connsiteY52" fmla="*/ 340702 h 401193"/>
              <a:gd name="connsiteX53" fmla="*/ 210076 w 280978"/>
              <a:gd name="connsiteY53" fmla="*/ 343003 h 401193"/>
              <a:gd name="connsiteX54" fmla="*/ 209200 w 280978"/>
              <a:gd name="connsiteY54" fmla="*/ 347168 h 401193"/>
              <a:gd name="connsiteX55" fmla="*/ 209857 w 280978"/>
              <a:gd name="connsiteY55" fmla="*/ 350674 h 401193"/>
              <a:gd name="connsiteX56" fmla="*/ 208651 w 280978"/>
              <a:gd name="connsiteY56" fmla="*/ 354181 h 401193"/>
              <a:gd name="connsiteX57" fmla="*/ 204706 w 280978"/>
              <a:gd name="connsiteY57" fmla="*/ 356263 h 401193"/>
              <a:gd name="connsiteX58" fmla="*/ 200104 w 280978"/>
              <a:gd name="connsiteY58" fmla="*/ 359661 h 401193"/>
              <a:gd name="connsiteX59" fmla="*/ 191118 w 280978"/>
              <a:gd name="connsiteY59" fmla="*/ 360866 h 401193"/>
              <a:gd name="connsiteX60" fmla="*/ 184433 w 280978"/>
              <a:gd name="connsiteY60" fmla="*/ 361743 h 401193"/>
              <a:gd name="connsiteX61" fmla="*/ 178187 w 280978"/>
              <a:gd name="connsiteY61" fmla="*/ 360866 h 401193"/>
              <a:gd name="connsiteX62" fmla="*/ 174242 w 280978"/>
              <a:gd name="connsiteY62" fmla="*/ 359222 h 401193"/>
              <a:gd name="connsiteX63" fmla="*/ 168653 w 280978"/>
              <a:gd name="connsiteY63" fmla="*/ 359880 h 401193"/>
              <a:gd name="connsiteX64" fmla="*/ 164927 w 280978"/>
              <a:gd name="connsiteY64" fmla="*/ 359003 h 401193"/>
              <a:gd name="connsiteX65" fmla="*/ 161639 w 280978"/>
              <a:gd name="connsiteY65" fmla="*/ 361085 h 401193"/>
              <a:gd name="connsiteX66" fmla="*/ 161201 w 280978"/>
              <a:gd name="connsiteY66" fmla="*/ 365030 h 401193"/>
              <a:gd name="connsiteX67" fmla="*/ 165146 w 280978"/>
              <a:gd name="connsiteY67" fmla="*/ 370071 h 401193"/>
              <a:gd name="connsiteX68" fmla="*/ 167886 w 280978"/>
              <a:gd name="connsiteY68" fmla="*/ 370071 h 401193"/>
              <a:gd name="connsiteX69" fmla="*/ 168762 w 280978"/>
              <a:gd name="connsiteY69" fmla="*/ 373359 h 401193"/>
              <a:gd name="connsiteX70" fmla="*/ 161858 w 280978"/>
              <a:gd name="connsiteY70" fmla="*/ 377961 h 401193"/>
              <a:gd name="connsiteX71" fmla="*/ 158680 w 280978"/>
              <a:gd name="connsiteY71" fmla="*/ 381687 h 401193"/>
              <a:gd name="connsiteX72" fmla="*/ 152434 w 280978"/>
              <a:gd name="connsiteY72" fmla="*/ 381687 h 401193"/>
              <a:gd name="connsiteX73" fmla="*/ 138078 w 280978"/>
              <a:gd name="connsiteY73" fmla="*/ 384975 h 401193"/>
              <a:gd name="connsiteX74" fmla="*/ 132051 w 280978"/>
              <a:gd name="connsiteY74" fmla="*/ 389139 h 401193"/>
              <a:gd name="connsiteX75" fmla="*/ 125366 w 280978"/>
              <a:gd name="connsiteY75" fmla="*/ 391879 h 401193"/>
              <a:gd name="connsiteX76" fmla="*/ 119120 w 280978"/>
              <a:gd name="connsiteY76" fmla="*/ 396481 h 401193"/>
              <a:gd name="connsiteX77" fmla="*/ 114736 w 280978"/>
              <a:gd name="connsiteY77" fmla="*/ 397139 h 401193"/>
              <a:gd name="connsiteX78" fmla="*/ 112654 w 280978"/>
              <a:gd name="connsiteY78" fmla="*/ 395057 h 401193"/>
              <a:gd name="connsiteX79" fmla="*/ 111010 w 280978"/>
              <a:gd name="connsiteY79" fmla="*/ 389468 h 401193"/>
              <a:gd name="connsiteX80" fmla="*/ 108490 w 280978"/>
              <a:gd name="connsiteY80" fmla="*/ 387166 h 401193"/>
              <a:gd name="connsiteX81" fmla="*/ 105751 w 280978"/>
              <a:gd name="connsiteY81" fmla="*/ 389906 h 401193"/>
              <a:gd name="connsiteX82" fmla="*/ 105751 w 280978"/>
              <a:gd name="connsiteY82" fmla="*/ 394509 h 401193"/>
              <a:gd name="connsiteX83" fmla="*/ 102682 w 280978"/>
              <a:gd name="connsiteY83" fmla="*/ 400098 h 401193"/>
              <a:gd name="connsiteX84" fmla="*/ 96216 w 280978"/>
              <a:gd name="connsiteY84" fmla="*/ 400317 h 401193"/>
              <a:gd name="connsiteX85" fmla="*/ 92271 w 280978"/>
              <a:gd name="connsiteY85" fmla="*/ 401193 h 401193"/>
              <a:gd name="connsiteX86" fmla="*/ 87669 w 280978"/>
              <a:gd name="connsiteY86" fmla="*/ 401193 h 401193"/>
              <a:gd name="connsiteX87" fmla="*/ 86792 w 280978"/>
              <a:gd name="connsiteY87" fmla="*/ 396372 h 401193"/>
              <a:gd name="connsiteX88" fmla="*/ 84162 w 280978"/>
              <a:gd name="connsiteY88" fmla="*/ 393523 h 401193"/>
              <a:gd name="connsiteX89" fmla="*/ 83943 w 280978"/>
              <a:gd name="connsiteY89" fmla="*/ 389249 h 401193"/>
              <a:gd name="connsiteX90" fmla="*/ 79778 w 280978"/>
              <a:gd name="connsiteY90" fmla="*/ 382893 h 401193"/>
              <a:gd name="connsiteX91" fmla="*/ 76162 w 280978"/>
              <a:gd name="connsiteY91" fmla="*/ 376756 h 401193"/>
              <a:gd name="connsiteX92" fmla="*/ 72436 w 280978"/>
              <a:gd name="connsiteY92" fmla="*/ 373578 h 401193"/>
              <a:gd name="connsiteX93" fmla="*/ 63998 w 280978"/>
              <a:gd name="connsiteY93" fmla="*/ 364154 h 401193"/>
              <a:gd name="connsiteX94" fmla="*/ 54903 w 280978"/>
              <a:gd name="connsiteY94" fmla="*/ 356483 h 401193"/>
              <a:gd name="connsiteX95" fmla="*/ 50848 w 280978"/>
              <a:gd name="connsiteY95" fmla="*/ 354948 h 401193"/>
              <a:gd name="connsiteX96" fmla="*/ 50190 w 280978"/>
              <a:gd name="connsiteY96" fmla="*/ 352318 h 401193"/>
              <a:gd name="connsiteX97" fmla="*/ 47780 w 280978"/>
              <a:gd name="connsiteY97" fmla="*/ 350565 h 401193"/>
              <a:gd name="connsiteX98" fmla="*/ 46903 w 280978"/>
              <a:gd name="connsiteY98" fmla="*/ 347935 h 401193"/>
              <a:gd name="connsiteX99" fmla="*/ 46903 w 280978"/>
              <a:gd name="connsiteY99" fmla="*/ 343880 h 401193"/>
              <a:gd name="connsiteX100" fmla="*/ 48327 w 280978"/>
              <a:gd name="connsiteY100" fmla="*/ 341579 h 401193"/>
              <a:gd name="connsiteX101" fmla="*/ 48547 w 280978"/>
              <a:gd name="connsiteY101" fmla="*/ 337305 h 401193"/>
              <a:gd name="connsiteX102" fmla="*/ 52273 w 280978"/>
              <a:gd name="connsiteY102" fmla="*/ 337086 h 401193"/>
              <a:gd name="connsiteX103" fmla="*/ 56327 w 280978"/>
              <a:gd name="connsiteY103" fmla="*/ 337086 h 401193"/>
              <a:gd name="connsiteX104" fmla="*/ 58738 w 280978"/>
              <a:gd name="connsiteY104" fmla="*/ 337853 h 401193"/>
              <a:gd name="connsiteX105" fmla="*/ 63012 w 280978"/>
              <a:gd name="connsiteY105" fmla="*/ 337195 h 401193"/>
              <a:gd name="connsiteX106" fmla="*/ 66628 w 280978"/>
              <a:gd name="connsiteY106" fmla="*/ 337743 h 401193"/>
              <a:gd name="connsiteX107" fmla="*/ 69806 w 280978"/>
              <a:gd name="connsiteY107" fmla="*/ 337305 h 401193"/>
              <a:gd name="connsiteX108" fmla="*/ 75066 w 280978"/>
              <a:gd name="connsiteY108" fmla="*/ 337853 h 401193"/>
              <a:gd name="connsiteX109" fmla="*/ 77697 w 280978"/>
              <a:gd name="connsiteY109" fmla="*/ 339387 h 401193"/>
              <a:gd name="connsiteX110" fmla="*/ 80984 w 280978"/>
              <a:gd name="connsiteY110" fmla="*/ 339935 h 401193"/>
              <a:gd name="connsiteX111" fmla="*/ 83614 w 280978"/>
              <a:gd name="connsiteY111" fmla="*/ 338072 h 401193"/>
              <a:gd name="connsiteX112" fmla="*/ 81642 w 280978"/>
              <a:gd name="connsiteY112" fmla="*/ 337305 h 401193"/>
              <a:gd name="connsiteX113" fmla="*/ 75286 w 280978"/>
              <a:gd name="connsiteY113" fmla="*/ 331935 h 401193"/>
              <a:gd name="connsiteX114" fmla="*/ 73751 w 280978"/>
              <a:gd name="connsiteY114" fmla="*/ 326675 h 401193"/>
              <a:gd name="connsiteX115" fmla="*/ 70025 w 280978"/>
              <a:gd name="connsiteY115" fmla="*/ 324922 h 401193"/>
              <a:gd name="connsiteX116" fmla="*/ 65751 w 280978"/>
              <a:gd name="connsiteY116" fmla="*/ 318785 h 401193"/>
              <a:gd name="connsiteX117" fmla="*/ 65532 w 280978"/>
              <a:gd name="connsiteY117" fmla="*/ 314182 h 401193"/>
              <a:gd name="connsiteX118" fmla="*/ 68382 w 280978"/>
              <a:gd name="connsiteY118" fmla="*/ 311114 h 401193"/>
              <a:gd name="connsiteX119" fmla="*/ 70245 w 280978"/>
              <a:gd name="connsiteY119" fmla="*/ 304868 h 401193"/>
              <a:gd name="connsiteX120" fmla="*/ 67615 w 280978"/>
              <a:gd name="connsiteY120" fmla="*/ 301690 h 401193"/>
              <a:gd name="connsiteX121" fmla="*/ 67615 w 280978"/>
              <a:gd name="connsiteY121" fmla="*/ 299607 h 401193"/>
              <a:gd name="connsiteX122" fmla="*/ 68930 w 280978"/>
              <a:gd name="connsiteY122" fmla="*/ 297197 h 401193"/>
              <a:gd name="connsiteX123" fmla="*/ 68930 w 280978"/>
              <a:gd name="connsiteY123" fmla="*/ 294019 h 401193"/>
              <a:gd name="connsiteX124" fmla="*/ 66300 w 280978"/>
              <a:gd name="connsiteY124" fmla="*/ 287443 h 401193"/>
              <a:gd name="connsiteX125" fmla="*/ 65313 w 280978"/>
              <a:gd name="connsiteY125" fmla="*/ 283279 h 401193"/>
              <a:gd name="connsiteX126" fmla="*/ 63450 w 280978"/>
              <a:gd name="connsiteY126" fmla="*/ 280978 h 401193"/>
              <a:gd name="connsiteX127" fmla="*/ 62135 w 280978"/>
              <a:gd name="connsiteY127" fmla="*/ 273964 h 401193"/>
              <a:gd name="connsiteX128" fmla="*/ 56656 w 280978"/>
              <a:gd name="connsiteY128" fmla="*/ 268814 h 401193"/>
              <a:gd name="connsiteX129" fmla="*/ 44711 w 280978"/>
              <a:gd name="connsiteY129" fmla="*/ 262787 h 401193"/>
              <a:gd name="connsiteX130" fmla="*/ 44492 w 280978"/>
              <a:gd name="connsiteY130" fmla="*/ 262567 h 401193"/>
              <a:gd name="connsiteX131" fmla="*/ 40985 w 280978"/>
              <a:gd name="connsiteY131" fmla="*/ 256759 h 401193"/>
              <a:gd name="connsiteX132" fmla="*/ 34739 w 280978"/>
              <a:gd name="connsiteY132" fmla="*/ 248650 h 401193"/>
              <a:gd name="connsiteX133" fmla="*/ 31561 w 280978"/>
              <a:gd name="connsiteY133" fmla="*/ 247445 h 401193"/>
              <a:gd name="connsiteX134" fmla="*/ 29807 w 280978"/>
              <a:gd name="connsiteY134" fmla="*/ 217089 h 401193"/>
              <a:gd name="connsiteX135" fmla="*/ 30355 w 280978"/>
              <a:gd name="connsiteY135" fmla="*/ 214021 h 401193"/>
              <a:gd name="connsiteX136" fmla="*/ 33095 w 280978"/>
              <a:gd name="connsiteY136" fmla="*/ 214021 h 401193"/>
              <a:gd name="connsiteX137" fmla="*/ 35615 w 280978"/>
              <a:gd name="connsiteY137" fmla="*/ 213035 h 401193"/>
              <a:gd name="connsiteX138" fmla="*/ 36821 w 280978"/>
              <a:gd name="connsiteY138" fmla="*/ 210405 h 401193"/>
              <a:gd name="connsiteX139" fmla="*/ 76820 w 280978"/>
              <a:gd name="connsiteY139" fmla="*/ 169529 h 401193"/>
              <a:gd name="connsiteX140" fmla="*/ 75943 w 280978"/>
              <a:gd name="connsiteY140" fmla="*/ 134352 h 401193"/>
              <a:gd name="connsiteX141" fmla="*/ 82409 w 280978"/>
              <a:gd name="connsiteY141" fmla="*/ 88984 h 401193"/>
              <a:gd name="connsiteX142" fmla="*/ 86135 w 280978"/>
              <a:gd name="connsiteY142" fmla="*/ 85258 h 401193"/>
              <a:gd name="connsiteX143" fmla="*/ 86573 w 280978"/>
              <a:gd name="connsiteY143" fmla="*/ 76491 h 401193"/>
              <a:gd name="connsiteX144" fmla="*/ 70354 w 280978"/>
              <a:gd name="connsiteY144" fmla="*/ 57094 h 401193"/>
              <a:gd name="connsiteX145" fmla="*/ 71779 w 280978"/>
              <a:gd name="connsiteY145" fmla="*/ 54354 h 401193"/>
              <a:gd name="connsiteX146" fmla="*/ 72217 w 280978"/>
              <a:gd name="connsiteY146" fmla="*/ 47889 h 401193"/>
              <a:gd name="connsiteX147" fmla="*/ 60601 w 280978"/>
              <a:gd name="connsiteY147" fmla="*/ 14575 h 401193"/>
              <a:gd name="connsiteX148" fmla="*/ 57861 w 280978"/>
              <a:gd name="connsiteY148" fmla="*/ 11507 h 401193"/>
              <a:gd name="connsiteX149" fmla="*/ 57861 w 280978"/>
              <a:gd name="connsiteY149" fmla="*/ 11507 h 401193"/>
              <a:gd name="connsiteX150" fmla="*/ 7452 w 280978"/>
              <a:gd name="connsiteY150" fmla="*/ 259280 h 401193"/>
              <a:gd name="connsiteX151" fmla="*/ 5699 w 280978"/>
              <a:gd name="connsiteY151" fmla="*/ 262787 h 401193"/>
              <a:gd name="connsiteX152" fmla="*/ 2082 w 280978"/>
              <a:gd name="connsiteY152" fmla="*/ 263663 h 401193"/>
              <a:gd name="connsiteX153" fmla="*/ 0 w 280978"/>
              <a:gd name="connsiteY153" fmla="*/ 262129 h 401193"/>
              <a:gd name="connsiteX154" fmla="*/ 7452 w 280978"/>
              <a:gd name="connsiteY154" fmla="*/ 259390 h 40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280978" h="401193">
                <a:moveTo>
                  <a:pt x="57971" y="11287"/>
                </a:moveTo>
                <a:lnTo>
                  <a:pt x="85258" y="0"/>
                </a:lnTo>
                <a:lnTo>
                  <a:pt x="279225" y="98627"/>
                </a:lnTo>
                <a:lnTo>
                  <a:pt x="280978" y="193967"/>
                </a:lnTo>
                <a:lnTo>
                  <a:pt x="277252" y="195391"/>
                </a:lnTo>
                <a:lnTo>
                  <a:pt x="272869" y="198131"/>
                </a:lnTo>
                <a:lnTo>
                  <a:pt x="268705" y="195611"/>
                </a:lnTo>
                <a:lnTo>
                  <a:pt x="262677" y="195611"/>
                </a:lnTo>
                <a:lnTo>
                  <a:pt x="258294" y="199117"/>
                </a:lnTo>
                <a:lnTo>
                  <a:pt x="258294" y="205145"/>
                </a:lnTo>
                <a:lnTo>
                  <a:pt x="260814" y="208323"/>
                </a:lnTo>
                <a:lnTo>
                  <a:pt x="258075" y="213911"/>
                </a:lnTo>
                <a:lnTo>
                  <a:pt x="250185" y="224322"/>
                </a:lnTo>
                <a:lnTo>
                  <a:pt x="247664" y="224103"/>
                </a:lnTo>
                <a:lnTo>
                  <a:pt x="243500" y="228267"/>
                </a:lnTo>
                <a:lnTo>
                  <a:pt x="243719" y="231774"/>
                </a:lnTo>
                <a:lnTo>
                  <a:pt x="246459" y="234513"/>
                </a:lnTo>
                <a:lnTo>
                  <a:pt x="243938" y="239555"/>
                </a:lnTo>
                <a:lnTo>
                  <a:pt x="239116" y="242623"/>
                </a:lnTo>
                <a:lnTo>
                  <a:pt x="238240" y="245801"/>
                </a:lnTo>
                <a:lnTo>
                  <a:pt x="242623" y="248321"/>
                </a:lnTo>
                <a:lnTo>
                  <a:pt x="243062" y="253143"/>
                </a:lnTo>
                <a:lnTo>
                  <a:pt x="240541" y="257088"/>
                </a:lnTo>
                <a:lnTo>
                  <a:pt x="232870" y="265198"/>
                </a:lnTo>
                <a:lnTo>
                  <a:pt x="232870" y="270458"/>
                </a:lnTo>
                <a:lnTo>
                  <a:pt x="236048" y="273745"/>
                </a:lnTo>
                <a:lnTo>
                  <a:pt x="241856" y="269581"/>
                </a:lnTo>
                <a:lnTo>
                  <a:pt x="244596" y="270239"/>
                </a:lnTo>
                <a:lnTo>
                  <a:pt x="244596" y="273745"/>
                </a:lnTo>
                <a:lnTo>
                  <a:pt x="241856" y="275608"/>
                </a:lnTo>
                <a:lnTo>
                  <a:pt x="245144" y="277910"/>
                </a:lnTo>
                <a:lnTo>
                  <a:pt x="243281" y="280978"/>
                </a:lnTo>
                <a:lnTo>
                  <a:pt x="245582" y="285142"/>
                </a:lnTo>
                <a:lnTo>
                  <a:pt x="245801" y="291389"/>
                </a:lnTo>
                <a:lnTo>
                  <a:pt x="246678" y="295991"/>
                </a:lnTo>
                <a:lnTo>
                  <a:pt x="255664" y="298293"/>
                </a:lnTo>
                <a:lnTo>
                  <a:pt x="257965" y="302018"/>
                </a:lnTo>
                <a:lnTo>
                  <a:pt x="255883" y="305525"/>
                </a:lnTo>
                <a:lnTo>
                  <a:pt x="255883" y="308813"/>
                </a:lnTo>
                <a:lnTo>
                  <a:pt x="254458" y="311991"/>
                </a:lnTo>
                <a:lnTo>
                  <a:pt x="248212" y="314730"/>
                </a:lnTo>
                <a:lnTo>
                  <a:pt x="245253" y="312867"/>
                </a:lnTo>
                <a:lnTo>
                  <a:pt x="239445" y="312867"/>
                </a:lnTo>
                <a:lnTo>
                  <a:pt x="235062" y="315936"/>
                </a:lnTo>
                <a:lnTo>
                  <a:pt x="229035" y="319442"/>
                </a:lnTo>
                <a:lnTo>
                  <a:pt x="228158" y="322730"/>
                </a:lnTo>
                <a:lnTo>
                  <a:pt x="228377" y="325908"/>
                </a:lnTo>
                <a:lnTo>
                  <a:pt x="225637" y="327114"/>
                </a:lnTo>
                <a:lnTo>
                  <a:pt x="221254" y="334018"/>
                </a:lnTo>
                <a:lnTo>
                  <a:pt x="218733" y="334237"/>
                </a:lnTo>
                <a:lnTo>
                  <a:pt x="216870" y="333031"/>
                </a:lnTo>
                <a:lnTo>
                  <a:pt x="213364" y="336976"/>
                </a:lnTo>
                <a:lnTo>
                  <a:pt x="213583" y="340702"/>
                </a:lnTo>
                <a:lnTo>
                  <a:pt x="210076" y="343003"/>
                </a:lnTo>
                <a:lnTo>
                  <a:pt x="209200" y="347168"/>
                </a:lnTo>
                <a:lnTo>
                  <a:pt x="209857" y="350674"/>
                </a:lnTo>
                <a:lnTo>
                  <a:pt x="208651" y="354181"/>
                </a:lnTo>
                <a:lnTo>
                  <a:pt x="204706" y="356263"/>
                </a:lnTo>
                <a:lnTo>
                  <a:pt x="200104" y="359661"/>
                </a:lnTo>
                <a:lnTo>
                  <a:pt x="191118" y="360866"/>
                </a:lnTo>
                <a:lnTo>
                  <a:pt x="184433" y="361743"/>
                </a:lnTo>
                <a:lnTo>
                  <a:pt x="178187" y="360866"/>
                </a:lnTo>
                <a:lnTo>
                  <a:pt x="174242" y="359222"/>
                </a:lnTo>
                <a:lnTo>
                  <a:pt x="168653" y="359880"/>
                </a:lnTo>
                <a:lnTo>
                  <a:pt x="164927" y="359003"/>
                </a:lnTo>
                <a:lnTo>
                  <a:pt x="161639" y="361085"/>
                </a:lnTo>
                <a:lnTo>
                  <a:pt x="161201" y="365030"/>
                </a:lnTo>
                <a:lnTo>
                  <a:pt x="165146" y="370071"/>
                </a:lnTo>
                <a:lnTo>
                  <a:pt x="167886" y="370071"/>
                </a:lnTo>
                <a:lnTo>
                  <a:pt x="168762" y="373359"/>
                </a:lnTo>
                <a:lnTo>
                  <a:pt x="161858" y="377961"/>
                </a:lnTo>
                <a:lnTo>
                  <a:pt x="158680" y="381687"/>
                </a:lnTo>
                <a:lnTo>
                  <a:pt x="152434" y="381687"/>
                </a:lnTo>
                <a:lnTo>
                  <a:pt x="138078" y="384975"/>
                </a:lnTo>
                <a:lnTo>
                  <a:pt x="132051" y="389139"/>
                </a:lnTo>
                <a:lnTo>
                  <a:pt x="125366" y="391879"/>
                </a:lnTo>
                <a:lnTo>
                  <a:pt x="119120" y="396481"/>
                </a:lnTo>
                <a:lnTo>
                  <a:pt x="114736" y="397139"/>
                </a:lnTo>
                <a:lnTo>
                  <a:pt x="112654" y="395057"/>
                </a:lnTo>
                <a:lnTo>
                  <a:pt x="111010" y="389468"/>
                </a:lnTo>
                <a:lnTo>
                  <a:pt x="108490" y="387166"/>
                </a:lnTo>
                <a:lnTo>
                  <a:pt x="105751" y="389906"/>
                </a:lnTo>
                <a:lnTo>
                  <a:pt x="105751" y="394509"/>
                </a:lnTo>
                <a:lnTo>
                  <a:pt x="102682" y="400098"/>
                </a:lnTo>
                <a:lnTo>
                  <a:pt x="96216" y="400317"/>
                </a:lnTo>
                <a:lnTo>
                  <a:pt x="92271" y="401193"/>
                </a:lnTo>
                <a:lnTo>
                  <a:pt x="87669" y="401193"/>
                </a:lnTo>
                <a:lnTo>
                  <a:pt x="86792" y="396372"/>
                </a:lnTo>
                <a:lnTo>
                  <a:pt x="84162" y="393523"/>
                </a:lnTo>
                <a:lnTo>
                  <a:pt x="83943" y="389249"/>
                </a:lnTo>
                <a:lnTo>
                  <a:pt x="79778" y="382893"/>
                </a:lnTo>
                <a:lnTo>
                  <a:pt x="76162" y="376756"/>
                </a:lnTo>
                <a:lnTo>
                  <a:pt x="72436" y="373578"/>
                </a:lnTo>
                <a:lnTo>
                  <a:pt x="63998" y="364154"/>
                </a:lnTo>
                <a:lnTo>
                  <a:pt x="54903" y="356483"/>
                </a:lnTo>
                <a:lnTo>
                  <a:pt x="50848" y="354948"/>
                </a:lnTo>
                <a:lnTo>
                  <a:pt x="50190" y="352318"/>
                </a:lnTo>
                <a:lnTo>
                  <a:pt x="47780" y="350565"/>
                </a:lnTo>
                <a:lnTo>
                  <a:pt x="46903" y="347935"/>
                </a:lnTo>
                <a:lnTo>
                  <a:pt x="46903" y="343880"/>
                </a:lnTo>
                <a:lnTo>
                  <a:pt x="48327" y="341579"/>
                </a:lnTo>
                <a:lnTo>
                  <a:pt x="48547" y="337305"/>
                </a:lnTo>
                <a:lnTo>
                  <a:pt x="52273" y="337086"/>
                </a:lnTo>
                <a:lnTo>
                  <a:pt x="56327" y="337086"/>
                </a:lnTo>
                <a:cubicBezTo>
                  <a:pt x="56327" y="337086"/>
                  <a:pt x="58738" y="337853"/>
                  <a:pt x="58738" y="337853"/>
                </a:cubicBezTo>
                <a:lnTo>
                  <a:pt x="63012" y="337195"/>
                </a:lnTo>
                <a:lnTo>
                  <a:pt x="66628" y="337743"/>
                </a:lnTo>
                <a:lnTo>
                  <a:pt x="69806" y="337305"/>
                </a:lnTo>
                <a:lnTo>
                  <a:pt x="75066" y="337853"/>
                </a:lnTo>
                <a:lnTo>
                  <a:pt x="77697" y="339387"/>
                </a:lnTo>
                <a:lnTo>
                  <a:pt x="80984" y="339935"/>
                </a:lnTo>
                <a:lnTo>
                  <a:pt x="83614" y="338072"/>
                </a:lnTo>
                <a:lnTo>
                  <a:pt x="81642" y="337305"/>
                </a:lnTo>
                <a:lnTo>
                  <a:pt x="75286" y="331935"/>
                </a:lnTo>
                <a:lnTo>
                  <a:pt x="73751" y="326675"/>
                </a:lnTo>
                <a:lnTo>
                  <a:pt x="70025" y="324922"/>
                </a:lnTo>
                <a:lnTo>
                  <a:pt x="65751" y="318785"/>
                </a:lnTo>
                <a:lnTo>
                  <a:pt x="65532" y="314182"/>
                </a:lnTo>
                <a:lnTo>
                  <a:pt x="68382" y="311114"/>
                </a:lnTo>
                <a:lnTo>
                  <a:pt x="70245" y="304868"/>
                </a:lnTo>
                <a:lnTo>
                  <a:pt x="67615" y="301690"/>
                </a:lnTo>
                <a:lnTo>
                  <a:pt x="67615" y="299607"/>
                </a:lnTo>
                <a:cubicBezTo>
                  <a:pt x="67615" y="299607"/>
                  <a:pt x="68930" y="297197"/>
                  <a:pt x="68930" y="297197"/>
                </a:cubicBezTo>
                <a:lnTo>
                  <a:pt x="68930" y="294019"/>
                </a:lnTo>
                <a:cubicBezTo>
                  <a:pt x="68930" y="294019"/>
                  <a:pt x="66300" y="287443"/>
                  <a:pt x="66300" y="287443"/>
                </a:cubicBezTo>
                <a:lnTo>
                  <a:pt x="65313" y="283279"/>
                </a:lnTo>
                <a:lnTo>
                  <a:pt x="63450" y="280978"/>
                </a:lnTo>
                <a:lnTo>
                  <a:pt x="62135" y="273964"/>
                </a:lnTo>
                <a:lnTo>
                  <a:pt x="56656" y="268814"/>
                </a:lnTo>
                <a:lnTo>
                  <a:pt x="44711" y="262787"/>
                </a:lnTo>
                <a:lnTo>
                  <a:pt x="44492" y="262567"/>
                </a:lnTo>
                <a:lnTo>
                  <a:pt x="40985" y="256759"/>
                </a:lnTo>
                <a:lnTo>
                  <a:pt x="34739" y="248650"/>
                </a:lnTo>
                <a:lnTo>
                  <a:pt x="31561" y="247445"/>
                </a:lnTo>
                <a:lnTo>
                  <a:pt x="29807" y="217089"/>
                </a:lnTo>
                <a:lnTo>
                  <a:pt x="30355" y="214021"/>
                </a:lnTo>
                <a:lnTo>
                  <a:pt x="33095" y="214021"/>
                </a:lnTo>
                <a:lnTo>
                  <a:pt x="35615" y="213035"/>
                </a:lnTo>
                <a:lnTo>
                  <a:pt x="36821" y="210405"/>
                </a:lnTo>
                <a:lnTo>
                  <a:pt x="76820" y="169529"/>
                </a:lnTo>
                <a:lnTo>
                  <a:pt x="75943" y="134352"/>
                </a:lnTo>
                <a:lnTo>
                  <a:pt x="82409" y="88984"/>
                </a:lnTo>
                <a:lnTo>
                  <a:pt x="86135" y="85258"/>
                </a:lnTo>
                <a:lnTo>
                  <a:pt x="86573" y="76491"/>
                </a:lnTo>
                <a:lnTo>
                  <a:pt x="70354" y="57094"/>
                </a:lnTo>
                <a:lnTo>
                  <a:pt x="71779" y="54354"/>
                </a:lnTo>
                <a:lnTo>
                  <a:pt x="72217" y="47889"/>
                </a:lnTo>
                <a:lnTo>
                  <a:pt x="60601" y="14575"/>
                </a:lnTo>
                <a:lnTo>
                  <a:pt x="57861" y="11507"/>
                </a:lnTo>
                <a:lnTo>
                  <a:pt x="57861" y="11507"/>
                </a:lnTo>
                <a:close/>
                <a:moveTo>
                  <a:pt x="7452" y="259280"/>
                </a:moveTo>
                <a:lnTo>
                  <a:pt x="5699" y="262787"/>
                </a:lnTo>
                <a:lnTo>
                  <a:pt x="2082" y="263663"/>
                </a:lnTo>
                <a:lnTo>
                  <a:pt x="0" y="262129"/>
                </a:lnTo>
                <a:lnTo>
                  <a:pt x="7452" y="25939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6" name="Freeform 565">
            <a:extLst>
              <a:ext uri="{FF2B5EF4-FFF2-40B4-BE49-F238E27FC236}">
                <a16:creationId xmlns:a16="http://schemas.microsoft.com/office/drawing/2014/main" id="{D527DCC5-C68B-109B-2EE7-29F19CA68468}"/>
              </a:ext>
            </a:extLst>
          </p:cNvPr>
          <p:cNvSpPr/>
          <p:nvPr/>
        </p:nvSpPr>
        <p:spPr>
          <a:xfrm>
            <a:off x="7306234" y="4387988"/>
            <a:ext cx="368098" cy="286128"/>
          </a:xfrm>
          <a:custGeom>
            <a:avLst/>
            <a:gdLst>
              <a:gd name="connsiteX0" fmla="*/ 83066 w 368098"/>
              <a:gd name="connsiteY0" fmla="*/ 286128 h 286128"/>
              <a:gd name="connsiteX1" fmla="*/ 77916 w 368098"/>
              <a:gd name="connsiteY1" fmla="*/ 279225 h 286128"/>
              <a:gd name="connsiteX2" fmla="*/ 72327 w 368098"/>
              <a:gd name="connsiteY2" fmla="*/ 278129 h 286128"/>
              <a:gd name="connsiteX3" fmla="*/ 67943 w 368098"/>
              <a:gd name="connsiteY3" fmla="*/ 272102 h 286128"/>
              <a:gd name="connsiteX4" fmla="*/ 60053 w 368098"/>
              <a:gd name="connsiteY4" fmla="*/ 265636 h 286128"/>
              <a:gd name="connsiteX5" fmla="*/ 57971 w 368098"/>
              <a:gd name="connsiteY5" fmla="*/ 270019 h 286128"/>
              <a:gd name="connsiteX6" fmla="*/ 58738 w 368098"/>
              <a:gd name="connsiteY6" fmla="*/ 272759 h 286128"/>
              <a:gd name="connsiteX7" fmla="*/ 54354 w 368098"/>
              <a:gd name="connsiteY7" fmla="*/ 274184 h 286128"/>
              <a:gd name="connsiteX8" fmla="*/ 50190 w 368098"/>
              <a:gd name="connsiteY8" fmla="*/ 274622 h 286128"/>
              <a:gd name="connsiteX9" fmla="*/ 44821 w 368098"/>
              <a:gd name="connsiteY9" fmla="*/ 267608 h 286128"/>
              <a:gd name="connsiteX10" fmla="*/ 47560 w 368098"/>
              <a:gd name="connsiteY10" fmla="*/ 263992 h 286128"/>
              <a:gd name="connsiteX11" fmla="*/ 47122 w 368098"/>
              <a:gd name="connsiteY11" fmla="*/ 259390 h 286128"/>
              <a:gd name="connsiteX12" fmla="*/ 45259 w 368098"/>
              <a:gd name="connsiteY12" fmla="*/ 257527 h 286128"/>
              <a:gd name="connsiteX13" fmla="*/ 44601 w 368098"/>
              <a:gd name="connsiteY13" fmla="*/ 254458 h 286128"/>
              <a:gd name="connsiteX14" fmla="*/ 42081 w 368098"/>
              <a:gd name="connsiteY14" fmla="*/ 253143 h 286128"/>
              <a:gd name="connsiteX15" fmla="*/ 31670 w 368098"/>
              <a:gd name="connsiteY15" fmla="*/ 258622 h 286128"/>
              <a:gd name="connsiteX16" fmla="*/ 23342 w 368098"/>
              <a:gd name="connsiteY16" fmla="*/ 252157 h 286128"/>
              <a:gd name="connsiteX17" fmla="*/ 22903 w 368098"/>
              <a:gd name="connsiteY17" fmla="*/ 242513 h 286128"/>
              <a:gd name="connsiteX18" fmla="*/ 0 w 368098"/>
              <a:gd name="connsiteY18" fmla="*/ 227171 h 286128"/>
              <a:gd name="connsiteX19" fmla="*/ 0 w 368098"/>
              <a:gd name="connsiteY19" fmla="*/ 220267 h 286128"/>
              <a:gd name="connsiteX20" fmla="*/ 2959 w 368098"/>
              <a:gd name="connsiteY20" fmla="*/ 215446 h 286128"/>
              <a:gd name="connsiteX21" fmla="*/ 3945 w 368098"/>
              <a:gd name="connsiteY21" fmla="*/ 208651 h 286128"/>
              <a:gd name="connsiteX22" fmla="*/ 5479 w 368098"/>
              <a:gd name="connsiteY22" fmla="*/ 205473 h 286128"/>
              <a:gd name="connsiteX23" fmla="*/ 11068 w 368098"/>
              <a:gd name="connsiteY23" fmla="*/ 206898 h 286128"/>
              <a:gd name="connsiteX24" fmla="*/ 27725 w 368098"/>
              <a:gd name="connsiteY24" fmla="*/ 205254 h 286128"/>
              <a:gd name="connsiteX25" fmla="*/ 33314 w 368098"/>
              <a:gd name="connsiteY25" fmla="*/ 205693 h 286128"/>
              <a:gd name="connsiteX26" fmla="*/ 39561 w 368098"/>
              <a:gd name="connsiteY26" fmla="*/ 202624 h 286128"/>
              <a:gd name="connsiteX27" fmla="*/ 49862 w 368098"/>
              <a:gd name="connsiteY27" fmla="*/ 202624 h 286128"/>
              <a:gd name="connsiteX28" fmla="*/ 54793 w 368098"/>
              <a:gd name="connsiteY28" fmla="*/ 202624 h 286128"/>
              <a:gd name="connsiteX29" fmla="*/ 61697 w 368098"/>
              <a:gd name="connsiteY29" fmla="*/ 198022 h 286128"/>
              <a:gd name="connsiteX30" fmla="*/ 68930 w 368098"/>
              <a:gd name="connsiteY30" fmla="*/ 197583 h 286128"/>
              <a:gd name="connsiteX31" fmla="*/ 76053 w 368098"/>
              <a:gd name="connsiteY31" fmla="*/ 193857 h 286128"/>
              <a:gd name="connsiteX32" fmla="*/ 88107 w 368098"/>
              <a:gd name="connsiteY32" fmla="*/ 187173 h 286128"/>
              <a:gd name="connsiteX33" fmla="*/ 89641 w 368098"/>
              <a:gd name="connsiteY33" fmla="*/ 181912 h 286128"/>
              <a:gd name="connsiteX34" fmla="*/ 90408 w 368098"/>
              <a:gd name="connsiteY34" fmla="*/ 173584 h 286128"/>
              <a:gd name="connsiteX35" fmla="*/ 94354 w 368098"/>
              <a:gd name="connsiteY35" fmla="*/ 171283 h 286128"/>
              <a:gd name="connsiteX36" fmla="*/ 95888 w 368098"/>
              <a:gd name="connsiteY36" fmla="*/ 149475 h 286128"/>
              <a:gd name="connsiteX37" fmla="*/ 97093 w 368098"/>
              <a:gd name="connsiteY37" fmla="*/ 103011 h 286128"/>
              <a:gd name="connsiteX38" fmla="*/ 133914 w 368098"/>
              <a:gd name="connsiteY38" fmla="*/ 94244 h 286128"/>
              <a:gd name="connsiteX39" fmla="*/ 163721 w 368098"/>
              <a:gd name="connsiteY39" fmla="*/ 66957 h 286128"/>
              <a:gd name="connsiteX40" fmla="*/ 271773 w 368098"/>
              <a:gd name="connsiteY40" fmla="*/ 0 h 286128"/>
              <a:gd name="connsiteX41" fmla="*/ 314073 w 368098"/>
              <a:gd name="connsiteY41" fmla="*/ 10520 h 286128"/>
              <a:gd name="connsiteX42" fmla="*/ 317908 w 368098"/>
              <a:gd name="connsiteY42" fmla="*/ 14684 h 286128"/>
              <a:gd name="connsiteX43" fmla="*/ 339387 w 368098"/>
              <a:gd name="connsiteY43" fmla="*/ 5699 h 286128"/>
              <a:gd name="connsiteX44" fmla="*/ 342127 w 368098"/>
              <a:gd name="connsiteY44" fmla="*/ 8767 h 286128"/>
              <a:gd name="connsiteX45" fmla="*/ 353743 w 368098"/>
              <a:gd name="connsiteY45" fmla="*/ 42081 h 286128"/>
              <a:gd name="connsiteX46" fmla="*/ 353304 w 368098"/>
              <a:gd name="connsiteY46" fmla="*/ 48547 h 286128"/>
              <a:gd name="connsiteX47" fmla="*/ 351880 w 368098"/>
              <a:gd name="connsiteY47" fmla="*/ 51396 h 286128"/>
              <a:gd name="connsiteX48" fmla="*/ 368099 w 368098"/>
              <a:gd name="connsiteY48" fmla="*/ 70792 h 286128"/>
              <a:gd name="connsiteX49" fmla="*/ 367661 w 368098"/>
              <a:gd name="connsiteY49" fmla="*/ 79559 h 286128"/>
              <a:gd name="connsiteX50" fmla="*/ 363934 w 368098"/>
              <a:gd name="connsiteY50" fmla="*/ 83285 h 286128"/>
              <a:gd name="connsiteX51" fmla="*/ 357469 w 368098"/>
              <a:gd name="connsiteY51" fmla="*/ 128763 h 286128"/>
              <a:gd name="connsiteX52" fmla="*/ 358346 w 368098"/>
              <a:gd name="connsiteY52" fmla="*/ 163940 h 286128"/>
              <a:gd name="connsiteX53" fmla="*/ 318347 w 368098"/>
              <a:gd name="connsiteY53" fmla="*/ 204706 h 286128"/>
              <a:gd name="connsiteX54" fmla="*/ 317141 w 368098"/>
              <a:gd name="connsiteY54" fmla="*/ 207446 h 286128"/>
              <a:gd name="connsiteX55" fmla="*/ 314621 w 368098"/>
              <a:gd name="connsiteY55" fmla="*/ 208323 h 286128"/>
              <a:gd name="connsiteX56" fmla="*/ 311881 w 368098"/>
              <a:gd name="connsiteY56" fmla="*/ 208323 h 286128"/>
              <a:gd name="connsiteX57" fmla="*/ 311224 w 368098"/>
              <a:gd name="connsiteY57" fmla="*/ 211391 h 286128"/>
              <a:gd name="connsiteX58" fmla="*/ 313087 w 368098"/>
              <a:gd name="connsiteY58" fmla="*/ 241746 h 286128"/>
              <a:gd name="connsiteX59" fmla="*/ 308594 w 368098"/>
              <a:gd name="connsiteY59" fmla="*/ 239993 h 286128"/>
              <a:gd name="connsiteX60" fmla="*/ 305854 w 368098"/>
              <a:gd name="connsiteY60" fmla="*/ 244376 h 286128"/>
              <a:gd name="connsiteX61" fmla="*/ 304977 w 368098"/>
              <a:gd name="connsiteY61" fmla="*/ 247445 h 286128"/>
              <a:gd name="connsiteX62" fmla="*/ 302676 w 368098"/>
              <a:gd name="connsiteY62" fmla="*/ 248541 h 286128"/>
              <a:gd name="connsiteX63" fmla="*/ 299060 w 368098"/>
              <a:gd name="connsiteY63" fmla="*/ 247006 h 286128"/>
              <a:gd name="connsiteX64" fmla="*/ 295991 w 368098"/>
              <a:gd name="connsiteY64" fmla="*/ 247773 h 286128"/>
              <a:gd name="connsiteX65" fmla="*/ 294567 w 368098"/>
              <a:gd name="connsiteY65" fmla="*/ 250732 h 286128"/>
              <a:gd name="connsiteX66" fmla="*/ 289526 w 368098"/>
              <a:gd name="connsiteY66" fmla="*/ 252595 h 286128"/>
              <a:gd name="connsiteX67" fmla="*/ 288868 w 368098"/>
              <a:gd name="connsiteY67" fmla="*/ 253691 h 286128"/>
              <a:gd name="connsiteX68" fmla="*/ 281416 w 368098"/>
              <a:gd name="connsiteY68" fmla="*/ 256431 h 286128"/>
              <a:gd name="connsiteX69" fmla="*/ 278677 w 368098"/>
              <a:gd name="connsiteY69" fmla="*/ 254458 h 286128"/>
              <a:gd name="connsiteX70" fmla="*/ 271882 w 368098"/>
              <a:gd name="connsiteY70" fmla="*/ 254129 h 286128"/>
              <a:gd name="connsiteX71" fmla="*/ 264102 w 368098"/>
              <a:gd name="connsiteY71" fmla="*/ 250513 h 286128"/>
              <a:gd name="connsiteX72" fmla="*/ 253472 w 368098"/>
              <a:gd name="connsiteY72" fmla="*/ 249198 h 286128"/>
              <a:gd name="connsiteX73" fmla="*/ 248212 w 368098"/>
              <a:gd name="connsiteY73" fmla="*/ 251719 h 286128"/>
              <a:gd name="connsiteX74" fmla="*/ 235609 w 368098"/>
              <a:gd name="connsiteY74" fmla="*/ 250952 h 286128"/>
              <a:gd name="connsiteX75" fmla="*/ 230459 w 368098"/>
              <a:gd name="connsiteY75" fmla="*/ 252267 h 286128"/>
              <a:gd name="connsiteX76" fmla="*/ 224322 w 368098"/>
              <a:gd name="connsiteY76" fmla="*/ 260924 h 286128"/>
              <a:gd name="connsiteX77" fmla="*/ 218404 w 368098"/>
              <a:gd name="connsiteY77" fmla="*/ 264869 h 286128"/>
              <a:gd name="connsiteX78" fmla="*/ 214021 w 368098"/>
              <a:gd name="connsiteY78" fmla="*/ 263773 h 286128"/>
              <a:gd name="connsiteX79" fmla="*/ 204268 w 368098"/>
              <a:gd name="connsiteY79" fmla="*/ 260266 h 286128"/>
              <a:gd name="connsiteX80" fmla="*/ 199337 w 368098"/>
              <a:gd name="connsiteY80" fmla="*/ 259499 h 286128"/>
              <a:gd name="connsiteX81" fmla="*/ 191556 w 368098"/>
              <a:gd name="connsiteY81" fmla="*/ 255225 h 286128"/>
              <a:gd name="connsiteX82" fmla="*/ 186734 w 368098"/>
              <a:gd name="connsiteY82" fmla="*/ 253362 h 286128"/>
              <a:gd name="connsiteX83" fmla="*/ 186734 w 368098"/>
              <a:gd name="connsiteY83" fmla="*/ 251499 h 286128"/>
              <a:gd name="connsiteX84" fmla="*/ 182460 w 368098"/>
              <a:gd name="connsiteY84" fmla="*/ 248212 h 286128"/>
              <a:gd name="connsiteX85" fmla="*/ 178515 w 368098"/>
              <a:gd name="connsiteY85" fmla="*/ 247993 h 286128"/>
              <a:gd name="connsiteX86" fmla="*/ 177529 w 368098"/>
              <a:gd name="connsiteY86" fmla="*/ 249088 h 286128"/>
              <a:gd name="connsiteX87" fmla="*/ 170735 w 368098"/>
              <a:gd name="connsiteY87" fmla="*/ 250294 h 286128"/>
              <a:gd name="connsiteX88" fmla="*/ 167118 w 368098"/>
              <a:gd name="connsiteY88" fmla="*/ 252047 h 286128"/>
              <a:gd name="connsiteX89" fmla="*/ 163721 w 368098"/>
              <a:gd name="connsiteY89" fmla="*/ 252486 h 286128"/>
              <a:gd name="connsiteX90" fmla="*/ 161091 w 368098"/>
              <a:gd name="connsiteY90" fmla="*/ 255664 h 286128"/>
              <a:gd name="connsiteX91" fmla="*/ 158680 w 368098"/>
              <a:gd name="connsiteY91" fmla="*/ 256650 h 286128"/>
              <a:gd name="connsiteX92" fmla="*/ 153968 w 368098"/>
              <a:gd name="connsiteY92" fmla="*/ 253691 h 286128"/>
              <a:gd name="connsiteX93" fmla="*/ 148598 w 368098"/>
              <a:gd name="connsiteY93" fmla="*/ 245911 h 286128"/>
              <a:gd name="connsiteX94" fmla="*/ 146407 w 368098"/>
              <a:gd name="connsiteY94" fmla="*/ 243280 h 286128"/>
              <a:gd name="connsiteX95" fmla="*/ 139174 w 368098"/>
              <a:gd name="connsiteY95" fmla="*/ 240650 h 286128"/>
              <a:gd name="connsiteX96" fmla="*/ 135229 w 368098"/>
              <a:gd name="connsiteY96" fmla="*/ 239883 h 286128"/>
              <a:gd name="connsiteX97" fmla="*/ 132380 w 368098"/>
              <a:gd name="connsiteY97" fmla="*/ 238240 h 286128"/>
              <a:gd name="connsiteX98" fmla="*/ 125805 w 368098"/>
              <a:gd name="connsiteY98" fmla="*/ 237253 h 286128"/>
              <a:gd name="connsiteX99" fmla="*/ 123065 w 368098"/>
              <a:gd name="connsiteY99" fmla="*/ 236267 h 286128"/>
              <a:gd name="connsiteX100" fmla="*/ 119120 w 368098"/>
              <a:gd name="connsiteY100" fmla="*/ 236486 h 286128"/>
              <a:gd name="connsiteX101" fmla="*/ 117038 w 368098"/>
              <a:gd name="connsiteY101" fmla="*/ 238349 h 286128"/>
              <a:gd name="connsiteX102" fmla="*/ 109805 w 368098"/>
              <a:gd name="connsiteY102" fmla="*/ 238240 h 286128"/>
              <a:gd name="connsiteX103" fmla="*/ 107832 w 368098"/>
              <a:gd name="connsiteY103" fmla="*/ 238349 h 286128"/>
              <a:gd name="connsiteX104" fmla="*/ 103997 w 368098"/>
              <a:gd name="connsiteY104" fmla="*/ 238130 h 286128"/>
              <a:gd name="connsiteX105" fmla="*/ 99066 w 368098"/>
              <a:gd name="connsiteY105" fmla="*/ 239226 h 286128"/>
              <a:gd name="connsiteX106" fmla="*/ 97312 w 368098"/>
              <a:gd name="connsiteY106" fmla="*/ 240322 h 286128"/>
              <a:gd name="connsiteX107" fmla="*/ 94573 w 368098"/>
              <a:gd name="connsiteY107" fmla="*/ 241417 h 286128"/>
              <a:gd name="connsiteX108" fmla="*/ 89203 w 368098"/>
              <a:gd name="connsiteY108" fmla="*/ 245691 h 286128"/>
              <a:gd name="connsiteX109" fmla="*/ 88546 w 368098"/>
              <a:gd name="connsiteY109" fmla="*/ 248212 h 286128"/>
              <a:gd name="connsiteX110" fmla="*/ 89422 w 368098"/>
              <a:gd name="connsiteY110" fmla="*/ 250294 h 286128"/>
              <a:gd name="connsiteX111" fmla="*/ 89093 w 368098"/>
              <a:gd name="connsiteY111" fmla="*/ 251719 h 286128"/>
              <a:gd name="connsiteX112" fmla="*/ 88107 w 368098"/>
              <a:gd name="connsiteY112" fmla="*/ 253581 h 286128"/>
              <a:gd name="connsiteX113" fmla="*/ 89203 w 368098"/>
              <a:gd name="connsiteY113" fmla="*/ 257965 h 286128"/>
              <a:gd name="connsiteX114" fmla="*/ 90847 w 368098"/>
              <a:gd name="connsiteY114" fmla="*/ 259828 h 286128"/>
              <a:gd name="connsiteX115" fmla="*/ 91175 w 368098"/>
              <a:gd name="connsiteY115" fmla="*/ 263225 h 286128"/>
              <a:gd name="connsiteX116" fmla="*/ 86682 w 368098"/>
              <a:gd name="connsiteY116" fmla="*/ 263335 h 286128"/>
              <a:gd name="connsiteX117" fmla="*/ 81751 w 368098"/>
              <a:gd name="connsiteY117" fmla="*/ 268485 h 286128"/>
              <a:gd name="connsiteX118" fmla="*/ 82628 w 368098"/>
              <a:gd name="connsiteY118" fmla="*/ 271006 h 286128"/>
              <a:gd name="connsiteX119" fmla="*/ 81093 w 368098"/>
              <a:gd name="connsiteY119" fmla="*/ 273526 h 286128"/>
              <a:gd name="connsiteX120" fmla="*/ 83943 w 368098"/>
              <a:gd name="connsiteY120" fmla="*/ 280430 h 286128"/>
              <a:gd name="connsiteX121" fmla="*/ 86573 w 368098"/>
              <a:gd name="connsiteY121" fmla="*/ 280540 h 286128"/>
              <a:gd name="connsiteX122" fmla="*/ 86792 w 368098"/>
              <a:gd name="connsiteY122" fmla="*/ 283060 h 286128"/>
              <a:gd name="connsiteX123" fmla="*/ 83066 w 368098"/>
              <a:gd name="connsiteY123" fmla="*/ 286128 h 286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368098" h="286128">
                <a:moveTo>
                  <a:pt x="83066" y="286128"/>
                </a:moveTo>
                <a:lnTo>
                  <a:pt x="77916" y="279225"/>
                </a:lnTo>
                <a:lnTo>
                  <a:pt x="72327" y="278129"/>
                </a:lnTo>
                <a:lnTo>
                  <a:pt x="67943" y="272102"/>
                </a:lnTo>
                <a:lnTo>
                  <a:pt x="60053" y="265636"/>
                </a:lnTo>
                <a:lnTo>
                  <a:pt x="57971" y="270019"/>
                </a:lnTo>
                <a:lnTo>
                  <a:pt x="58738" y="272759"/>
                </a:lnTo>
                <a:lnTo>
                  <a:pt x="54354" y="274184"/>
                </a:lnTo>
                <a:lnTo>
                  <a:pt x="50190" y="274622"/>
                </a:lnTo>
                <a:lnTo>
                  <a:pt x="44821" y="267608"/>
                </a:lnTo>
                <a:lnTo>
                  <a:pt x="47560" y="263992"/>
                </a:lnTo>
                <a:lnTo>
                  <a:pt x="47122" y="259390"/>
                </a:lnTo>
                <a:lnTo>
                  <a:pt x="45259" y="257527"/>
                </a:lnTo>
                <a:lnTo>
                  <a:pt x="44601" y="254458"/>
                </a:lnTo>
                <a:lnTo>
                  <a:pt x="42081" y="253143"/>
                </a:lnTo>
                <a:lnTo>
                  <a:pt x="31670" y="258622"/>
                </a:lnTo>
                <a:lnTo>
                  <a:pt x="23342" y="252157"/>
                </a:lnTo>
                <a:lnTo>
                  <a:pt x="22903" y="242513"/>
                </a:lnTo>
                <a:lnTo>
                  <a:pt x="0" y="227171"/>
                </a:lnTo>
                <a:lnTo>
                  <a:pt x="0" y="220267"/>
                </a:lnTo>
                <a:lnTo>
                  <a:pt x="2959" y="215446"/>
                </a:lnTo>
                <a:lnTo>
                  <a:pt x="3945" y="208651"/>
                </a:lnTo>
                <a:lnTo>
                  <a:pt x="5479" y="205473"/>
                </a:lnTo>
                <a:lnTo>
                  <a:pt x="11068" y="206898"/>
                </a:lnTo>
                <a:lnTo>
                  <a:pt x="27725" y="205254"/>
                </a:lnTo>
                <a:lnTo>
                  <a:pt x="33314" y="205693"/>
                </a:lnTo>
                <a:lnTo>
                  <a:pt x="39561" y="202624"/>
                </a:lnTo>
                <a:lnTo>
                  <a:pt x="49862" y="202624"/>
                </a:lnTo>
                <a:lnTo>
                  <a:pt x="54793" y="202624"/>
                </a:lnTo>
                <a:lnTo>
                  <a:pt x="61697" y="198022"/>
                </a:lnTo>
                <a:lnTo>
                  <a:pt x="68930" y="197583"/>
                </a:lnTo>
                <a:lnTo>
                  <a:pt x="76053" y="193857"/>
                </a:lnTo>
                <a:lnTo>
                  <a:pt x="88107" y="187173"/>
                </a:lnTo>
                <a:lnTo>
                  <a:pt x="89641" y="181912"/>
                </a:lnTo>
                <a:lnTo>
                  <a:pt x="90408" y="173584"/>
                </a:lnTo>
                <a:lnTo>
                  <a:pt x="94354" y="171283"/>
                </a:lnTo>
                <a:lnTo>
                  <a:pt x="95888" y="149475"/>
                </a:lnTo>
                <a:lnTo>
                  <a:pt x="97093" y="103011"/>
                </a:lnTo>
                <a:lnTo>
                  <a:pt x="133914" y="94244"/>
                </a:lnTo>
                <a:lnTo>
                  <a:pt x="163721" y="66957"/>
                </a:lnTo>
                <a:lnTo>
                  <a:pt x="271773" y="0"/>
                </a:lnTo>
                <a:lnTo>
                  <a:pt x="314073" y="10520"/>
                </a:lnTo>
                <a:lnTo>
                  <a:pt x="317908" y="14684"/>
                </a:lnTo>
                <a:lnTo>
                  <a:pt x="339387" y="5699"/>
                </a:lnTo>
                <a:lnTo>
                  <a:pt x="342127" y="8767"/>
                </a:lnTo>
                <a:lnTo>
                  <a:pt x="353743" y="42081"/>
                </a:lnTo>
                <a:lnTo>
                  <a:pt x="353304" y="48547"/>
                </a:lnTo>
                <a:lnTo>
                  <a:pt x="351880" y="51396"/>
                </a:lnTo>
                <a:lnTo>
                  <a:pt x="368099" y="70792"/>
                </a:lnTo>
                <a:lnTo>
                  <a:pt x="367661" y="79559"/>
                </a:lnTo>
                <a:lnTo>
                  <a:pt x="363934" y="83285"/>
                </a:lnTo>
                <a:lnTo>
                  <a:pt x="357469" y="128763"/>
                </a:lnTo>
                <a:lnTo>
                  <a:pt x="358346" y="163940"/>
                </a:lnTo>
                <a:lnTo>
                  <a:pt x="318347" y="204706"/>
                </a:lnTo>
                <a:lnTo>
                  <a:pt x="317141" y="207446"/>
                </a:lnTo>
                <a:lnTo>
                  <a:pt x="314621" y="208323"/>
                </a:lnTo>
                <a:lnTo>
                  <a:pt x="311881" y="208323"/>
                </a:lnTo>
                <a:lnTo>
                  <a:pt x="311224" y="211391"/>
                </a:lnTo>
                <a:lnTo>
                  <a:pt x="313087" y="241746"/>
                </a:lnTo>
                <a:lnTo>
                  <a:pt x="308594" y="239993"/>
                </a:lnTo>
                <a:lnTo>
                  <a:pt x="305854" y="244376"/>
                </a:lnTo>
                <a:lnTo>
                  <a:pt x="304977" y="247445"/>
                </a:lnTo>
                <a:lnTo>
                  <a:pt x="302676" y="248541"/>
                </a:lnTo>
                <a:lnTo>
                  <a:pt x="299060" y="247006"/>
                </a:lnTo>
                <a:lnTo>
                  <a:pt x="295991" y="247773"/>
                </a:lnTo>
                <a:lnTo>
                  <a:pt x="294567" y="250732"/>
                </a:lnTo>
                <a:lnTo>
                  <a:pt x="289526" y="252595"/>
                </a:lnTo>
                <a:lnTo>
                  <a:pt x="288868" y="253691"/>
                </a:lnTo>
                <a:lnTo>
                  <a:pt x="281416" y="256431"/>
                </a:lnTo>
                <a:lnTo>
                  <a:pt x="278677" y="254458"/>
                </a:lnTo>
                <a:lnTo>
                  <a:pt x="271882" y="254129"/>
                </a:lnTo>
                <a:lnTo>
                  <a:pt x="264102" y="250513"/>
                </a:lnTo>
                <a:lnTo>
                  <a:pt x="253472" y="249198"/>
                </a:lnTo>
                <a:lnTo>
                  <a:pt x="248212" y="251719"/>
                </a:lnTo>
                <a:lnTo>
                  <a:pt x="235609" y="250952"/>
                </a:lnTo>
                <a:lnTo>
                  <a:pt x="230459" y="252267"/>
                </a:lnTo>
                <a:lnTo>
                  <a:pt x="224322" y="260924"/>
                </a:lnTo>
                <a:lnTo>
                  <a:pt x="218404" y="264869"/>
                </a:lnTo>
                <a:lnTo>
                  <a:pt x="214021" y="263773"/>
                </a:lnTo>
                <a:lnTo>
                  <a:pt x="204268" y="260266"/>
                </a:lnTo>
                <a:lnTo>
                  <a:pt x="199337" y="259499"/>
                </a:lnTo>
                <a:lnTo>
                  <a:pt x="191556" y="255225"/>
                </a:lnTo>
                <a:lnTo>
                  <a:pt x="186734" y="253362"/>
                </a:lnTo>
                <a:lnTo>
                  <a:pt x="186734" y="251499"/>
                </a:lnTo>
                <a:lnTo>
                  <a:pt x="182460" y="248212"/>
                </a:lnTo>
                <a:lnTo>
                  <a:pt x="178515" y="247993"/>
                </a:lnTo>
                <a:lnTo>
                  <a:pt x="177529" y="249088"/>
                </a:lnTo>
                <a:lnTo>
                  <a:pt x="170735" y="250294"/>
                </a:lnTo>
                <a:lnTo>
                  <a:pt x="167118" y="252047"/>
                </a:lnTo>
                <a:lnTo>
                  <a:pt x="163721" y="252486"/>
                </a:lnTo>
                <a:lnTo>
                  <a:pt x="161091" y="255664"/>
                </a:lnTo>
                <a:lnTo>
                  <a:pt x="158680" y="256650"/>
                </a:lnTo>
                <a:lnTo>
                  <a:pt x="153968" y="253691"/>
                </a:lnTo>
                <a:lnTo>
                  <a:pt x="148598" y="245911"/>
                </a:lnTo>
                <a:lnTo>
                  <a:pt x="146407" y="243280"/>
                </a:lnTo>
                <a:lnTo>
                  <a:pt x="139174" y="240650"/>
                </a:lnTo>
                <a:lnTo>
                  <a:pt x="135229" y="239883"/>
                </a:lnTo>
                <a:lnTo>
                  <a:pt x="132380" y="238240"/>
                </a:lnTo>
                <a:lnTo>
                  <a:pt x="125805" y="237253"/>
                </a:lnTo>
                <a:lnTo>
                  <a:pt x="123065" y="236267"/>
                </a:lnTo>
                <a:lnTo>
                  <a:pt x="119120" y="236486"/>
                </a:lnTo>
                <a:lnTo>
                  <a:pt x="117038" y="238349"/>
                </a:lnTo>
                <a:lnTo>
                  <a:pt x="109805" y="238240"/>
                </a:lnTo>
                <a:lnTo>
                  <a:pt x="107832" y="238349"/>
                </a:lnTo>
                <a:lnTo>
                  <a:pt x="103997" y="238130"/>
                </a:lnTo>
                <a:lnTo>
                  <a:pt x="99066" y="239226"/>
                </a:lnTo>
                <a:lnTo>
                  <a:pt x="97312" y="240322"/>
                </a:lnTo>
                <a:lnTo>
                  <a:pt x="94573" y="241417"/>
                </a:lnTo>
                <a:lnTo>
                  <a:pt x="89203" y="245691"/>
                </a:lnTo>
                <a:lnTo>
                  <a:pt x="88546" y="248212"/>
                </a:lnTo>
                <a:lnTo>
                  <a:pt x="89422" y="250294"/>
                </a:lnTo>
                <a:lnTo>
                  <a:pt x="89093" y="251719"/>
                </a:lnTo>
                <a:lnTo>
                  <a:pt x="88107" y="253581"/>
                </a:lnTo>
                <a:lnTo>
                  <a:pt x="89203" y="257965"/>
                </a:lnTo>
                <a:lnTo>
                  <a:pt x="90847" y="259828"/>
                </a:lnTo>
                <a:lnTo>
                  <a:pt x="91175" y="263225"/>
                </a:lnTo>
                <a:lnTo>
                  <a:pt x="86682" y="263335"/>
                </a:lnTo>
                <a:lnTo>
                  <a:pt x="81751" y="268485"/>
                </a:lnTo>
                <a:lnTo>
                  <a:pt x="82628" y="271006"/>
                </a:lnTo>
                <a:lnTo>
                  <a:pt x="81093" y="273526"/>
                </a:lnTo>
                <a:lnTo>
                  <a:pt x="83943" y="280430"/>
                </a:lnTo>
                <a:lnTo>
                  <a:pt x="86573" y="280540"/>
                </a:lnTo>
                <a:lnTo>
                  <a:pt x="86792" y="283060"/>
                </a:lnTo>
                <a:lnTo>
                  <a:pt x="83066" y="28612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7" name="Freeform 566">
            <a:extLst>
              <a:ext uri="{FF2B5EF4-FFF2-40B4-BE49-F238E27FC236}">
                <a16:creationId xmlns:a16="http://schemas.microsoft.com/office/drawing/2014/main" id="{64C2A2D7-72D6-0856-2BAA-FFF8F3F30E48}"/>
              </a:ext>
            </a:extLst>
          </p:cNvPr>
          <p:cNvSpPr/>
          <p:nvPr/>
        </p:nvSpPr>
        <p:spPr>
          <a:xfrm>
            <a:off x="7368698" y="4624255"/>
            <a:ext cx="276265" cy="236705"/>
          </a:xfrm>
          <a:custGeom>
            <a:avLst/>
            <a:gdLst>
              <a:gd name="connsiteX0" fmla="*/ 263773 w 276265"/>
              <a:gd name="connsiteY0" fmla="*/ 20821 h 236705"/>
              <a:gd name="connsiteX1" fmla="*/ 263554 w 276265"/>
              <a:gd name="connsiteY1" fmla="*/ 20602 h 236705"/>
              <a:gd name="connsiteX2" fmla="*/ 260047 w 276265"/>
              <a:gd name="connsiteY2" fmla="*/ 14794 h 236705"/>
              <a:gd name="connsiteX3" fmla="*/ 253801 w 276265"/>
              <a:gd name="connsiteY3" fmla="*/ 6685 h 236705"/>
              <a:gd name="connsiteX4" fmla="*/ 246130 w 276265"/>
              <a:gd name="connsiteY4" fmla="*/ 3726 h 236705"/>
              <a:gd name="connsiteX5" fmla="*/ 243390 w 276265"/>
              <a:gd name="connsiteY5" fmla="*/ 8109 h 236705"/>
              <a:gd name="connsiteX6" fmla="*/ 242513 w 276265"/>
              <a:gd name="connsiteY6" fmla="*/ 11178 h 236705"/>
              <a:gd name="connsiteX7" fmla="*/ 240212 w 276265"/>
              <a:gd name="connsiteY7" fmla="*/ 12274 h 236705"/>
              <a:gd name="connsiteX8" fmla="*/ 236596 w 276265"/>
              <a:gd name="connsiteY8" fmla="*/ 10740 h 236705"/>
              <a:gd name="connsiteX9" fmla="*/ 233527 w 276265"/>
              <a:gd name="connsiteY9" fmla="*/ 11507 h 236705"/>
              <a:gd name="connsiteX10" fmla="*/ 232103 w 276265"/>
              <a:gd name="connsiteY10" fmla="*/ 14465 h 236705"/>
              <a:gd name="connsiteX11" fmla="*/ 227062 w 276265"/>
              <a:gd name="connsiteY11" fmla="*/ 16328 h 236705"/>
              <a:gd name="connsiteX12" fmla="*/ 224651 w 276265"/>
              <a:gd name="connsiteY12" fmla="*/ 20931 h 236705"/>
              <a:gd name="connsiteX13" fmla="*/ 221144 w 276265"/>
              <a:gd name="connsiteY13" fmla="*/ 21698 h 236705"/>
              <a:gd name="connsiteX14" fmla="*/ 216213 w 276265"/>
              <a:gd name="connsiteY14" fmla="*/ 18191 h 236705"/>
              <a:gd name="connsiteX15" fmla="*/ 209418 w 276265"/>
              <a:gd name="connsiteY15" fmla="*/ 17863 h 236705"/>
              <a:gd name="connsiteX16" fmla="*/ 201638 w 276265"/>
              <a:gd name="connsiteY16" fmla="*/ 14246 h 236705"/>
              <a:gd name="connsiteX17" fmla="*/ 191008 w 276265"/>
              <a:gd name="connsiteY17" fmla="*/ 12931 h 236705"/>
              <a:gd name="connsiteX18" fmla="*/ 185748 w 276265"/>
              <a:gd name="connsiteY18" fmla="*/ 15452 h 236705"/>
              <a:gd name="connsiteX19" fmla="*/ 173145 w 276265"/>
              <a:gd name="connsiteY19" fmla="*/ 14685 h 236705"/>
              <a:gd name="connsiteX20" fmla="*/ 167995 w 276265"/>
              <a:gd name="connsiteY20" fmla="*/ 16000 h 236705"/>
              <a:gd name="connsiteX21" fmla="*/ 161858 w 276265"/>
              <a:gd name="connsiteY21" fmla="*/ 24657 h 236705"/>
              <a:gd name="connsiteX22" fmla="*/ 155940 w 276265"/>
              <a:gd name="connsiteY22" fmla="*/ 28602 h 236705"/>
              <a:gd name="connsiteX23" fmla="*/ 151557 w 276265"/>
              <a:gd name="connsiteY23" fmla="*/ 27506 h 236705"/>
              <a:gd name="connsiteX24" fmla="*/ 141804 w 276265"/>
              <a:gd name="connsiteY24" fmla="*/ 23999 h 236705"/>
              <a:gd name="connsiteX25" fmla="*/ 136873 w 276265"/>
              <a:gd name="connsiteY25" fmla="*/ 23232 h 236705"/>
              <a:gd name="connsiteX26" fmla="*/ 129092 w 276265"/>
              <a:gd name="connsiteY26" fmla="*/ 18958 h 236705"/>
              <a:gd name="connsiteX27" fmla="*/ 124270 w 276265"/>
              <a:gd name="connsiteY27" fmla="*/ 17095 h 236705"/>
              <a:gd name="connsiteX28" fmla="*/ 124270 w 276265"/>
              <a:gd name="connsiteY28" fmla="*/ 15232 h 236705"/>
              <a:gd name="connsiteX29" fmla="*/ 119996 w 276265"/>
              <a:gd name="connsiteY29" fmla="*/ 11945 h 236705"/>
              <a:gd name="connsiteX30" fmla="*/ 116051 w 276265"/>
              <a:gd name="connsiteY30" fmla="*/ 11726 h 236705"/>
              <a:gd name="connsiteX31" fmla="*/ 115065 w 276265"/>
              <a:gd name="connsiteY31" fmla="*/ 12822 h 236705"/>
              <a:gd name="connsiteX32" fmla="*/ 108271 w 276265"/>
              <a:gd name="connsiteY32" fmla="*/ 14027 h 236705"/>
              <a:gd name="connsiteX33" fmla="*/ 104654 w 276265"/>
              <a:gd name="connsiteY33" fmla="*/ 15780 h 236705"/>
              <a:gd name="connsiteX34" fmla="*/ 101257 w 276265"/>
              <a:gd name="connsiteY34" fmla="*/ 16219 h 236705"/>
              <a:gd name="connsiteX35" fmla="*/ 98627 w 276265"/>
              <a:gd name="connsiteY35" fmla="*/ 19397 h 236705"/>
              <a:gd name="connsiteX36" fmla="*/ 96216 w 276265"/>
              <a:gd name="connsiteY36" fmla="*/ 20383 h 236705"/>
              <a:gd name="connsiteX37" fmla="*/ 91504 w 276265"/>
              <a:gd name="connsiteY37" fmla="*/ 17424 h 236705"/>
              <a:gd name="connsiteX38" fmla="*/ 86134 w 276265"/>
              <a:gd name="connsiteY38" fmla="*/ 9644 h 236705"/>
              <a:gd name="connsiteX39" fmla="*/ 83943 w 276265"/>
              <a:gd name="connsiteY39" fmla="*/ 7013 h 236705"/>
              <a:gd name="connsiteX40" fmla="*/ 76710 w 276265"/>
              <a:gd name="connsiteY40" fmla="*/ 4384 h 236705"/>
              <a:gd name="connsiteX41" fmla="*/ 72765 w 276265"/>
              <a:gd name="connsiteY41" fmla="*/ 3616 h 236705"/>
              <a:gd name="connsiteX42" fmla="*/ 69916 w 276265"/>
              <a:gd name="connsiteY42" fmla="*/ 1973 h 236705"/>
              <a:gd name="connsiteX43" fmla="*/ 63341 w 276265"/>
              <a:gd name="connsiteY43" fmla="*/ 986 h 236705"/>
              <a:gd name="connsiteX44" fmla="*/ 60601 w 276265"/>
              <a:gd name="connsiteY44" fmla="*/ 0 h 236705"/>
              <a:gd name="connsiteX45" fmla="*/ 56656 w 276265"/>
              <a:gd name="connsiteY45" fmla="*/ 219 h 236705"/>
              <a:gd name="connsiteX46" fmla="*/ 54574 w 276265"/>
              <a:gd name="connsiteY46" fmla="*/ 2082 h 236705"/>
              <a:gd name="connsiteX47" fmla="*/ 47341 w 276265"/>
              <a:gd name="connsiteY47" fmla="*/ 1973 h 236705"/>
              <a:gd name="connsiteX48" fmla="*/ 45368 w 276265"/>
              <a:gd name="connsiteY48" fmla="*/ 2082 h 236705"/>
              <a:gd name="connsiteX49" fmla="*/ 41533 w 276265"/>
              <a:gd name="connsiteY49" fmla="*/ 1863 h 236705"/>
              <a:gd name="connsiteX50" fmla="*/ 36602 w 276265"/>
              <a:gd name="connsiteY50" fmla="*/ 2959 h 236705"/>
              <a:gd name="connsiteX51" fmla="*/ 34848 w 276265"/>
              <a:gd name="connsiteY51" fmla="*/ 4055 h 236705"/>
              <a:gd name="connsiteX52" fmla="*/ 32109 w 276265"/>
              <a:gd name="connsiteY52" fmla="*/ 5151 h 236705"/>
              <a:gd name="connsiteX53" fmla="*/ 26739 w 276265"/>
              <a:gd name="connsiteY53" fmla="*/ 9424 h 236705"/>
              <a:gd name="connsiteX54" fmla="*/ 26081 w 276265"/>
              <a:gd name="connsiteY54" fmla="*/ 11945 h 236705"/>
              <a:gd name="connsiteX55" fmla="*/ 26958 w 276265"/>
              <a:gd name="connsiteY55" fmla="*/ 14027 h 236705"/>
              <a:gd name="connsiteX56" fmla="*/ 26629 w 276265"/>
              <a:gd name="connsiteY56" fmla="*/ 15452 h 236705"/>
              <a:gd name="connsiteX57" fmla="*/ 25643 w 276265"/>
              <a:gd name="connsiteY57" fmla="*/ 17315 h 236705"/>
              <a:gd name="connsiteX58" fmla="*/ 26739 w 276265"/>
              <a:gd name="connsiteY58" fmla="*/ 21698 h 236705"/>
              <a:gd name="connsiteX59" fmla="*/ 28383 w 276265"/>
              <a:gd name="connsiteY59" fmla="*/ 23561 h 236705"/>
              <a:gd name="connsiteX60" fmla="*/ 28711 w 276265"/>
              <a:gd name="connsiteY60" fmla="*/ 26958 h 236705"/>
              <a:gd name="connsiteX61" fmla="*/ 24218 w 276265"/>
              <a:gd name="connsiteY61" fmla="*/ 27068 h 236705"/>
              <a:gd name="connsiteX62" fmla="*/ 19287 w 276265"/>
              <a:gd name="connsiteY62" fmla="*/ 32218 h 236705"/>
              <a:gd name="connsiteX63" fmla="*/ 20164 w 276265"/>
              <a:gd name="connsiteY63" fmla="*/ 34739 h 236705"/>
              <a:gd name="connsiteX64" fmla="*/ 18629 w 276265"/>
              <a:gd name="connsiteY64" fmla="*/ 37259 h 236705"/>
              <a:gd name="connsiteX65" fmla="*/ 21479 w 276265"/>
              <a:gd name="connsiteY65" fmla="*/ 44163 h 236705"/>
              <a:gd name="connsiteX66" fmla="*/ 24109 w 276265"/>
              <a:gd name="connsiteY66" fmla="*/ 44273 h 236705"/>
              <a:gd name="connsiteX67" fmla="*/ 24328 w 276265"/>
              <a:gd name="connsiteY67" fmla="*/ 46793 h 236705"/>
              <a:gd name="connsiteX68" fmla="*/ 20054 w 276265"/>
              <a:gd name="connsiteY68" fmla="*/ 50300 h 236705"/>
              <a:gd name="connsiteX69" fmla="*/ 19068 w 276265"/>
              <a:gd name="connsiteY69" fmla="*/ 55231 h 236705"/>
              <a:gd name="connsiteX70" fmla="*/ 20054 w 276265"/>
              <a:gd name="connsiteY70" fmla="*/ 59176 h 236705"/>
              <a:gd name="connsiteX71" fmla="*/ 26739 w 276265"/>
              <a:gd name="connsiteY71" fmla="*/ 64327 h 236705"/>
              <a:gd name="connsiteX72" fmla="*/ 26848 w 276265"/>
              <a:gd name="connsiteY72" fmla="*/ 70245 h 236705"/>
              <a:gd name="connsiteX73" fmla="*/ 29259 w 276265"/>
              <a:gd name="connsiteY73" fmla="*/ 78792 h 236705"/>
              <a:gd name="connsiteX74" fmla="*/ 28273 w 276265"/>
              <a:gd name="connsiteY74" fmla="*/ 81641 h 236705"/>
              <a:gd name="connsiteX75" fmla="*/ 23122 w 276265"/>
              <a:gd name="connsiteY75" fmla="*/ 81970 h 236705"/>
              <a:gd name="connsiteX76" fmla="*/ 21260 w 276265"/>
              <a:gd name="connsiteY76" fmla="*/ 85039 h 236705"/>
              <a:gd name="connsiteX77" fmla="*/ 20931 w 276265"/>
              <a:gd name="connsiteY77" fmla="*/ 87230 h 236705"/>
              <a:gd name="connsiteX78" fmla="*/ 25972 w 276265"/>
              <a:gd name="connsiteY78" fmla="*/ 92819 h 236705"/>
              <a:gd name="connsiteX79" fmla="*/ 24766 w 276265"/>
              <a:gd name="connsiteY79" fmla="*/ 95011 h 236705"/>
              <a:gd name="connsiteX80" fmla="*/ 21479 w 276265"/>
              <a:gd name="connsiteY80" fmla="*/ 94792 h 236705"/>
              <a:gd name="connsiteX81" fmla="*/ 18082 w 276265"/>
              <a:gd name="connsiteY81" fmla="*/ 97750 h 236705"/>
              <a:gd name="connsiteX82" fmla="*/ 16876 w 276265"/>
              <a:gd name="connsiteY82" fmla="*/ 101257 h 236705"/>
              <a:gd name="connsiteX83" fmla="*/ 13479 w 276265"/>
              <a:gd name="connsiteY83" fmla="*/ 107175 h 236705"/>
              <a:gd name="connsiteX84" fmla="*/ 11397 w 276265"/>
              <a:gd name="connsiteY84" fmla="*/ 111558 h 236705"/>
              <a:gd name="connsiteX85" fmla="*/ 9095 w 276265"/>
              <a:gd name="connsiteY85" fmla="*/ 113421 h 236705"/>
              <a:gd name="connsiteX86" fmla="*/ 6246 w 276265"/>
              <a:gd name="connsiteY86" fmla="*/ 113860 h 236705"/>
              <a:gd name="connsiteX87" fmla="*/ 2520 w 276265"/>
              <a:gd name="connsiteY87" fmla="*/ 115394 h 236705"/>
              <a:gd name="connsiteX88" fmla="*/ 657 w 276265"/>
              <a:gd name="connsiteY88" fmla="*/ 118134 h 236705"/>
              <a:gd name="connsiteX89" fmla="*/ 986 w 276265"/>
              <a:gd name="connsiteY89" fmla="*/ 122627 h 236705"/>
              <a:gd name="connsiteX90" fmla="*/ 548 w 276265"/>
              <a:gd name="connsiteY90" fmla="*/ 126024 h 236705"/>
              <a:gd name="connsiteX91" fmla="*/ 0 w 276265"/>
              <a:gd name="connsiteY91" fmla="*/ 131284 h 236705"/>
              <a:gd name="connsiteX92" fmla="*/ 438 w 276265"/>
              <a:gd name="connsiteY92" fmla="*/ 133037 h 236705"/>
              <a:gd name="connsiteX93" fmla="*/ 986 w 276265"/>
              <a:gd name="connsiteY93" fmla="*/ 137092 h 236705"/>
              <a:gd name="connsiteX94" fmla="*/ 438 w 276265"/>
              <a:gd name="connsiteY94" fmla="*/ 138955 h 236705"/>
              <a:gd name="connsiteX95" fmla="*/ 1315 w 276265"/>
              <a:gd name="connsiteY95" fmla="*/ 140599 h 236705"/>
              <a:gd name="connsiteX96" fmla="*/ 1534 w 276265"/>
              <a:gd name="connsiteY96" fmla="*/ 143338 h 236705"/>
              <a:gd name="connsiteX97" fmla="*/ 657 w 276265"/>
              <a:gd name="connsiteY97" fmla="*/ 146955 h 236705"/>
              <a:gd name="connsiteX98" fmla="*/ 1753 w 276265"/>
              <a:gd name="connsiteY98" fmla="*/ 157146 h 236705"/>
              <a:gd name="connsiteX99" fmla="*/ 1534 w 276265"/>
              <a:gd name="connsiteY99" fmla="*/ 160653 h 236705"/>
              <a:gd name="connsiteX100" fmla="*/ 2192 w 276265"/>
              <a:gd name="connsiteY100" fmla="*/ 164598 h 236705"/>
              <a:gd name="connsiteX101" fmla="*/ 1205 w 276265"/>
              <a:gd name="connsiteY101" fmla="*/ 176762 h 236705"/>
              <a:gd name="connsiteX102" fmla="*/ 2192 w 276265"/>
              <a:gd name="connsiteY102" fmla="*/ 181474 h 236705"/>
              <a:gd name="connsiteX103" fmla="*/ 11506 w 276265"/>
              <a:gd name="connsiteY103" fmla="*/ 183556 h 236705"/>
              <a:gd name="connsiteX104" fmla="*/ 19178 w 276265"/>
              <a:gd name="connsiteY104" fmla="*/ 180378 h 236705"/>
              <a:gd name="connsiteX105" fmla="*/ 36821 w 276265"/>
              <a:gd name="connsiteY105" fmla="*/ 189693 h 236705"/>
              <a:gd name="connsiteX106" fmla="*/ 46683 w 276265"/>
              <a:gd name="connsiteY106" fmla="*/ 199337 h 236705"/>
              <a:gd name="connsiteX107" fmla="*/ 52711 w 276265"/>
              <a:gd name="connsiteY107" fmla="*/ 210953 h 236705"/>
              <a:gd name="connsiteX108" fmla="*/ 52491 w 276265"/>
              <a:gd name="connsiteY108" fmla="*/ 218624 h 236705"/>
              <a:gd name="connsiteX109" fmla="*/ 55779 w 276265"/>
              <a:gd name="connsiteY109" fmla="*/ 220267 h 236705"/>
              <a:gd name="connsiteX110" fmla="*/ 58519 w 276265"/>
              <a:gd name="connsiteY110" fmla="*/ 228706 h 236705"/>
              <a:gd name="connsiteX111" fmla="*/ 64656 w 276265"/>
              <a:gd name="connsiteY111" fmla="*/ 234294 h 236705"/>
              <a:gd name="connsiteX112" fmla="*/ 73422 w 276265"/>
              <a:gd name="connsiteY112" fmla="*/ 236705 h 236705"/>
              <a:gd name="connsiteX113" fmla="*/ 96764 w 276265"/>
              <a:gd name="connsiteY113" fmla="*/ 235390 h 236705"/>
              <a:gd name="connsiteX114" fmla="*/ 101476 w 276265"/>
              <a:gd name="connsiteY114" fmla="*/ 232432 h 236705"/>
              <a:gd name="connsiteX115" fmla="*/ 104983 w 276265"/>
              <a:gd name="connsiteY115" fmla="*/ 233966 h 236705"/>
              <a:gd name="connsiteX116" fmla="*/ 116051 w 276265"/>
              <a:gd name="connsiteY116" fmla="*/ 229911 h 236705"/>
              <a:gd name="connsiteX117" fmla="*/ 119667 w 276265"/>
              <a:gd name="connsiteY117" fmla="*/ 231555 h 236705"/>
              <a:gd name="connsiteX118" fmla="*/ 125914 w 276265"/>
              <a:gd name="connsiteY118" fmla="*/ 230349 h 236705"/>
              <a:gd name="connsiteX119" fmla="*/ 128215 w 276265"/>
              <a:gd name="connsiteY119" fmla="*/ 223555 h 236705"/>
              <a:gd name="connsiteX120" fmla="*/ 132599 w 276265"/>
              <a:gd name="connsiteY120" fmla="*/ 228157 h 236705"/>
              <a:gd name="connsiteX121" fmla="*/ 134462 w 276265"/>
              <a:gd name="connsiteY121" fmla="*/ 227062 h 236705"/>
              <a:gd name="connsiteX122" fmla="*/ 134681 w 276265"/>
              <a:gd name="connsiteY122" fmla="*/ 227062 h 236705"/>
              <a:gd name="connsiteX123" fmla="*/ 134790 w 276265"/>
              <a:gd name="connsiteY123" fmla="*/ 223994 h 236705"/>
              <a:gd name="connsiteX124" fmla="*/ 141037 w 276265"/>
              <a:gd name="connsiteY124" fmla="*/ 216870 h 236705"/>
              <a:gd name="connsiteX125" fmla="*/ 143557 w 276265"/>
              <a:gd name="connsiteY125" fmla="*/ 210843 h 236705"/>
              <a:gd name="connsiteX126" fmla="*/ 142681 w 276265"/>
              <a:gd name="connsiteY126" fmla="*/ 205035 h 236705"/>
              <a:gd name="connsiteX127" fmla="*/ 142352 w 276265"/>
              <a:gd name="connsiteY127" fmla="*/ 199994 h 236705"/>
              <a:gd name="connsiteX128" fmla="*/ 145201 w 276265"/>
              <a:gd name="connsiteY128" fmla="*/ 198131 h 236705"/>
              <a:gd name="connsiteX129" fmla="*/ 145201 w 276265"/>
              <a:gd name="connsiteY129" fmla="*/ 194734 h 236705"/>
              <a:gd name="connsiteX130" fmla="*/ 149146 w 276265"/>
              <a:gd name="connsiteY130" fmla="*/ 191008 h 236705"/>
              <a:gd name="connsiteX131" fmla="*/ 153310 w 276265"/>
              <a:gd name="connsiteY131" fmla="*/ 188159 h 236705"/>
              <a:gd name="connsiteX132" fmla="*/ 155393 w 276265"/>
              <a:gd name="connsiteY132" fmla="*/ 185639 h 236705"/>
              <a:gd name="connsiteX133" fmla="*/ 162516 w 276265"/>
              <a:gd name="connsiteY133" fmla="*/ 180378 h 236705"/>
              <a:gd name="connsiteX134" fmla="*/ 162077 w 276265"/>
              <a:gd name="connsiteY134" fmla="*/ 175447 h 236705"/>
              <a:gd name="connsiteX135" fmla="*/ 163173 w 276265"/>
              <a:gd name="connsiteY135" fmla="*/ 172927 h 236705"/>
              <a:gd name="connsiteX136" fmla="*/ 168543 w 276265"/>
              <a:gd name="connsiteY136" fmla="*/ 172707 h 236705"/>
              <a:gd name="connsiteX137" fmla="*/ 170844 w 276265"/>
              <a:gd name="connsiteY137" fmla="*/ 169748 h 236705"/>
              <a:gd name="connsiteX138" fmla="*/ 172049 w 276265"/>
              <a:gd name="connsiteY138" fmla="*/ 170844 h 236705"/>
              <a:gd name="connsiteX139" fmla="*/ 178515 w 276265"/>
              <a:gd name="connsiteY139" fmla="*/ 172927 h 236705"/>
              <a:gd name="connsiteX140" fmla="*/ 181036 w 276265"/>
              <a:gd name="connsiteY140" fmla="*/ 172707 h 236705"/>
              <a:gd name="connsiteX141" fmla="*/ 185638 w 276265"/>
              <a:gd name="connsiteY141" fmla="*/ 175009 h 236705"/>
              <a:gd name="connsiteX142" fmla="*/ 188159 w 276265"/>
              <a:gd name="connsiteY142" fmla="*/ 179830 h 236705"/>
              <a:gd name="connsiteX143" fmla="*/ 192323 w 276265"/>
              <a:gd name="connsiteY143" fmla="*/ 182899 h 236705"/>
              <a:gd name="connsiteX144" fmla="*/ 195172 w 276265"/>
              <a:gd name="connsiteY144" fmla="*/ 183994 h 236705"/>
              <a:gd name="connsiteX145" fmla="*/ 200213 w 276265"/>
              <a:gd name="connsiteY145" fmla="*/ 181036 h 236705"/>
              <a:gd name="connsiteX146" fmla="*/ 203501 w 276265"/>
              <a:gd name="connsiteY146" fmla="*/ 175666 h 236705"/>
              <a:gd name="connsiteX147" fmla="*/ 203501 w 276265"/>
              <a:gd name="connsiteY147" fmla="*/ 173584 h 236705"/>
              <a:gd name="connsiteX148" fmla="*/ 205254 w 276265"/>
              <a:gd name="connsiteY148" fmla="*/ 170844 h 236705"/>
              <a:gd name="connsiteX149" fmla="*/ 208980 w 276265"/>
              <a:gd name="connsiteY149" fmla="*/ 169748 h 236705"/>
              <a:gd name="connsiteX150" fmla="*/ 211829 w 276265"/>
              <a:gd name="connsiteY150" fmla="*/ 165365 h 236705"/>
              <a:gd name="connsiteX151" fmla="*/ 211500 w 276265"/>
              <a:gd name="connsiteY151" fmla="*/ 161858 h 236705"/>
              <a:gd name="connsiteX152" fmla="*/ 213364 w 276265"/>
              <a:gd name="connsiteY152" fmla="*/ 156050 h 236705"/>
              <a:gd name="connsiteX153" fmla="*/ 220815 w 276265"/>
              <a:gd name="connsiteY153" fmla="*/ 148708 h 236705"/>
              <a:gd name="connsiteX154" fmla="*/ 221692 w 276265"/>
              <a:gd name="connsiteY154" fmla="*/ 144763 h 236705"/>
              <a:gd name="connsiteX155" fmla="*/ 220596 w 276265"/>
              <a:gd name="connsiteY155" fmla="*/ 141256 h 236705"/>
              <a:gd name="connsiteX156" fmla="*/ 222897 w 276265"/>
              <a:gd name="connsiteY156" fmla="*/ 137530 h 236705"/>
              <a:gd name="connsiteX157" fmla="*/ 229144 w 276265"/>
              <a:gd name="connsiteY157" fmla="*/ 130846 h 236705"/>
              <a:gd name="connsiteX158" fmla="*/ 233966 w 276265"/>
              <a:gd name="connsiteY158" fmla="*/ 127668 h 236705"/>
              <a:gd name="connsiteX159" fmla="*/ 234404 w 276265"/>
              <a:gd name="connsiteY159" fmla="*/ 122517 h 236705"/>
              <a:gd name="connsiteX160" fmla="*/ 236267 w 276265"/>
              <a:gd name="connsiteY160" fmla="*/ 119010 h 236705"/>
              <a:gd name="connsiteX161" fmla="*/ 235390 w 276265"/>
              <a:gd name="connsiteY161" fmla="*/ 111668 h 236705"/>
              <a:gd name="connsiteX162" fmla="*/ 238897 w 276265"/>
              <a:gd name="connsiteY162" fmla="*/ 108380 h 236705"/>
              <a:gd name="connsiteX163" fmla="*/ 245362 w 276265"/>
              <a:gd name="connsiteY163" fmla="*/ 106518 h 236705"/>
              <a:gd name="connsiteX164" fmla="*/ 249527 w 276265"/>
              <a:gd name="connsiteY164" fmla="*/ 101257 h 236705"/>
              <a:gd name="connsiteX165" fmla="*/ 250404 w 276265"/>
              <a:gd name="connsiteY165" fmla="*/ 95668 h 236705"/>
              <a:gd name="connsiteX166" fmla="*/ 250404 w 276265"/>
              <a:gd name="connsiteY166" fmla="*/ 89422 h 236705"/>
              <a:gd name="connsiteX167" fmla="*/ 249746 w 276265"/>
              <a:gd name="connsiteY167" fmla="*/ 85696 h 236705"/>
              <a:gd name="connsiteX168" fmla="*/ 252485 w 276265"/>
              <a:gd name="connsiteY168" fmla="*/ 81094 h 236705"/>
              <a:gd name="connsiteX169" fmla="*/ 256431 w 276265"/>
              <a:gd name="connsiteY169" fmla="*/ 72984 h 236705"/>
              <a:gd name="connsiteX170" fmla="*/ 258951 w 276265"/>
              <a:gd name="connsiteY170" fmla="*/ 70902 h 236705"/>
              <a:gd name="connsiteX171" fmla="*/ 259609 w 276265"/>
              <a:gd name="connsiteY171" fmla="*/ 68820 h 236705"/>
              <a:gd name="connsiteX172" fmla="*/ 264321 w 276265"/>
              <a:gd name="connsiteY172" fmla="*/ 65204 h 236705"/>
              <a:gd name="connsiteX173" fmla="*/ 267061 w 276265"/>
              <a:gd name="connsiteY173" fmla="*/ 65423 h 236705"/>
              <a:gd name="connsiteX174" fmla="*/ 270348 w 276265"/>
              <a:gd name="connsiteY174" fmla="*/ 61697 h 236705"/>
              <a:gd name="connsiteX175" fmla="*/ 275827 w 276265"/>
              <a:gd name="connsiteY175" fmla="*/ 59176 h 236705"/>
              <a:gd name="connsiteX176" fmla="*/ 276266 w 276265"/>
              <a:gd name="connsiteY176" fmla="*/ 56108 h 236705"/>
              <a:gd name="connsiteX177" fmla="*/ 274512 w 276265"/>
              <a:gd name="connsiteY177" fmla="*/ 49862 h 236705"/>
              <a:gd name="connsiteX178" fmla="*/ 274293 w 276265"/>
              <a:gd name="connsiteY178" fmla="*/ 47122 h 236705"/>
              <a:gd name="connsiteX179" fmla="*/ 272649 w 276265"/>
              <a:gd name="connsiteY179" fmla="*/ 43177 h 236705"/>
              <a:gd name="connsiteX180" fmla="*/ 268375 w 276265"/>
              <a:gd name="connsiteY180" fmla="*/ 42081 h 236705"/>
              <a:gd name="connsiteX181" fmla="*/ 266293 w 276265"/>
              <a:gd name="connsiteY181" fmla="*/ 37807 h 236705"/>
              <a:gd name="connsiteX182" fmla="*/ 266513 w 276265"/>
              <a:gd name="connsiteY182" fmla="*/ 30465 h 236705"/>
              <a:gd name="connsiteX183" fmla="*/ 265965 w 276265"/>
              <a:gd name="connsiteY183" fmla="*/ 26739 h 236705"/>
              <a:gd name="connsiteX184" fmla="*/ 263773 w 276265"/>
              <a:gd name="connsiteY184" fmla="*/ 20821 h 236705"/>
              <a:gd name="connsiteX185" fmla="*/ 263773 w 276265"/>
              <a:gd name="connsiteY185" fmla="*/ 20821 h 23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276265" h="236705">
                <a:moveTo>
                  <a:pt x="263773" y="20821"/>
                </a:moveTo>
                <a:lnTo>
                  <a:pt x="263554" y="20602"/>
                </a:lnTo>
                <a:lnTo>
                  <a:pt x="260047" y="14794"/>
                </a:lnTo>
                <a:lnTo>
                  <a:pt x="253801" y="6685"/>
                </a:lnTo>
                <a:lnTo>
                  <a:pt x="246130" y="3726"/>
                </a:lnTo>
                <a:lnTo>
                  <a:pt x="243390" y="8109"/>
                </a:lnTo>
                <a:lnTo>
                  <a:pt x="242513" y="11178"/>
                </a:lnTo>
                <a:lnTo>
                  <a:pt x="240212" y="12274"/>
                </a:lnTo>
                <a:lnTo>
                  <a:pt x="236596" y="10740"/>
                </a:lnTo>
                <a:lnTo>
                  <a:pt x="233527" y="11507"/>
                </a:lnTo>
                <a:lnTo>
                  <a:pt x="232103" y="14465"/>
                </a:lnTo>
                <a:lnTo>
                  <a:pt x="227062" y="16328"/>
                </a:lnTo>
                <a:lnTo>
                  <a:pt x="224651" y="20931"/>
                </a:lnTo>
                <a:lnTo>
                  <a:pt x="221144" y="21698"/>
                </a:lnTo>
                <a:lnTo>
                  <a:pt x="216213" y="18191"/>
                </a:lnTo>
                <a:lnTo>
                  <a:pt x="209418" y="17863"/>
                </a:lnTo>
                <a:lnTo>
                  <a:pt x="201638" y="14246"/>
                </a:lnTo>
                <a:lnTo>
                  <a:pt x="191008" y="12931"/>
                </a:lnTo>
                <a:lnTo>
                  <a:pt x="185748" y="15452"/>
                </a:lnTo>
                <a:lnTo>
                  <a:pt x="173145" y="14685"/>
                </a:lnTo>
                <a:lnTo>
                  <a:pt x="167995" y="16000"/>
                </a:lnTo>
                <a:lnTo>
                  <a:pt x="161858" y="24657"/>
                </a:lnTo>
                <a:lnTo>
                  <a:pt x="155940" y="28602"/>
                </a:lnTo>
                <a:lnTo>
                  <a:pt x="151557" y="27506"/>
                </a:lnTo>
                <a:lnTo>
                  <a:pt x="141804" y="23999"/>
                </a:lnTo>
                <a:lnTo>
                  <a:pt x="136873" y="23232"/>
                </a:lnTo>
                <a:lnTo>
                  <a:pt x="129092" y="18958"/>
                </a:lnTo>
                <a:lnTo>
                  <a:pt x="124270" y="17095"/>
                </a:lnTo>
                <a:lnTo>
                  <a:pt x="124270" y="15232"/>
                </a:lnTo>
                <a:lnTo>
                  <a:pt x="119996" y="11945"/>
                </a:lnTo>
                <a:lnTo>
                  <a:pt x="116051" y="11726"/>
                </a:lnTo>
                <a:lnTo>
                  <a:pt x="115065" y="12822"/>
                </a:lnTo>
                <a:lnTo>
                  <a:pt x="108271" y="14027"/>
                </a:lnTo>
                <a:lnTo>
                  <a:pt x="104654" y="15780"/>
                </a:lnTo>
                <a:lnTo>
                  <a:pt x="101257" y="16219"/>
                </a:lnTo>
                <a:lnTo>
                  <a:pt x="98627" y="19397"/>
                </a:lnTo>
                <a:lnTo>
                  <a:pt x="96216" y="20383"/>
                </a:lnTo>
                <a:lnTo>
                  <a:pt x="91504" y="17424"/>
                </a:lnTo>
                <a:lnTo>
                  <a:pt x="86134" y="9644"/>
                </a:lnTo>
                <a:lnTo>
                  <a:pt x="83943" y="7013"/>
                </a:lnTo>
                <a:lnTo>
                  <a:pt x="76710" y="4384"/>
                </a:lnTo>
                <a:lnTo>
                  <a:pt x="72765" y="3616"/>
                </a:lnTo>
                <a:lnTo>
                  <a:pt x="69916" y="1973"/>
                </a:lnTo>
                <a:lnTo>
                  <a:pt x="63341" y="986"/>
                </a:lnTo>
                <a:lnTo>
                  <a:pt x="60601" y="0"/>
                </a:lnTo>
                <a:lnTo>
                  <a:pt x="56656" y="219"/>
                </a:lnTo>
                <a:lnTo>
                  <a:pt x="54574" y="2082"/>
                </a:lnTo>
                <a:lnTo>
                  <a:pt x="47341" y="1973"/>
                </a:lnTo>
                <a:lnTo>
                  <a:pt x="45368" y="2082"/>
                </a:lnTo>
                <a:lnTo>
                  <a:pt x="41533" y="1863"/>
                </a:lnTo>
                <a:lnTo>
                  <a:pt x="36602" y="2959"/>
                </a:lnTo>
                <a:lnTo>
                  <a:pt x="34848" y="4055"/>
                </a:lnTo>
                <a:lnTo>
                  <a:pt x="32109" y="5151"/>
                </a:lnTo>
                <a:lnTo>
                  <a:pt x="26739" y="9424"/>
                </a:lnTo>
                <a:lnTo>
                  <a:pt x="26081" y="11945"/>
                </a:lnTo>
                <a:lnTo>
                  <a:pt x="26958" y="14027"/>
                </a:lnTo>
                <a:lnTo>
                  <a:pt x="26629" y="15452"/>
                </a:lnTo>
                <a:lnTo>
                  <a:pt x="25643" y="17315"/>
                </a:lnTo>
                <a:lnTo>
                  <a:pt x="26739" y="21698"/>
                </a:lnTo>
                <a:lnTo>
                  <a:pt x="28383" y="23561"/>
                </a:lnTo>
                <a:lnTo>
                  <a:pt x="28711" y="26958"/>
                </a:lnTo>
                <a:lnTo>
                  <a:pt x="24218" y="27068"/>
                </a:lnTo>
                <a:lnTo>
                  <a:pt x="19287" y="32218"/>
                </a:lnTo>
                <a:lnTo>
                  <a:pt x="20164" y="34739"/>
                </a:lnTo>
                <a:lnTo>
                  <a:pt x="18629" y="37259"/>
                </a:lnTo>
                <a:lnTo>
                  <a:pt x="21479" y="44163"/>
                </a:lnTo>
                <a:lnTo>
                  <a:pt x="24109" y="44273"/>
                </a:lnTo>
                <a:lnTo>
                  <a:pt x="24328" y="46793"/>
                </a:lnTo>
                <a:lnTo>
                  <a:pt x="20054" y="50300"/>
                </a:lnTo>
                <a:lnTo>
                  <a:pt x="19068" y="55231"/>
                </a:lnTo>
                <a:lnTo>
                  <a:pt x="20054" y="59176"/>
                </a:lnTo>
                <a:lnTo>
                  <a:pt x="26739" y="64327"/>
                </a:lnTo>
                <a:lnTo>
                  <a:pt x="26848" y="70245"/>
                </a:lnTo>
                <a:lnTo>
                  <a:pt x="29259" y="78792"/>
                </a:lnTo>
                <a:lnTo>
                  <a:pt x="28273" y="81641"/>
                </a:lnTo>
                <a:lnTo>
                  <a:pt x="23122" y="81970"/>
                </a:lnTo>
                <a:lnTo>
                  <a:pt x="21260" y="85039"/>
                </a:lnTo>
                <a:lnTo>
                  <a:pt x="20931" y="87230"/>
                </a:lnTo>
                <a:lnTo>
                  <a:pt x="25972" y="92819"/>
                </a:lnTo>
                <a:lnTo>
                  <a:pt x="24766" y="95011"/>
                </a:lnTo>
                <a:lnTo>
                  <a:pt x="21479" y="94792"/>
                </a:lnTo>
                <a:lnTo>
                  <a:pt x="18082" y="97750"/>
                </a:lnTo>
                <a:lnTo>
                  <a:pt x="16876" y="101257"/>
                </a:lnTo>
                <a:lnTo>
                  <a:pt x="13479" y="107175"/>
                </a:lnTo>
                <a:lnTo>
                  <a:pt x="11397" y="111558"/>
                </a:lnTo>
                <a:lnTo>
                  <a:pt x="9095" y="113421"/>
                </a:lnTo>
                <a:lnTo>
                  <a:pt x="6246" y="113860"/>
                </a:lnTo>
                <a:lnTo>
                  <a:pt x="2520" y="115394"/>
                </a:lnTo>
                <a:lnTo>
                  <a:pt x="657" y="118134"/>
                </a:lnTo>
                <a:lnTo>
                  <a:pt x="986" y="122627"/>
                </a:lnTo>
                <a:lnTo>
                  <a:pt x="548" y="126024"/>
                </a:lnTo>
                <a:lnTo>
                  <a:pt x="0" y="131284"/>
                </a:lnTo>
                <a:lnTo>
                  <a:pt x="438" y="133037"/>
                </a:lnTo>
                <a:lnTo>
                  <a:pt x="986" y="137092"/>
                </a:lnTo>
                <a:lnTo>
                  <a:pt x="438" y="138955"/>
                </a:lnTo>
                <a:lnTo>
                  <a:pt x="1315" y="140599"/>
                </a:lnTo>
                <a:lnTo>
                  <a:pt x="1534" y="143338"/>
                </a:lnTo>
                <a:lnTo>
                  <a:pt x="657" y="146955"/>
                </a:lnTo>
                <a:lnTo>
                  <a:pt x="1753" y="157146"/>
                </a:lnTo>
                <a:lnTo>
                  <a:pt x="1534" y="160653"/>
                </a:lnTo>
                <a:lnTo>
                  <a:pt x="2192" y="164598"/>
                </a:lnTo>
                <a:lnTo>
                  <a:pt x="1205" y="176762"/>
                </a:lnTo>
                <a:lnTo>
                  <a:pt x="2192" y="181474"/>
                </a:lnTo>
                <a:lnTo>
                  <a:pt x="11506" y="183556"/>
                </a:lnTo>
                <a:lnTo>
                  <a:pt x="19178" y="180378"/>
                </a:lnTo>
                <a:lnTo>
                  <a:pt x="36821" y="189693"/>
                </a:lnTo>
                <a:lnTo>
                  <a:pt x="46683" y="199337"/>
                </a:lnTo>
                <a:lnTo>
                  <a:pt x="52711" y="210953"/>
                </a:lnTo>
                <a:lnTo>
                  <a:pt x="52491" y="218624"/>
                </a:lnTo>
                <a:lnTo>
                  <a:pt x="55779" y="220267"/>
                </a:lnTo>
                <a:lnTo>
                  <a:pt x="58519" y="228706"/>
                </a:lnTo>
                <a:lnTo>
                  <a:pt x="64656" y="234294"/>
                </a:lnTo>
                <a:lnTo>
                  <a:pt x="73422" y="236705"/>
                </a:lnTo>
                <a:lnTo>
                  <a:pt x="96764" y="235390"/>
                </a:lnTo>
                <a:lnTo>
                  <a:pt x="101476" y="232432"/>
                </a:lnTo>
                <a:lnTo>
                  <a:pt x="104983" y="233966"/>
                </a:lnTo>
                <a:lnTo>
                  <a:pt x="116051" y="229911"/>
                </a:lnTo>
                <a:lnTo>
                  <a:pt x="119667" y="231555"/>
                </a:lnTo>
                <a:lnTo>
                  <a:pt x="125914" y="230349"/>
                </a:lnTo>
                <a:lnTo>
                  <a:pt x="128215" y="223555"/>
                </a:lnTo>
                <a:lnTo>
                  <a:pt x="132599" y="228157"/>
                </a:lnTo>
                <a:lnTo>
                  <a:pt x="134462" y="227062"/>
                </a:lnTo>
                <a:lnTo>
                  <a:pt x="134681" y="227062"/>
                </a:lnTo>
                <a:lnTo>
                  <a:pt x="134790" y="223994"/>
                </a:lnTo>
                <a:lnTo>
                  <a:pt x="141037" y="216870"/>
                </a:lnTo>
                <a:lnTo>
                  <a:pt x="143557" y="210843"/>
                </a:lnTo>
                <a:lnTo>
                  <a:pt x="142681" y="205035"/>
                </a:lnTo>
                <a:lnTo>
                  <a:pt x="142352" y="199994"/>
                </a:lnTo>
                <a:lnTo>
                  <a:pt x="145201" y="198131"/>
                </a:lnTo>
                <a:lnTo>
                  <a:pt x="145201" y="194734"/>
                </a:lnTo>
                <a:lnTo>
                  <a:pt x="149146" y="191008"/>
                </a:lnTo>
                <a:lnTo>
                  <a:pt x="153310" y="188159"/>
                </a:lnTo>
                <a:lnTo>
                  <a:pt x="155393" y="185639"/>
                </a:lnTo>
                <a:lnTo>
                  <a:pt x="162516" y="180378"/>
                </a:lnTo>
                <a:lnTo>
                  <a:pt x="162077" y="175447"/>
                </a:lnTo>
                <a:lnTo>
                  <a:pt x="163173" y="172927"/>
                </a:lnTo>
                <a:lnTo>
                  <a:pt x="168543" y="172707"/>
                </a:lnTo>
                <a:lnTo>
                  <a:pt x="170844" y="169748"/>
                </a:lnTo>
                <a:lnTo>
                  <a:pt x="172049" y="170844"/>
                </a:lnTo>
                <a:lnTo>
                  <a:pt x="178515" y="172927"/>
                </a:lnTo>
                <a:lnTo>
                  <a:pt x="181036" y="172707"/>
                </a:lnTo>
                <a:lnTo>
                  <a:pt x="185638" y="175009"/>
                </a:lnTo>
                <a:lnTo>
                  <a:pt x="188159" y="179830"/>
                </a:lnTo>
                <a:lnTo>
                  <a:pt x="192323" y="182899"/>
                </a:lnTo>
                <a:lnTo>
                  <a:pt x="195172" y="183994"/>
                </a:lnTo>
                <a:lnTo>
                  <a:pt x="200213" y="181036"/>
                </a:lnTo>
                <a:lnTo>
                  <a:pt x="203501" y="175666"/>
                </a:lnTo>
                <a:lnTo>
                  <a:pt x="203501" y="173584"/>
                </a:lnTo>
                <a:lnTo>
                  <a:pt x="205254" y="170844"/>
                </a:lnTo>
                <a:lnTo>
                  <a:pt x="208980" y="169748"/>
                </a:lnTo>
                <a:lnTo>
                  <a:pt x="211829" y="165365"/>
                </a:lnTo>
                <a:lnTo>
                  <a:pt x="211500" y="161858"/>
                </a:lnTo>
                <a:lnTo>
                  <a:pt x="213364" y="156050"/>
                </a:lnTo>
                <a:lnTo>
                  <a:pt x="220815" y="148708"/>
                </a:lnTo>
                <a:lnTo>
                  <a:pt x="221692" y="144763"/>
                </a:lnTo>
                <a:lnTo>
                  <a:pt x="220596" y="141256"/>
                </a:lnTo>
                <a:lnTo>
                  <a:pt x="222897" y="137530"/>
                </a:lnTo>
                <a:lnTo>
                  <a:pt x="229144" y="130846"/>
                </a:lnTo>
                <a:lnTo>
                  <a:pt x="233966" y="127668"/>
                </a:lnTo>
                <a:lnTo>
                  <a:pt x="234404" y="122517"/>
                </a:lnTo>
                <a:lnTo>
                  <a:pt x="236267" y="119010"/>
                </a:lnTo>
                <a:lnTo>
                  <a:pt x="235390" y="111668"/>
                </a:lnTo>
                <a:lnTo>
                  <a:pt x="238897" y="108380"/>
                </a:lnTo>
                <a:lnTo>
                  <a:pt x="245362" y="106518"/>
                </a:lnTo>
                <a:lnTo>
                  <a:pt x="249527" y="101257"/>
                </a:lnTo>
                <a:lnTo>
                  <a:pt x="250404" y="95668"/>
                </a:lnTo>
                <a:lnTo>
                  <a:pt x="250404" y="89422"/>
                </a:lnTo>
                <a:lnTo>
                  <a:pt x="249746" y="85696"/>
                </a:lnTo>
                <a:lnTo>
                  <a:pt x="252485" y="81094"/>
                </a:lnTo>
                <a:lnTo>
                  <a:pt x="256431" y="72984"/>
                </a:lnTo>
                <a:lnTo>
                  <a:pt x="258951" y="70902"/>
                </a:lnTo>
                <a:lnTo>
                  <a:pt x="259609" y="68820"/>
                </a:lnTo>
                <a:lnTo>
                  <a:pt x="264321" y="65204"/>
                </a:lnTo>
                <a:lnTo>
                  <a:pt x="267061" y="65423"/>
                </a:lnTo>
                <a:lnTo>
                  <a:pt x="270348" y="61697"/>
                </a:lnTo>
                <a:lnTo>
                  <a:pt x="275827" y="59176"/>
                </a:lnTo>
                <a:lnTo>
                  <a:pt x="276266" y="56108"/>
                </a:lnTo>
                <a:lnTo>
                  <a:pt x="274512" y="49862"/>
                </a:lnTo>
                <a:lnTo>
                  <a:pt x="274293" y="47122"/>
                </a:lnTo>
                <a:lnTo>
                  <a:pt x="272649" y="43177"/>
                </a:lnTo>
                <a:lnTo>
                  <a:pt x="268375" y="42081"/>
                </a:lnTo>
                <a:lnTo>
                  <a:pt x="266293" y="37807"/>
                </a:lnTo>
                <a:lnTo>
                  <a:pt x="266513" y="30465"/>
                </a:lnTo>
                <a:lnTo>
                  <a:pt x="265965" y="26739"/>
                </a:lnTo>
                <a:lnTo>
                  <a:pt x="263773" y="20821"/>
                </a:lnTo>
                <a:lnTo>
                  <a:pt x="263773" y="2082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8" name="Freeform 567">
            <a:extLst>
              <a:ext uri="{FF2B5EF4-FFF2-40B4-BE49-F238E27FC236}">
                <a16:creationId xmlns:a16="http://schemas.microsoft.com/office/drawing/2014/main" id="{15210CC0-A954-A1E1-BE1D-28C340B6226D}"/>
              </a:ext>
            </a:extLst>
          </p:cNvPr>
          <p:cNvSpPr/>
          <p:nvPr/>
        </p:nvSpPr>
        <p:spPr>
          <a:xfrm>
            <a:off x="7450778" y="4955095"/>
            <a:ext cx="7013" cy="7780"/>
          </a:xfrm>
          <a:custGeom>
            <a:avLst/>
            <a:gdLst>
              <a:gd name="connsiteX0" fmla="*/ 657 w 7013"/>
              <a:gd name="connsiteY0" fmla="*/ 7452 h 7780"/>
              <a:gd name="connsiteX1" fmla="*/ 0 w 7013"/>
              <a:gd name="connsiteY1" fmla="*/ 2959 h 7780"/>
              <a:gd name="connsiteX2" fmla="*/ 2740 w 7013"/>
              <a:gd name="connsiteY2" fmla="*/ 0 h 7780"/>
              <a:gd name="connsiteX3" fmla="*/ 7014 w 7013"/>
              <a:gd name="connsiteY3" fmla="*/ 2520 h 7780"/>
              <a:gd name="connsiteX4" fmla="*/ 5260 w 7013"/>
              <a:gd name="connsiteY4" fmla="*/ 6027 h 7780"/>
              <a:gd name="connsiteX5" fmla="*/ 2630 w 7013"/>
              <a:gd name="connsiteY5" fmla="*/ 7780 h 7780"/>
              <a:gd name="connsiteX6" fmla="*/ 657 w 7013"/>
              <a:gd name="connsiteY6" fmla="*/ 7452 h 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3" h="7780">
                <a:moveTo>
                  <a:pt x="657" y="7452"/>
                </a:moveTo>
                <a:lnTo>
                  <a:pt x="0" y="2959"/>
                </a:lnTo>
                <a:lnTo>
                  <a:pt x="2740" y="0"/>
                </a:lnTo>
                <a:lnTo>
                  <a:pt x="7014" y="2520"/>
                </a:lnTo>
                <a:lnTo>
                  <a:pt x="5260" y="6027"/>
                </a:lnTo>
                <a:lnTo>
                  <a:pt x="2630" y="7780"/>
                </a:lnTo>
                <a:lnTo>
                  <a:pt x="657" y="745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9" name="Freeform 568">
            <a:extLst>
              <a:ext uri="{FF2B5EF4-FFF2-40B4-BE49-F238E27FC236}">
                <a16:creationId xmlns:a16="http://schemas.microsoft.com/office/drawing/2014/main" id="{1DAE9E3A-B425-BE2A-99AA-0CA8F2A2EB24}"/>
              </a:ext>
            </a:extLst>
          </p:cNvPr>
          <p:cNvSpPr/>
          <p:nvPr/>
        </p:nvSpPr>
        <p:spPr>
          <a:xfrm>
            <a:off x="7496366" y="4869618"/>
            <a:ext cx="12602" cy="17862"/>
          </a:xfrm>
          <a:custGeom>
            <a:avLst/>
            <a:gdLst>
              <a:gd name="connsiteX0" fmla="*/ 0 w 12602"/>
              <a:gd name="connsiteY0" fmla="*/ 14684 h 17862"/>
              <a:gd name="connsiteX1" fmla="*/ 329 w 12602"/>
              <a:gd name="connsiteY1" fmla="*/ 11068 h 17862"/>
              <a:gd name="connsiteX2" fmla="*/ 3397 w 12602"/>
              <a:gd name="connsiteY2" fmla="*/ 10740 h 17862"/>
              <a:gd name="connsiteX3" fmla="*/ 5260 w 12602"/>
              <a:gd name="connsiteY3" fmla="*/ 5151 h 17862"/>
              <a:gd name="connsiteX4" fmla="*/ 10411 w 12602"/>
              <a:gd name="connsiteY4" fmla="*/ 0 h 17862"/>
              <a:gd name="connsiteX5" fmla="*/ 12055 w 12602"/>
              <a:gd name="connsiteY5" fmla="*/ 1644 h 17862"/>
              <a:gd name="connsiteX6" fmla="*/ 12602 w 12602"/>
              <a:gd name="connsiteY6" fmla="*/ 8548 h 17862"/>
              <a:gd name="connsiteX7" fmla="*/ 9095 w 12602"/>
              <a:gd name="connsiteY7" fmla="*/ 17863 h 17862"/>
              <a:gd name="connsiteX8" fmla="*/ 4493 w 12602"/>
              <a:gd name="connsiteY8" fmla="*/ 17205 h 17862"/>
              <a:gd name="connsiteX9" fmla="*/ 0 w 12602"/>
              <a:gd name="connsiteY9" fmla="*/ 14684 h 1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2" h="17862">
                <a:moveTo>
                  <a:pt x="0" y="14684"/>
                </a:moveTo>
                <a:lnTo>
                  <a:pt x="329" y="11068"/>
                </a:lnTo>
                <a:lnTo>
                  <a:pt x="3397" y="10740"/>
                </a:lnTo>
                <a:lnTo>
                  <a:pt x="5260" y="5151"/>
                </a:lnTo>
                <a:lnTo>
                  <a:pt x="10411" y="0"/>
                </a:lnTo>
                <a:lnTo>
                  <a:pt x="12055" y="1644"/>
                </a:lnTo>
                <a:lnTo>
                  <a:pt x="12602" y="8548"/>
                </a:lnTo>
                <a:lnTo>
                  <a:pt x="9095" y="17863"/>
                </a:lnTo>
                <a:lnTo>
                  <a:pt x="4493" y="17205"/>
                </a:lnTo>
                <a:lnTo>
                  <a:pt x="0" y="1468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0" name="Freeform 569">
            <a:extLst>
              <a:ext uri="{FF2B5EF4-FFF2-40B4-BE49-F238E27FC236}">
                <a16:creationId xmlns:a16="http://schemas.microsoft.com/office/drawing/2014/main" id="{5B1B14B7-707B-E4B7-0174-59A9F3DA76BE}"/>
              </a:ext>
            </a:extLst>
          </p:cNvPr>
          <p:cNvSpPr/>
          <p:nvPr/>
        </p:nvSpPr>
        <p:spPr>
          <a:xfrm>
            <a:off x="7503379" y="4645077"/>
            <a:ext cx="182898" cy="275717"/>
          </a:xfrm>
          <a:custGeom>
            <a:avLst/>
            <a:gdLst>
              <a:gd name="connsiteX0" fmla="*/ 0 w 182898"/>
              <a:gd name="connsiteY0" fmla="*/ 206241 h 275717"/>
              <a:gd name="connsiteX1" fmla="*/ 110 w 182898"/>
              <a:gd name="connsiteY1" fmla="*/ 203172 h 275717"/>
              <a:gd name="connsiteX2" fmla="*/ 6356 w 182898"/>
              <a:gd name="connsiteY2" fmla="*/ 196049 h 275717"/>
              <a:gd name="connsiteX3" fmla="*/ 8877 w 182898"/>
              <a:gd name="connsiteY3" fmla="*/ 190022 h 275717"/>
              <a:gd name="connsiteX4" fmla="*/ 8000 w 182898"/>
              <a:gd name="connsiteY4" fmla="*/ 184214 h 275717"/>
              <a:gd name="connsiteX5" fmla="*/ 7671 w 182898"/>
              <a:gd name="connsiteY5" fmla="*/ 179173 h 275717"/>
              <a:gd name="connsiteX6" fmla="*/ 10520 w 182898"/>
              <a:gd name="connsiteY6" fmla="*/ 177310 h 275717"/>
              <a:gd name="connsiteX7" fmla="*/ 10520 w 182898"/>
              <a:gd name="connsiteY7" fmla="*/ 173913 h 275717"/>
              <a:gd name="connsiteX8" fmla="*/ 14465 w 182898"/>
              <a:gd name="connsiteY8" fmla="*/ 170187 h 275717"/>
              <a:gd name="connsiteX9" fmla="*/ 18630 w 182898"/>
              <a:gd name="connsiteY9" fmla="*/ 167337 h 275717"/>
              <a:gd name="connsiteX10" fmla="*/ 20712 w 182898"/>
              <a:gd name="connsiteY10" fmla="*/ 164817 h 275717"/>
              <a:gd name="connsiteX11" fmla="*/ 27835 w 182898"/>
              <a:gd name="connsiteY11" fmla="*/ 159557 h 275717"/>
              <a:gd name="connsiteX12" fmla="*/ 27396 w 182898"/>
              <a:gd name="connsiteY12" fmla="*/ 154625 h 275717"/>
              <a:gd name="connsiteX13" fmla="*/ 28492 w 182898"/>
              <a:gd name="connsiteY13" fmla="*/ 152105 h 275717"/>
              <a:gd name="connsiteX14" fmla="*/ 33862 w 182898"/>
              <a:gd name="connsiteY14" fmla="*/ 151886 h 275717"/>
              <a:gd name="connsiteX15" fmla="*/ 36164 w 182898"/>
              <a:gd name="connsiteY15" fmla="*/ 148927 h 275717"/>
              <a:gd name="connsiteX16" fmla="*/ 37369 w 182898"/>
              <a:gd name="connsiteY16" fmla="*/ 150023 h 275717"/>
              <a:gd name="connsiteX17" fmla="*/ 43834 w 182898"/>
              <a:gd name="connsiteY17" fmla="*/ 152105 h 275717"/>
              <a:gd name="connsiteX18" fmla="*/ 46355 w 182898"/>
              <a:gd name="connsiteY18" fmla="*/ 151886 h 275717"/>
              <a:gd name="connsiteX19" fmla="*/ 50958 w 182898"/>
              <a:gd name="connsiteY19" fmla="*/ 154187 h 275717"/>
              <a:gd name="connsiteX20" fmla="*/ 53478 w 182898"/>
              <a:gd name="connsiteY20" fmla="*/ 159009 h 275717"/>
              <a:gd name="connsiteX21" fmla="*/ 57642 w 182898"/>
              <a:gd name="connsiteY21" fmla="*/ 162077 h 275717"/>
              <a:gd name="connsiteX22" fmla="*/ 60492 w 182898"/>
              <a:gd name="connsiteY22" fmla="*/ 163173 h 275717"/>
              <a:gd name="connsiteX23" fmla="*/ 65532 w 182898"/>
              <a:gd name="connsiteY23" fmla="*/ 160214 h 275717"/>
              <a:gd name="connsiteX24" fmla="*/ 68820 w 182898"/>
              <a:gd name="connsiteY24" fmla="*/ 154845 h 275717"/>
              <a:gd name="connsiteX25" fmla="*/ 68820 w 182898"/>
              <a:gd name="connsiteY25" fmla="*/ 152763 h 275717"/>
              <a:gd name="connsiteX26" fmla="*/ 70573 w 182898"/>
              <a:gd name="connsiteY26" fmla="*/ 150023 h 275717"/>
              <a:gd name="connsiteX27" fmla="*/ 74299 w 182898"/>
              <a:gd name="connsiteY27" fmla="*/ 148927 h 275717"/>
              <a:gd name="connsiteX28" fmla="*/ 77148 w 182898"/>
              <a:gd name="connsiteY28" fmla="*/ 144544 h 275717"/>
              <a:gd name="connsiteX29" fmla="*/ 76820 w 182898"/>
              <a:gd name="connsiteY29" fmla="*/ 141037 h 275717"/>
              <a:gd name="connsiteX30" fmla="*/ 78683 w 182898"/>
              <a:gd name="connsiteY30" fmla="*/ 135229 h 275717"/>
              <a:gd name="connsiteX31" fmla="*/ 86135 w 182898"/>
              <a:gd name="connsiteY31" fmla="*/ 127886 h 275717"/>
              <a:gd name="connsiteX32" fmla="*/ 87011 w 182898"/>
              <a:gd name="connsiteY32" fmla="*/ 123941 h 275717"/>
              <a:gd name="connsiteX33" fmla="*/ 85916 w 182898"/>
              <a:gd name="connsiteY33" fmla="*/ 120435 h 275717"/>
              <a:gd name="connsiteX34" fmla="*/ 88217 w 182898"/>
              <a:gd name="connsiteY34" fmla="*/ 116709 h 275717"/>
              <a:gd name="connsiteX35" fmla="*/ 94463 w 182898"/>
              <a:gd name="connsiteY35" fmla="*/ 110024 h 275717"/>
              <a:gd name="connsiteX36" fmla="*/ 99285 w 182898"/>
              <a:gd name="connsiteY36" fmla="*/ 106846 h 275717"/>
              <a:gd name="connsiteX37" fmla="*/ 99723 w 182898"/>
              <a:gd name="connsiteY37" fmla="*/ 101696 h 275717"/>
              <a:gd name="connsiteX38" fmla="*/ 101586 w 182898"/>
              <a:gd name="connsiteY38" fmla="*/ 98189 h 275717"/>
              <a:gd name="connsiteX39" fmla="*/ 100709 w 182898"/>
              <a:gd name="connsiteY39" fmla="*/ 90847 h 275717"/>
              <a:gd name="connsiteX40" fmla="*/ 104216 w 182898"/>
              <a:gd name="connsiteY40" fmla="*/ 87559 h 275717"/>
              <a:gd name="connsiteX41" fmla="*/ 110682 w 182898"/>
              <a:gd name="connsiteY41" fmla="*/ 85696 h 275717"/>
              <a:gd name="connsiteX42" fmla="*/ 114846 w 182898"/>
              <a:gd name="connsiteY42" fmla="*/ 80436 h 275717"/>
              <a:gd name="connsiteX43" fmla="*/ 115723 w 182898"/>
              <a:gd name="connsiteY43" fmla="*/ 74847 h 275717"/>
              <a:gd name="connsiteX44" fmla="*/ 115723 w 182898"/>
              <a:gd name="connsiteY44" fmla="*/ 68601 h 275717"/>
              <a:gd name="connsiteX45" fmla="*/ 115065 w 182898"/>
              <a:gd name="connsiteY45" fmla="*/ 64875 h 275717"/>
              <a:gd name="connsiteX46" fmla="*/ 117805 w 182898"/>
              <a:gd name="connsiteY46" fmla="*/ 60272 h 275717"/>
              <a:gd name="connsiteX47" fmla="*/ 121750 w 182898"/>
              <a:gd name="connsiteY47" fmla="*/ 52163 h 275717"/>
              <a:gd name="connsiteX48" fmla="*/ 124271 w 182898"/>
              <a:gd name="connsiteY48" fmla="*/ 50081 h 275717"/>
              <a:gd name="connsiteX49" fmla="*/ 124928 w 182898"/>
              <a:gd name="connsiteY49" fmla="*/ 47998 h 275717"/>
              <a:gd name="connsiteX50" fmla="*/ 129640 w 182898"/>
              <a:gd name="connsiteY50" fmla="*/ 44382 h 275717"/>
              <a:gd name="connsiteX51" fmla="*/ 132380 w 182898"/>
              <a:gd name="connsiteY51" fmla="*/ 44601 h 275717"/>
              <a:gd name="connsiteX52" fmla="*/ 135667 w 182898"/>
              <a:gd name="connsiteY52" fmla="*/ 40875 h 275717"/>
              <a:gd name="connsiteX53" fmla="*/ 141147 w 182898"/>
              <a:gd name="connsiteY53" fmla="*/ 38355 h 275717"/>
              <a:gd name="connsiteX54" fmla="*/ 141585 w 182898"/>
              <a:gd name="connsiteY54" fmla="*/ 35287 h 275717"/>
              <a:gd name="connsiteX55" fmla="*/ 139832 w 182898"/>
              <a:gd name="connsiteY55" fmla="*/ 29040 h 275717"/>
              <a:gd name="connsiteX56" fmla="*/ 139613 w 182898"/>
              <a:gd name="connsiteY56" fmla="*/ 26301 h 275717"/>
              <a:gd name="connsiteX57" fmla="*/ 137969 w 182898"/>
              <a:gd name="connsiteY57" fmla="*/ 22355 h 275717"/>
              <a:gd name="connsiteX58" fmla="*/ 133695 w 182898"/>
              <a:gd name="connsiteY58" fmla="*/ 21260 h 275717"/>
              <a:gd name="connsiteX59" fmla="*/ 131613 w 182898"/>
              <a:gd name="connsiteY59" fmla="*/ 16986 h 275717"/>
              <a:gd name="connsiteX60" fmla="*/ 131832 w 182898"/>
              <a:gd name="connsiteY60" fmla="*/ 9643 h 275717"/>
              <a:gd name="connsiteX61" fmla="*/ 131284 w 182898"/>
              <a:gd name="connsiteY61" fmla="*/ 5918 h 275717"/>
              <a:gd name="connsiteX62" fmla="*/ 129092 w 182898"/>
              <a:gd name="connsiteY62" fmla="*/ 0 h 275717"/>
              <a:gd name="connsiteX63" fmla="*/ 141037 w 182898"/>
              <a:gd name="connsiteY63" fmla="*/ 6027 h 275717"/>
              <a:gd name="connsiteX64" fmla="*/ 146407 w 182898"/>
              <a:gd name="connsiteY64" fmla="*/ 11178 h 275717"/>
              <a:gd name="connsiteX65" fmla="*/ 147722 w 182898"/>
              <a:gd name="connsiteY65" fmla="*/ 18082 h 275717"/>
              <a:gd name="connsiteX66" fmla="*/ 149585 w 182898"/>
              <a:gd name="connsiteY66" fmla="*/ 20383 h 275717"/>
              <a:gd name="connsiteX67" fmla="*/ 150571 w 182898"/>
              <a:gd name="connsiteY67" fmla="*/ 24547 h 275717"/>
              <a:gd name="connsiteX68" fmla="*/ 153420 w 182898"/>
              <a:gd name="connsiteY68" fmla="*/ 31232 h 275717"/>
              <a:gd name="connsiteX69" fmla="*/ 153311 w 182898"/>
              <a:gd name="connsiteY69" fmla="*/ 34410 h 275717"/>
              <a:gd name="connsiteX70" fmla="*/ 152105 w 182898"/>
              <a:gd name="connsiteY70" fmla="*/ 36930 h 275717"/>
              <a:gd name="connsiteX71" fmla="*/ 151996 w 182898"/>
              <a:gd name="connsiteY71" fmla="*/ 39013 h 275717"/>
              <a:gd name="connsiteX72" fmla="*/ 154626 w 182898"/>
              <a:gd name="connsiteY72" fmla="*/ 42081 h 275717"/>
              <a:gd name="connsiteX73" fmla="*/ 152763 w 182898"/>
              <a:gd name="connsiteY73" fmla="*/ 48437 h 275717"/>
              <a:gd name="connsiteX74" fmla="*/ 149914 w 182898"/>
              <a:gd name="connsiteY74" fmla="*/ 51396 h 275717"/>
              <a:gd name="connsiteX75" fmla="*/ 150133 w 182898"/>
              <a:gd name="connsiteY75" fmla="*/ 55998 h 275717"/>
              <a:gd name="connsiteX76" fmla="*/ 154407 w 182898"/>
              <a:gd name="connsiteY76" fmla="*/ 62245 h 275717"/>
              <a:gd name="connsiteX77" fmla="*/ 158133 w 182898"/>
              <a:gd name="connsiteY77" fmla="*/ 63888 h 275717"/>
              <a:gd name="connsiteX78" fmla="*/ 159667 w 182898"/>
              <a:gd name="connsiteY78" fmla="*/ 69149 h 275717"/>
              <a:gd name="connsiteX79" fmla="*/ 166023 w 182898"/>
              <a:gd name="connsiteY79" fmla="*/ 74518 h 275717"/>
              <a:gd name="connsiteX80" fmla="*/ 167995 w 182898"/>
              <a:gd name="connsiteY80" fmla="*/ 75285 h 275717"/>
              <a:gd name="connsiteX81" fmla="*/ 165365 w 182898"/>
              <a:gd name="connsiteY81" fmla="*/ 77148 h 275717"/>
              <a:gd name="connsiteX82" fmla="*/ 162077 w 182898"/>
              <a:gd name="connsiteY82" fmla="*/ 76600 h 275717"/>
              <a:gd name="connsiteX83" fmla="*/ 159448 w 182898"/>
              <a:gd name="connsiteY83" fmla="*/ 75066 h 275717"/>
              <a:gd name="connsiteX84" fmla="*/ 154187 w 182898"/>
              <a:gd name="connsiteY84" fmla="*/ 74518 h 275717"/>
              <a:gd name="connsiteX85" fmla="*/ 151119 w 182898"/>
              <a:gd name="connsiteY85" fmla="*/ 74957 h 275717"/>
              <a:gd name="connsiteX86" fmla="*/ 147503 w 182898"/>
              <a:gd name="connsiteY86" fmla="*/ 74409 h 275717"/>
              <a:gd name="connsiteX87" fmla="*/ 143229 w 182898"/>
              <a:gd name="connsiteY87" fmla="*/ 75066 h 275717"/>
              <a:gd name="connsiteX88" fmla="*/ 140818 w 182898"/>
              <a:gd name="connsiteY88" fmla="*/ 74189 h 275717"/>
              <a:gd name="connsiteX89" fmla="*/ 136763 w 182898"/>
              <a:gd name="connsiteY89" fmla="*/ 74299 h 275717"/>
              <a:gd name="connsiteX90" fmla="*/ 133037 w 182898"/>
              <a:gd name="connsiteY90" fmla="*/ 74518 h 275717"/>
              <a:gd name="connsiteX91" fmla="*/ 132709 w 182898"/>
              <a:gd name="connsiteY91" fmla="*/ 78792 h 275717"/>
              <a:gd name="connsiteX92" fmla="*/ 131394 w 182898"/>
              <a:gd name="connsiteY92" fmla="*/ 81093 h 275717"/>
              <a:gd name="connsiteX93" fmla="*/ 131394 w 182898"/>
              <a:gd name="connsiteY93" fmla="*/ 85148 h 275717"/>
              <a:gd name="connsiteX94" fmla="*/ 132270 w 182898"/>
              <a:gd name="connsiteY94" fmla="*/ 87778 h 275717"/>
              <a:gd name="connsiteX95" fmla="*/ 134681 w 182898"/>
              <a:gd name="connsiteY95" fmla="*/ 89531 h 275717"/>
              <a:gd name="connsiteX96" fmla="*/ 135448 w 182898"/>
              <a:gd name="connsiteY96" fmla="*/ 92271 h 275717"/>
              <a:gd name="connsiteX97" fmla="*/ 139503 w 182898"/>
              <a:gd name="connsiteY97" fmla="*/ 93805 h 275717"/>
              <a:gd name="connsiteX98" fmla="*/ 148489 w 182898"/>
              <a:gd name="connsiteY98" fmla="*/ 101367 h 275717"/>
              <a:gd name="connsiteX99" fmla="*/ 157037 w 182898"/>
              <a:gd name="connsiteY99" fmla="*/ 110791 h 275717"/>
              <a:gd name="connsiteX100" fmla="*/ 160653 w 182898"/>
              <a:gd name="connsiteY100" fmla="*/ 113969 h 275717"/>
              <a:gd name="connsiteX101" fmla="*/ 164269 w 182898"/>
              <a:gd name="connsiteY101" fmla="*/ 120106 h 275717"/>
              <a:gd name="connsiteX102" fmla="*/ 168434 w 182898"/>
              <a:gd name="connsiteY102" fmla="*/ 126462 h 275717"/>
              <a:gd name="connsiteX103" fmla="*/ 168653 w 182898"/>
              <a:gd name="connsiteY103" fmla="*/ 132270 h 275717"/>
              <a:gd name="connsiteX104" fmla="*/ 164269 w 182898"/>
              <a:gd name="connsiteY104" fmla="*/ 138407 h 275717"/>
              <a:gd name="connsiteX105" fmla="*/ 160762 w 182898"/>
              <a:gd name="connsiteY105" fmla="*/ 139832 h 275717"/>
              <a:gd name="connsiteX106" fmla="*/ 158571 w 182898"/>
              <a:gd name="connsiteY106" fmla="*/ 144763 h 275717"/>
              <a:gd name="connsiteX107" fmla="*/ 154187 w 182898"/>
              <a:gd name="connsiteY107" fmla="*/ 152982 h 275717"/>
              <a:gd name="connsiteX108" fmla="*/ 151557 w 182898"/>
              <a:gd name="connsiteY108" fmla="*/ 158899 h 275717"/>
              <a:gd name="connsiteX109" fmla="*/ 146736 w 182898"/>
              <a:gd name="connsiteY109" fmla="*/ 165475 h 275717"/>
              <a:gd name="connsiteX110" fmla="*/ 144106 w 182898"/>
              <a:gd name="connsiteY110" fmla="*/ 166570 h 275717"/>
              <a:gd name="connsiteX111" fmla="*/ 141914 w 182898"/>
              <a:gd name="connsiteY111" fmla="*/ 169748 h 275717"/>
              <a:gd name="connsiteX112" fmla="*/ 142571 w 182898"/>
              <a:gd name="connsiteY112" fmla="*/ 174899 h 275717"/>
              <a:gd name="connsiteX113" fmla="*/ 144544 w 182898"/>
              <a:gd name="connsiteY113" fmla="*/ 181255 h 275717"/>
              <a:gd name="connsiteX114" fmla="*/ 143557 w 182898"/>
              <a:gd name="connsiteY114" fmla="*/ 187172 h 275717"/>
              <a:gd name="connsiteX115" fmla="*/ 145530 w 182898"/>
              <a:gd name="connsiteY115" fmla="*/ 193419 h 275717"/>
              <a:gd name="connsiteX116" fmla="*/ 146078 w 182898"/>
              <a:gd name="connsiteY116" fmla="*/ 198788 h 275717"/>
              <a:gd name="connsiteX117" fmla="*/ 146078 w 182898"/>
              <a:gd name="connsiteY117" fmla="*/ 208542 h 275717"/>
              <a:gd name="connsiteX118" fmla="*/ 148379 w 182898"/>
              <a:gd name="connsiteY118" fmla="*/ 210295 h 275717"/>
              <a:gd name="connsiteX119" fmla="*/ 155393 w 182898"/>
              <a:gd name="connsiteY119" fmla="*/ 213583 h 275717"/>
              <a:gd name="connsiteX120" fmla="*/ 159228 w 182898"/>
              <a:gd name="connsiteY120" fmla="*/ 218404 h 275717"/>
              <a:gd name="connsiteX121" fmla="*/ 160653 w 182898"/>
              <a:gd name="connsiteY121" fmla="*/ 223555 h 275717"/>
              <a:gd name="connsiteX122" fmla="*/ 166571 w 182898"/>
              <a:gd name="connsiteY122" fmla="*/ 232212 h 275717"/>
              <a:gd name="connsiteX123" fmla="*/ 170187 w 182898"/>
              <a:gd name="connsiteY123" fmla="*/ 239226 h 275717"/>
              <a:gd name="connsiteX124" fmla="*/ 173036 w 182898"/>
              <a:gd name="connsiteY124" fmla="*/ 242075 h 275717"/>
              <a:gd name="connsiteX125" fmla="*/ 180707 w 182898"/>
              <a:gd name="connsiteY125" fmla="*/ 247993 h 275717"/>
              <a:gd name="connsiteX126" fmla="*/ 181474 w 182898"/>
              <a:gd name="connsiteY126" fmla="*/ 252814 h 275717"/>
              <a:gd name="connsiteX127" fmla="*/ 181365 w 182898"/>
              <a:gd name="connsiteY127" fmla="*/ 256650 h 275717"/>
              <a:gd name="connsiteX128" fmla="*/ 182351 w 182898"/>
              <a:gd name="connsiteY128" fmla="*/ 258294 h 275717"/>
              <a:gd name="connsiteX129" fmla="*/ 182899 w 182898"/>
              <a:gd name="connsiteY129" fmla="*/ 258842 h 275717"/>
              <a:gd name="connsiteX130" fmla="*/ 182351 w 182898"/>
              <a:gd name="connsiteY130" fmla="*/ 259828 h 275717"/>
              <a:gd name="connsiteX131" fmla="*/ 180817 w 182898"/>
              <a:gd name="connsiteY131" fmla="*/ 263225 h 275717"/>
              <a:gd name="connsiteX132" fmla="*/ 178296 w 182898"/>
              <a:gd name="connsiteY132" fmla="*/ 267170 h 275717"/>
              <a:gd name="connsiteX133" fmla="*/ 177200 w 182898"/>
              <a:gd name="connsiteY133" fmla="*/ 269033 h 275717"/>
              <a:gd name="connsiteX134" fmla="*/ 179502 w 182898"/>
              <a:gd name="connsiteY134" fmla="*/ 272978 h 275717"/>
              <a:gd name="connsiteX135" fmla="*/ 178844 w 182898"/>
              <a:gd name="connsiteY135" fmla="*/ 275279 h 275717"/>
              <a:gd name="connsiteX136" fmla="*/ 176104 w 182898"/>
              <a:gd name="connsiteY136" fmla="*/ 275718 h 275717"/>
              <a:gd name="connsiteX137" fmla="*/ 175447 w 182898"/>
              <a:gd name="connsiteY137" fmla="*/ 274293 h 275717"/>
              <a:gd name="connsiteX138" fmla="*/ 173584 w 182898"/>
              <a:gd name="connsiteY138" fmla="*/ 274622 h 275717"/>
              <a:gd name="connsiteX139" fmla="*/ 171502 w 182898"/>
              <a:gd name="connsiteY139" fmla="*/ 273964 h 275717"/>
              <a:gd name="connsiteX140" fmla="*/ 169529 w 182898"/>
              <a:gd name="connsiteY140" fmla="*/ 273088 h 275717"/>
              <a:gd name="connsiteX141" fmla="*/ 164269 w 182898"/>
              <a:gd name="connsiteY141" fmla="*/ 273088 h 275717"/>
              <a:gd name="connsiteX142" fmla="*/ 162187 w 182898"/>
              <a:gd name="connsiteY142" fmla="*/ 273745 h 275717"/>
              <a:gd name="connsiteX143" fmla="*/ 158680 w 182898"/>
              <a:gd name="connsiteY143" fmla="*/ 271225 h 275717"/>
              <a:gd name="connsiteX144" fmla="*/ 157037 w 182898"/>
              <a:gd name="connsiteY144" fmla="*/ 270677 h 275717"/>
              <a:gd name="connsiteX145" fmla="*/ 156269 w 182898"/>
              <a:gd name="connsiteY145" fmla="*/ 272321 h 275717"/>
              <a:gd name="connsiteX146" fmla="*/ 153859 w 182898"/>
              <a:gd name="connsiteY146" fmla="*/ 272869 h 275717"/>
              <a:gd name="connsiteX147" fmla="*/ 152215 w 182898"/>
              <a:gd name="connsiteY147" fmla="*/ 270896 h 275717"/>
              <a:gd name="connsiteX148" fmla="*/ 149365 w 182898"/>
              <a:gd name="connsiteY148" fmla="*/ 270019 h 275717"/>
              <a:gd name="connsiteX149" fmla="*/ 147064 w 182898"/>
              <a:gd name="connsiteY149" fmla="*/ 270677 h 275717"/>
              <a:gd name="connsiteX150" fmla="*/ 144325 w 182898"/>
              <a:gd name="connsiteY150" fmla="*/ 267937 h 275717"/>
              <a:gd name="connsiteX151" fmla="*/ 142352 w 182898"/>
              <a:gd name="connsiteY151" fmla="*/ 267937 h 275717"/>
              <a:gd name="connsiteX152" fmla="*/ 141256 w 182898"/>
              <a:gd name="connsiteY152" fmla="*/ 269252 h 275717"/>
              <a:gd name="connsiteX153" fmla="*/ 138517 w 182898"/>
              <a:gd name="connsiteY153" fmla="*/ 268047 h 275717"/>
              <a:gd name="connsiteX154" fmla="*/ 107942 w 182898"/>
              <a:gd name="connsiteY154" fmla="*/ 267499 h 275717"/>
              <a:gd name="connsiteX155" fmla="*/ 106408 w 182898"/>
              <a:gd name="connsiteY155" fmla="*/ 265636 h 275717"/>
              <a:gd name="connsiteX156" fmla="*/ 104436 w 182898"/>
              <a:gd name="connsiteY156" fmla="*/ 265746 h 275717"/>
              <a:gd name="connsiteX157" fmla="*/ 103230 w 182898"/>
              <a:gd name="connsiteY157" fmla="*/ 266403 h 275717"/>
              <a:gd name="connsiteX158" fmla="*/ 97203 w 182898"/>
              <a:gd name="connsiteY158" fmla="*/ 265965 h 275717"/>
              <a:gd name="connsiteX159" fmla="*/ 96655 w 182898"/>
              <a:gd name="connsiteY159" fmla="*/ 264869 h 275717"/>
              <a:gd name="connsiteX160" fmla="*/ 93258 w 182898"/>
              <a:gd name="connsiteY160" fmla="*/ 264869 h 275717"/>
              <a:gd name="connsiteX161" fmla="*/ 89313 w 182898"/>
              <a:gd name="connsiteY161" fmla="*/ 265636 h 275717"/>
              <a:gd name="connsiteX162" fmla="*/ 87121 w 182898"/>
              <a:gd name="connsiteY162" fmla="*/ 264869 h 275717"/>
              <a:gd name="connsiteX163" fmla="*/ 79669 w 182898"/>
              <a:gd name="connsiteY163" fmla="*/ 264431 h 275717"/>
              <a:gd name="connsiteX164" fmla="*/ 77587 w 182898"/>
              <a:gd name="connsiteY164" fmla="*/ 265088 h 275717"/>
              <a:gd name="connsiteX165" fmla="*/ 70902 w 182898"/>
              <a:gd name="connsiteY165" fmla="*/ 264759 h 275717"/>
              <a:gd name="connsiteX166" fmla="*/ 68382 w 182898"/>
              <a:gd name="connsiteY166" fmla="*/ 265965 h 275717"/>
              <a:gd name="connsiteX167" fmla="*/ 65971 w 182898"/>
              <a:gd name="connsiteY167" fmla="*/ 265855 h 275717"/>
              <a:gd name="connsiteX168" fmla="*/ 63889 w 182898"/>
              <a:gd name="connsiteY168" fmla="*/ 266841 h 275717"/>
              <a:gd name="connsiteX169" fmla="*/ 63122 w 182898"/>
              <a:gd name="connsiteY169" fmla="*/ 267828 h 275717"/>
              <a:gd name="connsiteX170" fmla="*/ 63122 w 182898"/>
              <a:gd name="connsiteY170" fmla="*/ 267828 h 275717"/>
              <a:gd name="connsiteX171" fmla="*/ 34520 w 182898"/>
              <a:gd name="connsiteY171" fmla="*/ 267937 h 275717"/>
              <a:gd name="connsiteX172" fmla="*/ 33095 w 182898"/>
              <a:gd name="connsiteY172" fmla="*/ 266841 h 275717"/>
              <a:gd name="connsiteX173" fmla="*/ 30246 w 182898"/>
              <a:gd name="connsiteY173" fmla="*/ 266841 h 275717"/>
              <a:gd name="connsiteX174" fmla="*/ 27068 w 182898"/>
              <a:gd name="connsiteY174" fmla="*/ 267499 h 275717"/>
              <a:gd name="connsiteX175" fmla="*/ 30903 w 182898"/>
              <a:gd name="connsiteY175" fmla="*/ 263773 h 275717"/>
              <a:gd name="connsiteX176" fmla="*/ 27396 w 182898"/>
              <a:gd name="connsiteY176" fmla="*/ 260047 h 275717"/>
              <a:gd name="connsiteX177" fmla="*/ 30684 w 182898"/>
              <a:gd name="connsiteY177" fmla="*/ 251719 h 275717"/>
              <a:gd name="connsiteX178" fmla="*/ 29807 w 182898"/>
              <a:gd name="connsiteY178" fmla="*/ 242404 h 275717"/>
              <a:gd name="connsiteX179" fmla="*/ 25424 w 182898"/>
              <a:gd name="connsiteY179" fmla="*/ 236267 h 275717"/>
              <a:gd name="connsiteX180" fmla="*/ 25424 w 182898"/>
              <a:gd name="connsiteY180" fmla="*/ 229473 h 275717"/>
              <a:gd name="connsiteX181" fmla="*/ 27068 w 182898"/>
              <a:gd name="connsiteY181" fmla="*/ 226404 h 275717"/>
              <a:gd name="connsiteX182" fmla="*/ 23452 w 182898"/>
              <a:gd name="connsiteY182" fmla="*/ 220596 h 275717"/>
              <a:gd name="connsiteX183" fmla="*/ 16329 w 182898"/>
              <a:gd name="connsiteY183" fmla="*/ 223665 h 275717"/>
              <a:gd name="connsiteX184" fmla="*/ 14137 w 182898"/>
              <a:gd name="connsiteY184" fmla="*/ 221144 h 275717"/>
              <a:gd name="connsiteX185" fmla="*/ 9972 w 182898"/>
              <a:gd name="connsiteY185" fmla="*/ 220596 h 275717"/>
              <a:gd name="connsiteX186" fmla="*/ 7014 w 182898"/>
              <a:gd name="connsiteY186" fmla="*/ 205802 h 275717"/>
              <a:gd name="connsiteX187" fmla="*/ 3178 w 182898"/>
              <a:gd name="connsiteY187" fmla="*/ 207884 h 275717"/>
              <a:gd name="connsiteX188" fmla="*/ 0 w 182898"/>
              <a:gd name="connsiteY188" fmla="*/ 206241 h 27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182898" h="275717">
                <a:moveTo>
                  <a:pt x="0" y="206241"/>
                </a:moveTo>
                <a:lnTo>
                  <a:pt x="110" y="203172"/>
                </a:lnTo>
                <a:lnTo>
                  <a:pt x="6356" y="196049"/>
                </a:lnTo>
                <a:lnTo>
                  <a:pt x="8877" y="190022"/>
                </a:lnTo>
                <a:lnTo>
                  <a:pt x="8000" y="184214"/>
                </a:lnTo>
                <a:lnTo>
                  <a:pt x="7671" y="179173"/>
                </a:lnTo>
                <a:lnTo>
                  <a:pt x="10520" y="177310"/>
                </a:lnTo>
                <a:lnTo>
                  <a:pt x="10520" y="173913"/>
                </a:lnTo>
                <a:lnTo>
                  <a:pt x="14465" y="170187"/>
                </a:lnTo>
                <a:lnTo>
                  <a:pt x="18630" y="167337"/>
                </a:lnTo>
                <a:lnTo>
                  <a:pt x="20712" y="164817"/>
                </a:lnTo>
                <a:lnTo>
                  <a:pt x="27835" y="159557"/>
                </a:lnTo>
                <a:lnTo>
                  <a:pt x="27396" y="154625"/>
                </a:lnTo>
                <a:lnTo>
                  <a:pt x="28492" y="152105"/>
                </a:lnTo>
                <a:lnTo>
                  <a:pt x="33862" y="151886"/>
                </a:lnTo>
                <a:lnTo>
                  <a:pt x="36164" y="148927"/>
                </a:lnTo>
                <a:lnTo>
                  <a:pt x="37369" y="150023"/>
                </a:lnTo>
                <a:lnTo>
                  <a:pt x="43834" y="152105"/>
                </a:lnTo>
                <a:lnTo>
                  <a:pt x="46355" y="151886"/>
                </a:lnTo>
                <a:lnTo>
                  <a:pt x="50958" y="154187"/>
                </a:lnTo>
                <a:lnTo>
                  <a:pt x="53478" y="159009"/>
                </a:lnTo>
                <a:lnTo>
                  <a:pt x="57642" y="162077"/>
                </a:lnTo>
                <a:lnTo>
                  <a:pt x="60492" y="163173"/>
                </a:lnTo>
                <a:lnTo>
                  <a:pt x="65532" y="160214"/>
                </a:lnTo>
                <a:lnTo>
                  <a:pt x="68820" y="154845"/>
                </a:lnTo>
                <a:lnTo>
                  <a:pt x="68820" y="152763"/>
                </a:lnTo>
                <a:lnTo>
                  <a:pt x="70573" y="150023"/>
                </a:lnTo>
                <a:lnTo>
                  <a:pt x="74299" y="148927"/>
                </a:lnTo>
                <a:lnTo>
                  <a:pt x="77148" y="144544"/>
                </a:lnTo>
                <a:lnTo>
                  <a:pt x="76820" y="141037"/>
                </a:lnTo>
                <a:lnTo>
                  <a:pt x="78683" y="135229"/>
                </a:lnTo>
                <a:lnTo>
                  <a:pt x="86135" y="127886"/>
                </a:lnTo>
                <a:lnTo>
                  <a:pt x="87011" y="123941"/>
                </a:lnTo>
                <a:lnTo>
                  <a:pt x="85916" y="120435"/>
                </a:lnTo>
                <a:lnTo>
                  <a:pt x="88217" y="116709"/>
                </a:lnTo>
                <a:lnTo>
                  <a:pt x="94463" y="110024"/>
                </a:lnTo>
                <a:lnTo>
                  <a:pt x="99285" y="106846"/>
                </a:lnTo>
                <a:lnTo>
                  <a:pt x="99723" y="101696"/>
                </a:lnTo>
                <a:lnTo>
                  <a:pt x="101586" y="98189"/>
                </a:lnTo>
                <a:lnTo>
                  <a:pt x="100709" y="90847"/>
                </a:lnTo>
                <a:lnTo>
                  <a:pt x="104216" y="87559"/>
                </a:lnTo>
                <a:lnTo>
                  <a:pt x="110682" y="85696"/>
                </a:lnTo>
                <a:lnTo>
                  <a:pt x="114846" y="80436"/>
                </a:lnTo>
                <a:lnTo>
                  <a:pt x="115723" y="74847"/>
                </a:lnTo>
                <a:lnTo>
                  <a:pt x="115723" y="68601"/>
                </a:lnTo>
                <a:lnTo>
                  <a:pt x="115065" y="64875"/>
                </a:lnTo>
                <a:lnTo>
                  <a:pt x="117805" y="60272"/>
                </a:lnTo>
                <a:lnTo>
                  <a:pt x="121750" y="52163"/>
                </a:lnTo>
                <a:lnTo>
                  <a:pt x="124271" y="50081"/>
                </a:lnTo>
                <a:lnTo>
                  <a:pt x="124928" y="47998"/>
                </a:lnTo>
                <a:lnTo>
                  <a:pt x="129640" y="44382"/>
                </a:lnTo>
                <a:lnTo>
                  <a:pt x="132380" y="44601"/>
                </a:lnTo>
                <a:lnTo>
                  <a:pt x="135667" y="40875"/>
                </a:lnTo>
                <a:lnTo>
                  <a:pt x="141147" y="38355"/>
                </a:lnTo>
                <a:lnTo>
                  <a:pt x="141585" y="35287"/>
                </a:lnTo>
                <a:lnTo>
                  <a:pt x="139832" y="29040"/>
                </a:lnTo>
                <a:lnTo>
                  <a:pt x="139613" y="26301"/>
                </a:lnTo>
                <a:lnTo>
                  <a:pt x="137969" y="22355"/>
                </a:lnTo>
                <a:lnTo>
                  <a:pt x="133695" y="21260"/>
                </a:lnTo>
                <a:lnTo>
                  <a:pt x="131613" y="16986"/>
                </a:lnTo>
                <a:lnTo>
                  <a:pt x="131832" y="9643"/>
                </a:lnTo>
                <a:lnTo>
                  <a:pt x="131284" y="5918"/>
                </a:lnTo>
                <a:lnTo>
                  <a:pt x="129092" y="0"/>
                </a:lnTo>
                <a:lnTo>
                  <a:pt x="141037" y="6027"/>
                </a:lnTo>
                <a:lnTo>
                  <a:pt x="146407" y="11178"/>
                </a:lnTo>
                <a:lnTo>
                  <a:pt x="147722" y="18082"/>
                </a:lnTo>
                <a:lnTo>
                  <a:pt x="149585" y="20383"/>
                </a:lnTo>
                <a:lnTo>
                  <a:pt x="150571" y="24547"/>
                </a:lnTo>
                <a:lnTo>
                  <a:pt x="153420" y="31232"/>
                </a:lnTo>
                <a:lnTo>
                  <a:pt x="153311" y="34410"/>
                </a:lnTo>
                <a:lnTo>
                  <a:pt x="152105" y="36930"/>
                </a:lnTo>
                <a:lnTo>
                  <a:pt x="151996" y="39013"/>
                </a:lnTo>
                <a:lnTo>
                  <a:pt x="154626" y="42081"/>
                </a:lnTo>
                <a:lnTo>
                  <a:pt x="152763" y="48437"/>
                </a:lnTo>
                <a:lnTo>
                  <a:pt x="149914" y="51396"/>
                </a:lnTo>
                <a:lnTo>
                  <a:pt x="150133" y="55998"/>
                </a:lnTo>
                <a:lnTo>
                  <a:pt x="154407" y="62245"/>
                </a:lnTo>
                <a:lnTo>
                  <a:pt x="158133" y="63888"/>
                </a:lnTo>
                <a:lnTo>
                  <a:pt x="159667" y="69149"/>
                </a:lnTo>
                <a:lnTo>
                  <a:pt x="166023" y="74518"/>
                </a:lnTo>
                <a:lnTo>
                  <a:pt x="167995" y="75285"/>
                </a:lnTo>
                <a:lnTo>
                  <a:pt x="165365" y="77148"/>
                </a:lnTo>
                <a:lnTo>
                  <a:pt x="162077" y="76600"/>
                </a:lnTo>
                <a:lnTo>
                  <a:pt x="159448" y="75066"/>
                </a:lnTo>
                <a:lnTo>
                  <a:pt x="154187" y="74518"/>
                </a:lnTo>
                <a:lnTo>
                  <a:pt x="151119" y="74957"/>
                </a:lnTo>
                <a:lnTo>
                  <a:pt x="147503" y="74409"/>
                </a:lnTo>
                <a:lnTo>
                  <a:pt x="143229" y="75066"/>
                </a:lnTo>
                <a:lnTo>
                  <a:pt x="140818" y="74189"/>
                </a:lnTo>
                <a:lnTo>
                  <a:pt x="136763" y="74299"/>
                </a:lnTo>
                <a:lnTo>
                  <a:pt x="133037" y="74518"/>
                </a:lnTo>
                <a:lnTo>
                  <a:pt x="132709" y="78792"/>
                </a:lnTo>
                <a:lnTo>
                  <a:pt x="131394" y="81093"/>
                </a:lnTo>
                <a:lnTo>
                  <a:pt x="131394" y="85148"/>
                </a:lnTo>
                <a:lnTo>
                  <a:pt x="132270" y="87778"/>
                </a:lnTo>
                <a:lnTo>
                  <a:pt x="134681" y="89531"/>
                </a:lnTo>
                <a:lnTo>
                  <a:pt x="135448" y="92271"/>
                </a:lnTo>
                <a:lnTo>
                  <a:pt x="139503" y="93805"/>
                </a:lnTo>
                <a:lnTo>
                  <a:pt x="148489" y="101367"/>
                </a:lnTo>
                <a:lnTo>
                  <a:pt x="157037" y="110791"/>
                </a:lnTo>
                <a:lnTo>
                  <a:pt x="160653" y="113969"/>
                </a:lnTo>
                <a:lnTo>
                  <a:pt x="164269" y="120106"/>
                </a:lnTo>
                <a:lnTo>
                  <a:pt x="168434" y="126462"/>
                </a:lnTo>
                <a:lnTo>
                  <a:pt x="168653" y="132270"/>
                </a:lnTo>
                <a:lnTo>
                  <a:pt x="164269" y="138407"/>
                </a:lnTo>
                <a:lnTo>
                  <a:pt x="160762" y="139832"/>
                </a:lnTo>
                <a:lnTo>
                  <a:pt x="158571" y="144763"/>
                </a:lnTo>
                <a:lnTo>
                  <a:pt x="154187" y="152982"/>
                </a:lnTo>
                <a:lnTo>
                  <a:pt x="151557" y="158899"/>
                </a:lnTo>
                <a:lnTo>
                  <a:pt x="146736" y="165475"/>
                </a:lnTo>
                <a:lnTo>
                  <a:pt x="144106" y="166570"/>
                </a:lnTo>
                <a:lnTo>
                  <a:pt x="141914" y="169748"/>
                </a:lnTo>
                <a:lnTo>
                  <a:pt x="142571" y="174899"/>
                </a:lnTo>
                <a:lnTo>
                  <a:pt x="144544" y="181255"/>
                </a:lnTo>
                <a:lnTo>
                  <a:pt x="143557" y="187172"/>
                </a:lnTo>
                <a:lnTo>
                  <a:pt x="145530" y="193419"/>
                </a:lnTo>
                <a:lnTo>
                  <a:pt x="146078" y="198788"/>
                </a:lnTo>
                <a:lnTo>
                  <a:pt x="146078" y="208542"/>
                </a:lnTo>
                <a:lnTo>
                  <a:pt x="148379" y="210295"/>
                </a:lnTo>
                <a:lnTo>
                  <a:pt x="155393" y="213583"/>
                </a:lnTo>
                <a:lnTo>
                  <a:pt x="159228" y="218404"/>
                </a:lnTo>
                <a:lnTo>
                  <a:pt x="160653" y="223555"/>
                </a:lnTo>
                <a:lnTo>
                  <a:pt x="166571" y="232212"/>
                </a:lnTo>
                <a:lnTo>
                  <a:pt x="170187" y="239226"/>
                </a:lnTo>
                <a:lnTo>
                  <a:pt x="173036" y="242075"/>
                </a:lnTo>
                <a:lnTo>
                  <a:pt x="180707" y="247993"/>
                </a:lnTo>
                <a:lnTo>
                  <a:pt x="181474" y="252814"/>
                </a:lnTo>
                <a:lnTo>
                  <a:pt x="181365" y="256650"/>
                </a:lnTo>
                <a:lnTo>
                  <a:pt x="182351" y="258294"/>
                </a:lnTo>
                <a:lnTo>
                  <a:pt x="182899" y="258842"/>
                </a:lnTo>
                <a:lnTo>
                  <a:pt x="182351" y="259828"/>
                </a:lnTo>
                <a:lnTo>
                  <a:pt x="180817" y="263225"/>
                </a:lnTo>
                <a:lnTo>
                  <a:pt x="178296" y="267170"/>
                </a:lnTo>
                <a:lnTo>
                  <a:pt x="177200" y="269033"/>
                </a:lnTo>
                <a:lnTo>
                  <a:pt x="179502" y="272978"/>
                </a:lnTo>
                <a:lnTo>
                  <a:pt x="178844" y="275279"/>
                </a:lnTo>
                <a:lnTo>
                  <a:pt x="176104" y="275718"/>
                </a:lnTo>
                <a:lnTo>
                  <a:pt x="175447" y="274293"/>
                </a:lnTo>
                <a:lnTo>
                  <a:pt x="173584" y="274622"/>
                </a:lnTo>
                <a:lnTo>
                  <a:pt x="171502" y="273964"/>
                </a:lnTo>
                <a:lnTo>
                  <a:pt x="169529" y="273088"/>
                </a:lnTo>
                <a:lnTo>
                  <a:pt x="164269" y="273088"/>
                </a:lnTo>
                <a:lnTo>
                  <a:pt x="162187" y="273745"/>
                </a:lnTo>
                <a:lnTo>
                  <a:pt x="158680" y="271225"/>
                </a:lnTo>
                <a:lnTo>
                  <a:pt x="157037" y="270677"/>
                </a:lnTo>
                <a:lnTo>
                  <a:pt x="156269" y="272321"/>
                </a:lnTo>
                <a:lnTo>
                  <a:pt x="153859" y="272869"/>
                </a:lnTo>
                <a:lnTo>
                  <a:pt x="152215" y="270896"/>
                </a:lnTo>
                <a:lnTo>
                  <a:pt x="149365" y="270019"/>
                </a:lnTo>
                <a:lnTo>
                  <a:pt x="147064" y="270677"/>
                </a:lnTo>
                <a:lnTo>
                  <a:pt x="144325" y="267937"/>
                </a:lnTo>
                <a:lnTo>
                  <a:pt x="142352" y="267937"/>
                </a:lnTo>
                <a:lnTo>
                  <a:pt x="141256" y="269252"/>
                </a:lnTo>
                <a:lnTo>
                  <a:pt x="138517" y="268047"/>
                </a:lnTo>
                <a:lnTo>
                  <a:pt x="107942" y="267499"/>
                </a:lnTo>
                <a:lnTo>
                  <a:pt x="106408" y="265636"/>
                </a:lnTo>
                <a:lnTo>
                  <a:pt x="104436" y="265746"/>
                </a:lnTo>
                <a:lnTo>
                  <a:pt x="103230" y="266403"/>
                </a:lnTo>
                <a:lnTo>
                  <a:pt x="97203" y="265965"/>
                </a:lnTo>
                <a:lnTo>
                  <a:pt x="96655" y="264869"/>
                </a:lnTo>
                <a:lnTo>
                  <a:pt x="93258" y="264869"/>
                </a:lnTo>
                <a:lnTo>
                  <a:pt x="89313" y="265636"/>
                </a:lnTo>
                <a:lnTo>
                  <a:pt x="87121" y="264869"/>
                </a:lnTo>
                <a:lnTo>
                  <a:pt x="79669" y="264431"/>
                </a:lnTo>
                <a:lnTo>
                  <a:pt x="77587" y="265088"/>
                </a:lnTo>
                <a:lnTo>
                  <a:pt x="70902" y="264759"/>
                </a:lnTo>
                <a:lnTo>
                  <a:pt x="68382" y="265965"/>
                </a:lnTo>
                <a:lnTo>
                  <a:pt x="65971" y="265855"/>
                </a:lnTo>
                <a:lnTo>
                  <a:pt x="63889" y="266841"/>
                </a:lnTo>
                <a:lnTo>
                  <a:pt x="63122" y="267828"/>
                </a:lnTo>
                <a:lnTo>
                  <a:pt x="63122" y="267828"/>
                </a:lnTo>
                <a:lnTo>
                  <a:pt x="34520" y="267937"/>
                </a:lnTo>
                <a:lnTo>
                  <a:pt x="33095" y="266841"/>
                </a:lnTo>
                <a:lnTo>
                  <a:pt x="30246" y="266841"/>
                </a:lnTo>
                <a:lnTo>
                  <a:pt x="27068" y="267499"/>
                </a:lnTo>
                <a:lnTo>
                  <a:pt x="30903" y="263773"/>
                </a:lnTo>
                <a:lnTo>
                  <a:pt x="27396" y="260047"/>
                </a:lnTo>
                <a:lnTo>
                  <a:pt x="30684" y="251719"/>
                </a:lnTo>
                <a:lnTo>
                  <a:pt x="29807" y="242404"/>
                </a:lnTo>
                <a:lnTo>
                  <a:pt x="25424" y="236267"/>
                </a:lnTo>
                <a:lnTo>
                  <a:pt x="25424" y="229473"/>
                </a:lnTo>
                <a:lnTo>
                  <a:pt x="27068" y="226404"/>
                </a:lnTo>
                <a:lnTo>
                  <a:pt x="23452" y="220596"/>
                </a:lnTo>
                <a:lnTo>
                  <a:pt x="16329" y="223665"/>
                </a:lnTo>
                <a:lnTo>
                  <a:pt x="14137" y="221144"/>
                </a:lnTo>
                <a:lnTo>
                  <a:pt x="9972" y="220596"/>
                </a:lnTo>
                <a:lnTo>
                  <a:pt x="7014" y="205802"/>
                </a:lnTo>
                <a:lnTo>
                  <a:pt x="3178" y="207884"/>
                </a:lnTo>
                <a:lnTo>
                  <a:pt x="0" y="20624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1" name="Freeform 570">
            <a:extLst>
              <a:ext uri="{FF2B5EF4-FFF2-40B4-BE49-F238E27FC236}">
                <a16:creationId xmlns:a16="http://schemas.microsoft.com/office/drawing/2014/main" id="{7D406B73-8847-E417-DD5E-AC44B669420C}"/>
              </a:ext>
            </a:extLst>
          </p:cNvPr>
          <p:cNvSpPr/>
          <p:nvPr/>
        </p:nvSpPr>
        <p:spPr>
          <a:xfrm>
            <a:off x="7504585" y="4909507"/>
            <a:ext cx="137749" cy="149803"/>
          </a:xfrm>
          <a:custGeom>
            <a:avLst/>
            <a:gdLst>
              <a:gd name="connsiteX0" fmla="*/ 61916 w 137749"/>
              <a:gd name="connsiteY0" fmla="*/ 3397 h 149803"/>
              <a:gd name="connsiteX1" fmla="*/ 62683 w 137749"/>
              <a:gd name="connsiteY1" fmla="*/ 2411 h 149803"/>
              <a:gd name="connsiteX2" fmla="*/ 64765 w 137749"/>
              <a:gd name="connsiteY2" fmla="*/ 1425 h 149803"/>
              <a:gd name="connsiteX3" fmla="*/ 67176 w 137749"/>
              <a:gd name="connsiteY3" fmla="*/ 1534 h 149803"/>
              <a:gd name="connsiteX4" fmla="*/ 69696 w 137749"/>
              <a:gd name="connsiteY4" fmla="*/ 329 h 149803"/>
              <a:gd name="connsiteX5" fmla="*/ 76381 w 137749"/>
              <a:gd name="connsiteY5" fmla="*/ 657 h 149803"/>
              <a:gd name="connsiteX6" fmla="*/ 78463 w 137749"/>
              <a:gd name="connsiteY6" fmla="*/ 0 h 149803"/>
              <a:gd name="connsiteX7" fmla="*/ 85915 w 137749"/>
              <a:gd name="connsiteY7" fmla="*/ 438 h 149803"/>
              <a:gd name="connsiteX8" fmla="*/ 88107 w 137749"/>
              <a:gd name="connsiteY8" fmla="*/ 1205 h 149803"/>
              <a:gd name="connsiteX9" fmla="*/ 92052 w 137749"/>
              <a:gd name="connsiteY9" fmla="*/ 438 h 149803"/>
              <a:gd name="connsiteX10" fmla="*/ 95449 w 137749"/>
              <a:gd name="connsiteY10" fmla="*/ 438 h 149803"/>
              <a:gd name="connsiteX11" fmla="*/ 95997 w 137749"/>
              <a:gd name="connsiteY11" fmla="*/ 1534 h 149803"/>
              <a:gd name="connsiteX12" fmla="*/ 102024 w 137749"/>
              <a:gd name="connsiteY12" fmla="*/ 1972 h 149803"/>
              <a:gd name="connsiteX13" fmla="*/ 103230 w 137749"/>
              <a:gd name="connsiteY13" fmla="*/ 1315 h 149803"/>
              <a:gd name="connsiteX14" fmla="*/ 105202 w 137749"/>
              <a:gd name="connsiteY14" fmla="*/ 1205 h 149803"/>
              <a:gd name="connsiteX15" fmla="*/ 106736 w 137749"/>
              <a:gd name="connsiteY15" fmla="*/ 3068 h 149803"/>
              <a:gd name="connsiteX16" fmla="*/ 106517 w 137749"/>
              <a:gd name="connsiteY16" fmla="*/ 3068 h 149803"/>
              <a:gd name="connsiteX17" fmla="*/ 105421 w 137749"/>
              <a:gd name="connsiteY17" fmla="*/ 7890 h 149803"/>
              <a:gd name="connsiteX18" fmla="*/ 106956 w 137749"/>
              <a:gd name="connsiteY18" fmla="*/ 12602 h 149803"/>
              <a:gd name="connsiteX19" fmla="*/ 106408 w 137749"/>
              <a:gd name="connsiteY19" fmla="*/ 18629 h 149803"/>
              <a:gd name="connsiteX20" fmla="*/ 107832 w 137749"/>
              <a:gd name="connsiteY20" fmla="*/ 22465 h 149803"/>
              <a:gd name="connsiteX21" fmla="*/ 106846 w 137749"/>
              <a:gd name="connsiteY21" fmla="*/ 25424 h 149803"/>
              <a:gd name="connsiteX22" fmla="*/ 109147 w 137749"/>
              <a:gd name="connsiteY22" fmla="*/ 26739 h 149803"/>
              <a:gd name="connsiteX23" fmla="*/ 112983 w 137749"/>
              <a:gd name="connsiteY23" fmla="*/ 24657 h 149803"/>
              <a:gd name="connsiteX24" fmla="*/ 116380 w 137749"/>
              <a:gd name="connsiteY24" fmla="*/ 25533 h 149803"/>
              <a:gd name="connsiteX25" fmla="*/ 121750 w 137749"/>
              <a:gd name="connsiteY25" fmla="*/ 24109 h 149803"/>
              <a:gd name="connsiteX26" fmla="*/ 126900 w 137749"/>
              <a:gd name="connsiteY26" fmla="*/ 22246 h 149803"/>
              <a:gd name="connsiteX27" fmla="*/ 134571 w 137749"/>
              <a:gd name="connsiteY27" fmla="*/ 22355 h 149803"/>
              <a:gd name="connsiteX28" fmla="*/ 137201 w 137749"/>
              <a:gd name="connsiteY28" fmla="*/ 24109 h 149803"/>
              <a:gd name="connsiteX29" fmla="*/ 137749 w 137749"/>
              <a:gd name="connsiteY29" fmla="*/ 31341 h 149803"/>
              <a:gd name="connsiteX30" fmla="*/ 135996 w 137749"/>
              <a:gd name="connsiteY30" fmla="*/ 34410 h 149803"/>
              <a:gd name="connsiteX31" fmla="*/ 137421 w 137749"/>
              <a:gd name="connsiteY31" fmla="*/ 36930 h 149803"/>
              <a:gd name="connsiteX32" fmla="*/ 136763 w 137749"/>
              <a:gd name="connsiteY32" fmla="*/ 41423 h 149803"/>
              <a:gd name="connsiteX33" fmla="*/ 132379 w 137749"/>
              <a:gd name="connsiteY33" fmla="*/ 42410 h 149803"/>
              <a:gd name="connsiteX34" fmla="*/ 127229 w 137749"/>
              <a:gd name="connsiteY34" fmla="*/ 45259 h 149803"/>
              <a:gd name="connsiteX35" fmla="*/ 127010 w 137749"/>
              <a:gd name="connsiteY35" fmla="*/ 48546 h 149803"/>
              <a:gd name="connsiteX36" fmla="*/ 128215 w 137749"/>
              <a:gd name="connsiteY36" fmla="*/ 49971 h 149803"/>
              <a:gd name="connsiteX37" fmla="*/ 129311 w 137749"/>
              <a:gd name="connsiteY37" fmla="*/ 53368 h 149803"/>
              <a:gd name="connsiteX38" fmla="*/ 127887 w 137749"/>
              <a:gd name="connsiteY38" fmla="*/ 53587 h 149803"/>
              <a:gd name="connsiteX39" fmla="*/ 126681 w 137749"/>
              <a:gd name="connsiteY39" fmla="*/ 55012 h 149803"/>
              <a:gd name="connsiteX40" fmla="*/ 123941 w 137749"/>
              <a:gd name="connsiteY40" fmla="*/ 56108 h 149803"/>
              <a:gd name="connsiteX41" fmla="*/ 123941 w 137749"/>
              <a:gd name="connsiteY41" fmla="*/ 57861 h 149803"/>
              <a:gd name="connsiteX42" fmla="*/ 125476 w 137749"/>
              <a:gd name="connsiteY42" fmla="*/ 59834 h 149803"/>
              <a:gd name="connsiteX43" fmla="*/ 126462 w 137749"/>
              <a:gd name="connsiteY43" fmla="*/ 61806 h 149803"/>
              <a:gd name="connsiteX44" fmla="*/ 129311 w 137749"/>
              <a:gd name="connsiteY44" fmla="*/ 63121 h 149803"/>
              <a:gd name="connsiteX45" fmla="*/ 130188 w 137749"/>
              <a:gd name="connsiteY45" fmla="*/ 65313 h 149803"/>
              <a:gd name="connsiteX46" fmla="*/ 133804 w 137749"/>
              <a:gd name="connsiteY46" fmla="*/ 68272 h 149803"/>
              <a:gd name="connsiteX47" fmla="*/ 135010 w 137749"/>
              <a:gd name="connsiteY47" fmla="*/ 71231 h 149803"/>
              <a:gd name="connsiteX48" fmla="*/ 137421 w 137749"/>
              <a:gd name="connsiteY48" fmla="*/ 73642 h 149803"/>
              <a:gd name="connsiteX49" fmla="*/ 137201 w 137749"/>
              <a:gd name="connsiteY49" fmla="*/ 78463 h 149803"/>
              <a:gd name="connsiteX50" fmla="*/ 134900 w 137749"/>
              <a:gd name="connsiteY50" fmla="*/ 88216 h 149803"/>
              <a:gd name="connsiteX51" fmla="*/ 128873 w 137749"/>
              <a:gd name="connsiteY51" fmla="*/ 105750 h 149803"/>
              <a:gd name="connsiteX52" fmla="*/ 129969 w 137749"/>
              <a:gd name="connsiteY52" fmla="*/ 110134 h 149803"/>
              <a:gd name="connsiteX53" fmla="*/ 129750 w 137749"/>
              <a:gd name="connsiteY53" fmla="*/ 114517 h 149803"/>
              <a:gd name="connsiteX54" fmla="*/ 127448 w 137749"/>
              <a:gd name="connsiteY54" fmla="*/ 114517 h 149803"/>
              <a:gd name="connsiteX55" fmla="*/ 126133 w 137749"/>
              <a:gd name="connsiteY55" fmla="*/ 111339 h 149803"/>
              <a:gd name="connsiteX56" fmla="*/ 121202 w 137749"/>
              <a:gd name="connsiteY56" fmla="*/ 109257 h 149803"/>
              <a:gd name="connsiteX57" fmla="*/ 116161 w 137749"/>
              <a:gd name="connsiteY57" fmla="*/ 109476 h 149803"/>
              <a:gd name="connsiteX58" fmla="*/ 113312 w 137749"/>
              <a:gd name="connsiteY58" fmla="*/ 111339 h 149803"/>
              <a:gd name="connsiteX59" fmla="*/ 110353 w 137749"/>
              <a:gd name="connsiteY59" fmla="*/ 110572 h 149803"/>
              <a:gd name="connsiteX60" fmla="*/ 104545 w 137749"/>
              <a:gd name="connsiteY60" fmla="*/ 112216 h 149803"/>
              <a:gd name="connsiteX61" fmla="*/ 101367 w 137749"/>
              <a:gd name="connsiteY61" fmla="*/ 108271 h 149803"/>
              <a:gd name="connsiteX62" fmla="*/ 97422 w 137749"/>
              <a:gd name="connsiteY62" fmla="*/ 98627 h 149803"/>
              <a:gd name="connsiteX63" fmla="*/ 92819 w 137749"/>
              <a:gd name="connsiteY63" fmla="*/ 98079 h 149803"/>
              <a:gd name="connsiteX64" fmla="*/ 90518 w 137749"/>
              <a:gd name="connsiteY64" fmla="*/ 100928 h 149803"/>
              <a:gd name="connsiteX65" fmla="*/ 91395 w 137749"/>
              <a:gd name="connsiteY65" fmla="*/ 106736 h 149803"/>
              <a:gd name="connsiteX66" fmla="*/ 90189 w 137749"/>
              <a:gd name="connsiteY66" fmla="*/ 110572 h 149803"/>
              <a:gd name="connsiteX67" fmla="*/ 81642 w 137749"/>
              <a:gd name="connsiteY67" fmla="*/ 111120 h 149803"/>
              <a:gd name="connsiteX68" fmla="*/ 78025 w 137749"/>
              <a:gd name="connsiteY68" fmla="*/ 111120 h 149803"/>
              <a:gd name="connsiteX69" fmla="*/ 76820 w 137749"/>
              <a:gd name="connsiteY69" fmla="*/ 113859 h 149803"/>
              <a:gd name="connsiteX70" fmla="*/ 74518 w 137749"/>
              <a:gd name="connsiteY70" fmla="*/ 115723 h 149803"/>
              <a:gd name="connsiteX71" fmla="*/ 69916 w 137749"/>
              <a:gd name="connsiteY71" fmla="*/ 112983 h 149803"/>
              <a:gd name="connsiteX72" fmla="*/ 64765 w 137749"/>
              <a:gd name="connsiteY72" fmla="*/ 113640 h 149803"/>
              <a:gd name="connsiteX73" fmla="*/ 62464 w 137749"/>
              <a:gd name="connsiteY73" fmla="*/ 115942 h 149803"/>
              <a:gd name="connsiteX74" fmla="*/ 64327 w 137749"/>
              <a:gd name="connsiteY74" fmla="*/ 119448 h 149803"/>
              <a:gd name="connsiteX75" fmla="*/ 63669 w 137749"/>
              <a:gd name="connsiteY75" fmla="*/ 124051 h 149803"/>
              <a:gd name="connsiteX76" fmla="*/ 67285 w 137749"/>
              <a:gd name="connsiteY76" fmla="*/ 122846 h 149803"/>
              <a:gd name="connsiteX77" fmla="*/ 71012 w 137749"/>
              <a:gd name="connsiteY77" fmla="*/ 121969 h 149803"/>
              <a:gd name="connsiteX78" fmla="*/ 73313 w 137749"/>
              <a:gd name="connsiteY78" fmla="*/ 123832 h 149803"/>
              <a:gd name="connsiteX79" fmla="*/ 77477 w 137749"/>
              <a:gd name="connsiteY79" fmla="*/ 126790 h 149803"/>
              <a:gd name="connsiteX80" fmla="*/ 78025 w 137749"/>
              <a:gd name="connsiteY80" fmla="*/ 138845 h 149803"/>
              <a:gd name="connsiteX81" fmla="*/ 77696 w 137749"/>
              <a:gd name="connsiteY81" fmla="*/ 143009 h 149803"/>
              <a:gd name="connsiteX82" fmla="*/ 71012 w 137749"/>
              <a:gd name="connsiteY82" fmla="*/ 137640 h 149803"/>
              <a:gd name="connsiteX83" fmla="*/ 69149 w 137749"/>
              <a:gd name="connsiteY83" fmla="*/ 137640 h 149803"/>
              <a:gd name="connsiteX84" fmla="*/ 67834 w 137749"/>
              <a:gd name="connsiteY84" fmla="*/ 140270 h 149803"/>
              <a:gd name="connsiteX85" fmla="*/ 63450 w 137749"/>
              <a:gd name="connsiteY85" fmla="*/ 140489 h 149803"/>
              <a:gd name="connsiteX86" fmla="*/ 61149 w 137749"/>
              <a:gd name="connsiteY86" fmla="*/ 141585 h 149803"/>
              <a:gd name="connsiteX87" fmla="*/ 60601 w 137749"/>
              <a:gd name="connsiteY87" fmla="*/ 144872 h 149803"/>
              <a:gd name="connsiteX88" fmla="*/ 57094 w 137749"/>
              <a:gd name="connsiteY88" fmla="*/ 149804 h 149803"/>
              <a:gd name="connsiteX89" fmla="*/ 56108 w 137749"/>
              <a:gd name="connsiteY89" fmla="*/ 148708 h 149803"/>
              <a:gd name="connsiteX90" fmla="*/ 51944 w 137749"/>
              <a:gd name="connsiteY90" fmla="*/ 147064 h 149803"/>
              <a:gd name="connsiteX91" fmla="*/ 51177 w 137749"/>
              <a:gd name="connsiteY91" fmla="*/ 143119 h 149803"/>
              <a:gd name="connsiteX92" fmla="*/ 42410 w 137749"/>
              <a:gd name="connsiteY92" fmla="*/ 138955 h 149803"/>
              <a:gd name="connsiteX93" fmla="*/ 40218 w 137749"/>
              <a:gd name="connsiteY93" fmla="*/ 133694 h 149803"/>
              <a:gd name="connsiteX94" fmla="*/ 29369 w 137749"/>
              <a:gd name="connsiteY94" fmla="*/ 124928 h 149803"/>
              <a:gd name="connsiteX95" fmla="*/ 22794 w 137749"/>
              <a:gd name="connsiteY95" fmla="*/ 118024 h 149803"/>
              <a:gd name="connsiteX96" fmla="*/ 24547 w 137749"/>
              <a:gd name="connsiteY96" fmla="*/ 116709 h 149803"/>
              <a:gd name="connsiteX97" fmla="*/ 18410 w 137749"/>
              <a:gd name="connsiteY97" fmla="*/ 111668 h 149803"/>
              <a:gd name="connsiteX98" fmla="*/ 15890 w 137749"/>
              <a:gd name="connsiteY98" fmla="*/ 105969 h 149803"/>
              <a:gd name="connsiteX99" fmla="*/ 12164 w 137749"/>
              <a:gd name="connsiteY99" fmla="*/ 102353 h 149803"/>
              <a:gd name="connsiteX100" fmla="*/ 12164 w 137749"/>
              <a:gd name="connsiteY100" fmla="*/ 95011 h 149803"/>
              <a:gd name="connsiteX101" fmla="*/ 7890 w 137749"/>
              <a:gd name="connsiteY101" fmla="*/ 89422 h 149803"/>
              <a:gd name="connsiteX102" fmla="*/ 7890 w 137749"/>
              <a:gd name="connsiteY102" fmla="*/ 85586 h 149803"/>
              <a:gd name="connsiteX103" fmla="*/ 5151 w 137749"/>
              <a:gd name="connsiteY103" fmla="*/ 83395 h 149803"/>
              <a:gd name="connsiteX104" fmla="*/ 0 w 137749"/>
              <a:gd name="connsiteY104" fmla="*/ 72874 h 149803"/>
              <a:gd name="connsiteX105" fmla="*/ 438 w 137749"/>
              <a:gd name="connsiteY105" fmla="*/ 70245 h 149803"/>
              <a:gd name="connsiteX106" fmla="*/ 6246 w 137749"/>
              <a:gd name="connsiteY106" fmla="*/ 72326 h 149803"/>
              <a:gd name="connsiteX107" fmla="*/ 10740 w 137749"/>
              <a:gd name="connsiteY107" fmla="*/ 68491 h 149803"/>
              <a:gd name="connsiteX108" fmla="*/ 11835 w 137749"/>
              <a:gd name="connsiteY108" fmla="*/ 55231 h 149803"/>
              <a:gd name="connsiteX109" fmla="*/ 12602 w 137749"/>
              <a:gd name="connsiteY109" fmla="*/ 48437 h 149803"/>
              <a:gd name="connsiteX110" fmla="*/ 15342 w 137749"/>
              <a:gd name="connsiteY110" fmla="*/ 51176 h 149803"/>
              <a:gd name="connsiteX111" fmla="*/ 25862 w 137749"/>
              <a:gd name="connsiteY111" fmla="*/ 48656 h 149803"/>
              <a:gd name="connsiteX112" fmla="*/ 18410 w 137749"/>
              <a:gd name="connsiteY112" fmla="*/ 46793 h 149803"/>
              <a:gd name="connsiteX113" fmla="*/ 13698 w 137749"/>
              <a:gd name="connsiteY113" fmla="*/ 39232 h 149803"/>
              <a:gd name="connsiteX114" fmla="*/ 18739 w 137749"/>
              <a:gd name="connsiteY114" fmla="*/ 38464 h 149803"/>
              <a:gd name="connsiteX115" fmla="*/ 19068 w 137749"/>
              <a:gd name="connsiteY115" fmla="*/ 32766 h 149803"/>
              <a:gd name="connsiteX116" fmla="*/ 21917 w 137749"/>
              <a:gd name="connsiteY116" fmla="*/ 33314 h 149803"/>
              <a:gd name="connsiteX117" fmla="*/ 24986 w 137749"/>
              <a:gd name="connsiteY117" fmla="*/ 31232 h 149803"/>
              <a:gd name="connsiteX118" fmla="*/ 27615 w 137749"/>
              <a:gd name="connsiteY118" fmla="*/ 30684 h 149803"/>
              <a:gd name="connsiteX119" fmla="*/ 29040 w 137749"/>
              <a:gd name="connsiteY119" fmla="*/ 31670 h 149803"/>
              <a:gd name="connsiteX120" fmla="*/ 61916 w 137749"/>
              <a:gd name="connsiteY120" fmla="*/ 31999 h 149803"/>
              <a:gd name="connsiteX121" fmla="*/ 61916 w 137749"/>
              <a:gd name="connsiteY121" fmla="*/ 3397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37749" h="149803">
                <a:moveTo>
                  <a:pt x="61916" y="3397"/>
                </a:moveTo>
                <a:lnTo>
                  <a:pt x="62683" y="2411"/>
                </a:lnTo>
                <a:lnTo>
                  <a:pt x="64765" y="1425"/>
                </a:lnTo>
                <a:lnTo>
                  <a:pt x="67176" y="1534"/>
                </a:lnTo>
                <a:lnTo>
                  <a:pt x="69696" y="329"/>
                </a:lnTo>
                <a:lnTo>
                  <a:pt x="76381" y="657"/>
                </a:lnTo>
                <a:lnTo>
                  <a:pt x="78463" y="0"/>
                </a:lnTo>
                <a:lnTo>
                  <a:pt x="85915" y="438"/>
                </a:lnTo>
                <a:lnTo>
                  <a:pt x="88107" y="1205"/>
                </a:lnTo>
                <a:lnTo>
                  <a:pt x="92052" y="438"/>
                </a:lnTo>
                <a:lnTo>
                  <a:pt x="95449" y="438"/>
                </a:lnTo>
                <a:lnTo>
                  <a:pt x="95997" y="1534"/>
                </a:lnTo>
                <a:lnTo>
                  <a:pt x="102024" y="1972"/>
                </a:lnTo>
                <a:lnTo>
                  <a:pt x="103230" y="1315"/>
                </a:lnTo>
                <a:lnTo>
                  <a:pt x="105202" y="1205"/>
                </a:lnTo>
                <a:lnTo>
                  <a:pt x="106736" y="3068"/>
                </a:lnTo>
                <a:lnTo>
                  <a:pt x="106517" y="3068"/>
                </a:lnTo>
                <a:lnTo>
                  <a:pt x="105421" y="7890"/>
                </a:lnTo>
                <a:lnTo>
                  <a:pt x="106956" y="12602"/>
                </a:lnTo>
                <a:lnTo>
                  <a:pt x="106408" y="18629"/>
                </a:lnTo>
                <a:lnTo>
                  <a:pt x="107832" y="22465"/>
                </a:lnTo>
                <a:lnTo>
                  <a:pt x="106846" y="25424"/>
                </a:lnTo>
                <a:lnTo>
                  <a:pt x="109147" y="26739"/>
                </a:lnTo>
                <a:lnTo>
                  <a:pt x="112983" y="24657"/>
                </a:lnTo>
                <a:lnTo>
                  <a:pt x="116380" y="25533"/>
                </a:lnTo>
                <a:lnTo>
                  <a:pt x="121750" y="24109"/>
                </a:lnTo>
                <a:lnTo>
                  <a:pt x="126900" y="22246"/>
                </a:lnTo>
                <a:lnTo>
                  <a:pt x="134571" y="22355"/>
                </a:lnTo>
                <a:lnTo>
                  <a:pt x="137201" y="24109"/>
                </a:lnTo>
                <a:lnTo>
                  <a:pt x="137749" y="31341"/>
                </a:lnTo>
                <a:lnTo>
                  <a:pt x="135996" y="34410"/>
                </a:lnTo>
                <a:lnTo>
                  <a:pt x="137421" y="36930"/>
                </a:lnTo>
                <a:lnTo>
                  <a:pt x="136763" y="41423"/>
                </a:lnTo>
                <a:lnTo>
                  <a:pt x="132379" y="42410"/>
                </a:lnTo>
                <a:lnTo>
                  <a:pt x="127229" y="45259"/>
                </a:lnTo>
                <a:lnTo>
                  <a:pt x="127010" y="48546"/>
                </a:lnTo>
                <a:lnTo>
                  <a:pt x="128215" y="49971"/>
                </a:lnTo>
                <a:lnTo>
                  <a:pt x="129311" y="53368"/>
                </a:lnTo>
                <a:lnTo>
                  <a:pt x="127887" y="53587"/>
                </a:lnTo>
                <a:lnTo>
                  <a:pt x="126681" y="55012"/>
                </a:lnTo>
                <a:lnTo>
                  <a:pt x="123941" y="56108"/>
                </a:lnTo>
                <a:lnTo>
                  <a:pt x="123941" y="57861"/>
                </a:lnTo>
                <a:lnTo>
                  <a:pt x="125476" y="59834"/>
                </a:lnTo>
                <a:lnTo>
                  <a:pt x="126462" y="61806"/>
                </a:lnTo>
                <a:lnTo>
                  <a:pt x="129311" y="63121"/>
                </a:lnTo>
                <a:lnTo>
                  <a:pt x="130188" y="65313"/>
                </a:lnTo>
                <a:lnTo>
                  <a:pt x="133804" y="68272"/>
                </a:lnTo>
                <a:lnTo>
                  <a:pt x="135010" y="71231"/>
                </a:lnTo>
                <a:lnTo>
                  <a:pt x="137421" y="73642"/>
                </a:lnTo>
                <a:lnTo>
                  <a:pt x="137201" y="78463"/>
                </a:lnTo>
                <a:lnTo>
                  <a:pt x="134900" y="88216"/>
                </a:lnTo>
                <a:lnTo>
                  <a:pt x="128873" y="105750"/>
                </a:lnTo>
                <a:lnTo>
                  <a:pt x="129969" y="110134"/>
                </a:lnTo>
                <a:lnTo>
                  <a:pt x="129750" y="114517"/>
                </a:lnTo>
                <a:lnTo>
                  <a:pt x="127448" y="114517"/>
                </a:lnTo>
                <a:lnTo>
                  <a:pt x="126133" y="111339"/>
                </a:lnTo>
                <a:lnTo>
                  <a:pt x="121202" y="109257"/>
                </a:lnTo>
                <a:lnTo>
                  <a:pt x="116161" y="109476"/>
                </a:lnTo>
                <a:lnTo>
                  <a:pt x="113312" y="111339"/>
                </a:lnTo>
                <a:lnTo>
                  <a:pt x="110353" y="110572"/>
                </a:lnTo>
                <a:lnTo>
                  <a:pt x="104545" y="112216"/>
                </a:lnTo>
                <a:lnTo>
                  <a:pt x="101367" y="108271"/>
                </a:lnTo>
                <a:lnTo>
                  <a:pt x="97422" y="98627"/>
                </a:lnTo>
                <a:lnTo>
                  <a:pt x="92819" y="98079"/>
                </a:lnTo>
                <a:lnTo>
                  <a:pt x="90518" y="100928"/>
                </a:lnTo>
                <a:lnTo>
                  <a:pt x="91395" y="106736"/>
                </a:lnTo>
                <a:lnTo>
                  <a:pt x="90189" y="110572"/>
                </a:lnTo>
                <a:lnTo>
                  <a:pt x="81642" y="111120"/>
                </a:lnTo>
                <a:lnTo>
                  <a:pt x="78025" y="111120"/>
                </a:lnTo>
                <a:lnTo>
                  <a:pt x="76820" y="113859"/>
                </a:lnTo>
                <a:lnTo>
                  <a:pt x="74518" y="115723"/>
                </a:lnTo>
                <a:lnTo>
                  <a:pt x="69916" y="112983"/>
                </a:lnTo>
                <a:lnTo>
                  <a:pt x="64765" y="113640"/>
                </a:lnTo>
                <a:lnTo>
                  <a:pt x="62464" y="115942"/>
                </a:lnTo>
                <a:lnTo>
                  <a:pt x="64327" y="119448"/>
                </a:lnTo>
                <a:lnTo>
                  <a:pt x="63669" y="124051"/>
                </a:lnTo>
                <a:lnTo>
                  <a:pt x="67285" y="122846"/>
                </a:lnTo>
                <a:lnTo>
                  <a:pt x="71012" y="121969"/>
                </a:lnTo>
                <a:lnTo>
                  <a:pt x="73313" y="123832"/>
                </a:lnTo>
                <a:lnTo>
                  <a:pt x="77477" y="126790"/>
                </a:lnTo>
                <a:lnTo>
                  <a:pt x="78025" y="138845"/>
                </a:lnTo>
                <a:lnTo>
                  <a:pt x="77696" y="143009"/>
                </a:lnTo>
                <a:lnTo>
                  <a:pt x="71012" y="137640"/>
                </a:lnTo>
                <a:lnTo>
                  <a:pt x="69149" y="137640"/>
                </a:lnTo>
                <a:lnTo>
                  <a:pt x="67834" y="140270"/>
                </a:lnTo>
                <a:lnTo>
                  <a:pt x="63450" y="140489"/>
                </a:lnTo>
                <a:lnTo>
                  <a:pt x="61149" y="141585"/>
                </a:lnTo>
                <a:lnTo>
                  <a:pt x="60601" y="144872"/>
                </a:lnTo>
                <a:lnTo>
                  <a:pt x="57094" y="149804"/>
                </a:lnTo>
                <a:lnTo>
                  <a:pt x="56108" y="148708"/>
                </a:lnTo>
                <a:lnTo>
                  <a:pt x="51944" y="147064"/>
                </a:lnTo>
                <a:lnTo>
                  <a:pt x="51177" y="143119"/>
                </a:lnTo>
                <a:lnTo>
                  <a:pt x="42410" y="138955"/>
                </a:lnTo>
                <a:lnTo>
                  <a:pt x="40218" y="133694"/>
                </a:lnTo>
                <a:lnTo>
                  <a:pt x="29369" y="124928"/>
                </a:lnTo>
                <a:lnTo>
                  <a:pt x="22794" y="118024"/>
                </a:lnTo>
                <a:lnTo>
                  <a:pt x="24547" y="116709"/>
                </a:lnTo>
                <a:lnTo>
                  <a:pt x="18410" y="111668"/>
                </a:lnTo>
                <a:lnTo>
                  <a:pt x="15890" y="105969"/>
                </a:lnTo>
                <a:lnTo>
                  <a:pt x="12164" y="102353"/>
                </a:lnTo>
                <a:lnTo>
                  <a:pt x="12164" y="95011"/>
                </a:lnTo>
                <a:lnTo>
                  <a:pt x="7890" y="89422"/>
                </a:lnTo>
                <a:lnTo>
                  <a:pt x="7890" y="85586"/>
                </a:lnTo>
                <a:lnTo>
                  <a:pt x="5151" y="83395"/>
                </a:lnTo>
                <a:lnTo>
                  <a:pt x="0" y="72874"/>
                </a:lnTo>
                <a:lnTo>
                  <a:pt x="438" y="70245"/>
                </a:lnTo>
                <a:lnTo>
                  <a:pt x="6246" y="72326"/>
                </a:lnTo>
                <a:lnTo>
                  <a:pt x="10740" y="68491"/>
                </a:lnTo>
                <a:lnTo>
                  <a:pt x="11835" y="55231"/>
                </a:lnTo>
                <a:lnTo>
                  <a:pt x="12602" y="48437"/>
                </a:lnTo>
                <a:lnTo>
                  <a:pt x="15342" y="51176"/>
                </a:lnTo>
                <a:lnTo>
                  <a:pt x="25862" y="48656"/>
                </a:lnTo>
                <a:lnTo>
                  <a:pt x="18410" y="46793"/>
                </a:lnTo>
                <a:lnTo>
                  <a:pt x="13698" y="39232"/>
                </a:lnTo>
                <a:lnTo>
                  <a:pt x="18739" y="38464"/>
                </a:lnTo>
                <a:lnTo>
                  <a:pt x="19068" y="32766"/>
                </a:lnTo>
                <a:lnTo>
                  <a:pt x="21917" y="33314"/>
                </a:lnTo>
                <a:lnTo>
                  <a:pt x="24986" y="31232"/>
                </a:lnTo>
                <a:lnTo>
                  <a:pt x="27615" y="30684"/>
                </a:lnTo>
                <a:lnTo>
                  <a:pt x="29040" y="31670"/>
                </a:lnTo>
                <a:lnTo>
                  <a:pt x="61916" y="31999"/>
                </a:lnTo>
                <a:lnTo>
                  <a:pt x="61916" y="339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2" name="Freeform 571">
            <a:extLst>
              <a:ext uri="{FF2B5EF4-FFF2-40B4-BE49-F238E27FC236}">
                <a16:creationId xmlns:a16="http://schemas.microsoft.com/office/drawing/2014/main" id="{3A890AF6-703A-27B0-318B-690C2AE9E5E0}"/>
              </a:ext>
            </a:extLst>
          </p:cNvPr>
          <p:cNvSpPr/>
          <p:nvPr/>
        </p:nvSpPr>
        <p:spPr>
          <a:xfrm>
            <a:off x="7517735" y="4911918"/>
            <a:ext cx="48765" cy="30902"/>
          </a:xfrm>
          <a:custGeom>
            <a:avLst/>
            <a:gdLst>
              <a:gd name="connsiteX0" fmla="*/ 5917 w 48765"/>
              <a:gd name="connsiteY0" fmla="*/ 30355 h 30902"/>
              <a:gd name="connsiteX1" fmla="*/ 8767 w 48765"/>
              <a:gd name="connsiteY1" fmla="*/ 30903 h 30902"/>
              <a:gd name="connsiteX2" fmla="*/ 11835 w 48765"/>
              <a:gd name="connsiteY2" fmla="*/ 28821 h 30902"/>
              <a:gd name="connsiteX3" fmla="*/ 14465 w 48765"/>
              <a:gd name="connsiteY3" fmla="*/ 28273 h 30902"/>
              <a:gd name="connsiteX4" fmla="*/ 15890 w 48765"/>
              <a:gd name="connsiteY4" fmla="*/ 29259 h 30902"/>
              <a:gd name="connsiteX5" fmla="*/ 48765 w 48765"/>
              <a:gd name="connsiteY5" fmla="*/ 29588 h 30902"/>
              <a:gd name="connsiteX6" fmla="*/ 48765 w 48765"/>
              <a:gd name="connsiteY6" fmla="*/ 986 h 30902"/>
              <a:gd name="connsiteX7" fmla="*/ 20164 w 48765"/>
              <a:gd name="connsiteY7" fmla="*/ 1096 h 30902"/>
              <a:gd name="connsiteX8" fmla="*/ 18739 w 48765"/>
              <a:gd name="connsiteY8" fmla="*/ 0 h 30902"/>
              <a:gd name="connsiteX9" fmla="*/ 15890 w 48765"/>
              <a:gd name="connsiteY9" fmla="*/ 0 h 30902"/>
              <a:gd name="connsiteX10" fmla="*/ 12712 w 48765"/>
              <a:gd name="connsiteY10" fmla="*/ 657 h 30902"/>
              <a:gd name="connsiteX11" fmla="*/ 11835 w 48765"/>
              <a:gd name="connsiteY11" fmla="*/ 1644 h 30902"/>
              <a:gd name="connsiteX12" fmla="*/ 13589 w 48765"/>
              <a:gd name="connsiteY12" fmla="*/ 5808 h 30902"/>
              <a:gd name="connsiteX13" fmla="*/ 5917 w 48765"/>
              <a:gd name="connsiteY13" fmla="*/ 14356 h 30902"/>
              <a:gd name="connsiteX14" fmla="*/ 0 w 48765"/>
              <a:gd name="connsiteY14" fmla="*/ 25862 h 30902"/>
              <a:gd name="connsiteX15" fmla="*/ 5917 w 48765"/>
              <a:gd name="connsiteY15" fmla="*/ 28930 h 30902"/>
              <a:gd name="connsiteX16" fmla="*/ 5917 w 48765"/>
              <a:gd name="connsiteY16" fmla="*/ 30355 h 3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765" h="30902">
                <a:moveTo>
                  <a:pt x="5917" y="30355"/>
                </a:moveTo>
                <a:lnTo>
                  <a:pt x="8767" y="30903"/>
                </a:lnTo>
                <a:lnTo>
                  <a:pt x="11835" y="28821"/>
                </a:lnTo>
                <a:lnTo>
                  <a:pt x="14465" y="28273"/>
                </a:lnTo>
                <a:lnTo>
                  <a:pt x="15890" y="29259"/>
                </a:lnTo>
                <a:lnTo>
                  <a:pt x="48765" y="29588"/>
                </a:lnTo>
                <a:lnTo>
                  <a:pt x="48765" y="986"/>
                </a:lnTo>
                <a:lnTo>
                  <a:pt x="20164" y="1096"/>
                </a:lnTo>
                <a:lnTo>
                  <a:pt x="18739" y="0"/>
                </a:lnTo>
                <a:lnTo>
                  <a:pt x="15890" y="0"/>
                </a:lnTo>
                <a:lnTo>
                  <a:pt x="12712" y="657"/>
                </a:lnTo>
                <a:lnTo>
                  <a:pt x="11835" y="1644"/>
                </a:lnTo>
                <a:lnTo>
                  <a:pt x="13589" y="5808"/>
                </a:lnTo>
                <a:lnTo>
                  <a:pt x="5917" y="14356"/>
                </a:lnTo>
                <a:lnTo>
                  <a:pt x="0" y="25862"/>
                </a:lnTo>
                <a:lnTo>
                  <a:pt x="5917" y="28930"/>
                </a:lnTo>
                <a:lnTo>
                  <a:pt x="5917" y="3035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3" name="Freeform 572">
            <a:extLst>
              <a:ext uri="{FF2B5EF4-FFF2-40B4-BE49-F238E27FC236}">
                <a16:creationId xmlns:a16="http://schemas.microsoft.com/office/drawing/2014/main" id="{DC437D4C-24D1-8798-9F43-79D1DF4F41B2}"/>
              </a:ext>
            </a:extLst>
          </p:cNvPr>
          <p:cNvSpPr/>
          <p:nvPr/>
        </p:nvSpPr>
        <p:spPr>
          <a:xfrm>
            <a:off x="7561679" y="4871152"/>
            <a:ext cx="184980" cy="216760"/>
          </a:xfrm>
          <a:custGeom>
            <a:avLst/>
            <a:gdLst>
              <a:gd name="connsiteX0" fmla="*/ 0 w 184980"/>
              <a:gd name="connsiteY0" fmla="*/ 188159 h 216760"/>
              <a:gd name="connsiteX1" fmla="*/ 3507 w 184980"/>
              <a:gd name="connsiteY1" fmla="*/ 183227 h 216760"/>
              <a:gd name="connsiteX2" fmla="*/ 4055 w 184980"/>
              <a:gd name="connsiteY2" fmla="*/ 179940 h 216760"/>
              <a:gd name="connsiteX3" fmla="*/ 6356 w 184980"/>
              <a:gd name="connsiteY3" fmla="*/ 178844 h 216760"/>
              <a:gd name="connsiteX4" fmla="*/ 10740 w 184980"/>
              <a:gd name="connsiteY4" fmla="*/ 178625 h 216760"/>
              <a:gd name="connsiteX5" fmla="*/ 12055 w 184980"/>
              <a:gd name="connsiteY5" fmla="*/ 175995 h 216760"/>
              <a:gd name="connsiteX6" fmla="*/ 13918 w 184980"/>
              <a:gd name="connsiteY6" fmla="*/ 175995 h 216760"/>
              <a:gd name="connsiteX7" fmla="*/ 20602 w 184980"/>
              <a:gd name="connsiteY7" fmla="*/ 181364 h 216760"/>
              <a:gd name="connsiteX8" fmla="*/ 20931 w 184980"/>
              <a:gd name="connsiteY8" fmla="*/ 177200 h 216760"/>
              <a:gd name="connsiteX9" fmla="*/ 20383 w 184980"/>
              <a:gd name="connsiteY9" fmla="*/ 165146 h 216760"/>
              <a:gd name="connsiteX10" fmla="*/ 16219 w 184980"/>
              <a:gd name="connsiteY10" fmla="*/ 162187 h 216760"/>
              <a:gd name="connsiteX11" fmla="*/ 13918 w 184980"/>
              <a:gd name="connsiteY11" fmla="*/ 160324 h 216760"/>
              <a:gd name="connsiteX12" fmla="*/ 10191 w 184980"/>
              <a:gd name="connsiteY12" fmla="*/ 161201 h 216760"/>
              <a:gd name="connsiteX13" fmla="*/ 6575 w 184980"/>
              <a:gd name="connsiteY13" fmla="*/ 162406 h 216760"/>
              <a:gd name="connsiteX14" fmla="*/ 7233 w 184980"/>
              <a:gd name="connsiteY14" fmla="*/ 157803 h 216760"/>
              <a:gd name="connsiteX15" fmla="*/ 5370 w 184980"/>
              <a:gd name="connsiteY15" fmla="*/ 154297 h 216760"/>
              <a:gd name="connsiteX16" fmla="*/ 7671 w 184980"/>
              <a:gd name="connsiteY16" fmla="*/ 151995 h 216760"/>
              <a:gd name="connsiteX17" fmla="*/ 12822 w 184980"/>
              <a:gd name="connsiteY17" fmla="*/ 151338 h 216760"/>
              <a:gd name="connsiteX18" fmla="*/ 17424 w 184980"/>
              <a:gd name="connsiteY18" fmla="*/ 154078 h 216760"/>
              <a:gd name="connsiteX19" fmla="*/ 19726 w 184980"/>
              <a:gd name="connsiteY19" fmla="*/ 152214 h 216760"/>
              <a:gd name="connsiteX20" fmla="*/ 20931 w 184980"/>
              <a:gd name="connsiteY20" fmla="*/ 149475 h 216760"/>
              <a:gd name="connsiteX21" fmla="*/ 24547 w 184980"/>
              <a:gd name="connsiteY21" fmla="*/ 149475 h 216760"/>
              <a:gd name="connsiteX22" fmla="*/ 33095 w 184980"/>
              <a:gd name="connsiteY22" fmla="*/ 148927 h 216760"/>
              <a:gd name="connsiteX23" fmla="*/ 34300 w 184980"/>
              <a:gd name="connsiteY23" fmla="*/ 145091 h 216760"/>
              <a:gd name="connsiteX24" fmla="*/ 33424 w 184980"/>
              <a:gd name="connsiteY24" fmla="*/ 139283 h 216760"/>
              <a:gd name="connsiteX25" fmla="*/ 35725 w 184980"/>
              <a:gd name="connsiteY25" fmla="*/ 136434 h 216760"/>
              <a:gd name="connsiteX26" fmla="*/ 40327 w 184980"/>
              <a:gd name="connsiteY26" fmla="*/ 136982 h 216760"/>
              <a:gd name="connsiteX27" fmla="*/ 44273 w 184980"/>
              <a:gd name="connsiteY27" fmla="*/ 146626 h 216760"/>
              <a:gd name="connsiteX28" fmla="*/ 47451 w 184980"/>
              <a:gd name="connsiteY28" fmla="*/ 150571 h 216760"/>
              <a:gd name="connsiteX29" fmla="*/ 53259 w 184980"/>
              <a:gd name="connsiteY29" fmla="*/ 148927 h 216760"/>
              <a:gd name="connsiteX30" fmla="*/ 56218 w 184980"/>
              <a:gd name="connsiteY30" fmla="*/ 149694 h 216760"/>
              <a:gd name="connsiteX31" fmla="*/ 59067 w 184980"/>
              <a:gd name="connsiteY31" fmla="*/ 147831 h 216760"/>
              <a:gd name="connsiteX32" fmla="*/ 64108 w 184980"/>
              <a:gd name="connsiteY32" fmla="*/ 147612 h 216760"/>
              <a:gd name="connsiteX33" fmla="*/ 69039 w 184980"/>
              <a:gd name="connsiteY33" fmla="*/ 149694 h 216760"/>
              <a:gd name="connsiteX34" fmla="*/ 70354 w 184980"/>
              <a:gd name="connsiteY34" fmla="*/ 152872 h 216760"/>
              <a:gd name="connsiteX35" fmla="*/ 72655 w 184980"/>
              <a:gd name="connsiteY35" fmla="*/ 152872 h 216760"/>
              <a:gd name="connsiteX36" fmla="*/ 72874 w 184980"/>
              <a:gd name="connsiteY36" fmla="*/ 148489 h 216760"/>
              <a:gd name="connsiteX37" fmla="*/ 71779 w 184980"/>
              <a:gd name="connsiteY37" fmla="*/ 144105 h 216760"/>
              <a:gd name="connsiteX38" fmla="*/ 77806 w 184980"/>
              <a:gd name="connsiteY38" fmla="*/ 126571 h 216760"/>
              <a:gd name="connsiteX39" fmla="*/ 80107 w 184980"/>
              <a:gd name="connsiteY39" fmla="*/ 116818 h 216760"/>
              <a:gd name="connsiteX40" fmla="*/ 80327 w 184980"/>
              <a:gd name="connsiteY40" fmla="*/ 111997 h 216760"/>
              <a:gd name="connsiteX41" fmla="*/ 77916 w 184980"/>
              <a:gd name="connsiteY41" fmla="*/ 109586 h 216760"/>
              <a:gd name="connsiteX42" fmla="*/ 76710 w 184980"/>
              <a:gd name="connsiteY42" fmla="*/ 106627 h 216760"/>
              <a:gd name="connsiteX43" fmla="*/ 73094 w 184980"/>
              <a:gd name="connsiteY43" fmla="*/ 103668 h 216760"/>
              <a:gd name="connsiteX44" fmla="*/ 72217 w 184980"/>
              <a:gd name="connsiteY44" fmla="*/ 101476 h 216760"/>
              <a:gd name="connsiteX45" fmla="*/ 69368 w 184980"/>
              <a:gd name="connsiteY45" fmla="*/ 100161 h 216760"/>
              <a:gd name="connsiteX46" fmla="*/ 68382 w 184980"/>
              <a:gd name="connsiteY46" fmla="*/ 98189 h 216760"/>
              <a:gd name="connsiteX47" fmla="*/ 66847 w 184980"/>
              <a:gd name="connsiteY47" fmla="*/ 96216 h 216760"/>
              <a:gd name="connsiteX48" fmla="*/ 66847 w 184980"/>
              <a:gd name="connsiteY48" fmla="*/ 94463 h 216760"/>
              <a:gd name="connsiteX49" fmla="*/ 69587 w 184980"/>
              <a:gd name="connsiteY49" fmla="*/ 93367 h 216760"/>
              <a:gd name="connsiteX50" fmla="*/ 70793 w 184980"/>
              <a:gd name="connsiteY50" fmla="*/ 91942 h 216760"/>
              <a:gd name="connsiteX51" fmla="*/ 72217 w 184980"/>
              <a:gd name="connsiteY51" fmla="*/ 91723 h 216760"/>
              <a:gd name="connsiteX52" fmla="*/ 71121 w 184980"/>
              <a:gd name="connsiteY52" fmla="*/ 88326 h 216760"/>
              <a:gd name="connsiteX53" fmla="*/ 69916 w 184980"/>
              <a:gd name="connsiteY53" fmla="*/ 86901 h 216760"/>
              <a:gd name="connsiteX54" fmla="*/ 70135 w 184980"/>
              <a:gd name="connsiteY54" fmla="*/ 83614 h 216760"/>
              <a:gd name="connsiteX55" fmla="*/ 75285 w 184980"/>
              <a:gd name="connsiteY55" fmla="*/ 80765 h 216760"/>
              <a:gd name="connsiteX56" fmla="*/ 79669 w 184980"/>
              <a:gd name="connsiteY56" fmla="*/ 79778 h 216760"/>
              <a:gd name="connsiteX57" fmla="*/ 80327 w 184980"/>
              <a:gd name="connsiteY57" fmla="*/ 75285 h 216760"/>
              <a:gd name="connsiteX58" fmla="*/ 78902 w 184980"/>
              <a:gd name="connsiteY58" fmla="*/ 72765 h 216760"/>
              <a:gd name="connsiteX59" fmla="*/ 80655 w 184980"/>
              <a:gd name="connsiteY59" fmla="*/ 69696 h 216760"/>
              <a:gd name="connsiteX60" fmla="*/ 80107 w 184980"/>
              <a:gd name="connsiteY60" fmla="*/ 62464 h 216760"/>
              <a:gd name="connsiteX61" fmla="*/ 77477 w 184980"/>
              <a:gd name="connsiteY61" fmla="*/ 60710 h 216760"/>
              <a:gd name="connsiteX62" fmla="*/ 69806 w 184980"/>
              <a:gd name="connsiteY62" fmla="*/ 60601 h 216760"/>
              <a:gd name="connsiteX63" fmla="*/ 64656 w 184980"/>
              <a:gd name="connsiteY63" fmla="*/ 62464 h 216760"/>
              <a:gd name="connsiteX64" fmla="*/ 59286 w 184980"/>
              <a:gd name="connsiteY64" fmla="*/ 63888 h 216760"/>
              <a:gd name="connsiteX65" fmla="*/ 55889 w 184980"/>
              <a:gd name="connsiteY65" fmla="*/ 63012 h 216760"/>
              <a:gd name="connsiteX66" fmla="*/ 52053 w 184980"/>
              <a:gd name="connsiteY66" fmla="*/ 65094 h 216760"/>
              <a:gd name="connsiteX67" fmla="*/ 49752 w 184980"/>
              <a:gd name="connsiteY67" fmla="*/ 63779 h 216760"/>
              <a:gd name="connsiteX68" fmla="*/ 50738 w 184980"/>
              <a:gd name="connsiteY68" fmla="*/ 60820 h 216760"/>
              <a:gd name="connsiteX69" fmla="*/ 49314 w 184980"/>
              <a:gd name="connsiteY69" fmla="*/ 56984 h 216760"/>
              <a:gd name="connsiteX70" fmla="*/ 49862 w 184980"/>
              <a:gd name="connsiteY70" fmla="*/ 50957 h 216760"/>
              <a:gd name="connsiteX71" fmla="*/ 48327 w 184980"/>
              <a:gd name="connsiteY71" fmla="*/ 46245 h 216760"/>
              <a:gd name="connsiteX72" fmla="*/ 49423 w 184980"/>
              <a:gd name="connsiteY72" fmla="*/ 41423 h 216760"/>
              <a:gd name="connsiteX73" fmla="*/ 80217 w 184980"/>
              <a:gd name="connsiteY73" fmla="*/ 41971 h 216760"/>
              <a:gd name="connsiteX74" fmla="*/ 82957 w 184980"/>
              <a:gd name="connsiteY74" fmla="*/ 43177 h 216760"/>
              <a:gd name="connsiteX75" fmla="*/ 84052 w 184980"/>
              <a:gd name="connsiteY75" fmla="*/ 41862 h 216760"/>
              <a:gd name="connsiteX76" fmla="*/ 86025 w 184980"/>
              <a:gd name="connsiteY76" fmla="*/ 41862 h 216760"/>
              <a:gd name="connsiteX77" fmla="*/ 88765 w 184980"/>
              <a:gd name="connsiteY77" fmla="*/ 44601 h 216760"/>
              <a:gd name="connsiteX78" fmla="*/ 91066 w 184980"/>
              <a:gd name="connsiteY78" fmla="*/ 43944 h 216760"/>
              <a:gd name="connsiteX79" fmla="*/ 93915 w 184980"/>
              <a:gd name="connsiteY79" fmla="*/ 44821 h 216760"/>
              <a:gd name="connsiteX80" fmla="*/ 95559 w 184980"/>
              <a:gd name="connsiteY80" fmla="*/ 46793 h 216760"/>
              <a:gd name="connsiteX81" fmla="*/ 97970 w 184980"/>
              <a:gd name="connsiteY81" fmla="*/ 46245 h 216760"/>
              <a:gd name="connsiteX82" fmla="*/ 98737 w 184980"/>
              <a:gd name="connsiteY82" fmla="*/ 44601 h 216760"/>
              <a:gd name="connsiteX83" fmla="*/ 100381 w 184980"/>
              <a:gd name="connsiteY83" fmla="*/ 45149 h 216760"/>
              <a:gd name="connsiteX84" fmla="*/ 103887 w 184980"/>
              <a:gd name="connsiteY84" fmla="*/ 47670 h 216760"/>
              <a:gd name="connsiteX85" fmla="*/ 105970 w 184980"/>
              <a:gd name="connsiteY85" fmla="*/ 47012 h 216760"/>
              <a:gd name="connsiteX86" fmla="*/ 111230 w 184980"/>
              <a:gd name="connsiteY86" fmla="*/ 47012 h 216760"/>
              <a:gd name="connsiteX87" fmla="*/ 113202 w 184980"/>
              <a:gd name="connsiteY87" fmla="*/ 47889 h 216760"/>
              <a:gd name="connsiteX88" fmla="*/ 115284 w 184980"/>
              <a:gd name="connsiteY88" fmla="*/ 48546 h 216760"/>
              <a:gd name="connsiteX89" fmla="*/ 117147 w 184980"/>
              <a:gd name="connsiteY89" fmla="*/ 48218 h 216760"/>
              <a:gd name="connsiteX90" fmla="*/ 117805 w 184980"/>
              <a:gd name="connsiteY90" fmla="*/ 49642 h 216760"/>
              <a:gd name="connsiteX91" fmla="*/ 120544 w 184980"/>
              <a:gd name="connsiteY91" fmla="*/ 49204 h 216760"/>
              <a:gd name="connsiteX92" fmla="*/ 121202 w 184980"/>
              <a:gd name="connsiteY92" fmla="*/ 46903 h 216760"/>
              <a:gd name="connsiteX93" fmla="*/ 118901 w 184980"/>
              <a:gd name="connsiteY93" fmla="*/ 42957 h 216760"/>
              <a:gd name="connsiteX94" fmla="*/ 119997 w 184980"/>
              <a:gd name="connsiteY94" fmla="*/ 41095 h 216760"/>
              <a:gd name="connsiteX95" fmla="*/ 122517 w 184980"/>
              <a:gd name="connsiteY95" fmla="*/ 37149 h 216760"/>
              <a:gd name="connsiteX96" fmla="*/ 124051 w 184980"/>
              <a:gd name="connsiteY96" fmla="*/ 33752 h 216760"/>
              <a:gd name="connsiteX97" fmla="*/ 135448 w 184980"/>
              <a:gd name="connsiteY97" fmla="*/ 14794 h 216760"/>
              <a:gd name="connsiteX98" fmla="*/ 141475 w 184980"/>
              <a:gd name="connsiteY98" fmla="*/ 8986 h 216760"/>
              <a:gd name="connsiteX99" fmla="*/ 145640 w 184980"/>
              <a:gd name="connsiteY99" fmla="*/ 8109 h 216760"/>
              <a:gd name="connsiteX100" fmla="*/ 147612 w 184980"/>
              <a:gd name="connsiteY100" fmla="*/ 5589 h 216760"/>
              <a:gd name="connsiteX101" fmla="*/ 157913 w 184980"/>
              <a:gd name="connsiteY101" fmla="*/ 1315 h 216760"/>
              <a:gd name="connsiteX102" fmla="*/ 161749 w 184980"/>
              <a:gd name="connsiteY102" fmla="*/ 1753 h 216760"/>
              <a:gd name="connsiteX103" fmla="*/ 164269 w 184980"/>
              <a:gd name="connsiteY103" fmla="*/ 0 h 216760"/>
              <a:gd name="connsiteX104" fmla="*/ 168214 w 184980"/>
              <a:gd name="connsiteY104" fmla="*/ 0 h 216760"/>
              <a:gd name="connsiteX105" fmla="*/ 171502 w 184980"/>
              <a:gd name="connsiteY105" fmla="*/ 0 h 216760"/>
              <a:gd name="connsiteX106" fmla="*/ 173036 w 184980"/>
              <a:gd name="connsiteY106" fmla="*/ 1972 h 216760"/>
              <a:gd name="connsiteX107" fmla="*/ 177419 w 184980"/>
              <a:gd name="connsiteY107" fmla="*/ 4383 h 216760"/>
              <a:gd name="connsiteX108" fmla="*/ 179830 w 184980"/>
              <a:gd name="connsiteY108" fmla="*/ 3506 h 216760"/>
              <a:gd name="connsiteX109" fmla="*/ 182570 w 184980"/>
              <a:gd name="connsiteY109" fmla="*/ 2740 h 216760"/>
              <a:gd name="connsiteX110" fmla="*/ 182570 w 184980"/>
              <a:gd name="connsiteY110" fmla="*/ 4055 h 216760"/>
              <a:gd name="connsiteX111" fmla="*/ 184762 w 184980"/>
              <a:gd name="connsiteY111" fmla="*/ 8767 h 216760"/>
              <a:gd name="connsiteX112" fmla="*/ 184981 w 184980"/>
              <a:gd name="connsiteY112" fmla="*/ 18410 h 216760"/>
              <a:gd name="connsiteX113" fmla="*/ 180269 w 184980"/>
              <a:gd name="connsiteY113" fmla="*/ 20821 h 216760"/>
              <a:gd name="connsiteX114" fmla="*/ 179283 w 184980"/>
              <a:gd name="connsiteY114" fmla="*/ 25205 h 216760"/>
              <a:gd name="connsiteX115" fmla="*/ 168872 w 184980"/>
              <a:gd name="connsiteY115" fmla="*/ 38574 h 216760"/>
              <a:gd name="connsiteX116" fmla="*/ 170954 w 184980"/>
              <a:gd name="connsiteY116" fmla="*/ 46903 h 216760"/>
              <a:gd name="connsiteX117" fmla="*/ 169529 w 184980"/>
              <a:gd name="connsiteY117" fmla="*/ 52053 h 216760"/>
              <a:gd name="connsiteX118" fmla="*/ 169200 w 184980"/>
              <a:gd name="connsiteY118" fmla="*/ 57423 h 216760"/>
              <a:gd name="connsiteX119" fmla="*/ 165694 w 184980"/>
              <a:gd name="connsiteY119" fmla="*/ 62026 h 216760"/>
              <a:gd name="connsiteX120" fmla="*/ 165036 w 184980"/>
              <a:gd name="connsiteY120" fmla="*/ 69039 h 216760"/>
              <a:gd name="connsiteX121" fmla="*/ 165694 w 184980"/>
              <a:gd name="connsiteY121" fmla="*/ 71998 h 216760"/>
              <a:gd name="connsiteX122" fmla="*/ 164269 w 184980"/>
              <a:gd name="connsiteY122" fmla="*/ 79340 h 216760"/>
              <a:gd name="connsiteX123" fmla="*/ 165365 w 184980"/>
              <a:gd name="connsiteY123" fmla="*/ 80655 h 216760"/>
              <a:gd name="connsiteX124" fmla="*/ 164707 w 184980"/>
              <a:gd name="connsiteY124" fmla="*/ 87449 h 216760"/>
              <a:gd name="connsiteX125" fmla="*/ 161201 w 184980"/>
              <a:gd name="connsiteY125" fmla="*/ 88984 h 216760"/>
              <a:gd name="connsiteX126" fmla="*/ 159119 w 184980"/>
              <a:gd name="connsiteY126" fmla="*/ 96983 h 216760"/>
              <a:gd name="connsiteX127" fmla="*/ 158899 w 184980"/>
              <a:gd name="connsiteY127" fmla="*/ 105093 h 216760"/>
              <a:gd name="connsiteX128" fmla="*/ 151338 w 184980"/>
              <a:gd name="connsiteY128" fmla="*/ 117805 h 216760"/>
              <a:gd name="connsiteX129" fmla="*/ 146626 w 184980"/>
              <a:gd name="connsiteY129" fmla="*/ 119120 h 216760"/>
              <a:gd name="connsiteX130" fmla="*/ 142462 w 184980"/>
              <a:gd name="connsiteY130" fmla="*/ 122407 h 216760"/>
              <a:gd name="connsiteX131" fmla="*/ 139393 w 184980"/>
              <a:gd name="connsiteY131" fmla="*/ 121311 h 216760"/>
              <a:gd name="connsiteX132" fmla="*/ 133804 w 184980"/>
              <a:gd name="connsiteY132" fmla="*/ 125256 h 216760"/>
              <a:gd name="connsiteX133" fmla="*/ 129202 w 184980"/>
              <a:gd name="connsiteY133" fmla="*/ 130955 h 216760"/>
              <a:gd name="connsiteX134" fmla="*/ 129092 w 184980"/>
              <a:gd name="connsiteY134" fmla="*/ 136215 h 216760"/>
              <a:gd name="connsiteX135" fmla="*/ 121750 w 184980"/>
              <a:gd name="connsiteY135" fmla="*/ 143886 h 216760"/>
              <a:gd name="connsiteX136" fmla="*/ 119120 w 184980"/>
              <a:gd name="connsiteY136" fmla="*/ 149036 h 216760"/>
              <a:gd name="connsiteX137" fmla="*/ 120106 w 184980"/>
              <a:gd name="connsiteY137" fmla="*/ 155831 h 216760"/>
              <a:gd name="connsiteX138" fmla="*/ 121531 w 184980"/>
              <a:gd name="connsiteY138" fmla="*/ 157694 h 216760"/>
              <a:gd name="connsiteX139" fmla="*/ 120654 w 184980"/>
              <a:gd name="connsiteY139" fmla="*/ 170844 h 216760"/>
              <a:gd name="connsiteX140" fmla="*/ 119010 w 184980"/>
              <a:gd name="connsiteY140" fmla="*/ 177529 h 216760"/>
              <a:gd name="connsiteX141" fmla="*/ 119229 w 184980"/>
              <a:gd name="connsiteY141" fmla="*/ 181803 h 216760"/>
              <a:gd name="connsiteX142" fmla="*/ 115284 w 184980"/>
              <a:gd name="connsiteY142" fmla="*/ 188268 h 216760"/>
              <a:gd name="connsiteX143" fmla="*/ 110901 w 184980"/>
              <a:gd name="connsiteY143" fmla="*/ 189255 h 216760"/>
              <a:gd name="connsiteX144" fmla="*/ 107066 w 184980"/>
              <a:gd name="connsiteY144" fmla="*/ 191884 h 216760"/>
              <a:gd name="connsiteX145" fmla="*/ 105531 w 184980"/>
              <a:gd name="connsiteY145" fmla="*/ 195501 h 216760"/>
              <a:gd name="connsiteX146" fmla="*/ 95669 w 184980"/>
              <a:gd name="connsiteY146" fmla="*/ 205035 h 216760"/>
              <a:gd name="connsiteX147" fmla="*/ 92162 w 184980"/>
              <a:gd name="connsiteY147" fmla="*/ 210295 h 216760"/>
              <a:gd name="connsiteX148" fmla="*/ 86463 w 184980"/>
              <a:gd name="connsiteY148" fmla="*/ 212706 h 216760"/>
              <a:gd name="connsiteX149" fmla="*/ 80765 w 184980"/>
              <a:gd name="connsiteY149" fmla="*/ 209418 h 216760"/>
              <a:gd name="connsiteX150" fmla="*/ 79340 w 184980"/>
              <a:gd name="connsiteY150" fmla="*/ 205364 h 216760"/>
              <a:gd name="connsiteX151" fmla="*/ 78135 w 184980"/>
              <a:gd name="connsiteY151" fmla="*/ 204158 h 216760"/>
              <a:gd name="connsiteX152" fmla="*/ 80984 w 184980"/>
              <a:gd name="connsiteY152" fmla="*/ 198898 h 216760"/>
              <a:gd name="connsiteX153" fmla="*/ 81313 w 184980"/>
              <a:gd name="connsiteY153" fmla="*/ 196487 h 216760"/>
              <a:gd name="connsiteX154" fmla="*/ 73861 w 184980"/>
              <a:gd name="connsiteY154" fmla="*/ 199008 h 216760"/>
              <a:gd name="connsiteX155" fmla="*/ 68820 w 184980"/>
              <a:gd name="connsiteY155" fmla="*/ 203281 h 216760"/>
              <a:gd name="connsiteX156" fmla="*/ 65642 w 184980"/>
              <a:gd name="connsiteY156" fmla="*/ 202405 h 216760"/>
              <a:gd name="connsiteX157" fmla="*/ 62245 w 184980"/>
              <a:gd name="connsiteY157" fmla="*/ 202734 h 216760"/>
              <a:gd name="connsiteX158" fmla="*/ 62135 w 184980"/>
              <a:gd name="connsiteY158" fmla="*/ 207884 h 216760"/>
              <a:gd name="connsiteX159" fmla="*/ 59396 w 184980"/>
              <a:gd name="connsiteY159" fmla="*/ 211172 h 216760"/>
              <a:gd name="connsiteX160" fmla="*/ 54903 w 184980"/>
              <a:gd name="connsiteY160" fmla="*/ 211062 h 216760"/>
              <a:gd name="connsiteX161" fmla="*/ 55012 w 184980"/>
              <a:gd name="connsiteY161" fmla="*/ 208870 h 216760"/>
              <a:gd name="connsiteX162" fmla="*/ 53697 w 184980"/>
              <a:gd name="connsiteY162" fmla="*/ 206350 h 216760"/>
              <a:gd name="connsiteX163" fmla="*/ 50081 w 184980"/>
              <a:gd name="connsiteY163" fmla="*/ 208103 h 216760"/>
              <a:gd name="connsiteX164" fmla="*/ 47122 w 184980"/>
              <a:gd name="connsiteY164" fmla="*/ 207884 h 216760"/>
              <a:gd name="connsiteX165" fmla="*/ 46465 w 184980"/>
              <a:gd name="connsiteY165" fmla="*/ 208542 h 216760"/>
              <a:gd name="connsiteX166" fmla="*/ 46355 w 184980"/>
              <a:gd name="connsiteY166" fmla="*/ 204596 h 216760"/>
              <a:gd name="connsiteX167" fmla="*/ 43944 w 184980"/>
              <a:gd name="connsiteY167" fmla="*/ 201419 h 216760"/>
              <a:gd name="connsiteX168" fmla="*/ 41423 w 184980"/>
              <a:gd name="connsiteY168" fmla="*/ 199227 h 216760"/>
              <a:gd name="connsiteX169" fmla="*/ 39341 w 184980"/>
              <a:gd name="connsiteY169" fmla="*/ 199227 h 216760"/>
              <a:gd name="connsiteX170" fmla="*/ 35287 w 184980"/>
              <a:gd name="connsiteY170" fmla="*/ 202624 h 216760"/>
              <a:gd name="connsiteX171" fmla="*/ 31890 w 184980"/>
              <a:gd name="connsiteY171" fmla="*/ 203281 h 216760"/>
              <a:gd name="connsiteX172" fmla="*/ 30465 w 184980"/>
              <a:gd name="connsiteY172" fmla="*/ 207555 h 216760"/>
              <a:gd name="connsiteX173" fmla="*/ 26629 w 184980"/>
              <a:gd name="connsiteY173" fmla="*/ 209638 h 216760"/>
              <a:gd name="connsiteX174" fmla="*/ 24986 w 184980"/>
              <a:gd name="connsiteY174" fmla="*/ 209638 h 216760"/>
              <a:gd name="connsiteX175" fmla="*/ 22684 w 184980"/>
              <a:gd name="connsiteY175" fmla="*/ 215336 h 216760"/>
              <a:gd name="connsiteX176" fmla="*/ 20273 w 184980"/>
              <a:gd name="connsiteY176" fmla="*/ 216761 h 216760"/>
              <a:gd name="connsiteX177" fmla="*/ 17534 w 184980"/>
              <a:gd name="connsiteY177" fmla="*/ 213692 h 216760"/>
              <a:gd name="connsiteX178" fmla="*/ 17753 w 184980"/>
              <a:gd name="connsiteY178" fmla="*/ 208980 h 216760"/>
              <a:gd name="connsiteX179" fmla="*/ 13918 w 184980"/>
              <a:gd name="connsiteY179" fmla="*/ 204816 h 216760"/>
              <a:gd name="connsiteX180" fmla="*/ 13698 w 184980"/>
              <a:gd name="connsiteY180" fmla="*/ 200432 h 216760"/>
              <a:gd name="connsiteX181" fmla="*/ 6466 w 184980"/>
              <a:gd name="connsiteY181" fmla="*/ 195830 h 216760"/>
              <a:gd name="connsiteX182" fmla="*/ 4822 w 184980"/>
              <a:gd name="connsiteY182" fmla="*/ 192761 h 216760"/>
              <a:gd name="connsiteX183" fmla="*/ 0 w 184980"/>
              <a:gd name="connsiteY183" fmla="*/ 188159 h 21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184980" h="216760">
                <a:moveTo>
                  <a:pt x="0" y="188159"/>
                </a:moveTo>
                <a:lnTo>
                  <a:pt x="3507" y="183227"/>
                </a:lnTo>
                <a:lnTo>
                  <a:pt x="4055" y="179940"/>
                </a:lnTo>
                <a:lnTo>
                  <a:pt x="6356" y="178844"/>
                </a:lnTo>
                <a:lnTo>
                  <a:pt x="10740" y="178625"/>
                </a:lnTo>
                <a:lnTo>
                  <a:pt x="12055" y="175995"/>
                </a:lnTo>
                <a:lnTo>
                  <a:pt x="13918" y="175995"/>
                </a:lnTo>
                <a:lnTo>
                  <a:pt x="20602" y="181364"/>
                </a:lnTo>
                <a:lnTo>
                  <a:pt x="20931" y="177200"/>
                </a:lnTo>
                <a:lnTo>
                  <a:pt x="20383" y="165146"/>
                </a:lnTo>
                <a:lnTo>
                  <a:pt x="16219" y="162187"/>
                </a:lnTo>
                <a:lnTo>
                  <a:pt x="13918" y="160324"/>
                </a:lnTo>
                <a:lnTo>
                  <a:pt x="10191" y="161201"/>
                </a:lnTo>
                <a:lnTo>
                  <a:pt x="6575" y="162406"/>
                </a:lnTo>
                <a:lnTo>
                  <a:pt x="7233" y="157803"/>
                </a:lnTo>
                <a:lnTo>
                  <a:pt x="5370" y="154297"/>
                </a:lnTo>
                <a:lnTo>
                  <a:pt x="7671" y="151995"/>
                </a:lnTo>
                <a:lnTo>
                  <a:pt x="12822" y="151338"/>
                </a:lnTo>
                <a:lnTo>
                  <a:pt x="17424" y="154078"/>
                </a:lnTo>
                <a:lnTo>
                  <a:pt x="19726" y="152214"/>
                </a:lnTo>
                <a:lnTo>
                  <a:pt x="20931" y="149475"/>
                </a:lnTo>
                <a:lnTo>
                  <a:pt x="24547" y="149475"/>
                </a:lnTo>
                <a:lnTo>
                  <a:pt x="33095" y="148927"/>
                </a:lnTo>
                <a:lnTo>
                  <a:pt x="34300" y="145091"/>
                </a:lnTo>
                <a:lnTo>
                  <a:pt x="33424" y="139283"/>
                </a:lnTo>
                <a:lnTo>
                  <a:pt x="35725" y="136434"/>
                </a:lnTo>
                <a:lnTo>
                  <a:pt x="40327" y="136982"/>
                </a:lnTo>
                <a:lnTo>
                  <a:pt x="44273" y="146626"/>
                </a:lnTo>
                <a:lnTo>
                  <a:pt x="47451" y="150571"/>
                </a:lnTo>
                <a:lnTo>
                  <a:pt x="53259" y="148927"/>
                </a:lnTo>
                <a:lnTo>
                  <a:pt x="56218" y="149694"/>
                </a:lnTo>
                <a:lnTo>
                  <a:pt x="59067" y="147831"/>
                </a:lnTo>
                <a:lnTo>
                  <a:pt x="64108" y="147612"/>
                </a:lnTo>
                <a:lnTo>
                  <a:pt x="69039" y="149694"/>
                </a:lnTo>
                <a:lnTo>
                  <a:pt x="70354" y="152872"/>
                </a:lnTo>
                <a:lnTo>
                  <a:pt x="72655" y="152872"/>
                </a:lnTo>
                <a:lnTo>
                  <a:pt x="72874" y="148489"/>
                </a:lnTo>
                <a:lnTo>
                  <a:pt x="71779" y="144105"/>
                </a:lnTo>
                <a:lnTo>
                  <a:pt x="77806" y="126571"/>
                </a:lnTo>
                <a:lnTo>
                  <a:pt x="80107" y="116818"/>
                </a:lnTo>
                <a:lnTo>
                  <a:pt x="80327" y="111997"/>
                </a:lnTo>
                <a:lnTo>
                  <a:pt x="77916" y="109586"/>
                </a:lnTo>
                <a:lnTo>
                  <a:pt x="76710" y="106627"/>
                </a:lnTo>
                <a:lnTo>
                  <a:pt x="73094" y="103668"/>
                </a:lnTo>
                <a:lnTo>
                  <a:pt x="72217" y="101476"/>
                </a:lnTo>
                <a:lnTo>
                  <a:pt x="69368" y="100161"/>
                </a:lnTo>
                <a:lnTo>
                  <a:pt x="68382" y="98189"/>
                </a:lnTo>
                <a:lnTo>
                  <a:pt x="66847" y="96216"/>
                </a:lnTo>
                <a:lnTo>
                  <a:pt x="66847" y="94463"/>
                </a:lnTo>
                <a:lnTo>
                  <a:pt x="69587" y="93367"/>
                </a:lnTo>
                <a:lnTo>
                  <a:pt x="70793" y="91942"/>
                </a:lnTo>
                <a:lnTo>
                  <a:pt x="72217" y="91723"/>
                </a:lnTo>
                <a:lnTo>
                  <a:pt x="71121" y="88326"/>
                </a:lnTo>
                <a:lnTo>
                  <a:pt x="69916" y="86901"/>
                </a:lnTo>
                <a:lnTo>
                  <a:pt x="70135" y="83614"/>
                </a:lnTo>
                <a:lnTo>
                  <a:pt x="75285" y="80765"/>
                </a:lnTo>
                <a:lnTo>
                  <a:pt x="79669" y="79778"/>
                </a:lnTo>
                <a:lnTo>
                  <a:pt x="80327" y="75285"/>
                </a:lnTo>
                <a:lnTo>
                  <a:pt x="78902" y="72765"/>
                </a:lnTo>
                <a:lnTo>
                  <a:pt x="80655" y="69696"/>
                </a:lnTo>
                <a:lnTo>
                  <a:pt x="80107" y="62464"/>
                </a:lnTo>
                <a:lnTo>
                  <a:pt x="77477" y="60710"/>
                </a:lnTo>
                <a:lnTo>
                  <a:pt x="69806" y="60601"/>
                </a:lnTo>
                <a:lnTo>
                  <a:pt x="64656" y="62464"/>
                </a:lnTo>
                <a:lnTo>
                  <a:pt x="59286" y="63888"/>
                </a:lnTo>
                <a:lnTo>
                  <a:pt x="55889" y="63012"/>
                </a:lnTo>
                <a:lnTo>
                  <a:pt x="52053" y="65094"/>
                </a:lnTo>
                <a:lnTo>
                  <a:pt x="49752" y="63779"/>
                </a:lnTo>
                <a:lnTo>
                  <a:pt x="50738" y="60820"/>
                </a:lnTo>
                <a:lnTo>
                  <a:pt x="49314" y="56984"/>
                </a:lnTo>
                <a:lnTo>
                  <a:pt x="49862" y="50957"/>
                </a:lnTo>
                <a:lnTo>
                  <a:pt x="48327" y="46245"/>
                </a:lnTo>
                <a:lnTo>
                  <a:pt x="49423" y="41423"/>
                </a:lnTo>
                <a:lnTo>
                  <a:pt x="80217" y="41971"/>
                </a:lnTo>
                <a:lnTo>
                  <a:pt x="82957" y="43177"/>
                </a:lnTo>
                <a:lnTo>
                  <a:pt x="84052" y="41862"/>
                </a:lnTo>
                <a:lnTo>
                  <a:pt x="86025" y="41862"/>
                </a:lnTo>
                <a:lnTo>
                  <a:pt x="88765" y="44601"/>
                </a:lnTo>
                <a:lnTo>
                  <a:pt x="91066" y="43944"/>
                </a:lnTo>
                <a:lnTo>
                  <a:pt x="93915" y="44821"/>
                </a:lnTo>
                <a:lnTo>
                  <a:pt x="95559" y="46793"/>
                </a:lnTo>
                <a:lnTo>
                  <a:pt x="97970" y="46245"/>
                </a:lnTo>
                <a:lnTo>
                  <a:pt x="98737" y="44601"/>
                </a:lnTo>
                <a:lnTo>
                  <a:pt x="100381" y="45149"/>
                </a:lnTo>
                <a:lnTo>
                  <a:pt x="103887" y="47670"/>
                </a:lnTo>
                <a:lnTo>
                  <a:pt x="105970" y="47012"/>
                </a:lnTo>
                <a:lnTo>
                  <a:pt x="111230" y="47012"/>
                </a:lnTo>
                <a:lnTo>
                  <a:pt x="113202" y="47889"/>
                </a:lnTo>
                <a:lnTo>
                  <a:pt x="115284" y="48546"/>
                </a:lnTo>
                <a:lnTo>
                  <a:pt x="117147" y="48218"/>
                </a:lnTo>
                <a:lnTo>
                  <a:pt x="117805" y="49642"/>
                </a:lnTo>
                <a:lnTo>
                  <a:pt x="120544" y="49204"/>
                </a:lnTo>
                <a:lnTo>
                  <a:pt x="121202" y="46903"/>
                </a:lnTo>
                <a:lnTo>
                  <a:pt x="118901" y="42957"/>
                </a:lnTo>
                <a:lnTo>
                  <a:pt x="119997" y="41095"/>
                </a:lnTo>
                <a:lnTo>
                  <a:pt x="122517" y="37149"/>
                </a:lnTo>
                <a:lnTo>
                  <a:pt x="124051" y="33752"/>
                </a:lnTo>
                <a:lnTo>
                  <a:pt x="135448" y="14794"/>
                </a:lnTo>
                <a:lnTo>
                  <a:pt x="141475" y="8986"/>
                </a:lnTo>
                <a:lnTo>
                  <a:pt x="145640" y="8109"/>
                </a:lnTo>
                <a:lnTo>
                  <a:pt x="147612" y="5589"/>
                </a:lnTo>
                <a:lnTo>
                  <a:pt x="157913" y="1315"/>
                </a:lnTo>
                <a:lnTo>
                  <a:pt x="161749" y="1753"/>
                </a:lnTo>
                <a:lnTo>
                  <a:pt x="164269" y="0"/>
                </a:lnTo>
                <a:lnTo>
                  <a:pt x="168214" y="0"/>
                </a:lnTo>
                <a:lnTo>
                  <a:pt x="171502" y="0"/>
                </a:lnTo>
                <a:lnTo>
                  <a:pt x="173036" y="1972"/>
                </a:lnTo>
                <a:lnTo>
                  <a:pt x="177419" y="4383"/>
                </a:lnTo>
                <a:lnTo>
                  <a:pt x="179830" y="3506"/>
                </a:lnTo>
                <a:lnTo>
                  <a:pt x="182570" y="2740"/>
                </a:lnTo>
                <a:lnTo>
                  <a:pt x="182570" y="4055"/>
                </a:lnTo>
                <a:lnTo>
                  <a:pt x="184762" y="8767"/>
                </a:lnTo>
                <a:lnTo>
                  <a:pt x="184981" y="18410"/>
                </a:lnTo>
                <a:lnTo>
                  <a:pt x="180269" y="20821"/>
                </a:lnTo>
                <a:lnTo>
                  <a:pt x="179283" y="25205"/>
                </a:lnTo>
                <a:lnTo>
                  <a:pt x="168872" y="38574"/>
                </a:lnTo>
                <a:lnTo>
                  <a:pt x="170954" y="46903"/>
                </a:lnTo>
                <a:lnTo>
                  <a:pt x="169529" y="52053"/>
                </a:lnTo>
                <a:lnTo>
                  <a:pt x="169200" y="57423"/>
                </a:lnTo>
                <a:lnTo>
                  <a:pt x="165694" y="62026"/>
                </a:lnTo>
                <a:lnTo>
                  <a:pt x="165036" y="69039"/>
                </a:lnTo>
                <a:lnTo>
                  <a:pt x="165694" y="71998"/>
                </a:lnTo>
                <a:lnTo>
                  <a:pt x="164269" y="79340"/>
                </a:lnTo>
                <a:lnTo>
                  <a:pt x="165365" y="80655"/>
                </a:lnTo>
                <a:lnTo>
                  <a:pt x="164707" y="87449"/>
                </a:lnTo>
                <a:lnTo>
                  <a:pt x="161201" y="88984"/>
                </a:lnTo>
                <a:lnTo>
                  <a:pt x="159119" y="96983"/>
                </a:lnTo>
                <a:lnTo>
                  <a:pt x="158899" y="105093"/>
                </a:lnTo>
                <a:lnTo>
                  <a:pt x="151338" y="117805"/>
                </a:lnTo>
                <a:lnTo>
                  <a:pt x="146626" y="119120"/>
                </a:lnTo>
                <a:lnTo>
                  <a:pt x="142462" y="122407"/>
                </a:lnTo>
                <a:lnTo>
                  <a:pt x="139393" y="121311"/>
                </a:lnTo>
                <a:lnTo>
                  <a:pt x="133804" y="125256"/>
                </a:lnTo>
                <a:lnTo>
                  <a:pt x="129202" y="130955"/>
                </a:lnTo>
                <a:lnTo>
                  <a:pt x="129092" y="136215"/>
                </a:lnTo>
                <a:lnTo>
                  <a:pt x="121750" y="143886"/>
                </a:lnTo>
                <a:lnTo>
                  <a:pt x="119120" y="149036"/>
                </a:lnTo>
                <a:lnTo>
                  <a:pt x="120106" y="155831"/>
                </a:lnTo>
                <a:lnTo>
                  <a:pt x="121531" y="157694"/>
                </a:lnTo>
                <a:lnTo>
                  <a:pt x="120654" y="170844"/>
                </a:lnTo>
                <a:lnTo>
                  <a:pt x="119010" y="177529"/>
                </a:lnTo>
                <a:lnTo>
                  <a:pt x="119229" y="181803"/>
                </a:lnTo>
                <a:lnTo>
                  <a:pt x="115284" y="188268"/>
                </a:lnTo>
                <a:lnTo>
                  <a:pt x="110901" y="189255"/>
                </a:lnTo>
                <a:lnTo>
                  <a:pt x="107066" y="191884"/>
                </a:lnTo>
                <a:lnTo>
                  <a:pt x="105531" y="195501"/>
                </a:lnTo>
                <a:lnTo>
                  <a:pt x="95669" y="205035"/>
                </a:lnTo>
                <a:lnTo>
                  <a:pt x="92162" y="210295"/>
                </a:lnTo>
                <a:lnTo>
                  <a:pt x="86463" y="212706"/>
                </a:lnTo>
                <a:lnTo>
                  <a:pt x="80765" y="209418"/>
                </a:lnTo>
                <a:lnTo>
                  <a:pt x="79340" y="205364"/>
                </a:lnTo>
                <a:lnTo>
                  <a:pt x="78135" y="204158"/>
                </a:lnTo>
                <a:lnTo>
                  <a:pt x="80984" y="198898"/>
                </a:lnTo>
                <a:lnTo>
                  <a:pt x="81313" y="196487"/>
                </a:lnTo>
                <a:lnTo>
                  <a:pt x="73861" y="199008"/>
                </a:lnTo>
                <a:lnTo>
                  <a:pt x="68820" y="203281"/>
                </a:lnTo>
                <a:lnTo>
                  <a:pt x="65642" y="202405"/>
                </a:lnTo>
                <a:lnTo>
                  <a:pt x="62245" y="202734"/>
                </a:lnTo>
                <a:lnTo>
                  <a:pt x="62135" y="207884"/>
                </a:lnTo>
                <a:lnTo>
                  <a:pt x="59396" y="211172"/>
                </a:lnTo>
                <a:lnTo>
                  <a:pt x="54903" y="211062"/>
                </a:lnTo>
                <a:lnTo>
                  <a:pt x="55012" y="208870"/>
                </a:lnTo>
                <a:lnTo>
                  <a:pt x="53697" y="206350"/>
                </a:lnTo>
                <a:lnTo>
                  <a:pt x="50081" y="208103"/>
                </a:lnTo>
                <a:lnTo>
                  <a:pt x="47122" y="207884"/>
                </a:lnTo>
                <a:lnTo>
                  <a:pt x="46465" y="208542"/>
                </a:lnTo>
                <a:lnTo>
                  <a:pt x="46355" y="204596"/>
                </a:lnTo>
                <a:lnTo>
                  <a:pt x="43944" y="201419"/>
                </a:lnTo>
                <a:lnTo>
                  <a:pt x="41423" y="199227"/>
                </a:lnTo>
                <a:lnTo>
                  <a:pt x="39341" y="199227"/>
                </a:lnTo>
                <a:lnTo>
                  <a:pt x="35287" y="202624"/>
                </a:lnTo>
                <a:lnTo>
                  <a:pt x="31890" y="203281"/>
                </a:lnTo>
                <a:lnTo>
                  <a:pt x="30465" y="207555"/>
                </a:lnTo>
                <a:lnTo>
                  <a:pt x="26629" y="209638"/>
                </a:lnTo>
                <a:lnTo>
                  <a:pt x="24986" y="209638"/>
                </a:lnTo>
                <a:lnTo>
                  <a:pt x="22684" y="215336"/>
                </a:lnTo>
                <a:lnTo>
                  <a:pt x="20273" y="216761"/>
                </a:lnTo>
                <a:lnTo>
                  <a:pt x="17534" y="213692"/>
                </a:lnTo>
                <a:lnTo>
                  <a:pt x="17753" y="208980"/>
                </a:lnTo>
                <a:lnTo>
                  <a:pt x="13918" y="204816"/>
                </a:lnTo>
                <a:lnTo>
                  <a:pt x="13698" y="200432"/>
                </a:lnTo>
                <a:lnTo>
                  <a:pt x="6466" y="195830"/>
                </a:lnTo>
                <a:lnTo>
                  <a:pt x="4822" y="192761"/>
                </a:lnTo>
                <a:lnTo>
                  <a:pt x="0" y="18815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4" name="Freeform 573">
            <a:extLst>
              <a:ext uri="{FF2B5EF4-FFF2-40B4-BE49-F238E27FC236}">
                <a16:creationId xmlns:a16="http://schemas.microsoft.com/office/drawing/2014/main" id="{A75C3831-7054-7FEA-ABAA-6E45366434D9}"/>
              </a:ext>
            </a:extLst>
          </p:cNvPr>
          <p:cNvSpPr/>
          <p:nvPr/>
        </p:nvSpPr>
        <p:spPr>
          <a:xfrm>
            <a:off x="7581952" y="5070379"/>
            <a:ext cx="26191" cy="35505"/>
          </a:xfrm>
          <a:custGeom>
            <a:avLst/>
            <a:gdLst>
              <a:gd name="connsiteX0" fmla="*/ 26191 w 26191"/>
              <a:gd name="connsiteY0" fmla="*/ 9315 h 35505"/>
              <a:gd name="connsiteX1" fmla="*/ 26081 w 26191"/>
              <a:gd name="connsiteY1" fmla="*/ 5370 h 35505"/>
              <a:gd name="connsiteX2" fmla="*/ 23671 w 26191"/>
              <a:gd name="connsiteY2" fmla="*/ 2192 h 35505"/>
              <a:gd name="connsiteX3" fmla="*/ 21150 w 26191"/>
              <a:gd name="connsiteY3" fmla="*/ 0 h 35505"/>
              <a:gd name="connsiteX4" fmla="*/ 19068 w 26191"/>
              <a:gd name="connsiteY4" fmla="*/ 0 h 35505"/>
              <a:gd name="connsiteX5" fmla="*/ 15013 w 26191"/>
              <a:gd name="connsiteY5" fmla="*/ 3397 h 35505"/>
              <a:gd name="connsiteX6" fmla="*/ 11616 w 26191"/>
              <a:gd name="connsiteY6" fmla="*/ 4055 h 35505"/>
              <a:gd name="connsiteX7" fmla="*/ 10191 w 26191"/>
              <a:gd name="connsiteY7" fmla="*/ 8329 h 35505"/>
              <a:gd name="connsiteX8" fmla="*/ 6356 w 26191"/>
              <a:gd name="connsiteY8" fmla="*/ 10411 h 35505"/>
              <a:gd name="connsiteX9" fmla="*/ 4712 w 26191"/>
              <a:gd name="connsiteY9" fmla="*/ 10411 h 35505"/>
              <a:gd name="connsiteX10" fmla="*/ 2411 w 26191"/>
              <a:gd name="connsiteY10" fmla="*/ 16109 h 35505"/>
              <a:gd name="connsiteX11" fmla="*/ 0 w 26191"/>
              <a:gd name="connsiteY11" fmla="*/ 17534 h 35505"/>
              <a:gd name="connsiteX12" fmla="*/ 2959 w 26191"/>
              <a:gd name="connsiteY12" fmla="*/ 20712 h 35505"/>
              <a:gd name="connsiteX13" fmla="*/ 4603 w 26191"/>
              <a:gd name="connsiteY13" fmla="*/ 27615 h 35505"/>
              <a:gd name="connsiteX14" fmla="*/ 1863 w 26191"/>
              <a:gd name="connsiteY14" fmla="*/ 32657 h 35505"/>
              <a:gd name="connsiteX15" fmla="*/ 3178 w 26191"/>
              <a:gd name="connsiteY15" fmla="*/ 35506 h 35505"/>
              <a:gd name="connsiteX16" fmla="*/ 7561 w 26191"/>
              <a:gd name="connsiteY16" fmla="*/ 32547 h 35505"/>
              <a:gd name="connsiteX17" fmla="*/ 12055 w 26191"/>
              <a:gd name="connsiteY17" fmla="*/ 31890 h 35505"/>
              <a:gd name="connsiteX18" fmla="*/ 14904 w 26191"/>
              <a:gd name="connsiteY18" fmla="*/ 29150 h 35505"/>
              <a:gd name="connsiteX19" fmla="*/ 14465 w 26191"/>
              <a:gd name="connsiteY19" fmla="*/ 20383 h 35505"/>
              <a:gd name="connsiteX20" fmla="*/ 16328 w 26191"/>
              <a:gd name="connsiteY20" fmla="*/ 17972 h 35505"/>
              <a:gd name="connsiteX21" fmla="*/ 21479 w 26191"/>
              <a:gd name="connsiteY21" fmla="*/ 13589 h 35505"/>
              <a:gd name="connsiteX22" fmla="*/ 26191 w 26191"/>
              <a:gd name="connsiteY22" fmla="*/ 9315 h 3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191" h="35505">
                <a:moveTo>
                  <a:pt x="26191" y="9315"/>
                </a:moveTo>
                <a:lnTo>
                  <a:pt x="26081" y="5370"/>
                </a:lnTo>
                <a:lnTo>
                  <a:pt x="23671" y="2192"/>
                </a:lnTo>
                <a:lnTo>
                  <a:pt x="21150" y="0"/>
                </a:lnTo>
                <a:lnTo>
                  <a:pt x="19068" y="0"/>
                </a:lnTo>
                <a:lnTo>
                  <a:pt x="15013" y="3397"/>
                </a:lnTo>
                <a:lnTo>
                  <a:pt x="11616" y="4055"/>
                </a:lnTo>
                <a:lnTo>
                  <a:pt x="10191" y="8329"/>
                </a:lnTo>
                <a:lnTo>
                  <a:pt x="6356" y="10411"/>
                </a:lnTo>
                <a:lnTo>
                  <a:pt x="4712" y="10411"/>
                </a:lnTo>
                <a:lnTo>
                  <a:pt x="2411" y="16109"/>
                </a:lnTo>
                <a:lnTo>
                  <a:pt x="0" y="17534"/>
                </a:lnTo>
                <a:lnTo>
                  <a:pt x="2959" y="20712"/>
                </a:lnTo>
                <a:lnTo>
                  <a:pt x="4603" y="27615"/>
                </a:lnTo>
                <a:lnTo>
                  <a:pt x="1863" y="32657"/>
                </a:lnTo>
                <a:lnTo>
                  <a:pt x="3178" y="35506"/>
                </a:lnTo>
                <a:lnTo>
                  <a:pt x="7561" y="32547"/>
                </a:lnTo>
                <a:lnTo>
                  <a:pt x="12055" y="31890"/>
                </a:lnTo>
                <a:lnTo>
                  <a:pt x="14904" y="29150"/>
                </a:lnTo>
                <a:lnTo>
                  <a:pt x="14465" y="20383"/>
                </a:lnTo>
                <a:lnTo>
                  <a:pt x="16328" y="17972"/>
                </a:lnTo>
                <a:lnTo>
                  <a:pt x="21479" y="13589"/>
                </a:lnTo>
                <a:lnTo>
                  <a:pt x="26191" y="931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5" name="Freeform 574">
            <a:extLst>
              <a:ext uri="{FF2B5EF4-FFF2-40B4-BE49-F238E27FC236}">
                <a16:creationId xmlns:a16="http://schemas.microsoft.com/office/drawing/2014/main" id="{2FC3613E-A9C9-A8FE-80B4-D4C837C2D91A}"/>
              </a:ext>
            </a:extLst>
          </p:cNvPr>
          <p:cNvSpPr/>
          <p:nvPr/>
        </p:nvSpPr>
        <p:spPr>
          <a:xfrm>
            <a:off x="8001118" y="4985669"/>
            <a:ext cx="269690" cy="275608"/>
          </a:xfrm>
          <a:custGeom>
            <a:avLst/>
            <a:gdLst>
              <a:gd name="connsiteX0" fmla="*/ 30026 w 269690"/>
              <a:gd name="connsiteY0" fmla="*/ 6246 h 275608"/>
              <a:gd name="connsiteX1" fmla="*/ 31342 w 269690"/>
              <a:gd name="connsiteY1" fmla="*/ 4383 h 275608"/>
              <a:gd name="connsiteX2" fmla="*/ 33533 w 269690"/>
              <a:gd name="connsiteY2" fmla="*/ 4822 h 275608"/>
              <a:gd name="connsiteX3" fmla="*/ 35725 w 269690"/>
              <a:gd name="connsiteY3" fmla="*/ 2740 h 275608"/>
              <a:gd name="connsiteX4" fmla="*/ 64984 w 269690"/>
              <a:gd name="connsiteY4" fmla="*/ 2630 h 275608"/>
              <a:gd name="connsiteX5" fmla="*/ 114298 w 269690"/>
              <a:gd name="connsiteY5" fmla="*/ 0 h 275608"/>
              <a:gd name="connsiteX6" fmla="*/ 202624 w 269690"/>
              <a:gd name="connsiteY6" fmla="*/ 51615 h 275608"/>
              <a:gd name="connsiteX7" fmla="*/ 207446 w 269690"/>
              <a:gd name="connsiteY7" fmla="*/ 59724 h 275608"/>
              <a:gd name="connsiteX8" fmla="*/ 206350 w 269690"/>
              <a:gd name="connsiteY8" fmla="*/ 62026 h 275608"/>
              <a:gd name="connsiteX9" fmla="*/ 207227 w 269690"/>
              <a:gd name="connsiteY9" fmla="*/ 64985 h 275608"/>
              <a:gd name="connsiteX10" fmla="*/ 209309 w 269690"/>
              <a:gd name="connsiteY10" fmla="*/ 67505 h 275608"/>
              <a:gd name="connsiteX11" fmla="*/ 239226 w 269690"/>
              <a:gd name="connsiteY11" fmla="*/ 88655 h 275608"/>
              <a:gd name="connsiteX12" fmla="*/ 238349 w 269690"/>
              <a:gd name="connsiteY12" fmla="*/ 88655 h 275608"/>
              <a:gd name="connsiteX13" fmla="*/ 239555 w 269690"/>
              <a:gd name="connsiteY13" fmla="*/ 89970 h 275608"/>
              <a:gd name="connsiteX14" fmla="*/ 239993 w 269690"/>
              <a:gd name="connsiteY14" fmla="*/ 93696 h 275608"/>
              <a:gd name="connsiteX15" fmla="*/ 238349 w 269690"/>
              <a:gd name="connsiteY15" fmla="*/ 96107 h 275608"/>
              <a:gd name="connsiteX16" fmla="*/ 233199 w 269690"/>
              <a:gd name="connsiteY16" fmla="*/ 112106 h 275608"/>
              <a:gd name="connsiteX17" fmla="*/ 229144 w 269690"/>
              <a:gd name="connsiteY17" fmla="*/ 122079 h 275608"/>
              <a:gd name="connsiteX18" fmla="*/ 229473 w 269690"/>
              <a:gd name="connsiteY18" fmla="*/ 127667 h 275608"/>
              <a:gd name="connsiteX19" fmla="*/ 236267 w 269690"/>
              <a:gd name="connsiteY19" fmla="*/ 133585 h 275608"/>
              <a:gd name="connsiteX20" fmla="*/ 241308 w 269690"/>
              <a:gd name="connsiteY20" fmla="*/ 139284 h 275608"/>
              <a:gd name="connsiteX21" fmla="*/ 244486 w 269690"/>
              <a:gd name="connsiteY21" fmla="*/ 138845 h 275608"/>
              <a:gd name="connsiteX22" fmla="*/ 247664 w 269690"/>
              <a:gd name="connsiteY22" fmla="*/ 147722 h 275608"/>
              <a:gd name="connsiteX23" fmla="*/ 246349 w 269690"/>
              <a:gd name="connsiteY23" fmla="*/ 150571 h 275608"/>
              <a:gd name="connsiteX24" fmla="*/ 244376 w 269690"/>
              <a:gd name="connsiteY24" fmla="*/ 149914 h 275608"/>
              <a:gd name="connsiteX25" fmla="*/ 241417 w 269690"/>
              <a:gd name="connsiteY25" fmla="*/ 151776 h 275608"/>
              <a:gd name="connsiteX26" fmla="*/ 239993 w 269690"/>
              <a:gd name="connsiteY26" fmla="*/ 157584 h 275608"/>
              <a:gd name="connsiteX27" fmla="*/ 240431 w 269690"/>
              <a:gd name="connsiteY27" fmla="*/ 166461 h 275608"/>
              <a:gd name="connsiteX28" fmla="*/ 244047 w 269690"/>
              <a:gd name="connsiteY28" fmla="*/ 170077 h 275608"/>
              <a:gd name="connsiteX29" fmla="*/ 243390 w 269690"/>
              <a:gd name="connsiteY29" fmla="*/ 175666 h 275608"/>
              <a:gd name="connsiteX30" fmla="*/ 240212 w 269690"/>
              <a:gd name="connsiteY30" fmla="*/ 178406 h 275608"/>
              <a:gd name="connsiteX31" fmla="*/ 240979 w 269690"/>
              <a:gd name="connsiteY31" fmla="*/ 183776 h 275608"/>
              <a:gd name="connsiteX32" fmla="*/ 243609 w 269690"/>
              <a:gd name="connsiteY32" fmla="*/ 190131 h 275608"/>
              <a:gd name="connsiteX33" fmla="*/ 242294 w 269690"/>
              <a:gd name="connsiteY33" fmla="*/ 190460 h 275608"/>
              <a:gd name="connsiteX34" fmla="*/ 243719 w 269690"/>
              <a:gd name="connsiteY34" fmla="*/ 193419 h 275608"/>
              <a:gd name="connsiteX35" fmla="*/ 244705 w 269690"/>
              <a:gd name="connsiteY35" fmla="*/ 198131 h 275608"/>
              <a:gd name="connsiteX36" fmla="*/ 247554 w 269690"/>
              <a:gd name="connsiteY36" fmla="*/ 200542 h 275608"/>
              <a:gd name="connsiteX37" fmla="*/ 245143 w 269690"/>
              <a:gd name="connsiteY37" fmla="*/ 204487 h 275608"/>
              <a:gd name="connsiteX38" fmla="*/ 247445 w 269690"/>
              <a:gd name="connsiteY38" fmla="*/ 207117 h 275608"/>
              <a:gd name="connsiteX39" fmla="*/ 249855 w 269690"/>
              <a:gd name="connsiteY39" fmla="*/ 214350 h 275608"/>
              <a:gd name="connsiteX40" fmla="*/ 249089 w 269690"/>
              <a:gd name="connsiteY40" fmla="*/ 217966 h 275608"/>
              <a:gd name="connsiteX41" fmla="*/ 257636 w 269690"/>
              <a:gd name="connsiteY41" fmla="*/ 226295 h 275608"/>
              <a:gd name="connsiteX42" fmla="*/ 263882 w 269690"/>
              <a:gd name="connsiteY42" fmla="*/ 227171 h 275608"/>
              <a:gd name="connsiteX43" fmla="*/ 269033 w 269690"/>
              <a:gd name="connsiteY43" fmla="*/ 231555 h 275608"/>
              <a:gd name="connsiteX44" fmla="*/ 269033 w 269690"/>
              <a:gd name="connsiteY44" fmla="*/ 233856 h 275608"/>
              <a:gd name="connsiteX45" fmla="*/ 269691 w 269690"/>
              <a:gd name="connsiteY45" fmla="*/ 234294 h 275608"/>
              <a:gd name="connsiteX46" fmla="*/ 268814 w 269690"/>
              <a:gd name="connsiteY46" fmla="*/ 234733 h 275608"/>
              <a:gd name="connsiteX47" fmla="*/ 266732 w 269690"/>
              <a:gd name="connsiteY47" fmla="*/ 237144 h 275608"/>
              <a:gd name="connsiteX48" fmla="*/ 262239 w 269690"/>
              <a:gd name="connsiteY48" fmla="*/ 235938 h 275608"/>
              <a:gd name="connsiteX49" fmla="*/ 259499 w 269690"/>
              <a:gd name="connsiteY49" fmla="*/ 239664 h 275608"/>
              <a:gd name="connsiteX50" fmla="*/ 255773 w 269690"/>
              <a:gd name="connsiteY50" fmla="*/ 242623 h 275608"/>
              <a:gd name="connsiteX51" fmla="*/ 250842 w 269690"/>
              <a:gd name="connsiteY51" fmla="*/ 243390 h 275608"/>
              <a:gd name="connsiteX52" fmla="*/ 247445 w 269690"/>
              <a:gd name="connsiteY52" fmla="*/ 246787 h 275608"/>
              <a:gd name="connsiteX53" fmla="*/ 241965 w 269690"/>
              <a:gd name="connsiteY53" fmla="*/ 247554 h 275608"/>
              <a:gd name="connsiteX54" fmla="*/ 240212 w 269690"/>
              <a:gd name="connsiteY54" fmla="*/ 249636 h 275608"/>
              <a:gd name="connsiteX55" fmla="*/ 236377 w 269690"/>
              <a:gd name="connsiteY55" fmla="*/ 250842 h 275608"/>
              <a:gd name="connsiteX56" fmla="*/ 232979 w 269690"/>
              <a:gd name="connsiteY56" fmla="*/ 249417 h 275608"/>
              <a:gd name="connsiteX57" fmla="*/ 223884 w 269690"/>
              <a:gd name="connsiteY57" fmla="*/ 252157 h 275608"/>
              <a:gd name="connsiteX58" fmla="*/ 221692 w 269690"/>
              <a:gd name="connsiteY58" fmla="*/ 254129 h 275608"/>
              <a:gd name="connsiteX59" fmla="*/ 217308 w 269690"/>
              <a:gd name="connsiteY59" fmla="*/ 254678 h 275608"/>
              <a:gd name="connsiteX60" fmla="*/ 214021 w 269690"/>
              <a:gd name="connsiteY60" fmla="*/ 252157 h 275608"/>
              <a:gd name="connsiteX61" fmla="*/ 210734 w 269690"/>
              <a:gd name="connsiteY61" fmla="*/ 252924 h 275608"/>
              <a:gd name="connsiteX62" fmla="*/ 206350 w 269690"/>
              <a:gd name="connsiteY62" fmla="*/ 251499 h 275608"/>
              <a:gd name="connsiteX63" fmla="*/ 204706 w 269690"/>
              <a:gd name="connsiteY63" fmla="*/ 253034 h 275608"/>
              <a:gd name="connsiteX64" fmla="*/ 205912 w 269690"/>
              <a:gd name="connsiteY64" fmla="*/ 255883 h 275608"/>
              <a:gd name="connsiteX65" fmla="*/ 204158 w 269690"/>
              <a:gd name="connsiteY65" fmla="*/ 259499 h 275608"/>
              <a:gd name="connsiteX66" fmla="*/ 197364 w 269690"/>
              <a:gd name="connsiteY66" fmla="*/ 260047 h 275608"/>
              <a:gd name="connsiteX67" fmla="*/ 192323 w 269690"/>
              <a:gd name="connsiteY67" fmla="*/ 261910 h 275608"/>
              <a:gd name="connsiteX68" fmla="*/ 189364 w 269690"/>
              <a:gd name="connsiteY68" fmla="*/ 260047 h 275608"/>
              <a:gd name="connsiteX69" fmla="*/ 186296 w 269690"/>
              <a:gd name="connsiteY69" fmla="*/ 259828 h 275608"/>
              <a:gd name="connsiteX70" fmla="*/ 185967 w 269690"/>
              <a:gd name="connsiteY70" fmla="*/ 258294 h 275608"/>
              <a:gd name="connsiteX71" fmla="*/ 183118 w 269690"/>
              <a:gd name="connsiteY71" fmla="*/ 257088 h 275608"/>
              <a:gd name="connsiteX72" fmla="*/ 181255 w 269690"/>
              <a:gd name="connsiteY72" fmla="*/ 258622 h 275608"/>
              <a:gd name="connsiteX73" fmla="*/ 178625 w 269690"/>
              <a:gd name="connsiteY73" fmla="*/ 259280 h 275608"/>
              <a:gd name="connsiteX74" fmla="*/ 173474 w 269690"/>
              <a:gd name="connsiteY74" fmla="*/ 263006 h 275608"/>
              <a:gd name="connsiteX75" fmla="*/ 166351 w 269690"/>
              <a:gd name="connsiteY75" fmla="*/ 264979 h 275608"/>
              <a:gd name="connsiteX76" fmla="*/ 167009 w 269690"/>
              <a:gd name="connsiteY76" fmla="*/ 263006 h 275608"/>
              <a:gd name="connsiteX77" fmla="*/ 164598 w 269690"/>
              <a:gd name="connsiteY77" fmla="*/ 260376 h 275608"/>
              <a:gd name="connsiteX78" fmla="*/ 161420 w 269690"/>
              <a:gd name="connsiteY78" fmla="*/ 260047 h 275608"/>
              <a:gd name="connsiteX79" fmla="*/ 158571 w 269690"/>
              <a:gd name="connsiteY79" fmla="*/ 257965 h 275608"/>
              <a:gd name="connsiteX80" fmla="*/ 155393 w 269690"/>
              <a:gd name="connsiteY80" fmla="*/ 257088 h 275608"/>
              <a:gd name="connsiteX81" fmla="*/ 155174 w 269690"/>
              <a:gd name="connsiteY81" fmla="*/ 255006 h 275608"/>
              <a:gd name="connsiteX82" fmla="*/ 151776 w 269690"/>
              <a:gd name="connsiteY82" fmla="*/ 255664 h 275608"/>
              <a:gd name="connsiteX83" fmla="*/ 150680 w 269690"/>
              <a:gd name="connsiteY83" fmla="*/ 257417 h 275608"/>
              <a:gd name="connsiteX84" fmla="*/ 146736 w 269690"/>
              <a:gd name="connsiteY84" fmla="*/ 258294 h 275608"/>
              <a:gd name="connsiteX85" fmla="*/ 123613 w 269690"/>
              <a:gd name="connsiteY85" fmla="*/ 258622 h 275608"/>
              <a:gd name="connsiteX86" fmla="*/ 119010 w 269690"/>
              <a:gd name="connsiteY86" fmla="*/ 275608 h 275608"/>
              <a:gd name="connsiteX87" fmla="*/ 119339 w 269690"/>
              <a:gd name="connsiteY87" fmla="*/ 235171 h 275608"/>
              <a:gd name="connsiteX88" fmla="*/ 118133 w 269690"/>
              <a:gd name="connsiteY88" fmla="*/ 226076 h 275608"/>
              <a:gd name="connsiteX89" fmla="*/ 110024 w 269690"/>
              <a:gd name="connsiteY89" fmla="*/ 217199 h 275608"/>
              <a:gd name="connsiteX90" fmla="*/ 107394 w 269690"/>
              <a:gd name="connsiteY90" fmla="*/ 214678 h 275608"/>
              <a:gd name="connsiteX91" fmla="*/ 104764 w 269690"/>
              <a:gd name="connsiteY91" fmla="*/ 213035 h 275608"/>
              <a:gd name="connsiteX92" fmla="*/ 103778 w 269690"/>
              <a:gd name="connsiteY92" fmla="*/ 211391 h 275608"/>
              <a:gd name="connsiteX93" fmla="*/ 102024 w 269690"/>
              <a:gd name="connsiteY93" fmla="*/ 211062 h 275608"/>
              <a:gd name="connsiteX94" fmla="*/ 100381 w 269690"/>
              <a:gd name="connsiteY94" fmla="*/ 209747 h 275608"/>
              <a:gd name="connsiteX95" fmla="*/ 97751 w 269690"/>
              <a:gd name="connsiteY95" fmla="*/ 209309 h 275608"/>
              <a:gd name="connsiteX96" fmla="*/ 96216 w 269690"/>
              <a:gd name="connsiteY96" fmla="*/ 210295 h 275608"/>
              <a:gd name="connsiteX97" fmla="*/ 94901 w 269690"/>
              <a:gd name="connsiteY97" fmla="*/ 208761 h 275608"/>
              <a:gd name="connsiteX98" fmla="*/ 92052 w 269690"/>
              <a:gd name="connsiteY98" fmla="*/ 208323 h 275608"/>
              <a:gd name="connsiteX99" fmla="*/ 90627 w 269690"/>
              <a:gd name="connsiteY99" fmla="*/ 205583 h 275608"/>
              <a:gd name="connsiteX100" fmla="*/ 88326 w 269690"/>
              <a:gd name="connsiteY100" fmla="*/ 205364 h 275608"/>
              <a:gd name="connsiteX101" fmla="*/ 87121 w 269690"/>
              <a:gd name="connsiteY101" fmla="*/ 206131 h 275608"/>
              <a:gd name="connsiteX102" fmla="*/ 87011 w 269690"/>
              <a:gd name="connsiteY102" fmla="*/ 205912 h 275608"/>
              <a:gd name="connsiteX103" fmla="*/ 85148 w 269690"/>
              <a:gd name="connsiteY103" fmla="*/ 205912 h 275608"/>
              <a:gd name="connsiteX104" fmla="*/ 80765 w 269690"/>
              <a:gd name="connsiteY104" fmla="*/ 201200 h 275608"/>
              <a:gd name="connsiteX105" fmla="*/ 79231 w 269690"/>
              <a:gd name="connsiteY105" fmla="*/ 197364 h 275608"/>
              <a:gd name="connsiteX106" fmla="*/ 76162 w 269690"/>
              <a:gd name="connsiteY106" fmla="*/ 196926 h 275608"/>
              <a:gd name="connsiteX107" fmla="*/ 74080 w 269690"/>
              <a:gd name="connsiteY107" fmla="*/ 194734 h 275608"/>
              <a:gd name="connsiteX108" fmla="*/ 71450 w 269690"/>
              <a:gd name="connsiteY108" fmla="*/ 194734 h 275608"/>
              <a:gd name="connsiteX109" fmla="*/ 60491 w 269690"/>
              <a:gd name="connsiteY109" fmla="*/ 191008 h 275608"/>
              <a:gd name="connsiteX110" fmla="*/ 55999 w 269690"/>
              <a:gd name="connsiteY110" fmla="*/ 190789 h 275608"/>
              <a:gd name="connsiteX111" fmla="*/ 53039 w 269690"/>
              <a:gd name="connsiteY111" fmla="*/ 188049 h 275608"/>
              <a:gd name="connsiteX112" fmla="*/ 52711 w 269690"/>
              <a:gd name="connsiteY112" fmla="*/ 186077 h 275608"/>
              <a:gd name="connsiteX113" fmla="*/ 49204 w 269690"/>
              <a:gd name="connsiteY113" fmla="*/ 183666 h 275608"/>
              <a:gd name="connsiteX114" fmla="*/ 46793 w 269690"/>
              <a:gd name="connsiteY114" fmla="*/ 183666 h 275608"/>
              <a:gd name="connsiteX115" fmla="*/ 43177 w 269690"/>
              <a:gd name="connsiteY115" fmla="*/ 182351 h 275608"/>
              <a:gd name="connsiteX116" fmla="*/ 39670 w 269690"/>
              <a:gd name="connsiteY116" fmla="*/ 182351 h 275608"/>
              <a:gd name="connsiteX117" fmla="*/ 31670 w 269690"/>
              <a:gd name="connsiteY117" fmla="*/ 178406 h 275608"/>
              <a:gd name="connsiteX118" fmla="*/ 25862 w 269690"/>
              <a:gd name="connsiteY118" fmla="*/ 159448 h 275608"/>
              <a:gd name="connsiteX119" fmla="*/ 8876 w 269690"/>
              <a:gd name="connsiteY119" fmla="*/ 135996 h 275608"/>
              <a:gd name="connsiteX120" fmla="*/ 3068 w 269690"/>
              <a:gd name="connsiteY120" fmla="*/ 107504 h 275608"/>
              <a:gd name="connsiteX121" fmla="*/ 0 w 269690"/>
              <a:gd name="connsiteY121" fmla="*/ 87231 h 275608"/>
              <a:gd name="connsiteX122" fmla="*/ 12055 w 269690"/>
              <a:gd name="connsiteY122" fmla="*/ 87450 h 275608"/>
              <a:gd name="connsiteX123" fmla="*/ 20164 w 269690"/>
              <a:gd name="connsiteY123" fmla="*/ 85367 h 275608"/>
              <a:gd name="connsiteX124" fmla="*/ 24328 w 269690"/>
              <a:gd name="connsiteY124" fmla="*/ 79340 h 275608"/>
              <a:gd name="connsiteX125" fmla="*/ 30575 w 269690"/>
              <a:gd name="connsiteY125" fmla="*/ 72436 h 275608"/>
              <a:gd name="connsiteX126" fmla="*/ 33314 w 269690"/>
              <a:gd name="connsiteY126" fmla="*/ 70025 h 275608"/>
              <a:gd name="connsiteX127" fmla="*/ 36602 w 269690"/>
              <a:gd name="connsiteY127" fmla="*/ 66628 h 275608"/>
              <a:gd name="connsiteX128" fmla="*/ 40547 w 269690"/>
              <a:gd name="connsiteY128" fmla="*/ 62683 h 275608"/>
              <a:gd name="connsiteX129" fmla="*/ 40985 w 269690"/>
              <a:gd name="connsiteY129" fmla="*/ 59176 h 275608"/>
              <a:gd name="connsiteX130" fmla="*/ 39561 w 269690"/>
              <a:gd name="connsiteY130" fmla="*/ 52053 h 275608"/>
              <a:gd name="connsiteX131" fmla="*/ 36602 w 269690"/>
              <a:gd name="connsiteY131" fmla="*/ 51615 h 275608"/>
              <a:gd name="connsiteX132" fmla="*/ 35615 w 269690"/>
              <a:gd name="connsiteY132" fmla="*/ 48547 h 275608"/>
              <a:gd name="connsiteX133" fmla="*/ 32218 w 269690"/>
              <a:gd name="connsiteY133" fmla="*/ 46684 h 275608"/>
              <a:gd name="connsiteX134" fmla="*/ 32218 w 269690"/>
              <a:gd name="connsiteY134" fmla="*/ 43506 h 275608"/>
              <a:gd name="connsiteX135" fmla="*/ 30794 w 269690"/>
              <a:gd name="connsiteY135" fmla="*/ 41423 h 275608"/>
              <a:gd name="connsiteX136" fmla="*/ 30794 w 269690"/>
              <a:gd name="connsiteY136" fmla="*/ 39013 h 275608"/>
              <a:gd name="connsiteX137" fmla="*/ 31780 w 269690"/>
              <a:gd name="connsiteY137" fmla="*/ 40108 h 275608"/>
              <a:gd name="connsiteX138" fmla="*/ 34410 w 269690"/>
              <a:gd name="connsiteY138" fmla="*/ 40657 h 275608"/>
              <a:gd name="connsiteX139" fmla="*/ 36930 w 269690"/>
              <a:gd name="connsiteY139" fmla="*/ 39232 h 275608"/>
              <a:gd name="connsiteX140" fmla="*/ 38903 w 269690"/>
              <a:gd name="connsiteY140" fmla="*/ 37259 h 275608"/>
              <a:gd name="connsiteX141" fmla="*/ 39780 w 269690"/>
              <a:gd name="connsiteY141" fmla="*/ 34081 h 275608"/>
              <a:gd name="connsiteX142" fmla="*/ 41095 w 269690"/>
              <a:gd name="connsiteY142" fmla="*/ 30794 h 275608"/>
              <a:gd name="connsiteX143" fmla="*/ 40437 w 269690"/>
              <a:gd name="connsiteY143" fmla="*/ 25972 h 275608"/>
              <a:gd name="connsiteX144" fmla="*/ 38465 w 269690"/>
              <a:gd name="connsiteY144" fmla="*/ 19068 h 275608"/>
              <a:gd name="connsiteX145" fmla="*/ 36383 w 269690"/>
              <a:gd name="connsiteY145" fmla="*/ 15780 h 275608"/>
              <a:gd name="connsiteX146" fmla="*/ 35834 w 269690"/>
              <a:gd name="connsiteY146" fmla="*/ 12822 h 275608"/>
              <a:gd name="connsiteX147" fmla="*/ 32766 w 269690"/>
              <a:gd name="connsiteY147" fmla="*/ 10411 h 275608"/>
              <a:gd name="connsiteX148" fmla="*/ 30026 w 269690"/>
              <a:gd name="connsiteY148" fmla="*/ 6246 h 27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269690" h="275608">
                <a:moveTo>
                  <a:pt x="30026" y="6246"/>
                </a:moveTo>
                <a:lnTo>
                  <a:pt x="31342" y="4383"/>
                </a:lnTo>
                <a:lnTo>
                  <a:pt x="33533" y="4822"/>
                </a:lnTo>
                <a:lnTo>
                  <a:pt x="35725" y="2740"/>
                </a:lnTo>
                <a:lnTo>
                  <a:pt x="64984" y="2630"/>
                </a:lnTo>
                <a:lnTo>
                  <a:pt x="114298" y="0"/>
                </a:lnTo>
                <a:lnTo>
                  <a:pt x="202624" y="51615"/>
                </a:lnTo>
                <a:lnTo>
                  <a:pt x="207446" y="59724"/>
                </a:lnTo>
                <a:lnTo>
                  <a:pt x="206350" y="62026"/>
                </a:lnTo>
                <a:lnTo>
                  <a:pt x="207227" y="64985"/>
                </a:lnTo>
                <a:lnTo>
                  <a:pt x="209309" y="67505"/>
                </a:lnTo>
                <a:lnTo>
                  <a:pt x="239226" y="88655"/>
                </a:lnTo>
                <a:lnTo>
                  <a:pt x="238349" y="88655"/>
                </a:lnTo>
                <a:lnTo>
                  <a:pt x="239555" y="89970"/>
                </a:lnTo>
                <a:lnTo>
                  <a:pt x="239993" y="93696"/>
                </a:lnTo>
                <a:lnTo>
                  <a:pt x="238349" y="96107"/>
                </a:lnTo>
                <a:lnTo>
                  <a:pt x="233199" y="112106"/>
                </a:lnTo>
                <a:lnTo>
                  <a:pt x="229144" y="122079"/>
                </a:lnTo>
                <a:lnTo>
                  <a:pt x="229473" y="127667"/>
                </a:lnTo>
                <a:lnTo>
                  <a:pt x="236267" y="133585"/>
                </a:lnTo>
                <a:lnTo>
                  <a:pt x="241308" y="139284"/>
                </a:lnTo>
                <a:lnTo>
                  <a:pt x="244486" y="138845"/>
                </a:lnTo>
                <a:lnTo>
                  <a:pt x="247664" y="147722"/>
                </a:lnTo>
                <a:lnTo>
                  <a:pt x="246349" y="150571"/>
                </a:lnTo>
                <a:lnTo>
                  <a:pt x="244376" y="149914"/>
                </a:lnTo>
                <a:lnTo>
                  <a:pt x="241417" y="151776"/>
                </a:lnTo>
                <a:lnTo>
                  <a:pt x="239993" y="157584"/>
                </a:lnTo>
                <a:lnTo>
                  <a:pt x="240431" y="166461"/>
                </a:lnTo>
                <a:lnTo>
                  <a:pt x="244047" y="170077"/>
                </a:lnTo>
                <a:lnTo>
                  <a:pt x="243390" y="175666"/>
                </a:lnTo>
                <a:lnTo>
                  <a:pt x="240212" y="178406"/>
                </a:lnTo>
                <a:lnTo>
                  <a:pt x="240979" y="183776"/>
                </a:lnTo>
                <a:lnTo>
                  <a:pt x="243609" y="190131"/>
                </a:lnTo>
                <a:lnTo>
                  <a:pt x="242294" y="190460"/>
                </a:lnTo>
                <a:lnTo>
                  <a:pt x="243719" y="193419"/>
                </a:lnTo>
                <a:lnTo>
                  <a:pt x="244705" y="198131"/>
                </a:lnTo>
                <a:lnTo>
                  <a:pt x="247554" y="200542"/>
                </a:lnTo>
                <a:lnTo>
                  <a:pt x="245143" y="204487"/>
                </a:lnTo>
                <a:lnTo>
                  <a:pt x="247445" y="207117"/>
                </a:lnTo>
                <a:lnTo>
                  <a:pt x="249855" y="214350"/>
                </a:lnTo>
                <a:lnTo>
                  <a:pt x="249089" y="217966"/>
                </a:lnTo>
                <a:lnTo>
                  <a:pt x="257636" y="226295"/>
                </a:lnTo>
                <a:lnTo>
                  <a:pt x="263882" y="227171"/>
                </a:lnTo>
                <a:lnTo>
                  <a:pt x="269033" y="231555"/>
                </a:lnTo>
                <a:lnTo>
                  <a:pt x="269033" y="233856"/>
                </a:lnTo>
                <a:lnTo>
                  <a:pt x="269691" y="234294"/>
                </a:lnTo>
                <a:lnTo>
                  <a:pt x="268814" y="234733"/>
                </a:lnTo>
                <a:lnTo>
                  <a:pt x="266732" y="237144"/>
                </a:lnTo>
                <a:lnTo>
                  <a:pt x="262239" y="235938"/>
                </a:lnTo>
                <a:lnTo>
                  <a:pt x="259499" y="239664"/>
                </a:lnTo>
                <a:lnTo>
                  <a:pt x="255773" y="242623"/>
                </a:lnTo>
                <a:lnTo>
                  <a:pt x="250842" y="243390"/>
                </a:lnTo>
                <a:lnTo>
                  <a:pt x="247445" y="246787"/>
                </a:lnTo>
                <a:lnTo>
                  <a:pt x="241965" y="247554"/>
                </a:lnTo>
                <a:lnTo>
                  <a:pt x="240212" y="249636"/>
                </a:lnTo>
                <a:lnTo>
                  <a:pt x="236377" y="250842"/>
                </a:lnTo>
                <a:lnTo>
                  <a:pt x="232979" y="249417"/>
                </a:lnTo>
                <a:lnTo>
                  <a:pt x="223884" y="252157"/>
                </a:lnTo>
                <a:lnTo>
                  <a:pt x="221692" y="254129"/>
                </a:lnTo>
                <a:lnTo>
                  <a:pt x="217308" y="254678"/>
                </a:lnTo>
                <a:lnTo>
                  <a:pt x="214021" y="252157"/>
                </a:lnTo>
                <a:lnTo>
                  <a:pt x="210734" y="252924"/>
                </a:lnTo>
                <a:lnTo>
                  <a:pt x="206350" y="251499"/>
                </a:lnTo>
                <a:lnTo>
                  <a:pt x="204706" y="253034"/>
                </a:lnTo>
                <a:lnTo>
                  <a:pt x="205912" y="255883"/>
                </a:lnTo>
                <a:lnTo>
                  <a:pt x="204158" y="259499"/>
                </a:lnTo>
                <a:lnTo>
                  <a:pt x="197364" y="260047"/>
                </a:lnTo>
                <a:lnTo>
                  <a:pt x="192323" y="261910"/>
                </a:lnTo>
                <a:lnTo>
                  <a:pt x="189364" y="260047"/>
                </a:lnTo>
                <a:lnTo>
                  <a:pt x="186296" y="259828"/>
                </a:lnTo>
                <a:lnTo>
                  <a:pt x="185967" y="258294"/>
                </a:lnTo>
                <a:lnTo>
                  <a:pt x="183118" y="257088"/>
                </a:lnTo>
                <a:lnTo>
                  <a:pt x="181255" y="258622"/>
                </a:lnTo>
                <a:lnTo>
                  <a:pt x="178625" y="259280"/>
                </a:lnTo>
                <a:lnTo>
                  <a:pt x="173474" y="263006"/>
                </a:lnTo>
                <a:lnTo>
                  <a:pt x="166351" y="264979"/>
                </a:lnTo>
                <a:lnTo>
                  <a:pt x="167009" y="263006"/>
                </a:lnTo>
                <a:lnTo>
                  <a:pt x="164598" y="260376"/>
                </a:lnTo>
                <a:lnTo>
                  <a:pt x="161420" y="260047"/>
                </a:lnTo>
                <a:lnTo>
                  <a:pt x="158571" y="257965"/>
                </a:lnTo>
                <a:lnTo>
                  <a:pt x="155393" y="257088"/>
                </a:lnTo>
                <a:lnTo>
                  <a:pt x="155174" y="255006"/>
                </a:lnTo>
                <a:lnTo>
                  <a:pt x="151776" y="255664"/>
                </a:lnTo>
                <a:lnTo>
                  <a:pt x="150680" y="257417"/>
                </a:lnTo>
                <a:lnTo>
                  <a:pt x="146736" y="258294"/>
                </a:lnTo>
                <a:lnTo>
                  <a:pt x="123613" y="258622"/>
                </a:lnTo>
                <a:lnTo>
                  <a:pt x="119010" y="275608"/>
                </a:lnTo>
                <a:lnTo>
                  <a:pt x="119339" y="235171"/>
                </a:lnTo>
                <a:lnTo>
                  <a:pt x="118133" y="226076"/>
                </a:lnTo>
                <a:lnTo>
                  <a:pt x="110024" y="217199"/>
                </a:lnTo>
                <a:lnTo>
                  <a:pt x="107394" y="214678"/>
                </a:lnTo>
                <a:lnTo>
                  <a:pt x="104764" y="213035"/>
                </a:lnTo>
                <a:lnTo>
                  <a:pt x="103778" y="211391"/>
                </a:lnTo>
                <a:lnTo>
                  <a:pt x="102024" y="211062"/>
                </a:lnTo>
                <a:lnTo>
                  <a:pt x="100381" y="209747"/>
                </a:lnTo>
                <a:lnTo>
                  <a:pt x="97751" y="209309"/>
                </a:lnTo>
                <a:lnTo>
                  <a:pt x="96216" y="210295"/>
                </a:lnTo>
                <a:lnTo>
                  <a:pt x="94901" y="208761"/>
                </a:lnTo>
                <a:lnTo>
                  <a:pt x="92052" y="208323"/>
                </a:lnTo>
                <a:lnTo>
                  <a:pt x="90627" y="205583"/>
                </a:lnTo>
                <a:lnTo>
                  <a:pt x="88326" y="205364"/>
                </a:lnTo>
                <a:lnTo>
                  <a:pt x="87121" y="206131"/>
                </a:lnTo>
                <a:lnTo>
                  <a:pt x="87011" y="205912"/>
                </a:lnTo>
                <a:lnTo>
                  <a:pt x="85148" y="205912"/>
                </a:lnTo>
                <a:lnTo>
                  <a:pt x="80765" y="201200"/>
                </a:lnTo>
                <a:lnTo>
                  <a:pt x="79231" y="197364"/>
                </a:lnTo>
                <a:lnTo>
                  <a:pt x="76162" y="196926"/>
                </a:lnTo>
                <a:lnTo>
                  <a:pt x="74080" y="194734"/>
                </a:lnTo>
                <a:lnTo>
                  <a:pt x="71450" y="194734"/>
                </a:lnTo>
                <a:lnTo>
                  <a:pt x="60491" y="191008"/>
                </a:lnTo>
                <a:lnTo>
                  <a:pt x="55999" y="190789"/>
                </a:lnTo>
                <a:lnTo>
                  <a:pt x="53039" y="188049"/>
                </a:lnTo>
                <a:lnTo>
                  <a:pt x="52711" y="186077"/>
                </a:lnTo>
                <a:lnTo>
                  <a:pt x="49204" y="183666"/>
                </a:lnTo>
                <a:lnTo>
                  <a:pt x="46793" y="183666"/>
                </a:lnTo>
                <a:lnTo>
                  <a:pt x="43177" y="182351"/>
                </a:lnTo>
                <a:lnTo>
                  <a:pt x="39670" y="182351"/>
                </a:lnTo>
                <a:lnTo>
                  <a:pt x="31670" y="178406"/>
                </a:lnTo>
                <a:lnTo>
                  <a:pt x="25862" y="159448"/>
                </a:lnTo>
                <a:lnTo>
                  <a:pt x="8876" y="135996"/>
                </a:lnTo>
                <a:lnTo>
                  <a:pt x="3068" y="107504"/>
                </a:lnTo>
                <a:lnTo>
                  <a:pt x="0" y="87231"/>
                </a:lnTo>
                <a:lnTo>
                  <a:pt x="12055" y="87450"/>
                </a:lnTo>
                <a:lnTo>
                  <a:pt x="20164" y="85367"/>
                </a:lnTo>
                <a:lnTo>
                  <a:pt x="24328" y="79340"/>
                </a:lnTo>
                <a:lnTo>
                  <a:pt x="30575" y="72436"/>
                </a:lnTo>
                <a:lnTo>
                  <a:pt x="33314" y="70025"/>
                </a:lnTo>
                <a:lnTo>
                  <a:pt x="36602" y="66628"/>
                </a:lnTo>
                <a:lnTo>
                  <a:pt x="40547" y="62683"/>
                </a:lnTo>
                <a:lnTo>
                  <a:pt x="40985" y="59176"/>
                </a:lnTo>
                <a:lnTo>
                  <a:pt x="39561" y="52053"/>
                </a:lnTo>
                <a:lnTo>
                  <a:pt x="36602" y="51615"/>
                </a:lnTo>
                <a:lnTo>
                  <a:pt x="35615" y="48547"/>
                </a:lnTo>
                <a:lnTo>
                  <a:pt x="32218" y="46684"/>
                </a:lnTo>
                <a:lnTo>
                  <a:pt x="32218" y="43506"/>
                </a:lnTo>
                <a:lnTo>
                  <a:pt x="30794" y="41423"/>
                </a:lnTo>
                <a:lnTo>
                  <a:pt x="30794" y="39013"/>
                </a:lnTo>
                <a:lnTo>
                  <a:pt x="31780" y="40108"/>
                </a:lnTo>
                <a:lnTo>
                  <a:pt x="34410" y="40657"/>
                </a:lnTo>
                <a:lnTo>
                  <a:pt x="36930" y="39232"/>
                </a:lnTo>
                <a:lnTo>
                  <a:pt x="38903" y="37259"/>
                </a:lnTo>
                <a:lnTo>
                  <a:pt x="39780" y="34081"/>
                </a:lnTo>
                <a:lnTo>
                  <a:pt x="41095" y="30794"/>
                </a:lnTo>
                <a:lnTo>
                  <a:pt x="40437" y="25972"/>
                </a:lnTo>
                <a:lnTo>
                  <a:pt x="38465" y="19068"/>
                </a:lnTo>
                <a:lnTo>
                  <a:pt x="36383" y="15780"/>
                </a:lnTo>
                <a:lnTo>
                  <a:pt x="35834" y="12822"/>
                </a:lnTo>
                <a:lnTo>
                  <a:pt x="32766" y="10411"/>
                </a:lnTo>
                <a:lnTo>
                  <a:pt x="30026" y="624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831193E7-5B7A-A1C3-83A8-9A291CE8919D}"/>
              </a:ext>
            </a:extLst>
          </p:cNvPr>
          <p:cNvSpPr/>
          <p:nvPr/>
        </p:nvSpPr>
        <p:spPr>
          <a:xfrm>
            <a:off x="7993447" y="4990820"/>
            <a:ext cx="48765" cy="40656"/>
          </a:xfrm>
          <a:custGeom>
            <a:avLst/>
            <a:gdLst>
              <a:gd name="connsiteX0" fmla="*/ 13918 w 48765"/>
              <a:gd name="connsiteY0" fmla="*/ 6027 h 40656"/>
              <a:gd name="connsiteX1" fmla="*/ 15233 w 48765"/>
              <a:gd name="connsiteY1" fmla="*/ 6575 h 40656"/>
              <a:gd name="connsiteX2" fmla="*/ 19178 w 48765"/>
              <a:gd name="connsiteY2" fmla="*/ 5808 h 40656"/>
              <a:gd name="connsiteX3" fmla="*/ 23013 w 48765"/>
              <a:gd name="connsiteY3" fmla="*/ 2630 h 40656"/>
              <a:gd name="connsiteX4" fmla="*/ 25753 w 48765"/>
              <a:gd name="connsiteY4" fmla="*/ 3945 h 40656"/>
              <a:gd name="connsiteX5" fmla="*/ 27725 w 48765"/>
              <a:gd name="connsiteY5" fmla="*/ 5808 h 40656"/>
              <a:gd name="connsiteX6" fmla="*/ 31123 w 48765"/>
              <a:gd name="connsiteY6" fmla="*/ 5808 h 40656"/>
              <a:gd name="connsiteX7" fmla="*/ 32876 w 48765"/>
              <a:gd name="connsiteY7" fmla="*/ 4164 h 40656"/>
              <a:gd name="connsiteX8" fmla="*/ 32985 w 48765"/>
              <a:gd name="connsiteY8" fmla="*/ 767 h 40656"/>
              <a:gd name="connsiteX9" fmla="*/ 36931 w 48765"/>
              <a:gd name="connsiteY9" fmla="*/ 0 h 40656"/>
              <a:gd name="connsiteX10" fmla="*/ 40437 w 48765"/>
              <a:gd name="connsiteY10" fmla="*/ 5260 h 40656"/>
              <a:gd name="connsiteX11" fmla="*/ 43506 w 48765"/>
              <a:gd name="connsiteY11" fmla="*/ 7671 h 40656"/>
              <a:gd name="connsiteX12" fmla="*/ 44054 w 48765"/>
              <a:gd name="connsiteY12" fmla="*/ 10630 h 40656"/>
              <a:gd name="connsiteX13" fmla="*/ 46136 w 48765"/>
              <a:gd name="connsiteY13" fmla="*/ 13918 h 40656"/>
              <a:gd name="connsiteX14" fmla="*/ 48108 w 48765"/>
              <a:gd name="connsiteY14" fmla="*/ 20821 h 40656"/>
              <a:gd name="connsiteX15" fmla="*/ 48766 w 48765"/>
              <a:gd name="connsiteY15" fmla="*/ 25643 h 40656"/>
              <a:gd name="connsiteX16" fmla="*/ 47451 w 48765"/>
              <a:gd name="connsiteY16" fmla="*/ 28931 h 40656"/>
              <a:gd name="connsiteX17" fmla="*/ 46574 w 48765"/>
              <a:gd name="connsiteY17" fmla="*/ 32109 h 40656"/>
              <a:gd name="connsiteX18" fmla="*/ 44601 w 48765"/>
              <a:gd name="connsiteY18" fmla="*/ 34081 h 40656"/>
              <a:gd name="connsiteX19" fmla="*/ 42081 w 48765"/>
              <a:gd name="connsiteY19" fmla="*/ 35506 h 40656"/>
              <a:gd name="connsiteX20" fmla="*/ 39451 w 48765"/>
              <a:gd name="connsiteY20" fmla="*/ 34958 h 40656"/>
              <a:gd name="connsiteX21" fmla="*/ 38465 w 48765"/>
              <a:gd name="connsiteY21" fmla="*/ 33862 h 40656"/>
              <a:gd name="connsiteX22" fmla="*/ 38465 w 48765"/>
              <a:gd name="connsiteY22" fmla="*/ 32547 h 40656"/>
              <a:gd name="connsiteX23" fmla="*/ 35725 w 48765"/>
              <a:gd name="connsiteY23" fmla="*/ 30903 h 40656"/>
              <a:gd name="connsiteX24" fmla="*/ 34520 w 48765"/>
              <a:gd name="connsiteY24" fmla="*/ 27287 h 40656"/>
              <a:gd name="connsiteX25" fmla="*/ 31780 w 48765"/>
              <a:gd name="connsiteY25" fmla="*/ 26739 h 40656"/>
              <a:gd name="connsiteX26" fmla="*/ 29698 w 48765"/>
              <a:gd name="connsiteY26" fmla="*/ 24876 h 40656"/>
              <a:gd name="connsiteX27" fmla="*/ 27616 w 48765"/>
              <a:gd name="connsiteY27" fmla="*/ 24876 h 40656"/>
              <a:gd name="connsiteX28" fmla="*/ 28054 w 48765"/>
              <a:gd name="connsiteY28" fmla="*/ 29260 h 40656"/>
              <a:gd name="connsiteX29" fmla="*/ 25095 w 48765"/>
              <a:gd name="connsiteY29" fmla="*/ 36711 h 40656"/>
              <a:gd name="connsiteX30" fmla="*/ 25095 w 48765"/>
              <a:gd name="connsiteY30" fmla="*/ 39013 h 40656"/>
              <a:gd name="connsiteX31" fmla="*/ 20164 w 48765"/>
              <a:gd name="connsiteY31" fmla="*/ 40657 h 40656"/>
              <a:gd name="connsiteX32" fmla="*/ 17863 w 48765"/>
              <a:gd name="connsiteY32" fmla="*/ 38355 h 40656"/>
              <a:gd name="connsiteX33" fmla="*/ 16219 w 48765"/>
              <a:gd name="connsiteY33" fmla="*/ 38793 h 40656"/>
              <a:gd name="connsiteX34" fmla="*/ 14904 w 48765"/>
              <a:gd name="connsiteY34" fmla="*/ 40437 h 40656"/>
              <a:gd name="connsiteX35" fmla="*/ 10740 w 48765"/>
              <a:gd name="connsiteY35" fmla="*/ 38793 h 40656"/>
              <a:gd name="connsiteX36" fmla="*/ 8877 w 48765"/>
              <a:gd name="connsiteY36" fmla="*/ 34848 h 40656"/>
              <a:gd name="connsiteX37" fmla="*/ 6356 w 48765"/>
              <a:gd name="connsiteY37" fmla="*/ 33972 h 40656"/>
              <a:gd name="connsiteX38" fmla="*/ 2192 w 48765"/>
              <a:gd name="connsiteY38" fmla="*/ 33972 h 40656"/>
              <a:gd name="connsiteX39" fmla="*/ 0 w 48765"/>
              <a:gd name="connsiteY39" fmla="*/ 34519 h 40656"/>
              <a:gd name="connsiteX40" fmla="*/ 548 w 48765"/>
              <a:gd name="connsiteY40" fmla="*/ 30794 h 40656"/>
              <a:gd name="connsiteX41" fmla="*/ 4164 w 48765"/>
              <a:gd name="connsiteY41" fmla="*/ 16219 h 40656"/>
              <a:gd name="connsiteX42" fmla="*/ 8657 w 48765"/>
              <a:gd name="connsiteY42" fmla="*/ 10849 h 40656"/>
              <a:gd name="connsiteX43" fmla="*/ 13918 w 48765"/>
              <a:gd name="connsiteY43" fmla="*/ 6027 h 4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765" h="40656">
                <a:moveTo>
                  <a:pt x="13918" y="6027"/>
                </a:moveTo>
                <a:lnTo>
                  <a:pt x="15233" y="6575"/>
                </a:lnTo>
                <a:lnTo>
                  <a:pt x="19178" y="5808"/>
                </a:lnTo>
                <a:lnTo>
                  <a:pt x="23013" y="2630"/>
                </a:lnTo>
                <a:lnTo>
                  <a:pt x="25753" y="3945"/>
                </a:lnTo>
                <a:lnTo>
                  <a:pt x="27725" y="5808"/>
                </a:lnTo>
                <a:lnTo>
                  <a:pt x="31123" y="5808"/>
                </a:lnTo>
                <a:lnTo>
                  <a:pt x="32876" y="4164"/>
                </a:lnTo>
                <a:lnTo>
                  <a:pt x="32985" y="767"/>
                </a:lnTo>
                <a:lnTo>
                  <a:pt x="36931" y="0"/>
                </a:lnTo>
                <a:lnTo>
                  <a:pt x="40437" y="5260"/>
                </a:lnTo>
                <a:lnTo>
                  <a:pt x="43506" y="7671"/>
                </a:lnTo>
                <a:lnTo>
                  <a:pt x="44054" y="10630"/>
                </a:lnTo>
                <a:lnTo>
                  <a:pt x="46136" y="13918"/>
                </a:lnTo>
                <a:lnTo>
                  <a:pt x="48108" y="20821"/>
                </a:lnTo>
                <a:lnTo>
                  <a:pt x="48766" y="25643"/>
                </a:lnTo>
                <a:lnTo>
                  <a:pt x="47451" y="28931"/>
                </a:lnTo>
                <a:lnTo>
                  <a:pt x="46574" y="32109"/>
                </a:lnTo>
                <a:lnTo>
                  <a:pt x="44601" y="34081"/>
                </a:lnTo>
                <a:lnTo>
                  <a:pt x="42081" y="35506"/>
                </a:lnTo>
                <a:lnTo>
                  <a:pt x="39451" y="34958"/>
                </a:lnTo>
                <a:lnTo>
                  <a:pt x="38465" y="33862"/>
                </a:lnTo>
                <a:lnTo>
                  <a:pt x="38465" y="32547"/>
                </a:lnTo>
                <a:lnTo>
                  <a:pt x="35725" y="30903"/>
                </a:lnTo>
                <a:lnTo>
                  <a:pt x="34520" y="27287"/>
                </a:lnTo>
                <a:lnTo>
                  <a:pt x="31780" y="26739"/>
                </a:lnTo>
                <a:lnTo>
                  <a:pt x="29698" y="24876"/>
                </a:lnTo>
                <a:lnTo>
                  <a:pt x="27616" y="24876"/>
                </a:lnTo>
                <a:lnTo>
                  <a:pt x="28054" y="29260"/>
                </a:lnTo>
                <a:lnTo>
                  <a:pt x="25095" y="36711"/>
                </a:lnTo>
                <a:lnTo>
                  <a:pt x="25095" y="39013"/>
                </a:lnTo>
                <a:lnTo>
                  <a:pt x="20164" y="40657"/>
                </a:lnTo>
                <a:lnTo>
                  <a:pt x="17863" y="38355"/>
                </a:lnTo>
                <a:lnTo>
                  <a:pt x="16219" y="38793"/>
                </a:lnTo>
                <a:lnTo>
                  <a:pt x="14904" y="40437"/>
                </a:lnTo>
                <a:lnTo>
                  <a:pt x="10740" y="38793"/>
                </a:lnTo>
                <a:lnTo>
                  <a:pt x="8877" y="34848"/>
                </a:lnTo>
                <a:lnTo>
                  <a:pt x="6356" y="33972"/>
                </a:lnTo>
                <a:lnTo>
                  <a:pt x="2192" y="33972"/>
                </a:lnTo>
                <a:lnTo>
                  <a:pt x="0" y="34519"/>
                </a:lnTo>
                <a:lnTo>
                  <a:pt x="548" y="30794"/>
                </a:lnTo>
                <a:lnTo>
                  <a:pt x="4164" y="16219"/>
                </a:lnTo>
                <a:lnTo>
                  <a:pt x="8657" y="10849"/>
                </a:lnTo>
                <a:lnTo>
                  <a:pt x="13918" y="602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7" name="Freeform 576">
            <a:extLst>
              <a:ext uri="{FF2B5EF4-FFF2-40B4-BE49-F238E27FC236}">
                <a16:creationId xmlns:a16="http://schemas.microsoft.com/office/drawing/2014/main" id="{9E2B9C24-0F33-511B-47AB-9E8E3A230817}"/>
              </a:ext>
            </a:extLst>
          </p:cNvPr>
          <p:cNvSpPr/>
          <p:nvPr/>
        </p:nvSpPr>
        <p:spPr>
          <a:xfrm>
            <a:off x="7993118" y="5015696"/>
            <a:ext cx="48984" cy="57422"/>
          </a:xfrm>
          <a:custGeom>
            <a:avLst/>
            <a:gdLst>
              <a:gd name="connsiteX0" fmla="*/ 8000 w 48984"/>
              <a:gd name="connsiteY0" fmla="*/ 57204 h 57422"/>
              <a:gd name="connsiteX1" fmla="*/ 20054 w 48984"/>
              <a:gd name="connsiteY1" fmla="*/ 57423 h 57422"/>
              <a:gd name="connsiteX2" fmla="*/ 28164 w 48984"/>
              <a:gd name="connsiteY2" fmla="*/ 55341 h 57422"/>
              <a:gd name="connsiteX3" fmla="*/ 32328 w 48984"/>
              <a:gd name="connsiteY3" fmla="*/ 49314 h 57422"/>
              <a:gd name="connsiteX4" fmla="*/ 38574 w 48984"/>
              <a:gd name="connsiteY4" fmla="*/ 42410 h 57422"/>
              <a:gd name="connsiteX5" fmla="*/ 41314 w 48984"/>
              <a:gd name="connsiteY5" fmla="*/ 39999 h 57422"/>
              <a:gd name="connsiteX6" fmla="*/ 44601 w 48984"/>
              <a:gd name="connsiteY6" fmla="*/ 36602 h 57422"/>
              <a:gd name="connsiteX7" fmla="*/ 48547 w 48984"/>
              <a:gd name="connsiteY7" fmla="*/ 32656 h 57422"/>
              <a:gd name="connsiteX8" fmla="*/ 48985 w 48984"/>
              <a:gd name="connsiteY8" fmla="*/ 29150 h 57422"/>
              <a:gd name="connsiteX9" fmla="*/ 47561 w 48984"/>
              <a:gd name="connsiteY9" fmla="*/ 22027 h 57422"/>
              <a:gd name="connsiteX10" fmla="*/ 44601 w 48984"/>
              <a:gd name="connsiteY10" fmla="*/ 21588 h 57422"/>
              <a:gd name="connsiteX11" fmla="*/ 43615 w 48984"/>
              <a:gd name="connsiteY11" fmla="*/ 18520 h 57422"/>
              <a:gd name="connsiteX12" fmla="*/ 40218 w 48984"/>
              <a:gd name="connsiteY12" fmla="*/ 16657 h 57422"/>
              <a:gd name="connsiteX13" fmla="*/ 40218 w 48984"/>
              <a:gd name="connsiteY13" fmla="*/ 13479 h 57422"/>
              <a:gd name="connsiteX14" fmla="*/ 38793 w 48984"/>
              <a:gd name="connsiteY14" fmla="*/ 11397 h 57422"/>
              <a:gd name="connsiteX15" fmla="*/ 38793 w 48984"/>
              <a:gd name="connsiteY15" fmla="*/ 7671 h 57422"/>
              <a:gd name="connsiteX16" fmla="*/ 36054 w 48984"/>
              <a:gd name="connsiteY16" fmla="*/ 6027 h 57422"/>
              <a:gd name="connsiteX17" fmla="*/ 34849 w 48984"/>
              <a:gd name="connsiteY17" fmla="*/ 2411 h 57422"/>
              <a:gd name="connsiteX18" fmla="*/ 32109 w 48984"/>
              <a:gd name="connsiteY18" fmla="*/ 1863 h 57422"/>
              <a:gd name="connsiteX19" fmla="*/ 30027 w 48984"/>
              <a:gd name="connsiteY19" fmla="*/ 0 h 57422"/>
              <a:gd name="connsiteX20" fmla="*/ 27945 w 48984"/>
              <a:gd name="connsiteY20" fmla="*/ 0 h 57422"/>
              <a:gd name="connsiteX21" fmla="*/ 28383 w 48984"/>
              <a:gd name="connsiteY21" fmla="*/ 4383 h 57422"/>
              <a:gd name="connsiteX22" fmla="*/ 25424 w 48984"/>
              <a:gd name="connsiteY22" fmla="*/ 11835 h 57422"/>
              <a:gd name="connsiteX23" fmla="*/ 25424 w 48984"/>
              <a:gd name="connsiteY23" fmla="*/ 14136 h 57422"/>
              <a:gd name="connsiteX24" fmla="*/ 20493 w 48984"/>
              <a:gd name="connsiteY24" fmla="*/ 15780 h 57422"/>
              <a:gd name="connsiteX25" fmla="*/ 18191 w 48984"/>
              <a:gd name="connsiteY25" fmla="*/ 13479 h 57422"/>
              <a:gd name="connsiteX26" fmla="*/ 16548 w 48984"/>
              <a:gd name="connsiteY26" fmla="*/ 13917 h 57422"/>
              <a:gd name="connsiteX27" fmla="*/ 15233 w 48984"/>
              <a:gd name="connsiteY27" fmla="*/ 15561 h 57422"/>
              <a:gd name="connsiteX28" fmla="*/ 11068 w 48984"/>
              <a:gd name="connsiteY28" fmla="*/ 13917 h 57422"/>
              <a:gd name="connsiteX29" fmla="*/ 9206 w 48984"/>
              <a:gd name="connsiteY29" fmla="*/ 9972 h 57422"/>
              <a:gd name="connsiteX30" fmla="*/ 6685 w 48984"/>
              <a:gd name="connsiteY30" fmla="*/ 9095 h 57422"/>
              <a:gd name="connsiteX31" fmla="*/ 2521 w 48984"/>
              <a:gd name="connsiteY31" fmla="*/ 9095 h 57422"/>
              <a:gd name="connsiteX32" fmla="*/ 329 w 48984"/>
              <a:gd name="connsiteY32" fmla="*/ 9643 h 57422"/>
              <a:gd name="connsiteX33" fmla="*/ 0 w 48984"/>
              <a:gd name="connsiteY33" fmla="*/ 12274 h 57422"/>
              <a:gd name="connsiteX34" fmla="*/ 3178 w 48984"/>
              <a:gd name="connsiteY34" fmla="*/ 17314 h 57422"/>
              <a:gd name="connsiteX35" fmla="*/ 3617 w 48984"/>
              <a:gd name="connsiteY35" fmla="*/ 22684 h 57422"/>
              <a:gd name="connsiteX36" fmla="*/ 3617 w 48984"/>
              <a:gd name="connsiteY36" fmla="*/ 28930 h 57422"/>
              <a:gd name="connsiteX37" fmla="*/ 8000 w 48984"/>
              <a:gd name="connsiteY37" fmla="*/ 57204 h 57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984" h="57422">
                <a:moveTo>
                  <a:pt x="8000" y="57204"/>
                </a:moveTo>
                <a:lnTo>
                  <a:pt x="20054" y="57423"/>
                </a:lnTo>
                <a:lnTo>
                  <a:pt x="28164" y="55341"/>
                </a:lnTo>
                <a:lnTo>
                  <a:pt x="32328" y="49314"/>
                </a:lnTo>
                <a:lnTo>
                  <a:pt x="38574" y="42410"/>
                </a:lnTo>
                <a:lnTo>
                  <a:pt x="41314" y="39999"/>
                </a:lnTo>
                <a:lnTo>
                  <a:pt x="44601" y="36602"/>
                </a:lnTo>
                <a:lnTo>
                  <a:pt x="48547" y="32656"/>
                </a:lnTo>
                <a:lnTo>
                  <a:pt x="48985" y="29150"/>
                </a:lnTo>
                <a:lnTo>
                  <a:pt x="47561" y="22027"/>
                </a:lnTo>
                <a:lnTo>
                  <a:pt x="44601" y="21588"/>
                </a:lnTo>
                <a:lnTo>
                  <a:pt x="43615" y="18520"/>
                </a:lnTo>
                <a:lnTo>
                  <a:pt x="40218" y="16657"/>
                </a:lnTo>
                <a:lnTo>
                  <a:pt x="40218" y="13479"/>
                </a:lnTo>
                <a:lnTo>
                  <a:pt x="38793" y="11397"/>
                </a:lnTo>
                <a:lnTo>
                  <a:pt x="38793" y="7671"/>
                </a:lnTo>
                <a:lnTo>
                  <a:pt x="36054" y="6027"/>
                </a:lnTo>
                <a:lnTo>
                  <a:pt x="34849" y="2411"/>
                </a:lnTo>
                <a:lnTo>
                  <a:pt x="32109" y="1863"/>
                </a:lnTo>
                <a:lnTo>
                  <a:pt x="30027" y="0"/>
                </a:lnTo>
                <a:lnTo>
                  <a:pt x="27945" y="0"/>
                </a:lnTo>
                <a:lnTo>
                  <a:pt x="28383" y="4383"/>
                </a:lnTo>
                <a:lnTo>
                  <a:pt x="25424" y="11835"/>
                </a:lnTo>
                <a:lnTo>
                  <a:pt x="25424" y="14136"/>
                </a:lnTo>
                <a:lnTo>
                  <a:pt x="20493" y="15780"/>
                </a:lnTo>
                <a:lnTo>
                  <a:pt x="18191" y="13479"/>
                </a:lnTo>
                <a:lnTo>
                  <a:pt x="16548" y="13917"/>
                </a:lnTo>
                <a:lnTo>
                  <a:pt x="15233" y="15561"/>
                </a:lnTo>
                <a:lnTo>
                  <a:pt x="11068" y="13917"/>
                </a:lnTo>
                <a:lnTo>
                  <a:pt x="9206" y="9972"/>
                </a:lnTo>
                <a:lnTo>
                  <a:pt x="6685" y="9095"/>
                </a:lnTo>
                <a:lnTo>
                  <a:pt x="2521" y="9095"/>
                </a:lnTo>
                <a:lnTo>
                  <a:pt x="329" y="9643"/>
                </a:lnTo>
                <a:lnTo>
                  <a:pt x="0" y="12274"/>
                </a:lnTo>
                <a:lnTo>
                  <a:pt x="3178" y="17314"/>
                </a:lnTo>
                <a:lnTo>
                  <a:pt x="3617" y="22684"/>
                </a:lnTo>
                <a:lnTo>
                  <a:pt x="3617" y="28930"/>
                </a:lnTo>
                <a:lnTo>
                  <a:pt x="8000" y="5720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8" name="Freeform 577">
            <a:extLst>
              <a:ext uri="{FF2B5EF4-FFF2-40B4-BE49-F238E27FC236}">
                <a16:creationId xmlns:a16="http://schemas.microsoft.com/office/drawing/2014/main" id="{74C41148-CF7B-3ACF-C013-452FD1D3EC66}"/>
              </a:ext>
            </a:extLst>
          </p:cNvPr>
          <p:cNvSpPr/>
          <p:nvPr/>
        </p:nvSpPr>
        <p:spPr>
          <a:xfrm>
            <a:off x="7585130" y="4833564"/>
            <a:ext cx="460369" cy="456644"/>
          </a:xfrm>
          <a:custGeom>
            <a:avLst/>
            <a:gdLst>
              <a:gd name="connsiteX0" fmla="*/ 0 w 460369"/>
              <a:gd name="connsiteY0" fmla="*/ 272321 h 456644"/>
              <a:gd name="connsiteX1" fmla="*/ 4383 w 460369"/>
              <a:gd name="connsiteY1" fmla="*/ 269362 h 456644"/>
              <a:gd name="connsiteX2" fmla="*/ 8876 w 460369"/>
              <a:gd name="connsiteY2" fmla="*/ 268705 h 456644"/>
              <a:gd name="connsiteX3" fmla="*/ 11726 w 460369"/>
              <a:gd name="connsiteY3" fmla="*/ 265965 h 456644"/>
              <a:gd name="connsiteX4" fmla="*/ 11287 w 460369"/>
              <a:gd name="connsiteY4" fmla="*/ 257198 h 456644"/>
              <a:gd name="connsiteX5" fmla="*/ 13150 w 460369"/>
              <a:gd name="connsiteY5" fmla="*/ 254787 h 456644"/>
              <a:gd name="connsiteX6" fmla="*/ 18301 w 460369"/>
              <a:gd name="connsiteY6" fmla="*/ 250404 h 456644"/>
              <a:gd name="connsiteX7" fmla="*/ 23671 w 460369"/>
              <a:gd name="connsiteY7" fmla="*/ 245472 h 456644"/>
              <a:gd name="connsiteX8" fmla="*/ 26629 w 460369"/>
              <a:gd name="connsiteY8" fmla="*/ 245691 h 456644"/>
              <a:gd name="connsiteX9" fmla="*/ 30245 w 460369"/>
              <a:gd name="connsiteY9" fmla="*/ 243938 h 456644"/>
              <a:gd name="connsiteX10" fmla="*/ 31561 w 460369"/>
              <a:gd name="connsiteY10" fmla="*/ 246459 h 456644"/>
              <a:gd name="connsiteX11" fmla="*/ 31451 w 460369"/>
              <a:gd name="connsiteY11" fmla="*/ 248650 h 456644"/>
              <a:gd name="connsiteX12" fmla="*/ 35944 w 460369"/>
              <a:gd name="connsiteY12" fmla="*/ 248760 h 456644"/>
              <a:gd name="connsiteX13" fmla="*/ 38684 w 460369"/>
              <a:gd name="connsiteY13" fmla="*/ 245472 h 456644"/>
              <a:gd name="connsiteX14" fmla="*/ 38793 w 460369"/>
              <a:gd name="connsiteY14" fmla="*/ 240322 h 456644"/>
              <a:gd name="connsiteX15" fmla="*/ 42191 w 460369"/>
              <a:gd name="connsiteY15" fmla="*/ 239993 h 456644"/>
              <a:gd name="connsiteX16" fmla="*/ 45368 w 460369"/>
              <a:gd name="connsiteY16" fmla="*/ 240870 h 456644"/>
              <a:gd name="connsiteX17" fmla="*/ 50410 w 460369"/>
              <a:gd name="connsiteY17" fmla="*/ 236596 h 456644"/>
              <a:gd name="connsiteX18" fmla="*/ 57861 w 460369"/>
              <a:gd name="connsiteY18" fmla="*/ 234075 h 456644"/>
              <a:gd name="connsiteX19" fmla="*/ 57533 w 460369"/>
              <a:gd name="connsiteY19" fmla="*/ 236486 h 456644"/>
              <a:gd name="connsiteX20" fmla="*/ 54683 w 460369"/>
              <a:gd name="connsiteY20" fmla="*/ 241747 h 456644"/>
              <a:gd name="connsiteX21" fmla="*/ 55889 w 460369"/>
              <a:gd name="connsiteY21" fmla="*/ 242952 h 456644"/>
              <a:gd name="connsiteX22" fmla="*/ 57313 w 460369"/>
              <a:gd name="connsiteY22" fmla="*/ 247006 h 456644"/>
              <a:gd name="connsiteX23" fmla="*/ 63012 w 460369"/>
              <a:gd name="connsiteY23" fmla="*/ 250294 h 456644"/>
              <a:gd name="connsiteX24" fmla="*/ 68710 w 460369"/>
              <a:gd name="connsiteY24" fmla="*/ 247883 h 456644"/>
              <a:gd name="connsiteX25" fmla="*/ 72217 w 460369"/>
              <a:gd name="connsiteY25" fmla="*/ 242623 h 456644"/>
              <a:gd name="connsiteX26" fmla="*/ 82080 w 460369"/>
              <a:gd name="connsiteY26" fmla="*/ 233089 h 456644"/>
              <a:gd name="connsiteX27" fmla="*/ 83614 w 460369"/>
              <a:gd name="connsiteY27" fmla="*/ 229473 h 456644"/>
              <a:gd name="connsiteX28" fmla="*/ 87449 w 460369"/>
              <a:gd name="connsiteY28" fmla="*/ 226843 h 456644"/>
              <a:gd name="connsiteX29" fmla="*/ 91833 w 460369"/>
              <a:gd name="connsiteY29" fmla="*/ 225856 h 456644"/>
              <a:gd name="connsiteX30" fmla="*/ 95778 w 460369"/>
              <a:gd name="connsiteY30" fmla="*/ 219391 h 456644"/>
              <a:gd name="connsiteX31" fmla="*/ 95559 w 460369"/>
              <a:gd name="connsiteY31" fmla="*/ 215117 h 456644"/>
              <a:gd name="connsiteX32" fmla="*/ 97203 w 460369"/>
              <a:gd name="connsiteY32" fmla="*/ 208432 h 456644"/>
              <a:gd name="connsiteX33" fmla="*/ 98079 w 460369"/>
              <a:gd name="connsiteY33" fmla="*/ 195282 h 456644"/>
              <a:gd name="connsiteX34" fmla="*/ 96655 w 460369"/>
              <a:gd name="connsiteY34" fmla="*/ 193419 h 456644"/>
              <a:gd name="connsiteX35" fmla="*/ 95668 w 460369"/>
              <a:gd name="connsiteY35" fmla="*/ 186625 h 456644"/>
              <a:gd name="connsiteX36" fmla="*/ 98298 w 460369"/>
              <a:gd name="connsiteY36" fmla="*/ 181474 h 456644"/>
              <a:gd name="connsiteX37" fmla="*/ 105641 w 460369"/>
              <a:gd name="connsiteY37" fmla="*/ 173803 h 456644"/>
              <a:gd name="connsiteX38" fmla="*/ 105750 w 460369"/>
              <a:gd name="connsiteY38" fmla="*/ 168543 h 456644"/>
              <a:gd name="connsiteX39" fmla="*/ 110353 w 460369"/>
              <a:gd name="connsiteY39" fmla="*/ 162845 h 456644"/>
              <a:gd name="connsiteX40" fmla="*/ 115942 w 460369"/>
              <a:gd name="connsiteY40" fmla="*/ 158899 h 456644"/>
              <a:gd name="connsiteX41" fmla="*/ 119010 w 460369"/>
              <a:gd name="connsiteY41" fmla="*/ 159995 h 456644"/>
              <a:gd name="connsiteX42" fmla="*/ 123174 w 460369"/>
              <a:gd name="connsiteY42" fmla="*/ 156708 h 456644"/>
              <a:gd name="connsiteX43" fmla="*/ 127886 w 460369"/>
              <a:gd name="connsiteY43" fmla="*/ 155393 h 456644"/>
              <a:gd name="connsiteX44" fmla="*/ 135448 w 460369"/>
              <a:gd name="connsiteY44" fmla="*/ 142681 h 456644"/>
              <a:gd name="connsiteX45" fmla="*/ 135667 w 460369"/>
              <a:gd name="connsiteY45" fmla="*/ 134571 h 456644"/>
              <a:gd name="connsiteX46" fmla="*/ 137749 w 460369"/>
              <a:gd name="connsiteY46" fmla="*/ 126572 h 456644"/>
              <a:gd name="connsiteX47" fmla="*/ 141256 w 460369"/>
              <a:gd name="connsiteY47" fmla="*/ 125037 h 456644"/>
              <a:gd name="connsiteX48" fmla="*/ 141913 w 460369"/>
              <a:gd name="connsiteY48" fmla="*/ 118243 h 456644"/>
              <a:gd name="connsiteX49" fmla="*/ 140818 w 460369"/>
              <a:gd name="connsiteY49" fmla="*/ 116928 h 456644"/>
              <a:gd name="connsiteX50" fmla="*/ 142242 w 460369"/>
              <a:gd name="connsiteY50" fmla="*/ 109586 h 456644"/>
              <a:gd name="connsiteX51" fmla="*/ 141585 w 460369"/>
              <a:gd name="connsiteY51" fmla="*/ 106627 h 456644"/>
              <a:gd name="connsiteX52" fmla="*/ 142242 w 460369"/>
              <a:gd name="connsiteY52" fmla="*/ 99614 h 456644"/>
              <a:gd name="connsiteX53" fmla="*/ 145749 w 460369"/>
              <a:gd name="connsiteY53" fmla="*/ 95011 h 456644"/>
              <a:gd name="connsiteX54" fmla="*/ 146078 w 460369"/>
              <a:gd name="connsiteY54" fmla="*/ 89641 h 456644"/>
              <a:gd name="connsiteX55" fmla="*/ 147502 w 460369"/>
              <a:gd name="connsiteY55" fmla="*/ 84491 h 456644"/>
              <a:gd name="connsiteX56" fmla="*/ 145420 w 460369"/>
              <a:gd name="connsiteY56" fmla="*/ 76162 h 456644"/>
              <a:gd name="connsiteX57" fmla="*/ 155831 w 460369"/>
              <a:gd name="connsiteY57" fmla="*/ 62793 h 456644"/>
              <a:gd name="connsiteX58" fmla="*/ 156817 w 460369"/>
              <a:gd name="connsiteY58" fmla="*/ 58409 h 456644"/>
              <a:gd name="connsiteX59" fmla="*/ 161529 w 460369"/>
              <a:gd name="connsiteY59" fmla="*/ 55999 h 456644"/>
              <a:gd name="connsiteX60" fmla="*/ 161310 w 460369"/>
              <a:gd name="connsiteY60" fmla="*/ 46355 h 456644"/>
              <a:gd name="connsiteX61" fmla="*/ 159118 w 460369"/>
              <a:gd name="connsiteY61" fmla="*/ 41643 h 456644"/>
              <a:gd name="connsiteX62" fmla="*/ 159447 w 460369"/>
              <a:gd name="connsiteY62" fmla="*/ 36383 h 456644"/>
              <a:gd name="connsiteX63" fmla="*/ 160653 w 460369"/>
              <a:gd name="connsiteY63" fmla="*/ 32985 h 456644"/>
              <a:gd name="connsiteX64" fmla="*/ 162187 w 460369"/>
              <a:gd name="connsiteY64" fmla="*/ 30903 h 456644"/>
              <a:gd name="connsiteX65" fmla="*/ 158351 w 460369"/>
              <a:gd name="connsiteY65" fmla="*/ 25862 h 456644"/>
              <a:gd name="connsiteX66" fmla="*/ 158351 w 460369"/>
              <a:gd name="connsiteY66" fmla="*/ 23013 h 456644"/>
              <a:gd name="connsiteX67" fmla="*/ 161748 w 460369"/>
              <a:gd name="connsiteY67" fmla="*/ 22904 h 456644"/>
              <a:gd name="connsiteX68" fmla="*/ 163611 w 460369"/>
              <a:gd name="connsiteY68" fmla="*/ 21150 h 456644"/>
              <a:gd name="connsiteX69" fmla="*/ 163611 w 460369"/>
              <a:gd name="connsiteY69" fmla="*/ 18520 h 456644"/>
              <a:gd name="connsiteX70" fmla="*/ 165913 w 460369"/>
              <a:gd name="connsiteY70" fmla="*/ 15780 h 456644"/>
              <a:gd name="connsiteX71" fmla="*/ 166351 w 460369"/>
              <a:gd name="connsiteY71" fmla="*/ 12493 h 456644"/>
              <a:gd name="connsiteX72" fmla="*/ 168105 w 460369"/>
              <a:gd name="connsiteY72" fmla="*/ 10959 h 456644"/>
              <a:gd name="connsiteX73" fmla="*/ 171063 w 460369"/>
              <a:gd name="connsiteY73" fmla="*/ 10959 h 456644"/>
              <a:gd name="connsiteX74" fmla="*/ 174570 w 460369"/>
              <a:gd name="connsiteY74" fmla="*/ 7452 h 456644"/>
              <a:gd name="connsiteX75" fmla="*/ 178734 w 460369"/>
              <a:gd name="connsiteY75" fmla="*/ 8000 h 456644"/>
              <a:gd name="connsiteX76" fmla="*/ 179392 w 460369"/>
              <a:gd name="connsiteY76" fmla="*/ 5699 h 456644"/>
              <a:gd name="connsiteX77" fmla="*/ 181803 w 460369"/>
              <a:gd name="connsiteY77" fmla="*/ 5699 h 456644"/>
              <a:gd name="connsiteX78" fmla="*/ 185419 w 460369"/>
              <a:gd name="connsiteY78" fmla="*/ 8438 h 456644"/>
              <a:gd name="connsiteX79" fmla="*/ 188268 w 460369"/>
              <a:gd name="connsiteY79" fmla="*/ 8877 h 456644"/>
              <a:gd name="connsiteX80" fmla="*/ 195172 w 460369"/>
              <a:gd name="connsiteY80" fmla="*/ 14685 h 456644"/>
              <a:gd name="connsiteX81" fmla="*/ 198788 w 460369"/>
              <a:gd name="connsiteY81" fmla="*/ 16109 h 456644"/>
              <a:gd name="connsiteX82" fmla="*/ 205254 w 460369"/>
              <a:gd name="connsiteY82" fmla="*/ 21479 h 456644"/>
              <a:gd name="connsiteX83" fmla="*/ 206569 w 460369"/>
              <a:gd name="connsiteY83" fmla="*/ 22904 h 456644"/>
              <a:gd name="connsiteX84" fmla="*/ 211939 w 460369"/>
              <a:gd name="connsiteY84" fmla="*/ 22575 h 456644"/>
              <a:gd name="connsiteX85" fmla="*/ 216870 w 460369"/>
              <a:gd name="connsiteY85" fmla="*/ 25315 h 456644"/>
              <a:gd name="connsiteX86" fmla="*/ 222788 w 460369"/>
              <a:gd name="connsiteY86" fmla="*/ 25643 h 456644"/>
              <a:gd name="connsiteX87" fmla="*/ 226076 w 460369"/>
              <a:gd name="connsiteY87" fmla="*/ 26301 h 456644"/>
              <a:gd name="connsiteX88" fmla="*/ 229144 w 460369"/>
              <a:gd name="connsiteY88" fmla="*/ 24876 h 456644"/>
              <a:gd name="connsiteX89" fmla="*/ 232212 w 460369"/>
              <a:gd name="connsiteY89" fmla="*/ 24986 h 456644"/>
              <a:gd name="connsiteX90" fmla="*/ 236596 w 460369"/>
              <a:gd name="connsiteY90" fmla="*/ 26630 h 456644"/>
              <a:gd name="connsiteX91" fmla="*/ 242294 w 460369"/>
              <a:gd name="connsiteY91" fmla="*/ 27725 h 456644"/>
              <a:gd name="connsiteX92" fmla="*/ 244596 w 460369"/>
              <a:gd name="connsiteY92" fmla="*/ 29040 h 456644"/>
              <a:gd name="connsiteX93" fmla="*/ 250184 w 460369"/>
              <a:gd name="connsiteY93" fmla="*/ 27835 h 456644"/>
              <a:gd name="connsiteX94" fmla="*/ 251061 w 460369"/>
              <a:gd name="connsiteY94" fmla="*/ 25972 h 456644"/>
              <a:gd name="connsiteX95" fmla="*/ 248540 w 460369"/>
              <a:gd name="connsiteY95" fmla="*/ 23890 h 456644"/>
              <a:gd name="connsiteX96" fmla="*/ 248102 w 460369"/>
              <a:gd name="connsiteY96" fmla="*/ 21150 h 456644"/>
              <a:gd name="connsiteX97" fmla="*/ 251938 w 460369"/>
              <a:gd name="connsiteY97" fmla="*/ 17205 h 456644"/>
              <a:gd name="connsiteX98" fmla="*/ 255335 w 460369"/>
              <a:gd name="connsiteY98" fmla="*/ 12822 h 456644"/>
              <a:gd name="connsiteX99" fmla="*/ 260266 w 460369"/>
              <a:gd name="connsiteY99" fmla="*/ 12931 h 456644"/>
              <a:gd name="connsiteX100" fmla="*/ 264759 w 460369"/>
              <a:gd name="connsiteY100" fmla="*/ 13918 h 456644"/>
              <a:gd name="connsiteX101" fmla="*/ 267389 w 460369"/>
              <a:gd name="connsiteY101" fmla="*/ 16876 h 456644"/>
              <a:gd name="connsiteX102" fmla="*/ 270567 w 460369"/>
              <a:gd name="connsiteY102" fmla="*/ 15561 h 456644"/>
              <a:gd name="connsiteX103" fmla="*/ 280868 w 460369"/>
              <a:gd name="connsiteY103" fmla="*/ 14356 h 456644"/>
              <a:gd name="connsiteX104" fmla="*/ 282731 w 460369"/>
              <a:gd name="connsiteY104" fmla="*/ 12055 h 456644"/>
              <a:gd name="connsiteX105" fmla="*/ 286457 w 460369"/>
              <a:gd name="connsiteY105" fmla="*/ 10630 h 456644"/>
              <a:gd name="connsiteX106" fmla="*/ 296429 w 460369"/>
              <a:gd name="connsiteY106" fmla="*/ 6246 h 456644"/>
              <a:gd name="connsiteX107" fmla="*/ 299717 w 460369"/>
              <a:gd name="connsiteY107" fmla="*/ 6466 h 456644"/>
              <a:gd name="connsiteX108" fmla="*/ 300155 w 460369"/>
              <a:gd name="connsiteY108" fmla="*/ 8219 h 456644"/>
              <a:gd name="connsiteX109" fmla="*/ 301909 w 460369"/>
              <a:gd name="connsiteY109" fmla="*/ 8657 h 456644"/>
              <a:gd name="connsiteX110" fmla="*/ 303005 w 460369"/>
              <a:gd name="connsiteY110" fmla="*/ 11397 h 456644"/>
              <a:gd name="connsiteX111" fmla="*/ 305087 w 460369"/>
              <a:gd name="connsiteY111" fmla="*/ 11507 h 456644"/>
              <a:gd name="connsiteX112" fmla="*/ 308045 w 460369"/>
              <a:gd name="connsiteY112" fmla="*/ 9425 h 456644"/>
              <a:gd name="connsiteX113" fmla="*/ 313854 w 460369"/>
              <a:gd name="connsiteY113" fmla="*/ 9096 h 456644"/>
              <a:gd name="connsiteX114" fmla="*/ 317141 w 460369"/>
              <a:gd name="connsiteY114" fmla="*/ 8438 h 456644"/>
              <a:gd name="connsiteX115" fmla="*/ 319881 w 460369"/>
              <a:gd name="connsiteY115" fmla="*/ 8329 h 456644"/>
              <a:gd name="connsiteX116" fmla="*/ 323059 w 460369"/>
              <a:gd name="connsiteY116" fmla="*/ 3726 h 456644"/>
              <a:gd name="connsiteX117" fmla="*/ 321963 w 460369"/>
              <a:gd name="connsiteY117" fmla="*/ 2082 h 456644"/>
              <a:gd name="connsiteX118" fmla="*/ 322292 w 460369"/>
              <a:gd name="connsiteY118" fmla="*/ 219 h 456644"/>
              <a:gd name="connsiteX119" fmla="*/ 325908 w 460369"/>
              <a:gd name="connsiteY119" fmla="*/ 0 h 456644"/>
              <a:gd name="connsiteX120" fmla="*/ 328209 w 460369"/>
              <a:gd name="connsiteY120" fmla="*/ 2192 h 456644"/>
              <a:gd name="connsiteX121" fmla="*/ 333250 w 460369"/>
              <a:gd name="connsiteY121" fmla="*/ 2959 h 456644"/>
              <a:gd name="connsiteX122" fmla="*/ 336099 w 460369"/>
              <a:gd name="connsiteY122" fmla="*/ 2740 h 456644"/>
              <a:gd name="connsiteX123" fmla="*/ 338401 w 460369"/>
              <a:gd name="connsiteY123" fmla="*/ 4055 h 456644"/>
              <a:gd name="connsiteX124" fmla="*/ 342017 w 460369"/>
              <a:gd name="connsiteY124" fmla="*/ 4603 h 456644"/>
              <a:gd name="connsiteX125" fmla="*/ 345414 w 460369"/>
              <a:gd name="connsiteY125" fmla="*/ 6904 h 456644"/>
              <a:gd name="connsiteX126" fmla="*/ 354400 w 460369"/>
              <a:gd name="connsiteY126" fmla="*/ 6904 h 456644"/>
              <a:gd name="connsiteX127" fmla="*/ 355825 w 460369"/>
              <a:gd name="connsiteY127" fmla="*/ 7781 h 456644"/>
              <a:gd name="connsiteX128" fmla="*/ 363277 w 460369"/>
              <a:gd name="connsiteY128" fmla="*/ 4384 h 456644"/>
              <a:gd name="connsiteX129" fmla="*/ 368756 w 460369"/>
              <a:gd name="connsiteY129" fmla="*/ 4822 h 456644"/>
              <a:gd name="connsiteX130" fmla="*/ 373139 w 460369"/>
              <a:gd name="connsiteY130" fmla="*/ 7452 h 456644"/>
              <a:gd name="connsiteX131" fmla="*/ 374783 w 460369"/>
              <a:gd name="connsiteY131" fmla="*/ 8110 h 456644"/>
              <a:gd name="connsiteX132" fmla="*/ 375660 w 460369"/>
              <a:gd name="connsiteY132" fmla="*/ 11945 h 456644"/>
              <a:gd name="connsiteX133" fmla="*/ 378180 w 460369"/>
              <a:gd name="connsiteY133" fmla="*/ 14904 h 456644"/>
              <a:gd name="connsiteX134" fmla="*/ 380920 w 460369"/>
              <a:gd name="connsiteY134" fmla="*/ 15780 h 456644"/>
              <a:gd name="connsiteX135" fmla="*/ 383660 w 460369"/>
              <a:gd name="connsiteY135" fmla="*/ 18739 h 456644"/>
              <a:gd name="connsiteX136" fmla="*/ 388591 w 460369"/>
              <a:gd name="connsiteY136" fmla="*/ 22794 h 456644"/>
              <a:gd name="connsiteX137" fmla="*/ 393303 w 460369"/>
              <a:gd name="connsiteY137" fmla="*/ 24657 h 456644"/>
              <a:gd name="connsiteX138" fmla="*/ 396043 w 460369"/>
              <a:gd name="connsiteY138" fmla="*/ 23890 h 456644"/>
              <a:gd name="connsiteX139" fmla="*/ 397906 w 460369"/>
              <a:gd name="connsiteY139" fmla="*/ 20822 h 456644"/>
              <a:gd name="connsiteX140" fmla="*/ 400865 w 460369"/>
              <a:gd name="connsiteY140" fmla="*/ 19287 h 456644"/>
              <a:gd name="connsiteX141" fmla="*/ 406563 w 460369"/>
              <a:gd name="connsiteY141" fmla="*/ 19287 h 456644"/>
              <a:gd name="connsiteX142" fmla="*/ 409632 w 460369"/>
              <a:gd name="connsiteY142" fmla="*/ 19397 h 456644"/>
              <a:gd name="connsiteX143" fmla="*/ 410399 w 460369"/>
              <a:gd name="connsiteY143" fmla="*/ 20712 h 456644"/>
              <a:gd name="connsiteX144" fmla="*/ 412371 w 460369"/>
              <a:gd name="connsiteY144" fmla="*/ 20822 h 456644"/>
              <a:gd name="connsiteX145" fmla="*/ 417412 w 460369"/>
              <a:gd name="connsiteY145" fmla="*/ 19397 h 456644"/>
              <a:gd name="connsiteX146" fmla="*/ 419494 w 460369"/>
              <a:gd name="connsiteY146" fmla="*/ 16767 h 456644"/>
              <a:gd name="connsiteX147" fmla="*/ 422124 w 460369"/>
              <a:gd name="connsiteY147" fmla="*/ 13698 h 456644"/>
              <a:gd name="connsiteX148" fmla="*/ 427494 w 460369"/>
              <a:gd name="connsiteY148" fmla="*/ 13918 h 456644"/>
              <a:gd name="connsiteX149" fmla="*/ 429357 w 460369"/>
              <a:gd name="connsiteY149" fmla="*/ 15123 h 456644"/>
              <a:gd name="connsiteX150" fmla="*/ 432316 w 460369"/>
              <a:gd name="connsiteY150" fmla="*/ 21260 h 456644"/>
              <a:gd name="connsiteX151" fmla="*/ 435055 w 460369"/>
              <a:gd name="connsiteY151" fmla="*/ 24328 h 456644"/>
              <a:gd name="connsiteX152" fmla="*/ 436371 w 460369"/>
              <a:gd name="connsiteY152" fmla="*/ 26410 h 456644"/>
              <a:gd name="connsiteX153" fmla="*/ 442726 w 460369"/>
              <a:gd name="connsiteY153" fmla="*/ 28492 h 456644"/>
              <a:gd name="connsiteX154" fmla="*/ 445247 w 460369"/>
              <a:gd name="connsiteY154" fmla="*/ 30903 h 456644"/>
              <a:gd name="connsiteX155" fmla="*/ 447000 w 460369"/>
              <a:gd name="connsiteY155" fmla="*/ 34849 h 456644"/>
              <a:gd name="connsiteX156" fmla="*/ 448535 w 460369"/>
              <a:gd name="connsiteY156" fmla="*/ 36821 h 456644"/>
              <a:gd name="connsiteX157" fmla="*/ 449850 w 460369"/>
              <a:gd name="connsiteY157" fmla="*/ 40328 h 456644"/>
              <a:gd name="connsiteX158" fmla="*/ 450398 w 460369"/>
              <a:gd name="connsiteY158" fmla="*/ 42958 h 456644"/>
              <a:gd name="connsiteX159" fmla="*/ 451274 w 460369"/>
              <a:gd name="connsiteY159" fmla="*/ 43067 h 456644"/>
              <a:gd name="connsiteX160" fmla="*/ 457301 w 460369"/>
              <a:gd name="connsiteY160" fmla="*/ 42958 h 456644"/>
              <a:gd name="connsiteX161" fmla="*/ 459055 w 460369"/>
              <a:gd name="connsiteY161" fmla="*/ 44054 h 456644"/>
              <a:gd name="connsiteX162" fmla="*/ 457849 w 460369"/>
              <a:gd name="connsiteY162" fmla="*/ 48437 h 456644"/>
              <a:gd name="connsiteX163" fmla="*/ 455438 w 460369"/>
              <a:gd name="connsiteY163" fmla="*/ 51725 h 456644"/>
              <a:gd name="connsiteX164" fmla="*/ 455438 w 460369"/>
              <a:gd name="connsiteY164" fmla="*/ 58409 h 456644"/>
              <a:gd name="connsiteX165" fmla="*/ 454014 w 460369"/>
              <a:gd name="connsiteY165" fmla="*/ 66628 h 456644"/>
              <a:gd name="connsiteX166" fmla="*/ 453466 w 460369"/>
              <a:gd name="connsiteY166" fmla="*/ 72765 h 456644"/>
              <a:gd name="connsiteX167" fmla="*/ 456206 w 460369"/>
              <a:gd name="connsiteY167" fmla="*/ 74628 h 456644"/>
              <a:gd name="connsiteX168" fmla="*/ 458507 w 460369"/>
              <a:gd name="connsiteY168" fmla="*/ 77806 h 456644"/>
              <a:gd name="connsiteX169" fmla="*/ 460370 w 460369"/>
              <a:gd name="connsiteY169" fmla="*/ 81751 h 456644"/>
              <a:gd name="connsiteX170" fmla="*/ 459932 w 460369"/>
              <a:gd name="connsiteY170" fmla="*/ 84491 h 456644"/>
              <a:gd name="connsiteX171" fmla="*/ 447548 w 460369"/>
              <a:gd name="connsiteY171" fmla="*/ 100929 h 456644"/>
              <a:gd name="connsiteX172" fmla="*/ 439877 w 460369"/>
              <a:gd name="connsiteY172" fmla="*/ 109476 h 456644"/>
              <a:gd name="connsiteX173" fmla="*/ 437795 w 460369"/>
              <a:gd name="connsiteY173" fmla="*/ 113093 h 456644"/>
              <a:gd name="connsiteX174" fmla="*/ 428480 w 460369"/>
              <a:gd name="connsiteY174" fmla="*/ 129859 h 456644"/>
              <a:gd name="connsiteX175" fmla="*/ 426727 w 460369"/>
              <a:gd name="connsiteY175" fmla="*/ 132818 h 456644"/>
              <a:gd name="connsiteX176" fmla="*/ 426508 w 460369"/>
              <a:gd name="connsiteY176" fmla="*/ 139064 h 456644"/>
              <a:gd name="connsiteX177" fmla="*/ 425850 w 460369"/>
              <a:gd name="connsiteY177" fmla="*/ 147941 h 456644"/>
              <a:gd name="connsiteX178" fmla="*/ 422782 w 460369"/>
              <a:gd name="connsiteY178" fmla="*/ 156598 h 456644"/>
              <a:gd name="connsiteX179" fmla="*/ 423439 w 460369"/>
              <a:gd name="connsiteY179" fmla="*/ 162187 h 456644"/>
              <a:gd name="connsiteX180" fmla="*/ 416974 w 460369"/>
              <a:gd name="connsiteY180" fmla="*/ 168105 h 456644"/>
              <a:gd name="connsiteX181" fmla="*/ 412481 w 460369"/>
              <a:gd name="connsiteY181" fmla="*/ 173474 h 456644"/>
              <a:gd name="connsiteX182" fmla="*/ 408865 w 460369"/>
              <a:gd name="connsiteY182" fmla="*/ 188049 h 456644"/>
              <a:gd name="connsiteX183" fmla="*/ 407988 w 460369"/>
              <a:gd name="connsiteY183" fmla="*/ 194405 h 456644"/>
              <a:gd name="connsiteX184" fmla="*/ 411166 w 460369"/>
              <a:gd name="connsiteY184" fmla="*/ 199446 h 456644"/>
              <a:gd name="connsiteX185" fmla="*/ 411604 w 460369"/>
              <a:gd name="connsiteY185" fmla="*/ 204816 h 456644"/>
              <a:gd name="connsiteX186" fmla="*/ 411604 w 460369"/>
              <a:gd name="connsiteY186" fmla="*/ 211062 h 456644"/>
              <a:gd name="connsiteX187" fmla="*/ 419056 w 460369"/>
              <a:gd name="connsiteY187" fmla="*/ 259609 h 456644"/>
              <a:gd name="connsiteX188" fmla="*/ 424864 w 460369"/>
              <a:gd name="connsiteY188" fmla="*/ 288101 h 456644"/>
              <a:gd name="connsiteX189" fmla="*/ 441850 w 460369"/>
              <a:gd name="connsiteY189" fmla="*/ 311553 h 456644"/>
              <a:gd name="connsiteX190" fmla="*/ 447658 w 460369"/>
              <a:gd name="connsiteY190" fmla="*/ 330511 h 456644"/>
              <a:gd name="connsiteX191" fmla="*/ 444261 w 460369"/>
              <a:gd name="connsiteY191" fmla="*/ 328867 h 456644"/>
              <a:gd name="connsiteX192" fmla="*/ 405029 w 460369"/>
              <a:gd name="connsiteY192" fmla="*/ 338401 h 456644"/>
              <a:gd name="connsiteX193" fmla="*/ 395166 w 460369"/>
              <a:gd name="connsiteY193" fmla="*/ 357140 h 456644"/>
              <a:gd name="connsiteX194" fmla="*/ 396481 w 460369"/>
              <a:gd name="connsiteY194" fmla="*/ 362510 h 456644"/>
              <a:gd name="connsiteX195" fmla="*/ 399111 w 460369"/>
              <a:gd name="connsiteY195" fmla="*/ 365031 h 456644"/>
              <a:gd name="connsiteX196" fmla="*/ 401522 w 460369"/>
              <a:gd name="connsiteY196" fmla="*/ 366346 h 456644"/>
              <a:gd name="connsiteX197" fmla="*/ 401193 w 460369"/>
              <a:gd name="connsiteY197" fmla="*/ 369085 h 456644"/>
              <a:gd name="connsiteX198" fmla="*/ 399659 w 460369"/>
              <a:gd name="connsiteY198" fmla="*/ 370619 h 456644"/>
              <a:gd name="connsiteX199" fmla="*/ 400097 w 460369"/>
              <a:gd name="connsiteY199" fmla="*/ 374016 h 456644"/>
              <a:gd name="connsiteX200" fmla="*/ 399659 w 460369"/>
              <a:gd name="connsiteY200" fmla="*/ 377194 h 456644"/>
              <a:gd name="connsiteX201" fmla="*/ 400207 w 460369"/>
              <a:gd name="connsiteY201" fmla="*/ 380920 h 456644"/>
              <a:gd name="connsiteX202" fmla="*/ 399440 w 460369"/>
              <a:gd name="connsiteY202" fmla="*/ 385961 h 456644"/>
              <a:gd name="connsiteX203" fmla="*/ 397577 w 460369"/>
              <a:gd name="connsiteY203" fmla="*/ 386948 h 456644"/>
              <a:gd name="connsiteX204" fmla="*/ 398454 w 460369"/>
              <a:gd name="connsiteY204" fmla="*/ 388482 h 456644"/>
              <a:gd name="connsiteX205" fmla="*/ 396920 w 460369"/>
              <a:gd name="connsiteY205" fmla="*/ 391002 h 456644"/>
              <a:gd name="connsiteX206" fmla="*/ 392207 w 460369"/>
              <a:gd name="connsiteY206" fmla="*/ 395276 h 456644"/>
              <a:gd name="connsiteX207" fmla="*/ 391659 w 460369"/>
              <a:gd name="connsiteY207" fmla="*/ 398564 h 456644"/>
              <a:gd name="connsiteX208" fmla="*/ 391988 w 460369"/>
              <a:gd name="connsiteY208" fmla="*/ 411933 h 456644"/>
              <a:gd name="connsiteX209" fmla="*/ 392427 w 460369"/>
              <a:gd name="connsiteY209" fmla="*/ 418179 h 456644"/>
              <a:gd name="connsiteX210" fmla="*/ 395495 w 460369"/>
              <a:gd name="connsiteY210" fmla="*/ 420590 h 456644"/>
              <a:gd name="connsiteX211" fmla="*/ 401961 w 460369"/>
              <a:gd name="connsiteY211" fmla="*/ 427604 h 456644"/>
              <a:gd name="connsiteX212" fmla="*/ 403276 w 460369"/>
              <a:gd name="connsiteY212" fmla="*/ 431330 h 456644"/>
              <a:gd name="connsiteX213" fmla="*/ 405577 w 460369"/>
              <a:gd name="connsiteY213" fmla="*/ 434288 h 456644"/>
              <a:gd name="connsiteX214" fmla="*/ 415440 w 460369"/>
              <a:gd name="connsiteY214" fmla="*/ 434508 h 456644"/>
              <a:gd name="connsiteX215" fmla="*/ 416645 w 460369"/>
              <a:gd name="connsiteY215" fmla="*/ 433741 h 456644"/>
              <a:gd name="connsiteX216" fmla="*/ 415220 w 460369"/>
              <a:gd name="connsiteY216" fmla="*/ 431549 h 456644"/>
              <a:gd name="connsiteX217" fmla="*/ 414782 w 460369"/>
              <a:gd name="connsiteY217" fmla="*/ 428809 h 456644"/>
              <a:gd name="connsiteX218" fmla="*/ 419933 w 460369"/>
              <a:gd name="connsiteY218" fmla="*/ 427933 h 456644"/>
              <a:gd name="connsiteX219" fmla="*/ 423111 w 460369"/>
              <a:gd name="connsiteY219" fmla="*/ 429138 h 456644"/>
              <a:gd name="connsiteX220" fmla="*/ 424316 w 460369"/>
              <a:gd name="connsiteY220" fmla="*/ 454562 h 456644"/>
              <a:gd name="connsiteX221" fmla="*/ 423111 w 460369"/>
              <a:gd name="connsiteY221" fmla="*/ 456644 h 456644"/>
              <a:gd name="connsiteX222" fmla="*/ 419056 w 460369"/>
              <a:gd name="connsiteY222" fmla="*/ 455987 h 456644"/>
              <a:gd name="connsiteX223" fmla="*/ 418727 w 460369"/>
              <a:gd name="connsiteY223" fmla="*/ 454562 h 456644"/>
              <a:gd name="connsiteX224" fmla="*/ 416974 w 460369"/>
              <a:gd name="connsiteY224" fmla="*/ 454233 h 456644"/>
              <a:gd name="connsiteX225" fmla="*/ 413358 w 460369"/>
              <a:gd name="connsiteY225" fmla="*/ 455658 h 456644"/>
              <a:gd name="connsiteX226" fmla="*/ 409412 w 460369"/>
              <a:gd name="connsiteY226" fmla="*/ 456644 h 456644"/>
              <a:gd name="connsiteX227" fmla="*/ 406454 w 460369"/>
              <a:gd name="connsiteY227" fmla="*/ 456644 h 456644"/>
              <a:gd name="connsiteX228" fmla="*/ 401193 w 460369"/>
              <a:gd name="connsiteY228" fmla="*/ 452041 h 456644"/>
              <a:gd name="connsiteX229" fmla="*/ 396591 w 460369"/>
              <a:gd name="connsiteY229" fmla="*/ 446453 h 456644"/>
              <a:gd name="connsiteX230" fmla="*/ 392207 w 460369"/>
              <a:gd name="connsiteY230" fmla="*/ 442617 h 456644"/>
              <a:gd name="connsiteX231" fmla="*/ 387166 w 460369"/>
              <a:gd name="connsiteY231" fmla="*/ 435932 h 456644"/>
              <a:gd name="connsiteX232" fmla="*/ 381797 w 460369"/>
              <a:gd name="connsiteY232" fmla="*/ 432426 h 456644"/>
              <a:gd name="connsiteX233" fmla="*/ 372920 w 460369"/>
              <a:gd name="connsiteY233" fmla="*/ 429467 h 456644"/>
              <a:gd name="connsiteX234" fmla="*/ 367003 w 460369"/>
              <a:gd name="connsiteY234" fmla="*/ 426179 h 456644"/>
              <a:gd name="connsiteX235" fmla="*/ 366564 w 460369"/>
              <a:gd name="connsiteY235" fmla="*/ 423549 h 456644"/>
              <a:gd name="connsiteX236" fmla="*/ 362838 w 460369"/>
              <a:gd name="connsiteY236" fmla="*/ 419275 h 456644"/>
              <a:gd name="connsiteX237" fmla="*/ 362948 w 460369"/>
              <a:gd name="connsiteY237" fmla="*/ 412371 h 456644"/>
              <a:gd name="connsiteX238" fmla="*/ 360976 w 460369"/>
              <a:gd name="connsiteY238" fmla="*/ 411714 h 456644"/>
              <a:gd name="connsiteX239" fmla="*/ 358784 w 460369"/>
              <a:gd name="connsiteY239" fmla="*/ 412919 h 456644"/>
              <a:gd name="connsiteX240" fmla="*/ 355606 w 460369"/>
              <a:gd name="connsiteY240" fmla="*/ 413358 h 456644"/>
              <a:gd name="connsiteX241" fmla="*/ 353414 w 460369"/>
              <a:gd name="connsiteY241" fmla="*/ 419714 h 456644"/>
              <a:gd name="connsiteX242" fmla="*/ 353085 w 460369"/>
              <a:gd name="connsiteY242" fmla="*/ 422125 h 456644"/>
              <a:gd name="connsiteX243" fmla="*/ 345853 w 460369"/>
              <a:gd name="connsiteY243" fmla="*/ 424536 h 456644"/>
              <a:gd name="connsiteX244" fmla="*/ 342017 w 460369"/>
              <a:gd name="connsiteY244" fmla="*/ 424536 h 456644"/>
              <a:gd name="connsiteX245" fmla="*/ 341579 w 460369"/>
              <a:gd name="connsiteY245" fmla="*/ 423111 h 456644"/>
              <a:gd name="connsiteX246" fmla="*/ 335880 w 460369"/>
              <a:gd name="connsiteY246" fmla="*/ 421905 h 456644"/>
              <a:gd name="connsiteX247" fmla="*/ 331168 w 460369"/>
              <a:gd name="connsiteY247" fmla="*/ 421029 h 456644"/>
              <a:gd name="connsiteX248" fmla="*/ 325579 w 460369"/>
              <a:gd name="connsiteY248" fmla="*/ 417632 h 456644"/>
              <a:gd name="connsiteX249" fmla="*/ 323168 w 460369"/>
              <a:gd name="connsiteY249" fmla="*/ 417413 h 456644"/>
              <a:gd name="connsiteX250" fmla="*/ 318566 w 460369"/>
              <a:gd name="connsiteY250" fmla="*/ 415221 h 456644"/>
              <a:gd name="connsiteX251" fmla="*/ 316703 w 460369"/>
              <a:gd name="connsiteY251" fmla="*/ 415111 h 456644"/>
              <a:gd name="connsiteX252" fmla="*/ 317032 w 460369"/>
              <a:gd name="connsiteY252" fmla="*/ 413358 h 456644"/>
              <a:gd name="connsiteX253" fmla="*/ 316484 w 460369"/>
              <a:gd name="connsiteY253" fmla="*/ 409960 h 456644"/>
              <a:gd name="connsiteX254" fmla="*/ 315278 w 460369"/>
              <a:gd name="connsiteY254" fmla="*/ 407769 h 456644"/>
              <a:gd name="connsiteX255" fmla="*/ 315059 w 460369"/>
              <a:gd name="connsiteY255" fmla="*/ 402947 h 456644"/>
              <a:gd name="connsiteX256" fmla="*/ 313525 w 460369"/>
              <a:gd name="connsiteY256" fmla="*/ 402509 h 456644"/>
              <a:gd name="connsiteX257" fmla="*/ 307278 w 460369"/>
              <a:gd name="connsiteY257" fmla="*/ 404481 h 456644"/>
              <a:gd name="connsiteX258" fmla="*/ 305744 w 460369"/>
              <a:gd name="connsiteY258" fmla="*/ 406016 h 456644"/>
              <a:gd name="connsiteX259" fmla="*/ 302128 w 460369"/>
              <a:gd name="connsiteY259" fmla="*/ 406125 h 456644"/>
              <a:gd name="connsiteX260" fmla="*/ 298840 w 460369"/>
              <a:gd name="connsiteY260" fmla="*/ 407659 h 456644"/>
              <a:gd name="connsiteX261" fmla="*/ 296210 w 460369"/>
              <a:gd name="connsiteY261" fmla="*/ 410070 h 456644"/>
              <a:gd name="connsiteX262" fmla="*/ 294676 w 460369"/>
              <a:gd name="connsiteY262" fmla="*/ 409413 h 456644"/>
              <a:gd name="connsiteX263" fmla="*/ 293799 w 460369"/>
              <a:gd name="connsiteY263" fmla="*/ 407878 h 456644"/>
              <a:gd name="connsiteX264" fmla="*/ 293471 w 460369"/>
              <a:gd name="connsiteY264" fmla="*/ 403495 h 456644"/>
              <a:gd name="connsiteX265" fmla="*/ 292375 w 460369"/>
              <a:gd name="connsiteY265" fmla="*/ 401961 h 456644"/>
              <a:gd name="connsiteX266" fmla="*/ 288539 w 460369"/>
              <a:gd name="connsiteY266" fmla="*/ 400865 h 456644"/>
              <a:gd name="connsiteX267" fmla="*/ 285690 w 460369"/>
              <a:gd name="connsiteY267" fmla="*/ 400865 h 456644"/>
              <a:gd name="connsiteX268" fmla="*/ 283827 w 460369"/>
              <a:gd name="connsiteY268" fmla="*/ 399221 h 456644"/>
              <a:gd name="connsiteX269" fmla="*/ 283717 w 460369"/>
              <a:gd name="connsiteY269" fmla="*/ 398783 h 456644"/>
              <a:gd name="connsiteX270" fmla="*/ 279334 w 460369"/>
              <a:gd name="connsiteY270" fmla="*/ 399331 h 456644"/>
              <a:gd name="connsiteX271" fmla="*/ 275498 w 460369"/>
              <a:gd name="connsiteY271" fmla="*/ 400865 h 456644"/>
              <a:gd name="connsiteX272" fmla="*/ 271334 w 460369"/>
              <a:gd name="connsiteY272" fmla="*/ 402837 h 456644"/>
              <a:gd name="connsiteX273" fmla="*/ 269143 w 460369"/>
              <a:gd name="connsiteY273" fmla="*/ 403714 h 456644"/>
              <a:gd name="connsiteX274" fmla="*/ 266513 w 460369"/>
              <a:gd name="connsiteY274" fmla="*/ 404262 h 456644"/>
              <a:gd name="connsiteX275" fmla="*/ 264321 w 460369"/>
              <a:gd name="connsiteY275" fmla="*/ 403824 h 456644"/>
              <a:gd name="connsiteX276" fmla="*/ 258184 w 460369"/>
              <a:gd name="connsiteY276" fmla="*/ 403605 h 456644"/>
              <a:gd name="connsiteX277" fmla="*/ 255554 w 460369"/>
              <a:gd name="connsiteY277" fmla="*/ 402837 h 456644"/>
              <a:gd name="connsiteX278" fmla="*/ 252157 w 460369"/>
              <a:gd name="connsiteY278" fmla="*/ 400317 h 456644"/>
              <a:gd name="connsiteX279" fmla="*/ 249746 w 460369"/>
              <a:gd name="connsiteY279" fmla="*/ 400317 h 456644"/>
              <a:gd name="connsiteX280" fmla="*/ 248540 w 460369"/>
              <a:gd name="connsiteY280" fmla="*/ 401194 h 456644"/>
              <a:gd name="connsiteX281" fmla="*/ 246349 w 460369"/>
              <a:gd name="connsiteY281" fmla="*/ 401851 h 456644"/>
              <a:gd name="connsiteX282" fmla="*/ 244924 w 460369"/>
              <a:gd name="connsiteY282" fmla="*/ 403605 h 456644"/>
              <a:gd name="connsiteX283" fmla="*/ 242185 w 460369"/>
              <a:gd name="connsiteY283" fmla="*/ 403933 h 456644"/>
              <a:gd name="connsiteX284" fmla="*/ 241527 w 460369"/>
              <a:gd name="connsiteY284" fmla="*/ 402180 h 456644"/>
              <a:gd name="connsiteX285" fmla="*/ 241637 w 460369"/>
              <a:gd name="connsiteY285" fmla="*/ 397468 h 456644"/>
              <a:gd name="connsiteX286" fmla="*/ 243390 w 460369"/>
              <a:gd name="connsiteY286" fmla="*/ 396043 h 456644"/>
              <a:gd name="connsiteX287" fmla="*/ 243061 w 460369"/>
              <a:gd name="connsiteY287" fmla="*/ 394728 h 456644"/>
              <a:gd name="connsiteX288" fmla="*/ 244486 w 460369"/>
              <a:gd name="connsiteY288" fmla="*/ 391112 h 456644"/>
              <a:gd name="connsiteX289" fmla="*/ 241637 w 460369"/>
              <a:gd name="connsiteY289" fmla="*/ 388810 h 456644"/>
              <a:gd name="connsiteX290" fmla="*/ 240760 w 460369"/>
              <a:gd name="connsiteY290" fmla="*/ 383989 h 456644"/>
              <a:gd name="connsiteX291" fmla="*/ 241965 w 460369"/>
              <a:gd name="connsiteY291" fmla="*/ 382455 h 456644"/>
              <a:gd name="connsiteX292" fmla="*/ 241965 w 460369"/>
              <a:gd name="connsiteY292" fmla="*/ 379824 h 456644"/>
              <a:gd name="connsiteX293" fmla="*/ 238897 w 460369"/>
              <a:gd name="connsiteY293" fmla="*/ 376866 h 456644"/>
              <a:gd name="connsiteX294" fmla="*/ 238897 w 460369"/>
              <a:gd name="connsiteY294" fmla="*/ 374345 h 456644"/>
              <a:gd name="connsiteX295" fmla="*/ 239774 w 460369"/>
              <a:gd name="connsiteY295" fmla="*/ 371167 h 456644"/>
              <a:gd name="connsiteX296" fmla="*/ 239445 w 460369"/>
              <a:gd name="connsiteY296" fmla="*/ 368208 h 456644"/>
              <a:gd name="connsiteX297" fmla="*/ 237472 w 460369"/>
              <a:gd name="connsiteY297" fmla="*/ 367880 h 456644"/>
              <a:gd name="connsiteX298" fmla="*/ 235938 w 460369"/>
              <a:gd name="connsiteY298" fmla="*/ 364921 h 456644"/>
              <a:gd name="connsiteX299" fmla="*/ 234404 w 460369"/>
              <a:gd name="connsiteY299" fmla="*/ 363935 h 456644"/>
              <a:gd name="connsiteX300" fmla="*/ 234404 w 460369"/>
              <a:gd name="connsiteY300" fmla="*/ 361304 h 456644"/>
              <a:gd name="connsiteX301" fmla="*/ 232322 w 460369"/>
              <a:gd name="connsiteY301" fmla="*/ 358346 h 456644"/>
              <a:gd name="connsiteX302" fmla="*/ 232103 w 460369"/>
              <a:gd name="connsiteY302" fmla="*/ 355935 h 456644"/>
              <a:gd name="connsiteX303" fmla="*/ 230897 w 460369"/>
              <a:gd name="connsiteY303" fmla="*/ 353853 h 456644"/>
              <a:gd name="connsiteX304" fmla="*/ 232760 w 460369"/>
              <a:gd name="connsiteY304" fmla="*/ 349031 h 456644"/>
              <a:gd name="connsiteX305" fmla="*/ 232103 w 460369"/>
              <a:gd name="connsiteY305" fmla="*/ 340264 h 456644"/>
              <a:gd name="connsiteX306" fmla="*/ 231116 w 460369"/>
              <a:gd name="connsiteY306" fmla="*/ 337305 h 456644"/>
              <a:gd name="connsiteX307" fmla="*/ 231555 w 460369"/>
              <a:gd name="connsiteY307" fmla="*/ 335661 h 456644"/>
              <a:gd name="connsiteX308" fmla="*/ 232760 w 460369"/>
              <a:gd name="connsiteY308" fmla="*/ 333908 h 456644"/>
              <a:gd name="connsiteX309" fmla="*/ 232760 w 460369"/>
              <a:gd name="connsiteY309" fmla="*/ 330401 h 456644"/>
              <a:gd name="connsiteX310" fmla="*/ 230240 w 460369"/>
              <a:gd name="connsiteY310" fmla="*/ 326566 h 456644"/>
              <a:gd name="connsiteX311" fmla="*/ 231116 w 460369"/>
              <a:gd name="connsiteY311" fmla="*/ 322511 h 456644"/>
              <a:gd name="connsiteX312" fmla="*/ 233199 w 460369"/>
              <a:gd name="connsiteY312" fmla="*/ 318676 h 456644"/>
              <a:gd name="connsiteX313" fmla="*/ 233199 w 460369"/>
              <a:gd name="connsiteY313" fmla="*/ 315169 h 456644"/>
              <a:gd name="connsiteX314" fmla="*/ 233418 w 460369"/>
              <a:gd name="connsiteY314" fmla="*/ 311443 h 456644"/>
              <a:gd name="connsiteX315" fmla="*/ 232979 w 460369"/>
              <a:gd name="connsiteY315" fmla="*/ 308484 h 456644"/>
              <a:gd name="connsiteX316" fmla="*/ 204925 w 460369"/>
              <a:gd name="connsiteY316" fmla="*/ 306511 h 456644"/>
              <a:gd name="connsiteX317" fmla="*/ 204158 w 460369"/>
              <a:gd name="connsiteY317" fmla="*/ 304101 h 456644"/>
              <a:gd name="connsiteX318" fmla="*/ 205692 w 460369"/>
              <a:gd name="connsiteY318" fmla="*/ 301471 h 456644"/>
              <a:gd name="connsiteX319" fmla="*/ 205911 w 460369"/>
              <a:gd name="connsiteY319" fmla="*/ 298731 h 456644"/>
              <a:gd name="connsiteX320" fmla="*/ 198679 w 460369"/>
              <a:gd name="connsiteY320" fmla="*/ 297964 h 456644"/>
              <a:gd name="connsiteX321" fmla="*/ 198460 w 460369"/>
              <a:gd name="connsiteY321" fmla="*/ 300265 h 456644"/>
              <a:gd name="connsiteX322" fmla="*/ 175009 w 460369"/>
              <a:gd name="connsiteY322" fmla="*/ 300594 h 456644"/>
              <a:gd name="connsiteX323" fmla="*/ 174351 w 460369"/>
              <a:gd name="connsiteY323" fmla="*/ 307498 h 456644"/>
              <a:gd name="connsiteX324" fmla="*/ 172598 w 460369"/>
              <a:gd name="connsiteY324" fmla="*/ 311333 h 456644"/>
              <a:gd name="connsiteX325" fmla="*/ 170515 w 460369"/>
              <a:gd name="connsiteY325" fmla="*/ 312429 h 456644"/>
              <a:gd name="connsiteX326" fmla="*/ 171283 w 460369"/>
              <a:gd name="connsiteY326" fmla="*/ 317032 h 456644"/>
              <a:gd name="connsiteX327" fmla="*/ 171392 w 460369"/>
              <a:gd name="connsiteY327" fmla="*/ 323607 h 456644"/>
              <a:gd name="connsiteX328" fmla="*/ 153201 w 460369"/>
              <a:gd name="connsiteY328" fmla="*/ 324812 h 456644"/>
              <a:gd name="connsiteX329" fmla="*/ 150023 w 460369"/>
              <a:gd name="connsiteY329" fmla="*/ 326566 h 456644"/>
              <a:gd name="connsiteX330" fmla="*/ 141804 w 460369"/>
              <a:gd name="connsiteY330" fmla="*/ 326127 h 456644"/>
              <a:gd name="connsiteX331" fmla="*/ 139174 w 460369"/>
              <a:gd name="connsiteY331" fmla="*/ 325251 h 456644"/>
              <a:gd name="connsiteX332" fmla="*/ 134681 w 460369"/>
              <a:gd name="connsiteY332" fmla="*/ 326127 h 456644"/>
              <a:gd name="connsiteX333" fmla="*/ 128215 w 460369"/>
              <a:gd name="connsiteY333" fmla="*/ 326456 h 456644"/>
              <a:gd name="connsiteX334" fmla="*/ 125585 w 460369"/>
              <a:gd name="connsiteY334" fmla="*/ 325031 h 456644"/>
              <a:gd name="connsiteX335" fmla="*/ 124270 w 460369"/>
              <a:gd name="connsiteY335" fmla="*/ 316374 h 456644"/>
              <a:gd name="connsiteX336" fmla="*/ 121092 w 460369"/>
              <a:gd name="connsiteY336" fmla="*/ 311881 h 456644"/>
              <a:gd name="connsiteX337" fmla="*/ 119010 w 460369"/>
              <a:gd name="connsiteY337" fmla="*/ 308703 h 456644"/>
              <a:gd name="connsiteX338" fmla="*/ 116928 w 460369"/>
              <a:gd name="connsiteY338" fmla="*/ 307169 h 456644"/>
              <a:gd name="connsiteX339" fmla="*/ 116818 w 460369"/>
              <a:gd name="connsiteY339" fmla="*/ 304429 h 456644"/>
              <a:gd name="connsiteX340" fmla="*/ 115942 w 460369"/>
              <a:gd name="connsiteY340" fmla="*/ 302347 h 456644"/>
              <a:gd name="connsiteX341" fmla="*/ 114517 w 460369"/>
              <a:gd name="connsiteY341" fmla="*/ 296539 h 456644"/>
              <a:gd name="connsiteX342" fmla="*/ 111887 w 460369"/>
              <a:gd name="connsiteY342" fmla="*/ 292265 h 456644"/>
              <a:gd name="connsiteX343" fmla="*/ 111887 w 460369"/>
              <a:gd name="connsiteY343" fmla="*/ 288759 h 456644"/>
              <a:gd name="connsiteX344" fmla="*/ 113093 w 460369"/>
              <a:gd name="connsiteY344" fmla="*/ 286567 h 456644"/>
              <a:gd name="connsiteX345" fmla="*/ 112544 w 460369"/>
              <a:gd name="connsiteY345" fmla="*/ 283608 h 456644"/>
              <a:gd name="connsiteX346" fmla="*/ 110682 w 460369"/>
              <a:gd name="connsiteY346" fmla="*/ 280978 h 456644"/>
              <a:gd name="connsiteX347" fmla="*/ 109915 w 460369"/>
              <a:gd name="connsiteY347" fmla="*/ 278129 h 456644"/>
              <a:gd name="connsiteX348" fmla="*/ 110462 w 460369"/>
              <a:gd name="connsiteY348" fmla="*/ 277143 h 456644"/>
              <a:gd name="connsiteX349" fmla="*/ 110462 w 460369"/>
              <a:gd name="connsiteY349" fmla="*/ 273636 h 456644"/>
              <a:gd name="connsiteX350" fmla="*/ 85367 w 460369"/>
              <a:gd name="connsiteY350" fmla="*/ 273526 h 456644"/>
              <a:gd name="connsiteX351" fmla="*/ 68381 w 460369"/>
              <a:gd name="connsiteY351" fmla="*/ 273526 h 456644"/>
              <a:gd name="connsiteX352" fmla="*/ 60053 w 460369"/>
              <a:gd name="connsiteY352" fmla="*/ 274184 h 456644"/>
              <a:gd name="connsiteX353" fmla="*/ 52382 w 460369"/>
              <a:gd name="connsiteY353" fmla="*/ 273855 h 456644"/>
              <a:gd name="connsiteX354" fmla="*/ 48656 w 460369"/>
              <a:gd name="connsiteY354" fmla="*/ 273526 h 456644"/>
              <a:gd name="connsiteX355" fmla="*/ 41533 w 460369"/>
              <a:gd name="connsiteY355" fmla="*/ 273855 h 456644"/>
              <a:gd name="connsiteX356" fmla="*/ 35944 w 460369"/>
              <a:gd name="connsiteY356" fmla="*/ 274074 h 456644"/>
              <a:gd name="connsiteX357" fmla="*/ 31122 w 460369"/>
              <a:gd name="connsiteY357" fmla="*/ 274074 h 456644"/>
              <a:gd name="connsiteX358" fmla="*/ 27835 w 460369"/>
              <a:gd name="connsiteY358" fmla="*/ 273745 h 456644"/>
              <a:gd name="connsiteX359" fmla="*/ 24109 w 460369"/>
              <a:gd name="connsiteY359" fmla="*/ 273307 h 456644"/>
              <a:gd name="connsiteX360" fmla="*/ 20383 w 460369"/>
              <a:gd name="connsiteY360" fmla="*/ 274184 h 456644"/>
              <a:gd name="connsiteX361" fmla="*/ 16109 w 460369"/>
              <a:gd name="connsiteY361" fmla="*/ 275389 h 456644"/>
              <a:gd name="connsiteX362" fmla="*/ 14684 w 460369"/>
              <a:gd name="connsiteY362" fmla="*/ 276156 h 456644"/>
              <a:gd name="connsiteX363" fmla="*/ 12712 w 460369"/>
              <a:gd name="connsiteY363" fmla="*/ 276156 h 456644"/>
              <a:gd name="connsiteX364" fmla="*/ 11945 w 460369"/>
              <a:gd name="connsiteY364" fmla="*/ 277252 h 456644"/>
              <a:gd name="connsiteX365" fmla="*/ 11506 w 460369"/>
              <a:gd name="connsiteY365" fmla="*/ 277471 h 456644"/>
              <a:gd name="connsiteX366" fmla="*/ 11068 w 460369"/>
              <a:gd name="connsiteY366" fmla="*/ 277471 h 456644"/>
              <a:gd name="connsiteX367" fmla="*/ 11068 w 460369"/>
              <a:gd name="connsiteY367" fmla="*/ 277471 h 456644"/>
              <a:gd name="connsiteX368" fmla="*/ 8109 w 460369"/>
              <a:gd name="connsiteY368" fmla="*/ 275280 h 456644"/>
              <a:gd name="connsiteX369" fmla="*/ 1205 w 460369"/>
              <a:gd name="connsiteY369" fmla="*/ 275170 h 456644"/>
              <a:gd name="connsiteX370" fmla="*/ 0 w 460369"/>
              <a:gd name="connsiteY370" fmla="*/ 272321 h 45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460369" h="456644">
                <a:moveTo>
                  <a:pt x="0" y="272321"/>
                </a:moveTo>
                <a:lnTo>
                  <a:pt x="4383" y="269362"/>
                </a:lnTo>
                <a:lnTo>
                  <a:pt x="8876" y="268705"/>
                </a:lnTo>
                <a:lnTo>
                  <a:pt x="11726" y="265965"/>
                </a:lnTo>
                <a:lnTo>
                  <a:pt x="11287" y="257198"/>
                </a:lnTo>
                <a:lnTo>
                  <a:pt x="13150" y="254787"/>
                </a:lnTo>
                <a:lnTo>
                  <a:pt x="18301" y="250404"/>
                </a:lnTo>
                <a:lnTo>
                  <a:pt x="23671" y="245472"/>
                </a:lnTo>
                <a:lnTo>
                  <a:pt x="26629" y="245691"/>
                </a:lnTo>
                <a:lnTo>
                  <a:pt x="30245" y="243938"/>
                </a:lnTo>
                <a:lnTo>
                  <a:pt x="31561" y="246459"/>
                </a:lnTo>
                <a:lnTo>
                  <a:pt x="31451" y="248650"/>
                </a:lnTo>
                <a:lnTo>
                  <a:pt x="35944" y="248760"/>
                </a:lnTo>
                <a:lnTo>
                  <a:pt x="38684" y="245472"/>
                </a:lnTo>
                <a:lnTo>
                  <a:pt x="38793" y="240322"/>
                </a:lnTo>
                <a:lnTo>
                  <a:pt x="42191" y="239993"/>
                </a:lnTo>
                <a:lnTo>
                  <a:pt x="45368" y="240870"/>
                </a:lnTo>
                <a:lnTo>
                  <a:pt x="50410" y="236596"/>
                </a:lnTo>
                <a:lnTo>
                  <a:pt x="57861" y="234075"/>
                </a:lnTo>
                <a:lnTo>
                  <a:pt x="57533" y="236486"/>
                </a:lnTo>
                <a:lnTo>
                  <a:pt x="54683" y="241747"/>
                </a:lnTo>
                <a:lnTo>
                  <a:pt x="55889" y="242952"/>
                </a:lnTo>
                <a:lnTo>
                  <a:pt x="57313" y="247006"/>
                </a:lnTo>
                <a:lnTo>
                  <a:pt x="63012" y="250294"/>
                </a:lnTo>
                <a:lnTo>
                  <a:pt x="68710" y="247883"/>
                </a:lnTo>
                <a:lnTo>
                  <a:pt x="72217" y="242623"/>
                </a:lnTo>
                <a:lnTo>
                  <a:pt x="82080" y="233089"/>
                </a:lnTo>
                <a:lnTo>
                  <a:pt x="83614" y="229473"/>
                </a:lnTo>
                <a:lnTo>
                  <a:pt x="87449" y="226843"/>
                </a:lnTo>
                <a:lnTo>
                  <a:pt x="91833" y="225856"/>
                </a:lnTo>
                <a:lnTo>
                  <a:pt x="95778" y="219391"/>
                </a:lnTo>
                <a:lnTo>
                  <a:pt x="95559" y="215117"/>
                </a:lnTo>
                <a:lnTo>
                  <a:pt x="97203" y="208432"/>
                </a:lnTo>
                <a:lnTo>
                  <a:pt x="98079" y="195282"/>
                </a:lnTo>
                <a:lnTo>
                  <a:pt x="96655" y="193419"/>
                </a:lnTo>
                <a:lnTo>
                  <a:pt x="95668" y="186625"/>
                </a:lnTo>
                <a:lnTo>
                  <a:pt x="98298" y="181474"/>
                </a:lnTo>
                <a:lnTo>
                  <a:pt x="105641" y="173803"/>
                </a:lnTo>
                <a:lnTo>
                  <a:pt x="105750" y="168543"/>
                </a:lnTo>
                <a:lnTo>
                  <a:pt x="110353" y="162845"/>
                </a:lnTo>
                <a:lnTo>
                  <a:pt x="115942" y="158899"/>
                </a:lnTo>
                <a:lnTo>
                  <a:pt x="119010" y="159995"/>
                </a:lnTo>
                <a:lnTo>
                  <a:pt x="123174" y="156708"/>
                </a:lnTo>
                <a:lnTo>
                  <a:pt x="127886" y="155393"/>
                </a:lnTo>
                <a:lnTo>
                  <a:pt x="135448" y="142681"/>
                </a:lnTo>
                <a:lnTo>
                  <a:pt x="135667" y="134571"/>
                </a:lnTo>
                <a:lnTo>
                  <a:pt x="137749" y="126572"/>
                </a:lnTo>
                <a:lnTo>
                  <a:pt x="141256" y="125037"/>
                </a:lnTo>
                <a:lnTo>
                  <a:pt x="141913" y="118243"/>
                </a:lnTo>
                <a:lnTo>
                  <a:pt x="140818" y="116928"/>
                </a:lnTo>
                <a:lnTo>
                  <a:pt x="142242" y="109586"/>
                </a:lnTo>
                <a:lnTo>
                  <a:pt x="141585" y="106627"/>
                </a:lnTo>
                <a:lnTo>
                  <a:pt x="142242" y="99614"/>
                </a:lnTo>
                <a:lnTo>
                  <a:pt x="145749" y="95011"/>
                </a:lnTo>
                <a:lnTo>
                  <a:pt x="146078" y="89641"/>
                </a:lnTo>
                <a:lnTo>
                  <a:pt x="147502" y="84491"/>
                </a:lnTo>
                <a:lnTo>
                  <a:pt x="145420" y="76162"/>
                </a:lnTo>
                <a:lnTo>
                  <a:pt x="155831" y="62793"/>
                </a:lnTo>
                <a:lnTo>
                  <a:pt x="156817" y="58409"/>
                </a:lnTo>
                <a:lnTo>
                  <a:pt x="161529" y="55999"/>
                </a:lnTo>
                <a:lnTo>
                  <a:pt x="161310" y="46355"/>
                </a:lnTo>
                <a:lnTo>
                  <a:pt x="159118" y="41643"/>
                </a:lnTo>
                <a:lnTo>
                  <a:pt x="159447" y="36383"/>
                </a:lnTo>
                <a:lnTo>
                  <a:pt x="160653" y="32985"/>
                </a:lnTo>
                <a:lnTo>
                  <a:pt x="162187" y="30903"/>
                </a:lnTo>
                <a:lnTo>
                  <a:pt x="158351" y="25862"/>
                </a:lnTo>
                <a:lnTo>
                  <a:pt x="158351" y="23013"/>
                </a:lnTo>
                <a:lnTo>
                  <a:pt x="161748" y="22904"/>
                </a:lnTo>
                <a:lnTo>
                  <a:pt x="163611" y="21150"/>
                </a:lnTo>
                <a:lnTo>
                  <a:pt x="163611" y="18520"/>
                </a:lnTo>
                <a:lnTo>
                  <a:pt x="165913" y="15780"/>
                </a:lnTo>
                <a:lnTo>
                  <a:pt x="166351" y="12493"/>
                </a:lnTo>
                <a:lnTo>
                  <a:pt x="168105" y="10959"/>
                </a:lnTo>
                <a:lnTo>
                  <a:pt x="171063" y="10959"/>
                </a:lnTo>
                <a:lnTo>
                  <a:pt x="174570" y="7452"/>
                </a:lnTo>
                <a:lnTo>
                  <a:pt x="178734" y="8000"/>
                </a:lnTo>
                <a:lnTo>
                  <a:pt x="179392" y="5699"/>
                </a:lnTo>
                <a:lnTo>
                  <a:pt x="181803" y="5699"/>
                </a:lnTo>
                <a:lnTo>
                  <a:pt x="185419" y="8438"/>
                </a:lnTo>
                <a:lnTo>
                  <a:pt x="188268" y="8877"/>
                </a:lnTo>
                <a:lnTo>
                  <a:pt x="195172" y="14685"/>
                </a:lnTo>
                <a:lnTo>
                  <a:pt x="198788" y="16109"/>
                </a:lnTo>
                <a:lnTo>
                  <a:pt x="205254" y="21479"/>
                </a:lnTo>
                <a:lnTo>
                  <a:pt x="206569" y="22904"/>
                </a:lnTo>
                <a:lnTo>
                  <a:pt x="211939" y="22575"/>
                </a:lnTo>
                <a:lnTo>
                  <a:pt x="216870" y="25315"/>
                </a:lnTo>
                <a:lnTo>
                  <a:pt x="222788" y="25643"/>
                </a:lnTo>
                <a:lnTo>
                  <a:pt x="226076" y="26301"/>
                </a:lnTo>
                <a:lnTo>
                  <a:pt x="229144" y="24876"/>
                </a:lnTo>
                <a:lnTo>
                  <a:pt x="232212" y="24986"/>
                </a:lnTo>
                <a:lnTo>
                  <a:pt x="236596" y="26630"/>
                </a:lnTo>
                <a:lnTo>
                  <a:pt x="242294" y="27725"/>
                </a:lnTo>
                <a:lnTo>
                  <a:pt x="244596" y="29040"/>
                </a:lnTo>
                <a:lnTo>
                  <a:pt x="250184" y="27835"/>
                </a:lnTo>
                <a:lnTo>
                  <a:pt x="251061" y="25972"/>
                </a:lnTo>
                <a:lnTo>
                  <a:pt x="248540" y="23890"/>
                </a:lnTo>
                <a:lnTo>
                  <a:pt x="248102" y="21150"/>
                </a:lnTo>
                <a:lnTo>
                  <a:pt x="251938" y="17205"/>
                </a:lnTo>
                <a:lnTo>
                  <a:pt x="255335" y="12822"/>
                </a:lnTo>
                <a:lnTo>
                  <a:pt x="260266" y="12931"/>
                </a:lnTo>
                <a:lnTo>
                  <a:pt x="264759" y="13918"/>
                </a:lnTo>
                <a:lnTo>
                  <a:pt x="267389" y="16876"/>
                </a:lnTo>
                <a:lnTo>
                  <a:pt x="270567" y="15561"/>
                </a:lnTo>
                <a:lnTo>
                  <a:pt x="280868" y="14356"/>
                </a:lnTo>
                <a:lnTo>
                  <a:pt x="282731" y="12055"/>
                </a:lnTo>
                <a:lnTo>
                  <a:pt x="286457" y="10630"/>
                </a:lnTo>
                <a:lnTo>
                  <a:pt x="296429" y="6246"/>
                </a:lnTo>
                <a:lnTo>
                  <a:pt x="299717" y="6466"/>
                </a:lnTo>
                <a:lnTo>
                  <a:pt x="300155" y="8219"/>
                </a:lnTo>
                <a:lnTo>
                  <a:pt x="301909" y="8657"/>
                </a:lnTo>
                <a:lnTo>
                  <a:pt x="303005" y="11397"/>
                </a:lnTo>
                <a:lnTo>
                  <a:pt x="305087" y="11507"/>
                </a:lnTo>
                <a:lnTo>
                  <a:pt x="308045" y="9425"/>
                </a:lnTo>
                <a:lnTo>
                  <a:pt x="313854" y="9096"/>
                </a:lnTo>
                <a:lnTo>
                  <a:pt x="317141" y="8438"/>
                </a:lnTo>
                <a:lnTo>
                  <a:pt x="319881" y="8329"/>
                </a:lnTo>
                <a:lnTo>
                  <a:pt x="323059" y="3726"/>
                </a:lnTo>
                <a:lnTo>
                  <a:pt x="321963" y="2082"/>
                </a:lnTo>
                <a:lnTo>
                  <a:pt x="322292" y="219"/>
                </a:lnTo>
                <a:lnTo>
                  <a:pt x="325908" y="0"/>
                </a:lnTo>
                <a:lnTo>
                  <a:pt x="328209" y="2192"/>
                </a:lnTo>
                <a:lnTo>
                  <a:pt x="333250" y="2959"/>
                </a:lnTo>
                <a:lnTo>
                  <a:pt x="336099" y="2740"/>
                </a:lnTo>
                <a:lnTo>
                  <a:pt x="338401" y="4055"/>
                </a:lnTo>
                <a:lnTo>
                  <a:pt x="342017" y="4603"/>
                </a:lnTo>
                <a:lnTo>
                  <a:pt x="345414" y="6904"/>
                </a:lnTo>
                <a:lnTo>
                  <a:pt x="354400" y="6904"/>
                </a:lnTo>
                <a:lnTo>
                  <a:pt x="355825" y="7781"/>
                </a:lnTo>
                <a:lnTo>
                  <a:pt x="363277" y="4384"/>
                </a:lnTo>
                <a:lnTo>
                  <a:pt x="368756" y="4822"/>
                </a:lnTo>
                <a:lnTo>
                  <a:pt x="373139" y="7452"/>
                </a:lnTo>
                <a:lnTo>
                  <a:pt x="374783" y="8110"/>
                </a:lnTo>
                <a:lnTo>
                  <a:pt x="375660" y="11945"/>
                </a:lnTo>
                <a:lnTo>
                  <a:pt x="378180" y="14904"/>
                </a:lnTo>
                <a:lnTo>
                  <a:pt x="380920" y="15780"/>
                </a:lnTo>
                <a:lnTo>
                  <a:pt x="383660" y="18739"/>
                </a:lnTo>
                <a:lnTo>
                  <a:pt x="388591" y="22794"/>
                </a:lnTo>
                <a:lnTo>
                  <a:pt x="393303" y="24657"/>
                </a:lnTo>
                <a:lnTo>
                  <a:pt x="396043" y="23890"/>
                </a:lnTo>
                <a:lnTo>
                  <a:pt x="397906" y="20822"/>
                </a:lnTo>
                <a:lnTo>
                  <a:pt x="400865" y="19287"/>
                </a:lnTo>
                <a:lnTo>
                  <a:pt x="406563" y="19287"/>
                </a:lnTo>
                <a:lnTo>
                  <a:pt x="409632" y="19397"/>
                </a:lnTo>
                <a:lnTo>
                  <a:pt x="410399" y="20712"/>
                </a:lnTo>
                <a:lnTo>
                  <a:pt x="412371" y="20822"/>
                </a:lnTo>
                <a:lnTo>
                  <a:pt x="417412" y="19397"/>
                </a:lnTo>
                <a:lnTo>
                  <a:pt x="419494" y="16767"/>
                </a:lnTo>
                <a:lnTo>
                  <a:pt x="422124" y="13698"/>
                </a:lnTo>
                <a:lnTo>
                  <a:pt x="427494" y="13918"/>
                </a:lnTo>
                <a:lnTo>
                  <a:pt x="429357" y="15123"/>
                </a:lnTo>
                <a:lnTo>
                  <a:pt x="432316" y="21260"/>
                </a:lnTo>
                <a:lnTo>
                  <a:pt x="435055" y="24328"/>
                </a:lnTo>
                <a:lnTo>
                  <a:pt x="436371" y="26410"/>
                </a:lnTo>
                <a:lnTo>
                  <a:pt x="442726" y="28492"/>
                </a:lnTo>
                <a:lnTo>
                  <a:pt x="445247" y="30903"/>
                </a:lnTo>
                <a:lnTo>
                  <a:pt x="447000" y="34849"/>
                </a:lnTo>
                <a:lnTo>
                  <a:pt x="448535" y="36821"/>
                </a:lnTo>
                <a:lnTo>
                  <a:pt x="449850" y="40328"/>
                </a:lnTo>
                <a:lnTo>
                  <a:pt x="450398" y="42958"/>
                </a:lnTo>
                <a:lnTo>
                  <a:pt x="451274" y="43067"/>
                </a:lnTo>
                <a:lnTo>
                  <a:pt x="457301" y="42958"/>
                </a:lnTo>
                <a:lnTo>
                  <a:pt x="459055" y="44054"/>
                </a:lnTo>
                <a:lnTo>
                  <a:pt x="457849" y="48437"/>
                </a:lnTo>
                <a:lnTo>
                  <a:pt x="455438" y="51725"/>
                </a:lnTo>
                <a:lnTo>
                  <a:pt x="455438" y="58409"/>
                </a:lnTo>
                <a:lnTo>
                  <a:pt x="454014" y="66628"/>
                </a:lnTo>
                <a:lnTo>
                  <a:pt x="453466" y="72765"/>
                </a:lnTo>
                <a:lnTo>
                  <a:pt x="456206" y="74628"/>
                </a:lnTo>
                <a:lnTo>
                  <a:pt x="458507" y="77806"/>
                </a:lnTo>
                <a:lnTo>
                  <a:pt x="460370" y="81751"/>
                </a:lnTo>
                <a:lnTo>
                  <a:pt x="459932" y="84491"/>
                </a:lnTo>
                <a:lnTo>
                  <a:pt x="447548" y="100929"/>
                </a:lnTo>
                <a:lnTo>
                  <a:pt x="439877" y="109476"/>
                </a:lnTo>
                <a:lnTo>
                  <a:pt x="437795" y="113093"/>
                </a:lnTo>
                <a:lnTo>
                  <a:pt x="428480" y="129859"/>
                </a:lnTo>
                <a:lnTo>
                  <a:pt x="426727" y="132818"/>
                </a:lnTo>
                <a:lnTo>
                  <a:pt x="426508" y="139064"/>
                </a:lnTo>
                <a:lnTo>
                  <a:pt x="425850" y="147941"/>
                </a:lnTo>
                <a:lnTo>
                  <a:pt x="422782" y="156598"/>
                </a:lnTo>
                <a:lnTo>
                  <a:pt x="423439" y="162187"/>
                </a:lnTo>
                <a:lnTo>
                  <a:pt x="416974" y="168105"/>
                </a:lnTo>
                <a:lnTo>
                  <a:pt x="412481" y="173474"/>
                </a:lnTo>
                <a:lnTo>
                  <a:pt x="408865" y="188049"/>
                </a:lnTo>
                <a:lnTo>
                  <a:pt x="407988" y="194405"/>
                </a:lnTo>
                <a:lnTo>
                  <a:pt x="411166" y="199446"/>
                </a:lnTo>
                <a:lnTo>
                  <a:pt x="411604" y="204816"/>
                </a:lnTo>
                <a:lnTo>
                  <a:pt x="411604" y="211062"/>
                </a:lnTo>
                <a:lnTo>
                  <a:pt x="419056" y="259609"/>
                </a:lnTo>
                <a:lnTo>
                  <a:pt x="424864" y="288101"/>
                </a:lnTo>
                <a:lnTo>
                  <a:pt x="441850" y="311553"/>
                </a:lnTo>
                <a:lnTo>
                  <a:pt x="447658" y="330511"/>
                </a:lnTo>
                <a:lnTo>
                  <a:pt x="444261" y="328867"/>
                </a:lnTo>
                <a:lnTo>
                  <a:pt x="405029" y="338401"/>
                </a:lnTo>
                <a:lnTo>
                  <a:pt x="395166" y="357140"/>
                </a:lnTo>
                <a:lnTo>
                  <a:pt x="396481" y="362510"/>
                </a:lnTo>
                <a:lnTo>
                  <a:pt x="399111" y="365031"/>
                </a:lnTo>
                <a:lnTo>
                  <a:pt x="401522" y="366346"/>
                </a:lnTo>
                <a:lnTo>
                  <a:pt x="401193" y="369085"/>
                </a:lnTo>
                <a:lnTo>
                  <a:pt x="399659" y="370619"/>
                </a:lnTo>
                <a:lnTo>
                  <a:pt x="400097" y="374016"/>
                </a:lnTo>
                <a:lnTo>
                  <a:pt x="399659" y="377194"/>
                </a:lnTo>
                <a:lnTo>
                  <a:pt x="400207" y="380920"/>
                </a:lnTo>
                <a:lnTo>
                  <a:pt x="399440" y="385961"/>
                </a:lnTo>
                <a:lnTo>
                  <a:pt x="397577" y="386948"/>
                </a:lnTo>
                <a:lnTo>
                  <a:pt x="398454" y="388482"/>
                </a:lnTo>
                <a:lnTo>
                  <a:pt x="396920" y="391002"/>
                </a:lnTo>
                <a:lnTo>
                  <a:pt x="392207" y="395276"/>
                </a:lnTo>
                <a:lnTo>
                  <a:pt x="391659" y="398564"/>
                </a:lnTo>
                <a:lnTo>
                  <a:pt x="391988" y="411933"/>
                </a:lnTo>
                <a:lnTo>
                  <a:pt x="392427" y="418179"/>
                </a:lnTo>
                <a:lnTo>
                  <a:pt x="395495" y="420590"/>
                </a:lnTo>
                <a:lnTo>
                  <a:pt x="401961" y="427604"/>
                </a:lnTo>
                <a:lnTo>
                  <a:pt x="403276" y="431330"/>
                </a:lnTo>
                <a:lnTo>
                  <a:pt x="405577" y="434288"/>
                </a:lnTo>
                <a:lnTo>
                  <a:pt x="415440" y="434508"/>
                </a:lnTo>
                <a:lnTo>
                  <a:pt x="416645" y="433741"/>
                </a:lnTo>
                <a:lnTo>
                  <a:pt x="415220" y="431549"/>
                </a:lnTo>
                <a:lnTo>
                  <a:pt x="414782" y="428809"/>
                </a:lnTo>
                <a:lnTo>
                  <a:pt x="419933" y="427933"/>
                </a:lnTo>
                <a:lnTo>
                  <a:pt x="423111" y="429138"/>
                </a:lnTo>
                <a:lnTo>
                  <a:pt x="424316" y="454562"/>
                </a:lnTo>
                <a:lnTo>
                  <a:pt x="423111" y="456644"/>
                </a:lnTo>
                <a:lnTo>
                  <a:pt x="419056" y="455987"/>
                </a:lnTo>
                <a:lnTo>
                  <a:pt x="418727" y="454562"/>
                </a:lnTo>
                <a:lnTo>
                  <a:pt x="416974" y="454233"/>
                </a:lnTo>
                <a:lnTo>
                  <a:pt x="413358" y="455658"/>
                </a:lnTo>
                <a:lnTo>
                  <a:pt x="409412" y="456644"/>
                </a:lnTo>
                <a:lnTo>
                  <a:pt x="406454" y="456644"/>
                </a:lnTo>
                <a:lnTo>
                  <a:pt x="401193" y="452041"/>
                </a:lnTo>
                <a:lnTo>
                  <a:pt x="396591" y="446453"/>
                </a:lnTo>
                <a:lnTo>
                  <a:pt x="392207" y="442617"/>
                </a:lnTo>
                <a:lnTo>
                  <a:pt x="387166" y="435932"/>
                </a:lnTo>
                <a:lnTo>
                  <a:pt x="381797" y="432426"/>
                </a:lnTo>
                <a:lnTo>
                  <a:pt x="372920" y="429467"/>
                </a:lnTo>
                <a:lnTo>
                  <a:pt x="367003" y="426179"/>
                </a:lnTo>
                <a:lnTo>
                  <a:pt x="366564" y="423549"/>
                </a:lnTo>
                <a:lnTo>
                  <a:pt x="362838" y="419275"/>
                </a:lnTo>
                <a:lnTo>
                  <a:pt x="362948" y="412371"/>
                </a:lnTo>
                <a:lnTo>
                  <a:pt x="360976" y="411714"/>
                </a:lnTo>
                <a:lnTo>
                  <a:pt x="358784" y="412919"/>
                </a:lnTo>
                <a:lnTo>
                  <a:pt x="355606" y="413358"/>
                </a:lnTo>
                <a:lnTo>
                  <a:pt x="353414" y="419714"/>
                </a:lnTo>
                <a:lnTo>
                  <a:pt x="353085" y="422125"/>
                </a:lnTo>
                <a:lnTo>
                  <a:pt x="345853" y="424536"/>
                </a:lnTo>
                <a:lnTo>
                  <a:pt x="342017" y="424536"/>
                </a:lnTo>
                <a:lnTo>
                  <a:pt x="341579" y="423111"/>
                </a:lnTo>
                <a:lnTo>
                  <a:pt x="335880" y="421905"/>
                </a:lnTo>
                <a:lnTo>
                  <a:pt x="331168" y="421029"/>
                </a:lnTo>
                <a:lnTo>
                  <a:pt x="325579" y="417632"/>
                </a:lnTo>
                <a:lnTo>
                  <a:pt x="323168" y="417413"/>
                </a:lnTo>
                <a:lnTo>
                  <a:pt x="318566" y="415221"/>
                </a:lnTo>
                <a:lnTo>
                  <a:pt x="316703" y="415111"/>
                </a:lnTo>
                <a:lnTo>
                  <a:pt x="317032" y="413358"/>
                </a:lnTo>
                <a:lnTo>
                  <a:pt x="316484" y="409960"/>
                </a:lnTo>
                <a:lnTo>
                  <a:pt x="315278" y="407769"/>
                </a:lnTo>
                <a:lnTo>
                  <a:pt x="315059" y="402947"/>
                </a:lnTo>
                <a:lnTo>
                  <a:pt x="313525" y="402509"/>
                </a:lnTo>
                <a:lnTo>
                  <a:pt x="307278" y="404481"/>
                </a:lnTo>
                <a:lnTo>
                  <a:pt x="305744" y="406016"/>
                </a:lnTo>
                <a:lnTo>
                  <a:pt x="302128" y="406125"/>
                </a:lnTo>
                <a:lnTo>
                  <a:pt x="298840" y="407659"/>
                </a:lnTo>
                <a:lnTo>
                  <a:pt x="296210" y="410070"/>
                </a:lnTo>
                <a:lnTo>
                  <a:pt x="294676" y="409413"/>
                </a:lnTo>
                <a:lnTo>
                  <a:pt x="293799" y="407878"/>
                </a:lnTo>
                <a:lnTo>
                  <a:pt x="293471" y="403495"/>
                </a:lnTo>
                <a:lnTo>
                  <a:pt x="292375" y="401961"/>
                </a:lnTo>
                <a:lnTo>
                  <a:pt x="288539" y="400865"/>
                </a:lnTo>
                <a:lnTo>
                  <a:pt x="285690" y="400865"/>
                </a:lnTo>
                <a:lnTo>
                  <a:pt x="283827" y="399221"/>
                </a:lnTo>
                <a:lnTo>
                  <a:pt x="283717" y="398783"/>
                </a:lnTo>
                <a:lnTo>
                  <a:pt x="279334" y="399331"/>
                </a:lnTo>
                <a:lnTo>
                  <a:pt x="275498" y="400865"/>
                </a:lnTo>
                <a:lnTo>
                  <a:pt x="271334" y="402837"/>
                </a:lnTo>
                <a:lnTo>
                  <a:pt x="269143" y="403714"/>
                </a:lnTo>
                <a:lnTo>
                  <a:pt x="266513" y="404262"/>
                </a:lnTo>
                <a:lnTo>
                  <a:pt x="264321" y="403824"/>
                </a:lnTo>
                <a:lnTo>
                  <a:pt x="258184" y="403605"/>
                </a:lnTo>
                <a:lnTo>
                  <a:pt x="255554" y="402837"/>
                </a:lnTo>
                <a:lnTo>
                  <a:pt x="252157" y="400317"/>
                </a:lnTo>
                <a:lnTo>
                  <a:pt x="249746" y="400317"/>
                </a:lnTo>
                <a:lnTo>
                  <a:pt x="248540" y="401194"/>
                </a:lnTo>
                <a:lnTo>
                  <a:pt x="246349" y="401851"/>
                </a:lnTo>
                <a:lnTo>
                  <a:pt x="244924" y="403605"/>
                </a:lnTo>
                <a:lnTo>
                  <a:pt x="242185" y="403933"/>
                </a:lnTo>
                <a:lnTo>
                  <a:pt x="241527" y="402180"/>
                </a:lnTo>
                <a:lnTo>
                  <a:pt x="241637" y="397468"/>
                </a:lnTo>
                <a:lnTo>
                  <a:pt x="243390" y="396043"/>
                </a:lnTo>
                <a:lnTo>
                  <a:pt x="243061" y="394728"/>
                </a:lnTo>
                <a:lnTo>
                  <a:pt x="244486" y="391112"/>
                </a:lnTo>
                <a:lnTo>
                  <a:pt x="241637" y="388810"/>
                </a:lnTo>
                <a:lnTo>
                  <a:pt x="240760" y="383989"/>
                </a:lnTo>
                <a:lnTo>
                  <a:pt x="241965" y="382455"/>
                </a:lnTo>
                <a:lnTo>
                  <a:pt x="241965" y="379824"/>
                </a:lnTo>
                <a:lnTo>
                  <a:pt x="238897" y="376866"/>
                </a:lnTo>
                <a:lnTo>
                  <a:pt x="238897" y="374345"/>
                </a:lnTo>
                <a:lnTo>
                  <a:pt x="239774" y="371167"/>
                </a:lnTo>
                <a:lnTo>
                  <a:pt x="239445" y="368208"/>
                </a:lnTo>
                <a:lnTo>
                  <a:pt x="237472" y="367880"/>
                </a:lnTo>
                <a:lnTo>
                  <a:pt x="235938" y="364921"/>
                </a:lnTo>
                <a:lnTo>
                  <a:pt x="234404" y="363935"/>
                </a:lnTo>
                <a:lnTo>
                  <a:pt x="234404" y="361304"/>
                </a:lnTo>
                <a:lnTo>
                  <a:pt x="232322" y="358346"/>
                </a:lnTo>
                <a:lnTo>
                  <a:pt x="232103" y="355935"/>
                </a:lnTo>
                <a:lnTo>
                  <a:pt x="230897" y="353853"/>
                </a:lnTo>
                <a:lnTo>
                  <a:pt x="232760" y="349031"/>
                </a:lnTo>
                <a:lnTo>
                  <a:pt x="232103" y="340264"/>
                </a:lnTo>
                <a:lnTo>
                  <a:pt x="231116" y="337305"/>
                </a:lnTo>
                <a:lnTo>
                  <a:pt x="231555" y="335661"/>
                </a:lnTo>
                <a:lnTo>
                  <a:pt x="232760" y="333908"/>
                </a:lnTo>
                <a:lnTo>
                  <a:pt x="232760" y="330401"/>
                </a:lnTo>
                <a:lnTo>
                  <a:pt x="230240" y="326566"/>
                </a:lnTo>
                <a:lnTo>
                  <a:pt x="231116" y="322511"/>
                </a:lnTo>
                <a:lnTo>
                  <a:pt x="233199" y="318676"/>
                </a:lnTo>
                <a:lnTo>
                  <a:pt x="233199" y="315169"/>
                </a:lnTo>
                <a:lnTo>
                  <a:pt x="233418" y="311443"/>
                </a:lnTo>
                <a:lnTo>
                  <a:pt x="232979" y="308484"/>
                </a:lnTo>
                <a:lnTo>
                  <a:pt x="204925" y="306511"/>
                </a:lnTo>
                <a:lnTo>
                  <a:pt x="204158" y="304101"/>
                </a:lnTo>
                <a:lnTo>
                  <a:pt x="205692" y="301471"/>
                </a:lnTo>
                <a:lnTo>
                  <a:pt x="205911" y="298731"/>
                </a:lnTo>
                <a:lnTo>
                  <a:pt x="198679" y="297964"/>
                </a:lnTo>
                <a:lnTo>
                  <a:pt x="198460" y="300265"/>
                </a:lnTo>
                <a:lnTo>
                  <a:pt x="175009" y="300594"/>
                </a:lnTo>
                <a:lnTo>
                  <a:pt x="174351" y="307498"/>
                </a:lnTo>
                <a:lnTo>
                  <a:pt x="172598" y="311333"/>
                </a:lnTo>
                <a:lnTo>
                  <a:pt x="170515" y="312429"/>
                </a:lnTo>
                <a:lnTo>
                  <a:pt x="171283" y="317032"/>
                </a:lnTo>
                <a:lnTo>
                  <a:pt x="171392" y="323607"/>
                </a:lnTo>
                <a:lnTo>
                  <a:pt x="153201" y="324812"/>
                </a:lnTo>
                <a:lnTo>
                  <a:pt x="150023" y="326566"/>
                </a:lnTo>
                <a:lnTo>
                  <a:pt x="141804" y="326127"/>
                </a:lnTo>
                <a:lnTo>
                  <a:pt x="139174" y="325251"/>
                </a:lnTo>
                <a:lnTo>
                  <a:pt x="134681" y="326127"/>
                </a:lnTo>
                <a:lnTo>
                  <a:pt x="128215" y="326456"/>
                </a:lnTo>
                <a:lnTo>
                  <a:pt x="125585" y="325031"/>
                </a:lnTo>
                <a:lnTo>
                  <a:pt x="124270" y="316374"/>
                </a:lnTo>
                <a:lnTo>
                  <a:pt x="121092" y="311881"/>
                </a:lnTo>
                <a:lnTo>
                  <a:pt x="119010" y="308703"/>
                </a:lnTo>
                <a:lnTo>
                  <a:pt x="116928" y="307169"/>
                </a:lnTo>
                <a:lnTo>
                  <a:pt x="116818" y="304429"/>
                </a:lnTo>
                <a:lnTo>
                  <a:pt x="115942" y="302347"/>
                </a:lnTo>
                <a:lnTo>
                  <a:pt x="114517" y="296539"/>
                </a:lnTo>
                <a:lnTo>
                  <a:pt x="111887" y="292265"/>
                </a:lnTo>
                <a:lnTo>
                  <a:pt x="111887" y="288759"/>
                </a:lnTo>
                <a:lnTo>
                  <a:pt x="113093" y="286567"/>
                </a:lnTo>
                <a:lnTo>
                  <a:pt x="112544" y="283608"/>
                </a:lnTo>
                <a:lnTo>
                  <a:pt x="110682" y="280978"/>
                </a:lnTo>
                <a:lnTo>
                  <a:pt x="109915" y="278129"/>
                </a:lnTo>
                <a:lnTo>
                  <a:pt x="110462" y="277143"/>
                </a:lnTo>
                <a:lnTo>
                  <a:pt x="110462" y="273636"/>
                </a:lnTo>
                <a:lnTo>
                  <a:pt x="85367" y="273526"/>
                </a:lnTo>
                <a:lnTo>
                  <a:pt x="68381" y="273526"/>
                </a:lnTo>
                <a:lnTo>
                  <a:pt x="60053" y="274184"/>
                </a:lnTo>
                <a:lnTo>
                  <a:pt x="52382" y="273855"/>
                </a:lnTo>
                <a:lnTo>
                  <a:pt x="48656" y="273526"/>
                </a:lnTo>
                <a:lnTo>
                  <a:pt x="41533" y="273855"/>
                </a:lnTo>
                <a:lnTo>
                  <a:pt x="35944" y="274074"/>
                </a:lnTo>
                <a:lnTo>
                  <a:pt x="31122" y="274074"/>
                </a:lnTo>
                <a:lnTo>
                  <a:pt x="27835" y="273745"/>
                </a:lnTo>
                <a:lnTo>
                  <a:pt x="24109" y="273307"/>
                </a:lnTo>
                <a:lnTo>
                  <a:pt x="20383" y="274184"/>
                </a:lnTo>
                <a:lnTo>
                  <a:pt x="16109" y="275389"/>
                </a:lnTo>
                <a:lnTo>
                  <a:pt x="14684" y="276156"/>
                </a:lnTo>
                <a:lnTo>
                  <a:pt x="12712" y="276156"/>
                </a:lnTo>
                <a:lnTo>
                  <a:pt x="11945" y="277252"/>
                </a:lnTo>
                <a:lnTo>
                  <a:pt x="11506" y="277471"/>
                </a:lnTo>
                <a:lnTo>
                  <a:pt x="11068" y="277471"/>
                </a:lnTo>
                <a:lnTo>
                  <a:pt x="11068" y="277471"/>
                </a:lnTo>
                <a:lnTo>
                  <a:pt x="8109" y="275280"/>
                </a:lnTo>
                <a:lnTo>
                  <a:pt x="1205" y="275170"/>
                </a:lnTo>
                <a:lnTo>
                  <a:pt x="0" y="272321"/>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ECCF0A6-ECA4-86FA-F37A-20228CD973B7}"/>
              </a:ext>
            </a:extLst>
          </p:cNvPr>
          <p:cNvSpPr/>
          <p:nvPr/>
        </p:nvSpPr>
        <p:spPr>
          <a:xfrm>
            <a:off x="8080677" y="5191033"/>
            <a:ext cx="76490" cy="194295"/>
          </a:xfrm>
          <a:custGeom>
            <a:avLst/>
            <a:gdLst>
              <a:gd name="connsiteX0" fmla="*/ 7561 w 76490"/>
              <a:gd name="connsiteY0" fmla="*/ 767 h 194295"/>
              <a:gd name="connsiteX1" fmla="*/ 8767 w 76490"/>
              <a:gd name="connsiteY1" fmla="*/ 0 h 194295"/>
              <a:gd name="connsiteX2" fmla="*/ 11068 w 76490"/>
              <a:gd name="connsiteY2" fmla="*/ 219 h 194295"/>
              <a:gd name="connsiteX3" fmla="*/ 12493 w 76490"/>
              <a:gd name="connsiteY3" fmla="*/ 2959 h 194295"/>
              <a:gd name="connsiteX4" fmla="*/ 15342 w 76490"/>
              <a:gd name="connsiteY4" fmla="*/ 3397 h 194295"/>
              <a:gd name="connsiteX5" fmla="*/ 16657 w 76490"/>
              <a:gd name="connsiteY5" fmla="*/ 4931 h 194295"/>
              <a:gd name="connsiteX6" fmla="*/ 18191 w 76490"/>
              <a:gd name="connsiteY6" fmla="*/ 3945 h 194295"/>
              <a:gd name="connsiteX7" fmla="*/ 20821 w 76490"/>
              <a:gd name="connsiteY7" fmla="*/ 4383 h 194295"/>
              <a:gd name="connsiteX8" fmla="*/ 22465 w 76490"/>
              <a:gd name="connsiteY8" fmla="*/ 5698 h 194295"/>
              <a:gd name="connsiteX9" fmla="*/ 24218 w 76490"/>
              <a:gd name="connsiteY9" fmla="*/ 6027 h 194295"/>
              <a:gd name="connsiteX10" fmla="*/ 25205 w 76490"/>
              <a:gd name="connsiteY10" fmla="*/ 7671 h 194295"/>
              <a:gd name="connsiteX11" fmla="*/ 27835 w 76490"/>
              <a:gd name="connsiteY11" fmla="*/ 9315 h 194295"/>
              <a:gd name="connsiteX12" fmla="*/ 30465 w 76490"/>
              <a:gd name="connsiteY12" fmla="*/ 11835 h 194295"/>
              <a:gd name="connsiteX13" fmla="*/ 38574 w 76490"/>
              <a:gd name="connsiteY13" fmla="*/ 20712 h 194295"/>
              <a:gd name="connsiteX14" fmla="*/ 39780 w 76490"/>
              <a:gd name="connsiteY14" fmla="*/ 29807 h 194295"/>
              <a:gd name="connsiteX15" fmla="*/ 39451 w 76490"/>
              <a:gd name="connsiteY15" fmla="*/ 70244 h 194295"/>
              <a:gd name="connsiteX16" fmla="*/ 38245 w 76490"/>
              <a:gd name="connsiteY16" fmla="*/ 74737 h 194295"/>
              <a:gd name="connsiteX17" fmla="*/ 42191 w 76490"/>
              <a:gd name="connsiteY17" fmla="*/ 96983 h 194295"/>
              <a:gd name="connsiteX18" fmla="*/ 49861 w 76490"/>
              <a:gd name="connsiteY18" fmla="*/ 100928 h 194295"/>
              <a:gd name="connsiteX19" fmla="*/ 53259 w 76490"/>
              <a:gd name="connsiteY19" fmla="*/ 104216 h 194295"/>
              <a:gd name="connsiteX20" fmla="*/ 55012 w 76490"/>
              <a:gd name="connsiteY20" fmla="*/ 106736 h 194295"/>
              <a:gd name="connsiteX21" fmla="*/ 57423 w 76490"/>
              <a:gd name="connsiteY21" fmla="*/ 107175 h 194295"/>
              <a:gd name="connsiteX22" fmla="*/ 65642 w 76490"/>
              <a:gd name="connsiteY22" fmla="*/ 115284 h 194295"/>
              <a:gd name="connsiteX23" fmla="*/ 67176 w 76490"/>
              <a:gd name="connsiteY23" fmla="*/ 119120 h 194295"/>
              <a:gd name="connsiteX24" fmla="*/ 72655 w 76490"/>
              <a:gd name="connsiteY24" fmla="*/ 126571 h 194295"/>
              <a:gd name="connsiteX25" fmla="*/ 74847 w 76490"/>
              <a:gd name="connsiteY25" fmla="*/ 132489 h 194295"/>
              <a:gd name="connsiteX26" fmla="*/ 76381 w 76490"/>
              <a:gd name="connsiteY26" fmla="*/ 135777 h 194295"/>
              <a:gd name="connsiteX27" fmla="*/ 76491 w 76490"/>
              <a:gd name="connsiteY27" fmla="*/ 138407 h 194295"/>
              <a:gd name="connsiteX28" fmla="*/ 73422 w 76490"/>
              <a:gd name="connsiteY28" fmla="*/ 139502 h 194295"/>
              <a:gd name="connsiteX29" fmla="*/ 72327 w 76490"/>
              <a:gd name="connsiteY29" fmla="*/ 141913 h 194295"/>
              <a:gd name="connsiteX30" fmla="*/ 69806 w 76490"/>
              <a:gd name="connsiteY30" fmla="*/ 142242 h 194295"/>
              <a:gd name="connsiteX31" fmla="*/ 68929 w 76490"/>
              <a:gd name="connsiteY31" fmla="*/ 144105 h 194295"/>
              <a:gd name="connsiteX32" fmla="*/ 70135 w 76490"/>
              <a:gd name="connsiteY32" fmla="*/ 145859 h 194295"/>
              <a:gd name="connsiteX33" fmla="*/ 69587 w 76490"/>
              <a:gd name="connsiteY33" fmla="*/ 148160 h 194295"/>
              <a:gd name="connsiteX34" fmla="*/ 71998 w 76490"/>
              <a:gd name="connsiteY34" fmla="*/ 150899 h 194295"/>
              <a:gd name="connsiteX35" fmla="*/ 71888 w 76490"/>
              <a:gd name="connsiteY35" fmla="*/ 159776 h 194295"/>
              <a:gd name="connsiteX36" fmla="*/ 70245 w 76490"/>
              <a:gd name="connsiteY36" fmla="*/ 163611 h 194295"/>
              <a:gd name="connsiteX37" fmla="*/ 66957 w 76490"/>
              <a:gd name="connsiteY37" fmla="*/ 166351 h 194295"/>
              <a:gd name="connsiteX38" fmla="*/ 62135 w 76490"/>
              <a:gd name="connsiteY38" fmla="*/ 167776 h 194295"/>
              <a:gd name="connsiteX39" fmla="*/ 59724 w 76490"/>
              <a:gd name="connsiteY39" fmla="*/ 174132 h 194295"/>
              <a:gd name="connsiteX40" fmla="*/ 58957 w 76490"/>
              <a:gd name="connsiteY40" fmla="*/ 178625 h 194295"/>
              <a:gd name="connsiteX41" fmla="*/ 56546 w 76490"/>
              <a:gd name="connsiteY41" fmla="*/ 182789 h 194295"/>
              <a:gd name="connsiteX42" fmla="*/ 58299 w 76490"/>
              <a:gd name="connsiteY42" fmla="*/ 188487 h 194295"/>
              <a:gd name="connsiteX43" fmla="*/ 57313 w 76490"/>
              <a:gd name="connsiteY43" fmla="*/ 193199 h 194295"/>
              <a:gd name="connsiteX44" fmla="*/ 52601 w 76490"/>
              <a:gd name="connsiteY44" fmla="*/ 194295 h 194295"/>
              <a:gd name="connsiteX45" fmla="*/ 51396 w 76490"/>
              <a:gd name="connsiteY45" fmla="*/ 190789 h 194295"/>
              <a:gd name="connsiteX46" fmla="*/ 52930 w 76490"/>
              <a:gd name="connsiteY46" fmla="*/ 187830 h 194295"/>
              <a:gd name="connsiteX47" fmla="*/ 49861 w 76490"/>
              <a:gd name="connsiteY47" fmla="*/ 183556 h 194295"/>
              <a:gd name="connsiteX48" fmla="*/ 47012 w 76490"/>
              <a:gd name="connsiteY48" fmla="*/ 181255 h 194295"/>
              <a:gd name="connsiteX49" fmla="*/ 43944 w 76490"/>
              <a:gd name="connsiteY49" fmla="*/ 179501 h 194295"/>
              <a:gd name="connsiteX50" fmla="*/ 39889 w 76490"/>
              <a:gd name="connsiteY50" fmla="*/ 175666 h 194295"/>
              <a:gd name="connsiteX51" fmla="*/ 35725 w 76490"/>
              <a:gd name="connsiteY51" fmla="*/ 170734 h 194295"/>
              <a:gd name="connsiteX52" fmla="*/ 35287 w 76490"/>
              <a:gd name="connsiteY52" fmla="*/ 166899 h 194295"/>
              <a:gd name="connsiteX53" fmla="*/ 33204 w 76490"/>
              <a:gd name="connsiteY53" fmla="*/ 161529 h 194295"/>
              <a:gd name="connsiteX54" fmla="*/ 32656 w 76490"/>
              <a:gd name="connsiteY54" fmla="*/ 157475 h 194295"/>
              <a:gd name="connsiteX55" fmla="*/ 35725 w 76490"/>
              <a:gd name="connsiteY55" fmla="*/ 153201 h 194295"/>
              <a:gd name="connsiteX56" fmla="*/ 37040 w 76490"/>
              <a:gd name="connsiteY56" fmla="*/ 147612 h 194295"/>
              <a:gd name="connsiteX57" fmla="*/ 41971 w 76490"/>
              <a:gd name="connsiteY57" fmla="*/ 142242 h 194295"/>
              <a:gd name="connsiteX58" fmla="*/ 42519 w 76490"/>
              <a:gd name="connsiteY58" fmla="*/ 136653 h 194295"/>
              <a:gd name="connsiteX59" fmla="*/ 42519 w 76490"/>
              <a:gd name="connsiteY59" fmla="*/ 130078 h 194295"/>
              <a:gd name="connsiteX60" fmla="*/ 40218 w 76490"/>
              <a:gd name="connsiteY60" fmla="*/ 126243 h 194295"/>
              <a:gd name="connsiteX61" fmla="*/ 33862 w 76490"/>
              <a:gd name="connsiteY61" fmla="*/ 124708 h 194295"/>
              <a:gd name="connsiteX62" fmla="*/ 28821 w 76490"/>
              <a:gd name="connsiteY62" fmla="*/ 124928 h 194295"/>
              <a:gd name="connsiteX63" fmla="*/ 26739 w 76490"/>
              <a:gd name="connsiteY63" fmla="*/ 127119 h 194295"/>
              <a:gd name="connsiteX64" fmla="*/ 23780 w 76490"/>
              <a:gd name="connsiteY64" fmla="*/ 127119 h 194295"/>
              <a:gd name="connsiteX65" fmla="*/ 21917 w 76490"/>
              <a:gd name="connsiteY65" fmla="*/ 128215 h 194295"/>
              <a:gd name="connsiteX66" fmla="*/ 17863 w 76490"/>
              <a:gd name="connsiteY66" fmla="*/ 125804 h 194295"/>
              <a:gd name="connsiteX67" fmla="*/ 17534 w 76490"/>
              <a:gd name="connsiteY67" fmla="*/ 122846 h 194295"/>
              <a:gd name="connsiteX68" fmla="*/ 15452 w 76490"/>
              <a:gd name="connsiteY68" fmla="*/ 120435 h 194295"/>
              <a:gd name="connsiteX69" fmla="*/ 14575 w 76490"/>
              <a:gd name="connsiteY69" fmla="*/ 118133 h 194295"/>
              <a:gd name="connsiteX70" fmla="*/ 13041 w 76490"/>
              <a:gd name="connsiteY70" fmla="*/ 115503 h 194295"/>
              <a:gd name="connsiteX71" fmla="*/ 6685 w 76490"/>
              <a:gd name="connsiteY71" fmla="*/ 117038 h 194295"/>
              <a:gd name="connsiteX72" fmla="*/ 6137 w 76490"/>
              <a:gd name="connsiteY72" fmla="*/ 114736 h 194295"/>
              <a:gd name="connsiteX73" fmla="*/ 4055 w 76490"/>
              <a:gd name="connsiteY73" fmla="*/ 110134 h 194295"/>
              <a:gd name="connsiteX74" fmla="*/ 767 w 76490"/>
              <a:gd name="connsiteY74" fmla="*/ 106079 h 194295"/>
              <a:gd name="connsiteX75" fmla="*/ 0 w 76490"/>
              <a:gd name="connsiteY75" fmla="*/ 103778 h 194295"/>
              <a:gd name="connsiteX76" fmla="*/ 2520 w 76490"/>
              <a:gd name="connsiteY76" fmla="*/ 102462 h 194295"/>
              <a:gd name="connsiteX77" fmla="*/ 6137 w 76490"/>
              <a:gd name="connsiteY77" fmla="*/ 98189 h 194295"/>
              <a:gd name="connsiteX78" fmla="*/ 6137 w 76490"/>
              <a:gd name="connsiteY78" fmla="*/ 94792 h 194295"/>
              <a:gd name="connsiteX79" fmla="*/ 6904 w 76490"/>
              <a:gd name="connsiteY79" fmla="*/ 92271 h 194295"/>
              <a:gd name="connsiteX80" fmla="*/ 6246 w 76490"/>
              <a:gd name="connsiteY80" fmla="*/ 90299 h 194295"/>
              <a:gd name="connsiteX81" fmla="*/ 6027 w 76490"/>
              <a:gd name="connsiteY81" fmla="*/ 86901 h 194295"/>
              <a:gd name="connsiteX82" fmla="*/ 7123 w 76490"/>
              <a:gd name="connsiteY82" fmla="*/ 85038 h 194295"/>
              <a:gd name="connsiteX83" fmla="*/ 12383 w 76490"/>
              <a:gd name="connsiteY83" fmla="*/ 81093 h 194295"/>
              <a:gd name="connsiteX84" fmla="*/ 15780 w 76490"/>
              <a:gd name="connsiteY84" fmla="*/ 79559 h 194295"/>
              <a:gd name="connsiteX85" fmla="*/ 17095 w 76490"/>
              <a:gd name="connsiteY85" fmla="*/ 77039 h 194295"/>
              <a:gd name="connsiteX86" fmla="*/ 19397 w 76490"/>
              <a:gd name="connsiteY86" fmla="*/ 76491 h 194295"/>
              <a:gd name="connsiteX87" fmla="*/ 18958 w 76490"/>
              <a:gd name="connsiteY87" fmla="*/ 74628 h 194295"/>
              <a:gd name="connsiteX88" fmla="*/ 16438 w 76490"/>
              <a:gd name="connsiteY88" fmla="*/ 72984 h 194295"/>
              <a:gd name="connsiteX89" fmla="*/ 16109 w 76490"/>
              <a:gd name="connsiteY89" fmla="*/ 70683 h 194295"/>
              <a:gd name="connsiteX90" fmla="*/ 15013 w 76490"/>
              <a:gd name="connsiteY90" fmla="*/ 67614 h 194295"/>
              <a:gd name="connsiteX91" fmla="*/ 16218 w 76490"/>
              <a:gd name="connsiteY91" fmla="*/ 66409 h 194295"/>
              <a:gd name="connsiteX92" fmla="*/ 17205 w 76490"/>
              <a:gd name="connsiteY92" fmla="*/ 63998 h 194295"/>
              <a:gd name="connsiteX93" fmla="*/ 15013 w 76490"/>
              <a:gd name="connsiteY93" fmla="*/ 60162 h 194295"/>
              <a:gd name="connsiteX94" fmla="*/ 16876 w 76490"/>
              <a:gd name="connsiteY94" fmla="*/ 57094 h 194295"/>
              <a:gd name="connsiteX95" fmla="*/ 16109 w 76490"/>
              <a:gd name="connsiteY95" fmla="*/ 54245 h 194295"/>
              <a:gd name="connsiteX96" fmla="*/ 15671 w 76490"/>
              <a:gd name="connsiteY96" fmla="*/ 50519 h 194295"/>
              <a:gd name="connsiteX97" fmla="*/ 14027 w 76490"/>
              <a:gd name="connsiteY97" fmla="*/ 46355 h 194295"/>
              <a:gd name="connsiteX98" fmla="*/ 14794 w 76490"/>
              <a:gd name="connsiteY98" fmla="*/ 42410 h 194295"/>
              <a:gd name="connsiteX99" fmla="*/ 20273 w 76490"/>
              <a:gd name="connsiteY99" fmla="*/ 36821 h 194295"/>
              <a:gd name="connsiteX100" fmla="*/ 20273 w 76490"/>
              <a:gd name="connsiteY100" fmla="*/ 35396 h 194295"/>
              <a:gd name="connsiteX101" fmla="*/ 21479 w 76490"/>
              <a:gd name="connsiteY101" fmla="*/ 33752 h 194295"/>
              <a:gd name="connsiteX102" fmla="*/ 21150 w 76490"/>
              <a:gd name="connsiteY102" fmla="*/ 28711 h 194295"/>
              <a:gd name="connsiteX103" fmla="*/ 19835 w 76490"/>
              <a:gd name="connsiteY103" fmla="*/ 25095 h 194295"/>
              <a:gd name="connsiteX104" fmla="*/ 15671 w 76490"/>
              <a:gd name="connsiteY104" fmla="*/ 22136 h 194295"/>
              <a:gd name="connsiteX105" fmla="*/ 15232 w 76490"/>
              <a:gd name="connsiteY105" fmla="*/ 19835 h 194295"/>
              <a:gd name="connsiteX106" fmla="*/ 17863 w 76490"/>
              <a:gd name="connsiteY106" fmla="*/ 13698 h 194295"/>
              <a:gd name="connsiteX107" fmla="*/ 18082 w 76490"/>
              <a:gd name="connsiteY107" fmla="*/ 11945 h 194295"/>
              <a:gd name="connsiteX108" fmla="*/ 15123 w 76490"/>
              <a:gd name="connsiteY108" fmla="*/ 11068 h 194295"/>
              <a:gd name="connsiteX109" fmla="*/ 11725 w 76490"/>
              <a:gd name="connsiteY109" fmla="*/ 8986 h 194295"/>
              <a:gd name="connsiteX110" fmla="*/ 10630 w 76490"/>
              <a:gd name="connsiteY110" fmla="*/ 5589 h 194295"/>
              <a:gd name="connsiteX111" fmla="*/ 8876 w 76490"/>
              <a:gd name="connsiteY111" fmla="*/ 4274 h 194295"/>
              <a:gd name="connsiteX112" fmla="*/ 7561 w 76490"/>
              <a:gd name="connsiteY112" fmla="*/ 767 h 194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76490" h="194295">
                <a:moveTo>
                  <a:pt x="7561" y="767"/>
                </a:moveTo>
                <a:lnTo>
                  <a:pt x="8767" y="0"/>
                </a:lnTo>
                <a:lnTo>
                  <a:pt x="11068" y="219"/>
                </a:lnTo>
                <a:lnTo>
                  <a:pt x="12493" y="2959"/>
                </a:lnTo>
                <a:lnTo>
                  <a:pt x="15342" y="3397"/>
                </a:lnTo>
                <a:lnTo>
                  <a:pt x="16657" y="4931"/>
                </a:lnTo>
                <a:lnTo>
                  <a:pt x="18191" y="3945"/>
                </a:lnTo>
                <a:lnTo>
                  <a:pt x="20821" y="4383"/>
                </a:lnTo>
                <a:lnTo>
                  <a:pt x="22465" y="5698"/>
                </a:lnTo>
                <a:lnTo>
                  <a:pt x="24218" y="6027"/>
                </a:lnTo>
                <a:lnTo>
                  <a:pt x="25205" y="7671"/>
                </a:lnTo>
                <a:lnTo>
                  <a:pt x="27835" y="9315"/>
                </a:lnTo>
                <a:lnTo>
                  <a:pt x="30465" y="11835"/>
                </a:lnTo>
                <a:lnTo>
                  <a:pt x="38574" y="20712"/>
                </a:lnTo>
                <a:lnTo>
                  <a:pt x="39780" y="29807"/>
                </a:lnTo>
                <a:lnTo>
                  <a:pt x="39451" y="70244"/>
                </a:lnTo>
                <a:lnTo>
                  <a:pt x="38245" y="74737"/>
                </a:lnTo>
                <a:lnTo>
                  <a:pt x="42191" y="96983"/>
                </a:lnTo>
                <a:lnTo>
                  <a:pt x="49861" y="100928"/>
                </a:lnTo>
                <a:lnTo>
                  <a:pt x="53259" y="104216"/>
                </a:lnTo>
                <a:lnTo>
                  <a:pt x="55012" y="106736"/>
                </a:lnTo>
                <a:lnTo>
                  <a:pt x="57423" y="107175"/>
                </a:lnTo>
                <a:lnTo>
                  <a:pt x="65642" y="115284"/>
                </a:lnTo>
                <a:lnTo>
                  <a:pt x="67176" y="119120"/>
                </a:lnTo>
                <a:lnTo>
                  <a:pt x="72655" y="126571"/>
                </a:lnTo>
                <a:lnTo>
                  <a:pt x="74847" y="132489"/>
                </a:lnTo>
                <a:lnTo>
                  <a:pt x="76381" y="135777"/>
                </a:lnTo>
                <a:lnTo>
                  <a:pt x="76491" y="138407"/>
                </a:lnTo>
                <a:lnTo>
                  <a:pt x="73422" y="139502"/>
                </a:lnTo>
                <a:lnTo>
                  <a:pt x="72327" y="141913"/>
                </a:lnTo>
                <a:lnTo>
                  <a:pt x="69806" y="142242"/>
                </a:lnTo>
                <a:lnTo>
                  <a:pt x="68929" y="144105"/>
                </a:lnTo>
                <a:lnTo>
                  <a:pt x="70135" y="145859"/>
                </a:lnTo>
                <a:lnTo>
                  <a:pt x="69587" y="148160"/>
                </a:lnTo>
                <a:lnTo>
                  <a:pt x="71998" y="150899"/>
                </a:lnTo>
                <a:lnTo>
                  <a:pt x="71888" y="159776"/>
                </a:lnTo>
                <a:lnTo>
                  <a:pt x="70245" y="163611"/>
                </a:lnTo>
                <a:lnTo>
                  <a:pt x="66957" y="166351"/>
                </a:lnTo>
                <a:lnTo>
                  <a:pt x="62135" y="167776"/>
                </a:lnTo>
                <a:lnTo>
                  <a:pt x="59724" y="174132"/>
                </a:lnTo>
                <a:lnTo>
                  <a:pt x="58957" y="178625"/>
                </a:lnTo>
                <a:lnTo>
                  <a:pt x="56546" y="182789"/>
                </a:lnTo>
                <a:lnTo>
                  <a:pt x="58299" y="188487"/>
                </a:lnTo>
                <a:lnTo>
                  <a:pt x="57313" y="193199"/>
                </a:lnTo>
                <a:lnTo>
                  <a:pt x="52601" y="194295"/>
                </a:lnTo>
                <a:lnTo>
                  <a:pt x="51396" y="190789"/>
                </a:lnTo>
                <a:lnTo>
                  <a:pt x="52930" y="187830"/>
                </a:lnTo>
                <a:lnTo>
                  <a:pt x="49861" y="183556"/>
                </a:lnTo>
                <a:lnTo>
                  <a:pt x="47012" y="181255"/>
                </a:lnTo>
                <a:lnTo>
                  <a:pt x="43944" y="179501"/>
                </a:lnTo>
                <a:lnTo>
                  <a:pt x="39889" y="175666"/>
                </a:lnTo>
                <a:lnTo>
                  <a:pt x="35725" y="170734"/>
                </a:lnTo>
                <a:lnTo>
                  <a:pt x="35287" y="166899"/>
                </a:lnTo>
                <a:lnTo>
                  <a:pt x="33204" y="161529"/>
                </a:lnTo>
                <a:lnTo>
                  <a:pt x="32656" y="157475"/>
                </a:lnTo>
                <a:lnTo>
                  <a:pt x="35725" y="153201"/>
                </a:lnTo>
                <a:lnTo>
                  <a:pt x="37040" y="147612"/>
                </a:lnTo>
                <a:lnTo>
                  <a:pt x="41971" y="142242"/>
                </a:lnTo>
                <a:lnTo>
                  <a:pt x="42519" y="136653"/>
                </a:lnTo>
                <a:lnTo>
                  <a:pt x="42519" y="130078"/>
                </a:lnTo>
                <a:lnTo>
                  <a:pt x="40218" y="126243"/>
                </a:lnTo>
                <a:lnTo>
                  <a:pt x="33862" y="124708"/>
                </a:lnTo>
                <a:lnTo>
                  <a:pt x="28821" y="124928"/>
                </a:lnTo>
                <a:lnTo>
                  <a:pt x="26739" y="127119"/>
                </a:lnTo>
                <a:lnTo>
                  <a:pt x="23780" y="127119"/>
                </a:lnTo>
                <a:lnTo>
                  <a:pt x="21917" y="128215"/>
                </a:lnTo>
                <a:lnTo>
                  <a:pt x="17863" y="125804"/>
                </a:lnTo>
                <a:lnTo>
                  <a:pt x="17534" y="122846"/>
                </a:lnTo>
                <a:lnTo>
                  <a:pt x="15452" y="120435"/>
                </a:lnTo>
                <a:lnTo>
                  <a:pt x="14575" y="118133"/>
                </a:lnTo>
                <a:lnTo>
                  <a:pt x="13041" y="115503"/>
                </a:lnTo>
                <a:lnTo>
                  <a:pt x="6685" y="117038"/>
                </a:lnTo>
                <a:lnTo>
                  <a:pt x="6137" y="114736"/>
                </a:lnTo>
                <a:lnTo>
                  <a:pt x="4055" y="110134"/>
                </a:lnTo>
                <a:lnTo>
                  <a:pt x="767" y="106079"/>
                </a:lnTo>
                <a:lnTo>
                  <a:pt x="0" y="103778"/>
                </a:lnTo>
                <a:lnTo>
                  <a:pt x="2520" y="102462"/>
                </a:lnTo>
                <a:lnTo>
                  <a:pt x="6137" y="98189"/>
                </a:lnTo>
                <a:lnTo>
                  <a:pt x="6137" y="94792"/>
                </a:lnTo>
                <a:lnTo>
                  <a:pt x="6904" y="92271"/>
                </a:lnTo>
                <a:lnTo>
                  <a:pt x="6246" y="90299"/>
                </a:lnTo>
                <a:lnTo>
                  <a:pt x="6027" y="86901"/>
                </a:lnTo>
                <a:lnTo>
                  <a:pt x="7123" y="85038"/>
                </a:lnTo>
                <a:lnTo>
                  <a:pt x="12383" y="81093"/>
                </a:lnTo>
                <a:lnTo>
                  <a:pt x="15780" y="79559"/>
                </a:lnTo>
                <a:lnTo>
                  <a:pt x="17095" y="77039"/>
                </a:lnTo>
                <a:lnTo>
                  <a:pt x="19397" y="76491"/>
                </a:lnTo>
                <a:lnTo>
                  <a:pt x="18958" y="74628"/>
                </a:lnTo>
                <a:lnTo>
                  <a:pt x="16438" y="72984"/>
                </a:lnTo>
                <a:lnTo>
                  <a:pt x="16109" y="70683"/>
                </a:lnTo>
                <a:lnTo>
                  <a:pt x="15013" y="67614"/>
                </a:lnTo>
                <a:lnTo>
                  <a:pt x="16218" y="66409"/>
                </a:lnTo>
                <a:lnTo>
                  <a:pt x="17205" y="63998"/>
                </a:lnTo>
                <a:lnTo>
                  <a:pt x="15013" y="60162"/>
                </a:lnTo>
                <a:lnTo>
                  <a:pt x="16876" y="57094"/>
                </a:lnTo>
                <a:lnTo>
                  <a:pt x="16109" y="54245"/>
                </a:lnTo>
                <a:lnTo>
                  <a:pt x="15671" y="50519"/>
                </a:lnTo>
                <a:lnTo>
                  <a:pt x="14027" y="46355"/>
                </a:lnTo>
                <a:lnTo>
                  <a:pt x="14794" y="42410"/>
                </a:lnTo>
                <a:lnTo>
                  <a:pt x="20273" y="36821"/>
                </a:lnTo>
                <a:lnTo>
                  <a:pt x="20273" y="35396"/>
                </a:lnTo>
                <a:lnTo>
                  <a:pt x="21479" y="33752"/>
                </a:lnTo>
                <a:lnTo>
                  <a:pt x="21150" y="28711"/>
                </a:lnTo>
                <a:lnTo>
                  <a:pt x="19835" y="25095"/>
                </a:lnTo>
                <a:lnTo>
                  <a:pt x="15671" y="22136"/>
                </a:lnTo>
                <a:lnTo>
                  <a:pt x="15232" y="19835"/>
                </a:lnTo>
                <a:lnTo>
                  <a:pt x="17863" y="13698"/>
                </a:lnTo>
                <a:lnTo>
                  <a:pt x="18082" y="11945"/>
                </a:lnTo>
                <a:lnTo>
                  <a:pt x="15123" y="11068"/>
                </a:lnTo>
                <a:lnTo>
                  <a:pt x="11725" y="8986"/>
                </a:lnTo>
                <a:lnTo>
                  <a:pt x="10630" y="5589"/>
                </a:lnTo>
                <a:lnTo>
                  <a:pt x="8876" y="4274"/>
                </a:lnTo>
                <a:lnTo>
                  <a:pt x="7561" y="76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415DC3F9-E374-929F-77E5-43C8FCE5C175}"/>
              </a:ext>
            </a:extLst>
          </p:cNvPr>
          <p:cNvSpPr/>
          <p:nvPr/>
        </p:nvSpPr>
        <p:spPr>
          <a:xfrm>
            <a:off x="7816904" y="5162431"/>
            <a:ext cx="285251" cy="242623"/>
          </a:xfrm>
          <a:custGeom>
            <a:avLst/>
            <a:gdLst>
              <a:gd name="connsiteX0" fmla="*/ 52053 w 285251"/>
              <a:gd name="connsiteY0" fmla="*/ 70354 h 242623"/>
              <a:gd name="connsiteX1" fmla="*/ 53916 w 285251"/>
              <a:gd name="connsiteY1" fmla="*/ 71998 h 242623"/>
              <a:gd name="connsiteX2" fmla="*/ 56765 w 285251"/>
              <a:gd name="connsiteY2" fmla="*/ 71998 h 242623"/>
              <a:gd name="connsiteX3" fmla="*/ 60601 w 285251"/>
              <a:gd name="connsiteY3" fmla="*/ 73094 h 242623"/>
              <a:gd name="connsiteX4" fmla="*/ 61697 w 285251"/>
              <a:gd name="connsiteY4" fmla="*/ 74628 h 242623"/>
              <a:gd name="connsiteX5" fmla="*/ 62026 w 285251"/>
              <a:gd name="connsiteY5" fmla="*/ 79011 h 242623"/>
              <a:gd name="connsiteX6" fmla="*/ 62902 w 285251"/>
              <a:gd name="connsiteY6" fmla="*/ 80546 h 242623"/>
              <a:gd name="connsiteX7" fmla="*/ 64436 w 285251"/>
              <a:gd name="connsiteY7" fmla="*/ 81203 h 242623"/>
              <a:gd name="connsiteX8" fmla="*/ 67066 w 285251"/>
              <a:gd name="connsiteY8" fmla="*/ 78792 h 242623"/>
              <a:gd name="connsiteX9" fmla="*/ 70354 w 285251"/>
              <a:gd name="connsiteY9" fmla="*/ 77258 h 242623"/>
              <a:gd name="connsiteX10" fmla="*/ 73970 w 285251"/>
              <a:gd name="connsiteY10" fmla="*/ 77148 h 242623"/>
              <a:gd name="connsiteX11" fmla="*/ 75504 w 285251"/>
              <a:gd name="connsiteY11" fmla="*/ 75614 h 242623"/>
              <a:gd name="connsiteX12" fmla="*/ 81751 w 285251"/>
              <a:gd name="connsiteY12" fmla="*/ 73642 h 242623"/>
              <a:gd name="connsiteX13" fmla="*/ 83285 w 285251"/>
              <a:gd name="connsiteY13" fmla="*/ 74080 h 242623"/>
              <a:gd name="connsiteX14" fmla="*/ 83504 w 285251"/>
              <a:gd name="connsiteY14" fmla="*/ 78902 h 242623"/>
              <a:gd name="connsiteX15" fmla="*/ 84710 w 285251"/>
              <a:gd name="connsiteY15" fmla="*/ 81093 h 242623"/>
              <a:gd name="connsiteX16" fmla="*/ 85258 w 285251"/>
              <a:gd name="connsiteY16" fmla="*/ 84491 h 242623"/>
              <a:gd name="connsiteX17" fmla="*/ 84929 w 285251"/>
              <a:gd name="connsiteY17" fmla="*/ 86244 h 242623"/>
              <a:gd name="connsiteX18" fmla="*/ 86792 w 285251"/>
              <a:gd name="connsiteY18" fmla="*/ 86354 h 242623"/>
              <a:gd name="connsiteX19" fmla="*/ 91395 w 285251"/>
              <a:gd name="connsiteY19" fmla="*/ 88545 h 242623"/>
              <a:gd name="connsiteX20" fmla="*/ 93805 w 285251"/>
              <a:gd name="connsiteY20" fmla="*/ 88765 h 242623"/>
              <a:gd name="connsiteX21" fmla="*/ 99394 w 285251"/>
              <a:gd name="connsiteY21" fmla="*/ 92162 h 242623"/>
              <a:gd name="connsiteX22" fmla="*/ 104106 w 285251"/>
              <a:gd name="connsiteY22" fmla="*/ 93038 h 242623"/>
              <a:gd name="connsiteX23" fmla="*/ 109805 w 285251"/>
              <a:gd name="connsiteY23" fmla="*/ 94244 h 242623"/>
              <a:gd name="connsiteX24" fmla="*/ 110243 w 285251"/>
              <a:gd name="connsiteY24" fmla="*/ 95669 h 242623"/>
              <a:gd name="connsiteX25" fmla="*/ 114079 w 285251"/>
              <a:gd name="connsiteY25" fmla="*/ 95669 h 242623"/>
              <a:gd name="connsiteX26" fmla="*/ 121312 w 285251"/>
              <a:gd name="connsiteY26" fmla="*/ 93258 h 242623"/>
              <a:gd name="connsiteX27" fmla="*/ 121640 w 285251"/>
              <a:gd name="connsiteY27" fmla="*/ 90847 h 242623"/>
              <a:gd name="connsiteX28" fmla="*/ 123832 w 285251"/>
              <a:gd name="connsiteY28" fmla="*/ 84491 h 242623"/>
              <a:gd name="connsiteX29" fmla="*/ 127010 w 285251"/>
              <a:gd name="connsiteY29" fmla="*/ 84052 h 242623"/>
              <a:gd name="connsiteX30" fmla="*/ 129202 w 285251"/>
              <a:gd name="connsiteY30" fmla="*/ 82847 h 242623"/>
              <a:gd name="connsiteX31" fmla="*/ 131174 w 285251"/>
              <a:gd name="connsiteY31" fmla="*/ 83504 h 242623"/>
              <a:gd name="connsiteX32" fmla="*/ 131065 w 285251"/>
              <a:gd name="connsiteY32" fmla="*/ 90408 h 242623"/>
              <a:gd name="connsiteX33" fmla="*/ 134790 w 285251"/>
              <a:gd name="connsiteY33" fmla="*/ 94682 h 242623"/>
              <a:gd name="connsiteX34" fmla="*/ 135229 w 285251"/>
              <a:gd name="connsiteY34" fmla="*/ 97312 h 242623"/>
              <a:gd name="connsiteX35" fmla="*/ 141147 w 285251"/>
              <a:gd name="connsiteY35" fmla="*/ 100600 h 242623"/>
              <a:gd name="connsiteX36" fmla="*/ 150023 w 285251"/>
              <a:gd name="connsiteY36" fmla="*/ 103559 h 242623"/>
              <a:gd name="connsiteX37" fmla="*/ 155393 w 285251"/>
              <a:gd name="connsiteY37" fmla="*/ 107065 h 242623"/>
              <a:gd name="connsiteX38" fmla="*/ 160433 w 285251"/>
              <a:gd name="connsiteY38" fmla="*/ 113750 h 242623"/>
              <a:gd name="connsiteX39" fmla="*/ 164817 w 285251"/>
              <a:gd name="connsiteY39" fmla="*/ 117586 h 242623"/>
              <a:gd name="connsiteX40" fmla="*/ 169420 w 285251"/>
              <a:gd name="connsiteY40" fmla="*/ 123174 h 242623"/>
              <a:gd name="connsiteX41" fmla="*/ 174680 w 285251"/>
              <a:gd name="connsiteY41" fmla="*/ 127777 h 242623"/>
              <a:gd name="connsiteX42" fmla="*/ 177638 w 285251"/>
              <a:gd name="connsiteY42" fmla="*/ 127777 h 242623"/>
              <a:gd name="connsiteX43" fmla="*/ 181584 w 285251"/>
              <a:gd name="connsiteY43" fmla="*/ 126791 h 242623"/>
              <a:gd name="connsiteX44" fmla="*/ 185200 w 285251"/>
              <a:gd name="connsiteY44" fmla="*/ 125366 h 242623"/>
              <a:gd name="connsiteX45" fmla="*/ 186953 w 285251"/>
              <a:gd name="connsiteY45" fmla="*/ 125695 h 242623"/>
              <a:gd name="connsiteX46" fmla="*/ 187282 w 285251"/>
              <a:gd name="connsiteY46" fmla="*/ 127120 h 242623"/>
              <a:gd name="connsiteX47" fmla="*/ 191337 w 285251"/>
              <a:gd name="connsiteY47" fmla="*/ 127777 h 242623"/>
              <a:gd name="connsiteX48" fmla="*/ 192542 w 285251"/>
              <a:gd name="connsiteY48" fmla="*/ 125695 h 242623"/>
              <a:gd name="connsiteX49" fmla="*/ 191337 w 285251"/>
              <a:gd name="connsiteY49" fmla="*/ 100271 h 242623"/>
              <a:gd name="connsiteX50" fmla="*/ 188159 w 285251"/>
              <a:gd name="connsiteY50" fmla="*/ 99066 h 242623"/>
              <a:gd name="connsiteX51" fmla="*/ 183008 w 285251"/>
              <a:gd name="connsiteY51" fmla="*/ 99942 h 242623"/>
              <a:gd name="connsiteX52" fmla="*/ 183446 w 285251"/>
              <a:gd name="connsiteY52" fmla="*/ 102682 h 242623"/>
              <a:gd name="connsiteX53" fmla="*/ 184871 w 285251"/>
              <a:gd name="connsiteY53" fmla="*/ 104874 h 242623"/>
              <a:gd name="connsiteX54" fmla="*/ 183666 w 285251"/>
              <a:gd name="connsiteY54" fmla="*/ 105641 h 242623"/>
              <a:gd name="connsiteX55" fmla="*/ 173803 w 285251"/>
              <a:gd name="connsiteY55" fmla="*/ 105421 h 242623"/>
              <a:gd name="connsiteX56" fmla="*/ 171502 w 285251"/>
              <a:gd name="connsiteY56" fmla="*/ 102463 h 242623"/>
              <a:gd name="connsiteX57" fmla="*/ 170187 w 285251"/>
              <a:gd name="connsiteY57" fmla="*/ 98737 h 242623"/>
              <a:gd name="connsiteX58" fmla="*/ 163721 w 285251"/>
              <a:gd name="connsiteY58" fmla="*/ 91723 h 242623"/>
              <a:gd name="connsiteX59" fmla="*/ 160653 w 285251"/>
              <a:gd name="connsiteY59" fmla="*/ 89312 h 242623"/>
              <a:gd name="connsiteX60" fmla="*/ 160214 w 285251"/>
              <a:gd name="connsiteY60" fmla="*/ 83066 h 242623"/>
              <a:gd name="connsiteX61" fmla="*/ 159886 w 285251"/>
              <a:gd name="connsiteY61" fmla="*/ 69697 h 242623"/>
              <a:gd name="connsiteX62" fmla="*/ 160433 w 285251"/>
              <a:gd name="connsiteY62" fmla="*/ 66409 h 242623"/>
              <a:gd name="connsiteX63" fmla="*/ 165146 w 285251"/>
              <a:gd name="connsiteY63" fmla="*/ 62135 h 242623"/>
              <a:gd name="connsiteX64" fmla="*/ 166680 w 285251"/>
              <a:gd name="connsiteY64" fmla="*/ 59615 h 242623"/>
              <a:gd name="connsiteX65" fmla="*/ 165803 w 285251"/>
              <a:gd name="connsiteY65" fmla="*/ 58081 h 242623"/>
              <a:gd name="connsiteX66" fmla="*/ 167666 w 285251"/>
              <a:gd name="connsiteY66" fmla="*/ 57094 h 242623"/>
              <a:gd name="connsiteX67" fmla="*/ 168433 w 285251"/>
              <a:gd name="connsiteY67" fmla="*/ 52053 h 242623"/>
              <a:gd name="connsiteX68" fmla="*/ 167886 w 285251"/>
              <a:gd name="connsiteY68" fmla="*/ 48327 h 242623"/>
              <a:gd name="connsiteX69" fmla="*/ 168324 w 285251"/>
              <a:gd name="connsiteY69" fmla="*/ 45149 h 242623"/>
              <a:gd name="connsiteX70" fmla="*/ 167886 w 285251"/>
              <a:gd name="connsiteY70" fmla="*/ 41752 h 242623"/>
              <a:gd name="connsiteX71" fmla="*/ 169420 w 285251"/>
              <a:gd name="connsiteY71" fmla="*/ 40218 h 242623"/>
              <a:gd name="connsiteX72" fmla="*/ 169748 w 285251"/>
              <a:gd name="connsiteY72" fmla="*/ 37478 h 242623"/>
              <a:gd name="connsiteX73" fmla="*/ 167337 w 285251"/>
              <a:gd name="connsiteY73" fmla="*/ 36164 h 242623"/>
              <a:gd name="connsiteX74" fmla="*/ 164707 w 285251"/>
              <a:gd name="connsiteY74" fmla="*/ 33643 h 242623"/>
              <a:gd name="connsiteX75" fmla="*/ 163392 w 285251"/>
              <a:gd name="connsiteY75" fmla="*/ 28273 h 242623"/>
              <a:gd name="connsiteX76" fmla="*/ 173255 w 285251"/>
              <a:gd name="connsiteY76" fmla="*/ 9534 h 242623"/>
              <a:gd name="connsiteX77" fmla="*/ 212487 w 285251"/>
              <a:gd name="connsiteY77" fmla="*/ 0 h 242623"/>
              <a:gd name="connsiteX78" fmla="*/ 223884 w 285251"/>
              <a:gd name="connsiteY78" fmla="*/ 5589 h 242623"/>
              <a:gd name="connsiteX79" fmla="*/ 227390 w 285251"/>
              <a:gd name="connsiteY79" fmla="*/ 5589 h 242623"/>
              <a:gd name="connsiteX80" fmla="*/ 231007 w 285251"/>
              <a:gd name="connsiteY80" fmla="*/ 6904 h 242623"/>
              <a:gd name="connsiteX81" fmla="*/ 233418 w 285251"/>
              <a:gd name="connsiteY81" fmla="*/ 6904 h 242623"/>
              <a:gd name="connsiteX82" fmla="*/ 236924 w 285251"/>
              <a:gd name="connsiteY82" fmla="*/ 9315 h 242623"/>
              <a:gd name="connsiteX83" fmla="*/ 237253 w 285251"/>
              <a:gd name="connsiteY83" fmla="*/ 11287 h 242623"/>
              <a:gd name="connsiteX84" fmla="*/ 240212 w 285251"/>
              <a:gd name="connsiteY84" fmla="*/ 14027 h 242623"/>
              <a:gd name="connsiteX85" fmla="*/ 244705 w 285251"/>
              <a:gd name="connsiteY85" fmla="*/ 14246 h 242623"/>
              <a:gd name="connsiteX86" fmla="*/ 255663 w 285251"/>
              <a:gd name="connsiteY86" fmla="*/ 17972 h 242623"/>
              <a:gd name="connsiteX87" fmla="*/ 258294 w 285251"/>
              <a:gd name="connsiteY87" fmla="*/ 17972 h 242623"/>
              <a:gd name="connsiteX88" fmla="*/ 260376 w 285251"/>
              <a:gd name="connsiteY88" fmla="*/ 20164 h 242623"/>
              <a:gd name="connsiteX89" fmla="*/ 263444 w 285251"/>
              <a:gd name="connsiteY89" fmla="*/ 20602 h 242623"/>
              <a:gd name="connsiteX90" fmla="*/ 264978 w 285251"/>
              <a:gd name="connsiteY90" fmla="*/ 24438 h 242623"/>
              <a:gd name="connsiteX91" fmla="*/ 269362 w 285251"/>
              <a:gd name="connsiteY91" fmla="*/ 29150 h 242623"/>
              <a:gd name="connsiteX92" fmla="*/ 271225 w 285251"/>
              <a:gd name="connsiteY92" fmla="*/ 29150 h 242623"/>
              <a:gd name="connsiteX93" fmla="*/ 272649 w 285251"/>
              <a:gd name="connsiteY93" fmla="*/ 32876 h 242623"/>
              <a:gd name="connsiteX94" fmla="*/ 274403 w 285251"/>
              <a:gd name="connsiteY94" fmla="*/ 34191 h 242623"/>
              <a:gd name="connsiteX95" fmla="*/ 275498 w 285251"/>
              <a:gd name="connsiteY95" fmla="*/ 37588 h 242623"/>
              <a:gd name="connsiteX96" fmla="*/ 278896 w 285251"/>
              <a:gd name="connsiteY96" fmla="*/ 39670 h 242623"/>
              <a:gd name="connsiteX97" fmla="*/ 281855 w 285251"/>
              <a:gd name="connsiteY97" fmla="*/ 40547 h 242623"/>
              <a:gd name="connsiteX98" fmla="*/ 281636 w 285251"/>
              <a:gd name="connsiteY98" fmla="*/ 42300 h 242623"/>
              <a:gd name="connsiteX99" fmla="*/ 279005 w 285251"/>
              <a:gd name="connsiteY99" fmla="*/ 48437 h 242623"/>
              <a:gd name="connsiteX100" fmla="*/ 279444 w 285251"/>
              <a:gd name="connsiteY100" fmla="*/ 50738 h 242623"/>
              <a:gd name="connsiteX101" fmla="*/ 283608 w 285251"/>
              <a:gd name="connsiteY101" fmla="*/ 53697 h 242623"/>
              <a:gd name="connsiteX102" fmla="*/ 284923 w 285251"/>
              <a:gd name="connsiteY102" fmla="*/ 57313 h 242623"/>
              <a:gd name="connsiteX103" fmla="*/ 285252 w 285251"/>
              <a:gd name="connsiteY103" fmla="*/ 62354 h 242623"/>
              <a:gd name="connsiteX104" fmla="*/ 284047 w 285251"/>
              <a:gd name="connsiteY104" fmla="*/ 63998 h 242623"/>
              <a:gd name="connsiteX105" fmla="*/ 284047 w 285251"/>
              <a:gd name="connsiteY105" fmla="*/ 65423 h 242623"/>
              <a:gd name="connsiteX106" fmla="*/ 278567 w 285251"/>
              <a:gd name="connsiteY106" fmla="*/ 71012 h 242623"/>
              <a:gd name="connsiteX107" fmla="*/ 277800 w 285251"/>
              <a:gd name="connsiteY107" fmla="*/ 74957 h 242623"/>
              <a:gd name="connsiteX108" fmla="*/ 279444 w 285251"/>
              <a:gd name="connsiteY108" fmla="*/ 79121 h 242623"/>
              <a:gd name="connsiteX109" fmla="*/ 279882 w 285251"/>
              <a:gd name="connsiteY109" fmla="*/ 82847 h 242623"/>
              <a:gd name="connsiteX110" fmla="*/ 280649 w 285251"/>
              <a:gd name="connsiteY110" fmla="*/ 85696 h 242623"/>
              <a:gd name="connsiteX111" fmla="*/ 278786 w 285251"/>
              <a:gd name="connsiteY111" fmla="*/ 88765 h 242623"/>
              <a:gd name="connsiteX112" fmla="*/ 280978 w 285251"/>
              <a:gd name="connsiteY112" fmla="*/ 92600 h 242623"/>
              <a:gd name="connsiteX113" fmla="*/ 279992 w 285251"/>
              <a:gd name="connsiteY113" fmla="*/ 95011 h 242623"/>
              <a:gd name="connsiteX114" fmla="*/ 278786 w 285251"/>
              <a:gd name="connsiteY114" fmla="*/ 96216 h 242623"/>
              <a:gd name="connsiteX115" fmla="*/ 279882 w 285251"/>
              <a:gd name="connsiteY115" fmla="*/ 99285 h 242623"/>
              <a:gd name="connsiteX116" fmla="*/ 280211 w 285251"/>
              <a:gd name="connsiteY116" fmla="*/ 101586 h 242623"/>
              <a:gd name="connsiteX117" fmla="*/ 282731 w 285251"/>
              <a:gd name="connsiteY117" fmla="*/ 103230 h 242623"/>
              <a:gd name="connsiteX118" fmla="*/ 283170 w 285251"/>
              <a:gd name="connsiteY118" fmla="*/ 105093 h 242623"/>
              <a:gd name="connsiteX119" fmla="*/ 280868 w 285251"/>
              <a:gd name="connsiteY119" fmla="*/ 105641 h 242623"/>
              <a:gd name="connsiteX120" fmla="*/ 279553 w 285251"/>
              <a:gd name="connsiteY120" fmla="*/ 108161 h 242623"/>
              <a:gd name="connsiteX121" fmla="*/ 276156 w 285251"/>
              <a:gd name="connsiteY121" fmla="*/ 109695 h 242623"/>
              <a:gd name="connsiteX122" fmla="*/ 270896 w 285251"/>
              <a:gd name="connsiteY122" fmla="*/ 113640 h 242623"/>
              <a:gd name="connsiteX123" fmla="*/ 269800 w 285251"/>
              <a:gd name="connsiteY123" fmla="*/ 115504 h 242623"/>
              <a:gd name="connsiteX124" fmla="*/ 270019 w 285251"/>
              <a:gd name="connsiteY124" fmla="*/ 118901 h 242623"/>
              <a:gd name="connsiteX125" fmla="*/ 270677 w 285251"/>
              <a:gd name="connsiteY125" fmla="*/ 120873 h 242623"/>
              <a:gd name="connsiteX126" fmla="*/ 269910 w 285251"/>
              <a:gd name="connsiteY126" fmla="*/ 123394 h 242623"/>
              <a:gd name="connsiteX127" fmla="*/ 269910 w 285251"/>
              <a:gd name="connsiteY127" fmla="*/ 126791 h 242623"/>
              <a:gd name="connsiteX128" fmla="*/ 266293 w 285251"/>
              <a:gd name="connsiteY128" fmla="*/ 131064 h 242623"/>
              <a:gd name="connsiteX129" fmla="*/ 263773 w 285251"/>
              <a:gd name="connsiteY129" fmla="*/ 132380 h 242623"/>
              <a:gd name="connsiteX130" fmla="*/ 264540 w 285251"/>
              <a:gd name="connsiteY130" fmla="*/ 134681 h 242623"/>
              <a:gd name="connsiteX131" fmla="*/ 267828 w 285251"/>
              <a:gd name="connsiteY131" fmla="*/ 138736 h 242623"/>
              <a:gd name="connsiteX132" fmla="*/ 269910 w 285251"/>
              <a:gd name="connsiteY132" fmla="*/ 143338 h 242623"/>
              <a:gd name="connsiteX133" fmla="*/ 270458 w 285251"/>
              <a:gd name="connsiteY133" fmla="*/ 145640 h 242623"/>
              <a:gd name="connsiteX134" fmla="*/ 270239 w 285251"/>
              <a:gd name="connsiteY134" fmla="*/ 145749 h 242623"/>
              <a:gd name="connsiteX135" fmla="*/ 263006 w 285251"/>
              <a:gd name="connsiteY135" fmla="*/ 148050 h 242623"/>
              <a:gd name="connsiteX136" fmla="*/ 248760 w 285251"/>
              <a:gd name="connsiteY136" fmla="*/ 153859 h 242623"/>
              <a:gd name="connsiteX137" fmla="*/ 244376 w 285251"/>
              <a:gd name="connsiteY137" fmla="*/ 154735 h 242623"/>
              <a:gd name="connsiteX138" fmla="*/ 219939 w 285251"/>
              <a:gd name="connsiteY138" fmla="*/ 164927 h 242623"/>
              <a:gd name="connsiteX139" fmla="*/ 214898 w 285251"/>
              <a:gd name="connsiteY139" fmla="*/ 164927 h 242623"/>
              <a:gd name="connsiteX140" fmla="*/ 205583 w 285251"/>
              <a:gd name="connsiteY140" fmla="*/ 169748 h 242623"/>
              <a:gd name="connsiteX141" fmla="*/ 203501 w 285251"/>
              <a:gd name="connsiteY141" fmla="*/ 173474 h 242623"/>
              <a:gd name="connsiteX142" fmla="*/ 205364 w 285251"/>
              <a:gd name="connsiteY142" fmla="*/ 180926 h 242623"/>
              <a:gd name="connsiteX143" fmla="*/ 205473 w 285251"/>
              <a:gd name="connsiteY143" fmla="*/ 183446 h 242623"/>
              <a:gd name="connsiteX144" fmla="*/ 204597 w 285251"/>
              <a:gd name="connsiteY144" fmla="*/ 183446 h 242623"/>
              <a:gd name="connsiteX145" fmla="*/ 202624 w 285251"/>
              <a:gd name="connsiteY145" fmla="*/ 183885 h 242623"/>
              <a:gd name="connsiteX146" fmla="*/ 197583 w 285251"/>
              <a:gd name="connsiteY146" fmla="*/ 183118 h 242623"/>
              <a:gd name="connsiteX147" fmla="*/ 195063 w 285251"/>
              <a:gd name="connsiteY147" fmla="*/ 183446 h 242623"/>
              <a:gd name="connsiteX148" fmla="*/ 193967 w 285251"/>
              <a:gd name="connsiteY148" fmla="*/ 182132 h 242623"/>
              <a:gd name="connsiteX149" fmla="*/ 187392 w 285251"/>
              <a:gd name="connsiteY149" fmla="*/ 181912 h 242623"/>
              <a:gd name="connsiteX150" fmla="*/ 182460 w 285251"/>
              <a:gd name="connsiteY150" fmla="*/ 183775 h 242623"/>
              <a:gd name="connsiteX151" fmla="*/ 179173 w 285251"/>
              <a:gd name="connsiteY151" fmla="*/ 185310 h 242623"/>
              <a:gd name="connsiteX152" fmla="*/ 175337 w 285251"/>
              <a:gd name="connsiteY152" fmla="*/ 186406 h 242623"/>
              <a:gd name="connsiteX153" fmla="*/ 168652 w 285251"/>
              <a:gd name="connsiteY153" fmla="*/ 189912 h 242623"/>
              <a:gd name="connsiteX154" fmla="*/ 166680 w 285251"/>
              <a:gd name="connsiteY154" fmla="*/ 193529 h 242623"/>
              <a:gd name="connsiteX155" fmla="*/ 167337 w 285251"/>
              <a:gd name="connsiteY155" fmla="*/ 195720 h 242623"/>
              <a:gd name="connsiteX156" fmla="*/ 166132 w 285251"/>
              <a:gd name="connsiteY156" fmla="*/ 198131 h 242623"/>
              <a:gd name="connsiteX157" fmla="*/ 166680 w 285251"/>
              <a:gd name="connsiteY157" fmla="*/ 200323 h 242623"/>
              <a:gd name="connsiteX158" fmla="*/ 166351 w 285251"/>
              <a:gd name="connsiteY158" fmla="*/ 201967 h 242623"/>
              <a:gd name="connsiteX159" fmla="*/ 164269 w 285251"/>
              <a:gd name="connsiteY159" fmla="*/ 203720 h 242623"/>
              <a:gd name="connsiteX160" fmla="*/ 156050 w 285251"/>
              <a:gd name="connsiteY160" fmla="*/ 206569 h 242623"/>
              <a:gd name="connsiteX161" fmla="*/ 141914 w 285251"/>
              <a:gd name="connsiteY161" fmla="*/ 216103 h 242623"/>
              <a:gd name="connsiteX162" fmla="*/ 130517 w 285251"/>
              <a:gd name="connsiteY162" fmla="*/ 230240 h 242623"/>
              <a:gd name="connsiteX163" fmla="*/ 123503 w 285251"/>
              <a:gd name="connsiteY163" fmla="*/ 240541 h 242623"/>
              <a:gd name="connsiteX164" fmla="*/ 116928 w 285251"/>
              <a:gd name="connsiteY164" fmla="*/ 242623 h 242623"/>
              <a:gd name="connsiteX165" fmla="*/ 112435 w 285251"/>
              <a:gd name="connsiteY165" fmla="*/ 241527 h 242623"/>
              <a:gd name="connsiteX166" fmla="*/ 108819 w 285251"/>
              <a:gd name="connsiteY166" fmla="*/ 238788 h 242623"/>
              <a:gd name="connsiteX167" fmla="*/ 108271 w 285251"/>
              <a:gd name="connsiteY167" fmla="*/ 238459 h 242623"/>
              <a:gd name="connsiteX168" fmla="*/ 106846 w 285251"/>
              <a:gd name="connsiteY168" fmla="*/ 237911 h 242623"/>
              <a:gd name="connsiteX169" fmla="*/ 105641 w 285251"/>
              <a:gd name="connsiteY169" fmla="*/ 238020 h 242623"/>
              <a:gd name="connsiteX170" fmla="*/ 103339 w 285251"/>
              <a:gd name="connsiteY170" fmla="*/ 236924 h 242623"/>
              <a:gd name="connsiteX171" fmla="*/ 97970 w 285251"/>
              <a:gd name="connsiteY171" fmla="*/ 237473 h 242623"/>
              <a:gd name="connsiteX172" fmla="*/ 93696 w 285251"/>
              <a:gd name="connsiteY172" fmla="*/ 240541 h 242623"/>
              <a:gd name="connsiteX173" fmla="*/ 91285 w 285251"/>
              <a:gd name="connsiteY173" fmla="*/ 240322 h 242623"/>
              <a:gd name="connsiteX174" fmla="*/ 88984 w 285251"/>
              <a:gd name="connsiteY174" fmla="*/ 238459 h 242623"/>
              <a:gd name="connsiteX175" fmla="*/ 84600 w 285251"/>
              <a:gd name="connsiteY175" fmla="*/ 236267 h 242623"/>
              <a:gd name="connsiteX176" fmla="*/ 78792 w 285251"/>
              <a:gd name="connsiteY176" fmla="*/ 235609 h 242623"/>
              <a:gd name="connsiteX177" fmla="*/ 76381 w 285251"/>
              <a:gd name="connsiteY177" fmla="*/ 235281 h 242623"/>
              <a:gd name="connsiteX178" fmla="*/ 72984 w 285251"/>
              <a:gd name="connsiteY178" fmla="*/ 231226 h 242623"/>
              <a:gd name="connsiteX179" fmla="*/ 71779 w 285251"/>
              <a:gd name="connsiteY179" fmla="*/ 230788 h 242623"/>
              <a:gd name="connsiteX180" fmla="*/ 70464 w 285251"/>
              <a:gd name="connsiteY180" fmla="*/ 229911 h 242623"/>
              <a:gd name="connsiteX181" fmla="*/ 67943 w 285251"/>
              <a:gd name="connsiteY181" fmla="*/ 230020 h 242623"/>
              <a:gd name="connsiteX182" fmla="*/ 66190 w 285251"/>
              <a:gd name="connsiteY182" fmla="*/ 228705 h 242623"/>
              <a:gd name="connsiteX183" fmla="*/ 65204 w 285251"/>
              <a:gd name="connsiteY183" fmla="*/ 228705 h 242623"/>
              <a:gd name="connsiteX184" fmla="*/ 63669 w 285251"/>
              <a:gd name="connsiteY184" fmla="*/ 227829 h 242623"/>
              <a:gd name="connsiteX185" fmla="*/ 58190 w 285251"/>
              <a:gd name="connsiteY185" fmla="*/ 229254 h 242623"/>
              <a:gd name="connsiteX186" fmla="*/ 55669 w 285251"/>
              <a:gd name="connsiteY186" fmla="*/ 229034 h 242623"/>
              <a:gd name="connsiteX187" fmla="*/ 32985 w 285251"/>
              <a:gd name="connsiteY187" fmla="*/ 234075 h 242623"/>
              <a:gd name="connsiteX188" fmla="*/ 31561 w 285251"/>
              <a:gd name="connsiteY188" fmla="*/ 230349 h 242623"/>
              <a:gd name="connsiteX189" fmla="*/ 28602 w 285251"/>
              <a:gd name="connsiteY189" fmla="*/ 228925 h 242623"/>
              <a:gd name="connsiteX190" fmla="*/ 25643 w 285251"/>
              <a:gd name="connsiteY190" fmla="*/ 225418 h 242623"/>
              <a:gd name="connsiteX191" fmla="*/ 23890 w 285251"/>
              <a:gd name="connsiteY191" fmla="*/ 222897 h 242623"/>
              <a:gd name="connsiteX192" fmla="*/ 20273 w 285251"/>
              <a:gd name="connsiteY192" fmla="*/ 221473 h 242623"/>
              <a:gd name="connsiteX193" fmla="*/ 17205 w 285251"/>
              <a:gd name="connsiteY193" fmla="*/ 218733 h 242623"/>
              <a:gd name="connsiteX194" fmla="*/ 12274 w 285251"/>
              <a:gd name="connsiteY194" fmla="*/ 212816 h 242623"/>
              <a:gd name="connsiteX195" fmla="*/ 9205 w 285251"/>
              <a:gd name="connsiteY195" fmla="*/ 211062 h 242623"/>
              <a:gd name="connsiteX196" fmla="*/ 7123 w 285251"/>
              <a:gd name="connsiteY196" fmla="*/ 208432 h 242623"/>
              <a:gd name="connsiteX197" fmla="*/ 4274 w 285251"/>
              <a:gd name="connsiteY197" fmla="*/ 205912 h 242623"/>
              <a:gd name="connsiteX198" fmla="*/ 986 w 285251"/>
              <a:gd name="connsiteY198" fmla="*/ 201857 h 242623"/>
              <a:gd name="connsiteX199" fmla="*/ 0 w 285251"/>
              <a:gd name="connsiteY199" fmla="*/ 198789 h 242623"/>
              <a:gd name="connsiteX200" fmla="*/ 1534 w 285251"/>
              <a:gd name="connsiteY200" fmla="*/ 118572 h 242623"/>
              <a:gd name="connsiteX201" fmla="*/ 53259 w 285251"/>
              <a:gd name="connsiteY201" fmla="*/ 118572 h 242623"/>
              <a:gd name="connsiteX202" fmla="*/ 51725 w 285251"/>
              <a:gd name="connsiteY202" fmla="*/ 116051 h 242623"/>
              <a:gd name="connsiteX203" fmla="*/ 52930 w 285251"/>
              <a:gd name="connsiteY203" fmla="*/ 109257 h 242623"/>
              <a:gd name="connsiteX204" fmla="*/ 54793 w 285251"/>
              <a:gd name="connsiteY204" fmla="*/ 107285 h 242623"/>
              <a:gd name="connsiteX205" fmla="*/ 54683 w 285251"/>
              <a:gd name="connsiteY205" fmla="*/ 103339 h 242623"/>
              <a:gd name="connsiteX206" fmla="*/ 51834 w 285251"/>
              <a:gd name="connsiteY206" fmla="*/ 98846 h 242623"/>
              <a:gd name="connsiteX207" fmla="*/ 51834 w 285251"/>
              <a:gd name="connsiteY207" fmla="*/ 93586 h 242623"/>
              <a:gd name="connsiteX208" fmla="*/ 52163 w 285251"/>
              <a:gd name="connsiteY208" fmla="*/ 84929 h 242623"/>
              <a:gd name="connsiteX209" fmla="*/ 50629 w 285251"/>
              <a:gd name="connsiteY209" fmla="*/ 74957 h 242623"/>
              <a:gd name="connsiteX210" fmla="*/ 51834 w 285251"/>
              <a:gd name="connsiteY210" fmla="*/ 73094 h 242623"/>
              <a:gd name="connsiteX211" fmla="*/ 52053 w 285251"/>
              <a:gd name="connsiteY211" fmla="*/ 71340 h 242623"/>
              <a:gd name="connsiteX212" fmla="*/ 52053 w 285251"/>
              <a:gd name="connsiteY212" fmla="*/ 70354 h 24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285251" h="242623">
                <a:moveTo>
                  <a:pt x="52053" y="70354"/>
                </a:moveTo>
                <a:lnTo>
                  <a:pt x="53916" y="71998"/>
                </a:lnTo>
                <a:lnTo>
                  <a:pt x="56765" y="71998"/>
                </a:lnTo>
                <a:lnTo>
                  <a:pt x="60601" y="73094"/>
                </a:lnTo>
                <a:lnTo>
                  <a:pt x="61697" y="74628"/>
                </a:lnTo>
                <a:lnTo>
                  <a:pt x="62026" y="79011"/>
                </a:lnTo>
                <a:lnTo>
                  <a:pt x="62902" y="80546"/>
                </a:lnTo>
                <a:lnTo>
                  <a:pt x="64436" y="81203"/>
                </a:lnTo>
                <a:lnTo>
                  <a:pt x="67066" y="78792"/>
                </a:lnTo>
                <a:lnTo>
                  <a:pt x="70354" y="77258"/>
                </a:lnTo>
                <a:lnTo>
                  <a:pt x="73970" y="77148"/>
                </a:lnTo>
                <a:lnTo>
                  <a:pt x="75504" y="75614"/>
                </a:lnTo>
                <a:lnTo>
                  <a:pt x="81751" y="73642"/>
                </a:lnTo>
                <a:lnTo>
                  <a:pt x="83285" y="74080"/>
                </a:lnTo>
                <a:lnTo>
                  <a:pt x="83504" y="78902"/>
                </a:lnTo>
                <a:lnTo>
                  <a:pt x="84710" y="81093"/>
                </a:lnTo>
                <a:lnTo>
                  <a:pt x="85258" y="84491"/>
                </a:lnTo>
                <a:lnTo>
                  <a:pt x="84929" y="86244"/>
                </a:lnTo>
                <a:lnTo>
                  <a:pt x="86792" y="86354"/>
                </a:lnTo>
                <a:lnTo>
                  <a:pt x="91395" y="88545"/>
                </a:lnTo>
                <a:lnTo>
                  <a:pt x="93805" y="88765"/>
                </a:lnTo>
                <a:lnTo>
                  <a:pt x="99394" y="92162"/>
                </a:lnTo>
                <a:lnTo>
                  <a:pt x="104106" y="93038"/>
                </a:lnTo>
                <a:lnTo>
                  <a:pt x="109805" y="94244"/>
                </a:lnTo>
                <a:lnTo>
                  <a:pt x="110243" y="95669"/>
                </a:lnTo>
                <a:lnTo>
                  <a:pt x="114079" y="95669"/>
                </a:lnTo>
                <a:lnTo>
                  <a:pt x="121312" y="93258"/>
                </a:lnTo>
                <a:lnTo>
                  <a:pt x="121640" y="90847"/>
                </a:lnTo>
                <a:lnTo>
                  <a:pt x="123832" y="84491"/>
                </a:lnTo>
                <a:lnTo>
                  <a:pt x="127010" y="84052"/>
                </a:lnTo>
                <a:lnTo>
                  <a:pt x="129202" y="82847"/>
                </a:lnTo>
                <a:lnTo>
                  <a:pt x="131174" y="83504"/>
                </a:lnTo>
                <a:lnTo>
                  <a:pt x="131065" y="90408"/>
                </a:lnTo>
                <a:lnTo>
                  <a:pt x="134790" y="94682"/>
                </a:lnTo>
                <a:lnTo>
                  <a:pt x="135229" y="97312"/>
                </a:lnTo>
                <a:lnTo>
                  <a:pt x="141147" y="100600"/>
                </a:lnTo>
                <a:lnTo>
                  <a:pt x="150023" y="103559"/>
                </a:lnTo>
                <a:lnTo>
                  <a:pt x="155393" y="107065"/>
                </a:lnTo>
                <a:lnTo>
                  <a:pt x="160433" y="113750"/>
                </a:lnTo>
                <a:lnTo>
                  <a:pt x="164817" y="117586"/>
                </a:lnTo>
                <a:lnTo>
                  <a:pt x="169420" y="123174"/>
                </a:lnTo>
                <a:lnTo>
                  <a:pt x="174680" y="127777"/>
                </a:lnTo>
                <a:lnTo>
                  <a:pt x="177638" y="127777"/>
                </a:lnTo>
                <a:lnTo>
                  <a:pt x="181584" y="126791"/>
                </a:lnTo>
                <a:lnTo>
                  <a:pt x="185200" y="125366"/>
                </a:lnTo>
                <a:lnTo>
                  <a:pt x="186953" y="125695"/>
                </a:lnTo>
                <a:lnTo>
                  <a:pt x="187282" y="127120"/>
                </a:lnTo>
                <a:lnTo>
                  <a:pt x="191337" y="127777"/>
                </a:lnTo>
                <a:lnTo>
                  <a:pt x="192542" y="125695"/>
                </a:lnTo>
                <a:lnTo>
                  <a:pt x="191337" y="100271"/>
                </a:lnTo>
                <a:lnTo>
                  <a:pt x="188159" y="99066"/>
                </a:lnTo>
                <a:lnTo>
                  <a:pt x="183008" y="99942"/>
                </a:lnTo>
                <a:lnTo>
                  <a:pt x="183446" y="102682"/>
                </a:lnTo>
                <a:lnTo>
                  <a:pt x="184871" y="104874"/>
                </a:lnTo>
                <a:lnTo>
                  <a:pt x="183666" y="105641"/>
                </a:lnTo>
                <a:lnTo>
                  <a:pt x="173803" y="105421"/>
                </a:lnTo>
                <a:lnTo>
                  <a:pt x="171502" y="102463"/>
                </a:lnTo>
                <a:lnTo>
                  <a:pt x="170187" y="98737"/>
                </a:lnTo>
                <a:lnTo>
                  <a:pt x="163721" y="91723"/>
                </a:lnTo>
                <a:lnTo>
                  <a:pt x="160653" y="89312"/>
                </a:lnTo>
                <a:lnTo>
                  <a:pt x="160214" y="83066"/>
                </a:lnTo>
                <a:lnTo>
                  <a:pt x="159886" y="69697"/>
                </a:lnTo>
                <a:lnTo>
                  <a:pt x="160433" y="66409"/>
                </a:lnTo>
                <a:lnTo>
                  <a:pt x="165146" y="62135"/>
                </a:lnTo>
                <a:lnTo>
                  <a:pt x="166680" y="59615"/>
                </a:lnTo>
                <a:lnTo>
                  <a:pt x="165803" y="58081"/>
                </a:lnTo>
                <a:lnTo>
                  <a:pt x="167666" y="57094"/>
                </a:lnTo>
                <a:lnTo>
                  <a:pt x="168433" y="52053"/>
                </a:lnTo>
                <a:lnTo>
                  <a:pt x="167886" y="48327"/>
                </a:lnTo>
                <a:lnTo>
                  <a:pt x="168324" y="45149"/>
                </a:lnTo>
                <a:lnTo>
                  <a:pt x="167886" y="41752"/>
                </a:lnTo>
                <a:lnTo>
                  <a:pt x="169420" y="40218"/>
                </a:lnTo>
                <a:lnTo>
                  <a:pt x="169748" y="37478"/>
                </a:lnTo>
                <a:lnTo>
                  <a:pt x="167337" y="36164"/>
                </a:lnTo>
                <a:lnTo>
                  <a:pt x="164707" y="33643"/>
                </a:lnTo>
                <a:lnTo>
                  <a:pt x="163392" y="28273"/>
                </a:lnTo>
                <a:lnTo>
                  <a:pt x="173255" y="9534"/>
                </a:lnTo>
                <a:lnTo>
                  <a:pt x="212487" y="0"/>
                </a:lnTo>
                <a:lnTo>
                  <a:pt x="223884" y="5589"/>
                </a:lnTo>
                <a:lnTo>
                  <a:pt x="227390" y="5589"/>
                </a:lnTo>
                <a:lnTo>
                  <a:pt x="231007" y="6904"/>
                </a:lnTo>
                <a:lnTo>
                  <a:pt x="233418" y="6904"/>
                </a:lnTo>
                <a:lnTo>
                  <a:pt x="236924" y="9315"/>
                </a:lnTo>
                <a:lnTo>
                  <a:pt x="237253" y="11287"/>
                </a:lnTo>
                <a:lnTo>
                  <a:pt x="240212" y="14027"/>
                </a:lnTo>
                <a:lnTo>
                  <a:pt x="244705" y="14246"/>
                </a:lnTo>
                <a:lnTo>
                  <a:pt x="255663" y="17972"/>
                </a:lnTo>
                <a:lnTo>
                  <a:pt x="258294" y="17972"/>
                </a:lnTo>
                <a:lnTo>
                  <a:pt x="260376" y="20164"/>
                </a:lnTo>
                <a:lnTo>
                  <a:pt x="263444" y="20602"/>
                </a:lnTo>
                <a:lnTo>
                  <a:pt x="264978" y="24438"/>
                </a:lnTo>
                <a:lnTo>
                  <a:pt x="269362" y="29150"/>
                </a:lnTo>
                <a:lnTo>
                  <a:pt x="271225" y="29150"/>
                </a:lnTo>
                <a:lnTo>
                  <a:pt x="272649" y="32876"/>
                </a:lnTo>
                <a:lnTo>
                  <a:pt x="274403" y="34191"/>
                </a:lnTo>
                <a:lnTo>
                  <a:pt x="275498" y="37588"/>
                </a:lnTo>
                <a:lnTo>
                  <a:pt x="278896" y="39670"/>
                </a:lnTo>
                <a:lnTo>
                  <a:pt x="281855" y="40547"/>
                </a:lnTo>
                <a:lnTo>
                  <a:pt x="281636" y="42300"/>
                </a:lnTo>
                <a:lnTo>
                  <a:pt x="279005" y="48437"/>
                </a:lnTo>
                <a:lnTo>
                  <a:pt x="279444" y="50738"/>
                </a:lnTo>
                <a:lnTo>
                  <a:pt x="283608" y="53697"/>
                </a:lnTo>
                <a:lnTo>
                  <a:pt x="284923" y="57313"/>
                </a:lnTo>
                <a:lnTo>
                  <a:pt x="285252" y="62354"/>
                </a:lnTo>
                <a:lnTo>
                  <a:pt x="284047" y="63998"/>
                </a:lnTo>
                <a:lnTo>
                  <a:pt x="284047" y="65423"/>
                </a:lnTo>
                <a:lnTo>
                  <a:pt x="278567" y="71012"/>
                </a:lnTo>
                <a:lnTo>
                  <a:pt x="277800" y="74957"/>
                </a:lnTo>
                <a:lnTo>
                  <a:pt x="279444" y="79121"/>
                </a:lnTo>
                <a:lnTo>
                  <a:pt x="279882" y="82847"/>
                </a:lnTo>
                <a:lnTo>
                  <a:pt x="280649" y="85696"/>
                </a:lnTo>
                <a:lnTo>
                  <a:pt x="278786" y="88765"/>
                </a:lnTo>
                <a:lnTo>
                  <a:pt x="280978" y="92600"/>
                </a:lnTo>
                <a:lnTo>
                  <a:pt x="279992" y="95011"/>
                </a:lnTo>
                <a:lnTo>
                  <a:pt x="278786" y="96216"/>
                </a:lnTo>
                <a:lnTo>
                  <a:pt x="279882" y="99285"/>
                </a:lnTo>
                <a:lnTo>
                  <a:pt x="280211" y="101586"/>
                </a:lnTo>
                <a:lnTo>
                  <a:pt x="282731" y="103230"/>
                </a:lnTo>
                <a:lnTo>
                  <a:pt x="283170" y="105093"/>
                </a:lnTo>
                <a:lnTo>
                  <a:pt x="280868" y="105641"/>
                </a:lnTo>
                <a:lnTo>
                  <a:pt x="279553" y="108161"/>
                </a:lnTo>
                <a:lnTo>
                  <a:pt x="276156" y="109695"/>
                </a:lnTo>
                <a:lnTo>
                  <a:pt x="270896" y="113640"/>
                </a:lnTo>
                <a:lnTo>
                  <a:pt x="269800" y="115504"/>
                </a:lnTo>
                <a:lnTo>
                  <a:pt x="270019" y="118901"/>
                </a:lnTo>
                <a:lnTo>
                  <a:pt x="270677" y="120873"/>
                </a:lnTo>
                <a:lnTo>
                  <a:pt x="269910" y="123394"/>
                </a:lnTo>
                <a:lnTo>
                  <a:pt x="269910" y="126791"/>
                </a:lnTo>
                <a:lnTo>
                  <a:pt x="266293" y="131064"/>
                </a:lnTo>
                <a:lnTo>
                  <a:pt x="263773" y="132380"/>
                </a:lnTo>
                <a:lnTo>
                  <a:pt x="264540" y="134681"/>
                </a:lnTo>
                <a:lnTo>
                  <a:pt x="267828" y="138736"/>
                </a:lnTo>
                <a:lnTo>
                  <a:pt x="269910" y="143338"/>
                </a:lnTo>
                <a:lnTo>
                  <a:pt x="270458" y="145640"/>
                </a:lnTo>
                <a:lnTo>
                  <a:pt x="270239" y="145749"/>
                </a:lnTo>
                <a:lnTo>
                  <a:pt x="263006" y="148050"/>
                </a:lnTo>
                <a:lnTo>
                  <a:pt x="248760" y="153859"/>
                </a:lnTo>
                <a:lnTo>
                  <a:pt x="244376" y="154735"/>
                </a:lnTo>
                <a:lnTo>
                  <a:pt x="219939" y="164927"/>
                </a:lnTo>
                <a:lnTo>
                  <a:pt x="214898" y="164927"/>
                </a:lnTo>
                <a:lnTo>
                  <a:pt x="205583" y="169748"/>
                </a:lnTo>
                <a:lnTo>
                  <a:pt x="203501" y="173474"/>
                </a:lnTo>
                <a:lnTo>
                  <a:pt x="205364" y="180926"/>
                </a:lnTo>
                <a:lnTo>
                  <a:pt x="205473" y="183446"/>
                </a:lnTo>
                <a:lnTo>
                  <a:pt x="204597" y="183446"/>
                </a:lnTo>
                <a:lnTo>
                  <a:pt x="202624" y="183885"/>
                </a:lnTo>
                <a:lnTo>
                  <a:pt x="197583" y="183118"/>
                </a:lnTo>
                <a:lnTo>
                  <a:pt x="195063" y="183446"/>
                </a:lnTo>
                <a:lnTo>
                  <a:pt x="193967" y="182132"/>
                </a:lnTo>
                <a:lnTo>
                  <a:pt x="187392" y="181912"/>
                </a:lnTo>
                <a:lnTo>
                  <a:pt x="182460" y="183775"/>
                </a:lnTo>
                <a:lnTo>
                  <a:pt x="179173" y="185310"/>
                </a:lnTo>
                <a:lnTo>
                  <a:pt x="175337" y="186406"/>
                </a:lnTo>
                <a:lnTo>
                  <a:pt x="168652" y="189912"/>
                </a:lnTo>
                <a:lnTo>
                  <a:pt x="166680" y="193529"/>
                </a:lnTo>
                <a:lnTo>
                  <a:pt x="167337" y="195720"/>
                </a:lnTo>
                <a:lnTo>
                  <a:pt x="166132" y="198131"/>
                </a:lnTo>
                <a:lnTo>
                  <a:pt x="166680" y="200323"/>
                </a:lnTo>
                <a:lnTo>
                  <a:pt x="166351" y="201967"/>
                </a:lnTo>
                <a:lnTo>
                  <a:pt x="164269" y="203720"/>
                </a:lnTo>
                <a:lnTo>
                  <a:pt x="156050" y="206569"/>
                </a:lnTo>
                <a:lnTo>
                  <a:pt x="141914" y="216103"/>
                </a:lnTo>
                <a:lnTo>
                  <a:pt x="130517" y="230240"/>
                </a:lnTo>
                <a:lnTo>
                  <a:pt x="123503" y="240541"/>
                </a:lnTo>
                <a:lnTo>
                  <a:pt x="116928" y="242623"/>
                </a:lnTo>
                <a:lnTo>
                  <a:pt x="112435" y="241527"/>
                </a:lnTo>
                <a:lnTo>
                  <a:pt x="108819" y="238788"/>
                </a:lnTo>
                <a:lnTo>
                  <a:pt x="108271" y="238459"/>
                </a:lnTo>
                <a:lnTo>
                  <a:pt x="106846" y="237911"/>
                </a:lnTo>
                <a:lnTo>
                  <a:pt x="105641" y="238020"/>
                </a:lnTo>
                <a:lnTo>
                  <a:pt x="103339" y="236924"/>
                </a:lnTo>
                <a:lnTo>
                  <a:pt x="97970" y="237473"/>
                </a:lnTo>
                <a:lnTo>
                  <a:pt x="93696" y="240541"/>
                </a:lnTo>
                <a:lnTo>
                  <a:pt x="91285" y="240322"/>
                </a:lnTo>
                <a:lnTo>
                  <a:pt x="88984" y="238459"/>
                </a:lnTo>
                <a:lnTo>
                  <a:pt x="84600" y="236267"/>
                </a:lnTo>
                <a:lnTo>
                  <a:pt x="78792" y="235609"/>
                </a:lnTo>
                <a:lnTo>
                  <a:pt x="76381" y="235281"/>
                </a:lnTo>
                <a:lnTo>
                  <a:pt x="72984" y="231226"/>
                </a:lnTo>
                <a:lnTo>
                  <a:pt x="71779" y="230788"/>
                </a:lnTo>
                <a:lnTo>
                  <a:pt x="70464" y="229911"/>
                </a:lnTo>
                <a:lnTo>
                  <a:pt x="67943" y="230020"/>
                </a:lnTo>
                <a:lnTo>
                  <a:pt x="66190" y="228705"/>
                </a:lnTo>
                <a:lnTo>
                  <a:pt x="65204" y="228705"/>
                </a:lnTo>
                <a:lnTo>
                  <a:pt x="63669" y="227829"/>
                </a:lnTo>
                <a:lnTo>
                  <a:pt x="58190" y="229254"/>
                </a:lnTo>
                <a:lnTo>
                  <a:pt x="55669" y="229034"/>
                </a:lnTo>
                <a:lnTo>
                  <a:pt x="32985" y="234075"/>
                </a:lnTo>
                <a:lnTo>
                  <a:pt x="31561" y="230349"/>
                </a:lnTo>
                <a:lnTo>
                  <a:pt x="28602" y="228925"/>
                </a:lnTo>
                <a:lnTo>
                  <a:pt x="25643" y="225418"/>
                </a:lnTo>
                <a:lnTo>
                  <a:pt x="23890" y="222897"/>
                </a:lnTo>
                <a:lnTo>
                  <a:pt x="20273" y="221473"/>
                </a:lnTo>
                <a:lnTo>
                  <a:pt x="17205" y="218733"/>
                </a:lnTo>
                <a:lnTo>
                  <a:pt x="12274" y="212816"/>
                </a:lnTo>
                <a:lnTo>
                  <a:pt x="9205" y="211062"/>
                </a:lnTo>
                <a:lnTo>
                  <a:pt x="7123" y="208432"/>
                </a:lnTo>
                <a:lnTo>
                  <a:pt x="4274" y="205912"/>
                </a:lnTo>
                <a:lnTo>
                  <a:pt x="986" y="201857"/>
                </a:lnTo>
                <a:lnTo>
                  <a:pt x="0" y="198789"/>
                </a:lnTo>
                <a:lnTo>
                  <a:pt x="1534" y="118572"/>
                </a:lnTo>
                <a:lnTo>
                  <a:pt x="53259" y="118572"/>
                </a:lnTo>
                <a:lnTo>
                  <a:pt x="51725" y="116051"/>
                </a:lnTo>
                <a:lnTo>
                  <a:pt x="52930" y="109257"/>
                </a:lnTo>
                <a:lnTo>
                  <a:pt x="54793" y="107285"/>
                </a:lnTo>
                <a:lnTo>
                  <a:pt x="54683" y="103339"/>
                </a:lnTo>
                <a:lnTo>
                  <a:pt x="51834" y="98846"/>
                </a:lnTo>
                <a:lnTo>
                  <a:pt x="51834" y="93586"/>
                </a:lnTo>
                <a:lnTo>
                  <a:pt x="52163" y="84929"/>
                </a:lnTo>
                <a:lnTo>
                  <a:pt x="50629" y="74957"/>
                </a:lnTo>
                <a:lnTo>
                  <a:pt x="51834" y="73094"/>
                </a:lnTo>
                <a:lnTo>
                  <a:pt x="52053" y="71340"/>
                </a:lnTo>
                <a:lnTo>
                  <a:pt x="52053" y="7035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5EEA675C-E2D5-1FA1-D73C-2D1B33E2082E}"/>
              </a:ext>
            </a:extLst>
          </p:cNvPr>
          <p:cNvSpPr/>
          <p:nvPr/>
        </p:nvSpPr>
        <p:spPr>
          <a:xfrm>
            <a:off x="7569130" y="5106871"/>
            <a:ext cx="302566" cy="298402"/>
          </a:xfrm>
          <a:custGeom>
            <a:avLst/>
            <a:gdLst>
              <a:gd name="connsiteX0" fmla="*/ 280759 w 302566"/>
              <a:gd name="connsiteY0" fmla="*/ 289635 h 298402"/>
              <a:gd name="connsiteX1" fmla="*/ 279334 w 302566"/>
              <a:gd name="connsiteY1" fmla="*/ 285909 h 298402"/>
              <a:gd name="connsiteX2" fmla="*/ 276375 w 302566"/>
              <a:gd name="connsiteY2" fmla="*/ 284485 h 298402"/>
              <a:gd name="connsiteX3" fmla="*/ 273417 w 302566"/>
              <a:gd name="connsiteY3" fmla="*/ 280978 h 298402"/>
              <a:gd name="connsiteX4" fmla="*/ 271663 w 302566"/>
              <a:gd name="connsiteY4" fmla="*/ 278458 h 298402"/>
              <a:gd name="connsiteX5" fmla="*/ 268047 w 302566"/>
              <a:gd name="connsiteY5" fmla="*/ 277033 h 298402"/>
              <a:gd name="connsiteX6" fmla="*/ 264979 w 302566"/>
              <a:gd name="connsiteY6" fmla="*/ 274293 h 298402"/>
              <a:gd name="connsiteX7" fmla="*/ 260047 w 302566"/>
              <a:gd name="connsiteY7" fmla="*/ 268376 h 298402"/>
              <a:gd name="connsiteX8" fmla="*/ 256979 w 302566"/>
              <a:gd name="connsiteY8" fmla="*/ 266622 h 298402"/>
              <a:gd name="connsiteX9" fmla="*/ 254897 w 302566"/>
              <a:gd name="connsiteY9" fmla="*/ 263992 h 298402"/>
              <a:gd name="connsiteX10" fmla="*/ 252047 w 302566"/>
              <a:gd name="connsiteY10" fmla="*/ 261472 h 298402"/>
              <a:gd name="connsiteX11" fmla="*/ 248760 w 302566"/>
              <a:gd name="connsiteY11" fmla="*/ 257417 h 298402"/>
              <a:gd name="connsiteX12" fmla="*/ 247774 w 302566"/>
              <a:gd name="connsiteY12" fmla="*/ 254349 h 298402"/>
              <a:gd name="connsiteX13" fmla="*/ 249308 w 302566"/>
              <a:gd name="connsiteY13" fmla="*/ 174132 h 298402"/>
              <a:gd name="connsiteX14" fmla="*/ 301032 w 302566"/>
              <a:gd name="connsiteY14" fmla="*/ 174132 h 298402"/>
              <a:gd name="connsiteX15" fmla="*/ 299498 w 302566"/>
              <a:gd name="connsiteY15" fmla="*/ 171611 h 298402"/>
              <a:gd name="connsiteX16" fmla="*/ 300703 w 302566"/>
              <a:gd name="connsiteY16" fmla="*/ 164817 h 298402"/>
              <a:gd name="connsiteX17" fmla="*/ 302567 w 302566"/>
              <a:gd name="connsiteY17" fmla="*/ 162845 h 298402"/>
              <a:gd name="connsiteX18" fmla="*/ 302457 w 302566"/>
              <a:gd name="connsiteY18" fmla="*/ 158899 h 298402"/>
              <a:gd name="connsiteX19" fmla="*/ 299608 w 302566"/>
              <a:gd name="connsiteY19" fmla="*/ 154406 h 298402"/>
              <a:gd name="connsiteX20" fmla="*/ 299608 w 302566"/>
              <a:gd name="connsiteY20" fmla="*/ 149146 h 298402"/>
              <a:gd name="connsiteX21" fmla="*/ 299937 w 302566"/>
              <a:gd name="connsiteY21" fmla="*/ 140489 h 298402"/>
              <a:gd name="connsiteX22" fmla="*/ 298402 w 302566"/>
              <a:gd name="connsiteY22" fmla="*/ 130517 h 298402"/>
              <a:gd name="connsiteX23" fmla="*/ 299608 w 302566"/>
              <a:gd name="connsiteY23" fmla="*/ 128654 h 298402"/>
              <a:gd name="connsiteX24" fmla="*/ 299827 w 302566"/>
              <a:gd name="connsiteY24" fmla="*/ 126901 h 298402"/>
              <a:gd name="connsiteX25" fmla="*/ 299717 w 302566"/>
              <a:gd name="connsiteY25" fmla="*/ 125476 h 298402"/>
              <a:gd name="connsiteX26" fmla="*/ 295334 w 302566"/>
              <a:gd name="connsiteY26" fmla="*/ 126024 h 298402"/>
              <a:gd name="connsiteX27" fmla="*/ 291498 w 302566"/>
              <a:gd name="connsiteY27" fmla="*/ 127558 h 298402"/>
              <a:gd name="connsiteX28" fmla="*/ 287334 w 302566"/>
              <a:gd name="connsiteY28" fmla="*/ 129530 h 298402"/>
              <a:gd name="connsiteX29" fmla="*/ 285142 w 302566"/>
              <a:gd name="connsiteY29" fmla="*/ 130407 h 298402"/>
              <a:gd name="connsiteX30" fmla="*/ 282512 w 302566"/>
              <a:gd name="connsiteY30" fmla="*/ 130955 h 298402"/>
              <a:gd name="connsiteX31" fmla="*/ 280321 w 302566"/>
              <a:gd name="connsiteY31" fmla="*/ 130517 h 298402"/>
              <a:gd name="connsiteX32" fmla="*/ 274184 w 302566"/>
              <a:gd name="connsiteY32" fmla="*/ 130298 h 298402"/>
              <a:gd name="connsiteX33" fmla="*/ 271554 w 302566"/>
              <a:gd name="connsiteY33" fmla="*/ 129530 h 298402"/>
              <a:gd name="connsiteX34" fmla="*/ 268156 w 302566"/>
              <a:gd name="connsiteY34" fmla="*/ 127010 h 298402"/>
              <a:gd name="connsiteX35" fmla="*/ 265746 w 302566"/>
              <a:gd name="connsiteY35" fmla="*/ 127010 h 298402"/>
              <a:gd name="connsiteX36" fmla="*/ 264540 w 302566"/>
              <a:gd name="connsiteY36" fmla="*/ 127887 h 298402"/>
              <a:gd name="connsiteX37" fmla="*/ 262348 w 302566"/>
              <a:gd name="connsiteY37" fmla="*/ 128544 h 298402"/>
              <a:gd name="connsiteX38" fmla="*/ 260924 w 302566"/>
              <a:gd name="connsiteY38" fmla="*/ 130298 h 298402"/>
              <a:gd name="connsiteX39" fmla="*/ 258184 w 302566"/>
              <a:gd name="connsiteY39" fmla="*/ 130626 h 298402"/>
              <a:gd name="connsiteX40" fmla="*/ 257527 w 302566"/>
              <a:gd name="connsiteY40" fmla="*/ 128873 h 298402"/>
              <a:gd name="connsiteX41" fmla="*/ 257636 w 302566"/>
              <a:gd name="connsiteY41" fmla="*/ 124161 h 298402"/>
              <a:gd name="connsiteX42" fmla="*/ 259390 w 302566"/>
              <a:gd name="connsiteY42" fmla="*/ 122736 h 298402"/>
              <a:gd name="connsiteX43" fmla="*/ 259061 w 302566"/>
              <a:gd name="connsiteY43" fmla="*/ 121421 h 298402"/>
              <a:gd name="connsiteX44" fmla="*/ 260486 w 302566"/>
              <a:gd name="connsiteY44" fmla="*/ 117805 h 298402"/>
              <a:gd name="connsiteX45" fmla="*/ 257636 w 302566"/>
              <a:gd name="connsiteY45" fmla="*/ 115504 h 298402"/>
              <a:gd name="connsiteX46" fmla="*/ 256760 w 302566"/>
              <a:gd name="connsiteY46" fmla="*/ 110682 h 298402"/>
              <a:gd name="connsiteX47" fmla="*/ 257965 w 302566"/>
              <a:gd name="connsiteY47" fmla="*/ 109148 h 298402"/>
              <a:gd name="connsiteX48" fmla="*/ 257965 w 302566"/>
              <a:gd name="connsiteY48" fmla="*/ 106517 h 298402"/>
              <a:gd name="connsiteX49" fmla="*/ 254897 w 302566"/>
              <a:gd name="connsiteY49" fmla="*/ 103559 h 298402"/>
              <a:gd name="connsiteX50" fmla="*/ 254897 w 302566"/>
              <a:gd name="connsiteY50" fmla="*/ 101038 h 298402"/>
              <a:gd name="connsiteX51" fmla="*/ 255774 w 302566"/>
              <a:gd name="connsiteY51" fmla="*/ 97860 h 298402"/>
              <a:gd name="connsiteX52" fmla="*/ 255445 w 302566"/>
              <a:gd name="connsiteY52" fmla="*/ 94901 h 298402"/>
              <a:gd name="connsiteX53" fmla="*/ 253472 w 302566"/>
              <a:gd name="connsiteY53" fmla="*/ 94573 h 298402"/>
              <a:gd name="connsiteX54" fmla="*/ 251938 w 302566"/>
              <a:gd name="connsiteY54" fmla="*/ 91614 h 298402"/>
              <a:gd name="connsiteX55" fmla="*/ 250404 w 302566"/>
              <a:gd name="connsiteY55" fmla="*/ 90628 h 298402"/>
              <a:gd name="connsiteX56" fmla="*/ 250404 w 302566"/>
              <a:gd name="connsiteY56" fmla="*/ 87997 h 298402"/>
              <a:gd name="connsiteX57" fmla="*/ 248321 w 302566"/>
              <a:gd name="connsiteY57" fmla="*/ 85039 h 298402"/>
              <a:gd name="connsiteX58" fmla="*/ 248102 w 302566"/>
              <a:gd name="connsiteY58" fmla="*/ 82628 h 298402"/>
              <a:gd name="connsiteX59" fmla="*/ 246897 w 302566"/>
              <a:gd name="connsiteY59" fmla="*/ 80546 h 298402"/>
              <a:gd name="connsiteX60" fmla="*/ 248760 w 302566"/>
              <a:gd name="connsiteY60" fmla="*/ 75724 h 298402"/>
              <a:gd name="connsiteX61" fmla="*/ 248102 w 302566"/>
              <a:gd name="connsiteY61" fmla="*/ 66957 h 298402"/>
              <a:gd name="connsiteX62" fmla="*/ 247116 w 302566"/>
              <a:gd name="connsiteY62" fmla="*/ 63998 h 298402"/>
              <a:gd name="connsiteX63" fmla="*/ 247555 w 302566"/>
              <a:gd name="connsiteY63" fmla="*/ 62354 h 298402"/>
              <a:gd name="connsiteX64" fmla="*/ 248760 w 302566"/>
              <a:gd name="connsiteY64" fmla="*/ 60601 h 298402"/>
              <a:gd name="connsiteX65" fmla="*/ 248760 w 302566"/>
              <a:gd name="connsiteY65" fmla="*/ 57094 h 298402"/>
              <a:gd name="connsiteX66" fmla="*/ 246239 w 302566"/>
              <a:gd name="connsiteY66" fmla="*/ 53259 h 298402"/>
              <a:gd name="connsiteX67" fmla="*/ 247116 w 302566"/>
              <a:gd name="connsiteY67" fmla="*/ 49204 h 298402"/>
              <a:gd name="connsiteX68" fmla="*/ 249198 w 302566"/>
              <a:gd name="connsiteY68" fmla="*/ 45369 h 298402"/>
              <a:gd name="connsiteX69" fmla="*/ 249198 w 302566"/>
              <a:gd name="connsiteY69" fmla="*/ 41862 h 298402"/>
              <a:gd name="connsiteX70" fmla="*/ 249417 w 302566"/>
              <a:gd name="connsiteY70" fmla="*/ 38136 h 298402"/>
              <a:gd name="connsiteX71" fmla="*/ 248979 w 302566"/>
              <a:gd name="connsiteY71" fmla="*/ 35177 h 298402"/>
              <a:gd name="connsiteX72" fmla="*/ 220925 w 302566"/>
              <a:gd name="connsiteY72" fmla="*/ 33204 h 298402"/>
              <a:gd name="connsiteX73" fmla="*/ 220158 w 302566"/>
              <a:gd name="connsiteY73" fmla="*/ 30794 h 298402"/>
              <a:gd name="connsiteX74" fmla="*/ 221692 w 302566"/>
              <a:gd name="connsiteY74" fmla="*/ 28164 h 298402"/>
              <a:gd name="connsiteX75" fmla="*/ 221911 w 302566"/>
              <a:gd name="connsiteY75" fmla="*/ 25424 h 298402"/>
              <a:gd name="connsiteX76" fmla="*/ 214679 w 302566"/>
              <a:gd name="connsiteY76" fmla="*/ 24657 h 298402"/>
              <a:gd name="connsiteX77" fmla="*/ 214459 w 302566"/>
              <a:gd name="connsiteY77" fmla="*/ 26958 h 298402"/>
              <a:gd name="connsiteX78" fmla="*/ 191008 w 302566"/>
              <a:gd name="connsiteY78" fmla="*/ 27287 h 298402"/>
              <a:gd name="connsiteX79" fmla="*/ 190351 w 302566"/>
              <a:gd name="connsiteY79" fmla="*/ 34191 h 298402"/>
              <a:gd name="connsiteX80" fmla="*/ 188597 w 302566"/>
              <a:gd name="connsiteY80" fmla="*/ 38026 h 298402"/>
              <a:gd name="connsiteX81" fmla="*/ 186515 w 302566"/>
              <a:gd name="connsiteY81" fmla="*/ 39122 h 298402"/>
              <a:gd name="connsiteX82" fmla="*/ 187282 w 302566"/>
              <a:gd name="connsiteY82" fmla="*/ 43725 h 298402"/>
              <a:gd name="connsiteX83" fmla="*/ 187392 w 302566"/>
              <a:gd name="connsiteY83" fmla="*/ 50300 h 298402"/>
              <a:gd name="connsiteX84" fmla="*/ 169200 w 302566"/>
              <a:gd name="connsiteY84" fmla="*/ 51505 h 298402"/>
              <a:gd name="connsiteX85" fmla="*/ 166023 w 302566"/>
              <a:gd name="connsiteY85" fmla="*/ 53259 h 298402"/>
              <a:gd name="connsiteX86" fmla="*/ 157804 w 302566"/>
              <a:gd name="connsiteY86" fmla="*/ 52820 h 298402"/>
              <a:gd name="connsiteX87" fmla="*/ 155174 w 302566"/>
              <a:gd name="connsiteY87" fmla="*/ 51944 h 298402"/>
              <a:gd name="connsiteX88" fmla="*/ 150680 w 302566"/>
              <a:gd name="connsiteY88" fmla="*/ 52820 h 298402"/>
              <a:gd name="connsiteX89" fmla="*/ 144215 w 302566"/>
              <a:gd name="connsiteY89" fmla="*/ 53149 h 298402"/>
              <a:gd name="connsiteX90" fmla="*/ 141585 w 302566"/>
              <a:gd name="connsiteY90" fmla="*/ 51725 h 298402"/>
              <a:gd name="connsiteX91" fmla="*/ 140270 w 302566"/>
              <a:gd name="connsiteY91" fmla="*/ 43067 h 298402"/>
              <a:gd name="connsiteX92" fmla="*/ 137092 w 302566"/>
              <a:gd name="connsiteY92" fmla="*/ 38574 h 298402"/>
              <a:gd name="connsiteX93" fmla="*/ 135010 w 302566"/>
              <a:gd name="connsiteY93" fmla="*/ 35396 h 298402"/>
              <a:gd name="connsiteX94" fmla="*/ 132928 w 302566"/>
              <a:gd name="connsiteY94" fmla="*/ 33862 h 298402"/>
              <a:gd name="connsiteX95" fmla="*/ 132818 w 302566"/>
              <a:gd name="connsiteY95" fmla="*/ 31122 h 298402"/>
              <a:gd name="connsiteX96" fmla="*/ 131941 w 302566"/>
              <a:gd name="connsiteY96" fmla="*/ 29040 h 298402"/>
              <a:gd name="connsiteX97" fmla="*/ 130517 w 302566"/>
              <a:gd name="connsiteY97" fmla="*/ 23232 h 298402"/>
              <a:gd name="connsiteX98" fmla="*/ 127887 w 302566"/>
              <a:gd name="connsiteY98" fmla="*/ 18958 h 298402"/>
              <a:gd name="connsiteX99" fmla="*/ 127887 w 302566"/>
              <a:gd name="connsiteY99" fmla="*/ 15452 h 298402"/>
              <a:gd name="connsiteX100" fmla="*/ 129092 w 302566"/>
              <a:gd name="connsiteY100" fmla="*/ 13260 h 298402"/>
              <a:gd name="connsiteX101" fmla="*/ 128544 w 302566"/>
              <a:gd name="connsiteY101" fmla="*/ 10301 h 298402"/>
              <a:gd name="connsiteX102" fmla="*/ 126681 w 302566"/>
              <a:gd name="connsiteY102" fmla="*/ 7671 h 298402"/>
              <a:gd name="connsiteX103" fmla="*/ 125914 w 302566"/>
              <a:gd name="connsiteY103" fmla="*/ 4822 h 298402"/>
              <a:gd name="connsiteX104" fmla="*/ 126462 w 302566"/>
              <a:gd name="connsiteY104" fmla="*/ 3836 h 298402"/>
              <a:gd name="connsiteX105" fmla="*/ 126462 w 302566"/>
              <a:gd name="connsiteY105" fmla="*/ 329 h 298402"/>
              <a:gd name="connsiteX106" fmla="*/ 101367 w 302566"/>
              <a:gd name="connsiteY106" fmla="*/ 219 h 298402"/>
              <a:gd name="connsiteX107" fmla="*/ 84381 w 302566"/>
              <a:gd name="connsiteY107" fmla="*/ 219 h 298402"/>
              <a:gd name="connsiteX108" fmla="*/ 76053 w 302566"/>
              <a:gd name="connsiteY108" fmla="*/ 877 h 298402"/>
              <a:gd name="connsiteX109" fmla="*/ 68382 w 302566"/>
              <a:gd name="connsiteY109" fmla="*/ 548 h 298402"/>
              <a:gd name="connsiteX110" fmla="*/ 64656 w 302566"/>
              <a:gd name="connsiteY110" fmla="*/ 219 h 298402"/>
              <a:gd name="connsiteX111" fmla="*/ 57533 w 302566"/>
              <a:gd name="connsiteY111" fmla="*/ 548 h 298402"/>
              <a:gd name="connsiteX112" fmla="*/ 51944 w 302566"/>
              <a:gd name="connsiteY112" fmla="*/ 767 h 298402"/>
              <a:gd name="connsiteX113" fmla="*/ 47122 w 302566"/>
              <a:gd name="connsiteY113" fmla="*/ 767 h 298402"/>
              <a:gd name="connsiteX114" fmla="*/ 43834 w 302566"/>
              <a:gd name="connsiteY114" fmla="*/ 438 h 298402"/>
              <a:gd name="connsiteX115" fmla="*/ 40108 w 302566"/>
              <a:gd name="connsiteY115" fmla="*/ 0 h 298402"/>
              <a:gd name="connsiteX116" fmla="*/ 36383 w 302566"/>
              <a:gd name="connsiteY116" fmla="*/ 877 h 298402"/>
              <a:gd name="connsiteX117" fmla="*/ 32109 w 302566"/>
              <a:gd name="connsiteY117" fmla="*/ 2082 h 298402"/>
              <a:gd name="connsiteX118" fmla="*/ 30684 w 302566"/>
              <a:gd name="connsiteY118" fmla="*/ 2849 h 298402"/>
              <a:gd name="connsiteX119" fmla="*/ 28712 w 302566"/>
              <a:gd name="connsiteY119" fmla="*/ 2849 h 298402"/>
              <a:gd name="connsiteX120" fmla="*/ 27945 w 302566"/>
              <a:gd name="connsiteY120" fmla="*/ 3945 h 298402"/>
              <a:gd name="connsiteX121" fmla="*/ 27506 w 302566"/>
              <a:gd name="connsiteY121" fmla="*/ 4164 h 298402"/>
              <a:gd name="connsiteX122" fmla="*/ 27068 w 302566"/>
              <a:gd name="connsiteY122" fmla="*/ 4164 h 298402"/>
              <a:gd name="connsiteX123" fmla="*/ 20164 w 302566"/>
              <a:gd name="connsiteY123" fmla="*/ 8000 h 298402"/>
              <a:gd name="connsiteX124" fmla="*/ 22684 w 302566"/>
              <a:gd name="connsiteY124" fmla="*/ 11068 h 298402"/>
              <a:gd name="connsiteX125" fmla="*/ 22684 w 302566"/>
              <a:gd name="connsiteY125" fmla="*/ 14575 h 298402"/>
              <a:gd name="connsiteX126" fmla="*/ 35944 w 302566"/>
              <a:gd name="connsiteY126" fmla="*/ 29479 h 298402"/>
              <a:gd name="connsiteX127" fmla="*/ 36492 w 302566"/>
              <a:gd name="connsiteY127" fmla="*/ 48218 h 298402"/>
              <a:gd name="connsiteX128" fmla="*/ 43725 w 302566"/>
              <a:gd name="connsiteY128" fmla="*/ 58409 h 298402"/>
              <a:gd name="connsiteX129" fmla="*/ 42629 w 302566"/>
              <a:gd name="connsiteY129" fmla="*/ 67943 h 298402"/>
              <a:gd name="connsiteX130" fmla="*/ 34958 w 302566"/>
              <a:gd name="connsiteY130" fmla="*/ 77806 h 298402"/>
              <a:gd name="connsiteX131" fmla="*/ 39342 w 302566"/>
              <a:gd name="connsiteY131" fmla="*/ 79998 h 298402"/>
              <a:gd name="connsiteX132" fmla="*/ 39342 w 302566"/>
              <a:gd name="connsiteY132" fmla="*/ 88765 h 298402"/>
              <a:gd name="connsiteX133" fmla="*/ 42958 w 302566"/>
              <a:gd name="connsiteY133" fmla="*/ 94573 h 298402"/>
              <a:gd name="connsiteX134" fmla="*/ 42958 w 302566"/>
              <a:gd name="connsiteY134" fmla="*/ 100709 h 298402"/>
              <a:gd name="connsiteX135" fmla="*/ 52163 w 302566"/>
              <a:gd name="connsiteY135" fmla="*/ 115723 h 298402"/>
              <a:gd name="connsiteX136" fmla="*/ 51725 w 302566"/>
              <a:gd name="connsiteY136" fmla="*/ 119668 h 298402"/>
              <a:gd name="connsiteX137" fmla="*/ 54684 w 302566"/>
              <a:gd name="connsiteY137" fmla="*/ 123394 h 298402"/>
              <a:gd name="connsiteX138" fmla="*/ 54684 w 302566"/>
              <a:gd name="connsiteY138" fmla="*/ 144544 h 298402"/>
              <a:gd name="connsiteX139" fmla="*/ 45150 w 302566"/>
              <a:gd name="connsiteY139" fmla="*/ 162406 h 298402"/>
              <a:gd name="connsiteX140" fmla="*/ 42300 w 302566"/>
              <a:gd name="connsiteY140" fmla="*/ 162406 h 298402"/>
              <a:gd name="connsiteX141" fmla="*/ 31670 w 302566"/>
              <a:gd name="connsiteY141" fmla="*/ 170406 h 298402"/>
              <a:gd name="connsiteX142" fmla="*/ 31342 w 302566"/>
              <a:gd name="connsiteY142" fmla="*/ 176214 h 298402"/>
              <a:gd name="connsiteX143" fmla="*/ 18191 w 302566"/>
              <a:gd name="connsiteY143" fmla="*/ 187940 h 298402"/>
              <a:gd name="connsiteX144" fmla="*/ 17863 w 302566"/>
              <a:gd name="connsiteY144" fmla="*/ 195939 h 298402"/>
              <a:gd name="connsiteX145" fmla="*/ 15671 w 302566"/>
              <a:gd name="connsiteY145" fmla="*/ 197803 h 298402"/>
              <a:gd name="connsiteX146" fmla="*/ 15671 w 302566"/>
              <a:gd name="connsiteY146" fmla="*/ 217089 h 298402"/>
              <a:gd name="connsiteX147" fmla="*/ 9863 w 302566"/>
              <a:gd name="connsiteY147" fmla="*/ 224761 h 298402"/>
              <a:gd name="connsiteX148" fmla="*/ 8329 w 302566"/>
              <a:gd name="connsiteY148" fmla="*/ 233856 h 298402"/>
              <a:gd name="connsiteX149" fmla="*/ 1753 w 302566"/>
              <a:gd name="connsiteY149" fmla="*/ 241856 h 298402"/>
              <a:gd name="connsiteX150" fmla="*/ 1753 w 302566"/>
              <a:gd name="connsiteY150" fmla="*/ 250623 h 298402"/>
              <a:gd name="connsiteX151" fmla="*/ 658 w 302566"/>
              <a:gd name="connsiteY151" fmla="*/ 258294 h 298402"/>
              <a:gd name="connsiteX152" fmla="*/ 1096 w 302566"/>
              <a:gd name="connsiteY152" fmla="*/ 269910 h 298402"/>
              <a:gd name="connsiteX153" fmla="*/ 0 w 302566"/>
              <a:gd name="connsiteY153" fmla="*/ 277581 h 298402"/>
              <a:gd name="connsiteX154" fmla="*/ 110 w 302566"/>
              <a:gd name="connsiteY154" fmla="*/ 279992 h 298402"/>
              <a:gd name="connsiteX155" fmla="*/ 110 w 302566"/>
              <a:gd name="connsiteY155" fmla="*/ 279992 h 298402"/>
              <a:gd name="connsiteX156" fmla="*/ 3836 w 302566"/>
              <a:gd name="connsiteY156" fmla="*/ 280868 h 298402"/>
              <a:gd name="connsiteX157" fmla="*/ 5151 w 302566"/>
              <a:gd name="connsiteY157" fmla="*/ 281855 h 298402"/>
              <a:gd name="connsiteX158" fmla="*/ 7233 w 302566"/>
              <a:gd name="connsiteY158" fmla="*/ 281088 h 298402"/>
              <a:gd name="connsiteX159" fmla="*/ 8110 w 302566"/>
              <a:gd name="connsiteY159" fmla="*/ 278129 h 298402"/>
              <a:gd name="connsiteX160" fmla="*/ 9425 w 302566"/>
              <a:gd name="connsiteY160" fmla="*/ 277362 h 298402"/>
              <a:gd name="connsiteX161" fmla="*/ 15452 w 302566"/>
              <a:gd name="connsiteY161" fmla="*/ 278238 h 298402"/>
              <a:gd name="connsiteX162" fmla="*/ 18739 w 302566"/>
              <a:gd name="connsiteY162" fmla="*/ 280101 h 298402"/>
              <a:gd name="connsiteX163" fmla="*/ 20822 w 302566"/>
              <a:gd name="connsiteY163" fmla="*/ 278458 h 298402"/>
              <a:gd name="connsiteX164" fmla="*/ 21479 w 302566"/>
              <a:gd name="connsiteY164" fmla="*/ 274951 h 298402"/>
              <a:gd name="connsiteX165" fmla="*/ 28492 w 302566"/>
              <a:gd name="connsiteY165" fmla="*/ 270129 h 298402"/>
              <a:gd name="connsiteX166" fmla="*/ 31561 w 302566"/>
              <a:gd name="connsiteY166" fmla="*/ 269910 h 298402"/>
              <a:gd name="connsiteX167" fmla="*/ 35396 w 302566"/>
              <a:gd name="connsiteY167" fmla="*/ 271663 h 298402"/>
              <a:gd name="connsiteX168" fmla="*/ 36602 w 302566"/>
              <a:gd name="connsiteY168" fmla="*/ 272540 h 298402"/>
              <a:gd name="connsiteX169" fmla="*/ 38026 w 302566"/>
              <a:gd name="connsiteY169" fmla="*/ 271115 h 298402"/>
              <a:gd name="connsiteX170" fmla="*/ 39889 w 302566"/>
              <a:gd name="connsiteY170" fmla="*/ 270567 h 298402"/>
              <a:gd name="connsiteX171" fmla="*/ 42958 w 302566"/>
              <a:gd name="connsiteY171" fmla="*/ 272211 h 298402"/>
              <a:gd name="connsiteX172" fmla="*/ 43287 w 302566"/>
              <a:gd name="connsiteY172" fmla="*/ 273745 h 298402"/>
              <a:gd name="connsiteX173" fmla="*/ 46136 w 302566"/>
              <a:gd name="connsiteY173" fmla="*/ 274841 h 298402"/>
              <a:gd name="connsiteX174" fmla="*/ 45588 w 302566"/>
              <a:gd name="connsiteY174" fmla="*/ 277033 h 298402"/>
              <a:gd name="connsiteX175" fmla="*/ 47122 w 302566"/>
              <a:gd name="connsiteY175" fmla="*/ 277910 h 298402"/>
              <a:gd name="connsiteX176" fmla="*/ 52382 w 302566"/>
              <a:gd name="connsiteY176" fmla="*/ 282512 h 298402"/>
              <a:gd name="connsiteX177" fmla="*/ 57642 w 302566"/>
              <a:gd name="connsiteY177" fmla="*/ 284485 h 298402"/>
              <a:gd name="connsiteX178" fmla="*/ 61587 w 302566"/>
              <a:gd name="connsiteY178" fmla="*/ 282403 h 298402"/>
              <a:gd name="connsiteX179" fmla="*/ 62574 w 302566"/>
              <a:gd name="connsiteY179" fmla="*/ 282622 h 298402"/>
              <a:gd name="connsiteX180" fmla="*/ 65861 w 302566"/>
              <a:gd name="connsiteY180" fmla="*/ 280321 h 298402"/>
              <a:gd name="connsiteX181" fmla="*/ 68272 w 302566"/>
              <a:gd name="connsiteY181" fmla="*/ 280101 h 298402"/>
              <a:gd name="connsiteX182" fmla="*/ 69697 w 302566"/>
              <a:gd name="connsiteY182" fmla="*/ 281088 h 298402"/>
              <a:gd name="connsiteX183" fmla="*/ 159886 w 302566"/>
              <a:gd name="connsiteY183" fmla="*/ 280978 h 298402"/>
              <a:gd name="connsiteX184" fmla="*/ 161310 w 302566"/>
              <a:gd name="connsiteY184" fmla="*/ 281964 h 298402"/>
              <a:gd name="connsiteX185" fmla="*/ 163721 w 302566"/>
              <a:gd name="connsiteY185" fmla="*/ 286567 h 298402"/>
              <a:gd name="connsiteX186" fmla="*/ 165694 w 302566"/>
              <a:gd name="connsiteY186" fmla="*/ 288320 h 298402"/>
              <a:gd name="connsiteX187" fmla="*/ 170516 w 302566"/>
              <a:gd name="connsiteY187" fmla="*/ 290402 h 298402"/>
              <a:gd name="connsiteX188" fmla="*/ 175666 w 302566"/>
              <a:gd name="connsiteY188" fmla="*/ 291608 h 298402"/>
              <a:gd name="connsiteX189" fmla="*/ 179283 w 302566"/>
              <a:gd name="connsiteY189" fmla="*/ 291060 h 298402"/>
              <a:gd name="connsiteX190" fmla="*/ 181912 w 302566"/>
              <a:gd name="connsiteY190" fmla="*/ 292156 h 298402"/>
              <a:gd name="connsiteX191" fmla="*/ 182570 w 302566"/>
              <a:gd name="connsiteY191" fmla="*/ 293580 h 298402"/>
              <a:gd name="connsiteX192" fmla="*/ 185967 w 302566"/>
              <a:gd name="connsiteY192" fmla="*/ 295005 h 298402"/>
              <a:gd name="connsiteX193" fmla="*/ 189365 w 302566"/>
              <a:gd name="connsiteY193" fmla="*/ 292813 h 298402"/>
              <a:gd name="connsiteX194" fmla="*/ 193529 w 302566"/>
              <a:gd name="connsiteY194" fmla="*/ 291718 h 298402"/>
              <a:gd name="connsiteX195" fmla="*/ 199556 w 302566"/>
              <a:gd name="connsiteY195" fmla="*/ 293361 h 298402"/>
              <a:gd name="connsiteX196" fmla="*/ 202843 w 302566"/>
              <a:gd name="connsiteY196" fmla="*/ 292813 h 298402"/>
              <a:gd name="connsiteX197" fmla="*/ 203501 w 302566"/>
              <a:gd name="connsiteY197" fmla="*/ 290074 h 298402"/>
              <a:gd name="connsiteX198" fmla="*/ 204816 w 302566"/>
              <a:gd name="connsiteY198" fmla="*/ 290731 h 298402"/>
              <a:gd name="connsiteX199" fmla="*/ 207555 w 302566"/>
              <a:gd name="connsiteY199" fmla="*/ 290950 h 298402"/>
              <a:gd name="connsiteX200" fmla="*/ 212816 w 302566"/>
              <a:gd name="connsiteY200" fmla="*/ 295882 h 298402"/>
              <a:gd name="connsiteX201" fmla="*/ 216870 w 302566"/>
              <a:gd name="connsiteY201" fmla="*/ 297635 h 298402"/>
              <a:gd name="connsiteX202" fmla="*/ 221911 w 302566"/>
              <a:gd name="connsiteY202" fmla="*/ 297854 h 298402"/>
              <a:gd name="connsiteX203" fmla="*/ 223774 w 302566"/>
              <a:gd name="connsiteY203" fmla="*/ 296978 h 298402"/>
              <a:gd name="connsiteX204" fmla="*/ 223884 w 302566"/>
              <a:gd name="connsiteY204" fmla="*/ 295224 h 298402"/>
              <a:gd name="connsiteX205" fmla="*/ 226624 w 302566"/>
              <a:gd name="connsiteY205" fmla="*/ 294457 h 298402"/>
              <a:gd name="connsiteX206" fmla="*/ 229035 w 302566"/>
              <a:gd name="connsiteY206" fmla="*/ 295224 h 298402"/>
              <a:gd name="connsiteX207" fmla="*/ 230788 w 302566"/>
              <a:gd name="connsiteY207" fmla="*/ 296430 h 298402"/>
              <a:gd name="connsiteX208" fmla="*/ 232760 w 302566"/>
              <a:gd name="connsiteY208" fmla="*/ 295663 h 298402"/>
              <a:gd name="connsiteX209" fmla="*/ 234185 w 302566"/>
              <a:gd name="connsiteY209" fmla="*/ 297416 h 298402"/>
              <a:gd name="connsiteX210" fmla="*/ 236048 w 302566"/>
              <a:gd name="connsiteY210" fmla="*/ 297526 h 298402"/>
              <a:gd name="connsiteX211" fmla="*/ 237253 w 302566"/>
              <a:gd name="connsiteY211" fmla="*/ 298183 h 298402"/>
              <a:gd name="connsiteX212" fmla="*/ 239336 w 302566"/>
              <a:gd name="connsiteY212" fmla="*/ 298402 h 298402"/>
              <a:gd name="connsiteX213" fmla="*/ 241418 w 302566"/>
              <a:gd name="connsiteY213" fmla="*/ 298183 h 298402"/>
              <a:gd name="connsiteX214" fmla="*/ 242952 w 302566"/>
              <a:gd name="connsiteY214" fmla="*/ 298183 h 298402"/>
              <a:gd name="connsiteX215" fmla="*/ 280759 w 302566"/>
              <a:gd name="connsiteY215" fmla="*/ 289635 h 29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302566" h="298402">
                <a:moveTo>
                  <a:pt x="280759" y="289635"/>
                </a:moveTo>
                <a:lnTo>
                  <a:pt x="279334" y="285909"/>
                </a:lnTo>
                <a:lnTo>
                  <a:pt x="276375" y="284485"/>
                </a:lnTo>
                <a:lnTo>
                  <a:pt x="273417" y="280978"/>
                </a:lnTo>
                <a:lnTo>
                  <a:pt x="271663" y="278458"/>
                </a:lnTo>
                <a:lnTo>
                  <a:pt x="268047" y="277033"/>
                </a:lnTo>
                <a:lnTo>
                  <a:pt x="264979" y="274293"/>
                </a:lnTo>
                <a:lnTo>
                  <a:pt x="260047" y="268376"/>
                </a:lnTo>
                <a:lnTo>
                  <a:pt x="256979" y="266622"/>
                </a:lnTo>
                <a:lnTo>
                  <a:pt x="254897" y="263992"/>
                </a:lnTo>
                <a:lnTo>
                  <a:pt x="252047" y="261472"/>
                </a:lnTo>
                <a:lnTo>
                  <a:pt x="248760" y="257417"/>
                </a:lnTo>
                <a:lnTo>
                  <a:pt x="247774" y="254349"/>
                </a:lnTo>
                <a:lnTo>
                  <a:pt x="249308" y="174132"/>
                </a:lnTo>
                <a:lnTo>
                  <a:pt x="301032" y="174132"/>
                </a:lnTo>
                <a:lnTo>
                  <a:pt x="299498" y="171611"/>
                </a:lnTo>
                <a:lnTo>
                  <a:pt x="300703" y="164817"/>
                </a:lnTo>
                <a:lnTo>
                  <a:pt x="302567" y="162845"/>
                </a:lnTo>
                <a:lnTo>
                  <a:pt x="302457" y="158899"/>
                </a:lnTo>
                <a:lnTo>
                  <a:pt x="299608" y="154406"/>
                </a:lnTo>
                <a:lnTo>
                  <a:pt x="299608" y="149146"/>
                </a:lnTo>
                <a:lnTo>
                  <a:pt x="299937" y="140489"/>
                </a:lnTo>
                <a:lnTo>
                  <a:pt x="298402" y="130517"/>
                </a:lnTo>
                <a:lnTo>
                  <a:pt x="299608" y="128654"/>
                </a:lnTo>
                <a:lnTo>
                  <a:pt x="299827" y="126901"/>
                </a:lnTo>
                <a:lnTo>
                  <a:pt x="299717" y="125476"/>
                </a:lnTo>
                <a:lnTo>
                  <a:pt x="295334" y="126024"/>
                </a:lnTo>
                <a:lnTo>
                  <a:pt x="291498" y="127558"/>
                </a:lnTo>
                <a:lnTo>
                  <a:pt x="287334" y="129530"/>
                </a:lnTo>
                <a:lnTo>
                  <a:pt x="285142" y="130407"/>
                </a:lnTo>
                <a:lnTo>
                  <a:pt x="282512" y="130955"/>
                </a:lnTo>
                <a:lnTo>
                  <a:pt x="280321" y="130517"/>
                </a:lnTo>
                <a:lnTo>
                  <a:pt x="274184" y="130298"/>
                </a:lnTo>
                <a:lnTo>
                  <a:pt x="271554" y="129530"/>
                </a:lnTo>
                <a:lnTo>
                  <a:pt x="268156" y="127010"/>
                </a:lnTo>
                <a:lnTo>
                  <a:pt x="265746" y="127010"/>
                </a:lnTo>
                <a:lnTo>
                  <a:pt x="264540" y="127887"/>
                </a:lnTo>
                <a:lnTo>
                  <a:pt x="262348" y="128544"/>
                </a:lnTo>
                <a:lnTo>
                  <a:pt x="260924" y="130298"/>
                </a:lnTo>
                <a:lnTo>
                  <a:pt x="258184" y="130626"/>
                </a:lnTo>
                <a:lnTo>
                  <a:pt x="257527" y="128873"/>
                </a:lnTo>
                <a:lnTo>
                  <a:pt x="257636" y="124161"/>
                </a:lnTo>
                <a:lnTo>
                  <a:pt x="259390" y="122736"/>
                </a:lnTo>
                <a:lnTo>
                  <a:pt x="259061" y="121421"/>
                </a:lnTo>
                <a:lnTo>
                  <a:pt x="260486" y="117805"/>
                </a:lnTo>
                <a:lnTo>
                  <a:pt x="257636" y="115504"/>
                </a:lnTo>
                <a:lnTo>
                  <a:pt x="256760" y="110682"/>
                </a:lnTo>
                <a:lnTo>
                  <a:pt x="257965" y="109148"/>
                </a:lnTo>
                <a:lnTo>
                  <a:pt x="257965" y="106517"/>
                </a:lnTo>
                <a:lnTo>
                  <a:pt x="254897" y="103559"/>
                </a:lnTo>
                <a:lnTo>
                  <a:pt x="254897" y="101038"/>
                </a:lnTo>
                <a:lnTo>
                  <a:pt x="255774" y="97860"/>
                </a:lnTo>
                <a:lnTo>
                  <a:pt x="255445" y="94901"/>
                </a:lnTo>
                <a:lnTo>
                  <a:pt x="253472" y="94573"/>
                </a:lnTo>
                <a:lnTo>
                  <a:pt x="251938" y="91614"/>
                </a:lnTo>
                <a:lnTo>
                  <a:pt x="250404" y="90628"/>
                </a:lnTo>
                <a:lnTo>
                  <a:pt x="250404" y="87997"/>
                </a:lnTo>
                <a:lnTo>
                  <a:pt x="248321" y="85039"/>
                </a:lnTo>
                <a:lnTo>
                  <a:pt x="248102" y="82628"/>
                </a:lnTo>
                <a:lnTo>
                  <a:pt x="246897" y="80546"/>
                </a:lnTo>
                <a:lnTo>
                  <a:pt x="248760" y="75724"/>
                </a:lnTo>
                <a:lnTo>
                  <a:pt x="248102" y="66957"/>
                </a:lnTo>
                <a:lnTo>
                  <a:pt x="247116" y="63998"/>
                </a:lnTo>
                <a:lnTo>
                  <a:pt x="247555" y="62354"/>
                </a:lnTo>
                <a:lnTo>
                  <a:pt x="248760" y="60601"/>
                </a:lnTo>
                <a:lnTo>
                  <a:pt x="248760" y="57094"/>
                </a:lnTo>
                <a:lnTo>
                  <a:pt x="246239" y="53259"/>
                </a:lnTo>
                <a:lnTo>
                  <a:pt x="247116" y="49204"/>
                </a:lnTo>
                <a:lnTo>
                  <a:pt x="249198" y="45369"/>
                </a:lnTo>
                <a:lnTo>
                  <a:pt x="249198" y="41862"/>
                </a:lnTo>
                <a:lnTo>
                  <a:pt x="249417" y="38136"/>
                </a:lnTo>
                <a:lnTo>
                  <a:pt x="248979" y="35177"/>
                </a:lnTo>
                <a:lnTo>
                  <a:pt x="220925" y="33204"/>
                </a:lnTo>
                <a:lnTo>
                  <a:pt x="220158" y="30794"/>
                </a:lnTo>
                <a:lnTo>
                  <a:pt x="221692" y="28164"/>
                </a:lnTo>
                <a:lnTo>
                  <a:pt x="221911" y="25424"/>
                </a:lnTo>
                <a:lnTo>
                  <a:pt x="214679" y="24657"/>
                </a:lnTo>
                <a:lnTo>
                  <a:pt x="214459" y="26958"/>
                </a:lnTo>
                <a:lnTo>
                  <a:pt x="191008" y="27287"/>
                </a:lnTo>
                <a:lnTo>
                  <a:pt x="190351" y="34191"/>
                </a:lnTo>
                <a:lnTo>
                  <a:pt x="188597" y="38026"/>
                </a:lnTo>
                <a:lnTo>
                  <a:pt x="186515" y="39122"/>
                </a:lnTo>
                <a:lnTo>
                  <a:pt x="187282" y="43725"/>
                </a:lnTo>
                <a:lnTo>
                  <a:pt x="187392" y="50300"/>
                </a:lnTo>
                <a:lnTo>
                  <a:pt x="169200" y="51505"/>
                </a:lnTo>
                <a:lnTo>
                  <a:pt x="166023" y="53259"/>
                </a:lnTo>
                <a:lnTo>
                  <a:pt x="157804" y="52820"/>
                </a:lnTo>
                <a:lnTo>
                  <a:pt x="155174" y="51944"/>
                </a:lnTo>
                <a:lnTo>
                  <a:pt x="150680" y="52820"/>
                </a:lnTo>
                <a:lnTo>
                  <a:pt x="144215" y="53149"/>
                </a:lnTo>
                <a:lnTo>
                  <a:pt x="141585" y="51725"/>
                </a:lnTo>
                <a:lnTo>
                  <a:pt x="140270" y="43067"/>
                </a:lnTo>
                <a:lnTo>
                  <a:pt x="137092" y="38574"/>
                </a:lnTo>
                <a:lnTo>
                  <a:pt x="135010" y="35396"/>
                </a:lnTo>
                <a:lnTo>
                  <a:pt x="132928" y="33862"/>
                </a:lnTo>
                <a:lnTo>
                  <a:pt x="132818" y="31122"/>
                </a:lnTo>
                <a:lnTo>
                  <a:pt x="131941" y="29040"/>
                </a:lnTo>
                <a:lnTo>
                  <a:pt x="130517" y="23232"/>
                </a:lnTo>
                <a:lnTo>
                  <a:pt x="127887" y="18958"/>
                </a:lnTo>
                <a:lnTo>
                  <a:pt x="127887" y="15452"/>
                </a:lnTo>
                <a:lnTo>
                  <a:pt x="129092" y="13260"/>
                </a:lnTo>
                <a:lnTo>
                  <a:pt x="128544" y="10301"/>
                </a:lnTo>
                <a:lnTo>
                  <a:pt x="126681" y="7671"/>
                </a:lnTo>
                <a:lnTo>
                  <a:pt x="125914" y="4822"/>
                </a:lnTo>
                <a:lnTo>
                  <a:pt x="126462" y="3836"/>
                </a:lnTo>
                <a:lnTo>
                  <a:pt x="126462" y="329"/>
                </a:lnTo>
                <a:lnTo>
                  <a:pt x="101367" y="219"/>
                </a:lnTo>
                <a:lnTo>
                  <a:pt x="84381" y="219"/>
                </a:lnTo>
                <a:lnTo>
                  <a:pt x="76053" y="877"/>
                </a:lnTo>
                <a:lnTo>
                  <a:pt x="68382" y="548"/>
                </a:lnTo>
                <a:lnTo>
                  <a:pt x="64656" y="219"/>
                </a:lnTo>
                <a:lnTo>
                  <a:pt x="57533" y="548"/>
                </a:lnTo>
                <a:lnTo>
                  <a:pt x="51944" y="767"/>
                </a:lnTo>
                <a:lnTo>
                  <a:pt x="47122" y="767"/>
                </a:lnTo>
                <a:lnTo>
                  <a:pt x="43834" y="438"/>
                </a:lnTo>
                <a:lnTo>
                  <a:pt x="40108" y="0"/>
                </a:lnTo>
                <a:lnTo>
                  <a:pt x="36383" y="877"/>
                </a:lnTo>
                <a:lnTo>
                  <a:pt x="32109" y="2082"/>
                </a:lnTo>
                <a:lnTo>
                  <a:pt x="30684" y="2849"/>
                </a:lnTo>
                <a:lnTo>
                  <a:pt x="28712" y="2849"/>
                </a:lnTo>
                <a:lnTo>
                  <a:pt x="27945" y="3945"/>
                </a:lnTo>
                <a:lnTo>
                  <a:pt x="27506" y="4164"/>
                </a:lnTo>
                <a:lnTo>
                  <a:pt x="27068" y="4164"/>
                </a:lnTo>
                <a:lnTo>
                  <a:pt x="20164" y="8000"/>
                </a:lnTo>
                <a:lnTo>
                  <a:pt x="22684" y="11068"/>
                </a:lnTo>
                <a:lnTo>
                  <a:pt x="22684" y="14575"/>
                </a:lnTo>
                <a:lnTo>
                  <a:pt x="35944" y="29479"/>
                </a:lnTo>
                <a:lnTo>
                  <a:pt x="36492" y="48218"/>
                </a:lnTo>
                <a:lnTo>
                  <a:pt x="43725" y="58409"/>
                </a:lnTo>
                <a:lnTo>
                  <a:pt x="42629" y="67943"/>
                </a:lnTo>
                <a:lnTo>
                  <a:pt x="34958" y="77806"/>
                </a:lnTo>
                <a:lnTo>
                  <a:pt x="39342" y="79998"/>
                </a:lnTo>
                <a:lnTo>
                  <a:pt x="39342" y="88765"/>
                </a:lnTo>
                <a:lnTo>
                  <a:pt x="42958" y="94573"/>
                </a:lnTo>
                <a:lnTo>
                  <a:pt x="42958" y="100709"/>
                </a:lnTo>
                <a:lnTo>
                  <a:pt x="52163" y="115723"/>
                </a:lnTo>
                <a:lnTo>
                  <a:pt x="51725" y="119668"/>
                </a:lnTo>
                <a:lnTo>
                  <a:pt x="54684" y="123394"/>
                </a:lnTo>
                <a:lnTo>
                  <a:pt x="54684" y="144544"/>
                </a:lnTo>
                <a:lnTo>
                  <a:pt x="45150" y="162406"/>
                </a:lnTo>
                <a:lnTo>
                  <a:pt x="42300" y="162406"/>
                </a:lnTo>
                <a:lnTo>
                  <a:pt x="31670" y="170406"/>
                </a:lnTo>
                <a:lnTo>
                  <a:pt x="31342" y="176214"/>
                </a:lnTo>
                <a:lnTo>
                  <a:pt x="18191" y="187940"/>
                </a:lnTo>
                <a:lnTo>
                  <a:pt x="17863" y="195939"/>
                </a:lnTo>
                <a:lnTo>
                  <a:pt x="15671" y="197803"/>
                </a:lnTo>
                <a:lnTo>
                  <a:pt x="15671" y="217089"/>
                </a:lnTo>
                <a:lnTo>
                  <a:pt x="9863" y="224761"/>
                </a:lnTo>
                <a:lnTo>
                  <a:pt x="8329" y="233856"/>
                </a:lnTo>
                <a:lnTo>
                  <a:pt x="1753" y="241856"/>
                </a:lnTo>
                <a:lnTo>
                  <a:pt x="1753" y="250623"/>
                </a:lnTo>
                <a:lnTo>
                  <a:pt x="658" y="258294"/>
                </a:lnTo>
                <a:lnTo>
                  <a:pt x="1096" y="269910"/>
                </a:lnTo>
                <a:lnTo>
                  <a:pt x="0" y="277581"/>
                </a:lnTo>
                <a:lnTo>
                  <a:pt x="110" y="279992"/>
                </a:lnTo>
                <a:lnTo>
                  <a:pt x="110" y="279992"/>
                </a:lnTo>
                <a:lnTo>
                  <a:pt x="3836" y="280868"/>
                </a:lnTo>
                <a:lnTo>
                  <a:pt x="5151" y="281855"/>
                </a:lnTo>
                <a:lnTo>
                  <a:pt x="7233" y="281088"/>
                </a:lnTo>
                <a:lnTo>
                  <a:pt x="8110" y="278129"/>
                </a:lnTo>
                <a:lnTo>
                  <a:pt x="9425" y="277362"/>
                </a:lnTo>
                <a:lnTo>
                  <a:pt x="15452" y="278238"/>
                </a:lnTo>
                <a:lnTo>
                  <a:pt x="18739" y="280101"/>
                </a:lnTo>
                <a:lnTo>
                  <a:pt x="20822" y="278458"/>
                </a:lnTo>
                <a:lnTo>
                  <a:pt x="21479" y="274951"/>
                </a:lnTo>
                <a:lnTo>
                  <a:pt x="28492" y="270129"/>
                </a:lnTo>
                <a:lnTo>
                  <a:pt x="31561" y="269910"/>
                </a:lnTo>
                <a:lnTo>
                  <a:pt x="35396" y="271663"/>
                </a:lnTo>
                <a:lnTo>
                  <a:pt x="36602" y="272540"/>
                </a:lnTo>
                <a:lnTo>
                  <a:pt x="38026" y="271115"/>
                </a:lnTo>
                <a:lnTo>
                  <a:pt x="39889" y="270567"/>
                </a:lnTo>
                <a:lnTo>
                  <a:pt x="42958" y="272211"/>
                </a:lnTo>
                <a:lnTo>
                  <a:pt x="43287" y="273745"/>
                </a:lnTo>
                <a:lnTo>
                  <a:pt x="46136" y="274841"/>
                </a:lnTo>
                <a:lnTo>
                  <a:pt x="45588" y="277033"/>
                </a:lnTo>
                <a:lnTo>
                  <a:pt x="47122" y="277910"/>
                </a:lnTo>
                <a:lnTo>
                  <a:pt x="52382" y="282512"/>
                </a:lnTo>
                <a:lnTo>
                  <a:pt x="57642" y="284485"/>
                </a:lnTo>
                <a:lnTo>
                  <a:pt x="61587" y="282403"/>
                </a:lnTo>
                <a:lnTo>
                  <a:pt x="62574" y="282622"/>
                </a:lnTo>
                <a:lnTo>
                  <a:pt x="65861" y="280321"/>
                </a:lnTo>
                <a:lnTo>
                  <a:pt x="68272" y="280101"/>
                </a:lnTo>
                <a:lnTo>
                  <a:pt x="69697" y="281088"/>
                </a:lnTo>
                <a:lnTo>
                  <a:pt x="159886" y="280978"/>
                </a:lnTo>
                <a:lnTo>
                  <a:pt x="161310" y="281964"/>
                </a:lnTo>
                <a:lnTo>
                  <a:pt x="163721" y="286567"/>
                </a:lnTo>
                <a:lnTo>
                  <a:pt x="165694" y="288320"/>
                </a:lnTo>
                <a:lnTo>
                  <a:pt x="170516" y="290402"/>
                </a:lnTo>
                <a:lnTo>
                  <a:pt x="175666" y="291608"/>
                </a:lnTo>
                <a:lnTo>
                  <a:pt x="179283" y="291060"/>
                </a:lnTo>
                <a:lnTo>
                  <a:pt x="181912" y="292156"/>
                </a:lnTo>
                <a:lnTo>
                  <a:pt x="182570" y="293580"/>
                </a:lnTo>
                <a:lnTo>
                  <a:pt x="185967" y="295005"/>
                </a:lnTo>
                <a:lnTo>
                  <a:pt x="189365" y="292813"/>
                </a:lnTo>
                <a:lnTo>
                  <a:pt x="193529" y="291718"/>
                </a:lnTo>
                <a:lnTo>
                  <a:pt x="199556" y="293361"/>
                </a:lnTo>
                <a:lnTo>
                  <a:pt x="202843" y="292813"/>
                </a:lnTo>
                <a:lnTo>
                  <a:pt x="203501" y="290074"/>
                </a:lnTo>
                <a:lnTo>
                  <a:pt x="204816" y="290731"/>
                </a:lnTo>
                <a:lnTo>
                  <a:pt x="207555" y="290950"/>
                </a:lnTo>
                <a:lnTo>
                  <a:pt x="212816" y="295882"/>
                </a:lnTo>
                <a:lnTo>
                  <a:pt x="216870" y="297635"/>
                </a:lnTo>
                <a:lnTo>
                  <a:pt x="221911" y="297854"/>
                </a:lnTo>
                <a:lnTo>
                  <a:pt x="223774" y="296978"/>
                </a:lnTo>
                <a:lnTo>
                  <a:pt x="223884" y="295224"/>
                </a:lnTo>
                <a:lnTo>
                  <a:pt x="226624" y="294457"/>
                </a:lnTo>
                <a:lnTo>
                  <a:pt x="229035" y="295224"/>
                </a:lnTo>
                <a:lnTo>
                  <a:pt x="230788" y="296430"/>
                </a:lnTo>
                <a:lnTo>
                  <a:pt x="232760" y="295663"/>
                </a:lnTo>
                <a:lnTo>
                  <a:pt x="234185" y="297416"/>
                </a:lnTo>
                <a:lnTo>
                  <a:pt x="236048" y="297526"/>
                </a:lnTo>
                <a:lnTo>
                  <a:pt x="237253" y="298183"/>
                </a:lnTo>
                <a:lnTo>
                  <a:pt x="239336" y="298402"/>
                </a:lnTo>
                <a:lnTo>
                  <a:pt x="241418" y="298183"/>
                </a:lnTo>
                <a:lnTo>
                  <a:pt x="242952" y="298183"/>
                </a:lnTo>
                <a:lnTo>
                  <a:pt x="280759" y="28963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E937658A-A5C5-FCF9-DE42-E62D434DD112}"/>
              </a:ext>
            </a:extLst>
          </p:cNvPr>
          <p:cNvSpPr/>
          <p:nvPr/>
        </p:nvSpPr>
        <p:spPr>
          <a:xfrm>
            <a:off x="7893285" y="5344344"/>
            <a:ext cx="189145" cy="171940"/>
          </a:xfrm>
          <a:custGeom>
            <a:avLst/>
            <a:gdLst>
              <a:gd name="connsiteX0" fmla="*/ 0 w 189145"/>
              <a:gd name="connsiteY0" fmla="*/ 53368 h 171940"/>
              <a:gd name="connsiteX1" fmla="*/ 2411 w 189145"/>
              <a:gd name="connsiteY1" fmla="*/ 53697 h 171940"/>
              <a:gd name="connsiteX2" fmla="*/ 8219 w 189145"/>
              <a:gd name="connsiteY2" fmla="*/ 54354 h 171940"/>
              <a:gd name="connsiteX3" fmla="*/ 12602 w 189145"/>
              <a:gd name="connsiteY3" fmla="*/ 56546 h 171940"/>
              <a:gd name="connsiteX4" fmla="*/ 14904 w 189145"/>
              <a:gd name="connsiteY4" fmla="*/ 58409 h 171940"/>
              <a:gd name="connsiteX5" fmla="*/ 17314 w 189145"/>
              <a:gd name="connsiteY5" fmla="*/ 58628 h 171940"/>
              <a:gd name="connsiteX6" fmla="*/ 21588 w 189145"/>
              <a:gd name="connsiteY6" fmla="*/ 55560 h 171940"/>
              <a:gd name="connsiteX7" fmla="*/ 26958 w 189145"/>
              <a:gd name="connsiteY7" fmla="*/ 55012 h 171940"/>
              <a:gd name="connsiteX8" fmla="*/ 29259 w 189145"/>
              <a:gd name="connsiteY8" fmla="*/ 56108 h 171940"/>
              <a:gd name="connsiteX9" fmla="*/ 30465 w 189145"/>
              <a:gd name="connsiteY9" fmla="*/ 55998 h 171940"/>
              <a:gd name="connsiteX10" fmla="*/ 31890 w 189145"/>
              <a:gd name="connsiteY10" fmla="*/ 56546 h 171940"/>
              <a:gd name="connsiteX11" fmla="*/ 32437 w 189145"/>
              <a:gd name="connsiteY11" fmla="*/ 56875 h 171940"/>
              <a:gd name="connsiteX12" fmla="*/ 36054 w 189145"/>
              <a:gd name="connsiteY12" fmla="*/ 59615 h 171940"/>
              <a:gd name="connsiteX13" fmla="*/ 40547 w 189145"/>
              <a:gd name="connsiteY13" fmla="*/ 60711 h 171940"/>
              <a:gd name="connsiteX14" fmla="*/ 47122 w 189145"/>
              <a:gd name="connsiteY14" fmla="*/ 58628 h 171940"/>
              <a:gd name="connsiteX15" fmla="*/ 54135 w 189145"/>
              <a:gd name="connsiteY15" fmla="*/ 48327 h 171940"/>
              <a:gd name="connsiteX16" fmla="*/ 65532 w 189145"/>
              <a:gd name="connsiteY16" fmla="*/ 34191 h 171940"/>
              <a:gd name="connsiteX17" fmla="*/ 79669 w 189145"/>
              <a:gd name="connsiteY17" fmla="*/ 24657 h 171940"/>
              <a:gd name="connsiteX18" fmla="*/ 87888 w 189145"/>
              <a:gd name="connsiteY18" fmla="*/ 21807 h 171940"/>
              <a:gd name="connsiteX19" fmla="*/ 89970 w 189145"/>
              <a:gd name="connsiteY19" fmla="*/ 20054 h 171940"/>
              <a:gd name="connsiteX20" fmla="*/ 90299 w 189145"/>
              <a:gd name="connsiteY20" fmla="*/ 18410 h 171940"/>
              <a:gd name="connsiteX21" fmla="*/ 89751 w 189145"/>
              <a:gd name="connsiteY21" fmla="*/ 16219 h 171940"/>
              <a:gd name="connsiteX22" fmla="*/ 90956 w 189145"/>
              <a:gd name="connsiteY22" fmla="*/ 13808 h 171940"/>
              <a:gd name="connsiteX23" fmla="*/ 90299 w 189145"/>
              <a:gd name="connsiteY23" fmla="*/ 11616 h 171940"/>
              <a:gd name="connsiteX24" fmla="*/ 92271 w 189145"/>
              <a:gd name="connsiteY24" fmla="*/ 8000 h 171940"/>
              <a:gd name="connsiteX25" fmla="*/ 98956 w 189145"/>
              <a:gd name="connsiteY25" fmla="*/ 4493 h 171940"/>
              <a:gd name="connsiteX26" fmla="*/ 102792 w 189145"/>
              <a:gd name="connsiteY26" fmla="*/ 3397 h 171940"/>
              <a:gd name="connsiteX27" fmla="*/ 106079 w 189145"/>
              <a:gd name="connsiteY27" fmla="*/ 1863 h 171940"/>
              <a:gd name="connsiteX28" fmla="*/ 111010 w 189145"/>
              <a:gd name="connsiteY28" fmla="*/ 0 h 171940"/>
              <a:gd name="connsiteX29" fmla="*/ 117586 w 189145"/>
              <a:gd name="connsiteY29" fmla="*/ 219 h 171940"/>
              <a:gd name="connsiteX30" fmla="*/ 118681 w 189145"/>
              <a:gd name="connsiteY30" fmla="*/ 1534 h 171940"/>
              <a:gd name="connsiteX31" fmla="*/ 121202 w 189145"/>
              <a:gd name="connsiteY31" fmla="*/ 1205 h 171940"/>
              <a:gd name="connsiteX32" fmla="*/ 126243 w 189145"/>
              <a:gd name="connsiteY32" fmla="*/ 1972 h 171940"/>
              <a:gd name="connsiteX33" fmla="*/ 128215 w 189145"/>
              <a:gd name="connsiteY33" fmla="*/ 1534 h 171940"/>
              <a:gd name="connsiteX34" fmla="*/ 129092 w 189145"/>
              <a:gd name="connsiteY34" fmla="*/ 1534 h 171940"/>
              <a:gd name="connsiteX35" fmla="*/ 129640 w 189145"/>
              <a:gd name="connsiteY35" fmla="*/ 10082 h 171940"/>
              <a:gd name="connsiteX36" fmla="*/ 138188 w 189145"/>
              <a:gd name="connsiteY36" fmla="*/ 10411 h 171940"/>
              <a:gd name="connsiteX37" fmla="*/ 141585 w 189145"/>
              <a:gd name="connsiteY37" fmla="*/ 11178 h 171940"/>
              <a:gd name="connsiteX38" fmla="*/ 142900 w 189145"/>
              <a:gd name="connsiteY38" fmla="*/ 13589 h 171940"/>
              <a:gd name="connsiteX39" fmla="*/ 145640 w 189145"/>
              <a:gd name="connsiteY39" fmla="*/ 13041 h 171940"/>
              <a:gd name="connsiteX40" fmla="*/ 147174 w 189145"/>
              <a:gd name="connsiteY40" fmla="*/ 10630 h 171940"/>
              <a:gd name="connsiteX41" fmla="*/ 153749 w 189145"/>
              <a:gd name="connsiteY41" fmla="*/ 12383 h 171940"/>
              <a:gd name="connsiteX42" fmla="*/ 160543 w 189145"/>
              <a:gd name="connsiteY42" fmla="*/ 15999 h 171940"/>
              <a:gd name="connsiteX43" fmla="*/ 164707 w 189145"/>
              <a:gd name="connsiteY43" fmla="*/ 21698 h 171940"/>
              <a:gd name="connsiteX44" fmla="*/ 169091 w 189145"/>
              <a:gd name="connsiteY44" fmla="*/ 22246 h 171940"/>
              <a:gd name="connsiteX45" fmla="*/ 176543 w 189145"/>
              <a:gd name="connsiteY45" fmla="*/ 23122 h 171940"/>
              <a:gd name="connsiteX46" fmla="*/ 180817 w 189145"/>
              <a:gd name="connsiteY46" fmla="*/ 26520 h 171940"/>
              <a:gd name="connsiteX47" fmla="*/ 183446 w 189145"/>
              <a:gd name="connsiteY47" fmla="*/ 29698 h 171940"/>
              <a:gd name="connsiteX48" fmla="*/ 188816 w 189145"/>
              <a:gd name="connsiteY48" fmla="*/ 30026 h 171940"/>
              <a:gd name="connsiteX49" fmla="*/ 189145 w 189145"/>
              <a:gd name="connsiteY49" fmla="*/ 34191 h 171940"/>
              <a:gd name="connsiteX50" fmla="*/ 186953 w 189145"/>
              <a:gd name="connsiteY50" fmla="*/ 37807 h 171940"/>
              <a:gd name="connsiteX51" fmla="*/ 187611 w 189145"/>
              <a:gd name="connsiteY51" fmla="*/ 41314 h 171940"/>
              <a:gd name="connsiteX52" fmla="*/ 186953 w 189145"/>
              <a:gd name="connsiteY52" fmla="*/ 44821 h 171940"/>
              <a:gd name="connsiteX53" fmla="*/ 187392 w 189145"/>
              <a:gd name="connsiteY53" fmla="*/ 47779 h 171940"/>
              <a:gd name="connsiteX54" fmla="*/ 187282 w 189145"/>
              <a:gd name="connsiteY54" fmla="*/ 50629 h 171940"/>
              <a:gd name="connsiteX55" fmla="*/ 185310 w 189145"/>
              <a:gd name="connsiteY55" fmla="*/ 54135 h 171940"/>
              <a:gd name="connsiteX56" fmla="*/ 184871 w 189145"/>
              <a:gd name="connsiteY56" fmla="*/ 61477 h 171940"/>
              <a:gd name="connsiteX57" fmla="*/ 182241 w 189145"/>
              <a:gd name="connsiteY57" fmla="*/ 65532 h 171940"/>
              <a:gd name="connsiteX58" fmla="*/ 184104 w 189145"/>
              <a:gd name="connsiteY58" fmla="*/ 67834 h 171940"/>
              <a:gd name="connsiteX59" fmla="*/ 188159 w 189145"/>
              <a:gd name="connsiteY59" fmla="*/ 67176 h 171940"/>
              <a:gd name="connsiteX60" fmla="*/ 186406 w 189145"/>
              <a:gd name="connsiteY60" fmla="*/ 70792 h 171940"/>
              <a:gd name="connsiteX61" fmla="*/ 182789 w 189145"/>
              <a:gd name="connsiteY61" fmla="*/ 73423 h 171940"/>
              <a:gd name="connsiteX62" fmla="*/ 182789 w 189145"/>
              <a:gd name="connsiteY62" fmla="*/ 77587 h 171940"/>
              <a:gd name="connsiteX63" fmla="*/ 182241 w 189145"/>
              <a:gd name="connsiteY63" fmla="*/ 82408 h 171940"/>
              <a:gd name="connsiteX64" fmla="*/ 179282 w 189145"/>
              <a:gd name="connsiteY64" fmla="*/ 83395 h 171940"/>
              <a:gd name="connsiteX65" fmla="*/ 179282 w 189145"/>
              <a:gd name="connsiteY65" fmla="*/ 86354 h 171940"/>
              <a:gd name="connsiteX66" fmla="*/ 183227 w 189145"/>
              <a:gd name="connsiteY66" fmla="*/ 89860 h 171940"/>
              <a:gd name="connsiteX67" fmla="*/ 184433 w 189145"/>
              <a:gd name="connsiteY67" fmla="*/ 93805 h 171940"/>
              <a:gd name="connsiteX68" fmla="*/ 181693 w 189145"/>
              <a:gd name="connsiteY68" fmla="*/ 95559 h 171940"/>
              <a:gd name="connsiteX69" fmla="*/ 181693 w 189145"/>
              <a:gd name="connsiteY69" fmla="*/ 100271 h 171940"/>
              <a:gd name="connsiteX70" fmla="*/ 184433 w 189145"/>
              <a:gd name="connsiteY70" fmla="*/ 102572 h 171940"/>
              <a:gd name="connsiteX71" fmla="*/ 185638 w 189145"/>
              <a:gd name="connsiteY71" fmla="*/ 105969 h 171940"/>
              <a:gd name="connsiteX72" fmla="*/ 182570 w 189145"/>
              <a:gd name="connsiteY72" fmla="*/ 110353 h 171940"/>
              <a:gd name="connsiteX73" fmla="*/ 177858 w 189145"/>
              <a:gd name="connsiteY73" fmla="*/ 113969 h 171940"/>
              <a:gd name="connsiteX74" fmla="*/ 176323 w 189145"/>
              <a:gd name="connsiteY74" fmla="*/ 116709 h 171940"/>
              <a:gd name="connsiteX75" fmla="*/ 173036 w 189145"/>
              <a:gd name="connsiteY75" fmla="*/ 117147 h 171940"/>
              <a:gd name="connsiteX76" fmla="*/ 172379 w 189145"/>
              <a:gd name="connsiteY76" fmla="*/ 120435 h 171940"/>
              <a:gd name="connsiteX77" fmla="*/ 173694 w 189145"/>
              <a:gd name="connsiteY77" fmla="*/ 124380 h 171940"/>
              <a:gd name="connsiteX78" fmla="*/ 171940 w 189145"/>
              <a:gd name="connsiteY78" fmla="*/ 127339 h 171940"/>
              <a:gd name="connsiteX79" fmla="*/ 171830 w 189145"/>
              <a:gd name="connsiteY79" fmla="*/ 134571 h 171940"/>
              <a:gd name="connsiteX80" fmla="*/ 170625 w 189145"/>
              <a:gd name="connsiteY80" fmla="*/ 137421 h 171940"/>
              <a:gd name="connsiteX81" fmla="*/ 170296 w 189145"/>
              <a:gd name="connsiteY81" fmla="*/ 145530 h 171940"/>
              <a:gd name="connsiteX82" fmla="*/ 143667 w 189145"/>
              <a:gd name="connsiteY82" fmla="*/ 171940 h 171940"/>
              <a:gd name="connsiteX83" fmla="*/ 139722 w 189145"/>
              <a:gd name="connsiteY83" fmla="*/ 168762 h 171940"/>
              <a:gd name="connsiteX84" fmla="*/ 131722 w 189145"/>
              <a:gd name="connsiteY84" fmla="*/ 167118 h 171940"/>
              <a:gd name="connsiteX85" fmla="*/ 125037 w 189145"/>
              <a:gd name="connsiteY85" fmla="*/ 168105 h 171940"/>
              <a:gd name="connsiteX86" fmla="*/ 121640 w 189145"/>
              <a:gd name="connsiteY86" fmla="*/ 169420 h 171940"/>
              <a:gd name="connsiteX87" fmla="*/ 119887 w 189145"/>
              <a:gd name="connsiteY87" fmla="*/ 167885 h 171940"/>
              <a:gd name="connsiteX88" fmla="*/ 114846 w 189145"/>
              <a:gd name="connsiteY88" fmla="*/ 165475 h 171940"/>
              <a:gd name="connsiteX89" fmla="*/ 111120 w 189145"/>
              <a:gd name="connsiteY89" fmla="*/ 165694 h 171940"/>
              <a:gd name="connsiteX90" fmla="*/ 109476 w 189145"/>
              <a:gd name="connsiteY90" fmla="*/ 162516 h 171940"/>
              <a:gd name="connsiteX91" fmla="*/ 103887 w 189145"/>
              <a:gd name="connsiteY91" fmla="*/ 161529 h 171940"/>
              <a:gd name="connsiteX92" fmla="*/ 95778 w 189145"/>
              <a:gd name="connsiteY92" fmla="*/ 162735 h 171940"/>
              <a:gd name="connsiteX93" fmla="*/ 93805 w 189145"/>
              <a:gd name="connsiteY93" fmla="*/ 160324 h 171940"/>
              <a:gd name="connsiteX94" fmla="*/ 92052 w 189145"/>
              <a:gd name="connsiteY94" fmla="*/ 158242 h 171940"/>
              <a:gd name="connsiteX95" fmla="*/ 92052 w 189145"/>
              <a:gd name="connsiteY95" fmla="*/ 155612 h 171940"/>
              <a:gd name="connsiteX96" fmla="*/ 89751 w 189145"/>
              <a:gd name="connsiteY96" fmla="*/ 153749 h 171940"/>
              <a:gd name="connsiteX97" fmla="*/ 86682 w 189145"/>
              <a:gd name="connsiteY97" fmla="*/ 153530 h 171940"/>
              <a:gd name="connsiteX98" fmla="*/ 82189 w 189145"/>
              <a:gd name="connsiteY98" fmla="*/ 150571 h 171940"/>
              <a:gd name="connsiteX99" fmla="*/ 78792 w 189145"/>
              <a:gd name="connsiteY99" fmla="*/ 150352 h 171940"/>
              <a:gd name="connsiteX100" fmla="*/ 72655 w 189145"/>
              <a:gd name="connsiteY100" fmla="*/ 148270 h 171940"/>
              <a:gd name="connsiteX101" fmla="*/ 69806 w 189145"/>
              <a:gd name="connsiteY101" fmla="*/ 149365 h 171940"/>
              <a:gd name="connsiteX102" fmla="*/ 64436 w 189145"/>
              <a:gd name="connsiteY102" fmla="*/ 148270 h 171940"/>
              <a:gd name="connsiteX103" fmla="*/ 62026 w 189145"/>
              <a:gd name="connsiteY103" fmla="*/ 144324 h 171940"/>
              <a:gd name="connsiteX104" fmla="*/ 57533 w 189145"/>
              <a:gd name="connsiteY104" fmla="*/ 140927 h 171940"/>
              <a:gd name="connsiteX105" fmla="*/ 55998 w 189145"/>
              <a:gd name="connsiteY105" fmla="*/ 136873 h 171940"/>
              <a:gd name="connsiteX106" fmla="*/ 55560 w 189145"/>
              <a:gd name="connsiteY106" fmla="*/ 133037 h 171940"/>
              <a:gd name="connsiteX107" fmla="*/ 54574 w 189145"/>
              <a:gd name="connsiteY107" fmla="*/ 127558 h 171940"/>
              <a:gd name="connsiteX108" fmla="*/ 55779 w 189145"/>
              <a:gd name="connsiteY108" fmla="*/ 124380 h 171940"/>
              <a:gd name="connsiteX109" fmla="*/ 51944 w 189145"/>
              <a:gd name="connsiteY109" fmla="*/ 121640 h 171940"/>
              <a:gd name="connsiteX110" fmla="*/ 47779 w 189145"/>
              <a:gd name="connsiteY110" fmla="*/ 119887 h 171940"/>
              <a:gd name="connsiteX111" fmla="*/ 46903 w 189145"/>
              <a:gd name="connsiteY111" fmla="*/ 117586 h 171940"/>
              <a:gd name="connsiteX112" fmla="*/ 47122 w 189145"/>
              <a:gd name="connsiteY112" fmla="*/ 116051 h 171940"/>
              <a:gd name="connsiteX113" fmla="*/ 47012 w 189145"/>
              <a:gd name="connsiteY113" fmla="*/ 114736 h 171940"/>
              <a:gd name="connsiteX114" fmla="*/ 43834 w 189145"/>
              <a:gd name="connsiteY114" fmla="*/ 112764 h 171940"/>
              <a:gd name="connsiteX115" fmla="*/ 41423 w 189145"/>
              <a:gd name="connsiteY115" fmla="*/ 110682 h 171940"/>
              <a:gd name="connsiteX116" fmla="*/ 37259 w 189145"/>
              <a:gd name="connsiteY116" fmla="*/ 107504 h 171940"/>
              <a:gd name="connsiteX117" fmla="*/ 32657 w 189145"/>
              <a:gd name="connsiteY117" fmla="*/ 104654 h 171940"/>
              <a:gd name="connsiteX118" fmla="*/ 25753 w 189145"/>
              <a:gd name="connsiteY118" fmla="*/ 94134 h 171940"/>
              <a:gd name="connsiteX119" fmla="*/ 23780 w 189145"/>
              <a:gd name="connsiteY119" fmla="*/ 90847 h 171940"/>
              <a:gd name="connsiteX120" fmla="*/ 22684 w 189145"/>
              <a:gd name="connsiteY120" fmla="*/ 90847 h 171940"/>
              <a:gd name="connsiteX121" fmla="*/ 20054 w 189145"/>
              <a:gd name="connsiteY121" fmla="*/ 88655 h 171940"/>
              <a:gd name="connsiteX122" fmla="*/ 18849 w 189145"/>
              <a:gd name="connsiteY122" fmla="*/ 85258 h 171940"/>
              <a:gd name="connsiteX123" fmla="*/ 16657 w 189145"/>
              <a:gd name="connsiteY123" fmla="*/ 82847 h 171940"/>
              <a:gd name="connsiteX124" fmla="*/ 15561 w 189145"/>
              <a:gd name="connsiteY124" fmla="*/ 78792 h 171940"/>
              <a:gd name="connsiteX125" fmla="*/ 13260 w 189145"/>
              <a:gd name="connsiteY125" fmla="*/ 74738 h 171940"/>
              <a:gd name="connsiteX126" fmla="*/ 11945 w 189145"/>
              <a:gd name="connsiteY126" fmla="*/ 73861 h 171940"/>
              <a:gd name="connsiteX127" fmla="*/ 11287 w 189145"/>
              <a:gd name="connsiteY127" fmla="*/ 71340 h 171940"/>
              <a:gd name="connsiteX128" fmla="*/ 9424 w 189145"/>
              <a:gd name="connsiteY128" fmla="*/ 68710 h 171940"/>
              <a:gd name="connsiteX129" fmla="*/ 6356 w 189145"/>
              <a:gd name="connsiteY129" fmla="*/ 66628 h 171940"/>
              <a:gd name="connsiteX130" fmla="*/ 4602 w 189145"/>
              <a:gd name="connsiteY130" fmla="*/ 64875 h 171940"/>
              <a:gd name="connsiteX131" fmla="*/ 1205 w 189145"/>
              <a:gd name="connsiteY131" fmla="*/ 62135 h 171940"/>
              <a:gd name="connsiteX132" fmla="*/ 986 w 189145"/>
              <a:gd name="connsiteY132" fmla="*/ 59615 h 171940"/>
              <a:gd name="connsiteX133" fmla="*/ 548 w 189145"/>
              <a:gd name="connsiteY133" fmla="*/ 57861 h 171940"/>
              <a:gd name="connsiteX134" fmla="*/ 1205 w 189145"/>
              <a:gd name="connsiteY134" fmla="*/ 55779 h 171940"/>
              <a:gd name="connsiteX135" fmla="*/ 110 w 189145"/>
              <a:gd name="connsiteY135" fmla="*/ 53478 h 171940"/>
              <a:gd name="connsiteX136" fmla="*/ 0 w 189145"/>
              <a:gd name="connsiteY136" fmla="*/ 53368 h 171940"/>
              <a:gd name="connsiteX137" fmla="*/ 0 w 189145"/>
              <a:gd name="connsiteY137" fmla="*/ 53368 h 17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89145" h="171940">
                <a:moveTo>
                  <a:pt x="0" y="53368"/>
                </a:moveTo>
                <a:lnTo>
                  <a:pt x="2411" y="53697"/>
                </a:lnTo>
                <a:lnTo>
                  <a:pt x="8219" y="54354"/>
                </a:lnTo>
                <a:lnTo>
                  <a:pt x="12602" y="56546"/>
                </a:lnTo>
                <a:lnTo>
                  <a:pt x="14904" y="58409"/>
                </a:lnTo>
                <a:lnTo>
                  <a:pt x="17314" y="58628"/>
                </a:lnTo>
                <a:lnTo>
                  <a:pt x="21588" y="55560"/>
                </a:lnTo>
                <a:lnTo>
                  <a:pt x="26958" y="55012"/>
                </a:lnTo>
                <a:lnTo>
                  <a:pt x="29259" y="56108"/>
                </a:lnTo>
                <a:lnTo>
                  <a:pt x="30465" y="55998"/>
                </a:lnTo>
                <a:lnTo>
                  <a:pt x="31890" y="56546"/>
                </a:lnTo>
                <a:lnTo>
                  <a:pt x="32437" y="56875"/>
                </a:lnTo>
                <a:lnTo>
                  <a:pt x="36054" y="59615"/>
                </a:lnTo>
                <a:lnTo>
                  <a:pt x="40547" y="60711"/>
                </a:lnTo>
                <a:lnTo>
                  <a:pt x="47122" y="58628"/>
                </a:lnTo>
                <a:lnTo>
                  <a:pt x="54135" y="48327"/>
                </a:lnTo>
                <a:lnTo>
                  <a:pt x="65532" y="34191"/>
                </a:lnTo>
                <a:lnTo>
                  <a:pt x="79669" y="24657"/>
                </a:lnTo>
                <a:lnTo>
                  <a:pt x="87888" y="21807"/>
                </a:lnTo>
                <a:lnTo>
                  <a:pt x="89970" y="20054"/>
                </a:lnTo>
                <a:lnTo>
                  <a:pt x="90299" y="18410"/>
                </a:lnTo>
                <a:lnTo>
                  <a:pt x="89751" y="16219"/>
                </a:lnTo>
                <a:lnTo>
                  <a:pt x="90956" y="13808"/>
                </a:lnTo>
                <a:lnTo>
                  <a:pt x="90299" y="11616"/>
                </a:lnTo>
                <a:lnTo>
                  <a:pt x="92271" y="8000"/>
                </a:lnTo>
                <a:lnTo>
                  <a:pt x="98956" y="4493"/>
                </a:lnTo>
                <a:lnTo>
                  <a:pt x="102792" y="3397"/>
                </a:lnTo>
                <a:lnTo>
                  <a:pt x="106079" y="1863"/>
                </a:lnTo>
                <a:lnTo>
                  <a:pt x="111010" y="0"/>
                </a:lnTo>
                <a:lnTo>
                  <a:pt x="117586" y="219"/>
                </a:lnTo>
                <a:lnTo>
                  <a:pt x="118681" y="1534"/>
                </a:lnTo>
                <a:lnTo>
                  <a:pt x="121202" y="1205"/>
                </a:lnTo>
                <a:lnTo>
                  <a:pt x="126243" y="1972"/>
                </a:lnTo>
                <a:lnTo>
                  <a:pt x="128215" y="1534"/>
                </a:lnTo>
                <a:lnTo>
                  <a:pt x="129092" y="1534"/>
                </a:lnTo>
                <a:lnTo>
                  <a:pt x="129640" y="10082"/>
                </a:lnTo>
                <a:lnTo>
                  <a:pt x="138188" y="10411"/>
                </a:lnTo>
                <a:lnTo>
                  <a:pt x="141585" y="11178"/>
                </a:lnTo>
                <a:lnTo>
                  <a:pt x="142900" y="13589"/>
                </a:lnTo>
                <a:lnTo>
                  <a:pt x="145640" y="13041"/>
                </a:lnTo>
                <a:lnTo>
                  <a:pt x="147174" y="10630"/>
                </a:lnTo>
                <a:lnTo>
                  <a:pt x="153749" y="12383"/>
                </a:lnTo>
                <a:lnTo>
                  <a:pt x="160543" y="15999"/>
                </a:lnTo>
                <a:lnTo>
                  <a:pt x="164707" y="21698"/>
                </a:lnTo>
                <a:lnTo>
                  <a:pt x="169091" y="22246"/>
                </a:lnTo>
                <a:lnTo>
                  <a:pt x="176543" y="23122"/>
                </a:lnTo>
                <a:lnTo>
                  <a:pt x="180817" y="26520"/>
                </a:lnTo>
                <a:lnTo>
                  <a:pt x="183446" y="29698"/>
                </a:lnTo>
                <a:lnTo>
                  <a:pt x="188816" y="30026"/>
                </a:lnTo>
                <a:lnTo>
                  <a:pt x="189145" y="34191"/>
                </a:lnTo>
                <a:lnTo>
                  <a:pt x="186953" y="37807"/>
                </a:lnTo>
                <a:lnTo>
                  <a:pt x="187611" y="41314"/>
                </a:lnTo>
                <a:lnTo>
                  <a:pt x="186953" y="44821"/>
                </a:lnTo>
                <a:lnTo>
                  <a:pt x="187392" y="47779"/>
                </a:lnTo>
                <a:lnTo>
                  <a:pt x="187282" y="50629"/>
                </a:lnTo>
                <a:lnTo>
                  <a:pt x="185310" y="54135"/>
                </a:lnTo>
                <a:lnTo>
                  <a:pt x="184871" y="61477"/>
                </a:lnTo>
                <a:lnTo>
                  <a:pt x="182241" y="65532"/>
                </a:lnTo>
                <a:lnTo>
                  <a:pt x="184104" y="67834"/>
                </a:lnTo>
                <a:lnTo>
                  <a:pt x="188159" y="67176"/>
                </a:lnTo>
                <a:lnTo>
                  <a:pt x="186406" y="70792"/>
                </a:lnTo>
                <a:lnTo>
                  <a:pt x="182789" y="73423"/>
                </a:lnTo>
                <a:lnTo>
                  <a:pt x="182789" y="77587"/>
                </a:lnTo>
                <a:lnTo>
                  <a:pt x="182241" y="82408"/>
                </a:lnTo>
                <a:lnTo>
                  <a:pt x="179282" y="83395"/>
                </a:lnTo>
                <a:lnTo>
                  <a:pt x="179282" y="86354"/>
                </a:lnTo>
                <a:lnTo>
                  <a:pt x="183227" y="89860"/>
                </a:lnTo>
                <a:lnTo>
                  <a:pt x="184433" y="93805"/>
                </a:lnTo>
                <a:lnTo>
                  <a:pt x="181693" y="95559"/>
                </a:lnTo>
                <a:lnTo>
                  <a:pt x="181693" y="100271"/>
                </a:lnTo>
                <a:lnTo>
                  <a:pt x="184433" y="102572"/>
                </a:lnTo>
                <a:lnTo>
                  <a:pt x="185638" y="105969"/>
                </a:lnTo>
                <a:lnTo>
                  <a:pt x="182570" y="110353"/>
                </a:lnTo>
                <a:lnTo>
                  <a:pt x="177858" y="113969"/>
                </a:lnTo>
                <a:lnTo>
                  <a:pt x="176323" y="116709"/>
                </a:lnTo>
                <a:lnTo>
                  <a:pt x="173036" y="117147"/>
                </a:lnTo>
                <a:lnTo>
                  <a:pt x="172379" y="120435"/>
                </a:lnTo>
                <a:lnTo>
                  <a:pt x="173694" y="124380"/>
                </a:lnTo>
                <a:lnTo>
                  <a:pt x="171940" y="127339"/>
                </a:lnTo>
                <a:lnTo>
                  <a:pt x="171830" y="134571"/>
                </a:lnTo>
                <a:lnTo>
                  <a:pt x="170625" y="137421"/>
                </a:lnTo>
                <a:lnTo>
                  <a:pt x="170296" y="145530"/>
                </a:lnTo>
                <a:lnTo>
                  <a:pt x="143667" y="171940"/>
                </a:lnTo>
                <a:lnTo>
                  <a:pt x="139722" y="168762"/>
                </a:lnTo>
                <a:lnTo>
                  <a:pt x="131722" y="167118"/>
                </a:lnTo>
                <a:lnTo>
                  <a:pt x="125037" y="168105"/>
                </a:lnTo>
                <a:lnTo>
                  <a:pt x="121640" y="169420"/>
                </a:lnTo>
                <a:lnTo>
                  <a:pt x="119887" y="167885"/>
                </a:lnTo>
                <a:lnTo>
                  <a:pt x="114846" y="165475"/>
                </a:lnTo>
                <a:lnTo>
                  <a:pt x="111120" y="165694"/>
                </a:lnTo>
                <a:lnTo>
                  <a:pt x="109476" y="162516"/>
                </a:lnTo>
                <a:lnTo>
                  <a:pt x="103887" y="161529"/>
                </a:lnTo>
                <a:lnTo>
                  <a:pt x="95778" y="162735"/>
                </a:lnTo>
                <a:lnTo>
                  <a:pt x="93805" y="160324"/>
                </a:lnTo>
                <a:lnTo>
                  <a:pt x="92052" y="158242"/>
                </a:lnTo>
                <a:lnTo>
                  <a:pt x="92052" y="155612"/>
                </a:lnTo>
                <a:lnTo>
                  <a:pt x="89751" y="153749"/>
                </a:lnTo>
                <a:lnTo>
                  <a:pt x="86682" y="153530"/>
                </a:lnTo>
                <a:lnTo>
                  <a:pt x="82189" y="150571"/>
                </a:lnTo>
                <a:lnTo>
                  <a:pt x="78792" y="150352"/>
                </a:lnTo>
                <a:lnTo>
                  <a:pt x="72655" y="148270"/>
                </a:lnTo>
                <a:lnTo>
                  <a:pt x="69806" y="149365"/>
                </a:lnTo>
                <a:lnTo>
                  <a:pt x="64436" y="148270"/>
                </a:lnTo>
                <a:lnTo>
                  <a:pt x="62026" y="144324"/>
                </a:lnTo>
                <a:lnTo>
                  <a:pt x="57533" y="140927"/>
                </a:lnTo>
                <a:lnTo>
                  <a:pt x="55998" y="136873"/>
                </a:lnTo>
                <a:lnTo>
                  <a:pt x="55560" y="133037"/>
                </a:lnTo>
                <a:lnTo>
                  <a:pt x="54574" y="127558"/>
                </a:lnTo>
                <a:lnTo>
                  <a:pt x="55779" y="124380"/>
                </a:lnTo>
                <a:lnTo>
                  <a:pt x="51944" y="121640"/>
                </a:lnTo>
                <a:lnTo>
                  <a:pt x="47779" y="119887"/>
                </a:lnTo>
                <a:lnTo>
                  <a:pt x="46903" y="117586"/>
                </a:lnTo>
                <a:lnTo>
                  <a:pt x="47122" y="116051"/>
                </a:lnTo>
                <a:lnTo>
                  <a:pt x="47012" y="114736"/>
                </a:lnTo>
                <a:lnTo>
                  <a:pt x="43834" y="112764"/>
                </a:lnTo>
                <a:lnTo>
                  <a:pt x="41423" y="110682"/>
                </a:lnTo>
                <a:lnTo>
                  <a:pt x="37259" y="107504"/>
                </a:lnTo>
                <a:lnTo>
                  <a:pt x="32657" y="104654"/>
                </a:lnTo>
                <a:lnTo>
                  <a:pt x="25753" y="94134"/>
                </a:lnTo>
                <a:lnTo>
                  <a:pt x="23780" y="90847"/>
                </a:lnTo>
                <a:lnTo>
                  <a:pt x="22684" y="90847"/>
                </a:lnTo>
                <a:lnTo>
                  <a:pt x="20054" y="88655"/>
                </a:lnTo>
                <a:lnTo>
                  <a:pt x="18849" y="85258"/>
                </a:lnTo>
                <a:lnTo>
                  <a:pt x="16657" y="82847"/>
                </a:lnTo>
                <a:lnTo>
                  <a:pt x="15561" y="78792"/>
                </a:lnTo>
                <a:lnTo>
                  <a:pt x="13260" y="74738"/>
                </a:lnTo>
                <a:lnTo>
                  <a:pt x="11945" y="73861"/>
                </a:lnTo>
                <a:lnTo>
                  <a:pt x="11287" y="71340"/>
                </a:lnTo>
                <a:lnTo>
                  <a:pt x="9424" y="68710"/>
                </a:lnTo>
                <a:lnTo>
                  <a:pt x="6356" y="66628"/>
                </a:lnTo>
                <a:lnTo>
                  <a:pt x="4602" y="64875"/>
                </a:lnTo>
                <a:lnTo>
                  <a:pt x="1205" y="62135"/>
                </a:lnTo>
                <a:lnTo>
                  <a:pt x="986" y="59615"/>
                </a:lnTo>
                <a:lnTo>
                  <a:pt x="548" y="57861"/>
                </a:lnTo>
                <a:lnTo>
                  <a:pt x="1205" y="55779"/>
                </a:lnTo>
                <a:lnTo>
                  <a:pt x="110" y="53478"/>
                </a:lnTo>
                <a:lnTo>
                  <a:pt x="0" y="53368"/>
                </a:lnTo>
                <a:lnTo>
                  <a:pt x="0" y="5336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3111D390-FE1A-93DC-6F1E-C4C525933847}"/>
              </a:ext>
            </a:extLst>
          </p:cNvPr>
          <p:cNvSpPr/>
          <p:nvPr/>
        </p:nvSpPr>
        <p:spPr>
          <a:xfrm>
            <a:off x="7763316" y="5397712"/>
            <a:ext cx="225746" cy="225527"/>
          </a:xfrm>
          <a:custGeom>
            <a:avLst/>
            <a:gdLst>
              <a:gd name="connsiteX0" fmla="*/ 130079 w 225746"/>
              <a:gd name="connsiteY0" fmla="*/ 110 h 225527"/>
              <a:gd name="connsiteX1" fmla="*/ 131174 w 225746"/>
              <a:gd name="connsiteY1" fmla="*/ 2411 h 225527"/>
              <a:gd name="connsiteX2" fmla="*/ 130517 w 225746"/>
              <a:gd name="connsiteY2" fmla="*/ 4493 h 225527"/>
              <a:gd name="connsiteX3" fmla="*/ 130955 w 225746"/>
              <a:gd name="connsiteY3" fmla="*/ 6246 h 225527"/>
              <a:gd name="connsiteX4" fmla="*/ 131174 w 225746"/>
              <a:gd name="connsiteY4" fmla="*/ 8767 h 225527"/>
              <a:gd name="connsiteX5" fmla="*/ 134571 w 225746"/>
              <a:gd name="connsiteY5" fmla="*/ 11506 h 225527"/>
              <a:gd name="connsiteX6" fmla="*/ 136325 w 225746"/>
              <a:gd name="connsiteY6" fmla="*/ 13260 h 225527"/>
              <a:gd name="connsiteX7" fmla="*/ 139393 w 225746"/>
              <a:gd name="connsiteY7" fmla="*/ 15342 h 225527"/>
              <a:gd name="connsiteX8" fmla="*/ 141256 w 225746"/>
              <a:gd name="connsiteY8" fmla="*/ 17972 h 225527"/>
              <a:gd name="connsiteX9" fmla="*/ 141914 w 225746"/>
              <a:gd name="connsiteY9" fmla="*/ 20492 h 225527"/>
              <a:gd name="connsiteX10" fmla="*/ 143229 w 225746"/>
              <a:gd name="connsiteY10" fmla="*/ 21369 h 225527"/>
              <a:gd name="connsiteX11" fmla="*/ 145530 w 225746"/>
              <a:gd name="connsiteY11" fmla="*/ 25424 h 225527"/>
              <a:gd name="connsiteX12" fmla="*/ 146626 w 225746"/>
              <a:gd name="connsiteY12" fmla="*/ 29479 h 225527"/>
              <a:gd name="connsiteX13" fmla="*/ 148818 w 225746"/>
              <a:gd name="connsiteY13" fmla="*/ 31890 h 225527"/>
              <a:gd name="connsiteX14" fmla="*/ 150023 w 225746"/>
              <a:gd name="connsiteY14" fmla="*/ 35287 h 225527"/>
              <a:gd name="connsiteX15" fmla="*/ 152653 w 225746"/>
              <a:gd name="connsiteY15" fmla="*/ 37478 h 225527"/>
              <a:gd name="connsiteX16" fmla="*/ 153749 w 225746"/>
              <a:gd name="connsiteY16" fmla="*/ 37478 h 225527"/>
              <a:gd name="connsiteX17" fmla="*/ 155722 w 225746"/>
              <a:gd name="connsiteY17" fmla="*/ 40766 h 225527"/>
              <a:gd name="connsiteX18" fmla="*/ 162626 w 225746"/>
              <a:gd name="connsiteY18" fmla="*/ 51286 h 225527"/>
              <a:gd name="connsiteX19" fmla="*/ 167228 w 225746"/>
              <a:gd name="connsiteY19" fmla="*/ 54135 h 225527"/>
              <a:gd name="connsiteX20" fmla="*/ 171392 w 225746"/>
              <a:gd name="connsiteY20" fmla="*/ 57313 h 225527"/>
              <a:gd name="connsiteX21" fmla="*/ 173803 w 225746"/>
              <a:gd name="connsiteY21" fmla="*/ 59396 h 225527"/>
              <a:gd name="connsiteX22" fmla="*/ 176981 w 225746"/>
              <a:gd name="connsiteY22" fmla="*/ 61368 h 225527"/>
              <a:gd name="connsiteX23" fmla="*/ 177091 w 225746"/>
              <a:gd name="connsiteY23" fmla="*/ 62683 h 225527"/>
              <a:gd name="connsiteX24" fmla="*/ 176872 w 225746"/>
              <a:gd name="connsiteY24" fmla="*/ 64217 h 225527"/>
              <a:gd name="connsiteX25" fmla="*/ 177748 w 225746"/>
              <a:gd name="connsiteY25" fmla="*/ 66519 h 225527"/>
              <a:gd name="connsiteX26" fmla="*/ 181912 w 225746"/>
              <a:gd name="connsiteY26" fmla="*/ 68272 h 225527"/>
              <a:gd name="connsiteX27" fmla="*/ 185748 w 225746"/>
              <a:gd name="connsiteY27" fmla="*/ 71012 h 225527"/>
              <a:gd name="connsiteX28" fmla="*/ 184543 w 225746"/>
              <a:gd name="connsiteY28" fmla="*/ 74189 h 225527"/>
              <a:gd name="connsiteX29" fmla="*/ 185529 w 225746"/>
              <a:gd name="connsiteY29" fmla="*/ 79669 h 225527"/>
              <a:gd name="connsiteX30" fmla="*/ 185967 w 225746"/>
              <a:gd name="connsiteY30" fmla="*/ 83504 h 225527"/>
              <a:gd name="connsiteX31" fmla="*/ 187501 w 225746"/>
              <a:gd name="connsiteY31" fmla="*/ 87559 h 225527"/>
              <a:gd name="connsiteX32" fmla="*/ 191995 w 225746"/>
              <a:gd name="connsiteY32" fmla="*/ 90956 h 225527"/>
              <a:gd name="connsiteX33" fmla="*/ 194405 w 225746"/>
              <a:gd name="connsiteY33" fmla="*/ 94901 h 225527"/>
              <a:gd name="connsiteX34" fmla="*/ 199775 w 225746"/>
              <a:gd name="connsiteY34" fmla="*/ 95997 h 225527"/>
              <a:gd name="connsiteX35" fmla="*/ 202624 w 225746"/>
              <a:gd name="connsiteY35" fmla="*/ 94901 h 225527"/>
              <a:gd name="connsiteX36" fmla="*/ 208761 w 225746"/>
              <a:gd name="connsiteY36" fmla="*/ 96983 h 225527"/>
              <a:gd name="connsiteX37" fmla="*/ 212158 w 225746"/>
              <a:gd name="connsiteY37" fmla="*/ 97203 h 225527"/>
              <a:gd name="connsiteX38" fmla="*/ 216651 w 225746"/>
              <a:gd name="connsiteY38" fmla="*/ 100162 h 225527"/>
              <a:gd name="connsiteX39" fmla="*/ 219720 w 225746"/>
              <a:gd name="connsiteY39" fmla="*/ 100381 h 225527"/>
              <a:gd name="connsiteX40" fmla="*/ 222021 w 225746"/>
              <a:gd name="connsiteY40" fmla="*/ 102244 h 225527"/>
              <a:gd name="connsiteX41" fmla="*/ 222021 w 225746"/>
              <a:gd name="connsiteY41" fmla="*/ 104874 h 225527"/>
              <a:gd name="connsiteX42" fmla="*/ 223774 w 225746"/>
              <a:gd name="connsiteY42" fmla="*/ 106956 h 225527"/>
              <a:gd name="connsiteX43" fmla="*/ 225747 w 225746"/>
              <a:gd name="connsiteY43" fmla="*/ 109367 h 225527"/>
              <a:gd name="connsiteX44" fmla="*/ 222788 w 225746"/>
              <a:gd name="connsiteY44" fmla="*/ 109805 h 225527"/>
              <a:gd name="connsiteX45" fmla="*/ 220596 w 225746"/>
              <a:gd name="connsiteY45" fmla="*/ 111449 h 225527"/>
              <a:gd name="connsiteX46" fmla="*/ 216323 w 225746"/>
              <a:gd name="connsiteY46" fmla="*/ 111668 h 225527"/>
              <a:gd name="connsiteX47" fmla="*/ 213802 w 225746"/>
              <a:gd name="connsiteY47" fmla="*/ 113860 h 225527"/>
              <a:gd name="connsiteX48" fmla="*/ 214350 w 225746"/>
              <a:gd name="connsiteY48" fmla="*/ 116161 h 225527"/>
              <a:gd name="connsiteX49" fmla="*/ 212925 w 225746"/>
              <a:gd name="connsiteY49" fmla="*/ 119887 h 225527"/>
              <a:gd name="connsiteX50" fmla="*/ 209528 w 225746"/>
              <a:gd name="connsiteY50" fmla="*/ 120654 h 225527"/>
              <a:gd name="connsiteX51" fmla="*/ 206241 w 225746"/>
              <a:gd name="connsiteY51" fmla="*/ 123722 h 225527"/>
              <a:gd name="connsiteX52" fmla="*/ 202186 w 225746"/>
              <a:gd name="connsiteY52" fmla="*/ 123941 h 225527"/>
              <a:gd name="connsiteX53" fmla="*/ 199994 w 225746"/>
              <a:gd name="connsiteY53" fmla="*/ 124490 h 225527"/>
              <a:gd name="connsiteX54" fmla="*/ 198460 w 225746"/>
              <a:gd name="connsiteY54" fmla="*/ 123394 h 225527"/>
              <a:gd name="connsiteX55" fmla="*/ 193529 w 225746"/>
              <a:gd name="connsiteY55" fmla="*/ 124270 h 225527"/>
              <a:gd name="connsiteX56" fmla="*/ 188378 w 225746"/>
              <a:gd name="connsiteY56" fmla="*/ 128654 h 225527"/>
              <a:gd name="connsiteX57" fmla="*/ 185967 w 225746"/>
              <a:gd name="connsiteY57" fmla="*/ 131064 h 225527"/>
              <a:gd name="connsiteX58" fmla="*/ 183008 w 225746"/>
              <a:gd name="connsiteY58" fmla="*/ 132709 h 225527"/>
              <a:gd name="connsiteX59" fmla="*/ 181912 w 225746"/>
              <a:gd name="connsiteY59" fmla="*/ 135010 h 225527"/>
              <a:gd name="connsiteX60" fmla="*/ 178406 w 225746"/>
              <a:gd name="connsiteY60" fmla="*/ 136215 h 225527"/>
              <a:gd name="connsiteX61" fmla="*/ 176543 w 225746"/>
              <a:gd name="connsiteY61" fmla="*/ 138517 h 225527"/>
              <a:gd name="connsiteX62" fmla="*/ 174132 w 225746"/>
              <a:gd name="connsiteY62" fmla="*/ 139174 h 225527"/>
              <a:gd name="connsiteX63" fmla="*/ 170625 w 225746"/>
              <a:gd name="connsiteY63" fmla="*/ 140708 h 225527"/>
              <a:gd name="connsiteX64" fmla="*/ 164269 w 225746"/>
              <a:gd name="connsiteY64" fmla="*/ 149365 h 225527"/>
              <a:gd name="connsiteX65" fmla="*/ 163502 w 225746"/>
              <a:gd name="connsiteY65" fmla="*/ 155283 h 225527"/>
              <a:gd name="connsiteX66" fmla="*/ 164707 w 225746"/>
              <a:gd name="connsiteY66" fmla="*/ 157256 h 225527"/>
              <a:gd name="connsiteX67" fmla="*/ 164707 w 225746"/>
              <a:gd name="connsiteY67" fmla="*/ 160982 h 225527"/>
              <a:gd name="connsiteX68" fmla="*/ 161420 w 225746"/>
              <a:gd name="connsiteY68" fmla="*/ 161749 h 225527"/>
              <a:gd name="connsiteX69" fmla="*/ 159886 w 225746"/>
              <a:gd name="connsiteY69" fmla="*/ 163721 h 225527"/>
              <a:gd name="connsiteX70" fmla="*/ 157256 w 225746"/>
              <a:gd name="connsiteY70" fmla="*/ 164379 h 225527"/>
              <a:gd name="connsiteX71" fmla="*/ 153859 w 225746"/>
              <a:gd name="connsiteY71" fmla="*/ 167228 h 225527"/>
              <a:gd name="connsiteX72" fmla="*/ 152653 w 225746"/>
              <a:gd name="connsiteY72" fmla="*/ 170406 h 225527"/>
              <a:gd name="connsiteX73" fmla="*/ 151119 w 225746"/>
              <a:gd name="connsiteY73" fmla="*/ 171502 h 225527"/>
              <a:gd name="connsiteX74" fmla="*/ 149585 w 225746"/>
              <a:gd name="connsiteY74" fmla="*/ 173584 h 225527"/>
              <a:gd name="connsiteX75" fmla="*/ 146407 w 225746"/>
              <a:gd name="connsiteY75" fmla="*/ 174022 h 225527"/>
              <a:gd name="connsiteX76" fmla="*/ 143119 w 225746"/>
              <a:gd name="connsiteY76" fmla="*/ 176323 h 225527"/>
              <a:gd name="connsiteX77" fmla="*/ 138078 w 225746"/>
              <a:gd name="connsiteY77" fmla="*/ 177200 h 225527"/>
              <a:gd name="connsiteX78" fmla="*/ 135996 w 225746"/>
              <a:gd name="connsiteY78" fmla="*/ 181145 h 225527"/>
              <a:gd name="connsiteX79" fmla="*/ 136325 w 225746"/>
              <a:gd name="connsiteY79" fmla="*/ 187611 h 225527"/>
              <a:gd name="connsiteX80" fmla="*/ 134024 w 225746"/>
              <a:gd name="connsiteY80" fmla="*/ 190022 h 225527"/>
              <a:gd name="connsiteX81" fmla="*/ 134024 w 225746"/>
              <a:gd name="connsiteY81" fmla="*/ 192981 h 225527"/>
              <a:gd name="connsiteX82" fmla="*/ 132709 w 225746"/>
              <a:gd name="connsiteY82" fmla="*/ 197254 h 225527"/>
              <a:gd name="connsiteX83" fmla="*/ 134024 w 225746"/>
              <a:gd name="connsiteY83" fmla="*/ 199227 h 225527"/>
              <a:gd name="connsiteX84" fmla="*/ 128654 w 225746"/>
              <a:gd name="connsiteY84" fmla="*/ 202624 h 225527"/>
              <a:gd name="connsiteX85" fmla="*/ 125695 w 225746"/>
              <a:gd name="connsiteY85" fmla="*/ 201419 h 225527"/>
              <a:gd name="connsiteX86" fmla="*/ 123832 w 225746"/>
              <a:gd name="connsiteY86" fmla="*/ 199008 h 225527"/>
              <a:gd name="connsiteX87" fmla="*/ 119997 w 225746"/>
              <a:gd name="connsiteY87" fmla="*/ 199556 h 225527"/>
              <a:gd name="connsiteX88" fmla="*/ 114298 w 225746"/>
              <a:gd name="connsiteY88" fmla="*/ 199556 h 225527"/>
              <a:gd name="connsiteX89" fmla="*/ 109257 w 225746"/>
              <a:gd name="connsiteY89" fmla="*/ 200761 h 225527"/>
              <a:gd name="connsiteX90" fmla="*/ 105093 w 225746"/>
              <a:gd name="connsiteY90" fmla="*/ 199337 h 225527"/>
              <a:gd name="connsiteX91" fmla="*/ 101257 w 225746"/>
              <a:gd name="connsiteY91" fmla="*/ 200104 h 225527"/>
              <a:gd name="connsiteX92" fmla="*/ 92381 w 225746"/>
              <a:gd name="connsiteY92" fmla="*/ 195063 h 225527"/>
              <a:gd name="connsiteX93" fmla="*/ 89641 w 225746"/>
              <a:gd name="connsiteY93" fmla="*/ 194843 h 225527"/>
              <a:gd name="connsiteX94" fmla="*/ 87231 w 225746"/>
              <a:gd name="connsiteY94" fmla="*/ 191775 h 225527"/>
              <a:gd name="connsiteX95" fmla="*/ 79121 w 225746"/>
              <a:gd name="connsiteY95" fmla="*/ 190570 h 225527"/>
              <a:gd name="connsiteX96" fmla="*/ 73204 w 225746"/>
              <a:gd name="connsiteY96" fmla="*/ 191227 h 225527"/>
              <a:gd name="connsiteX97" fmla="*/ 66738 w 225746"/>
              <a:gd name="connsiteY97" fmla="*/ 196926 h 225527"/>
              <a:gd name="connsiteX98" fmla="*/ 62902 w 225746"/>
              <a:gd name="connsiteY98" fmla="*/ 206460 h 225527"/>
              <a:gd name="connsiteX99" fmla="*/ 58628 w 225746"/>
              <a:gd name="connsiteY99" fmla="*/ 211172 h 225527"/>
              <a:gd name="connsiteX100" fmla="*/ 50629 w 225746"/>
              <a:gd name="connsiteY100" fmla="*/ 214240 h 225527"/>
              <a:gd name="connsiteX101" fmla="*/ 48875 w 225746"/>
              <a:gd name="connsiteY101" fmla="*/ 217199 h 225527"/>
              <a:gd name="connsiteX102" fmla="*/ 44163 w 225746"/>
              <a:gd name="connsiteY102" fmla="*/ 220925 h 225527"/>
              <a:gd name="connsiteX103" fmla="*/ 39232 w 225746"/>
              <a:gd name="connsiteY103" fmla="*/ 222130 h 225527"/>
              <a:gd name="connsiteX104" fmla="*/ 35396 w 225746"/>
              <a:gd name="connsiteY104" fmla="*/ 224651 h 225527"/>
              <a:gd name="connsiteX105" fmla="*/ 29698 w 225746"/>
              <a:gd name="connsiteY105" fmla="*/ 223884 h 225527"/>
              <a:gd name="connsiteX106" fmla="*/ 25862 w 225746"/>
              <a:gd name="connsiteY106" fmla="*/ 225528 h 225527"/>
              <a:gd name="connsiteX107" fmla="*/ 19397 w 225746"/>
              <a:gd name="connsiteY107" fmla="*/ 224322 h 225527"/>
              <a:gd name="connsiteX108" fmla="*/ 12931 w 225746"/>
              <a:gd name="connsiteY108" fmla="*/ 225199 h 225527"/>
              <a:gd name="connsiteX109" fmla="*/ 13150 w 225746"/>
              <a:gd name="connsiteY109" fmla="*/ 220596 h 225527"/>
              <a:gd name="connsiteX110" fmla="*/ 16657 w 225746"/>
              <a:gd name="connsiteY110" fmla="*/ 212925 h 225527"/>
              <a:gd name="connsiteX111" fmla="*/ 16767 w 225746"/>
              <a:gd name="connsiteY111" fmla="*/ 206350 h 225527"/>
              <a:gd name="connsiteX112" fmla="*/ 10520 w 225746"/>
              <a:gd name="connsiteY112" fmla="*/ 192761 h 225527"/>
              <a:gd name="connsiteX113" fmla="*/ 8110 w 225746"/>
              <a:gd name="connsiteY113" fmla="*/ 186186 h 225527"/>
              <a:gd name="connsiteX114" fmla="*/ 110 w 225746"/>
              <a:gd name="connsiteY114" fmla="*/ 180269 h 225527"/>
              <a:gd name="connsiteX115" fmla="*/ 110 w 225746"/>
              <a:gd name="connsiteY115" fmla="*/ 180597 h 225527"/>
              <a:gd name="connsiteX116" fmla="*/ 0 w 225746"/>
              <a:gd name="connsiteY116" fmla="*/ 180269 h 225527"/>
              <a:gd name="connsiteX117" fmla="*/ 110 w 225746"/>
              <a:gd name="connsiteY117" fmla="*/ 179830 h 225527"/>
              <a:gd name="connsiteX118" fmla="*/ 4384 w 225746"/>
              <a:gd name="connsiteY118" fmla="*/ 103887 h 225527"/>
              <a:gd name="connsiteX119" fmla="*/ 25753 w 225746"/>
              <a:gd name="connsiteY119" fmla="*/ 103449 h 225527"/>
              <a:gd name="connsiteX120" fmla="*/ 30027 w 225746"/>
              <a:gd name="connsiteY120" fmla="*/ 16986 h 225527"/>
              <a:gd name="connsiteX121" fmla="*/ 47999 w 225746"/>
              <a:gd name="connsiteY121" fmla="*/ 17753 h 225527"/>
              <a:gd name="connsiteX122" fmla="*/ 71231 w 225746"/>
              <a:gd name="connsiteY122" fmla="*/ 12383 h 225527"/>
              <a:gd name="connsiteX123" fmla="*/ 78354 w 225746"/>
              <a:gd name="connsiteY123" fmla="*/ 10301 h 225527"/>
              <a:gd name="connsiteX124" fmla="*/ 81642 w 225746"/>
              <a:gd name="connsiteY124" fmla="*/ 9863 h 225527"/>
              <a:gd name="connsiteX125" fmla="*/ 82628 w 225746"/>
              <a:gd name="connsiteY125" fmla="*/ 9425 h 225527"/>
              <a:gd name="connsiteX126" fmla="*/ 84162 w 225746"/>
              <a:gd name="connsiteY126" fmla="*/ 10301 h 225527"/>
              <a:gd name="connsiteX127" fmla="*/ 85477 w 225746"/>
              <a:gd name="connsiteY127" fmla="*/ 13698 h 225527"/>
              <a:gd name="connsiteX128" fmla="*/ 87121 w 225746"/>
              <a:gd name="connsiteY128" fmla="*/ 15452 h 225527"/>
              <a:gd name="connsiteX129" fmla="*/ 85806 w 225746"/>
              <a:gd name="connsiteY129" fmla="*/ 17205 h 225527"/>
              <a:gd name="connsiteX130" fmla="*/ 85477 w 225746"/>
              <a:gd name="connsiteY130" fmla="*/ 20492 h 225527"/>
              <a:gd name="connsiteX131" fmla="*/ 87450 w 225746"/>
              <a:gd name="connsiteY131" fmla="*/ 20931 h 225527"/>
              <a:gd name="connsiteX132" fmla="*/ 95340 w 225746"/>
              <a:gd name="connsiteY132" fmla="*/ 15342 h 225527"/>
              <a:gd name="connsiteX133" fmla="*/ 99943 w 225746"/>
              <a:gd name="connsiteY133" fmla="*/ 9534 h 225527"/>
              <a:gd name="connsiteX134" fmla="*/ 104655 w 225746"/>
              <a:gd name="connsiteY134" fmla="*/ 4603 h 225527"/>
              <a:gd name="connsiteX135" fmla="*/ 109915 w 225746"/>
              <a:gd name="connsiteY135" fmla="*/ 3945 h 225527"/>
              <a:gd name="connsiteX136" fmla="*/ 111120 w 225746"/>
              <a:gd name="connsiteY136" fmla="*/ 5918 h 225527"/>
              <a:gd name="connsiteX137" fmla="*/ 114189 w 225746"/>
              <a:gd name="connsiteY137" fmla="*/ 6356 h 225527"/>
              <a:gd name="connsiteX138" fmla="*/ 117257 w 225746"/>
              <a:gd name="connsiteY138" fmla="*/ 4274 h 225527"/>
              <a:gd name="connsiteX139" fmla="*/ 124928 w 225746"/>
              <a:gd name="connsiteY139" fmla="*/ 1534 h 225527"/>
              <a:gd name="connsiteX140" fmla="*/ 129969 w 225746"/>
              <a:gd name="connsiteY140" fmla="*/ 110 h 225527"/>
              <a:gd name="connsiteX141" fmla="*/ 129969 w 225746"/>
              <a:gd name="connsiteY141" fmla="*/ 0 h 225527"/>
              <a:gd name="connsiteX142" fmla="*/ 130079 w 225746"/>
              <a:gd name="connsiteY142" fmla="*/ 110 h 225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225746" h="225527">
                <a:moveTo>
                  <a:pt x="130079" y="110"/>
                </a:moveTo>
                <a:lnTo>
                  <a:pt x="131174" y="2411"/>
                </a:lnTo>
                <a:lnTo>
                  <a:pt x="130517" y="4493"/>
                </a:lnTo>
                <a:lnTo>
                  <a:pt x="130955" y="6246"/>
                </a:lnTo>
                <a:lnTo>
                  <a:pt x="131174" y="8767"/>
                </a:lnTo>
                <a:lnTo>
                  <a:pt x="134571" y="11506"/>
                </a:lnTo>
                <a:lnTo>
                  <a:pt x="136325" y="13260"/>
                </a:lnTo>
                <a:lnTo>
                  <a:pt x="139393" y="15342"/>
                </a:lnTo>
                <a:lnTo>
                  <a:pt x="141256" y="17972"/>
                </a:lnTo>
                <a:lnTo>
                  <a:pt x="141914" y="20492"/>
                </a:lnTo>
                <a:lnTo>
                  <a:pt x="143229" y="21369"/>
                </a:lnTo>
                <a:lnTo>
                  <a:pt x="145530" y="25424"/>
                </a:lnTo>
                <a:lnTo>
                  <a:pt x="146626" y="29479"/>
                </a:lnTo>
                <a:lnTo>
                  <a:pt x="148818" y="31890"/>
                </a:lnTo>
                <a:lnTo>
                  <a:pt x="150023" y="35287"/>
                </a:lnTo>
                <a:lnTo>
                  <a:pt x="152653" y="37478"/>
                </a:lnTo>
                <a:lnTo>
                  <a:pt x="153749" y="37478"/>
                </a:lnTo>
                <a:lnTo>
                  <a:pt x="155722" y="40766"/>
                </a:lnTo>
                <a:lnTo>
                  <a:pt x="162626" y="51286"/>
                </a:lnTo>
                <a:lnTo>
                  <a:pt x="167228" y="54135"/>
                </a:lnTo>
                <a:lnTo>
                  <a:pt x="171392" y="57313"/>
                </a:lnTo>
                <a:lnTo>
                  <a:pt x="173803" y="59396"/>
                </a:lnTo>
                <a:lnTo>
                  <a:pt x="176981" y="61368"/>
                </a:lnTo>
                <a:lnTo>
                  <a:pt x="177091" y="62683"/>
                </a:lnTo>
                <a:lnTo>
                  <a:pt x="176872" y="64217"/>
                </a:lnTo>
                <a:lnTo>
                  <a:pt x="177748" y="66519"/>
                </a:lnTo>
                <a:lnTo>
                  <a:pt x="181912" y="68272"/>
                </a:lnTo>
                <a:lnTo>
                  <a:pt x="185748" y="71012"/>
                </a:lnTo>
                <a:lnTo>
                  <a:pt x="184543" y="74189"/>
                </a:lnTo>
                <a:lnTo>
                  <a:pt x="185529" y="79669"/>
                </a:lnTo>
                <a:lnTo>
                  <a:pt x="185967" y="83504"/>
                </a:lnTo>
                <a:lnTo>
                  <a:pt x="187501" y="87559"/>
                </a:lnTo>
                <a:lnTo>
                  <a:pt x="191995" y="90956"/>
                </a:lnTo>
                <a:lnTo>
                  <a:pt x="194405" y="94901"/>
                </a:lnTo>
                <a:lnTo>
                  <a:pt x="199775" y="95997"/>
                </a:lnTo>
                <a:lnTo>
                  <a:pt x="202624" y="94901"/>
                </a:lnTo>
                <a:lnTo>
                  <a:pt x="208761" y="96983"/>
                </a:lnTo>
                <a:lnTo>
                  <a:pt x="212158" y="97203"/>
                </a:lnTo>
                <a:lnTo>
                  <a:pt x="216651" y="100162"/>
                </a:lnTo>
                <a:lnTo>
                  <a:pt x="219720" y="100381"/>
                </a:lnTo>
                <a:lnTo>
                  <a:pt x="222021" y="102244"/>
                </a:lnTo>
                <a:lnTo>
                  <a:pt x="222021" y="104874"/>
                </a:lnTo>
                <a:lnTo>
                  <a:pt x="223774" y="106956"/>
                </a:lnTo>
                <a:lnTo>
                  <a:pt x="225747" y="109367"/>
                </a:lnTo>
                <a:lnTo>
                  <a:pt x="222788" y="109805"/>
                </a:lnTo>
                <a:lnTo>
                  <a:pt x="220596" y="111449"/>
                </a:lnTo>
                <a:lnTo>
                  <a:pt x="216323" y="111668"/>
                </a:lnTo>
                <a:lnTo>
                  <a:pt x="213802" y="113860"/>
                </a:lnTo>
                <a:lnTo>
                  <a:pt x="214350" y="116161"/>
                </a:lnTo>
                <a:lnTo>
                  <a:pt x="212925" y="119887"/>
                </a:lnTo>
                <a:lnTo>
                  <a:pt x="209528" y="120654"/>
                </a:lnTo>
                <a:lnTo>
                  <a:pt x="206241" y="123722"/>
                </a:lnTo>
                <a:lnTo>
                  <a:pt x="202186" y="123941"/>
                </a:lnTo>
                <a:lnTo>
                  <a:pt x="199994" y="124490"/>
                </a:lnTo>
                <a:lnTo>
                  <a:pt x="198460" y="123394"/>
                </a:lnTo>
                <a:lnTo>
                  <a:pt x="193529" y="124270"/>
                </a:lnTo>
                <a:lnTo>
                  <a:pt x="188378" y="128654"/>
                </a:lnTo>
                <a:lnTo>
                  <a:pt x="185967" y="131064"/>
                </a:lnTo>
                <a:lnTo>
                  <a:pt x="183008" y="132709"/>
                </a:lnTo>
                <a:lnTo>
                  <a:pt x="181912" y="135010"/>
                </a:lnTo>
                <a:lnTo>
                  <a:pt x="178406" y="136215"/>
                </a:lnTo>
                <a:lnTo>
                  <a:pt x="176543" y="138517"/>
                </a:lnTo>
                <a:lnTo>
                  <a:pt x="174132" y="139174"/>
                </a:lnTo>
                <a:lnTo>
                  <a:pt x="170625" y="140708"/>
                </a:lnTo>
                <a:lnTo>
                  <a:pt x="164269" y="149365"/>
                </a:lnTo>
                <a:lnTo>
                  <a:pt x="163502" y="155283"/>
                </a:lnTo>
                <a:lnTo>
                  <a:pt x="164707" y="157256"/>
                </a:lnTo>
                <a:lnTo>
                  <a:pt x="164707" y="160982"/>
                </a:lnTo>
                <a:lnTo>
                  <a:pt x="161420" y="161749"/>
                </a:lnTo>
                <a:lnTo>
                  <a:pt x="159886" y="163721"/>
                </a:lnTo>
                <a:lnTo>
                  <a:pt x="157256" y="164379"/>
                </a:lnTo>
                <a:lnTo>
                  <a:pt x="153859" y="167228"/>
                </a:lnTo>
                <a:lnTo>
                  <a:pt x="152653" y="170406"/>
                </a:lnTo>
                <a:lnTo>
                  <a:pt x="151119" y="171502"/>
                </a:lnTo>
                <a:lnTo>
                  <a:pt x="149585" y="173584"/>
                </a:lnTo>
                <a:lnTo>
                  <a:pt x="146407" y="174022"/>
                </a:lnTo>
                <a:lnTo>
                  <a:pt x="143119" y="176323"/>
                </a:lnTo>
                <a:lnTo>
                  <a:pt x="138078" y="177200"/>
                </a:lnTo>
                <a:lnTo>
                  <a:pt x="135996" y="181145"/>
                </a:lnTo>
                <a:lnTo>
                  <a:pt x="136325" y="187611"/>
                </a:lnTo>
                <a:lnTo>
                  <a:pt x="134024" y="190022"/>
                </a:lnTo>
                <a:lnTo>
                  <a:pt x="134024" y="192981"/>
                </a:lnTo>
                <a:lnTo>
                  <a:pt x="132709" y="197254"/>
                </a:lnTo>
                <a:lnTo>
                  <a:pt x="134024" y="199227"/>
                </a:lnTo>
                <a:lnTo>
                  <a:pt x="128654" y="202624"/>
                </a:lnTo>
                <a:lnTo>
                  <a:pt x="125695" y="201419"/>
                </a:lnTo>
                <a:lnTo>
                  <a:pt x="123832" y="199008"/>
                </a:lnTo>
                <a:lnTo>
                  <a:pt x="119997" y="199556"/>
                </a:lnTo>
                <a:lnTo>
                  <a:pt x="114298" y="199556"/>
                </a:lnTo>
                <a:lnTo>
                  <a:pt x="109257" y="200761"/>
                </a:lnTo>
                <a:lnTo>
                  <a:pt x="105093" y="199337"/>
                </a:lnTo>
                <a:lnTo>
                  <a:pt x="101257" y="200104"/>
                </a:lnTo>
                <a:lnTo>
                  <a:pt x="92381" y="195063"/>
                </a:lnTo>
                <a:lnTo>
                  <a:pt x="89641" y="194843"/>
                </a:lnTo>
                <a:lnTo>
                  <a:pt x="87231" y="191775"/>
                </a:lnTo>
                <a:lnTo>
                  <a:pt x="79121" y="190570"/>
                </a:lnTo>
                <a:lnTo>
                  <a:pt x="73204" y="191227"/>
                </a:lnTo>
                <a:lnTo>
                  <a:pt x="66738" y="196926"/>
                </a:lnTo>
                <a:lnTo>
                  <a:pt x="62902" y="206460"/>
                </a:lnTo>
                <a:lnTo>
                  <a:pt x="58628" y="211172"/>
                </a:lnTo>
                <a:lnTo>
                  <a:pt x="50629" y="214240"/>
                </a:lnTo>
                <a:lnTo>
                  <a:pt x="48875" y="217199"/>
                </a:lnTo>
                <a:lnTo>
                  <a:pt x="44163" y="220925"/>
                </a:lnTo>
                <a:lnTo>
                  <a:pt x="39232" y="222130"/>
                </a:lnTo>
                <a:lnTo>
                  <a:pt x="35396" y="224651"/>
                </a:lnTo>
                <a:lnTo>
                  <a:pt x="29698" y="223884"/>
                </a:lnTo>
                <a:lnTo>
                  <a:pt x="25862" y="225528"/>
                </a:lnTo>
                <a:lnTo>
                  <a:pt x="19397" y="224322"/>
                </a:lnTo>
                <a:lnTo>
                  <a:pt x="12931" y="225199"/>
                </a:lnTo>
                <a:lnTo>
                  <a:pt x="13150" y="220596"/>
                </a:lnTo>
                <a:lnTo>
                  <a:pt x="16657" y="212925"/>
                </a:lnTo>
                <a:lnTo>
                  <a:pt x="16767" y="206350"/>
                </a:lnTo>
                <a:lnTo>
                  <a:pt x="10520" y="192761"/>
                </a:lnTo>
                <a:lnTo>
                  <a:pt x="8110" y="186186"/>
                </a:lnTo>
                <a:lnTo>
                  <a:pt x="110" y="180269"/>
                </a:lnTo>
                <a:lnTo>
                  <a:pt x="110" y="180597"/>
                </a:lnTo>
                <a:lnTo>
                  <a:pt x="0" y="180269"/>
                </a:lnTo>
                <a:lnTo>
                  <a:pt x="110" y="179830"/>
                </a:lnTo>
                <a:lnTo>
                  <a:pt x="4384" y="103887"/>
                </a:lnTo>
                <a:lnTo>
                  <a:pt x="25753" y="103449"/>
                </a:lnTo>
                <a:lnTo>
                  <a:pt x="30027" y="16986"/>
                </a:lnTo>
                <a:lnTo>
                  <a:pt x="47999" y="17753"/>
                </a:lnTo>
                <a:lnTo>
                  <a:pt x="71231" y="12383"/>
                </a:lnTo>
                <a:lnTo>
                  <a:pt x="78354" y="10301"/>
                </a:lnTo>
                <a:lnTo>
                  <a:pt x="81642" y="9863"/>
                </a:lnTo>
                <a:lnTo>
                  <a:pt x="82628" y="9425"/>
                </a:lnTo>
                <a:lnTo>
                  <a:pt x="84162" y="10301"/>
                </a:lnTo>
                <a:lnTo>
                  <a:pt x="85477" y="13698"/>
                </a:lnTo>
                <a:lnTo>
                  <a:pt x="87121" y="15452"/>
                </a:lnTo>
                <a:lnTo>
                  <a:pt x="85806" y="17205"/>
                </a:lnTo>
                <a:lnTo>
                  <a:pt x="85477" y="20492"/>
                </a:lnTo>
                <a:lnTo>
                  <a:pt x="87450" y="20931"/>
                </a:lnTo>
                <a:lnTo>
                  <a:pt x="95340" y="15342"/>
                </a:lnTo>
                <a:lnTo>
                  <a:pt x="99943" y="9534"/>
                </a:lnTo>
                <a:lnTo>
                  <a:pt x="104655" y="4603"/>
                </a:lnTo>
                <a:lnTo>
                  <a:pt x="109915" y="3945"/>
                </a:lnTo>
                <a:lnTo>
                  <a:pt x="111120" y="5918"/>
                </a:lnTo>
                <a:lnTo>
                  <a:pt x="114189" y="6356"/>
                </a:lnTo>
                <a:lnTo>
                  <a:pt x="117257" y="4274"/>
                </a:lnTo>
                <a:lnTo>
                  <a:pt x="124928" y="1534"/>
                </a:lnTo>
                <a:lnTo>
                  <a:pt x="129969" y="110"/>
                </a:lnTo>
                <a:lnTo>
                  <a:pt x="129969" y="0"/>
                </a:lnTo>
                <a:lnTo>
                  <a:pt x="130079" y="11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09BF477-53BC-548B-3598-932AD8D46277}"/>
              </a:ext>
            </a:extLst>
          </p:cNvPr>
          <p:cNvSpPr/>
          <p:nvPr/>
        </p:nvSpPr>
        <p:spPr>
          <a:xfrm>
            <a:off x="7569240" y="5376781"/>
            <a:ext cx="324045" cy="304100"/>
          </a:xfrm>
          <a:custGeom>
            <a:avLst/>
            <a:gdLst>
              <a:gd name="connsiteX0" fmla="*/ 194076 w 324045"/>
              <a:gd name="connsiteY0" fmla="*/ 201200 h 304100"/>
              <a:gd name="connsiteX1" fmla="*/ 194186 w 324045"/>
              <a:gd name="connsiteY1" fmla="*/ 200761 h 304100"/>
              <a:gd name="connsiteX2" fmla="*/ 198460 w 324045"/>
              <a:gd name="connsiteY2" fmla="*/ 124818 h 304100"/>
              <a:gd name="connsiteX3" fmla="*/ 219829 w 324045"/>
              <a:gd name="connsiteY3" fmla="*/ 124380 h 304100"/>
              <a:gd name="connsiteX4" fmla="*/ 224103 w 324045"/>
              <a:gd name="connsiteY4" fmla="*/ 37917 h 304100"/>
              <a:gd name="connsiteX5" fmla="*/ 242075 w 324045"/>
              <a:gd name="connsiteY5" fmla="*/ 38684 h 304100"/>
              <a:gd name="connsiteX6" fmla="*/ 265307 w 324045"/>
              <a:gd name="connsiteY6" fmla="*/ 33314 h 304100"/>
              <a:gd name="connsiteX7" fmla="*/ 272430 w 324045"/>
              <a:gd name="connsiteY7" fmla="*/ 31232 h 304100"/>
              <a:gd name="connsiteX8" fmla="*/ 275718 w 324045"/>
              <a:gd name="connsiteY8" fmla="*/ 30794 h 304100"/>
              <a:gd name="connsiteX9" fmla="*/ 276704 w 324045"/>
              <a:gd name="connsiteY9" fmla="*/ 30355 h 304100"/>
              <a:gd name="connsiteX10" fmla="*/ 278238 w 324045"/>
              <a:gd name="connsiteY10" fmla="*/ 31232 h 304100"/>
              <a:gd name="connsiteX11" fmla="*/ 279553 w 324045"/>
              <a:gd name="connsiteY11" fmla="*/ 34629 h 304100"/>
              <a:gd name="connsiteX12" fmla="*/ 281197 w 324045"/>
              <a:gd name="connsiteY12" fmla="*/ 36383 h 304100"/>
              <a:gd name="connsiteX13" fmla="*/ 279882 w 324045"/>
              <a:gd name="connsiteY13" fmla="*/ 38136 h 304100"/>
              <a:gd name="connsiteX14" fmla="*/ 279553 w 324045"/>
              <a:gd name="connsiteY14" fmla="*/ 41423 h 304100"/>
              <a:gd name="connsiteX15" fmla="*/ 281526 w 324045"/>
              <a:gd name="connsiteY15" fmla="*/ 41862 h 304100"/>
              <a:gd name="connsiteX16" fmla="*/ 289416 w 324045"/>
              <a:gd name="connsiteY16" fmla="*/ 36273 h 304100"/>
              <a:gd name="connsiteX17" fmla="*/ 294019 w 324045"/>
              <a:gd name="connsiteY17" fmla="*/ 30465 h 304100"/>
              <a:gd name="connsiteX18" fmla="*/ 298731 w 324045"/>
              <a:gd name="connsiteY18" fmla="*/ 25534 h 304100"/>
              <a:gd name="connsiteX19" fmla="*/ 303991 w 324045"/>
              <a:gd name="connsiteY19" fmla="*/ 24876 h 304100"/>
              <a:gd name="connsiteX20" fmla="*/ 305196 w 324045"/>
              <a:gd name="connsiteY20" fmla="*/ 26849 h 304100"/>
              <a:gd name="connsiteX21" fmla="*/ 308265 w 324045"/>
              <a:gd name="connsiteY21" fmla="*/ 27287 h 304100"/>
              <a:gd name="connsiteX22" fmla="*/ 311333 w 324045"/>
              <a:gd name="connsiteY22" fmla="*/ 25205 h 304100"/>
              <a:gd name="connsiteX23" fmla="*/ 319004 w 324045"/>
              <a:gd name="connsiteY23" fmla="*/ 22465 h 304100"/>
              <a:gd name="connsiteX24" fmla="*/ 324045 w 324045"/>
              <a:gd name="connsiteY24" fmla="*/ 21041 h 304100"/>
              <a:gd name="connsiteX25" fmla="*/ 320648 w 324045"/>
              <a:gd name="connsiteY25" fmla="*/ 16876 h 304100"/>
              <a:gd name="connsiteX26" fmla="*/ 319442 w 324045"/>
              <a:gd name="connsiteY26" fmla="*/ 16438 h 304100"/>
              <a:gd name="connsiteX27" fmla="*/ 318128 w 324045"/>
              <a:gd name="connsiteY27" fmla="*/ 15561 h 304100"/>
              <a:gd name="connsiteX28" fmla="*/ 315607 w 324045"/>
              <a:gd name="connsiteY28" fmla="*/ 15671 h 304100"/>
              <a:gd name="connsiteX29" fmla="*/ 313854 w 324045"/>
              <a:gd name="connsiteY29" fmla="*/ 14356 h 304100"/>
              <a:gd name="connsiteX30" fmla="*/ 312868 w 324045"/>
              <a:gd name="connsiteY30" fmla="*/ 14356 h 304100"/>
              <a:gd name="connsiteX31" fmla="*/ 311333 w 324045"/>
              <a:gd name="connsiteY31" fmla="*/ 13479 h 304100"/>
              <a:gd name="connsiteX32" fmla="*/ 305854 w 324045"/>
              <a:gd name="connsiteY32" fmla="*/ 14904 h 304100"/>
              <a:gd name="connsiteX33" fmla="*/ 303333 w 324045"/>
              <a:gd name="connsiteY33" fmla="*/ 14684 h 304100"/>
              <a:gd name="connsiteX34" fmla="*/ 242842 w 324045"/>
              <a:gd name="connsiteY34" fmla="*/ 28273 h 304100"/>
              <a:gd name="connsiteX35" fmla="*/ 241308 w 324045"/>
              <a:gd name="connsiteY35" fmla="*/ 28273 h 304100"/>
              <a:gd name="connsiteX36" fmla="*/ 239226 w 324045"/>
              <a:gd name="connsiteY36" fmla="*/ 28492 h 304100"/>
              <a:gd name="connsiteX37" fmla="*/ 237144 w 324045"/>
              <a:gd name="connsiteY37" fmla="*/ 28273 h 304100"/>
              <a:gd name="connsiteX38" fmla="*/ 235938 w 324045"/>
              <a:gd name="connsiteY38" fmla="*/ 27616 h 304100"/>
              <a:gd name="connsiteX39" fmla="*/ 234075 w 324045"/>
              <a:gd name="connsiteY39" fmla="*/ 27506 h 304100"/>
              <a:gd name="connsiteX40" fmla="*/ 232651 w 324045"/>
              <a:gd name="connsiteY40" fmla="*/ 25753 h 304100"/>
              <a:gd name="connsiteX41" fmla="*/ 230678 w 324045"/>
              <a:gd name="connsiteY41" fmla="*/ 26520 h 304100"/>
              <a:gd name="connsiteX42" fmla="*/ 228925 w 324045"/>
              <a:gd name="connsiteY42" fmla="*/ 25314 h 304100"/>
              <a:gd name="connsiteX43" fmla="*/ 226514 w 324045"/>
              <a:gd name="connsiteY43" fmla="*/ 24547 h 304100"/>
              <a:gd name="connsiteX44" fmla="*/ 223774 w 324045"/>
              <a:gd name="connsiteY44" fmla="*/ 25314 h 304100"/>
              <a:gd name="connsiteX45" fmla="*/ 223665 w 324045"/>
              <a:gd name="connsiteY45" fmla="*/ 27068 h 304100"/>
              <a:gd name="connsiteX46" fmla="*/ 221802 w 324045"/>
              <a:gd name="connsiteY46" fmla="*/ 27945 h 304100"/>
              <a:gd name="connsiteX47" fmla="*/ 216761 w 324045"/>
              <a:gd name="connsiteY47" fmla="*/ 27725 h 304100"/>
              <a:gd name="connsiteX48" fmla="*/ 212706 w 324045"/>
              <a:gd name="connsiteY48" fmla="*/ 25972 h 304100"/>
              <a:gd name="connsiteX49" fmla="*/ 207446 w 324045"/>
              <a:gd name="connsiteY49" fmla="*/ 21041 h 304100"/>
              <a:gd name="connsiteX50" fmla="*/ 204706 w 324045"/>
              <a:gd name="connsiteY50" fmla="*/ 20821 h 304100"/>
              <a:gd name="connsiteX51" fmla="*/ 203391 w 324045"/>
              <a:gd name="connsiteY51" fmla="*/ 20164 h 304100"/>
              <a:gd name="connsiteX52" fmla="*/ 202734 w 324045"/>
              <a:gd name="connsiteY52" fmla="*/ 22903 h 304100"/>
              <a:gd name="connsiteX53" fmla="*/ 199446 w 324045"/>
              <a:gd name="connsiteY53" fmla="*/ 23452 h 304100"/>
              <a:gd name="connsiteX54" fmla="*/ 193419 w 324045"/>
              <a:gd name="connsiteY54" fmla="*/ 21808 h 304100"/>
              <a:gd name="connsiteX55" fmla="*/ 189255 w 324045"/>
              <a:gd name="connsiteY55" fmla="*/ 22903 h 304100"/>
              <a:gd name="connsiteX56" fmla="*/ 185857 w 324045"/>
              <a:gd name="connsiteY56" fmla="*/ 25095 h 304100"/>
              <a:gd name="connsiteX57" fmla="*/ 182460 w 324045"/>
              <a:gd name="connsiteY57" fmla="*/ 23671 h 304100"/>
              <a:gd name="connsiteX58" fmla="*/ 181803 w 324045"/>
              <a:gd name="connsiteY58" fmla="*/ 22246 h 304100"/>
              <a:gd name="connsiteX59" fmla="*/ 179173 w 324045"/>
              <a:gd name="connsiteY59" fmla="*/ 21150 h 304100"/>
              <a:gd name="connsiteX60" fmla="*/ 175557 w 324045"/>
              <a:gd name="connsiteY60" fmla="*/ 21698 h 304100"/>
              <a:gd name="connsiteX61" fmla="*/ 170406 w 324045"/>
              <a:gd name="connsiteY61" fmla="*/ 20492 h 304100"/>
              <a:gd name="connsiteX62" fmla="*/ 165584 w 324045"/>
              <a:gd name="connsiteY62" fmla="*/ 18410 h 304100"/>
              <a:gd name="connsiteX63" fmla="*/ 163611 w 324045"/>
              <a:gd name="connsiteY63" fmla="*/ 16657 h 304100"/>
              <a:gd name="connsiteX64" fmla="*/ 161201 w 324045"/>
              <a:gd name="connsiteY64" fmla="*/ 12055 h 304100"/>
              <a:gd name="connsiteX65" fmla="*/ 159776 w 324045"/>
              <a:gd name="connsiteY65" fmla="*/ 11068 h 304100"/>
              <a:gd name="connsiteX66" fmla="*/ 69587 w 324045"/>
              <a:gd name="connsiteY66" fmla="*/ 11178 h 304100"/>
              <a:gd name="connsiteX67" fmla="*/ 68162 w 324045"/>
              <a:gd name="connsiteY67" fmla="*/ 10191 h 304100"/>
              <a:gd name="connsiteX68" fmla="*/ 65751 w 324045"/>
              <a:gd name="connsiteY68" fmla="*/ 10411 h 304100"/>
              <a:gd name="connsiteX69" fmla="*/ 62464 w 324045"/>
              <a:gd name="connsiteY69" fmla="*/ 12712 h 304100"/>
              <a:gd name="connsiteX70" fmla="*/ 61478 w 324045"/>
              <a:gd name="connsiteY70" fmla="*/ 12493 h 304100"/>
              <a:gd name="connsiteX71" fmla="*/ 57533 w 324045"/>
              <a:gd name="connsiteY71" fmla="*/ 14575 h 304100"/>
              <a:gd name="connsiteX72" fmla="*/ 52273 w 324045"/>
              <a:gd name="connsiteY72" fmla="*/ 12602 h 304100"/>
              <a:gd name="connsiteX73" fmla="*/ 47012 w 324045"/>
              <a:gd name="connsiteY73" fmla="*/ 8000 h 304100"/>
              <a:gd name="connsiteX74" fmla="*/ 45478 w 324045"/>
              <a:gd name="connsiteY74" fmla="*/ 7123 h 304100"/>
              <a:gd name="connsiteX75" fmla="*/ 46026 w 324045"/>
              <a:gd name="connsiteY75" fmla="*/ 4931 h 304100"/>
              <a:gd name="connsiteX76" fmla="*/ 43177 w 324045"/>
              <a:gd name="connsiteY76" fmla="*/ 3836 h 304100"/>
              <a:gd name="connsiteX77" fmla="*/ 42848 w 324045"/>
              <a:gd name="connsiteY77" fmla="*/ 2301 h 304100"/>
              <a:gd name="connsiteX78" fmla="*/ 39780 w 324045"/>
              <a:gd name="connsiteY78" fmla="*/ 657 h 304100"/>
              <a:gd name="connsiteX79" fmla="*/ 37917 w 324045"/>
              <a:gd name="connsiteY79" fmla="*/ 1206 h 304100"/>
              <a:gd name="connsiteX80" fmla="*/ 36492 w 324045"/>
              <a:gd name="connsiteY80" fmla="*/ 2630 h 304100"/>
              <a:gd name="connsiteX81" fmla="*/ 35287 w 324045"/>
              <a:gd name="connsiteY81" fmla="*/ 1753 h 304100"/>
              <a:gd name="connsiteX82" fmla="*/ 31451 w 324045"/>
              <a:gd name="connsiteY82" fmla="*/ 0 h 304100"/>
              <a:gd name="connsiteX83" fmla="*/ 28383 w 324045"/>
              <a:gd name="connsiteY83" fmla="*/ 219 h 304100"/>
              <a:gd name="connsiteX84" fmla="*/ 21369 w 324045"/>
              <a:gd name="connsiteY84" fmla="*/ 5041 h 304100"/>
              <a:gd name="connsiteX85" fmla="*/ 20712 w 324045"/>
              <a:gd name="connsiteY85" fmla="*/ 8548 h 304100"/>
              <a:gd name="connsiteX86" fmla="*/ 18630 w 324045"/>
              <a:gd name="connsiteY86" fmla="*/ 10191 h 304100"/>
              <a:gd name="connsiteX87" fmla="*/ 15342 w 324045"/>
              <a:gd name="connsiteY87" fmla="*/ 8329 h 304100"/>
              <a:gd name="connsiteX88" fmla="*/ 9315 w 324045"/>
              <a:gd name="connsiteY88" fmla="*/ 7452 h 304100"/>
              <a:gd name="connsiteX89" fmla="*/ 8000 w 324045"/>
              <a:gd name="connsiteY89" fmla="*/ 8219 h 304100"/>
              <a:gd name="connsiteX90" fmla="*/ 7123 w 324045"/>
              <a:gd name="connsiteY90" fmla="*/ 11178 h 304100"/>
              <a:gd name="connsiteX91" fmla="*/ 5041 w 324045"/>
              <a:gd name="connsiteY91" fmla="*/ 11945 h 304100"/>
              <a:gd name="connsiteX92" fmla="*/ 3726 w 324045"/>
              <a:gd name="connsiteY92" fmla="*/ 10959 h 304100"/>
              <a:gd name="connsiteX93" fmla="*/ 0 w 324045"/>
              <a:gd name="connsiteY93" fmla="*/ 10082 h 304100"/>
              <a:gd name="connsiteX94" fmla="*/ 0 w 324045"/>
              <a:gd name="connsiteY94" fmla="*/ 10082 h 304100"/>
              <a:gd name="connsiteX95" fmla="*/ 1315 w 324045"/>
              <a:gd name="connsiteY95" fmla="*/ 30684 h 304100"/>
              <a:gd name="connsiteX96" fmla="*/ 15561 w 324045"/>
              <a:gd name="connsiteY96" fmla="*/ 45259 h 304100"/>
              <a:gd name="connsiteX97" fmla="*/ 23232 w 324045"/>
              <a:gd name="connsiteY97" fmla="*/ 58409 h 304100"/>
              <a:gd name="connsiteX98" fmla="*/ 35177 w 324045"/>
              <a:gd name="connsiteY98" fmla="*/ 85148 h 304100"/>
              <a:gd name="connsiteX99" fmla="*/ 36930 w 324045"/>
              <a:gd name="connsiteY99" fmla="*/ 95888 h 304100"/>
              <a:gd name="connsiteX100" fmla="*/ 48985 w 324045"/>
              <a:gd name="connsiteY100" fmla="*/ 112983 h 304100"/>
              <a:gd name="connsiteX101" fmla="*/ 48985 w 324045"/>
              <a:gd name="connsiteY101" fmla="*/ 119668 h 304100"/>
              <a:gd name="connsiteX102" fmla="*/ 61697 w 324045"/>
              <a:gd name="connsiteY102" fmla="*/ 138078 h 304100"/>
              <a:gd name="connsiteX103" fmla="*/ 61697 w 324045"/>
              <a:gd name="connsiteY103" fmla="*/ 148160 h 304100"/>
              <a:gd name="connsiteX104" fmla="*/ 58628 w 324045"/>
              <a:gd name="connsiteY104" fmla="*/ 149365 h 304100"/>
              <a:gd name="connsiteX105" fmla="*/ 62026 w 324045"/>
              <a:gd name="connsiteY105" fmla="*/ 161749 h 304100"/>
              <a:gd name="connsiteX106" fmla="*/ 62793 w 324045"/>
              <a:gd name="connsiteY106" fmla="*/ 180378 h 304100"/>
              <a:gd name="connsiteX107" fmla="*/ 69916 w 324045"/>
              <a:gd name="connsiteY107" fmla="*/ 199227 h 304100"/>
              <a:gd name="connsiteX108" fmla="*/ 69149 w 324045"/>
              <a:gd name="connsiteY108" fmla="*/ 209419 h 304100"/>
              <a:gd name="connsiteX109" fmla="*/ 71340 w 324045"/>
              <a:gd name="connsiteY109" fmla="*/ 216432 h 304100"/>
              <a:gd name="connsiteX110" fmla="*/ 67943 w 324045"/>
              <a:gd name="connsiteY110" fmla="*/ 218514 h 304100"/>
              <a:gd name="connsiteX111" fmla="*/ 70792 w 324045"/>
              <a:gd name="connsiteY111" fmla="*/ 222240 h 304100"/>
              <a:gd name="connsiteX112" fmla="*/ 72546 w 324045"/>
              <a:gd name="connsiteY112" fmla="*/ 234842 h 304100"/>
              <a:gd name="connsiteX113" fmla="*/ 75834 w 324045"/>
              <a:gd name="connsiteY113" fmla="*/ 236596 h 304100"/>
              <a:gd name="connsiteX114" fmla="*/ 78025 w 324045"/>
              <a:gd name="connsiteY114" fmla="*/ 240760 h 304100"/>
              <a:gd name="connsiteX115" fmla="*/ 75505 w 324045"/>
              <a:gd name="connsiteY115" fmla="*/ 242842 h 304100"/>
              <a:gd name="connsiteX116" fmla="*/ 75505 w 324045"/>
              <a:gd name="connsiteY116" fmla="*/ 247664 h 304100"/>
              <a:gd name="connsiteX117" fmla="*/ 79231 w 324045"/>
              <a:gd name="connsiteY117" fmla="*/ 251828 h 304100"/>
              <a:gd name="connsiteX118" fmla="*/ 79778 w 324045"/>
              <a:gd name="connsiteY118" fmla="*/ 261143 h 304100"/>
              <a:gd name="connsiteX119" fmla="*/ 84052 w 324045"/>
              <a:gd name="connsiteY119" fmla="*/ 267170 h 304100"/>
              <a:gd name="connsiteX120" fmla="*/ 89970 w 324045"/>
              <a:gd name="connsiteY120" fmla="*/ 278677 h 304100"/>
              <a:gd name="connsiteX121" fmla="*/ 95778 w 324045"/>
              <a:gd name="connsiteY121" fmla="*/ 284485 h 304100"/>
              <a:gd name="connsiteX122" fmla="*/ 96983 w 324045"/>
              <a:gd name="connsiteY122" fmla="*/ 287772 h 304100"/>
              <a:gd name="connsiteX123" fmla="*/ 105202 w 324045"/>
              <a:gd name="connsiteY123" fmla="*/ 293690 h 304100"/>
              <a:gd name="connsiteX124" fmla="*/ 108709 w 324045"/>
              <a:gd name="connsiteY124" fmla="*/ 291608 h 304100"/>
              <a:gd name="connsiteX125" fmla="*/ 113750 w 324045"/>
              <a:gd name="connsiteY125" fmla="*/ 290512 h 304100"/>
              <a:gd name="connsiteX126" fmla="*/ 113750 w 324045"/>
              <a:gd name="connsiteY126" fmla="*/ 287663 h 304100"/>
              <a:gd name="connsiteX127" fmla="*/ 112216 w 324045"/>
              <a:gd name="connsiteY127" fmla="*/ 286238 h 304100"/>
              <a:gd name="connsiteX128" fmla="*/ 114627 w 324045"/>
              <a:gd name="connsiteY128" fmla="*/ 281855 h 304100"/>
              <a:gd name="connsiteX129" fmla="*/ 120544 w 324045"/>
              <a:gd name="connsiteY129" fmla="*/ 279663 h 304100"/>
              <a:gd name="connsiteX130" fmla="*/ 123284 w 324045"/>
              <a:gd name="connsiteY130" fmla="*/ 284704 h 304100"/>
              <a:gd name="connsiteX131" fmla="*/ 127996 w 324045"/>
              <a:gd name="connsiteY131" fmla="*/ 284814 h 304100"/>
              <a:gd name="connsiteX132" fmla="*/ 125914 w 324045"/>
              <a:gd name="connsiteY132" fmla="*/ 290074 h 304100"/>
              <a:gd name="connsiteX133" fmla="*/ 129311 w 324045"/>
              <a:gd name="connsiteY133" fmla="*/ 297087 h 304100"/>
              <a:gd name="connsiteX134" fmla="*/ 137530 w 324045"/>
              <a:gd name="connsiteY134" fmla="*/ 298841 h 304100"/>
              <a:gd name="connsiteX135" fmla="*/ 142681 w 324045"/>
              <a:gd name="connsiteY135" fmla="*/ 301690 h 304100"/>
              <a:gd name="connsiteX136" fmla="*/ 146516 w 324045"/>
              <a:gd name="connsiteY136" fmla="*/ 300813 h 304100"/>
              <a:gd name="connsiteX137" fmla="*/ 149146 w 324045"/>
              <a:gd name="connsiteY137" fmla="*/ 301799 h 304100"/>
              <a:gd name="connsiteX138" fmla="*/ 153310 w 324045"/>
              <a:gd name="connsiteY138" fmla="*/ 302457 h 304100"/>
              <a:gd name="connsiteX139" fmla="*/ 155174 w 324045"/>
              <a:gd name="connsiteY139" fmla="*/ 300594 h 304100"/>
              <a:gd name="connsiteX140" fmla="*/ 158899 w 324045"/>
              <a:gd name="connsiteY140" fmla="*/ 300594 h 304100"/>
              <a:gd name="connsiteX141" fmla="*/ 160543 w 324045"/>
              <a:gd name="connsiteY141" fmla="*/ 303881 h 304100"/>
              <a:gd name="connsiteX142" fmla="*/ 164050 w 324045"/>
              <a:gd name="connsiteY142" fmla="*/ 303443 h 304100"/>
              <a:gd name="connsiteX143" fmla="*/ 167009 w 324045"/>
              <a:gd name="connsiteY143" fmla="*/ 304101 h 304100"/>
              <a:gd name="connsiteX144" fmla="*/ 167228 w 324045"/>
              <a:gd name="connsiteY144" fmla="*/ 299060 h 304100"/>
              <a:gd name="connsiteX145" fmla="*/ 169310 w 324045"/>
              <a:gd name="connsiteY145" fmla="*/ 296978 h 304100"/>
              <a:gd name="connsiteX146" fmla="*/ 172159 w 324045"/>
              <a:gd name="connsiteY146" fmla="*/ 295991 h 304100"/>
              <a:gd name="connsiteX147" fmla="*/ 174461 w 324045"/>
              <a:gd name="connsiteY147" fmla="*/ 291279 h 304100"/>
              <a:gd name="connsiteX148" fmla="*/ 180926 w 324045"/>
              <a:gd name="connsiteY148" fmla="*/ 287882 h 304100"/>
              <a:gd name="connsiteX149" fmla="*/ 188488 w 324045"/>
              <a:gd name="connsiteY149" fmla="*/ 288430 h 304100"/>
              <a:gd name="connsiteX150" fmla="*/ 190899 w 324045"/>
              <a:gd name="connsiteY150" fmla="*/ 288430 h 304100"/>
              <a:gd name="connsiteX151" fmla="*/ 194186 w 324045"/>
              <a:gd name="connsiteY151" fmla="*/ 201528 h 304100"/>
              <a:gd name="connsiteX152" fmla="*/ 194076 w 324045"/>
              <a:gd name="connsiteY152" fmla="*/ 201200 h 30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324045" h="304100">
                <a:moveTo>
                  <a:pt x="194076" y="201200"/>
                </a:moveTo>
                <a:lnTo>
                  <a:pt x="194186" y="200761"/>
                </a:lnTo>
                <a:lnTo>
                  <a:pt x="198460" y="124818"/>
                </a:lnTo>
                <a:lnTo>
                  <a:pt x="219829" y="124380"/>
                </a:lnTo>
                <a:lnTo>
                  <a:pt x="224103" y="37917"/>
                </a:lnTo>
                <a:lnTo>
                  <a:pt x="242075" y="38684"/>
                </a:lnTo>
                <a:lnTo>
                  <a:pt x="265307" y="33314"/>
                </a:lnTo>
                <a:lnTo>
                  <a:pt x="272430" y="31232"/>
                </a:lnTo>
                <a:lnTo>
                  <a:pt x="275718" y="30794"/>
                </a:lnTo>
                <a:lnTo>
                  <a:pt x="276704" y="30355"/>
                </a:lnTo>
                <a:lnTo>
                  <a:pt x="278238" y="31232"/>
                </a:lnTo>
                <a:lnTo>
                  <a:pt x="279553" y="34629"/>
                </a:lnTo>
                <a:lnTo>
                  <a:pt x="281197" y="36383"/>
                </a:lnTo>
                <a:lnTo>
                  <a:pt x="279882" y="38136"/>
                </a:lnTo>
                <a:lnTo>
                  <a:pt x="279553" y="41423"/>
                </a:lnTo>
                <a:lnTo>
                  <a:pt x="281526" y="41862"/>
                </a:lnTo>
                <a:lnTo>
                  <a:pt x="289416" y="36273"/>
                </a:lnTo>
                <a:lnTo>
                  <a:pt x="294019" y="30465"/>
                </a:lnTo>
                <a:lnTo>
                  <a:pt x="298731" y="25534"/>
                </a:lnTo>
                <a:lnTo>
                  <a:pt x="303991" y="24876"/>
                </a:lnTo>
                <a:lnTo>
                  <a:pt x="305196" y="26849"/>
                </a:lnTo>
                <a:lnTo>
                  <a:pt x="308265" y="27287"/>
                </a:lnTo>
                <a:lnTo>
                  <a:pt x="311333" y="25205"/>
                </a:lnTo>
                <a:lnTo>
                  <a:pt x="319004" y="22465"/>
                </a:lnTo>
                <a:lnTo>
                  <a:pt x="324045" y="21041"/>
                </a:lnTo>
                <a:lnTo>
                  <a:pt x="320648" y="16876"/>
                </a:lnTo>
                <a:lnTo>
                  <a:pt x="319442" y="16438"/>
                </a:lnTo>
                <a:lnTo>
                  <a:pt x="318128" y="15561"/>
                </a:lnTo>
                <a:lnTo>
                  <a:pt x="315607" y="15671"/>
                </a:lnTo>
                <a:lnTo>
                  <a:pt x="313854" y="14356"/>
                </a:lnTo>
                <a:lnTo>
                  <a:pt x="312868" y="14356"/>
                </a:lnTo>
                <a:lnTo>
                  <a:pt x="311333" y="13479"/>
                </a:lnTo>
                <a:lnTo>
                  <a:pt x="305854" y="14904"/>
                </a:lnTo>
                <a:lnTo>
                  <a:pt x="303333" y="14684"/>
                </a:lnTo>
                <a:lnTo>
                  <a:pt x="242842" y="28273"/>
                </a:lnTo>
                <a:lnTo>
                  <a:pt x="241308" y="28273"/>
                </a:lnTo>
                <a:lnTo>
                  <a:pt x="239226" y="28492"/>
                </a:lnTo>
                <a:lnTo>
                  <a:pt x="237144" y="28273"/>
                </a:lnTo>
                <a:lnTo>
                  <a:pt x="235938" y="27616"/>
                </a:lnTo>
                <a:lnTo>
                  <a:pt x="234075" y="27506"/>
                </a:lnTo>
                <a:lnTo>
                  <a:pt x="232651" y="25753"/>
                </a:lnTo>
                <a:lnTo>
                  <a:pt x="230678" y="26520"/>
                </a:lnTo>
                <a:lnTo>
                  <a:pt x="228925" y="25314"/>
                </a:lnTo>
                <a:lnTo>
                  <a:pt x="226514" y="24547"/>
                </a:lnTo>
                <a:lnTo>
                  <a:pt x="223774" y="25314"/>
                </a:lnTo>
                <a:lnTo>
                  <a:pt x="223665" y="27068"/>
                </a:lnTo>
                <a:lnTo>
                  <a:pt x="221802" y="27945"/>
                </a:lnTo>
                <a:lnTo>
                  <a:pt x="216761" y="27725"/>
                </a:lnTo>
                <a:lnTo>
                  <a:pt x="212706" y="25972"/>
                </a:lnTo>
                <a:lnTo>
                  <a:pt x="207446" y="21041"/>
                </a:lnTo>
                <a:lnTo>
                  <a:pt x="204706" y="20821"/>
                </a:lnTo>
                <a:lnTo>
                  <a:pt x="203391" y="20164"/>
                </a:lnTo>
                <a:lnTo>
                  <a:pt x="202734" y="22903"/>
                </a:lnTo>
                <a:lnTo>
                  <a:pt x="199446" y="23452"/>
                </a:lnTo>
                <a:lnTo>
                  <a:pt x="193419" y="21808"/>
                </a:lnTo>
                <a:lnTo>
                  <a:pt x="189255" y="22903"/>
                </a:lnTo>
                <a:lnTo>
                  <a:pt x="185857" y="25095"/>
                </a:lnTo>
                <a:lnTo>
                  <a:pt x="182460" y="23671"/>
                </a:lnTo>
                <a:lnTo>
                  <a:pt x="181803" y="22246"/>
                </a:lnTo>
                <a:lnTo>
                  <a:pt x="179173" y="21150"/>
                </a:lnTo>
                <a:lnTo>
                  <a:pt x="175557" y="21698"/>
                </a:lnTo>
                <a:lnTo>
                  <a:pt x="170406" y="20492"/>
                </a:lnTo>
                <a:lnTo>
                  <a:pt x="165584" y="18410"/>
                </a:lnTo>
                <a:lnTo>
                  <a:pt x="163611" y="16657"/>
                </a:lnTo>
                <a:lnTo>
                  <a:pt x="161201" y="12055"/>
                </a:lnTo>
                <a:lnTo>
                  <a:pt x="159776" y="11068"/>
                </a:lnTo>
                <a:lnTo>
                  <a:pt x="69587" y="11178"/>
                </a:lnTo>
                <a:lnTo>
                  <a:pt x="68162" y="10191"/>
                </a:lnTo>
                <a:lnTo>
                  <a:pt x="65751" y="10411"/>
                </a:lnTo>
                <a:lnTo>
                  <a:pt x="62464" y="12712"/>
                </a:lnTo>
                <a:lnTo>
                  <a:pt x="61478" y="12493"/>
                </a:lnTo>
                <a:lnTo>
                  <a:pt x="57533" y="14575"/>
                </a:lnTo>
                <a:lnTo>
                  <a:pt x="52273" y="12602"/>
                </a:lnTo>
                <a:lnTo>
                  <a:pt x="47012" y="8000"/>
                </a:lnTo>
                <a:lnTo>
                  <a:pt x="45478" y="7123"/>
                </a:lnTo>
                <a:lnTo>
                  <a:pt x="46026" y="4931"/>
                </a:lnTo>
                <a:lnTo>
                  <a:pt x="43177" y="3836"/>
                </a:lnTo>
                <a:lnTo>
                  <a:pt x="42848" y="2301"/>
                </a:lnTo>
                <a:lnTo>
                  <a:pt x="39780" y="657"/>
                </a:lnTo>
                <a:lnTo>
                  <a:pt x="37917" y="1206"/>
                </a:lnTo>
                <a:lnTo>
                  <a:pt x="36492" y="2630"/>
                </a:lnTo>
                <a:lnTo>
                  <a:pt x="35287" y="1753"/>
                </a:lnTo>
                <a:lnTo>
                  <a:pt x="31451" y="0"/>
                </a:lnTo>
                <a:lnTo>
                  <a:pt x="28383" y="219"/>
                </a:lnTo>
                <a:lnTo>
                  <a:pt x="21369" y="5041"/>
                </a:lnTo>
                <a:lnTo>
                  <a:pt x="20712" y="8548"/>
                </a:lnTo>
                <a:lnTo>
                  <a:pt x="18630" y="10191"/>
                </a:lnTo>
                <a:lnTo>
                  <a:pt x="15342" y="8329"/>
                </a:lnTo>
                <a:lnTo>
                  <a:pt x="9315" y="7452"/>
                </a:lnTo>
                <a:lnTo>
                  <a:pt x="8000" y="8219"/>
                </a:lnTo>
                <a:lnTo>
                  <a:pt x="7123" y="11178"/>
                </a:lnTo>
                <a:lnTo>
                  <a:pt x="5041" y="11945"/>
                </a:lnTo>
                <a:lnTo>
                  <a:pt x="3726" y="10959"/>
                </a:lnTo>
                <a:lnTo>
                  <a:pt x="0" y="10082"/>
                </a:lnTo>
                <a:lnTo>
                  <a:pt x="0" y="10082"/>
                </a:lnTo>
                <a:lnTo>
                  <a:pt x="1315" y="30684"/>
                </a:lnTo>
                <a:lnTo>
                  <a:pt x="15561" y="45259"/>
                </a:lnTo>
                <a:lnTo>
                  <a:pt x="23232" y="58409"/>
                </a:lnTo>
                <a:lnTo>
                  <a:pt x="35177" y="85148"/>
                </a:lnTo>
                <a:lnTo>
                  <a:pt x="36930" y="95888"/>
                </a:lnTo>
                <a:lnTo>
                  <a:pt x="48985" y="112983"/>
                </a:lnTo>
                <a:lnTo>
                  <a:pt x="48985" y="119668"/>
                </a:lnTo>
                <a:lnTo>
                  <a:pt x="61697" y="138078"/>
                </a:lnTo>
                <a:lnTo>
                  <a:pt x="61697" y="148160"/>
                </a:lnTo>
                <a:lnTo>
                  <a:pt x="58628" y="149365"/>
                </a:lnTo>
                <a:lnTo>
                  <a:pt x="62026" y="161749"/>
                </a:lnTo>
                <a:lnTo>
                  <a:pt x="62793" y="180378"/>
                </a:lnTo>
                <a:lnTo>
                  <a:pt x="69916" y="199227"/>
                </a:lnTo>
                <a:lnTo>
                  <a:pt x="69149" y="209419"/>
                </a:lnTo>
                <a:lnTo>
                  <a:pt x="71340" y="216432"/>
                </a:lnTo>
                <a:lnTo>
                  <a:pt x="67943" y="218514"/>
                </a:lnTo>
                <a:lnTo>
                  <a:pt x="70792" y="222240"/>
                </a:lnTo>
                <a:lnTo>
                  <a:pt x="72546" y="234842"/>
                </a:lnTo>
                <a:lnTo>
                  <a:pt x="75834" y="236596"/>
                </a:lnTo>
                <a:lnTo>
                  <a:pt x="78025" y="240760"/>
                </a:lnTo>
                <a:lnTo>
                  <a:pt x="75505" y="242842"/>
                </a:lnTo>
                <a:lnTo>
                  <a:pt x="75505" y="247664"/>
                </a:lnTo>
                <a:lnTo>
                  <a:pt x="79231" y="251828"/>
                </a:lnTo>
                <a:lnTo>
                  <a:pt x="79778" y="261143"/>
                </a:lnTo>
                <a:lnTo>
                  <a:pt x="84052" y="267170"/>
                </a:lnTo>
                <a:lnTo>
                  <a:pt x="89970" y="278677"/>
                </a:lnTo>
                <a:lnTo>
                  <a:pt x="95778" y="284485"/>
                </a:lnTo>
                <a:lnTo>
                  <a:pt x="96983" y="287772"/>
                </a:lnTo>
                <a:lnTo>
                  <a:pt x="105202" y="293690"/>
                </a:lnTo>
                <a:lnTo>
                  <a:pt x="108709" y="291608"/>
                </a:lnTo>
                <a:lnTo>
                  <a:pt x="113750" y="290512"/>
                </a:lnTo>
                <a:lnTo>
                  <a:pt x="113750" y="287663"/>
                </a:lnTo>
                <a:lnTo>
                  <a:pt x="112216" y="286238"/>
                </a:lnTo>
                <a:lnTo>
                  <a:pt x="114627" y="281855"/>
                </a:lnTo>
                <a:lnTo>
                  <a:pt x="120544" y="279663"/>
                </a:lnTo>
                <a:lnTo>
                  <a:pt x="123284" y="284704"/>
                </a:lnTo>
                <a:lnTo>
                  <a:pt x="127996" y="284814"/>
                </a:lnTo>
                <a:lnTo>
                  <a:pt x="125914" y="290074"/>
                </a:lnTo>
                <a:lnTo>
                  <a:pt x="129311" y="297087"/>
                </a:lnTo>
                <a:lnTo>
                  <a:pt x="137530" y="298841"/>
                </a:lnTo>
                <a:lnTo>
                  <a:pt x="142681" y="301690"/>
                </a:lnTo>
                <a:lnTo>
                  <a:pt x="146516" y="300813"/>
                </a:lnTo>
                <a:lnTo>
                  <a:pt x="149146" y="301799"/>
                </a:lnTo>
                <a:lnTo>
                  <a:pt x="153310" y="302457"/>
                </a:lnTo>
                <a:lnTo>
                  <a:pt x="155174" y="300594"/>
                </a:lnTo>
                <a:lnTo>
                  <a:pt x="158899" y="300594"/>
                </a:lnTo>
                <a:lnTo>
                  <a:pt x="160543" y="303881"/>
                </a:lnTo>
                <a:lnTo>
                  <a:pt x="164050" y="303443"/>
                </a:lnTo>
                <a:lnTo>
                  <a:pt x="167009" y="304101"/>
                </a:lnTo>
                <a:lnTo>
                  <a:pt x="167228" y="299060"/>
                </a:lnTo>
                <a:lnTo>
                  <a:pt x="169310" y="296978"/>
                </a:lnTo>
                <a:lnTo>
                  <a:pt x="172159" y="295991"/>
                </a:lnTo>
                <a:lnTo>
                  <a:pt x="174461" y="291279"/>
                </a:lnTo>
                <a:lnTo>
                  <a:pt x="180926" y="287882"/>
                </a:lnTo>
                <a:lnTo>
                  <a:pt x="188488" y="288430"/>
                </a:lnTo>
                <a:lnTo>
                  <a:pt x="190899" y="288430"/>
                </a:lnTo>
                <a:lnTo>
                  <a:pt x="194186" y="201528"/>
                </a:lnTo>
                <a:lnTo>
                  <a:pt x="194076" y="20120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5" name="Freeform 584">
            <a:extLst>
              <a:ext uri="{FF2B5EF4-FFF2-40B4-BE49-F238E27FC236}">
                <a16:creationId xmlns:a16="http://schemas.microsoft.com/office/drawing/2014/main" id="{55449234-6F0E-F98F-EF9B-4A20563551F5}"/>
              </a:ext>
            </a:extLst>
          </p:cNvPr>
          <p:cNvSpPr/>
          <p:nvPr/>
        </p:nvSpPr>
        <p:spPr>
          <a:xfrm>
            <a:off x="11233679" y="5501380"/>
            <a:ext cx="95230" cy="70135"/>
          </a:xfrm>
          <a:custGeom>
            <a:avLst/>
            <a:gdLst>
              <a:gd name="connsiteX0" fmla="*/ 767 w 95230"/>
              <a:gd name="connsiteY0" fmla="*/ 0 h 70135"/>
              <a:gd name="connsiteX1" fmla="*/ 7342 w 95230"/>
              <a:gd name="connsiteY1" fmla="*/ 8657 h 70135"/>
              <a:gd name="connsiteX2" fmla="*/ 8876 w 95230"/>
              <a:gd name="connsiteY2" fmla="*/ 5041 h 70135"/>
              <a:gd name="connsiteX3" fmla="*/ 11616 w 95230"/>
              <a:gd name="connsiteY3" fmla="*/ 8548 h 70135"/>
              <a:gd name="connsiteX4" fmla="*/ 12602 w 95230"/>
              <a:gd name="connsiteY4" fmla="*/ 12164 h 70135"/>
              <a:gd name="connsiteX5" fmla="*/ 18958 w 95230"/>
              <a:gd name="connsiteY5" fmla="*/ 16329 h 70135"/>
              <a:gd name="connsiteX6" fmla="*/ 21588 w 95230"/>
              <a:gd name="connsiteY6" fmla="*/ 21041 h 70135"/>
              <a:gd name="connsiteX7" fmla="*/ 23999 w 95230"/>
              <a:gd name="connsiteY7" fmla="*/ 21698 h 70135"/>
              <a:gd name="connsiteX8" fmla="*/ 33643 w 95230"/>
              <a:gd name="connsiteY8" fmla="*/ 34191 h 70135"/>
              <a:gd name="connsiteX9" fmla="*/ 37698 w 95230"/>
              <a:gd name="connsiteY9" fmla="*/ 43067 h 70135"/>
              <a:gd name="connsiteX10" fmla="*/ 40985 w 95230"/>
              <a:gd name="connsiteY10" fmla="*/ 41643 h 70135"/>
              <a:gd name="connsiteX11" fmla="*/ 45149 w 95230"/>
              <a:gd name="connsiteY11" fmla="*/ 44930 h 70135"/>
              <a:gd name="connsiteX12" fmla="*/ 51067 w 95230"/>
              <a:gd name="connsiteY12" fmla="*/ 55231 h 70135"/>
              <a:gd name="connsiteX13" fmla="*/ 59615 w 95230"/>
              <a:gd name="connsiteY13" fmla="*/ 61478 h 70135"/>
              <a:gd name="connsiteX14" fmla="*/ 63122 w 95230"/>
              <a:gd name="connsiteY14" fmla="*/ 62354 h 70135"/>
              <a:gd name="connsiteX15" fmla="*/ 63450 w 95230"/>
              <a:gd name="connsiteY15" fmla="*/ 70135 h 70135"/>
              <a:gd name="connsiteX16" fmla="*/ 59615 w 95230"/>
              <a:gd name="connsiteY16" fmla="*/ 67505 h 70135"/>
              <a:gd name="connsiteX17" fmla="*/ 57203 w 95230"/>
              <a:gd name="connsiteY17" fmla="*/ 68601 h 70135"/>
              <a:gd name="connsiteX18" fmla="*/ 53039 w 95230"/>
              <a:gd name="connsiteY18" fmla="*/ 64546 h 70135"/>
              <a:gd name="connsiteX19" fmla="*/ 48217 w 95230"/>
              <a:gd name="connsiteY19" fmla="*/ 66628 h 70135"/>
              <a:gd name="connsiteX20" fmla="*/ 43725 w 95230"/>
              <a:gd name="connsiteY20" fmla="*/ 63012 h 70135"/>
              <a:gd name="connsiteX21" fmla="*/ 42629 w 95230"/>
              <a:gd name="connsiteY21" fmla="*/ 58190 h 70135"/>
              <a:gd name="connsiteX22" fmla="*/ 36930 w 95230"/>
              <a:gd name="connsiteY22" fmla="*/ 57533 h 70135"/>
              <a:gd name="connsiteX23" fmla="*/ 34848 w 95230"/>
              <a:gd name="connsiteY23" fmla="*/ 50958 h 70135"/>
              <a:gd name="connsiteX24" fmla="*/ 32109 w 95230"/>
              <a:gd name="connsiteY24" fmla="*/ 50738 h 70135"/>
              <a:gd name="connsiteX25" fmla="*/ 30026 w 95230"/>
              <a:gd name="connsiteY25" fmla="*/ 51944 h 70135"/>
              <a:gd name="connsiteX26" fmla="*/ 27396 w 95230"/>
              <a:gd name="connsiteY26" fmla="*/ 44821 h 70135"/>
              <a:gd name="connsiteX27" fmla="*/ 21040 w 95230"/>
              <a:gd name="connsiteY27" fmla="*/ 39999 h 70135"/>
              <a:gd name="connsiteX28" fmla="*/ 20383 w 95230"/>
              <a:gd name="connsiteY28" fmla="*/ 36711 h 70135"/>
              <a:gd name="connsiteX29" fmla="*/ 16766 w 95230"/>
              <a:gd name="connsiteY29" fmla="*/ 36711 h 70135"/>
              <a:gd name="connsiteX30" fmla="*/ 14356 w 95230"/>
              <a:gd name="connsiteY30" fmla="*/ 32438 h 70135"/>
              <a:gd name="connsiteX31" fmla="*/ 14356 w 95230"/>
              <a:gd name="connsiteY31" fmla="*/ 28273 h 70135"/>
              <a:gd name="connsiteX32" fmla="*/ 9315 w 95230"/>
              <a:gd name="connsiteY32" fmla="*/ 25314 h 70135"/>
              <a:gd name="connsiteX33" fmla="*/ 2959 w 95230"/>
              <a:gd name="connsiteY33" fmla="*/ 12274 h 70135"/>
              <a:gd name="connsiteX34" fmla="*/ 2411 w 95230"/>
              <a:gd name="connsiteY34" fmla="*/ 7233 h 70135"/>
              <a:gd name="connsiteX35" fmla="*/ 0 w 95230"/>
              <a:gd name="connsiteY35" fmla="*/ 4822 h 70135"/>
              <a:gd name="connsiteX36" fmla="*/ 877 w 95230"/>
              <a:gd name="connsiteY36" fmla="*/ 110 h 70135"/>
              <a:gd name="connsiteX37" fmla="*/ 877 w 95230"/>
              <a:gd name="connsiteY37" fmla="*/ 110 h 70135"/>
              <a:gd name="connsiteX38" fmla="*/ 85367 w 95230"/>
              <a:gd name="connsiteY38" fmla="*/ 41972 h 70135"/>
              <a:gd name="connsiteX39" fmla="*/ 91614 w 95230"/>
              <a:gd name="connsiteY39" fmla="*/ 41095 h 70135"/>
              <a:gd name="connsiteX40" fmla="*/ 95230 w 95230"/>
              <a:gd name="connsiteY40" fmla="*/ 43396 h 70135"/>
              <a:gd name="connsiteX41" fmla="*/ 95011 w 95230"/>
              <a:gd name="connsiteY41" fmla="*/ 48547 h 70135"/>
              <a:gd name="connsiteX42" fmla="*/ 92600 w 95230"/>
              <a:gd name="connsiteY42" fmla="*/ 48547 h 70135"/>
              <a:gd name="connsiteX43" fmla="*/ 90189 w 95230"/>
              <a:gd name="connsiteY43" fmla="*/ 50958 h 70135"/>
              <a:gd name="connsiteX44" fmla="*/ 86025 w 95230"/>
              <a:gd name="connsiteY44" fmla="*/ 46793 h 70135"/>
              <a:gd name="connsiteX45" fmla="*/ 85367 w 95230"/>
              <a:gd name="connsiteY45" fmla="*/ 41862 h 70135"/>
              <a:gd name="connsiteX46" fmla="*/ 85367 w 95230"/>
              <a:gd name="connsiteY46" fmla="*/ 41862 h 70135"/>
              <a:gd name="connsiteX47" fmla="*/ 75505 w 95230"/>
              <a:gd name="connsiteY47" fmla="*/ 18191 h 70135"/>
              <a:gd name="connsiteX48" fmla="*/ 71011 w 95230"/>
              <a:gd name="connsiteY48" fmla="*/ 21479 h 70135"/>
              <a:gd name="connsiteX49" fmla="*/ 71669 w 95230"/>
              <a:gd name="connsiteY49" fmla="*/ 23561 h 70135"/>
              <a:gd name="connsiteX50" fmla="*/ 70792 w 95230"/>
              <a:gd name="connsiteY50" fmla="*/ 26520 h 70135"/>
              <a:gd name="connsiteX51" fmla="*/ 73094 w 95230"/>
              <a:gd name="connsiteY51" fmla="*/ 30684 h 70135"/>
              <a:gd name="connsiteX52" fmla="*/ 78683 w 95230"/>
              <a:gd name="connsiteY52" fmla="*/ 33314 h 70135"/>
              <a:gd name="connsiteX53" fmla="*/ 80545 w 95230"/>
              <a:gd name="connsiteY53" fmla="*/ 31232 h 70135"/>
              <a:gd name="connsiteX54" fmla="*/ 76162 w 95230"/>
              <a:gd name="connsiteY54" fmla="*/ 27616 h 70135"/>
              <a:gd name="connsiteX55" fmla="*/ 77587 w 95230"/>
              <a:gd name="connsiteY55" fmla="*/ 23999 h 70135"/>
              <a:gd name="connsiteX56" fmla="*/ 77368 w 95230"/>
              <a:gd name="connsiteY56" fmla="*/ 19287 h 70135"/>
              <a:gd name="connsiteX57" fmla="*/ 75505 w 95230"/>
              <a:gd name="connsiteY57" fmla="*/ 18191 h 70135"/>
              <a:gd name="connsiteX58" fmla="*/ 75505 w 95230"/>
              <a:gd name="connsiteY58" fmla="*/ 18191 h 70135"/>
              <a:gd name="connsiteX59" fmla="*/ 60053 w 95230"/>
              <a:gd name="connsiteY59" fmla="*/ 12164 h 70135"/>
              <a:gd name="connsiteX60" fmla="*/ 59505 w 95230"/>
              <a:gd name="connsiteY60" fmla="*/ 15671 h 70135"/>
              <a:gd name="connsiteX61" fmla="*/ 56546 w 95230"/>
              <a:gd name="connsiteY61" fmla="*/ 19178 h 70135"/>
              <a:gd name="connsiteX62" fmla="*/ 61039 w 95230"/>
              <a:gd name="connsiteY62" fmla="*/ 19506 h 70135"/>
              <a:gd name="connsiteX63" fmla="*/ 63779 w 95230"/>
              <a:gd name="connsiteY63" fmla="*/ 15014 h 70135"/>
              <a:gd name="connsiteX64" fmla="*/ 62902 w 95230"/>
              <a:gd name="connsiteY64" fmla="*/ 12274 h 70135"/>
              <a:gd name="connsiteX65" fmla="*/ 59943 w 95230"/>
              <a:gd name="connsiteY65" fmla="*/ 12274 h 7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5230" h="70135">
                <a:moveTo>
                  <a:pt x="767" y="0"/>
                </a:moveTo>
                <a:lnTo>
                  <a:pt x="7342" y="8657"/>
                </a:lnTo>
                <a:lnTo>
                  <a:pt x="8876" y="5041"/>
                </a:lnTo>
                <a:lnTo>
                  <a:pt x="11616" y="8548"/>
                </a:lnTo>
                <a:lnTo>
                  <a:pt x="12602" y="12164"/>
                </a:lnTo>
                <a:lnTo>
                  <a:pt x="18958" y="16329"/>
                </a:lnTo>
                <a:lnTo>
                  <a:pt x="21588" y="21041"/>
                </a:lnTo>
                <a:lnTo>
                  <a:pt x="23999" y="21698"/>
                </a:lnTo>
                <a:lnTo>
                  <a:pt x="33643" y="34191"/>
                </a:lnTo>
                <a:lnTo>
                  <a:pt x="37698" y="43067"/>
                </a:lnTo>
                <a:lnTo>
                  <a:pt x="40985" y="41643"/>
                </a:lnTo>
                <a:lnTo>
                  <a:pt x="45149" y="44930"/>
                </a:lnTo>
                <a:lnTo>
                  <a:pt x="51067" y="55231"/>
                </a:lnTo>
                <a:lnTo>
                  <a:pt x="59615" y="61478"/>
                </a:lnTo>
                <a:lnTo>
                  <a:pt x="63122" y="62354"/>
                </a:lnTo>
                <a:lnTo>
                  <a:pt x="63450" y="70135"/>
                </a:lnTo>
                <a:lnTo>
                  <a:pt x="59615" y="67505"/>
                </a:lnTo>
                <a:lnTo>
                  <a:pt x="57203" y="68601"/>
                </a:lnTo>
                <a:lnTo>
                  <a:pt x="53039" y="64546"/>
                </a:lnTo>
                <a:lnTo>
                  <a:pt x="48217" y="66628"/>
                </a:lnTo>
                <a:lnTo>
                  <a:pt x="43725" y="63012"/>
                </a:lnTo>
                <a:lnTo>
                  <a:pt x="42629" y="58190"/>
                </a:lnTo>
                <a:lnTo>
                  <a:pt x="36930" y="57533"/>
                </a:lnTo>
                <a:lnTo>
                  <a:pt x="34848" y="50958"/>
                </a:lnTo>
                <a:lnTo>
                  <a:pt x="32109" y="50738"/>
                </a:lnTo>
                <a:lnTo>
                  <a:pt x="30026" y="51944"/>
                </a:lnTo>
                <a:lnTo>
                  <a:pt x="27396" y="44821"/>
                </a:lnTo>
                <a:lnTo>
                  <a:pt x="21040" y="39999"/>
                </a:lnTo>
                <a:lnTo>
                  <a:pt x="20383" y="36711"/>
                </a:lnTo>
                <a:lnTo>
                  <a:pt x="16766" y="36711"/>
                </a:lnTo>
                <a:cubicBezTo>
                  <a:pt x="16766" y="36711"/>
                  <a:pt x="14356" y="32438"/>
                  <a:pt x="14356" y="32438"/>
                </a:cubicBezTo>
                <a:lnTo>
                  <a:pt x="14356" y="28273"/>
                </a:lnTo>
                <a:lnTo>
                  <a:pt x="9315" y="25314"/>
                </a:lnTo>
                <a:lnTo>
                  <a:pt x="2959" y="12274"/>
                </a:lnTo>
                <a:lnTo>
                  <a:pt x="2411" y="7233"/>
                </a:lnTo>
                <a:lnTo>
                  <a:pt x="0" y="4822"/>
                </a:lnTo>
                <a:lnTo>
                  <a:pt x="877" y="110"/>
                </a:lnTo>
                <a:lnTo>
                  <a:pt x="877" y="110"/>
                </a:lnTo>
                <a:close/>
                <a:moveTo>
                  <a:pt x="85367" y="41972"/>
                </a:moveTo>
                <a:lnTo>
                  <a:pt x="91614" y="41095"/>
                </a:lnTo>
                <a:lnTo>
                  <a:pt x="95230" y="43396"/>
                </a:lnTo>
                <a:lnTo>
                  <a:pt x="95011" y="48547"/>
                </a:lnTo>
                <a:lnTo>
                  <a:pt x="92600" y="48547"/>
                </a:lnTo>
                <a:lnTo>
                  <a:pt x="90189" y="50958"/>
                </a:lnTo>
                <a:lnTo>
                  <a:pt x="86025" y="46793"/>
                </a:lnTo>
                <a:lnTo>
                  <a:pt x="85367" y="41862"/>
                </a:lnTo>
                <a:lnTo>
                  <a:pt x="85367" y="41862"/>
                </a:lnTo>
                <a:close/>
                <a:moveTo>
                  <a:pt x="75505" y="18191"/>
                </a:moveTo>
                <a:lnTo>
                  <a:pt x="71011" y="21479"/>
                </a:lnTo>
                <a:lnTo>
                  <a:pt x="71669" y="23561"/>
                </a:lnTo>
                <a:lnTo>
                  <a:pt x="70792" y="26520"/>
                </a:lnTo>
                <a:lnTo>
                  <a:pt x="73094" y="30684"/>
                </a:lnTo>
                <a:lnTo>
                  <a:pt x="78683" y="33314"/>
                </a:lnTo>
                <a:lnTo>
                  <a:pt x="80545" y="31232"/>
                </a:lnTo>
                <a:lnTo>
                  <a:pt x="76162" y="27616"/>
                </a:lnTo>
                <a:lnTo>
                  <a:pt x="77587" y="23999"/>
                </a:lnTo>
                <a:lnTo>
                  <a:pt x="77368" y="19287"/>
                </a:lnTo>
                <a:lnTo>
                  <a:pt x="75505" y="18191"/>
                </a:lnTo>
                <a:lnTo>
                  <a:pt x="75505" y="18191"/>
                </a:lnTo>
                <a:close/>
                <a:moveTo>
                  <a:pt x="60053" y="12164"/>
                </a:moveTo>
                <a:lnTo>
                  <a:pt x="59505" y="15671"/>
                </a:lnTo>
                <a:lnTo>
                  <a:pt x="56546" y="19178"/>
                </a:lnTo>
                <a:lnTo>
                  <a:pt x="61039" y="19506"/>
                </a:lnTo>
                <a:lnTo>
                  <a:pt x="63779" y="15014"/>
                </a:lnTo>
                <a:lnTo>
                  <a:pt x="62902" y="12274"/>
                </a:lnTo>
                <a:lnTo>
                  <a:pt x="59943" y="1227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D6430F90-41AA-F5D2-A4CF-BA24F446739F}"/>
              </a:ext>
            </a:extLst>
          </p:cNvPr>
          <p:cNvSpPr/>
          <p:nvPr/>
        </p:nvSpPr>
        <p:spPr>
          <a:xfrm>
            <a:off x="8875612" y="6442502"/>
            <a:ext cx="8767" cy="8986"/>
          </a:xfrm>
          <a:custGeom>
            <a:avLst/>
            <a:gdLst>
              <a:gd name="connsiteX0" fmla="*/ 0 w 8767"/>
              <a:gd name="connsiteY0" fmla="*/ 986 h 8986"/>
              <a:gd name="connsiteX1" fmla="*/ 987 w 8767"/>
              <a:gd name="connsiteY1" fmla="*/ 4493 h 8986"/>
              <a:gd name="connsiteX2" fmla="*/ 1425 w 8767"/>
              <a:gd name="connsiteY2" fmla="*/ 6904 h 8986"/>
              <a:gd name="connsiteX3" fmla="*/ 5041 w 8767"/>
              <a:gd name="connsiteY3" fmla="*/ 7014 h 8986"/>
              <a:gd name="connsiteX4" fmla="*/ 6904 w 8767"/>
              <a:gd name="connsiteY4" fmla="*/ 8986 h 8986"/>
              <a:gd name="connsiteX5" fmla="*/ 8767 w 8767"/>
              <a:gd name="connsiteY5" fmla="*/ 8986 h 8986"/>
              <a:gd name="connsiteX6" fmla="*/ 4055 w 8767"/>
              <a:gd name="connsiteY6" fmla="*/ 2192 h 8986"/>
              <a:gd name="connsiteX7" fmla="*/ 1425 w 8767"/>
              <a:gd name="connsiteY7" fmla="*/ 0 h 8986"/>
              <a:gd name="connsiteX8" fmla="*/ 0 w 8767"/>
              <a:gd name="connsiteY8" fmla="*/ 986 h 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67" h="8986">
                <a:moveTo>
                  <a:pt x="0" y="986"/>
                </a:moveTo>
                <a:lnTo>
                  <a:pt x="987" y="4493"/>
                </a:lnTo>
                <a:lnTo>
                  <a:pt x="1425" y="6904"/>
                </a:lnTo>
                <a:lnTo>
                  <a:pt x="5041" y="7014"/>
                </a:lnTo>
                <a:lnTo>
                  <a:pt x="6904" y="8986"/>
                </a:lnTo>
                <a:lnTo>
                  <a:pt x="8767" y="8986"/>
                </a:lnTo>
                <a:lnTo>
                  <a:pt x="4055" y="2192"/>
                </a:lnTo>
                <a:lnTo>
                  <a:pt x="1425" y="0"/>
                </a:lnTo>
                <a:lnTo>
                  <a:pt x="0" y="98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BD4B239B-F4D6-AF3E-B0F5-6C14021E59E6}"/>
              </a:ext>
            </a:extLst>
          </p:cNvPr>
          <p:cNvSpPr/>
          <p:nvPr/>
        </p:nvSpPr>
        <p:spPr>
          <a:xfrm>
            <a:off x="8805258" y="6291603"/>
            <a:ext cx="38683" cy="31012"/>
          </a:xfrm>
          <a:custGeom>
            <a:avLst/>
            <a:gdLst>
              <a:gd name="connsiteX0" fmla="*/ 12712 w 38683"/>
              <a:gd name="connsiteY0" fmla="*/ 8767 h 31012"/>
              <a:gd name="connsiteX1" fmla="*/ 14575 w 38683"/>
              <a:gd name="connsiteY1" fmla="*/ 6246 h 31012"/>
              <a:gd name="connsiteX2" fmla="*/ 18629 w 38683"/>
              <a:gd name="connsiteY2" fmla="*/ 5260 h 31012"/>
              <a:gd name="connsiteX3" fmla="*/ 18849 w 38683"/>
              <a:gd name="connsiteY3" fmla="*/ 7013 h 31012"/>
              <a:gd name="connsiteX4" fmla="*/ 15671 w 38683"/>
              <a:gd name="connsiteY4" fmla="*/ 9972 h 31012"/>
              <a:gd name="connsiteX5" fmla="*/ 13369 w 38683"/>
              <a:gd name="connsiteY5" fmla="*/ 9972 h 31012"/>
              <a:gd name="connsiteX6" fmla="*/ 12602 w 38683"/>
              <a:gd name="connsiteY6" fmla="*/ 8767 h 31012"/>
              <a:gd name="connsiteX7" fmla="*/ 12602 w 38683"/>
              <a:gd name="connsiteY7" fmla="*/ 8767 h 31012"/>
              <a:gd name="connsiteX8" fmla="*/ 657 w 38683"/>
              <a:gd name="connsiteY8" fmla="*/ 28602 h 31012"/>
              <a:gd name="connsiteX9" fmla="*/ 3836 w 38683"/>
              <a:gd name="connsiteY9" fmla="*/ 27835 h 31012"/>
              <a:gd name="connsiteX10" fmla="*/ 8438 w 38683"/>
              <a:gd name="connsiteY10" fmla="*/ 24437 h 31012"/>
              <a:gd name="connsiteX11" fmla="*/ 12164 w 38683"/>
              <a:gd name="connsiteY11" fmla="*/ 23561 h 31012"/>
              <a:gd name="connsiteX12" fmla="*/ 13041 w 38683"/>
              <a:gd name="connsiteY12" fmla="*/ 25753 h 31012"/>
              <a:gd name="connsiteX13" fmla="*/ 16548 w 38683"/>
              <a:gd name="connsiteY13" fmla="*/ 28821 h 31012"/>
              <a:gd name="connsiteX14" fmla="*/ 19835 w 38683"/>
              <a:gd name="connsiteY14" fmla="*/ 28602 h 31012"/>
              <a:gd name="connsiteX15" fmla="*/ 21698 w 38683"/>
              <a:gd name="connsiteY15" fmla="*/ 23671 h 31012"/>
              <a:gd name="connsiteX16" fmla="*/ 22903 w 38683"/>
              <a:gd name="connsiteY16" fmla="*/ 25862 h 31012"/>
              <a:gd name="connsiteX17" fmla="*/ 23451 w 38683"/>
              <a:gd name="connsiteY17" fmla="*/ 29040 h 31012"/>
              <a:gd name="connsiteX18" fmla="*/ 26301 w 38683"/>
              <a:gd name="connsiteY18" fmla="*/ 31013 h 31012"/>
              <a:gd name="connsiteX19" fmla="*/ 30684 w 38683"/>
              <a:gd name="connsiteY19" fmla="*/ 31013 h 31012"/>
              <a:gd name="connsiteX20" fmla="*/ 35177 w 38683"/>
              <a:gd name="connsiteY20" fmla="*/ 27835 h 31012"/>
              <a:gd name="connsiteX21" fmla="*/ 35177 w 38683"/>
              <a:gd name="connsiteY21" fmla="*/ 26410 h 31012"/>
              <a:gd name="connsiteX22" fmla="*/ 28821 w 38683"/>
              <a:gd name="connsiteY22" fmla="*/ 27177 h 31012"/>
              <a:gd name="connsiteX23" fmla="*/ 26739 w 38683"/>
              <a:gd name="connsiteY23" fmla="*/ 23780 h 31012"/>
              <a:gd name="connsiteX24" fmla="*/ 28602 w 38683"/>
              <a:gd name="connsiteY24" fmla="*/ 20821 h 31012"/>
              <a:gd name="connsiteX25" fmla="*/ 31890 w 38683"/>
              <a:gd name="connsiteY25" fmla="*/ 19287 h 31012"/>
              <a:gd name="connsiteX26" fmla="*/ 36930 w 38683"/>
              <a:gd name="connsiteY26" fmla="*/ 20712 h 31012"/>
              <a:gd name="connsiteX27" fmla="*/ 38684 w 38683"/>
              <a:gd name="connsiteY27" fmla="*/ 17753 h 31012"/>
              <a:gd name="connsiteX28" fmla="*/ 37369 w 38683"/>
              <a:gd name="connsiteY28" fmla="*/ 13698 h 31012"/>
              <a:gd name="connsiteX29" fmla="*/ 34300 w 38683"/>
              <a:gd name="connsiteY29" fmla="*/ 15013 h 31012"/>
              <a:gd name="connsiteX30" fmla="*/ 31451 w 38683"/>
              <a:gd name="connsiteY30" fmla="*/ 13917 h 31012"/>
              <a:gd name="connsiteX31" fmla="*/ 26848 w 38683"/>
              <a:gd name="connsiteY31" fmla="*/ 18520 h 31012"/>
              <a:gd name="connsiteX32" fmla="*/ 23671 w 38683"/>
              <a:gd name="connsiteY32" fmla="*/ 18849 h 31012"/>
              <a:gd name="connsiteX33" fmla="*/ 21807 w 38683"/>
              <a:gd name="connsiteY33" fmla="*/ 13589 h 31012"/>
              <a:gd name="connsiteX34" fmla="*/ 23999 w 38683"/>
              <a:gd name="connsiteY34" fmla="*/ 12274 h 31012"/>
              <a:gd name="connsiteX35" fmla="*/ 23999 w 38683"/>
              <a:gd name="connsiteY35" fmla="*/ 6575 h 31012"/>
              <a:gd name="connsiteX36" fmla="*/ 21588 w 38683"/>
              <a:gd name="connsiteY36" fmla="*/ 8876 h 31012"/>
              <a:gd name="connsiteX37" fmla="*/ 20054 w 38683"/>
              <a:gd name="connsiteY37" fmla="*/ 12821 h 31012"/>
              <a:gd name="connsiteX38" fmla="*/ 17534 w 38683"/>
              <a:gd name="connsiteY38" fmla="*/ 14794 h 31012"/>
              <a:gd name="connsiteX39" fmla="*/ 14356 w 38683"/>
              <a:gd name="connsiteY39" fmla="*/ 13589 h 31012"/>
              <a:gd name="connsiteX40" fmla="*/ 10410 w 38683"/>
              <a:gd name="connsiteY40" fmla="*/ 11726 h 31012"/>
              <a:gd name="connsiteX41" fmla="*/ 7561 w 38683"/>
              <a:gd name="connsiteY41" fmla="*/ 9972 h 31012"/>
              <a:gd name="connsiteX42" fmla="*/ 8438 w 38683"/>
              <a:gd name="connsiteY42" fmla="*/ 5260 h 31012"/>
              <a:gd name="connsiteX43" fmla="*/ 7561 w 38683"/>
              <a:gd name="connsiteY43" fmla="*/ 2959 h 31012"/>
              <a:gd name="connsiteX44" fmla="*/ 9315 w 38683"/>
              <a:gd name="connsiteY44" fmla="*/ 1205 h 31012"/>
              <a:gd name="connsiteX45" fmla="*/ 8986 w 38683"/>
              <a:gd name="connsiteY45" fmla="*/ 0 h 31012"/>
              <a:gd name="connsiteX46" fmla="*/ 6904 w 38683"/>
              <a:gd name="connsiteY46" fmla="*/ 2082 h 31012"/>
              <a:gd name="connsiteX47" fmla="*/ 4931 w 38683"/>
              <a:gd name="connsiteY47" fmla="*/ 5151 h 31012"/>
              <a:gd name="connsiteX48" fmla="*/ 5260 w 38683"/>
              <a:gd name="connsiteY48" fmla="*/ 8329 h 31012"/>
              <a:gd name="connsiteX49" fmla="*/ 5479 w 38683"/>
              <a:gd name="connsiteY49" fmla="*/ 13041 h 31012"/>
              <a:gd name="connsiteX50" fmla="*/ 7123 w 38683"/>
              <a:gd name="connsiteY50" fmla="*/ 13589 h 31012"/>
              <a:gd name="connsiteX51" fmla="*/ 7890 w 38683"/>
              <a:gd name="connsiteY51" fmla="*/ 14904 h 31012"/>
              <a:gd name="connsiteX52" fmla="*/ 3178 w 38683"/>
              <a:gd name="connsiteY52" fmla="*/ 19616 h 31012"/>
              <a:gd name="connsiteX53" fmla="*/ 0 w 38683"/>
              <a:gd name="connsiteY53" fmla="*/ 24109 h 31012"/>
              <a:gd name="connsiteX54" fmla="*/ 877 w 38683"/>
              <a:gd name="connsiteY54" fmla="*/ 28602 h 3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8683" h="31012">
                <a:moveTo>
                  <a:pt x="12712" y="8767"/>
                </a:moveTo>
                <a:lnTo>
                  <a:pt x="14575" y="6246"/>
                </a:lnTo>
                <a:lnTo>
                  <a:pt x="18629" y="5260"/>
                </a:lnTo>
                <a:lnTo>
                  <a:pt x="18849" y="7013"/>
                </a:lnTo>
                <a:lnTo>
                  <a:pt x="15671" y="9972"/>
                </a:lnTo>
                <a:lnTo>
                  <a:pt x="13369" y="9972"/>
                </a:lnTo>
                <a:cubicBezTo>
                  <a:pt x="13369" y="9972"/>
                  <a:pt x="12602" y="8767"/>
                  <a:pt x="12602" y="8767"/>
                </a:cubicBezTo>
                <a:lnTo>
                  <a:pt x="12602" y="8767"/>
                </a:lnTo>
                <a:close/>
                <a:moveTo>
                  <a:pt x="657" y="28602"/>
                </a:moveTo>
                <a:lnTo>
                  <a:pt x="3836" y="27835"/>
                </a:lnTo>
                <a:lnTo>
                  <a:pt x="8438" y="24437"/>
                </a:lnTo>
                <a:lnTo>
                  <a:pt x="12164" y="23561"/>
                </a:lnTo>
                <a:lnTo>
                  <a:pt x="13041" y="25753"/>
                </a:lnTo>
                <a:lnTo>
                  <a:pt x="16548" y="28821"/>
                </a:lnTo>
                <a:lnTo>
                  <a:pt x="19835" y="28602"/>
                </a:lnTo>
                <a:lnTo>
                  <a:pt x="21698" y="23671"/>
                </a:lnTo>
                <a:lnTo>
                  <a:pt x="22903" y="25862"/>
                </a:lnTo>
                <a:lnTo>
                  <a:pt x="23451" y="29040"/>
                </a:lnTo>
                <a:lnTo>
                  <a:pt x="26301" y="31013"/>
                </a:lnTo>
                <a:lnTo>
                  <a:pt x="30684" y="31013"/>
                </a:lnTo>
                <a:cubicBezTo>
                  <a:pt x="30684" y="31013"/>
                  <a:pt x="35177" y="27835"/>
                  <a:pt x="35177" y="27835"/>
                </a:cubicBezTo>
                <a:lnTo>
                  <a:pt x="35177" y="26410"/>
                </a:lnTo>
                <a:cubicBezTo>
                  <a:pt x="35177" y="26410"/>
                  <a:pt x="28821" y="27177"/>
                  <a:pt x="28821" y="27177"/>
                </a:cubicBezTo>
                <a:lnTo>
                  <a:pt x="26739" y="23780"/>
                </a:lnTo>
                <a:lnTo>
                  <a:pt x="28602" y="20821"/>
                </a:lnTo>
                <a:lnTo>
                  <a:pt x="31890" y="19287"/>
                </a:lnTo>
                <a:lnTo>
                  <a:pt x="36930" y="20712"/>
                </a:lnTo>
                <a:lnTo>
                  <a:pt x="38684" y="17753"/>
                </a:lnTo>
                <a:lnTo>
                  <a:pt x="37369" y="13698"/>
                </a:lnTo>
                <a:lnTo>
                  <a:pt x="34300" y="15013"/>
                </a:lnTo>
                <a:lnTo>
                  <a:pt x="31451" y="13917"/>
                </a:lnTo>
                <a:lnTo>
                  <a:pt x="26848" y="18520"/>
                </a:lnTo>
                <a:lnTo>
                  <a:pt x="23671" y="18849"/>
                </a:lnTo>
                <a:lnTo>
                  <a:pt x="21807" y="13589"/>
                </a:lnTo>
                <a:lnTo>
                  <a:pt x="23999" y="12274"/>
                </a:lnTo>
                <a:lnTo>
                  <a:pt x="23999" y="6575"/>
                </a:lnTo>
                <a:lnTo>
                  <a:pt x="21588" y="8876"/>
                </a:lnTo>
                <a:lnTo>
                  <a:pt x="20054" y="12821"/>
                </a:lnTo>
                <a:lnTo>
                  <a:pt x="17534" y="14794"/>
                </a:lnTo>
                <a:lnTo>
                  <a:pt x="14356" y="13589"/>
                </a:lnTo>
                <a:lnTo>
                  <a:pt x="10410" y="11726"/>
                </a:lnTo>
                <a:lnTo>
                  <a:pt x="7561" y="9972"/>
                </a:lnTo>
                <a:lnTo>
                  <a:pt x="8438" y="5260"/>
                </a:lnTo>
                <a:lnTo>
                  <a:pt x="7561" y="2959"/>
                </a:lnTo>
                <a:lnTo>
                  <a:pt x="9315" y="1205"/>
                </a:lnTo>
                <a:lnTo>
                  <a:pt x="8986" y="0"/>
                </a:lnTo>
                <a:lnTo>
                  <a:pt x="6904" y="2082"/>
                </a:lnTo>
                <a:lnTo>
                  <a:pt x="4931" y="5151"/>
                </a:lnTo>
                <a:lnTo>
                  <a:pt x="5260" y="8329"/>
                </a:lnTo>
                <a:lnTo>
                  <a:pt x="5479" y="13041"/>
                </a:lnTo>
                <a:lnTo>
                  <a:pt x="7123" y="13589"/>
                </a:lnTo>
                <a:lnTo>
                  <a:pt x="7890" y="14904"/>
                </a:lnTo>
                <a:lnTo>
                  <a:pt x="3178" y="19616"/>
                </a:lnTo>
                <a:lnTo>
                  <a:pt x="0" y="24109"/>
                </a:lnTo>
                <a:lnTo>
                  <a:pt x="877" y="2860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D1FDA095-B960-138F-05C2-218761D914E3}"/>
              </a:ext>
            </a:extLst>
          </p:cNvPr>
          <p:cNvSpPr/>
          <p:nvPr/>
        </p:nvSpPr>
        <p:spPr>
          <a:xfrm>
            <a:off x="8663235" y="5456998"/>
            <a:ext cx="13807" cy="16109"/>
          </a:xfrm>
          <a:custGeom>
            <a:avLst/>
            <a:gdLst>
              <a:gd name="connsiteX0" fmla="*/ 3945 w 13807"/>
              <a:gd name="connsiteY0" fmla="*/ 1425 h 16109"/>
              <a:gd name="connsiteX1" fmla="*/ 3068 w 13807"/>
              <a:gd name="connsiteY1" fmla="*/ 7233 h 16109"/>
              <a:gd name="connsiteX2" fmla="*/ 0 w 13807"/>
              <a:gd name="connsiteY2" fmla="*/ 9753 h 16109"/>
              <a:gd name="connsiteX3" fmla="*/ 6466 w 13807"/>
              <a:gd name="connsiteY3" fmla="*/ 16109 h 16109"/>
              <a:gd name="connsiteX4" fmla="*/ 11725 w 13807"/>
              <a:gd name="connsiteY4" fmla="*/ 12493 h 16109"/>
              <a:gd name="connsiteX5" fmla="*/ 11178 w 13807"/>
              <a:gd name="connsiteY5" fmla="*/ 7890 h 16109"/>
              <a:gd name="connsiteX6" fmla="*/ 13808 w 13807"/>
              <a:gd name="connsiteY6" fmla="*/ 5479 h 16109"/>
              <a:gd name="connsiteX7" fmla="*/ 13369 w 13807"/>
              <a:gd name="connsiteY7" fmla="*/ 1644 h 16109"/>
              <a:gd name="connsiteX8" fmla="*/ 10191 w 13807"/>
              <a:gd name="connsiteY8" fmla="*/ 0 h 16109"/>
              <a:gd name="connsiteX9" fmla="*/ 7232 w 13807"/>
              <a:gd name="connsiteY9" fmla="*/ 1753 h 16109"/>
              <a:gd name="connsiteX10" fmla="*/ 3945 w 13807"/>
              <a:gd name="connsiteY10" fmla="*/ 1425 h 1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07" h="16109">
                <a:moveTo>
                  <a:pt x="3945" y="1425"/>
                </a:moveTo>
                <a:lnTo>
                  <a:pt x="3068" y="7233"/>
                </a:lnTo>
                <a:lnTo>
                  <a:pt x="0" y="9753"/>
                </a:lnTo>
                <a:lnTo>
                  <a:pt x="6466" y="16109"/>
                </a:lnTo>
                <a:lnTo>
                  <a:pt x="11725" y="12493"/>
                </a:lnTo>
                <a:lnTo>
                  <a:pt x="11178" y="7890"/>
                </a:lnTo>
                <a:lnTo>
                  <a:pt x="13808" y="5479"/>
                </a:lnTo>
                <a:lnTo>
                  <a:pt x="13369" y="1644"/>
                </a:lnTo>
                <a:lnTo>
                  <a:pt x="10191" y="0"/>
                </a:lnTo>
                <a:lnTo>
                  <a:pt x="7232" y="1753"/>
                </a:lnTo>
                <a:lnTo>
                  <a:pt x="3945" y="142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9" name="Freeform 588">
            <a:extLst>
              <a:ext uri="{FF2B5EF4-FFF2-40B4-BE49-F238E27FC236}">
                <a16:creationId xmlns:a16="http://schemas.microsoft.com/office/drawing/2014/main" id="{16B5A0AA-8CC8-E8F8-15BF-2CBDE87561C7}"/>
              </a:ext>
            </a:extLst>
          </p:cNvPr>
          <p:cNvSpPr/>
          <p:nvPr/>
        </p:nvSpPr>
        <p:spPr>
          <a:xfrm>
            <a:off x="8614908" y="5476175"/>
            <a:ext cx="13917" cy="15890"/>
          </a:xfrm>
          <a:custGeom>
            <a:avLst/>
            <a:gdLst>
              <a:gd name="connsiteX0" fmla="*/ 438 w 13917"/>
              <a:gd name="connsiteY0" fmla="*/ 1205 h 15890"/>
              <a:gd name="connsiteX1" fmla="*/ 0 w 13917"/>
              <a:gd name="connsiteY1" fmla="*/ 8219 h 15890"/>
              <a:gd name="connsiteX2" fmla="*/ 4602 w 13917"/>
              <a:gd name="connsiteY2" fmla="*/ 14575 h 15890"/>
              <a:gd name="connsiteX3" fmla="*/ 7342 w 13917"/>
              <a:gd name="connsiteY3" fmla="*/ 15890 h 15890"/>
              <a:gd name="connsiteX4" fmla="*/ 13917 w 13917"/>
              <a:gd name="connsiteY4" fmla="*/ 10411 h 15890"/>
              <a:gd name="connsiteX5" fmla="*/ 11287 w 13917"/>
              <a:gd name="connsiteY5" fmla="*/ 9095 h 15890"/>
              <a:gd name="connsiteX6" fmla="*/ 8219 w 13917"/>
              <a:gd name="connsiteY6" fmla="*/ 2082 h 15890"/>
              <a:gd name="connsiteX7" fmla="*/ 3287 w 13917"/>
              <a:gd name="connsiteY7" fmla="*/ 0 h 15890"/>
              <a:gd name="connsiteX8" fmla="*/ 438 w 13917"/>
              <a:gd name="connsiteY8" fmla="*/ 1205 h 1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17" h="15890">
                <a:moveTo>
                  <a:pt x="438" y="1205"/>
                </a:moveTo>
                <a:lnTo>
                  <a:pt x="0" y="8219"/>
                </a:lnTo>
                <a:lnTo>
                  <a:pt x="4602" y="14575"/>
                </a:lnTo>
                <a:lnTo>
                  <a:pt x="7342" y="15890"/>
                </a:lnTo>
                <a:lnTo>
                  <a:pt x="13917" y="10411"/>
                </a:lnTo>
                <a:lnTo>
                  <a:pt x="11287" y="9095"/>
                </a:lnTo>
                <a:lnTo>
                  <a:pt x="8219" y="2082"/>
                </a:lnTo>
                <a:lnTo>
                  <a:pt x="3287" y="0"/>
                </a:lnTo>
                <a:lnTo>
                  <a:pt x="438" y="120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DE4C36EC-8791-5C86-6420-365B261C6704}"/>
              </a:ext>
            </a:extLst>
          </p:cNvPr>
          <p:cNvSpPr/>
          <p:nvPr/>
        </p:nvSpPr>
        <p:spPr>
          <a:xfrm>
            <a:off x="8318259" y="5256346"/>
            <a:ext cx="183227" cy="341798"/>
          </a:xfrm>
          <a:custGeom>
            <a:avLst/>
            <a:gdLst>
              <a:gd name="connsiteX0" fmla="*/ 38245 w 183227"/>
              <a:gd name="connsiteY0" fmla="*/ 341798 h 341798"/>
              <a:gd name="connsiteX1" fmla="*/ 41314 w 183227"/>
              <a:gd name="connsiteY1" fmla="*/ 339826 h 341798"/>
              <a:gd name="connsiteX2" fmla="*/ 46355 w 183227"/>
              <a:gd name="connsiteY2" fmla="*/ 340264 h 341798"/>
              <a:gd name="connsiteX3" fmla="*/ 52053 w 183227"/>
              <a:gd name="connsiteY3" fmla="*/ 336867 h 341798"/>
              <a:gd name="connsiteX4" fmla="*/ 56656 w 183227"/>
              <a:gd name="connsiteY4" fmla="*/ 331497 h 341798"/>
              <a:gd name="connsiteX5" fmla="*/ 71669 w 183227"/>
              <a:gd name="connsiteY5" fmla="*/ 330072 h 341798"/>
              <a:gd name="connsiteX6" fmla="*/ 76272 w 183227"/>
              <a:gd name="connsiteY6" fmla="*/ 331168 h 341798"/>
              <a:gd name="connsiteX7" fmla="*/ 84162 w 183227"/>
              <a:gd name="connsiteY7" fmla="*/ 328100 h 341798"/>
              <a:gd name="connsiteX8" fmla="*/ 86354 w 183227"/>
              <a:gd name="connsiteY8" fmla="*/ 323826 h 341798"/>
              <a:gd name="connsiteX9" fmla="*/ 90189 w 183227"/>
              <a:gd name="connsiteY9" fmla="*/ 323278 h 341798"/>
              <a:gd name="connsiteX10" fmla="*/ 92709 w 183227"/>
              <a:gd name="connsiteY10" fmla="*/ 315717 h 341798"/>
              <a:gd name="connsiteX11" fmla="*/ 96545 w 183227"/>
              <a:gd name="connsiteY11" fmla="*/ 309580 h 341798"/>
              <a:gd name="connsiteX12" fmla="*/ 96764 w 183227"/>
              <a:gd name="connsiteY12" fmla="*/ 305196 h 341798"/>
              <a:gd name="connsiteX13" fmla="*/ 101586 w 183227"/>
              <a:gd name="connsiteY13" fmla="*/ 302237 h 341798"/>
              <a:gd name="connsiteX14" fmla="*/ 101148 w 183227"/>
              <a:gd name="connsiteY14" fmla="*/ 295005 h 341798"/>
              <a:gd name="connsiteX15" fmla="*/ 99942 w 183227"/>
              <a:gd name="connsiteY15" fmla="*/ 294018 h 341798"/>
              <a:gd name="connsiteX16" fmla="*/ 103339 w 183227"/>
              <a:gd name="connsiteY16" fmla="*/ 291498 h 341798"/>
              <a:gd name="connsiteX17" fmla="*/ 105421 w 183227"/>
              <a:gd name="connsiteY17" fmla="*/ 283498 h 341798"/>
              <a:gd name="connsiteX18" fmla="*/ 104874 w 183227"/>
              <a:gd name="connsiteY18" fmla="*/ 282183 h 341798"/>
              <a:gd name="connsiteX19" fmla="*/ 106627 w 183227"/>
              <a:gd name="connsiteY19" fmla="*/ 282183 h 341798"/>
              <a:gd name="connsiteX20" fmla="*/ 111120 w 183227"/>
              <a:gd name="connsiteY20" fmla="*/ 275060 h 341798"/>
              <a:gd name="connsiteX21" fmla="*/ 114517 w 183227"/>
              <a:gd name="connsiteY21" fmla="*/ 258842 h 341798"/>
              <a:gd name="connsiteX22" fmla="*/ 117038 w 183227"/>
              <a:gd name="connsiteY22" fmla="*/ 250075 h 341798"/>
              <a:gd name="connsiteX23" fmla="*/ 120763 w 183227"/>
              <a:gd name="connsiteY23" fmla="*/ 246349 h 341798"/>
              <a:gd name="connsiteX24" fmla="*/ 122846 w 183227"/>
              <a:gd name="connsiteY24" fmla="*/ 236596 h 341798"/>
              <a:gd name="connsiteX25" fmla="*/ 129421 w 183227"/>
              <a:gd name="connsiteY25" fmla="*/ 224980 h 341798"/>
              <a:gd name="connsiteX26" fmla="*/ 135667 w 183227"/>
              <a:gd name="connsiteY26" fmla="*/ 205473 h 341798"/>
              <a:gd name="connsiteX27" fmla="*/ 140160 w 183227"/>
              <a:gd name="connsiteY27" fmla="*/ 198898 h 341798"/>
              <a:gd name="connsiteX28" fmla="*/ 140160 w 183227"/>
              <a:gd name="connsiteY28" fmla="*/ 190131 h 341798"/>
              <a:gd name="connsiteX29" fmla="*/ 144982 w 183227"/>
              <a:gd name="connsiteY29" fmla="*/ 181364 h 341798"/>
              <a:gd name="connsiteX30" fmla="*/ 145749 w 183227"/>
              <a:gd name="connsiteY30" fmla="*/ 177967 h 341798"/>
              <a:gd name="connsiteX31" fmla="*/ 151228 w 183227"/>
              <a:gd name="connsiteY31" fmla="*/ 169200 h 341798"/>
              <a:gd name="connsiteX32" fmla="*/ 154078 w 183227"/>
              <a:gd name="connsiteY32" fmla="*/ 155721 h 341798"/>
              <a:gd name="connsiteX33" fmla="*/ 156379 w 183227"/>
              <a:gd name="connsiteY33" fmla="*/ 145968 h 341798"/>
              <a:gd name="connsiteX34" fmla="*/ 158571 w 183227"/>
              <a:gd name="connsiteY34" fmla="*/ 143448 h 341798"/>
              <a:gd name="connsiteX35" fmla="*/ 159886 w 183227"/>
              <a:gd name="connsiteY35" fmla="*/ 136325 h 341798"/>
              <a:gd name="connsiteX36" fmla="*/ 157803 w 183227"/>
              <a:gd name="connsiteY36" fmla="*/ 132818 h 341798"/>
              <a:gd name="connsiteX37" fmla="*/ 159118 w 183227"/>
              <a:gd name="connsiteY37" fmla="*/ 126791 h 341798"/>
              <a:gd name="connsiteX38" fmla="*/ 164160 w 183227"/>
              <a:gd name="connsiteY38" fmla="*/ 119887 h 341798"/>
              <a:gd name="connsiteX39" fmla="*/ 163502 w 183227"/>
              <a:gd name="connsiteY39" fmla="*/ 116490 h 341798"/>
              <a:gd name="connsiteX40" fmla="*/ 167009 w 183227"/>
              <a:gd name="connsiteY40" fmla="*/ 112435 h 341798"/>
              <a:gd name="connsiteX41" fmla="*/ 166132 w 183227"/>
              <a:gd name="connsiteY41" fmla="*/ 106627 h 341798"/>
              <a:gd name="connsiteX42" fmla="*/ 164160 w 183227"/>
              <a:gd name="connsiteY42" fmla="*/ 104764 h 341798"/>
              <a:gd name="connsiteX43" fmla="*/ 166351 w 183227"/>
              <a:gd name="connsiteY43" fmla="*/ 100709 h 341798"/>
              <a:gd name="connsiteX44" fmla="*/ 166022 w 183227"/>
              <a:gd name="connsiteY44" fmla="*/ 94792 h 341798"/>
              <a:gd name="connsiteX45" fmla="*/ 164160 w 183227"/>
              <a:gd name="connsiteY45" fmla="*/ 93477 h 341798"/>
              <a:gd name="connsiteX46" fmla="*/ 164160 w 183227"/>
              <a:gd name="connsiteY46" fmla="*/ 87778 h 341798"/>
              <a:gd name="connsiteX47" fmla="*/ 167228 w 183227"/>
              <a:gd name="connsiteY47" fmla="*/ 86244 h 341798"/>
              <a:gd name="connsiteX48" fmla="*/ 169639 w 183227"/>
              <a:gd name="connsiteY48" fmla="*/ 88107 h 341798"/>
              <a:gd name="connsiteX49" fmla="*/ 170625 w 183227"/>
              <a:gd name="connsiteY49" fmla="*/ 93148 h 341798"/>
              <a:gd name="connsiteX50" fmla="*/ 174680 w 183227"/>
              <a:gd name="connsiteY50" fmla="*/ 98627 h 341798"/>
              <a:gd name="connsiteX51" fmla="*/ 177638 w 183227"/>
              <a:gd name="connsiteY51" fmla="*/ 99394 h 341798"/>
              <a:gd name="connsiteX52" fmla="*/ 179392 w 183227"/>
              <a:gd name="connsiteY52" fmla="*/ 96326 h 341798"/>
              <a:gd name="connsiteX53" fmla="*/ 179611 w 183227"/>
              <a:gd name="connsiteY53" fmla="*/ 92162 h 341798"/>
              <a:gd name="connsiteX54" fmla="*/ 180926 w 183227"/>
              <a:gd name="connsiteY54" fmla="*/ 90627 h 341798"/>
              <a:gd name="connsiteX55" fmla="*/ 181474 w 183227"/>
              <a:gd name="connsiteY55" fmla="*/ 86354 h 341798"/>
              <a:gd name="connsiteX56" fmla="*/ 183227 w 183227"/>
              <a:gd name="connsiteY56" fmla="*/ 84710 h 341798"/>
              <a:gd name="connsiteX57" fmla="*/ 182899 w 183227"/>
              <a:gd name="connsiteY57" fmla="*/ 79778 h 341798"/>
              <a:gd name="connsiteX58" fmla="*/ 178187 w 183227"/>
              <a:gd name="connsiteY58" fmla="*/ 73422 h 341798"/>
              <a:gd name="connsiteX59" fmla="*/ 176981 w 183227"/>
              <a:gd name="connsiteY59" fmla="*/ 69039 h 341798"/>
              <a:gd name="connsiteX60" fmla="*/ 178296 w 183227"/>
              <a:gd name="connsiteY60" fmla="*/ 66847 h 341798"/>
              <a:gd name="connsiteX61" fmla="*/ 178296 w 183227"/>
              <a:gd name="connsiteY61" fmla="*/ 61697 h 341798"/>
              <a:gd name="connsiteX62" fmla="*/ 176762 w 183227"/>
              <a:gd name="connsiteY62" fmla="*/ 55122 h 341798"/>
              <a:gd name="connsiteX63" fmla="*/ 177858 w 183227"/>
              <a:gd name="connsiteY63" fmla="*/ 52601 h 341798"/>
              <a:gd name="connsiteX64" fmla="*/ 178406 w 183227"/>
              <a:gd name="connsiteY64" fmla="*/ 40218 h 341798"/>
              <a:gd name="connsiteX65" fmla="*/ 174789 w 183227"/>
              <a:gd name="connsiteY65" fmla="*/ 35506 h 341798"/>
              <a:gd name="connsiteX66" fmla="*/ 174351 w 183227"/>
              <a:gd name="connsiteY66" fmla="*/ 24766 h 341798"/>
              <a:gd name="connsiteX67" fmla="*/ 172598 w 183227"/>
              <a:gd name="connsiteY67" fmla="*/ 21040 h 341798"/>
              <a:gd name="connsiteX68" fmla="*/ 170735 w 183227"/>
              <a:gd name="connsiteY68" fmla="*/ 21807 h 341798"/>
              <a:gd name="connsiteX69" fmla="*/ 166571 w 183227"/>
              <a:gd name="connsiteY69" fmla="*/ 16438 h 341798"/>
              <a:gd name="connsiteX70" fmla="*/ 166022 w 183227"/>
              <a:gd name="connsiteY70" fmla="*/ 11616 h 341798"/>
              <a:gd name="connsiteX71" fmla="*/ 161858 w 183227"/>
              <a:gd name="connsiteY71" fmla="*/ 9753 h 341798"/>
              <a:gd name="connsiteX72" fmla="*/ 164160 w 183227"/>
              <a:gd name="connsiteY72" fmla="*/ 4822 h 341798"/>
              <a:gd name="connsiteX73" fmla="*/ 162516 w 183227"/>
              <a:gd name="connsiteY73" fmla="*/ 0 h 341798"/>
              <a:gd name="connsiteX74" fmla="*/ 156379 w 183227"/>
              <a:gd name="connsiteY74" fmla="*/ 5589 h 341798"/>
              <a:gd name="connsiteX75" fmla="*/ 157913 w 183227"/>
              <a:gd name="connsiteY75" fmla="*/ 8876 h 341798"/>
              <a:gd name="connsiteX76" fmla="*/ 153749 w 183227"/>
              <a:gd name="connsiteY76" fmla="*/ 11726 h 341798"/>
              <a:gd name="connsiteX77" fmla="*/ 149694 w 183227"/>
              <a:gd name="connsiteY77" fmla="*/ 8986 h 341798"/>
              <a:gd name="connsiteX78" fmla="*/ 147064 w 183227"/>
              <a:gd name="connsiteY78" fmla="*/ 8986 h 341798"/>
              <a:gd name="connsiteX79" fmla="*/ 151009 w 183227"/>
              <a:gd name="connsiteY79" fmla="*/ 14356 h 341798"/>
              <a:gd name="connsiteX80" fmla="*/ 151009 w 183227"/>
              <a:gd name="connsiteY80" fmla="*/ 17424 h 341798"/>
              <a:gd name="connsiteX81" fmla="*/ 153968 w 183227"/>
              <a:gd name="connsiteY81" fmla="*/ 20383 h 341798"/>
              <a:gd name="connsiteX82" fmla="*/ 153968 w 183227"/>
              <a:gd name="connsiteY82" fmla="*/ 21807 h 341798"/>
              <a:gd name="connsiteX83" fmla="*/ 149146 w 183227"/>
              <a:gd name="connsiteY83" fmla="*/ 26301 h 341798"/>
              <a:gd name="connsiteX84" fmla="*/ 149146 w 183227"/>
              <a:gd name="connsiteY84" fmla="*/ 33424 h 341798"/>
              <a:gd name="connsiteX85" fmla="*/ 146187 w 183227"/>
              <a:gd name="connsiteY85" fmla="*/ 38136 h 341798"/>
              <a:gd name="connsiteX86" fmla="*/ 143009 w 183227"/>
              <a:gd name="connsiteY86" fmla="*/ 37040 h 341798"/>
              <a:gd name="connsiteX87" fmla="*/ 138955 w 183227"/>
              <a:gd name="connsiteY87" fmla="*/ 41642 h 341798"/>
              <a:gd name="connsiteX88" fmla="*/ 138407 w 183227"/>
              <a:gd name="connsiteY88" fmla="*/ 45697 h 341798"/>
              <a:gd name="connsiteX89" fmla="*/ 135339 w 183227"/>
              <a:gd name="connsiteY89" fmla="*/ 47999 h 341798"/>
              <a:gd name="connsiteX90" fmla="*/ 132708 w 183227"/>
              <a:gd name="connsiteY90" fmla="*/ 46355 h 341798"/>
              <a:gd name="connsiteX91" fmla="*/ 132270 w 183227"/>
              <a:gd name="connsiteY91" fmla="*/ 41204 h 341798"/>
              <a:gd name="connsiteX92" fmla="*/ 130078 w 183227"/>
              <a:gd name="connsiteY92" fmla="*/ 40108 h 341798"/>
              <a:gd name="connsiteX93" fmla="*/ 127010 w 183227"/>
              <a:gd name="connsiteY93" fmla="*/ 43067 h 341798"/>
              <a:gd name="connsiteX94" fmla="*/ 126571 w 183227"/>
              <a:gd name="connsiteY94" fmla="*/ 48765 h 341798"/>
              <a:gd name="connsiteX95" fmla="*/ 131393 w 183227"/>
              <a:gd name="connsiteY95" fmla="*/ 53587 h 341798"/>
              <a:gd name="connsiteX96" fmla="*/ 132599 w 183227"/>
              <a:gd name="connsiteY96" fmla="*/ 55669 h 341798"/>
              <a:gd name="connsiteX97" fmla="*/ 130736 w 183227"/>
              <a:gd name="connsiteY97" fmla="*/ 57423 h 341798"/>
              <a:gd name="connsiteX98" fmla="*/ 128325 w 183227"/>
              <a:gd name="connsiteY98" fmla="*/ 56656 h 341798"/>
              <a:gd name="connsiteX99" fmla="*/ 122955 w 183227"/>
              <a:gd name="connsiteY99" fmla="*/ 57642 h 341798"/>
              <a:gd name="connsiteX100" fmla="*/ 124161 w 183227"/>
              <a:gd name="connsiteY100" fmla="*/ 62245 h 341798"/>
              <a:gd name="connsiteX101" fmla="*/ 128873 w 183227"/>
              <a:gd name="connsiteY101" fmla="*/ 63560 h 341798"/>
              <a:gd name="connsiteX102" fmla="*/ 129530 w 183227"/>
              <a:gd name="connsiteY102" fmla="*/ 66409 h 341798"/>
              <a:gd name="connsiteX103" fmla="*/ 127448 w 183227"/>
              <a:gd name="connsiteY103" fmla="*/ 68930 h 341798"/>
              <a:gd name="connsiteX104" fmla="*/ 125147 w 183227"/>
              <a:gd name="connsiteY104" fmla="*/ 66299 h 341798"/>
              <a:gd name="connsiteX105" fmla="*/ 121531 w 183227"/>
              <a:gd name="connsiteY105" fmla="*/ 67614 h 341798"/>
              <a:gd name="connsiteX106" fmla="*/ 120763 w 183227"/>
              <a:gd name="connsiteY106" fmla="*/ 70464 h 341798"/>
              <a:gd name="connsiteX107" fmla="*/ 114079 w 183227"/>
              <a:gd name="connsiteY107" fmla="*/ 76053 h 341798"/>
              <a:gd name="connsiteX108" fmla="*/ 114079 w 183227"/>
              <a:gd name="connsiteY108" fmla="*/ 70792 h 341798"/>
              <a:gd name="connsiteX109" fmla="*/ 115065 w 183227"/>
              <a:gd name="connsiteY109" fmla="*/ 69368 h 341798"/>
              <a:gd name="connsiteX110" fmla="*/ 113312 w 183227"/>
              <a:gd name="connsiteY110" fmla="*/ 66519 h 341798"/>
              <a:gd name="connsiteX111" fmla="*/ 108819 w 183227"/>
              <a:gd name="connsiteY111" fmla="*/ 70792 h 341798"/>
              <a:gd name="connsiteX112" fmla="*/ 111668 w 183227"/>
              <a:gd name="connsiteY112" fmla="*/ 72327 h 341798"/>
              <a:gd name="connsiteX113" fmla="*/ 110682 w 183227"/>
              <a:gd name="connsiteY113" fmla="*/ 74409 h 341798"/>
              <a:gd name="connsiteX114" fmla="*/ 105093 w 183227"/>
              <a:gd name="connsiteY114" fmla="*/ 77696 h 341798"/>
              <a:gd name="connsiteX115" fmla="*/ 107285 w 183227"/>
              <a:gd name="connsiteY115" fmla="*/ 82189 h 341798"/>
              <a:gd name="connsiteX116" fmla="*/ 110462 w 183227"/>
              <a:gd name="connsiteY116" fmla="*/ 83176 h 341798"/>
              <a:gd name="connsiteX117" fmla="*/ 110134 w 183227"/>
              <a:gd name="connsiteY117" fmla="*/ 85477 h 341798"/>
              <a:gd name="connsiteX118" fmla="*/ 107175 w 183227"/>
              <a:gd name="connsiteY118" fmla="*/ 86244 h 341798"/>
              <a:gd name="connsiteX119" fmla="*/ 103230 w 183227"/>
              <a:gd name="connsiteY119" fmla="*/ 88874 h 341798"/>
              <a:gd name="connsiteX120" fmla="*/ 102682 w 183227"/>
              <a:gd name="connsiteY120" fmla="*/ 85806 h 341798"/>
              <a:gd name="connsiteX121" fmla="*/ 100381 w 183227"/>
              <a:gd name="connsiteY121" fmla="*/ 85367 h 341798"/>
              <a:gd name="connsiteX122" fmla="*/ 102682 w 183227"/>
              <a:gd name="connsiteY122" fmla="*/ 81532 h 341798"/>
              <a:gd name="connsiteX123" fmla="*/ 100600 w 183227"/>
              <a:gd name="connsiteY123" fmla="*/ 79997 h 341798"/>
              <a:gd name="connsiteX124" fmla="*/ 91833 w 183227"/>
              <a:gd name="connsiteY124" fmla="*/ 87450 h 341798"/>
              <a:gd name="connsiteX125" fmla="*/ 90518 w 183227"/>
              <a:gd name="connsiteY125" fmla="*/ 94463 h 341798"/>
              <a:gd name="connsiteX126" fmla="*/ 91614 w 183227"/>
              <a:gd name="connsiteY126" fmla="*/ 97203 h 341798"/>
              <a:gd name="connsiteX127" fmla="*/ 90299 w 183227"/>
              <a:gd name="connsiteY127" fmla="*/ 100161 h 341798"/>
              <a:gd name="connsiteX128" fmla="*/ 87340 w 183227"/>
              <a:gd name="connsiteY128" fmla="*/ 99175 h 341798"/>
              <a:gd name="connsiteX129" fmla="*/ 85367 w 183227"/>
              <a:gd name="connsiteY129" fmla="*/ 97422 h 341798"/>
              <a:gd name="connsiteX130" fmla="*/ 85367 w 183227"/>
              <a:gd name="connsiteY130" fmla="*/ 91175 h 341798"/>
              <a:gd name="connsiteX131" fmla="*/ 83176 w 183227"/>
              <a:gd name="connsiteY131" fmla="*/ 90847 h 341798"/>
              <a:gd name="connsiteX132" fmla="*/ 77587 w 183227"/>
              <a:gd name="connsiteY132" fmla="*/ 96655 h 341798"/>
              <a:gd name="connsiteX133" fmla="*/ 71450 w 183227"/>
              <a:gd name="connsiteY133" fmla="*/ 92271 h 341798"/>
              <a:gd name="connsiteX134" fmla="*/ 70135 w 183227"/>
              <a:gd name="connsiteY134" fmla="*/ 94134 h 341798"/>
              <a:gd name="connsiteX135" fmla="*/ 67943 w 183227"/>
              <a:gd name="connsiteY135" fmla="*/ 94463 h 341798"/>
              <a:gd name="connsiteX136" fmla="*/ 68820 w 183227"/>
              <a:gd name="connsiteY136" fmla="*/ 101257 h 341798"/>
              <a:gd name="connsiteX137" fmla="*/ 66957 w 183227"/>
              <a:gd name="connsiteY137" fmla="*/ 100819 h 341798"/>
              <a:gd name="connsiteX138" fmla="*/ 65313 w 183227"/>
              <a:gd name="connsiteY138" fmla="*/ 101477 h 341798"/>
              <a:gd name="connsiteX139" fmla="*/ 65313 w 183227"/>
              <a:gd name="connsiteY139" fmla="*/ 97860 h 341798"/>
              <a:gd name="connsiteX140" fmla="*/ 62902 w 183227"/>
              <a:gd name="connsiteY140" fmla="*/ 96545 h 341798"/>
              <a:gd name="connsiteX141" fmla="*/ 60272 w 183227"/>
              <a:gd name="connsiteY141" fmla="*/ 100490 h 341798"/>
              <a:gd name="connsiteX142" fmla="*/ 57861 w 183227"/>
              <a:gd name="connsiteY142" fmla="*/ 96545 h 341798"/>
              <a:gd name="connsiteX143" fmla="*/ 48327 w 183227"/>
              <a:gd name="connsiteY143" fmla="*/ 105312 h 341798"/>
              <a:gd name="connsiteX144" fmla="*/ 45807 w 183227"/>
              <a:gd name="connsiteY144" fmla="*/ 105531 h 341798"/>
              <a:gd name="connsiteX145" fmla="*/ 43944 w 183227"/>
              <a:gd name="connsiteY145" fmla="*/ 103668 h 341798"/>
              <a:gd name="connsiteX146" fmla="*/ 39013 w 183227"/>
              <a:gd name="connsiteY146" fmla="*/ 103668 h 341798"/>
              <a:gd name="connsiteX147" fmla="*/ 36821 w 183227"/>
              <a:gd name="connsiteY147" fmla="*/ 106956 h 341798"/>
              <a:gd name="connsiteX148" fmla="*/ 37698 w 183227"/>
              <a:gd name="connsiteY148" fmla="*/ 114408 h 341798"/>
              <a:gd name="connsiteX149" fmla="*/ 30575 w 183227"/>
              <a:gd name="connsiteY149" fmla="*/ 125476 h 341798"/>
              <a:gd name="connsiteX150" fmla="*/ 30903 w 183227"/>
              <a:gd name="connsiteY150" fmla="*/ 127558 h 341798"/>
              <a:gd name="connsiteX151" fmla="*/ 24109 w 183227"/>
              <a:gd name="connsiteY151" fmla="*/ 134681 h 341798"/>
              <a:gd name="connsiteX152" fmla="*/ 24109 w 183227"/>
              <a:gd name="connsiteY152" fmla="*/ 138297 h 341798"/>
              <a:gd name="connsiteX153" fmla="*/ 27835 w 183227"/>
              <a:gd name="connsiteY153" fmla="*/ 141366 h 341798"/>
              <a:gd name="connsiteX154" fmla="*/ 24657 w 183227"/>
              <a:gd name="connsiteY154" fmla="*/ 145859 h 341798"/>
              <a:gd name="connsiteX155" fmla="*/ 26958 w 183227"/>
              <a:gd name="connsiteY155" fmla="*/ 152763 h 341798"/>
              <a:gd name="connsiteX156" fmla="*/ 26739 w 183227"/>
              <a:gd name="connsiteY156" fmla="*/ 158680 h 341798"/>
              <a:gd name="connsiteX157" fmla="*/ 33314 w 183227"/>
              <a:gd name="connsiteY157" fmla="*/ 171502 h 341798"/>
              <a:gd name="connsiteX158" fmla="*/ 32876 w 183227"/>
              <a:gd name="connsiteY158" fmla="*/ 175009 h 341798"/>
              <a:gd name="connsiteX159" fmla="*/ 37040 w 183227"/>
              <a:gd name="connsiteY159" fmla="*/ 179611 h 341798"/>
              <a:gd name="connsiteX160" fmla="*/ 37040 w 183227"/>
              <a:gd name="connsiteY160" fmla="*/ 181693 h 341798"/>
              <a:gd name="connsiteX161" fmla="*/ 33862 w 183227"/>
              <a:gd name="connsiteY161" fmla="*/ 185090 h 341798"/>
              <a:gd name="connsiteX162" fmla="*/ 34958 w 183227"/>
              <a:gd name="connsiteY162" fmla="*/ 188378 h 341798"/>
              <a:gd name="connsiteX163" fmla="*/ 32657 w 183227"/>
              <a:gd name="connsiteY163" fmla="*/ 199446 h 341798"/>
              <a:gd name="connsiteX164" fmla="*/ 27835 w 183227"/>
              <a:gd name="connsiteY164" fmla="*/ 202515 h 341798"/>
              <a:gd name="connsiteX165" fmla="*/ 26520 w 183227"/>
              <a:gd name="connsiteY165" fmla="*/ 208761 h 341798"/>
              <a:gd name="connsiteX166" fmla="*/ 23671 w 183227"/>
              <a:gd name="connsiteY166" fmla="*/ 209309 h 341798"/>
              <a:gd name="connsiteX167" fmla="*/ 22246 w 183227"/>
              <a:gd name="connsiteY167" fmla="*/ 213364 h 341798"/>
              <a:gd name="connsiteX168" fmla="*/ 17863 w 183227"/>
              <a:gd name="connsiteY168" fmla="*/ 216870 h 341798"/>
              <a:gd name="connsiteX169" fmla="*/ 17424 w 183227"/>
              <a:gd name="connsiteY169" fmla="*/ 225856 h 341798"/>
              <a:gd name="connsiteX170" fmla="*/ 14465 w 183227"/>
              <a:gd name="connsiteY170" fmla="*/ 229144 h 341798"/>
              <a:gd name="connsiteX171" fmla="*/ 7452 w 183227"/>
              <a:gd name="connsiteY171" fmla="*/ 230788 h 341798"/>
              <a:gd name="connsiteX172" fmla="*/ 5698 w 183227"/>
              <a:gd name="connsiteY172" fmla="*/ 233089 h 341798"/>
              <a:gd name="connsiteX173" fmla="*/ 6246 w 183227"/>
              <a:gd name="connsiteY173" fmla="*/ 240870 h 341798"/>
              <a:gd name="connsiteX174" fmla="*/ 986 w 183227"/>
              <a:gd name="connsiteY174" fmla="*/ 246349 h 341798"/>
              <a:gd name="connsiteX175" fmla="*/ 1534 w 183227"/>
              <a:gd name="connsiteY175" fmla="*/ 252705 h 341798"/>
              <a:gd name="connsiteX176" fmla="*/ 0 w 183227"/>
              <a:gd name="connsiteY176" fmla="*/ 256540 h 341798"/>
              <a:gd name="connsiteX177" fmla="*/ 1096 w 183227"/>
              <a:gd name="connsiteY177" fmla="*/ 259389 h 341798"/>
              <a:gd name="connsiteX178" fmla="*/ 1315 w 183227"/>
              <a:gd name="connsiteY178" fmla="*/ 267060 h 341798"/>
              <a:gd name="connsiteX179" fmla="*/ 7452 w 183227"/>
              <a:gd name="connsiteY179" fmla="*/ 274622 h 341798"/>
              <a:gd name="connsiteX180" fmla="*/ 6575 w 183227"/>
              <a:gd name="connsiteY180" fmla="*/ 280101 h 341798"/>
              <a:gd name="connsiteX181" fmla="*/ 7671 w 183227"/>
              <a:gd name="connsiteY181" fmla="*/ 283498 h 341798"/>
              <a:gd name="connsiteX182" fmla="*/ 10740 w 183227"/>
              <a:gd name="connsiteY182" fmla="*/ 285361 h 341798"/>
              <a:gd name="connsiteX183" fmla="*/ 12383 w 183227"/>
              <a:gd name="connsiteY183" fmla="*/ 284923 h 341798"/>
              <a:gd name="connsiteX184" fmla="*/ 10849 w 183227"/>
              <a:gd name="connsiteY184" fmla="*/ 286457 h 341798"/>
              <a:gd name="connsiteX185" fmla="*/ 6027 w 183227"/>
              <a:gd name="connsiteY185" fmla="*/ 287663 h 341798"/>
              <a:gd name="connsiteX186" fmla="*/ 6246 w 183227"/>
              <a:gd name="connsiteY186" fmla="*/ 292704 h 341798"/>
              <a:gd name="connsiteX187" fmla="*/ 7013 w 183227"/>
              <a:gd name="connsiteY187" fmla="*/ 300594 h 341798"/>
              <a:gd name="connsiteX188" fmla="*/ 6246 w 183227"/>
              <a:gd name="connsiteY188" fmla="*/ 310676 h 341798"/>
              <a:gd name="connsiteX189" fmla="*/ 8000 w 183227"/>
              <a:gd name="connsiteY189" fmla="*/ 312648 h 341798"/>
              <a:gd name="connsiteX190" fmla="*/ 8219 w 183227"/>
              <a:gd name="connsiteY190" fmla="*/ 315936 h 341798"/>
              <a:gd name="connsiteX191" fmla="*/ 10959 w 183227"/>
              <a:gd name="connsiteY191" fmla="*/ 317580 h 341798"/>
              <a:gd name="connsiteX192" fmla="*/ 14137 w 183227"/>
              <a:gd name="connsiteY192" fmla="*/ 322511 h 341798"/>
              <a:gd name="connsiteX193" fmla="*/ 16767 w 183227"/>
              <a:gd name="connsiteY193" fmla="*/ 323936 h 341798"/>
              <a:gd name="connsiteX194" fmla="*/ 18849 w 183227"/>
              <a:gd name="connsiteY194" fmla="*/ 327223 h 341798"/>
              <a:gd name="connsiteX195" fmla="*/ 22027 w 183227"/>
              <a:gd name="connsiteY195" fmla="*/ 330949 h 341798"/>
              <a:gd name="connsiteX196" fmla="*/ 25424 w 183227"/>
              <a:gd name="connsiteY196" fmla="*/ 329744 h 341798"/>
              <a:gd name="connsiteX197" fmla="*/ 26629 w 183227"/>
              <a:gd name="connsiteY197" fmla="*/ 331387 h 341798"/>
              <a:gd name="connsiteX198" fmla="*/ 30465 w 183227"/>
              <a:gd name="connsiteY198" fmla="*/ 332264 h 341798"/>
              <a:gd name="connsiteX199" fmla="*/ 34519 w 183227"/>
              <a:gd name="connsiteY199" fmla="*/ 337634 h 341798"/>
              <a:gd name="connsiteX200" fmla="*/ 37478 w 183227"/>
              <a:gd name="connsiteY200" fmla="*/ 338291 h 341798"/>
              <a:gd name="connsiteX201" fmla="*/ 37478 w 183227"/>
              <a:gd name="connsiteY201" fmla="*/ 340373 h 341798"/>
              <a:gd name="connsiteX202" fmla="*/ 38793 w 183227"/>
              <a:gd name="connsiteY202" fmla="*/ 341579 h 341798"/>
              <a:gd name="connsiteX203" fmla="*/ 38793 w 183227"/>
              <a:gd name="connsiteY203" fmla="*/ 341579 h 341798"/>
              <a:gd name="connsiteX204" fmla="*/ 143119 w 183227"/>
              <a:gd name="connsiteY204" fmla="*/ 24438 h 341798"/>
              <a:gd name="connsiteX205" fmla="*/ 142023 w 183227"/>
              <a:gd name="connsiteY205" fmla="*/ 22465 h 341798"/>
              <a:gd name="connsiteX206" fmla="*/ 146078 w 183227"/>
              <a:gd name="connsiteY206" fmla="*/ 18410 h 341798"/>
              <a:gd name="connsiteX207" fmla="*/ 146078 w 183227"/>
              <a:gd name="connsiteY207" fmla="*/ 20164 h 341798"/>
              <a:gd name="connsiteX208" fmla="*/ 143119 w 183227"/>
              <a:gd name="connsiteY208" fmla="*/ 24547 h 341798"/>
              <a:gd name="connsiteX209" fmla="*/ 143119 w 183227"/>
              <a:gd name="connsiteY209" fmla="*/ 24547 h 341798"/>
              <a:gd name="connsiteX210" fmla="*/ 141585 w 183227"/>
              <a:gd name="connsiteY210" fmla="*/ 31999 h 341798"/>
              <a:gd name="connsiteX211" fmla="*/ 142242 w 183227"/>
              <a:gd name="connsiteY211" fmla="*/ 30684 h 341798"/>
              <a:gd name="connsiteX212" fmla="*/ 143229 w 183227"/>
              <a:gd name="connsiteY212" fmla="*/ 32657 h 341798"/>
              <a:gd name="connsiteX213" fmla="*/ 142133 w 183227"/>
              <a:gd name="connsiteY213" fmla="*/ 33972 h 341798"/>
              <a:gd name="connsiteX214" fmla="*/ 141585 w 183227"/>
              <a:gd name="connsiteY214" fmla="*/ 31999 h 341798"/>
              <a:gd name="connsiteX215" fmla="*/ 141585 w 183227"/>
              <a:gd name="connsiteY215" fmla="*/ 31999 h 341798"/>
              <a:gd name="connsiteX216" fmla="*/ 133914 w 183227"/>
              <a:gd name="connsiteY216" fmla="*/ 30684 h 341798"/>
              <a:gd name="connsiteX217" fmla="*/ 134790 w 183227"/>
              <a:gd name="connsiteY217" fmla="*/ 29807 h 341798"/>
              <a:gd name="connsiteX218" fmla="*/ 135558 w 183227"/>
              <a:gd name="connsiteY218" fmla="*/ 30794 h 341798"/>
              <a:gd name="connsiteX219" fmla="*/ 138188 w 183227"/>
              <a:gd name="connsiteY219" fmla="*/ 32328 h 341798"/>
              <a:gd name="connsiteX220" fmla="*/ 137201 w 183227"/>
              <a:gd name="connsiteY220" fmla="*/ 36821 h 341798"/>
              <a:gd name="connsiteX221" fmla="*/ 134790 w 183227"/>
              <a:gd name="connsiteY221" fmla="*/ 34519 h 341798"/>
              <a:gd name="connsiteX222" fmla="*/ 131503 w 183227"/>
              <a:gd name="connsiteY222" fmla="*/ 34300 h 341798"/>
              <a:gd name="connsiteX223" fmla="*/ 133804 w 183227"/>
              <a:gd name="connsiteY223" fmla="*/ 30575 h 341798"/>
              <a:gd name="connsiteX224" fmla="*/ 133804 w 183227"/>
              <a:gd name="connsiteY224" fmla="*/ 30575 h 341798"/>
              <a:gd name="connsiteX225" fmla="*/ 166790 w 183227"/>
              <a:gd name="connsiteY225" fmla="*/ 127120 h 341798"/>
              <a:gd name="connsiteX226" fmla="*/ 166790 w 183227"/>
              <a:gd name="connsiteY226" fmla="*/ 123941 h 341798"/>
              <a:gd name="connsiteX227" fmla="*/ 167009 w 183227"/>
              <a:gd name="connsiteY227" fmla="*/ 120763 h 341798"/>
              <a:gd name="connsiteX228" fmla="*/ 168433 w 183227"/>
              <a:gd name="connsiteY228" fmla="*/ 118462 h 341798"/>
              <a:gd name="connsiteX229" fmla="*/ 169858 w 183227"/>
              <a:gd name="connsiteY229" fmla="*/ 118462 h 341798"/>
              <a:gd name="connsiteX230" fmla="*/ 171721 w 183227"/>
              <a:gd name="connsiteY230" fmla="*/ 115504 h 341798"/>
              <a:gd name="connsiteX231" fmla="*/ 170406 w 183227"/>
              <a:gd name="connsiteY231" fmla="*/ 119667 h 341798"/>
              <a:gd name="connsiteX232" fmla="*/ 168762 w 183227"/>
              <a:gd name="connsiteY232" fmla="*/ 122517 h 341798"/>
              <a:gd name="connsiteX233" fmla="*/ 166790 w 183227"/>
              <a:gd name="connsiteY233" fmla="*/ 127120 h 34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183227" h="341798">
                <a:moveTo>
                  <a:pt x="38245" y="341798"/>
                </a:moveTo>
                <a:lnTo>
                  <a:pt x="41314" y="339826"/>
                </a:lnTo>
                <a:lnTo>
                  <a:pt x="46355" y="340264"/>
                </a:lnTo>
                <a:lnTo>
                  <a:pt x="52053" y="336867"/>
                </a:lnTo>
                <a:lnTo>
                  <a:pt x="56656" y="331497"/>
                </a:lnTo>
                <a:lnTo>
                  <a:pt x="71669" y="330072"/>
                </a:lnTo>
                <a:lnTo>
                  <a:pt x="76272" y="331168"/>
                </a:lnTo>
                <a:lnTo>
                  <a:pt x="84162" y="328100"/>
                </a:lnTo>
                <a:lnTo>
                  <a:pt x="86354" y="323826"/>
                </a:lnTo>
                <a:lnTo>
                  <a:pt x="90189" y="323278"/>
                </a:lnTo>
                <a:lnTo>
                  <a:pt x="92709" y="315717"/>
                </a:lnTo>
                <a:lnTo>
                  <a:pt x="96545" y="309580"/>
                </a:lnTo>
                <a:lnTo>
                  <a:pt x="96764" y="305196"/>
                </a:lnTo>
                <a:lnTo>
                  <a:pt x="101586" y="302237"/>
                </a:lnTo>
                <a:lnTo>
                  <a:pt x="101148" y="295005"/>
                </a:lnTo>
                <a:lnTo>
                  <a:pt x="99942" y="294018"/>
                </a:lnTo>
                <a:lnTo>
                  <a:pt x="103339" y="291498"/>
                </a:lnTo>
                <a:lnTo>
                  <a:pt x="105421" y="283498"/>
                </a:lnTo>
                <a:lnTo>
                  <a:pt x="104874" y="282183"/>
                </a:lnTo>
                <a:lnTo>
                  <a:pt x="106627" y="282183"/>
                </a:lnTo>
                <a:lnTo>
                  <a:pt x="111120" y="275060"/>
                </a:lnTo>
                <a:lnTo>
                  <a:pt x="114517" y="258842"/>
                </a:lnTo>
                <a:lnTo>
                  <a:pt x="117038" y="250075"/>
                </a:lnTo>
                <a:lnTo>
                  <a:pt x="120763" y="246349"/>
                </a:lnTo>
                <a:lnTo>
                  <a:pt x="122846" y="236596"/>
                </a:lnTo>
                <a:lnTo>
                  <a:pt x="129421" y="224980"/>
                </a:lnTo>
                <a:lnTo>
                  <a:pt x="135667" y="205473"/>
                </a:lnTo>
                <a:lnTo>
                  <a:pt x="140160" y="198898"/>
                </a:lnTo>
                <a:lnTo>
                  <a:pt x="140160" y="190131"/>
                </a:lnTo>
                <a:lnTo>
                  <a:pt x="144982" y="181364"/>
                </a:lnTo>
                <a:lnTo>
                  <a:pt x="145749" y="177967"/>
                </a:lnTo>
                <a:lnTo>
                  <a:pt x="151228" y="169200"/>
                </a:lnTo>
                <a:lnTo>
                  <a:pt x="154078" y="155721"/>
                </a:lnTo>
                <a:lnTo>
                  <a:pt x="156379" y="145968"/>
                </a:lnTo>
                <a:lnTo>
                  <a:pt x="158571" y="143448"/>
                </a:lnTo>
                <a:lnTo>
                  <a:pt x="159886" y="136325"/>
                </a:lnTo>
                <a:lnTo>
                  <a:pt x="157803" y="132818"/>
                </a:lnTo>
                <a:lnTo>
                  <a:pt x="159118" y="126791"/>
                </a:lnTo>
                <a:lnTo>
                  <a:pt x="164160" y="119887"/>
                </a:lnTo>
                <a:lnTo>
                  <a:pt x="163502" y="116490"/>
                </a:lnTo>
                <a:lnTo>
                  <a:pt x="167009" y="112435"/>
                </a:lnTo>
                <a:lnTo>
                  <a:pt x="166132" y="106627"/>
                </a:lnTo>
                <a:lnTo>
                  <a:pt x="164160" y="104764"/>
                </a:lnTo>
                <a:lnTo>
                  <a:pt x="166351" y="100709"/>
                </a:lnTo>
                <a:lnTo>
                  <a:pt x="166022" y="94792"/>
                </a:lnTo>
                <a:lnTo>
                  <a:pt x="164160" y="93477"/>
                </a:lnTo>
                <a:lnTo>
                  <a:pt x="164160" y="87778"/>
                </a:lnTo>
                <a:cubicBezTo>
                  <a:pt x="164160" y="87778"/>
                  <a:pt x="167228" y="86244"/>
                  <a:pt x="167228" y="86244"/>
                </a:cubicBezTo>
                <a:lnTo>
                  <a:pt x="169639" y="88107"/>
                </a:lnTo>
                <a:lnTo>
                  <a:pt x="170625" y="93148"/>
                </a:lnTo>
                <a:lnTo>
                  <a:pt x="174680" y="98627"/>
                </a:lnTo>
                <a:lnTo>
                  <a:pt x="177638" y="99394"/>
                </a:lnTo>
                <a:lnTo>
                  <a:pt x="179392" y="96326"/>
                </a:lnTo>
                <a:lnTo>
                  <a:pt x="179611" y="92162"/>
                </a:lnTo>
                <a:lnTo>
                  <a:pt x="180926" y="90627"/>
                </a:lnTo>
                <a:lnTo>
                  <a:pt x="181474" y="86354"/>
                </a:lnTo>
                <a:lnTo>
                  <a:pt x="183227" y="84710"/>
                </a:lnTo>
                <a:lnTo>
                  <a:pt x="182899" y="79778"/>
                </a:lnTo>
                <a:lnTo>
                  <a:pt x="178187" y="73422"/>
                </a:lnTo>
                <a:lnTo>
                  <a:pt x="176981" y="69039"/>
                </a:lnTo>
                <a:lnTo>
                  <a:pt x="178296" y="66847"/>
                </a:lnTo>
                <a:lnTo>
                  <a:pt x="178296" y="61697"/>
                </a:lnTo>
                <a:lnTo>
                  <a:pt x="176762" y="55122"/>
                </a:lnTo>
                <a:lnTo>
                  <a:pt x="177858" y="52601"/>
                </a:lnTo>
                <a:lnTo>
                  <a:pt x="178406" y="40218"/>
                </a:lnTo>
                <a:lnTo>
                  <a:pt x="174789" y="35506"/>
                </a:lnTo>
                <a:lnTo>
                  <a:pt x="174351" y="24766"/>
                </a:lnTo>
                <a:lnTo>
                  <a:pt x="172598" y="21040"/>
                </a:lnTo>
                <a:lnTo>
                  <a:pt x="170735" y="21807"/>
                </a:lnTo>
                <a:lnTo>
                  <a:pt x="166571" y="16438"/>
                </a:lnTo>
                <a:lnTo>
                  <a:pt x="166022" y="11616"/>
                </a:lnTo>
                <a:lnTo>
                  <a:pt x="161858" y="9753"/>
                </a:lnTo>
                <a:lnTo>
                  <a:pt x="164160" y="4822"/>
                </a:lnTo>
                <a:lnTo>
                  <a:pt x="162516" y="0"/>
                </a:lnTo>
                <a:lnTo>
                  <a:pt x="156379" y="5589"/>
                </a:lnTo>
                <a:lnTo>
                  <a:pt x="157913" y="8876"/>
                </a:lnTo>
                <a:lnTo>
                  <a:pt x="153749" y="11726"/>
                </a:lnTo>
                <a:lnTo>
                  <a:pt x="149694" y="8986"/>
                </a:lnTo>
                <a:lnTo>
                  <a:pt x="147064" y="8986"/>
                </a:lnTo>
                <a:cubicBezTo>
                  <a:pt x="147064" y="8986"/>
                  <a:pt x="151009" y="14356"/>
                  <a:pt x="151009" y="14356"/>
                </a:cubicBezTo>
                <a:lnTo>
                  <a:pt x="151009" y="17424"/>
                </a:lnTo>
                <a:cubicBezTo>
                  <a:pt x="151009" y="17424"/>
                  <a:pt x="153968" y="20383"/>
                  <a:pt x="153968" y="20383"/>
                </a:cubicBezTo>
                <a:lnTo>
                  <a:pt x="153968" y="21807"/>
                </a:lnTo>
                <a:lnTo>
                  <a:pt x="149146" y="26301"/>
                </a:lnTo>
                <a:lnTo>
                  <a:pt x="149146" y="33424"/>
                </a:lnTo>
                <a:lnTo>
                  <a:pt x="146187" y="38136"/>
                </a:lnTo>
                <a:lnTo>
                  <a:pt x="143009" y="37040"/>
                </a:lnTo>
                <a:lnTo>
                  <a:pt x="138955" y="41642"/>
                </a:lnTo>
                <a:lnTo>
                  <a:pt x="138407" y="45697"/>
                </a:lnTo>
                <a:lnTo>
                  <a:pt x="135339" y="47999"/>
                </a:lnTo>
                <a:lnTo>
                  <a:pt x="132708" y="46355"/>
                </a:lnTo>
                <a:lnTo>
                  <a:pt x="132270" y="41204"/>
                </a:lnTo>
                <a:lnTo>
                  <a:pt x="130078" y="40108"/>
                </a:lnTo>
                <a:lnTo>
                  <a:pt x="127010" y="43067"/>
                </a:lnTo>
                <a:lnTo>
                  <a:pt x="126571" y="48765"/>
                </a:lnTo>
                <a:lnTo>
                  <a:pt x="131393" y="53587"/>
                </a:lnTo>
                <a:lnTo>
                  <a:pt x="132599" y="55669"/>
                </a:lnTo>
                <a:lnTo>
                  <a:pt x="130736" y="57423"/>
                </a:lnTo>
                <a:lnTo>
                  <a:pt x="128325" y="56656"/>
                </a:lnTo>
                <a:lnTo>
                  <a:pt x="122955" y="57642"/>
                </a:lnTo>
                <a:lnTo>
                  <a:pt x="124161" y="62245"/>
                </a:lnTo>
                <a:lnTo>
                  <a:pt x="128873" y="63560"/>
                </a:lnTo>
                <a:lnTo>
                  <a:pt x="129530" y="66409"/>
                </a:lnTo>
                <a:lnTo>
                  <a:pt x="127448" y="68930"/>
                </a:lnTo>
                <a:lnTo>
                  <a:pt x="125147" y="66299"/>
                </a:lnTo>
                <a:lnTo>
                  <a:pt x="121531" y="67614"/>
                </a:lnTo>
                <a:lnTo>
                  <a:pt x="120763" y="70464"/>
                </a:lnTo>
                <a:lnTo>
                  <a:pt x="114079" y="76053"/>
                </a:lnTo>
                <a:lnTo>
                  <a:pt x="114079" y="70792"/>
                </a:lnTo>
                <a:cubicBezTo>
                  <a:pt x="114079" y="70792"/>
                  <a:pt x="115065" y="69368"/>
                  <a:pt x="115065" y="69368"/>
                </a:cubicBezTo>
                <a:lnTo>
                  <a:pt x="113312" y="66519"/>
                </a:lnTo>
                <a:lnTo>
                  <a:pt x="108819" y="70792"/>
                </a:lnTo>
                <a:lnTo>
                  <a:pt x="111668" y="72327"/>
                </a:lnTo>
                <a:lnTo>
                  <a:pt x="110682" y="74409"/>
                </a:lnTo>
                <a:lnTo>
                  <a:pt x="105093" y="77696"/>
                </a:lnTo>
                <a:lnTo>
                  <a:pt x="107285" y="82189"/>
                </a:lnTo>
                <a:lnTo>
                  <a:pt x="110462" y="83176"/>
                </a:lnTo>
                <a:lnTo>
                  <a:pt x="110134" y="85477"/>
                </a:lnTo>
                <a:lnTo>
                  <a:pt x="107175" y="86244"/>
                </a:lnTo>
                <a:lnTo>
                  <a:pt x="103230" y="88874"/>
                </a:lnTo>
                <a:lnTo>
                  <a:pt x="102682" y="85806"/>
                </a:lnTo>
                <a:lnTo>
                  <a:pt x="100381" y="85367"/>
                </a:lnTo>
                <a:lnTo>
                  <a:pt x="102682" y="81532"/>
                </a:lnTo>
                <a:lnTo>
                  <a:pt x="100600" y="79997"/>
                </a:lnTo>
                <a:lnTo>
                  <a:pt x="91833" y="87450"/>
                </a:lnTo>
                <a:lnTo>
                  <a:pt x="90518" y="94463"/>
                </a:lnTo>
                <a:lnTo>
                  <a:pt x="91614" y="97203"/>
                </a:lnTo>
                <a:lnTo>
                  <a:pt x="90299" y="100161"/>
                </a:lnTo>
                <a:lnTo>
                  <a:pt x="87340" y="99175"/>
                </a:lnTo>
                <a:lnTo>
                  <a:pt x="85367" y="97422"/>
                </a:lnTo>
                <a:lnTo>
                  <a:pt x="85367" y="91175"/>
                </a:lnTo>
                <a:cubicBezTo>
                  <a:pt x="85367" y="91175"/>
                  <a:pt x="83176" y="90847"/>
                  <a:pt x="83176" y="90847"/>
                </a:cubicBezTo>
                <a:lnTo>
                  <a:pt x="77587" y="96655"/>
                </a:lnTo>
                <a:lnTo>
                  <a:pt x="71450" y="92271"/>
                </a:lnTo>
                <a:lnTo>
                  <a:pt x="70135" y="94134"/>
                </a:lnTo>
                <a:lnTo>
                  <a:pt x="67943" y="94463"/>
                </a:lnTo>
                <a:lnTo>
                  <a:pt x="68820" y="101257"/>
                </a:lnTo>
                <a:lnTo>
                  <a:pt x="66957" y="100819"/>
                </a:lnTo>
                <a:lnTo>
                  <a:pt x="65313" y="101477"/>
                </a:lnTo>
                <a:lnTo>
                  <a:pt x="65313" y="97860"/>
                </a:lnTo>
                <a:cubicBezTo>
                  <a:pt x="65313" y="97860"/>
                  <a:pt x="62902" y="96545"/>
                  <a:pt x="62902" y="96545"/>
                </a:cubicBezTo>
                <a:lnTo>
                  <a:pt x="60272" y="100490"/>
                </a:lnTo>
                <a:lnTo>
                  <a:pt x="57861" y="96545"/>
                </a:lnTo>
                <a:lnTo>
                  <a:pt x="48327" y="105312"/>
                </a:lnTo>
                <a:lnTo>
                  <a:pt x="45807" y="105531"/>
                </a:lnTo>
                <a:lnTo>
                  <a:pt x="43944" y="103668"/>
                </a:lnTo>
                <a:lnTo>
                  <a:pt x="39013" y="103668"/>
                </a:lnTo>
                <a:cubicBezTo>
                  <a:pt x="39013" y="103668"/>
                  <a:pt x="36821" y="106956"/>
                  <a:pt x="36821" y="106956"/>
                </a:cubicBezTo>
                <a:lnTo>
                  <a:pt x="37698" y="114408"/>
                </a:lnTo>
                <a:lnTo>
                  <a:pt x="30575" y="125476"/>
                </a:lnTo>
                <a:lnTo>
                  <a:pt x="30903" y="127558"/>
                </a:lnTo>
                <a:lnTo>
                  <a:pt x="24109" y="134681"/>
                </a:lnTo>
                <a:lnTo>
                  <a:pt x="24109" y="138297"/>
                </a:lnTo>
                <a:lnTo>
                  <a:pt x="27835" y="141366"/>
                </a:lnTo>
                <a:lnTo>
                  <a:pt x="24657" y="145859"/>
                </a:lnTo>
                <a:lnTo>
                  <a:pt x="26958" y="152763"/>
                </a:lnTo>
                <a:lnTo>
                  <a:pt x="26739" y="158680"/>
                </a:lnTo>
                <a:lnTo>
                  <a:pt x="33314" y="171502"/>
                </a:lnTo>
                <a:lnTo>
                  <a:pt x="32876" y="175009"/>
                </a:lnTo>
                <a:lnTo>
                  <a:pt x="37040" y="179611"/>
                </a:lnTo>
                <a:lnTo>
                  <a:pt x="37040" y="181693"/>
                </a:lnTo>
                <a:cubicBezTo>
                  <a:pt x="37040" y="181693"/>
                  <a:pt x="33862" y="185090"/>
                  <a:pt x="33862" y="185090"/>
                </a:cubicBezTo>
                <a:lnTo>
                  <a:pt x="34958" y="188378"/>
                </a:lnTo>
                <a:lnTo>
                  <a:pt x="32657" y="199446"/>
                </a:lnTo>
                <a:lnTo>
                  <a:pt x="27835" y="202515"/>
                </a:lnTo>
                <a:lnTo>
                  <a:pt x="26520" y="208761"/>
                </a:lnTo>
                <a:lnTo>
                  <a:pt x="23671" y="209309"/>
                </a:lnTo>
                <a:lnTo>
                  <a:pt x="22246" y="213364"/>
                </a:lnTo>
                <a:lnTo>
                  <a:pt x="17863" y="216870"/>
                </a:lnTo>
                <a:lnTo>
                  <a:pt x="17424" y="225856"/>
                </a:lnTo>
                <a:lnTo>
                  <a:pt x="14465" y="229144"/>
                </a:lnTo>
                <a:lnTo>
                  <a:pt x="7452" y="230788"/>
                </a:lnTo>
                <a:lnTo>
                  <a:pt x="5698" y="233089"/>
                </a:lnTo>
                <a:lnTo>
                  <a:pt x="6246" y="240870"/>
                </a:lnTo>
                <a:lnTo>
                  <a:pt x="986" y="246349"/>
                </a:lnTo>
                <a:lnTo>
                  <a:pt x="1534" y="252705"/>
                </a:lnTo>
                <a:lnTo>
                  <a:pt x="0" y="256540"/>
                </a:lnTo>
                <a:lnTo>
                  <a:pt x="1096" y="259389"/>
                </a:lnTo>
                <a:lnTo>
                  <a:pt x="1315" y="267060"/>
                </a:lnTo>
                <a:lnTo>
                  <a:pt x="7452" y="274622"/>
                </a:lnTo>
                <a:lnTo>
                  <a:pt x="6575" y="280101"/>
                </a:lnTo>
                <a:lnTo>
                  <a:pt x="7671" y="283498"/>
                </a:lnTo>
                <a:lnTo>
                  <a:pt x="10740" y="285361"/>
                </a:lnTo>
                <a:lnTo>
                  <a:pt x="12383" y="284923"/>
                </a:lnTo>
                <a:lnTo>
                  <a:pt x="10849" y="286457"/>
                </a:lnTo>
                <a:lnTo>
                  <a:pt x="6027" y="287663"/>
                </a:lnTo>
                <a:lnTo>
                  <a:pt x="6246" y="292704"/>
                </a:lnTo>
                <a:lnTo>
                  <a:pt x="7013" y="300594"/>
                </a:lnTo>
                <a:lnTo>
                  <a:pt x="6246" y="310676"/>
                </a:lnTo>
                <a:lnTo>
                  <a:pt x="8000" y="312648"/>
                </a:lnTo>
                <a:lnTo>
                  <a:pt x="8219" y="315936"/>
                </a:lnTo>
                <a:lnTo>
                  <a:pt x="10959" y="317580"/>
                </a:lnTo>
                <a:lnTo>
                  <a:pt x="14137" y="322511"/>
                </a:lnTo>
                <a:lnTo>
                  <a:pt x="16767" y="323936"/>
                </a:lnTo>
                <a:lnTo>
                  <a:pt x="18849" y="327223"/>
                </a:lnTo>
                <a:lnTo>
                  <a:pt x="22027" y="330949"/>
                </a:lnTo>
                <a:lnTo>
                  <a:pt x="25424" y="329744"/>
                </a:lnTo>
                <a:lnTo>
                  <a:pt x="26629" y="331387"/>
                </a:lnTo>
                <a:lnTo>
                  <a:pt x="30465" y="332264"/>
                </a:lnTo>
                <a:lnTo>
                  <a:pt x="34519" y="337634"/>
                </a:lnTo>
                <a:lnTo>
                  <a:pt x="37478" y="338291"/>
                </a:lnTo>
                <a:lnTo>
                  <a:pt x="37478" y="340373"/>
                </a:lnTo>
                <a:cubicBezTo>
                  <a:pt x="37478" y="340373"/>
                  <a:pt x="38793" y="341579"/>
                  <a:pt x="38793" y="341579"/>
                </a:cubicBezTo>
                <a:lnTo>
                  <a:pt x="38793" y="341579"/>
                </a:lnTo>
                <a:close/>
                <a:moveTo>
                  <a:pt x="143119" y="24438"/>
                </a:moveTo>
                <a:lnTo>
                  <a:pt x="142023" y="22465"/>
                </a:lnTo>
                <a:lnTo>
                  <a:pt x="146078" y="18410"/>
                </a:lnTo>
                <a:lnTo>
                  <a:pt x="146078" y="20164"/>
                </a:lnTo>
                <a:cubicBezTo>
                  <a:pt x="146078" y="20164"/>
                  <a:pt x="143119" y="24547"/>
                  <a:pt x="143119" y="24547"/>
                </a:cubicBezTo>
                <a:lnTo>
                  <a:pt x="143119" y="24547"/>
                </a:lnTo>
                <a:close/>
                <a:moveTo>
                  <a:pt x="141585" y="31999"/>
                </a:moveTo>
                <a:lnTo>
                  <a:pt x="142242" y="30684"/>
                </a:lnTo>
                <a:lnTo>
                  <a:pt x="143229" y="32657"/>
                </a:lnTo>
                <a:lnTo>
                  <a:pt x="142133" y="33972"/>
                </a:lnTo>
                <a:lnTo>
                  <a:pt x="141585" y="31999"/>
                </a:lnTo>
                <a:lnTo>
                  <a:pt x="141585" y="31999"/>
                </a:lnTo>
                <a:close/>
                <a:moveTo>
                  <a:pt x="133914" y="30684"/>
                </a:moveTo>
                <a:lnTo>
                  <a:pt x="134790" y="29807"/>
                </a:lnTo>
                <a:lnTo>
                  <a:pt x="135558" y="30794"/>
                </a:lnTo>
                <a:lnTo>
                  <a:pt x="138188" y="32328"/>
                </a:lnTo>
                <a:lnTo>
                  <a:pt x="137201" y="36821"/>
                </a:lnTo>
                <a:lnTo>
                  <a:pt x="134790" y="34519"/>
                </a:lnTo>
                <a:lnTo>
                  <a:pt x="131503" y="34300"/>
                </a:lnTo>
                <a:lnTo>
                  <a:pt x="133804" y="30575"/>
                </a:lnTo>
                <a:lnTo>
                  <a:pt x="133804" y="30575"/>
                </a:lnTo>
                <a:close/>
                <a:moveTo>
                  <a:pt x="166790" y="127120"/>
                </a:moveTo>
                <a:lnTo>
                  <a:pt x="166790" y="123941"/>
                </a:lnTo>
                <a:cubicBezTo>
                  <a:pt x="166790" y="123941"/>
                  <a:pt x="167009" y="120763"/>
                  <a:pt x="167009" y="120763"/>
                </a:cubicBezTo>
                <a:lnTo>
                  <a:pt x="168433" y="118462"/>
                </a:lnTo>
                <a:lnTo>
                  <a:pt x="169858" y="118462"/>
                </a:lnTo>
                <a:cubicBezTo>
                  <a:pt x="169858" y="118462"/>
                  <a:pt x="171721" y="115504"/>
                  <a:pt x="171721" y="115504"/>
                </a:cubicBezTo>
                <a:lnTo>
                  <a:pt x="170406" y="119667"/>
                </a:lnTo>
                <a:lnTo>
                  <a:pt x="168762" y="122517"/>
                </a:lnTo>
                <a:lnTo>
                  <a:pt x="166790" y="12712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C2184139-D9FC-7D67-77B3-09EA65ED889B}"/>
              </a:ext>
            </a:extLst>
          </p:cNvPr>
          <p:cNvSpPr/>
          <p:nvPr/>
        </p:nvSpPr>
        <p:spPr>
          <a:xfrm>
            <a:off x="8020405" y="5219964"/>
            <a:ext cx="252156" cy="404590"/>
          </a:xfrm>
          <a:custGeom>
            <a:avLst/>
            <a:gdLst>
              <a:gd name="connsiteX0" fmla="*/ 16547 w 252156"/>
              <a:gd name="connsiteY0" fmla="*/ 296320 h 404590"/>
              <a:gd name="connsiteX1" fmla="*/ 43177 w 252156"/>
              <a:gd name="connsiteY1" fmla="*/ 269910 h 404590"/>
              <a:gd name="connsiteX2" fmla="*/ 43506 w 252156"/>
              <a:gd name="connsiteY2" fmla="*/ 261801 h 404590"/>
              <a:gd name="connsiteX3" fmla="*/ 44711 w 252156"/>
              <a:gd name="connsiteY3" fmla="*/ 258951 h 404590"/>
              <a:gd name="connsiteX4" fmla="*/ 44821 w 252156"/>
              <a:gd name="connsiteY4" fmla="*/ 251719 h 404590"/>
              <a:gd name="connsiteX5" fmla="*/ 46574 w 252156"/>
              <a:gd name="connsiteY5" fmla="*/ 248760 h 404590"/>
              <a:gd name="connsiteX6" fmla="*/ 45259 w 252156"/>
              <a:gd name="connsiteY6" fmla="*/ 244815 h 404590"/>
              <a:gd name="connsiteX7" fmla="*/ 45916 w 252156"/>
              <a:gd name="connsiteY7" fmla="*/ 241527 h 404590"/>
              <a:gd name="connsiteX8" fmla="*/ 49204 w 252156"/>
              <a:gd name="connsiteY8" fmla="*/ 241089 h 404590"/>
              <a:gd name="connsiteX9" fmla="*/ 50738 w 252156"/>
              <a:gd name="connsiteY9" fmla="*/ 238349 h 404590"/>
              <a:gd name="connsiteX10" fmla="*/ 55450 w 252156"/>
              <a:gd name="connsiteY10" fmla="*/ 234733 h 404590"/>
              <a:gd name="connsiteX11" fmla="*/ 58519 w 252156"/>
              <a:gd name="connsiteY11" fmla="*/ 230349 h 404590"/>
              <a:gd name="connsiteX12" fmla="*/ 57313 w 252156"/>
              <a:gd name="connsiteY12" fmla="*/ 226952 h 404590"/>
              <a:gd name="connsiteX13" fmla="*/ 54574 w 252156"/>
              <a:gd name="connsiteY13" fmla="*/ 224651 h 404590"/>
              <a:gd name="connsiteX14" fmla="*/ 54574 w 252156"/>
              <a:gd name="connsiteY14" fmla="*/ 219939 h 404590"/>
              <a:gd name="connsiteX15" fmla="*/ 57313 w 252156"/>
              <a:gd name="connsiteY15" fmla="*/ 218185 h 404590"/>
              <a:gd name="connsiteX16" fmla="*/ 56108 w 252156"/>
              <a:gd name="connsiteY16" fmla="*/ 214240 h 404590"/>
              <a:gd name="connsiteX17" fmla="*/ 52163 w 252156"/>
              <a:gd name="connsiteY17" fmla="*/ 210734 h 404590"/>
              <a:gd name="connsiteX18" fmla="*/ 52163 w 252156"/>
              <a:gd name="connsiteY18" fmla="*/ 207775 h 404590"/>
              <a:gd name="connsiteX19" fmla="*/ 55122 w 252156"/>
              <a:gd name="connsiteY19" fmla="*/ 206788 h 404590"/>
              <a:gd name="connsiteX20" fmla="*/ 55669 w 252156"/>
              <a:gd name="connsiteY20" fmla="*/ 201967 h 404590"/>
              <a:gd name="connsiteX21" fmla="*/ 55669 w 252156"/>
              <a:gd name="connsiteY21" fmla="*/ 197803 h 404590"/>
              <a:gd name="connsiteX22" fmla="*/ 59286 w 252156"/>
              <a:gd name="connsiteY22" fmla="*/ 195172 h 404590"/>
              <a:gd name="connsiteX23" fmla="*/ 61039 w 252156"/>
              <a:gd name="connsiteY23" fmla="*/ 191556 h 404590"/>
              <a:gd name="connsiteX24" fmla="*/ 56984 w 252156"/>
              <a:gd name="connsiteY24" fmla="*/ 192214 h 404590"/>
              <a:gd name="connsiteX25" fmla="*/ 55122 w 252156"/>
              <a:gd name="connsiteY25" fmla="*/ 189912 h 404590"/>
              <a:gd name="connsiteX26" fmla="*/ 57752 w 252156"/>
              <a:gd name="connsiteY26" fmla="*/ 185857 h 404590"/>
              <a:gd name="connsiteX27" fmla="*/ 58190 w 252156"/>
              <a:gd name="connsiteY27" fmla="*/ 178515 h 404590"/>
              <a:gd name="connsiteX28" fmla="*/ 60162 w 252156"/>
              <a:gd name="connsiteY28" fmla="*/ 175009 h 404590"/>
              <a:gd name="connsiteX29" fmla="*/ 60272 w 252156"/>
              <a:gd name="connsiteY29" fmla="*/ 172159 h 404590"/>
              <a:gd name="connsiteX30" fmla="*/ 59834 w 252156"/>
              <a:gd name="connsiteY30" fmla="*/ 169200 h 404590"/>
              <a:gd name="connsiteX31" fmla="*/ 60491 w 252156"/>
              <a:gd name="connsiteY31" fmla="*/ 165694 h 404590"/>
              <a:gd name="connsiteX32" fmla="*/ 59834 w 252156"/>
              <a:gd name="connsiteY32" fmla="*/ 162187 h 404590"/>
              <a:gd name="connsiteX33" fmla="*/ 62026 w 252156"/>
              <a:gd name="connsiteY33" fmla="*/ 158571 h 404590"/>
              <a:gd name="connsiteX34" fmla="*/ 61697 w 252156"/>
              <a:gd name="connsiteY34" fmla="*/ 154406 h 404590"/>
              <a:gd name="connsiteX35" fmla="*/ 56327 w 252156"/>
              <a:gd name="connsiteY35" fmla="*/ 154078 h 404590"/>
              <a:gd name="connsiteX36" fmla="*/ 53697 w 252156"/>
              <a:gd name="connsiteY36" fmla="*/ 150899 h 404590"/>
              <a:gd name="connsiteX37" fmla="*/ 49423 w 252156"/>
              <a:gd name="connsiteY37" fmla="*/ 147502 h 404590"/>
              <a:gd name="connsiteX38" fmla="*/ 41971 w 252156"/>
              <a:gd name="connsiteY38" fmla="*/ 146626 h 404590"/>
              <a:gd name="connsiteX39" fmla="*/ 37588 w 252156"/>
              <a:gd name="connsiteY39" fmla="*/ 146078 h 404590"/>
              <a:gd name="connsiteX40" fmla="*/ 33424 w 252156"/>
              <a:gd name="connsiteY40" fmla="*/ 140379 h 404590"/>
              <a:gd name="connsiteX41" fmla="*/ 26629 w 252156"/>
              <a:gd name="connsiteY41" fmla="*/ 136763 h 404590"/>
              <a:gd name="connsiteX42" fmla="*/ 20054 w 252156"/>
              <a:gd name="connsiteY42" fmla="*/ 135010 h 404590"/>
              <a:gd name="connsiteX43" fmla="*/ 18520 w 252156"/>
              <a:gd name="connsiteY43" fmla="*/ 137421 h 404590"/>
              <a:gd name="connsiteX44" fmla="*/ 15780 w 252156"/>
              <a:gd name="connsiteY44" fmla="*/ 137968 h 404590"/>
              <a:gd name="connsiteX45" fmla="*/ 14465 w 252156"/>
              <a:gd name="connsiteY45" fmla="*/ 135558 h 404590"/>
              <a:gd name="connsiteX46" fmla="*/ 11068 w 252156"/>
              <a:gd name="connsiteY46" fmla="*/ 134791 h 404590"/>
              <a:gd name="connsiteX47" fmla="*/ 2520 w 252156"/>
              <a:gd name="connsiteY47" fmla="*/ 134462 h 404590"/>
              <a:gd name="connsiteX48" fmla="*/ 1863 w 252156"/>
              <a:gd name="connsiteY48" fmla="*/ 123394 h 404590"/>
              <a:gd name="connsiteX49" fmla="*/ 0 w 252156"/>
              <a:gd name="connsiteY49" fmla="*/ 115942 h 404590"/>
              <a:gd name="connsiteX50" fmla="*/ 2082 w 252156"/>
              <a:gd name="connsiteY50" fmla="*/ 112216 h 404590"/>
              <a:gd name="connsiteX51" fmla="*/ 11397 w 252156"/>
              <a:gd name="connsiteY51" fmla="*/ 107394 h 404590"/>
              <a:gd name="connsiteX52" fmla="*/ 16438 w 252156"/>
              <a:gd name="connsiteY52" fmla="*/ 107394 h 404590"/>
              <a:gd name="connsiteX53" fmla="*/ 40875 w 252156"/>
              <a:gd name="connsiteY53" fmla="*/ 97203 h 404590"/>
              <a:gd name="connsiteX54" fmla="*/ 45259 w 252156"/>
              <a:gd name="connsiteY54" fmla="*/ 96326 h 404590"/>
              <a:gd name="connsiteX55" fmla="*/ 59505 w 252156"/>
              <a:gd name="connsiteY55" fmla="*/ 90518 h 404590"/>
              <a:gd name="connsiteX56" fmla="*/ 66738 w 252156"/>
              <a:gd name="connsiteY56" fmla="*/ 88217 h 404590"/>
              <a:gd name="connsiteX57" fmla="*/ 73313 w 252156"/>
              <a:gd name="connsiteY57" fmla="*/ 86573 h 404590"/>
              <a:gd name="connsiteX58" fmla="*/ 74847 w 252156"/>
              <a:gd name="connsiteY58" fmla="*/ 89203 h 404590"/>
              <a:gd name="connsiteX59" fmla="*/ 75724 w 252156"/>
              <a:gd name="connsiteY59" fmla="*/ 91504 h 404590"/>
              <a:gd name="connsiteX60" fmla="*/ 77806 w 252156"/>
              <a:gd name="connsiteY60" fmla="*/ 93915 h 404590"/>
              <a:gd name="connsiteX61" fmla="*/ 78135 w 252156"/>
              <a:gd name="connsiteY61" fmla="*/ 96874 h 404590"/>
              <a:gd name="connsiteX62" fmla="*/ 82189 w 252156"/>
              <a:gd name="connsiteY62" fmla="*/ 99285 h 404590"/>
              <a:gd name="connsiteX63" fmla="*/ 84052 w 252156"/>
              <a:gd name="connsiteY63" fmla="*/ 98189 h 404590"/>
              <a:gd name="connsiteX64" fmla="*/ 87011 w 252156"/>
              <a:gd name="connsiteY64" fmla="*/ 98189 h 404590"/>
              <a:gd name="connsiteX65" fmla="*/ 89093 w 252156"/>
              <a:gd name="connsiteY65" fmla="*/ 95997 h 404590"/>
              <a:gd name="connsiteX66" fmla="*/ 94134 w 252156"/>
              <a:gd name="connsiteY66" fmla="*/ 95778 h 404590"/>
              <a:gd name="connsiteX67" fmla="*/ 100490 w 252156"/>
              <a:gd name="connsiteY67" fmla="*/ 97312 h 404590"/>
              <a:gd name="connsiteX68" fmla="*/ 102792 w 252156"/>
              <a:gd name="connsiteY68" fmla="*/ 101148 h 404590"/>
              <a:gd name="connsiteX69" fmla="*/ 102792 w 252156"/>
              <a:gd name="connsiteY69" fmla="*/ 107723 h 404590"/>
              <a:gd name="connsiteX70" fmla="*/ 102243 w 252156"/>
              <a:gd name="connsiteY70" fmla="*/ 113312 h 404590"/>
              <a:gd name="connsiteX71" fmla="*/ 97312 w 252156"/>
              <a:gd name="connsiteY71" fmla="*/ 118682 h 404590"/>
              <a:gd name="connsiteX72" fmla="*/ 95997 w 252156"/>
              <a:gd name="connsiteY72" fmla="*/ 124270 h 404590"/>
              <a:gd name="connsiteX73" fmla="*/ 92929 w 252156"/>
              <a:gd name="connsiteY73" fmla="*/ 128544 h 404590"/>
              <a:gd name="connsiteX74" fmla="*/ 93477 w 252156"/>
              <a:gd name="connsiteY74" fmla="*/ 132599 h 404590"/>
              <a:gd name="connsiteX75" fmla="*/ 95559 w 252156"/>
              <a:gd name="connsiteY75" fmla="*/ 137968 h 404590"/>
              <a:gd name="connsiteX76" fmla="*/ 95997 w 252156"/>
              <a:gd name="connsiteY76" fmla="*/ 141804 h 404590"/>
              <a:gd name="connsiteX77" fmla="*/ 100161 w 252156"/>
              <a:gd name="connsiteY77" fmla="*/ 146736 h 404590"/>
              <a:gd name="connsiteX78" fmla="*/ 104216 w 252156"/>
              <a:gd name="connsiteY78" fmla="*/ 150571 h 404590"/>
              <a:gd name="connsiteX79" fmla="*/ 107284 w 252156"/>
              <a:gd name="connsiteY79" fmla="*/ 152324 h 404590"/>
              <a:gd name="connsiteX80" fmla="*/ 110134 w 252156"/>
              <a:gd name="connsiteY80" fmla="*/ 154626 h 404590"/>
              <a:gd name="connsiteX81" fmla="*/ 113202 w 252156"/>
              <a:gd name="connsiteY81" fmla="*/ 158899 h 404590"/>
              <a:gd name="connsiteX82" fmla="*/ 111668 w 252156"/>
              <a:gd name="connsiteY82" fmla="*/ 161858 h 404590"/>
              <a:gd name="connsiteX83" fmla="*/ 112873 w 252156"/>
              <a:gd name="connsiteY83" fmla="*/ 165365 h 404590"/>
              <a:gd name="connsiteX84" fmla="*/ 117585 w 252156"/>
              <a:gd name="connsiteY84" fmla="*/ 164269 h 404590"/>
              <a:gd name="connsiteX85" fmla="*/ 118572 w 252156"/>
              <a:gd name="connsiteY85" fmla="*/ 159557 h 404590"/>
              <a:gd name="connsiteX86" fmla="*/ 116818 w 252156"/>
              <a:gd name="connsiteY86" fmla="*/ 153859 h 404590"/>
              <a:gd name="connsiteX87" fmla="*/ 119229 w 252156"/>
              <a:gd name="connsiteY87" fmla="*/ 149694 h 404590"/>
              <a:gd name="connsiteX88" fmla="*/ 119996 w 252156"/>
              <a:gd name="connsiteY88" fmla="*/ 145201 h 404590"/>
              <a:gd name="connsiteX89" fmla="*/ 122407 w 252156"/>
              <a:gd name="connsiteY89" fmla="*/ 138845 h 404590"/>
              <a:gd name="connsiteX90" fmla="*/ 127229 w 252156"/>
              <a:gd name="connsiteY90" fmla="*/ 137421 h 404590"/>
              <a:gd name="connsiteX91" fmla="*/ 130517 w 252156"/>
              <a:gd name="connsiteY91" fmla="*/ 134681 h 404590"/>
              <a:gd name="connsiteX92" fmla="*/ 132160 w 252156"/>
              <a:gd name="connsiteY92" fmla="*/ 130845 h 404590"/>
              <a:gd name="connsiteX93" fmla="*/ 132270 w 252156"/>
              <a:gd name="connsiteY93" fmla="*/ 121969 h 404590"/>
              <a:gd name="connsiteX94" fmla="*/ 129859 w 252156"/>
              <a:gd name="connsiteY94" fmla="*/ 119229 h 404590"/>
              <a:gd name="connsiteX95" fmla="*/ 130407 w 252156"/>
              <a:gd name="connsiteY95" fmla="*/ 116928 h 404590"/>
              <a:gd name="connsiteX96" fmla="*/ 129201 w 252156"/>
              <a:gd name="connsiteY96" fmla="*/ 115175 h 404590"/>
              <a:gd name="connsiteX97" fmla="*/ 130078 w 252156"/>
              <a:gd name="connsiteY97" fmla="*/ 113312 h 404590"/>
              <a:gd name="connsiteX98" fmla="*/ 132599 w 252156"/>
              <a:gd name="connsiteY98" fmla="*/ 112983 h 404590"/>
              <a:gd name="connsiteX99" fmla="*/ 133694 w 252156"/>
              <a:gd name="connsiteY99" fmla="*/ 110572 h 404590"/>
              <a:gd name="connsiteX100" fmla="*/ 136763 w 252156"/>
              <a:gd name="connsiteY100" fmla="*/ 109476 h 404590"/>
              <a:gd name="connsiteX101" fmla="*/ 136653 w 252156"/>
              <a:gd name="connsiteY101" fmla="*/ 106846 h 404590"/>
              <a:gd name="connsiteX102" fmla="*/ 135119 w 252156"/>
              <a:gd name="connsiteY102" fmla="*/ 103559 h 404590"/>
              <a:gd name="connsiteX103" fmla="*/ 132928 w 252156"/>
              <a:gd name="connsiteY103" fmla="*/ 97641 h 404590"/>
              <a:gd name="connsiteX104" fmla="*/ 127448 w 252156"/>
              <a:gd name="connsiteY104" fmla="*/ 90189 h 404590"/>
              <a:gd name="connsiteX105" fmla="*/ 125914 w 252156"/>
              <a:gd name="connsiteY105" fmla="*/ 86354 h 404590"/>
              <a:gd name="connsiteX106" fmla="*/ 117695 w 252156"/>
              <a:gd name="connsiteY106" fmla="*/ 78244 h 404590"/>
              <a:gd name="connsiteX107" fmla="*/ 115284 w 252156"/>
              <a:gd name="connsiteY107" fmla="*/ 77806 h 404590"/>
              <a:gd name="connsiteX108" fmla="*/ 113531 w 252156"/>
              <a:gd name="connsiteY108" fmla="*/ 75285 h 404590"/>
              <a:gd name="connsiteX109" fmla="*/ 110134 w 252156"/>
              <a:gd name="connsiteY109" fmla="*/ 71998 h 404590"/>
              <a:gd name="connsiteX110" fmla="*/ 102463 w 252156"/>
              <a:gd name="connsiteY110" fmla="*/ 68053 h 404590"/>
              <a:gd name="connsiteX111" fmla="*/ 98518 w 252156"/>
              <a:gd name="connsiteY111" fmla="*/ 45807 h 404590"/>
              <a:gd name="connsiteX112" fmla="*/ 104326 w 252156"/>
              <a:gd name="connsiteY112" fmla="*/ 24328 h 404590"/>
              <a:gd name="connsiteX113" fmla="*/ 127448 w 252156"/>
              <a:gd name="connsiteY113" fmla="*/ 23999 h 404590"/>
              <a:gd name="connsiteX114" fmla="*/ 131393 w 252156"/>
              <a:gd name="connsiteY114" fmla="*/ 23123 h 404590"/>
              <a:gd name="connsiteX115" fmla="*/ 132489 w 252156"/>
              <a:gd name="connsiteY115" fmla="*/ 21369 h 404590"/>
              <a:gd name="connsiteX116" fmla="*/ 135886 w 252156"/>
              <a:gd name="connsiteY116" fmla="*/ 20712 h 404590"/>
              <a:gd name="connsiteX117" fmla="*/ 136105 w 252156"/>
              <a:gd name="connsiteY117" fmla="*/ 22794 h 404590"/>
              <a:gd name="connsiteX118" fmla="*/ 139283 w 252156"/>
              <a:gd name="connsiteY118" fmla="*/ 23671 h 404590"/>
              <a:gd name="connsiteX119" fmla="*/ 142133 w 252156"/>
              <a:gd name="connsiteY119" fmla="*/ 25753 h 404590"/>
              <a:gd name="connsiteX120" fmla="*/ 145311 w 252156"/>
              <a:gd name="connsiteY120" fmla="*/ 26081 h 404590"/>
              <a:gd name="connsiteX121" fmla="*/ 147721 w 252156"/>
              <a:gd name="connsiteY121" fmla="*/ 28711 h 404590"/>
              <a:gd name="connsiteX122" fmla="*/ 147064 w 252156"/>
              <a:gd name="connsiteY122" fmla="*/ 30684 h 404590"/>
              <a:gd name="connsiteX123" fmla="*/ 154187 w 252156"/>
              <a:gd name="connsiteY123" fmla="*/ 28711 h 404590"/>
              <a:gd name="connsiteX124" fmla="*/ 159337 w 252156"/>
              <a:gd name="connsiteY124" fmla="*/ 24986 h 404590"/>
              <a:gd name="connsiteX125" fmla="*/ 161968 w 252156"/>
              <a:gd name="connsiteY125" fmla="*/ 24328 h 404590"/>
              <a:gd name="connsiteX126" fmla="*/ 163831 w 252156"/>
              <a:gd name="connsiteY126" fmla="*/ 22794 h 404590"/>
              <a:gd name="connsiteX127" fmla="*/ 166680 w 252156"/>
              <a:gd name="connsiteY127" fmla="*/ 23999 h 404590"/>
              <a:gd name="connsiteX128" fmla="*/ 167009 w 252156"/>
              <a:gd name="connsiteY128" fmla="*/ 25534 h 404590"/>
              <a:gd name="connsiteX129" fmla="*/ 170077 w 252156"/>
              <a:gd name="connsiteY129" fmla="*/ 25753 h 404590"/>
              <a:gd name="connsiteX130" fmla="*/ 173036 w 252156"/>
              <a:gd name="connsiteY130" fmla="*/ 27615 h 404590"/>
              <a:gd name="connsiteX131" fmla="*/ 178077 w 252156"/>
              <a:gd name="connsiteY131" fmla="*/ 25753 h 404590"/>
              <a:gd name="connsiteX132" fmla="*/ 184871 w 252156"/>
              <a:gd name="connsiteY132" fmla="*/ 25205 h 404590"/>
              <a:gd name="connsiteX133" fmla="*/ 186625 w 252156"/>
              <a:gd name="connsiteY133" fmla="*/ 21588 h 404590"/>
              <a:gd name="connsiteX134" fmla="*/ 185419 w 252156"/>
              <a:gd name="connsiteY134" fmla="*/ 18739 h 404590"/>
              <a:gd name="connsiteX135" fmla="*/ 187063 w 252156"/>
              <a:gd name="connsiteY135" fmla="*/ 17205 h 404590"/>
              <a:gd name="connsiteX136" fmla="*/ 191446 w 252156"/>
              <a:gd name="connsiteY136" fmla="*/ 18630 h 404590"/>
              <a:gd name="connsiteX137" fmla="*/ 194734 w 252156"/>
              <a:gd name="connsiteY137" fmla="*/ 17863 h 404590"/>
              <a:gd name="connsiteX138" fmla="*/ 198021 w 252156"/>
              <a:gd name="connsiteY138" fmla="*/ 20383 h 404590"/>
              <a:gd name="connsiteX139" fmla="*/ 202405 w 252156"/>
              <a:gd name="connsiteY139" fmla="*/ 19835 h 404590"/>
              <a:gd name="connsiteX140" fmla="*/ 204596 w 252156"/>
              <a:gd name="connsiteY140" fmla="*/ 17863 h 404590"/>
              <a:gd name="connsiteX141" fmla="*/ 213692 w 252156"/>
              <a:gd name="connsiteY141" fmla="*/ 15123 h 404590"/>
              <a:gd name="connsiteX142" fmla="*/ 217089 w 252156"/>
              <a:gd name="connsiteY142" fmla="*/ 16548 h 404590"/>
              <a:gd name="connsiteX143" fmla="*/ 220925 w 252156"/>
              <a:gd name="connsiteY143" fmla="*/ 15342 h 404590"/>
              <a:gd name="connsiteX144" fmla="*/ 222678 w 252156"/>
              <a:gd name="connsiteY144" fmla="*/ 13260 h 404590"/>
              <a:gd name="connsiteX145" fmla="*/ 228157 w 252156"/>
              <a:gd name="connsiteY145" fmla="*/ 12493 h 404590"/>
              <a:gd name="connsiteX146" fmla="*/ 231555 w 252156"/>
              <a:gd name="connsiteY146" fmla="*/ 9096 h 404590"/>
              <a:gd name="connsiteX147" fmla="*/ 236486 w 252156"/>
              <a:gd name="connsiteY147" fmla="*/ 8329 h 404590"/>
              <a:gd name="connsiteX148" fmla="*/ 240212 w 252156"/>
              <a:gd name="connsiteY148" fmla="*/ 5370 h 404590"/>
              <a:gd name="connsiteX149" fmla="*/ 242951 w 252156"/>
              <a:gd name="connsiteY149" fmla="*/ 1644 h 404590"/>
              <a:gd name="connsiteX150" fmla="*/ 247445 w 252156"/>
              <a:gd name="connsiteY150" fmla="*/ 2849 h 404590"/>
              <a:gd name="connsiteX151" fmla="*/ 249527 w 252156"/>
              <a:gd name="connsiteY151" fmla="*/ 438 h 404590"/>
              <a:gd name="connsiteX152" fmla="*/ 250404 w 252156"/>
              <a:gd name="connsiteY152" fmla="*/ 0 h 404590"/>
              <a:gd name="connsiteX153" fmla="*/ 252157 w 252156"/>
              <a:gd name="connsiteY153" fmla="*/ 1096 h 404590"/>
              <a:gd name="connsiteX154" fmla="*/ 251170 w 252156"/>
              <a:gd name="connsiteY154" fmla="*/ 6685 h 404590"/>
              <a:gd name="connsiteX155" fmla="*/ 249965 w 252156"/>
              <a:gd name="connsiteY155" fmla="*/ 9644 h 404590"/>
              <a:gd name="connsiteX156" fmla="*/ 251170 w 252156"/>
              <a:gd name="connsiteY156" fmla="*/ 10740 h 404590"/>
              <a:gd name="connsiteX157" fmla="*/ 246349 w 252156"/>
              <a:gd name="connsiteY157" fmla="*/ 17863 h 404590"/>
              <a:gd name="connsiteX158" fmla="*/ 245691 w 252156"/>
              <a:gd name="connsiteY158" fmla="*/ 20383 h 404590"/>
              <a:gd name="connsiteX159" fmla="*/ 246677 w 252156"/>
              <a:gd name="connsiteY159" fmla="*/ 22246 h 404590"/>
              <a:gd name="connsiteX160" fmla="*/ 247006 w 252156"/>
              <a:gd name="connsiteY160" fmla="*/ 23671 h 404590"/>
              <a:gd name="connsiteX161" fmla="*/ 245253 w 252156"/>
              <a:gd name="connsiteY161" fmla="*/ 25424 h 404590"/>
              <a:gd name="connsiteX162" fmla="*/ 246349 w 252156"/>
              <a:gd name="connsiteY162" fmla="*/ 34081 h 404590"/>
              <a:gd name="connsiteX163" fmla="*/ 248979 w 252156"/>
              <a:gd name="connsiteY163" fmla="*/ 39122 h 404590"/>
              <a:gd name="connsiteX164" fmla="*/ 247554 w 252156"/>
              <a:gd name="connsiteY164" fmla="*/ 40547 h 404590"/>
              <a:gd name="connsiteX165" fmla="*/ 247554 w 252156"/>
              <a:gd name="connsiteY165" fmla="*/ 46793 h 404590"/>
              <a:gd name="connsiteX166" fmla="*/ 248979 w 252156"/>
              <a:gd name="connsiteY166" fmla="*/ 48218 h 404590"/>
              <a:gd name="connsiteX167" fmla="*/ 249088 w 252156"/>
              <a:gd name="connsiteY167" fmla="*/ 54245 h 404590"/>
              <a:gd name="connsiteX168" fmla="*/ 246568 w 252156"/>
              <a:gd name="connsiteY168" fmla="*/ 56765 h 404590"/>
              <a:gd name="connsiteX169" fmla="*/ 247445 w 252156"/>
              <a:gd name="connsiteY169" fmla="*/ 63122 h 404590"/>
              <a:gd name="connsiteX170" fmla="*/ 245691 w 252156"/>
              <a:gd name="connsiteY170" fmla="*/ 74957 h 404590"/>
              <a:gd name="connsiteX171" fmla="*/ 244815 w 252156"/>
              <a:gd name="connsiteY171" fmla="*/ 75066 h 404590"/>
              <a:gd name="connsiteX172" fmla="*/ 246130 w 252156"/>
              <a:gd name="connsiteY172" fmla="*/ 77148 h 404590"/>
              <a:gd name="connsiteX173" fmla="*/ 246239 w 252156"/>
              <a:gd name="connsiteY173" fmla="*/ 87888 h 404590"/>
              <a:gd name="connsiteX174" fmla="*/ 242513 w 252156"/>
              <a:gd name="connsiteY174" fmla="*/ 88436 h 404590"/>
              <a:gd name="connsiteX175" fmla="*/ 242404 w 252156"/>
              <a:gd name="connsiteY175" fmla="*/ 89751 h 404590"/>
              <a:gd name="connsiteX176" fmla="*/ 243609 w 252156"/>
              <a:gd name="connsiteY176" fmla="*/ 91504 h 404590"/>
              <a:gd name="connsiteX177" fmla="*/ 248431 w 252156"/>
              <a:gd name="connsiteY177" fmla="*/ 91723 h 404590"/>
              <a:gd name="connsiteX178" fmla="*/ 249746 w 252156"/>
              <a:gd name="connsiteY178" fmla="*/ 92709 h 404590"/>
              <a:gd name="connsiteX179" fmla="*/ 250842 w 252156"/>
              <a:gd name="connsiteY179" fmla="*/ 102024 h 404590"/>
              <a:gd name="connsiteX180" fmla="*/ 248431 w 252156"/>
              <a:gd name="connsiteY180" fmla="*/ 105641 h 404590"/>
              <a:gd name="connsiteX181" fmla="*/ 245801 w 252156"/>
              <a:gd name="connsiteY181" fmla="*/ 106846 h 404590"/>
              <a:gd name="connsiteX182" fmla="*/ 247445 w 252156"/>
              <a:gd name="connsiteY182" fmla="*/ 109038 h 404590"/>
              <a:gd name="connsiteX183" fmla="*/ 246677 w 252156"/>
              <a:gd name="connsiteY183" fmla="*/ 111449 h 404590"/>
              <a:gd name="connsiteX184" fmla="*/ 243609 w 252156"/>
              <a:gd name="connsiteY184" fmla="*/ 111449 h 404590"/>
              <a:gd name="connsiteX185" fmla="*/ 240102 w 252156"/>
              <a:gd name="connsiteY185" fmla="*/ 114846 h 404590"/>
              <a:gd name="connsiteX186" fmla="*/ 240979 w 252156"/>
              <a:gd name="connsiteY186" fmla="*/ 116161 h 404590"/>
              <a:gd name="connsiteX187" fmla="*/ 242075 w 252156"/>
              <a:gd name="connsiteY187" fmla="*/ 115175 h 404590"/>
              <a:gd name="connsiteX188" fmla="*/ 245253 w 252156"/>
              <a:gd name="connsiteY188" fmla="*/ 115613 h 404590"/>
              <a:gd name="connsiteX189" fmla="*/ 243061 w 252156"/>
              <a:gd name="connsiteY189" fmla="*/ 118682 h 404590"/>
              <a:gd name="connsiteX190" fmla="*/ 242513 w 252156"/>
              <a:gd name="connsiteY190" fmla="*/ 123613 h 404590"/>
              <a:gd name="connsiteX191" fmla="*/ 239335 w 252156"/>
              <a:gd name="connsiteY191" fmla="*/ 124161 h 404590"/>
              <a:gd name="connsiteX192" fmla="*/ 234075 w 252156"/>
              <a:gd name="connsiteY192" fmla="*/ 130845 h 404590"/>
              <a:gd name="connsiteX193" fmla="*/ 234075 w 252156"/>
              <a:gd name="connsiteY193" fmla="*/ 133804 h 404590"/>
              <a:gd name="connsiteX194" fmla="*/ 229363 w 252156"/>
              <a:gd name="connsiteY194" fmla="*/ 140379 h 404590"/>
              <a:gd name="connsiteX195" fmla="*/ 225308 w 252156"/>
              <a:gd name="connsiteY195" fmla="*/ 140927 h 404590"/>
              <a:gd name="connsiteX196" fmla="*/ 225747 w 252156"/>
              <a:gd name="connsiteY196" fmla="*/ 145420 h 404590"/>
              <a:gd name="connsiteX197" fmla="*/ 209747 w 252156"/>
              <a:gd name="connsiteY197" fmla="*/ 154187 h 404590"/>
              <a:gd name="connsiteX198" fmla="*/ 207336 w 252156"/>
              <a:gd name="connsiteY198" fmla="*/ 154406 h 404590"/>
              <a:gd name="connsiteX199" fmla="*/ 206021 w 252156"/>
              <a:gd name="connsiteY199" fmla="*/ 157803 h 404590"/>
              <a:gd name="connsiteX200" fmla="*/ 190789 w 252156"/>
              <a:gd name="connsiteY200" fmla="*/ 165913 h 404590"/>
              <a:gd name="connsiteX201" fmla="*/ 184871 w 252156"/>
              <a:gd name="connsiteY201" fmla="*/ 165256 h 404590"/>
              <a:gd name="connsiteX202" fmla="*/ 184542 w 252156"/>
              <a:gd name="connsiteY202" fmla="*/ 166461 h 404590"/>
              <a:gd name="connsiteX203" fmla="*/ 177529 w 252156"/>
              <a:gd name="connsiteY203" fmla="*/ 169748 h 404590"/>
              <a:gd name="connsiteX204" fmla="*/ 167885 w 252156"/>
              <a:gd name="connsiteY204" fmla="*/ 176104 h 404590"/>
              <a:gd name="connsiteX205" fmla="*/ 165475 w 252156"/>
              <a:gd name="connsiteY205" fmla="*/ 174570 h 404590"/>
              <a:gd name="connsiteX206" fmla="*/ 165365 w 252156"/>
              <a:gd name="connsiteY206" fmla="*/ 177638 h 404590"/>
              <a:gd name="connsiteX207" fmla="*/ 159557 w 252156"/>
              <a:gd name="connsiteY207" fmla="*/ 184762 h 404590"/>
              <a:gd name="connsiteX208" fmla="*/ 156598 w 252156"/>
              <a:gd name="connsiteY208" fmla="*/ 186077 h 404590"/>
              <a:gd name="connsiteX209" fmla="*/ 154845 w 252156"/>
              <a:gd name="connsiteY209" fmla="*/ 182241 h 404590"/>
              <a:gd name="connsiteX210" fmla="*/ 153858 w 252156"/>
              <a:gd name="connsiteY210" fmla="*/ 188488 h 404590"/>
              <a:gd name="connsiteX211" fmla="*/ 151119 w 252156"/>
              <a:gd name="connsiteY211" fmla="*/ 189145 h 404590"/>
              <a:gd name="connsiteX212" fmla="*/ 150132 w 252156"/>
              <a:gd name="connsiteY212" fmla="*/ 192871 h 404590"/>
              <a:gd name="connsiteX213" fmla="*/ 140489 w 252156"/>
              <a:gd name="connsiteY213" fmla="*/ 198569 h 404590"/>
              <a:gd name="connsiteX214" fmla="*/ 140270 w 252156"/>
              <a:gd name="connsiteY214" fmla="*/ 200980 h 404590"/>
              <a:gd name="connsiteX215" fmla="*/ 137749 w 252156"/>
              <a:gd name="connsiteY215" fmla="*/ 203172 h 404590"/>
              <a:gd name="connsiteX216" fmla="*/ 135448 w 252156"/>
              <a:gd name="connsiteY216" fmla="*/ 203939 h 404590"/>
              <a:gd name="connsiteX217" fmla="*/ 135777 w 252156"/>
              <a:gd name="connsiteY217" fmla="*/ 207227 h 404590"/>
              <a:gd name="connsiteX218" fmla="*/ 130078 w 252156"/>
              <a:gd name="connsiteY218" fmla="*/ 207446 h 404590"/>
              <a:gd name="connsiteX219" fmla="*/ 117257 w 252156"/>
              <a:gd name="connsiteY219" fmla="*/ 216103 h 404590"/>
              <a:gd name="connsiteX220" fmla="*/ 117914 w 252156"/>
              <a:gd name="connsiteY220" fmla="*/ 221582 h 404590"/>
              <a:gd name="connsiteX221" fmla="*/ 113750 w 252156"/>
              <a:gd name="connsiteY221" fmla="*/ 224651 h 404590"/>
              <a:gd name="connsiteX222" fmla="*/ 107942 w 252156"/>
              <a:gd name="connsiteY222" fmla="*/ 224651 h 404590"/>
              <a:gd name="connsiteX223" fmla="*/ 105531 w 252156"/>
              <a:gd name="connsiteY223" fmla="*/ 227719 h 404590"/>
              <a:gd name="connsiteX224" fmla="*/ 101038 w 252156"/>
              <a:gd name="connsiteY224" fmla="*/ 224761 h 404590"/>
              <a:gd name="connsiteX225" fmla="*/ 98408 w 252156"/>
              <a:gd name="connsiteY225" fmla="*/ 225199 h 404590"/>
              <a:gd name="connsiteX226" fmla="*/ 98408 w 252156"/>
              <a:gd name="connsiteY226" fmla="*/ 227171 h 404590"/>
              <a:gd name="connsiteX227" fmla="*/ 100819 w 252156"/>
              <a:gd name="connsiteY227" fmla="*/ 229911 h 404590"/>
              <a:gd name="connsiteX228" fmla="*/ 100600 w 252156"/>
              <a:gd name="connsiteY228" fmla="*/ 233747 h 404590"/>
              <a:gd name="connsiteX229" fmla="*/ 98846 w 252156"/>
              <a:gd name="connsiteY229" fmla="*/ 236158 h 404590"/>
              <a:gd name="connsiteX230" fmla="*/ 99613 w 252156"/>
              <a:gd name="connsiteY230" fmla="*/ 239774 h 404590"/>
              <a:gd name="connsiteX231" fmla="*/ 96983 w 252156"/>
              <a:gd name="connsiteY231" fmla="*/ 243609 h 404590"/>
              <a:gd name="connsiteX232" fmla="*/ 103887 w 252156"/>
              <a:gd name="connsiteY232" fmla="*/ 252924 h 404590"/>
              <a:gd name="connsiteX233" fmla="*/ 104106 w 252156"/>
              <a:gd name="connsiteY233" fmla="*/ 256102 h 404590"/>
              <a:gd name="connsiteX234" fmla="*/ 101038 w 252156"/>
              <a:gd name="connsiteY234" fmla="*/ 258732 h 404590"/>
              <a:gd name="connsiteX235" fmla="*/ 103339 w 252156"/>
              <a:gd name="connsiteY235" fmla="*/ 259828 h 404590"/>
              <a:gd name="connsiteX236" fmla="*/ 105969 w 252156"/>
              <a:gd name="connsiteY236" fmla="*/ 263992 h 404590"/>
              <a:gd name="connsiteX237" fmla="*/ 106079 w 252156"/>
              <a:gd name="connsiteY237" fmla="*/ 269581 h 404590"/>
              <a:gd name="connsiteX238" fmla="*/ 108928 w 252156"/>
              <a:gd name="connsiteY238" fmla="*/ 274841 h 404590"/>
              <a:gd name="connsiteX239" fmla="*/ 107723 w 252156"/>
              <a:gd name="connsiteY239" fmla="*/ 289964 h 404590"/>
              <a:gd name="connsiteX240" fmla="*/ 109147 w 252156"/>
              <a:gd name="connsiteY240" fmla="*/ 295224 h 404590"/>
              <a:gd name="connsiteX241" fmla="*/ 110901 w 252156"/>
              <a:gd name="connsiteY241" fmla="*/ 294895 h 404590"/>
              <a:gd name="connsiteX242" fmla="*/ 110901 w 252156"/>
              <a:gd name="connsiteY242" fmla="*/ 290731 h 404590"/>
              <a:gd name="connsiteX243" fmla="*/ 113531 w 252156"/>
              <a:gd name="connsiteY243" fmla="*/ 284923 h 404590"/>
              <a:gd name="connsiteX244" fmla="*/ 113969 w 252156"/>
              <a:gd name="connsiteY244" fmla="*/ 290074 h 404590"/>
              <a:gd name="connsiteX245" fmla="*/ 115174 w 252156"/>
              <a:gd name="connsiteY245" fmla="*/ 289855 h 404590"/>
              <a:gd name="connsiteX246" fmla="*/ 114846 w 252156"/>
              <a:gd name="connsiteY246" fmla="*/ 296430 h 404590"/>
              <a:gd name="connsiteX247" fmla="*/ 112873 w 252156"/>
              <a:gd name="connsiteY247" fmla="*/ 298950 h 404590"/>
              <a:gd name="connsiteX248" fmla="*/ 112435 w 252156"/>
              <a:gd name="connsiteY248" fmla="*/ 305525 h 404590"/>
              <a:gd name="connsiteX249" fmla="*/ 113531 w 252156"/>
              <a:gd name="connsiteY249" fmla="*/ 306402 h 404590"/>
              <a:gd name="connsiteX250" fmla="*/ 110682 w 252156"/>
              <a:gd name="connsiteY250" fmla="*/ 314073 h 404590"/>
              <a:gd name="connsiteX251" fmla="*/ 110682 w 252156"/>
              <a:gd name="connsiteY251" fmla="*/ 318018 h 404590"/>
              <a:gd name="connsiteX252" fmla="*/ 108490 w 252156"/>
              <a:gd name="connsiteY252" fmla="*/ 320757 h 404590"/>
              <a:gd name="connsiteX253" fmla="*/ 108161 w 252156"/>
              <a:gd name="connsiteY253" fmla="*/ 325689 h 404590"/>
              <a:gd name="connsiteX254" fmla="*/ 106846 w 252156"/>
              <a:gd name="connsiteY254" fmla="*/ 325689 h 404590"/>
              <a:gd name="connsiteX255" fmla="*/ 107723 w 252156"/>
              <a:gd name="connsiteY255" fmla="*/ 329853 h 404590"/>
              <a:gd name="connsiteX256" fmla="*/ 111449 w 252156"/>
              <a:gd name="connsiteY256" fmla="*/ 327661 h 404590"/>
              <a:gd name="connsiteX257" fmla="*/ 112216 w 252156"/>
              <a:gd name="connsiteY257" fmla="*/ 330511 h 404590"/>
              <a:gd name="connsiteX258" fmla="*/ 109257 w 252156"/>
              <a:gd name="connsiteY258" fmla="*/ 335004 h 404590"/>
              <a:gd name="connsiteX259" fmla="*/ 107723 w 252156"/>
              <a:gd name="connsiteY259" fmla="*/ 341141 h 404590"/>
              <a:gd name="connsiteX260" fmla="*/ 98956 w 252156"/>
              <a:gd name="connsiteY260" fmla="*/ 350565 h 404590"/>
              <a:gd name="connsiteX261" fmla="*/ 83395 w 252156"/>
              <a:gd name="connsiteY261" fmla="*/ 357578 h 404590"/>
              <a:gd name="connsiteX262" fmla="*/ 62245 w 252156"/>
              <a:gd name="connsiteY262" fmla="*/ 361743 h 404590"/>
              <a:gd name="connsiteX263" fmla="*/ 54135 w 252156"/>
              <a:gd name="connsiteY263" fmla="*/ 369523 h 404590"/>
              <a:gd name="connsiteX264" fmla="*/ 47999 w 252156"/>
              <a:gd name="connsiteY264" fmla="*/ 371058 h 404590"/>
              <a:gd name="connsiteX265" fmla="*/ 46136 w 252156"/>
              <a:gd name="connsiteY265" fmla="*/ 373907 h 404590"/>
              <a:gd name="connsiteX266" fmla="*/ 43067 w 252156"/>
              <a:gd name="connsiteY266" fmla="*/ 376427 h 404590"/>
              <a:gd name="connsiteX267" fmla="*/ 41314 w 252156"/>
              <a:gd name="connsiteY267" fmla="*/ 382235 h 404590"/>
              <a:gd name="connsiteX268" fmla="*/ 38903 w 252156"/>
              <a:gd name="connsiteY268" fmla="*/ 382235 h 404590"/>
              <a:gd name="connsiteX269" fmla="*/ 36602 w 252156"/>
              <a:gd name="connsiteY269" fmla="*/ 383769 h 404590"/>
              <a:gd name="connsiteX270" fmla="*/ 37588 w 252156"/>
              <a:gd name="connsiteY270" fmla="*/ 384975 h 404590"/>
              <a:gd name="connsiteX271" fmla="*/ 39999 w 252156"/>
              <a:gd name="connsiteY271" fmla="*/ 389468 h 404590"/>
              <a:gd name="connsiteX272" fmla="*/ 39670 w 252156"/>
              <a:gd name="connsiteY272" fmla="*/ 393742 h 404590"/>
              <a:gd name="connsiteX273" fmla="*/ 41862 w 252156"/>
              <a:gd name="connsiteY273" fmla="*/ 390893 h 404590"/>
              <a:gd name="connsiteX274" fmla="*/ 45259 w 252156"/>
              <a:gd name="connsiteY274" fmla="*/ 391988 h 404590"/>
              <a:gd name="connsiteX275" fmla="*/ 46355 w 252156"/>
              <a:gd name="connsiteY275" fmla="*/ 387934 h 404590"/>
              <a:gd name="connsiteX276" fmla="*/ 47999 w 252156"/>
              <a:gd name="connsiteY276" fmla="*/ 387605 h 404590"/>
              <a:gd name="connsiteX277" fmla="*/ 48108 w 252156"/>
              <a:gd name="connsiteY277" fmla="*/ 389906 h 404590"/>
              <a:gd name="connsiteX278" fmla="*/ 47122 w 252156"/>
              <a:gd name="connsiteY278" fmla="*/ 396701 h 404590"/>
              <a:gd name="connsiteX279" fmla="*/ 44711 w 252156"/>
              <a:gd name="connsiteY279" fmla="*/ 400646 h 404590"/>
              <a:gd name="connsiteX280" fmla="*/ 44601 w 252156"/>
              <a:gd name="connsiteY280" fmla="*/ 404371 h 404590"/>
              <a:gd name="connsiteX281" fmla="*/ 39780 w 252156"/>
              <a:gd name="connsiteY281" fmla="*/ 404591 h 404590"/>
              <a:gd name="connsiteX282" fmla="*/ 31451 w 252156"/>
              <a:gd name="connsiteY282" fmla="*/ 402509 h 404590"/>
              <a:gd name="connsiteX283" fmla="*/ 29259 w 252156"/>
              <a:gd name="connsiteY283" fmla="*/ 403056 h 404590"/>
              <a:gd name="connsiteX284" fmla="*/ 28711 w 252156"/>
              <a:gd name="connsiteY284" fmla="*/ 401194 h 404590"/>
              <a:gd name="connsiteX285" fmla="*/ 29807 w 252156"/>
              <a:gd name="connsiteY285" fmla="*/ 397139 h 404590"/>
              <a:gd name="connsiteX286" fmla="*/ 30245 w 252156"/>
              <a:gd name="connsiteY286" fmla="*/ 393961 h 404590"/>
              <a:gd name="connsiteX287" fmla="*/ 31013 w 252156"/>
              <a:gd name="connsiteY287" fmla="*/ 392208 h 404590"/>
              <a:gd name="connsiteX288" fmla="*/ 28821 w 252156"/>
              <a:gd name="connsiteY288" fmla="*/ 389139 h 404590"/>
              <a:gd name="connsiteX289" fmla="*/ 26301 w 252156"/>
              <a:gd name="connsiteY289" fmla="*/ 386509 h 404590"/>
              <a:gd name="connsiteX290" fmla="*/ 23780 w 252156"/>
              <a:gd name="connsiteY290" fmla="*/ 385085 h 404590"/>
              <a:gd name="connsiteX291" fmla="*/ 23342 w 252156"/>
              <a:gd name="connsiteY291" fmla="*/ 384317 h 404590"/>
              <a:gd name="connsiteX292" fmla="*/ 23561 w 252156"/>
              <a:gd name="connsiteY292" fmla="*/ 376208 h 404590"/>
              <a:gd name="connsiteX293" fmla="*/ 23890 w 252156"/>
              <a:gd name="connsiteY293" fmla="*/ 369304 h 404590"/>
              <a:gd name="connsiteX294" fmla="*/ 25643 w 252156"/>
              <a:gd name="connsiteY294" fmla="*/ 361852 h 404590"/>
              <a:gd name="connsiteX295" fmla="*/ 25862 w 252156"/>
              <a:gd name="connsiteY295" fmla="*/ 343113 h 404590"/>
              <a:gd name="connsiteX296" fmla="*/ 24328 w 252156"/>
              <a:gd name="connsiteY296" fmla="*/ 337634 h 404590"/>
              <a:gd name="connsiteX297" fmla="*/ 22794 w 252156"/>
              <a:gd name="connsiteY297" fmla="*/ 333031 h 404590"/>
              <a:gd name="connsiteX298" fmla="*/ 22575 w 252156"/>
              <a:gd name="connsiteY298" fmla="*/ 328429 h 404590"/>
              <a:gd name="connsiteX299" fmla="*/ 23013 w 252156"/>
              <a:gd name="connsiteY299" fmla="*/ 327004 h 404590"/>
              <a:gd name="connsiteX300" fmla="*/ 22903 w 252156"/>
              <a:gd name="connsiteY300" fmla="*/ 315826 h 404590"/>
              <a:gd name="connsiteX301" fmla="*/ 20054 w 252156"/>
              <a:gd name="connsiteY301" fmla="*/ 309799 h 404590"/>
              <a:gd name="connsiteX302" fmla="*/ 18629 w 252156"/>
              <a:gd name="connsiteY302" fmla="*/ 303553 h 404590"/>
              <a:gd name="connsiteX303" fmla="*/ 17205 w 252156"/>
              <a:gd name="connsiteY303" fmla="*/ 296978 h 404590"/>
              <a:gd name="connsiteX304" fmla="*/ 16547 w 252156"/>
              <a:gd name="connsiteY304" fmla="*/ 296320 h 40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252156" h="404590">
                <a:moveTo>
                  <a:pt x="16547" y="296320"/>
                </a:moveTo>
                <a:lnTo>
                  <a:pt x="43177" y="269910"/>
                </a:lnTo>
                <a:lnTo>
                  <a:pt x="43506" y="261801"/>
                </a:lnTo>
                <a:lnTo>
                  <a:pt x="44711" y="258951"/>
                </a:lnTo>
                <a:lnTo>
                  <a:pt x="44821" y="251719"/>
                </a:lnTo>
                <a:lnTo>
                  <a:pt x="46574" y="248760"/>
                </a:lnTo>
                <a:lnTo>
                  <a:pt x="45259" y="244815"/>
                </a:lnTo>
                <a:lnTo>
                  <a:pt x="45916" y="241527"/>
                </a:lnTo>
                <a:lnTo>
                  <a:pt x="49204" y="241089"/>
                </a:lnTo>
                <a:lnTo>
                  <a:pt x="50738" y="238349"/>
                </a:lnTo>
                <a:lnTo>
                  <a:pt x="55450" y="234733"/>
                </a:lnTo>
                <a:lnTo>
                  <a:pt x="58519" y="230349"/>
                </a:lnTo>
                <a:lnTo>
                  <a:pt x="57313" y="226952"/>
                </a:lnTo>
                <a:lnTo>
                  <a:pt x="54574" y="224651"/>
                </a:lnTo>
                <a:lnTo>
                  <a:pt x="54574" y="219939"/>
                </a:lnTo>
                <a:lnTo>
                  <a:pt x="57313" y="218185"/>
                </a:lnTo>
                <a:lnTo>
                  <a:pt x="56108" y="214240"/>
                </a:lnTo>
                <a:lnTo>
                  <a:pt x="52163" y="210734"/>
                </a:lnTo>
                <a:lnTo>
                  <a:pt x="52163" y="207775"/>
                </a:lnTo>
                <a:lnTo>
                  <a:pt x="55122" y="206788"/>
                </a:lnTo>
                <a:lnTo>
                  <a:pt x="55669" y="201967"/>
                </a:lnTo>
                <a:lnTo>
                  <a:pt x="55669" y="197803"/>
                </a:lnTo>
                <a:lnTo>
                  <a:pt x="59286" y="195172"/>
                </a:lnTo>
                <a:lnTo>
                  <a:pt x="61039" y="191556"/>
                </a:lnTo>
                <a:lnTo>
                  <a:pt x="56984" y="192214"/>
                </a:lnTo>
                <a:lnTo>
                  <a:pt x="55122" y="189912"/>
                </a:lnTo>
                <a:lnTo>
                  <a:pt x="57752" y="185857"/>
                </a:lnTo>
                <a:lnTo>
                  <a:pt x="58190" y="178515"/>
                </a:lnTo>
                <a:lnTo>
                  <a:pt x="60162" y="175009"/>
                </a:lnTo>
                <a:lnTo>
                  <a:pt x="60272" y="172159"/>
                </a:lnTo>
                <a:lnTo>
                  <a:pt x="59834" y="169200"/>
                </a:lnTo>
                <a:lnTo>
                  <a:pt x="60491" y="165694"/>
                </a:lnTo>
                <a:lnTo>
                  <a:pt x="59834" y="162187"/>
                </a:lnTo>
                <a:lnTo>
                  <a:pt x="62026" y="158571"/>
                </a:lnTo>
                <a:lnTo>
                  <a:pt x="61697" y="154406"/>
                </a:lnTo>
                <a:lnTo>
                  <a:pt x="56327" y="154078"/>
                </a:lnTo>
                <a:lnTo>
                  <a:pt x="53697" y="150899"/>
                </a:lnTo>
                <a:lnTo>
                  <a:pt x="49423" y="147502"/>
                </a:lnTo>
                <a:lnTo>
                  <a:pt x="41971" y="146626"/>
                </a:lnTo>
                <a:lnTo>
                  <a:pt x="37588" y="146078"/>
                </a:lnTo>
                <a:lnTo>
                  <a:pt x="33424" y="140379"/>
                </a:lnTo>
                <a:lnTo>
                  <a:pt x="26629" y="136763"/>
                </a:lnTo>
                <a:lnTo>
                  <a:pt x="20054" y="135010"/>
                </a:lnTo>
                <a:lnTo>
                  <a:pt x="18520" y="137421"/>
                </a:lnTo>
                <a:lnTo>
                  <a:pt x="15780" y="137968"/>
                </a:lnTo>
                <a:lnTo>
                  <a:pt x="14465" y="135558"/>
                </a:lnTo>
                <a:lnTo>
                  <a:pt x="11068" y="134791"/>
                </a:lnTo>
                <a:lnTo>
                  <a:pt x="2520" y="134462"/>
                </a:lnTo>
                <a:lnTo>
                  <a:pt x="1863" y="123394"/>
                </a:lnTo>
                <a:lnTo>
                  <a:pt x="0" y="115942"/>
                </a:lnTo>
                <a:lnTo>
                  <a:pt x="2082" y="112216"/>
                </a:lnTo>
                <a:lnTo>
                  <a:pt x="11397" y="107394"/>
                </a:lnTo>
                <a:lnTo>
                  <a:pt x="16438" y="107394"/>
                </a:lnTo>
                <a:lnTo>
                  <a:pt x="40875" y="97203"/>
                </a:lnTo>
                <a:lnTo>
                  <a:pt x="45259" y="96326"/>
                </a:lnTo>
                <a:lnTo>
                  <a:pt x="59505" y="90518"/>
                </a:lnTo>
                <a:lnTo>
                  <a:pt x="66738" y="88217"/>
                </a:lnTo>
                <a:lnTo>
                  <a:pt x="73313" y="86573"/>
                </a:lnTo>
                <a:lnTo>
                  <a:pt x="74847" y="89203"/>
                </a:lnTo>
                <a:lnTo>
                  <a:pt x="75724" y="91504"/>
                </a:lnTo>
                <a:lnTo>
                  <a:pt x="77806" y="93915"/>
                </a:lnTo>
                <a:lnTo>
                  <a:pt x="78135" y="96874"/>
                </a:lnTo>
                <a:lnTo>
                  <a:pt x="82189" y="99285"/>
                </a:lnTo>
                <a:lnTo>
                  <a:pt x="84052" y="98189"/>
                </a:lnTo>
                <a:lnTo>
                  <a:pt x="87011" y="98189"/>
                </a:lnTo>
                <a:lnTo>
                  <a:pt x="89093" y="95997"/>
                </a:lnTo>
                <a:lnTo>
                  <a:pt x="94134" y="95778"/>
                </a:lnTo>
                <a:lnTo>
                  <a:pt x="100490" y="97312"/>
                </a:lnTo>
                <a:lnTo>
                  <a:pt x="102792" y="101148"/>
                </a:lnTo>
                <a:lnTo>
                  <a:pt x="102792" y="107723"/>
                </a:lnTo>
                <a:lnTo>
                  <a:pt x="102243" y="113312"/>
                </a:lnTo>
                <a:lnTo>
                  <a:pt x="97312" y="118682"/>
                </a:lnTo>
                <a:lnTo>
                  <a:pt x="95997" y="124270"/>
                </a:lnTo>
                <a:lnTo>
                  <a:pt x="92929" y="128544"/>
                </a:lnTo>
                <a:lnTo>
                  <a:pt x="93477" y="132599"/>
                </a:lnTo>
                <a:lnTo>
                  <a:pt x="95559" y="137968"/>
                </a:lnTo>
                <a:lnTo>
                  <a:pt x="95997" y="141804"/>
                </a:lnTo>
                <a:lnTo>
                  <a:pt x="100161" y="146736"/>
                </a:lnTo>
                <a:lnTo>
                  <a:pt x="104216" y="150571"/>
                </a:lnTo>
                <a:lnTo>
                  <a:pt x="107284" y="152324"/>
                </a:lnTo>
                <a:lnTo>
                  <a:pt x="110134" y="154626"/>
                </a:lnTo>
                <a:lnTo>
                  <a:pt x="113202" y="158899"/>
                </a:lnTo>
                <a:lnTo>
                  <a:pt x="111668" y="161858"/>
                </a:lnTo>
                <a:lnTo>
                  <a:pt x="112873" y="165365"/>
                </a:lnTo>
                <a:lnTo>
                  <a:pt x="117585" y="164269"/>
                </a:lnTo>
                <a:lnTo>
                  <a:pt x="118572" y="159557"/>
                </a:lnTo>
                <a:lnTo>
                  <a:pt x="116818" y="153859"/>
                </a:lnTo>
                <a:lnTo>
                  <a:pt x="119229" y="149694"/>
                </a:lnTo>
                <a:lnTo>
                  <a:pt x="119996" y="145201"/>
                </a:lnTo>
                <a:lnTo>
                  <a:pt x="122407" y="138845"/>
                </a:lnTo>
                <a:lnTo>
                  <a:pt x="127229" y="137421"/>
                </a:lnTo>
                <a:lnTo>
                  <a:pt x="130517" y="134681"/>
                </a:lnTo>
                <a:lnTo>
                  <a:pt x="132160" y="130845"/>
                </a:lnTo>
                <a:lnTo>
                  <a:pt x="132270" y="121969"/>
                </a:lnTo>
                <a:lnTo>
                  <a:pt x="129859" y="119229"/>
                </a:lnTo>
                <a:lnTo>
                  <a:pt x="130407" y="116928"/>
                </a:lnTo>
                <a:lnTo>
                  <a:pt x="129201" y="115175"/>
                </a:lnTo>
                <a:lnTo>
                  <a:pt x="130078" y="113312"/>
                </a:lnTo>
                <a:lnTo>
                  <a:pt x="132599" y="112983"/>
                </a:lnTo>
                <a:lnTo>
                  <a:pt x="133694" y="110572"/>
                </a:lnTo>
                <a:lnTo>
                  <a:pt x="136763" y="109476"/>
                </a:lnTo>
                <a:lnTo>
                  <a:pt x="136653" y="106846"/>
                </a:lnTo>
                <a:lnTo>
                  <a:pt x="135119" y="103559"/>
                </a:lnTo>
                <a:lnTo>
                  <a:pt x="132928" y="97641"/>
                </a:lnTo>
                <a:lnTo>
                  <a:pt x="127448" y="90189"/>
                </a:lnTo>
                <a:lnTo>
                  <a:pt x="125914" y="86354"/>
                </a:lnTo>
                <a:lnTo>
                  <a:pt x="117695" y="78244"/>
                </a:lnTo>
                <a:lnTo>
                  <a:pt x="115284" y="77806"/>
                </a:lnTo>
                <a:lnTo>
                  <a:pt x="113531" y="75285"/>
                </a:lnTo>
                <a:lnTo>
                  <a:pt x="110134" y="71998"/>
                </a:lnTo>
                <a:lnTo>
                  <a:pt x="102463" y="68053"/>
                </a:lnTo>
                <a:lnTo>
                  <a:pt x="98518" y="45807"/>
                </a:lnTo>
                <a:lnTo>
                  <a:pt x="104326" y="24328"/>
                </a:lnTo>
                <a:lnTo>
                  <a:pt x="127448" y="23999"/>
                </a:lnTo>
                <a:lnTo>
                  <a:pt x="131393" y="23123"/>
                </a:lnTo>
                <a:lnTo>
                  <a:pt x="132489" y="21369"/>
                </a:lnTo>
                <a:lnTo>
                  <a:pt x="135886" y="20712"/>
                </a:lnTo>
                <a:lnTo>
                  <a:pt x="136105" y="22794"/>
                </a:lnTo>
                <a:lnTo>
                  <a:pt x="139283" y="23671"/>
                </a:lnTo>
                <a:lnTo>
                  <a:pt x="142133" y="25753"/>
                </a:lnTo>
                <a:lnTo>
                  <a:pt x="145311" y="26081"/>
                </a:lnTo>
                <a:lnTo>
                  <a:pt x="147721" y="28711"/>
                </a:lnTo>
                <a:lnTo>
                  <a:pt x="147064" y="30684"/>
                </a:lnTo>
                <a:lnTo>
                  <a:pt x="154187" y="28711"/>
                </a:lnTo>
                <a:lnTo>
                  <a:pt x="159337" y="24986"/>
                </a:lnTo>
                <a:lnTo>
                  <a:pt x="161968" y="24328"/>
                </a:lnTo>
                <a:lnTo>
                  <a:pt x="163831" y="22794"/>
                </a:lnTo>
                <a:lnTo>
                  <a:pt x="166680" y="23999"/>
                </a:lnTo>
                <a:lnTo>
                  <a:pt x="167009" y="25534"/>
                </a:lnTo>
                <a:lnTo>
                  <a:pt x="170077" y="25753"/>
                </a:lnTo>
                <a:lnTo>
                  <a:pt x="173036" y="27615"/>
                </a:lnTo>
                <a:lnTo>
                  <a:pt x="178077" y="25753"/>
                </a:lnTo>
                <a:lnTo>
                  <a:pt x="184871" y="25205"/>
                </a:lnTo>
                <a:lnTo>
                  <a:pt x="186625" y="21588"/>
                </a:lnTo>
                <a:lnTo>
                  <a:pt x="185419" y="18739"/>
                </a:lnTo>
                <a:lnTo>
                  <a:pt x="187063" y="17205"/>
                </a:lnTo>
                <a:lnTo>
                  <a:pt x="191446" y="18630"/>
                </a:lnTo>
                <a:lnTo>
                  <a:pt x="194734" y="17863"/>
                </a:lnTo>
                <a:lnTo>
                  <a:pt x="198021" y="20383"/>
                </a:lnTo>
                <a:lnTo>
                  <a:pt x="202405" y="19835"/>
                </a:lnTo>
                <a:lnTo>
                  <a:pt x="204596" y="17863"/>
                </a:lnTo>
                <a:lnTo>
                  <a:pt x="213692" y="15123"/>
                </a:lnTo>
                <a:lnTo>
                  <a:pt x="217089" y="16548"/>
                </a:lnTo>
                <a:lnTo>
                  <a:pt x="220925" y="15342"/>
                </a:lnTo>
                <a:lnTo>
                  <a:pt x="222678" y="13260"/>
                </a:lnTo>
                <a:lnTo>
                  <a:pt x="228157" y="12493"/>
                </a:lnTo>
                <a:lnTo>
                  <a:pt x="231555" y="9096"/>
                </a:lnTo>
                <a:lnTo>
                  <a:pt x="236486" y="8329"/>
                </a:lnTo>
                <a:lnTo>
                  <a:pt x="240212" y="5370"/>
                </a:lnTo>
                <a:lnTo>
                  <a:pt x="242951" y="1644"/>
                </a:lnTo>
                <a:lnTo>
                  <a:pt x="247445" y="2849"/>
                </a:lnTo>
                <a:lnTo>
                  <a:pt x="249527" y="438"/>
                </a:lnTo>
                <a:lnTo>
                  <a:pt x="250404" y="0"/>
                </a:lnTo>
                <a:lnTo>
                  <a:pt x="252157" y="1096"/>
                </a:lnTo>
                <a:lnTo>
                  <a:pt x="251170" y="6685"/>
                </a:lnTo>
                <a:lnTo>
                  <a:pt x="249965" y="9644"/>
                </a:lnTo>
                <a:lnTo>
                  <a:pt x="251170" y="10740"/>
                </a:lnTo>
                <a:lnTo>
                  <a:pt x="246349" y="17863"/>
                </a:lnTo>
                <a:lnTo>
                  <a:pt x="245691" y="20383"/>
                </a:lnTo>
                <a:lnTo>
                  <a:pt x="246677" y="22246"/>
                </a:lnTo>
                <a:lnTo>
                  <a:pt x="247006" y="23671"/>
                </a:lnTo>
                <a:lnTo>
                  <a:pt x="245253" y="25424"/>
                </a:lnTo>
                <a:lnTo>
                  <a:pt x="246349" y="34081"/>
                </a:lnTo>
                <a:lnTo>
                  <a:pt x="248979" y="39122"/>
                </a:lnTo>
                <a:lnTo>
                  <a:pt x="247554" y="40547"/>
                </a:lnTo>
                <a:lnTo>
                  <a:pt x="247554" y="46793"/>
                </a:lnTo>
                <a:lnTo>
                  <a:pt x="248979" y="48218"/>
                </a:lnTo>
                <a:lnTo>
                  <a:pt x="249088" y="54245"/>
                </a:lnTo>
                <a:lnTo>
                  <a:pt x="246568" y="56765"/>
                </a:lnTo>
                <a:lnTo>
                  <a:pt x="247445" y="63122"/>
                </a:lnTo>
                <a:lnTo>
                  <a:pt x="245691" y="74957"/>
                </a:lnTo>
                <a:lnTo>
                  <a:pt x="244815" y="75066"/>
                </a:lnTo>
                <a:lnTo>
                  <a:pt x="246130" y="77148"/>
                </a:lnTo>
                <a:lnTo>
                  <a:pt x="246239" y="87888"/>
                </a:lnTo>
                <a:lnTo>
                  <a:pt x="242513" y="88436"/>
                </a:lnTo>
                <a:lnTo>
                  <a:pt x="242404" y="89751"/>
                </a:lnTo>
                <a:lnTo>
                  <a:pt x="243609" y="91504"/>
                </a:lnTo>
                <a:lnTo>
                  <a:pt x="248431" y="91723"/>
                </a:lnTo>
                <a:lnTo>
                  <a:pt x="249746" y="92709"/>
                </a:lnTo>
                <a:lnTo>
                  <a:pt x="250842" y="102024"/>
                </a:lnTo>
                <a:lnTo>
                  <a:pt x="248431" y="105641"/>
                </a:lnTo>
                <a:lnTo>
                  <a:pt x="245801" y="106846"/>
                </a:lnTo>
                <a:lnTo>
                  <a:pt x="247445" y="109038"/>
                </a:lnTo>
                <a:lnTo>
                  <a:pt x="246677" y="111449"/>
                </a:lnTo>
                <a:lnTo>
                  <a:pt x="243609" y="111449"/>
                </a:lnTo>
                <a:lnTo>
                  <a:pt x="240102" y="114846"/>
                </a:lnTo>
                <a:lnTo>
                  <a:pt x="240979" y="116161"/>
                </a:lnTo>
                <a:lnTo>
                  <a:pt x="242075" y="115175"/>
                </a:lnTo>
                <a:lnTo>
                  <a:pt x="245253" y="115613"/>
                </a:lnTo>
                <a:lnTo>
                  <a:pt x="243061" y="118682"/>
                </a:lnTo>
                <a:lnTo>
                  <a:pt x="242513" y="123613"/>
                </a:lnTo>
                <a:lnTo>
                  <a:pt x="239335" y="124161"/>
                </a:lnTo>
                <a:lnTo>
                  <a:pt x="234075" y="130845"/>
                </a:lnTo>
                <a:lnTo>
                  <a:pt x="234075" y="133804"/>
                </a:lnTo>
                <a:lnTo>
                  <a:pt x="229363" y="140379"/>
                </a:lnTo>
                <a:lnTo>
                  <a:pt x="225308" y="140927"/>
                </a:lnTo>
                <a:lnTo>
                  <a:pt x="225747" y="145420"/>
                </a:lnTo>
                <a:lnTo>
                  <a:pt x="209747" y="154187"/>
                </a:lnTo>
                <a:lnTo>
                  <a:pt x="207336" y="154406"/>
                </a:lnTo>
                <a:lnTo>
                  <a:pt x="206021" y="157803"/>
                </a:lnTo>
                <a:lnTo>
                  <a:pt x="190789" y="165913"/>
                </a:lnTo>
                <a:lnTo>
                  <a:pt x="184871" y="165256"/>
                </a:lnTo>
                <a:lnTo>
                  <a:pt x="184542" y="166461"/>
                </a:lnTo>
                <a:lnTo>
                  <a:pt x="177529" y="169748"/>
                </a:lnTo>
                <a:lnTo>
                  <a:pt x="167885" y="176104"/>
                </a:lnTo>
                <a:lnTo>
                  <a:pt x="165475" y="174570"/>
                </a:lnTo>
                <a:lnTo>
                  <a:pt x="165365" y="177638"/>
                </a:lnTo>
                <a:lnTo>
                  <a:pt x="159557" y="184762"/>
                </a:lnTo>
                <a:lnTo>
                  <a:pt x="156598" y="186077"/>
                </a:lnTo>
                <a:lnTo>
                  <a:pt x="154845" y="182241"/>
                </a:lnTo>
                <a:lnTo>
                  <a:pt x="153858" y="188488"/>
                </a:lnTo>
                <a:lnTo>
                  <a:pt x="151119" y="189145"/>
                </a:lnTo>
                <a:lnTo>
                  <a:pt x="150132" y="192871"/>
                </a:lnTo>
                <a:lnTo>
                  <a:pt x="140489" y="198569"/>
                </a:lnTo>
                <a:lnTo>
                  <a:pt x="140270" y="200980"/>
                </a:lnTo>
                <a:lnTo>
                  <a:pt x="137749" y="203172"/>
                </a:lnTo>
                <a:lnTo>
                  <a:pt x="135448" y="203939"/>
                </a:lnTo>
                <a:lnTo>
                  <a:pt x="135777" y="207227"/>
                </a:lnTo>
                <a:lnTo>
                  <a:pt x="130078" y="207446"/>
                </a:lnTo>
                <a:lnTo>
                  <a:pt x="117257" y="216103"/>
                </a:lnTo>
                <a:lnTo>
                  <a:pt x="117914" y="221582"/>
                </a:lnTo>
                <a:lnTo>
                  <a:pt x="113750" y="224651"/>
                </a:lnTo>
                <a:lnTo>
                  <a:pt x="107942" y="224651"/>
                </a:lnTo>
                <a:lnTo>
                  <a:pt x="105531" y="227719"/>
                </a:lnTo>
                <a:lnTo>
                  <a:pt x="101038" y="224761"/>
                </a:lnTo>
                <a:lnTo>
                  <a:pt x="98408" y="225199"/>
                </a:lnTo>
                <a:lnTo>
                  <a:pt x="98408" y="227171"/>
                </a:lnTo>
                <a:lnTo>
                  <a:pt x="100819" y="229911"/>
                </a:lnTo>
                <a:lnTo>
                  <a:pt x="100600" y="233747"/>
                </a:lnTo>
                <a:lnTo>
                  <a:pt x="98846" y="236158"/>
                </a:lnTo>
                <a:lnTo>
                  <a:pt x="99613" y="239774"/>
                </a:lnTo>
                <a:lnTo>
                  <a:pt x="96983" y="243609"/>
                </a:lnTo>
                <a:lnTo>
                  <a:pt x="103887" y="252924"/>
                </a:lnTo>
                <a:lnTo>
                  <a:pt x="104106" y="256102"/>
                </a:lnTo>
                <a:lnTo>
                  <a:pt x="101038" y="258732"/>
                </a:lnTo>
                <a:lnTo>
                  <a:pt x="103339" y="259828"/>
                </a:lnTo>
                <a:lnTo>
                  <a:pt x="105969" y="263992"/>
                </a:lnTo>
                <a:lnTo>
                  <a:pt x="106079" y="269581"/>
                </a:lnTo>
                <a:lnTo>
                  <a:pt x="108928" y="274841"/>
                </a:lnTo>
                <a:lnTo>
                  <a:pt x="107723" y="289964"/>
                </a:lnTo>
                <a:lnTo>
                  <a:pt x="109147" y="295224"/>
                </a:lnTo>
                <a:lnTo>
                  <a:pt x="110901" y="294895"/>
                </a:lnTo>
                <a:lnTo>
                  <a:pt x="110901" y="290731"/>
                </a:lnTo>
                <a:lnTo>
                  <a:pt x="113531" y="284923"/>
                </a:lnTo>
                <a:lnTo>
                  <a:pt x="113969" y="290074"/>
                </a:lnTo>
                <a:lnTo>
                  <a:pt x="115174" y="289855"/>
                </a:lnTo>
                <a:lnTo>
                  <a:pt x="114846" y="296430"/>
                </a:lnTo>
                <a:lnTo>
                  <a:pt x="112873" y="298950"/>
                </a:lnTo>
                <a:lnTo>
                  <a:pt x="112435" y="305525"/>
                </a:lnTo>
                <a:lnTo>
                  <a:pt x="113531" y="306402"/>
                </a:lnTo>
                <a:lnTo>
                  <a:pt x="110682" y="314073"/>
                </a:lnTo>
                <a:lnTo>
                  <a:pt x="110682" y="318018"/>
                </a:lnTo>
                <a:lnTo>
                  <a:pt x="108490" y="320757"/>
                </a:lnTo>
                <a:lnTo>
                  <a:pt x="108161" y="325689"/>
                </a:lnTo>
                <a:lnTo>
                  <a:pt x="106846" y="325689"/>
                </a:lnTo>
                <a:lnTo>
                  <a:pt x="107723" y="329853"/>
                </a:lnTo>
                <a:lnTo>
                  <a:pt x="111449" y="327661"/>
                </a:lnTo>
                <a:lnTo>
                  <a:pt x="112216" y="330511"/>
                </a:lnTo>
                <a:lnTo>
                  <a:pt x="109257" y="335004"/>
                </a:lnTo>
                <a:lnTo>
                  <a:pt x="107723" y="341141"/>
                </a:lnTo>
                <a:lnTo>
                  <a:pt x="98956" y="350565"/>
                </a:lnTo>
                <a:lnTo>
                  <a:pt x="83395" y="357578"/>
                </a:lnTo>
                <a:lnTo>
                  <a:pt x="62245" y="361743"/>
                </a:lnTo>
                <a:lnTo>
                  <a:pt x="54135" y="369523"/>
                </a:lnTo>
                <a:lnTo>
                  <a:pt x="47999" y="371058"/>
                </a:lnTo>
                <a:lnTo>
                  <a:pt x="46136" y="373907"/>
                </a:lnTo>
                <a:lnTo>
                  <a:pt x="43067" y="376427"/>
                </a:lnTo>
                <a:lnTo>
                  <a:pt x="41314" y="382235"/>
                </a:lnTo>
                <a:lnTo>
                  <a:pt x="38903" y="382235"/>
                </a:lnTo>
                <a:lnTo>
                  <a:pt x="36602" y="383769"/>
                </a:lnTo>
                <a:lnTo>
                  <a:pt x="37588" y="384975"/>
                </a:lnTo>
                <a:lnTo>
                  <a:pt x="39999" y="389468"/>
                </a:lnTo>
                <a:lnTo>
                  <a:pt x="39670" y="393742"/>
                </a:lnTo>
                <a:lnTo>
                  <a:pt x="41862" y="390893"/>
                </a:lnTo>
                <a:lnTo>
                  <a:pt x="45259" y="391988"/>
                </a:lnTo>
                <a:lnTo>
                  <a:pt x="46355" y="387934"/>
                </a:lnTo>
                <a:lnTo>
                  <a:pt x="47999" y="387605"/>
                </a:lnTo>
                <a:lnTo>
                  <a:pt x="48108" y="389906"/>
                </a:lnTo>
                <a:lnTo>
                  <a:pt x="47122" y="396701"/>
                </a:lnTo>
                <a:lnTo>
                  <a:pt x="44711" y="400646"/>
                </a:lnTo>
                <a:lnTo>
                  <a:pt x="44601" y="404371"/>
                </a:lnTo>
                <a:lnTo>
                  <a:pt x="39780" y="404591"/>
                </a:lnTo>
                <a:lnTo>
                  <a:pt x="31451" y="402509"/>
                </a:lnTo>
                <a:lnTo>
                  <a:pt x="29259" y="403056"/>
                </a:lnTo>
                <a:lnTo>
                  <a:pt x="28711" y="401194"/>
                </a:lnTo>
                <a:lnTo>
                  <a:pt x="29807" y="397139"/>
                </a:lnTo>
                <a:lnTo>
                  <a:pt x="30245" y="393961"/>
                </a:lnTo>
                <a:lnTo>
                  <a:pt x="31013" y="392208"/>
                </a:lnTo>
                <a:lnTo>
                  <a:pt x="28821" y="389139"/>
                </a:lnTo>
                <a:lnTo>
                  <a:pt x="26301" y="386509"/>
                </a:lnTo>
                <a:lnTo>
                  <a:pt x="23780" y="385085"/>
                </a:lnTo>
                <a:lnTo>
                  <a:pt x="23342" y="384317"/>
                </a:lnTo>
                <a:lnTo>
                  <a:pt x="23561" y="376208"/>
                </a:lnTo>
                <a:lnTo>
                  <a:pt x="23890" y="369304"/>
                </a:lnTo>
                <a:lnTo>
                  <a:pt x="25643" y="361852"/>
                </a:lnTo>
                <a:lnTo>
                  <a:pt x="25862" y="343113"/>
                </a:lnTo>
                <a:lnTo>
                  <a:pt x="24328" y="337634"/>
                </a:lnTo>
                <a:lnTo>
                  <a:pt x="22794" y="333031"/>
                </a:lnTo>
                <a:lnTo>
                  <a:pt x="22575" y="328429"/>
                </a:lnTo>
                <a:lnTo>
                  <a:pt x="23013" y="327004"/>
                </a:lnTo>
                <a:lnTo>
                  <a:pt x="22903" y="315826"/>
                </a:lnTo>
                <a:lnTo>
                  <a:pt x="20054" y="309799"/>
                </a:lnTo>
                <a:lnTo>
                  <a:pt x="18629" y="303553"/>
                </a:lnTo>
                <a:lnTo>
                  <a:pt x="17205" y="296978"/>
                </a:lnTo>
                <a:lnTo>
                  <a:pt x="16547" y="29632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90C8B5DB-E364-DCDF-301B-7BE8D68523EE}"/>
              </a:ext>
            </a:extLst>
          </p:cNvPr>
          <p:cNvSpPr/>
          <p:nvPr/>
        </p:nvSpPr>
        <p:spPr>
          <a:xfrm>
            <a:off x="8016679" y="5595843"/>
            <a:ext cx="34738" cy="38683"/>
          </a:xfrm>
          <a:custGeom>
            <a:avLst/>
            <a:gdLst>
              <a:gd name="connsiteX0" fmla="*/ 27068 w 34738"/>
              <a:gd name="connsiteY0" fmla="*/ 8438 h 38683"/>
              <a:gd name="connsiteX1" fmla="*/ 27506 w 34738"/>
              <a:gd name="connsiteY1" fmla="*/ 9205 h 38683"/>
              <a:gd name="connsiteX2" fmla="*/ 30026 w 34738"/>
              <a:gd name="connsiteY2" fmla="*/ 10629 h 38683"/>
              <a:gd name="connsiteX3" fmla="*/ 32547 w 34738"/>
              <a:gd name="connsiteY3" fmla="*/ 13260 h 38683"/>
              <a:gd name="connsiteX4" fmla="*/ 34739 w 34738"/>
              <a:gd name="connsiteY4" fmla="*/ 16328 h 38683"/>
              <a:gd name="connsiteX5" fmla="*/ 33971 w 34738"/>
              <a:gd name="connsiteY5" fmla="*/ 18082 h 38683"/>
              <a:gd name="connsiteX6" fmla="*/ 33533 w 34738"/>
              <a:gd name="connsiteY6" fmla="*/ 21259 h 38683"/>
              <a:gd name="connsiteX7" fmla="*/ 32437 w 34738"/>
              <a:gd name="connsiteY7" fmla="*/ 25314 h 38683"/>
              <a:gd name="connsiteX8" fmla="*/ 32985 w 34738"/>
              <a:gd name="connsiteY8" fmla="*/ 27177 h 38683"/>
              <a:gd name="connsiteX9" fmla="*/ 31341 w 34738"/>
              <a:gd name="connsiteY9" fmla="*/ 27506 h 38683"/>
              <a:gd name="connsiteX10" fmla="*/ 28492 w 34738"/>
              <a:gd name="connsiteY10" fmla="*/ 29588 h 38683"/>
              <a:gd name="connsiteX11" fmla="*/ 28930 w 34738"/>
              <a:gd name="connsiteY11" fmla="*/ 33204 h 38683"/>
              <a:gd name="connsiteX12" fmla="*/ 27615 w 34738"/>
              <a:gd name="connsiteY12" fmla="*/ 37368 h 38683"/>
              <a:gd name="connsiteX13" fmla="*/ 23890 w 34738"/>
              <a:gd name="connsiteY13" fmla="*/ 38684 h 38683"/>
              <a:gd name="connsiteX14" fmla="*/ 14575 w 34738"/>
              <a:gd name="connsiteY14" fmla="*/ 38245 h 38683"/>
              <a:gd name="connsiteX15" fmla="*/ 6794 w 34738"/>
              <a:gd name="connsiteY15" fmla="*/ 33862 h 38683"/>
              <a:gd name="connsiteX16" fmla="*/ 4055 w 34738"/>
              <a:gd name="connsiteY16" fmla="*/ 28821 h 38683"/>
              <a:gd name="connsiteX17" fmla="*/ 1424 w 34738"/>
              <a:gd name="connsiteY17" fmla="*/ 26410 h 38683"/>
              <a:gd name="connsiteX18" fmla="*/ 0 w 34738"/>
              <a:gd name="connsiteY18" fmla="*/ 23451 h 38683"/>
              <a:gd name="connsiteX19" fmla="*/ 2082 w 34738"/>
              <a:gd name="connsiteY19" fmla="*/ 17753 h 38683"/>
              <a:gd name="connsiteX20" fmla="*/ 8000 w 34738"/>
              <a:gd name="connsiteY20" fmla="*/ 6794 h 38683"/>
              <a:gd name="connsiteX21" fmla="*/ 9095 w 34738"/>
              <a:gd name="connsiteY21" fmla="*/ 2082 h 38683"/>
              <a:gd name="connsiteX22" fmla="*/ 13260 w 34738"/>
              <a:gd name="connsiteY22" fmla="*/ 0 h 38683"/>
              <a:gd name="connsiteX23" fmla="*/ 19287 w 34738"/>
              <a:gd name="connsiteY23" fmla="*/ 3506 h 38683"/>
              <a:gd name="connsiteX24" fmla="*/ 23122 w 34738"/>
              <a:gd name="connsiteY24" fmla="*/ 6794 h 38683"/>
              <a:gd name="connsiteX25" fmla="*/ 27068 w 34738"/>
              <a:gd name="connsiteY25" fmla="*/ 8548 h 38683"/>
              <a:gd name="connsiteX26" fmla="*/ 27068 w 34738"/>
              <a:gd name="connsiteY26" fmla="*/ 8438 h 38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738" h="38683">
                <a:moveTo>
                  <a:pt x="27068" y="8438"/>
                </a:moveTo>
                <a:lnTo>
                  <a:pt x="27506" y="9205"/>
                </a:lnTo>
                <a:lnTo>
                  <a:pt x="30026" y="10629"/>
                </a:lnTo>
                <a:lnTo>
                  <a:pt x="32547" y="13260"/>
                </a:lnTo>
                <a:lnTo>
                  <a:pt x="34739" y="16328"/>
                </a:lnTo>
                <a:lnTo>
                  <a:pt x="33971" y="18082"/>
                </a:lnTo>
                <a:lnTo>
                  <a:pt x="33533" y="21259"/>
                </a:lnTo>
                <a:lnTo>
                  <a:pt x="32437" y="25314"/>
                </a:lnTo>
                <a:lnTo>
                  <a:pt x="32985" y="27177"/>
                </a:lnTo>
                <a:lnTo>
                  <a:pt x="31341" y="27506"/>
                </a:lnTo>
                <a:lnTo>
                  <a:pt x="28492" y="29588"/>
                </a:lnTo>
                <a:lnTo>
                  <a:pt x="28930" y="33204"/>
                </a:lnTo>
                <a:lnTo>
                  <a:pt x="27615" y="37368"/>
                </a:lnTo>
                <a:lnTo>
                  <a:pt x="23890" y="38684"/>
                </a:lnTo>
                <a:lnTo>
                  <a:pt x="14575" y="38245"/>
                </a:lnTo>
                <a:lnTo>
                  <a:pt x="6794" y="33862"/>
                </a:lnTo>
                <a:lnTo>
                  <a:pt x="4055" y="28821"/>
                </a:lnTo>
                <a:lnTo>
                  <a:pt x="1424" y="26410"/>
                </a:lnTo>
                <a:lnTo>
                  <a:pt x="0" y="23451"/>
                </a:lnTo>
                <a:lnTo>
                  <a:pt x="2082" y="17753"/>
                </a:lnTo>
                <a:lnTo>
                  <a:pt x="8000" y="6794"/>
                </a:lnTo>
                <a:lnTo>
                  <a:pt x="9095" y="2082"/>
                </a:lnTo>
                <a:lnTo>
                  <a:pt x="13260" y="0"/>
                </a:lnTo>
                <a:lnTo>
                  <a:pt x="19287" y="3506"/>
                </a:lnTo>
                <a:lnTo>
                  <a:pt x="23122" y="6794"/>
                </a:lnTo>
                <a:lnTo>
                  <a:pt x="27068" y="8548"/>
                </a:lnTo>
                <a:lnTo>
                  <a:pt x="27068" y="843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3" name="Freeform 592">
            <a:extLst>
              <a:ext uri="{FF2B5EF4-FFF2-40B4-BE49-F238E27FC236}">
                <a16:creationId xmlns:a16="http://schemas.microsoft.com/office/drawing/2014/main" id="{FA11EDA0-3EA3-A004-B369-2D1AD47F5139}"/>
              </a:ext>
            </a:extLst>
          </p:cNvPr>
          <p:cNvSpPr/>
          <p:nvPr/>
        </p:nvSpPr>
        <p:spPr>
          <a:xfrm>
            <a:off x="7674333" y="5505873"/>
            <a:ext cx="391002" cy="332154"/>
          </a:xfrm>
          <a:custGeom>
            <a:avLst/>
            <a:gdLst>
              <a:gd name="connsiteX0" fmla="*/ 110 w 391002"/>
              <a:gd name="connsiteY0" fmla="*/ 164598 h 332154"/>
              <a:gd name="connsiteX1" fmla="*/ 3617 w 391002"/>
              <a:gd name="connsiteY1" fmla="*/ 162516 h 332154"/>
              <a:gd name="connsiteX2" fmla="*/ 8657 w 391002"/>
              <a:gd name="connsiteY2" fmla="*/ 161420 h 332154"/>
              <a:gd name="connsiteX3" fmla="*/ 8657 w 391002"/>
              <a:gd name="connsiteY3" fmla="*/ 158461 h 332154"/>
              <a:gd name="connsiteX4" fmla="*/ 7123 w 391002"/>
              <a:gd name="connsiteY4" fmla="*/ 157037 h 332154"/>
              <a:gd name="connsiteX5" fmla="*/ 9534 w 391002"/>
              <a:gd name="connsiteY5" fmla="*/ 152763 h 332154"/>
              <a:gd name="connsiteX6" fmla="*/ 15452 w 391002"/>
              <a:gd name="connsiteY6" fmla="*/ 150461 h 332154"/>
              <a:gd name="connsiteX7" fmla="*/ 18191 w 391002"/>
              <a:gd name="connsiteY7" fmla="*/ 155502 h 332154"/>
              <a:gd name="connsiteX8" fmla="*/ 22903 w 391002"/>
              <a:gd name="connsiteY8" fmla="*/ 155722 h 332154"/>
              <a:gd name="connsiteX9" fmla="*/ 20821 w 391002"/>
              <a:gd name="connsiteY9" fmla="*/ 160872 h 332154"/>
              <a:gd name="connsiteX10" fmla="*/ 24328 w 391002"/>
              <a:gd name="connsiteY10" fmla="*/ 167995 h 332154"/>
              <a:gd name="connsiteX11" fmla="*/ 32438 w 391002"/>
              <a:gd name="connsiteY11" fmla="*/ 169749 h 332154"/>
              <a:gd name="connsiteX12" fmla="*/ 37588 w 391002"/>
              <a:gd name="connsiteY12" fmla="*/ 172488 h 332154"/>
              <a:gd name="connsiteX13" fmla="*/ 41423 w 391002"/>
              <a:gd name="connsiteY13" fmla="*/ 171611 h 332154"/>
              <a:gd name="connsiteX14" fmla="*/ 44054 w 391002"/>
              <a:gd name="connsiteY14" fmla="*/ 172707 h 332154"/>
              <a:gd name="connsiteX15" fmla="*/ 48218 w 391002"/>
              <a:gd name="connsiteY15" fmla="*/ 173365 h 332154"/>
              <a:gd name="connsiteX16" fmla="*/ 50081 w 391002"/>
              <a:gd name="connsiteY16" fmla="*/ 171502 h 332154"/>
              <a:gd name="connsiteX17" fmla="*/ 53697 w 391002"/>
              <a:gd name="connsiteY17" fmla="*/ 171502 h 332154"/>
              <a:gd name="connsiteX18" fmla="*/ 55450 w 391002"/>
              <a:gd name="connsiteY18" fmla="*/ 174789 h 332154"/>
              <a:gd name="connsiteX19" fmla="*/ 58957 w 391002"/>
              <a:gd name="connsiteY19" fmla="*/ 174241 h 332154"/>
              <a:gd name="connsiteX20" fmla="*/ 61916 w 391002"/>
              <a:gd name="connsiteY20" fmla="*/ 174899 h 332154"/>
              <a:gd name="connsiteX21" fmla="*/ 62135 w 391002"/>
              <a:gd name="connsiteY21" fmla="*/ 169858 h 332154"/>
              <a:gd name="connsiteX22" fmla="*/ 64217 w 391002"/>
              <a:gd name="connsiteY22" fmla="*/ 167776 h 332154"/>
              <a:gd name="connsiteX23" fmla="*/ 67176 w 391002"/>
              <a:gd name="connsiteY23" fmla="*/ 166790 h 332154"/>
              <a:gd name="connsiteX24" fmla="*/ 69477 w 391002"/>
              <a:gd name="connsiteY24" fmla="*/ 162077 h 332154"/>
              <a:gd name="connsiteX25" fmla="*/ 75834 w 391002"/>
              <a:gd name="connsiteY25" fmla="*/ 158790 h 332154"/>
              <a:gd name="connsiteX26" fmla="*/ 83504 w 391002"/>
              <a:gd name="connsiteY26" fmla="*/ 159338 h 332154"/>
              <a:gd name="connsiteX27" fmla="*/ 85915 w 391002"/>
              <a:gd name="connsiteY27" fmla="*/ 159338 h 332154"/>
              <a:gd name="connsiteX28" fmla="*/ 89203 w 391002"/>
              <a:gd name="connsiteY28" fmla="*/ 72108 h 332154"/>
              <a:gd name="connsiteX29" fmla="*/ 97203 w 391002"/>
              <a:gd name="connsiteY29" fmla="*/ 78025 h 332154"/>
              <a:gd name="connsiteX30" fmla="*/ 99613 w 391002"/>
              <a:gd name="connsiteY30" fmla="*/ 84600 h 332154"/>
              <a:gd name="connsiteX31" fmla="*/ 105860 w 391002"/>
              <a:gd name="connsiteY31" fmla="*/ 98079 h 332154"/>
              <a:gd name="connsiteX32" fmla="*/ 105641 w 391002"/>
              <a:gd name="connsiteY32" fmla="*/ 104655 h 332154"/>
              <a:gd name="connsiteX33" fmla="*/ 102134 w 391002"/>
              <a:gd name="connsiteY33" fmla="*/ 112325 h 332154"/>
              <a:gd name="connsiteX34" fmla="*/ 101915 w 391002"/>
              <a:gd name="connsiteY34" fmla="*/ 116928 h 332154"/>
              <a:gd name="connsiteX35" fmla="*/ 108380 w 391002"/>
              <a:gd name="connsiteY35" fmla="*/ 116051 h 332154"/>
              <a:gd name="connsiteX36" fmla="*/ 114846 w 391002"/>
              <a:gd name="connsiteY36" fmla="*/ 117257 h 332154"/>
              <a:gd name="connsiteX37" fmla="*/ 118682 w 391002"/>
              <a:gd name="connsiteY37" fmla="*/ 115504 h 332154"/>
              <a:gd name="connsiteX38" fmla="*/ 124380 w 391002"/>
              <a:gd name="connsiteY38" fmla="*/ 116380 h 332154"/>
              <a:gd name="connsiteX39" fmla="*/ 128215 w 391002"/>
              <a:gd name="connsiteY39" fmla="*/ 113750 h 332154"/>
              <a:gd name="connsiteX40" fmla="*/ 133256 w 391002"/>
              <a:gd name="connsiteY40" fmla="*/ 112545 h 332154"/>
              <a:gd name="connsiteX41" fmla="*/ 137968 w 391002"/>
              <a:gd name="connsiteY41" fmla="*/ 108928 h 332154"/>
              <a:gd name="connsiteX42" fmla="*/ 139722 w 391002"/>
              <a:gd name="connsiteY42" fmla="*/ 105970 h 332154"/>
              <a:gd name="connsiteX43" fmla="*/ 147722 w 391002"/>
              <a:gd name="connsiteY43" fmla="*/ 102792 h 332154"/>
              <a:gd name="connsiteX44" fmla="*/ 152105 w 391002"/>
              <a:gd name="connsiteY44" fmla="*/ 98079 h 332154"/>
              <a:gd name="connsiteX45" fmla="*/ 155941 w 391002"/>
              <a:gd name="connsiteY45" fmla="*/ 88545 h 332154"/>
              <a:gd name="connsiteX46" fmla="*/ 162297 w 391002"/>
              <a:gd name="connsiteY46" fmla="*/ 82847 h 332154"/>
              <a:gd name="connsiteX47" fmla="*/ 168214 w 391002"/>
              <a:gd name="connsiteY47" fmla="*/ 82189 h 332154"/>
              <a:gd name="connsiteX48" fmla="*/ 176323 w 391002"/>
              <a:gd name="connsiteY48" fmla="*/ 83395 h 332154"/>
              <a:gd name="connsiteX49" fmla="*/ 178734 w 391002"/>
              <a:gd name="connsiteY49" fmla="*/ 86573 h 332154"/>
              <a:gd name="connsiteX50" fmla="*/ 181474 w 391002"/>
              <a:gd name="connsiteY50" fmla="*/ 86792 h 332154"/>
              <a:gd name="connsiteX51" fmla="*/ 190350 w 391002"/>
              <a:gd name="connsiteY51" fmla="*/ 91833 h 332154"/>
              <a:gd name="connsiteX52" fmla="*/ 194186 w 391002"/>
              <a:gd name="connsiteY52" fmla="*/ 91175 h 332154"/>
              <a:gd name="connsiteX53" fmla="*/ 198350 w 391002"/>
              <a:gd name="connsiteY53" fmla="*/ 92600 h 332154"/>
              <a:gd name="connsiteX54" fmla="*/ 203391 w 391002"/>
              <a:gd name="connsiteY54" fmla="*/ 91394 h 332154"/>
              <a:gd name="connsiteX55" fmla="*/ 209090 w 391002"/>
              <a:gd name="connsiteY55" fmla="*/ 91394 h 332154"/>
              <a:gd name="connsiteX56" fmla="*/ 212925 w 391002"/>
              <a:gd name="connsiteY56" fmla="*/ 90847 h 332154"/>
              <a:gd name="connsiteX57" fmla="*/ 214788 w 391002"/>
              <a:gd name="connsiteY57" fmla="*/ 93258 h 332154"/>
              <a:gd name="connsiteX58" fmla="*/ 217747 w 391002"/>
              <a:gd name="connsiteY58" fmla="*/ 94463 h 332154"/>
              <a:gd name="connsiteX59" fmla="*/ 223117 w 391002"/>
              <a:gd name="connsiteY59" fmla="*/ 91066 h 332154"/>
              <a:gd name="connsiteX60" fmla="*/ 221692 w 391002"/>
              <a:gd name="connsiteY60" fmla="*/ 89093 h 332154"/>
              <a:gd name="connsiteX61" fmla="*/ 223117 w 391002"/>
              <a:gd name="connsiteY61" fmla="*/ 84820 h 332154"/>
              <a:gd name="connsiteX62" fmla="*/ 223117 w 391002"/>
              <a:gd name="connsiteY62" fmla="*/ 81861 h 332154"/>
              <a:gd name="connsiteX63" fmla="*/ 225418 w 391002"/>
              <a:gd name="connsiteY63" fmla="*/ 79450 h 332154"/>
              <a:gd name="connsiteX64" fmla="*/ 225089 w 391002"/>
              <a:gd name="connsiteY64" fmla="*/ 72984 h 332154"/>
              <a:gd name="connsiteX65" fmla="*/ 227171 w 391002"/>
              <a:gd name="connsiteY65" fmla="*/ 69039 h 332154"/>
              <a:gd name="connsiteX66" fmla="*/ 232212 w 391002"/>
              <a:gd name="connsiteY66" fmla="*/ 68162 h 332154"/>
              <a:gd name="connsiteX67" fmla="*/ 235500 w 391002"/>
              <a:gd name="connsiteY67" fmla="*/ 65861 h 332154"/>
              <a:gd name="connsiteX68" fmla="*/ 238788 w 391002"/>
              <a:gd name="connsiteY68" fmla="*/ 65423 h 332154"/>
              <a:gd name="connsiteX69" fmla="*/ 240322 w 391002"/>
              <a:gd name="connsiteY69" fmla="*/ 63341 h 332154"/>
              <a:gd name="connsiteX70" fmla="*/ 241856 w 391002"/>
              <a:gd name="connsiteY70" fmla="*/ 62245 h 332154"/>
              <a:gd name="connsiteX71" fmla="*/ 243062 w 391002"/>
              <a:gd name="connsiteY71" fmla="*/ 59067 h 332154"/>
              <a:gd name="connsiteX72" fmla="*/ 246459 w 391002"/>
              <a:gd name="connsiteY72" fmla="*/ 56327 h 332154"/>
              <a:gd name="connsiteX73" fmla="*/ 249089 w 391002"/>
              <a:gd name="connsiteY73" fmla="*/ 55670 h 332154"/>
              <a:gd name="connsiteX74" fmla="*/ 250623 w 391002"/>
              <a:gd name="connsiteY74" fmla="*/ 53697 h 332154"/>
              <a:gd name="connsiteX75" fmla="*/ 253910 w 391002"/>
              <a:gd name="connsiteY75" fmla="*/ 53039 h 332154"/>
              <a:gd name="connsiteX76" fmla="*/ 253910 w 391002"/>
              <a:gd name="connsiteY76" fmla="*/ 49204 h 332154"/>
              <a:gd name="connsiteX77" fmla="*/ 252705 w 391002"/>
              <a:gd name="connsiteY77" fmla="*/ 47341 h 332154"/>
              <a:gd name="connsiteX78" fmla="*/ 253362 w 391002"/>
              <a:gd name="connsiteY78" fmla="*/ 41423 h 332154"/>
              <a:gd name="connsiteX79" fmla="*/ 259828 w 391002"/>
              <a:gd name="connsiteY79" fmla="*/ 32766 h 332154"/>
              <a:gd name="connsiteX80" fmla="*/ 263335 w 391002"/>
              <a:gd name="connsiteY80" fmla="*/ 31232 h 332154"/>
              <a:gd name="connsiteX81" fmla="*/ 265746 w 391002"/>
              <a:gd name="connsiteY81" fmla="*/ 30575 h 332154"/>
              <a:gd name="connsiteX82" fmla="*/ 267609 w 391002"/>
              <a:gd name="connsiteY82" fmla="*/ 28273 h 332154"/>
              <a:gd name="connsiteX83" fmla="*/ 271115 w 391002"/>
              <a:gd name="connsiteY83" fmla="*/ 27068 h 332154"/>
              <a:gd name="connsiteX84" fmla="*/ 272102 w 391002"/>
              <a:gd name="connsiteY84" fmla="*/ 24766 h 332154"/>
              <a:gd name="connsiteX85" fmla="*/ 275060 w 391002"/>
              <a:gd name="connsiteY85" fmla="*/ 23013 h 332154"/>
              <a:gd name="connsiteX86" fmla="*/ 277471 w 391002"/>
              <a:gd name="connsiteY86" fmla="*/ 20602 h 332154"/>
              <a:gd name="connsiteX87" fmla="*/ 282622 w 391002"/>
              <a:gd name="connsiteY87" fmla="*/ 16219 h 332154"/>
              <a:gd name="connsiteX88" fmla="*/ 287444 w 391002"/>
              <a:gd name="connsiteY88" fmla="*/ 15342 h 332154"/>
              <a:gd name="connsiteX89" fmla="*/ 288978 w 391002"/>
              <a:gd name="connsiteY89" fmla="*/ 16329 h 332154"/>
              <a:gd name="connsiteX90" fmla="*/ 291279 w 391002"/>
              <a:gd name="connsiteY90" fmla="*/ 15780 h 332154"/>
              <a:gd name="connsiteX91" fmla="*/ 295224 w 391002"/>
              <a:gd name="connsiteY91" fmla="*/ 15561 h 332154"/>
              <a:gd name="connsiteX92" fmla="*/ 298512 w 391002"/>
              <a:gd name="connsiteY92" fmla="*/ 12383 h 332154"/>
              <a:gd name="connsiteX93" fmla="*/ 302018 w 391002"/>
              <a:gd name="connsiteY93" fmla="*/ 11726 h 332154"/>
              <a:gd name="connsiteX94" fmla="*/ 303443 w 391002"/>
              <a:gd name="connsiteY94" fmla="*/ 8000 h 332154"/>
              <a:gd name="connsiteX95" fmla="*/ 302895 w 391002"/>
              <a:gd name="connsiteY95" fmla="*/ 5699 h 332154"/>
              <a:gd name="connsiteX96" fmla="*/ 305416 w 391002"/>
              <a:gd name="connsiteY96" fmla="*/ 3507 h 332154"/>
              <a:gd name="connsiteX97" fmla="*/ 309580 w 391002"/>
              <a:gd name="connsiteY97" fmla="*/ 3288 h 332154"/>
              <a:gd name="connsiteX98" fmla="*/ 311881 w 391002"/>
              <a:gd name="connsiteY98" fmla="*/ 1534 h 332154"/>
              <a:gd name="connsiteX99" fmla="*/ 322949 w 391002"/>
              <a:gd name="connsiteY99" fmla="*/ 0 h 332154"/>
              <a:gd name="connsiteX100" fmla="*/ 328538 w 391002"/>
              <a:gd name="connsiteY100" fmla="*/ 986 h 332154"/>
              <a:gd name="connsiteX101" fmla="*/ 330182 w 391002"/>
              <a:gd name="connsiteY101" fmla="*/ 4164 h 332154"/>
              <a:gd name="connsiteX102" fmla="*/ 333908 w 391002"/>
              <a:gd name="connsiteY102" fmla="*/ 3945 h 332154"/>
              <a:gd name="connsiteX103" fmla="*/ 339058 w 391002"/>
              <a:gd name="connsiteY103" fmla="*/ 6356 h 332154"/>
              <a:gd name="connsiteX104" fmla="*/ 340702 w 391002"/>
              <a:gd name="connsiteY104" fmla="*/ 7890 h 332154"/>
              <a:gd name="connsiteX105" fmla="*/ 344209 w 391002"/>
              <a:gd name="connsiteY105" fmla="*/ 6466 h 332154"/>
              <a:gd name="connsiteX106" fmla="*/ 350784 w 391002"/>
              <a:gd name="connsiteY106" fmla="*/ 5479 h 332154"/>
              <a:gd name="connsiteX107" fmla="*/ 358893 w 391002"/>
              <a:gd name="connsiteY107" fmla="*/ 7123 h 332154"/>
              <a:gd name="connsiteX108" fmla="*/ 363496 w 391002"/>
              <a:gd name="connsiteY108" fmla="*/ 10959 h 332154"/>
              <a:gd name="connsiteX109" fmla="*/ 364921 w 391002"/>
              <a:gd name="connsiteY109" fmla="*/ 17534 h 332154"/>
              <a:gd name="connsiteX110" fmla="*/ 366346 w 391002"/>
              <a:gd name="connsiteY110" fmla="*/ 23780 h 332154"/>
              <a:gd name="connsiteX111" fmla="*/ 369195 w 391002"/>
              <a:gd name="connsiteY111" fmla="*/ 29698 h 332154"/>
              <a:gd name="connsiteX112" fmla="*/ 369414 w 391002"/>
              <a:gd name="connsiteY112" fmla="*/ 40876 h 332154"/>
              <a:gd name="connsiteX113" fmla="*/ 368975 w 391002"/>
              <a:gd name="connsiteY113" fmla="*/ 42300 h 332154"/>
              <a:gd name="connsiteX114" fmla="*/ 369195 w 391002"/>
              <a:gd name="connsiteY114" fmla="*/ 46903 h 332154"/>
              <a:gd name="connsiteX115" fmla="*/ 370729 w 391002"/>
              <a:gd name="connsiteY115" fmla="*/ 51505 h 332154"/>
              <a:gd name="connsiteX116" fmla="*/ 372154 w 391002"/>
              <a:gd name="connsiteY116" fmla="*/ 56985 h 332154"/>
              <a:gd name="connsiteX117" fmla="*/ 371934 w 391002"/>
              <a:gd name="connsiteY117" fmla="*/ 75724 h 332154"/>
              <a:gd name="connsiteX118" fmla="*/ 370181 w 391002"/>
              <a:gd name="connsiteY118" fmla="*/ 83176 h 332154"/>
              <a:gd name="connsiteX119" fmla="*/ 369852 w 391002"/>
              <a:gd name="connsiteY119" fmla="*/ 90080 h 332154"/>
              <a:gd name="connsiteX120" fmla="*/ 369633 w 391002"/>
              <a:gd name="connsiteY120" fmla="*/ 98189 h 332154"/>
              <a:gd name="connsiteX121" fmla="*/ 365688 w 391002"/>
              <a:gd name="connsiteY121" fmla="*/ 96436 h 332154"/>
              <a:gd name="connsiteX122" fmla="*/ 361852 w 391002"/>
              <a:gd name="connsiteY122" fmla="*/ 93148 h 332154"/>
              <a:gd name="connsiteX123" fmla="*/ 355825 w 391002"/>
              <a:gd name="connsiteY123" fmla="*/ 89641 h 332154"/>
              <a:gd name="connsiteX124" fmla="*/ 351661 w 391002"/>
              <a:gd name="connsiteY124" fmla="*/ 91723 h 332154"/>
              <a:gd name="connsiteX125" fmla="*/ 350675 w 391002"/>
              <a:gd name="connsiteY125" fmla="*/ 96436 h 332154"/>
              <a:gd name="connsiteX126" fmla="*/ 344757 w 391002"/>
              <a:gd name="connsiteY126" fmla="*/ 107394 h 332154"/>
              <a:gd name="connsiteX127" fmla="*/ 342675 w 391002"/>
              <a:gd name="connsiteY127" fmla="*/ 113093 h 332154"/>
              <a:gd name="connsiteX128" fmla="*/ 344099 w 391002"/>
              <a:gd name="connsiteY128" fmla="*/ 116051 h 332154"/>
              <a:gd name="connsiteX129" fmla="*/ 346730 w 391002"/>
              <a:gd name="connsiteY129" fmla="*/ 118462 h 332154"/>
              <a:gd name="connsiteX130" fmla="*/ 349469 w 391002"/>
              <a:gd name="connsiteY130" fmla="*/ 123503 h 332154"/>
              <a:gd name="connsiteX131" fmla="*/ 357250 w 391002"/>
              <a:gd name="connsiteY131" fmla="*/ 127887 h 332154"/>
              <a:gd name="connsiteX132" fmla="*/ 366565 w 391002"/>
              <a:gd name="connsiteY132" fmla="*/ 128325 h 332154"/>
              <a:gd name="connsiteX133" fmla="*/ 370290 w 391002"/>
              <a:gd name="connsiteY133" fmla="*/ 127010 h 332154"/>
              <a:gd name="connsiteX134" fmla="*/ 371496 w 391002"/>
              <a:gd name="connsiteY134" fmla="*/ 122846 h 332154"/>
              <a:gd name="connsiteX135" fmla="*/ 371058 w 391002"/>
              <a:gd name="connsiteY135" fmla="*/ 119229 h 332154"/>
              <a:gd name="connsiteX136" fmla="*/ 373907 w 391002"/>
              <a:gd name="connsiteY136" fmla="*/ 117257 h 332154"/>
              <a:gd name="connsiteX137" fmla="*/ 377852 w 391002"/>
              <a:gd name="connsiteY137" fmla="*/ 116380 h 332154"/>
              <a:gd name="connsiteX138" fmla="*/ 386181 w 391002"/>
              <a:gd name="connsiteY138" fmla="*/ 118353 h 332154"/>
              <a:gd name="connsiteX139" fmla="*/ 391002 w 391002"/>
              <a:gd name="connsiteY139" fmla="*/ 118353 h 332154"/>
              <a:gd name="connsiteX140" fmla="*/ 391002 w 391002"/>
              <a:gd name="connsiteY140" fmla="*/ 119448 h 332154"/>
              <a:gd name="connsiteX141" fmla="*/ 388043 w 391002"/>
              <a:gd name="connsiteY141" fmla="*/ 123284 h 332154"/>
              <a:gd name="connsiteX142" fmla="*/ 389468 w 391002"/>
              <a:gd name="connsiteY142" fmla="*/ 123832 h 332154"/>
              <a:gd name="connsiteX143" fmla="*/ 386509 w 391002"/>
              <a:gd name="connsiteY143" fmla="*/ 132599 h 332154"/>
              <a:gd name="connsiteX144" fmla="*/ 385742 w 391002"/>
              <a:gd name="connsiteY144" fmla="*/ 140051 h 332154"/>
              <a:gd name="connsiteX145" fmla="*/ 382126 w 391002"/>
              <a:gd name="connsiteY145" fmla="*/ 147283 h 332154"/>
              <a:gd name="connsiteX146" fmla="*/ 379824 w 391002"/>
              <a:gd name="connsiteY146" fmla="*/ 156488 h 332154"/>
              <a:gd name="connsiteX147" fmla="*/ 376318 w 391002"/>
              <a:gd name="connsiteY147" fmla="*/ 160653 h 332154"/>
              <a:gd name="connsiteX148" fmla="*/ 375222 w 391002"/>
              <a:gd name="connsiteY148" fmla="*/ 164927 h 332154"/>
              <a:gd name="connsiteX149" fmla="*/ 368647 w 391002"/>
              <a:gd name="connsiteY149" fmla="*/ 172707 h 332154"/>
              <a:gd name="connsiteX150" fmla="*/ 366565 w 391002"/>
              <a:gd name="connsiteY150" fmla="*/ 172707 h 332154"/>
              <a:gd name="connsiteX151" fmla="*/ 365140 w 391002"/>
              <a:gd name="connsiteY151" fmla="*/ 174789 h 332154"/>
              <a:gd name="connsiteX152" fmla="*/ 360208 w 391002"/>
              <a:gd name="connsiteY152" fmla="*/ 177091 h 332154"/>
              <a:gd name="connsiteX153" fmla="*/ 357907 w 391002"/>
              <a:gd name="connsiteY153" fmla="*/ 179830 h 332154"/>
              <a:gd name="connsiteX154" fmla="*/ 352099 w 391002"/>
              <a:gd name="connsiteY154" fmla="*/ 183556 h 332154"/>
              <a:gd name="connsiteX155" fmla="*/ 349140 w 391002"/>
              <a:gd name="connsiteY155" fmla="*/ 189255 h 332154"/>
              <a:gd name="connsiteX156" fmla="*/ 344428 w 391002"/>
              <a:gd name="connsiteY156" fmla="*/ 194734 h 332154"/>
              <a:gd name="connsiteX157" fmla="*/ 344428 w 391002"/>
              <a:gd name="connsiteY157" fmla="*/ 197035 h 332154"/>
              <a:gd name="connsiteX158" fmla="*/ 341689 w 391002"/>
              <a:gd name="connsiteY158" fmla="*/ 202186 h 332154"/>
              <a:gd name="connsiteX159" fmla="*/ 337086 w 391002"/>
              <a:gd name="connsiteY159" fmla="*/ 202405 h 332154"/>
              <a:gd name="connsiteX160" fmla="*/ 333470 w 391002"/>
              <a:gd name="connsiteY160" fmla="*/ 209528 h 332154"/>
              <a:gd name="connsiteX161" fmla="*/ 323497 w 391002"/>
              <a:gd name="connsiteY161" fmla="*/ 226295 h 332154"/>
              <a:gd name="connsiteX162" fmla="*/ 315826 w 391002"/>
              <a:gd name="connsiteY162" fmla="*/ 233637 h 332154"/>
              <a:gd name="connsiteX163" fmla="*/ 314511 w 391002"/>
              <a:gd name="connsiteY163" fmla="*/ 240322 h 332154"/>
              <a:gd name="connsiteX164" fmla="*/ 310018 w 391002"/>
              <a:gd name="connsiteY164" fmla="*/ 242185 h 332154"/>
              <a:gd name="connsiteX165" fmla="*/ 305744 w 391002"/>
              <a:gd name="connsiteY165" fmla="*/ 247225 h 332154"/>
              <a:gd name="connsiteX166" fmla="*/ 303334 w 391002"/>
              <a:gd name="connsiteY166" fmla="*/ 247225 h 332154"/>
              <a:gd name="connsiteX167" fmla="*/ 302238 w 391002"/>
              <a:gd name="connsiteY167" fmla="*/ 249198 h 332154"/>
              <a:gd name="connsiteX168" fmla="*/ 277143 w 391002"/>
              <a:gd name="connsiteY168" fmla="*/ 273964 h 332154"/>
              <a:gd name="connsiteX169" fmla="*/ 274074 w 391002"/>
              <a:gd name="connsiteY169" fmla="*/ 274513 h 332154"/>
              <a:gd name="connsiteX170" fmla="*/ 274074 w 391002"/>
              <a:gd name="connsiteY170" fmla="*/ 275828 h 332154"/>
              <a:gd name="connsiteX171" fmla="*/ 270020 w 391002"/>
              <a:gd name="connsiteY171" fmla="*/ 280321 h 332154"/>
              <a:gd name="connsiteX172" fmla="*/ 253472 w 391002"/>
              <a:gd name="connsiteY172" fmla="*/ 290950 h 332154"/>
              <a:gd name="connsiteX173" fmla="*/ 249965 w 391002"/>
              <a:gd name="connsiteY173" fmla="*/ 294786 h 332154"/>
              <a:gd name="connsiteX174" fmla="*/ 244157 w 391002"/>
              <a:gd name="connsiteY174" fmla="*/ 296539 h 332154"/>
              <a:gd name="connsiteX175" fmla="*/ 244157 w 391002"/>
              <a:gd name="connsiteY175" fmla="*/ 298073 h 332154"/>
              <a:gd name="connsiteX176" fmla="*/ 234952 w 391002"/>
              <a:gd name="connsiteY176" fmla="*/ 300484 h 332154"/>
              <a:gd name="connsiteX177" fmla="*/ 229692 w 391002"/>
              <a:gd name="connsiteY177" fmla="*/ 303772 h 332154"/>
              <a:gd name="connsiteX178" fmla="*/ 224213 w 391002"/>
              <a:gd name="connsiteY178" fmla="*/ 304320 h 332154"/>
              <a:gd name="connsiteX179" fmla="*/ 221582 w 391002"/>
              <a:gd name="connsiteY179" fmla="*/ 302347 h 332154"/>
              <a:gd name="connsiteX180" fmla="*/ 214240 w 391002"/>
              <a:gd name="connsiteY180" fmla="*/ 302567 h 332154"/>
              <a:gd name="connsiteX181" fmla="*/ 208104 w 391002"/>
              <a:gd name="connsiteY181" fmla="*/ 304429 h 332154"/>
              <a:gd name="connsiteX182" fmla="*/ 205583 w 391002"/>
              <a:gd name="connsiteY182" fmla="*/ 308813 h 332154"/>
              <a:gd name="connsiteX183" fmla="*/ 209199 w 391002"/>
              <a:gd name="connsiteY183" fmla="*/ 311881 h 332154"/>
              <a:gd name="connsiteX184" fmla="*/ 208870 w 391002"/>
              <a:gd name="connsiteY184" fmla="*/ 313196 h 332154"/>
              <a:gd name="connsiteX185" fmla="*/ 200432 w 391002"/>
              <a:gd name="connsiteY185" fmla="*/ 313415 h 332154"/>
              <a:gd name="connsiteX186" fmla="*/ 195501 w 391002"/>
              <a:gd name="connsiteY186" fmla="*/ 310895 h 332154"/>
              <a:gd name="connsiteX187" fmla="*/ 191556 w 391002"/>
              <a:gd name="connsiteY187" fmla="*/ 310457 h 332154"/>
              <a:gd name="connsiteX188" fmla="*/ 188159 w 391002"/>
              <a:gd name="connsiteY188" fmla="*/ 313854 h 332154"/>
              <a:gd name="connsiteX189" fmla="*/ 189584 w 391002"/>
              <a:gd name="connsiteY189" fmla="*/ 316922 h 332154"/>
              <a:gd name="connsiteX190" fmla="*/ 188049 w 391002"/>
              <a:gd name="connsiteY190" fmla="*/ 318456 h 332154"/>
              <a:gd name="connsiteX191" fmla="*/ 176433 w 391002"/>
              <a:gd name="connsiteY191" fmla="*/ 315936 h 332154"/>
              <a:gd name="connsiteX192" fmla="*/ 173146 w 391002"/>
              <a:gd name="connsiteY192" fmla="*/ 313415 h 332154"/>
              <a:gd name="connsiteX193" fmla="*/ 162077 w 391002"/>
              <a:gd name="connsiteY193" fmla="*/ 310566 h 332154"/>
              <a:gd name="connsiteX194" fmla="*/ 154845 w 391002"/>
              <a:gd name="connsiteY194" fmla="*/ 311991 h 332154"/>
              <a:gd name="connsiteX195" fmla="*/ 154845 w 391002"/>
              <a:gd name="connsiteY195" fmla="*/ 313744 h 332154"/>
              <a:gd name="connsiteX196" fmla="*/ 150900 w 391002"/>
              <a:gd name="connsiteY196" fmla="*/ 315059 h 332154"/>
              <a:gd name="connsiteX197" fmla="*/ 145311 w 391002"/>
              <a:gd name="connsiteY197" fmla="*/ 312100 h 332154"/>
              <a:gd name="connsiteX198" fmla="*/ 132380 w 391002"/>
              <a:gd name="connsiteY198" fmla="*/ 312100 h 332154"/>
              <a:gd name="connsiteX199" fmla="*/ 128544 w 391002"/>
              <a:gd name="connsiteY199" fmla="*/ 313744 h 332154"/>
              <a:gd name="connsiteX200" fmla="*/ 127339 w 391002"/>
              <a:gd name="connsiteY200" fmla="*/ 317689 h 332154"/>
              <a:gd name="connsiteX201" fmla="*/ 124818 w 391002"/>
              <a:gd name="connsiteY201" fmla="*/ 316484 h 332154"/>
              <a:gd name="connsiteX202" fmla="*/ 121859 w 391002"/>
              <a:gd name="connsiteY202" fmla="*/ 317361 h 332154"/>
              <a:gd name="connsiteX203" fmla="*/ 119229 w 391002"/>
              <a:gd name="connsiteY203" fmla="*/ 319552 h 332154"/>
              <a:gd name="connsiteX204" fmla="*/ 117805 w 391002"/>
              <a:gd name="connsiteY204" fmla="*/ 321525 h 332154"/>
              <a:gd name="connsiteX205" fmla="*/ 112106 w 391002"/>
              <a:gd name="connsiteY205" fmla="*/ 321853 h 332154"/>
              <a:gd name="connsiteX206" fmla="*/ 108380 w 391002"/>
              <a:gd name="connsiteY206" fmla="*/ 323497 h 332154"/>
              <a:gd name="connsiteX207" fmla="*/ 101257 w 391002"/>
              <a:gd name="connsiteY207" fmla="*/ 320977 h 332154"/>
              <a:gd name="connsiteX208" fmla="*/ 95230 w 391002"/>
              <a:gd name="connsiteY208" fmla="*/ 321306 h 332154"/>
              <a:gd name="connsiteX209" fmla="*/ 94025 w 391002"/>
              <a:gd name="connsiteY209" fmla="*/ 323059 h 332154"/>
              <a:gd name="connsiteX210" fmla="*/ 88217 w 391002"/>
              <a:gd name="connsiteY210" fmla="*/ 321744 h 332154"/>
              <a:gd name="connsiteX211" fmla="*/ 83066 w 391002"/>
              <a:gd name="connsiteY211" fmla="*/ 327661 h 332154"/>
              <a:gd name="connsiteX212" fmla="*/ 78683 w 391002"/>
              <a:gd name="connsiteY212" fmla="*/ 328429 h 332154"/>
              <a:gd name="connsiteX213" fmla="*/ 77148 w 391002"/>
              <a:gd name="connsiteY213" fmla="*/ 331935 h 332154"/>
              <a:gd name="connsiteX214" fmla="*/ 74628 w 391002"/>
              <a:gd name="connsiteY214" fmla="*/ 331059 h 332154"/>
              <a:gd name="connsiteX215" fmla="*/ 72327 w 391002"/>
              <a:gd name="connsiteY215" fmla="*/ 332154 h 332154"/>
              <a:gd name="connsiteX216" fmla="*/ 60382 w 391002"/>
              <a:gd name="connsiteY216" fmla="*/ 326566 h 332154"/>
              <a:gd name="connsiteX217" fmla="*/ 57971 w 391002"/>
              <a:gd name="connsiteY217" fmla="*/ 327990 h 332154"/>
              <a:gd name="connsiteX218" fmla="*/ 57642 w 391002"/>
              <a:gd name="connsiteY218" fmla="*/ 322182 h 332154"/>
              <a:gd name="connsiteX219" fmla="*/ 53149 w 391002"/>
              <a:gd name="connsiteY219" fmla="*/ 319881 h 332154"/>
              <a:gd name="connsiteX220" fmla="*/ 49642 w 391002"/>
              <a:gd name="connsiteY220" fmla="*/ 321634 h 332154"/>
              <a:gd name="connsiteX221" fmla="*/ 47341 w 391002"/>
              <a:gd name="connsiteY221" fmla="*/ 320648 h 332154"/>
              <a:gd name="connsiteX222" fmla="*/ 49314 w 391002"/>
              <a:gd name="connsiteY222" fmla="*/ 319004 h 332154"/>
              <a:gd name="connsiteX223" fmla="*/ 47999 w 391002"/>
              <a:gd name="connsiteY223" fmla="*/ 313963 h 332154"/>
              <a:gd name="connsiteX224" fmla="*/ 42410 w 391002"/>
              <a:gd name="connsiteY224" fmla="*/ 312977 h 332154"/>
              <a:gd name="connsiteX225" fmla="*/ 38355 w 391002"/>
              <a:gd name="connsiteY225" fmla="*/ 316484 h 332154"/>
              <a:gd name="connsiteX226" fmla="*/ 38574 w 391002"/>
              <a:gd name="connsiteY226" fmla="*/ 320977 h 332154"/>
              <a:gd name="connsiteX227" fmla="*/ 35506 w 391002"/>
              <a:gd name="connsiteY227" fmla="*/ 318676 h 332154"/>
              <a:gd name="connsiteX228" fmla="*/ 35177 w 391002"/>
              <a:gd name="connsiteY228" fmla="*/ 313744 h 332154"/>
              <a:gd name="connsiteX229" fmla="*/ 36930 w 391002"/>
              <a:gd name="connsiteY229" fmla="*/ 309690 h 332154"/>
              <a:gd name="connsiteX230" fmla="*/ 35835 w 391002"/>
              <a:gd name="connsiteY230" fmla="*/ 303662 h 332154"/>
              <a:gd name="connsiteX231" fmla="*/ 39122 w 391002"/>
              <a:gd name="connsiteY231" fmla="*/ 298293 h 332154"/>
              <a:gd name="connsiteX232" fmla="*/ 34849 w 391002"/>
              <a:gd name="connsiteY232" fmla="*/ 290622 h 332154"/>
              <a:gd name="connsiteX233" fmla="*/ 30575 w 391002"/>
              <a:gd name="connsiteY233" fmla="*/ 286786 h 332154"/>
              <a:gd name="connsiteX234" fmla="*/ 26958 w 391002"/>
              <a:gd name="connsiteY234" fmla="*/ 280540 h 332154"/>
              <a:gd name="connsiteX235" fmla="*/ 26958 w 391002"/>
              <a:gd name="connsiteY235" fmla="*/ 274403 h 332154"/>
              <a:gd name="connsiteX236" fmla="*/ 29479 w 391002"/>
              <a:gd name="connsiteY236" fmla="*/ 271992 h 332154"/>
              <a:gd name="connsiteX237" fmla="*/ 31890 w 391002"/>
              <a:gd name="connsiteY237" fmla="*/ 274403 h 332154"/>
              <a:gd name="connsiteX238" fmla="*/ 34081 w 391002"/>
              <a:gd name="connsiteY238" fmla="*/ 274403 h 332154"/>
              <a:gd name="connsiteX239" fmla="*/ 36930 w 391002"/>
              <a:gd name="connsiteY239" fmla="*/ 271334 h 332154"/>
              <a:gd name="connsiteX240" fmla="*/ 38355 w 391002"/>
              <a:gd name="connsiteY240" fmla="*/ 263883 h 332154"/>
              <a:gd name="connsiteX241" fmla="*/ 35725 w 391002"/>
              <a:gd name="connsiteY241" fmla="*/ 255773 h 332154"/>
              <a:gd name="connsiteX242" fmla="*/ 36164 w 391002"/>
              <a:gd name="connsiteY242" fmla="*/ 252157 h 332154"/>
              <a:gd name="connsiteX243" fmla="*/ 29260 w 391002"/>
              <a:gd name="connsiteY243" fmla="*/ 240760 h 332154"/>
              <a:gd name="connsiteX244" fmla="*/ 29040 w 391002"/>
              <a:gd name="connsiteY244" fmla="*/ 235500 h 332154"/>
              <a:gd name="connsiteX245" fmla="*/ 22356 w 391002"/>
              <a:gd name="connsiteY245" fmla="*/ 226733 h 332154"/>
              <a:gd name="connsiteX246" fmla="*/ 19287 w 391002"/>
              <a:gd name="connsiteY246" fmla="*/ 212706 h 332154"/>
              <a:gd name="connsiteX247" fmla="*/ 14246 w 391002"/>
              <a:gd name="connsiteY247" fmla="*/ 199446 h 332154"/>
              <a:gd name="connsiteX248" fmla="*/ 14465 w 391002"/>
              <a:gd name="connsiteY248" fmla="*/ 192761 h 332154"/>
              <a:gd name="connsiteX249" fmla="*/ 9315 w 391002"/>
              <a:gd name="connsiteY249" fmla="*/ 177968 h 332154"/>
              <a:gd name="connsiteX250" fmla="*/ 1534 w 391002"/>
              <a:gd name="connsiteY250" fmla="*/ 172379 h 332154"/>
              <a:gd name="connsiteX251" fmla="*/ 219 w 391002"/>
              <a:gd name="connsiteY251" fmla="*/ 164488 h 332154"/>
              <a:gd name="connsiteX252" fmla="*/ 0 w 391002"/>
              <a:gd name="connsiteY252" fmla="*/ 164488 h 332154"/>
              <a:gd name="connsiteX253" fmla="*/ 257308 w 391002"/>
              <a:gd name="connsiteY253" fmla="*/ 211281 h 332154"/>
              <a:gd name="connsiteX254" fmla="*/ 260814 w 391002"/>
              <a:gd name="connsiteY254" fmla="*/ 214240 h 332154"/>
              <a:gd name="connsiteX255" fmla="*/ 263335 w 391002"/>
              <a:gd name="connsiteY255" fmla="*/ 217747 h 332154"/>
              <a:gd name="connsiteX256" fmla="*/ 268924 w 391002"/>
              <a:gd name="connsiteY256" fmla="*/ 220048 h 332154"/>
              <a:gd name="connsiteX257" fmla="*/ 273307 w 391002"/>
              <a:gd name="connsiteY257" fmla="*/ 219829 h 332154"/>
              <a:gd name="connsiteX258" fmla="*/ 274622 w 391002"/>
              <a:gd name="connsiteY258" fmla="*/ 217418 h 332154"/>
              <a:gd name="connsiteX259" fmla="*/ 276266 w 391002"/>
              <a:gd name="connsiteY259" fmla="*/ 215446 h 332154"/>
              <a:gd name="connsiteX260" fmla="*/ 278348 w 391002"/>
              <a:gd name="connsiteY260" fmla="*/ 209638 h 332154"/>
              <a:gd name="connsiteX261" fmla="*/ 282512 w 391002"/>
              <a:gd name="connsiteY261" fmla="*/ 208432 h 332154"/>
              <a:gd name="connsiteX262" fmla="*/ 285690 w 391002"/>
              <a:gd name="connsiteY262" fmla="*/ 206350 h 332154"/>
              <a:gd name="connsiteX263" fmla="*/ 289855 w 391002"/>
              <a:gd name="connsiteY263" fmla="*/ 205583 h 332154"/>
              <a:gd name="connsiteX264" fmla="*/ 292704 w 391002"/>
              <a:gd name="connsiteY264" fmla="*/ 206460 h 332154"/>
              <a:gd name="connsiteX265" fmla="*/ 297087 w 391002"/>
              <a:gd name="connsiteY265" fmla="*/ 203501 h 332154"/>
              <a:gd name="connsiteX266" fmla="*/ 298183 w 391002"/>
              <a:gd name="connsiteY266" fmla="*/ 199665 h 332154"/>
              <a:gd name="connsiteX267" fmla="*/ 296320 w 391002"/>
              <a:gd name="connsiteY267" fmla="*/ 197912 h 332154"/>
              <a:gd name="connsiteX268" fmla="*/ 295882 w 391002"/>
              <a:gd name="connsiteY268" fmla="*/ 195063 h 332154"/>
              <a:gd name="connsiteX269" fmla="*/ 300265 w 391002"/>
              <a:gd name="connsiteY269" fmla="*/ 192871 h 332154"/>
              <a:gd name="connsiteX270" fmla="*/ 304539 w 391002"/>
              <a:gd name="connsiteY270" fmla="*/ 189145 h 332154"/>
              <a:gd name="connsiteX271" fmla="*/ 304320 w 391002"/>
              <a:gd name="connsiteY271" fmla="*/ 183337 h 332154"/>
              <a:gd name="connsiteX272" fmla="*/ 300484 w 391002"/>
              <a:gd name="connsiteY272" fmla="*/ 174022 h 332154"/>
              <a:gd name="connsiteX273" fmla="*/ 295224 w 391002"/>
              <a:gd name="connsiteY273" fmla="*/ 169968 h 332154"/>
              <a:gd name="connsiteX274" fmla="*/ 291498 w 391002"/>
              <a:gd name="connsiteY274" fmla="*/ 171064 h 332154"/>
              <a:gd name="connsiteX275" fmla="*/ 287991 w 391002"/>
              <a:gd name="connsiteY275" fmla="*/ 168543 h 332154"/>
              <a:gd name="connsiteX276" fmla="*/ 286567 w 391002"/>
              <a:gd name="connsiteY276" fmla="*/ 169639 h 332154"/>
              <a:gd name="connsiteX277" fmla="*/ 284266 w 391002"/>
              <a:gd name="connsiteY277" fmla="*/ 167995 h 332154"/>
              <a:gd name="connsiteX278" fmla="*/ 280868 w 391002"/>
              <a:gd name="connsiteY278" fmla="*/ 167776 h 332154"/>
              <a:gd name="connsiteX279" fmla="*/ 279992 w 391002"/>
              <a:gd name="connsiteY279" fmla="*/ 169749 h 332154"/>
              <a:gd name="connsiteX280" fmla="*/ 276923 w 391002"/>
              <a:gd name="connsiteY280" fmla="*/ 171611 h 332154"/>
              <a:gd name="connsiteX281" fmla="*/ 274841 w 391002"/>
              <a:gd name="connsiteY281" fmla="*/ 173913 h 332154"/>
              <a:gd name="connsiteX282" fmla="*/ 265965 w 391002"/>
              <a:gd name="connsiteY282" fmla="*/ 175337 h 332154"/>
              <a:gd name="connsiteX283" fmla="*/ 260595 w 391002"/>
              <a:gd name="connsiteY283" fmla="*/ 180049 h 332154"/>
              <a:gd name="connsiteX284" fmla="*/ 258294 w 391002"/>
              <a:gd name="connsiteY284" fmla="*/ 186296 h 332154"/>
              <a:gd name="connsiteX285" fmla="*/ 251938 w 391002"/>
              <a:gd name="connsiteY285" fmla="*/ 191227 h 332154"/>
              <a:gd name="connsiteX286" fmla="*/ 248760 w 391002"/>
              <a:gd name="connsiteY286" fmla="*/ 193529 h 332154"/>
              <a:gd name="connsiteX287" fmla="*/ 250732 w 391002"/>
              <a:gd name="connsiteY287" fmla="*/ 198131 h 332154"/>
              <a:gd name="connsiteX288" fmla="*/ 253472 w 391002"/>
              <a:gd name="connsiteY288" fmla="*/ 200871 h 332154"/>
              <a:gd name="connsiteX289" fmla="*/ 254020 w 391002"/>
              <a:gd name="connsiteY289" fmla="*/ 203282 h 332154"/>
              <a:gd name="connsiteX290" fmla="*/ 256869 w 391002"/>
              <a:gd name="connsiteY290" fmla="*/ 206569 h 332154"/>
              <a:gd name="connsiteX291" fmla="*/ 257308 w 391002"/>
              <a:gd name="connsiteY291" fmla="*/ 211391 h 3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391002" h="332154">
                <a:moveTo>
                  <a:pt x="110" y="164598"/>
                </a:moveTo>
                <a:lnTo>
                  <a:pt x="3617" y="162516"/>
                </a:lnTo>
                <a:lnTo>
                  <a:pt x="8657" y="161420"/>
                </a:lnTo>
                <a:lnTo>
                  <a:pt x="8657" y="158461"/>
                </a:lnTo>
                <a:lnTo>
                  <a:pt x="7123" y="157037"/>
                </a:lnTo>
                <a:lnTo>
                  <a:pt x="9534" y="152763"/>
                </a:lnTo>
                <a:lnTo>
                  <a:pt x="15452" y="150461"/>
                </a:lnTo>
                <a:lnTo>
                  <a:pt x="18191" y="155502"/>
                </a:lnTo>
                <a:lnTo>
                  <a:pt x="22903" y="155722"/>
                </a:lnTo>
                <a:lnTo>
                  <a:pt x="20821" y="160872"/>
                </a:lnTo>
                <a:lnTo>
                  <a:pt x="24328" y="167995"/>
                </a:lnTo>
                <a:lnTo>
                  <a:pt x="32438" y="169749"/>
                </a:lnTo>
                <a:lnTo>
                  <a:pt x="37588" y="172488"/>
                </a:lnTo>
                <a:lnTo>
                  <a:pt x="41423" y="171611"/>
                </a:lnTo>
                <a:lnTo>
                  <a:pt x="44054" y="172707"/>
                </a:lnTo>
                <a:lnTo>
                  <a:pt x="48218" y="173365"/>
                </a:lnTo>
                <a:lnTo>
                  <a:pt x="50081" y="171502"/>
                </a:lnTo>
                <a:lnTo>
                  <a:pt x="53697" y="171502"/>
                </a:lnTo>
                <a:lnTo>
                  <a:pt x="55450" y="174789"/>
                </a:lnTo>
                <a:lnTo>
                  <a:pt x="58957" y="174241"/>
                </a:lnTo>
                <a:lnTo>
                  <a:pt x="61916" y="174899"/>
                </a:lnTo>
                <a:lnTo>
                  <a:pt x="62135" y="169858"/>
                </a:lnTo>
                <a:lnTo>
                  <a:pt x="64217" y="167776"/>
                </a:lnTo>
                <a:lnTo>
                  <a:pt x="67176" y="166790"/>
                </a:lnTo>
                <a:lnTo>
                  <a:pt x="69477" y="162077"/>
                </a:lnTo>
                <a:lnTo>
                  <a:pt x="75834" y="158790"/>
                </a:lnTo>
                <a:lnTo>
                  <a:pt x="83504" y="159338"/>
                </a:lnTo>
                <a:lnTo>
                  <a:pt x="85915" y="159338"/>
                </a:lnTo>
                <a:lnTo>
                  <a:pt x="89203" y="72108"/>
                </a:lnTo>
                <a:lnTo>
                  <a:pt x="97203" y="78025"/>
                </a:lnTo>
                <a:lnTo>
                  <a:pt x="99613" y="84600"/>
                </a:lnTo>
                <a:lnTo>
                  <a:pt x="105860" y="98079"/>
                </a:lnTo>
                <a:lnTo>
                  <a:pt x="105641" y="104655"/>
                </a:lnTo>
                <a:lnTo>
                  <a:pt x="102134" y="112325"/>
                </a:lnTo>
                <a:lnTo>
                  <a:pt x="101915" y="116928"/>
                </a:lnTo>
                <a:lnTo>
                  <a:pt x="108380" y="116051"/>
                </a:lnTo>
                <a:lnTo>
                  <a:pt x="114846" y="117257"/>
                </a:lnTo>
                <a:lnTo>
                  <a:pt x="118682" y="115504"/>
                </a:lnTo>
                <a:lnTo>
                  <a:pt x="124380" y="116380"/>
                </a:lnTo>
                <a:lnTo>
                  <a:pt x="128215" y="113750"/>
                </a:lnTo>
                <a:lnTo>
                  <a:pt x="133256" y="112545"/>
                </a:lnTo>
                <a:lnTo>
                  <a:pt x="137968" y="108928"/>
                </a:lnTo>
                <a:lnTo>
                  <a:pt x="139722" y="105970"/>
                </a:lnTo>
                <a:lnTo>
                  <a:pt x="147722" y="102792"/>
                </a:lnTo>
                <a:lnTo>
                  <a:pt x="152105" y="98079"/>
                </a:lnTo>
                <a:lnTo>
                  <a:pt x="155941" y="88545"/>
                </a:lnTo>
                <a:lnTo>
                  <a:pt x="162297" y="82847"/>
                </a:lnTo>
                <a:lnTo>
                  <a:pt x="168214" y="82189"/>
                </a:lnTo>
                <a:lnTo>
                  <a:pt x="176323" y="83395"/>
                </a:lnTo>
                <a:lnTo>
                  <a:pt x="178734" y="86573"/>
                </a:lnTo>
                <a:lnTo>
                  <a:pt x="181474" y="86792"/>
                </a:lnTo>
                <a:lnTo>
                  <a:pt x="190350" y="91833"/>
                </a:lnTo>
                <a:lnTo>
                  <a:pt x="194186" y="91175"/>
                </a:lnTo>
                <a:lnTo>
                  <a:pt x="198350" y="92600"/>
                </a:lnTo>
                <a:lnTo>
                  <a:pt x="203391" y="91394"/>
                </a:lnTo>
                <a:lnTo>
                  <a:pt x="209090" y="91394"/>
                </a:lnTo>
                <a:lnTo>
                  <a:pt x="212925" y="90847"/>
                </a:lnTo>
                <a:lnTo>
                  <a:pt x="214788" y="93258"/>
                </a:lnTo>
                <a:lnTo>
                  <a:pt x="217747" y="94463"/>
                </a:lnTo>
                <a:lnTo>
                  <a:pt x="223117" y="91066"/>
                </a:lnTo>
                <a:lnTo>
                  <a:pt x="221692" y="89093"/>
                </a:lnTo>
                <a:lnTo>
                  <a:pt x="223117" y="84820"/>
                </a:lnTo>
                <a:lnTo>
                  <a:pt x="223117" y="81861"/>
                </a:lnTo>
                <a:lnTo>
                  <a:pt x="225418" y="79450"/>
                </a:lnTo>
                <a:lnTo>
                  <a:pt x="225089" y="72984"/>
                </a:lnTo>
                <a:lnTo>
                  <a:pt x="227171" y="69039"/>
                </a:lnTo>
                <a:lnTo>
                  <a:pt x="232212" y="68162"/>
                </a:lnTo>
                <a:lnTo>
                  <a:pt x="235500" y="65861"/>
                </a:lnTo>
                <a:lnTo>
                  <a:pt x="238788" y="65423"/>
                </a:lnTo>
                <a:lnTo>
                  <a:pt x="240322" y="63341"/>
                </a:lnTo>
                <a:lnTo>
                  <a:pt x="241856" y="62245"/>
                </a:lnTo>
                <a:lnTo>
                  <a:pt x="243062" y="59067"/>
                </a:lnTo>
                <a:lnTo>
                  <a:pt x="246459" y="56327"/>
                </a:lnTo>
                <a:lnTo>
                  <a:pt x="249089" y="55670"/>
                </a:lnTo>
                <a:lnTo>
                  <a:pt x="250623" y="53697"/>
                </a:lnTo>
                <a:lnTo>
                  <a:pt x="253910" y="53039"/>
                </a:lnTo>
                <a:lnTo>
                  <a:pt x="253910" y="49204"/>
                </a:lnTo>
                <a:cubicBezTo>
                  <a:pt x="253910" y="49204"/>
                  <a:pt x="252705" y="47341"/>
                  <a:pt x="252705" y="47341"/>
                </a:cubicBezTo>
                <a:lnTo>
                  <a:pt x="253362" y="41423"/>
                </a:lnTo>
                <a:lnTo>
                  <a:pt x="259828" y="32766"/>
                </a:lnTo>
                <a:lnTo>
                  <a:pt x="263335" y="31232"/>
                </a:lnTo>
                <a:lnTo>
                  <a:pt x="265746" y="30575"/>
                </a:lnTo>
                <a:lnTo>
                  <a:pt x="267609" y="28273"/>
                </a:lnTo>
                <a:lnTo>
                  <a:pt x="271115" y="27068"/>
                </a:lnTo>
                <a:lnTo>
                  <a:pt x="272102" y="24766"/>
                </a:lnTo>
                <a:lnTo>
                  <a:pt x="275060" y="23013"/>
                </a:lnTo>
                <a:lnTo>
                  <a:pt x="277471" y="20602"/>
                </a:lnTo>
                <a:lnTo>
                  <a:pt x="282622" y="16219"/>
                </a:lnTo>
                <a:lnTo>
                  <a:pt x="287444" y="15342"/>
                </a:lnTo>
                <a:lnTo>
                  <a:pt x="288978" y="16329"/>
                </a:lnTo>
                <a:lnTo>
                  <a:pt x="291279" y="15780"/>
                </a:lnTo>
                <a:lnTo>
                  <a:pt x="295224" y="15561"/>
                </a:lnTo>
                <a:lnTo>
                  <a:pt x="298512" y="12383"/>
                </a:lnTo>
                <a:lnTo>
                  <a:pt x="302018" y="11726"/>
                </a:lnTo>
                <a:lnTo>
                  <a:pt x="303443" y="8000"/>
                </a:lnTo>
                <a:lnTo>
                  <a:pt x="302895" y="5699"/>
                </a:lnTo>
                <a:lnTo>
                  <a:pt x="305416" y="3507"/>
                </a:lnTo>
                <a:lnTo>
                  <a:pt x="309580" y="3288"/>
                </a:lnTo>
                <a:lnTo>
                  <a:pt x="311881" y="1534"/>
                </a:lnTo>
                <a:lnTo>
                  <a:pt x="322949" y="0"/>
                </a:lnTo>
                <a:lnTo>
                  <a:pt x="328538" y="986"/>
                </a:lnTo>
                <a:lnTo>
                  <a:pt x="330182" y="4164"/>
                </a:lnTo>
                <a:lnTo>
                  <a:pt x="333908" y="3945"/>
                </a:lnTo>
                <a:lnTo>
                  <a:pt x="339058" y="6356"/>
                </a:lnTo>
                <a:lnTo>
                  <a:pt x="340702" y="7890"/>
                </a:lnTo>
                <a:lnTo>
                  <a:pt x="344209" y="6466"/>
                </a:lnTo>
                <a:lnTo>
                  <a:pt x="350784" y="5479"/>
                </a:lnTo>
                <a:lnTo>
                  <a:pt x="358893" y="7123"/>
                </a:lnTo>
                <a:lnTo>
                  <a:pt x="363496" y="10959"/>
                </a:lnTo>
                <a:lnTo>
                  <a:pt x="364921" y="17534"/>
                </a:lnTo>
                <a:lnTo>
                  <a:pt x="366346" y="23780"/>
                </a:lnTo>
                <a:lnTo>
                  <a:pt x="369195" y="29698"/>
                </a:lnTo>
                <a:lnTo>
                  <a:pt x="369414" y="40876"/>
                </a:lnTo>
                <a:lnTo>
                  <a:pt x="368975" y="42300"/>
                </a:lnTo>
                <a:lnTo>
                  <a:pt x="369195" y="46903"/>
                </a:lnTo>
                <a:lnTo>
                  <a:pt x="370729" y="51505"/>
                </a:lnTo>
                <a:lnTo>
                  <a:pt x="372154" y="56985"/>
                </a:lnTo>
                <a:lnTo>
                  <a:pt x="371934" y="75724"/>
                </a:lnTo>
                <a:lnTo>
                  <a:pt x="370181" y="83176"/>
                </a:lnTo>
                <a:lnTo>
                  <a:pt x="369852" y="90080"/>
                </a:lnTo>
                <a:lnTo>
                  <a:pt x="369633" y="98189"/>
                </a:lnTo>
                <a:lnTo>
                  <a:pt x="365688" y="96436"/>
                </a:lnTo>
                <a:lnTo>
                  <a:pt x="361852" y="93148"/>
                </a:lnTo>
                <a:lnTo>
                  <a:pt x="355825" y="89641"/>
                </a:lnTo>
                <a:lnTo>
                  <a:pt x="351661" y="91723"/>
                </a:lnTo>
                <a:lnTo>
                  <a:pt x="350675" y="96436"/>
                </a:lnTo>
                <a:lnTo>
                  <a:pt x="344757" y="107394"/>
                </a:lnTo>
                <a:lnTo>
                  <a:pt x="342675" y="113093"/>
                </a:lnTo>
                <a:lnTo>
                  <a:pt x="344099" y="116051"/>
                </a:lnTo>
                <a:lnTo>
                  <a:pt x="346730" y="118462"/>
                </a:lnTo>
                <a:lnTo>
                  <a:pt x="349469" y="123503"/>
                </a:lnTo>
                <a:lnTo>
                  <a:pt x="357250" y="127887"/>
                </a:lnTo>
                <a:lnTo>
                  <a:pt x="366565" y="128325"/>
                </a:lnTo>
                <a:lnTo>
                  <a:pt x="370290" y="127010"/>
                </a:lnTo>
                <a:lnTo>
                  <a:pt x="371496" y="122846"/>
                </a:lnTo>
                <a:lnTo>
                  <a:pt x="371058" y="119229"/>
                </a:lnTo>
                <a:lnTo>
                  <a:pt x="373907" y="117257"/>
                </a:lnTo>
                <a:lnTo>
                  <a:pt x="377852" y="116380"/>
                </a:lnTo>
                <a:lnTo>
                  <a:pt x="386181" y="118353"/>
                </a:lnTo>
                <a:lnTo>
                  <a:pt x="391002" y="118353"/>
                </a:lnTo>
                <a:cubicBezTo>
                  <a:pt x="391002" y="118353"/>
                  <a:pt x="391002" y="119448"/>
                  <a:pt x="391002" y="119448"/>
                </a:cubicBezTo>
                <a:lnTo>
                  <a:pt x="388043" y="123284"/>
                </a:lnTo>
                <a:lnTo>
                  <a:pt x="389468" y="123832"/>
                </a:lnTo>
                <a:lnTo>
                  <a:pt x="386509" y="132599"/>
                </a:lnTo>
                <a:lnTo>
                  <a:pt x="385742" y="140051"/>
                </a:lnTo>
                <a:lnTo>
                  <a:pt x="382126" y="147283"/>
                </a:lnTo>
                <a:lnTo>
                  <a:pt x="379824" y="156488"/>
                </a:lnTo>
                <a:lnTo>
                  <a:pt x="376318" y="160653"/>
                </a:lnTo>
                <a:lnTo>
                  <a:pt x="375222" y="164927"/>
                </a:lnTo>
                <a:lnTo>
                  <a:pt x="368647" y="172707"/>
                </a:lnTo>
                <a:lnTo>
                  <a:pt x="366565" y="172707"/>
                </a:lnTo>
                <a:lnTo>
                  <a:pt x="365140" y="174789"/>
                </a:lnTo>
                <a:lnTo>
                  <a:pt x="360208" y="177091"/>
                </a:lnTo>
                <a:lnTo>
                  <a:pt x="357907" y="179830"/>
                </a:lnTo>
                <a:lnTo>
                  <a:pt x="352099" y="183556"/>
                </a:lnTo>
                <a:lnTo>
                  <a:pt x="349140" y="189255"/>
                </a:lnTo>
                <a:lnTo>
                  <a:pt x="344428" y="194734"/>
                </a:lnTo>
                <a:lnTo>
                  <a:pt x="344428" y="197035"/>
                </a:lnTo>
                <a:lnTo>
                  <a:pt x="341689" y="202186"/>
                </a:lnTo>
                <a:lnTo>
                  <a:pt x="337086" y="202405"/>
                </a:lnTo>
                <a:lnTo>
                  <a:pt x="333470" y="209528"/>
                </a:lnTo>
                <a:lnTo>
                  <a:pt x="323497" y="226295"/>
                </a:lnTo>
                <a:lnTo>
                  <a:pt x="315826" y="233637"/>
                </a:lnTo>
                <a:lnTo>
                  <a:pt x="314511" y="240322"/>
                </a:lnTo>
                <a:lnTo>
                  <a:pt x="310018" y="242185"/>
                </a:lnTo>
                <a:lnTo>
                  <a:pt x="305744" y="247225"/>
                </a:lnTo>
                <a:lnTo>
                  <a:pt x="303334" y="247225"/>
                </a:lnTo>
                <a:cubicBezTo>
                  <a:pt x="303334" y="247225"/>
                  <a:pt x="302238" y="249198"/>
                  <a:pt x="302238" y="249198"/>
                </a:cubicBezTo>
                <a:lnTo>
                  <a:pt x="277143" y="273964"/>
                </a:lnTo>
                <a:lnTo>
                  <a:pt x="274074" y="274513"/>
                </a:lnTo>
                <a:lnTo>
                  <a:pt x="274074" y="275828"/>
                </a:lnTo>
                <a:cubicBezTo>
                  <a:pt x="274074" y="275828"/>
                  <a:pt x="270020" y="280321"/>
                  <a:pt x="270020" y="280321"/>
                </a:cubicBezTo>
                <a:lnTo>
                  <a:pt x="253472" y="290950"/>
                </a:lnTo>
                <a:lnTo>
                  <a:pt x="249965" y="294786"/>
                </a:lnTo>
                <a:lnTo>
                  <a:pt x="244157" y="296539"/>
                </a:lnTo>
                <a:lnTo>
                  <a:pt x="244157" y="298073"/>
                </a:lnTo>
                <a:lnTo>
                  <a:pt x="234952" y="300484"/>
                </a:lnTo>
                <a:lnTo>
                  <a:pt x="229692" y="303772"/>
                </a:lnTo>
                <a:lnTo>
                  <a:pt x="224213" y="304320"/>
                </a:lnTo>
                <a:lnTo>
                  <a:pt x="221582" y="302347"/>
                </a:lnTo>
                <a:lnTo>
                  <a:pt x="214240" y="302567"/>
                </a:lnTo>
                <a:lnTo>
                  <a:pt x="208104" y="304429"/>
                </a:lnTo>
                <a:lnTo>
                  <a:pt x="205583" y="308813"/>
                </a:lnTo>
                <a:lnTo>
                  <a:pt x="209199" y="311881"/>
                </a:lnTo>
                <a:lnTo>
                  <a:pt x="208870" y="313196"/>
                </a:lnTo>
                <a:lnTo>
                  <a:pt x="200432" y="313415"/>
                </a:lnTo>
                <a:lnTo>
                  <a:pt x="195501" y="310895"/>
                </a:lnTo>
                <a:lnTo>
                  <a:pt x="191556" y="310457"/>
                </a:lnTo>
                <a:lnTo>
                  <a:pt x="188159" y="313854"/>
                </a:lnTo>
                <a:lnTo>
                  <a:pt x="189584" y="316922"/>
                </a:lnTo>
                <a:lnTo>
                  <a:pt x="188049" y="318456"/>
                </a:lnTo>
                <a:lnTo>
                  <a:pt x="176433" y="315936"/>
                </a:lnTo>
                <a:lnTo>
                  <a:pt x="173146" y="313415"/>
                </a:lnTo>
                <a:lnTo>
                  <a:pt x="162077" y="310566"/>
                </a:lnTo>
                <a:lnTo>
                  <a:pt x="154845" y="311991"/>
                </a:lnTo>
                <a:lnTo>
                  <a:pt x="154845" y="313744"/>
                </a:lnTo>
                <a:cubicBezTo>
                  <a:pt x="154845" y="313744"/>
                  <a:pt x="150900" y="315059"/>
                  <a:pt x="150900" y="315059"/>
                </a:cubicBezTo>
                <a:lnTo>
                  <a:pt x="145311" y="312100"/>
                </a:lnTo>
                <a:lnTo>
                  <a:pt x="132380" y="312100"/>
                </a:lnTo>
                <a:cubicBezTo>
                  <a:pt x="132380" y="312100"/>
                  <a:pt x="128544" y="313744"/>
                  <a:pt x="128544" y="313744"/>
                </a:cubicBezTo>
                <a:lnTo>
                  <a:pt x="127339" y="317689"/>
                </a:lnTo>
                <a:lnTo>
                  <a:pt x="124818" y="316484"/>
                </a:lnTo>
                <a:lnTo>
                  <a:pt x="121859" y="317361"/>
                </a:lnTo>
                <a:lnTo>
                  <a:pt x="119229" y="319552"/>
                </a:lnTo>
                <a:lnTo>
                  <a:pt x="117805" y="321525"/>
                </a:lnTo>
                <a:lnTo>
                  <a:pt x="112106" y="321853"/>
                </a:lnTo>
                <a:lnTo>
                  <a:pt x="108380" y="323497"/>
                </a:lnTo>
                <a:lnTo>
                  <a:pt x="101257" y="320977"/>
                </a:lnTo>
                <a:lnTo>
                  <a:pt x="95230" y="321306"/>
                </a:lnTo>
                <a:lnTo>
                  <a:pt x="94025" y="323059"/>
                </a:lnTo>
                <a:lnTo>
                  <a:pt x="88217" y="321744"/>
                </a:lnTo>
                <a:lnTo>
                  <a:pt x="83066" y="327661"/>
                </a:lnTo>
                <a:lnTo>
                  <a:pt x="78683" y="328429"/>
                </a:lnTo>
                <a:lnTo>
                  <a:pt x="77148" y="331935"/>
                </a:lnTo>
                <a:lnTo>
                  <a:pt x="74628" y="331059"/>
                </a:lnTo>
                <a:lnTo>
                  <a:pt x="72327" y="332154"/>
                </a:lnTo>
                <a:lnTo>
                  <a:pt x="60382" y="326566"/>
                </a:lnTo>
                <a:lnTo>
                  <a:pt x="57971" y="327990"/>
                </a:lnTo>
                <a:lnTo>
                  <a:pt x="57642" y="322182"/>
                </a:lnTo>
                <a:lnTo>
                  <a:pt x="53149" y="319881"/>
                </a:lnTo>
                <a:lnTo>
                  <a:pt x="49642" y="321634"/>
                </a:lnTo>
                <a:lnTo>
                  <a:pt x="47341" y="320648"/>
                </a:lnTo>
                <a:lnTo>
                  <a:pt x="49314" y="319004"/>
                </a:lnTo>
                <a:lnTo>
                  <a:pt x="47999" y="313963"/>
                </a:lnTo>
                <a:lnTo>
                  <a:pt x="42410" y="312977"/>
                </a:lnTo>
                <a:lnTo>
                  <a:pt x="38355" y="316484"/>
                </a:lnTo>
                <a:lnTo>
                  <a:pt x="38574" y="320977"/>
                </a:lnTo>
                <a:lnTo>
                  <a:pt x="35506" y="318676"/>
                </a:lnTo>
                <a:lnTo>
                  <a:pt x="35177" y="313744"/>
                </a:lnTo>
                <a:lnTo>
                  <a:pt x="36930" y="309690"/>
                </a:lnTo>
                <a:lnTo>
                  <a:pt x="35835" y="303662"/>
                </a:lnTo>
                <a:lnTo>
                  <a:pt x="39122" y="298293"/>
                </a:lnTo>
                <a:lnTo>
                  <a:pt x="34849" y="290622"/>
                </a:lnTo>
                <a:lnTo>
                  <a:pt x="30575" y="286786"/>
                </a:lnTo>
                <a:lnTo>
                  <a:pt x="26958" y="280540"/>
                </a:lnTo>
                <a:lnTo>
                  <a:pt x="26958" y="274403"/>
                </a:lnTo>
                <a:lnTo>
                  <a:pt x="29479" y="271992"/>
                </a:lnTo>
                <a:lnTo>
                  <a:pt x="31890" y="274403"/>
                </a:lnTo>
                <a:lnTo>
                  <a:pt x="34081" y="274403"/>
                </a:lnTo>
                <a:lnTo>
                  <a:pt x="36930" y="271334"/>
                </a:lnTo>
                <a:lnTo>
                  <a:pt x="38355" y="263883"/>
                </a:lnTo>
                <a:lnTo>
                  <a:pt x="35725" y="255773"/>
                </a:lnTo>
                <a:lnTo>
                  <a:pt x="36164" y="252157"/>
                </a:lnTo>
                <a:lnTo>
                  <a:pt x="29260" y="240760"/>
                </a:lnTo>
                <a:lnTo>
                  <a:pt x="29040" y="235500"/>
                </a:lnTo>
                <a:lnTo>
                  <a:pt x="22356" y="226733"/>
                </a:lnTo>
                <a:lnTo>
                  <a:pt x="19287" y="212706"/>
                </a:lnTo>
                <a:lnTo>
                  <a:pt x="14246" y="199446"/>
                </a:lnTo>
                <a:lnTo>
                  <a:pt x="14465" y="192761"/>
                </a:lnTo>
                <a:lnTo>
                  <a:pt x="9315" y="177968"/>
                </a:lnTo>
                <a:lnTo>
                  <a:pt x="1534" y="172379"/>
                </a:lnTo>
                <a:lnTo>
                  <a:pt x="219" y="164488"/>
                </a:lnTo>
                <a:lnTo>
                  <a:pt x="0" y="164488"/>
                </a:lnTo>
                <a:close/>
                <a:moveTo>
                  <a:pt x="257308" y="211281"/>
                </a:moveTo>
                <a:lnTo>
                  <a:pt x="260814" y="214240"/>
                </a:lnTo>
                <a:lnTo>
                  <a:pt x="263335" y="217747"/>
                </a:lnTo>
                <a:lnTo>
                  <a:pt x="268924" y="220048"/>
                </a:lnTo>
                <a:lnTo>
                  <a:pt x="273307" y="219829"/>
                </a:lnTo>
                <a:lnTo>
                  <a:pt x="274622" y="217418"/>
                </a:lnTo>
                <a:lnTo>
                  <a:pt x="276266" y="215446"/>
                </a:lnTo>
                <a:lnTo>
                  <a:pt x="278348" y="209638"/>
                </a:lnTo>
                <a:lnTo>
                  <a:pt x="282512" y="208432"/>
                </a:lnTo>
                <a:lnTo>
                  <a:pt x="285690" y="206350"/>
                </a:lnTo>
                <a:lnTo>
                  <a:pt x="289855" y="205583"/>
                </a:lnTo>
                <a:lnTo>
                  <a:pt x="292704" y="206460"/>
                </a:lnTo>
                <a:lnTo>
                  <a:pt x="297087" y="203501"/>
                </a:lnTo>
                <a:lnTo>
                  <a:pt x="298183" y="199665"/>
                </a:lnTo>
                <a:lnTo>
                  <a:pt x="296320" y="197912"/>
                </a:lnTo>
                <a:lnTo>
                  <a:pt x="295882" y="195063"/>
                </a:lnTo>
                <a:lnTo>
                  <a:pt x="300265" y="192871"/>
                </a:lnTo>
                <a:lnTo>
                  <a:pt x="304539" y="189145"/>
                </a:lnTo>
                <a:lnTo>
                  <a:pt x="304320" y="183337"/>
                </a:lnTo>
                <a:lnTo>
                  <a:pt x="300484" y="174022"/>
                </a:lnTo>
                <a:lnTo>
                  <a:pt x="295224" y="169968"/>
                </a:lnTo>
                <a:lnTo>
                  <a:pt x="291498" y="171064"/>
                </a:lnTo>
                <a:lnTo>
                  <a:pt x="287991" y="168543"/>
                </a:lnTo>
                <a:lnTo>
                  <a:pt x="286567" y="169639"/>
                </a:lnTo>
                <a:lnTo>
                  <a:pt x="284266" y="167995"/>
                </a:lnTo>
                <a:lnTo>
                  <a:pt x="280868" y="167776"/>
                </a:lnTo>
                <a:lnTo>
                  <a:pt x="279992" y="169749"/>
                </a:lnTo>
                <a:lnTo>
                  <a:pt x="276923" y="171611"/>
                </a:lnTo>
                <a:lnTo>
                  <a:pt x="274841" y="173913"/>
                </a:lnTo>
                <a:lnTo>
                  <a:pt x="265965" y="175337"/>
                </a:lnTo>
                <a:lnTo>
                  <a:pt x="260595" y="180049"/>
                </a:lnTo>
                <a:lnTo>
                  <a:pt x="258294" y="186296"/>
                </a:lnTo>
                <a:lnTo>
                  <a:pt x="251938" y="191227"/>
                </a:lnTo>
                <a:lnTo>
                  <a:pt x="248760" y="193529"/>
                </a:lnTo>
                <a:lnTo>
                  <a:pt x="250732" y="198131"/>
                </a:lnTo>
                <a:lnTo>
                  <a:pt x="253472" y="200871"/>
                </a:lnTo>
                <a:lnTo>
                  <a:pt x="254020" y="203282"/>
                </a:lnTo>
                <a:lnTo>
                  <a:pt x="256869" y="206569"/>
                </a:lnTo>
                <a:lnTo>
                  <a:pt x="257308" y="21139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5B6FC73E-9DB2-9754-CBB6-62CF9CF42B8E}"/>
              </a:ext>
            </a:extLst>
          </p:cNvPr>
          <p:cNvSpPr/>
          <p:nvPr/>
        </p:nvSpPr>
        <p:spPr>
          <a:xfrm>
            <a:off x="7922983" y="5673430"/>
            <a:ext cx="55669" cy="52381"/>
          </a:xfrm>
          <a:custGeom>
            <a:avLst/>
            <a:gdLst>
              <a:gd name="connsiteX0" fmla="*/ 8657 w 55669"/>
              <a:gd name="connsiteY0" fmla="*/ 43725 h 52381"/>
              <a:gd name="connsiteX1" fmla="*/ 8219 w 55669"/>
              <a:gd name="connsiteY1" fmla="*/ 38903 h 52381"/>
              <a:gd name="connsiteX2" fmla="*/ 5370 w 55669"/>
              <a:gd name="connsiteY2" fmla="*/ 35615 h 52381"/>
              <a:gd name="connsiteX3" fmla="*/ 4712 w 55669"/>
              <a:gd name="connsiteY3" fmla="*/ 33204 h 52381"/>
              <a:gd name="connsiteX4" fmla="*/ 1972 w 55669"/>
              <a:gd name="connsiteY4" fmla="*/ 30355 h 52381"/>
              <a:gd name="connsiteX5" fmla="*/ 0 w 55669"/>
              <a:gd name="connsiteY5" fmla="*/ 25753 h 52381"/>
              <a:gd name="connsiteX6" fmla="*/ 3178 w 55669"/>
              <a:gd name="connsiteY6" fmla="*/ 23451 h 52381"/>
              <a:gd name="connsiteX7" fmla="*/ 9534 w 55669"/>
              <a:gd name="connsiteY7" fmla="*/ 18520 h 52381"/>
              <a:gd name="connsiteX8" fmla="*/ 11726 w 55669"/>
              <a:gd name="connsiteY8" fmla="*/ 12274 h 52381"/>
              <a:gd name="connsiteX9" fmla="*/ 17205 w 55669"/>
              <a:gd name="connsiteY9" fmla="*/ 7561 h 52381"/>
              <a:gd name="connsiteX10" fmla="*/ 25972 w 55669"/>
              <a:gd name="connsiteY10" fmla="*/ 6137 h 52381"/>
              <a:gd name="connsiteX11" fmla="*/ 28054 w 55669"/>
              <a:gd name="connsiteY11" fmla="*/ 3726 h 52381"/>
              <a:gd name="connsiteX12" fmla="*/ 31122 w 55669"/>
              <a:gd name="connsiteY12" fmla="*/ 1863 h 52381"/>
              <a:gd name="connsiteX13" fmla="*/ 31999 w 55669"/>
              <a:gd name="connsiteY13" fmla="*/ 0 h 52381"/>
              <a:gd name="connsiteX14" fmla="*/ 35396 w 55669"/>
              <a:gd name="connsiteY14" fmla="*/ 110 h 52381"/>
              <a:gd name="connsiteX15" fmla="*/ 37807 w 55669"/>
              <a:gd name="connsiteY15" fmla="*/ 1863 h 52381"/>
              <a:gd name="connsiteX16" fmla="*/ 39122 w 55669"/>
              <a:gd name="connsiteY16" fmla="*/ 767 h 52381"/>
              <a:gd name="connsiteX17" fmla="*/ 42629 w 55669"/>
              <a:gd name="connsiteY17" fmla="*/ 3287 h 52381"/>
              <a:gd name="connsiteX18" fmla="*/ 46355 w 55669"/>
              <a:gd name="connsiteY18" fmla="*/ 2301 h 52381"/>
              <a:gd name="connsiteX19" fmla="*/ 51615 w 55669"/>
              <a:gd name="connsiteY19" fmla="*/ 6246 h 52381"/>
              <a:gd name="connsiteX20" fmla="*/ 55450 w 55669"/>
              <a:gd name="connsiteY20" fmla="*/ 15561 h 52381"/>
              <a:gd name="connsiteX21" fmla="*/ 55670 w 55669"/>
              <a:gd name="connsiteY21" fmla="*/ 21369 h 52381"/>
              <a:gd name="connsiteX22" fmla="*/ 51396 w 55669"/>
              <a:gd name="connsiteY22" fmla="*/ 25205 h 52381"/>
              <a:gd name="connsiteX23" fmla="*/ 47012 w 55669"/>
              <a:gd name="connsiteY23" fmla="*/ 27287 h 52381"/>
              <a:gd name="connsiteX24" fmla="*/ 47451 w 55669"/>
              <a:gd name="connsiteY24" fmla="*/ 30246 h 52381"/>
              <a:gd name="connsiteX25" fmla="*/ 49423 w 55669"/>
              <a:gd name="connsiteY25" fmla="*/ 31890 h 52381"/>
              <a:gd name="connsiteX26" fmla="*/ 48218 w 55669"/>
              <a:gd name="connsiteY26" fmla="*/ 35725 h 52381"/>
              <a:gd name="connsiteX27" fmla="*/ 43944 w 55669"/>
              <a:gd name="connsiteY27" fmla="*/ 38684 h 52381"/>
              <a:gd name="connsiteX28" fmla="*/ 41095 w 55669"/>
              <a:gd name="connsiteY28" fmla="*/ 37807 h 52381"/>
              <a:gd name="connsiteX29" fmla="*/ 36930 w 55669"/>
              <a:gd name="connsiteY29" fmla="*/ 38684 h 52381"/>
              <a:gd name="connsiteX30" fmla="*/ 33753 w 55669"/>
              <a:gd name="connsiteY30" fmla="*/ 40766 h 52381"/>
              <a:gd name="connsiteX31" fmla="*/ 29588 w 55669"/>
              <a:gd name="connsiteY31" fmla="*/ 41971 h 52381"/>
              <a:gd name="connsiteX32" fmla="*/ 27506 w 55669"/>
              <a:gd name="connsiteY32" fmla="*/ 47779 h 52381"/>
              <a:gd name="connsiteX33" fmla="*/ 25862 w 55669"/>
              <a:gd name="connsiteY33" fmla="*/ 49752 h 52381"/>
              <a:gd name="connsiteX34" fmla="*/ 24547 w 55669"/>
              <a:gd name="connsiteY34" fmla="*/ 52163 h 52381"/>
              <a:gd name="connsiteX35" fmla="*/ 20164 w 55669"/>
              <a:gd name="connsiteY35" fmla="*/ 52382 h 52381"/>
              <a:gd name="connsiteX36" fmla="*/ 14684 w 55669"/>
              <a:gd name="connsiteY36" fmla="*/ 50190 h 52381"/>
              <a:gd name="connsiteX37" fmla="*/ 12164 w 55669"/>
              <a:gd name="connsiteY37" fmla="*/ 46684 h 52381"/>
              <a:gd name="connsiteX38" fmla="*/ 8657 w 55669"/>
              <a:gd name="connsiteY38" fmla="*/ 43725 h 5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669" h="52381">
                <a:moveTo>
                  <a:pt x="8657" y="43725"/>
                </a:moveTo>
                <a:lnTo>
                  <a:pt x="8219" y="38903"/>
                </a:lnTo>
                <a:lnTo>
                  <a:pt x="5370" y="35615"/>
                </a:lnTo>
                <a:lnTo>
                  <a:pt x="4712" y="33204"/>
                </a:lnTo>
                <a:lnTo>
                  <a:pt x="1972" y="30355"/>
                </a:lnTo>
                <a:lnTo>
                  <a:pt x="0" y="25753"/>
                </a:lnTo>
                <a:lnTo>
                  <a:pt x="3178" y="23451"/>
                </a:lnTo>
                <a:lnTo>
                  <a:pt x="9534" y="18520"/>
                </a:lnTo>
                <a:lnTo>
                  <a:pt x="11726" y="12274"/>
                </a:lnTo>
                <a:lnTo>
                  <a:pt x="17205" y="7561"/>
                </a:lnTo>
                <a:lnTo>
                  <a:pt x="25972" y="6137"/>
                </a:lnTo>
                <a:lnTo>
                  <a:pt x="28054" y="3726"/>
                </a:lnTo>
                <a:lnTo>
                  <a:pt x="31122" y="1863"/>
                </a:lnTo>
                <a:lnTo>
                  <a:pt x="31999" y="0"/>
                </a:lnTo>
                <a:lnTo>
                  <a:pt x="35396" y="110"/>
                </a:lnTo>
                <a:lnTo>
                  <a:pt x="37807" y="1863"/>
                </a:lnTo>
                <a:lnTo>
                  <a:pt x="39122" y="767"/>
                </a:lnTo>
                <a:lnTo>
                  <a:pt x="42629" y="3287"/>
                </a:lnTo>
                <a:lnTo>
                  <a:pt x="46355" y="2301"/>
                </a:lnTo>
                <a:lnTo>
                  <a:pt x="51615" y="6246"/>
                </a:lnTo>
                <a:lnTo>
                  <a:pt x="55450" y="15561"/>
                </a:lnTo>
                <a:lnTo>
                  <a:pt x="55670" y="21369"/>
                </a:lnTo>
                <a:lnTo>
                  <a:pt x="51396" y="25205"/>
                </a:lnTo>
                <a:lnTo>
                  <a:pt x="47012" y="27287"/>
                </a:lnTo>
                <a:lnTo>
                  <a:pt x="47451" y="30246"/>
                </a:lnTo>
                <a:lnTo>
                  <a:pt x="49423" y="31890"/>
                </a:lnTo>
                <a:lnTo>
                  <a:pt x="48218" y="35725"/>
                </a:lnTo>
                <a:lnTo>
                  <a:pt x="43944" y="38684"/>
                </a:lnTo>
                <a:lnTo>
                  <a:pt x="41095" y="37807"/>
                </a:lnTo>
                <a:lnTo>
                  <a:pt x="36930" y="38684"/>
                </a:lnTo>
                <a:lnTo>
                  <a:pt x="33753" y="40766"/>
                </a:lnTo>
                <a:lnTo>
                  <a:pt x="29588" y="41971"/>
                </a:lnTo>
                <a:lnTo>
                  <a:pt x="27506" y="47779"/>
                </a:lnTo>
                <a:lnTo>
                  <a:pt x="25862" y="49752"/>
                </a:lnTo>
                <a:lnTo>
                  <a:pt x="24547" y="52163"/>
                </a:lnTo>
                <a:lnTo>
                  <a:pt x="20164" y="52382"/>
                </a:lnTo>
                <a:lnTo>
                  <a:pt x="14684" y="50190"/>
                </a:lnTo>
                <a:lnTo>
                  <a:pt x="12164" y="46684"/>
                </a:lnTo>
                <a:lnTo>
                  <a:pt x="8657" y="4372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BB46FD6A-F5E4-CDF3-2B5C-BFAAED839E7F}"/>
              </a:ext>
            </a:extLst>
          </p:cNvPr>
          <p:cNvSpPr/>
          <p:nvPr/>
        </p:nvSpPr>
        <p:spPr>
          <a:xfrm>
            <a:off x="9979360" y="5223690"/>
            <a:ext cx="978491" cy="1050160"/>
          </a:xfrm>
          <a:custGeom>
            <a:avLst/>
            <a:gdLst>
              <a:gd name="connsiteX0" fmla="*/ 967204 w 978491"/>
              <a:gd name="connsiteY0" fmla="*/ 500697 h 1050160"/>
              <a:gd name="connsiteX1" fmla="*/ 968848 w 978491"/>
              <a:gd name="connsiteY1" fmla="*/ 491931 h 1050160"/>
              <a:gd name="connsiteX2" fmla="*/ 969944 w 978491"/>
              <a:gd name="connsiteY2" fmla="*/ 497300 h 1050160"/>
              <a:gd name="connsiteX3" fmla="*/ 967204 w 978491"/>
              <a:gd name="connsiteY3" fmla="*/ 500697 h 1050160"/>
              <a:gd name="connsiteX4" fmla="*/ 967204 w 978491"/>
              <a:gd name="connsiteY4" fmla="*/ 500697 h 1050160"/>
              <a:gd name="connsiteX5" fmla="*/ 969396 w 978491"/>
              <a:gd name="connsiteY5" fmla="*/ 440425 h 1050160"/>
              <a:gd name="connsiteX6" fmla="*/ 967095 w 978491"/>
              <a:gd name="connsiteY6" fmla="*/ 433302 h 1050160"/>
              <a:gd name="connsiteX7" fmla="*/ 967971 w 978491"/>
              <a:gd name="connsiteY7" fmla="*/ 428480 h 1050160"/>
              <a:gd name="connsiteX8" fmla="*/ 968519 w 978491"/>
              <a:gd name="connsiteY8" fmla="*/ 424207 h 1050160"/>
              <a:gd name="connsiteX9" fmla="*/ 972684 w 978491"/>
              <a:gd name="connsiteY9" fmla="*/ 419385 h 1050160"/>
              <a:gd name="connsiteX10" fmla="*/ 975313 w 978491"/>
              <a:gd name="connsiteY10" fmla="*/ 414234 h 1050160"/>
              <a:gd name="connsiteX11" fmla="*/ 973889 w 978491"/>
              <a:gd name="connsiteY11" fmla="*/ 410947 h 1050160"/>
              <a:gd name="connsiteX12" fmla="*/ 975313 w 978491"/>
              <a:gd name="connsiteY12" fmla="*/ 407111 h 1050160"/>
              <a:gd name="connsiteX13" fmla="*/ 977615 w 978491"/>
              <a:gd name="connsiteY13" fmla="*/ 407440 h 1050160"/>
              <a:gd name="connsiteX14" fmla="*/ 978492 w 978491"/>
              <a:gd name="connsiteY14" fmla="*/ 412919 h 1050160"/>
              <a:gd name="connsiteX15" fmla="*/ 977505 w 978491"/>
              <a:gd name="connsiteY15" fmla="*/ 419714 h 1050160"/>
              <a:gd name="connsiteX16" fmla="*/ 972136 w 978491"/>
              <a:gd name="connsiteY16" fmla="*/ 426946 h 1050160"/>
              <a:gd name="connsiteX17" fmla="*/ 970930 w 978491"/>
              <a:gd name="connsiteY17" fmla="*/ 436699 h 1050160"/>
              <a:gd name="connsiteX18" fmla="*/ 972355 w 978491"/>
              <a:gd name="connsiteY18" fmla="*/ 441411 h 1050160"/>
              <a:gd name="connsiteX19" fmla="*/ 969615 w 978491"/>
              <a:gd name="connsiteY19" fmla="*/ 440535 h 1050160"/>
              <a:gd name="connsiteX20" fmla="*/ 969615 w 978491"/>
              <a:gd name="connsiteY20" fmla="*/ 440535 h 1050160"/>
              <a:gd name="connsiteX21" fmla="*/ 929069 w 978491"/>
              <a:gd name="connsiteY21" fmla="*/ 368975 h 1050160"/>
              <a:gd name="connsiteX22" fmla="*/ 933452 w 978491"/>
              <a:gd name="connsiteY22" fmla="*/ 375003 h 1050160"/>
              <a:gd name="connsiteX23" fmla="*/ 935753 w 978491"/>
              <a:gd name="connsiteY23" fmla="*/ 379277 h 1050160"/>
              <a:gd name="connsiteX24" fmla="*/ 936740 w 978491"/>
              <a:gd name="connsiteY24" fmla="*/ 375003 h 1050160"/>
              <a:gd name="connsiteX25" fmla="*/ 934986 w 978491"/>
              <a:gd name="connsiteY25" fmla="*/ 372701 h 1050160"/>
              <a:gd name="connsiteX26" fmla="*/ 935315 w 978491"/>
              <a:gd name="connsiteY26" fmla="*/ 369633 h 1050160"/>
              <a:gd name="connsiteX27" fmla="*/ 932356 w 978491"/>
              <a:gd name="connsiteY27" fmla="*/ 369304 h 1050160"/>
              <a:gd name="connsiteX28" fmla="*/ 930054 w 978491"/>
              <a:gd name="connsiteY28" fmla="*/ 367770 h 1050160"/>
              <a:gd name="connsiteX29" fmla="*/ 928959 w 978491"/>
              <a:gd name="connsiteY29" fmla="*/ 368975 h 1050160"/>
              <a:gd name="connsiteX30" fmla="*/ 928959 w 978491"/>
              <a:gd name="connsiteY30" fmla="*/ 368975 h 1050160"/>
              <a:gd name="connsiteX31" fmla="*/ 922822 w 978491"/>
              <a:gd name="connsiteY31" fmla="*/ 334894 h 1050160"/>
              <a:gd name="connsiteX32" fmla="*/ 922274 w 978491"/>
              <a:gd name="connsiteY32" fmla="*/ 332154 h 1050160"/>
              <a:gd name="connsiteX33" fmla="*/ 920302 w 978491"/>
              <a:gd name="connsiteY33" fmla="*/ 334127 h 1050160"/>
              <a:gd name="connsiteX34" fmla="*/ 922822 w 978491"/>
              <a:gd name="connsiteY34" fmla="*/ 334785 h 1050160"/>
              <a:gd name="connsiteX35" fmla="*/ 922822 w 978491"/>
              <a:gd name="connsiteY35" fmla="*/ 334785 h 1050160"/>
              <a:gd name="connsiteX36" fmla="*/ 831099 w 978491"/>
              <a:gd name="connsiteY36" fmla="*/ 228486 h 1050160"/>
              <a:gd name="connsiteX37" fmla="*/ 832742 w 978491"/>
              <a:gd name="connsiteY37" fmla="*/ 224541 h 1050160"/>
              <a:gd name="connsiteX38" fmla="*/ 829126 w 978491"/>
              <a:gd name="connsiteY38" fmla="*/ 220487 h 1050160"/>
              <a:gd name="connsiteX39" fmla="*/ 833071 w 978491"/>
              <a:gd name="connsiteY39" fmla="*/ 219391 h 1050160"/>
              <a:gd name="connsiteX40" fmla="*/ 834715 w 978491"/>
              <a:gd name="connsiteY40" fmla="*/ 218514 h 1050160"/>
              <a:gd name="connsiteX41" fmla="*/ 835373 w 978491"/>
              <a:gd name="connsiteY41" fmla="*/ 226404 h 1050160"/>
              <a:gd name="connsiteX42" fmla="*/ 833400 w 978491"/>
              <a:gd name="connsiteY42" fmla="*/ 231226 h 1050160"/>
              <a:gd name="connsiteX43" fmla="*/ 831099 w 978491"/>
              <a:gd name="connsiteY43" fmla="*/ 228377 h 1050160"/>
              <a:gd name="connsiteX44" fmla="*/ 831099 w 978491"/>
              <a:gd name="connsiteY44" fmla="*/ 228377 h 1050160"/>
              <a:gd name="connsiteX45" fmla="*/ 752087 w 978491"/>
              <a:gd name="connsiteY45" fmla="*/ 0 h 1050160"/>
              <a:gd name="connsiteX46" fmla="*/ 753402 w 978491"/>
              <a:gd name="connsiteY46" fmla="*/ 3178 h 1050160"/>
              <a:gd name="connsiteX47" fmla="*/ 755375 w 978491"/>
              <a:gd name="connsiteY47" fmla="*/ 548 h 1050160"/>
              <a:gd name="connsiteX48" fmla="*/ 752087 w 978491"/>
              <a:gd name="connsiteY48" fmla="*/ 0 h 1050160"/>
              <a:gd name="connsiteX49" fmla="*/ 752087 w 978491"/>
              <a:gd name="connsiteY49" fmla="*/ 0 h 1050160"/>
              <a:gd name="connsiteX50" fmla="*/ 748690 w 978491"/>
              <a:gd name="connsiteY50" fmla="*/ 12383 h 1050160"/>
              <a:gd name="connsiteX51" fmla="*/ 748690 w 978491"/>
              <a:gd name="connsiteY51" fmla="*/ 18301 h 1050160"/>
              <a:gd name="connsiteX52" fmla="*/ 750992 w 978491"/>
              <a:gd name="connsiteY52" fmla="*/ 16986 h 1050160"/>
              <a:gd name="connsiteX53" fmla="*/ 753402 w 978491"/>
              <a:gd name="connsiteY53" fmla="*/ 16767 h 1050160"/>
              <a:gd name="connsiteX54" fmla="*/ 751649 w 978491"/>
              <a:gd name="connsiteY54" fmla="*/ 12822 h 1050160"/>
              <a:gd name="connsiteX55" fmla="*/ 748580 w 978491"/>
              <a:gd name="connsiteY55" fmla="*/ 12274 h 1050160"/>
              <a:gd name="connsiteX56" fmla="*/ 748580 w 978491"/>
              <a:gd name="connsiteY56" fmla="*/ 12274 h 1050160"/>
              <a:gd name="connsiteX57" fmla="*/ 671213 w 978491"/>
              <a:gd name="connsiteY57" fmla="*/ 185748 h 1050160"/>
              <a:gd name="connsiteX58" fmla="*/ 672638 w 978491"/>
              <a:gd name="connsiteY58" fmla="*/ 188049 h 1050160"/>
              <a:gd name="connsiteX59" fmla="*/ 675158 w 978491"/>
              <a:gd name="connsiteY59" fmla="*/ 186625 h 1050160"/>
              <a:gd name="connsiteX60" fmla="*/ 674829 w 978491"/>
              <a:gd name="connsiteY60" fmla="*/ 183995 h 1050160"/>
              <a:gd name="connsiteX61" fmla="*/ 671213 w 978491"/>
              <a:gd name="connsiteY61" fmla="*/ 185748 h 1050160"/>
              <a:gd name="connsiteX62" fmla="*/ 671213 w 978491"/>
              <a:gd name="connsiteY62" fmla="*/ 185748 h 1050160"/>
              <a:gd name="connsiteX63" fmla="*/ 665624 w 978491"/>
              <a:gd name="connsiteY63" fmla="*/ 175337 h 1050160"/>
              <a:gd name="connsiteX64" fmla="*/ 667706 w 978491"/>
              <a:gd name="connsiteY64" fmla="*/ 177529 h 1050160"/>
              <a:gd name="connsiteX65" fmla="*/ 670555 w 978491"/>
              <a:gd name="connsiteY65" fmla="*/ 176433 h 1050160"/>
              <a:gd name="connsiteX66" fmla="*/ 673405 w 978491"/>
              <a:gd name="connsiteY66" fmla="*/ 172817 h 1050160"/>
              <a:gd name="connsiteX67" fmla="*/ 678665 w 978491"/>
              <a:gd name="connsiteY67" fmla="*/ 172050 h 1050160"/>
              <a:gd name="connsiteX68" fmla="*/ 678665 w 978491"/>
              <a:gd name="connsiteY68" fmla="*/ 170296 h 1050160"/>
              <a:gd name="connsiteX69" fmla="*/ 672528 w 978491"/>
              <a:gd name="connsiteY69" fmla="*/ 168762 h 1050160"/>
              <a:gd name="connsiteX70" fmla="*/ 666611 w 978491"/>
              <a:gd name="connsiteY70" fmla="*/ 172159 h 1050160"/>
              <a:gd name="connsiteX71" fmla="*/ 665515 w 978491"/>
              <a:gd name="connsiteY71" fmla="*/ 175337 h 1050160"/>
              <a:gd name="connsiteX72" fmla="*/ 665515 w 978491"/>
              <a:gd name="connsiteY72" fmla="*/ 175337 h 1050160"/>
              <a:gd name="connsiteX73" fmla="*/ 616420 w 978491"/>
              <a:gd name="connsiteY73" fmla="*/ 152105 h 1050160"/>
              <a:gd name="connsiteX74" fmla="*/ 614667 w 978491"/>
              <a:gd name="connsiteY74" fmla="*/ 149037 h 1050160"/>
              <a:gd name="connsiteX75" fmla="*/ 616201 w 978491"/>
              <a:gd name="connsiteY75" fmla="*/ 145092 h 1050160"/>
              <a:gd name="connsiteX76" fmla="*/ 618941 w 978491"/>
              <a:gd name="connsiteY76" fmla="*/ 148708 h 1050160"/>
              <a:gd name="connsiteX77" fmla="*/ 616420 w 978491"/>
              <a:gd name="connsiteY77" fmla="*/ 152105 h 1050160"/>
              <a:gd name="connsiteX78" fmla="*/ 616420 w 978491"/>
              <a:gd name="connsiteY78" fmla="*/ 152105 h 1050160"/>
              <a:gd name="connsiteX79" fmla="*/ 600749 w 978491"/>
              <a:gd name="connsiteY79" fmla="*/ 100600 h 1050160"/>
              <a:gd name="connsiteX80" fmla="*/ 600092 w 978491"/>
              <a:gd name="connsiteY80" fmla="*/ 98298 h 1050160"/>
              <a:gd name="connsiteX81" fmla="*/ 598777 w 978491"/>
              <a:gd name="connsiteY81" fmla="*/ 99175 h 1050160"/>
              <a:gd name="connsiteX82" fmla="*/ 598339 w 978491"/>
              <a:gd name="connsiteY82" fmla="*/ 96874 h 1050160"/>
              <a:gd name="connsiteX83" fmla="*/ 601078 w 978491"/>
              <a:gd name="connsiteY83" fmla="*/ 94244 h 1050160"/>
              <a:gd name="connsiteX84" fmla="*/ 603379 w 978491"/>
              <a:gd name="connsiteY84" fmla="*/ 97531 h 1050160"/>
              <a:gd name="connsiteX85" fmla="*/ 600640 w 978491"/>
              <a:gd name="connsiteY85" fmla="*/ 100600 h 1050160"/>
              <a:gd name="connsiteX86" fmla="*/ 600640 w 978491"/>
              <a:gd name="connsiteY86" fmla="*/ 100600 h 1050160"/>
              <a:gd name="connsiteX87" fmla="*/ 606996 w 978491"/>
              <a:gd name="connsiteY87" fmla="*/ 106298 h 1050160"/>
              <a:gd name="connsiteX88" fmla="*/ 604476 w 978491"/>
              <a:gd name="connsiteY88" fmla="*/ 108380 h 1050160"/>
              <a:gd name="connsiteX89" fmla="*/ 606229 w 978491"/>
              <a:gd name="connsiteY89" fmla="*/ 108600 h 1050160"/>
              <a:gd name="connsiteX90" fmla="*/ 610064 w 978491"/>
              <a:gd name="connsiteY90" fmla="*/ 107066 h 1050160"/>
              <a:gd name="connsiteX91" fmla="*/ 616420 w 978491"/>
              <a:gd name="connsiteY91" fmla="*/ 108161 h 1050160"/>
              <a:gd name="connsiteX92" fmla="*/ 617845 w 978491"/>
              <a:gd name="connsiteY92" fmla="*/ 104435 h 1050160"/>
              <a:gd name="connsiteX93" fmla="*/ 616092 w 978491"/>
              <a:gd name="connsiteY93" fmla="*/ 103668 h 1050160"/>
              <a:gd name="connsiteX94" fmla="*/ 614119 w 978491"/>
              <a:gd name="connsiteY94" fmla="*/ 104106 h 1050160"/>
              <a:gd name="connsiteX95" fmla="*/ 613133 w 978491"/>
              <a:gd name="connsiteY95" fmla="*/ 102901 h 1050160"/>
              <a:gd name="connsiteX96" fmla="*/ 617187 w 978491"/>
              <a:gd name="connsiteY96" fmla="*/ 99066 h 1050160"/>
              <a:gd name="connsiteX97" fmla="*/ 616639 w 978491"/>
              <a:gd name="connsiteY97" fmla="*/ 97970 h 1050160"/>
              <a:gd name="connsiteX98" fmla="*/ 612585 w 978491"/>
              <a:gd name="connsiteY98" fmla="*/ 99066 h 1050160"/>
              <a:gd name="connsiteX99" fmla="*/ 612585 w 978491"/>
              <a:gd name="connsiteY99" fmla="*/ 95230 h 1050160"/>
              <a:gd name="connsiteX100" fmla="*/ 609845 w 978491"/>
              <a:gd name="connsiteY100" fmla="*/ 96545 h 1050160"/>
              <a:gd name="connsiteX101" fmla="*/ 609078 w 978491"/>
              <a:gd name="connsiteY101" fmla="*/ 98737 h 1050160"/>
              <a:gd name="connsiteX102" fmla="*/ 605352 w 978491"/>
              <a:gd name="connsiteY102" fmla="*/ 98518 h 1050160"/>
              <a:gd name="connsiteX103" fmla="*/ 606448 w 978491"/>
              <a:gd name="connsiteY103" fmla="*/ 99723 h 1050160"/>
              <a:gd name="connsiteX104" fmla="*/ 605571 w 978491"/>
              <a:gd name="connsiteY104" fmla="*/ 100709 h 1050160"/>
              <a:gd name="connsiteX105" fmla="*/ 607215 w 978491"/>
              <a:gd name="connsiteY105" fmla="*/ 106079 h 1050160"/>
              <a:gd name="connsiteX106" fmla="*/ 607215 w 978491"/>
              <a:gd name="connsiteY106" fmla="*/ 106079 h 1050160"/>
              <a:gd name="connsiteX107" fmla="*/ 610283 w 978491"/>
              <a:gd name="connsiteY107" fmla="*/ 32438 h 1050160"/>
              <a:gd name="connsiteX108" fmla="*/ 613462 w 978491"/>
              <a:gd name="connsiteY108" fmla="*/ 33972 h 1050160"/>
              <a:gd name="connsiteX109" fmla="*/ 614338 w 978491"/>
              <a:gd name="connsiteY109" fmla="*/ 30246 h 1050160"/>
              <a:gd name="connsiteX110" fmla="*/ 618502 w 978491"/>
              <a:gd name="connsiteY110" fmla="*/ 26410 h 1050160"/>
              <a:gd name="connsiteX111" fmla="*/ 616639 w 978491"/>
              <a:gd name="connsiteY111" fmla="*/ 24109 h 1050160"/>
              <a:gd name="connsiteX112" fmla="*/ 611708 w 978491"/>
              <a:gd name="connsiteY112" fmla="*/ 29369 h 1050160"/>
              <a:gd name="connsiteX113" fmla="*/ 610283 w 978491"/>
              <a:gd name="connsiteY113" fmla="*/ 32328 h 1050160"/>
              <a:gd name="connsiteX114" fmla="*/ 610283 w 978491"/>
              <a:gd name="connsiteY114" fmla="*/ 32328 h 1050160"/>
              <a:gd name="connsiteX115" fmla="*/ 605133 w 978491"/>
              <a:gd name="connsiteY115" fmla="*/ 36492 h 1050160"/>
              <a:gd name="connsiteX116" fmla="*/ 607873 w 978491"/>
              <a:gd name="connsiteY116" fmla="*/ 37917 h 1050160"/>
              <a:gd name="connsiteX117" fmla="*/ 607544 w 978491"/>
              <a:gd name="connsiteY117" fmla="*/ 35287 h 1050160"/>
              <a:gd name="connsiteX118" fmla="*/ 605243 w 978491"/>
              <a:gd name="connsiteY118" fmla="*/ 36492 h 1050160"/>
              <a:gd name="connsiteX119" fmla="*/ 605243 w 978491"/>
              <a:gd name="connsiteY119" fmla="*/ 36492 h 1050160"/>
              <a:gd name="connsiteX120" fmla="*/ 601407 w 978491"/>
              <a:gd name="connsiteY120" fmla="*/ 38136 h 1050160"/>
              <a:gd name="connsiteX121" fmla="*/ 602832 w 978491"/>
              <a:gd name="connsiteY121" fmla="*/ 39999 h 1050160"/>
              <a:gd name="connsiteX122" fmla="*/ 604256 w 978491"/>
              <a:gd name="connsiteY122" fmla="*/ 38136 h 1050160"/>
              <a:gd name="connsiteX123" fmla="*/ 601407 w 978491"/>
              <a:gd name="connsiteY123" fmla="*/ 38136 h 1050160"/>
              <a:gd name="connsiteX124" fmla="*/ 592750 w 978491"/>
              <a:gd name="connsiteY124" fmla="*/ 42738 h 1050160"/>
              <a:gd name="connsiteX125" fmla="*/ 595489 w 978491"/>
              <a:gd name="connsiteY125" fmla="*/ 42958 h 1050160"/>
              <a:gd name="connsiteX126" fmla="*/ 595489 w 978491"/>
              <a:gd name="connsiteY126" fmla="*/ 40657 h 1050160"/>
              <a:gd name="connsiteX127" fmla="*/ 592750 w 978491"/>
              <a:gd name="connsiteY127" fmla="*/ 42738 h 1050160"/>
              <a:gd name="connsiteX128" fmla="*/ 592750 w 978491"/>
              <a:gd name="connsiteY128" fmla="*/ 42738 h 1050160"/>
              <a:gd name="connsiteX129" fmla="*/ 586613 w 978491"/>
              <a:gd name="connsiteY129" fmla="*/ 49752 h 1050160"/>
              <a:gd name="connsiteX130" fmla="*/ 586174 w 978491"/>
              <a:gd name="connsiteY130" fmla="*/ 46903 h 1050160"/>
              <a:gd name="connsiteX131" fmla="*/ 590668 w 978491"/>
              <a:gd name="connsiteY131" fmla="*/ 44273 h 1050160"/>
              <a:gd name="connsiteX132" fmla="*/ 594613 w 978491"/>
              <a:gd name="connsiteY132" fmla="*/ 44054 h 1050160"/>
              <a:gd name="connsiteX133" fmla="*/ 593188 w 978491"/>
              <a:gd name="connsiteY133" fmla="*/ 46684 h 1050160"/>
              <a:gd name="connsiteX134" fmla="*/ 589133 w 978491"/>
              <a:gd name="connsiteY134" fmla="*/ 47122 h 1050160"/>
              <a:gd name="connsiteX135" fmla="*/ 586613 w 978491"/>
              <a:gd name="connsiteY135" fmla="*/ 49752 h 1050160"/>
              <a:gd name="connsiteX136" fmla="*/ 586613 w 978491"/>
              <a:gd name="connsiteY136" fmla="*/ 49752 h 1050160"/>
              <a:gd name="connsiteX137" fmla="*/ 578832 w 978491"/>
              <a:gd name="connsiteY137" fmla="*/ 51505 h 1050160"/>
              <a:gd name="connsiteX138" fmla="*/ 580695 w 978491"/>
              <a:gd name="connsiteY138" fmla="*/ 52930 h 1050160"/>
              <a:gd name="connsiteX139" fmla="*/ 584969 w 978491"/>
              <a:gd name="connsiteY139" fmla="*/ 51177 h 1050160"/>
              <a:gd name="connsiteX140" fmla="*/ 584641 w 978491"/>
              <a:gd name="connsiteY140" fmla="*/ 49642 h 1050160"/>
              <a:gd name="connsiteX141" fmla="*/ 578832 w 978491"/>
              <a:gd name="connsiteY141" fmla="*/ 51505 h 1050160"/>
              <a:gd name="connsiteX142" fmla="*/ 578832 w 978491"/>
              <a:gd name="connsiteY142" fmla="*/ 51505 h 1050160"/>
              <a:gd name="connsiteX143" fmla="*/ 517683 w 978491"/>
              <a:gd name="connsiteY143" fmla="*/ 31999 h 1050160"/>
              <a:gd name="connsiteX144" fmla="*/ 514943 w 978491"/>
              <a:gd name="connsiteY144" fmla="*/ 27177 h 1050160"/>
              <a:gd name="connsiteX145" fmla="*/ 515820 w 978491"/>
              <a:gd name="connsiteY145" fmla="*/ 23780 h 1050160"/>
              <a:gd name="connsiteX146" fmla="*/ 519437 w 978491"/>
              <a:gd name="connsiteY146" fmla="*/ 23123 h 1050160"/>
              <a:gd name="connsiteX147" fmla="*/ 518012 w 978491"/>
              <a:gd name="connsiteY147" fmla="*/ 27616 h 1050160"/>
              <a:gd name="connsiteX148" fmla="*/ 517683 w 978491"/>
              <a:gd name="connsiteY148" fmla="*/ 31999 h 1050160"/>
              <a:gd name="connsiteX149" fmla="*/ 517683 w 978491"/>
              <a:gd name="connsiteY149" fmla="*/ 31999 h 1050160"/>
              <a:gd name="connsiteX150" fmla="*/ 464315 w 978491"/>
              <a:gd name="connsiteY150" fmla="*/ 29479 h 1050160"/>
              <a:gd name="connsiteX151" fmla="*/ 464972 w 978491"/>
              <a:gd name="connsiteY151" fmla="*/ 35177 h 1050160"/>
              <a:gd name="connsiteX152" fmla="*/ 468918 w 978491"/>
              <a:gd name="connsiteY152" fmla="*/ 39780 h 1050160"/>
              <a:gd name="connsiteX153" fmla="*/ 472315 w 978491"/>
              <a:gd name="connsiteY153" fmla="*/ 44163 h 1050160"/>
              <a:gd name="connsiteX154" fmla="*/ 479000 w 978491"/>
              <a:gd name="connsiteY154" fmla="*/ 46903 h 1050160"/>
              <a:gd name="connsiteX155" fmla="*/ 487219 w 978491"/>
              <a:gd name="connsiteY155" fmla="*/ 38246 h 1050160"/>
              <a:gd name="connsiteX156" fmla="*/ 489301 w 978491"/>
              <a:gd name="connsiteY156" fmla="*/ 38574 h 1050160"/>
              <a:gd name="connsiteX157" fmla="*/ 489629 w 978491"/>
              <a:gd name="connsiteY157" fmla="*/ 36054 h 1050160"/>
              <a:gd name="connsiteX158" fmla="*/ 491931 w 978491"/>
              <a:gd name="connsiteY158" fmla="*/ 34191 h 1050160"/>
              <a:gd name="connsiteX159" fmla="*/ 490068 w 978491"/>
              <a:gd name="connsiteY159" fmla="*/ 32657 h 1050160"/>
              <a:gd name="connsiteX160" fmla="*/ 488643 w 978491"/>
              <a:gd name="connsiteY160" fmla="*/ 29479 h 1050160"/>
              <a:gd name="connsiteX161" fmla="*/ 486561 w 978491"/>
              <a:gd name="connsiteY161" fmla="*/ 29479 h 1050160"/>
              <a:gd name="connsiteX162" fmla="*/ 483602 w 978491"/>
              <a:gd name="connsiteY162" fmla="*/ 31013 h 1050160"/>
              <a:gd name="connsiteX163" fmla="*/ 477027 w 978491"/>
              <a:gd name="connsiteY163" fmla="*/ 31013 h 1050160"/>
              <a:gd name="connsiteX164" fmla="*/ 474288 w 978491"/>
              <a:gd name="connsiteY164" fmla="*/ 34519 h 1050160"/>
              <a:gd name="connsiteX165" fmla="*/ 471438 w 978491"/>
              <a:gd name="connsiteY165" fmla="*/ 33095 h 1050160"/>
              <a:gd name="connsiteX166" fmla="*/ 470781 w 978491"/>
              <a:gd name="connsiteY166" fmla="*/ 31561 h 1050160"/>
              <a:gd name="connsiteX167" fmla="*/ 467931 w 978491"/>
              <a:gd name="connsiteY167" fmla="*/ 31122 h 1050160"/>
              <a:gd name="connsiteX168" fmla="*/ 464972 w 978491"/>
              <a:gd name="connsiteY168" fmla="*/ 27945 h 1050160"/>
              <a:gd name="connsiteX169" fmla="*/ 463548 w 978491"/>
              <a:gd name="connsiteY169" fmla="*/ 27945 h 1050160"/>
              <a:gd name="connsiteX170" fmla="*/ 464315 w 978491"/>
              <a:gd name="connsiteY170" fmla="*/ 29479 h 1050160"/>
              <a:gd name="connsiteX171" fmla="*/ 464315 w 978491"/>
              <a:gd name="connsiteY171" fmla="*/ 29479 h 1050160"/>
              <a:gd name="connsiteX172" fmla="*/ 462672 w 978491"/>
              <a:gd name="connsiteY172" fmla="*/ 30684 h 1050160"/>
              <a:gd name="connsiteX173" fmla="*/ 464644 w 978491"/>
              <a:gd name="connsiteY173" fmla="*/ 39341 h 1050160"/>
              <a:gd name="connsiteX174" fmla="*/ 468699 w 978491"/>
              <a:gd name="connsiteY174" fmla="*/ 40766 h 1050160"/>
              <a:gd name="connsiteX175" fmla="*/ 469246 w 978491"/>
              <a:gd name="connsiteY175" fmla="*/ 42300 h 1050160"/>
              <a:gd name="connsiteX176" fmla="*/ 463767 w 978491"/>
              <a:gd name="connsiteY176" fmla="*/ 41095 h 1050160"/>
              <a:gd name="connsiteX177" fmla="*/ 461795 w 978491"/>
              <a:gd name="connsiteY177" fmla="*/ 41314 h 1050160"/>
              <a:gd name="connsiteX178" fmla="*/ 456753 w 978491"/>
              <a:gd name="connsiteY178" fmla="*/ 39999 h 1050160"/>
              <a:gd name="connsiteX179" fmla="*/ 456973 w 978491"/>
              <a:gd name="connsiteY179" fmla="*/ 37259 h 1050160"/>
              <a:gd name="connsiteX180" fmla="*/ 458507 w 978491"/>
              <a:gd name="connsiteY180" fmla="*/ 37040 h 1050160"/>
              <a:gd name="connsiteX181" fmla="*/ 460808 w 978491"/>
              <a:gd name="connsiteY181" fmla="*/ 37698 h 1050160"/>
              <a:gd name="connsiteX182" fmla="*/ 460808 w 978491"/>
              <a:gd name="connsiteY182" fmla="*/ 36383 h 1050160"/>
              <a:gd name="connsiteX183" fmla="*/ 459712 w 978491"/>
              <a:gd name="connsiteY183" fmla="*/ 35835 h 1050160"/>
              <a:gd name="connsiteX184" fmla="*/ 459932 w 978491"/>
              <a:gd name="connsiteY184" fmla="*/ 33204 h 1050160"/>
              <a:gd name="connsiteX185" fmla="*/ 459383 w 978491"/>
              <a:gd name="connsiteY185" fmla="*/ 32438 h 1050160"/>
              <a:gd name="connsiteX186" fmla="*/ 462781 w 978491"/>
              <a:gd name="connsiteY186" fmla="*/ 30794 h 1050160"/>
              <a:gd name="connsiteX187" fmla="*/ 462781 w 978491"/>
              <a:gd name="connsiteY187" fmla="*/ 30794 h 1050160"/>
              <a:gd name="connsiteX188" fmla="*/ 308922 w 978491"/>
              <a:gd name="connsiteY188" fmla="*/ 134462 h 1050160"/>
              <a:gd name="connsiteX189" fmla="*/ 310676 w 978491"/>
              <a:gd name="connsiteY189" fmla="*/ 136873 h 1050160"/>
              <a:gd name="connsiteX190" fmla="*/ 314621 w 978491"/>
              <a:gd name="connsiteY190" fmla="*/ 136106 h 1050160"/>
              <a:gd name="connsiteX191" fmla="*/ 311224 w 978491"/>
              <a:gd name="connsiteY191" fmla="*/ 131832 h 1050160"/>
              <a:gd name="connsiteX192" fmla="*/ 308922 w 978491"/>
              <a:gd name="connsiteY192" fmla="*/ 134462 h 1050160"/>
              <a:gd name="connsiteX193" fmla="*/ 308922 w 978491"/>
              <a:gd name="connsiteY193" fmla="*/ 134462 h 1050160"/>
              <a:gd name="connsiteX194" fmla="*/ 309909 w 978491"/>
              <a:gd name="connsiteY194" fmla="*/ 151009 h 1050160"/>
              <a:gd name="connsiteX195" fmla="*/ 309470 w 978491"/>
              <a:gd name="connsiteY195" fmla="*/ 145859 h 1050160"/>
              <a:gd name="connsiteX196" fmla="*/ 307169 w 978491"/>
              <a:gd name="connsiteY196" fmla="*/ 142242 h 1050160"/>
              <a:gd name="connsiteX197" fmla="*/ 307498 w 978491"/>
              <a:gd name="connsiteY197" fmla="*/ 149256 h 1050160"/>
              <a:gd name="connsiteX198" fmla="*/ 309909 w 978491"/>
              <a:gd name="connsiteY198" fmla="*/ 150900 h 1050160"/>
              <a:gd name="connsiteX199" fmla="*/ 309909 w 978491"/>
              <a:gd name="connsiteY199" fmla="*/ 150900 h 1050160"/>
              <a:gd name="connsiteX200" fmla="*/ 330182 w 978491"/>
              <a:gd name="connsiteY200" fmla="*/ 115723 h 1050160"/>
              <a:gd name="connsiteX201" fmla="*/ 327333 w 978491"/>
              <a:gd name="connsiteY201" fmla="*/ 115394 h 1050160"/>
              <a:gd name="connsiteX202" fmla="*/ 328757 w 978491"/>
              <a:gd name="connsiteY202" fmla="*/ 112874 h 1050160"/>
              <a:gd name="connsiteX203" fmla="*/ 330730 w 978491"/>
              <a:gd name="connsiteY203" fmla="*/ 113093 h 1050160"/>
              <a:gd name="connsiteX204" fmla="*/ 330182 w 978491"/>
              <a:gd name="connsiteY204" fmla="*/ 115723 h 1050160"/>
              <a:gd name="connsiteX205" fmla="*/ 330182 w 978491"/>
              <a:gd name="connsiteY205" fmla="*/ 115723 h 1050160"/>
              <a:gd name="connsiteX206" fmla="*/ 75067 w 978491"/>
              <a:gd name="connsiteY206" fmla="*/ 280978 h 1050160"/>
              <a:gd name="connsiteX207" fmla="*/ 73642 w 978491"/>
              <a:gd name="connsiteY207" fmla="*/ 278567 h 1050160"/>
              <a:gd name="connsiteX208" fmla="*/ 78135 w 978491"/>
              <a:gd name="connsiteY208" fmla="*/ 272321 h 1050160"/>
              <a:gd name="connsiteX209" fmla="*/ 77587 w 978491"/>
              <a:gd name="connsiteY209" fmla="*/ 277690 h 1050160"/>
              <a:gd name="connsiteX210" fmla="*/ 74957 w 978491"/>
              <a:gd name="connsiteY210" fmla="*/ 280978 h 1050160"/>
              <a:gd name="connsiteX211" fmla="*/ 74957 w 978491"/>
              <a:gd name="connsiteY211" fmla="*/ 280978 h 1050160"/>
              <a:gd name="connsiteX212" fmla="*/ 3287 w 978491"/>
              <a:gd name="connsiteY212" fmla="*/ 406016 h 1050160"/>
              <a:gd name="connsiteX213" fmla="*/ 5151 w 978491"/>
              <a:gd name="connsiteY213" fmla="*/ 395605 h 1050160"/>
              <a:gd name="connsiteX214" fmla="*/ 5699 w 978491"/>
              <a:gd name="connsiteY214" fmla="*/ 402180 h 1050160"/>
              <a:gd name="connsiteX215" fmla="*/ 3287 w 978491"/>
              <a:gd name="connsiteY215" fmla="*/ 406016 h 1050160"/>
              <a:gd name="connsiteX216" fmla="*/ 3287 w 978491"/>
              <a:gd name="connsiteY216" fmla="*/ 406016 h 1050160"/>
              <a:gd name="connsiteX217" fmla="*/ 2959 w 978491"/>
              <a:gd name="connsiteY217" fmla="*/ 424536 h 1050160"/>
              <a:gd name="connsiteX218" fmla="*/ 0 w 978491"/>
              <a:gd name="connsiteY218" fmla="*/ 415001 h 1050160"/>
              <a:gd name="connsiteX219" fmla="*/ 2302 w 978491"/>
              <a:gd name="connsiteY219" fmla="*/ 409413 h 1050160"/>
              <a:gd name="connsiteX220" fmla="*/ 4931 w 978491"/>
              <a:gd name="connsiteY220" fmla="*/ 417412 h 1050160"/>
              <a:gd name="connsiteX221" fmla="*/ 3069 w 978491"/>
              <a:gd name="connsiteY221" fmla="*/ 424536 h 1050160"/>
              <a:gd name="connsiteX222" fmla="*/ 3069 w 978491"/>
              <a:gd name="connsiteY222" fmla="*/ 424536 h 1050160"/>
              <a:gd name="connsiteX223" fmla="*/ 536532 w 978491"/>
              <a:gd name="connsiteY223" fmla="*/ 736745 h 1050160"/>
              <a:gd name="connsiteX224" fmla="*/ 535765 w 978491"/>
              <a:gd name="connsiteY224" fmla="*/ 740581 h 1050160"/>
              <a:gd name="connsiteX225" fmla="*/ 536861 w 978491"/>
              <a:gd name="connsiteY225" fmla="*/ 742882 h 1050160"/>
              <a:gd name="connsiteX226" fmla="*/ 539820 w 978491"/>
              <a:gd name="connsiteY226" fmla="*/ 742882 h 1050160"/>
              <a:gd name="connsiteX227" fmla="*/ 538176 w 978491"/>
              <a:gd name="connsiteY227" fmla="*/ 744855 h 1050160"/>
              <a:gd name="connsiteX228" fmla="*/ 542559 w 978491"/>
              <a:gd name="connsiteY228" fmla="*/ 745074 h 1050160"/>
              <a:gd name="connsiteX229" fmla="*/ 545080 w 978491"/>
              <a:gd name="connsiteY229" fmla="*/ 743978 h 1050160"/>
              <a:gd name="connsiteX230" fmla="*/ 548368 w 978491"/>
              <a:gd name="connsiteY230" fmla="*/ 745622 h 1050160"/>
              <a:gd name="connsiteX231" fmla="*/ 545299 w 978491"/>
              <a:gd name="connsiteY231" fmla="*/ 748471 h 1050160"/>
              <a:gd name="connsiteX232" fmla="*/ 536642 w 978491"/>
              <a:gd name="connsiteY232" fmla="*/ 747265 h 1050160"/>
              <a:gd name="connsiteX233" fmla="*/ 534998 w 978491"/>
              <a:gd name="connsiteY233" fmla="*/ 749567 h 1050160"/>
              <a:gd name="connsiteX234" fmla="*/ 532478 w 978491"/>
              <a:gd name="connsiteY234" fmla="*/ 749567 h 1050160"/>
              <a:gd name="connsiteX235" fmla="*/ 531930 w 978491"/>
              <a:gd name="connsiteY235" fmla="*/ 751101 h 1050160"/>
              <a:gd name="connsiteX236" fmla="*/ 529628 w 978491"/>
              <a:gd name="connsiteY236" fmla="*/ 751101 h 1050160"/>
              <a:gd name="connsiteX237" fmla="*/ 527766 w 978491"/>
              <a:gd name="connsiteY237" fmla="*/ 748800 h 1050160"/>
              <a:gd name="connsiteX238" fmla="*/ 524806 w 978491"/>
              <a:gd name="connsiteY238" fmla="*/ 749895 h 1050160"/>
              <a:gd name="connsiteX239" fmla="*/ 520423 w 978491"/>
              <a:gd name="connsiteY239" fmla="*/ 749238 h 1050160"/>
              <a:gd name="connsiteX240" fmla="*/ 518779 w 978491"/>
              <a:gd name="connsiteY240" fmla="*/ 749567 h 1050160"/>
              <a:gd name="connsiteX241" fmla="*/ 513190 w 978491"/>
              <a:gd name="connsiteY241" fmla="*/ 749348 h 1050160"/>
              <a:gd name="connsiteX242" fmla="*/ 509684 w 978491"/>
              <a:gd name="connsiteY242" fmla="*/ 746937 h 1050160"/>
              <a:gd name="connsiteX243" fmla="*/ 509903 w 978491"/>
              <a:gd name="connsiteY243" fmla="*/ 744197 h 1050160"/>
              <a:gd name="connsiteX244" fmla="*/ 515601 w 978491"/>
              <a:gd name="connsiteY244" fmla="*/ 741238 h 1050160"/>
              <a:gd name="connsiteX245" fmla="*/ 528423 w 978491"/>
              <a:gd name="connsiteY245" fmla="*/ 737622 h 1050160"/>
              <a:gd name="connsiteX246" fmla="*/ 532696 w 978491"/>
              <a:gd name="connsiteY246" fmla="*/ 738060 h 1050160"/>
              <a:gd name="connsiteX247" fmla="*/ 536423 w 978491"/>
              <a:gd name="connsiteY247" fmla="*/ 736855 h 1050160"/>
              <a:gd name="connsiteX248" fmla="*/ 536423 w 978491"/>
              <a:gd name="connsiteY248" fmla="*/ 736855 h 1050160"/>
              <a:gd name="connsiteX249" fmla="*/ 693459 w 978491"/>
              <a:gd name="connsiteY249" fmla="*/ 851043 h 1050160"/>
              <a:gd name="connsiteX250" fmla="*/ 695979 w 978491"/>
              <a:gd name="connsiteY250" fmla="*/ 850057 h 1050160"/>
              <a:gd name="connsiteX251" fmla="*/ 697514 w 978491"/>
              <a:gd name="connsiteY251" fmla="*/ 852249 h 1050160"/>
              <a:gd name="connsiteX252" fmla="*/ 696308 w 978491"/>
              <a:gd name="connsiteY252" fmla="*/ 853893 h 1050160"/>
              <a:gd name="connsiteX253" fmla="*/ 693349 w 978491"/>
              <a:gd name="connsiteY253" fmla="*/ 851153 h 1050160"/>
              <a:gd name="connsiteX254" fmla="*/ 693349 w 978491"/>
              <a:gd name="connsiteY254" fmla="*/ 851153 h 1050160"/>
              <a:gd name="connsiteX255" fmla="*/ 717787 w 978491"/>
              <a:gd name="connsiteY255" fmla="*/ 867481 h 1050160"/>
              <a:gd name="connsiteX256" fmla="*/ 720308 w 978491"/>
              <a:gd name="connsiteY256" fmla="*/ 869234 h 1050160"/>
              <a:gd name="connsiteX257" fmla="*/ 721951 w 978491"/>
              <a:gd name="connsiteY257" fmla="*/ 867152 h 1050160"/>
              <a:gd name="connsiteX258" fmla="*/ 717787 w 978491"/>
              <a:gd name="connsiteY258" fmla="*/ 867481 h 1050160"/>
              <a:gd name="connsiteX259" fmla="*/ 717787 w 978491"/>
              <a:gd name="connsiteY259" fmla="*/ 867481 h 1050160"/>
              <a:gd name="connsiteX260" fmla="*/ 660364 w 978491"/>
              <a:gd name="connsiteY260" fmla="*/ 931370 h 1050160"/>
              <a:gd name="connsiteX261" fmla="*/ 661131 w 978491"/>
              <a:gd name="connsiteY261" fmla="*/ 934986 h 1050160"/>
              <a:gd name="connsiteX262" fmla="*/ 664199 w 978491"/>
              <a:gd name="connsiteY262" fmla="*/ 935862 h 1050160"/>
              <a:gd name="connsiteX263" fmla="*/ 666501 w 978491"/>
              <a:gd name="connsiteY263" fmla="*/ 933561 h 1050160"/>
              <a:gd name="connsiteX264" fmla="*/ 663433 w 978491"/>
              <a:gd name="connsiteY264" fmla="*/ 930603 h 1050160"/>
              <a:gd name="connsiteX265" fmla="*/ 660364 w 978491"/>
              <a:gd name="connsiteY265" fmla="*/ 931370 h 1050160"/>
              <a:gd name="connsiteX266" fmla="*/ 660364 w 978491"/>
              <a:gd name="connsiteY266" fmla="*/ 931370 h 1050160"/>
              <a:gd name="connsiteX267" fmla="*/ 662337 w 978491"/>
              <a:gd name="connsiteY267" fmla="*/ 922493 h 1050160"/>
              <a:gd name="connsiteX268" fmla="*/ 662556 w 978491"/>
              <a:gd name="connsiteY268" fmla="*/ 926000 h 1050160"/>
              <a:gd name="connsiteX269" fmla="*/ 665296 w 978491"/>
              <a:gd name="connsiteY269" fmla="*/ 925671 h 1050160"/>
              <a:gd name="connsiteX270" fmla="*/ 664857 w 978491"/>
              <a:gd name="connsiteY270" fmla="*/ 921288 h 1050160"/>
              <a:gd name="connsiteX271" fmla="*/ 662446 w 978491"/>
              <a:gd name="connsiteY271" fmla="*/ 922384 h 1050160"/>
              <a:gd name="connsiteX272" fmla="*/ 662446 w 978491"/>
              <a:gd name="connsiteY272" fmla="*/ 922384 h 1050160"/>
              <a:gd name="connsiteX273" fmla="*/ 658830 w 978491"/>
              <a:gd name="connsiteY273" fmla="*/ 928192 h 1050160"/>
              <a:gd name="connsiteX274" fmla="*/ 655542 w 978491"/>
              <a:gd name="connsiteY274" fmla="*/ 926329 h 1050160"/>
              <a:gd name="connsiteX275" fmla="*/ 656857 w 978491"/>
              <a:gd name="connsiteY275" fmla="*/ 922603 h 1050160"/>
              <a:gd name="connsiteX276" fmla="*/ 660145 w 978491"/>
              <a:gd name="connsiteY276" fmla="*/ 920740 h 1050160"/>
              <a:gd name="connsiteX277" fmla="*/ 660364 w 978491"/>
              <a:gd name="connsiteY277" fmla="*/ 924904 h 1050160"/>
              <a:gd name="connsiteX278" fmla="*/ 658830 w 978491"/>
              <a:gd name="connsiteY278" fmla="*/ 928192 h 1050160"/>
              <a:gd name="connsiteX279" fmla="*/ 658830 w 978491"/>
              <a:gd name="connsiteY279" fmla="*/ 928192 h 1050160"/>
              <a:gd name="connsiteX280" fmla="*/ 643159 w 978491"/>
              <a:gd name="connsiteY280" fmla="*/ 910658 h 1050160"/>
              <a:gd name="connsiteX281" fmla="*/ 643707 w 978491"/>
              <a:gd name="connsiteY281" fmla="*/ 907151 h 1050160"/>
              <a:gd name="connsiteX282" fmla="*/ 642611 w 978491"/>
              <a:gd name="connsiteY282" fmla="*/ 903206 h 1050160"/>
              <a:gd name="connsiteX283" fmla="*/ 645789 w 978491"/>
              <a:gd name="connsiteY283" fmla="*/ 899151 h 1050160"/>
              <a:gd name="connsiteX284" fmla="*/ 645131 w 978491"/>
              <a:gd name="connsiteY284" fmla="*/ 894987 h 1050160"/>
              <a:gd name="connsiteX285" fmla="*/ 648419 w 978491"/>
              <a:gd name="connsiteY285" fmla="*/ 890933 h 1050160"/>
              <a:gd name="connsiteX286" fmla="*/ 651159 w 978491"/>
              <a:gd name="connsiteY286" fmla="*/ 888741 h 1050160"/>
              <a:gd name="connsiteX287" fmla="*/ 654008 w 978491"/>
              <a:gd name="connsiteY287" fmla="*/ 891042 h 1050160"/>
              <a:gd name="connsiteX288" fmla="*/ 652912 w 978491"/>
              <a:gd name="connsiteY288" fmla="*/ 898056 h 1050160"/>
              <a:gd name="connsiteX289" fmla="*/ 654556 w 978491"/>
              <a:gd name="connsiteY289" fmla="*/ 901453 h 1050160"/>
              <a:gd name="connsiteX290" fmla="*/ 651378 w 978491"/>
              <a:gd name="connsiteY290" fmla="*/ 906494 h 1050160"/>
              <a:gd name="connsiteX291" fmla="*/ 650501 w 978491"/>
              <a:gd name="connsiteY291" fmla="*/ 909124 h 1050160"/>
              <a:gd name="connsiteX292" fmla="*/ 646556 w 978491"/>
              <a:gd name="connsiteY292" fmla="*/ 912192 h 1050160"/>
              <a:gd name="connsiteX293" fmla="*/ 643159 w 978491"/>
              <a:gd name="connsiteY293" fmla="*/ 910548 h 1050160"/>
              <a:gd name="connsiteX294" fmla="*/ 643159 w 978491"/>
              <a:gd name="connsiteY294" fmla="*/ 910548 h 1050160"/>
              <a:gd name="connsiteX295" fmla="*/ 738937 w 978491"/>
              <a:gd name="connsiteY295" fmla="*/ 922493 h 1050160"/>
              <a:gd name="connsiteX296" fmla="*/ 747485 w 978491"/>
              <a:gd name="connsiteY296" fmla="*/ 918658 h 1050160"/>
              <a:gd name="connsiteX297" fmla="*/ 747485 w 978491"/>
              <a:gd name="connsiteY297" fmla="*/ 914493 h 1050160"/>
              <a:gd name="connsiteX298" fmla="*/ 739704 w 978491"/>
              <a:gd name="connsiteY298" fmla="*/ 906713 h 1050160"/>
              <a:gd name="connsiteX299" fmla="*/ 736197 w 978491"/>
              <a:gd name="connsiteY299" fmla="*/ 908028 h 1050160"/>
              <a:gd name="connsiteX300" fmla="*/ 737622 w 978491"/>
              <a:gd name="connsiteY300" fmla="*/ 911973 h 1050160"/>
              <a:gd name="connsiteX301" fmla="*/ 735759 w 978491"/>
              <a:gd name="connsiteY301" fmla="*/ 916356 h 1050160"/>
              <a:gd name="connsiteX302" fmla="*/ 737403 w 978491"/>
              <a:gd name="connsiteY302" fmla="*/ 919206 h 1050160"/>
              <a:gd name="connsiteX303" fmla="*/ 738827 w 978491"/>
              <a:gd name="connsiteY303" fmla="*/ 922493 h 1050160"/>
              <a:gd name="connsiteX304" fmla="*/ 738827 w 978491"/>
              <a:gd name="connsiteY304" fmla="*/ 922493 h 1050160"/>
              <a:gd name="connsiteX305" fmla="*/ 734334 w 978491"/>
              <a:gd name="connsiteY305" fmla="*/ 927972 h 1050160"/>
              <a:gd name="connsiteX306" fmla="*/ 735759 w 978491"/>
              <a:gd name="connsiteY306" fmla="*/ 931041 h 1050160"/>
              <a:gd name="connsiteX307" fmla="*/ 742991 w 978491"/>
              <a:gd name="connsiteY307" fmla="*/ 931370 h 1050160"/>
              <a:gd name="connsiteX308" fmla="*/ 746608 w 978491"/>
              <a:gd name="connsiteY308" fmla="*/ 932794 h 1050160"/>
              <a:gd name="connsiteX309" fmla="*/ 747375 w 978491"/>
              <a:gd name="connsiteY309" fmla="*/ 930054 h 1050160"/>
              <a:gd name="connsiteX310" fmla="*/ 742444 w 978491"/>
              <a:gd name="connsiteY310" fmla="*/ 925452 h 1050160"/>
              <a:gd name="connsiteX311" fmla="*/ 736964 w 978491"/>
              <a:gd name="connsiteY311" fmla="*/ 926000 h 1050160"/>
              <a:gd name="connsiteX312" fmla="*/ 734225 w 978491"/>
              <a:gd name="connsiteY312" fmla="*/ 927863 h 1050160"/>
              <a:gd name="connsiteX313" fmla="*/ 734225 w 978491"/>
              <a:gd name="connsiteY313" fmla="*/ 927863 h 1050160"/>
              <a:gd name="connsiteX314" fmla="*/ 738937 w 978491"/>
              <a:gd name="connsiteY314" fmla="*/ 939479 h 1050160"/>
              <a:gd name="connsiteX315" fmla="*/ 736526 w 978491"/>
              <a:gd name="connsiteY315" fmla="*/ 936739 h 1050160"/>
              <a:gd name="connsiteX316" fmla="*/ 740033 w 978491"/>
              <a:gd name="connsiteY316" fmla="*/ 935643 h 1050160"/>
              <a:gd name="connsiteX317" fmla="*/ 738937 w 978491"/>
              <a:gd name="connsiteY317" fmla="*/ 939479 h 1050160"/>
              <a:gd name="connsiteX318" fmla="*/ 738937 w 978491"/>
              <a:gd name="connsiteY318" fmla="*/ 939479 h 1050160"/>
              <a:gd name="connsiteX319" fmla="*/ 712855 w 978491"/>
              <a:gd name="connsiteY319" fmla="*/ 1017175 h 1050160"/>
              <a:gd name="connsiteX320" fmla="*/ 712855 w 978491"/>
              <a:gd name="connsiteY320" fmla="*/ 1013230 h 1050160"/>
              <a:gd name="connsiteX321" fmla="*/ 715595 w 978491"/>
              <a:gd name="connsiteY321" fmla="*/ 1015751 h 1050160"/>
              <a:gd name="connsiteX322" fmla="*/ 712855 w 978491"/>
              <a:gd name="connsiteY322" fmla="*/ 1017175 h 1050160"/>
              <a:gd name="connsiteX323" fmla="*/ 712855 w 978491"/>
              <a:gd name="connsiteY323" fmla="*/ 1017175 h 1050160"/>
              <a:gd name="connsiteX324" fmla="*/ 685131 w 978491"/>
              <a:gd name="connsiteY324" fmla="*/ 1045558 h 1050160"/>
              <a:gd name="connsiteX325" fmla="*/ 682062 w 978491"/>
              <a:gd name="connsiteY325" fmla="*/ 1043695 h 1050160"/>
              <a:gd name="connsiteX326" fmla="*/ 685569 w 978491"/>
              <a:gd name="connsiteY326" fmla="*/ 1038216 h 1050160"/>
              <a:gd name="connsiteX327" fmla="*/ 685569 w 978491"/>
              <a:gd name="connsiteY327" fmla="*/ 1034052 h 1050160"/>
              <a:gd name="connsiteX328" fmla="*/ 687980 w 978491"/>
              <a:gd name="connsiteY328" fmla="*/ 1032956 h 1050160"/>
              <a:gd name="connsiteX329" fmla="*/ 689075 w 978491"/>
              <a:gd name="connsiteY329" fmla="*/ 1035476 h 1050160"/>
              <a:gd name="connsiteX330" fmla="*/ 686884 w 978491"/>
              <a:gd name="connsiteY330" fmla="*/ 1038545 h 1050160"/>
              <a:gd name="connsiteX331" fmla="*/ 685240 w 978491"/>
              <a:gd name="connsiteY331" fmla="*/ 1045448 h 1050160"/>
              <a:gd name="connsiteX332" fmla="*/ 685240 w 978491"/>
              <a:gd name="connsiteY332" fmla="*/ 1045448 h 1050160"/>
              <a:gd name="connsiteX333" fmla="*/ 653679 w 978491"/>
              <a:gd name="connsiteY333" fmla="*/ 1043037 h 1050160"/>
              <a:gd name="connsiteX334" fmla="*/ 653679 w 978491"/>
              <a:gd name="connsiteY334" fmla="*/ 1037996 h 1050160"/>
              <a:gd name="connsiteX335" fmla="*/ 656419 w 978491"/>
              <a:gd name="connsiteY335" fmla="*/ 1034928 h 1050160"/>
              <a:gd name="connsiteX336" fmla="*/ 651926 w 978491"/>
              <a:gd name="connsiteY336" fmla="*/ 1033284 h 1050160"/>
              <a:gd name="connsiteX337" fmla="*/ 650830 w 978491"/>
              <a:gd name="connsiteY337" fmla="*/ 1027038 h 1050160"/>
              <a:gd name="connsiteX338" fmla="*/ 651926 w 978491"/>
              <a:gd name="connsiteY338" fmla="*/ 1025065 h 1050160"/>
              <a:gd name="connsiteX339" fmla="*/ 649405 w 978491"/>
              <a:gd name="connsiteY339" fmla="*/ 1023093 h 1050160"/>
              <a:gd name="connsiteX340" fmla="*/ 649186 w 978491"/>
              <a:gd name="connsiteY340" fmla="*/ 1009614 h 1050160"/>
              <a:gd name="connsiteX341" fmla="*/ 650282 w 978491"/>
              <a:gd name="connsiteY341" fmla="*/ 1007093 h 1050160"/>
              <a:gd name="connsiteX342" fmla="*/ 646995 w 978491"/>
              <a:gd name="connsiteY342" fmla="*/ 1004354 h 1050160"/>
              <a:gd name="connsiteX343" fmla="*/ 646666 w 978491"/>
              <a:gd name="connsiteY343" fmla="*/ 995916 h 1050160"/>
              <a:gd name="connsiteX344" fmla="*/ 648638 w 978491"/>
              <a:gd name="connsiteY344" fmla="*/ 991203 h 1050160"/>
              <a:gd name="connsiteX345" fmla="*/ 652693 w 978491"/>
              <a:gd name="connsiteY345" fmla="*/ 995697 h 1050160"/>
              <a:gd name="connsiteX346" fmla="*/ 657844 w 978491"/>
              <a:gd name="connsiteY346" fmla="*/ 996025 h 1050160"/>
              <a:gd name="connsiteX347" fmla="*/ 653460 w 978491"/>
              <a:gd name="connsiteY347" fmla="*/ 991642 h 1050160"/>
              <a:gd name="connsiteX348" fmla="*/ 653241 w 978491"/>
              <a:gd name="connsiteY348" fmla="*/ 988574 h 1050160"/>
              <a:gd name="connsiteX349" fmla="*/ 651050 w 978491"/>
              <a:gd name="connsiteY349" fmla="*/ 987149 h 1050160"/>
              <a:gd name="connsiteX350" fmla="*/ 652364 w 978491"/>
              <a:gd name="connsiteY350" fmla="*/ 980464 h 1050160"/>
              <a:gd name="connsiteX351" fmla="*/ 651268 w 978491"/>
              <a:gd name="connsiteY351" fmla="*/ 971916 h 1050160"/>
              <a:gd name="connsiteX352" fmla="*/ 650720 w 978491"/>
              <a:gd name="connsiteY352" fmla="*/ 961396 h 1050160"/>
              <a:gd name="connsiteX353" fmla="*/ 651926 w 978491"/>
              <a:gd name="connsiteY353" fmla="*/ 955259 h 1050160"/>
              <a:gd name="connsiteX354" fmla="*/ 650830 w 978491"/>
              <a:gd name="connsiteY354" fmla="*/ 945835 h 1050160"/>
              <a:gd name="connsiteX355" fmla="*/ 650830 w 978491"/>
              <a:gd name="connsiteY355" fmla="*/ 940794 h 1050160"/>
              <a:gd name="connsiteX356" fmla="*/ 652255 w 978491"/>
              <a:gd name="connsiteY356" fmla="*/ 939698 h 1050160"/>
              <a:gd name="connsiteX357" fmla="*/ 652583 w 978491"/>
              <a:gd name="connsiteY357" fmla="*/ 934219 h 1050160"/>
              <a:gd name="connsiteX358" fmla="*/ 654118 w 978491"/>
              <a:gd name="connsiteY358" fmla="*/ 931918 h 1050160"/>
              <a:gd name="connsiteX359" fmla="*/ 658830 w 978491"/>
              <a:gd name="connsiteY359" fmla="*/ 935315 h 1050160"/>
              <a:gd name="connsiteX360" fmla="*/ 663213 w 978491"/>
              <a:gd name="connsiteY360" fmla="*/ 937507 h 1050160"/>
              <a:gd name="connsiteX361" fmla="*/ 666830 w 978491"/>
              <a:gd name="connsiteY361" fmla="*/ 940465 h 1050160"/>
              <a:gd name="connsiteX362" fmla="*/ 667596 w 978491"/>
              <a:gd name="connsiteY362" fmla="*/ 937945 h 1050160"/>
              <a:gd name="connsiteX363" fmla="*/ 669570 w 978491"/>
              <a:gd name="connsiteY363" fmla="*/ 935534 h 1050160"/>
              <a:gd name="connsiteX364" fmla="*/ 669350 w 978491"/>
              <a:gd name="connsiteY364" fmla="*/ 942657 h 1050160"/>
              <a:gd name="connsiteX365" fmla="*/ 677679 w 978491"/>
              <a:gd name="connsiteY365" fmla="*/ 947259 h 1050160"/>
              <a:gd name="connsiteX366" fmla="*/ 684254 w 978491"/>
              <a:gd name="connsiteY366" fmla="*/ 953287 h 1050160"/>
              <a:gd name="connsiteX367" fmla="*/ 688747 w 978491"/>
              <a:gd name="connsiteY367" fmla="*/ 956574 h 1050160"/>
              <a:gd name="connsiteX368" fmla="*/ 691815 w 978491"/>
              <a:gd name="connsiteY368" fmla="*/ 954273 h 1050160"/>
              <a:gd name="connsiteX369" fmla="*/ 696527 w 978491"/>
              <a:gd name="connsiteY369" fmla="*/ 954054 h 1050160"/>
              <a:gd name="connsiteX370" fmla="*/ 700144 w 978491"/>
              <a:gd name="connsiteY370" fmla="*/ 957561 h 1050160"/>
              <a:gd name="connsiteX371" fmla="*/ 699924 w 978491"/>
              <a:gd name="connsiteY371" fmla="*/ 953177 h 1050160"/>
              <a:gd name="connsiteX372" fmla="*/ 702993 w 978491"/>
              <a:gd name="connsiteY372" fmla="*/ 951205 h 1050160"/>
              <a:gd name="connsiteX373" fmla="*/ 717349 w 978491"/>
              <a:gd name="connsiteY373" fmla="*/ 952081 h 1050160"/>
              <a:gd name="connsiteX374" fmla="*/ 719869 w 978491"/>
              <a:gd name="connsiteY374" fmla="*/ 950438 h 1050160"/>
              <a:gd name="connsiteX375" fmla="*/ 723156 w 978491"/>
              <a:gd name="connsiteY375" fmla="*/ 947917 h 1050160"/>
              <a:gd name="connsiteX376" fmla="*/ 725896 w 978491"/>
              <a:gd name="connsiteY376" fmla="*/ 948136 h 1050160"/>
              <a:gd name="connsiteX377" fmla="*/ 727211 w 978491"/>
              <a:gd name="connsiteY377" fmla="*/ 949013 h 1050160"/>
              <a:gd name="connsiteX378" fmla="*/ 729951 w 978491"/>
              <a:gd name="connsiteY378" fmla="*/ 944630 h 1050160"/>
              <a:gd name="connsiteX379" fmla="*/ 732143 w 978491"/>
              <a:gd name="connsiteY379" fmla="*/ 944630 h 1050160"/>
              <a:gd name="connsiteX380" fmla="*/ 737732 w 978491"/>
              <a:gd name="connsiteY380" fmla="*/ 948684 h 1050160"/>
              <a:gd name="connsiteX381" fmla="*/ 736088 w 978491"/>
              <a:gd name="connsiteY381" fmla="*/ 952848 h 1050160"/>
              <a:gd name="connsiteX382" fmla="*/ 733896 w 978491"/>
              <a:gd name="connsiteY382" fmla="*/ 965232 h 1050160"/>
              <a:gd name="connsiteX383" fmla="*/ 729732 w 978491"/>
              <a:gd name="connsiteY383" fmla="*/ 970273 h 1050160"/>
              <a:gd name="connsiteX384" fmla="*/ 729403 w 978491"/>
              <a:gd name="connsiteY384" fmla="*/ 979149 h 1050160"/>
              <a:gd name="connsiteX385" fmla="*/ 725896 w 978491"/>
              <a:gd name="connsiteY385" fmla="*/ 984300 h 1050160"/>
              <a:gd name="connsiteX386" fmla="*/ 727211 w 978491"/>
              <a:gd name="connsiteY386" fmla="*/ 990327 h 1050160"/>
              <a:gd name="connsiteX387" fmla="*/ 725896 w 978491"/>
              <a:gd name="connsiteY387" fmla="*/ 992518 h 1050160"/>
              <a:gd name="connsiteX388" fmla="*/ 726116 w 978491"/>
              <a:gd name="connsiteY388" fmla="*/ 996902 h 1050160"/>
              <a:gd name="connsiteX389" fmla="*/ 723705 w 978491"/>
              <a:gd name="connsiteY389" fmla="*/ 1002162 h 1050160"/>
              <a:gd name="connsiteX390" fmla="*/ 722828 w 978491"/>
              <a:gd name="connsiteY390" fmla="*/ 998765 h 1050160"/>
              <a:gd name="connsiteX391" fmla="*/ 721403 w 978491"/>
              <a:gd name="connsiteY391" fmla="*/ 991861 h 1050160"/>
              <a:gd name="connsiteX392" fmla="*/ 718883 w 978491"/>
              <a:gd name="connsiteY392" fmla="*/ 996463 h 1050160"/>
              <a:gd name="connsiteX393" fmla="*/ 715814 w 978491"/>
              <a:gd name="connsiteY393" fmla="*/ 998655 h 1050160"/>
              <a:gd name="connsiteX394" fmla="*/ 715267 w 978491"/>
              <a:gd name="connsiteY394" fmla="*/ 1009066 h 1050160"/>
              <a:gd name="connsiteX395" fmla="*/ 713294 w 978491"/>
              <a:gd name="connsiteY395" fmla="*/ 1011038 h 1050160"/>
              <a:gd name="connsiteX396" fmla="*/ 709458 w 978491"/>
              <a:gd name="connsiteY396" fmla="*/ 1011038 h 1050160"/>
              <a:gd name="connsiteX397" fmla="*/ 709678 w 978491"/>
              <a:gd name="connsiteY397" fmla="*/ 1016518 h 1050160"/>
              <a:gd name="connsiteX398" fmla="*/ 706281 w 978491"/>
              <a:gd name="connsiteY398" fmla="*/ 1020901 h 1050160"/>
              <a:gd name="connsiteX399" fmla="*/ 710116 w 978491"/>
              <a:gd name="connsiteY399" fmla="*/ 1023422 h 1050160"/>
              <a:gd name="connsiteX400" fmla="*/ 710116 w 978491"/>
              <a:gd name="connsiteY400" fmla="*/ 1026271 h 1050160"/>
              <a:gd name="connsiteX401" fmla="*/ 704636 w 978491"/>
              <a:gd name="connsiteY401" fmla="*/ 1034052 h 1050160"/>
              <a:gd name="connsiteX402" fmla="*/ 702664 w 978491"/>
              <a:gd name="connsiteY402" fmla="*/ 1033394 h 1050160"/>
              <a:gd name="connsiteX403" fmla="*/ 698391 w 978491"/>
              <a:gd name="connsiteY403" fmla="*/ 1035476 h 1050160"/>
              <a:gd name="connsiteX404" fmla="*/ 698171 w 978491"/>
              <a:gd name="connsiteY404" fmla="*/ 1028463 h 1050160"/>
              <a:gd name="connsiteX405" fmla="*/ 703103 w 978491"/>
              <a:gd name="connsiteY405" fmla="*/ 1030545 h 1050160"/>
              <a:gd name="connsiteX406" fmla="*/ 703760 w 978491"/>
              <a:gd name="connsiteY406" fmla="*/ 1026490 h 1050160"/>
              <a:gd name="connsiteX407" fmla="*/ 701021 w 978491"/>
              <a:gd name="connsiteY407" fmla="*/ 1024189 h 1050160"/>
              <a:gd name="connsiteX408" fmla="*/ 696966 w 978491"/>
              <a:gd name="connsiteY408" fmla="*/ 1024956 h 1050160"/>
              <a:gd name="connsiteX409" fmla="*/ 694555 w 978491"/>
              <a:gd name="connsiteY409" fmla="*/ 1029120 h 1050160"/>
              <a:gd name="connsiteX410" fmla="*/ 691487 w 978491"/>
              <a:gd name="connsiteY410" fmla="*/ 1028024 h 1050160"/>
              <a:gd name="connsiteX411" fmla="*/ 691487 w 978491"/>
              <a:gd name="connsiteY411" fmla="*/ 1022983 h 1050160"/>
              <a:gd name="connsiteX412" fmla="*/ 689623 w 978491"/>
              <a:gd name="connsiteY412" fmla="*/ 1028024 h 1050160"/>
              <a:gd name="connsiteX413" fmla="*/ 685240 w 978491"/>
              <a:gd name="connsiteY413" fmla="*/ 1031531 h 1050160"/>
              <a:gd name="connsiteX414" fmla="*/ 683816 w 978491"/>
              <a:gd name="connsiteY414" fmla="*/ 1034052 h 1050160"/>
              <a:gd name="connsiteX415" fmla="*/ 680528 w 978491"/>
              <a:gd name="connsiteY415" fmla="*/ 1030983 h 1050160"/>
              <a:gd name="connsiteX416" fmla="*/ 678336 w 978491"/>
              <a:gd name="connsiteY416" fmla="*/ 1038873 h 1050160"/>
              <a:gd name="connsiteX417" fmla="*/ 677788 w 978491"/>
              <a:gd name="connsiteY417" fmla="*/ 1043257 h 1050160"/>
              <a:gd name="connsiteX418" fmla="*/ 673295 w 978491"/>
              <a:gd name="connsiteY418" fmla="*/ 1050161 h 1050160"/>
              <a:gd name="connsiteX419" fmla="*/ 669460 w 978491"/>
              <a:gd name="connsiteY419" fmla="*/ 1050161 h 1050160"/>
              <a:gd name="connsiteX420" fmla="*/ 667049 w 978491"/>
              <a:gd name="connsiteY420" fmla="*/ 1045777 h 1050160"/>
              <a:gd name="connsiteX421" fmla="*/ 667049 w 978491"/>
              <a:gd name="connsiteY421" fmla="*/ 1041722 h 1050160"/>
              <a:gd name="connsiteX422" fmla="*/ 663213 w 978491"/>
              <a:gd name="connsiteY422" fmla="*/ 1046764 h 1050160"/>
              <a:gd name="connsiteX423" fmla="*/ 659926 w 978491"/>
              <a:gd name="connsiteY423" fmla="*/ 1043476 h 1050160"/>
              <a:gd name="connsiteX424" fmla="*/ 655542 w 978491"/>
              <a:gd name="connsiteY424" fmla="*/ 1044353 h 1050160"/>
              <a:gd name="connsiteX425" fmla="*/ 653570 w 978491"/>
              <a:gd name="connsiteY425" fmla="*/ 1043476 h 1050160"/>
              <a:gd name="connsiteX426" fmla="*/ 653570 w 978491"/>
              <a:gd name="connsiteY426" fmla="*/ 1043476 h 1050160"/>
              <a:gd name="connsiteX427" fmla="*/ 10959 w 978491"/>
              <a:gd name="connsiteY427" fmla="*/ 665624 h 1050160"/>
              <a:gd name="connsiteX428" fmla="*/ 14246 w 978491"/>
              <a:gd name="connsiteY428" fmla="*/ 668473 h 1050160"/>
              <a:gd name="connsiteX429" fmla="*/ 17863 w 978491"/>
              <a:gd name="connsiteY429" fmla="*/ 668693 h 1050160"/>
              <a:gd name="connsiteX430" fmla="*/ 28054 w 978491"/>
              <a:gd name="connsiteY430" fmla="*/ 679103 h 1050160"/>
              <a:gd name="connsiteX431" fmla="*/ 27835 w 978491"/>
              <a:gd name="connsiteY431" fmla="*/ 682939 h 1050160"/>
              <a:gd name="connsiteX432" fmla="*/ 29698 w 978491"/>
              <a:gd name="connsiteY432" fmla="*/ 685130 h 1050160"/>
              <a:gd name="connsiteX433" fmla="*/ 34958 w 978491"/>
              <a:gd name="connsiteY433" fmla="*/ 686007 h 1050160"/>
              <a:gd name="connsiteX434" fmla="*/ 37259 w 978491"/>
              <a:gd name="connsiteY434" fmla="*/ 688966 h 1050160"/>
              <a:gd name="connsiteX435" fmla="*/ 44163 w 978491"/>
              <a:gd name="connsiteY435" fmla="*/ 690062 h 1050160"/>
              <a:gd name="connsiteX436" fmla="*/ 46903 w 978491"/>
              <a:gd name="connsiteY436" fmla="*/ 689514 h 1050160"/>
              <a:gd name="connsiteX437" fmla="*/ 48328 w 978491"/>
              <a:gd name="connsiteY437" fmla="*/ 691486 h 1050160"/>
              <a:gd name="connsiteX438" fmla="*/ 53588 w 978491"/>
              <a:gd name="connsiteY438" fmla="*/ 692254 h 1050160"/>
              <a:gd name="connsiteX439" fmla="*/ 59834 w 978491"/>
              <a:gd name="connsiteY439" fmla="*/ 690939 h 1050160"/>
              <a:gd name="connsiteX440" fmla="*/ 61477 w 978491"/>
              <a:gd name="connsiteY440" fmla="*/ 694336 h 1050160"/>
              <a:gd name="connsiteX441" fmla="*/ 64217 w 978491"/>
              <a:gd name="connsiteY441" fmla="*/ 692144 h 1050160"/>
              <a:gd name="connsiteX442" fmla="*/ 65642 w 978491"/>
              <a:gd name="connsiteY442" fmla="*/ 693240 h 1050160"/>
              <a:gd name="connsiteX443" fmla="*/ 72546 w 978491"/>
              <a:gd name="connsiteY443" fmla="*/ 691925 h 1050160"/>
              <a:gd name="connsiteX444" fmla="*/ 78573 w 978491"/>
              <a:gd name="connsiteY444" fmla="*/ 691377 h 1050160"/>
              <a:gd name="connsiteX445" fmla="*/ 79340 w 978491"/>
              <a:gd name="connsiteY445" fmla="*/ 688418 h 1050160"/>
              <a:gd name="connsiteX446" fmla="*/ 82957 w 978491"/>
              <a:gd name="connsiteY446" fmla="*/ 687651 h 1050160"/>
              <a:gd name="connsiteX447" fmla="*/ 87011 w 978491"/>
              <a:gd name="connsiteY447" fmla="*/ 681624 h 1050160"/>
              <a:gd name="connsiteX448" fmla="*/ 94134 w 978491"/>
              <a:gd name="connsiteY448" fmla="*/ 682500 h 1050160"/>
              <a:gd name="connsiteX449" fmla="*/ 94134 w 978491"/>
              <a:gd name="connsiteY449" fmla="*/ 678336 h 1050160"/>
              <a:gd name="connsiteX450" fmla="*/ 98627 w 978491"/>
              <a:gd name="connsiteY450" fmla="*/ 675816 h 1050160"/>
              <a:gd name="connsiteX451" fmla="*/ 102244 w 978491"/>
              <a:gd name="connsiteY451" fmla="*/ 675816 h 1050160"/>
              <a:gd name="connsiteX452" fmla="*/ 105860 w 978491"/>
              <a:gd name="connsiteY452" fmla="*/ 679651 h 1050160"/>
              <a:gd name="connsiteX453" fmla="*/ 109695 w 978491"/>
              <a:gd name="connsiteY453" fmla="*/ 674391 h 1050160"/>
              <a:gd name="connsiteX454" fmla="*/ 111668 w 978491"/>
              <a:gd name="connsiteY454" fmla="*/ 675268 h 1050160"/>
              <a:gd name="connsiteX455" fmla="*/ 114079 w 978491"/>
              <a:gd name="connsiteY455" fmla="*/ 673953 h 1050160"/>
              <a:gd name="connsiteX456" fmla="*/ 115394 w 978491"/>
              <a:gd name="connsiteY456" fmla="*/ 668145 h 1050160"/>
              <a:gd name="connsiteX457" fmla="*/ 128654 w 978491"/>
              <a:gd name="connsiteY457" fmla="*/ 659926 h 1050160"/>
              <a:gd name="connsiteX458" fmla="*/ 133804 w 978491"/>
              <a:gd name="connsiteY458" fmla="*/ 660693 h 1050160"/>
              <a:gd name="connsiteX459" fmla="*/ 137092 w 978491"/>
              <a:gd name="connsiteY459" fmla="*/ 662665 h 1050160"/>
              <a:gd name="connsiteX460" fmla="*/ 141476 w 978491"/>
              <a:gd name="connsiteY460" fmla="*/ 659816 h 1050160"/>
              <a:gd name="connsiteX461" fmla="*/ 154187 w 978491"/>
              <a:gd name="connsiteY461" fmla="*/ 657077 h 1050160"/>
              <a:gd name="connsiteX462" fmla="*/ 155831 w 978491"/>
              <a:gd name="connsiteY462" fmla="*/ 659597 h 1050160"/>
              <a:gd name="connsiteX463" fmla="*/ 164050 w 978491"/>
              <a:gd name="connsiteY463" fmla="*/ 657734 h 1050160"/>
              <a:gd name="connsiteX464" fmla="*/ 166461 w 978491"/>
              <a:gd name="connsiteY464" fmla="*/ 659378 h 1050160"/>
              <a:gd name="connsiteX465" fmla="*/ 170297 w 978491"/>
              <a:gd name="connsiteY465" fmla="*/ 659707 h 1050160"/>
              <a:gd name="connsiteX466" fmla="*/ 175228 w 978491"/>
              <a:gd name="connsiteY466" fmla="*/ 657843 h 1050160"/>
              <a:gd name="connsiteX467" fmla="*/ 177091 w 978491"/>
              <a:gd name="connsiteY467" fmla="*/ 662994 h 1050160"/>
              <a:gd name="connsiteX468" fmla="*/ 180049 w 978491"/>
              <a:gd name="connsiteY468" fmla="*/ 662994 h 1050160"/>
              <a:gd name="connsiteX469" fmla="*/ 183885 w 978491"/>
              <a:gd name="connsiteY469" fmla="*/ 661021 h 1050160"/>
              <a:gd name="connsiteX470" fmla="*/ 186077 w 978491"/>
              <a:gd name="connsiteY470" fmla="*/ 663542 h 1050160"/>
              <a:gd name="connsiteX471" fmla="*/ 189912 w 978491"/>
              <a:gd name="connsiteY471" fmla="*/ 661021 h 1050160"/>
              <a:gd name="connsiteX472" fmla="*/ 199337 w 978491"/>
              <a:gd name="connsiteY472" fmla="*/ 661021 h 1050160"/>
              <a:gd name="connsiteX473" fmla="*/ 198789 w 978491"/>
              <a:gd name="connsiteY473" fmla="*/ 665076 h 1050160"/>
              <a:gd name="connsiteX474" fmla="*/ 200433 w 978491"/>
              <a:gd name="connsiteY474" fmla="*/ 665843 h 1050160"/>
              <a:gd name="connsiteX475" fmla="*/ 205693 w 978491"/>
              <a:gd name="connsiteY475" fmla="*/ 660693 h 1050160"/>
              <a:gd name="connsiteX476" fmla="*/ 210953 w 978491"/>
              <a:gd name="connsiteY476" fmla="*/ 662117 h 1050160"/>
              <a:gd name="connsiteX477" fmla="*/ 217309 w 978491"/>
              <a:gd name="connsiteY477" fmla="*/ 657734 h 1050160"/>
              <a:gd name="connsiteX478" fmla="*/ 219610 w 978491"/>
              <a:gd name="connsiteY478" fmla="*/ 651926 h 1050160"/>
              <a:gd name="connsiteX479" fmla="*/ 222021 w 978491"/>
              <a:gd name="connsiteY479" fmla="*/ 651159 h 1050160"/>
              <a:gd name="connsiteX480" fmla="*/ 227172 w 978491"/>
              <a:gd name="connsiteY480" fmla="*/ 646118 h 1050160"/>
              <a:gd name="connsiteX481" fmla="*/ 230020 w 978491"/>
              <a:gd name="connsiteY481" fmla="*/ 637570 h 1050160"/>
              <a:gd name="connsiteX482" fmla="*/ 235829 w 978491"/>
              <a:gd name="connsiteY482" fmla="*/ 633077 h 1050160"/>
              <a:gd name="connsiteX483" fmla="*/ 242733 w 978491"/>
              <a:gd name="connsiteY483" fmla="*/ 631104 h 1050160"/>
              <a:gd name="connsiteX484" fmla="*/ 245253 w 978491"/>
              <a:gd name="connsiteY484" fmla="*/ 632749 h 1050160"/>
              <a:gd name="connsiteX485" fmla="*/ 255226 w 978491"/>
              <a:gd name="connsiteY485" fmla="*/ 629242 h 1050160"/>
              <a:gd name="connsiteX486" fmla="*/ 267937 w 978491"/>
              <a:gd name="connsiteY486" fmla="*/ 621461 h 1050160"/>
              <a:gd name="connsiteX487" fmla="*/ 275718 w 978491"/>
              <a:gd name="connsiteY487" fmla="*/ 614119 h 1050160"/>
              <a:gd name="connsiteX488" fmla="*/ 279334 w 978491"/>
              <a:gd name="connsiteY488" fmla="*/ 612694 h 1050160"/>
              <a:gd name="connsiteX489" fmla="*/ 282841 w 978491"/>
              <a:gd name="connsiteY489" fmla="*/ 612913 h 1050160"/>
              <a:gd name="connsiteX490" fmla="*/ 287005 w 978491"/>
              <a:gd name="connsiteY490" fmla="*/ 612694 h 1050160"/>
              <a:gd name="connsiteX491" fmla="*/ 294129 w 978491"/>
              <a:gd name="connsiteY491" fmla="*/ 615763 h 1050160"/>
              <a:gd name="connsiteX492" fmla="*/ 300703 w 978491"/>
              <a:gd name="connsiteY492" fmla="*/ 616091 h 1050160"/>
              <a:gd name="connsiteX493" fmla="*/ 305306 w 978491"/>
              <a:gd name="connsiteY493" fmla="*/ 614448 h 1050160"/>
              <a:gd name="connsiteX494" fmla="*/ 314949 w 978491"/>
              <a:gd name="connsiteY494" fmla="*/ 614995 h 1050160"/>
              <a:gd name="connsiteX495" fmla="*/ 328210 w 978491"/>
              <a:gd name="connsiteY495" fmla="*/ 610283 h 1050160"/>
              <a:gd name="connsiteX496" fmla="*/ 335990 w 978491"/>
              <a:gd name="connsiteY496" fmla="*/ 608420 h 1050160"/>
              <a:gd name="connsiteX497" fmla="*/ 341798 w 978491"/>
              <a:gd name="connsiteY497" fmla="*/ 604256 h 1050160"/>
              <a:gd name="connsiteX498" fmla="*/ 345415 w 978491"/>
              <a:gd name="connsiteY498" fmla="*/ 604256 h 1050160"/>
              <a:gd name="connsiteX499" fmla="*/ 352209 w 978491"/>
              <a:gd name="connsiteY499" fmla="*/ 599325 h 1050160"/>
              <a:gd name="connsiteX500" fmla="*/ 362181 w 978491"/>
              <a:gd name="connsiteY500" fmla="*/ 598557 h 1050160"/>
              <a:gd name="connsiteX501" fmla="*/ 388591 w 978491"/>
              <a:gd name="connsiteY501" fmla="*/ 596585 h 1050160"/>
              <a:gd name="connsiteX502" fmla="*/ 397139 w 978491"/>
              <a:gd name="connsiteY502" fmla="*/ 598996 h 1050160"/>
              <a:gd name="connsiteX503" fmla="*/ 402947 w 978491"/>
              <a:gd name="connsiteY503" fmla="*/ 599215 h 1050160"/>
              <a:gd name="connsiteX504" fmla="*/ 410180 w 978491"/>
              <a:gd name="connsiteY504" fmla="*/ 596695 h 1050160"/>
              <a:gd name="connsiteX505" fmla="*/ 415988 w 978491"/>
              <a:gd name="connsiteY505" fmla="*/ 597462 h 1050160"/>
              <a:gd name="connsiteX506" fmla="*/ 423220 w 978491"/>
              <a:gd name="connsiteY506" fmla="*/ 604366 h 1050160"/>
              <a:gd name="connsiteX507" fmla="*/ 428919 w 978491"/>
              <a:gd name="connsiteY507" fmla="*/ 614009 h 1050160"/>
              <a:gd name="connsiteX508" fmla="*/ 433303 w 978491"/>
              <a:gd name="connsiteY508" fmla="*/ 615434 h 1050160"/>
              <a:gd name="connsiteX509" fmla="*/ 436371 w 978491"/>
              <a:gd name="connsiteY509" fmla="*/ 612913 h 1050160"/>
              <a:gd name="connsiteX510" fmla="*/ 439330 w 978491"/>
              <a:gd name="connsiteY510" fmla="*/ 611818 h 1050160"/>
              <a:gd name="connsiteX511" fmla="*/ 441522 w 978491"/>
              <a:gd name="connsiteY511" fmla="*/ 614119 h 1050160"/>
              <a:gd name="connsiteX512" fmla="*/ 444261 w 978491"/>
              <a:gd name="connsiteY512" fmla="*/ 612804 h 1050160"/>
              <a:gd name="connsiteX513" fmla="*/ 449411 w 978491"/>
              <a:gd name="connsiteY513" fmla="*/ 614119 h 1050160"/>
              <a:gd name="connsiteX514" fmla="*/ 454014 w 978491"/>
              <a:gd name="connsiteY514" fmla="*/ 620146 h 1050160"/>
              <a:gd name="connsiteX515" fmla="*/ 460151 w 978491"/>
              <a:gd name="connsiteY515" fmla="*/ 621242 h 1050160"/>
              <a:gd name="connsiteX516" fmla="*/ 462672 w 978491"/>
              <a:gd name="connsiteY516" fmla="*/ 619598 h 1050160"/>
              <a:gd name="connsiteX517" fmla="*/ 473191 w 978491"/>
              <a:gd name="connsiteY517" fmla="*/ 627050 h 1050160"/>
              <a:gd name="connsiteX518" fmla="*/ 472315 w 978491"/>
              <a:gd name="connsiteY518" fmla="*/ 631653 h 1050160"/>
              <a:gd name="connsiteX519" fmla="*/ 475603 w 978491"/>
              <a:gd name="connsiteY519" fmla="*/ 631872 h 1050160"/>
              <a:gd name="connsiteX520" fmla="*/ 479219 w 978491"/>
              <a:gd name="connsiteY520" fmla="*/ 635707 h 1050160"/>
              <a:gd name="connsiteX521" fmla="*/ 477794 w 978491"/>
              <a:gd name="connsiteY521" fmla="*/ 639214 h 1050160"/>
              <a:gd name="connsiteX522" fmla="*/ 473849 w 978491"/>
              <a:gd name="connsiteY522" fmla="*/ 639214 h 1050160"/>
              <a:gd name="connsiteX523" fmla="*/ 472973 w 978491"/>
              <a:gd name="connsiteY523" fmla="*/ 642501 h 1050160"/>
              <a:gd name="connsiteX524" fmla="*/ 477137 w 978491"/>
              <a:gd name="connsiteY524" fmla="*/ 651816 h 1050160"/>
              <a:gd name="connsiteX525" fmla="*/ 481520 w 978491"/>
              <a:gd name="connsiteY525" fmla="*/ 652145 h 1050160"/>
              <a:gd name="connsiteX526" fmla="*/ 486451 w 978491"/>
              <a:gd name="connsiteY526" fmla="*/ 657405 h 1050160"/>
              <a:gd name="connsiteX527" fmla="*/ 488096 w 978491"/>
              <a:gd name="connsiteY527" fmla="*/ 664090 h 1050160"/>
              <a:gd name="connsiteX528" fmla="*/ 487219 w 978491"/>
              <a:gd name="connsiteY528" fmla="*/ 669240 h 1050160"/>
              <a:gd name="connsiteX529" fmla="*/ 492479 w 978491"/>
              <a:gd name="connsiteY529" fmla="*/ 680856 h 1050160"/>
              <a:gd name="connsiteX530" fmla="*/ 490616 w 978491"/>
              <a:gd name="connsiteY530" fmla="*/ 686117 h 1050160"/>
              <a:gd name="connsiteX531" fmla="*/ 492808 w 978491"/>
              <a:gd name="connsiteY531" fmla="*/ 689075 h 1050160"/>
              <a:gd name="connsiteX532" fmla="*/ 491931 w 978491"/>
              <a:gd name="connsiteY532" fmla="*/ 695212 h 1050160"/>
              <a:gd name="connsiteX533" fmla="*/ 489958 w 978491"/>
              <a:gd name="connsiteY533" fmla="*/ 698829 h 1050160"/>
              <a:gd name="connsiteX534" fmla="*/ 486999 w 978491"/>
              <a:gd name="connsiteY534" fmla="*/ 696966 h 1050160"/>
              <a:gd name="connsiteX535" fmla="*/ 485575 w 978491"/>
              <a:gd name="connsiteY535" fmla="*/ 698390 h 1050160"/>
              <a:gd name="connsiteX536" fmla="*/ 489410 w 978491"/>
              <a:gd name="connsiteY536" fmla="*/ 703321 h 1050160"/>
              <a:gd name="connsiteX537" fmla="*/ 493026 w 978491"/>
              <a:gd name="connsiteY537" fmla="*/ 705294 h 1050160"/>
              <a:gd name="connsiteX538" fmla="*/ 494890 w 978491"/>
              <a:gd name="connsiteY538" fmla="*/ 710225 h 1050160"/>
              <a:gd name="connsiteX539" fmla="*/ 498835 w 978491"/>
              <a:gd name="connsiteY539" fmla="*/ 708801 h 1050160"/>
              <a:gd name="connsiteX540" fmla="*/ 502999 w 978491"/>
              <a:gd name="connsiteY540" fmla="*/ 712089 h 1050160"/>
              <a:gd name="connsiteX541" fmla="*/ 503218 w 978491"/>
              <a:gd name="connsiteY541" fmla="*/ 707924 h 1050160"/>
              <a:gd name="connsiteX542" fmla="*/ 500807 w 978491"/>
              <a:gd name="connsiteY542" fmla="*/ 704089 h 1050160"/>
              <a:gd name="connsiteX543" fmla="*/ 503547 w 978491"/>
              <a:gd name="connsiteY543" fmla="*/ 701240 h 1050160"/>
              <a:gd name="connsiteX544" fmla="*/ 505957 w 978491"/>
              <a:gd name="connsiteY544" fmla="*/ 696527 h 1050160"/>
              <a:gd name="connsiteX545" fmla="*/ 509793 w 978491"/>
              <a:gd name="connsiteY545" fmla="*/ 695760 h 1050160"/>
              <a:gd name="connsiteX546" fmla="*/ 511985 w 978491"/>
              <a:gd name="connsiteY546" fmla="*/ 691815 h 1050160"/>
              <a:gd name="connsiteX547" fmla="*/ 516149 w 978491"/>
              <a:gd name="connsiteY547" fmla="*/ 689952 h 1050160"/>
              <a:gd name="connsiteX548" fmla="*/ 517464 w 978491"/>
              <a:gd name="connsiteY548" fmla="*/ 685788 h 1050160"/>
              <a:gd name="connsiteX549" fmla="*/ 521847 w 978491"/>
              <a:gd name="connsiteY549" fmla="*/ 680199 h 1050160"/>
              <a:gd name="connsiteX550" fmla="*/ 532039 w 978491"/>
              <a:gd name="connsiteY550" fmla="*/ 675048 h 1050160"/>
              <a:gd name="connsiteX551" fmla="*/ 533135 w 978491"/>
              <a:gd name="connsiteY551" fmla="*/ 671980 h 1050160"/>
              <a:gd name="connsiteX552" fmla="*/ 535108 w 978491"/>
              <a:gd name="connsiteY552" fmla="*/ 671980 h 1050160"/>
              <a:gd name="connsiteX553" fmla="*/ 543107 w 978491"/>
              <a:gd name="connsiteY553" fmla="*/ 668145 h 1050160"/>
              <a:gd name="connsiteX554" fmla="*/ 545080 w 978491"/>
              <a:gd name="connsiteY554" fmla="*/ 661350 h 1050160"/>
              <a:gd name="connsiteX555" fmla="*/ 551436 w 978491"/>
              <a:gd name="connsiteY555" fmla="*/ 651488 h 1050160"/>
              <a:gd name="connsiteX556" fmla="*/ 558340 w 978491"/>
              <a:gd name="connsiteY556" fmla="*/ 650063 h 1050160"/>
              <a:gd name="connsiteX557" fmla="*/ 561079 w 978491"/>
              <a:gd name="connsiteY557" fmla="*/ 646008 h 1050160"/>
              <a:gd name="connsiteX558" fmla="*/ 559217 w 978491"/>
              <a:gd name="connsiteY558" fmla="*/ 640858 h 1050160"/>
              <a:gd name="connsiteX559" fmla="*/ 560312 w 978491"/>
              <a:gd name="connsiteY559" fmla="*/ 635050 h 1050160"/>
              <a:gd name="connsiteX560" fmla="*/ 563271 w 978491"/>
              <a:gd name="connsiteY560" fmla="*/ 641734 h 1050160"/>
              <a:gd name="connsiteX561" fmla="*/ 563490 w 978491"/>
              <a:gd name="connsiteY561" fmla="*/ 647871 h 1050160"/>
              <a:gd name="connsiteX562" fmla="*/ 563490 w 978491"/>
              <a:gd name="connsiteY562" fmla="*/ 653898 h 1050160"/>
              <a:gd name="connsiteX563" fmla="*/ 560532 w 978491"/>
              <a:gd name="connsiteY563" fmla="*/ 657734 h 1050160"/>
              <a:gd name="connsiteX564" fmla="*/ 559107 w 978491"/>
              <a:gd name="connsiteY564" fmla="*/ 669898 h 1050160"/>
              <a:gd name="connsiteX565" fmla="*/ 549134 w 978491"/>
              <a:gd name="connsiteY565" fmla="*/ 676473 h 1050160"/>
              <a:gd name="connsiteX566" fmla="*/ 547710 w 978491"/>
              <a:gd name="connsiteY566" fmla="*/ 681733 h 1050160"/>
              <a:gd name="connsiteX567" fmla="*/ 544751 w 978491"/>
              <a:gd name="connsiteY567" fmla="*/ 685569 h 1050160"/>
              <a:gd name="connsiteX568" fmla="*/ 545080 w 978491"/>
              <a:gd name="connsiteY568" fmla="*/ 691048 h 1050160"/>
              <a:gd name="connsiteX569" fmla="*/ 539272 w 978491"/>
              <a:gd name="connsiteY569" fmla="*/ 699267 h 1050160"/>
              <a:gd name="connsiteX570" fmla="*/ 541135 w 978491"/>
              <a:gd name="connsiteY570" fmla="*/ 701678 h 1050160"/>
              <a:gd name="connsiteX571" fmla="*/ 536970 w 978491"/>
              <a:gd name="connsiteY571" fmla="*/ 713294 h 1050160"/>
              <a:gd name="connsiteX572" fmla="*/ 525464 w 978491"/>
              <a:gd name="connsiteY572" fmla="*/ 711979 h 1050160"/>
              <a:gd name="connsiteX573" fmla="*/ 523162 w 978491"/>
              <a:gd name="connsiteY573" fmla="*/ 718335 h 1050160"/>
              <a:gd name="connsiteX574" fmla="*/ 520204 w 978491"/>
              <a:gd name="connsiteY574" fmla="*/ 723376 h 1050160"/>
              <a:gd name="connsiteX575" fmla="*/ 520204 w 978491"/>
              <a:gd name="connsiteY575" fmla="*/ 725239 h 1050160"/>
              <a:gd name="connsiteX576" fmla="*/ 527327 w 978491"/>
              <a:gd name="connsiteY576" fmla="*/ 723376 h 1050160"/>
              <a:gd name="connsiteX577" fmla="*/ 534231 w 978491"/>
              <a:gd name="connsiteY577" fmla="*/ 720307 h 1050160"/>
              <a:gd name="connsiteX578" fmla="*/ 542450 w 978491"/>
              <a:gd name="connsiteY578" fmla="*/ 723266 h 1050160"/>
              <a:gd name="connsiteX579" fmla="*/ 550450 w 978491"/>
              <a:gd name="connsiteY579" fmla="*/ 709787 h 1050160"/>
              <a:gd name="connsiteX580" fmla="*/ 552641 w 978491"/>
              <a:gd name="connsiteY580" fmla="*/ 697404 h 1050160"/>
              <a:gd name="connsiteX581" fmla="*/ 559435 w 978491"/>
              <a:gd name="connsiteY581" fmla="*/ 690500 h 1050160"/>
              <a:gd name="connsiteX582" fmla="*/ 561299 w 978491"/>
              <a:gd name="connsiteY582" fmla="*/ 692692 h 1050160"/>
              <a:gd name="connsiteX583" fmla="*/ 561517 w 978491"/>
              <a:gd name="connsiteY583" fmla="*/ 704198 h 1050160"/>
              <a:gd name="connsiteX584" fmla="*/ 564038 w 978491"/>
              <a:gd name="connsiteY584" fmla="*/ 710883 h 1050160"/>
              <a:gd name="connsiteX585" fmla="*/ 561847 w 978491"/>
              <a:gd name="connsiteY585" fmla="*/ 711650 h 1050160"/>
              <a:gd name="connsiteX586" fmla="*/ 562614 w 978491"/>
              <a:gd name="connsiteY586" fmla="*/ 723157 h 1050160"/>
              <a:gd name="connsiteX587" fmla="*/ 557353 w 978491"/>
              <a:gd name="connsiteY587" fmla="*/ 733019 h 1050160"/>
              <a:gd name="connsiteX588" fmla="*/ 548258 w 978491"/>
              <a:gd name="connsiteY588" fmla="*/ 736636 h 1050160"/>
              <a:gd name="connsiteX589" fmla="*/ 549683 w 978491"/>
              <a:gd name="connsiteY589" fmla="*/ 739923 h 1050160"/>
              <a:gd name="connsiteX590" fmla="*/ 555490 w 978491"/>
              <a:gd name="connsiteY590" fmla="*/ 739156 h 1050160"/>
              <a:gd name="connsiteX591" fmla="*/ 561737 w 978491"/>
              <a:gd name="connsiteY591" fmla="*/ 739156 h 1050160"/>
              <a:gd name="connsiteX592" fmla="*/ 564476 w 978491"/>
              <a:gd name="connsiteY592" fmla="*/ 736526 h 1050160"/>
              <a:gd name="connsiteX593" fmla="*/ 568641 w 978491"/>
              <a:gd name="connsiteY593" fmla="*/ 735540 h 1050160"/>
              <a:gd name="connsiteX594" fmla="*/ 573682 w 978491"/>
              <a:gd name="connsiteY594" fmla="*/ 731376 h 1050160"/>
              <a:gd name="connsiteX595" fmla="*/ 577737 w 978491"/>
              <a:gd name="connsiteY595" fmla="*/ 732581 h 1050160"/>
              <a:gd name="connsiteX596" fmla="*/ 580805 w 978491"/>
              <a:gd name="connsiteY596" fmla="*/ 732143 h 1050160"/>
              <a:gd name="connsiteX597" fmla="*/ 578394 w 978491"/>
              <a:gd name="connsiteY597" fmla="*/ 736307 h 1050160"/>
              <a:gd name="connsiteX598" fmla="*/ 576093 w 978491"/>
              <a:gd name="connsiteY598" fmla="*/ 740252 h 1050160"/>
              <a:gd name="connsiteX599" fmla="*/ 571709 w 978491"/>
              <a:gd name="connsiteY599" fmla="*/ 740033 h 1050160"/>
              <a:gd name="connsiteX600" fmla="*/ 570504 w 978491"/>
              <a:gd name="connsiteY600" fmla="*/ 742553 h 1050160"/>
              <a:gd name="connsiteX601" fmla="*/ 574778 w 978491"/>
              <a:gd name="connsiteY601" fmla="*/ 748800 h 1050160"/>
              <a:gd name="connsiteX602" fmla="*/ 576531 w 978491"/>
              <a:gd name="connsiteY602" fmla="*/ 754060 h 1050160"/>
              <a:gd name="connsiteX603" fmla="*/ 579599 w 978491"/>
              <a:gd name="connsiteY603" fmla="*/ 761731 h 1050160"/>
              <a:gd name="connsiteX604" fmla="*/ 579928 w 978491"/>
              <a:gd name="connsiteY604" fmla="*/ 770717 h 1050160"/>
              <a:gd name="connsiteX605" fmla="*/ 579052 w 978491"/>
              <a:gd name="connsiteY605" fmla="*/ 781785 h 1050160"/>
              <a:gd name="connsiteX606" fmla="*/ 573024 w 978491"/>
              <a:gd name="connsiteY606" fmla="*/ 788141 h 1050160"/>
              <a:gd name="connsiteX607" fmla="*/ 574120 w 978491"/>
              <a:gd name="connsiteY607" fmla="*/ 791209 h 1050160"/>
              <a:gd name="connsiteX608" fmla="*/ 573243 w 978491"/>
              <a:gd name="connsiteY608" fmla="*/ 799538 h 1050160"/>
              <a:gd name="connsiteX609" fmla="*/ 577408 w 978491"/>
              <a:gd name="connsiteY609" fmla="*/ 803154 h 1050160"/>
              <a:gd name="connsiteX610" fmla="*/ 581024 w 978491"/>
              <a:gd name="connsiteY610" fmla="*/ 809510 h 1050160"/>
              <a:gd name="connsiteX611" fmla="*/ 582120 w 978491"/>
              <a:gd name="connsiteY611" fmla="*/ 817291 h 1050160"/>
              <a:gd name="connsiteX612" fmla="*/ 590668 w 978491"/>
              <a:gd name="connsiteY612" fmla="*/ 828797 h 1050160"/>
              <a:gd name="connsiteX613" fmla="*/ 597243 w 978491"/>
              <a:gd name="connsiteY613" fmla="*/ 830441 h 1050160"/>
              <a:gd name="connsiteX614" fmla="*/ 601845 w 978491"/>
              <a:gd name="connsiteY614" fmla="*/ 833729 h 1050160"/>
              <a:gd name="connsiteX615" fmla="*/ 604037 w 978491"/>
              <a:gd name="connsiteY615" fmla="*/ 839537 h 1050160"/>
              <a:gd name="connsiteX616" fmla="*/ 608968 w 978491"/>
              <a:gd name="connsiteY616" fmla="*/ 839866 h 1050160"/>
              <a:gd name="connsiteX617" fmla="*/ 610064 w 978491"/>
              <a:gd name="connsiteY617" fmla="*/ 837674 h 1050160"/>
              <a:gd name="connsiteX618" fmla="*/ 613133 w 978491"/>
              <a:gd name="connsiteY618" fmla="*/ 836578 h 1050160"/>
              <a:gd name="connsiteX619" fmla="*/ 619269 w 978491"/>
              <a:gd name="connsiteY619" fmla="*/ 838551 h 1050160"/>
              <a:gd name="connsiteX620" fmla="*/ 624311 w 978491"/>
              <a:gd name="connsiteY620" fmla="*/ 844687 h 1050160"/>
              <a:gd name="connsiteX621" fmla="*/ 629790 w 978491"/>
              <a:gd name="connsiteY621" fmla="*/ 845235 h 1050160"/>
              <a:gd name="connsiteX622" fmla="*/ 635817 w 978491"/>
              <a:gd name="connsiteY622" fmla="*/ 850824 h 1050160"/>
              <a:gd name="connsiteX623" fmla="*/ 636584 w 978491"/>
              <a:gd name="connsiteY623" fmla="*/ 855755 h 1050160"/>
              <a:gd name="connsiteX624" fmla="*/ 641296 w 978491"/>
              <a:gd name="connsiteY624" fmla="*/ 857399 h 1050160"/>
              <a:gd name="connsiteX625" fmla="*/ 646228 w 978491"/>
              <a:gd name="connsiteY625" fmla="*/ 863207 h 1050160"/>
              <a:gd name="connsiteX626" fmla="*/ 649844 w 978491"/>
              <a:gd name="connsiteY626" fmla="*/ 863207 h 1050160"/>
              <a:gd name="connsiteX627" fmla="*/ 651488 w 978491"/>
              <a:gd name="connsiteY627" fmla="*/ 859920 h 1050160"/>
              <a:gd name="connsiteX628" fmla="*/ 660802 w 978491"/>
              <a:gd name="connsiteY628" fmla="*/ 855536 h 1050160"/>
              <a:gd name="connsiteX629" fmla="*/ 663651 w 978491"/>
              <a:gd name="connsiteY629" fmla="*/ 851372 h 1050160"/>
              <a:gd name="connsiteX630" fmla="*/ 669460 w 978491"/>
              <a:gd name="connsiteY630" fmla="*/ 851153 h 1050160"/>
              <a:gd name="connsiteX631" fmla="*/ 675597 w 978491"/>
              <a:gd name="connsiteY631" fmla="*/ 845016 h 1050160"/>
              <a:gd name="connsiteX632" fmla="*/ 680089 w 978491"/>
              <a:gd name="connsiteY632" fmla="*/ 845893 h 1050160"/>
              <a:gd name="connsiteX633" fmla="*/ 682062 w 978491"/>
              <a:gd name="connsiteY633" fmla="*/ 843482 h 1050160"/>
              <a:gd name="connsiteX634" fmla="*/ 680857 w 978491"/>
              <a:gd name="connsiteY634" fmla="*/ 841071 h 1050160"/>
              <a:gd name="connsiteX635" fmla="*/ 675597 w 978491"/>
              <a:gd name="connsiteY635" fmla="*/ 839646 h 1050160"/>
              <a:gd name="connsiteX636" fmla="*/ 677350 w 978491"/>
              <a:gd name="connsiteY636" fmla="*/ 836468 h 1050160"/>
              <a:gd name="connsiteX637" fmla="*/ 686774 w 978491"/>
              <a:gd name="connsiteY637" fmla="*/ 830222 h 1050160"/>
              <a:gd name="connsiteX638" fmla="*/ 694664 w 978491"/>
              <a:gd name="connsiteY638" fmla="*/ 835811 h 1050160"/>
              <a:gd name="connsiteX639" fmla="*/ 694335 w 978491"/>
              <a:gd name="connsiteY639" fmla="*/ 841071 h 1050160"/>
              <a:gd name="connsiteX640" fmla="*/ 684692 w 978491"/>
              <a:gd name="connsiteY640" fmla="*/ 846331 h 1050160"/>
              <a:gd name="connsiteX641" fmla="*/ 686993 w 978491"/>
              <a:gd name="connsiteY641" fmla="*/ 850824 h 1050160"/>
              <a:gd name="connsiteX642" fmla="*/ 689952 w 978491"/>
              <a:gd name="connsiteY642" fmla="*/ 851591 h 1050160"/>
              <a:gd name="connsiteX643" fmla="*/ 693459 w 978491"/>
              <a:gd name="connsiteY643" fmla="*/ 847865 h 1050160"/>
              <a:gd name="connsiteX644" fmla="*/ 697404 w 978491"/>
              <a:gd name="connsiteY644" fmla="*/ 844906 h 1050160"/>
              <a:gd name="connsiteX645" fmla="*/ 702336 w 978491"/>
              <a:gd name="connsiteY645" fmla="*/ 847646 h 1050160"/>
              <a:gd name="connsiteX646" fmla="*/ 701897 w 978491"/>
              <a:gd name="connsiteY646" fmla="*/ 852249 h 1050160"/>
              <a:gd name="connsiteX647" fmla="*/ 699048 w 978491"/>
              <a:gd name="connsiteY647" fmla="*/ 852249 h 1050160"/>
              <a:gd name="connsiteX648" fmla="*/ 695212 w 978491"/>
              <a:gd name="connsiteY648" fmla="*/ 855975 h 1050160"/>
              <a:gd name="connsiteX649" fmla="*/ 701568 w 978491"/>
              <a:gd name="connsiteY649" fmla="*/ 863426 h 1050160"/>
              <a:gd name="connsiteX650" fmla="*/ 702883 w 978491"/>
              <a:gd name="connsiteY650" fmla="*/ 871645 h 1050160"/>
              <a:gd name="connsiteX651" fmla="*/ 705294 w 978491"/>
              <a:gd name="connsiteY651" fmla="*/ 870221 h 1050160"/>
              <a:gd name="connsiteX652" fmla="*/ 708582 w 978491"/>
              <a:gd name="connsiteY652" fmla="*/ 870549 h 1050160"/>
              <a:gd name="connsiteX653" fmla="*/ 708910 w 978491"/>
              <a:gd name="connsiteY653" fmla="*/ 875481 h 1050160"/>
              <a:gd name="connsiteX654" fmla="*/ 712417 w 978491"/>
              <a:gd name="connsiteY654" fmla="*/ 880522 h 1050160"/>
              <a:gd name="connsiteX655" fmla="*/ 715924 w 978491"/>
              <a:gd name="connsiteY655" fmla="*/ 874495 h 1050160"/>
              <a:gd name="connsiteX656" fmla="*/ 715595 w 978491"/>
              <a:gd name="connsiteY656" fmla="*/ 867919 h 1050160"/>
              <a:gd name="connsiteX657" fmla="*/ 711760 w 978491"/>
              <a:gd name="connsiteY657" fmla="*/ 870769 h 1050160"/>
              <a:gd name="connsiteX658" fmla="*/ 710883 w 978491"/>
              <a:gd name="connsiteY658" fmla="*/ 868029 h 1050160"/>
              <a:gd name="connsiteX659" fmla="*/ 713842 w 978491"/>
              <a:gd name="connsiteY659" fmla="*/ 864741 h 1050160"/>
              <a:gd name="connsiteX660" fmla="*/ 725677 w 978491"/>
              <a:gd name="connsiteY660" fmla="*/ 865070 h 1050160"/>
              <a:gd name="connsiteX661" fmla="*/ 727102 w 978491"/>
              <a:gd name="connsiteY661" fmla="*/ 867371 h 1050160"/>
              <a:gd name="connsiteX662" fmla="*/ 728745 w 978491"/>
              <a:gd name="connsiteY662" fmla="*/ 864632 h 1050160"/>
              <a:gd name="connsiteX663" fmla="*/ 734773 w 978491"/>
              <a:gd name="connsiteY663" fmla="*/ 856413 h 1050160"/>
              <a:gd name="connsiteX664" fmla="*/ 747156 w 978491"/>
              <a:gd name="connsiteY664" fmla="*/ 848961 h 1050160"/>
              <a:gd name="connsiteX665" fmla="*/ 754060 w 978491"/>
              <a:gd name="connsiteY665" fmla="*/ 842715 h 1050160"/>
              <a:gd name="connsiteX666" fmla="*/ 750444 w 978491"/>
              <a:gd name="connsiteY666" fmla="*/ 842715 h 1050160"/>
              <a:gd name="connsiteX667" fmla="*/ 747704 w 978491"/>
              <a:gd name="connsiteY667" fmla="*/ 844359 h 1050160"/>
              <a:gd name="connsiteX668" fmla="*/ 748800 w 978491"/>
              <a:gd name="connsiteY668" fmla="*/ 842934 h 1050160"/>
              <a:gd name="connsiteX669" fmla="*/ 744636 w 978491"/>
              <a:gd name="connsiteY669" fmla="*/ 841509 h 1050160"/>
              <a:gd name="connsiteX670" fmla="*/ 749238 w 978491"/>
              <a:gd name="connsiteY670" fmla="*/ 841181 h 1050160"/>
              <a:gd name="connsiteX671" fmla="*/ 755484 w 978491"/>
              <a:gd name="connsiteY671" fmla="*/ 841181 h 1050160"/>
              <a:gd name="connsiteX672" fmla="*/ 764580 w 978491"/>
              <a:gd name="connsiteY672" fmla="*/ 838441 h 1050160"/>
              <a:gd name="connsiteX673" fmla="*/ 783210 w 978491"/>
              <a:gd name="connsiteY673" fmla="*/ 834824 h 1050160"/>
              <a:gd name="connsiteX674" fmla="*/ 798113 w 978491"/>
              <a:gd name="connsiteY674" fmla="*/ 837783 h 1050160"/>
              <a:gd name="connsiteX675" fmla="*/ 804360 w 978491"/>
              <a:gd name="connsiteY675" fmla="*/ 834167 h 1050160"/>
              <a:gd name="connsiteX676" fmla="*/ 804360 w 978491"/>
              <a:gd name="connsiteY676" fmla="*/ 830222 h 1050160"/>
              <a:gd name="connsiteX677" fmla="*/ 808743 w 978491"/>
              <a:gd name="connsiteY677" fmla="*/ 830222 h 1050160"/>
              <a:gd name="connsiteX678" fmla="*/ 813236 w 978491"/>
              <a:gd name="connsiteY678" fmla="*/ 827154 h 1050160"/>
              <a:gd name="connsiteX679" fmla="*/ 817401 w 978491"/>
              <a:gd name="connsiteY679" fmla="*/ 818606 h 1050160"/>
              <a:gd name="connsiteX680" fmla="*/ 815537 w 978491"/>
              <a:gd name="connsiteY680" fmla="*/ 809072 h 1050160"/>
              <a:gd name="connsiteX681" fmla="*/ 815318 w 978491"/>
              <a:gd name="connsiteY681" fmla="*/ 804031 h 1050160"/>
              <a:gd name="connsiteX682" fmla="*/ 823537 w 978491"/>
              <a:gd name="connsiteY682" fmla="*/ 795812 h 1050160"/>
              <a:gd name="connsiteX683" fmla="*/ 823537 w 978491"/>
              <a:gd name="connsiteY683" fmla="*/ 781566 h 1050160"/>
              <a:gd name="connsiteX684" fmla="*/ 827373 w 978491"/>
              <a:gd name="connsiteY684" fmla="*/ 776087 h 1050160"/>
              <a:gd name="connsiteX685" fmla="*/ 829017 w 978491"/>
              <a:gd name="connsiteY685" fmla="*/ 766443 h 1050160"/>
              <a:gd name="connsiteX686" fmla="*/ 833729 w 978491"/>
              <a:gd name="connsiteY686" fmla="*/ 764251 h 1050160"/>
              <a:gd name="connsiteX687" fmla="*/ 833400 w 978491"/>
              <a:gd name="connsiteY687" fmla="*/ 759539 h 1050160"/>
              <a:gd name="connsiteX688" fmla="*/ 847975 w 978491"/>
              <a:gd name="connsiteY688" fmla="*/ 741238 h 1050160"/>
              <a:gd name="connsiteX689" fmla="*/ 852029 w 978491"/>
              <a:gd name="connsiteY689" fmla="*/ 740471 h 1050160"/>
              <a:gd name="connsiteX690" fmla="*/ 854550 w 978491"/>
              <a:gd name="connsiteY690" fmla="*/ 730609 h 1050160"/>
              <a:gd name="connsiteX691" fmla="*/ 860358 w 978491"/>
              <a:gd name="connsiteY691" fmla="*/ 722937 h 1050160"/>
              <a:gd name="connsiteX692" fmla="*/ 863975 w 978491"/>
              <a:gd name="connsiteY692" fmla="*/ 712746 h 1050160"/>
              <a:gd name="connsiteX693" fmla="*/ 869782 w 978491"/>
              <a:gd name="connsiteY693" fmla="*/ 706938 h 1050160"/>
              <a:gd name="connsiteX694" fmla="*/ 869125 w 978491"/>
              <a:gd name="connsiteY694" fmla="*/ 701678 h 1050160"/>
              <a:gd name="connsiteX695" fmla="*/ 873289 w 978491"/>
              <a:gd name="connsiteY695" fmla="*/ 699486 h 1050160"/>
              <a:gd name="connsiteX696" fmla="*/ 877125 w 978491"/>
              <a:gd name="connsiteY696" fmla="*/ 690171 h 1050160"/>
              <a:gd name="connsiteX697" fmla="*/ 874056 w 978491"/>
              <a:gd name="connsiteY697" fmla="*/ 687213 h 1050160"/>
              <a:gd name="connsiteX698" fmla="*/ 881508 w 978491"/>
              <a:gd name="connsiteY698" fmla="*/ 683706 h 1050160"/>
              <a:gd name="connsiteX699" fmla="*/ 886659 w 978491"/>
              <a:gd name="connsiteY699" fmla="*/ 676035 h 1050160"/>
              <a:gd name="connsiteX700" fmla="*/ 889727 w 978491"/>
              <a:gd name="connsiteY700" fmla="*/ 672966 h 1050160"/>
              <a:gd name="connsiteX701" fmla="*/ 893344 w 978491"/>
              <a:gd name="connsiteY701" fmla="*/ 665076 h 1050160"/>
              <a:gd name="connsiteX702" fmla="*/ 900466 w 978491"/>
              <a:gd name="connsiteY702" fmla="*/ 662885 h 1050160"/>
              <a:gd name="connsiteX703" fmla="*/ 904850 w 978491"/>
              <a:gd name="connsiteY703" fmla="*/ 660693 h 1050160"/>
              <a:gd name="connsiteX704" fmla="*/ 897618 w 978491"/>
              <a:gd name="connsiteY704" fmla="*/ 660693 h 1050160"/>
              <a:gd name="connsiteX705" fmla="*/ 899371 w 978491"/>
              <a:gd name="connsiteY705" fmla="*/ 658282 h 1050160"/>
              <a:gd name="connsiteX706" fmla="*/ 907919 w 978491"/>
              <a:gd name="connsiteY706" fmla="*/ 657734 h 1050160"/>
              <a:gd name="connsiteX707" fmla="*/ 915589 w 978491"/>
              <a:gd name="connsiteY707" fmla="*/ 652255 h 1050160"/>
              <a:gd name="connsiteX708" fmla="*/ 917233 w 978491"/>
              <a:gd name="connsiteY708" fmla="*/ 646666 h 1050160"/>
              <a:gd name="connsiteX709" fmla="*/ 916138 w 978491"/>
              <a:gd name="connsiteY709" fmla="*/ 643707 h 1050160"/>
              <a:gd name="connsiteX710" fmla="*/ 917233 w 978491"/>
              <a:gd name="connsiteY710" fmla="*/ 638776 h 1050160"/>
              <a:gd name="connsiteX711" fmla="*/ 925014 w 978491"/>
              <a:gd name="connsiteY711" fmla="*/ 632749 h 1050160"/>
              <a:gd name="connsiteX712" fmla="*/ 925233 w 978491"/>
              <a:gd name="connsiteY712" fmla="*/ 627707 h 1050160"/>
              <a:gd name="connsiteX713" fmla="*/ 930712 w 978491"/>
              <a:gd name="connsiteY713" fmla="*/ 625516 h 1050160"/>
              <a:gd name="connsiteX714" fmla="*/ 935973 w 978491"/>
              <a:gd name="connsiteY714" fmla="*/ 616639 h 1050160"/>
              <a:gd name="connsiteX715" fmla="*/ 935205 w 978491"/>
              <a:gd name="connsiteY715" fmla="*/ 612146 h 1050160"/>
              <a:gd name="connsiteX716" fmla="*/ 937945 w 978491"/>
              <a:gd name="connsiteY716" fmla="*/ 604804 h 1050160"/>
              <a:gd name="connsiteX717" fmla="*/ 935973 w 978491"/>
              <a:gd name="connsiteY717" fmla="*/ 602393 h 1050160"/>
              <a:gd name="connsiteX718" fmla="*/ 936740 w 978491"/>
              <a:gd name="connsiteY718" fmla="*/ 598557 h 1050160"/>
              <a:gd name="connsiteX719" fmla="*/ 943534 w 978491"/>
              <a:gd name="connsiteY719" fmla="*/ 582887 h 1050160"/>
              <a:gd name="connsiteX720" fmla="*/ 945177 w 978491"/>
              <a:gd name="connsiteY720" fmla="*/ 574449 h 1050160"/>
              <a:gd name="connsiteX721" fmla="*/ 953944 w 978491"/>
              <a:gd name="connsiteY721" fmla="*/ 558778 h 1050160"/>
              <a:gd name="connsiteX722" fmla="*/ 953616 w 978491"/>
              <a:gd name="connsiteY722" fmla="*/ 552970 h 1050160"/>
              <a:gd name="connsiteX723" fmla="*/ 958108 w 978491"/>
              <a:gd name="connsiteY723" fmla="*/ 541682 h 1050160"/>
              <a:gd name="connsiteX724" fmla="*/ 964684 w 978491"/>
              <a:gd name="connsiteY724" fmla="*/ 536203 h 1050160"/>
              <a:gd name="connsiteX725" fmla="*/ 967095 w 978491"/>
              <a:gd name="connsiteY725" fmla="*/ 529628 h 1050160"/>
              <a:gd name="connsiteX726" fmla="*/ 965232 w 978491"/>
              <a:gd name="connsiteY726" fmla="*/ 522505 h 1050160"/>
              <a:gd name="connsiteX727" fmla="*/ 969286 w 978491"/>
              <a:gd name="connsiteY727" fmla="*/ 517574 h 1050160"/>
              <a:gd name="connsiteX728" fmla="*/ 965670 w 978491"/>
              <a:gd name="connsiteY728" fmla="*/ 506615 h 1050160"/>
              <a:gd name="connsiteX729" fmla="*/ 966218 w 978491"/>
              <a:gd name="connsiteY729" fmla="*/ 500807 h 1050160"/>
              <a:gd name="connsiteX730" fmla="*/ 962711 w 978491"/>
              <a:gd name="connsiteY730" fmla="*/ 491711 h 1050160"/>
              <a:gd name="connsiteX731" fmla="*/ 961287 w 978491"/>
              <a:gd name="connsiteY731" fmla="*/ 488753 h 1050160"/>
              <a:gd name="connsiteX732" fmla="*/ 961067 w 978491"/>
              <a:gd name="connsiteY732" fmla="*/ 483821 h 1050160"/>
              <a:gd name="connsiteX733" fmla="*/ 962711 w 978491"/>
              <a:gd name="connsiteY733" fmla="*/ 481630 h 1050160"/>
              <a:gd name="connsiteX734" fmla="*/ 962930 w 978491"/>
              <a:gd name="connsiteY734" fmla="*/ 476041 h 1050160"/>
              <a:gd name="connsiteX735" fmla="*/ 967095 w 978491"/>
              <a:gd name="connsiteY735" fmla="*/ 468808 h 1050160"/>
              <a:gd name="connsiteX736" fmla="*/ 966766 w 978491"/>
              <a:gd name="connsiteY736" fmla="*/ 466616 h 1050160"/>
              <a:gd name="connsiteX737" fmla="*/ 966437 w 978491"/>
              <a:gd name="connsiteY737" fmla="*/ 452589 h 1050160"/>
              <a:gd name="connsiteX738" fmla="*/ 969177 w 978491"/>
              <a:gd name="connsiteY738" fmla="*/ 447877 h 1050160"/>
              <a:gd name="connsiteX739" fmla="*/ 967204 w 978491"/>
              <a:gd name="connsiteY739" fmla="*/ 445137 h 1050160"/>
              <a:gd name="connsiteX740" fmla="*/ 965889 w 978491"/>
              <a:gd name="connsiteY740" fmla="*/ 440206 h 1050160"/>
              <a:gd name="connsiteX741" fmla="*/ 966109 w 978491"/>
              <a:gd name="connsiteY741" fmla="*/ 430782 h 1050160"/>
              <a:gd name="connsiteX742" fmla="*/ 964136 w 978491"/>
              <a:gd name="connsiteY742" fmla="*/ 430015 h 1050160"/>
              <a:gd name="connsiteX743" fmla="*/ 966656 w 978491"/>
              <a:gd name="connsiteY743" fmla="*/ 424755 h 1050160"/>
              <a:gd name="connsiteX744" fmla="*/ 961944 w 978491"/>
              <a:gd name="connsiteY744" fmla="*/ 422782 h 1050160"/>
              <a:gd name="connsiteX745" fmla="*/ 959643 w 978491"/>
              <a:gd name="connsiteY745" fmla="*/ 418070 h 1050160"/>
              <a:gd name="connsiteX746" fmla="*/ 959862 w 978491"/>
              <a:gd name="connsiteY746" fmla="*/ 412590 h 1050160"/>
              <a:gd name="connsiteX747" fmla="*/ 954383 w 978491"/>
              <a:gd name="connsiteY747" fmla="*/ 407878 h 1050160"/>
              <a:gd name="connsiteX748" fmla="*/ 950876 w 978491"/>
              <a:gd name="connsiteY748" fmla="*/ 400974 h 1050160"/>
              <a:gd name="connsiteX749" fmla="*/ 949451 w 978491"/>
              <a:gd name="connsiteY749" fmla="*/ 394290 h 1050160"/>
              <a:gd name="connsiteX750" fmla="*/ 946383 w 978491"/>
              <a:gd name="connsiteY750" fmla="*/ 388482 h 1050160"/>
              <a:gd name="connsiteX751" fmla="*/ 943315 w 978491"/>
              <a:gd name="connsiteY751" fmla="*/ 388262 h 1050160"/>
              <a:gd name="connsiteX752" fmla="*/ 939698 w 978491"/>
              <a:gd name="connsiteY752" fmla="*/ 389906 h 1050160"/>
              <a:gd name="connsiteX753" fmla="*/ 936411 w 978491"/>
              <a:gd name="connsiteY753" fmla="*/ 386838 h 1050160"/>
              <a:gd name="connsiteX754" fmla="*/ 935643 w 978491"/>
              <a:gd name="connsiteY754" fmla="*/ 380592 h 1050160"/>
              <a:gd name="connsiteX755" fmla="*/ 933233 w 978491"/>
              <a:gd name="connsiteY755" fmla="*/ 379496 h 1050160"/>
              <a:gd name="connsiteX756" fmla="*/ 932684 w 978491"/>
              <a:gd name="connsiteY756" fmla="*/ 375989 h 1050160"/>
              <a:gd name="connsiteX757" fmla="*/ 926877 w 978491"/>
              <a:gd name="connsiteY757" fmla="*/ 370948 h 1050160"/>
              <a:gd name="connsiteX758" fmla="*/ 924137 w 978491"/>
              <a:gd name="connsiteY758" fmla="*/ 368427 h 1050160"/>
              <a:gd name="connsiteX759" fmla="*/ 925452 w 978491"/>
              <a:gd name="connsiteY759" fmla="*/ 364811 h 1050160"/>
              <a:gd name="connsiteX760" fmla="*/ 922165 w 978491"/>
              <a:gd name="connsiteY760" fmla="*/ 359003 h 1050160"/>
              <a:gd name="connsiteX761" fmla="*/ 926767 w 978491"/>
              <a:gd name="connsiteY761" fmla="*/ 353195 h 1050160"/>
              <a:gd name="connsiteX762" fmla="*/ 927863 w 978491"/>
              <a:gd name="connsiteY762" fmla="*/ 345962 h 1050160"/>
              <a:gd name="connsiteX763" fmla="*/ 926439 w 978491"/>
              <a:gd name="connsiteY763" fmla="*/ 342456 h 1050160"/>
              <a:gd name="connsiteX764" fmla="*/ 927205 w 978491"/>
              <a:gd name="connsiteY764" fmla="*/ 337743 h 1050160"/>
              <a:gd name="connsiteX765" fmla="*/ 923918 w 978491"/>
              <a:gd name="connsiteY765" fmla="*/ 335990 h 1050160"/>
              <a:gd name="connsiteX766" fmla="*/ 923041 w 978491"/>
              <a:gd name="connsiteY766" fmla="*/ 338511 h 1050160"/>
              <a:gd name="connsiteX767" fmla="*/ 924465 w 978491"/>
              <a:gd name="connsiteY767" fmla="*/ 340702 h 1050160"/>
              <a:gd name="connsiteX768" fmla="*/ 922603 w 978491"/>
              <a:gd name="connsiteY768" fmla="*/ 343223 h 1050160"/>
              <a:gd name="connsiteX769" fmla="*/ 911864 w 978491"/>
              <a:gd name="connsiteY769" fmla="*/ 333360 h 1050160"/>
              <a:gd name="connsiteX770" fmla="*/ 909452 w 978491"/>
              <a:gd name="connsiteY770" fmla="*/ 327771 h 1050160"/>
              <a:gd name="connsiteX771" fmla="*/ 907480 w 978491"/>
              <a:gd name="connsiteY771" fmla="*/ 328867 h 1050160"/>
              <a:gd name="connsiteX772" fmla="*/ 907480 w 978491"/>
              <a:gd name="connsiteY772" fmla="*/ 332154 h 1050160"/>
              <a:gd name="connsiteX773" fmla="*/ 906165 w 978491"/>
              <a:gd name="connsiteY773" fmla="*/ 335771 h 1050160"/>
              <a:gd name="connsiteX774" fmla="*/ 908685 w 978491"/>
              <a:gd name="connsiteY774" fmla="*/ 343223 h 1050160"/>
              <a:gd name="connsiteX775" fmla="*/ 903425 w 978491"/>
              <a:gd name="connsiteY775" fmla="*/ 336867 h 1050160"/>
              <a:gd name="connsiteX776" fmla="*/ 900905 w 978491"/>
              <a:gd name="connsiteY776" fmla="*/ 339826 h 1050160"/>
              <a:gd name="connsiteX777" fmla="*/ 900905 w 978491"/>
              <a:gd name="connsiteY777" fmla="*/ 335333 h 1050160"/>
              <a:gd name="connsiteX778" fmla="*/ 898932 w 978491"/>
              <a:gd name="connsiteY778" fmla="*/ 331497 h 1050160"/>
              <a:gd name="connsiteX779" fmla="*/ 898056 w 978491"/>
              <a:gd name="connsiteY779" fmla="*/ 318018 h 1050160"/>
              <a:gd name="connsiteX780" fmla="*/ 899480 w 978491"/>
              <a:gd name="connsiteY780" fmla="*/ 316593 h 1050160"/>
              <a:gd name="connsiteX781" fmla="*/ 899480 w 978491"/>
              <a:gd name="connsiteY781" fmla="*/ 313306 h 1050160"/>
              <a:gd name="connsiteX782" fmla="*/ 894878 w 978491"/>
              <a:gd name="connsiteY782" fmla="*/ 310457 h 1050160"/>
              <a:gd name="connsiteX783" fmla="*/ 896741 w 978491"/>
              <a:gd name="connsiteY783" fmla="*/ 306402 h 1050160"/>
              <a:gd name="connsiteX784" fmla="*/ 893234 w 978491"/>
              <a:gd name="connsiteY784" fmla="*/ 303662 h 1050160"/>
              <a:gd name="connsiteX785" fmla="*/ 894329 w 978491"/>
              <a:gd name="connsiteY785" fmla="*/ 299498 h 1050160"/>
              <a:gd name="connsiteX786" fmla="*/ 886549 w 978491"/>
              <a:gd name="connsiteY786" fmla="*/ 292813 h 1050160"/>
              <a:gd name="connsiteX787" fmla="*/ 884357 w 978491"/>
              <a:gd name="connsiteY787" fmla="*/ 288101 h 1050160"/>
              <a:gd name="connsiteX788" fmla="*/ 884028 w 978491"/>
              <a:gd name="connsiteY788" fmla="*/ 282512 h 1050160"/>
              <a:gd name="connsiteX789" fmla="*/ 888412 w 978491"/>
              <a:gd name="connsiteY789" fmla="*/ 283608 h 1050160"/>
              <a:gd name="connsiteX790" fmla="*/ 888412 w 978491"/>
              <a:gd name="connsiteY790" fmla="*/ 278896 h 1050160"/>
              <a:gd name="connsiteX791" fmla="*/ 884577 w 978491"/>
              <a:gd name="connsiteY791" fmla="*/ 271992 h 1050160"/>
              <a:gd name="connsiteX792" fmla="*/ 882604 w 978491"/>
              <a:gd name="connsiteY792" fmla="*/ 273088 h 1050160"/>
              <a:gd name="connsiteX793" fmla="*/ 878440 w 978491"/>
              <a:gd name="connsiteY793" fmla="*/ 272540 h 1050160"/>
              <a:gd name="connsiteX794" fmla="*/ 873728 w 978491"/>
              <a:gd name="connsiteY794" fmla="*/ 265746 h 1050160"/>
              <a:gd name="connsiteX795" fmla="*/ 870111 w 978491"/>
              <a:gd name="connsiteY795" fmla="*/ 265526 h 1050160"/>
              <a:gd name="connsiteX796" fmla="*/ 865728 w 978491"/>
              <a:gd name="connsiteY796" fmla="*/ 261691 h 1050160"/>
              <a:gd name="connsiteX797" fmla="*/ 863207 w 978491"/>
              <a:gd name="connsiteY797" fmla="*/ 264431 h 1050160"/>
              <a:gd name="connsiteX798" fmla="*/ 861235 w 978491"/>
              <a:gd name="connsiteY798" fmla="*/ 261691 h 1050160"/>
              <a:gd name="connsiteX799" fmla="*/ 855974 w 978491"/>
              <a:gd name="connsiteY799" fmla="*/ 259828 h 1050160"/>
              <a:gd name="connsiteX800" fmla="*/ 852687 w 978491"/>
              <a:gd name="connsiteY800" fmla="*/ 262897 h 1050160"/>
              <a:gd name="connsiteX801" fmla="*/ 855427 w 978491"/>
              <a:gd name="connsiteY801" fmla="*/ 258513 h 1050160"/>
              <a:gd name="connsiteX802" fmla="*/ 860139 w 978491"/>
              <a:gd name="connsiteY802" fmla="*/ 257198 h 1050160"/>
              <a:gd name="connsiteX803" fmla="*/ 860468 w 978491"/>
              <a:gd name="connsiteY803" fmla="*/ 253691 h 1050160"/>
              <a:gd name="connsiteX804" fmla="*/ 859043 w 978491"/>
              <a:gd name="connsiteY804" fmla="*/ 250951 h 1050160"/>
              <a:gd name="connsiteX805" fmla="*/ 853564 w 978491"/>
              <a:gd name="connsiteY805" fmla="*/ 251499 h 1050160"/>
              <a:gd name="connsiteX806" fmla="*/ 849400 w 978491"/>
              <a:gd name="connsiteY806" fmla="*/ 251171 h 1050160"/>
              <a:gd name="connsiteX807" fmla="*/ 848085 w 978491"/>
              <a:gd name="connsiteY807" fmla="*/ 248321 h 1050160"/>
              <a:gd name="connsiteX808" fmla="*/ 845673 w 978491"/>
              <a:gd name="connsiteY808" fmla="*/ 248321 h 1050160"/>
              <a:gd name="connsiteX809" fmla="*/ 835701 w 978491"/>
              <a:gd name="connsiteY809" fmla="*/ 242732 h 1050160"/>
              <a:gd name="connsiteX810" fmla="*/ 831318 w 978491"/>
              <a:gd name="connsiteY810" fmla="*/ 233966 h 1050160"/>
              <a:gd name="connsiteX811" fmla="*/ 830441 w 978491"/>
              <a:gd name="connsiteY811" fmla="*/ 225308 h 1050160"/>
              <a:gd name="connsiteX812" fmla="*/ 827482 w 978491"/>
              <a:gd name="connsiteY812" fmla="*/ 219610 h 1050160"/>
              <a:gd name="connsiteX813" fmla="*/ 827702 w 978491"/>
              <a:gd name="connsiteY813" fmla="*/ 215007 h 1050160"/>
              <a:gd name="connsiteX814" fmla="*/ 830112 w 978491"/>
              <a:gd name="connsiteY814" fmla="*/ 214131 h 1050160"/>
              <a:gd name="connsiteX815" fmla="*/ 832085 w 978491"/>
              <a:gd name="connsiteY815" fmla="*/ 204487 h 1050160"/>
              <a:gd name="connsiteX816" fmla="*/ 829345 w 978491"/>
              <a:gd name="connsiteY816" fmla="*/ 191775 h 1050160"/>
              <a:gd name="connsiteX817" fmla="*/ 826387 w 978491"/>
              <a:gd name="connsiteY817" fmla="*/ 185967 h 1050160"/>
              <a:gd name="connsiteX818" fmla="*/ 828907 w 978491"/>
              <a:gd name="connsiteY818" fmla="*/ 184652 h 1050160"/>
              <a:gd name="connsiteX819" fmla="*/ 825838 w 978491"/>
              <a:gd name="connsiteY819" fmla="*/ 181693 h 1050160"/>
              <a:gd name="connsiteX820" fmla="*/ 822222 w 978491"/>
              <a:gd name="connsiteY820" fmla="*/ 181693 h 1050160"/>
              <a:gd name="connsiteX821" fmla="*/ 817619 w 978491"/>
              <a:gd name="connsiteY821" fmla="*/ 172269 h 1050160"/>
              <a:gd name="connsiteX822" fmla="*/ 817401 w 978491"/>
              <a:gd name="connsiteY822" fmla="*/ 160434 h 1050160"/>
              <a:gd name="connsiteX823" fmla="*/ 819263 w 978491"/>
              <a:gd name="connsiteY823" fmla="*/ 159009 h 1050160"/>
              <a:gd name="connsiteX824" fmla="*/ 819483 w 978491"/>
              <a:gd name="connsiteY824" fmla="*/ 156488 h 1050160"/>
              <a:gd name="connsiteX825" fmla="*/ 817291 w 978491"/>
              <a:gd name="connsiteY825" fmla="*/ 153749 h 1050160"/>
              <a:gd name="connsiteX826" fmla="*/ 816195 w 978491"/>
              <a:gd name="connsiteY826" fmla="*/ 138845 h 1050160"/>
              <a:gd name="connsiteX827" fmla="*/ 817510 w 978491"/>
              <a:gd name="connsiteY827" fmla="*/ 134900 h 1050160"/>
              <a:gd name="connsiteX828" fmla="*/ 816195 w 978491"/>
              <a:gd name="connsiteY828" fmla="*/ 130188 h 1050160"/>
              <a:gd name="connsiteX829" fmla="*/ 817839 w 978491"/>
              <a:gd name="connsiteY829" fmla="*/ 128763 h 1050160"/>
              <a:gd name="connsiteX830" fmla="*/ 818387 w 978491"/>
              <a:gd name="connsiteY830" fmla="*/ 125256 h 1050160"/>
              <a:gd name="connsiteX831" fmla="*/ 810058 w 978491"/>
              <a:gd name="connsiteY831" fmla="*/ 117257 h 1050160"/>
              <a:gd name="connsiteX832" fmla="*/ 805017 w 978491"/>
              <a:gd name="connsiteY832" fmla="*/ 114189 h 1050160"/>
              <a:gd name="connsiteX833" fmla="*/ 806442 w 978491"/>
              <a:gd name="connsiteY833" fmla="*/ 111997 h 1050160"/>
              <a:gd name="connsiteX834" fmla="*/ 800963 w 978491"/>
              <a:gd name="connsiteY834" fmla="*/ 106517 h 1050160"/>
              <a:gd name="connsiteX835" fmla="*/ 796031 w 978491"/>
              <a:gd name="connsiteY835" fmla="*/ 109805 h 1050160"/>
              <a:gd name="connsiteX836" fmla="*/ 793620 w 978491"/>
              <a:gd name="connsiteY836" fmla="*/ 108161 h 1050160"/>
              <a:gd name="connsiteX837" fmla="*/ 790880 w 978491"/>
              <a:gd name="connsiteY837" fmla="*/ 113421 h 1050160"/>
              <a:gd name="connsiteX838" fmla="*/ 786826 w 978491"/>
              <a:gd name="connsiteY838" fmla="*/ 113640 h 1050160"/>
              <a:gd name="connsiteX839" fmla="*/ 781895 w 978491"/>
              <a:gd name="connsiteY839" fmla="*/ 106189 h 1050160"/>
              <a:gd name="connsiteX840" fmla="*/ 782443 w 978491"/>
              <a:gd name="connsiteY840" fmla="*/ 102134 h 1050160"/>
              <a:gd name="connsiteX841" fmla="*/ 779374 w 978491"/>
              <a:gd name="connsiteY841" fmla="*/ 95340 h 1050160"/>
              <a:gd name="connsiteX842" fmla="*/ 781237 w 978491"/>
              <a:gd name="connsiteY842" fmla="*/ 86463 h 1050160"/>
              <a:gd name="connsiteX843" fmla="*/ 780141 w 978491"/>
              <a:gd name="connsiteY843" fmla="*/ 75724 h 1050160"/>
              <a:gd name="connsiteX844" fmla="*/ 778169 w 978491"/>
              <a:gd name="connsiteY844" fmla="*/ 76601 h 1050160"/>
              <a:gd name="connsiteX845" fmla="*/ 776306 w 978491"/>
              <a:gd name="connsiteY845" fmla="*/ 72217 h 1050160"/>
              <a:gd name="connsiteX846" fmla="*/ 778498 w 978491"/>
              <a:gd name="connsiteY846" fmla="*/ 68053 h 1050160"/>
              <a:gd name="connsiteX847" fmla="*/ 774881 w 978491"/>
              <a:gd name="connsiteY847" fmla="*/ 63122 h 1050160"/>
              <a:gd name="connsiteX848" fmla="*/ 774662 w 978491"/>
              <a:gd name="connsiteY848" fmla="*/ 58957 h 1050160"/>
              <a:gd name="connsiteX849" fmla="*/ 772142 w 978491"/>
              <a:gd name="connsiteY849" fmla="*/ 57313 h 1050160"/>
              <a:gd name="connsiteX850" fmla="*/ 772361 w 978491"/>
              <a:gd name="connsiteY850" fmla="*/ 51286 h 1050160"/>
              <a:gd name="connsiteX851" fmla="*/ 775319 w 978491"/>
              <a:gd name="connsiteY851" fmla="*/ 48327 h 1050160"/>
              <a:gd name="connsiteX852" fmla="*/ 772032 w 978491"/>
              <a:gd name="connsiteY852" fmla="*/ 46465 h 1050160"/>
              <a:gd name="connsiteX853" fmla="*/ 767977 w 978491"/>
              <a:gd name="connsiteY853" fmla="*/ 47341 h 1050160"/>
              <a:gd name="connsiteX854" fmla="*/ 764909 w 978491"/>
              <a:gd name="connsiteY854" fmla="*/ 44382 h 1050160"/>
              <a:gd name="connsiteX855" fmla="*/ 766772 w 978491"/>
              <a:gd name="connsiteY855" fmla="*/ 32876 h 1050160"/>
              <a:gd name="connsiteX856" fmla="*/ 765347 w 978491"/>
              <a:gd name="connsiteY856" fmla="*/ 30355 h 1050160"/>
              <a:gd name="connsiteX857" fmla="*/ 763923 w 978491"/>
              <a:gd name="connsiteY857" fmla="*/ 23671 h 1050160"/>
              <a:gd name="connsiteX858" fmla="*/ 758772 w 978491"/>
              <a:gd name="connsiteY858" fmla="*/ 22575 h 1050160"/>
              <a:gd name="connsiteX859" fmla="*/ 758991 w 978491"/>
              <a:gd name="connsiteY859" fmla="*/ 19506 h 1050160"/>
              <a:gd name="connsiteX860" fmla="*/ 753293 w 978491"/>
              <a:gd name="connsiteY860" fmla="*/ 21698 h 1050160"/>
              <a:gd name="connsiteX861" fmla="*/ 750553 w 978491"/>
              <a:gd name="connsiteY861" fmla="*/ 25534 h 1050160"/>
              <a:gd name="connsiteX862" fmla="*/ 750553 w 978491"/>
              <a:gd name="connsiteY862" fmla="*/ 34081 h 1050160"/>
              <a:gd name="connsiteX863" fmla="*/ 748033 w 978491"/>
              <a:gd name="connsiteY863" fmla="*/ 41314 h 1050160"/>
              <a:gd name="connsiteX864" fmla="*/ 748033 w 978491"/>
              <a:gd name="connsiteY864" fmla="*/ 43287 h 1050160"/>
              <a:gd name="connsiteX865" fmla="*/ 746937 w 978491"/>
              <a:gd name="connsiteY865" fmla="*/ 48218 h 1050160"/>
              <a:gd name="connsiteX866" fmla="*/ 744197 w 978491"/>
              <a:gd name="connsiteY866" fmla="*/ 47889 h 1050160"/>
              <a:gd name="connsiteX867" fmla="*/ 741129 w 978491"/>
              <a:gd name="connsiteY867" fmla="*/ 55670 h 1050160"/>
              <a:gd name="connsiteX868" fmla="*/ 736964 w 978491"/>
              <a:gd name="connsiteY868" fmla="*/ 61478 h 1050160"/>
              <a:gd name="connsiteX869" fmla="*/ 740581 w 978491"/>
              <a:gd name="connsiteY869" fmla="*/ 64875 h 1050160"/>
              <a:gd name="connsiteX870" fmla="*/ 745074 w 978491"/>
              <a:gd name="connsiteY870" fmla="*/ 68491 h 1050160"/>
              <a:gd name="connsiteX871" fmla="*/ 742115 w 978491"/>
              <a:gd name="connsiteY871" fmla="*/ 70464 h 1050160"/>
              <a:gd name="connsiteX872" fmla="*/ 739047 w 978491"/>
              <a:gd name="connsiteY872" fmla="*/ 69916 h 1050160"/>
              <a:gd name="connsiteX873" fmla="*/ 737074 w 978491"/>
              <a:gd name="connsiteY873" fmla="*/ 74628 h 1050160"/>
              <a:gd name="connsiteX874" fmla="*/ 734554 w 978491"/>
              <a:gd name="connsiteY874" fmla="*/ 79340 h 1050160"/>
              <a:gd name="connsiteX875" fmla="*/ 738061 w 978491"/>
              <a:gd name="connsiteY875" fmla="*/ 84929 h 1050160"/>
              <a:gd name="connsiteX876" fmla="*/ 738608 w 978491"/>
              <a:gd name="connsiteY876" fmla="*/ 88984 h 1050160"/>
              <a:gd name="connsiteX877" fmla="*/ 734992 w 978491"/>
              <a:gd name="connsiteY877" fmla="*/ 87559 h 1050160"/>
              <a:gd name="connsiteX878" fmla="*/ 732252 w 978491"/>
              <a:gd name="connsiteY878" fmla="*/ 89532 h 1050160"/>
              <a:gd name="connsiteX879" fmla="*/ 730060 w 978491"/>
              <a:gd name="connsiteY879" fmla="*/ 101367 h 1050160"/>
              <a:gd name="connsiteX880" fmla="*/ 732252 w 978491"/>
              <a:gd name="connsiteY880" fmla="*/ 109367 h 1050160"/>
              <a:gd name="connsiteX881" fmla="*/ 730608 w 978491"/>
              <a:gd name="connsiteY881" fmla="*/ 118133 h 1050160"/>
              <a:gd name="connsiteX882" fmla="*/ 733019 w 978491"/>
              <a:gd name="connsiteY882" fmla="*/ 124270 h 1050160"/>
              <a:gd name="connsiteX883" fmla="*/ 732472 w 978491"/>
              <a:gd name="connsiteY883" fmla="*/ 131394 h 1050160"/>
              <a:gd name="connsiteX884" fmla="*/ 727869 w 978491"/>
              <a:gd name="connsiteY884" fmla="*/ 135558 h 1050160"/>
              <a:gd name="connsiteX885" fmla="*/ 727869 w 978491"/>
              <a:gd name="connsiteY885" fmla="*/ 139613 h 1050160"/>
              <a:gd name="connsiteX886" fmla="*/ 722938 w 978491"/>
              <a:gd name="connsiteY886" fmla="*/ 148927 h 1050160"/>
              <a:gd name="connsiteX887" fmla="*/ 722061 w 978491"/>
              <a:gd name="connsiteY887" fmla="*/ 162625 h 1050160"/>
              <a:gd name="connsiteX888" fmla="*/ 717897 w 978491"/>
              <a:gd name="connsiteY888" fmla="*/ 167338 h 1050160"/>
              <a:gd name="connsiteX889" fmla="*/ 719321 w 978491"/>
              <a:gd name="connsiteY889" fmla="*/ 172269 h 1050160"/>
              <a:gd name="connsiteX890" fmla="*/ 716582 w 978491"/>
              <a:gd name="connsiteY890" fmla="*/ 179721 h 1050160"/>
              <a:gd name="connsiteX891" fmla="*/ 712198 w 978491"/>
              <a:gd name="connsiteY891" fmla="*/ 184104 h 1050160"/>
              <a:gd name="connsiteX892" fmla="*/ 711650 w 978491"/>
              <a:gd name="connsiteY892" fmla="*/ 193200 h 1050160"/>
              <a:gd name="connsiteX893" fmla="*/ 704198 w 978491"/>
              <a:gd name="connsiteY893" fmla="*/ 198789 h 1050160"/>
              <a:gd name="connsiteX894" fmla="*/ 688856 w 978491"/>
              <a:gd name="connsiteY894" fmla="*/ 204816 h 1050160"/>
              <a:gd name="connsiteX895" fmla="*/ 682610 w 978491"/>
              <a:gd name="connsiteY895" fmla="*/ 200432 h 1050160"/>
              <a:gd name="connsiteX896" fmla="*/ 676254 w 978491"/>
              <a:gd name="connsiteY896" fmla="*/ 199885 h 1050160"/>
              <a:gd name="connsiteX897" fmla="*/ 673185 w 978491"/>
              <a:gd name="connsiteY897" fmla="*/ 195720 h 1050160"/>
              <a:gd name="connsiteX898" fmla="*/ 667158 w 978491"/>
              <a:gd name="connsiteY898" fmla="*/ 191008 h 1050160"/>
              <a:gd name="connsiteX899" fmla="*/ 666939 w 978491"/>
              <a:gd name="connsiteY899" fmla="*/ 188049 h 1050160"/>
              <a:gd name="connsiteX900" fmla="*/ 665296 w 978491"/>
              <a:gd name="connsiteY900" fmla="*/ 185858 h 1050160"/>
              <a:gd name="connsiteX901" fmla="*/ 663871 w 978491"/>
              <a:gd name="connsiteY901" fmla="*/ 180597 h 1050160"/>
              <a:gd name="connsiteX902" fmla="*/ 658172 w 978491"/>
              <a:gd name="connsiteY902" fmla="*/ 179721 h 1050160"/>
              <a:gd name="connsiteX903" fmla="*/ 653460 w 978491"/>
              <a:gd name="connsiteY903" fmla="*/ 177748 h 1050160"/>
              <a:gd name="connsiteX904" fmla="*/ 646008 w 978491"/>
              <a:gd name="connsiteY904" fmla="*/ 177200 h 1050160"/>
              <a:gd name="connsiteX905" fmla="*/ 639104 w 978491"/>
              <a:gd name="connsiteY905" fmla="*/ 172817 h 1050160"/>
              <a:gd name="connsiteX906" fmla="*/ 637789 w 978491"/>
              <a:gd name="connsiteY906" fmla="*/ 168762 h 1050160"/>
              <a:gd name="connsiteX907" fmla="*/ 632529 w 978491"/>
              <a:gd name="connsiteY907" fmla="*/ 162077 h 1050160"/>
              <a:gd name="connsiteX908" fmla="*/ 626173 w 978491"/>
              <a:gd name="connsiteY908" fmla="*/ 161530 h 1050160"/>
              <a:gd name="connsiteX909" fmla="*/ 620584 w 978491"/>
              <a:gd name="connsiteY909" fmla="*/ 157913 h 1050160"/>
              <a:gd name="connsiteX910" fmla="*/ 620256 w 978491"/>
              <a:gd name="connsiteY910" fmla="*/ 154845 h 1050160"/>
              <a:gd name="connsiteX911" fmla="*/ 617187 w 978491"/>
              <a:gd name="connsiteY911" fmla="*/ 154516 h 1050160"/>
              <a:gd name="connsiteX912" fmla="*/ 614448 w 978491"/>
              <a:gd name="connsiteY912" fmla="*/ 152324 h 1050160"/>
              <a:gd name="connsiteX913" fmla="*/ 609188 w 978491"/>
              <a:gd name="connsiteY913" fmla="*/ 152544 h 1050160"/>
              <a:gd name="connsiteX914" fmla="*/ 604804 w 978491"/>
              <a:gd name="connsiteY914" fmla="*/ 151448 h 1050160"/>
              <a:gd name="connsiteX915" fmla="*/ 606119 w 978491"/>
              <a:gd name="connsiteY915" fmla="*/ 149475 h 1050160"/>
              <a:gd name="connsiteX916" fmla="*/ 600092 w 978491"/>
              <a:gd name="connsiteY916" fmla="*/ 144544 h 1050160"/>
              <a:gd name="connsiteX917" fmla="*/ 598996 w 978491"/>
              <a:gd name="connsiteY917" fmla="*/ 139832 h 1050160"/>
              <a:gd name="connsiteX918" fmla="*/ 592750 w 978491"/>
              <a:gd name="connsiteY918" fmla="*/ 133475 h 1050160"/>
              <a:gd name="connsiteX919" fmla="*/ 588695 w 978491"/>
              <a:gd name="connsiteY919" fmla="*/ 132928 h 1050160"/>
              <a:gd name="connsiteX920" fmla="*/ 583435 w 978491"/>
              <a:gd name="connsiteY920" fmla="*/ 126791 h 1050160"/>
              <a:gd name="connsiteX921" fmla="*/ 583216 w 978491"/>
              <a:gd name="connsiteY921" fmla="*/ 120764 h 1050160"/>
              <a:gd name="connsiteX922" fmla="*/ 587709 w 978491"/>
              <a:gd name="connsiteY922" fmla="*/ 113531 h 1050160"/>
              <a:gd name="connsiteX923" fmla="*/ 588805 w 978491"/>
              <a:gd name="connsiteY923" fmla="*/ 107723 h 1050160"/>
              <a:gd name="connsiteX924" fmla="*/ 593517 w 978491"/>
              <a:gd name="connsiteY924" fmla="*/ 104435 h 1050160"/>
              <a:gd name="connsiteX925" fmla="*/ 594942 w 978491"/>
              <a:gd name="connsiteY925" fmla="*/ 97751 h 1050160"/>
              <a:gd name="connsiteX926" fmla="*/ 596914 w 978491"/>
              <a:gd name="connsiteY926" fmla="*/ 93367 h 1050160"/>
              <a:gd name="connsiteX927" fmla="*/ 592750 w 978491"/>
              <a:gd name="connsiteY927" fmla="*/ 96436 h 1050160"/>
              <a:gd name="connsiteX928" fmla="*/ 589243 w 978491"/>
              <a:gd name="connsiteY928" fmla="*/ 89860 h 1050160"/>
              <a:gd name="connsiteX929" fmla="*/ 594174 w 978491"/>
              <a:gd name="connsiteY929" fmla="*/ 86573 h 1050160"/>
              <a:gd name="connsiteX930" fmla="*/ 593298 w 978491"/>
              <a:gd name="connsiteY930" fmla="*/ 81422 h 1050160"/>
              <a:gd name="connsiteX931" fmla="*/ 595818 w 978491"/>
              <a:gd name="connsiteY931" fmla="*/ 81642 h 1050160"/>
              <a:gd name="connsiteX932" fmla="*/ 598777 w 978491"/>
              <a:gd name="connsiteY932" fmla="*/ 80327 h 1050160"/>
              <a:gd name="connsiteX933" fmla="*/ 600092 w 978491"/>
              <a:gd name="connsiteY933" fmla="*/ 82189 h 1050160"/>
              <a:gd name="connsiteX934" fmla="*/ 604476 w 978491"/>
              <a:gd name="connsiteY934" fmla="*/ 83066 h 1050160"/>
              <a:gd name="connsiteX935" fmla="*/ 610503 w 978491"/>
              <a:gd name="connsiteY935" fmla="*/ 80327 h 1050160"/>
              <a:gd name="connsiteX936" fmla="*/ 612475 w 978491"/>
              <a:gd name="connsiteY936" fmla="*/ 74847 h 1050160"/>
              <a:gd name="connsiteX937" fmla="*/ 608311 w 978491"/>
              <a:gd name="connsiteY937" fmla="*/ 71450 h 1050160"/>
              <a:gd name="connsiteX938" fmla="*/ 611598 w 978491"/>
              <a:gd name="connsiteY938" fmla="*/ 68930 h 1050160"/>
              <a:gd name="connsiteX939" fmla="*/ 615105 w 978491"/>
              <a:gd name="connsiteY939" fmla="*/ 69806 h 1050160"/>
              <a:gd name="connsiteX940" fmla="*/ 617407 w 978491"/>
              <a:gd name="connsiteY940" fmla="*/ 61587 h 1050160"/>
              <a:gd name="connsiteX941" fmla="*/ 620475 w 978491"/>
              <a:gd name="connsiteY941" fmla="*/ 59943 h 1050160"/>
              <a:gd name="connsiteX942" fmla="*/ 623762 w 978491"/>
              <a:gd name="connsiteY942" fmla="*/ 55560 h 1050160"/>
              <a:gd name="connsiteX943" fmla="*/ 623981 w 978491"/>
              <a:gd name="connsiteY943" fmla="*/ 53259 h 1050160"/>
              <a:gd name="connsiteX944" fmla="*/ 619050 w 978491"/>
              <a:gd name="connsiteY944" fmla="*/ 50848 h 1050160"/>
              <a:gd name="connsiteX945" fmla="*/ 615982 w 978491"/>
              <a:gd name="connsiteY945" fmla="*/ 54464 h 1050160"/>
              <a:gd name="connsiteX946" fmla="*/ 612913 w 978491"/>
              <a:gd name="connsiteY946" fmla="*/ 53149 h 1050160"/>
              <a:gd name="connsiteX947" fmla="*/ 612146 w 978491"/>
              <a:gd name="connsiteY947" fmla="*/ 44930 h 1050160"/>
              <a:gd name="connsiteX948" fmla="*/ 608091 w 978491"/>
              <a:gd name="connsiteY948" fmla="*/ 46793 h 1050160"/>
              <a:gd name="connsiteX949" fmla="*/ 602503 w 978491"/>
              <a:gd name="connsiteY949" fmla="*/ 53478 h 1050160"/>
              <a:gd name="connsiteX950" fmla="*/ 605461 w 978491"/>
              <a:gd name="connsiteY950" fmla="*/ 54793 h 1050160"/>
              <a:gd name="connsiteX951" fmla="*/ 605461 w 978491"/>
              <a:gd name="connsiteY951" fmla="*/ 58081 h 1050160"/>
              <a:gd name="connsiteX952" fmla="*/ 601407 w 978491"/>
              <a:gd name="connsiteY952" fmla="*/ 60053 h 1050160"/>
              <a:gd name="connsiteX953" fmla="*/ 597572 w 978491"/>
              <a:gd name="connsiteY953" fmla="*/ 57752 h 1050160"/>
              <a:gd name="connsiteX954" fmla="*/ 596695 w 978491"/>
              <a:gd name="connsiteY954" fmla="*/ 54793 h 1050160"/>
              <a:gd name="connsiteX955" fmla="*/ 594722 w 978491"/>
              <a:gd name="connsiteY955" fmla="*/ 52053 h 1050160"/>
              <a:gd name="connsiteX956" fmla="*/ 593078 w 978491"/>
              <a:gd name="connsiteY956" fmla="*/ 55122 h 1050160"/>
              <a:gd name="connsiteX957" fmla="*/ 589791 w 978491"/>
              <a:gd name="connsiteY957" fmla="*/ 55999 h 1050160"/>
              <a:gd name="connsiteX958" fmla="*/ 590010 w 978491"/>
              <a:gd name="connsiteY958" fmla="*/ 52930 h 1050160"/>
              <a:gd name="connsiteX959" fmla="*/ 592750 w 978491"/>
              <a:gd name="connsiteY959" fmla="*/ 49971 h 1050160"/>
              <a:gd name="connsiteX960" fmla="*/ 593845 w 978491"/>
              <a:gd name="connsiteY960" fmla="*/ 47560 h 1050160"/>
              <a:gd name="connsiteX961" fmla="*/ 590339 w 978491"/>
              <a:gd name="connsiteY961" fmla="*/ 48985 h 1050160"/>
              <a:gd name="connsiteX962" fmla="*/ 587818 w 978491"/>
              <a:gd name="connsiteY962" fmla="*/ 51944 h 1050160"/>
              <a:gd name="connsiteX963" fmla="*/ 582339 w 978491"/>
              <a:gd name="connsiteY963" fmla="*/ 53807 h 1050160"/>
              <a:gd name="connsiteX964" fmla="*/ 581572 w 978491"/>
              <a:gd name="connsiteY964" fmla="*/ 55779 h 1050160"/>
              <a:gd name="connsiteX965" fmla="*/ 578613 w 978491"/>
              <a:gd name="connsiteY965" fmla="*/ 56327 h 1050160"/>
              <a:gd name="connsiteX966" fmla="*/ 577188 w 978491"/>
              <a:gd name="connsiteY966" fmla="*/ 54355 h 1050160"/>
              <a:gd name="connsiteX967" fmla="*/ 572695 w 978491"/>
              <a:gd name="connsiteY967" fmla="*/ 54026 h 1050160"/>
              <a:gd name="connsiteX968" fmla="*/ 572476 w 978491"/>
              <a:gd name="connsiteY968" fmla="*/ 51834 h 1050160"/>
              <a:gd name="connsiteX969" fmla="*/ 568860 w 978491"/>
              <a:gd name="connsiteY969" fmla="*/ 46793 h 1050160"/>
              <a:gd name="connsiteX970" fmla="*/ 566888 w 978491"/>
              <a:gd name="connsiteY970" fmla="*/ 46245 h 1050160"/>
              <a:gd name="connsiteX971" fmla="*/ 561299 w 978491"/>
              <a:gd name="connsiteY971" fmla="*/ 49314 h 1050160"/>
              <a:gd name="connsiteX972" fmla="*/ 557244 w 978491"/>
              <a:gd name="connsiteY972" fmla="*/ 47670 h 1050160"/>
              <a:gd name="connsiteX973" fmla="*/ 554833 w 978491"/>
              <a:gd name="connsiteY973" fmla="*/ 49095 h 1050160"/>
              <a:gd name="connsiteX974" fmla="*/ 552970 w 978491"/>
              <a:gd name="connsiteY974" fmla="*/ 45697 h 1050160"/>
              <a:gd name="connsiteX975" fmla="*/ 550778 w 978491"/>
              <a:gd name="connsiteY975" fmla="*/ 45149 h 1050160"/>
              <a:gd name="connsiteX976" fmla="*/ 548039 w 978491"/>
              <a:gd name="connsiteY976" fmla="*/ 40108 h 1050160"/>
              <a:gd name="connsiteX977" fmla="*/ 542559 w 978491"/>
              <a:gd name="connsiteY977" fmla="*/ 42629 h 1050160"/>
              <a:gd name="connsiteX978" fmla="*/ 536752 w 978491"/>
              <a:gd name="connsiteY978" fmla="*/ 41752 h 1050160"/>
              <a:gd name="connsiteX979" fmla="*/ 531491 w 978491"/>
              <a:gd name="connsiteY979" fmla="*/ 39341 h 1050160"/>
              <a:gd name="connsiteX980" fmla="*/ 531820 w 978491"/>
              <a:gd name="connsiteY980" fmla="*/ 35835 h 1050160"/>
              <a:gd name="connsiteX981" fmla="*/ 528204 w 978491"/>
              <a:gd name="connsiteY981" fmla="*/ 31232 h 1050160"/>
              <a:gd name="connsiteX982" fmla="*/ 526012 w 978491"/>
              <a:gd name="connsiteY982" fmla="*/ 31780 h 1050160"/>
              <a:gd name="connsiteX983" fmla="*/ 526560 w 978491"/>
              <a:gd name="connsiteY983" fmla="*/ 33753 h 1050160"/>
              <a:gd name="connsiteX984" fmla="*/ 519327 w 978491"/>
              <a:gd name="connsiteY984" fmla="*/ 35944 h 1050160"/>
              <a:gd name="connsiteX985" fmla="*/ 517464 w 978491"/>
              <a:gd name="connsiteY985" fmla="*/ 31561 h 1050160"/>
              <a:gd name="connsiteX986" fmla="*/ 513410 w 978491"/>
              <a:gd name="connsiteY986" fmla="*/ 30136 h 1050160"/>
              <a:gd name="connsiteX987" fmla="*/ 507054 w 978491"/>
              <a:gd name="connsiteY987" fmla="*/ 26520 h 1050160"/>
              <a:gd name="connsiteX988" fmla="*/ 506177 w 978491"/>
              <a:gd name="connsiteY988" fmla="*/ 28383 h 1050160"/>
              <a:gd name="connsiteX989" fmla="*/ 502889 w 978491"/>
              <a:gd name="connsiteY989" fmla="*/ 25972 h 1050160"/>
              <a:gd name="connsiteX990" fmla="*/ 498835 w 978491"/>
              <a:gd name="connsiteY990" fmla="*/ 29040 h 1050160"/>
              <a:gd name="connsiteX991" fmla="*/ 503547 w 978491"/>
              <a:gd name="connsiteY991" fmla="*/ 32657 h 1050160"/>
              <a:gd name="connsiteX992" fmla="*/ 502122 w 978491"/>
              <a:gd name="connsiteY992" fmla="*/ 33972 h 1050160"/>
              <a:gd name="connsiteX993" fmla="*/ 506725 w 978491"/>
              <a:gd name="connsiteY993" fmla="*/ 35068 h 1050160"/>
              <a:gd name="connsiteX994" fmla="*/ 510670 w 978491"/>
              <a:gd name="connsiteY994" fmla="*/ 33204 h 1050160"/>
              <a:gd name="connsiteX995" fmla="*/ 517574 w 978491"/>
              <a:gd name="connsiteY995" fmla="*/ 39013 h 1050160"/>
              <a:gd name="connsiteX996" fmla="*/ 517026 w 978491"/>
              <a:gd name="connsiteY996" fmla="*/ 42300 h 1050160"/>
              <a:gd name="connsiteX997" fmla="*/ 518450 w 978491"/>
              <a:gd name="connsiteY997" fmla="*/ 49971 h 1050160"/>
              <a:gd name="connsiteX998" fmla="*/ 513519 w 978491"/>
              <a:gd name="connsiteY998" fmla="*/ 50300 h 1050160"/>
              <a:gd name="connsiteX999" fmla="*/ 511656 w 978491"/>
              <a:gd name="connsiteY999" fmla="*/ 55779 h 1050160"/>
              <a:gd name="connsiteX1000" fmla="*/ 510013 w 978491"/>
              <a:gd name="connsiteY1000" fmla="*/ 52492 h 1050160"/>
              <a:gd name="connsiteX1001" fmla="*/ 506396 w 978491"/>
              <a:gd name="connsiteY1001" fmla="*/ 51396 h 1050160"/>
              <a:gd name="connsiteX1002" fmla="*/ 502560 w 978491"/>
              <a:gd name="connsiteY1002" fmla="*/ 53916 h 1050160"/>
              <a:gd name="connsiteX1003" fmla="*/ 488753 w 978491"/>
              <a:gd name="connsiteY1003" fmla="*/ 54684 h 1050160"/>
              <a:gd name="connsiteX1004" fmla="*/ 483492 w 978491"/>
              <a:gd name="connsiteY1004" fmla="*/ 50081 h 1050160"/>
              <a:gd name="connsiteX1005" fmla="*/ 482725 w 978491"/>
              <a:gd name="connsiteY1005" fmla="*/ 52053 h 1050160"/>
              <a:gd name="connsiteX1006" fmla="*/ 477246 w 978491"/>
              <a:gd name="connsiteY1006" fmla="*/ 54026 h 1050160"/>
              <a:gd name="connsiteX1007" fmla="*/ 477794 w 978491"/>
              <a:gd name="connsiteY1007" fmla="*/ 58519 h 1050160"/>
              <a:gd name="connsiteX1008" fmla="*/ 473191 w 978491"/>
              <a:gd name="connsiteY1008" fmla="*/ 57642 h 1050160"/>
              <a:gd name="connsiteX1009" fmla="*/ 474616 w 978491"/>
              <a:gd name="connsiteY1009" fmla="*/ 63998 h 1050160"/>
              <a:gd name="connsiteX1010" fmla="*/ 472973 w 978491"/>
              <a:gd name="connsiteY1010" fmla="*/ 61697 h 1050160"/>
              <a:gd name="connsiteX1011" fmla="*/ 467384 w 978491"/>
              <a:gd name="connsiteY1011" fmla="*/ 59834 h 1050160"/>
              <a:gd name="connsiteX1012" fmla="*/ 465192 w 978491"/>
              <a:gd name="connsiteY1012" fmla="*/ 63122 h 1050160"/>
              <a:gd name="connsiteX1013" fmla="*/ 467384 w 978491"/>
              <a:gd name="connsiteY1013" fmla="*/ 66190 h 1050160"/>
              <a:gd name="connsiteX1014" fmla="*/ 467055 w 978491"/>
              <a:gd name="connsiteY1014" fmla="*/ 68162 h 1050160"/>
              <a:gd name="connsiteX1015" fmla="*/ 461027 w 978491"/>
              <a:gd name="connsiteY1015" fmla="*/ 66300 h 1050160"/>
              <a:gd name="connsiteX1016" fmla="*/ 457959 w 978491"/>
              <a:gd name="connsiteY1016" fmla="*/ 69368 h 1050160"/>
              <a:gd name="connsiteX1017" fmla="*/ 460370 w 978491"/>
              <a:gd name="connsiteY1017" fmla="*/ 71888 h 1050160"/>
              <a:gd name="connsiteX1018" fmla="*/ 457850 w 978491"/>
              <a:gd name="connsiteY1018" fmla="*/ 73203 h 1050160"/>
              <a:gd name="connsiteX1019" fmla="*/ 453904 w 978491"/>
              <a:gd name="connsiteY1019" fmla="*/ 75505 h 1050160"/>
              <a:gd name="connsiteX1020" fmla="*/ 454233 w 978491"/>
              <a:gd name="connsiteY1020" fmla="*/ 78463 h 1050160"/>
              <a:gd name="connsiteX1021" fmla="*/ 457850 w 978491"/>
              <a:gd name="connsiteY1021" fmla="*/ 82189 h 1050160"/>
              <a:gd name="connsiteX1022" fmla="*/ 458836 w 978491"/>
              <a:gd name="connsiteY1022" fmla="*/ 84929 h 1050160"/>
              <a:gd name="connsiteX1023" fmla="*/ 454562 w 978491"/>
              <a:gd name="connsiteY1023" fmla="*/ 82518 h 1050160"/>
              <a:gd name="connsiteX1024" fmla="*/ 451055 w 978491"/>
              <a:gd name="connsiteY1024" fmla="*/ 85367 h 1050160"/>
              <a:gd name="connsiteX1025" fmla="*/ 446891 w 978491"/>
              <a:gd name="connsiteY1025" fmla="*/ 85367 h 1050160"/>
              <a:gd name="connsiteX1026" fmla="*/ 442727 w 978491"/>
              <a:gd name="connsiteY1026" fmla="*/ 92052 h 1050160"/>
              <a:gd name="connsiteX1027" fmla="*/ 438891 w 978491"/>
              <a:gd name="connsiteY1027" fmla="*/ 99723 h 1050160"/>
              <a:gd name="connsiteX1028" fmla="*/ 435823 w 978491"/>
              <a:gd name="connsiteY1028" fmla="*/ 100600 h 1050160"/>
              <a:gd name="connsiteX1029" fmla="*/ 434398 w 978491"/>
              <a:gd name="connsiteY1029" fmla="*/ 106956 h 1050160"/>
              <a:gd name="connsiteX1030" fmla="*/ 430563 w 978491"/>
              <a:gd name="connsiteY1030" fmla="*/ 109257 h 1050160"/>
              <a:gd name="connsiteX1031" fmla="*/ 433850 w 978491"/>
              <a:gd name="connsiteY1031" fmla="*/ 112764 h 1050160"/>
              <a:gd name="connsiteX1032" fmla="*/ 442069 w 978491"/>
              <a:gd name="connsiteY1032" fmla="*/ 114189 h 1050160"/>
              <a:gd name="connsiteX1033" fmla="*/ 439001 w 978491"/>
              <a:gd name="connsiteY1033" fmla="*/ 115065 h 1050160"/>
              <a:gd name="connsiteX1034" fmla="*/ 437138 w 978491"/>
              <a:gd name="connsiteY1034" fmla="*/ 118572 h 1050160"/>
              <a:gd name="connsiteX1035" fmla="*/ 447001 w 978491"/>
              <a:gd name="connsiteY1035" fmla="*/ 121859 h 1050160"/>
              <a:gd name="connsiteX1036" fmla="*/ 443165 w 978491"/>
              <a:gd name="connsiteY1036" fmla="*/ 123503 h 1050160"/>
              <a:gd name="connsiteX1037" fmla="*/ 436918 w 978491"/>
              <a:gd name="connsiteY1037" fmla="*/ 122736 h 1050160"/>
              <a:gd name="connsiteX1038" fmla="*/ 434946 w 978491"/>
              <a:gd name="connsiteY1038" fmla="*/ 119777 h 1050160"/>
              <a:gd name="connsiteX1039" fmla="*/ 435165 w 978491"/>
              <a:gd name="connsiteY1039" fmla="*/ 122736 h 1050160"/>
              <a:gd name="connsiteX1040" fmla="*/ 439220 w 978491"/>
              <a:gd name="connsiteY1040" fmla="*/ 125805 h 1050160"/>
              <a:gd name="connsiteX1041" fmla="*/ 439001 w 978491"/>
              <a:gd name="connsiteY1041" fmla="*/ 131065 h 1050160"/>
              <a:gd name="connsiteX1042" fmla="*/ 443165 w 978491"/>
              <a:gd name="connsiteY1042" fmla="*/ 136653 h 1050160"/>
              <a:gd name="connsiteX1043" fmla="*/ 436918 w 978491"/>
              <a:gd name="connsiteY1043" fmla="*/ 131722 h 1050160"/>
              <a:gd name="connsiteX1044" fmla="*/ 433083 w 978491"/>
              <a:gd name="connsiteY1044" fmla="*/ 124599 h 1050160"/>
              <a:gd name="connsiteX1045" fmla="*/ 428590 w 978491"/>
              <a:gd name="connsiteY1045" fmla="*/ 124051 h 1050160"/>
              <a:gd name="connsiteX1046" fmla="*/ 428371 w 978491"/>
              <a:gd name="connsiteY1046" fmla="*/ 127010 h 1050160"/>
              <a:gd name="connsiteX1047" fmla="*/ 426508 w 978491"/>
              <a:gd name="connsiteY1047" fmla="*/ 130298 h 1050160"/>
              <a:gd name="connsiteX1048" fmla="*/ 425960 w 978491"/>
              <a:gd name="connsiteY1048" fmla="*/ 126462 h 1050160"/>
              <a:gd name="connsiteX1049" fmla="*/ 415768 w 978491"/>
              <a:gd name="connsiteY1049" fmla="*/ 119887 h 1050160"/>
              <a:gd name="connsiteX1050" fmla="*/ 408317 w 978491"/>
              <a:gd name="connsiteY1050" fmla="*/ 121312 h 1050160"/>
              <a:gd name="connsiteX1051" fmla="*/ 410728 w 978491"/>
              <a:gd name="connsiteY1051" fmla="*/ 124051 h 1050160"/>
              <a:gd name="connsiteX1052" fmla="*/ 408207 w 978491"/>
              <a:gd name="connsiteY1052" fmla="*/ 126572 h 1050160"/>
              <a:gd name="connsiteX1053" fmla="*/ 405687 w 978491"/>
              <a:gd name="connsiteY1053" fmla="*/ 124380 h 1050160"/>
              <a:gd name="connsiteX1054" fmla="*/ 403714 w 978491"/>
              <a:gd name="connsiteY1054" fmla="*/ 124380 h 1050160"/>
              <a:gd name="connsiteX1055" fmla="*/ 401522 w 978491"/>
              <a:gd name="connsiteY1055" fmla="*/ 127339 h 1050160"/>
              <a:gd name="connsiteX1056" fmla="*/ 404920 w 978491"/>
              <a:gd name="connsiteY1056" fmla="*/ 131941 h 1050160"/>
              <a:gd name="connsiteX1057" fmla="*/ 404043 w 978491"/>
              <a:gd name="connsiteY1057" fmla="*/ 134681 h 1050160"/>
              <a:gd name="connsiteX1058" fmla="*/ 403276 w 978491"/>
              <a:gd name="connsiteY1058" fmla="*/ 132709 h 1050160"/>
              <a:gd name="connsiteX1059" fmla="*/ 400865 w 978491"/>
              <a:gd name="connsiteY1059" fmla="*/ 133256 h 1050160"/>
              <a:gd name="connsiteX1060" fmla="*/ 400865 w 978491"/>
              <a:gd name="connsiteY1060" fmla="*/ 135667 h 1050160"/>
              <a:gd name="connsiteX1061" fmla="*/ 396153 w 978491"/>
              <a:gd name="connsiteY1061" fmla="*/ 138407 h 1050160"/>
              <a:gd name="connsiteX1062" fmla="*/ 389249 w 978491"/>
              <a:gd name="connsiteY1062" fmla="*/ 139722 h 1050160"/>
              <a:gd name="connsiteX1063" fmla="*/ 394728 w 978491"/>
              <a:gd name="connsiteY1063" fmla="*/ 137202 h 1050160"/>
              <a:gd name="connsiteX1064" fmla="*/ 398345 w 978491"/>
              <a:gd name="connsiteY1064" fmla="*/ 132270 h 1050160"/>
              <a:gd name="connsiteX1065" fmla="*/ 398016 w 978491"/>
              <a:gd name="connsiteY1065" fmla="*/ 124818 h 1050160"/>
              <a:gd name="connsiteX1066" fmla="*/ 401851 w 978491"/>
              <a:gd name="connsiteY1066" fmla="*/ 120106 h 1050160"/>
              <a:gd name="connsiteX1067" fmla="*/ 399440 w 978491"/>
              <a:gd name="connsiteY1067" fmla="*/ 117038 h 1050160"/>
              <a:gd name="connsiteX1068" fmla="*/ 395386 w 978491"/>
              <a:gd name="connsiteY1068" fmla="*/ 116490 h 1050160"/>
              <a:gd name="connsiteX1069" fmla="*/ 388482 w 978491"/>
              <a:gd name="connsiteY1069" fmla="*/ 103887 h 1050160"/>
              <a:gd name="connsiteX1070" fmla="*/ 384865 w 978491"/>
              <a:gd name="connsiteY1070" fmla="*/ 98408 h 1050160"/>
              <a:gd name="connsiteX1071" fmla="*/ 378181 w 978491"/>
              <a:gd name="connsiteY1071" fmla="*/ 96764 h 1050160"/>
              <a:gd name="connsiteX1072" fmla="*/ 373578 w 978491"/>
              <a:gd name="connsiteY1072" fmla="*/ 93805 h 1050160"/>
              <a:gd name="connsiteX1073" fmla="*/ 370619 w 978491"/>
              <a:gd name="connsiteY1073" fmla="*/ 95669 h 1050160"/>
              <a:gd name="connsiteX1074" fmla="*/ 373030 w 978491"/>
              <a:gd name="connsiteY1074" fmla="*/ 97970 h 1050160"/>
              <a:gd name="connsiteX1075" fmla="*/ 370291 w 978491"/>
              <a:gd name="connsiteY1075" fmla="*/ 98847 h 1050160"/>
              <a:gd name="connsiteX1076" fmla="*/ 367003 w 978491"/>
              <a:gd name="connsiteY1076" fmla="*/ 103778 h 1050160"/>
              <a:gd name="connsiteX1077" fmla="*/ 363715 w 978491"/>
              <a:gd name="connsiteY1077" fmla="*/ 103230 h 1050160"/>
              <a:gd name="connsiteX1078" fmla="*/ 364811 w 978491"/>
              <a:gd name="connsiteY1078" fmla="*/ 100490 h 1050160"/>
              <a:gd name="connsiteX1079" fmla="*/ 360428 w 978491"/>
              <a:gd name="connsiteY1079" fmla="*/ 101805 h 1050160"/>
              <a:gd name="connsiteX1080" fmla="*/ 359332 w 978491"/>
              <a:gd name="connsiteY1080" fmla="*/ 104764 h 1050160"/>
              <a:gd name="connsiteX1081" fmla="*/ 356044 w 978491"/>
              <a:gd name="connsiteY1081" fmla="*/ 97860 h 1050160"/>
              <a:gd name="connsiteX1082" fmla="*/ 353304 w 978491"/>
              <a:gd name="connsiteY1082" fmla="*/ 97093 h 1050160"/>
              <a:gd name="connsiteX1083" fmla="*/ 352537 w 978491"/>
              <a:gd name="connsiteY1083" fmla="*/ 101038 h 1050160"/>
              <a:gd name="connsiteX1084" fmla="*/ 356044 w 978491"/>
              <a:gd name="connsiteY1084" fmla="*/ 103011 h 1050160"/>
              <a:gd name="connsiteX1085" fmla="*/ 351332 w 978491"/>
              <a:gd name="connsiteY1085" fmla="*/ 106517 h 1050160"/>
              <a:gd name="connsiteX1086" fmla="*/ 349689 w 978491"/>
              <a:gd name="connsiteY1086" fmla="*/ 111449 h 1050160"/>
              <a:gd name="connsiteX1087" fmla="*/ 351332 w 978491"/>
              <a:gd name="connsiteY1087" fmla="*/ 114408 h 1050160"/>
              <a:gd name="connsiteX1088" fmla="*/ 346401 w 978491"/>
              <a:gd name="connsiteY1088" fmla="*/ 117367 h 1050160"/>
              <a:gd name="connsiteX1089" fmla="*/ 344209 w 978491"/>
              <a:gd name="connsiteY1089" fmla="*/ 113860 h 1050160"/>
              <a:gd name="connsiteX1090" fmla="*/ 341470 w 978491"/>
              <a:gd name="connsiteY1090" fmla="*/ 113640 h 1050160"/>
              <a:gd name="connsiteX1091" fmla="*/ 340593 w 978491"/>
              <a:gd name="connsiteY1091" fmla="*/ 111120 h 1050160"/>
              <a:gd name="connsiteX1092" fmla="*/ 344100 w 978491"/>
              <a:gd name="connsiteY1092" fmla="*/ 107066 h 1050160"/>
              <a:gd name="connsiteX1093" fmla="*/ 340483 w 978491"/>
              <a:gd name="connsiteY1093" fmla="*/ 107285 h 1050160"/>
              <a:gd name="connsiteX1094" fmla="*/ 338620 w 978491"/>
              <a:gd name="connsiteY1094" fmla="*/ 112435 h 1050160"/>
              <a:gd name="connsiteX1095" fmla="*/ 333579 w 978491"/>
              <a:gd name="connsiteY1095" fmla="*/ 113750 h 1050160"/>
              <a:gd name="connsiteX1096" fmla="*/ 331497 w 978491"/>
              <a:gd name="connsiteY1096" fmla="*/ 116709 h 1050160"/>
              <a:gd name="connsiteX1097" fmla="*/ 330620 w 978491"/>
              <a:gd name="connsiteY1097" fmla="*/ 121969 h 1050160"/>
              <a:gd name="connsiteX1098" fmla="*/ 337963 w 978491"/>
              <a:gd name="connsiteY1098" fmla="*/ 124051 h 1050160"/>
              <a:gd name="connsiteX1099" fmla="*/ 331826 w 978491"/>
              <a:gd name="connsiteY1099" fmla="*/ 129202 h 1050160"/>
              <a:gd name="connsiteX1100" fmla="*/ 327114 w 978491"/>
              <a:gd name="connsiteY1100" fmla="*/ 126681 h 1050160"/>
              <a:gd name="connsiteX1101" fmla="*/ 321415 w 978491"/>
              <a:gd name="connsiteY1101" fmla="*/ 130517 h 1050160"/>
              <a:gd name="connsiteX1102" fmla="*/ 322511 w 978491"/>
              <a:gd name="connsiteY1102" fmla="*/ 134024 h 1050160"/>
              <a:gd name="connsiteX1103" fmla="*/ 329305 w 978491"/>
              <a:gd name="connsiteY1103" fmla="*/ 134900 h 1050160"/>
              <a:gd name="connsiteX1104" fmla="*/ 327004 w 978491"/>
              <a:gd name="connsiteY1104" fmla="*/ 138736 h 1050160"/>
              <a:gd name="connsiteX1105" fmla="*/ 323717 w 978491"/>
              <a:gd name="connsiteY1105" fmla="*/ 139503 h 1050160"/>
              <a:gd name="connsiteX1106" fmla="*/ 319004 w 978491"/>
              <a:gd name="connsiteY1106" fmla="*/ 133914 h 1050160"/>
              <a:gd name="connsiteX1107" fmla="*/ 314949 w 978491"/>
              <a:gd name="connsiteY1107" fmla="*/ 138407 h 1050160"/>
              <a:gd name="connsiteX1108" fmla="*/ 310128 w 978491"/>
              <a:gd name="connsiteY1108" fmla="*/ 139174 h 1050160"/>
              <a:gd name="connsiteX1109" fmla="*/ 311114 w 978491"/>
              <a:gd name="connsiteY1109" fmla="*/ 142681 h 1050160"/>
              <a:gd name="connsiteX1110" fmla="*/ 311991 w 978491"/>
              <a:gd name="connsiteY1110" fmla="*/ 145968 h 1050160"/>
              <a:gd name="connsiteX1111" fmla="*/ 312319 w 978491"/>
              <a:gd name="connsiteY1111" fmla="*/ 149037 h 1050160"/>
              <a:gd name="connsiteX1112" fmla="*/ 315169 w 978491"/>
              <a:gd name="connsiteY1112" fmla="*/ 148050 h 1050160"/>
              <a:gd name="connsiteX1113" fmla="*/ 311662 w 978491"/>
              <a:gd name="connsiteY1113" fmla="*/ 152763 h 1050160"/>
              <a:gd name="connsiteX1114" fmla="*/ 314073 w 978491"/>
              <a:gd name="connsiteY1114" fmla="*/ 156269 h 1050160"/>
              <a:gd name="connsiteX1115" fmla="*/ 310019 w 978491"/>
              <a:gd name="connsiteY1115" fmla="*/ 158242 h 1050160"/>
              <a:gd name="connsiteX1116" fmla="*/ 307498 w 978491"/>
              <a:gd name="connsiteY1116" fmla="*/ 161530 h 1050160"/>
              <a:gd name="connsiteX1117" fmla="*/ 315826 w 978491"/>
              <a:gd name="connsiteY1117" fmla="*/ 162954 h 1050160"/>
              <a:gd name="connsiteX1118" fmla="*/ 310566 w 978491"/>
              <a:gd name="connsiteY1118" fmla="*/ 165694 h 1050160"/>
              <a:gd name="connsiteX1119" fmla="*/ 309470 w 978491"/>
              <a:gd name="connsiteY1119" fmla="*/ 167885 h 1050160"/>
              <a:gd name="connsiteX1120" fmla="*/ 304868 w 978491"/>
              <a:gd name="connsiteY1120" fmla="*/ 166790 h 1050160"/>
              <a:gd name="connsiteX1121" fmla="*/ 302347 w 978491"/>
              <a:gd name="connsiteY1121" fmla="*/ 163283 h 1050160"/>
              <a:gd name="connsiteX1122" fmla="*/ 298512 w 978491"/>
              <a:gd name="connsiteY1122" fmla="*/ 160762 h 1050160"/>
              <a:gd name="connsiteX1123" fmla="*/ 294896 w 978491"/>
              <a:gd name="connsiteY1123" fmla="*/ 163831 h 1050160"/>
              <a:gd name="connsiteX1124" fmla="*/ 293252 w 978491"/>
              <a:gd name="connsiteY1124" fmla="*/ 160434 h 1050160"/>
              <a:gd name="connsiteX1125" fmla="*/ 288759 w 978491"/>
              <a:gd name="connsiteY1125" fmla="*/ 157475 h 1050160"/>
              <a:gd name="connsiteX1126" fmla="*/ 285471 w 978491"/>
              <a:gd name="connsiteY1126" fmla="*/ 160214 h 1050160"/>
              <a:gd name="connsiteX1127" fmla="*/ 291499 w 978491"/>
              <a:gd name="connsiteY1127" fmla="*/ 164379 h 1050160"/>
              <a:gd name="connsiteX1128" fmla="*/ 289307 w 978491"/>
              <a:gd name="connsiteY1128" fmla="*/ 165475 h 1050160"/>
              <a:gd name="connsiteX1129" fmla="*/ 286786 w 978491"/>
              <a:gd name="connsiteY1129" fmla="*/ 170187 h 1050160"/>
              <a:gd name="connsiteX1130" fmla="*/ 291717 w 978491"/>
              <a:gd name="connsiteY1130" fmla="*/ 174570 h 1050160"/>
              <a:gd name="connsiteX1131" fmla="*/ 296649 w 978491"/>
              <a:gd name="connsiteY1131" fmla="*/ 174351 h 1050160"/>
              <a:gd name="connsiteX1132" fmla="*/ 294457 w 978491"/>
              <a:gd name="connsiteY1132" fmla="*/ 178406 h 1050160"/>
              <a:gd name="connsiteX1133" fmla="*/ 294238 w 978491"/>
              <a:gd name="connsiteY1133" fmla="*/ 182789 h 1050160"/>
              <a:gd name="connsiteX1134" fmla="*/ 292265 w 978491"/>
              <a:gd name="connsiteY1134" fmla="*/ 180926 h 1050160"/>
              <a:gd name="connsiteX1135" fmla="*/ 289745 w 978491"/>
              <a:gd name="connsiteY1135" fmla="*/ 180926 h 1050160"/>
              <a:gd name="connsiteX1136" fmla="*/ 290622 w 978491"/>
              <a:gd name="connsiteY1136" fmla="*/ 186077 h 1050160"/>
              <a:gd name="connsiteX1137" fmla="*/ 288649 w 978491"/>
              <a:gd name="connsiteY1137" fmla="*/ 191556 h 1050160"/>
              <a:gd name="connsiteX1138" fmla="*/ 287882 w 978491"/>
              <a:gd name="connsiteY1138" fmla="*/ 197583 h 1050160"/>
              <a:gd name="connsiteX1139" fmla="*/ 280211 w 978491"/>
              <a:gd name="connsiteY1139" fmla="*/ 181145 h 1050160"/>
              <a:gd name="connsiteX1140" fmla="*/ 275170 w 978491"/>
              <a:gd name="connsiteY1140" fmla="*/ 171173 h 1050160"/>
              <a:gd name="connsiteX1141" fmla="*/ 272430 w 978491"/>
              <a:gd name="connsiteY1141" fmla="*/ 167338 h 1050160"/>
              <a:gd name="connsiteX1142" fmla="*/ 273746 w 978491"/>
              <a:gd name="connsiteY1142" fmla="*/ 161530 h 1050160"/>
              <a:gd name="connsiteX1143" fmla="*/ 271882 w 978491"/>
              <a:gd name="connsiteY1143" fmla="*/ 164269 h 1050160"/>
              <a:gd name="connsiteX1144" fmla="*/ 266732 w 978491"/>
              <a:gd name="connsiteY1144" fmla="*/ 168105 h 1050160"/>
              <a:gd name="connsiteX1145" fmla="*/ 265417 w 978491"/>
              <a:gd name="connsiteY1145" fmla="*/ 174461 h 1050160"/>
              <a:gd name="connsiteX1146" fmla="*/ 261581 w 978491"/>
              <a:gd name="connsiteY1146" fmla="*/ 175337 h 1050160"/>
              <a:gd name="connsiteX1147" fmla="*/ 261033 w 978491"/>
              <a:gd name="connsiteY1147" fmla="*/ 178077 h 1050160"/>
              <a:gd name="connsiteX1148" fmla="*/ 256321 w 978491"/>
              <a:gd name="connsiteY1148" fmla="*/ 177748 h 1050160"/>
              <a:gd name="connsiteX1149" fmla="*/ 253582 w 978491"/>
              <a:gd name="connsiteY1149" fmla="*/ 181365 h 1050160"/>
              <a:gd name="connsiteX1150" fmla="*/ 249527 w 978491"/>
              <a:gd name="connsiteY1150" fmla="*/ 184871 h 1050160"/>
              <a:gd name="connsiteX1151" fmla="*/ 250404 w 978491"/>
              <a:gd name="connsiteY1151" fmla="*/ 191008 h 1050160"/>
              <a:gd name="connsiteX1152" fmla="*/ 250404 w 978491"/>
              <a:gd name="connsiteY1152" fmla="*/ 203611 h 1050160"/>
              <a:gd name="connsiteX1153" fmla="*/ 252814 w 978491"/>
              <a:gd name="connsiteY1153" fmla="*/ 204926 h 1050160"/>
              <a:gd name="connsiteX1154" fmla="*/ 252814 w 978491"/>
              <a:gd name="connsiteY1154" fmla="*/ 209309 h 1050160"/>
              <a:gd name="connsiteX1155" fmla="*/ 248431 w 978491"/>
              <a:gd name="connsiteY1155" fmla="*/ 211610 h 1050160"/>
              <a:gd name="connsiteX1156" fmla="*/ 245911 w 978491"/>
              <a:gd name="connsiteY1156" fmla="*/ 216323 h 1050160"/>
              <a:gd name="connsiteX1157" fmla="*/ 239336 w 978491"/>
              <a:gd name="connsiteY1157" fmla="*/ 218185 h 1050160"/>
              <a:gd name="connsiteX1158" fmla="*/ 239883 w 978491"/>
              <a:gd name="connsiteY1158" fmla="*/ 220925 h 1050160"/>
              <a:gd name="connsiteX1159" fmla="*/ 234294 w 978491"/>
              <a:gd name="connsiteY1159" fmla="*/ 224541 h 1050160"/>
              <a:gd name="connsiteX1160" fmla="*/ 234514 w 978491"/>
              <a:gd name="connsiteY1160" fmla="*/ 230678 h 1050160"/>
              <a:gd name="connsiteX1161" fmla="*/ 231445 w 978491"/>
              <a:gd name="connsiteY1161" fmla="*/ 233527 h 1050160"/>
              <a:gd name="connsiteX1162" fmla="*/ 223993 w 978491"/>
              <a:gd name="connsiteY1162" fmla="*/ 243938 h 1050160"/>
              <a:gd name="connsiteX1163" fmla="*/ 209638 w 978491"/>
              <a:gd name="connsiteY1163" fmla="*/ 252486 h 1050160"/>
              <a:gd name="connsiteX1164" fmla="*/ 197036 w 978491"/>
              <a:gd name="connsiteY1164" fmla="*/ 253582 h 1050160"/>
              <a:gd name="connsiteX1165" fmla="*/ 192104 w 978491"/>
              <a:gd name="connsiteY1165" fmla="*/ 255444 h 1050160"/>
              <a:gd name="connsiteX1166" fmla="*/ 184761 w 978491"/>
              <a:gd name="connsiteY1166" fmla="*/ 255993 h 1050160"/>
              <a:gd name="connsiteX1167" fmla="*/ 178954 w 978491"/>
              <a:gd name="connsiteY1167" fmla="*/ 257417 h 1050160"/>
              <a:gd name="connsiteX1168" fmla="*/ 173145 w 978491"/>
              <a:gd name="connsiteY1168" fmla="*/ 255993 h 1050160"/>
              <a:gd name="connsiteX1169" fmla="*/ 165694 w 978491"/>
              <a:gd name="connsiteY1169" fmla="*/ 258951 h 1050160"/>
              <a:gd name="connsiteX1170" fmla="*/ 164817 w 978491"/>
              <a:gd name="connsiteY1170" fmla="*/ 263335 h 1050160"/>
              <a:gd name="connsiteX1171" fmla="*/ 159886 w 978491"/>
              <a:gd name="connsiteY1171" fmla="*/ 265746 h 1050160"/>
              <a:gd name="connsiteX1172" fmla="*/ 144215 w 978491"/>
              <a:gd name="connsiteY1172" fmla="*/ 265198 h 1050160"/>
              <a:gd name="connsiteX1173" fmla="*/ 140161 w 978491"/>
              <a:gd name="connsiteY1173" fmla="*/ 267499 h 1050160"/>
              <a:gd name="connsiteX1174" fmla="*/ 138845 w 978491"/>
              <a:gd name="connsiteY1174" fmla="*/ 271663 h 1050160"/>
              <a:gd name="connsiteX1175" fmla="*/ 128983 w 978491"/>
              <a:gd name="connsiteY1175" fmla="*/ 275718 h 1050160"/>
              <a:gd name="connsiteX1176" fmla="*/ 121531 w 978491"/>
              <a:gd name="connsiteY1176" fmla="*/ 275718 h 1050160"/>
              <a:gd name="connsiteX1177" fmla="*/ 117476 w 978491"/>
              <a:gd name="connsiteY1177" fmla="*/ 274074 h 1050160"/>
              <a:gd name="connsiteX1178" fmla="*/ 113640 w 978491"/>
              <a:gd name="connsiteY1178" fmla="*/ 274403 h 1050160"/>
              <a:gd name="connsiteX1179" fmla="*/ 112216 w 978491"/>
              <a:gd name="connsiteY1179" fmla="*/ 271663 h 1050160"/>
              <a:gd name="connsiteX1180" fmla="*/ 108161 w 978491"/>
              <a:gd name="connsiteY1180" fmla="*/ 273636 h 1050160"/>
              <a:gd name="connsiteX1181" fmla="*/ 104326 w 978491"/>
              <a:gd name="connsiteY1181" fmla="*/ 279444 h 1050160"/>
              <a:gd name="connsiteX1182" fmla="*/ 94134 w 978491"/>
              <a:gd name="connsiteY1182" fmla="*/ 281307 h 1050160"/>
              <a:gd name="connsiteX1183" fmla="*/ 93258 w 978491"/>
              <a:gd name="connsiteY1183" fmla="*/ 283498 h 1050160"/>
              <a:gd name="connsiteX1184" fmla="*/ 90518 w 978491"/>
              <a:gd name="connsiteY1184" fmla="*/ 283498 h 1050160"/>
              <a:gd name="connsiteX1185" fmla="*/ 82518 w 978491"/>
              <a:gd name="connsiteY1185" fmla="*/ 290622 h 1050160"/>
              <a:gd name="connsiteX1186" fmla="*/ 72108 w 978491"/>
              <a:gd name="connsiteY1186" fmla="*/ 295553 h 1050160"/>
              <a:gd name="connsiteX1187" fmla="*/ 58409 w 978491"/>
              <a:gd name="connsiteY1187" fmla="*/ 299717 h 1050160"/>
              <a:gd name="connsiteX1188" fmla="*/ 52382 w 978491"/>
              <a:gd name="connsiteY1188" fmla="*/ 308046 h 1050160"/>
              <a:gd name="connsiteX1189" fmla="*/ 52163 w 978491"/>
              <a:gd name="connsiteY1189" fmla="*/ 315717 h 1050160"/>
              <a:gd name="connsiteX1190" fmla="*/ 46684 w 978491"/>
              <a:gd name="connsiteY1190" fmla="*/ 320429 h 1050160"/>
              <a:gd name="connsiteX1191" fmla="*/ 42848 w 978491"/>
              <a:gd name="connsiteY1191" fmla="*/ 317908 h 1050160"/>
              <a:gd name="connsiteX1192" fmla="*/ 44711 w 978491"/>
              <a:gd name="connsiteY1192" fmla="*/ 315169 h 1050160"/>
              <a:gd name="connsiteX1193" fmla="*/ 43944 w 978491"/>
              <a:gd name="connsiteY1193" fmla="*/ 311333 h 1050160"/>
              <a:gd name="connsiteX1194" fmla="*/ 46464 w 978491"/>
              <a:gd name="connsiteY1194" fmla="*/ 305306 h 1050160"/>
              <a:gd name="connsiteX1195" fmla="*/ 46246 w 978491"/>
              <a:gd name="connsiteY1195" fmla="*/ 300923 h 1050160"/>
              <a:gd name="connsiteX1196" fmla="*/ 38574 w 978491"/>
              <a:gd name="connsiteY1196" fmla="*/ 306731 h 1050160"/>
              <a:gd name="connsiteX1197" fmla="*/ 36712 w 978491"/>
              <a:gd name="connsiteY1197" fmla="*/ 313854 h 1050160"/>
              <a:gd name="connsiteX1198" fmla="*/ 31232 w 978491"/>
              <a:gd name="connsiteY1198" fmla="*/ 324264 h 1050160"/>
              <a:gd name="connsiteX1199" fmla="*/ 34848 w 978491"/>
              <a:gd name="connsiteY1199" fmla="*/ 331497 h 1050160"/>
              <a:gd name="connsiteX1200" fmla="*/ 32328 w 978491"/>
              <a:gd name="connsiteY1200" fmla="*/ 337524 h 1050160"/>
              <a:gd name="connsiteX1201" fmla="*/ 32657 w 978491"/>
              <a:gd name="connsiteY1201" fmla="*/ 348592 h 1050160"/>
              <a:gd name="connsiteX1202" fmla="*/ 23342 w 978491"/>
              <a:gd name="connsiteY1202" fmla="*/ 360318 h 1050160"/>
              <a:gd name="connsiteX1203" fmla="*/ 19725 w 978491"/>
              <a:gd name="connsiteY1203" fmla="*/ 376208 h 1050160"/>
              <a:gd name="connsiteX1204" fmla="*/ 22246 w 978491"/>
              <a:gd name="connsiteY1204" fmla="*/ 384427 h 1050160"/>
              <a:gd name="connsiteX1205" fmla="*/ 20931 w 978491"/>
              <a:gd name="connsiteY1205" fmla="*/ 395824 h 1050160"/>
              <a:gd name="connsiteX1206" fmla="*/ 29259 w 978491"/>
              <a:gd name="connsiteY1206" fmla="*/ 410070 h 1050160"/>
              <a:gd name="connsiteX1207" fmla="*/ 29588 w 978491"/>
              <a:gd name="connsiteY1207" fmla="*/ 415549 h 1050160"/>
              <a:gd name="connsiteX1208" fmla="*/ 33095 w 978491"/>
              <a:gd name="connsiteY1208" fmla="*/ 419604 h 1050160"/>
              <a:gd name="connsiteX1209" fmla="*/ 30026 w 978491"/>
              <a:gd name="connsiteY1209" fmla="*/ 426727 h 1050160"/>
              <a:gd name="connsiteX1210" fmla="*/ 31780 w 978491"/>
              <a:gd name="connsiteY1210" fmla="*/ 433083 h 1050160"/>
              <a:gd name="connsiteX1211" fmla="*/ 26739 w 978491"/>
              <a:gd name="connsiteY1211" fmla="*/ 435056 h 1050160"/>
              <a:gd name="connsiteX1212" fmla="*/ 24547 w 978491"/>
              <a:gd name="connsiteY1212" fmla="*/ 431220 h 1050160"/>
              <a:gd name="connsiteX1213" fmla="*/ 24219 w 978491"/>
              <a:gd name="connsiteY1213" fmla="*/ 422891 h 1050160"/>
              <a:gd name="connsiteX1214" fmla="*/ 21150 w 978491"/>
              <a:gd name="connsiteY1214" fmla="*/ 427385 h 1050160"/>
              <a:gd name="connsiteX1215" fmla="*/ 19725 w 978491"/>
              <a:gd name="connsiteY1215" fmla="*/ 425741 h 1050160"/>
              <a:gd name="connsiteX1216" fmla="*/ 20054 w 978491"/>
              <a:gd name="connsiteY1216" fmla="*/ 418070 h 1050160"/>
              <a:gd name="connsiteX1217" fmla="*/ 15123 w 978491"/>
              <a:gd name="connsiteY1217" fmla="*/ 407550 h 1050160"/>
              <a:gd name="connsiteX1218" fmla="*/ 12055 w 978491"/>
              <a:gd name="connsiteY1218" fmla="*/ 412810 h 1050160"/>
              <a:gd name="connsiteX1219" fmla="*/ 13150 w 978491"/>
              <a:gd name="connsiteY1219" fmla="*/ 423330 h 1050160"/>
              <a:gd name="connsiteX1220" fmla="*/ 19725 w 978491"/>
              <a:gd name="connsiteY1220" fmla="*/ 429905 h 1050160"/>
              <a:gd name="connsiteX1221" fmla="*/ 24219 w 978491"/>
              <a:gd name="connsiteY1221" fmla="*/ 439001 h 1050160"/>
              <a:gd name="connsiteX1222" fmla="*/ 17534 w 978491"/>
              <a:gd name="connsiteY1222" fmla="*/ 440097 h 1050160"/>
              <a:gd name="connsiteX1223" fmla="*/ 12055 w 978491"/>
              <a:gd name="connsiteY1223" fmla="*/ 432864 h 1050160"/>
              <a:gd name="connsiteX1224" fmla="*/ 10740 w 978491"/>
              <a:gd name="connsiteY1224" fmla="*/ 424316 h 1050160"/>
              <a:gd name="connsiteX1225" fmla="*/ 8548 w 978491"/>
              <a:gd name="connsiteY1225" fmla="*/ 427933 h 1050160"/>
              <a:gd name="connsiteX1226" fmla="*/ 5808 w 978491"/>
              <a:gd name="connsiteY1226" fmla="*/ 429357 h 1050160"/>
              <a:gd name="connsiteX1227" fmla="*/ 9973 w 978491"/>
              <a:gd name="connsiteY1227" fmla="*/ 437357 h 1050160"/>
              <a:gd name="connsiteX1228" fmla="*/ 18301 w 978491"/>
              <a:gd name="connsiteY1228" fmla="*/ 447768 h 1050160"/>
              <a:gd name="connsiteX1229" fmla="*/ 23232 w 978491"/>
              <a:gd name="connsiteY1229" fmla="*/ 461466 h 1050160"/>
              <a:gd name="connsiteX1230" fmla="*/ 22356 w 978491"/>
              <a:gd name="connsiteY1230" fmla="*/ 485903 h 1050160"/>
              <a:gd name="connsiteX1231" fmla="*/ 25862 w 978491"/>
              <a:gd name="connsiteY1231" fmla="*/ 490506 h 1050160"/>
              <a:gd name="connsiteX1232" fmla="*/ 28383 w 978491"/>
              <a:gd name="connsiteY1232" fmla="*/ 504204 h 1050160"/>
              <a:gd name="connsiteX1233" fmla="*/ 35615 w 978491"/>
              <a:gd name="connsiteY1233" fmla="*/ 522176 h 1050160"/>
              <a:gd name="connsiteX1234" fmla="*/ 33095 w 978491"/>
              <a:gd name="connsiteY1234" fmla="*/ 528532 h 1050160"/>
              <a:gd name="connsiteX1235" fmla="*/ 33862 w 978491"/>
              <a:gd name="connsiteY1235" fmla="*/ 555490 h 1050160"/>
              <a:gd name="connsiteX1236" fmla="*/ 32766 w 978491"/>
              <a:gd name="connsiteY1236" fmla="*/ 559107 h 1050160"/>
              <a:gd name="connsiteX1237" fmla="*/ 35287 w 978491"/>
              <a:gd name="connsiteY1237" fmla="*/ 566559 h 1050160"/>
              <a:gd name="connsiteX1238" fmla="*/ 35068 w 978491"/>
              <a:gd name="connsiteY1238" fmla="*/ 574887 h 1050160"/>
              <a:gd name="connsiteX1239" fmla="*/ 40218 w 978491"/>
              <a:gd name="connsiteY1239" fmla="*/ 586722 h 1050160"/>
              <a:gd name="connsiteX1240" fmla="*/ 40437 w 978491"/>
              <a:gd name="connsiteY1240" fmla="*/ 592530 h 1050160"/>
              <a:gd name="connsiteX1241" fmla="*/ 35835 w 978491"/>
              <a:gd name="connsiteY1241" fmla="*/ 595818 h 1050160"/>
              <a:gd name="connsiteX1242" fmla="*/ 38245 w 978491"/>
              <a:gd name="connsiteY1242" fmla="*/ 598338 h 1050160"/>
              <a:gd name="connsiteX1243" fmla="*/ 36602 w 978491"/>
              <a:gd name="connsiteY1243" fmla="*/ 604694 h 1050160"/>
              <a:gd name="connsiteX1244" fmla="*/ 35725 w 978491"/>
              <a:gd name="connsiteY1244" fmla="*/ 615215 h 1050160"/>
              <a:gd name="connsiteX1245" fmla="*/ 31561 w 978491"/>
              <a:gd name="connsiteY1245" fmla="*/ 619050 h 1050160"/>
              <a:gd name="connsiteX1246" fmla="*/ 32876 w 978491"/>
              <a:gd name="connsiteY1246" fmla="*/ 622119 h 1050160"/>
              <a:gd name="connsiteX1247" fmla="*/ 31561 w 978491"/>
              <a:gd name="connsiteY1247" fmla="*/ 628475 h 1050160"/>
              <a:gd name="connsiteX1248" fmla="*/ 27396 w 978491"/>
              <a:gd name="connsiteY1248" fmla="*/ 631543 h 1050160"/>
              <a:gd name="connsiteX1249" fmla="*/ 28273 w 978491"/>
              <a:gd name="connsiteY1249" fmla="*/ 637789 h 1050160"/>
              <a:gd name="connsiteX1250" fmla="*/ 20492 w 978491"/>
              <a:gd name="connsiteY1250" fmla="*/ 643816 h 1050160"/>
              <a:gd name="connsiteX1251" fmla="*/ 16986 w 978491"/>
              <a:gd name="connsiteY1251" fmla="*/ 640748 h 1050160"/>
              <a:gd name="connsiteX1252" fmla="*/ 10959 w 978491"/>
              <a:gd name="connsiteY1252" fmla="*/ 649844 h 1050160"/>
              <a:gd name="connsiteX1253" fmla="*/ 11288 w 978491"/>
              <a:gd name="connsiteY1253" fmla="*/ 664747 h 105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Lst>
            <a:rect l="l" t="t" r="r" b="b"/>
            <a:pathLst>
              <a:path w="978491" h="1050160">
                <a:moveTo>
                  <a:pt x="967204" y="500697"/>
                </a:moveTo>
                <a:lnTo>
                  <a:pt x="968848" y="491931"/>
                </a:lnTo>
                <a:lnTo>
                  <a:pt x="969944" y="497300"/>
                </a:lnTo>
                <a:lnTo>
                  <a:pt x="967204" y="500697"/>
                </a:lnTo>
                <a:lnTo>
                  <a:pt x="967204" y="500697"/>
                </a:lnTo>
                <a:close/>
                <a:moveTo>
                  <a:pt x="969396" y="440425"/>
                </a:moveTo>
                <a:lnTo>
                  <a:pt x="967095" y="433302"/>
                </a:lnTo>
                <a:lnTo>
                  <a:pt x="967971" y="428480"/>
                </a:lnTo>
                <a:lnTo>
                  <a:pt x="968519" y="424207"/>
                </a:lnTo>
                <a:lnTo>
                  <a:pt x="972684" y="419385"/>
                </a:lnTo>
                <a:lnTo>
                  <a:pt x="975313" y="414234"/>
                </a:lnTo>
                <a:lnTo>
                  <a:pt x="973889" y="410947"/>
                </a:lnTo>
                <a:lnTo>
                  <a:pt x="975313" y="407111"/>
                </a:lnTo>
                <a:lnTo>
                  <a:pt x="977615" y="407440"/>
                </a:lnTo>
                <a:lnTo>
                  <a:pt x="978492" y="412919"/>
                </a:lnTo>
                <a:lnTo>
                  <a:pt x="977505" y="419714"/>
                </a:lnTo>
                <a:lnTo>
                  <a:pt x="972136" y="426946"/>
                </a:lnTo>
                <a:lnTo>
                  <a:pt x="970930" y="436699"/>
                </a:lnTo>
                <a:lnTo>
                  <a:pt x="972355" y="441411"/>
                </a:lnTo>
                <a:lnTo>
                  <a:pt x="969615" y="440535"/>
                </a:lnTo>
                <a:lnTo>
                  <a:pt x="969615" y="440535"/>
                </a:lnTo>
                <a:close/>
                <a:moveTo>
                  <a:pt x="929069" y="368975"/>
                </a:moveTo>
                <a:lnTo>
                  <a:pt x="933452" y="375003"/>
                </a:lnTo>
                <a:lnTo>
                  <a:pt x="935753" y="379277"/>
                </a:lnTo>
                <a:lnTo>
                  <a:pt x="936740" y="375003"/>
                </a:lnTo>
                <a:lnTo>
                  <a:pt x="934986" y="372701"/>
                </a:lnTo>
                <a:lnTo>
                  <a:pt x="935315" y="369633"/>
                </a:lnTo>
                <a:lnTo>
                  <a:pt x="932356" y="369304"/>
                </a:lnTo>
                <a:lnTo>
                  <a:pt x="930054" y="367770"/>
                </a:lnTo>
                <a:lnTo>
                  <a:pt x="928959" y="368975"/>
                </a:lnTo>
                <a:lnTo>
                  <a:pt x="928959" y="368975"/>
                </a:lnTo>
                <a:close/>
                <a:moveTo>
                  <a:pt x="922822" y="334894"/>
                </a:moveTo>
                <a:lnTo>
                  <a:pt x="922274" y="332154"/>
                </a:lnTo>
                <a:lnTo>
                  <a:pt x="920302" y="334127"/>
                </a:lnTo>
                <a:lnTo>
                  <a:pt x="922822" y="334785"/>
                </a:lnTo>
                <a:lnTo>
                  <a:pt x="922822" y="334785"/>
                </a:lnTo>
                <a:close/>
                <a:moveTo>
                  <a:pt x="831099" y="228486"/>
                </a:moveTo>
                <a:lnTo>
                  <a:pt x="832742" y="224541"/>
                </a:lnTo>
                <a:lnTo>
                  <a:pt x="829126" y="220487"/>
                </a:lnTo>
                <a:lnTo>
                  <a:pt x="833071" y="219391"/>
                </a:lnTo>
                <a:lnTo>
                  <a:pt x="834715" y="218514"/>
                </a:lnTo>
                <a:lnTo>
                  <a:pt x="835373" y="226404"/>
                </a:lnTo>
                <a:lnTo>
                  <a:pt x="833400" y="231226"/>
                </a:lnTo>
                <a:lnTo>
                  <a:pt x="831099" y="228377"/>
                </a:lnTo>
                <a:lnTo>
                  <a:pt x="831099" y="228377"/>
                </a:lnTo>
                <a:close/>
                <a:moveTo>
                  <a:pt x="752087" y="0"/>
                </a:moveTo>
                <a:lnTo>
                  <a:pt x="753402" y="3178"/>
                </a:lnTo>
                <a:lnTo>
                  <a:pt x="755375" y="548"/>
                </a:lnTo>
                <a:lnTo>
                  <a:pt x="752087" y="0"/>
                </a:lnTo>
                <a:lnTo>
                  <a:pt x="752087" y="0"/>
                </a:lnTo>
                <a:close/>
                <a:moveTo>
                  <a:pt x="748690" y="12383"/>
                </a:moveTo>
                <a:lnTo>
                  <a:pt x="748690" y="18301"/>
                </a:lnTo>
                <a:cubicBezTo>
                  <a:pt x="748690" y="18301"/>
                  <a:pt x="750992" y="16986"/>
                  <a:pt x="750992" y="16986"/>
                </a:cubicBezTo>
                <a:lnTo>
                  <a:pt x="753402" y="16767"/>
                </a:lnTo>
                <a:lnTo>
                  <a:pt x="751649" y="12822"/>
                </a:lnTo>
                <a:lnTo>
                  <a:pt x="748580" y="12274"/>
                </a:lnTo>
                <a:lnTo>
                  <a:pt x="748580" y="12274"/>
                </a:lnTo>
                <a:close/>
                <a:moveTo>
                  <a:pt x="671213" y="185748"/>
                </a:moveTo>
                <a:lnTo>
                  <a:pt x="672638" y="188049"/>
                </a:lnTo>
                <a:lnTo>
                  <a:pt x="675158" y="186625"/>
                </a:lnTo>
                <a:lnTo>
                  <a:pt x="674829" y="183995"/>
                </a:lnTo>
                <a:lnTo>
                  <a:pt x="671213" y="185748"/>
                </a:lnTo>
                <a:lnTo>
                  <a:pt x="671213" y="185748"/>
                </a:lnTo>
                <a:close/>
                <a:moveTo>
                  <a:pt x="665624" y="175337"/>
                </a:moveTo>
                <a:lnTo>
                  <a:pt x="667706" y="177529"/>
                </a:lnTo>
                <a:lnTo>
                  <a:pt x="670555" y="176433"/>
                </a:lnTo>
                <a:lnTo>
                  <a:pt x="673405" y="172817"/>
                </a:lnTo>
                <a:lnTo>
                  <a:pt x="678665" y="172050"/>
                </a:lnTo>
                <a:lnTo>
                  <a:pt x="678665" y="170296"/>
                </a:lnTo>
                <a:cubicBezTo>
                  <a:pt x="678665" y="170296"/>
                  <a:pt x="672528" y="168762"/>
                  <a:pt x="672528" y="168762"/>
                </a:cubicBezTo>
                <a:lnTo>
                  <a:pt x="666611" y="172159"/>
                </a:lnTo>
                <a:cubicBezTo>
                  <a:pt x="666611" y="172159"/>
                  <a:pt x="665296" y="175447"/>
                  <a:pt x="665515" y="175337"/>
                </a:cubicBezTo>
                <a:lnTo>
                  <a:pt x="665515" y="175337"/>
                </a:lnTo>
                <a:close/>
                <a:moveTo>
                  <a:pt x="616420" y="152105"/>
                </a:moveTo>
                <a:lnTo>
                  <a:pt x="614667" y="149037"/>
                </a:lnTo>
                <a:lnTo>
                  <a:pt x="616201" y="145092"/>
                </a:lnTo>
                <a:lnTo>
                  <a:pt x="618941" y="148708"/>
                </a:lnTo>
                <a:lnTo>
                  <a:pt x="616420" y="152105"/>
                </a:lnTo>
                <a:lnTo>
                  <a:pt x="616420" y="152105"/>
                </a:lnTo>
                <a:close/>
                <a:moveTo>
                  <a:pt x="600749" y="100600"/>
                </a:moveTo>
                <a:lnTo>
                  <a:pt x="600092" y="98298"/>
                </a:lnTo>
                <a:lnTo>
                  <a:pt x="598777" y="99175"/>
                </a:lnTo>
                <a:lnTo>
                  <a:pt x="598339" y="96874"/>
                </a:lnTo>
                <a:lnTo>
                  <a:pt x="601078" y="94244"/>
                </a:lnTo>
                <a:lnTo>
                  <a:pt x="603379" y="97531"/>
                </a:lnTo>
                <a:lnTo>
                  <a:pt x="600640" y="100600"/>
                </a:lnTo>
                <a:lnTo>
                  <a:pt x="600640" y="100600"/>
                </a:lnTo>
                <a:close/>
                <a:moveTo>
                  <a:pt x="606996" y="106298"/>
                </a:moveTo>
                <a:lnTo>
                  <a:pt x="604476" y="108380"/>
                </a:lnTo>
                <a:lnTo>
                  <a:pt x="606229" y="108600"/>
                </a:lnTo>
                <a:lnTo>
                  <a:pt x="610064" y="107066"/>
                </a:lnTo>
                <a:lnTo>
                  <a:pt x="616420" y="108161"/>
                </a:lnTo>
                <a:lnTo>
                  <a:pt x="617845" y="104435"/>
                </a:lnTo>
                <a:lnTo>
                  <a:pt x="616092" y="103668"/>
                </a:lnTo>
                <a:lnTo>
                  <a:pt x="614119" y="104106"/>
                </a:lnTo>
                <a:lnTo>
                  <a:pt x="613133" y="102901"/>
                </a:lnTo>
                <a:lnTo>
                  <a:pt x="617187" y="99066"/>
                </a:lnTo>
                <a:lnTo>
                  <a:pt x="616639" y="97970"/>
                </a:lnTo>
                <a:lnTo>
                  <a:pt x="612585" y="99066"/>
                </a:lnTo>
                <a:lnTo>
                  <a:pt x="612585" y="95230"/>
                </a:lnTo>
                <a:cubicBezTo>
                  <a:pt x="612585" y="95230"/>
                  <a:pt x="609845" y="96545"/>
                  <a:pt x="609845" y="96545"/>
                </a:cubicBezTo>
                <a:lnTo>
                  <a:pt x="609078" y="98737"/>
                </a:lnTo>
                <a:lnTo>
                  <a:pt x="605352" y="98518"/>
                </a:lnTo>
                <a:lnTo>
                  <a:pt x="606448" y="99723"/>
                </a:lnTo>
                <a:lnTo>
                  <a:pt x="605571" y="100709"/>
                </a:lnTo>
                <a:lnTo>
                  <a:pt x="607215" y="106079"/>
                </a:lnTo>
                <a:lnTo>
                  <a:pt x="607215" y="106079"/>
                </a:lnTo>
                <a:close/>
                <a:moveTo>
                  <a:pt x="610283" y="32438"/>
                </a:moveTo>
                <a:lnTo>
                  <a:pt x="613462" y="33972"/>
                </a:lnTo>
                <a:lnTo>
                  <a:pt x="614338" y="30246"/>
                </a:lnTo>
                <a:lnTo>
                  <a:pt x="618502" y="26410"/>
                </a:lnTo>
                <a:lnTo>
                  <a:pt x="616639" y="24109"/>
                </a:lnTo>
                <a:lnTo>
                  <a:pt x="611708" y="29369"/>
                </a:lnTo>
                <a:lnTo>
                  <a:pt x="610283" y="32328"/>
                </a:lnTo>
                <a:lnTo>
                  <a:pt x="610283" y="32328"/>
                </a:lnTo>
                <a:close/>
                <a:moveTo>
                  <a:pt x="605133" y="36492"/>
                </a:moveTo>
                <a:lnTo>
                  <a:pt x="607873" y="37917"/>
                </a:lnTo>
                <a:lnTo>
                  <a:pt x="607544" y="35287"/>
                </a:lnTo>
                <a:lnTo>
                  <a:pt x="605243" y="36492"/>
                </a:lnTo>
                <a:lnTo>
                  <a:pt x="605243" y="36492"/>
                </a:lnTo>
                <a:close/>
                <a:moveTo>
                  <a:pt x="601407" y="38136"/>
                </a:moveTo>
                <a:lnTo>
                  <a:pt x="602832" y="39999"/>
                </a:lnTo>
                <a:lnTo>
                  <a:pt x="604256" y="38136"/>
                </a:lnTo>
                <a:lnTo>
                  <a:pt x="601407" y="38136"/>
                </a:lnTo>
                <a:close/>
                <a:moveTo>
                  <a:pt x="592750" y="42738"/>
                </a:moveTo>
                <a:lnTo>
                  <a:pt x="595489" y="42958"/>
                </a:lnTo>
                <a:lnTo>
                  <a:pt x="595489" y="40657"/>
                </a:lnTo>
                <a:lnTo>
                  <a:pt x="592750" y="42738"/>
                </a:lnTo>
                <a:lnTo>
                  <a:pt x="592750" y="42738"/>
                </a:lnTo>
                <a:close/>
                <a:moveTo>
                  <a:pt x="586613" y="49752"/>
                </a:moveTo>
                <a:lnTo>
                  <a:pt x="586174" y="46903"/>
                </a:lnTo>
                <a:lnTo>
                  <a:pt x="590668" y="44273"/>
                </a:lnTo>
                <a:lnTo>
                  <a:pt x="594613" y="44054"/>
                </a:lnTo>
                <a:lnTo>
                  <a:pt x="593188" y="46684"/>
                </a:lnTo>
                <a:lnTo>
                  <a:pt x="589133" y="47122"/>
                </a:lnTo>
                <a:lnTo>
                  <a:pt x="586613" y="49752"/>
                </a:lnTo>
                <a:lnTo>
                  <a:pt x="586613" y="49752"/>
                </a:lnTo>
                <a:close/>
                <a:moveTo>
                  <a:pt x="578832" y="51505"/>
                </a:moveTo>
                <a:lnTo>
                  <a:pt x="580695" y="52930"/>
                </a:lnTo>
                <a:lnTo>
                  <a:pt x="584969" y="51177"/>
                </a:lnTo>
                <a:lnTo>
                  <a:pt x="584641" y="49642"/>
                </a:lnTo>
                <a:lnTo>
                  <a:pt x="578832" y="51505"/>
                </a:lnTo>
                <a:lnTo>
                  <a:pt x="578832" y="51505"/>
                </a:lnTo>
                <a:close/>
                <a:moveTo>
                  <a:pt x="517683" y="31999"/>
                </a:moveTo>
                <a:lnTo>
                  <a:pt x="514943" y="27177"/>
                </a:lnTo>
                <a:lnTo>
                  <a:pt x="515820" y="23780"/>
                </a:lnTo>
                <a:lnTo>
                  <a:pt x="519437" y="23123"/>
                </a:lnTo>
                <a:lnTo>
                  <a:pt x="518012" y="27616"/>
                </a:lnTo>
                <a:lnTo>
                  <a:pt x="517683" y="31999"/>
                </a:lnTo>
                <a:lnTo>
                  <a:pt x="517683" y="31999"/>
                </a:lnTo>
                <a:close/>
                <a:moveTo>
                  <a:pt x="464315" y="29479"/>
                </a:moveTo>
                <a:lnTo>
                  <a:pt x="464972" y="35177"/>
                </a:lnTo>
                <a:lnTo>
                  <a:pt x="468918" y="39780"/>
                </a:lnTo>
                <a:lnTo>
                  <a:pt x="472315" y="44163"/>
                </a:lnTo>
                <a:lnTo>
                  <a:pt x="479000" y="46903"/>
                </a:lnTo>
                <a:lnTo>
                  <a:pt x="487219" y="38246"/>
                </a:lnTo>
                <a:lnTo>
                  <a:pt x="489301" y="38574"/>
                </a:lnTo>
                <a:lnTo>
                  <a:pt x="489629" y="36054"/>
                </a:lnTo>
                <a:lnTo>
                  <a:pt x="491931" y="34191"/>
                </a:lnTo>
                <a:lnTo>
                  <a:pt x="490068" y="32657"/>
                </a:lnTo>
                <a:lnTo>
                  <a:pt x="488643" y="29479"/>
                </a:lnTo>
                <a:lnTo>
                  <a:pt x="486561" y="29479"/>
                </a:lnTo>
                <a:lnTo>
                  <a:pt x="483602" y="31013"/>
                </a:lnTo>
                <a:lnTo>
                  <a:pt x="477027" y="31013"/>
                </a:lnTo>
                <a:cubicBezTo>
                  <a:pt x="477027" y="31013"/>
                  <a:pt x="474288" y="34519"/>
                  <a:pt x="474288" y="34519"/>
                </a:cubicBezTo>
                <a:lnTo>
                  <a:pt x="471438" y="33095"/>
                </a:lnTo>
                <a:lnTo>
                  <a:pt x="470781" y="31561"/>
                </a:lnTo>
                <a:lnTo>
                  <a:pt x="467931" y="31122"/>
                </a:lnTo>
                <a:lnTo>
                  <a:pt x="464972" y="27945"/>
                </a:lnTo>
                <a:lnTo>
                  <a:pt x="463548" y="27945"/>
                </a:lnTo>
                <a:lnTo>
                  <a:pt x="464315" y="29479"/>
                </a:lnTo>
                <a:lnTo>
                  <a:pt x="464315" y="29479"/>
                </a:lnTo>
                <a:close/>
                <a:moveTo>
                  <a:pt x="462672" y="30684"/>
                </a:moveTo>
                <a:lnTo>
                  <a:pt x="464644" y="39341"/>
                </a:lnTo>
                <a:lnTo>
                  <a:pt x="468699" y="40766"/>
                </a:lnTo>
                <a:lnTo>
                  <a:pt x="469246" y="42300"/>
                </a:lnTo>
                <a:lnTo>
                  <a:pt x="463767" y="41095"/>
                </a:lnTo>
                <a:lnTo>
                  <a:pt x="461795" y="41314"/>
                </a:lnTo>
                <a:lnTo>
                  <a:pt x="456753" y="39999"/>
                </a:lnTo>
                <a:lnTo>
                  <a:pt x="456973" y="37259"/>
                </a:lnTo>
                <a:lnTo>
                  <a:pt x="458507" y="37040"/>
                </a:lnTo>
                <a:lnTo>
                  <a:pt x="460808" y="37698"/>
                </a:lnTo>
                <a:lnTo>
                  <a:pt x="460808" y="36383"/>
                </a:lnTo>
                <a:lnTo>
                  <a:pt x="459712" y="35835"/>
                </a:lnTo>
                <a:lnTo>
                  <a:pt x="459932" y="33204"/>
                </a:lnTo>
                <a:lnTo>
                  <a:pt x="459383" y="32438"/>
                </a:lnTo>
                <a:lnTo>
                  <a:pt x="462781" y="30794"/>
                </a:lnTo>
                <a:lnTo>
                  <a:pt x="462781" y="30794"/>
                </a:lnTo>
                <a:close/>
                <a:moveTo>
                  <a:pt x="308922" y="134462"/>
                </a:moveTo>
                <a:lnTo>
                  <a:pt x="310676" y="136873"/>
                </a:lnTo>
                <a:lnTo>
                  <a:pt x="314621" y="136106"/>
                </a:lnTo>
                <a:lnTo>
                  <a:pt x="311224" y="131832"/>
                </a:lnTo>
                <a:cubicBezTo>
                  <a:pt x="311224" y="131832"/>
                  <a:pt x="308703" y="134681"/>
                  <a:pt x="308922" y="134462"/>
                </a:cubicBezTo>
                <a:lnTo>
                  <a:pt x="308922" y="134462"/>
                </a:lnTo>
                <a:close/>
                <a:moveTo>
                  <a:pt x="309909" y="151009"/>
                </a:moveTo>
                <a:lnTo>
                  <a:pt x="309470" y="145859"/>
                </a:lnTo>
                <a:lnTo>
                  <a:pt x="307169" y="142242"/>
                </a:lnTo>
                <a:lnTo>
                  <a:pt x="307498" y="149256"/>
                </a:lnTo>
                <a:lnTo>
                  <a:pt x="309909" y="150900"/>
                </a:lnTo>
                <a:lnTo>
                  <a:pt x="309909" y="150900"/>
                </a:lnTo>
                <a:close/>
                <a:moveTo>
                  <a:pt x="330182" y="115723"/>
                </a:moveTo>
                <a:lnTo>
                  <a:pt x="327333" y="115394"/>
                </a:lnTo>
                <a:lnTo>
                  <a:pt x="328757" y="112874"/>
                </a:lnTo>
                <a:lnTo>
                  <a:pt x="330730" y="113093"/>
                </a:lnTo>
                <a:lnTo>
                  <a:pt x="330182" y="115723"/>
                </a:lnTo>
                <a:lnTo>
                  <a:pt x="330182" y="115723"/>
                </a:lnTo>
                <a:close/>
                <a:moveTo>
                  <a:pt x="75067" y="280978"/>
                </a:moveTo>
                <a:lnTo>
                  <a:pt x="73642" y="278567"/>
                </a:lnTo>
                <a:lnTo>
                  <a:pt x="78135" y="272321"/>
                </a:lnTo>
                <a:lnTo>
                  <a:pt x="77587" y="277690"/>
                </a:lnTo>
                <a:lnTo>
                  <a:pt x="74957" y="280978"/>
                </a:lnTo>
                <a:lnTo>
                  <a:pt x="74957" y="280978"/>
                </a:lnTo>
                <a:close/>
                <a:moveTo>
                  <a:pt x="3287" y="406016"/>
                </a:moveTo>
                <a:lnTo>
                  <a:pt x="5151" y="395605"/>
                </a:lnTo>
                <a:lnTo>
                  <a:pt x="5699" y="402180"/>
                </a:lnTo>
                <a:cubicBezTo>
                  <a:pt x="5699" y="402180"/>
                  <a:pt x="3287" y="405796"/>
                  <a:pt x="3287" y="406016"/>
                </a:cubicBezTo>
                <a:lnTo>
                  <a:pt x="3287" y="406016"/>
                </a:lnTo>
                <a:close/>
                <a:moveTo>
                  <a:pt x="2959" y="424536"/>
                </a:moveTo>
                <a:lnTo>
                  <a:pt x="0" y="415001"/>
                </a:lnTo>
                <a:lnTo>
                  <a:pt x="2302" y="409413"/>
                </a:lnTo>
                <a:lnTo>
                  <a:pt x="4931" y="417412"/>
                </a:lnTo>
                <a:lnTo>
                  <a:pt x="3069" y="424536"/>
                </a:lnTo>
                <a:lnTo>
                  <a:pt x="3069" y="424536"/>
                </a:lnTo>
                <a:close/>
                <a:moveTo>
                  <a:pt x="536532" y="736745"/>
                </a:moveTo>
                <a:lnTo>
                  <a:pt x="535765" y="740581"/>
                </a:lnTo>
                <a:lnTo>
                  <a:pt x="536861" y="742882"/>
                </a:lnTo>
                <a:lnTo>
                  <a:pt x="539820" y="742882"/>
                </a:lnTo>
                <a:lnTo>
                  <a:pt x="538176" y="744855"/>
                </a:lnTo>
                <a:lnTo>
                  <a:pt x="542559" y="745074"/>
                </a:lnTo>
                <a:lnTo>
                  <a:pt x="545080" y="743978"/>
                </a:lnTo>
                <a:lnTo>
                  <a:pt x="548368" y="745622"/>
                </a:lnTo>
                <a:lnTo>
                  <a:pt x="545299" y="748471"/>
                </a:lnTo>
                <a:lnTo>
                  <a:pt x="536642" y="747265"/>
                </a:lnTo>
                <a:lnTo>
                  <a:pt x="534998" y="749567"/>
                </a:lnTo>
                <a:lnTo>
                  <a:pt x="532478" y="749567"/>
                </a:lnTo>
                <a:cubicBezTo>
                  <a:pt x="532478" y="749567"/>
                  <a:pt x="531930" y="751101"/>
                  <a:pt x="531930" y="751101"/>
                </a:cubicBezTo>
                <a:lnTo>
                  <a:pt x="529628" y="751101"/>
                </a:lnTo>
                <a:cubicBezTo>
                  <a:pt x="529628" y="751101"/>
                  <a:pt x="527766" y="748800"/>
                  <a:pt x="527766" y="748800"/>
                </a:cubicBezTo>
                <a:lnTo>
                  <a:pt x="524806" y="749895"/>
                </a:lnTo>
                <a:lnTo>
                  <a:pt x="520423" y="749238"/>
                </a:lnTo>
                <a:lnTo>
                  <a:pt x="518779" y="749567"/>
                </a:lnTo>
                <a:lnTo>
                  <a:pt x="513190" y="749348"/>
                </a:lnTo>
                <a:lnTo>
                  <a:pt x="509684" y="746937"/>
                </a:lnTo>
                <a:lnTo>
                  <a:pt x="509903" y="744197"/>
                </a:lnTo>
                <a:lnTo>
                  <a:pt x="515601" y="741238"/>
                </a:lnTo>
                <a:lnTo>
                  <a:pt x="528423" y="737622"/>
                </a:lnTo>
                <a:lnTo>
                  <a:pt x="532696" y="738060"/>
                </a:lnTo>
                <a:lnTo>
                  <a:pt x="536423" y="736855"/>
                </a:lnTo>
                <a:lnTo>
                  <a:pt x="536423" y="736855"/>
                </a:lnTo>
                <a:close/>
                <a:moveTo>
                  <a:pt x="693459" y="851043"/>
                </a:moveTo>
                <a:lnTo>
                  <a:pt x="695979" y="850057"/>
                </a:lnTo>
                <a:lnTo>
                  <a:pt x="697514" y="852249"/>
                </a:lnTo>
                <a:lnTo>
                  <a:pt x="696308" y="853893"/>
                </a:lnTo>
                <a:lnTo>
                  <a:pt x="693349" y="851153"/>
                </a:lnTo>
                <a:lnTo>
                  <a:pt x="693349" y="851153"/>
                </a:lnTo>
                <a:close/>
                <a:moveTo>
                  <a:pt x="717787" y="867481"/>
                </a:moveTo>
                <a:lnTo>
                  <a:pt x="720308" y="869234"/>
                </a:lnTo>
                <a:lnTo>
                  <a:pt x="721951" y="867152"/>
                </a:lnTo>
                <a:lnTo>
                  <a:pt x="717787" y="867481"/>
                </a:lnTo>
                <a:lnTo>
                  <a:pt x="717787" y="867481"/>
                </a:lnTo>
                <a:close/>
                <a:moveTo>
                  <a:pt x="660364" y="931370"/>
                </a:moveTo>
                <a:lnTo>
                  <a:pt x="661131" y="934986"/>
                </a:lnTo>
                <a:lnTo>
                  <a:pt x="664199" y="935862"/>
                </a:lnTo>
                <a:lnTo>
                  <a:pt x="666501" y="933561"/>
                </a:lnTo>
                <a:lnTo>
                  <a:pt x="663433" y="930603"/>
                </a:lnTo>
                <a:lnTo>
                  <a:pt x="660364" y="931370"/>
                </a:lnTo>
                <a:lnTo>
                  <a:pt x="660364" y="931370"/>
                </a:lnTo>
                <a:close/>
                <a:moveTo>
                  <a:pt x="662337" y="922493"/>
                </a:moveTo>
                <a:lnTo>
                  <a:pt x="662556" y="926000"/>
                </a:lnTo>
                <a:lnTo>
                  <a:pt x="665296" y="925671"/>
                </a:lnTo>
                <a:lnTo>
                  <a:pt x="664857" y="921288"/>
                </a:lnTo>
                <a:lnTo>
                  <a:pt x="662446" y="922384"/>
                </a:lnTo>
                <a:lnTo>
                  <a:pt x="662446" y="922384"/>
                </a:lnTo>
                <a:close/>
                <a:moveTo>
                  <a:pt x="658830" y="928192"/>
                </a:moveTo>
                <a:lnTo>
                  <a:pt x="655542" y="926329"/>
                </a:lnTo>
                <a:lnTo>
                  <a:pt x="656857" y="922603"/>
                </a:lnTo>
                <a:lnTo>
                  <a:pt x="660145" y="920740"/>
                </a:lnTo>
                <a:lnTo>
                  <a:pt x="660364" y="924904"/>
                </a:lnTo>
                <a:lnTo>
                  <a:pt x="658830" y="928192"/>
                </a:lnTo>
                <a:lnTo>
                  <a:pt x="658830" y="928192"/>
                </a:lnTo>
                <a:close/>
                <a:moveTo>
                  <a:pt x="643159" y="910658"/>
                </a:moveTo>
                <a:lnTo>
                  <a:pt x="643707" y="907151"/>
                </a:lnTo>
                <a:lnTo>
                  <a:pt x="642611" y="903206"/>
                </a:lnTo>
                <a:lnTo>
                  <a:pt x="645789" y="899151"/>
                </a:lnTo>
                <a:lnTo>
                  <a:pt x="645131" y="894987"/>
                </a:lnTo>
                <a:lnTo>
                  <a:pt x="648419" y="890933"/>
                </a:lnTo>
                <a:lnTo>
                  <a:pt x="651159" y="888741"/>
                </a:lnTo>
                <a:lnTo>
                  <a:pt x="654008" y="891042"/>
                </a:lnTo>
                <a:lnTo>
                  <a:pt x="652912" y="898056"/>
                </a:lnTo>
                <a:lnTo>
                  <a:pt x="654556" y="901453"/>
                </a:lnTo>
                <a:lnTo>
                  <a:pt x="651378" y="906494"/>
                </a:lnTo>
                <a:lnTo>
                  <a:pt x="650501" y="909124"/>
                </a:lnTo>
                <a:lnTo>
                  <a:pt x="646556" y="912192"/>
                </a:lnTo>
                <a:lnTo>
                  <a:pt x="643159" y="910548"/>
                </a:lnTo>
                <a:lnTo>
                  <a:pt x="643159" y="910548"/>
                </a:lnTo>
                <a:close/>
                <a:moveTo>
                  <a:pt x="738937" y="922493"/>
                </a:moveTo>
                <a:lnTo>
                  <a:pt x="747485" y="918658"/>
                </a:lnTo>
                <a:lnTo>
                  <a:pt x="747485" y="914493"/>
                </a:lnTo>
                <a:lnTo>
                  <a:pt x="739704" y="906713"/>
                </a:lnTo>
                <a:lnTo>
                  <a:pt x="736197" y="908028"/>
                </a:lnTo>
                <a:lnTo>
                  <a:pt x="737622" y="911973"/>
                </a:lnTo>
                <a:lnTo>
                  <a:pt x="735759" y="916356"/>
                </a:lnTo>
                <a:lnTo>
                  <a:pt x="737403" y="919206"/>
                </a:lnTo>
                <a:lnTo>
                  <a:pt x="738827" y="922493"/>
                </a:lnTo>
                <a:lnTo>
                  <a:pt x="738827" y="922493"/>
                </a:lnTo>
                <a:close/>
                <a:moveTo>
                  <a:pt x="734334" y="927972"/>
                </a:moveTo>
                <a:lnTo>
                  <a:pt x="735759" y="931041"/>
                </a:lnTo>
                <a:lnTo>
                  <a:pt x="742991" y="931370"/>
                </a:lnTo>
                <a:lnTo>
                  <a:pt x="746608" y="932794"/>
                </a:lnTo>
                <a:lnTo>
                  <a:pt x="747375" y="930054"/>
                </a:lnTo>
                <a:lnTo>
                  <a:pt x="742444" y="925452"/>
                </a:lnTo>
                <a:lnTo>
                  <a:pt x="736964" y="926000"/>
                </a:lnTo>
                <a:lnTo>
                  <a:pt x="734225" y="927863"/>
                </a:lnTo>
                <a:lnTo>
                  <a:pt x="734225" y="927863"/>
                </a:lnTo>
                <a:close/>
                <a:moveTo>
                  <a:pt x="738937" y="939479"/>
                </a:moveTo>
                <a:lnTo>
                  <a:pt x="736526" y="936739"/>
                </a:lnTo>
                <a:lnTo>
                  <a:pt x="740033" y="935643"/>
                </a:lnTo>
                <a:lnTo>
                  <a:pt x="738937" y="939479"/>
                </a:lnTo>
                <a:lnTo>
                  <a:pt x="738937" y="939479"/>
                </a:lnTo>
                <a:close/>
                <a:moveTo>
                  <a:pt x="712855" y="1017175"/>
                </a:moveTo>
                <a:lnTo>
                  <a:pt x="712855" y="1013230"/>
                </a:lnTo>
                <a:lnTo>
                  <a:pt x="715595" y="1015751"/>
                </a:lnTo>
                <a:lnTo>
                  <a:pt x="712855" y="1017175"/>
                </a:lnTo>
                <a:lnTo>
                  <a:pt x="712855" y="1017175"/>
                </a:lnTo>
                <a:close/>
                <a:moveTo>
                  <a:pt x="685131" y="1045558"/>
                </a:moveTo>
                <a:lnTo>
                  <a:pt x="682062" y="1043695"/>
                </a:lnTo>
                <a:lnTo>
                  <a:pt x="685569" y="1038216"/>
                </a:lnTo>
                <a:lnTo>
                  <a:pt x="685569" y="1034052"/>
                </a:lnTo>
                <a:lnTo>
                  <a:pt x="687980" y="1032956"/>
                </a:lnTo>
                <a:lnTo>
                  <a:pt x="689075" y="1035476"/>
                </a:lnTo>
                <a:lnTo>
                  <a:pt x="686884" y="1038545"/>
                </a:lnTo>
                <a:lnTo>
                  <a:pt x="685240" y="1045448"/>
                </a:lnTo>
                <a:lnTo>
                  <a:pt x="685240" y="1045448"/>
                </a:lnTo>
                <a:close/>
                <a:moveTo>
                  <a:pt x="653679" y="1043037"/>
                </a:moveTo>
                <a:lnTo>
                  <a:pt x="653679" y="1037996"/>
                </a:lnTo>
                <a:lnTo>
                  <a:pt x="656419" y="1034928"/>
                </a:lnTo>
                <a:lnTo>
                  <a:pt x="651926" y="1033284"/>
                </a:lnTo>
                <a:lnTo>
                  <a:pt x="650830" y="1027038"/>
                </a:lnTo>
                <a:lnTo>
                  <a:pt x="651926" y="1025065"/>
                </a:lnTo>
                <a:lnTo>
                  <a:pt x="649405" y="1023093"/>
                </a:lnTo>
                <a:lnTo>
                  <a:pt x="649186" y="1009614"/>
                </a:lnTo>
                <a:lnTo>
                  <a:pt x="650282" y="1007093"/>
                </a:lnTo>
                <a:lnTo>
                  <a:pt x="646995" y="1004354"/>
                </a:lnTo>
                <a:lnTo>
                  <a:pt x="646666" y="995916"/>
                </a:lnTo>
                <a:lnTo>
                  <a:pt x="648638" y="991203"/>
                </a:lnTo>
                <a:lnTo>
                  <a:pt x="652693" y="995697"/>
                </a:lnTo>
                <a:lnTo>
                  <a:pt x="657844" y="996025"/>
                </a:lnTo>
                <a:lnTo>
                  <a:pt x="653460" y="991642"/>
                </a:lnTo>
                <a:lnTo>
                  <a:pt x="653241" y="988574"/>
                </a:lnTo>
                <a:lnTo>
                  <a:pt x="651050" y="987149"/>
                </a:lnTo>
                <a:lnTo>
                  <a:pt x="652364" y="980464"/>
                </a:lnTo>
                <a:lnTo>
                  <a:pt x="651268" y="971916"/>
                </a:lnTo>
                <a:lnTo>
                  <a:pt x="650720" y="961396"/>
                </a:lnTo>
                <a:lnTo>
                  <a:pt x="651926" y="955259"/>
                </a:lnTo>
                <a:lnTo>
                  <a:pt x="650830" y="945835"/>
                </a:lnTo>
                <a:lnTo>
                  <a:pt x="650830" y="940794"/>
                </a:lnTo>
                <a:lnTo>
                  <a:pt x="652255" y="939698"/>
                </a:lnTo>
                <a:lnTo>
                  <a:pt x="652583" y="934219"/>
                </a:lnTo>
                <a:lnTo>
                  <a:pt x="654118" y="931918"/>
                </a:lnTo>
                <a:lnTo>
                  <a:pt x="658830" y="935315"/>
                </a:lnTo>
                <a:lnTo>
                  <a:pt x="663213" y="937507"/>
                </a:lnTo>
                <a:lnTo>
                  <a:pt x="666830" y="940465"/>
                </a:lnTo>
                <a:lnTo>
                  <a:pt x="667596" y="937945"/>
                </a:lnTo>
                <a:lnTo>
                  <a:pt x="669570" y="935534"/>
                </a:lnTo>
                <a:lnTo>
                  <a:pt x="669350" y="942657"/>
                </a:lnTo>
                <a:lnTo>
                  <a:pt x="677679" y="947259"/>
                </a:lnTo>
                <a:lnTo>
                  <a:pt x="684254" y="953287"/>
                </a:lnTo>
                <a:lnTo>
                  <a:pt x="688747" y="956574"/>
                </a:lnTo>
                <a:lnTo>
                  <a:pt x="691815" y="954273"/>
                </a:lnTo>
                <a:lnTo>
                  <a:pt x="696527" y="954054"/>
                </a:lnTo>
                <a:lnTo>
                  <a:pt x="700144" y="957561"/>
                </a:lnTo>
                <a:lnTo>
                  <a:pt x="699924" y="953177"/>
                </a:lnTo>
                <a:lnTo>
                  <a:pt x="702993" y="951205"/>
                </a:lnTo>
                <a:lnTo>
                  <a:pt x="717349" y="952081"/>
                </a:lnTo>
                <a:lnTo>
                  <a:pt x="719869" y="950438"/>
                </a:lnTo>
                <a:lnTo>
                  <a:pt x="723156" y="947917"/>
                </a:lnTo>
                <a:lnTo>
                  <a:pt x="725896" y="948136"/>
                </a:lnTo>
                <a:lnTo>
                  <a:pt x="727211" y="949013"/>
                </a:lnTo>
                <a:lnTo>
                  <a:pt x="729951" y="944630"/>
                </a:lnTo>
                <a:lnTo>
                  <a:pt x="732143" y="944630"/>
                </a:lnTo>
                <a:lnTo>
                  <a:pt x="737732" y="948684"/>
                </a:lnTo>
                <a:lnTo>
                  <a:pt x="736088" y="952848"/>
                </a:lnTo>
                <a:lnTo>
                  <a:pt x="733896" y="965232"/>
                </a:lnTo>
                <a:lnTo>
                  <a:pt x="729732" y="970273"/>
                </a:lnTo>
                <a:lnTo>
                  <a:pt x="729403" y="979149"/>
                </a:lnTo>
                <a:lnTo>
                  <a:pt x="725896" y="984300"/>
                </a:lnTo>
                <a:lnTo>
                  <a:pt x="727211" y="990327"/>
                </a:lnTo>
                <a:lnTo>
                  <a:pt x="725896" y="992518"/>
                </a:lnTo>
                <a:lnTo>
                  <a:pt x="726116" y="996902"/>
                </a:lnTo>
                <a:lnTo>
                  <a:pt x="723705" y="1002162"/>
                </a:lnTo>
                <a:lnTo>
                  <a:pt x="722828" y="998765"/>
                </a:lnTo>
                <a:lnTo>
                  <a:pt x="721403" y="991861"/>
                </a:lnTo>
                <a:lnTo>
                  <a:pt x="718883" y="996463"/>
                </a:lnTo>
                <a:lnTo>
                  <a:pt x="715814" y="998655"/>
                </a:lnTo>
                <a:lnTo>
                  <a:pt x="715267" y="1009066"/>
                </a:lnTo>
                <a:lnTo>
                  <a:pt x="713294" y="1011038"/>
                </a:lnTo>
                <a:lnTo>
                  <a:pt x="709458" y="1011038"/>
                </a:lnTo>
                <a:lnTo>
                  <a:pt x="709678" y="1016518"/>
                </a:lnTo>
                <a:lnTo>
                  <a:pt x="706281" y="1020901"/>
                </a:lnTo>
                <a:lnTo>
                  <a:pt x="710116" y="1023422"/>
                </a:lnTo>
                <a:lnTo>
                  <a:pt x="710116" y="1026271"/>
                </a:lnTo>
                <a:lnTo>
                  <a:pt x="704636" y="1034052"/>
                </a:lnTo>
                <a:lnTo>
                  <a:pt x="702664" y="1033394"/>
                </a:lnTo>
                <a:lnTo>
                  <a:pt x="698391" y="1035476"/>
                </a:lnTo>
                <a:lnTo>
                  <a:pt x="698171" y="1028463"/>
                </a:lnTo>
                <a:lnTo>
                  <a:pt x="703103" y="1030545"/>
                </a:lnTo>
                <a:lnTo>
                  <a:pt x="703760" y="1026490"/>
                </a:lnTo>
                <a:lnTo>
                  <a:pt x="701021" y="1024189"/>
                </a:lnTo>
                <a:lnTo>
                  <a:pt x="696966" y="1024956"/>
                </a:lnTo>
                <a:lnTo>
                  <a:pt x="694555" y="1029120"/>
                </a:lnTo>
                <a:lnTo>
                  <a:pt x="691487" y="1028024"/>
                </a:lnTo>
                <a:lnTo>
                  <a:pt x="691487" y="1022983"/>
                </a:lnTo>
                <a:lnTo>
                  <a:pt x="689623" y="1028024"/>
                </a:lnTo>
                <a:lnTo>
                  <a:pt x="685240" y="1031531"/>
                </a:lnTo>
                <a:lnTo>
                  <a:pt x="683816" y="1034052"/>
                </a:lnTo>
                <a:lnTo>
                  <a:pt x="680528" y="1030983"/>
                </a:lnTo>
                <a:lnTo>
                  <a:pt x="678336" y="1038873"/>
                </a:lnTo>
                <a:lnTo>
                  <a:pt x="677788" y="1043257"/>
                </a:lnTo>
                <a:lnTo>
                  <a:pt x="673295" y="1050161"/>
                </a:lnTo>
                <a:lnTo>
                  <a:pt x="669460" y="1050161"/>
                </a:lnTo>
                <a:lnTo>
                  <a:pt x="667049" y="1045777"/>
                </a:lnTo>
                <a:lnTo>
                  <a:pt x="667049" y="1041722"/>
                </a:lnTo>
                <a:lnTo>
                  <a:pt x="663213" y="1046764"/>
                </a:lnTo>
                <a:lnTo>
                  <a:pt x="659926" y="1043476"/>
                </a:lnTo>
                <a:lnTo>
                  <a:pt x="655542" y="1044353"/>
                </a:lnTo>
                <a:cubicBezTo>
                  <a:pt x="655542" y="1044353"/>
                  <a:pt x="653132" y="1043257"/>
                  <a:pt x="653570" y="1043476"/>
                </a:cubicBezTo>
                <a:lnTo>
                  <a:pt x="653570" y="1043476"/>
                </a:lnTo>
                <a:close/>
                <a:moveTo>
                  <a:pt x="10959" y="665624"/>
                </a:moveTo>
                <a:lnTo>
                  <a:pt x="14246" y="668473"/>
                </a:lnTo>
                <a:lnTo>
                  <a:pt x="17863" y="668693"/>
                </a:lnTo>
                <a:lnTo>
                  <a:pt x="28054" y="679103"/>
                </a:lnTo>
                <a:lnTo>
                  <a:pt x="27835" y="682939"/>
                </a:lnTo>
                <a:lnTo>
                  <a:pt x="29698" y="685130"/>
                </a:lnTo>
                <a:lnTo>
                  <a:pt x="34958" y="686007"/>
                </a:lnTo>
                <a:lnTo>
                  <a:pt x="37259" y="688966"/>
                </a:lnTo>
                <a:lnTo>
                  <a:pt x="44163" y="690062"/>
                </a:lnTo>
                <a:lnTo>
                  <a:pt x="46903" y="689514"/>
                </a:lnTo>
                <a:lnTo>
                  <a:pt x="48328" y="691486"/>
                </a:lnTo>
                <a:lnTo>
                  <a:pt x="53588" y="692254"/>
                </a:lnTo>
                <a:lnTo>
                  <a:pt x="59834" y="690939"/>
                </a:lnTo>
                <a:lnTo>
                  <a:pt x="61477" y="694336"/>
                </a:lnTo>
                <a:lnTo>
                  <a:pt x="64217" y="692144"/>
                </a:lnTo>
                <a:lnTo>
                  <a:pt x="65642" y="693240"/>
                </a:lnTo>
                <a:lnTo>
                  <a:pt x="72546" y="691925"/>
                </a:lnTo>
                <a:lnTo>
                  <a:pt x="78573" y="691377"/>
                </a:lnTo>
                <a:lnTo>
                  <a:pt x="79340" y="688418"/>
                </a:lnTo>
                <a:lnTo>
                  <a:pt x="82957" y="687651"/>
                </a:lnTo>
                <a:lnTo>
                  <a:pt x="87011" y="681624"/>
                </a:lnTo>
                <a:lnTo>
                  <a:pt x="94134" y="682500"/>
                </a:lnTo>
                <a:lnTo>
                  <a:pt x="94134" y="678336"/>
                </a:lnTo>
                <a:lnTo>
                  <a:pt x="98627" y="675816"/>
                </a:lnTo>
                <a:lnTo>
                  <a:pt x="102244" y="675816"/>
                </a:lnTo>
                <a:lnTo>
                  <a:pt x="105860" y="679651"/>
                </a:lnTo>
                <a:lnTo>
                  <a:pt x="109695" y="674391"/>
                </a:lnTo>
                <a:lnTo>
                  <a:pt x="111668" y="675268"/>
                </a:lnTo>
                <a:lnTo>
                  <a:pt x="114079" y="673953"/>
                </a:lnTo>
                <a:lnTo>
                  <a:pt x="115394" y="668145"/>
                </a:lnTo>
                <a:lnTo>
                  <a:pt x="128654" y="659926"/>
                </a:lnTo>
                <a:lnTo>
                  <a:pt x="133804" y="660693"/>
                </a:lnTo>
                <a:lnTo>
                  <a:pt x="137092" y="662665"/>
                </a:lnTo>
                <a:lnTo>
                  <a:pt x="141476" y="659816"/>
                </a:lnTo>
                <a:lnTo>
                  <a:pt x="154187" y="657077"/>
                </a:lnTo>
                <a:lnTo>
                  <a:pt x="155831" y="659597"/>
                </a:lnTo>
                <a:lnTo>
                  <a:pt x="164050" y="657734"/>
                </a:lnTo>
                <a:lnTo>
                  <a:pt x="166461" y="659378"/>
                </a:lnTo>
                <a:lnTo>
                  <a:pt x="170297" y="659707"/>
                </a:lnTo>
                <a:lnTo>
                  <a:pt x="175228" y="657843"/>
                </a:lnTo>
                <a:lnTo>
                  <a:pt x="177091" y="662994"/>
                </a:lnTo>
                <a:lnTo>
                  <a:pt x="180049" y="662994"/>
                </a:lnTo>
                <a:lnTo>
                  <a:pt x="183885" y="661021"/>
                </a:lnTo>
                <a:lnTo>
                  <a:pt x="186077" y="663542"/>
                </a:lnTo>
                <a:lnTo>
                  <a:pt x="189912" y="661021"/>
                </a:lnTo>
                <a:lnTo>
                  <a:pt x="199337" y="661021"/>
                </a:lnTo>
                <a:lnTo>
                  <a:pt x="198789" y="665076"/>
                </a:lnTo>
                <a:lnTo>
                  <a:pt x="200433" y="665843"/>
                </a:lnTo>
                <a:lnTo>
                  <a:pt x="205693" y="660693"/>
                </a:lnTo>
                <a:lnTo>
                  <a:pt x="210953" y="662117"/>
                </a:lnTo>
                <a:lnTo>
                  <a:pt x="217309" y="657734"/>
                </a:lnTo>
                <a:lnTo>
                  <a:pt x="219610" y="651926"/>
                </a:lnTo>
                <a:lnTo>
                  <a:pt x="222021" y="651159"/>
                </a:lnTo>
                <a:lnTo>
                  <a:pt x="227172" y="646118"/>
                </a:lnTo>
                <a:lnTo>
                  <a:pt x="230020" y="637570"/>
                </a:lnTo>
                <a:lnTo>
                  <a:pt x="235829" y="633077"/>
                </a:lnTo>
                <a:lnTo>
                  <a:pt x="242733" y="631104"/>
                </a:lnTo>
                <a:lnTo>
                  <a:pt x="245253" y="632749"/>
                </a:lnTo>
                <a:lnTo>
                  <a:pt x="255226" y="629242"/>
                </a:lnTo>
                <a:lnTo>
                  <a:pt x="267937" y="621461"/>
                </a:lnTo>
                <a:lnTo>
                  <a:pt x="275718" y="614119"/>
                </a:lnTo>
                <a:lnTo>
                  <a:pt x="279334" y="612694"/>
                </a:lnTo>
                <a:lnTo>
                  <a:pt x="282841" y="612913"/>
                </a:lnTo>
                <a:lnTo>
                  <a:pt x="287005" y="612694"/>
                </a:lnTo>
                <a:lnTo>
                  <a:pt x="294129" y="615763"/>
                </a:lnTo>
                <a:lnTo>
                  <a:pt x="300703" y="616091"/>
                </a:lnTo>
                <a:lnTo>
                  <a:pt x="305306" y="614448"/>
                </a:lnTo>
                <a:lnTo>
                  <a:pt x="314949" y="614995"/>
                </a:lnTo>
                <a:lnTo>
                  <a:pt x="328210" y="610283"/>
                </a:lnTo>
                <a:lnTo>
                  <a:pt x="335990" y="608420"/>
                </a:lnTo>
                <a:lnTo>
                  <a:pt x="341798" y="604256"/>
                </a:lnTo>
                <a:lnTo>
                  <a:pt x="345415" y="604256"/>
                </a:lnTo>
                <a:lnTo>
                  <a:pt x="352209" y="599325"/>
                </a:lnTo>
                <a:lnTo>
                  <a:pt x="362181" y="598557"/>
                </a:lnTo>
                <a:lnTo>
                  <a:pt x="388591" y="596585"/>
                </a:lnTo>
                <a:lnTo>
                  <a:pt x="397139" y="598996"/>
                </a:lnTo>
                <a:lnTo>
                  <a:pt x="402947" y="599215"/>
                </a:lnTo>
                <a:lnTo>
                  <a:pt x="410180" y="596695"/>
                </a:lnTo>
                <a:lnTo>
                  <a:pt x="415988" y="597462"/>
                </a:lnTo>
                <a:lnTo>
                  <a:pt x="423220" y="604366"/>
                </a:lnTo>
                <a:lnTo>
                  <a:pt x="428919" y="614009"/>
                </a:lnTo>
                <a:lnTo>
                  <a:pt x="433303" y="615434"/>
                </a:lnTo>
                <a:lnTo>
                  <a:pt x="436371" y="612913"/>
                </a:lnTo>
                <a:lnTo>
                  <a:pt x="439330" y="611818"/>
                </a:lnTo>
                <a:lnTo>
                  <a:pt x="441522" y="614119"/>
                </a:lnTo>
                <a:lnTo>
                  <a:pt x="444261" y="612804"/>
                </a:lnTo>
                <a:lnTo>
                  <a:pt x="449411" y="614119"/>
                </a:lnTo>
                <a:lnTo>
                  <a:pt x="454014" y="620146"/>
                </a:lnTo>
                <a:lnTo>
                  <a:pt x="460151" y="621242"/>
                </a:lnTo>
                <a:lnTo>
                  <a:pt x="462672" y="619598"/>
                </a:lnTo>
                <a:lnTo>
                  <a:pt x="473191" y="627050"/>
                </a:lnTo>
                <a:lnTo>
                  <a:pt x="472315" y="631653"/>
                </a:lnTo>
                <a:lnTo>
                  <a:pt x="475603" y="631872"/>
                </a:lnTo>
                <a:lnTo>
                  <a:pt x="479219" y="635707"/>
                </a:lnTo>
                <a:lnTo>
                  <a:pt x="477794" y="639214"/>
                </a:lnTo>
                <a:lnTo>
                  <a:pt x="473849" y="639214"/>
                </a:lnTo>
                <a:lnTo>
                  <a:pt x="472973" y="642501"/>
                </a:lnTo>
                <a:lnTo>
                  <a:pt x="477137" y="651816"/>
                </a:lnTo>
                <a:lnTo>
                  <a:pt x="481520" y="652145"/>
                </a:lnTo>
                <a:lnTo>
                  <a:pt x="486451" y="657405"/>
                </a:lnTo>
                <a:lnTo>
                  <a:pt x="488096" y="664090"/>
                </a:lnTo>
                <a:lnTo>
                  <a:pt x="487219" y="669240"/>
                </a:lnTo>
                <a:lnTo>
                  <a:pt x="492479" y="680856"/>
                </a:lnTo>
                <a:lnTo>
                  <a:pt x="490616" y="686117"/>
                </a:lnTo>
                <a:lnTo>
                  <a:pt x="492808" y="689075"/>
                </a:lnTo>
                <a:lnTo>
                  <a:pt x="491931" y="695212"/>
                </a:lnTo>
                <a:lnTo>
                  <a:pt x="489958" y="698829"/>
                </a:lnTo>
                <a:lnTo>
                  <a:pt x="486999" y="696966"/>
                </a:lnTo>
                <a:lnTo>
                  <a:pt x="485575" y="698390"/>
                </a:lnTo>
                <a:lnTo>
                  <a:pt x="489410" y="703321"/>
                </a:lnTo>
                <a:lnTo>
                  <a:pt x="493026" y="705294"/>
                </a:lnTo>
                <a:lnTo>
                  <a:pt x="494890" y="710225"/>
                </a:lnTo>
                <a:lnTo>
                  <a:pt x="498835" y="708801"/>
                </a:lnTo>
                <a:lnTo>
                  <a:pt x="502999" y="712089"/>
                </a:lnTo>
                <a:lnTo>
                  <a:pt x="503218" y="707924"/>
                </a:lnTo>
                <a:lnTo>
                  <a:pt x="500807" y="704089"/>
                </a:lnTo>
                <a:lnTo>
                  <a:pt x="503547" y="701240"/>
                </a:lnTo>
                <a:lnTo>
                  <a:pt x="505957" y="696527"/>
                </a:lnTo>
                <a:lnTo>
                  <a:pt x="509793" y="695760"/>
                </a:lnTo>
                <a:lnTo>
                  <a:pt x="511985" y="691815"/>
                </a:lnTo>
                <a:lnTo>
                  <a:pt x="516149" y="689952"/>
                </a:lnTo>
                <a:lnTo>
                  <a:pt x="517464" y="685788"/>
                </a:lnTo>
                <a:lnTo>
                  <a:pt x="521847" y="680199"/>
                </a:lnTo>
                <a:lnTo>
                  <a:pt x="532039" y="675048"/>
                </a:lnTo>
                <a:lnTo>
                  <a:pt x="533135" y="671980"/>
                </a:lnTo>
                <a:lnTo>
                  <a:pt x="535108" y="671980"/>
                </a:lnTo>
                <a:lnTo>
                  <a:pt x="543107" y="668145"/>
                </a:lnTo>
                <a:lnTo>
                  <a:pt x="545080" y="661350"/>
                </a:lnTo>
                <a:lnTo>
                  <a:pt x="551436" y="651488"/>
                </a:lnTo>
                <a:lnTo>
                  <a:pt x="558340" y="650063"/>
                </a:lnTo>
                <a:lnTo>
                  <a:pt x="561079" y="646008"/>
                </a:lnTo>
                <a:lnTo>
                  <a:pt x="559217" y="640858"/>
                </a:lnTo>
                <a:lnTo>
                  <a:pt x="560312" y="635050"/>
                </a:lnTo>
                <a:lnTo>
                  <a:pt x="563271" y="641734"/>
                </a:lnTo>
                <a:lnTo>
                  <a:pt x="563490" y="647871"/>
                </a:lnTo>
                <a:lnTo>
                  <a:pt x="563490" y="653898"/>
                </a:lnTo>
                <a:lnTo>
                  <a:pt x="560532" y="657734"/>
                </a:lnTo>
                <a:lnTo>
                  <a:pt x="559107" y="669898"/>
                </a:lnTo>
                <a:lnTo>
                  <a:pt x="549134" y="676473"/>
                </a:lnTo>
                <a:lnTo>
                  <a:pt x="547710" y="681733"/>
                </a:lnTo>
                <a:lnTo>
                  <a:pt x="544751" y="685569"/>
                </a:lnTo>
                <a:lnTo>
                  <a:pt x="545080" y="691048"/>
                </a:lnTo>
                <a:lnTo>
                  <a:pt x="539272" y="699267"/>
                </a:lnTo>
                <a:lnTo>
                  <a:pt x="541135" y="701678"/>
                </a:lnTo>
                <a:lnTo>
                  <a:pt x="536970" y="713294"/>
                </a:lnTo>
                <a:lnTo>
                  <a:pt x="525464" y="711979"/>
                </a:lnTo>
                <a:lnTo>
                  <a:pt x="523162" y="718335"/>
                </a:lnTo>
                <a:lnTo>
                  <a:pt x="520204" y="723376"/>
                </a:lnTo>
                <a:lnTo>
                  <a:pt x="520204" y="725239"/>
                </a:lnTo>
                <a:lnTo>
                  <a:pt x="527327" y="723376"/>
                </a:lnTo>
                <a:lnTo>
                  <a:pt x="534231" y="720307"/>
                </a:lnTo>
                <a:lnTo>
                  <a:pt x="542450" y="723266"/>
                </a:lnTo>
                <a:lnTo>
                  <a:pt x="550450" y="709787"/>
                </a:lnTo>
                <a:lnTo>
                  <a:pt x="552641" y="697404"/>
                </a:lnTo>
                <a:lnTo>
                  <a:pt x="559435" y="690500"/>
                </a:lnTo>
                <a:lnTo>
                  <a:pt x="561299" y="692692"/>
                </a:lnTo>
                <a:lnTo>
                  <a:pt x="561517" y="704198"/>
                </a:lnTo>
                <a:lnTo>
                  <a:pt x="564038" y="710883"/>
                </a:lnTo>
                <a:lnTo>
                  <a:pt x="561847" y="711650"/>
                </a:lnTo>
                <a:lnTo>
                  <a:pt x="562614" y="723157"/>
                </a:lnTo>
                <a:lnTo>
                  <a:pt x="557353" y="733019"/>
                </a:lnTo>
                <a:lnTo>
                  <a:pt x="548258" y="736636"/>
                </a:lnTo>
                <a:lnTo>
                  <a:pt x="549683" y="739923"/>
                </a:lnTo>
                <a:lnTo>
                  <a:pt x="555490" y="739156"/>
                </a:lnTo>
                <a:lnTo>
                  <a:pt x="561737" y="739156"/>
                </a:lnTo>
                <a:cubicBezTo>
                  <a:pt x="561737" y="739156"/>
                  <a:pt x="564476" y="736526"/>
                  <a:pt x="564476" y="736526"/>
                </a:cubicBezTo>
                <a:lnTo>
                  <a:pt x="568641" y="735540"/>
                </a:lnTo>
                <a:lnTo>
                  <a:pt x="573682" y="731376"/>
                </a:lnTo>
                <a:lnTo>
                  <a:pt x="577737" y="732581"/>
                </a:lnTo>
                <a:lnTo>
                  <a:pt x="580805" y="732143"/>
                </a:lnTo>
                <a:lnTo>
                  <a:pt x="578394" y="736307"/>
                </a:lnTo>
                <a:lnTo>
                  <a:pt x="576093" y="740252"/>
                </a:lnTo>
                <a:lnTo>
                  <a:pt x="571709" y="740033"/>
                </a:lnTo>
                <a:lnTo>
                  <a:pt x="570504" y="742553"/>
                </a:lnTo>
                <a:lnTo>
                  <a:pt x="574778" y="748800"/>
                </a:lnTo>
                <a:lnTo>
                  <a:pt x="576531" y="754060"/>
                </a:lnTo>
                <a:lnTo>
                  <a:pt x="579599" y="761731"/>
                </a:lnTo>
                <a:lnTo>
                  <a:pt x="579928" y="770717"/>
                </a:lnTo>
                <a:lnTo>
                  <a:pt x="579052" y="781785"/>
                </a:lnTo>
                <a:lnTo>
                  <a:pt x="573024" y="788141"/>
                </a:lnTo>
                <a:lnTo>
                  <a:pt x="574120" y="791209"/>
                </a:lnTo>
                <a:lnTo>
                  <a:pt x="573243" y="799538"/>
                </a:lnTo>
                <a:lnTo>
                  <a:pt x="577408" y="803154"/>
                </a:lnTo>
                <a:lnTo>
                  <a:pt x="581024" y="809510"/>
                </a:lnTo>
                <a:lnTo>
                  <a:pt x="582120" y="817291"/>
                </a:lnTo>
                <a:lnTo>
                  <a:pt x="590668" y="828797"/>
                </a:lnTo>
                <a:lnTo>
                  <a:pt x="597243" y="830441"/>
                </a:lnTo>
                <a:lnTo>
                  <a:pt x="601845" y="833729"/>
                </a:lnTo>
                <a:lnTo>
                  <a:pt x="604037" y="839537"/>
                </a:lnTo>
                <a:lnTo>
                  <a:pt x="608968" y="839866"/>
                </a:lnTo>
                <a:lnTo>
                  <a:pt x="610064" y="837674"/>
                </a:lnTo>
                <a:lnTo>
                  <a:pt x="613133" y="836578"/>
                </a:lnTo>
                <a:lnTo>
                  <a:pt x="619269" y="838551"/>
                </a:lnTo>
                <a:lnTo>
                  <a:pt x="624311" y="844687"/>
                </a:lnTo>
                <a:lnTo>
                  <a:pt x="629790" y="845235"/>
                </a:lnTo>
                <a:lnTo>
                  <a:pt x="635817" y="850824"/>
                </a:lnTo>
                <a:lnTo>
                  <a:pt x="636584" y="855755"/>
                </a:lnTo>
                <a:lnTo>
                  <a:pt x="641296" y="857399"/>
                </a:lnTo>
                <a:lnTo>
                  <a:pt x="646228" y="863207"/>
                </a:lnTo>
                <a:lnTo>
                  <a:pt x="649844" y="863207"/>
                </a:lnTo>
                <a:lnTo>
                  <a:pt x="651488" y="859920"/>
                </a:lnTo>
                <a:lnTo>
                  <a:pt x="660802" y="855536"/>
                </a:lnTo>
                <a:lnTo>
                  <a:pt x="663651" y="851372"/>
                </a:lnTo>
                <a:lnTo>
                  <a:pt x="669460" y="851153"/>
                </a:lnTo>
                <a:lnTo>
                  <a:pt x="675597" y="845016"/>
                </a:lnTo>
                <a:lnTo>
                  <a:pt x="680089" y="845893"/>
                </a:lnTo>
                <a:lnTo>
                  <a:pt x="682062" y="843482"/>
                </a:lnTo>
                <a:lnTo>
                  <a:pt x="680857" y="841071"/>
                </a:lnTo>
                <a:lnTo>
                  <a:pt x="675597" y="839646"/>
                </a:lnTo>
                <a:lnTo>
                  <a:pt x="677350" y="836468"/>
                </a:lnTo>
                <a:lnTo>
                  <a:pt x="686774" y="830222"/>
                </a:lnTo>
                <a:lnTo>
                  <a:pt x="694664" y="835811"/>
                </a:lnTo>
                <a:lnTo>
                  <a:pt x="694335" y="841071"/>
                </a:lnTo>
                <a:lnTo>
                  <a:pt x="684692" y="846331"/>
                </a:lnTo>
                <a:lnTo>
                  <a:pt x="686993" y="850824"/>
                </a:lnTo>
                <a:lnTo>
                  <a:pt x="689952" y="851591"/>
                </a:lnTo>
                <a:lnTo>
                  <a:pt x="693459" y="847865"/>
                </a:lnTo>
                <a:lnTo>
                  <a:pt x="697404" y="844906"/>
                </a:lnTo>
                <a:lnTo>
                  <a:pt x="702336" y="847646"/>
                </a:lnTo>
                <a:lnTo>
                  <a:pt x="701897" y="852249"/>
                </a:lnTo>
                <a:lnTo>
                  <a:pt x="699048" y="852249"/>
                </a:lnTo>
                <a:cubicBezTo>
                  <a:pt x="699048" y="852249"/>
                  <a:pt x="695212" y="855975"/>
                  <a:pt x="695212" y="855975"/>
                </a:cubicBezTo>
                <a:lnTo>
                  <a:pt x="701568" y="863426"/>
                </a:lnTo>
                <a:lnTo>
                  <a:pt x="702883" y="871645"/>
                </a:lnTo>
                <a:lnTo>
                  <a:pt x="705294" y="870221"/>
                </a:lnTo>
                <a:lnTo>
                  <a:pt x="708582" y="870549"/>
                </a:lnTo>
                <a:lnTo>
                  <a:pt x="708910" y="875481"/>
                </a:lnTo>
                <a:lnTo>
                  <a:pt x="712417" y="880522"/>
                </a:lnTo>
                <a:lnTo>
                  <a:pt x="715924" y="874495"/>
                </a:lnTo>
                <a:lnTo>
                  <a:pt x="715595" y="867919"/>
                </a:lnTo>
                <a:lnTo>
                  <a:pt x="711760" y="870769"/>
                </a:lnTo>
                <a:lnTo>
                  <a:pt x="710883" y="868029"/>
                </a:lnTo>
                <a:lnTo>
                  <a:pt x="713842" y="864741"/>
                </a:lnTo>
                <a:lnTo>
                  <a:pt x="725677" y="865070"/>
                </a:lnTo>
                <a:lnTo>
                  <a:pt x="727102" y="867371"/>
                </a:lnTo>
                <a:lnTo>
                  <a:pt x="728745" y="864632"/>
                </a:lnTo>
                <a:lnTo>
                  <a:pt x="734773" y="856413"/>
                </a:lnTo>
                <a:lnTo>
                  <a:pt x="747156" y="848961"/>
                </a:lnTo>
                <a:lnTo>
                  <a:pt x="754060" y="842715"/>
                </a:lnTo>
                <a:lnTo>
                  <a:pt x="750444" y="842715"/>
                </a:lnTo>
                <a:lnTo>
                  <a:pt x="747704" y="844359"/>
                </a:lnTo>
                <a:lnTo>
                  <a:pt x="748800" y="842934"/>
                </a:lnTo>
                <a:lnTo>
                  <a:pt x="744636" y="841509"/>
                </a:lnTo>
                <a:lnTo>
                  <a:pt x="749238" y="841181"/>
                </a:lnTo>
                <a:lnTo>
                  <a:pt x="755484" y="841181"/>
                </a:lnTo>
                <a:lnTo>
                  <a:pt x="764580" y="838441"/>
                </a:lnTo>
                <a:lnTo>
                  <a:pt x="783210" y="834824"/>
                </a:lnTo>
                <a:lnTo>
                  <a:pt x="798113" y="837783"/>
                </a:lnTo>
                <a:lnTo>
                  <a:pt x="804360" y="834167"/>
                </a:lnTo>
                <a:lnTo>
                  <a:pt x="804360" y="830222"/>
                </a:lnTo>
                <a:lnTo>
                  <a:pt x="808743" y="830222"/>
                </a:lnTo>
                <a:lnTo>
                  <a:pt x="813236" y="827154"/>
                </a:lnTo>
                <a:lnTo>
                  <a:pt x="817401" y="818606"/>
                </a:lnTo>
                <a:lnTo>
                  <a:pt x="815537" y="809072"/>
                </a:lnTo>
                <a:lnTo>
                  <a:pt x="815318" y="804031"/>
                </a:lnTo>
                <a:lnTo>
                  <a:pt x="823537" y="795812"/>
                </a:lnTo>
                <a:lnTo>
                  <a:pt x="823537" y="781566"/>
                </a:lnTo>
                <a:lnTo>
                  <a:pt x="827373" y="776087"/>
                </a:lnTo>
                <a:lnTo>
                  <a:pt x="829017" y="766443"/>
                </a:lnTo>
                <a:lnTo>
                  <a:pt x="833729" y="764251"/>
                </a:lnTo>
                <a:lnTo>
                  <a:pt x="833400" y="759539"/>
                </a:lnTo>
                <a:lnTo>
                  <a:pt x="847975" y="741238"/>
                </a:lnTo>
                <a:lnTo>
                  <a:pt x="852029" y="740471"/>
                </a:lnTo>
                <a:lnTo>
                  <a:pt x="854550" y="730609"/>
                </a:lnTo>
                <a:lnTo>
                  <a:pt x="860358" y="722937"/>
                </a:lnTo>
                <a:lnTo>
                  <a:pt x="863975" y="712746"/>
                </a:lnTo>
                <a:lnTo>
                  <a:pt x="869782" y="706938"/>
                </a:lnTo>
                <a:lnTo>
                  <a:pt x="869125" y="701678"/>
                </a:lnTo>
                <a:lnTo>
                  <a:pt x="873289" y="699486"/>
                </a:lnTo>
                <a:lnTo>
                  <a:pt x="877125" y="690171"/>
                </a:lnTo>
                <a:lnTo>
                  <a:pt x="874056" y="687213"/>
                </a:lnTo>
                <a:lnTo>
                  <a:pt x="881508" y="683706"/>
                </a:lnTo>
                <a:lnTo>
                  <a:pt x="886659" y="676035"/>
                </a:lnTo>
                <a:lnTo>
                  <a:pt x="889727" y="672966"/>
                </a:lnTo>
                <a:lnTo>
                  <a:pt x="893344" y="665076"/>
                </a:lnTo>
                <a:lnTo>
                  <a:pt x="900466" y="662885"/>
                </a:lnTo>
                <a:lnTo>
                  <a:pt x="904850" y="660693"/>
                </a:lnTo>
                <a:lnTo>
                  <a:pt x="897618" y="660693"/>
                </a:lnTo>
                <a:lnTo>
                  <a:pt x="899371" y="658282"/>
                </a:lnTo>
                <a:lnTo>
                  <a:pt x="907919" y="657734"/>
                </a:lnTo>
                <a:lnTo>
                  <a:pt x="915589" y="652255"/>
                </a:lnTo>
                <a:lnTo>
                  <a:pt x="917233" y="646666"/>
                </a:lnTo>
                <a:lnTo>
                  <a:pt x="916138" y="643707"/>
                </a:lnTo>
                <a:lnTo>
                  <a:pt x="917233" y="638776"/>
                </a:lnTo>
                <a:lnTo>
                  <a:pt x="925014" y="632749"/>
                </a:lnTo>
                <a:lnTo>
                  <a:pt x="925233" y="627707"/>
                </a:lnTo>
                <a:lnTo>
                  <a:pt x="930712" y="625516"/>
                </a:lnTo>
                <a:lnTo>
                  <a:pt x="935973" y="616639"/>
                </a:lnTo>
                <a:lnTo>
                  <a:pt x="935205" y="612146"/>
                </a:lnTo>
                <a:lnTo>
                  <a:pt x="937945" y="604804"/>
                </a:lnTo>
                <a:lnTo>
                  <a:pt x="935973" y="602393"/>
                </a:lnTo>
                <a:lnTo>
                  <a:pt x="936740" y="598557"/>
                </a:lnTo>
                <a:lnTo>
                  <a:pt x="943534" y="582887"/>
                </a:lnTo>
                <a:lnTo>
                  <a:pt x="945177" y="574449"/>
                </a:lnTo>
                <a:lnTo>
                  <a:pt x="953944" y="558778"/>
                </a:lnTo>
                <a:lnTo>
                  <a:pt x="953616" y="552970"/>
                </a:lnTo>
                <a:lnTo>
                  <a:pt x="958108" y="541682"/>
                </a:lnTo>
                <a:lnTo>
                  <a:pt x="964684" y="536203"/>
                </a:lnTo>
                <a:lnTo>
                  <a:pt x="967095" y="529628"/>
                </a:lnTo>
                <a:lnTo>
                  <a:pt x="965232" y="522505"/>
                </a:lnTo>
                <a:lnTo>
                  <a:pt x="969286" y="517574"/>
                </a:lnTo>
                <a:lnTo>
                  <a:pt x="965670" y="506615"/>
                </a:lnTo>
                <a:lnTo>
                  <a:pt x="966218" y="500807"/>
                </a:lnTo>
                <a:lnTo>
                  <a:pt x="962711" y="491711"/>
                </a:lnTo>
                <a:lnTo>
                  <a:pt x="961287" y="488753"/>
                </a:lnTo>
                <a:lnTo>
                  <a:pt x="961067" y="483821"/>
                </a:lnTo>
                <a:lnTo>
                  <a:pt x="962711" y="481630"/>
                </a:lnTo>
                <a:lnTo>
                  <a:pt x="962930" y="476041"/>
                </a:lnTo>
                <a:lnTo>
                  <a:pt x="967095" y="468808"/>
                </a:lnTo>
                <a:lnTo>
                  <a:pt x="966766" y="466616"/>
                </a:lnTo>
                <a:lnTo>
                  <a:pt x="966437" y="452589"/>
                </a:lnTo>
                <a:lnTo>
                  <a:pt x="969177" y="447877"/>
                </a:lnTo>
                <a:lnTo>
                  <a:pt x="967204" y="445137"/>
                </a:lnTo>
                <a:lnTo>
                  <a:pt x="965889" y="440206"/>
                </a:lnTo>
                <a:lnTo>
                  <a:pt x="966109" y="430782"/>
                </a:lnTo>
                <a:lnTo>
                  <a:pt x="964136" y="430015"/>
                </a:lnTo>
                <a:lnTo>
                  <a:pt x="966656" y="424755"/>
                </a:lnTo>
                <a:lnTo>
                  <a:pt x="961944" y="422782"/>
                </a:lnTo>
                <a:lnTo>
                  <a:pt x="959643" y="418070"/>
                </a:lnTo>
                <a:lnTo>
                  <a:pt x="959862" y="412590"/>
                </a:lnTo>
                <a:lnTo>
                  <a:pt x="954383" y="407878"/>
                </a:lnTo>
                <a:lnTo>
                  <a:pt x="950876" y="400974"/>
                </a:lnTo>
                <a:lnTo>
                  <a:pt x="949451" y="394290"/>
                </a:lnTo>
                <a:lnTo>
                  <a:pt x="946383" y="388482"/>
                </a:lnTo>
                <a:lnTo>
                  <a:pt x="943315" y="388262"/>
                </a:lnTo>
                <a:lnTo>
                  <a:pt x="939698" y="389906"/>
                </a:lnTo>
                <a:lnTo>
                  <a:pt x="936411" y="386838"/>
                </a:lnTo>
                <a:lnTo>
                  <a:pt x="935643" y="380592"/>
                </a:lnTo>
                <a:lnTo>
                  <a:pt x="933233" y="379496"/>
                </a:lnTo>
                <a:lnTo>
                  <a:pt x="932684" y="375989"/>
                </a:lnTo>
                <a:lnTo>
                  <a:pt x="926877" y="370948"/>
                </a:lnTo>
                <a:lnTo>
                  <a:pt x="924137" y="368427"/>
                </a:lnTo>
                <a:lnTo>
                  <a:pt x="925452" y="364811"/>
                </a:lnTo>
                <a:lnTo>
                  <a:pt x="922165" y="359003"/>
                </a:lnTo>
                <a:lnTo>
                  <a:pt x="926767" y="353195"/>
                </a:lnTo>
                <a:lnTo>
                  <a:pt x="927863" y="345962"/>
                </a:lnTo>
                <a:lnTo>
                  <a:pt x="926439" y="342456"/>
                </a:lnTo>
                <a:lnTo>
                  <a:pt x="927205" y="337743"/>
                </a:lnTo>
                <a:lnTo>
                  <a:pt x="923918" y="335990"/>
                </a:lnTo>
                <a:lnTo>
                  <a:pt x="923041" y="338511"/>
                </a:lnTo>
                <a:lnTo>
                  <a:pt x="924465" y="340702"/>
                </a:lnTo>
                <a:lnTo>
                  <a:pt x="922603" y="343223"/>
                </a:lnTo>
                <a:lnTo>
                  <a:pt x="911864" y="333360"/>
                </a:lnTo>
                <a:lnTo>
                  <a:pt x="909452" y="327771"/>
                </a:lnTo>
                <a:lnTo>
                  <a:pt x="907480" y="328867"/>
                </a:lnTo>
                <a:lnTo>
                  <a:pt x="907480" y="332154"/>
                </a:lnTo>
                <a:lnTo>
                  <a:pt x="906165" y="335771"/>
                </a:lnTo>
                <a:lnTo>
                  <a:pt x="908685" y="343223"/>
                </a:lnTo>
                <a:lnTo>
                  <a:pt x="903425" y="336867"/>
                </a:lnTo>
                <a:lnTo>
                  <a:pt x="900905" y="339826"/>
                </a:lnTo>
                <a:lnTo>
                  <a:pt x="900905" y="335333"/>
                </a:lnTo>
                <a:lnTo>
                  <a:pt x="898932" y="331497"/>
                </a:lnTo>
                <a:lnTo>
                  <a:pt x="898056" y="318018"/>
                </a:lnTo>
                <a:lnTo>
                  <a:pt x="899480" y="316593"/>
                </a:lnTo>
                <a:lnTo>
                  <a:pt x="899480" y="313306"/>
                </a:lnTo>
                <a:lnTo>
                  <a:pt x="894878" y="310457"/>
                </a:lnTo>
                <a:lnTo>
                  <a:pt x="896741" y="306402"/>
                </a:lnTo>
                <a:lnTo>
                  <a:pt x="893234" y="303662"/>
                </a:lnTo>
                <a:lnTo>
                  <a:pt x="894329" y="299498"/>
                </a:lnTo>
                <a:lnTo>
                  <a:pt x="886549" y="292813"/>
                </a:lnTo>
                <a:lnTo>
                  <a:pt x="884357" y="288101"/>
                </a:lnTo>
                <a:lnTo>
                  <a:pt x="884028" y="282512"/>
                </a:lnTo>
                <a:lnTo>
                  <a:pt x="888412" y="283608"/>
                </a:lnTo>
                <a:lnTo>
                  <a:pt x="888412" y="278896"/>
                </a:lnTo>
                <a:lnTo>
                  <a:pt x="884577" y="271992"/>
                </a:lnTo>
                <a:lnTo>
                  <a:pt x="882604" y="273088"/>
                </a:lnTo>
                <a:lnTo>
                  <a:pt x="878440" y="272540"/>
                </a:lnTo>
                <a:lnTo>
                  <a:pt x="873728" y="265746"/>
                </a:lnTo>
                <a:lnTo>
                  <a:pt x="870111" y="265526"/>
                </a:lnTo>
                <a:lnTo>
                  <a:pt x="865728" y="261691"/>
                </a:lnTo>
                <a:lnTo>
                  <a:pt x="863207" y="264431"/>
                </a:lnTo>
                <a:lnTo>
                  <a:pt x="861235" y="261691"/>
                </a:lnTo>
                <a:lnTo>
                  <a:pt x="855974" y="259828"/>
                </a:lnTo>
                <a:lnTo>
                  <a:pt x="852687" y="262897"/>
                </a:lnTo>
                <a:lnTo>
                  <a:pt x="855427" y="258513"/>
                </a:lnTo>
                <a:lnTo>
                  <a:pt x="860139" y="257198"/>
                </a:lnTo>
                <a:lnTo>
                  <a:pt x="860468" y="253691"/>
                </a:lnTo>
                <a:lnTo>
                  <a:pt x="859043" y="250951"/>
                </a:lnTo>
                <a:lnTo>
                  <a:pt x="853564" y="251499"/>
                </a:lnTo>
                <a:lnTo>
                  <a:pt x="849400" y="251171"/>
                </a:lnTo>
                <a:lnTo>
                  <a:pt x="848085" y="248321"/>
                </a:lnTo>
                <a:lnTo>
                  <a:pt x="845673" y="248321"/>
                </a:lnTo>
                <a:lnTo>
                  <a:pt x="835701" y="242732"/>
                </a:lnTo>
                <a:lnTo>
                  <a:pt x="831318" y="233966"/>
                </a:lnTo>
                <a:lnTo>
                  <a:pt x="830441" y="225308"/>
                </a:lnTo>
                <a:lnTo>
                  <a:pt x="827482" y="219610"/>
                </a:lnTo>
                <a:lnTo>
                  <a:pt x="827702" y="215007"/>
                </a:lnTo>
                <a:lnTo>
                  <a:pt x="830112" y="214131"/>
                </a:lnTo>
                <a:lnTo>
                  <a:pt x="832085" y="204487"/>
                </a:lnTo>
                <a:lnTo>
                  <a:pt x="829345" y="191775"/>
                </a:lnTo>
                <a:lnTo>
                  <a:pt x="826387" y="185967"/>
                </a:lnTo>
                <a:lnTo>
                  <a:pt x="828907" y="184652"/>
                </a:lnTo>
                <a:lnTo>
                  <a:pt x="825838" y="181693"/>
                </a:lnTo>
                <a:lnTo>
                  <a:pt x="822222" y="181693"/>
                </a:lnTo>
                <a:lnTo>
                  <a:pt x="817619" y="172269"/>
                </a:lnTo>
                <a:lnTo>
                  <a:pt x="817401" y="160434"/>
                </a:lnTo>
                <a:lnTo>
                  <a:pt x="819263" y="159009"/>
                </a:lnTo>
                <a:lnTo>
                  <a:pt x="819483" y="156488"/>
                </a:lnTo>
                <a:lnTo>
                  <a:pt x="817291" y="153749"/>
                </a:lnTo>
                <a:lnTo>
                  <a:pt x="816195" y="138845"/>
                </a:lnTo>
                <a:lnTo>
                  <a:pt x="817510" y="134900"/>
                </a:lnTo>
                <a:lnTo>
                  <a:pt x="816195" y="130188"/>
                </a:lnTo>
                <a:lnTo>
                  <a:pt x="817839" y="128763"/>
                </a:lnTo>
                <a:lnTo>
                  <a:pt x="818387" y="125256"/>
                </a:lnTo>
                <a:lnTo>
                  <a:pt x="810058" y="117257"/>
                </a:lnTo>
                <a:lnTo>
                  <a:pt x="805017" y="114189"/>
                </a:lnTo>
                <a:lnTo>
                  <a:pt x="806442" y="111997"/>
                </a:lnTo>
                <a:lnTo>
                  <a:pt x="800963" y="106517"/>
                </a:lnTo>
                <a:lnTo>
                  <a:pt x="796031" y="109805"/>
                </a:lnTo>
                <a:lnTo>
                  <a:pt x="793620" y="108161"/>
                </a:lnTo>
                <a:lnTo>
                  <a:pt x="790880" y="113421"/>
                </a:lnTo>
                <a:lnTo>
                  <a:pt x="786826" y="113640"/>
                </a:lnTo>
                <a:lnTo>
                  <a:pt x="781895" y="106189"/>
                </a:lnTo>
                <a:lnTo>
                  <a:pt x="782443" y="102134"/>
                </a:lnTo>
                <a:lnTo>
                  <a:pt x="779374" y="95340"/>
                </a:lnTo>
                <a:lnTo>
                  <a:pt x="781237" y="86463"/>
                </a:lnTo>
                <a:lnTo>
                  <a:pt x="780141" y="75724"/>
                </a:lnTo>
                <a:lnTo>
                  <a:pt x="778169" y="76601"/>
                </a:lnTo>
                <a:lnTo>
                  <a:pt x="776306" y="72217"/>
                </a:lnTo>
                <a:lnTo>
                  <a:pt x="778498" y="68053"/>
                </a:lnTo>
                <a:lnTo>
                  <a:pt x="774881" y="63122"/>
                </a:lnTo>
                <a:lnTo>
                  <a:pt x="774662" y="58957"/>
                </a:lnTo>
                <a:lnTo>
                  <a:pt x="772142" y="57313"/>
                </a:lnTo>
                <a:lnTo>
                  <a:pt x="772361" y="51286"/>
                </a:lnTo>
                <a:lnTo>
                  <a:pt x="775319" y="48327"/>
                </a:lnTo>
                <a:lnTo>
                  <a:pt x="772032" y="46465"/>
                </a:lnTo>
                <a:lnTo>
                  <a:pt x="767977" y="47341"/>
                </a:lnTo>
                <a:lnTo>
                  <a:pt x="764909" y="44382"/>
                </a:lnTo>
                <a:lnTo>
                  <a:pt x="766772" y="32876"/>
                </a:lnTo>
                <a:lnTo>
                  <a:pt x="765347" y="30355"/>
                </a:lnTo>
                <a:lnTo>
                  <a:pt x="763923" y="23671"/>
                </a:lnTo>
                <a:lnTo>
                  <a:pt x="758772" y="22575"/>
                </a:lnTo>
                <a:lnTo>
                  <a:pt x="758991" y="19506"/>
                </a:lnTo>
                <a:lnTo>
                  <a:pt x="753293" y="21698"/>
                </a:lnTo>
                <a:lnTo>
                  <a:pt x="750553" y="25534"/>
                </a:lnTo>
                <a:lnTo>
                  <a:pt x="750553" y="34081"/>
                </a:lnTo>
                <a:lnTo>
                  <a:pt x="748033" y="41314"/>
                </a:lnTo>
                <a:lnTo>
                  <a:pt x="748033" y="43287"/>
                </a:lnTo>
                <a:lnTo>
                  <a:pt x="746937" y="48218"/>
                </a:lnTo>
                <a:lnTo>
                  <a:pt x="744197" y="47889"/>
                </a:lnTo>
                <a:lnTo>
                  <a:pt x="741129" y="55670"/>
                </a:lnTo>
                <a:lnTo>
                  <a:pt x="736964" y="61478"/>
                </a:lnTo>
                <a:lnTo>
                  <a:pt x="740581" y="64875"/>
                </a:lnTo>
                <a:lnTo>
                  <a:pt x="745074" y="68491"/>
                </a:lnTo>
                <a:lnTo>
                  <a:pt x="742115" y="70464"/>
                </a:lnTo>
                <a:lnTo>
                  <a:pt x="739047" y="69916"/>
                </a:lnTo>
                <a:lnTo>
                  <a:pt x="737074" y="74628"/>
                </a:lnTo>
                <a:lnTo>
                  <a:pt x="734554" y="79340"/>
                </a:lnTo>
                <a:lnTo>
                  <a:pt x="738061" y="84929"/>
                </a:lnTo>
                <a:lnTo>
                  <a:pt x="738608" y="88984"/>
                </a:lnTo>
                <a:lnTo>
                  <a:pt x="734992" y="87559"/>
                </a:lnTo>
                <a:lnTo>
                  <a:pt x="732252" y="89532"/>
                </a:lnTo>
                <a:lnTo>
                  <a:pt x="730060" y="101367"/>
                </a:lnTo>
                <a:lnTo>
                  <a:pt x="732252" y="109367"/>
                </a:lnTo>
                <a:lnTo>
                  <a:pt x="730608" y="118133"/>
                </a:lnTo>
                <a:lnTo>
                  <a:pt x="733019" y="124270"/>
                </a:lnTo>
                <a:lnTo>
                  <a:pt x="732472" y="131394"/>
                </a:lnTo>
                <a:lnTo>
                  <a:pt x="727869" y="135558"/>
                </a:lnTo>
                <a:lnTo>
                  <a:pt x="727869" y="139613"/>
                </a:lnTo>
                <a:lnTo>
                  <a:pt x="722938" y="148927"/>
                </a:lnTo>
                <a:lnTo>
                  <a:pt x="722061" y="162625"/>
                </a:lnTo>
                <a:lnTo>
                  <a:pt x="717897" y="167338"/>
                </a:lnTo>
                <a:lnTo>
                  <a:pt x="719321" y="172269"/>
                </a:lnTo>
                <a:lnTo>
                  <a:pt x="716582" y="179721"/>
                </a:lnTo>
                <a:lnTo>
                  <a:pt x="712198" y="184104"/>
                </a:lnTo>
                <a:lnTo>
                  <a:pt x="711650" y="193200"/>
                </a:lnTo>
                <a:lnTo>
                  <a:pt x="704198" y="198789"/>
                </a:lnTo>
                <a:lnTo>
                  <a:pt x="688856" y="204816"/>
                </a:lnTo>
                <a:lnTo>
                  <a:pt x="682610" y="200432"/>
                </a:lnTo>
                <a:lnTo>
                  <a:pt x="676254" y="199885"/>
                </a:lnTo>
                <a:lnTo>
                  <a:pt x="673185" y="195720"/>
                </a:lnTo>
                <a:lnTo>
                  <a:pt x="667158" y="191008"/>
                </a:lnTo>
                <a:lnTo>
                  <a:pt x="666939" y="188049"/>
                </a:lnTo>
                <a:lnTo>
                  <a:pt x="665296" y="185858"/>
                </a:lnTo>
                <a:lnTo>
                  <a:pt x="663871" y="180597"/>
                </a:lnTo>
                <a:lnTo>
                  <a:pt x="658172" y="179721"/>
                </a:lnTo>
                <a:lnTo>
                  <a:pt x="653460" y="177748"/>
                </a:lnTo>
                <a:lnTo>
                  <a:pt x="646008" y="177200"/>
                </a:lnTo>
                <a:lnTo>
                  <a:pt x="639104" y="172817"/>
                </a:lnTo>
                <a:lnTo>
                  <a:pt x="637789" y="168762"/>
                </a:lnTo>
                <a:lnTo>
                  <a:pt x="632529" y="162077"/>
                </a:lnTo>
                <a:lnTo>
                  <a:pt x="626173" y="161530"/>
                </a:lnTo>
                <a:lnTo>
                  <a:pt x="620584" y="157913"/>
                </a:lnTo>
                <a:lnTo>
                  <a:pt x="620256" y="154845"/>
                </a:lnTo>
                <a:lnTo>
                  <a:pt x="617187" y="154516"/>
                </a:lnTo>
                <a:lnTo>
                  <a:pt x="614448" y="152324"/>
                </a:lnTo>
                <a:lnTo>
                  <a:pt x="609188" y="152544"/>
                </a:lnTo>
                <a:lnTo>
                  <a:pt x="604804" y="151448"/>
                </a:lnTo>
                <a:lnTo>
                  <a:pt x="606119" y="149475"/>
                </a:lnTo>
                <a:lnTo>
                  <a:pt x="600092" y="144544"/>
                </a:lnTo>
                <a:lnTo>
                  <a:pt x="598996" y="139832"/>
                </a:lnTo>
                <a:lnTo>
                  <a:pt x="592750" y="133475"/>
                </a:lnTo>
                <a:lnTo>
                  <a:pt x="588695" y="132928"/>
                </a:lnTo>
                <a:lnTo>
                  <a:pt x="583435" y="126791"/>
                </a:lnTo>
                <a:lnTo>
                  <a:pt x="583216" y="120764"/>
                </a:lnTo>
                <a:lnTo>
                  <a:pt x="587709" y="113531"/>
                </a:lnTo>
                <a:lnTo>
                  <a:pt x="588805" y="107723"/>
                </a:lnTo>
                <a:lnTo>
                  <a:pt x="593517" y="104435"/>
                </a:lnTo>
                <a:lnTo>
                  <a:pt x="594942" y="97751"/>
                </a:lnTo>
                <a:lnTo>
                  <a:pt x="596914" y="93367"/>
                </a:lnTo>
                <a:lnTo>
                  <a:pt x="592750" y="96436"/>
                </a:lnTo>
                <a:lnTo>
                  <a:pt x="589243" y="89860"/>
                </a:lnTo>
                <a:lnTo>
                  <a:pt x="594174" y="86573"/>
                </a:lnTo>
                <a:lnTo>
                  <a:pt x="593298" y="81422"/>
                </a:lnTo>
                <a:lnTo>
                  <a:pt x="595818" y="81642"/>
                </a:lnTo>
                <a:lnTo>
                  <a:pt x="598777" y="80327"/>
                </a:lnTo>
                <a:lnTo>
                  <a:pt x="600092" y="82189"/>
                </a:lnTo>
                <a:lnTo>
                  <a:pt x="604476" y="83066"/>
                </a:lnTo>
                <a:lnTo>
                  <a:pt x="610503" y="80327"/>
                </a:lnTo>
                <a:lnTo>
                  <a:pt x="612475" y="74847"/>
                </a:lnTo>
                <a:lnTo>
                  <a:pt x="608311" y="71450"/>
                </a:lnTo>
                <a:lnTo>
                  <a:pt x="611598" y="68930"/>
                </a:lnTo>
                <a:lnTo>
                  <a:pt x="615105" y="69806"/>
                </a:lnTo>
                <a:lnTo>
                  <a:pt x="617407" y="61587"/>
                </a:lnTo>
                <a:lnTo>
                  <a:pt x="620475" y="59943"/>
                </a:lnTo>
                <a:lnTo>
                  <a:pt x="623762" y="55560"/>
                </a:lnTo>
                <a:lnTo>
                  <a:pt x="623981" y="53259"/>
                </a:lnTo>
                <a:lnTo>
                  <a:pt x="619050" y="50848"/>
                </a:lnTo>
                <a:lnTo>
                  <a:pt x="615982" y="54464"/>
                </a:lnTo>
                <a:lnTo>
                  <a:pt x="612913" y="53149"/>
                </a:lnTo>
                <a:lnTo>
                  <a:pt x="612146" y="44930"/>
                </a:lnTo>
                <a:lnTo>
                  <a:pt x="608091" y="46793"/>
                </a:lnTo>
                <a:lnTo>
                  <a:pt x="602503" y="53478"/>
                </a:lnTo>
                <a:lnTo>
                  <a:pt x="605461" y="54793"/>
                </a:lnTo>
                <a:lnTo>
                  <a:pt x="605461" y="58081"/>
                </a:lnTo>
                <a:lnTo>
                  <a:pt x="601407" y="60053"/>
                </a:lnTo>
                <a:lnTo>
                  <a:pt x="597572" y="57752"/>
                </a:lnTo>
                <a:lnTo>
                  <a:pt x="596695" y="54793"/>
                </a:lnTo>
                <a:lnTo>
                  <a:pt x="594722" y="52053"/>
                </a:lnTo>
                <a:lnTo>
                  <a:pt x="593078" y="55122"/>
                </a:lnTo>
                <a:lnTo>
                  <a:pt x="589791" y="55999"/>
                </a:lnTo>
                <a:lnTo>
                  <a:pt x="590010" y="52930"/>
                </a:lnTo>
                <a:lnTo>
                  <a:pt x="592750" y="49971"/>
                </a:lnTo>
                <a:lnTo>
                  <a:pt x="593845" y="47560"/>
                </a:lnTo>
                <a:lnTo>
                  <a:pt x="590339" y="48985"/>
                </a:lnTo>
                <a:lnTo>
                  <a:pt x="587818" y="51944"/>
                </a:lnTo>
                <a:lnTo>
                  <a:pt x="582339" y="53807"/>
                </a:lnTo>
                <a:lnTo>
                  <a:pt x="581572" y="55779"/>
                </a:lnTo>
                <a:lnTo>
                  <a:pt x="578613" y="56327"/>
                </a:lnTo>
                <a:lnTo>
                  <a:pt x="577188" y="54355"/>
                </a:lnTo>
                <a:lnTo>
                  <a:pt x="572695" y="54026"/>
                </a:lnTo>
                <a:lnTo>
                  <a:pt x="572476" y="51834"/>
                </a:lnTo>
                <a:lnTo>
                  <a:pt x="568860" y="46793"/>
                </a:lnTo>
                <a:lnTo>
                  <a:pt x="566888" y="46245"/>
                </a:lnTo>
                <a:lnTo>
                  <a:pt x="561299" y="49314"/>
                </a:lnTo>
                <a:lnTo>
                  <a:pt x="557244" y="47670"/>
                </a:lnTo>
                <a:lnTo>
                  <a:pt x="554833" y="49095"/>
                </a:lnTo>
                <a:lnTo>
                  <a:pt x="552970" y="45697"/>
                </a:lnTo>
                <a:lnTo>
                  <a:pt x="550778" y="45149"/>
                </a:lnTo>
                <a:lnTo>
                  <a:pt x="548039" y="40108"/>
                </a:lnTo>
                <a:lnTo>
                  <a:pt x="542559" y="42629"/>
                </a:lnTo>
                <a:lnTo>
                  <a:pt x="536752" y="41752"/>
                </a:lnTo>
                <a:lnTo>
                  <a:pt x="531491" y="39341"/>
                </a:lnTo>
                <a:lnTo>
                  <a:pt x="531820" y="35835"/>
                </a:lnTo>
                <a:lnTo>
                  <a:pt x="528204" y="31232"/>
                </a:lnTo>
                <a:lnTo>
                  <a:pt x="526012" y="31780"/>
                </a:lnTo>
                <a:lnTo>
                  <a:pt x="526560" y="33753"/>
                </a:lnTo>
                <a:lnTo>
                  <a:pt x="519327" y="35944"/>
                </a:lnTo>
                <a:lnTo>
                  <a:pt x="517464" y="31561"/>
                </a:lnTo>
                <a:lnTo>
                  <a:pt x="513410" y="30136"/>
                </a:lnTo>
                <a:lnTo>
                  <a:pt x="507054" y="26520"/>
                </a:lnTo>
                <a:lnTo>
                  <a:pt x="506177" y="28383"/>
                </a:lnTo>
                <a:lnTo>
                  <a:pt x="502889" y="25972"/>
                </a:lnTo>
                <a:lnTo>
                  <a:pt x="498835" y="29040"/>
                </a:lnTo>
                <a:lnTo>
                  <a:pt x="503547" y="32657"/>
                </a:lnTo>
                <a:lnTo>
                  <a:pt x="502122" y="33972"/>
                </a:lnTo>
                <a:lnTo>
                  <a:pt x="506725" y="35068"/>
                </a:lnTo>
                <a:lnTo>
                  <a:pt x="510670" y="33204"/>
                </a:lnTo>
                <a:lnTo>
                  <a:pt x="517574" y="39013"/>
                </a:lnTo>
                <a:lnTo>
                  <a:pt x="517026" y="42300"/>
                </a:lnTo>
                <a:lnTo>
                  <a:pt x="518450" y="49971"/>
                </a:lnTo>
                <a:lnTo>
                  <a:pt x="513519" y="50300"/>
                </a:lnTo>
                <a:lnTo>
                  <a:pt x="511656" y="55779"/>
                </a:lnTo>
                <a:lnTo>
                  <a:pt x="510013" y="52492"/>
                </a:lnTo>
                <a:lnTo>
                  <a:pt x="506396" y="51396"/>
                </a:lnTo>
                <a:lnTo>
                  <a:pt x="502560" y="53916"/>
                </a:lnTo>
                <a:lnTo>
                  <a:pt x="488753" y="54684"/>
                </a:lnTo>
                <a:lnTo>
                  <a:pt x="483492" y="50081"/>
                </a:lnTo>
                <a:lnTo>
                  <a:pt x="482725" y="52053"/>
                </a:lnTo>
                <a:lnTo>
                  <a:pt x="477246" y="54026"/>
                </a:lnTo>
                <a:lnTo>
                  <a:pt x="477794" y="58519"/>
                </a:lnTo>
                <a:lnTo>
                  <a:pt x="473191" y="57642"/>
                </a:lnTo>
                <a:lnTo>
                  <a:pt x="474616" y="63998"/>
                </a:lnTo>
                <a:lnTo>
                  <a:pt x="472973" y="61697"/>
                </a:lnTo>
                <a:lnTo>
                  <a:pt x="467384" y="59834"/>
                </a:lnTo>
                <a:lnTo>
                  <a:pt x="465192" y="63122"/>
                </a:lnTo>
                <a:lnTo>
                  <a:pt x="467384" y="66190"/>
                </a:lnTo>
                <a:lnTo>
                  <a:pt x="467055" y="68162"/>
                </a:lnTo>
                <a:lnTo>
                  <a:pt x="461027" y="66300"/>
                </a:lnTo>
                <a:lnTo>
                  <a:pt x="457959" y="69368"/>
                </a:lnTo>
                <a:lnTo>
                  <a:pt x="460370" y="71888"/>
                </a:lnTo>
                <a:lnTo>
                  <a:pt x="457850" y="73203"/>
                </a:lnTo>
                <a:lnTo>
                  <a:pt x="453904" y="75505"/>
                </a:lnTo>
                <a:lnTo>
                  <a:pt x="454233" y="78463"/>
                </a:lnTo>
                <a:lnTo>
                  <a:pt x="457850" y="82189"/>
                </a:lnTo>
                <a:lnTo>
                  <a:pt x="458836" y="84929"/>
                </a:lnTo>
                <a:lnTo>
                  <a:pt x="454562" y="82518"/>
                </a:lnTo>
                <a:lnTo>
                  <a:pt x="451055" y="85367"/>
                </a:lnTo>
                <a:lnTo>
                  <a:pt x="446891" y="85367"/>
                </a:lnTo>
                <a:lnTo>
                  <a:pt x="442727" y="92052"/>
                </a:lnTo>
                <a:lnTo>
                  <a:pt x="438891" y="99723"/>
                </a:lnTo>
                <a:lnTo>
                  <a:pt x="435823" y="100600"/>
                </a:lnTo>
                <a:lnTo>
                  <a:pt x="434398" y="106956"/>
                </a:lnTo>
                <a:lnTo>
                  <a:pt x="430563" y="109257"/>
                </a:lnTo>
                <a:lnTo>
                  <a:pt x="433850" y="112764"/>
                </a:lnTo>
                <a:lnTo>
                  <a:pt x="442069" y="114189"/>
                </a:lnTo>
                <a:lnTo>
                  <a:pt x="439001" y="115065"/>
                </a:lnTo>
                <a:lnTo>
                  <a:pt x="437138" y="118572"/>
                </a:lnTo>
                <a:lnTo>
                  <a:pt x="447001" y="121859"/>
                </a:lnTo>
                <a:lnTo>
                  <a:pt x="443165" y="123503"/>
                </a:lnTo>
                <a:lnTo>
                  <a:pt x="436918" y="122736"/>
                </a:lnTo>
                <a:lnTo>
                  <a:pt x="434946" y="119777"/>
                </a:lnTo>
                <a:lnTo>
                  <a:pt x="435165" y="122736"/>
                </a:lnTo>
                <a:lnTo>
                  <a:pt x="439220" y="125805"/>
                </a:lnTo>
                <a:lnTo>
                  <a:pt x="439001" y="131065"/>
                </a:lnTo>
                <a:lnTo>
                  <a:pt x="443165" y="136653"/>
                </a:lnTo>
                <a:lnTo>
                  <a:pt x="436918" y="131722"/>
                </a:lnTo>
                <a:lnTo>
                  <a:pt x="433083" y="124599"/>
                </a:lnTo>
                <a:lnTo>
                  <a:pt x="428590" y="124051"/>
                </a:lnTo>
                <a:lnTo>
                  <a:pt x="428371" y="127010"/>
                </a:lnTo>
                <a:lnTo>
                  <a:pt x="426508" y="130298"/>
                </a:lnTo>
                <a:lnTo>
                  <a:pt x="425960" y="126462"/>
                </a:lnTo>
                <a:lnTo>
                  <a:pt x="415768" y="119887"/>
                </a:lnTo>
                <a:lnTo>
                  <a:pt x="408317" y="121312"/>
                </a:lnTo>
                <a:lnTo>
                  <a:pt x="410728" y="124051"/>
                </a:lnTo>
                <a:lnTo>
                  <a:pt x="408207" y="126572"/>
                </a:lnTo>
                <a:lnTo>
                  <a:pt x="405687" y="124380"/>
                </a:lnTo>
                <a:lnTo>
                  <a:pt x="403714" y="124380"/>
                </a:lnTo>
                <a:lnTo>
                  <a:pt x="401522" y="127339"/>
                </a:lnTo>
                <a:lnTo>
                  <a:pt x="404920" y="131941"/>
                </a:lnTo>
                <a:lnTo>
                  <a:pt x="404043" y="134681"/>
                </a:lnTo>
                <a:lnTo>
                  <a:pt x="403276" y="132709"/>
                </a:lnTo>
                <a:lnTo>
                  <a:pt x="400865" y="133256"/>
                </a:lnTo>
                <a:lnTo>
                  <a:pt x="400865" y="135667"/>
                </a:lnTo>
                <a:lnTo>
                  <a:pt x="396153" y="138407"/>
                </a:lnTo>
                <a:lnTo>
                  <a:pt x="389249" y="139722"/>
                </a:lnTo>
                <a:lnTo>
                  <a:pt x="394728" y="137202"/>
                </a:lnTo>
                <a:lnTo>
                  <a:pt x="398345" y="132270"/>
                </a:lnTo>
                <a:lnTo>
                  <a:pt x="398016" y="124818"/>
                </a:lnTo>
                <a:lnTo>
                  <a:pt x="401851" y="120106"/>
                </a:lnTo>
                <a:lnTo>
                  <a:pt x="399440" y="117038"/>
                </a:lnTo>
                <a:lnTo>
                  <a:pt x="395386" y="116490"/>
                </a:lnTo>
                <a:lnTo>
                  <a:pt x="388482" y="103887"/>
                </a:lnTo>
                <a:lnTo>
                  <a:pt x="384865" y="98408"/>
                </a:lnTo>
                <a:lnTo>
                  <a:pt x="378181" y="96764"/>
                </a:lnTo>
                <a:lnTo>
                  <a:pt x="373578" y="93805"/>
                </a:lnTo>
                <a:lnTo>
                  <a:pt x="370619" y="95669"/>
                </a:lnTo>
                <a:lnTo>
                  <a:pt x="373030" y="97970"/>
                </a:lnTo>
                <a:lnTo>
                  <a:pt x="370291" y="98847"/>
                </a:lnTo>
                <a:lnTo>
                  <a:pt x="367003" y="103778"/>
                </a:lnTo>
                <a:lnTo>
                  <a:pt x="363715" y="103230"/>
                </a:lnTo>
                <a:lnTo>
                  <a:pt x="364811" y="100490"/>
                </a:lnTo>
                <a:lnTo>
                  <a:pt x="360428" y="101805"/>
                </a:lnTo>
                <a:lnTo>
                  <a:pt x="359332" y="104764"/>
                </a:lnTo>
                <a:lnTo>
                  <a:pt x="356044" y="97860"/>
                </a:lnTo>
                <a:lnTo>
                  <a:pt x="353304" y="97093"/>
                </a:lnTo>
                <a:lnTo>
                  <a:pt x="352537" y="101038"/>
                </a:lnTo>
                <a:lnTo>
                  <a:pt x="356044" y="103011"/>
                </a:lnTo>
                <a:lnTo>
                  <a:pt x="351332" y="106517"/>
                </a:lnTo>
                <a:lnTo>
                  <a:pt x="349689" y="111449"/>
                </a:lnTo>
                <a:lnTo>
                  <a:pt x="351332" y="114408"/>
                </a:lnTo>
                <a:lnTo>
                  <a:pt x="346401" y="117367"/>
                </a:lnTo>
                <a:lnTo>
                  <a:pt x="344209" y="113860"/>
                </a:lnTo>
                <a:lnTo>
                  <a:pt x="341470" y="113640"/>
                </a:lnTo>
                <a:lnTo>
                  <a:pt x="340593" y="111120"/>
                </a:lnTo>
                <a:lnTo>
                  <a:pt x="344100" y="107066"/>
                </a:lnTo>
                <a:lnTo>
                  <a:pt x="340483" y="107285"/>
                </a:lnTo>
                <a:lnTo>
                  <a:pt x="338620" y="112435"/>
                </a:lnTo>
                <a:lnTo>
                  <a:pt x="333579" y="113750"/>
                </a:lnTo>
                <a:lnTo>
                  <a:pt x="331497" y="116709"/>
                </a:lnTo>
                <a:lnTo>
                  <a:pt x="330620" y="121969"/>
                </a:lnTo>
                <a:lnTo>
                  <a:pt x="337963" y="124051"/>
                </a:lnTo>
                <a:lnTo>
                  <a:pt x="331826" y="129202"/>
                </a:lnTo>
                <a:lnTo>
                  <a:pt x="327114" y="126681"/>
                </a:lnTo>
                <a:lnTo>
                  <a:pt x="321415" y="130517"/>
                </a:lnTo>
                <a:lnTo>
                  <a:pt x="322511" y="134024"/>
                </a:lnTo>
                <a:lnTo>
                  <a:pt x="329305" y="134900"/>
                </a:lnTo>
                <a:lnTo>
                  <a:pt x="327004" y="138736"/>
                </a:lnTo>
                <a:lnTo>
                  <a:pt x="323717" y="139503"/>
                </a:lnTo>
                <a:lnTo>
                  <a:pt x="319004" y="133914"/>
                </a:lnTo>
                <a:lnTo>
                  <a:pt x="314949" y="138407"/>
                </a:lnTo>
                <a:lnTo>
                  <a:pt x="310128" y="139174"/>
                </a:lnTo>
                <a:lnTo>
                  <a:pt x="311114" y="142681"/>
                </a:lnTo>
                <a:lnTo>
                  <a:pt x="311991" y="145968"/>
                </a:lnTo>
                <a:lnTo>
                  <a:pt x="312319" y="149037"/>
                </a:lnTo>
                <a:lnTo>
                  <a:pt x="315169" y="148050"/>
                </a:lnTo>
                <a:lnTo>
                  <a:pt x="311662" y="152763"/>
                </a:lnTo>
                <a:lnTo>
                  <a:pt x="314073" y="156269"/>
                </a:lnTo>
                <a:lnTo>
                  <a:pt x="310019" y="158242"/>
                </a:lnTo>
                <a:lnTo>
                  <a:pt x="307498" y="161530"/>
                </a:lnTo>
                <a:lnTo>
                  <a:pt x="315826" y="162954"/>
                </a:lnTo>
                <a:lnTo>
                  <a:pt x="310566" y="165694"/>
                </a:lnTo>
                <a:lnTo>
                  <a:pt x="309470" y="167885"/>
                </a:lnTo>
                <a:lnTo>
                  <a:pt x="304868" y="166790"/>
                </a:lnTo>
                <a:lnTo>
                  <a:pt x="302347" y="163283"/>
                </a:lnTo>
                <a:lnTo>
                  <a:pt x="298512" y="160762"/>
                </a:lnTo>
                <a:lnTo>
                  <a:pt x="294896" y="163831"/>
                </a:lnTo>
                <a:lnTo>
                  <a:pt x="293252" y="160434"/>
                </a:lnTo>
                <a:lnTo>
                  <a:pt x="288759" y="157475"/>
                </a:lnTo>
                <a:lnTo>
                  <a:pt x="285471" y="160214"/>
                </a:lnTo>
                <a:lnTo>
                  <a:pt x="291499" y="164379"/>
                </a:lnTo>
                <a:lnTo>
                  <a:pt x="289307" y="165475"/>
                </a:lnTo>
                <a:lnTo>
                  <a:pt x="286786" y="170187"/>
                </a:lnTo>
                <a:lnTo>
                  <a:pt x="291717" y="174570"/>
                </a:lnTo>
                <a:lnTo>
                  <a:pt x="296649" y="174351"/>
                </a:lnTo>
                <a:lnTo>
                  <a:pt x="294457" y="178406"/>
                </a:lnTo>
                <a:lnTo>
                  <a:pt x="294238" y="182789"/>
                </a:lnTo>
                <a:lnTo>
                  <a:pt x="292265" y="180926"/>
                </a:lnTo>
                <a:lnTo>
                  <a:pt x="289745" y="180926"/>
                </a:lnTo>
                <a:lnTo>
                  <a:pt x="290622" y="186077"/>
                </a:lnTo>
                <a:lnTo>
                  <a:pt x="288649" y="191556"/>
                </a:lnTo>
                <a:lnTo>
                  <a:pt x="287882" y="197583"/>
                </a:lnTo>
                <a:lnTo>
                  <a:pt x="280211" y="181145"/>
                </a:lnTo>
                <a:lnTo>
                  <a:pt x="275170" y="171173"/>
                </a:lnTo>
                <a:lnTo>
                  <a:pt x="272430" y="167338"/>
                </a:lnTo>
                <a:lnTo>
                  <a:pt x="273746" y="161530"/>
                </a:lnTo>
                <a:lnTo>
                  <a:pt x="271882" y="164269"/>
                </a:lnTo>
                <a:lnTo>
                  <a:pt x="266732" y="168105"/>
                </a:lnTo>
                <a:lnTo>
                  <a:pt x="265417" y="174461"/>
                </a:lnTo>
                <a:lnTo>
                  <a:pt x="261581" y="175337"/>
                </a:lnTo>
                <a:lnTo>
                  <a:pt x="261033" y="178077"/>
                </a:lnTo>
                <a:lnTo>
                  <a:pt x="256321" y="177748"/>
                </a:lnTo>
                <a:lnTo>
                  <a:pt x="253582" y="181365"/>
                </a:lnTo>
                <a:lnTo>
                  <a:pt x="249527" y="184871"/>
                </a:lnTo>
                <a:lnTo>
                  <a:pt x="250404" y="191008"/>
                </a:lnTo>
                <a:lnTo>
                  <a:pt x="250404" y="203611"/>
                </a:lnTo>
                <a:lnTo>
                  <a:pt x="252814" y="204926"/>
                </a:lnTo>
                <a:lnTo>
                  <a:pt x="252814" y="209309"/>
                </a:lnTo>
                <a:lnTo>
                  <a:pt x="248431" y="211610"/>
                </a:lnTo>
                <a:lnTo>
                  <a:pt x="245911" y="216323"/>
                </a:lnTo>
                <a:lnTo>
                  <a:pt x="239336" y="218185"/>
                </a:lnTo>
                <a:lnTo>
                  <a:pt x="239883" y="220925"/>
                </a:lnTo>
                <a:lnTo>
                  <a:pt x="234294" y="224541"/>
                </a:lnTo>
                <a:lnTo>
                  <a:pt x="234514" y="230678"/>
                </a:lnTo>
                <a:lnTo>
                  <a:pt x="231445" y="233527"/>
                </a:lnTo>
                <a:lnTo>
                  <a:pt x="223993" y="243938"/>
                </a:lnTo>
                <a:lnTo>
                  <a:pt x="209638" y="252486"/>
                </a:lnTo>
                <a:lnTo>
                  <a:pt x="197036" y="253582"/>
                </a:lnTo>
                <a:lnTo>
                  <a:pt x="192104" y="255444"/>
                </a:lnTo>
                <a:lnTo>
                  <a:pt x="184761" y="255993"/>
                </a:lnTo>
                <a:lnTo>
                  <a:pt x="178954" y="257417"/>
                </a:lnTo>
                <a:lnTo>
                  <a:pt x="173145" y="255993"/>
                </a:lnTo>
                <a:lnTo>
                  <a:pt x="165694" y="258951"/>
                </a:lnTo>
                <a:lnTo>
                  <a:pt x="164817" y="263335"/>
                </a:lnTo>
                <a:lnTo>
                  <a:pt x="159886" y="265746"/>
                </a:lnTo>
                <a:lnTo>
                  <a:pt x="144215" y="265198"/>
                </a:lnTo>
                <a:lnTo>
                  <a:pt x="140161" y="267499"/>
                </a:lnTo>
                <a:lnTo>
                  <a:pt x="138845" y="271663"/>
                </a:lnTo>
                <a:lnTo>
                  <a:pt x="128983" y="275718"/>
                </a:lnTo>
                <a:lnTo>
                  <a:pt x="121531" y="275718"/>
                </a:lnTo>
                <a:lnTo>
                  <a:pt x="117476" y="274074"/>
                </a:lnTo>
                <a:lnTo>
                  <a:pt x="113640" y="274403"/>
                </a:lnTo>
                <a:lnTo>
                  <a:pt x="112216" y="271663"/>
                </a:lnTo>
                <a:lnTo>
                  <a:pt x="108161" y="273636"/>
                </a:lnTo>
                <a:lnTo>
                  <a:pt x="104326" y="279444"/>
                </a:lnTo>
                <a:lnTo>
                  <a:pt x="94134" y="281307"/>
                </a:lnTo>
                <a:lnTo>
                  <a:pt x="93258" y="283498"/>
                </a:lnTo>
                <a:lnTo>
                  <a:pt x="90518" y="283498"/>
                </a:lnTo>
                <a:lnTo>
                  <a:pt x="82518" y="290622"/>
                </a:lnTo>
                <a:lnTo>
                  <a:pt x="72108" y="295553"/>
                </a:lnTo>
                <a:lnTo>
                  <a:pt x="58409" y="299717"/>
                </a:lnTo>
                <a:lnTo>
                  <a:pt x="52382" y="308046"/>
                </a:lnTo>
                <a:lnTo>
                  <a:pt x="52163" y="315717"/>
                </a:lnTo>
                <a:lnTo>
                  <a:pt x="46684" y="320429"/>
                </a:lnTo>
                <a:lnTo>
                  <a:pt x="42848" y="317908"/>
                </a:lnTo>
                <a:lnTo>
                  <a:pt x="44711" y="315169"/>
                </a:lnTo>
                <a:lnTo>
                  <a:pt x="43944" y="311333"/>
                </a:lnTo>
                <a:lnTo>
                  <a:pt x="46464" y="305306"/>
                </a:lnTo>
                <a:lnTo>
                  <a:pt x="46246" y="300923"/>
                </a:lnTo>
                <a:lnTo>
                  <a:pt x="38574" y="306731"/>
                </a:lnTo>
                <a:lnTo>
                  <a:pt x="36712" y="313854"/>
                </a:lnTo>
                <a:lnTo>
                  <a:pt x="31232" y="324264"/>
                </a:lnTo>
                <a:lnTo>
                  <a:pt x="34848" y="331497"/>
                </a:lnTo>
                <a:lnTo>
                  <a:pt x="32328" y="337524"/>
                </a:lnTo>
                <a:lnTo>
                  <a:pt x="32657" y="348592"/>
                </a:lnTo>
                <a:lnTo>
                  <a:pt x="23342" y="360318"/>
                </a:lnTo>
                <a:lnTo>
                  <a:pt x="19725" y="376208"/>
                </a:lnTo>
                <a:lnTo>
                  <a:pt x="22246" y="384427"/>
                </a:lnTo>
                <a:lnTo>
                  <a:pt x="20931" y="395824"/>
                </a:lnTo>
                <a:lnTo>
                  <a:pt x="29259" y="410070"/>
                </a:lnTo>
                <a:lnTo>
                  <a:pt x="29588" y="415549"/>
                </a:lnTo>
                <a:lnTo>
                  <a:pt x="33095" y="419604"/>
                </a:lnTo>
                <a:lnTo>
                  <a:pt x="30026" y="426727"/>
                </a:lnTo>
                <a:lnTo>
                  <a:pt x="31780" y="433083"/>
                </a:lnTo>
                <a:lnTo>
                  <a:pt x="26739" y="435056"/>
                </a:lnTo>
                <a:lnTo>
                  <a:pt x="24547" y="431220"/>
                </a:lnTo>
                <a:lnTo>
                  <a:pt x="24219" y="422891"/>
                </a:lnTo>
                <a:lnTo>
                  <a:pt x="21150" y="427385"/>
                </a:lnTo>
                <a:lnTo>
                  <a:pt x="19725" y="425741"/>
                </a:lnTo>
                <a:lnTo>
                  <a:pt x="20054" y="418070"/>
                </a:lnTo>
                <a:lnTo>
                  <a:pt x="15123" y="407550"/>
                </a:lnTo>
                <a:lnTo>
                  <a:pt x="12055" y="412810"/>
                </a:lnTo>
                <a:lnTo>
                  <a:pt x="13150" y="423330"/>
                </a:lnTo>
                <a:lnTo>
                  <a:pt x="19725" y="429905"/>
                </a:lnTo>
                <a:lnTo>
                  <a:pt x="24219" y="439001"/>
                </a:lnTo>
                <a:lnTo>
                  <a:pt x="17534" y="440097"/>
                </a:lnTo>
                <a:lnTo>
                  <a:pt x="12055" y="432864"/>
                </a:lnTo>
                <a:lnTo>
                  <a:pt x="10740" y="424316"/>
                </a:lnTo>
                <a:lnTo>
                  <a:pt x="8548" y="427933"/>
                </a:lnTo>
                <a:lnTo>
                  <a:pt x="5808" y="429357"/>
                </a:lnTo>
                <a:lnTo>
                  <a:pt x="9973" y="437357"/>
                </a:lnTo>
                <a:lnTo>
                  <a:pt x="18301" y="447768"/>
                </a:lnTo>
                <a:lnTo>
                  <a:pt x="23232" y="461466"/>
                </a:lnTo>
                <a:lnTo>
                  <a:pt x="22356" y="485903"/>
                </a:lnTo>
                <a:lnTo>
                  <a:pt x="25862" y="490506"/>
                </a:lnTo>
                <a:lnTo>
                  <a:pt x="28383" y="504204"/>
                </a:lnTo>
                <a:lnTo>
                  <a:pt x="35615" y="522176"/>
                </a:lnTo>
                <a:lnTo>
                  <a:pt x="33095" y="528532"/>
                </a:lnTo>
                <a:lnTo>
                  <a:pt x="33862" y="555490"/>
                </a:lnTo>
                <a:lnTo>
                  <a:pt x="32766" y="559107"/>
                </a:lnTo>
                <a:lnTo>
                  <a:pt x="35287" y="566559"/>
                </a:lnTo>
                <a:lnTo>
                  <a:pt x="35068" y="574887"/>
                </a:lnTo>
                <a:lnTo>
                  <a:pt x="40218" y="586722"/>
                </a:lnTo>
                <a:lnTo>
                  <a:pt x="40437" y="592530"/>
                </a:lnTo>
                <a:lnTo>
                  <a:pt x="35835" y="595818"/>
                </a:lnTo>
                <a:lnTo>
                  <a:pt x="38245" y="598338"/>
                </a:lnTo>
                <a:lnTo>
                  <a:pt x="36602" y="604694"/>
                </a:lnTo>
                <a:lnTo>
                  <a:pt x="35725" y="615215"/>
                </a:lnTo>
                <a:lnTo>
                  <a:pt x="31561" y="619050"/>
                </a:lnTo>
                <a:lnTo>
                  <a:pt x="32876" y="622119"/>
                </a:lnTo>
                <a:lnTo>
                  <a:pt x="31561" y="628475"/>
                </a:lnTo>
                <a:lnTo>
                  <a:pt x="27396" y="631543"/>
                </a:lnTo>
                <a:lnTo>
                  <a:pt x="28273" y="637789"/>
                </a:lnTo>
                <a:lnTo>
                  <a:pt x="20492" y="643816"/>
                </a:lnTo>
                <a:lnTo>
                  <a:pt x="16986" y="640748"/>
                </a:lnTo>
                <a:lnTo>
                  <a:pt x="10959" y="649844"/>
                </a:lnTo>
                <a:lnTo>
                  <a:pt x="11288" y="66474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E0C657ED-CC2E-05B1-7062-535D3C42F994}"/>
              </a:ext>
            </a:extLst>
          </p:cNvPr>
          <p:cNvSpPr/>
          <p:nvPr/>
        </p:nvSpPr>
        <p:spPr>
          <a:xfrm>
            <a:off x="10976481" y="5978735"/>
            <a:ext cx="487437" cy="742662"/>
          </a:xfrm>
          <a:custGeom>
            <a:avLst/>
            <a:gdLst>
              <a:gd name="connsiteX0" fmla="*/ 103230 w 487437"/>
              <a:gd name="connsiteY0" fmla="*/ 430782 h 742662"/>
              <a:gd name="connsiteX1" fmla="*/ 105531 w 487437"/>
              <a:gd name="connsiteY1" fmla="*/ 432097 h 742662"/>
              <a:gd name="connsiteX2" fmla="*/ 107395 w 487437"/>
              <a:gd name="connsiteY2" fmla="*/ 431659 h 742662"/>
              <a:gd name="connsiteX3" fmla="*/ 107395 w 487437"/>
              <a:gd name="connsiteY3" fmla="*/ 428919 h 742662"/>
              <a:gd name="connsiteX4" fmla="*/ 103449 w 487437"/>
              <a:gd name="connsiteY4" fmla="*/ 428700 h 742662"/>
              <a:gd name="connsiteX5" fmla="*/ 102573 w 487437"/>
              <a:gd name="connsiteY5" fmla="*/ 430344 h 742662"/>
              <a:gd name="connsiteX6" fmla="*/ 103230 w 487437"/>
              <a:gd name="connsiteY6" fmla="*/ 430891 h 742662"/>
              <a:gd name="connsiteX7" fmla="*/ 103230 w 487437"/>
              <a:gd name="connsiteY7" fmla="*/ 430891 h 742662"/>
              <a:gd name="connsiteX8" fmla="*/ 32876 w 487437"/>
              <a:gd name="connsiteY8" fmla="*/ 739375 h 742662"/>
              <a:gd name="connsiteX9" fmla="*/ 36712 w 487437"/>
              <a:gd name="connsiteY9" fmla="*/ 742663 h 742662"/>
              <a:gd name="connsiteX10" fmla="*/ 41643 w 487437"/>
              <a:gd name="connsiteY10" fmla="*/ 742115 h 742662"/>
              <a:gd name="connsiteX11" fmla="*/ 45040 w 487437"/>
              <a:gd name="connsiteY11" fmla="*/ 735978 h 742662"/>
              <a:gd name="connsiteX12" fmla="*/ 41972 w 487437"/>
              <a:gd name="connsiteY12" fmla="*/ 733238 h 742662"/>
              <a:gd name="connsiteX13" fmla="*/ 38903 w 487437"/>
              <a:gd name="connsiteY13" fmla="*/ 737951 h 742662"/>
              <a:gd name="connsiteX14" fmla="*/ 34958 w 487437"/>
              <a:gd name="connsiteY14" fmla="*/ 737622 h 742662"/>
              <a:gd name="connsiteX15" fmla="*/ 32876 w 487437"/>
              <a:gd name="connsiteY15" fmla="*/ 739375 h 742662"/>
              <a:gd name="connsiteX16" fmla="*/ 32876 w 487437"/>
              <a:gd name="connsiteY16" fmla="*/ 739375 h 742662"/>
              <a:gd name="connsiteX17" fmla="*/ 0 w 487437"/>
              <a:gd name="connsiteY17" fmla="*/ 647104 h 742662"/>
              <a:gd name="connsiteX18" fmla="*/ 11835 w 487437"/>
              <a:gd name="connsiteY18" fmla="*/ 635269 h 742662"/>
              <a:gd name="connsiteX19" fmla="*/ 14247 w 487437"/>
              <a:gd name="connsiteY19" fmla="*/ 635488 h 742662"/>
              <a:gd name="connsiteX20" fmla="*/ 13589 w 487437"/>
              <a:gd name="connsiteY20" fmla="*/ 639762 h 742662"/>
              <a:gd name="connsiteX21" fmla="*/ 10630 w 487437"/>
              <a:gd name="connsiteY21" fmla="*/ 643597 h 742662"/>
              <a:gd name="connsiteX22" fmla="*/ 12712 w 487437"/>
              <a:gd name="connsiteY22" fmla="*/ 647871 h 742662"/>
              <a:gd name="connsiteX23" fmla="*/ 11726 w 487437"/>
              <a:gd name="connsiteY23" fmla="*/ 650611 h 742662"/>
              <a:gd name="connsiteX24" fmla="*/ 6904 w 487437"/>
              <a:gd name="connsiteY24" fmla="*/ 648529 h 742662"/>
              <a:gd name="connsiteX25" fmla="*/ 2521 w 487437"/>
              <a:gd name="connsiteY25" fmla="*/ 650282 h 742662"/>
              <a:gd name="connsiteX26" fmla="*/ 110 w 487437"/>
              <a:gd name="connsiteY26" fmla="*/ 646995 h 742662"/>
              <a:gd name="connsiteX27" fmla="*/ 110 w 487437"/>
              <a:gd name="connsiteY27" fmla="*/ 646995 h 742662"/>
              <a:gd name="connsiteX28" fmla="*/ 413139 w 487437"/>
              <a:gd name="connsiteY28" fmla="*/ 104764 h 742662"/>
              <a:gd name="connsiteX29" fmla="*/ 416536 w 487437"/>
              <a:gd name="connsiteY29" fmla="*/ 104545 h 742662"/>
              <a:gd name="connsiteX30" fmla="*/ 416317 w 487437"/>
              <a:gd name="connsiteY30" fmla="*/ 106956 h 742662"/>
              <a:gd name="connsiteX31" fmla="*/ 414125 w 487437"/>
              <a:gd name="connsiteY31" fmla="*/ 106627 h 742662"/>
              <a:gd name="connsiteX32" fmla="*/ 413029 w 487437"/>
              <a:gd name="connsiteY32" fmla="*/ 104764 h 742662"/>
              <a:gd name="connsiteX33" fmla="*/ 413029 w 487437"/>
              <a:gd name="connsiteY33" fmla="*/ 104764 h 742662"/>
              <a:gd name="connsiteX34" fmla="*/ 419933 w 487437"/>
              <a:gd name="connsiteY34" fmla="*/ 84271 h 742662"/>
              <a:gd name="connsiteX35" fmla="*/ 418947 w 487437"/>
              <a:gd name="connsiteY35" fmla="*/ 82737 h 742662"/>
              <a:gd name="connsiteX36" fmla="*/ 420810 w 487437"/>
              <a:gd name="connsiteY36" fmla="*/ 81861 h 742662"/>
              <a:gd name="connsiteX37" fmla="*/ 419933 w 487437"/>
              <a:gd name="connsiteY37" fmla="*/ 84162 h 742662"/>
              <a:gd name="connsiteX38" fmla="*/ 419933 w 487437"/>
              <a:gd name="connsiteY38" fmla="*/ 84162 h 742662"/>
              <a:gd name="connsiteX39" fmla="*/ 427823 w 487437"/>
              <a:gd name="connsiteY39" fmla="*/ 86135 h 742662"/>
              <a:gd name="connsiteX40" fmla="*/ 425084 w 487437"/>
              <a:gd name="connsiteY40" fmla="*/ 82628 h 742662"/>
              <a:gd name="connsiteX41" fmla="*/ 427823 w 487437"/>
              <a:gd name="connsiteY41" fmla="*/ 76162 h 742662"/>
              <a:gd name="connsiteX42" fmla="*/ 428152 w 487437"/>
              <a:gd name="connsiteY42" fmla="*/ 79888 h 742662"/>
              <a:gd name="connsiteX43" fmla="*/ 429686 w 487437"/>
              <a:gd name="connsiteY43" fmla="*/ 82080 h 742662"/>
              <a:gd name="connsiteX44" fmla="*/ 428152 w 487437"/>
              <a:gd name="connsiteY44" fmla="*/ 83176 h 742662"/>
              <a:gd name="connsiteX45" fmla="*/ 428809 w 487437"/>
              <a:gd name="connsiteY45" fmla="*/ 85477 h 742662"/>
              <a:gd name="connsiteX46" fmla="*/ 427823 w 487437"/>
              <a:gd name="connsiteY46" fmla="*/ 86135 h 742662"/>
              <a:gd name="connsiteX47" fmla="*/ 427823 w 487437"/>
              <a:gd name="connsiteY47" fmla="*/ 86135 h 742662"/>
              <a:gd name="connsiteX48" fmla="*/ 349798 w 487437"/>
              <a:gd name="connsiteY48" fmla="*/ 274732 h 742662"/>
              <a:gd name="connsiteX49" fmla="*/ 354620 w 487437"/>
              <a:gd name="connsiteY49" fmla="*/ 275828 h 742662"/>
              <a:gd name="connsiteX50" fmla="*/ 355606 w 487437"/>
              <a:gd name="connsiteY50" fmla="*/ 273088 h 742662"/>
              <a:gd name="connsiteX51" fmla="*/ 357688 w 487437"/>
              <a:gd name="connsiteY51" fmla="*/ 273088 h 742662"/>
              <a:gd name="connsiteX52" fmla="*/ 357908 w 487437"/>
              <a:gd name="connsiteY52" fmla="*/ 276595 h 742662"/>
              <a:gd name="connsiteX53" fmla="*/ 357469 w 487437"/>
              <a:gd name="connsiteY53" fmla="*/ 279006 h 742662"/>
              <a:gd name="connsiteX54" fmla="*/ 358784 w 487437"/>
              <a:gd name="connsiteY54" fmla="*/ 279663 h 742662"/>
              <a:gd name="connsiteX55" fmla="*/ 360647 w 487437"/>
              <a:gd name="connsiteY55" fmla="*/ 279006 h 742662"/>
              <a:gd name="connsiteX56" fmla="*/ 362072 w 487437"/>
              <a:gd name="connsiteY56" fmla="*/ 280759 h 742662"/>
              <a:gd name="connsiteX57" fmla="*/ 361852 w 487437"/>
              <a:gd name="connsiteY57" fmla="*/ 284594 h 742662"/>
              <a:gd name="connsiteX58" fmla="*/ 362948 w 487437"/>
              <a:gd name="connsiteY58" fmla="*/ 286019 h 742662"/>
              <a:gd name="connsiteX59" fmla="*/ 366565 w 487437"/>
              <a:gd name="connsiteY59" fmla="*/ 285581 h 742662"/>
              <a:gd name="connsiteX60" fmla="*/ 375331 w 487437"/>
              <a:gd name="connsiteY60" fmla="*/ 279115 h 742662"/>
              <a:gd name="connsiteX61" fmla="*/ 383112 w 487437"/>
              <a:gd name="connsiteY61" fmla="*/ 272869 h 742662"/>
              <a:gd name="connsiteX62" fmla="*/ 390235 w 487437"/>
              <a:gd name="connsiteY62" fmla="*/ 265417 h 742662"/>
              <a:gd name="connsiteX63" fmla="*/ 396920 w 487437"/>
              <a:gd name="connsiteY63" fmla="*/ 257746 h 742662"/>
              <a:gd name="connsiteX64" fmla="*/ 405139 w 487437"/>
              <a:gd name="connsiteY64" fmla="*/ 247555 h 742662"/>
              <a:gd name="connsiteX65" fmla="*/ 409632 w 487437"/>
              <a:gd name="connsiteY65" fmla="*/ 244705 h 742662"/>
              <a:gd name="connsiteX66" fmla="*/ 412591 w 487437"/>
              <a:gd name="connsiteY66" fmla="*/ 244486 h 742662"/>
              <a:gd name="connsiteX67" fmla="*/ 414563 w 487437"/>
              <a:gd name="connsiteY67" fmla="*/ 241966 h 742662"/>
              <a:gd name="connsiteX68" fmla="*/ 414892 w 487437"/>
              <a:gd name="connsiteY68" fmla="*/ 238130 h 742662"/>
              <a:gd name="connsiteX69" fmla="*/ 416755 w 487437"/>
              <a:gd name="connsiteY69" fmla="*/ 235719 h 742662"/>
              <a:gd name="connsiteX70" fmla="*/ 421467 w 487437"/>
              <a:gd name="connsiteY70" fmla="*/ 233747 h 742662"/>
              <a:gd name="connsiteX71" fmla="*/ 424536 w 487437"/>
              <a:gd name="connsiteY71" fmla="*/ 224432 h 742662"/>
              <a:gd name="connsiteX72" fmla="*/ 429357 w 487437"/>
              <a:gd name="connsiteY72" fmla="*/ 217090 h 742662"/>
              <a:gd name="connsiteX73" fmla="*/ 429357 w 487437"/>
              <a:gd name="connsiteY73" fmla="*/ 215008 h 742662"/>
              <a:gd name="connsiteX74" fmla="*/ 431768 w 487437"/>
              <a:gd name="connsiteY74" fmla="*/ 212706 h 742662"/>
              <a:gd name="connsiteX75" fmla="*/ 428152 w 487437"/>
              <a:gd name="connsiteY75" fmla="*/ 209200 h 742662"/>
              <a:gd name="connsiteX76" fmla="*/ 424207 w 487437"/>
              <a:gd name="connsiteY76" fmla="*/ 208542 h 742662"/>
              <a:gd name="connsiteX77" fmla="*/ 421029 w 487437"/>
              <a:gd name="connsiteY77" fmla="*/ 209090 h 742662"/>
              <a:gd name="connsiteX78" fmla="*/ 424316 w 487437"/>
              <a:gd name="connsiteY78" fmla="*/ 206350 h 742662"/>
              <a:gd name="connsiteX79" fmla="*/ 427276 w 487437"/>
              <a:gd name="connsiteY79" fmla="*/ 205473 h 742662"/>
              <a:gd name="connsiteX80" fmla="*/ 438015 w 487437"/>
              <a:gd name="connsiteY80" fmla="*/ 193967 h 742662"/>
              <a:gd name="connsiteX81" fmla="*/ 442727 w 487437"/>
              <a:gd name="connsiteY81" fmla="*/ 192214 h 742662"/>
              <a:gd name="connsiteX82" fmla="*/ 450508 w 487437"/>
              <a:gd name="connsiteY82" fmla="*/ 193419 h 742662"/>
              <a:gd name="connsiteX83" fmla="*/ 454453 w 487437"/>
              <a:gd name="connsiteY83" fmla="*/ 193748 h 742662"/>
              <a:gd name="connsiteX84" fmla="*/ 453685 w 487437"/>
              <a:gd name="connsiteY84" fmla="*/ 196816 h 742662"/>
              <a:gd name="connsiteX85" fmla="*/ 454233 w 487437"/>
              <a:gd name="connsiteY85" fmla="*/ 200104 h 742662"/>
              <a:gd name="connsiteX86" fmla="*/ 458288 w 487437"/>
              <a:gd name="connsiteY86" fmla="*/ 196159 h 742662"/>
              <a:gd name="connsiteX87" fmla="*/ 461137 w 487437"/>
              <a:gd name="connsiteY87" fmla="*/ 194624 h 742662"/>
              <a:gd name="connsiteX88" fmla="*/ 455438 w 487437"/>
              <a:gd name="connsiteY88" fmla="*/ 192323 h 742662"/>
              <a:gd name="connsiteX89" fmla="*/ 456096 w 487437"/>
              <a:gd name="connsiteY89" fmla="*/ 187611 h 742662"/>
              <a:gd name="connsiteX90" fmla="*/ 459165 w 487437"/>
              <a:gd name="connsiteY90" fmla="*/ 180159 h 742662"/>
              <a:gd name="connsiteX91" fmla="*/ 461904 w 487437"/>
              <a:gd name="connsiteY91" fmla="*/ 177091 h 742662"/>
              <a:gd name="connsiteX92" fmla="*/ 465959 w 487437"/>
              <a:gd name="connsiteY92" fmla="*/ 177310 h 742662"/>
              <a:gd name="connsiteX93" fmla="*/ 467055 w 487437"/>
              <a:gd name="connsiteY93" fmla="*/ 178954 h 742662"/>
              <a:gd name="connsiteX94" fmla="*/ 469137 w 487437"/>
              <a:gd name="connsiteY94" fmla="*/ 176872 h 742662"/>
              <a:gd name="connsiteX95" fmla="*/ 471658 w 487437"/>
              <a:gd name="connsiteY95" fmla="*/ 173146 h 742662"/>
              <a:gd name="connsiteX96" fmla="*/ 477904 w 487437"/>
              <a:gd name="connsiteY96" fmla="*/ 163173 h 742662"/>
              <a:gd name="connsiteX97" fmla="*/ 477904 w 487437"/>
              <a:gd name="connsiteY97" fmla="*/ 159886 h 742662"/>
              <a:gd name="connsiteX98" fmla="*/ 477685 w 487437"/>
              <a:gd name="connsiteY98" fmla="*/ 156598 h 742662"/>
              <a:gd name="connsiteX99" fmla="*/ 479547 w 487437"/>
              <a:gd name="connsiteY99" fmla="*/ 150900 h 742662"/>
              <a:gd name="connsiteX100" fmla="*/ 483274 w 487437"/>
              <a:gd name="connsiteY100" fmla="*/ 146516 h 742662"/>
              <a:gd name="connsiteX101" fmla="*/ 487438 w 487437"/>
              <a:gd name="connsiteY101" fmla="*/ 143886 h 742662"/>
              <a:gd name="connsiteX102" fmla="*/ 486781 w 487437"/>
              <a:gd name="connsiteY102" fmla="*/ 142790 h 742662"/>
              <a:gd name="connsiteX103" fmla="*/ 481082 w 487437"/>
              <a:gd name="connsiteY103" fmla="*/ 140927 h 742662"/>
              <a:gd name="connsiteX104" fmla="*/ 479000 w 487437"/>
              <a:gd name="connsiteY104" fmla="*/ 138078 h 742662"/>
              <a:gd name="connsiteX105" fmla="*/ 480862 w 487437"/>
              <a:gd name="connsiteY105" fmla="*/ 137421 h 742662"/>
              <a:gd name="connsiteX106" fmla="*/ 481192 w 487437"/>
              <a:gd name="connsiteY106" fmla="*/ 136106 h 742662"/>
              <a:gd name="connsiteX107" fmla="*/ 475712 w 487437"/>
              <a:gd name="connsiteY107" fmla="*/ 135010 h 742662"/>
              <a:gd name="connsiteX108" fmla="*/ 470671 w 487437"/>
              <a:gd name="connsiteY108" fmla="*/ 138298 h 742662"/>
              <a:gd name="connsiteX109" fmla="*/ 461904 w 487437"/>
              <a:gd name="connsiteY109" fmla="*/ 147503 h 742662"/>
              <a:gd name="connsiteX110" fmla="*/ 456206 w 487437"/>
              <a:gd name="connsiteY110" fmla="*/ 148050 h 742662"/>
              <a:gd name="connsiteX111" fmla="*/ 453138 w 487437"/>
              <a:gd name="connsiteY111" fmla="*/ 149585 h 742662"/>
              <a:gd name="connsiteX112" fmla="*/ 448754 w 487437"/>
              <a:gd name="connsiteY112" fmla="*/ 147722 h 742662"/>
              <a:gd name="connsiteX113" fmla="*/ 439001 w 487437"/>
              <a:gd name="connsiteY113" fmla="*/ 137640 h 742662"/>
              <a:gd name="connsiteX114" fmla="*/ 436042 w 487437"/>
              <a:gd name="connsiteY114" fmla="*/ 138188 h 742662"/>
              <a:gd name="connsiteX115" fmla="*/ 432426 w 487437"/>
              <a:gd name="connsiteY115" fmla="*/ 133037 h 742662"/>
              <a:gd name="connsiteX116" fmla="*/ 431001 w 487437"/>
              <a:gd name="connsiteY116" fmla="*/ 129750 h 742662"/>
              <a:gd name="connsiteX117" fmla="*/ 433412 w 487437"/>
              <a:gd name="connsiteY117" fmla="*/ 127120 h 742662"/>
              <a:gd name="connsiteX118" fmla="*/ 434289 w 487437"/>
              <a:gd name="connsiteY118" fmla="*/ 121750 h 742662"/>
              <a:gd name="connsiteX119" fmla="*/ 430673 w 487437"/>
              <a:gd name="connsiteY119" fmla="*/ 114298 h 742662"/>
              <a:gd name="connsiteX120" fmla="*/ 430673 w 487437"/>
              <a:gd name="connsiteY120" fmla="*/ 110463 h 742662"/>
              <a:gd name="connsiteX121" fmla="*/ 429138 w 487437"/>
              <a:gd name="connsiteY121" fmla="*/ 107833 h 742662"/>
              <a:gd name="connsiteX122" fmla="*/ 429686 w 487437"/>
              <a:gd name="connsiteY122" fmla="*/ 103120 h 742662"/>
              <a:gd name="connsiteX123" fmla="*/ 430891 w 487437"/>
              <a:gd name="connsiteY123" fmla="*/ 99833 h 742662"/>
              <a:gd name="connsiteX124" fmla="*/ 428481 w 487437"/>
              <a:gd name="connsiteY124" fmla="*/ 99285 h 742662"/>
              <a:gd name="connsiteX125" fmla="*/ 427823 w 487437"/>
              <a:gd name="connsiteY125" fmla="*/ 93915 h 742662"/>
              <a:gd name="connsiteX126" fmla="*/ 426617 w 487437"/>
              <a:gd name="connsiteY126" fmla="*/ 90956 h 742662"/>
              <a:gd name="connsiteX127" fmla="*/ 424864 w 487437"/>
              <a:gd name="connsiteY127" fmla="*/ 92162 h 742662"/>
              <a:gd name="connsiteX128" fmla="*/ 421029 w 487437"/>
              <a:gd name="connsiteY128" fmla="*/ 89860 h 742662"/>
              <a:gd name="connsiteX129" fmla="*/ 419823 w 487437"/>
              <a:gd name="connsiteY129" fmla="*/ 91833 h 742662"/>
              <a:gd name="connsiteX130" fmla="*/ 423330 w 487437"/>
              <a:gd name="connsiteY130" fmla="*/ 95340 h 742662"/>
              <a:gd name="connsiteX131" fmla="*/ 423111 w 487437"/>
              <a:gd name="connsiteY131" fmla="*/ 100052 h 742662"/>
              <a:gd name="connsiteX132" fmla="*/ 423769 w 487437"/>
              <a:gd name="connsiteY132" fmla="*/ 101805 h 742662"/>
              <a:gd name="connsiteX133" fmla="*/ 420152 w 487437"/>
              <a:gd name="connsiteY133" fmla="*/ 105312 h 742662"/>
              <a:gd name="connsiteX134" fmla="*/ 420372 w 487437"/>
              <a:gd name="connsiteY134" fmla="*/ 108600 h 742662"/>
              <a:gd name="connsiteX135" fmla="*/ 423549 w 487437"/>
              <a:gd name="connsiteY135" fmla="*/ 112545 h 742662"/>
              <a:gd name="connsiteX136" fmla="*/ 423549 w 487437"/>
              <a:gd name="connsiteY136" fmla="*/ 115284 h 742662"/>
              <a:gd name="connsiteX137" fmla="*/ 419714 w 487437"/>
              <a:gd name="connsiteY137" fmla="*/ 116490 h 742662"/>
              <a:gd name="connsiteX138" fmla="*/ 416974 w 487437"/>
              <a:gd name="connsiteY138" fmla="*/ 113312 h 742662"/>
              <a:gd name="connsiteX139" fmla="*/ 416426 w 487437"/>
              <a:gd name="connsiteY139" fmla="*/ 109367 h 742662"/>
              <a:gd name="connsiteX140" fmla="*/ 411604 w 487437"/>
              <a:gd name="connsiteY140" fmla="*/ 108709 h 742662"/>
              <a:gd name="connsiteX141" fmla="*/ 411604 w 487437"/>
              <a:gd name="connsiteY141" fmla="*/ 106408 h 742662"/>
              <a:gd name="connsiteX142" fmla="*/ 407769 w 487437"/>
              <a:gd name="connsiteY142" fmla="*/ 104655 h 742662"/>
              <a:gd name="connsiteX143" fmla="*/ 404810 w 487437"/>
              <a:gd name="connsiteY143" fmla="*/ 105202 h 742662"/>
              <a:gd name="connsiteX144" fmla="*/ 404481 w 487437"/>
              <a:gd name="connsiteY144" fmla="*/ 102792 h 742662"/>
              <a:gd name="connsiteX145" fmla="*/ 408098 w 487437"/>
              <a:gd name="connsiteY145" fmla="*/ 100709 h 742662"/>
              <a:gd name="connsiteX146" fmla="*/ 409522 w 487437"/>
              <a:gd name="connsiteY146" fmla="*/ 97422 h 742662"/>
              <a:gd name="connsiteX147" fmla="*/ 405687 w 487437"/>
              <a:gd name="connsiteY147" fmla="*/ 94244 h 742662"/>
              <a:gd name="connsiteX148" fmla="*/ 408426 w 487437"/>
              <a:gd name="connsiteY148" fmla="*/ 88874 h 742662"/>
              <a:gd name="connsiteX149" fmla="*/ 412043 w 487437"/>
              <a:gd name="connsiteY149" fmla="*/ 87997 h 742662"/>
              <a:gd name="connsiteX150" fmla="*/ 413029 w 487437"/>
              <a:gd name="connsiteY150" fmla="*/ 83176 h 742662"/>
              <a:gd name="connsiteX151" fmla="*/ 411495 w 487437"/>
              <a:gd name="connsiteY151" fmla="*/ 79559 h 742662"/>
              <a:gd name="connsiteX152" fmla="*/ 412481 w 487437"/>
              <a:gd name="connsiteY152" fmla="*/ 76929 h 742662"/>
              <a:gd name="connsiteX153" fmla="*/ 410947 w 487437"/>
              <a:gd name="connsiteY153" fmla="*/ 72875 h 742662"/>
              <a:gd name="connsiteX154" fmla="*/ 411276 w 487437"/>
              <a:gd name="connsiteY154" fmla="*/ 67505 h 742662"/>
              <a:gd name="connsiteX155" fmla="*/ 406235 w 487437"/>
              <a:gd name="connsiteY155" fmla="*/ 63889 h 742662"/>
              <a:gd name="connsiteX156" fmla="*/ 406782 w 487437"/>
              <a:gd name="connsiteY156" fmla="*/ 61478 h 742662"/>
              <a:gd name="connsiteX157" fmla="*/ 409741 w 487437"/>
              <a:gd name="connsiteY157" fmla="*/ 63231 h 742662"/>
              <a:gd name="connsiteX158" fmla="*/ 413686 w 487437"/>
              <a:gd name="connsiteY158" fmla="*/ 62354 h 742662"/>
              <a:gd name="connsiteX159" fmla="*/ 414563 w 487437"/>
              <a:gd name="connsiteY159" fmla="*/ 57204 h 742662"/>
              <a:gd name="connsiteX160" fmla="*/ 416317 w 487437"/>
              <a:gd name="connsiteY160" fmla="*/ 55451 h 742662"/>
              <a:gd name="connsiteX161" fmla="*/ 416317 w 487437"/>
              <a:gd name="connsiteY161" fmla="*/ 48656 h 742662"/>
              <a:gd name="connsiteX162" fmla="*/ 414563 w 487437"/>
              <a:gd name="connsiteY162" fmla="*/ 42410 h 742662"/>
              <a:gd name="connsiteX163" fmla="*/ 415221 w 487437"/>
              <a:gd name="connsiteY163" fmla="*/ 38465 h 742662"/>
              <a:gd name="connsiteX164" fmla="*/ 413139 w 487437"/>
              <a:gd name="connsiteY164" fmla="*/ 39342 h 742662"/>
              <a:gd name="connsiteX165" fmla="*/ 407440 w 487437"/>
              <a:gd name="connsiteY165" fmla="*/ 41752 h 742662"/>
              <a:gd name="connsiteX166" fmla="*/ 403167 w 487437"/>
              <a:gd name="connsiteY166" fmla="*/ 37369 h 742662"/>
              <a:gd name="connsiteX167" fmla="*/ 405796 w 487437"/>
              <a:gd name="connsiteY167" fmla="*/ 35177 h 742662"/>
              <a:gd name="connsiteX168" fmla="*/ 403167 w 487437"/>
              <a:gd name="connsiteY168" fmla="*/ 32766 h 742662"/>
              <a:gd name="connsiteX169" fmla="*/ 401303 w 487437"/>
              <a:gd name="connsiteY169" fmla="*/ 32438 h 742662"/>
              <a:gd name="connsiteX170" fmla="*/ 403057 w 487437"/>
              <a:gd name="connsiteY170" fmla="*/ 29698 h 742662"/>
              <a:gd name="connsiteX171" fmla="*/ 406892 w 487437"/>
              <a:gd name="connsiteY171" fmla="*/ 27945 h 742662"/>
              <a:gd name="connsiteX172" fmla="*/ 406235 w 487437"/>
              <a:gd name="connsiteY172" fmla="*/ 25315 h 742662"/>
              <a:gd name="connsiteX173" fmla="*/ 401742 w 487437"/>
              <a:gd name="connsiteY173" fmla="*/ 24219 h 742662"/>
              <a:gd name="connsiteX174" fmla="*/ 398783 w 487437"/>
              <a:gd name="connsiteY174" fmla="*/ 21479 h 742662"/>
              <a:gd name="connsiteX175" fmla="*/ 395824 w 487437"/>
              <a:gd name="connsiteY175" fmla="*/ 22684 h 742662"/>
              <a:gd name="connsiteX176" fmla="*/ 395166 w 487437"/>
              <a:gd name="connsiteY176" fmla="*/ 18520 h 742662"/>
              <a:gd name="connsiteX177" fmla="*/ 397030 w 487437"/>
              <a:gd name="connsiteY177" fmla="*/ 18520 h 742662"/>
              <a:gd name="connsiteX178" fmla="*/ 398563 w 487437"/>
              <a:gd name="connsiteY178" fmla="*/ 15780 h 742662"/>
              <a:gd name="connsiteX179" fmla="*/ 396153 w 487437"/>
              <a:gd name="connsiteY179" fmla="*/ 15452 h 742662"/>
              <a:gd name="connsiteX180" fmla="*/ 393742 w 487437"/>
              <a:gd name="connsiteY180" fmla="*/ 17205 h 742662"/>
              <a:gd name="connsiteX181" fmla="*/ 393742 w 487437"/>
              <a:gd name="connsiteY181" fmla="*/ 19726 h 742662"/>
              <a:gd name="connsiteX182" fmla="*/ 391769 w 487437"/>
              <a:gd name="connsiteY182" fmla="*/ 23232 h 742662"/>
              <a:gd name="connsiteX183" fmla="*/ 388591 w 487437"/>
              <a:gd name="connsiteY183" fmla="*/ 21808 h 742662"/>
              <a:gd name="connsiteX184" fmla="*/ 389906 w 487437"/>
              <a:gd name="connsiteY184" fmla="*/ 17972 h 742662"/>
              <a:gd name="connsiteX185" fmla="*/ 388044 w 487437"/>
              <a:gd name="connsiteY185" fmla="*/ 14794 h 742662"/>
              <a:gd name="connsiteX186" fmla="*/ 386838 w 487437"/>
              <a:gd name="connsiteY186" fmla="*/ 8657 h 742662"/>
              <a:gd name="connsiteX187" fmla="*/ 387057 w 487437"/>
              <a:gd name="connsiteY187" fmla="*/ 4493 h 742662"/>
              <a:gd name="connsiteX188" fmla="*/ 387057 w 487437"/>
              <a:gd name="connsiteY188" fmla="*/ 2959 h 742662"/>
              <a:gd name="connsiteX189" fmla="*/ 388372 w 487437"/>
              <a:gd name="connsiteY189" fmla="*/ 2411 h 742662"/>
              <a:gd name="connsiteX190" fmla="*/ 386181 w 487437"/>
              <a:gd name="connsiteY190" fmla="*/ 0 h 742662"/>
              <a:gd name="connsiteX191" fmla="*/ 383770 w 487437"/>
              <a:gd name="connsiteY191" fmla="*/ 1644 h 742662"/>
              <a:gd name="connsiteX192" fmla="*/ 377304 w 487437"/>
              <a:gd name="connsiteY192" fmla="*/ 1206 h 742662"/>
              <a:gd name="connsiteX193" fmla="*/ 377085 w 487437"/>
              <a:gd name="connsiteY193" fmla="*/ 2740 h 742662"/>
              <a:gd name="connsiteX194" fmla="*/ 380153 w 487437"/>
              <a:gd name="connsiteY194" fmla="*/ 6137 h 742662"/>
              <a:gd name="connsiteX195" fmla="*/ 385304 w 487437"/>
              <a:gd name="connsiteY195" fmla="*/ 18630 h 742662"/>
              <a:gd name="connsiteX196" fmla="*/ 386071 w 487437"/>
              <a:gd name="connsiteY196" fmla="*/ 23013 h 742662"/>
              <a:gd name="connsiteX197" fmla="*/ 385304 w 487437"/>
              <a:gd name="connsiteY197" fmla="*/ 31013 h 742662"/>
              <a:gd name="connsiteX198" fmla="*/ 383441 w 487437"/>
              <a:gd name="connsiteY198" fmla="*/ 32985 h 742662"/>
              <a:gd name="connsiteX199" fmla="*/ 381578 w 487437"/>
              <a:gd name="connsiteY199" fmla="*/ 32985 h 742662"/>
              <a:gd name="connsiteX200" fmla="*/ 380702 w 487437"/>
              <a:gd name="connsiteY200" fmla="*/ 34300 h 742662"/>
              <a:gd name="connsiteX201" fmla="*/ 383441 w 487437"/>
              <a:gd name="connsiteY201" fmla="*/ 44273 h 742662"/>
              <a:gd name="connsiteX202" fmla="*/ 384865 w 487437"/>
              <a:gd name="connsiteY202" fmla="*/ 45588 h 742662"/>
              <a:gd name="connsiteX203" fmla="*/ 388482 w 487437"/>
              <a:gd name="connsiteY203" fmla="*/ 42958 h 742662"/>
              <a:gd name="connsiteX204" fmla="*/ 393413 w 487437"/>
              <a:gd name="connsiteY204" fmla="*/ 42958 h 742662"/>
              <a:gd name="connsiteX205" fmla="*/ 390016 w 487437"/>
              <a:gd name="connsiteY205" fmla="*/ 44054 h 742662"/>
              <a:gd name="connsiteX206" fmla="*/ 386619 w 487437"/>
              <a:gd name="connsiteY206" fmla="*/ 48108 h 742662"/>
              <a:gd name="connsiteX207" fmla="*/ 387824 w 487437"/>
              <a:gd name="connsiteY207" fmla="*/ 53916 h 742662"/>
              <a:gd name="connsiteX208" fmla="*/ 390674 w 487437"/>
              <a:gd name="connsiteY208" fmla="*/ 60492 h 742662"/>
              <a:gd name="connsiteX209" fmla="*/ 391769 w 487437"/>
              <a:gd name="connsiteY209" fmla="*/ 72655 h 742662"/>
              <a:gd name="connsiteX210" fmla="*/ 391769 w 487437"/>
              <a:gd name="connsiteY210" fmla="*/ 79998 h 742662"/>
              <a:gd name="connsiteX211" fmla="*/ 391769 w 487437"/>
              <a:gd name="connsiteY211" fmla="*/ 85039 h 742662"/>
              <a:gd name="connsiteX212" fmla="*/ 394290 w 487437"/>
              <a:gd name="connsiteY212" fmla="*/ 83833 h 742662"/>
              <a:gd name="connsiteX213" fmla="*/ 395276 w 487437"/>
              <a:gd name="connsiteY213" fmla="*/ 79559 h 742662"/>
              <a:gd name="connsiteX214" fmla="*/ 394071 w 487437"/>
              <a:gd name="connsiteY214" fmla="*/ 76601 h 742662"/>
              <a:gd name="connsiteX215" fmla="*/ 395495 w 487437"/>
              <a:gd name="connsiteY215" fmla="*/ 75286 h 742662"/>
              <a:gd name="connsiteX216" fmla="*/ 397248 w 487437"/>
              <a:gd name="connsiteY216" fmla="*/ 78025 h 742662"/>
              <a:gd name="connsiteX217" fmla="*/ 397248 w 487437"/>
              <a:gd name="connsiteY217" fmla="*/ 82080 h 742662"/>
              <a:gd name="connsiteX218" fmla="*/ 399879 w 487437"/>
              <a:gd name="connsiteY218" fmla="*/ 81751 h 742662"/>
              <a:gd name="connsiteX219" fmla="*/ 400317 w 487437"/>
              <a:gd name="connsiteY219" fmla="*/ 79778 h 742662"/>
              <a:gd name="connsiteX220" fmla="*/ 399660 w 487437"/>
              <a:gd name="connsiteY220" fmla="*/ 78244 h 742662"/>
              <a:gd name="connsiteX221" fmla="*/ 401084 w 487437"/>
              <a:gd name="connsiteY221" fmla="*/ 77916 h 742662"/>
              <a:gd name="connsiteX222" fmla="*/ 401522 w 487437"/>
              <a:gd name="connsiteY222" fmla="*/ 81313 h 742662"/>
              <a:gd name="connsiteX223" fmla="*/ 398893 w 487437"/>
              <a:gd name="connsiteY223" fmla="*/ 85916 h 742662"/>
              <a:gd name="connsiteX224" fmla="*/ 397687 w 487437"/>
              <a:gd name="connsiteY224" fmla="*/ 89751 h 742662"/>
              <a:gd name="connsiteX225" fmla="*/ 397468 w 487437"/>
              <a:gd name="connsiteY225" fmla="*/ 92052 h 742662"/>
              <a:gd name="connsiteX226" fmla="*/ 395715 w 487437"/>
              <a:gd name="connsiteY226" fmla="*/ 92600 h 742662"/>
              <a:gd name="connsiteX227" fmla="*/ 393851 w 487437"/>
              <a:gd name="connsiteY227" fmla="*/ 89860 h 742662"/>
              <a:gd name="connsiteX228" fmla="*/ 391879 w 487437"/>
              <a:gd name="connsiteY228" fmla="*/ 89860 h 742662"/>
              <a:gd name="connsiteX229" fmla="*/ 392975 w 487437"/>
              <a:gd name="connsiteY229" fmla="*/ 97093 h 742662"/>
              <a:gd name="connsiteX230" fmla="*/ 396263 w 487437"/>
              <a:gd name="connsiteY230" fmla="*/ 106408 h 742662"/>
              <a:gd name="connsiteX231" fmla="*/ 398235 w 487437"/>
              <a:gd name="connsiteY231" fmla="*/ 107066 h 742662"/>
              <a:gd name="connsiteX232" fmla="*/ 399879 w 487437"/>
              <a:gd name="connsiteY232" fmla="*/ 106189 h 742662"/>
              <a:gd name="connsiteX233" fmla="*/ 401632 w 487437"/>
              <a:gd name="connsiteY233" fmla="*/ 109367 h 742662"/>
              <a:gd name="connsiteX234" fmla="*/ 402070 w 487437"/>
              <a:gd name="connsiteY234" fmla="*/ 111668 h 742662"/>
              <a:gd name="connsiteX235" fmla="*/ 404262 w 487437"/>
              <a:gd name="connsiteY235" fmla="*/ 113312 h 742662"/>
              <a:gd name="connsiteX236" fmla="*/ 399440 w 487437"/>
              <a:gd name="connsiteY236" fmla="*/ 116490 h 742662"/>
              <a:gd name="connsiteX237" fmla="*/ 399440 w 487437"/>
              <a:gd name="connsiteY237" fmla="*/ 118243 h 742662"/>
              <a:gd name="connsiteX238" fmla="*/ 400975 w 487437"/>
              <a:gd name="connsiteY238" fmla="*/ 119887 h 742662"/>
              <a:gd name="connsiteX239" fmla="*/ 399550 w 487437"/>
              <a:gd name="connsiteY239" fmla="*/ 123175 h 742662"/>
              <a:gd name="connsiteX240" fmla="*/ 396810 w 487437"/>
              <a:gd name="connsiteY240" fmla="*/ 131394 h 742662"/>
              <a:gd name="connsiteX241" fmla="*/ 396810 w 487437"/>
              <a:gd name="connsiteY241" fmla="*/ 135558 h 742662"/>
              <a:gd name="connsiteX242" fmla="*/ 395605 w 487437"/>
              <a:gd name="connsiteY242" fmla="*/ 136982 h 742662"/>
              <a:gd name="connsiteX243" fmla="*/ 398016 w 487437"/>
              <a:gd name="connsiteY243" fmla="*/ 139503 h 742662"/>
              <a:gd name="connsiteX244" fmla="*/ 397030 w 487437"/>
              <a:gd name="connsiteY244" fmla="*/ 141256 h 742662"/>
              <a:gd name="connsiteX245" fmla="*/ 393742 w 487437"/>
              <a:gd name="connsiteY245" fmla="*/ 141475 h 742662"/>
              <a:gd name="connsiteX246" fmla="*/ 391660 w 487437"/>
              <a:gd name="connsiteY246" fmla="*/ 145201 h 742662"/>
              <a:gd name="connsiteX247" fmla="*/ 391660 w 487437"/>
              <a:gd name="connsiteY247" fmla="*/ 147503 h 742662"/>
              <a:gd name="connsiteX248" fmla="*/ 394290 w 487437"/>
              <a:gd name="connsiteY248" fmla="*/ 150242 h 742662"/>
              <a:gd name="connsiteX249" fmla="*/ 391550 w 487437"/>
              <a:gd name="connsiteY249" fmla="*/ 151776 h 742662"/>
              <a:gd name="connsiteX250" fmla="*/ 388591 w 487437"/>
              <a:gd name="connsiteY250" fmla="*/ 151996 h 742662"/>
              <a:gd name="connsiteX251" fmla="*/ 386509 w 487437"/>
              <a:gd name="connsiteY251" fmla="*/ 157256 h 742662"/>
              <a:gd name="connsiteX252" fmla="*/ 383332 w 487437"/>
              <a:gd name="connsiteY252" fmla="*/ 174351 h 742662"/>
              <a:gd name="connsiteX253" fmla="*/ 382783 w 487437"/>
              <a:gd name="connsiteY253" fmla="*/ 178406 h 742662"/>
              <a:gd name="connsiteX254" fmla="*/ 379386 w 487437"/>
              <a:gd name="connsiteY254" fmla="*/ 180926 h 742662"/>
              <a:gd name="connsiteX255" fmla="*/ 375880 w 487437"/>
              <a:gd name="connsiteY255" fmla="*/ 181145 h 742662"/>
              <a:gd name="connsiteX256" fmla="*/ 371824 w 487437"/>
              <a:gd name="connsiteY256" fmla="*/ 179611 h 742662"/>
              <a:gd name="connsiteX257" fmla="*/ 367332 w 487437"/>
              <a:gd name="connsiteY257" fmla="*/ 180269 h 742662"/>
              <a:gd name="connsiteX258" fmla="*/ 358236 w 487437"/>
              <a:gd name="connsiteY258" fmla="*/ 184652 h 742662"/>
              <a:gd name="connsiteX259" fmla="*/ 354072 w 487437"/>
              <a:gd name="connsiteY259" fmla="*/ 189255 h 742662"/>
              <a:gd name="connsiteX260" fmla="*/ 352757 w 487437"/>
              <a:gd name="connsiteY260" fmla="*/ 194734 h 742662"/>
              <a:gd name="connsiteX261" fmla="*/ 353853 w 487437"/>
              <a:gd name="connsiteY261" fmla="*/ 202186 h 742662"/>
              <a:gd name="connsiteX262" fmla="*/ 357908 w 487437"/>
              <a:gd name="connsiteY262" fmla="*/ 205802 h 742662"/>
              <a:gd name="connsiteX263" fmla="*/ 364811 w 487437"/>
              <a:gd name="connsiteY263" fmla="*/ 209966 h 742662"/>
              <a:gd name="connsiteX264" fmla="*/ 368099 w 487437"/>
              <a:gd name="connsiteY264" fmla="*/ 216213 h 742662"/>
              <a:gd name="connsiteX265" fmla="*/ 374455 w 487437"/>
              <a:gd name="connsiteY265" fmla="*/ 218295 h 742662"/>
              <a:gd name="connsiteX266" fmla="*/ 377085 w 487437"/>
              <a:gd name="connsiteY266" fmla="*/ 220925 h 742662"/>
              <a:gd name="connsiteX267" fmla="*/ 378181 w 487437"/>
              <a:gd name="connsiteY267" fmla="*/ 231336 h 742662"/>
              <a:gd name="connsiteX268" fmla="*/ 378728 w 487437"/>
              <a:gd name="connsiteY268" fmla="*/ 232432 h 742662"/>
              <a:gd name="connsiteX269" fmla="*/ 377523 w 487437"/>
              <a:gd name="connsiteY269" fmla="*/ 233637 h 742662"/>
              <a:gd name="connsiteX270" fmla="*/ 377523 w 487437"/>
              <a:gd name="connsiteY270" fmla="*/ 239226 h 742662"/>
              <a:gd name="connsiteX271" fmla="*/ 375441 w 487437"/>
              <a:gd name="connsiteY271" fmla="*/ 243719 h 742662"/>
              <a:gd name="connsiteX272" fmla="*/ 366017 w 487437"/>
              <a:gd name="connsiteY272" fmla="*/ 255773 h 742662"/>
              <a:gd name="connsiteX273" fmla="*/ 359223 w 487437"/>
              <a:gd name="connsiteY273" fmla="*/ 262787 h 742662"/>
              <a:gd name="connsiteX274" fmla="*/ 352099 w 487437"/>
              <a:gd name="connsiteY274" fmla="*/ 269252 h 742662"/>
              <a:gd name="connsiteX275" fmla="*/ 349579 w 487437"/>
              <a:gd name="connsiteY275" fmla="*/ 272321 h 742662"/>
              <a:gd name="connsiteX276" fmla="*/ 350236 w 487437"/>
              <a:gd name="connsiteY276" fmla="*/ 274732 h 742662"/>
              <a:gd name="connsiteX277" fmla="*/ 350236 w 487437"/>
              <a:gd name="connsiteY277" fmla="*/ 274732 h 742662"/>
              <a:gd name="connsiteX278" fmla="*/ 334128 w 487437"/>
              <a:gd name="connsiteY278" fmla="*/ 256212 h 742662"/>
              <a:gd name="connsiteX279" fmla="*/ 334346 w 487437"/>
              <a:gd name="connsiteY279" fmla="*/ 252705 h 742662"/>
              <a:gd name="connsiteX280" fmla="*/ 337086 w 487437"/>
              <a:gd name="connsiteY280" fmla="*/ 248979 h 742662"/>
              <a:gd name="connsiteX281" fmla="*/ 340922 w 487437"/>
              <a:gd name="connsiteY281" fmla="*/ 249965 h 742662"/>
              <a:gd name="connsiteX282" fmla="*/ 340045 w 487437"/>
              <a:gd name="connsiteY282" fmla="*/ 252267 h 742662"/>
              <a:gd name="connsiteX283" fmla="*/ 336976 w 487437"/>
              <a:gd name="connsiteY283" fmla="*/ 254020 h 742662"/>
              <a:gd name="connsiteX284" fmla="*/ 334785 w 487437"/>
              <a:gd name="connsiteY284" fmla="*/ 257198 h 742662"/>
              <a:gd name="connsiteX285" fmla="*/ 333689 w 487437"/>
              <a:gd name="connsiteY285" fmla="*/ 257417 h 742662"/>
              <a:gd name="connsiteX286" fmla="*/ 334237 w 487437"/>
              <a:gd name="connsiteY286" fmla="*/ 256102 h 742662"/>
              <a:gd name="connsiteX287" fmla="*/ 334237 w 487437"/>
              <a:gd name="connsiteY287" fmla="*/ 256102 h 742662"/>
              <a:gd name="connsiteX288" fmla="*/ 332593 w 487437"/>
              <a:gd name="connsiteY288" fmla="*/ 262568 h 742662"/>
              <a:gd name="connsiteX289" fmla="*/ 334566 w 487437"/>
              <a:gd name="connsiteY289" fmla="*/ 260266 h 742662"/>
              <a:gd name="connsiteX290" fmla="*/ 336758 w 487437"/>
              <a:gd name="connsiteY290" fmla="*/ 259609 h 742662"/>
              <a:gd name="connsiteX291" fmla="*/ 334785 w 487437"/>
              <a:gd name="connsiteY291" fmla="*/ 262348 h 742662"/>
              <a:gd name="connsiteX292" fmla="*/ 332593 w 487437"/>
              <a:gd name="connsiteY292" fmla="*/ 262348 h 742662"/>
              <a:gd name="connsiteX293" fmla="*/ 328867 w 487437"/>
              <a:gd name="connsiteY293" fmla="*/ 261472 h 742662"/>
              <a:gd name="connsiteX294" fmla="*/ 331388 w 487437"/>
              <a:gd name="connsiteY294" fmla="*/ 261253 h 742662"/>
              <a:gd name="connsiteX295" fmla="*/ 333579 w 487437"/>
              <a:gd name="connsiteY295" fmla="*/ 260157 h 742662"/>
              <a:gd name="connsiteX296" fmla="*/ 333799 w 487437"/>
              <a:gd name="connsiteY296" fmla="*/ 258842 h 742662"/>
              <a:gd name="connsiteX297" fmla="*/ 328977 w 487437"/>
              <a:gd name="connsiteY297" fmla="*/ 261362 h 742662"/>
              <a:gd name="connsiteX298" fmla="*/ 328977 w 487437"/>
              <a:gd name="connsiteY298" fmla="*/ 261362 h 742662"/>
              <a:gd name="connsiteX299" fmla="*/ 131503 w 487437"/>
              <a:gd name="connsiteY299" fmla="*/ 484808 h 742662"/>
              <a:gd name="connsiteX300" fmla="*/ 134243 w 487437"/>
              <a:gd name="connsiteY300" fmla="*/ 483164 h 742662"/>
              <a:gd name="connsiteX301" fmla="*/ 133695 w 487437"/>
              <a:gd name="connsiteY301" fmla="*/ 485355 h 742662"/>
              <a:gd name="connsiteX302" fmla="*/ 131503 w 487437"/>
              <a:gd name="connsiteY302" fmla="*/ 484808 h 742662"/>
              <a:gd name="connsiteX303" fmla="*/ 131503 w 487437"/>
              <a:gd name="connsiteY303" fmla="*/ 484808 h 742662"/>
              <a:gd name="connsiteX304" fmla="*/ 108710 w 487437"/>
              <a:gd name="connsiteY304" fmla="*/ 494232 h 742662"/>
              <a:gd name="connsiteX305" fmla="*/ 105093 w 487437"/>
              <a:gd name="connsiteY305" fmla="*/ 498396 h 742662"/>
              <a:gd name="connsiteX306" fmla="*/ 102792 w 487437"/>
              <a:gd name="connsiteY306" fmla="*/ 498177 h 742662"/>
              <a:gd name="connsiteX307" fmla="*/ 102134 w 487437"/>
              <a:gd name="connsiteY307" fmla="*/ 496095 h 742662"/>
              <a:gd name="connsiteX308" fmla="*/ 106846 w 487437"/>
              <a:gd name="connsiteY308" fmla="*/ 491273 h 742662"/>
              <a:gd name="connsiteX309" fmla="*/ 108710 w 487437"/>
              <a:gd name="connsiteY309" fmla="*/ 490068 h 742662"/>
              <a:gd name="connsiteX310" fmla="*/ 108710 w 487437"/>
              <a:gd name="connsiteY310" fmla="*/ 486999 h 742662"/>
              <a:gd name="connsiteX311" fmla="*/ 112325 w 487437"/>
              <a:gd name="connsiteY311" fmla="*/ 486342 h 742662"/>
              <a:gd name="connsiteX312" fmla="*/ 113640 w 487437"/>
              <a:gd name="connsiteY312" fmla="*/ 481958 h 742662"/>
              <a:gd name="connsiteX313" fmla="*/ 113312 w 487437"/>
              <a:gd name="connsiteY313" fmla="*/ 477356 h 742662"/>
              <a:gd name="connsiteX314" fmla="*/ 113969 w 487437"/>
              <a:gd name="connsiteY314" fmla="*/ 474068 h 742662"/>
              <a:gd name="connsiteX315" fmla="*/ 118134 w 487437"/>
              <a:gd name="connsiteY315" fmla="*/ 472863 h 742662"/>
              <a:gd name="connsiteX316" fmla="*/ 122298 w 487437"/>
              <a:gd name="connsiteY316" fmla="*/ 477137 h 742662"/>
              <a:gd name="connsiteX317" fmla="*/ 124380 w 487437"/>
              <a:gd name="connsiteY317" fmla="*/ 482177 h 742662"/>
              <a:gd name="connsiteX318" fmla="*/ 125147 w 487437"/>
              <a:gd name="connsiteY318" fmla="*/ 483712 h 742662"/>
              <a:gd name="connsiteX319" fmla="*/ 124928 w 487437"/>
              <a:gd name="connsiteY319" fmla="*/ 484808 h 742662"/>
              <a:gd name="connsiteX320" fmla="*/ 122188 w 487437"/>
              <a:gd name="connsiteY320" fmla="*/ 485355 h 742662"/>
              <a:gd name="connsiteX321" fmla="*/ 121202 w 487437"/>
              <a:gd name="connsiteY321" fmla="*/ 484260 h 742662"/>
              <a:gd name="connsiteX322" fmla="*/ 119011 w 487437"/>
              <a:gd name="connsiteY322" fmla="*/ 485136 h 742662"/>
              <a:gd name="connsiteX323" fmla="*/ 120544 w 487437"/>
              <a:gd name="connsiteY323" fmla="*/ 485465 h 742662"/>
              <a:gd name="connsiteX324" fmla="*/ 122408 w 487437"/>
              <a:gd name="connsiteY324" fmla="*/ 487328 h 742662"/>
              <a:gd name="connsiteX325" fmla="*/ 124599 w 487437"/>
              <a:gd name="connsiteY325" fmla="*/ 488315 h 742662"/>
              <a:gd name="connsiteX326" fmla="*/ 124928 w 487437"/>
              <a:gd name="connsiteY326" fmla="*/ 490177 h 742662"/>
              <a:gd name="connsiteX327" fmla="*/ 123503 w 487437"/>
              <a:gd name="connsiteY327" fmla="*/ 492040 h 742662"/>
              <a:gd name="connsiteX328" fmla="*/ 121750 w 487437"/>
              <a:gd name="connsiteY328" fmla="*/ 491383 h 742662"/>
              <a:gd name="connsiteX329" fmla="*/ 116599 w 487437"/>
              <a:gd name="connsiteY329" fmla="*/ 493136 h 742662"/>
              <a:gd name="connsiteX330" fmla="*/ 114079 w 487437"/>
              <a:gd name="connsiteY330" fmla="*/ 494999 h 742662"/>
              <a:gd name="connsiteX331" fmla="*/ 111558 w 487437"/>
              <a:gd name="connsiteY331" fmla="*/ 494780 h 742662"/>
              <a:gd name="connsiteX332" fmla="*/ 110134 w 487437"/>
              <a:gd name="connsiteY332" fmla="*/ 493794 h 742662"/>
              <a:gd name="connsiteX333" fmla="*/ 108600 w 487437"/>
              <a:gd name="connsiteY333" fmla="*/ 494123 h 742662"/>
              <a:gd name="connsiteX334" fmla="*/ 108600 w 487437"/>
              <a:gd name="connsiteY334" fmla="*/ 494123 h 742662"/>
              <a:gd name="connsiteX335" fmla="*/ 105093 w 487437"/>
              <a:gd name="connsiteY335" fmla="*/ 453576 h 742662"/>
              <a:gd name="connsiteX336" fmla="*/ 101806 w 487437"/>
              <a:gd name="connsiteY336" fmla="*/ 450179 h 742662"/>
              <a:gd name="connsiteX337" fmla="*/ 102463 w 487437"/>
              <a:gd name="connsiteY337" fmla="*/ 445686 h 742662"/>
              <a:gd name="connsiteX338" fmla="*/ 105093 w 487437"/>
              <a:gd name="connsiteY338" fmla="*/ 444151 h 742662"/>
              <a:gd name="connsiteX339" fmla="*/ 102792 w 487437"/>
              <a:gd name="connsiteY339" fmla="*/ 443603 h 742662"/>
              <a:gd name="connsiteX340" fmla="*/ 99942 w 487437"/>
              <a:gd name="connsiteY340" fmla="*/ 443165 h 742662"/>
              <a:gd name="connsiteX341" fmla="*/ 105531 w 487437"/>
              <a:gd name="connsiteY341" fmla="*/ 436809 h 742662"/>
              <a:gd name="connsiteX342" fmla="*/ 110463 w 487437"/>
              <a:gd name="connsiteY342" fmla="*/ 436152 h 742662"/>
              <a:gd name="connsiteX343" fmla="*/ 114517 w 487437"/>
              <a:gd name="connsiteY343" fmla="*/ 436152 h 742662"/>
              <a:gd name="connsiteX344" fmla="*/ 116271 w 487437"/>
              <a:gd name="connsiteY344" fmla="*/ 434727 h 742662"/>
              <a:gd name="connsiteX345" fmla="*/ 114517 w 487437"/>
              <a:gd name="connsiteY345" fmla="*/ 432426 h 742662"/>
              <a:gd name="connsiteX346" fmla="*/ 110901 w 487437"/>
              <a:gd name="connsiteY346" fmla="*/ 428919 h 742662"/>
              <a:gd name="connsiteX347" fmla="*/ 110572 w 487437"/>
              <a:gd name="connsiteY347" fmla="*/ 425960 h 742662"/>
              <a:gd name="connsiteX348" fmla="*/ 114737 w 487437"/>
              <a:gd name="connsiteY348" fmla="*/ 418947 h 742662"/>
              <a:gd name="connsiteX349" fmla="*/ 116380 w 487437"/>
              <a:gd name="connsiteY349" fmla="*/ 417851 h 742662"/>
              <a:gd name="connsiteX350" fmla="*/ 118134 w 487437"/>
              <a:gd name="connsiteY350" fmla="*/ 414892 h 742662"/>
              <a:gd name="connsiteX351" fmla="*/ 120106 w 487437"/>
              <a:gd name="connsiteY351" fmla="*/ 415878 h 742662"/>
              <a:gd name="connsiteX352" fmla="*/ 121969 w 487437"/>
              <a:gd name="connsiteY352" fmla="*/ 420042 h 742662"/>
              <a:gd name="connsiteX353" fmla="*/ 123832 w 487437"/>
              <a:gd name="connsiteY353" fmla="*/ 417632 h 742662"/>
              <a:gd name="connsiteX354" fmla="*/ 124271 w 487437"/>
              <a:gd name="connsiteY354" fmla="*/ 409413 h 742662"/>
              <a:gd name="connsiteX355" fmla="*/ 126462 w 487437"/>
              <a:gd name="connsiteY355" fmla="*/ 406454 h 742662"/>
              <a:gd name="connsiteX356" fmla="*/ 128435 w 487437"/>
              <a:gd name="connsiteY356" fmla="*/ 406454 h 742662"/>
              <a:gd name="connsiteX357" fmla="*/ 135449 w 487437"/>
              <a:gd name="connsiteY357" fmla="*/ 398673 h 742662"/>
              <a:gd name="connsiteX358" fmla="*/ 137640 w 487437"/>
              <a:gd name="connsiteY358" fmla="*/ 400207 h 742662"/>
              <a:gd name="connsiteX359" fmla="*/ 139722 w 487437"/>
              <a:gd name="connsiteY359" fmla="*/ 397906 h 742662"/>
              <a:gd name="connsiteX360" fmla="*/ 139722 w 487437"/>
              <a:gd name="connsiteY360" fmla="*/ 392208 h 742662"/>
              <a:gd name="connsiteX361" fmla="*/ 142462 w 487437"/>
              <a:gd name="connsiteY361" fmla="*/ 390345 h 742662"/>
              <a:gd name="connsiteX362" fmla="*/ 145530 w 487437"/>
              <a:gd name="connsiteY362" fmla="*/ 387605 h 742662"/>
              <a:gd name="connsiteX363" fmla="*/ 147612 w 487437"/>
              <a:gd name="connsiteY363" fmla="*/ 389358 h 742662"/>
              <a:gd name="connsiteX364" fmla="*/ 148270 w 487437"/>
              <a:gd name="connsiteY364" fmla="*/ 392317 h 742662"/>
              <a:gd name="connsiteX365" fmla="*/ 149256 w 487437"/>
              <a:gd name="connsiteY365" fmla="*/ 386619 h 742662"/>
              <a:gd name="connsiteX366" fmla="*/ 153420 w 487437"/>
              <a:gd name="connsiteY366" fmla="*/ 381359 h 742662"/>
              <a:gd name="connsiteX367" fmla="*/ 157146 w 487437"/>
              <a:gd name="connsiteY367" fmla="*/ 380263 h 742662"/>
              <a:gd name="connsiteX368" fmla="*/ 162954 w 487437"/>
              <a:gd name="connsiteY368" fmla="*/ 375551 h 742662"/>
              <a:gd name="connsiteX369" fmla="*/ 165694 w 487437"/>
              <a:gd name="connsiteY369" fmla="*/ 371934 h 742662"/>
              <a:gd name="connsiteX370" fmla="*/ 173255 w 487437"/>
              <a:gd name="connsiteY370" fmla="*/ 365469 h 742662"/>
              <a:gd name="connsiteX371" fmla="*/ 176872 w 487437"/>
              <a:gd name="connsiteY371" fmla="*/ 365250 h 742662"/>
              <a:gd name="connsiteX372" fmla="*/ 178954 w 487437"/>
              <a:gd name="connsiteY372" fmla="*/ 367003 h 742662"/>
              <a:gd name="connsiteX373" fmla="*/ 183228 w 487437"/>
              <a:gd name="connsiteY373" fmla="*/ 366017 h 742662"/>
              <a:gd name="connsiteX374" fmla="*/ 187173 w 487437"/>
              <a:gd name="connsiteY374" fmla="*/ 364811 h 742662"/>
              <a:gd name="connsiteX375" fmla="*/ 189035 w 487437"/>
              <a:gd name="connsiteY375" fmla="*/ 365578 h 742662"/>
              <a:gd name="connsiteX376" fmla="*/ 193090 w 487437"/>
              <a:gd name="connsiteY376" fmla="*/ 369414 h 742662"/>
              <a:gd name="connsiteX377" fmla="*/ 192433 w 487437"/>
              <a:gd name="connsiteY377" fmla="*/ 364482 h 742662"/>
              <a:gd name="connsiteX378" fmla="*/ 190789 w 487437"/>
              <a:gd name="connsiteY378" fmla="*/ 360647 h 742662"/>
              <a:gd name="connsiteX379" fmla="*/ 191556 w 487437"/>
              <a:gd name="connsiteY379" fmla="*/ 357907 h 742662"/>
              <a:gd name="connsiteX380" fmla="*/ 199994 w 487437"/>
              <a:gd name="connsiteY380" fmla="*/ 352647 h 742662"/>
              <a:gd name="connsiteX381" fmla="*/ 204706 w 487437"/>
              <a:gd name="connsiteY381" fmla="*/ 351551 h 742662"/>
              <a:gd name="connsiteX382" fmla="*/ 212487 w 487437"/>
              <a:gd name="connsiteY382" fmla="*/ 344209 h 742662"/>
              <a:gd name="connsiteX383" fmla="*/ 221473 w 487437"/>
              <a:gd name="connsiteY383" fmla="*/ 339716 h 742662"/>
              <a:gd name="connsiteX384" fmla="*/ 225308 w 487437"/>
              <a:gd name="connsiteY384" fmla="*/ 339935 h 742662"/>
              <a:gd name="connsiteX385" fmla="*/ 225966 w 487437"/>
              <a:gd name="connsiteY385" fmla="*/ 336538 h 742662"/>
              <a:gd name="connsiteX386" fmla="*/ 231994 w 487437"/>
              <a:gd name="connsiteY386" fmla="*/ 333360 h 742662"/>
              <a:gd name="connsiteX387" fmla="*/ 237034 w 487437"/>
              <a:gd name="connsiteY387" fmla="*/ 332703 h 742662"/>
              <a:gd name="connsiteX388" fmla="*/ 246787 w 487437"/>
              <a:gd name="connsiteY388" fmla="*/ 325799 h 742662"/>
              <a:gd name="connsiteX389" fmla="*/ 255444 w 487437"/>
              <a:gd name="connsiteY389" fmla="*/ 315607 h 742662"/>
              <a:gd name="connsiteX390" fmla="*/ 255993 w 487437"/>
              <a:gd name="connsiteY390" fmla="*/ 311772 h 742662"/>
              <a:gd name="connsiteX391" fmla="*/ 258294 w 487437"/>
              <a:gd name="connsiteY391" fmla="*/ 308813 h 742662"/>
              <a:gd name="connsiteX392" fmla="*/ 258513 w 487437"/>
              <a:gd name="connsiteY392" fmla="*/ 303662 h 742662"/>
              <a:gd name="connsiteX393" fmla="*/ 262348 w 487437"/>
              <a:gd name="connsiteY393" fmla="*/ 299388 h 742662"/>
              <a:gd name="connsiteX394" fmla="*/ 264978 w 487437"/>
              <a:gd name="connsiteY394" fmla="*/ 298073 h 742662"/>
              <a:gd name="connsiteX395" fmla="*/ 265198 w 487437"/>
              <a:gd name="connsiteY395" fmla="*/ 293252 h 742662"/>
              <a:gd name="connsiteX396" fmla="*/ 266513 w 487437"/>
              <a:gd name="connsiteY396" fmla="*/ 288868 h 742662"/>
              <a:gd name="connsiteX397" fmla="*/ 270458 w 487437"/>
              <a:gd name="connsiteY397" fmla="*/ 286019 h 742662"/>
              <a:gd name="connsiteX398" fmla="*/ 275279 w 487437"/>
              <a:gd name="connsiteY398" fmla="*/ 286457 h 742662"/>
              <a:gd name="connsiteX399" fmla="*/ 279335 w 487437"/>
              <a:gd name="connsiteY399" fmla="*/ 284814 h 742662"/>
              <a:gd name="connsiteX400" fmla="*/ 280978 w 487437"/>
              <a:gd name="connsiteY400" fmla="*/ 281197 h 742662"/>
              <a:gd name="connsiteX401" fmla="*/ 286457 w 487437"/>
              <a:gd name="connsiteY401" fmla="*/ 274513 h 742662"/>
              <a:gd name="connsiteX402" fmla="*/ 288540 w 487437"/>
              <a:gd name="connsiteY402" fmla="*/ 273745 h 742662"/>
              <a:gd name="connsiteX403" fmla="*/ 292923 w 487437"/>
              <a:gd name="connsiteY403" fmla="*/ 267937 h 742662"/>
              <a:gd name="connsiteX404" fmla="*/ 297306 w 487437"/>
              <a:gd name="connsiteY404" fmla="*/ 257088 h 742662"/>
              <a:gd name="connsiteX405" fmla="*/ 298073 w 487437"/>
              <a:gd name="connsiteY405" fmla="*/ 251061 h 742662"/>
              <a:gd name="connsiteX406" fmla="*/ 302347 w 487437"/>
              <a:gd name="connsiteY406" fmla="*/ 247555 h 742662"/>
              <a:gd name="connsiteX407" fmla="*/ 305525 w 487437"/>
              <a:gd name="connsiteY407" fmla="*/ 246239 h 742662"/>
              <a:gd name="connsiteX408" fmla="*/ 311991 w 487437"/>
              <a:gd name="connsiteY408" fmla="*/ 241966 h 742662"/>
              <a:gd name="connsiteX409" fmla="*/ 315936 w 487437"/>
              <a:gd name="connsiteY409" fmla="*/ 242513 h 742662"/>
              <a:gd name="connsiteX410" fmla="*/ 313087 w 487437"/>
              <a:gd name="connsiteY410" fmla="*/ 246568 h 742662"/>
              <a:gd name="connsiteX411" fmla="*/ 312539 w 487437"/>
              <a:gd name="connsiteY411" fmla="*/ 249746 h 742662"/>
              <a:gd name="connsiteX412" fmla="*/ 314511 w 487437"/>
              <a:gd name="connsiteY412" fmla="*/ 252157 h 742662"/>
              <a:gd name="connsiteX413" fmla="*/ 316265 w 487437"/>
              <a:gd name="connsiteY413" fmla="*/ 253143 h 742662"/>
              <a:gd name="connsiteX414" fmla="*/ 318676 w 487437"/>
              <a:gd name="connsiteY414" fmla="*/ 251171 h 742662"/>
              <a:gd name="connsiteX415" fmla="*/ 320100 w 487437"/>
              <a:gd name="connsiteY415" fmla="*/ 252705 h 742662"/>
              <a:gd name="connsiteX416" fmla="*/ 319881 w 487437"/>
              <a:gd name="connsiteY416" fmla="*/ 254678 h 742662"/>
              <a:gd name="connsiteX417" fmla="*/ 321196 w 487437"/>
              <a:gd name="connsiteY417" fmla="*/ 255225 h 742662"/>
              <a:gd name="connsiteX418" fmla="*/ 320429 w 487437"/>
              <a:gd name="connsiteY418" fmla="*/ 257636 h 742662"/>
              <a:gd name="connsiteX419" fmla="*/ 318128 w 487437"/>
              <a:gd name="connsiteY419" fmla="*/ 260376 h 742662"/>
              <a:gd name="connsiteX420" fmla="*/ 316155 w 487437"/>
              <a:gd name="connsiteY420" fmla="*/ 261910 h 742662"/>
              <a:gd name="connsiteX421" fmla="*/ 318456 w 487437"/>
              <a:gd name="connsiteY421" fmla="*/ 268814 h 742662"/>
              <a:gd name="connsiteX422" fmla="*/ 321635 w 487437"/>
              <a:gd name="connsiteY422" fmla="*/ 270348 h 742662"/>
              <a:gd name="connsiteX423" fmla="*/ 324812 w 487437"/>
              <a:gd name="connsiteY423" fmla="*/ 265855 h 742662"/>
              <a:gd name="connsiteX424" fmla="*/ 327881 w 487437"/>
              <a:gd name="connsiteY424" fmla="*/ 263883 h 742662"/>
              <a:gd name="connsiteX425" fmla="*/ 330840 w 487437"/>
              <a:gd name="connsiteY425" fmla="*/ 264759 h 742662"/>
              <a:gd name="connsiteX426" fmla="*/ 332922 w 487437"/>
              <a:gd name="connsiteY426" fmla="*/ 264759 h 742662"/>
              <a:gd name="connsiteX427" fmla="*/ 332374 w 487437"/>
              <a:gd name="connsiteY427" fmla="*/ 267499 h 742662"/>
              <a:gd name="connsiteX428" fmla="*/ 334675 w 487437"/>
              <a:gd name="connsiteY428" fmla="*/ 269910 h 742662"/>
              <a:gd name="connsiteX429" fmla="*/ 339058 w 487437"/>
              <a:gd name="connsiteY429" fmla="*/ 266841 h 742662"/>
              <a:gd name="connsiteX430" fmla="*/ 337086 w 487437"/>
              <a:gd name="connsiteY430" fmla="*/ 266184 h 742662"/>
              <a:gd name="connsiteX431" fmla="*/ 335990 w 487437"/>
              <a:gd name="connsiteY431" fmla="*/ 264979 h 742662"/>
              <a:gd name="connsiteX432" fmla="*/ 338949 w 487437"/>
              <a:gd name="connsiteY432" fmla="*/ 259390 h 742662"/>
              <a:gd name="connsiteX433" fmla="*/ 342456 w 487437"/>
              <a:gd name="connsiteY433" fmla="*/ 260157 h 742662"/>
              <a:gd name="connsiteX434" fmla="*/ 342675 w 487437"/>
              <a:gd name="connsiteY434" fmla="*/ 262897 h 742662"/>
              <a:gd name="connsiteX435" fmla="*/ 343990 w 487437"/>
              <a:gd name="connsiteY435" fmla="*/ 262897 h 742662"/>
              <a:gd name="connsiteX436" fmla="*/ 341250 w 487437"/>
              <a:gd name="connsiteY436" fmla="*/ 267937 h 742662"/>
              <a:gd name="connsiteX437" fmla="*/ 336209 w 487437"/>
              <a:gd name="connsiteY437" fmla="*/ 271006 h 742662"/>
              <a:gd name="connsiteX438" fmla="*/ 339607 w 487437"/>
              <a:gd name="connsiteY438" fmla="*/ 270458 h 742662"/>
              <a:gd name="connsiteX439" fmla="*/ 343223 w 487437"/>
              <a:gd name="connsiteY439" fmla="*/ 269362 h 742662"/>
              <a:gd name="connsiteX440" fmla="*/ 338730 w 487437"/>
              <a:gd name="connsiteY440" fmla="*/ 275499 h 742662"/>
              <a:gd name="connsiteX441" fmla="*/ 337196 w 487437"/>
              <a:gd name="connsiteY441" fmla="*/ 275060 h 742662"/>
              <a:gd name="connsiteX442" fmla="*/ 335990 w 487437"/>
              <a:gd name="connsiteY442" fmla="*/ 279115 h 742662"/>
              <a:gd name="connsiteX443" fmla="*/ 335661 w 487437"/>
              <a:gd name="connsiteY443" fmla="*/ 283279 h 742662"/>
              <a:gd name="connsiteX444" fmla="*/ 337634 w 487437"/>
              <a:gd name="connsiteY444" fmla="*/ 287991 h 742662"/>
              <a:gd name="connsiteX445" fmla="*/ 338182 w 487437"/>
              <a:gd name="connsiteY445" fmla="*/ 292704 h 742662"/>
              <a:gd name="connsiteX446" fmla="*/ 340593 w 487437"/>
              <a:gd name="connsiteY446" fmla="*/ 293471 h 742662"/>
              <a:gd name="connsiteX447" fmla="*/ 336209 w 487437"/>
              <a:gd name="connsiteY447" fmla="*/ 296101 h 742662"/>
              <a:gd name="connsiteX448" fmla="*/ 323717 w 487437"/>
              <a:gd name="connsiteY448" fmla="*/ 306950 h 742662"/>
              <a:gd name="connsiteX449" fmla="*/ 323059 w 487437"/>
              <a:gd name="connsiteY449" fmla="*/ 309690 h 742662"/>
              <a:gd name="connsiteX450" fmla="*/ 314511 w 487437"/>
              <a:gd name="connsiteY450" fmla="*/ 318347 h 742662"/>
              <a:gd name="connsiteX451" fmla="*/ 315059 w 487437"/>
              <a:gd name="connsiteY451" fmla="*/ 320319 h 742662"/>
              <a:gd name="connsiteX452" fmla="*/ 311224 w 487437"/>
              <a:gd name="connsiteY452" fmla="*/ 319991 h 742662"/>
              <a:gd name="connsiteX453" fmla="*/ 306183 w 487437"/>
              <a:gd name="connsiteY453" fmla="*/ 325141 h 742662"/>
              <a:gd name="connsiteX454" fmla="*/ 305525 w 487437"/>
              <a:gd name="connsiteY454" fmla="*/ 329634 h 742662"/>
              <a:gd name="connsiteX455" fmla="*/ 300156 w 487437"/>
              <a:gd name="connsiteY455" fmla="*/ 336100 h 742662"/>
              <a:gd name="connsiteX456" fmla="*/ 299060 w 487437"/>
              <a:gd name="connsiteY456" fmla="*/ 338839 h 742662"/>
              <a:gd name="connsiteX457" fmla="*/ 291937 w 487437"/>
              <a:gd name="connsiteY457" fmla="*/ 343332 h 742662"/>
              <a:gd name="connsiteX458" fmla="*/ 285362 w 487437"/>
              <a:gd name="connsiteY458" fmla="*/ 345415 h 742662"/>
              <a:gd name="connsiteX459" fmla="*/ 281855 w 487437"/>
              <a:gd name="connsiteY459" fmla="*/ 346839 h 742662"/>
              <a:gd name="connsiteX460" fmla="*/ 280101 w 487437"/>
              <a:gd name="connsiteY460" fmla="*/ 354510 h 742662"/>
              <a:gd name="connsiteX461" fmla="*/ 280650 w 487437"/>
              <a:gd name="connsiteY461" fmla="*/ 360099 h 742662"/>
              <a:gd name="connsiteX462" fmla="*/ 279225 w 487437"/>
              <a:gd name="connsiteY462" fmla="*/ 362181 h 742662"/>
              <a:gd name="connsiteX463" fmla="*/ 282512 w 487437"/>
              <a:gd name="connsiteY463" fmla="*/ 362839 h 742662"/>
              <a:gd name="connsiteX464" fmla="*/ 284595 w 487437"/>
              <a:gd name="connsiteY464" fmla="*/ 366126 h 742662"/>
              <a:gd name="connsiteX465" fmla="*/ 283937 w 487437"/>
              <a:gd name="connsiteY465" fmla="*/ 372592 h 742662"/>
              <a:gd name="connsiteX466" fmla="*/ 281636 w 487437"/>
              <a:gd name="connsiteY466" fmla="*/ 374345 h 742662"/>
              <a:gd name="connsiteX467" fmla="*/ 280101 w 487437"/>
              <a:gd name="connsiteY467" fmla="*/ 373140 h 742662"/>
              <a:gd name="connsiteX468" fmla="*/ 280650 w 487437"/>
              <a:gd name="connsiteY468" fmla="*/ 368318 h 742662"/>
              <a:gd name="connsiteX469" fmla="*/ 279225 w 487437"/>
              <a:gd name="connsiteY469" fmla="*/ 367112 h 742662"/>
              <a:gd name="connsiteX470" fmla="*/ 278019 w 487437"/>
              <a:gd name="connsiteY470" fmla="*/ 368647 h 742662"/>
              <a:gd name="connsiteX471" fmla="*/ 278238 w 487437"/>
              <a:gd name="connsiteY471" fmla="*/ 372154 h 742662"/>
              <a:gd name="connsiteX472" fmla="*/ 276814 w 487437"/>
              <a:gd name="connsiteY472" fmla="*/ 374455 h 742662"/>
              <a:gd name="connsiteX473" fmla="*/ 273197 w 487437"/>
              <a:gd name="connsiteY473" fmla="*/ 373030 h 742662"/>
              <a:gd name="connsiteX474" fmla="*/ 268157 w 487437"/>
              <a:gd name="connsiteY474" fmla="*/ 373030 h 742662"/>
              <a:gd name="connsiteX475" fmla="*/ 272540 w 487437"/>
              <a:gd name="connsiteY475" fmla="*/ 371167 h 742662"/>
              <a:gd name="connsiteX476" fmla="*/ 272540 w 487437"/>
              <a:gd name="connsiteY476" fmla="*/ 369304 h 742662"/>
              <a:gd name="connsiteX477" fmla="*/ 269252 w 487437"/>
              <a:gd name="connsiteY477" fmla="*/ 368099 h 742662"/>
              <a:gd name="connsiteX478" fmla="*/ 266075 w 487437"/>
              <a:gd name="connsiteY478" fmla="*/ 370400 h 742662"/>
              <a:gd name="connsiteX479" fmla="*/ 265855 w 487437"/>
              <a:gd name="connsiteY479" fmla="*/ 372482 h 742662"/>
              <a:gd name="connsiteX480" fmla="*/ 262897 w 487437"/>
              <a:gd name="connsiteY480" fmla="*/ 373469 h 742662"/>
              <a:gd name="connsiteX481" fmla="*/ 261143 w 487437"/>
              <a:gd name="connsiteY481" fmla="*/ 372920 h 742662"/>
              <a:gd name="connsiteX482" fmla="*/ 259390 w 487437"/>
              <a:gd name="connsiteY482" fmla="*/ 367989 h 742662"/>
              <a:gd name="connsiteX483" fmla="*/ 255444 w 487437"/>
              <a:gd name="connsiteY483" fmla="*/ 366236 h 742662"/>
              <a:gd name="connsiteX484" fmla="*/ 258623 w 487437"/>
              <a:gd name="connsiteY484" fmla="*/ 369523 h 742662"/>
              <a:gd name="connsiteX485" fmla="*/ 258951 w 487437"/>
              <a:gd name="connsiteY485" fmla="*/ 373140 h 742662"/>
              <a:gd name="connsiteX486" fmla="*/ 255993 w 487437"/>
              <a:gd name="connsiteY486" fmla="*/ 377194 h 742662"/>
              <a:gd name="connsiteX487" fmla="*/ 253362 w 487437"/>
              <a:gd name="connsiteY487" fmla="*/ 377852 h 742662"/>
              <a:gd name="connsiteX488" fmla="*/ 249308 w 487437"/>
              <a:gd name="connsiteY488" fmla="*/ 378071 h 742662"/>
              <a:gd name="connsiteX489" fmla="*/ 247883 w 487437"/>
              <a:gd name="connsiteY489" fmla="*/ 381687 h 742662"/>
              <a:gd name="connsiteX490" fmla="*/ 245143 w 487437"/>
              <a:gd name="connsiteY490" fmla="*/ 381687 h 742662"/>
              <a:gd name="connsiteX491" fmla="*/ 241856 w 487437"/>
              <a:gd name="connsiteY491" fmla="*/ 379057 h 742662"/>
              <a:gd name="connsiteX492" fmla="*/ 240760 w 487437"/>
              <a:gd name="connsiteY492" fmla="*/ 383441 h 742662"/>
              <a:gd name="connsiteX493" fmla="*/ 237144 w 487437"/>
              <a:gd name="connsiteY493" fmla="*/ 385194 h 742662"/>
              <a:gd name="connsiteX494" fmla="*/ 232979 w 487437"/>
              <a:gd name="connsiteY494" fmla="*/ 390016 h 742662"/>
              <a:gd name="connsiteX495" fmla="*/ 232761 w 487437"/>
              <a:gd name="connsiteY495" fmla="*/ 394180 h 742662"/>
              <a:gd name="connsiteX496" fmla="*/ 230130 w 487437"/>
              <a:gd name="connsiteY496" fmla="*/ 398016 h 742662"/>
              <a:gd name="connsiteX497" fmla="*/ 225418 w 487437"/>
              <a:gd name="connsiteY497" fmla="*/ 405796 h 742662"/>
              <a:gd name="connsiteX498" fmla="*/ 224542 w 487437"/>
              <a:gd name="connsiteY498" fmla="*/ 410837 h 742662"/>
              <a:gd name="connsiteX499" fmla="*/ 222131 w 487437"/>
              <a:gd name="connsiteY499" fmla="*/ 415002 h 742662"/>
              <a:gd name="connsiteX500" fmla="*/ 211720 w 487437"/>
              <a:gd name="connsiteY500" fmla="*/ 422453 h 742662"/>
              <a:gd name="connsiteX501" fmla="*/ 208213 w 487437"/>
              <a:gd name="connsiteY501" fmla="*/ 426398 h 742662"/>
              <a:gd name="connsiteX502" fmla="*/ 206460 w 487437"/>
              <a:gd name="connsiteY502" fmla="*/ 433522 h 742662"/>
              <a:gd name="connsiteX503" fmla="*/ 202625 w 487437"/>
              <a:gd name="connsiteY503" fmla="*/ 440425 h 742662"/>
              <a:gd name="connsiteX504" fmla="*/ 197474 w 487437"/>
              <a:gd name="connsiteY504" fmla="*/ 446453 h 742662"/>
              <a:gd name="connsiteX505" fmla="*/ 198460 w 487437"/>
              <a:gd name="connsiteY505" fmla="*/ 447220 h 742662"/>
              <a:gd name="connsiteX506" fmla="*/ 197583 w 487437"/>
              <a:gd name="connsiteY506" fmla="*/ 448754 h 742662"/>
              <a:gd name="connsiteX507" fmla="*/ 195063 w 487437"/>
              <a:gd name="connsiteY507" fmla="*/ 450288 h 742662"/>
              <a:gd name="connsiteX508" fmla="*/ 199118 w 487437"/>
              <a:gd name="connsiteY508" fmla="*/ 449521 h 742662"/>
              <a:gd name="connsiteX509" fmla="*/ 199666 w 487437"/>
              <a:gd name="connsiteY509" fmla="*/ 450836 h 742662"/>
              <a:gd name="connsiteX510" fmla="*/ 197583 w 487437"/>
              <a:gd name="connsiteY510" fmla="*/ 452370 h 742662"/>
              <a:gd name="connsiteX511" fmla="*/ 191337 w 487437"/>
              <a:gd name="connsiteY511" fmla="*/ 452370 h 742662"/>
              <a:gd name="connsiteX512" fmla="*/ 184214 w 487437"/>
              <a:gd name="connsiteY512" fmla="*/ 455219 h 742662"/>
              <a:gd name="connsiteX513" fmla="*/ 181146 w 487437"/>
              <a:gd name="connsiteY513" fmla="*/ 459712 h 742662"/>
              <a:gd name="connsiteX514" fmla="*/ 179502 w 487437"/>
              <a:gd name="connsiteY514" fmla="*/ 464973 h 742662"/>
              <a:gd name="connsiteX515" fmla="*/ 173804 w 487437"/>
              <a:gd name="connsiteY515" fmla="*/ 467274 h 742662"/>
              <a:gd name="connsiteX516" fmla="*/ 174680 w 487437"/>
              <a:gd name="connsiteY516" fmla="*/ 464096 h 742662"/>
              <a:gd name="connsiteX517" fmla="*/ 171721 w 487437"/>
              <a:gd name="connsiteY517" fmla="*/ 461685 h 742662"/>
              <a:gd name="connsiteX518" fmla="*/ 172817 w 487437"/>
              <a:gd name="connsiteY518" fmla="*/ 465630 h 742662"/>
              <a:gd name="connsiteX519" fmla="*/ 172379 w 487437"/>
              <a:gd name="connsiteY519" fmla="*/ 468041 h 742662"/>
              <a:gd name="connsiteX520" fmla="*/ 167886 w 487437"/>
              <a:gd name="connsiteY520" fmla="*/ 470014 h 742662"/>
              <a:gd name="connsiteX521" fmla="*/ 160982 w 487437"/>
              <a:gd name="connsiteY521" fmla="*/ 476041 h 742662"/>
              <a:gd name="connsiteX522" fmla="*/ 152653 w 487437"/>
              <a:gd name="connsiteY522" fmla="*/ 479438 h 742662"/>
              <a:gd name="connsiteX523" fmla="*/ 146736 w 487437"/>
              <a:gd name="connsiteY523" fmla="*/ 480205 h 742662"/>
              <a:gd name="connsiteX524" fmla="*/ 142791 w 487437"/>
              <a:gd name="connsiteY524" fmla="*/ 479109 h 742662"/>
              <a:gd name="connsiteX525" fmla="*/ 142791 w 487437"/>
              <a:gd name="connsiteY525" fmla="*/ 476589 h 742662"/>
              <a:gd name="connsiteX526" fmla="*/ 136434 w 487437"/>
              <a:gd name="connsiteY526" fmla="*/ 479657 h 742662"/>
              <a:gd name="connsiteX527" fmla="*/ 134134 w 487437"/>
              <a:gd name="connsiteY527" fmla="*/ 479109 h 742662"/>
              <a:gd name="connsiteX528" fmla="*/ 138846 w 487437"/>
              <a:gd name="connsiteY528" fmla="*/ 476369 h 742662"/>
              <a:gd name="connsiteX529" fmla="*/ 135667 w 487437"/>
              <a:gd name="connsiteY529" fmla="*/ 473958 h 742662"/>
              <a:gd name="connsiteX530" fmla="*/ 131065 w 487437"/>
              <a:gd name="connsiteY530" fmla="*/ 470014 h 742662"/>
              <a:gd name="connsiteX531" fmla="*/ 130517 w 487437"/>
              <a:gd name="connsiteY531" fmla="*/ 465520 h 742662"/>
              <a:gd name="connsiteX532" fmla="*/ 128763 w 487437"/>
              <a:gd name="connsiteY532" fmla="*/ 463548 h 742662"/>
              <a:gd name="connsiteX533" fmla="*/ 124818 w 487437"/>
              <a:gd name="connsiteY533" fmla="*/ 463548 h 742662"/>
              <a:gd name="connsiteX534" fmla="*/ 122298 w 487437"/>
              <a:gd name="connsiteY534" fmla="*/ 461356 h 742662"/>
              <a:gd name="connsiteX535" fmla="*/ 123613 w 487437"/>
              <a:gd name="connsiteY535" fmla="*/ 459712 h 742662"/>
              <a:gd name="connsiteX536" fmla="*/ 122188 w 487437"/>
              <a:gd name="connsiteY536" fmla="*/ 455877 h 742662"/>
              <a:gd name="connsiteX537" fmla="*/ 118572 w 487437"/>
              <a:gd name="connsiteY537" fmla="*/ 454123 h 742662"/>
              <a:gd name="connsiteX538" fmla="*/ 116052 w 487437"/>
              <a:gd name="connsiteY538" fmla="*/ 454452 h 742662"/>
              <a:gd name="connsiteX539" fmla="*/ 115504 w 487437"/>
              <a:gd name="connsiteY539" fmla="*/ 457302 h 742662"/>
              <a:gd name="connsiteX540" fmla="*/ 113640 w 487437"/>
              <a:gd name="connsiteY540" fmla="*/ 457083 h 742662"/>
              <a:gd name="connsiteX541" fmla="*/ 112983 w 487437"/>
              <a:gd name="connsiteY541" fmla="*/ 455768 h 742662"/>
              <a:gd name="connsiteX542" fmla="*/ 106956 w 487437"/>
              <a:gd name="connsiteY542" fmla="*/ 455219 h 742662"/>
              <a:gd name="connsiteX543" fmla="*/ 104764 w 487437"/>
              <a:gd name="connsiteY543" fmla="*/ 454123 h 74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Lst>
            <a:rect l="l" t="t" r="r" b="b"/>
            <a:pathLst>
              <a:path w="487437" h="742662">
                <a:moveTo>
                  <a:pt x="103230" y="430782"/>
                </a:moveTo>
                <a:lnTo>
                  <a:pt x="105531" y="432097"/>
                </a:lnTo>
                <a:lnTo>
                  <a:pt x="107395" y="431659"/>
                </a:lnTo>
                <a:lnTo>
                  <a:pt x="107395" y="428919"/>
                </a:lnTo>
                <a:lnTo>
                  <a:pt x="103449" y="428700"/>
                </a:lnTo>
                <a:lnTo>
                  <a:pt x="102573" y="430344"/>
                </a:lnTo>
                <a:lnTo>
                  <a:pt x="103230" y="430891"/>
                </a:lnTo>
                <a:lnTo>
                  <a:pt x="103230" y="430891"/>
                </a:lnTo>
                <a:close/>
                <a:moveTo>
                  <a:pt x="32876" y="739375"/>
                </a:moveTo>
                <a:lnTo>
                  <a:pt x="36712" y="742663"/>
                </a:lnTo>
                <a:lnTo>
                  <a:pt x="41643" y="742115"/>
                </a:lnTo>
                <a:lnTo>
                  <a:pt x="45040" y="735978"/>
                </a:lnTo>
                <a:lnTo>
                  <a:pt x="41972" y="733238"/>
                </a:lnTo>
                <a:lnTo>
                  <a:pt x="38903" y="737951"/>
                </a:lnTo>
                <a:lnTo>
                  <a:pt x="34958" y="737622"/>
                </a:lnTo>
                <a:lnTo>
                  <a:pt x="32876" y="739375"/>
                </a:lnTo>
                <a:lnTo>
                  <a:pt x="32876" y="739375"/>
                </a:lnTo>
                <a:close/>
                <a:moveTo>
                  <a:pt x="0" y="647104"/>
                </a:moveTo>
                <a:lnTo>
                  <a:pt x="11835" y="635269"/>
                </a:lnTo>
                <a:lnTo>
                  <a:pt x="14247" y="635488"/>
                </a:lnTo>
                <a:lnTo>
                  <a:pt x="13589" y="639762"/>
                </a:lnTo>
                <a:lnTo>
                  <a:pt x="10630" y="643597"/>
                </a:lnTo>
                <a:lnTo>
                  <a:pt x="12712" y="647871"/>
                </a:lnTo>
                <a:lnTo>
                  <a:pt x="11726" y="650611"/>
                </a:lnTo>
                <a:lnTo>
                  <a:pt x="6904" y="648529"/>
                </a:lnTo>
                <a:lnTo>
                  <a:pt x="2521" y="650282"/>
                </a:lnTo>
                <a:lnTo>
                  <a:pt x="110" y="646995"/>
                </a:lnTo>
                <a:lnTo>
                  <a:pt x="110" y="646995"/>
                </a:lnTo>
                <a:close/>
                <a:moveTo>
                  <a:pt x="413139" y="104764"/>
                </a:moveTo>
                <a:lnTo>
                  <a:pt x="416536" y="104545"/>
                </a:lnTo>
                <a:lnTo>
                  <a:pt x="416317" y="106956"/>
                </a:lnTo>
                <a:lnTo>
                  <a:pt x="414125" y="106627"/>
                </a:lnTo>
                <a:lnTo>
                  <a:pt x="413029" y="104764"/>
                </a:lnTo>
                <a:lnTo>
                  <a:pt x="413029" y="104764"/>
                </a:lnTo>
                <a:close/>
                <a:moveTo>
                  <a:pt x="419933" y="84271"/>
                </a:moveTo>
                <a:lnTo>
                  <a:pt x="418947" y="82737"/>
                </a:lnTo>
                <a:lnTo>
                  <a:pt x="420810" y="81861"/>
                </a:lnTo>
                <a:lnTo>
                  <a:pt x="419933" y="84162"/>
                </a:lnTo>
                <a:lnTo>
                  <a:pt x="419933" y="84162"/>
                </a:lnTo>
                <a:close/>
                <a:moveTo>
                  <a:pt x="427823" y="86135"/>
                </a:moveTo>
                <a:lnTo>
                  <a:pt x="425084" y="82628"/>
                </a:lnTo>
                <a:lnTo>
                  <a:pt x="427823" y="76162"/>
                </a:lnTo>
                <a:lnTo>
                  <a:pt x="428152" y="79888"/>
                </a:lnTo>
                <a:lnTo>
                  <a:pt x="429686" y="82080"/>
                </a:lnTo>
                <a:lnTo>
                  <a:pt x="428152" y="83176"/>
                </a:lnTo>
                <a:lnTo>
                  <a:pt x="428809" y="85477"/>
                </a:lnTo>
                <a:lnTo>
                  <a:pt x="427823" y="86135"/>
                </a:lnTo>
                <a:lnTo>
                  <a:pt x="427823" y="86135"/>
                </a:lnTo>
                <a:close/>
                <a:moveTo>
                  <a:pt x="349798" y="274732"/>
                </a:moveTo>
                <a:lnTo>
                  <a:pt x="354620" y="275828"/>
                </a:lnTo>
                <a:lnTo>
                  <a:pt x="355606" y="273088"/>
                </a:lnTo>
                <a:lnTo>
                  <a:pt x="357688" y="273088"/>
                </a:lnTo>
                <a:cubicBezTo>
                  <a:pt x="357688" y="273088"/>
                  <a:pt x="357908" y="276595"/>
                  <a:pt x="357908" y="276595"/>
                </a:cubicBezTo>
                <a:lnTo>
                  <a:pt x="357469" y="279006"/>
                </a:lnTo>
                <a:lnTo>
                  <a:pt x="358784" y="279663"/>
                </a:lnTo>
                <a:lnTo>
                  <a:pt x="360647" y="279006"/>
                </a:lnTo>
                <a:lnTo>
                  <a:pt x="362072" y="280759"/>
                </a:lnTo>
                <a:lnTo>
                  <a:pt x="361852" y="284594"/>
                </a:lnTo>
                <a:lnTo>
                  <a:pt x="362948" y="286019"/>
                </a:lnTo>
                <a:lnTo>
                  <a:pt x="366565" y="285581"/>
                </a:lnTo>
                <a:lnTo>
                  <a:pt x="375331" y="279115"/>
                </a:lnTo>
                <a:lnTo>
                  <a:pt x="383112" y="272869"/>
                </a:lnTo>
                <a:lnTo>
                  <a:pt x="390235" y="265417"/>
                </a:lnTo>
                <a:lnTo>
                  <a:pt x="396920" y="257746"/>
                </a:lnTo>
                <a:lnTo>
                  <a:pt x="405139" y="247555"/>
                </a:lnTo>
                <a:lnTo>
                  <a:pt x="409632" y="244705"/>
                </a:lnTo>
                <a:lnTo>
                  <a:pt x="412591" y="244486"/>
                </a:lnTo>
                <a:lnTo>
                  <a:pt x="414563" y="241966"/>
                </a:lnTo>
                <a:lnTo>
                  <a:pt x="414892" y="238130"/>
                </a:lnTo>
                <a:lnTo>
                  <a:pt x="416755" y="235719"/>
                </a:lnTo>
                <a:lnTo>
                  <a:pt x="421467" y="233747"/>
                </a:lnTo>
                <a:lnTo>
                  <a:pt x="424536" y="224432"/>
                </a:lnTo>
                <a:lnTo>
                  <a:pt x="429357" y="217090"/>
                </a:lnTo>
                <a:lnTo>
                  <a:pt x="429357" y="215008"/>
                </a:lnTo>
                <a:lnTo>
                  <a:pt x="431768" y="212706"/>
                </a:lnTo>
                <a:lnTo>
                  <a:pt x="428152" y="209200"/>
                </a:lnTo>
                <a:lnTo>
                  <a:pt x="424207" y="208542"/>
                </a:lnTo>
                <a:lnTo>
                  <a:pt x="421029" y="209090"/>
                </a:lnTo>
                <a:lnTo>
                  <a:pt x="424316" y="206350"/>
                </a:lnTo>
                <a:lnTo>
                  <a:pt x="427276" y="205473"/>
                </a:lnTo>
                <a:lnTo>
                  <a:pt x="438015" y="193967"/>
                </a:lnTo>
                <a:lnTo>
                  <a:pt x="442727" y="192214"/>
                </a:lnTo>
                <a:lnTo>
                  <a:pt x="450508" y="193419"/>
                </a:lnTo>
                <a:lnTo>
                  <a:pt x="454453" y="193748"/>
                </a:lnTo>
                <a:lnTo>
                  <a:pt x="453685" y="196816"/>
                </a:lnTo>
                <a:lnTo>
                  <a:pt x="454233" y="200104"/>
                </a:lnTo>
                <a:lnTo>
                  <a:pt x="458288" y="196159"/>
                </a:lnTo>
                <a:lnTo>
                  <a:pt x="461137" y="194624"/>
                </a:lnTo>
                <a:lnTo>
                  <a:pt x="455438" y="192323"/>
                </a:lnTo>
                <a:lnTo>
                  <a:pt x="456096" y="187611"/>
                </a:lnTo>
                <a:lnTo>
                  <a:pt x="459165" y="180159"/>
                </a:lnTo>
                <a:lnTo>
                  <a:pt x="461904" y="177091"/>
                </a:lnTo>
                <a:lnTo>
                  <a:pt x="465959" y="177310"/>
                </a:lnTo>
                <a:lnTo>
                  <a:pt x="467055" y="178954"/>
                </a:lnTo>
                <a:lnTo>
                  <a:pt x="469137" y="176872"/>
                </a:lnTo>
                <a:lnTo>
                  <a:pt x="471658" y="173146"/>
                </a:lnTo>
                <a:lnTo>
                  <a:pt x="477904" y="163173"/>
                </a:lnTo>
                <a:lnTo>
                  <a:pt x="477904" y="159886"/>
                </a:lnTo>
                <a:cubicBezTo>
                  <a:pt x="477904" y="159886"/>
                  <a:pt x="477685" y="156598"/>
                  <a:pt x="477685" y="156598"/>
                </a:cubicBezTo>
                <a:lnTo>
                  <a:pt x="479547" y="150900"/>
                </a:lnTo>
                <a:lnTo>
                  <a:pt x="483274" y="146516"/>
                </a:lnTo>
                <a:lnTo>
                  <a:pt x="487438" y="143886"/>
                </a:lnTo>
                <a:lnTo>
                  <a:pt x="486781" y="142790"/>
                </a:lnTo>
                <a:lnTo>
                  <a:pt x="481082" y="140927"/>
                </a:lnTo>
                <a:lnTo>
                  <a:pt x="479000" y="138078"/>
                </a:lnTo>
                <a:lnTo>
                  <a:pt x="480862" y="137421"/>
                </a:lnTo>
                <a:lnTo>
                  <a:pt x="481192" y="136106"/>
                </a:lnTo>
                <a:lnTo>
                  <a:pt x="475712" y="135010"/>
                </a:lnTo>
                <a:lnTo>
                  <a:pt x="470671" y="138298"/>
                </a:lnTo>
                <a:lnTo>
                  <a:pt x="461904" y="147503"/>
                </a:lnTo>
                <a:lnTo>
                  <a:pt x="456206" y="148050"/>
                </a:lnTo>
                <a:lnTo>
                  <a:pt x="453138" y="149585"/>
                </a:lnTo>
                <a:lnTo>
                  <a:pt x="448754" y="147722"/>
                </a:lnTo>
                <a:lnTo>
                  <a:pt x="439001" y="137640"/>
                </a:lnTo>
                <a:lnTo>
                  <a:pt x="436042" y="138188"/>
                </a:lnTo>
                <a:lnTo>
                  <a:pt x="432426" y="133037"/>
                </a:lnTo>
                <a:lnTo>
                  <a:pt x="431001" y="129750"/>
                </a:lnTo>
                <a:lnTo>
                  <a:pt x="433412" y="127120"/>
                </a:lnTo>
                <a:lnTo>
                  <a:pt x="434289" y="121750"/>
                </a:lnTo>
                <a:lnTo>
                  <a:pt x="430673" y="114298"/>
                </a:lnTo>
                <a:lnTo>
                  <a:pt x="430673" y="110463"/>
                </a:lnTo>
                <a:lnTo>
                  <a:pt x="429138" y="107833"/>
                </a:lnTo>
                <a:lnTo>
                  <a:pt x="429686" y="103120"/>
                </a:lnTo>
                <a:lnTo>
                  <a:pt x="430891" y="99833"/>
                </a:lnTo>
                <a:lnTo>
                  <a:pt x="428481" y="99285"/>
                </a:lnTo>
                <a:lnTo>
                  <a:pt x="427823" y="93915"/>
                </a:lnTo>
                <a:lnTo>
                  <a:pt x="426617" y="90956"/>
                </a:lnTo>
                <a:lnTo>
                  <a:pt x="424864" y="92162"/>
                </a:lnTo>
                <a:lnTo>
                  <a:pt x="421029" y="89860"/>
                </a:lnTo>
                <a:lnTo>
                  <a:pt x="419823" y="91833"/>
                </a:lnTo>
                <a:lnTo>
                  <a:pt x="423330" y="95340"/>
                </a:lnTo>
                <a:lnTo>
                  <a:pt x="423111" y="100052"/>
                </a:lnTo>
                <a:lnTo>
                  <a:pt x="423769" y="101805"/>
                </a:lnTo>
                <a:lnTo>
                  <a:pt x="420152" y="105312"/>
                </a:lnTo>
                <a:lnTo>
                  <a:pt x="420372" y="108600"/>
                </a:lnTo>
                <a:lnTo>
                  <a:pt x="423549" y="112545"/>
                </a:lnTo>
                <a:lnTo>
                  <a:pt x="423549" y="115284"/>
                </a:lnTo>
                <a:lnTo>
                  <a:pt x="419714" y="116490"/>
                </a:lnTo>
                <a:lnTo>
                  <a:pt x="416974" y="113312"/>
                </a:lnTo>
                <a:lnTo>
                  <a:pt x="416426" y="109367"/>
                </a:lnTo>
                <a:lnTo>
                  <a:pt x="411604" y="108709"/>
                </a:lnTo>
                <a:lnTo>
                  <a:pt x="411604" y="106408"/>
                </a:lnTo>
                <a:lnTo>
                  <a:pt x="407769" y="104655"/>
                </a:lnTo>
                <a:lnTo>
                  <a:pt x="404810" y="105202"/>
                </a:lnTo>
                <a:lnTo>
                  <a:pt x="404481" y="102792"/>
                </a:lnTo>
                <a:lnTo>
                  <a:pt x="408098" y="100709"/>
                </a:lnTo>
                <a:lnTo>
                  <a:pt x="409522" y="97422"/>
                </a:lnTo>
                <a:lnTo>
                  <a:pt x="405687" y="94244"/>
                </a:lnTo>
                <a:lnTo>
                  <a:pt x="408426" y="88874"/>
                </a:lnTo>
                <a:lnTo>
                  <a:pt x="412043" y="87997"/>
                </a:lnTo>
                <a:lnTo>
                  <a:pt x="413029" y="83176"/>
                </a:lnTo>
                <a:lnTo>
                  <a:pt x="411495" y="79559"/>
                </a:lnTo>
                <a:lnTo>
                  <a:pt x="412481" y="76929"/>
                </a:lnTo>
                <a:lnTo>
                  <a:pt x="410947" y="72875"/>
                </a:lnTo>
                <a:lnTo>
                  <a:pt x="411276" y="67505"/>
                </a:lnTo>
                <a:lnTo>
                  <a:pt x="406235" y="63889"/>
                </a:lnTo>
                <a:lnTo>
                  <a:pt x="406782" y="61478"/>
                </a:lnTo>
                <a:lnTo>
                  <a:pt x="409741" y="63231"/>
                </a:lnTo>
                <a:lnTo>
                  <a:pt x="413686" y="62354"/>
                </a:lnTo>
                <a:lnTo>
                  <a:pt x="414563" y="57204"/>
                </a:lnTo>
                <a:lnTo>
                  <a:pt x="416317" y="55451"/>
                </a:lnTo>
                <a:lnTo>
                  <a:pt x="416317" y="48656"/>
                </a:lnTo>
                <a:lnTo>
                  <a:pt x="414563" y="42410"/>
                </a:lnTo>
                <a:lnTo>
                  <a:pt x="415221" y="38465"/>
                </a:lnTo>
                <a:lnTo>
                  <a:pt x="413139" y="39342"/>
                </a:lnTo>
                <a:lnTo>
                  <a:pt x="407440" y="41752"/>
                </a:lnTo>
                <a:lnTo>
                  <a:pt x="403167" y="37369"/>
                </a:lnTo>
                <a:lnTo>
                  <a:pt x="405796" y="35177"/>
                </a:lnTo>
                <a:lnTo>
                  <a:pt x="403167" y="32766"/>
                </a:lnTo>
                <a:lnTo>
                  <a:pt x="401303" y="32438"/>
                </a:lnTo>
                <a:lnTo>
                  <a:pt x="403057" y="29698"/>
                </a:lnTo>
                <a:lnTo>
                  <a:pt x="406892" y="27945"/>
                </a:lnTo>
                <a:lnTo>
                  <a:pt x="406235" y="25315"/>
                </a:lnTo>
                <a:lnTo>
                  <a:pt x="401742" y="24219"/>
                </a:lnTo>
                <a:lnTo>
                  <a:pt x="398783" y="21479"/>
                </a:lnTo>
                <a:lnTo>
                  <a:pt x="395824" y="22684"/>
                </a:lnTo>
                <a:lnTo>
                  <a:pt x="395166" y="18520"/>
                </a:lnTo>
                <a:lnTo>
                  <a:pt x="397030" y="18520"/>
                </a:lnTo>
                <a:lnTo>
                  <a:pt x="398563" y="15780"/>
                </a:lnTo>
                <a:lnTo>
                  <a:pt x="396153" y="15452"/>
                </a:lnTo>
                <a:lnTo>
                  <a:pt x="393742" y="17205"/>
                </a:lnTo>
                <a:lnTo>
                  <a:pt x="393742" y="19726"/>
                </a:lnTo>
                <a:cubicBezTo>
                  <a:pt x="393742" y="19726"/>
                  <a:pt x="391769" y="23232"/>
                  <a:pt x="391769" y="23232"/>
                </a:cubicBezTo>
                <a:lnTo>
                  <a:pt x="388591" y="21808"/>
                </a:lnTo>
                <a:lnTo>
                  <a:pt x="389906" y="17972"/>
                </a:lnTo>
                <a:lnTo>
                  <a:pt x="388044" y="14794"/>
                </a:lnTo>
                <a:lnTo>
                  <a:pt x="386838" y="8657"/>
                </a:lnTo>
                <a:lnTo>
                  <a:pt x="387057" y="4493"/>
                </a:lnTo>
                <a:lnTo>
                  <a:pt x="387057" y="2959"/>
                </a:lnTo>
                <a:lnTo>
                  <a:pt x="388372" y="2411"/>
                </a:lnTo>
                <a:lnTo>
                  <a:pt x="386181" y="0"/>
                </a:lnTo>
                <a:lnTo>
                  <a:pt x="383770" y="1644"/>
                </a:lnTo>
                <a:lnTo>
                  <a:pt x="377304" y="1206"/>
                </a:lnTo>
                <a:lnTo>
                  <a:pt x="377085" y="2740"/>
                </a:lnTo>
                <a:lnTo>
                  <a:pt x="380153" y="6137"/>
                </a:lnTo>
                <a:lnTo>
                  <a:pt x="385304" y="18630"/>
                </a:lnTo>
                <a:lnTo>
                  <a:pt x="386071" y="23013"/>
                </a:lnTo>
                <a:lnTo>
                  <a:pt x="385304" y="31013"/>
                </a:lnTo>
                <a:lnTo>
                  <a:pt x="383441" y="32985"/>
                </a:lnTo>
                <a:lnTo>
                  <a:pt x="381578" y="32985"/>
                </a:lnTo>
                <a:lnTo>
                  <a:pt x="380702" y="34300"/>
                </a:lnTo>
                <a:lnTo>
                  <a:pt x="383441" y="44273"/>
                </a:lnTo>
                <a:lnTo>
                  <a:pt x="384865" y="45588"/>
                </a:lnTo>
                <a:lnTo>
                  <a:pt x="388482" y="42958"/>
                </a:lnTo>
                <a:lnTo>
                  <a:pt x="393413" y="42958"/>
                </a:lnTo>
                <a:lnTo>
                  <a:pt x="390016" y="44054"/>
                </a:lnTo>
                <a:lnTo>
                  <a:pt x="386619" y="48108"/>
                </a:lnTo>
                <a:lnTo>
                  <a:pt x="387824" y="53916"/>
                </a:lnTo>
                <a:lnTo>
                  <a:pt x="390674" y="60492"/>
                </a:lnTo>
                <a:lnTo>
                  <a:pt x="391769" y="72655"/>
                </a:lnTo>
                <a:lnTo>
                  <a:pt x="391769" y="79998"/>
                </a:lnTo>
                <a:cubicBezTo>
                  <a:pt x="391769" y="79998"/>
                  <a:pt x="391769" y="85039"/>
                  <a:pt x="391769" y="85039"/>
                </a:cubicBezTo>
                <a:lnTo>
                  <a:pt x="394290" y="83833"/>
                </a:lnTo>
                <a:lnTo>
                  <a:pt x="395276" y="79559"/>
                </a:lnTo>
                <a:lnTo>
                  <a:pt x="394071" y="76601"/>
                </a:lnTo>
                <a:lnTo>
                  <a:pt x="395495" y="75286"/>
                </a:lnTo>
                <a:lnTo>
                  <a:pt x="397248" y="78025"/>
                </a:lnTo>
                <a:lnTo>
                  <a:pt x="397248" y="82080"/>
                </a:lnTo>
                <a:lnTo>
                  <a:pt x="399879" y="81751"/>
                </a:lnTo>
                <a:lnTo>
                  <a:pt x="400317" y="79778"/>
                </a:lnTo>
                <a:lnTo>
                  <a:pt x="399660" y="78244"/>
                </a:lnTo>
                <a:lnTo>
                  <a:pt x="401084" y="77916"/>
                </a:lnTo>
                <a:lnTo>
                  <a:pt x="401522" y="81313"/>
                </a:lnTo>
                <a:lnTo>
                  <a:pt x="398893" y="85916"/>
                </a:lnTo>
                <a:lnTo>
                  <a:pt x="397687" y="89751"/>
                </a:lnTo>
                <a:lnTo>
                  <a:pt x="397468" y="92052"/>
                </a:lnTo>
                <a:lnTo>
                  <a:pt x="395715" y="92600"/>
                </a:lnTo>
                <a:lnTo>
                  <a:pt x="393851" y="89860"/>
                </a:lnTo>
                <a:lnTo>
                  <a:pt x="391879" y="89860"/>
                </a:lnTo>
                <a:lnTo>
                  <a:pt x="392975" y="97093"/>
                </a:lnTo>
                <a:lnTo>
                  <a:pt x="396263" y="106408"/>
                </a:lnTo>
                <a:lnTo>
                  <a:pt x="398235" y="107066"/>
                </a:lnTo>
                <a:lnTo>
                  <a:pt x="399879" y="106189"/>
                </a:lnTo>
                <a:lnTo>
                  <a:pt x="401632" y="109367"/>
                </a:lnTo>
                <a:lnTo>
                  <a:pt x="402070" y="111668"/>
                </a:lnTo>
                <a:lnTo>
                  <a:pt x="404262" y="113312"/>
                </a:lnTo>
                <a:lnTo>
                  <a:pt x="399440" y="116490"/>
                </a:lnTo>
                <a:lnTo>
                  <a:pt x="399440" y="118243"/>
                </a:lnTo>
                <a:cubicBezTo>
                  <a:pt x="399440" y="118243"/>
                  <a:pt x="400975" y="119887"/>
                  <a:pt x="400975" y="119887"/>
                </a:cubicBezTo>
                <a:lnTo>
                  <a:pt x="399550" y="123175"/>
                </a:lnTo>
                <a:lnTo>
                  <a:pt x="396810" y="131394"/>
                </a:lnTo>
                <a:lnTo>
                  <a:pt x="396810" y="135558"/>
                </a:lnTo>
                <a:cubicBezTo>
                  <a:pt x="396810" y="135558"/>
                  <a:pt x="395605" y="136982"/>
                  <a:pt x="395605" y="136982"/>
                </a:cubicBezTo>
                <a:lnTo>
                  <a:pt x="398016" y="139503"/>
                </a:lnTo>
                <a:lnTo>
                  <a:pt x="397030" y="141256"/>
                </a:lnTo>
                <a:lnTo>
                  <a:pt x="393742" y="141475"/>
                </a:lnTo>
                <a:lnTo>
                  <a:pt x="391660" y="145201"/>
                </a:lnTo>
                <a:lnTo>
                  <a:pt x="391660" y="147503"/>
                </a:lnTo>
                <a:cubicBezTo>
                  <a:pt x="391660" y="147503"/>
                  <a:pt x="394290" y="150242"/>
                  <a:pt x="394290" y="150242"/>
                </a:cubicBezTo>
                <a:lnTo>
                  <a:pt x="391550" y="151776"/>
                </a:lnTo>
                <a:lnTo>
                  <a:pt x="388591" y="151996"/>
                </a:lnTo>
                <a:lnTo>
                  <a:pt x="386509" y="157256"/>
                </a:lnTo>
                <a:lnTo>
                  <a:pt x="383332" y="174351"/>
                </a:lnTo>
                <a:lnTo>
                  <a:pt x="382783" y="178406"/>
                </a:lnTo>
                <a:lnTo>
                  <a:pt x="379386" y="180926"/>
                </a:lnTo>
                <a:lnTo>
                  <a:pt x="375880" y="181145"/>
                </a:lnTo>
                <a:lnTo>
                  <a:pt x="371824" y="179611"/>
                </a:lnTo>
                <a:lnTo>
                  <a:pt x="367332" y="180269"/>
                </a:lnTo>
                <a:lnTo>
                  <a:pt x="358236" y="184652"/>
                </a:lnTo>
                <a:lnTo>
                  <a:pt x="354072" y="189255"/>
                </a:lnTo>
                <a:lnTo>
                  <a:pt x="352757" y="194734"/>
                </a:lnTo>
                <a:lnTo>
                  <a:pt x="353853" y="202186"/>
                </a:lnTo>
                <a:lnTo>
                  <a:pt x="357908" y="205802"/>
                </a:lnTo>
                <a:lnTo>
                  <a:pt x="364811" y="209966"/>
                </a:lnTo>
                <a:lnTo>
                  <a:pt x="368099" y="216213"/>
                </a:lnTo>
                <a:lnTo>
                  <a:pt x="374455" y="218295"/>
                </a:lnTo>
                <a:lnTo>
                  <a:pt x="377085" y="220925"/>
                </a:lnTo>
                <a:lnTo>
                  <a:pt x="378181" y="231336"/>
                </a:lnTo>
                <a:lnTo>
                  <a:pt x="378728" y="232432"/>
                </a:lnTo>
                <a:lnTo>
                  <a:pt x="377523" y="233637"/>
                </a:lnTo>
                <a:lnTo>
                  <a:pt x="377523" y="239226"/>
                </a:lnTo>
                <a:lnTo>
                  <a:pt x="375441" y="243719"/>
                </a:lnTo>
                <a:lnTo>
                  <a:pt x="366017" y="255773"/>
                </a:lnTo>
                <a:lnTo>
                  <a:pt x="359223" y="262787"/>
                </a:lnTo>
                <a:lnTo>
                  <a:pt x="352099" y="269252"/>
                </a:lnTo>
                <a:lnTo>
                  <a:pt x="349579" y="272321"/>
                </a:lnTo>
                <a:lnTo>
                  <a:pt x="350236" y="274732"/>
                </a:lnTo>
                <a:lnTo>
                  <a:pt x="350236" y="274732"/>
                </a:lnTo>
                <a:close/>
                <a:moveTo>
                  <a:pt x="334128" y="256212"/>
                </a:moveTo>
                <a:lnTo>
                  <a:pt x="334346" y="252705"/>
                </a:lnTo>
                <a:lnTo>
                  <a:pt x="337086" y="248979"/>
                </a:lnTo>
                <a:lnTo>
                  <a:pt x="340922" y="249965"/>
                </a:lnTo>
                <a:lnTo>
                  <a:pt x="340045" y="252267"/>
                </a:lnTo>
                <a:lnTo>
                  <a:pt x="336976" y="254020"/>
                </a:lnTo>
                <a:lnTo>
                  <a:pt x="334785" y="257198"/>
                </a:lnTo>
                <a:lnTo>
                  <a:pt x="333689" y="257417"/>
                </a:lnTo>
                <a:lnTo>
                  <a:pt x="334237" y="256102"/>
                </a:lnTo>
                <a:lnTo>
                  <a:pt x="334237" y="256102"/>
                </a:lnTo>
                <a:close/>
                <a:moveTo>
                  <a:pt x="332593" y="262568"/>
                </a:moveTo>
                <a:lnTo>
                  <a:pt x="334566" y="260266"/>
                </a:lnTo>
                <a:lnTo>
                  <a:pt x="336758" y="259609"/>
                </a:lnTo>
                <a:lnTo>
                  <a:pt x="334785" y="262348"/>
                </a:lnTo>
                <a:lnTo>
                  <a:pt x="332593" y="262348"/>
                </a:lnTo>
                <a:close/>
                <a:moveTo>
                  <a:pt x="328867" y="261472"/>
                </a:moveTo>
                <a:lnTo>
                  <a:pt x="331388" y="261253"/>
                </a:lnTo>
                <a:lnTo>
                  <a:pt x="333579" y="260157"/>
                </a:lnTo>
                <a:lnTo>
                  <a:pt x="333799" y="258842"/>
                </a:lnTo>
                <a:lnTo>
                  <a:pt x="328977" y="261362"/>
                </a:lnTo>
                <a:lnTo>
                  <a:pt x="328977" y="261362"/>
                </a:lnTo>
                <a:close/>
                <a:moveTo>
                  <a:pt x="131503" y="484808"/>
                </a:moveTo>
                <a:lnTo>
                  <a:pt x="134243" y="483164"/>
                </a:lnTo>
                <a:lnTo>
                  <a:pt x="133695" y="485355"/>
                </a:lnTo>
                <a:lnTo>
                  <a:pt x="131503" y="484808"/>
                </a:lnTo>
                <a:lnTo>
                  <a:pt x="131503" y="484808"/>
                </a:lnTo>
                <a:close/>
                <a:moveTo>
                  <a:pt x="108710" y="494232"/>
                </a:moveTo>
                <a:lnTo>
                  <a:pt x="105093" y="498396"/>
                </a:lnTo>
                <a:lnTo>
                  <a:pt x="102792" y="498177"/>
                </a:lnTo>
                <a:lnTo>
                  <a:pt x="102134" y="496095"/>
                </a:lnTo>
                <a:lnTo>
                  <a:pt x="106846" y="491273"/>
                </a:lnTo>
                <a:lnTo>
                  <a:pt x="108710" y="490068"/>
                </a:lnTo>
                <a:lnTo>
                  <a:pt x="108710" y="486999"/>
                </a:lnTo>
                <a:lnTo>
                  <a:pt x="112325" y="486342"/>
                </a:lnTo>
                <a:lnTo>
                  <a:pt x="113640" y="481958"/>
                </a:lnTo>
                <a:lnTo>
                  <a:pt x="113312" y="477356"/>
                </a:lnTo>
                <a:lnTo>
                  <a:pt x="113969" y="474068"/>
                </a:lnTo>
                <a:lnTo>
                  <a:pt x="118134" y="472863"/>
                </a:lnTo>
                <a:lnTo>
                  <a:pt x="122298" y="477137"/>
                </a:lnTo>
                <a:lnTo>
                  <a:pt x="124380" y="482177"/>
                </a:lnTo>
                <a:lnTo>
                  <a:pt x="125147" y="483712"/>
                </a:lnTo>
                <a:lnTo>
                  <a:pt x="124928" y="484808"/>
                </a:lnTo>
                <a:lnTo>
                  <a:pt x="122188" y="485355"/>
                </a:lnTo>
                <a:lnTo>
                  <a:pt x="121202" y="484260"/>
                </a:lnTo>
                <a:lnTo>
                  <a:pt x="119011" y="485136"/>
                </a:lnTo>
                <a:lnTo>
                  <a:pt x="120544" y="485465"/>
                </a:lnTo>
                <a:lnTo>
                  <a:pt x="122408" y="487328"/>
                </a:lnTo>
                <a:lnTo>
                  <a:pt x="124599" y="488315"/>
                </a:lnTo>
                <a:lnTo>
                  <a:pt x="124928" y="490177"/>
                </a:lnTo>
                <a:lnTo>
                  <a:pt x="123503" y="492040"/>
                </a:lnTo>
                <a:lnTo>
                  <a:pt x="121750" y="491383"/>
                </a:lnTo>
                <a:lnTo>
                  <a:pt x="116599" y="493136"/>
                </a:lnTo>
                <a:lnTo>
                  <a:pt x="114079" y="494999"/>
                </a:lnTo>
                <a:lnTo>
                  <a:pt x="111558" y="494780"/>
                </a:lnTo>
                <a:lnTo>
                  <a:pt x="110134" y="493794"/>
                </a:lnTo>
                <a:lnTo>
                  <a:pt x="108600" y="494123"/>
                </a:lnTo>
                <a:lnTo>
                  <a:pt x="108600" y="494123"/>
                </a:lnTo>
                <a:close/>
                <a:moveTo>
                  <a:pt x="105093" y="453576"/>
                </a:moveTo>
                <a:lnTo>
                  <a:pt x="101806" y="450179"/>
                </a:lnTo>
                <a:lnTo>
                  <a:pt x="102463" y="445686"/>
                </a:lnTo>
                <a:lnTo>
                  <a:pt x="105093" y="444151"/>
                </a:lnTo>
                <a:lnTo>
                  <a:pt x="102792" y="443603"/>
                </a:lnTo>
                <a:lnTo>
                  <a:pt x="99942" y="443165"/>
                </a:lnTo>
                <a:lnTo>
                  <a:pt x="105531" y="436809"/>
                </a:lnTo>
                <a:lnTo>
                  <a:pt x="110463" y="436152"/>
                </a:lnTo>
                <a:lnTo>
                  <a:pt x="114517" y="436152"/>
                </a:lnTo>
                <a:cubicBezTo>
                  <a:pt x="114517" y="436152"/>
                  <a:pt x="116271" y="434727"/>
                  <a:pt x="116271" y="434727"/>
                </a:cubicBezTo>
                <a:lnTo>
                  <a:pt x="114517" y="432426"/>
                </a:lnTo>
                <a:lnTo>
                  <a:pt x="110901" y="428919"/>
                </a:lnTo>
                <a:lnTo>
                  <a:pt x="110572" y="425960"/>
                </a:lnTo>
                <a:lnTo>
                  <a:pt x="114737" y="418947"/>
                </a:lnTo>
                <a:lnTo>
                  <a:pt x="116380" y="417851"/>
                </a:lnTo>
                <a:lnTo>
                  <a:pt x="118134" y="414892"/>
                </a:lnTo>
                <a:lnTo>
                  <a:pt x="120106" y="415878"/>
                </a:lnTo>
                <a:lnTo>
                  <a:pt x="121969" y="420042"/>
                </a:lnTo>
                <a:lnTo>
                  <a:pt x="123832" y="417632"/>
                </a:lnTo>
                <a:lnTo>
                  <a:pt x="124271" y="409413"/>
                </a:lnTo>
                <a:lnTo>
                  <a:pt x="126462" y="406454"/>
                </a:lnTo>
                <a:lnTo>
                  <a:pt x="128435" y="406454"/>
                </a:lnTo>
                <a:lnTo>
                  <a:pt x="135449" y="398673"/>
                </a:lnTo>
                <a:lnTo>
                  <a:pt x="137640" y="400207"/>
                </a:lnTo>
                <a:lnTo>
                  <a:pt x="139722" y="397906"/>
                </a:lnTo>
                <a:lnTo>
                  <a:pt x="139722" y="392208"/>
                </a:lnTo>
                <a:cubicBezTo>
                  <a:pt x="139722" y="392208"/>
                  <a:pt x="142462" y="390345"/>
                  <a:pt x="142462" y="390345"/>
                </a:cubicBezTo>
                <a:lnTo>
                  <a:pt x="145530" y="387605"/>
                </a:lnTo>
                <a:lnTo>
                  <a:pt x="147612" y="389358"/>
                </a:lnTo>
                <a:lnTo>
                  <a:pt x="148270" y="392317"/>
                </a:lnTo>
                <a:lnTo>
                  <a:pt x="149256" y="386619"/>
                </a:lnTo>
                <a:lnTo>
                  <a:pt x="153420" y="381359"/>
                </a:lnTo>
                <a:lnTo>
                  <a:pt x="157146" y="380263"/>
                </a:lnTo>
                <a:lnTo>
                  <a:pt x="162954" y="375551"/>
                </a:lnTo>
                <a:lnTo>
                  <a:pt x="165694" y="371934"/>
                </a:lnTo>
                <a:lnTo>
                  <a:pt x="173255" y="365469"/>
                </a:lnTo>
                <a:lnTo>
                  <a:pt x="176872" y="365250"/>
                </a:lnTo>
                <a:lnTo>
                  <a:pt x="178954" y="367003"/>
                </a:lnTo>
                <a:lnTo>
                  <a:pt x="183228" y="366017"/>
                </a:lnTo>
                <a:lnTo>
                  <a:pt x="187173" y="364811"/>
                </a:lnTo>
                <a:lnTo>
                  <a:pt x="189035" y="365578"/>
                </a:lnTo>
                <a:lnTo>
                  <a:pt x="193090" y="369414"/>
                </a:lnTo>
                <a:lnTo>
                  <a:pt x="192433" y="364482"/>
                </a:lnTo>
                <a:lnTo>
                  <a:pt x="190789" y="360647"/>
                </a:lnTo>
                <a:lnTo>
                  <a:pt x="191556" y="357907"/>
                </a:lnTo>
                <a:lnTo>
                  <a:pt x="199994" y="352647"/>
                </a:lnTo>
                <a:lnTo>
                  <a:pt x="204706" y="351551"/>
                </a:lnTo>
                <a:lnTo>
                  <a:pt x="212487" y="344209"/>
                </a:lnTo>
                <a:lnTo>
                  <a:pt x="221473" y="339716"/>
                </a:lnTo>
                <a:lnTo>
                  <a:pt x="225308" y="339935"/>
                </a:lnTo>
                <a:lnTo>
                  <a:pt x="225966" y="336538"/>
                </a:lnTo>
                <a:lnTo>
                  <a:pt x="231994" y="333360"/>
                </a:lnTo>
                <a:lnTo>
                  <a:pt x="237034" y="332703"/>
                </a:lnTo>
                <a:lnTo>
                  <a:pt x="246787" y="325799"/>
                </a:lnTo>
                <a:lnTo>
                  <a:pt x="255444" y="315607"/>
                </a:lnTo>
                <a:lnTo>
                  <a:pt x="255993" y="311772"/>
                </a:lnTo>
                <a:lnTo>
                  <a:pt x="258294" y="308813"/>
                </a:lnTo>
                <a:lnTo>
                  <a:pt x="258513" y="303662"/>
                </a:lnTo>
                <a:lnTo>
                  <a:pt x="262348" y="299388"/>
                </a:lnTo>
                <a:lnTo>
                  <a:pt x="264978" y="298073"/>
                </a:lnTo>
                <a:lnTo>
                  <a:pt x="265198" y="293252"/>
                </a:lnTo>
                <a:lnTo>
                  <a:pt x="266513" y="288868"/>
                </a:lnTo>
                <a:lnTo>
                  <a:pt x="270458" y="286019"/>
                </a:lnTo>
                <a:lnTo>
                  <a:pt x="275279" y="286457"/>
                </a:lnTo>
                <a:lnTo>
                  <a:pt x="279335" y="284814"/>
                </a:lnTo>
                <a:lnTo>
                  <a:pt x="280978" y="281197"/>
                </a:lnTo>
                <a:lnTo>
                  <a:pt x="286457" y="274513"/>
                </a:lnTo>
                <a:lnTo>
                  <a:pt x="288540" y="273745"/>
                </a:lnTo>
                <a:lnTo>
                  <a:pt x="292923" y="267937"/>
                </a:lnTo>
                <a:lnTo>
                  <a:pt x="297306" y="257088"/>
                </a:lnTo>
                <a:lnTo>
                  <a:pt x="298073" y="251061"/>
                </a:lnTo>
                <a:lnTo>
                  <a:pt x="302347" y="247555"/>
                </a:lnTo>
                <a:lnTo>
                  <a:pt x="305525" y="246239"/>
                </a:lnTo>
                <a:lnTo>
                  <a:pt x="311991" y="241966"/>
                </a:lnTo>
                <a:lnTo>
                  <a:pt x="315936" y="242513"/>
                </a:lnTo>
                <a:lnTo>
                  <a:pt x="313087" y="246568"/>
                </a:lnTo>
                <a:lnTo>
                  <a:pt x="312539" y="249746"/>
                </a:lnTo>
                <a:lnTo>
                  <a:pt x="314511" y="252157"/>
                </a:lnTo>
                <a:lnTo>
                  <a:pt x="316265" y="253143"/>
                </a:lnTo>
                <a:lnTo>
                  <a:pt x="318676" y="251171"/>
                </a:lnTo>
                <a:lnTo>
                  <a:pt x="320100" y="252705"/>
                </a:lnTo>
                <a:lnTo>
                  <a:pt x="319881" y="254678"/>
                </a:lnTo>
                <a:lnTo>
                  <a:pt x="321196" y="255225"/>
                </a:lnTo>
                <a:lnTo>
                  <a:pt x="320429" y="257636"/>
                </a:lnTo>
                <a:lnTo>
                  <a:pt x="318128" y="260376"/>
                </a:lnTo>
                <a:lnTo>
                  <a:pt x="316155" y="261910"/>
                </a:lnTo>
                <a:lnTo>
                  <a:pt x="318456" y="268814"/>
                </a:lnTo>
                <a:lnTo>
                  <a:pt x="321635" y="270348"/>
                </a:lnTo>
                <a:lnTo>
                  <a:pt x="324812" y="265855"/>
                </a:lnTo>
                <a:lnTo>
                  <a:pt x="327881" y="263883"/>
                </a:lnTo>
                <a:lnTo>
                  <a:pt x="330840" y="264759"/>
                </a:lnTo>
                <a:lnTo>
                  <a:pt x="332922" y="264759"/>
                </a:lnTo>
                <a:cubicBezTo>
                  <a:pt x="332922" y="264759"/>
                  <a:pt x="332374" y="267499"/>
                  <a:pt x="332374" y="267499"/>
                </a:cubicBezTo>
                <a:lnTo>
                  <a:pt x="334675" y="269910"/>
                </a:lnTo>
                <a:lnTo>
                  <a:pt x="339058" y="266841"/>
                </a:lnTo>
                <a:lnTo>
                  <a:pt x="337086" y="266184"/>
                </a:lnTo>
                <a:lnTo>
                  <a:pt x="335990" y="264979"/>
                </a:lnTo>
                <a:lnTo>
                  <a:pt x="338949" y="259390"/>
                </a:lnTo>
                <a:lnTo>
                  <a:pt x="342456" y="260157"/>
                </a:lnTo>
                <a:lnTo>
                  <a:pt x="342675" y="262897"/>
                </a:lnTo>
                <a:lnTo>
                  <a:pt x="343990" y="262897"/>
                </a:lnTo>
                <a:lnTo>
                  <a:pt x="341250" y="267937"/>
                </a:lnTo>
                <a:lnTo>
                  <a:pt x="336209" y="271006"/>
                </a:lnTo>
                <a:lnTo>
                  <a:pt x="339607" y="270458"/>
                </a:lnTo>
                <a:lnTo>
                  <a:pt x="343223" y="269362"/>
                </a:lnTo>
                <a:lnTo>
                  <a:pt x="338730" y="275499"/>
                </a:lnTo>
                <a:lnTo>
                  <a:pt x="337196" y="275060"/>
                </a:lnTo>
                <a:lnTo>
                  <a:pt x="335990" y="279115"/>
                </a:lnTo>
                <a:lnTo>
                  <a:pt x="335661" y="283279"/>
                </a:lnTo>
                <a:lnTo>
                  <a:pt x="337634" y="287991"/>
                </a:lnTo>
                <a:lnTo>
                  <a:pt x="338182" y="292704"/>
                </a:lnTo>
                <a:lnTo>
                  <a:pt x="340593" y="293471"/>
                </a:lnTo>
                <a:lnTo>
                  <a:pt x="336209" y="296101"/>
                </a:lnTo>
                <a:lnTo>
                  <a:pt x="323717" y="306950"/>
                </a:lnTo>
                <a:lnTo>
                  <a:pt x="323059" y="309690"/>
                </a:lnTo>
                <a:lnTo>
                  <a:pt x="314511" y="318347"/>
                </a:lnTo>
                <a:lnTo>
                  <a:pt x="315059" y="320319"/>
                </a:lnTo>
                <a:lnTo>
                  <a:pt x="311224" y="319991"/>
                </a:lnTo>
                <a:lnTo>
                  <a:pt x="306183" y="325141"/>
                </a:lnTo>
                <a:lnTo>
                  <a:pt x="305525" y="329634"/>
                </a:lnTo>
                <a:lnTo>
                  <a:pt x="300156" y="336100"/>
                </a:lnTo>
                <a:lnTo>
                  <a:pt x="299060" y="338839"/>
                </a:lnTo>
                <a:lnTo>
                  <a:pt x="291937" y="343332"/>
                </a:lnTo>
                <a:lnTo>
                  <a:pt x="285362" y="345415"/>
                </a:lnTo>
                <a:lnTo>
                  <a:pt x="281855" y="346839"/>
                </a:lnTo>
                <a:lnTo>
                  <a:pt x="280101" y="354510"/>
                </a:lnTo>
                <a:lnTo>
                  <a:pt x="280650" y="360099"/>
                </a:lnTo>
                <a:lnTo>
                  <a:pt x="279225" y="362181"/>
                </a:lnTo>
                <a:lnTo>
                  <a:pt x="282512" y="362839"/>
                </a:lnTo>
                <a:lnTo>
                  <a:pt x="284595" y="366126"/>
                </a:lnTo>
                <a:lnTo>
                  <a:pt x="283937" y="372592"/>
                </a:lnTo>
                <a:lnTo>
                  <a:pt x="281636" y="374345"/>
                </a:lnTo>
                <a:lnTo>
                  <a:pt x="280101" y="373140"/>
                </a:lnTo>
                <a:lnTo>
                  <a:pt x="280650" y="368318"/>
                </a:lnTo>
                <a:lnTo>
                  <a:pt x="279225" y="367112"/>
                </a:lnTo>
                <a:lnTo>
                  <a:pt x="278019" y="368647"/>
                </a:lnTo>
                <a:lnTo>
                  <a:pt x="278238" y="372154"/>
                </a:lnTo>
                <a:lnTo>
                  <a:pt x="276814" y="374455"/>
                </a:lnTo>
                <a:lnTo>
                  <a:pt x="273197" y="373030"/>
                </a:lnTo>
                <a:lnTo>
                  <a:pt x="268157" y="373030"/>
                </a:lnTo>
                <a:cubicBezTo>
                  <a:pt x="268157" y="373030"/>
                  <a:pt x="272540" y="371167"/>
                  <a:pt x="272540" y="371167"/>
                </a:cubicBezTo>
                <a:lnTo>
                  <a:pt x="272540" y="369304"/>
                </a:lnTo>
                <a:lnTo>
                  <a:pt x="269252" y="368099"/>
                </a:lnTo>
                <a:lnTo>
                  <a:pt x="266075" y="370400"/>
                </a:lnTo>
                <a:lnTo>
                  <a:pt x="265855" y="372482"/>
                </a:lnTo>
                <a:lnTo>
                  <a:pt x="262897" y="373469"/>
                </a:lnTo>
                <a:lnTo>
                  <a:pt x="261143" y="372920"/>
                </a:lnTo>
                <a:lnTo>
                  <a:pt x="259390" y="367989"/>
                </a:lnTo>
                <a:lnTo>
                  <a:pt x="255444" y="366236"/>
                </a:lnTo>
                <a:lnTo>
                  <a:pt x="258623" y="369523"/>
                </a:lnTo>
                <a:lnTo>
                  <a:pt x="258951" y="373140"/>
                </a:lnTo>
                <a:lnTo>
                  <a:pt x="255993" y="377194"/>
                </a:lnTo>
                <a:lnTo>
                  <a:pt x="253362" y="377852"/>
                </a:lnTo>
                <a:lnTo>
                  <a:pt x="249308" y="378071"/>
                </a:lnTo>
                <a:lnTo>
                  <a:pt x="247883" y="381687"/>
                </a:lnTo>
                <a:lnTo>
                  <a:pt x="245143" y="381687"/>
                </a:lnTo>
                <a:lnTo>
                  <a:pt x="241856" y="379057"/>
                </a:lnTo>
                <a:lnTo>
                  <a:pt x="240760" y="383441"/>
                </a:lnTo>
                <a:lnTo>
                  <a:pt x="237144" y="385194"/>
                </a:lnTo>
                <a:lnTo>
                  <a:pt x="232979" y="390016"/>
                </a:lnTo>
                <a:lnTo>
                  <a:pt x="232761" y="394180"/>
                </a:lnTo>
                <a:lnTo>
                  <a:pt x="230130" y="398016"/>
                </a:lnTo>
                <a:lnTo>
                  <a:pt x="225418" y="405796"/>
                </a:lnTo>
                <a:lnTo>
                  <a:pt x="224542" y="410837"/>
                </a:lnTo>
                <a:lnTo>
                  <a:pt x="222131" y="415002"/>
                </a:lnTo>
                <a:lnTo>
                  <a:pt x="211720" y="422453"/>
                </a:lnTo>
                <a:lnTo>
                  <a:pt x="208213" y="426398"/>
                </a:lnTo>
                <a:lnTo>
                  <a:pt x="206460" y="433522"/>
                </a:lnTo>
                <a:lnTo>
                  <a:pt x="202625" y="440425"/>
                </a:lnTo>
                <a:lnTo>
                  <a:pt x="197474" y="446453"/>
                </a:lnTo>
                <a:lnTo>
                  <a:pt x="198460" y="447220"/>
                </a:lnTo>
                <a:lnTo>
                  <a:pt x="197583" y="448754"/>
                </a:lnTo>
                <a:lnTo>
                  <a:pt x="195063" y="450288"/>
                </a:lnTo>
                <a:lnTo>
                  <a:pt x="199118" y="449521"/>
                </a:lnTo>
                <a:lnTo>
                  <a:pt x="199666" y="450836"/>
                </a:lnTo>
                <a:lnTo>
                  <a:pt x="197583" y="452370"/>
                </a:lnTo>
                <a:lnTo>
                  <a:pt x="191337" y="452370"/>
                </a:lnTo>
                <a:cubicBezTo>
                  <a:pt x="191337" y="452370"/>
                  <a:pt x="184214" y="455219"/>
                  <a:pt x="184214" y="455219"/>
                </a:cubicBezTo>
                <a:lnTo>
                  <a:pt x="181146" y="459712"/>
                </a:lnTo>
                <a:lnTo>
                  <a:pt x="179502" y="464973"/>
                </a:lnTo>
                <a:lnTo>
                  <a:pt x="173804" y="467274"/>
                </a:lnTo>
                <a:lnTo>
                  <a:pt x="174680" y="464096"/>
                </a:lnTo>
                <a:lnTo>
                  <a:pt x="171721" y="461685"/>
                </a:lnTo>
                <a:lnTo>
                  <a:pt x="172817" y="465630"/>
                </a:lnTo>
                <a:lnTo>
                  <a:pt x="172379" y="468041"/>
                </a:lnTo>
                <a:lnTo>
                  <a:pt x="167886" y="470014"/>
                </a:lnTo>
                <a:lnTo>
                  <a:pt x="160982" y="476041"/>
                </a:lnTo>
                <a:lnTo>
                  <a:pt x="152653" y="479438"/>
                </a:lnTo>
                <a:lnTo>
                  <a:pt x="146736" y="480205"/>
                </a:lnTo>
                <a:lnTo>
                  <a:pt x="142791" y="479109"/>
                </a:lnTo>
                <a:lnTo>
                  <a:pt x="142791" y="476589"/>
                </a:lnTo>
                <a:lnTo>
                  <a:pt x="136434" y="479657"/>
                </a:lnTo>
                <a:lnTo>
                  <a:pt x="134134" y="479109"/>
                </a:lnTo>
                <a:lnTo>
                  <a:pt x="138846" y="476369"/>
                </a:lnTo>
                <a:lnTo>
                  <a:pt x="135667" y="473958"/>
                </a:lnTo>
                <a:lnTo>
                  <a:pt x="131065" y="470014"/>
                </a:lnTo>
                <a:lnTo>
                  <a:pt x="130517" y="465520"/>
                </a:lnTo>
                <a:lnTo>
                  <a:pt x="128763" y="463548"/>
                </a:lnTo>
                <a:lnTo>
                  <a:pt x="124818" y="463548"/>
                </a:lnTo>
                <a:cubicBezTo>
                  <a:pt x="124818" y="463548"/>
                  <a:pt x="122298" y="461356"/>
                  <a:pt x="122298" y="461356"/>
                </a:cubicBezTo>
                <a:lnTo>
                  <a:pt x="123613" y="459712"/>
                </a:lnTo>
                <a:lnTo>
                  <a:pt x="122188" y="455877"/>
                </a:lnTo>
                <a:lnTo>
                  <a:pt x="118572" y="454123"/>
                </a:lnTo>
                <a:lnTo>
                  <a:pt x="116052" y="454452"/>
                </a:lnTo>
                <a:lnTo>
                  <a:pt x="115504" y="457302"/>
                </a:lnTo>
                <a:lnTo>
                  <a:pt x="113640" y="457083"/>
                </a:lnTo>
                <a:lnTo>
                  <a:pt x="112983" y="455768"/>
                </a:lnTo>
                <a:lnTo>
                  <a:pt x="106956" y="455219"/>
                </a:lnTo>
                <a:lnTo>
                  <a:pt x="104764" y="454123"/>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7" name="Freeform 596">
            <a:extLst>
              <a:ext uri="{FF2B5EF4-FFF2-40B4-BE49-F238E27FC236}">
                <a16:creationId xmlns:a16="http://schemas.microsoft.com/office/drawing/2014/main" id="{00C597F1-F5F0-8AE3-83C5-9BE6EDC1FCE4}"/>
              </a:ext>
            </a:extLst>
          </p:cNvPr>
          <p:cNvSpPr/>
          <p:nvPr/>
        </p:nvSpPr>
        <p:spPr>
          <a:xfrm>
            <a:off x="6812441" y="3033180"/>
            <a:ext cx="212377" cy="134352"/>
          </a:xfrm>
          <a:custGeom>
            <a:avLst/>
            <a:gdLst>
              <a:gd name="connsiteX0" fmla="*/ 74409 w 212377"/>
              <a:gd name="connsiteY0" fmla="*/ 134352 h 134352"/>
              <a:gd name="connsiteX1" fmla="*/ 72984 w 212377"/>
              <a:gd name="connsiteY1" fmla="*/ 131174 h 134352"/>
              <a:gd name="connsiteX2" fmla="*/ 74299 w 212377"/>
              <a:gd name="connsiteY2" fmla="*/ 127777 h 134352"/>
              <a:gd name="connsiteX3" fmla="*/ 76710 w 212377"/>
              <a:gd name="connsiteY3" fmla="*/ 127119 h 134352"/>
              <a:gd name="connsiteX4" fmla="*/ 77477 w 212377"/>
              <a:gd name="connsiteY4" fmla="*/ 132160 h 134352"/>
              <a:gd name="connsiteX5" fmla="*/ 74409 w 212377"/>
              <a:gd name="connsiteY5" fmla="*/ 134352 h 134352"/>
              <a:gd name="connsiteX6" fmla="*/ 74409 w 212377"/>
              <a:gd name="connsiteY6" fmla="*/ 134352 h 134352"/>
              <a:gd name="connsiteX7" fmla="*/ 63231 w 212377"/>
              <a:gd name="connsiteY7" fmla="*/ 113312 h 134352"/>
              <a:gd name="connsiteX8" fmla="*/ 68272 w 212377"/>
              <a:gd name="connsiteY8" fmla="*/ 111558 h 134352"/>
              <a:gd name="connsiteX9" fmla="*/ 67724 w 212377"/>
              <a:gd name="connsiteY9" fmla="*/ 116599 h 134352"/>
              <a:gd name="connsiteX10" fmla="*/ 73094 w 212377"/>
              <a:gd name="connsiteY10" fmla="*/ 121969 h 134352"/>
              <a:gd name="connsiteX11" fmla="*/ 76929 w 212377"/>
              <a:gd name="connsiteY11" fmla="*/ 123832 h 134352"/>
              <a:gd name="connsiteX12" fmla="*/ 80765 w 212377"/>
              <a:gd name="connsiteY12" fmla="*/ 120544 h 134352"/>
              <a:gd name="connsiteX13" fmla="*/ 85258 w 212377"/>
              <a:gd name="connsiteY13" fmla="*/ 120873 h 134352"/>
              <a:gd name="connsiteX14" fmla="*/ 92929 w 212377"/>
              <a:gd name="connsiteY14" fmla="*/ 128106 h 134352"/>
              <a:gd name="connsiteX15" fmla="*/ 103011 w 212377"/>
              <a:gd name="connsiteY15" fmla="*/ 127887 h 134352"/>
              <a:gd name="connsiteX16" fmla="*/ 106956 w 212377"/>
              <a:gd name="connsiteY16" fmla="*/ 129421 h 134352"/>
              <a:gd name="connsiteX17" fmla="*/ 113421 w 212377"/>
              <a:gd name="connsiteY17" fmla="*/ 127558 h 134352"/>
              <a:gd name="connsiteX18" fmla="*/ 112544 w 212377"/>
              <a:gd name="connsiteY18" fmla="*/ 122188 h 134352"/>
              <a:gd name="connsiteX19" fmla="*/ 114079 w 212377"/>
              <a:gd name="connsiteY19" fmla="*/ 119887 h 134352"/>
              <a:gd name="connsiteX20" fmla="*/ 115284 w 212377"/>
              <a:gd name="connsiteY20" fmla="*/ 122846 h 134352"/>
              <a:gd name="connsiteX21" fmla="*/ 120654 w 212377"/>
              <a:gd name="connsiteY21" fmla="*/ 124270 h 134352"/>
              <a:gd name="connsiteX22" fmla="*/ 125914 w 212377"/>
              <a:gd name="connsiteY22" fmla="*/ 119229 h 134352"/>
              <a:gd name="connsiteX23" fmla="*/ 126243 w 212377"/>
              <a:gd name="connsiteY23" fmla="*/ 113312 h 134352"/>
              <a:gd name="connsiteX24" fmla="*/ 132489 w 212377"/>
              <a:gd name="connsiteY24" fmla="*/ 112654 h 134352"/>
              <a:gd name="connsiteX25" fmla="*/ 130188 w 212377"/>
              <a:gd name="connsiteY25" fmla="*/ 115613 h 134352"/>
              <a:gd name="connsiteX26" fmla="*/ 131941 w 212377"/>
              <a:gd name="connsiteY26" fmla="*/ 117914 h 134352"/>
              <a:gd name="connsiteX27" fmla="*/ 133804 w 212377"/>
              <a:gd name="connsiteY27" fmla="*/ 115613 h 134352"/>
              <a:gd name="connsiteX28" fmla="*/ 137421 w 212377"/>
              <a:gd name="connsiteY28" fmla="*/ 114955 h 134352"/>
              <a:gd name="connsiteX29" fmla="*/ 141804 w 212377"/>
              <a:gd name="connsiteY29" fmla="*/ 109257 h 134352"/>
              <a:gd name="connsiteX30" fmla="*/ 144105 w 212377"/>
              <a:gd name="connsiteY30" fmla="*/ 110572 h 134352"/>
              <a:gd name="connsiteX31" fmla="*/ 145640 w 212377"/>
              <a:gd name="connsiteY31" fmla="*/ 110024 h 134352"/>
              <a:gd name="connsiteX32" fmla="*/ 149694 w 212377"/>
              <a:gd name="connsiteY32" fmla="*/ 110243 h 134352"/>
              <a:gd name="connsiteX33" fmla="*/ 149694 w 212377"/>
              <a:gd name="connsiteY33" fmla="*/ 111558 h 134352"/>
              <a:gd name="connsiteX34" fmla="*/ 151557 w 212377"/>
              <a:gd name="connsiteY34" fmla="*/ 110243 h 134352"/>
              <a:gd name="connsiteX35" fmla="*/ 161639 w 212377"/>
              <a:gd name="connsiteY35" fmla="*/ 101476 h 134352"/>
              <a:gd name="connsiteX36" fmla="*/ 165475 w 212377"/>
              <a:gd name="connsiteY36" fmla="*/ 96216 h 134352"/>
              <a:gd name="connsiteX37" fmla="*/ 177419 w 212377"/>
              <a:gd name="connsiteY37" fmla="*/ 93915 h 134352"/>
              <a:gd name="connsiteX38" fmla="*/ 179721 w 212377"/>
              <a:gd name="connsiteY38" fmla="*/ 91066 h 134352"/>
              <a:gd name="connsiteX39" fmla="*/ 178625 w 212377"/>
              <a:gd name="connsiteY39" fmla="*/ 88874 h 134352"/>
              <a:gd name="connsiteX40" fmla="*/ 179283 w 212377"/>
              <a:gd name="connsiteY40" fmla="*/ 85696 h 134352"/>
              <a:gd name="connsiteX41" fmla="*/ 181584 w 212377"/>
              <a:gd name="connsiteY41" fmla="*/ 85915 h 134352"/>
              <a:gd name="connsiteX42" fmla="*/ 182570 w 212377"/>
              <a:gd name="connsiteY42" fmla="*/ 89532 h 134352"/>
              <a:gd name="connsiteX43" fmla="*/ 188597 w 212377"/>
              <a:gd name="connsiteY43" fmla="*/ 91614 h 134352"/>
              <a:gd name="connsiteX44" fmla="*/ 192104 w 212377"/>
              <a:gd name="connsiteY44" fmla="*/ 87778 h 134352"/>
              <a:gd name="connsiteX45" fmla="*/ 192761 w 212377"/>
              <a:gd name="connsiteY45" fmla="*/ 84819 h 134352"/>
              <a:gd name="connsiteX46" fmla="*/ 191227 w 212377"/>
              <a:gd name="connsiteY46" fmla="*/ 83176 h 134352"/>
              <a:gd name="connsiteX47" fmla="*/ 191775 w 212377"/>
              <a:gd name="connsiteY47" fmla="*/ 80107 h 134352"/>
              <a:gd name="connsiteX48" fmla="*/ 194515 w 212377"/>
              <a:gd name="connsiteY48" fmla="*/ 79340 h 134352"/>
              <a:gd name="connsiteX49" fmla="*/ 192433 w 212377"/>
              <a:gd name="connsiteY49" fmla="*/ 73422 h 134352"/>
              <a:gd name="connsiteX50" fmla="*/ 194296 w 212377"/>
              <a:gd name="connsiteY50" fmla="*/ 71121 h 134352"/>
              <a:gd name="connsiteX51" fmla="*/ 198350 w 212377"/>
              <a:gd name="connsiteY51" fmla="*/ 73642 h 134352"/>
              <a:gd name="connsiteX52" fmla="*/ 199227 w 212377"/>
              <a:gd name="connsiteY52" fmla="*/ 77477 h 134352"/>
              <a:gd name="connsiteX53" fmla="*/ 203172 w 212377"/>
              <a:gd name="connsiteY53" fmla="*/ 76820 h 134352"/>
              <a:gd name="connsiteX54" fmla="*/ 205802 w 212377"/>
              <a:gd name="connsiteY54" fmla="*/ 71779 h 134352"/>
              <a:gd name="connsiteX55" fmla="*/ 204377 w 212377"/>
              <a:gd name="connsiteY55" fmla="*/ 67505 h 134352"/>
              <a:gd name="connsiteX56" fmla="*/ 200104 w 212377"/>
              <a:gd name="connsiteY56" fmla="*/ 63012 h 134352"/>
              <a:gd name="connsiteX57" fmla="*/ 199884 w 212377"/>
              <a:gd name="connsiteY57" fmla="*/ 58190 h 134352"/>
              <a:gd name="connsiteX58" fmla="*/ 202515 w 212377"/>
              <a:gd name="connsiteY58" fmla="*/ 55998 h 134352"/>
              <a:gd name="connsiteX59" fmla="*/ 202186 w 212377"/>
              <a:gd name="connsiteY59" fmla="*/ 51615 h 134352"/>
              <a:gd name="connsiteX60" fmla="*/ 206350 w 212377"/>
              <a:gd name="connsiteY60" fmla="*/ 49423 h 134352"/>
              <a:gd name="connsiteX61" fmla="*/ 210076 w 212377"/>
              <a:gd name="connsiteY61" fmla="*/ 49423 h 134352"/>
              <a:gd name="connsiteX62" fmla="*/ 212377 w 212377"/>
              <a:gd name="connsiteY62" fmla="*/ 46026 h 134352"/>
              <a:gd name="connsiteX63" fmla="*/ 208432 w 212377"/>
              <a:gd name="connsiteY63" fmla="*/ 41971 h 134352"/>
              <a:gd name="connsiteX64" fmla="*/ 198898 w 212377"/>
              <a:gd name="connsiteY64" fmla="*/ 41204 h 134352"/>
              <a:gd name="connsiteX65" fmla="*/ 195830 w 212377"/>
              <a:gd name="connsiteY65" fmla="*/ 43506 h 134352"/>
              <a:gd name="connsiteX66" fmla="*/ 198350 w 212377"/>
              <a:gd name="connsiteY66" fmla="*/ 39122 h 134352"/>
              <a:gd name="connsiteX67" fmla="*/ 197693 w 212377"/>
              <a:gd name="connsiteY67" fmla="*/ 35615 h 134352"/>
              <a:gd name="connsiteX68" fmla="*/ 192323 w 212377"/>
              <a:gd name="connsiteY68" fmla="*/ 35177 h 134352"/>
              <a:gd name="connsiteX69" fmla="*/ 190899 w 212377"/>
              <a:gd name="connsiteY69" fmla="*/ 36382 h 134352"/>
              <a:gd name="connsiteX70" fmla="*/ 189145 w 212377"/>
              <a:gd name="connsiteY70" fmla="*/ 31999 h 134352"/>
              <a:gd name="connsiteX71" fmla="*/ 192542 w 212377"/>
              <a:gd name="connsiteY71" fmla="*/ 27835 h 134352"/>
              <a:gd name="connsiteX72" fmla="*/ 196158 w 212377"/>
              <a:gd name="connsiteY72" fmla="*/ 26739 h 134352"/>
              <a:gd name="connsiteX73" fmla="*/ 195392 w 212377"/>
              <a:gd name="connsiteY73" fmla="*/ 20493 h 134352"/>
              <a:gd name="connsiteX74" fmla="*/ 193090 w 212377"/>
              <a:gd name="connsiteY74" fmla="*/ 19068 h 134352"/>
              <a:gd name="connsiteX75" fmla="*/ 189912 w 212377"/>
              <a:gd name="connsiteY75" fmla="*/ 21588 h 134352"/>
              <a:gd name="connsiteX76" fmla="*/ 185967 w 212377"/>
              <a:gd name="connsiteY76" fmla="*/ 19945 h 134352"/>
              <a:gd name="connsiteX77" fmla="*/ 183995 w 212377"/>
              <a:gd name="connsiteY77" fmla="*/ 15561 h 134352"/>
              <a:gd name="connsiteX78" fmla="*/ 188378 w 212377"/>
              <a:gd name="connsiteY78" fmla="*/ 13698 h 134352"/>
              <a:gd name="connsiteX79" fmla="*/ 188926 w 212377"/>
              <a:gd name="connsiteY79" fmla="*/ 10082 h 134352"/>
              <a:gd name="connsiteX80" fmla="*/ 191118 w 212377"/>
              <a:gd name="connsiteY80" fmla="*/ 8219 h 134352"/>
              <a:gd name="connsiteX81" fmla="*/ 195611 w 212377"/>
              <a:gd name="connsiteY81" fmla="*/ 7123 h 134352"/>
              <a:gd name="connsiteX82" fmla="*/ 190789 w 212377"/>
              <a:gd name="connsiteY82" fmla="*/ 4931 h 134352"/>
              <a:gd name="connsiteX83" fmla="*/ 187063 w 212377"/>
              <a:gd name="connsiteY83" fmla="*/ 6027 h 134352"/>
              <a:gd name="connsiteX84" fmla="*/ 179392 w 212377"/>
              <a:gd name="connsiteY84" fmla="*/ 13260 h 134352"/>
              <a:gd name="connsiteX85" fmla="*/ 177967 w 212377"/>
              <a:gd name="connsiteY85" fmla="*/ 17315 h 134352"/>
              <a:gd name="connsiteX86" fmla="*/ 175228 w 212377"/>
              <a:gd name="connsiteY86" fmla="*/ 17753 h 134352"/>
              <a:gd name="connsiteX87" fmla="*/ 172050 w 212377"/>
              <a:gd name="connsiteY87" fmla="*/ 13041 h 134352"/>
              <a:gd name="connsiteX88" fmla="*/ 173913 w 212377"/>
              <a:gd name="connsiteY88" fmla="*/ 10191 h 134352"/>
              <a:gd name="connsiteX89" fmla="*/ 171611 w 212377"/>
              <a:gd name="connsiteY89" fmla="*/ 7890 h 134352"/>
              <a:gd name="connsiteX90" fmla="*/ 170844 w 212377"/>
              <a:gd name="connsiteY90" fmla="*/ 3616 h 134352"/>
              <a:gd name="connsiteX91" fmla="*/ 166351 w 212377"/>
              <a:gd name="connsiteY91" fmla="*/ 2301 h 134352"/>
              <a:gd name="connsiteX92" fmla="*/ 162625 w 212377"/>
              <a:gd name="connsiteY92" fmla="*/ 4712 h 134352"/>
              <a:gd name="connsiteX93" fmla="*/ 159776 w 212377"/>
              <a:gd name="connsiteY93" fmla="*/ 3288 h 134352"/>
              <a:gd name="connsiteX94" fmla="*/ 157584 w 212377"/>
              <a:gd name="connsiteY94" fmla="*/ 7342 h 134352"/>
              <a:gd name="connsiteX95" fmla="*/ 159447 w 212377"/>
              <a:gd name="connsiteY95" fmla="*/ 11945 h 134352"/>
              <a:gd name="connsiteX96" fmla="*/ 157584 w 212377"/>
              <a:gd name="connsiteY96" fmla="*/ 15232 h 134352"/>
              <a:gd name="connsiteX97" fmla="*/ 152872 w 212377"/>
              <a:gd name="connsiteY97" fmla="*/ 15671 h 134352"/>
              <a:gd name="connsiteX98" fmla="*/ 148160 w 212377"/>
              <a:gd name="connsiteY98" fmla="*/ 17862 h 134352"/>
              <a:gd name="connsiteX99" fmla="*/ 148160 w 212377"/>
              <a:gd name="connsiteY99" fmla="*/ 13808 h 134352"/>
              <a:gd name="connsiteX100" fmla="*/ 145530 w 212377"/>
              <a:gd name="connsiteY100" fmla="*/ 11945 h 134352"/>
              <a:gd name="connsiteX101" fmla="*/ 142790 w 212377"/>
              <a:gd name="connsiteY101" fmla="*/ 16000 h 134352"/>
              <a:gd name="connsiteX102" fmla="*/ 140051 w 212377"/>
              <a:gd name="connsiteY102" fmla="*/ 22136 h 134352"/>
              <a:gd name="connsiteX103" fmla="*/ 135448 w 212377"/>
              <a:gd name="connsiteY103" fmla="*/ 21917 h 134352"/>
              <a:gd name="connsiteX104" fmla="*/ 130955 w 212377"/>
              <a:gd name="connsiteY104" fmla="*/ 14137 h 134352"/>
              <a:gd name="connsiteX105" fmla="*/ 127448 w 212377"/>
              <a:gd name="connsiteY105" fmla="*/ 15013 h 134352"/>
              <a:gd name="connsiteX106" fmla="*/ 125914 w 212377"/>
              <a:gd name="connsiteY106" fmla="*/ 13808 h 134352"/>
              <a:gd name="connsiteX107" fmla="*/ 122298 w 212377"/>
              <a:gd name="connsiteY107" fmla="*/ 14137 h 134352"/>
              <a:gd name="connsiteX108" fmla="*/ 120763 w 212377"/>
              <a:gd name="connsiteY108" fmla="*/ 22136 h 134352"/>
              <a:gd name="connsiteX109" fmla="*/ 125147 w 212377"/>
              <a:gd name="connsiteY109" fmla="*/ 30684 h 134352"/>
              <a:gd name="connsiteX110" fmla="*/ 119887 w 212377"/>
              <a:gd name="connsiteY110" fmla="*/ 42848 h 134352"/>
              <a:gd name="connsiteX111" fmla="*/ 121750 w 212377"/>
              <a:gd name="connsiteY111" fmla="*/ 32437 h 134352"/>
              <a:gd name="connsiteX112" fmla="*/ 117038 w 212377"/>
              <a:gd name="connsiteY112" fmla="*/ 25314 h 134352"/>
              <a:gd name="connsiteX113" fmla="*/ 117038 w 212377"/>
              <a:gd name="connsiteY113" fmla="*/ 21479 h 134352"/>
              <a:gd name="connsiteX114" fmla="*/ 115175 w 212377"/>
              <a:gd name="connsiteY114" fmla="*/ 19616 h 134352"/>
              <a:gd name="connsiteX115" fmla="*/ 115723 w 212377"/>
              <a:gd name="connsiteY115" fmla="*/ 14794 h 134352"/>
              <a:gd name="connsiteX116" fmla="*/ 110901 w 212377"/>
              <a:gd name="connsiteY116" fmla="*/ 11835 h 134352"/>
              <a:gd name="connsiteX117" fmla="*/ 101586 w 212377"/>
              <a:gd name="connsiteY117" fmla="*/ 17862 h 134352"/>
              <a:gd name="connsiteX118" fmla="*/ 100162 w 212377"/>
              <a:gd name="connsiteY118" fmla="*/ 23013 h 134352"/>
              <a:gd name="connsiteX119" fmla="*/ 101915 w 212377"/>
              <a:gd name="connsiteY119" fmla="*/ 26958 h 134352"/>
              <a:gd name="connsiteX120" fmla="*/ 97970 w 212377"/>
              <a:gd name="connsiteY120" fmla="*/ 33424 h 134352"/>
              <a:gd name="connsiteX121" fmla="*/ 94134 w 212377"/>
              <a:gd name="connsiteY121" fmla="*/ 33424 h 134352"/>
              <a:gd name="connsiteX122" fmla="*/ 93586 w 212377"/>
              <a:gd name="connsiteY122" fmla="*/ 26301 h 134352"/>
              <a:gd name="connsiteX123" fmla="*/ 90299 w 212377"/>
              <a:gd name="connsiteY123" fmla="*/ 24876 h 134352"/>
              <a:gd name="connsiteX124" fmla="*/ 89641 w 212377"/>
              <a:gd name="connsiteY124" fmla="*/ 15013 h 134352"/>
              <a:gd name="connsiteX125" fmla="*/ 86354 w 212377"/>
              <a:gd name="connsiteY125" fmla="*/ 12383 h 134352"/>
              <a:gd name="connsiteX126" fmla="*/ 80436 w 212377"/>
              <a:gd name="connsiteY126" fmla="*/ 17424 h 134352"/>
              <a:gd name="connsiteX127" fmla="*/ 81313 w 212377"/>
              <a:gd name="connsiteY127" fmla="*/ 28383 h 134352"/>
              <a:gd name="connsiteX128" fmla="*/ 83724 w 212377"/>
              <a:gd name="connsiteY128" fmla="*/ 31670 h 134352"/>
              <a:gd name="connsiteX129" fmla="*/ 83395 w 212377"/>
              <a:gd name="connsiteY129" fmla="*/ 39341 h 134352"/>
              <a:gd name="connsiteX130" fmla="*/ 80436 w 212377"/>
              <a:gd name="connsiteY130" fmla="*/ 43177 h 134352"/>
              <a:gd name="connsiteX131" fmla="*/ 76272 w 212377"/>
              <a:gd name="connsiteY131" fmla="*/ 43396 h 134352"/>
              <a:gd name="connsiteX132" fmla="*/ 76053 w 212377"/>
              <a:gd name="connsiteY132" fmla="*/ 37698 h 134352"/>
              <a:gd name="connsiteX133" fmla="*/ 71231 w 212377"/>
              <a:gd name="connsiteY133" fmla="*/ 40108 h 134352"/>
              <a:gd name="connsiteX134" fmla="*/ 69368 w 212377"/>
              <a:gd name="connsiteY134" fmla="*/ 45807 h 134352"/>
              <a:gd name="connsiteX135" fmla="*/ 66409 w 212377"/>
              <a:gd name="connsiteY135" fmla="*/ 47670 h 134352"/>
              <a:gd name="connsiteX136" fmla="*/ 66190 w 212377"/>
              <a:gd name="connsiteY136" fmla="*/ 55341 h 134352"/>
              <a:gd name="connsiteX137" fmla="*/ 62902 w 212377"/>
              <a:gd name="connsiteY137" fmla="*/ 47889 h 134352"/>
              <a:gd name="connsiteX138" fmla="*/ 59396 w 212377"/>
              <a:gd name="connsiteY138" fmla="*/ 47560 h 134352"/>
              <a:gd name="connsiteX139" fmla="*/ 60053 w 212377"/>
              <a:gd name="connsiteY139" fmla="*/ 43944 h 134352"/>
              <a:gd name="connsiteX140" fmla="*/ 63560 w 212377"/>
              <a:gd name="connsiteY140" fmla="*/ 39451 h 134352"/>
              <a:gd name="connsiteX141" fmla="*/ 63560 w 212377"/>
              <a:gd name="connsiteY141" fmla="*/ 35835 h 134352"/>
              <a:gd name="connsiteX142" fmla="*/ 58190 w 212377"/>
              <a:gd name="connsiteY142" fmla="*/ 35835 h 134352"/>
              <a:gd name="connsiteX143" fmla="*/ 60491 w 212377"/>
              <a:gd name="connsiteY143" fmla="*/ 32766 h 134352"/>
              <a:gd name="connsiteX144" fmla="*/ 57752 w 212377"/>
              <a:gd name="connsiteY144" fmla="*/ 27177 h 134352"/>
              <a:gd name="connsiteX145" fmla="*/ 61258 w 212377"/>
              <a:gd name="connsiteY145" fmla="*/ 29479 h 134352"/>
              <a:gd name="connsiteX146" fmla="*/ 65094 w 212377"/>
              <a:gd name="connsiteY146" fmla="*/ 25534 h 134352"/>
              <a:gd name="connsiteX147" fmla="*/ 64108 w 212377"/>
              <a:gd name="connsiteY147" fmla="*/ 22794 h 134352"/>
              <a:gd name="connsiteX148" fmla="*/ 59615 w 212377"/>
              <a:gd name="connsiteY148" fmla="*/ 20712 h 134352"/>
              <a:gd name="connsiteX149" fmla="*/ 63560 w 212377"/>
              <a:gd name="connsiteY149" fmla="*/ 17753 h 134352"/>
              <a:gd name="connsiteX150" fmla="*/ 59943 w 212377"/>
              <a:gd name="connsiteY150" fmla="*/ 13808 h 134352"/>
              <a:gd name="connsiteX151" fmla="*/ 57313 w 212377"/>
              <a:gd name="connsiteY151" fmla="*/ 15890 h 134352"/>
              <a:gd name="connsiteX152" fmla="*/ 55012 w 212377"/>
              <a:gd name="connsiteY152" fmla="*/ 12274 h 134352"/>
              <a:gd name="connsiteX153" fmla="*/ 49095 w 212377"/>
              <a:gd name="connsiteY153" fmla="*/ 8986 h 134352"/>
              <a:gd name="connsiteX154" fmla="*/ 49095 w 212377"/>
              <a:gd name="connsiteY154" fmla="*/ 4931 h 134352"/>
              <a:gd name="connsiteX155" fmla="*/ 46684 w 212377"/>
              <a:gd name="connsiteY155" fmla="*/ 438 h 134352"/>
              <a:gd name="connsiteX156" fmla="*/ 42300 w 212377"/>
              <a:gd name="connsiteY156" fmla="*/ 1534 h 134352"/>
              <a:gd name="connsiteX157" fmla="*/ 37259 w 212377"/>
              <a:gd name="connsiteY157" fmla="*/ 0 h 134352"/>
              <a:gd name="connsiteX158" fmla="*/ 30246 w 212377"/>
              <a:gd name="connsiteY158" fmla="*/ 548 h 134352"/>
              <a:gd name="connsiteX159" fmla="*/ 29588 w 212377"/>
              <a:gd name="connsiteY159" fmla="*/ 2520 h 134352"/>
              <a:gd name="connsiteX160" fmla="*/ 31561 w 212377"/>
              <a:gd name="connsiteY160" fmla="*/ 5370 h 134352"/>
              <a:gd name="connsiteX161" fmla="*/ 34410 w 212377"/>
              <a:gd name="connsiteY161" fmla="*/ 5151 h 134352"/>
              <a:gd name="connsiteX162" fmla="*/ 34958 w 212377"/>
              <a:gd name="connsiteY162" fmla="*/ 3068 h 134352"/>
              <a:gd name="connsiteX163" fmla="*/ 38465 w 212377"/>
              <a:gd name="connsiteY163" fmla="*/ 3288 h 134352"/>
              <a:gd name="connsiteX164" fmla="*/ 41204 w 212377"/>
              <a:gd name="connsiteY164" fmla="*/ 5151 h 134352"/>
              <a:gd name="connsiteX165" fmla="*/ 45040 w 212377"/>
              <a:gd name="connsiteY165" fmla="*/ 6466 h 134352"/>
              <a:gd name="connsiteX166" fmla="*/ 43177 w 212377"/>
              <a:gd name="connsiteY166" fmla="*/ 8767 h 134352"/>
              <a:gd name="connsiteX167" fmla="*/ 38903 w 212377"/>
              <a:gd name="connsiteY167" fmla="*/ 7452 h 134352"/>
              <a:gd name="connsiteX168" fmla="*/ 34629 w 212377"/>
              <a:gd name="connsiteY168" fmla="*/ 7452 h 134352"/>
              <a:gd name="connsiteX169" fmla="*/ 35287 w 212377"/>
              <a:gd name="connsiteY169" fmla="*/ 9096 h 134352"/>
              <a:gd name="connsiteX170" fmla="*/ 41862 w 212377"/>
              <a:gd name="connsiteY170" fmla="*/ 13479 h 134352"/>
              <a:gd name="connsiteX171" fmla="*/ 46245 w 212377"/>
              <a:gd name="connsiteY171" fmla="*/ 18739 h 134352"/>
              <a:gd name="connsiteX172" fmla="*/ 45040 w 212377"/>
              <a:gd name="connsiteY172" fmla="*/ 22246 h 134352"/>
              <a:gd name="connsiteX173" fmla="*/ 42958 w 212377"/>
              <a:gd name="connsiteY173" fmla="*/ 22575 h 134352"/>
              <a:gd name="connsiteX174" fmla="*/ 42958 w 212377"/>
              <a:gd name="connsiteY174" fmla="*/ 19725 h 134352"/>
              <a:gd name="connsiteX175" fmla="*/ 38026 w 212377"/>
              <a:gd name="connsiteY175" fmla="*/ 16219 h 134352"/>
              <a:gd name="connsiteX176" fmla="*/ 34739 w 212377"/>
              <a:gd name="connsiteY176" fmla="*/ 19178 h 134352"/>
              <a:gd name="connsiteX177" fmla="*/ 31999 w 212377"/>
              <a:gd name="connsiteY177" fmla="*/ 18301 h 134352"/>
              <a:gd name="connsiteX178" fmla="*/ 33424 w 212377"/>
              <a:gd name="connsiteY178" fmla="*/ 15452 h 134352"/>
              <a:gd name="connsiteX179" fmla="*/ 29479 w 212377"/>
              <a:gd name="connsiteY179" fmla="*/ 10520 h 134352"/>
              <a:gd name="connsiteX180" fmla="*/ 24876 w 212377"/>
              <a:gd name="connsiteY180" fmla="*/ 8548 h 134352"/>
              <a:gd name="connsiteX181" fmla="*/ 21479 w 212377"/>
              <a:gd name="connsiteY181" fmla="*/ 10630 h 134352"/>
              <a:gd name="connsiteX182" fmla="*/ 24766 w 212377"/>
              <a:gd name="connsiteY182" fmla="*/ 15123 h 134352"/>
              <a:gd name="connsiteX183" fmla="*/ 23780 w 212377"/>
              <a:gd name="connsiteY183" fmla="*/ 17643 h 134352"/>
              <a:gd name="connsiteX184" fmla="*/ 21041 w 212377"/>
              <a:gd name="connsiteY184" fmla="*/ 13479 h 134352"/>
              <a:gd name="connsiteX185" fmla="*/ 17095 w 212377"/>
              <a:gd name="connsiteY185" fmla="*/ 12274 h 134352"/>
              <a:gd name="connsiteX186" fmla="*/ 15999 w 212377"/>
              <a:gd name="connsiteY186" fmla="*/ 15123 h 134352"/>
              <a:gd name="connsiteX187" fmla="*/ 18739 w 212377"/>
              <a:gd name="connsiteY187" fmla="*/ 18630 h 134352"/>
              <a:gd name="connsiteX188" fmla="*/ 21479 w 212377"/>
              <a:gd name="connsiteY188" fmla="*/ 20273 h 134352"/>
              <a:gd name="connsiteX189" fmla="*/ 23123 w 212377"/>
              <a:gd name="connsiteY189" fmla="*/ 22684 h 134352"/>
              <a:gd name="connsiteX190" fmla="*/ 18739 w 212377"/>
              <a:gd name="connsiteY190" fmla="*/ 20821 h 134352"/>
              <a:gd name="connsiteX191" fmla="*/ 14465 w 212377"/>
              <a:gd name="connsiteY191" fmla="*/ 22684 h 134352"/>
              <a:gd name="connsiteX192" fmla="*/ 17095 w 212377"/>
              <a:gd name="connsiteY192" fmla="*/ 26410 h 134352"/>
              <a:gd name="connsiteX193" fmla="*/ 23452 w 212377"/>
              <a:gd name="connsiteY193" fmla="*/ 28273 h 134352"/>
              <a:gd name="connsiteX194" fmla="*/ 20383 w 212377"/>
              <a:gd name="connsiteY194" fmla="*/ 28931 h 134352"/>
              <a:gd name="connsiteX195" fmla="*/ 19068 w 212377"/>
              <a:gd name="connsiteY195" fmla="*/ 30026 h 134352"/>
              <a:gd name="connsiteX196" fmla="*/ 20164 w 212377"/>
              <a:gd name="connsiteY196" fmla="*/ 32766 h 134352"/>
              <a:gd name="connsiteX197" fmla="*/ 18739 w 212377"/>
              <a:gd name="connsiteY197" fmla="*/ 33095 h 134352"/>
              <a:gd name="connsiteX198" fmla="*/ 11945 w 212377"/>
              <a:gd name="connsiteY198" fmla="*/ 26848 h 134352"/>
              <a:gd name="connsiteX199" fmla="*/ 9863 w 212377"/>
              <a:gd name="connsiteY199" fmla="*/ 26410 h 134352"/>
              <a:gd name="connsiteX200" fmla="*/ 7561 w 212377"/>
              <a:gd name="connsiteY200" fmla="*/ 28821 h 134352"/>
              <a:gd name="connsiteX201" fmla="*/ 10520 w 212377"/>
              <a:gd name="connsiteY201" fmla="*/ 34300 h 134352"/>
              <a:gd name="connsiteX202" fmla="*/ 12383 w 212377"/>
              <a:gd name="connsiteY202" fmla="*/ 37588 h 134352"/>
              <a:gd name="connsiteX203" fmla="*/ 10520 w 212377"/>
              <a:gd name="connsiteY203" fmla="*/ 38355 h 134352"/>
              <a:gd name="connsiteX204" fmla="*/ 6466 w 212377"/>
              <a:gd name="connsiteY204" fmla="*/ 32876 h 134352"/>
              <a:gd name="connsiteX205" fmla="*/ 2521 w 212377"/>
              <a:gd name="connsiteY205" fmla="*/ 31780 h 134352"/>
              <a:gd name="connsiteX206" fmla="*/ 0 w 212377"/>
              <a:gd name="connsiteY206" fmla="*/ 36492 h 134352"/>
              <a:gd name="connsiteX207" fmla="*/ 5041 w 212377"/>
              <a:gd name="connsiteY207" fmla="*/ 38465 h 134352"/>
              <a:gd name="connsiteX208" fmla="*/ 9096 w 212377"/>
              <a:gd name="connsiteY208" fmla="*/ 42958 h 134352"/>
              <a:gd name="connsiteX209" fmla="*/ 15013 w 212377"/>
              <a:gd name="connsiteY209" fmla="*/ 44053 h 134352"/>
              <a:gd name="connsiteX210" fmla="*/ 17972 w 212377"/>
              <a:gd name="connsiteY210" fmla="*/ 39341 h 134352"/>
              <a:gd name="connsiteX211" fmla="*/ 23232 w 212377"/>
              <a:gd name="connsiteY211" fmla="*/ 37807 h 134352"/>
              <a:gd name="connsiteX212" fmla="*/ 25534 w 212377"/>
              <a:gd name="connsiteY212" fmla="*/ 33643 h 134352"/>
              <a:gd name="connsiteX213" fmla="*/ 27068 w 212377"/>
              <a:gd name="connsiteY213" fmla="*/ 36054 h 134352"/>
              <a:gd name="connsiteX214" fmla="*/ 27068 w 212377"/>
              <a:gd name="connsiteY214" fmla="*/ 38355 h 134352"/>
              <a:gd name="connsiteX215" fmla="*/ 29807 w 212377"/>
              <a:gd name="connsiteY215" fmla="*/ 38355 h 134352"/>
              <a:gd name="connsiteX216" fmla="*/ 32985 w 212377"/>
              <a:gd name="connsiteY216" fmla="*/ 36492 h 134352"/>
              <a:gd name="connsiteX217" fmla="*/ 33862 w 212377"/>
              <a:gd name="connsiteY217" fmla="*/ 40985 h 134352"/>
              <a:gd name="connsiteX218" fmla="*/ 35834 w 212377"/>
              <a:gd name="connsiteY218" fmla="*/ 40985 h 134352"/>
              <a:gd name="connsiteX219" fmla="*/ 39670 w 212377"/>
              <a:gd name="connsiteY219" fmla="*/ 38026 h 134352"/>
              <a:gd name="connsiteX220" fmla="*/ 40766 w 212377"/>
              <a:gd name="connsiteY220" fmla="*/ 35506 h 134352"/>
              <a:gd name="connsiteX221" fmla="*/ 41204 w 212377"/>
              <a:gd name="connsiteY221" fmla="*/ 40328 h 134352"/>
              <a:gd name="connsiteX222" fmla="*/ 42738 w 212377"/>
              <a:gd name="connsiteY222" fmla="*/ 40328 h 134352"/>
              <a:gd name="connsiteX223" fmla="*/ 47560 w 212377"/>
              <a:gd name="connsiteY223" fmla="*/ 36273 h 134352"/>
              <a:gd name="connsiteX224" fmla="*/ 47341 w 212377"/>
              <a:gd name="connsiteY224" fmla="*/ 38574 h 134352"/>
              <a:gd name="connsiteX225" fmla="*/ 45807 w 212377"/>
              <a:gd name="connsiteY225" fmla="*/ 42300 h 134352"/>
              <a:gd name="connsiteX226" fmla="*/ 47889 w 212377"/>
              <a:gd name="connsiteY226" fmla="*/ 43944 h 134352"/>
              <a:gd name="connsiteX227" fmla="*/ 51067 w 212377"/>
              <a:gd name="connsiteY227" fmla="*/ 41204 h 134352"/>
              <a:gd name="connsiteX228" fmla="*/ 56218 w 212377"/>
              <a:gd name="connsiteY228" fmla="*/ 44163 h 134352"/>
              <a:gd name="connsiteX229" fmla="*/ 53478 w 212377"/>
              <a:gd name="connsiteY229" fmla="*/ 45259 h 134352"/>
              <a:gd name="connsiteX230" fmla="*/ 50738 w 212377"/>
              <a:gd name="connsiteY230" fmla="*/ 45259 h 134352"/>
              <a:gd name="connsiteX231" fmla="*/ 47451 w 212377"/>
              <a:gd name="connsiteY231" fmla="*/ 47779 h 134352"/>
              <a:gd name="connsiteX232" fmla="*/ 43506 w 212377"/>
              <a:gd name="connsiteY232" fmla="*/ 48108 h 134352"/>
              <a:gd name="connsiteX233" fmla="*/ 37150 w 212377"/>
              <a:gd name="connsiteY233" fmla="*/ 50848 h 134352"/>
              <a:gd name="connsiteX234" fmla="*/ 36711 w 212377"/>
              <a:gd name="connsiteY234" fmla="*/ 52601 h 134352"/>
              <a:gd name="connsiteX235" fmla="*/ 44711 w 212377"/>
              <a:gd name="connsiteY235" fmla="*/ 54902 h 134352"/>
              <a:gd name="connsiteX236" fmla="*/ 49095 w 212377"/>
              <a:gd name="connsiteY236" fmla="*/ 54245 h 134352"/>
              <a:gd name="connsiteX237" fmla="*/ 50957 w 212377"/>
              <a:gd name="connsiteY237" fmla="*/ 51396 h 134352"/>
              <a:gd name="connsiteX238" fmla="*/ 53697 w 212377"/>
              <a:gd name="connsiteY238" fmla="*/ 50300 h 134352"/>
              <a:gd name="connsiteX239" fmla="*/ 53478 w 212377"/>
              <a:gd name="connsiteY239" fmla="*/ 54135 h 134352"/>
              <a:gd name="connsiteX240" fmla="*/ 50738 w 212377"/>
              <a:gd name="connsiteY240" fmla="*/ 57861 h 134352"/>
              <a:gd name="connsiteX241" fmla="*/ 42519 w 212377"/>
              <a:gd name="connsiteY241" fmla="*/ 58848 h 134352"/>
              <a:gd name="connsiteX242" fmla="*/ 39780 w 212377"/>
              <a:gd name="connsiteY242" fmla="*/ 58080 h 134352"/>
              <a:gd name="connsiteX243" fmla="*/ 35944 w 212377"/>
              <a:gd name="connsiteY243" fmla="*/ 61697 h 134352"/>
              <a:gd name="connsiteX244" fmla="*/ 34081 w 212377"/>
              <a:gd name="connsiteY244" fmla="*/ 59395 h 134352"/>
              <a:gd name="connsiteX245" fmla="*/ 32547 w 212377"/>
              <a:gd name="connsiteY245" fmla="*/ 57861 h 134352"/>
              <a:gd name="connsiteX246" fmla="*/ 32547 w 212377"/>
              <a:gd name="connsiteY246" fmla="*/ 55889 h 134352"/>
              <a:gd name="connsiteX247" fmla="*/ 30026 w 212377"/>
              <a:gd name="connsiteY247" fmla="*/ 55122 h 134352"/>
              <a:gd name="connsiteX248" fmla="*/ 29260 w 212377"/>
              <a:gd name="connsiteY248" fmla="*/ 56217 h 134352"/>
              <a:gd name="connsiteX249" fmla="*/ 30136 w 212377"/>
              <a:gd name="connsiteY249" fmla="*/ 58190 h 134352"/>
              <a:gd name="connsiteX250" fmla="*/ 26410 w 212377"/>
              <a:gd name="connsiteY250" fmla="*/ 60930 h 134352"/>
              <a:gd name="connsiteX251" fmla="*/ 23561 w 212377"/>
              <a:gd name="connsiteY251" fmla="*/ 59395 h 134352"/>
              <a:gd name="connsiteX252" fmla="*/ 19506 w 212377"/>
              <a:gd name="connsiteY252" fmla="*/ 59615 h 134352"/>
              <a:gd name="connsiteX253" fmla="*/ 15342 w 212377"/>
              <a:gd name="connsiteY253" fmla="*/ 61697 h 134352"/>
              <a:gd name="connsiteX254" fmla="*/ 10520 w 212377"/>
              <a:gd name="connsiteY254" fmla="*/ 59834 h 134352"/>
              <a:gd name="connsiteX255" fmla="*/ 7233 w 212377"/>
              <a:gd name="connsiteY255" fmla="*/ 61149 h 134352"/>
              <a:gd name="connsiteX256" fmla="*/ 4931 w 212377"/>
              <a:gd name="connsiteY256" fmla="*/ 60930 h 134352"/>
              <a:gd name="connsiteX257" fmla="*/ 8109 w 212377"/>
              <a:gd name="connsiteY257" fmla="*/ 66080 h 134352"/>
              <a:gd name="connsiteX258" fmla="*/ 9972 w 212377"/>
              <a:gd name="connsiteY258" fmla="*/ 70354 h 134352"/>
              <a:gd name="connsiteX259" fmla="*/ 16109 w 212377"/>
              <a:gd name="connsiteY259" fmla="*/ 70792 h 134352"/>
              <a:gd name="connsiteX260" fmla="*/ 16109 w 212377"/>
              <a:gd name="connsiteY260" fmla="*/ 69258 h 134352"/>
              <a:gd name="connsiteX261" fmla="*/ 23890 w 212377"/>
              <a:gd name="connsiteY261" fmla="*/ 71340 h 134352"/>
              <a:gd name="connsiteX262" fmla="*/ 32985 w 212377"/>
              <a:gd name="connsiteY262" fmla="*/ 70683 h 134352"/>
              <a:gd name="connsiteX263" fmla="*/ 38136 w 212377"/>
              <a:gd name="connsiteY263" fmla="*/ 71121 h 134352"/>
              <a:gd name="connsiteX264" fmla="*/ 37807 w 212377"/>
              <a:gd name="connsiteY264" fmla="*/ 73313 h 134352"/>
              <a:gd name="connsiteX265" fmla="*/ 34629 w 212377"/>
              <a:gd name="connsiteY265" fmla="*/ 75395 h 134352"/>
              <a:gd name="connsiteX266" fmla="*/ 34410 w 212377"/>
              <a:gd name="connsiteY266" fmla="*/ 77915 h 134352"/>
              <a:gd name="connsiteX267" fmla="*/ 38793 w 212377"/>
              <a:gd name="connsiteY267" fmla="*/ 80984 h 134352"/>
              <a:gd name="connsiteX268" fmla="*/ 39780 w 212377"/>
              <a:gd name="connsiteY268" fmla="*/ 84162 h 134352"/>
              <a:gd name="connsiteX269" fmla="*/ 42629 w 212377"/>
              <a:gd name="connsiteY269" fmla="*/ 83614 h 134352"/>
              <a:gd name="connsiteX270" fmla="*/ 48656 w 212377"/>
              <a:gd name="connsiteY270" fmla="*/ 79450 h 134352"/>
              <a:gd name="connsiteX271" fmla="*/ 47560 w 212377"/>
              <a:gd name="connsiteY271" fmla="*/ 82518 h 134352"/>
              <a:gd name="connsiteX272" fmla="*/ 43287 w 212377"/>
              <a:gd name="connsiteY272" fmla="*/ 85696 h 134352"/>
              <a:gd name="connsiteX273" fmla="*/ 40985 w 212377"/>
              <a:gd name="connsiteY273" fmla="*/ 89203 h 134352"/>
              <a:gd name="connsiteX274" fmla="*/ 44601 w 212377"/>
              <a:gd name="connsiteY274" fmla="*/ 91942 h 134352"/>
              <a:gd name="connsiteX275" fmla="*/ 51067 w 212377"/>
              <a:gd name="connsiteY275" fmla="*/ 86682 h 134352"/>
              <a:gd name="connsiteX276" fmla="*/ 56218 w 212377"/>
              <a:gd name="connsiteY276" fmla="*/ 88217 h 134352"/>
              <a:gd name="connsiteX277" fmla="*/ 57423 w 212377"/>
              <a:gd name="connsiteY277" fmla="*/ 90956 h 134352"/>
              <a:gd name="connsiteX278" fmla="*/ 54245 w 212377"/>
              <a:gd name="connsiteY278" fmla="*/ 89093 h 134352"/>
              <a:gd name="connsiteX279" fmla="*/ 49533 w 212377"/>
              <a:gd name="connsiteY279" fmla="*/ 90737 h 134352"/>
              <a:gd name="connsiteX280" fmla="*/ 46136 w 212377"/>
              <a:gd name="connsiteY280" fmla="*/ 93696 h 134352"/>
              <a:gd name="connsiteX281" fmla="*/ 41752 w 212377"/>
              <a:gd name="connsiteY281" fmla="*/ 93696 h 134352"/>
              <a:gd name="connsiteX282" fmla="*/ 41533 w 212377"/>
              <a:gd name="connsiteY282" fmla="*/ 97093 h 134352"/>
              <a:gd name="connsiteX283" fmla="*/ 39232 w 212377"/>
              <a:gd name="connsiteY283" fmla="*/ 99833 h 134352"/>
              <a:gd name="connsiteX284" fmla="*/ 36602 w 212377"/>
              <a:gd name="connsiteY284" fmla="*/ 99175 h 134352"/>
              <a:gd name="connsiteX285" fmla="*/ 33533 w 212377"/>
              <a:gd name="connsiteY285" fmla="*/ 100928 h 134352"/>
              <a:gd name="connsiteX286" fmla="*/ 31999 w 212377"/>
              <a:gd name="connsiteY286" fmla="*/ 97860 h 134352"/>
              <a:gd name="connsiteX287" fmla="*/ 28054 w 212377"/>
              <a:gd name="connsiteY287" fmla="*/ 95120 h 134352"/>
              <a:gd name="connsiteX288" fmla="*/ 27835 w 212377"/>
              <a:gd name="connsiteY288" fmla="*/ 97203 h 134352"/>
              <a:gd name="connsiteX289" fmla="*/ 26081 w 212377"/>
              <a:gd name="connsiteY289" fmla="*/ 97203 h 134352"/>
              <a:gd name="connsiteX290" fmla="*/ 27177 w 212377"/>
              <a:gd name="connsiteY290" fmla="*/ 102901 h 134352"/>
              <a:gd name="connsiteX291" fmla="*/ 29479 w 212377"/>
              <a:gd name="connsiteY291" fmla="*/ 103997 h 134352"/>
              <a:gd name="connsiteX292" fmla="*/ 27725 w 212377"/>
              <a:gd name="connsiteY292" fmla="*/ 105312 h 134352"/>
              <a:gd name="connsiteX293" fmla="*/ 27068 w 212377"/>
              <a:gd name="connsiteY293" fmla="*/ 113093 h 134352"/>
              <a:gd name="connsiteX294" fmla="*/ 32766 w 212377"/>
              <a:gd name="connsiteY294" fmla="*/ 113093 h 134352"/>
              <a:gd name="connsiteX295" fmla="*/ 34300 w 212377"/>
              <a:gd name="connsiteY295" fmla="*/ 111230 h 134352"/>
              <a:gd name="connsiteX296" fmla="*/ 37917 w 212377"/>
              <a:gd name="connsiteY296" fmla="*/ 113421 h 134352"/>
              <a:gd name="connsiteX297" fmla="*/ 45807 w 212377"/>
              <a:gd name="connsiteY297" fmla="*/ 114408 h 134352"/>
              <a:gd name="connsiteX298" fmla="*/ 51505 w 212377"/>
              <a:gd name="connsiteY298" fmla="*/ 110024 h 134352"/>
              <a:gd name="connsiteX299" fmla="*/ 56327 w 212377"/>
              <a:gd name="connsiteY299" fmla="*/ 112654 h 134352"/>
              <a:gd name="connsiteX300" fmla="*/ 59943 w 212377"/>
              <a:gd name="connsiteY300" fmla="*/ 110353 h 134352"/>
              <a:gd name="connsiteX301" fmla="*/ 60820 w 212377"/>
              <a:gd name="connsiteY301" fmla="*/ 113093 h 134352"/>
              <a:gd name="connsiteX302" fmla="*/ 63779 w 212377"/>
              <a:gd name="connsiteY302" fmla="*/ 113969 h 13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212377" h="134352">
                <a:moveTo>
                  <a:pt x="74409" y="134352"/>
                </a:moveTo>
                <a:lnTo>
                  <a:pt x="72984" y="131174"/>
                </a:lnTo>
                <a:lnTo>
                  <a:pt x="74299" y="127777"/>
                </a:lnTo>
                <a:lnTo>
                  <a:pt x="76710" y="127119"/>
                </a:lnTo>
                <a:lnTo>
                  <a:pt x="77477" y="132160"/>
                </a:lnTo>
                <a:lnTo>
                  <a:pt x="74409" y="134352"/>
                </a:lnTo>
                <a:lnTo>
                  <a:pt x="74409" y="134352"/>
                </a:lnTo>
                <a:close/>
                <a:moveTo>
                  <a:pt x="63231" y="113312"/>
                </a:moveTo>
                <a:lnTo>
                  <a:pt x="68272" y="111558"/>
                </a:lnTo>
                <a:lnTo>
                  <a:pt x="67724" y="116599"/>
                </a:lnTo>
                <a:lnTo>
                  <a:pt x="73094" y="121969"/>
                </a:lnTo>
                <a:lnTo>
                  <a:pt x="76929" y="123832"/>
                </a:lnTo>
                <a:lnTo>
                  <a:pt x="80765" y="120544"/>
                </a:lnTo>
                <a:lnTo>
                  <a:pt x="85258" y="120873"/>
                </a:lnTo>
                <a:lnTo>
                  <a:pt x="92929" y="128106"/>
                </a:lnTo>
                <a:lnTo>
                  <a:pt x="103011" y="127887"/>
                </a:lnTo>
                <a:lnTo>
                  <a:pt x="106956" y="129421"/>
                </a:lnTo>
                <a:lnTo>
                  <a:pt x="113421" y="127558"/>
                </a:lnTo>
                <a:lnTo>
                  <a:pt x="112544" y="122188"/>
                </a:lnTo>
                <a:lnTo>
                  <a:pt x="114079" y="119887"/>
                </a:lnTo>
                <a:lnTo>
                  <a:pt x="115284" y="122846"/>
                </a:lnTo>
                <a:lnTo>
                  <a:pt x="120654" y="124270"/>
                </a:lnTo>
                <a:lnTo>
                  <a:pt x="125914" y="119229"/>
                </a:lnTo>
                <a:lnTo>
                  <a:pt x="126243" y="113312"/>
                </a:lnTo>
                <a:lnTo>
                  <a:pt x="132489" y="112654"/>
                </a:lnTo>
                <a:lnTo>
                  <a:pt x="130188" y="115613"/>
                </a:lnTo>
                <a:lnTo>
                  <a:pt x="131941" y="117914"/>
                </a:lnTo>
                <a:lnTo>
                  <a:pt x="133804" y="115613"/>
                </a:lnTo>
                <a:lnTo>
                  <a:pt x="137421" y="114955"/>
                </a:lnTo>
                <a:lnTo>
                  <a:pt x="141804" y="109257"/>
                </a:lnTo>
                <a:lnTo>
                  <a:pt x="144105" y="110572"/>
                </a:lnTo>
                <a:lnTo>
                  <a:pt x="145640" y="110024"/>
                </a:lnTo>
                <a:lnTo>
                  <a:pt x="149694" y="110243"/>
                </a:lnTo>
                <a:lnTo>
                  <a:pt x="149694" y="111558"/>
                </a:lnTo>
                <a:cubicBezTo>
                  <a:pt x="149694" y="111558"/>
                  <a:pt x="151557" y="110243"/>
                  <a:pt x="151557" y="110243"/>
                </a:cubicBezTo>
                <a:lnTo>
                  <a:pt x="161639" y="101476"/>
                </a:lnTo>
                <a:lnTo>
                  <a:pt x="165475" y="96216"/>
                </a:lnTo>
                <a:lnTo>
                  <a:pt x="177419" y="93915"/>
                </a:lnTo>
                <a:lnTo>
                  <a:pt x="179721" y="91066"/>
                </a:lnTo>
                <a:lnTo>
                  <a:pt x="178625" y="88874"/>
                </a:lnTo>
                <a:lnTo>
                  <a:pt x="179283" y="85696"/>
                </a:lnTo>
                <a:lnTo>
                  <a:pt x="181584" y="85915"/>
                </a:lnTo>
                <a:lnTo>
                  <a:pt x="182570" y="89532"/>
                </a:lnTo>
                <a:lnTo>
                  <a:pt x="188597" y="91614"/>
                </a:lnTo>
                <a:lnTo>
                  <a:pt x="192104" y="87778"/>
                </a:lnTo>
                <a:lnTo>
                  <a:pt x="192761" y="84819"/>
                </a:lnTo>
                <a:lnTo>
                  <a:pt x="191227" y="83176"/>
                </a:lnTo>
                <a:lnTo>
                  <a:pt x="191775" y="80107"/>
                </a:lnTo>
                <a:lnTo>
                  <a:pt x="194515" y="79340"/>
                </a:lnTo>
                <a:lnTo>
                  <a:pt x="192433" y="73422"/>
                </a:lnTo>
                <a:lnTo>
                  <a:pt x="194296" y="71121"/>
                </a:lnTo>
                <a:lnTo>
                  <a:pt x="198350" y="73642"/>
                </a:lnTo>
                <a:lnTo>
                  <a:pt x="199227" y="77477"/>
                </a:lnTo>
                <a:lnTo>
                  <a:pt x="203172" y="76820"/>
                </a:lnTo>
                <a:lnTo>
                  <a:pt x="205802" y="71779"/>
                </a:lnTo>
                <a:lnTo>
                  <a:pt x="204377" y="67505"/>
                </a:lnTo>
                <a:lnTo>
                  <a:pt x="200104" y="63012"/>
                </a:lnTo>
                <a:lnTo>
                  <a:pt x="199884" y="58190"/>
                </a:lnTo>
                <a:lnTo>
                  <a:pt x="202515" y="55998"/>
                </a:lnTo>
                <a:lnTo>
                  <a:pt x="202186" y="51615"/>
                </a:lnTo>
                <a:lnTo>
                  <a:pt x="206350" y="49423"/>
                </a:lnTo>
                <a:lnTo>
                  <a:pt x="210076" y="49423"/>
                </a:lnTo>
                <a:cubicBezTo>
                  <a:pt x="210076" y="49423"/>
                  <a:pt x="212377" y="46026"/>
                  <a:pt x="212377" y="46026"/>
                </a:cubicBezTo>
                <a:lnTo>
                  <a:pt x="208432" y="41971"/>
                </a:lnTo>
                <a:lnTo>
                  <a:pt x="198898" y="41204"/>
                </a:lnTo>
                <a:lnTo>
                  <a:pt x="195830" y="43506"/>
                </a:lnTo>
                <a:lnTo>
                  <a:pt x="198350" y="39122"/>
                </a:lnTo>
                <a:lnTo>
                  <a:pt x="197693" y="35615"/>
                </a:lnTo>
                <a:lnTo>
                  <a:pt x="192323" y="35177"/>
                </a:lnTo>
                <a:lnTo>
                  <a:pt x="190899" y="36382"/>
                </a:lnTo>
                <a:lnTo>
                  <a:pt x="189145" y="31999"/>
                </a:lnTo>
                <a:lnTo>
                  <a:pt x="192542" y="27835"/>
                </a:lnTo>
                <a:lnTo>
                  <a:pt x="196158" y="26739"/>
                </a:lnTo>
                <a:lnTo>
                  <a:pt x="195392" y="20493"/>
                </a:lnTo>
                <a:lnTo>
                  <a:pt x="193090" y="19068"/>
                </a:lnTo>
                <a:lnTo>
                  <a:pt x="189912" y="21588"/>
                </a:lnTo>
                <a:lnTo>
                  <a:pt x="185967" y="19945"/>
                </a:lnTo>
                <a:lnTo>
                  <a:pt x="183995" y="15561"/>
                </a:lnTo>
                <a:lnTo>
                  <a:pt x="188378" y="13698"/>
                </a:lnTo>
                <a:lnTo>
                  <a:pt x="188926" y="10082"/>
                </a:lnTo>
                <a:lnTo>
                  <a:pt x="191118" y="8219"/>
                </a:lnTo>
                <a:lnTo>
                  <a:pt x="195611" y="7123"/>
                </a:lnTo>
                <a:lnTo>
                  <a:pt x="190789" y="4931"/>
                </a:lnTo>
                <a:lnTo>
                  <a:pt x="187063" y="6027"/>
                </a:lnTo>
                <a:lnTo>
                  <a:pt x="179392" y="13260"/>
                </a:lnTo>
                <a:lnTo>
                  <a:pt x="177967" y="17315"/>
                </a:lnTo>
                <a:lnTo>
                  <a:pt x="175228" y="17753"/>
                </a:lnTo>
                <a:lnTo>
                  <a:pt x="172050" y="13041"/>
                </a:lnTo>
                <a:lnTo>
                  <a:pt x="173913" y="10191"/>
                </a:lnTo>
                <a:lnTo>
                  <a:pt x="171611" y="7890"/>
                </a:lnTo>
                <a:lnTo>
                  <a:pt x="170844" y="3616"/>
                </a:lnTo>
                <a:lnTo>
                  <a:pt x="166351" y="2301"/>
                </a:lnTo>
                <a:lnTo>
                  <a:pt x="162625" y="4712"/>
                </a:lnTo>
                <a:lnTo>
                  <a:pt x="159776" y="3288"/>
                </a:lnTo>
                <a:lnTo>
                  <a:pt x="157584" y="7342"/>
                </a:lnTo>
                <a:lnTo>
                  <a:pt x="159447" y="11945"/>
                </a:lnTo>
                <a:lnTo>
                  <a:pt x="157584" y="15232"/>
                </a:lnTo>
                <a:lnTo>
                  <a:pt x="152872" y="15671"/>
                </a:lnTo>
                <a:lnTo>
                  <a:pt x="148160" y="17862"/>
                </a:lnTo>
                <a:lnTo>
                  <a:pt x="148160" y="13808"/>
                </a:lnTo>
                <a:cubicBezTo>
                  <a:pt x="148160" y="13808"/>
                  <a:pt x="145530" y="11945"/>
                  <a:pt x="145530" y="11945"/>
                </a:cubicBezTo>
                <a:lnTo>
                  <a:pt x="142790" y="16000"/>
                </a:lnTo>
                <a:lnTo>
                  <a:pt x="140051" y="22136"/>
                </a:lnTo>
                <a:lnTo>
                  <a:pt x="135448" y="21917"/>
                </a:lnTo>
                <a:lnTo>
                  <a:pt x="130955" y="14137"/>
                </a:lnTo>
                <a:lnTo>
                  <a:pt x="127448" y="15013"/>
                </a:lnTo>
                <a:lnTo>
                  <a:pt x="125914" y="13808"/>
                </a:lnTo>
                <a:lnTo>
                  <a:pt x="122298" y="14137"/>
                </a:lnTo>
                <a:lnTo>
                  <a:pt x="120763" y="22136"/>
                </a:lnTo>
                <a:lnTo>
                  <a:pt x="125147" y="30684"/>
                </a:lnTo>
                <a:lnTo>
                  <a:pt x="119887" y="42848"/>
                </a:lnTo>
                <a:lnTo>
                  <a:pt x="121750" y="32437"/>
                </a:lnTo>
                <a:lnTo>
                  <a:pt x="117038" y="25314"/>
                </a:lnTo>
                <a:lnTo>
                  <a:pt x="117038" y="21479"/>
                </a:lnTo>
                <a:lnTo>
                  <a:pt x="115175" y="19616"/>
                </a:lnTo>
                <a:lnTo>
                  <a:pt x="115723" y="14794"/>
                </a:lnTo>
                <a:lnTo>
                  <a:pt x="110901" y="11835"/>
                </a:lnTo>
                <a:lnTo>
                  <a:pt x="101586" y="17862"/>
                </a:lnTo>
                <a:lnTo>
                  <a:pt x="100162" y="23013"/>
                </a:lnTo>
                <a:lnTo>
                  <a:pt x="101915" y="26958"/>
                </a:lnTo>
                <a:lnTo>
                  <a:pt x="97970" y="33424"/>
                </a:lnTo>
                <a:lnTo>
                  <a:pt x="94134" y="33424"/>
                </a:lnTo>
                <a:lnTo>
                  <a:pt x="93586" y="26301"/>
                </a:lnTo>
                <a:lnTo>
                  <a:pt x="90299" y="24876"/>
                </a:lnTo>
                <a:lnTo>
                  <a:pt x="89641" y="15013"/>
                </a:lnTo>
                <a:lnTo>
                  <a:pt x="86354" y="12383"/>
                </a:lnTo>
                <a:lnTo>
                  <a:pt x="80436" y="17424"/>
                </a:lnTo>
                <a:lnTo>
                  <a:pt x="81313" y="28383"/>
                </a:lnTo>
                <a:lnTo>
                  <a:pt x="83724" y="31670"/>
                </a:lnTo>
                <a:lnTo>
                  <a:pt x="83395" y="39341"/>
                </a:lnTo>
                <a:lnTo>
                  <a:pt x="80436" y="43177"/>
                </a:lnTo>
                <a:lnTo>
                  <a:pt x="76272" y="43396"/>
                </a:lnTo>
                <a:lnTo>
                  <a:pt x="76053" y="37698"/>
                </a:lnTo>
                <a:lnTo>
                  <a:pt x="71231" y="40108"/>
                </a:lnTo>
                <a:lnTo>
                  <a:pt x="69368" y="45807"/>
                </a:lnTo>
                <a:lnTo>
                  <a:pt x="66409" y="47670"/>
                </a:lnTo>
                <a:lnTo>
                  <a:pt x="66190" y="55341"/>
                </a:lnTo>
                <a:lnTo>
                  <a:pt x="62902" y="47889"/>
                </a:lnTo>
                <a:lnTo>
                  <a:pt x="59396" y="47560"/>
                </a:lnTo>
                <a:lnTo>
                  <a:pt x="60053" y="43944"/>
                </a:lnTo>
                <a:lnTo>
                  <a:pt x="63560" y="39451"/>
                </a:lnTo>
                <a:lnTo>
                  <a:pt x="63560" y="35835"/>
                </a:lnTo>
                <a:lnTo>
                  <a:pt x="58190" y="35835"/>
                </a:lnTo>
                <a:lnTo>
                  <a:pt x="60491" y="32766"/>
                </a:lnTo>
                <a:lnTo>
                  <a:pt x="57752" y="27177"/>
                </a:lnTo>
                <a:lnTo>
                  <a:pt x="61258" y="29479"/>
                </a:lnTo>
                <a:lnTo>
                  <a:pt x="65094" y="25534"/>
                </a:lnTo>
                <a:lnTo>
                  <a:pt x="64108" y="22794"/>
                </a:lnTo>
                <a:lnTo>
                  <a:pt x="59615" y="20712"/>
                </a:lnTo>
                <a:lnTo>
                  <a:pt x="63560" y="17753"/>
                </a:lnTo>
                <a:lnTo>
                  <a:pt x="59943" y="13808"/>
                </a:lnTo>
                <a:lnTo>
                  <a:pt x="57313" y="15890"/>
                </a:lnTo>
                <a:lnTo>
                  <a:pt x="55012" y="12274"/>
                </a:lnTo>
                <a:lnTo>
                  <a:pt x="49095" y="8986"/>
                </a:lnTo>
                <a:lnTo>
                  <a:pt x="49095" y="4931"/>
                </a:lnTo>
                <a:cubicBezTo>
                  <a:pt x="49095" y="4931"/>
                  <a:pt x="46684" y="438"/>
                  <a:pt x="46684" y="438"/>
                </a:cubicBezTo>
                <a:lnTo>
                  <a:pt x="42300" y="1534"/>
                </a:lnTo>
                <a:lnTo>
                  <a:pt x="37259" y="0"/>
                </a:lnTo>
                <a:lnTo>
                  <a:pt x="30246" y="548"/>
                </a:lnTo>
                <a:lnTo>
                  <a:pt x="29588" y="2520"/>
                </a:lnTo>
                <a:lnTo>
                  <a:pt x="31561" y="5370"/>
                </a:lnTo>
                <a:lnTo>
                  <a:pt x="34410" y="5151"/>
                </a:lnTo>
                <a:lnTo>
                  <a:pt x="34958" y="3068"/>
                </a:lnTo>
                <a:lnTo>
                  <a:pt x="38465" y="3288"/>
                </a:lnTo>
                <a:lnTo>
                  <a:pt x="41204" y="5151"/>
                </a:lnTo>
                <a:lnTo>
                  <a:pt x="45040" y="6466"/>
                </a:lnTo>
                <a:lnTo>
                  <a:pt x="43177" y="8767"/>
                </a:lnTo>
                <a:lnTo>
                  <a:pt x="38903" y="7452"/>
                </a:lnTo>
                <a:lnTo>
                  <a:pt x="34629" y="7452"/>
                </a:lnTo>
                <a:cubicBezTo>
                  <a:pt x="34629" y="7452"/>
                  <a:pt x="35287" y="9096"/>
                  <a:pt x="35287" y="9096"/>
                </a:cubicBezTo>
                <a:lnTo>
                  <a:pt x="41862" y="13479"/>
                </a:lnTo>
                <a:lnTo>
                  <a:pt x="46245" y="18739"/>
                </a:lnTo>
                <a:lnTo>
                  <a:pt x="45040" y="22246"/>
                </a:lnTo>
                <a:lnTo>
                  <a:pt x="42958" y="22575"/>
                </a:lnTo>
                <a:lnTo>
                  <a:pt x="42958" y="19725"/>
                </a:lnTo>
                <a:lnTo>
                  <a:pt x="38026" y="16219"/>
                </a:lnTo>
                <a:lnTo>
                  <a:pt x="34739" y="19178"/>
                </a:lnTo>
                <a:lnTo>
                  <a:pt x="31999" y="18301"/>
                </a:lnTo>
                <a:lnTo>
                  <a:pt x="33424" y="15452"/>
                </a:lnTo>
                <a:lnTo>
                  <a:pt x="29479" y="10520"/>
                </a:lnTo>
                <a:lnTo>
                  <a:pt x="24876" y="8548"/>
                </a:lnTo>
                <a:lnTo>
                  <a:pt x="21479" y="10630"/>
                </a:lnTo>
                <a:lnTo>
                  <a:pt x="24766" y="15123"/>
                </a:lnTo>
                <a:lnTo>
                  <a:pt x="23780" y="17643"/>
                </a:lnTo>
                <a:lnTo>
                  <a:pt x="21041" y="13479"/>
                </a:lnTo>
                <a:lnTo>
                  <a:pt x="17095" y="12274"/>
                </a:lnTo>
                <a:lnTo>
                  <a:pt x="15999" y="15123"/>
                </a:lnTo>
                <a:lnTo>
                  <a:pt x="18739" y="18630"/>
                </a:lnTo>
                <a:lnTo>
                  <a:pt x="21479" y="20273"/>
                </a:lnTo>
                <a:lnTo>
                  <a:pt x="23123" y="22684"/>
                </a:lnTo>
                <a:lnTo>
                  <a:pt x="18739" y="20821"/>
                </a:lnTo>
                <a:lnTo>
                  <a:pt x="14465" y="22684"/>
                </a:lnTo>
                <a:lnTo>
                  <a:pt x="17095" y="26410"/>
                </a:lnTo>
                <a:lnTo>
                  <a:pt x="23452" y="28273"/>
                </a:lnTo>
                <a:lnTo>
                  <a:pt x="20383" y="28931"/>
                </a:lnTo>
                <a:lnTo>
                  <a:pt x="19068" y="30026"/>
                </a:lnTo>
                <a:lnTo>
                  <a:pt x="20164" y="32766"/>
                </a:lnTo>
                <a:lnTo>
                  <a:pt x="18739" y="33095"/>
                </a:lnTo>
                <a:lnTo>
                  <a:pt x="11945" y="26848"/>
                </a:lnTo>
                <a:lnTo>
                  <a:pt x="9863" y="26410"/>
                </a:lnTo>
                <a:lnTo>
                  <a:pt x="7561" y="28821"/>
                </a:lnTo>
                <a:lnTo>
                  <a:pt x="10520" y="34300"/>
                </a:lnTo>
                <a:lnTo>
                  <a:pt x="12383" y="37588"/>
                </a:lnTo>
                <a:lnTo>
                  <a:pt x="10520" y="38355"/>
                </a:lnTo>
                <a:lnTo>
                  <a:pt x="6466" y="32876"/>
                </a:lnTo>
                <a:lnTo>
                  <a:pt x="2521" y="31780"/>
                </a:lnTo>
                <a:lnTo>
                  <a:pt x="0" y="36492"/>
                </a:lnTo>
                <a:lnTo>
                  <a:pt x="5041" y="38465"/>
                </a:lnTo>
                <a:lnTo>
                  <a:pt x="9096" y="42958"/>
                </a:lnTo>
                <a:lnTo>
                  <a:pt x="15013" y="44053"/>
                </a:lnTo>
                <a:lnTo>
                  <a:pt x="17972" y="39341"/>
                </a:lnTo>
                <a:lnTo>
                  <a:pt x="23232" y="37807"/>
                </a:lnTo>
                <a:lnTo>
                  <a:pt x="25534" y="33643"/>
                </a:lnTo>
                <a:lnTo>
                  <a:pt x="27068" y="36054"/>
                </a:lnTo>
                <a:lnTo>
                  <a:pt x="27068" y="38355"/>
                </a:lnTo>
                <a:lnTo>
                  <a:pt x="29807" y="38355"/>
                </a:lnTo>
                <a:lnTo>
                  <a:pt x="32985" y="36492"/>
                </a:lnTo>
                <a:lnTo>
                  <a:pt x="33862" y="40985"/>
                </a:lnTo>
                <a:lnTo>
                  <a:pt x="35834" y="40985"/>
                </a:lnTo>
                <a:lnTo>
                  <a:pt x="39670" y="38026"/>
                </a:lnTo>
                <a:lnTo>
                  <a:pt x="40766" y="35506"/>
                </a:lnTo>
                <a:lnTo>
                  <a:pt x="41204" y="40328"/>
                </a:lnTo>
                <a:lnTo>
                  <a:pt x="42738" y="40328"/>
                </a:lnTo>
                <a:cubicBezTo>
                  <a:pt x="42738" y="40328"/>
                  <a:pt x="47560" y="36273"/>
                  <a:pt x="47560" y="36273"/>
                </a:cubicBezTo>
                <a:lnTo>
                  <a:pt x="47341" y="38574"/>
                </a:lnTo>
                <a:lnTo>
                  <a:pt x="45807" y="42300"/>
                </a:lnTo>
                <a:lnTo>
                  <a:pt x="47889" y="43944"/>
                </a:lnTo>
                <a:lnTo>
                  <a:pt x="51067" y="41204"/>
                </a:lnTo>
                <a:lnTo>
                  <a:pt x="56218" y="44163"/>
                </a:lnTo>
                <a:lnTo>
                  <a:pt x="53478" y="45259"/>
                </a:lnTo>
                <a:lnTo>
                  <a:pt x="50738" y="45259"/>
                </a:lnTo>
                <a:cubicBezTo>
                  <a:pt x="50738" y="45259"/>
                  <a:pt x="47451" y="47779"/>
                  <a:pt x="47451" y="47779"/>
                </a:cubicBezTo>
                <a:lnTo>
                  <a:pt x="43506" y="48108"/>
                </a:lnTo>
                <a:lnTo>
                  <a:pt x="37150" y="50848"/>
                </a:lnTo>
                <a:lnTo>
                  <a:pt x="36711" y="52601"/>
                </a:lnTo>
                <a:lnTo>
                  <a:pt x="44711" y="54902"/>
                </a:lnTo>
                <a:lnTo>
                  <a:pt x="49095" y="54245"/>
                </a:lnTo>
                <a:lnTo>
                  <a:pt x="50957" y="51396"/>
                </a:lnTo>
                <a:lnTo>
                  <a:pt x="53697" y="50300"/>
                </a:lnTo>
                <a:lnTo>
                  <a:pt x="53478" y="54135"/>
                </a:lnTo>
                <a:lnTo>
                  <a:pt x="50738" y="57861"/>
                </a:lnTo>
                <a:lnTo>
                  <a:pt x="42519" y="58848"/>
                </a:lnTo>
                <a:lnTo>
                  <a:pt x="39780" y="58080"/>
                </a:lnTo>
                <a:lnTo>
                  <a:pt x="35944" y="61697"/>
                </a:lnTo>
                <a:lnTo>
                  <a:pt x="34081" y="59395"/>
                </a:lnTo>
                <a:lnTo>
                  <a:pt x="32547" y="57861"/>
                </a:lnTo>
                <a:lnTo>
                  <a:pt x="32547" y="55889"/>
                </a:lnTo>
                <a:cubicBezTo>
                  <a:pt x="32547" y="55889"/>
                  <a:pt x="30026" y="55122"/>
                  <a:pt x="30026" y="55122"/>
                </a:cubicBezTo>
                <a:lnTo>
                  <a:pt x="29260" y="56217"/>
                </a:lnTo>
                <a:lnTo>
                  <a:pt x="30136" y="58190"/>
                </a:lnTo>
                <a:lnTo>
                  <a:pt x="26410" y="60930"/>
                </a:lnTo>
                <a:lnTo>
                  <a:pt x="23561" y="59395"/>
                </a:lnTo>
                <a:lnTo>
                  <a:pt x="19506" y="59615"/>
                </a:lnTo>
                <a:lnTo>
                  <a:pt x="15342" y="61697"/>
                </a:lnTo>
                <a:lnTo>
                  <a:pt x="10520" y="59834"/>
                </a:lnTo>
                <a:lnTo>
                  <a:pt x="7233" y="61149"/>
                </a:lnTo>
                <a:lnTo>
                  <a:pt x="4931" y="60930"/>
                </a:lnTo>
                <a:lnTo>
                  <a:pt x="8109" y="66080"/>
                </a:lnTo>
                <a:lnTo>
                  <a:pt x="9972" y="70354"/>
                </a:lnTo>
                <a:lnTo>
                  <a:pt x="16109" y="70792"/>
                </a:lnTo>
                <a:lnTo>
                  <a:pt x="16109" y="69258"/>
                </a:lnTo>
                <a:lnTo>
                  <a:pt x="23890" y="71340"/>
                </a:lnTo>
                <a:lnTo>
                  <a:pt x="32985" y="70683"/>
                </a:lnTo>
                <a:lnTo>
                  <a:pt x="38136" y="71121"/>
                </a:lnTo>
                <a:lnTo>
                  <a:pt x="37807" y="73313"/>
                </a:lnTo>
                <a:lnTo>
                  <a:pt x="34629" y="75395"/>
                </a:lnTo>
                <a:lnTo>
                  <a:pt x="34410" y="77915"/>
                </a:lnTo>
                <a:lnTo>
                  <a:pt x="38793" y="80984"/>
                </a:lnTo>
                <a:lnTo>
                  <a:pt x="39780" y="84162"/>
                </a:lnTo>
                <a:lnTo>
                  <a:pt x="42629" y="83614"/>
                </a:lnTo>
                <a:lnTo>
                  <a:pt x="48656" y="79450"/>
                </a:lnTo>
                <a:lnTo>
                  <a:pt x="47560" y="82518"/>
                </a:lnTo>
                <a:lnTo>
                  <a:pt x="43287" y="85696"/>
                </a:lnTo>
                <a:lnTo>
                  <a:pt x="40985" y="89203"/>
                </a:lnTo>
                <a:lnTo>
                  <a:pt x="44601" y="91942"/>
                </a:lnTo>
                <a:lnTo>
                  <a:pt x="51067" y="86682"/>
                </a:lnTo>
                <a:lnTo>
                  <a:pt x="56218" y="88217"/>
                </a:lnTo>
                <a:lnTo>
                  <a:pt x="57423" y="90956"/>
                </a:lnTo>
                <a:lnTo>
                  <a:pt x="54245" y="89093"/>
                </a:lnTo>
                <a:lnTo>
                  <a:pt x="49533" y="90737"/>
                </a:lnTo>
                <a:lnTo>
                  <a:pt x="46136" y="93696"/>
                </a:lnTo>
                <a:lnTo>
                  <a:pt x="41752" y="93696"/>
                </a:lnTo>
                <a:cubicBezTo>
                  <a:pt x="41752" y="93696"/>
                  <a:pt x="41533" y="97093"/>
                  <a:pt x="41533" y="97093"/>
                </a:cubicBezTo>
                <a:lnTo>
                  <a:pt x="39232" y="99833"/>
                </a:lnTo>
                <a:lnTo>
                  <a:pt x="36602" y="99175"/>
                </a:lnTo>
                <a:lnTo>
                  <a:pt x="33533" y="100928"/>
                </a:lnTo>
                <a:lnTo>
                  <a:pt x="31999" y="97860"/>
                </a:lnTo>
                <a:lnTo>
                  <a:pt x="28054" y="95120"/>
                </a:lnTo>
                <a:lnTo>
                  <a:pt x="27835" y="97203"/>
                </a:lnTo>
                <a:lnTo>
                  <a:pt x="26081" y="97203"/>
                </a:lnTo>
                <a:lnTo>
                  <a:pt x="27177" y="102901"/>
                </a:lnTo>
                <a:lnTo>
                  <a:pt x="29479" y="103997"/>
                </a:lnTo>
                <a:lnTo>
                  <a:pt x="27725" y="105312"/>
                </a:lnTo>
                <a:lnTo>
                  <a:pt x="27068" y="113093"/>
                </a:lnTo>
                <a:lnTo>
                  <a:pt x="32766" y="113093"/>
                </a:lnTo>
                <a:cubicBezTo>
                  <a:pt x="32766" y="113093"/>
                  <a:pt x="34300" y="111230"/>
                  <a:pt x="34300" y="111230"/>
                </a:cubicBezTo>
                <a:lnTo>
                  <a:pt x="37917" y="113421"/>
                </a:lnTo>
                <a:lnTo>
                  <a:pt x="45807" y="114408"/>
                </a:lnTo>
                <a:lnTo>
                  <a:pt x="51505" y="110024"/>
                </a:lnTo>
                <a:lnTo>
                  <a:pt x="56327" y="112654"/>
                </a:lnTo>
                <a:lnTo>
                  <a:pt x="59943" y="110353"/>
                </a:lnTo>
                <a:lnTo>
                  <a:pt x="60820" y="113093"/>
                </a:lnTo>
                <a:lnTo>
                  <a:pt x="63779" y="11396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2FCF3EAF-7AFE-87D5-E94D-FCEDD675D58A}"/>
              </a:ext>
            </a:extLst>
          </p:cNvPr>
          <p:cNvSpPr/>
          <p:nvPr/>
        </p:nvSpPr>
        <p:spPr>
          <a:xfrm>
            <a:off x="5761732" y="4511163"/>
            <a:ext cx="75395" cy="31451"/>
          </a:xfrm>
          <a:custGeom>
            <a:avLst/>
            <a:gdLst>
              <a:gd name="connsiteX0" fmla="*/ 68162 w 75395"/>
              <a:gd name="connsiteY0" fmla="*/ 24876 h 31451"/>
              <a:gd name="connsiteX1" fmla="*/ 75395 w 75395"/>
              <a:gd name="connsiteY1" fmla="*/ 29588 h 31451"/>
              <a:gd name="connsiteX2" fmla="*/ 70025 w 75395"/>
              <a:gd name="connsiteY2" fmla="*/ 31451 h 31451"/>
              <a:gd name="connsiteX3" fmla="*/ 67724 w 75395"/>
              <a:gd name="connsiteY3" fmla="*/ 28821 h 31451"/>
              <a:gd name="connsiteX4" fmla="*/ 68053 w 75395"/>
              <a:gd name="connsiteY4" fmla="*/ 24876 h 31451"/>
              <a:gd name="connsiteX5" fmla="*/ 68053 w 75395"/>
              <a:gd name="connsiteY5" fmla="*/ 24876 h 31451"/>
              <a:gd name="connsiteX6" fmla="*/ 71669 w 75395"/>
              <a:gd name="connsiteY6" fmla="*/ 10849 h 31451"/>
              <a:gd name="connsiteX7" fmla="*/ 68162 w 75395"/>
              <a:gd name="connsiteY7" fmla="*/ 15342 h 31451"/>
              <a:gd name="connsiteX8" fmla="*/ 72327 w 75395"/>
              <a:gd name="connsiteY8" fmla="*/ 19178 h 31451"/>
              <a:gd name="connsiteX9" fmla="*/ 73532 w 75395"/>
              <a:gd name="connsiteY9" fmla="*/ 14794 h 31451"/>
              <a:gd name="connsiteX10" fmla="*/ 71669 w 75395"/>
              <a:gd name="connsiteY10" fmla="*/ 10849 h 31451"/>
              <a:gd name="connsiteX11" fmla="*/ 71669 w 75395"/>
              <a:gd name="connsiteY11" fmla="*/ 10849 h 31451"/>
              <a:gd name="connsiteX12" fmla="*/ 48218 w 75395"/>
              <a:gd name="connsiteY12" fmla="*/ 18849 h 31451"/>
              <a:gd name="connsiteX13" fmla="*/ 44711 w 75395"/>
              <a:gd name="connsiteY13" fmla="*/ 21260 h 31451"/>
              <a:gd name="connsiteX14" fmla="*/ 47341 w 75395"/>
              <a:gd name="connsiteY14" fmla="*/ 24876 h 31451"/>
              <a:gd name="connsiteX15" fmla="*/ 52382 w 75395"/>
              <a:gd name="connsiteY15" fmla="*/ 25534 h 31451"/>
              <a:gd name="connsiteX16" fmla="*/ 48218 w 75395"/>
              <a:gd name="connsiteY16" fmla="*/ 18739 h 31451"/>
              <a:gd name="connsiteX17" fmla="*/ 48218 w 75395"/>
              <a:gd name="connsiteY17" fmla="*/ 18739 h 31451"/>
              <a:gd name="connsiteX18" fmla="*/ 36821 w 75395"/>
              <a:gd name="connsiteY18" fmla="*/ 3178 h 31451"/>
              <a:gd name="connsiteX19" fmla="*/ 40766 w 75395"/>
              <a:gd name="connsiteY19" fmla="*/ 219 h 31451"/>
              <a:gd name="connsiteX20" fmla="*/ 47012 w 75395"/>
              <a:gd name="connsiteY20" fmla="*/ 0 h 31451"/>
              <a:gd name="connsiteX21" fmla="*/ 43396 w 75395"/>
              <a:gd name="connsiteY21" fmla="*/ 4164 h 31451"/>
              <a:gd name="connsiteX22" fmla="*/ 43177 w 75395"/>
              <a:gd name="connsiteY22" fmla="*/ 9315 h 31451"/>
              <a:gd name="connsiteX23" fmla="*/ 37478 w 75395"/>
              <a:gd name="connsiteY23" fmla="*/ 5370 h 31451"/>
              <a:gd name="connsiteX24" fmla="*/ 36821 w 75395"/>
              <a:gd name="connsiteY24" fmla="*/ 3068 h 31451"/>
              <a:gd name="connsiteX25" fmla="*/ 36821 w 75395"/>
              <a:gd name="connsiteY25" fmla="*/ 3068 h 31451"/>
              <a:gd name="connsiteX26" fmla="*/ 5041 w 75395"/>
              <a:gd name="connsiteY26" fmla="*/ 10520 h 31451"/>
              <a:gd name="connsiteX27" fmla="*/ 7671 w 75395"/>
              <a:gd name="connsiteY27" fmla="*/ 13150 h 31451"/>
              <a:gd name="connsiteX28" fmla="*/ 0 w 75395"/>
              <a:gd name="connsiteY28" fmla="*/ 14136 h 31451"/>
              <a:gd name="connsiteX29" fmla="*/ 5041 w 75395"/>
              <a:gd name="connsiteY29" fmla="*/ 10520 h 3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5395" h="31451">
                <a:moveTo>
                  <a:pt x="68162" y="24876"/>
                </a:moveTo>
                <a:lnTo>
                  <a:pt x="75395" y="29588"/>
                </a:lnTo>
                <a:lnTo>
                  <a:pt x="70025" y="31451"/>
                </a:lnTo>
                <a:lnTo>
                  <a:pt x="67724" y="28821"/>
                </a:lnTo>
                <a:lnTo>
                  <a:pt x="68053" y="24876"/>
                </a:lnTo>
                <a:lnTo>
                  <a:pt x="68053" y="24876"/>
                </a:lnTo>
                <a:close/>
                <a:moveTo>
                  <a:pt x="71669" y="10849"/>
                </a:moveTo>
                <a:lnTo>
                  <a:pt x="68162" y="15342"/>
                </a:lnTo>
                <a:lnTo>
                  <a:pt x="72327" y="19178"/>
                </a:lnTo>
                <a:lnTo>
                  <a:pt x="73532" y="14794"/>
                </a:lnTo>
                <a:lnTo>
                  <a:pt x="71669" y="10849"/>
                </a:lnTo>
                <a:lnTo>
                  <a:pt x="71669" y="10849"/>
                </a:lnTo>
                <a:close/>
                <a:moveTo>
                  <a:pt x="48218" y="18849"/>
                </a:moveTo>
                <a:lnTo>
                  <a:pt x="44711" y="21260"/>
                </a:lnTo>
                <a:lnTo>
                  <a:pt x="47341" y="24876"/>
                </a:lnTo>
                <a:lnTo>
                  <a:pt x="52382" y="25534"/>
                </a:lnTo>
                <a:lnTo>
                  <a:pt x="48218" y="18739"/>
                </a:lnTo>
                <a:lnTo>
                  <a:pt x="48218" y="18739"/>
                </a:lnTo>
                <a:close/>
                <a:moveTo>
                  <a:pt x="36821" y="3178"/>
                </a:moveTo>
                <a:lnTo>
                  <a:pt x="40766" y="219"/>
                </a:lnTo>
                <a:lnTo>
                  <a:pt x="47012" y="0"/>
                </a:lnTo>
                <a:lnTo>
                  <a:pt x="43396" y="4164"/>
                </a:lnTo>
                <a:lnTo>
                  <a:pt x="43177" y="9315"/>
                </a:lnTo>
                <a:lnTo>
                  <a:pt x="37478" y="5370"/>
                </a:lnTo>
                <a:lnTo>
                  <a:pt x="36821" y="3068"/>
                </a:lnTo>
                <a:lnTo>
                  <a:pt x="36821" y="3068"/>
                </a:lnTo>
                <a:close/>
                <a:moveTo>
                  <a:pt x="5041" y="10520"/>
                </a:moveTo>
                <a:lnTo>
                  <a:pt x="7671" y="13150"/>
                </a:lnTo>
                <a:lnTo>
                  <a:pt x="0" y="14136"/>
                </a:lnTo>
                <a:lnTo>
                  <a:pt x="5041" y="1052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42059AE8-3AA6-7CD3-74B0-83197BA5EE7B}"/>
              </a:ext>
            </a:extLst>
          </p:cNvPr>
          <p:cNvSpPr/>
          <p:nvPr/>
        </p:nvSpPr>
        <p:spPr>
          <a:xfrm>
            <a:off x="5704309" y="4505684"/>
            <a:ext cx="51943" cy="16876"/>
          </a:xfrm>
          <a:custGeom>
            <a:avLst/>
            <a:gdLst>
              <a:gd name="connsiteX0" fmla="*/ 41204 w 51943"/>
              <a:gd name="connsiteY0" fmla="*/ 13917 h 16876"/>
              <a:gd name="connsiteX1" fmla="*/ 45259 w 51943"/>
              <a:gd name="connsiteY1" fmla="*/ 9972 h 16876"/>
              <a:gd name="connsiteX2" fmla="*/ 51944 w 51943"/>
              <a:gd name="connsiteY2" fmla="*/ 11835 h 16876"/>
              <a:gd name="connsiteX3" fmla="*/ 50081 w 51943"/>
              <a:gd name="connsiteY3" fmla="*/ 13369 h 16876"/>
              <a:gd name="connsiteX4" fmla="*/ 41204 w 51943"/>
              <a:gd name="connsiteY4" fmla="*/ 13917 h 16876"/>
              <a:gd name="connsiteX5" fmla="*/ 41204 w 51943"/>
              <a:gd name="connsiteY5" fmla="*/ 13917 h 16876"/>
              <a:gd name="connsiteX6" fmla="*/ 36492 w 51943"/>
              <a:gd name="connsiteY6" fmla="*/ 1534 h 16876"/>
              <a:gd name="connsiteX7" fmla="*/ 33533 w 51943"/>
              <a:gd name="connsiteY7" fmla="*/ 110 h 16876"/>
              <a:gd name="connsiteX8" fmla="*/ 23671 w 51943"/>
              <a:gd name="connsiteY8" fmla="*/ 1534 h 16876"/>
              <a:gd name="connsiteX9" fmla="*/ 6137 w 51943"/>
              <a:gd name="connsiteY9" fmla="*/ 0 h 16876"/>
              <a:gd name="connsiteX10" fmla="*/ 4274 w 51943"/>
              <a:gd name="connsiteY10" fmla="*/ 3397 h 16876"/>
              <a:gd name="connsiteX11" fmla="*/ 110 w 51943"/>
              <a:gd name="connsiteY11" fmla="*/ 5479 h 16876"/>
              <a:gd name="connsiteX12" fmla="*/ 657 w 51943"/>
              <a:gd name="connsiteY12" fmla="*/ 8767 h 16876"/>
              <a:gd name="connsiteX13" fmla="*/ 0 w 51943"/>
              <a:gd name="connsiteY13" fmla="*/ 11178 h 16876"/>
              <a:gd name="connsiteX14" fmla="*/ 2082 w 51943"/>
              <a:gd name="connsiteY14" fmla="*/ 15232 h 16876"/>
              <a:gd name="connsiteX15" fmla="*/ 13479 w 51943"/>
              <a:gd name="connsiteY15" fmla="*/ 15780 h 16876"/>
              <a:gd name="connsiteX16" fmla="*/ 16657 w 51943"/>
              <a:gd name="connsiteY16" fmla="*/ 16876 h 16876"/>
              <a:gd name="connsiteX17" fmla="*/ 24986 w 51943"/>
              <a:gd name="connsiteY17" fmla="*/ 14794 h 16876"/>
              <a:gd name="connsiteX18" fmla="*/ 28163 w 51943"/>
              <a:gd name="connsiteY18" fmla="*/ 16328 h 16876"/>
              <a:gd name="connsiteX19" fmla="*/ 36163 w 51943"/>
              <a:gd name="connsiteY19" fmla="*/ 12712 h 16876"/>
              <a:gd name="connsiteX20" fmla="*/ 42410 w 51943"/>
              <a:gd name="connsiteY20" fmla="*/ 5918 h 16876"/>
              <a:gd name="connsiteX21" fmla="*/ 37917 w 51943"/>
              <a:gd name="connsiteY21" fmla="*/ 4493 h 16876"/>
              <a:gd name="connsiteX22" fmla="*/ 36711 w 51943"/>
              <a:gd name="connsiteY22" fmla="*/ 1534 h 1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943" h="16876">
                <a:moveTo>
                  <a:pt x="41204" y="13917"/>
                </a:moveTo>
                <a:lnTo>
                  <a:pt x="45259" y="9972"/>
                </a:lnTo>
                <a:lnTo>
                  <a:pt x="51944" y="11835"/>
                </a:lnTo>
                <a:lnTo>
                  <a:pt x="50081" y="13369"/>
                </a:lnTo>
                <a:lnTo>
                  <a:pt x="41204" y="13917"/>
                </a:lnTo>
                <a:lnTo>
                  <a:pt x="41204" y="13917"/>
                </a:lnTo>
                <a:close/>
                <a:moveTo>
                  <a:pt x="36492" y="1534"/>
                </a:moveTo>
                <a:lnTo>
                  <a:pt x="33533" y="110"/>
                </a:lnTo>
                <a:lnTo>
                  <a:pt x="23671" y="1534"/>
                </a:lnTo>
                <a:lnTo>
                  <a:pt x="6137" y="0"/>
                </a:lnTo>
                <a:lnTo>
                  <a:pt x="4274" y="3397"/>
                </a:lnTo>
                <a:lnTo>
                  <a:pt x="110" y="5479"/>
                </a:lnTo>
                <a:lnTo>
                  <a:pt x="657" y="8767"/>
                </a:lnTo>
                <a:lnTo>
                  <a:pt x="0" y="11178"/>
                </a:lnTo>
                <a:lnTo>
                  <a:pt x="2082" y="15232"/>
                </a:lnTo>
                <a:lnTo>
                  <a:pt x="13479" y="15780"/>
                </a:lnTo>
                <a:lnTo>
                  <a:pt x="16657" y="16876"/>
                </a:lnTo>
                <a:lnTo>
                  <a:pt x="24986" y="14794"/>
                </a:lnTo>
                <a:lnTo>
                  <a:pt x="28163" y="16328"/>
                </a:lnTo>
                <a:lnTo>
                  <a:pt x="36163" y="12712"/>
                </a:lnTo>
                <a:lnTo>
                  <a:pt x="42410" y="5918"/>
                </a:lnTo>
                <a:lnTo>
                  <a:pt x="37917" y="4493"/>
                </a:lnTo>
                <a:lnTo>
                  <a:pt x="36711" y="153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E03C79ED-BD34-81E1-6ECE-1DB9855A9267}"/>
              </a:ext>
            </a:extLst>
          </p:cNvPr>
          <p:cNvSpPr/>
          <p:nvPr/>
        </p:nvSpPr>
        <p:spPr>
          <a:xfrm>
            <a:off x="5590011" y="4468644"/>
            <a:ext cx="93147" cy="61806"/>
          </a:xfrm>
          <a:custGeom>
            <a:avLst/>
            <a:gdLst>
              <a:gd name="connsiteX0" fmla="*/ 82847 w 93147"/>
              <a:gd name="connsiteY0" fmla="*/ 43506 h 61806"/>
              <a:gd name="connsiteX1" fmla="*/ 85587 w 93147"/>
              <a:gd name="connsiteY1" fmla="*/ 46355 h 61806"/>
              <a:gd name="connsiteX2" fmla="*/ 89532 w 93147"/>
              <a:gd name="connsiteY2" fmla="*/ 46903 h 61806"/>
              <a:gd name="connsiteX3" fmla="*/ 86463 w 93147"/>
              <a:gd name="connsiteY3" fmla="*/ 49094 h 61806"/>
              <a:gd name="connsiteX4" fmla="*/ 83176 w 93147"/>
              <a:gd name="connsiteY4" fmla="*/ 47670 h 61806"/>
              <a:gd name="connsiteX5" fmla="*/ 81313 w 93147"/>
              <a:gd name="connsiteY5" fmla="*/ 44273 h 61806"/>
              <a:gd name="connsiteX6" fmla="*/ 82847 w 93147"/>
              <a:gd name="connsiteY6" fmla="*/ 43506 h 61806"/>
              <a:gd name="connsiteX7" fmla="*/ 82847 w 93147"/>
              <a:gd name="connsiteY7" fmla="*/ 43506 h 61806"/>
              <a:gd name="connsiteX8" fmla="*/ 9863 w 93147"/>
              <a:gd name="connsiteY8" fmla="*/ 6356 h 61806"/>
              <a:gd name="connsiteX9" fmla="*/ 10520 w 93147"/>
              <a:gd name="connsiteY9" fmla="*/ 8767 h 61806"/>
              <a:gd name="connsiteX10" fmla="*/ 8109 w 93147"/>
              <a:gd name="connsiteY10" fmla="*/ 13260 h 61806"/>
              <a:gd name="connsiteX11" fmla="*/ 9972 w 93147"/>
              <a:gd name="connsiteY11" fmla="*/ 17095 h 61806"/>
              <a:gd name="connsiteX12" fmla="*/ 8438 w 93147"/>
              <a:gd name="connsiteY12" fmla="*/ 22246 h 61806"/>
              <a:gd name="connsiteX13" fmla="*/ 4603 w 93147"/>
              <a:gd name="connsiteY13" fmla="*/ 24109 h 61806"/>
              <a:gd name="connsiteX14" fmla="*/ 3945 w 93147"/>
              <a:gd name="connsiteY14" fmla="*/ 25972 h 61806"/>
              <a:gd name="connsiteX15" fmla="*/ 6246 w 93147"/>
              <a:gd name="connsiteY15" fmla="*/ 31013 h 61806"/>
              <a:gd name="connsiteX16" fmla="*/ 6027 w 93147"/>
              <a:gd name="connsiteY16" fmla="*/ 34958 h 61806"/>
              <a:gd name="connsiteX17" fmla="*/ 5699 w 93147"/>
              <a:gd name="connsiteY17" fmla="*/ 37917 h 61806"/>
              <a:gd name="connsiteX18" fmla="*/ 0 w 93147"/>
              <a:gd name="connsiteY18" fmla="*/ 43944 h 61806"/>
              <a:gd name="connsiteX19" fmla="*/ 438 w 93147"/>
              <a:gd name="connsiteY19" fmla="*/ 46574 h 61806"/>
              <a:gd name="connsiteX20" fmla="*/ 3068 w 93147"/>
              <a:gd name="connsiteY20" fmla="*/ 46793 h 61806"/>
              <a:gd name="connsiteX21" fmla="*/ 5699 w 93147"/>
              <a:gd name="connsiteY21" fmla="*/ 52163 h 61806"/>
              <a:gd name="connsiteX22" fmla="*/ 4164 w 93147"/>
              <a:gd name="connsiteY22" fmla="*/ 56108 h 61806"/>
              <a:gd name="connsiteX23" fmla="*/ 8438 w 93147"/>
              <a:gd name="connsiteY23" fmla="*/ 57861 h 61806"/>
              <a:gd name="connsiteX24" fmla="*/ 9644 w 93147"/>
              <a:gd name="connsiteY24" fmla="*/ 60272 h 61806"/>
              <a:gd name="connsiteX25" fmla="*/ 12712 w 93147"/>
              <a:gd name="connsiteY25" fmla="*/ 61806 h 61806"/>
              <a:gd name="connsiteX26" fmla="*/ 15671 w 93147"/>
              <a:gd name="connsiteY26" fmla="*/ 54683 h 61806"/>
              <a:gd name="connsiteX27" fmla="*/ 21588 w 93147"/>
              <a:gd name="connsiteY27" fmla="*/ 46903 h 61806"/>
              <a:gd name="connsiteX28" fmla="*/ 20931 w 93147"/>
              <a:gd name="connsiteY28" fmla="*/ 44492 h 61806"/>
              <a:gd name="connsiteX29" fmla="*/ 23013 w 93147"/>
              <a:gd name="connsiteY29" fmla="*/ 40985 h 61806"/>
              <a:gd name="connsiteX30" fmla="*/ 25753 w 93147"/>
              <a:gd name="connsiteY30" fmla="*/ 43615 h 61806"/>
              <a:gd name="connsiteX31" fmla="*/ 29040 w 93147"/>
              <a:gd name="connsiteY31" fmla="*/ 43944 h 61806"/>
              <a:gd name="connsiteX32" fmla="*/ 31999 w 93147"/>
              <a:gd name="connsiteY32" fmla="*/ 38026 h 61806"/>
              <a:gd name="connsiteX33" fmla="*/ 35506 w 93147"/>
              <a:gd name="connsiteY33" fmla="*/ 40108 h 61806"/>
              <a:gd name="connsiteX34" fmla="*/ 35835 w 93147"/>
              <a:gd name="connsiteY34" fmla="*/ 44821 h 61806"/>
              <a:gd name="connsiteX35" fmla="*/ 38574 w 93147"/>
              <a:gd name="connsiteY35" fmla="*/ 46574 h 61806"/>
              <a:gd name="connsiteX36" fmla="*/ 45040 w 93147"/>
              <a:gd name="connsiteY36" fmla="*/ 44821 h 61806"/>
              <a:gd name="connsiteX37" fmla="*/ 51505 w 93147"/>
              <a:gd name="connsiteY37" fmla="*/ 38903 h 61806"/>
              <a:gd name="connsiteX38" fmla="*/ 58409 w 93147"/>
              <a:gd name="connsiteY38" fmla="*/ 37698 h 61806"/>
              <a:gd name="connsiteX39" fmla="*/ 65861 w 93147"/>
              <a:gd name="connsiteY39" fmla="*/ 38793 h 61806"/>
              <a:gd name="connsiteX40" fmla="*/ 70573 w 93147"/>
              <a:gd name="connsiteY40" fmla="*/ 37040 h 61806"/>
              <a:gd name="connsiteX41" fmla="*/ 74080 w 93147"/>
              <a:gd name="connsiteY41" fmla="*/ 39780 h 61806"/>
              <a:gd name="connsiteX42" fmla="*/ 79669 w 93147"/>
              <a:gd name="connsiteY42" fmla="*/ 40108 h 61806"/>
              <a:gd name="connsiteX43" fmla="*/ 86463 w 93147"/>
              <a:gd name="connsiteY43" fmla="*/ 41862 h 61806"/>
              <a:gd name="connsiteX44" fmla="*/ 87888 w 93147"/>
              <a:gd name="connsiteY44" fmla="*/ 38026 h 61806"/>
              <a:gd name="connsiteX45" fmla="*/ 90847 w 93147"/>
              <a:gd name="connsiteY45" fmla="*/ 38026 h 61806"/>
              <a:gd name="connsiteX46" fmla="*/ 93148 w 93147"/>
              <a:gd name="connsiteY46" fmla="*/ 34191 h 61806"/>
              <a:gd name="connsiteX47" fmla="*/ 91066 w 93147"/>
              <a:gd name="connsiteY47" fmla="*/ 30794 h 61806"/>
              <a:gd name="connsiteX48" fmla="*/ 81313 w 93147"/>
              <a:gd name="connsiteY48" fmla="*/ 25205 h 61806"/>
              <a:gd name="connsiteX49" fmla="*/ 77696 w 93147"/>
              <a:gd name="connsiteY49" fmla="*/ 25205 h 61806"/>
              <a:gd name="connsiteX50" fmla="*/ 71779 w 93147"/>
              <a:gd name="connsiteY50" fmla="*/ 23232 h 61806"/>
              <a:gd name="connsiteX51" fmla="*/ 67834 w 93147"/>
              <a:gd name="connsiteY51" fmla="*/ 23451 h 61806"/>
              <a:gd name="connsiteX52" fmla="*/ 61478 w 93147"/>
              <a:gd name="connsiteY52" fmla="*/ 20273 h 61806"/>
              <a:gd name="connsiteX53" fmla="*/ 54683 w 93147"/>
              <a:gd name="connsiteY53" fmla="*/ 16328 h 61806"/>
              <a:gd name="connsiteX54" fmla="*/ 49971 w 93147"/>
              <a:gd name="connsiteY54" fmla="*/ 16328 h 61806"/>
              <a:gd name="connsiteX55" fmla="*/ 53259 w 93147"/>
              <a:gd name="connsiteY55" fmla="*/ 15123 h 61806"/>
              <a:gd name="connsiteX56" fmla="*/ 60053 w 93147"/>
              <a:gd name="connsiteY56" fmla="*/ 16986 h 61806"/>
              <a:gd name="connsiteX57" fmla="*/ 70464 w 93147"/>
              <a:gd name="connsiteY57" fmla="*/ 17972 h 61806"/>
              <a:gd name="connsiteX58" fmla="*/ 74628 w 93147"/>
              <a:gd name="connsiteY58" fmla="*/ 16438 h 61806"/>
              <a:gd name="connsiteX59" fmla="*/ 71450 w 93147"/>
              <a:gd name="connsiteY59" fmla="*/ 14027 h 61806"/>
              <a:gd name="connsiteX60" fmla="*/ 68710 w 93147"/>
              <a:gd name="connsiteY60" fmla="*/ 14575 h 61806"/>
              <a:gd name="connsiteX61" fmla="*/ 60930 w 93147"/>
              <a:gd name="connsiteY61" fmla="*/ 13041 h 61806"/>
              <a:gd name="connsiteX62" fmla="*/ 57094 w 93147"/>
              <a:gd name="connsiteY62" fmla="*/ 5589 h 61806"/>
              <a:gd name="connsiteX63" fmla="*/ 52711 w 93147"/>
              <a:gd name="connsiteY63" fmla="*/ 5589 h 61806"/>
              <a:gd name="connsiteX64" fmla="*/ 50629 w 93147"/>
              <a:gd name="connsiteY64" fmla="*/ 6466 h 61806"/>
              <a:gd name="connsiteX65" fmla="*/ 47451 w 93147"/>
              <a:gd name="connsiteY65" fmla="*/ 4274 h 61806"/>
              <a:gd name="connsiteX66" fmla="*/ 27287 w 93147"/>
              <a:gd name="connsiteY66" fmla="*/ 0 h 61806"/>
              <a:gd name="connsiteX67" fmla="*/ 24986 w 93147"/>
              <a:gd name="connsiteY67" fmla="*/ 1315 h 61806"/>
              <a:gd name="connsiteX68" fmla="*/ 20493 w 93147"/>
              <a:gd name="connsiteY68" fmla="*/ 110 h 61806"/>
              <a:gd name="connsiteX69" fmla="*/ 12493 w 93147"/>
              <a:gd name="connsiteY69" fmla="*/ 1534 h 61806"/>
              <a:gd name="connsiteX70" fmla="*/ 9972 w 93147"/>
              <a:gd name="connsiteY70" fmla="*/ 6137 h 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47" h="61806">
                <a:moveTo>
                  <a:pt x="82847" y="43506"/>
                </a:moveTo>
                <a:lnTo>
                  <a:pt x="85587" y="46355"/>
                </a:lnTo>
                <a:lnTo>
                  <a:pt x="89532" y="46903"/>
                </a:lnTo>
                <a:lnTo>
                  <a:pt x="86463" y="49094"/>
                </a:lnTo>
                <a:lnTo>
                  <a:pt x="83176" y="47670"/>
                </a:lnTo>
                <a:lnTo>
                  <a:pt x="81313" y="44273"/>
                </a:lnTo>
                <a:lnTo>
                  <a:pt x="82847" y="43506"/>
                </a:lnTo>
                <a:lnTo>
                  <a:pt x="82847" y="43506"/>
                </a:lnTo>
                <a:close/>
                <a:moveTo>
                  <a:pt x="9863" y="6356"/>
                </a:moveTo>
                <a:lnTo>
                  <a:pt x="10520" y="8767"/>
                </a:lnTo>
                <a:lnTo>
                  <a:pt x="8109" y="13260"/>
                </a:lnTo>
                <a:lnTo>
                  <a:pt x="9972" y="17095"/>
                </a:lnTo>
                <a:lnTo>
                  <a:pt x="8438" y="22246"/>
                </a:lnTo>
                <a:lnTo>
                  <a:pt x="4603" y="24109"/>
                </a:lnTo>
                <a:lnTo>
                  <a:pt x="3945" y="25972"/>
                </a:lnTo>
                <a:lnTo>
                  <a:pt x="6246" y="31013"/>
                </a:lnTo>
                <a:lnTo>
                  <a:pt x="6027" y="34958"/>
                </a:lnTo>
                <a:lnTo>
                  <a:pt x="5699" y="37917"/>
                </a:lnTo>
                <a:lnTo>
                  <a:pt x="0" y="43944"/>
                </a:lnTo>
                <a:lnTo>
                  <a:pt x="438" y="46574"/>
                </a:lnTo>
                <a:lnTo>
                  <a:pt x="3068" y="46793"/>
                </a:lnTo>
                <a:lnTo>
                  <a:pt x="5699" y="52163"/>
                </a:lnTo>
                <a:lnTo>
                  <a:pt x="4164" y="56108"/>
                </a:lnTo>
                <a:lnTo>
                  <a:pt x="8438" y="57861"/>
                </a:lnTo>
                <a:lnTo>
                  <a:pt x="9644" y="60272"/>
                </a:lnTo>
                <a:lnTo>
                  <a:pt x="12712" y="61806"/>
                </a:lnTo>
                <a:lnTo>
                  <a:pt x="15671" y="54683"/>
                </a:lnTo>
                <a:lnTo>
                  <a:pt x="21588" y="46903"/>
                </a:lnTo>
                <a:lnTo>
                  <a:pt x="20931" y="44492"/>
                </a:lnTo>
                <a:lnTo>
                  <a:pt x="23013" y="40985"/>
                </a:lnTo>
                <a:lnTo>
                  <a:pt x="25753" y="43615"/>
                </a:lnTo>
                <a:lnTo>
                  <a:pt x="29040" y="43944"/>
                </a:lnTo>
                <a:lnTo>
                  <a:pt x="31999" y="38026"/>
                </a:lnTo>
                <a:lnTo>
                  <a:pt x="35506" y="40108"/>
                </a:lnTo>
                <a:lnTo>
                  <a:pt x="35835" y="44821"/>
                </a:lnTo>
                <a:lnTo>
                  <a:pt x="38574" y="46574"/>
                </a:lnTo>
                <a:lnTo>
                  <a:pt x="45040" y="44821"/>
                </a:lnTo>
                <a:lnTo>
                  <a:pt x="51505" y="38903"/>
                </a:lnTo>
                <a:lnTo>
                  <a:pt x="58409" y="37698"/>
                </a:lnTo>
                <a:lnTo>
                  <a:pt x="65861" y="38793"/>
                </a:lnTo>
                <a:lnTo>
                  <a:pt x="70573" y="37040"/>
                </a:lnTo>
                <a:lnTo>
                  <a:pt x="74080" y="39780"/>
                </a:lnTo>
                <a:lnTo>
                  <a:pt x="79669" y="40108"/>
                </a:lnTo>
                <a:lnTo>
                  <a:pt x="86463" y="41862"/>
                </a:lnTo>
                <a:lnTo>
                  <a:pt x="87888" y="38026"/>
                </a:lnTo>
                <a:lnTo>
                  <a:pt x="90847" y="38026"/>
                </a:lnTo>
                <a:lnTo>
                  <a:pt x="93148" y="34191"/>
                </a:lnTo>
                <a:lnTo>
                  <a:pt x="91066" y="30794"/>
                </a:lnTo>
                <a:lnTo>
                  <a:pt x="81313" y="25205"/>
                </a:lnTo>
                <a:lnTo>
                  <a:pt x="77696" y="25205"/>
                </a:lnTo>
                <a:lnTo>
                  <a:pt x="71779" y="23232"/>
                </a:lnTo>
                <a:lnTo>
                  <a:pt x="67834" y="23451"/>
                </a:lnTo>
                <a:lnTo>
                  <a:pt x="61478" y="20273"/>
                </a:lnTo>
                <a:lnTo>
                  <a:pt x="54683" y="16328"/>
                </a:lnTo>
                <a:lnTo>
                  <a:pt x="49971" y="16328"/>
                </a:lnTo>
                <a:lnTo>
                  <a:pt x="53259" y="15123"/>
                </a:lnTo>
                <a:lnTo>
                  <a:pt x="60053" y="16986"/>
                </a:lnTo>
                <a:lnTo>
                  <a:pt x="70464" y="17972"/>
                </a:lnTo>
                <a:lnTo>
                  <a:pt x="74628" y="16438"/>
                </a:lnTo>
                <a:lnTo>
                  <a:pt x="71450" y="14027"/>
                </a:lnTo>
                <a:lnTo>
                  <a:pt x="68710" y="14575"/>
                </a:lnTo>
                <a:lnTo>
                  <a:pt x="60930" y="13041"/>
                </a:lnTo>
                <a:lnTo>
                  <a:pt x="57094" y="5589"/>
                </a:lnTo>
                <a:lnTo>
                  <a:pt x="52711" y="5589"/>
                </a:lnTo>
                <a:lnTo>
                  <a:pt x="50629" y="6466"/>
                </a:lnTo>
                <a:lnTo>
                  <a:pt x="47451" y="4274"/>
                </a:lnTo>
                <a:lnTo>
                  <a:pt x="27287" y="0"/>
                </a:lnTo>
                <a:lnTo>
                  <a:pt x="24986" y="1315"/>
                </a:lnTo>
                <a:lnTo>
                  <a:pt x="20493" y="110"/>
                </a:lnTo>
                <a:lnTo>
                  <a:pt x="12493" y="1534"/>
                </a:lnTo>
                <a:lnTo>
                  <a:pt x="9972" y="613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1" name="Freeform 600">
            <a:extLst>
              <a:ext uri="{FF2B5EF4-FFF2-40B4-BE49-F238E27FC236}">
                <a16:creationId xmlns:a16="http://schemas.microsoft.com/office/drawing/2014/main" id="{33E351D5-EA80-65E6-694A-326BCA5B062F}"/>
              </a:ext>
            </a:extLst>
          </p:cNvPr>
          <p:cNvSpPr/>
          <p:nvPr/>
        </p:nvSpPr>
        <p:spPr>
          <a:xfrm>
            <a:off x="6098818" y="1970855"/>
            <a:ext cx="1019147" cy="1308563"/>
          </a:xfrm>
          <a:custGeom>
            <a:avLst/>
            <a:gdLst>
              <a:gd name="connsiteX0" fmla="*/ 302566 w 1019147"/>
              <a:gd name="connsiteY0" fmla="*/ 1295633 h 1308563"/>
              <a:gd name="connsiteX1" fmla="*/ 291717 w 1019147"/>
              <a:gd name="connsiteY1" fmla="*/ 1289934 h 1308563"/>
              <a:gd name="connsiteX2" fmla="*/ 285690 w 1019147"/>
              <a:gd name="connsiteY2" fmla="*/ 1289715 h 1308563"/>
              <a:gd name="connsiteX3" fmla="*/ 285142 w 1019147"/>
              <a:gd name="connsiteY3" fmla="*/ 1287852 h 1308563"/>
              <a:gd name="connsiteX4" fmla="*/ 285800 w 1019147"/>
              <a:gd name="connsiteY4" fmla="*/ 1284017 h 1308563"/>
              <a:gd name="connsiteX5" fmla="*/ 287224 w 1019147"/>
              <a:gd name="connsiteY5" fmla="*/ 1283797 h 1308563"/>
              <a:gd name="connsiteX6" fmla="*/ 287005 w 1019147"/>
              <a:gd name="connsiteY6" fmla="*/ 1281715 h 1308563"/>
              <a:gd name="connsiteX7" fmla="*/ 284923 w 1019147"/>
              <a:gd name="connsiteY7" fmla="*/ 1281386 h 1308563"/>
              <a:gd name="connsiteX8" fmla="*/ 282731 w 1019147"/>
              <a:gd name="connsiteY8" fmla="*/ 1284126 h 1308563"/>
              <a:gd name="connsiteX9" fmla="*/ 280978 w 1019147"/>
              <a:gd name="connsiteY9" fmla="*/ 1284345 h 1308563"/>
              <a:gd name="connsiteX10" fmla="*/ 280759 w 1019147"/>
              <a:gd name="connsiteY10" fmla="*/ 1290482 h 1308563"/>
              <a:gd name="connsiteX11" fmla="*/ 277581 w 1019147"/>
              <a:gd name="connsiteY11" fmla="*/ 1288948 h 1308563"/>
              <a:gd name="connsiteX12" fmla="*/ 275937 w 1019147"/>
              <a:gd name="connsiteY12" fmla="*/ 1288948 h 1308563"/>
              <a:gd name="connsiteX13" fmla="*/ 275060 w 1019147"/>
              <a:gd name="connsiteY13" fmla="*/ 1291249 h 1308563"/>
              <a:gd name="connsiteX14" fmla="*/ 275279 w 1019147"/>
              <a:gd name="connsiteY14" fmla="*/ 1294646 h 1308563"/>
              <a:gd name="connsiteX15" fmla="*/ 273526 w 1019147"/>
              <a:gd name="connsiteY15" fmla="*/ 1296509 h 1308563"/>
              <a:gd name="connsiteX16" fmla="*/ 271006 w 1019147"/>
              <a:gd name="connsiteY16" fmla="*/ 1295304 h 1308563"/>
              <a:gd name="connsiteX17" fmla="*/ 272321 w 1019147"/>
              <a:gd name="connsiteY17" fmla="*/ 1291030 h 1308563"/>
              <a:gd name="connsiteX18" fmla="*/ 273964 w 1019147"/>
              <a:gd name="connsiteY18" fmla="*/ 1288071 h 1308563"/>
              <a:gd name="connsiteX19" fmla="*/ 273636 w 1019147"/>
              <a:gd name="connsiteY19" fmla="*/ 1284455 h 1308563"/>
              <a:gd name="connsiteX20" fmla="*/ 278019 w 1019147"/>
              <a:gd name="connsiteY20" fmla="*/ 1278318 h 1308563"/>
              <a:gd name="connsiteX21" fmla="*/ 277252 w 1019147"/>
              <a:gd name="connsiteY21" fmla="*/ 1277332 h 1308563"/>
              <a:gd name="connsiteX22" fmla="*/ 274074 w 1019147"/>
              <a:gd name="connsiteY22" fmla="*/ 1279524 h 1308563"/>
              <a:gd name="connsiteX23" fmla="*/ 270896 w 1019147"/>
              <a:gd name="connsiteY23" fmla="*/ 1287742 h 1308563"/>
              <a:gd name="connsiteX24" fmla="*/ 266951 w 1019147"/>
              <a:gd name="connsiteY24" fmla="*/ 1291030 h 1308563"/>
              <a:gd name="connsiteX25" fmla="*/ 265417 w 1019147"/>
              <a:gd name="connsiteY25" fmla="*/ 1290044 h 1308563"/>
              <a:gd name="connsiteX26" fmla="*/ 265855 w 1019147"/>
              <a:gd name="connsiteY26" fmla="*/ 1286866 h 1308563"/>
              <a:gd name="connsiteX27" fmla="*/ 270239 w 1019147"/>
              <a:gd name="connsiteY27" fmla="*/ 1283249 h 1308563"/>
              <a:gd name="connsiteX28" fmla="*/ 271006 w 1019147"/>
              <a:gd name="connsiteY28" fmla="*/ 1278537 h 1308563"/>
              <a:gd name="connsiteX29" fmla="*/ 273745 w 1019147"/>
              <a:gd name="connsiteY29" fmla="*/ 1274154 h 1308563"/>
              <a:gd name="connsiteX30" fmla="*/ 270786 w 1019147"/>
              <a:gd name="connsiteY30" fmla="*/ 1275030 h 1308563"/>
              <a:gd name="connsiteX31" fmla="*/ 268924 w 1019147"/>
              <a:gd name="connsiteY31" fmla="*/ 1275030 h 1308563"/>
              <a:gd name="connsiteX32" fmla="*/ 267061 w 1019147"/>
              <a:gd name="connsiteY32" fmla="*/ 1278866 h 1308563"/>
              <a:gd name="connsiteX33" fmla="*/ 263663 w 1019147"/>
              <a:gd name="connsiteY33" fmla="*/ 1279743 h 1308563"/>
              <a:gd name="connsiteX34" fmla="*/ 262787 w 1019147"/>
              <a:gd name="connsiteY34" fmla="*/ 1278318 h 1308563"/>
              <a:gd name="connsiteX35" fmla="*/ 264102 w 1019147"/>
              <a:gd name="connsiteY35" fmla="*/ 1274702 h 1308563"/>
              <a:gd name="connsiteX36" fmla="*/ 267280 w 1019147"/>
              <a:gd name="connsiteY36" fmla="*/ 1271743 h 1308563"/>
              <a:gd name="connsiteX37" fmla="*/ 266293 w 1019147"/>
              <a:gd name="connsiteY37" fmla="*/ 1270647 h 1308563"/>
              <a:gd name="connsiteX38" fmla="*/ 264102 w 1019147"/>
              <a:gd name="connsiteY38" fmla="*/ 1271195 h 1308563"/>
              <a:gd name="connsiteX39" fmla="*/ 262567 w 1019147"/>
              <a:gd name="connsiteY39" fmla="*/ 1273716 h 1308563"/>
              <a:gd name="connsiteX40" fmla="*/ 259828 w 1019147"/>
              <a:gd name="connsiteY40" fmla="*/ 1275469 h 1308563"/>
              <a:gd name="connsiteX41" fmla="*/ 258732 w 1019147"/>
              <a:gd name="connsiteY41" fmla="*/ 1278537 h 1308563"/>
              <a:gd name="connsiteX42" fmla="*/ 257308 w 1019147"/>
              <a:gd name="connsiteY42" fmla="*/ 1274373 h 1308563"/>
              <a:gd name="connsiteX43" fmla="*/ 256979 w 1019147"/>
              <a:gd name="connsiteY43" fmla="*/ 1272839 h 1308563"/>
              <a:gd name="connsiteX44" fmla="*/ 255444 w 1019147"/>
              <a:gd name="connsiteY44" fmla="*/ 1272839 h 1308563"/>
              <a:gd name="connsiteX45" fmla="*/ 252924 w 1019147"/>
              <a:gd name="connsiteY45" fmla="*/ 1275140 h 1308563"/>
              <a:gd name="connsiteX46" fmla="*/ 251061 w 1019147"/>
              <a:gd name="connsiteY46" fmla="*/ 1275140 h 1308563"/>
              <a:gd name="connsiteX47" fmla="*/ 251719 w 1019147"/>
              <a:gd name="connsiteY47" fmla="*/ 1273058 h 1308563"/>
              <a:gd name="connsiteX48" fmla="*/ 258403 w 1019147"/>
              <a:gd name="connsiteY48" fmla="*/ 1268236 h 1308563"/>
              <a:gd name="connsiteX49" fmla="*/ 258732 w 1019147"/>
              <a:gd name="connsiteY49" fmla="*/ 1264182 h 1308563"/>
              <a:gd name="connsiteX50" fmla="*/ 261691 w 1019147"/>
              <a:gd name="connsiteY50" fmla="*/ 1263195 h 1308563"/>
              <a:gd name="connsiteX51" fmla="*/ 266513 w 1019147"/>
              <a:gd name="connsiteY51" fmla="*/ 1259360 h 1308563"/>
              <a:gd name="connsiteX52" fmla="*/ 265855 w 1019147"/>
              <a:gd name="connsiteY52" fmla="*/ 1258264 h 1308563"/>
              <a:gd name="connsiteX53" fmla="*/ 260814 w 1019147"/>
              <a:gd name="connsiteY53" fmla="*/ 1261771 h 1308563"/>
              <a:gd name="connsiteX54" fmla="*/ 256759 w 1019147"/>
              <a:gd name="connsiteY54" fmla="*/ 1263305 h 1308563"/>
              <a:gd name="connsiteX55" fmla="*/ 255773 w 1019147"/>
              <a:gd name="connsiteY55" fmla="*/ 1262209 h 1308563"/>
              <a:gd name="connsiteX56" fmla="*/ 257088 w 1019147"/>
              <a:gd name="connsiteY56" fmla="*/ 1261004 h 1308563"/>
              <a:gd name="connsiteX57" fmla="*/ 261033 w 1019147"/>
              <a:gd name="connsiteY57" fmla="*/ 1259908 h 1308563"/>
              <a:gd name="connsiteX58" fmla="*/ 264759 w 1019147"/>
              <a:gd name="connsiteY58" fmla="*/ 1256949 h 1308563"/>
              <a:gd name="connsiteX59" fmla="*/ 268485 w 1019147"/>
              <a:gd name="connsiteY59" fmla="*/ 1254757 h 1308563"/>
              <a:gd name="connsiteX60" fmla="*/ 271663 w 1019147"/>
              <a:gd name="connsiteY60" fmla="*/ 1253661 h 1308563"/>
              <a:gd name="connsiteX61" fmla="*/ 271663 w 1019147"/>
              <a:gd name="connsiteY61" fmla="*/ 1249716 h 1308563"/>
              <a:gd name="connsiteX62" fmla="*/ 270239 w 1019147"/>
              <a:gd name="connsiteY62" fmla="*/ 1246648 h 1308563"/>
              <a:gd name="connsiteX63" fmla="*/ 268266 w 1019147"/>
              <a:gd name="connsiteY63" fmla="*/ 1246648 h 1308563"/>
              <a:gd name="connsiteX64" fmla="*/ 263773 w 1019147"/>
              <a:gd name="connsiteY64" fmla="*/ 1252785 h 1308563"/>
              <a:gd name="connsiteX65" fmla="*/ 256540 w 1019147"/>
              <a:gd name="connsiteY65" fmla="*/ 1257387 h 1308563"/>
              <a:gd name="connsiteX66" fmla="*/ 251390 w 1019147"/>
              <a:gd name="connsiteY66" fmla="*/ 1259141 h 1308563"/>
              <a:gd name="connsiteX67" fmla="*/ 250732 w 1019147"/>
              <a:gd name="connsiteY67" fmla="*/ 1257497 h 1308563"/>
              <a:gd name="connsiteX68" fmla="*/ 253034 w 1019147"/>
              <a:gd name="connsiteY68" fmla="*/ 1255743 h 1308563"/>
              <a:gd name="connsiteX69" fmla="*/ 255773 w 1019147"/>
              <a:gd name="connsiteY69" fmla="*/ 1254867 h 1308563"/>
              <a:gd name="connsiteX70" fmla="*/ 259389 w 1019147"/>
              <a:gd name="connsiteY70" fmla="*/ 1251360 h 1308563"/>
              <a:gd name="connsiteX71" fmla="*/ 259828 w 1019147"/>
              <a:gd name="connsiteY71" fmla="*/ 1246757 h 1308563"/>
              <a:gd name="connsiteX72" fmla="*/ 257855 w 1019147"/>
              <a:gd name="connsiteY72" fmla="*/ 1243031 h 1308563"/>
              <a:gd name="connsiteX73" fmla="*/ 255663 w 1019147"/>
              <a:gd name="connsiteY73" fmla="*/ 1241936 h 1308563"/>
              <a:gd name="connsiteX74" fmla="*/ 253581 w 1019147"/>
              <a:gd name="connsiteY74" fmla="*/ 1243251 h 1308563"/>
              <a:gd name="connsiteX75" fmla="*/ 253581 w 1019147"/>
              <a:gd name="connsiteY75" fmla="*/ 1245881 h 1308563"/>
              <a:gd name="connsiteX76" fmla="*/ 255335 w 1019147"/>
              <a:gd name="connsiteY76" fmla="*/ 1247853 h 1308563"/>
              <a:gd name="connsiteX77" fmla="*/ 254897 w 1019147"/>
              <a:gd name="connsiteY77" fmla="*/ 1249935 h 1308563"/>
              <a:gd name="connsiteX78" fmla="*/ 252266 w 1019147"/>
              <a:gd name="connsiteY78" fmla="*/ 1252237 h 1308563"/>
              <a:gd name="connsiteX79" fmla="*/ 249198 w 1019147"/>
              <a:gd name="connsiteY79" fmla="*/ 1250812 h 1308563"/>
              <a:gd name="connsiteX80" fmla="*/ 246020 w 1019147"/>
              <a:gd name="connsiteY80" fmla="*/ 1251579 h 1308563"/>
              <a:gd name="connsiteX81" fmla="*/ 243171 w 1019147"/>
              <a:gd name="connsiteY81" fmla="*/ 1251579 h 1308563"/>
              <a:gd name="connsiteX82" fmla="*/ 240541 w 1019147"/>
              <a:gd name="connsiteY82" fmla="*/ 1253333 h 1308563"/>
              <a:gd name="connsiteX83" fmla="*/ 238678 w 1019147"/>
              <a:gd name="connsiteY83" fmla="*/ 1256730 h 1308563"/>
              <a:gd name="connsiteX84" fmla="*/ 236377 w 1019147"/>
              <a:gd name="connsiteY84" fmla="*/ 1257606 h 1308563"/>
              <a:gd name="connsiteX85" fmla="*/ 233637 w 1019147"/>
              <a:gd name="connsiteY85" fmla="*/ 1256839 h 1308563"/>
              <a:gd name="connsiteX86" fmla="*/ 231555 w 1019147"/>
              <a:gd name="connsiteY86" fmla="*/ 1254867 h 1308563"/>
              <a:gd name="connsiteX87" fmla="*/ 227938 w 1019147"/>
              <a:gd name="connsiteY87" fmla="*/ 1255524 h 1308563"/>
              <a:gd name="connsiteX88" fmla="*/ 225199 w 1019147"/>
              <a:gd name="connsiteY88" fmla="*/ 1258154 h 1308563"/>
              <a:gd name="connsiteX89" fmla="*/ 222459 w 1019147"/>
              <a:gd name="connsiteY89" fmla="*/ 1256730 h 1308563"/>
              <a:gd name="connsiteX90" fmla="*/ 220267 w 1019147"/>
              <a:gd name="connsiteY90" fmla="*/ 1257935 h 1308563"/>
              <a:gd name="connsiteX91" fmla="*/ 220048 w 1019147"/>
              <a:gd name="connsiteY91" fmla="*/ 1259908 h 1308563"/>
              <a:gd name="connsiteX92" fmla="*/ 221144 w 1019147"/>
              <a:gd name="connsiteY92" fmla="*/ 1261990 h 1308563"/>
              <a:gd name="connsiteX93" fmla="*/ 219281 w 1019147"/>
              <a:gd name="connsiteY93" fmla="*/ 1263086 h 1308563"/>
              <a:gd name="connsiteX94" fmla="*/ 212377 w 1019147"/>
              <a:gd name="connsiteY94" fmla="*/ 1261551 h 1308563"/>
              <a:gd name="connsiteX95" fmla="*/ 211720 w 1019147"/>
              <a:gd name="connsiteY95" fmla="*/ 1259141 h 1308563"/>
              <a:gd name="connsiteX96" fmla="*/ 213802 w 1019147"/>
              <a:gd name="connsiteY96" fmla="*/ 1256072 h 1308563"/>
              <a:gd name="connsiteX97" fmla="*/ 217308 w 1019147"/>
              <a:gd name="connsiteY97" fmla="*/ 1255524 h 1308563"/>
              <a:gd name="connsiteX98" fmla="*/ 219939 w 1019147"/>
              <a:gd name="connsiteY98" fmla="*/ 1253223 h 1308563"/>
              <a:gd name="connsiteX99" fmla="*/ 219391 w 1019147"/>
              <a:gd name="connsiteY99" fmla="*/ 1251689 h 1308563"/>
              <a:gd name="connsiteX100" fmla="*/ 215665 w 1019147"/>
              <a:gd name="connsiteY100" fmla="*/ 1249935 h 1308563"/>
              <a:gd name="connsiteX101" fmla="*/ 215665 w 1019147"/>
              <a:gd name="connsiteY101" fmla="*/ 1245223 h 1308563"/>
              <a:gd name="connsiteX102" fmla="*/ 212049 w 1019147"/>
              <a:gd name="connsiteY102" fmla="*/ 1242374 h 1308563"/>
              <a:gd name="connsiteX103" fmla="*/ 211062 w 1019147"/>
              <a:gd name="connsiteY103" fmla="*/ 1240949 h 1308563"/>
              <a:gd name="connsiteX104" fmla="*/ 208542 w 1019147"/>
              <a:gd name="connsiteY104" fmla="*/ 1241936 h 1308563"/>
              <a:gd name="connsiteX105" fmla="*/ 202843 w 1019147"/>
              <a:gd name="connsiteY105" fmla="*/ 1246319 h 1308563"/>
              <a:gd name="connsiteX106" fmla="*/ 199446 w 1019147"/>
              <a:gd name="connsiteY106" fmla="*/ 1244894 h 1308563"/>
              <a:gd name="connsiteX107" fmla="*/ 198460 w 1019147"/>
              <a:gd name="connsiteY107" fmla="*/ 1241607 h 1308563"/>
              <a:gd name="connsiteX108" fmla="*/ 202076 w 1019147"/>
              <a:gd name="connsiteY108" fmla="*/ 1238429 h 1308563"/>
              <a:gd name="connsiteX109" fmla="*/ 200542 w 1019147"/>
              <a:gd name="connsiteY109" fmla="*/ 1236456 h 1308563"/>
              <a:gd name="connsiteX110" fmla="*/ 197364 w 1019147"/>
              <a:gd name="connsiteY110" fmla="*/ 1236237 h 1308563"/>
              <a:gd name="connsiteX111" fmla="*/ 197583 w 1019147"/>
              <a:gd name="connsiteY111" fmla="*/ 1234703 h 1308563"/>
              <a:gd name="connsiteX112" fmla="*/ 202624 w 1019147"/>
              <a:gd name="connsiteY112" fmla="*/ 1232292 h 1308563"/>
              <a:gd name="connsiteX113" fmla="*/ 205802 w 1019147"/>
              <a:gd name="connsiteY113" fmla="*/ 1232292 h 1308563"/>
              <a:gd name="connsiteX114" fmla="*/ 207336 w 1019147"/>
              <a:gd name="connsiteY114" fmla="*/ 1230429 h 1308563"/>
              <a:gd name="connsiteX115" fmla="*/ 206350 w 1019147"/>
              <a:gd name="connsiteY115" fmla="*/ 1228128 h 1308563"/>
              <a:gd name="connsiteX116" fmla="*/ 203501 w 1019147"/>
              <a:gd name="connsiteY116" fmla="*/ 1227799 h 1308563"/>
              <a:gd name="connsiteX117" fmla="*/ 199008 w 1019147"/>
              <a:gd name="connsiteY117" fmla="*/ 1229224 h 1308563"/>
              <a:gd name="connsiteX118" fmla="*/ 195720 w 1019147"/>
              <a:gd name="connsiteY118" fmla="*/ 1231635 h 1308563"/>
              <a:gd name="connsiteX119" fmla="*/ 190131 w 1019147"/>
              <a:gd name="connsiteY119" fmla="*/ 1233169 h 1308563"/>
              <a:gd name="connsiteX120" fmla="*/ 186844 w 1019147"/>
              <a:gd name="connsiteY120" fmla="*/ 1230977 h 1308563"/>
              <a:gd name="connsiteX121" fmla="*/ 187501 w 1019147"/>
              <a:gd name="connsiteY121" fmla="*/ 1228676 h 1308563"/>
              <a:gd name="connsiteX122" fmla="*/ 191008 w 1019147"/>
              <a:gd name="connsiteY122" fmla="*/ 1227580 h 1308563"/>
              <a:gd name="connsiteX123" fmla="*/ 193419 w 1019147"/>
              <a:gd name="connsiteY123" fmla="*/ 1225607 h 1308563"/>
              <a:gd name="connsiteX124" fmla="*/ 193200 w 1019147"/>
              <a:gd name="connsiteY124" fmla="*/ 1221662 h 1308563"/>
              <a:gd name="connsiteX125" fmla="*/ 198350 w 1019147"/>
              <a:gd name="connsiteY125" fmla="*/ 1219471 h 1308563"/>
              <a:gd name="connsiteX126" fmla="*/ 200213 w 1019147"/>
              <a:gd name="connsiteY126" fmla="*/ 1217608 h 1308563"/>
              <a:gd name="connsiteX127" fmla="*/ 199337 w 1019147"/>
              <a:gd name="connsiteY127" fmla="*/ 1216293 h 1308563"/>
              <a:gd name="connsiteX128" fmla="*/ 194953 w 1019147"/>
              <a:gd name="connsiteY128" fmla="*/ 1215197 h 1308563"/>
              <a:gd name="connsiteX129" fmla="*/ 192433 w 1019147"/>
              <a:gd name="connsiteY129" fmla="*/ 1217279 h 1308563"/>
              <a:gd name="connsiteX130" fmla="*/ 188926 w 1019147"/>
              <a:gd name="connsiteY130" fmla="*/ 1218923 h 1308563"/>
              <a:gd name="connsiteX131" fmla="*/ 186186 w 1019147"/>
              <a:gd name="connsiteY131" fmla="*/ 1216621 h 1308563"/>
              <a:gd name="connsiteX132" fmla="*/ 188268 w 1019147"/>
              <a:gd name="connsiteY132" fmla="*/ 1214210 h 1308563"/>
              <a:gd name="connsiteX133" fmla="*/ 191446 w 1019147"/>
              <a:gd name="connsiteY133" fmla="*/ 1213553 h 1308563"/>
              <a:gd name="connsiteX134" fmla="*/ 194296 w 1019147"/>
              <a:gd name="connsiteY134" fmla="*/ 1214101 h 1308563"/>
              <a:gd name="connsiteX135" fmla="*/ 196158 w 1019147"/>
              <a:gd name="connsiteY135" fmla="*/ 1211690 h 1308563"/>
              <a:gd name="connsiteX136" fmla="*/ 199227 w 1019147"/>
              <a:gd name="connsiteY136" fmla="*/ 1209389 h 1308563"/>
              <a:gd name="connsiteX137" fmla="*/ 198569 w 1019147"/>
              <a:gd name="connsiteY137" fmla="*/ 1207087 h 1308563"/>
              <a:gd name="connsiteX138" fmla="*/ 200323 w 1019147"/>
              <a:gd name="connsiteY138" fmla="*/ 1204896 h 1308563"/>
              <a:gd name="connsiteX139" fmla="*/ 198898 w 1019147"/>
              <a:gd name="connsiteY139" fmla="*/ 1203471 h 1308563"/>
              <a:gd name="connsiteX140" fmla="*/ 193090 w 1019147"/>
              <a:gd name="connsiteY140" fmla="*/ 1205553 h 1308563"/>
              <a:gd name="connsiteX141" fmla="*/ 191775 w 1019147"/>
              <a:gd name="connsiteY141" fmla="*/ 1207416 h 1308563"/>
              <a:gd name="connsiteX142" fmla="*/ 189912 w 1019147"/>
              <a:gd name="connsiteY142" fmla="*/ 1209498 h 1308563"/>
              <a:gd name="connsiteX143" fmla="*/ 185638 w 1019147"/>
              <a:gd name="connsiteY143" fmla="*/ 1209937 h 1308563"/>
              <a:gd name="connsiteX144" fmla="*/ 187063 w 1019147"/>
              <a:gd name="connsiteY144" fmla="*/ 1207964 h 1308563"/>
              <a:gd name="connsiteX145" fmla="*/ 190241 w 1019147"/>
              <a:gd name="connsiteY145" fmla="*/ 1206101 h 1308563"/>
              <a:gd name="connsiteX146" fmla="*/ 190898 w 1019147"/>
              <a:gd name="connsiteY146" fmla="*/ 1203033 h 1308563"/>
              <a:gd name="connsiteX147" fmla="*/ 189035 w 1019147"/>
              <a:gd name="connsiteY147" fmla="*/ 1201279 h 1308563"/>
              <a:gd name="connsiteX148" fmla="*/ 191446 w 1019147"/>
              <a:gd name="connsiteY148" fmla="*/ 1199416 h 1308563"/>
              <a:gd name="connsiteX149" fmla="*/ 191227 w 1019147"/>
              <a:gd name="connsiteY149" fmla="*/ 1197553 h 1308563"/>
              <a:gd name="connsiteX150" fmla="*/ 189255 w 1019147"/>
              <a:gd name="connsiteY150" fmla="*/ 1196348 h 1308563"/>
              <a:gd name="connsiteX151" fmla="*/ 185748 w 1019147"/>
              <a:gd name="connsiteY151" fmla="*/ 1196348 h 1308563"/>
              <a:gd name="connsiteX152" fmla="*/ 185748 w 1019147"/>
              <a:gd name="connsiteY152" fmla="*/ 1195252 h 1308563"/>
              <a:gd name="connsiteX153" fmla="*/ 187501 w 1019147"/>
              <a:gd name="connsiteY153" fmla="*/ 1193280 h 1308563"/>
              <a:gd name="connsiteX154" fmla="*/ 186844 w 1019147"/>
              <a:gd name="connsiteY154" fmla="*/ 1190102 h 1308563"/>
              <a:gd name="connsiteX155" fmla="*/ 183995 w 1019147"/>
              <a:gd name="connsiteY155" fmla="*/ 1189334 h 1308563"/>
              <a:gd name="connsiteX156" fmla="*/ 182351 w 1019147"/>
              <a:gd name="connsiteY156" fmla="*/ 1190869 h 1308563"/>
              <a:gd name="connsiteX157" fmla="*/ 178734 w 1019147"/>
              <a:gd name="connsiteY157" fmla="*/ 1191088 h 1308563"/>
              <a:gd name="connsiteX158" fmla="*/ 178296 w 1019147"/>
              <a:gd name="connsiteY158" fmla="*/ 1189663 h 1308563"/>
              <a:gd name="connsiteX159" fmla="*/ 180488 w 1019147"/>
              <a:gd name="connsiteY159" fmla="*/ 1186047 h 1308563"/>
              <a:gd name="connsiteX160" fmla="*/ 183008 w 1019147"/>
              <a:gd name="connsiteY160" fmla="*/ 1183198 h 1308563"/>
              <a:gd name="connsiteX161" fmla="*/ 184542 w 1019147"/>
              <a:gd name="connsiteY161" fmla="*/ 1182979 h 1308563"/>
              <a:gd name="connsiteX162" fmla="*/ 188816 w 1019147"/>
              <a:gd name="connsiteY162" fmla="*/ 1177609 h 1308563"/>
              <a:gd name="connsiteX163" fmla="*/ 186625 w 1019147"/>
              <a:gd name="connsiteY163" fmla="*/ 1175307 h 1308563"/>
              <a:gd name="connsiteX164" fmla="*/ 187282 w 1019147"/>
              <a:gd name="connsiteY164" fmla="*/ 1172897 h 1308563"/>
              <a:gd name="connsiteX165" fmla="*/ 188816 w 1019147"/>
              <a:gd name="connsiteY165" fmla="*/ 1170705 h 1308563"/>
              <a:gd name="connsiteX166" fmla="*/ 187172 w 1019147"/>
              <a:gd name="connsiteY166" fmla="*/ 1169280 h 1308563"/>
              <a:gd name="connsiteX167" fmla="*/ 185638 w 1019147"/>
              <a:gd name="connsiteY167" fmla="*/ 1170047 h 1308563"/>
              <a:gd name="connsiteX168" fmla="*/ 184871 w 1019147"/>
              <a:gd name="connsiteY168" fmla="*/ 1172020 h 1308563"/>
              <a:gd name="connsiteX169" fmla="*/ 182789 w 1019147"/>
              <a:gd name="connsiteY169" fmla="*/ 1168732 h 1308563"/>
              <a:gd name="connsiteX170" fmla="*/ 179611 w 1019147"/>
              <a:gd name="connsiteY170" fmla="*/ 1169171 h 1308563"/>
              <a:gd name="connsiteX171" fmla="*/ 178515 w 1019147"/>
              <a:gd name="connsiteY171" fmla="*/ 1170705 h 1308563"/>
              <a:gd name="connsiteX172" fmla="*/ 176652 w 1019147"/>
              <a:gd name="connsiteY172" fmla="*/ 1170705 h 1308563"/>
              <a:gd name="connsiteX173" fmla="*/ 174680 w 1019147"/>
              <a:gd name="connsiteY173" fmla="*/ 1165883 h 1308563"/>
              <a:gd name="connsiteX174" fmla="*/ 175556 w 1019147"/>
              <a:gd name="connsiteY174" fmla="*/ 1163363 h 1308563"/>
              <a:gd name="connsiteX175" fmla="*/ 181803 w 1019147"/>
              <a:gd name="connsiteY175" fmla="*/ 1161171 h 1308563"/>
              <a:gd name="connsiteX176" fmla="*/ 182241 w 1019147"/>
              <a:gd name="connsiteY176" fmla="*/ 1159527 h 1308563"/>
              <a:gd name="connsiteX177" fmla="*/ 178734 w 1019147"/>
              <a:gd name="connsiteY177" fmla="*/ 1157664 h 1308563"/>
              <a:gd name="connsiteX178" fmla="*/ 175228 w 1019147"/>
              <a:gd name="connsiteY178" fmla="*/ 1157664 h 1308563"/>
              <a:gd name="connsiteX179" fmla="*/ 171611 w 1019147"/>
              <a:gd name="connsiteY179" fmla="*/ 1159856 h 1308563"/>
              <a:gd name="connsiteX180" fmla="*/ 169200 w 1019147"/>
              <a:gd name="connsiteY180" fmla="*/ 1159637 h 1308563"/>
              <a:gd name="connsiteX181" fmla="*/ 167776 w 1019147"/>
              <a:gd name="connsiteY181" fmla="*/ 1157335 h 1308563"/>
              <a:gd name="connsiteX182" fmla="*/ 168762 w 1019147"/>
              <a:gd name="connsiteY182" fmla="*/ 1154705 h 1308563"/>
              <a:gd name="connsiteX183" fmla="*/ 172050 w 1019147"/>
              <a:gd name="connsiteY183" fmla="*/ 1153719 h 1308563"/>
              <a:gd name="connsiteX184" fmla="*/ 175776 w 1019147"/>
              <a:gd name="connsiteY184" fmla="*/ 1154815 h 1308563"/>
              <a:gd name="connsiteX185" fmla="*/ 181803 w 1019147"/>
              <a:gd name="connsiteY185" fmla="*/ 1153719 h 1308563"/>
              <a:gd name="connsiteX186" fmla="*/ 183666 w 1019147"/>
              <a:gd name="connsiteY186" fmla="*/ 1151856 h 1308563"/>
              <a:gd name="connsiteX187" fmla="*/ 181584 w 1019147"/>
              <a:gd name="connsiteY187" fmla="*/ 1151527 h 1308563"/>
              <a:gd name="connsiteX188" fmla="*/ 179392 w 1019147"/>
              <a:gd name="connsiteY188" fmla="*/ 1150432 h 1308563"/>
              <a:gd name="connsiteX189" fmla="*/ 174022 w 1019147"/>
              <a:gd name="connsiteY189" fmla="*/ 1150760 h 1308563"/>
              <a:gd name="connsiteX190" fmla="*/ 172050 w 1019147"/>
              <a:gd name="connsiteY190" fmla="*/ 1152075 h 1308563"/>
              <a:gd name="connsiteX191" fmla="*/ 169529 w 1019147"/>
              <a:gd name="connsiteY191" fmla="*/ 1151527 h 1308563"/>
              <a:gd name="connsiteX192" fmla="*/ 166899 w 1019147"/>
              <a:gd name="connsiteY192" fmla="*/ 1149226 h 1308563"/>
              <a:gd name="connsiteX193" fmla="*/ 171502 w 1019147"/>
              <a:gd name="connsiteY193" fmla="*/ 1146267 h 1308563"/>
              <a:gd name="connsiteX194" fmla="*/ 177200 w 1019147"/>
              <a:gd name="connsiteY194" fmla="*/ 1145938 h 1308563"/>
              <a:gd name="connsiteX195" fmla="*/ 179282 w 1019147"/>
              <a:gd name="connsiteY195" fmla="*/ 1144733 h 1308563"/>
              <a:gd name="connsiteX196" fmla="*/ 177419 w 1019147"/>
              <a:gd name="connsiteY196" fmla="*/ 1143966 h 1308563"/>
              <a:gd name="connsiteX197" fmla="*/ 174460 w 1019147"/>
              <a:gd name="connsiteY197" fmla="*/ 1143747 h 1308563"/>
              <a:gd name="connsiteX198" fmla="*/ 171721 w 1019147"/>
              <a:gd name="connsiteY198" fmla="*/ 1141555 h 1308563"/>
              <a:gd name="connsiteX199" fmla="*/ 173365 w 1019147"/>
              <a:gd name="connsiteY199" fmla="*/ 1141007 h 1308563"/>
              <a:gd name="connsiteX200" fmla="*/ 176652 w 1019147"/>
              <a:gd name="connsiteY200" fmla="*/ 1141665 h 1308563"/>
              <a:gd name="connsiteX201" fmla="*/ 178844 w 1019147"/>
              <a:gd name="connsiteY201" fmla="*/ 1142760 h 1308563"/>
              <a:gd name="connsiteX202" fmla="*/ 183995 w 1019147"/>
              <a:gd name="connsiteY202" fmla="*/ 1140569 h 1308563"/>
              <a:gd name="connsiteX203" fmla="*/ 186186 w 1019147"/>
              <a:gd name="connsiteY203" fmla="*/ 1138596 h 1308563"/>
              <a:gd name="connsiteX204" fmla="*/ 185090 w 1019147"/>
              <a:gd name="connsiteY204" fmla="*/ 1137391 h 1308563"/>
              <a:gd name="connsiteX205" fmla="*/ 182789 w 1019147"/>
              <a:gd name="connsiteY205" fmla="*/ 1138048 h 1308563"/>
              <a:gd name="connsiteX206" fmla="*/ 180049 w 1019147"/>
              <a:gd name="connsiteY206" fmla="*/ 1139144 h 1308563"/>
              <a:gd name="connsiteX207" fmla="*/ 177310 w 1019147"/>
              <a:gd name="connsiteY207" fmla="*/ 1138815 h 1308563"/>
              <a:gd name="connsiteX208" fmla="*/ 175447 w 1019147"/>
              <a:gd name="connsiteY208" fmla="*/ 1137829 h 1308563"/>
              <a:gd name="connsiteX209" fmla="*/ 171830 w 1019147"/>
              <a:gd name="connsiteY209" fmla="*/ 1138267 h 1308563"/>
              <a:gd name="connsiteX210" fmla="*/ 170296 w 1019147"/>
              <a:gd name="connsiteY210" fmla="*/ 1141007 h 1308563"/>
              <a:gd name="connsiteX211" fmla="*/ 167666 w 1019147"/>
              <a:gd name="connsiteY211" fmla="*/ 1142651 h 1308563"/>
              <a:gd name="connsiteX212" fmla="*/ 164379 w 1019147"/>
              <a:gd name="connsiteY212" fmla="*/ 1140240 h 1308563"/>
              <a:gd name="connsiteX213" fmla="*/ 163721 w 1019147"/>
              <a:gd name="connsiteY213" fmla="*/ 1137500 h 1308563"/>
              <a:gd name="connsiteX214" fmla="*/ 166132 w 1019147"/>
              <a:gd name="connsiteY214" fmla="*/ 1133994 h 1308563"/>
              <a:gd name="connsiteX215" fmla="*/ 170954 w 1019147"/>
              <a:gd name="connsiteY215" fmla="*/ 1133555 h 1308563"/>
              <a:gd name="connsiteX216" fmla="*/ 174789 w 1019147"/>
              <a:gd name="connsiteY216" fmla="*/ 1131144 h 1308563"/>
              <a:gd name="connsiteX217" fmla="*/ 173694 w 1019147"/>
              <a:gd name="connsiteY217" fmla="*/ 1130268 h 1308563"/>
              <a:gd name="connsiteX218" fmla="*/ 169200 w 1019147"/>
              <a:gd name="connsiteY218" fmla="*/ 1131035 h 1308563"/>
              <a:gd name="connsiteX219" fmla="*/ 165036 w 1019147"/>
              <a:gd name="connsiteY219" fmla="*/ 1130377 h 1308563"/>
              <a:gd name="connsiteX220" fmla="*/ 164050 w 1019147"/>
              <a:gd name="connsiteY220" fmla="*/ 1126980 h 1308563"/>
              <a:gd name="connsiteX221" fmla="*/ 165146 w 1019147"/>
              <a:gd name="connsiteY221" fmla="*/ 1123693 h 1308563"/>
              <a:gd name="connsiteX222" fmla="*/ 169200 w 1019147"/>
              <a:gd name="connsiteY222" fmla="*/ 1122706 h 1308563"/>
              <a:gd name="connsiteX223" fmla="*/ 178406 w 1019147"/>
              <a:gd name="connsiteY223" fmla="*/ 1123145 h 1308563"/>
              <a:gd name="connsiteX224" fmla="*/ 183666 w 1019147"/>
              <a:gd name="connsiteY224" fmla="*/ 1121610 h 1308563"/>
              <a:gd name="connsiteX225" fmla="*/ 189364 w 1019147"/>
              <a:gd name="connsiteY225" fmla="*/ 1121391 h 1308563"/>
              <a:gd name="connsiteX226" fmla="*/ 192980 w 1019147"/>
              <a:gd name="connsiteY226" fmla="*/ 1118433 h 1308563"/>
              <a:gd name="connsiteX227" fmla="*/ 193638 w 1019147"/>
              <a:gd name="connsiteY227" fmla="*/ 1117337 h 1308563"/>
              <a:gd name="connsiteX228" fmla="*/ 189803 w 1019147"/>
              <a:gd name="connsiteY228" fmla="*/ 1117337 h 1308563"/>
              <a:gd name="connsiteX229" fmla="*/ 186186 w 1019147"/>
              <a:gd name="connsiteY229" fmla="*/ 1116241 h 1308563"/>
              <a:gd name="connsiteX230" fmla="*/ 182022 w 1019147"/>
              <a:gd name="connsiteY230" fmla="*/ 1118871 h 1308563"/>
              <a:gd name="connsiteX231" fmla="*/ 175337 w 1019147"/>
              <a:gd name="connsiteY231" fmla="*/ 1119967 h 1308563"/>
              <a:gd name="connsiteX232" fmla="*/ 171940 w 1019147"/>
              <a:gd name="connsiteY232" fmla="*/ 1121391 h 1308563"/>
              <a:gd name="connsiteX233" fmla="*/ 167776 w 1019147"/>
              <a:gd name="connsiteY233" fmla="*/ 1121391 h 1308563"/>
              <a:gd name="connsiteX234" fmla="*/ 165694 w 1019147"/>
              <a:gd name="connsiteY234" fmla="*/ 1119967 h 1308563"/>
              <a:gd name="connsiteX235" fmla="*/ 166571 w 1019147"/>
              <a:gd name="connsiteY235" fmla="*/ 1118871 h 1308563"/>
              <a:gd name="connsiteX236" fmla="*/ 174241 w 1019147"/>
              <a:gd name="connsiteY236" fmla="*/ 1119090 h 1308563"/>
              <a:gd name="connsiteX237" fmla="*/ 177638 w 1019147"/>
              <a:gd name="connsiteY237" fmla="*/ 1117117 h 1308563"/>
              <a:gd name="connsiteX238" fmla="*/ 181803 w 1019147"/>
              <a:gd name="connsiteY238" fmla="*/ 1111419 h 1308563"/>
              <a:gd name="connsiteX239" fmla="*/ 185638 w 1019147"/>
              <a:gd name="connsiteY239" fmla="*/ 1110871 h 1308563"/>
              <a:gd name="connsiteX240" fmla="*/ 187392 w 1019147"/>
              <a:gd name="connsiteY240" fmla="*/ 1111748 h 1308563"/>
              <a:gd name="connsiteX241" fmla="*/ 190898 w 1019147"/>
              <a:gd name="connsiteY241" fmla="*/ 1114487 h 1308563"/>
              <a:gd name="connsiteX242" fmla="*/ 193309 w 1019147"/>
              <a:gd name="connsiteY242" fmla="*/ 1114487 h 1308563"/>
              <a:gd name="connsiteX243" fmla="*/ 194296 w 1019147"/>
              <a:gd name="connsiteY243" fmla="*/ 1112734 h 1308563"/>
              <a:gd name="connsiteX244" fmla="*/ 192214 w 1019147"/>
              <a:gd name="connsiteY244" fmla="*/ 1112077 h 1308563"/>
              <a:gd name="connsiteX245" fmla="*/ 188488 w 1019147"/>
              <a:gd name="connsiteY245" fmla="*/ 1107912 h 1308563"/>
              <a:gd name="connsiteX246" fmla="*/ 186515 w 1019147"/>
              <a:gd name="connsiteY246" fmla="*/ 1107693 h 1308563"/>
              <a:gd name="connsiteX247" fmla="*/ 184652 w 1019147"/>
              <a:gd name="connsiteY247" fmla="*/ 1105830 h 1308563"/>
              <a:gd name="connsiteX248" fmla="*/ 185310 w 1019147"/>
              <a:gd name="connsiteY248" fmla="*/ 1103967 h 1308563"/>
              <a:gd name="connsiteX249" fmla="*/ 188159 w 1019147"/>
              <a:gd name="connsiteY249" fmla="*/ 1103967 h 1308563"/>
              <a:gd name="connsiteX250" fmla="*/ 189803 w 1019147"/>
              <a:gd name="connsiteY250" fmla="*/ 1102323 h 1308563"/>
              <a:gd name="connsiteX251" fmla="*/ 191556 w 1019147"/>
              <a:gd name="connsiteY251" fmla="*/ 1102762 h 1308563"/>
              <a:gd name="connsiteX252" fmla="*/ 193419 w 1019147"/>
              <a:gd name="connsiteY252" fmla="*/ 1105940 h 1308563"/>
              <a:gd name="connsiteX253" fmla="*/ 197364 w 1019147"/>
              <a:gd name="connsiteY253" fmla="*/ 1110542 h 1308563"/>
              <a:gd name="connsiteX254" fmla="*/ 200104 w 1019147"/>
              <a:gd name="connsiteY254" fmla="*/ 1112077 h 1308563"/>
              <a:gd name="connsiteX255" fmla="*/ 201419 w 1019147"/>
              <a:gd name="connsiteY255" fmla="*/ 1111419 h 1308563"/>
              <a:gd name="connsiteX256" fmla="*/ 199556 w 1019147"/>
              <a:gd name="connsiteY256" fmla="*/ 1107693 h 1308563"/>
              <a:gd name="connsiteX257" fmla="*/ 197254 w 1019147"/>
              <a:gd name="connsiteY257" fmla="*/ 1106159 h 1308563"/>
              <a:gd name="connsiteX258" fmla="*/ 197035 w 1019147"/>
              <a:gd name="connsiteY258" fmla="*/ 1098488 h 1308563"/>
              <a:gd name="connsiteX259" fmla="*/ 199994 w 1019147"/>
              <a:gd name="connsiteY259" fmla="*/ 1095748 h 1308563"/>
              <a:gd name="connsiteX260" fmla="*/ 199994 w 1019147"/>
              <a:gd name="connsiteY260" fmla="*/ 1094214 h 1308563"/>
              <a:gd name="connsiteX261" fmla="*/ 197254 w 1019147"/>
              <a:gd name="connsiteY261" fmla="*/ 1093885 h 1308563"/>
              <a:gd name="connsiteX262" fmla="*/ 194734 w 1019147"/>
              <a:gd name="connsiteY262" fmla="*/ 1096406 h 1308563"/>
              <a:gd name="connsiteX263" fmla="*/ 192542 w 1019147"/>
              <a:gd name="connsiteY263" fmla="*/ 1096625 h 1308563"/>
              <a:gd name="connsiteX264" fmla="*/ 190131 w 1019147"/>
              <a:gd name="connsiteY264" fmla="*/ 1093447 h 1308563"/>
              <a:gd name="connsiteX265" fmla="*/ 189035 w 1019147"/>
              <a:gd name="connsiteY265" fmla="*/ 1095419 h 1308563"/>
              <a:gd name="connsiteX266" fmla="*/ 183556 w 1019147"/>
              <a:gd name="connsiteY266" fmla="*/ 1101008 h 1308563"/>
              <a:gd name="connsiteX267" fmla="*/ 180159 w 1019147"/>
              <a:gd name="connsiteY267" fmla="*/ 1102433 h 1308563"/>
              <a:gd name="connsiteX268" fmla="*/ 178734 w 1019147"/>
              <a:gd name="connsiteY268" fmla="*/ 1101337 h 1308563"/>
              <a:gd name="connsiteX269" fmla="*/ 179282 w 1019147"/>
              <a:gd name="connsiteY269" fmla="*/ 1099036 h 1308563"/>
              <a:gd name="connsiteX270" fmla="*/ 181474 w 1019147"/>
              <a:gd name="connsiteY270" fmla="*/ 1097282 h 1308563"/>
              <a:gd name="connsiteX271" fmla="*/ 181036 w 1019147"/>
              <a:gd name="connsiteY271" fmla="*/ 1096625 h 1308563"/>
              <a:gd name="connsiteX272" fmla="*/ 178187 w 1019147"/>
              <a:gd name="connsiteY272" fmla="*/ 1098050 h 1308563"/>
              <a:gd name="connsiteX273" fmla="*/ 175885 w 1019147"/>
              <a:gd name="connsiteY273" fmla="*/ 1101227 h 1308563"/>
              <a:gd name="connsiteX274" fmla="*/ 174132 w 1019147"/>
              <a:gd name="connsiteY274" fmla="*/ 1101666 h 1308563"/>
              <a:gd name="connsiteX275" fmla="*/ 168762 w 1019147"/>
              <a:gd name="connsiteY275" fmla="*/ 1106707 h 1308563"/>
              <a:gd name="connsiteX276" fmla="*/ 166461 w 1019147"/>
              <a:gd name="connsiteY276" fmla="*/ 1107583 h 1308563"/>
              <a:gd name="connsiteX277" fmla="*/ 162954 w 1019147"/>
              <a:gd name="connsiteY277" fmla="*/ 1114049 h 1308563"/>
              <a:gd name="connsiteX278" fmla="*/ 161201 w 1019147"/>
              <a:gd name="connsiteY278" fmla="*/ 1114049 h 1308563"/>
              <a:gd name="connsiteX279" fmla="*/ 159776 w 1019147"/>
              <a:gd name="connsiteY279" fmla="*/ 1108570 h 1308563"/>
              <a:gd name="connsiteX280" fmla="*/ 160433 w 1019147"/>
              <a:gd name="connsiteY280" fmla="*/ 1104296 h 1308563"/>
              <a:gd name="connsiteX281" fmla="*/ 162297 w 1019147"/>
              <a:gd name="connsiteY281" fmla="*/ 1101885 h 1308563"/>
              <a:gd name="connsiteX282" fmla="*/ 159447 w 1019147"/>
              <a:gd name="connsiteY282" fmla="*/ 1099255 h 1308563"/>
              <a:gd name="connsiteX283" fmla="*/ 160105 w 1019147"/>
              <a:gd name="connsiteY283" fmla="*/ 1095967 h 1308563"/>
              <a:gd name="connsiteX284" fmla="*/ 160324 w 1019147"/>
              <a:gd name="connsiteY284" fmla="*/ 1093228 h 1308563"/>
              <a:gd name="connsiteX285" fmla="*/ 163721 w 1019147"/>
              <a:gd name="connsiteY285" fmla="*/ 1091584 h 1308563"/>
              <a:gd name="connsiteX286" fmla="*/ 170406 w 1019147"/>
              <a:gd name="connsiteY286" fmla="*/ 1089283 h 1308563"/>
              <a:gd name="connsiteX287" fmla="*/ 173584 w 1019147"/>
              <a:gd name="connsiteY287" fmla="*/ 1089502 h 1308563"/>
              <a:gd name="connsiteX288" fmla="*/ 177419 w 1019147"/>
              <a:gd name="connsiteY288" fmla="*/ 1085886 h 1308563"/>
              <a:gd name="connsiteX289" fmla="*/ 178844 w 1019147"/>
              <a:gd name="connsiteY289" fmla="*/ 1085009 h 1308563"/>
              <a:gd name="connsiteX290" fmla="*/ 177200 w 1019147"/>
              <a:gd name="connsiteY290" fmla="*/ 1083036 h 1308563"/>
              <a:gd name="connsiteX291" fmla="*/ 174680 w 1019147"/>
              <a:gd name="connsiteY291" fmla="*/ 1083036 h 1308563"/>
              <a:gd name="connsiteX292" fmla="*/ 172269 w 1019147"/>
              <a:gd name="connsiteY292" fmla="*/ 1085228 h 1308563"/>
              <a:gd name="connsiteX293" fmla="*/ 169529 w 1019147"/>
              <a:gd name="connsiteY293" fmla="*/ 1084461 h 1308563"/>
              <a:gd name="connsiteX294" fmla="*/ 168324 w 1019147"/>
              <a:gd name="connsiteY294" fmla="*/ 1087420 h 1308563"/>
              <a:gd name="connsiteX295" fmla="*/ 165584 w 1019147"/>
              <a:gd name="connsiteY295" fmla="*/ 1089392 h 1308563"/>
              <a:gd name="connsiteX296" fmla="*/ 162187 w 1019147"/>
              <a:gd name="connsiteY296" fmla="*/ 1089064 h 1308563"/>
              <a:gd name="connsiteX297" fmla="*/ 160324 w 1019147"/>
              <a:gd name="connsiteY297" fmla="*/ 1085886 h 1308563"/>
              <a:gd name="connsiteX298" fmla="*/ 160105 w 1019147"/>
              <a:gd name="connsiteY298" fmla="*/ 1079749 h 1308563"/>
              <a:gd name="connsiteX299" fmla="*/ 163064 w 1019147"/>
              <a:gd name="connsiteY299" fmla="*/ 1077557 h 1308563"/>
              <a:gd name="connsiteX300" fmla="*/ 163611 w 1019147"/>
              <a:gd name="connsiteY300" fmla="*/ 1074379 h 1308563"/>
              <a:gd name="connsiteX301" fmla="*/ 162077 w 1019147"/>
              <a:gd name="connsiteY301" fmla="*/ 1070324 h 1308563"/>
              <a:gd name="connsiteX302" fmla="*/ 160653 w 1019147"/>
              <a:gd name="connsiteY302" fmla="*/ 1070324 h 1308563"/>
              <a:gd name="connsiteX303" fmla="*/ 158352 w 1019147"/>
              <a:gd name="connsiteY303" fmla="*/ 1072954 h 1308563"/>
              <a:gd name="connsiteX304" fmla="*/ 155721 w 1019147"/>
              <a:gd name="connsiteY304" fmla="*/ 1072516 h 1308563"/>
              <a:gd name="connsiteX305" fmla="*/ 155064 w 1019147"/>
              <a:gd name="connsiteY305" fmla="*/ 1069667 h 1308563"/>
              <a:gd name="connsiteX306" fmla="*/ 158023 w 1019147"/>
              <a:gd name="connsiteY306" fmla="*/ 1066708 h 1308563"/>
              <a:gd name="connsiteX307" fmla="*/ 162735 w 1019147"/>
              <a:gd name="connsiteY307" fmla="*/ 1066379 h 1308563"/>
              <a:gd name="connsiteX308" fmla="*/ 165584 w 1019147"/>
              <a:gd name="connsiteY308" fmla="*/ 1063859 h 1308563"/>
              <a:gd name="connsiteX309" fmla="*/ 171283 w 1019147"/>
              <a:gd name="connsiteY309" fmla="*/ 1062653 h 1308563"/>
              <a:gd name="connsiteX310" fmla="*/ 173584 w 1019147"/>
              <a:gd name="connsiteY310" fmla="*/ 1060352 h 1308563"/>
              <a:gd name="connsiteX311" fmla="*/ 176214 w 1019147"/>
              <a:gd name="connsiteY311" fmla="*/ 1059256 h 1308563"/>
              <a:gd name="connsiteX312" fmla="*/ 177310 w 1019147"/>
              <a:gd name="connsiteY312" fmla="*/ 1055092 h 1308563"/>
              <a:gd name="connsiteX313" fmla="*/ 179063 w 1019147"/>
              <a:gd name="connsiteY313" fmla="*/ 1054434 h 1308563"/>
              <a:gd name="connsiteX314" fmla="*/ 180597 w 1019147"/>
              <a:gd name="connsiteY314" fmla="*/ 1056188 h 1308563"/>
              <a:gd name="connsiteX315" fmla="*/ 182460 w 1019147"/>
              <a:gd name="connsiteY315" fmla="*/ 1054215 h 1308563"/>
              <a:gd name="connsiteX316" fmla="*/ 190131 w 1019147"/>
              <a:gd name="connsiteY316" fmla="*/ 1053777 h 1308563"/>
              <a:gd name="connsiteX317" fmla="*/ 192214 w 1019147"/>
              <a:gd name="connsiteY317" fmla="*/ 1055311 h 1308563"/>
              <a:gd name="connsiteX318" fmla="*/ 195501 w 1019147"/>
              <a:gd name="connsiteY318" fmla="*/ 1055311 h 1308563"/>
              <a:gd name="connsiteX319" fmla="*/ 194405 w 1019147"/>
              <a:gd name="connsiteY319" fmla="*/ 1052571 h 1308563"/>
              <a:gd name="connsiteX320" fmla="*/ 190350 w 1019147"/>
              <a:gd name="connsiteY320" fmla="*/ 1051476 h 1308563"/>
              <a:gd name="connsiteX321" fmla="*/ 189255 w 1019147"/>
              <a:gd name="connsiteY321" fmla="*/ 1048517 h 1308563"/>
              <a:gd name="connsiteX322" fmla="*/ 186734 w 1019147"/>
              <a:gd name="connsiteY322" fmla="*/ 1048078 h 1308563"/>
              <a:gd name="connsiteX323" fmla="*/ 177529 w 1019147"/>
              <a:gd name="connsiteY323" fmla="*/ 1053119 h 1308563"/>
              <a:gd name="connsiteX324" fmla="*/ 174789 w 1019147"/>
              <a:gd name="connsiteY324" fmla="*/ 1053119 h 1308563"/>
              <a:gd name="connsiteX325" fmla="*/ 172488 w 1019147"/>
              <a:gd name="connsiteY325" fmla="*/ 1054654 h 1308563"/>
              <a:gd name="connsiteX326" fmla="*/ 171502 w 1019147"/>
              <a:gd name="connsiteY326" fmla="*/ 1058160 h 1308563"/>
              <a:gd name="connsiteX327" fmla="*/ 168981 w 1019147"/>
              <a:gd name="connsiteY327" fmla="*/ 1059914 h 1308563"/>
              <a:gd name="connsiteX328" fmla="*/ 165036 w 1019147"/>
              <a:gd name="connsiteY328" fmla="*/ 1060900 h 1308563"/>
              <a:gd name="connsiteX329" fmla="*/ 161968 w 1019147"/>
              <a:gd name="connsiteY329" fmla="*/ 1064516 h 1308563"/>
              <a:gd name="connsiteX330" fmla="*/ 160105 w 1019147"/>
              <a:gd name="connsiteY330" fmla="*/ 1064516 h 1308563"/>
              <a:gd name="connsiteX331" fmla="*/ 159009 w 1019147"/>
              <a:gd name="connsiteY331" fmla="*/ 1062544 h 1308563"/>
              <a:gd name="connsiteX332" fmla="*/ 159776 w 1019147"/>
              <a:gd name="connsiteY332" fmla="*/ 1060023 h 1308563"/>
              <a:gd name="connsiteX333" fmla="*/ 156817 w 1019147"/>
              <a:gd name="connsiteY333" fmla="*/ 1059366 h 1308563"/>
              <a:gd name="connsiteX334" fmla="*/ 157256 w 1019147"/>
              <a:gd name="connsiteY334" fmla="*/ 1057503 h 1308563"/>
              <a:gd name="connsiteX335" fmla="*/ 160214 w 1019147"/>
              <a:gd name="connsiteY335" fmla="*/ 1054106 h 1308563"/>
              <a:gd name="connsiteX336" fmla="*/ 156269 w 1019147"/>
              <a:gd name="connsiteY336" fmla="*/ 1051695 h 1308563"/>
              <a:gd name="connsiteX337" fmla="*/ 154297 w 1019147"/>
              <a:gd name="connsiteY337" fmla="*/ 1051695 h 1308563"/>
              <a:gd name="connsiteX338" fmla="*/ 150900 w 1019147"/>
              <a:gd name="connsiteY338" fmla="*/ 1049174 h 1308563"/>
              <a:gd name="connsiteX339" fmla="*/ 151557 w 1019147"/>
              <a:gd name="connsiteY339" fmla="*/ 1047750 h 1308563"/>
              <a:gd name="connsiteX340" fmla="*/ 157146 w 1019147"/>
              <a:gd name="connsiteY340" fmla="*/ 1045448 h 1308563"/>
              <a:gd name="connsiteX341" fmla="*/ 159667 w 1019147"/>
              <a:gd name="connsiteY341" fmla="*/ 1042709 h 1308563"/>
              <a:gd name="connsiteX342" fmla="*/ 161968 w 1019147"/>
              <a:gd name="connsiteY342" fmla="*/ 1042051 h 1308563"/>
              <a:gd name="connsiteX343" fmla="*/ 163611 w 1019147"/>
              <a:gd name="connsiteY343" fmla="*/ 1043914 h 1308563"/>
              <a:gd name="connsiteX344" fmla="*/ 167557 w 1019147"/>
              <a:gd name="connsiteY344" fmla="*/ 1044462 h 1308563"/>
              <a:gd name="connsiteX345" fmla="*/ 171283 w 1019147"/>
              <a:gd name="connsiteY345" fmla="*/ 1043037 h 1308563"/>
              <a:gd name="connsiteX346" fmla="*/ 174899 w 1019147"/>
              <a:gd name="connsiteY346" fmla="*/ 1040188 h 1308563"/>
              <a:gd name="connsiteX347" fmla="*/ 178077 w 1019147"/>
              <a:gd name="connsiteY347" fmla="*/ 1040407 h 1308563"/>
              <a:gd name="connsiteX348" fmla="*/ 179173 w 1019147"/>
              <a:gd name="connsiteY348" fmla="*/ 1037668 h 1308563"/>
              <a:gd name="connsiteX349" fmla="*/ 178187 w 1019147"/>
              <a:gd name="connsiteY349" fmla="*/ 1036462 h 1308563"/>
              <a:gd name="connsiteX350" fmla="*/ 175009 w 1019147"/>
              <a:gd name="connsiteY350" fmla="*/ 1036024 h 1308563"/>
              <a:gd name="connsiteX351" fmla="*/ 170515 w 1019147"/>
              <a:gd name="connsiteY351" fmla="*/ 1038764 h 1308563"/>
              <a:gd name="connsiteX352" fmla="*/ 167337 w 1019147"/>
              <a:gd name="connsiteY352" fmla="*/ 1041065 h 1308563"/>
              <a:gd name="connsiteX353" fmla="*/ 165365 w 1019147"/>
              <a:gd name="connsiteY353" fmla="*/ 1040736 h 1308563"/>
              <a:gd name="connsiteX354" fmla="*/ 162297 w 1019147"/>
              <a:gd name="connsiteY354" fmla="*/ 1037449 h 1308563"/>
              <a:gd name="connsiteX355" fmla="*/ 160433 w 1019147"/>
              <a:gd name="connsiteY355" fmla="*/ 1037449 h 1308563"/>
              <a:gd name="connsiteX356" fmla="*/ 158571 w 1019147"/>
              <a:gd name="connsiteY356" fmla="*/ 1039750 h 1308563"/>
              <a:gd name="connsiteX357" fmla="*/ 153749 w 1019147"/>
              <a:gd name="connsiteY357" fmla="*/ 1042490 h 1308563"/>
              <a:gd name="connsiteX358" fmla="*/ 154078 w 1019147"/>
              <a:gd name="connsiteY358" fmla="*/ 1040517 h 1308563"/>
              <a:gd name="connsiteX359" fmla="*/ 151557 w 1019147"/>
              <a:gd name="connsiteY359" fmla="*/ 1039859 h 1308563"/>
              <a:gd name="connsiteX360" fmla="*/ 149475 w 1019147"/>
              <a:gd name="connsiteY360" fmla="*/ 1040736 h 1308563"/>
              <a:gd name="connsiteX361" fmla="*/ 146187 w 1019147"/>
              <a:gd name="connsiteY361" fmla="*/ 1040298 h 1308563"/>
              <a:gd name="connsiteX362" fmla="*/ 147283 w 1019147"/>
              <a:gd name="connsiteY362" fmla="*/ 1038654 h 1308563"/>
              <a:gd name="connsiteX363" fmla="*/ 150133 w 1019147"/>
              <a:gd name="connsiteY363" fmla="*/ 1037777 h 1308563"/>
              <a:gd name="connsiteX364" fmla="*/ 156708 w 1019147"/>
              <a:gd name="connsiteY364" fmla="*/ 1035476 h 1308563"/>
              <a:gd name="connsiteX365" fmla="*/ 163283 w 1019147"/>
              <a:gd name="connsiteY365" fmla="*/ 1031421 h 1308563"/>
              <a:gd name="connsiteX366" fmla="*/ 166680 w 1019147"/>
              <a:gd name="connsiteY366" fmla="*/ 1030106 h 1308563"/>
              <a:gd name="connsiteX367" fmla="*/ 173584 w 1019147"/>
              <a:gd name="connsiteY367" fmla="*/ 1028791 h 1308563"/>
              <a:gd name="connsiteX368" fmla="*/ 177200 w 1019147"/>
              <a:gd name="connsiteY368" fmla="*/ 1024408 h 1308563"/>
              <a:gd name="connsiteX369" fmla="*/ 184981 w 1019147"/>
              <a:gd name="connsiteY369" fmla="*/ 1016079 h 1308563"/>
              <a:gd name="connsiteX370" fmla="*/ 192542 w 1019147"/>
              <a:gd name="connsiteY370" fmla="*/ 1012353 h 1308563"/>
              <a:gd name="connsiteX371" fmla="*/ 198679 w 1019147"/>
              <a:gd name="connsiteY371" fmla="*/ 1010162 h 1308563"/>
              <a:gd name="connsiteX372" fmla="*/ 202076 w 1019147"/>
              <a:gd name="connsiteY372" fmla="*/ 1009943 h 1308563"/>
              <a:gd name="connsiteX373" fmla="*/ 204049 w 1019147"/>
              <a:gd name="connsiteY373" fmla="*/ 1008408 h 1308563"/>
              <a:gd name="connsiteX374" fmla="*/ 203830 w 1019147"/>
              <a:gd name="connsiteY374" fmla="*/ 1006655 h 1308563"/>
              <a:gd name="connsiteX375" fmla="*/ 200542 w 1019147"/>
              <a:gd name="connsiteY375" fmla="*/ 1005559 h 1308563"/>
              <a:gd name="connsiteX376" fmla="*/ 194844 w 1019147"/>
              <a:gd name="connsiteY376" fmla="*/ 1007203 h 1308563"/>
              <a:gd name="connsiteX377" fmla="*/ 182679 w 1019147"/>
              <a:gd name="connsiteY377" fmla="*/ 1012901 h 1308563"/>
              <a:gd name="connsiteX378" fmla="*/ 177310 w 1019147"/>
              <a:gd name="connsiteY378" fmla="*/ 1018381 h 1308563"/>
              <a:gd name="connsiteX379" fmla="*/ 173584 w 1019147"/>
              <a:gd name="connsiteY379" fmla="*/ 1023970 h 1308563"/>
              <a:gd name="connsiteX380" fmla="*/ 169200 w 1019147"/>
              <a:gd name="connsiteY380" fmla="*/ 1026161 h 1308563"/>
              <a:gd name="connsiteX381" fmla="*/ 161201 w 1019147"/>
              <a:gd name="connsiteY381" fmla="*/ 1028024 h 1308563"/>
              <a:gd name="connsiteX382" fmla="*/ 158680 w 1019147"/>
              <a:gd name="connsiteY382" fmla="*/ 1029668 h 1308563"/>
              <a:gd name="connsiteX383" fmla="*/ 149256 w 1019147"/>
              <a:gd name="connsiteY383" fmla="*/ 1033723 h 1308563"/>
              <a:gd name="connsiteX384" fmla="*/ 145859 w 1019147"/>
              <a:gd name="connsiteY384" fmla="*/ 1033723 h 1308563"/>
              <a:gd name="connsiteX385" fmla="*/ 145091 w 1019147"/>
              <a:gd name="connsiteY385" fmla="*/ 1031640 h 1308563"/>
              <a:gd name="connsiteX386" fmla="*/ 146516 w 1019147"/>
              <a:gd name="connsiteY386" fmla="*/ 1029668 h 1308563"/>
              <a:gd name="connsiteX387" fmla="*/ 146297 w 1019147"/>
              <a:gd name="connsiteY387" fmla="*/ 1021449 h 1308563"/>
              <a:gd name="connsiteX388" fmla="*/ 148927 w 1019147"/>
              <a:gd name="connsiteY388" fmla="*/ 1018271 h 1308563"/>
              <a:gd name="connsiteX389" fmla="*/ 151338 w 1019147"/>
              <a:gd name="connsiteY389" fmla="*/ 1018271 h 1308563"/>
              <a:gd name="connsiteX390" fmla="*/ 155064 w 1019147"/>
              <a:gd name="connsiteY390" fmla="*/ 1020682 h 1308563"/>
              <a:gd name="connsiteX391" fmla="*/ 157803 w 1019147"/>
              <a:gd name="connsiteY391" fmla="*/ 1019805 h 1308563"/>
              <a:gd name="connsiteX392" fmla="*/ 163173 w 1019147"/>
              <a:gd name="connsiteY392" fmla="*/ 1019805 h 1308563"/>
              <a:gd name="connsiteX393" fmla="*/ 167447 w 1019147"/>
              <a:gd name="connsiteY393" fmla="*/ 1019476 h 1308563"/>
              <a:gd name="connsiteX394" fmla="*/ 166241 w 1019147"/>
              <a:gd name="connsiteY394" fmla="*/ 1017723 h 1308563"/>
              <a:gd name="connsiteX395" fmla="*/ 163064 w 1019147"/>
              <a:gd name="connsiteY395" fmla="*/ 1015751 h 1308563"/>
              <a:gd name="connsiteX396" fmla="*/ 159009 w 1019147"/>
              <a:gd name="connsiteY396" fmla="*/ 1015751 h 1308563"/>
              <a:gd name="connsiteX397" fmla="*/ 156269 w 1019147"/>
              <a:gd name="connsiteY397" fmla="*/ 1017285 h 1308563"/>
              <a:gd name="connsiteX398" fmla="*/ 153530 w 1019147"/>
              <a:gd name="connsiteY398" fmla="*/ 1016627 h 1308563"/>
              <a:gd name="connsiteX399" fmla="*/ 152214 w 1019147"/>
              <a:gd name="connsiteY399" fmla="*/ 1013340 h 1308563"/>
              <a:gd name="connsiteX400" fmla="*/ 152653 w 1019147"/>
              <a:gd name="connsiteY400" fmla="*/ 1011148 h 1308563"/>
              <a:gd name="connsiteX401" fmla="*/ 156927 w 1019147"/>
              <a:gd name="connsiteY401" fmla="*/ 1010490 h 1308563"/>
              <a:gd name="connsiteX402" fmla="*/ 161091 w 1019147"/>
              <a:gd name="connsiteY402" fmla="*/ 1013011 h 1308563"/>
              <a:gd name="connsiteX403" fmla="*/ 164707 w 1019147"/>
              <a:gd name="connsiteY403" fmla="*/ 1013340 h 1308563"/>
              <a:gd name="connsiteX404" fmla="*/ 169310 w 1019147"/>
              <a:gd name="connsiteY404" fmla="*/ 1011477 h 1308563"/>
              <a:gd name="connsiteX405" fmla="*/ 168652 w 1019147"/>
              <a:gd name="connsiteY405" fmla="*/ 1010052 h 1308563"/>
              <a:gd name="connsiteX406" fmla="*/ 165475 w 1019147"/>
              <a:gd name="connsiteY406" fmla="*/ 1008956 h 1308563"/>
              <a:gd name="connsiteX407" fmla="*/ 163831 w 1019147"/>
              <a:gd name="connsiteY407" fmla="*/ 1009395 h 1308563"/>
              <a:gd name="connsiteX408" fmla="*/ 162516 w 1019147"/>
              <a:gd name="connsiteY408" fmla="*/ 1008408 h 1308563"/>
              <a:gd name="connsiteX409" fmla="*/ 162844 w 1019147"/>
              <a:gd name="connsiteY409" fmla="*/ 1006107 h 1308563"/>
              <a:gd name="connsiteX410" fmla="*/ 166790 w 1019147"/>
              <a:gd name="connsiteY410" fmla="*/ 1004902 h 1308563"/>
              <a:gd name="connsiteX411" fmla="*/ 168214 w 1019147"/>
              <a:gd name="connsiteY411" fmla="*/ 1005778 h 1308563"/>
              <a:gd name="connsiteX412" fmla="*/ 169748 w 1019147"/>
              <a:gd name="connsiteY412" fmla="*/ 1004792 h 1308563"/>
              <a:gd name="connsiteX413" fmla="*/ 173365 w 1019147"/>
              <a:gd name="connsiteY413" fmla="*/ 1006217 h 1308563"/>
              <a:gd name="connsiteX414" fmla="*/ 175228 w 1019147"/>
              <a:gd name="connsiteY414" fmla="*/ 1005121 h 1308563"/>
              <a:gd name="connsiteX415" fmla="*/ 174460 w 1019147"/>
              <a:gd name="connsiteY415" fmla="*/ 1001943 h 1308563"/>
              <a:gd name="connsiteX416" fmla="*/ 174460 w 1019147"/>
              <a:gd name="connsiteY416" fmla="*/ 999093 h 1308563"/>
              <a:gd name="connsiteX417" fmla="*/ 173694 w 1019147"/>
              <a:gd name="connsiteY417" fmla="*/ 998217 h 1308563"/>
              <a:gd name="connsiteX418" fmla="*/ 170954 w 1019147"/>
              <a:gd name="connsiteY418" fmla="*/ 997998 h 1308563"/>
              <a:gd name="connsiteX419" fmla="*/ 169310 w 1019147"/>
              <a:gd name="connsiteY419" fmla="*/ 999532 h 1308563"/>
              <a:gd name="connsiteX420" fmla="*/ 165694 w 1019147"/>
              <a:gd name="connsiteY420" fmla="*/ 1000080 h 1308563"/>
              <a:gd name="connsiteX421" fmla="*/ 155174 w 1019147"/>
              <a:gd name="connsiteY421" fmla="*/ 996792 h 1308563"/>
              <a:gd name="connsiteX422" fmla="*/ 150790 w 1019147"/>
              <a:gd name="connsiteY422" fmla="*/ 996463 h 1308563"/>
              <a:gd name="connsiteX423" fmla="*/ 148489 w 1019147"/>
              <a:gd name="connsiteY423" fmla="*/ 994491 h 1308563"/>
              <a:gd name="connsiteX424" fmla="*/ 148708 w 1019147"/>
              <a:gd name="connsiteY424" fmla="*/ 993066 h 1308563"/>
              <a:gd name="connsiteX425" fmla="*/ 153310 w 1019147"/>
              <a:gd name="connsiteY425" fmla="*/ 993066 h 1308563"/>
              <a:gd name="connsiteX426" fmla="*/ 156379 w 1019147"/>
              <a:gd name="connsiteY426" fmla="*/ 993943 h 1308563"/>
              <a:gd name="connsiteX427" fmla="*/ 158242 w 1019147"/>
              <a:gd name="connsiteY427" fmla="*/ 992847 h 1308563"/>
              <a:gd name="connsiteX428" fmla="*/ 156927 w 1019147"/>
              <a:gd name="connsiteY428" fmla="*/ 991751 h 1308563"/>
              <a:gd name="connsiteX429" fmla="*/ 153091 w 1019147"/>
              <a:gd name="connsiteY429" fmla="*/ 991751 h 1308563"/>
              <a:gd name="connsiteX430" fmla="*/ 151667 w 1019147"/>
              <a:gd name="connsiteY430" fmla="*/ 990107 h 1308563"/>
              <a:gd name="connsiteX431" fmla="*/ 151886 w 1019147"/>
              <a:gd name="connsiteY431" fmla="*/ 987806 h 1308563"/>
              <a:gd name="connsiteX432" fmla="*/ 158461 w 1019147"/>
              <a:gd name="connsiteY432" fmla="*/ 987806 h 1308563"/>
              <a:gd name="connsiteX433" fmla="*/ 159886 w 1019147"/>
              <a:gd name="connsiteY433" fmla="*/ 986272 h 1308563"/>
              <a:gd name="connsiteX434" fmla="*/ 164598 w 1019147"/>
              <a:gd name="connsiteY434" fmla="*/ 986053 h 1308563"/>
              <a:gd name="connsiteX435" fmla="*/ 180159 w 1019147"/>
              <a:gd name="connsiteY435" fmla="*/ 986930 h 1308563"/>
              <a:gd name="connsiteX436" fmla="*/ 183337 w 1019147"/>
              <a:gd name="connsiteY436" fmla="*/ 985943 h 1308563"/>
              <a:gd name="connsiteX437" fmla="*/ 189035 w 1019147"/>
              <a:gd name="connsiteY437" fmla="*/ 986710 h 1308563"/>
              <a:gd name="connsiteX438" fmla="*/ 191337 w 1019147"/>
              <a:gd name="connsiteY438" fmla="*/ 985834 h 1308563"/>
              <a:gd name="connsiteX439" fmla="*/ 190789 w 1019147"/>
              <a:gd name="connsiteY439" fmla="*/ 983861 h 1308563"/>
              <a:gd name="connsiteX440" fmla="*/ 184981 w 1019147"/>
              <a:gd name="connsiteY440" fmla="*/ 981450 h 1308563"/>
              <a:gd name="connsiteX441" fmla="*/ 178077 w 1019147"/>
              <a:gd name="connsiteY441" fmla="*/ 981450 h 1308563"/>
              <a:gd name="connsiteX442" fmla="*/ 169858 w 1019147"/>
              <a:gd name="connsiteY442" fmla="*/ 983423 h 1308563"/>
              <a:gd name="connsiteX443" fmla="*/ 165255 w 1019147"/>
              <a:gd name="connsiteY443" fmla="*/ 983642 h 1308563"/>
              <a:gd name="connsiteX444" fmla="*/ 164269 w 1019147"/>
              <a:gd name="connsiteY444" fmla="*/ 982546 h 1308563"/>
              <a:gd name="connsiteX445" fmla="*/ 161749 w 1019147"/>
              <a:gd name="connsiteY445" fmla="*/ 981889 h 1308563"/>
              <a:gd name="connsiteX446" fmla="*/ 156927 w 1019147"/>
              <a:gd name="connsiteY446" fmla="*/ 983094 h 1308563"/>
              <a:gd name="connsiteX447" fmla="*/ 153749 w 1019147"/>
              <a:gd name="connsiteY447" fmla="*/ 985395 h 1308563"/>
              <a:gd name="connsiteX448" fmla="*/ 152653 w 1019147"/>
              <a:gd name="connsiteY448" fmla="*/ 984519 h 1308563"/>
              <a:gd name="connsiteX449" fmla="*/ 153091 w 1019147"/>
              <a:gd name="connsiteY449" fmla="*/ 981121 h 1308563"/>
              <a:gd name="connsiteX450" fmla="*/ 155612 w 1019147"/>
              <a:gd name="connsiteY450" fmla="*/ 977176 h 1308563"/>
              <a:gd name="connsiteX451" fmla="*/ 159667 w 1019147"/>
              <a:gd name="connsiteY451" fmla="*/ 975204 h 1308563"/>
              <a:gd name="connsiteX452" fmla="*/ 162844 w 1019147"/>
              <a:gd name="connsiteY452" fmla="*/ 973012 h 1308563"/>
              <a:gd name="connsiteX453" fmla="*/ 167337 w 1019147"/>
              <a:gd name="connsiteY453" fmla="*/ 970930 h 1308563"/>
              <a:gd name="connsiteX454" fmla="*/ 169091 w 1019147"/>
              <a:gd name="connsiteY454" fmla="*/ 966985 h 1308563"/>
              <a:gd name="connsiteX455" fmla="*/ 173036 w 1019147"/>
              <a:gd name="connsiteY455" fmla="*/ 964136 h 1308563"/>
              <a:gd name="connsiteX456" fmla="*/ 175447 w 1019147"/>
              <a:gd name="connsiteY456" fmla="*/ 963697 h 1308563"/>
              <a:gd name="connsiteX457" fmla="*/ 176652 w 1019147"/>
              <a:gd name="connsiteY457" fmla="*/ 965232 h 1308563"/>
              <a:gd name="connsiteX458" fmla="*/ 180707 w 1019147"/>
              <a:gd name="connsiteY458" fmla="*/ 965012 h 1308563"/>
              <a:gd name="connsiteX459" fmla="*/ 183556 w 1019147"/>
              <a:gd name="connsiteY459" fmla="*/ 963916 h 1308563"/>
              <a:gd name="connsiteX460" fmla="*/ 186296 w 1019147"/>
              <a:gd name="connsiteY460" fmla="*/ 963916 h 1308563"/>
              <a:gd name="connsiteX461" fmla="*/ 187501 w 1019147"/>
              <a:gd name="connsiteY461" fmla="*/ 965232 h 1308563"/>
              <a:gd name="connsiteX462" fmla="*/ 192542 w 1019147"/>
              <a:gd name="connsiteY462" fmla="*/ 967094 h 1308563"/>
              <a:gd name="connsiteX463" fmla="*/ 196926 w 1019147"/>
              <a:gd name="connsiteY463" fmla="*/ 971259 h 1308563"/>
              <a:gd name="connsiteX464" fmla="*/ 201309 w 1019147"/>
              <a:gd name="connsiteY464" fmla="*/ 970820 h 1308563"/>
              <a:gd name="connsiteX465" fmla="*/ 206131 w 1019147"/>
              <a:gd name="connsiteY465" fmla="*/ 972683 h 1308563"/>
              <a:gd name="connsiteX466" fmla="*/ 211062 w 1019147"/>
              <a:gd name="connsiteY466" fmla="*/ 977834 h 1308563"/>
              <a:gd name="connsiteX467" fmla="*/ 215993 w 1019147"/>
              <a:gd name="connsiteY467" fmla="*/ 980574 h 1308563"/>
              <a:gd name="connsiteX468" fmla="*/ 222569 w 1019147"/>
              <a:gd name="connsiteY468" fmla="*/ 982765 h 1308563"/>
              <a:gd name="connsiteX469" fmla="*/ 225308 w 1019147"/>
              <a:gd name="connsiteY469" fmla="*/ 981231 h 1308563"/>
              <a:gd name="connsiteX470" fmla="*/ 227500 w 1019147"/>
              <a:gd name="connsiteY470" fmla="*/ 981231 h 1308563"/>
              <a:gd name="connsiteX471" fmla="*/ 228377 w 1019147"/>
              <a:gd name="connsiteY471" fmla="*/ 980026 h 1308563"/>
              <a:gd name="connsiteX472" fmla="*/ 227610 w 1019147"/>
              <a:gd name="connsiteY472" fmla="*/ 977724 h 1308563"/>
              <a:gd name="connsiteX473" fmla="*/ 223555 w 1019147"/>
              <a:gd name="connsiteY473" fmla="*/ 978601 h 1308563"/>
              <a:gd name="connsiteX474" fmla="*/ 222130 w 1019147"/>
              <a:gd name="connsiteY474" fmla="*/ 980135 h 1308563"/>
              <a:gd name="connsiteX475" fmla="*/ 218733 w 1019147"/>
              <a:gd name="connsiteY475" fmla="*/ 979478 h 1308563"/>
              <a:gd name="connsiteX476" fmla="*/ 213473 w 1019147"/>
              <a:gd name="connsiteY476" fmla="*/ 975971 h 1308563"/>
              <a:gd name="connsiteX477" fmla="*/ 208980 w 1019147"/>
              <a:gd name="connsiteY477" fmla="*/ 969505 h 1308563"/>
              <a:gd name="connsiteX478" fmla="*/ 209199 w 1019147"/>
              <a:gd name="connsiteY478" fmla="*/ 967642 h 1308563"/>
              <a:gd name="connsiteX479" fmla="*/ 211610 w 1019147"/>
              <a:gd name="connsiteY479" fmla="*/ 967642 h 1308563"/>
              <a:gd name="connsiteX480" fmla="*/ 218624 w 1019147"/>
              <a:gd name="connsiteY480" fmla="*/ 967642 h 1308563"/>
              <a:gd name="connsiteX481" fmla="*/ 224761 w 1019147"/>
              <a:gd name="connsiteY481" fmla="*/ 965341 h 1308563"/>
              <a:gd name="connsiteX482" fmla="*/ 226952 w 1019147"/>
              <a:gd name="connsiteY482" fmla="*/ 962930 h 1308563"/>
              <a:gd name="connsiteX483" fmla="*/ 225856 w 1019147"/>
              <a:gd name="connsiteY483" fmla="*/ 960629 h 1308563"/>
              <a:gd name="connsiteX484" fmla="*/ 220158 w 1019147"/>
              <a:gd name="connsiteY484" fmla="*/ 959314 h 1308563"/>
              <a:gd name="connsiteX485" fmla="*/ 217857 w 1019147"/>
              <a:gd name="connsiteY485" fmla="*/ 959971 h 1308563"/>
              <a:gd name="connsiteX486" fmla="*/ 217857 w 1019147"/>
              <a:gd name="connsiteY486" fmla="*/ 961834 h 1308563"/>
              <a:gd name="connsiteX487" fmla="*/ 219172 w 1019147"/>
              <a:gd name="connsiteY487" fmla="*/ 963588 h 1308563"/>
              <a:gd name="connsiteX488" fmla="*/ 217857 w 1019147"/>
              <a:gd name="connsiteY488" fmla="*/ 964245 h 1308563"/>
              <a:gd name="connsiteX489" fmla="*/ 211829 w 1019147"/>
              <a:gd name="connsiteY489" fmla="*/ 964464 h 1308563"/>
              <a:gd name="connsiteX490" fmla="*/ 209090 w 1019147"/>
              <a:gd name="connsiteY490" fmla="*/ 962711 h 1308563"/>
              <a:gd name="connsiteX491" fmla="*/ 208323 w 1019147"/>
              <a:gd name="connsiteY491" fmla="*/ 959533 h 1308563"/>
              <a:gd name="connsiteX492" fmla="*/ 210843 w 1019147"/>
              <a:gd name="connsiteY492" fmla="*/ 958547 h 1308563"/>
              <a:gd name="connsiteX493" fmla="*/ 213144 w 1019147"/>
              <a:gd name="connsiteY493" fmla="*/ 958876 h 1308563"/>
              <a:gd name="connsiteX494" fmla="*/ 214240 w 1019147"/>
              <a:gd name="connsiteY494" fmla="*/ 957013 h 1308563"/>
              <a:gd name="connsiteX495" fmla="*/ 212377 w 1019147"/>
              <a:gd name="connsiteY495" fmla="*/ 954383 h 1308563"/>
              <a:gd name="connsiteX496" fmla="*/ 209747 w 1019147"/>
              <a:gd name="connsiteY496" fmla="*/ 954383 h 1308563"/>
              <a:gd name="connsiteX497" fmla="*/ 208761 w 1019147"/>
              <a:gd name="connsiteY497" fmla="*/ 955478 h 1308563"/>
              <a:gd name="connsiteX498" fmla="*/ 206131 w 1019147"/>
              <a:gd name="connsiteY498" fmla="*/ 954930 h 1308563"/>
              <a:gd name="connsiteX499" fmla="*/ 203939 w 1019147"/>
              <a:gd name="connsiteY499" fmla="*/ 955150 h 1308563"/>
              <a:gd name="connsiteX500" fmla="*/ 203939 w 1019147"/>
              <a:gd name="connsiteY500" fmla="*/ 957013 h 1308563"/>
              <a:gd name="connsiteX501" fmla="*/ 205035 w 1019147"/>
              <a:gd name="connsiteY501" fmla="*/ 959533 h 1308563"/>
              <a:gd name="connsiteX502" fmla="*/ 205035 w 1019147"/>
              <a:gd name="connsiteY502" fmla="*/ 962711 h 1308563"/>
              <a:gd name="connsiteX503" fmla="*/ 202405 w 1019147"/>
              <a:gd name="connsiteY503" fmla="*/ 965560 h 1308563"/>
              <a:gd name="connsiteX504" fmla="*/ 198898 w 1019147"/>
              <a:gd name="connsiteY504" fmla="*/ 967423 h 1308563"/>
              <a:gd name="connsiteX505" fmla="*/ 196597 w 1019147"/>
              <a:gd name="connsiteY505" fmla="*/ 966327 h 1308563"/>
              <a:gd name="connsiteX506" fmla="*/ 191994 w 1019147"/>
              <a:gd name="connsiteY506" fmla="*/ 960848 h 1308563"/>
              <a:gd name="connsiteX507" fmla="*/ 188159 w 1019147"/>
              <a:gd name="connsiteY507" fmla="*/ 960848 h 1308563"/>
              <a:gd name="connsiteX508" fmla="*/ 185748 w 1019147"/>
              <a:gd name="connsiteY508" fmla="*/ 959204 h 1308563"/>
              <a:gd name="connsiteX509" fmla="*/ 185310 w 1019147"/>
              <a:gd name="connsiteY509" fmla="*/ 956903 h 1308563"/>
              <a:gd name="connsiteX510" fmla="*/ 183775 w 1019147"/>
              <a:gd name="connsiteY510" fmla="*/ 957232 h 1308563"/>
              <a:gd name="connsiteX511" fmla="*/ 181912 w 1019147"/>
              <a:gd name="connsiteY511" fmla="*/ 959314 h 1308563"/>
              <a:gd name="connsiteX512" fmla="*/ 176104 w 1019147"/>
              <a:gd name="connsiteY512" fmla="*/ 960191 h 1308563"/>
              <a:gd name="connsiteX513" fmla="*/ 172488 w 1019147"/>
              <a:gd name="connsiteY513" fmla="*/ 960410 h 1308563"/>
              <a:gd name="connsiteX514" fmla="*/ 169310 w 1019147"/>
              <a:gd name="connsiteY514" fmla="*/ 962930 h 1308563"/>
              <a:gd name="connsiteX515" fmla="*/ 164707 w 1019147"/>
              <a:gd name="connsiteY515" fmla="*/ 968190 h 1308563"/>
              <a:gd name="connsiteX516" fmla="*/ 161420 w 1019147"/>
              <a:gd name="connsiteY516" fmla="*/ 969286 h 1308563"/>
              <a:gd name="connsiteX517" fmla="*/ 159776 w 1019147"/>
              <a:gd name="connsiteY517" fmla="*/ 968300 h 1308563"/>
              <a:gd name="connsiteX518" fmla="*/ 159776 w 1019147"/>
              <a:gd name="connsiteY518" fmla="*/ 966327 h 1308563"/>
              <a:gd name="connsiteX519" fmla="*/ 165036 w 1019147"/>
              <a:gd name="connsiteY519" fmla="*/ 959862 h 1308563"/>
              <a:gd name="connsiteX520" fmla="*/ 167228 w 1019147"/>
              <a:gd name="connsiteY520" fmla="*/ 959095 h 1308563"/>
              <a:gd name="connsiteX521" fmla="*/ 168872 w 1019147"/>
              <a:gd name="connsiteY521" fmla="*/ 957232 h 1308563"/>
              <a:gd name="connsiteX522" fmla="*/ 168872 w 1019147"/>
              <a:gd name="connsiteY522" fmla="*/ 955369 h 1308563"/>
              <a:gd name="connsiteX523" fmla="*/ 170296 w 1019147"/>
              <a:gd name="connsiteY523" fmla="*/ 955040 h 1308563"/>
              <a:gd name="connsiteX524" fmla="*/ 172926 w 1019147"/>
              <a:gd name="connsiteY524" fmla="*/ 952739 h 1308563"/>
              <a:gd name="connsiteX525" fmla="*/ 172926 w 1019147"/>
              <a:gd name="connsiteY525" fmla="*/ 950437 h 1308563"/>
              <a:gd name="connsiteX526" fmla="*/ 174460 w 1019147"/>
              <a:gd name="connsiteY526" fmla="*/ 947588 h 1308563"/>
              <a:gd name="connsiteX527" fmla="*/ 176323 w 1019147"/>
              <a:gd name="connsiteY527" fmla="*/ 947917 h 1308563"/>
              <a:gd name="connsiteX528" fmla="*/ 179940 w 1019147"/>
              <a:gd name="connsiteY528" fmla="*/ 950657 h 1308563"/>
              <a:gd name="connsiteX529" fmla="*/ 184542 w 1019147"/>
              <a:gd name="connsiteY529" fmla="*/ 952629 h 1308563"/>
              <a:gd name="connsiteX530" fmla="*/ 191337 w 1019147"/>
              <a:gd name="connsiteY530" fmla="*/ 952629 h 1308563"/>
              <a:gd name="connsiteX531" fmla="*/ 190679 w 1019147"/>
              <a:gd name="connsiteY531" fmla="*/ 950985 h 1308563"/>
              <a:gd name="connsiteX532" fmla="*/ 187611 w 1019147"/>
              <a:gd name="connsiteY532" fmla="*/ 950218 h 1308563"/>
              <a:gd name="connsiteX533" fmla="*/ 185310 w 1019147"/>
              <a:gd name="connsiteY533" fmla="*/ 950437 h 1308563"/>
              <a:gd name="connsiteX534" fmla="*/ 182679 w 1019147"/>
              <a:gd name="connsiteY534" fmla="*/ 948575 h 1308563"/>
              <a:gd name="connsiteX535" fmla="*/ 176652 w 1019147"/>
              <a:gd name="connsiteY535" fmla="*/ 943205 h 1308563"/>
              <a:gd name="connsiteX536" fmla="*/ 175666 w 1019147"/>
              <a:gd name="connsiteY536" fmla="*/ 939698 h 1308563"/>
              <a:gd name="connsiteX537" fmla="*/ 172926 w 1019147"/>
              <a:gd name="connsiteY537" fmla="*/ 938493 h 1308563"/>
              <a:gd name="connsiteX538" fmla="*/ 172269 w 1019147"/>
              <a:gd name="connsiteY538" fmla="*/ 936630 h 1308563"/>
              <a:gd name="connsiteX539" fmla="*/ 174241 w 1019147"/>
              <a:gd name="connsiteY539" fmla="*/ 935643 h 1308563"/>
              <a:gd name="connsiteX540" fmla="*/ 179611 w 1019147"/>
              <a:gd name="connsiteY540" fmla="*/ 937287 h 1308563"/>
              <a:gd name="connsiteX541" fmla="*/ 183995 w 1019147"/>
              <a:gd name="connsiteY541" fmla="*/ 943205 h 1308563"/>
              <a:gd name="connsiteX542" fmla="*/ 188488 w 1019147"/>
              <a:gd name="connsiteY542" fmla="*/ 947150 h 1308563"/>
              <a:gd name="connsiteX543" fmla="*/ 189145 w 1019147"/>
              <a:gd name="connsiteY543" fmla="*/ 945944 h 1308563"/>
              <a:gd name="connsiteX544" fmla="*/ 187611 w 1019147"/>
              <a:gd name="connsiteY544" fmla="*/ 942876 h 1308563"/>
              <a:gd name="connsiteX545" fmla="*/ 186515 w 1019147"/>
              <a:gd name="connsiteY545" fmla="*/ 938821 h 1308563"/>
              <a:gd name="connsiteX546" fmla="*/ 187940 w 1019147"/>
              <a:gd name="connsiteY546" fmla="*/ 939260 h 1308563"/>
              <a:gd name="connsiteX547" fmla="*/ 190460 w 1019147"/>
              <a:gd name="connsiteY547" fmla="*/ 942219 h 1308563"/>
              <a:gd name="connsiteX548" fmla="*/ 191665 w 1019147"/>
              <a:gd name="connsiteY548" fmla="*/ 945177 h 1308563"/>
              <a:gd name="connsiteX549" fmla="*/ 199884 w 1019147"/>
              <a:gd name="connsiteY549" fmla="*/ 950109 h 1308563"/>
              <a:gd name="connsiteX550" fmla="*/ 203062 w 1019147"/>
              <a:gd name="connsiteY550" fmla="*/ 949451 h 1308563"/>
              <a:gd name="connsiteX551" fmla="*/ 204926 w 1019147"/>
              <a:gd name="connsiteY551" fmla="*/ 948355 h 1308563"/>
              <a:gd name="connsiteX552" fmla="*/ 209418 w 1019147"/>
              <a:gd name="connsiteY552" fmla="*/ 948136 h 1308563"/>
              <a:gd name="connsiteX553" fmla="*/ 211610 w 1019147"/>
              <a:gd name="connsiteY553" fmla="*/ 950328 h 1308563"/>
              <a:gd name="connsiteX554" fmla="*/ 216542 w 1019147"/>
              <a:gd name="connsiteY554" fmla="*/ 953396 h 1308563"/>
              <a:gd name="connsiteX555" fmla="*/ 220596 w 1019147"/>
              <a:gd name="connsiteY555" fmla="*/ 955259 h 1308563"/>
              <a:gd name="connsiteX556" fmla="*/ 221363 w 1019147"/>
              <a:gd name="connsiteY556" fmla="*/ 956355 h 1308563"/>
              <a:gd name="connsiteX557" fmla="*/ 224761 w 1019147"/>
              <a:gd name="connsiteY557" fmla="*/ 956355 h 1308563"/>
              <a:gd name="connsiteX558" fmla="*/ 224541 w 1019147"/>
              <a:gd name="connsiteY558" fmla="*/ 954930 h 1308563"/>
              <a:gd name="connsiteX559" fmla="*/ 220596 w 1019147"/>
              <a:gd name="connsiteY559" fmla="*/ 951205 h 1308563"/>
              <a:gd name="connsiteX560" fmla="*/ 210953 w 1019147"/>
              <a:gd name="connsiteY560" fmla="*/ 943424 h 1308563"/>
              <a:gd name="connsiteX561" fmla="*/ 209966 w 1019147"/>
              <a:gd name="connsiteY561" fmla="*/ 941232 h 1308563"/>
              <a:gd name="connsiteX562" fmla="*/ 210405 w 1019147"/>
              <a:gd name="connsiteY562" fmla="*/ 939479 h 1308563"/>
              <a:gd name="connsiteX563" fmla="*/ 215993 w 1019147"/>
              <a:gd name="connsiteY563" fmla="*/ 937506 h 1308563"/>
              <a:gd name="connsiteX564" fmla="*/ 216432 w 1019147"/>
              <a:gd name="connsiteY564" fmla="*/ 934767 h 1308563"/>
              <a:gd name="connsiteX565" fmla="*/ 217966 w 1019147"/>
              <a:gd name="connsiteY565" fmla="*/ 931589 h 1308563"/>
              <a:gd name="connsiteX566" fmla="*/ 219829 w 1019147"/>
              <a:gd name="connsiteY566" fmla="*/ 930493 h 1308563"/>
              <a:gd name="connsiteX567" fmla="*/ 219829 w 1019147"/>
              <a:gd name="connsiteY567" fmla="*/ 929507 h 1308563"/>
              <a:gd name="connsiteX568" fmla="*/ 216651 w 1019147"/>
              <a:gd name="connsiteY568" fmla="*/ 929068 h 1308563"/>
              <a:gd name="connsiteX569" fmla="*/ 213583 w 1019147"/>
              <a:gd name="connsiteY569" fmla="*/ 930274 h 1308563"/>
              <a:gd name="connsiteX570" fmla="*/ 207227 w 1019147"/>
              <a:gd name="connsiteY570" fmla="*/ 930274 h 1308563"/>
              <a:gd name="connsiteX571" fmla="*/ 205583 w 1019147"/>
              <a:gd name="connsiteY571" fmla="*/ 932027 h 1308563"/>
              <a:gd name="connsiteX572" fmla="*/ 206679 w 1019147"/>
              <a:gd name="connsiteY572" fmla="*/ 933452 h 1308563"/>
              <a:gd name="connsiteX573" fmla="*/ 210185 w 1019147"/>
              <a:gd name="connsiteY573" fmla="*/ 936191 h 1308563"/>
              <a:gd name="connsiteX574" fmla="*/ 208651 w 1019147"/>
              <a:gd name="connsiteY574" fmla="*/ 937725 h 1308563"/>
              <a:gd name="connsiteX575" fmla="*/ 203172 w 1019147"/>
              <a:gd name="connsiteY575" fmla="*/ 937725 h 1308563"/>
              <a:gd name="connsiteX576" fmla="*/ 201309 w 1019147"/>
              <a:gd name="connsiteY576" fmla="*/ 938383 h 1308563"/>
              <a:gd name="connsiteX577" fmla="*/ 197693 w 1019147"/>
              <a:gd name="connsiteY577" fmla="*/ 937506 h 1308563"/>
              <a:gd name="connsiteX578" fmla="*/ 193419 w 1019147"/>
              <a:gd name="connsiteY578" fmla="*/ 938712 h 1308563"/>
              <a:gd name="connsiteX579" fmla="*/ 191227 w 1019147"/>
              <a:gd name="connsiteY579" fmla="*/ 935643 h 1308563"/>
              <a:gd name="connsiteX580" fmla="*/ 187611 w 1019147"/>
              <a:gd name="connsiteY580" fmla="*/ 934109 h 1308563"/>
              <a:gd name="connsiteX581" fmla="*/ 186734 w 1019147"/>
              <a:gd name="connsiteY581" fmla="*/ 932137 h 1308563"/>
              <a:gd name="connsiteX582" fmla="*/ 189145 w 1019147"/>
              <a:gd name="connsiteY582" fmla="*/ 930602 h 1308563"/>
              <a:gd name="connsiteX583" fmla="*/ 191008 w 1019147"/>
              <a:gd name="connsiteY583" fmla="*/ 928739 h 1308563"/>
              <a:gd name="connsiteX584" fmla="*/ 188378 w 1019147"/>
              <a:gd name="connsiteY584" fmla="*/ 928739 h 1308563"/>
              <a:gd name="connsiteX585" fmla="*/ 183775 w 1019147"/>
              <a:gd name="connsiteY585" fmla="*/ 929835 h 1308563"/>
              <a:gd name="connsiteX586" fmla="*/ 182789 w 1019147"/>
              <a:gd name="connsiteY586" fmla="*/ 928849 h 1308563"/>
              <a:gd name="connsiteX587" fmla="*/ 188597 w 1019147"/>
              <a:gd name="connsiteY587" fmla="*/ 927315 h 1308563"/>
              <a:gd name="connsiteX588" fmla="*/ 194953 w 1019147"/>
              <a:gd name="connsiteY588" fmla="*/ 924466 h 1308563"/>
              <a:gd name="connsiteX589" fmla="*/ 197693 w 1019147"/>
              <a:gd name="connsiteY589" fmla="*/ 922931 h 1308563"/>
              <a:gd name="connsiteX590" fmla="*/ 203062 w 1019147"/>
              <a:gd name="connsiteY590" fmla="*/ 923260 h 1308563"/>
              <a:gd name="connsiteX591" fmla="*/ 204487 w 1019147"/>
              <a:gd name="connsiteY591" fmla="*/ 924466 h 1308563"/>
              <a:gd name="connsiteX592" fmla="*/ 208432 w 1019147"/>
              <a:gd name="connsiteY592" fmla="*/ 923808 h 1308563"/>
              <a:gd name="connsiteX593" fmla="*/ 212596 w 1019147"/>
              <a:gd name="connsiteY593" fmla="*/ 923808 h 1308563"/>
              <a:gd name="connsiteX594" fmla="*/ 217857 w 1019147"/>
              <a:gd name="connsiteY594" fmla="*/ 924466 h 1308563"/>
              <a:gd name="connsiteX595" fmla="*/ 217857 w 1019147"/>
              <a:gd name="connsiteY595" fmla="*/ 921945 h 1308563"/>
              <a:gd name="connsiteX596" fmla="*/ 220267 w 1019147"/>
              <a:gd name="connsiteY596" fmla="*/ 920740 h 1308563"/>
              <a:gd name="connsiteX597" fmla="*/ 222021 w 1019147"/>
              <a:gd name="connsiteY597" fmla="*/ 918767 h 1308563"/>
              <a:gd name="connsiteX598" fmla="*/ 225089 w 1019147"/>
              <a:gd name="connsiteY598" fmla="*/ 916795 h 1308563"/>
              <a:gd name="connsiteX599" fmla="*/ 226404 w 1019147"/>
              <a:gd name="connsiteY599" fmla="*/ 914384 h 1308563"/>
              <a:gd name="connsiteX600" fmla="*/ 225308 w 1019147"/>
              <a:gd name="connsiteY600" fmla="*/ 913945 h 1308563"/>
              <a:gd name="connsiteX601" fmla="*/ 221692 w 1019147"/>
              <a:gd name="connsiteY601" fmla="*/ 916575 h 1308563"/>
              <a:gd name="connsiteX602" fmla="*/ 219610 w 1019147"/>
              <a:gd name="connsiteY602" fmla="*/ 916575 h 1308563"/>
              <a:gd name="connsiteX603" fmla="*/ 218514 w 1019147"/>
              <a:gd name="connsiteY603" fmla="*/ 914603 h 1308563"/>
              <a:gd name="connsiteX604" fmla="*/ 220815 w 1019147"/>
              <a:gd name="connsiteY604" fmla="*/ 910877 h 1308563"/>
              <a:gd name="connsiteX605" fmla="*/ 223555 w 1019147"/>
              <a:gd name="connsiteY605" fmla="*/ 901891 h 1308563"/>
              <a:gd name="connsiteX606" fmla="*/ 223116 w 1019147"/>
              <a:gd name="connsiteY606" fmla="*/ 897617 h 1308563"/>
              <a:gd name="connsiteX607" fmla="*/ 224980 w 1019147"/>
              <a:gd name="connsiteY607" fmla="*/ 896740 h 1308563"/>
              <a:gd name="connsiteX608" fmla="*/ 226514 w 1019147"/>
              <a:gd name="connsiteY608" fmla="*/ 897836 h 1308563"/>
              <a:gd name="connsiteX609" fmla="*/ 228815 w 1019147"/>
              <a:gd name="connsiteY609" fmla="*/ 902220 h 1308563"/>
              <a:gd name="connsiteX610" fmla="*/ 227829 w 1019147"/>
              <a:gd name="connsiteY610" fmla="*/ 903644 h 1308563"/>
              <a:gd name="connsiteX611" fmla="*/ 227829 w 1019147"/>
              <a:gd name="connsiteY611" fmla="*/ 905836 h 1308563"/>
              <a:gd name="connsiteX612" fmla="*/ 231774 w 1019147"/>
              <a:gd name="connsiteY612" fmla="*/ 906603 h 1308563"/>
              <a:gd name="connsiteX613" fmla="*/ 234842 w 1019147"/>
              <a:gd name="connsiteY613" fmla="*/ 906384 h 1308563"/>
              <a:gd name="connsiteX614" fmla="*/ 236596 w 1019147"/>
              <a:gd name="connsiteY614" fmla="*/ 908247 h 1308563"/>
              <a:gd name="connsiteX615" fmla="*/ 239335 w 1019147"/>
              <a:gd name="connsiteY615" fmla="*/ 908247 h 1308563"/>
              <a:gd name="connsiteX616" fmla="*/ 239993 w 1019147"/>
              <a:gd name="connsiteY616" fmla="*/ 907151 h 1308563"/>
              <a:gd name="connsiteX617" fmla="*/ 241965 w 1019147"/>
              <a:gd name="connsiteY617" fmla="*/ 907918 h 1308563"/>
              <a:gd name="connsiteX618" fmla="*/ 244157 w 1019147"/>
              <a:gd name="connsiteY618" fmla="*/ 907918 h 1308563"/>
              <a:gd name="connsiteX619" fmla="*/ 243609 w 1019147"/>
              <a:gd name="connsiteY619" fmla="*/ 905288 h 1308563"/>
              <a:gd name="connsiteX620" fmla="*/ 240870 w 1019147"/>
              <a:gd name="connsiteY620" fmla="*/ 903644 h 1308563"/>
              <a:gd name="connsiteX621" fmla="*/ 234952 w 1019147"/>
              <a:gd name="connsiteY621" fmla="*/ 903096 h 1308563"/>
              <a:gd name="connsiteX622" fmla="*/ 234952 w 1019147"/>
              <a:gd name="connsiteY622" fmla="*/ 901672 h 1308563"/>
              <a:gd name="connsiteX623" fmla="*/ 238678 w 1019147"/>
              <a:gd name="connsiteY623" fmla="*/ 901014 h 1308563"/>
              <a:gd name="connsiteX624" fmla="*/ 243390 w 1019147"/>
              <a:gd name="connsiteY624" fmla="*/ 900138 h 1308563"/>
              <a:gd name="connsiteX625" fmla="*/ 243171 w 1019147"/>
              <a:gd name="connsiteY625" fmla="*/ 898275 h 1308563"/>
              <a:gd name="connsiteX626" fmla="*/ 240979 w 1019147"/>
              <a:gd name="connsiteY626" fmla="*/ 897069 h 1308563"/>
              <a:gd name="connsiteX627" fmla="*/ 238678 w 1019147"/>
              <a:gd name="connsiteY627" fmla="*/ 897069 h 1308563"/>
              <a:gd name="connsiteX628" fmla="*/ 237472 w 1019147"/>
              <a:gd name="connsiteY628" fmla="*/ 894987 h 1308563"/>
              <a:gd name="connsiteX629" fmla="*/ 235938 w 1019147"/>
              <a:gd name="connsiteY629" fmla="*/ 894220 h 1308563"/>
              <a:gd name="connsiteX630" fmla="*/ 234075 w 1019147"/>
              <a:gd name="connsiteY630" fmla="*/ 895425 h 1308563"/>
              <a:gd name="connsiteX631" fmla="*/ 231884 w 1019147"/>
              <a:gd name="connsiteY631" fmla="*/ 895206 h 1308563"/>
              <a:gd name="connsiteX632" fmla="*/ 228048 w 1019147"/>
              <a:gd name="connsiteY632" fmla="*/ 894549 h 1308563"/>
              <a:gd name="connsiteX633" fmla="*/ 228267 w 1019147"/>
              <a:gd name="connsiteY633" fmla="*/ 892467 h 1308563"/>
              <a:gd name="connsiteX634" fmla="*/ 230349 w 1019147"/>
              <a:gd name="connsiteY634" fmla="*/ 889946 h 1308563"/>
              <a:gd name="connsiteX635" fmla="*/ 232541 w 1019147"/>
              <a:gd name="connsiteY635" fmla="*/ 889727 h 1308563"/>
              <a:gd name="connsiteX636" fmla="*/ 236048 w 1019147"/>
              <a:gd name="connsiteY636" fmla="*/ 884467 h 1308563"/>
              <a:gd name="connsiteX637" fmla="*/ 238568 w 1019147"/>
              <a:gd name="connsiteY637" fmla="*/ 882604 h 1308563"/>
              <a:gd name="connsiteX638" fmla="*/ 239664 w 1019147"/>
              <a:gd name="connsiteY638" fmla="*/ 883261 h 1308563"/>
              <a:gd name="connsiteX639" fmla="*/ 242404 w 1019147"/>
              <a:gd name="connsiteY639" fmla="*/ 882604 h 1308563"/>
              <a:gd name="connsiteX640" fmla="*/ 245253 w 1019147"/>
              <a:gd name="connsiteY640" fmla="*/ 882604 h 1308563"/>
              <a:gd name="connsiteX641" fmla="*/ 244596 w 1019147"/>
              <a:gd name="connsiteY641" fmla="*/ 880412 h 1308563"/>
              <a:gd name="connsiteX642" fmla="*/ 241856 w 1019147"/>
              <a:gd name="connsiteY642" fmla="*/ 879426 h 1308563"/>
              <a:gd name="connsiteX643" fmla="*/ 237911 w 1019147"/>
              <a:gd name="connsiteY643" fmla="*/ 879426 h 1308563"/>
              <a:gd name="connsiteX644" fmla="*/ 236705 w 1019147"/>
              <a:gd name="connsiteY644" fmla="*/ 878001 h 1308563"/>
              <a:gd name="connsiteX645" fmla="*/ 238130 w 1019147"/>
              <a:gd name="connsiteY645" fmla="*/ 876248 h 1308563"/>
              <a:gd name="connsiteX646" fmla="*/ 242623 w 1019147"/>
              <a:gd name="connsiteY646" fmla="*/ 874275 h 1308563"/>
              <a:gd name="connsiteX647" fmla="*/ 244705 w 1019147"/>
              <a:gd name="connsiteY647" fmla="*/ 871755 h 1308563"/>
              <a:gd name="connsiteX648" fmla="*/ 247993 w 1019147"/>
              <a:gd name="connsiteY648" fmla="*/ 870549 h 1308563"/>
              <a:gd name="connsiteX649" fmla="*/ 248212 w 1019147"/>
              <a:gd name="connsiteY649" fmla="*/ 869015 h 1308563"/>
              <a:gd name="connsiteX650" fmla="*/ 251280 w 1019147"/>
              <a:gd name="connsiteY650" fmla="*/ 867152 h 1308563"/>
              <a:gd name="connsiteX651" fmla="*/ 248979 w 1019147"/>
              <a:gd name="connsiteY651" fmla="*/ 864413 h 1308563"/>
              <a:gd name="connsiteX652" fmla="*/ 246239 w 1019147"/>
              <a:gd name="connsiteY652" fmla="*/ 864413 h 1308563"/>
              <a:gd name="connsiteX653" fmla="*/ 246239 w 1019147"/>
              <a:gd name="connsiteY653" fmla="*/ 862330 h 1308563"/>
              <a:gd name="connsiteX654" fmla="*/ 249417 w 1019147"/>
              <a:gd name="connsiteY654" fmla="*/ 861344 h 1308563"/>
              <a:gd name="connsiteX655" fmla="*/ 252486 w 1019147"/>
              <a:gd name="connsiteY655" fmla="*/ 861563 h 1308563"/>
              <a:gd name="connsiteX656" fmla="*/ 251938 w 1019147"/>
              <a:gd name="connsiteY656" fmla="*/ 858276 h 1308563"/>
              <a:gd name="connsiteX657" fmla="*/ 249527 w 1019147"/>
              <a:gd name="connsiteY657" fmla="*/ 857180 h 1308563"/>
              <a:gd name="connsiteX658" fmla="*/ 245362 w 1019147"/>
              <a:gd name="connsiteY658" fmla="*/ 857509 h 1308563"/>
              <a:gd name="connsiteX659" fmla="*/ 241527 w 1019147"/>
              <a:gd name="connsiteY659" fmla="*/ 860468 h 1308563"/>
              <a:gd name="connsiteX660" fmla="*/ 237363 w 1019147"/>
              <a:gd name="connsiteY660" fmla="*/ 860248 h 1308563"/>
              <a:gd name="connsiteX661" fmla="*/ 234733 w 1019147"/>
              <a:gd name="connsiteY661" fmla="*/ 857509 h 1308563"/>
              <a:gd name="connsiteX662" fmla="*/ 232103 w 1019147"/>
              <a:gd name="connsiteY662" fmla="*/ 859043 h 1308563"/>
              <a:gd name="connsiteX663" fmla="*/ 228267 w 1019147"/>
              <a:gd name="connsiteY663" fmla="*/ 858824 h 1308563"/>
              <a:gd name="connsiteX664" fmla="*/ 225966 w 1019147"/>
              <a:gd name="connsiteY664" fmla="*/ 856194 h 1308563"/>
              <a:gd name="connsiteX665" fmla="*/ 223774 w 1019147"/>
              <a:gd name="connsiteY665" fmla="*/ 857290 h 1308563"/>
              <a:gd name="connsiteX666" fmla="*/ 219939 w 1019147"/>
              <a:gd name="connsiteY666" fmla="*/ 856632 h 1308563"/>
              <a:gd name="connsiteX667" fmla="*/ 216980 w 1019147"/>
              <a:gd name="connsiteY667" fmla="*/ 853125 h 1308563"/>
              <a:gd name="connsiteX668" fmla="*/ 213144 w 1019147"/>
              <a:gd name="connsiteY668" fmla="*/ 853125 h 1308563"/>
              <a:gd name="connsiteX669" fmla="*/ 210405 w 1019147"/>
              <a:gd name="connsiteY669" fmla="*/ 851591 h 1308563"/>
              <a:gd name="connsiteX670" fmla="*/ 210185 w 1019147"/>
              <a:gd name="connsiteY670" fmla="*/ 849290 h 1308563"/>
              <a:gd name="connsiteX671" fmla="*/ 208432 w 1019147"/>
              <a:gd name="connsiteY671" fmla="*/ 844797 h 1308563"/>
              <a:gd name="connsiteX672" fmla="*/ 203172 w 1019147"/>
              <a:gd name="connsiteY672" fmla="*/ 841509 h 1308563"/>
              <a:gd name="connsiteX673" fmla="*/ 194624 w 1019147"/>
              <a:gd name="connsiteY673" fmla="*/ 837674 h 1308563"/>
              <a:gd name="connsiteX674" fmla="*/ 188049 w 1019147"/>
              <a:gd name="connsiteY674" fmla="*/ 835372 h 1308563"/>
              <a:gd name="connsiteX675" fmla="*/ 183556 w 1019147"/>
              <a:gd name="connsiteY675" fmla="*/ 830879 h 1308563"/>
              <a:gd name="connsiteX676" fmla="*/ 184104 w 1019147"/>
              <a:gd name="connsiteY676" fmla="*/ 828140 h 1308563"/>
              <a:gd name="connsiteX677" fmla="*/ 182241 w 1019147"/>
              <a:gd name="connsiteY677" fmla="*/ 822551 h 1308563"/>
              <a:gd name="connsiteX678" fmla="*/ 179502 w 1019147"/>
              <a:gd name="connsiteY678" fmla="*/ 818935 h 1308563"/>
              <a:gd name="connsiteX679" fmla="*/ 177200 w 1019147"/>
              <a:gd name="connsiteY679" fmla="*/ 817072 h 1308563"/>
              <a:gd name="connsiteX680" fmla="*/ 177200 w 1019147"/>
              <a:gd name="connsiteY680" fmla="*/ 814661 h 1308563"/>
              <a:gd name="connsiteX681" fmla="*/ 182351 w 1019147"/>
              <a:gd name="connsiteY681" fmla="*/ 810277 h 1308563"/>
              <a:gd name="connsiteX682" fmla="*/ 186734 w 1019147"/>
              <a:gd name="connsiteY682" fmla="*/ 809729 h 1308563"/>
              <a:gd name="connsiteX683" fmla="*/ 188926 w 1019147"/>
              <a:gd name="connsiteY683" fmla="*/ 808633 h 1308563"/>
              <a:gd name="connsiteX684" fmla="*/ 191885 w 1019147"/>
              <a:gd name="connsiteY684" fmla="*/ 809839 h 1308563"/>
              <a:gd name="connsiteX685" fmla="*/ 196268 w 1019147"/>
              <a:gd name="connsiteY685" fmla="*/ 810387 h 1308563"/>
              <a:gd name="connsiteX686" fmla="*/ 200542 w 1019147"/>
              <a:gd name="connsiteY686" fmla="*/ 814222 h 1308563"/>
              <a:gd name="connsiteX687" fmla="*/ 205364 w 1019147"/>
              <a:gd name="connsiteY687" fmla="*/ 814989 h 1308563"/>
              <a:gd name="connsiteX688" fmla="*/ 208542 w 1019147"/>
              <a:gd name="connsiteY688" fmla="*/ 815318 h 1308563"/>
              <a:gd name="connsiteX689" fmla="*/ 210405 w 1019147"/>
              <a:gd name="connsiteY689" fmla="*/ 816743 h 1308563"/>
              <a:gd name="connsiteX690" fmla="*/ 214788 w 1019147"/>
              <a:gd name="connsiteY690" fmla="*/ 816962 h 1308563"/>
              <a:gd name="connsiteX691" fmla="*/ 218624 w 1019147"/>
              <a:gd name="connsiteY691" fmla="*/ 818496 h 1308563"/>
              <a:gd name="connsiteX692" fmla="*/ 221363 w 1019147"/>
              <a:gd name="connsiteY692" fmla="*/ 820140 h 1308563"/>
              <a:gd name="connsiteX693" fmla="*/ 224432 w 1019147"/>
              <a:gd name="connsiteY693" fmla="*/ 820797 h 1308563"/>
              <a:gd name="connsiteX694" fmla="*/ 226733 w 1019147"/>
              <a:gd name="connsiteY694" fmla="*/ 823756 h 1308563"/>
              <a:gd name="connsiteX695" fmla="*/ 229582 w 1019147"/>
              <a:gd name="connsiteY695" fmla="*/ 832852 h 1308563"/>
              <a:gd name="connsiteX696" fmla="*/ 232870 w 1019147"/>
              <a:gd name="connsiteY696" fmla="*/ 836797 h 1308563"/>
              <a:gd name="connsiteX697" fmla="*/ 237143 w 1019147"/>
              <a:gd name="connsiteY697" fmla="*/ 839646 h 1308563"/>
              <a:gd name="connsiteX698" fmla="*/ 240760 w 1019147"/>
              <a:gd name="connsiteY698" fmla="*/ 842824 h 1308563"/>
              <a:gd name="connsiteX699" fmla="*/ 245143 w 1019147"/>
              <a:gd name="connsiteY699" fmla="*/ 844578 h 1308563"/>
              <a:gd name="connsiteX700" fmla="*/ 247445 w 1019147"/>
              <a:gd name="connsiteY700" fmla="*/ 843591 h 1308563"/>
              <a:gd name="connsiteX701" fmla="*/ 249855 w 1019147"/>
              <a:gd name="connsiteY701" fmla="*/ 839975 h 1308563"/>
              <a:gd name="connsiteX702" fmla="*/ 248650 w 1019147"/>
              <a:gd name="connsiteY702" fmla="*/ 838989 h 1308563"/>
              <a:gd name="connsiteX703" fmla="*/ 246130 w 1019147"/>
              <a:gd name="connsiteY703" fmla="*/ 840304 h 1308563"/>
              <a:gd name="connsiteX704" fmla="*/ 244047 w 1019147"/>
              <a:gd name="connsiteY704" fmla="*/ 840632 h 1308563"/>
              <a:gd name="connsiteX705" fmla="*/ 241308 w 1019147"/>
              <a:gd name="connsiteY705" fmla="*/ 838331 h 1308563"/>
              <a:gd name="connsiteX706" fmla="*/ 236486 w 1019147"/>
              <a:gd name="connsiteY706" fmla="*/ 832633 h 1308563"/>
              <a:gd name="connsiteX707" fmla="*/ 236705 w 1019147"/>
              <a:gd name="connsiteY707" fmla="*/ 830770 h 1308563"/>
              <a:gd name="connsiteX708" fmla="*/ 237692 w 1019147"/>
              <a:gd name="connsiteY708" fmla="*/ 830551 h 1308563"/>
              <a:gd name="connsiteX709" fmla="*/ 242075 w 1019147"/>
              <a:gd name="connsiteY709" fmla="*/ 834934 h 1308563"/>
              <a:gd name="connsiteX710" fmla="*/ 244376 w 1019147"/>
              <a:gd name="connsiteY710" fmla="*/ 834934 h 1308563"/>
              <a:gd name="connsiteX711" fmla="*/ 244596 w 1019147"/>
              <a:gd name="connsiteY711" fmla="*/ 833071 h 1308563"/>
              <a:gd name="connsiteX712" fmla="*/ 247335 w 1019147"/>
              <a:gd name="connsiteY712" fmla="*/ 832852 h 1308563"/>
              <a:gd name="connsiteX713" fmla="*/ 247773 w 1019147"/>
              <a:gd name="connsiteY713" fmla="*/ 830879 h 1308563"/>
              <a:gd name="connsiteX714" fmla="*/ 241856 w 1019147"/>
              <a:gd name="connsiteY714" fmla="*/ 826934 h 1308563"/>
              <a:gd name="connsiteX715" fmla="*/ 236596 w 1019147"/>
              <a:gd name="connsiteY715" fmla="*/ 822441 h 1308563"/>
              <a:gd name="connsiteX716" fmla="*/ 235281 w 1019147"/>
              <a:gd name="connsiteY716" fmla="*/ 819482 h 1308563"/>
              <a:gd name="connsiteX717" fmla="*/ 236048 w 1019147"/>
              <a:gd name="connsiteY717" fmla="*/ 817729 h 1308563"/>
              <a:gd name="connsiteX718" fmla="*/ 237582 w 1019147"/>
              <a:gd name="connsiteY718" fmla="*/ 818167 h 1308563"/>
              <a:gd name="connsiteX719" fmla="*/ 240650 w 1019147"/>
              <a:gd name="connsiteY719" fmla="*/ 822332 h 1308563"/>
              <a:gd name="connsiteX720" fmla="*/ 243390 w 1019147"/>
              <a:gd name="connsiteY720" fmla="*/ 822551 h 1308563"/>
              <a:gd name="connsiteX721" fmla="*/ 241417 w 1019147"/>
              <a:gd name="connsiteY721" fmla="*/ 818167 h 1308563"/>
              <a:gd name="connsiteX722" fmla="*/ 236596 w 1019147"/>
              <a:gd name="connsiteY722" fmla="*/ 813236 h 1308563"/>
              <a:gd name="connsiteX723" fmla="*/ 232651 w 1019147"/>
              <a:gd name="connsiteY723" fmla="*/ 810277 h 1308563"/>
              <a:gd name="connsiteX724" fmla="*/ 231445 w 1019147"/>
              <a:gd name="connsiteY724" fmla="*/ 807428 h 1308563"/>
              <a:gd name="connsiteX725" fmla="*/ 232431 w 1019147"/>
              <a:gd name="connsiteY725" fmla="*/ 805784 h 1308563"/>
              <a:gd name="connsiteX726" fmla="*/ 237034 w 1019147"/>
              <a:gd name="connsiteY726" fmla="*/ 807538 h 1308563"/>
              <a:gd name="connsiteX727" fmla="*/ 246020 w 1019147"/>
              <a:gd name="connsiteY727" fmla="*/ 810496 h 1308563"/>
              <a:gd name="connsiteX728" fmla="*/ 248650 w 1019147"/>
              <a:gd name="connsiteY728" fmla="*/ 809401 h 1308563"/>
              <a:gd name="connsiteX729" fmla="*/ 249089 w 1019147"/>
              <a:gd name="connsiteY729" fmla="*/ 806661 h 1308563"/>
              <a:gd name="connsiteX730" fmla="*/ 245472 w 1019147"/>
              <a:gd name="connsiteY730" fmla="*/ 802168 h 1308563"/>
              <a:gd name="connsiteX731" fmla="*/ 243390 w 1019147"/>
              <a:gd name="connsiteY731" fmla="*/ 801949 h 1308563"/>
              <a:gd name="connsiteX732" fmla="*/ 240431 w 1019147"/>
              <a:gd name="connsiteY732" fmla="*/ 803593 h 1308563"/>
              <a:gd name="connsiteX733" fmla="*/ 237143 w 1019147"/>
              <a:gd name="connsiteY733" fmla="*/ 804140 h 1308563"/>
              <a:gd name="connsiteX734" fmla="*/ 232541 w 1019147"/>
              <a:gd name="connsiteY734" fmla="*/ 803593 h 1308563"/>
              <a:gd name="connsiteX735" fmla="*/ 231555 w 1019147"/>
              <a:gd name="connsiteY735" fmla="*/ 801401 h 1308563"/>
              <a:gd name="connsiteX736" fmla="*/ 233089 w 1019147"/>
              <a:gd name="connsiteY736" fmla="*/ 799099 h 1308563"/>
              <a:gd name="connsiteX737" fmla="*/ 238459 w 1019147"/>
              <a:gd name="connsiteY737" fmla="*/ 796360 h 1308563"/>
              <a:gd name="connsiteX738" fmla="*/ 240431 w 1019147"/>
              <a:gd name="connsiteY738" fmla="*/ 797017 h 1308563"/>
              <a:gd name="connsiteX739" fmla="*/ 243938 w 1019147"/>
              <a:gd name="connsiteY739" fmla="*/ 799209 h 1308563"/>
              <a:gd name="connsiteX740" fmla="*/ 244596 w 1019147"/>
              <a:gd name="connsiteY740" fmla="*/ 797237 h 1308563"/>
              <a:gd name="connsiteX741" fmla="*/ 244157 w 1019147"/>
              <a:gd name="connsiteY741" fmla="*/ 794716 h 1308563"/>
              <a:gd name="connsiteX742" fmla="*/ 241417 w 1019147"/>
              <a:gd name="connsiteY742" fmla="*/ 791538 h 1308563"/>
              <a:gd name="connsiteX743" fmla="*/ 239554 w 1019147"/>
              <a:gd name="connsiteY743" fmla="*/ 791976 h 1308563"/>
              <a:gd name="connsiteX744" fmla="*/ 238130 w 1019147"/>
              <a:gd name="connsiteY744" fmla="*/ 793401 h 1308563"/>
              <a:gd name="connsiteX745" fmla="*/ 235062 w 1019147"/>
              <a:gd name="connsiteY745" fmla="*/ 793401 h 1308563"/>
              <a:gd name="connsiteX746" fmla="*/ 233199 w 1019147"/>
              <a:gd name="connsiteY746" fmla="*/ 794935 h 1308563"/>
              <a:gd name="connsiteX747" fmla="*/ 226733 w 1019147"/>
              <a:gd name="connsiteY747" fmla="*/ 800195 h 1308563"/>
              <a:gd name="connsiteX748" fmla="*/ 224651 w 1019147"/>
              <a:gd name="connsiteY748" fmla="*/ 800195 h 1308563"/>
              <a:gd name="connsiteX749" fmla="*/ 224432 w 1019147"/>
              <a:gd name="connsiteY749" fmla="*/ 798332 h 1308563"/>
              <a:gd name="connsiteX750" fmla="*/ 227062 w 1019147"/>
              <a:gd name="connsiteY750" fmla="*/ 796141 h 1308563"/>
              <a:gd name="connsiteX751" fmla="*/ 228377 w 1019147"/>
              <a:gd name="connsiteY751" fmla="*/ 792744 h 1308563"/>
              <a:gd name="connsiteX752" fmla="*/ 231116 w 1019147"/>
              <a:gd name="connsiteY752" fmla="*/ 788908 h 1308563"/>
              <a:gd name="connsiteX753" fmla="*/ 233199 w 1019147"/>
              <a:gd name="connsiteY753" fmla="*/ 788908 h 1308563"/>
              <a:gd name="connsiteX754" fmla="*/ 235938 w 1019147"/>
              <a:gd name="connsiteY754" fmla="*/ 788908 h 1308563"/>
              <a:gd name="connsiteX755" fmla="*/ 239116 w 1019147"/>
              <a:gd name="connsiteY755" fmla="*/ 786388 h 1308563"/>
              <a:gd name="connsiteX756" fmla="*/ 242294 w 1019147"/>
              <a:gd name="connsiteY756" fmla="*/ 785730 h 1308563"/>
              <a:gd name="connsiteX757" fmla="*/ 243828 w 1019147"/>
              <a:gd name="connsiteY757" fmla="*/ 784086 h 1308563"/>
              <a:gd name="connsiteX758" fmla="*/ 242842 w 1019147"/>
              <a:gd name="connsiteY758" fmla="*/ 783210 h 1308563"/>
              <a:gd name="connsiteX759" fmla="*/ 237253 w 1019147"/>
              <a:gd name="connsiteY759" fmla="*/ 782881 h 1308563"/>
              <a:gd name="connsiteX760" fmla="*/ 234075 w 1019147"/>
              <a:gd name="connsiteY760" fmla="*/ 785511 h 1308563"/>
              <a:gd name="connsiteX761" fmla="*/ 231445 w 1019147"/>
              <a:gd name="connsiteY761" fmla="*/ 786168 h 1308563"/>
              <a:gd name="connsiteX762" fmla="*/ 228815 w 1019147"/>
              <a:gd name="connsiteY762" fmla="*/ 785292 h 1308563"/>
              <a:gd name="connsiteX763" fmla="*/ 223555 w 1019147"/>
              <a:gd name="connsiteY763" fmla="*/ 785949 h 1308563"/>
              <a:gd name="connsiteX764" fmla="*/ 222130 w 1019147"/>
              <a:gd name="connsiteY764" fmla="*/ 784853 h 1308563"/>
              <a:gd name="connsiteX765" fmla="*/ 222130 w 1019147"/>
              <a:gd name="connsiteY765" fmla="*/ 782114 h 1308563"/>
              <a:gd name="connsiteX766" fmla="*/ 224651 w 1019147"/>
              <a:gd name="connsiteY766" fmla="*/ 780360 h 1308563"/>
              <a:gd name="connsiteX767" fmla="*/ 227500 w 1019147"/>
              <a:gd name="connsiteY767" fmla="*/ 777949 h 1308563"/>
              <a:gd name="connsiteX768" fmla="*/ 233418 w 1019147"/>
              <a:gd name="connsiteY768" fmla="*/ 777511 h 1308563"/>
              <a:gd name="connsiteX769" fmla="*/ 241198 w 1019147"/>
              <a:gd name="connsiteY769" fmla="*/ 775648 h 1308563"/>
              <a:gd name="connsiteX770" fmla="*/ 246458 w 1019147"/>
              <a:gd name="connsiteY770" fmla="*/ 772689 h 1308563"/>
              <a:gd name="connsiteX771" fmla="*/ 247006 w 1019147"/>
              <a:gd name="connsiteY771" fmla="*/ 770826 h 1308563"/>
              <a:gd name="connsiteX772" fmla="*/ 245582 w 1019147"/>
              <a:gd name="connsiteY772" fmla="*/ 769840 h 1308563"/>
              <a:gd name="connsiteX773" fmla="*/ 243281 w 1019147"/>
              <a:gd name="connsiteY773" fmla="*/ 769840 h 1308563"/>
              <a:gd name="connsiteX774" fmla="*/ 239774 w 1019147"/>
              <a:gd name="connsiteY774" fmla="*/ 772032 h 1308563"/>
              <a:gd name="connsiteX775" fmla="*/ 235828 w 1019147"/>
              <a:gd name="connsiteY775" fmla="*/ 773456 h 1308563"/>
              <a:gd name="connsiteX776" fmla="*/ 232870 w 1019147"/>
              <a:gd name="connsiteY776" fmla="*/ 772470 h 1308563"/>
              <a:gd name="connsiteX777" fmla="*/ 230897 w 1019147"/>
              <a:gd name="connsiteY777" fmla="*/ 769402 h 1308563"/>
              <a:gd name="connsiteX778" fmla="*/ 228925 w 1019147"/>
              <a:gd name="connsiteY778" fmla="*/ 768306 h 1308563"/>
              <a:gd name="connsiteX779" fmla="*/ 225308 w 1019147"/>
              <a:gd name="connsiteY779" fmla="*/ 768525 h 1308563"/>
              <a:gd name="connsiteX780" fmla="*/ 223555 w 1019147"/>
              <a:gd name="connsiteY780" fmla="*/ 767429 h 1308563"/>
              <a:gd name="connsiteX781" fmla="*/ 223555 w 1019147"/>
              <a:gd name="connsiteY781" fmla="*/ 765676 h 1308563"/>
              <a:gd name="connsiteX782" fmla="*/ 226843 w 1019147"/>
              <a:gd name="connsiteY782" fmla="*/ 762717 h 1308563"/>
              <a:gd name="connsiteX783" fmla="*/ 228705 w 1019147"/>
              <a:gd name="connsiteY783" fmla="*/ 757567 h 1308563"/>
              <a:gd name="connsiteX784" fmla="*/ 230897 w 1019147"/>
              <a:gd name="connsiteY784" fmla="*/ 755594 h 1308563"/>
              <a:gd name="connsiteX785" fmla="*/ 234294 w 1019147"/>
              <a:gd name="connsiteY785" fmla="*/ 753731 h 1308563"/>
              <a:gd name="connsiteX786" fmla="*/ 234075 w 1019147"/>
              <a:gd name="connsiteY786" fmla="*/ 752416 h 1308563"/>
              <a:gd name="connsiteX787" fmla="*/ 232431 w 1019147"/>
              <a:gd name="connsiteY787" fmla="*/ 752416 h 1308563"/>
              <a:gd name="connsiteX788" fmla="*/ 228486 w 1019147"/>
              <a:gd name="connsiteY788" fmla="*/ 754060 h 1308563"/>
              <a:gd name="connsiteX789" fmla="*/ 224212 w 1019147"/>
              <a:gd name="connsiteY789" fmla="*/ 759868 h 1308563"/>
              <a:gd name="connsiteX790" fmla="*/ 223993 w 1019147"/>
              <a:gd name="connsiteY790" fmla="*/ 761950 h 1308563"/>
              <a:gd name="connsiteX791" fmla="*/ 220377 w 1019147"/>
              <a:gd name="connsiteY791" fmla="*/ 764361 h 1308563"/>
              <a:gd name="connsiteX792" fmla="*/ 219281 w 1019147"/>
              <a:gd name="connsiteY792" fmla="*/ 765676 h 1308563"/>
              <a:gd name="connsiteX793" fmla="*/ 217418 w 1019147"/>
              <a:gd name="connsiteY793" fmla="*/ 765457 h 1308563"/>
              <a:gd name="connsiteX794" fmla="*/ 217747 w 1019147"/>
              <a:gd name="connsiteY794" fmla="*/ 761621 h 1308563"/>
              <a:gd name="connsiteX795" fmla="*/ 218953 w 1019147"/>
              <a:gd name="connsiteY795" fmla="*/ 755923 h 1308563"/>
              <a:gd name="connsiteX796" fmla="*/ 219172 w 1019147"/>
              <a:gd name="connsiteY796" fmla="*/ 750224 h 1308563"/>
              <a:gd name="connsiteX797" fmla="*/ 216870 w 1019147"/>
              <a:gd name="connsiteY797" fmla="*/ 745402 h 1308563"/>
              <a:gd name="connsiteX798" fmla="*/ 216213 w 1019147"/>
              <a:gd name="connsiteY798" fmla="*/ 740581 h 1308563"/>
              <a:gd name="connsiteX799" fmla="*/ 217747 w 1019147"/>
              <a:gd name="connsiteY799" fmla="*/ 736964 h 1308563"/>
              <a:gd name="connsiteX800" fmla="*/ 217528 w 1019147"/>
              <a:gd name="connsiteY800" fmla="*/ 733458 h 1308563"/>
              <a:gd name="connsiteX801" fmla="*/ 216322 w 1019147"/>
              <a:gd name="connsiteY801" fmla="*/ 733786 h 1308563"/>
              <a:gd name="connsiteX802" fmla="*/ 215446 w 1019147"/>
              <a:gd name="connsiteY802" fmla="*/ 735649 h 1308563"/>
              <a:gd name="connsiteX803" fmla="*/ 214021 w 1019147"/>
              <a:gd name="connsiteY803" fmla="*/ 743868 h 1308563"/>
              <a:gd name="connsiteX804" fmla="*/ 215446 w 1019147"/>
              <a:gd name="connsiteY804" fmla="*/ 747485 h 1308563"/>
              <a:gd name="connsiteX805" fmla="*/ 217089 w 1019147"/>
              <a:gd name="connsiteY805" fmla="*/ 751758 h 1308563"/>
              <a:gd name="connsiteX806" fmla="*/ 216870 w 1019147"/>
              <a:gd name="connsiteY806" fmla="*/ 756251 h 1308563"/>
              <a:gd name="connsiteX807" fmla="*/ 216651 w 1019147"/>
              <a:gd name="connsiteY807" fmla="*/ 762827 h 1308563"/>
              <a:gd name="connsiteX808" fmla="*/ 214898 w 1019147"/>
              <a:gd name="connsiteY808" fmla="*/ 765895 h 1308563"/>
              <a:gd name="connsiteX809" fmla="*/ 212706 w 1019147"/>
              <a:gd name="connsiteY809" fmla="*/ 766443 h 1308563"/>
              <a:gd name="connsiteX810" fmla="*/ 209966 w 1019147"/>
              <a:gd name="connsiteY810" fmla="*/ 763703 h 1308563"/>
              <a:gd name="connsiteX811" fmla="*/ 207994 w 1019147"/>
              <a:gd name="connsiteY811" fmla="*/ 760744 h 1308563"/>
              <a:gd name="connsiteX812" fmla="*/ 207336 w 1019147"/>
              <a:gd name="connsiteY812" fmla="*/ 767210 h 1308563"/>
              <a:gd name="connsiteX813" fmla="*/ 206788 w 1019147"/>
              <a:gd name="connsiteY813" fmla="*/ 768963 h 1308563"/>
              <a:gd name="connsiteX814" fmla="*/ 204706 w 1019147"/>
              <a:gd name="connsiteY814" fmla="*/ 768525 h 1308563"/>
              <a:gd name="connsiteX815" fmla="*/ 202405 w 1019147"/>
              <a:gd name="connsiteY815" fmla="*/ 768525 h 1308563"/>
              <a:gd name="connsiteX816" fmla="*/ 204487 w 1019147"/>
              <a:gd name="connsiteY816" fmla="*/ 770169 h 1308563"/>
              <a:gd name="connsiteX817" fmla="*/ 205364 w 1019147"/>
              <a:gd name="connsiteY817" fmla="*/ 773237 h 1308563"/>
              <a:gd name="connsiteX818" fmla="*/ 204268 w 1019147"/>
              <a:gd name="connsiteY818" fmla="*/ 777292 h 1308563"/>
              <a:gd name="connsiteX819" fmla="*/ 202295 w 1019147"/>
              <a:gd name="connsiteY819" fmla="*/ 780032 h 1308563"/>
              <a:gd name="connsiteX820" fmla="*/ 198460 w 1019147"/>
              <a:gd name="connsiteY820" fmla="*/ 780689 h 1308563"/>
              <a:gd name="connsiteX821" fmla="*/ 196378 w 1019147"/>
              <a:gd name="connsiteY821" fmla="*/ 780251 h 1308563"/>
              <a:gd name="connsiteX822" fmla="*/ 195063 w 1019147"/>
              <a:gd name="connsiteY822" fmla="*/ 781675 h 1308563"/>
              <a:gd name="connsiteX823" fmla="*/ 191775 w 1019147"/>
              <a:gd name="connsiteY823" fmla="*/ 784086 h 1308563"/>
              <a:gd name="connsiteX824" fmla="*/ 185748 w 1019147"/>
              <a:gd name="connsiteY824" fmla="*/ 783867 h 1308563"/>
              <a:gd name="connsiteX825" fmla="*/ 183446 w 1019147"/>
              <a:gd name="connsiteY825" fmla="*/ 781566 h 1308563"/>
              <a:gd name="connsiteX826" fmla="*/ 183775 w 1019147"/>
              <a:gd name="connsiteY826" fmla="*/ 778278 h 1308563"/>
              <a:gd name="connsiteX827" fmla="*/ 182679 w 1019147"/>
              <a:gd name="connsiteY827" fmla="*/ 775758 h 1308563"/>
              <a:gd name="connsiteX828" fmla="*/ 180817 w 1019147"/>
              <a:gd name="connsiteY828" fmla="*/ 774004 h 1308563"/>
              <a:gd name="connsiteX829" fmla="*/ 178734 w 1019147"/>
              <a:gd name="connsiteY829" fmla="*/ 774004 h 1308563"/>
              <a:gd name="connsiteX830" fmla="*/ 177967 w 1019147"/>
              <a:gd name="connsiteY830" fmla="*/ 776963 h 1308563"/>
              <a:gd name="connsiteX831" fmla="*/ 176543 w 1019147"/>
              <a:gd name="connsiteY831" fmla="*/ 777182 h 1308563"/>
              <a:gd name="connsiteX832" fmla="*/ 174899 w 1019147"/>
              <a:gd name="connsiteY832" fmla="*/ 771484 h 1308563"/>
              <a:gd name="connsiteX833" fmla="*/ 175995 w 1019147"/>
              <a:gd name="connsiteY833" fmla="*/ 767977 h 1308563"/>
              <a:gd name="connsiteX834" fmla="*/ 175009 w 1019147"/>
              <a:gd name="connsiteY834" fmla="*/ 765457 h 1308563"/>
              <a:gd name="connsiteX835" fmla="*/ 173474 w 1019147"/>
              <a:gd name="connsiteY835" fmla="*/ 763922 h 1308563"/>
              <a:gd name="connsiteX836" fmla="*/ 173474 w 1019147"/>
              <a:gd name="connsiteY836" fmla="*/ 761292 h 1308563"/>
              <a:gd name="connsiteX837" fmla="*/ 177858 w 1019147"/>
              <a:gd name="connsiteY837" fmla="*/ 758662 h 1308563"/>
              <a:gd name="connsiteX838" fmla="*/ 181803 w 1019147"/>
              <a:gd name="connsiteY838" fmla="*/ 758662 h 1308563"/>
              <a:gd name="connsiteX839" fmla="*/ 183227 w 1019147"/>
              <a:gd name="connsiteY839" fmla="*/ 759758 h 1308563"/>
              <a:gd name="connsiteX840" fmla="*/ 185419 w 1019147"/>
              <a:gd name="connsiteY840" fmla="*/ 756142 h 1308563"/>
              <a:gd name="connsiteX841" fmla="*/ 187830 w 1019147"/>
              <a:gd name="connsiteY841" fmla="*/ 755156 h 1308563"/>
              <a:gd name="connsiteX842" fmla="*/ 194734 w 1019147"/>
              <a:gd name="connsiteY842" fmla="*/ 754389 h 1308563"/>
              <a:gd name="connsiteX843" fmla="*/ 197035 w 1019147"/>
              <a:gd name="connsiteY843" fmla="*/ 755046 h 1308563"/>
              <a:gd name="connsiteX844" fmla="*/ 202405 w 1019147"/>
              <a:gd name="connsiteY844" fmla="*/ 749348 h 1308563"/>
              <a:gd name="connsiteX845" fmla="*/ 206241 w 1019147"/>
              <a:gd name="connsiteY845" fmla="*/ 742553 h 1308563"/>
              <a:gd name="connsiteX846" fmla="*/ 206241 w 1019147"/>
              <a:gd name="connsiteY846" fmla="*/ 740581 h 1308563"/>
              <a:gd name="connsiteX847" fmla="*/ 205035 w 1019147"/>
              <a:gd name="connsiteY847" fmla="*/ 740142 h 1308563"/>
              <a:gd name="connsiteX848" fmla="*/ 202515 w 1019147"/>
              <a:gd name="connsiteY848" fmla="*/ 741896 h 1308563"/>
              <a:gd name="connsiteX849" fmla="*/ 200213 w 1019147"/>
              <a:gd name="connsiteY849" fmla="*/ 745950 h 1308563"/>
              <a:gd name="connsiteX850" fmla="*/ 196378 w 1019147"/>
              <a:gd name="connsiteY850" fmla="*/ 750443 h 1308563"/>
              <a:gd name="connsiteX851" fmla="*/ 191556 w 1019147"/>
              <a:gd name="connsiteY851" fmla="*/ 751978 h 1308563"/>
              <a:gd name="connsiteX852" fmla="*/ 185967 w 1019147"/>
              <a:gd name="connsiteY852" fmla="*/ 750772 h 1308563"/>
              <a:gd name="connsiteX853" fmla="*/ 182679 w 1019147"/>
              <a:gd name="connsiteY853" fmla="*/ 747813 h 1308563"/>
              <a:gd name="connsiteX854" fmla="*/ 182679 w 1019147"/>
              <a:gd name="connsiteY854" fmla="*/ 745183 h 1308563"/>
              <a:gd name="connsiteX855" fmla="*/ 186953 w 1019147"/>
              <a:gd name="connsiteY855" fmla="*/ 742772 h 1308563"/>
              <a:gd name="connsiteX856" fmla="*/ 191885 w 1019147"/>
              <a:gd name="connsiteY856" fmla="*/ 738279 h 1308563"/>
              <a:gd name="connsiteX857" fmla="*/ 195063 w 1019147"/>
              <a:gd name="connsiteY857" fmla="*/ 737731 h 1308563"/>
              <a:gd name="connsiteX858" fmla="*/ 195939 w 1019147"/>
              <a:gd name="connsiteY858" fmla="*/ 736197 h 1308563"/>
              <a:gd name="connsiteX859" fmla="*/ 195720 w 1019147"/>
              <a:gd name="connsiteY859" fmla="*/ 733238 h 1308563"/>
              <a:gd name="connsiteX860" fmla="*/ 196816 w 1019147"/>
              <a:gd name="connsiteY860" fmla="*/ 731704 h 1308563"/>
              <a:gd name="connsiteX861" fmla="*/ 199227 w 1019147"/>
              <a:gd name="connsiteY861" fmla="*/ 731266 h 1308563"/>
              <a:gd name="connsiteX862" fmla="*/ 201090 w 1019147"/>
              <a:gd name="connsiteY862" fmla="*/ 729622 h 1308563"/>
              <a:gd name="connsiteX863" fmla="*/ 199775 w 1019147"/>
              <a:gd name="connsiteY863" fmla="*/ 728198 h 1308563"/>
              <a:gd name="connsiteX864" fmla="*/ 199446 w 1019147"/>
              <a:gd name="connsiteY864" fmla="*/ 726225 h 1308563"/>
              <a:gd name="connsiteX865" fmla="*/ 198460 w 1019147"/>
              <a:gd name="connsiteY865" fmla="*/ 725239 h 1308563"/>
              <a:gd name="connsiteX866" fmla="*/ 197035 w 1019147"/>
              <a:gd name="connsiteY866" fmla="*/ 725896 h 1308563"/>
              <a:gd name="connsiteX867" fmla="*/ 194844 w 1019147"/>
              <a:gd name="connsiteY867" fmla="*/ 727759 h 1308563"/>
              <a:gd name="connsiteX868" fmla="*/ 188488 w 1019147"/>
              <a:gd name="connsiteY868" fmla="*/ 726992 h 1308563"/>
              <a:gd name="connsiteX869" fmla="*/ 186734 w 1019147"/>
              <a:gd name="connsiteY869" fmla="*/ 727430 h 1308563"/>
              <a:gd name="connsiteX870" fmla="*/ 185638 w 1019147"/>
              <a:gd name="connsiteY870" fmla="*/ 725896 h 1308563"/>
              <a:gd name="connsiteX871" fmla="*/ 186734 w 1019147"/>
              <a:gd name="connsiteY871" fmla="*/ 723047 h 1308563"/>
              <a:gd name="connsiteX872" fmla="*/ 191556 w 1019147"/>
              <a:gd name="connsiteY872" fmla="*/ 719979 h 1308563"/>
              <a:gd name="connsiteX873" fmla="*/ 193967 w 1019147"/>
              <a:gd name="connsiteY873" fmla="*/ 719979 h 1308563"/>
              <a:gd name="connsiteX874" fmla="*/ 196707 w 1019147"/>
              <a:gd name="connsiteY874" fmla="*/ 722280 h 1308563"/>
              <a:gd name="connsiteX875" fmla="*/ 199775 w 1019147"/>
              <a:gd name="connsiteY875" fmla="*/ 721842 h 1308563"/>
              <a:gd name="connsiteX876" fmla="*/ 204377 w 1019147"/>
              <a:gd name="connsiteY876" fmla="*/ 719869 h 1308563"/>
              <a:gd name="connsiteX877" fmla="*/ 207227 w 1019147"/>
              <a:gd name="connsiteY877" fmla="*/ 713403 h 1308563"/>
              <a:gd name="connsiteX878" fmla="*/ 205473 w 1019147"/>
              <a:gd name="connsiteY878" fmla="*/ 711321 h 1308563"/>
              <a:gd name="connsiteX879" fmla="*/ 206131 w 1019147"/>
              <a:gd name="connsiteY879" fmla="*/ 707924 h 1308563"/>
              <a:gd name="connsiteX880" fmla="*/ 210843 w 1019147"/>
              <a:gd name="connsiteY880" fmla="*/ 703431 h 1308563"/>
              <a:gd name="connsiteX881" fmla="*/ 209418 w 1019147"/>
              <a:gd name="connsiteY881" fmla="*/ 698500 h 1308563"/>
              <a:gd name="connsiteX882" fmla="*/ 209966 w 1019147"/>
              <a:gd name="connsiteY882" fmla="*/ 693678 h 1308563"/>
              <a:gd name="connsiteX883" fmla="*/ 209090 w 1019147"/>
              <a:gd name="connsiteY883" fmla="*/ 691486 h 1308563"/>
              <a:gd name="connsiteX884" fmla="*/ 206241 w 1019147"/>
              <a:gd name="connsiteY884" fmla="*/ 690390 h 1308563"/>
              <a:gd name="connsiteX885" fmla="*/ 203830 w 1019147"/>
              <a:gd name="connsiteY885" fmla="*/ 690390 h 1308563"/>
              <a:gd name="connsiteX886" fmla="*/ 201419 w 1019147"/>
              <a:gd name="connsiteY886" fmla="*/ 687760 h 1308563"/>
              <a:gd name="connsiteX887" fmla="*/ 198022 w 1019147"/>
              <a:gd name="connsiteY887" fmla="*/ 687541 h 1308563"/>
              <a:gd name="connsiteX888" fmla="*/ 195172 w 1019147"/>
              <a:gd name="connsiteY888" fmla="*/ 686445 h 1308563"/>
              <a:gd name="connsiteX889" fmla="*/ 195501 w 1019147"/>
              <a:gd name="connsiteY889" fmla="*/ 684363 h 1308563"/>
              <a:gd name="connsiteX890" fmla="*/ 197364 w 1019147"/>
              <a:gd name="connsiteY890" fmla="*/ 683596 h 1308563"/>
              <a:gd name="connsiteX891" fmla="*/ 200871 w 1019147"/>
              <a:gd name="connsiteY891" fmla="*/ 684254 h 1308563"/>
              <a:gd name="connsiteX892" fmla="*/ 202734 w 1019147"/>
              <a:gd name="connsiteY892" fmla="*/ 682939 h 1308563"/>
              <a:gd name="connsiteX893" fmla="*/ 205802 w 1019147"/>
              <a:gd name="connsiteY893" fmla="*/ 679761 h 1308563"/>
              <a:gd name="connsiteX894" fmla="*/ 205802 w 1019147"/>
              <a:gd name="connsiteY894" fmla="*/ 676363 h 1308563"/>
              <a:gd name="connsiteX895" fmla="*/ 208432 w 1019147"/>
              <a:gd name="connsiteY895" fmla="*/ 673624 h 1308563"/>
              <a:gd name="connsiteX896" fmla="*/ 208213 w 1019147"/>
              <a:gd name="connsiteY896" fmla="*/ 670884 h 1308563"/>
              <a:gd name="connsiteX897" fmla="*/ 206460 w 1019147"/>
              <a:gd name="connsiteY897" fmla="*/ 669021 h 1308563"/>
              <a:gd name="connsiteX898" fmla="*/ 203391 w 1019147"/>
              <a:gd name="connsiteY898" fmla="*/ 668583 h 1308563"/>
              <a:gd name="connsiteX899" fmla="*/ 202076 w 1019147"/>
              <a:gd name="connsiteY899" fmla="*/ 666610 h 1308563"/>
              <a:gd name="connsiteX900" fmla="*/ 201419 w 1019147"/>
              <a:gd name="connsiteY900" fmla="*/ 663652 h 1308563"/>
              <a:gd name="connsiteX901" fmla="*/ 203830 w 1019147"/>
              <a:gd name="connsiteY901" fmla="*/ 661679 h 1308563"/>
              <a:gd name="connsiteX902" fmla="*/ 204706 w 1019147"/>
              <a:gd name="connsiteY902" fmla="*/ 662117 h 1308563"/>
              <a:gd name="connsiteX903" fmla="*/ 204706 w 1019147"/>
              <a:gd name="connsiteY903" fmla="*/ 660254 h 1308563"/>
              <a:gd name="connsiteX904" fmla="*/ 202186 w 1019147"/>
              <a:gd name="connsiteY904" fmla="*/ 656200 h 1308563"/>
              <a:gd name="connsiteX905" fmla="*/ 201199 w 1019147"/>
              <a:gd name="connsiteY905" fmla="*/ 651159 h 1308563"/>
              <a:gd name="connsiteX906" fmla="*/ 203062 w 1019147"/>
              <a:gd name="connsiteY906" fmla="*/ 650282 h 1308563"/>
              <a:gd name="connsiteX907" fmla="*/ 205254 w 1019147"/>
              <a:gd name="connsiteY907" fmla="*/ 653022 h 1308563"/>
              <a:gd name="connsiteX908" fmla="*/ 205254 w 1019147"/>
              <a:gd name="connsiteY908" fmla="*/ 651597 h 1308563"/>
              <a:gd name="connsiteX909" fmla="*/ 203939 w 1019147"/>
              <a:gd name="connsiteY909" fmla="*/ 648748 h 1308563"/>
              <a:gd name="connsiteX910" fmla="*/ 203939 w 1019147"/>
              <a:gd name="connsiteY910" fmla="*/ 646446 h 1308563"/>
              <a:gd name="connsiteX911" fmla="*/ 206021 w 1019147"/>
              <a:gd name="connsiteY911" fmla="*/ 642282 h 1308563"/>
              <a:gd name="connsiteX912" fmla="*/ 205145 w 1019147"/>
              <a:gd name="connsiteY912" fmla="*/ 637899 h 1308563"/>
              <a:gd name="connsiteX913" fmla="*/ 202953 w 1019147"/>
              <a:gd name="connsiteY913" fmla="*/ 634063 h 1308563"/>
              <a:gd name="connsiteX914" fmla="*/ 203391 w 1019147"/>
              <a:gd name="connsiteY914" fmla="*/ 631324 h 1308563"/>
              <a:gd name="connsiteX915" fmla="*/ 202295 w 1019147"/>
              <a:gd name="connsiteY915" fmla="*/ 628474 h 1308563"/>
              <a:gd name="connsiteX916" fmla="*/ 203720 w 1019147"/>
              <a:gd name="connsiteY916" fmla="*/ 625844 h 1308563"/>
              <a:gd name="connsiteX917" fmla="*/ 205145 w 1019147"/>
              <a:gd name="connsiteY917" fmla="*/ 620584 h 1308563"/>
              <a:gd name="connsiteX918" fmla="*/ 203391 w 1019147"/>
              <a:gd name="connsiteY918" fmla="*/ 620256 h 1308563"/>
              <a:gd name="connsiteX919" fmla="*/ 201090 w 1019147"/>
              <a:gd name="connsiteY919" fmla="*/ 620475 h 1308563"/>
              <a:gd name="connsiteX920" fmla="*/ 196926 w 1019147"/>
              <a:gd name="connsiteY920" fmla="*/ 624529 h 1308563"/>
              <a:gd name="connsiteX921" fmla="*/ 194405 w 1019147"/>
              <a:gd name="connsiteY921" fmla="*/ 624858 h 1308563"/>
              <a:gd name="connsiteX922" fmla="*/ 192542 w 1019147"/>
              <a:gd name="connsiteY922" fmla="*/ 626721 h 1308563"/>
              <a:gd name="connsiteX923" fmla="*/ 190241 w 1019147"/>
              <a:gd name="connsiteY923" fmla="*/ 627707 h 1308563"/>
              <a:gd name="connsiteX924" fmla="*/ 188159 w 1019147"/>
              <a:gd name="connsiteY924" fmla="*/ 626721 h 1308563"/>
              <a:gd name="connsiteX925" fmla="*/ 189583 w 1019147"/>
              <a:gd name="connsiteY925" fmla="*/ 624639 h 1308563"/>
              <a:gd name="connsiteX926" fmla="*/ 193857 w 1019147"/>
              <a:gd name="connsiteY926" fmla="*/ 621461 h 1308563"/>
              <a:gd name="connsiteX927" fmla="*/ 196268 w 1019147"/>
              <a:gd name="connsiteY927" fmla="*/ 621242 h 1308563"/>
              <a:gd name="connsiteX928" fmla="*/ 198679 w 1019147"/>
              <a:gd name="connsiteY928" fmla="*/ 618173 h 1308563"/>
              <a:gd name="connsiteX929" fmla="*/ 199775 w 1019147"/>
              <a:gd name="connsiteY929" fmla="*/ 614557 h 1308563"/>
              <a:gd name="connsiteX930" fmla="*/ 203391 w 1019147"/>
              <a:gd name="connsiteY930" fmla="*/ 611598 h 1308563"/>
              <a:gd name="connsiteX931" fmla="*/ 207227 w 1019147"/>
              <a:gd name="connsiteY931" fmla="*/ 610064 h 1308563"/>
              <a:gd name="connsiteX932" fmla="*/ 208542 w 1019147"/>
              <a:gd name="connsiteY932" fmla="*/ 606776 h 1308563"/>
              <a:gd name="connsiteX933" fmla="*/ 208103 w 1019147"/>
              <a:gd name="connsiteY933" fmla="*/ 603598 h 1308563"/>
              <a:gd name="connsiteX934" fmla="*/ 205912 w 1019147"/>
              <a:gd name="connsiteY934" fmla="*/ 600859 h 1308563"/>
              <a:gd name="connsiteX935" fmla="*/ 203062 w 1019147"/>
              <a:gd name="connsiteY935" fmla="*/ 597023 h 1308563"/>
              <a:gd name="connsiteX936" fmla="*/ 201967 w 1019147"/>
              <a:gd name="connsiteY936" fmla="*/ 593188 h 1308563"/>
              <a:gd name="connsiteX937" fmla="*/ 200871 w 1019147"/>
              <a:gd name="connsiteY937" fmla="*/ 592202 h 1308563"/>
              <a:gd name="connsiteX938" fmla="*/ 199008 w 1019147"/>
              <a:gd name="connsiteY938" fmla="*/ 592202 h 1308563"/>
              <a:gd name="connsiteX939" fmla="*/ 196487 w 1019147"/>
              <a:gd name="connsiteY939" fmla="*/ 588914 h 1308563"/>
              <a:gd name="connsiteX940" fmla="*/ 196487 w 1019147"/>
              <a:gd name="connsiteY940" fmla="*/ 585517 h 1308563"/>
              <a:gd name="connsiteX941" fmla="*/ 197912 w 1019147"/>
              <a:gd name="connsiteY941" fmla="*/ 583873 h 1308563"/>
              <a:gd name="connsiteX942" fmla="*/ 196926 w 1019147"/>
              <a:gd name="connsiteY942" fmla="*/ 581791 h 1308563"/>
              <a:gd name="connsiteX943" fmla="*/ 196926 w 1019147"/>
              <a:gd name="connsiteY943" fmla="*/ 577407 h 1308563"/>
              <a:gd name="connsiteX944" fmla="*/ 195172 w 1019147"/>
              <a:gd name="connsiteY944" fmla="*/ 573682 h 1308563"/>
              <a:gd name="connsiteX945" fmla="*/ 186953 w 1019147"/>
              <a:gd name="connsiteY945" fmla="*/ 566778 h 1308563"/>
              <a:gd name="connsiteX946" fmla="*/ 186734 w 1019147"/>
              <a:gd name="connsiteY946" fmla="*/ 565134 h 1308563"/>
              <a:gd name="connsiteX947" fmla="*/ 184871 w 1019147"/>
              <a:gd name="connsiteY947" fmla="*/ 561956 h 1308563"/>
              <a:gd name="connsiteX948" fmla="*/ 183008 w 1019147"/>
              <a:gd name="connsiteY948" fmla="*/ 560093 h 1308563"/>
              <a:gd name="connsiteX949" fmla="*/ 183008 w 1019147"/>
              <a:gd name="connsiteY949" fmla="*/ 558230 h 1308563"/>
              <a:gd name="connsiteX950" fmla="*/ 184652 w 1019147"/>
              <a:gd name="connsiteY950" fmla="*/ 557353 h 1308563"/>
              <a:gd name="connsiteX951" fmla="*/ 189474 w 1019147"/>
              <a:gd name="connsiteY951" fmla="*/ 553189 h 1308563"/>
              <a:gd name="connsiteX952" fmla="*/ 192214 w 1019147"/>
              <a:gd name="connsiteY952" fmla="*/ 551655 h 1308563"/>
              <a:gd name="connsiteX953" fmla="*/ 193638 w 1019147"/>
              <a:gd name="connsiteY953" fmla="*/ 549025 h 1308563"/>
              <a:gd name="connsiteX954" fmla="*/ 192542 w 1019147"/>
              <a:gd name="connsiteY954" fmla="*/ 547819 h 1308563"/>
              <a:gd name="connsiteX955" fmla="*/ 188707 w 1019147"/>
              <a:gd name="connsiteY955" fmla="*/ 547819 h 1308563"/>
              <a:gd name="connsiteX956" fmla="*/ 188707 w 1019147"/>
              <a:gd name="connsiteY956" fmla="*/ 546395 h 1308563"/>
              <a:gd name="connsiteX957" fmla="*/ 191446 w 1019147"/>
              <a:gd name="connsiteY957" fmla="*/ 544203 h 1308563"/>
              <a:gd name="connsiteX958" fmla="*/ 193638 w 1019147"/>
              <a:gd name="connsiteY958" fmla="*/ 539710 h 1308563"/>
              <a:gd name="connsiteX959" fmla="*/ 195939 w 1019147"/>
              <a:gd name="connsiteY959" fmla="*/ 537080 h 1308563"/>
              <a:gd name="connsiteX960" fmla="*/ 195939 w 1019147"/>
              <a:gd name="connsiteY960" fmla="*/ 534779 h 1308563"/>
              <a:gd name="connsiteX961" fmla="*/ 195063 w 1019147"/>
              <a:gd name="connsiteY961" fmla="*/ 533683 h 1308563"/>
              <a:gd name="connsiteX962" fmla="*/ 196487 w 1019147"/>
              <a:gd name="connsiteY962" fmla="*/ 530614 h 1308563"/>
              <a:gd name="connsiteX963" fmla="*/ 194515 w 1019147"/>
              <a:gd name="connsiteY963" fmla="*/ 528313 h 1308563"/>
              <a:gd name="connsiteX964" fmla="*/ 192214 w 1019147"/>
              <a:gd name="connsiteY964" fmla="*/ 527546 h 1308563"/>
              <a:gd name="connsiteX965" fmla="*/ 188488 w 1019147"/>
              <a:gd name="connsiteY965" fmla="*/ 522943 h 1308563"/>
              <a:gd name="connsiteX966" fmla="*/ 183227 w 1019147"/>
              <a:gd name="connsiteY966" fmla="*/ 518889 h 1308563"/>
              <a:gd name="connsiteX967" fmla="*/ 181803 w 1019147"/>
              <a:gd name="connsiteY967" fmla="*/ 515272 h 1308563"/>
              <a:gd name="connsiteX968" fmla="*/ 179611 w 1019147"/>
              <a:gd name="connsiteY968" fmla="*/ 513848 h 1308563"/>
              <a:gd name="connsiteX969" fmla="*/ 177858 w 1019147"/>
              <a:gd name="connsiteY969" fmla="*/ 514396 h 1308563"/>
              <a:gd name="connsiteX970" fmla="*/ 177310 w 1019147"/>
              <a:gd name="connsiteY970" fmla="*/ 516587 h 1308563"/>
              <a:gd name="connsiteX971" fmla="*/ 175337 w 1019147"/>
              <a:gd name="connsiteY971" fmla="*/ 516807 h 1308563"/>
              <a:gd name="connsiteX972" fmla="*/ 174132 w 1019147"/>
              <a:gd name="connsiteY972" fmla="*/ 515711 h 1308563"/>
              <a:gd name="connsiteX973" fmla="*/ 173255 w 1019147"/>
              <a:gd name="connsiteY973" fmla="*/ 512094 h 1308563"/>
              <a:gd name="connsiteX974" fmla="*/ 170735 w 1019147"/>
              <a:gd name="connsiteY974" fmla="*/ 509793 h 1308563"/>
              <a:gd name="connsiteX975" fmla="*/ 167447 w 1019147"/>
              <a:gd name="connsiteY975" fmla="*/ 507492 h 1308563"/>
              <a:gd name="connsiteX976" fmla="*/ 165146 w 1019147"/>
              <a:gd name="connsiteY976" fmla="*/ 504752 h 1308563"/>
              <a:gd name="connsiteX977" fmla="*/ 163173 w 1019147"/>
              <a:gd name="connsiteY977" fmla="*/ 503985 h 1308563"/>
              <a:gd name="connsiteX978" fmla="*/ 162077 w 1019147"/>
              <a:gd name="connsiteY978" fmla="*/ 505081 h 1308563"/>
              <a:gd name="connsiteX979" fmla="*/ 160105 w 1019147"/>
              <a:gd name="connsiteY979" fmla="*/ 505519 h 1308563"/>
              <a:gd name="connsiteX980" fmla="*/ 159776 w 1019147"/>
              <a:gd name="connsiteY980" fmla="*/ 503985 h 1308563"/>
              <a:gd name="connsiteX981" fmla="*/ 160653 w 1019147"/>
              <a:gd name="connsiteY981" fmla="*/ 499821 h 1308563"/>
              <a:gd name="connsiteX982" fmla="*/ 155064 w 1019147"/>
              <a:gd name="connsiteY982" fmla="*/ 495437 h 1308563"/>
              <a:gd name="connsiteX983" fmla="*/ 150790 w 1019147"/>
              <a:gd name="connsiteY983" fmla="*/ 490944 h 1308563"/>
              <a:gd name="connsiteX984" fmla="*/ 149037 w 1019147"/>
              <a:gd name="connsiteY984" fmla="*/ 490944 h 1308563"/>
              <a:gd name="connsiteX985" fmla="*/ 146626 w 1019147"/>
              <a:gd name="connsiteY985" fmla="*/ 493684 h 1308563"/>
              <a:gd name="connsiteX986" fmla="*/ 142790 w 1019147"/>
              <a:gd name="connsiteY986" fmla="*/ 492150 h 1308563"/>
              <a:gd name="connsiteX987" fmla="*/ 136215 w 1019147"/>
              <a:gd name="connsiteY987" fmla="*/ 486451 h 1308563"/>
              <a:gd name="connsiteX988" fmla="*/ 130845 w 1019147"/>
              <a:gd name="connsiteY988" fmla="*/ 484698 h 1308563"/>
              <a:gd name="connsiteX989" fmla="*/ 127558 w 1019147"/>
              <a:gd name="connsiteY989" fmla="*/ 481191 h 1308563"/>
              <a:gd name="connsiteX990" fmla="*/ 123394 w 1019147"/>
              <a:gd name="connsiteY990" fmla="*/ 479657 h 1308563"/>
              <a:gd name="connsiteX991" fmla="*/ 118353 w 1019147"/>
              <a:gd name="connsiteY991" fmla="*/ 480314 h 1308563"/>
              <a:gd name="connsiteX992" fmla="*/ 115175 w 1019147"/>
              <a:gd name="connsiteY992" fmla="*/ 483273 h 1308563"/>
              <a:gd name="connsiteX993" fmla="*/ 112544 w 1019147"/>
              <a:gd name="connsiteY993" fmla="*/ 488095 h 1308563"/>
              <a:gd name="connsiteX994" fmla="*/ 108161 w 1019147"/>
              <a:gd name="connsiteY994" fmla="*/ 491163 h 1308563"/>
              <a:gd name="connsiteX995" fmla="*/ 106298 w 1019147"/>
              <a:gd name="connsiteY995" fmla="*/ 493574 h 1308563"/>
              <a:gd name="connsiteX996" fmla="*/ 106079 w 1019147"/>
              <a:gd name="connsiteY996" fmla="*/ 489191 h 1308563"/>
              <a:gd name="connsiteX997" fmla="*/ 108380 w 1019147"/>
              <a:gd name="connsiteY997" fmla="*/ 485246 h 1308563"/>
              <a:gd name="connsiteX998" fmla="*/ 107832 w 1019147"/>
              <a:gd name="connsiteY998" fmla="*/ 480862 h 1308563"/>
              <a:gd name="connsiteX999" fmla="*/ 106408 w 1019147"/>
              <a:gd name="connsiteY999" fmla="*/ 479328 h 1308563"/>
              <a:gd name="connsiteX1000" fmla="*/ 101915 w 1019147"/>
              <a:gd name="connsiteY1000" fmla="*/ 479109 h 1308563"/>
              <a:gd name="connsiteX1001" fmla="*/ 99504 w 1019147"/>
              <a:gd name="connsiteY1001" fmla="*/ 482287 h 1308563"/>
              <a:gd name="connsiteX1002" fmla="*/ 99285 w 1019147"/>
              <a:gd name="connsiteY1002" fmla="*/ 485246 h 1308563"/>
              <a:gd name="connsiteX1003" fmla="*/ 95997 w 1019147"/>
              <a:gd name="connsiteY1003" fmla="*/ 487328 h 1308563"/>
              <a:gd name="connsiteX1004" fmla="*/ 93586 w 1019147"/>
              <a:gd name="connsiteY1004" fmla="*/ 485794 h 1308563"/>
              <a:gd name="connsiteX1005" fmla="*/ 90847 w 1019147"/>
              <a:gd name="connsiteY1005" fmla="*/ 479876 h 1308563"/>
              <a:gd name="connsiteX1006" fmla="*/ 88107 w 1019147"/>
              <a:gd name="connsiteY1006" fmla="*/ 478890 h 1308563"/>
              <a:gd name="connsiteX1007" fmla="*/ 87450 w 1019147"/>
              <a:gd name="connsiteY1007" fmla="*/ 481849 h 1308563"/>
              <a:gd name="connsiteX1008" fmla="*/ 85148 w 1019147"/>
              <a:gd name="connsiteY1008" fmla="*/ 489958 h 1308563"/>
              <a:gd name="connsiteX1009" fmla="*/ 83395 w 1019147"/>
              <a:gd name="connsiteY1009" fmla="*/ 491163 h 1308563"/>
              <a:gd name="connsiteX1010" fmla="*/ 80107 w 1019147"/>
              <a:gd name="connsiteY1010" fmla="*/ 489958 h 1308563"/>
              <a:gd name="connsiteX1011" fmla="*/ 79559 w 1019147"/>
              <a:gd name="connsiteY1011" fmla="*/ 485246 h 1308563"/>
              <a:gd name="connsiteX1012" fmla="*/ 81642 w 1019147"/>
              <a:gd name="connsiteY1012" fmla="*/ 480862 h 1308563"/>
              <a:gd name="connsiteX1013" fmla="*/ 85258 w 1019147"/>
              <a:gd name="connsiteY1013" fmla="*/ 478123 h 1308563"/>
              <a:gd name="connsiteX1014" fmla="*/ 84381 w 1019147"/>
              <a:gd name="connsiteY1014" fmla="*/ 476260 h 1308563"/>
              <a:gd name="connsiteX1015" fmla="*/ 81203 w 1019147"/>
              <a:gd name="connsiteY1015" fmla="*/ 476808 h 1308563"/>
              <a:gd name="connsiteX1016" fmla="*/ 79778 w 1019147"/>
              <a:gd name="connsiteY1016" fmla="*/ 475383 h 1308563"/>
              <a:gd name="connsiteX1017" fmla="*/ 75285 w 1019147"/>
              <a:gd name="connsiteY1017" fmla="*/ 478342 h 1308563"/>
              <a:gd name="connsiteX1018" fmla="*/ 71998 w 1019147"/>
              <a:gd name="connsiteY1018" fmla="*/ 478561 h 1308563"/>
              <a:gd name="connsiteX1019" fmla="*/ 70792 w 1019147"/>
              <a:gd name="connsiteY1019" fmla="*/ 481191 h 1308563"/>
              <a:gd name="connsiteX1020" fmla="*/ 69368 w 1019147"/>
              <a:gd name="connsiteY1020" fmla="*/ 482287 h 1308563"/>
              <a:gd name="connsiteX1021" fmla="*/ 68491 w 1019147"/>
              <a:gd name="connsiteY1021" fmla="*/ 479876 h 1308563"/>
              <a:gd name="connsiteX1022" fmla="*/ 68491 w 1019147"/>
              <a:gd name="connsiteY1022" fmla="*/ 477136 h 1308563"/>
              <a:gd name="connsiteX1023" fmla="*/ 66738 w 1019147"/>
              <a:gd name="connsiteY1023" fmla="*/ 472643 h 1308563"/>
              <a:gd name="connsiteX1024" fmla="*/ 65751 w 1019147"/>
              <a:gd name="connsiteY1024" fmla="*/ 468698 h 1308563"/>
              <a:gd name="connsiteX1025" fmla="*/ 64217 w 1019147"/>
              <a:gd name="connsiteY1025" fmla="*/ 468698 h 1308563"/>
              <a:gd name="connsiteX1026" fmla="*/ 61916 w 1019147"/>
              <a:gd name="connsiteY1026" fmla="*/ 469575 h 1308563"/>
              <a:gd name="connsiteX1027" fmla="*/ 61368 w 1019147"/>
              <a:gd name="connsiteY1027" fmla="*/ 472534 h 1308563"/>
              <a:gd name="connsiteX1028" fmla="*/ 60162 w 1019147"/>
              <a:gd name="connsiteY1028" fmla="*/ 477356 h 1308563"/>
              <a:gd name="connsiteX1029" fmla="*/ 58080 w 1019147"/>
              <a:gd name="connsiteY1029" fmla="*/ 479219 h 1308563"/>
              <a:gd name="connsiteX1030" fmla="*/ 58080 w 1019147"/>
              <a:gd name="connsiteY1030" fmla="*/ 482725 h 1308563"/>
              <a:gd name="connsiteX1031" fmla="*/ 58957 w 1019147"/>
              <a:gd name="connsiteY1031" fmla="*/ 489081 h 1308563"/>
              <a:gd name="connsiteX1032" fmla="*/ 58628 w 1019147"/>
              <a:gd name="connsiteY1032" fmla="*/ 492040 h 1308563"/>
              <a:gd name="connsiteX1033" fmla="*/ 57642 w 1019147"/>
              <a:gd name="connsiteY1033" fmla="*/ 493574 h 1308563"/>
              <a:gd name="connsiteX1034" fmla="*/ 54135 w 1019147"/>
              <a:gd name="connsiteY1034" fmla="*/ 491492 h 1308563"/>
              <a:gd name="connsiteX1035" fmla="*/ 50190 w 1019147"/>
              <a:gd name="connsiteY1035" fmla="*/ 487328 h 1308563"/>
              <a:gd name="connsiteX1036" fmla="*/ 45368 w 1019147"/>
              <a:gd name="connsiteY1036" fmla="*/ 485246 h 1308563"/>
              <a:gd name="connsiteX1037" fmla="*/ 40876 w 1019147"/>
              <a:gd name="connsiteY1037" fmla="*/ 481958 h 1308563"/>
              <a:gd name="connsiteX1038" fmla="*/ 37040 w 1019147"/>
              <a:gd name="connsiteY1038" fmla="*/ 477794 h 1308563"/>
              <a:gd name="connsiteX1039" fmla="*/ 34081 w 1019147"/>
              <a:gd name="connsiteY1039" fmla="*/ 476041 h 1308563"/>
              <a:gd name="connsiteX1040" fmla="*/ 34081 w 1019147"/>
              <a:gd name="connsiteY1040" fmla="*/ 474835 h 1308563"/>
              <a:gd name="connsiteX1041" fmla="*/ 35944 w 1019147"/>
              <a:gd name="connsiteY1041" fmla="*/ 473411 h 1308563"/>
              <a:gd name="connsiteX1042" fmla="*/ 30903 w 1019147"/>
              <a:gd name="connsiteY1042" fmla="*/ 471657 h 1308563"/>
              <a:gd name="connsiteX1043" fmla="*/ 27616 w 1019147"/>
              <a:gd name="connsiteY1043" fmla="*/ 464425 h 1308563"/>
              <a:gd name="connsiteX1044" fmla="*/ 25205 w 1019147"/>
              <a:gd name="connsiteY1044" fmla="*/ 461137 h 1308563"/>
              <a:gd name="connsiteX1045" fmla="*/ 21369 w 1019147"/>
              <a:gd name="connsiteY1045" fmla="*/ 456754 h 1308563"/>
              <a:gd name="connsiteX1046" fmla="*/ 21588 w 1019147"/>
              <a:gd name="connsiteY1046" fmla="*/ 451493 h 1308563"/>
              <a:gd name="connsiteX1047" fmla="*/ 23671 w 1019147"/>
              <a:gd name="connsiteY1047" fmla="*/ 448863 h 1308563"/>
              <a:gd name="connsiteX1048" fmla="*/ 30136 w 1019147"/>
              <a:gd name="connsiteY1048" fmla="*/ 448535 h 1308563"/>
              <a:gd name="connsiteX1049" fmla="*/ 32766 w 1019147"/>
              <a:gd name="connsiteY1049" fmla="*/ 445795 h 1308563"/>
              <a:gd name="connsiteX1050" fmla="*/ 36602 w 1019147"/>
              <a:gd name="connsiteY1050" fmla="*/ 444809 h 1308563"/>
              <a:gd name="connsiteX1051" fmla="*/ 42848 w 1019147"/>
              <a:gd name="connsiteY1051" fmla="*/ 444809 h 1308563"/>
              <a:gd name="connsiteX1052" fmla="*/ 44382 w 1019147"/>
              <a:gd name="connsiteY1052" fmla="*/ 446343 h 1308563"/>
              <a:gd name="connsiteX1053" fmla="*/ 47560 w 1019147"/>
              <a:gd name="connsiteY1053" fmla="*/ 444042 h 1308563"/>
              <a:gd name="connsiteX1054" fmla="*/ 49423 w 1019147"/>
              <a:gd name="connsiteY1054" fmla="*/ 441083 h 1308563"/>
              <a:gd name="connsiteX1055" fmla="*/ 49204 w 1019147"/>
              <a:gd name="connsiteY1055" fmla="*/ 438781 h 1308563"/>
              <a:gd name="connsiteX1056" fmla="*/ 44382 w 1019147"/>
              <a:gd name="connsiteY1056" fmla="*/ 439329 h 1308563"/>
              <a:gd name="connsiteX1057" fmla="*/ 38136 w 1019147"/>
              <a:gd name="connsiteY1057" fmla="*/ 436042 h 1308563"/>
              <a:gd name="connsiteX1058" fmla="*/ 35834 w 1019147"/>
              <a:gd name="connsiteY1058" fmla="*/ 436261 h 1308563"/>
              <a:gd name="connsiteX1059" fmla="*/ 34081 w 1019147"/>
              <a:gd name="connsiteY1059" fmla="*/ 438562 h 1308563"/>
              <a:gd name="connsiteX1060" fmla="*/ 26958 w 1019147"/>
              <a:gd name="connsiteY1060" fmla="*/ 431658 h 1308563"/>
              <a:gd name="connsiteX1061" fmla="*/ 26301 w 1019147"/>
              <a:gd name="connsiteY1061" fmla="*/ 425412 h 1308563"/>
              <a:gd name="connsiteX1062" fmla="*/ 29040 w 1019147"/>
              <a:gd name="connsiteY1062" fmla="*/ 423001 h 1308563"/>
              <a:gd name="connsiteX1063" fmla="*/ 32547 w 1019147"/>
              <a:gd name="connsiteY1063" fmla="*/ 421138 h 1308563"/>
              <a:gd name="connsiteX1064" fmla="*/ 34410 w 1019147"/>
              <a:gd name="connsiteY1064" fmla="*/ 415549 h 1308563"/>
              <a:gd name="connsiteX1065" fmla="*/ 36273 w 1019147"/>
              <a:gd name="connsiteY1065" fmla="*/ 413138 h 1308563"/>
              <a:gd name="connsiteX1066" fmla="*/ 33204 w 1019147"/>
              <a:gd name="connsiteY1066" fmla="*/ 413138 h 1308563"/>
              <a:gd name="connsiteX1067" fmla="*/ 30903 w 1019147"/>
              <a:gd name="connsiteY1067" fmla="*/ 414673 h 1308563"/>
              <a:gd name="connsiteX1068" fmla="*/ 27944 w 1019147"/>
              <a:gd name="connsiteY1068" fmla="*/ 420261 h 1308563"/>
              <a:gd name="connsiteX1069" fmla="*/ 25314 w 1019147"/>
              <a:gd name="connsiteY1069" fmla="*/ 420261 h 1308563"/>
              <a:gd name="connsiteX1070" fmla="*/ 23451 w 1019147"/>
              <a:gd name="connsiteY1070" fmla="*/ 421686 h 1308563"/>
              <a:gd name="connsiteX1071" fmla="*/ 20712 w 1019147"/>
              <a:gd name="connsiteY1071" fmla="*/ 424974 h 1308563"/>
              <a:gd name="connsiteX1072" fmla="*/ 15671 w 1019147"/>
              <a:gd name="connsiteY1072" fmla="*/ 422891 h 1308563"/>
              <a:gd name="connsiteX1073" fmla="*/ 14246 w 1019147"/>
              <a:gd name="connsiteY1073" fmla="*/ 418508 h 1308563"/>
              <a:gd name="connsiteX1074" fmla="*/ 15452 w 1019147"/>
              <a:gd name="connsiteY1074" fmla="*/ 414892 h 1308563"/>
              <a:gd name="connsiteX1075" fmla="*/ 18410 w 1019147"/>
              <a:gd name="connsiteY1075" fmla="*/ 413029 h 1308563"/>
              <a:gd name="connsiteX1076" fmla="*/ 16986 w 1019147"/>
              <a:gd name="connsiteY1076" fmla="*/ 411495 h 1308563"/>
              <a:gd name="connsiteX1077" fmla="*/ 14356 w 1019147"/>
              <a:gd name="connsiteY1077" fmla="*/ 411714 h 1308563"/>
              <a:gd name="connsiteX1078" fmla="*/ 12602 w 1019147"/>
              <a:gd name="connsiteY1078" fmla="*/ 412700 h 1308563"/>
              <a:gd name="connsiteX1079" fmla="*/ 12602 w 1019147"/>
              <a:gd name="connsiteY1079" fmla="*/ 405796 h 1308563"/>
              <a:gd name="connsiteX1080" fmla="*/ 14465 w 1019147"/>
              <a:gd name="connsiteY1080" fmla="*/ 402837 h 1308563"/>
              <a:gd name="connsiteX1081" fmla="*/ 16328 w 1019147"/>
              <a:gd name="connsiteY1081" fmla="*/ 402618 h 1308563"/>
              <a:gd name="connsiteX1082" fmla="*/ 18082 w 1019147"/>
              <a:gd name="connsiteY1082" fmla="*/ 400536 h 1308563"/>
              <a:gd name="connsiteX1083" fmla="*/ 21260 w 1019147"/>
              <a:gd name="connsiteY1083" fmla="*/ 400865 h 1308563"/>
              <a:gd name="connsiteX1084" fmla="*/ 23671 w 1019147"/>
              <a:gd name="connsiteY1084" fmla="*/ 402947 h 1308563"/>
              <a:gd name="connsiteX1085" fmla="*/ 23342 w 1019147"/>
              <a:gd name="connsiteY1085" fmla="*/ 397577 h 1308563"/>
              <a:gd name="connsiteX1086" fmla="*/ 31342 w 1019147"/>
              <a:gd name="connsiteY1086" fmla="*/ 394618 h 1308563"/>
              <a:gd name="connsiteX1087" fmla="*/ 39341 w 1019147"/>
              <a:gd name="connsiteY1087" fmla="*/ 396481 h 1308563"/>
              <a:gd name="connsiteX1088" fmla="*/ 44711 w 1019147"/>
              <a:gd name="connsiteY1088" fmla="*/ 400317 h 1308563"/>
              <a:gd name="connsiteX1089" fmla="*/ 53259 w 1019147"/>
              <a:gd name="connsiteY1089" fmla="*/ 400646 h 1308563"/>
              <a:gd name="connsiteX1090" fmla="*/ 61587 w 1019147"/>
              <a:gd name="connsiteY1090" fmla="*/ 404810 h 1308563"/>
              <a:gd name="connsiteX1091" fmla="*/ 68381 w 1019147"/>
              <a:gd name="connsiteY1091" fmla="*/ 405139 h 1308563"/>
              <a:gd name="connsiteX1092" fmla="*/ 71888 w 1019147"/>
              <a:gd name="connsiteY1092" fmla="*/ 406892 h 1308563"/>
              <a:gd name="connsiteX1093" fmla="*/ 80546 w 1019147"/>
              <a:gd name="connsiteY1093" fmla="*/ 411933 h 1308563"/>
              <a:gd name="connsiteX1094" fmla="*/ 83833 w 1019147"/>
              <a:gd name="connsiteY1094" fmla="*/ 411933 h 1308563"/>
              <a:gd name="connsiteX1095" fmla="*/ 86463 w 1019147"/>
              <a:gd name="connsiteY1095" fmla="*/ 412481 h 1308563"/>
              <a:gd name="connsiteX1096" fmla="*/ 92052 w 1019147"/>
              <a:gd name="connsiteY1096" fmla="*/ 410399 h 1308563"/>
              <a:gd name="connsiteX1097" fmla="*/ 88216 w 1019147"/>
              <a:gd name="connsiteY1097" fmla="*/ 409522 h 1308563"/>
              <a:gd name="connsiteX1098" fmla="*/ 84052 w 1019147"/>
              <a:gd name="connsiteY1098" fmla="*/ 409522 h 1308563"/>
              <a:gd name="connsiteX1099" fmla="*/ 76600 w 1019147"/>
              <a:gd name="connsiteY1099" fmla="*/ 406015 h 1308563"/>
              <a:gd name="connsiteX1100" fmla="*/ 70573 w 1019147"/>
              <a:gd name="connsiteY1100" fmla="*/ 401194 h 1308563"/>
              <a:gd name="connsiteX1101" fmla="*/ 65532 w 1019147"/>
              <a:gd name="connsiteY1101" fmla="*/ 400536 h 1308563"/>
              <a:gd name="connsiteX1102" fmla="*/ 58738 w 1019147"/>
              <a:gd name="connsiteY1102" fmla="*/ 399550 h 1308563"/>
              <a:gd name="connsiteX1103" fmla="*/ 54245 w 1019147"/>
              <a:gd name="connsiteY1103" fmla="*/ 395933 h 1308563"/>
              <a:gd name="connsiteX1104" fmla="*/ 54793 w 1019147"/>
              <a:gd name="connsiteY1104" fmla="*/ 393632 h 1308563"/>
              <a:gd name="connsiteX1105" fmla="*/ 63341 w 1019147"/>
              <a:gd name="connsiteY1105" fmla="*/ 391769 h 1308563"/>
              <a:gd name="connsiteX1106" fmla="*/ 69587 w 1019147"/>
              <a:gd name="connsiteY1106" fmla="*/ 392427 h 1308563"/>
              <a:gd name="connsiteX1107" fmla="*/ 79450 w 1019147"/>
              <a:gd name="connsiteY1107" fmla="*/ 392755 h 1308563"/>
              <a:gd name="connsiteX1108" fmla="*/ 86901 w 1019147"/>
              <a:gd name="connsiteY1108" fmla="*/ 395714 h 1308563"/>
              <a:gd name="connsiteX1109" fmla="*/ 90189 w 1019147"/>
              <a:gd name="connsiteY1109" fmla="*/ 399331 h 1308563"/>
              <a:gd name="connsiteX1110" fmla="*/ 93038 w 1019147"/>
              <a:gd name="connsiteY1110" fmla="*/ 400317 h 1308563"/>
              <a:gd name="connsiteX1111" fmla="*/ 94463 w 1019147"/>
              <a:gd name="connsiteY1111" fmla="*/ 401851 h 1308563"/>
              <a:gd name="connsiteX1112" fmla="*/ 98189 w 1019147"/>
              <a:gd name="connsiteY1112" fmla="*/ 403933 h 1308563"/>
              <a:gd name="connsiteX1113" fmla="*/ 98408 w 1019147"/>
              <a:gd name="connsiteY1113" fmla="*/ 401632 h 1308563"/>
              <a:gd name="connsiteX1114" fmla="*/ 96983 w 1019147"/>
              <a:gd name="connsiteY1114" fmla="*/ 399550 h 1308563"/>
              <a:gd name="connsiteX1115" fmla="*/ 96764 w 1019147"/>
              <a:gd name="connsiteY1115" fmla="*/ 396262 h 1308563"/>
              <a:gd name="connsiteX1116" fmla="*/ 102134 w 1019147"/>
              <a:gd name="connsiteY1116" fmla="*/ 392755 h 1308563"/>
              <a:gd name="connsiteX1117" fmla="*/ 103778 w 1019147"/>
              <a:gd name="connsiteY1117" fmla="*/ 392427 h 1308563"/>
              <a:gd name="connsiteX1118" fmla="*/ 103120 w 1019147"/>
              <a:gd name="connsiteY1118" fmla="*/ 385742 h 1308563"/>
              <a:gd name="connsiteX1119" fmla="*/ 100381 w 1019147"/>
              <a:gd name="connsiteY1119" fmla="*/ 384646 h 1308563"/>
              <a:gd name="connsiteX1120" fmla="*/ 98079 w 1019147"/>
              <a:gd name="connsiteY1120" fmla="*/ 384646 h 1308563"/>
              <a:gd name="connsiteX1121" fmla="*/ 96107 w 1019147"/>
              <a:gd name="connsiteY1121" fmla="*/ 382893 h 1308563"/>
              <a:gd name="connsiteX1122" fmla="*/ 96326 w 1019147"/>
              <a:gd name="connsiteY1122" fmla="*/ 379824 h 1308563"/>
              <a:gd name="connsiteX1123" fmla="*/ 93148 w 1019147"/>
              <a:gd name="connsiteY1123" fmla="*/ 378728 h 1308563"/>
              <a:gd name="connsiteX1124" fmla="*/ 90518 w 1019147"/>
              <a:gd name="connsiteY1124" fmla="*/ 379386 h 1308563"/>
              <a:gd name="connsiteX1125" fmla="*/ 86244 w 1019147"/>
              <a:gd name="connsiteY1125" fmla="*/ 382783 h 1308563"/>
              <a:gd name="connsiteX1126" fmla="*/ 81312 w 1019147"/>
              <a:gd name="connsiteY1126" fmla="*/ 383331 h 1308563"/>
              <a:gd name="connsiteX1127" fmla="*/ 74189 w 1019147"/>
              <a:gd name="connsiteY1127" fmla="*/ 381906 h 1308563"/>
              <a:gd name="connsiteX1128" fmla="*/ 70245 w 1019147"/>
              <a:gd name="connsiteY1128" fmla="*/ 379605 h 1308563"/>
              <a:gd name="connsiteX1129" fmla="*/ 70464 w 1019147"/>
              <a:gd name="connsiteY1129" fmla="*/ 377633 h 1308563"/>
              <a:gd name="connsiteX1130" fmla="*/ 69368 w 1019147"/>
              <a:gd name="connsiteY1130" fmla="*/ 376318 h 1308563"/>
              <a:gd name="connsiteX1131" fmla="*/ 65861 w 1019147"/>
              <a:gd name="connsiteY1131" fmla="*/ 371496 h 1308563"/>
              <a:gd name="connsiteX1132" fmla="*/ 63560 w 1019147"/>
              <a:gd name="connsiteY1132" fmla="*/ 371277 h 1308563"/>
              <a:gd name="connsiteX1133" fmla="*/ 62245 w 1019147"/>
              <a:gd name="connsiteY1133" fmla="*/ 372811 h 1308563"/>
              <a:gd name="connsiteX1134" fmla="*/ 63012 w 1019147"/>
              <a:gd name="connsiteY1134" fmla="*/ 374674 h 1308563"/>
              <a:gd name="connsiteX1135" fmla="*/ 65204 w 1019147"/>
              <a:gd name="connsiteY1135" fmla="*/ 376866 h 1308563"/>
              <a:gd name="connsiteX1136" fmla="*/ 64217 w 1019147"/>
              <a:gd name="connsiteY1136" fmla="*/ 382126 h 1308563"/>
              <a:gd name="connsiteX1137" fmla="*/ 62464 w 1019147"/>
              <a:gd name="connsiteY1137" fmla="*/ 384317 h 1308563"/>
              <a:gd name="connsiteX1138" fmla="*/ 55889 w 1019147"/>
              <a:gd name="connsiteY1138" fmla="*/ 384536 h 1308563"/>
              <a:gd name="connsiteX1139" fmla="*/ 50190 w 1019147"/>
              <a:gd name="connsiteY1139" fmla="*/ 382674 h 1308563"/>
              <a:gd name="connsiteX1140" fmla="*/ 42519 w 1019147"/>
              <a:gd name="connsiteY1140" fmla="*/ 375003 h 1308563"/>
              <a:gd name="connsiteX1141" fmla="*/ 43396 w 1019147"/>
              <a:gd name="connsiteY1141" fmla="*/ 373249 h 1308563"/>
              <a:gd name="connsiteX1142" fmla="*/ 48327 w 1019147"/>
              <a:gd name="connsiteY1142" fmla="*/ 371277 h 1308563"/>
              <a:gd name="connsiteX1143" fmla="*/ 55998 w 1019147"/>
              <a:gd name="connsiteY1143" fmla="*/ 367989 h 1308563"/>
              <a:gd name="connsiteX1144" fmla="*/ 55779 w 1019147"/>
              <a:gd name="connsiteY1144" fmla="*/ 366455 h 1308563"/>
              <a:gd name="connsiteX1145" fmla="*/ 53916 w 1019147"/>
              <a:gd name="connsiteY1145" fmla="*/ 365688 h 1308563"/>
              <a:gd name="connsiteX1146" fmla="*/ 48218 w 1019147"/>
              <a:gd name="connsiteY1146" fmla="*/ 367551 h 1308563"/>
              <a:gd name="connsiteX1147" fmla="*/ 44601 w 1019147"/>
              <a:gd name="connsiteY1147" fmla="*/ 369633 h 1308563"/>
              <a:gd name="connsiteX1148" fmla="*/ 40437 w 1019147"/>
              <a:gd name="connsiteY1148" fmla="*/ 368318 h 1308563"/>
              <a:gd name="connsiteX1149" fmla="*/ 39560 w 1019147"/>
              <a:gd name="connsiteY1149" fmla="*/ 365249 h 1308563"/>
              <a:gd name="connsiteX1150" fmla="*/ 41095 w 1019147"/>
              <a:gd name="connsiteY1150" fmla="*/ 363386 h 1308563"/>
              <a:gd name="connsiteX1151" fmla="*/ 45697 w 1019147"/>
              <a:gd name="connsiteY1151" fmla="*/ 361962 h 1308563"/>
              <a:gd name="connsiteX1152" fmla="*/ 49752 w 1019147"/>
              <a:gd name="connsiteY1152" fmla="*/ 359441 h 1308563"/>
              <a:gd name="connsiteX1153" fmla="*/ 52820 w 1019147"/>
              <a:gd name="connsiteY1153" fmla="*/ 354181 h 1308563"/>
              <a:gd name="connsiteX1154" fmla="*/ 52053 w 1019147"/>
              <a:gd name="connsiteY1154" fmla="*/ 351551 h 1308563"/>
              <a:gd name="connsiteX1155" fmla="*/ 49533 w 1019147"/>
              <a:gd name="connsiteY1155" fmla="*/ 350565 h 1308563"/>
              <a:gd name="connsiteX1156" fmla="*/ 48218 w 1019147"/>
              <a:gd name="connsiteY1156" fmla="*/ 351661 h 1308563"/>
              <a:gd name="connsiteX1157" fmla="*/ 46355 w 1019147"/>
              <a:gd name="connsiteY1157" fmla="*/ 354291 h 1308563"/>
              <a:gd name="connsiteX1158" fmla="*/ 41752 w 1019147"/>
              <a:gd name="connsiteY1158" fmla="*/ 357469 h 1308563"/>
              <a:gd name="connsiteX1159" fmla="*/ 36163 w 1019147"/>
              <a:gd name="connsiteY1159" fmla="*/ 358455 h 1308563"/>
              <a:gd name="connsiteX1160" fmla="*/ 32218 w 1019147"/>
              <a:gd name="connsiteY1160" fmla="*/ 357798 h 1308563"/>
              <a:gd name="connsiteX1161" fmla="*/ 30355 w 1019147"/>
              <a:gd name="connsiteY1161" fmla="*/ 354620 h 1308563"/>
              <a:gd name="connsiteX1162" fmla="*/ 31451 w 1019147"/>
              <a:gd name="connsiteY1162" fmla="*/ 351990 h 1308563"/>
              <a:gd name="connsiteX1163" fmla="*/ 33972 w 1019147"/>
              <a:gd name="connsiteY1163" fmla="*/ 349688 h 1308563"/>
              <a:gd name="connsiteX1164" fmla="*/ 36163 w 1019147"/>
              <a:gd name="connsiteY1164" fmla="*/ 347825 h 1308563"/>
              <a:gd name="connsiteX1165" fmla="*/ 34958 w 1019147"/>
              <a:gd name="connsiteY1165" fmla="*/ 345962 h 1308563"/>
              <a:gd name="connsiteX1166" fmla="*/ 33095 w 1019147"/>
              <a:gd name="connsiteY1166" fmla="*/ 344866 h 1308563"/>
              <a:gd name="connsiteX1167" fmla="*/ 29150 w 1019147"/>
              <a:gd name="connsiteY1167" fmla="*/ 344538 h 1308563"/>
              <a:gd name="connsiteX1168" fmla="*/ 27068 w 1019147"/>
              <a:gd name="connsiteY1168" fmla="*/ 342565 h 1308563"/>
              <a:gd name="connsiteX1169" fmla="*/ 22465 w 1019147"/>
              <a:gd name="connsiteY1169" fmla="*/ 333031 h 1308563"/>
              <a:gd name="connsiteX1170" fmla="*/ 19725 w 1019147"/>
              <a:gd name="connsiteY1170" fmla="*/ 330401 h 1308563"/>
              <a:gd name="connsiteX1171" fmla="*/ 15452 w 1019147"/>
              <a:gd name="connsiteY1171" fmla="*/ 328209 h 1308563"/>
              <a:gd name="connsiteX1172" fmla="*/ 13698 w 1019147"/>
              <a:gd name="connsiteY1172" fmla="*/ 325579 h 1308563"/>
              <a:gd name="connsiteX1173" fmla="*/ 16547 w 1019147"/>
              <a:gd name="connsiteY1173" fmla="*/ 324593 h 1308563"/>
              <a:gd name="connsiteX1174" fmla="*/ 20712 w 1019147"/>
              <a:gd name="connsiteY1174" fmla="*/ 322292 h 1308563"/>
              <a:gd name="connsiteX1175" fmla="*/ 23013 w 1019147"/>
              <a:gd name="connsiteY1175" fmla="*/ 319114 h 1308563"/>
              <a:gd name="connsiteX1176" fmla="*/ 24438 w 1019147"/>
              <a:gd name="connsiteY1176" fmla="*/ 317580 h 1308563"/>
              <a:gd name="connsiteX1177" fmla="*/ 25753 w 1019147"/>
              <a:gd name="connsiteY1177" fmla="*/ 318566 h 1308563"/>
              <a:gd name="connsiteX1178" fmla="*/ 28602 w 1019147"/>
              <a:gd name="connsiteY1178" fmla="*/ 318566 h 1308563"/>
              <a:gd name="connsiteX1179" fmla="*/ 28273 w 1019147"/>
              <a:gd name="connsiteY1179" fmla="*/ 316484 h 1308563"/>
              <a:gd name="connsiteX1180" fmla="*/ 25643 w 1019147"/>
              <a:gd name="connsiteY1180" fmla="*/ 315169 h 1308563"/>
              <a:gd name="connsiteX1181" fmla="*/ 21807 w 1019147"/>
              <a:gd name="connsiteY1181" fmla="*/ 314840 h 1308563"/>
              <a:gd name="connsiteX1182" fmla="*/ 20164 w 1019147"/>
              <a:gd name="connsiteY1182" fmla="*/ 312100 h 1308563"/>
              <a:gd name="connsiteX1183" fmla="*/ 21588 w 1019147"/>
              <a:gd name="connsiteY1183" fmla="*/ 310237 h 1308563"/>
              <a:gd name="connsiteX1184" fmla="*/ 25534 w 1019147"/>
              <a:gd name="connsiteY1184" fmla="*/ 310457 h 1308563"/>
              <a:gd name="connsiteX1185" fmla="*/ 32985 w 1019147"/>
              <a:gd name="connsiteY1185" fmla="*/ 307498 h 1308563"/>
              <a:gd name="connsiteX1186" fmla="*/ 33424 w 1019147"/>
              <a:gd name="connsiteY1186" fmla="*/ 305087 h 1308563"/>
              <a:gd name="connsiteX1187" fmla="*/ 32985 w 1019147"/>
              <a:gd name="connsiteY1187" fmla="*/ 302457 h 1308563"/>
              <a:gd name="connsiteX1188" fmla="*/ 36711 w 1019147"/>
              <a:gd name="connsiteY1188" fmla="*/ 301361 h 1308563"/>
              <a:gd name="connsiteX1189" fmla="*/ 39451 w 1019147"/>
              <a:gd name="connsiteY1189" fmla="*/ 299498 h 1308563"/>
              <a:gd name="connsiteX1190" fmla="*/ 42629 w 1019147"/>
              <a:gd name="connsiteY1190" fmla="*/ 299498 h 1308563"/>
              <a:gd name="connsiteX1191" fmla="*/ 44711 w 1019147"/>
              <a:gd name="connsiteY1191" fmla="*/ 300375 h 1308563"/>
              <a:gd name="connsiteX1192" fmla="*/ 48218 w 1019147"/>
              <a:gd name="connsiteY1192" fmla="*/ 299827 h 1308563"/>
              <a:gd name="connsiteX1193" fmla="*/ 51396 w 1019147"/>
              <a:gd name="connsiteY1193" fmla="*/ 297964 h 1308563"/>
              <a:gd name="connsiteX1194" fmla="*/ 54135 w 1019147"/>
              <a:gd name="connsiteY1194" fmla="*/ 297964 h 1308563"/>
              <a:gd name="connsiteX1195" fmla="*/ 57423 w 1019147"/>
              <a:gd name="connsiteY1195" fmla="*/ 298731 h 1308563"/>
              <a:gd name="connsiteX1196" fmla="*/ 57423 w 1019147"/>
              <a:gd name="connsiteY1196" fmla="*/ 300265 h 1308563"/>
              <a:gd name="connsiteX1197" fmla="*/ 58957 w 1019147"/>
              <a:gd name="connsiteY1197" fmla="*/ 300923 h 1308563"/>
              <a:gd name="connsiteX1198" fmla="*/ 62135 w 1019147"/>
              <a:gd name="connsiteY1198" fmla="*/ 300265 h 1308563"/>
              <a:gd name="connsiteX1199" fmla="*/ 63560 w 1019147"/>
              <a:gd name="connsiteY1199" fmla="*/ 297635 h 1308563"/>
              <a:gd name="connsiteX1200" fmla="*/ 66738 w 1019147"/>
              <a:gd name="connsiteY1200" fmla="*/ 295553 h 1308563"/>
              <a:gd name="connsiteX1201" fmla="*/ 69916 w 1019147"/>
              <a:gd name="connsiteY1201" fmla="*/ 296210 h 1308563"/>
              <a:gd name="connsiteX1202" fmla="*/ 71121 w 1019147"/>
              <a:gd name="connsiteY1202" fmla="*/ 296210 h 1308563"/>
              <a:gd name="connsiteX1203" fmla="*/ 73861 w 1019147"/>
              <a:gd name="connsiteY1203" fmla="*/ 294567 h 1308563"/>
              <a:gd name="connsiteX1204" fmla="*/ 79121 w 1019147"/>
              <a:gd name="connsiteY1204" fmla="*/ 294567 h 1308563"/>
              <a:gd name="connsiteX1205" fmla="*/ 96874 w 1019147"/>
              <a:gd name="connsiteY1205" fmla="*/ 289964 h 1308563"/>
              <a:gd name="connsiteX1206" fmla="*/ 100600 w 1019147"/>
              <a:gd name="connsiteY1206" fmla="*/ 289745 h 1308563"/>
              <a:gd name="connsiteX1207" fmla="*/ 102024 w 1019147"/>
              <a:gd name="connsiteY1207" fmla="*/ 291827 h 1308563"/>
              <a:gd name="connsiteX1208" fmla="*/ 103339 w 1019147"/>
              <a:gd name="connsiteY1208" fmla="*/ 289306 h 1308563"/>
              <a:gd name="connsiteX1209" fmla="*/ 101367 w 1019147"/>
              <a:gd name="connsiteY1209" fmla="*/ 287115 h 1308563"/>
              <a:gd name="connsiteX1210" fmla="*/ 102792 w 1019147"/>
              <a:gd name="connsiteY1210" fmla="*/ 284375 h 1308563"/>
              <a:gd name="connsiteX1211" fmla="*/ 108928 w 1019147"/>
              <a:gd name="connsiteY1211" fmla="*/ 281416 h 1308563"/>
              <a:gd name="connsiteX1212" fmla="*/ 116380 w 1019147"/>
              <a:gd name="connsiteY1212" fmla="*/ 281416 h 1308563"/>
              <a:gd name="connsiteX1213" fmla="*/ 121202 w 1019147"/>
              <a:gd name="connsiteY1213" fmla="*/ 280540 h 1308563"/>
              <a:gd name="connsiteX1214" fmla="*/ 123941 w 1019147"/>
              <a:gd name="connsiteY1214" fmla="*/ 282074 h 1308563"/>
              <a:gd name="connsiteX1215" fmla="*/ 128325 w 1019147"/>
              <a:gd name="connsiteY1215" fmla="*/ 282950 h 1308563"/>
              <a:gd name="connsiteX1216" fmla="*/ 132599 w 1019147"/>
              <a:gd name="connsiteY1216" fmla="*/ 280320 h 1308563"/>
              <a:gd name="connsiteX1217" fmla="*/ 137859 w 1019147"/>
              <a:gd name="connsiteY1217" fmla="*/ 279553 h 1308563"/>
              <a:gd name="connsiteX1218" fmla="*/ 143667 w 1019147"/>
              <a:gd name="connsiteY1218" fmla="*/ 280649 h 1308563"/>
              <a:gd name="connsiteX1219" fmla="*/ 145311 w 1019147"/>
              <a:gd name="connsiteY1219" fmla="*/ 282950 h 1308563"/>
              <a:gd name="connsiteX1220" fmla="*/ 149475 w 1019147"/>
              <a:gd name="connsiteY1220" fmla="*/ 283608 h 1308563"/>
              <a:gd name="connsiteX1221" fmla="*/ 151776 w 1019147"/>
              <a:gd name="connsiteY1221" fmla="*/ 285471 h 1308563"/>
              <a:gd name="connsiteX1222" fmla="*/ 156598 w 1019147"/>
              <a:gd name="connsiteY1222" fmla="*/ 288868 h 1308563"/>
              <a:gd name="connsiteX1223" fmla="*/ 160105 w 1019147"/>
              <a:gd name="connsiteY1223" fmla="*/ 288649 h 1308563"/>
              <a:gd name="connsiteX1224" fmla="*/ 162954 w 1019147"/>
              <a:gd name="connsiteY1224" fmla="*/ 287444 h 1308563"/>
              <a:gd name="connsiteX1225" fmla="*/ 163283 w 1019147"/>
              <a:gd name="connsiteY1225" fmla="*/ 285690 h 1308563"/>
              <a:gd name="connsiteX1226" fmla="*/ 167337 w 1019147"/>
              <a:gd name="connsiteY1226" fmla="*/ 281526 h 1308563"/>
              <a:gd name="connsiteX1227" fmla="*/ 170406 w 1019147"/>
              <a:gd name="connsiteY1227" fmla="*/ 276704 h 1308563"/>
              <a:gd name="connsiteX1228" fmla="*/ 174241 w 1019147"/>
              <a:gd name="connsiteY1228" fmla="*/ 271115 h 1308563"/>
              <a:gd name="connsiteX1229" fmla="*/ 179830 w 1019147"/>
              <a:gd name="connsiteY1229" fmla="*/ 269252 h 1308563"/>
              <a:gd name="connsiteX1230" fmla="*/ 181584 w 1019147"/>
              <a:gd name="connsiteY1230" fmla="*/ 266074 h 1308563"/>
              <a:gd name="connsiteX1231" fmla="*/ 185748 w 1019147"/>
              <a:gd name="connsiteY1231" fmla="*/ 259499 h 1308563"/>
              <a:gd name="connsiteX1232" fmla="*/ 189583 w 1019147"/>
              <a:gd name="connsiteY1232" fmla="*/ 258403 h 1308563"/>
              <a:gd name="connsiteX1233" fmla="*/ 191118 w 1019147"/>
              <a:gd name="connsiteY1233" fmla="*/ 253691 h 1308563"/>
              <a:gd name="connsiteX1234" fmla="*/ 187830 w 1019147"/>
              <a:gd name="connsiteY1234" fmla="*/ 251938 h 1308563"/>
              <a:gd name="connsiteX1235" fmla="*/ 187611 w 1019147"/>
              <a:gd name="connsiteY1235" fmla="*/ 247993 h 1308563"/>
              <a:gd name="connsiteX1236" fmla="*/ 191227 w 1019147"/>
              <a:gd name="connsiteY1236" fmla="*/ 243500 h 1308563"/>
              <a:gd name="connsiteX1237" fmla="*/ 195611 w 1019147"/>
              <a:gd name="connsiteY1237" fmla="*/ 243171 h 1308563"/>
              <a:gd name="connsiteX1238" fmla="*/ 201309 w 1019147"/>
              <a:gd name="connsiteY1238" fmla="*/ 243500 h 1308563"/>
              <a:gd name="connsiteX1239" fmla="*/ 206350 w 1019147"/>
              <a:gd name="connsiteY1239" fmla="*/ 240212 h 1308563"/>
              <a:gd name="connsiteX1240" fmla="*/ 207555 w 1019147"/>
              <a:gd name="connsiteY1240" fmla="*/ 236705 h 1308563"/>
              <a:gd name="connsiteX1241" fmla="*/ 206350 w 1019147"/>
              <a:gd name="connsiteY1241" fmla="*/ 235500 h 1308563"/>
              <a:gd name="connsiteX1242" fmla="*/ 201199 w 1019147"/>
              <a:gd name="connsiteY1242" fmla="*/ 235500 h 1308563"/>
              <a:gd name="connsiteX1243" fmla="*/ 197254 w 1019147"/>
              <a:gd name="connsiteY1243" fmla="*/ 232760 h 1308563"/>
              <a:gd name="connsiteX1244" fmla="*/ 196707 w 1019147"/>
              <a:gd name="connsiteY1244" fmla="*/ 230130 h 1308563"/>
              <a:gd name="connsiteX1245" fmla="*/ 197583 w 1019147"/>
              <a:gd name="connsiteY1245" fmla="*/ 227500 h 1308563"/>
              <a:gd name="connsiteX1246" fmla="*/ 201528 w 1019147"/>
              <a:gd name="connsiteY1246" fmla="*/ 226404 h 1308563"/>
              <a:gd name="connsiteX1247" fmla="*/ 207555 w 1019147"/>
              <a:gd name="connsiteY1247" fmla="*/ 227610 h 1308563"/>
              <a:gd name="connsiteX1248" fmla="*/ 212377 w 1019147"/>
              <a:gd name="connsiteY1248" fmla="*/ 224651 h 1308563"/>
              <a:gd name="connsiteX1249" fmla="*/ 218295 w 1019147"/>
              <a:gd name="connsiteY1249" fmla="*/ 222240 h 1308563"/>
              <a:gd name="connsiteX1250" fmla="*/ 218953 w 1019147"/>
              <a:gd name="connsiteY1250" fmla="*/ 219610 h 1308563"/>
              <a:gd name="connsiteX1251" fmla="*/ 218076 w 1019147"/>
              <a:gd name="connsiteY1251" fmla="*/ 218624 h 1308563"/>
              <a:gd name="connsiteX1252" fmla="*/ 218076 w 1019147"/>
              <a:gd name="connsiteY1252" fmla="*/ 214240 h 1308563"/>
              <a:gd name="connsiteX1253" fmla="*/ 216542 w 1019147"/>
              <a:gd name="connsiteY1253" fmla="*/ 214459 h 1308563"/>
              <a:gd name="connsiteX1254" fmla="*/ 213364 w 1019147"/>
              <a:gd name="connsiteY1254" fmla="*/ 217199 h 1308563"/>
              <a:gd name="connsiteX1255" fmla="*/ 213144 w 1019147"/>
              <a:gd name="connsiteY1255" fmla="*/ 221363 h 1308563"/>
              <a:gd name="connsiteX1256" fmla="*/ 210514 w 1019147"/>
              <a:gd name="connsiteY1256" fmla="*/ 222788 h 1308563"/>
              <a:gd name="connsiteX1257" fmla="*/ 203281 w 1019147"/>
              <a:gd name="connsiteY1257" fmla="*/ 223007 h 1308563"/>
              <a:gd name="connsiteX1258" fmla="*/ 199337 w 1019147"/>
              <a:gd name="connsiteY1258" fmla="*/ 221473 h 1308563"/>
              <a:gd name="connsiteX1259" fmla="*/ 197035 w 1019147"/>
              <a:gd name="connsiteY1259" fmla="*/ 221802 h 1308563"/>
              <a:gd name="connsiteX1260" fmla="*/ 192542 w 1019147"/>
              <a:gd name="connsiteY1260" fmla="*/ 225418 h 1308563"/>
              <a:gd name="connsiteX1261" fmla="*/ 188926 w 1019147"/>
              <a:gd name="connsiteY1261" fmla="*/ 225637 h 1308563"/>
              <a:gd name="connsiteX1262" fmla="*/ 187392 w 1019147"/>
              <a:gd name="connsiteY1262" fmla="*/ 222897 h 1308563"/>
              <a:gd name="connsiteX1263" fmla="*/ 183008 w 1019147"/>
              <a:gd name="connsiteY1263" fmla="*/ 219610 h 1308563"/>
              <a:gd name="connsiteX1264" fmla="*/ 180378 w 1019147"/>
              <a:gd name="connsiteY1264" fmla="*/ 220158 h 1308563"/>
              <a:gd name="connsiteX1265" fmla="*/ 177967 w 1019147"/>
              <a:gd name="connsiteY1265" fmla="*/ 222459 h 1308563"/>
              <a:gd name="connsiteX1266" fmla="*/ 175666 w 1019147"/>
              <a:gd name="connsiteY1266" fmla="*/ 222130 h 1308563"/>
              <a:gd name="connsiteX1267" fmla="*/ 172926 w 1019147"/>
              <a:gd name="connsiteY1267" fmla="*/ 220267 h 1308563"/>
              <a:gd name="connsiteX1268" fmla="*/ 170187 w 1019147"/>
              <a:gd name="connsiteY1268" fmla="*/ 220815 h 1308563"/>
              <a:gd name="connsiteX1269" fmla="*/ 168105 w 1019147"/>
              <a:gd name="connsiteY1269" fmla="*/ 220158 h 1308563"/>
              <a:gd name="connsiteX1270" fmla="*/ 168105 w 1019147"/>
              <a:gd name="connsiteY1270" fmla="*/ 217528 h 1308563"/>
              <a:gd name="connsiteX1271" fmla="*/ 168324 w 1019147"/>
              <a:gd name="connsiteY1271" fmla="*/ 214788 h 1308563"/>
              <a:gd name="connsiteX1272" fmla="*/ 167118 w 1019147"/>
              <a:gd name="connsiteY1272" fmla="*/ 213911 h 1308563"/>
              <a:gd name="connsiteX1273" fmla="*/ 166571 w 1019147"/>
              <a:gd name="connsiteY1273" fmla="*/ 211281 h 1308563"/>
              <a:gd name="connsiteX1274" fmla="*/ 167666 w 1019147"/>
              <a:gd name="connsiteY1274" fmla="*/ 208323 h 1308563"/>
              <a:gd name="connsiteX1275" fmla="*/ 170954 w 1019147"/>
              <a:gd name="connsiteY1275" fmla="*/ 206788 h 1308563"/>
              <a:gd name="connsiteX1276" fmla="*/ 173584 w 1019147"/>
              <a:gd name="connsiteY1276" fmla="*/ 203501 h 1308563"/>
              <a:gd name="connsiteX1277" fmla="*/ 175337 w 1019147"/>
              <a:gd name="connsiteY1277" fmla="*/ 201090 h 1308563"/>
              <a:gd name="connsiteX1278" fmla="*/ 177748 w 1019147"/>
              <a:gd name="connsiteY1278" fmla="*/ 199994 h 1308563"/>
              <a:gd name="connsiteX1279" fmla="*/ 178406 w 1019147"/>
              <a:gd name="connsiteY1279" fmla="*/ 197474 h 1308563"/>
              <a:gd name="connsiteX1280" fmla="*/ 176762 w 1019147"/>
              <a:gd name="connsiteY1280" fmla="*/ 195611 h 1308563"/>
              <a:gd name="connsiteX1281" fmla="*/ 176323 w 1019147"/>
              <a:gd name="connsiteY1281" fmla="*/ 192761 h 1308563"/>
              <a:gd name="connsiteX1282" fmla="*/ 177858 w 1019147"/>
              <a:gd name="connsiteY1282" fmla="*/ 190789 h 1308563"/>
              <a:gd name="connsiteX1283" fmla="*/ 181364 w 1019147"/>
              <a:gd name="connsiteY1283" fmla="*/ 190570 h 1308563"/>
              <a:gd name="connsiteX1284" fmla="*/ 185748 w 1019147"/>
              <a:gd name="connsiteY1284" fmla="*/ 188378 h 1308563"/>
              <a:gd name="connsiteX1285" fmla="*/ 188268 w 1019147"/>
              <a:gd name="connsiteY1285" fmla="*/ 186077 h 1308563"/>
              <a:gd name="connsiteX1286" fmla="*/ 188707 w 1019147"/>
              <a:gd name="connsiteY1286" fmla="*/ 183337 h 1308563"/>
              <a:gd name="connsiteX1287" fmla="*/ 196049 w 1019147"/>
              <a:gd name="connsiteY1287" fmla="*/ 181036 h 1308563"/>
              <a:gd name="connsiteX1288" fmla="*/ 198569 w 1019147"/>
              <a:gd name="connsiteY1288" fmla="*/ 177639 h 1308563"/>
              <a:gd name="connsiteX1289" fmla="*/ 201747 w 1019147"/>
              <a:gd name="connsiteY1289" fmla="*/ 176104 h 1308563"/>
              <a:gd name="connsiteX1290" fmla="*/ 208651 w 1019147"/>
              <a:gd name="connsiteY1290" fmla="*/ 176433 h 1308563"/>
              <a:gd name="connsiteX1291" fmla="*/ 211610 w 1019147"/>
              <a:gd name="connsiteY1291" fmla="*/ 175447 h 1308563"/>
              <a:gd name="connsiteX1292" fmla="*/ 210734 w 1019147"/>
              <a:gd name="connsiteY1292" fmla="*/ 174351 h 1308563"/>
              <a:gd name="connsiteX1293" fmla="*/ 207994 w 1019147"/>
              <a:gd name="connsiteY1293" fmla="*/ 173365 h 1308563"/>
              <a:gd name="connsiteX1294" fmla="*/ 208323 w 1019147"/>
              <a:gd name="connsiteY1294" fmla="*/ 171063 h 1308563"/>
              <a:gd name="connsiteX1295" fmla="*/ 210843 w 1019147"/>
              <a:gd name="connsiteY1295" fmla="*/ 170077 h 1308563"/>
              <a:gd name="connsiteX1296" fmla="*/ 215226 w 1019147"/>
              <a:gd name="connsiteY1296" fmla="*/ 170077 h 1308563"/>
              <a:gd name="connsiteX1297" fmla="*/ 215884 w 1019147"/>
              <a:gd name="connsiteY1297" fmla="*/ 172050 h 1308563"/>
              <a:gd name="connsiteX1298" fmla="*/ 217857 w 1019147"/>
              <a:gd name="connsiteY1298" fmla="*/ 171283 h 1308563"/>
              <a:gd name="connsiteX1299" fmla="*/ 223336 w 1019147"/>
              <a:gd name="connsiteY1299" fmla="*/ 165146 h 1308563"/>
              <a:gd name="connsiteX1300" fmla="*/ 223007 w 1019147"/>
              <a:gd name="connsiteY1300" fmla="*/ 162077 h 1308563"/>
              <a:gd name="connsiteX1301" fmla="*/ 224432 w 1019147"/>
              <a:gd name="connsiteY1301" fmla="*/ 158351 h 1308563"/>
              <a:gd name="connsiteX1302" fmla="*/ 229144 w 1019147"/>
              <a:gd name="connsiteY1302" fmla="*/ 155393 h 1308563"/>
              <a:gd name="connsiteX1303" fmla="*/ 232760 w 1019147"/>
              <a:gd name="connsiteY1303" fmla="*/ 154406 h 1308563"/>
              <a:gd name="connsiteX1304" fmla="*/ 236048 w 1019147"/>
              <a:gd name="connsiteY1304" fmla="*/ 150461 h 1308563"/>
              <a:gd name="connsiteX1305" fmla="*/ 239335 w 1019147"/>
              <a:gd name="connsiteY1305" fmla="*/ 150133 h 1308563"/>
              <a:gd name="connsiteX1306" fmla="*/ 241637 w 1019147"/>
              <a:gd name="connsiteY1306" fmla="*/ 149037 h 1308563"/>
              <a:gd name="connsiteX1307" fmla="*/ 243061 w 1019147"/>
              <a:gd name="connsiteY1307" fmla="*/ 150461 h 1308563"/>
              <a:gd name="connsiteX1308" fmla="*/ 244267 w 1019147"/>
              <a:gd name="connsiteY1308" fmla="*/ 155283 h 1308563"/>
              <a:gd name="connsiteX1309" fmla="*/ 244047 w 1019147"/>
              <a:gd name="connsiteY1309" fmla="*/ 163502 h 1308563"/>
              <a:gd name="connsiteX1310" fmla="*/ 245362 w 1019147"/>
              <a:gd name="connsiteY1310" fmla="*/ 167118 h 1308563"/>
              <a:gd name="connsiteX1311" fmla="*/ 245582 w 1019147"/>
              <a:gd name="connsiteY1311" fmla="*/ 173693 h 1308563"/>
              <a:gd name="connsiteX1312" fmla="*/ 244596 w 1019147"/>
              <a:gd name="connsiteY1312" fmla="*/ 182789 h 1308563"/>
              <a:gd name="connsiteX1313" fmla="*/ 246458 w 1019147"/>
              <a:gd name="connsiteY1313" fmla="*/ 182351 h 1308563"/>
              <a:gd name="connsiteX1314" fmla="*/ 248321 w 1019147"/>
              <a:gd name="connsiteY1314" fmla="*/ 179392 h 1308563"/>
              <a:gd name="connsiteX1315" fmla="*/ 249417 w 1019147"/>
              <a:gd name="connsiteY1315" fmla="*/ 171721 h 1308563"/>
              <a:gd name="connsiteX1316" fmla="*/ 247554 w 1019147"/>
              <a:gd name="connsiteY1316" fmla="*/ 164927 h 1308563"/>
              <a:gd name="connsiteX1317" fmla="*/ 247335 w 1019147"/>
              <a:gd name="connsiteY1317" fmla="*/ 160543 h 1308563"/>
              <a:gd name="connsiteX1318" fmla="*/ 248102 w 1019147"/>
              <a:gd name="connsiteY1318" fmla="*/ 157146 h 1308563"/>
              <a:gd name="connsiteX1319" fmla="*/ 247883 w 1019147"/>
              <a:gd name="connsiteY1319" fmla="*/ 151009 h 1308563"/>
              <a:gd name="connsiteX1320" fmla="*/ 250404 w 1019147"/>
              <a:gd name="connsiteY1320" fmla="*/ 149475 h 1308563"/>
              <a:gd name="connsiteX1321" fmla="*/ 253143 w 1019147"/>
              <a:gd name="connsiteY1321" fmla="*/ 149475 h 1308563"/>
              <a:gd name="connsiteX1322" fmla="*/ 254239 w 1019147"/>
              <a:gd name="connsiteY1322" fmla="*/ 147283 h 1308563"/>
              <a:gd name="connsiteX1323" fmla="*/ 256540 w 1019147"/>
              <a:gd name="connsiteY1323" fmla="*/ 145420 h 1308563"/>
              <a:gd name="connsiteX1324" fmla="*/ 258184 w 1019147"/>
              <a:gd name="connsiteY1324" fmla="*/ 145420 h 1308563"/>
              <a:gd name="connsiteX1325" fmla="*/ 258842 w 1019147"/>
              <a:gd name="connsiteY1325" fmla="*/ 148379 h 1308563"/>
              <a:gd name="connsiteX1326" fmla="*/ 260266 w 1019147"/>
              <a:gd name="connsiteY1326" fmla="*/ 150461 h 1308563"/>
              <a:gd name="connsiteX1327" fmla="*/ 262348 w 1019147"/>
              <a:gd name="connsiteY1327" fmla="*/ 150461 h 1308563"/>
              <a:gd name="connsiteX1328" fmla="*/ 264102 w 1019147"/>
              <a:gd name="connsiteY1328" fmla="*/ 151776 h 1308563"/>
              <a:gd name="connsiteX1329" fmla="*/ 263882 w 1019147"/>
              <a:gd name="connsiteY1329" fmla="*/ 154954 h 1308563"/>
              <a:gd name="connsiteX1330" fmla="*/ 264869 w 1019147"/>
              <a:gd name="connsiteY1330" fmla="*/ 157475 h 1308563"/>
              <a:gd name="connsiteX1331" fmla="*/ 268704 w 1019147"/>
              <a:gd name="connsiteY1331" fmla="*/ 159666 h 1308563"/>
              <a:gd name="connsiteX1332" fmla="*/ 275608 w 1019147"/>
              <a:gd name="connsiteY1332" fmla="*/ 158899 h 1308563"/>
              <a:gd name="connsiteX1333" fmla="*/ 277033 w 1019147"/>
              <a:gd name="connsiteY1333" fmla="*/ 157804 h 1308563"/>
              <a:gd name="connsiteX1334" fmla="*/ 280540 w 1019147"/>
              <a:gd name="connsiteY1334" fmla="*/ 158023 h 1308563"/>
              <a:gd name="connsiteX1335" fmla="*/ 281197 w 1019147"/>
              <a:gd name="connsiteY1335" fmla="*/ 155502 h 1308563"/>
              <a:gd name="connsiteX1336" fmla="*/ 279882 w 1019147"/>
              <a:gd name="connsiteY1336" fmla="*/ 152653 h 1308563"/>
              <a:gd name="connsiteX1337" fmla="*/ 281197 w 1019147"/>
              <a:gd name="connsiteY1337" fmla="*/ 149913 h 1308563"/>
              <a:gd name="connsiteX1338" fmla="*/ 283498 w 1019147"/>
              <a:gd name="connsiteY1338" fmla="*/ 148050 h 1308563"/>
              <a:gd name="connsiteX1339" fmla="*/ 284485 w 1019147"/>
              <a:gd name="connsiteY1339" fmla="*/ 143557 h 1308563"/>
              <a:gd name="connsiteX1340" fmla="*/ 285581 w 1019147"/>
              <a:gd name="connsiteY1340" fmla="*/ 141914 h 1308563"/>
              <a:gd name="connsiteX1341" fmla="*/ 289964 w 1019147"/>
              <a:gd name="connsiteY1341" fmla="*/ 141694 h 1308563"/>
              <a:gd name="connsiteX1342" fmla="*/ 296539 w 1019147"/>
              <a:gd name="connsiteY1342" fmla="*/ 137859 h 1308563"/>
              <a:gd name="connsiteX1343" fmla="*/ 298731 w 1019147"/>
              <a:gd name="connsiteY1343" fmla="*/ 133914 h 1308563"/>
              <a:gd name="connsiteX1344" fmla="*/ 298512 w 1019147"/>
              <a:gd name="connsiteY1344" fmla="*/ 128106 h 1308563"/>
              <a:gd name="connsiteX1345" fmla="*/ 296210 w 1019147"/>
              <a:gd name="connsiteY1345" fmla="*/ 127229 h 1308563"/>
              <a:gd name="connsiteX1346" fmla="*/ 294347 w 1019147"/>
              <a:gd name="connsiteY1346" fmla="*/ 127229 h 1308563"/>
              <a:gd name="connsiteX1347" fmla="*/ 293690 w 1019147"/>
              <a:gd name="connsiteY1347" fmla="*/ 125366 h 1308563"/>
              <a:gd name="connsiteX1348" fmla="*/ 294457 w 1019147"/>
              <a:gd name="connsiteY1348" fmla="*/ 123065 h 1308563"/>
              <a:gd name="connsiteX1349" fmla="*/ 297854 w 1019147"/>
              <a:gd name="connsiteY1349" fmla="*/ 118791 h 1308563"/>
              <a:gd name="connsiteX1350" fmla="*/ 298512 w 1019147"/>
              <a:gd name="connsiteY1350" fmla="*/ 113750 h 1308563"/>
              <a:gd name="connsiteX1351" fmla="*/ 297744 w 1019147"/>
              <a:gd name="connsiteY1351" fmla="*/ 109805 h 1308563"/>
              <a:gd name="connsiteX1352" fmla="*/ 299279 w 1019147"/>
              <a:gd name="connsiteY1352" fmla="*/ 103997 h 1308563"/>
              <a:gd name="connsiteX1353" fmla="*/ 302347 w 1019147"/>
              <a:gd name="connsiteY1353" fmla="*/ 101367 h 1308563"/>
              <a:gd name="connsiteX1354" fmla="*/ 308813 w 1019147"/>
              <a:gd name="connsiteY1354" fmla="*/ 100052 h 1308563"/>
              <a:gd name="connsiteX1355" fmla="*/ 314511 w 1019147"/>
              <a:gd name="connsiteY1355" fmla="*/ 97312 h 1308563"/>
              <a:gd name="connsiteX1356" fmla="*/ 320210 w 1019147"/>
              <a:gd name="connsiteY1356" fmla="*/ 95340 h 1308563"/>
              <a:gd name="connsiteX1357" fmla="*/ 321963 w 1019147"/>
              <a:gd name="connsiteY1357" fmla="*/ 96435 h 1308563"/>
              <a:gd name="connsiteX1358" fmla="*/ 322621 w 1019147"/>
              <a:gd name="connsiteY1358" fmla="*/ 99066 h 1308563"/>
              <a:gd name="connsiteX1359" fmla="*/ 322401 w 1019147"/>
              <a:gd name="connsiteY1359" fmla="*/ 103120 h 1308563"/>
              <a:gd name="connsiteX1360" fmla="*/ 327223 w 1019147"/>
              <a:gd name="connsiteY1360" fmla="*/ 109695 h 1308563"/>
              <a:gd name="connsiteX1361" fmla="*/ 327442 w 1019147"/>
              <a:gd name="connsiteY1361" fmla="*/ 113640 h 1308563"/>
              <a:gd name="connsiteX1362" fmla="*/ 326675 w 1019147"/>
              <a:gd name="connsiteY1362" fmla="*/ 122188 h 1308563"/>
              <a:gd name="connsiteX1363" fmla="*/ 326456 w 1019147"/>
              <a:gd name="connsiteY1363" fmla="*/ 131174 h 1308563"/>
              <a:gd name="connsiteX1364" fmla="*/ 328976 w 1019147"/>
              <a:gd name="connsiteY1364" fmla="*/ 133037 h 1308563"/>
              <a:gd name="connsiteX1365" fmla="*/ 334675 w 1019147"/>
              <a:gd name="connsiteY1365" fmla="*/ 138845 h 1308563"/>
              <a:gd name="connsiteX1366" fmla="*/ 336976 w 1019147"/>
              <a:gd name="connsiteY1366" fmla="*/ 143009 h 1308563"/>
              <a:gd name="connsiteX1367" fmla="*/ 339168 w 1019147"/>
              <a:gd name="connsiteY1367" fmla="*/ 144872 h 1308563"/>
              <a:gd name="connsiteX1368" fmla="*/ 340045 w 1019147"/>
              <a:gd name="connsiteY1368" fmla="*/ 143448 h 1308563"/>
              <a:gd name="connsiteX1369" fmla="*/ 338949 w 1019147"/>
              <a:gd name="connsiteY1369" fmla="*/ 135119 h 1308563"/>
              <a:gd name="connsiteX1370" fmla="*/ 338949 w 1019147"/>
              <a:gd name="connsiteY1370" fmla="*/ 130736 h 1308563"/>
              <a:gd name="connsiteX1371" fmla="*/ 333360 w 1019147"/>
              <a:gd name="connsiteY1371" fmla="*/ 122955 h 1308563"/>
              <a:gd name="connsiteX1372" fmla="*/ 332702 w 1019147"/>
              <a:gd name="connsiteY1372" fmla="*/ 116380 h 1308563"/>
              <a:gd name="connsiteX1373" fmla="*/ 335442 w 1019147"/>
              <a:gd name="connsiteY1373" fmla="*/ 109805 h 1308563"/>
              <a:gd name="connsiteX1374" fmla="*/ 336099 w 1019147"/>
              <a:gd name="connsiteY1374" fmla="*/ 105969 h 1308563"/>
              <a:gd name="connsiteX1375" fmla="*/ 334784 w 1019147"/>
              <a:gd name="connsiteY1375" fmla="*/ 103778 h 1308563"/>
              <a:gd name="connsiteX1376" fmla="*/ 332812 w 1019147"/>
              <a:gd name="connsiteY1376" fmla="*/ 99504 h 1308563"/>
              <a:gd name="connsiteX1377" fmla="*/ 332812 w 1019147"/>
              <a:gd name="connsiteY1377" fmla="*/ 95778 h 1308563"/>
              <a:gd name="connsiteX1378" fmla="*/ 330730 w 1019147"/>
              <a:gd name="connsiteY1378" fmla="*/ 92490 h 1308563"/>
              <a:gd name="connsiteX1379" fmla="*/ 331826 w 1019147"/>
              <a:gd name="connsiteY1379" fmla="*/ 90189 h 1308563"/>
              <a:gd name="connsiteX1380" fmla="*/ 336209 w 1019147"/>
              <a:gd name="connsiteY1380" fmla="*/ 86792 h 1308563"/>
              <a:gd name="connsiteX1381" fmla="*/ 340812 w 1019147"/>
              <a:gd name="connsiteY1381" fmla="*/ 86463 h 1308563"/>
              <a:gd name="connsiteX1382" fmla="*/ 343990 w 1019147"/>
              <a:gd name="connsiteY1382" fmla="*/ 87559 h 1308563"/>
              <a:gd name="connsiteX1383" fmla="*/ 347496 w 1019147"/>
              <a:gd name="connsiteY1383" fmla="*/ 86134 h 1308563"/>
              <a:gd name="connsiteX1384" fmla="*/ 351113 w 1019147"/>
              <a:gd name="connsiteY1384" fmla="*/ 85806 h 1308563"/>
              <a:gd name="connsiteX1385" fmla="*/ 357250 w 1019147"/>
              <a:gd name="connsiteY1385" fmla="*/ 87778 h 1308563"/>
              <a:gd name="connsiteX1386" fmla="*/ 367112 w 1019147"/>
              <a:gd name="connsiteY1386" fmla="*/ 87230 h 1308563"/>
              <a:gd name="connsiteX1387" fmla="*/ 375879 w 1019147"/>
              <a:gd name="connsiteY1387" fmla="*/ 83614 h 1308563"/>
              <a:gd name="connsiteX1388" fmla="*/ 384865 w 1019147"/>
              <a:gd name="connsiteY1388" fmla="*/ 83285 h 1308563"/>
              <a:gd name="connsiteX1389" fmla="*/ 387605 w 1019147"/>
              <a:gd name="connsiteY1389" fmla="*/ 85915 h 1308563"/>
              <a:gd name="connsiteX1390" fmla="*/ 388482 w 1019147"/>
              <a:gd name="connsiteY1390" fmla="*/ 90299 h 1308563"/>
              <a:gd name="connsiteX1391" fmla="*/ 388262 w 1019147"/>
              <a:gd name="connsiteY1391" fmla="*/ 94244 h 1308563"/>
              <a:gd name="connsiteX1392" fmla="*/ 388262 w 1019147"/>
              <a:gd name="connsiteY1392" fmla="*/ 95997 h 1308563"/>
              <a:gd name="connsiteX1393" fmla="*/ 392208 w 1019147"/>
              <a:gd name="connsiteY1393" fmla="*/ 95668 h 1308563"/>
              <a:gd name="connsiteX1394" fmla="*/ 394290 w 1019147"/>
              <a:gd name="connsiteY1394" fmla="*/ 91833 h 1308563"/>
              <a:gd name="connsiteX1395" fmla="*/ 391879 w 1019147"/>
              <a:gd name="connsiteY1395" fmla="*/ 89093 h 1308563"/>
              <a:gd name="connsiteX1396" fmla="*/ 392427 w 1019147"/>
              <a:gd name="connsiteY1396" fmla="*/ 84929 h 1308563"/>
              <a:gd name="connsiteX1397" fmla="*/ 399002 w 1019147"/>
              <a:gd name="connsiteY1397" fmla="*/ 79340 h 1308563"/>
              <a:gd name="connsiteX1398" fmla="*/ 402618 w 1019147"/>
              <a:gd name="connsiteY1398" fmla="*/ 80874 h 1308563"/>
              <a:gd name="connsiteX1399" fmla="*/ 405686 w 1019147"/>
              <a:gd name="connsiteY1399" fmla="*/ 83833 h 1308563"/>
              <a:gd name="connsiteX1400" fmla="*/ 406782 w 1019147"/>
              <a:gd name="connsiteY1400" fmla="*/ 89532 h 1308563"/>
              <a:gd name="connsiteX1401" fmla="*/ 409084 w 1019147"/>
              <a:gd name="connsiteY1401" fmla="*/ 91833 h 1308563"/>
              <a:gd name="connsiteX1402" fmla="*/ 409960 w 1019147"/>
              <a:gd name="connsiteY1402" fmla="*/ 88217 h 1308563"/>
              <a:gd name="connsiteX1403" fmla="*/ 409960 w 1019147"/>
              <a:gd name="connsiteY1403" fmla="*/ 81751 h 1308563"/>
              <a:gd name="connsiteX1404" fmla="*/ 406454 w 1019147"/>
              <a:gd name="connsiteY1404" fmla="*/ 78683 h 1308563"/>
              <a:gd name="connsiteX1405" fmla="*/ 405467 w 1019147"/>
              <a:gd name="connsiteY1405" fmla="*/ 75505 h 1308563"/>
              <a:gd name="connsiteX1406" fmla="*/ 407221 w 1019147"/>
              <a:gd name="connsiteY1406" fmla="*/ 73970 h 1308563"/>
              <a:gd name="connsiteX1407" fmla="*/ 411056 w 1019147"/>
              <a:gd name="connsiteY1407" fmla="*/ 74628 h 1308563"/>
              <a:gd name="connsiteX1408" fmla="*/ 415220 w 1019147"/>
              <a:gd name="connsiteY1408" fmla="*/ 76381 h 1308563"/>
              <a:gd name="connsiteX1409" fmla="*/ 419166 w 1019147"/>
              <a:gd name="connsiteY1409" fmla="*/ 73642 h 1308563"/>
              <a:gd name="connsiteX1410" fmla="*/ 423549 w 1019147"/>
              <a:gd name="connsiteY1410" fmla="*/ 72546 h 1308563"/>
              <a:gd name="connsiteX1411" fmla="*/ 430453 w 1019147"/>
              <a:gd name="connsiteY1411" fmla="*/ 73422 h 1308563"/>
              <a:gd name="connsiteX1412" fmla="*/ 431658 w 1019147"/>
              <a:gd name="connsiteY1412" fmla="*/ 76381 h 1308563"/>
              <a:gd name="connsiteX1413" fmla="*/ 431001 w 1019147"/>
              <a:gd name="connsiteY1413" fmla="*/ 87669 h 1308563"/>
              <a:gd name="connsiteX1414" fmla="*/ 428919 w 1019147"/>
              <a:gd name="connsiteY1414" fmla="*/ 94134 h 1308563"/>
              <a:gd name="connsiteX1415" fmla="*/ 428919 w 1019147"/>
              <a:gd name="connsiteY1415" fmla="*/ 98518 h 1308563"/>
              <a:gd name="connsiteX1416" fmla="*/ 425631 w 1019147"/>
              <a:gd name="connsiteY1416" fmla="*/ 106189 h 1308563"/>
              <a:gd name="connsiteX1417" fmla="*/ 423549 w 1019147"/>
              <a:gd name="connsiteY1417" fmla="*/ 110682 h 1308563"/>
              <a:gd name="connsiteX1418" fmla="*/ 423549 w 1019147"/>
              <a:gd name="connsiteY1418" fmla="*/ 113969 h 1308563"/>
              <a:gd name="connsiteX1419" fmla="*/ 422124 w 1019147"/>
              <a:gd name="connsiteY1419" fmla="*/ 117038 h 1308563"/>
              <a:gd name="connsiteX1420" fmla="*/ 418947 w 1019147"/>
              <a:gd name="connsiteY1420" fmla="*/ 118024 h 1308563"/>
              <a:gd name="connsiteX1421" fmla="*/ 417522 w 1019147"/>
              <a:gd name="connsiteY1421" fmla="*/ 120325 h 1308563"/>
              <a:gd name="connsiteX1422" fmla="*/ 420152 w 1019147"/>
              <a:gd name="connsiteY1422" fmla="*/ 122626 h 1308563"/>
              <a:gd name="connsiteX1423" fmla="*/ 420700 w 1019147"/>
              <a:gd name="connsiteY1423" fmla="*/ 125257 h 1308563"/>
              <a:gd name="connsiteX1424" fmla="*/ 419166 w 1019147"/>
              <a:gd name="connsiteY1424" fmla="*/ 129092 h 1308563"/>
              <a:gd name="connsiteX1425" fmla="*/ 415549 w 1019147"/>
              <a:gd name="connsiteY1425" fmla="*/ 132708 h 1308563"/>
              <a:gd name="connsiteX1426" fmla="*/ 413248 w 1019147"/>
              <a:gd name="connsiteY1426" fmla="*/ 138297 h 1308563"/>
              <a:gd name="connsiteX1427" fmla="*/ 408865 w 1019147"/>
              <a:gd name="connsiteY1427" fmla="*/ 140708 h 1308563"/>
              <a:gd name="connsiteX1428" fmla="*/ 407221 w 1019147"/>
              <a:gd name="connsiteY1428" fmla="*/ 143229 h 1308563"/>
              <a:gd name="connsiteX1429" fmla="*/ 406454 w 1019147"/>
              <a:gd name="connsiteY1429" fmla="*/ 147941 h 1308563"/>
              <a:gd name="connsiteX1430" fmla="*/ 403714 w 1019147"/>
              <a:gd name="connsiteY1430" fmla="*/ 152543 h 1308563"/>
              <a:gd name="connsiteX1431" fmla="*/ 402618 w 1019147"/>
              <a:gd name="connsiteY1431" fmla="*/ 156927 h 1308563"/>
              <a:gd name="connsiteX1432" fmla="*/ 403495 w 1019147"/>
              <a:gd name="connsiteY1432" fmla="*/ 158571 h 1308563"/>
              <a:gd name="connsiteX1433" fmla="*/ 406235 w 1019147"/>
              <a:gd name="connsiteY1433" fmla="*/ 158242 h 1308563"/>
              <a:gd name="connsiteX1434" fmla="*/ 409632 w 1019147"/>
              <a:gd name="connsiteY1434" fmla="*/ 152982 h 1308563"/>
              <a:gd name="connsiteX1435" fmla="*/ 412152 w 1019147"/>
              <a:gd name="connsiteY1435" fmla="*/ 150790 h 1308563"/>
              <a:gd name="connsiteX1436" fmla="*/ 412152 w 1019147"/>
              <a:gd name="connsiteY1436" fmla="*/ 148160 h 1308563"/>
              <a:gd name="connsiteX1437" fmla="*/ 415659 w 1019147"/>
              <a:gd name="connsiteY1437" fmla="*/ 144434 h 1308563"/>
              <a:gd name="connsiteX1438" fmla="*/ 420042 w 1019147"/>
              <a:gd name="connsiteY1438" fmla="*/ 137859 h 1308563"/>
              <a:gd name="connsiteX1439" fmla="*/ 422015 w 1019147"/>
              <a:gd name="connsiteY1439" fmla="*/ 133804 h 1308563"/>
              <a:gd name="connsiteX1440" fmla="*/ 424864 w 1019147"/>
              <a:gd name="connsiteY1440" fmla="*/ 132599 h 1308563"/>
              <a:gd name="connsiteX1441" fmla="*/ 426946 w 1019147"/>
              <a:gd name="connsiteY1441" fmla="*/ 130736 h 1308563"/>
              <a:gd name="connsiteX1442" fmla="*/ 428480 w 1019147"/>
              <a:gd name="connsiteY1442" fmla="*/ 127448 h 1308563"/>
              <a:gd name="connsiteX1443" fmla="*/ 428480 w 1019147"/>
              <a:gd name="connsiteY1443" fmla="*/ 124270 h 1308563"/>
              <a:gd name="connsiteX1444" fmla="*/ 431220 w 1019147"/>
              <a:gd name="connsiteY1444" fmla="*/ 122188 h 1308563"/>
              <a:gd name="connsiteX1445" fmla="*/ 432754 w 1019147"/>
              <a:gd name="connsiteY1445" fmla="*/ 117914 h 1308563"/>
              <a:gd name="connsiteX1446" fmla="*/ 435713 w 1019147"/>
              <a:gd name="connsiteY1446" fmla="*/ 114846 h 1308563"/>
              <a:gd name="connsiteX1447" fmla="*/ 437357 w 1019147"/>
              <a:gd name="connsiteY1447" fmla="*/ 118133 h 1308563"/>
              <a:gd name="connsiteX1448" fmla="*/ 437357 w 1019147"/>
              <a:gd name="connsiteY1448" fmla="*/ 121859 h 1308563"/>
              <a:gd name="connsiteX1449" fmla="*/ 440097 w 1019147"/>
              <a:gd name="connsiteY1449" fmla="*/ 124818 h 1308563"/>
              <a:gd name="connsiteX1450" fmla="*/ 441412 w 1019147"/>
              <a:gd name="connsiteY1450" fmla="*/ 128654 h 1308563"/>
              <a:gd name="connsiteX1451" fmla="*/ 442398 w 1019147"/>
              <a:gd name="connsiteY1451" fmla="*/ 134352 h 1308563"/>
              <a:gd name="connsiteX1452" fmla="*/ 446124 w 1019147"/>
              <a:gd name="connsiteY1452" fmla="*/ 139284 h 1308563"/>
              <a:gd name="connsiteX1453" fmla="*/ 446562 w 1019147"/>
              <a:gd name="connsiteY1453" fmla="*/ 145530 h 1308563"/>
              <a:gd name="connsiteX1454" fmla="*/ 449083 w 1019147"/>
              <a:gd name="connsiteY1454" fmla="*/ 147502 h 1308563"/>
              <a:gd name="connsiteX1455" fmla="*/ 452260 w 1019147"/>
              <a:gd name="connsiteY1455" fmla="*/ 147831 h 1308563"/>
              <a:gd name="connsiteX1456" fmla="*/ 453795 w 1019147"/>
              <a:gd name="connsiteY1456" fmla="*/ 149256 h 1308563"/>
              <a:gd name="connsiteX1457" fmla="*/ 455767 w 1019147"/>
              <a:gd name="connsiteY1457" fmla="*/ 149037 h 1308563"/>
              <a:gd name="connsiteX1458" fmla="*/ 456534 w 1019147"/>
              <a:gd name="connsiteY1458" fmla="*/ 147393 h 1308563"/>
              <a:gd name="connsiteX1459" fmla="*/ 457630 w 1019147"/>
              <a:gd name="connsiteY1459" fmla="*/ 145311 h 1308563"/>
              <a:gd name="connsiteX1460" fmla="*/ 457082 w 1019147"/>
              <a:gd name="connsiteY1460" fmla="*/ 143009 h 1308563"/>
              <a:gd name="connsiteX1461" fmla="*/ 453904 w 1019147"/>
              <a:gd name="connsiteY1461" fmla="*/ 140270 h 1308563"/>
              <a:gd name="connsiteX1462" fmla="*/ 453028 w 1019147"/>
              <a:gd name="connsiteY1462" fmla="*/ 137092 h 1308563"/>
              <a:gd name="connsiteX1463" fmla="*/ 453795 w 1019147"/>
              <a:gd name="connsiteY1463" fmla="*/ 135996 h 1308563"/>
              <a:gd name="connsiteX1464" fmla="*/ 455986 w 1019147"/>
              <a:gd name="connsiteY1464" fmla="*/ 135996 h 1308563"/>
              <a:gd name="connsiteX1465" fmla="*/ 459274 w 1019147"/>
              <a:gd name="connsiteY1465" fmla="*/ 138736 h 1308563"/>
              <a:gd name="connsiteX1466" fmla="*/ 464315 w 1019147"/>
              <a:gd name="connsiteY1466" fmla="*/ 139393 h 1308563"/>
              <a:gd name="connsiteX1467" fmla="*/ 467164 w 1019147"/>
              <a:gd name="connsiteY1467" fmla="*/ 140927 h 1308563"/>
              <a:gd name="connsiteX1468" fmla="*/ 467822 w 1019147"/>
              <a:gd name="connsiteY1468" fmla="*/ 142352 h 1308563"/>
              <a:gd name="connsiteX1469" fmla="*/ 471329 w 1019147"/>
              <a:gd name="connsiteY1469" fmla="*/ 143119 h 1308563"/>
              <a:gd name="connsiteX1470" fmla="*/ 473191 w 1019147"/>
              <a:gd name="connsiteY1470" fmla="*/ 141256 h 1308563"/>
              <a:gd name="connsiteX1471" fmla="*/ 474835 w 1019147"/>
              <a:gd name="connsiteY1471" fmla="*/ 141914 h 1308563"/>
              <a:gd name="connsiteX1472" fmla="*/ 476479 w 1019147"/>
              <a:gd name="connsiteY1472" fmla="*/ 143667 h 1308563"/>
              <a:gd name="connsiteX1473" fmla="*/ 478452 w 1019147"/>
              <a:gd name="connsiteY1473" fmla="*/ 142462 h 1308563"/>
              <a:gd name="connsiteX1474" fmla="*/ 478232 w 1019147"/>
              <a:gd name="connsiteY1474" fmla="*/ 134243 h 1308563"/>
              <a:gd name="connsiteX1475" fmla="*/ 477356 w 1019147"/>
              <a:gd name="connsiteY1475" fmla="*/ 130188 h 1308563"/>
              <a:gd name="connsiteX1476" fmla="*/ 479109 w 1019147"/>
              <a:gd name="connsiteY1476" fmla="*/ 123613 h 1308563"/>
              <a:gd name="connsiteX1477" fmla="*/ 479986 w 1019147"/>
              <a:gd name="connsiteY1477" fmla="*/ 117038 h 1308563"/>
              <a:gd name="connsiteX1478" fmla="*/ 477794 w 1019147"/>
              <a:gd name="connsiteY1478" fmla="*/ 114298 h 1308563"/>
              <a:gd name="connsiteX1479" fmla="*/ 476369 w 1019147"/>
              <a:gd name="connsiteY1479" fmla="*/ 107942 h 1308563"/>
              <a:gd name="connsiteX1480" fmla="*/ 476588 w 1019147"/>
              <a:gd name="connsiteY1480" fmla="*/ 102682 h 1308563"/>
              <a:gd name="connsiteX1481" fmla="*/ 480205 w 1019147"/>
              <a:gd name="connsiteY1481" fmla="*/ 94134 h 1308563"/>
              <a:gd name="connsiteX1482" fmla="*/ 480862 w 1019147"/>
              <a:gd name="connsiteY1482" fmla="*/ 91066 h 1308563"/>
              <a:gd name="connsiteX1483" fmla="*/ 479876 w 1019147"/>
              <a:gd name="connsiteY1483" fmla="*/ 88326 h 1308563"/>
              <a:gd name="connsiteX1484" fmla="*/ 481082 w 1019147"/>
              <a:gd name="connsiteY1484" fmla="*/ 86025 h 1308563"/>
              <a:gd name="connsiteX1485" fmla="*/ 480862 w 1019147"/>
              <a:gd name="connsiteY1485" fmla="*/ 79998 h 1308563"/>
              <a:gd name="connsiteX1486" fmla="*/ 483492 w 1019147"/>
              <a:gd name="connsiteY1486" fmla="*/ 77587 h 1308563"/>
              <a:gd name="connsiteX1487" fmla="*/ 487438 w 1019147"/>
              <a:gd name="connsiteY1487" fmla="*/ 76929 h 1308563"/>
              <a:gd name="connsiteX1488" fmla="*/ 490177 w 1019147"/>
              <a:gd name="connsiteY1488" fmla="*/ 79121 h 1308563"/>
              <a:gd name="connsiteX1489" fmla="*/ 494122 w 1019147"/>
              <a:gd name="connsiteY1489" fmla="*/ 79778 h 1308563"/>
              <a:gd name="connsiteX1490" fmla="*/ 497300 w 1019147"/>
              <a:gd name="connsiteY1490" fmla="*/ 80765 h 1308563"/>
              <a:gd name="connsiteX1491" fmla="*/ 498615 w 1019147"/>
              <a:gd name="connsiteY1491" fmla="*/ 83833 h 1308563"/>
              <a:gd name="connsiteX1492" fmla="*/ 502122 w 1019147"/>
              <a:gd name="connsiteY1492" fmla="*/ 85806 h 1308563"/>
              <a:gd name="connsiteX1493" fmla="*/ 504314 w 1019147"/>
              <a:gd name="connsiteY1493" fmla="*/ 90080 h 1308563"/>
              <a:gd name="connsiteX1494" fmla="*/ 508259 w 1019147"/>
              <a:gd name="connsiteY1494" fmla="*/ 99613 h 1308563"/>
              <a:gd name="connsiteX1495" fmla="*/ 508478 w 1019147"/>
              <a:gd name="connsiteY1495" fmla="*/ 103997 h 1308563"/>
              <a:gd name="connsiteX1496" fmla="*/ 512971 w 1019147"/>
              <a:gd name="connsiteY1496" fmla="*/ 110901 h 1308563"/>
              <a:gd name="connsiteX1497" fmla="*/ 515711 w 1019147"/>
              <a:gd name="connsiteY1497" fmla="*/ 116270 h 1308563"/>
              <a:gd name="connsiteX1498" fmla="*/ 516587 w 1019147"/>
              <a:gd name="connsiteY1498" fmla="*/ 127667 h 1308563"/>
              <a:gd name="connsiteX1499" fmla="*/ 515930 w 1019147"/>
              <a:gd name="connsiteY1499" fmla="*/ 129969 h 1308563"/>
              <a:gd name="connsiteX1500" fmla="*/ 513629 w 1019147"/>
              <a:gd name="connsiteY1500" fmla="*/ 132599 h 1308563"/>
              <a:gd name="connsiteX1501" fmla="*/ 513409 w 1019147"/>
              <a:gd name="connsiteY1501" fmla="*/ 136325 h 1308563"/>
              <a:gd name="connsiteX1502" fmla="*/ 514286 w 1019147"/>
              <a:gd name="connsiteY1502" fmla="*/ 141256 h 1308563"/>
              <a:gd name="connsiteX1503" fmla="*/ 516587 w 1019147"/>
              <a:gd name="connsiteY1503" fmla="*/ 143448 h 1308563"/>
              <a:gd name="connsiteX1504" fmla="*/ 519656 w 1019147"/>
              <a:gd name="connsiteY1504" fmla="*/ 151338 h 1308563"/>
              <a:gd name="connsiteX1505" fmla="*/ 518779 w 1019147"/>
              <a:gd name="connsiteY1505" fmla="*/ 156598 h 1308563"/>
              <a:gd name="connsiteX1506" fmla="*/ 519217 w 1019147"/>
              <a:gd name="connsiteY1506" fmla="*/ 160872 h 1308563"/>
              <a:gd name="connsiteX1507" fmla="*/ 521190 w 1019147"/>
              <a:gd name="connsiteY1507" fmla="*/ 164379 h 1308563"/>
              <a:gd name="connsiteX1508" fmla="*/ 525245 w 1019147"/>
              <a:gd name="connsiteY1508" fmla="*/ 164598 h 1308563"/>
              <a:gd name="connsiteX1509" fmla="*/ 530395 w 1019147"/>
              <a:gd name="connsiteY1509" fmla="*/ 168433 h 1308563"/>
              <a:gd name="connsiteX1510" fmla="*/ 534231 w 1019147"/>
              <a:gd name="connsiteY1510" fmla="*/ 168653 h 1308563"/>
              <a:gd name="connsiteX1511" fmla="*/ 539381 w 1019147"/>
              <a:gd name="connsiteY1511" fmla="*/ 166680 h 1308563"/>
              <a:gd name="connsiteX1512" fmla="*/ 542888 w 1019147"/>
              <a:gd name="connsiteY1512" fmla="*/ 160543 h 1308563"/>
              <a:gd name="connsiteX1513" fmla="*/ 544970 w 1019147"/>
              <a:gd name="connsiteY1513" fmla="*/ 158132 h 1308563"/>
              <a:gd name="connsiteX1514" fmla="*/ 545737 w 1019147"/>
              <a:gd name="connsiteY1514" fmla="*/ 159009 h 1308563"/>
              <a:gd name="connsiteX1515" fmla="*/ 545518 w 1019147"/>
              <a:gd name="connsiteY1515" fmla="*/ 163064 h 1308563"/>
              <a:gd name="connsiteX1516" fmla="*/ 546504 w 1019147"/>
              <a:gd name="connsiteY1516" fmla="*/ 165475 h 1308563"/>
              <a:gd name="connsiteX1517" fmla="*/ 548477 w 1019147"/>
              <a:gd name="connsiteY1517" fmla="*/ 165255 h 1308563"/>
              <a:gd name="connsiteX1518" fmla="*/ 551216 w 1019147"/>
              <a:gd name="connsiteY1518" fmla="*/ 164050 h 1308563"/>
              <a:gd name="connsiteX1519" fmla="*/ 554394 w 1019147"/>
              <a:gd name="connsiteY1519" fmla="*/ 165584 h 1308563"/>
              <a:gd name="connsiteX1520" fmla="*/ 555709 w 1019147"/>
              <a:gd name="connsiteY1520" fmla="*/ 167995 h 1308563"/>
              <a:gd name="connsiteX1521" fmla="*/ 555490 w 1019147"/>
              <a:gd name="connsiteY1521" fmla="*/ 171173 h 1308563"/>
              <a:gd name="connsiteX1522" fmla="*/ 557353 w 1019147"/>
              <a:gd name="connsiteY1522" fmla="*/ 173803 h 1308563"/>
              <a:gd name="connsiteX1523" fmla="*/ 560750 w 1019147"/>
              <a:gd name="connsiteY1523" fmla="*/ 173584 h 1308563"/>
              <a:gd name="connsiteX1524" fmla="*/ 563381 w 1019147"/>
              <a:gd name="connsiteY1524" fmla="*/ 174680 h 1308563"/>
              <a:gd name="connsiteX1525" fmla="*/ 568202 w 1019147"/>
              <a:gd name="connsiteY1525" fmla="*/ 174680 h 1308563"/>
              <a:gd name="connsiteX1526" fmla="*/ 569408 w 1019147"/>
              <a:gd name="connsiteY1526" fmla="*/ 173255 h 1308563"/>
              <a:gd name="connsiteX1527" fmla="*/ 567874 w 1019147"/>
              <a:gd name="connsiteY1527" fmla="*/ 172159 h 1308563"/>
              <a:gd name="connsiteX1528" fmla="*/ 563381 w 1019147"/>
              <a:gd name="connsiteY1528" fmla="*/ 169529 h 1308563"/>
              <a:gd name="connsiteX1529" fmla="*/ 561846 w 1019147"/>
              <a:gd name="connsiteY1529" fmla="*/ 166351 h 1308563"/>
              <a:gd name="connsiteX1530" fmla="*/ 561846 w 1019147"/>
              <a:gd name="connsiteY1530" fmla="*/ 164050 h 1308563"/>
              <a:gd name="connsiteX1531" fmla="*/ 558668 w 1019147"/>
              <a:gd name="connsiteY1531" fmla="*/ 163721 h 1308563"/>
              <a:gd name="connsiteX1532" fmla="*/ 556915 w 1019147"/>
              <a:gd name="connsiteY1532" fmla="*/ 161749 h 1308563"/>
              <a:gd name="connsiteX1533" fmla="*/ 557134 w 1019147"/>
              <a:gd name="connsiteY1533" fmla="*/ 157036 h 1308563"/>
              <a:gd name="connsiteX1534" fmla="*/ 555052 w 1019147"/>
              <a:gd name="connsiteY1534" fmla="*/ 153420 h 1308563"/>
              <a:gd name="connsiteX1535" fmla="*/ 550121 w 1019147"/>
              <a:gd name="connsiteY1535" fmla="*/ 149475 h 1308563"/>
              <a:gd name="connsiteX1536" fmla="*/ 550121 w 1019147"/>
              <a:gd name="connsiteY1536" fmla="*/ 146626 h 1308563"/>
              <a:gd name="connsiteX1537" fmla="*/ 548696 w 1019147"/>
              <a:gd name="connsiteY1537" fmla="*/ 140599 h 1308563"/>
              <a:gd name="connsiteX1538" fmla="*/ 545956 w 1019147"/>
              <a:gd name="connsiteY1538" fmla="*/ 136544 h 1308563"/>
              <a:gd name="connsiteX1539" fmla="*/ 545956 w 1019147"/>
              <a:gd name="connsiteY1539" fmla="*/ 133695 h 1308563"/>
              <a:gd name="connsiteX1540" fmla="*/ 547162 w 1019147"/>
              <a:gd name="connsiteY1540" fmla="*/ 127448 h 1308563"/>
              <a:gd name="connsiteX1541" fmla="*/ 546066 w 1019147"/>
              <a:gd name="connsiteY1541" fmla="*/ 123174 h 1308563"/>
              <a:gd name="connsiteX1542" fmla="*/ 542559 w 1019147"/>
              <a:gd name="connsiteY1542" fmla="*/ 117038 h 1308563"/>
              <a:gd name="connsiteX1543" fmla="*/ 542778 w 1019147"/>
              <a:gd name="connsiteY1543" fmla="*/ 112764 h 1308563"/>
              <a:gd name="connsiteX1544" fmla="*/ 543655 w 1019147"/>
              <a:gd name="connsiteY1544" fmla="*/ 110682 h 1308563"/>
              <a:gd name="connsiteX1545" fmla="*/ 542340 w 1019147"/>
              <a:gd name="connsiteY1545" fmla="*/ 104435 h 1308563"/>
              <a:gd name="connsiteX1546" fmla="*/ 540806 w 1019147"/>
              <a:gd name="connsiteY1546" fmla="*/ 102134 h 1308563"/>
              <a:gd name="connsiteX1547" fmla="*/ 541463 w 1019147"/>
              <a:gd name="connsiteY1547" fmla="*/ 97093 h 1308563"/>
              <a:gd name="connsiteX1548" fmla="*/ 538833 w 1019147"/>
              <a:gd name="connsiteY1548" fmla="*/ 91066 h 1308563"/>
              <a:gd name="connsiteX1549" fmla="*/ 536532 w 1019147"/>
              <a:gd name="connsiteY1549" fmla="*/ 86354 h 1308563"/>
              <a:gd name="connsiteX1550" fmla="*/ 538395 w 1019147"/>
              <a:gd name="connsiteY1550" fmla="*/ 82737 h 1308563"/>
              <a:gd name="connsiteX1551" fmla="*/ 536093 w 1019147"/>
              <a:gd name="connsiteY1551" fmla="*/ 77696 h 1308563"/>
              <a:gd name="connsiteX1552" fmla="*/ 535546 w 1019147"/>
              <a:gd name="connsiteY1552" fmla="*/ 72984 h 1308563"/>
              <a:gd name="connsiteX1553" fmla="*/ 537299 w 1019147"/>
              <a:gd name="connsiteY1553" fmla="*/ 70683 h 1308563"/>
              <a:gd name="connsiteX1554" fmla="*/ 545299 w 1019147"/>
              <a:gd name="connsiteY1554" fmla="*/ 72107 h 1308563"/>
              <a:gd name="connsiteX1555" fmla="*/ 547052 w 1019147"/>
              <a:gd name="connsiteY1555" fmla="*/ 75285 h 1308563"/>
              <a:gd name="connsiteX1556" fmla="*/ 549354 w 1019147"/>
              <a:gd name="connsiteY1556" fmla="*/ 75285 h 1308563"/>
              <a:gd name="connsiteX1557" fmla="*/ 551107 w 1019147"/>
              <a:gd name="connsiteY1557" fmla="*/ 72875 h 1308563"/>
              <a:gd name="connsiteX1558" fmla="*/ 553408 w 1019147"/>
              <a:gd name="connsiteY1558" fmla="*/ 73094 h 1308563"/>
              <a:gd name="connsiteX1559" fmla="*/ 560860 w 1019147"/>
              <a:gd name="connsiteY1559" fmla="*/ 81641 h 1308563"/>
              <a:gd name="connsiteX1560" fmla="*/ 567435 w 1019147"/>
              <a:gd name="connsiteY1560" fmla="*/ 85148 h 1308563"/>
              <a:gd name="connsiteX1561" fmla="*/ 570065 w 1019147"/>
              <a:gd name="connsiteY1561" fmla="*/ 83285 h 1308563"/>
              <a:gd name="connsiteX1562" fmla="*/ 570394 w 1019147"/>
              <a:gd name="connsiteY1562" fmla="*/ 78463 h 1308563"/>
              <a:gd name="connsiteX1563" fmla="*/ 568312 w 1019147"/>
              <a:gd name="connsiteY1563" fmla="*/ 76381 h 1308563"/>
              <a:gd name="connsiteX1564" fmla="*/ 570613 w 1019147"/>
              <a:gd name="connsiteY1564" fmla="*/ 69258 h 1308563"/>
              <a:gd name="connsiteX1565" fmla="*/ 573243 w 1019147"/>
              <a:gd name="connsiteY1565" fmla="*/ 69039 h 1308563"/>
              <a:gd name="connsiteX1566" fmla="*/ 577079 w 1019147"/>
              <a:gd name="connsiteY1566" fmla="*/ 70464 h 1308563"/>
              <a:gd name="connsiteX1567" fmla="*/ 582339 w 1019147"/>
              <a:gd name="connsiteY1567" fmla="*/ 69368 h 1308563"/>
              <a:gd name="connsiteX1568" fmla="*/ 586503 w 1019147"/>
              <a:gd name="connsiteY1568" fmla="*/ 66738 h 1308563"/>
              <a:gd name="connsiteX1569" fmla="*/ 590996 w 1019147"/>
              <a:gd name="connsiteY1569" fmla="*/ 67724 h 1308563"/>
              <a:gd name="connsiteX1570" fmla="*/ 594284 w 1019147"/>
              <a:gd name="connsiteY1570" fmla="*/ 70135 h 1308563"/>
              <a:gd name="connsiteX1571" fmla="*/ 597900 w 1019147"/>
              <a:gd name="connsiteY1571" fmla="*/ 71121 h 1308563"/>
              <a:gd name="connsiteX1572" fmla="*/ 600201 w 1019147"/>
              <a:gd name="connsiteY1572" fmla="*/ 73203 h 1308563"/>
              <a:gd name="connsiteX1573" fmla="*/ 602612 w 1019147"/>
              <a:gd name="connsiteY1573" fmla="*/ 80107 h 1308563"/>
              <a:gd name="connsiteX1574" fmla="*/ 602832 w 1019147"/>
              <a:gd name="connsiteY1574" fmla="*/ 83066 h 1308563"/>
              <a:gd name="connsiteX1575" fmla="*/ 607215 w 1019147"/>
              <a:gd name="connsiteY1575" fmla="*/ 87888 h 1308563"/>
              <a:gd name="connsiteX1576" fmla="*/ 607215 w 1019147"/>
              <a:gd name="connsiteY1576" fmla="*/ 92381 h 1308563"/>
              <a:gd name="connsiteX1577" fmla="*/ 605461 w 1019147"/>
              <a:gd name="connsiteY1577" fmla="*/ 96216 h 1308563"/>
              <a:gd name="connsiteX1578" fmla="*/ 608091 w 1019147"/>
              <a:gd name="connsiteY1578" fmla="*/ 105093 h 1308563"/>
              <a:gd name="connsiteX1579" fmla="*/ 608091 w 1019147"/>
              <a:gd name="connsiteY1579" fmla="*/ 110353 h 1308563"/>
              <a:gd name="connsiteX1580" fmla="*/ 609516 w 1019147"/>
              <a:gd name="connsiteY1580" fmla="*/ 113421 h 1308563"/>
              <a:gd name="connsiteX1581" fmla="*/ 613133 w 1019147"/>
              <a:gd name="connsiteY1581" fmla="*/ 115832 h 1308563"/>
              <a:gd name="connsiteX1582" fmla="*/ 619379 w 1019147"/>
              <a:gd name="connsiteY1582" fmla="*/ 115613 h 1308563"/>
              <a:gd name="connsiteX1583" fmla="*/ 625406 w 1019147"/>
              <a:gd name="connsiteY1583" fmla="*/ 119229 h 1308563"/>
              <a:gd name="connsiteX1584" fmla="*/ 630995 w 1019147"/>
              <a:gd name="connsiteY1584" fmla="*/ 123394 h 1308563"/>
              <a:gd name="connsiteX1585" fmla="*/ 629790 w 1019147"/>
              <a:gd name="connsiteY1585" fmla="*/ 119887 h 1308563"/>
              <a:gd name="connsiteX1586" fmla="*/ 629790 w 1019147"/>
              <a:gd name="connsiteY1586" fmla="*/ 118133 h 1308563"/>
              <a:gd name="connsiteX1587" fmla="*/ 624529 w 1019147"/>
              <a:gd name="connsiteY1587" fmla="*/ 115175 h 1308563"/>
              <a:gd name="connsiteX1588" fmla="*/ 621790 w 1019147"/>
              <a:gd name="connsiteY1588" fmla="*/ 111668 h 1308563"/>
              <a:gd name="connsiteX1589" fmla="*/ 618173 w 1019147"/>
              <a:gd name="connsiteY1589" fmla="*/ 111668 h 1308563"/>
              <a:gd name="connsiteX1590" fmla="*/ 613461 w 1019147"/>
              <a:gd name="connsiteY1590" fmla="*/ 108709 h 1308563"/>
              <a:gd name="connsiteX1591" fmla="*/ 612804 w 1019147"/>
              <a:gd name="connsiteY1591" fmla="*/ 105750 h 1308563"/>
              <a:gd name="connsiteX1592" fmla="*/ 613023 w 1019147"/>
              <a:gd name="connsiteY1592" fmla="*/ 100381 h 1308563"/>
              <a:gd name="connsiteX1593" fmla="*/ 610064 w 1019147"/>
              <a:gd name="connsiteY1593" fmla="*/ 95559 h 1308563"/>
              <a:gd name="connsiteX1594" fmla="*/ 610064 w 1019147"/>
              <a:gd name="connsiteY1594" fmla="*/ 92271 h 1308563"/>
              <a:gd name="connsiteX1595" fmla="*/ 612365 w 1019147"/>
              <a:gd name="connsiteY1595" fmla="*/ 85696 h 1308563"/>
              <a:gd name="connsiteX1596" fmla="*/ 611708 w 1019147"/>
              <a:gd name="connsiteY1596" fmla="*/ 80655 h 1308563"/>
              <a:gd name="connsiteX1597" fmla="*/ 611927 w 1019147"/>
              <a:gd name="connsiteY1597" fmla="*/ 77368 h 1308563"/>
              <a:gd name="connsiteX1598" fmla="*/ 612913 w 1019147"/>
              <a:gd name="connsiteY1598" fmla="*/ 75285 h 1308563"/>
              <a:gd name="connsiteX1599" fmla="*/ 610612 w 1019147"/>
              <a:gd name="connsiteY1599" fmla="*/ 71998 h 1308563"/>
              <a:gd name="connsiteX1600" fmla="*/ 606667 w 1019147"/>
              <a:gd name="connsiteY1600" fmla="*/ 70135 h 1308563"/>
              <a:gd name="connsiteX1601" fmla="*/ 601516 w 1019147"/>
              <a:gd name="connsiteY1601" fmla="*/ 63231 h 1308563"/>
              <a:gd name="connsiteX1602" fmla="*/ 598557 w 1019147"/>
              <a:gd name="connsiteY1602" fmla="*/ 62683 h 1308563"/>
              <a:gd name="connsiteX1603" fmla="*/ 594064 w 1019147"/>
              <a:gd name="connsiteY1603" fmla="*/ 62464 h 1308563"/>
              <a:gd name="connsiteX1604" fmla="*/ 590448 w 1019147"/>
              <a:gd name="connsiteY1604" fmla="*/ 64327 h 1308563"/>
              <a:gd name="connsiteX1605" fmla="*/ 587489 w 1019147"/>
              <a:gd name="connsiteY1605" fmla="*/ 65204 h 1308563"/>
              <a:gd name="connsiteX1606" fmla="*/ 582448 w 1019147"/>
              <a:gd name="connsiteY1606" fmla="*/ 61916 h 1308563"/>
              <a:gd name="connsiteX1607" fmla="*/ 582229 w 1019147"/>
              <a:gd name="connsiteY1607" fmla="*/ 56327 h 1308563"/>
              <a:gd name="connsiteX1608" fmla="*/ 584531 w 1019147"/>
              <a:gd name="connsiteY1608" fmla="*/ 51286 h 1308563"/>
              <a:gd name="connsiteX1609" fmla="*/ 588366 w 1019147"/>
              <a:gd name="connsiteY1609" fmla="*/ 50738 h 1308563"/>
              <a:gd name="connsiteX1610" fmla="*/ 588585 w 1019147"/>
              <a:gd name="connsiteY1610" fmla="*/ 48437 h 1308563"/>
              <a:gd name="connsiteX1611" fmla="*/ 582120 w 1019147"/>
              <a:gd name="connsiteY1611" fmla="*/ 43615 h 1308563"/>
              <a:gd name="connsiteX1612" fmla="*/ 581133 w 1019147"/>
              <a:gd name="connsiteY1612" fmla="*/ 38574 h 1308563"/>
              <a:gd name="connsiteX1613" fmla="*/ 582120 w 1019147"/>
              <a:gd name="connsiteY1613" fmla="*/ 34739 h 1308563"/>
              <a:gd name="connsiteX1614" fmla="*/ 583216 w 1019147"/>
              <a:gd name="connsiteY1614" fmla="*/ 30903 h 1308563"/>
              <a:gd name="connsiteX1615" fmla="*/ 585298 w 1019147"/>
              <a:gd name="connsiteY1615" fmla="*/ 31122 h 1308563"/>
              <a:gd name="connsiteX1616" fmla="*/ 588914 w 1019147"/>
              <a:gd name="connsiteY1616" fmla="*/ 34629 h 1308563"/>
              <a:gd name="connsiteX1617" fmla="*/ 591544 w 1019147"/>
              <a:gd name="connsiteY1617" fmla="*/ 39451 h 1308563"/>
              <a:gd name="connsiteX1618" fmla="*/ 593078 w 1019147"/>
              <a:gd name="connsiteY1618" fmla="*/ 39122 h 1308563"/>
              <a:gd name="connsiteX1619" fmla="*/ 597571 w 1019147"/>
              <a:gd name="connsiteY1619" fmla="*/ 32218 h 1308563"/>
              <a:gd name="connsiteX1620" fmla="*/ 601187 w 1019147"/>
              <a:gd name="connsiteY1620" fmla="*/ 30794 h 1308563"/>
              <a:gd name="connsiteX1621" fmla="*/ 605681 w 1019147"/>
              <a:gd name="connsiteY1621" fmla="*/ 28492 h 1308563"/>
              <a:gd name="connsiteX1622" fmla="*/ 606776 w 1019147"/>
              <a:gd name="connsiteY1622" fmla="*/ 25424 h 1308563"/>
              <a:gd name="connsiteX1623" fmla="*/ 610722 w 1019147"/>
              <a:gd name="connsiteY1623" fmla="*/ 20931 h 1308563"/>
              <a:gd name="connsiteX1624" fmla="*/ 615434 w 1019147"/>
              <a:gd name="connsiteY1624" fmla="*/ 20273 h 1308563"/>
              <a:gd name="connsiteX1625" fmla="*/ 611927 w 1019147"/>
              <a:gd name="connsiteY1625" fmla="*/ 23013 h 1308563"/>
              <a:gd name="connsiteX1626" fmla="*/ 610722 w 1019147"/>
              <a:gd name="connsiteY1626" fmla="*/ 26301 h 1308563"/>
              <a:gd name="connsiteX1627" fmla="*/ 611598 w 1019147"/>
              <a:gd name="connsiteY1627" fmla="*/ 27835 h 1308563"/>
              <a:gd name="connsiteX1628" fmla="*/ 615214 w 1019147"/>
              <a:gd name="connsiteY1628" fmla="*/ 25972 h 1308563"/>
              <a:gd name="connsiteX1629" fmla="*/ 619598 w 1019147"/>
              <a:gd name="connsiteY1629" fmla="*/ 25972 h 1308563"/>
              <a:gd name="connsiteX1630" fmla="*/ 621132 w 1019147"/>
              <a:gd name="connsiteY1630" fmla="*/ 27835 h 1308563"/>
              <a:gd name="connsiteX1631" fmla="*/ 621790 w 1019147"/>
              <a:gd name="connsiteY1631" fmla="*/ 31451 h 1308563"/>
              <a:gd name="connsiteX1632" fmla="*/ 624858 w 1019147"/>
              <a:gd name="connsiteY1632" fmla="*/ 33862 h 1308563"/>
              <a:gd name="connsiteX1633" fmla="*/ 624529 w 1019147"/>
              <a:gd name="connsiteY1633" fmla="*/ 36273 h 1308563"/>
              <a:gd name="connsiteX1634" fmla="*/ 622228 w 1019147"/>
              <a:gd name="connsiteY1634" fmla="*/ 39780 h 1308563"/>
              <a:gd name="connsiteX1635" fmla="*/ 623981 w 1019147"/>
              <a:gd name="connsiteY1635" fmla="*/ 42738 h 1308563"/>
              <a:gd name="connsiteX1636" fmla="*/ 625844 w 1019147"/>
              <a:gd name="connsiteY1636" fmla="*/ 39670 h 1308563"/>
              <a:gd name="connsiteX1637" fmla="*/ 629132 w 1019147"/>
              <a:gd name="connsiteY1637" fmla="*/ 34300 h 1308563"/>
              <a:gd name="connsiteX1638" fmla="*/ 633954 w 1019147"/>
              <a:gd name="connsiteY1638" fmla="*/ 36382 h 1308563"/>
              <a:gd name="connsiteX1639" fmla="*/ 637570 w 1019147"/>
              <a:gd name="connsiteY1639" fmla="*/ 40328 h 1308563"/>
              <a:gd name="connsiteX1640" fmla="*/ 637570 w 1019147"/>
              <a:gd name="connsiteY1640" fmla="*/ 43834 h 1308563"/>
              <a:gd name="connsiteX1641" fmla="*/ 640748 w 1019147"/>
              <a:gd name="connsiteY1641" fmla="*/ 49862 h 1308563"/>
              <a:gd name="connsiteX1642" fmla="*/ 642502 w 1019147"/>
              <a:gd name="connsiteY1642" fmla="*/ 55779 h 1308563"/>
              <a:gd name="connsiteX1643" fmla="*/ 642282 w 1019147"/>
              <a:gd name="connsiteY1643" fmla="*/ 62573 h 1308563"/>
              <a:gd name="connsiteX1644" fmla="*/ 645241 w 1019147"/>
              <a:gd name="connsiteY1644" fmla="*/ 59067 h 1308563"/>
              <a:gd name="connsiteX1645" fmla="*/ 645570 w 1019147"/>
              <a:gd name="connsiteY1645" fmla="*/ 53149 h 1308563"/>
              <a:gd name="connsiteX1646" fmla="*/ 643707 w 1019147"/>
              <a:gd name="connsiteY1646" fmla="*/ 49642 h 1308563"/>
              <a:gd name="connsiteX1647" fmla="*/ 642282 w 1019147"/>
              <a:gd name="connsiteY1647" fmla="*/ 46903 h 1308563"/>
              <a:gd name="connsiteX1648" fmla="*/ 642063 w 1019147"/>
              <a:gd name="connsiteY1648" fmla="*/ 42410 h 1308563"/>
              <a:gd name="connsiteX1649" fmla="*/ 640967 w 1019147"/>
              <a:gd name="connsiteY1649" fmla="*/ 40328 h 1308563"/>
              <a:gd name="connsiteX1650" fmla="*/ 642063 w 1019147"/>
              <a:gd name="connsiteY1650" fmla="*/ 38574 h 1308563"/>
              <a:gd name="connsiteX1651" fmla="*/ 644803 w 1019147"/>
              <a:gd name="connsiteY1651" fmla="*/ 40875 h 1308563"/>
              <a:gd name="connsiteX1652" fmla="*/ 651926 w 1019147"/>
              <a:gd name="connsiteY1652" fmla="*/ 46464 h 1308563"/>
              <a:gd name="connsiteX1653" fmla="*/ 656638 w 1019147"/>
              <a:gd name="connsiteY1653" fmla="*/ 53697 h 1308563"/>
              <a:gd name="connsiteX1654" fmla="*/ 662337 w 1019147"/>
              <a:gd name="connsiteY1654" fmla="*/ 56656 h 1308563"/>
              <a:gd name="connsiteX1655" fmla="*/ 667816 w 1019147"/>
              <a:gd name="connsiteY1655" fmla="*/ 57642 h 1308563"/>
              <a:gd name="connsiteX1656" fmla="*/ 667816 w 1019147"/>
              <a:gd name="connsiteY1656" fmla="*/ 55889 h 1308563"/>
              <a:gd name="connsiteX1657" fmla="*/ 665076 w 1019147"/>
              <a:gd name="connsiteY1657" fmla="*/ 53587 h 1308563"/>
              <a:gd name="connsiteX1658" fmla="*/ 659707 w 1019147"/>
              <a:gd name="connsiteY1658" fmla="*/ 51396 h 1308563"/>
              <a:gd name="connsiteX1659" fmla="*/ 655980 w 1019147"/>
              <a:gd name="connsiteY1659" fmla="*/ 44821 h 1308563"/>
              <a:gd name="connsiteX1660" fmla="*/ 655104 w 1019147"/>
              <a:gd name="connsiteY1660" fmla="*/ 38465 h 1308563"/>
              <a:gd name="connsiteX1661" fmla="*/ 656419 w 1019147"/>
              <a:gd name="connsiteY1661" fmla="*/ 32109 h 1308563"/>
              <a:gd name="connsiteX1662" fmla="*/ 660912 w 1019147"/>
              <a:gd name="connsiteY1662" fmla="*/ 31561 h 1308563"/>
              <a:gd name="connsiteX1663" fmla="*/ 665295 w 1019147"/>
              <a:gd name="connsiteY1663" fmla="*/ 31780 h 1308563"/>
              <a:gd name="connsiteX1664" fmla="*/ 671651 w 1019147"/>
              <a:gd name="connsiteY1664" fmla="*/ 35396 h 1308563"/>
              <a:gd name="connsiteX1665" fmla="*/ 676363 w 1019147"/>
              <a:gd name="connsiteY1665" fmla="*/ 35396 h 1308563"/>
              <a:gd name="connsiteX1666" fmla="*/ 678117 w 1019147"/>
              <a:gd name="connsiteY1666" fmla="*/ 33424 h 1308563"/>
              <a:gd name="connsiteX1667" fmla="*/ 676583 w 1019147"/>
              <a:gd name="connsiteY1667" fmla="*/ 31013 h 1308563"/>
              <a:gd name="connsiteX1668" fmla="*/ 673405 w 1019147"/>
              <a:gd name="connsiteY1668" fmla="*/ 29917 h 1308563"/>
              <a:gd name="connsiteX1669" fmla="*/ 673185 w 1019147"/>
              <a:gd name="connsiteY1669" fmla="*/ 27616 h 1308563"/>
              <a:gd name="connsiteX1670" fmla="*/ 677240 w 1019147"/>
              <a:gd name="connsiteY1670" fmla="*/ 22356 h 1308563"/>
              <a:gd name="connsiteX1671" fmla="*/ 680747 w 1019147"/>
              <a:gd name="connsiteY1671" fmla="*/ 19178 h 1308563"/>
              <a:gd name="connsiteX1672" fmla="*/ 679432 w 1019147"/>
              <a:gd name="connsiteY1672" fmla="*/ 17095 h 1308563"/>
              <a:gd name="connsiteX1673" fmla="*/ 677678 w 1019147"/>
              <a:gd name="connsiteY1673" fmla="*/ 14246 h 1308563"/>
              <a:gd name="connsiteX1674" fmla="*/ 678993 w 1019147"/>
              <a:gd name="connsiteY1674" fmla="*/ 9863 h 1308563"/>
              <a:gd name="connsiteX1675" fmla="*/ 681843 w 1019147"/>
              <a:gd name="connsiteY1675" fmla="*/ 9205 h 1308563"/>
              <a:gd name="connsiteX1676" fmla="*/ 684911 w 1019147"/>
              <a:gd name="connsiteY1676" fmla="*/ 10191 h 1308563"/>
              <a:gd name="connsiteX1677" fmla="*/ 686993 w 1019147"/>
              <a:gd name="connsiteY1677" fmla="*/ 7561 h 1308563"/>
              <a:gd name="connsiteX1678" fmla="*/ 687870 w 1019147"/>
              <a:gd name="connsiteY1678" fmla="*/ 2849 h 1308563"/>
              <a:gd name="connsiteX1679" fmla="*/ 689404 w 1019147"/>
              <a:gd name="connsiteY1679" fmla="*/ 986 h 1308563"/>
              <a:gd name="connsiteX1680" fmla="*/ 692144 w 1019147"/>
              <a:gd name="connsiteY1680" fmla="*/ 1863 h 1308563"/>
              <a:gd name="connsiteX1681" fmla="*/ 694116 w 1019147"/>
              <a:gd name="connsiteY1681" fmla="*/ 3616 h 1308563"/>
              <a:gd name="connsiteX1682" fmla="*/ 695870 w 1019147"/>
              <a:gd name="connsiteY1682" fmla="*/ 4055 h 1308563"/>
              <a:gd name="connsiteX1683" fmla="*/ 698062 w 1019147"/>
              <a:gd name="connsiteY1683" fmla="*/ 7452 h 1308563"/>
              <a:gd name="connsiteX1684" fmla="*/ 699596 w 1019147"/>
              <a:gd name="connsiteY1684" fmla="*/ 12931 h 1308563"/>
              <a:gd name="connsiteX1685" fmla="*/ 701897 w 1019147"/>
              <a:gd name="connsiteY1685" fmla="*/ 14684 h 1308563"/>
              <a:gd name="connsiteX1686" fmla="*/ 704417 w 1019147"/>
              <a:gd name="connsiteY1686" fmla="*/ 13041 h 1308563"/>
              <a:gd name="connsiteX1687" fmla="*/ 704417 w 1019147"/>
              <a:gd name="connsiteY1687" fmla="*/ 9863 h 1308563"/>
              <a:gd name="connsiteX1688" fmla="*/ 702883 w 1019147"/>
              <a:gd name="connsiteY1688" fmla="*/ 5918 h 1308563"/>
              <a:gd name="connsiteX1689" fmla="*/ 702883 w 1019147"/>
              <a:gd name="connsiteY1689" fmla="*/ 2740 h 1308563"/>
              <a:gd name="connsiteX1690" fmla="*/ 704746 w 1019147"/>
              <a:gd name="connsiteY1690" fmla="*/ 658 h 1308563"/>
              <a:gd name="connsiteX1691" fmla="*/ 707815 w 1019147"/>
              <a:gd name="connsiteY1691" fmla="*/ 0 h 1308563"/>
              <a:gd name="connsiteX1692" fmla="*/ 713184 w 1019147"/>
              <a:gd name="connsiteY1692" fmla="*/ 1315 h 1308563"/>
              <a:gd name="connsiteX1693" fmla="*/ 720855 w 1019147"/>
              <a:gd name="connsiteY1693" fmla="*/ 658 h 1308563"/>
              <a:gd name="connsiteX1694" fmla="*/ 724471 w 1019147"/>
              <a:gd name="connsiteY1694" fmla="*/ 2520 h 1308563"/>
              <a:gd name="connsiteX1695" fmla="*/ 725567 w 1019147"/>
              <a:gd name="connsiteY1695" fmla="*/ 4055 h 1308563"/>
              <a:gd name="connsiteX1696" fmla="*/ 727430 w 1019147"/>
              <a:gd name="connsiteY1696" fmla="*/ 3726 h 1308563"/>
              <a:gd name="connsiteX1697" fmla="*/ 730389 w 1019147"/>
              <a:gd name="connsiteY1697" fmla="*/ 1534 h 1308563"/>
              <a:gd name="connsiteX1698" fmla="*/ 734773 w 1019147"/>
              <a:gd name="connsiteY1698" fmla="*/ 3397 h 1308563"/>
              <a:gd name="connsiteX1699" fmla="*/ 743320 w 1019147"/>
              <a:gd name="connsiteY1699" fmla="*/ 3726 h 1308563"/>
              <a:gd name="connsiteX1700" fmla="*/ 745622 w 1019147"/>
              <a:gd name="connsiteY1700" fmla="*/ 5808 h 1308563"/>
              <a:gd name="connsiteX1701" fmla="*/ 748580 w 1019147"/>
              <a:gd name="connsiteY1701" fmla="*/ 5589 h 1308563"/>
              <a:gd name="connsiteX1702" fmla="*/ 751759 w 1019147"/>
              <a:gd name="connsiteY1702" fmla="*/ 4274 h 1308563"/>
              <a:gd name="connsiteX1703" fmla="*/ 754388 w 1019147"/>
              <a:gd name="connsiteY1703" fmla="*/ 6137 h 1308563"/>
              <a:gd name="connsiteX1704" fmla="*/ 755703 w 1019147"/>
              <a:gd name="connsiteY1704" fmla="*/ 8986 h 1308563"/>
              <a:gd name="connsiteX1705" fmla="*/ 762169 w 1019147"/>
              <a:gd name="connsiteY1705" fmla="*/ 13479 h 1308563"/>
              <a:gd name="connsiteX1706" fmla="*/ 764909 w 1019147"/>
              <a:gd name="connsiteY1706" fmla="*/ 12274 h 1308563"/>
              <a:gd name="connsiteX1707" fmla="*/ 765128 w 1019147"/>
              <a:gd name="connsiteY1707" fmla="*/ 10739 h 1308563"/>
              <a:gd name="connsiteX1708" fmla="*/ 767429 w 1019147"/>
              <a:gd name="connsiteY1708" fmla="*/ 10411 h 1308563"/>
              <a:gd name="connsiteX1709" fmla="*/ 774991 w 1019147"/>
              <a:gd name="connsiteY1709" fmla="*/ 15232 h 1308563"/>
              <a:gd name="connsiteX1710" fmla="*/ 777949 w 1019147"/>
              <a:gd name="connsiteY1710" fmla="*/ 15232 h 1308563"/>
              <a:gd name="connsiteX1711" fmla="*/ 783100 w 1019147"/>
              <a:gd name="connsiteY1711" fmla="*/ 20054 h 1308563"/>
              <a:gd name="connsiteX1712" fmla="*/ 792524 w 1019147"/>
              <a:gd name="connsiteY1712" fmla="*/ 20712 h 1308563"/>
              <a:gd name="connsiteX1713" fmla="*/ 795154 w 1019147"/>
              <a:gd name="connsiteY1713" fmla="*/ 22356 h 1308563"/>
              <a:gd name="connsiteX1714" fmla="*/ 800415 w 1019147"/>
              <a:gd name="connsiteY1714" fmla="*/ 21260 h 1308563"/>
              <a:gd name="connsiteX1715" fmla="*/ 802058 w 1019147"/>
              <a:gd name="connsiteY1715" fmla="*/ 22903 h 1308563"/>
              <a:gd name="connsiteX1716" fmla="*/ 803921 w 1019147"/>
              <a:gd name="connsiteY1716" fmla="*/ 25424 h 1308563"/>
              <a:gd name="connsiteX1717" fmla="*/ 808524 w 1019147"/>
              <a:gd name="connsiteY1717" fmla="*/ 23890 h 1308563"/>
              <a:gd name="connsiteX1718" fmla="*/ 812469 w 1019147"/>
              <a:gd name="connsiteY1718" fmla="*/ 24766 h 1308563"/>
              <a:gd name="connsiteX1719" fmla="*/ 816085 w 1019147"/>
              <a:gd name="connsiteY1719" fmla="*/ 28273 h 1308563"/>
              <a:gd name="connsiteX1720" fmla="*/ 823647 w 1019147"/>
              <a:gd name="connsiteY1720" fmla="*/ 30465 h 1308563"/>
              <a:gd name="connsiteX1721" fmla="*/ 828469 w 1019147"/>
              <a:gd name="connsiteY1721" fmla="*/ 34081 h 1308563"/>
              <a:gd name="connsiteX1722" fmla="*/ 830551 w 1019147"/>
              <a:gd name="connsiteY1722" fmla="*/ 38574 h 1308563"/>
              <a:gd name="connsiteX1723" fmla="*/ 834167 w 1019147"/>
              <a:gd name="connsiteY1723" fmla="*/ 40547 h 1308563"/>
              <a:gd name="connsiteX1724" fmla="*/ 840852 w 1019147"/>
              <a:gd name="connsiteY1724" fmla="*/ 44821 h 1308563"/>
              <a:gd name="connsiteX1725" fmla="*/ 840523 w 1019147"/>
              <a:gd name="connsiteY1725" fmla="*/ 47451 h 1308563"/>
              <a:gd name="connsiteX1726" fmla="*/ 837893 w 1019147"/>
              <a:gd name="connsiteY1726" fmla="*/ 51177 h 1308563"/>
              <a:gd name="connsiteX1727" fmla="*/ 833948 w 1019147"/>
              <a:gd name="connsiteY1727" fmla="*/ 50848 h 1308563"/>
              <a:gd name="connsiteX1728" fmla="*/ 830003 w 1019147"/>
              <a:gd name="connsiteY1728" fmla="*/ 50081 h 1308563"/>
              <a:gd name="connsiteX1729" fmla="*/ 826825 w 1019147"/>
              <a:gd name="connsiteY1729" fmla="*/ 52053 h 1308563"/>
              <a:gd name="connsiteX1730" fmla="*/ 824195 w 1019147"/>
              <a:gd name="connsiteY1730" fmla="*/ 54902 h 1308563"/>
              <a:gd name="connsiteX1731" fmla="*/ 820250 w 1019147"/>
              <a:gd name="connsiteY1731" fmla="*/ 54902 h 1308563"/>
              <a:gd name="connsiteX1732" fmla="*/ 818606 w 1019147"/>
              <a:gd name="connsiteY1732" fmla="*/ 54355 h 1308563"/>
              <a:gd name="connsiteX1733" fmla="*/ 814113 w 1019147"/>
              <a:gd name="connsiteY1733" fmla="*/ 55670 h 1308563"/>
              <a:gd name="connsiteX1734" fmla="*/ 808962 w 1019147"/>
              <a:gd name="connsiteY1734" fmla="*/ 55341 h 1308563"/>
              <a:gd name="connsiteX1735" fmla="*/ 799757 w 1019147"/>
              <a:gd name="connsiteY1735" fmla="*/ 50957 h 1308563"/>
              <a:gd name="connsiteX1736" fmla="*/ 795373 w 1019147"/>
              <a:gd name="connsiteY1736" fmla="*/ 49533 h 1308563"/>
              <a:gd name="connsiteX1737" fmla="*/ 792524 w 1019147"/>
              <a:gd name="connsiteY1737" fmla="*/ 49752 h 1308563"/>
              <a:gd name="connsiteX1738" fmla="*/ 788579 w 1019147"/>
              <a:gd name="connsiteY1738" fmla="*/ 47999 h 1308563"/>
              <a:gd name="connsiteX1739" fmla="*/ 783319 w 1019147"/>
              <a:gd name="connsiteY1739" fmla="*/ 47779 h 1308563"/>
              <a:gd name="connsiteX1740" fmla="*/ 781018 w 1019147"/>
              <a:gd name="connsiteY1740" fmla="*/ 49752 h 1308563"/>
              <a:gd name="connsiteX1741" fmla="*/ 777949 w 1019147"/>
              <a:gd name="connsiteY1741" fmla="*/ 49752 h 1308563"/>
              <a:gd name="connsiteX1742" fmla="*/ 776306 w 1019147"/>
              <a:gd name="connsiteY1742" fmla="*/ 48108 h 1308563"/>
              <a:gd name="connsiteX1743" fmla="*/ 771374 w 1019147"/>
              <a:gd name="connsiteY1743" fmla="*/ 48108 h 1308563"/>
              <a:gd name="connsiteX1744" fmla="*/ 764251 w 1019147"/>
              <a:gd name="connsiteY1744" fmla="*/ 51724 h 1308563"/>
              <a:gd name="connsiteX1745" fmla="*/ 761073 w 1019147"/>
              <a:gd name="connsiteY1745" fmla="*/ 53040 h 1308563"/>
              <a:gd name="connsiteX1746" fmla="*/ 757018 w 1019147"/>
              <a:gd name="connsiteY1746" fmla="*/ 51505 h 1308563"/>
              <a:gd name="connsiteX1747" fmla="*/ 753293 w 1019147"/>
              <a:gd name="connsiteY1747" fmla="*/ 51505 h 1308563"/>
              <a:gd name="connsiteX1748" fmla="*/ 747594 w 1019147"/>
              <a:gd name="connsiteY1748" fmla="*/ 54245 h 1308563"/>
              <a:gd name="connsiteX1749" fmla="*/ 741129 w 1019147"/>
              <a:gd name="connsiteY1749" fmla="*/ 53697 h 1308563"/>
              <a:gd name="connsiteX1750" fmla="*/ 738498 w 1019147"/>
              <a:gd name="connsiteY1750" fmla="*/ 50300 h 1308563"/>
              <a:gd name="connsiteX1751" fmla="*/ 737951 w 1019147"/>
              <a:gd name="connsiteY1751" fmla="*/ 45588 h 1308563"/>
              <a:gd name="connsiteX1752" fmla="*/ 740471 w 1019147"/>
              <a:gd name="connsiteY1752" fmla="*/ 44053 h 1308563"/>
              <a:gd name="connsiteX1753" fmla="*/ 742772 w 1019147"/>
              <a:gd name="connsiteY1753" fmla="*/ 43834 h 1308563"/>
              <a:gd name="connsiteX1754" fmla="*/ 743649 w 1019147"/>
              <a:gd name="connsiteY1754" fmla="*/ 41204 h 1308563"/>
              <a:gd name="connsiteX1755" fmla="*/ 742225 w 1019147"/>
              <a:gd name="connsiteY1755" fmla="*/ 39560 h 1308563"/>
              <a:gd name="connsiteX1756" fmla="*/ 738718 w 1019147"/>
              <a:gd name="connsiteY1756" fmla="*/ 39122 h 1308563"/>
              <a:gd name="connsiteX1757" fmla="*/ 735211 w 1019147"/>
              <a:gd name="connsiteY1757" fmla="*/ 39999 h 1308563"/>
              <a:gd name="connsiteX1758" fmla="*/ 730937 w 1019147"/>
              <a:gd name="connsiteY1758" fmla="*/ 43725 h 1308563"/>
              <a:gd name="connsiteX1759" fmla="*/ 731485 w 1019147"/>
              <a:gd name="connsiteY1759" fmla="*/ 47779 h 1308563"/>
              <a:gd name="connsiteX1760" fmla="*/ 734225 w 1019147"/>
              <a:gd name="connsiteY1760" fmla="*/ 51396 h 1308563"/>
              <a:gd name="connsiteX1761" fmla="*/ 736964 w 1019147"/>
              <a:gd name="connsiteY1761" fmla="*/ 51834 h 1308563"/>
              <a:gd name="connsiteX1762" fmla="*/ 735868 w 1019147"/>
              <a:gd name="connsiteY1762" fmla="*/ 54574 h 1308563"/>
              <a:gd name="connsiteX1763" fmla="*/ 732581 w 1019147"/>
              <a:gd name="connsiteY1763" fmla="*/ 56985 h 1308563"/>
              <a:gd name="connsiteX1764" fmla="*/ 730060 w 1019147"/>
              <a:gd name="connsiteY1764" fmla="*/ 56437 h 1308563"/>
              <a:gd name="connsiteX1765" fmla="*/ 726444 w 1019147"/>
              <a:gd name="connsiteY1765" fmla="*/ 56437 h 1308563"/>
              <a:gd name="connsiteX1766" fmla="*/ 721184 w 1019147"/>
              <a:gd name="connsiteY1766" fmla="*/ 56656 h 1308563"/>
              <a:gd name="connsiteX1767" fmla="*/ 719759 w 1019147"/>
              <a:gd name="connsiteY1767" fmla="*/ 58080 h 1308563"/>
              <a:gd name="connsiteX1768" fmla="*/ 714938 w 1019147"/>
              <a:gd name="connsiteY1768" fmla="*/ 58628 h 1308563"/>
              <a:gd name="connsiteX1769" fmla="*/ 709897 w 1019147"/>
              <a:gd name="connsiteY1769" fmla="*/ 57204 h 1308563"/>
              <a:gd name="connsiteX1770" fmla="*/ 703870 w 1019147"/>
              <a:gd name="connsiteY1770" fmla="*/ 56985 h 1308563"/>
              <a:gd name="connsiteX1771" fmla="*/ 697842 w 1019147"/>
              <a:gd name="connsiteY1771" fmla="*/ 60053 h 1308563"/>
              <a:gd name="connsiteX1772" fmla="*/ 688966 w 1019147"/>
              <a:gd name="connsiteY1772" fmla="*/ 65642 h 1308563"/>
              <a:gd name="connsiteX1773" fmla="*/ 688199 w 1019147"/>
              <a:gd name="connsiteY1773" fmla="*/ 69258 h 1308563"/>
              <a:gd name="connsiteX1774" fmla="*/ 688418 w 1019147"/>
              <a:gd name="connsiteY1774" fmla="*/ 75395 h 1308563"/>
              <a:gd name="connsiteX1775" fmla="*/ 686445 w 1019147"/>
              <a:gd name="connsiteY1775" fmla="*/ 79011 h 1308563"/>
              <a:gd name="connsiteX1776" fmla="*/ 686116 w 1019147"/>
              <a:gd name="connsiteY1776" fmla="*/ 81751 h 1308563"/>
              <a:gd name="connsiteX1777" fmla="*/ 687432 w 1019147"/>
              <a:gd name="connsiteY1777" fmla="*/ 83395 h 1308563"/>
              <a:gd name="connsiteX1778" fmla="*/ 691048 w 1019147"/>
              <a:gd name="connsiteY1778" fmla="*/ 82080 h 1308563"/>
              <a:gd name="connsiteX1779" fmla="*/ 691267 w 1019147"/>
              <a:gd name="connsiteY1779" fmla="*/ 77587 h 1308563"/>
              <a:gd name="connsiteX1780" fmla="*/ 692363 w 1019147"/>
              <a:gd name="connsiteY1780" fmla="*/ 74847 h 1308563"/>
              <a:gd name="connsiteX1781" fmla="*/ 692363 w 1019147"/>
              <a:gd name="connsiteY1781" fmla="*/ 72984 h 1308563"/>
              <a:gd name="connsiteX1782" fmla="*/ 694774 w 1019147"/>
              <a:gd name="connsiteY1782" fmla="*/ 70902 h 1308563"/>
              <a:gd name="connsiteX1783" fmla="*/ 699705 w 1019147"/>
              <a:gd name="connsiteY1783" fmla="*/ 70902 h 1308563"/>
              <a:gd name="connsiteX1784" fmla="*/ 702664 w 1019147"/>
              <a:gd name="connsiteY1784" fmla="*/ 70244 h 1308563"/>
              <a:gd name="connsiteX1785" fmla="*/ 703541 w 1019147"/>
              <a:gd name="connsiteY1785" fmla="*/ 71779 h 1308563"/>
              <a:gd name="connsiteX1786" fmla="*/ 702445 w 1019147"/>
              <a:gd name="connsiteY1786" fmla="*/ 74847 h 1308563"/>
              <a:gd name="connsiteX1787" fmla="*/ 700692 w 1019147"/>
              <a:gd name="connsiteY1787" fmla="*/ 78902 h 1308563"/>
              <a:gd name="connsiteX1788" fmla="*/ 701130 w 1019147"/>
              <a:gd name="connsiteY1788" fmla="*/ 80546 h 1308563"/>
              <a:gd name="connsiteX1789" fmla="*/ 702554 w 1019147"/>
              <a:gd name="connsiteY1789" fmla="*/ 80546 h 1308563"/>
              <a:gd name="connsiteX1790" fmla="*/ 704856 w 1019147"/>
              <a:gd name="connsiteY1790" fmla="*/ 77477 h 1308563"/>
              <a:gd name="connsiteX1791" fmla="*/ 706500 w 1019147"/>
              <a:gd name="connsiteY1791" fmla="*/ 70573 h 1308563"/>
              <a:gd name="connsiteX1792" fmla="*/ 709678 w 1019147"/>
              <a:gd name="connsiteY1792" fmla="*/ 66080 h 1308563"/>
              <a:gd name="connsiteX1793" fmla="*/ 714718 w 1019147"/>
              <a:gd name="connsiteY1793" fmla="*/ 63450 h 1308563"/>
              <a:gd name="connsiteX1794" fmla="*/ 717677 w 1019147"/>
              <a:gd name="connsiteY1794" fmla="*/ 63889 h 1308563"/>
              <a:gd name="connsiteX1795" fmla="*/ 723595 w 1019147"/>
              <a:gd name="connsiteY1795" fmla="*/ 63341 h 1308563"/>
              <a:gd name="connsiteX1796" fmla="*/ 727869 w 1019147"/>
              <a:gd name="connsiteY1796" fmla="*/ 63121 h 1308563"/>
              <a:gd name="connsiteX1797" fmla="*/ 731266 w 1019147"/>
              <a:gd name="connsiteY1797" fmla="*/ 61916 h 1308563"/>
              <a:gd name="connsiteX1798" fmla="*/ 733019 w 1019147"/>
              <a:gd name="connsiteY1798" fmla="*/ 62573 h 1308563"/>
              <a:gd name="connsiteX1799" fmla="*/ 734444 w 1019147"/>
              <a:gd name="connsiteY1799" fmla="*/ 65532 h 1308563"/>
              <a:gd name="connsiteX1800" fmla="*/ 737183 w 1019147"/>
              <a:gd name="connsiteY1800" fmla="*/ 71450 h 1308563"/>
              <a:gd name="connsiteX1801" fmla="*/ 739266 w 1019147"/>
              <a:gd name="connsiteY1801" fmla="*/ 72984 h 1308563"/>
              <a:gd name="connsiteX1802" fmla="*/ 741129 w 1019147"/>
              <a:gd name="connsiteY1802" fmla="*/ 72765 h 1308563"/>
              <a:gd name="connsiteX1803" fmla="*/ 741129 w 1019147"/>
              <a:gd name="connsiteY1803" fmla="*/ 69916 h 1308563"/>
              <a:gd name="connsiteX1804" fmla="*/ 739594 w 1019147"/>
              <a:gd name="connsiteY1804" fmla="*/ 64217 h 1308563"/>
              <a:gd name="connsiteX1805" fmla="*/ 741129 w 1019147"/>
              <a:gd name="connsiteY1805" fmla="*/ 63012 h 1308563"/>
              <a:gd name="connsiteX1806" fmla="*/ 746389 w 1019147"/>
              <a:gd name="connsiteY1806" fmla="*/ 62135 h 1308563"/>
              <a:gd name="connsiteX1807" fmla="*/ 750334 w 1019147"/>
              <a:gd name="connsiteY1807" fmla="*/ 62902 h 1308563"/>
              <a:gd name="connsiteX1808" fmla="*/ 756032 w 1019147"/>
              <a:gd name="connsiteY1808" fmla="*/ 61806 h 1308563"/>
              <a:gd name="connsiteX1809" fmla="*/ 761950 w 1019147"/>
              <a:gd name="connsiteY1809" fmla="*/ 61149 h 1308563"/>
              <a:gd name="connsiteX1810" fmla="*/ 768744 w 1019147"/>
              <a:gd name="connsiteY1810" fmla="*/ 58628 h 1308563"/>
              <a:gd name="connsiteX1811" fmla="*/ 773347 w 1019147"/>
              <a:gd name="connsiteY1811" fmla="*/ 57204 h 1308563"/>
              <a:gd name="connsiteX1812" fmla="*/ 781895 w 1019147"/>
              <a:gd name="connsiteY1812" fmla="*/ 56437 h 1308563"/>
              <a:gd name="connsiteX1813" fmla="*/ 788360 w 1019147"/>
              <a:gd name="connsiteY1813" fmla="*/ 57752 h 1308563"/>
              <a:gd name="connsiteX1814" fmla="*/ 793182 w 1019147"/>
              <a:gd name="connsiteY1814" fmla="*/ 60491 h 1308563"/>
              <a:gd name="connsiteX1815" fmla="*/ 797456 w 1019147"/>
              <a:gd name="connsiteY1815" fmla="*/ 61587 h 1308563"/>
              <a:gd name="connsiteX1816" fmla="*/ 800743 w 1019147"/>
              <a:gd name="connsiteY1816" fmla="*/ 63341 h 1308563"/>
              <a:gd name="connsiteX1817" fmla="*/ 805236 w 1019147"/>
              <a:gd name="connsiteY1817" fmla="*/ 64436 h 1308563"/>
              <a:gd name="connsiteX1818" fmla="*/ 808743 w 1019147"/>
              <a:gd name="connsiteY1818" fmla="*/ 67067 h 1308563"/>
              <a:gd name="connsiteX1819" fmla="*/ 811483 w 1019147"/>
              <a:gd name="connsiteY1819" fmla="*/ 68162 h 1308563"/>
              <a:gd name="connsiteX1820" fmla="*/ 814222 w 1019147"/>
              <a:gd name="connsiteY1820" fmla="*/ 66847 h 1308563"/>
              <a:gd name="connsiteX1821" fmla="*/ 817839 w 1019147"/>
              <a:gd name="connsiteY1821" fmla="*/ 65971 h 1308563"/>
              <a:gd name="connsiteX1822" fmla="*/ 819921 w 1019147"/>
              <a:gd name="connsiteY1822" fmla="*/ 67176 h 1308563"/>
              <a:gd name="connsiteX1823" fmla="*/ 821565 w 1019147"/>
              <a:gd name="connsiteY1823" fmla="*/ 69697 h 1308563"/>
              <a:gd name="connsiteX1824" fmla="*/ 823866 w 1019147"/>
              <a:gd name="connsiteY1824" fmla="*/ 69368 h 1308563"/>
              <a:gd name="connsiteX1825" fmla="*/ 827920 w 1019147"/>
              <a:gd name="connsiteY1825" fmla="*/ 65861 h 1308563"/>
              <a:gd name="connsiteX1826" fmla="*/ 830989 w 1019147"/>
              <a:gd name="connsiteY1826" fmla="*/ 65861 h 1308563"/>
              <a:gd name="connsiteX1827" fmla="*/ 835263 w 1019147"/>
              <a:gd name="connsiteY1827" fmla="*/ 66299 h 1308563"/>
              <a:gd name="connsiteX1828" fmla="*/ 841619 w 1019147"/>
              <a:gd name="connsiteY1828" fmla="*/ 62793 h 1308563"/>
              <a:gd name="connsiteX1829" fmla="*/ 845126 w 1019147"/>
              <a:gd name="connsiteY1829" fmla="*/ 59176 h 1308563"/>
              <a:gd name="connsiteX1830" fmla="*/ 847646 w 1019147"/>
              <a:gd name="connsiteY1830" fmla="*/ 58519 h 1308563"/>
              <a:gd name="connsiteX1831" fmla="*/ 849619 w 1019147"/>
              <a:gd name="connsiteY1831" fmla="*/ 59615 h 1308563"/>
              <a:gd name="connsiteX1832" fmla="*/ 852797 w 1019147"/>
              <a:gd name="connsiteY1832" fmla="*/ 63560 h 1308563"/>
              <a:gd name="connsiteX1833" fmla="*/ 856742 w 1019147"/>
              <a:gd name="connsiteY1833" fmla="*/ 66299 h 1308563"/>
              <a:gd name="connsiteX1834" fmla="*/ 856742 w 1019147"/>
              <a:gd name="connsiteY1834" fmla="*/ 67724 h 1308563"/>
              <a:gd name="connsiteX1835" fmla="*/ 854550 w 1019147"/>
              <a:gd name="connsiteY1835" fmla="*/ 70244 h 1308563"/>
              <a:gd name="connsiteX1836" fmla="*/ 854331 w 1019147"/>
              <a:gd name="connsiteY1836" fmla="*/ 72436 h 1308563"/>
              <a:gd name="connsiteX1837" fmla="*/ 856632 w 1019147"/>
              <a:gd name="connsiteY1837" fmla="*/ 73970 h 1308563"/>
              <a:gd name="connsiteX1838" fmla="*/ 857618 w 1019147"/>
              <a:gd name="connsiteY1838" fmla="*/ 75833 h 1308563"/>
              <a:gd name="connsiteX1839" fmla="*/ 857618 w 1019147"/>
              <a:gd name="connsiteY1839" fmla="*/ 78902 h 1308563"/>
              <a:gd name="connsiteX1840" fmla="*/ 851153 w 1019147"/>
              <a:gd name="connsiteY1840" fmla="*/ 84491 h 1308563"/>
              <a:gd name="connsiteX1841" fmla="*/ 844139 w 1019147"/>
              <a:gd name="connsiteY1841" fmla="*/ 86573 h 1308563"/>
              <a:gd name="connsiteX1842" fmla="*/ 840523 w 1019147"/>
              <a:gd name="connsiteY1842" fmla="*/ 85477 h 1308563"/>
              <a:gd name="connsiteX1843" fmla="*/ 836578 w 1019147"/>
              <a:gd name="connsiteY1843" fmla="*/ 83176 h 1308563"/>
              <a:gd name="connsiteX1844" fmla="*/ 833948 w 1019147"/>
              <a:gd name="connsiteY1844" fmla="*/ 80436 h 1308563"/>
              <a:gd name="connsiteX1845" fmla="*/ 832414 w 1019147"/>
              <a:gd name="connsiteY1845" fmla="*/ 81751 h 1308563"/>
              <a:gd name="connsiteX1846" fmla="*/ 832633 w 1019147"/>
              <a:gd name="connsiteY1846" fmla="*/ 84819 h 1308563"/>
              <a:gd name="connsiteX1847" fmla="*/ 836688 w 1019147"/>
              <a:gd name="connsiteY1847" fmla="*/ 88436 h 1308563"/>
              <a:gd name="connsiteX1848" fmla="*/ 837235 w 1019147"/>
              <a:gd name="connsiteY1848" fmla="*/ 90299 h 1308563"/>
              <a:gd name="connsiteX1849" fmla="*/ 836578 w 1019147"/>
              <a:gd name="connsiteY1849" fmla="*/ 91395 h 1308563"/>
              <a:gd name="connsiteX1850" fmla="*/ 832085 w 1019147"/>
              <a:gd name="connsiteY1850" fmla="*/ 89860 h 1308563"/>
              <a:gd name="connsiteX1851" fmla="*/ 829565 w 1019147"/>
              <a:gd name="connsiteY1851" fmla="*/ 87230 h 1308563"/>
              <a:gd name="connsiteX1852" fmla="*/ 827044 w 1019147"/>
              <a:gd name="connsiteY1852" fmla="*/ 87230 h 1308563"/>
              <a:gd name="connsiteX1853" fmla="*/ 826825 w 1019147"/>
              <a:gd name="connsiteY1853" fmla="*/ 90080 h 1308563"/>
              <a:gd name="connsiteX1854" fmla="*/ 828688 w 1019147"/>
              <a:gd name="connsiteY1854" fmla="*/ 92929 h 1308563"/>
              <a:gd name="connsiteX1855" fmla="*/ 832194 w 1019147"/>
              <a:gd name="connsiteY1855" fmla="*/ 94353 h 1308563"/>
              <a:gd name="connsiteX1856" fmla="*/ 836907 w 1019147"/>
              <a:gd name="connsiteY1856" fmla="*/ 94901 h 1308563"/>
              <a:gd name="connsiteX1857" fmla="*/ 841838 w 1019147"/>
              <a:gd name="connsiteY1857" fmla="*/ 97093 h 1308563"/>
              <a:gd name="connsiteX1858" fmla="*/ 845454 w 1019147"/>
              <a:gd name="connsiteY1858" fmla="*/ 96435 h 1308563"/>
              <a:gd name="connsiteX1859" fmla="*/ 852468 w 1019147"/>
              <a:gd name="connsiteY1859" fmla="*/ 93038 h 1308563"/>
              <a:gd name="connsiteX1860" fmla="*/ 855098 w 1019147"/>
              <a:gd name="connsiteY1860" fmla="*/ 93038 h 1308563"/>
              <a:gd name="connsiteX1861" fmla="*/ 856961 w 1019147"/>
              <a:gd name="connsiteY1861" fmla="*/ 94901 h 1308563"/>
              <a:gd name="connsiteX1862" fmla="*/ 857290 w 1019147"/>
              <a:gd name="connsiteY1862" fmla="*/ 93038 h 1308563"/>
              <a:gd name="connsiteX1863" fmla="*/ 857290 w 1019147"/>
              <a:gd name="connsiteY1863" fmla="*/ 89860 h 1308563"/>
              <a:gd name="connsiteX1864" fmla="*/ 861125 w 1019147"/>
              <a:gd name="connsiteY1864" fmla="*/ 89203 h 1308563"/>
              <a:gd name="connsiteX1865" fmla="*/ 870988 w 1019147"/>
              <a:gd name="connsiteY1865" fmla="*/ 89422 h 1308563"/>
              <a:gd name="connsiteX1866" fmla="*/ 873399 w 1019147"/>
              <a:gd name="connsiteY1866" fmla="*/ 91066 h 1308563"/>
              <a:gd name="connsiteX1867" fmla="*/ 874056 w 1019147"/>
              <a:gd name="connsiteY1867" fmla="*/ 93805 h 1308563"/>
              <a:gd name="connsiteX1868" fmla="*/ 876358 w 1019147"/>
              <a:gd name="connsiteY1868" fmla="*/ 95230 h 1308563"/>
              <a:gd name="connsiteX1869" fmla="*/ 879097 w 1019147"/>
              <a:gd name="connsiteY1869" fmla="*/ 94463 h 1308563"/>
              <a:gd name="connsiteX1870" fmla="*/ 880302 w 1019147"/>
              <a:gd name="connsiteY1870" fmla="*/ 93038 h 1308563"/>
              <a:gd name="connsiteX1871" fmla="*/ 882604 w 1019147"/>
              <a:gd name="connsiteY1871" fmla="*/ 94025 h 1308563"/>
              <a:gd name="connsiteX1872" fmla="*/ 883700 w 1019147"/>
              <a:gd name="connsiteY1872" fmla="*/ 97203 h 1308563"/>
              <a:gd name="connsiteX1873" fmla="*/ 886549 w 1019147"/>
              <a:gd name="connsiteY1873" fmla="*/ 99942 h 1308563"/>
              <a:gd name="connsiteX1874" fmla="*/ 893014 w 1019147"/>
              <a:gd name="connsiteY1874" fmla="*/ 101038 h 1308563"/>
              <a:gd name="connsiteX1875" fmla="*/ 895535 w 1019147"/>
              <a:gd name="connsiteY1875" fmla="*/ 103339 h 1308563"/>
              <a:gd name="connsiteX1876" fmla="*/ 896083 w 1019147"/>
              <a:gd name="connsiteY1876" fmla="*/ 106079 h 1308563"/>
              <a:gd name="connsiteX1877" fmla="*/ 900686 w 1019147"/>
              <a:gd name="connsiteY1877" fmla="*/ 110024 h 1308563"/>
              <a:gd name="connsiteX1878" fmla="*/ 906384 w 1019147"/>
              <a:gd name="connsiteY1878" fmla="*/ 112325 h 1308563"/>
              <a:gd name="connsiteX1879" fmla="*/ 910987 w 1019147"/>
              <a:gd name="connsiteY1879" fmla="*/ 115942 h 1308563"/>
              <a:gd name="connsiteX1880" fmla="*/ 911644 w 1019147"/>
              <a:gd name="connsiteY1880" fmla="*/ 118133 h 1308563"/>
              <a:gd name="connsiteX1881" fmla="*/ 911644 w 1019147"/>
              <a:gd name="connsiteY1881" fmla="*/ 122626 h 1308563"/>
              <a:gd name="connsiteX1882" fmla="*/ 909781 w 1019147"/>
              <a:gd name="connsiteY1882" fmla="*/ 123942 h 1308563"/>
              <a:gd name="connsiteX1883" fmla="*/ 909124 w 1019147"/>
              <a:gd name="connsiteY1883" fmla="*/ 126462 h 1308563"/>
              <a:gd name="connsiteX1884" fmla="*/ 909124 w 1019147"/>
              <a:gd name="connsiteY1884" fmla="*/ 129640 h 1308563"/>
              <a:gd name="connsiteX1885" fmla="*/ 906275 w 1019147"/>
              <a:gd name="connsiteY1885" fmla="*/ 131174 h 1308563"/>
              <a:gd name="connsiteX1886" fmla="*/ 901891 w 1019147"/>
              <a:gd name="connsiteY1886" fmla="*/ 134571 h 1308563"/>
              <a:gd name="connsiteX1887" fmla="*/ 898384 w 1019147"/>
              <a:gd name="connsiteY1887" fmla="*/ 135558 h 1308563"/>
              <a:gd name="connsiteX1888" fmla="*/ 896412 w 1019147"/>
              <a:gd name="connsiteY1888" fmla="*/ 134681 h 1308563"/>
              <a:gd name="connsiteX1889" fmla="*/ 894768 w 1019147"/>
              <a:gd name="connsiteY1889" fmla="*/ 135558 h 1308563"/>
              <a:gd name="connsiteX1890" fmla="*/ 894768 w 1019147"/>
              <a:gd name="connsiteY1890" fmla="*/ 137859 h 1308563"/>
              <a:gd name="connsiteX1891" fmla="*/ 893453 w 1019147"/>
              <a:gd name="connsiteY1891" fmla="*/ 139612 h 1308563"/>
              <a:gd name="connsiteX1892" fmla="*/ 889398 w 1019147"/>
              <a:gd name="connsiteY1892" fmla="*/ 142242 h 1308563"/>
              <a:gd name="connsiteX1893" fmla="*/ 881070 w 1019147"/>
              <a:gd name="connsiteY1893" fmla="*/ 145749 h 1308563"/>
              <a:gd name="connsiteX1894" fmla="*/ 874933 w 1019147"/>
              <a:gd name="connsiteY1894" fmla="*/ 146078 h 1308563"/>
              <a:gd name="connsiteX1895" fmla="*/ 873070 w 1019147"/>
              <a:gd name="connsiteY1895" fmla="*/ 146955 h 1308563"/>
              <a:gd name="connsiteX1896" fmla="*/ 869563 w 1019147"/>
              <a:gd name="connsiteY1896" fmla="*/ 146955 h 1308563"/>
              <a:gd name="connsiteX1897" fmla="*/ 867152 w 1019147"/>
              <a:gd name="connsiteY1897" fmla="*/ 144215 h 1308563"/>
              <a:gd name="connsiteX1898" fmla="*/ 865289 w 1019147"/>
              <a:gd name="connsiteY1898" fmla="*/ 142462 h 1308563"/>
              <a:gd name="connsiteX1899" fmla="*/ 863755 w 1019147"/>
              <a:gd name="connsiteY1899" fmla="*/ 143119 h 1308563"/>
              <a:gd name="connsiteX1900" fmla="*/ 863755 w 1019147"/>
              <a:gd name="connsiteY1900" fmla="*/ 145639 h 1308563"/>
              <a:gd name="connsiteX1901" fmla="*/ 866166 w 1019147"/>
              <a:gd name="connsiteY1901" fmla="*/ 147064 h 1308563"/>
              <a:gd name="connsiteX1902" fmla="*/ 865618 w 1019147"/>
              <a:gd name="connsiteY1902" fmla="*/ 148817 h 1308563"/>
              <a:gd name="connsiteX1903" fmla="*/ 861235 w 1019147"/>
              <a:gd name="connsiteY1903" fmla="*/ 148817 h 1308563"/>
              <a:gd name="connsiteX1904" fmla="*/ 856961 w 1019147"/>
              <a:gd name="connsiteY1904" fmla="*/ 147612 h 1308563"/>
              <a:gd name="connsiteX1905" fmla="*/ 853235 w 1019147"/>
              <a:gd name="connsiteY1905" fmla="*/ 149804 h 1308563"/>
              <a:gd name="connsiteX1906" fmla="*/ 851372 w 1019147"/>
              <a:gd name="connsiteY1906" fmla="*/ 149804 h 1308563"/>
              <a:gd name="connsiteX1907" fmla="*/ 848413 w 1019147"/>
              <a:gd name="connsiteY1907" fmla="*/ 147831 h 1308563"/>
              <a:gd name="connsiteX1908" fmla="*/ 843701 w 1019147"/>
              <a:gd name="connsiteY1908" fmla="*/ 147831 h 1308563"/>
              <a:gd name="connsiteX1909" fmla="*/ 840523 w 1019147"/>
              <a:gd name="connsiteY1909" fmla="*/ 150133 h 1308563"/>
              <a:gd name="connsiteX1910" fmla="*/ 834386 w 1019147"/>
              <a:gd name="connsiteY1910" fmla="*/ 152763 h 1308563"/>
              <a:gd name="connsiteX1911" fmla="*/ 830879 w 1019147"/>
              <a:gd name="connsiteY1911" fmla="*/ 152543 h 1308563"/>
              <a:gd name="connsiteX1912" fmla="*/ 828578 w 1019147"/>
              <a:gd name="connsiteY1912" fmla="*/ 151009 h 1308563"/>
              <a:gd name="connsiteX1913" fmla="*/ 824962 w 1019147"/>
              <a:gd name="connsiteY1913" fmla="*/ 151009 h 1308563"/>
              <a:gd name="connsiteX1914" fmla="*/ 821126 w 1019147"/>
              <a:gd name="connsiteY1914" fmla="*/ 149694 h 1308563"/>
              <a:gd name="connsiteX1915" fmla="*/ 817948 w 1019147"/>
              <a:gd name="connsiteY1915" fmla="*/ 149365 h 1308563"/>
              <a:gd name="connsiteX1916" fmla="*/ 816085 w 1019147"/>
              <a:gd name="connsiteY1916" fmla="*/ 151009 h 1308563"/>
              <a:gd name="connsiteX1917" fmla="*/ 811264 w 1019147"/>
              <a:gd name="connsiteY1917" fmla="*/ 151995 h 1308563"/>
              <a:gd name="connsiteX1918" fmla="*/ 808085 w 1019147"/>
              <a:gd name="connsiteY1918" fmla="*/ 150900 h 1308563"/>
              <a:gd name="connsiteX1919" fmla="*/ 802387 w 1019147"/>
              <a:gd name="connsiteY1919" fmla="*/ 146735 h 1308563"/>
              <a:gd name="connsiteX1920" fmla="*/ 800086 w 1019147"/>
              <a:gd name="connsiteY1920" fmla="*/ 146735 h 1308563"/>
              <a:gd name="connsiteX1921" fmla="*/ 798771 w 1019147"/>
              <a:gd name="connsiteY1921" fmla="*/ 145968 h 1308563"/>
              <a:gd name="connsiteX1922" fmla="*/ 792305 w 1019147"/>
              <a:gd name="connsiteY1922" fmla="*/ 145968 h 1308563"/>
              <a:gd name="connsiteX1923" fmla="*/ 788689 w 1019147"/>
              <a:gd name="connsiteY1923" fmla="*/ 144105 h 1308563"/>
              <a:gd name="connsiteX1924" fmla="*/ 785840 w 1019147"/>
              <a:gd name="connsiteY1924" fmla="*/ 143448 h 1308563"/>
              <a:gd name="connsiteX1925" fmla="*/ 781237 w 1019147"/>
              <a:gd name="connsiteY1925" fmla="*/ 144544 h 1308563"/>
              <a:gd name="connsiteX1926" fmla="*/ 777182 w 1019147"/>
              <a:gd name="connsiteY1926" fmla="*/ 144215 h 1308563"/>
              <a:gd name="connsiteX1927" fmla="*/ 772909 w 1019147"/>
              <a:gd name="connsiteY1927" fmla="*/ 142681 h 1308563"/>
              <a:gd name="connsiteX1928" fmla="*/ 769730 w 1019147"/>
              <a:gd name="connsiteY1928" fmla="*/ 143448 h 1308563"/>
              <a:gd name="connsiteX1929" fmla="*/ 766991 w 1019147"/>
              <a:gd name="connsiteY1929" fmla="*/ 146187 h 1308563"/>
              <a:gd name="connsiteX1930" fmla="*/ 763265 w 1019147"/>
              <a:gd name="connsiteY1930" fmla="*/ 147174 h 1308563"/>
              <a:gd name="connsiteX1931" fmla="*/ 758005 w 1019147"/>
              <a:gd name="connsiteY1931" fmla="*/ 146626 h 1308563"/>
              <a:gd name="connsiteX1932" fmla="*/ 754060 w 1019147"/>
              <a:gd name="connsiteY1932" fmla="*/ 148927 h 1308563"/>
              <a:gd name="connsiteX1933" fmla="*/ 753402 w 1019147"/>
              <a:gd name="connsiteY1933" fmla="*/ 150352 h 1308563"/>
              <a:gd name="connsiteX1934" fmla="*/ 751868 w 1019147"/>
              <a:gd name="connsiteY1934" fmla="*/ 150352 h 1308563"/>
              <a:gd name="connsiteX1935" fmla="*/ 750991 w 1019147"/>
              <a:gd name="connsiteY1935" fmla="*/ 146187 h 1308563"/>
              <a:gd name="connsiteX1936" fmla="*/ 748580 w 1019147"/>
              <a:gd name="connsiteY1936" fmla="*/ 144982 h 1308563"/>
              <a:gd name="connsiteX1937" fmla="*/ 744964 w 1019147"/>
              <a:gd name="connsiteY1937" fmla="*/ 144982 h 1308563"/>
              <a:gd name="connsiteX1938" fmla="*/ 743430 w 1019147"/>
              <a:gd name="connsiteY1938" fmla="*/ 144215 h 1308563"/>
              <a:gd name="connsiteX1939" fmla="*/ 740033 w 1019147"/>
              <a:gd name="connsiteY1939" fmla="*/ 144215 h 1308563"/>
              <a:gd name="connsiteX1940" fmla="*/ 739485 w 1019147"/>
              <a:gd name="connsiteY1940" fmla="*/ 146078 h 1308563"/>
              <a:gd name="connsiteX1941" fmla="*/ 741019 w 1019147"/>
              <a:gd name="connsiteY1941" fmla="*/ 146297 h 1308563"/>
              <a:gd name="connsiteX1942" fmla="*/ 745951 w 1019147"/>
              <a:gd name="connsiteY1942" fmla="*/ 146297 h 1308563"/>
              <a:gd name="connsiteX1943" fmla="*/ 748142 w 1019147"/>
              <a:gd name="connsiteY1943" fmla="*/ 148160 h 1308563"/>
              <a:gd name="connsiteX1944" fmla="*/ 749238 w 1019147"/>
              <a:gd name="connsiteY1944" fmla="*/ 150461 h 1308563"/>
              <a:gd name="connsiteX1945" fmla="*/ 748033 w 1019147"/>
              <a:gd name="connsiteY1945" fmla="*/ 153311 h 1308563"/>
              <a:gd name="connsiteX1946" fmla="*/ 744855 w 1019147"/>
              <a:gd name="connsiteY1946" fmla="*/ 155173 h 1308563"/>
              <a:gd name="connsiteX1947" fmla="*/ 742553 w 1019147"/>
              <a:gd name="connsiteY1947" fmla="*/ 154735 h 1308563"/>
              <a:gd name="connsiteX1948" fmla="*/ 738937 w 1019147"/>
              <a:gd name="connsiteY1948" fmla="*/ 155064 h 1308563"/>
              <a:gd name="connsiteX1949" fmla="*/ 735321 w 1019147"/>
              <a:gd name="connsiteY1949" fmla="*/ 157256 h 1308563"/>
              <a:gd name="connsiteX1950" fmla="*/ 730608 w 1019147"/>
              <a:gd name="connsiteY1950" fmla="*/ 159228 h 1308563"/>
              <a:gd name="connsiteX1951" fmla="*/ 724033 w 1019147"/>
              <a:gd name="connsiteY1951" fmla="*/ 159776 h 1308563"/>
              <a:gd name="connsiteX1952" fmla="*/ 720636 w 1019147"/>
              <a:gd name="connsiteY1952" fmla="*/ 161310 h 1308563"/>
              <a:gd name="connsiteX1953" fmla="*/ 718883 w 1019147"/>
              <a:gd name="connsiteY1953" fmla="*/ 163721 h 1308563"/>
              <a:gd name="connsiteX1954" fmla="*/ 715486 w 1019147"/>
              <a:gd name="connsiteY1954" fmla="*/ 164488 h 1308563"/>
              <a:gd name="connsiteX1955" fmla="*/ 711102 w 1019147"/>
              <a:gd name="connsiteY1955" fmla="*/ 164488 h 1308563"/>
              <a:gd name="connsiteX1956" fmla="*/ 706281 w 1019147"/>
              <a:gd name="connsiteY1956" fmla="*/ 167228 h 1308563"/>
              <a:gd name="connsiteX1957" fmla="*/ 702883 w 1019147"/>
              <a:gd name="connsiteY1957" fmla="*/ 167666 h 1308563"/>
              <a:gd name="connsiteX1958" fmla="*/ 700582 w 1019147"/>
              <a:gd name="connsiteY1958" fmla="*/ 170515 h 1308563"/>
              <a:gd name="connsiteX1959" fmla="*/ 700582 w 1019147"/>
              <a:gd name="connsiteY1959" fmla="*/ 174132 h 1308563"/>
              <a:gd name="connsiteX1960" fmla="*/ 702883 w 1019147"/>
              <a:gd name="connsiteY1960" fmla="*/ 176433 h 1308563"/>
              <a:gd name="connsiteX1961" fmla="*/ 703541 w 1019147"/>
              <a:gd name="connsiteY1961" fmla="*/ 179392 h 1308563"/>
              <a:gd name="connsiteX1962" fmla="*/ 703541 w 1019147"/>
              <a:gd name="connsiteY1962" fmla="*/ 183118 h 1308563"/>
              <a:gd name="connsiteX1963" fmla="*/ 705404 w 1019147"/>
              <a:gd name="connsiteY1963" fmla="*/ 186296 h 1308563"/>
              <a:gd name="connsiteX1964" fmla="*/ 707924 w 1019147"/>
              <a:gd name="connsiteY1964" fmla="*/ 186296 h 1308563"/>
              <a:gd name="connsiteX1965" fmla="*/ 709787 w 1019147"/>
              <a:gd name="connsiteY1965" fmla="*/ 183447 h 1308563"/>
              <a:gd name="connsiteX1966" fmla="*/ 710335 w 1019147"/>
              <a:gd name="connsiteY1966" fmla="*/ 179940 h 1308563"/>
              <a:gd name="connsiteX1967" fmla="*/ 713404 w 1019147"/>
              <a:gd name="connsiteY1967" fmla="*/ 177091 h 1308563"/>
              <a:gd name="connsiteX1968" fmla="*/ 717348 w 1019147"/>
              <a:gd name="connsiteY1968" fmla="*/ 176324 h 1308563"/>
              <a:gd name="connsiteX1969" fmla="*/ 720636 w 1019147"/>
              <a:gd name="connsiteY1969" fmla="*/ 174461 h 1308563"/>
              <a:gd name="connsiteX1970" fmla="*/ 724800 w 1019147"/>
              <a:gd name="connsiteY1970" fmla="*/ 173803 h 1308563"/>
              <a:gd name="connsiteX1971" fmla="*/ 728855 w 1019147"/>
              <a:gd name="connsiteY1971" fmla="*/ 174022 h 1308563"/>
              <a:gd name="connsiteX1972" fmla="*/ 730718 w 1019147"/>
              <a:gd name="connsiteY1972" fmla="*/ 171721 h 1308563"/>
              <a:gd name="connsiteX1973" fmla="*/ 733567 w 1019147"/>
              <a:gd name="connsiteY1973" fmla="*/ 168872 h 1308563"/>
              <a:gd name="connsiteX1974" fmla="*/ 739704 w 1019147"/>
              <a:gd name="connsiteY1974" fmla="*/ 167228 h 1308563"/>
              <a:gd name="connsiteX1975" fmla="*/ 749457 w 1019147"/>
              <a:gd name="connsiteY1975" fmla="*/ 163612 h 1308563"/>
              <a:gd name="connsiteX1976" fmla="*/ 752635 w 1019147"/>
              <a:gd name="connsiteY1976" fmla="*/ 163831 h 1308563"/>
              <a:gd name="connsiteX1977" fmla="*/ 752635 w 1019147"/>
              <a:gd name="connsiteY1977" fmla="*/ 164927 h 1308563"/>
              <a:gd name="connsiteX1978" fmla="*/ 751978 w 1019147"/>
              <a:gd name="connsiteY1978" fmla="*/ 168214 h 1308563"/>
              <a:gd name="connsiteX1979" fmla="*/ 753183 w 1019147"/>
              <a:gd name="connsiteY1979" fmla="*/ 168543 h 1308563"/>
              <a:gd name="connsiteX1980" fmla="*/ 756580 w 1019147"/>
              <a:gd name="connsiteY1980" fmla="*/ 165803 h 1308563"/>
              <a:gd name="connsiteX1981" fmla="*/ 757018 w 1019147"/>
              <a:gd name="connsiteY1981" fmla="*/ 161968 h 1308563"/>
              <a:gd name="connsiteX1982" fmla="*/ 759758 w 1019147"/>
              <a:gd name="connsiteY1982" fmla="*/ 157475 h 1308563"/>
              <a:gd name="connsiteX1983" fmla="*/ 762498 w 1019147"/>
              <a:gd name="connsiteY1983" fmla="*/ 157256 h 1308563"/>
              <a:gd name="connsiteX1984" fmla="*/ 766991 w 1019147"/>
              <a:gd name="connsiteY1984" fmla="*/ 158023 h 1308563"/>
              <a:gd name="connsiteX1985" fmla="*/ 769730 w 1019147"/>
              <a:gd name="connsiteY1985" fmla="*/ 158899 h 1308563"/>
              <a:gd name="connsiteX1986" fmla="*/ 774881 w 1019147"/>
              <a:gd name="connsiteY1986" fmla="*/ 157804 h 1308563"/>
              <a:gd name="connsiteX1987" fmla="*/ 781018 w 1019147"/>
              <a:gd name="connsiteY1987" fmla="*/ 157804 h 1308563"/>
              <a:gd name="connsiteX1988" fmla="*/ 785292 w 1019147"/>
              <a:gd name="connsiteY1988" fmla="*/ 160105 h 1308563"/>
              <a:gd name="connsiteX1989" fmla="*/ 790552 w 1019147"/>
              <a:gd name="connsiteY1989" fmla="*/ 160872 h 1308563"/>
              <a:gd name="connsiteX1990" fmla="*/ 801291 w 1019147"/>
              <a:gd name="connsiteY1990" fmla="*/ 159666 h 1308563"/>
              <a:gd name="connsiteX1991" fmla="*/ 804908 w 1019147"/>
              <a:gd name="connsiteY1991" fmla="*/ 160543 h 1308563"/>
              <a:gd name="connsiteX1992" fmla="*/ 809729 w 1019147"/>
              <a:gd name="connsiteY1992" fmla="*/ 162844 h 1308563"/>
              <a:gd name="connsiteX1993" fmla="*/ 817072 w 1019147"/>
              <a:gd name="connsiteY1993" fmla="*/ 164598 h 1308563"/>
              <a:gd name="connsiteX1994" fmla="*/ 826058 w 1019147"/>
              <a:gd name="connsiteY1994" fmla="*/ 165146 h 1308563"/>
              <a:gd name="connsiteX1995" fmla="*/ 830003 w 1019147"/>
              <a:gd name="connsiteY1995" fmla="*/ 165146 h 1308563"/>
              <a:gd name="connsiteX1996" fmla="*/ 830441 w 1019147"/>
              <a:gd name="connsiteY1996" fmla="*/ 167447 h 1308563"/>
              <a:gd name="connsiteX1997" fmla="*/ 832085 w 1019147"/>
              <a:gd name="connsiteY1997" fmla="*/ 169200 h 1308563"/>
              <a:gd name="connsiteX1998" fmla="*/ 831427 w 1019147"/>
              <a:gd name="connsiteY1998" fmla="*/ 171721 h 1308563"/>
              <a:gd name="connsiteX1999" fmla="*/ 828359 w 1019147"/>
              <a:gd name="connsiteY1999" fmla="*/ 174022 h 1308563"/>
              <a:gd name="connsiteX2000" fmla="*/ 827701 w 1019147"/>
              <a:gd name="connsiteY2000" fmla="*/ 177639 h 1308563"/>
              <a:gd name="connsiteX2001" fmla="*/ 825071 w 1019147"/>
              <a:gd name="connsiteY2001" fmla="*/ 182460 h 1308563"/>
              <a:gd name="connsiteX2002" fmla="*/ 822332 w 1019147"/>
              <a:gd name="connsiteY2002" fmla="*/ 183556 h 1308563"/>
              <a:gd name="connsiteX2003" fmla="*/ 810825 w 1019147"/>
              <a:gd name="connsiteY2003" fmla="*/ 185090 h 1308563"/>
              <a:gd name="connsiteX2004" fmla="*/ 805456 w 1019147"/>
              <a:gd name="connsiteY2004" fmla="*/ 187282 h 1308563"/>
              <a:gd name="connsiteX2005" fmla="*/ 803264 w 1019147"/>
              <a:gd name="connsiteY2005" fmla="*/ 187501 h 1308563"/>
              <a:gd name="connsiteX2006" fmla="*/ 801401 w 1019147"/>
              <a:gd name="connsiteY2006" fmla="*/ 186515 h 1308563"/>
              <a:gd name="connsiteX2007" fmla="*/ 800305 w 1019147"/>
              <a:gd name="connsiteY2007" fmla="*/ 186844 h 1308563"/>
              <a:gd name="connsiteX2008" fmla="*/ 798990 w 1019147"/>
              <a:gd name="connsiteY2008" fmla="*/ 190350 h 1308563"/>
              <a:gd name="connsiteX2009" fmla="*/ 799319 w 1019147"/>
              <a:gd name="connsiteY2009" fmla="*/ 193419 h 1308563"/>
              <a:gd name="connsiteX2010" fmla="*/ 798223 w 1019147"/>
              <a:gd name="connsiteY2010" fmla="*/ 197035 h 1308563"/>
              <a:gd name="connsiteX2011" fmla="*/ 798661 w 1019147"/>
              <a:gd name="connsiteY2011" fmla="*/ 199775 h 1308563"/>
              <a:gd name="connsiteX2012" fmla="*/ 800524 w 1019147"/>
              <a:gd name="connsiteY2012" fmla="*/ 200432 h 1308563"/>
              <a:gd name="connsiteX2013" fmla="*/ 805784 w 1019147"/>
              <a:gd name="connsiteY2013" fmla="*/ 198460 h 1308563"/>
              <a:gd name="connsiteX2014" fmla="*/ 812469 w 1019147"/>
              <a:gd name="connsiteY2014" fmla="*/ 196926 h 1308563"/>
              <a:gd name="connsiteX2015" fmla="*/ 816962 w 1019147"/>
              <a:gd name="connsiteY2015" fmla="*/ 194844 h 1308563"/>
              <a:gd name="connsiteX2016" fmla="*/ 825291 w 1019147"/>
              <a:gd name="connsiteY2016" fmla="*/ 194624 h 1308563"/>
              <a:gd name="connsiteX2017" fmla="*/ 833400 w 1019147"/>
              <a:gd name="connsiteY2017" fmla="*/ 197364 h 1308563"/>
              <a:gd name="connsiteX2018" fmla="*/ 836139 w 1019147"/>
              <a:gd name="connsiteY2018" fmla="*/ 197364 h 1308563"/>
              <a:gd name="connsiteX2019" fmla="*/ 839756 w 1019147"/>
              <a:gd name="connsiteY2019" fmla="*/ 199665 h 1308563"/>
              <a:gd name="connsiteX2020" fmla="*/ 841619 w 1019147"/>
              <a:gd name="connsiteY2020" fmla="*/ 198131 h 1308563"/>
              <a:gd name="connsiteX2021" fmla="*/ 843482 w 1019147"/>
              <a:gd name="connsiteY2021" fmla="*/ 195720 h 1308563"/>
              <a:gd name="connsiteX2022" fmla="*/ 844797 w 1019147"/>
              <a:gd name="connsiteY2022" fmla="*/ 195391 h 1308563"/>
              <a:gd name="connsiteX2023" fmla="*/ 847536 w 1019147"/>
              <a:gd name="connsiteY2023" fmla="*/ 196159 h 1308563"/>
              <a:gd name="connsiteX2024" fmla="*/ 849947 w 1019147"/>
              <a:gd name="connsiteY2024" fmla="*/ 198241 h 1308563"/>
              <a:gd name="connsiteX2025" fmla="*/ 854112 w 1019147"/>
              <a:gd name="connsiteY2025" fmla="*/ 192981 h 1308563"/>
              <a:gd name="connsiteX2026" fmla="*/ 855974 w 1019147"/>
              <a:gd name="connsiteY2026" fmla="*/ 186296 h 1308563"/>
              <a:gd name="connsiteX2027" fmla="*/ 856194 w 1019147"/>
              <a:gd name="connsiteY2027" fmla="*/ 179611 h 1308563"/>
              <a:gd name="connsiteX2028" fmla="*/ 857509 w 1019147"/>
              <a:gd name="connsiteY2028" fmla="*/ 176981 h 1308563"/>
              <a:gd name="connsiteX2029" fmla="*/ 856632 w 1019147"/>
              <a:gd name="connsiteY2029" fmla="*/ 175008 h 1308563"/>
              <a:gd name="connsiteX2030" fmla="*/ 857290 w 1019147"/>
              <a:gd name="connsiteY2030" fmla="*/ 171392 h 1308563"/>
              <a:gd name="connsiteX2031" fmla="*/ 860796 w 1019147"/>
              <a:gd name="connsiteY2031" fmla="*/ 169200 h 1308563"/>
              <a:gd name="connsiteX2032" fmla="*/ 866056 w 1019147"/>
              <a:gd name="connsiteY2032" fmla="*/ 169200 h 1308563"/>
              <a:gd name="connsiteX2033" fmla="*/ 871536 w 1019147"/>
              <a:gd name="connsiteY2033" fmla="*/ 170954 h 1308563"/>
              <a:gd name="connsiteX2034" fmla="*/ 877672 w 1019147"/>
              <a:gd name="connsiteY2034" fmla="*/ 170735 h 1308563"/>
              <a:gd name="connsiteX2035" fmla="*/ 882823 w 1019147"/>
              <a:gd name="connsiteY2035" fmla="*/ 169639 h 1308563"/>
              <a:gd name="connsiteX2036" fmla="*/ 886001 w 1019147"/>
              <a:gd name="connsiteY2036" fmla="*/ 170515 h 1308563"/>
              <a:gd name="connsiteX2037" fmla="*/ 886987 w 1019147"/>
              <a:gd name="connsiteY2037" fmla="*/ 175008 h 1308563"/>
              <a:gd name="connsiteX2038" fmla="*/ 886659 w 1019147"/>
              <a:gd name="connsiteY2038" fmla="*/ 182899 h 1308563"/>
              <a:gd name="connsiteX2039" fmla="*/ 886987 w 1019147"/>
              <a:gd name="connsiteY2039" fmla="*/ 188597 h 1308563"/>
              <a:gd name="connsiteX2040" fmla="*/ 882713 w 1019147"/>
              <a:gd name="connsiteY2040" fmla="*/ 193857 h 1308563"/>
              <a:gd name="connsiteX2041" fmla="*/ 879097 w 1019147"/>
              <a:gd name="connsiteY2041" fmla="*/ 201419 h 1308563"/>
              <a:gd name="connsiteX2042" fmla="*/ 878111 w 1019147"/>
              <a:gd name="connsiteY2042" fmla="*/ 207117 h 1308563"/>
              <a:gd name="connsiteX2043" fmla="*/ 876029 w 1019147"/>
              <a:gd name="connsiteY2043" fmla="*/ 211281 h 1308563"/>
              <a:gd name="connsiteX2044" fmla="*/ 862550 w 1019147"/>
              <a:gd name="connsiteY2044" fmla="*/ 223445 h 1308563"/>
              <a:gd name="connsiteX2045" fmla="*/ 859810 w 1019147"/>
              <a:gd name="connsiteY2045" fmla="*/ 223445 h 1308563"/>
              <a:gd name="connsiteX2046" fmla="*/ 858605 w 1019147"/>
              <a:gd name="connsiteY2046" fmla="*/ 222569 h 1308563"/>
              <a:gd name="connsiteX2047" fmla="*/ 854769 w 1019147"/>
              <a:gd name="connsiteY2047" fmla="*/ 224103 h 1308563"/>
              <a:gd name="connsiteX2048" fmla="*/ 851810 w 1019147"/>
              <a:gd name="connsiteY2048" fmla="*/ 227390 h 1308563"/>
              <a:gd name="connsiteX2049" fmla="*/ 848851 w 1019147"/>
              <a:gd name="connsiteY2049" fmla="*/ 225966 h 1308563"/>
              <a:gd name="connsiteX2050" fmla="*/ 847098 w 1019147"/>
              <a:gd name="connsiteY2050" fmla="*/ 226623 h 1308563"/>
              <a:gd name="connsiteX2051" fmla="*/ 843811 w 1019147"/>
              <a:gd name="connsiteY2051" fmla="*/ 231884 h 1308563"/>
              <a:gd name="connsiteX2052" fmla="*/ 843482 w 1019147"/>
              <a:gd name="connsiteY2052" fmla="*/ 235171 h 1308563"/>
              <a:gd name="connsiteX2053" fmla="*/ 839537 w 1019147"/>
              <a:gd name="connsiteY2053" fmla="*/ 237034 h 1308563"/>
              <a:gd name="connsiteX2054" fmla="*/ 836578 w 1019147"/>
              <a:gd name="connsiteY2054" fmla="*/ 240541 h 1308563"/>
              <a:gd name="connsiteX2055" fmla="*/ 833948 w 1019147"/>
              <a:gd name="connsiteY2055" fmla="*/ 239883 h 1308563"/>
              <a:gd name="connsiteX2056" fmla="*/ 833071 w 1019147"/>
              <a:gd name="connsiteY2056" fmla="*/ 238349 h 1308563"/>
              <a:gd name="connsiteX2057" fmla="*/ 831646 w 1019147"/>
              <a:gd name="connsiteY2057" fmla="*/ 240650 h 1308563"/>
              <a:gd name="connsiteX2058" fmla="*/ 832304 w 1019147"/>
              <a:gd name="connsiteY2058" fmla="*/ 243609 h 1308563"/>
              <a:gd name="connsiteX2059" fmla="*/ 830551 w 1019147"/>
              <a:gd name="connsiteY2059" fmla="*/ 247116 h 1308563"/>
              <a:gd name="connsiteX2060" fmla="*/ 826386 w 1019147"/>
              <a:gd name="connsiteY2060" fmla="*/ 253143 h 1308563"/>
              <a:gd name="connsiteX2061" fmla="*/ 822222 w 1019147"/>
              <a:gd name="connsiteY2061" fmla="*/ 255554 h 1308563"/>
              <a:gd name="connsiteX2062" fmla="*/ 820469 w 1019147"/>
              <a:gd name="connsiteY2062" fmla="*/ 258622 h 1308563"/>
              <a:gd name="connsiteX2063" fmla="*/ 814003 w 1019147"/>
              <a:gd name="connsiteY2063" fmla="*/ 264211 h 1308563"/>
              <a:gd name="connsiteX2064" fmla="*/ 809291 w 1019147"/>
              <a:gd name="connsiteY2064" fmla="*/ 268595 h 1308563"/>
              <a:gd name="connsiteX2065" fmla="*/ 805784 w 1019147"/>
              <a:gd name="connsiteY2065" fmla="*/ 269471 h 1308563"/>
              <a:gd name="connsiteX2066" fmla="*/ 799867 w 1019147"/>
              <a:gd name="connsiteY2066" fmla="*/ 273964 h 1308563"/>
              <a:gd name="connsiteX2067" fmla="*/ 798880 w 1019147"/>
              <a:gd name="connsiteY2067" fmla="*/ 276266 h 1308563"/>
              <a:gd name="connsiteX2068" fmla="*/ 795045 w 1019147"/>
              <a:gd name="connsiteY2068" fmla="*/ 276485 h 1308563"/>
              <a:gd name="connsiteX2069" fmla="*/ 795045 w 1019147"/>
              <a:gd name="connsiteY2069" fmla="*/ 280649 h 1308563"/>
              <a:gd name="connsiteX2070" fmla="*/ 795373 w 1019147"/>
              <a:gd name="connsiteY2070" fmla="*/ 284594 h 1308563"/>
              <a:gd name="connsiteX2071" fmla="*/ 793291 w 1019147"/>
              <a:gd name="connsiteY2071" fmla="*/ 289745 h 1308563"/>
              <a:gd name="connsiteX2072" fmla="*/ 794387 w 1019147"/>
              <a:gd name="connsiteY2072" fmla="*/ 292046 h 1308563"/>
              <a:gd name="connsiteX2073" fmla="*/ 795812 w 1019147"/>
              <a:gd name="connsiteY2073" fmla="*/ 289635 h 1308563"/>
              <a:gd name="connsiteX2074" fmla="*/ 796689 w 1019147"/>
              <a:gd name="connsiteY2074" fmla="*/ 286128 h 1308563"/>
              <a:gd name="connsiteX2075" fmla="*/ 801181 w 1019147"/>
              <a:gd name="connsiteY2075" fmla="*/ 280868 h 1308563"/>
              <a:gd name="connsiteX2076" fmla="*/ 804469 w 1019147"/>
              <a:gd name="connsiteY2076" fmla="*/ 275827 h 1308563"/>
              <a:gd name="connsiteX2077" fmla="*/ 809181 w 1019147"/>
              <a:gd name="connsiteY2077" fmla="*/ 272759 h 1308563"/>
              <a:gd name="connsiteX2078" fmla="*/ 810716 w 1019147"/>
              <a:gd name="connsiteY2078" fmla="*/ 272759 h 1308563"/>
              <a:gd name="connsiteX2079" fmla="*/ 811921 w 1019147"/>
              <a:gd name="connsiteY2079" fmla="*/ 274622 h 1308563"/>
              <a:gd name="connsiteX2080" fmla="*/ 815757 w 1019147"/>
              <a:gd name="connsiteY2080" fmla="*/ 270129 h 1308563"/>
              <a:gd name="connsiteX2081" fmla="*/ 824085 w 1019147"/>
              <a:gd name="connsiteY2081" fmla="*/ 263663 h 1308563"/>
              <a:gd name="connsiteX2082" fmla="*/ 826715 w 1019147"/>
              <a:gd name="connsiteY2082" fmla="*/ 263006 h 1308563"/>
              <a:gd name="connsiteX2083" fmla="*/ 827373 w 1019147"/>
              <a:gd name="connsiteY2083" fmla="*/ 259061 h 1308563"/>
              <a:gd name="connsiteX2084" fmla="*/ 835482 w 1019147"/>
              <a:gd name="connsiteY2084" fmla="*/ 252486 h 1308563"/>
              <a:gd name="connsiteX2085" fmla="*/ 840852 w 1019147"/>
              <a:gd name="connsiteY2085" fmla="*/ 246897 h 1308563"/>
              <a:gd name="connsiteX2086" fmla="*/ 844358 w 1019147"/>
              <a:gd name="connsiteY2086" fmla="*/ 245143 h 1308563"/>
              <a:gd name="connsiteX2087" fmla="*/ 847098 w 1019147"/>
              <a:gd name="connsiteY2087" fmla="*/ 245801 h 1308563"/>
              <a:gd name="connsiteX2088" fmla="*/ 851482 w 1019147"/>
              <a:gd name="connsiteY2088" fmla="*/ 245582 h 1308563"/>
              <a:gd name="connsiteX2089" fmla="*/ 854440 w 1019147"/>
              <a:gd name="connsiteY2089" fmla="*/ 242952 h 1308563"/>
              <a:gd name="connsiteX2090" fmla="*/ 854988 w 1019147"/>
              <a:gd name="connsiteY2090" fmla="*/ 240650 h 1308563"/>
              <a:gd name="connsiteX2091" fmla="*/ 859810 w 1019147"/>
              <a:gd name="connsiteY2091" fmla="*/ 240431 h 1308563"/>
              <a:gd name="connsiteX2092" fmla="*/ 866385 w 1019147"/>
              <a:gd name="connsiteY2092" fmla="*/ 240431 h 1308563"/>
              <a:gd name="connsiteX2093" fmla="*/ 872741 w 1019147"/>
              <a:gd name="connsiteY2093" fmla="*/ 236924 h 1308563"/>
              <a:gd name="connsiteX2094" fmla="*/ 876905 w 1019147"/>
              <a:gd name="connsiteY2094" fmla="*/ 232541 h 1308563"/>
              <a:gd name="connsiteX2095" fmla="*/ 880851 w 1019147"/>
              <a:gd name="connsiteY2095" fmla="*/ 232541 h 1308563"/>
              <a:gd name="connsiteX2096" fmla="*/ 884795 w 1019147"/>
              <a:gd name="connsiteY2096" fmla="*/ 229582 h 1308563"/>
              <a:gd name="connsiteX2097" fmla="*/ 887426 w 1019147"/>
              <a:gd name="connsiteY2097" fmla="*/ 227171 h 1308563"/>
              <a:gd name="connsiteX2098" fmla="*/ 890713 w 1019147"/>
              <a:gd name="connsiteY2098" fmla="*/ 226623 h 1308563"/>
              <a:gd name="connsiteX2099" fmla="*/ 894001 w 1019147"/>
              <a:gd name="connsiteY2099" fmla="*/ 223117 h 1308563"/>
              <a:gd name="connsiteX2100" fmla="*/ 900466 w 1019147"/>
              <a:gd name="connsiteY2100" fmla="*/ 217089 h 1308563"/>
              <a:gd name="connsiteX2101" fmla="*/ 902001 w 1019147"/>
              <a:gd name="connsiteY2101" fmla="*/ 212268 h 1308563"/>
              <a:gd name="connsiteX2102" fmla="*/ 902001 w 1019147"/>
              <a:gd name="connsiteY2102" fmla="*/ 209199 h 1308563"/>
              <a:gd name="connsiteX2103" fmla="*/ 904740 w 1019147"/>
              <a:gd name="connsiteY2103" fmla="*/ 206021 h 1308563"/>
              <a:gd name="connsiteX2104" fmla="*/ 906275 w 1019147"/>
              <a:gd name="connsiteY2104" fmla="*/ 203610 h 1308563"/>
              <a:gd name="connsiteX2105" fmla="*/ 908685 w 1019147"/>
              <a:gd name="connsiteY2105" fmla="*/ 202076 h 1308563"/>
              <a:gd name="connsiteX2106" fmla="*/ 908466 w 1019147"/>
              <a:gd name="connsiteY2106" fmla="*/ 204816 h 1308563"/>
              <a:gd name="connsiteX2107" fmla="*/ 910329 w 1019147"/>
              <a:gd name="connsiteY2107" fmla="*/ 208103 h 1308563"/>
              <a:gd name="connsiteX2108" fmla="*/ 910329 w 1019147"/>
              <a:gd name="connsiteY2108" fmla="*/ 211391 h 1308563"/>
              <a:gd name="connsiteX2109" fmla="*/ 909233 w 1019147"/>
              <a:gd name="connsiteY2109" fmla="*/ 214679 h 1308563"/>
              <a:gd name="connsiteX2110" fmla="*/ 911096 w 1019147"/>
              <a:gd name="connsiteY2110" fmla="*/ 217747 h 1308563"/>
              <a:gd name="connsiteX2111" fmla="*/ 911973 w 1019147"/>
              <a:gd name="connsiteY2111" fmla="*/ 223007 h 1308563"/>
              <a:gd name="connsiteX2112" fmla="*/ 910877 w 1019147"/>
              <a:gd name="connsiteY2112" fmla="*/ 225089 h 1308563"/>
              <a:gd name="connsiteX2113" fmla="*/ 911096 w 1019147"/>
              <a:gd name="connsiteY2113" fmla="*/ 228048 h 1308563"/>
              <a:gd name="connsiteX2114" fmla="*/ 912521 w 1019147"/>
              <a:gd name="connsiteY2114" fmla="*/ 225637 h 1308563"/>
              <a:gd name="connsiteX2115" fmla="*/ 913945 w 1019147"/>
              <a:gd name="connsiteY2115" fmla="*/ 221692 h 1308563"/>
              <a:gd name="connsiteX2116" fmla="*/ 915808 w 1019147"/>
              <a:gd name="connsiteY2116" fmla="*/ 218404 h 1308563"/>
              <a:gd name="connsiteX2117" fmla="*/ 914713 w 1019147"/>
              <a:gd name="connsiteY2117" fmla="*/ 216870 h 1308563"/>
              <a:gd name="connsiteX2118" fmla="*/ 914713 w 1019147"/>
              <a:gd name="connsiteY2118" fmla="*/ 212925 h 1308563"/>
              <a:gd name="connsiteX2119" fmla="*/ 916575 w 1019147"/>
              <a:gd name="connsiteY2119" fmla="*/ 210843 h 1308563"/>
              <a:gd name="connsiteX2120" fmla="*/ 918438 w 1019147"/>
              <a:gd name="connsiteY2120" fmla="*/ 211829 h 1308563"/>
              <a:gd name="connsiteX2121" fmla="*/ 918767 w 1019147"/>
              <a:gd name="connsiteY2121" fmla="*/ 215117 h 1308563"/>
              <a:gd name="connsiteX2122" fmla="*/ 921397 w 1019147"/>
              <a:gd name="connsiteY2122" fmla="*/ 217857 h 1308563"/>
              <a:gd name="connsiteX2123" fmla="*/ 925561 w 1019147"/>
              <a:gd name="connsiteY2123" fmla="*/ 217857 h 1308563"/>
              <a:gd name="connsiteX2124" fmla="*/ 930274 w 1019147"/>
              <a:gd name="connsiteY2124" fmla="*/ 215774 h 1308563"/>
              <a:gd name="connsiteX2125" fmla="*/ 931260 w 1019147"/>
              <a:gd name="connsiteY2125" fmla="*/ 213035 h 1308563"/>
              <a:gd name="connsiteX2126" fmla="*/ 929835 w 1019147"/>
              <a:gd name="connsiteY2126" fmla="*/ 211172 h 1308563"/>
              <a:gd name="connsiteX2127" fmla="*/ 930054 w 1019147"/>
              <a:gd name="connsiteY2127" fmla="*/ 208761 h 1308563"/>
              <a:gd name="connsiteX2128" fmla="*/ 932465 w 1019147"/>
              <a:gd name="connsiteY2128" fmla="*/ 208761 h 1308563"/>
              <a:gd name="connsiteX2129" fmla="*/ 934219 w 1019147"/>
              <a:gd name="connsiteY2129" fmla="*/ 205693 h 1308563"/>
              <a:gd name="connsiteX2130" fmla="*/ 934767 w 1019147"/>
              <a:gd name="connsiteY2130" fmla="*/ 200980 h 1308563"/>
              <a:gd name="connsiteX2131" fmla="*/ 934109 w 1019147"/>
              <a:gd name="connsiteY2131" fmla="*/ 197364 h 1308563"/>
              <a:gd name="connsiteX2132" fmla="*/ 935534 w 1019147"/>
              <a:gd name="connsiteY2132" fmla="*/ 194515 h 1308563"/>
              <a:gd name="connsiteX2133" fmla="*/ 938273 w 1019147"/>
              <a:gd name="connsiteY2133" fmla="*/ 193748 h 1308563"/>
              <a:gd name="connsiteX2134" fmla="*/ 939369 w 1019147"/>
              <a:gd name="connsiteY2134" fmla="*/ 195720 h 1308563"/>
              <a:gd name="connsiteX2135" fmla="*/ 943753 w 1019147"/>
              <a:gd name="connsiteY2135" fmla="*/ 197802 h 1308563"/>
              <a:gd name="connsiteX2136" fmla="*/ 948465 w 1019147"/>
              <a:gd name="connsiteY2136" fmla="*/ 195830 h 1308563"/>
              <a:gd name="connsiteX2137" fmla="*/ 950766 w 1019147"/>
              <a:gd name="connsiteY2137" fmla="*/ 193090 h 1308563"/>
              <a:gd name="connsiteX2138" fmla="*/ 957232 w 1019147"/>
              <a:gd name="connsiteY2138" fmla="*/ 190898 h 1308563"/>
              <a:gd name="connsiteX2139" fmla="*/ 962930 w 1019147"/>
              <a:gd name="connsiteY2139" fmla="*/ 190679 h 1308563"/>
              <a:gd name="connsiteX2140" fmla="*/ 965670 w 1019147"/>
              <a:gd name="connsiteY2140" fmla="*/ 189693 h 1308563"/>
              <a:gd name="connsiteX2141" fmla="*/ 971368 w 1019147"/>
              <a:gd name="connsiteY2141" fmla="*/ 191227 h 1308563"/>
              <a:gd name="connsiteX2142" fmla="*/ 977615 w 1019147"/>
              <a:gd name="connsiteY2142" fmla="*/ 194296 h 1308563"/>
              <a:gd name="connsiteX2143" fmla="*/ 984300 w 1019147"/>
              <a:gd name="connsiteY2143" fmla="*/ 196487 h 1308563"/>
              <a:gd name="connsiteX2144" fmla="*/ 989231 w 1019147"/>
              <a:gd name="connsiteY2144" fmla="*/ 196926 h 1308563"/>
              <a:gd name="connsiteX2145" fmla="*/ 993285 w 1019147"/>
              <a:gd name="connsiteY2145" fmla="*/ 198898 h 1308563"/>
              <a:gd name="connsiteX2146" fmla="*/ 996025 w 1019147"/>
              <a:gd name="connsiteY2146" fmla="*/ 201967 h 1308563"/>
              <a:gd name="connsiteX2147" fmla="*/ 998655 w 1019147"/>
              <a:gd name="connsiteY2147" fmla="*/ 202515 h 1308563"/>
              <a:gd name="connsiteX2148" fmla="*/ 1003367 w 1019147"/>
              <a:gd name="connsiteY2148" fmla="*/ 204597 h 1308563"/>
              <a:gd name="connsiteX2149" fmla="*/ 1005121 w 1019147"/>
              <a:gd name="connsiteY2149" fmla="*/ 208323 h 1308563"/>
              <a:gd name="connsiteX2150" fmla="*/ 1005559 w 1019147"/>
              <a:gd name="connsiteY2150" fmla="*/ 210843 h 1308563"/>
              <a:gd name="connsiteX2151" fmla="*/ 1012573 w 1019147"/>
              <a:gd name="connsiteY2151" fmla="*/ 216761 h 1308563"/>
              <a:gd name="connsiteX2152" fmla="*/ 1013778 w 1019147"/>
              <a:gd name="connsiteY2152" fmla="*/ 219610 h 1308563"/>
              <a:gd name="connsiteX2153" fmla="*/ 1017066 w 1019147"/>
              <a:gd name="connsiteY2153" fmla="*/ 222897 h 1308563"/>
              <a:gd name="connsiteX2154" fmla="*/ 1019148 w 1019147"/>
              <a:gd name="connsiteY2154" fmla="*/ 229692 h 1308563"/>
              <a:gd name="connsiteX2155" fmla="*/ 1018600 w 1019147"/>
              <a:gd name="connsiteY2155" fmla="*/ 234842 h 1308563"/>
              <a:gd name="connsiteX2156" fmla="*/ 1016737 w 1019147"/>
              <a:gd name="connsiteY2156" fmla="*/ 237911 h 1308563"/>
              <a:gd name="connsiteX2157" fmla="*/ 1012134 w 1019147"/>
              <a:gd name="connsiteY2157" fmla="*/ 239664 h 1308563"/>
              <a:gd name="connsiteX2158" fmla="*/ 1008189 w 1019147"/>
              <a:gd name="connsiteY2158" fmla="*/ 242732 h 1308563"/>
              <a:gd name="connsiteX2159" fmla="*/ 1006874 w 1019147"/>
              <a:gd name="connsiteY2159" fmla="*/ 245034 h 1308563"/>
              <a:gd name="connsiteX2160" fmla="*/ 1004135 w 1019147"/>
              <a:gd name="connsiteY2160" fmla="*/ 246130 h 1308563"/>
              <a:gd name="connsiteX2161" fmla="*/ 1000080 w 1019147"/>
              <a:gd name="connsiteY2161" fmla="*/ 248979 h 1308563"/>
              <a:gd name="connsiteX2162" fmla="*/ 995258 w 1019147"/>
              <a:gd name="connsiteY2162" fmla="*/ 255883 h 1308563"/>
              <a:gd name="connsiteX2163" fmla="*/ 992957 w 1019147"/>
              <a:gd name="connsiteY2163" fmla="*/ 259061 h 1308563"/>
              <a:gd name="connsiteX2164" fmla="*/ 991094 w 1019147"/>
              <a:gd name="connsiteY2164" fmla="*/ 259828 h 1308563"/>
              <a:gd name="connsiteX2165" fmla="*/ 987697 w 1019147"/>
              <a:gd name="connsiteY2165" fmla="*/ 258732 h 1308563"/>
              <a:gd name="connsiteX2166" fmla="*/ 981121 w 1019147"/>
              <a:gd name="connsiteY2166" fmla="*/ 254677 h 1308563"/>
              <a:gd name="connsiteX2167" fmla="*/ 978492 w 1019147"/>
              <a:gd name="connsiteY2167" fmla="*/ 254677 h 1308563"/>
              <a:gd name="connsiteX2168" fmla="*/ 975094 w 1019147"/>
              <a:gd name="connsiteY2168" fmla="*/ 257307 h 1308563"/>
              <a:gd name="connsiteX2169" fmla="*/ 972684 w 1019147"/>
              <a:gd name="connsiteY2169" fmla="*/ 261472 h 1308563"/>
              <a:gd name="connsiteX2170" fmla="*/ 972903 w 1019147"/>
              <a:gd name="connsiteY2170" fmla="*/ 263335 h 1308563"/>
              <a:gd name="connsiteX2171" fmla="*/ 974437 w 1019147"/>
              <a:gd name="connsiteY2171" fmla="*/ 264650 h 1308563"/>
              <a:gd name="connsiteX2172" fmla="*/ 974437 w 1019147"/>
              <a:gd name="connsiteY2172" fmla="*/ 267170 h 1308563"/>
              <a:gd name="connsiteX2173" fmla="*/ 977176 w 1019147"/>
              <a:gd name="connsiteY2173" fmla="*/ 270896 h 1308563"/>
              <a:gd name="connsiteX2174" fmla="*/ 978820 w 1019147"/>
              <a:gd name="connsiteY2174" fmla="*/ 272211 h 1308563"/>
              <a:gd name="connsiteX2175" fmla="*/ 978820 w 1019147"/>
              <a:gd name="connsiteY2175" fmla="*/ 274951 h 1308563"/>
              <a:gd name="connsiteX2176" fmla="*/ 977286 w 1019147"/>
              <a:gd name="connsiteY2176" fmla="*/ 277690 h 1308563"/>
              <a:gd name="connsiteX2177" fmla="*/ 973779 w 1019147"/>
              <a:gd name="connsiteY2177" fmla="*/ 277471 h 1308563"/>
              <a:gd name="connsiteX2178" fmla="*/ 970930 w 1019147"/>
              <a:gd name="connsiteY2178" fmla="*/ 277800 h 1308563"/>
              <a:gd name="connsiteX2179" fmla="*/ 963697 w 1019147"/>
              <a:gd name="connsiteY2179" fmla="*/ 281526 h 1308563"/>
              <a:gd name="connsiteX2180" fmla="*/ 959314 w 1019147"/>
              <a:gd name="connsiteY2180" fmla="*/ 284813 h 1308563"/>
              <a:gd name="connsiteX2181" fmla="*/ 955369 w 1019147"/>
              <a:gd name="connsiteY2181" fmla="*/ 284813 h 1308563"/>
              <a:gd name="connsiteX2182" fmla="*/ 952191 w 1019147"/>
              <a:gd name="connsiteY2182" fmla="*/ 285252 h 1308563"/>
              <a:gd name="connsiteX2183" fmla="*/ 949451 w 1019147"/>
              <a:gd name="connsiteY2183" fmla="*/ 283279 h 1308563"/>
              <a:gd name="connsiteX2184" fmla="*/ 945616 w 1019147"/>
              <a:gd name="connsiteY2184" fmla="*/ 281745 h 1308563"/>
              <a:gd name="connsiteX2185" fmla="*/ 941671 w 1019147"/>
              <a:gd name="connsiteY2185" fmla="*/ 281416 h 1308563"/>
              <a:gd name="connsiteX2186" fmla="*/ 939808 w 1019147"/>
              <a:gd name="connsiteY2186" fmla="*/ 280101 h 1308563"/>
              <a:gd name="connsiteX2187" fmla="*/ 937068 w 1019147"/>
              <a:gd name="connsiteY2187" fmla="*/ 279444 h 1308563"/>
              <a:gd name="connsiteX2188" fmla="*/ 936411 w 1019147"/>
              <a:gd name="connsiteY2188" fmla="*/ 278457 h 1308563"/>
              <a:gd name="connsiteX2189" fmla="*/ 934219 w 1019147"/>
              <a:gd name="connsiteY2189" fmla="*/ 278238 h 1308563"/>
              <a:gd name="connsiteX2190" fmla="*/ 932684 w 1019147"/>
              <a:gd name="connsiteY2190" fmla="*/ 278896 h 1308563"/>
              <a:gd name="connsiteX2191" fmla="*/ 931808 w 1019147"/>
              <a:gd name="connsiteY2191" fmla="*/ 280759 h 1308563"/>
              <a:gd name="connsiteX2192" fmla="*/ 929945 w 1019147"/>
              <a:gd name="connsiteY2192" fmla="*/ 280759 h 1308563"/>
              <a:gd name="connsiteX2193" fmla="*/ 927096 w 1019147"/>
              <a:gd name="connsiteY2193" fmla="*/ 280211 h 1308563"/>
              <a:gd name="connsiteX2194" fmla="*/ 925452 w 1019147"/>
              <a:gd name="connsiteY2194" fmla="*/ 281307 h 1308563"/>
              <a:gd name="connsiteX2195" fmla="*/ 923370 w 1019147"/>
              <a:gd name="connsiteY2195" fmla="*/ 283937 h 1308563"/>
              <a:gd name="connsiteX2196" fmla="*/ 920849 w 1019147"/>
              <a:gd name="connsiteY2196" fmla="*/ 283937 h 1308563"/>
              <a:gd name="connsiteX2197" fmla="*/ 918438 w 1019147"/>
              <a:gd name="connsiteY2197" fmla="*/ 283389 h 1308563"/>
              <a:gd name="connsiteX2198" fmla="*/ 916137 w 1019147"/>
              <a:gd name="connsiteY2198" fmla="*/ 285033 h 1308563"/>
              <a:gd name="connsiteX2199" fmla="*/ 913617 w 1019147"/>
              <a:gd name="connsiteY2199" fmla="*/ 285909 h 1308563"/>
              <a:gd name="connsiteX2200" fmla="*/ 909562 w 1019147"/>
              <a:gd name="connsiteY2200" fmla="*/ 285252 h 1308563"/>
              <a:gd name="connsiteX2201" fmla="*/ 905726 w 1019147"/>
              <a:gd name="connsiteY2201" fmla="*/ 283718 h 1308563"/>
              <a:gd name="connsiteX2202" fmla="*/ 900576 w 1019147"/>
              <a:gd name="connsiteY2202" fmla="*/ 284813 h 1308563"/>
              <a:gd name="connsiteX2203" fmla="*/ 896740 w 1019147"/>
              <a:gd name="connsiteY2203" fmla="*/ 287334 h 1308563"/>
              <a:gd name="connsiteX2204" fmla="*/ 892795 w 1019147"/>
              <a:gd name="connsiteY2204" fmla="*/ 286457 h 1308563"/>
              <a:gd name="connsiteX2205" fmla="*/ 888850 w 1019147"/>
              <a:gd name="connsiteY2205" fmla="*/ 286896 h 1308563"/>
              <a:gd name="connsiteX2206" fmla="*/ 892795 w 1019147"/>
              <a:gd name="connsiteY2206" fmla="*/ 288539 h 1308563"/>
              <a:gd name="connsiteX2207" fmla="*/ 896302 w 1019147"/>
              <a:gd name="connsiteY2207" fmla="*/ 288759 h 1308563"/>
              <a:gd name="connsiteX2208" fmla="*/ 905726 w 1019147"/>
              <a:gd name="connsiteY2208" fmla="*/ 288320 h 1308563"/>
              <a:gd name="connsiteX2209" fmla="*/ 908685 w 1019147"/>
              <a:gd name="connsiteY2209" fmla="*/ 286896 h 1308563"/>
              <a:gd name="connsiteX2210" fmla="*/ 912302 w 1019147"/>
              <a:gd name="connsiteY2210" fmla="*/ 287115 h 1308563"/>
              <a:gd name="connsiteX2211" fmla="*/ 916247 w 1019147"/>
              <a:gd name="connsiteY2211" fmla="*/ 289306 h 1308563"/>
              <a:gd name="connsiteX2212" fmla="*/ 921507 w 1019147"/>
              <a:gd name="connsiteY2212" fmla="*/ 290512 h 1308563"/>
              <a:gd name="connsiteX2213" fmla="*/ 931260 w 1019147"/>
              <a:gd name="connsiteY2213" fmla="*/ 290293 h 1308563"/>
              <a:gd name="connsiteX2214" fmla="*/ 934548 w 1019147"/>
              <a:gd name="connsiteY2214" fmla="*/ 293032 h 1308563"/>
              <a:gd name="connsiteX2215" fmla="*/ 936411 w 1019147"/>
              <a:gd name="connsiteY2215" fmla="*/ 292813 h 1308563"/>
              <a:gd name="connsiteX2216" fmla="*/ 939150 w 1019147"/>
              <a:gd name="connsiteY2216" fmla="*/ 289964 h 1308563"/>
              <a:gd name="connsiteX2217" fmla="*/ 942876 w 1019147"/>
              <a:gd name="connsiteY2217" fmla="*/ 289526 h 1308563"/>
              <a:gd name="connsiteX2218" fmla="*/ 945506 w 1019147"/>
              <a:gd name="connsiteY2218" fmla="*/ 290621 h 1308563"/>
              <a:gd name="connsiteX2219" fmla="*/ 947150 w 1019147"/>
              <a:gd name="connsiteY2219" fmla="*/ 293142 h 1308563"/>
              <a:gd name="connsiteX2220" fmla="*/ 951533 w 1019147"/>
              <a:gd name="connsiteY2220" fmla="*/ 294567 h 1308563"/>
              <a:gd name="connsiteX2221" fmla="*/ 953835 w 1019147"/>
              <a:gd name="connsiteY2221" fmla="*/ 297745 h 1308563"/>
              <a:gd name="connsiteX2222" fmla="*/ 953835 w 1019147"/>
              <a:gd name="connsiteY2222" fmla="*/ 300923 h 1308563"/>
              <a:gd name="connsiteX2223" fmla="*/ 950328 w 1019147"/>
              <a:gd name="connsiteY2223" fmla="*/ 304539 h 1308563"/>
              <a:gd name="connsiteX2224" fmla="*/ 946602 w 1019147"/>
              <a:gd name="connsiteY2224" fmla="*/ 305196 h 1308563"/>
              <a:gd name="connsiteX2225" fmla="*/ 944739 w 1019147"/>
              <a:gd name="connsiteY2225" fmla="*/ 305196 h 1308563"/>
              <a:gd name="connsiteX2226" fmla="*/ 945725 w 1019147"/>
              <a:gd name="connsiteY2226" fmla="*/ 307498 h 1308563"/>
              <a:gd name="connsiteX2227" fmla="*/ 945506 w 1019147"/>
              <a:gd name="connsiteY2227" fmla="*/ 311114 h 1308563"/>
              <a:gd name="connsiteX2228" fmla="*/ 941561 w 1019147"/>
              <a:gd name="connsiteY2228" fmla="*/ 313635 h 1308563"/>
              <a:gd name="connsiteX2229" fmla="*/ 932904 w 1019147"/>
              <a:gd name="connsiteY2229" fmla="*/ 315936 h 1308563"/>
              <a:gd name="connsiteX2230" fmla="*/ 928849 w 1019147"/>
              <a:gd name="connsiteY2230" fmla="*/ 314950 h 1308563"/>
              <a:gd name="connsiteX2231" fmla="*/ 924356 w 1019147"/>
              <a:gd name="connsiteY2231" fmla="*/ 316265 h 1308563"/>
              <a:gd name="connsiteX2232" fmla="*/ 915699 w 1019147"/>
              <a:gd name="connsiteY2232" fmla="*/ 315826 h 1308563"/>
              <a:gd name="connsiteX2233" fmla="*/ 912959 w 1019147"/>
              <a:gd name="connsiteY2233" fmla="*/ 313087 h 1308563"/>
              <a:gd name="connsiteX2234" fmla="*/ 903644 w 1019147"/>
              <a:gd name="connsiteY2234" fmla="*/ 305963 h 1308563"/>
              <a:gd name="connsiteX2235" fmla="*/ 897617 w 1019147"/>
              <a:gd name="connsiteY2235" fmla="*/ 305306 h 1308563"/>
              <a:gd name="connsiteX2236" fmla="*/ 894110 w 1019147"/>
              <a:gd name="connsiteY2236" fmla="*/ 305306 h 1308563"/>
              <a:gd name="connsiteX2237" fmla="*/ 890165 w 1019147"/>
              <a:gd name="connsiteY2237" fmla="*/ 308594 h 1308563"/>
              <a:gd name="connsiteX2238" fmla="*/ 887206 w 1019147"/>
              <a:gd name="connsiteY2238" fmla="*/ 314292 h 1308563"/>
              <a:gd name="connsiteX2239" fmla="*/ 882385 w 1019147"/>
              <a:gd name="connsiteY2239" fmla="*/ 317141 h 1308563"/>
              <a:gd name="connsiteX2240" fmla="*/ 880412 w 1019147"/>
              <a:gd name="connsiteY2240" fmla="*/ 319662 h 1308563"/>
              <a:gd name="connsiteX2241" fmla="*/ 877234 w 1019147"/>
              <a:gd name="connsiteY2241" fmla="*/ 320319 h 1308563"/>
              <a:gd name="connsiteX2242" fmla="*/ 879645 w 1019147"/>
              <a:gd name="connsiteY2242" fmla="*/ 321634 h 1308563"/>
              <a:gd name="connsiteX2243" fmla="*/ 882933 w 1019147"/>
              <a:gd name="connsiteY2243" fmla="*/ 321853 h 1308563"/>
              <a:gd name="connsiteX2244" fmla="*/ 883919 w 1019147"/>
              <a:gd name="connsiteY2244" fmla="*/ 324374 h 1308563"/>
              <a:gd name="connsiteX2245" fmla="*/ 883919 w 1019147"/>
              <a:gd name="connsiteY2245" fmla="*/ 328319 h 1308563"/>
              <a:gd name="connsiteX2246" fmla="*/ 882275 w 1019147"/>
              <a:gd name="connsiteY2246" fmla="*/ 329744 h 1308563"/>
              <a:gd name="connsiteX2247" fmla="*/ 879207 w 1019147"/>
              <a:gd name="connsiteY2247" fmla="*/ 329524 h 1308563"/>
              <a:gd name="connsiteX2248" fmla="*/ 879207 w 1019147"/>
              <a:gd name="connsiteY2248" fmla="*/ 332045 h 1308563"/>
              <a:gd name="connsiteX2249" fmla="*/ 881070 w 1019147"/>
              <a:gd name="connsiteY2249" fmla="*/ 334456 h 1308563"/>
              <a:gd name="connsiteX2250" fmla="*/ 885344 w 1019147"/>
              <a:gd name="connsiteY2250" fmla="*/ 336209 h 1308563"/>
              <a:gd name="connsiteX2251" fmla="*/ 887755 w 1019147"/>
              <a:gd name="connsiteY2251" fmla="*/ 335442 h 1308563"/>
              <a:gd name="connsiteX2252" fmla="*/ 888960 w 1019147"/>
              <a:gd name="connsiteY2252" fmla="*/ 333141 h 1308563"/>
              <a:gd name="connsiteX2253" fmla="*/ 893782 w 1019147"/>
              <a:gd name="connsiteY2253" fmla="*/ 330401 h 1308563"/>
              <a:gd name="connsiteX2254" fmla="*/ 896960 w 1019147"/>
              <a:gd name="connsiteY2254" fmla="*/ 326346 h 1308563"/>
              <a:gd name="connsiteX2255" fmla="*/ 902329 w 1019147"/>
              <a:gd name="connsiteY2255" fmla="*/ 324045 h 1308563"/>
              <a:gd name="connsiteX2256" fmla="*/ 909233 w 1019147"/>
              <a:gd name="connsiteY2256" fmla="*/ 322182 h 1308563"/>
              <a:gd name="connsiteX2257" fmla="*/ 915480 w 1019147"/>
              <a:gd name="connsiteY2257" fmla="*/ 320100 h 1308563"/>
              <a:gd name="connsiteX2258" fmla="*/ 919096 w 1019147"/>
              <a:gd name="connsiteY2258" fmla="*/ 319443 h 1308563"/>
              <a:gd name="connsiteX2259" fmla="*/ 921178 w 1019147"/>
              <a:gd name="connsiteY2259" fmla="*/ 321196 h 1308563"/>
              <a:gd name="connsiteX2260" fmla="*/ 923151 w 1019147"/>
              <a:gd name="connsiteY2260" fmla="*/ 322840 h 1308563"/>
              <a:gd name="connsiteX2261" fmla="*/ 927534 w 1019147"/>
              <a:gd name="connsiteY2261" fmla="*/ 324045 h 1308563"/>
              <a:gd name="connsiteX2262" fmla="*/ 930493 w 1019147"/>
              <a:gd name="connsiteY2262" fmla="*/ 326566 h 1308563"/>
              <a:gd name="connsiteX2263" fmla="*/ 931150 w 1019147"/>
              <a:gd name="connsiteY2263" fmla="*/ 328429 h 1308563"/>
              <a:gd name="connsiteX2264" fmla="*/ 929726 w 1019147"/>
              <a:gd name="connsiteY2264" fmla="*/ 329963 h 1308563"/>
              <a:gd name="connsiteX2265" fmla="*/ 924465 w 1019147"/>
              <a:gd name="connsiteY2265" fmla="*/ 334675 h 1308563"/>
              <a:gd name="connsiteX2266" fmla="*/ 921836 w 1019147"/>
              <a:gd name="connsiteY2266" fmla="*/ 340264 h 1308563"/>
              <a:gd name="connsiteX2267" fmla="*/ 918438 w 1019147"/>
              <a:gd name="connsiteY2267" fmla="*/ 343990 h 1308563"/>
              <a:gd name="connsiteX2268" fmla="*/ 916795 w 1019147"/>
              <a:gd name="connsiteY2268" fmla="*/ 347935 h 1308563"/>
              <a:gd name="connsiteX2269" fmla="*/ 910110 w 1019147"/>
              <a:gd name="connsiteY2269" fmla="*/ 353085 h 1308563"/>
              <a:gd name="connsiteX2270" fmla="*/ 906275 w 1019147"/>
              <a:gd name="connsiteY2270" fmla="*/ 359332 h 1308563"/>
              <a:gd name="connsiteX2271" fmla="*/ 898603 w 1019147"/>
              <a:gd name="connsiteY2271" fmla="*/ 370071 h 1308563"/>
              <a:gd name="connsiteX2272" fmla="*/ 895535 w 1019147"/>
              <a:gd name="connsiteY2272" fmla="*/ 375112 h 1308563"/>
              <a:gd name="connsiteX2273" fmla="*/ 892247 w 1019147"/>
              <a:gd name="connsiteY2273" fmla="*/ 378181 h 1308563"/>
              <a:gd name="connsiteX2274" fmla="*/ 892467 w 1019147"/>
              <a:gd name="connsiteY2274" fmla="*/ 384427 h 1308563"/>
              <a:gd name="connsiteX2275" fmla="*/ 890932 w 1019147"/>
              <a:gd name="connsiteY2275" fmla="*/ 389468 h 1308563"/>
              <a:gd name="connsiteX2276" fmla="*/ 890604 w 1019147"/>
              <a:gd name="connsiteY2276" fmla="*/ 392536 h 1308563"/>
              <a:gd name="connsiteX2277" fmla="*/ 887535 w 1019147"/>
              <a:gd name="connsiteY2277" fmla="*/ 396043 h 1308563"/>
              <a:gd name="connsiteX2278" fmla="*/ 887316 w 1019147"/>
              <a:gd name="connsiteY2278" fmla="*/ 402289 h 1308563"/>
              <a:gd name="connsiteX2279" fmla="*/ 885234 w 1019147"/>
              <a:gd name="connsiteY2279" fmla="*/ 409084 h 1308563"/>
              <a:gd name="connsiteX2280" fmla="*/ 882933 w 1019147"/>
              <a:gd name="connsiteY2280" fmla="*/ 417412 h 1308563"/>
              <a:gd name="connsiteX2281" fmla="*/ 885015 w 1019147"/>
              <a:gd name="connsiteY2281" fmla="*/ 420481 h 1308563"/>
              <a:gd name="connsiteX2282" fmla="*/ 885672 w 1019147"/>
              <a:gd name="connsiteY2282" fmla="*/ 425302 h 1308563"/>
              <a:gd name="connsiteX2283" fmla="*/ 884467 w 1019147"/>
              <a:gd name="connsiteY2283" fmla="*/ 432097 h 1308563"/>
              <a:gd name="connsiteX2284" fmla="*/ 880960 w 1019147"/>
              <a:gd name="connsiteY2284" fmla="*/ 434508 h 1308563"/>
              <a:gd name="connsiteX2285" fmla="*/ 878220 w 1019147"/>
              <a:gd name="connsiteY2285" fmla="*/ 437466 h 1308563"/>
              <a:gd name="connsiteX2286" fmla="*/ 879316 w 1019147"/>
              <a:gd name="connsiteY2286" fmla="*/ 442946 h 1308563"/>
              <a:gd name="connsiteX2287" fmla="*/ 878549 w 1019147"/>
              <a:gd name="connsiteY2287" fmla="*/ 445466 h 1308563"/>
              <a:gd name="connsiteX2288" fmla="*/ 876138 w 1019147"/>
              <a:gd name="connsiteY2288" fmla="*/ 448863 h 1308563"/>
              <a:gd name="connsiteX2289" fmla="*/ 875481 w 1019147"/>
              <a:gd name="connsiteY2289" fmla="*/ 454452 h 1308563"/>
              <a:gd name="connsiteX2290" fmla="*/ 873618 w 1019147"/>
              <a:gd name="connsiteY2290" fmla="*/ 459822 h 1308563"/>
              <a:gd name="connsiteX2291" fmla="*/ 869673 w 1019147"/>
              <a:gd name="connsiteY2291" fmla="*/ 463329 h 1308563"/>
              <a:gd name="connsiteX2292" fmla="*/ 866495 w 1019147"/>
              <a:gd name="connsiteY2292" fmla="*/ 462671 h 1308563"/>
              <a:gd name="connsiteX2293" fmla="*/ 865509 w 1019147"/>
              <a:gd name="connsiteY2293" fmla="*/ 459822 h 1308563"/>
              <a:gd name="connsiteX2294" fmla="*/ 865509 w 1019147"/>
              <a:gd name="connsiteY2294" fmla="*/ 457082 h 1308563"/>
              <a:gd name="connsiteX2295" fmla="*/ 862659 w 1019147"/>
              <a:gd name="connsiteY2295" fmla="*/ 455219 h 1308563"/>
              <a:gd name="connsiteX2296" fmla="*/ 860796 w 1019147"/>
              <a:gd name="connsiteY2296" fmla="*/ 454671 h 1308563"/>
              <a:gd name="connsiteX2297" fmla="*/ 864303 w 1019147"/>
              <a:gd name="connsiteY2297" fmla="*/ 452370 h 1308563"/>
              <a:gd name="connsiteX2298" fmla="*/ 862550 w 1019147"/>
              <a:gd name="connsiteY2298" fmla="*/ 450288 h 1308563"/>
              <a:gd name="connsiteX2299" fmla="*/ 859591 w 1019147"/>
              <a:gd name="connsiteY2299" fmla="*/ 449192 h 1308563"/>
              <a:gd name="connsiteX2300" fmla="*/ 857290 w 1019147"/>
              <a:gd name="connsiteY2300" fmla="*/ 450617 h 1308563"/>
              <a:gd name="connsiteX2301" fmla="*/ 854659 w 1019147"/>
              <a:gd name="connsiteY2301" fmla="*/ 450836 h 1308563"/>
              <a:gd name="connsiteX2302" fmla="*/ 852797 w 1019147"/>
              <a:gd name="connsiteY2302" fmla="*/ 452699 h 1308563"/>
              <a:gd name="connsiteX2303" fmla="*/ 853344 w 1019147"/>
              <a:gd name="connsiteY2303" fmla="*/ 454562 h 1308563"/>
              <a:gd name="connsiteX2304" fmla="*/ 854879 w 1019147"/>
              <a:gd name="connsiteY2304" fmla="*/ 455658 h 1308563"/>
              <a:gd name="connsiteX2305" fmla="*/ 854331 w 1019147"/>
              <a:gd name="connsiteY2305" fmla="*/ 458288 h 1308563"/>
              <a:gd name="connsiteX2306" fmla="*/ 852358 w 1019147"/>
              <a:gd name="connsiteY2306" fmla="*/ 459932 h 1308563"/>
              <a:gd name="connsiteX2307" fmla="*/ 852358 w 1019147"/>
              <a:gd name="connsiteY2307" fmla="*/ 462452 h 1308563"/>
              <a:gd name="connsiteX2308" fmla="*/ 855208 w 1019147"/>
              <a:gd name="connsiteY2308" fmla="*/ 465192 h 1308563"/>
              <a:gd name="connsiteX2309" fmla="*/ 858385 w 1019147"/>
              <a:gd name="connsiteY2309" fmla="*/ 466616 h 1308563"/>
              <a:gd name="connsiteX2310" fmla="*/ 860906 w 1019147"/>
              <a:gd name="connsiteY2310" fmla="*/ 469904 h 1308563"/>
              <a:gd name="connsiteX2311" fmla="*/ 863207 w 1019147"/>
              <a:gd name="connsiteY2311" fmla="*/ 472863 h 1308563"/>
              <a:gd name="connsiteX2312" fmla="*/ 864632 w 1019147"/>
              <a:gd name="connsiteY2312" fmla="*/ 478342 h 1308563"/>
              <a:gd name="connsiteX2313" fmla="*/ 869015 w 1019147"/>
              <a:gd name="connsiteY2313" fmla="*/ 479876 h 1308563"/>
              <a:gd name="connsiteX2314" fmla="*/ 872851 w 1019147"/>
              <a:gd name="connsiteY2314" fmla="*/ 481739 h 1308563"/>
              <a:gd name="connsiteX2315" fmla="*/ 877672 w 1019147"/>
              <a:gd name="connsiteY2315" fmla="*/ 486122 h 1308563"/>
              <a:gd name="connsiteX2316" fmla="*/ 879864 w 1019147"/>
              <a:gd name="connsiteY2316" fmla="*/ 492040 h 1308563"/>
              <a:gd name="connsiteX2317" fmla="*/ 878220 w 1019147"/>
              <a:gd name="connsiteY2317" fmla="*/ 494561 h 1308563"/>
              <a:gd name="connsiteX2318" fmla="*/ 875481 w 1019147"/>
              <a:gd name="connsiteY2318" fmla="*/ 495218 h 1308563"/>
              <a:gd name="connsiteX2319" fmla="*/ 871864 w 1019147"/>
              <a:gd name="connsiteY2319" fmla="*/ 492807 h 1308563"/>
              <a:gd name="connsiteX2320" fmla="*/ 866824 w 1019147"/>
              <a:gd name="connsiteY2320" fmla="*/ 487547 h 1308563"/>
              <a:gd name="connsiteX2321" fmla="*/ 866166 w 1019147"/>
              <a:gd name="connsiteY2321" fmla="*/ 485027 h 1308563"/>
              <a:gd name="connsiteX2322" fmla="*/ 863536 w 1019147"/>
              <a:gd name="connsiteY2322" fmla="*/ 484150 h 1308563"/>
              <a:gd name="connsiteX2323" fmla="*/ 862111 w 1019147"/>
              <a:gd name="connsiteY2323" fmla="*/ 482616 h 1308563"/>
              <a:gd name="connsiteX2324" fmla="*/ 860248 w 1019147"/>
              <a:gd name="connsiteY2324" fmla="*/ 484150 h 1308563"/>
              <a:gd name="connsiteX2325" fmla="*/ 859481 w 1019147"/>
              <a:gd name="connsiteY2325" fmla="*/ 486013 h 1308563"/>
              <a:gd name="connsiteX2326" fmla="*/ 860467 w 1019147"/>
              <a:gd name="connsiteY2326" fmla="*/ 489191 h 1308563"/>
              <a:gd name="connsiteX2327" fmla="*/ 862550 w 1019147"/>
              <a:gd name="connsiteY2327" fmla="*/ 492369 h 1308563"/>
              <a:gd name="connsiteX2328" fmla="*/ 862550 w 1019147"/>
              <a:gd name="connsiteY2328" fmla="*/ 494561 h 1308563"/>
              <a:gd name="connsiteX2329" fmla="*/ 859262 w 1019147"/>
              <a:gd name="connsiteY2329" fmla="*/ 493903 h 1308563"/>
              <a:gd name="connsiteX2330" fmla="*/ 858166 w 1019147"/>
              <a:gd name="connsiteY2330" fmla="*/ 493246 h 1308563"/>
              <a:gd name="connsiteX2331" fmla="*/ 857070 w 1019147"/>
              <a:gd name="connsiteY2331" fmla="*/ 494780 h 1308563"/>
              <a:gd name="connsiteX2332" fmla="*/ 858385 w 1019147"/>
              <a:gd name="connsiteY2332" fmla="*/ 496643 h 1308563"/>
              <a:gd name="connsiteX2333" fmla="*/ 861563 w 1019147"/>
              <a:gd name="connsiteY2333" fmla="*/ 498725 h 1308563"/>
              <a:gd name="connsiteX2334" fmla="*/ 861344 w 1019147"/>
              <a:gd name="connsiteY2334" fmla="*/ 500259 h 1308563"/>
              <a:gd name="connsiteX2335" fmla="*/ 859591 w 1019147"/>
              <a:gd name="connsiteY2335" fmla="*/ 501245 h 1308563"/>
              <a:gd name="connsiteX2336" fmla="*/ 861125 w 1019147"/>
              <a:gd name="connsiteY2336" fmla="*/ 502889 h 1308563"/>
              <a:gd name="connsiteX2337" fmla="*/ 863974 w 1019147"/>
              <a:gd name="connsiteY2337" fmla="*/ 502451 h 1308563"/>
              <a:gd name="connsiteX2338" fmla="*/ 868358 w 1019147"/>
              <a:gd name="connsiteY2338" fmla="*/ 503875 h 1308563"/>
              <a:gd name="connsiteX2339" fmla="*/ 869892 w 1019147"/>
              <a:gd name="connsiteY2339" fmla="*/ 505848 h 1308563"/>
              <a:gd name="connsiteX2340" fmla="*/ 869892 w 1019147"/>
              <a:gd name="connsiteY2340" fmla="*/ 509355 h 1308563"/>
              <a:gd name="connsiteX2341" fmla="*/ 869235 w 1019147"/>
              <a:gd name="connsiteY2341" fmla="*/ 511108 h 1308563"/>
              <a:gd name="connsiteX2342" fmla="*/ 870988 w 1019147"/>
              <a:gd name="connsiteY2342" fmla="*/ 512752 h 1308563"/>
              <a:gd name="connsiteX2343" fmla="*/ 873728 w 1019147"/>
              <a:gd name="connsiteY2343" fmla="*/ 511656 h 1308563"/>
              <a:gd name="connsiteX2344" fmla="*/ 878001 w 1019147"/>
              <a:gd name="connsiteY2344" fmla="*/ 507053 h 1308563"/>
              <a:gd name="connsiteX2345" fmla="*/ 879864 w 1019147"/>
              <a:gd name="connsiteY2345" fmla="*/ 503875 h 1308563"/>
              <a:gd name="connsiteX2346" fmla="*/ 881618 w 1019147"/>
              <a:gd name="connsiteY2346" fmla="*/ 503108 h 1308563"/>
              <a:gd name="connsiteX2347" fmla="*/ 881946 w 1019147"/>
              <a:gd name="connsiteY2347" fmla="*/ 504971 h 1308563"/>
              <a:gd name="connsiteX2348" fmla="*/ 883261 w 1019147"/>
              <a:gd name="connsiteY2348" fmla="*/ 506944 h 1308563"/>
              <a:gd name="connsiteX2349" fmla="*/ 885124 w 1019147"/>
              <a:gd name="connsiteY2349" fmla="*/ 506944 h 1308563"/>
              <a:gd name="connsiteX2350" fmla="*/ 887864 w 1019147"/>
              <a:gd name="connsiteY2350" fmla="*/ 509245 h 1308563"/>
              <a:gd name="connsiteX2351" fmla="*/ 891590 w 1019147"/>
              <a:gd name="connsiteY2351" fmla="*/ 510889 h 1308563"/>
              <a:gd name="connsiteX2352" fmla="*/ 892795 w 1019147"/>
              <a:gd name="connsiteY2352" fmla="*/ 514724 h 1308563"/>
              <a:gd name="connsiteX2353" fmla="*/ 892576 w 1019147"/>
              <a:gd name="connsiteY2353" fmla="*/ 518012 h 1308563"/>
              <a:gd name="connsiteX2354" fmla="*/ 891152 w 1019147"/>
              <a:gd name="connsiteY2354" fmla="*/ 519875 h 1308563"/>
              <a:gd name="connsiteX2355" fmla="*/ 890494 w 1019147"/>
              <a:gd name="connsiteY2355" fmla="*/ 526231 h 1308563"/>
              <a:gd name="connsiteX2356" fmla="*/ 889289 w 1019147"/>
              <a:gd name="connsiteY2356" fmla="*/ 531820 h 1308563"/>
              <a:gd name="connsiteX2357" fmla="*/ 889837 w 1019147"/>
              <a:gd name="connsiteY2357" fmla="*/ 534121 h 1308563"/>
              <a:gd name="connsiteX2358" fmla="*/ 887974 w 1019147"/>
              <a:gd name="connsiteY2358" fmla="*/ 540367 h 1308563"/>
              <a:gd name="connsiteX2359" fmla="*/ 885672 w 1019147"/>
              <a:gd name="connsiteY2359" fmla="*/ 543326 h 1308563"/>
              <a:gd name="connsiteX2360" fmla="*/ 885124 w 1019147"/>
              <a:gd name="connsiteY2360" fmla="*/ 547381 h 1308563"/>
              <a:gd name="connsiteX2361" fmla="*/ 884138 w 1019147"/>
              <a:gd name="connsiteY2361" fmla="*/ 549463 h 1308563"/>
              <a:gd name="connsiteX2362" fmla="*/ 882604 w 1019147"/>
              <a:gd name="connsiteY2362" fmla="*/ 548367 h 1308563"/>
              <a:gd name="connsiteX2363" fmla="*/ 880302 w 1019147"/>
              <a:gd name="connsiteY2363" fmla="*/ 544860 h 1308563"/>
              <a:gd name="connsiteX2364" fmla="*/ 875371 w 1019147"/>
              <a:gd name="connsiteY2364" fmla="*/ 543107 h 1308563"/>
              <a:gd name="connsiteX2365" fmla="*/ 873070 w 1019147"/>
              <a:gd name="connsiteY2365" fmla="*/ 540039 h 1308563"/>
              <a:gd name="connsiteX2366" fmla="*/ 870878 w 1019147"/>
              <a:gd name="connsiteY2366" fmla="*/ 539272 h 1308563"/>
              <a:gd name="connsiteX2367" fmla="*/ 869344 w 1019147"/>
              <a:gd name="connsiteY2367" fmla="*/ 539929 h 1308563"/>
              <a:gd name="connsiteX2368" fmla="*/ 865618 w 1019147"/>
              <a:gd name="connsiteY2368" fmla="*/ 539052 h 1308563"/>
              <a:gd name="connsiteX2369" fmla="*/ 864741 w 1019147"/>
              <a:gd name="connsiteY2369" fmla="*/ 537080 h 1308563"/>
              <a:gd name="connsiteX2370" fmla="*/ 865509 w 1019147"/>
              <a:gd name="connsiteY2370" fmla="*/ 533902 h 1308563"/>
              <a:gd name="connsiteX2371" fmla="*/ 862988 w 1019147"/>
              <a:gd name="connsiteY2371" fmla="*/ 530834 h 1308563"/>
              <a:gd name="connsiteX2372" fmla="*/ 860796 w 1019147"/>
              <a:gd name="connsiteY2372" fmla="*/ 530176 h 1308563"/>
              <a:gd name="connsiteX2373" fmla="*/ 859043 w 1019147"/>
              <a:gd name="connsiteY2373" fmla="*/ 531272 h 1308563"/>
              <a:gd name="connsiteX2374" fmla="*/ 856742 w 1019147"/>
              <a:gd name="connsiteY2374" fmla="*/ 530395 h 1308563"/>
              <a:gd name="connsiteX2375" fmla="*/ 853673 w 1019147"/>
              <a:gd name="connsiteY2375" fmla="*/ 526998 h 1308563"/>
              <a:gd name="connsiteX2376" fmla="*/ 849290 w 1019147"/>
              <a:gd name="connsiteY2376" fmla="*/ 526779 h 1308563"/>
              <a:gd name="connsiteX2377" fmla="*/ 845893 w 1019147"/>
              <a:gd name="connsiteY2377" fmla="*/ 528203 h 1308563"/>
              <a:gd name="connsiteX2378" fmla="*/ 847098 w 1019147"/>
              <a:gd name="connsiteY2378" fmla="*/ 529628 h 1308563"/>
              <a:gd name="connsiteX2379" fmla="*/ 847317 w 1019147"/>
              <a:gd name="connsiteY2379" fmla="*/ 532039 h 1308563"/>
              <a:gd name="connsiteX2380" fmla="*/ 845016 w 1019147"/>
              <a:gd name="connsiteY2380" fmla="*/ 532039 h 1308563"/>
              <a:gd name="connsiteX2381" fmla="*/ 843153 w 1019147"/>
              <a:gd name="connsiteY2381" fmla="*/ 530834 h 1308563"/>
              <a:gd name="connsiteX2382" fmla="*/ 838770 w 1019147"/>
              <a:gd name="connsiteY2382" fmla="*/ 530614 h 1308563"/>
              <a:gd name="connsiteX2383" fmla="*/ 835701 w 1019147"/>
              <a:gd name="connsiteY2383" fmla="*/ 531820 h 1308563"/>
              <a:gd name="connsiteX2384" fmla="*/ 836688 w 1019147"/>
              <a:gd name="connsiteY2384" fmla="*/ 532916 h 1308563"/>
              <a:gd name="connsiteX2385" fmla="*/ 839865 w 1019147"/>
              <a:gd name="connsiteY2385" fmla="*/ 532916 h 1308563"/>
              <a:gd name="connsiteX2386" fmla="*/ 843920 w 1019147"/>
              <a:gd name="connsiteY2386" fmla="*/ 534012 h 1308563"/>
              <a:gd name="connsiteX2387" fmla="*/ 845126 w 1019147"/>
              <a:gd name="connsiteY2387" fmla="*/ 535436 h 1308563"/>
              <a:gd name="connsiteX2388" fmla="*/ 844906 w 1019147"/>
              <a:gd name="connsiteY2388" fmla="*/ 536861 h 1308563"/>
              <a:gd name="connsiteX2389" fmla="*/ 841728 w 1019147"/>
              <a:gd name="connsiteY2389" fmla="*/ 537847 h 1308563"/>
              <a:gd name="connsiteX2390" fmla="*/ 836030 w 1019147"/>
              <a:gd name="connsiteY2390" fmla="*/ 542998 h 1308563"/>
              <a:gd name="connsiteX2391" fmla="*/ 832414 w 1019147"/>
              <a:gd name="connsiteY2391" fmla="*/ 545847 h 1308563"/>
              <a:gd name="connsiteX2392" fmla="*/ 829784 w 1019147"/>
              <a:gd name="connsiteY2392" fmla="*/ 545189 h 1308563"/>
              <a:gd name="connsiteX2393" fmla="*/ 828140 w 1019147"/>
              <a:gd name="connsiteY2393" fmla="*/ 542778 h 1308563"/>
              <a:gd name="connsiteX2394" fmla="*/ 828359 w 1019147"/>
              <a:gd name="connsiteY2394" fmla="*/ 539710 h 1308563"/>
              <a:gd name="connsiteX2395" fmla="*/ 827373 w 1019147"/>
              <a:gd name="connsiteY2395" fmla="*/ 538505 h 1308563"/>
              <a:gd name="connsiteX2396" fmla="*/ 824852 w 1019147"/>
              <a:gd name="connsiteY2396" fmla="*/ 539600 h 1308563"/>
              <a:gd name="connsiteX2397" fmla="*/ 825181 w 1019147"/>
              <a:gd name="connsiteY2397" fmla="*/ 542888 h 1308563"/>
              <a:gd name="connsiteX2398" fmla="*/ 826167 w 1019147"/>
              <a:gd name="connsiteY2398" fmla="*/ 545737 h 1308563"/>
              <a:gd name="connsiteX2399" fmla="*/ 824523 w 1019147"/>
              <a:gd name="connsiteY2399" fmla="*/ 547819 h 1308563"/>
              <a:gd name="connsiteX2400" fmla="*/ 825729 w 1019147"/>
              <a:gd name="connsiteY2400" fmla="*/ 549901 h 1308563"/>
              <a:gd name="connsiteX2401" fmla="*/ 826386 w 1019147"/>
              <a:gd name="connsiteY2401" fmla="*/ 552641 h 1308563"/>
              <a:gd name="connsiteX2402" fmla="*/ 824743 w 1019147"/>
              <a:gd name="connsiteY2402" fmla="*/ 554833 h 1308563"/>
              <a:gd name="connsiteX2403" fmla="*/ 826167 w 1019147"/>
              <a:gd name="connsiteY2403" fmla="*/ 556367 h 1308563"/>
              <a:gd name="connsiteX2404" fmla="*/ 826386 w 1019147"/>
              <a:gd name="connsiteY2404" fmla="*/ 558997 h 1308563"/>
              <a:gd name="connsiteX2405" fmla="*/ 824633 w 1019147"/>
              <a:gd name="connsiteY2405" fmla="*/ 559983 h 1308563"/>
              <a:gd name="connsiteX2406" fmla="*/ 820030 w 1019147"/>
              <a:gd name="connsiteY2406" fmla="*/ 558449 h 1308563"/>
              <a:gd name="connsiteX2407" fmla="*/ 817510 w 1019147"/>
              <a:gd name="connsiteY2407" fmla="*/ 558449 h 1308563"/>
              <a:gd name="connsiteX2408" fmla="*/ 816304 w 1019147"/>
              <a:gd name="connsiteY2408" fmla="*/ 560750 h 1308563"/>
              <a:gd name="connsiteX2409" fmla="*/ 819044 w 1019147"/>
              <a:gd name="connsiteY2409" fmla="*/ 562723 h 1308563"/>
              <a:gd name="connsiteX2410" fmla="*/ 821893 w 1019147"/>
              <a:gd name="connsiteY2410" fmla="*/ 562723 h 1308563"/>
              <a:gd name="connsiteX2411" fmla="*/ 827920 w 1019147"/>
              <a:gd name="connsiteY2411" fmla="*/ 562504 h 1308563"/>
              <a:gd name="connsiteX2412" fmla="*/ 828688 w 1019147"/>
              <a:gd name="connsiteY2412" fmla="*/ 564148 h 1308563"/>
              <a:gd name="connsiteX2413" fmla="*/ 828249 w 1019147"/>
              <a:gd name="connsiteY2413" fmla="*/ 567216 h 1308563"/>
              <a:gd name="connsiteX2414" fmla="*/ 828469 w 1019147"/>
              <a:gd name="connsiteY2414" fmla="*/ 571490 h 1308563"/>
              <a:gd name="connsiteX2415" fmla="*/ 829784 w 1019147"/>
              <a:gd name="connsiteY2415" fmla="*/ 571928 h 1308563"/>
              <a:gd name="connsiteX2416" fmla="*/ 831318 w 1019147"/>
              <a:gd name="connsiteY2416" fmla="*/ 569736 h 1308563"/>
              <a:gd name="connsiteX2417" fmla="*/ 836139 w 1019147"/>
              <a:gd name="connsiteY2417" fmla="*/ 568860 h 1308563"/>
              <a:gd name="connsiteX2418" fmla="*/ 840194 w 1019147"/>
              <a:gd name="connsiteY2418" fmla="*/ 570175 h 1308563"/>
              <a:gd name="connsiteX2419" fmla="*/ 842276 w 1019147"/>
              <a:gd name="connsiteY2419" fmla="*/ 572038 h 1308563"/>
              <a:gd name="connsiteX2420" fmla="*/ 847427 w 1019147"/>
              <a:gd name="connsiteY2420" fmla="*/ 572257 h 1308563"/>
              <a:gd name="connsiteX2421" fmla="*/ 851043 w 1019147"/>
              <a:gd name="connsiteY2421" fmla="*/ 573243 h 1308563"/>
              <a:gd name="connsiteX2422" fmla="*/ 853783 w 1019147"/>
              <a:gd name="connsiteY2422" fmla="*/ 572257 h 1308563"/>
              <a:gd name="connsiteX2423" fmla="*/ 855755 w 1019147"/>
              <a:gd name="connsiteY2423" fmla="*/ 570723 h 1308563"/>
              <a:gd name="connsiteX2424" fmla="*/ 857509 w 1019147"/>
              <a:gd name="connsiteY2424" fmla="*/ 571599 h 1308563"/>
              <a:gd name="connsiteX2425" fmla="*/ 857728 w 1019147"/>
              <a:gd name="connsiteY2425" fmla="*/ 574229 h 1308563"/>
              <a:gd name="connsiteX2426" fmla="*/ 857728 w 1019147"/>
              <a:gd name="connsiteY2426" fmla="*/ 578722 h 1308563"/>
              <a:gd name="connsiteX2427" fmla="*/ 858385 w 1019147"/>
              <a:gd name="connsiteY2427" fmla="*/ 581353 h 1308563"/>
              <a:gd name="connsiteX2428" fmla="*/ 857399 w 1019147"/>
              <a:gd name="connsiteY2428" fmla="*/ 582777 h 1308563"/>
              <a:gd name="connsiteX2429" fmla="*/ 854769 w 1019147"/>
              <a:gd name="connsiteY2429" fmla="*/ 584202 h 1308563"/>
              <a:gd name="connsiteX2430" fmla="*/ 852797 w 1019147"/>
              <a:gd name="connsiteY2430" fmla="*/ 582777 h 1308563"/>
              <a:gd name="connsiteX2431" fmla="*/ 849619 w 1019147"/>
              <a:gd name="connsiteY2431" fmla="*/ 581681 h 1308563"/>
              <a:gd name="connsiteX2432" fmla="*/ 846550 w 1019147"/>
              <a:gd name="connsiteY2432" fmla="*/ 583216 h 1308563"/>
              <a:gd name="connsiteX2433" fmla="*/ 843920 w 1019147"/>
              <a:gd name="connsiteY2433" fmla="*/ 584202 h 1308563"/>
              <a:gd name="connsiteX2434" fmla="*/ 841619 w 1019147"/>
              <a:gd name="connsiteY2434" fmla="*/ 582229 h 1308563"/>
              <a:gd name="connsiteX2435" fmla="*/ 835373 w 1019147"/>
              <a:gd name="connsiteY2435" fmla="*/ 583106 h 1308563"/>
              <a:gd name="connsiteX2436" fmla="*/ 830222 w 1019147"/>
              <a:gd name="connsiteY2436" fmla="*/ 584202 h 1308563"/>
              <a:gd name="connsiteX2437" fmla="*/ 827701 w 1019147"/>
              <a:gd name="connsiteY2437" fmla="*/ 583544 h 1308563"/>
              <a:gd name="connsiteX2438" fmla="*/ 826715 w 1019147"/>
              <a:gd name="connsiteY2438" fmla="*/ 581791 h 1308563"/>
              <a:gd name="connsiteX2439" fmla="*/ 825948 w 1019147"/>
              <a:gd name="connsiteY2439" fmla="*/ 583983 h 1308563"/>
              <a:gd name="connsiteX2440" fmla="*/ 826934 w 1019147"/>
              <a:gd name="connsiteY2440" fmla="*/ 585078 h 1308563"/>
              <a:gd name="connsiteX2441" fmla="*/ 827920 w 1019147"/>
              <a:gd name="connsiteY2441" fmla="*/ 586941 h 1308563"/>
              <a:gd name="connsiteX2442" fmla="*/ 830660 w 1019147"/>
              <a:gd name="connsiteY2442" fmla="*/ 586941 h 1308563"/>
              <a:gd name="connsiteX2443" fmla="*/ 834167 w 1019147"/>
              <a:gd name="connsiteY2443" fmla="*/ 585955 h 1308563"/>
              <a:gd name="connsiteX2444" fmla="*/ 841838 w 1019147"/>
              <a:gd name="connsiteY2444" fmla="*/ 585955 h 1308563"/>
              <a:gd name="connsiteX2445" fmla="*/ 845016 w 1019147"/>
              <a:gd name="connsiteY2445" fmla="*/ 587818 h 1308563"/>
              <a:gd name="connsiteX2446" fmla="*/ 847536 w 1019147"/>
              <a:gd name="connsiteY2446" fmla="*/ 590558 h 1308563"/>
              <a:gd name="connsiteX2447" fmla="*/ 850386 w 1019147"/>
              <a:gd name="connsiteY2447" fmla="*/ 590558 h 1308563"/>
              <a:gd name="connsiteX2448" fmla="*/ 853673 w 1019147"/>
              <a:gd name="connsiteY2448" fmla="*/ 591654 h 1308563"/>
              <a:gd name="connsiteX2449" fmla="*/ 856194 w 1019147"/>
              <a:gd name="connsiteY2449" fmla="*/ 594393 h 1308563"/>
              <a:gd name="connsiteX2450" fmla="*/ 858714 w 1019147"/>
              <a:gd name="connsiteY2450" fmla="*/ 598448 h 1308563"/>
              <a:gd name="connsiteX2451" fmla="*/ 862331 w 1019147"/>
              <a:gd name="connsiteY2451" fmla="*/ 602064 h 1308563"/>
              <a:gd name="connsiteX2452" fmla="*/ 863098 w 1019147"/>
              <a:gd name="connsiteY2452" fmla="*/ 604146 h 1308563"/>
              <a:gd name="connsiteX2453" fmla="*/ 862002 w 1019147"/>
              <a:gd name="connsiteY2453" fmla="*/ 604366 h 1308563"/>
              <a:gd name="connsiteX2454" fmla="*/ 859152 w 1019147"/>
              <a:gd name="connsiteY2454" fmla="*/ 603598 h 1308563"/>
              <a:gd name="connsiteX2455" fmla="*/ 857509 w 1019147"/>
              <a:gd name="connsiteY2455" fmla="*/ 602503 h 1308563"/>
              <a:gd name="connsiteX2456" fmla="*/ 856961 w 1019147"/>
              <a:gd name="connsiteY2456" fmla="*/ 604037 h 1308563"/>
              <a:gd name="connsiteX2457" fmla="*/ 856632 w 1019147"/>
              <a:gd name="connsiteY2457" fmla="*/ 606448 h 1308563"/>
              <a:gd name="connsiteX2458" fmla="*/ 858495 w 1019147"/>
              <a:gd name="connsiteY2458" fmla="*/ 610064 h 1308563"/>
              <a:gd name="connsiteX2459" fmla="*/ 858824 w 1019147"/>
              <a:gd name="connsiteY2459" fmla="*/ 615653 h 1308563"/>
              <a:gd name="connsiteX2460" fmla="*/ 858276 w 1019147"/>
              <a:gd name="connsiteY2460" fmla="*/ 617735 h 1308563"/>
              <a:gd name="connsiteX2461" fmla="*/ 859262 w 1019147"/>
              <a:gd name="connsiteY2461" fmla="*/ 621899 h 1308563"/>
              <a:gd name="connsiteX2462" fmla="*/ 858605 w 1019147"/>
              <a:gd name="connsiteY2462" fmla="*/ 624529 h 1308563"/>
              <a:gd name="connsiteX2463" fmla="*/ 857180 w 1019147"/>
              <a:gd name="connsiteY2463" fmla="*/ 627159 h 1308563"/>
              <a:gd name="connsiteX2464" fmla="*/ 854659 w 1019147"/>
              <a:gd name="connsiteY2464" fmla="*/ 634940 h 1308563"/>
              <a:gd name="connsiteX2465" fmla="*/ 851920 w 1019147"/>
              <a:gd name="connsiteY2465" fmla="*/ 637789 h 1308563"/>
              <a:gd name="connsiteX2466" fmla="*/ 849400 w 1019147"/>
              <a:gd name="connsiteY2466" fmla="*/ 638008 h 1308563"/>
              <a:gd name="connsiteX2467" fmla="*/ 847098 w 1019147"/>
              <a:gd name="connsiteY2467" fmla="*/ 636036 h 1308563"/>
              <a:gd name="connsiteX2468" fmla="*/ 845235 w 1019147"/>
              <a:gd name="connsiteY2468" fmla="*/ 632200 h 1308563"/>
              <a:gd name="connsiteX2469" fmla="*/ 848084 w 1019147"/>
              <a:gd name="connsiteY2469" fmla="*/ 629680 h 1308563"/>
              <a:gd name="connsiteX2470" fmla="*/ 846989 w 1019147"/>
              <a:gd name="connsiteY2470" fmla="*/ 627488 h 1308563"/>
              <a:gd name="connsiteX2471" fmla="*/ 844468 w 1019147"/>
              <a:gd name="connsiteY2471" fmla="*/ 626831 h 1308563"/>
              <a:gd name="connsiteX2472" fmla="*/ 842605 w 1019147"/>
              <a:gd name="connsiteY2472" fmla="*/ 627927 h 1308563"/>
              <a:gd name="connsiteX2473" fmla="*/ 839865 w 1019147"/>
              <a:gd name="connsiteY2473" fmla="*/ 627269 h 1308563"/>
              <a:gd name="connsiteX2474" fmla="*/ 834496 w 1019147"/>
              <a:gd name="connsiteY2474" fmla="*/ 620913 h 1308563"/>
              <a:gd name="connsiteX2475" fmla="*/ 830003 w 1019147"/>
              <a:gd name="connsiteY2475" fmla="*/ 617625 h 1308563"/>
              <a:gd name="connsiteX2476" fmla="*/ 825948 w 1019147"/>
              <a:gd name="connsiteY2476" fmla="*/ 614009 h 1308563"/>
              <a:gd name="connsiteX2477" fmla="*/ 825729 w 1019147"/>
              <a:gd name="connsiteY2477" fmla="*/ 611379 h 1308563"/>
              <a:gd name="connsiteX2478" fmla="*/ 824085 w 1019147"/>
              <a:gd name="connsiteY2478" fmla="*/ 607544 h 1308563"/>
              <a:gd name="connsiteX2479" fmla="*/ 818606 w 1019147"/>
              <a:gd name="connsiteY2479" fmla="*/ 601407 h 1308563"/>
              <a:gd name="connsiteX2480" fmla="*/ 816304 w 1019147"/>
              <a:gd name="connsiteY2480" fmla="*/ 599982 h 1308563"/>
              <a:gd name="connsiteX2481" fmla="*/ 815428 w 1019147"/>
              <a:gd name="connsiteY2481" fmla="*/ 599982 h 1308563"/>
              <a:gd name="connsiteX2482" fmla="*/ 815208 w 1019147"/>
              <a:gd name="connsiteY2482" fmla="*/ 601516 h 1308563"/>
              <a:gd name="connsiteX2483" fmla="*/ 816304 w 1019147"/>
              <a:gd name="connsiteY2483" fmla="*/ 603379 h 1308563"/>
              <a:gd name="connsiteX2484" fmla="*/ 820250 w 1019147"/>
              <a:gd name="connsiteY2484" fmla="*/ 607872 h 1308563"/>
              <a:gd name="connsiteX2485" fmla="*/ 820250 w 1019147"/>
              <a:gd name="connsiteY2485" fmla="*/ 610393 h 1308563"/>
              <a:gd name="connsiteX2486" fmla="*/ 819154 w 1019147"/>
              <a:gd name="connsiteY2486" fmla="*/ 612256 h 1308563"/>
              <a:gd name="connsiteX2487" fmla="*/ 813565 w 1019147"/>
              <a:gd name="connsiteY2487" fmla="*/ 612037 h 1308563"/>
              <a:gd name="connsiteX2488" fmla="*/ 810825 w 1019147"/>
              <a:gd name="connsiteY2488" fmla="*/ 609626 h 1308563"/>
              <a:gd name="connsiteX2489" fmla="*/ 808524 w 1019147"/>
              <a:gd name="connsiteY2489" fmla="*/ 605352 h 1308563"/>
              <a:gd name="connsiteX2490" fmla="*/ 806661 w 1019147"/>
              <a:gd name="connsiteY2490" fmla="*/ 602831 h 1308563"/>
              <a:gd name="connsiteX2491" fmla="*/ 806442 w 1019147"/>
              <a:gd name="connsiteY2491" fmla="*/ 605571 h 1308563"/>
              <a:gd name="connsiteX2492" fmla="*/ 806770 w 1019147"/>
              <a:gd name="connsiteY2492" fmla="*/ 608420 h 1308563"/>
              <a:gd name="connsiteX2493" fmla="*/ 810496 w 1019147"/>
              <a:gd name="connsiteY2493" fmla="*/ 612913 h 1308563"/>
              <a:gd name="connsiteX2494" fmla="*/ 817400 w 1019147"/>
              <a:gd name="connsiteY2494" fmla="*/ 615762 h 1308563"/>
              <a:gd name="connsiteX2495" fmla="*/ 823537 w 1019147"/>
              <a:gd name="connsiteY2495" fmla="*/ 615982 h 1308563"/>
              <a:gd name="connsiteX2496" fmla="*/ 830003 w 1019147"/>
              <a:gd name="connsiteY2496" fmla="*/ 621023 h 1308563"/>
              <a:gd name="connsiteX2497" fmla="*/ 838660 w 1019147"/>
              <a:gd name="connsiteY2497" fmla="*/ 630009 h 1308563"/>
              <a:gd name="connsiteX2498" fmla="*/ 839646 w 1019147"/>
              <a:gd name="connsiteY2498" fmla="*/ 632639 h 1308563"/>
              <a:gd name="connsiteX2499" fmla="*/ 838331 w 1019147"/>
              <a:gd name="connsiteY2499" fmla="*/ 634830 h 1308563"/>
              <a:gd name="connsiteX2500" fmla="*/ 836249 w 1019147"/>
              <a:gd name="connsiteY2500" fmla="*/ 634502 h 1308563"/>
              <a:gd name="connsiteX2501" fmla="*/ 833509 w 1019147"/>
              <a:gd name="connsiteY2501" fmla="*/ 632639 h 1308563"/>
              <a:gd name="connsiteX2502" fmla="*/ 829345 w 1019147"/>
              <a:gd name="connsiteY2502" fmla="*/ 632639 h 1308563"/>
              <a:gd name="connsiteX2503" fmla="*/ 826386 w 1019147"/>
              <a:gd name="connsiteY2503" fmla="*/ 634283 h 1308563"/>
              <a:gd name="connsiteX2504" fmla="*/ 822112 w 1019147"/>
              <a:gd name="connsiteY2504" fmla="*/ 638447 h 1308563"/>
              <a:gd name="connsiteX2505" fmla="*/ 819154 w 1019147"/>
              <a:gd name="connsiteY2505" fmla="*/ 638775 h 1308563"/>
              <a:gd name="connsiteX2506" fmla="*/ 815537 w 1019147"/>
              <a:gd name="connsiteY2506" fmla="*/ 637132 h 1308563"/>
              <a:gd name="connsiteX2507" fmla="*/ 814332 w 1019147"/>
              <a:gd name="connsiteY2507" fmla="*/ 634063 h 1308563"/>
              <a:gd name="connsiteX2508" fmla="*/ 815208 w 1019147"/>
              <a:gd name="connsiteY2508" fmla="*/ 632310 h 1308563"/>
              <a:gd name="connsiteX2509" fmla="*/ 814332 w 1019147"/>
              <a:gd name="connsiteY2509" fmla="*/ 630557 h 1308563"/>
              <a:gd name="connsiteX2510" fmla="*/ 811154 w 1019147"/>
              <a:gd name="connsiteY2510" fmla="*/ 628255 h 1308563"/>
              <a:gd name="connsiteX2511" fmla="*/ 811154 w 1019147"/>
              <a:gd name="connsiteY2511" fmla="*/ 631105 h 1308563"/>
              <a:gd name="connsiteX2512" fmla="*/ 812688 w 1019147"/>
              <a:gd name="connsiteY2512" fmla="*/ 633515 h 1308563"/>
              <a:gd name="connsiteX2513" fmla="*/ 813565 w 1019147"/>
              <a:gd name="connsiteY2513" fmla="*/ 638228 h 1308563"/>
              <a:gd name="connsiteX2514" fmla="*/ 814880 w 1019147"/>
              <a:gd name="connsiteY2514" fmla="*/ 640967 h 1308563"/>
              <a:gd name="connsiteX2515" fmla="*/ 819154 w 1019147"/>
              <a:gd name="connsiteY2515" fmla="*/ 641844 h 1308563"/>
              <a:gd name="connsiteX2516" fmla="*/ 823866 w 1019147"/>
              <a:gd name="connsiteY2516" fmla="*/ 640858 h 1308563"/>
              <a:gd name="connsiteX2517" fmla="*/ 827811 w 1019147"/>
              <a:gd name="connsiteY2517" fmla="*/ 636036 h 1308563"/>
              <a:gd name="connsiteX2518" fmla="*/ 830331 w 1019147"/>
              <a:gd name="connsiteY2518" fmla="*/ 635817 h 1308563"/>
              <a:gd name="connsiteX2519" fmla="*/ 835920 w 1019147"/>
              <a:gd name="connsiteY2519" fmla="*/ 638556 h 1308563"/>
              <a:gd name="connsiteX2520" fmla="*/ 835701 w 1019147"/>
              <a:gd name="connsiteY2520" fmla="*/ 641734 h 1308563"/>
              <a:gd name="connsiteX2521" fmla="*/ 834715 w 1019147"/>
              <a:gd name="connsiteY2521" fmla="*/ 643159 h 1308563"/>
              <a:gd name="connsiteX2522" fmla="*/ 833619 w 1019147"/>
              <a:gd name="connsiteY2522" fmla="*/ 651159 h 1308563"/>
              <a:gd name="connsiteX2523" fmla="*/ 831866 w 1019147"/>
              <a:gd name="connsiteY2523" fmla="*/ 653898 h 1308563"/>
              <a:gd name="connsiteX2524" fmla="*/ 829565 w 1019147"/>
              <a:gd name="connsiteY2524" fmla="*/ 654118 h 1308563"/>
              <a:gd name="connsiteX2525" fmla="*/ 829893 w 1019147"/>
              <a:gd name="connsiteY2525" fmla="*/ 655980 h 1308563"/>
              <a:gd name="connsiteX2526" fmla="*/ 831866 w 1019147"/>
              <a:gd name="connsiteY2526" fmla="*/ 657843 h 1308563"/>
              <a:gd name="connsiteX2527" fmla="*/ 834277 w 1019147"/>
              <a:gd name="connsiteY2527" fmla="*/ 656309 h 1308563"/>
              <a:gd name="connsiteX2528" fmla="*/ 839317 w 1019147"/>
              <a:gd name="connsiteY2528" fmla="*/ 657405 h 1308563"/>
              <a:gd name="connsiteX2529" fmla="*/ 842934 w 1019147"/>
              <a:gd name="connsiteY2529" fmla="*/ 661679 h 1308563"/>
              <a:gd name="connsiteX2530" fmla="*/ 848194 w 1019147"/>
              <a:gd name="connsiteY2530" fmla="*/ 664419 h 1308563"/>
              <a:gd name="connsiteX2531" fmla="*/ 849728 w 1019147"/>
              <a:gd name="connsiteY2531" fmla="*/ 662665 h 1308563"/>
              <a:gd name="connsiteX2532" fmla="*/ 852906 w 1019147"/>
              <a:gd name="connsiteY2532" fmla="*/ 660802 h 1308563"/>
              <a:gd name="connsiteX2533" fmla="*/ 857290 w 1019147"/>
              <a:gd name="connsiteY2533" fmla="*/ 661350 h 1308563"/>
              <a:gd name="connsiteX2534" fmla="*/ 857618 w 1019147"/>
              <a:gd name="connsiteY2534" fmla="*/ 663213 h 1308563"/>
              <a:gd name="connsiteX2535" fmla="*/ 855974 w 1019147"/>
              <a:gd name="connsiteY2535" fmla="*/ 665953 h 1308563"/>
              <a:gd name="connsiteX2536" fmla="*/ 856632 w 1019147"/>
              <a:gd name="connsiteY2536" fmla="*/ 669788 h 1308563"/>
              <a:gd name="connsiteX2537" fmla="*/ 858605 w 1019147"/>
              <a:gd name="connsiteY2537" fmla="*/ 672528 h 1308563"/>
              <a:gd name="connsiteX2538" fmla="*/ 856961 w 1019147"/>
              <a:gd name="connsiteY2538" fmla="*/ 676473 h 1308563"/>
              <a:gd name="connsiteX2539" fmla="*/ 852687 w 1019147"/>
              <a:gd name="connsiteY2539" fmla="*/ 683267 h 1308563"/>
              <a:gd name="connsiteX2540" fmla="*/ 847317 w 1019147"/>
              <a:gd name="connsiteY2540" fmla="*/ 686007 h 1308563"/>
              <a:gd name="connsiteX2541" fmla="*/ 845016 w 1019147"/>
              <a:gd name="connsiteY2541" fmla="*/ 685130 h 1308563"/>
              <a:gd name="connsiteX2542" fmla="*/ 844358 w 1019147"/>
              <a:gd name="connsiteY2542" fmla="*/ 682171 h 1308563"/>
              <a:gd name="connsiteX2543" fmla="*/ 841728 w 1019147"/>
              <a:gd name="connsiteY2543" fmla="*/ 680418 h 1308563"/>
              <a:gd name="connsiteX2544" fmla="*/ 840194 w 1019147"/>
              <a:gd name="connsiteY2544" fmla="*/ 676911 h 1308563"/>
              <a:gd name="connsiteX2545" fmla="*/ 840413 w 1019147"/>
              <a:gd name="connsiteY2545" fmla="*/ 673405 h 1308563"/>
              <a:gd name="connsiteX2546" fmla="*/ 835153 w 1019147"/>
              <a:gd name="connsiteY2546" fmla="*/ 669569 h 1308563"/>
              <a:gd name="connsiteX2547" fmla="*/ 831208 w 1019147"/>
              <a:gd name="connsiteY2547" fmla="*/ 668364 h 1308563"/>
              <a:gd name="connsiteX2548" fmla="*/ 827482 w 1019147"/>
              <a:gd name="connsiteY2548" fmla="*/ 665843 h 1308563"/>
              <a:gd name="connsiteX2549" fmla="*/ 824195 w 1019147"/>
              <a:gd name="connsiteY2549" fmla="*/ 665186 h 1308563"/>
              <a:gd name="connsiteX2550" fmla="*/ 821016 w 1019147"/>
              <a:gd name="connsiteY2550" fmla="*/ 667268 h 1308563"/>
              <a:gd name="connsiteX2551" fmla="*/ 817839 w 1019147"/>
              <a:gd name="connsiteY2551" fmla="*/ 667487 h 1308563"/>
              <a:gd name="connsiteX2552" fmla="*/ 816085 w 1019147"/>
              <a:gd name="connsiteY2552" fmla="*/ 666062 h 1308563"/>
              <a:gd name="connsiteX2553" fmla="*/ 814442 w 1019147"/>
              <a:gd name="connsiteY2553" fmla="*/ 662775 h 1308563"/>
              <a:gd name="connsiteX2554" fmla="*/ 812031 w 1019147"/>
              <a:gd name="connsiteY2554" fmla="*/ 660035 h 1308563"/>
              <a:gd name="connsiteX2555" fmla="*/ 810387 w 1019147"/>
              <a:gd name="connsiteY2555" fmla="*/ 660035 h 1308563"/>
              <a:gd name="connsiteX2556" fmla="*/ 810387 w 1019147"/>
              <a:gd name="connsiteY2556" fmla="*/ 661898 h 1308563"/>
              <a:gd name="connsiteX2557" fmla="*/ 811811 w 1019147"/>
              <a:gd name="connsiteY2557" fmla="*/ 664638 h 1308563"/>
              <a:gd name="connsiteX2558" fmla="*/ 812250 w 1019147"/>
              <a:gd name="connsiteY2558" fmla="*/ 669679 h 1308563"/>
              <a:gd name="connsiteX2559" fmla="*/ 810716 w 1019147"/>
              <a:gd name="connsiteY2559" fmla="*/ 672857 h 1308563"/>
              <a:gd name="connsiteX2560" fmla="*/ 807976 w 1019147"/>
              <a:gd name="connsiteY2560" fmla="*/ 674500 h 1308563"/>
              <a:gd name="connsiteX2561" fmla="*/ 804469 w 1019147"/>
              <a:gd name="connsiteY2561" fmla="*/ 674500 h 1308563"/>
              <a:gd name="connsiteX2562" fmla="*/ 802387 w 1019147"/>
              <a:gd name="connsiteY2562" fmla="*/ 675596 h 1308563"/>
              <a:gd name="connsiteX2563" fmla="*/ 804908 w 1019147"/>
              <a:gd name="connsiteY2563" fmla="*/ 676473 h 1308563"/>
              <a:gd name="connsiteX2564" fmla="*/ 806442 w 1019147"/>
              <a:gd name="connsiteY2564" fmla="*/ 678446 h 1308563"/>
              <a:gd name="connsiteX2565" fmla="*/ 806442 w 1019147"/>
              <a:gd name="connsiteY2565" fmla="*/ 681185 h 1308563"/>
              <a:gd name="connsiteX2566" fmla="*/ 802826 w 1019147"/>
              <a:gd name="connsiteY2566" fmla="*/ 686226 h 1308563"/>
              <a:gd name="connsiteX2567" fmla="*/ 800415 w 1019147"/>
              <a:gd name="connsiteY2567" fmla="*/ 687651 h 1308563"/>
              <a:gd name="connsiteX2568" fmla="*/ 800086 w 1019147"/>
              <a:gd name="connsiteY2568" fmla="*/ 688966 h 1308563"/>
              <a:gd name="connsiteX2569" fmla="*/ 801181 w 1019147"/>
              <a:gd name="connsiteY2569" fmla="*/ 690829 h 1308563"/>
              <a:gd name="connsiteX2570" fmla="*/ 803483 w 1019147"/>
              <a:gd name="connsiteY2570" fmla="*/ 692363 h 1308563"/>
              <a:gd name="connsiteX2571" fmla="*/ 805017 w 1019147"/>
              <a:gd name="connsiteY2571" fmla="*/ 697404 h 1308563"/>
              <a:gd name="connsiteX2572" fmla="*/ 807647 w 1019147"/>
              <a:gd name="connsiteY2572" fmla="*/ 698719 h 1308563"/>
              <a:gd name="connsiteX2573" fmla="*/ 808634 w 1019147"/>
              <a:gd name="connsiteY2573" fmla="*/ 703322 h 1308563"/>
              <a:gd name="connsiteX2574" fmla="*/ 807538 w 1019147"/>
              <a:gd name="connsiteY2574" fmla="*/ 708801 h 1308563"/>
              <a:gd name="connsiteX2575" fmla="*/ 808195 w 1019147"/>
              <a:gd name="connsiteY2575" fmla="*/ 710554 h 1308563"/>
              <a:gd name="connsiteX2576" fmla="*/ 809620 w 1019147"/>
              <a:gd name="connsiteY2576" fmla="*/ 706719 h 1308563"/>
              <a:gd name="connsiteX2577" fmla="*/ 811264 w 1019147"/>
              <a:gd name="connsiteY2577" fmla="*/ 703869 h 1308563"/>
              <a:gd name="connsiteX2578" fmla="*/ 810825 w 1019147"/>
              <a:gd name="connsiteY2578" fmla="*/ 700582 h 1308563"/>
              <a:gd name="connsiteX2579" fmla="*/ 809181 w 1019147"/>
              <a:gd name="connsiteY2579" fmla="*/ 699048 h 1308563"/>
              <a:gd name="connsiteX2580" fmla="*/ 809181 w 1019147"/>
              <a:gd name="connsiteY2580" fmla="*/ 694774 h 1308563"/>
              <a:gd name="connsiteX2581" fmla="*/ 810825 w 1019147"/>
              <a:gd name="connsiteY2581" fmla="*/ 691486 h 1308563"/>
              <a:gd name="connsiteX2582" fmla="*/ 812359 w 1019147"/>
              <a:gd name="connsiteY2582" fmla="*/ 691705 h 1308563"/>
              <a:gd name="connsiteX2583" fmla="*/ 813784 w 1019147"/>
              <a:gd name="connsiteY2583" fmla="*/ 694664 h 1308563"/>
              <a:gd name="connsiteX2584" fmla="*/ 815976 w 1019147"/>
              <a:gd name="connsiteY2584" fmla="*/ 696527 h 1308563"/>
              <a:gd name="connsiteX2585" fmla="*/ 817839 w 1019147"/>
              <a:gd name="connsiteY2585" fmla="*/ 699705 h 1308563"/>
              <a:gd name="connsiteX2586" fmla="*/ 821016 w 1019147"/>
              <a:gd name="connsiteY2586" fmla="*/ 702116 h 1308563"/>
              <a:gd name="connsiteX2587" fmla="*/ 822551 w 1019147"/>
              <a:gd name="connsiteY2587" fmla="*/ 701020 h 1308563"/>
              <a:gd name="connsiteX2588" fmla="*/ 824523 w 1019147"/>
              <a:gd name="connsiteY2588" fmla="*/ 701020 h 1308563"/>
              <a:gd name="connsiteX2589" fmla="*/ 826058 w 1019147"/>
              <a:gd name="connsiteY2589" fmla="*/ 702226 h 1308563"/>
              <a:gd name="connsiteX2590" fmla="*/ 827373 w 1019147"/>
              <a:gd name="connsiteY2590" fmla="*/ 700801 h 1308563"/>
              <a:gd name="connsiteX2591" fmla="*/ 831318 w 1019147"/>
              <a:gd name="connsiteY2591" fmla="*/ 699376 h 1308563"/>
              <a:gd name="connsiteX2592" fmla="*/ 834605 w 1019147"/>
              <a:gd name="connsiteY2592" fmla="*/ 700034 h 1308563"/>
              <a:gd name="connsiteX2593" fmla="*/ 835701 w 1019147"/>
              <a:gd name="connsiteY2593" fmla="*/ 702007 h 1308563"/>
              <a:gd name="connsiteX2594" fmla="*/ 835482 w 1019147"/>
              <a:gd name="connsiteY2594" fmla="*/ 705184 h 1308563"/>
              <a:gd name="connsiteX2595" fmla="*/ 832304 w 1019147"/>
              <a:gd name="connsiteY2595" fmla="*/ 710773 h 1308563"/>
              <a:gd name="connsiteX2596" fmla="*/ 830551 w 1019147"/>
              <a:gd name="connsiteY2596" fmla="*/ 713951 h 1308563"/>
              <a:gd name="connsiteX2597" fmla="*/ 830551 w 1019147"/>
              <a:gd name="connsiteY2597" fmla="*/ 718335 h 1308563"/>
              <a:gd name="connsiteX2598" fmla="*/ 829893 w 1019147"/>
              <a:gd name="connsiteY2598" fmla="*/ 723924 h 1308563"/>
              <a:gd name="connsiteX2599" fmla="*/ 828688 w 1019147"/>
              <a:gd name="connsiteY2599" fmla="*/ 725567 h 1308563"/>
              <a:gd name="connsiteX2600" fmla="*/ 824414 w 1019147"/>
              <a:gd name="connsiteY2600" fmla="*/ 725020 h 1308563"/>
              <a:gd name="connsiteX2601" fmla="*/ 819921 w 1019147"/>
              <a:gd name="connsiteY2601" fmla="*/ 726335 h 1308563"/>
              <a:gd name="connsiteX2602" fmla="*/ 816524 w 1019147"/>
              <a:gd name="connsiteY2602" fmla="*/ 725458 h 1308563"/>
              <a:gd name="connsiteX2603" fmla="*/ 813674 w 1019147"/>
              <a:gd name="connsiteY2603" fmla="*/ 724143 h 1308563"/>
              <a:gd name="connsiteX2604" fmla="*/ 811154 w 1019147"/>
              <a:gd name="connsiteY2604" fmla="*/ 724362 h 1308563"/>
              <a:gd name="connsiteX2605" fmla="*/ 808414 w 1019147"/>
              <a:gd name="connsiteY2605" fmla="*/ 726444 h 1308563"/>
              <a:gd name="connsiteX2606" fmla="*/ 808414 w 1019147"/>
              <a:gd name="connsiteY2606" fmla="*/ 729293 h 1308563"/>
              <a:gd name="connsiteX2607" fmla="*/ 806113 w 1019147"/>
              <a:gd name="connsiteY2607" fmla="*/ 731156 h 1308563"/>
              <a:gd name="connsiteX2608" fmla="*/ 803045 w 1019147"/>
              <a:gd name="connsiteY2608" fmla="*/ 731704 h 1308563"/>
              <a:gd name="connsiteX2609" fmla="*/ 801181 w 1019147"/>
              <a:gd name="connsiteY2609" fmla="*/ 731485 h 1308563"/>
              <a:gd name="connsiteX2610" fmla="*/ 799319 w 1019147"/>
              <a:gd name="connsiteY2610" fmla="*/ 734663 h 1308563"/>
              <a:gd name="connsiteX2611" fmla="*/ 798661 w 1019147"/>
              <a:gd name="connsiteY2611" fmla="*/ 736636 h 1308563"/>
              <a:gd name="connsiteX2612" fmla="*/ 795483 w 1019147"/>
              <a:gd name="connsiteY2612" fmla="*/ 737403 h 1308563"/>
              <a:gd name="connsiteX2613" fmla="*/ 792963 w 1019147"/>
              <a:gd name="connsiteY2613" fmla="*/ 736745 h 1308563"/>
              <a:gd name="connsiteX2614" fmla="*/ 789018 w 1019147"/>
              <a:gd name="connsiteY2614" fmla="*/ 733896 h 1308563"/>
              <a:gd name="connsiteX2615" fmla="*/ 782552 w 1019147"/>
              <a:gd name="connsiteY2615" fmla="*/ 730170 h 1308563"/>
              <a:gd name="connsiteX2616" fmla="*/ 778607 w 1019147"/>
              <a:gd name="connsiteY2616" fmla="*/ 725896 h 1308563"/>
              <a:gd name="connsiteX2617" fmla="*/ 768963 w 1019147"/>
              <a:gd name="connsiteY2617" fmla="*/ 716801 h 1308563"/>
              <a:gd name="connsiteX2618" fmla="*/ 767320 w 1019147"/>
              <a:gd name="connsiteY2618" fmla="*/ 713075 h 1308563"/>
              <a:gd name="connsiteX2619" fmla="*/ 767320 w 1019147"/>
              <a:gd name="connsiteY2619" fmla="*/ 710445 h 1308563"/>
              <a:gd name="connsiteX2620" fmla="*/ 768744 w 1019147"/>
              <a:gd name="connsiteY2620" fmla="*/ 709020 h 1308563"/>
              <a:gd name="connsiteX2621" fmla="*/ 771265 w 1019147"/>
              <a:gd name="connsiteY2621" fmla="*/ 709020 h 1308563"/>
              <a:gd name="connsiteX2622" fmla="*/ 772361 w 1019147"/>
              <a:gd name="connsiteY2622" fmla="*/ 709897 h 1308563"/>
              <a:gd name="connsiteX2623" fmla="*/ 774772 w 1019147"/>
              <a:gd name="connsiteY2623" fmla="*/ 711321 h 1308563"/>
              <a:gd name="connsiteX2624" fmla="*/ 782991 w 1019147"/>
              <a:gd name="connsiteY2624" fmla="*/ 715266 h 1308563"/>
              <a:gd name="connsiteX2625" fmla="*/ 787483 w 1019147"/>
              <a:gd name="connsiteY2625" fmla="*/ 719321 h 1308563"/>
              <a:gd name="connsiteX2626" fmla="*/ 789018 w 1019147"/>
              <a:gd name="connsiteY2626" fmla="*/ 718664 h 1308563"/>
              <a:gd name="connsiteX2627" fmla="*/ 795264 w 1019147"/>
              <a:gd name="connsiteY2627" fmla="*/ 717568 h 1308563"/>
              <a:gd name="connsiteX2628" fmla="*/ 795702 w 1019147"/>
              <a:gd name="connsiteY2628" fmla="*/ 715486 h 1308563"/>
              <a:gd name="connsiteX2629" fmla="*/ 793839 w 1019147"/>
              <a:gd name="connsiteY2629" fmla="*/ 713951 h 1308563"/>
              <a:gd name="connsiteX2630" fmla="*/ 791976 w 1019147"/>
              <a:gd name="connsiteY2630" fmla="*/ 714390 h 1308563"/>
              <a:gd name="connsiteX2631" fmla="*/ 789675 w 1019147"/>
              <a:gd name="connsiteY2631" fmla="*/ 715814 h 1308563"/>
              <a:gd name="connsiteX2632" fmla="*/ 785840 w 1019147"/>
              <a:gd name="connsiteY2632" fmla="*/ 714280 h 1308563"/>
              <a:gd name="connsiteX2633" fmla="*/ 778826 w 1019147"/>
              <a:gd name="connsiteY2633" fmla="*/ 709458 h 1308563"/>
              <a:gd name="connsiteX2634" fmla="*/ 771155 w 1019147"/>
              <a:gd name="connsiteY2634" fmla="*/ 706280 h 1308563"/>
              <a:gd name="connsiteX2635" fmla="*/ 768415 w 1019147"/>
              <a:gd name="connsiteY2635" fmla="*/ 705952 h 1308563"/>
              <a:gd name="connsiteX2636" fmla="*/ 767320 w 1019147"/>
              <a:gd name="connsiteY2636" fmla="*/ 704089 h 1308563"/>
              <a:gd name="connsiteX2637" fmla="*/ 767539 w 1019147"/>
              <a:gd name="connsiteY2637" fmla="*/ 701349 h 1308563"/>
              <a:gd name="connsiteX2638" fmla="*/ 765566 w 1019147"/>
              <a:gd name="connsiteY2638" fmla="*/ 700472 h 1308563"/>
              <a:gd name="connsiteX2639" fmla="*/ 763594 w 1019147"/>
              <a:gd name="connsiteY2639" fmla="*/ 700691 h 1308563"/>
              <a:gd name="connsiteX2640" fmla="*/ 761731 w 1019147"/>
              <a:gd name="connsiteY2640" fmla="*/ 702993 h 1308563"/>
              <a:gd name="connsiteX2641" fmla="*/ 761292 w 1019147"/>
              <a:gd name="connsiteY2641" fmla="*/ 706938 h 1308563"/>
              <a:gd name="connsiteX2642" fmla="*/ 760416 w 1019147"/>
              <a:gd name="connsiteY2642" fmla="*/ 714170 h 1308563"/>
              <a:gd name="connsiteX2643" fmla="*/ 760635 w 1019147"/>
              <a:gd name="connsiteY2643" fmla="*/ 717348 h 1308563"/>
              <a:gd name="connsiteX2644" fmla="*/ 759868 w 1019147"/>
              <a:gd name="connsiteY2644" fmla="*/ 719211 h 1308563"/>
              <a:gd name="connsiteX2645" fmla="*/ 758772 w 1019147"/>
              <a:gd name="connsiteY2645" fmla="*/ 718335 h 1308563"/>
              <a:gd name="connsiteX2646" fmla="*/ 751101 w 1019147"/>
              <a:gd name="connsiteY2646" fmla="*/ 709568 h 1308563"/>
              <a:gd name="connsiteX2647" fmla="*/ 746279 w 1019147"/>
              <a:gd name="connsiteY2647" fmla="*/ 701130 h 1308563"/>
              <a:gd name="connsiteX2648" fmla="*/ 744416 w 1019147"/>
              <a:gd name="connsiteY2648" fmla="*/ 698500 h 1308563"/>
              <a:gd name="connsiteX2649" fmla="*/ 743868 w 1019147"/>
              <a:gd name="connsiteY2649" fmla="*/ 696308 h 1308563"/>
              <a:gd name="connsiteX2650" fmla="*/ 742225 w 1019147"/>
              <a:gd name="connsiteY2650" fmla="*/ 694445 h 1308563"/>
              <a:gd name="connsiteX2651" fmla="*/ 740471 w 1019147"/>
              <a:gd name="connsiteY2651" fmla="*/ 694445 h 1308563"/>
              <a:gd name="connsiteX2652" fmla="*/ 739814 w 1019147"/>
              <a:gd name="connsiteY2652" fmla="*/ 695541 h 1308563"/>
              <a:gd name="connsiteX2653" fmla="*/ 740033 w 1019147"/>
              <a:gd name="connsiteY2653" fmla="*/ 697842 h 1308563"/>
              <a:gd name="connsiteX2654" fmla="*/ 743649 w 1019147"/>
              <a:gd name="connsiteY2654" fmla="*/ 700144 h 1308563"/>
              <a:gd name="connsiteX2655" fmla="*/ 748800 w 1019147"/>
              <a:gd name="connsiteY2655" fmla="*/ 709020 h 1308563"/>
              <a:gd name="connsiteX2656" fmla="*/ 749348 w 1019147"/>
              <a:gd name="connsiteY2656" fmla="*/ 711431 h 1308563"/>
              <a:gd name="connsiteX2657" fmla="*/ 752416 w 1019147"/>
              <a:gd name="connsiteY2657" fmla="*/ 714390 h 1308563"/>
              <a:gd name="connsiteX2658" fmla="*/ 753512 w 1019147"/>
              <a:gd name="connsiteY2658" fmla="*/ 716691 h 1308563"/>
              <a:gd name="connsiteX2659" fmla="*/ 752964 w 1019147"/>
              <a:gd name="connsiteY2659" fmla="*/ 719211 h 1308563"/>
              <a:gd name="connsiteX2660" fmla="*/ 750553 w 1019147"/>
              <a:gd name="connsiteY2660" fmla="*/ 718992 h 1308563"/>
              <a:gd name="connsiteX2661" fmla="*/ 746937 w 1019147"/>
              <a:gd name="connsiteY2661" fmla="*/ 720526 h 1308563"/>
              <a:gd name="connsiteX2662" fmla="*/ 744197 w 1019147"/>
              <a:gd name="connsiteY2662" fmla="*/ 723047 h 1308563"/>
              <a:gd name="connsiteX2663" fmla="*/ 742334 w 1019147"/>
              <a:gd name="connsiteY2663" fmla="*/ 725567 h 1308563"/>
              <a:gd name="connsiteX2664" fmla="*/ 738827 w 1019147"/>
              <a:gd name="connsiteY2664" fmla="*/ 726554 h 1308563"/>
              <a:gd name="connsiteX2665" fmla="*/ 735978 w 1019147"/>
              <a:gd name="connsiteY2665" fmla="*/ 728526 h 1308563"/>
              <a:gd name="connsiteX2666" fmla="*/ 732033 w 1019147"/>
              <a:gd name="connsiteY2666" fmla="*/ 729732 h 1308563"/>
              <a:gd name="connsiteX2667" fmla="*/ 728526 w 1019147"/>
              <a:gd name="connsiteY2667" fmla="*/ 729732 h 1308563"/>
              <a:gd name="connsiteX2668" fmla="*/ 725458 w 1019147"/>
              <a:gd name="connsiteY2668" fmla="*/ 726444 h 1308563"/>
              <a:gd name="connsiteX2669" fmla="*/ 723266 w 1019147"/>
              <a:gd name="connsiteY2669" fmla="*/ 726444 h 1308563"/>
              <a:gd name="connsiteX2670" fmla="*/ 720746 w 1019147"/>
              <a:gd name="connsiteY2670" fmla="*/ 725020 h 1308563"/>
              <a:gd name="connsiteX2671" fmla="*/ 719869 w 1019147"/>
              <a:gd name="connsiteY2671" fmla="*/ 723157 h 1308563"/>
              <a:gd name="connsiteX2672" fmla="*/ 714718 w 1019147"/>
              <a:gd name="connsiteY2672" fmla="*/ 719102 h 1308563"/>
              <a:gd name="connsiteX2673" fmla="*/ 711979 w 1019147"/>
              <a:gd name="connsiteY2673" fmla="*/ 717348 h 1308563"/>
              <a:gd name="connsiteX2674" fmla="*/ 711979 w 1019147"/>
              <a:gd name="connsiteY2674" fmla="*/ 714828 h 1308563"/>
              <a:gd name="connsiteX2675" fmla="*/ 710993 w 1019147"/>
              <a:gd name="connsiteY2675" fmla="*/ 712417 h 1308563"/>
              <a:gd name="connsiteX2676" fmla="*/ 709349 w 1019147"/>
              <a:gd name="connsiteY2676" fmla="*/ 711650 h 1308563"/>
              <a:gd name="connsiteX2677" fmla="*/ 708472 w 1019147"/>
              <a:gd name="connsiteY2677" fmla="*/ 712856 h 1308563"/>
              <a:gd name="connsiteX2678" fmla="*/ 708034 w 1019147"/>
              <a:gd name="connsiteY2678" fmla="*/ 716691 h 1308563"/>
              <a:gd name="connsiteX2679" fmla="*/ 709678 w 1019147"/>
              <a:gd name="connsiteY2679" fmla="*/ 719650 h 1308563"/>
              <a:gd name="connsiteX2680" fmla="*/ 713623 w 1019147"/>
              <a:gd name="connsiteY2680" fmla="*/ 721732 h 1308563"/>
              <a:gd name="connsiteX2681" fmla="*/ 717787 w 1019147"/>
              <a:gd name="connsiteY2681" fmla="*/ 725129 h 1308563"/>
              <a:gd name="connsiteX2682" fmla="*/ 720307 w 1019147"/>
              <a:gd name="connsiteY2682" fmla="*/ 729184 h 1308563"/>
              <a:gd name="connsiteX2683" fmla="*/ 720636 w 1019147"/>
              <a:gd name="connsiteY2683" fmla="*/ 731375 h 1308563"/>
              <a:gd name="connsiteX2684" fmla="*/ 718116 w 1019147"/>
              <a:gd name="connsiteY2684" fmla="*/ 733129 h 1308563"/>
              <a:gd name="connsiteX2685" fmla="*/ 710993 w 1019147"/>
              <a:gd name="connsiteY2685" fmla="*/ 732910 h 1308563"/>
              <a:gd name="connsiteX2686" fmla="*/ 705951 w 1019147"/>
              <a:gd name="connsiteY2686" fmla="*/ 732033 h 1308563"/>
              <a:gd name="connsiteX2687" fmla="*/ 702116 w 1019147"/>
              <a:gd name="connsiteY2687" fmla="*/ 733238 h 1308563"/>
              <a:gd name="connsiteX2688" fmla="*/ 699377 w 1019147"/>
              <a:gd name="connsiteY2688" fmla="*/ 735649 h 1308563"/>
              <a:gd name="connsiteX2689" fmla="*/ 700363 w 1019147"/>
              <a:gd name="connsiteY2689" fmla="*/ 737293 h 1308563"/>
              <a:gd name="connsiteX2690" fmla="*/ 701897 w 1019147"/>
              <a:gd name="connsiteY2690" fmla="*/ 737622 h 1308563"/>
              <a:gd name="connsiteX2691" fmla="*/ 703541 w 1019147"/>
              <a:gd name="connsiteY2691" fmla="*/ 740142 h 1308563"/>
              <a:gd name="connsiteX2692" fmla="*/ 705404 w 1019147"/>
              <a:gd name="connsiteY2692" fmla="*/ 741019 h 1308563"/>
              <a:gd name="connsiteX2693" fmla="*/ 706609 w 1019147"/>
              <a:gd name="connsiteY2693" fmla="*/ 738827 h 1308563"/>
              <a:gd name="connsiteX2694" fmla="*/ 707376 w 1019147"/>
              <a:gd name="connsiteY2694" fmla="*/ 736088 h 1308563"/>
              <a:gd name="connsiteX2695" fmla="*/ 711650 w 1019147"/>
              <a:gd name="connsiteY2695" fmla="*/ 735868 h 1308563"/>
              <a:gd name="connsiteX2696" fmla="*/ 715047 w 1019147"/>
              <a:gd name="connsiteY2696" fmla="*/ 736964 h 1308563"/>
              <a:gd name="connsiteX2697" fmla="*/ 718444 w 1019147"/>
              <a:gd name="connsiteY2697" fmla="*/ 738279 h 1308563"/>
              <a:gd name="connsiteX2698" fmla="*/ 721513 w 1019147"/>
              <a:gd name="connsiteY2698" fmla="*/ 736526 h 1308563"/>
              <a:gd name="connsiteX2699" fmla="*/ 722061 w 1019147"/>
              <a:gd name="connsiteY2699" fmla="*/ 733786 h 1308563"/>
              <a:gd name="connsiteX2700" fmla="*/ 724910 w 1019147"/>
              <a:gd name="connsiteY2700" fmla="*/ 732910 h 1308563"/>
              <a:gd name="connsiteX2701" fmla="*/ 729293 w 1019147"/>
              <a:gd name="connsiteY2701" fmla="*/ 733458 h 1308563"/>
              <a:gd name="connsiteX2702" fmla="*/ 733567 w 1019147"/>
              <a:gd name="connsiteY2702" fmla="*/ 733238 h 1308563"/>
              <a:gd name="connsiteX2703" fmla="*/ 735321 w 1019147"/>
              <a:gd name="connsiteY2703" fmla="*/ 734882 h 1308563"/>
              <a:gd name="connsiteX2704" fmla="*/ 738389 w 1019147"/>
              <a:gd name="connsiteY2704" fmla="*/ 736855 h 1308563"/>
              <a:gd name="connsiteX2705" fmla="*/ 743649 w 1019147"/>
              <a:gd name="connsiteY2705" fmla="*/ 738060 h 1308563"/>
              <a:gd name="connsiteX2706" fmla="*/ 746827 w 1019147"/>
              <a:gd name="connsiteY2706" fmla="*/ 739923 h 1308563"/>
              <a:gd name="connsiteX2707" fmla="*/ 747923 w 1019147"/>
              <a:gd name="connsiteY2707" fmla="*/ 742992 h 1308563"/>
              <a:gd name="connsiteX2708" fmla="*/ 746937 w 1019147"/>
              <a:gd name="connsiteY2708" fmla="*/ 745622 h 1308563"/>
              <a:gd name="connsiteX2709" fmla="*/ 744855 w 1019147"/>
              <a:gd name="connsiteY2709" fmla="*/ 746279 h 1308563"/>
              <a:gd name="connsiteX2710" fmla="*/ 742553 w 1019147"/>
              <a:gd name="connsiteY2710" fmla="*/ 749457 h 1308563"/>
              <a:gd name="connsiteX2711" fmla="*/ 738608 w 1019147"/>
              <a:gd name="connsiteY2711" fmla="*/ 749019 h 1308563"/>
              <a:gd name="connsiteX2712" fmla="*/ 735321 w 1019147"/>
              <a:gd name="connsiteY2712" fmla="*/ 749567 h 1308563"/>
              <a:gd name="connsiteX2713" fmla="*/ 731375 w 1019147"/>
              <a:gd name="connsiteY2713" fmla="*/ 752745 h 1308563"/>
              <a:gd name="connsiteX2714" fmla="*/ 728088 w 1019147"/>
              <a:gd name="connsiteY2714" fmla="*/ 754279 h 1308563"/>
              <a:gd name="connsiteX2715" fmla="*/ 724471 w 1019147"/>
              <a:gd name="connsiteY2715" fmla="*/ 753621 h 1308563"/>
              <a:gd name="connsiteX2716" fmla="*/ 720198 w 1019147"/>
              <a:gd name="connsiteY2716" fmla="*/ 749128 h 1308563"/>
              <a:gd name="connsiteX2717" fmla="*/ 717677 w 1019147"/>
              <a:gd name="connsiteY2717" fmla="*/ 747923 h 1308563"/>
              <a:gd name="connsiteX2718" fmla="*/ 715486 w 1019147"/>
              <a:gd name="connsiteY2718" fmla="*/ 748142 h 1308563"/>
              <a:gd name="connsiteX2719" fmla="*/ 713623 w 1019147"/>
              <a:gd name="connsiteY2719" fmla="*/ 750334 h 1308563"/>
              <a:gd name="connsiteX2720" fmla="*/ 710883 w 1019147"/>
              <a:gd name="connsiteY2720" fmla="*/ 750772 h 1308563"/>
              <a:gd name="connsiteX2721" fmla="*/ 709568 w 1019147"/>
              <a:gd name="connsiteY2721" fmla="*/ 750005 h 1308563"/>
              <a:gd name="connsiteX2722" fmla="*/ 707267 w 1019147"/>
              <a:gd name="connsiteY2722" fmla="*/ 750334 h 1308563"/>
              <a:gd name="connsiteX2723" fmla="*/ 707267 w 1019147"/>
              <a:gd name="connsiteY2723" fmla="*/ 751758 h 1308563"/>
              <a:gd name="connsiteX2724" fmla="*/ 709897 w 1019147"/>
              <a:gd name="connsiteY2724" fmla="*/ 752197 h 1308563"/>
              <a:gd name="connsiteX2725" fmla="*/ 714280 w 1019147"/>
              <a:gd name="connsiteY2725" fmla="*/ 752197 h 1308563"/>
              <a:gd name="connsiteX2726" fmla="*/ 716362 w 1019147"/>
              <a:gd name="connsiteY2726" fmla="*/ 750882 h 1308563"/>
              <a:gd name="connsiteX2727" fmla="*/ 718883 w 1019147"/>
              <a:gd name="connsiteY2727" fmla="*/ 751649 h 1308563"/>
              <a:gd name="connsiteX2728" fmla="*/ 719979 w 1019147"/>
              <a:gd name="connsiteY2728" fmla="*/ 753512 h 1308563"/>
              <a:gd name="connsiteX2729" fmla="*/ 718773 w 1019147"/>
              <a:gd name="connsiteY2729" fmla="*/ 755375 h 1308563"/>
              <a:gd name="connsiteX2730" fmla="*/ 714609 w 1019147"/>
              <a:gd name="connsiteY2730" fmla="*/ 756142 h 1308563"/>
              <a:gd name="connsiteX2731" fmla="*/ 710335 w 1019147"/>
              <a:gd name="connsiteY2731" fmla="*/ 758224 h 1308563"/>
              <a:gd name="connsiteX2732" fmla="*/ 709568 w 1019147"/>
              <a:gd name="connsiteY2732" fmla="*/ 759649 h 1308563"/>
              <a:gd name="connsiteX2733" fmla="*/ 711540 w 1019147"/>
              <a:gd name="connsiteY2733" fmla="*/ 760087 h 1308563"/>
              <a:gd name="connsiteX2734" fmla="*/ 713842 w 1019147"/>
              <a:gd name="connsiteY2734" fmla="*/ 758662 h 1308563"/>
              <a:gd name="connsiteX2735" fmla="*/ 719102 w 1019147"/>
              <a:gd name="connsiteY2735" fmla="*/ 757347 h 1308563"/>
              <a:gd name="connsiteX2736" fmla="*/ 720965 w 1019147"/>
              <a:gd name="connsiteY2736" fmla="*/ 757347 h 1308563"/>
              <a:gd name="connsiteX2737" fmla="*/ 722280 w 1019147"/>
              <a:gd name="connsiteY2737" fmla="*/ 759539 h 1308563"/>
              <a:gd name="connsiteX2738" fmla="*/ 722280 w 1019147"/>
              <a:gd name="connsiteY2738" fmla="*/ 762498 h 1308563"/>
              <a:gd name="connsiteX2739" fmla="*/ 723376 w 1019147"/>
              <a:gd name="connsiteY2739" fmla="*/ 762717 h 1308563"/>
              <a:gd name="connsiteX2740" fmla="*/ 725896 w 1019147"/>
              <a:gd name="connsiteY2740" fmla="*/ 758991 h 1308563"/>
              <a:gd name="connsiteX2741" fmla="*/ 729074 w 1019147"/>
              <a:gd name="connsiteY2741" fmla="*/ 758334 h 1308563"/>
              <a:gd name="connsiteX2742" fmla="*/ 731156 w 1019147"/>
              <a:gd name="connsiteY2742" fmla="*/ 758334 h 1308563"/>
              <a:gd name="connsiteX2743" fmla="*/ 735211 w 1019147"/>
              <a:gd name="connsiteY2743" fmla="*/ 754717 h 1308563"/>
              <a:gd name="connsiteX2744" fmla="*/ 736855 w 1019147"/>
              <a:gd name="connsiteY2744" fmla="*/ 754717 h 1308563"/>
              <a:gd name="connsiteX2745" fmla="*/ 738937 w 1019147"/>
              <a:gd name="connsiteY2745" fmla="*/ 755923 h 1308563"/>
              <a:gd name="connsiteX2746" fmla="*/ 744745 w 1019147"/>
              <a:gd name="connsiteY2746" fmla="*/ 760087 h 1308563"/>
              <a:gd name="connsiteX2747" fmla="*/ 746827 w 1019147"/>
              <a:gd name="connsiteY2747" fmla="*/ 760087 h 1308563"/>
              <a:gd name="connsiteX2748" fmla="*/ 748252 w 1019147"/>
              <a:gd name="connsiteY2748" fmla="*/ 760744 h 1308563"/>
              <a:gd name="connsiteX2749" fmla="*/ 748909 w 1019147"/>
              <a:gd name="connsiteY2749" fmla="*/ 763922 h 1308563"/>
              <a:gd name="connsiteX2750" fmla="*/ 747923 w 1019147"/>
              <a:gd name="connsiteY2750" fmla="*/ 771265 h 1308563"/>
              <a:gd name="connsiteX2751" fmla="*/ 745402 w 1019147"/>
              <a:gd name="connsiteY2751" fmla="*/ 774114 h 1308563"/>
              <a:gd name="connsiteX2752" fmla="*/ 740581 w 1019147"/>
              <a:gd name="connsiteY2752" fmla="*/ 774881 h 1308563"/>
              <a:gd name="connsiteX2753" fmla="*/ 736636 w 1019147"/>
              <a:gd name="connsiteY2753" fmla="*/ 774443 h 1308563"/>
              <a:gd name="connsiteX2754" fmla="*/ 733239 w 1019147"/>
              <a:gd name="connsiteY2754" fmla="*/ 772908 h 1308563"/>
              <a:gd name="connsiteX2755" fmla="*/ 725348 w 1019147"/>
              <a:gd name="connsiteY2755" fmla="*/ 772908 h 1308563"/>
              <a:gd name="connsiteX2756" fmla="*/ 723595 w 1019147"/>
              <a:gd name="connsiteY2756" fmla="*/ 772361 h 1308563"/>
              <a:gd name="connsiteX2757" fmla="*/ 720307 w 1019147"/>
              <a:gd name="connsiteY2757" fmla="*/ 775319 h 1308563"/>
              <a:gd name="connsiteX2758" fmla="*/ 721732 w 1019147"/>
              <a:gd name="connsiteY2758" fmla="*/ 776086 h 1308563"/>
              <a:gd name="connsiteX2759" fmla="*/ 726335 w 1019147"/>
              <a:gd name="connsiteY2759" fmla="*/ 774991 h 1308563"/>
              <a:gd name="connsiteX2760" fmla="*/ 731047 w 1019147"/>
              <a:gd name="connsiteY2760" fmla="*/ 774991 h 1308563"/>
              <a:gd name="connsiteX2761" fmla="*/ 737732 w 1019147"/>
              <a:gd name="connsiteY2761" fmla="*/ 777292 h 1308563"/>
              <a:gd name="connsiteX2762" fmla="*/ 738827 w 1019147"/>
              <a:gd name="connsiteY2762" fmla="*/ 780141 h 1308563"/>
              <a:gd name="connsiteX2763" fmla="*/ 738389 w 1019147"/>
              <a:gd name="connsiteY2763" fmla="*/ 782333 h 1308563"/>
              <a:gd name="connsiteX2764" fmla="*/ 742005 w 1019147"/>
              <a:gd name="connsiteY2764" fmla="*/ 778278 h 1308563"/>
              <a:gd name="connsiteX2765" fmla="*/ 745951 w 1019147"/>
              <a:gd name="connsiteY2765" fmla="*/ 777402 h 1308563"/>
              <a:gd name="connsiteX2766" fmla="*/ 750444 w 1019147"/>
              <a:gd name="connsiteY2766" fmla="*/ 777182 h 1308563"/>
              <a:gd name="connsiteX2767" fmla="*/ 754608 w 1019147"/>
              <a:gd name="connsiteY2767" fmla="*/ 779484 h 1308563"/>
              <a:gd name="connsiteX2768" fmla="*/ 755923 w 1019147"/>
              <a:gd name="connsiteY2768" fmla="*/ 781456 h 1308563"/>
              <a:gd name="connsiteX2769" fmla="*/ 763155 w 1019147"/>
              <a:gd name="connsiteY2769" fmla="*/ 787045 h 1308563"/>
              <a:gd name="connsiteX2770" fmla="*/ 764142 w 1019147"/>
              <a:gd name="connsiteY2770" fmla="*/ 788798 h 1308563"/>
              <a:gd name="connsiteX2771" fmla="*/ 764690 w 1019147"/>
              <a:gd name="connsiteY2771" fmla="*/ 790990 h 1308563"/>
              <a:gd name="connsiteX2772" fmla="*/ 767320 w 1019147"/>
              <a:gd name="connsiteY2772" fmla="*/ 790771 h 1308563"/>
              <a:gd name="connsiteX2773" fmla="*/ 768854 w 1019147"/>
              <a:gd name="connsiteY2773" fmla="*/ 792196 h 1308563"/>
              <a:gd name="connsiteX2774" fmla="*/ 770607 w 1019147"/>
              <a:gd name="connsiteY2774" fmla="*/ 792196 h 1308563"/>
              <a:gd name="connsiteX2775" fmla="*/ 774004 w 1019147"/>
              <a:gd name="connsiteY2775" fmla="*/ 795374 h 1308563"/>
              <a:gd name="connsiteX2776" fmla="*/ 776525 w 1019147"/>
              <a:gd name="connsiteY2776" fmla="*/ 796469 h 1308563"/>
              <a:gd name="connsiteX2777" fmla="*/ 777621 w 1019147"/>
              <a:gd name="connsiteY2777" fmla="*/ 799428 h 1308563"/>
              <a:gd name="connsiteX2778" fmla="*/ 779484 w 1019147"/>
              <a:gd name="connsiteY2778" fmla="*/ 801620 h 1308563"/>
              <a:gd name="connsiteX2779" fmla="*/ 781237 w 1019147"/>
              <a:gd name="connsiteY2779" fmla="*/ 801620 h 1308563"/>
              <a:gd name="connsiteX2780" fmla="*/ 782771 w 1019147"/>
              <a:gd name="connsiteY2780" fmla="*/ 804250 h 1308563"/>
              <a:gd name="connsiteX2781" fmla="*/ 784634 w 1019147"/>
              <a:gd name="connsiteY2781" fmla="*/ 806003 h 1308563"/>
              <a:gd name="connsiteX2782" fmla="*/ 784415 w 1019147"/>
              <a:gd name="connsiteY2782" fmla="*/ 807318 h 1308563"/>
              <a:gd name="connsiteX2783" fmla="*/ 782333 w 1019147"/>
              <a:gd name="connsiteY2783" fmla="*/ 812031 h 1308563"/>
              <a:gd name="connsiteX2784" fmla="*/ 779703 w 1019147"/>
              <a:gd name="connsiteY2784" fmla="*/ 813674 h 1308563"/>
              <a:gd name="connsiteX2785" fmla="*/ 777840 w 1019147"/>
              <a:gd name="connsiteY2785" fmla="*/ 816633 h 1308563"/>
              <a:gd name="connsiteX2786" fmla="*/ 776963 w 1019147"/>
              <a:gd name="connsiteY2786" fmla="*/ 819811 h 1308563"/>
              <a:gd name="connsiteX2787" fmla="*/ 777182 w 1019147"/>
              <a:gd name="connsiteY2787" fmla="*/ 820907 h 1308563"/>
              <a:gd name="connsiteX2788" fmla="*/ 780360 w 1019147"/>
              <a:gd name="connsiteY2788" fmla="*/ 817400 h 1308563"/>
              <a:gd name="connsiteX2789" fmla="*/ 784196 w 1019147"/>
              <a:gd name="connsiteY2789" fmla="*/ 814222 h 1308563"/>
              <a:gd name="connsiteX2790" fmla="*/ 786716 w 1019147"/>
              <a:gd name="connsiteY2790" fmla="*/ 813126 h 1308563"/>
              <a:gd name="connsiteX2791" fmla="*/ 788031 w 1019147"/>
              <a:gd name="connsiteY2791" fmla="*/ 813784 h 1308563"/>
              <a:gd name="connsiteX2792" fmla="*/ 786607 w 1019147"/>
              <a:gd name="connsiteY2792" fmla="*/ 816414 h 1308563"/>
              <a:gd name="connsiteX2793" fmla="*/ 785182 w 1019147"/>
              <a:gd name="connsiteY2793" fmla="*/ 820359 h 1308563"/>
              <a:gd name="connsiteX2794" fmla="*/ 786607 w 1019147"/>
              <a:gd name="connsiteY2794" fmla="*/ 819154 h 1308563"/>
              <a:gd name="connsiteX2795" fmla="*/ 787812 w 1019147"/>
              <a:gd name="connsiteY2795" fmla="*/ 816743 h 1308563"/>
              <a:gd name="connsiteX2796" fmla="*/ 789456 w 1019147"/>
              <a:gd name="connsiteY2796" fmla="*/ 814770 h 1308563"/>
              <a:gd name="connsiteX2797" fmla="*/ 792305 w 1019147"/>
              <a:gd name="connsiteY2797" fmla="*/ 815209 h 1308563"/>
              <a:gd name="connsiteX2798" fmla="*/ 794607 w 1019147"/>
              <a:gd name="connsiteY2798" fmla="*/ 817510 h 1308563"/>
              <a:gd name="connsiteX2799" fmla="*/ 793182 w 1019147"/>
              <a:gd name="connsiteY2799" fmla="*/ 820578 h 1308563"/>
              <a:gd name="connsiteX2800" fmla="*/ 789675 w 1019147"/>
              <a:gd name="connsiteY2800" fmla="*/ 822880 h 1308563"/>
              <a:gd name="connsiteX2801" fmla="*/ 786168 w 1019147"/>
              <a:gd name="connsiteY2801" fmla="*/ 825838 h 1308563"/>
              <a:gd name="connsiteX2802" fmla="*/ 785072 w 1019147"/>
              <a:gd name="connsiteY2802" fmla="*/ 828907 h 1308563"/>
              <a:gd name="connsiteX2803" fmla="*/ 785292 w 1019147"/>
              <a:gd name="connsiteY2803" fmla="*/ 831646 h 1308563"/>
              <a:gd name="connsiteX2804" fmla="*/ 786388 w 1019147"/>
              <a:gd name="connsiteY2804" fmla="*/ 833290 h 1308563"/>
              <a:gd name="connsiteX2805" fmla="*/ 786168 w 1019147"/>
              <a:gd name="connsiteY2805" fmla="*/ 835592 h 1308563"/>
              <a:gd name="connsiteX2806" fmla="*/ 784963 w 1019147"/>
              <a:gd name="connsiteY2806" fmla="*/ 840742 h 1308563"/>
              <a:gd name="connsiteX2807" fmla="*/ 785292 w 1019147"/>
              <a:gd name="connsiteY2807" fmla="*/ 842386 h 1308563"/>
              <a:gd name="connsiteX2808" fmla="*/ 787374 w 1019147"/>
              <a:gd name="connsiteY2808" fmla="*/ 841728 h 1308563"/>
              <a:gd name="connsiteX2809" fmla="*/ 788360 w 1019147"/>
              <a:gd name="connsiteY2809" fmla="*/ 835811 h 1308563"/>
              <a:gd name="connsiteX2810" fmla="*/ 791429 w 1019147"/>
              <a:gd name="connsiteY2810" fmla="*/ 830879 h 1308563"/>
              <a:gd name="connsiteX2811" fmla="*/ 795045 w 1019147"/>
              <a:gd name="connsiteY2811" fmla="*/ 829016 h 1308563"/>
              <a:gd name="connsiteX2812" fmla="*/ 796798 w 1019147"/>
              <a:gd name="connsiteY2812" fmla="*/ 828797 h 1308563"/>
              <a:gd name="connsiteX2813" fmla="*/ 796798 w 1019147"/>
              <a:gd name="connsiteY2813" fmla="*/ 830660 h 1308563"/>
              <a:gd name="connsiteX2814" fmla="*/ 794497 w 1019147"/>
              <a:gd name="connsiteY2814" fmla="*/ 834934 h 1308563"/>
              <a:gd name="connsiteX2815" fmla="*/ 792853 w 1019147"/>
              <a:gd name="connsiteY2815" fmla="*/ 838550 h 1308563"/>
              <a:gd name="connsiteX2816" fmla="*/ 793511 w 1019147"/>
              <a:gd name="connsiteY2816" fmla="*/ 840413 h 1308563"/>
              <a:gd name="connsiteX2817" fmla="*/ 795922 w 1019147"/>
              <a:gd name="connsiteY2817" fmla="*/ 839427 h 1308563"/>
              <a:gd name="connsiteX2818" fmla="*/ 797346 w 1019147"/>
              <a:gd name="connsiteY2818" fmla="*/ 841180 h 1308563"/>
              <a:gd name="connsiteX2819" fmla="*/ 796908 w 1019147"/>
              <a:gd name="connsiteY2819" fmla="*/ 845564 h 1308563"/>
              <a:gd name="connsiteX2820" fmla="*/ 794826 w 1019147"/>
              <a:gd name="connsiteY2820" fmla="*/ 847646 h 1308563"/>
              <a:gd name="connsiteX2821" fmla="*/ 790661 w 1019147"/>
              <a:gd name="connsiteY2821" fmla="*/ 848304 h 1308563"/>
              <a:gd name="connsiteX2822" fmla="*/ 789565 w 1019147"/>
              <a:gd name="connsiteY2822" fmla="*/ 850166 h 1308563"/>
              <a:gd name="connsiteX2823" fmla="*/ 789785 w 1019147"/>
              <a:gd name="connsiteY2823" fmla="*/ 852139 h 1308563"/>
              <a:gd name="connsiteX2824" fmla="*/ 794497 w 1019147"/>
              <a:gd name="connsiteY2824" fmla="*/ 850386 h 1308563"/>
              <a:gd name="connsiteX2825" fmla="*/ 795593 w 1019147"/>
              <a:gd name="connsiteY2825" fmla="*/ 851810 h 1308563"/>
              <a:gd name="connsiteX2826" fmla="*/ 794935 w 1019147"/>
              <a:gd name="connsiteY2826" fmla="*/ 854112 h 1308563"/>
              <a:gd name="connsiteX2827" fmla="*/ 793620 w 1019147"/>
              <a:gd name="connsiteY2827" fmla="*/ 856851 h 1308563"/>
              <a:gd name="connsiteX2828" fmla="*/ 795593 w 1019147"/>
              <a:gd name="connsiteY2828" fmla="*/ 857180 h 1308563"/>
              <a:gd name="connsiteX2829" fmla="*/ 797127 w 1019147"/>
              <a:gd name="connsiteY2829" fmla="*/ 859700 h 1308563"/>
              <a:gd name="connsiteX2830" fmla="*/ 796250 w 1019147"/>
              <a:gd name="connsiteY2830" fmla="*/ 861454 h 1308563"/>
              <a:gd name="connsiteX2831" fmla="*/ 796031 w 1019147"/>
              <a:gd name="connsiteY2831" fmla="*/ 866056 h 1308563"/>
              <a:gd name="connsiteX2832" fmla="*/ 794935 w 1019147"/>
              <a:gd name="connsiteY2832" fmla="*/ 868796 h 1308563"/>
              <a:gd name="connsiteX2833" fmla="*/ 794935 w 1019147"/>
              <a:gd name="connsiteY2833" fmla="*/ 876138 h 1308563"/>
              <a:gd name="connsiteX2834" fmla="*/ 795483 w 1019147"/>
              <a:gd name="connsiteY2834" fmla="*/ 879316 h 1308563"/>
              <a:gd name="connsiteX2835" fmla="*/ 795154 w 1019147"/>
              <a:gd name="connsiteY2835" fmla="*/ 882604 h 1308563"/>
              <a:gd name="connsiteX2836" fmla="*/ 792853 w 1019147"/>
              <a:gd name="connsiteY2836" fmla="*/ 884248 h 1308563"/>
              <a:gd name="connsiteX2837" fmla="*/ 790223 w 1019147"/>
              <a:gd name="connsiteY2837" fmla="*/ 883919 h 1308563"/>
              <a:gd name="connsiteX2838" fmla="*/ 788579 w 1019147"/>
              <a:gd name="connsiteY2838" fmla="*/ 884467 h 1308563"/>
              <a:gd name="connsiteX2839" fmla="*/ 787593 w 1019147"/>
              <a:gd name="connsiteY2839" fmla="*/ 883152 h 1308563"/>
              <a:gd name="connsiteX2840" fmla="*/ 788689 w 1019147"/>
              <a:gd name="connsiteY2840" fmla="*/ 880851 h 1308563"/>
              <a:gd name="connsiteX2841" fmla="*/ 787483 w 1019147"/>
              <a:gd name="connsiteY2841" fmla="*/ 878659 h 1308563"/>
              <a:gd name="connsiteX2842" fmla="*/ 785401 w 1019147"/>
              <a:gd name="connsiteY2842" fmla="*/ 877234 h 1308563"/>
              <a:gd name="connsiteX2843" fmla="*/ 782661 w 1019147"/>
              <a:gd name="connsiteY2843" fmla="*/ 878330 h 1308563"/>
              <a:gd name="connsiteX2844" fmla="*/ 781018 w 1019147"/>
              <a:gd name="connsiteY2844" fmla="*/ 879864 h 1308563"/>
              <a:gd name="connsiteX2845" fmla="*/ 778717 w 1019147"/>
              <a:gd name="connsiteY2845" fmla="*/ 878878 h 1308563"/>
              <a:gd name="connsiteX2846" fmla="*/ 778936 w 1019147"/>
              <a:gd name="connsiteY2846" fmla="*/ 875809 h 1308563"/>
              <a:gd name="connsiteX2847" fmla="*/ 781018 w 1019147"/>
              <a:gd name="connsiteY2847" fmla="*/ 872084 h 1308563"/>
              <a:gd name="connsiteX2848" fmla="*/ 779374 w 1019147"/>
              <a:gd name="connsiteY2848" fmla="*/ 867700 h 1308563"/>
              <a:gd name="connsiteX2849" fmla="*/ 779374 w 1019147"/>
              <a:gd name="connsiteY2849" fmla="*/ 864303 h 1308563"/>
              <a:gd name="connsiteX2850" fmla="*/ 780470 w 1019147"/>
              <a:gd name="connsiteY2850" fmla="*/ 860687 h 1308563"/>
              <a:gd name="connsiteX2851" fmla="*/ 779045 w 1019147"/>
              <a:gd name="connsiteY2851" fmla="*/ 858714 h 1308563"/>
              <a:gd name="connsiteX2852" fmla="*/ 777621 w 1019147"/>
              <a:gd name="connsiteY2852" fmla="*/ 858495 h 1308563"/>
              <a:gd name="connsiteX2853" fmla="*/ 776415 w 1019147"/>
              <a:gd name="connsiteY2853" fmla="*/ 861235 h 1308563"/>
              <a:gd name="connsiteX2854" fmla="*/ 775429 w 1019147"/>
              <a:gd name="connsiteY2854" fmla="*/ 865837 h 1308563"/>
              <a:gd name="connsiteX2855" fmla="*/ 775758 w 1019147"/>
              <a:gd name="connsiteY2855" fmla="*/ 871864 h 1308563"/>
              <a:gd name="connsiteX2856" fmla="*/ 775319 w 1019147"/>
              <a:gd name="connsiteY2856" fmla="*/ 877344 h 1308563"/>
              <a:gd name="connsiteX2857" fmla="*/ 775319 w 1019147"/>
              <a:gd name="connsiteY2857" fmla="*/ 880193 h 1308563"/>
              <a:gd name="connsiteX2858" fmla="*/ 773785 w 1019147"/>
              <a:gd name="connsiteY2858" fmla="*/ 881289 h 1308563"/>
              <a:gd name="connsiteX2859" fmla="*/ 770936 w 1019147"/>
              <a:gd name="connsiteY2859" fmla="*/ 881289 h 1308563"/>
              <a:gd name="connsiteX2860" fmla="*/ 767868 w 1019147"/>
              <a:gd name="connsiteY2860" fmla="*/ 881946 h 1308563"/>
              <a:gd name="connsiteX2861" fmla="*/ 764799 w 1019147"/>
              <a:gd name="connsiteY2861" fmla="*/ 883042 h 1308563"/>
              <a:gd name="connsiteX2862" fmla="*/ 762279 w 1019147"/>
              <a:gd name="connsiteY2862" fmla="*/ 880741 h 1308563"/>
              <a:gd name="connsiteX2863" fmla="*/ 756580 w 1019147"/>
              <a:gd name="connsiteY2863" fmla="*/ 876248 h 1308563"/>
              <a:gd name="connsiteX2864" fmla="*/ 752854 w 1019147"/>
              <a:gd name="connsiteY2864" fmla="*/ 869125 h 1308563"/>
              <a:gd name="connsiteX2865" fmla="*/ 749676 w 1019147"/>
              <a:gd name="connsiteY2865" fmla="*/ 865508 h 1308563"/>
              <a:gd name="connsiteX2866" fmla="*/ 747485 w 1019147"/>
              <a:gd name="connsiteY2866" fmla="*/ 862878 h 1308563"/>
              <a:gd name="connsiteX2867" fmla="*/ 746279 w 1019147"/>
              <a:gd name="connsiteY2867" fmla="*/ 855098 h 1308563"/>
              <a:gd name="connsiteX2868" fmla="*/ 744087 w 1019147"/>
              <a:gd name="connsiteY2868" fmla="*/ 851262 h 1308563"/>
              <a:gd name="connsiteX2869" fmla="*/ 741457 w 1019147"/>
              <a:gd name="connsiteY2869" fmla="*/ 848084 h 1308563"/>
              <a:gd name="connsiteX2870" fmla="*/ 740581 w 1019147"/>
              <a:gd name="connsiteY2870" fmla="*/ 842715 h 1308563"/>
              <a:gd name="connsiteX2871" fmla="*/ 741348 w 1019147"/>
              <a:gd name="connsiteY2871" fmla="*/ 838002 h 1308563"/>
              <a:gd name="connsiteX2872" fmla="*/ 742991 w 1019147"/>
              <a:gd name="connsiteY2872" fmla="*/ 834824 h 1308563"/>
              <a:gd name="connsiteX2873" fmla="*/ 741786 w 1019147"/>
              <a:gd name="connsiteY2873" fmla="*/ 832523 h 1308563"/>
              <a:gd name="connsiteX2874" fmla="*/ 740362 w 1019147"/>
              <a:gd name="connsiteY2874" fmla="*/ 832742 h 1308563"/>
              <a:gd name="connsiteX2875" fmla="*/ 735649 w 1019147"/>
              <a:gd name="connsiteY2875" fmla="*/ 833948 h 1308563"/>
              <a:gd name="connsiteX2876" fmla="*/ 734115 w 1019147"/>
              <a:gd name="connsiteY2876" fmla="*/ 835811 h 1308563"/>
              <a:gd name="connsiteX2877" fmla="*/ 730937 w 1019147"/>
              <a:gd name="connsiteY2877" fmla="*/ 833400 h 1308563"/>
              <a:gd name="connsiteX2878" fmla="*/ 723156 w 1019147"/>
              <a:gd name="connsiteY2878" fmla="*/ 823208 h 1308563"/>
              <a:gd name="connsiteX2879" fmla="*/ 722609 w 1019147"/>
              <a:gd name="connsiteY2879" fmla="*/ 819592 h 1308563"/>
              <a:gd name="connsiteX2880" fmla="*/ 720855 w 1019147"/>
              <a:gd name="connsiteY2880" fmla="*/ 817729 h 1308563"/>
              <a:gd name="connsiteX2881" fmla="*/ 717897 w 1019147"/>
              <a:gd name="connsiteY2881" fmla="*/ 819263 h 1308563"/>
              <a:gd name="connsiteX2882" fmla="*/ 713404 w 1019147"/>
              <a:gd name="connsiteY2882" fmla="*/ 819921 h 1308563"/>
              <a:gd name="connsiteX2883" fmla="*/ 709568 w 1019147"/>
              <a:gd name="connsiteY2883" fmla="*/ 818167 h 1308563"/>
              <a:gd name="connsiteX2884" fmla="*/ 707815 w 1019147"/>
              <a:gd name="connsiteY2884" fmla="*/ 819263 h 1308563"/>
              <a:gd name="connsiteX2885" fmla="*/ 705075 w 1019147"/>
              <a:gd name="connsiteY2885" fmla="*/ 820688 h 1308563"/>
              <a:gd name="connsiteX2886" fmla="*/ 702993 w 1019147"/>
              <a:gd name="connsiteY2886" fmla="*/ 819482 h 1308563"/>
              <a:gd name="connsiteX2887" fmla="*/ 699924 w 1019147"/>
              <a:gd name="connsiteY2887" fmla="*/ 815866 h 1308563"/>
              <a:gd name="connsiteX2888" fmla="*/ 699924 w 1019147"/>
              <a:gd name="connsiteY2888" fmla="*/ 813674 h 1308563"/>
              <a:gd name="connsiteX2889" fmla="*/ 694335 w 1019147"/>
              <a:gd name="connsiteY2889" fmla="*/ 808633 h 1308563"/>
              <a:gd name="connsiteX2890" fmla="*/ 694116 w 1019147"/>
              <a:gd name="connsiteY2890" fmla="*/ 806223 h 1308563"/>
              <a:gd name="connsiteX2891" fmla="*/ 692034 w 1019147"/>
              <a:gd name="connsiteY2891" fmla="*/ 803593 h 1308563"/>
              <a:gd name="connsiteX2892" fmla="*/ 690500 w 1019147"/>
              <a:gd name="connsiteY2892" fmla="*/ 798442 h 1308563"/>
              <a:gd name="connsiteX2893" fmla="*/ 688199 w 1019147"/>
              <a:gd name="connsiteY2893" fmla="*/ 795702 h 1308563"/>
              <a:gd name="connsiteX2894" fmla="*/ 686774 w 1019147"/>
              <a:gd name="connsiteY2894" fmla="*/ 797894 h 1308563"/>
              <a:gd name="connsiteX2895" fmla="*/ 687322 w 1019147"/>
              <a:gd name="connsiteY2895" fmla="*/ 801839 h 1308563"/>
              <a:gd name="connsiteX2896" fmla="*/ 687103 w 1019147"/>
              <a:gd name="connsiteY2896" fmla="*/ 803702 h 1308563"/>
              <a:gd name="connsiteX2897" fmla="*/ 682610 w 1019147"/>
              <a:gd name="connsiteY2897" fmla="*/ 806003 h 1308563"/>
              <a:gd name="connsiteX2898" fmla="*/ 681076 w 1019147"/>
              <a:gd name="connsiteY2898" fmla="*/ 807538 h 1308563"/>
              <a:gd name="connsiteX2899" fmla="*/ 685240 w 1019147"/>
              <a:gd name="connsiteY2899" fmla="*/ 807866 h 1308563"/>
              <a:gd name="connsiteX2900" fmla="*/ 687651 w 1019147"/>
              <a:gd name="connsiteY2900" fmla="*/ 809401 h 1308563"/>
              <a:gd name="connsiteX2901" fmla="*/ 690609 w 1019147"/>
              <a:gd name="connsiteY2901" fmla="*/ 813784 h 1308563"/>
              <a:gd name="connsiteX2902" fmla="*/ 693020 w 1019147"/>
              <a:gd name="connsiteY2902" fmla="*/ 817400 h 1308563"/>
              <a:gd name="connsiteX2903" fmla="*/ 691924 w 1019147"/>
              <a:gd name="connsiteY2903" fmla="*/ 819482 h 1308563"/>
              <a:gd name="connsiteX2904" fmla="*/ 686884 w 1019147"/>
              <a:gd name="connsiteY2904" fmla="*/ 818935 h 1308563"/>
              <a:gd name="connsiteX2905" fmla="*/ 684582 w 1019147"/>
              <a:gd name="connsiteY2905" fmla="*/ 821017 h 1308563"/>
              <a:gd name="connsiteX2906" fmla="*/ 681295 w 1019147"/>
              <a:gd name="connsiteY2906" fmla="*/ 822880 h 1308563"/>
              <a:gd name="connsiteX2907" fmla="*/ 678555 w 1019147"/>
              <a:gd name="connsiteY2907" fmla="*/ 820469 h 1308563"/>
              <a:gd name="connsiteX2908" fmla="*/ 678884 w 1019147"/>
              <a:gd name="connsiteY2908" fmla="*/ 823208 h 1308563"/>
              <a:gd name="connsiteX2909" fmla="*/ 681843 w 1019147"/>
              <a:gd name="connsiteY2909" fmla="*/ 825291 h 1308563"/>
              <a:gd name="connsiteX2910" fmla="*/ 684911 w 1019147"/>
              <a:gd name="connsiteY2910" fmla="*/ 824962 h 1308563"/>
              <a:gd name="connsiteX2911" fmla="*/ 689404 w 1019147"/>
              <a:gd name="connsiteY2911" fmla="*/ 821126 h 1308563"/>
              <a:gd name="connsiteX2912" fmla="*/ 692144 w 1019147"/>
              <a:gd name="connsiteY2912" fmla="*/ 821126 h 1308563"/>
              <a:gd name="connsiteX2913" fmla="*/ 696966 w 1019147"/>
              <a:gd name="connsiteY2913" fmla="*/ 819263 h 1308563"/>
              <a:gd name="connsiteX2914" fmla="*/ 698171 w 1019147"/>
              <a:gd name="connsiteY2914" fmla="*/ 820797 h 1308563"/>
              <a:gd name="connsiteX2915" fmla="*/ 698171 w 1019147"/>
              <a:gd name="connsiteY2915" fmla="*/ 823756 h 1308563"/>
              <a:gd name="connsiteX2916" fmla="*/ 699924 w 1019147"/>
              <a:gd name="connsiteY2916" fmla="*/ 825838 h 1308563"/>
              <a:gd name="connsiteX2917" fmla="*/ 704746 w 1019147"/>
              <a:gd name="connsiteY2917" fmla="*/ 823537 h 1308563"/>
              <a:gd name="connsiteX2918" fmla="*/ 706609 w 1019147"/>
              <a:gd name="connsiteY2918" fmla="*/ 823866 h 1308563"/>
              <a:gd name="connsiteX2919" fmla="*/ 717239 w 1019147"/>
              <a:gd name="connsiteY2919" fmla="*/ 827153 h 1308563"/>
              <a:gd name="connsiteX2920" fmla="*/ 721403 w 1019147"/>
              <a:gd name="connsiteY2920" fmla="*/ 829236 h 1308563"/>
              <a:gd name="connsiteX2921" fmla="*/ 723705 w 1019147"/>
              <a:gd name="connsiteY2921" fmla="*/ 829016 h 1308563"/>
              <a:gd name="connsiteX2922" fmla="*/ 724910 w 1019147"/>
              <a:gd name="connsiteY2922" fmla="*/ 832304 h 1308563"/>
              <a:gd name="connsiteX2923" fmla="*/ 727211 w 1019147"/>
              <a:gd name="connsiteY2923" fmla="*/ 837126 h 1308563"/>
              <a:gd name="connsiteX2924" fmla="*/ 725458 w 1019147"/>
              <a:gd name="connsiteY2924" fmla="*/ 841180 h 1308563"/>
              <a:gd name="connsiteX2925" fmla="*/ 722280 w 1019147"/>
              <a:gd name="connsiteY2925" fmla="*/ 842495 h 1308563"/>
              <a:gd name="connsiteX2926" fmla="*/ 719759 w 1019147"/>
              <a:gd name="connsiteY2926" fmla="*/ 845345 h 1308563"/>
              <a:gd name="connsiteX2927" fmla="*/ 717020 w 1019147"/>
              <a:gd name="connsiteY2927" fmla="*/ 846769 h 1308563"/>
              <a:gd name="connsiteX2928" fmla="*/ 713623 w 1019147"/>
              <a:gd name="connsiteY2928" fmla="*/ 846769 h 1308563"/>
              <a:gd name="connsiteX2929" fmla="*/ 701897 w 1019147"/>
              <a:gd name="connsiteY2929" fmla="*/ 852468 h 1308563"/>
              <a:gd name="connsiteX2930" fmla="*/ 695870 w 1019147"/>
              <a:gd name="connsiteY2930" fmla="*/ 852687 h 1308563"/>
              <a:gd name="connsiteX2931" fmla="*/ 691705 w 1019147"/>
              <a:gd name="connsiteY2931" fmla="*/ 854221 h 1308563"/>
              <a:gd name="connsiteX2932" fmla="*/ 688747 w 1019147"/>
              <a:gd name="connsiteY2932" fmla="*/ 852139 h 1308563"/>
              <a:gd name="connsiteX2933" fmla="*/ 686226 w 1019147"/>
              <a:gd name="connsiteY2933" fmla="*/ 847756 h 1308563"/>
              <a:gd name="connsiteX2934" fmla="*/ 686445 w 1019147"/>
              <a:gd name="connsiteY2934" fmla="*/ 844797 h 1308563"/>
              <a:gd name="connsiteX2935" fmla="*/ 684911 w 1019147"/>
              <a:gd name="connsiteY2935" fmla="*/ 842934 h 1308563"/>
              <a:gd name="connsiteX2936" fmla="*/ 682281 w 1019147"/>
              <a:gd name="connsiteY2936" fmla="*/ 841948 h 1308563"/>
              <a:gd name="connsiteX2937" fmla="*/ 682062 w 1019147"/>
              <a:gd name="connsiteY2937" fmla="*/ 846441 h 1308563"/>
              <a:gd name="connsiteX2938" fmla="*/ 683377 w 1019147"/>
              <a:gd name="connsiteY2938" fmla="*/ 847975 h 1308563"/>
              <a:gd name="connsiteX2939" fmla="*/ 684034 w 1019147"/>
              <a:gd name="connsiteY2939" fmla="*/ 850386 h 1308563"/>
              <a:gd name="connsiteX2940" fmla="*/ 682610 w 1019147"/>
              <a:gd name="connsiteY2940" fmla="*/ 851701 h 1308563"/>
              <a:gd name="connsiteX2941" fmla="*/ 678993 w 1019147"/>
              <a:gd name="connsiteY2941" fmla="*/ 850934 h 1308563"/>
              <a:gd name="connsiteX2942" fmla="*/ 678446 w 1019147"/>
              <a:gd name="connsiteY2942" fmla="*/ 849838 h 1308563"/>
              <a:gd name="connsiteX2943" fmla="*/ 676802 w 1019147"/>
              <a:gd name="connsiteY2943" fmla="*/ 849290 h 1308563"/>
              <a:gd name="connsiteX2944" fmla="*/ 673514 w 1019147"/>
              <a:gd name="connsiteY2944" fmla="*/ 851482 h 1308563"/>
              <a:gd name="connsiteX2945" fmla="*/ 674500 w 1019147"/>
              <a:gd name="connsiteY2945" fmla="*/ 852906 h 1308563"/>
              <a:gd name="connsiteX2946" fmla="*/ 678336 w 1019147"/>
              <a:gd name="connsiteY2946" fmla="*/ 853892 h 1308563"/>
              <a:gd name="connsiteX2947" fmla="*/ 680308 w 1019147"/>
              <a:gd name="connsiteY2947" fmla="*/ 855974 h 1308563"/>
              <a:gd name="connsiteX2948" fmla="*/ 680966 w 1019147"/>
              <a:gd name="connsiteY2948" fmla="*/ 858605 h 1308563"/>
              <a:gd name="connsiteX2949" fmla="*/ 678884 w 1019147"/>
              <a:gd name="connsiteY2949" fmla="*/ 861344 h 1308563"/>
              <a:gd name="connsiteX2950" fmla="*/ 677021 w 1019147"/>
              <a:gd name="connsiteY2950" fmla="*/ 862550 h 1308563"/>
              <a:gd name="connsiteX2951" fmla="*/ 674172 w 1019147"/>
              <a:gd name="connsiteY2951" fmla="*/ 862550 h 1308563"/>
              <a:gd name="connsiteX2952" fmla="*/ 672857 w 1019147"/>
              <a:gd name="connsiteY2952" fmla="*/ 864413 h 1308563"/>
              <a:gd name="connsiteX2953" fmla="*/ 672857 w 1019147"/>
              <a:gd name="connsiteY2953" fmla="*/ 867591 h 1308563"/>
              <a:gd name="connsiteX2954" fmla="*/ 669898 w 1019147"/>
              <a:gd name="connsiteY2954" fmla="*/ 869673 h 1308563"/>
              <a:gd name="connsiteX2955" fmla="*/ 661569 w 1019147"/>
              <a:gd name="connsiteY2955" fmla="*/ 873508 h 1308563"/>
              <a:gd name="connsiteX2956" fmla="*/ 657515 w 1019147"/>
              <a:gd name="connsiteY2956" fmla="*/ 872960 h 1308563"/>
              <a:gd name="connsiteX2957" fmla="*/ 654775 w 1019147"/>
              <a:gd name="connsiteY2957" fmla="*/ 872632 h 1308563"/>
              <a:gd name="connsiteX2958" fmla="*/ 650939 w 1019147"/>
              <a:gd name="connsiteY2958" fmla="*/ 876357 h 1308563"/>
              <a:gd name="connsiteX2959" fmla="*/ 649405 w 1019147"/>
              <a:gd name="connsiteY2959" fmla="*/ 879316 h 1308563"/>
              <a:gd name="connsiteX2960" fmla="*/ 650392 w 1019147"/>
              <a:gd name="connsiteY2960" fmla="*/ 880412 h 1308563"/>
              <a:gd name="connsiteX2961" fmla="*/ 658282 w 1019147"/>
              <a:gd name="connsiteY2961" fmla="*/ 876577 h 1308563"/>
              <a:gd name="connsiteX2962" fmla="*/ 663761 w 1019147"/>
              <a:gd name="connsiteY2962" fmla="*/ 876577 h 1308563"/>
              <a:gd name="connsiteX2963" fmla="*/ 667596 w 1019147"/>
              <a:gd name="connsiteY2963" fmla="*/ 875371 h 1308563"/>
              <a:gd name="connsiteX2964" fmla="*/ 670007 w 1019147"/>
              <a:gd name="connsiteY2964" fmla="*/ 876357 h 1308563"/>
              <a:gd name="connsiteX2965" fmla="*/ 671542 w 1019147"/>
              <a:gd name="connsiteY2965" fmla="*/ 878330 h 1308563"/>
              <a:gd name="connsiteX2966" fmla="*/ 676692 w 1019147"/>
              <a:gd name="connsiteY2966" fmla="*/ 879426 h 1308563"/>
              <a:gd name="connsiteX2967" fmla="*/ 680637 w 1019147"/>
              <a:gd name="connsiteY2967" fmla="*/ 879426 h 1308563"/>
              <a:gd name="connsiteX2968" fmla="*/ 685350 w 1019147"/>
              <a:gd name="connsiteY2968" fmla="*/ 877892 h 1308563"/>
              <a:gd name="connsiteX2969" fmla="*/ 692473 w 1019147"/>
              <a:gd name="connsiteY2969" fmla="*/ 878111 h 1308563"/>
              <a:gd name="connsiteX2970" fmla="*/ 695870 w 1019147"/>
              <a:gd name="connsiteY2970" fmla="*/ 879645 h 1308563"/>
              <a:gd name="connsiteX2971" fmla="*/ 699924 w 1019147"/>
              <a:gd name="connsiteY2971" fmla="*/ 878768 h 1308563"/>
              <a:gd name="connsiteX2972" fmla="*/ 701897 w 1019147"/>
              <a:gd name="connsiteY2972" fmla="*/ 878987 h 1308563"/>
              <a:gd name="connsiteX2973" fmla="*/ 703212 w 1019147"/>
              <a:gd name="connsiteY2973" fmla="*/ 880631 h 1308563"/>
              <a:gd name="connsiteX2974" fmla="*/ 705404 w 1019147"/>
              <a:gd name="connsiteY2974" fmla="*/ 880851 h 1308563"/>
              <a:gd name="connsiteX2975" fmla="*/ 706609 w 1019147"/>
              <a:gd name="connsiteY2975" fmla="*/ 883152 h 1308563"/>
              <a:gd name="connsiteX2976" fmla="*/ 705185 w 1019147"/>
              <a:gd name="connsiteY2976" fmla="*/ 885343 h 1308563"/>
              <a:gd name="connsiteX2977" fmla="*/ 701239 w 1019147"/>
              <a:gd name="connsiteY2977" fmla="*/ 886439 h 1308563"/>
              <a:gd name="connsiteX2978" fmla="*/ 696418 w 1019147"/>
              <a:gd name="connsiteY2978" fmla="*/ 885124 h 1308563"/>
              <a:gd name="connsiteX2979" fmla="*/ 692582 w 1019147"/>
              <a:gd name="connsiteY2979" fmla="*/ 885563 h 1308563"/>
              <a:gd name="connsiteX2980" fmla="*/ 689075 w 1019147"/>
              <a:gd name="connsiteY2980" fmla="*/ 888850 h 1308563"/>
              <a:gd name="connsiteX2981" fmla="*/ 683486 w 1019147"/>
              <a:gd name="connsiteY2981" fmla="*/ 889508 h 1308563"/>
              <a:gd name="connsiteX2982" fmla="*/ 679761 w 1019147"/>
              <a:gd name="connsiteY2982" fmla="*/ 891480 h 1308563"/>
              <a:gd name="connsiteX2983" fmla="*/ 676583 w 1019147"/>
              <a:gd name="connsiteY2983" fmla="*/ 890275 h 1308563"/>
              <a:gd name="connsiteX2984" fmla="*/ 673953 w 1019147"/>
              <a:gd name="connsiteY2984" fmla="*/ 887974 h 1308563"/>
              <a:gd name="connsiteX2985" fmla="*/ 669569 w 1019147"/>
              <a:gd name="connsiteY2985" fmla="*/ 888412 h 1308563"/>
              <a:gd name="connsiteX2986" fmla="*/ 666939 w 1019147"/>
              <a:gd name="connsiteY2986" fmla="*/ 891261 h 1308563"/>
              <a:gd name="connsiteX2987" fmla="*/ 668802 w 1019147"/>
              <a:gd name="connsiteY2987" fmla="*/ 893124 h 1308563"/>
              <a:gd name="connsiteX2988" fmla="*/ 671323 w 1019147"/>
              <a:gd name="connsiteY2988" fmla="*/ 892028 h 1308563"/>
              <a:gd name="connsiteX2989" fmla="*/ 674281 w 1019147"/>
              <a:gd name="connsiteY2989" fmla="*/ 893562 h 1308563"/>
              <a:gd name="connsiteX2990" fmla="*/ 682172 w 1019147"/>
              <a:gd name="connsiteY2990" fmla="*/ 893562 h 1308563"/>
              <a:gd name="connsiteX2991" fmla="*/ 684254 w 1019147"/>
              <a:gd name="connsiteY2991" fmla="*/ 895097 h 1308563"/>
              <a:gd name="connsiteX2992" fmla="*/ 686445 w 1019147"/>
              <a:gd name="connsiteY2992" fmla="*/ 897836 h 1308563"/>
              <a:gd name="connsiteX2993" fmla="*/ 688089 w 1019147"/>
              <a:gd name="connsiteY2993" fmla="*/ 894658 h 1308563"/>
              <a:gd name="connsiteX2994" fmla="*/ 694116 w 1019147"/>
              <a:gd name="connsiteY2994" fmla="*/ 889398 h 1308563"/>
              <a:gd name="connsiteX2995" fmla="*/ 697513 w 1019147"/>
              <a:gd name="connsiteY2995" fmla="*/ 889617 h 1308563"/>
              <a:gd name="connsiteX2996" fmla="*/ 700472 w 1019147"/>
              <a:gd name="connsiteY2996" fmla="*/ 888193 h 1308563"/>
              <a:gd name="connsiteX2997" fmla="*/ 703212 w 1019147"/>
              <a:gd name="connsiteY2997" fmla="*/ 889289 h 1308563"/>
              <a:gd name="connsiteX2998" fmla="*/ 705075 w 1019147"/>
              <a:gd name="connsiteY2998" fmla="*/ 890713 h 1308563"/>
              <a:gd name="connsiteX2999" fmla="*/ 707815 w 1019147"/>
              <a:gd name="connsiteY2999" fmla="*/ 889617 h 1308563"/>
              <a:gd name="connsiteX3000" fmla="*/ 714280 w 1019147"/>
              <a:gd name="connsiteY3000" fmla="*/ 889617 h 1308563"/>
              <a:gd name="connsiteX3001" fmla="*/ 717458 w 1019147"/>
              <a:gd name="connsiteY3001" fmla="*/ 887754 h 1308563"/>
              <a:gd name="connsiteX3002" fmla="*/ 724033 w 1019147"/>
              <a:gd name="connsiteY3002" fmla="*/ 882933 h 1308563"/>
              <a:gd name="connsiteX3003" fmla="*/ 726335 w 1019147"/>
              <a:gd name="connsiteY3003" fmla="*/ 880741 h 1308563"/>
              <a:gd name="connsiteX3004" fmla="*/ 726882 w 1019147"/>
              <a:gd name="connsiteY3004" fmla="*/ 882165 h 1308563"/>
              <a:gd name="connsiteX3005" fmla="*/ 726225 w 1019147"/>
              <a:gd name="connsiteY3005" fmla="*/ 884467 h 1308563"/>
              <a:gd name="connsiteX3006" fmla="*/ 727321 w 1019147"/>
              <a:gd name="connsiteY3006" fmla="*/ 885343 h 1308563"/>
              <a:gd name="connsiteX3007" fmla="*/ 730170 w 1019147"/>
              <a:gd name="connsiteY3007" fmla="*/ 882713 h 1308563"/>
              <a:gd name="connsiteX3008" fmla="*/ 731814 w 1019147"/>
              <a:gd name="connsiteY3008" fmla="*/ 882713 h 1308563"/>
              <a:gd name="connsiteX3009" fmla="*/ 733458 w 1019147"/>
              <a:gd name="connsiteY3009" fmla="*/ 884796 h 1308563"/>
              <a:gd name="connsiteX3010" fmla="*/ 739704 w 1019147"/>
              <a:gd name="connsiteY3010" fmla="*/ 889837 h 1308563"/>
              <a:gd name="connsiteX3011" fmla="*/ 746498 w 1019147"/>
              <a:gd name="connsiteY3011" fmla="*/ 890823 h 1308563"/>
              <a:gd name="connsiteX3012" fmla="*/ 751759 w 1019147"/>
              <a:gd name="connsiteY3012" fmla="*/ 893343 h 1308563"/>
              <a:gd name="connsiteX3013" fmla="*/ 757786 w 1019147"/>
              <a:gd name="connsiteY3013" fmla="*/ 894768 h 1308563"/>
              <a:gd name="connsiteX3014" fmla="*/ 761183 w 1019147"/>
              <a:gd name="connsiteY3014" fmla="*/ 894549 h 1308563"/>
              <a:gd name="connsiteX3015" fmla="*/ 767758 w 1019147"/>
              <a:gd name="connsiteY3015" fmla="*/ 894877 h 1308563"/>
              <a:gd name="connsiteX3016" fmla="*/ 769402 w 1019147"/>
              <a:gd name="connsiteY3016" fmla="*/ 895864 h 1308563"/>
              <a:gd name="connsiteX3017" fmla="*/ 774991 w 1019147"/>
              <a:gd name="connsiteY3017" fmla="*/ 896412 h 1308563"/>
              <a:gd name="connsiteX3018" fmla="*/ 781018 w 1019147"/>
              <a:gd name="connsiteY3018" fmla="*/ 894330 h 1308563"/>
              <a:gd name="connsiteX3019" fmla="*/ 781018 w 1019147"/>
              <a:gd name="connsiteY3019" fmla="*/ 895535 h 1308563"/>
              <a:gd name="connsiteX3020" fmla="*/ 778717 w 1019147"/>
              <a:gd name="connsiteY3020" fmla="*/ 899699 h 1308563"/>
              <a:gd name="connsiteX3021" fmla="*/ 774333 w 1019147"/>
              <a:gd name="connsiteY3021" fmla="*/ 902548 h 1308563"/>
              <a:gd name="connsiteX3022" fmla="*/ 769292 w 1019147"/>
              <a:gd name="connsiteY3022" fmla="*/ 903425 h 1308563"/>
              <a:gd name="connsiteX3023" fmla="*/ 767210 w 1019147"/>
              <a:gd name="connsiteY3023" fmla="*/ 902658 h 1308563"/>
              <a:gd name="connsiteX3024" fmla="*/ 763594 w 1019147"/>
              <a:gd name="connsiteY3024" fmla="*/ 905288 h 1308563"/>
              <a:gd name="connsiteX3025" fmla="*/ 763594 w 1019147"/>
              <a:gd name="connsiteY3025" fmla="*/ 907261 h 1308563"/>
              <a:gd name="connsiteX3026" fmla="*/ 766005 w 1019147"/>
              <a:gd name="connsiteY3026" fmla="*/ 909014 h 1308563"/>
              <a:gd name="connsiteX3027" fmla="*/ 766443 w 1019147"/>
              <a:gd name="connsiteY3027" fmla="*/ 911206 h 1308563"/>
              <a:gd name="connsiteX3028" fmla="*/ 764909 w 1019147"/>
              <a:gd name="connsiteY3028" fmla="*/ 912302 h 1308563"/>
              <a:gd name="connsiteX3029" fmla="*/ 762607 w 1019147"/>
              <a:gd name="connsiteY3029" fmla="*/ 911644 h 1308563"/>
              <a:gd name="connsiteX3030" fmla="*/ 760854 w 1019147"/>
              <a:gd name="connsiteY3030" fmla="*/ 909781 h 1308563"/>
              <a:gd name="connsiteX3031" fmla="*/ 758882 w 1019147"/>
              <a:gd name="connsiteY3031" fmla="*/ 909014 h 1308563"/>
              <a:gd name="connsiteX3032" fmla="*/ 757786 w 1019147"/>
              <a:gd name="connsiteY3032" fmla="*/ 911644 h 1308563"/>
              <a:gd name="connsiteX3033" fmla="*/ 757128 w 1019147"/>
              <a:gd name="connsiteY3033" fmla="*/ 913617 h 1308563"/>
              <a:gd name="connsiteX3034" fmla="*/ 755046 w 1019147"/>
              <a:gd name="connsiteY3034" fmla="*/ 912192 h 1308563"/>
              <a:gd name="connsiteX3035" fmla="*/ 750663 w 1019147"/>
              <a:gd name="connsiteY3035" fmla="*/ 912192 h 1308563"/>
              <a:gd name="connsiteX3036" fmla="*/ 749786 w 1019147"/>
              <a:gd name="connsiteY3036" fmla="*/ 913507 h 1308563"/>
              <a:gd name="connsiteX3037" fmla="*/ 750334 w 1019147"/>
              <a:gd name="connsiteY3037" fmla="*/ 915808 h 1308563"/>
              <a:gd name="connsiteX3038" fmla="*/ 751649 w 1019147"/>
              <a:gd name="connsiteY3038" fmla="*/ 916795 h 1308563"/>
              <a:gd name="connsiteX3039" fmla="*/ 751868 w 1019147"/>
              <a:gd name="connsiteY3039" fmla="*/ 919534 h 1308563"/>
              <a:gd name="connsiteX3040" fmla="*/ 749348 w 1019147"/>
              <a:gd name="connsiteY3040" fmla="*/ 921397 h 1308563"/>
              <a:gd name="connsiteX3041" fmla="*/ 746170 w 1019147"/>
              <a:gd name="connsiteY3041" fmla="*/ 922383 h 1308563"/>
              <a:gd name="connsiteX3042" fmla="*/ 744416 w 1019147"/>
              <a:gd name="connsiteY3042" fmla="*/ 920740 h 1308563"/>
              <a:gd name="connsiteX3043" fmla="*/ 742772 w 1019147"/>
              <a:gd name="connsiteY3043" fmla="*/ 919425 h 1308563"/>
              <a:gd name="connsiteX3044" fmla="*/ 741676 w 1019147"/>
              <a:gd name="connsiteY3044" fmla="*/ 920630 h 1308563"/>
              <a:gd name="connsiteX3045" fmla="*/ 742334 w 1019147"/>
              <a:gd name="connsiteY3045" fmla="*/ 922822 h 1308563"/>
              <a:gd name="connsiteX3046" fmla="*/ 742115 w 1019147"/>
              <a:gd name="connsiteY3046" fmla="*/ 926219 h 1308563"/>
              <a:gd name="connsiteX3047" fmla="*/ 739485 w 1019147"/>
              <a:gd name="connsiteY3047" fmla="*/ 926219 h 1308563"/>
              <a:gd name="connsiteX3048" fmla="*/ 737512 w 1019147"/>
              <a:gd name="connsiteY3048" fmla="*/ 927205 h 1308563"/>
              <a:gd name="connsiteX3049" fmla="*/ 735211 w 1019147"/>
              <a:gd name="connsiteY3049" fmla="*/ 929507 h 1308563"/>
              <a:gd name="connsiteX3050" fmla="*/ 732033 w 1019147"/>
              <a:gd name="connsiteY3050" fmla="*/ 927972 h 1308563"/>
              <a:gd name="connsiteX3051" fmla="*/ 731375 w 1019147"/>
              <a:gd name="connsiteY3051" fmla="*/ 926109 h 1308563"/>
              <a:gd name="connsiteX3052" fmla="*/ 729513 w 1019147"/>
              <a:gd name="connsiteY3052" fmla="*/ 926109 h 1308563"/>
              <a:gd name="connsiteX3053" fmla="*/ 729513 w 1019147"/>
              <a:gd name="connsiteY3053" fmla="*/ 929507 h 1308563"/>
              <a:gd name="connsiteX3054" fmla="*/ 730499 w 1019147"/>
              <a:gd name="connsiteY3054" fmla="*/ 932685 h 1308563"/>
              <a:gd name="connsiteX3055" fmla="*/ 728198 w 1019147"/>
              <a:gd name="connsiteY3055" fmla="*/ 936520 h 1308563"/>
              <a:gd name="connsiteX3056" fmla="*/ 725348 w 1019147"/>
              <a:gd name="connsiteY3056" fmla="*/ 935095 h 1308563"/>
              <a:gd name="connsiteX3057" fmla="*/ 724471 w 1019147"/>
              <a:gd name="connsiteY3057" fmla="*/ 932685 h 1308563"/>
              <a:gd name="connsiteX3058" fmla="*/ 721622 w 1019147"/>
              <a:gd name="connsiteY3058" fmla="*/ 934000 h 1308563"/>
              <a:gd name="connsiteX3059" fmla="*/ 721074 w 1019147"/>
              <a:gd name="connsiteY3059" fmla="*/ 935863 h 1308563"/>
              <a:gd name="connsiteX3060" fmla="*/ 722937 w 1019147"/>
              <a:gd name="connsiteY3060" fmla="*/ 937397 h 1308563"/>
              <a:gd name="connsiteX3061" fmla="*/ 722937 w 1019147"/>
              <a:gd name="connsiteY3061" fmla="*/ 940465 h 1308563"/>
              <a:gd name="connsiteX3062" fmla="*/ 718116 w 1019147"/>
              <a:gd name="connsiteY3062" fmla="*/ 943643 h 1308563"/>
              <a:gd name="connsiteX3063" fmla="*/ 716253 w 1019147"/>
              <a:gd name="connsiteY3063" fmla="*/ 942986 h 1308563"/>
              <a:gd name="connsiteX3064" fmla="*/ 715157 w 1019147"/>
              <a:gd name="connsiteY3064" fmla="*/ 940794 h 1308563"/>
              <a:gd name="connsiteX3065" fmla="*/ 712308 w 1019147"/>
              <a:gd name="connsiteY3065" fmla="*/ 939150 h 1308563"/>
              <a:gd name="connsiteX3066" fmla="*/ 710335 w 1019147"/>
              <a:gd name="connsiteY3066" fmla="*/ 939479 h 1308563"/>
              <a:gd name="connsiteX3067" fmla="*/ 710116 w 1019147"/>
              <a:gd name="connsiteY3067" fmla="*/ 941780 h 1308563"/>
              <a:gd name="connsiteX3068" fmla="*/ 711760 w 1019147"/>
              <a:gd name="connsiteY3068" fmla="*/ 945068 h 1308563"/>
              <a:gd name="connsiteX3069" fmla="*/ 711760 w 1019147"/>
              <a:gd name="connsiteY3069" fmla="*/ 947259 h 1308563"/>
              <a:gd name="connsiteX3070" fmla="*/ 709458 w 1019147"/>
              <a:gd name="connsiteY3070" fmla="*/ 948684 h 1308563"/>
              <a:gd name="connsiteX3071" fmla="*/ 705294 w 1019147"/>
              <a:gd name="connsiteY3071" fmla="*/ 949780 h 1308563"/>
              <a:gd name="connsiteX3072" fmla="*/ 703979 w 1019147"/>
              <a:gd name="connsiteY3072" fmla="*/ 951752 h 1308563"/>
              <a:gd name="connsiteX3073" fmla="*/ 699267 w 1019147"/>
              <a:gd name="connsiteY3073" fmla="*/ 952081 h 1308563"/>
              <a:gd name="connsiteX3074" fmla="*/ 696527 w 1019147"/>
              <a:gd name="connsiteY3074" fmla="*/ 954821 h 1308563"/>
              <a:gd name="connsiteX3075" fmla="*/ 695103 w 1019147"/>
              <a:gd name="connsiteY3075" fmla="*/ 957999 h 1308563"/>
              <a:gd name="connsiteX3076" fmla="*/ 693240 w 1019147"/>
              <a:gd name="connsiteY3076" fmla="*/ 957999 h 1308563"/>
              <a:gd name="connsiteX3077" fmla="*/ 691815 w 1019147"/>
              <a:gd name="connsiteY3077" fmla="*/ 955259 h 1308563"/>
              <a:gd name="connsiteX3078" fmla="*/ 689075 w 1019147"/>
              <a:gd name="connsiteY3078" fmla="*/ 955259 h 1308563"/>
              <a:gd name="connsiteX3079" fmla="*/ 684911 w 1019147"/>
              <a:gd name="connsiteY3079" fmla="*/ 957670 h 1308563"/>
              <a:gd name="connsiteX3080" fmla="*/ 681514 w 1019147"/>
              <a:gd name="connsiteY3080" fmla="*/ 957670 h 1308563"/>
              <a:gd name="connsiteX3081" fmla="*/ 679761 w 1019147"/>
              <a:gd name="connsiteY3081" fmla="*/ 958766 h 1308563"/>
              <a:gd name="connsiteX3082" fmla="*/ 678226 w 1019147"/>
              <a:gd name="connsiteY3082" fmla="*/ 961615 h 1308563"/>
              <a:gd name="connsiteX3083" fmla="*/ 675487 w 1019147"/>
              <a:gd name="connsiteY3083" fmla="*/ 961944 h 1308563"/>
              <a:gd name="connsiteX3084" fmla="*/ 672966 w 1019147"/>
              <a:gd name="connsiteY3084" fmla="*/ 960848 h 1308563"/>
              <a:gd name="connsiteX3085" fmla="*/ 671761 w 1019147"/>
              <a:gd name="connsiteY3085" fmla="*/ 959095 h 1308563"/>
              <a:gd name="connsiteX3086" fmla="*/ 670336 w 1019147"/>
              <a:gd name="connsiteY3086" fmla="*/ 959095 h 1308563"/>
              <a:gd name="connsiteX3087" fmla="*/ 667925 w 1019147"/>
              <a:gd name="connsiteY3087" fmla="*/ 963807 h 1308563"/>
              <a:gd name="connsiteX3088" fmla="*/ 666281 w 1019147"/>
              <a:gd name="connsiteY3088" fmla="*/ 962711 h 1308563"/>
              <a:gd name="connsiteX3089" fmla="*/ 664090 w 1019147"/>
              <a:gd name="connsiteY3089" fmla="*/ 959533 h 1308563"/>
              <a:gd name="connsiteX3090" fmla="*/ 662665 w 1019147"/>
              <a:gd name="connsiteY3090" fmla="*/ 959533 h 1308563"/>
              <a:gd name="connsiteX3091" fmla="*/ 661679 w 1019147"/>
              <a:gd name="connsiteY3091" fmla="*/ 962821 h 1308563"/>
              <a:gd name="connsiteX3092" fmla="*/ 659597 w 1019147"/>
              <a:gd name="connsiteY3092" fmla="*/ 964903 h 1308563"/>
              <a:gd name="connsiteX3093" fmla="*/ 657296 w 1019147"/>
              <a:gd name="connsiteY3093" fmla="*/ 963588 h 1308563"/>
              <a:gd name="connsiteX3094" fmla="*/ 656748 w 1019147"/>
              <a:gd name="connsiteY3094" fmla="*/ 961725 h 1308563"/>
              <a:gd name="connsiteX3095" fmla="*/ 655323 w 1019147"/>
              <a:gd name="connsiteY3095" fmla="*/ 961396 h 1308563"/>
              <a:gd name="connsiteX3096" fmla="*/ 655323 w 1019147"/>
              <a:gd name="connsiteY3096" fmla="*/ 964026 h 1308563"/>
              <a:gd name="connsiteX3097" fmla="*/ 653898 w 1019147"/>
              <a:gd name="connsiteY3097" fmla="*/ 964903 h 1308563"/>
              <a:gd name="connsiteX3098" fmla="*/ 650282 w 1019147"/>
              <a:gd name="connsiteY3098" fmla="*/ 964574 h 1308563"/>
              <a:gd name="connsiteX3099" fmla="*/ 647652 w 1019147"/>
              <a:gd name="connsiteY3099" fmla="*/ 965341 h 1308563"/>
              <a:gd name="connsiteX3100" fmla="*/ 647871 w 1019147"/>
              <a:gd name="connsiteY3100" fmla="*/ 967533 h 1308563"/>
              <a:gd name="connsiteX3101" fmla="*/ 647214 w 1019147"/>
              <a:gd name="connsiteY3101" fmla="*/ 969724 h 1308563"/>
              <a:gd name="connsiteX3102" fmla="*/ 644255 w 1019147"/>
              <a:gd name="connsiteY3102" fmla="*/ 969505 h 1308563"/>
              <a:gd name="connsiteX3103" fmla="*/ 643049 w 1019147"/>
              <a:gd name="connsiteY3103" fmla="*/ 968410 h 1308563"/>
              <a:gd name="connsiteX3104" fmla="*/ 641187 w 1019147"/>
              <a:gd name="connsiteY3104" fmla="*/ 968848 h 1308563"/>
              <a:gd name="connsiteX3105" fmla="*/ 640858 w 1019147"/>
              <a:gd name="connsiteY3105" fmla="*/ 971259 h 1308563"/>
              <a:gd name="connsiteX3106" fmla="*/ 639104 w 1019147"/>
              <a:gd name="connsiteY3106" fmla="*/ 971259 h 1308563"/>
              <a:gd name="connsiteX3107" fmla="*/ 637899 w 1019147"/>
              <a:gd name="connsiteY3107" fmla="*/ 969615 h 1308563"/>
              <a:gd name="connsiteX3108" fmla="*/ 636584 w 1019147"/>
              <a:gd name="connsiteY3108" fmla="*/ 969944 h 1308563"/>
              <a:gd name="connsiteX3109" fmla="*/ 636036 w 1019147"/>
              <a:gd name="connsiteY3109" fmla="*/ 973998 h 1308563"/>
              <a:gd name="connsiteX3110" fmla="*/ 633515 w 1019147"/>
              <a:gd name="connsiteY3110" fmla="*/ 974875 h 1308563"/>
              <a:gd name="connsiteX3111" fmla="*/ 631762 w 1019147"/>
              <a:gd name="connsiteY3111" fmla="*/ 976848 h 1308563"/>
              <a:gd name="connsiteX3112" fmla="*/ 629461 w 1019147"/>
              <a:gd name="connsiteY3112" fmla="*/ 977067 h 1308563"/>
              <a:gd name="connsiteX3113" fmla="*/ 628255 w 1019147"/>
              <a:gd name="connsiteY3113" fmla="*/ 974766 h 1308563"/>
              <a:gd name="connsiteX3114" fmla="*/ 623543 w 1019147"/>
              <a:gd name="connsiteY3114" fmla="*/ 969286 h 1308563"/>
              <a:gd name="connsiteX3115" fmla="*/ 621680 w 1019147"/>
              <a:gd name="connsiteY3115" fmla="*/ 968410 h 1308563"/>
              <a:gd name="connsiteX3116" fmla="*/ 619160 w 1019147"/>
              <a:gd name="connsiteY3116" fmla="*/ 969615 h 1308563"/>
              <a:gd name="connsiteX3117" fmla="*/ 619160 w 1019147"/>
              <a:gd name="connsiteY3117" fmla="*/ 971368 h 1308563"/>
              <a:gd name="connsiteX3118" fmla="*/ 617078 w 1019147"/>
              <a:gd name="connsiteY3118" fmla="*/ 971588 h 1308563"/>
              <a:gd name="connsiteX3119" fmla="*/ 616201 w 1019147"/>
              <a:gd name="connsiteY3119" fmla="*/ 974656 h 1308563"/>
              <a:gd name="connsiteX3120" fmla="*/ 613133 w 1019147"/>
              <a:gd name="connsiteY3120" fmla="*/ 976848 h 1308563"/>
              <a:gd name="connsiteX3121" fmla="*/ 610502 w 1019147"/>
              <a:gd name="connsiteY3121" fmla="*/ 976848 h 1308563"/>
              <a:gd name="connsiteX3122" fmla="*/ 609078 w 1019147"/>
              <a:gd name="connsiteY3122" fmla="*/ 975752 h 1308563"/>
              <a:gd name="connsiteX3123" fmla="*/ 607434 w 1019147"/>
              <a:gd name="connsiteY3123" fmla="*/ 978272 h 1308563"/>
              <a:gd name="connsiteX3124" fmla="*/ 603598 w 1019147"/>
              <a:gd name="connsiteY3124" fmla="*/ 978711 h 1308563"/>
              <a:gd name="connsiteX3125" fmla="*/ 599982 w 1019147"/>
              <a:gd name="connsiteY3125" fmla="*/ 978163 h 1308563"/>
              <a:gd name="connsiteX3126" fmla="*/ 597790 w 1019147"/>
              <a:gd name="connsiteY3126" fmla="*/ 975094 h 1308563"/>
              <a:gd name="connsiteX3127" fmla="*/ 595708 w 1019147"/>
              <a:gd name="connsiteY3127" fmla="*/ 974875 h 1308563"/>
              <a:gd name="connsiteX3128" fmla="*/ 594284 w 1019147"/>
              <a:gd name="connsiteY3128" fmla="*/ 977396 h 1308563"/>
              <a:gd name="connsiteX3129" fmla="*/ 593845 w 1019147"/>
              <a:gd name="connsiteY3129" fmla="*/ 979258 h 1308563"/>
              <a:gd name="connsiteX3130" fmla="*/ 591325 w 1019147"/>
              <a:gd name="connsiteY3130" fmla="*/ 978820 h 1308563"/>
              <a:gd name="connsiteX3131" fmla="*/ 587928 w 1019147"/>
              <a:gd name="connsiteY3131" fmla="*/ 976628 h 1308563"/>
              <a:gd name="connsiteX3132" fmla="*/ 586394 w 1019147"/>
              <a:gd name="connsiteY3132" fmla="*/ 973012 h 1308563"/>
              <a:gd name="connsiteX3133" fmla="*/ 587489 w 1019147"/>
              <a:gd name="connsiteY3133" fmla="*/ 969615 h 1308563"/>
              <a:gd name="connsiteX3134" fmla="*/ 585517 w 1019147"/>
              <a:gd name="connsiteY3134" fmla="*/ 967862 h 1308563"/>
              <a:gd name="connsiteX3135" fmla="*/ 582997 w 1019147"/>
              <a:gd name="connsiteY3135" fmla="*/ 967094 h 1308563"/>
              <a:gd name="connsiteX3136" fmla="*/ 580695 w 1019147"/>
              <a:gd name="connsiteY3136" fmla="*/ 962601 h 1308563"/>
              <a:gd name="connsiteX3137" fmla="*/ 580914 w 1019147"/>
              <a:gd name="connsiteY3137" fmla="*/ 959204 h 1308563"/>
              <a:gd name="connsiteX3138" fmla="*/ 578942 w 1019147"/>
              <a:gd name="connsiteY3138" fmla="*/ 956026 h 1308563"/>
              <a:gd name="connsiteX3139" fmla="*/ 577517 w 1019147"/>
              <a:gd name="connsiteY3139" fmla="*/ 951533 h 1308563"/>
              <a:gd name="connsiteX3140" fmla="*/ 575873 w 1019147"/>
              <a:gd name="connsiteY3140" fmla="*/ 949999 h 1308563"/>
              <a:gd name="connsiteX3141" fmla="*/ 573791 w 1019147"/>
              <a:gd name="connsiteY3141" fmla="*/ 950437 h 1308563"/>
              <a:gd name="connsiteX3142" fmla="*/ 573243 w 1019147"/>
              <a:gd name="connsiteY3142" fmla="*/ 954054 h 1308563"/>
              <a:gd name="connsiteX3143" fmla="*/ 574339 w 1019147"/>
              <a:gd name="connsiteY3143" fmla="*/ 956026 h 1308563"/>
              <a:gd name="connsiteX3144" fmla="*/ 575873 w 1019147"/>
              <a:gd name="connsiteY3144" fmla="*/ 959971 h 1308563"/>
              <a:gd name="connsiteX3145" fmla="*/ 578065 w 1019147"/>
              <a:gd name="connsiteY3145" fmla="*/ 961944 h 1308563"/>
              <a:gd name="connsiteX3146" fmla="*/ 579270 w 1019147"/>
              <a:gd name="connsiteY3146" fmla="*/ 965012 h 1308563"/>
              <a:gd name="connsiteX3147" fmla="*/ 579270 w 1019147"/>
              <a:gd name="connsiteY3147" fmla="*/ 969505 h 1308563"/>
              <a:gd name="connsiteX3148" fmla="*/ 577846 w 1019147"/>
              <a:gd name="connsiteY3148" fmla="*/ 972683 h 1308563"/>
              <a:gd name="connsiteX3149" fmla="*/ 578942 w 1019147"/>
              <a:gd name="connsiteY3149" fmla="*/ 973560 h 1308563"/>
              <a:gd name="connsiteX3150" fmla="*/ 581462 w 1019147"/>
              <a:gd name="connsiteY3150" fmla="*/ 973889 h 1308563"/>
              <a:gd name="connsiteX3151" fmla="*/ 582448 w 1019147"/>
              <a:gd name="connsiteY3151" fmla="*/ 978930 h 1308563"/>
              <a:gd name="connsiteX3152" fmla="*/ 581352 w 1019147"/>
              <a:gd name="connsiteY3152" fmla="*/ 984628 h 1308563"/>
              <a:gd name="connsiteX3153" fmla="*/ 578942 w 1019147"/>
              <a:gd name="connsiteY3153" fmla="*/ 987697 h 1308563"/>
              <a:gd name="connsiteX3154" fmla="*/ 576093 w 1019147"/>
              <a:gd name="connsiteY3154" fmla="*/ 988902 h 1308563"/>
              <a:gd name="connsiteX3155" fmla="*/ 574778 w 1019147"/>
              <a:gd name="connsiteY3155" fmla="*/ 987477 h 1308563"/>
              <a:gd name="connsiteX3156" fmla="*/ 572914 w 1019147"/>
              <a:gd name="connsiteY3156" fmla="*/ 987477 h 1308563"/>
              <a:gd name="connsiteX3157" fmla="*/ 569408 w 1019147"/>
              <a:gd name="connsiteY3157" fmla="*/ 989340 h 1308563"/>
              <a:gd name="connsiteX3158" fmla="*/ 566011 w 1019147"/>
              <a:gd name="connsiteY3158" fmla="*/ 993833 h 1308563"/>
              <a:gd name="connsiteX3159" fmla="*/ 564148 w 1019147"/>
              <a:gd name="connsiteY3159" fmla="*/ 994710 h 1308563"/>
              <a:gd name="connsiteX3160" fmla="*/ 560970 w 1019147"/>
              <a:gd name="connsiteY3160" fmla="*/ 994381 h 1308563"/>
              <a:gd name="connsiteX3161" fmla="*/ 559874 w 1019147"/>
              <a:gd name="connsiteY3161" fmla="*/ 996025 h 1308563"/>
              <a:gd name="connsiteX3162" fmla="*/ 560422 w 1019147"/>
              <a:gd name="connsiteY3162" fmla="*/ 997121 h 1308563"/>
              <a:gd name="connsiteX3163" fmla="*/ 560202 w 1019147"/>
              <a:gd name="connsiteY3163" fmla="*/ 999861 h 1308563"/>
              <a:gd name="connsiteX3164" fmla="*/ 557244 w 1019147"/>
              <a:gd name="connsiteY3164" fmla="*/ 1001724 h 1308563"/>
              <a:gd name="connsiteX3165" fmla="*/ 554175 w 1019147"/>
              <a:gd name="connsiteY3165" fmla="*/ 1001943 h 1308563"/>
              <a:gd name="connsiteX3166" fmla="*/ 553518 w 1019147"/>
              <a:gd name="connsiteY3166" fmla="*/ 1004792 h 1308563"/>
              <a:gd name="connsiteX3167" fmla="*/ 553518 w 1019147"/>
              <a:gd name="connsiteY3167" fmla="*/ 1007422 h 1308563"/>
              <a:gd name="connsiteX3168" fmla="*/ 553299 w 1019147"/>
              <a:gd name="connsiteY3168" fmla="*/ 1009943 h 1308563"/>
              <a:gd name="connsiteX3169" fmla="*/ 550888 w 1019147"/>
              <a:gd name="connsiteY3169" fmla="*/ 1007422 h 1308563"/>
              <a:gd name="connsiteX3170" fmla="*/ 548696 w 1019147"/>
              <a:gd name="connsiteY3170" fmla="*/ 1006765 h 1308563"/>
              <a:gd name="connsiteX3171" fmla="*/ 550559 w 1019147"/>
              <a:gd name="connsiteY3171" fmla="*/ 1008956 h 1308563"/>
              <a:gd name="connsiteX3172" fmla="*/ 551216 w 1019147"/>
              <a:gd name="connsiteY3172" fmla="*/ 1010819 h 1308563"/>
              <a:gd name="connsiteX3173" fmla="*/ 550340 w 1019147"/>
              <a:gd name="connsiteY3173" fmla="*/ 1013778 h 1308563"/>
              <a:gd name="connsiteX3174" fmla="*/ 548586 w 1019147"/>
              <a:gd name="connsiteY3174" fmla="*/ 1013778 h 1308563"/>
              <a:gd name="connsiteX3175" fmla="*/ 546723 w 1019147"/>
              <a:gd name="connsiteY3175" fmla="*/ 1012682 h 1308563"/>
              <a:gd name="connsiteX3176" fmla="*/ 544422 w 1019147"/>
              <a:gd name="connsiteY3176" fmla="*/ 1011805 h 1308563"/>
              <a:gd name="connsiteX3177" fmla="*/ 543984 w 1019147"/>
              <a:gd name="connsiteY3177" fmla="*/ 1012901 h 1308563"/>
              <a:gd name="connsiteX3178" fmla="*/ 544751 w 1019147"/>
              <a:gd name="connsiteY3178" fmla="*/ 1014764 h 1308563"/>
              <a:gd name="connsiteX3179" fmla="*/ 545518 w 1019147"/>
              <a:gd name="connsiteY3179" fmla="*/ 1017066 h 1308563"/>
              <a:gd name="connsiteX3180" fmla="*/ 543436 w 1019147"/>
              <a:gd name="connsiteY3180" fmla="*/ 1019805 h 1308563"/>
              <a:gd name="connsiteX3181" fmla="*/ 539600 w 1019147"/>
              <a:gd name="connsiteY3181" fmla="*/ 1021011 h 1308563"/>
              <a:gd name="connsiteX3182" fmla="*/ 534340 w 1019147"/>
              <a:gd name="connsiteY3182" fmla="*/ 1026819 h 1308563"/>
              <a:gd name="connsiteX3183" fmla="*/ 533902 w 1019147"/>
              <a:gd name="connsiteY3183" fmla="*/ 1029887 h 1308563"/>
              <a:gd name="connsiteX3184" fmla="*/ 534559 w 1019147"/>
              <a:gd name="connsiteY3184" fmla="*/ 1033065 h 1308563"/>
              <a:gd name="connsiteX3185" fmla="*/ 533354 w 1019147"/>
              <a:gd name="connsiteY3185" fmla="*/ 1036462 h 1308563"/>
              <a:gd name="connsiteX3186" fmla="*/ 530066 w 1019147"/>
              <a:gd name="connsiteY3186" fmla="*/ 1040517 h 1308563"/>
              <a:gd name="connsiteX3187" fmla="*/ 527655 w 1019147"/>
              <a:gd name="connsiteY3187" fmla="*/ 1042051 h 1308563"/>
              <a:gd name="connsiteX3188" fmla="*/ 526450 w 1019147"/>
              <a:gd name="connsiteY3188" fmla="*/ 1041065 h 1308563"/>
              <a:gd name="connsiteX3189" fmla="*/ 525464 w 1019147"/>
              <a:gd name="connsiteY3189" fmla="*/ 1039202 h 1308563"/>
              <a:gd name="connsiteX3190" fmla="*/ 526341 w 1019147"/>
              <a:gd name="connsiteY3190" fmla="*/ 1037229 h 1308563"/>
              <a:gd name="connsiteX3191" fmla="*/ 524258 w 1019147"/>
              <a:gd name="connsiteY3191" fmla="*/ 1038325 h 1308563"/>
              <a:gd name="connsiteX3192" fmla="*/ 522724 w 1019147"/>
              <a:gd name="connsiteY3192" fmla="*/ 1040188 h 1308563"/>
              <a:gd name="connsiteX3193" fmla="*/ 522176 w 1019147"/>
              <a:gd name="connsiteY3193" fmla="*/ 1043476 h 1308563"/>
              <a:gd name="connsiteX3194" fmla="*/ 522176 w 1019147"/>
              <a:gd name="connsiteY3194" fmla="*/ 1044791 h 1308563"/>
              <a:gd name="connsiteX3195" fmla="*/ 521628 w 1019147"/>
              <a:gd name="connsiteY3195" fmla="*/ 1046215 h 1308563"/>
              <a:gd name="connsiteX3196" fmla="*/ 515601 w 1019147"/>
              <a:gd name="connsiteY3196" fmla="*/ 1051804 h 1308563"/>
              <a:gd name="connsiteX3197" fmla="*/ 513190 w 1019147"/>
              <a:gd name="connsiteY3197" fmla="*/ 1053010 h 1308563"/>
              <a:gd name="connsiteX3198" fmla="*/ 511875 w 1019147"/>
              <a:gd name="connsiteY3198" fmla="*/ 1052133 h 1308563"/>
              <a:gd name="connsiteX3199" fmla="*/ 511875 w 1019147"/>
              <a:gd name="connsiteY3199" fmla="*/ 1049393 h 1308563"/>
              <a:gd name="connsiteX3200" fmla="*/ 510341 w 1019147"/>
              <a:gd name="connsiteY3200" fmla="*/ 1047640 h 1308563"/>
              <a:gd name="connsiteX3201" fmla="*/ 508259 w 1019147"/>
              <a:gd name="connsiteY3201" fmla="*/ 1048078 h 1308563"/>
              <a:gd name="connsiteX3202" fmla="*/ 508040 w 1019147"/>
              <a:gd name="connsiteY3202" fmla="*/ 1050928 h 1308563"/>
              <a:gd name="connsiteX3203" fmla="*/ 506177 w 1019147"/>
              <a:gd name="connsiteY3203" fmla="*/ 1050928 h 1308563"/>
              <a:gd name="connsiteX3204" fmla="*/ 501684 w 1019147"/>
              <a:gd name="connsiteY3204" fmla="*/ 1048626 h 1308563"/>
              <a:gd name="connsiteX3205" fmla="*/ 500259 w 1019147"/>
              <a:gd name="connsiteY3205" fmla="*/ 1046435 h 1308563"/>
              <a:gd name="connsiteX3206" fmla="*/ 498396 w 1019147"/>
              <a:gd name="connsiteY3206" fmla="*/ 1045996 h 1308563"/>
              <a:gd name="connsiteX3207" fmla="*/ 497410 w 1019147"/>
              <a:gd name="connsiteY3207" fmla="*/ 1046763 h 1308563"/>
              <a:gd name="connsiteX3208" fmla="*/ 499054 w 1019147"/>
              <a:gd name="connsiteY3208" fmla="*/ 1049284 h 1308563"/>
              <a:gd name="connsiteX3209" fmla="*/ 500917 w 1019147"/>
              <a:gd name="connsiteY3209" fmla="*/ 1050270 h 1308563"/>
              <a:gd name="connsiteX3210" fmla="*/ 502999 w 1019147"/>
              <a:gd name="connsiteY3210" fmla="*/ 1053886 h 1308563"/>
              <a:gd name="connsiteX3211" fmla="*/ 502780 w 1019147"/>
              <a:gd name="connsiteY3211" fmla="*/ 1056955 h 1308563"/>
              <a:gd name="connsiteX3212" fmla="*/ 500478 w 1019147"/>
              <a:gd name="connsiteY3212" fmla="*/ 1058489 h 1308563"/>
              <a:gd name="connsiteX3213" fmla="*/ 498615 w 1019147"/>
              <a:gd name="connsiteY3213" fmla="*/ 1058489 h 1308563"/>
              <a:gd name="connsiteX3214" fmla="*/ 492479 w 1019147"/>
              <a:gd name="connsiteY3214" fmla="*/ 1062544 h 1308563"/>
              <a:gd name="connsiteX3215" fmla="*/ 488862 w 1019147"/>
              <a:gd name="connsiteY3215" fmla="*/ 1066489 h 1308563"/>
              <a:gd name="connsiteX3216" fmla="*/ 485575 w 1019147"/>
              <a:gd name="connsiteY3216" fmla="*/ 1066708 h 1308563"/>
              <a:gd name="connsiteX3217" fmla="*/ 483164 w 1019147"/>
              <a:gd name="connsiteY3217" fmla="*/ 1065064 h 1308563"/>
              <a:gd name="connsiteX3218" fmla="*/ 483383 w 1019147"/>
              <a:gd name="connsiteY3218" fmla="*/ 1062763 h 1308563"/>
              <a:gd name="connsiteX3219" fmla="*/ 484260 w 1019147"/>
              <a:gd name="connsiteY3219" fmla="*/ 1060571 h 1308563"/>
              <a:gd name="connsiteX3220" fmla="*/ 482945 w 1019147"/>
              <a:gd name="connsiteY3220" fmla="*/ 1059585 h 1308563"/>
              <a:gd name="connsiteX3221" fmla="*/ 481410 w 1019147"/>
              <a:gd name="connsiteY3221" fmla="*/ 1059585 h 1308563"/>
              <a:gd name="connsiteX3222" fmla="*/ 479986 w 1019147"/>
              <a:gd name="connsiteY3222" fmla="*/ 1062215 h 1308563"/>
              <a:gd name="connsiteX3223" fmla="*/ 480534 w 1019147"/>
              <a:gd name="connsiteY3223" fmla="*/ 1064407 h 1308563"/>
              <a:gd name="connsiteX3224" fmla="*/ 479876 w 1019147"/>
              <a:gd name="connsiteY3224" fmla="*/ 1066708 h 1308563"/>
              <a:gd name="connsiteX3225" fmla="*/ 477137 w 1019147"/>
              <a:gd name="connsiteY3225" fmla="*/ 1066708 h 1308563"/>
              <a:gd name="connsiteX3226" fmla="*/ 473520 w 1019147"/>
              <a:gd name="connsiteY3226" fmla="*/ 1068461 h 1308563"/>
              <a:gd name="connsiteX3227" fmla="*/ 470233 w 1019147"/>
              <a:gd name="connsiteY3227" fmla="*/ 1067256 h 1308563"/>
              <a:gd name="connsiteX3228" fmla="*/ 468041 w 1019147"/>
              <a:gd name="connsiteY3228" fmla="*/ 1063201 h 1308563"/>
              <a:gd name="connsiteX3229" fmla="*/ 468260 w 1019147"/>
              <a:gd name="connsiteY3229" fmla="*/ 1060462 h 1308563"/>
              <a:gd name="connsiteX3230" fmla="*/ 469575 w 1019147"/>
              <a:gd name="connsiteY3230" fmla="*/ 1057284 h 1308563"/>
              <a:gd name="connsiteX3231" fmla="*/ 468479 w 1019147"/>
              <a:gd name="connsiteY3231" fmla="*/ 1054982 h 1308563"/>
              <a:gd name="connsiteX3232" fmla="*/ 467274 w 1019147"/>
              <a:gd name="connsiteY3232" fmla="*/ 1054982 h 1308563"/>
              <a:gd name="connsiteX3233" fmla="*/ 466397 w 1019147"/>
              <a:gd name="connsiteY3233" fmla="*/ 1059695 h 1308563"/>
              <a:gd name="connsiteX3234" fmla="*/ 465301 w 1019147"/>
              <a:gd name="connsiteY3234" fmla="*/ 1063420 h 1308563"/>
              <a:gd name="connsiteX3235" fmla="*/ 465301 w 1019147"/>
              <a:gd name="connsiteY3235" fmla="*/ 1065941 h 1308563"/>
              <a:gd name="connsiteX3236" fmla="*/ 464315 w 1019147"/>
              <a:gd name="connsiteY3236" fmla="*/ 1068681 h 1308563"/>
              <a:gd name="connsiteX3237" fmla="*/ 462452 w 1019147"/>
              <a:gd name="connsiteY3237" fmla="*/ 1067694 h 1308563"/>
              <a:gd name="connsiteX3238" fmla="*/ 457192 w 1019147"/>
              <a:gd name="connsiteY3238" fmla="*/ 1061229 h 1308563"/>
              <a:gd name="connsiteX3239" fmla="*/ 457192 w 1019147"/>
              <a:gd name="connsiteY3239" fmla="*/ 1057722 h 1308563"/>
              <a:gd name="connsiteX3240" fmla="*/ 459055 w 1019147"/>
              <a:gd name="connsiteY3240" fmla="*/ 1053119 h 1308563"/>
              <a:gd name="connsiteX3241" fmla="*/ 462123 w 1019147"/>
              <a:gd name="connsiteY3241" fmla="*/ 1050380 h 1308563"/>
              <a:gd name="connsiteX3242" fmla="*/ 464863 w 1019147"/>
              <a:gd name="connsiteY3242" fmla="*/ 1048298 h 1308563"/>
              <a:gd name="connsiteX3243" fmla="*/ 463000 w 1019147"/>
              <a:gd name="connsiteY3243" fmla="*/ 1046763 h 1308563"/>
              <a:gd name="connsiteX3244" fmla="*/ 459164 w 1019147"/>
              <a:gd name="connsiteY3244" fmla="*/ 1045887 h 1308563"/>
              <a:gd name="connsiteX3245" fmla="*/ 456534 w 1019147"/>
              <a:gd name="connsiteY3245" fmla="*/ 1042709 h 1308563"/>
              <a:gd name="connsiteX3246" fmla="*/ 456534 w 1019147"/>
              <a:gd name="connsiteY3246" fmla="*/ 1041503 h 1308563"/>
              <a:gd name="connsiteX3247" fmla="*/ 455438 w 1019147"/>
              <a:gd name="connsiteY3247" fmla="*/ 1040846 h 1308563"/>
              <a:gd name="connsiteX3248" fmla="*/ 453247 w 1019147"/>
              <a:gd name="connsiteY3248" fmla="*/ 1041722 h 1308563"/>
              <a:gd name="connsiteX3249" fmla="*/ 451603 w 1019147"/>
              <a:gd name="connsiteY3249" fmla="*/ 1044352 h 1308563"/>
              <a:gd name="connsiteX3250" fmla="*/ 451822 w 1019147"/>
              <a:gd name="connsiteY3250" fmla="*/ 1046215 h 1308563"/>
              <a:gd name="connsiteX3251" fmla="*/ 454781 w 1019147"/>
              <a:gd name="connsiteY3251" fmla="*/ 1049393 h 1308563"/>
              <a:gd name="connsiteX3252" fmla="*/ 454014 w 1019147"/>
              <a:gd name="connsiteY3252" fmla="*/ 1051914 h 1308563"/>
              <a:gd name="connsiteX3253" fmla="*/ 452151 w 1019147"/>
              <a:gd name="connsiteY3253" fmla="*/ 1054873 h 1308563"/>
              <a:gd name="connsiteX3254" fmla="*/ 451384 w 1019147"/>
              <a:gd name="connsiteY3254" fmla="*/ 1058160 h 1308563"/>
              <a:gd name="connsiteX3255" fmla="*/ 447987 w 1019147"/>
              <a:gd name="connsiteY3255" fmla="*/ 1061667 h 1308563"/>
              <a:gd name="connsiteX3256" fmla="*/ 445795 w 1019147"/>
              <a:gd name="connsiteY3256" fmla="*/ 1061667 h 1308563"/>
              <a:gd name="connsiteX3257" fmla="*/ 445137 w 1019147"/>
              <a:gd name="connsiteY3257" fmla="*/ 1057831 h 1308563"/>
              <a:gd name="connsiteX3258" fmla="*/ 443603 w 1019147"/>
              <a:gd name="connsiteY3258" fmla="*/ 1056845 h 1308563"/>
              <a:gd name="connsiteX3259" fmla="*/ 441412 w 1019147"/>
              <a:gd name="connsiteY3259" fmla="*/ 1059256 h 1308563"/>
              <a:gd name="connsiteX3260" fmla="*/ 442069 w 1019147"/>
              <a:gd name="connsiteY3260" fmla="*/ 1062105 h 1308563"/>
              <a:gd name="connsiteX3261" fmla="*/ 444480 w 1019147"/>
              <a:gd name="connsiteY3261" fmla="*/ 1067146 h 1308563"/>
              <a:gd name="connsiteX3262" fmla="*/ 446781 w 1019147"/>
              <a:gd name="connsiteY3262" fmla="*/ 1070105 h 1308563"/>
              <a:gd name="connsiteX3263" fmla="*/ 446343 w 1019147"/>
              <a:gd name="connsiteY3263" fmla="*/ 1071968 h 1308563"/>
              <a:gd name="connsiteX3264" fmla="*/ 444918 w 1019147"/>
              <a:gd name="connsiteY3264" fmla="*/ 1072626 h 1308563"/>
              <a:gd name="connsiteX3265" fmla="*/ 443932 w 1019147"/>
              <a:gd name="connsiteY3265" fmla="*/ 1075475 h 1308563"/>
              <a:gd name="connsiteX3266" fmla="*/ 440754 w 1019147"/>
              <a:gd name="connsiteY3266" fmla="*/ 1077557 h 1308563"/>
              <a:gd name="connsiteX3267" fmla="*/ 437466 w 1019147"/>
              <a:gd name="connsiteY3267" fmla="*/ 1077228 h 1308563"/>
              <a:gd name="connsiteX3268" fmla="*/ 435713 w 1019147"/>
              <a:gd name="connsiteY3268" fmla="*/ 1075365 h 1308563"/>
              <a:gd name="connsiteX3269" fmla="*/ 433850 w 1019147"/>
              <a:gd name="connsiteY3269" fmla="*/ 1076132 h 1308563"/>
              <a:gd name="connsiteX3270" fmla="*/ 431878 w 1019147"/>
              <a:gd name="connsiteY3270" fmla="*/ 1078653 h 1308563"/>
              <a:gd name="connsiteX3271" fmla="*/ 428152 w 1019147"/>
              <a:gd name="connsiteY3271" fmla="*/ 1080297 h 1308563"/>
              <a:gd name="connsiteX3272" fmla="*/ 426617 w 1019147"/>
              <a:gd name="connsiteY3272" fmla="*/ 1078872 h 1308563"/>
              <a:gd name="connsiteX3273" fmla="*/ 425193 w 1019147"/>
              <a:gd name="connsiteY3273" fmla="*/ 1074817 h 1308563"/>
              <a:gd name="connsiteX3274" fmla="*/ 423878 w 1019147"/>
              <a:gd name="connsiteY3274" fmla="*/ 1072297 h 1308563"/>
              <a:gd name="connsiteX3275" fmla="*/ 422453 w 1019147"/>
              <a:gd name="connsiteY3275" fmla="*/ 1072297 h 1308563"/>
              <a:gd name="connsiteX3276" fmla="*/ 422124 w 1019147"/>
              <a:gd name="connsiteY3276" fmla="*/ 1074269 h 1308563"/>
              <a:gd name="connsiteX3277" fmla="*/ 422124 w 1019147"/>
              <a:gd name="connsiteY3277" fmla="*/ 1076461 h 1308563"/>
              <a:gd name="connsiteX3278" fmla="*/ 419823 w 1019147"/>
              <a:gd name="connsiteY3278" fmla="*/ 1079091 h 1308563"/>
              <a:gd name="connsiteX3279" fmla="*/ 416864 w 1019147"/>
              <a:gd name="connsiteY3279" fmla="*/ 1078543 h 1308563"/>
              <a:gd name="connsiteX3280" fmla="*/ 415220 w 1019147"/>
              <a:gd name="connsiteY3280" fmla="*/ 1074927 h 1308563"/>
              <a:gd name="connsiteX3281" fmla="*/ 413686 w 1019147"/>
              <a:gd name="connsiteY3281" fmla="*/ 1072406 h 1308563"/>
              <a:gd name="connsiteX3282" fmla="*/ 412152 w 1019147"/>
              <a:gd name="connsiteY3282" fmla="*/ 1073064 h 1308563"/>
              <a:gd name="connsiteX3283" fmla="*/ 410947 w 1019147"/>
              <a:gd name="connsiteY3283" fmla="*/ 1075036 h 1308563"/>
              <a:gd name="connsiteX3284" fmla="*/ 408317 w 1019147"/>
              <a:gd name="connsiteY3284" fmla="*/ 1075036 h 1308563"/>
              <a:gd name="connsiteX3285" fmla="*/ 406454 w 1019147"/>
              <a:gd name="connsiteY3285" fmla="*/ 1076571 h 1308563"/>
              <a:gd name="connsiteX3286" fmla="*/ 407001 w 1019147"/>
              <a:gd name="connsiteY3286" fmla="*/ 1078324 h 1308563"/>
              <a:gd name="connsiteX3287" fmla="*/ 408097 w 1019147"/>
              <a:gd name="connsiteY3287" fmla="*/ 1081721 h 1308563"/>
              <a:gd name="connsiteX3288" fmla="*/ 408097 w 1019147"/>
              <a:gd name="connsiteY3288" fmla="*/ 1086981 h 1308563"/>
              <a:gd name="connsiteX3289" fmla="*/ 405796 w 1019147"/>
              <a:gd name="connsiteY3289" fmla="*/ 1092351 h 1308563"/>
              <a:gd name="connsiteX3290" fmla="*/ 401413 w 1019147"/>
              <a:gd name="connsiteY3290" fmla="*/ 1097502 h 1308563"/>
              <a:gd name="connsiteX3291" fmla="*/ 398673 w 1019147"/>
              <a:gd name="connsiteY3291" fmla="*/ 1097830 h 1308563"/>
              <a:gd name="connsiteX3292" fmla="*/ 396810 w 1019147"/>
              <a:gd name="connsiteY3292" fmla="*/ 1096296 h 1308563"/>
              <a:gd name="connsiteX3293" fmla="*/ 395385 w 1019147"/>
              <a:gd name="connsiteY3293" fmla="*/ 1091255 h 1308563"/>
              <a:gd name="connsiteX3294" fmla="*/ 392974 w 1019147"/>
              <a:gd name="connsiteY3294" fmla="*/ 1089940 h 1308563"/>
              <a:gd name="connsiteX3295" fmla="*/ 390892 w 1019147"/>
              <a:gd name="connsiteY3295" fmla="*/ 1091036 h 1308563"/>
              <a:gd name="connsiteX3296" fmla="*/ 390673 w 1019147"/>
              <a:gd name="connsiteY3296" fmla="*/ 1093118 h 1308563"/>
              <a:gd name="connsiteX3297" fmla="*/ 386838 w 1019147"/>
              <a:gd name="connsiteY3297" fmla="*/ 1091584 h 1308563"/>
              <a:gd name="connsiteX3298" fmla="*/ 385742 w 1019147"/>
              <a:gd name="connsiteY3298" fmla="*/ 1088844 h 1308563"/>
              <a:gd name="connsiteX3299" fmla="*/ 384208 w 1019147"/>
              <a:gd name="connsiteY3299" fmla="*/ 1088077 h 1308563"/>
              <a:gd name="connsiteX3300" fmla="*/ 383550 w 1019147"/>
              <a:gd name="connsiteY3300" fmla="*/ 1089940 h 1308563"/>
              <a:gd name="connsiteX3301" fmla="*/ 383769 w 1019147"/>
              <a:gd name="connsiteY3301" fmla="*/ 1091803 h 1308563"/>
              <a:gd name="connsiteX3302" fmla="*/ 384975 w 1019147"/>
              <a:gd name="connsiteY3302" fmla="*/ 1095858 h 1308563"/>
              <a:gd name="connsiteX3303" fmla="*/ 383112 w 1019147"/>
              <a:gd name="connsiteY3303" fmla="*/ 1098159 h 1308563"/>
              <a:gd name="connsiteX3304" fmla="*/ 383112 w 1019147"/>
              <a:gd name="connsiteY3304" fmla="*/ 1100132 h 1308563"/>
              <a:gd name="connsiteX3305" fmla="*/ 384317 w 1019147"/>
              <a:gd name="connsiteY3305" fmla="*/ 1103419 h 1308563"/>
              <a:gd name="connsiteX3306" fmla="*/ 386838 w 1019147"/>
              <a:gd name="connsiteY3306" fmla="*/ 1105721 h 1308563"/>
              <a:gd name="connsiteX3307" fmla="*/ 388262 w 1019147"/>
              <a:gd name="connsiteY3307" fmla="*/ 1110542 h 1308563"/>
              <a:gd name="connsiteX3308" fmla="*/ 389249 w 1019147"/>
              <a:gd name="connsiteY3308" fmla="*/ 1117227 h 1308563"/>
              <a:gd name="connsiteX3309" fmla="*/ 388262 w 1019147"/>
              <a:gd name="connsiteY3309" fmla="*/ 1121172 h 1308563"/>
              <a:gd name="connsiteX3310" fmla="*/ 385084 w 1019147"/>
              <a:gd name="connsiteY3310" fmla="*/ 1119090 h 1308563"/>
              <a:gd name="connsiteX3311" fmla="*/ 383221 w 1019147"/>
              <a:gd name="connsiteY3311" fmla="*/ 1119090 h 1308563"/>
              <a:gd name="connsiteX3312" fmla="*/ 382016 w 1019147"/>
              <a:gd name="connsiteY3312" fmla="*/ 1121610 h 1308563"/>
              <a:gd name="connsiteX3313" fmla="*/ 378290 w 1019147"/>
              <a:gd name="connsiteY3313" fmla="*/ 1121939 h 1308563"/>
              <a:gd name="connsiteX3314" fmla="*/ 373688 w 1019147"/>
              <a:gd name="connsiteY3314" fmla="*/ 1120734 h 1308563"/>
              <a:gd name="connsiteX3315" fmla="*/ 369414 w 1019147"/>
              <a:gd name="connsiteY3315" fmla="*/ 1121063 h 1308563"/>
              <a:gd name="connsiteX3316" fmla="*/ 367551 w 1019147"/>
              <a:gd name="connsiteY3316" fmla="*/ 1123364 h 1308563"/>
              <a:gd name="connsiteX3317" fmla="*/ 368537 w 1019147"/>
              <a:gd name="connsiteY3317" fmla="*/ 1124898 h 1308563"/>
              <a:gd name="connsiteX3318" fmla="*/ 373797 w 1019147"/>
              <a:gd name="connsiteY3318" fmla="*/ 1128076 h 1308563"/>
              <a:gd name="connsiteX3319" fmla="*/ 377413 w 1019147"/>
              <a:gd name="connsiteY3319" fmla="*/ 1128405 h 1308563"/>
              <a:gd name="connsiteX3320" fmla="*/ 379934 w 1019147"/>
              <a:gd name="connsiteY3320" fmla="*/ 1130377 h 1308563"/>
              <a:gd name="connsiteX3321" fmla="*/ 381578 w 1019147"/>
              <a:gd name="connsiteY3321" fmla="*/ 1132021 h 1308563"/>
              <a:gd name="connsiteX3322" fmla="*/ 383441 w 1019147"/>
              <a:gd name="connsiteY3322" fmla="*/ 1131144 h 1308563"/>
              <a:gd name="connsiteX3323" fmla="*/ 386071 w 1019147"/>
              <a:gd name="connsiteY3323" fmla="*/ 1131473 h 1308563"/>
              <a:gd name="connsiteX3324" fmla="*/ 386071 w 1019147"/>
              <a:gd name="connsiteY3324" fmla="*/ 1133555 h 1308563"/>
              <a:gd name="connsiteX3325" fmla="*/ 384975 w 1019147"/>
              <a:gd name="connsiteY3325" fmla="*/ 1136952 h 1308563"/>
              <a:gd name="connsiteX3326" fmla="*/ 382564 w 1019147"/>
              <a:gd name="connsiteY3326" fmla="*/ 1137500 h 1308563"/>
              <a:gd name="connsiteX3327" fmla="*/ 380263 w 1019147"/>
              <a:gd name="connsiteY3327" fmla="*/ 1137500 h 1308563"/>
              <a:gd name="connsiteX3328" fmla="*/ 380263 w 1019147"/>
              <a:gd name="connsiteY3328" fmla="*/ 1138925 h 1308563"/>
              <a:gd name="connsiteX3329" fmla="*/ 382345 w 1019147"/>
              <a:gd name="connsiteY3329" fmla="*/ 1140021 h 1308563"/>
              <a:gd name="connsiteX3330" fmla="*/ 383441 w 1019147"/>
              <a:gd name="connsiteY3330" fmla="*/ 1142432 h 1308563"/>
              <a:gd name="connsiteX3331" fmla="*/ 383002 w 1019147"/>
              <a:gd name="connsiteY3331" fmla="*/ 1146267 h 1308563"/>
              <a:gd name="connsiteX3332" fmla="*/ 383002 w 1019147"/>
              <a:gd name="connsiteY3332" fmla="*/ 1148678 h 1308563"/>
              <a:gd name="connsiteX3333" fmla="*/ 382016 w 1019147"/>
              <a:gd name="connsiteY3333" fmla="*/ 1150322 h 1308563"/>
              <a:gd name="connsiteX3334" fmla="*/ 380263 w 1019147"/>
              <a:gd name="connsiteY3334" fmla="*/ 1151089 h 1308563"/>
              <a:gd name="connsiteX3335" fmla="*/ 377413 w 1019147"/>
              <a:gd name="connsiteY3335" fmla="*/ 1149993 h 1308563"/>
              <a:gd name="connsiteX3336" fmla="*/ 374235 w 1019147"/>
              <a:gd name="connsiteY3336" fmla="*/ 1145610 h 1308563"/>
              <a:gd name="connsiteX3337" fmla="*/ 371934 w 1019147"/>
              <a:gd name="connsiteY3337" fmla="*/ 1145610 h 1308563"/>
              <a:gd name="connsiteX3338" fmla="*/ 369962 w 1019147"/>
              <a:gd name="connsiteY3338" fmla="*/ 1144623 h 1308563"/>
              <a:gd name="connsiteX3339" fmla="*/ 367112 w 1019147"/>
              <a:gd name="connsiteY3339" fmla="*/ 1141665 h 1308563"/>
              <a:gd name="connsiteX3340" fmla="*/ 364263 w 1019147"/>
              <a:gd name="connsiteY3340" fmla="*/ 1141665 h 1308563"/>
              <a:gd name="connsiteX3341" fmla="*/ 363277 w 1019147"/>
              <a:gd name="connsiteY3341" fmla="*/ 1142980 h 1308563"/>
              <a:gd name="connsiteX3342" fmla="*/ 362619 w 1019147"/>
              <a:gd name="connsiteY3342" fmla="*/ 1145391 h 1308563"/>
              <a:gd name="connsiteX3343" fmla="*/ 366345 w 1019147"/>
              <a:gd name="connsiteY3343" fmla="*/ 1145938 h 1308563"/>
              <a:gd name="connsiteX3344" fmla="*/ 368427 w 1019147"/>
              <a:gd name="connsiteY3344" fmla="*/ 1146377 h 1308563"/>
              <a:gd name="connsiteX3345" fmla="*/ 372811 w 1019147"/>
              <a:gd name="connsiteY3345" fmla="*/ 1149007 h 1308563"/>
              <a:gd name="connsiteX3346" fmla="*/ 376208 w 1019147"/>
              <a:gd name="connsiteY3346" fmla="*/ 1151089 h 1308563"/>
              <a:gd name="connsiteX3347" fmla="*/ 379167 w 1019147"/>
              <a:gd name="connsiteY3347" fmla="*/ 1152294 h 1308563"/>
              <a:gd name="connsiteX3348" fmla="*/ 380043 w 1019147"/>
              <a:gd name="connsiteY3348" fmla="*/ 1153610 h 1308563"/>
              <a:gd name="connsiteX3349" fmla="*/ 378728 w 1019147"/>
              <a:gd name="connsiteY3349" fmla="*/ 1157226 h 1308563"/>
              <a:gd name="connsiteX3350" fmla="*/ 375112 w 1019147"/>
              <a:gd name="connsiteY3350" fmla="*/ 1158760 h 1308563"/>
              <a:gd name="connsiteX3351" fmla="*/ 372153 w 1019147"/>
              <a:gd name="connsiteY3351" fmla="*/ 1158431 h 1308563"/>
              <a:gd name="connsiteX3352" fmla="*/ 370290 w 1019147"/>
              <a:gd name="connsiteY3352" fmla="*/ 1159856 h 1308563"/>
              <a:gd name="connsiteX3353" fmla="*/ 367441 w 1019147"/>
              <a:gd name="connsiteY3353" fmla="*/ 1159418 h 1308563"/>
              <a:gd name="connsiteX3354" fmla="*/ 362510 w 1019147"/>
              <a:gd name="connsiteY3354" fmla="*/ 1155144 h 1308563"/>
              <a:gd name="connsiteX3355" fmla="*/ 361085 w 1019147"/>
              <a:gd name="connsiteY3355" fmla="*/ 1152842 h 1308563"/>
              <a:gd name="connsiteX3356" fmla="*/ 358674 w 1019147"/>
              <a:gd name="connsiteY3356" fmla="*/ 1152514 h 1308563"/>
              <a:gd name="connsiteX3357" fmla="*/ 357250 w 1019147"/>
              <a:gd name="connsiteY3357" fmla="*/ 1154157 h 1308563"/>
              <a:gd name="connsiteX3358" fmla="*/ 355496 w 1019147"/>
              <a:gd name="connsiteY3358" fmla="*/ 1156020 h 1308563"/>
              <a:gd name="connsiteX3359" fmla="*/ 355715 w 1019147"/>
              <a:gd name="connsiteY3359" fmla="*/ 1159637 h 1308563"/>
              <a:gd name="connsiteX3360" fmla="*/ 358674 w 1019147"/>
              <a:gd name="connsiteY3360" fmla="*/ 1162267 h 1308563"/>
              <a:gd name="connsiteX3361" fmla="*/ 363386 w 1019147"/>
              <a:gd name="connsiteY3361" fmla="*/ 1164787 h 1308563"/>
              <a:gd name="connsiteX3362" fmla="*/ 364373 w 1019147"/>
              <a:gd name="connsiteY3362" fmla="*/ 1166979 h 1308563"/>
              <a:gd name="connsiteX3363" fmla="*/ 364373 w 1019147"/>
              <a:gd name="connsiteY3363" fmla="*/ 1169171 h 1308563"/>
              <a:gd name="connsiteX3364" fmla="*/ 362948 w 1019147"/>
              <a:gd name="connsiteY3364" fmla="*/ 1170705 h 1308563"/>
              <a:gd name="connsiteX3365" fmla="*/ 359989 w 1019147"/>
              <a:gd name="connsiteY3365" fmla="*/ 1167746 h 1308563"/>
              <a:gd name="connsiteX3366" fmla="*/ 357250 w 1019147"/>
              <a:gd name="connsiteY3366" fmla="*/ 1167089 h 1308563"/>
              <a:gd name="connsiteX3367" fmla="*/ 353195 w 1019147"/>
              <a:gd name="connsiteY3367" fmla="*/ 1164568 h 1308563"/>
              <a:gd name="connsiteX3368" fmla="*/ 351003 w 1019147"/>
              <a:gd name="connsiteY3368" fmla="*/ 1161938 h 1308563"/>
              <a:gd name="connsiteX3369" fmla="*/ 349798 w 1019147"/>
              <a:gd name="connsiteY3369" fmla="*/ 1161719 h 1308563"/>
              <a:gd name="connsiteX3370" fmla="*/ 350565 w 1019147"/>
              <a:gd name="connsiteY3370" fmla="*/ 1165664 h 1308563"/>
              <a:gd name="connsiteX3371" fmla="*/ 353743 w 1019147"/>
              <a:gd name="connsiteY3371" fmla="*/ 1168184 h 1308563"/>
              <a:gd name="connsiteX3372" fmla="*/ 358565 w 1019147"/>
              <a:gd name="connsiteY3372" fmla="*/ 1170595 h 1308563"/>
              <a:gd name="connsiteX3373" fmla="*/ 359441 w 1019147"/>
              <a:gd name="connsiteY3373" fmla="*/ 1172458 h 1308563"/>
              <a:gd name="connsiteX3374" fmla="*/ 359441 w 1019147"/>
              <a:gd name="connsiteY3374" fmla="*/ 1174321 h 1308563"/>
              <a:gd name="connsiteX3375" fmla="*/ 357688 w 1019147"/>
              <a:gd name="connsiteY3375" fmla="*/ 1175527 h 1308563"/>
              <a:gd name="connsiteX3376" fmla="*/ 352757 w 1019147"/>
              <a:gd name="connsiteY3376" fmla="*/ 1175198 h 1308563"/>
              <a:gd name="connsiteX3377" fmla="*/ 350346 w 1019147"/>
              <a:gd name="connsiteY3377" fmla="*/ 1172458 h 1308563"/>
              <a:gd name="connsiteX3378" fmla="*/ 349798 w 1019147"/>
              <a:gd name="connsiteY3378" fmla="*/ 1169390 h 1308563"/>
              <a:gd name="connsiteX3379" fmla="*/ 347496 w 1019147"/>
              <a:gd name="connsiteY3379" fmla="*/ 1167308 h 1308563"/>
              <a:gd name="connsiteX3380" fmla="*/ 346072 w 1019147"/>
              <a:gd name="connsiteY3380" fmla="*/ 1167308 h 1308563"/>
              <a:gd name="connsiteX3381" fmla="*/ 344209 w 1019147"/>
              <a:gd name="connsiteY3381" fmla="*/ 1169390 h 1308563"/>
              <a:gd name="connsiteX3382" fmla="*/ 344209 w 1019147"/>
              <a:gd name="connsiteY3382" fmla="*/ 1171472 h 1308563"/>
              <a:gd name="connsiteX3383" fmla="*/ 346401 w 1019147"/>
              <a:gd name="connsiteY3383" fmla="*/ 1174102 h 1308563"/>
              <a:gd name="connsiteX3384" fmla="*/ 346949 w 1019147"/>
              <a:gd name="connsiteY3384" fmla="*/ 1176842 h 1308563"/>
              <a:gd name="connsiteX3385" fmla="*/ 346729 w 1019147"/>
              <a:gd name="connsiteY3385" fmla="*/ 1177828 h 1308563"/>
              <a:gd name="connsiteX3386" fmla="*/ 348045 w 1019147"/>
              <a:gd name="connsiteY3386" fmla="*/ 1178924 h 1308563"/>
              <a:gd name="connsiteX3387" fmla="*/ 354729 w 1019147"/>
              <a:gd name="connsiteY3387" fmla="*/ 1179362 h 1308563"/>
              <a:gd name="connsiteX3388" fmla="*/ 357688 w 1019147"/>
              <a:gd name="connsiteY3388" fmla="*/ 1180458 h 1308563"/>
              <a:gd name="connsiteX3389" fmla="*/ 358565 w 1019147"/>
              <a:gd name="connsiteY3389" fmla="*/ 1183088 h 1308563"/>
              <a:gd name="connsiteX3390" fmla="*/ 357469 w 1019147"/>
              <a:gd name="connsiteY3390" fmla="*/ 1183965 h 1308563"/>
              <a:gd name="connsiteX3391" fmla="*/ 355496 w 1019147"/>
              <a:gd name="connsiteY3391" fmla="*/ 1186047 h 1308563"/>
              <a:gd name="connsiteX3392" fmla="*/ 353962 w 1019147"/>
              <a:gd name="connsiteY3392" fmla="*/ 1188129 h 1308563"/>
              <a:gd name="connsiteX3393" fmla="*/ 351332 w 1019147"/>
              <a:gd name="connsiteY3393" fmla="*/ 1188458 h 1308563"/>
              <a:gd name="connsiteX3394" fmla="*/ 348921 w 1019147"/>
              <a:gd name="connsiteY3394" fmla="*/ 1186814 h 1308563"/>
              <a:gd name="connsiteX3395" fmla="*/ 346401 w 1019147"/>
              <a:gd name="connsiteY3395" fmla="*/ 1186814 h 1308563"/>
              <a:gd name="connsiteX3396" fmla="*/ 342017 w 1019147"/>
              <a:gd name="connsiteY3396" fmla="*/ 1185061 h 1308563"/>
              <a:gd name="connsiteX3397" fmla="*/ 341798 w 1019147"/>
              <a:gd name="connsiteY3397" fmla="*/ 1182759 h 1308563"/>
              <a:gd name="connsiteX3398" fmla="*/ 342127 w 1019147"/>
              <a:gd name="connsiteY3398" fmla="*/ 1181554 h 1308563"/>
              <a:gd name="connsiteX3399" fmla="*/ 339606 w 1019147"/>
              <a:gd name="connsiteY3399" fmla="*/ 1180020 h 1308563"/>
              <a:gd name="connsiteX3400" fmla="*/ 338291 w 1019147"/>
              <a:gd name="connsiteY3400" fmla="*/ 1180239 h 1308563"/>
              <a:gd name="connsiteX3401" fmla="*/ 338291 w 1019147"/>
              <a:gd name="connsiteY3401" fmla="*/ 1183855 h 1308563"/>
              <a:gd name="connsiteX3402" fmla="*/ 337305 w 1019147"/>
              <a:gd name="connsiteY3402" fmla="*/ 1186266 h 1308563"/>
              <a:gd name="connsiteX3403" fmla="*/ 335333 w 1019147"/>
              <a:gd name="connsiteY3403" fmla="*/ 1189225 h 1308563"/>
              <a:gd name="connsiteX3404" fmla="*/ 331497 w 1019147"/>
              <a:gd name="connsiteY3404" fmla="*/ 1189006 h 1308563"/>
              <a:gd name="connsiteX3405" fmla="*/ 329305 w 1019147"/>
              <a:gd name="connsiteY3405" fmla="*/ 1187252 h 1308563"/>
              <a:gd name="connsiteX3406" fmla="*/ 326894 w 1019147"/>
              <a:gd name="connsiteY3406" fmla="*/ 1185718 h 1308563"/>
              <a:gd name="connsiteX3407" fmla="*/ 324593 w 1019147"/>
              <a:gd name="connsiteY3407" fmla="*/ 1185718 h 1308563"/>
              <a:gd name="connsiteX3408" fmla="*/ 324483 w 1019147"/>
              <a:gd name="connsiteY3408" fmla="*/ 1188348 h 1308563"/>
              <a:gd name="connsiteX3409" fmla="*/ 326346 w 1019147"/>
              <a:gd name="connsiteY3409" fmla="*/ 1189882 h 1308563"/>
              <a:gd name="connsiteX3410" fmla="*/ 333250 w 1019147"/>
              <a:gd name="connsiteY3410" fmla="*/ 1192951 h 1308563"/>
              <a:gd name="connsiteX3411" fmla="*/ 338620 w 1019147"/>
              <a:gd name="connsiteY3411" fmla="*/ 1194266 h 1308563"/>
              <a:gd name="connsiteX3412" fmla="*/ 340812 w 1019147"/>
              <a:gd name="connsiteY3412" fmla="*/ 1198211 h 1308563"/>
              <a:gd name="connsiteX3413" fmla="*/ 342346 w 1019147"/>
              <a:gd name="connsiteY3413" fmla="*/ 1203690 h 1308563"/>
              <a:gd name="connsiteX3414" fmla="*/ 340921 w 1019147"/>
              <a:gd name="connsiteY3414" fmla="*/ 1204348 h 1308563"/>
              <a:gd name="connsiteX3415" fmla="*/ 337853 w 1019147"/>
              <a:gd name="connsiteY3415" fmla="*/ 1204348 h 1308563"/>
              <a:gd name="connsiteX3416" fmla="*/ 334784 w 1019147"/>
              <a:gd name="connsiteY3416" fmla="*/ 1201389 h 1308563"/>
              <a:gd name="connsiteX3417" fmla="*/ 329415 w 1019147"/>
              <a:gd name="connsiteY3417" fmla="*/ 1197115 h 1308563"/>
              <a:gd name="connsiteX3418" fmla="*/ 327004 w 1019147"/>
              <a:gd name="connsiteY3418" fmla="*/ 1195690 h 1308563"/>
              <a:gd name="connsiteX3419" fmla="*/ 324264 w 1019147"/>
              <a:gd name="connsiteY3419" fmla="*/ 1195910 h 1308563"/>
              <a:gd name="connsiteX3420" fmla="*/ 324264 w 1019147"/>
              <a:gd name="connsiteY3420" fmla="*/ 1197334 h 1308563"/>
              <a:gd name="connsiteX3421" fmla="*/ 326566 w 1019147"/>
              <a:gd name="connsiteY3421" fmla="*/ 1199197 h 1308563"/>
              <a:gd name="connsiteX3422" fmla="*/ 330511 w 1019147"/>
              <a:gd name="connsiteY3422" fmla="*/ 1200293 h 1308563"/>
              <a:gd name="connsiteX3423" fmla="*/ 335661 w 1019147"/>
              <a:gd name="connsiteY3423" fmla="*/ 1204786 h 1308563"/>
              <a:gd name="connsiteX3424" fmla="*/ 338620 w 1019147"/>
              <a:gd name="connsiteY3424" fmla="*/ 1208622 h 1308563"/>
              <a:gd name="connsiteX3425" fmla="*/ 338182 w 1019147"/>
              <a:gd name="connsiteY3425" fmla="*/ 1211032 h 1308563"/>
              <a:gd name="connsiteX3426" fmla="*/ 337086 w 1019147"/>
              <a:gd name="connsiteY3426" fmla="*/ 1215197 h 1308563"/>
              <a:gd name="connsiteX3427" fmla="*/ 338182 w 1019147"/>
              <a:gd name="connsiteY3427" fmla="*/ 1217060 h 1308563"/>
              <a:gd name="connsiteX3428" fmla="*/ 337963 w 1019147"/>
              <a:gd name="connsiteY3428" fmla="*/ 1218923 h 1308563"/>
              <a:gd name="connsiteX3429" fmla="*/ 335661 w 1019147"/>
              <a:gd name="connsiteY3429" fmla="*/ 1221005 h 1308563"/>
              <a:gd name="connsiteX3430" fmla="*/ 335442 w 1019147"/>
              <a:gd name="connsiteY3430" fmla="*/ 1223087 h 1308563"/>
              <a:gd name="connsiteX3431" fmla="*/ 334127 w 1019147"/>
              <a:gd name="connsiteY3431" fmla="*/ 1226813 h 1308563"/>
              <a:gd name="connsiteX3432" fmla="*/ 331497 w 1019147"/>
              <a:gd name="connsiteY3432" fmla="*/ 1226813 h 1308563"/>
              <a:gd name="connsiteX3433" fmla="*/ 328867 w 1019147"/>
              <a:gd name="connsiteY3433" fmla="*/ 1225169 h 1308563"/>
              <a:gd name="connsiteX3434" fmla="*/ 325251 w 1019147"/>
              <a:gd name="connsiteY3434" fmla="*/ 1224731 h 1308563"/>
              <a:gd name="connsiteX3435" fmla="*/ 322511 w 1019147"/>
              <a:gd name="connsiteY3435" fmla="*/ 1222868 h 1308563"/>
              <a:gd name="connsiteX3436" fmla="*/ 320429 w 1019147"/>
              <a:gd name="connsiteY3436" fmla="*/ 1222868 h 1308563"/>
              <a:gd name="connsiteX3437" fmla="*/ 321525 w 1019147"/>
              <a:gd name="connsiteY3437" fmla="*/ 1224950 h 1308563"/>
              <a:gd name="connsiteX3438" fmla="*/ 325141 w 1019147"/>
              <a:gd name="connsiteY3438" fmla="*/ 1227032 h 1308563"/>
              <a:gd name="connsiteX3439" fmla="*/ 329853 w 1019147"/>
              <a:gd name="connsiteY3439" fmla="*/ 1227799 h 1308563"/>
              <a:gd name="connsiteX3440" fmla="*/ 329853 w 1019147"/>
              <a:gd name="connsiteY3440" fmla="*/ 1228895 h 1308563"/>
              <a:gd name="connsiteX3441" fmla="*/ 327114 w 1019147"/>
              <a:gd name="connsiteY3441" fmla="*/ 1232621 h 1308563"/>
              <a:gd name="connsiteX3442" fmla="*/ 324374 w 1019147"/>
              <a:gd name="connsiteY3442" fmla="*/ 1231963 h 1308563"/>
              <a:gd name="connsiteX3443" fmla="*/ 322840 w 1019147"/>
              <a:gd name="connsiteY3443" fmla="*/ 1230210 h 1308563"/>
              <a:gd name="connsiteX3444" fmla="*/ 321196 w 1019147"/>
              <a:gd name="connsiteY3444" fmla="*/ 1230867 h 1308563"/>
              <a:gd name="connsiteX3445" fmla="*/ 320648 w 1019147"/>
              <a:gd name="connsiteY3445" fmla="*/ 1232183 h 1308563"/>
              <a:gd name="connsiteX3446" fmla="*/ 323936 w 1019147"/>
              <a:gd name="connsiteY3446" fmla="*/ 1233936 h 1308563"/>
              <a:gd name="connsiteX3447" fmla="*/ 325579 w 1019147"/>
              <a:gd name="connsiteY3447" fmla="*/ 1235032 h 1308563"/>
              <a:gd name="connsiteX3448" fmla="*/ 325579 w 1019147"/>
              <a:gd name="connsiteY3448" fmla="*/ 1237223 h 1308563"/>
              <a:gd name="connsiteX3449" fmla="*/ 323388 w 1019147"/>
              <a:gd name="connsiteY3449" fmla="*/ 1239634 h 1308563"/>
              <a:gd name="connsiteX3450" fmla="*/ 320210 w 1019147"/>
              <a:gd name="connsiteY3450" fmla="*/ 1241169 h 1308563"/>
              <a:gd name="connsiteX3451" fmla="*/ 318785 w 1019147"/>
              <a:gd name="connsiteY3451" fmla="*/ 1239196 h 1308563"/>
              <a:gd name="connsiteX3452" fmla="*/ 316593 w 1019147"/>
              <a:gd name="connsiteY3452" fmla="*/ 1237881 h 1308563"/>
              <a:gd name="connsiteX3453" fmla="*/ 313963 w 1019147"/>
              <a:gd name="connsiteY3453" fmla="*/ 1237881 h 1308563"/>
              <a:gd name="connsiteX3454" fmla="*/ 314840 w 1019147"/>
              <a:gd name="connsiteY3454" fmla="*/ 1240073 h 1308563"/>
              <a:gd name="connsiteX3455" fmla="*/ 317799 w 1019147"/>
              <a:gd name="connsiteY3455" fmla="*/ 1241388 h 1308563"/>
              <a:gd name="connsiteX3456" fmla="*/ 320867 w 1019147"/>
              <a:gd name="connsiteY3456" fmla="*/ 1243470 h 1308563"/>
              <a:gd name="connsiteX3457" fmla="*/ 320429 w 1019147"/>
              <a:gd name="connsiteY3457" fmla="*/ 1246977 h 1308563"/>
              <a:gd name="connsiteX3458" fmla="*/ 317580 w 1019147"/>
              <a:gd name="connsiteY3458" fmla="*/ 1248840 h 1308563"/>
              <a:gd name="connsiteX3459" fmla="*/ 311552 w 1019147"/>
              <a:gd name="connsiteY3459" fmla="*/ 1248292 h 1308563"/>
              <a:gd name="connsiteX3460" fmla="*/ 308703 w 1019147"/>
              <a:gd name="connsiteY3460" fmla="*/ 1246757 h 1308563"/>
              <a:gd name="connsiteX3461" fmla="*/ 306950 w 1019147"/>
              <a:gd name="connsiteY3461" fmla="*/ 1246757 h 1308563"/>
              <a:gd name="connsiteX3462" fmla="*/ 306950 w 1019147"/>
              <a:gd name="connsiteY3462" fmla="*/ 1248072 h 1308563"/>
              <a:gd name="connsiteX3463" fmla="*/ 310566 w 1019147"/>
              <a:gd name="connsiteY3463" fmla="*/ 1249716 h 1308563"/>
              <a:gd name="connsiteX3464" fmla="*/ 318675 w 1019147"/>
              <a:gd name="connsiteY3464" fmla="*/ 1250483 h 1308563"/>
              <a:gd name="connsiteX3465" fmla="*/ 322511 w 1019147"/>
              <a:gd name="connsiteY3465" fmla="*/ 1252018 h 1308563"/>
              <a:gd name="connsiteX3466" fmla="*/ 323497 w 1019147"/>
              <a:gd name="connsiteY3466" fmla="*/ 1254209 h 1308563"/>
              <a:gd name="connsiteX3467" fmla="*/ 322840 w 1019147"/>
              <a:gd name="connsiteY3467" fmla="*/ 1255853 h 1308563"/>
              <a:gd name="connsiteX3468" fmla="*/ 319114 w 1019147"/>
              <a:gd name="connsiteY3468" fmla="*/ 1257497 h 1308563"/>
              <a:gd name="connsiteX3469" fmla="*/ 312977 w 1019147"/>
              <a:gd name="connsiteY3469" fmla="*/ 1258702 h 1308563"/>
              <a:gd name="connsiteX3470" fmla="*/ 308484 w 1019147"/>
              <a:gd name="connsiteY3470" fmla="*/ 1257497 h 1308563"/>
              <a:gd name="connsiteX3471" fmla="*/ 304758 w 1019147"/>
              <a:gd name="connsiteY3471" fmla="*/ 1255963 h 1308563"/>
              <a:gd name="connsiteX3472" fmla="*/ 303772 w 1019147"/>
              <a:gd name="connsiteY3472" fmla="*/ 1256730 h 1308563"/>
              <a:gd name="connsiteX3473" fmla="*/ 305525 w 1019147"/>
              <a:gd name="connsiteY3473" fmla="*/ 1259360 h 1308563"/>
              <a:gd name="connsiteX3474" fmla="*/ 310347 w 1019147"/>
              <a:gd name="connsiteY3474" fmla="*/ 1260456 h 1308563"/>
              <a:gd name="connsiteX3475" fmla="*/ 311224 w 1019147"/>
              <a:gd name="connsiteY3475" fmla="*/ 1261880 h 1308563"/>
              <a:gd name="connsiteX3476" fmla="*/ 310676 w 1019147"/>
              <a:gd name="connsiteY3476" fmla="*/ 1262866 h 1308563"/>
              <a:gd name="connsiteX3477" fmla="*/ 308813 w 1019147"/>
              <a:gd name="connsiteY3477" fmla="*/ 1263086 h 1308563"/>
              <a:gd name="connsiteX3478" fmla="*/ 308265 w 1019147"/>
              <a:gd name="connsiteY3478" fmla="*/ 1263962 h 1308563"/>
              <a:gd name="connsiteX3479" fmla="*/ 311991 w 1019147"/>
              <a:gd name="connsiteY3479" fmla="*/ 1265058 h 1308563"/>
              <a:gd name="connsiteX3480" fmla="*/ 315717 w 1019147"/>
              <a:gd name="connsiteY3480" fmla="*/ 1266702 h 1308563"/>
              <a:gd name="connsiteX3481" fmla="*/ 316155 w 1019147"/>
              <a:gd name="connsiteY3481" fmla="*/ 1268236 h 1308563"/>
              <a:gd name="connsiteX3482" fmla="*/ 313306 w 1019147"/>
              <a:gd name="connsiteY3482" fmla="*/ 1269990 h 1308563"/>
              <a:gd name="connsiteX3483" fmla="*/ 309909 w 1019147"/>
              <a:gd name="connsiteY3483" fmla="*/ 1269990 h 1308563"/>
              <a:gd name="connsiteX3484" fmla="*/ 307826 w 1019147"/>
              <a:gd name="connsiteY3484" fmla="*/ 1269661 h 1308563"/>
              <a:gd name="connsiteX3485" fmla="*/ 307498 w 1019147"/>
              <a:gd name="connsiteY3485" fmla="*/ 1271414 h 1308563"/>
              <a:gd name="connsiteX3486" fmla="*/ 310018 w 1019147"/>
              <a:gd name="connsiteY3486" fmla="*/ 1272400 h 1308563"/>
              <a:gd name="connsiteX3487" fmla="*/ 314292 w 1019147"/>
              <a:gd name="connsiteY3487" fmla="*/ 1271962 h 1308563"/>
              <a:gd name="connsiteX3488" fmla="*/ 317360 w 1019147"/>
              <a:gd name="connsiteY3488" fmla="*/ 1272510 h 1308563"/>
              <a:gd name="connsiteX3489" fmla="*/ 316593 w 1019147"/>
              <a:gd name="connsiteY3489" fmla="*/ 1274263 h 1308563"/>
              <a:gd name="connsiteX3490" fmla="*/ 313525 w 1019147"/>
              <a:gd name="connsiteY3490" fmla="*/ 1276455 h 1308563"/>
              <a:gd name="connsiteX3491" fmla="*/ 309361 w 1019147"/>
              <a:gd name="connsiteY3491" fmla="*/ 1278208 h 1308563"/>
              <a:gd name="connsiteX3492" fmla="*/ 306621 w 1019147"/>
              <a:gd name="connsiteY3492" fmla="*/ 1278208 h 1308563"/>
              <a:gd name="connsiteX3493" fmla="*/ 303553 w 1019147"/>
              <a:gd name="connsiteY3493" fmla="*/ 1275907 h 1308563"/>
              <a:gd name="connsiteX3494" fmla="*/ 299936 w 1019147"/>
              <a:gd name="connsiteY3494" fmla="*/ 1272510 h 1308563"/>
              <a:gd name="connsiteX3495" fmla="*/ 298950 w 1019147"/>
              <a:gd name="connsiteY3495" fmla="*/ 1270209 h 1308563"/>
              <a:gd name="connsiteX3496" fmla="*/ 297525 w 1019147"/>
              <a:gd name="connsiteY3496" fmla="*/ 1270209 h 1308563"/>
              <a:gd name="connsiteX3497" fmla="*/ 295772 w 1019147"/>
              <a:gd name="connsiteY3497" fmla="*/ 1271305 h 1308563"/>
              <a:gd name="connsiteX3498" fmla="*/ 292046 w 1019147"/>
              <a:gd name="connsiteY3498" fmla="*/ 1270428 h 1308563"/>
              <a:gd name="connsiteX3499" fmla="*/ 290841 w 1019147"/>
              <a:gd name="connsiteY3499" fmla="*/ 1271524 h 1308563"/>
              <a:gd name="connsiteX3500" fmla="*/ 292046 w 1019147"/>
              <a:gd name="connsiteY3500" fmla="*/ 1273387 h 1308563"/>
              <a:gd name="connsiteX3501" fmla="*/ 299498 w 1019147"/>
              <a:gd name="connsiteY3501" fmla="*/ 1276674 h 1308563"/>
              <a:gd name="connsiteX3502" fmla="*/ 303553 w 1019147"/>
              <a:gd name="connsiteY3502" fmla="*/ 1279304 h 1308563"/>
              <a:gd name="connsiteX3503" fmla="*/ 303553 w 1019147"/>
              <a:gd name="connsiteY3503" fmla="*/ 1281386 h 1308563"/>
              <a:gd name="connsiteX3504" fmla="*/ 302128 w 1019147"/>
              <a:gd name="connsiteY3504" fmla="*/ 1282921 h 1308563"/>
              <a:gd name="connsiteX3505" fmla="*/ 302457 w 1019147"/>
              <a:gd name="connsiteY3505" fmla="*/ 1284893 h 1308563"/>
              <a:gd name="connsiteX3506" fmla="*/ 303991 w 1019147"/>
              <a:gd name="connsiteY3506" fmla="*/ 1284126 h 1308563"/>
              <a:gd name="connsiteX3507" fmla="*/ 307169 w 1019147"/>
              <a:gd name="connsiteY3507" fmla="*/ 1284126 h 1308563"/>
              <a:gd name="connsiteX3508" fmla="*/ 308484 w 1019147"/>
              <a:gd name="connsiteY3508" fmla="*/ 1285332 h 1308563"/>
              <a:gd name="connsiteX3509" fmla="*/ 310456 w 1019147"/>
              <a:gd name="connsiteY3509" fmla="*/ 1286208 h 1308563"/>
              <a:gd name="connsiteX3510" fmla="*/ 310456 w 1019147"/>
              <a:gd name="connsiteY3510" fmla="*/ 1287852 h 1308563"/>
              <a:gd name="connsiteX3511" fmla="*/ 308155 w 1019147"/>
              <a:gd name="connsiteY3511" fmla="*/ 1288510 h 1308563"/>
              <a:gd name="connsiteX3512" fmla="*/ 305416 w 1019147"/>
              <a:gd name="connsiteY3512" fmla="*/ 1290701 h 1308563"/>
              <a:gd name="connsiteX3513" fmla="*/ 305416 w 1019147"/>
              <a:gd name="connsiteY3513" fmla="*/ 1292345 h 1308563"/>
              <a:gd name="connsiteX3514" fmla="*/ 303991 w 1019147"/>
              <a:gd name="connsiteY3514" fmla="*/ 1292126 h 1308563"/>
              <a:gd name="connsiteX3515" fmla="*/ 303991 w 1019147"/>
              <a:gd name="connsiteY3515" fmla="*/ 1292126 h 1308563"/>
              <a:gd name="connsiteX3516" fmla="*/ 297525 w 1019147"/>
              <a:gd name="connsiteY3516" fmla="*/ 1296948 h 1308563"/>
              <a:gd name="connsiteX3517" fmla="*/ 289745 w 1019147"/>
              <a:gd name="connsiteY3517" fmla="*/ 1292455 h 1308563"/>
              <a:gd name="connsiteX3518" fmla="*/ 286348 w 1019147"/>
              <a:gd name="connsiteY3518" fmla="*/ 1292016 h 1308563"/>
              <a:gd name="connsiteX3519" fmla="*/ 286348 w 1019147"/>
              <a:gd name="connsiteY3519" fmla="*/ 1293441 h 1308563"/>
              <a:gd name="connsiteX3520" fmla="*/ 291170 w 1019147"/>
              <a:gd name="connsiteY3520" fmla="*/ 1298591 h 1308563"/>
              <a:gd name="connsiteX3521" fmla="*/ 293909 w 1019147"/>
              <a:gd name="connsiteY3521" fmla="*/ 1298591 h 1308563"/>
              <a:gd name="connsiteX3522" fmla="*/ 297416 w 1019147"/>
              <a:gd name="connsiteY3522" fmla="*/ 1296948 h 1308563"/>
              <a:gd name="connsiteX3523" fmla="*/ 297416 w 1019147"/>
              <a:gd name="connsiteY3523" fmla="*/ 1296948 h 1308563"/>
              <a:gd name="connsiteX3524" fmla="*/ 673624 w 1019147"/>
              <a:gd name="connsiteY3524" fmla="*/ 875590 h 1308563"/>
              <a:gd name="connsiteX3525" fmla="*/ 674500 w 1019147"/>
              <a:gd name="connsiteY3525" fmla="*/ 877892 h 1308563"/>
              <a:gd name="connsiteX3526" fmla="*/ 680199 w 1019147"/>
              <a:gd name="connsiteY3526" fmla="*/ 877015 h 1308563"/>
              <a:gd name="connsiteX3527" fmla="*/ 690719 w 1019147"/>
              <a:gd name="connsiteY3527" fmla="*/ 874714 h 1308563"/>
              <a:gd name="connsiteX3528" fmla="*/ 701130 w 1019147"/>
              <a:gd name="connsiteY3528" fmla="*/ 877015 h 1308563"/>
              <a:gd name="connsiteX3529" fmla="*/ 704308 w 1019147"/>
              <a:gd name="connsiteY3529" fmla="*/ 873727 h 1308563"/>
              <a:gd name="connsiteX3530" fmla="*/ 708801 w 1019147"/>
              <a:gd name="connsiteY3530" fmla="*/ 872632 h 1308563"/>
              <a:gd name="connsiteX3531" fmla="*/ 713951 w 1019147"/>
              <a:gd name="connsiteY3531" fmla="*/ 875809 h 1308563"/>
              <a:gd name="connsiteX3532" fmla="*/ 719540 w 1019147"/>
              <a:gd name="connsiteY3532" fmla="*/ 873727 h 1308563"/>
              <a:gd name="connsiteX3533" fmla="*/ 722170 w 1019147"/>
              <a:gd name="connsiteY3533" fmla="*/ 874385 h 1308563"/>
              <a:gd name="connsiteX3534" fmla="*/ 727869 w 1019147"/>
              <a:gd name="connsiteY3534" fmla="*/ 870001 h 1308563"/>
              <a:gd name="connsiteX3535" fmla="*/ 728417 w 1019147"/>
              <a:gd name="connsiteY3535" fmla="*/ 856961 h 1308563"/>
              <a:gd name="connsiteX3536" fmla="*/ 724910 w 1019147"/>
              <a:gd name="connsiteY3536" fmla="*/ 853892 h 1308563"/>
              <a:gd name="connsiteX3537" fmla="*/ 723047 w 1019147"/>
              <a:gd name="connsiteY3537" fmla="*/ 849399 h 1308563"/>
              <a:gd name="connsiteX3538" fmla="*/ 719212 w 1019147"/>
              <a:gd name="connsiteY3538" fmla="*/ 849180 h 1308563"/>
              <a:gd name="connsiteX3539" fmla="*/ 705185 w 1019147"/>
              <a:gd name="connsiteY3539" fmla="*/ 855646 h 1308563"/>
              <a:gd name="connsiteX3540" fmla="*/ 692144 w 1019147"/>
              <a:gd name="connsiteY3540" fmla="*/ 857180 h 1308563"/>
              <a:gd name="connsiteX3541" fmla="*/ 688637 w 1019147"/>
              <a:gd name="connsiteY3541" fmla="*/ 861125 h 1308563"/>
              <a:gd name="connsiteX3542" fmla="*/ 683925 w 1019147"/>
              <a:gd name="connsiteY3542" fmla="*/ 863426 h 1308563"/>
              <a:gd name="connsiteX3543" fmla="*/ 681185 w 1019147"/>
              <a:gd name="connsiteY3543" fmla="*/ 868248 h 1308563"/>
              <a:gd name="connsiteX3544" fmla="*/ 676035 w 1019147"/>
              <a:gd name="connsiteY3544" fmla="*/ 869125 h 1308563"/>
              <a:gd name="connsiteX3545" fmla="*/ 675377 w 1019147"/>
              <a:gd name="connsiteY3545" fmla="*/ 872303 h 1308563"/>
              <a:gd name="connsiteX3546" fmla="*/ 673624 w 1019147"/>
              <a:gd name="connsiteY3546" fmla="*/ 875590 h 1308563"/>
              <a:gd name="connsiteX3547" fmla="*/ 673624 w 1019147"/>
              <a:gd name="connsiteY3547" fmla="*/ 875590 h 1308563"/>
              <a:gd name="connsiteX3548" fmla="*/ 313854 w 1019147"/>
              <a:gd name="connsiteY3548" fmla="*/ 1265058 h 1308563"/>
              <a:gd name="connsiteX3549" fmla="*/ 317141 w 1019147"/>
              <a:gd name="connsiteY3549" fmla="*/ 1267250 h 1308563"/>
              <a:gd name="connsiteX3550" fmla="*/ 319004 w 1019147"/>
              <a:gd name="connsiteY3550" fmla="*/ 1266154 h 1308563"/>
              <a:gd name="connsiteX3551" fmla="*/ 318128 w 1019147"/>
              <a:gd name="connsiteY3551" fmla="*/ 1264072 h 1308563"/>
              <a:gd name="connsiteX3552" fmla="*/ 315826 w 1019147"/>
              <a:gd name="connsiteY3552" fmla="*/ 1264072 h 1308563"/>
              <a:gd name="connsiteX3553" fmla="*/ 313854 w 1019147"/>
              <a:gd name="connsiteY3553" fmla="*/ 1265168 h 1308563"/>
              <a:gd name="connsiteX3554" fmla="*/ 313854 w 1019147"/>
              <a:gd name="connsiteY3554" fmla="*/ 1265168 h 1308563"/>
              <a:gd name="connsiteX3555" fmla="*/ 338072 w 1019147"/>
              <a:gd name="connsiteY3555" fmla="*/ 1216840 h 1308563"/>
              <a:gd name="connsiteX3556" fmla="*/ 338839 w 1019147"/>
              <a:gd name="connsiteY3556" fmla="*/ 1218265 h 1308563"/>
              <a:gd name="connsiteX3557" fmla="*/ 339387 w 1019147"/>
              <a:gd name="connsiteY3557" fmla="*/ 1216621 h 1308563"/>
              <a:gd name="connsiteX3558" fmla="*/ 338072 w 1019147"/>
              <a:gd name="connsiteY3558" fmla="*/ 1216840 h 1308563"/>
              <a:gd name="connsiteX3559" fmla="*/ 338072 w 1019147"/>
              <a:gd name="connsiteY3559" fmla="*/ 1216840 h 1308563"/>
              <a:gd name="connsiteX3560" fmla="*/ 340592 w 1019147"/>
              <a:gd name="connsiteY3560" fmla="*/ 1210704 h 1308563"/>
              <a:gd name="connsiteX3561" fmla="*/ 340154 w 1019147"/>
              <a:gd name="connsiteY3561" fmla="*/ 1213334 h 1308563"/>
              <a:gd name="connsiteX3562" fmla="*/ 341798 w 1019147"/>
              <a:gd name="connsiteY3562" fmla="*/ 1212348 h 1308563"/>
              <a:gd name="connsiteX3563" fmla="*/ 341798 w 1019147"/>
              <a:gd name="connsiteY3563" fmla="*/ 1209937 h 1308563"/>
              <a:gd name="connsiteX3564" fmla="*/ 340592 w 1019147"/>
              <a:gd name="connsiteY3564" fmla="*/ 1210704 h 1308563"/>
              <a:gd name="connsiteX3565" fmla="*/ 340592 w 1019147"/>
              <a:gd name="connsiteY3565" fmla="*/ 1210704 h 1308563"/>
              <a:gd name="connsiteX3566" fmla="*/ 342565 w 1019147"/>
              <a:gd name="connsiteY3566" fmla="*/ 1202594 h 1308563"/>
              <a:gd name="connsiteX3567" fmla="*/ 343003 w 1019147"/>
              <a:gd name="connsiteY3567" fmla="*/ 1203909 h 1308563"/>
              <a:gd name="connsiteX3568" fmla="*/ 344099 w 1019147"/>
              <a:gd name="connsiteY3568" fmla="*/ 1203690 h 1308563"/>
              <a:gd name="connsiteX3569" fmla="*/ 344757 w 1019147"/>
              <a:gd name="connsiteY3569" fmla="*/ 1201827 h 1308563"/>
              <a:gd name="connsiteX3570" fmla="*/ 343113 w 1019147"/>
              <a:gd name="connsiteY3570" fmla="*/ 1201827 h 1308563"/>
              <a:gd name="connsiteX3571" fmla="*/ 342456 w 1019147"/>
              <a:gd name="connsiteY3571" fmla="*/ 1202485 h 1308563"/>
              <a:gd name="connsiteX3572" fmla="*/ 342456 w 1019147"/>
              <a:gd name="connsiteY3572" fmla="*/ 1202485 h 1308563"/>
              <a:gd name="connsiteX3573" fmla="*/ 338401 w 1019147"/>
              <a:gd name="connsiteY3573" fmla="*/ 1192403 h 1308563"/>
              <a:gd name="connsiteX3574" fmla="*/ 339606 w 1019147"/>
              <a:gd name="connsiteY3574" fmla="*/ 1195143 h 1308563"/>
              <a:gd name="connsiteX3575" fmla="*/ 342565 w 1019147"/>
              <a:gd name="connsiteY3575" fmla="*/ 1195690 h 1308563"/>
              <a:gd name="connsiteX3576" fmla="*/ 343880 w 1019147"/>
              <a:gd name="connsiteY3576" fmla="*/ 1197115 h 1308563"/>
              <a:gd name="connsiteX3577" fmla="*/ 348921 w 1019147"/>
              <a:gd name="connsiteY3577" fmla="*/ 1196896 h 1308563"/>
              <a:gd name="connsiteX3578" fmla="*/ 349360 w 1019147"/>
              <a:gd name="connsiteY3578" fmla="*/ 1195471 h 1308563"/>
              <a:gd name="connsiteX3579" fmla="*/ 347168 w 1019147"/>
              <a:gd name="connsiteY3579" fmla="*/ 1193608 h 1308563"/>
              <a:gd name="connsiteX3580" fmla="*/ 343003 w 1019147"/>
              <a:gd name="connsiteY3580" fmla="*/ 1193389 h 1308563"/>
              <a:gd name="connsiteX3581" fmla="*/ 340592 w 1019147"/>
              <a:gd name="connsiteY3581" fmla="*/ 1191526 h 1308563"/>
              <a:gd name="connsiteX3582" fmla="*/ 338401 w 1019147"/>
              <a:gd name="connsiteY3582" fmla="*/ 1192512 h 1308563"/>
              <a:gd name="connsiteX3583" fmla="*/ 338401 w 1019147"/>
              <a:gd name="connsiteY3583" fmla="*/ 1192512 h 1308563"/>
              <a:gd name="connsiteX3584" fmla="*/ 359003 w 1019147"/>
              <a:gd name="connsiteY3584" fmla="*/ 1189663 h 1308563"/>
              <a:gd name="connsiteX3585" fmla="*/ 360866 w 1019147"/>
              <a:gd name="connsiteY3585" fmla="*/ 1187471 h 1308563"/>
              <a:gd name="connsiteX3586" fmla="*/ 360427 w 1019147"/>
              <a:gd name="connsiteY3586" fmla="*/ 1184513 h 1308563"/>
              <a:gd name="connsiteX3587" fmla="*/ 359112 w 1019147"/>
              <a:gd name="connsiteY3587" fmla="*/ 1185937 h 1308563"/>
              <a:gd name="connsiteX3588" fmla="*/ 359112 w 1019147"/>
              <a:gd name="connsiteY3588" fmla="*/ 1189663 h 1308563"/>
              <a:gd name="connsiteX3589" fmla="*/ 359112 w 1019147"/>
              <a:gd name="connsiteY3589" fmla="*/ 1189663 h 1308563"/>
              <a:gd name="connsiteX3590" fmla="*/ 356811 w 1019147"/>
              <a:gd name="connsiteY3590" fmla="*/ 1159856 h 1308563"/>
              <a:gd name="connsiteX3591" fmla="*/ 356811 w 1019147"/>
              <a:gd name="connsiteY3591" fmla="*/ 1161390 h 1308563"/>
              <a:gd name="connsiteX3592" fmla="*/ 360537 w 1019147"/>
              <a:gd name="connsiteY3592" fmla="*/ 1165335 h 1308563"/>
              <a:gd name="connsiteX3593" fmla="*/ 365249 w 1019147"/>
              <a:gd name="connsiteY3593" fmla="*/ 1167856 h 1308563"/>
              <a:gd name="connsiteX3594" fmla="*/ 366016 w 1019147"/>
              <a:gd name="connsiteY3594" fmla="*/ 1169061 h 1308563"/>
              <a:gd name="connsiteX3595" fmla="*/ 367551 w 1019147"/>
              <a:gd name="connsiteY3595" fmla="*/ 1167965 h 1308563"/>
              <a:gd name="connsiteX3596" fmla="*/ 365797 w 1019147"/>
              <a:gd name="connsiteY3596" fmla="*/ 1164678 h 1308563"/>
              <a:gd name="connsiteX3597" fmla="*/ 360647 w 1019147"/>
              <a:gd name="connsiteY3597" fmla="*/ 1162705 h 1308563"/>
              <a:gd name="connsiteX3598" fmla="*/ 358674 w 1019147"/>
              <a:gd name="connsiteY3598" fmla="*/ 1159856 h 1308563"/>
              <a:gd name="connsiteX3599" fmla="*/ 356921 w 1019147"/>
              <a:gd name="connsiteY3599" fmla="*/ 1159856 h 1308563"/>
              <a:gd name="connsiteX3600" fmla="*/ 387386 w 1019147"/>
              <a:gd name="connsiteY3600" fmla="*/ 1105063 h 1308563"/>
              <a:gd name="connsiteX3601" fmla="*/ 388043 w 1019147"/>
              <a:gd name="connsiteY3601" fmla="*/ 1108679 h 1308563"/>
              <a:gd name="connsiteX3602" fmla="*/ 390125 w 1019147"/>
              <a:gd name="connsiteY3602" fmla="*/ 1111967 h 1308563"/>
              <a:gd name="connsiteX3603" fmla="*/ 389577 w 1019147"/>
              <a:gd name="connsiteY3603" fmla="*/ 1117665 h 1308563"/>
              <a:gd name="connsiteX3604" fmla="*/ 391221 w 1019147"/>
              <a:gd name="connsiteY3604" fmla="*/ 1121282 h 1308563"/>
              <a:gd name="connsiteX3605" fmla="*/ 393742 w 1019147"/>
              <a:gd name="connsiteY3605" fmla="*/ 1121939 h 1308563"/>
              <a:gd name="connsiteX3606" fmla="*/ 392974 w 1019147"/>
              <a:gd name="connsiteY3606" fmla="*/ 1116789 h 1308563"/>
              <a:gd name="connsiteX3607" fmla="*/ 393632 w 1019147"/>
              <a:gd name="connsiteY3607" fmla="*/ 1111857 h 1308563"/>
              <a:gd name="connsiteX3608" fmla="*/ 391659 w 1019147"/>
              <a:gd name="connsiteY3608" fmla="*/ 1109556 h 1308563"/>
              <a:gd name="connsiteX3609" fmla="*/ 390016 w 1019147"/>
              <a:gd name="connsiteY3609" fmla="*/ 1105173 h 1308563"/>
              <a:gd name="connsiteX3610" fmla="*/ 388262 w 1019147"/>
              <a:gd name="connsiteY3610" fmla="*/ 1103310 h 1308563"/>
              <a:gd name="connsiteX3611" fmla="*/ 387386 w 1019147"/>
              <a:gd name="connsiteY3611" fmla="*/ 1105173 h 1308563"/>
              <a:gd name="connsiteX3612" fmla="*/ 387386 w 1019147"/>
              <a:gd name="connsiteY3612" fmla="*/ 1105173 h 1308563"/>
              <a:gd name="connsiteX3613" fmla="*/ 409960 w 1019147"/>
              <a:gd name="connsiteY3613" fmla="*/ 1090488 h 1308563"/>
              <a:gd name="connsiteX3614" fmla="*/ 410728 w 1019147"/>
              <a:gd name="connsiteY3614" fmla="*/ 1092789 h 1308563"/>
              <a:gd name="connsiteX3615" fmla="*/ 413029 w 1019147"/>
              <a:gd name="connsiteY3615" fmla="*/ 1094104 h 1308563"/>
              <a:gd name="connsiteX3616" fmla="*/ 413577 w 1019147"/>
              <a:gd name="connsiteY3616" fmla="*/ 1092241 h 1308563"/>
              <a:gd name="connsiteX3617" fmla="*/ 411714 w 1019147"/>
              <a:gd name="connsiteY3617" fmla="*/ 1090378 h 1308563"/>
              <a:gd name="connsiteX3618" fmla="*/ 409960 w 1019147"/>
              <a:gd name="connsiteY3618" fmla="*/ 1090598 h 1308563"/>
              <a:gd name="connsiteX3619" fmla="*/ 409960 w 1019147"/>
              <a:gd name="connsiteY3619" fmla="*/ 1090598 h 1308563"/>
              <a:gd name="connsiteX3620" fmla="*/ 416755 w 1019147"/>
              <a:gd name="connsiteY3620" fmla="*/ 1085009 h 1308563"/>
              <a:gd name="connsiteX3621" fmla="*/ 418179 w 1019147"/>
              <a:gd name="connsiteY3621" fmla="*/ 1086981 h 1308563"/>
              <a:gd name="connsiteX3622" fmla="*/ 418618 w 1019147"/>
              <a:gd name="connsiteY3622" fmla="*/ 1085118 h 1308563"/>
              <a:gd name="connsiteX3623" fmla="*/ 416864 w 1019147"/>
              <a:gd name="connsiteY3623" fmla="*/ 1083584 h 1308563"/>
              <a:gd name="connsiteX3624" fmla="*/ 416864 w 1019147"/>
              <a:gd name="connsiteY3624" fmla="*/ 1085009 h 1308563"/>
              <a:gd name="connsiteX3625" fmla="*/ 416864 w 1019147"/>
              <a:gd name="connsiteY3625" fmla="*/ 1085009 h 1308563"/>
              <a:gd name="connsiteX3626" fmla="*/ 455110 w 1019147"/>
              <a:gd name="connsiteY3626" fmla="*/ 1081392 h 1308563"/>
              <a:gd name="connsiteX3627" fmla="*/ 457630 w 1019147"/>
              <a:gd name="connsiteY3627" fmla="*/ 1079091 h 1308563"/>
              <a:gd name="connsiteX3628" fmla="*/ 461356 w 1019147"/>
              <a:gd name="connsiteY3628" fmla="*/ 1079310 h 1308563"/>
              <a:gd name="connsiteX3629" fmla="*/ 462123 w 1019147"/>
              <a:gd name="connsiteY3629" fmla="*/ 1076899 h 1308563"/>
              <a:gd name="connsiteX3630" fmla="*/ 459164 w 1019147"/>
              <a:gd name="connsiteY3630" fmla="*/ 1071639 h 1308563"/>
              <a:gd name="connsiteX3631" fmla="*/ 457302 w 1019147"/>
              <a:gd name="connsiteY3631" fmla="*/ 1070763 h 1308563"/>
              <a:gd name="connsiteX3632" fmla="*/ 455986 w 1019147"/>
              <a:gd name="connsiteY3632" fmla="*/ 1068023 h 1308563"/>
              <a:gd name="connsiteX3633" fmla="*/ 453247 w 1019147"/>
              <a:gd name="connsiteY3633" fmla="*/ 1068242 h 1308563"/>
              <a:gd name="connsiteX3634" fmla="*/ 450178 w 1019147"/>
              <a:gd name="connsiteY3634" fmla="*/ 1071639 h 1308563"/>
              <a:gd name="connsiteX3635" fmla="*/ 449740 w 1019147"/>
              <a:gd name="connsiteY3635" fmla="*/ 1074269 h 1308563"/>
              <a:gd name="connsiteX3636" fmla="*/ 448863 w 1019147"/>
              <a:gd name="connsiteY3636" fmla="*/ 1076680 h 1308563"/>
              <a:gd name="connsiteX3637" fmla="*/ 451713 w 1019147"/>
              <a:gd name="connsiteY3637" fmla="*/ 1079201 h 1308563"/>
              <a:gd name="connsiteX3638" fmla="*/ 452699 w 1019147"/>
              <a:gd name="connsiteY3638" fmla="*/ 1081392 h 1308563"/>
              <a:gd name="connsiteX3639" fmla="*/ 455000 w 1019147"/>
              <a:gd name="connsiteY3639" fmla="*/ 1081612 h 1308563"/>
              <a:gd name="connsiteX3640" fmla="*/ 455000 w 1019147"/>
              <a:gd name="connsiteY3640" fmla="*/ 1081612 h 1308563"/>
              <a:gd name="connsiteX3641" fmla="*/ 470123 w 1019147"/>
              <a:gd name="connsiteY3641" fmla="*/ 1079310 h 1308563"/>
              <a:gd name="connsiteX3642" fmla="*/ 468808 w 1019147"/>
              <a:gd name="connsiteY3642" fmla="*/ 1076571 h 1308563"/>
              <a:gd name="connsiteX3643" fmla="*/ 470123 w 1019147"/>
              <a:gd name="connsiteY3643" fmla="*/ 1074269 h 1308563"/>
              <a:gd name="connsiteX3644" fmla="*/ 467602 w 1019147"/>
              <a:gd name="connsiteY3644" fmla="*/ 1076132 h 1308563"/>
              <a:gd name="connsiteX3645" fmla="*/ 467602 w 1019147"/>
              <a:gd name="connsiteY3645" fmla="*/ 1078872 h 1308563"/>
              <a:gd name="connsiteX3646" fmla="*/ 469246 w 1019147"/>
              <a:gd name="connsiteY3646" fmla="*/ 1080516 h 1308563"/>
              <a:gd name="connsiteX3647" fmla="*/ 470123 w 1019147"/>
              <a:gd name="connsiteY3647" fmla="*/ 1079420 h 1308563"/>
              <a:gd name="connsiteX3648" fmla="*/ 470123 w 1019147"/>
              <a:gd name="connsiteY3648" fmla="*/ 1079420 h 1308563"/>
              <a:gd name="connsiteX3649" fmla="*/ 754608 w 1019147"/>
              <a:gd name="connsiteY3649" fmla="*/ 920192 h 1308563"/>
              <a:gd name="connsiteX3650" fmla="*/ 756361 w 1019147"/>
              <a:gd name="connsiteY3650" fmla="*/ 920521 h 1308563"/>
              <a:gd name="connsiteX3651" fmla="*/ 758882 w 1019147"/>
              <a:gd name="connsiteY3651" fmla="*/ 918986 h 1308563"/>
              <a:gd name="connsiteX3652" fmla="*/ 758334 w 1019147"/>
              <a:gd name="connsiteY3652" fmla="*/ 916795 h 1308563"/>
              <a:gd name="connsiteX3653" fmla="*/ 754827 w 1019147"/>
              <a:gd name="connsiteY3653" fmla="*/ 918219 h 1308563"/>
              <a:gd name="connsiteX3654" fmla="*/ 754498 w 1019147"/>
              <a:gd name="connsiteY3654" fmla="*/ 920192 h 1308563"/>
              <a:gd name="connsiteX3655" fmla="*/ 754498 w 1019147"/>
              <a:gd name="connsiteY3655" fmla="*/ 920192 h 1308563"/>
              <a:gd name="connsiteX3656" fmla="*/ 704308 w 1019147"/>
              <a:gd name="connsiteY3656" fmla="*/ 878878 h 1308563"/>
              <a:gd name="connsiteX3657" fmla="*/ 706609 w 1019147"/>
              <a:gd name="connsiteY3657" fmla="*/ 879974 h 1308563"/>
              <a:gd name="connsiteX3658" fmla="*/ 709787 w 1019147"/>
              <a:gd name="connsiteY3658" fmla="*/ 879316 h 1308563"/>
              <a:gd name="connsiteX3659" fmla="*/ 709787 w 1019147"/>
              <a:gd name="connsiteY3659" fmla="*/ 877453 h 1308563"/>
              <a:gd name="connsiteX3660" fmla="*/ 706171 w 1019147"/>
              <a:gd name="connsiteY3660" fmla="*/ 876796 h 1308563"/>
              <a:gd name="connsiteX3661" fmla="*/ 704308 w 1019147"/>
              <a:gd name="connsiteY3661" fmla="*/ 878768 h 1308563"/>
              <a:gd name="connsiteX3662" fmla="*/ 704308 w 1019147"/>
              <a:gd name="connsiteY3662" fmla="*/ 878768 h 1308563"/>
              <a:gd name="connsiteX3663" fmla="*/ 682939 w 1019147"/>
              <a:gd name="connsiteY3663" fmla="*/ 859481 h 1308563"/>
              <a:gd name="connsiteX3664" fmla="*/ 684473 w 1019147"/>
              <a:gd name="connsiteY3664" fmla="*/ 860029 h 1308563"/>
              <a:gd name="connsiteX3665" fmla="*/ 687103 w 1019147"/>
              <a:gd name="connsiteY3665" fmla="*/ 859372 h 1308563"/>
              <a:gd name="connsiteX3666" fmla="*/ 688418 w 1019147"/>
              <a:gd name="connsiteY3666" fmla="*/ 856851 h 1308563"/>
              <a:gd name="connsiteX3667" fmla="*/ 685350 w 1019147"/>
              <a:gd name="connsiteY3667" fmla="*/ 857290 h 1308563"/>
              <a:gd name="connsiteX3668" fmla="*/ 683048 w 1019147"/>
              <a:gd name="connsiteY3668" fmla="*/ 859481 h 1308563"/>
              <a:gd name="connsiteX3669" fmla="*/ 683048 w 1019147"/>
              <a:gd name="connsiteY3669" fmla="*/ 859481 h 1308563"/>
              <a:gd name="connsiteX3670" fmla="*/ 726335 w 1019147"/>
              <a:gd name="connsiteY3670" fmla="*/ 847427 h 1308563"/>
              <a:gd name="connsiteX3671" fmla="*/ 726116 w 1019147"/>
              <a:gd name="connsiteY3671" fmla="*/ 850386 h 1308563"/>
              <a:gd name="connsiteX3672" fmla="*/ 728307 w 1019147"/>
              <a:gd name="connsiteY3672" fmla="*/ 852249 h 1308563"/>
              <a:gd name="connsiteX3673" fmla="*/ 729403 w 1019147"/>
              <a:gd name="connsiteY3673" fmla="*/ 850605 h 1308563"/>
              <a:gd name="connsiteX3674" fmla="*/ 728965 w 1019147"/>
              <a:gd name="connsiteY3674" fmla="*/ 847427 h 1308563"/>
              <a:gd name="connsiteX3675" fmla="*/ 726882 w 1019147"/>
              <a:gd name="connsiteY3675" fmla="*/ 846002 h 1308563"/>
              <a:gd name="connsiteX3676" fmla="*/ 726225 w 1019147"/>
              <a:gd name="connsiteY3676" fmla="*/ 847536 h 1308563"/>
              <a:gd name="connsiteX3677" fmla="*/ 726225 w 1019147"/>
              <a:gd name="connsiteY3677" fmla="*/ 847536 h 1308563"/>
              <a:gd name="connsiteX3678" fmla="*/ 755156 w 1019147"/>
              <a:gd name="connsiteY3678" fmla="*/ 756142 h 1308563"/>
              <a:gd name="connsiteX3679" fmla="*/ 755156 w 1019147"/>
              <a:gd name="connsiteY3679" fmla="*/ 759320 h 1308563"/>
              <a:gd name="connsiteX3680" fmla="*/ 756252 w 1019147"/>
              <a:gd name="connsiteY3680" fmla="*/ 760854 h 1308563"/>
              <a:gd name="connsiteX3681" fmla="*/ 756032 w 1019147"/>
              <a:gd name="connsiteY3681" fmla="*/ 764470 h 1308563"/>
              <a:gd name="connsiteX3682" fmla="*/ 759210 w 1019147"/>
              <a:gd name="connsiteY3682" fmla="*/ 770388 h 1308563"/>
              <a:gd name="connsiteX3683" fmla="*/ 761402 w 1019147"/>
              <a:gd name="connsiteY3683" fmla="*/ 775429 h 1308563"/>
              <a:gd name="connsiteX3684" fmla="*/ 767539 w 1019147"/>
              <a:gd name="connsiteY3684" fmla="*/ 777182 h 1308563"/>
              <a:gd name="connsiteX3685" fmla="*/ 772909 w 1019147"/>
              <a:gd name="connsiteY3685" fmla="*/ 781566 h 1308563"/>
              <a:gd name="connsiteX3686" fmla="*/ 776525 w 1019147"/>
              <a:gd name="connsiteY3686" fmla="*/ 786716 h 1308563"/>
              <a:gd name="connsiteX3687" fmla="*/ 781127 w 1019147"/>
              <a:gd name="connsiteY3687" fmla="*/ 789018 h 1308563"/>
              <a:gd name="connsiteX3688" fmla="*/ 783867 w 1019147"/>
              <a:gd name="connsiteY3688" fmla="*/ 789237 h 1308563"/>
              <a:gd name="connsiteX3689" fmla="*/ 784963 w 1019147"/>
              <a:gd name="connsiteY3689" fmla="*/ 791757 h 1308563"/>
              <a:gd name="connsiteX3690" fmla="*/ 789785 w 1019147"/>
              <a:gd name="connsiteY3690" fmla="*/ 793620 h 1308563"/>
              <a:gd name="connsiteX3691" fmla="*/ 790880 w 1019147"/>
              <a:gd name="connsiteY3691" fmla="*/ 791867 h 1308563"/>
              <a:gd name="connsiteX3692" fmla="*/ 790661 w 1019147"/>
              <a:gd name="connsiteY3692" fmla="*/ 789018 h 1308563"/>
              <a:gd name="connsiteX3693" fmla="*/ 793291 w 1019147"/>
              <a:gd name="connsiteY3693" fmla="*/ 787045 h 1308563"/>
              <a:gd name="connsiteX3694" fmla="*/ 790004 w 1019147"/>
              <a:gd name="connsiteY3694" fmla="*/ 782223 h 1308563"/>
              <a:gd name="connsiteX3695" fmla="*/ 784963 w 1019147"/>
              <a:gd name="connsiteY3695" fmla="*/ 780360 h 1308563"/>
              <a:gd name="connsiteX3696" fmla="*/ 783100 w 1019147"/>
              <a:gd name="connsiteY3696" fmla="*/ 780360 h 1308563"/>
              <a:gd name="connsiteX3697" fmla="*/ 780580 w 1019147"/>
              <a:gd name="connsiteY3697" fmla="*/ 777182 h 1308563"/>
              <a:gd name="connsiteX3698" fmla="*/ 782114 w 1019147"/>
              <a:gd name="connsiteY3698" fmla="*/ 775758 h 1308563"/>
              <a:gd name="connsiteX3699" fmla="*/ 783648 w 1019147"/>
              <a:gd name="connsiteY3699" fmla="*/ 773566 h 1308563"/>
              <a:gd name="connsiteX3700" fmla="*/ 786278 w 1019147"/>
              <a:gd name="connsiteY3700" fmla="*/ 774333 h 1308563"/>
              <a:gd name="connsiteX3701" fmla="*/ 790114 w 1019147"/>
              <a:gd name="connsiteY3701" fmla="*/ 777182 h 1308563"/>
              <a:gd name="connsiteX3702" fmla="*/ 795154 w 1019147"/>
              <a:gd name="connsiteY3702" fmla="*/ 777840 h 1308563"/>
              <a:gd name="connsiteX3703" fmla="*/ 796798 w 1019147"/>
              <a:gd name="connsiteY3703" fmla="*/ 779374 h 1308563"/>
              <a:gd name="connsiteX3704" fmla="*/ 798004 w 1019147"/>
              <a:gd name="connsiteY3704" fmla="*/ 777840 h 1308563"/>
              <a:gd name="connsiteX3705" fmla="*/ 795812 w 1019147"/>
              <a:gd name="connsiteY3705" fmla="*/ 773237 h 1308563"/>
              <a:gd name="connsiteX3706" fmla="*/ 784306 w 1019147"/>
              <a:gd name="connsiteY3706" fmla="*/ 767868 h 1308563"/>
              <a:gd name="connsiteX3707" fmla="*/ 780580 w 1019147"/>
              <a:gd name="connsiteY3707" fmla="*/ 761183 h 1308563"/>
              <a:gd name="connsiteX3708" fmla="*/ 778278 w 1019147"/>
              <a:gd name="connsiteY3708" fmla="*/ 759977 h 1308563"/>
              <a:gd name="connsiteX3709" fmla="*/ 774114 w 1019147"/>
              <a:gd name="connsiteY3709" fmla="*/ 759977 h 1308563"/>
              <a:gd name="connsiteX3710" fmla="*/ 768196 w 1019147"/>
              <a:gd name="connsiteY3710" fmla="*/ 756251 h 1308563"/>
              <a:gd name="connsiteX3711" fmla="*/ 764580 w 1019147"/>
              <a:gd name="connsiteY3711" fmla="*/ 756251 h 1308563"/>
              <a:gd name="connsiteX3712" fmla="*/ 762388 w 1019147"/>
              <a:gd name="connsiteY3712" fmla="*/ 755265 h 1308563"/>
              <a:gd name="connsiteX3713" fmla="*/ 757128 w 1019147"/>
              <a:gd name="connsiteY3713" fmla="*/ 754498 h 1308563"/>
              <a:gd name="connsiteX3714" fmla="*/ 755156 w 1019147"/>
              <a:gd name="connsiteY3714" fmla="*/ 756251 h 1308563"/>
              <a:gd name="connsiteX3715" fmla="*/ 755156 w 1019147"/>
              <a:gd name="connsiteY3715" fmla="*/ 756251 h 1308563"/>
              <a:gd name="connsiteX3716" fmla="*/ 744416 w 1019147"/>
              <a:gd name="connsiteY3716" fmla="*/ 758443 h 1308563"/>
              <a:gd name="connsiteX3717" fmla="*/ 746717 w 1019147"/>
              <a:gd name="connsiteY3717" fmla="*/ 757019 h 1308563"/>
              <a:gd name="connsiteX3718" fmla="*/ 746279 w 1019147"/>
              <a:gd name="connsiteY3718" fmla="*/ 754169 h 1308563"/>
              <a:gd name="connsiteX3719" fmla="*/ 748580 w 1019147"/>
              <a:gd name="connsiteY3719" fmla="*/ 751211 h 1308563"/>
              <a:gd name="connsiteX3720" fmla="*/ 742553 w 1019147"/>
              <a:gd name="connsiteY3720" fmla="*/ 753950 h 1308563"/>
              <a:gd name="connsiteX3721" fmla="*/ 742225 w 1019147"/>
              <a:gd name="connsiteY3721" fmla="*/ 756799 h 1308563"/>
              <a:gd name="connsiteX3722" fmla="*/ 744526 w 1019147"/>
              <a:gd name="connsiteY3722" fmla="*/ 758443 h 1308563"/>
              <a:gd name="connsiteX3723" fmla="*/ 744526 w 1019147"/>
              <a:gd name="connsiteY3723" fmla="*/ 758443 h 1308563"/>
              <a:gd name="connsiteX3724" fmla="*/ 754717 w 1019147"/>
              <a:gd name="connsiteY3724" fmla="*/ 749567 h 1308563"/>
              <a:gd name="connsiteX3725" fmla="*/ 757676 w 1019147"/>
              <a:gd name="connsiteY3725" fmla="*/ 752087 h 1308563"/>
              <a:gd name="connsiteX3726" fmla="*/ 765347 w 1019147"/>
              <a:gd name="connsiteY3726" fmla="*/ 752087 h 1308563"/>
              <a:gd name="connsiteX3727" fmla="*/ 769730 w 1019147"/>
              <a:gd name="connsiteY3727" fmla="*/ 754717 h 1308563"/>
              <a:gd name="connsiteX3728" fmla="*/ 775977 w 1019147"/>
              <a:gd name="connsiteY3728" fmla="*/ 755813 h 1308563"/>
              <a:gd name="connsiteX3729" fmla="*/ 781346 w 1019147"/>
              <a:gd name="connsiteY3729" fmla="*/ 758662 h 1308563"/>
              <a:gd name="connsiteX3730" fmla="*/ 784963 w 1019147"/>
              <a:gd name="connsiteY3730" fmla="*/ 758443 h 1308563"/>
              <a:gd name="connsiteX3731" fmla="*/ 786826 w 1019147"/>
              <a:gd name="connsiteY3731" fmla="*/ 759429 h 1308563"/>
              <a:gd name="connsiteX3732" fmla="*/ 786826 w 1019147"/>
              <a:gd name="connsiteY3732" fmla="*/ 762169 h 1308563"/>
              <a:gd name="connsiteX3733" fmla="*/ 789675 w 1019147"/>
              <a:gd name="connsiteY3733" fmla="*/ 764142 h 1308563"/>
              <a:gd name="connsiteX3734" fmla="*/ 794168 w 1019147"/>
              <a:gd name="connsiteY3734" fmla="*/ 763813 h 1308563"/>
              <a:gd name="connsiteX3735" fmla="*/ 796908 w 1019147"/>
              <a:gd name="connsiteY3735" fmla="*/ 764909 h 1308563"/>
              <a:gd name="connsiteX3736" fmla="*/ 800195 w 1019147"/>
              <a:gd name="connsiteY3736" fmla="*/ 764032 h 1308563"/>
              <a:gd name="connsiteX3737" fmla="*/ 800415 w 1019147"/>
              <a:gd name="connsiteY3737" fmla="*/ 761402 h 1308563"/>
              <a:gd name="connsiteX3738" fmla="*/ 798990 w 1019147"/>
              <a:gd name="connsiteY3738" fmla="*/ 759210 h 1308563"/>
              <a:gd name="connsiteX3739" fmla="*/ 800086 w 1019147"/>
              <a:gd name="connsiteY3739" fmla="*/ 755923 h 1308563"/>
              <a:gd name="connsiteX3740" fmla="*/ 802058 w 1019147"/>
              <a:gd name="connsiteY3740" fmla="*/ 755046 h 1308563"/>
              <a:gd name="connsiteX3741" fmla="*/ 796360 w 1019147"/>
              <a:gd name="connsiteY3741" fmla="*/ 750772 h 1308563"/>
              <a:gd name="connsiteX3742" fmla="*/ 792415 w 1019147"/>
              <a:gd name="connsiteY3742" fmla="*/ 750115 h 1308563"/>
              <a:gd name="connsiteX3743" fmla="*/ 786388 w 1019147"/>
              <a:gd name="connsiteY3743" fmla="*/ 746389 h 1308563"/>
              <a:gd name="connsiteX3744" fmla="*/ 780799 w 1019147"/>
              <a:gd name="connsiteY3744" fmla="*/ 746389 h 1308563"/>
              <a:gd name="connsiteX3745" fmla="*/ 772470 w 1019147"/>
              <a:gd name="connsiteY3745" fmla="*/ 748580 h 1308563"/>
              <a:gd name="connsiteX3746" fmla="*/ 767648 w 1019147"/>
              <a:gd name="connsiteY3746" fmla="*/ 746937 h 1308563"/>
              <a:gd name="connsiteX3747" fmla="*/ 760635 w 1019147"/>
              <a:gd name="connsiteY3747" fmla="*/ 747594 h 1308563"/>
              <a:gd name="connsiteX3748" fmla="*/ 756471 w 1019147"/>
              <a:gd name="connsiteY3748" fmla="*/ 747375 h 1308563"/>
              <a:gd name="connsiteX3749" fmla="*/ 754608 w 1019147"/>
              <a:gd name="connsiteY3749" fmla="*/ 749457 h 1308563"/>
              <a:gd name="connsiteX3750" fmla="*/ 754608 w 1019147"/>
              <a:gd name="connsiteY3750" fmla="*/ 749457 h 1308563"/>
              <a:gd name="connsiteX3751" fmla="*/ 735649 w 1019147"/>
              <a:gd name="connsiteY3751" fmla="*/ 733129 h 1308563"/>
              <a:gd name="connsiteX3752" fmla="*/ 738827 w 1019147"/>
              <a:gd name="connsiteY3752" fmla="*/ 736307 h 1308563"/>
              <a:gd name="connsiteX3753" fmla="*/ 745293 w 1019147"/>
              <a:gd name="connsiteY3753" fmla="*/ 737184 h 1308563"/>
              <a:gd name="connsiteX3754" fmla="*/ 750553 w 1019147"/>
              <a:gd name="connsiteY3754" fmla="*/ 742882 h 1308563"/>
              <a:gd name="connsiteX3755" fmla="*/ 757128 w 1019147"/>
              <a:gd name="connsiteY3755" fmla="*/ 745512 h 1308563"/>
              <a:gd name="connsiteX3756" fmla="*/ 766772 w 1019147"/>
              <a:gd name="connsiteY3756" fmla="*/ 744416 h 1308563"/>
              <a:gd name="connsiteX3757" fmla="*/ 780580 w 1019147"/>
              <a:gd name="connsiteY3757" fmla="*/ 745293 h 1308563"/>
              <a:gd name="connsiteX3758" fmla="*/ 786388 w 1019147"/>
              <a:gd name="connsiteY3758" fmla="*/ 743868 h 1308563"/>
              <a:gd name="connsiteX3759" fmla="*/ 786168 w 1019147"/>
              <a:gd name="connsiteY3759" fmla="*/ 741677 h 1308563"/>
              <a:gd name="connsiteX3760" fmla="*/ 780580 w 1019147"/>
              <a:gd name="connsiteY3760" fmla="*/ 740581 h 1308563"/>
              <a:gd name="connsiteX3761" fmla="*/ 769073 w 1019147"/>
              <a:gd name="connsiteY3761" fmla="*/ 741019 h 1308563"/>
              <a:gd name="connsiteX3762" fmla="*/ 764471 w 1019147"/>
              <a:gd name="connsiteY3762" fmla="*/ 739156 h 1308563"/>
              <a:gd name="connsiteX3763" fmla="*/ 758005 w 1019147"/>
              <a:gd name="connsiteY3763" fmla="*/ 735649 h 1308563"/>
              <a:gd name="connsiteX3764" fmla="*/ 753183 w 1019147"/>
              <a:gd name="connsiteY3764" fmla="*/ 734992 h 1308563"/>
              <a:gd name="connsiteX3765" fmla="*/ 751101 w 1019147"/>
              <a:gd name="connsiteY3765" fmla="*/ 732252 h 1308563"/>
              <a:gd name="connsiteX3766" fmla="*/ 753183 w 1019147"/>
              <a:gd name="connsiteY3766" fmla="*/ 730499 h 1308563"/>
              <a:gd name="connsiteX3767" fmla="*/ 756471 w 1019147"/>
              <a:gd name="connsiteY3767" fmla="*/ 730499 h 1308563"/>
              <a:gd name="connsiteX3768" fmla="*/ 763813 w 1019147"/>
              <a:gd name="connsiteY3768" fmla="*/ 735978 h 1308563"/>
              <a:gd name="connsiteX3769" fmla="*/ 772470 w 1019147"/>
              <a:gd name="connsiteY3769" fmla="*/ 737512 h 1308563"/>
              <a:gd name="connsiteX3770" fmla="*/ 775100 w 1019147"/>
              <a:gd name="connsiteY3770" fmla="*/ 737184 h 1308563"/>
              <a:gd name="connsiteX3771" fmla="*/ 772689 w 1019147"/>
              <a:gd name="connsiteY3771" fmla="*/ 734444 h 1308563"/>
              <a:gd name="connsiteX3772" fmla="*/ 762607 w 1019147"/>
              <a:gd name="connsiteY3772" fmla="*/ 727211 h 1308563"/>
              <a:gd name="connsiteX3773" fmla="*/ 748142 w 1019147"/>
              <a:gd name="connsiteY3773" fmla="*/ 724581 h 1308563"/>
              <a:gd name="connsiteX3774" fmla="*/ 744526 w 1019147"/>
              <a:gd name="connsiteY3774" fmla="*/ 725677 h 1308563"/>
              <a:gd name="connsiteX3775" fmla="*/ 744526 w 1019147"/>
              <a:gd name="connsiteY3775" fmla="*/ 728417 h 1308563"/>
              <a:gd name="connsiteX3776" fmla="*/ 738060 w 1019147"/>
              <a:gd name="connsiteY3776" fmla="*/ 730499 h 1308563"/>
              <a:gd name="connsiteX3777" fmla="*/ 735321 w 1019147"/>
              <a:gd name="connsiteY3777" fmla="*/ 732910 h 1308563"/>
              <a:gd name="connsiteX3778" fmla="*/ 735321 w 1019147"/>
              <a:gd name="connsiteY3778" fmla="*/ 732910 h 1308563"/>
              <a:gd name="connsiteX3779" fmla="*/ 809620 w 1019147"/>
              <a:gd name="connsiteY3779" fmla="*/ 745074 h 1308563"/>
              <a:gd name="connsiteX3780" fmla="*/ 811702 w 1019147"/>
              <a:gd name="connsiteY3780" fmla="*/ 746498 h 1308563"/>
              <a:gd name="connsiteX3781" fmla="*/ 814222 w 1019147"/>
              <a:gd name="connsiteY3781" fmla="*/ 745074 h 1308563"/>
              <a:gd name="connsiteX3782" fmla="*/ 814003 w 1019147"/>
              <a:gd name="connsiteY3782" fmla="*/ 742334 h 1308563"/>
              <a:gd name="connsiteX3783" fmla="*/ 810825 w 1019147"/>
              <a:gd name="connsiteY3783" fmla="*/ 743320 h 1308563"/>
              <a:gd name="connsiteX3784" fmla="*/ 809620 w 1019147"/>
              <a:gd name="connsiteY3784" fmla="*/ 745183 h 1308563"/>
              <a:gd name="connsiteX3785" fmla="*/ 809620 w 1019147"/>
              <a:gd name="connsiteY3785" fmla="*/ 745183 h 1308563"/>
              <a:gd name="connsiteX3786" fmla="*/ 813784 w 1019147"/>
              <a:gd name="connsiteY3786" fmla="*/ 673185 h 1308563"/>
              <a:gd name="connsiteX3787" fmla="*/ 809949 w 1019147"/>
              <a:gd name="connsiteY3787" fmla="*/ 679980 h 1308563"/>
              <a:gd name="connsiteX3788" fmla="*/ 810168 w 1019147"/>
              <a:gd name="connsiteY3788" fmla="*/ 683925 h 1308563"/>
              <a:gd name="connsiteX3789" fmla="*/ 813455 w 1019147"/>
              <a:gd name="connsiteY3789" fmla="*/ 686226 h 1308563"/>
              <a:gd name="connsiteX3790" fmla="*/ 816962 w 1019147"/>
              <a:gd name="connsiteY3790" fmla="*/ 687432 h 1308563"/>
              <a:gd name="connsiteX3791" fmla="*/ 821455 w 1019147"/>
              <a:gd name="connsiteY3791" fmla="*/ 691705 h 1308563"/>
              <a:gd name="connsiteX3792" fmla="*/ 824743 w 1019147"/>
              <a:gd name="connsiteY3792" fmla="*/ 691705 h 1308563"/>
              <a:gd name="connsiteX3793" fmla="*/ 830112 w 1019147"/>
              <a:gd name="connsiteY3793" fmla="*/ 692363 h 1308563"/>
              <a:gd name="connsiteX3794" fmla="*/ 834057 w 1019147"/>
              <a:gd name="connsiteY3794" fmla="*/ 689952 h 1308563"/>
              <a:gd name="connsiteX3795" fmla="*/ 834934 w 1019147"/>
              <a:gd name="connsiteY3795" fmla="*/ 685459 h 1308563"/>
              <a:gd name="connsiteX3796" fmla="*/ 836688 w 1019147"/>
              <a:gd name="connsiteY3796" fmla="*/ 682500 h 1308563"/>
              <a:gd name="connsiteX3797" fmla="*/ 836468 w 1019147"/>
              <a:gd name="connsiteY3797" fmla="*/ 676473 h 1308563"/>
              <a:gd name="connsiteX3798" fmla="*/ 826715 w 1019147"/>
              <a:gd name="connsiteY3798" fmla="*/ 670775 h 1308563"/>
              <a:gd name="connsiteX3799" fmla="*/ 820250 w 1019147"/>
              <a:gd name="connsiteY3799" fmla="*/ 671980 h 1308563"/>
              <a:gd name="connsiteX3800" fmla="*/ 813674 w 1019147"/>
              <a:gd name="connsiteY3800" fmla="*/ 673185 h 1308563"/>
              <a:gd name="connsiteX3801" fmla="*/ 813674 w 1019147"/>
              <a:gd name="connsiteY3801" fmla="*/ 673185 h 1308563"/>
              <a:gd name="connsiteX3802" fmla="*/ 859043 w 1019147"/>
              <a:gd name="connsiteY3802" fmla="*/ 669131 h 1308563"/>
              <a:gd name="connsiteX3803" fmla="*/ 861563 w 1019147"/>
              <a:gd name="connsiteY3803" fmla="*/ 669569 h 1308563"/>
              <a:gd name="connsiteX3804" fmla="*/ 864960 w 1019147"/>
              <a:gd name="connsiteY3804" fmla="*/ 665843 h 1308563"/>
              <a:gd name="connsiteX3805" fmla="*/ 864741 w 1019147"/>
              <a:gd name="connsiteY3805" fmla="*/ 663213 h 1308563"/>
              <a:gd name="connsiteX3806" fmla="*/ 862111 w 1019147"/>
              <a:gd name="connsiteY3806" fmla="*/ 663432 h 1308563"/>
              <a:gd name="connsiteX3807" fmla="*/ 859152 w 1019147"/>
              <a:gd name="connsiteY3807" fmla="*/ 665624 h 1308563"/>
              <a:gd name="connsiteX3808" fmla="*/ 858933 w 1019147"/>
              <a:gd name="connsiteY3808" fmla="*/ 669240 h 1308563"/>
              <a:gd name="connsiteX3809" fmla="*/ 858933 w 1019147"/>
              <a:gd name="connsiteY3809" fmla="*/ 669240 h 1308563"/>
              <a:gd name="connsiteX3810" fmla="*/ 839098 w 1019147"/>
              <a:gd name="connsiteY3810" fmla="*/ 642282 h 1308563"/>
              <a:gd name="connsiteX3811" fmla="*/ 837345 w 1019147"/>
              <a:gd name="connsiteY3811" fmla="*/ 645351 h 1308563"/>
              <a:gd name="connsiteX3812" fmla="*/ 837345 w 1019147"/>
              <a:gd name="connsiteY3812" fmla="*/ 651487 h 1308563"/>
              <a:gd name="connsiteX3813" fmla="*/ 838879 w 1019147"/>
              <a:gd name="connsiteY3813" fmla="*/ 655433 h 1308563"/>
              <a:gd name="connsiteX3814" fmla="*/ 842715 w 1019147"/>
              <a:gd name="connsiteY3814" fmla="*/ 658282 h 1308563"/>
              <a:gd name="connsiteX3815" fmla="*/ 845016 w 1019147"/>
              <a:gd name="connsiteY3815" fmla="*/ 656638 h 1308563"/>
              <a:gd name="connsiteX3816" fmla="*/ 845345 w 1019147"/>
              <a:gd name="connsiteY3816" fmla="*/ 652693 h 1308563"/>
              <a:gd name="connsiteX3817" fmla="*/ 847317 w 1019147"/>
              <a:gd name="connsiteY3817" fmla="*/ 650172 h 1308563"/>
              <a:gd name="connsiteX3818" fmla="*/ 846660 w 1019147"/>
              <a:gd name="connsiteY3818" fmla="*/ 645899 h 1308563"/>
              <a:gd name="connsiteX3819" fmla="*/ 842167 w 1019147"/>
              <a:gd name="connsiteY3819" fmla="*/ 642721 h 1308563"/>
              <a:gd name="connsiteX3820" fmla="*/ 838989 w 1019147"/>
              <a:gd name="connsiteY3820" fmla="*/ 642173 h 1308563"/>
              <a:gd name="connsiteX3821" fmla="*/ 838989 w 1019147"/>
              <a:gd name="connsiteY3821" fmla="*/ 642173 h 1308563"/>
              <a:gd name="connsiteX3822" fmla="*/ 868467 w 1019147"/>
              <a:gd name="connsiteY3822" fmla="*/ 623872 h 1308563"/>
              <a:gd name="connsiteX3823" fmla="*/ 868467 w 1019147"/>
              <a:gd name="connsiteY3823" fmla="*/ 633954 h 1308563"/>
              <a:gd name="connsiteX3824" fmla="*/ 866714 w 1019147"/>
              <a:gd name="connsiteY3824" fmla="*/ 639104 h 1308563"/>
              <a:gd name="connsiteX3825" fmla="*/ 868248 w 1019147"/>
              <a:gd name="connsiteY3825" fmla="*/ 643269 h 1308563"/>
              <a:gd name="connsiteX3826" fmla="*/ 872412 w 1019147"/>
              <a:gd name="connsiteY3826" fmla="*/ 646775 h 1308563"/>
              <a:gd name="connsiteX3827" fmla="*/ 877453 w 1019147"/>
              <a:gd name="connsiteY3827" fmla="*/ 645789 h 1308563"/>
              <a:gd name="connsiteX3828" fmla="*/ 882494 w 1019147"/>
              <a:gd name="connsiteY3828" fmla="*/ 645789 h 1308563"/>
              <a:gd name="connsiteX3829" fmla="*/ 884357 w 1019147"/>
              <a:gd name="connsiteY3829" fmla="*/ 644255 h 1308563"/>
              <a:gd name="connsiteX3830" fmla="*/ 885234 w 1019147"/>
              <a:gd name="connsiteY3830" fmla="*/ 647542 h 1308563"/>
              <a:gd name="connsiteX3831" fmla="*/ 888521 w 1019147"/>
              <a:gd name="connsiteY3831" fmla="*/ 649077 h 1308563"/>
              <a:gd name="connsiteX3832" fmla="*/ 890823 w 1019147"/>
              <a:gd name="connsiteY3832" fmla="*/ 644255 h 1308563"/>
              <a:gd name="connsiteX3833" fmla="*/ 892905 w 1019147"/>
              <a:gd name="connsiteY3833" fmla="*/ 642830 h 1308563"/>
              <a:gd name="connsiteX3834" fmla="*/ 892905 w 1019147"/>
              <a:gd name="connsiteY3834" fmla="*/ 635926 h 1308563"/>
              <a:gd name="connsiteX3835" fmla="*/ 889946 w 1019147"/>
              <a:gd name="connsiteY3835" fmla="*/ 634063 h 1308563"/>
              <a:gd name="connsiteX3836" fmla="*/ 888741 w 1019147"/>
              <a:gd name="connsiteY3836" fmla="*/ 637132 h 1308563"/>
              <a:gd name="connsiteX3837" fmla="*/ 888741 w 1019147"/>
              <a:gd name="connsiteY3837" fmla="*/ 640091 h 1308563"/>
              <a:gd name="connsiteX3838" fmla="*/ 885782 w 1019147"/>
              <a:gd name="connsiteY3838" fmla="*/ 638337 h 1308563"/>
              <a:gd name="connsiteX3839" fmla="*/ 882823 w 1019147"/>
              <a:gd name="connsiteY3839" fmla="*/ 633625 h 1308563"/>
              <a:gd name="connsiteX3840" fmla="*/ 883152 w 1019147"/>
              <a:gd name="connsiteY3840" fmla="*/ 630557 h 1308563"/>
              <a:gd name="connsiteX3841" fmla="*/ 880083 w 1019147"/>
              <a:gd name="connsiteY3841" fmla="*/ 626721 h 1308563"/>
              <a:gd name="connsiteX3842" fmla="*/ 882385 w 1019147"/>
              <a:gd name="connsiteY3842" fmla="*/ 624639 h 1308563"/>
              <a:gd name="connsiteX3843" fmla="*/ 884686 w 1019147"/>
              <a:gd name="connsiteY3843" fmla="*/ 624639 h 1308563"/>
              <a:gd name="connsiteX3844" fmla="*/ 885015 w 1019147"/>
              <a:gd name="connsiteY3844" fmla="*/ 620803 h 1308563"/>
              <a:gd name="connsiteX3845" fmla="*/ 881946 w 1019147"/>
              <a:gd name="connsiteY3845" fmla="*/ 619269 h 1308563"/>
              <a:gd name="connsiteX3846" fmla="*/ 877782 w 1019147"/>
              <a:gd name="connsiteY3846" fmla="*/ 623105 h 1308563"/>
              <a:gd name="connsiteX3847" fmla="*/ 874166 w 1019147"/>
              <a:gd name="connsiteY3847" fmla="*/ 622228 h 1308563"/>
              <a:gd name="connsiteX3848" fmla="*/ 872412 w 1019147"/>
              <a:gd name="connsiteY3848" fmla="*/ 623434 h 1308563"/>
              <a:gd name="connsiteX3849" fmla="*/ 868577 w 1019147"/>
              <a:gd name="connsiteY3849" fmla="*/ 623981 h 1308563"/>
              <a:gd name="connsiteX3850" fmla="*/ 868577 w 1019147"/>
              <a:gd name="connsiteY3850" fmla="*/ 623981 h 1308563"/>
              <a:gd name="connsiteX3851" fmla="*/ 874604 w 1019147"/>
              <a:gd name="connsiteY3851" fmla="*/ 547491 h 1308563"/>
              <a:gd name="connsiteX3852" fmla="*/ 870988 w 1019147"/>
              <a:gd name="connsiteY3852" fmla="*/ 550449 h 1308563"/>
              <a:gd name="connsiteX3853" fmla="*/ 871536 w 1019147"/>
              <a:gd name="connsiteY3853" fmla="*/ 552312 h 1308563"/>
              <a:gd name="connsiteX3854" fmla="*/ 874166 w 1019147"/>
              <a:gd name="connsiteY3854" fmla="*/ 554614 h 1308563"/>
              <a:gd name="connsiteX3855" fmla="*/ 874823 w 1019147"/>
              <a:gd name="connsiteY3855" fmla="*/ 557353 h 1308563"/>
              <a:gd name="connsiteX3856" fmla="*/ 872741 w 1019147"/>
              <a:gd name="connsiteY3856" fmla="*/ 559655 h 1308563"/>
              <a:gd name="connsiteX3857" fmla="*/ 872522 w 1019147"/>
              <a:gd name="connsiteY3857" fmla="*/ 565901 h 1308563"/>
              <a:gd name="connsiteX3858" fmla="*/ 875481 w 1019147"/>
              <a:gd name="connsiteY3858" fmla="*/ 571161 h 1308563"/>
              <a:gd name="connsiteX3859" fmla="*/ 875809 w 1019147"/>
              <a:gd name="connsiteY3859" fmla="*/ 578722 h 1308563"/>
              <a:gd name="connsiteX3860" fmla="*/ 874275 w 1019147"/>
              <a:gd name="connsiteY3860" fmla="*/ 583873 h 1308563"/>
              <a:gd name="connsiteX3861" fmla="*/ 874056 w 1019147"/>
              <a:gd name="connsiteY3861" fmla="*/ 589133 h 1308563"/>
              <a:gd name="connsiteX3862" fmla="*/ 875809 w 1019147"/>
              <a:gd name="connsiteY3862" fmla="*/ 591434 h 1308563"/>
              <a:gd name="connsiteX3863" fmla="*/ 877672 w 1019147"/>
              <a:gd name="connsiteY3863" fmla="*/ 589024 h 1308563"/>
              <a:gd name="connsiteX3864" fmla="*/ 878440 w 1019147"/>
              <a:gd name="connsiteY3864" fmla="*/ 582229 h 1308563"/>
              <a:gd name="connsiteX3865" fmla="*/ 880631 w 1019147"/>
              <a:gd name="connsiteY3865" fmla="*/ 579928 h 1308563"/>
              <a:gd name="connsiteX3866" fmla="*/ 879974 w 1019147"/>
              <a:gd name="connsiteY3866" fmla="*/ 573134 h 1308563"/>
              <a:gd name="connsiteX3867" fmla="*/ 877125 w 1019147"/>
              <a:gd name="connsiteY3867" fmla="*/ 567983 h 1308563"/>
              <a:gd name="connsiteX3868" fmla="*/ 876358 w 1019147"/>
              <a:gd name="connsiteY3868" fmla="*/ 558668 h 1308563"/>
              <a:gd name="connsiteX3869" fmla="*/ 877782 w 1019147"/>
              <a:gd name="connsiteY3869" fmla="*/ 553627 h 1308563"/>
              <a:gd name="connsiteX3870" fmla="*/ 876796 w 1019147"/>
              <a:gd name="connsiteY3870" fmla="*/ 549792 h 1308563"/>
              <a:gd name="connsiteX3871" fmla="*/ 874494 w 1019147"/>
              <a:gd name="connsiteY3871" fmla="*/ 547271 h 1308563"/>
              <a:gd name="connsiteX3872" fmla="*/ 874494 w 1019147"/>
              <a:gd name="connsiteY3872" fmla="*/ 547271 h 1308563"/>
              <a:gd name="connsiteX3873" fmla="*/ 838660 w 1019147"/>
              <a:gd name="connsiteY3873" fmla="*/ 559107 h 1308563"/>
              <a:gd name="connsiteX3874" fmla="*/ 837235 w 1019147"/>
              <a:gd name="connsiteY3874" fmla="*/ 562504 h 1308563"/>
              <a:gd name="connsiteX3875" fmla="*/ 839098 w 1019147"/>
              <a:gd name="connsiteY3875" fmla="*/ 563928 h 1308563"/>
              <a:gd name="connsiteX3876" fmla="*/ 843920 w 1019147"/>
              <a:gd name="connsiteY3876" fmla="*/ 563709 h 1308563"/>
              <a:gd name="connsiteX3877" fmla="*/ 846550 w 1019147"/>
              <a:gd name="connsiteY3877" fmla="*/ 560970 h 1308563"/>
              <a:gd name="connsiteX3878" fmla="*/ 844358 w 1019147"/>
              <a:gd name="connsiteY3878" fmla="*/ 558230 h 1308563"/>
              <a:gd name="connsiteX3879" fmla="*/ 840304 w 1019147"/>
              <a:gd name="connsiteY3879" fmla="*/ 557572 h 1308563"/>
              <a:gd name="connsiteX3880" fmla="*/ 838660 w 1019147"/>
              <a:gd name="connsiteY3880" fmla="*/ 559216 h 1308563"/>
              <a:gd name="connsiteX3881" fmla="*/ 838660 w 1019147"/>
              <a:gd name="connsiteY3881" fmla="*/ 559216 h 1308563"/>
              <a:gd name="connsiteX3882" fmla="*/ 832742 w 1019147"/>
              <a:gd name="connsiteY3882" fmla="*/ 551326 h 1308563"/>
              <a:gd name="connsiteX3883" fmla="*/ 835044 w 1019147"/>
              <a:gd name="connsiteY3883" fmla="*/ 554614 h 1308563"/>
              <a:gd name="connsiteX3884" fmla="*/ 837783 w 1019147"/>
              <a:gd name="connsiteY3884" fmla="*/ 553299 h 1308563"/>
              <a:gd name="connsiteX3885" fmla="*/ 836030 w 1019147"/>
              <a:gd name="connsiteY3885" fmla="*/ 549901 h 1308563"/>
              <a:gd name="connsiteX3886" fmla="*/ 833838 w 1019147"/>
              <a:gd name="connsiteY3886" fmla="*/ 550121 h 1308563"/>
              <a:gd name="connsiteX3887" fmla="*/ 832742 w 1019147"/>
              <a:gd name="connsiteY3887" fmla="*/ 551326 h 1308563"/>
              <a:gd name="connsiteX3888" fmla="*/ 832742 w 1019147"/>
              <a:gd name="connsiteY3888" fmla="*/ 551326 h 1308563"/>
              <a:gd name="connsiteX3889" fmla="*/ 863974 w 1019147"/>
              <a:gd name="connsiteY3889" fmla="*/ 472096 h 1308563"/>
              <a:gd name="connsiteX3890" fmla="*/ 867371 w 1019147"/>
              <a:gd name="connsiteY3890" fmla="*/ 477794 h 1308563"/>
              <a:gd name="connsiteX3891" fmla="*/ 870988 w 1019147"/>
              <a:gd name="connsiteY3891" fmla="*/ 479986 h 1308563"/>
              <a:gd name="connsiteX3892" fmla="*/ 873837 w 1019147"/>
              <a:gd name="connsiteY3892" fmla="*/ 480314 h 1308563"/>
              <a:gd name="connsiteX3893" fmla="*/ 873618 w 1019147"/>
              <a:gd name="connsiteY3893" fmla="*/ 477465 h 1308563"/>
              <a:gd name="connsiteX3894" fmla="*/ 870221 w 1019147"/>
              <a:gd name="connsiteY3894" fmla="*/ 475602 h 1308563"/>
              <a:gd name="connsiteX3895" fmla="*/ 866933 w 1019147"/>
              <a:gd name="connsiteY3895" fmla="*/ 471109 h 1308563"/>
              <a:gd name="connsiteX3896" fmla="*/ 864960 w 1019147"/>
              <a:gd name="connsiteY3896" fmla="*/ 470890 h 1308563"/>
              <a:gd name="connsiteX3897" fmla="*/ 863974 w 1019147"/>
              <a:gd name="connsiteY3897" fmla="*/ 472205 h 1308563"/>
              <a:gd name="connsiteX3898" fmla="*/ 863974 w 1019147"/>
              <a:gd name="connsiteY3898" fmla="*/ 472205 h 1308563"/>
              <a:gd name="connsiteX3899" fmla="*/ 894329 w 1019147"/>
              <a:gd name="connsiteY3899" fmla="*/ 490616 h 1308563"/>
              <a:gd name="connsiteX3900" fmla="*/ 895316 w 1019147"/>
              <a:gd name="connsiteY3900" fmla="*/ 493246 h 1308563"/>
              <a:gd name="connsiteX3901" fmla="*/ 898932 w 1019147"/>
              <a:gd name="connsiteY3901" fmla="*/ 493026 h 1308563"/>
              <a:gd name="connsiteX3902" fmla="*/ 900357 w 1019147"/>
              <a:gd name="connsiteY3902" fmla="*/ 490506 h 1308563"/>
              <a:gd name="connsiteX3903" fmla="*/ 899590 w 1019147"/>
              <a:gd name="connsiteY3903" fmla="*/ 487876 h 1308563"/>
              <a:gd name="connsiteX3904" fmla="*/ 900247 w 1019147"/>
              <a:gd name="connsiteY3904" fmla="*/ 483383 h 1308563"/>
              <a:gd name="connsiteX3905" fmla="*/ 902220 w 1019147"/>
              <a:gd name="connsiteY3905" fmla="*/ 480643 h 1308563"/>
              <a:gd name="connsiteX3906" fmla="*/ 902001 w 1019147"/>
              <a:gd name="connsiteY3906" fmla="*/ 475712 h 1308563"/>
              <a:gd name="connsiteX3907" fmla="*/ 897179 w 1019147"/>
              <a:gd name="connsiteY3907" fmla="*/ 481849 h 1308563"/>
              <a:gd name="connsiteX3908" fmla="*/ 896850 w 1019147"/>
              <a:gd name="connsiteY3908" fmla="*/ 486561 h 1308563"/>
              <a:gd name="connsiteX3909" fmla="*/ 894329 w 1019147"/>
              <a:gd name="connsiteY3909" fmla="*/ 490616 h 1308563"/>
              <a:gd name="connsiteX3910" fmla="*/ 894329 w 1019147"/>
              <a:gd name="connsiteY3910" fmla="*/ 490616 h 1308563"/>
              <a:gd name="connsiteX3911" fmla="*/ 880631 w 1019147"/>
              <a:gd name="connsiteY3911" fmla="*/ 463000 h 1308563"/>
              <a:gd name="connsiteX3912" fmla="*/ 881727 w 1019147"/>
              <a:gd name="connsiteY3912" fmla="*/ 463986 h 1308563"/>
              <a:gd name="connsiteX3913" fmla="*/ 883700 w 1019147"/>
              <a:gd name="connsiteY3913" fmla="*/ 462890 h 1308563"/>
              <a:gd name="connsiteX3914" fmla="*/ 885124 w 1019147"/>
              <a:gd name="connsiteY3914" fmla="*/ 458069 h 1308563"/>
              <a:gd name="connsiteX3915" fmla="*/ 884795 w 1019147"/>
              <a:gd name="connsiteY3915" fmla="*/ 455110 h 1308563"/>
              <a:gd name="connsiteX3916" fmla="*/ 883371 w 1019147"/>
              <a:gd name="connsiteY3916" fmla="*/ 456754 h 1308563"/>
              <a:gd name="connsiteX3917" fmla="*/ 880741 w 1019147"/>
              <a:gd name="connsiteY3917" fmla="*/ 463000 h 1308563"/>
              <a:gd name="connsiteX3918" fmla="*/ 880741 w 1019147"/>
              <a:gd name="connsiteY3918" fmla="*/ 463000 h 1308563"/>
              <a:gd name="connsiteX3919" fmla="*/ 883371 w 1019147"/>
              <a:gd name="connsiteY3919" fmla="*/ 445685 h 1308563"/>
              <a:gd name="connsiteX3920" fmla="*/ 882385 w 1019147"/>
              <a:gd name="connsiteY3920" fmla="*/ 447439 h 1308563"/>
              <a:gd name="connsiteX3921" fmla="*/ 884248 w 1019147"/>
              <a:gd name="connsiteY3921" fmla="*/ 448973 h 1308563"/>
              <a:gd name="connsiteX3922" fmla="*/ 885344 w 1019147"/>
              <a:gd name="connsiteY3922" fmla="*/ 447877 h 1308563"/>
              <a:gd name="connsiteX3923" fmla="*/ 885563 w 1019147"/>
              <a:gd name="connsiteY3923" fmla="*/ 445685 h 1308563"/>
              <a:gd name="connsiteX3924" fmla="*/ 883261 w 1019147"/>
              <a:gd name="connsiteY3924" fmla="*/ 445685 h 1308563"/>
              <a:gd name="connsiteX3925" fmla="*/ 904302 w 1019147"/>
              <a:gd name="connsiteY3925" fmla="*/ 394070 h 1308563"/>
              <a:gd name="connsiteX3926" fmla="*/ 906603 w 1019147"/>
              <a:gd name="connsiteY3926" fmla="*/ 398235 h 1308563"/>
              <a:gd name="connsiteX3927" fmla="*/ 906822 w 1019147"/>
              <a:gd name="connsiteY3927" fmla="*/ 400317 h 1308563"/>
              <a:gd name="connsiteX3928" fmla="*/ 911206 w 1019147"/>
              <a:gd name="connsiteY3928" fmla="*/ 397139 h 1308563"/>
              <a:gd name="connsiteX3929" fmla="*/ 913069 w 1019147"/>
              <a:gd name="connsiteY3929" fmla="*/ 391112 h 1308563"/>
              <a:gd name="connsiteX3930" fmla="*/ 912740 w 1019147"/>
              <a:gd name="connsiteY3930" fmla="*/ 386071 h 1308563"/>
              <a:gd name="connsiteX3931" fmla="*/ 913945 w 1019147"/>
              <a:gd name="connsiteY3931" fmla="*/ 382564 h 1308563"/>
              <a:gd name="connsiteX3932" fmla="*/ 911863 w 1019147"/>
              <a:gd name="connsiteY3932" fmla="*/ 381030 h 1308563"/>
              <a:gd name="connsiteX3933" fmla="*/ 908685 w 1019147"/>
              <a:gd name="connsiteY3933" fmla="*/ 383112 h 1308563"/>
              <a:gd name="connsiteX3934" fmla="*/ 907480 w 1019147"/>
              <a:gd name="connsiteY3934" fmla="*/ 387057 h 1308563"/>
              <a:gd name="connsiteX3935" fmla="*/ 904302 w 1019147"/>
              <a:gd name="connsiteY3935" fmla="*/ 393961 h 1308563"/>
              <a:gd name="connsiteX3936" fmla="*/ 904302 w 1019147"/>
              <a:gd name="connsiteY3936" fmla="*/ 393961 h 1308563"/>
              <a:gd name="connsiteX3937" fmla="*/ 890384 w 1019147"/>
              <a:gd name="connsiteY3937" fmla="*/ 323826 h 1308563"/>
              <a:gd name="connsiteX3938" fmla="*/ 892247 w 1019147"/>
              <a:gd name="connsiteY3938" fmla="*/ 323607 h 1308563"/>
              <a:gd name="connsiteX3939" fmla="*/ 893891 w 1019147"/>
              <a:gd name="connsiteY3939" fmla="*/ 321634 h 1308563"/>
              <a:gd name="connsiteX3940" fmla="*/ 899699 w 1019147"/>
              <a:gd name="connsiteY3940" fmla="*/ 322182 h 1308563"/>
              <a:gd name="connsiteX3941" fmla="*/ 902987 w 1019147"/>
              <a:gd name="connsiteY3941" fmla="*/ 318456 h 1308563"/>
              <a:gd name="connsiteX3942" fmla="*/ 903206 w 1019147"/>
              <a:gd name="connsiteY3942" fmla="*/ 313087 h 1308563"/>
              <a:gd name="connsiteX3943" fmla="*/ 899809 w 1019147"/>
              <a:gd name="connsiteY3943" fmla="*/ 309689 h 1308563"/>
              <a:gd name="connsiteX3944" fmla="*/ 892028 w 1019147"/>
              <a:gd name="connsiteY3944" fmla="*/ 312977 h 1308563"/>
              <a:gd name="connsiteX3945" fmla="*/ 890165 w 1019147"/>
              <a:gd name="connsiteY3945" fmla="*/ 319552 h 1308563"/>
              <a:gd name="connsiteX3946" fmla="*/ 890494 w 1019147"/>
              <a:gd name="connsiteY3946" fmla="*/ 323936 h 1308563"/>
              <a:gd name="connsiteX3947" fmla="*/ 890494 w 1019147"/>
              <a:gd name="connsiteY3947" fmla="*/ 323936 h 1308563"/>
              <a:gd name="connsiteX3948" fmla="*/ 939369 w 1019147"/>
              <a:gd name="connsiteY3948" fmla="*/ 190789 h 1308563"/>
              <a:gd name="connsiteX3949" fmla="*/ 941671 w 1019147"/>
              <a:gd name="connsiteY3949" fmla="*/ 188926 h 1308563"/>
              <a:gd name="connsiteX3950" fmla="*/ 942547 w 1019147"/>
              <a:gd name="connsiteY3950" fmla="*/ 183885 h 1308563"/>
              <a:gd name="connsiteX3951" fmla="*/ 941780 w 1019147"/>
              <a:gd name="connsiteY3951" fmla="*/ 176214 h 1308563"/>
              <a:gd name="connsiteX3952" fmla="*/ 942547 w 1019147"/>
              <a:gd name="connsiteY3952" fmla="*/ 173474 h 1308563"/>
              <a:gd name="connsiteX3953" fmla="*/ 941780 w 1019147"/>
              <a:gd name="connsiteY3953" fmla="*/ 168872 h 1308563"/>
              <a:gd name="connsiteX3954" fmla="*/ 937945 w 1019147"/>
              <a:gd name="connsiteY3954" fmla="*/ 170735 h 1308563"/>
              <a:gd name="connsiteX3955" fmla="*/ 937506 w 1019147"/>
              <a:gd name="connsiteY3955" fmla="*/ 173693 h 1308563"/>
              <a:gd name="connsiteX3956" fmla="*/ 938602 w 1019147"/>
              <a:gd name="connsiteY3956" fmla="*/ 175228 h 1308563"/>
              <a:gd name="connsiteX3957" fmla="*/ 938602 w 1019147"/>
              <a:gd name="connsiteY3957" fmla="*/ 179501 h 1308563"/>
              <a:gd name="connsiteX3958" fmla="*/ 936958 w 1019147"/>
              <a:gd name="connsiteY3958" fmla="*/ 183885 h 1308563"/>
              <a:gd name="connsiteX3959" fmla="*/ 939260 w 1019147"/>
              <a:gd name="connsiteY3959" fmla="*/ 190789 h 1308563"/>
              <a:gd name="connsiteX3960" fmla="*/ 939260 w 1019147"/>
              <a:gd name="connsiteY3960" fmla="*/ 190789 h 1308563"/>
              <a:gd name="connsiteX3961" fmla="*/ 925342 w 1019147"/>
              <a:gd name="connsiteY3961" fmla="*/ 206240 h 1308563"/>
              <a:gd name="connsiteX3962" fmla="*/ 927315 w 1019147"/>
              <a:gd name="connsiteY3962" fmla="*/ 206898 h 1308563"/>
              <a:gd name="connsiteX3963" fmla="*/ 928411 w 1019147"/>
              <a:gd name="connsiteY3963" fmla="*/ 203501 h 1308563"/>
              <a:gd name="connsiteX3964" fmla="*/ 928630 w 1019147"/>
              <a:gd name="connsiteY3964" fmla="*/ 195391 h 1308563"/>
              <a:gd name="connsiteX3965" fmla="*/ 926986 w 1019147"/>
              <a:gd name="connsiteY3965" fmla="*/ 193419 h 1308563"/>
              <a:gd name="connsiteX3966" fmla="*/ 924137 w 1019147"/>
              <a:gd name="connsiteY3966" fmla="*/ 195720 h 1308563"/>
              <a:gd name="connsiteX3967" fmla="*/ 922822 w 1019147"/>
              <a:gd name="connsiteY3967" fmla="*/ 200323 h 1308563"/>
              <a:gd name="connsiteX3968" fmla="*/ 925342 w 1019147"/>
              <a:gd name="connsiteY3968" fmla="*/ 206240 h 1308563"/>
              <a:gd name="connsiteX3969" fmla="*/ 925342 w 1019147"/>
              <a:gd name="connsiteY3969" fmla="*/ 206240 h 1308563"/>
              <a:gd name="connsiteX3970" fmla="*/ 916795 w 1019147"/>
              <a:gd name="connsiteY3970" fmla="*/ 192433 h 1308563"/>
              <a:gd name="connsiteX3971" fmla="*/ 918329 w 1019147"/>
              <a:gd name="connsiteY3971" fmla="*/ 193967 h 1308563"/>
              <a:gd name="connsiteX3972" fmla="*/ 921945 w 1019147"/>
              <a:gd name="connsiteY3972" fmla="*/ 190679 h 1308563"/>
              <a:gd name="connsiteX3973" fmla="*/ 922603 w 1019147"/>
              <a:gd name="connsiteY3973" fmla="*/ 185310 h 1308563"/>
              <a:gd name="connsiteX3974" fmla="*/ 923918 w 1019147"/>
              <a:gd name="connsiteY3974" fmla="*/ 183666 h 1308563"/>
              <a:gd name="connsiteX3975" fmla="*/ 924246 w 1019147"/>
              <a:gd name="connsiteY3975" fmla="*/ 179173 h 1308563"/>
              <a:gd name="connsiteX3976" fmla="*/ 922274 w 1019147"/>
              <a:gd name="connsiteY3976" fmla="*/ 177200 h 1308563"/>
              <a:gd name="connsiteX3977" fmla="*/ 918986 w 1019147"/>
              <a:gd name="connsiteY3977" fmla="*/ 178296 h 1308563"/>
              <a:gd name="connsiteX3978" fmla="*/ 916028 w 1019147"/>
              <a:gd name="connsiteY3978" fmla="*/ 183227 h 1308563"/>
              <a:gd name="connsiteX3979" fmla="*/ 917123 w 1019147"/>
              <a:gd name="connsiteY3979" fmla="*/ 186844 h 1308563"/>
              <a:gd name="connsiteX3980" fmla="*/ 916904 w 1019147"/>
              <a:gd name="connsiteY3980" fmla="*/ 192542 h 1308563"/>
              <a:gd name="connsiteX3981" fmla="*/ 916904 w 1019147"/>
              <a:gd name="connsiteY3981" fmla="*/ 192542 h 1308563"/>
              <a:gd name="connsiteX3982" fmla="*/ 664090 w 1019147"/>
              <a:gd name="connsiteY3982" fmla="*/ 15232 h 1308563"/>
              <a:gd name="connsiteX3983" fmla="*/ 665734 w 1019147"/>
              <a:gd name="connsiteY3983" fmla="*/ 15780 h 1308563"/>
              <a:gd name="connsiteX3984" fmla="*/ 667158 w 1019147"/>
              <a:gd name="connsiteY3984" fmla="*/ 14137 h 1308563"/>
              <a:gd name="connsiteX3985" fmla="*/ 668145 w 1019147"/>
              <a:gd name="connsiteY3985" fmla="*/ 9863 h 1308563"/>
              <a:gd name="connsiteX3986" fmla="*/ 666281 w 1019147"/>
              <a:gd name="connsiteY3986" fmla="*/ 7013 h 1308563"/>
              <a:gd name="connsiteX3987" fmla="*/ 663651 w 1019147"/>
              <a:gd name="connsiteY3987" fmla="*/ 7013 h 1308563"/>
              <a:gd name="connsiteX3988" fmla="*/ 662227 w 1019147"/>
              <a:gd name="connsiteY3988" fmla="*/ 11068 h 1308563"/>
              <a:gd name="connsiteX3989" fmla="*/ 664090 w 1019147"/>
              <a:gd name="connsiteY3989" fmla="*/ 15342 h 1308563"/>
              <a:gd name="connsiteX3990" fmla="*/ 664090 w 1019147"/>
              <a:gd name="connsiteY3990" fmla="*/ 15342 h 1308563"/>
              <a:gd name="connsiteX3991" fmla="*/ 664747 w 1019147"/>
              <a:gd name="connsiteY3991" fmla="*/ 23890 h 1308563"/>
              <a:gd name="connsiteX3992" fmla="*/ 665843 w 1019147"/>
              <a:gd name="connsiteY3992" fmla="*/ 25533 h 1308563"/>
              <a:gd name="connsiteX3993" fmla="*/ 669131 w 1019147"/>
              <a:gd name="connsiteY3993" fmla="*/ 25533 h 1308563"/>
              <a:gd name="connsiteX3994" fmla="*/ 671432 w 1019147"/>
              <a:gd name="connsiteY3994" fmla="*/ 22027 h 1308563"/>
              <a:gd name="connsiteX3995" fmla="*/ 671432 w 1019147"/>
              <a:gd name="connsiteY3995" fmla="*/ 18191 h 1308563"/>
              <a:gd name="connsiteX3996" fmla="*/ 668473 w 1019147"/>
              <a:gd name="connsiteY3996" fmla="*/ 18191 h 1308563"/>
              <a:gd name="connsiteX3997" fmla="*/ 664857 w 1019147"/>
              <a:gd name="connsiteY3997" fmla="*/ 20602 h 1308563"/>
              <a:gd name="connsiteX3998" fmla="*/ 664857 w 1019147"/>
              <a:gd name="connsiteY3998" fmla="*/ 23780 h 1308563"/>
              <a:gd name="connsiteX3999" fmla="*/ 664857 w 1019147"/>
              <a:gd name="connsiteY3999" fmla="*/ 23780 h 1308563"/>
              <a:gd name="connsiteX4000" fmla="*/ 644803 w 1019147"/>
              <a:gd name="connsiteY4000" fmla="*/ 24547 h 1308563"/>
              <a:gd name="connsiteX4001" fmla="*/ 647652 w 1019147"/>
              <a:gd name="connsiteY4001" fmla="*/ 29698 h 1308563"/>
              <a:gd name="connsiteX4002" fmla="*/ 648857 w 1019147"/>
              <a:gd name="connsiteY4002" fmla="*/ 32985 h 1308563"/>
              <a:gd name="connsiteX4003" fmla="*/ 652035 w 1019147"/>
              <a:gd name="connsiteY4003" fmla="*/ 32766 h 1308563"/>
              <a:gd name="connsiteX4004" fmla="*/ 654446 w 1019147"/>
              <a:gd name="connsiteY4004" fmla="*/ 29479 h 1308563"/>
              <a:gd name="connsiteX4005" fmla="*/ 656857 w 1019147"/>
              <a:gd name="connsiteY4005" fmla="*/ 27944 h 1308563"/>
              <a:gd name="connsiteX4006" fmla="*/ 650392 w 1019147"/>
              <a:gd name="connsiteY4006" fmla="*/ 22027 h 1308563"/>
              <a:gd name="connsiteX4007" fmla="*/ 649625 w 1019147"/>
              <a:gd name="connsiteY4007" fmla="*/ 18410 h 1308563"/>
              <a:gd name="connsiteX4008" fmla="*/ 647214 w 1019147"/>
              <a:gd name="connsiteY4008" fmla="*/ 15780 h 1308563"/>
              <a:gd name="connsiteX4009" fmla="*/ 645789 w 1019147"/>
              <a:gd name="connsiteY4009" fmla="*/ 17534 h 1308563"/>
              <a:gd name="connsiteX4010" fmla="*/ 644912 w 1019147"/>
              <a:gd name="connsiteY4010" fmla="*/ 20931 h 1308563"/>
              <a:gd name="connsiteX4011" fmla="*/ 643488 w 1019147"/>
              <a:gd name="connsiteY4011" fmla="*/ 21917 h 1308563"/>
              <a:gd name="connsiteX4012" fmla="*/ 644693 w 1019147"/>
              <a:gd name="connsiteY4012" fmla="*/ 24547 h 1308563"/>
              <a:gd name="connsiteX4013" fmla="*/ 644693 w 1019147"/>
              <a:gd name="connsiteY4013" fmla="*/ 24547 h 1308563"/>
              <a:gd name="connsiteX4014" fmla="*/ 632200 w 1019147"/>
              <a:gd name="connsiteY4014" fmla="*/ 29369 h 1308563"/>
              <a:gd name="connsiteX4015" fmla="*/ 632200 w 1019147"/>
              <a:gd name="connsiteY4015" fmla="*/ 32328 h 1308563"/>
              <a:gd name="connsiteX4016" fmla="*/ 634502 w 1019147"/>
              <a:gd name="connsiteY4016" fmla="*/ 33424 h 1308563"/>
              <a:gd name="connsiteX4017" fmla="*/ 636803 w 1019147"/>
              <a:gd name="connsiteY4017" fmla="*/ 32328 h 1308563"/>
              <a:gd name="connsiteX4018" fmla="*/ 636803 w 1019147"/>
              <a:gd name="connsiteY4018" fmla="*/ 30136 h 1308563"/>
              <a:gd name="connsiteX4019" fmla="*/ 633187 w 1019147"/>
              <a:gd name="connsiteY4019" fmla="*/ 27944 h 1308563"/>
              <a:gd name="connsiteX4020" fmla="*/ 632091 w 1019147"/>
              <a:gd name="connsiteY4020" fmla="*/ 29259 h 1308563"/>
              <a:gd name="connsiteX4021" fmla="*/ 632091 w 1019147"/>
              <a:gd name="connsiteY4021" fmla="*/ 29259 h 1308563"/>
              <a:gd name="connsiteX4022" fmla="*/ 560093 w 1019147"/>
              <a:gd name="connsiteY4022" fmla="*/ 48218 h 1308563"/>
              <a:gd name="connsiteX4023" fmla="*/ 561627 w 1019147"/>
              <a:gd name="connsiteY4023" fmla="*/ 52601 h 1308563"/>
              <a:gd name="connsiteX4024" fmla="*/ 565682 w 1019147"/>
              <a:gd name="connsiteY4024" fmla="*/ 54464 h 1308563"/>
              <a:gd name="connsiteX4025" fmla="*/ 571271 w 1019147"/>
              <a:gd name="connsiteY4025" fmla="*/ 60382 h 1308563"/>
              <a:gd name="connsiteX4026" fmla="*/ 575106 w 1019147"/>
              <a:gd name="connsiteY4026" fmla="*/ 61368 h 1308563"/>
              <a:gd name="connsiteX4027" fmla="*/ 576750 w 1019147"/>
              <a:gd name="connsiteY4027" fmla="*/ 56108 h 1308563"/>
              <a:gd name="connsiteX4028" fmla="*/ 576750 w 1019147"/>
              <a:gd name="connsiteY4028" fmla="*/ 50957 h 1308563"/>
              <a:gd name="connsiteX4029" fmla="*/ 578284 w 1019147"/>
              <a:gd name="connsiteY4029" fmla="*/ 49642 h 1308563"/>
              <a:gd name="connsiteX4030" fmla="*/ 578065 w 1019147"/>
              <a:gd name="connsiteY4030" fmla="*/ 46464 h 1308563"/>
              <a:gd name="connsiteX4031" fmla="*/ 574887 w 1019147"/>
              <a:gd name="connsiteY4031" fmla="*/ 45807 h 1308563"/>
              <a:gd name="connsiteX4032" fmla="*/ 570832 w 1019147"/>
              <a:gd name="connsiteY4032" fmla="*/ 39999 h 1308563"/>
              <a:gd name="connsiteX4033" fmla="*/ 567764 w 1019147"/>
              <a:gd name="connsiteY4033" fmla="*/ 39341 h 1308563"/>
              <a:gd name="connsiteX4034" fmla="*/ 565572 w 1019147"/>
              <a:gd name="connsiteY4034" fmla="*/ 41643 h 1308563"/>
              <a:gd name="connsiteX4035" fmla="*/ 566230 w 1019147"/>
              <a:gd name="connsiteY4035" fmla="*/ 45807 h 1308563"/>
              <a:gd name="connsiteX4036" fmla="*/ 567325 w 1019147"/>
              <a:gd name="connsiteY4036" fmla="*/ 48108 h 1308563"/>
              <a:gd name="connsiteX4037" fmla="*/ 565353 w 1019147"/>
              <a:gd name="connsiteY4037" fmla="*/ 50409 h 1308563"/>
              <a:gd name="connsiteX4038" fmla="*/ 562942 w 1019147"/>
              <a:gd name="connsiteY4038" fmla="*/ 47451 h 1308563"/>
              <a:gd name="connsiteX4039" fmla="*/ 560202 w 1019147"/>
              <a:gd name="connsiteY4039" fmla="*/ 47889 h 1308563"/>
              <a:gd name="connsiteX4040" fmla="*/ 560202 w 1019147"/>
              <a:gd name="connsiteY4040" fmla="*/ 47889 h 1308563"/>
              <a:gd name="connsiteX4041" fmla="*/ 555490 w 1019147"/>
              <a:gd name="connsiteY4041" fmla="*/ 52053 h 1308563"/>
              <a:gd name="connsiteX4042" fmla="*/ 558449 w 1019147"/>
              <a:gd name="connsiteY4042" fmla="*/ 59067 h 1308563"/>
              <a:gd name="connsiteX4043" fmla="*/ 560531 w 1019147"/>
              <a:gd name="connsiteY4043" fmla="*/ 59724 h 1308563"/>
              <a:gd name="connsiteX4044" fmla="*/ 560860 w 1019147"/>
              <a:gd name="connsiteY4044" fmla="*/ 53916 h 1308563"/>
              <a:gd name="connsiteX4045" fmla="*/ 557024 w 1019147"/>
              <a:gd name="connsiteY4045" fmla="*/ 50957 h 1308563"/>
              <a:gd name="connsiteX4046" fmla="*/ 555490 w 1019147"/>
              <a:gd name="connsiteY4046" fmla="*/ 52053 h 1308563"/>
              <a:gd name="connsiteX4047" fmla="*/ 555490 w 1019147"/>
              <a:gd name="connsiteY4047" fmla="*/ 52053 h 1308563"/>
              <a:gd name="connsiteX4048" fmla="*/ 532149 w 1019147"/>
              <a:gd name="connsiteY4048" fmla="*/ 51177 h 1308563"/>
              <a:gd name="connsiteX4049" fmla="*/ 533025 w 1019147"/>
              <a:gd name="connsiteY4049" fmla="*/ 54683 h 1308563"/>
              <a:gd name="connsiteX4050" fmla="*/ 538724 w 1019147"/>
              <a:gd name="connsiteY4050" fmla="*/ 55341 h 1308563"/>
              <a:gd name="connsiteX4051" fmla="*/ 540587 w 1019147"/>
              <a:gd name="connsiteY4051" fmla="*/ 57313 h 1308563"/>
              <a:gd name="connsiteX4052" fmla="*/ 544203 w 1019147"/>
              <a:gd name="connsiteY4052" fmla="*/ 57533 h 1308563"/>
              <a:gd name="connsiteX4053" fmla="*/ 544203 w 1019147"/>
              <a:gd name="connsiteY4053" fmla="*/ 55122 h 1308563"/>
              <a:gd name="connsiteX4054" fmla="*/ 541463 w 1019147"/>
              <a:gd name="connsiteY4054" fmla="*/ 52601 h 1308563"/>
              <a:gd name="connsiteX4055" fmla="*/ 539053 w 1019147"/>
              <a:gd name="connsiteY4055" fmla="*/ 51834 h 1308563"/>
              <a:gd name="connsiteX4056" fmla="*/ 538504 w 1019147"/>
              <a:gd name="connsiteY4056" fmla="*/ 47779 h 1308563"/>
              <a:gd name="connsiteX4057" fmla="*/ 535655 w 1019147"/>
              <a:gd name="connsiteY4057" fmla="*/ 46026 h 1308563"/>
              <a:gd name="connsiteX4058" fmla="*/ 532258 w 1019147"/>
              <a:gd name="connsiteY4058" fmla="*/ 48985 h 1308563"/>
              <a:gd name="connsiteX4059" fmla="*/ 532039 w 1019147"/>
              <a:gd name="connsiteY4059" fmla="*/ 51286 h 1308563"/>
              <a:gd name="connsiteX4060" fmla="*/ 532039 w 1019147"/>
              <a:gd name="connsiteY4060" fmla="*/ 51286 h 1308563"/>
              <a:gd name="connsiteX4061" fmla="*/ 517903 w 1019147"/>
              <a:gd name="connsiteY4061" fmla="*/ 96107 h 1308563"/>
              <a:gd name="connsiteX4062" fmla="*/ 520094 w 1019147"/>
              <a:gd name="connsiteY4062" fmla="*/ 96874 h 1308563"/>
              <a:gd name="connsiteX4063" fmla="*/ 523053 w 1019147"/>
              <a:gd name="connsiteY4063" fmla="*/ 95888 h 1308563"/>
              <a:gd name="connsiteX4064" fmla="*/ 524039 w 1019147"/>
              <a:gd name="connsiteY4064" fmla="*/ 92600 h 1308563"/>
              <a:gd name="connsiteX4065" fmla="*/ 521519 w 1019147"/>
              <a:gd name="connsiteY4065" fmla="*/ 88217 h 1308563"/>
              <a:gd name="connsiteX4066" fmla="*/ 519656 w 1019147"/>
              <a:gd name="connsiteY4066" fmla="*/ 82628 h 1308563"/>
              <a:gd name="connsiteX4067" fmla="*/ 516258 w 1019147"/>
              <a:gd name="connsiteY4067" fmla="*/ 79231 h 1308563"/>
              <a:gd name="connsiteX4068" fmla="*/ 513738 w 1019147"/>
              <a:gd name="connsiteY4068" fmla="*/ 79669 h 1308563"/>
              <a:gd name="connsiteX4069" fmla="*/ 513300 w 1019147"/>
              <a:gd name="connsiteY4069" fmla="*/ 83724 h 1308563"/>
              <a:gd name="connsiteX4070" fmla="*/ 515601 w 1019147"/>
              <a:gd name="connsiteY4070" fmla="*/ 87449 h 1308563"/>
              <a:gd name="connsiteX4071" fmla="*/ 515601 w 1019147"/>
              <a:gd name="connsiteY4071" fmla="*/ 93367 h 1308563"/>
              <a:gd name="connsiteX4072" fmla="*/ 517903 w 1019147"/>
              <a:gd name="connsiteY4072" fmla="*/ 96107 h 1308563"/>
              <a:gd name="connsiteX4073" fmla="*/ 517903 w 1019147"/>
              <a:gd name="connsiteY4073" fmla="*/ 96107 h 1308563"/>
              <a:gd name="connsiteX4074" fmla="*/ 524477 w 1019147"/>
              <a:gd name="connsiteY4074" fmla="*/ 142133 h 1308563"/>
              <a:gd name="connsiteX4075" fmla="*/ 530943 w 1019147"/>
              <a:gd name="connsiteY4075" fmla="*/ 141585 h 1308563"/>
              <a:gd name="connsiteX4076" fmla="*/ 532477 w 1019147"/>
              <a:gd name="connsiteY4076" fmla="*/ 139174 h 1308563"/>
              <a:gd name="connsiteX4077" fmla="*/ 531820 w 1019147"/>
              <a:gd name="connsiteY4077" fmla="*/ 134900 h 1308563"/>
              <a:gd name="connsiteX4078" fmla="*/ 528642 w 1019147"/>
              <a:gd name="connsiteY4078" fmla="*/ 132928 h 1308563"/>
              <a:gd name="connsiteX4079" fmla="*/ 528642 w 1019147"/>
              <a:gd name="connsiteY4079" fmla="*/ 129311 h 1308563"/>
              <a:gd name="connsiteX4080" fmla="*/ 526341 w 1019147"/>
              <a:gd name="connsiteY4080" fmla="*/ 127667 h 1308563"/>
              <a:gd name="connsiteX4081" fmla="*/ 521957 w 1019147"/>
              <a:gd name="connsiteY4081" fmla="*/ 128654 h 1308563"/>
              <a:gd name="connsiteX4082" fmla="*/ 519656 w 1019147"/>
              <a:gd name="connsiteY4082" fmla="*/ 133256 h 1308563"/>
              <a:gd name="connsiteX4083" fmla="*/ 519985 w 1019147"/>
              <a:gd name="connsiteY4083" fmla="*/ 136544 h 1308563"/>
              <a:gd name="connsiteX4084" fmla="*/ 522724 w 1019147"/>
              <a:gd name="connsiteY4084" fmla="*/ 141366 h 1308563"/>
              <a:gd name="connsiteX4085" fmla="*/ 524477 w 1019147"/>
              <a:gd name="connsiteY4085" fmla="*/ 142133 h 1308563"/>
              <a:gd name="connsiteX4086" fmla="*/ 524477 w 1019147"/>
              <a:gd name="connsiteY4086" fmla="*/ 142133 h 1308563"/>
              <a:gd name="connsiteX4087" fmla="*/ 524258 w 1019147"/>
              <a:gd name="connsiteY4087" fmla="*/ 147502 h 1308563"/>
              <a:gd name="connsiteX4088" fmla="*/ 523711 w 1019147"/>
              <a:gd name="connsiteY4088" fmla="*/ 151776 h 1308563"/>
              <a:gd name="connsiteX4089" fmla="*/ 524697 w 1019147"/>
              <a:gd name="connsiteY4089" fmla="*/ 154954 h 1308563"/>
              <a:gd name="connsiteX4090" fmla="*/ 524039 w 1019147"/>
              <a:gd name="connsiteY4090" fmla="*/ 159776 h 1308563"/>
              <a:gd name="connsiteX4091" fmla="*/ 531272 w 1019147"/>
              <a:gd name="connsiteY4091" fmla="*/ 164927 h 1308563"/>
              <a:gd name="connsiteX4092" fmla="*/ 534012 w 1019147"/>
              <a:gd name="connsiteY4092" fmla="*/ 162406 h 1308563"/>
              <a:gd name="connsiteX4093" fmla="*/ 533464 w 1019147"/>
              <a:gd name="connsiteY4093" fmla="*/ 151557 h 1308563"/>
              <a:gd name="connsiteX4094" fmla="*/ 530285 w 1019147"/>
              <a:gd name="connsiteY4094" fmla="*/ 147393 h 1308563"/>
              <a:gd name="connsiteX4095" fmla="*/ 527108 w 1019147"/>
              <a:gd name="connsiteY4095" fmla="*/ 146407 h 1308563"/>
              <a:gd name="connsiteX4096" fmla="*/ 524368 w 1019147"/>
              <a:gd name="connsiteY4096" fmla="*/ 147502 h 1308563"/>
              <a:gd name="connsiteX4097" fmla="*/ 524368 w 1019147"/>
              <a:gd name="connsiteY4097" fmla="*/ 147502 h 1308563"/>
              <a:gd name="connsiteX4098" fmla="*/ 457411 w 1019147"/>
              <a:gd name="connsiteY4098" fmla="*/ 101696 h 1308563"/>
              <a:gd name="connsiteX4099" fmla="*/ 458617 w 1019147"/>
              <a:gd name="connsiteY4099" fmla="*/ 99723 h 1308563"/>
              <a:gd name="connsiteX4100" fmla="*/ 457302 w 1019147"/>
              <a:gd name="connsiteY4100" fmla="*/ 98189 h 1308563"/>
              <a:gd name="connsiteX4101" fmla="*/ 457302 w 1019147"/>
              <a:gd name="connsiteY4101" fmla="*/ 94682 h 1308563"/>
              <a:gd name="connsiteX4102" fmla="*/ 456315 w 1019147"/>
              <a:gd name="connsiteY4102" fmla="*/ 92381 h 1308563"/>
              <a:gd name="connsiteX4103" fmla="*/ 454124 w 1019147"/>
              <a:gd name="connsiteY4103" fmla="*/ 93805 h 1308563"/>
              <a:gd name="connsiteX4104" fmla="*/ 453904 w 1019147"/>
              <a:gd name="connsiteY4104" fmla="*/ 97422 h 1308563"/>
              <a:gd name="connsiteX4105" fmla="*/ 457302 w 1019147"/>
              <a:gd name="connsiteY4105" fmla="*/ 101586 h 1308563"/>
              <a:gd name="connsiteX4106" fmla="*/ 457302 w 1019147"/>
              <a:gd name="connsiteY4106" fmla="*/ 101586 h 1308563"/>
              <a:gd name="connsiteX4107" fmla="*/ 447329 w 1019147"/>
              <a:gd name="connsiteY4107" fmla="*/ 131393 h 1308563"/>
              <a:gd name="connsiteX4108" fmla="*/ 449630 w 1019147"/>
              <a:gd name="connsiteY4108" fmla="*/ 133256 h 1308563"/>
              <a:gd name="connsiteX4109" fmla="*/ 451494 w 1019147"/>
              <a:gd name="connsiteY4109" fmla="*/ 127996 h 1308563"/>
              <a:gd name="connsiteX4110" fmla="*/ 450945 w 1019147"/>
              <a:gd name="connsiteY4110" fmla="*/ 122298 h 1308563"/>
              <a:gd name="connsiteX4111" fmla="*/ 445356 w 1019147"/>
              <a:gd name="connsiteY4111" fmla="*/ 116380 h 1308563"/>
              <a:gd name="connsiteX4112" fmla="*/ 445028 w 1019147"/>
              <a:gd name="connsiteY4112" fmla="*/ 108600 h 1308563"/>
              <a:gd name="connsiteX4113" fmla="*/ 447329 w 1019147"/>
              <a:gd name="connsiteY4113" fmla="*/ 101805 h 1308563"/>
              <a:gd name="connsiteX4114" fmla="*/ 447987 w 1019147"/>
              <a:gd name="connsiteY4114" fmla="*/ 94573 h 1308563"/>
              <a:gd name="connsiteX4115" fmla="*/ 445576 w 1019147"/>
              <a:gd name="connsiteY4115" fmla="*/ 89532 h 1308563"/>
              <a:gd name="connsiteX4116" fmla="*/ 445576 w 1019147"/>
              <a:gd name="connsiteY4116" fmla="*/ 82299 h 1308563"/>
              <a:gd name="connsiteX4117" fmla="*/ 444151 w 1019147"/>
              <a:gd name="connsiteY4117" fmla="*/ 79011 h 1308563"/>
              <a:gd name="connsiteX4118" fmla="*/ 439110 w 1019147"/>
              <a:gd name="connsiteY4118" fmla="*/ 83724 h 1308563"/>
              <a:gd name="connsiteX4119" fmla="*/ 439329 w 1019147"/>
              <a:gd name="connsiteY4119" fmla="*/ 95888 h 1308563"/>
              <a:gd name="connsiteX4120" fmla="*/ 437028 w 1019147"/>
              <a:gd name="connsiteY4120" fmla="*/ 100381 h 1308563"/>
              <a:gd name="connsiteX4121" fmla="*/ 437028 w 1019147"/>
              <a:gd name="connsiteY4121" fmla="*/ 106298 h 1308563"/>
              <a:gd name="connsiteX4122" fmla="*/ 442069 w 1019147"/>
              <a:gd name="connsiteY4122" fmla="*/ 116490 h 1308563"/>
              <a:gd name="connsiteX4123" fmla="*/ 443055 w 1019147"/>
              <a:gd name="connsiteY4123" fmla="*/ 123832 h 1308563"/>
              <a:gd name="connsiteX4124" fmla="*/ 447220 w 1019147"/>
              <a:gd name="connsiteY4124" fmla="*/ 131503 h 1308563"/>
              <a:gd name="connsiteX4125" fmla="*/ 447220 w 1019147"/>
              <a:gd name="connsiteY4125" fmla="*/ 131503 h 1308563"/>
              <a:gd name="connsiteX4126" fmla="*/ 187392 w 1019147"/>
              <a:gd name="connsiteY4126" fmla="*/ 170735 h 1308563"/>
              <a:gd name="connsiteX4127" fmla="*/ 190022 w 1019147"/>
              <a:gd name="connsiteY4127" fmla="*/ 173146 h 1308563"/>
              <a:gd name="connsiteX4128" fmla="*/ 190679 w 1019147"/>
              <a:gd name="connsiteY4128" fmla="*/ 176652 h 1308563"/>
              <a:gd name="connsiteX4129" fmla="*/ 194515 w 1019147"/>
              <a:gd name="connsiteY4129" fmla="*/ 178406 h 1308563"/>
              <a:gd name="connsiteX4130" fmla="*/ 195063 w 1019147"/>
              <a:gd name="connsiteY4130" fmla="*/ 173365 h 1308563"/>
              <a:gd name="connsiteX4131" fmla="*/ 191775 w 1019147"/>
              <a:gd name="connsiteY4131" fmla="*/ 170077 h 1308563"/>
              <a:gd name="connsiteX4132" fmla="*/ 187392 w 1019147"/>
              <a:gd name="connsiteY4132" fmla="*/ 170735 h 1308563"/>
              <a:gd name="connsiteX4133" fmla="*/ 187392 w 1019147"/>
              <a:gd name="connsiteY4133" fmla="*/ 170735 h 1308563"/>
              <a:gd name="connsiteX4134" fmla="*/ 23451 w 1019147"/>
              <a:gd name="connsiteY4134" fmla="*/ 380263 h 1308563"/>
              <a:gd name="connsiteX4135" fmla="*/ 26191 w 1019147"/>
              <a:gd name="connsiteY4135" fmla="*/ 384427 h 1308563"/>
              <a:gd name="connsiteX4136" fmla="*/ 32985 w 1019147"/>
              <a:gd name="connsiteY4136" fmla="*/ 385084 h 1308563"/>
              <a:gd name="connsiteX4137" fmla="*/ 36821 w 1019147"/>
              <a:gd name="connsiteY4137" fmla="*/ 386838 h 1308563"/>
              <a:gd name="connsiteX4138" fmla="*/ 40656 w 1019147"/>
              <a:gd name="connsiteY4138" fmla="*/ 386838 h 1308563"/>
              <a:gd name="connsiteX4139" fmla="*/ 38026 w 1019147"/>
              <a:gd name="connsiteY4139" fmla="*/ 382893 h 1308563"/>
              <a:gd name="connsiteX4140" fmla="*/ 35287 w 1019147"/>
              <a:gd name="connsiteY4140" fmla="*/ 382893 h 1308563"/>
              <a:gd name="connsiteX4141" fmla="*/ 31451 w 1019147"/>
              <a:gd name="connsiteY4141" fmla="*/ 378181 h 1308563"/>
              <a:gd name="connsiteX4142" fmla="*/ 27068 w 1019147"/>
              <a:gd name="connsiteY4142" fmla="*/ 379276 h 1308563"/>
              <a:gd name="connsiteX4143" fmla="*/ 23890 w 1019147"/>
              <a:gd name="connsiteY4143" fmla="*/ 378181 h 1308563"/>
              <a:gd name="connsiteX4144" fmla="*/ 23342 w 1019147"/>
              <a:gd name="connsiteY4144" fmla="*/ 380263 h 1308563"/>
              <a:gd name="connsiteX4145" fmla="*/ 23342 w 1019147"/>
              <a:gd name="connsiteY4145" fmla="*/ 380263 h 1308563"/>
              <a:gd name="connsiteX4146" fmla="*/ 0 w 1019147"/>
              <a:gd name="connsiteY4146" fmla="*/ 380920 h 1308563"/>
              <a:gd name="connsiteX4147" fmla="*/ 4712 w 1019147"/>
              <a:gd name="connsiteY4147" fmla="*/ 386509 h 1308563"/>
              <a:gd name="connsiteX4148" fmla="*/ 10301 w 1019147"/>
              <a:gd name="connsiteY4148" fmla="*/ 386728 h 1308563"/>
              <a:gd name="connsiteX4149" fmla="*/ 14465 w 1019147"/>
              <a:gd name="connsiteY4149" fmla="*/ 389139 h 1308563"/>
              <a:gd name="connsiteX4150" fmla="*/ 20054 w 1019147"/>
              <a:gd name="connsiteY4150" fmla="*/ 386071 h 1308563"/>
              <a:gd name="connsiteX4151" fmla="*/ 14356 w 1019147"/>
              <a:gd name="connsiteY4151" fmla="*/ 381030 h 1308563"/>
              <a:gd name="connsiteX4152" fmla="*/ 7561 w 1019147"/>
              <a:gd name="connsiteY4152" fmla="*/ 378400 h 1308563"/>
              <a:gd name="connsiteX4153" fmla="*/ 1863 w 1019147"/>
              <a:gd name="connsiteY4153" fmla="*/ 378948 h 1308563"/>
              <a:gd name="connsiteX4154" fmla="*/ 110 w 1019147"/>
              <a:gd name="connsiteY4154" fmla="*/ 381030 h 1308563"/>
              <a:gd name="connsiteX4155" fmla="*/ 110 w 1019147"/>
              <a:gd name="connsiteY4155" fmla="*/ 381030 h 1308563"/>
              <a:gd name="connsiteX4156" fmla="*/ 184433 w 1019147"/>
              <a:gd name="connsiteY4156" fmla="*/ 580695 h 1308563"/>
              <a:gd name="connsiteX4157" fmla="*/ 183666 w 1019147"/>
              <a:gd name="connsiteY4157" fmla="*/ 583873 h 1308563"/>
              <a:gd name="connsiteX4158" fmla="*/ 185419 w 1019147"/>
              <a:gd name="connsiteY4158" fmla="*/ 584969 h 1308563"/>
              <a:gd name="connsiteX4159" fmla="*/ 187720 w 1019147"/>
              <a:gd name="connsiteY4159" fmla="*/ 581900 h 1308563"/>
              <a:gd name="connsiteX4160" fmla="*/ 185967 w 1019147"/>
              <a:gd name="connsiteY4160" fmla="*/ 580147 h 1308563"/>
              <a:gd name="connsiteX4161" fmla="*/ 184542 w 1019147"/>
              <a:gd name="connsiteY4161" fmla="*/ 580805 h 1308563"/>
              <a:gd name="connsiteX4162" fmla="*/ 184542 w 1019147"/>
              <a:gd name="connsiteY4162" fmla="*/ 580805 h 1308563"/>
              <a:gd name="connsiteX4163" fmla="*/ 184761 w 1019147"/>
              <a:gd name="connsiteY4163" fmla="*/ 601626 h 1308563"/>
              <a:gd name="connsiteX4164" fmla="*/ 188378 w 1019147"/>
              <a:gd name="connsiteY4164" fmla="*/ 602283 h 1308563"/>
              <a:gd name="connsiteX4165" fmla="*/ 190679 w 1019147"/>
              <a:gd name="connsiteY4165" fmla="*/ 603489 h 1308563"/>
              <a:gd name="connsiteX4166" fmla="*/ 198788 w 1019147"/>
              <a:gd name="connsiteY4166" fmla="*/ 603051 h 1308563"/>
              <a:gd name="connsiteX4167" fmla="*/ 202076 w 1019147"/>
              <a:gd name="connsiteY4167" fmla="*/ 604913 h 1308563"/>
              <a:gd name="connsiteX4168" fmla="*/ 203391 w 1019147"/>
              <a:gd name="connsiteY4168" fmla="*/ 606776 h 1308563"/>
              <a:gd name="connsiteX4169" fmla="*/ 204706 w 1019147"/>
              <a:gd name="connsiteY4169" fmla="*/ 603489 h 1308563"/>
              <a:gd name="connsiteX4170" fmla="*/ 201309 w 1019147"/>
              <a:gd name="connsiteY4170" fmla="*/ 599982 h 1308563"/>
              <a:gd name="connsiteX4171" fmla="*/ 195391 w 1019147"/>
              <a:gd name="connsiteY4171" fmla="*/ 598777 h 1308563"/>
              <a:gd name="connsiteX4172" fmla="*/ 193419 w 1019147"/>
              <a:gd name="connsiteY4172" fmla="*/ 600201 h 1308563"/>
              <a:gd name="connsiteX4173" fmla="*/ 188926 w 1019147"/>
              <a:gd name="connsiteY4173" fmla="*/ 597352 h 1308563"/>
              <a:gd name="connsiteX4174" fmla="*/ 186077 w 1019147"/>
              <a:gd name="connsiteY4174" fmla="*/ 597571 h 1308563"/>
              <a:gd name="connsiteX4175" fmla="*/ 184104 w 1019147"/>
              <a:gd name="connsiteY4175" fmla="*/ 599434 h 1308563"/>
              <a:gd name="connsiteX4176" fmla="*/ 184871 w 1019147"/>
              <a:gd name="connsiteY4176" fmla="*/ 601626 h 1308563"/>
              <a:gd name="connsiteX4177" fmla="*/ 184871 w 1019147"/>
              <a:gd name="connsiteY4177" fmla="*/ 601626 h 1308563"/>
              <a:gd name="connsiteX4178" fmla="*/ 191008 w 1019147"/>
              <a:gd name="connsiteY4178" fmla="*/ 608530 h 1308563"/>
              <a:gd name="connsiteX4179" fmla="*/ 192323 w 1019147"/>
              <a:gd name="connsiteY4179" fmla="*/ 610064 h 1308563"/>
              <a:gd name="connsiteX4180" fmla="*/ 193857 w 1019147"/>
              <a:gd name="connsiteY4180" fmla="*/ 610064 h 1308563"/>
              <a:gd name="connsiteX4181" fmla="*/ 193309 w 1019147"/>
              <a:gd name="connsiteY4181" fmla="*/ 608091 h 1308563"/>
              <a:gd name="connsiteX4182" fmla="*/ 191008 w 1019147"/>
              <a:gd name="connsiteY4182" fmla="*/ 608530 h 1308563"/>
              <a:gd name="connsiteX4183" fmla="*/ 191008 w 1019147"/>
              <a:gd name="connsiteY4183" fmla="*/ 608530 h 1308563"/>
              <a:gd name="connsiteX4184" fmla="*/ 192214 w 1019147"/>
              <a:gd name="connsiteY4184" fmla="*/ 639543 h 1308563"/>
              <a:gd name="connsiteX4185" fmla="*/ 193529 w 1019147"/>
              <a:gd name="connsiteY4185" fmla="*/ 641953 h 1308563"/>
              <a:gd name="connsiteX4186" fmla="*/ 197035 w 1019147"/>
              <a:gd name="connsiteY4186" fmla="*/ 641953 h 1308563"/>
              <a:gd name="connsiteX4187" fmla="*/ 198898 w 1019147"/>
              <a:gd name="connsiteY4187" fmla="*/ 644693 h 1308563"/>
              <a:gd name="connsiteX4188" fmla="*/ 201638 w 1019147"/>
              <a:gd name="connsiteY4188" fmla="*/ 643159 h 1308563"/>
              <a:gd name="connsiteX4189" fmla="*/ 200213 w 1019147"/>
              <a:gd name="connsiteY4189" fmla="*/ 640310 h 1308563"/>
              <a:gd name="connsiteX4190" fmla="*/ 195830 w 1019147"/>
              <a:gd name="connsiteY4190" fmla="*/ 637570 h 1308563"/>
              <a:gd name="connsiteX4191" fmla="*/ 193200 w 1019147"/>
              <a:gd name="connsiteY4191" fmla="*/ 638118 h 1308563"/>
              <a:gd name="connsiteX4192" fmla="*/ 192214 w 1019147"/>
              <a:gd name="connsiteY4192" fmla="*/ 639652 h 1308563"/>
              <a:gd name="connsiteX4193" fmla="*/ 192214 w 1019147"/>
              <a:gd name="connsiteY4193" fmla="*/ 639652 h 1308563"/>
              <a:gd name="connsiteX4194" fmla="*/ 187501 w 1019147"/>
              <a:gd name="connsiteY4194" fmla="*/ 650940 h 1308563"/>
              <a:gd name="connsiteX4195" fmla="*/ 188597 w 1019147"/>
              <a:gd name="connsiteY4195" fmla="*/ 653022 h 1308563"/>
              <a:gd name="connsiteX4196" fmla="*/ 192104 w 1019147"/>
              <a:gd name="connsiteY4196" fmla="*/ 653789 h 1308563"/>
              <a:gd name="connsiteX4197" fmla="*/ 195172 w 1019147"/>
              <a:gd name="connsiteY4197" fmla="*/ 651378 h 1308563"/>
              <a:gd name="connsiteX4198" fmla="*/ 190350 w 1019147"/>
              <a:gd name="connsiteY4198" fmla="*/ 650501 h 1308563"/>
              <a:gd name="connsiteX4199" fmla="*/ 188597 w 1019147"/>
              <a:gd name="connsiteY4199" fmla="*/ 649515 h 1308563"/>
              <a:gd name="connsiteX4200" fmla="*/ 187501 w 1019147"/>
              <a:gd name="connsiteY4200" fmla="*/ 650940 h 1308563"/>
              <a:gd name="connsiteX4201" fmla="*/ 187501 w 1019147"/>
              <a:gd name="connsiteY4201" fmla="*/ 650940 h 1308563"/>
              <a:gd name="connsiteX4202" fmla="*/ 193967 w 1019147"/>
              <a:gd name="connsiteY4202" fmla="*/ 670117 h 1308563"/>
              <a:gd name="connsiteX4203" fmla="*/ 195830 w 1019147"/>
              <a:gd name="connsiteY4203" fmla="*/ 670336 h 1308563"/>
              <a:gd name="connsiteX4204" fmla="*/ 197035 w 1019147"/>
              <a:gd name="connsiteY4204" fmla="*/ 668912 h 1308563"/>
              <a:gd name="connsiteX4205" fmla="*/ 195611 w 1019147"/>
              <a:gd name="connsiteY4205" fmla="*/ 665953 h 1308563"/>
              <a:gd name="connsiteX4206" fmla="*/ 194515 w 1019147"/>
              <a:gd name="connsiteY4206" fmla="*/ 662994 h 1308563"/>
              <a:gd name="connsiteX4207" fmla="*/ 193857 w 1019147"/>
              <a:gd name="connsiteY4207" fmla="*/ 664966 h 1308563"/>
              <a:gd name="connsiteX4208" fmla="*/ 193857 w 1019147"/>
              <a:gd name="connsiteY4208" fmla="*/ 670117 h 1308563"/>
              <a:gd name="connsiteX4209" fmla="*/ 193857 w 1019147"/>
              <a:gd name="connsiteY4209" fmla="*/ 670117 h 1308563"/>
              <a:gd name="connsiteX4210" fmla="*/ 200323 w 1019147"/>
              <a:gd name="connsiteY4210" fmla="*/ 675268 h 1308563"/>
              <a:gd name="connsiteX4211" fmla="*/ 201199 w 1019147"/>
              <a:gd name="connsiteY4211" fmla="*/ 676692 h 1308563"/>
              <a:gd name="connsiteX4212" fmla="*/ 202076 w 1019147"/>
              <a:gd name="connsiteY4212" fmla="*/ 676692 h 1308563"/>
              <a:gd name="connsiteX4213" fmla="*/ 201638 w 1019147"/>
              <a:gd name="connsiteY4213" fmla="*/ 675487 h 1308563"/>
              <a:gd name="connsiteX4214" fmla="*/ 200432 w 1019147"/>
              <a:gd name="connsiteY4214" fmla="*/ 675268 h 1308563"/>
              <a:gd name="connsiteX4215" fmla="*/ 200432 w 1019147"/>
              <a:gd name="connsiteY4215" fmla="*/ 675268 h 1308563"/>
              <a:gd name="connsiteX4216" fmla="*/ 186406 w 1019147"/>
              <a:gd name="connsiteY4216" fmla="*/ 678336 h 1308563"/>
              <a:gd name="connsiteX4217" fmla="*/ 188049 w 1019147"/>
              <a:gd name="connsiteY4217" fmla="*/ 676692 h 1308563"/>
              <a:gd name="connsiteX4218" fmla="*/ 187172 w 1019147"/>
              <a:gd name="connsiteY4218" fmla="*/ 674829 h 1308563"/>
              <a:gd name="connsiteX4219" fmla="*/ 185857 w 1019147"/>
              <a:gd name="connsiteY4219" fmla="*/ 677021 h 1308563"/>
              <a:gd name="connsiteX4220" fmla="*/ 186406 w 1019147"/>
              <a:gd name="connsiteY4220" fmla="*/ 678336 h 1308563"/>
              <a:gd name="connsiteX4221" fmla="*/ 186406 w 1019147"/>
              <a:gd name="connsiteY4221" fmla="*/ 678336 h 1308563"/>
              <a:gd name="connsiteX4222" fmla="*/ 192761 w 1019147"/>
              <a:gd name="connsiteY4222" fmla="*/ 677021 h 1308563"/>
              <a:gd name="connsiteX4223" fmla="*/ 194186 w 1019147"/>
              <a:gd name="connsiteY4223" fmla="*/ 677898 h 1308563"/>
              <a:gd name="connsiteX4224" fmla="*/ 195391 w 1019147"/>
              <a:gd name="connsiteY4224" fmla="*/ 676473 h 1308563"/>
              <a:gd name="connsiteX4225" fmla="*/ 193419 w 1019147"/>
              <a:gd name="connsiteY4225" fmla="*/ 675377 h 1308563"/>
              <a:gd name="connsiteX4226" fmla="*/ 192761 w 1019147"/>
              <a:gd name="connsiteY4226" fmla="*/ 677021 h 1308563"/>
              <a:gd name="connsiteX4227" fmla="*/ 192761 w 1019147"/>
              <a:gd name="connsiteY4227" fmla="*/ 677021 h 1308563"/>
              <a:gd name="connsiteX4228" fmla="*/ 190898 w 1019147"/>
              <a:gd name="connsiteY4228" fmla="*/ 683267 h 1308563"/>
              <a:gd name="connsiteX4229" fmla="*/ 193200 w 1019147"/>
              <a:gd name="connsiteY4229" fmla="*/ 682171 h 1308563"/>
              <a:gd name="connsiteX4230" fmla="*/ 193529 w 1019147"/>
              <a:gd name="connsiteY4230" fmla="*/ 680747 h 1308563"/>
              <a:gd name="connsiteX4231" fmla="*/ 191556 w 1019147"/>
              <a:gd name="connsiteY4231" fmla="*/ 680966 h 1308563"/>
              <a:gd name="connsiteX4232" fmla="*/ 190898 w 1019147"/>
              <a:gd name="connsiteY4232" fmla="*/ 683267 h 1308563"/>
              <a:gd name="connsiteX4233" fmla="*/ 190898 w 1019147"/>
              <a:gd name="connsiteY4233" fmla="*/ 683267 h 1308563"/>
              <a:gd name="connsiteX4234" fmla="*/ 194076 w 1019147"/>
              <a:gd name="connsiteY4234" fmla="*/ 691486 h 1308563"/>
              <a:gd name="connsiteX4235" fmla="*/ 194953 w 1019147"/>
              <a:gd name="connsiteY4235" fmla="*/ 689952 h 1308563"/>
              <a:gd name="connsiteX4236" fmla="*/ 192761 w 1019147"/>
              <a:gd name="connsiteY4236" fmla="*/ 689952 h 1308563"/>
              <a:gd name="connsiteX4237" fmla="*/ 189693 w 1019147"/>
              <a:gd name="connsiteY4237" fmla="*/ 689623 h 1308563"/>
              <a:gd name="connsiteX4238" fmla="*/ 190460 w 1019147"/>
              <a:gd name="connsiteY4238" fmla="*/ 691596 h 1308563"/>
              <a:gd name="connsiteX4239" fmla="*/ 194076 w 1019147"/>
              <a:gd name="connsiteY4239" fmla="*/ 691596 h 1308563"/>
              <a:gd name="connsiteX4240" fmla="*/ 197802 w 1019147"/>
              <a:gd name="connsiteY4240" fmla="*/ 695322 h 1308563"/>
              <a:gd name="connsiteX4241" fmla="*/ 200104 w 1019147"/>
              <a:gd name="connsiteY4241" fmla="*/ 695103 h 1308563"/>
              <a:gd name="connsiteX4242" fmla="*/ 201199 w 1019147"/>
              <a:gd name="connsiteY4242" fmla="*/ 692801 h 1308563"/>
              <a:gd name="connsiteX4243" fmla="*/ 198898 w 1019147"/>
              <a:gd name="connsiteY4243" fmla="*/ 691596 h 1308563"/>
              <a:gd name="connsiteX4244" fmla="*/ 195830 w 1019147"/>
              <a:gd name="connsiteY4244" fmla="*/ 694116 h 1308563"/>
              <a:gd name="connsiteX4245" fmla="*/ 197912 w 1019147"/>
              <a:gd name="connsiteY4245" fmla="*/ 695212 h 1308563"/>
              <a:gd name="connsiteX4246" fmla="*/ 197912 w 1019147"/>
              <a:gd name="connsiteY4246" fmla="*/ 695212 h 1308563"/>
              <a:gd name="connsiteX4247" fmla="*/ 182899 w 1019147"/>
              <a:gd name="connsiteY4247" fmla="*/ 707376 h 1308563"/>
              <a:gd name="connsiteX4248" fmla="*/ 186515 w 1019147"/>
              <a:gd name="connsiteY4248" fmla="*/ 705732 h 1308563"/>
              <a:gd name="connsiteX4249" fmla="*/ 187940 w 1019147"/>
              <a:gd name="connsiteY4249" fmla="*/ 705732 h 1308563"/>
              <a:gd name="connsiteX4250" fmla="*/ 187720 w 1019147"/>
              <a:gd name="connsiteY4250" fmla="*/ 703650 h 1308563"/>
              <a:gd name="connsiteX4251" fmla="*/ 182899 w 1019147"/>
              <a:gd name="connsiteY4251" fmla="*/ 703869 h 1308563"/>
              <a:gd name="connsiteX4252" fmla="*/ 181036 w 1019147"/>
              <a:gd name="connsiteY4252" fmla="*/ 705952 h 1308563"/>
              <a:gd name="connsiteX4253" fmla="*/ 182789 w 1019147"/>
              <a:gd name="connsiteY4253" fmla="*/ 707376 h 1308563"/>
              <a:gd name="connsiteX4254" fmla="*/ 182789 w 1019147"/>
              <a:gd name="connsiteY4254" fmla="*/ 707376 h 1308563"/>
              <a:gd name="connsiteX4255" fmla="*/ 190241 w 1019147"/>
              <a:gd name="connsiteY4255" fmla="*/ 715266 h 1308563"/>
              <a:gd name="connsiteX4256" fmla="*/ 198022 w 1019147"/>
              <a:gd name="connsiteY4256" fmla="*/ 709130 h 1308563"/>
              <a:gd name="connsiteX4257" fmla="*/ 202405 w 1019147"/>
              <a:gd name="connsiteY4257" fmla="*/ 705294 h 1308563"/>
              <a:gd name="connsiteX4258" fmla="*/ 202186 w 1019147"/>
              <a:gd name="connsiteY4258" fmla="*/ 702774 h 1308563"/>
              <a:gd name="connsiteX4259" fmla="*/ 198350 w 1019147"/>
              <a:gd name="connsiteY4259" fmla="*/ 702774 h 1308563"/>
              <a:gd name="connsiteX4260" fmla="*/ 194186 w 1019147"/>
              <a:gd name="connsiteY4260" fmla="*/ 706390 h 1308563"/>
              <a:gd name="connsiteX4261" fmla="*/ 191118 w 1019147"/>
              <a:gd name="connsiteY4261" fmla="*/ 706719 h 1308563"/>
              <a:gd name="connsiteX4262" fmla="*/ 189364 w 1019147"/>
              <a:gd name="connsiteY4262" fmla="*/ 709678 h 1308563"/>
              <a:gd name="connsiteX4263" fmla="*/ 187501 w 1019147"/>
              <a:gd name="connsiteY4263" fmla="*/ 710993 h 1308563"/>
              <a:gd name="connsiteX4264" fmla="*/ 187940 w 1019147"/>
              <a:gd name="connsiteY4264" fmla="*/ 713732 h 1308563"/>
              <a:gd name="connsiteX4265" fmla="*/ 187940 w 1019147"/>
              <a:gd name="connsiteY4265" fmla="*/ 715924 h 1308563"/>
              <a:gd name="connsiteX4266" fmla="*/ 189145 w 1019147"/>
              <a:gd name="connsiteY4266" fmla="*/ 716143 h 1308563"/>
              <a:gd name="connsiteX4267" fmla="*/ 190241 w 1019147"/>
              <a:gd name="connsiteY4267" fmla="*/ 715266 h 1308563"/>
              <a:gd name="connsiteX4268" fmla="*/ 190241 w 1019147"/>
              <a:gd name="connsiteY4268" fmla="*/ 715266 h 1308563"/>
              <a:gd name="connsiteX4269" fmla="*/ 198131 w 1019147"/>
              <a:gd name="connsiteY4269" fmla="*/ 713732 h 1308563"/>
              <a:gd name="connsiteX4270" fmla="*/ 199337 w 1019147"/>
              <a:gd name="connsiteY4270" fmla="*/ 713732 h 1308563"/>
              <a:gd name="connsiteX4271" fmla="*/ 201309 w 1019147"/>
              <a:gd name="connsiteY4271" fmla="*/ 712417 h 1308563"/>
              <a:gd name="connsiteX4272" fmla="*/ 201528 w 1019147"/>
              <a:gd name="connsiteY4272" fmla="*/ 710554 h 1308563"/>
              <a:gd name="connsiteX4273" fmla="*/ 198022 w 1019147"/>
              <a:gd name="connsiteY4273" fmla="*/ 713732 h 1308563"/>
              <a:gd name="connsiteX4274" fmla="*/ 198022 w 1019147"/>
              <a:gd name="connsiteY4274" fmla="*/ 713732 h 1308563"/>
              <a:gd name="connsiteX4275" fmla="*/ 194953 w 1019147"/>
              <a:gd name="connsiteY4275" fmla="*/ 718554 h 1308563"/>
              <a:gd name="connsiteX4276" fmla="*/ 197693 w 1019147"/>
              <a:gd name="connsiteY4276" fmla="*/ 717896 h 1308563"/>
              <a:gd name="connsiteX4277" fmla="*/ 197035 w 1019147"/>
              <a:gd name="connsiteY4277" fmla="*/ 715595 h 1308563"/>
              <a:gd name="connsiteX4278" fmla="*/ 194734 w 1019147"/>
              <a:gd name="connsiteY4278" fmla="*/ 716801 h 1308563"/>
              <a:gd name="connsiteX4279" fmla="*/ 194953 w 1019147"/>
              <a:gd name="connsiteY4279" fmla="*/ 718444 h 1308563"/>
              <a:gd name="connsiteX4280" fmla="*/ 194953 w 1019147"/>
              <a:gd name="connsiteY4280" fmla="*/ 718444 h 1308563"/>
              <a:gd name="connsiteX4281" fmla="*/ 188378 w 1019147"/>
              <a:gd name="connsiteY4281" fmla="*/ 720965 h 1308563"/>
              <a:gd name="connsiteX4282" fmla="*/ 190679 w 1019147"/>
              <a:gd name="connsiteY4282" fmla="*/ 718554 h 1308563"/>
              <a:gd name="connsiteX4283" fmla="*/ 188707 w 1019147"/>
              <a:gd name="connsiteY4283" fmla="*/ 717239 h 1308563"/>
              <a:gd name="connsiteX4284" fmla="*/ 186953 w 1019147"/>
              <a:gd name="connsiteY4284" fmla="*/ 718335 h 1308563"/>
              <a:gd name="connsiteX4285" fmla="*/ 186953 w 1019147"/>
              <a:gd name="connsiteY4285" fmla="*/ 720417 h 1308563"/>
              <a:gd name="connsiteX4286" fmla="*/ 188378 w 1019147"/>
              <a:gd name="connsiteY4286" fmla="*/ 720965 h 1308563"/>
              <a:gd name="connsiteX4287" fmla="*/ 188378 w 1019147"/>
              <a:gd name="connsiteY4287" fmla="*/ 720965 h 1308563"/>
              <a:gd name="connsiteX4288" fmla="*/ 180378 w 1019147"/>
              <a:gd name="connsiteY4288" fmla="*/ 736855 h 1308563"/>
              <a:gd name="connsiteX4289" fmla="*/ 180378 w 1019147"/>
              <a:gd name="connsiteY4289" fmla="*/ 740690 h 1308563"/>
              <a:gd name="connsiteX4290" fmla="*/ 183446 w 1019147"/>
              <a:gd name="connsiteY4290" fmla="*/ 740471 h 1308563"/>
              <a:gd name="connsiteX4291" fmla="*/ 186844 w 1019147"/>
              <a:gd name="connsiteY4291" fmla="*/ 736197 h 1308563"/>
              <a:gd name="connsiteX4292" fmla="*/ 191556 w 1019147"/>
              <a:gd name="connsiteY4292" fmla="*/ 734663 h 1308563"/>
              <a:gd name="connsiteX4293" fmla="*/ 192652 w 1019147"/>
              <a:gd name="connsiteY4293" fmla="*/ 732143 h 1308563"/>
              <a:gd name="connsiteX4294" fmla="*/ 190789 w 1019147"/>
              <a:gd name="connsiteY4294" fmla="*/ 731047 h 1308563"/>
              <a:gd name="connsiteX4295" fmla="*/ 188488 w 1019147"/>
              <a:gd name="connsiteY4295" fmla="*/ 732362 h 1308563"/>
              <a:gd name="connsiteX4296" fmla="*/ 183556 w 1019147"/>
              <a:gd name="connsiteY4296" fmla="*/ 732800 h 1308563"/>
              <a:gd name="connsiteX4297" fmla="*/ 182460 w 1019147"/>
              <a:gd name="connsiteY4297" fmla="*/ 735759 h 1308563"/>
              <a:gd name="connsiteX4298" fmla="*/ 180488 w 1019147"/>
              <a:gd name="connsiteY4298" fmla="*/ 736855 h 1308563"/>
              <a:gd name="connsiteX4299" fmla="*/ 180488 w 1019147"/>
              <a:gd name="connsiteY4299" fmla="*/ 736855 h 1308563"/>
              <a:gd name="connsiteX4300" fmla="*/ 176762 w 1019147"/>
              <a:gd name="connsiteY4300" fmla="*/ 751211 h 1308563"/>
              <a:gd name="connsiteX4301" fmla="*/ 177967 w 1019147"/>
              <a:gd name="connsiteY4301" fmla="*/ 755265 h 1308563"/>
              <a:gd name="connsiteX4302" fmla="*/ 180488 w 1019147"/>
              <a:gd name="connsiteY4302" fmla="*/ 756142 h 1308563"/>
              <a:gd name="connsiteX4303" fmla="*/ 182132 w 1019147"/>
              <a:gd name="connsiteY4303" fmla="*/ 753841 h 1308563"/>
              <a:gd name="connsiteX4304" fmla="*/ 178844 w 1019147"/>
              <a:gd name="connsiteY4304" fmla="*/ 750772 h 1308563"/>
              <a:gd name="connsiteX4305" fmla="*/ 176762 w 1019147"/>
              <a:gd name="connsiteY4305" fmla="*/ 751211 h 1308563"/>
              <a:gd name="connsiteX4306" fmla="*/ 176762 w 1019147"/>
              <a:gd name="connsiteY4306" fmla="*/ 751211 h 1308563"/>
              <a:gd name="connsiteX4307" fmla="*/ 282512 w 1019147"/>
              <a:gd name="connsiteY4307" fmla="*/ 1307687 h 1308563"/>
              <a:gd name="connsiteX4308" fmla="*/ 285800 w 1019147"/>
              <a:gd name="connsiteY4308" fmla="*/ 1303632 h 1308563"/>
              <a:gd name="connsiteX4309" fmla="*/ 289306 w 1019147"/>
              <a:gd name="connsiteY4309" fmla="*/ 1303304 h 1308563"/>
              <a:gd name="connsiteX4310" fmla="*/ 290841 w 1019147"/>
              <a:gd name="connsiteY4310" fmla="*/ 1304619 h 1308563"/>
              <a:gd name="connsiteX4311" fmla="*/ 289416 w 1019147"/>
              <a:gd name="connsiteY4311" fmla="*/ 1307139 h 1308563"/>
              <a:gd name="connsiteX4312" fmla="*/ 286348 w 1019147"/>
              <a:gd name="connsiteY4312" fmla="*/ 1307358 h 1308563"/>
              <a:gd name="connsiteX4313" fmla="*/ 284485 w 1019147"/>
              <a:gd name="connsiteY4313" fmla="*/ 1308564 h 1308563"/>
              <a:gd name="connsiteX4314" fmla="*/ 282622 w 1019147"/>
              <a:gd name="connsiteY4314" fmla="*/ 1307687 h 1308563"/>
              <a:gd name="connsiteX4315" fmla="*/ 282622 w 1019147"/>
              <a:gd name="connsiteY4315" fmla="*/ 1307687 h 1308563"/>
              <a:gd name="connsiteX4316" fmla="*/ 257198 w 1019147"/>
              <a:gd name="connsiteY4316" fmla="*/ 1292564 h 1308563"/>
              <a:gd name="connsiteX4317" fmla="*/ 259061 w 1019147"/>
              <a:gd name="connsiteY4317" fmla="*/ 1292564 h 1308563"/>
              <a:gd name="connsiteX4318" fmla="*/ 259280 w 1019147"/>
              <a:gd name="connsiteY4318" fmla="*/ 1290811 h 1308563"/>
              <a:gd name="connsiteX4319" fmla="*/ 261581 w 1019147"/>
              <a:gd name="connsiteY4319" fmla="*/ 1287523 h 1308563"/>
              <a:gd name="connsiteX4320" fmla="*/ 261581 w 1019147"/>
              <a:gd name="connsiteY4320" fmla="*/ 1284345 h 1308563"/>
              <a:gd name="connsiteX4321" fmla="*/ 259280 w 1019147"/>
              <a:gd name="connsiteY4321" fmla="*/ 1284345 h 1308563"/>
              <a:gd name="connsiteX4322" fmla="*/ 258403 w 1019147"/>
              <a:gd name="connsiteY4322" fmla="*/ 1286318 h 1308563"/>
              <a:gd name="connsiteX4323" fmla="*/ 256431 w 1019147"/>
              <a:gd name="connsiteY4323" fmla="*/ 1288181 h 1308563"/>
              <a:gd name="connsiteX4324" fmla="*/ 257088 w 1019147"/>
              <a:gd name="connsiteY4324" fmla="*/ 1292564 h 1308563"/>
              <a:gd name="connsiteX4325" fmla="*/ 257088 w 1019147"/>
              <a:gd name="connsiteY4325" fmla="*/ 1292564 h 1308563"/>
              <a:gd name="connsiteX4326" fmla="*/ 239335 w 1019147"/>
              <a:gd name="connsiteY4326" fmla="*/ 1261113 h 1308563"/>
              <a:gd name="connsiteX4327" fmla="*/ 240322 w 1019147"/>
              <a:gd name="connsiteY4327" fmla="*/ 1261990 h 1308563"/>
              <a:gd name="connsiteX4328" fmla="*/ 243171 w 1019147"/>
              <a:gd name="connsiteY4328" fmla="*/ 1261990 h 1308563"/>
              <a:gd name="connsiteX4329" fmla="*/ 246020 w 1019147"/>
              <a:gd name="connsiteY4329" fmla="*/ 1260127 h 1308563"/>
              <a:gd name="connsiteX4330" fmla="*/ 245362 w 1019147"/>
              <a:gd name="connsiteY4330" fmla="*/ 1258593 h 1308563"/>
              <a:gd name="connsiteX4331" fmla="*/ 241856 w 1019147"/>
              <a:gd name="connsiteY4331" fmla="*/ 1258812 h 1308563"/>
              <a:gd name="connsiteX4332" fmla="*/ 239116 w 1019147"/>
              <a:gd name="connsiteY4332" fmla="*/ 1261113 h 1308563"/>
              <a:gd name="connsiteX4333" fmla="*/ 239116 w 1019147"/>
              <a:gd name="connsiteY4333" fmla="*/ 1261113 h 1308563"/>
              <a:gd name="connsiteX4334" fmla="*/ 230130 w 1019147"/>
              <a:gd name="connsiteY4334" fmla="*/ 1260017 h 1308563"/>
              <a:gd name="connsiteX4335" fmla="*/ 230788 w 1019147"/>
              <a:gd name="connsiteY4335" fmla="*/ 1262757 h 1308563"/>
              <a:gd name="connsiteX4336" fmla="*/ 233746 w 1019147"/>
              <a:gd name="connsiteY4336" fmla="*/ 1262757 h 1308563"/>
              <a:gd name="connsiteX4337" fmla="*/ 233966 w 1019147"/>
              <a:gd name="connsiteY4337" fmla="*/ 1260346 h 1308563"/>
              <a:gd name="connsiteX4338" fmla="*/ 231993 w 1019147"/>
              <a:gd name="connsiteY4338" fmla="*/ 1259031 h 1308563"/>
              <a:gd name="connsiteX4339" fmla="*/ 230130 w 1019147"/>
              <a:gd name="connsiteY4339" fmla="*/ 1260017 h 1308563"/>
              <a:gd name="connsiteX4340" fmla="*/ 230130 w 1019147"/>
              <a:gd name="connsiteY4340" fmla="*/ 1260017 h 1308563"/>
              <a:gd name="connsiteX4341" fmla="*/ 204158 w 1019147"/>
              <a:gd name="connsiteY4341" fmla="*/ 1262866 h 1308563"/>
              <a:gd name="connsiteX4342" fmla="*/ 204706 w 1019147"/>
              <a:gd name="connsiteY4342" fmla="*/ 1264510 h 1308563"/>
              <a:gd name="connsiteX4343" fmla="*/ 206569 w 1019147"/>
              <a:gd name="connsiteY4343" fmla="*/ 1264949 h 1308563"/>
              <a:gd name="connsiteX4344" fmla="*/ 207665 w 1019147"/>
              <a:gd name="connsiteY4344" fmla="*/ 1267360 h 1308563"/>
              <a:gd name="connsiteX4345" fmla="*/ 211062 w 1019147"/>
              <a:gd name="connsiteY4345" fmla="*/ 1265825 h 1308563"/>
              <a:gd name="connsiteX4346" fmla="*/ 209528 w 1019147"/>
              <a:gd name="connsiteY4346" fmla="*/ 1262319 h 1308563"/>
              <a:gd name="connsiteX4347" fmla="*/ 206021 w 1019147"/>
              <a:gd name="connsiteY4347" fmla="*/ 1261442 h 1308563"/>
              <a:gd name="connsiteX4348" fmla="*/ 204158 w 1019147"/>
              <a:gd name="connsiteY4348" fmla="*/ 1262757 h 1308563"/>
              <a:gd name="connsiteX4349" fmla="*/ 204158 w 1019147"/>
              <a:gd name="connsiteY4349" fmla="*/ 1262757 h 1308563"/>
              <a:gd name="connsiteX4350" fmla="*/ 170844 w 1019147"/>
              <a:gd name="connsiteY4350" fmla="*/ 1115583 h 1308563"/>
              <a:gd name="connsiteX4351" fmla="*/ 172817 w 1019147"/>
              <a:gd name="connsiteY4351" fmla="*/ 1115255 h 1308563"/>
              <a:gd name="connsiteX4352" fmla="*/ 176543 w 1019147"/>
              <a:gd name="connsiteY4352" fmla="*/ 1112186 h 1308563"/>
              <a:gd name="connsiteX4353" fmla="*/ 180049 w 1019147"/>
              <a:gd name="connsiteY4353" fmla="*/ 1107364 h 1308563"/>
              <a:gd name="connsiteX4354" fmla="*/ 177967 w 1019147"/>
              <a:gd name="connsiteY4354" fmla="*/ 1108131 h 1308563"/>
              <a:gd name="connsiteX4355" fmla="*/ 175666 w 1019147"/>
              <a:gd name="connsiteY4355" fmla="*/ 1110871 h 1308563"/>
              <a:gd name="connsiteX4356" fmla="*/ 170735 w 1019147"/>
              <a:gd name="connsiteY4356" fmla="*/ 1115583 h 1308563"/>
              <a:gd name="connsiteX4357" fmla="*/ 170735 w 1019147"/>
              <a:gd name="connsiteY4357" fmla="*/ 1115583 h 1308563"/>
              <a:gd name="connsiteX4358" fmla="*/ 170844 w 1019147"/>
              <a:gd name="connsiteY4358" fmla="*/ 1110323 h 1308563"/>
              <a:gd name="connsiteX4359" fmla="*/ 170844 w 1019147"/>
              <a:gd name="connsiteY4359" fmla="*/ 1111638 h 1308563"/>
              <a:gd name="connsiteX4360" fmla="*/ 172379 w 1019147"/>
              <a:gd name="connsiteY4360" fmla="*/ 1110981 h 1308563"/>
              <a:gd name="connsiteX4361" fmla="*/ 174789 w 1019147"/>
              <a:gd name="connsiteY4361" fmla="*/ 1109008 h 1308563"/>
              <a:gd name="connsiteX4362" fmla="*/ 176433 w 1019147"/>
              <a:gd name="connsiteY4362" fmla="*/ 1106268 h 1308563"/>
              <a:gd name="connsiteX4363" fmla="*/ 174680 w 1019147"/>
              <a:gd name="connsiteY4363" fmla="*/ 1106049 h 1308563"/>
              <a:gd name="connsiteX4364" fmla="*/ 170735 w 1019147"/>
              <a:gd name="connsiteY4364" fmla="*/ 1110323 h 1308563"/>
              <a:gd name="connsiteX4365" fmla="*/ 170735 w 1019147"/>
              <a:gd name="connsiteY4365" fmla="*/ 1110323 h 1308563"/>
              <a:gd name="connsiteX4366" fmla="*/ 150571 w 1019147"/>
              <a:gd name="connsiteY4366" fmla="*/ 1061009 h 1308563"/>
              <a:gd name="connsiteX4367" fmla="*/ 148708 w 1019147"/>
              <a:gd name="connsiteY4367" fmla="*/ 1063749 h 1308563"/>
              <a:gd name="connsiteX4368" fmla="*/ 150133 w 1019147"/>
              <a:gd name="connsiteY4368" fmla="*/ 1063968 h 1308563"/>
              <a:gd name="connsiteX4369" fmla="*/ 154078 w 1019147"/>
              <a:gd name="connsiteY4369" fmla="*/ 1062872 h 1308563"/>
              <a:gd name="connsiteX4370" fmla="*/ 153420 w 1019147"/>
              <a:gd name="connsiteY4370" fmla="*/ 1061009 h 1308563"/>
              <a:gd name="connsiteX4371" fmla="*/ 151776 w 1019147"/>
              <a:gd name="connsiteY4371" fmla="*/ 1060571 h 1308563"/>
              <a:gd name="connsiteX4372" fmla="*/ 150461 w 1019147"/>
              <a:gd name="connsiteY4372" fmla="*/ 1061009 h 1308563"/>
              <a:gd name="connsiteX4373" fmla="*/ 150461 w 1019147"/>
              <a:gd name="connsiteY4373" fmla="*/ 1061009 h 1308563"/>
              <a:gd name="connsiteX4374" fmla="*/ 148051 w 1019147"/>
              <a:gd name="connsiteY4374" fmla="*/ 1055092 h 1308563"/>
              <a:gd name="connsiteX4375" fmla="*/ 149585 w 1019147"/>
              <a:gd name="connsiteY4375" fmla="*/ 1057612 h 1308563"/>
              <a:gd name="connsiteX4376" fmla="*/ 153091 w 1019147"/>
              <a:gd name="connsiteY4376" fmla="*/ 1058160 h 1308563"/>
              <a:gd name="connsiteX4377" fmla="*/ 153310 w 1019147"/>
              <a:gd name="connsiteY4377" fmla="*/ 1054544 h 1308563"/>
              <a:gd name="connsiteX4378" fmla="*/ 151009 w 1019147"/>
              <a:gd name="connsiteY4378" fmla="*/ 1053667 h 1308563"/>
              <a:gd name="connsiteX4379" fmla="*/ 148051 w 1019147"/>
              <a:gd name="connsiteY4379" fmla="*/ 1055092 h 1308563"/>
              <a:gd name="connsiteX4380" fmla="*/ 148051 w 1019147"/>
              <a:gd name="connsiteY4380" fmla="*/ 1055092 h 1308563"/>
              <a:gd name="connsiteX4381" fmla="*/ 151228 w 1019147"/>
              <a:gd name="connsiteY4381" fmla="*/ 1008080 h 1308563"/>
              <a:gd name="connsiteX4382" fmla="*/ 155502 w 1019147"/>
              <a:gd name="connsiteY4382" fmla="*/ 1009175 h 1308563"/>
              <a:gd name="connsiteX4383" fmla="*/ 157256 w 1019147"/>
              <a:gd name="connsiteY4383" fmla="*/ 1007203 h 1308563"/>
              <a:gd name="connsiteX4384" fmla="*/ 154954 w 1019147"/>
              <a:gd name="connsiteY4384" fmla="*/ 1006217 h 1308563"/>
              <a:gd name="connsiteX4385" fmla="*/ 151338 w 1019147"/>
              <a:gd name="connsiteY4385" fmla="*/ 1008080 h 1308563"/>
              <a:gd name="connsiteX4386" fmla="*/ 151338 w 1019147"/>
              <a:gd name="connsiteY4386" fmla="*/ 1008080 h 1308563"/>
              <a:gd name="connsiteX4387" fmla="*/ 153420 w 1019147"/>
              <a:gd name="connsiteY4387" fmla="*/ 1003258 h 1308563"/>
              <a:gd name="connsiteX4388" fmla="*/ 155502 w 1019147"/>
              <a:gd name="connsiteY4388" fmla="*/ 1004354 h 1308563"/>
              <a:gd name="connsiteX4389" fmla="*/ 159009 w 1019147"/>
              <a:gd name="connsiteY4389" fmla="*/ 1004354 h 1308563"/>
              <a:gd name="connsiteX4390" fmla="*/ 161749 w 1019147"/>
              <a:gd name="connsiteY4390" fmla="*/ 1002710 h 1308563"/>
              <a:gd name="connsiteX4391" fmla="*/ 157365 w 1019147"/>
              <a:gd name="connsiteY4391" fmla="*/ 1001176 h 1308563"/>
              <a:gd name="connsiteX4392" fmla="*/ 154078 w 1019147"/>
              <a:gd name="connsiteY4392" fmla="*/ 1002162 h 1308563"/>
              <a:gd name="connsiteX4393" fmla="*/ 153420 w 1019147"/>
              <a:gd name="connsiteY4393" fmla="*/ 1003258 h 1308563"/>
              <a:gd name="connsiteX4394" fmla="*/ 153420 w 1019147"/>
              <a:gd name="connsiteY4394" fmla="*/ 1003258 h 1308563"/>
              <a:gd name="connsiteX4395" fmla="*/ 144763 w 1019147"/>
              <a:gd name="connsiteY4395" fmla="*/ 1001285 h 1308563"/>
              <a:gd name="connsiteX4396" fmla="*/ 145859 w 1019147"/>
              <a:gd name="connsiteY4396" fmla="*/ 1003915 h 1308563"/>
              <a:gd name="connsiteX4397" fmla="*/ 147941 w 1019147"/>
              <a:gd name="connsiteY4397" fmla="*/ 1002929 h 1308563"/>
              <a:gd name="connsiteX4398" fmla="*/ 147283 w 1019147"/>
              <a:gd name="connsiteY4398" fmla="*/ 1001285 h 1308563"/>
              <a:gd name="connsiteX4399" fmla="*/ 145859 w 1019147"/>
              <a:gd name="connsiteY4399" fmla="*/ 1000957 h 1308563"/>
              <a:gd name="connsiteX4400" fmla="*/ 144763 w 1019147"/>
              <a:gd name="connsiteY4400" fmla="*/ 1001395 h 1308563"/>
              <a:gd name="connsiteX4401" fmla="*/ 144763 w 1019147"/>
              <a:gd name="connsiteY4401" fmla="*/ 1001395 h 1308563"/>
              <a:gd name="connsiteX4402" fmla="*/ 157036 w 1019147"/>
              <a:gd name="connsiteY4402" fmla="*/ 960081 h 1308563"/>
              <a:gd name="connsiteX4403" fmla="*/ 155941 w 1019147"/>
              <a:gd name="connsiteY4403" fmla="*/ 961506 h 1308563"/>
              <a:gd name="connsiteX4404" fmla="*/ 157146 w 1019147"/>
              <a:gd name="connsiteY4404" fmla="*/ 962821 h 1308563"/>
              <a:gd name="connsiteX4405" fmla="*/ 159338 w 1019147"/>
              <a:gd name="connsiteY4405" fmla="*/ 962382 h 1308563"/>
              <a:gd name="connsiteX4406" fmla="*/ 162077 w 1019147"/>
              <a:gd name="connsiteY4406" fmla="*/ 959314 h 1308563"/>
              <a:gd name="connsiteX4407" fmla="*/ 162406 w 1019147"/>
              <a:gd name="connsiteY4407" fmla="*/ 957341 h 1308563"/>
              <a:gd name="connsiteX4408" fmla="*/ 160105 w 1019147"/>
              <a:gd name="connsiteY4408" fmla="*/ 957341 h 1308563"/>
              <a:gd name="connsiteX4409" fmla="*/ 157036 w 1019147"/>
              <a:gd name="connsiteY4409" fmla="*/ 960191 h 1308563"/>
              <a:gd name="connsiteX4410" fmla="*/ 157036 w 1019147"/>
              <a:gd name="connsiteY4410" fmla="*/ 960191 h 1308563"/>
              <a:gd name="connsiteX4411" fmla="*/ 195939 w 1019147"/>
              <a:gd name="connsiteY4411" fmla="*/ 943534 h 1308563"/>
              <a:gd name="connsiteX4412" fmla="*/ 199117 w 1019147"/>
              <a:gd name="connsiteY4412" fmla="*/ 945177 h 1308563"/>
              <a:gd name="connsiteX4413" fmla="*/ 205583 w 1019147"/>
              <a:gd name="connsiteY4413" fmla="*/ 944301 h 1308563"/>
              <a:gd name="connsiteX4414" fmla="*/ 205035 w 1019147"/>
              <a:gd name="connsiteY4414" fmla="*/ 941999 h 1308563"/>
              <a:gd name="connsiteX4415" fmla="*/ 199446 w 1019147"/>
              <a:gd name="connsiteY4415" fmla="*/ 940575 h 1308563"/>
              <a:gd name="connsiteX4416" fmla="*/ 195830 w 1019147"/>
              <a:gd name="connsiteY4416" fmla="*/ 941671 h 1308563"/>
              <a:gd name="connsiteX4417" fmla="*/ 195830 w 1019147"/>
              <a:gd name="connsiteY4417" fmla="*/ 943534 h 1308563"/>
              <a:gd name="connsiteX4418" fmla="*/ 195830 w 1019147"/>
              <a:gd name="connsiteY4418" fmla="*/ 943534 h 1308563"/>
              <a:gd name="connsiteX4419" fmla="*/ 180488 w 1019147"/>
              <a:gd name="connsiteY4419" fmla="*/ 921616 h 1308563"/>
              <a:gd name="connsiteX4420" fmla="*/ 179940 w 1019147"/>
              <a:gd name="connsiteY4420" fmla="*/ 923589 h 1308563"/>
              <a:gd name="connsiteX4421" fmla="*/ 181364 w 1019147"/>
              <a:gd name="connsiteY4421" fmla="*/ 925233 h 1308563"/>
              <a:gd name="connsiteX4422" fmla="*/ 188268 w 1019147"/>
              <a:gd name="connsiteY4422" fmla="*/ 924027 h 1308563"/>
              <a:gd name="connsiteX4423" fmla="*/ 187392 w 1019147"/>
              <a:gd name="connsiteY4423" fmla="*/ 921397 h 1308563"/>
              <a:gd name="connsiteX4424" fmla="*/ 183227 w 1019147"/>
              <a:gd name="connsiteY4424" fmla="*/ 921178 h 1308563"/>
              <a:gd name="connsiteX4425" fmla="*/ 180488 w 1019147"/>
              <a:gd name="connsiteY4425" fmla="*/ 921726 h 1308563"/>
              <a:gd name="connsiteX4426" fmla="*/ 180488 w 1019147"/>
              <a:gd name="connsiteY4426" fmla="*/ 921726 h 1308563"/>
              <a:gd name="connsiteX4427" fmla="*/ 199556 w 1019147"/>
              <a:gd name="connsiteY4427" fmla="*/ 920082 h 1308563"/>
              <a:gd name="connsiteX4428" fmla="*/ 200871 w 1019147"/>
              <a:gd name="connsiteY4428" fmla="*/ 922164 h 1308563"/>
              <a:gd name="connsiteX4429" fmla="*/ 204816 w 1019147"/>
              <a:gd name="connsiteY4429" fmla="*/ 921945 h 1308563"/>
              <a:gd name="connsiteX4430" fmla="*/ 207446 w 1019147"/>
              <a:gd name="connsiteY4430" fmla="*/ 920411 h 1308563"/>
              <a:gd name="connsiteX4431" fmla="*/ 203391 w 1019147"/>
              <a:gd name="connsiteY4431" fmla="*/ 918877 h 1308563"/>
              <a:gd name="connsiteX4432" fmla="*/ 199556 w 1019147"/>
              <a:gd name="connsiteY4432" fmla="*/ 919973 h 1308563"/>
              <a:gd name="connsiteX4433" fmla="*/ 199556 w 1019147"/>
              <a:gd name="connsiteY4433" fmla="*/ 919973 h 1308563"/>
              <a:gd name="connsiteX4434" fmla="*/ 188597 w 1019147"/>
              <a:gd name="connsiteY4434" fmla="*/ 916904 h 1308563"/>
              <a:gd name="connsiteX4435" fmla="*/ 194296 w 1019147"/>
              <a:gd name="connsiteY4435" fmla="*/ 919425 h 1308563"/>
              <a:gd name="connsiteX4436" fmla="*/ 197473 w 1019147"/>
              <a:gd name="connsiteY4436" fmla="*/ 918877 h 1308563"/>
              <a:gd name="connsiteX4437" fmla="*/ 200542 w 1019147"/>
              <a:gd name="connsiteY4437" fmla="*/ 916575 h 1308563"/>
              <a:gd name="connsiteX4438" fmla="*/ 197802 w 1019147"/>
              <a:gd name="connsiteY4438" fmla="*/ 915041 h 1308563"/>
              <a:gd name="connsiteX4439" fmla="*/ 193090 w 1019147"/>
              <a:gd name="connsiteY4439" fmla="*/ 913945 h 1308563"/>
              <a:gd name="connsiteX4440" fmla="*/ 189035 w 1019147"/>
              <a:gd name="connsiteY4440" fmla="*/ 915370 h 1308563"/>
              <a:gd name="connsiteX4441" fmla="*/ 188597 w 1019147"/>
              <a:gd name="connsiteY4441" fmla="*/ 916904 h 1308563"/>
              <a:gd name="connsiteX4442" fmla="*/ 188597 w 1019147"/>
              <a:gd name="connsiteY4442" fmla="*/ 916904 h 1308563"/>
              <a:gd name="connsiteX4443" fmla="*/ 230897 w 1019147"/>
              <a:gd name="connsiteY4443" fmla="*/ 823208 h 1308563"/>
              <a:gd name="connsiteX4444" fmla="*/ 231774 w 1019147"/>
              <a:gd name="connsiteY4444" fmla="*/ 826825 h 1308563"/>
              <a:gd name="connsiteX4445" fmla="*/ 233966 w 1019147"/>
              <a:gd name="connsiteY4445" fmla="*/ 828907 h 1308563"/>
              <a:gd name="connsiteX4446" fmla="*/ 235171 w 1019147"/>
              <a:gd name="connsiteY4446" fmla="*/ 826496 h 1308563"/>
              <a:gd name="connsiteX4447" fmla="*/ 233199 w 1019147"/>
              <a:gd name="connsiteY4447" fmla="*/ 823975 h 1308563"/>
              <a:gd name="connsiteX4448" fmla="*/ 230897 w 1019147"/>
              <a:gd name="connsiteY4448" fmla="*/ 823208 h 1308563"/>
              <a:gd name="connsiteX4449" fmla="*/ 230897 w 1019147"/>
              <a:gd name="connsiteY4449" fmla="*/ 823208 h 1308563"/>
              <a:gd name="connsiteX4450" fmla="*/ 227938 w 1019147"/>
              <a:gd name="connsiteY4450" fmla="*/ 811811 h 1308563"/>
              <a:gd name="connsiteX4451" fmla="*/ 226623 w 1019147"/>
              <a:gd name="connsiteY4451" fmla="*/ 814332 h 1308563"/>
              <a:gd name="connsiteX4452" fmla="*/ 231445 w 1019147"/>
              <a:gd name="connsiteY4452" fmla="*/ 817619 h 1308563"/>
              <a:gd name="connsiteX4453" fmla="*/ 233746 w 1019147"/>
              <a:gd name="connsiteY4453" fmla="*/ 817181 h 1308563"/>
              <a:gd name="connsiteX4454" fmla="*/ 232322 w 1019147"/>
              <a:gd name="connsiteY4454" fmla="*/ 813017 h 1308563"/>
              <a:gd name="connsiteX4455" fmla="*/ 228048 w 1019147"/>
              <a:gd name="connsiteY4455" fmla="*/ 811811 h 1308563"/>
              <a:gd name="connsiteX4456" fmla="*/ 228048 w 1019147"/>
              <a:gd name="connsiteY4456" fmla="*/ 811811 h 1308563"/>
              <a:gd name="connsiteX4457" fmla="*/ 214679 w 1019147"/>
              <a:gd name="connsiteY4457" fmla="*/ 779703 h 1308563"/>
              <a:gd name="connsiteX4458" fmla="*/ 217857 w 1019147"/>
              <a:gd name="connsiteY4458" fmla="*/ 779703 h 1308563"/>
              <a:gd name="connsiteX4459" fmla="*/ 221473 w 1019147"/>
              <a:gd name="connsiteY4459" fmla="*/ 776196 h 1308563"/>
              <a:gd name="connsiteX4460" fmla="*/ 225089 w 1019147"/>
              <a:gd name="connsiteY4460" fmla="*/ 774881 h 1308563"/>
              <a:gd name="connsiteX4461" fmla="*/ 225308 w 1019147"/>
              <a:gd name="connsiteY4461" fmla="*/ 773018 h 1308563"/>
              <a:gd name="connsiteX4462" fmla="*/ 221363 w 1019147"/>
              <a:gd name="connsiteY4462" fmla="*/ 772799 h 1308563"/>
              <a:gd name="connsiteX4463" fmla="*/ 218185 w 1019147"/>
              <a:gd name="connsiteY4463" fmla="*/ 770717 h 1308563"/>
              <a:gd name="connsiteX4464" fmla="*/ 214898 w 1019147"/>
              <a:gd name="connsiteY4464" fmla="*/ 772908 h 1308563"/>
              <a:gd name="connsiteX4465" fmla="*/ 213802 w 1019147"/>
              <a:gd name="connsiteY4465" fmla="*/ 776415 h 1308563"/>
              <a:gd name="connsiteX4466" fmla="*/ 214898 w 1019147"/>
              <a:gd name="connsiteY4466" fmla="*/ 779703 h 1308563"/>
              <a:gd name="connsiteX4467" fmla="*/ 214898 w 1019147"/>
              <a:gd name="connsiteY4467" fmla="*/ 779703 h 1308563"/>
              <a:gd name="connsiteX4468" fmla="*/ 215007 w 1019147"/>
              <a:gd name="connsiteY4468" fmla="*/ 797784 h 1308563"/>
              <a:gd name="connsiteX4469" fmla="*/ 217089 w 1019147"/>
              <a:gd name="connsiteY4469" fmla="*/ 799538 h 1308563"/>
              <a:gd name="connsiteX4470" fmla="*/ 221363 w 1019147"/>
              <a:gd name="connsiteY4470" fmla="*/ 798990 h 1308563"/>
              <a:gd name="connsiteX4471" fmla="*/ 224980 w 1019147"/>
              <a:gd name="connsiteY4471" fmla="*/ 795045 h 1308563"/>
              <a:gd name="connsiteX4472" fmla="*/ 224322 w 1019147"/>
              <a:gd name="connsiteY4472" fmla="*/ 790223 h 1308563"/>
              <a:gd name="connsiteX4473" fmla="*/ 219939 w 1019147"/>
              <a:gd name="connsiteY4473" fmla="*/ 788360 h 1308563"/>
              <a:gd name="connsiteX4474" fmla="*/ 216870 w 1019147"/>
              <a:gd name="connsiteY4474" fmla="*/ 789785 h 1308563"/>
              <a:gd name="connsiteX4475" fmla="*/ 215117 w 1019147"/>
              <a:gd name="connsiteY4475" fmla="*/ 797784 h 1308563"/>
              <a:gd name="connsiteX4476" fmla="*/ 215117 w 1019147"/>
              <a:gd name="connsiteY4476" fmla="*/ 797784 h 1308563"/>
              <a:gd name="connsiteX4477" fmla="*/ 199994 w 1019147"/>
              <a:gd name="connsiteY4477" fmla="*/ 798990 h 1308563"/>
              <a:gd name="connsiteX4478" fmla="*/ 203939 w 1019147"/>
              <a:gd name="connsiteY4478" fmla="*/ 801182 h 1308563"/>
              <a:gd name="connsiteX4479" fmla="*/ 207117 w 1019147"/>
              <a:gd name="connsiteY4479" fmla="*/ 797346 h 1308563"/>
              <a:gd name="connsiteX4480" fmla="*/ 206569 w 1019147"/>
              <a:gd name="connsiteY4480" fmla="*/ 794606 h 1308563"/>
              <a:gd name="connsiteX4481" fmla="*/ 207994 w 1019147"/>
              <a:gd name="connsiteY4481" fmla="*/ 787922 h 1308563"/>
              <a:gd name="connsiteX4482" fmla="*/ 201638 w 1019147"/>
              <a:gd name="connsiteY4482" fmla="*/ 790990 h 1308563"/>
              <a:gd name="connsiteX4483" fmla="*/ 199775 w 1019147"/>
              <a:gd name="connsiteY4483" fmla="*/ 794168 h 1308563"/>
              <a:gd name="connsiteX4484" fmla="*/ 199994 w 1019147"/>
              <a:gd name="connsiteY4484" fmla="*/ 798990 h 1308563"/>
              <a:gd name="connsiteX4485" fmla="*/ 199994 w 1019147"/>
              <a:gd name="connsiteY4485" fmla="*/ 798990 h 1308563"/>
              <a:gd name="connsiteX4486" fmla="*/ 171173 w 1019147"/>
              <a:gd name="connsiteY4486" fmla="*/ 821674 h 1308563"/>
              <a:gd name="connsiteX4487" fmla="*/ 169748 w 1019147"/>
              <a:gd name="connsiteY4487" fmla="*/ 823975 h 1308563"/>
              <a:gd name="connsiteX4488" fmla="*/ 172050 w 1019147"/>
              <a:gd name="connsiteY4488" fmla="*/ 827921 h 1308563"/>
              <a:gd name="connsiteX4489" fmla="*/ 175337 w 1019147"/>
              <a:gd name="connsiteY4489" fmla="*/ 828907 h 1308563"/>
              <a:gd name="connsiteX4490" fmla="*/ 176323 w 1019147"/>
              <a:gd name="connsiteY4490" fmla="*/ 826386 h 1308563"/>
              <a:gd name="connsiteX4491" fmla="*/ 173584 w 1019147"/>
              <a:gd name="connsiteY4491" fmla="*/ 821565 h 1308563"/>
              <a:gd name="connsiteX4492" fmla="*/ 171173 w 1019147"/>
              <a:gd name="connsiteY4492" fmla="*/ 821565 h 1308563"/>
              <a:gd name="connsiteX4493" fmla="*/ 227390 w 1019147"/>
              <a:gd name="connsiteY4493" fmla="*/ 867371 h 1308563"/>
              <a:gd name="connsiteX4494" fmla="*/ 227390 w 1019147"/>
              <a:gd name="connsiteY4494" fmla="*/ 868906 h 1308563"/>
              <a:gd name="connsiteX4495" fmla="*/ 229911 w 1019147"/>
              <a:gd name="connsiteY4495" fmla="*/ 868467 h 1308563"/>
              <a:gd name="connsiteX4496" fmla="*/ 230240 w 1019147"/>
              <a:gd name="connsiteY4496" fmla="*/ 871317 h 1308563"/>
              <a:gd name="connsiteX4497" fmla="*/ 228815 w 1019147"/>
              <a:gd name="connsiteY4497" fmla="*/ 876138 h 1308563"/>
              <a:gd name="connsiteX4498" fmla="*/ 230569 w 1019147"/>
              <a:gd name="connsiteY4498" fmla="*/ 878111 h 1308563"/>
              <a:gd name="connsiteX4499" fmla="*/ 233746 w 1019147"/>
              <a:gd name="connsiteY4499" fmla="*/ 875809 h 1308563"/>
              <a:gd name="connsiteX4500" fmla="*/ 235500 w 1019147"/>
              <a:gd name="connsiteY4500" fmla="*/ 868906 h 1308563"/>
              <a:gd name="connsiteX4501" fmla="*/ 239007 w 1019147"/>
              <a:gd name="connsiteY4501" fmla="*/ 865618 h 1308563"/>
              <a:gd name="connsiteX4502" fmla="*/ 237801 w 1019147"/>
              <a:gd name="connsiteY4502" fmla="*/ 863865 h 1308563"/>
              <a:gd name="connsiteX4503" fmla="*/ 235390 w 1019147"/>
              <a:gd name="connsiteY4503" fmla="*/ 864522 h 1308563"/>
              <a:gd name="connsiteX4504" fmla="*/ 231007 w 1019147"/>
              <a:gd name="connsiteY4504" fmla="*/ 864084 h 1308563"/>
              <a:gd name="connsiteX4505" fmla="*/ 227390 w 1019147"/>
              <a:gd name="connsiteY4505" fmla="*/ 867262 h 1308563"/>
              <a:gd name="connsiteX4506" fmla="*/ 227390 w 1019147"/>
              <a:gd name="connsiteY4506" fmla="*/ 867262 h 1308563"/>
              <a:gd name="connsiteX4507" fmla="*/ 170515 w 1019147"/>
              <a:gd name="connsiteY4507" fmla="*/ 883152 h 1308563"/>
              <a:gd name="connsiteX4508" fmla="*/ 173145 w 1019147"/>
              <a:gd name="connsiteY4508" fmla="*/ 885015 h 1308563"/>
              <a:gd name="connsiteX4509" fmla="*/ 180269 w 1019147"/>
              <a:gd name="connsiteY4509" fmla="*/ 885891 h 1308563"/>
              <a:gd name="connsiteX4510" fmla="*/ 181474 w 1019147"/>
              <a:gd name="connsiteY4510" fmla="*/ 889398 h 1308563"/>
              <a:gd name="connsiteX4511" fmla="*/ 185857 w 1019147"/>
              <a:gd name="connsiteY4511" fmla="*/ 890275 h 1308563"/>
              <a:gd name="connsiteX4512" fmla="*/ 188816 w 1019147"/>
              <a:gd name="connsiteY4512" fmla="*/ 887974 h 1308563"/>
              <a:gd name="connsiteX4513" fmla="*/ 201638 w 1019147"/>
              <a:gd name="connsiteY4513" fmla="*/ 885672 h 1308563"/>
              <a:gd name="connsiteX4514" fmla="*/ 208870 w 1019147"/>
              <a:gd name="connsiteY4514" fmla="*/ 885672 h 1308563"/>
              <a:gd name="connsiteX4515" fmla="*/ 217199 w 1019147"/>
              <a:gd name="connsiteY4515" fmla="*/ 878330 h 1308563"/>
              <a:gd name="connsiteX4516" fmla="*/ 215774 w 1019147"/>
              <a:gd name="connsiteY4516" fmla="*/ 871207 h 1308563"/>
              <a:gd name="connsiteX4517" fmla="*/ 213035 w 1019147"/>
              <a:gd name="connsiteY4517" fmla="*/ 865180 h 1308563"/>
              <a:gd name="connsiteX4518" fmla="*/ 208323 w 1019147"/>
              <a:gd name="connsiteY4518" fmla="*/ 864851 h 1308563"/>
              <a:gd name="connsiteX4519" fmla="*/ 203830 w 1019147"/>
              <a:gd name="connsiteY4519" fmla="*/ 862769 h 1308563"/>
              <a:gd name="connsiteX4520" fmla="*/ 200652 w 1019147"/>
              <a:gd name="connsiteY4520" fmla="*/ 851372 h 1308563"/>
              <a:gd name="connsiteX4521" fmla="*/ 196158 w 1019147"/>
              <a:gd name="connsiteY4521" fmla="*/ 843591 h 1308563"/>
              <a:gd name="connsiteX4522" fmla="*/ 188707 w 1019147"/>
              <a:gd name="connsiteY4522" fmla="*/ 841838 h 1308563"/>
              <a:gd name="connsiteX4523" fmla="*/ 184214 w 1019147"/>
              <a:gd name="connsiteY4523" fmla="*/ 836797 h 1308563"/>
              <a:gd name="connsiteX4524" fmla="*/ 177091 w 1019147"/>
              <a:gd name="connsiteY4524" fmla="*/ 836139 h 1308563"/>
              <a:gd name="connsiteX4525" fmla="*/ 171940 w 1019147"/>
              <a:gd name="connsiteY4525" fmla="*/ 834057 h 1308563"/>
              <a:gd name="connsiteX4526" fmla="*/ 171611 w 1019147"/>
              <a:gd name="connsiteY4526" fmla="*/ 837016 h 1308563"/>
              <a:gd name="connsiteX4527" fmla="*/ 166022 w 1019147"/>
              <a:gd name="connsiteY4527" fmla="*/ 842167 h 1308563"/>
              <a:gd name="connsiteX4528" fmla="*/ 166022 w 1019147"/>
              <a:gd name="connsiteY4528" fmla="*/ 848084 h 1308563"/>
              <a:gd name="connsiteX4529" fmla="*/ 171173 w 1019147"/>
              <a:gd name="connsiteY4529" fmla="*/ 851043 h 1308563"/>
              <a:gd name="connsiteX4530" fmla="*/ 173255 w 1019147"/>
              <a:gd name="connsiteY4530" fmla="*/ 855536 h 1308563"/>
              <a:gd name="connsiteX4531" fmla="*/ 168762 w 1019147"/>
              <a:gd name="connsiteY4531" fmla="*/ 852796 h 1308563"/>
              <a:gd name="connsiteX4532" fmla="*/ 164817 w 1019147"/>
              <a:gd name="connsiteY4532" fmla="*/ 854550 h 1308563"/>
              <a:gd name="connsiteX4533" fmla="*/ 164817 w 1019147"/>
              <a:gd name="connsiteY4533" fmla="*/ 858166 h 1308563"/>
              <a:gd name="connsiteX4534" fmla="*/ 163283 w 1019147"/>
              <a:gd name="connsiteY4534" fmla="*/ 861783 h 1308563"/>
              <a:gd name="connsiteX4535" fmla="*/ 169748 w 1019147"/>
              <a:gd name="connsiteY4535" fmla="*/ 865399 h 1308563"/>
              <a:gd name="connsiteX4536" fmla="*/ 165584 w 1019147"/>
              <a:gd name="connsiteY4536" fmla="*/ 866604 h 1308563"/>
              <a:gd name="connsiteX4537" fmla="*/ 164160 w 1019147"/>
              <a:gd name="connsiteY4537" fmla="*/ 868358 h 1308563"/>
              <a:gd name="connsiteX4538" fmla="*/ 166022 w 1019147"/>
              <a:gd name="connsiteY4538" fmla="*/ 872303 h 1308563"/>
              <a:gd name="connsiteX4539" fmla="*/ 177419 w 1019147"/>
              <a:gd name="connsiteY4539" fmla="*/ 875042 h 1308563"/>
              <a:gd name="connsiteX4540" fmla="*/ 179173 w 1019147"/>
              <a:gd name="connsiteY4540" fmla="*/ 877344 h 1308563"/>
              <a:gd name="connsiteX4541" fmla="*/ 182351 w 1019147"/>
              <a:gd name="connsiteY4541" fmla="*/ 878330 h 1308563"/>
              <a:gd name="connsiteX4542" fmla="*/ 189803 w 1019147"/>
              <a:gd name="connsiteY4542" fmla="*/ 873618 h 1308563"/>
              <a:gd name="connsiteX4543" fmla="*/ 184433 w 1019147"/>
              <a:gd name="connsiteY4543" fmla="*/ 880412 h 1308563"/>
              <a:gd name="connsiteX4544" fmla="*/ 180488 w 1019147"/>
              <a:gd name="connsiteY4544" fmla="*/ 880631 h 1308563"/>
              <a:gd name="connsiteX4545" fmla="*/ 173694 w 1019147"/>
              <a:gd name="connsiteY4545" fmla="*/ 878001 h 1308563"/>
              <a:gd name="connsiteX4546" fmla="*/ 170954 w 1019147"/>
              <a:gd name="connsiteY4546" fmla="*/ 878659 h 1308563"/>
              <a:gd name="connsiteX4547" fmla="*/ 170625 w 1019147"/>
              <a:gd name="connsiteY4547" fmla="*/ 883042 h 1308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Lst>
            <a:rect l="l" t="t" r="r" b="b"/>
            <a:pathLst>
              <a:path w="1019147" h="1308563">
                <a:moveTo>
                  <a:pt x="302566" y="1295633"/>
                </a:moveTo>
                <a:lnTo>
                  <a:pt x="291717" y="1289934"/>
                </a:lnTo>
                <a:lnTo>
                  <a:pt x="285690" y="1289715"/>
                </a:lnTo>
                <a:lnTo>
                  <a:pt x="285142" y="1287852"/>
                </a:lnTo>
                <a:lnTo>
                  <a:pt x="285800" y="1284017"/>
                </a:lnTo>
                <a:lnTo>
                  <a:pt x="287224" y="1283797"/>
                </a:lnTo>
                <a:lnTo>
                  <a:pt x="287005" y="1281715"/>
                </a:lnTo>
                <a:lnTo>
                  <a:pt x="284923" y="1281386"/>
                </a:lnTo>
                <a:lnTo>
                  <a:pt x="282731" y="1284126"/>
                </a:lnTo>
                <a:lnTo>
                  <a:pt x="280978" y="1284345"/>
                </a:lnTo>
                <a:lnTo>
                  <a:pt x="280759" y="1290482"/>
                </a:lnTo>
                <a:lnTo>
                  <a:pt x="277581" y="1288948"/>
                </a:lnTo>
                <a:lnTo>
                  <a:pt x="275937" y="1288948"/>
                </a:lnTo>
                <a:lnTo>
                  <a:pt x="275060" y="1291249"/>
                </a:lnTo>
                <a:lnTo>
                  <a:pt x="275279" y="1294646"/>
                </a:lnTo>
                <a:lnTo>
                  <a:pt x="273526" y="1296509"/>
                </a:lnTo>
                <a:lnTo>
                  <a:pt x="271006" y="1295304"/>
                </a:lnTo>
                <a:lnTo>
                  <a:pt x="272321" y="1291030"/>
                </a:lnTo>
                <a:lnTo>
                  <a:pt x="273964" y="1288071"/>
                </a:lnTo>
                <a:lnTo>
                  <a:pt x="273636" y="1284455"/>
                </a:lnTo>
                <a:lnTo>
                  <a:pt x="278019" y="1278318"/>
                </a:lnTo>
                <a:lnTo>
                  <a:pt x="277252" y="1277332"/>
                </a:lnTo>
                <a:lnTo>
                  <a:pt x="274074" y="1279524"/>
                </a:lnTo>
                <a:lnTo>
                  <a:pt x="270896" y="1287742"/>
                </a:lnTo>
                <a:lnTo>
                  <a:pt x="266951" y="1291030"/>
                </a:lnTo>
                <a:lnTo>
                  <a:pt x="265417" y="1290044"/>
                </a:lnTo>
                <a:lnTo>
                  <a:pt x="265855" y="1286866"/>
                </a:lnTo>
                <a:lnTo>
                  <a:pt x="270239" y="1283249"/>
                </a:lnTo>
                <a:lnTo>
                  <a:pt x="271006" y="1278537"/>
                </a:lnTo>
                <a:lnTo>
                  <a:pt x="273745" y="1274154"/>
                </a:lnTo>
                <a:lnTo>
                  <a:pt x="270786" y="1275030"/>
                </a:lnTo>
                <a:lnTo>
                  <a:pt x="268924" y="1275030"/>
                </a:lnTo>
                <a:cubicBezTo>
                  <a:pt x="268924" y="1275030"/>
                  <a:pt x="267061" y="1278866"/>
                  <a:pt x="267061" y="1278866"/>
                </a:cubicBezTo>
                <a:lnTo>
                  <a:pt x="263663" y="1279743"/>
                </a:lnTo>
                <a:lnTo>
                  <a:pt x="262787" y="1278318"/>
                </a:lnTo>
                <a:lnTo>
                  <a:pt x="264102" y="1274702"/>
                </a:lnTo>
                <a:lnTo>
                  <a:pt x="267280" y="1271743"/>
                </a:lnTo>
                <a:lnTo>
                  <a:pt x="266293" y="1270647"/>
                </a:lnTo>
                <a:lnTo>
                  <a:pt x="264102" y="1271195"/>
                </a:lnTo>
                <a:lnTo>
                  <a:pt x="262567" y="1273716"/>
                </a:lnTo>
                <a:lnTo>
                  <a:pt x="259828" y="1275469"/>
                </a:lnTo>
                <a:lnTo>
                  <a:pt x="258732" y="1278537"/>
                </a:lnTo>
                <a:lnTo>
                  <a:pt x="257308" y="1274373"/>
                </a:lnTo>
                <a:lnTo>
                  <a:pt x="256979" y="1272839"/>
                </a:lnTo>
                <a:lnTo>
                  <a:pt x="255444" y="1272839"/>
                </a:lnTo>
                <a:lnTo>
                  <a:pt x="252924" y="1275140"/>
                </a:lnTo>
                <a:lnTo>
                  <a:pt x="251061" y="1275140"/>
                </a:lnTo>
                <a:lnTo>
                  <a:pt x="251719" y="1273058"/>
                </a:lnTo>
                <a:lnTo>
                  <a:pt x="258403" y="1268236"/>
                </a:lnTo>
                <a:lnTo>
                  <a:pt x="258732" y="1264182"/>
                </a:lnTo>
                <a:lnTo>
                  <a:pt x="261691" y="1263195"/>
                </a:lnTo>
                <a:lnTo>
                  <a:pt x="266513" y="1259360"/>
                </a:lnTo>
                <a:lnTo>
                  <a:pt x="265855" y="1258264"/>
                </a:lnTo>
                <a:lnTo>
                  <a:pt x="260814" y="1261771"/>
                </a:lnTo>
                <a:lnTo>
                  <a:pt x="256759" y="1263305"/>
                </a:lnTo>
                <a:lnTo>
                  <a:pt x="255773" y="1262209"/>
                </a:lnTo>
                <a:lnTo>
                  <a:pt x="257088" y="1261004"/>
                </a:lnTo>
                <a:lnTo>
                  <a:pt x="261033" y="1259908"/>
                </a:lnTo>
                <a:lnTo>
                  <a:pt x="264759" y="1256949"/>
                </a:lnTo>
                <a:lnTo>
                  <a:pt x="268485" y="1254757"/>
                </a:lnTo>
                <a:lnTo>
                  <a:pt x="271663" y="1253661"/>
                </a:lnTo>
                <a:lnTo>
                  <a:pt x="271663" y="1249716"/>
                </a:lnTo>
                <a:cubicBezTo>
                  <a:pt x="271663" y="1249716"/>
                  <a:pt x="270239" y="1246648"/>
                  <a:pt x="270239" y="1246648"/>
                </a:cubicBezTo>
                <a:lnTo>
                  <a:pt x="268266" y="1246648"/>
                </a:lnTo>
                <a:lnTo>
                  <a:pt x="263773" y="1252785"/>
                </a:lnTo>
                <a:lnTo>
                  <a:pt x="256540" y="1257387"/>
                </a:lnTo>
                <a:lnTo>
                  <a:pt x="251390" y="1259141"/>
                </a:lnTo>
                <a:lnTo>
                  <a:pt x="250732" y="1257497"/>
                </a:lnTo>
                <a:lnTo>
                  <a:pt x="253034" y="1255743"/>
                </a:lnTo>
                <a:lnTo>
                  <a:pt x="255773" y="1254867"/>
                </a:lnTo>
                <a:lnTo>
                  <a:pt x="259389" y="1251360"/>
                </a:lnTo>
                <a:lnTo>
                  <a:pt x="259828" y="1246757"/>
                </a:lnTo>
                <a:lnTo>
                  <a:pt x="257855" y="1243031"/>
                </a:lnTo>
                <a:lnTo>
                  <a:pt x="255663" y="1241936"/>
                </a:lnTo>
                <a:lnTo>
                  <a:pt x="253581" y="1243251"/>
                </a:lnTo>
                <a:lnTo>
                  <a:pt x="253581" y="1245881"/>
                </a:lnTo>
                <a:lnTo>
                  <a:pt x="255335" y="1247853"/>
                </a:lnTo>
                <a:lnTo>
                  <a:pt x="254897" y="1249935"/>
                </a:lnTo>
                <a:lnTo>
                  <a:pt x="252266" y="1252237"/>
                </a:lnTo>
                <a:lnTo>
                  <a:pt x="249198" y="1250812"/>
                </a:lnTo>
                <a:lnTo>
                  <a:pt x="246020" y="1251579"/>
                </a:lnTo>
                <a:lnTo>
                  <a:pt x="243171" y="1251579"/>
                </a:lnTo>
                <a:cubicBezTo>
                  <a:pt x="243171" y="1251579"/>
                  <a:pt x="240541" y="1253333"/>
                  <a:pt x="240541" y="1253333"/>
                </a:cubicBezTo>
                <a:lnTo>
                  <a:pt x="238678" y="1256730"/>
                </a:lnTo>
                <a:lnTo>
                  <a:pt x="236377" y="1257606"/>
                </a:lnTo>
                <a:lnTo>
                  <a:pt x="233637" y="1256839"/>
                </a:lnTo>
                <a:lnTo>
                  <a:pt x="231555" y="1254867"/>
                </a:lnTo>
                <a:lnTo>
                  <a:pt x="227938" y="1255524"/>
                </a:lnTo>
                <a:lnTo>
                  <a:pt x="225199" y="1258154"/>
                </a:lnTo>
                <a:lnTo>
                  <a:pt x="222459" y="1256730"/>
                </a:lnTo>
                <a:lnTo>
                  <a:pt x="220267" y="1257935"/>
                </a:lnTo>
                <a:lnTo>
                  <a:pt x="220048" y="1259908"/>
                </a:lnTo>
                <a:lnTo>
                  <a:pt x="221144" y="1261990"/>
                </a:lnTo>
                <a:lnTo>
                  <a:pt x="219281" y="1263086"/>
                </a:lnTo>
                <a:lnTo>
                  <a:pt x="212377" y="1261551"/>
                </a:lnTo>
                <a:lnTo>
                  <a:pt x="211720" y="1259141"/>
                </a:lnTo>
                <a:lnTo>
                  <a:pt x="213802" y="1256072"/>
                </a:lnTo>
                <a:lnTo>
                  <a:pt x="217308" y="1255524"/>
                </a:lnTo>
                <a:lnTo>
                  <a:pt x="219939" y="1253223"/>
                </a:lnTo>
                <a:lnTo>
                  <a:pt x="219391" y="1251689"/>
                </a:lnTo>
                <a:lnTo>
                  <a:pt x="215665" y="1249935"/>
                </a:lnTo>
                <a:lnTo>
                  <a:pt x="215665" y="1245223"/>
                </a:lnTo>
                <a:cubicBezTo>
                  <a:pt x="215665" y="1245223"/>
                  <a:pt x="212049" y="1242374"/>
                  <a:pt x="212049" y="1242374"/>
                </a:cubicBezTo>
                <a:lnTo>
                  <a:pt x="211062" y="1240949"/>
                </a:lnTo>
                <a:lnTo>
                  <a:pt x="208542" y="1241936"/>
                </a:lnTo>
                <a:lnTo>
                  <a:pt x="202843" y="1246319"/>
                </a:lnTo>
                <a:lnTo>
                  <a:pt x="199446" y="1244894"/>
                </a:lnTo>
                <a:lnTo>
                  <a:pt x="198460" y="1241607"/>
                </a:lnTo>
                <a:lnTo>
                  <a:pt x="202076" y="1238429"/>
                </a:lnTo>
                <a:lnTo>
                  <a:pt x="200542" y="1236456"/>
                </a:lnTo>
                <a:lnTo>
                  <a:pt x="197364" y="1236237"/>
                </a:lnTo>
                <a:lnTo>
                  <a:pt x="197583" y="1234703"/>
                </a:lnTo>
                <a:lnTo>
                  <a:pt x="202624" y="1232292"/>
                </a:lnTo>
                <a:lnTo>
                  <a:pt x="205802" y="1232292"/>
                </a:lnTo>
                <a:lnTo>
                  <a:pt x="207336" y="1230429"/>
                </a:lnTo>
                <a:lnTo>
                  <a:pt x="206350" y="1228128"/>
                </a:lnTo>
                <a:lnTo>
                  <a:pt x="203501" y="1227799"/>
                </a:lnTo>
                <a:lnTo>
                  <a:pt x="199008" y="1229224"/>
                </a:lnTo>
                <a:lnTo>
                  <a:pt x="195720" y="1231635"/>
                </a:lnTo>
                <a:lnTo>
                  <a:pt x="190131" y="1233169"/>
                </a:lnTo>
                <a:lnTo>
                  <a:pt x="186844" y="1230977"/>
                </a:lnTo>
                <a:lnTo>
                  <a:pt x="187501" y="1228676"/>
                </a:lnTo>
                <a:lnTo>
                  <a:pt x="191008" y="1227580"/>
                </a:lnTo>
                <a:lnTo>
                  <a:pt x="193419" y="1225607"/>
                </a:lnTo>
                <a:lnTo>
                  <a:pt x="193200" y="1221662"/>
                </a:lnTo>
                <a:lnTo>
                  <a:pt x="198350" y="1219471"/>
                </a:lnTo>
                <a:lnTo>
                  <a:pt x="200213" y="1217608"/>
                </a:lnTo>
                <a:lnTo>
                  <a:pt x="199337" y="1216293"/>
                </a:lnTo>
                <a:lnTo>
                  <a:pt x="194953" y="1215197"/>
                </a:lnTo>
                <a:lnTo>
                  <a:pt x="192433" y="1217279"/>
                </a:lnTo>
                <a:lnTo>
                  <a:pt x="188926" y="1218923"/>
                </a:lnTo>
                <a:lnTo>
                  <a:pt x="186186" y="1216621"/>
                </a:lnTo>
                <a:lnTo>
                  <a:pt x="188268" y="1214210"/>
                </a:lnTo>
                <a:lnTo>
                  <a:pt x="191446" y="1213553"/>
                </a:lnTo>
                <a:lnTo>
                  <a:pt x="194296" y="1214101"/>
                </a:lnTo>
                <a:lnTo>
                  <a:pt x="196158" y="1211690"/>
                </a:lnTo>
                <a:lnTo>
                  <a:pt x="199227" y="1209389"/>
                </a:lnTo>
                <a:lnTo>
                  <a:pt x="198569" y="1207087"/>
                </a:lnTo>
                <a:lnTo>
                  <a:pt x="200323" y="1204896"/>
                </a:lnTo>
                <a:lnTo>
                  <a:pt x="198898" y="1203471"/>
                </a:lnTo>
                <a:lnTo>
                  <a:pt x="193090" y="1205553"/>
                </a:lnTo>
                <a:lnTo>
                  <a:pt x="191775" y="1207416"/>
                </a:lnTo>
                <a:lnTo>
                  <a:pt x="189912" y="1209498"/>
                </a:lnTo>
                <a:lnTo>
                  <a:pt x="185638" y="1209937"/>
                </a:lnTo>
                <a:lnTo>
                  <a:pt x="187063" y="1207964"/>
                </a:lnTo>
                <a:lnTo>
                  <a:pt x="190241" y="1206101"/>
                </a:lnTo>
                <a:lnTo>
                  <a:pt x="190898" y="1203033"/>
                </a:lnTo>
                <a:lnTo>
                  <a:pt x="189035" y="1201279"/>
                </a:lnTo>
                <a:lnTo>
                  <a:pt x="191446" y="1199416"/>
                </a:lnTo>
                <a:lnTo>
                  <a:pt x="191227" y="1197553"/>
                </a:lnTo>
                <a:lnTo>
                  <a:pt x="189255" y="1196348"/>
                </a:lnTo>
                <a:lnTo>
                  <a:pt x="185748" y="1196348"/>
                </a:lnTo>
                <a:lnTo>
                  <a:pt x="185748" y="1195252"/>
                </a:lnTo>
                <a:lnTo>
                  <a:pt x="187501" y="1193280"/>
                </a:lnTo>
                <a:lnTo>
                  <a:pt x="186844" y="1190102"/>
                </a:lnTo>
                <a:lnTo>
                  <a:pt x="183995" y="1189334"/>
                </a:lnTo>
                <a:lnTo>
                  <a:pt x="182351" y="1190869"/>
                </a:lnTo>
                <a:lnTo>
                  <a:pt x="178734" y="1191088"/>
                </a:lnTo>
                <a:lnTo>
                  <a:pt x="178296" y="1189663"/>
                </a:lnTo>
                <a:lnTo>
                  <a:pt x="180488" y="1186047"/>
                </a:lnTo>
                <a:lnTo>
                  <a:pt x="183008" y="1183198"/>
                </a:lnTo>
                <a:lnTo>
                  <a:pt x="184542" y="1182979"/>
                </a:lnTo>
                <a:lnTo>
                  <a:pt x="188816" y="1177609"/>
                </a:lnTo>
                <a:lnTo>
                  <a:pt x="186625" y="1175307"/>
                </a:lnTo>
                <a:lnTo>
                  <a:pt x="187282" y="1172897"/>
                </a:lnTo>
                <a:lnTo>
                  <a:pt x="188816" y="1170705"/>
                </a:lnTo>
                <a:lnTo>
                  <a:pt x="187172" y="1169280"/>
                </a:lnTo>
                <a:lnTo>
                  <a:pt x="185638" y="1170047"/>
                </a:lnTo>
                <a:lnTo>
                  <a:pt x="184871" y="1172020"/>
                </a:lnTo>
                <a:lnTo>
                  <a:pt x="182789" y="1168732"/>
                </a:lnTo>
                <a:lnTo>
                  <a:pt x="179611" y="1169171"/>
                </a:lnTo>
                <a:lnTo>
                  <a:pt x="178515" y="1170705"/>
                </a:lnTo>
                <a:lnTo>
                  <a:pt x="176652" y="1170705"/>
                </a:lnTo>
                <a:cubicBezTo>
                  <a:pt x="176652" y="1170705"/>
                  <a:pt x="174680" y="1165883"/>
                  <a:pt x="174680" y="1165883"/>
                </a:cubicBezTo>
                <a:lnTo>
                  <a:pt x="175556" y="1163363"/>
                </a:lnTo>
                <a:lnTo>
                  <a:pt x="181803" y="1161171"/>
                </a:lnTo>
                <a:lnTo>
                  <a:pt x="182241" y="1159527"/>
                </a:lnTo>
                <a:lnTo>
                  <a:pt x="178734" y="1157664"/>
                </a:lnTo>
                <a:lnTo>
                  <a:pt x="175228" y="1157664"/>
                </a:lnTo>
                <a:cubicBezTo>
                  <a:pt x="175228" y="1157664"/>
                  <a:pt x="171611" y="1159856"/>
                  <a:pt x="171611" y="1159856"/>
                </a:cubicBezTo>
                <a:lnTo>
                  <a:pt x="169200" y="1159637"/>
                </a:lnTo>
                <a:lnTo>
                  <a:pt x="167776" y="1157335"/>
                </a:lnTo>
                <a:lnTo>
                  <a:pt x="168762" y="1154705"/>
                </a:lnTo>
                <a:lnTo>
                  <a:pt x="172050" y="1153719"/>
                </a:lnTo>
                <a:lnTo>
                  <a:pt x="175776" y="1154815"/>
                </a:lnTo>
                <a:lnTo>
                  <a:pt x="181803" y="1153719"/>
                </a:lnTo>
                <a:lnTo>
                  <a:pt x="183666" y="1151856"/>
                </a:lnTo>
                <a:lnTo>
                  <a:pt x="181584" y="1151527"/>
                </a:lnTo>
                <a:lnTo>
                  <a:pt x="179392" y="1150432"/>
                </a:lnTo>
                <a:lnTo>
                  <a:pt x="174022" y="1150760"/>
                </a:lnTo>
                <a:lnTo>
                  <a:pt x="172050" y="1152075"/>
                </a:lnTo>
                <a:lnTo>
                  <a:pt x="169529" y="1151527"/>
                </a:lnTo>
                <a:lnTo>
                  <a:pt x="166899" y="1149226"/>
                </a:lnTo>
                <a:lnTo>
                  <a:pt x="171502" y="1146267"/>
                </a:lnTo>
                <a:lnTo>
                  <a:pt x="177200" y="1145938"/>
                </a:lnTo>
                <a:lnTo>
                  <a:pt x="179282" y="1144733"/>
                </a:lnTo>
                <a:lnTo>
                  <a:pt x="177419" y="1143966"/>
                </a:lnTo>
                <a:lnTo>
                  <a:pt x="174460" y="1143747"/>
                </a:lnTo>
                <a:lnTo>
                  <a:pt x="171721" y="1141555"/>
                </a:lnTo>
                <a:lnTo>
                  <a:pt x="173365" y="1141007"/>
                </a:lnTo>
                <a:lnTo>
                  <a:pt x="176652" y="1141665"/>
                </a:lnTo>
                <a:lnTo>
                  <a:pt x="178844" y="1142760"/>
                </a:lnTo>
                <a:lnTo>
                  <a:pt x="183995" y="1140569"/>
                </a:lnTo>
                <a:lnTo>
                  <a:pt x="186186" y="1138596"/>
                </a:lnTo>
                <a:lnTo>
                  <a:pt x="185090" y="1137391"/>
                </a:lnTo>
                <a:lnTo>
                  <a:pt x="182789" y="1138048"/>
                </a:lnTo>
                <a:lnTo>
                  <a:pt x="180049" y="1139144"/>
                </a:lnTo>
                <a:lnTo>
                  <a:pt x="177310" y="1138815"/>
                </a:lnTo>
                <a:lnTo>
                  <a:pt x="175447" y="1137829"/>
                </a:lnTo>
                <a:lnTo>
                  <a:pt x="171830" y="1138267"/>
                </a:lnTo>
                <a:lnTo>
                  <a:pt x="170296" y="1141007"/>
                </a:lnTo>
                <a:lnTo>
                  <a:pt x="167666" y="1142651"/>
                </a:lnTo>
                <a:lnTo>
                  <a:pt x="164379" y="1140240"/>
                </a:lnTo>
                <a:lnTo>
                  <a:pt x="163721" y="1137500"/>
                </a:lnTo>
                <a:lnTo>
                  <a:pt x="166132" y="1133994"/>
                </a:lnTo>
                <a:lnTo>
                  <a:pt x="170954" y="1133555"/>
                </a:lnTo>
                <a:lnTo>
                  <a:pt x="174789" y="1131144"/>
                </a:lnTo>
                <a:lnTo>
                  <a:pt x="173694" y="1130268"/>
                </a:lnTo>
                <a:lnTo>
                  <a:pt x="169200" y="1131035"/>
                </a:lnTo>
                <a:lnTo>
                  <a:pt x="165036" y="1130377"/>
                </a:lnTo>
                <a:lnTo>
                  <a:pt x="164050" y="1126980"/>
                </a:lnTo>
                <a:lnTo>
                  <a:pt x="165146" y="1123693"/>
                </a:lnTo>
                <a:lnTo>
                  <a:pt x="169200" y="1122706"/>
                </a:lnTo>
                <a:lnTo>
                  <a:pt x="178406" y="1123145"/>
                </a:lnTo>
                <a:lnTo>
                  <a:pt x="183666" y="1121610"/>
                </a:lnTo>
                <a:lnTo>
                  <a:pt x="189364" y="1121391"/>
                </a:lnTo>
                <a:lnTo>
                  <a:pt x="192980" y="1118433"/>
                </a:lnTo>
                <a:lnTo>
                  <a:pt x="193638" y="1117337"/>
                </a:lnTo>
                <a:lnTo>
                  <a:pt x="189803" y="1117337"/>
                </a:lnTo>
                <a:cubicBezTo>
                  <a:pt x="189803" y="1117337"/>
                  <a:pt x="186186" y="1116241"/>
                  <a:pt x="186186" y="1116241"/>
                </a:cubicBezTo>
                <a:lnTo>
                  <a:pt x="182022" y="1118871"/>
                </a:lnTo>
                <a:lnTo>
                  <a:pt x="175337" y="1119967"/>
                </a:lnTo>
                <a:lnTo>
                  <a:pt x="171940" y="1121391"/>
                </a:lnTo>
                <a:lnTo>
                  <a:pt x="167776" y="1121391"/>
                </a:lnTo>
                <a:lnTo>
                  <a:pt x="165694" y="1119967"/>
                </a:lnTo>
                <a:lnTo>
                  <a:pt x="166571" y="1118871"/>
                </a:lnTo>
                <a:lnTo>
                  <a:pt x="174241" y="1119090"/>
                </a:lnTo>
                <a:lnTo>
                  <a:pt x="177638" y="1117117"/>
                </a:lnTo>
                <a:lnTo>
                  <a:pt x="181803" y="1111419"/>
                </a:lnTo>
                <a:lnTo>
                  <a:pt x="185638" y="1110871"/>
                </a:lnTo>
                <a:lnTo>
                  <a:pt x="187392" y="1111748"/>
                </a:lnTo>
                <a:lnTo>
                  <a:pt x="190898" y="1114487"/>
                </a:lnTo>
                <a:lnTo>
                  <a:pt x="193309" y="1114487"/>
                </a:lnTo>
                <a:lnTo>
                  <a:pt x="194296" y="1112734"/>
                </a:lnTo>
                <a:lnTo>
                  <a:pt x="192214" y="1112077"/>
                </a:lnTo>
                <a:lnTo>
                  <a:pt x="188488" y="1107912"/>
                </a:lnTo>
                <a:lnTo>
                  <a:pt x="186515" y="1107693"/>
                </a:lnTo>
                <a:lnTo>
                  <a:pt x="184652" y="1105830"/>
                </a:lnTo>
                <a:lnTo>
                  <a:pt x="185310" y="1103967"/>
                </a:lnTo>
                <a:lnTo>
                  <a:pt x="188159" y="1103967"/>
                </a:lnTo>
                <a:cubicBezTo>
                  <a:pt x="188159" y="1103967"/>
                  <a:pt x="189803" y="1102323"/>
                  <a:pt x="189803" y="1102323"/>
                </a:cubicBezTo>
                <a:lnTo>
                  <a:pt x="191556" y="1102762"/>
                </a:lnTo>
                <a:lnTo>
                  <a:pt x="193419" y="1105940"/>
                </a:lnTo>
                <a:lnTo>
                  <a:pt x="197364" y="1110542"/>
                </a:lnTo>
                <a:lnTo>
                  <a:pt x="200104" y="1112077"/>
                </a:lnTo>
                <a:lnTo>
                  <a:pt x="201419" y="1111419"/>
                </a:lnTo>
                <a:lnTo>
                  <a:pt x="199556" y="1107693"/>
                </a:lnTo>
                <a:lnTo>
                  <a:pt x="197254" y="1106159"/>
                </a:lnTo>
                <a:lnTo>
                  <a:pt x="197035" y="1098488"/>
                </a:lnTo>
                <a:lnTo>
                  <a:pt x="199994" y="1095748"/>
                </a:lnTo>
                <a:lnTo>
                  <a:pt x="199994" y="1094214"/>
                </a:lnTo>
                <a:cubicBezTo>
                  <a:pt x="199994" y="1094214"/>
                  <a:pt x="197254" y="1093885"/>
                  <a:pt x="197254" y="1093885"/>
                </a:cubicBezTo>
                <a:lnTo>
                  <a:pt x="194734" y="1096406"/>
                </a:lnTo>
                <a:lnTo>
                  <a:pt x="192542" y="1096625"/>
                </a:lnTo>
                <a:lnTo>
                  <a:pt x="190131" y="1093447"/>
                </a:lnTo>
                <a:lnTo>
                  <a:pt x="189035" y="1095419"/>
                </a:lnTo>
                <a:lnTo>
                  <a:pt x="183556" y="1101008"/>
                </a:lnTo>
                <a:lnTo>
                  <a:pt x="180159" y="1102433"/>
                </a:lnTo>
                <a:lnTo>
                  <a:pt x="178734" y="1101337"/>
                </a:lnTo>
                <a:lnTo>
                  <a:pt x="179282" y="1099036"/>
                </a:lnTo>
                <a:lnTo>
                  <a:pt x="181474" y="1097282"/>
                </a:lnTo>
                <a:lnTo>
                  <a:pt x="181036" y="1096625"/>
                </a:lnTo>
                <a:lnTo>
                  <a:pt x="178187" y="1098050"/>
                </a:lnTo>
                <a:lnTo>
                  <a:pt x="175885" y="1101227"/>
                </a:lnTo>
                <a:lnTo>
                  <a:pt x="174132" y="1101666"/>
                </a:lnTo>
                <a:lnTo>
                  <a:pt x="168762" y="1106707"/>
                </a:lnTo>
                <a:lnTo>
                  <a:pt x="166461" y="1107583"/>
                </a:lnTo>
                <a:lnTo>
                  <a:pt x="162954" y="1114049"/>
                </a:lnTo>
                <a:lnTo>
                  <a:pt x="161201" y="1114049"/>
                </a:lnTo>
                <a:lnTo>
                  <a:pt x="159776" y="1108570"/>
                </a:lnTo>
                <a:lnTo>
                  <a:pt x="160433" y="1104296"/>
                </a:lnTo>
                <a:lnTo>
                  <a:pt x="162297" y="1101885"/>
                </a:lnTo>
                <a:lnTo>
                  <a:pt x="159447" y="1099255"/>
                </a:lnTo>
                <a:lnTo>
                  <a:pt x="160105" y="1095967"/>
                </a:lnTo>
                <a:lnTo>
                  <a:pt x="160324" y="1093228"/>
                </a:lnTo>
                <a:lnTo>
                  <a:pt x="163721" y="1091584"/>
                </a:lnTo>
                <a:lnTo>
                  <a:pt x="170406" y="1089283"/>
                </a:lnTo>
                <a:lnTo>
                  <a:pt x="173584" y="1089502"/>
                </a:lnTo>
                <a:lnTo>
                  <a:pt x="177419" y="1085886"/>
                </a:lnTo>
                <a:lnTo>
                  <a:pt x="178844" y="1085009"/>
                </a:lnTo>
                <a:lnTo>
                  <a:pt x="177200" y="1083036"/>
                </a:lnTo>
                <a:lnTo>
                  <a:pt x="174680" y="1083036"/>
                </a:lnTo>
                <a:lnTo>
                  <a:pt x="172269" y="1085228"/>
                </a:lnTo>
                <a:lnTo>
                  <a:pt x="169529" y="1084461"/>
                </a:lnTo>
                <a:lnTo>
                  <a:pt x="168324" y="1087420"/>
                </a:lnTo>
                <a:lnTo>
                  <a:pt x="165584" y="1089392"/>
                </a:lnTo>
                <a:lnTo>
                  <a:pt x="162187" y="1089064"/>
                </a:lnTo>
                <a:lnTo>
                  <a:pt x="160324" y="1085886"/>
                </a:lnTo>
                <a:lnTo>
                  <a:pt x="160105" y="1079749"/>
                </a:lnTo>
                <a:lnTo>
                  <a:pt x="163064" y="1077557"/>
                </a:lnTo>
                <a:lnTo>
                  <a:pt x="163611" y="1074379"/>
                </a:lnTo>
                <a:lnTo>
                  <a:pt x="162077" y="1070324"/>
                </a:lnTo>
                <a:lnTo>
                  <a:pt x="160653" y="1070324"/>
                </a:lnTo>
                <a:cubicBezTo>
                  <a:pt x="160653" y="1070324"/>
                  <a:pt x="158352" y="1072954"/>
                  <a:pt x="158352" y="1072954"/>
                </a:cubicBezTo>
                <a:lnTo>
                  <a:pt x="155721" y="1072516"/>
                </a:lnTo>
                <a:lnTo>
                  <a:pt x="155064" y="1069667"/>
                </a:lnTo>
                <a:lnTo>
                  <a:pt x="158023" y="1066708"/>
                </a:lnTo>
                <a:lnTo>
                  <a:pt x="162735" y="1066379"/>
                </a:lnTo>
                <a:lnTo>
                  <a:pt x="165584" y="1063859"/>
                </a:lnTo>
                <a:lnTo>
                  <a:pt x="171283" y="1062653"/>
                </a:lnTo>
                <a:lnTo>
                  <a:pt x="173584" y="1060352"/>
                </a:lnTo>
                <a:lnTo>
                  <a:pt x="176214" y="1059256"/>
                </a:lnTo>
                <a:lnTo>
                  <a:pt x="177310" y="1055092"/>
                </a:lnTo>
                <a:lnTo>
                  <a:pt x="179063" y="1054434"/>
                </a:lnTo>
                <a:lnTo>
                  <a:pt x="180597" y="1056188"/>
                </a:lnTo>
                <a:lnTo>
                  <a:pt x="182460" y="1054215"/>
                </a:lnTo>
                <a:lnTo>
                  <a:pt x="190131" y="1053777"/>
                </a:lnTo>
                <a:lnTo>
                  <a:pt x="192214" y="1055311"/>
                </a:lnTo>
                <a:lnTo>
                  <a:pt x="195501" y="1055311"/>
                </a:lnTo>
                <a:cubicBezTo>
                  <a:pt x="195501" y="1055311"/>
                  <a:pt x="194405" y="1052571"/>
                  <a:pt x="194405" y="1052571"/>
                </a:cubicBezTo>
                <a:lnTo>
                  <a:pt x="190350" y="1051476"/>
                </a:lnTo>
                <a:lnTo>
                  <a:pt x="189255" y="1048517"/>
                </a:lnTo>
                <a:lnTo>
                  <a:pt x="186734" y="1048078"/>
                </a:lnTo>
                <a:lnTo>
                  <a:pt x="177529" y="1053119"/>
                </a:lnTo>
                <a:lnTo>
                  <a:pt x="174789" y="1053119"/>
                </a:lnTo>
                <a:cubicBezTo>
                  <a:pt x="174789" y="1053119"/>
                  <a:pt x="172488" y="1054654"/>
                  <a:pt x="172488" y="1054654"/>
                </a:cubicBezTo>
                <a:lnTo>
                  <a:pt x="171502" y="1058160"/>
                </a:lnTo>
                <a:lnTo>
                  <a:pt x="168981" y="1059914"/>
                </a:lnTo>
                <a:lnTo>
                  <a:pt x="165036" y="1060900"/>
                </a:lnTo>
                <a:lnTo>
                  <a:pt x="161968" y="1064516"/>
                </a:lnTo>
                <a:lnTo>
                  <a:pt x="160105" y="1064516"/>
                </a:lnTo>
                <a:lnTo>
                  <a:pt x="159009" y="1062544"/>
                </a:lnTo>
                <a:lnTo>
                  <a:pt x="159776" y="1060023"/>
                </a:lnTo>
                <a:lnTo>
                  <a:pt x="156817" y="1059366"/>
                </a:lnTo>
                <a:lnTo>
                  <a:pt x="157256" y="1057503"/>
                </a:lnTo>
                <a:lnTo>
                  <a:pt x="160214" y="1054106"/>
                </a:lnTo>
                <a:lnTo>
                  <a:pt x="156269" y="1051695"/>
                </a:lnTo>
                <a:lnTo>
                  <a:pt x="154297" y="1051695"/>
                </a:lnTo>
                <a:lnTo>
                  <a:pt x="150900" y="1049174"/>
                </a:lnTo>
                <a:lnTo>
                  <a:pt x="151557" y="1047750"/>
                </a:lnTo>
                <a:lnTo>
                  <a:pt x="157146" y="1045448"/>
                </a:lnTo>
                <a:lnTo>
                  <a:pt x="159667" y="1042709"/>
                </a:lnTo>
                <a:lnTo>
                  <a:pt x="161968" y="1042051"/>
                </a:lnTo>
                <a:lnTo>
                  <a:pt x="163611" y="1043914"/>
                </a:lnTo>
                <a:lnTo>
                  <a:pt x="167557" y="1044462"/>
                </a:lnTo>
                <a:lnTo>
                  <a:pt x="171283" y="1043037"/>
                </a:lnTo>
                <a:lnTo>
                  <a:pt x="174899" y="1040188"/>
                </a:lnTo>
                <a:lnTo>
                  <a:pt x="178077" y="1040407"/>
                </a:lnTo>
                <a:lnTo>
                  <a:pt x="179173" y="1037668"/>
                </a:lnTo>
                <a:lnTo>
                  <a:pt x="178187" y="1036462"/>
                </a:lnTo>
                <a:lnTo>
                  <a:pt x="175009" y="1036024"/>
                </a:lnTo>
                <a:lnTo>
                  <a:pt x="170515" y="1038764"/>
                </a:lnTo>
                <a:lnTo>
                  <a:pt x="167337" y="1041065"/>
                </a:lnTo>
                <a:lnTo>
                  <a:pt x="165365" y="1040736"/>
                </a:lnTo>
                <a:lnTo>
                  <a:pt x="162297" y="1037449"/>
                </a:lnTo>
                <a:lnTo>
                  <a:pt x="160433" y="1037449"/>
                </a:lnTo>
                <a:cubicBezTo>
                  <a:pt x="160433" y="1037449"/>
                  <a:pt x="158571" y="1039750"/>
                  <a:pt x="158571" y="1039750"/>
                </a:cubicBezTo>
                <a:lnTo>
                  <a:pt x="153749" y="1042490"/>
                </a:lnTo>
                <a:lnTo>
                  <a:pt x="154078" y="1040517"/>
                </a:lnTo>
                <a:lnTo>
                  <a:pt x="151557" y="1039859"/>
                </a:lnTo>
                <a:lnTo>
                  <a:pt x="149475" y="1040736"/>
                </a:lnTo>
                <a:lnTo>
                  <a:pt x="146187" y="1040298"/>
                </a:lnTo>
                <a:lnTo>
                  <a:pt x="147283" y="1038654"/>
                </a:lnTo>
                <a:lnTo>
                  <a:pt x="150133" y="1037777"/>
                </a:lnTo>
                <a:lnTo>
                  <a:pt x="156708" y="1035476"/>
                </a:lnTo>
                <a:lnTo>
                  <a:pt x="163283" y="1031421"/>
                </a:lnTo>
                <a:lnTo>
                  <a:pt x="166680" y="1030106"/>
                </a:lnTo>
                <a:lnTo>
                  <a:pt x="173584" y="1028791"/>
                </a:lnTo>
                <a:lnTo>
                  <a:pt x="177200" y="1024408"/>
                </a:lnTo>
                <a:lnTo>
                  <a:pt x="184981" y="1016079"/>
                </a:lnTo>
                <a:lnTo>
                  <a:pt x="192542" y="1012353"/>
                </a:lnTo>
                <a:lnTo>
                  <a:pt x="198679" y="1010162"/>
                </a:lnTo>
                <a:lnTo>
                  <a:pt x="202076" y="1009943"/>
                </a:lnTo>
                <a:lnTo>
                  <a:pt x="204049" y="1008408"/>
                </a:lnTo>
                <a:lnTo>
                  <a:pt x="203830" y="1006655"/>
                </a:lnTo>
                <a:lnTo>
                  <a:pt x="200542" y="1005559"/>
                </a:lnTo>
                <a:lnTo>
                  <a:pt x="194844" y="1007203"/>
                </a:lnTo>
                <a:lnTo>
                  <a:pt x="182679" y="1012901"/>
                </a:lnTo>
                <a:lnTo>
                  <a:pt x="177310" y="1018381"/>
                </a:lnTo>
                <a:lnTo>
                  <a:pt x="173584" y="1023970"/>
                </a:lnTo>
                <a:lnTo>
                  <a:pt x="169200" y="1026161"/>
                </a:lnTo>
                <a:lnTo>
                  <a:pt x="161201" y="1028024"/>
                </a:lnTo>
                <a:lnTo>
                  <a:pt x="158680" y="1029668"/>
                </a:lnTo>
                <a:lnTo>
                  <a:pt x="149256" y="1033723"/>
                </a:lnTo>
                <a:lnTo>
                  <a:pt x="145859" y="1033723"/>
                </a:lnTo>
                <a:cubicBezTo>
                  <a:pt x="145859" y="1033723"/>
                  <a:pt x="145091" y="1031640"/>
                  <a:pt x="145091" y="1031640"/>
                </a:cubicBezTo>
                <a:lnTo>
                  <a:pt x="146516" y="1029668"/>
                </a:lnTo>
                <a:lnTo>
                  <a:pt x="146297" y="1021449"/>
                </a:lnTo>
                <a:lnTo>
                  <a:pt x="148927" y="1018271"/>
                </a:lnTo>
                <a:lnTo>
                  <a:pt x="151338" y="1018271"/>
                </a:lnTo>
                <a:lnTo>
                  <a:pt x="155064" y="1020682"/>
                </a:lnTo>
                <a:lnTo>
                  <a:pt x="157803" y="1019805"/>
                </a:lnTo>
                <a:lnTo>
                  <a:pt x="163173" y="1019805"/>
                </a:lnTo>
                <a:lnTo>
                  <a:pt x="167447" y="1019476"/>
                </a:lnTo>
                <a:lnTo>
                  <a:pt x="166241" y="1017723"/>
                </a:lnTo>
                <a:lnTo>
                  <a:pt x="163064" y="1015751"/>
                </a:lnTo>
                <a:lnTo>
                  <a:pt x="159009" y="1015751"/>
                </a:lnTo>
                <a:lnTo>
                  <a:pt x="156269" y="1017285"/>
                </a:lnTo>
                <a:lnTo>
                  <a:pt x="153530" y="1016627"/>
                </a:lnTo>
                <a:lnTo>
                  <a:pt x="152214" y="1013340"/>
                </a:lnTo>
                <a:lnTo>
                  <a:pt x="152653" y="1011148"/>
                </a:lnTo>
                <a:lnTo>
                  <a:pt x="156927" y="1010490"/>
                </a:lnTo>
                <a:lnTo>
                  <a:pt x="161091" y="1013011"/>
                </a:lnTo>
                <a:lnTo>
                  <a:pt x="164707" y="1013340"/>
                </a:lnTo>
                <a:lnTo>
                  <a:pt x="169310" y="1011477"/>
                </a:lnTo>
                <a:lnTo>
                  <a:pt x="168652" y="1010052"/>
                </a:lnTo>
                <a:lnTo>
                  <a:pt x="165475" y="1008956"/>
                </a:lnTo>
                <a:lnTo>
                  <a:pt x="163831" y="1009395"/>
                </a:lnTo>
                <a:lnTo>
                  <a:pt x="162516" y="1008408"/>
                </a:lnTo>
                <a:lnTo>
                  <a:pt x="162844" y="1006107"/>
                </a:lnTo>
                <a:lnTo>
                  <a:pt x="166790" y="1004902"/>
                </a:lnTo>
                <a:lnTo>
                  <a:pt x="168214" y="1005778"/>
                </a:lnTo>
                <a:lnTo>
                  <a:pt x="169748" y="1004792"/>
                </a:lnTo>
                <a:lnTo>
                  <a:pt x="173365" y="1006217"/>
                </a:lnTo>
                <a:lnTo>
                  <a:pt x="175228" y="1005121"/>
                </a:lnTo>
                <a:lnTo>
                  <a:pt x="174460" y="1001943"/>
                </a:lnTo>
                <a:lnTo>
                  <a:pt x="174460" y="999093"/>
                </a:lnTo>
                <a:lnTo>
                  <a:pt x="173694" y="998217"/>
                </a:lnTo>
                <a:lnTo>
                  <a:pt x="170954" y="997998"/>
                </a:lnTo>
                <a:lnTo>
                  <a:pt x="169310" y="999532"/>
                </a:lnTo>
                <a:lnTo>
                  <a:pt x="165694" y="1000080"/>
                </a:lnTo>
                <a:lnTo>
                  <a:pt x="155174" y="996792"/>
                </a:lnTo>
                <a:lnTo>
                  <a:pt x="150790" y="996463"/>
                </a:lnTo>
                <a:lnTo>
                  <a:pt x="148489" y="994491"/>
                </a:lnTo>
                <a:lnTo>
                  <a:pt x="148708" y="993066"/>
                </a:lnTo>
                <a:lnTo>
                  <a:pt x="153310" y="993066"/>
                </a:lnTo>
                <a:cubicBezTo>
                  <a:pt x="153310" y="993066"/>
                  <a:pt x="156379" y="993943"/>
                  <a:pt x="156379" y="993943"/>
                </a:cubicBezTo>
                <a:lnTo>
                  <a:pt x="158242" y="992847"/>
                </a:lnTo>
                <a:lnTo>
                  <a:pt x="156927" y="991751"/>
                </a:lnTo>
                <a:lnTo>
                  <a:pt x="153091" y="991751"/>
                </a:lnTo>
                <a:cubicBezTo>
                  <a:pt x="153091" y="991751"/>
                  <a:pt x="151667" y="990107"/>
                  <a:pt x="151667" y="990107"/>
                </a:cubicBezTo>
                <a:lnTo>
                  <a:pt x="151886" y="987806"/>
                </a:lnTo>
                <a:lnTo>
                  <a:pt x="158461" y="987806"/>
                </a:lnTo>
                <a:cubicBezTo>
                  <a:pt x="158461" y="987806"/>
                  <a:pt x="159886" y="986272"/>
                  <a:pt x="159886" y="986272"/>
                </a:cubicBezTo>
                <a:lnTo>
                  <a:pt x="164598" y="986053"/>
                </a:lnTo>
                <a:lnTo>
                  <a:pt x="180159" y="986930"/>
                </a:lnTo>
                <a:lnTo>
                  <a:pt x="183337" y="985943"/>
                </a:lnTo>
                <a:lnTo>
                  <a:pt x="189035" y="986710"/>
                </a:lnTo>
                <a:lnTo>
                  <a:pt x="191337" y="985834"/>
                </a:lnTo>
                <a:lnTo>
                  <a:pt x="190789" y="983861"/>
                </a:lnTo>
                <a:lnTo>
                  <a:pt x="184981" y="981450"/>
                </a:lnTo>
                <a:lnTo>
                  <a:pt x="178077" y="981450"/>
                </a:lnTo>
                <a:cubicBezTo>
                  <a:pt x="178077" y="981450"/>
                  <a:pt x="169858" y="983423"/>
                  <a:pt x="169858" y="983423"/>
                </a:cubicBezTo>
                <a:lnTo>
                  <a:pt x="165255" y="983642"/>
                </a:lnTo>
                <a:lnTo>
                  <a:pt x="164269" y="982546"/>
                </a:lnTo>
                <a:lnTo>
                  <a:pt x="161749" y="981889"/>
                </a:lnTo>
                <a:lnTo>
                  <a:pt x="156927" y="983094"/>
                </a:lnTo>
                <a:lnTo>
                  <a:pt x="153749" y="985395"/>
                </a:lnTo>
                <a:lnTo>
                  <a:pt x="152653" y="984519"/>
                </a:lnTo>
                <a:lnTo>
                  <a:pt x="153091" y="981121"/>
                </a:lnTo>
                <a:lnTo>
                  <a:pt x="155612" y="977176"/>
                </a:lnTo>
                <a:lnTo>
                  <a:pt x="159667" y="975204"/>
                </a:lnTo>
                <a:lnTo>
                  <a:pt x="162844" y="973012"/>
                </a:lnTo>
                <a:lnTo>
                  <a:pt x="167337" y="970930"/>
                </a:lnTo>
                <a:lnTo>
                  <a:pt x="169091" y="966985"/>
                </a:lnTo>
                <a:lnTo>
                  <a:pt x="173036" y="964136"/>
                </a:lnTo>
                <a:lnTo>
                  <a:pt x="175447" y="963697"/>
                </a:lnTo>
                <a:lnTo>
                  <a:pt x="176652" y="965232"/>
                </a:lnTo>
                <a:lnTo>
                  <a:pt x="180707" y="965012"/>
                </a:lnTo>
                <a:lnTo>
                  <a:pt x="183556" y="963916"/>
                </a:lnTo>
                <a:lnTo>
                  <a:pt x="186296" y="963916"/>
                </a:lnTo>
                <a:lnTo>
                  <a:pt x="187501" y="965232"/>
                </a:lnTo>
                <a:lnTo>
                  <a:pt x="192542" y="967094"/>
                </a:lnTo>
                <a:lnTo>
                  <a:pt x="196926" y="971259"/>
                </a:lnTo>
                <a:lnTo>
                  <a:pt x="201309" y="970820"/>
                </a:lnTo>
                <a:lnTo>
                  <a:pt x="206131" y="972683"/>
                </a:lnTo>
                <a:lnTo>
                  <a:pt x="211062" y="977834"/>
                </a:lnTo>
                <a:lnTo>
                  <a:pt x="215993" y="980574"/>
                </a:lnTo>
                <a:lnTo>
                  <a:pt x="222569" y="982765"/>
                </a:lnTo>
                <a:lnTo>
                  <a:pt x="225308" y="981231"/>
                </a:lnTo>
                <a:lnTo>
                  <a:pt x="227500" y="981231"/>
                </a:lnTo>
                <a:lnTo>
                  <a:pt x="228377" y="980026"/>
                </a:lnTo>
                <a:lnTo>
                  <a:pt x="227610" y="977724"/>
                </a:lnTo>
                <a:lnTo>
                  <a:pt x="223555" y="978601"/>
                </a:lnTo>
                <a:lnTo>
                  <a:pt x="222130" y="980135"/>
                </a:lnTo>
                <a:lnTo>
                  <a:pt x="218733" y="979478"/>
                </a:lnTo>
                <a:lnTo>
                  <a:pt x="213473" y="975971"/>
                </a:lnTo>
                <a:lnTo>
                  <a:pt x="208980" y="969505"/>
                </a:lnTo>
                <a:lnTo>
                  <a:pt x="209199" y="967642"/>
                </a:lnTo>
                <a:lnTo>
                  <a:pt x="211610" y="967642"/>
                </a:lnTo>
                <a:cubicBezTo>
                  <a:pt x="211610" y="967642"/>
                  <a:pt x="218624" y="967642"/>
                  <a:pt x="218624" y="967642"/>
                </a:cubicBezTo>
                <a:lnTo>
                  <a:pt x="224761" y="965341"/>
                </a:lnTo>
                <a:lnTo>
                  <a:pt x="226952" y="962930"/>
                </a:lnTo>
                <a:lnTo>
                  <a:pt x="225856" y="960629"/>
                </a:lnTo>
                <a:lnTo>
                  <a:pt x="220158" y="959314"/>
                </a:lnTo>
                <a:lnTo>
                  <a:pt x="217857" y="959971"/>
                </a:lnTo>
                <a:lnTo>
                  <a:pt x="217857" y="961834"/>
                </a:lnTo>
                <a:cubicBezTo>
                  <a:pt x="217857" y="961834"/>
                  <a:pt x="219172" y="963588"/>
                  <a:pt x="219172" y="963588"/>
                </a:cubicBezTo>
                <a:lnTo>
                  <a:pt x="217857" y="964245"/>
                </a:lnTo>
                <a:lnTo>
                  <a:pt x="211829" y="964464"/>
                </a:lnTo>
                <a:lnTo>
                  <a:pt x="209090" y="962711"/>
                </a:lnTo>
                <a:lnTo>
                  <a:pt x="208323" y="959533"/>
                </a:lnTo>
                <a:lnTo>
                  <a:pt x="210843" y="958547"/>
                </a:lnTo>
                <a:lnTo>
                  <a:pt x="213144" y="958876"/>
                </a:lnTo>
                <a:lnTo>
                  <a:pt x="214240" y="957013"/>
                </a:lnTo>
                <a:lnTo>
                  <a:pt x="212377" y="954383"/>
                </a:lnTo>
                <a:lnTo>
                  <a:pt x="209747" y="954383"/>
                </a:lnTo>
                <a:cubicBezTo>
                  <a:pt x="209747" y="954383"/>
                  <a:pt x="208761" y="955478"/>
                  <a:pt x="208761" y="955478"/>
                </a:cubicBezTo>
                <a:lnTo>
                  <a:pt x="206131" y="954930"/>
                </a:lnTo>
                <a:lnTo>
                  <a:pt x="203939" y="955150"/>
                </a:lnTo>
                <a:lnTo>
                  <a:pt x="203939" y="957013"/>
                </a:lnTo>
                <a:cubicBezTo>
                  <a:pt x="203939" y="957013"/>
                  <a:pt x="205035" y="959533"/>
                  <a:pt x="205035" y="959533"/>
                </a:cubicBezTo>
                <a:lnTo>
                  <a:pt x="205035" y="962711"/>
                </a:lnTo>
                <a:cubicBezTo>
                  <a:pt x="205035" y="962711"/>
                  <a:pt x="202405" y="965560"/>
                  <a:pt x="202405" y="965560"/>
                </a:cubicBezTo>
                <a:lnTo>
                  <a:pt x="198898" y="967423"/>
                </a:lnTo>
                <a:lnTo>
                  <a:pt x="196597" y="966327"/>
                </a:lnTo>
                <a:lnTo>
                  <a:pt x="191994" y="960848"/>
                </a:lnTo>
                <a:lnTo>
                  <a:pt x="188159" y="960848"/>
                </a:lnTo>
                <a:cubicBezTo>
                  <a:pt x="188159" y="960848"/>
                  <a:pt x="185748" y="959204"/>
                  <a:pt x="185748" y="959204"/>
                </a:cubicBezTo>
                <a:lnTo>
                  <a:pt x="185310" y="956903"/>
                </a:lnTo>
                <a:lnTo>
                  <a:pt x="183775" y="957232"/>
                </a:lnTo>
                <a:lnTo>
                  <a:pt x="181912" y="959314"/>
                </a:lnTo>
                <a:lnTo>
                  <a:pt x="176104" y="960191"/>
                </a:lnTo>
                <a:lnTo>
                  <a:pt x="172488" y="960410"/>
                </a:lnTo>
                <a:lnTo>
                  <a:pt x="169310" y="962930"/>
                </a:lnTo>
                <a:lnTo>
                  <a:pt x="164707" y="968190"/>
                </a:lnTo>
                <a:lnTo>
                  <a:pt x="161420" y="969286"/>
                </a:lnTo>
                <a:lnTo>
                  <a:pt x="159776" y="968300"/>
                </a:lnTo>
                <a:lnTo>
                  <a:pt x="159776" y="966327"/>
                </a:lnTo>
                <a:lnTo>
                  <a:pt x="165036" y="959862"/>
                </a:lnTo>
                <a:lnTo>
                  <a:pt x="167228" y="959095"/>
                </a:lnTo>
                <a:lnTo>
                  <a:pt x="168872" y="957232"/>
                </a:lnTo>
                <a:lnTo>
                  <a:pt x="168872" y="955369"/>
                </a:lnTo>
                <a:lnTo>
                  <a:pt x="170296" y="955040"/>
                </a:lnTo>
                <a:lnTo>
                  <a:pt x="172926" y="952739"/>
                </a:lnTo>
                <a:lnTo>
                  <a:pt x="172926" y="950437"/>
                </a:lnTo>
                <a:lnTo>
                  <a:pt x="174460" y="947588"/>
                </a:lnTo>
                <a:lnTo>
                  <a:pt x="176323" y="947917"/>
                </a:lnTo>
                <a:lnTo>
                  <a:pt x="179940" y="950657"/>
                </a:lnTo>
                <a:lnTo>
                  <a:pt x="184542" y="952629"/>
                </a:lnTo>
                <a:lnTo>
                  <a:pt x="191337" y="952629"/>
                </a:lnTo>
                <a:lnTo>
                  <a:pt x="190679" y="950985"/>
                </a:lnTo>
                <a:lnTo>
                  <a:pt x="187611" y="950218"/>
                </a:lnTo>
                <a:lnTo>
                  <a:pt x="185310" y="950437"/>
                </a:lnTo>
                <a:lnTo>
                  <a:pt x="182679" y="948575"/>
                </a:lnTo>
                <a:lnTo>
                  <a:pt x="176652" y="943205"/>
                </a:lnTo>
                <a:lnTo>
                  <a:pt x="175666" y="939698"/>
                </a:lnTo>
                <a:lnTo>
                  <a:pt x="172926" y="938493"/>
                </a:lnTo>
                <a:lnTo>
                  <a:pt x="172269" y="936630"/>
                </a:lnTo>
                <a:lnTo>
                  <a:pt x="174241" y="935643"/>
                </a:lnTo>
                <a:lnTo>
                  <a:pt x="179611" y="937287"/>
                </a:lnTo>
                <a:lnTo>
                  <a:pt x="183995" y="943205"/>
                </a:lnTo>
                <a:lnTo>
                  <a:pt x="188488" y="947150"/>
                </a:lnTo>
                <a:lnTo>
                  <a:pt x="189145" y="945944"/>
                </a:lnTo>
                <a:lnTo>
                  <a:pt x="187611" y="942876"/>
                </a:lnTo>
                <a:lnTo>
                  <a:pt x="186515" y="938821"/>
                </a:lnTo>
                <a:lnTo>
                  <a:pt x="187940" y="939260"/>
                </a:lnTo>
                <a:lnTo>
                  <a:pt x="190460" y="942219"/>
                </a:lnTo>
                <a:lnTo>
                  <a:pt x="191665" y="945177"/>
                </a:lnTo>
                <a:lnTo>
                  <a:pt x="199884" y="950109"/>
                </a:lnTo>
                <a:lnTo>
                  <a:pt x="203062" y="949451"/>
                </a:lnTo>
                <a:lnTo>
                  <a:pt x="204926" y="948355"/>
                </a:lnTo>
                <a:lnTo>
                  <a:pt x="209418" y="948136"/>
                </a:lnTo>
                <a:lnTo>
                  <a:pt x="211610" y="950328"/>
                </a:lnTo>
                <a:lnTo>
                  <a:pt x="216542" y="953396"/>
                </a:lnTo>
                <a:lnTo>
                  <a:pt x="220596" y="955259"/>
                </a:lnTo>
                <a:lnTo>
                  <a:pt x="221363" y="956355"/>
                </a:lnTo>
                <a:lnTo>
                  <a:pt x="224761" y="956355"/>
                </a:lnTo>
                <a:lnTo>
                  <a:pt x="224541" y="954930"/>
                </a:lnTo>
                <a:lnTo>
                  <a:pt x="220596" y="951205"/>
                </a:lnTo>
                <a:lnTo>
                  <a:pt x="210953" y="943424"/>
                </a:lnTo>
                <a:lnTo>
                  <a:pt x="209966" y="941232"/>
                </a:lnTo>
                <a:lnTo>
                  <a:pt x="210405" y="939479"/>
                </a:lnTo>
                <a:lnTo>
                  <a:pt x="215993" y="937506"/>
                </a:lnTo>
                <a:lnTo>
                  <a:pt x="216432" y="934767"/>
                </a:lnTo>
                <a:lnTo>
                  <a:pt x="217966" y="931589"/>
                </a:lnTo>
                <a:lnTo>
                  <a:pt x="219829" y="930493"/>
                </a:lnTo>
                <a:lnTo>
                  <a:pt x="219829" y="929507"/>
                </a:lnTo>
                <a:cubicBezTo>
                  <a:pt x="219829" y="929507"/>
                  <a:pt x="216651" y="929068"/>
                  <a:pt x="216651" y="929068"/>
                </a:cubicBezTo>
                <a:lnTo>
                  <a:pt x="213583" y="930274"/>
                </a:lnTo>
                <a:lnTo>
                  <a:pt x="207227" y="930274"/>
                </a:lnTo>
                <a:cubicBezTo>
                  <a:pt x="207227" y="930274"/>
                  <a:pt x="205583" y="932027"/>
                  <a:pt x="205583" y="932027"/>
                </a:cubicBezTo>
                <a:lnTo>
                  <a:pt x="206679" y="933452"/>
                </a:lnTo>
                <a:lnTo>
                  <a:pt x="210185" y="936191"/>
                </a:lnTo>
                <a:lnTo>
                  <a:pt x="208651" y="937725"/>
                </a:lnTo>
                <a:lnTo>
                  <a:pt x="203172" y="937725"/>
                </a:lnTo>
                <a:cubicBezTo>
                  <a:pt x="203172" y="937725"/>
                  <a:pt x="201309" y="938383"/>
                  <a:pt x="201309" y="938383"/>
                </a:cubicBezTo>
                <a:lnTo>
                  <a:pt x="197693" y="937506"/>
                </a:lnTo>
                <a:lnTo>
                  <a:pt x="193419" y="938712"/>
                </a:lnTo>
                <a:lnTo>
                  <a:pt x="191227" y="935643"/>
                </a:lnTo>
                <a:lnTo>
                  <a:pt x="187611" y="934109"/>
                </a:lnTo>
                <a:lnTo>
                  <a:pt x="186734" y="932137"/>
                </a:lnTo>
                <a:lnTo>
                  <a:pt x="189145" y="930602"/>
                </a:lnTo>
                <a:lnTo>
                  <a:pt x="191008" y="928739"/>
                </a:lnTo>
                <a:lnTo>
                  <a:pt x="188378" y="928739"/>
                </a:lnTo>
                <a:cubicBezTo>
                  <a:pt x="188378" y="928739"/>
                  <a:pt x="183775" y="929835"/>
                  <a:pt x="183775" y="929835"/>
                </a:cubicBezTo>
                <a:lnTo>
                  <a:pt x="182789" y="928849"/>
                </a:lnTo>
                <a:lnTo>
                  <a:pt x="188597" y="927315"/>
                </a:lnTo>
                <a:lnTo>
                  <a:pt x="194953" y="924466"/>
                </a:lnTo>
                <a:lnTo>
                  <a:pt x="197693" y="922931"/>
                </a:lnTo>
                <a:lnTo>
                  <a:pt x="203062" y="923260"/>
                </a:lnTo>
                <a:lnTo>
                  <a:pt x="204487" y="924466"/>
                </a:lnTo>
                <a:lnTo>
                  <a:pt x="208432" y="923808"/>
                </a:lnTo>
                <a:lnTo>
                  <a:pt x="212596" y="923808"/>
                </a:lnTo>
                <a:lnTo>
                  <a:pt x="217857" y="924466"/>
                </a:lnTo>
                <a:lnTo>
                  <a:pt x="217857" y="921945"/>
                </a:lnTo>
                <a:cubicBezTo>
                  <a:pt x="217857" y="921945"/>
                  <a:pt x="220267" y="920740"/>
                  <a:pt x="220267" y="920740"/>
                </a:cubicBezTo>
                <a:lnTo>
                  <a:pt x="222021" y="918767"/>
                </a:lnTo>
                <a:lnTo>
                  <a:pt x="225089" y="916795"/>
                </a:lnTo>
                <a:lnTo>
                  <a:pt x="226404" y="914384"/>
                </a:lnTo>
                <a:lnTo>
                  <a:pt x="225308" y="913945"/>
                </a:lnTo>
                <a:lnTo>
                  <a:pt x="221692" y="916575"/>
                </a:lnTo>
                <a:lnTo>
                  <a:pt x="219610" y="916575"/>
                </a:lnTo>
                <a:lnTo>
                  <a:pt x="218514" y="914603"/>
                </a:lnTo>
                <a:lnTo>
                  <a:pt x="220815" y="910877"/>
                </a:lnTo>
                <a:lnTo>
                  <a:pt x="223555" y="901891"/>
                </a:lnTo>
                <a:lnTo>
                  <a:pt x="223116" y="897617"/>
                </a:lnTo>
                <a:lnTo>
                  <a:pt x="224980" y="896740"/>
                </a:lnTo>
                <a:lnTo>
                  <a:pt x="226514" y="897836"/>
                </a:lnTo>
                <a:lnTo>
                  <a:pt x="228815" y="902220"/>
                </a:lnTo>
                <a:lnTo>
                  <a:pt x="227829" y="903644"/>
                </a:lnTo>
                <a:lnTo>
                  <a:pt x="227829" y="905836"/>
                </a:lnTo>
                <a:lnTo>
                  <a:pt x="231774" y="906603"/>
                </a:lnTo>
                <a:lnTo>
                  <a:pt x="234842" y="906384"/>
                </a:lnTo>
                <a:lnTo>
                  <a:pt x="236596" y="908247"/>
                </a:lnTo>
                <a:lnTo>
                  <a:pt x="239335" y="908247"/>
                </a:lnTo>
                <a:cubicBezTo>
                  <a:pt x="239335" y="908247"/>
                  <a:pt x="239993" y="907151"/>
                  <a:pt x="239993" y="907151"/>
                </a:cubicBezTo>
                <a:lnTo>
                  <a:pt x="241965" y="907918"/>
                </a:lnTo>
                <a:lnTo>
                  <a:pt x="244157" y="907918"/>
                </a:lnTo>
                <a:lnTo>
                  <a:pt x="243609" y="905288"/>
                </a:lnTo>
                <a:lnTo>
                  <a:pt x="240870" y="903644"/>
                </a:lnTo>
                <a:lnTo>
                  <a:pt x="234952" y="903096"/>
                </a:lnTo>
                <a:lnTo>
                  <a:pt x="234952" y="901672"/>
                </a:lnTo>
                <a:lnTo>
                  <a:pt x="238678" y="901014"/>
                </a:lnTo>
                <a:lnTo>
                  <a:pt x="243390" y="900138"/>
                </a:lnTo>
                <a:lnTo>
                  <a:pt x="243171" y="898275"/>
                </a:lnTo>
                <a:lnTo>
                  <a:pt x="240979" y="897069"/>
                </a:lnTo>
                <a:lnTo>
                  <a:pt x="238678" y="897069"/>
                </a:lnTo>
                <a:cubicBezTo>
                  <a:pt x="238678" y="897069"/>
                  <a:pt x="237472" y="894987"/>
                  <a:pt x="237472" y="894987"/>
                </a:cubicBezTo>
                <a:lnTo>
                  <a:pt x="235938" y="894220"/>
                </a:lnTo>
                <a:lnTo>
                  <a:pt x="234075" y="895425"/>
                </a:lnTo>
                <a:lnTo>
                  <a:pt x="231884" y="895206"/>
                </a:lnTo>
                <a:lnTo>
                  <a:pt x="228048" y="894549"/>
                </a:lnTo>
                <a:lnTo>
                  <a:pt x="228267" y="892467"/>
                </a:lnTo>
                <a:lnTo>
                  <a:pt x="230349" y="889946"/>
                </a:lnTo>
                <a:lnTo>
                  <a:pt x="232541" y="889727"/>
                </a:lnTo>
                <a:lnTo>
                  <a:pt x="236048" y="884467"/>
                </a:lnTo>
                <a:lnTo>
                  <a:pt x="238568" y="882604"/>
                </a:lnTo>
                <a:lnTo>
                  <a:pt x="239664" y="883261"/>
                </a:lnTo>
                <a:lnTo>
                  <a:pt x="242404" y="882604"/>
                </a:lnTo>
                <a:lnTo>
                  <a:pt x="245253" y="882604"/>
                </a:lnTo>
                <a:lnTo>
                  <a:pt x="244596" y="880412"/>
                </a:lnTo>
                <a:lnTo>
                  <a:pt x="241856" y="879426"/>
                </a:lnTo>
                <a:lnTo>
                  <a:pt x="237911" y="879426"/>
                </a:lnTo>
                <a:lnTo>
                  <a:pt x="236705" y="878001"/>
                </a:lnTo>
                <a:lnTo>
                  <a:pt x="238130" y="876248"/>
                </a:lnTo>
                <a:lnTo>
                  <a:pt x="242623" y="874275"/>
                </a:lnTo>
                <a:lnTo>
                  <a:pt x="244705" y="871755"/>
                </a:lnTo>
                <a:lnTo>
                  <a:pt x="247993" y="870549"/>
                </a:lnTo>
                <a:lnTo>
                  <a:pt x="248212" y="869015"/>
                </a:lnTo>
                <a:lnTo>
                  <a:pt x="251280" y="867152"/>
                </a:lnTo>
                <a:lnTo>
                  <a:pt x="248979" y="864413"/>
                </a:lnTo>
                <a:lnTo>
                  <a:pt x="246239" y="864413"/>
                </a:lnTo>
                <a:lnTo>
                  <a:pt x="246239" y="862330"/>
                </a:lnTo>
                <a:lnTo>
                  <a:pt x="249417" y="861344"/>
                </a:lnTo>
                <a:lnTo>
                  <a:pt x="252486" y="861563"/>
                </a:lnTo>
                <a:lnTo>
                  <a:pt x="251938" y="858276"/>
                </a:lnTo>
                <a:lnTo>
                  <a:pt x="249527" y="857180"/>
                </a:lnTo>
                <a:lnTo>
                  <a:pt x="245362" y="857509"/>
                </a:lnTo>
                <a:lnTo>
                  <a:pt x="241527" y="860468"/>
                </a:lnTo>
                <a:lnTo>
                  <a:pt x="237363" y="860248"/>
                </a:lnTo>
                <a:lnTo>
                  <a:pt x="234733" y="857509"/>
                </a:lnTo>
                <a:lnTo>
                  <a:pt x="232103" y="859043"/>
                </a:lnTo>
                <a:lnTo>
                  <a:pt x="228267" y="858824"/>
                </a:lnTo>
                <a:lnTo>
                  <a:pt x="225966" y="856194"/>
                </a:lnTo>
                <a:lnTo>
                  <a:pt x="223774" y="857290"/>
                </a:lnTo>
                <a:lnTo>
                  <a:pt x="219939" y="856632"/>
                </a:lnTo>
                <a:lnTo>
                  <a:pt x="216980" y="853125"/>
                </a:lnTo>
                <a:lnTo>
                  <a:pt x="213144" y="853125"/>
                </a:lnTo>
                <a:lnTo>
                  <a:pt x="210405" y="851591"/>
                </a:lnTo>
                <a:lnTo>
                  <a:pt x="210185" y="849290"/>
                </a:lnTo>
                <a:lnTo>
                  <a:pt x="208432" y="844797"/>
                </a:lnTo>
                <a:lnTo>
                  <a:pt x="203172" y="841509"/>
                </a:lnTo>
                <a:lnTo>
                  <a:pt x="194624" y="837674"/>
                </a:lnTo>
                <a:lnTo>
                  <a:pt x="188049" y="835372"/>
                </a:lnTo>
                <a:lnTo>
                  <a:pt x="183556" y="830879"/>
                </a:lnTo>
                <a:lnTo>
                  <a:pt x="184104" y="828140"/>
                </a:lnTo>
                <a:lnTo>
                  <a:pt x="182241" y="822551"/>
                </a:lnTo>
                <a:lnTo>
                  <a:pt x="179502" y="818935"/>
                </a:lnTo>
                <a:lnTo>
                  <a:pt x="177200" y="817072"/>
                </a:lnTo>
                <a:lnTo>
                  <a:pt x="177200" y="814661"/>
                </a:lnTo>
                <a:lnTo>
                  <a:pt x="182351" y="810277"/>
                </a:lnTo>
                <a:lnTo>
                  <a:pt x="186734" y="809729"/>
                </a:lnTo>
                <a:lnTo>
                  <a:pt x="188926" y="808633"/>
                </a:lnTo>
                <a:lnTo>
                  <a:pt x="191885" y="809839"/>
                </a:lnTo>
                <a:lnTo>
                  <a:pt x="196268" y="810387"/>
                </a:lnTo>
                <a:lnTo>
                  <a:pt x="200542" y="814222"/>
                </a:lnTo>
                <a:lnTo>
                  <a:pt x="205364" y="814989"/>
                </a:lnTo>
                <a:lnTo>
                  <a:pt x="208542" y="815318"/>
                </a:lnTo>
                <a:lnTo>
                  <a:pt x="210405" y="816743"/>
                </a:lnTo>
                <a:lnTo>
                  <a:pt x="214788" y="816962"/>
                </a:lnTo>
                <a:lnTo>
                  <a:pt x="218624" y="818496"/>
                </a:lnTo>
                <a:lnTo>
                  <a:pt x="221363" y="820140"/>
                </a:lnTo>
                <a:lnTo>
                  <a:pt x="224432" y="820797"/>
                </a:lnTo>
                <a:lnTo>
                  <a:pt x="226733" y="823756"/>
                </a:lnTo>
                <a:lnTo>
                  <a:pt x="229582" y="832852"/>
                </a:lnTo>
                <a:lnTo>
                  <a:pt x="232870" y="836797"/>
                </a:lnTo>
                <a:lnTo>
                  <a:pt x="237143" y="839646"/>
                </a:lnTo>
                <a:lnTo>
                  <a:pt x="240760" y="842824"/>
                </a:lnTo>
                <a:lnTo>
                  <a:pt x="245143" y="844578"/>
                </a:lnTo>
                <a:lnTo>
                  <a:pt x="247445" y="843591"/>
                </a:lnTo>
                <a:lnTo>
                  <a:pt x="249855" y="839975"/>
                </a:lnTo>
                <a:lnTo>
                  <a:pt x="248650" y="838989"/>
                </a:lnTo>
                <a:lnTo>
                  <a:pt x="246130" y="840304"/>
                </a:lnTo>
                <a:lnTo>
                  <a:pt x="244047" y="840632"/>
                </a:lnTo>
                <a:lnTo>
                  <a:pt x="241308" y="838331"/>
                </a:lnTo>
                <a:lnTo>
                  <a:pt x="236486" y="832633"/>
                </a:lnTo>
                <a:lnTo>
                  <a:pt x="236705" y="830770"/>
                </a:lnTo>
                <a:lnTo>
                  <a:pt x="237692" y="830551"/>
                </a:lnTo>
                <a:lnTo>
                  <a:pt x="242075" y="834934"/>
                </a:lnTo>
                <a:lnTo>
                  <a:pt x="244376" y="834934"/>
                </a:lnTo>
                <a:cubicBezTo>
                  <a:pt x="244376" y="834934"/>
                  <a:pt x="244596" y="833071"/>
                  <a:pt x="244596" y="833071"/>
                </a:cubicBezTo>
                <a:lnTo>
                  <a:pt x="247335" y="832852"/>
                </a:lnTo>
                <a:lnTo>
                  <a:pt x="247773" y="830879"/>
                </a:lnTo>
                <a:lnTo>
                  <a:pt x="241856" y="826934"/>
                </a:lnTo>
                <a:lnTo>
                  <a:pt x="236596" y="822441"/>
                </a:lnTo>
                <a:lnTo>
                  <a:pt x="235281" y="819482"/>
                </a:lnTo>
                <a:lnTo>
                  <a:pt x="236048" y="817729"/>
                </a:lnTo>
                <a:lnTo>
                  <a:pt x="237582" y="818167"/>
                </a:lnTo>
                <a:lnTo>
                  <a:pt x="240650" y="822332"/>
                </a:lnTo>
                <a:lnTo>
                  <a:pt x="243390" y="822551"/>
                </a:lnTo>
                <a:lnTo>
                  <a:pt x="241417" y="818167"/>
                </a:lnTo>
                <a:lnTo>
                  <a:pt x="236596" y="813236"/>
                </a:lnTo>
                <a:lnTo>
                  <a:pt x="232651" y="810277"/>
                </a:lnTo>
                <a:lnTo>
                  <a:pt x="231445" y="807428"/>
                </a:lnTo>
                <a:lnTo>
                  <a:pt x="232431" y="805784"/>
                </a:lnTo>
                <a:lnTo>
                  <a:pt x="237034" y="807538"/>
                </a:lnTo>
                <a:lnTo>
                  <a:pt x="246020" y="810496"/>
                </a:lnTo>
                <a:lnTo>
                  <a:pt x="248650" y="809401"/>
                </a:lnTo>
                <a:lnTo>
                  <a:pt x="249089" y="806661"/>
                </a:lnTo>
                <a:lnTo>
                  <a:pt x="245472" y="802168"/>
                </a:lnTo>
                <a:lnTo>
                  <a:pt x="243390" y="801949"/>
                </a:lnTo>
                <a:lnTo>
                  <a:pt x="240431" y="803593"/>
                </a:lnTo>
                <a:lnTo>
                  <a:pt x="237143" y="804140"/>
                </a:lnTo>
                <a:lnTo>
                  <a:pt x="232541" y="803593"/>
                </a:lnTo>
                <a:lnTo>
                  <a:pt x="231555" y="801401"/>
                </a:lnTo>
                <a:lnTo>
                  <a:pt x="233089" y="799099"/>
                </a:lnTo>
                <a:lnTo>
                  <a:pt x="238459" y="796360"/>
                </a:lnTo>
                <a:lnTo>
                  <a:pt x="240431" y="797017"/>
                </a:lnTo>
                <a:lnTo>
                  <a:pt x="243938" y="799209"/>
                </a:lnTo>
                <a:lnTo>
                  <a:pt x="244596" y="797237"/>
                </a:lnTo>
                <a:lnTo>
                  <a:pt x="244157" y="794716"/>
                </a:lnTo>
                <a:lnTo>
                  <a:pt x="241417" y="791538"/>
                </a:lnTo>
                <a:lnTo>
                  <a:pt x="239554" y="791976"/>
                </a:lnTo>
                <a:lnTo>
                  <a:pt x="238130" y="793401"/>
                </a:lnTo>
                <a:lnTo>
                  <a:pt x="235062" y="793401"/>
                </a:lnTo>
                <a:cubicBezTo>
                  <a:pt x="235062" y="793401"/>
                  <a:pt x="233199" y="794935"/>
                  <a:pt x="233199" y="794935"/>
                </a:cubicBezTo>
                <a:lnTo>
                  <a:pt x="226733" y="800195"/>
                </a:lnTo>
                <a:lnTo>
                  <a:pt x="224651" y="800195"/>
                </a:lnTo>
                <a:lnTo>
                  <a:pt x="224432" y="798332"/>
                </a:lnTo>
                <a:lnTo>
                  <a:pt x="227062" y="796141"/>
                </a:lnTo>
                <a:lnTo>
                  <a:pt x="228377" y="792744"/>
                </a:lnTo>
                <a:lnTo>
                  <a:pt x="231116" y="788908"/>
                </a:lnTo>
                <a:lnTo>
                  <a:pt x="233199" y="788908"/>
                </a:lnTo>
                <a:cubicBezTo>
                  <a:pt x="233199" y="788908"/>
                  <a:pt x="235938" y="788908"/>
                  <a:pt x="235938" y="788908"/>
                </a:cubicBezTo>
                <a:lnTo>
                  <a:pt x="239116" y="786388"/>
                </a:lnTo>
                <a:lnTo>
                  <a:pt x="242294" y="785730"/>
                </a:lnTo>
                <a:lnTo>
                  <a:pt x="243828" y="784086"/>
                </a:lnTo>
                <a:lnTo>
                  <a:pt x="242842" y="783210"/>
                </a:lnTo>
                <a:lnTo>
                  <a:pt x="237253" y="782881"/>
                </a:lnTo>
                <a:lnTo>
                  <a:pt x="234075" y="785511"/>
                </a:lnTo>
                <a:lnTo>
                  <a:pt x="231445" y="786168"/>
                </a:lnTo>
                <a:lnTo>
                  <a:pt x="228815" y="785292"/>
                </a:lnTo>
                <a:lnTo>
                  <a:pt x="223555" y="785949"/>
                </a:lnTo>
                <a:lnTo>
                  <a:pt x="222130" y="784853"/>
                </a:lnTo>
                <a:lnTo>
                  <a:pt x="222130" y="782114"/>
                </a:lnTo>
                <a:cubicBezTo>
                  <a:pt x="222130" y="782114"/>
                  <a:pt x="224651" y="780360"/>
                  <a:pt x="224651" y="780360"/>
                </a:cubicBezTo>
                <a:lnTo>
                  <a:pt x="227500" y="777949"/>
                </a:lnTo>
                <a:lnTo>
                  <a:pt x="233418" y="777511"/>
                </a:lnTo>
                <a:lnTo>
                  <a:pt x="241198" y="775648"/>
                </a:lnTo>
                <a:lnTo>
                  <a:pt x="246458" y="772689"/>
                </a:lnTo>
                <a:lnTo>
                  <a:pt x="247006" y="770826"/>
                </a:lnTo>
                <a:lnTo>
                  <a:pt x="245582" y="769840"/>
                </a:lnTo>
                <a:lnTo>
                  <a:pt x="243281" y="769840"/>
                </a:lnTo>
                <a:lnTo>
                  <a:pt x="239774" y="772032"/>
                </a:lnTo>
                <a:lnTo>
                  <a:pt x="235828" y="773456"/>
                </a:lnTo>
                <a:lnTo>
                  <a:pt x="232870" y="772470"/>
                </a:lnTo>
                <a:lnTo>
                  <a:pt x="230897" y="769402"/>
                </a:lnTo>
                <a:lnTo>
                  <a:pt x="228925" y="768306"/>
                </a:lnTo>
                <a:lnTo>
                  <a:pt x="225308" y="768525"/>
                </a:lnTo>
                <a:lnTo>
                  <a:pt x="223555" y="767429"/>
                </a:lnTo>
                <a:lnTo>
                  <a:pt x="223555" y="765676"/>
                </a:lnTo>
                <a:cubicBezTo>
                  <a:pt x="223555" y="765676"/>
                  <a:pt x="226843" y="762717"/>
                  <a:pt x="226843" y="762717"/>
                </a:cubicBezTo>
                <a:lnTo>
                  <a:pt x="228705" y="757567"/>
                </a:lnTo>
                <a:lnTo>
                  <a:pt x="230897" y="755594"/>
                </a:lnTo>
                <a:lnTo>
                  <a:pt x="234294" y="753731"/>
                </a:lnTo>
                <a:lnTo>
                  <a:pt x="234075" y="752416"/>
                </a:lnTo>
                <a:lnTo>
                  <a:pt x="232431" y="752416"/>
                </a:lnTo>
                <a:lnTo>
                  <a:pt x="228486" y="754060"/>
                </a:lnTo>
                <a:lnTo>
                  <a:pt x="224212" y="759868"/>
                </a:lnTo>
                <a:lnTo>
                  <a:pt x="223993" y="761950"/>
                </a:lnTo>
                <a:lnTo>
                  <a:pt x="220377" y="764361"/>
                </a:lnTo>
                <a:lnTo>
                  <a:pt x="219281" y="765676"/>
                </a:lnTo>
                <a:lnTo>
                  <a:pt x="217418" y="765457"/>
                </a:lnTo>
                <a:lnTo>
                  <a:pt x="217747" y="761621"/>
                </a:lnTo>
                <a:lnTo>
                  <a:pt x="218953" y="755923"/>
                </a:lnTo>
                <a:lnTo>
                  <a:pt x="219172" y="750224"/>
                </a:lnTo>
                <a:lnTo>
                  <a:pt x="216870" y="745402"/>
                </a:lnTo>
                <a:lnTo>
                  <a:pt x="216213" y="740581"/>
                </a:lnTo>
                <a:lnTo>
                  <a:pt x="217747" y="736964"/>
                </a:lnTo>
                <a:lnTo>
                  <a:pt x="217528" y="733458"/>
                </a:lnTo>
                <a:lnTo>
                  <a:pt x="216322" y="733786"/>
                </a:lnTo>
                <a:lnTo>
                  <a:pt x="215446" y="735649"/>
                </a:lnTo>
                <a:lnTo>
                  <a:pt x="214021" y="743868"/>
                </a:lnTo>
                <a:lnTo>
                  <a:pt x="215446" y="747485"/>
                </a:lnTo>
                <a:lnTo>
                  <a:pt x="217089" y="751758"/>
                </a:lnTo>
                <a:lnTo>
                  <a:pt x="216870" y="756251"/>
                </a:lnTo>
                <a:lnTo>
                  <a:pt x="216651" y="762827"/>
                </a:lnTo>
                <a:lnTo>
                  <a:pt x="214898" y="765895"/>
                </a:lnTo>
                <a:lnTo>
                  <a:pt x="212706" y="766443"/>
                </a:lnTo>
                <a:lnTo>
                  <a:pt x="209966" y="763703"/>
                </a:lnTo>
                <a:lnTo>
                  <a:pt x="207994" y="760744"/>
                </a:lnTo>
                <a:lnTo>
                  <a:pt x="207336" y="767210"/>
                </a:lnTo>
                <a:lnTo>
                  <a:pt x="206788" y="768963"/>
                </a:lnTo>
                <a:lnTo>
                  <a:pt x="204706" y="768525"/>
                </a:lnTo>
                <a:lnTo>
                  <a:pt x="202405" y="768525"/>
                </a:lnTo>
                <a:lnTo>
                  <a:pt x="204487" y="770169"/>
                </a:lnTo>
                <a:lnTo>
                  <a:pt x="205364" y="773237"/>
                </a:lnTo>
                <a:lnTo>
                  <a:pt x="204268" y="777292"/>
                </a:lnTo>
                <a:lnTo>
                  <a:pt x="202295" y="780032"/>
                </a:lnTo>
                <a:lnTo>
                  <a:pt x="198460" y="780689"/>
                </a:lnTo>
                <a:lnTo>
                  <a:pt x="196378" y="780251"/>
                </a:lnTo>
                <a:lnTo>
                  <a:pt x="195063" y="781675"/>
                </a:lnTo>
                <a:lnTo>
                  <a:pt x="191775" y="784086"/>
                </a:lnTo>
                <a:lnTo>
                  <a:pt x="185748" y="783867"/>
                </a:lnTo>
                <a:lnTo>
                  <a:pt x="183446" y="781566"/>
                </a:lnTo>
                <a:lnTo>
                  <a:pt x="183775" y="778278"/>
                </a:lnTo>
                <a:lnTo>
                  <a:pt x="182679" y="775758"/>
                </a:lnTo>
                <a:lnTo>
                  <a:pt x="180817" y="774004"/>
                </a:lnTo>
                <a:lnTo>
                  <a:pt x="178734" y="774004"/>
                </a:lnTo>
                <a:lnTo>
                  <a:pt x="177967" y="776963"/>
                </a:lnTo>
                <a:lnTo>
                  <a:pt x="176543" y="777182"/>
                </a:lnTo>
                <a:lnTo>
                  <a:pt x="174899" y="771484"/>
                </a:lnTo>
                <a:lnTo>
                  <a:pt x="175995" y="767977"/>
                </a:lnTo>
                <a:lnTo>
                  <a:pt x="175009" y="765457"/>
                </a:lnTo>
                <a:lnTo>
                  <a:pt x="173474" y="763922"/>
                </a:lnTo>
                <a:lnTo>
                  <a:pt x="173474" y="761292"/>
                </a:lnTo>
                <a:lnTo>
                  <a:pt x="177858" y="758662"/>
                </a:lnTo>
                <a:lnTo>
                  <a:pt x="181803" y="758662"/>
                </a:lnTo>
                <a:cubicBezTo>
                  <a:pt x="181803" y="758662"/>
                  <a:pt x="183227" y="759758"/>
                  <a:pt x="183227" y="759758"/>
                </a:cubicBezTo>
                <a:lnTo>
                  <a:pt x="185419" y="756142"/>
                </a:lnTo>
                <a:lnTo>
                  <a:pt x="187830" y="755156"/>
                </a:lnTo>
                <a:lnTo>
                  <a:pt x="194734" y="754389"/>
                </a:lnTo>
                <a:lnTo>
                  <a:pt x="197035" y="755046"/>
                </a:lnTo>
                <a:lnTo>
                  <a:pt x="202405" y="749348"/>
                </a:lnTo>
                <a:lnTo>
                  <a:pt x="206241" y="742553"/>
                </a:lnTo>
                <a:lnTo>
                  <a:pt x="206241" y="740581"/>
                </a:lnTo>
                <a:lnTo>
                  <a:pt x="205035" y="740142"/>
                </a:lnTo>
                <a:lnTo>
                  <a:pt x="202515" y="741896"/>
                </a:lnTo>
                <a:lnTo>
                  <a:pt x="200213" y="745950"/>
                </a:lnTo>
                <a:lnTo>
                  <a:pt x="196378" y="750443"/>
                </a:lnTo>
                <a:lnTo>
                  <a:pt x="191556" y="751978"/>
                </a:lnTo>
                <a:lnTo>
                  <a:pt x="185967" y="750772"/>
                </a:lnTo>
                <a:lnTo>
                  <a:pt x="182679" y="747813"/>
                </a:lnTo>
                <a:lnTo>
                  <a:pt x="182679" y="745183"/>
                </a:lnTo>
                <a:cubicBezTo>
                  <a:pt x="182679" y="745183"/>
                  <a:pt x="186953" y="742772"/>
                  <a:pt x="186953" y="742772"/>
                </a:cubicBezTo>
                <a:lnTo>
                  <a:pt x="191885" y="738279"/>
                </a:lnTo>
                <a:lnTo>
                  <a:pt x="195063" y="737731"/>
                </a:lnTo>
                <a:lnTo>
                  <a:pt x="195939" y="736197"/>
                </a:lnTo>
                <a:lnTo>
                  <a:pt x="195720" y="733238"/>
                </a:lnTo>
                <a:lnTo>
                  <a:pt x="196816" y="731704"/>
                </a:lnTo>
                <a:lnTo>
                  <a:pt x="199227" y="731266"/>
                </a:lnTo>
                <a:lnTo>
                  <a:pt x="201090" y="729622"/>
                </a:lnTo>
                <a:lnTo>
                  <a:pt x="199775" y="728198"/>
                </a:lnTo>
                <a:lnTo>
                  <a:pt x="199446" y="726225"/>
                </a:lnTo>
                <a:lnTo>
                  <a:pt x="198460" y="725239"/>
                </a:lnTo>
                <a:lnTo>
                  <a:pt x="197035" y="725896"/>
                </a:lnTo>
                <a:lnTo>
                  <a:pt x="194844" y="727759"/>
                </a:lnTo>
                <a:lnTo>
                  <a:pt x="188488" y="726992"/>
                </a:lnTo>
                <a:lnTo>
                  <a:pt x="186734" y="727430"/>
                </a:lnTo>
                <a:lnTo>
                  <a:pt x="185638" y="725896"/>
                </a:lnTo>
                <a:lnTo>
                  <a:pt x="186734" y="723047"/>
                </a:lnTo>
                <a:lnTo>
                  <a:pt x="191556" y="719979"/>
                </a:lnTo>
                <a:lnTo>
                  <a:pt x="193967" y="719979"/>
                </a:lnTo>
                <a:cubicBezTo>
                  <a:pt x="193967" y="719979"/>
                  <a:pt x="196707" y="722280"/>
                  <a:pt x="196707" y="722280"/>
                </a:cubicBezTo>
                <a:lnTo>
                  <a:pt x="199775" y="721842"/>
                </a:lnTo>
                <a:lnTo>
                  <a:pt x="204377" y="719869"/>
                </a:lnTo>
                <a:lnTo>
                  <a:pt x="207227" y="713403"/>
                </a:lnTo>
                <a:lnTo>
                  <a:pt x="205473" y="711321"/>
                </a:lnTo>
                <a:lnTo>
                  <a:pt x="206131" y="707924"/>
                </a:lnTo>
                <a:lnTo>
                  <a:pt x="210843" y="703431"/>
                </a:lnTo>
                <a:lnTo>
                  <a:pt x="209418" y="698500"/>
                </a:lnTo>
                <a:lnTo>
                  <a:pt x="209966" y="693678"/>
                </a:lnTo>
                <a:lnTo>
                  <a:pt x="209090" y="691486"/>
                </a:lnTo>
                <a:lnTo>
                  <a:pt x="206241" y="690390"/>
                </a:lnTo>
                <a:lnTo>
                  <a:pt x="203830" y="690390"/>
                </a:lnTo>
                <a:lnTo>
                  <a:pt x="201419" y="687760"/>
                </a:lnTo>
                <a:lnTo>
                  <a:pt x="198022" y="687541"/>
                </a:lnTo>
                <a:lnTo>
                  <a:pt x="195172" y="686445"/>
                </a:lnTo>
                <a:lnTo>
                  <a:pt x="195501" y="684363"/>
                </a:lnTo>
                <a:lnTo>
                  <a:pt x="197364" y="683596"/>
                </a:lnTo>
                <a:lnTo>
                  <a:pt x="200871" y="684254"/>
                </a:lnTo>
                <a:lnTo>
                  <a:pt x="202734" y="682939"/>
                </a:lnTo>
                <a:lnTo>
                  <a:pt x="205802" y="679761"/>
                </a:lnTo>
                <a:lnTo>
                  <a:pt x="205802" y="676363"/>
                </a:lnTo>
                <a:cubicBezTo>
                  <a:pt x="205802" y="676363"/>
                  <a:pt x="208432" y="673624"/>
                  <a:pt x="208432" y="673624"/>
                </a:cubicBezTo>
                <a:lnTo>
                  <a:pt x="208213" y="670884"/>
                </a:lnTo>
                <a:lnTo>
                  <a:pt x="206460" y="669021"/>
                </a:lnTo>
                <a:lnTo>
                  <a:pt x="203391" y="668583"/>
                </a:lnTo>
                <a:lnTo>
                  <a:pt x="202076" y="666610"/>
                </a:lnTo>
                <a:lnTo>
                  <a:pt x="201419" y="663652"/>
                </a:lnTo>
                <a:lnTo>
                  <a:pt x="203830" y="661679"/>
                </a:lnTo>
                <a:lnTo>
                  <a:pt x="204706" y="662117"/>
                </a:lnTo>
                <a:lnTo>
                  <a:pt x="204706" y="660254"/>
                </a:lnTo>
                <a:cubicBezTo>
                  <a:pt x="204706" y="660254"/>
                  <a:pt x="202186" y="656200"/>
                  <a:pt x="202186" y="656200"/>
                </a:cubicBezTo>
                <a:lnTo>
                  <a:pt x="201199" y="651159"/>
                </a:lnTo>
                <a:lnTo>
                  <a:pt x="203062" y="650282"/>
                </a:lnTo>
                <a:lnTo>
                  <a:pt x="205254" y="653022"/>
                </a:lnTo>
                <a:lnTo>
                  <a:pt x="205254" y="651597"/>
                </a:lnTo>
                <a:lnTo>
                  <a:pt x="203939" y="648748"/>
                </a:lnTo>
                <a:lnTo>
                  <a:pt x="203939" y="646446"/>
                </a:lnTo>
                <a:lnTo>
                  <a:pt x="206021" y="642282"/>
                </a:lnTo>
                <a:lnTo>
                  <a:pt x="205145" y="637899"/>
                </a:lnTo>
                <a:lnTo>
                  <a:pt x="202953" y="634063"/>
                </a:lnTo>
                <a:lnTo>
                  <a:pt x="203391" y="631324"/>
                </a:lnTo>
                <a:lnTo>
                  <a:pt x="202295" y="628474"/>
                </a:lnTo>
                <a:lnTo>
                  <a:pt x="203720" y="625844"/>
                </a:lnTo>
                <a:lnTo>
                  <a:pt x="205145" y="620584"/>
                </a:lnTo>
                <a:lnTo>
                  <a:pt x="203391" y="620256"/>
                </a:lnTo>
                <a:lnTo>
                  <a:pt x="201090" y="620475"/>
                </a:lnTo>
                <a:lnTo>
                  <a:pt x="196926" y="624529"/>
                </a:lnTo>
                <a:lnTo>
                  <a:pt x="194405" y="624858"/>
                </a:lnTo>
                <a:lnTo>
                  <a:pt x="192542" y="626721"/>
                </a:lnTo>
                <a:lnTo>
                  <a:pt x="190241" y="627707"/>
                </a:lnTo>
                <a:lnTo>
                  <a:pt x="188159" y="626721"/>
                </a:lnTo>
                <a:lnTo>
                  <a:pt x="189583" y="624639"/>
                </a:lnTo>
                <a:lnTo>
                  <a:pt x="193857" y="621461"/>
                </a:lnTo>
                <a:lnTo>
                  <a:pt x="196268" y="621242"/>
                </a:lnTo>
                <a:lnTo>
                  <a:pt x="198679" y="618173"/>
                </a:lnTo>
                <a:lnTo>
                  <a:pt x="199775" y="614557"/>
                </a:lnTo>
                <a:lnTo>
                  <a:pt x="203391" y="611598"/>
                </a:lnTo>
                <a:lnTo>
                  <a:pt x="207227" y="610064"/>
                </a:lnTo>
                <a:lnTo>
                  <a:pt x="208542" y="606776"/>
                </a:lnTo>
                <a:lnTo>
                  <a:pt x="208103" y="603598"/>
                </a:lnTo>
                <a:lnTo>
                  <a:pt x="205912" y="600859"/>
                </a:lnTo>
                <a:lnTo>
                  <a:pt x="203062" y="597023"/>
                </a:lnTo>
                <a:lnTo>
                  <a:pt x="201967" y="593188"/>
                </a:lnTo>
                <a:lnTo>
                  <a:pt x="200871" y="592202"/>
                </a:lnTo>
                <a:lnTo>
                  <a:pt x="199008" y="592202"/>
                </a:lnTo>
                <a:lnTo>
                  <a:pt x="196487" y="588914"/>
                </a:lnTo>
                <a:lnTo>
                  <a:pt x="196487" y="585517"/>
                </a:lnTo>
                <a:cubicBezTo>
                  <a:pt x="196487" y="585517"/>
                  <a:pt x="197912" y="583873"/>
                  <a:pt x="197912" y="583873"/>
                </a:cubicBezTo>
                <a:lnTo>
                  <a:pt x="196926" y="581791"/>
                </a:lnTo>
                <a:lnTo>
                  <a:pt x="196926" y="577407"/>
                </a:lnTo>
                <a:cubicBezTo>
                  <a:pt x="196926" y="577407"/>
                  <a:pt x="195172" y="573682"/>
                  <a:pt x="195172" y="573682"/>
                </a:cubicBezTo>
                <a:lnTo>
                  <a:pt x="186953" y="566778"/>
                </a:lnTo>
                <a:lnTo>
                  <a:pt x="186734" y="565134"/>
                </a:lnTo>
                <a:lnTo>
                  <a:pt x="184871" y="561956"/>
                </a:lnTo>
                <a:lnTo>
                  <a:pt x="183008" y="560093"/>
                </a:lnTo>
                <a:lnTo>
                  <a:pt x="183008" y="558230"/>
                </a:lnTo>
                <a:cubicBezTo>
                  <a:pt x="183008" y="558230"/>
                  <a:pt x="184652" y="557353"/>
                  <a:pt x="184652" y="557353"/>
                </a:cubicBezTo>
                <a:lnTo>
                  <a:pt x="189474" y="553189"/>
                </a:lnTo>
                <a:lnTo>
                  <a:pt x="192214" y="551655"/>
                </a:lnTo>
                <a:lnTo>
                  <a:pt x="193638" y="549025"/>
                </a:lnTo>
                <a:lnTo>
                  <a:pt x="192542" y="547819"/>
                </a:lnTo>
                <a:lnTo>
                  <a:pt x="188707" y="547819"/>
                </a:lnTo>
                <a:lnTo>
                  <a:pt x="188707" y="546395"/>
                </a:lnTo>
                <a:lnTo>
                  <a:pt x="191446" y="544203"/>
                </a:lnTo>
                <a:lnTo>
                  <a:pt x="193638" y="539710"/>
                </a:lnTo>
                <a:lnTo>
                  <a:pt x="195939" y="537080"/>
                </a:lnTo>
                <a:lnTo>
                  <a:pt x="195939" y="534779"/>
                </a:lnTo>
                <a:lnTo>
                  <a:pt x="195063" y="533683"/>
                </a:lnTo>
                <a:lnTo>
                  <a:pt x="196487" y="530614"/>
                </a:lnTo>
                <a:lnTo>
                  <a:pt x="194515" y="528313"/>
                </a:lnTo>
                <a:lnTo>
                  <a:pt x="192214" y="527546"/>
                </a:lnTo>
                <a:lnTo>
                  <a:pt x="188488" y="522943"/>
                </a:lnTo>
                <a:lnTo>
                  <a:pt x="183227" y="518889"/>
                </a:lnTo>
                <a:lnTo>
                  <a:pt x="181803" y="515272"/>
                </a:lnTo>
                <a:lnTo>
                  <a:pt x="179611" y="513848"/>
                </a:lnTo>
                <a:lnTo>
                  <a:pt x="177858" y="514396"/>
                </a:lnTo>
                <a:lnTo>
                  <a:pt x="177310" y="516587"/>
                </a:lnTo>
                <a:lnTo>
                  <a:pt x="175337" y="516807"/>
                </a:lnTo>
                <a:lnTo>
                  <a:pt x="174132" y="515711"/>
                </a:lnTo>
                <a:lnTo>
                  <a:pt x="173255" y="512094"/>
                </a:lnTo>
                <a:lnTo>
                  <a:pt x="170735" y="509793"/>
                </a:lnTo>
                <a:lnTo>
                  <a:pt x="167447" y="507492"/>
                </a:lnTo>
                <a:lnTo>
                  <a:pt x="165146" y="504752"/>
                </a:lnTo>
                <a:lnTo>
                  <a:pt x="163173" y="503985"/>
                </a:lnTo>
                <a:lnTo>
                  <a:pt x="162077" y="505081"/>
                </a:lnTo>
                <a:lnTo>
                  <a:pt x="160105" y="505519"/>
                </a:lnTo>
                <a:lnTo>
                  <a:pt x="159776" y="503985"/>
                </a:lnTo>
                <a:lnTo>
                  <a:pt x="160653" y="499821"/>
                </a:lnTo>
                <a:lnTo>
                  <a:pt x="155064" y="495437"/>
                </a:lnTo>
                <a:lnTo>
                  <a:pt x="150790" y="490944"/>
                </a:lnTo>
                <a:lnTo>
                  <a:pt x="149037" y="490944"/>
                </a:lnTo>
                <a:cubicBezTo>
                  <a:pt x="149037" y="490944"/>
                  <a:pt x="146626" y="493684"/>
                  <a:pt x="146626" y="493684"/>
                </a:cubicBezTo>
                <a:lnTo>
                  <a:pt x="142790" y="492150"/>
                </a:lnTo>
                <a:lnTo>
                  <a:pt x="136215" y="486451"/>
                </a:lnTo>
                <a:lnTo>
                  <a:pt x="130845" y="484698"/>
                </a:lnTo>
                <a:lnTo>
                  <a:pt x="127558" y="481191"/>
                </a:lnTo>
                <a:lnTo>
                  <a:pt x="123394" y="479657"/>
                </a:lnTo>
                <a:lnTo>
                  <a:pt x="118353" y="480314"/>
                </a:lnTo>
                <a:lnTo>
                  <a:pt x="115175" y="483273"/>
                </a:lnTo>
                <a:lnTo>
                  <a:pt x="112544" y="488095"/>
                </a:lnTo>
                <a:lnTo>
                  <a:pt x="108161" y="491163"/>
                </a:lnTo>
                <a:lnTo>
                  <a:pt x="106298" y="493574"/>
                </a:lnTo>
                <a:lnTo>
                  <a:pt x="106079" y="489191"/>
                </a:lnTo>
                <a:lnTo>
                  <a:pt x="108380" y="485246"/>
                </a:lnTo>
                <a:lnTo>
                  <a:pt x="107832" y="480862"/>
                </a:lnTo>
                <a:lnTo>
                  <a:pt x="106408" y="479328"/>
                </a:lnTo>
                <a:lnTo>
                  <a:pt x="101915" y="479109"/>
                </a:lnTo>
                <a:lnTo>
                  <a:pt x="99504" y="482287"/>
                </a:lnTo>
                <a:lnTo>
                  <a:pt x="99285" y="485246"/>
                </a:lnTo>
                <a:lnTo>
                  <a:pt x="95997" y="487328"/>
                </a:lnTo>
                <a:lnTo>
                  <a:pt x="93586" y="485794"/>
                </a:lnTo>
                <a:lnTo>
                  <a:pt x="90847" y="479876"/>
                </a:lnTo>
                <a:lnTo>
                  <a:pt x="88107" y="478890"/>
                </a:lnTo>
                <a:lnTo>
                  <a:pt x="87450" y="481849"/>
                </a:lnTo>
                <a:lnTo>
                  <a:pt x="85148" y="489958"/>
                </a:lnTo>
                <a:lnTo>
                  <a:pt x="83395" y="491163"/>
                </a:lnTo>
                <a:lnTo>
                  <a:pt x="80107" y="489958"/>
                </a:lnTo>
                <a:lnTo>
                  <a:pt x="79559" y="485246"/>
                </a:lnTo>
                <a:lnTo>
                  <a:pt x="81642" y="480862"/>
                </a:lnTo>
                <a:lnTo>
                  <a:pt x="85258" y="478123"/>
                </a:lnTo>
                <a:lnTo>
                  <a:pt x="84381" y="476260"/>
                </a:lnTo>
                <a:lnTo>
                  <a:pt x="81203" y="476808"/>
                </a:lnTo>
                <a:lnTo>
                  <a:pt x="79778" y="475383"/>
                </a:lnTo>
                <a:lnTo>
                  <a:pt x="75285" y="478342"/>
                </a:lnTo>
                <a:lnTo>
                  <a:pt x="71998" y="478561"/>
                </a:lnTo>
                <a:lnTo>
                  <a:pt x="70792" y="481191"/>
                </a:lnTo>
                <a:lnTo>
                  <a:pt x="69368" y="482287"/>
                </a:lnTo>
                <a:lnTo>
                  <a:pt x="68491" y="479876"/>
                </a:lnTo>
                <a:lnTo>
                  <a:pt x="68491" y="477136"/>
                </a:lnTo>
                <a:lnTo>
                  <a:pt x="66738" y="472643"/>
                </a:lnTo>
                <a:lnTo>
                  <a:pt x="65751" y="468698"/>
                </a:lnTo>
                <a:lnTo>
                  <a:pt x="64217" y="468698"/>
                </a:lnTo>
                <a:lnTo>
                  <a:pt x="61916" y="469575"/>
                </a:lnTo>
                <a:lnTo>
                  <a:pt x="61368" y="472534"/>
                </a:lnTo>
                <a:lnTo>
                  <a:pt x="60162" y="477356"/>
                </a:lnTo>
                <a:lnTo>
                  <a:pt x="58080" y="479219"/>
                </a:lnTo>
                <a:lnTo>
                  <a:pt x="58080" y="482725"/>
                </a:lnTo>
                <a:lnTo>
                  <a:pt x="58957" y="489081"/>
                </a:lnTo>
                <a:lnTo>
                  <a:pt x="58628" y="492040"/>
                </a:lnTo>
                <a:lnTo>
                  <a:pt x="57642" y="493574"/>
                </a:lnTo>
                <a:lnTo>
                  <a:pt x="54135" y="491492"/>
                </a:lnTo>
                <a:lnTo>
                  <a:pt x="50190" y="487328"/>
                </a:lnTo>
                <a:lnTo>
                  <a:pt x="45368" y="485246"/>
                </a:lnTo>
                <a:lnTo>
                  <a:pt x="40876" y="481958"/>
                </a:lnTo>
                <a:lnTo>
                  <a:pt x="37040" y="477794"/>
                </a:lnTo>
                <a:lnTo>
                  <a:pt x="34081" y="476041"/>
                </a:lnTo>
                <a:lnTo>
                  <a:pt x="34081" y="474835"/>
                </a:lnTo>
                <a:lnTo>
                  <a:pt x="35944" y="473411"/>
                </a:lnTo>
                <a:lnTo>
                  <a:pt x="30903" y="471657"/>
                </a:lnTo>
                <a:lnTo>
                  <a:pt x="27616" y="464425"/>
                </a:lnTo>
                <a:lnTo>
                  <a:pt x="25205" y="461137"/>
                </a:lnTo>
                <a:lnTo>
                  <a:pt x="21369" y="456754"/>
                </a:lnTo>
                <a:lnTo>
                  <a:pt x="21588" y="451493"/>
                </a:lnTo>
                <a:lnTo>
                  <a:pt x="23671" y="448863"/>
                </a:lnTo>
                <a:lnTo>
                  <a:pt x="30136" y="448535"/>
                </a:lnTo>
                <a:lnTo>
                  <a:pt x="32766" y="445795"/>
                </a:lnTo>
                <a:lnTo>
                  <a:pt x="36602" y="444809"/>
                </a:lnTo>
                <a:lnTo>
                  <a:pt x="42848" y="444809"/>
                </a:lnTo>
                <a:lnTo>
                  <a:pt x="44382" y="446343"/>
                </a:lnTo>
                <a:lnTo>
                  <a:pt x="47560" y="444042"/>
                </a:lnTo>
                <a:lnTo>
                  <a:pt x="49423" y="441083"/>
                </a:lnTo>
                <a:lnTo>
                  <a:pt x="49204" y="438781"/>
                </a:lnTo>
                <a:lnTo>
                  <a:pt x="44382" y="439329"/>
                </a:lnTo>
                <a:lnTo>
                  <a:pt x="38136" y="436042"/>
                </a:lnTo>
                <a:lnTo>
                  <a:pt x="35834" y="436261"/>
                </a:lnTo>
                <a:lnTo>
                  <a:pt x="34081" y="438562"/>
                </a:lnTo>
                <a:lnTo>
                  <a:pt x="26958" y="431658"/>
                </a:lnTo>
                <a:lnTo>
                  <a:pt x="26301" y="425412"/>
                </a:lnTo>
                <a:lnTo>
                  <a:pt x="29040" y="423001"/>
                </a:lnTo>
                <a:lnTo>
                  <a:pt x="32547" y="421138"/>
                </a:lnTo>
                <a:lnTo>
                  <a:pt x="34410" y="415549"/>
                </a:lnTo>
                <a:lnTo>
                  <a:pt x="36273" y="413138"/>
                </a:lnTo>
                <a:lnTo>
                  <a:pt x="33204" y="413138"/>
                </a:lnTo>
                <a:lnTo>
                  <a:pt x="30903" y="414673"/>
                </a:lnTo>
                <a:lnTo>
                  <a:pt x="27944" y="420261"/>
                </a:lnTo>
                <a:lnTo>
                  <a:pt x="25314" y="420261"/>
                </a:lnTo>
                <a:lnTo>
                  <a:pt x="23451" y="421686"/>
                </a:lnTo>
                <a:lnTo>
                  <a:pt x="20712" y="424974"/>
                </a:lnTo>
                <a:lnTo>
                  <a:pt x="15671" y="422891"/>
                </a:lnTo>
                <a:lnTo>
                  <a:pt x="14246" y="418508"/>
                </a:lnTo>
                <a:lnTo>
                  <a:pt x="15452" y="414892"/>
                </a:lnTo>
                <a:lnTo>
                  <a:pt x="18410" y="413029"/>
                </a:lnTo>
                <a:lnTo>
                  <a:pt x="16986" y="411495"/>
                </a:lnTo>
                <a:lnTo>
                  <a:pt x="14356" y="411714"/>
                </a:lnTo>
                <a:lnTo>
                  <a:pt x="12602" y="412700"/>
                </a:lnTo>
                <a:lnTo>
                  <a:pt x="12602" y="405796"/>
                </a:lnTo>
                <a:lnTo>
                  <a:pt x="14465" y="402837"/>
                </a:lnTo>
                <a:lnTo>
                  <a:pt x="16328" y="402618"/>
                </a:lnTo>
                <a:lnTo>
                  <a:pt x="18082" y="400536"/>
                </a:lnTo>
                <a:lnTo>
                  <a:pt x="21260" y="400865"/>
                </a:lnTo>
                <a:lnTo>
                  <a:pt x="23671" y="402947"/>
                </a:lnTo>
                <a:lnTo>
                  <a:pt x="23342" y="397577"/>
                </a:lnTo>
                <a:lnTo>
                  <a:pt x="31342" y="394618"/>
                </a:lnTo>
                <a:lnTo>
                  <a:pt x="39341" y="396481"/>
                </a:lnTo>
                <a:lnTo>
                  <a:pt x="44711" y="400317"/>
                </a:lnTo>
                <a:lnTo>
                  <a:pt x="53259" y="400646"/>
                </a:lnTo>
                <a:lnTo>
                  <a:pt x="61587" y="404810"/>
                </a:lnTo>
                <a:lnTo>
                  <a:pt x="68381" y="405139"/>
                </a:lnTo>
                <a:lnTo>
                  <a:pt x="71888" y="406892"/>
                </a:lnTo>
                <a:lnTo>
                  <a:pt x="80546" y="411933"/>
                </a:lnTo>
                <a:lnTo>
                  <a:pt x="83833" y="411933"/>
                </a:lnTo>
                <a:lnTo>
                  <a:pt x="86463" y="412481"/>
                </a:lnTo>
                <a:lnTo>
                  <a:pt x="92052" y="410399"/>
                </a:lnTo>
                <a:lnTo>
                  <a:pt x="88216" y="409522"/>
                </a:lnTo>
                <a:lnTo>
                  <a:pt x="84052" y="409522"/>
                </a:lnTo>
                <a:lnTo>
                  <a:pt x="76600" y="406015"/>
                </a:lnTo>
                <a:lnTo>
                  <a:pt x="70573" y="401194"/>
                </a:lnTo>
                <a:lnTo>
                  <a:pt x="65532" y="400536"/>
                </a:lnTo>
                <a:lnTo>
                  <a:pt x="58738" y="399550"/>
                </a:lnTo>
                <a:lnTo>
                  <a:pt x="54245" y="395933"/>
                </a:lnTo>
                <a:lnTo>
                  <a:pt x="54793" y="393632"/>
                </a:lnTo>
                <a:lnTo>
                  <a:pt x="63341" y="391769"/>
                </a:lnTo>
                <a:lnTo>
                  <a:pt x="69587" y="392427"/>
                </a:lnTo>
                <a:lnTo>
                  <a:pt x="79450" y="392755"/>
                </a:lnTo>
                <a:lnTo>
                  <a:pt x="86901" y="395714"/>
                </a:lnTo>
                <a:lnTo>
                  <a:pt x="90189" y="399331"/>
                </a:lnTo>
                <a:lnTo>
                  <a:pt x="93038" y="400317"/>
                </a:lnTo>
                <a:lnTo>
                  <a:pt x="94463" y="401851"/>
                </a:lnTo>
                <a:lnTo>
                  <a:pt x="98189" y="403933"/>
                </a:lnTo>
                <a:lnTo>
                  <a:pt x="98408" y="401632"/>
                </a:lnTo>
                <a:lnTo>
                  <a:pt x="96983" y="399550"/>
                </a:lnTo>
                <a:lnTo>
                  <a:pt x="96764" y="396262"/>
                </a:lnTo>
                <a:lnTo>
                  <a:pt x="102134" y="392755"/>
                </a:lnTo>
                <a:lnTo>
                  <a:pt x="103778" y="392427"/>
                </a:lnTo>
                <a:lnTo>
                  <a:pt x="103120" y="385742"/>
                </a:lnTo>
                <a:lnTo>
                  <a:pt x="100381" y="384646"/>
                </a:lnTo>
                <a:lnTo>
                  <a:pt x="98079" y="384646"/>
                </a:lnTo>
                <a:cubicBezTo>
                  <a:pt x="98079" y="384646"/>
                  <a:pt x="96107" y="382893"/>
                  <a:pt x="96107" y="382893"/>
                </a:cubicBezTo>
                <a:lnTo>
                  <a:pt x="96326" y="379824"/>
                </a:lnTo>
                <a:lnTo>
                  <a:pt x="93148" y="378728"/>
                </a:lnTo>
                <a:lnTo>
                  <a:pt x="90518" y="379386"/>
                </a:lnTo>
                <a:lnTo>
                  <a:pt x="86244" y="382783"/>
                </a:lnTo>
                <a:lnTo>
                  <a:pt x="81312" y="383331"/>
                </a:lnTo>
                <a:lnTo>
                  <a:pt x="74189" y="381906"/>
                </a:lnTo>
                <a:lnTo>
                  <a:pt x="70245" y="379605"/>
                </a:lnTo>
                <a:lnTo>
                  <a:pt x="70464" y="377633"/>
                </a:lnTo>
                <a:lnTo>
                  <a:pt x="69368" y="376318"/>
                </a:lnTo>
                <a:lnTo>
                  <a:pt x="65861" y="371496"/>
                </a:lnTo>
                <a:lnTo>
                  <a:pt x="63560" y="371277"/>
                </a:lnTo>
                <a:lnTo>
                  <a:pt x="62245" y="372811"/>
                </a:lnTo>
                <a:lnTo>
                  <a:pt x="63012" y="374674"/>
                </a:lnTo>
                <a:lnTo>
                  <a:pt x="65204" y="376866"/>
                </a:lnTo>
                <a:lnTo>
                  <a:pt x="64217" y="382126"/>
                </a:lnTo>
                <a:lnTo>
                  <a:pt x="62464" y="384317"/>
                </a:lnTo>
                <a:lnTo>
                  <a:pt x="55889" y="384536"/>
                </a:lnTo>
                <a:lnTo>
                  <a:pt x="50190" y="382674"/>
                </a:lnTo>
                <a:lnTo>
                  <a:pt x="42519" y="375003"/>
                </a:lnTo>
                <a:lnTo>
                  <a:pt x="43396" y="373249"/>
                </a:lnTo>
                <a:lnTo>
                  <a:pt x="48327" y="371277"/>
                </a:lnTo>
                <a:lnTo>
                  <a:pt x="55998" y="367989"/>
                </a:lnTo>
                <a:lnTo>
                  <a:pt x="55779" y="366455"/>
                </a:lnTo>
                <a:lnTo>
                  <a:pt x="53916" y="365688"/>
                </a:lnTo>
                <a:lnTo>
                  <a:pt x="48218" y="367551"/>
                </a:lnTo>
                <a:lnTo>
                  <a:pt x="44601" y="369633"/>
                </a:lnTo>
                <a:lnTo>
                  <a:pt x="40437" y="368318"/>
                </a:lnTo>
                <a:lnTo>
                  <a:pt x="39560" y="365249"/>
                </a:lnTo>
                <a:lnTo>
                  <a:pt x="41095" y="363386"/>
                </a:lnTo>
                <a:lnTo>
                  <a:pt x="45697" y="361962"/>
                </a:lnTo>
                <a:lnTo>
                  <a:pt x="49752" y="359441"/>
                </a:lnTo>
                <a:lnTo>
                  <a:pt x="52820" y="354181"/>
                </a:lnTo>
                <a:lnTo>
                  <a:pt x="52053" y="351551"/>
                </a:lnTo>
                <a:lnTo>
                  <a:pt x="49533" y="350565"/>
                </a:lnTo>
                <a:lnTo>
                  <a:pt x="48218" y="351661"/>
                </a:lnTo>
                <a:lnTo>
                  <a:pt x="46355" y="354291"/>
                </a:lnTo>
                <a:lnTo>
                  <a:pt x="41752" y="357469"/>
                </a:lnTo>
                <a:lnTo>
                  <a:pt x="36163" y="358455"/>
                </a:lnTo>
                <a:lnTo>
                  <a:pt x="32218" y="357798"/>
                </a:lnTo>
                <a:lnTo>
                  <a:pt x="30355" y="354620"/>
                </a:lnTo>
                <a:lnTo>
                  <a:pt x="31451" y="351990"/>
                </a:lnTo>
                <a:lnTo>
                  <a:pt x="33972" y="349688"/>
                </a:lnTo>
                <a:lnTo>
                  <a:pt x="36163" y="347825"/>
                </a:lnTo>
                <a:lnTo>
                  <a:pt x="34958" y="345962"/>
                </a:lnTo>
                <a:lnTo>
                  <a:pt x="33095" y="344866"/>
                </a:lnTo>
                <a:lnTo>
                  <a:pt x="29150" y="344538"/>
                </a:lnTo>
                <a:lnTo>
                  <a:pt x="27068" y="342565"/>
                </a:lnTo>
                <a:lnTo>
                  <a:pt x="22465" y="333031"/>
                </a:lnTo>
                <a:lnTo>
                  <a:pt x="19725" y="330401"/>
                </a:lnTo>
                <a:lnTo>
                  <a:pt x="15452" y="328209"/>
                </a:lnTo>
                <a:lnTo>
                  <a:pt x="13698" y="325579"/>
                </a:lnTo>
                <a:lnTo>
                  <a:pt x="16547" y="324593"/>
                </a:lnTo>
                <a:lnTo>
                  <a:pt x="20712" y="322292"/>
                </a:lnTo>
                <a:lnTo>
                  <a:pt x="23013" y="319114"/>
                </a:lnTo>
                <a:lnTo>
                  <a:pt x="24438" y="317580"/>
                </a:lnTo>
                <a:lnTo>
                  <a:pt x="25753" y="318566"/>
                </a:lnTo>
                <a:lnTo>
                  <a:pt x="28602" y="318566"/>
                </a:lnTo>
                <a:cubicBezTo>
                  <a:pt x="28602" y="318566"/>
                  <a:pt x="28273" y="316484"/>
                  <a:pt x="28273" y="316484"/>
                </a:cubicBezTo>
                <a:lnTo>
                  <a:pt x="25643" y="315169"/>
                </a:lnTo>
                <a:lnTo>
                  <a:pt x="21807" y="314840"/>
                </a:lnTo>
                <a:lnTo>
                  <a:pt x="20164" y="312100"/>
                </a:lnTo>
                <a:lnTo>
                  <a:pt x="21588" y="310237"/>
                </a:lnTo>
                <a:lnTo>
                  <a:pt x="25534" y="310457"/>
                </a:lnTo>
                <a:lnTo>
                  <a:pt x="32985" y="307498"/>
                </a:lnTo>
                <a:lnTo>
                  <a:pt x="33424" y="305087"/>
                </a:lnTo>
                <a:lnTo>
                  <a:pt x="32985" y="302457"/>
                </a:lnTo>
                <a:lnTo>
                  <a:pt x="36711" y="301361"/>
                </a:lnTo>
                <a:lnTo>
                  <a:pt x="39451" y="299498"/>
                </a:lnTo>
                <a:lnTo>
                  <a:pt x="42629" y="299498"/>
                </a:lnTo>
                <a:lnTo>
                  <a:pt x="44711" y="300375"/>
                </a:lnTo>
                <a:lnTo>
                  <a:pt x="48218" y="299827"/>
                </a:lnTo>
                <a:lnTo>
                  <a:pt x="51396" y="297964"/>
                </a:lnTo>
                <a:lnTo>
                  <a:pt x="54135" y="297964"/>
                </a:lnTo>
                <a:cubicBezTo>
                  <a:pt x="54135" y="297964"/>
                  <a:pt x="57423" y="298731"/>
                  <a:pt x="57423" y="298731"/>
                </a:cubicBezTo>
                <a:lnTo>
                  <a:pt x="57423" y="300265"/>
                </a:lnTo>
                <a:cubicBezTo>
                  <a:pt x="57423" y="300265"/>
                  <a:pt x="58957" y="300923"/>
                  <a:pt x="58957" y="300923"/>
                </a:cubicBezTo>
                <a:lnTo>
                  <a:pt x="62135" y="300265"/>
                </a:lnTo>
                <a:lnTo>
                  <a:pt x="63560" y="297635"/>
                </a:lnTo>
                <a:lnTo>
                  <a:pt x="66738" y="295553"/>
                </a:lnTo>
                <a:lnTo>
                  <a:pt x="69916" y="296210"/>
                </a:lnTo>
                <a:lnTo>
                  <a:pt x="71121" y="296210"/>
                </a:lnTo>
                <a:cubicBezTo>
                  <a:pt x="71121" y="296210"/>
                  <a:pt x="73861" y="294567"/>
                  <a:pt x="73861" y="294567"/>
                </a:cubicBezTo>
                <a:lnTo>
                  <a:pt x="79121" y="294567"/>
                </a:lnTo>
                <a:cubicBezTo>
                  <a:pt x="79121" y="294567"/>
                  <a:pt x="96874" y="289964"/>
                  <a:pt x="96874" y="289964"/>
                </a:cubicBezTo>
                <a:lnTo>
                  <a:pt x="100600" y="289745"/>
                </a:lnTo>
                <a:lnTo>
                  <a:pt x="102024" y="291827"/>
                </a:lnTo>
                <a:lnTo>
                  <a:pt x="103339" y="289306"/>
                </a:lnTo>
                <a:lnTo>
                  <a:pt x="101367" y="287115"/>
                </a:lnTo>
                <a:lnTo>
                  <a:pt x="102792" y="284375"/>
                </a:lnTo>
                <a:lnTo>
                  <a:pt x="108928" y="281416"/>
                </a:lnTo>
                <a:lnTo>
                  <a:pt x="116380" y="281416"/>
                </a:lnTo>
                <a:lnTo>
                  <a:pt x="121202" y="280540"/>
                </a:lnTo>
                <a:lnTo>
                  <a:pt x="123941" y="282074"/>
                </a:lnTo>
                <a:lnTo>
                  <a:pt x="128325" y="282950"/>
                </a:lnTo>
                <a:lnTo>
                  <a:pt x="132599" y="280320"/>
                </a:lnTo>
                <a:lnTo>
                  <a:pt x="137859" y="279553"/>
                </a:lnTo>
                <a:lnTo>
                  <a:pt x="143667" y="280649"/>
                </a:lnTo>
                <a:lnTo>
                  <a:pt x="145311" y="282950"/>
                </a:lnTo>
                <a:lnTo>
                  <a:pt x="149475" y="283608"/>
                </a:lnTo>
                <a:lnTo>
                  <a:pt x="151776" y="285471"/>
                </a:lnTo>
                <a:lnTo>
                  <a:pt x="156598" y="288868"/>
                </a:lnTo>
                <a:lnTo>
                  <a:pt x="160105" y="288649"/>
                </a:lnTo>
                <a:lnTo>
                  <a:pt x="162954" y="287444"/>
                </a:lnTo>
                <a:lnTo>
                  <a:pt x="163283" y="285690"/>
                </a:lnTo>
                <a:lnTo>
                  <a:pt x="167337" y="281526"/>
                </a:lnTo>
                <a:lnTo>
                  <a:pt x="170406" y="276704"/>
                </a:lnTo>
                <a:lnTo>
                  <a:pt x="174241" y="271115"/>
                </a:lnTo>
                <a:lnTo>
                  <a:pt x="179830" y="269252"/>
                </a:lnTo>
                <a:lnTo>
                  <a:pt x="181584" y="266074"/>
                </a:lnTo>
                <a:lnTo>
                  <a:pt x="185748" y="259499"/>
                </a:lnTo>
                <a:lnTo>
                  <a:pt x="189583" y="258403"/>
                </a:lnTo>
                <a:lnTo>
                  <a:pt x="191118" y="253691"/>
                </a:lnTo>
                <a:lnTo>
                  <a:pt x="187830" y="251938"/>
                </a:lnTo>
                <a:lnTo>
                  <a:pt x="187611" y="247993"/>
                </a:lnTo>
                <a:lnTo>
                  <a:pt x="191227" y="243500"/>
                </a:lnTo>
                <a:lnTo>
                  <a:pt x="195611" y="243171"/>
                </a:lnTo>
                <a:lnTo>
                  <a:pt x="201309" y="243500"/>
                </a:lnTo>
                <a:lnTo>
                  <a:pt x="206350" y="240212"/>
                </a:lnTo>
                <a:lnTo>
                  <a:pt x="207555" y="236705"/>
                </a:lnTo>
                <a:lnTo>
                  <a:pt x="206350" y="235500"/>
                </a:lnTo>
                <a:lnTo>
                  <a:pt x="201199" y="235500"/>
                </a:lnTo>
                <a:lnTo>
                  <a:pt x="197254" y="232760"/>
                </a:lnTo>
                <a:lnTo>
                  <a:pt x="196707" y="230130"/>
                </a:lnTo>
                <a:lnTo>
                  <a:pt x="197583" y="227500"/>
                </a:lnTo>
                <a:lnTo>
                  <a:pt x="201528" y="226404"/>
                </a:lnTo>
                <a:lnTo>
                  <a:pt x="207555" y="227610"/>
                </a:lnTo>
                <a:lnTo>
                  <a:pt x="212377" y="224651"/>
                </a:lnTo>
                <a:lnTo>
                  <a:pt x="218295" y="222240"/>
                </a:lnTo>
                <a:lnTo>
                  <a:pt x="218953" y="219610"/>
                </a:lnTo>
                <a:lnTo>
                  <a:pt x="218076" y="218624"/>
                </a:lnTo>
                <a:lnTo>
                  <a:pt x="218076" y="214240"/>
                </a:lnTo>
                <a:lnTo>
                  <a:pt x="216542" y="214459"/>
                </a:lnTo>
                <a:lnTo>
                  <a:pt x="213364" y="217199"/>
                </a:lnTo>
                <a:lnTo>
                  <a:pt x="213144" y="221363"/>
                </a:lnTo>
                <a:lnTo>
                  <a:pt x="210514" y="222788"/>
                </a:lnTo>
                <a:lnTo>
                  <a:pt x="203281" y="223007"/>
                </a:lnTo>
                <a:lnTo>
                  <a:pt x="199337" y="221473"/>
                </a:lnTo>
                <a:lnTo>
                  <a:pt x="197035" y="221802"/>
                </a:lnTo>
                <a:lnTo>
                  <a:pt x="192542" y="225418"/>
                </a:lnTo>
                <a:lnTo>
                  <a:pt x="188926" y="225637"/>
                </a:lnTo>
                <a:lnTo>
                  <a:pt x="187392" y="222897"/>
                </a:lnTo>
                <a:lnTo>
                  <a:pt x="183008" y="219610"/>
                </a:lnTo>
                <a:lnTo>
                  <a:pt x="180378" y="220158"/>
                </a:lnTo>
                <a:lnTo>
                  <a:pt x="177967" y="222459"/>
                </a:lnTo>
                <a:lnTo>
                  <a:pt x="175666" y="222130"/>
                </a:lnTo>
                <a:lnTo>
                  <a:pt x="172926" y="220267"/>
                </a:lnTo>
                <a:lnTo>
                  <a:pt x="170187" y="220815"/>
                </a:lnTo>
                <a:lnTo>
                  <a:pt x="168105" y="220158"/>
                </a:lnTo>
                <a:lnTo>
                  <a:pt x="168105" y="217528"/>
                </a:lnTo>
                <a:lnTo>
                  <a:pt x="168324" y="214788"/>
                </a:lnTo>
                <a:lnTo>
                  <a:pt x="167118" y="213911"/>
                </a:lnTo>
                <a:lnTo>
                  <a:pt x="166571" y="211281"/>
                </a:lnTo>
                <a:lnTo>
                  <a:pt x="167666" y="208323"/>
                </a:lnTo>
                <a:lnTo>
                  <a:pt x="170954" y="206788"/>
                </a:lnTo>
                <a:lnTo>
                  <a:pt x="173584" y="203501"/>
                </a:lnTo>
                <a:lnTo>
                  <a:pt x="175337" y="201090"/>
                </a:lnTo>
                <a:lnTo>
                  <a:pt x="177748" y="199994"/>
                </a:lnTo>
                <a:lnTo>
                  <a:pt x="178406" y="197474"/>
                </a:lnTo>
                <a:lnTo>
                  <a:pt x="176762" y="195611"/>
                </a:lnTo>
                <a:lnTo>
                  <a:pt x="176323" y="192761"/>
                </a:lnTo>
                <a:lnTo>
                  <a:pt x="177858" y="190789"/>
                </a:lnTo>
                <a:lnTo>
                  <a:pt x="181364" y="190570"/>
                </a:lnTo>
                <a:lnTo>
                  <a:pt x="185748" y="188378"/>
                </a:lnTo>
                <a:lnTo>
                  <a:pt x="188268" y="186077"/>
                </a:lnTo>
                <a:lnTo>
                  <a:pt x="188707" y="183337"/>
                </a:lnTo>
                <a:lnTo>
                  <a:pt x="196049" y="181036"/>
                </a:lnTo>
                <a:lnTo>
                  <a:pt x="198569" y="177639"/>
                </a:lnTo>
                <a:lnTo>
                  <a:pt x="201747" y="176104"/>
                </a:lnTo>
                <a:lnTo>
                  <a:pt x="208651" y="176433"/>
                </a:lnTo>
                <a:lnTo>
                  <a:pt x="211610" y="175447"/>
                </a:lnTo>
                <a:lnTo>
                  <a:pt x="210734" y="174351"/>
                </a:lnTo>
                <a:lnTo>
                  <a:pt x="207994" y="173365"/>
                </a:lnTo>
                <a:lnTo>
                  <a:pt x="208323" y="171063"/>
                </a:lnTo>
                <a:lnTo>
                  <a:pt x="210843" y="170077"/>
                </a:lnTo>
                <a:lnTo>
                  <a:pt x="215226" y="170077"/>
                </a:lnTo>
                <a:cubicBezTo>
                  <a:pt x="215226" y="170077"/>
                  <a:pt x="215884" y="172050"/>
                  <a:pt x="215884" y="172050"/>
                </a:cubicBezTo>
                <a:lnTo>
                  <a:pt x="217857" y="171283"/>
                </a:lnTo>
                <a:lnTo>
                  <a:pt x="223336" y="165146"/>
                </a:lnTo>
                <a:lnTo>
                  <a:pt x="223007" y="162077"/>
                </a:lnTo>
                <a:lnTo>
                  <a:pt x="224432" y="158351"/>
                </a:lnTo>
                <a:lnTo>
                  <a:pt x="229144" y="155393"/>
                </a:lnTo>
                <a:lnTo>
                  <a:pt x="232760" y="154406"/>
                </a:lnTo>
                <a:lnTo>
                  <a:pt x="236048" y="150461"/>
                </a:lnTo>
                <a:lnTo>
                  <a:pt x="239335" y="150133"/>
                </a:lnTo>
                <a:lnTo>
                  <a:pt x="241637" y="149037"/>
                </a:lnTo>
                <a:lnTo>
                  <a:pt x="243061" y="150461"/>
                </a:lnTo>
                <a:lnTo>
                  <a:pt x="244267" y="155283"/>
                </a:lnTo>
                <a:lnTo>
                  <a:pt x="244047" y="163502"/>
                </a:lnTo>
                <a:lnTo>
                  <a:pt x="245362" y="167118"/>
                </a:lnTo>
                <a:lnTo>
                  <a:pt x="245582" y="173693"/>
                </a:lnTo>
                <a:lnTo>
                  <a:pt x="244596" y="182789"/>
                </a:lnTo>
                <a:lnTo>
                  <a:pt x="246458" y="182351"/>
                </a:lnTo>
                <a:lnTo>
                  <a:pt x="248321" y="179392"/>
                </a:lnTo>
                <a:lnTo>
                  <a:pt x="249417" y="171721"/>
                </a:lnTo>
                <a:lnTo>
                  <a:pt x="247554" y="164927"/>
                </a:lnTo>
                <a:lnTo>
                  <a:pt x="247335" y="160543"/>
                </a:lnTo>
                <a:lnTo>
                  <a:pt x="248102" y="157146"/>
                </a:lnTo>
                <a:lnTo>
                  <a:pt x="247883" y="151009"/>
                </a:lnTo>
                <a:lnTo>
                  <a:pt x="250404" y="149475"/>
                </a:lnTo>
                <a:lnTo>
                  <a:pt x="253143" y="149475"/>
                </a:lnTo>
                <a:lnTo>
                  <a:pt x="254239" y="147283"/>
                </a:lnTo>
                <a:lnTo>
                  <a:pt x="256540" y="145420"/>
                </a:lnTo>
                <a:lnTo>
                  <a:pt x="258184" y="145420"/>
                </a:lnTo>
                <a:lnTo>
                  <a:pt x="258842" y="148379"/>
                </a:lnTo>
                <a:lnTo>
                  <a:pt x="260266" y="150461"/>
                </a:lnTo>
                <a:lnTo>
                  <a:pt x="262348" y="150461"/>
                </a:lnTo>
                <a:lnTo>
                  <a:pt x="264102" y="151776"/>
                </a:lnTo>
                <a:lnTo>
                  <a:pt x="263882" y="154954"/>
                </a:lnTo>
                <a:lnTo>
                  <a:pt x="264869" y="157475"/>
                </a:lnTo>
                <a:lnTo>
                  <a:pt x="268704" y="159666"/>
                </a:lnTo>
                <a:lnTo>
                  <a:pt x="275608" y="158899"/>
                </a:lnTo>
                <a:lnTo>
                  <a:pt x="277033" y="157804"/>
                </a:lnTo>
                <a:lnTo>
                  <a:pt x="280540" y="158023"/>
                </a:lnTo>
                <a:lnTo>
                  <a:pt x="281197" y="155502"/>
                </a:lnTo>
                <a:lnTo>
                  <a:pt x="279882" y="152653"/>
                </a:lnTo>
                <a:lnTo>
                  <a:pt x="281197" y="149913"/>
                </a:lnTo>
                <a:lnTo>
                  <a:pt x="283498" y="148050"/>
                </a:lnTo>
                <a:lnTo>
                  <a:pt x="284485" y="143557"/>
                </a:lnTo>
                <a:lnTo>
                  <a:pt x="285581" y="141914"/>
                </a:lnTo>
                <a:lnTo>
                  <a:pt x="289964" y="141694"/>
                </a:lnTo>
                <a:lnTo>
                  <a:pt x="296539" y="137859"/>
                </a:lnTo>
                <a:lnTo>
                  <a:pt x="298731" y="133914"/>
                </a:lnTo>
                <a:lnTo>
                  <a:pt x="298512" y="128106"/>
                </a:lnTo>
                <a:lnTo>
                  <a:pt x="296210" y="127229"/>
                </a:lnTo>
                <a:lnTo>
                  <a:pt x="294347" y="127229"/>
                </a:lnTo>
                <a:lnTo>
                  <a:pt x="293690" y="125366"/>
                </a:lnTo>
                <a:lnTo>
                  <a:pt x="294457" y="123065"/>
                </a:lnTo>
                <a:lnTo>
                  <a:pt x="297854" y="118791"/>
                </a:lnTo>
                <a:lnTo>
                  <a:pt x="298512" y="113750"/>
                </a:lnTo>
                <a:lnTo>
                  <a:pt x="297744" y="109805"/>
                </a:lnTo>
                <a:lnTo>
                  <a:pt x="299279" y="103997"/>
                </a:lnTo>
                <a:lnTo>
                  <a:pt x="302347" y="101367"/>
                </a:lnTo>
                <a:lnTo>
                  <a:pt x="308813" y="100052"/>
                </a:lnTo>
                <a:lnTo>
                  <a:pt x="314511" y="97312"/>
                </a:lnTo>
                <a:lnTo>
                  <a:pt x="320210" y="95340"/>
                </a:lnTo>
                <a:lnTo>
                  <a:pt x="321963" y="96435"/>
                </a:lnTo>
                <a:lnTo>
                  <a:pt x="322621" y="99066"/>
                </a:lnTo>
                <a:lnTo>
                  <a:pt x="322401" y="103120"/>
                </a:lnTo>
                <a:lnTo>
                  <a:pt x="327223" y="109695"/>
                </a:lnTo>
                <a:lnTo>
                  <a:pt x="327442" y="113640"/>
                </a:lnTo>
                <a:lnTo>
                  <a:pt x="326675" y="122188"/>
                </a:lnTo>
                <a:lnTo>
                  <a:pt x="326456" y="131174"/>
                </a:lnTo>
                <a:lnTo>
                  <a:pt x="328976" y="133037"/>
                </a:lnTo>
                <a:lnTo>
                  <a:pt x="334675" y="138845"/>
                </a:lnTo>
                <a:lnTo>
                  <a:pt x="336976" y="143009"/>
                </a:lnTo>
                <a:lnTo>
                  <a:pt x="339168" y="144872"/>
                </a:lnTo>
                <a:lnTo>
                  <a:pt x="340045" y="143448"/>
                </a:lnTo>
                <a:lnTo>
                  <a:pt x="338949" y="135119"/>
                </a:lnTo>
                <a:lnTo>
                  <a:pt x="338949" y="130736"/>
                </a:lnTo>
                <a:cubicBezTo>
                  <a:pt x="338949" y="130736"/>
                  <a:pt x="333360" y="122955"/>
                  <a:pt x="333360" y="122955"/>
                </a:cubicBezTo>
                <a:lnTo>
                  <a:pt x="332702" y="116380"/>
                </a:lnTo>
                <a:lnTo>
                  <a:pt x="335442" y="109805"/>
                </a:lnTo>
                <a:lnTo>
                  <a:pt x="336099" y="105969"/>
                </a:lnTo>
                <a:lnTo>
                  <a:pt x="334784" y="103778"/>
                </a:lnTo>
                <a:lnTo>
                  <a:pt x="332812" y="99504"/>
                </a:lnTo>
                <a:lnTo>
                  <a:pt x="332812" y="95778"/>
                </a:lnTo>
                <a:cubicBezTo>
                  <a:pt x="332812" y="95778"/>
                  <a:pt x="330730" y="92490"/>
                  <a:pt x="330730" y="92490"/>
                </a:cubicBezTo>
                <a:lnTo>
                  <a:pt x="331826" y="90189"/>
                </a:lnTo>
                <a:lnTo>
                  <a:pt x="336209" y="86792"/>
                </a:lnTo>
                <a:lnTo>
                  <a:pt x="340812" y="86463"/>
                </a:lnTo>
                <a:lnTo>
                  <a:pt x="343990" y="87559"/>
                </a:lnTo>
                <a:lnTo>
                  <a:pt x="347496" y="86134"/>
                </a:lnTo>
                <a:lnTo>
                  <a:pt x="351113" y="85806"/>
                </a:lnTo>
                <a:lnTo>
                  <a:pt x="357250" y="87778"/>
                </a:lnTo>
                <a:lnTo>
                  <a:pt x="367112" y="87230"/>
                </a:lnTo>
                <a:lnTo>
                  <a:pt x="375879" y="83614"/>
                </a:lnTo>
                <a:lnTo>
                  <a:pt x="384865" y="83285"/>
                </a:lnTo>
                <a:lnTo>
                  <a:pt x="387605" y="85915"/>
                </a:lnTo>
                <a:lnTo>
                  <a:pt x="388482" y="90299"/>
                </a:lnTo>
                <a:lnTo>
                  <a:pt x="388262" y="94244"/>
                </a:lnTo>
                <a:lnTo>
                  <a:pt x="388262" y="95997"/>
                </a:lnTo>
                <a:lnTo>
                  <a:pt x="392208" y="95668"/>
                </a:lnTo>
                <a:lnTo>
                  <a:pt x="394290" y="91833"/>
                </a:lnTo>
                <a:lnTo>
                  <a:pt x="391879" y="89093"/>
                </a:lnTo>
                <a:lnTo>
                  <a:pt x="392427" y="84929"/>
                </a:lnTo>
                <a:lnTo>
                  <a:pt x="399002" y="79340"/>
                </a:lnTo>
                <a:lnTo>
                  <a:pt x="402618" y="80874"/>
                </a:lnTo>
                <a:lnTo>
                  <a:pt x="405686" y="83833"/>
                </a:lnTo>
                <a:lnTo>
                  <a:pt x="406782" y="89532"/>
                </a:lnTo>
                <a:lnTo>
                  <a:pt x="409084" y="91833"/>
                </a:lnTo>
                <a:lnTo>
                  <a:pt x="409960" y="88217"/>
                </a:lnTo>
                <a:lnTo>
                  <a:pt x="409960" y="81751"/>
                </a:lnTo>
                <a:lnTo>
                  <a:pt x="406454" y="78683"/>
                </a:lnTo>
                <a:lnTo>
                  <a:pt x="405467" y="75505"/>
                </a:lnTo>
                <a:lnTo>
                  <a:pt x="407221" y="73970"/>
                </a:lnTo>
                <a:lnTo>
                  <a:pt x="411056" y="74628"/>
                </a:lnTo>
                <a:lnTo>
                  <a:pt x="415220" y="76381"/>
                </a:lnTo>
                <a:lnTo>
                  <a:pt x="419166" y="73642"/>
                </a:lnTo>
                <a:lnTo>
                  <a:pt x="423549" y="72546"/>
                </a:lnTo>
                <a:lnTo>
                  <a:pt x="430453" y="73422"/>
                </a:lnTo>
                <a:lnTo>
                  <a:pt x="431658" y="76381"/>
                </a:lnTo>
                <a:lnTo>
                  <a:pt x="431001" y="87669"/>
                </a:lnTo>
                <a:lnTo>
                  <a:pt x="428919" y="94134"/>
                </a:lnTo>
                <a:lnTo>
                  <a:pt x="428919" y="98518"/>
                </a:lnTo>
                <a:lnTo>
                  <a:pt x="425631" y="106189"/>
                </a:lnTo>
                <a:lnTo>
                  <a:pt x="423549" y="110682"/>
                </a:lnTo>
                <a:lnTo>
                  <a:pt x="423549" y="113969"/>
                </a:lnTo>
                <a:lnTo>
                  <a:pt x="422124" y="117038"/>
                </a:lnTo>
                <a:lnTo>
                  <a:pt x="418947" y="118024"/>
                </a:lnTo>
                <a:lnTo>
                  <a:pt x="417522" y="120325"/>
                </a:lnTo>
                <a:lnTo>
                  <a:pt x="420152" y="122626"/>
                </a:lnTo>
                <a:lnTo>
                  <a:pt x="420700" y="125257"/>
                </a:lnTo>
                <a:lnTo>
                  <a:pt x="419166" y="129092"/>
                </a:lnTo>
                <a:lnTo>
                  <a:pt x="415549" y="132708"/>
                </a:lnTo>
                <a:lnTo>
                  <a:pt x="413248" y="138297"/>
                </a:lnTo>
                <a:lnTo>
                  <a:pt x="408865" y="140708"/>
                </a:lnTo>
                <a:lnTo>
                  <a:pt x="407221" y="143229"/>
                </a:lnTo>
                <a:lnTo>
                  <a:pt x="406454" y="147941"/>
                </a:lnTo>
                <a:lnTo>
                  <a:pt x="403714" y="152543"/>
                </a:lnTo>
                <a:lnTo>
                  <a:pt x="402618" y="156927"/>
                </a:lnTo>
                <a:lnTo>
                  <a:pt x="403495" y="158571"/>
                </a:lnTo>
                <a:lnTo>
                  <a:pt x="406235" y="158242"/>
                </a:lnTo>
                <a:lnTo>
                  <a:pt x="409632" y="152982"/>
                </a:lnTo>
                <a:lnTo>
                  <a:pt x="412152" y="150790"/>
                </a:lnTo>
                <a:lnTo>
                  <a:pt x="412152" y="148160"/>
                </a:lnTo>
                <a:cubicBezTo>
                  <a:pt x="412152" y="148160"/>
                  <a:pt x="415659" y="144434"/>
                  <a:pt x="415659" y="144434"/>
                </a:cubicBezTo>
                <a:lnTo>
                  <a:pt x="420042" y="137859"/>
                </a:lnTo>
                <a:lnTo>
                  <a:pt x="422015" y="133804"/>
                </a:lnTo>
                <a:lnTo>
                  <a:pt x="424864" y="132599"/>
                </a:lnTo>
                <a:lnTo>
                  <a:pt x="426946" y="130736"/>
                </a:lnTo>
                <a:lnTo>
                  <a:pt x="428480" y="127448"/>
                </a:lnTo>
                <a:lnTo>
                  <a:pt x="428480" y="124270"/>
                </a:lnTo>
                <a:cubicBezTo>
                  <a:pt x="428480" y="124270"/>
                  <a:pt x="431220" y="122188"/>
                  <a:pt x="431220" y="122188"/>
                </a:cubicBezTo>
                <a:lnTo>
                  <a:pt x="432754" y="117914"/>
                </a:lnTo>
                <a:lnTo>
                  <a:pt x="435713" y="114846"/>
                </a:lnTo>
                <a:lnTo>
                  <a:pt x="437357" y="118133"/>
                </a:lnTo>
                <a:lnTo>
                  <a:pt x="437357" y="121859"/>
                </a:lnTo>
                <a:cubicBezTo>
                  <a:pt x="437357" y="121859"/>
                  <a:pt x="440097" y="124818"/>
                  <a:pt x="440097" y="124818"/>
                </a:cubicBezTo>
                <a:lnTo>
                  <a:pt x="441412" y="128654"/>
                </a:lnTo>
                <a:lnTo>
                  <a:pt x="442398" y="134352"/>
                </a:lnTo>
                <a:lnTo>
                  <a:pt x="446124" y="139284"/>
                </a:lnTo>
                <a:lnTo>
                  <a:pt x="446562" y="145530"/>
                </a:lnTo>
                <a:lnTo>
                  <a:pt x="449083" y="147502"/>
                </a:lnTo>
                <a:lnTo>
                  <a:pt x="452260" y="147831"/>
                </a:lnTo>
                <a:lnTo>
                  <a:pt x="453795" y="149256"/>
                </a:lnTo>
                <a:lnTo>
                  <a:pt x="455767" y="149037"/>
                </a:lnTo>
                <a:lnTo>
                  <a:pt x="456534" y="147393"/>
                </a:lnTo>
                <a:lnTo>
                  <a:pt x="457630" y="145311"/>
                </a:lnTo>
                <a:lnTo>
                  <a:pt x="457082" y="143009"/>
                </a:lnTo>
                <a:lnTo>
                  <a:pt x="453904" y="140270"/>
                </a:lnTo>
                <a:lnTo>
                  <a:pt x="453028" y="137092"/>
                </a:lnTo>
                <a:lnTo>
                  <a:pt x="453795" y="135996"/>
                </a:lnTo>
                <a:lnTo>
                  <a:pt x="455986" y="135996"/>
                </a:lnTo>
                <a:cubicBezTo>
                  <a:pt x="455986" y="135996"/>
                  <a:pt x="459274" y="138736"/>
                  <a:pt x="459274" y="138736"/>
                </a:cubicBezTo>
                <a:lnTo>
                  <a:pt x="464315" y="139393"/>
                </a:lnTo>
                <a:lnTo>
                  <a:pt x="467164" y="140927"/>
                </a:lnTo>
                <a:lnTo>
                  <a:pt x="467822" y="142352"/>
                </a:lnTo>
                <a:lnTo>
                  <a:pt x="471329" y="143119"/>
                </a:lnTo>
                <a:lnTo>
                  <a:pt x="473191" y="141256"/>
                </a:lnTo>
                <a:lnTo>
                  <a:pt x="474835" y="141914"/>
                </a:lnTo>
                <a:lnTo>
                  <a:pt x="476479" y="143667"/>
                </a:lnTo>
                <a:lnTo>
                  <a:pt x="478452" y="142462"/>
                </a:lnTo>
                <a:lnTo>
                  <a:pt x="478232" y="134243"/>
                </a:lnTo>
                <a:lnTo>
                  <a:pt x="477356" y="130188"/>
                </a:lnTo>
                <a:lnTo>
                  <a:pt x="479109" y="123613"/>
                </a:lnTo>
                <a:lnTo>
                  <a:pt x="479986" y="117038"/>
                </a:lnTo>
                <a:lnTo>
                  <a:pt x="477794" y="114298"/>
                </a:lnTo>
                <a:lnTo>
                  <a:pt x="476369" y="107942"/>
                </a:lnTo>
                <a:lnTo>
                  <a:pt x="476588" y="102682"/>
                </a:lnTo>
                <a:lnTo>
                  <a:pt x="480205" y="94134"/>
                </a:lnTo>
                <a:lnTo>
                  <a:pt x="480862" y="91066"/>
                </a:lnTo>
                <a:lnTo>
                  <a:pt x="479876" y="88326"/>
                </a:lnTo>
                <a:lnTo>
                  <a:pt x="481082" y="86025"/>
                </a:lnTo>
                <a:lnTo>
                  <a:pt x="480862" y="79998"/>
                </a:lnTo>
                <a:lnTo>
                  <a:pt x="483492" y="77587"/>
                </a:lnTo>
                <a:lnTo>
                  <a:pt x="487438" y="76929"/>
                </a:lnTo>
                <a:lnTo>
                  <a:pt x="490177" y="79121"/>
                </a:lnTo>
                <a:lnTo>
                  <a:pt x="494122" y="79778"/>
                </a:lnTo>
                <a:lnTo>
                  <a:pt x="497300" y="80765"/>
                </a:lnTo>
                <a:lnTo>
                  <a:pt x="498615" y="83833"/>
                </a:lnTo>
                <a:lnTo>
                  <a:pt x="502122" y="85806"/>
                </a:lnTo>
                <a:lnTo>
                  <a:pt x="504314" y="90080"/>
                </a:lnTo>
                <a:lnTo>
                  <a:pt x="508259" y="99613"/>
                </a:lnTo>
                <a:lnTo>
                  <a:pt x="508478" y="103997"/>
                </a:lnTo>
                <a:lnTo>
                  <a:pt x="512971" y="110901"/>
                </a:lnTo>
                <a:lnTo>
                  <a:pt x="515711" y="116270"/>
                </a:lnTo>
                <a:lnTo>
                  <a:pt x="516587" y="127667"/>
                </a:lnTo>
                <a:lnTo>
                  <a:pt x="515930" y="129969"/>
                </a:lnTo>
                <a:lnTo>
                  <a:pt x="513629" y="132599"/>
                </a:lnTo>
                <a:lnTo>
                  <a:pt x="513409" y="136325"/>
                </a:lnTo>
                <a:lnTo>
                  <a:pt x="514286" y="141256"/>
                </a:lnTo>
                <a:lnTo>
                  <a:pt x="516587" y="143448"/>
                </a:lnTo>
                <a:lnTo>
                  <a:pt x="519656" y="151338"/>
                </a:lnTo>
                <a:lnTo>
                  <a:pt x="518779" y="156598"/>
                </a:lnTo>
                <a:lnTo>
                  <a:pt x="519217" y="160872"/>
                </a:lnTo>
                <a:lnTo>
                  <a:pt x="521190" y="164379"/>
                </a:lnTo>
                <a:lnTo>
                  <a:pt x="525245" y="164598"/>
                </a:lnTo>
                <a:lnTo>
                  <a:pt x="530395" y="168433"/>
                </a:lnTo>
                <a:lnTo>
                  <a:pt x="534231" y="168653"/>
                </a:lnTo>
                <a:lnTo>
                  <a:pt x="539381" y="166680"/>
                </a:lnTo>
                <a:lnTo>
                  <a:pt x="542888" y="160543"/>
                </a:lnTo>
                <a:lnTo>
                  <a:pt x="544970" y="158132"/>
                </a:lnTo>
                <a:lnTo>
                  <a:pt x="545737" y="159009"/>
                </a:lnTo>
                <a:lnTo>
                  <a:pt x="545518" y="163064"/>
                </a:lnTo>
                <a:lnTo>
                  <a:pt x="546504" y="165475"/>
                </a:lnTo>
                <a:lnTo>
                  <a:pt x="548477" y="165255"/>
                </a:lnTo>
                <a:lnTo>
                  <a:pt x="551216" y="164050"/>
                </a:lnTo>
                <a:lnTo>
                  <a:pt x="554394" y="165584"/>
                </a:lnTo>
                <a:lnTo>
                  <a:pt x="555709" y="167995"/>
                </a:lnTo>
                <a:lnTo>
                  <a:pt x="555490" y="171173"/>
                </a:lnTo>
                <a:lnTo>
                  <a:pt x="557353" y="173803"/>
                </a:lnTo>
                <a:lnTo>
                  <a:pt x="560750" y="173584"/>
                </a:lnTo>
                <a:lnTo>
                  <a:pt x="563381" y="174680"/>
                </a:lnTo>
                <a:lnTo>
                  <a:pt x="568202" y="174680"/>
                </a:lnTo>
                <a:lnTo>
                  <a:pt x="569408" y="173255"/>
                </a:lnTo>
                <a:lnTo>
                  <a:pt x="567874" y="172159"/>
                </a:lnTo>
                <a:lnTo>
                  <a:pt x="563381" y="169529"/>
                </a:lnTo>
                <a:lnTo>
                  <a:pt x="561846" y="166351"/>
                </a:lnTo>
                <a:lnTo>
                  <a:pt x="561846" y="164050"/>
                </a:lnTo>
                <a:lnTo>
                  <a:pt x="558668" y="163721"/>
                </a:lnTo>
                <a:lnTo>
                  <a:pt x="556915" y="161749"/>
                </a:lnTo>
                <a:lnTo>
                  <a:pt x="557134" y="157036"/>
                </a:lnTo>
                <a:lnTo>
                  <a:pt x="555052" y="153420"/>
                </a:lnTo>
                <a:lnTo>
                  <a:pt x="550121" y="149475"/>
                </a:lnTo>
                <a:lnTo>
                  <a:pt x="550121" y="146626"/>
                </a:lnTo>
                <a:lnTo>
                  <a:pt x="548696" y="140599"/>
                </a:lnTo>
                <a:lnTo>
                  <a:pt x="545956" y="136544"/>
                </a:lnTo>
                <a:lnTo>
                  <a:pt x="545956" y="133695"/>
                </a:lnTo>
                <a:cubicBezTo>
                  <a:pt x="545956" y="133695"/>
                  <a:pt x="547162" y="127448"/>
                  <a:pt x="547162" y="127448"/>
                </a:cubicBezTo>
                <a:lnTo>
                  <a:pt x="546066" y="123174"/>
                </a:lnTo>
                <a:lnTo>
                  <a:pt x="542559" y="117038"/>
                </a:lnTo>
                <a:lnTo>
                  <a:pt x="542778" y="112764"/>
                </a:lnTo>
                <a:lnTo>
                  <a:pt x="543655" y="110682"/>
                </a:lnTo>
                <a:lnTo>
                  <a:pt x="542340" y="104435"/>
                </a:lnTo>
                <a:lnTo>
                  <a:pt x="540806" y="102134"/>
                </a:lnTo>
                <a:lnTo>
                  <a:pt x="541463" y="97093"/>
                </a:lnTo>
                <a:lnTo>
                  <a:pt x="538833" y="91066"/>
                </a:lnTo>
                <a:lnTo>
                  <a:pt x="536532" y="86354"/>
                </a:lnTo>
                <a:lnTo>
                  <a:pt x="538395" y="82737"/>
                </a:lnTo>
                <a:lnTo>
                  <a:pt x="536093" y="77696"/>
                </a:lnTo>
                <a:lnTo>
                  <a:pt x="535546" y="72984"/>
                </a:lnTo>
                <a:lnTo>
                  <a:pt x="537299" y="70683"/>
                </a:lnTo>
                <a:lnTo>
                  <a:pt x="545299" y="72107"/>
                </a:lnTo>
                <a:lnTo>
                  <a:pt x="547052" y="75285"/>
                </a:lnTo>
                <a:lnTo>
                  <a:pt x="549354" y="75285"/>
                </a:lnTo>
                <a:lnTo>
                  <a:pt x="551107" y="72875"/>
                </a:lnTo>
                <a:lnTo>
                  <a:pt x="553408" y="73094"/>
                </a:lnTo>
                <a:lnTo>
                  <a:pt x="560860" y="81641"/>
                </a:lnTo>
                <a:lnTo>
                  <a:pt x="567435" y="85148"/>
                </a:lnTo>
                <a:lnTo>
                  <a:pt x="570065" y="83285"/>
                </a:lnTo>
                <a:lnTo>
                  <a:pt x="570394" y="78463"/>
                </a:lnTo>
                <a:lnTo>
                  <a:pt x="568312" y="76381"/>
                </a:lnTo>
                <a:lnTo>
                  <a:pt x="570613" y="69258"/>
                </a:lnTo>
                <a:lnTo>
                  <a:pt x="573243" y="69039"/>
                </a:lnTo>
                <a:lnTo>
                  <a:pt x="577079" y="70464"/>
                </a:lnTo>
                <a:lnTo>
                  <a:pt x="582339" y="69368"/>
                </a:lnTo>
                <a:lnTo>
                  <a:pt x="586503" y="66738"/>
                </a:lnTo>
                <a:lnTo>
                  <a:pt x="590996" y="67724"/>
                </a:lnTo>
                <a:lnTo>
                  <a:pt x="594284" y="70135"/>
                </a:lnTo>
                <a:lnTo>
                  <a:pt x="597900" y="71121"/>
                </a:lnTo>
                <a:lnTo>
                  <a:pt x="600201" y="73203"/>
                </a:lnTo>
                <a:lnTo>
                  <a:pt x="602612" y="80107"/>
                </a:lnTo>
                <a:lnTo>
                  <a:pt x="602832" y="83066"/>
                </a:lnTo>
                <a:lnTo>
                  <a:pt x="607215" y="87888"/>
                </a:lnTo>
                <a:lnTo>
                  <a:pt x="607215" y="92381"/>
                </a:lnTo>
                <a:lnTo>
                  <a:pt x="605461" y="96216"/>
                </a:lnTo>
                <a:lnTo>
                  <a:pt x="608091" y="105093"/>
                </a:lnTo>
                <a:lnTo>
                  <a:pt x="608091" y="110353"/>
                </a:lnTo>
                <a:lnTo>
                  <a:pt x="609516" y="113421"/>
                </a:lnTo>
                <a:lnTo>
                  <a:pt x="613133" y="115832"/>
                </a:lnTo>
                <a:lnTo>
                  <a:pt x="619379" y="115613"/>
                </a:lnTo>
                <a:lnTo>
                  <a:pt x="625406" y="119229"/>
                </a:lnTo>
                <a:lnTo>
                  <a:pt x="630995" y="123394"/>
                </a:lnTo>
                <a:lnTo>
                  <a:pt x="629790" y="119887"/>
                </a:lnTo>
                <a:lnTo>
                  <a:pt x="629790" y="118133"/>
                </a:lnTo>
                <a:lnTo>
                  <a:pt x="624529" y="115175"/>
                </a:lnTo>
                <a:lnTo>
                  <a:pt x="621790" y="111668"/>
                </a:lnTo>
                <a:lnTo>
                  <a:pt x="618173" y="111668"/>
                </a:lnTo>
                <a:lnTo>
                  <a:pt x="613461" y="108709"/>
                </a:lnTo>
                <a:lnTo>
                  <a:pt x="612804" y="105750"/>
                </a:lnTo>
                <a:lnTo>
                  <a:pt x="613023" y="100381"/>
                </a:lnTo>
                <a:lnTo>
                  <a:pt x="610064" y="95559"/>
                </a:lnTo>
                <a:lnTo>
                  <a:pt x="610064" y="92271"/>
                </a:lnTo>
                <a:lnTo>
                  <a:pt x="612365" y="85696"/>
                </a:lnTo>
                <a:lnTo>
                  <a:pt x="611708" y="80655"/>
                </a:lnTo>
                <a:lnTo>
                  <a:pt x="611927" y="77368"/>
                </a:lnTo>
                <a:lnTo>
                  <a:pt x="612913" y="75285"/>
                </a:lnTo>
                <a:lnTo>
                  <a:pt x="610612" y="71998"/>
                </a:lnTo>
                <a:lnTo>
                  <a:pt x="606667" y="70135"/>
                </a:lnTo>
                <a:lnTo>
                  <a:pt x="601516" y="63231"/>
                </a:lnTo>
                <a:lnTo>
                  <a:pt x="598557" y="62683"/>
                </a:lnTo>
                <a:lnTo>
                  <a:pt x="594064" y="62464"/>
                </a:lnTo>
                <a:lnTo>
                  <a:pt x="590448" y="64327"/>
                </a:lnTo>
                <a:lnTo>
                  <a:pt x="587489" y="65204"/>
                </a:lnTo>
                <a:lnTo>
                  <a:pt x="582448" y="61916"/>
                </a:lnTo>
                <a:lnTo>
                  <a:pt x="582229" y="56327"/>
                </a:lnTo>
                <a:lnTo>
                  <a:pt x="584531" y="51286"/>
                </a:lnTo>
                <a:lnTo>
                  <a:pt x="588366" y="50738"/>
                </a:lnTo>
                <a:lnTo>
                  <a:pt x="588585" y="48437"/>
                </a:lnTo>
                <a:lnTo>
                  <a:pt x="582120" y="43615"/>
                </a:lnTo>
                <a:lnTo>
                  <a:pt x="581133" y="38574"/>
                </a:lnTo>
                <a:lnTo>
                  <a:pt x="582120" y="34739"/>
                </a:lnTo>
                <a:lnTo>
                  <a:pt x="583216" y="30903"/>
                </a:lnTo>
                <a:lnTo>
                  <a:pt x="585298" y="31122"/>
                </a:lnTo>
                <a:lnTo>
                  <a:pt x="588914" y="34629"/>
                </a:lnTo>
                <a:lnTo>
                  <a:pt x="591544" y="39451"/>
                </a:lnTo>
                <a:lnTo>
                  <a:pt x="593078" y="39122"/>
                </a:lnTo>
                <a:lnTo>
                  <a:pt x="597571" y="32218"/>
                </a:lnTo>
                <a:lnTo>
                  <a:pt x="601187" y="30794"/>
                </a:lnTo>
                <a:lnTo>
                  <a:pt x="605681" y="28492"/>
                </a:lnTo>
                <a:lnTo>
                  <a:pt x="606776" y="25424"/>
                </a:lnTo>
                <a:lnTo>
                  <a:pt x="610722" y="20931"/>
                </a:lnTo>
                <a:lnTo>
                  <a:pt x="615434" y="20273"/>
                </a:lnTo>
                <a:lnTo>
                  <a:pt x="611927" y="23013"/>
                </a:lnTo>
                <a:lnTo>
                  <a:pt x="610722" y="26301"/>
                </a:lnTo>
                <a:lnTo>
                  <a:pt x="611598" y="27835"/>
                </a:lnTo>
                <a:lnTo>
                  <a:pt x="615214" y="25972"/>
                </a:lnTo>
                <a:lnTo>
                  <a:pt x="619598" y="25972"/>
                </a:lnTo>
                <a:lnTo>
                  <a:pt x="621132" y="27835"/>
                </a:lnTo>
                <a:lnTo>
                  <a:pt x="621790" y="31451"/>
                </a:lnTo>
                <a:lnTo>
                  <a:pt x="624858" y="33862"/>
                </a:lnTo>
                <a:lnTo>
                  <a:pt x="624529" y="36273"/>
                </a:lnTo>
                <a:lnTo>
                  <a:pt x="622228" y="39780"/>
                </a:lnTo>
                <a:lnTo>
                  <a:pt x="623981" y="42738"/>
                </a:lnTo>
                <a:lnTo>
                  <a:pt x="625844" y="39670"/>
                </a:lnTo>
                <a:lnTo>
                  <a:pt x="629132" y="34300"/>
                </a:lnTo>
                <a:lnTo>
                  <a:pt x="633954" y="36382"/>
                </a:lnTo>
                <a:lnTo>
                  <a:pt x="637570" y="40328"/>
                </a:lnTo>
                <a:lnTo>
                  <a:pt x="637570" y="43834"/>
                </a:lnTo>
                <a:lnTo>
                  <a:pt x="640748" y="49862"/>
                </a:lnTo>
                <a:lnTo>
                  <a:pt x="642502" y="55779"/>
                </a:lnTo>
                <a:lnTo>
                  <a:pt x="642282" y="62573"/>
                </a:lnTo>
                <a:lnTo>
                  <a:pt x="645241" y="59067"/>
                </a:lnTo>
                <a:lnTo>
                  <a:pt x="645570" y="53149"/>
                </a:lnTo>
                <a:lnTo>
                  <a:pt x="643707" y="49642"/>
                </a:lnTo>
                <a:lnTo>
                  <a:pt x="642282" y="46903"/>
                </a:lnTo>
                <a:lnTo>
                  <a:pt x="642063" y="42410"/>
                </a:lnTo>
                <a:lnTo>
                  <a:pt x="640967" y="40328"/>
                </a:lnTo>
                <a:lnTo>
                  <a:pt x="642063" y="38574"/>
                </a:lnTo>
                <a:lnTo>
                  <a:pt x="644803" y="40875"/>
                </a:lnTo>
                <a:lnTo>
                  <a:pt x="651926" y="46464"/>
                </a:lnTo>
                <a:lnTo>
                  <a:pt x="656638" y="53697"/>
                </a:lnTo>
                <a:lnTo>
                  <a:pt x="662337" y="56656"/>
                </a:lnTo>
                <a:lnTo>
                  <a:pt x="667816" y="57642"/>
                </a:lnTo>
                <a:lnTo>
                  <a:pt x="667816" y="55889"/>
                </a:lnTo>
                <a:lnTo>
                  <a:pt x="665076" y="53587"/>
                </a:lnTo>
                <a:lnTo>
                  <a:pt x="659707" y="51396"/>
                </a:lnTo>
                <a:lnTo>
                  <a:pt x="655980" y="44821"/>
                </a:lnTo>
                <a:lnTo>
                  <a:pt x="655104" y="38465"/>
                </a:lnTo>
                <a:lnTo>
                  <a:pt x="656419" y="32109"/>
                </a:lnTo>
                <a:lnTo>
                  <a:pt x="660912" y="31561"/>
                </a:lnTo>
                <a:lnTo>
                  <a:pt x="665295" y="31780"/>
                </a:lnTo>
                <a:lnTo>
                  <a:pt x="671651" y="35396"/>
                </a:lnTo>
                <a:lnTo>
                  <a:pt x="676363" y="35396"/>
                </a:lnTo>
                <a:lnTo>
                  <a:pt x="678117" y="33424"/>
                </a:lnTo>
                <a:lnTo>
                  <a:pt x="676583" y="31013"/>
                </a:lnTo>
                <a:lnTo>
                  <a:pt x="673405" y="29917"/>
                </a:lnTo>
                <a:lnTo>
                  <a:pt x="673185" y="27616"/>
                </a:lnTo>
                <a:lnTo>
                  <a:pt x="677240" y="22356"/>
                </a:lnTo>
                <a:lnTo>
                  <a:pt x="680747" y="19178"/>
                </a:lnTo>
                <a:lnTo>
                  <a:pt x="679432" y="17095"/>
                </a:lnTo>
                <a:lnTo>
                  <a:pt x="677678" y="14246"/>
                </a:lnTo>
                <a:lnTo>
                  <a:pt x="678993" y="9863"/>
                </a:lnTo>
                <a:lnTo>
                  <a:pt x="681843" y="9205"/>
                </a:lnTo>
                <a:lnTo>
                  <a:pt x="684911" y="10191"/>
                </a:lnTo>
                <a:lnTo>
                  <a:pt x="686993" y="7561"/>
                </a:lnTo>
                <a:lnTo>
                  <a:pt x="687870" y="2849"/>
                </a:lnTo>
                <a:lnTo>
                  <a:pt x="689404" y="986"/>
                </a:lnTo>
                <a:lnTo>
                  <a:pt x="692144" y="1863"/>
                </a:lnTo>
                <a:lnTo>
                  <a:pt x="694116" y="3616"/>
                </a:lnTo>
                <a:lnTo>
                  <a:pt x="695870" y="4055"/>
                </a:lnTo>
                <a:lnTo>
                  <a:pt x="698062" y="7452"/>
                </a:lnTo>
                <a:lnTo>
                  <a:pt x="699596" y="12931"/>
                </a:lnTo>
                <a:lnTo>
                  <a:pt x="701897" y="14684"/>
                </a:lnTo>
                <a:lnTo>
                  <a:pt x="704417" y="13041"/>
                </a:lnTo>
                <a:lnTo>
                  <a:pt x="704417" y="9863"/>
                </a:lnTo>
                <a:cubicBezTo>
                  <a:pt x="704417" y="9863"/>
                  <a:pt x="702883" y="5918"/>
                  <a:pt x="702883" y="5918"/>
                </a:cubicBezTo>
                <a:lnTo>
                  <a:pt x="702883" y="2740"/>
                </a:lnTo>
                <a:lnTo>
                  <a:pt x="704746" y="658"/>
                </a:lnTo>
                <a:lnTo>
                  <a:pt x="707815" y="0"/>
                </a:lnTo>
                <a:lnTo>
                  <a:pt x="713184" y="1315"/>
                </a:lnTo>
                <a:lnTo>
                  <a:pt x="720855" y="658"/>
                </a:lnTo>
                <a:lnTo>
                  <a:pt x="724471" y="2520"/>
                </a:lnTo>
                <a:lnTo>
                  <a:pt x="725567" y="4055"/>
                </a:lnTo>
                <a:lnTo>
                  <a:pt x="727430" y="3726"/>
                </a:lnTo>
                <a:lnTo>
                  <a:pt x="730389" y="1534"/>
                </a:lnTo>
                <a:lnTo>
                  <a:pt x="734773" y="3397"/>
                </a:lnTo>
                <a:lnTo>
                  <a:pt x="743320" y="3726"/>
                </a:lnTo>
                <a:lnTo>
                  <a:pt x="745622" y="5808"/>
                </a:lnTo>
                <a:lnTo>
                  <a:pt x="748580" y="5589"/>
                </a:lnTo>
                <a:lnTo>
                  <a:pt x="751759" y="4274"/>
                </a:lnTo>
                <a:lnTo>
                  <a:pt x="754388" y="6137"/>
                </a:lnTo>
                <a:lnTo>
                  <a:pt x="755703" y="8986"/>
                </a:lnTo>
                <a:lnTo>
                  <a:pt x="762169" y="13479"/>
                </a:lnTo>
                <a:lnTo>
                  <a:pt x="764909" y="12274"/>
                </a:lnTo>
                <a:lnTo>
                  <a:pt x="765128" y="10739"/>
                </a:lnTo>
                <a:lnTo>
                  <a:pt x="767429" y="10411"/>
                </a:lnTo>
                <a:lnTo>
                  <a:pt x="774991" y="15232"/>
                </a:lnTo>
                <a:lnTo>
                  <a:pt x="777949" y="15232"/>
                </a:lnTo>
                <a:lnTo>
                  <a:pt x="783100" y="20054"/>
                </a:lnTo>
                <a:lnTo>
                  <a:pt x="792524" y="20712"/>
                </a:lnTo>
                <a:lnTo>
                  <a:pt x="795154" y="22356"/>
                </a:lnTo>
                <a:lnTo>
                  <a:pt x="800415" y="21260"/>
                </a:lnTo>
                <a:lnTo>
                  <a:pt x="802058" y="22903"/>
                </a:lnTo>
                <a:lnTo>
                  <a:pt x="803921" y="25424"/>
                </a:lnTo>
                <a:lnTo>
                  <a:pt x="808524" y="23890"/>
                </a:lnTo>
                <a:lnTo>
                  <a:pt x="812469" y="24766"/>
                </a:lnTo>
                <a:lnTo>
                  <a:pt x="816085" y="28273"/>
                </a:lnTo>
                <a:lnTo>
                  <a:pt x="823647" y="30465"/>
                </a:lnTo>
                <a:lnTo>
                  <a:pt x="828469" y="34081"/>
                </a:lnTo>
                <a:lnTo>
                  <a:pt x="830551" y="38574"/>
                </a:lnTo>
                <a:lnTo>
                  <a:pt x="834167" y="40547"/>
                </a:lnTo>
                <a:lnTo>
                  <a:pt x="840852" y="44821"/>
                </a:lnTo>
                <a:lnTo>
                  <a:pt x="840523" y="47451"/>
                </a:lnTo>
                <a:lnTo>
                  <a:pt x="837893" y="51177"/>
                </a:lnTo>
                <a:lnTo>
                  <a:pt x="833948" y="50848"/>
                </a:lnTo>
                <a:lnTo>
                  <a:pt x="830003" y="50081"/>
                </a:lnTo>
                <a:lnTo>
                  <a:pt x="826825" y="52053"/>
                </a:lnTo>
                <a:lnTo>
                  <a:pt x="824195" y="54902"/>
                </a:lnTo>
                <a:lnTo>
                  <a:pt x="820250" y="54902"/>
                </a:lnTo>
                <a:lnTo>
                  <a:pt x="818606" y="54355"/>
                </a:lnTo>
                <a:lnTo>
                  <a:pt x="814113" y="55670"/>
                </a:lnTo>
                <a:lnTo>
                  <a:pt x="808962" y="55341"/>
                </a:lnTo>
                <a:lnTo>
                  <a:pt x="799757" y="50957"/>
                </a:lnTo>
                <a:lnTo>
                  <a:pt x="795373" y="49533"/>
                </a:lnTo>
                <a:lnTo>
                  <a:pt x="792524" y="49752"/>
                </a:lnTo>
                <a:lnTo>
                  <a:pt x="788579" y="47999"/>
                </a:lnTo>
                <a:lnTo>
                  <a:pt x="783319" y="47779"/>
                </a:lnTo>
                <a:lnTo>
                  <a:pt x="781018" y="49752"/>
                </a:lnTo>
                <a:lnTo>
                  <a:pt x="777949" y="49752"/>
                </a:lnTo>
                <a:cubicBezTo>
                  <a:pt x="777949" y="49752"/>
                  <a:pt x="776306" y="48108"/>
                  <a:pt x="776306" y="48108"/>
                </a:cubicBezTo>
                <a:lnTo>
                  <a:pt x="771374" y="48108"/>
                </a:lnTo>
                <a:cubicBezTo>
                  <a:pt x="771374" y="48108"/>
                  <a:pt x="764251" y="51724"/>
                  <a:pt x="764251" y="51724"/>
                </a:cubicBezTo>
                <a:lnTo>
                  <a:pt x="761073" y="53040"/>
                </a:lnTo>
                <a:lnTo>
                  <a:pt x="757018" y="51505"/>
                </a:lnTo>
                <a:lnTo>
                  <a:pt x="753293" y="51505"/>
                </a:lnTo>
                <a:cubicBezTo>
                  <a:pt x="753293" y="51505"/>
                  <a:pt x="747594" y="54245"/>
                  <a:pt x="747594" y="54245"/>
                </a:cubicBezTo>
                <a:lnTo>
                  <a:pt x="741129" y="53697"/>
                </a:lnTo>
                <a:lnTo>
                  <a:pt x="738498" y="50300"/>
                </a:lnTo>
                <a:lnTo>
                  <a:pt x="737951" y="45588"/>
                </a:lnTo>
                <a:lnTo>
                  <a:pt x="740471" y="44053"/>
                </a:lnTo>
                <a:lnTo>
                  <a:pt x="742772" y="43834"/>
                </a:lnTo>
                <a:lnTo>
                  <a:pt x="743649" y="41204"/>
                </a:lnTo>
                <a:lnTo>
                  <a:pt x="742225" y="39560"/>
                </a:lnTo>
                <a:lnTo>
                  <a:pt x="738718" y="39122"/>
                </a:lnTo>
                <a:lnTo>
                  <a:pt x="735211" y="39999"/>
                </a:lnTo>
                <a:lnTo>
                  <a:pt x="730937" y="43725"/>
                </a:lnTo>
                <a:lnTo>
                  <a:pt x="731485" y="47779"/>
                </a:lnTo>
                <a:lnTo>
                  <a:pt x="734225" y="51396"/>
                </a:lnTo>
                <a:lnTo>
                  <a:pt x="736964" y="51834"/>
                </a:lnTo>
                <a:lnTo>
                  <a:pt x="735868" y="54574"/>
                </a:lnTo>
                <a:lnTo>
                  <a:pt x="732581" y="56985"/>
                </a:lnTo>
                <a:lnTo>
                  <a:pt x="730060" y="56437"/>
                </a:lnTo>
                <a:lnTo>
                  <a:pt x="726444" y="56437"/>
                </a:lnTo>
                <a:lnTo>
                  <a:pt x="721184" y="56656"/>
                </a:lnTo>
                <a:lnTo>
                  <a:pt x="719759" y="58080"/>
                </a:lnTo>
                <a:lnTo>
                  <a:pt x="714938" y="58628"/>
                </a:lnTo>
                <a:lnTo>
                  <a:pt x="709897" y="57204"/>
                </a:lnTo>
                <a:lnTo>
                  <a:pt x="703870" y="56985"/>
                </a:lnTo>
                <a:lnTo>
                  <a:pt x="697842" y="60053"/>
                </a:lnTo>
                <a:lnTo>
                  <a:pt x="688966" y="65642"/>
                </a:lnTo>
                <a:lnTo>
                  <a:pt x="688199" y="69258"/>
                </a:lnTo>
                <a:lnTo>
                  <a:pt x="688418" y="75395"/>
                </a:lnTo>
                <a:lnTo>
                  <a:pt x="686445" y="79011"/>
                </a:lnTo>
                <a:lnTo>
                  <a:pt x="686116" y="81751"/>
                </a:lnTo>
                <a:lnTo>
                  <a:pt x="687432" y="83395"/>
                </a:lnTo>
                <a:lnTo>
                  <a:pt x="691048" y="82080"/>
                </a:lnTo>
                <a:lnTo>
                  <a:pt x="691267" y="77587"/>
                </a:lnTo>
                <a:lnTo>
                  <a:pt x="692363" y="74847"/>
                </a:lnTo>
                <a:lnTo>
                  <a:pt x="692363" y="72984"/>
                </a:lnTo>
                <a:lnTo>
                  <a:pt x="694774" y="70902"/>
                </a:lnTo>
                <a:lnTo>
                  <a:pt x="699705" y="70902"/>
                </a:lnTo>
                <a:cubicBezTo>
                  <a:pt x="699705" y="70902"/>
                  <a:pt x="702664" y="70244"/>
                  <a:pt x="702664" y="70244"/>
                </a:cubicBezTo>
                <a:lnTo>
                  <a:pt x="703541" y="71779"/>
                </a:lnTo>
                <a:lnTo>
                  <a:pt x="702445" y="74847"/>
                </a:lnTo>
                <a:lnTo>
                  <a:pt x="700692" y="78902"/>
                </a:lnTo>
                <a:lnTo>
                  <a:pt x="701130" y="80546"/>
                </a:lnTo>
                <a:lnTo>
                  <a:pt x="702554" y="80546"/>
                </a:lnTo>
                <a:cubicBezTo>
                  <a:pt x="702554" y="80546"/>
                  <a:pt x="704856" y="77477"/>
                  <a:pt x="704856" y="77477"/>
                </a:cubicBezTo>
                <a:lnTo>
                  <a:pt x="706500" y="70573"/>
                </a:lnTo>
                <a:cubicBezTo>
                  <a:pt x="706500" y="70573"/>
                  <a:pt x="709458" y="66519"/>
                  <a:pt x="709678" y="66080"/>
                </a:cubicBezTo>
                <a:cubicBezTo>
                  <a:pt x="709897" y="65642"/>
                  <a:pt x="714718" y="63450"/>
                  <a:pt x="714718" y="63450"/>
                </a:cubicBezTo>
                <a:lnTo>
                  <a:pt x="717677" y="63889"/>
                </a:lnTo>
                <a:lnTo>
                  <a:pt x="723595" y="63341"/>
                </a:lnTo>
                <a:lnTo>
                  <a:pt x="727869" y="63121"/>
                </a:lnTo>
                <a:lnTo>
                  <a:pt x="731266" y="61916"/>
                </a:lnTo>
                <a:lnTo>
                  <a:pt x="733019" y="62573"/>
                </a:lnTo>
                <a:lnTo>
                  <a:pt x="734444" y="65532"/>
                </a:lnTo>
                <a:lnTo>
                  <a:pt x="737183" y="71450"/>
                </a:lnTo>
                <a:lnTo>
                  <a:pt x="739266" y="72984"/>
                </a:lnTo>
                <a:lnTo>
                  <a:pt x="741129" y="72765"/>
                </a:lnTo>
                <a:lnTo>
                  <a:pt x="741129" y="69916"/>
                </a:lnTo>
                <a:cubicBezTo>
                  <a:pt x="741129" y="69916"/>
                  <a:pt x="739594" y="64217"/>
                  <a:pt x="739594" y="64217"/>
                </a:cubicBezTo>
                <a:lnTo>
                  <a:pt x="741129" y="63012"/>
                </a:lnTo>
                <a:lnTo>
                  <a:pt x="746389" y="62135"/>
                </a:lnTo>
                <a:lnTo>
                  <a:pt x="750334" y="62902"/>
                </a:lnTo>
                <a:lnTo>
                  <a:pt x="756032" y="61806"/>
                </a:lnTo>
                <a:lnTo>
                  <a:pt x="761950" y="61149"/>
                </a:lnTo>
                <a:lnTo>
                  <a:pt x="768744" y="58628"/>
                </a:lnTo>
                <a:lnTo>
                  <a:pt x="773347" y="57204"/>
                </a:lnTo>
                <a:lnTo>
                  <a:pt x="781895" y="56437"/>
                </a:lnTo>
                <a:lnTo>
                  <a:pt x="788360" y="57752"/>
                </a:lnTo>
                <a:lnTo>
                  <a:pt x="793182" y="60491"/>
                </a:lnTo>
                <a:lnTo>
                  <a:pt x="797456" y="61587"/>
                </a:lnTo>
                <a:lnTo>
                  <a:pt x="800743" y="63341"/>
                </a:lnTo>
                <a:lnTo>
                  <a:pt x="805236" y="64436"/>
                </a:lnTo>
                <a:lnTo>
                  <a:pt x="808743" y="67067"/>
                </a:lnTo>
                <a:lnTo>
                  <a:pt x="811483" y="68162"/>
                </a:lnTo>
                <a:lnTo>
                  <a:pt x="814222" y="66847"/>
                </a:lnTo>
                <a:lnTo>
                  <a:pt x="817839" y="65971"/>
                </a:lnTo>
                <a:lnTo>
                  <a:pt x="819921" y="67176"/>
                </a:lnTo>
                <a:lnTo>
                  <a:pt x="821565" y="69697"/>
                </a:lnTo>
                <a:lnTo>
                  <a:pt x="823866" y="69368"/>
                </a:lnTo>
                <a:lnTo>
                  <a:pt x="827920" y="65861"/>
                </a:lnTo>
                <a:lnTo>
                  <a:pt x="830989" y="65861"/>
                </a:lnTo>
                <a:lnTo>
                  <a:pt x="835263" y="66299"/>
                </a:lnTo>
                <a:lnTo>
                  <a:pt x="841619" y="62793"/>
                </a:lnTo>
                <a:lnTo>
                  <a:pt x="845126" y="59176"/>
                </a:lnTo>
                <a:lnTo>
                  <a:pt x="847646" y="58519"/>
                </a:lnTo>
                <a:lnTo>
                  <a:pt x="849619" y="59615"/>
                </a:lnTo>
                <a:lnTo>
                  <a:pt x="852797" y="63560"/>
                </a:lnTo>
                <a:lnTo>
                  <a:pt x="856742" y="66299"/>
                </a:lnTo>
                <a:lnTo>
                  <a:pt x="856742" y="67724"/>
                </a:lnTo>
                <a:lnTo>
                  <a:pt x="854550" y="70244"/>
                </a:lnTo>
                <a:lnTo>
                  <a:pt x="854331" y="72436"/>
                </a:lnTo>
                <a:lnTo>
                  <a:pt x="856632" y="73970"/>
                </a:lnTo>
                <a:lnTo>
                  <a:pt x="857618" y="75833"/>
                </a:lnTo>
                <a:lnTo>
                  <a:pt x="857618" y="78902"/>
                </a:lnTo>
                <a:lnTo>
                  <a:pt x="851153" y="84491"/>
                </a:lnTo>
                <a:lnTo>
                  <a:pt x="844139" y="86573"/>
                </a:lnTo>
                <a:lnTo>
                  <a:pt x="840523" y="85477"/>
                </a:lnTo>
                <a:lnTo>
                  <a:pt x="836578" y="83176"/>
                </a:lnTo>
                <a:lnTo>
                  <a:pt x="833948" y="80436"/>
                </a:lnTo>
                <a:lnTo>
                  <a:pt x="832414" y="81751"/>
                </a:lnTo>
                <a:lnTo>
                  <a:pt x="832633" y="84819"/>
                </a:lnTo>
                <a:lnTo>
                  <a:pt x="836688" y="88436"/>
                </a:lnTo>
                <a:lnTo>
                  <a:pt x="837235" y="90299"/>
                </a:lnTo>
                <a:lnTo>
                  <a:pt x="836578" y="91395"/>
                </a:lnTo>
                <a:lnTo>
                  <a:pt x="832085" y="89860"/>
                </a:lnTo>
                <a:lnTo>
                  <a:pt x="829565" y="87230"/>
                </a:lnTo>
                <a:lnTo>
                  <a:pt x="827044" y="87230"/>
                </a:lnTo>
                <a:cubicBezTo>
                  <a:pt x="827044" y="87230"/>
                  <a:pt x="826825" y="90080"/>
                  <a:pt x="826825" y="90080"/>
                </a:cubicBezTo>
                <a:lnTo>
                  <a:pt x="828688" y="92929"/>
                </a:lnTo>
                <a:lnTo>
                  <a:pt x="832194" y="94353"/>
                </a:lnTo>
                <a:lnTo>
                  <a:pt x="836907" y="94901"/>
                </a:lnTo>
                <a:lnTo>
                  <a:pt x="841838" y="97093"/>
                </a:lnTo>
                <a:lnTo>
                  <a:pt x="845454" y="96435"/>
                </a:lnTo>
                <a:lnTo>
                  <a:pt x="852468" y="93038"/>
                </a:lnTo>
                <a:lnTo>
                  <a:pt x="855098" y="93038"/>
                </a:lnTo>
                <a:lnTo>
                  <a:pt x="856961" y="94901"/>
                </a:lnTo>
                <a:lnTo>
                  <a:pt x="857290" y="93038"/>
                </a:lnTo>
                <a:lnTo>
                  <a:pt x="857290" y="89860"/>
                </a:lnTo>
                <a:cubicBezTo>
                  <a:pt x="857290" y="89860"/>
                  <a:pt x="861125" y="89203"/>
                  <a:pt x="861125" y="89203"/>
                </a:cubicBezTo>
                <a:lnTo>
                  <a:pt x="870988" y="89422"/>
                </a:lnTo>
                <a:lnTo>
                  <a:pt x="873399" y="91066"/>
                </a:lnTo>
                <a:lnTo>
                  <a:pt x="874056" y="93805"/>
                </a:lnTo>
                <a:lnTo>
                  <a:pt x="876358" y="95230"/>
                </a:lnTo>
                <a:lnTo>
                  <a:pt x="879097" y="94463"/>
                </a:lnTo>
                <a:lnTo>
                  <a:pt x="880302" y="93038"/>
                </a:lnTo>
                <a:lnTo>
                  <a:pt x="882604" y="94025"/>
                </a:lnTo>
                <a:lnTo>
                  <a:pt x="883700" y="97203"/>
                </a:lnTo>
                <a:lnTo>
                  <a:pt x="886549" y="99942"/>
                </a:lnTo>
                <a:lnTo>
                  <a:pt x="893014" y="101038"/>
                </a:lnTo>
                <a:lnTo>
                  <a:pt x="895535" y="103339"/>
                </a:lnTo>
                <a:lnTo>
                  <a:pt x="896083" y="106079"/>
                </a:lnTo>
                <a:lnTo>
                  <a:pt x="900686" y="110024"/>
                </a:lnTo>
                <a:lnTo>
                  <a:pt x="906384" y="112325"/>
                </a:lnTo>
                <a:lnTo>
                  <a:pt x="910987" y="115942"/>
                </a:lnTo>
                <a:lnTo>
                  <a:pt x="911644" y="118133"/>
                </a:lnTo>
                <a:lnTo>
                  <a:pt x="911644" y="122626"/>
                </a:lnTo>
                <a:lnTo>
                  <a:pt x="909781" y="123942"/>
                </a:lnTo>
                <a:lnTo>
                  <a:pt x="909124" y="126462"/>
                </a:lnTo>
                <a:lnTo>
                  <a:pt x="909124" y="129640"/>
                </a:lnTo>
                <a:cubicBezTo>
                  <a:pt x="909124" y="129640"/>
                  <a:pt x="906275" y="131174"/>
                  <a:pt x="906275" y="131174"/>
                </a:cubicBezTo>
                <a:lnTo>
                  <a:pt x="901891" y="134571"/>
                </a:lnTo>
                <a:lnTo>
                  <a:pt x="898384" y="135558"/>
                </a:lnTo>
                <a:lnTo>
                  <a:pt x="896412" y="134681"/>
                </a:lnTo>
                <a:lnTo>
                  <a:pt x="894768" y="135558"/>
                </a:lnTo>
                <a:lnTo>
                  <a:pt x="894768" y="137859"/>
                </a:lnTo>
                <a:cubicBezTo>
                  <a:pt x="894768" y="137859"/>
                  <a:pt x="893453" y="139612"/>
                  <a:pt x="893453" y="139612"/>
                </a:cubicBezTo>
                <a:lnTo>
                  <a:pt x="889398" y="142242"/>
                </a:lnTo>
                <a:lnTo>
                  <a:pt x="881070" y="145749"/>
                </a:lnTo>
                <a:lnTo>
                  <a:pt x="874933" y="146078"/>
                </a:lnTo>
                <a:lnTo>
                  <a:pt x="873070" y="146955"/>
                </a:lnTo>
                <a:lnTo>
                  <a:pt x="869563" y="146955"/>
                </a:lnTo>
                <a:lnTo>
                  <a:pt x="867152" y="144215"/>
                </a:lnTo>
                <a:lnTo>
                  <a:pt x="865289" y="142462"/>
                </a:lnTo>
                <a:lnTo>
                  <a:pt x="863755" y="143119"/>
                </a:lnTo>
                <a:lnTo>
                  <a:pt x="863755" y="145639"/>
                </a:lnTo>
                <a:lnTo>
                  <a:pt x="866166" y="147064"/>
                </a:lnTo>
                <a:lnTo>
                  <a:pt x="865618" y="148817"/>
                </a:lnTo>
                <a:lnTo>
                  <a:pt x="861235" y="148817"/>
                </a:lnTo>
                <a:lnTo>
                  <a:pt x="856961" y="147612"/>
                </a:lnTo>
                <a:lnTo>
                  <a:pt x="853235" y="149804"/>
                </a:lnTo>
                <a:lnTo>
                  <a:pt x="851372" y="149804"/>
                </a:lnTo>
                <a:lnTo>
                  <a:pt x="848413" y="147831"/>
                </a:lnTo>
                <a:lnTo>
                  <a:pt x="843701" y="147831"/>
                </a:lnTo>
                <a:cubicBezTo>
                  <a:pt x="843701" y="147831"/>
                  <a:pt x="840523" y="150133"/>
                  <a:pt x="840523" y="150133"/>
                </a:cubicBezTo>
                <a:lnTo>
                  <a:pt x="834386" y="152763"/>
                </a:lnTo>
                <a:lnTo>
                  <a:pt x="830879" y="152543"/>
                </a:lnTo>
                <a:lnTo>
                  <a:pt x="828578" y="151009"/>
                </a:lnTo>
                <a:lnTo>
                  <a:pt x="824962" y="151009"/>
                </a:lnTo>
                <a:cubicBezTo>
                  <a:pt x="824962" y="151009"/>
                  <a:pt x="821126" y="149694"/>
                  <a:pt x="821126" y="149694"/>
                </a:cubicBezTo>
                <a:lnTo>
                  <a:pt x="817948" y="149365"/>
                </a:lnTo>
                <a:lnTo>
                  <a:pt x="816085" y="151009"/>
                </a:lnTo>
                <a:lnTo>
                  <a:pt x="811264" y="151995"/>
                </a:lnTo>
                <a:lnTo>
                  <a:pt x="808085" y="150900"/>
                </a:lnTo>
                <a:lnTo>
                  <a:pt x="802387" y="146735"/>
                </a:lnTo>
                <a:lnTo>
                  <a:pt x="800086" y="146735"/>
                </a:lnTo>
                <a:cubicBezTo>
                  <a:pt x="800086" y="146735"/>
                  <a:pt x="798771" y="145968"/>
                  <a:pt x="798771" y="145968"/>
                </a:cubicBezTo>
                <a:lnTo>
                  <a:pt x="792305" y="145968"/>
                </a:lnTo>
                <a:cubicBezTo>
                  <a:pt x="792305" y="145968"/>
                  <a:pt x="788689" y="144105"/>
                  <a:pt x="788689" y="144105"/>
                </a:cubicBezTo>
                <a:lnTo>
                  <a:pt x="785840" y="143448"/>
                </a:lnTo>
                <a:lnTo>
                  <a:pt x="781237" y="144544"/>
                </a:lnTo>
                <a:lnTo>
                  <a:pt x="777182" y="144215"/>
                </a:lnTo>
                <a:lnTo>
                  <a:pt x="772909" y="142681"/>
                </a:lnTo>
                <a:lnTo>
                  <a:pt x="769730" y="143448"/>
                </a:lnTo>
                <a:lnTo>
                  <a:pt x="766991" y="146187"/>
                </a:lnTo>
                <a:lnTo>
                  <a:pt x="763265" y="147174"/>
                </a:lnTo>
                <a:lnTo>
                  <a:pt x="758005" y="146626"/>
                </a:lnTo>
                <a:lnTo>
                  <a:pt x="754060" y="148927"/>
                </a:lnTo>
                <a:lnTo>
                  <a:pt x="753402" y="150352"/>
                </a:lnTo>
                <a:lnTo>
                  <a:pt x="751868" y="150352"/>
                </a:lnTo>
                <a:cubicBezTo>
                  <a:pt x="751868" y="150352"/>
                  <a:pt x="750991" y="146187"/>
                  <a:pt x="750991" y="146187"/>
                </a:cubicBezTo>
                <a:lnTo>
                  <a:pt x="748580" y="144982"/>
                </a:lnTo>
                <a:lnTo>
                  <a:pt x="744964" y="144982"/>
                </a:lnTo>
                <a:cubicBezTo>
                  <a:pt x="744964" y="144982"/>
                  <a:pt x="743430" y="144215"/>
                  <a:pt x="743430" y="144215"/>
                </a:cubicBezTo>
                <a:lnTo>
                  <a:pt x="740033" y="144215"/>
                </a:lnTo>
                <a:cubicBezTo>
                  <a:pt x="740033" y="144215"/>
                  <a:pt x="739485" y="146078"/>
                  <a:pt x="739485" y="146078"/>
                </a:cubicBezTo>
                <a:lnTo>
                  <a:pt x="741019" y="146297"/>
                </a:lnTo>
                <a:lnTo>
                  <a:pt x="745951" y="146297"/>
                </a:lnTo>
                <a:cubicBezTo>
                  <a:pt x="745951" y="146297"/>
                  <a:pt x="748142" y="148160"/>
                  <a:pt x="748142" y="148160"/>
                </a:cubicBezTo>
                <a:lnTo>
                  <a:pt x="749238" y="150461"/>
                </a:lnTo>
                <a:lnTo>
                  <a:pt x="748033" y="153311"/>
                </a:lnTo>
                <a:lnTo>
                  <a:pt x="744855" y="155173"/>
                </a:lnTo>
                <a:lnTo>
                  <a:pt x="742553" y="154735"/>
                </a:lnTo>
                <a:lnTo>
                  <a:pt x="738937" y="155064"/>
                </a:lnTo>
                <a:lnTo>
                  <a:pt x="735321" y="157256"/>
                </a:lnTo>
                <a:lnTo>
                  <a:pt x="730608" y="159228"/>
                </a:lnTo>
                <a:lnTo>
                  <a:pt x="724033" y="159776"/>
                </a:lnTo>
                <a:lnTo>
                  <a:pt x="720636" y="161310"/>
                </a:lnTo>
                <a:lnTo>
                  <a:pt x="718883" y="163721"/>
                </a:lnTo>
                <a:lnTo>
                  <a:pt x="715486" y="164488"/>
                </a:lnTo>
                <a:lnTo>
                  <a:pt x="711102" y="164488"/>
                </a:lnTo>
                <a:cubicBezTo>
                  <a:pt x="711102" y="164488"/>
                  <a:pt x="706281" y="167228"/>
                  <a:pt x="706281" y="167228"/>
                </a:cubicBezTo>
                <a:lnTo>
                  <a:pt x="702883" y="167666"/>
                </a:lnTo>
                <a:lnTo>
                  <a:pt x="700582" y="170515"/>
                </a:lnTo>
                <a:lnTo>
                  <a:pt x="700582" y="174132"/>
                </a:lnTo>
                <a:cubicBezTo>
                  <a:pt x="700582" y="174132"/>
                  <a:pt x="702883" y="176433"/>
                  <a:pt x="702883" y="176433"/>
                </a:cubicBezTo>
                <a:lnTo>
                  <a:pt x="703541" y="179392"/>
                </a:lnTo>
                <a:lnTo>
                  <a:pt x="703541" y="183118"/>
                </a:lnTo>
                <a:lnTo>
                  <a:pt x="705404" y="186296"/>
                </a:lnTo>
                <a:lnTo>
                  <a:pt x="707924" y="186296"/>
                </a:lnTo>
                <a:cubicBezTo>
                  <a:pt x="707924" y="186296"/>
                  <a:pt x="709787" y="183447"/>
                  <a:pt x="709787" y="183447"/>
                </a:cubicBezTo>
                <a:lnTo>
                  <a:pt x="710335" y="179940"/>
                </a:lnTo>
                <a:lnTo>
                  <a:pt x="713404" y="177091"/>
                </a:lnTo>
                <a:lnTo>
                  <a:pt x="717348" y="176324"/>
                </a:lnTo>
                <a:lnTo>
                  <a:pt x="720636" y="174461"/>
                </a:lnTo>
                <a:lnTo>
                  <a:pt x="724800" y="173803"/>
                </a:lnTo>
                <a:lnTo>
                  <a:pt x="728855" y="174022"/>
                </a:lnTo>
                <a:lnTo>
                  <a:pt x="730718" y="171721"/>
                </a:lnTo>
                <a:lnTo>
                  <a:pt x="733567" y="168872"/>
                </a:lnTo>
                <a:lnTo>
                  <a:pt x="739704" y="167228"/>
                </a:lnTo>
                <a:lnTo>
                  <a:pt x="749457" y="163612"/>
                </a:lnTo>
                <a:lnTo>
                  <a:pt x="752635" y="163831"/>
                </a:lnTo>
                <a:lnTo>
                  <a:pt x="752635" y="164927"/>
                </a:lnTo>
                <a:lnTo>
                  <a:pt x="751978" y="168214"/>
                </a:lnTo>
                <a:lnTo>
                  <a:pt x="753183" y="168543"/>
                </a:lnTo>
                <a:lnTo>
                  <a:pt x="756580" y="165803"/>
                </a:lnTo>
                <a:lnTo>
                  <a:pt x="757018" y="161968"/>
                </a:lnTo>
                <a:lnTo>
                  <a:pt x="759758" y="157475"/>
                </a:lnTo>
                <a:lnTo>
                  <a:pt x="762498" y="157256"/>
                </a:lnTo>
                <a:lnTo>
                  <a:pt x="766991" y="158023"/>
                </a:lnTo>
                <a:lnTo>
                  <a:pt x="769730" y="158899"/>
                </a:lnTo>
                <a:lnTo>
                  <a:pt x="774881" y="157804"/>
                </a:lnTo>
                <a:lnTo>
                  <a:pt x="781018" y="157804"/>
                </a:lnTo>
                <a:lnTo>
                  <a:pt x="785292" y="160105"/>
                </a:lnTo>
                <a:lnTo>
                  <a:pt x="790552" y="160872"/>
                </a:lnTo>
                <a:lnTo>
                  <a:pt x="801291" y="159666"/>
                </a:lnTo>
                <a:lnTo>
                  <a:pt x="804908" y="160543"/>
                </a:lnTo>
                <a:lnTo>
                  <a:pt x="809729" y="162844"/>
                </a:lnTo>
                <a:lnTo>
                  <a:pt x="817072" y="164598"/>
                </a:lnTo>
                <a:lnTo>
                  <a:pt x="826058" y="165146"/>
                </a:lnTo>
                <a:lnTo>
                  <a:pt x="830003" y="165146"/>
                </a:lnTo>
                <a:cubicBezTo>
                  <a:pt x="830003" y="165146"/>
                  <a:pt x="830441" y="167447"/>
                  <a:pt x="830441" y="167447"/>
                </a:cubicBezTo>
                <a:lnTo>
                  <a:pt x="832085" y="169200"/>
                </a:lnTo>
                <a:lnTo>
                  <a:pt x="831427" y="171721"/>
                </a:lnTo>
                <a:lnTo>
                  <a:pt x="828359" y="174022"/>
                </a:lnTo>
                <a:lnTo>
                  <a:pt x="827701" y="177639"/>
                </a:lnTo>
                <a:lnTo>
                  <a:pt x="825071" y="182460"/>
                </a:lnTo>
                <a:lnTo>
                  <a:pt x="822332" y="183556"/>
                </a:lnTo>
                <a:lnTo>
                  <a:pt x="810825" y="185090"/>
                </a:lnTo>
                <a:lnTo>
                  <a:pt x="805456" y="187282"/>
                </a:lnTo>
                <a:lnTo>
                  <a:pt x="803264" y="187501"/>
                </a:lnTo>
                <a:lnTo>
                  <a:pt x="801401" y="186515"/>
                </a:lnTo>
                <a:lnTo>
                  <a:pt x="800305" y="186844"/>
                </a:lnTo>
                <a:lnTo>
                  <a:pt x="798990" y="190350"/>
                </a:lnTo>
                <a:lnTo>
                  <a:pt x="799319" y="193419"/>
                </a:lnTo>
                <a:lnTo>
                  <a:pt x="798223" y="197035"/>
                </a:lnTo>
                <a:lnTo>
                  <a:pt x="798661" y="199775"/>
                </a:lnTo>
                <a:lnTo>
                  <a:pt x="800524" y="200432"/>
                </a:lnTo>
                <a:lnTo>
                  <a:pt x="805784" y="198460"/>
                </a:lnTo>
                <a:lnTo>
                  <a:pt x="812469" y="196926"/>
                </a:lnTo>
                <a:lnTo>
                  <a:pt x="816962" y="194844"/>
                </a:lnTo>
                <a:cubicBezTo>
                  <a:pt x="816962" y="194844"/>
                  <a:pt x="824852" y="194624"/>
                  <a:pt x="825291" y="194624"/>
                </a:cubicBezTo>
                <a:cubicBezTo>
                  <a:pt x="825729" y="194624"/>
                  <a:pt x="833400" y="197364"/>
                  <a:pt x="833400" y="197364"/>
                </a:cubicBezTo>
                <a:lnTo>
                  <a:pt x="836139" y="197364"/>
                </a:lnTo>
                <a:lnTo>
                  <a:pt x="839756" y="199665"/>
                </a:lnTo>
                <a:lnTo>
                  <a:pt x="841619" y="198131"/>
                </a:lnTo>
                <a:lnTo>
                  <a:pt x="843482" y="195720"/>
                </a:lnTo>
                <a:lnTo>
                  <a:pt x="844797" y="195391"/>
                </a:lnTo>
                <a:lnTo>
                  <a:pt x="847536" y="196159"/>
                </a:lnTo>
                <a:lnTo>
                  <a:pt x="849947" y="198241"/>
                </a:lnTo>
                <a:lnTo>
                  <a:pt x="854112" y="192981"/>
                </a:lnTo>
                <a:lnTo>
                  <a:pt x="855974" y="186296"/>
                </a:lnTo>
                <a:lnTo>
                  <a:pt x="856194" y="179611"/>
                </a:lnTo>
                <a:lnTo>
                  <a:pt x="857509" y="176981"/>
                </a:lnTo>
                <a:lnTo>
                  <a:pt x="856632" y="175008"/>
                </a:lnTo>
                <a:lnTo>
                  <a:pt x="857290" y="171392"/>
                </a:lnTo>
                <a:lnTo>
                  <a:pt x="860796" y="169200"/>
                </a:lnTo>
                <a:lnTo>
                  <a:pt x="866056" y="169200"/>
                </a:lnTo>
                <a:cubicBezTo>
                  <a:pt x="866056" y="169200"/>
                  <a:pt x="871536" y="170954"/>
                  <a:pt x="871536" y="170954"/>
                </a:cubicBezTo>
                <a:lnTo>
                  <a:pt x="877672" y="170735"/>
                </a:lnTo>
                <a:lnTo>
                  <a:pt x="882823" y="169639"/>
                </a:lnTo>
                <a:lnTo>
                  <a:pt x="886001" y="170515"/>
                </a:lnTo>
                <a:lnTo>
                  <a:pt x="886987" y="175008"/>
                </a:lnTo>
                <a:lnTo>
                  <a:pt x="886659" y="182899"/>
                </a:lnTo>
                <a:lnTo>
                  <a:pt x="886987" y="188597"/>
                </a:lnTo>
                <a:lnTo>
                  <a:pt x="882713" y="193857"/>
                </a:lnTo>
                <a:lnTo>
                  <a:pt x="879097" y="201419"/>
                </a:lnTo>
                <a:lnTo>
                  <a:pt x="878111" y="207117"/>
                </a:lnTo>
                <a:lnTo>
                  <a:pt x="876029" y="211281"/>
                </a:lnTo>
                <a:lnTo>
                  <a:pt x="862550" y="223445"/>
                </a:lnTo>
                <a:lnTo>
                  <a:pt x="859810" y="223445"/>
                </a:lnTo>
                <a:lnTo>
                  <a:pt x="858605" y="222569"/>
                </a:lnTo>
                <a:lnTo>
                  <a:pt x="854769" y="224103"/>
                </a:lnTo>
                <a:lnTo>
                  <a:pt x="851810" y="227390"/>
                </a:lnTo>
                <a:lnTo>
                  <a:pt x="848851" y="225966"/>
                </a:lnTo>
                <a:lnTo>
                  <a:pt x="847098" y="226623"/>
                </a:lnTo>
                <a:lnTo>
                  <a:pt x="843811" y="231884"/>
                </a:lnTo>
                <a:lnTo>
                  <a:pt x="843482" y="235171"/>
                </a:lnTo>
                <a:lnTo>
                  <a:pt x="839537" y="237034"/>
                </a:lnTo>
                <a:lnTo>
                  <a:pt x="836578" y="240541"/>
                </a:lnTo>
                <a:lnTo>
                  <a:pt x="833948" y="239883"/>
                </a:lnTo>
                <a:lnTo>
                  <a:pt x="833071" y="238349"/>
                </a:lnTo>
                <a:lnTo>
                  <a:pt x="831646" y="240650"/>
                </a:lnTo>
                <a:lnTo>
                  <a:pt x="832304" y="243609"/>
                </a:lnTo>
                <a:lnTo>
                  <a:pt x="830551" y="247116"/>
                </a:lnTo>
                <a:lnTo>
                  <a:pt x="826386" y="253143"/>
                </a:lnTo>
                <a:lnTo>
                  <a:pt x="822222" y="255554"/>
                </a:lnTo>
                <a:lnTo>
                  <a:pt x="820469" y="258622"/>
                </a:lnTo>
                <a:lnTo>
                  <a:pt x="814003" y="264211"/>
                </a:lnTo>
                <a:lnTo>
                  <a:pt x="809291" y="268595"/>
                </a:lnTo>
                <a:lnTo>
                  <a:pt x="805784" y="269471"/>
                </a:lnTo>
                <a:lnTo>
                  <a:pt x="799867" y="273964"/>
                </a:lnTo>
                <a:lnTo>
                  <a:pt x="798880" y="276266"/>
                </a:lnTo>
                <a:lnTo>
                  <a:pt x="795045" y="276485"/>
                </a:lnTo>
                <a:lnTo>
                  <a:pt x="795045" y="280649"/>
                </a:lnTo>
                <a:lnTo>
                  <a:pt x="795373" y="284594"/>
                </a:lnTo>
                <a:lnTo>
                  <a:pt x="793291" y="289745"/>
                </a:lnTo>
                <a:lnTo>
                  <a:pt x="794387" y="292046"/>
                </a:lnTo>
                <a:lnTo>
                  <a:pt x="795812" y="289635"/>
                </a:lnTo>
                <a:lnTo>
                  <a:pt x="796689" y="286128"/>
                </a:lnTo>
                <a:lnTo>
                  <a:pt x="801181" y="280868"/>
                </a:lnTo>
                <a:lnTo>
                  <a:pt x="804469" y="275827"/>
                </a:lnTo>
                <a:lnTo>
                  <a:pt x="809181" y="272759"/>
                </a:lnTo>
                <a:lnTo>
                  <a:pt x="810716" y="272759"/>
                </a:lnTo>
                <a:lnTo>
                  <a:pt x="811921" y="274622"/>
                </a:lnTo>
                <a:lnTo>
                  <a:pt x="815757" y="270129"/>
                </a:lnTo>
                <a:lnTo>
                  <a:pt x="824085" y="263663"/>
                </a:lnTo>
                <a:lnTo>
                  <a:pt x="826715" y="263006"/>
                </a:lnTo>
                <a:lnTo>
                  <a:pt x="827373" y="259061"/>
                </a:lnTo>
                <a:lnTo>
                  <a:pt x="835482" y="252486"/>
                </a:lnTo>
                <a:lnTo>
                  <a:pt x="840852" y="246897"/>
                </a:lnTo>
                <a:lnTo>
                  <a:pt x="844358" y="245143"/>
                </a:lnTo>
                <a:lnTo>
                  <a:pt x="847098" y="245801"/>
                </a:lnTo>
                <a:lnTo>
                  <a:pt x="851482" y="245582"/>
                </a:lnTo>
                <a:lnTo>
                  <a:pt x="854440" y="242952"/>
                </a:lnTo>
                <a:lnTo>
                  <a:pt x="854988" y="240650"/>
                </a:lnTo>
                <a:lnTo>
                  <a:pt x="859810" y="240431"/>
                </a:lnTo>
                <a:lnTo>
                  <a:pt x="866385" y="240431"/>
                </a:lnTo>
                <a:lnTo>
                  <a:pt x="872741" y="236924"/>
                </a:lnTo>
                <a:lnTo>
                  <a:pt x="876905" y="232541"/>
                </a:lnTo>
                <a:lnTo>
                  <a:pt x="880851" y="232541"/>
                </a:lnTo>
                <a:lnTo>
                  <a:pt x="884795" y="229582"/>
                </a:lnTo>
                <a:lnTo>
                  <a:pt x="887426" y="227171"/>
                </a:lnTo>
                <a:lnTo>
                  <a:pt x="890713" y="226623"/>
                </a:lnTo>
                <a:lnTo>
                  <a:pt x="894001" y="223117"/>
                </a:lnTo>
                <a:lnTo>
                  <a:pt x="900466" y="217089"/>
                </a:lnTo>
                <a:lnTo>
                  <a:pt x="902001" y="212268"/>
                </a:lnTo>
                <a:lnTo>
                  <a:pt x="902001" y="209199"/>
                </a:lnTo>
                <a:lnTo>
                  <a:pt x="904740" y="206021"/>
                </a:lnTo>
                <a:lnTo>
                  <a:pt x="906275" y="203610"/>
                </a:lnTo>
                <a:lnTo>
                  <a:pt x="908685" y="202076"/>
                </a:lnTo>
                <a:lnTo>
                  <a:pt x="908466" y="204816"/>
                </a:lnTo>
                <a:lnTo>
                  <a:pt x="910329" y="208103"/>
                </a:lnTo>
                <a:lnTo>
                  <a:pt x="910329" y="211391"/>
                </a:lnTo>
                <a:lnTo>
                  <a:pt x="909233" y="214679"/>
                </a:lnTo>
                <a:lnTo>
                  <a:pt x="911096" y="217747"/>
                </a:lnTo>
                <a:lnTo>
                  <a:pt x="911973" y="223007"/>
                </a:lnTo>
                <a:lnTo>
                  <a:pt x="910877" y="225089"/>
                </a:lnTo>
                <a:lnTo>
                  <a:pt x="911096" y="228048"/>
                </a:lnTo>
                <a:lnTo>
                  <a:pt x="912521" y="225637"/>
                </a:lnTo>
                <a:lnTo>
                  <a:pt x="913945" y="221692"/>
                </a:lnTo>
                <a:lnTo>
                  <a:pt x="915808" y="218404"/>
                </a:lnTo>
                <a:lnTo>
                  <a:pt x="914713" y="216870"/>
                </a:lnTo>
                <a:lnTo>
                  <a:pt x="914713" y="212925"/>
                </a:lnTo>
                <a:lnTo>
                  <a:pt x="916575" y="210843"/>
                </a:lnTo>
                <a:lnTo>
                  <a:pt x="918438" y="211829"/>
                </a:lnTo>
                <a:lnTo>
                  <a:pt x="918767" y="215117"/>
                </a:lnTo>
                <a:lnTo>
                  <a:pt x="921397" y="217857"/>
                </a:lnTo>
                <a:lnTo>
                  <a:pt x="925561" y="217857"/>
                </a:lnTo>
                <a:lnTo>
                  <a:pt x="930274" y="215774"/>
                </a:lnTo>
                <a:lnTo>
                  <a:pt x="931260" y="213035"/>
                </a:lnTo>
                <a:lnTo>
                  <a:pt x="929835" y="211172"/>
                </a:lnTo>
                <a:lnTo>
                  <a:pt x="930054" y="208761"/>
                </a:lnTo>
                <a:lnTo>
                  <a:pt x="932465" y="208761"/>
                </a:lnTo>
                <a:lnTo>
                  <a:pt x="934219" y="205693"/>
                </a:lnTo>
                <a:lnTo>
                  <a:pt x="934767" y="200980"/>
                </a:lnTo>
                <a:lnTo>
                  <a:pt x="934109" y="197364"/>
                </a:lnTo>
                <a:lnTo>
                  <a:pt x="935534" y="194515"/>
                </a:lnTo>
                <a:lnTo>
                  <a:pt x="938273" y="193748"/>
                </a:lnTo>
                <a:lnTo>
                  <a:pt x="939369" y="195720"/>
                </a:lnTo>
                <a:lnTo>
                  <a:pt x="943753" y="197802"/>
                </a:lnTo>
                <a:lnTo>
                  <a:pt x="948465" y="195830"/>
                </a:lnTo>
                <a:lnTo>
                  <a:pt x="950766" y="193090"/>
                </a:lnTo>
                <a:lnTo>
                  <a:pt x="957232" y="190898"/>
                </a:lnTo>
                <a:lnTo>
                  <a:pt x="962930" y="190679"/>
                </a:lnTo>
                <a:lnTo>
                  <a:pt x="965670" y="189693"/>
                </a:lnTo>
                <a:lnTo>
                  <a:pt x="971368" y="191227"/>
                </a:lnTo>
                <a:lnTo>
                  <a:pt x="977615" y="194296"/>
                </a:lnTo>
                <a:lnTo>
                  <a:pt x="984300" y="196487"/>
                </a:lnTo>
                <a:lnTo>
                  <a:pt x="989231" y="196926"/>
                </a:lnTo>
                <a:lnTo>
                  <a:pt x="993285" y="198898"/>
                </a:lnTo>
                <a:lnTo>
                  <a:pt x="996025" y="201967"/>
                </a:lnTo>
                <a:lnTo>
                  <a:pt x="998655" y="202515"/>
                </a:lnTo>
                <a:lnTo>
                  <a:pt x="1003367" y="204597"/>
                </a:lnTo>
                <a:lnTo>
                  <a:pt x="1005121" y="208323"/>
                </a:lnTo>
                <a:lnTo>
                  <a:pt x="1005559" y="210843"/>
                </a:lnTo>
                <a:lnTo>
                  <a:pt x="1012573" y="216761"/>
                </a:lnTo>
                <a:lnTo>
                  <a:pt x="1013778" y="219610"/>
                </a:lnTo>
                <a:lnTo>
                  <a:pt x="1017066" y="222897"/>
                </a:lnTo>
                <a:lnTo>
                  <a:pt x="1019148" y="229692"/>
                </a:lnTo>
                <a:lnTo>
                  <a:pt x="1018600" y="234842"/>
                </a:lnTo>
                <a:lnTo>
                  <a:pt x="1016737" y="237911"/>
                </a:lnTo>
                <a:lnTo>
                  <a:pt x="1012134" y="239664"/>
                </a:lnTo>
                <a:lnTo>
                  <a:pt x="1008189" y="242732"/>
                </a:lnTo>
                <a:lnTo>
                  <a:pt x="1006874" y="245034"/>
                </a:lnTo>
                <a:lnTo>
                  <a:pt x="1004135" y="246130"/>
                </a:lnTo>
                <a:lnTo>
                  <a:pt x="1000080" y="248979"/>
                </a:lnTo>
                <a:lnTo>
                  <a:pt x="995258" y="255883"/>
                </a:lnTo>
                <a:lnTo>
                  <a:pt x="992957" y="259061"/>
                </a:lnTo>
                <a:lnTo>
                  <a:pt x="991094" y="259828"/>
                </a:lnTo>
                <a:lnTo>
                  <a:pt x="987697" y="258732"/>
                </a:lnTo>
                <a:lnTo>
                  <a:pt x="981121" y="254677"/>
                </a:lnTo>
                <a:lnTo>
                  <a:pt x="978492" y="254677"/>
                </a:lnTo>
                <a:lnTo>
                  <a:pt x="975094" y="257307"/>
                </a:lnTo>
                <a:lnTo>
                  <a:pt x="972684" y="261472"/>
                </a:lnTo>
                <a:lnTo>
                  <a:pt x="972903" y="263335"/>
                </a:lnTo>
                <a:lnTo>
                  <a:pt x="974437" y="264650"/>
                </a:lnTo>
                <a:lnTo>
                  <a:pt x="974437" y="267170"/>
                </a:lnTo>
                <a:cubicBezTo>
                  <a:pt x="974437" y="267170"/>
                  <a:pt x="977176" y="270896"/>
                  <a:pt x="977176" y="270896"/>
                </a:cubicBezTo>
                <a:lnTo>
                  <a:pt x="978820" y="272211"/>
                </a:lnTo>
                <a:lnTo>
                  <a:pt x="978820" y="274951"/>
                </a:lnTo>
                <a:lnTo>
                  <a:pt x="977286" y="277690"/>
                </a:lnTo>
                <a:lnTo>
                  <a:pt x="973779" y="277471"/>
                </a:lnTo>
                <a:lnTo>
                  <a:pt x="970930" y="277800"/>
                </a:lnTo>
                <a:lnTo>
                  <a:pt x="963697" y="281526"/>
                </a:lnTo>
                <a:lnTo>
                  <a:pt x="959314" y="284813"/>
                </a:lnTo>
                <a:lnTo>
                  <a:pt x="955369" y="284813"/>
                </a:lnTo>
                <a:cubicBezTo>
                  <a:pt x="955369" y="284813"/>
                  <a:pt x="952191" y="285252"/>
                  <a:pt x="952191" y="285252"/>
                </a:cubicBezTo>
                <a:lnTo>
                  <a:pt x="949451" y="283279"/>
                </a:lnTo>
                <a:lnTo>
                  <a:pt x="945616" y="281745"/>
                </a:lnTo>
                <a:lnTo>
                  <a:pt x="941671" y="281416"/>
                </a:lnTo>
                <a:lnTo>
                  <a:pt x="939808" y="280101"/>
                </a:lnTo>
                <a:lnTo>
                  <a:pt x="937068" y="279444"/>
                </a:lnTo>
                <a:lnTo>
                  <a:pt x="936411" y="278457"/>
                </a:lnTo>
                <a:lnTo>
                  <a:pt x="934219" y="278238"/>
                </a:lnTo>
                <a:lnTo>
                  <a:pt x="932684" y="278896"/>
                </a:lnTo>
                <a:lnTo>
                  <a:pt x="931808" y="280759"/>
                </a:lnTo>
                <a:lnTo>
                  <a:pt x="929945" y="280759"/>
                </a:lnTo>
                <a:cubicBezTo>
                  <a:pt x="929945" y="280759"/>
                  <a:pt x="927096" y="280211"/>
                  <a:pt x="927096" y="280211"/>
                </a:cubicBezTo>
                <a:lnTo>
                  <a:pt x="925452" y="281307"/>
                </a:lnTo>
                <a:lnTo>
                  <a:pt x="923370" y="283937"/>
                </a:lnTo>
                <a:lnTo>
                  <a:pt x="920849" y="283937"/>
                </a:lnTo>
                <a:lnTo>
                  <a:pt x="918438" y="283389"/>
                </a:lnTo>
                <a:lnTo>
                  <a:pt x="916137" y="285033"/>
                </a:lnTo>
                <a:lnTo>
                  <a:pt x="913617" y="285909"/>
                </a:lnTo>
                <a:lnTo>
                  <a:pt x="909562" y="285252"/>
                </a:lnTo>
                <a:lnTo>
                  <a:pt x="905726" y="283718"/>
                </a:lnTo>
                <a:lnTo>
                  <a:pt x="900576" y="284813"/>
                </a:lnTo>
                <a:lnTo>
                  <a:pt x="896740" y="287334"/>
                </a:lnTo>
                <a:lnTo>
                  <a:pt x="892795" y="286457"/>
                </a:lnTo>
                <a:lnTo>
                  <a:pt x="888850" y="286896"/>
                </a:lnTo>
                <a:lnTo>
                  <a:pt x="892795" y="288539"/>
                </a:lnTo>
                <a:lnTo>
                  <a:pt x="896302" y="288759"/>
                </a:lnTo>
                <a:lnTo>
                  <a:pt x="905726" y="288320"/>
                </a:lnTo>
                <a:lnTo>
                  <a:pt x="908685" y="286896"/>
                </a:lnTo>
                <a:lnTo>
                  <a:pt x="912302" y="287115"/>
                </a:lnTo>
                <a:lnTo>
                  <a:pt x="916247" y="289306"/>
                </a:lnTo>
                <a:lnTo>
                  <a:pt x="921507" y="290512"/>
                </a:lnTo>
                <a:lnTo>
                  <a:pt x="931260" y="290293"/>
                </a:lnTo>
                <a:lnTo>
                  <a:pt x="934548" y="293032"/>
                </a:lnTo>
                <a:lnTo>
                  <a:pt x="936411" y="292813"/>
                </a:lnTo>
                <a:lnTo>
                  <a:pt x="939150" y="289964"/>
                </a:lnTo>
                <a:lnTo>
                  <a:pt x="942876" y="289526"/>
                </a:lnTo>
                <a:lnTo>
                  <a:pt x="945506" y="290621"/>
                </a:lnTo>
                <a:lnTo>
                  <a:pt x="947150" y="293142"/>
                </a:lnTo>
                <a:lnTo>
                  <a:pt x="951533" y="294567"/>
                </a:lnTo>
                <a:lnTo>
                  <a:pt x="953835" y="297745"/>
                </a:lnTo>
                <a:lnTo>
                  <a:pt x="953835" y="300923"/>
                </a:lnTo>
                <a:cubicBezTo>
                  <a:pt x="953835" y="300923"/>
                  <a:pt x="950328" y="304539"/>
                  <a:pt x="950328" y="304539"/>
                </a:cubicBezTo>
                <a:lnTo>
                  <a:pt x="946602" y="305196"/>
                </a:lnTo>
                <a:lnTo>
                  <a:pt x="944739" y="305196"/>
                </a:lnTo>
                <a:lnTo>
                  <a:pt x="945725" y="307498"/>
                </a:lnTo>
                <a:lnTo>
                  <a:pt x="945506" y="311114"/>
                </a:lnTo>
                <a:lnTo>
                  <a:pt x="941561" y="313635"/>
                </a:lnTo>
                <a:lnTo>
                  <a:pt x="932904" y="315936"/>
                </a:lnTo>
                <a:lnTo>
                  <a:pt x="928849" y="314950"/>
                </a:lnTo>
                <a:lnTo>
                  <a:pt x="924356" y="316265"/>
                </a:lnTo>
                <a:lnTo>
                  <a:pt x="915699" y="315826"/>
                </a:lnTo>
                <a:lnTo>
                  <a:pt x="912959" y="313087"/>
                </a:lnTo>
                <a:lnTo>
                  <a:pt x="903644" y="305963"/>
                </a:lnTo>
                <a:lnTo>
                  <a:pt x="897617" y="305306"/>
                </a:lnTo>
                <a:lnTo>
                  <a:pt x="894110" y="305306"/>
                </a:lnTo>
                <a:cubicBezTo>
                  <a:pt x="894110" y="305306"/>
                  <a:pt x="890165" y="308594"/>
                  <a:pt x="890165" y="308594"/>
                </a:cubicBezTo>
                <a:lnTo>
                  <a:pt x="887206" y="314292"/>
                </a:lnTo>
                <a:lnTo>
                  <a:pt x="882385" y="317141"/>
                </a:lnTo>
                <a:lnTo>
                  <a:pt x="880412" y="319662"/>
                </a:lnTo>
                <a:lnTo>
                  <a:pt x="877234" y="320319"/>
                </a:lnTo>
                <a:lnTo>
                  <a:pt x="879645" y="321634"/>
                </a:lnTo>
                <a:lnTo>
                  <a:pt x="882933" y="321853"/>
                </a:lnTo>
                <a:lnTo>
                  <a:pt x="883919" y="324374"/>
                </a:lnTo>
                <a:lnTo>
                  <a:pt x="883919" y="328319"/>
                </a:lnTo>
                <a:cubicBezTo>
                  <a:pt x="883919" y="328319"/>
                  <a:pt x="882275" y="329744"/>
                  <a:pt x="882275" y="329744"/>
                </a:cubicBezTo>
                <a:lnTo>
                  <a:pt x="879207" y="329524"/>
                </a:lnTo>
                <a:lnTo>
                  <a:pt x="879207" y="332045"/>
                </a:lnTo>
                <a:cubicBezTo>
                  <a:pt x="879207" y="332045"/>
                  <a:pt x="881070" y="334456"/>
                  <a:pt x="881070" y="334456"/>
                </a:cubicBezTo>
                <a:lnTo>
                  <a:pt x="885344" y="336209"/>
                </a:lnTo>
                <a:lnTo>
                  <a:pt x="887755" y="335442"/>
                </a:lnTo>
                <a:lnTo>
                  <a:pt x="888960" y="333141"/>
                </a:lnTo>
                <a:lnTo>
                  <a:pt x="893782" y="330401"/>
                </a:lnTo>
                <a:lnTo>
                  <a:pt x="896960" y="326346"/>
                </a:lnTo>
                <a:lnTo>
                  <a:pt x="902329" y="324045"/>
                </a:lnTo>
                <a:lnTo>
                  <a:pt x="909233" y="322182"/>
                </a:lnTo>
                <a:lnTo>
                  <a:pt x="915480" y="320100"/>
                </a:lnTo>
                <a:lnTo>
                  <a:pt x="919096" y="319443"/>
                </a:lnTo>
                <a:lnTo>
                  <a:pt x="921178" y="321196"/>
                </a:lnTo>
                <a:lnTo>
                  <a:pt x="923151" y="322840"/>
                </a:lnTo>
                <a:lnTo>
                  <a:pt x="927534" y="324045"/>
                </a:lnTo>
                <a:lnTo>
                  <a:pt x="930493" y="326566"/>
                </a:lnTo>
                <a:lnTo>
                  <a:pt x="931150" y="328429"/>
                </a:lnTo>
                <a:lnTo>
                  <a:pt x="929726" y="329963"/>
                </a:lnTo>
                <a:lnTo>
                  <a:pt x="924465" y="334675"/>
                </a:lnTo>
                <a:lnTo>
                  <a:pt x="921836" y="340264"/>
                </a:lnTo>
                <a:lnTo>
                  <a:pt x="918438" y="343990"/>
                </a:lnTo>
                <a:lnTo>
                  <a:pt x="916795" y="347935"/>
                </a:lnTo>
                <a:lnTo>
                  <a:pt x="910110" y="353085"/>
                </a:lnTo>
                <a:lnTo>
                  <a:pt x="906275" y="359332"/>
                </a:lnTo>
                <a:lnTo>
                  <a:pt x="898603" y="370071"/>
                </a:lnTo>
                <a:lnTo>
                  <a:pt x="895535" y="375112"/>
                </a:lnTo>
                <a:lnTo>
                  <a:pt x="892247" y="378181"/>
                </a:lnTo>
                <a:lnTo>
                  <a:pt x="892467" y="384427"/>
                </a:lnTo>
                <a:lnTo>
                  <a:pt x="890932" y="389468"/>
                </a:lnTo>
                <a:lnTo>
                  <a:pt x="890604" y="392536"/>
                </a:lnTo>
                <a:lnTo>
                  <a:pt x="887535" y="396043"/>
                </a:lnTo>
                <a:lnTo>
                  <a:pt x="887316" y="402289"/>
                </a:lnTo>
                <a:lnTo>
                  <a:pt x="885234" y="409084"/>
                </a:lnTo>
                <a:lnTo>
                  <a:pt x="882933" y="417412"/>
                </a:lnTo>
                <a:lnTo>
                  <a:pt x="885015" y="420481"/>
                </a:lnTo>
                <a:lnTo>
                  <a:pt x="885672" y="425302"/>
                </a:lnTo>
                <a:lnTo>
                  <a:pt x="884467" y="432097"/>
                </a:lnTo>
                <a:lnTo>
                  <a:pt x="880960" y="434508"/>
                </a:lnTo>
                <a:lnTo>
                  <a:pt x="878220" y="437466"/>
                </a:lnTo>
                <a:lnTo>
                  <a:pt x="879316" y="442946"/>
                </a:lnTo>
                <a:lnTo>
                  <a:pt x="878549" y="445466"/>
                </a:lnTo>
                <a:lnTo>
                  <a:pt x="876138" y="448863"/>
                </a:lnTo>
                <a:lnTo>
                  <a:pt x="875481" y="454452"/>
                </a:lnTo>
                <a:lnTo>
                  <a:pt x="873618" y="459822"/>
                </a:lnTo>
                <a:lnTo>
                  <a:pt x="869673" y="463329"/>
                </a:lnTo>
                <a:lnTo>
                  <a:pt x="866495" y="462671"/>
                </a:lnTo>
                <a:lnTo>
                  <a:pt x="865509" y="459822"/>
                </a:lnTo>
                <a:lnTo>
                  <a:pt x="865509" y="457082"/>
                </a:lnTo>
                <a:lnTo>
                  <a:pt x="862659" y="455219"/>
                </a:lnTo>
                <a:lnTo>
                  <a:pt x="860796" y="454671"/>
                </a:lnTo>
                <a:lnTo>
                  <a:pt x="864303" y="452370"/>
                </a:lnTo>
                <a:lnTo>
                  <a:pt x="862550" y="450288"/>
                </a:lnTo>
                <a:lnTo>
                  <a:pt x="859591" y="449192"/>
                </a:lnTo>
                <a:lnTo>
                  <a:pt x="857290" y="450617"/>
                </a:lnTo>
                <a:lnTo>
                  <a:pt x="854659" y="450836"/>
                </a:lnTo>
                <a:lnTo>
                  <a:pt x="852797" y="452699"/>
                </a:lnTo>
                <a:lnTo>
                  <a:pt x="853344" y="454562"/>
                </a:lnTo>
                <a:lnTo>
                  <a:pt x="854879" y="455658"/>
                </a:lnTo>
                <a:lnTo>
                  <a:pt x="854331" y="458288"/>
                </a:lnTo>
                <a:lnTo>
                  <a:pt x="852358" y="459932"/>
                </a:lnTo>
                <a:lnTo>
                  <a:pt x="852358" y="462452"/>
                </a:lnTo>
                <a:cubicBezTo>
                  <a:pt x="852358" y="462452"/>
                  <a:pt x="855208" y="465192"/>
                  <a:pt x="855208" y="465192"/>
                </a:cubicBezTo>
                <a:lnTo>
                  <a:pt x="858385" y="466616"/>
                </a:lnTo>
                <a:lnTo>
                  <a:pt x="860906" y="469904"/>
                </a:lnTo>
                <a:lnTo>
                  <a:pt x="863207" y="472863"/>
                </a:lnTo>
                <a:lnTo>
                  <a:pt x="864632" y="478342"/>
                </a:lnTo>
                <a:lnTo>
                  <a:pt x="869015" y="479876"/>
                </a:lnTo>
                <a:lnTo>
                  <a:pt x="872851" y="481739"/>
                </a:lnTo>
                <a:lnTo>
                  <a:pt x="877672" y="486122"/>
                </a:lnTo>
                <a:lnTo>
                  <a:pt x="879864" y="492040"/>
                </a:lnTo>
                <a:lnTo>
                  <a:pt x="878220" y="494561"/>
                </a:lnTo>
                <a:lnTo>
                  <a:pt x="875481" y="495218"/>
                </a:lnTo>
                <a:lnTo>
                  <a:pt x="871864" y="492807"/>
                </a:lnTo>
                <a:lnTo>
                  <a:pt x="866824" y="487547"/>
                </a:lnTo>
                <a:lnTo>
                  <a:pt x="866166" y="485027"/>
                </a:lnTo>
                <a:lnTo>
                  <a:pt x="863536" y="484150"/>
                </a:lnTo>
                <a:lnTo>
                  <a:pt x="862111" y="482616"/>
                </a:lnTo>
                <a:lnTo>
                  <a:pt x="860248" y="484150"/>
                </a:lnTo>
                <a:lnTo>
                  <a:pt x="859481" y="486013"/>
                </a:lnTo>
                <a:lnTo>
                  <a:pt x="860467" y="489191"/>
                </a:lnTo>
                <a:lnTo>
                  <a:pt x="862550" y="492369"/>
                </a:lnTo>
                <a:lnTo>
                  <a:pt x="862550" y="494561"/>
                </a:lnTo>
                <a:lnTo>
                  <a:pt x="859262" y="493903"/>
                </a:lnTo>
                <a:lnTo>
                  <a:pt x="858166" y="493246"/>
                </a:lnTo>
                <a:lnTo>
                  <a:pt x="857070" y="494780"/>
                </a:lnTo>
                <a:lnTo>
                  <a:pt x="858385" y="496643"/>
                </a:lnTo>
                <a:lnTo>
                  <a:pt x="861563" y="498725"/>
                </a:lnTo>
                <a:lnTo>
                  <a:pt x="861344" y="500259"/>
                </a:lnTo>
                <a:lnTo>
                  <a:pt x="859591" y="501245"/>
                </a:lnTo>
                <a:lnTo>
                  <a:pt x="861125" y="502889"/>
                </a:lnTo>
                <a:lnTo>
                  <a:pt x="863974" y="502451"/>
                </a:lnTo>
                <a:lnTo>
                  <a:pt x="868358" y="503875"/>
                </a:lnTo>
                <a:lnTo>
                  <a:pt x="869892" y="505848"/>
                </a:lnTo>
                <a:lnTo>
                  <a:pt x="869892" y="509355"/>
                </a:lnTo>
                <a:cubicBezTo>
                  <a:pt x="869892" y="509355"/>
                  <a:pt x="869235" y="511108"/>
                  <a:pt x="869235" y="511108"/>
                </a:cubicBezTo>
                <a:lnTo>
                  <a:pt x="870988" y="512752"/>
                </a:lnTo>
                <a:lnTo>
                  <a:pt x="873728" y="511656"/>
                </a:lnTo>
                <a:lnTo>
                  <a:pt x="878001" y="507053"/>
                </a:lnTo>
                <a:lnTo>
                  <a:pt x="879864" y="503875"/>
                </a:lnTo>
                <a:lnTo>
                  <a:pt x="881618" y="503108"/>
                </a:lnTo>
                <a:lnTo>
                  <a:pt x="881946" y="504971"/>
                </a:lnTo>
                <a:lnTo>
                  <a:pt x="883261" y="506944"/>
                </a:lnTo>
                <a:lnTo>
                  <a:pt x="885124" y="506944"/>
                </a:lnTo>
                <a:cubicBezTo>
                  <a:pt x="885124" y="506944"/>
                  <a:pt x="887864" y="509245"/>
                  <a:pt x="887864" y="509245"/>
                </a:cubicBezTo>
                <a:lnTo>
                  <a:pt x="891590" y="510889"/>
                </a:lnTo>
                <a:lnTo>
                  <a:pt x="892795" y="514724"/>
                </a:lnTo>
                <a:lnTo>
                  <a:pt x="892576" y="518012"/>
                </a:lnTo>
                <a:lnTo>
                  <a:pt x="891152" y="519875"/>
                </a:lnTo>
                <a:lnTo>
                  <a:pt x="890494" y="526231"/>
                </a:lnTo>
                <a:lnTo>
                  <a:pt x="889289" y="531820"/>
                </a:lnTo>
                <a:lnTo>
                  <a:pt x="889837" y="534121"/>
                </a:lnTo>
                <a:lnTo>
                  <a:pt x="887974" y="540367"/>
                </a:lnTo>
                <a:lnTo>
                  <a:pt x="885672" y="543326"/>
                </a:lnTo>
                <a:lnTo>
                  <a:pt x="885124" y="547381"/>
                </a:lnTo>
                <a:lnTo>
                  <a:pt x="884138" y="549463"/>
                </a:lnTo>
                <a:lnTo>
                  <a:pt x="882604" y="548367"/>
                </a:lnTo>
                <a:lnTo>
                  <a:pt x="880302" y="544860"/>
                </a:lnTo>
                <a:lnTo>
                  <a:pt x="875371" y="543107"/>
                </a:lnTo>
                <a:lnTo>
                  <a:pt x="873070" y="540039"/>
                </a:lnTo>
                <a:lnTo>
                  <a:pt x="870878" y="539272"/>
                </a:lnTo>
                <a:lnTo>
                  <a:pt x="869344" y="539929"/>
                </a:lnTo>
                <a:lnTo>
                  <a:pt x="865618" y="539052"/>
                </a:lnTo>
                <a:lnTo>
                  <a:pt x="864741" y="537080"/>
                </a:lnTo>
                <a:lnTo>
                  <a:pt x="865509" y="533902"/>
                </a:lnTo>
                <a:lnTo>
                  <a:pt x="862988" y="530834"/>
                </a:lnTo>
                <a:lnTo>
                  <a:pt x="860796" y="530176"/>
                </a:lnTo>
                <a:lnTo>
                  <a:pt x="859043" y="531272"/>
                </a:lnTo>
                <a:lnTo>
                  <a:pt x="856742" y="530395"/>
                </a:lnTo>
                <a:lnTo>
                  <a:pt x="853673" y="526998"/>
                </a:lnTo>
                <a:lnTo>
                  <a:pt x="849290" y="526779"/>
                </a:lnTo>
                <a:lnTo>
                  <a:pt x="845893" y="528203"/>
                </a:lnTo>
                <a:lnTo>
                  <a:pt x="847098" y="529628"/>
                </a:lnTo>
                <a:lnTo>
                  <a:pt x="847317" y="532039"/>
                </a:lnTo>
                <a:lnTo>
                  <a:pt x="845016" y="532039"/>
                </a:lnTo>
                <a:cubicBezTo>
                  <a:pt x="845016" y="532039"/>
                  <a:pt x="843153" y="530834"/>
                  <a:pt x="843153" y="530834"/>
                </a:cubicBezTo>
                <a:lnTo>
                  <a:pt x="838770" y="530614"/>
                </a:lnTo>
                <a:lnTo>
                  <a:pt x="835701" y="531820"/>
                </a:lnTo>
                <a:lnTo>
                  <a:pt x="836688" y="532916"/>
                </a:lnTo>
                <a:lnTo>
                  <a:pt x="839865" y="532916"/>
                </a:lnTo>
                <a:lnTo>
                  <a:pt x="843920" y="534012"/>
                </a:lnTo>
                <a:lnTo>
                  <a:pt x="845126" y="535436"/>
                </a:lnTo>
                <a:lnTo>
                  <a:pt x="844906" y="536861"/>
                </a:lnTo>
                <a:lnTo>
                  <a:pt x="841728" y="537847"/>
                </a:lnTo>
                <a:lnTo>
                  <a:pt x="836030" y="542998"/>
                </a:lnTo>
                <a:lnTo>
                  <a:pt x="832414" y="545847"/>
                </a:lnTo>
                <a:lnTo>
                  <a:pt x="829784" y="545189"/>
                </a:lnTo>
                <a:lnTo>
                  <a:pt x="828140" y="542778"/>
                </a:lnTo>
                <a:lnTo>
                  <a:pt x="828359" y="539710"/>
                </a:lnTo>
                <a:lnTo>
                  <a:pt x="827373" y="538505"/>
                </a:lnTo>
                <a:lnTo>
                  <a:pt x="824852" y="539600"/>
                </a:lnTo>
                <a:lnTo>
                  <a:pt x="825181" y="542888"/>
                </a:lnTo>
                <a:lnTo>
                  <a:pt x="826167" y="545737"/>
                </a:lnTo>
                <a:lnTo>
                  <a:pt x="824523" y="547819"/>
                </a:lnTo>
                <a:lnTo>
                  <a:pt x="825729" y="549901"/>
                </a:lnTo>
                <a:lnTo>
                  <a:pt x="826386" y="552641"/>
                </a:lnTo>
                <a:lnTo>
                  <a:pt x="824743" y="554833"/>
                </a:lnTo>
                <a:lnTo>
                  <a:pt x="826167" y="556367"/>
                </a:lnTo>
                <a:lnTo>
                  <a:pt x="826386" y="558997"/>
                </a:lnTo>
                <a:lnTo>
                  <a:pt x="824633" y="559983"/>
                </a:lnTo>
                <a:lnTo>
                  <a:pt x="820030" y="558449"/>
                </a:lnTo>
                <a:lnTo>
                  <a:pt x="817510" y="558449"/>
                </a:lnTo>
                <a:lnTo>
                  <a:pt x="816304" y="560750"/>
                </a:lnTo>
                <a:lnTo>
                  <a:pt x="819044" y="562723"/>
                </a:lnTo>
                <a:lnTo>
                  <a:pt x="821893" y="562723"/>
                </a:lnTo>
                <a:cubicBezTo>
                  <a:pt x="821893" y="562723"/>
                  <a:pt x="827920" y="562504"/>
                  <a:pt x="827920" y="562504"/>
                </a:cubicBezTo>
                <a:lnTo>
                  <a:pt x="828688" y="564148"/>
                </a:lnTo>
                <a:lnTo>
                  <a:pt x="828249" y="567216"/>
                </a:lnTo>
                <a:lnTo>
                  <a:pt x="828469" y="571490"/>
                </a:lnTo>
                <a:lnTo>
                  <a:pt x="829784" y="571928"/>
                </a:lnTo>
                <a:lnTo>
                  <a:pt x="831318" y="569736"/>
                </a:lnTo>
                <a:lnTo>
                  <a:pt x="836139" y="568860"/>
                </a:lnTo>
                <a:lnTo>
                  <a:pt x="840194" y="570175"/>
                </a:lnTo>
                <a:lnTo>
                  <a:pt x="842276" y="572038"/>
                </a:lnTo>
                <a:lnTo>
                  <a:pt x="847427" y="572257"/>
                </a:lnTo>
                <a:lnTo>
                  <a:pt x="851043" y="573243"/>
                </a:lnTo>
                <a:lnTo>
                  <a:pt x="853783" y="572257"/>
                </a:lnTo>
                <a:lnTo>
                  <a:pt x="855755" y="570723"/>
                </a:lnTo>
                <a:lnTo>
                  <a:pt x="857509" y="571599"/>
                </a:lnTo>
                <a:lnTo>
                  <a:pt x="857728" y="574229"/>
                </a:lnTo>
                <a:lnTo>
                  <a:pt x="857728" y="578722"/>
                </a:lnTo>
                <a:cubicBezTo>
                  <a:pt x="857728" y="578722"/>
                  <a:pt x="858385" y="581353"/>
                  <a:pt x="858385" y="581353"/>
                </a:cubicBezTo>
                <a:lnTo>
                  <a:pt x="857399" y="582777"/>
                </a:lnTo>
                <a:lnTo>
                  <a:pt x="854769" y="584202"/>
                </a:lnTo>
                <a:lnTo>
                  <a:pt x="852797" y="582777"/>
                </a:lnTo>
                <a:lnTo>
                  <a:pt x="849619" y="581681"/>
                </a:lnTo>
                <a:lnTo>
                  <a:pt x="846550" y="583216"/>
                </a:lnTo>
                <a:lnTo>
                  <a:pt x="843920" y="584202"/>
                </a:lnTo>
                <a:lnTo>
                  <a:pt x="841619" y="582229"/>
                </a:lnTo>
                <a:lnTo>
                  <a:pt x="835373" y="583106"/>
                </a:lnTo>
                <a:lnTo>
                  <a:pt x="830222" y="584202"/>
                </a:lnTo>
                <a:lnTo>
                  <a:pt x="827701" y="583544"/>
                </a:lnTo>
                <a:lnTo>
                  <a:pt x="826715" y="581791"/>
                </a:lnTo>
                <a:lnTo>
                  <a:pt x="825948" y="583983"/>
                </a:lnTo>
                <a:lnTo>
                  <a:pt x="826934" y="585078"/>
                </a:lnTo>
                <a:lnTo>
                  <a:pt x="827920" y="586941"/>
                </a:lnTo>
                <a:lnTo>
                  <a:pt x="830660" y="586941"/>
                </a:lnTo>
                <a:lnTo>
                  <a:pt x="834167" y="585955"/>
                </a:lnTo>
                <a:lnTo>
                  <a:pt x="841838" y="585955"/>
                </a:lnTo>
                <a:cubicBezTo>
                  <a:pt x="841838" y="585955"/>
                  <a:pt x="845016" y="587818"/>
                  <a:pt x="845016" y="587818"/>
                </a:cubicBezTo>
                <a:lnTo>
                  <a:pt x="847536" y="590558"/>
                </a:lnTo>
                <a:lnTo>
                  <a:pt x="850386" y="590558"/>
                </a:lnTo>
                <a:lnTo>
                  <a:pt x="853673" y="591654"/>
                </a:lnTo>
                <a:lnTo>
                  <a:pt x="856194" y="594393"/>
                </a:lnTo>
                <a:lnTo>
                  <a:pt x="858714" y="598448"/>
                </a:lnTo>
                <a:lnTo>
                  <a:pt x="862331" y="602064"/>
                </a:lnTo>
                <a:lnTo>
                  <a:pt x="863098" y="604146"/>
                </a:lnTo>
                <a:lnTo>
                  <a:pt x="862002" y="604366"/>
                </a:lnTo>
                <a:lnTo>
                  <a:pt x="859152" y="603598"/>
                </a:lnTo>
                <a:lnTo>
                  <a:pt x="857509" y="602503"/>
                </a:lnTo>
                <a:lnTo>
                  <a:pt x="856961" y="604037"/>
                </a:lnTo>
                <a:lnTo>
                  <a:pt x="856632" y="606448"/>
                </a:lnTo>
                <a:lnTo>
                  <a:pt x="858495" y="610064"/>
                </a:lnTo>
                <a:lnTo>
                  <a:pt x="858824" y="615653"/>
                </a:lnTo>
                <a:lnTo>
                  <a:pt x="858276" y="617735"/>
                </a:lnTo>
                <a:lnTo>
                  <a:pt x="859262" y="621899"/>
                </a:lnTo>
                <a:lnTo>
                  <a:pt x="858605" y="624529"/>
                </a:lnTo>
                <a:lnTo>
                  <a:pt x="857180" y="627159"/>
                </a:lnTo>
                <a:lnTo>
                  <a:pt x="854659" y="634940"/>
                </a:lnTo>
                <a:lnTo>
                  <a:pt x="851920" y="637789"/>
                </a:lnTo>
                <a:lnTo>
                  <a:pt x="849400" y="638008"/>
                </a:lnTo>
                <a:lnTo>
                  <a:pt x="847098" y="636036"/>
                </a:lnTo>
                <a:lnTo>
                  <a:pt x="845235" y="632200"/>
                </a:lnTo>
                <a:lnTo>
                  <a:pt x="848084" y="629680"/>
                </a:lnTo>
                <a:lnTo>
                  <a:pt x="846989" y="627488"/>
                </a:lnTo>
                <a:lnTo>
                  <a:pt x="844468" y="626831"/>
                </a:lnTo>
                <a:lnTo>
                  <a:pt x="842605" y="627927"/>
                </a:lnTo>
                <a:lnTo>
                  <a:pt x="839865" y="627269"/>
                </a:lnTo>
                <a:lnTo>
                  <a:pt x="834496" y="620913"/>
                </a:lnTo>
                <a:lnTo>
                  <a:pt x="830003" y="617625"/>
                </a:lnTo>
                <a:lnTo>
                  <a:pt x="825948" y="614009"/>
                </a:lnTo>
                <a:lnTo>
                  <a:pt x="825729" y="611379"/>
                </a:lnTo>
                <a:lnTo>
                  <a:pt x="824085" y="607544"/>
                </a:lnTo>
                <a:lnTo>
                  <a:pt x="818606" y="601407"/>
                </a:lnTo>
                <a:lnTo>
                  <a:pt x="816304" y="599982"/>
                </a:lnTo>
                <a:lnTo>
                  <a:pt x="815428" y="599982"/>
                </a:lnTo>
                <a:lnTo>
                  <a:pt x="815208" y="601516"/>
                </a:lnTo>
                <a:lnTo>
                  <a:pt x="816304" y="603379"/>
                </a:lnTo>
                <a:lnTo>
                  <a:pt x="820250" y="607872"/>
                </a:lnTo>
                <a:lnTo>
                  <a:pt x="820250" y="610393"/>
                </a:lnTo>
                <a:cubicBezTo>
                  <a:pt x="820250" y="610393"/>
                  <a:pt x="819154" y="612256"/>
                  <a:pt x="819154" y="612256"/>
                </a:cubicBezTo>
                <a:lnTo>
                  <a:pt x="813565" y="612037"/>
                </a:lnTo>
                <a:lnTo>
                  <a:pt x="810825" y="609626"/>
                </a:lnTo>
                <a:lnTo>
                  <a:pt x="808524" y="605352"/>
                </a:lnTo>
                <a:lnTo>
                  <a:pt x="806661" y="602831"/>
                </a:lnTo>
                <a:lnTo>
                  <a:pt x="806442" y="605571"/>
                </a:lnTo>
                <a:lnTo>
                  <a:pt x="806770" y="608420"/>
                </a:lnTo>
                <a:lnTo>
                  <a:pt x="810496" y="612913"/>
                </a:lnTo>
                <a:lnTo>
                  <a:pt x="817400" y="615762"/>
                </a:lnTo>
                <a:lnTo>
                  <a:pt x="823537" y="615982"/>
                </a:lnTo>
                <a:lnTo>
                  <a:pt x="830003" y="621023"/>
                </a:lnTo>
                <a:lnTo>
                  <a:pt x="838660" y="630009"/>
                </a:lnTo>
                <a:lnTo>
                  <a:pt x="839646" y="632639"/>
                </a:lnTo>
                <a:lnTo>
                  <a:pt x="838331" y="634830"/>
                </a:lnTo>
                <a:lnTo>
                  <a:pt x="836249" y="634502"/>
                </a:lnTo>
                <a:lnTo>
                  <a:pt x="833509" y="632639"/>
                </a:lnTo>
                <a:lnTo>
                  <a:pt x="829345" y="632639"/>
                </a:lnTo>
                <a:cubicBezTo>
                  <a:pt x="829345" y="632639"/>
                  <a:pt x="826386" y="634283"/>
                  <a:pt x="826386" y="634283"/>
                </a:cubicBezTo>
                <a:lnTo>
                  <a:pt x="822112" y="638447"/>
                </a:lnTo>
                <a:lnTo>
                  <a:pt x="819154" y="638775"/>
                </a:lnTo>
                <a:lnTo>
                  <a:pt x="815537" y="637132"/>
                </a:lnTo>
                <a:lnTo>
                  <a:pt x="814332" y="634063"/>
                </a:lnTo>
                <a:lnTo>
                  <a:pt x="815208" y="632310"/>
                </a:lnTo>
                <a:lnTo>
                  <a:pt x="814332" y="630557"/>
                </a:lnTo>
                <a:lnTo>
                  <a:pt x="811154" y="628255"/>
                </a:lnTo>
                <a:lnTo>
                  <a:pt x="811154" y="631105"/>
                </a:lnTo>
                <a:cubicBezTo>
                  <a:pt x="811154" y="631105"/>
                  <a:pt x="812688" y="633515"/>
                  <a:pt x="812688" y="633515"/>
                </a:cubicBezTo>
                <a:lnTo>
                  <a:pt x="813565" y="638228"/>
                </a:lnTo>
                <a:lnTo>
                  <a:pt x="814880" y="640967"/>
                </a:lnTo>
                <a:lnTo>
                  <a:pt x="819154" y="641844"/>
                </a:lnTo>
                <a:lnTo>
                  <a:pt x="823866" y="640858"/>
                </a:lnTo>
                <a:lnTo>
                  <a:pt x="827811" y="636036"/>
                </a:lnTo>
                <a:lnTo>
                  <a:pt x="830331" y="635817"/>
                </a:lnTo>
                <a:lnTo>
                  <a:pt x="835920" y="638556"/>
                </a:lnTo>
                <a:lnTo>
                  <a:pt x="835701" y="641734"/>
                </a:lnTo>
                <a:lnTo>
                  <a:pt x="834715" y="643159"/>
                </a:lnTo>
                <a:lnTo>
                  <a:pt x="833619" y="651159"/>
                </a:lnTo>
                <a:lnTo>
                  <a:pt x="831866" y="653898"/>
                </a:lnTo>
                <a:lnTo>
                  <a:pt x="829565" y="654118"/>
                </a:lnTo>
                <a:lnTo>
                  <a:pt x="829893" y="655980"/>
                </a:lnTo>
                <a:lnTo>
                  <a:pt x="831866" y="657843"/>
                </a:lnTo>
                <a:lnTo>
                  <a:pt x="834277" y="656309"/>
                </a:lnTo>
                <a:lnTo>
                  <a:pt x="839317" y="657405"/>
                </a:lnTo>
                <a:lnTo>
                  <a:pt x="842934" y="661679"/>
                </a:lnTo>
                <a:lnTo>
                  <a:pt x="848194" y="664419"/>
                </a:lnTo>
                <a:lnTo>
                  <a:pt x="849728" y="662665"/>
                </a:lnTo>
                <a:lnTo>
                  <a:pt x="852906" y="660802"/>
                </a:lnTo>
                <a:lnTo>
                  <a:pt x="857290" y="661350"/>
                </a:lnTo>
                <a:lnTo>
                  <a:pt x="857618" y="663213"/>
                </a:lnTo>
                <a:lnTo>
                  <a:pt x="855974" y="665953"/>
                </a:lnTo>
                <a:lnTo>
                  <a:pt x="856632" y="669788"/>
                </a:lnTo>
                <a:lnTo>
                  <a:pt x="858605" y="672528"/>
                </a:lnTo>
                <a:lnTo>
                  <a:pt x="856961" y="676473"/>
                </a:lnTo>
                <a:lnTo>
                  <a:pt x="852687" y="683267"/>
                </a:lnTo>
                <a:lnTo>
                  <a:pt x="847317" y="686007"/>
                </a:lnTo>
                <a:lnTo>
                  <a:pt x="845016" y="685130"/>
                </a:lnTo>
                <a:lnTo>
                  <a:pt x="844358" y="682171"/>
                </a:lnTo>
                <a:lnTo>
                  <a:pt x="841728" y="680418"/>
                </a:lnTo>
                <a:lnTo>
                  <a:pt x="840194" y="676911"/>
                </a:lnTo>
                <a:lnTo>
                  <a:pt x="840413" y="673405"/>
                </a:lnTo>
                <a:lnTo>
                  <a:pt x="835153" y="669569"/>
                </a:lnTo>
                <a:lnTo>
                  <a:pt x="831208" y="668364"/>
                </a:lnTo>
                <a:lnTo>
                  <a:pt x="827482" y="665843"/>
                </a:lnTo>
                <a:lnTo>
                  <a:pt x="824195" y="665186"/>
                </a:lnTo>
                <a:lnTo>
                  <a:pt x="821016" y="667268"/>
                </a:lnTo>
                <a:lnTo>
                  <a:pt x="817839" y="667487"/>
                </a:lnTo>
                <a:lnTo>
                  <a:pt x="816085" y="666062"/>
                </a:lnTo>
                <a:lnTo>
                  <a:pt x="814442" y="662775"/>
                </a:lnTo>
                <a:lnTo>
                  <a:pt x="812031" y="660035"/>
                </a:lnTo>
                <a:lnTo>
                  <a:pt x="810387" y="660035"/>
                </a:lnTo>
                <a:lnTo>
                  <a:pt x="810387" y="661898"/>
                </a:lnTo>
                <a:lnTo>
                  <a:pt x="811811" y="664638"/>
                </a:lnTo>
                <a:lnTo>
                  <a:pt x="812250" y="669679"/>
                </a:lnTo>
                <a:lnTo>
                  <a:pt x="810716" y="672857"/>
                </a:lnTo>
                <a:lnTo>
                  <a:pt x="807976" y="674500"/>
                </a:lnTo>
                <a:lnTo>
                  <a:pt x="804469" y="674500"/>
                </a:lnTo>
                <a:cubicBezTo>
                  <a:pt x="804469" y="674500"/>
                  <a:pt x="802387" y="675596"/>
                  <a:pt x="802387" y="675596"/>
                </a:cubicBezTo>
                <a:lnTo>
                  <a:pt x="804908" y="676473"/>
                </a:lnTo>
                <a:lnTo>
                  <a:pt x="806442" y="678446"/>
                </a:lnTo>
                <a:lnTo>
                  <a:pt x="806442" y="681185"/>
                </a:lnTo>
                <a:lnTo>
                  <a:pt x="802826" y="686226"/>
                </a:lnTo>
                <a:lnTo>
                  <a:pt x="800415" y="687651"/>
                </a:lnTo>
                <a:lnTo>
                  <a:pt x="800086" y="688966"/>
                </a:lnTo>
                <a:lnTo>
                  <a:pt x="801181" y="690829"/>
                </a:lnTo>
                <a:lnTo>
                  <a:pt x="803483" y="692363"/>
                </a:lnTo>
                <a:lnTo>
                  <a:pt x="805017" y="697404"/>
                </a:lnTo>
                <a:lnTo>
                  <a:pt x="807647" y="698719"/>
                </a:lnTo>
                <a:lnTo>
                  <a:pt x="808634" y="703322"/>
                </a:lnTo>
                <a:lnTo>
                  <a:pt x="807538" y="708801"/>
                </a:lnTo>
                <a:lnTo>
                  <a:pt x="808195" y="710554"/>
                </a:lnTo>
                <a:lnTo>
                  <a:pt x="809620" y="706719"/>
                </a:lnTo>
                <a:lnTo>
                  <a:pt x="811264" y="703869"/>
                </a:lnTo>
                <a:lnTo>
                  <a:pt x="810825" y="700582"/>
                </a:lnTo>
                <a:lnTo>
                  <a:pt x="809181" y="699048"/>
                </a:lnTo>
                <a:lnTo>
                  <a:pt x="809181" y="694774"/>
                </a:lnTo>
                <a:cubicBezTo>
                  <a:pt x="809181" y="694774"/>
                  <a:pt x="810825" y="691486"/>
                  <a:pt x="810825" y="691486"/>
                </a:cubicBezTo>
                <a:lnTo>
                  <a:pt x="812359" y="691705"/>
                </a:lnTo>
                <a:lnTo>
                  <a:pt x="813784" y="694664"/>
                </a:lnTo>
                <a:lnTo>
                  <a:pt x="815976" y="696527"/>
                </a:lnTo>
                <a:lnTo>
                  <a:pt x="817839" y="699705"/>
                </a:lnTo>
                <a:lnTo>
                  <a:pt x="821016" y="702116"/>
                </a:lnTo>
                <a:lnTo>
                  <a:pt x="822551" y="701020"/>
                </a:lnTo>
                <a:lnTo>
                  <a:pt x="824523" y="701020"/>
                </a:lnTo>
                <a:lnTo>
                  <a:pt x="826058" y="702226"/>
                </a:lnTo>
                <a:lnTo>
                  <a:pt x="827373" y="700801"/>
                </a:lnTo>
                <a:lnTo>
                  <a:pt x="831318" y="699376"/>
                </a:lnTo>
                <a:lnTo>
                  <a:pt x="834605" y="700034"/>
                </a:lnTo>
                <a:lnTo>
                  <a:pt x="835701" y="702007"/>
                </a:lnTo>
                <a:lnTo>
                  <a:pt x="835482" y="705184"/>
                </a:lnTo>
                <a:lnTo>
                  <a:pt x="832304" y="710773"/>
                </a:lnTo>
                <a:lnTo>
                  <a:pt x="830551" y="713951"/>
                </a:lnTo>
                <a:lnTo>
                  <a:pt x="830551" y="718335"/>
                </a:lnTo>
                <a:lnTo>
                  <a:pt x="829893" y="723924"/>
                </a:lnTo>
                <a:lnTo>
                  <a:pt x="828688" y="725567"/>
                </a:lnTo>
                <a:lnTo>
                  <a:pt x="824414" y="725020"/>
                </a:lnTo>
                <a:lnTo>
                  <a:pt x="819921" y="726335"/>
                </a:lnTo>
                <a:lnTo>
                  <a:pt x="816524" y="725458"/>
                </a:lnTo>
                <a:lnTo>
                  <a:pt x="813674" y="724143"/>
                </a:lnTo>
                <a:lnTo>
                  <a:pt x="811154" y="724362"/>
                </a:lnTo>
                <a:lnTo>
                  <a:pt x="808414" y="726444"/>
                </a:lnTo>
                <a:lnTo>
                  <a:pt x="808414" y="729293"/>
                </a:lnTo>
                <a:cubicBezTo>
                  <a:pt x="808414" y="729293"/>
                  <a:pt x="806113" y="731156"/>
                  <a:pt x="806113" y="731156"/>
                </a:cubicBezTo>
                <a:lnTo>
                  <a:pt x="803045" y="731704"/>
                </a:lnTo>
                <a:lnTo>
                  <a:pt x="801181" y="731485"/>
                </a:lnTo>
                <a:lnTo>
                  <a:pt x="799319" y="734663"/>
                </a:lnTo>
                <a:lnTo>
                  <a:pt x="798661" y="736636"/>
                </a:lnTo>
                <a:lnTo>
                  <a:pt x="795483" y="737403"/>
                </a:lnTo>
                <a:lnTo>
                  <a:pt x="792963" y="736745"/>
                </a:lnTo>
                <a:lnTo>
                  <a:pt x="789018" y="733896"/>
                </a:lnTo>
                <a:lnTo>
                  <a:pt x="782552" y="730170"/>
                </a:lnTo>
                <a:lnTo>
                  <a:pt x="778607" y="725896"/>
                </a:lnTo>
                <a:lnTo>
                  <a:pt x="768963" y="716801"/>
                </a:lnTo>
                <a:lnTo>
                  <a:pt x="767320" y="713075"/>
                </a:lnTo>
                <a:lnTo>
                  <a:pt x="767320" y="710445"/>
                </a:lnTo>
                <a:lnTo>
                  <a:pt x="768744" y="709020"/>
                </a:lnTo>
                <a:lnTo>
                  <a:pt x="771265" y="709020"/>
                </a:lnTo>
                <a:cubicBezTo>
                  <a:pt x="771265" y="709020"/>
                  <a:pt x="772361" y="709897"/>
                  <a:pt x="772361" y="709897"/>
                </a:cubicBezTo>
                <a:lnTo>
                  <a:pt x="774772" y="711321"/>
                </a:lnTo>
                <a:lnTo>
                  <a:pt x="782991" y="715266"/>
                </a:lnTo>
                <a:lnTo>
                  <a:pt x="787483" y="719321"/>
                </a:lnTo>
                <a:lnTo>
                  <a:pt x="789018" y="718664"/>
                </a:lnTo>
                <a:lnTo>
                  <a:pt x="795264" y="717568"/>
                </a:lnTo>
                <a:lnTo>
                  <a:pt x="795702" y="715486"/>
                </a:lnTo>
                <a:lnTo>
                  <a:pt x="793839" y="713951"/>
                </a:lnTo>
                <a:lnTo>
                  <a:pt x="791976" y="714390"/>
                </a:lnTo>
                <a:lnTo>
                  <a:pt x="789675" y="715814"/>
                </a:lnTo>
                <a:lnTo>
                  <a:pt x="785840" y="714280"/>
                </a:lnTo>
                <a:lnTo>
                  <a:pt x="778826" y="709458"/>
                </a:lnTo>
                <a:lnTo>
                  <a:pt x="771155" y="706280"/>
                </a:lnTo>
                <a:lnTo>
                  <a:pt x="768415" y="705952"/>
                </a:lnTo>
                <a:lnTo>
                  <a:pt x="767320" y="704089"/>
                </a:lnTo>
                <a:lnTo>
                  <a:pt x="767539" y="701349"/>
                </a:lnTo>
                <a:lnTo>
                  <a:pt x="765566" y="700472"/>
                </a:lnTo>
                <a:lnTo>
                  <a:pt x="763594" y="700691"/>
                </a:lnTo>
                <a:lnTo>
                  <a:pt x="761731" y="702993"/>
                </a:lnTo>
                <a:lnTo>
                  <a:pt x="761292" y="706938"/>
                </a:lnTo>
                <a:lnTo>
                  <a:pt x="760416" y="714170"/>
                </a:lnTo>
                <a:lnTo>
                  <a:pt x="760635" y="717348"/>
                </a:lnTo>
                <a:lnTo>
                  <a:pt x="759868" y="719211"/>
                </a:lnTo>
                <a:lnTo>
                  <a:pt x="758772" y="718335"/>
                </a:lnTo>
                <a:lnTo>
                  <a:pt x="751101" y="709568"/>
                </a:lnTo>
                <a:lnTo>
                  <a:pt x="746279" y="701130"/>
                </a:lnTo>
                <a:lnTo>
                  <a:pt x="744416" y="698500"/>
                </a:lnTo>
                <a:lnTo>
                  <a:pt x="743868" y="696308"/>
                </a:lnTo>
                <a:lnTo>
                  <a:pt x="742225" y="694445"/>
                </a:lnTo>
                <a:lnTo>
                  <a:pt x="740471" y="694445"/>
                </a:lnTo>
                <a:cubicBezTo>
                  <a:pt x="740471" y="694445"/>
                  <a:pt x="739814" y="695541"/>
                  <a:pt x="739814" y="695541"/>
                </a:cubicBezTo>
                <a:lnTo>
                  <a:pt x="740033" y="697842"/>
                </a:lnTo>
                <a:lnTo>
                  <a:pt x="743649" y="700144"/>
                </a:lnTo>
                <a:lnTo>
                  <a:pt x="748800" y="709020"/>
                </a:lnTo>
                <a:lnTo>
                  <a:pt x="749348" y="711431"/>
                </a:lnTo>
                <a:lnTo>
                  <a:pt x="752416" y="714390"/>
                </a:lnTo>
                <a:lnTo>
                  <a:pt x="753512" y="716691"/>
                </a:lnTo>
                <a:lnTo>
                  <a:pt x="752964" y="719211"/>
                </a:lnTo>
                <a:lnTo>
                  <a:pt x="750553" y="718992"/>
                </a:lnTo>
                <a:lnTo>
                  <a:pt x="746937" y="720526"/>
                </a:lnTo>
                <a:lnTo>
                  <a:pt x="744197" y="723047"/>
                </a:lnTo>
                <a:lnTo>
                  <a:pt x="742334" y="725567"/>
                </a:lnTo>
                <a:lnTo>
                  <a:pt x="738827" y="726554"/>
                </a:lnTo>
                <a:lnTo>
                  <a:pt x="735978" y="728526"/>
                </a:lnTo>
                <a:lnTo>
                  <a:pt x="732033" y="729732"/>
                </a:lnTo>
                <a:lnTo>
                  <a:pt x="728526" y="729732"/>
                </a:lnTo>
                <a:cubicBezTo>
                  <a:pt x="728526" y="729732"/>
                  <a:pt x="725458" y="726444"/>
                  <a:pt x="725458" y="726444"/>
                </a:cubicBezTo>
                <a:lnTo>
                  <a:pt x="723266" y="726444"/>
                </a:lnTo>
                <a:cubicBezTo>
                  <a:pt x="723266" y="726444"/>
                  <a:pt x="720746" y="725020"/>
                  <a:pt x="720746" y="725020"/>
                </a:cubicBezTo>
                <a:lnTo>
                  <a:pt x="719869" y="723157"/>
                </a:lnTo>
                <a:lnTo>
                  <a:pt x="714718" y="719102"/>
                </a:lnTo>
                <a:lnTo>
                  <a:pt x="711979" y="717348"/>
                </a:lnTo>
                <a:lnTo>
                  <a:pt x="711979" y="714828"/>
                </a:lnTo>
                <a:cubicBezTo>
                  <a:pt x="711979" y="714828"/>
                  <a:pt x="710993" y="712417"/>
                  <a:pt x="710993" y="712417"/>
                </a:cubicBezTo>
                <a:lnTo>
                  <a:pt x="709349" y="711650"/>
                </a:lnTo>
                <a:lnTo>
                  <a:pt x="708472" y="712856"/>
                </a:lnTo>
                <a:lnTo>
                  <a:pt x="708034" y="716691"/>
                </a:lnTo>
                <a:lnTo>
                  <a:pt x="709678" y="719650"/>
                </a:lnTo>
                <a:lnTo>
                  <a:pt x="713623" y="721732"/>
                </a:lnTo>
                <a:lnTo>
                  <a:pt x="717787" y="725129"/>
                </a:lnTo>
                <a:lnTo>
                  <a:pt x="720307" y="729184"/>
                </a:lnTo>
                <a:lnTo>
                  <a:pt x="720636" y="731375"/>
                </a:lnTo>
                <a:lnTo>
                  <a:pt x="718116" y="733129"/>
                </a:lnTo>
                <a:lnTo>
                  <a:pt x="710993" y="732910"/>
                </a:lnTo>
                <a:lnTo>
                  <a:pt x="705951" y="732033"/>
                </a:lnTo>
                <a:lnTo>
                  <a:pt x="702116" y="733238"/>
                </a:lnTo>
                <a:lnTo>
                  <a:pt x="699377" y="735649"/>
                </a:lnTo>
                <a:lnTo>
                  <a:pt x="700363" y="737293"/>
                </a:lnTo>
                <a:lnTo>
                  <a:pt x="701897" y="737622"/>
                </a:lnTo>
                <a:lnTo>
                  <a:pt x="703541" y="740142"/>
                </a:lnTo>
                <a:lnTo>
                  <a:pt x="705404" y="741019"/>
                </a:lnTo>
                <a:lnTo>
                  <a:pt x="706609" y="738827"/>
                </a:lnTo>
                <a:lnTo>
                  <a:pt x="707376" y="736088"/>
                </a:lnTo>
                <a:lnTo>
                  <a:pt x="711650" y="735868"/>
                </a:lnTo>
                <a:cubicBezTo>
                  <a:pt x="711650" y="735868"/>
                  <a:pt x="714828" y="736855"/>
                  <a:pt x="715047" y="736964"/>
                </a:cubicBezTo>
                <a:cubicBezTo>
                  <a:pt x="715266" y="737074"/>
                  <a:pt x="718444" y="738279"/>
                  <a:pt x="718444" y="738279"/>
                </a:cubicBezTo>
                <a:lnTo>
                  <a:pt x="721513" y="736526"/>
                </a:lnTo>
                <a:lnTo>
                  <a:pt x="722061" y="733786"/>
                </a:lnTo>
                <a:lnTo>
                  <a:pt x="724910" y="732910"/>
                </a:lnTo>
                <a:lnTo>
                  <a:pt x="729293" y="733458"/>
                </a:lnTo>
                <a:lnTo>
                  <a:pt x="733567" y="733238"/>
                </a:lnTo>
                <a:lnTo>
                  <a:pt x="735321" y="734882"/>
                </a:lnTo>
                <a:lnTo>
                  <a:pt x="738389" y="736855"/>
                </a:lnTo>
                <a:lnTo>
                  <a:pt x="743649" y="738060"/>
                </a:lnTo>
                <a:lnTo>
                  <a:pt x="746827" y="739923"/>
                </a:lnTo>
                <a:lnTo>
                  <a:pt x="747923" y="742992"/>
                </a:lnTo>
                <a:lnTo>
                  <a:pt x="746937" y="745622"/>
                </a:lnTo>
                <a:lnTo>
                  <a:pt x="744855" y="746279"/>
                </a:lnTo>
                <a:lnTo>
                  <a:pt x="742553" y="749457"/>
                </a:lnTo>
                <a:lnTo>
                  <a:pt x="738608" y="749019"/>
                </a:lnTo>
                <a:lnTo>
                  <a:pt x="735321" y="749567"/>
                </a:lnTo>
                <a:lnTo>
                  <a:pt x="731375" y="752745"/>
                </a:lnTo>
                <a:lnTo>
                  <a:pt x="728088" y="754279"/>
                </a:lnTo>
                <a:lnTo>
                  <a:pt x="724471" y="753621"/>
                </a:lnTo>
                <a:lnTo>
                  <a:pt x="720198" y="749128"/>
                </a:lnTo>
                <a:lnTo>
                  <a:pt x="717677" y="747923"/>
                </a:lnTo>
                <a:lnTo>
                  <a:pt x="715486" y="748142"/>
                </a:lnTo>
                <a:lnTo>
                  <a:pt x="713623" y="750334"/>
                </a:lnTo>
                <a:lnTo>
                  <a:pt x="710883" y="750772"/>
                </a:lnTo>
                <a:lnTo>
                  <a:pt x="709568" y="750005"/>
                </a:lnTo>
                <a:lnTo>
                  <a:pt x="707267" y="750334"/>
                </a:lnTo>
                <a:lnTo>
                  <a:pt x="707267" y="751758"/>
                </a:lnTo>
                <a:lnTo>
                  <a:pt x="709897" y="752197"/>
                </a:lnTo>
                <a:lnTo>
                  <a:pt x="714280" y="752197"/>
                </a:lnTo>
                <a:cubicBezTo>
                  <a:pt x="714280" y="752197"/>
                  <a:pt x="716362" y="750882"/>
                  <a:pt x="716362" y="750882"/>
                </a:cubicBezTo>
                <a:lnTo>
                  <a:pt x="718883" y="751649"/>
                </a:lnTo>
                <a:lnTo>
                  <a:pt x="719979" y="753512"/>
                </a:lnTo>
                <a:lnTo>
                  <a:pt x="718773" y="755375"/>
                </a:lnTo>
                <a:lnTo>
                  <a:pt x="714609" y="756142"/>
                </a:lnTo>
                <a:lnTo>
                  <a:pt x="710335" y="758224"/>
                </a:lnTo>
                <a:lnTo>
                  <a:pt x="709568" y="759649"/>
                </a:lnTo>
                <a:lnTo>
                  <a:pt x="711540" y="760087"/>
                </a:lnTo>
                <a:lnTo>
                  <a:pt x="713842" y="758662"/>
                </a:lnTo>
                <a:lnTo>
                  <a:pt x="719102" y="757347"/>
                </a:lnTo>
                <a:lnTo>
                  <a:pt x="720965" y="757347"/>
                </a:lnTo>
                <a:cubicBezTo>
                  <a:pt x="720965" y="757347"/>
                  <a:pt x="722280" y="759539"/>
                  <a:pt x="722280" y="759539"/>
                </a:cubicBezTo>
                <a:lnTo>
                  <a:pt x="722280" y="762498"/>
                </a:lnTo>
                <a:cubicBezTo>
                  <a:pt x="722280" y="762498"/>
                  <a:pt x="723376" y="762717"/>
                  <a:pt x="723376" y="762717"/>
                </a:cubicBezTo>
                <a:lnTo>
                  <a:pt x="725896" y="758991"/>
                </a:lnTo>
                <a:lnTo>
                  <a:pt x="729074" y="758334"/>
                </a:lnTo>
                <a:lnTo>
                  <a:pt x="731156" y="758334"/>
                </a:lnTo>
                <a:cubicBezTo>
                  <a:pt x="731156" y="758334"/>
                  <a:pt x="735211" y="754717"/>
                  <a:pt x="735211" y="754717"/>
                </a:cubicBezTo>
                <a:lnTo>
                  <a:pt x="736855" y="754717"/>
                </a:lnTo>
                <a:cubicBezTo>
                  <a:pt x="736855" y="754717"/>
                  <a:pt x="738937" y="755923"/>
                  <a:pt x="738937" y="755923"/>
                </a:cubicBezTo>
                <a:lnTo>
                  <a:pt x="744745" y="760087"/>
                </a:lnTo>
                <a:lnTo>
                  <a:pt x="746827" y="760087"/>
                </a:lnTo>
                <a:cubicBezTo>
                  <a:pt x="746827" y="760087"/>
                  <a:pt x="748252" y="760744"/>
                  <a:pt x="748252" y="760744"/>
                </a:cubicBezTo>
                <a:lnTo>
                  <a:pt x="748909" y="763922"/>
                </a:lnTo>
                <a:lnTo>
                  <a:pt x="747923" y="771265"/>
                </a:lnTo>
                <a:lnTo>
                  <a:pt x="745402" y="774114"/>
                </a:lnTo>
                <a:lnTo>
                  <a:pt x="740581" y="774881"/>
                </a:lnTo>
                <a:lnTo>
                  <a:pt x="736636" y="774443"/>
                </a:lnTo>
                <a:lnTo>
                  <a:pt x="733239" y="772908"/>
                </a:lnTo>
                <a:lnTo>
                  <a:pt x="725348" y="772908"/>
                </a:lnTo>
                <a:cubicBezTo>
                  <a:pt x="725348" y="772908"/>
                  <a:pt x="723595" y="772361"/>
                  <a:pt x="723595" y="772361"/>
                </a:cubicBezTo>
                <a:lnTo>
                  <a:pt x="720307" y="775319"/>
                </a:lnTo>
                <a:lnTo>
                  <a:pt x="721732" y="776086"/>
                </a:lnTo>
                <a:lnTo>
                  <a:pt x="726335" y="774991"/>
                </a:lnTo>
                <a:lnTo>
                  <a:pt x="731047" y="774991"/>
                </a:lnTo>
                <a:cubicBezTo>
                  <a:pt x="731047" y="774991"/>
                  <a:pt x="737732" y="777292"/>
                  <a:pt x="737732" y="777292"/>
                </a:cubicBezTo>
                <a:lnTo>
                  <a:pt x="738827" y="780141"/>
                </a:lnTo>
                <a:lnTo>
                  <a:pt x="738389" y="782333"/>
                </a:lnTo>
                <a:lnTo>
                  <a:pt x="742005" y="778278"/>
                </a:lnTo>
                <a:lnTo>
                  <a:pt x="745951" y="777402"/>
                </a:lnTo>
                <a:lnTo>
                  <a:pt x="750444" y="777182"/>
                </a:lnTo>
                <a:lnTo>
                  <a:pt x="754608" y="779484"/>
                </a:lnTo>
                <a:lnTo>
                  <a:pt x="755923" y="781456"/>
                </a:lnTo>
                <a:lnTo>
                  <a:pt x="763155" y="787045"/>
                </a:lnTo>
                <a:lnTo>
                  <a:pt x="764142" y="788798"/>
                </a:lnTo>
                <a:lnTo>
                  <a:pt x="764690" y="790990"/>
                </a:lnTo>
                <a:lnTo>
                  <a:pt x="767320" y="790771"/>
                </a:lnTo>
                <a:lnTo>
                  <a:pt x="768854" y="792196"/>
                </a:lnTo>
                <a:lnTo>
                  <a:pt x="770607" y="792196"/>
                </a:lnTo>
                <a:lnTo>
                  <a:pt x="774004" y="795374"/>
                </a:lnTo>
                <a:lnTo>
                  <a:pt x="776525" y="796469"/>
                </a:lnTo>
                <a:lnTo>
                  <a:pt x="777621" y="799428"/>
                </a:lnTo>
                <a:lnTo>
                  <a:pt x="779484" y="801620"/>
                </a:lnTo>
                <a:lnTo>
                  <a:pt x="781237" y="801620"/>
                </a:lnTo>
                <a:cubicBezTo>
                  <a:pt x="781237" y="801620"/>
                  <a:pt x="782771" y="804250"/>
                  <a:pt x="782771" y="804250"/>
                </a:cubicBezTo>
                <a:lnTo>
                  <a:pt x="784634" y="806003"/>
                </a:lnTo>
                <a:lnTo>
                  <a:pt x="784415" y="807318"/>
                </a:lnTo>
                <a:lnTo>
                  <a:pt x="782333" y="812031"/>
                </a:lnTo>
                <a:lnTo>
                  <a:pt x="779703" y="813674"/>
                </a:lnTo>
                <a:lnTo>
                  <a:pt x="777840" y="816633"/>
                </a:lnTo>
                <a:lnTo>
                  <a:pt x="776963" y="819811"/>
                </a:lnTo>
                <a:lnTo>
                  <a:pt x="777182" y="820907"/>
                </a:lnTo>
                <a:lnTo>
                  <a:pt x="780360" y="817400"/>
                </a:lnTo>
                <a:lnTo>
                  <a:pt x="784196" y="814222"/>
                </a:lnTo>
                <a:lnTo>
                  <a:pt x="786716" y="813126"/>
                </a:lnTo>
                <a:lnTo>
                  <a:pt x="788031" y="813784"/>
                </a:lnTo>
                <a:lnTo>
                  <a:pt x="786607" y="816414"/>
                </a:lnTo>
                <a:lnTo>
                  <a:pt x="785182" y="820359"/>
                </a:lnTo>
                <a:lnTo>
                  <a:pt x="786607" y="819154"/>
                </a:lnTo>
                <a:lnTo>
                  <a:pt x="787812" y="816743"/>
                </a:lnTo>
                <a:lnTo>
                  <a:pt x="789456" y="814770"/>
                </a:lnTo>
                <a:lnTo>
                  <a:pt x="792305" y="815209"/>
                </a:lnTo>
                <a:lnTo>
                  <a:pt x="794607" y="817510"/>
                </a:lnTo>
                <a:lnTo>
                  <a:pt x="793182" y="820578"/>
                </a:lnTo>
                <a:lnTo>
                  <a:pt x="789675" y="822880"/>
                </a:lnTo>
                <a:lnTo>
                  <a:pt x="786168" y="825838"/>
                </a:lnTo>
                <a:lnTo>
                  <a:pt x="785072" y="828907"/>
                </a:lnTo>
                <a:lnTo>
                  <a:pt x="785292" y="831646"/>
                </a:lnTo>
                <a:lnTo>
                  <a:pt x="786388" y="833290"/>
                </a:lnTo>
                <a:lnTo>
                  <a:pt x="786168" y="835592"/>
                </a:lnTo>
                <a:lnTo>
                  <a:pt x="784963" y="840742"/>
                </a:lnTo>
                <a:lnTo>
                  <a:pt x="785292" y="842386"/>
                </a:lnTo>
                <a:lnTo>
                  <a:pt x="787374" y="841728"/>
                </a:lnTo>
                <a:lnTo>
                  <a:pt x="788360" y="835811"/>
                </a:lnTo>
                <a:lnTo>
                  <a:pt x="791429" y="830879"/>
                </a:lnTo>
                <a:lnTo>
                  <a:pt x="795045" y="829016"/>
                </a:lnTo>
                <a:lnTo>
                  <a:pt x="796798" y="828797"/>
                </a:lnTo>
                <a:lnTo>
                  <a:pt x="796798" y="830660"/>
                </a:lnTo>
                <a:lnTo>
                  <a:pt x="794497" y="834934"/>
                </a:lnTo>
                <a:lnTo>
                  <a:pt x="792853" y="838550"/>
                </a:lnTo>
                <a:lnTo>
                  <a:pt x="793511" y="840413"/>
                </a:lnTo>
                <a:lnTo>
                  <a:pt x="795922" y="839427"/>
                </a:lnTo>
                <a:lnTo>
                  <a:pt x="797346" y="841180"/>
                </a:lnTo>
                <a:lnTo>
                  <a:pt x="796908" y="845564"/>
                </a:lnTo>
                <a:lnTo>
                  <a:pt x="794826" y="847646"/>
                </a:lnTo>
                <a:lnTo>
                  <a:pt x="790661" y="848304"/>
                </a:lnTo>
                <a:lnTo>
                  <a:pt x="789565" y="850166"/>
                </a:lnTo>
                <a:lnTo>
                  <a:pt x="789785" y="852139"/>
                </a:lnTo>
                <a:lnTo>
                  <a:pt x="794497" y="850386"/>
                </a:lnTo>
                <a:lnTo>
                  <a:pt x="795593" y="851810"/>
                </a:lnTo>
                <a:lnTo>
                  <a:pt x="794935" y="854112"/>
                </a:lnTo>
                <a:lnTo>
                  <a:pt x="793620" y="856851"/>
                </a:lnTo>
                <a:lnTo>
                  <a:pt x="795593" y="857180"/>
                </a:lnTo>
                <a:lnTo>
                  <a:pt x="797127" y="859700"/>
                </a:lnTo>
                <a:lnTo>
                  <a:pt x="796250" y="861454"/>
                </a:lnTo>
                <a:lnTo>
                  <a:pt x="796031" y="866056"/>
                </a:lnTo>
                <a:lnTo>
                  <a:pt x="794935" y="868796"/>
                </a:lnTo>
                <a:lnTo>
                  <a:pt x="794935" y="876138"/>
                </a:lnTo>
                <a:cubicBezTo>
                  <a:pt x="794935" y="876138"/>
                  <a:pt x="795483" y="879316"/>
                  <a:pt x="795483" y="879316"/>
                </a:cubicBezTo>
                <a:lnTo>
                  <a:pt x="795154" y="882604"/>
                </a:lnTo>
                <a:lnTo>
                  <a:pt x="792853" y="884248"/>
                </a:lnTo>
                <a:lnTo>
                  <a:pt x="790223" y="883919"/>
                </a:lnTo>
                <a:lnTo>
                  <a:pt x="788579" y="884467"/>
                </a:lnTo>
                <a:lnTo>
                  <a:pt x="787593" y="883152"/>
                </a:lnTo>
                <a:lnTo>
                  <a:pt x="788689" y="880851"/>
                </a:lnTo>
                <a:lnTo>
                  <a:pt x="787483" y="878659"/>
                </a:lnTo>
                <a:lnTo>
                  <a:pt x="785401" y="877234"/>
                </a:lnTo>
                <a:lnTo>
                  <a:pt x="782661" y="878330"/>
                </a:lnTo>
                <a:lnTo>
                  <a:pt x="781018" y="879864"/>
                </a:lnTo>
                <a:lnTo>
                  <a:pt x="778717" y="878878"/>
                </a:lnTo>
                <a:lnTo>
                  <a:pt x="778936" y="875809"/>
                </a:lnTo>
                <a:lnTo>
                  <a:pt x="781018" y="872084"/>
                </a:lnTo>
                <a:lnTo>
                  <a:pt x="779374" y="867700"/>
                </a:lnTo>
                <a:lnTo>
                  <a:pt x="779374" y="864303"/>
                </a:lnTo>
                <a:lnTo>
                  <a:pt x="780470" y="860687"/>
                </a:lnTo>
                <a:lnTo>
                  <a:pt x="779045" y="858714"/>
                </a:lnTo>
                <a:lnTo>
                  <a:pt x="777621" y="858495"/>
                </a:lnTo>
                <a:lnTo>
                  <a:pt x="776415" y="861235"/>
                </a:lnTo>
                <a:lnTo>
                  <a:pt x="775429" y="865837"/>
                </a:lnTo>
                <a:lnTo>
                  <a:pt x="775758" y="871864"/>
                </a:lnTo>
                <a:lnTo>
                  <a:pt x="775319" y="877344"/>
                </a:lnTo>
                <a:lnTo>
                  <a:pt x="775319" y="880193"/>
                </a:lnTo>
                <a:lnTo>
                  <a:pt x="773785" y="881289"/>
                </a:lnTo>
                <a:lnTo>
                  <a:pt x="770936" y="881289"/>
                </a:lnTo>
                <a:cubicBezTo>
                  <a:pt x="770936" y="881289"/>
                  <a:pt x="767868" y="881946"/>
                  <a:pt x="767868" y="881946"/>
                </a:cubicBezTo>
                <a:lnTo>
                  <a:pt x="764799" y="883042"/>
                </a:lnTo>
                <a:lnTo>
                  <a:pt x="762279" y="880741"/>
                </a:lnTo>
                <a:lnTo>
                  <a:pt x="756580" y="876248"/>
                </a:lnTo>
                <a:lnTo>
                  <a:pt x="752854" y="869125"/>
                </a:lnTo>
                <a:lnTo>
                  <a:pt x="749676" y="865508"/>
                </a:lnTo>
                <a:lnTo>
                  <a:pt x="747485" y="862878"/>
                </a:lnTo>
                <a:lnTo>
                  <a:pt x="746279" y="855098"/>
                </a:lnTo>
                <a:lnTo>
                  <a:pt x="744087" y="851262"/>
                </a:lnTo>
                <a:lnTo>
                  <a:pt x="741457" y="848084"/>
                </a:lnTo>
                <a:lnTo>
                  <a:pt x="740581" y="842715"/>
                </a:lnTo>
                <a:lnTo>
                  <a:pt x="741348" y="838002"/>
                </a:lnTo>
                <a:lnTo>
                  <a:pt x="742991" y="834824"/>
                </a:lnTo>
                <a:lnTo>
                  <a:pt x="741786" y="832523"/>
                </a:lnTo>
                <a:lnTo>
                  <a:pt x="740362" y="832742"/>
                </a:lnTo>
                <a:lnTo>
                  <a:pt x="735649" y="833948"/>
                </a:lnTo>
                <a:lnTo>
                  <a:pt x="734115" y="835811"/>
                </a:lnTo>
                <a:lnTo>
                  <a:pt x="730937" y="833400"/>
                </a:lnTo>
                <a:lnTo>
                  <a:pt x="723156" y="823208"/>
                </a:lnTo>
                <a:lnTo>
                  <a:pt x="722609" y="819592"/>
                </a:lnTo>
                <a:lnTo>
                  <a:pt x="720855" y="817729"/>
                </a:lnTo>
                <a:lnTo>
                  <a:pt x="717897" y="819263"/>
                </a:lnTo>
                <a:lnTo>
                  <a:pt x="713404" y="819921"/>
                </a:lnTo>
                <a:lnTo>
                  <a:pt x="709568" y="818167"/>
                </a:lnTo>
                <a:lnTo>
                  <a:pt x="707815" y="819263"/>
                </a:lnTo>
                <a:lnTo>
                  <a:pt x="705075" y="820688"/>
                </a:lnTo>
                <a:lnTo>
                  <a:pt x="702993" y="819482"/>
                </a:lnTo>
                <a:lnTo>
                  <a:pt x="699924" y="815866"/>
                </a:lnTo>
                <a:lnTo>
                  <a:pt x="699924" y="813674"/>
                </a:lnTo>
                <a:lnTo>
                  <a:pt x="694335" y="808633"/>
                </a:lnTo>
                <a:lnTo>
                  <a:pt x="694116" y="806223"/>
                </a:lnTo>
                <a:lnTo>
                  <a:pt x="692034" y="803593"/>
                </a:lnTo>
                <a:lnTo>
                  <a:pt x="690500" y="798442"/>
                </a:lnTo>
                <a:lnTo>
                  <a:pt x="688199" y="795702"/>
                </a:lnTo>
                <a:lnTo>
                  <a:pt x="686774" y="797894"/>
                </a:lnTo>
                <a:lnTo>
                  <a:pt x="687322" y="801839"/>
                </a:lnTo>
                <a:lnTo>
                  <a:pt x="687103" y="803702"/>
                </a:lnTo>
                <a:lnTo>
                  <a:pt x="682610" y="806003"/>
                </a:lnTo>
                <a:lnTo>
                  <a:pt x="681076" y="807538"/>
                </a:lnTo>
                <a:lnTo>
                  <a:pt x="685240" y="807866"/>
                </a:lnTo>
                <a:lnTo>
                  <a:pt x="687651" y="809401"/>
                </a:lnTo>
                <a:lnTo>
                  <a:pt x="690609" y="813784"/>
                </a:lnTo>
                <a:lnTo>
                  <a:pt x="693020" y="817400"/>
                </a:lnTo>
                <a:lnTo>
                  <a:pt x="691924" y="819482"/>
                </a:lnTo>
                <a:lnTo>
                  <a:pt x="686884" y="818935"/>
                </a:lnTo>
                <a:lnTo>
                  <a:pt x="684582" y="821017"/>
                </a:lnTo>
                <a:lnTo>
                  <a:pt x="681295" y="822880"/>
                </a:lnTo>
                <a:lnTo>
                  <a:pt x="678555" y="820469"/>
                </a:lnTo>
                <a:lnTo>
                  <a:pt x="678884" y="823208"/>
                </a:lnTo>
                <a:lnTo>
                  <a:pt x="681843" y="825291"/>
                </a:lnTo>
                <a:lnTo>
                  <a:pt x="684911" y="824962"/>
                </a:lnTo>
                <a:lnTo>
                  <a:pt x="689404" y="821126"/>
                </a:lnTo>
                <a:lnTo>
                  <a:pt x="692144" y="821126"/>
                </a:lnTo>
                <a:lnTo>
                  <a:pt x="696966" y="819263"/>
                </a:lnTo>
                <a:lnTo>
                  <a:pt x="698171" y="820797"/>
                </a:lnTo>
                <a:lnTo>
                  <a:pt x="698171" y="823756"/>
                </a:lnTo>
                <a:lnTo>
                  <a:pt x="699924" y="825838"/>
                </a:lnTo>
                <a:lnTo>
                  <a:pt x="704746" y="823537"/>
                </a:lnTo>
                <a:lnTo>
                  <a:pt x="706609" y="823866"/>
                </a:lnTo>
                <a:lnTo>
                  <a:pt x="717239" y="827153"/>
                </a:lnTo>
                <a:lnTo>
                  <a:pt x="721403" y="829236"/>
                </a:lnTo>
                <a:lnTo>
                  <a:pt x="723705" y="829016"/>
                </a:lnTo>
                <a:lnTo>
                  <a:pt x="724910" y="832304"/>
                </a:lnTo>
                <a:lnTo>
                  <a:pt x="727211" y="837126"/>
                </a:lnTo>
                <a:lnTo>
                  <a:pt x="725458" y="841180"/>
                </a:lnTo>
                <a:lnTo>
                  <a:pt x="722280" y="842495"/>
                </a:lnTo>
                <a:lnTo>
                  <a:pt x="719759" y="845345"/>
                </a:lnTo>
                <a:lnTo>
                  <a:pt x="717020" y="846769"/>
                </a:lnTo>
                <a:lnTo>
                  <a:pt x="713623" y="846769"/>
                </a:lnTo>
                <a:cubicBezTo>
                  <a:pt x="713623" y="846769"/>
                  <a:pt x="701897" y="852468"/>
                  <a:pt x="701897" y="852468"/>
                </a:cubicBezTo>
                <a:lnTo>
                  <a:pt x="695870" y="852687"/>
                </a:lnTo>
                <a:lnTo>
                  <a:pt x="691705" y="854221"/>
                </a:lnTo>
                <a:lnTo>
                  <a:pt x="688747" y="852139"/>
                </a:lnTo>
                <a:lnTo>
                  <a:pt x="686226" y="847756"/>
                </a:lnTo>
                <a:lnTo>
                  <a:pt x="686445" y="844797"/>
                </a:lnTo>
                <a:lnTo>
                  <a:pt x="684911" y="842934"/>
                </a:lnTo>
                <a:lnTo>
                  <a:pt x="682281" y="841948"/>
                </a:lnTo>
                <a:lnTo>
                  <a:pt x="682062" y="846441"/>
                </a:lnTo>
                <a:lnTo>
                  <a:pt x="683377" y="847975"/>
                </a:lnTo>
                <a:lnTo>
                  <a:pt x="684034" y="850386"/>
                </a:lnTo>
                <a:lnTo>
                  <a:pt x="682610" y="851701"/>
                </a:lnTo>
                <a:lnTo>
                  <a:pt x="678993" y="850934"/>
                </a:lnTo>
                <a:lnTo>
                  <a:pt x="678446" y="849838"/>
                </a:lnTo>
                <a:lnTo>
                  <a:pt x="676802" y="849290"/>
                </a:lnTo>
                <a:lnTo>
                  <a:pt x="673514" y="851482"/>
                </a:lnTo>
                <a:lnTo>
                  <a:pt x="674500" y="852906"/>
                </a:lnTo>
                <a:lnTo>
                  <a:pt x="678336" y="853892"/>
                </a:lnTo>
                <a:lnTo>
                  <a:pt x="680308" y="855974"/>
                </a:lnTo>
                <a:lnTo>
                  <a:pt x="680966" y="858605"/>
                </a:lnTo>
                <a:lnTo>
                  <a:pt x="678884" y="861344"/>
                </a:lnTo>
                <a:lnTo>
                  <a:pt x="677021" y="862550"/>
                </a:lnTo>
                <a:lnTo>
                  <a:pt x="674172" y="862550"/>
                </a:lnTo>
                <a:cubicBezTo>
                  <a:pt x="674172" y="862550"/>
                  <a:pt x="672857" y="864413"/>
                  <a:pt x="672857" y="864413"/>
                </a:cubicBezTo>
                <a:lnTo>
                  <a:pt x="672857" y="867591"/>
                </a:lnTo>
                <a:cubicBezTo>
                  <a:pt x="672857" y="867591"/>
                  <a:pt x="669898" y="869673"/>
                  <a:pt x="669898" y="869673"/>
                </a:cubicBezTo>
                <a:lnTo>
                  <a:pt x="661569" y="873508"/>
                </a:lnTo>
                <a:lnTo>
                  <a:pt x="657515" y="872960"/>
                </a:lnTo>
                <a:lnTo>
                  <a:pt x="654775" y="872632"/>
                </a:lnTo>
                <a:lnTo>
                  <a:pt x="650939" y="876357"/>
                </a:lnTo>
                <a:lnTo>
                  <a:pt x="649405" y="879316"/>
                </a:lnTo>
                <a:lnTo>
                  <a:pt x="650392" y="880412"/>
                </a:lnTo>
                <a:lnTo>
                  <a:pt x="658282" y="876577"/>
                </a:lnTo>
                <a:lnTo>
                  <a:pt x="663761" y="876577"/>
                </a:lnTo>
                <a:cubicBezTo>
                  <a:pt x="663761" y="876577"/>
                  <a:pt x="667596" y="875371"/>
                  <a:pt x="667596" y="875371"/>
                </a:cubicBezTo>
                <a:lnTo>
                  <a:pt x="670007" y="876357"/>
                </a:lnTo>
                <a:lnTo>
                  <a:pt x="671542" y="878330"/>
                </a:lnTo>
                <a:lnTo>
                  <a:pt x="676692" y="879426"/>
                </a:lnTo>
                <a:lnTo>
                  <a:pt x="680637" y="879426"/>
                </a:lnTo>
                <a:lnTo>
                  <a:pt x="685350" y="877892"/>
                </a:lnTo>
                <a:lnTo>
                  <a:pt x="692473" y="878111"/>
                </a:lnTo>
                <a:lnTo>
                  <a:pt x="695870" y="879645"/>
                </a:lnTo>
                <a:lnTo>
                  <a:pt x="699924" y="878768"/>
                </a:lnTo>
                <a:lnTo>
                  <a:pt x="701897" y="878987"/>
                </a:lnTo>
                <a:lnTo>
                  <a:pt x="703212" y="880631"/>
                </a:lnTo>
                <a:lnTo>
                  <a:pt x="705404" y="880851"/>
                </a:lnTo>
                <a:lnTo>
                  <a:pt x="706609" y="883152"/>
                </a:lnTo>
                <a:lnTo>
                  <a:pt x="705185" y="885343"/>
                </a:lnTo>
                <a:lnTo>
                  <a:pt x="701239" y="886439"/>
                </a:lnTo>
                <a:lnTo>
                  <a:pt x="696418" y="885124"/>
                </a:lnTo>
                <a:lnTo>
                  <a:pt x="692582" y="885563"/>
                </a:lnTo>
                <a:lnTo>
                  <a:pt x="689075" y="888850"/>
                </a:lnTo>
                <a:lnTo>
                  <a:pt x="683486" y="889508"/>
                </a:lnTo>
                <a:lnTo>
                  <a:pt x="679761" y="891480"/>
                </a:lnTo>
                <a:lnTo>
                  <a:pt x="676583" y="890275"/>
                </a:lnTo>
                <a:lnTo>
                  <a:pt x="673953" y="887974"/>
                </a:lnTo>
                <a:lnTo>
                  <a:pt x="669569" y="888412"/>
                </a:lnTo>
                <a:lnTo>
                  <a:pt x="666939" y="891261"/>
                </a:lnTo>
                <a:lnTo>
                  <a:pt x="668802" y="893124"/>
                </a:lnTo>
                <a:lnTo>
                  <a:pt x="671323" y="892028"/>
                </a:lnTo>
                <a:lnTo>
                  <a:pt x="674281" y="893562"/>
                </a:lnTo>
                <a:lnTo>
                  <a:pt x="682172" y="893562"/>
                </a:lnTo>
                <a:cubicBezTo>
                  <a:pt x="682172" y="893562"/>
                  <a:pt x="684254" y="895097"/>
                  <a:pt x="684254" y="895097"/>
                </a:cubicBezTo>
                <a:lnTo>
                  <a:pt x="686445" y="897836"/>
                </a:lnTo>
                <a:lnTo>
                  <a:pt x="688089" y="894658"/>
                </a:lnTo>
                <a:lnTo>
                  <a:pt x="694116" y="889398"/>
                </a:lnTo>
                <a:cubicBezTo>
                  <a:pt x="694116" y="889398"/>
                  <a:pt x="697075" y="889617"/>
                  <a:pt x="697513" y="889617"/>
                </a:cubicBezTo>
                <a:cubicBezTo>
                  <a:pt x="697952" y="889617"/>
                  <a:pt x="700472" y="888193"/>
                  <a:pt x="700472" y="888193"/>
                </a:cubicBezTo>
                <a:lnTo>
                  <a:pt x="703212" y="889289"/>
                </a:lnTo>
                <a:lnTo>
                  <a:pt x="705075" y="890713"/>
                </a:lnTo>
                <a:lnTo>
                  <a:pt x="707815" y="889617"/>
                </a:lnTo>
                <a:lnTo>
                  <a:pt x="714280" y="889617"/>
                </a:lnTo>
                <a:cubicBezTo>
                  <a:pt x="714280" y="889617"/>
                  <a:pt x="717458" y="887754"/>
                  <a:pt x="717458" y="887754"/>
                </a:cubicBezTo>
                <a:lnTo>
                  <a:pt x="724033" y="882933"/>
                </a:lnTo>
                <a:lnTo>
                  <a:pt x="726335" y="880741"/>
                </a:lnTo>
                <a:lnTo>
                  <a:pt x="726882" y="882165"/>
                </a:lnTo>
                <a:lnTo>
                  <a:pt x="726225" y="884467"/>
                </a:lnTo>
                <a:lnTo>
                  <a:pt x="727321" y="885343"/>
                </a:lnTo>
                <a:lnTo>
                  <a:pt x="730170" y="882713"/>
                </a:lnTo>
                <a:lnTo>
                  <a:pt x="731814" y="882713"/>
                </a:lnTo>
                <a:lnTo>
                  <a:pt x="733458" y="884796"/>
                </a:lnTo>
                <a:lnTo>
                  <a:pt x="739704" y="889837"/>
                </a:lnTo>
                <a:lnTo>
                  <a:pt x="746498" y="890823"/>
                </a:lnTo>
                <a:lnTo>
                  <a:pt x="751759" y="893343"/>
                </a:lnTo>
                <a:lnTo>
                  <a:pt x="757786" y="894768"/>
                </a:lnTo>
                <a:lnTo>
                  <a:pt x="761183" y="894549"/>
                </a:lnTo>
                <a:lnTo>
                  <a:pt x="767758" y="894877"/>
                </a:lnTo>
                <a:lnTo>
                  <a:pt x="769402" y="895864"/>
                </a:lnTo>
                <a:lnTo>
                  <a:pt x="774991" y="896412"/>
                </a:lnTo>
                <a:lnTo>
                  <a:pt x="781018" y="894330"/>
                </a:lnTo>
                <a:lnTo>
                  <a:pt x="781018" y="895535"/>
                </a:lnTo>
                <a:lnTo>
                  <a:pt x="778717" y="899699"/>
                </a:lnTo>
                <a:lnTo>
                  <a:pt x="774333" y="902548"/>
                </a:lnTo>
                <a:lnTo>
                  <a:pt x="769292" y="903425"/>
                </a:lnTo>
                <a:lnTo>
                  <a:pt x="767210" y="902658"/>
                </a:lnTo>
                <a:lnTo>
                  <a:pt x="763594" y="905288"/>
                </a:lnTo>
                <a:lnTo>
                  <a:pt x="763594" y="907261"/>
                </a:lnTo>
                <a:lnTo>
                  <a:pt x="766005" y="909014"/>
                </a:lnTo>
                <a:lnTo>
                  <a:pt x="766443" y="911206"/>
                </a:lnTo>
                <a:lnTo>
                  <a:pt x="764909" y="912302"/>
                </a:lnTo>
                <a:lnTo>
                  <a:pt x="762607" y="911644"/>
                </a:lnTo>
                <a:lnTo>
                  <a:pt x="760854" y="909781"/>
                </a:lnTo>
                <a:lnTo>
                  <a:pt x="758882" y="909014"/>
                </a:lnTo>
                <a:lnTo>
                  <a:pt x="757786" y="911644"/>
                </a:lnTo>
                <a:lnTo>
                  <a:pt x="757128" y="913617"/>
                </a:lnTo>
                <a:lnTo>
                  <a:pt x="755046" y="912192"/>
                </a:lnTo>
                <a:lnTo>
                  <a:pt x="750663" y="912192"/>
                </a:lnTo>
                <a:cubicBezTo>
                  <a:pt x="750663" y="912192"/>
                  <a:pt x="749786" y="913507"/>
                  <a:pt x="749786" y="913507"/>
                </a:cubicBezTo>
                <a:lnTo>
                  <a:pt x="750334" y="915808"/>
                </a:lnTo>
                <a:lnTo>
                  <a:pt x="751649" y="916795"/>
                </a:lnTo>
                <a:lnTo>
                  <a:pt x="751868" y="919534"/>
                </a:lnTo>
                <a:lnTo>
                  <a:pt x="749348" y="921397"/>
                </a:lnTo>
                <a:lnTo>
                  <a:pt x="746170" y="922383"/>
                </a:lnTo>
                <a:lnTo>
                  <a:pt x="744416" y="920740"/>
                </a:lnTo>
                <a:lnTo>
                  <a:pt x="742772" y="919425"/>
                </a:lnTo>
                <a:lnTo>
                  <a:pt x="741676" y="920630"/>
                </a:lnTo>
                <a:lnTo>
                  <a:pt x="742334" y="922822"/>
                </a:lnTo>
                <a:lnTo>
                  <a:pt x="742115" y="926219"/>
                </a:lnTo>
                <a:lnTo>
                  <a:pt x="739485" y="926219"/>
                </a:lnTo>
                <a:lnTo>
                  <a:pt x="737512" y="927205"/>
                </a:lnTo>
                <a:lnTo>
                  <a:pt x="735211" y="929507"/>
                </a:lnTo>
                <a:lnTo>
                  <a:pt x="732033" y="927972"/>
                </a:lnTo>
                <a:lnTo>
                  <a:pt x="731375" y="926109"/>
                </a:lnTo>
                <a:lnTo>
                  <a:pt x="729513" y="926109"/>
                </a:lnTo>
                <a:lnTo>
                  <a:pt x="729513" y="929507"/>
                </a:lnTo>
                <a:lnTo>
                  <a:pt x="730499" y="932685"/>
                </a:lnTo>
                <a:lnTo>
                  <a:pt x="728198" y="936520"/>
                </a:lnTo>
                <a:lnTo>
                  <a:pt x="725348" y="935095"/>
                </a:lnTo>
                <a:lnTo>
                  <a:pt x="724471" y="932685"/>
                </a:lnTo>
                <a:lnTo>
                  <a:pt x="721622" y="934000"/>
                </a:lnTo>
                <a:lnTo>
                  <a:pt x="721074" y="935863"/>
                </a:lnTo>
                <a:lnTo>
                  <a:pt x="722937" y="937397"/>
                </a:lnTo>
                <a:lnTo>
                  <a:pt x="722937" y="940465"/>
                </a:lnTo>
                <a:cubicBezTo>
                  <a:pt x="722937" y="940465"/>
                  <a:pt x="718116" y="943643"/>
                  <a:pt x="718116" y="943643"/>
                </a:cubicBezTo>
                <a:lnTo>
                  <a:pt x="716253" y="942986"/>
                </a:lnTo>
                <a:lnTo>
                  <a:pt x="715157" y="940794"/>
                </a:lnTo>
                <a:lnTo>
                  <a:pt x="712308" y="939150"/>
                </a:lnTo>
                <a:lnTo>
                  <a:pt x="710335" y="939479"/>
                </a:lnTo>
                <a:lnTo>
                  <a:pt x="710116" y="941780"/>
                </a:lnTo>
                <a:lnTo>
                  <a:pt x="711760" y="945068"/>
                </a:lnTo>
                <a:lnTo>
                  <a:pt x="711760" y="947259"/>
                </a:lnTo>
                <a:lnTo>
                  <a:pt x="709458" y="948684"/>
                </a:lnTo>
                <a:lnTo>
                  <a:pt x="705294" y="949780"/>
                </a:lnTo>
                <a:lnTo>
                  <a:pt x="703979" y="951752"/>
                </a:lnTo>
                <a:lnTo>
                  <a:pt x="699267" y="952081"/>
                </a:lnTo>
                <a:lnTo>
                  <a:pt x="696527" y="954821"/>
                </a:lnTo>
                <a:lnTo>
                  <a:pt x="695103" y="957999"/>
                </a:lnTo>
                <a:lnTo>
                  <a:pt x="693240" y="957999"/>
                </a:lnTo>
                <a:lnTo>
                  <a:pt x="691815" y="955259"/>
                </a:lnTo>
                <a:lnTo>
                  <a:pt x="689075" y="955259"/>
                </a:lnTo>
                <a:cubicBezTo>
                  <a:pt x="689075" y="955259"/>
                  <a:pt x="684911" y="957670"/>
                  <a:pt x="684911" y="957670"/>
                </a:cubicBezTo>
                <a:lnTo>
                  <a:pt x="681514" y="957670"/>
                </a:lnTo>
                <a:lnTo>
                  <a:pt x="679761" y="958766"/>
                </a:lnTo>
                <a:lnTo>
                  <a:pt x="678226" y="961615"/>
                </a:lnTo>
                <a:lnTo>
                  <a:pt x="675487" y="961944"/>
                </a:lnTo>
                <a:lnTo>
                  <a:pt x="672966" y="960848"/>
                </a:lnTo>
                <a:lnTo>
                  <a:pt x="671761" y="959095"/>
                </a:lnTo>
                <a:lnTo>
                  <a:pt x="670336" y="959095"/>
                </a:lnTo>
                <a:cubicBezTo>
                  <a:pt x="670336" y="959095"/>
                  <a:pt x="667925" y="963807"/>
                  <a:pt x="667925" y="963807"/>
                </a:cubicBezTo>
                <a:lnTo>
                  <a:pt x="666281" y="962711"/>
                </a:lnTo>
                <a:lnTo>
                  <a:pt x="664090" y="959533"/>
                </a:lnTo>
                <a:lnTo>
                  <a:pt x="662665" y="959533"/>
                </a:lnTo>
                <a:cubicBezTo>
                  <a:pt x="662665" y="959533"/>
                  <a:pt x="661679" y="962821"/>
                  <a:pt x="661679" y="962821"/>
                </a:cubicBezTo>
                <a:lnTo>
                  <a:pt x="659597" y="964903"/>
                </a:lnTo>
                <a:lnTo>
                  <a:pt x="657296" y="963588"/>
                </a:lnTo>
                <a:lnTo>
                  <a:pt x="656748" y="961725"/>
                </a:lnTo>
                <a:lnTo>
                  <a:pt x="655323" y="961396"/>
                </a:lnTo>
                <a:lnTo>
                  <a:pt x="655323" y="964026"/>
                </a:lnTo>
                <a:cubicBezTo>
                  <a:pt x="655323" y="964026"/>
                  <a:pt x="653898" y="964903"/>
                  <a:pt x="653898" y="964903"/>
                </a:cubicBezTo>
                <a:lnTo>
                  <a:pt x="650282" y="964574"/>
                </a:lnTo>
                <a:lnTo>
                  <a:pt x="647652" y="965341"/>
                </a:lnTo>
                <a:lnTo>
                  <a:pt x="647871" y="967533"/>
                </a:lnTo>
                <a:lnTo>
                  <a:pt x="647214" y="969724"/>
                </a:lnTo>
                <a:lnTo>
                  <a:pt x="644255" y="969505"/>
                </a:lnTo>
                <a:lnTo>
                  <a:pt x="643049" y="968410"/>
                </a:lnTo>
                <a:lnTo>
                  <a:pt x="641187" y="968848"/>
                </a:lnTo>
                <a:lnTo>
                  <a:pt x="640858" y="971259"/>
                </a:lnTo>
                <a:lnTo>
                  <a:pt x="639104" y="971259"/>
                </a:lnTo>
                <a:cubicBezTo>
                  <a:pt x="639104" y="971259"/>
                  <a:pt x="637899" y="969615"/>
                  <a:pt x="637899" y="969615"/>
                </a:cubicBezTo>
                <a:lnTo>
                  <a:pt x="636584" y="969944"/>
                </a:lnTo>
                <a:lnTo>
                  <a:pt x="636036" y="973998"/>
                </a:lnTo>
                <a:lnTo>
                  <a:pt x="633515" y="974875"/>
                </a:lnTo>
                <a:lnTo>
                  <a:pt x="631762" y="976848"/>
                </a:lnTo>
                <a:lnTo>
                  <a:pt x="629461" y="977067"/>
                </a:lnTo>
                <a:lnTo>
                  <a:pt x="628255" y="974766"/>
                </a:lnTo>
                <a:lnTo>
                  <a:pt x="623543" y="969286"/>
                </a:lnTo>
                <a:lnTo>
                  <a:pt x="621680" y="968410"/>
                </a:lnTo>
                <a:lnTo>
                  <a:pt x="619160" y="969615"/>
                </a:lnTo>
                <a:lnTo>
                  <a:pt x="619160" y="971368"/>
                </a:lnTo>
                <a:lnTo>
                  <a:pt x="617078" y="971588"/>
                </a:lnTo>
                <a:lnTo>
                  <a:pt x="616201" y="974656"/>
                </a:lnTo>
                <a:lnTo>
                  <a:pt x="613133" y="976848"/>
                </a:lnTo>
                <a:lnTo>
                  <a:pt x="610502" y="976848"/>
                </a:lnTo>
                <a:lnTo>
                  <a:pt x="609078" y="975752"/>
                </a:lnTo>
                <a:lnTo>
                  <a:pt x="607434" y="978272"/>
                </a:lnTo>
                <a:lnTo>
                  <a:pt x="603598" y="978711"/>
                </a:lnTo>
                <a:lnTo>
                  <a:pt x="599982" y="978163"/>
                </a:lnTo>
                <a:lnTo>
                  <a:pt x="597790" y="975094"/>
                </a:lnTo>
                <a:lnTo>
                  <a:pt x="595708" y="974875"/>
                </a:lnTo>
                <a:lnTo>
                  <a:pt x="594284" y="977396"/>
                </a:lnTo>
                <a:lnTo>
                  <a:pt x="593845" y="979258"/>
                </a:lnTo>
                <a:lnTo>
                  <a:pt x="591325" y="978820"/>
                </a:lnTo>
                <a:lnTo>
                  <a:pt x="587928" y="976628"/>
                </a:lnTo>
                <a:lnTo>
                  <a:pt x="586394" y="973012"/>
                </a:lnTo>
                <a:lnTo>
                  <a:pt x="587489" y="969615"/>
                </a:lnTo>
                <a:lnTo>
                  <a:pt x="585517" y="967862"/>
                </a:lnTo>
                <a:lnTo>
                  <a:pt x="582997" y="967094"/>
                </a:lnTo>
                <a:lnTo>
                  <a:pt x="580695" y="962601"/>
                </a:lnTo>
                <a:lnTo>
                  <a:pt x="580914" y="959204"/>
                </a:lnTo>
                <a:lnTo>
                  <a:pt x="578942" y="956026"/>
                </a:lnTo>
                <a:lnTo>
                  <a:pt x="577517" y="951533"/>
                </a:lnTo>
                <a:lnTo>
                  <a:pt x="575873" y="949999"/>
                </a:lnTo>
                <a:lnTo>
                  <a:pt x="573791" y="950437"/>
                </a:lnTo>
                <a:lnTo>
                  <a:pt x="573243" y="954054"/>
                </a:lnTo>
                <a:lnTo>
                  <a:pt x="574339" y="956026"/>
                </a:lnTo>
                <a:lnTo>
                  <a:pt x="575873" y="959971"/>
                </a:lnTo>
                <a:lnTo>
                  <a:pt x="578065" y="961944"/>
                </a:lnTo>
                <a:lnTo>
                  <a:pt x="579270" y="965012"/>
                </a:lnTo>
                <a:lnTo>
                  <a:pt x="579270" y="969505"/>
                </a:lnTo>
                <a:cubicBezTo>
                  <a:pt x="579270" y="969505"/>
                  <a:pt x="577846" y="972683"/>
                  <a:pt x="577846" y="972683"/>
                </a:cubicBezTo>
                <a:lnTo>
                  <a:pt x="578942" y="973560"/>
                </a:lnTo>
                <a:lnTo>
                  <a:pt x="581462" y="973889"/>
                </a:lnTo>
                <a:lnTo>
                  <a:pt x="582448" y="978930"/>
                </a:lnTo>
                <a:lnTo>
                  <a:pt x="581352" y="984628"/>
                </a:lnTo>
                <a:lnTo>
                  <a:pt x="578942" y="987697"/>
                </a:lnTo>
                <a:lnTo>
                  <a:pt x="576093" y="988902"/>
                </a:lnTo>
                <a:lnTo>
                  <a:pt x="574778" y="987477"/>
                </a:lnTo>
                <a:lnTo>
                  <a:pt x="572914" y="987477"/>
                </a:lnTo>
                <a:cubicBezTo>
                  <a:pt x="572914" y="987477"/>
                  <a:pt x="569408" y="989340"/>
                  <a:pt x="569408" y="989340"/>
                </a:cubicBezTo>
                <a:lnTo>
                  <a:pt x="566011" y="993833"/>
                </a:lnTo>
                <a:lnTo>
                  <a:pt x="564148" y="994710"/>
                </a:lnTo>
                <a:lnTo>
                  <a:pt x="560970" y="994381"/>
                </a:lnTo>
                <a:lnTo>
                  <a:pt x="559874" y="996025"/>
                </a:lnTo>
                <a:lnTo>
                  <a:pt x="560422" y="997121"/>
                </a:lnTo>
                <a:lnTo>
                  <a:pt x="560202" y="999861"/>
                </a:lnTo>
                <a:lnTo>
                  <a:pt x="557244" y="1001724"/>
                </a:lnTo>
                <a:lnTo>
                  <a:pt x="554175" y="1001943"/>
                </a:lnTo>
                <a:lnTo>
                  <a:pt x="553518" y="1004792"/>
                </a:lnTo>
                <a:lnTo>
                  <a:pt x="553518" y="1007422"/>
                </a:lnTo>
                <a:lnTo>
                  <a:pt x="553299" y="1009943"/>
                </a:lnTo>
                <a:lnTo>
                  <a:pt x="550888" y="1007422"/>
                </a:lnTo>
                <a:lnTo>
                  <a:pt x="548696" y="1006765"/>
                </a:lnTo>
                <a:lnTo>
                  <a:pt x="550559" y="1008956"/>
                </a:lnTo>
                <a:lnTo>
                  <a:pt x="551216" y="1010819"/>
                </a:lnTo>
                <a:lnTo>
                  <a:pt x="550340" y="1013778"/>
                </a:lnTo>
                <a:lnTo>
                  <a:pt x="548586" y="1013778"/>
                </a:lnTo>
                <a:cubicBezTo>
                  <a:pt x="548586" y="1013778"/>
                  <a:pt x="546723" y="1012682"/>
                  <a:pt x="546723" y="1012682"/>
                </a:cubicBezTo>
                <a:lnTo>
                  <a:pt x="544422" y="1011805"/>
                </a:lnTo>
                <a:lnTo>
                  <a:pt x="543984" y="1012901"/>
                </a:lnTo>
                <a:lnTo>
                  <a:pt x="544751" y="1014764"/>
                </a:lnTo>
                <a:lnTo>
                  <a:pt x="545518" y="1017066"/>
                </a:lnTo>
                <a:lnTo>
                  <a:pt x="543436" y="1019805"/>
                </a:lnTo>
                <a:lnTo>
                  <a:pt x="539600" y="1021011"/>
                </a:lnTo>
                <a:lnTo>
                  <a:pt x="534340" y="1026819"/>
                </a:lnTo>
                <a:lnTo>
                  <a:pt x="533902" y="1029887"/>
                </a:lnTo>
                <a:lnTo>
                  <a:pt x="534559" y="1033065"/>
                </a:lnTo>
                <a:lnTo>
                  <a:pt x="533354" y="1036462"/>
                </a:lnTo>
                <a:lnTo>
                  <a:pt x="530066" y="1040517"/>
                </a:lnTo>
                <a:lnTo>
                  <a:pt x="527655" y="1042051"/>
                </a:lnTo>
                <a:lnTo>
                  <a:pt x="526450" y="1041065"/>
                </a:lnTo>
                <a:lnTo>
                  <a:pt x="525464" y="1039202"/>
                </a:lnTo>
                <a:lnTo>
                  <a:pt x="526341" y="1037229"/>
                </a:lnTo>
                <a:lnTo>
                  <a:pt x="524258" y="1038325"/>
                </a:lnTo>
                <a:lnTo>
                  <a:pt x="522724" y="1040188"/>
                </a:lnTo>
                <a:lnTo>
                  <a:pt x="522176" y="1043476"/>
                </a:lnTo>
                <a:lnTo>
                  <a:pt x="522176" y="1044791"/>
                </a:lnTo>
                <a:cubicBezTo>
                  <a:pt x="522176" y="1044791"/>
                  <a:pt x="521628" y="1046215"/>
                  <a:pt x="521628" y="1046215"/>
                </a:cubicBezTo>
                <a:lnTo>
                  <a:pt x="515601" y="1051804"/>
                </a:lnTo>
                <a:lnTo>
                  <a:pt x="513190" y="1053010"/>
                </a:lnTo>
                <a:lnTo>
                  <a:pt x="511875" y="1052133"/>
                </a:lnTo>
                <a:lnTo>
                  <a:pt x="511875" y="1049393"/>
                </a:lnTo>
                <a:cubicBezTo>
                  <a:pt x="511875" y="1049393"/>
                  <a:pt x="510341" y="1047640"/>
                  <a:pt x="510341" y="1047640"/>
                </a:cubicBezTo>
                <a:lnTo>
                  <a:pt x="508259" y="1048078"/>
                </a:lnTo>
                <a:lnTo>
                  <a:pt x="508040" y="1050928"/>
                </a:lnTo>
                <a:lnTo>
                  <a:pt x="506177" y="1050928"/>
                </a:lnTo>
                <a:lnTo>
                  <a:pt x="501684" y="1048626"/>
                </a:lnTo>
                <a:lnTo>
                  <a:pt x="500259" y="1046435"/>
                </a:lnTo>
                <a:lnTo>
                  <a:pt x="498396" y="1045996"/>
                </a:lnTo>
                <a:lnTo>
                  <a:pt x="497410" y="1046763"/>
                </a:lnTo>
                <a:lnTo>
                  <a:pt x="499054" y="1049284"/>
                </a:lnTo>
                <a:lnTo>
                  <a:pt x="500917" y="1050270"/>
                </a:lnTo>
                <a:lnTo>
                  <a:pt x="502999" y="1053886"/>
                </a:lnTo>
                <a:lnTo>
                  <a:pt x="502780" y="1056955"/>
                </a:lnTo>
                <a:lnTo>
                  <a:pt x="500478" y="1058489"/>
                </a:lnTo>
                <a:lnTo>
                  <a:pt x="498615" y="1058489"/>
                </a:lnTo>
                <a:cubicBezTo>
                  <a:pt x="498615" y="1058489"/>
                  <a:pt x="492479" y="1062544"/>
                  <a:pt x="492479" y="1062544"/>
                </a:cubicBezTo>
                <a:lnTo>
                  <a:pt x="488862" y="1066489"/>
                </a:lnTo>
                <a:lnTo>
                  <a:pt x="485575" y="1066708"/>
                </a:lnTo>
                <a:lnTo>
                  <a:pt x="483164" y="1065064"/>
                </a:lnTo>
                <a:lnTo>
                  <a:pt x="483383" y="1062763"/>
                </a:lnTo>
                <a:lnTo>
                  <a:pt x="484260" y="1060571"/>
                </a:lnTo>
                <a:lnTo>
                  <a:pt x="482945" y="1059585"/>
                </a:lnTo>
                <a:lnTo>
                  <a:pt x="481410" y="1059585"/>
                </a:lnTo>
                <a:cubicBezTo>
                  <a:pt x="481410" y="1059585"/>
                  <a:pt x="479986" y="1062215"/>
                  <a:pt x="479986" y="1062215"/>
                </a:cubicBezTo>
                <a:lnTo>
                  <a:pt x="480534" y="1064407"/>
                </a:lnTo>
                <a:lnTo>
                  <a:pt x="479876" y="1066708"/>
                </a:lnTo>
                <a:lnTo>
                  <a:pt x="477137" y="1066708"/>
                </a:lnTo>
                <a:lnTo>
                  <a:pt x="473520" y="1068461"/>
                </a:lnTo>
                <a:lnTo>
                  <a:pt x="470233" y="1067256"/>
                </a:lnTo>
                <a:lnTo>
                  <a:pt x="468041" y="1063201"/>
                </a:lnTo>
                <a:lnTo>
                  <a:pt x="468260" y="1060462"/>
                </a:lnTo>
                <a:lnTo>
                  <a:pt x="469575" y="1057284"/>
                </a:lnTo>
                <a:lnTo>
                  <a:pt x="468479" y="1054982"/>
                </a:lnTo>
                <a:lnTo>
                  <a:pt x="467274" y="1054982"/>
                </a:lnTo>
                <a:cubicBezTo>
                  <a:pt x="467274" y="1054982"/>
                  <a:pt x="466397" y="1059695"/>
                  <a:pt x="466397" y="1059695"/>
                </a:cubicBezTo>
                <a:lnTo>
                  <a:pt x="465301" y="1063420"/>
                </a:lnTo>
                <a:lnTo>
                  <a:pt x="465301" y="1065941"/>
                </a:lnTo>
                <a:cubicBezTo>
                  <a:pt x="465301" y="1065941"/>
                  <a:pt x="464315" y="1068681"/>
                  <a:pt x="464315" y="1068681"/>
                </a:cubicBezTo>
                <a:lnTo>
                  <a:pt x="462452" y="1067694"/>
                </a:lnTo>
                <a:lnTo>
                  <a:pt x="457192" y="1061229"/>
                </a:lnTo>
                <a:lnTo>
                  <a:pt x="457192" y="1057722"/>
                </a:lnTo>
                <a:lnTo>
                  <a:pt x="459055" y="1053119"/>
                </a:lnTo>
                <a:lnTo>
                  <a:pt x="462123" y="1050380"/>
                </a:lnTo>
                <a:lnTo>
                  <a:pt x="464863" y="1048298"/>
                </a:lnTo>
                <a:lnTo>
                  <a:pt x="463000" y="1046763"/>
                </a:lnTo>
                <a:lnTo>
                  <a:pt x="459164" y="1045887"/>
                </a:lnTo>
                <a:lnTo>
                  <a:pt x="456534" y="1042709"/>
                </a:lnTo>
                <a:lnTo>
                  <a:pt x="456534" y="1041503"/>
                </a:lnTo>
                <a:lnTo>
                  <a:pt x="455438" y="1040846"/>
                </a:lnTo>
                <a:lnTo>
                  <a:pt x="453247" y="1041722"/>
                </a:lnTo>
                <a:lnTo>
                  <a:pt x="451603" y="1044352"/>
                </a:lnTo>
                <a:lnTo>
                  <a:pt x="451822" y="1046215"/>
                </a:lnTo>
                <a:lnTo>
                  <a:pt x="454781" y="1049393"/>
                </a:lnTo>
                <a:lnTo>
                  <a:pt x="454014" y="1051914"/>
                </a:lnTo>
                <a:lnTo>
                  <a:pt x="452151" y="1054873"/>
                </a:lnTo>
                <a:lnTo>
                  <a:pt x="451384" y="1058160"/>
                </a:lnTo>
                <a:lnTo>
                  <a:pt x="447987" y="1061667"/>
                </a:lnTo>
                <a:lnTo>
                  <a:pt x="445795" y="1061667"/>
                </a:lnTo>
                <a:cubicBezTo>
                  <a:pt x="445795" y="1061667"/>
                  <a:pt x="445137" y="1057831"/>
                  <a:pt x="445137" y="1057831"/>
                </a:cubicBezTo>
                <a:lnTo>
                  <a:pt x="443603" y="1056845"/>
                </a:lnTo>
                <a:lnTo>
                  <a:pt x="441412" y="1059256"/>
                </a:lnTo>
                <a:lnTo>
                  <a:pt x="442069" y="1062105"/>
                </a:lnTo>
                <a:lnTo>
                  <a:pt x="444480" y="1067146"/>
                </a:lnTo>
                <a:lnTo>
                  <a:pt x="446781" y="1070105"/>
                </a:lnTo>
                <a:lnTo>
                  <a:pt x="446343" y="1071968"/>
                </a:lnTo>
                <a:lnTo>
                  <a:pt x="444918" y="1072626"/>
                </a:lnTo>
                <a:lnTo>
                  <a:pt x="443932" y="1075475"/>
                </a:lnTo>
                <a:lnTo>
                  <a:pt x="440754" y="1077557"/>
                </a:lnTo>
                <a:lnTo>
                  <a:pt x="437466" y="1077228"/>
                </a:lnTo>
                <a:lnTo>
                  <a:pt x="435713" y="1075365"/>
                </a:lnTo>
                <a:lnTo>
                  <a:pt x="433850" y="1076132"/>
                </a:lnTo>
                <a:lnTo>
                  <a:pt x="431878" y="1078653"/>
                </a:lnTo>
                <a:lnTo>
                  <a:pt x="428152" y="1080297"/>
                </a:lnTo>
                <a:lnTo>
                  <a:pt x="426617" y="1078872"/>
                </a:lnTo>
                <a:lnTo>
                  <a:pt x="425193" y="1074817"/>
                </a:lnTo>
                <a:lnTo>
                  <a:pt x="423878" y="1072297"/>
                </a:lnTo>
                <a:lnTo>
                  <a:pt x="422453" y="1072297"/>
                </a:lnTo>
                <a:cubicBezTo>
                  <a:pt x="422453" y="1072297"/>
                  <a:pt x="422124" y="1074269"/>
                  <a:pt x="422124" y="1074269"/>
                </a:cubicBezTo>
                <a:lnTo>
                  <a:pt x="422124" y="1076461"/>
                </a:lnTo>
                <a:lnTo>
                  <a:pt x="419823" y="1079091"/>
                </a:lnTo>
                <a:lnTo>
                  <a:pt x="416864" y="1078543"/>
                </a:lnTo>
                <a:lnTo>
                  <a:pt x="415220" y="1074927"/>
                </a:lnTo>
                <a:lnTo>
                  <a:pt x="413686" y="1072406"/>
                </a:lnTo>
                <a:lnTo>
                  <a:pt x="412152" y="1073064"/>
                </a:lnTo>
                <a:lnTo>
                  <a:pt x="410947" y="1075036"/>
                </a:lnTo>
                <a:lnTo>
                  <a:pt x="408317" y="1075036"/>
                </a:lnTo>
                <a:cubicBezTo>
                  <a:pt x="408317" y="1075036"/>
                  <a:pt x="406454" y="1076571"/>
                  <a:pt x="406454" y="1076571"/>
                </a:cubicBezTo>
                <a:lnTo>
                  <a:pt x="407001" y="1078324"/>
                </a:lnTo>
                <a:lnTo>
                  <a:pt x="408097" y="1081721"/>
                </a:lnTo>
                <a:lnTo>
                  <a:pt x="408097" y="1086981"/>
                </a:lnTo>
                <a:lnTo>
                  <a:pt x="405796" y="1092351"/>
                </a:lnTo>
                <a:lnTo>
                  <a:pt x="401413" y="1097502"/>
                </a:lnTo>
                <a:lnTo>
                  <a:pt x="398673" y="1097830"/>
                </a:lnTo>
                <a:lnTo>
                  <a:pt x="396810" y="1096296"/>
                </a:lnTo>
                <a:lnTo>
                  <a:pt x="395385" y="1091255"/>
                </a:lnTo>
                <a:lnTo>
                  <a:pt x="392974" y="1089940"/>
                </a:lnTo>
                <a:lnTo>
                  <a:pt x="390892" y="1091036"/>
                </a:lnTo>
                <a:lnTo>
                  <a:pt x="390673" y="1093118"/>
                </a:lnTo>
                <a:lnTo>
                  <a:pt x="386838" y="1091584"/>
                </a:lnTo>
                <a:lnTo>
                  <a:pt x="385742" y="1088844"/>
                </a:lnTo>
                <a:lnTo>
                  <a:pt x="384208" y="1088077"/>
                </a:lnTo>
                <a:lnTo>
                  <a:pt x="383550" y="1089940"/>
                </a:lnTo>
                <a:lnTo>
                  <a:pt x="383769" y="1091803"/>
                </a:lnTo>
                <a:lnTo>
                  <a:pt x="384975" y="1095858"/>
                </a:lnTo>
                <a:lnTo>
                  <a:pt x="383112" y="1098159"/>
                </a:lnTo>
                <a:lnTo>
                  <a:pt x="383112" y="1100132"/>
                </a:lnTo>
                <a:lnTo>
                  <a:pt x="384317" y="1103419"/>
                </a:lnTo>
                <a:lnTo>
                  <a:pt x="386838" y="1105721"/>
                </a:lnTo>
                <a:lnTo>
                  <a:pt x="388262" y="1110542"/>
                </a:lnTo>
                <a:lnTo>
                  <a:pt x="389249" y="1117227"/>
                </a:lnTo>
                <a:lnTo>
                  <a:pt x="388262" y="1121172"/>
                </a:lnTo>
                <a:lnTo>
                  <a:pt x="385084" y="1119090"/>
                </a:lnTo>
                <a:lnTo>
                  <a:pt x="383221" y="1119090"/>
                </a:lnTo>
                <a:cubicBezTo>
                  <a:pt x="383221" y="1119090"/>
                  <a:pt x="382016" y="1121610"/>
                  <a:pt x="382016" y="1121610"/>
                </a:cubicBezTo>
                <a:lnTo>
                  <a:pt x="378290" y="1121939"/>
                </a:lnTo>
                <a:lnTo>
                  <a:pt x="373688" y="1120734"/>
                </a:lnTo>
                <a:lnTo>
                  <a:pt x="369414" y="1121063"/>
                </a:lnTo>
                <a:lnTo>
                  <a:pt x="367551" y="1123364"/>
                </a:lnTo>
                <a:lnTo>
                  <a:pt x="368537" y="1124898"/>
                </a:lnTo>
                <a:lnTo>
                  <a:pt x="373797" y="1128076"/>
                </a:lnTo>
                <a:lnTo>
                  <a:pt x="377413" y="1128405"/>
                </a:lnTo>
                <a:lnTo>
                  <a:pt x="379934" y="1130377"/>
                </a:lnTo>
                <a:lnTo>
                  <a:pt x="381578" y="1132021"/>
                </a:lnTo>
                <a:lnTo>
                  <a:pt x="383441" y="1131144"/>
                </a:lnTo>
                <a:lnTo>
                  <a:pt x="386071" y="1131473"/>
                </a:lnTo>
                <a:lnTo>
                  <a:pt x="386071" y="1133555"/>
                </a:lnTo>
                <a:lnTo>
                  <a:pt x="384975" y="1136952"/>
                </a:lnTo>
                <a:lnTo>
                  <a:pt x="382564" y="1137500"/>
                </a:lnTo>
                <a:lnTo>
                  <a:pt x="380263" y="1137500"/>
                </a:lnTo>
                <a:cubicBezTo>
                  <a:pt x="380263" y="1137500"/>
                  <a:pt x="380263" y="1138925"/>
                  <a:pt x="380263" y="1138925"/>
                </a:cubicBezTo>
                <a:lnTo>
                  <a:pt x="382345" y="1140021"/>
                </a:lnTo>
                <a:lnTo>
                  <a:pt x="383441" y="1142432"/>
                </a:lnTo>
                <a:lnTo>
                  <a:pt x="383002" y="1146267"/>
                </a:lnTo>
                <a:lnTo>
                  <a:pt x="383002" y="1148678"/>
                </a:lnTo>
                <a:cubicBezTo>
                  <a:pt x="383002" y="1148678"/>
                  <a:pt x="382016" y="1150322"/>
                  <a:pt x="382016" y="1150322"/>
                </a:cubicBezTo>
                <a:lnTo>
                  <a:pt x="380263" y="1151089"/>
                </a:lnTo>
                <a:lnTo>
                  <a:pt x="377413" y="1149993"/>
                </a:lnTo>
                <a:lnTo>
                  <a:pt x="374235" y="1145610"/>
                </a:lnTo>
                <a:lnTo>
                  <a:pt x="371934" y="1145610"/>
                </a:lnTo>
                <a:cubicBezTo>
                  <a:pt x="371934" y="1145610"/>
                  <a:pt x="369962" y="1144623"/>
                  <a:pt x="369962" y="1144623"/>
                </a:cubicBezTo>
                <a:lnTo>
                  <a:pt x="367112" y="1141665"/>
                </a:lnTo>
                <a:lnTo>
                  <a:pt x="364263" y="1141665"/>
                </a:lnTo>
                <a:cubicBezTo>
                  <a:pt x="364263" y="1141665"/>
                  <a:pt x="363277" y="1142980"/>
                  <a:pt x="363277" y="1142980"/>
                </a:cubicBezTo>
                <a:lnTo>
                  <a:pt x="362619" y="1145391"/>
                </a:lnTo>
                <a:lnTo>
                  <a:pt x="366345" y="1145938"/>
                </a:lnTo>
                <a:lnTo>
                  <a:pt x="368427" y="1146377"/>
                </a:lnTo>
                <a:lnTo>
                  <a:pt x="372811" y="1149007"/>
                </a:lnTo>
                <a:lnTo>
                  <a:pt x="376208" y="1151089"/>
                </a:lnTo>
                <a:lnTo>
                  <a:pt x="379167" y="1152294"/>
                </a:lnTo>
                <a:lnTo>
                  <a:pt x="380043" y="1153610"/>
                </a:lnTo>
                <a:lnTo>
                  <a:pt x="378728" y="1157226"/>
                </a:lnTo>
                <a:lnTo>
                  <a:pt x="375112" y="1158760"/>
                </a:lnTo>
                <a:lnTo>
                  <a:pt x="372153" y="1158431"/>
                </a:lnTo>
                <a:lnTo>
                  <a:pt x="370290" y="1159856"/>
                </a:lnTo>
                <a:lnTo>
                  <a:pt x="367441" y="1159418"/>
                </a:lnTo>
                <a:lnTo>
                  <a:pt x="362510" y="1155144"/>
                </a:lnTo>
                <a:lnTo>
                  <a:pt x="361085" y="1152842"/>
                </a:lnTo>
                <a:lnTo>
                  <a:pt x="358674" y="1152514"/>
                </a:lnTo>
                <a:lnTo>
                  <a:pt x="357250" y="1154157"/>
                </a:lnTo>
                <a:lnTo>
                  <a:pt x="355496" y="1156020"/>
                </a:lnTo>
                <a:lnTo>
                  <a:pt x="355715" y="1159637"/>
                </a:lnTo>
                <a:lnTo>
                  <a:pt x="358674" y="1162267"/>
                </a:lnTo>
                <a:lnTo>
                  <a:pt x="363386" y="1164787"/>
                </a:lnTo>
                <a:lnTo>
                  <a:pt x="364373" y="1166979"/>
                </a:lnTo>
                <a:lnTo>
                  <a:pt x="364373" y="1169171"/>
                </a:lnTo>
                <a:cubicBezTo>
                  <a:pt x="364373" y="1169171"/>
                  <a:pt x="362948" y="1170705"/>
                  <a:pt x="362948" y="1170705"/>
                </a:cubicBezTo>
                <a:lnTo>
                  <a:pt x="359989" y="1167746"/>
                </a:lnTo>
                <a:lnTo>
                  <a:pt x="357250" y="1167089"/>
                </a:lnTo>
                <a:lnTo>
                  <a:pt x="353195" y="1164568"/>
                </a:lnTo>
                <a:lnTo>
                  <a:pt x="351003" y="1161938"/>
                </a:lnTo>
                <a:lnTo>
                  <a:pt x="349798" y="1161719"/>
                </a:lnTo>
                <a:lnTo>
                  <a:pt x="350565" y="1165664"/>
                </a:lnTo>
                <a:lnTo>
                  <a:pt x="353743" y="1168184"/>
                </a:lnTo>
                <a:lnTo>
                  <a:pt x="358565" y="1170595"/>
                </a:lnTo>
                <a:lnTo>
                  <a:pt x="359441" y="1172458"/>
                </a:lnTo>
                <a:lnTo>
                  <a:pt x="359441" y="1174321"/>
                </a:lnTo>
                <a:lnTo>
                  <a:pt x="357688" y="1175527"/>
                </a:lnTo>
                <a:lnTo>
                  <a:pt x="352757" y="1175198"/>
                </a:lnTo>
                <a:lnTo>
                  <a:pt x="350346" y="1172458"/>
                </a:lnTo>
                <a:lnTo>
                  <a:pt x="349798" y="1169390"/>
                </a:lnTo>
                <a:lnTo>
                  <a:pt x="347496" y="1167308"/>
                </a:lnTo>
                <a:lnTo>
                  <a:pt x="346072" y="1167308"/>
                </a:lnTo>
                <a:cubicBezTo>
                  <a:pt x="346072" y="1167308"/>
                  <a:pt x="344209" y="1169390"/>
                  <a:pt x="344209" y="1169390"/>
                </a:cubicBezTo>
                <a:lnTo>
                  <a:pt x="344209" y="1171472"/>
                </a:lnTo>
                <a:cubicBezTo>
                  <a:pt x="344209" y="1171472"/>
                  <a:pt x="346401" y="1174102"/>
                  <a:pt x="346401" y="1174102"/>
                </a:cubicBezTo>
                <a:lnTo>
                  <a:pt x="346949" y="1176842"/>
                </a:lnTo>
                <a:lnTo>
                  <a:pt x="346729" y="1177828"/>
                </a:lnTo>
                <a:lnTo>
                  <a:pt x="348045" y="1178924"/>
                </a:lnTo>
                <a:lnTo>
                  <a:pt x="354729" y="1179362"/>
                </a:lnTo>
                <a:lnTo>
                  <a:pt x="357688" y="1180458"/>
                </a:lnTo>
                <a:lnTo>
                  <a:pt x="358565" y="1183088"/>
                </a:lnTo>
                <a:lnTo>
                  <a:pt x="357469" y="1183965"/>
                </a:lnTo>
                <a:lnTo>
                  <a:pt x="355496" y="1186047"/>
                </a:lnTo>
                <a:lnTo>
                  <a:pt x="353962" y="1188129"/>
                </a:lnTo>
                <a:lnTo>
                  <a:pt x="351332" y="1188458"/>
                </a:lnTo>
                <a:lnTo>
                  <a:pt x="348921" y="1186814"/>
                </a:lnTo>
                <a:lnTo>
                  <a:pt x="346401" y="1186814"/>
                </a:lnTo>
                <a:cubicBezTo>
                  <a:pt x="346401" y="1186814"/>
                  <a:pt x="342017" y="1185061"/>
                  <a:pt x="342017" y="1185061"/>
                </a:cubicBezTo>
                <a:lnTo>
                  <a:pt x="341798" y="1182759"/>
                </a:lnTo>
                <a:lnTo>
                  <a:pt x="342127" y="1181554"/>
                </a:lnTo>
                <a:lnTo>
                  <a:pt x="339606" y="1180020"/>
                </a:lnTo>
                <a:lnTo>
                  <a:pt x="338291" y="1180239"/>
                </a:lnTo>
                <a:lnTo>
                  <a:pt x="338291" y="1183855"/>
                </a:lnTo>
                <a:cubicBezTo>
                  <a:pt x="338291" y="1183855"/>
                  <a:pt x="337305" y="1186266"/>
                  <a:pt x="337305" y="1186266"/>
                </a:cubicBezTo>
                <a:lnTo>
                  <a:pt x="335333" y="1189225"/>
                </a:lnTo>
                <a:lnTo>
                  <a:pt x="331497" y="1189006"/>
                </a:lnTo>
                <a:lnTo>
                  <a:pt x="329305" y="1187252"/>
                </a:lnTo>
                <a:lnTo>
                  <a:pt x="326894" y="1185718"/>
                </a:lnTo>
                <a:lnTo>
                  <a:pt x="324593" y="1185718"/>
                </a:lnTo>
                <a:cubicBezTo>
                  <a:pt x="324593" y="1185718"/>
                  <a:pt x="324483" y="1188348"/>
                  <a:pt x="324483" y="1188348"/>
                </a:cubicBezTo>
                <a:lnTo>
                  <a:pt x="326346" y="1189882"/>
                </a:lnTo>
                <a:lnTo>
                  <a:pt x="333250" y="1192951"/>
                </a:lnTo>
                <a:lnTo>
                  <a:pt x="338620" y="1194266"/>
                </a:lnTo>
                <a:lnTo>
                  <a:pt x="340812" y="1198211"/>
                </a:lnTo>
                <a:lnTo>
                  <a:pt x="342346" y="1203690"/>
                </a:lnTo>
                <a:lnTo>
                  <a:pt x="340921" y="1204348"/>
                </a:lnTo>
                <a:lnTo>
                  <a:pt x="337853" y="1204348"/>
                </a:lnTo>
                <a:lnTo>
                  <a:pt x="334784" y="1201389"/>
                </a:lnTo>
                <a:lnTo>
                  <a:pt x="329415" y="1197115"/>
                </a:lnTo>
                <a:lnTo>
                  <a:pt x="327004" y="1195690"/>
                </a:lnTo>
                <a:lnTo>
                  <a:pt x="324264" y="1195910"/>
                </a:lnTo>
                <a:lnTo>
                  <a:pt x="324264" y="1197334"/>
                </a:lnTo>
                <a:lnTo>
                  <a:pt x="326566" y="1199197"/>
                </a:lnTo>
                <a:lnTo>
                  <a:pt x="330511" y="1200293"/>
                </a:lnTo>
                <a:lnTo>
                  <a:pt x="335661" y="1204786"/>
                </a:lnTo>
                <a:lnTo>
                  <a:pt x="338620" y="1208622"/>
                </a:lnTo>
                <a:lnTo>
                  <a:pt x="338182" y="1211032"/>
                </a:lnTo>
                <a:lnTo>
                  <a:pt x="337086" y="1215197"/>
                </a:lnTo>
                <a:lnTo>
                  <a:pt x="338182" y="1217060"/>
                </a:lnTo>
                <a:lnTo>
                  <a:pt x="337963" y="1218923"/>
                </a:lnTo>
                <a:lnTo>
                  <a:pt x="335661" y="1221005"/>
                </a:lnTo>
                <a:lnTo>
                  <a:pt x="335442" y="1223087"/>
                </a:lnTo>
                <a:lnTo>
                  <a:pt x="334127" y="1226813"/>
                </a:lnTo>
                <a:lnTo>
                  <a:pt x="331497" y="1226813"/>
                </a:lnTo>
                <a:lnTo>
                  <a:pt x="328867" y="1225169"/>
                </a:lnTo>
                <a:lnTo>
                  <a:pt x="325251" y="1224731"/>
                </a:lnTo>
                <a:lnTo>
                  <a:pt x="322511" y="1222868"/>
                </a:lnTo>
                <a:lnTo>
                  <a:pt x="320429" y="1222868"/>
                </a:lnTo>
                <a:cubicBezTo>
                  <a:pt x="320429" y="1222868"/>
                  <a:pt x="321525" y="1224950"/>
                  <a:pt x="321525" y="1224950"/>
                </a:cubicBezTo>
                <a:lnTo>
                  <a:pt x="325141" y="1227032"/>
                </a:lnTo>
                <a:lnTo>
                  <a:pt x="329853" y="1227799"/>
                </a:lnTo>
                <a:lnTo>
                  <a:pt x="329853" y="1228895"/>
                </a:lnTo>
                <a:cubicBezTo>
                  <a:pt x="329853" y="1228895"/>
                  <a:pt x="327114" y="1232621"/>
                  <a:pt x="327114" y="1232621"/>
                </a:cubicBezTo>
                <a:lnTo>
                  <a:pt x="324374" y="1231963"/>
                </a:lnTo>
                <a:lnTo>
                  <a:pt x="322840" y="1230210"/>
                </a:lnTo>
                <a:lnTo>
                  <a:pt x="321196" y="1230867"/>
                </a:lnTo>
                <a:lnTo>
                  <a:pt x="320648" y="1232183"/>
                </a:lnTo>
                <a:lnTo>
                  <a:pt x="323936" y="1233936"/>
                </a:lnTo>
                <a:lnTo>
                  <a:pt x="325579" y="1235032"/>
                </a:lnTo>
                <a:lnTo>
                  <a:pt x="325579" y="1237223"/>
                </a:lnTo>
                <a:lnTo>
                  <a:pt x="323388" y="1239634"/>
                </a:lnTo>
                <a:lnTo>
                  <a:pt x="320210" y="1241169"/>
                </a:lnTo>
                <a:lnTo>
                  <a:pt x="318785" y="1239196"/>
                </a:lnTo>
                <a:lnTo>
                  <a:pt x="316593" y="1237881"/>
                </a:lnTo>
                <a:lnTo>
                  <a:pt x="313963" y="1237881"/>
                </a:lnTo>
                <a:lnTo>
                  <a:pt x="314840" y="1240073"/>
                </a:lnTo>
                <a:lnTo>
                  <a:pt x="317799" y="1241388"/>
                </a:lnTo>
                <a:lnTo>
                  <a:pt x="320867" y="1243470"/>
                </a:lnTo>
                <a:lnTo>
                  <a:pt x="320429" y="1246977"/>
                </a:lnTo>
                <a:lnTo>
                  <a:pt x="317580" y="1248840"/>
                </a:lnTo>
                <a:lnTo>
                  <a:pt x="311552" y="1248292"/>
                </a:lnTo>
                <a:lnTo>
                  <a:pt x="308703" y="1246757"/>
                </a:lnTo>
                <a:lnTo>
                  <a:pt x="306950" y="1246757"/>
                </a:lnTo>
                <a:lnTo>
                  <a:pt x="306950" y="1248072"/>
                </a:lnTo>
                <a:lnTo>
                  <a:pt x="310566" y="1249716"/>
                </a:lnTo>
                <a:lnTo>
                  <a:pt x="318675" y="1250483"/>
                </a:lnTo>
                <a:lnTo>
                  <a:pt x="322511" y="1252018"/>
                </a:lnTo>
                <a:lnTo>
                  <a:pt x="323497" y="1254209"/>
                </a:lnTo>
                <a:lnTo>
                  <a:pt x="322840" y="1255853"/>
                </a:lnTo>
                <a:lnTo>
                  <a:pt x="319114" y="1257497"/>
                </a:lnTo>
                <a:lnTo>
                  <a:pt x="312977" y="1258702"/>
                </a:lnTo>
                <a:lnTo>
                  <a:pt x="308484" y="1257497"/>
                </a:lnTo>
                <a:lnTo>
                  <a:pt x="304758" y="1255963"/>
                </a:lnTo>
                <a:lnTo>
                  <a:pt x="303772" y="1256730"/>
                </a:lnTo>
                <a:lnTo>
                  <a:pt x="305525" y="1259360"/>
                </a:lnTo>
                <a:lnTo>
                  <a:pt x="310347" y="1260456"/>
                </a:lnTo>
                <a:lnTo>
                  <a:pt x="311224" y="1261880"/>
                </a:lnTo>
                <a:lnTo>
                  <a:pt x="310676" y="1262866"/>
                </a:lnTo>
                <a:lnTo>
                  <a:pt x="308813" y="1263086"/>
                </a:lnTo>
                <a:lnTo>
                  <a:pt x="308265" y="1263962"/>
                </a:lnTo>
                <a:lnTo>
                  <a:pt x="311991" y="1265058"/>
                </a:lnTo>
                <a:lnTo>
                  <a:pt x="315717" y="1266702"/>
                </a:lnTo>
                <a:lnTo>
                  <a:pt x="316155" y="1268236"/>
                </a:lnTo>
                <a:lnTo>
                  <a:pt x="313306" y="1269990"/>
                </a:lnTo>
                <a:lnTo>
                  <a:pt x="309909" y="1269990"/>
                </a:lnTo>
                <a:cubicBezTo>
                  <a:pt x="309909" y="1269990"/>
                  <a:pt x="307826" y="1269661"/>
                  <a:pt x="307826" y="1269661"/>
                </a:cubicBezTo>
                <a:lnTo>
                  <a:pt x="307498" y="1271414"/>
                </a:lnTo>
                <a:lnTo>
                  <a:pt x="310018" y="1272400"/>
                </a:lnTo>
                <a:lnTo>
                  <a:pt x="314292" y="1271962"/>
                </a:lnTo>
                <a:lnTo>
                  <a:pt x="317360" y="1272510"/>
                </a:lnTo>
                <a:lnTo>
                  <a:pt x="316593" y="1274263"/>
                </a:lnTo>
                <a:lnTo>
                  <a:pt x="313525" y="1276455"/>
                </a:lnTo>
                <a:lnTo>
                  <a:pt x="309361" y="1278208"/>
                </a:lnTo>
                <a:lnTo>
                  <a:pt x="306621" y="1278208"/>
                </a:lnTo>
                <a:cubicBezTo>
                  <a:pt x="306621" y="1278208"/>
                  <a:pt x="303553" y="1275907"/>
                  <a:pt x="303553" y="1275907"/>
                </a:cubicBezTo>
                <a:lnTo>
                  <a:pt x="299936" y="1272510"/>
                </a:lnTo>
                <a:lnTo>
                  <a:pt x="298950" y="1270209"/>
                </a:lnTo>
                <a:lnTo>
                  <a:pt x="297525" y="1270209"/>
                </a:lnTo>
                <a:lnTo>
                  <a:pt x="295772" y="1271305"/>
                </a:lnTo>
                <a:lnTo>
                  <a:pt x="292046" y="1270428"/>
                </a:lnTo>
                <a:lnTo>
                  <a:pt x="290841" y="1271524"/>
                </a:lnTo>
                <a:lnTo>
                  <a:pt x="292046" y="1273387"/>
                </a:lnTo>
                <a:lnTo>
                  <a:pt x="299498" y="1276674"/>
                </a:lnTo>
                <a:lnTo>
                  <a:pt x="303553" y="1279304"/>
                </a:lnTo>
                <a:lnTo>
                  <a:pt x="303553" y="1281386"/>
                </a:lnTo>
                <a:cubicBezTo>
                  <a:pt x="303553" y="1281386"/>
                  <a:pt x="302128" y="1282921"/>
                  <a:pt x="302128" y="1282921"/>
                </a:cubicBezTo>
                <a:lnTo>
                  <a:pt x="302457" y="1284893"/>
                </a:lnTo>
                <a:lnTo>
                  <a:pt x="303991" y="1284126"/>
                </a:lnTo>
                <a:lnTo>
                  <a:pt x="307169" y="1284126"/>
                </a:lnTo>
                <a:cubicBezTo>
                  <a:pt x="307169" y="1284126"/>
                  <a:pt x="308484" y="1285332"/>
                  <a:pt x="308484" y="1285332"/>
                </a:cubicBezTo>
                <a:lnTo>
                  <a:pt x="310456" y="1286208"/>
                </a:lnTo>
                <a:lnTo>
                  <a:pt x="310456" y="1287852"/>
                </a:lnTo>
                <a:cubicBezTo>
                  <a:pt x="310456" y="1287852"/>
                  <a:pt x="308155" y="1288510"/>
                  <a:pt x="308155" y="1288510"/>
                </a:cubicBezTo>
                <a:lnTo>
                  <a:pt x="305416" y="1290701"/>
                </a:lnTo>
                <a:lnTo>
                  <a:pt x="305416" y="1292345"/>
                </a:lnTo>
                <a:lnTo>
                  <a:pt x="303991" y="1292126"/>
                </a:lnTo>
                <a:lnTo>
                  <a:pt x="303991" y="1292126"/>
                </a:lnTo>
                <a:close/>
                <a:moveTo>
                  <a:pt x="297525" y="1296948"/>
                </a:moveTo>
                <a:lnTo>
                  <a:pt x="289745" y="1292455"/>
                </a:lnTo>
                <a:lnTo>
                  <a:pt x="286348" y="1292016"/>
                </a:lnTo>
                <a:lnTo>
                  <a:pt x="286348" y="1293441"/>
                </a:lnTo>
                <a:cubicBezTo>
                  <a:pt x="286348" y="1293441"/>
                  <a:pt x="291170" y="1298591"/>
                  <a:pt x="291170" y="1298591"/>
                </a:cubicBezTo>
                <a:lnTo>
                  <a:pt x="293909" y="1298591"/>
                </a:lnTo>
                <a:cubicBezTo>
                  <a:pt x="293909" y="1298591"/>
                  <a:pt x="297416" y="1296948"/>
                  <a:pt x="297416" y="1296948"/>
                </a:cubicBezTo>
                <a:lnTo>
                  <a:pt x="297416" y="1296948"/>
                </a:lnTo>
                <a:close/>
                <a:moveTo>
                  <a:pt x="673624" y="875590"/>
                </a:moveTo>
                <a:lnTo>
                  <a:pt x="674500" y="877892"/>
                </a:lnTo>
                <a:lnTo>
                  <a:pt x="680199" y="877015"/>
                </a:lnTo>
                <a:lnTo>
                  <a:pt x="690719" y="874714"/>
                </a:lnTo>
                <a:lnTo>
                  <a:pt x="701130" y="877015"/>
                </a:lnTo>
                <a:lnTo>
                  <a:pt x="704308" y="873727"/>
                </a:lnTo>
                <a:lnTo>
                  <a:pt x="708801" y="872632"/>
                </a:lnTo>
                <a:lnTo>
                  <a:pt x="713951" y="875809"/>
                </a:lnTo>
                <a:lnTo>
                  <a:pt x="719540" y="873727"/>
                </a:lnTo>
                <a:lnTo>
                  <a:pt x="722170" y="874385"/>
                </a:lnTo>
                <a:lnTo>
                  <a:pt x="727869" y="870001"/>
                </a:lnTo>
                <a:lnTo>
                  <a:pt x="728417" y="856961"/>
                </a:lnTo>
                <a:lnTo>
                  <a:pt x="724910" y="853892"/>
                </a:lnTo>
                <a:lnTo>
                  <a:pt x="723047" y="849399"/>
                </a:lnTo>
                <a:lnTo>
                  <a:pt x="719212" y="849180"/>
                </a:lnTo>
                <a:lnTo>
                  <a:pt x="705185" y="855646"/>
                </a:lnTo>
                <a:lnTo>
                  <a:pt x="692144" y="857180"/>
                </a:lnTo>
                <a:lnTo>
                  <a:pt x="688637" y="861125"/>
                </a:lnTo>
                <a:lnTo>
                  <a:pt x="683925" y="863426"/>
                </a:lnTo>
                <a:lnTo>
                  <a:pt x="681185" y="868248"/>
                </a:lnTo>
                <a:lnTo>
                  <a:pt x="676035" y="869125"/>
                </a:lnTo>
                <a:lnTo>
                  <a:pt x="675377" y="872303"/>
                </a:lnTo>
                <a:lnTo>
                  <a:pt x="673624" y="875590"/>
                </a:lnTo>
                <a:lnTo>
                  <a:pt x="673624" y="875590"/>
                </a:lnTo>
                <a:close/>
                <a:moveTo>
                  <a:pt x="313854" y="1265058"/>
                </a:moveTo>
                <a:lnTo>
                  <a:pt x="317141" y="1267250"/>
                </a:lnTo>
                <a:lnTo>
                  <a:pt x="319004" y="1266154"/>
                </a:lnTo>
                <a:lnTo>
                  <a:pt x="318128" y="1264072"/>
                </a:lnTo>
                <a:lnTo>
                  <a:pt x="315826" y="1264072"/>
                </a:lnTo>
                <a:cubicBezTo>
                  <a:pt x="315826" y="1264072"/>
                  <a:pt x="313854" y="1265168"/>
                  <a:pt x="313854" y="1265168"/>
                </a:cubicBezTo>
                <a:lnTo>
                  <a:pt x="313854" y="1265168"/>
                </a:lnTo>
                <a:close/>
                <a:moveTo>
                  <a:pt x="338072" y="1216840"/>
                </a:moveTo>
                <a:lnTo>
                  <a:pt x="338839" y="1218265"/>
                </a:lnTo>
                <a:lnTo>
                  <a:pt x="339387" y="1216621"/>
                </a:lnTo>
                <a:lnTo>
                  <a:pt x="338072" y="1216840"/>
                </a:lnTo>
                <a:lnTo>
                  <a:pt x="338072" y="1216840"/>
                </a:lnTo>
                <a:close/>
                <a:moveTo>
                  <a:pt x="340592" y="1210704"/>
                </a:moveTo>
                <a:lnTo>
                  <a:pt x="340154" y="1213334"/>
                </a:lnTo>
                <a:lnTo>
                  <a:pt x="341798" y="1212348"/>
                </a:lnTo>
                <a:lnTo>
                  <a:pt x="341798" y="1209937"/>
                </a:lnTo>
                <a:cubicBezTo>
                  <a:pt x="341798" y="1209937"/>
                  <a:pt x="340592" y="1210704"/>
                  <a:pt x="340592" y="1210704"/>
                </a:cubicBezTo>
                <a:lnTo>
                  <a:pt x="340592" y="1210704"/>
                </a:lnTo>
                <a:close/>
                <a:moveTo>
                  <a:pt x="342565" y="1202594"/>
                </a:moveTo>
                <a:lnTo>
                  <a:pt x="343003" y="1203909"/>
                </a:lnTo>
                <a:lnTo>
                  <a:pt x="344099" y="1203690"/>
                </a:lnTo>
                <a:lnTo>
                  <a:pt x="344757" y="1201827"/>
                </a:lnTo>
                <a:lnTo>
                  <a:pt x="343113" y="1201827"/>
                </a:lnTo>
                <a:cubicBezTo>
                  <a:pt x="343113" y="1201827"/>
                  <a:pt x="342456" y="1202485"/>
                  <a:pt x="342456" y="1202485"/>
                </a:cubicBezTo>
                <a:lnTo>
                  <a:pt x="342456" y="1202485"/>
                </a:lnTo>
                <a:close/>
                <a:moveTo>
                  <a:pt x="338401" y="1192403"/>
                </a:moveTo>
                <a:lnTo>
                  <a:pt x="339606" y="1195143"/>
                </a:lnTo>
                <a:lnTo>
                  <a:pt x="342565" y="1195690"/>
                </a:lnTo>
                <a:lnTo>
                  <a:pt x="343880" y="1197115"/>
                </a:lnTo>
                <a:lnTo>
                  <a:pt x="348921" y="1196896"/>
                </a:lnTo>
                <a:lnTo>
                  <a:pt x="349360" y="1195471"/>
                </a:lnTo>
                <a:lnTo>
                  <a:pt x="347168" y="1193608"/>
                </a:lnTo>
                <a:lnTo>
                  <a:pt x="343003" y="1193389"/>
                </a:lnTo>
                <a:lnTo>
                  <a:pt x="340592" y="1191526"/>
                </a:lnTo>
                <a:lnTo>
                  <a:pt x="338401" y="1192512"/>
                </a:lnTo>
                <a:lnTo>
                  <a:pt x="338401" y="1192512"/>
                </a:lnTo>
                <a:close/>
                <a:moveTo>
                  <a:pt x="359003" y="1189663"/>
                </a:moveTo>
                <a:lnTo>
                  <a:pt x="360866" y="1187471"/>
                </a:lnTo>
                <a:lnTo>
                  <a:pt x="360427" y="1184513"/>
                </a:lnTo>
                <a:lnTo>
                  <a:pt x="359112" y="1185937"/>
                </a:lnTo>
                <a:lnTo>
                  <a:pt x="359112" y="1189663"/>
                </a:lnTo>
                <a:lnTo>
                  <a:pt x="359112" y="1189663"/>
                </a:lnTo>
                <a:close/>
                <a:moveTo>
                  <a:pt x="356811" y="1159856"/>
                </a:moveTo>
                <a:lnTo>
                  <a:pt x="356811" y="1161390"/>
                </a:lnTo>
                <a:cubicBezTo>
                  <a:pt x="356811" y="1161390"/>
                  <a:pt x="360537" y="1165335"/>
                  <a:pt x="360537" y="1165335"/>
                </a:cubicBezTo>
                <a:lnTo>
                  <a:pt x="365249" y="1167856"/>
                </a:lnTo>
                <a:lnTo>
                  <a:pt x="366016" y="1169061"/>
                </a:lnTo>
                <a:lnTo>
                  <a:pt x="367551" y="1167965"/>
                </a:lnTo>
                <a:lnTo>
                  <a:pt x="365797" y="1164678"/>
                </a:lnTo>
                <a:lnTo>
                  <a:pt x="360647" y="1162705"/>
                </a:lnTo>
                <a:lnTo>
                  <a:pt x="358674" y="1159856"/>
                </a:lnTo>
                <a:lnTo>
                  <a:pt x="356921" y="1159856"/>
                </a:lnTo>
                <a:close/>
                <a:moveTo>
                  <a:pt x="387386" y="1105063"/>
                </a:moveTo>
                <a:lnTo>
                  <a:pt x="388043" y="1108679"/>
                </a:lnTo>
                <a:lnTo>
                  <a:pt x="390125" y="1111967"/>
                </a:lnTo>
                <a:lnTo>
                  <a:pt x="389577" y="1117665"/>
                </a:lnTo>
                <a:lnTo>
                  <a:pt x="391221" y="1121282"/>
                </a:lnTo>
                <a:lnTo>
                  <a:pt x="393742" y="1121939"/>
                </a:lnTo>
                <a:lnTo>
                  <a:pt x="392974" y="1116789"/>
                </a:lnTo>
                <a:lnTo>
                  <a:pt x="393632" y="1111857"/>
                </a:lnTo>
                <a:lnTo>
                  <a:pt x="391659" y="1109556"/>
                </a:lnTo>
                <a:lnTo>
                  <a:pt x="390016" y="1105173"/>
                </a:lnTo>
                <a:lnTo>
                  <a:pt x="388262" y="1103310"/>
                </a:lnTo>
                <a:lnTo>
                  <a:pt x="387386" y="1105173"/>
                </a:lnTo>
                <a:lnTo>
                  <a:pt x="387386" y="1105173"/>
                </a:lnTo>
                <a:close/>
                <a:moveTo>
                  <a:pt x="409960" y="1090488"/>
                </a:moveTo>
                <a:lnTo>
                  <a:pt x="410728" y="1092789"/>
                </a:lnTo>
                <a:lnTo>
                  <a:pt x="413029" y="1094104"/>
                </a:lnTo>
                <a:lnTo>
                  <a:pt x="413577" y="1092241"/>
                </a:lnTo>
                <a:lnTo>
                  <a:pt x="411714" y="1090378"/>
                </a:lnTo>
                <a:lnTo>
                  <a:pt x="409960" y="1090598"/>
                </a:lnTo>
                <a:lnTo>
                  <a:pt x="409960" y="1090598"/>
                </a:lnTo>
                <a:close/>
                <a:moveTo>
                  <a:pt x="416755" y="1085009"/>
                </a:moveTo>
                <a:lnTo>
                  <a:pt x="418179" y="1086981"/>
                </a:lnTo>
                <a:lnTo>
                  <a:pt x="418618" y="1085118"/>
                </a:lnTo>
                <a:lnTo>
                  <a:pt x="416864" y="1083584"/>
                </a:lnTo>
                <a:lnTo>
                  <a:pt x="416864" y="1085009"/>
                </a:lnTo>
                <a:lnTo>
                  <a:pt x="416864" y="1085009"/>
                </a:lnTo>
                <a:close/>
                <a:moveTo>
                  <a:pt x="455110" y="1081392"/>
                </a:moveTo>
                <a:lnTo>
                  <a:pt x="457630" y="1079091"/>
                </a:lnTo>
                <a:lnTo>
                  <a:pt x="461356" y="1079310"/>
                </a:lnTo>
                <a:lnTo>
                  <a:pt x="462123" y="1076899"/>
                </a:lnTo>
                <a:lnTo>
                  <a:pt x="459164" y="1071639"/>
                </a:lnTo>
                <a:lnTo>
                  <a:pt x="457302" y="1070763"/>
                </a:lnTo>
                <a:lnTo>
                  <a:pt x="455986" y="1068023"/>
                </a:lnTo>
                <a:lnTo>
                  <a:pt x="453247" y="1068242"/>
                </a:lnTo>
                <a:lnTo>
                  <a:pt x="450178" y="1071639"/>
                </a:lnTo>
                <a:lnTo>
                  <a:pt x="449740" y="1074269"/>
                </a:lnTo>
                <a:lnTo>
                  <a:pt x="448863" y="1076680"/>
                </a:lnTo>
                <a:lnTo>
                  <a:pt x="451713" y="1079201"/>
                </a:lnTo>
                <a:lnTo>
                  <a:pt x="452699" y="1081392"/>
                </a:lnTo>
                <a:lnTo>
                  <a:pt x="455000" y="1081612"/>
                </a:lnTo>
                <a:lnTo>
                  <a:pt x="455000" y="1081612"/>
                </a:lnTo>
                <a:close/>
                <a:moveTo>
                  <a:pt x="470123" y="1079310"/>
                </a:moveTo>
                <a:lnTo>
                  <a:pt x="468808" y="1076571"/>
                </a:lnTo>
                <a:lnTo>
                  <a:pt x="470123" y="1074269"/>
                </a:lnTo>
                <a:lnTo>
                  <a:pt x="467602" y="1076132"/>
                </a:lnTo>
                <a:lnTo>
                  <a:pt x="467602" y="1078872"/>
                </a:lnTo>
                <a:cubicBezTo>
                  <a:pt x="467602" y="1078872"/>
                  <a:pt x="469246" y="1080516"/>
                  <a:pt x="469246" y="1080516"/>
                </a:cubicBezTo>
                <a:lnTo>
                  <a:pt x="470123" y="1079420"/>
                </a:lnTo>
                <a:lnTo>
                  <a:pt x="470123" y="1079420"/>
                </a:lnTo>
                <a:close/>
                <a:moveTo>
                  <a:pt x="754608" y="920192"/>
                </a:moveTo>
                <a:lnTo>
                  <a:pt x="756361" y="920521"/>
                </a:lnTo>
                <a:lnTo>
                  <a:pt x="758882" y="918986"/>
                </a:lnTo>
                <a:lnTo>
                  <a:pt x="758334" y="916795"/>
                </a:lnTo>
                <a:lnTo>
                  <a:pt x="754827" y="918219"/>
                </a:lnTo>
                <a:lnTo>
                  <a:pt x="754498" y="920192"/>
                </a:lnTo>
                <a:lnTo>
                  <a:pt x="754498" y="920192"/>
                </a:lnTo>
                <a:close/>
                <a:moveTo>
                  <a:pt x="704308" y="878878"/>
                </a:moveTo>
                <a:lnTo>
                  <a:pt x="706609" y="879974"/>
                </a:lnTo>
                <a:lnTo>
                  <a:pt x="709787" y="879316"/>
                </a:lnTo>
                <a:lnTo>
                  <a:pt x="709787" y="877453"/>
                </a:lnTo>
                <a:lnTo>
                  <a:pt x="706171" y="876796"/>
                </a:lnTo>
                <a:cubicBezTo>
                  <a:pt x="706171" y="876796"/>
                  <a:pt x="704198" y="878768"/>
                  <a:pt x="704308" y="878768"/>
                </a:cubicBezTo>
                <a:lnTo>
                  <a:pt x="704308" y="878768"/>
                </a:lnTo>
                <a:close/>
                <a:moveTo>
                  <a:pt x="682939" y="859481"/>
                </a:moveTo>
                <a:lnTo>
                  <a:pt x="684473" y="860029"/>
                </a:lnTo>
                <a:lnTo>
                  <a:pt x="687103" y="859372"/>
                </a:lnTo>
                <a:lnTo>
                  <a:pt x="688418" y="856851"/>
                </a:lnTo>
                <a:lnTo>
                  <a:pt x="685350" y="857290"/>
                </a:lnTo>
                <a:lnTo>
                  <a:pt x="683048" y="859481"/>
                </a:lnTo>
                <a:lnTo>
                  <a:pt x="683048" y="859481"/>
                </a:lnTo>
                <a:close/>
                <a:moveTo>
                  <a:pt x="726335" y="847427"/>
                </a:moveTo>
                <a:lnTo>
                  <a:pt x="726116" y="850386"/>
                </a:lnTo>
                <a:lnTo>
                  <a:pt x="728307" y="852249"/>
                </a:lnTo>
                <a:lnTo>
                  <a:pt x="729403" y="850605"/>
                </a:lnTo>
                <a:lnTo>
                  <a:pt x="728965" y="847427"/>
                </a:lnTo>
                <a:lnTo>
                  <a:pt x="726882" y="846002"/>
                </a:lnTo>
                <a:lnTo>
                  <a:pt x="726225" y="847536"/>
                </a:lnTo>
                <a:lnTo>
                  <a:pt x="726225" y="847536"/>
                </a:lnTo>
                <a:close/>
                <a:moveTo>
                  <a:pt x="755156" y="756142"/>
                </a:moveTo>
                <a:lnTo>
                  <a:pt x="755156" y="759320"/>
                </a:lnTo>
                <a:cubicBezTo>
                  <a:pt x="755156" y="759320"/>
                  <a:pt x="756252" y="760854"/>
                  <a:pt x="756252" y="760854"/>
                </a:cubicBezTo>
                <a:lnTo>
                  <a:pt x="756032" y="764470"/>
                </a:lnTo>
                <a:lnTo>
                  <a:pt x="759210" y="770388"/>
                </a:lnTo>
                <a:lnTo>
                  <a:pt x="761402" y="775429"/>
                </a:lnTo>
                <a:lnTo>
                  <a:pt x="767539" y="777182"/>
                </a:lnTo>
                <a:lnTo>
                  <a:pt x="772909" y="781566"/>
                </a:lnTo>
                <a:lnTo>
                  <a:pt x="776525" y="786716"/>
                </a:lnTo>
                <a:lnTo>
                  <a:pt x="781127" y="789018"/>
                </a:lnTo>
                <a:lnTo>
                  <a:pt x="783867" y="789237"/>
                </a:lnTo>
                <a:lnTo>
                  <a:pt x="784963" y="791757"/>
                </a:lnTo>
                <a:lnTo>
                  <a:pt x="789785" y="793620"/>
                </a:lnTo>
                <a:lnTo>
                  <a:pt x="790880" y="791867"/>
                </a:lnTo>
                <a:lnTo>
                  <a:pt x="790661" y="789018"/>
                </a:lnTo>
                <a:lnTo>
                  <a:pt x="793291" y="787045"/>
                </a:lnTo>
                <a:lnTo>
                  <a:pt x="790004" y="782223"/>
                </a:lnTo>
                <a:lnTo>
                  <a:pt x="784963" y="780360"/>
                </a:lnTo>
                <a:lnTo>
                  <a:pt x="783100" y="780360"/>
                </a:lnTo>
                <a:lnTo>
                  <a:pt x="780580" y="777182"/>
                </a:lnTo>
                <a:lnTo>
                  <a:pt x="782114" y="775758"/>
                </a:lnTo>
                <a:lnTo>
                  <a:pt x="783648" y="773566"/>
                </a:lnTo>
                <a:lnTo>
                  <a:pt x="786278" y="774333"/>
                </a:lnTo>
                <a:lnTo>
                  <a:pt x="790114" y="777182"/>
                </a:lnTo>
                <a:lnTo>
                  <a:pt x="795154" y="777840"/>
                </a:lnTo>
                <a:lnTo>
                  <a:pt x="796798" y="779374"/>
                </a:lnTo>
                <a:lnTo>
                  <a:pt x="798004" y="777840"/>
                </a:lnTo>
                <a:lnTo>
                  <a:pt x="795812" y="773237"/>
                </a:lnTo>
                <a:lnTo>
                  <a:pt x="784306" y="767868"/>
                </a:lnTo>
                <a:lnTo>
                  <a:pt x="780580" y="761183"/>
                </a:lnTo>
                <a:lnTo>
                  <a:pt x="778278" y="759977"/>
                </a:lnTo>
                <a:lnTo>
                  <a:pt x="774114" y="759977"/>
                </a:lnTo>
                <a:cubicBezTo>
                  <a:pt x="774114" y="759977"/>
                  <a:pt x="768196" y="756251"/>
                  <a:pt x="768196" y="756251"/>
                </a:cubicBezTo>
                <a:lnTo>
                  <a:pt x="764580" y="756251"/>
                </a:lnTo>
                <a:cubicBezTo>
                  <a:pt x="764580" y="756251"/>
                  <a:pt x="762388" y="755265"/>
                  <a:pt x="762388" y="755265"/>
                </a:cubicBezTo>
                <a:lnTo>
                  <a:pt x="757128" y="754498"/>
                </a:lnTo>
                <a:lnTo>
                  <a:pt x="755156" y="756251"/>
                </a:lnTo>
                <a:lnTo>
                  <a:pt x="755156" y="756251"/>
                </a:lnTo>
                <a:close/>
                <a:moveTo>
                  <a:pt x="744416" y="758443"/>
                </a:moveTo>
                <a:lnTo>
                  <a:pt x="746717" y="757019"/>
                </a:lnTo>
                <a:lnTo>
                  <a:pt x="746279" y="754169"/>
                </a:lnTo>
                <a:lnTo>
                  <a:pt x="748580" y="751211"/>
                </a:lnTo>
                <a:lnTo>
                  <a:pt x="742553" y="753950"/>
                </a:lnTo>
                <a:lnTo>
                  <a:pt x="742225" y="756799"/>
                </a:lnTo>
                <a:lnTo>
                  <a:pt x="744526" y="758443"/>
                </a:lnTo>
                <a:lnTo>
                  <a:pt x="744526" y="758443"/>
                </a:lnTo>
                <a:close/>
                <a:moveTo>
                  <a:pt x="754717" y="749567"/>
                </a:moveTo>
                <a:lnTo>
                  <a:pt x="757676" y="752087"/>
                </a:lnTo>
                <a:lnTo>
                  <a:pt x="765347" y="752087"/>
                </a:lnTo>
                <a:cubicBezTo>
                  <a:pt x="765347" y="752087"/>
                  <a:pt x="769730" y="754717"/>
                  <a:pt x="769730" y="754717"/>
                </a:cubicBezTo>
                <a:lnTo>
                  <a:pt x="775977" y="755813"/>
                </a:lnTo>
                <a:lnTo>
                  <a:pt x="781346" y="758662"/>
                </a:lnTo>
                <a:lnTo>
                  <a:pt x="784963" y="758443"/>
                </a:lnTo>
                <a:lnTo>
                  <a:pt x="786826" y="759429"/>
                </a:lnTo>
                <a:lnTo>
                  <a:pt x="786826" y="762169"/>
                </a:lnTo>
                <a:cubicBezTo>
                  <a:pt x="786826" y="762169"/>
                  <a:pt x="789675" y="764142"/>
                  <a:pt x="789675" y="764142"/>
                </a:cubicBezTo>
                <a:lnTo>
                  <a:pt x="794168" y="763813"/>
                </a:lnTo>
                <a:lnTo>
                  <a:pt x="796908" y="764909"/>
                </a:lnTo>
                <a:lnTo>
                  <a:pt x="800195" y="764032"/>
                </a:lnTo>
                <a:lnTo>
                  <a:pt x="800415" y="761402"/>
                </a:lnTo>
                <a:lnTo>
                  <a:pt x="798990" y="759210"/>
                </a:lnTo>
                <a:lnTo>
                  <a:pt x="800086" y="755923"/>
                </a:lnTo>
                <a:lnTo>
                  <a:pt x="802058" y="755046"/>
                </a:lnTo>
                <a:lnTo>
                  <a:pt x="796360" y="750772"/>
                </a:lnTo>
                <a:lnTo>
                  <a:pt x="792415" y="750115"/>
                </a:lnTo>
                <a:lnTo>
                  <a:pt x="786388" y="746389"/>
                </a:lnTo>
                <a:lnTo>
                  <a:pt x="780799" y="746389"/>
                </a:lnTo>
                <a:lnTo>
                  <a:pt x="772470" y="748580"/>
                </a:lnTo>
                <a:lnTo>
                  <a:pt x="767648" y="746937"/>
                </a:lnTo>
                <a:lnTo>
                  <a:pt x="760635" y="747594"/>
                </a:lnTo>
                <a:lnTo>
                  <a:pt x="756471" y="747375"/>
                </a:lnTo>
                <a:cubicBezTo>
                  <a:pt x="756471" y="747375"/>
                  <a:pt x="754608" y="749238"/>
                  <a:pt x="754608" y="749457"/>
                </a:cubicBezTo>
                <a:lnTo>
                  <a:pt x="754608" y="749457"/>
                </a:lnTo>
                <a:close/>
                <a:moveTo>
                  <a:pt x="735649" y="733129"/>
                </a:moveTo>
                <a:lnTo>
                  <a:pt x="738827" y="736307"/>
                </a:lnTo>
                <a:lnTo>
                  <a:pt x="745293" y="737184"/>
                </a:lnTo>
                <a:lnTo>
                  <a:pt x="750553" y="742882"/>
                </a:lnTo>
                <a:lnTo>
                  <a:pt x="757128" y="745512"/>
                </a:lnTo>
                <a:lnTo>
                  <a:pt x="766772" y="744416"/>
                </a:lnTo>
                <a:lnTo>
                  <a:pt x="780580" y="745293"/>
                </a:lnTo>
                <a:lnTo>
                  <a:pt x="786388" y="743868"/>
                </a:lnTo>
                <a:lnTo>
                  <a:pt x="786168" y="741677"/>
                </a:lnTo>
                <a:lnTo>
                  <a:pt x="780580" y="740581"/>
                </a:lnTo>
                <a:lnTo>
                  <a:pt x="769073" y="741019"/>
                </a:lnTo>
                <a:lnTo>
                  <a:pt x="764471" y="739156"/>
                </a:lnTo>
                <a:lnTo>
                  <a:pt x="758005" y="735649"/>
                </a:lnTo>
                <a:lnTo>
                  <a:pt x="753183" y="734992"/>
                </a:lnTo>
                <a:lnTo>
                  <a:pt x="751101" y="732252"/>
                </a:lnTo>
                <a:lnTo>
                  <a:pt x="753183" y="730499"/>
                </a:lnTo>
                <a:lnTo>
                  <a:pt x="756471" y="730499"/>
                </a:lnTo>
                <a:cubicBezTo>
                  <a:pt x="756471" y="730499"/>
                  <a:pt x="763813" y="735978"/>
                  <a:pt x="763813" y="735978"/>
                </a:cubicBezTo>
                <a:lnTo>
                  <a:pt x="772470" y="737512"/>
                </a:lnTo>
                <a:lnTo>
                  <a:pt x="775100" y="737184"/>
                </a:lnTo>
                <a:lnTo>
                  <a:pt x="772689" y="734444"/>
                </a:lnTo>
                <a:lnTo>
                  <a:pt x="762607" y="727211"/>
                </a:lnTo>
                <a:lnTo>
                  <a:pt x="748142" y="724581"/>
                </a:lnTo>
                <a:lnTo>
                  <a:pt x="744526" y="725677"/>
                </a:lnTo>
                <a:lnTo>
                  <a:pt x="744526" y="728417"/>
                </a:lnTo>
                <a:cubicBezTo>
                  <a:pt x="744526" y="728417"/>
                  <a:pt x="738060" y="730499"/>
                  <a:pt x="738060" y="730499"/>
                </a:cubicBezTo>
                <a:lnTo>
                  <a:pt x="735321" y="732910"/>
                </a:lnTo>
                <a:lnTo>
                  <a:pt x="735321" y="732910"/>
                </a:lnTo>
                <a:close/>
                <a:moveTo>
                  <a:pt x="809620" y="745074"/>
                </a:moveTo>
                <a:lnTo>
                  <a:pt x="811702" y="746498"/>
                </a:lnTo>
                <a:lnTo>
                  <a:pt x="814222" y="745074"/>
                </a:lnTo>
                <a:lnTo>
                  <a:pt x="814003" y="742334"/>
                </a:lnTo>
                <a:lnTo>
                  <a:pt x="810825" y="743320"/>
                </a:lnTo>
                <a:lnTo>
                  <a:pt x="809620" y="745183"/>
                </a:lnTo>
                <a:lnTo>
                  <a:pt x="809620" y="745183"/>
                </a:lnTo>
                <a:close/>
                <a:moveTo>
                  <a:pt x="813784" y="673185"/>
                </a:moveTo>
                <a:lnTo>
                  <a:pt x="809949" y="679980"/>
                </a:lnTo>
                <a:lnTo>
                  <a:pt x="810168" y="683925"/>
                </a:lnTo>
                <a:lnTo>
                  <a:pt x="813455" y="686226"/>
                </a:lnTo>
                <a:lnTo>
                  <a:pt x="816962" y="687432"/>
                </a:lnTo>
                <a:lnTo>
                  <a:pt x="821455" y="691705"/>
                </a:lnTo>
                <a:lnTo>
                  <a:pt x="824743" y="691705"/>
                </a:lnTo>
                <a:lnTo>
                  <a:pt x="830112" y="692363"/>
                </a:lnTo>
                <a:lnTo>
                  <a:pt x="834057" y="689952"/>
                </a:lnTo>
                <a:lnTo>
                  <a:pt x="834934" y="685459"/>
                </a:lnTo>
                <a:lnTo>
                  <a:pt x="836688" y="682500"/>
                </a:lnTo>
                <a:lnTo>
                  <a:pt x="836468" y="676473"/>
                </a:lnTo>
                <a:lnTo>
                  <a:pt x="826715" y="670775"/>
                </a:lnTo>
                <a:lnTo>
                  <a:pt x="820250" y="671980"/>
                </a:lnTo>
                <a:lnTo>
                  <a:pt x="813674" y="673185"/>
                </a:lnTo>
                <a:lnTo>
                  <a:pt x="813674" y="673185"/>
                </a:lnTo>
                <a:close/>
                <a:moveTo>
                  <a:pt x="859043" y="669131"/>
                </a:moveTo>
                <a:lnTo>
                  <a:pt x="861563" y="669569"/>
                </a:lnTo>
                <a:lnTo>
                  <a:pt x="864960" y="665843"/>
                </a:lnTo>
                <a:lnTo>
                  <a:pt x="864741" y="663213"/>
                </a:lnTo>
                <a:lnTo>
                  <a:pt x="862111" y="663432"/>
                </a:lnTo>
                <a:lnTo>
                  <a:pt x="859152" y="665624"/>
                </a:lnTo>
                <a:lnTo>
                  <a:pt x="858933" y="669240"/>
                </a:lnTo>
                <a:lnTo>
                  <a:pt x="858933" y="669240"/>
                </a:lnTo>
                <a:close/>
                <a:moveTo>
                  <a:pt x="839098" y="642282"/>
                </a:moveTo>
                <a:lnTo>
                  <a:pt x="837345" y="645351"/>
                </a:lnTo>
                <a:lnTo>
                  <a:pt x="837345" y="651487"/>
                </a:lnTo>
                <a:cubicBezTo>
                  <a:pt x="837345" y="651487"/>
                  <a:pt x="838879" y="655433"/>
                  <a:pt x="838879" y="655433"/>
                </a:cubicBezTo>
                <a:lnTo>
                  <a:pt x="842715" y="658282"/>
                </a:lnTo>
                <a:lnTo>
                  <a:pt x="845016" y="656638"/>
                </a:lnTo>
                <a:lnTo>
                  <a:pt x="845345" y="652693"/>
                </a:lnTo>
                <a:lnTo>
                  <a:pt x="847317" y="650172"/>
                </a:lnTo>
                <a:lnTo>
                  <a:pt x="846660" y="645899"/>
                </a:lnTo>
                <a:lnTo>
                  <a:pt x="842167" y="642721"/>
                </a:lnTo>
                <a:lnTo>
                  <a:pt x="838989" y="642173"/>
                </a:lnTo>
                <a:lnTo>
                  <a:pt x="838989" y="642173"/>
                </a:lnTo>
                <a:close/>
                <a:moveTo>
                  <a:pt x="868467" y="623872"/>
                </a:moveTo>
                <a:lnTo>
                  <a:pt x="868467" y="633954"/>
                </a:lnTo>
                <a:lnTo>
                  <a:pt x="866714" y="639104"/>
                </a:lnTo>
                <a:lnTo>
                  <a:pt x="868248" y="643269"/>
                </a:lnTo>
                <a:lnTo>
                  <a:pt x="872412" y="646775"/>
                </a:lnTo>
                <a:lnTo>
                  <a:pt x="877453" y="645789"/>
                </a:lnTo>
                <a:lnTo>
                  <a:pt x="882494" y="645789"/>
                </a:lnTo>
                <a:lnTo>
                  <a:pt x="884357" y="644255"/>
                </a:lnTo>
                <a:lnTo>
                  <a:pt x="885234" y="647542"/>
                </a:lnTo>
                <a:lnTo>
                  <a:pt x="888521" y="649077"/>
                </a:lnTo>
                <a:lnTo>
                  <a:pt x="890823" y="644255"/>
                </a:lnTo>
                <a:lnTo>
                  <a:pt x="892905" y="642830"/>
                </a:lnTo>
                <a:lnTo>
                  <a:pt x="892905" y="635926"/>
                </a:lnTo>
                <a:lnTo>
                  <a:pt x="889946" y="634063"/>
                </a:lnTo>
                <a:lnTo>
                  <a:pt x="888741" y="637132"/>
                </a:lnTo>
                <a:lnTo>
                  <a:pt x="888741" y="640091"/>
                </a:lnTo>
                <a:lnTo>
                  <a:pt x="885782" y="638337"/>
                </a:lnTo>
                <a:lnTo>
                  <a:pt x="882823" y="633625"/>
                </a:lnTo>
                <a:lnTo>
                  <a:pt x="883152" y="630557"/>
                </a:lnTo>
                <a:lnTo>
                  <a:pt x="880083" y="626721"/>
                </a:lnTo>
                <a:lnTo>
                  <a:pt x="882385" y="624639"/>
                </a:lnTo>
                <a:lnTo>
                  <a:pt x="884686" y="624639"/>
                </a:lnTo>
                <a:lnTo>
                  <a:pt x="885015" y="620803"/>
                </a:lnTo>
                <a:lnTo>
                  <a:pt x="881946" y="619269"/>
                </a:lnTo>
                <a:lnTo>
                  <a:pt x="877782" y="623105"/>
                </a:lnTo>
                <a:lnTo>
                  <a:pt x="874166" y="622228"/>
                </a:lnTo>
                <a:lnTo>
                  <a:pt x="872412" y="623434"/>
                </a:lnTo>
                <a:lnTo>
                  <a:pt x="868577" y="623981"/>
                </a:lnTo>
                <a:lnTo>
                  <a:pt x="868577" y="623981"/>
                </a:lnTo>
                <a:close/>
                <a:moveTo>
                  <a:pt x="874604" y="547491"/>
                </a:moveTo>
                <a:lnTo>
                  <a:pt x="870988" y="550449"/>
                </a:lnTo>
                <a:lnTo>
                  <a:pt x="871536" y="552312"/>
                </a:lnTo>
                <a:lnTo>
                  <a:pt x="874166" y="554614"/>
                </a:lnTo>
                <a:lnTo>
                  <a:pt x="874823" y="557353"/>
                </a:lnTo>
                <a:lnTo>
                  <a:pt x="872741" y="559655"/>
                </a:lnTo>
                <a:lnTo>
                  <a:pt x="872522" y="565901"/>
                </a:lnTo>
                <a:lnTo>
                  <a:pt x="875481" y="571161"/>
                </a:lnTo>
                <a:lnTo>
                  <a:pt x="875809" y="578722"/>
                </a:lnTo>
                <a:lnTo>
                  <a:pt x="874275" y="583873"/>
                </a:lnTo>
                <a:lnTo>
                  <a:pt x="874056" y="589133"/>
                </a:lnTo>
                <a:lnTo>
                  <a:pt x="875809" y="591434"/>
                </a:lnTo>
                <a:lnTo>
                  <a:pt x="877672" y="589024"/>
                </a:lnTo>
                <a:lnTo>
                  <a:pt x="878440" y="582229"/>
                </a:lnTo>
                <a:lnTo>
                  <a:pt x="880631" y="579928"/>
                </a:lnTo>
                <a:lnTo>
                  <a:pt x="879974" y="573134"/>
                </a:lnTo>
                <a:lnTo>
                  <a:pt x="877125" y="567983"/>
                </a:lnTo>
                <a:lnTo>
                  <a:pt x="876358" y="558668"/>
                </a:lnTo>
                <a:lnTo>
                  <a:pt x="877782" y="553627"/>
                </a:lnTo>
                <a:lnTo>
                  <a:pt x="876796" y="549792"/>
                </a:lnTo>
                <a:lnTo>
                  <a:pt x="874494" y="547271"/>
                </a:lnTo>
                <a:lnTo>
                  <a:pt x="874494" y="547271"/>
                </a:lnTo>
                <a:close/>
                <a:moveTo>
                  <a:pt x="838660" y="559107"/>
                </a:moveTo>
                <a:lnTo>
                  <a:pt x="837235" y="562504"/>
                </a:lnTo>
                <a:lnTo>
                  <a:pt x="839098" y="563928"/>
                </a:lnTo>
                <a:lnTo>
                  <a:pt x="843920" y="563709"/>
                </a:lnTo>
                <a:lnTo>
                  <a:pt x="846550" y="560970"/>
                </a:lnTo>
                <a:lnTo>
                  <a:pt x="844358" y="558230"/>
                </a:lnTo>
                <a:lnTo>
                  <a:pt x="840304" y="557572"/>
                </a:lnTo>
                <a:lnTo>
                  <a:pt x="838660" y="559216"/>
                </a:lnTo>
                <a:lnTo>
                  <a:pt x="838660" y="559216"/>
                </a:lnTo>
                <a:close/>
                <a:moveTo>
                  <a:pt x="832742" y="551326"/>
                </a:moveTo>
                <a:lnTo>
                  <a:pt x="835044" y="554614"/>
                </a:lnTo>
                <a:lnTo>
                  <a:pt x="837783" y="553299"/>
                </a:lnTo>
                <a:lnTo>
                  <a:pt x="836030" y="549901"/>
                </a:lnTo>
                <a:lnTo>
                  <a:pt x="833838" y="550121"/>
                </a:lnTo>
                <a:lnTo>
                  <a:pt x="832742" y="551326"/>
                </a:lnTo>
                <a:lnTo>
                  <a:pt x="832742" y="551326"/>
                </a:lnTo>
                <a:close/>
                <a:moveTo>
                  <a:pt x="863974" y="472096"/>
                </a:moveTo>
                <a:lnTo>
                  <a:pt x="867371" y="477794"/>
                </a:lnTo>
                <a:lnTo>
                  <a:pt x="870988" y="479986"/>
                </a:lnTo>
                <a:lnTo>
                  <a:pt x="873837" y="480314"/>
                </a:lnTo>
                <a:lnTo>
                  <a:pt x="873618" y="477465"/>
                </a:lnTo>
                <a:lnTo>
                  <a:pt x="870221" y="475602"/>
                </a:lnTo>
                <a:lnTo>
                  <a:pt x="866933" y="471109"/>
                </a:lnTo>
                <a:lnTo>
                  <a:pt x="864960" y="470890"/>
                </a:lnTo>
                <a:lnTo>
                  <a:pt x="863974" y="472205"/>
                </a:lnTo>
                <a:lnTo>
                  <a:pt x="863974" y="472205"/>
                </a:lnTo>
                <a:close/>
                <a:moveTo>
                  <a:pt x="894329" y="490616"/>
                </a:moveTo>
                <a:cubicBezTo>
                  <a:pt x="894329" y="490616"/>
                  <a:pt x="895316" y="493246"/>
                  <a:pt x="895316" y="493246"/>
                </a:cubicBezTo>
                <a:lnTo>
                  <a:pt x="898932" y="493026"/>
                </a:lnTo>
                <a:lnTo>
                  <a:pt x="900357" y="490506"/>
                </a:lnTo>
                <a:lnTo>
                  <a:pt x="899590" y="487876"/>
                </a:lnTo>
                <a:lnTo>
                  <a:pt x="900247" y="483383"/>
                </a:lnTo>
                <a:lnTo>
                  <a:pt x="902220" y="480643"/>
                </a:lnTo>
                <a:lnTo>
                  <a:pt x="902001" y="475712"/>
                </a:lnTo>
                <a:lnTo>
                  <a:pt x="897179" y="481849"/>
                </a:lnTo>
                <a:lnTo>
                  <a:pt x="896850" y="486561"/>
                </a:lnTo>
                <a:lnTo>
                  <a:pt x="894329" y="490616"/>
                </a:lnTo>
                <a:lnTo>
                  <a:pt x="894329" y="490616"/>
                </a:lnTo>
                <a:close/>
                <a:moveTo>
                  <a:pt x="880631" y="463000"/>
                </a:moveTo>
                <a:lnTo>
                  <a:pt x="881727" y="463986"/>
                </a:lnTo>
                <a:lnTo>
                  <a:pt x="883700" y="462890"/>
                </a:lnTo>
                <a:lnTo>
                  <a:pt x="885124" y="458069"/>
                </a:lnTo>
                <a:lnTo>
                  <a:pt x="884795" y="455110"/>
                </a:lnTo>
                <a:lnTo>
                  <a:pt x="883371" y="456754"/>
                </a:lnTo>
                <a:lnTo>
                  <a:pt x="880741" y="463000"/>
                </a:lnTo>
                <a:lnTo>
                  <a:pt x="880741" y="463000"/>
                </a:lnTo>
                <a:close/>
                <a:moveTo>
                  <a:pt x="883371" y="445685"/>
                </a:moveTo>
                <a:lnTo>
                  <a:pt x="882385" y="447439"/>
                </a:lnTo>
                <a:lnTo>
                  <a:pt x="884248" y="448973"/>
                </a:lnTo>
                <a:lnTo>
                  <a:pt x="885344" y="447877"/>
                </a:lnTo>
                <a:lnTo>
                  <a:pt x="885563" y="445685"/>
                </a:lnTo>
                <a:lnTo>
                  <a:pt x="883261" y="445685"/>
                </a:lnTo>
                <a:close/>
                <a:moveTo>
                  <a:pt x="904302" y="394070"/>
                </a:moveTo>
                <a:lnTo>
                  <a:pt x="906603" y="398235"/>
                </a:lnTo>
                <a:lnTo>
                  <a:pt x="906822" y="400317"/>
                </a:lnTo>
                <a:lnTo>
                  <a:pt x="911206" y="397139"/>
                </a:lnTo>
                <a:lnTo>
                  <a:pt x="913069" y="391112"/>
                </a:lnTo>
                <a:lnTo>
                  <a:pt x="912740" y="386071"/>
                </a:lnTo>
                <a:lnTo>
                  <a:pt x="913945" y="382564"/>
                </a:lnTo>
                <a:lnTo>
                  <a:pt x="911863" y="381030"/>
                </a:lnTo>
                <a:lnTo>
                  <a:pt x="908685" y="383112"/>
                </a:lnTo>
                <a:lnTo>
                  <a:pt x="907480" y="387057"/>
                </a:lnTo>
                <a:lnTo>
                  <a:pt x="904302" y="393961"/>
                </a:lnTo>
                <a:lnTo>
                  <a:pt x="904302" y="393961"/>
                </a:lnTo>
                <a:close/>
                <a:moveTo>
                  <a:pt x="890384" y="323826"/>
                </a:moveTo>
                <a:lnTo>
                  <a:pt x="892247" y="323607"/>
                </a:lnTo>
                <a:lnTo>
                  <a:pt x="893891" y="321634"/>
                </a:lnTo>
                <a:lnTo>
                  <a:pt x="899699" y="322182"/>
                </a:lnTo>
                <a:lnTo>
                  <a:pt x="902987" y="318456"/>
                </a:lnTo>
                <a:lnTo>
                  <a:pt x="903206" y="313087"/>
                </a:lnTo>
                <a:lnTo>
                  <a:pt x="899809" y="309689"/>
                </a:lnTo>
                <a:lnTo>
                  <a:pt x="892028" y="312977"/>
                </a:lnTo>
                <a:lnTo>
                  <a:pt x="890165" y="319552"/>
                </a:lnTo>
                <a:lnTo>
                  <a:pt x="890494" y="323936"/>
                </a:lnTo>
                <a:lnTo>
                  <a:pt x="890494" y="323936"/>
                </a:lnTo>
                <a:close/>
                <a:moveTo>
                  <a:pt x="939369" y="190789"/>
                </a:moveTo>
                <a:lnTo>
                  <a:pt x="941671" y="188926"/>
                </a:lnTo>
                <a:lnTo>
                  <a:pt x="942547" y="183885"/>
                </a:lnTo>
                <a:lnTo>
                  <a:pt x="941780" y="176214"/>
                </a:lnTo>
                <a:lnTo>
                  <a:pt x="942547" y="173474"/>
                </a:lnTo>
                <a:lnTo>
                  <a:pt x="941780" y="168872"/>
                </a:lnTo>
                <a:lnTo>
                  <a:pt x="937945" y="170735"/>
                </a:lnTo>
                <a:lnTo>
                  <a:pt x="937506" y="173693"/>
                </a:lnTo>
                <a:lnTo>
                  <a:pt x="938602" y="175228"/>
                </a:lnTo>
                <a:lnTo>
                  <a:pt x="938602" y="179501"/>
                </a:lnTo>
                <a:cubicBezTo>
                  <a:pt x="938602" y="179501"/>
                  <a:pt x="936958" y="183885"/>
                  <a:pt x="936958" y="183885"/>
                </a:cubicBezTo>
                <a:lnTo>
                  <a:pt x="939260" y="190789"/>
                </a:lnTo>
                <a:lnTo>
                  <a:pt x="939260" y="190789"/>
                </a:lnTo>
                <a:close/>
                <a:moveTo>
                  <a:pt x="925342" y="206240"/>
                </a:moveTo>
                <a:cubicBezTo>
                  <a:pt x="925342" y="206240"/>
                  <a:pt x="927315" y="206898"/>
                  <a:pt x="927315" y="206898"/>
                </a:cubicBezTo>
                <a:lnTo>
                  <a:pt x="928411" y="203501"/>
                </a:lnTo>
                <a:lnTo>
                  <a:pt x="928630" y="195391"/>
                </a:lnTo>
                <a:lnTo>
                  <a:pt x="926986" y="193419"/>
                </a:lnTo>
                <a:lnTo>
                  <a:pt x="924137" y="195720"/>
                </a:lnTo>
                <a:lnTo>
                  <a:pt x="922822" y="200323"/>
                </a:lnTo>
                <a:lnTo>
                  <a:pt x="925342" y="206240"/>
                </a:lnTo>
                <a:lnTo>
                  <a:pt x="925342" y="206240"/>
                </a:lnTo>
                <a:close/>
                <a:moveTo>
                  <a:pt x="916795" y="192433"/>
                </a:moveTo>
                <a:lnTo>
                  <a:pt x="918329" y="193967"/>
                </a:lnTo>
                <a:lnTo>
                  <a:pt x="921945" y="190679"/>
                </a:lnTo>
                <a:lnTo>
                  <a:pt x="922603" y="185310"/>
                </a:lnTo>
                <a:lnTo>
                  <a:pt x="923918" y="183666"/>
                </a:lnTo>
                <a:lnTo>
                  <a:pt x="924246" y="179173"/>
                </a:lnTo>
                <a:lnTo>
                  <a:pt x="922274" y="177200"/>
                </a:lnTo>
                <a:lnTo>
                  <a:pt x="918986" y="178296"/>
                </a:lnTo>
                <a:lnTo>
                  <a:pt x="916028" y="183227"/>
                </a:lnTo>
                <a:lnTo>
                  <a:pt x="917123" y="186844"/>
                </a:lnTo>
                <a:lnTo>
                  <a:pt x="916904" y="192542"/>
                </a:lnTo>
                <a:lnTo>
                  <a:pt x="916904" y="192542"/>
                </a:lnTo>
                <a:close/>
                <a:moveTo>
                  <a:pt x="664090" y="15232"/>
                </a:moveTo>
                <a:lnTo>
                  <a:pt x="665734" y="15780"/>
                </a:lnTo>
                <a:lnTo>
                  <a:pt x="667158" y="14137"/>
                </a:lnTo>
                <a:lnTo>
                  <a:pt x="668145" y="9863"/>
                </a:lnTo>
                <a:lnTo>
                  <a:pt x="666281" y="7013"/>
                </a:lnTo>
                <a:lnTo>
                  <a:pt x="663651" y="7013"/>
                </a:lnTo>
                <a:lnTo>
                  <a:pt x="662227" y="11068"/>
                </a:lnTo>
                <a:lnTo>
                  <a:pt x="664090" y="15342"/>
                </a:lnTo>
                <a:lnTo>
                  <a:pt x="664090" y="15342"/>
                </a:lnTo>
                <a:close/>
                <a:moveTo>
                  <a:pt x="664747" y="23890"/>
                </a:moveTo>
                <a:lnTo>
                  <a:pt x="665843" y="25533"/>
                </a:lnTo>
                <a:lnTo>
                  <a:pt x="669131" y="25533"/>
                </a:lnTo>
                <a:cubicBezTo>
                  <a:pt x="669131" y="25533"/>
                  <a:pt x="671432" y="22027"/>
                  <a:pt x="671432" y="22027"/>
                </a:cubicBezTo>
                <a:lnTo>
                  <a:pt x="671432" y="18191"/>
                </a:lnTo>
                <a:lnTo>
                  <a:pt x="668473" y="18191"/>
                </a:lnTo>
                <a:cubicBezTo>
                  <a:pt x="668473" y="18191"/>
                  <a:pt x="664857" y="20602"/>
                  <a:pt x="664857" y="20602"/>
                </a:cubicBezTo>
                <a:lnTo>
                  <a:pt x="664857" y="23780"/>
                </a:lnTo>
                <a:lnTo>
                  <a:pt x="664857" y="23780"/>
                </a:lnTo>
                <a:close/>
                <a:moveTo>
                  <a:pt x="644803" y="24547"/>
                </a:moveTo>
                <a:lnTo>
                  <a:pt x="647652" y="29698"/>
                </a:lnTo>
                <a:lnTo>
                  <a:pt x="648857" y="32985"/>
                </a:lnTo>
                <a:lnTo>
                  <a:pt x="652035" y="32766"/>
                </a:lnTo>
                <a:lnTo>
                  <a:pt x="654446" y="29479"/>
                </a:lnTo>
                <a:lnTo>
                  <a:pt x="656857" y="27944"/>
                </a:lnTo>
                <a:lnTo>
                  <a:pt x="650392" y="22027"/>
                </a:lnTo>
                <a:lnTo>
                  <a:pt x="649625" y="18410"/>
                </a:lnTo>
                <a:lnTo>
                  <a:pt x="647214" y="15780"/>
                </a:lnTo>
                <a:lnTo>
                  <a:pt x="645789" y="17534"/>
                </a:lnTo>
                <a:lnTo>
                  <a:pt x="644912" y="20931"/>
                </a:lnTo>
                <a:lnTo>
                  <a:pt x="643488" y="21917"/>
                </a:lnTo>
                <a:lnTo>
                  <a:pt x="644693" y="24547"/>
                </a:lnTo>
                <a:lnTo>
                  <a:pt x="644693" y="24547"/>
                </a:lnTo>
                <a:close/>
                <a:moveTo>
                  <a:pt x="632200" y="29369"/>
                </a:moveTo>
                <a:lnTo>
                  <a:pt x="632200" y="32328"/>
                </a:lnTo>
                <a:cubicBezTo>
                  <a:pt x="632200" y="32328"/>
                  <a:pt x="634502" y="33424"/>
                  <a:pt x="634502" y="33424"/>
                </a:cubicBezTo>
                <a:lnTo>
                  <a:pt x="636803" y="32328"/>
                </a:lnTo>
                <a:lnTo>
                  <a:pt x="636803" y="30136"/>
                </a:lnTo>
                <a:cubicBezTo>
                  <a:pt x="636803" y="30136"/>
                  <a:pt x="633187" y="27944"/>
                  <a:pt x="633187" y="27944"/>
                </a:cubicBezTo>
                <a:lnTo>
                  <a:pt x="632091" y="29259"/>
                </a:lnTo>
                <a:lnTo>
                  <a:pt x="632091" y="29259"/>
                </a:lnTo>
                <a:close/>
                <a:moveTo>
                  <a:pt x="560093" y="48218"/>
                </a:moveTo>
                <a:lnTo>
                  <a:pt x="561627" y="52601"/>
                </a:lnTo>
                <a:lnTo>
                  <a:pt x="565682" y="54464"/>
                </a:lnTo>
                <a:lnTo>
                  <a:pt x="571271" y="60382"/>
                </a:lnTo>
                <a:lnTo>
                  <a:pt x="575106" y="61368"/>
                </a:lnTo>
                <a:lnTo>
                  <a:pt x="576750" y="56108"/>
                </a:lnTo>
                <a:lnTo>
                  <a:pt x="576750" y="50957"/>
                </a:lnTo>
                <a:cubicBezTo>
                  <a:pt x="576750" y="50957"/>
                  <a:pt x="578284" y="49642"/>
                  <a:pt x="578284" y="49642"/>
                </a:cubicBezTo>
                <a:lnTo>
                  <a:pt x="578065" y="46464"/>
                </a:lnTo>
                <a:lnTo>
                  <a:pt x="574887" y="45807"/>
                </a:lnTo>
                <a:lnTo>
                  <a:pt x="570832" y="39999"/>
                </a:lnTo>
                <a:lnTo>
                  <a:pt x="567764" y="39341"/>
                </a:lnTo>
                <a:lnTo>
                  <a:pt x="565572" y="41643"/>
                </a:lnTo>
                <a:lnTo>
                  <a:pt x="566230" y="45807"/>
                </a:lnTo>
                <a:lnTo>
                  <a:pt x="567325" y="48108"/>
                </a:lnTo>
                <a:lnTo>
                  <a:pt x="565353" y="50409"/>
                </a:lnTo>
                <a:lnTo>
                  <a:pt x="562942" y="47451"/>
                </a:lnTo>
                <a:lnTo>
                  <a:pt x="560202" y="47889"/>
                </a:lnTo>
                <a:lnTo>
                  <a:pt x="560202" y="47889"/>
                </a:lnTo>
                <a:close/>
                <a:moveTo>
                  <a:pt x="555490" y="52053"/>
                </a:moveTo>
                <a:lnTo>
                  <a:pt x="558449" y="59067"/>
                </a:lnTo>
                <a:lnTo>
                  <a:pt x="560531" y="59724"/>
                </a:lnTo>
                <a:lnTo>
                  <a:pt x="560860" y="53916"/>
                </a:lnTo>
                <a:lnTo>
                  <a:pt x="557024" y="50957"/>
                </a:lnTo>
                <a:lnTo>
                  <a:pt x="555490" y="52053"/>
                </a:lnTo>
                <a:lnTo>
                  <a:pt x="555490" y="52053"/>
                </a:lnTo>
                <a:close/>
                <a:moveTo>
                  <a:pt x="532149" y="51177"/>
                </a:moveTo>
                <a:lnTo>
                  <a:pt x="533025" y="54683"/>
                </a:lnTo>
                <a:lnTo>
                  <a:pt x="538724" y="55341"/>
                </a:lnTo>
                <a:lnTo>
                  <a:pt x="540587" y="57313"/>
                </a:lnTo>
                <a:lnTo>
                  <a:pt x="544203" y="57533"/>
                </a:lnTo>
                <a:lnTo>
                  <a:pt x="544203" y="55122"/>
                </a:lnTo>
                <a:lnTo>
                  <a:pt x="541463" y="52601"/>
                </a:lnTo>
                <a:lnTo>
                  <a:pt x="539053" y="51834"/>
                </a:lnTo>
                <a:lnTo>
                  <a:pt x="538504" y="47779"/>
                </a:lnTo>
                <a:lnTo>
                  <a:pt x="535655" y="46026"/>
                </a:lnTo>
                <a:lnTo>
                  <a:pt x="532258" y="48985"/>
                </a:lnTo>
                <a:lnTo>
                  <a:pt x="532039" y="51286"/>
                </a:lnTo>
                <a:lnTo>
                  <a:pt x="532039" y="51286"/>
                </a:lnTo>
                <a:close/>
                <a:moveTo>
                  <a:pt x="517903" y="96107"/>
                </a:moveTo>
                <a:lnTo>
                  <a:pt x="520094" y="96874"/>
                </a:lnTo>
                <a:lnTo>
                  <a:pt x="523053" y="95888"/>
                </a:lnTo>
                <a:lnTo>
                  <a:pt x="524039" y="92600"/>
                </a:lnTo>
                <a:lnTo>
                  <a:pt x="521519" y="88217"/>
                </a:lnTo>
                <a:lnTo>
                  <a:pt x="519656" y="82628"/>
                </a:lnTo>
                <a:lnTo>
                  <a:pt x="516258" y="79231"/>
                </a:lnTo>
                <a:lnTo>
                  <a:pt x="513738" y="79669"/>
                </a:lnTo>
                <a:lnTo>
                  <a:pt x="513300" y="83724"/>
                </a:lnTo>
                <a:lnTo>
                  <a:pt x="515601" y="87449"/>
                </a:lnTo>
                <a:lnTo>
                  <a:pt x="515601" y="93367"/>
                </a:lnTo>
                <a:cubicBezTo>
                  <a:pt x="515601" y="93367"/>
                  <a:pt x="517903" y="96107"/>
                  <a:pt x="517903" y="96107"/>
                </a:cubicBezTo>
                <a:lnTo>
                  <a:pt x="517903" y="96107"/>
                </a:lnTo>
                <a:close/>
                <a:moveTo>
                  <a:pt x="524477" y="142133"/>
                </a:moveTo>
                <a:lnTo>
                  <a:pt x="530943" y="141585"/>
                </a:lnTo>
                <a:lnTo>
                  <a:pt x="532477" y="139174"/>
                </a:lnTo>
                <a:lnTo>
                  <a:pt x="531820" y="134900"/>
                </a:lnTo>
                <a:lnTo>
                  <a:pt x="528642" y="132928"/>
                </a:lnTo>
                <a:lnTo>
                  <a:pt x="528642" y="129311"/>
                </a:lnTo>
                <a:cubicBezTo>
                  <a:pt x="528642" y="129311"/>
                  <a:pt x="526341" y="127667"/>
                  <a:pt x="526341" y="127667"/>
                </a:cubicBezTo>
                <a:lnTo>
                  <a:pt x="521957" y="128654"/>
                </a:lnTo>
                <a:lnTo>
                  <a:pt x="519656" y="133256"/>
                </a:lnTo>
                <a:lnTo>
                  <a:pt x="519985" y="136544"/>
                </a:lnTo>
                <a:lnTo>
                  <a:pt x="522724" y="141366"/>
                </a:lnTo>
                <a:lnTo>
                  <a:pt x="524477" y="142133"/>
                </a:lnTo>
                <a:lnTo>
                  <a:pt x="524477" y="142133"/>
                </a:lnTo>
                <a:close/>
                <a:moveTo>
                  <a:pt x="524258" y="147502"/>
                </a:moveTo>
                <a:lnTo>
                  <a:pt x="523711" y="151776"/>
                </a:lnTo>
                <a:lnTo>
                  <a:pt x="524697" y="154954"/>
                </a:lnTo>
                <a:lnTo>
                  <a:pt x="524039" y="159776"/>
                </a:lnTo>
                <a:lnTo>
                  <a:pt x="531272" y="164927"/>
                </a:lnTo>
                <a:lnTo>
                  <a:pt x="534012" y="162406"/>
                </a:lnTo>
                <a:lnTo>
                  <a:pt x="533464" y="151557"/>
                </a:lnTo>
                <a:lnTo>
                  <a:pt x="530285" y="147393"/>
                </a:lnTo>
                <a:lnTo>
                  <a:pt x="527108" y="146407"/>
                </a:lnTo>
                <a:lnTo>
                  <a:pt x="524368" y="147502"/>
                </a:lnTo>
                <a:lnTo>
                  <a:pt x="524368" y="147502"/>
                </a:lnTo>
                <a:close/>
                <a:moveTo>
                  <a:pt x="457411" y="101696"/>
                </a:moveTo>
                <a:lnTo>
                  <a:pt x="458617" y="99723"/>
                </a:lnTo>
                <a:lnTo>
                  <a:pt x="457302" y="98189"/>
                </a:lnTo>
                <a:lnTo>
                  <a:pt x="457302" y="94682"/>
                </a:lnTo>
                <a:lnTo>
                  <a:pt x="456315" y="92381"/>
                </a:lnTo>
                <a:lnTo>
                  <a:pt x="454124" y="93805"/>
                </a:lnTo>
                <a:lnTo>
                  <a:pt x="453904" y="97422"/>
                </a:lnTo>
                <a:lnTo>
                  <a:pt x="457302" y="101586"/>
                </a:lnTo>
                <a:lnTo>
                  <a:pt x="457302" y="101586"/>
                </a:lnTo>
                <a:close/>
                <a:moveTo>
                  <a:pt x="447329" y="131393"/>
                </a:moveTo>
                <a:lnTo>
                  <a:pt x="449630" y="133256"/>
                </a:lnTo>
                <a:lnTo>
                  <a:pt x="451494" y="127996"/>
                </a:lnTo>
                <a:lnTo>
                  <a:pt x="450945" y="122298"/>
                </a:lnTo>
                <a:lnTo>
                  <a:pt x="445356" y="116380"/>
                </a:lnTo>
                <a:lnTo>
                  <a:pt x="445028" y="108600"/>
                </a:lnTo>
                <a:lnTo>
                  <a:pt x="447329" y="101805"/>
                </a:lnTo>
                <a:lnTo>
                  <a:pt x="447987" y="94573"/>
                </a:lnTo>
                <a:lnTo>
                  <a:pt x="445576" y="89532"/>
                </a:lnTo>
                <a:lnTo>
                  <a:pt x="445576" y="82299"/>
                </a:lnTo>
                <a:lnTo>
                  <a:pt x="444151" y="79011"/>
                </a:lnTo>
                <a:lnTo>
                  <a:pt x="439110" y="83724"/>
                </a:lnTo>
                <a:lnTo>
                  <a:pt x="439329" y="95888"/>
                </a:lnTo>
                <a:lnTo>
                  <a:pt x="437028" y="100381"/>
                </a:lnTo>
                <a:lnTo>
                  <a:pt x="437028" y="106298"/>
                </a:lnTo>
                <a:lnTo>
                  <a:pt x="442069" y="116490"/>
                </a:lnTo>
                <a:lnTo>
                  <a:pt x="443055" y="123832"/>
                </a:lnTo>
                <a:lnTo>
                  <a:pt x="447220" y="131503"/>
                </a:lnTo>
                <a:lnTo>
                  <a:pt x="447220" y="131503"/>
                </a:lnTo>
                <a:close/>
                <a:moveTo>
                  <a:pt x="187392" y="170735"/>
                </a:moveTo>
                <a:lnTo>
                  <a:pt x="190022" y="173146"/>
                </a:lnTo>
                <a:lnTo>
                  <a:pt x="190679" y="176652"/>
                </a:lnTo>
                <a:lnTo>
                  <a:pt x="194515" y="178406"/>
                </a:lnTo>
                <a:lnTo>
                  <a:pt x="195063" y="173365"/>
                </a:lnTo>
                <a:lnTo>
                  <a:pt x="191775" y="170077"/>
                </a:lnTo>
                <a:lnTo>
                  <a:pt x="187392" y="170735"/>
                </a:lnTo>
                <a:lnTo>
                  <a:pt x="187392" y="170735"/>
                </a:lnTo>
                <a:close/>
                <a:moveTo>
                  <a:pt x="23451" y="380263"/>
                </a:moveTo>
                <a:lnTo>
                  <a:pt x="26191" y="384427"/>
                </a:lnTo>
                <a:lnTo>
                  <a:pt x="32985" y="385084"/>
                </a:lnTo>
                <a:lnTo>
                  <a:pt x="36821" y="386838"/>
                </a:lnTo>
                <a:lnTo>
                  <a:pt x="40656" y="386838"/>
                </a:lnTo>
                <a:lnTo>
                  <a:pt x="38026" y="382893"/>
                </a:lnTo>
                <a:lnTo>
                  <a:pt x="35287" y="382893"/>
                </a:lnTo>
                <a:lnTo>
                  <a:pt x="31451" y="378181"/>
                </a:lnTo>
                <a:lnTo>
                  <a:pt x="27068" y="379276"/>
                </a:lnTo>
                <a:lnTo>
                  <a:pt x="23890" y="378181"/>
                </a:lnTo>
                <a:lnTo>
                  <a:pt x="23342" y="380263"/>
                </a:lnTo>
                <a:lnTo>
                  <a:pt x="23342" y="380263"/>
                </a:lnTo>
                <a:close/>
                <a:moveTo>
                  <a:pt x="0" y="380920"/>
                </a:moveTo>
                <a:lnTo>
                  <a:pt x="4712" y="386509"/>
                </a:lnTo>
                <a:lnTo>
                  <a:pt x="10301" y="386728"/>
                </a:lnTo>
                <a:lnTo>
                  <a:pt x="14465" y="389139"/>
                </a:lnTo>
                <a:lnTo>
                  <a:pt x="20054" y="386071"/>
                </a:lnTo>
                <a:lnTo>
                  <a:pt x="14356" y="381030"/>
                </a:lnTo>
                <a:lnTo>
                  <a:pt x="7561" y="378400"/>
                </a:lnTo>
                <a:lnTo>
                  <a:pt x="1863" y="378948"/>
                </a:lnTo>
                <a:lnTo>
                  <a:pt x="110" y="381030"/>
                </a:lnTo>
                <a:lnTo>
                  <a:pt x="110" y="381030"/>
                </a:lnTo>
                <a:close/>
                <a:moveTo>
                  <a:pt x="184433" y="580695"/>
                </a:moveTo>
                <a:lnTo>
                  <a:pt x="183666" y="583873"/>
                </a:lnTo>
                <a:lnTo>
                  <a:pt x="185419" y="584969"/>
                </a:lnTo>
                <a:lnTo>
                  <a:pt x="187720" y="581900"/>
                </a:lnTo>
                <a:lnTo>
                  <a:pt x="185967" y="580147"/>
                </a:lnTo>
                <a:lnTo>
                  <a:pt x="184542" y="580805"/>
                </a:lnTo>
                <a:lnTo>
                  <a:pt x="184542" y="580805"/>
                </a:lnTo>
                <a:close/>
                <a:moveTo>
                  <a:pt x="184761" y="601626"/>
                </a:moveTo>
                <a:lnTo>
                  <a:pt x="188378" y="602283"/>
                </a:lnTo>
                <a:lnTo>
                  <a:pt x="190679" y="603489"/>
                </a:lnTo>
                <a:lnTo>
                  <a:pt x="198788" y="603051"/>
                </a:lnTo>
                <a:lnTo>
                  <a:pt x="202076" y="604913"/>
                </a:lnTo>
                <a:lnTo>
                  <a:pt x="203391" y="606776"/>
                </a:lnTo>
                <a:lnTo>
                  <a:pt x="204706" y="603489"/>
                </a:lnTo>
                <a:lnTo>
                  <a:pt x="201309" y="599982"/>
                </a:lnTo>
                <a:lnTo>
                  <a:pt x="195391" y="598777"/>
                </a:lnTo>
                <a:lnTo>
                  <a:pt x="193419" y="600201"/>
                </a:lnTo>
                <a:lnTo>
                  <a:pt x="188926" y="597352"/>
                </a:lnTo>
                <a:lnTo>
                  <a:pt x="186077" y="597571"/>
                </a:lnTo>
                <a:lnTo>
                  <a:pt x="184104" y="599434"/>
                </a:lnTo>
                <a:lnTo>
                  <a:pt x="184871" y="601626"/>
                </a:lnTo>
                <a:lnTo>
                  <a:pt x="184871" y="601626"/>
                </a:lnTo>
                <a:close/>
                <a:moveTo>
                  <a:pt x="191008" y="608530"/>
                </a:moveTo>
                <a:lnTo>
                  <a:pt x="192323" y="610064"/>
                </a:lnTo>
                <a:lnTo>
                  <a:pt x="193857" y="610064"/>
                </a:lnTo>
                <a:cubicBezTo>
                  <a:pt x="193857" y="610064"/>
                  <a:pt x="193309" y="608091"/>
                  <a:pt x="193309" y="608091"/>
                </a:cubicBezTo>
                <a:lnTo>
                  <a:pt x="191008" y="608530"/>
                </a:lnTo>
                <a:lnTo>
                  <a:pt x="191008" y="608530"/>
                </a:lnTo>
                <a:close/>
                <a:moveTo>
                  <a:pt x="192214" y="639543"/>
                </a:moveTo>
                <a:lnTo>
                  <a:pt x="193529" y="641953"/>
                </a:lnTo>
                <a:lnTo>
                  <a:pt x="197035" y="641953"/>
                </a:lnTo>
                <a:lnTo>
                  <a:pt x="198898" y="644693"/>
                </a:lnTo>
                <a:lnTo>
                  <a:pt x="201638" y="643159"/>
                </a:lnTo>
                <a:lnTo>
                  <a:pt x="200213" y="640310"/>
                </a:lnTo>
                <a:lnTo>
                  <a:pt x="195830" y="637570"/>
                </a:lnTo>
                <a:lnTo>
                  <a:pt x="193200" y="638118"/>
                </a:lnTo>
                <a:lnTo>
                  <a:pt x="192214" y="639652"/>
                </a:lnTo>
                <a:lnTo>
                  <a:pt x="192214" y="639652"/>
                </a:lnTo>
                <a:close/>
                <a:moveTo>
                  <a:pt x="187501" y="650940"/>
                </a:moveTo>
                <a:lnTo>
                  <a:pt x="188597" y="653022"/>
                </a:lnTo>
                <a:lnTo>
                  <a:pt x="192104" y="653789"/>
                </a:lnTo>
                <a:lnTo>
                  <a:pt x="195172" y="651378"/>
                </a:lnTo>
                <a:lnTo>
                  <a:pt x="190350" y="650501"/>
                </a:lnTo>
                <a:lnTo>
                  <a:pt x="188597" y="649515"/>
                </a:lnTo>
                <a:lnTo>
                  <a:pt x="187501" y="650940"/>
                </a:lnTo>
                <a:lnTo>
                  <a:pt x="187501" y="650940"/>
                </a:lnTo>
                <a:close/>
                <a:moveTo>
                  <a:pt x="193967" y="670117"/>
                </a:moveTo>
                <a:lnTo>
                  <a:pt x="195830" y="670336"/>
                </a:lnTo>
                <a:lnTo>
                  <a:pt x="197035" y="668912"/>
                </a:lnTo>
                <a:lnTo>
                  <a:pt x="195611" y="665953"/>
                </a:lnTo>
                <a:lnTo>
                  <a:pt x="194515" y="662994"/>
                </a:lnTo>
                <a:lnTo>
                  <a:pt x="193857" y="664966"/>
                </a:lnTo>
                <a:lnTo>
                  <a:pt x="193857" y="670117"/>
                </a:lnTo>
                <a:lnTo>
                  <a:pt x="193857" y="670117"/>
                </a:lnTo>
                <a:close/>
                <a:moveTo>
                  <a:pt x="200323" y="675268"/>
                </a:moveTo>
                <a:lnTo>
                  <a:pt x="201199" y="676692"/>
                </a:lnTo>
                <a:lnTo>
                  <a:pt x="202076" y="676692"/>
                </a:lnTo>
                <a:lnTo>
                  <a:pt x="201638" y="675487"/>
                </a:lnTo>
                <a:lnTo>
                  <a:pt x="200432" y="675268"/>
                </a:lnTo>
                <a:lnTo>
                  <a:pt x="200432" y="675268"/>
                </a:lnTo>
                <a:close/>
                <a:moveTo>
                  <a:pt x="186406" y="678336"/>
                </a:moveTo>
                <a:lnTo>
                  <a:pt x="188049" y="676692"/>
                </a:lnTo>
                <a:lnTo>
                  <a:pt x="187172" y="674829"/>
                </a:lnTo>
                <a:lnTo>
                  <a:pt x="185857" y="677021"/>
                </a:lnTo>
                <a:lnTo>
                  <a:pt x="186406" y="678336"/>
                </a:lnTo>
                <a:lnTo>
                  <a:pt x="186406" y="678336"/>
                </a:lnTo>
                <a:close/>
                <a:moveTo>
                  <a:pt x="192761" y="677021"/>
                </a:moveTo>
                <a:lnTo>
                  <a:pt x="194186" y="677898"/>
                </a:lnTo>
                <a:lnTo>
                  <a:pt x="195391" y="676473"/>
                </a:lnTo>
                <a:lnTo>
                  <a:pt x="193419" y="675377"/>
                </a:lnTo>
                <a:lnTo>
                  <a:pt x="192761" y="677021"/>
                </a:lnTo>
                <a:lnTo>
                  <a:pt x="192761" y="677021"/>
                </a:lnTo>
                <a:close/>
                <a:moveTo>
                  <a:pt x="190898" y="683267"/>
                </a:moveTo>
                <a:lnTo>
                  <a:pt x="193200" y="682171"/>
                </a:lnTo>
                <a:lnTo>
                  <a:pt x="193529" y="680747"/>
                </a:lnTo>
                <a:lnTo>
                  <a:pt x="191556" y="680966"/>
                </a:lnTo>
                <a:lnTo>
                  <a:pt x="190898" y="683267"/>
                </a:lnTo>
                <a:lnTo>
                  <a:pt x="190898" y="683267"/>
                </a:lnTo>
                <a:close/>
                <a:moveTo>
                  <a:pt x="194076" y="691486"/>
                </a:moveTo>
                <a:lnTo>
                  <a:pt x="194953" y="689952"/>
                </a:lnTo>
                <a:lnTo>
                  <a:pt x="192761" y="689952"/>
                </a:lnTo>
                <a:lnTo>
                  <a:pt x="189693" y="689623"/>
                </a:lnTo>
                <a:lnTo>
                  <a:pt x="190460" y="691596"/>
                </a:lnTo>
                <a:lnTo>
                  <a:pt x="194076" y="691596"/>
                </a:lnTo>
                <a:close/>
                <a:moveTo>
                  <a:pt x="197802" y="695322"/>
                </a:moveTo>
                <a:lnTo>
                  <a:pt x="200104" y="695103"/>
                </a:lnTo>
                <a:lnTo>
                  <a:pt x="201199" y="692801"/>
                </a:lnTo>
                <a:lnTo>
                  <a:pt x="198898" y="691596"/>
                </a:lnTo>
                <a:lnTo>
                  <a:pt x="195830" y="694116"/>
                </a:lnTo>
                <a:cubicBezTo>
                  <a:pt x="195830" y="694116"/>
                  <a:pt x="197693" y="695322"/>
                  <a:pt x="197912" y="695212"/>
                </a:cubicBezTo>
                <a:lnTo>
                  <a:pt x="197912" y="695212"/>
                </a:lnTo>
                <a:close/>
                <a:moveTo>
                  <a:pt x="182899" y="707376"/>
                </a:moveTo>
                <a:lnTo>
                  <a:pt x="186515" y="705732"/>
                </a:lnTo>
                <a:lnTo>
                  <a:pt x="187940" y="705732"/>
                </a:lnTo>
                <a:cubicBezTo>
                  <a:pt x="187940" y="705732"/>
                  <a:pt x="187720" y="703650"/>
                  <a:pt x="187720" y="703650"/>
                </a:cubicBezTo>
                <a:lnTo>
                  <a:pt x="182899" y="703869"/>
                </a:lnTo>
                <a:lnTo>
                  <a:pt x="181036" y="705952"/>
                </a:lnTo>
                <a:lnTo>
                  <a:pt x="182789" y="707376"/>
                </a:lnTo>
                <a:lnTo>
                  <a:pt x="182789" y="707376"/>
                </a:lnTo>
                <a:close/>
                <a:moveTo>
                  <a:pt x="190241" y="715266"/>
                </a:moveTo>
                <a:lnTo>
                  <a:pt x="198022" y="709130"/>
                </a:lnTo>
                <a:lnTo>
                  <a:pt x="202405" y="705294"/>
                </a:lnTo>
                <a:lnTo>
                  <a:pt x="202186" y="702774"/>
                </a:lnTo>
                <a:lnTo>
                  <a:pt x="198350" y="702774"/>
                </a:lnTo>
                <a:lnTo>
                  <a:pt x="194186" y="706390"/>
                </a:lnTo>
                <a:lnTo>
                  <a:pt x="191118" y="706719"/>
                </a:lnTo>
                <a:lnTo>
                  <a:pt x="189364" y="709678"/>
                </a:lnTo>
                <a:lnTo>
                  <a:pt x="187501" y="710993"/>
                </a:lnTo>
                <a:lnTo>
                  <a:pt x="187940" y="713732"/>
                </a:lnTo>
                <a:lnTo>
                  <a:pt x="187940" y="715924"/>
                </a:lnTo>
                <a:cubicBezTo>
                  <a:pt x="187940" y="715924"/>
                  <a:pt x="189145" y="716143"/>
                  <a:pt x="189145" y="716143"/>
                </a:cubicBezTo>
                <a:lnTo>
                  <a:pt x="190241" y="715266"/>
                </a:lnTo>
                <a:lnTo>
                  <a:pt x="190241" y="715266"/>
                </a:lnTo>
                <a:close/>
                <a:moveTo>
                  <a:pt x="198131" y="713732"/>
                </a:moveTo>
                <a:lnTo>
                  <a:pt x="199337" y="713732"/>
                </a:lnTo>
                <a:cubicBezTo>
                  <a:pt x="199337" y="713732"/>
                  <a:pt x="201309" y="712417"/>
                  <a:pt x="201309" y="712417"/>
                </a:cubicBezTo>
                <a:lnTo>
                  <a:pt x="201528" y="710554"/>
                </a:lnTo>
                <a:lnTo>
                  <a:pt x="198022" y="713732"/>
                </a:lnTo>
                <a:lnTo>
                  <a:pt x="198022" y="713732"/>
                </a:lnTo>
                <a:close/>
                <a:moveTo>
                  <a:pt x="194953" y="718554"/>
                </a:moveTo>
                <a:lnTo>
                  <a:pt x="197693" y="717896"/>
                </a:lnTo>
                <a:lnTo>
                  <a:pt x="197035" y="715595"/>
                </a:lnTo>
                <a:lnTo>
                  <a:pt x="194734" y="716801"/>
                </a:lnTo>
                <a:lnTo>
                  <a:pt x="194953" y="718444"/>
                </a:lnTo>
                <a:lnTo>
                  <a:pt x="194953" y="718444"/>
                </a:lnTo>
                <a:close/>
                <a:moveTo>
                  <a:pt x="188378" y="720965"/>
                </a:moveTo>
                <a:lnTo>
                  <a:pt x="190679" y="718554"/>
                </a:lnTo>
                <a:lnTo>
                  <a:pt x="188707" y="717239"/>
                </a:lnTo>
                <a:lnTo>
                  <a:pt x="186953" y="718335"/>
                </a:lnTo>
                <a:lnTo>
                  <a:pt x="186953" y="720417"/>
                </a:lnTo>
                <a:lnTo>
                  <a:pt x="188378" y="720965"/>
                </a:lnTo>
                <a:lnTo>
                  <a:pt x="188378" y="720965"/>
                </a:lnTo>
                <a:close/>
                <a:moveTo>
                  <a:pt x="180378" y="736855"/>
                </a:moveTo>
                <a:lnTo>
                  <a:pt x="180378" y="740690"/>
                </a:lnTo>
                <a:cubicBezTo>
                  <a:pt x="180378" y="740690"/>
                  <a:pt x="183446" y="740471"/>
                  <a:pt x="183446" y="740471"/>
                </a:cubicBezTo>
                <a:lnTo>
                  <a:pt x="186844" y="736197"/>
                </a:lnTo>
                <a:lnTo>
                  <a:pt x="191556" y="734663"/>
                </a:lnTo>
                <a:lnTo>
                  <a:pt x="192652" y="732143"/>
                </a:lnTo>
                <a:lnTo>
                  <a:pt x="190789" y="731047"/>
                </a:lnTo>
                <a:lnTo>
                  <a:pt x="188488" y="732362"/>
                </a:lnTo>
                <a:lnTo>
                  <a:pt x="183556" y="732800"/>
                </a:lnTo>
                <a:lnTo>
                  <a:pt x="182460" y="735759"/>
                </a:lnTo>
                <a:cubicBezTo>
                  <a:pt x="182460" y="735759"/>
                  <a:pt x="180597" y="736964"/>
                  <a:pt x="180488" y="736855"/>
                </a:cubicBezTo>
                <a:lnTo>
                  <a:pt x="180488" y="736855"/>
                </a:lnTo>
                <a:close/>
                <a:moveTo>
                  <a:pt x="176762" y="751211"/>
                </a:moveTo>
                <a:lnTo>
                  <a:pt x="177967" y="755265"/>
                </a:lnTo>
                <a:lnTo>
                  <a:pt x="180488" y="756142"/>
                </a:lnTo>
                <a:lnTo>
                  <a:pt x="182132" y="753841"/>
                </a:lnTo>
                <a:lnTo>
                  <a:pt x="178844" y="750772"/>
                </a:lnTo>
                <a:lnTo>
                  <a:pt x="176762" y="751211"/>
                </a:lnTo>
                <a:lnTo>
                  <a:pt x="176762" y="751211"/>
                </a:lnTo>
                <a:close/>
                <a:moveTo>
                  <a:pt x="282512" y="1307687"/>
                </a:moveTo>
                <a:lnTo>
                  <a:pt x="285800" y="1303632"/>
                </a:lnTo>
                <a:lnTo>
                  <a:pt x="289306" y="1303304"/>
                </a:lnTo>
                <a:lnTo>
                  <a:pt x="290841" y="1304619"/>
                </a:lnTo>
                <a:lnTo>
                  <a:pt x="289416" y="1307139"/>
                </a:lnTo>
                <a:lnTo>
                  <a:pt x="286348" y="1307358"/>
                </a:lnTo>
                <a:lnTo>
                  <a:pt x="284485" y="1308564"/>
                </a:lnTo>
                <a:lnTo>
                  <a:pt x="282622" y="1307687"/>
                </a:lnTo>
                <a:lnTo>
                  <a:pt x="282622" y="1307687"/>
                </a:lnTo>
                <a:close/>
                <a:moveTo>
                  <a:pt x="257198" y="1292564"/>
                </a:moveTo>
                <a:lnTo>
                  <a:pt x="259061" y="1292564"/>
                </a:lnTo>
                <a:lnTo>
                  <a:pt x="259280" y="1290811"/>
                </a:lnTo>
                <a:lnTo>
                  <a:pt x="261581" y="1287523"/>
                </a:lnTo>
                <a:lnTo>
                  <a:pt x="261581" y="1284345"/>
                </a:lnTo>
                <a:cubicBezTo>
                  <a:pt x="261581" y="1284345"/>
                  <a:pt x="259280" y="1284345"/>
                  <a:pt x="259280" y="1284345"/>
                </a:cubicBezTo>
                <a:lnTo>
                  <a:pt x="258403" y="1286318"/>
                </a:lnTo>
                <a:lnTo>
                  <a:pt x="256431" y="1288181"/>
                </a:lnTo>
                <a:lnTo>
                  <a:pt x="257088" y="1292564"/>
                </a:lnTo>
                <a:lnTo>
                  <a:pt x="257088" y="1292564"/>
                </a:lnTo>
                <a:close/>
                <a:moveTo>
                  <a:pt x="239335" y="1261113"/>
                </a:moveTo>
                <a:lnTo>
                  <a:pt x="240322" y="1261990"/>
                </a:lnTo>
                <a:lnTo>
                  <a:pt x="243171" y="1261990"/>
                </a:lnTo>
                <a:cubicBezTo>
                  <a:pt x="243171" y="1261990"/>
                  <a:pt x="246020" y="1260127"/>
                  <a:pt x="246020" y="1260127"/>
                </a:cubicBezTo>
                <a:lnTo>
                  <a:pt x="245362" y="1258593"/>
                </a:lnTo>
                <a:lnTo>
                  <a:pt x="241856" y="1258812"/>
                </a:lnTo>
                <a:lnTo>
                  <a:pt x="239116" y="1261113"/>
                </a:lnTo>
                <a:lnTo>
                  <a:pt x="239116" y="1261113"/>
                </a:lnTo>
                <a:close/>
                <a:moveTo>
                  <a:pt x="230130" y="1260017"/>
                </a:moveTo>
                <a:lnTo>
                  <a:pt x="230788" y="1262757"/>
                </a:lnTo>
                <a:lnTo>
                  <a:pt x="233746" y="1262757"/>
                </a:lnTo>
                <a:cubicBezTo>
                  <a:pt x="233746" y="1262757"/>
                  <a:pt x="233966" y="1260346"/>
                  <a:pt x="233966" y="1260346"/>
                </a:cubicBezTo>
                <a:lnTo>
                  <a:pt x="231993" y="1259031"/>
                </a:lnTo>
                <a:lnTo>
                  <a:pt x="230130" y="1260017"/>
                </a:lnTo>
                <a:lnTo>
                  <a:pt x="230130" y="1260017"/>
                </a:lnTo>
                <a:close/>
                <a:moveTo>
                  <a:pt x="204158" y="1262866"/>
                </a:moveTo>
                <a:lnTo>
                  <a:pt x="204706" y="1264510"/>
                </a:lnTo>
                <a:lnTo>
                  <a:pt x="206569" y="1264949"/>
                </a:lnTo>
                <a:lnTo>
                  <a:pt x="207665" y="1267360"/>
                </a:lnTo>
                <a:lnTo>
                  <a:pt x="211062" y="1265825"/>
                </a:lnTo>
                <a:lnTo>
                  <a:pt x="209528" y="1262319"/>
                </a:lnTo>
                <a:lnTo>
                  <a:pt x="206021" y="1261442"/>
                </a:lnTo>
                <a:lnTo>
                  <a:pt x="204158" y="1262757"/>
                </a:lnTo>
                <a:lnTo>
                  <a:pt x="204158" y="1262757"/>
                </a:lnTo>
                <a:close/>
                <a:moveTo>
                  <a:pt x="170844" y="1115583"/>
                </a:moveTo>
                <a:lnTo>
                  <a:pt x="172817" y="1115255"/>
                </a:lnTo>
                <a:lnTo>
                  <a:pt x="176543" y="1112186"/>
                </a:lnTo>
                <a:lnTo>
                  <a:pt x="180049" y="1107364"/>
                </a:lnTo>
                <a:lnTo>
                  <a:pt x="177967" y="1108131"/>
                </a:lnTo>
                <a:lnTo>
                  <a:pt x="175666" y="1110871"/>
                </a:lnTo>
                <a:lnTo>
                  <a:pt x="170735" y="1115583"/>
                </a:lnTo>
                <a:lnTo>
                  <a:pt x="170735" y="1115583"/>
                </a:lnTo>
                <a:close/>
                <a:moveTo>
                  <a:pt x="170844" y="1110323"/>
                </a:moveTo>
                <a:cubicBezTo>
                  <a:pt x="170844" y="1110323"/>
                  <a:pt x="170844" y="1111638"/>
                  <a:pt x="170844" y="1111638"/>
                </a:cubicBezTo>
                <a:lnTo>
                  <a:pt x="172379" y="1110981"/>
                </a:lnTo>
                <a:lnTo>
                  <a:pt x="174789" y="1109008"/>
                </a:lnTo>
                <a:lnTo>
                  <a:pt x="176433" y="1106268"/>
                </a:lnTo>
                <a:lnTo>
                  <a:pt x="174680" y="1106049"/>
                </a:lnTo>
                <a:lnTo>
                  <a:pt x="170735" y="1110323"/>
                </a:lnTo>
                <a:lnTo>
                  <a:pt x="170735" y="1110323"/>
                </a:lnTo>
                <a:close/>
                <a:moveTo>
                  <a:pt x="150571" y="1061009"/>
                </a:moveTo>
                <a:lnTo>
                  <a:pt x="148708" y="1063749"/>
                </a:lnTo>
                <a:lnTo>
                  <a:pt x="150133" y="1063968"/>
                </a:lnTo>
                <a:lnTo>
                  <a:pt x="154078" y="1062872"/>
                </a:lnTo>
                <a:lnTo>
                  <a:pt x="153420" y="1061009"/>
                </a:lnTo>
                <a:lnTo>
                  <a:pt x="151776" y="1060571"/>
                </a:lnTo>
                <a:lnTo>
                  <a:pt x="150461" y="1061009"/>
                </a:lnTo>
                <a:lnTo>
                  <a:pt x="150461" y="1061009"/>
                </a:lnTo>
                <a:close/>
                <a:moveTo>
                  <a:pt x="148051" y="1055092"/>
                </a:moveTo>
                <a:lnTo>
                  <a:pt x="149585" y="1057612"/>
                </a:lnTo>
                <a:lnTo>
                  <a:pt x="153091" y="1058160"/>
                </a:lnTo>
                <a:lnTo>
                  <a:pt x="153310" y="1054544"/>
                </a:lnTo>
                <a:lnTo>
                  <a:pt x="151009" y="1053667"/>
                </a:lnTo>
                <a:lnTo>
                  <a:pt x="148051" y="1055092"/>
                </a:lnTo>
                <a:lnTo>
                  <a:pt x="148051" y="1055092"/>
                </a:lnTo>
                <a:close/>
                <a:moveTo>
                  <a:pt x="151228" y="1008080"/>
                </a:moveTo>
                <a:lnTo>
                  <a:pt x="155502" y="1009175"/>
                </a:lnTo>
                <a:lnTo>
                  <a:pt x="157256" y="1007203"/>
                </a:lnTo>
                <a:lnTo>
                  <a:pt x="154954" y="1006217"/>
                </a:lnTo>
                <a:lnTo>
                  <a:pt x="151338" y="1008080"/>
                </a:lnTo>
                <a:lnTo>
                  <a:pt x="151338" y="1008080"/>
                </a:lnTo>
                <a:close/>
                <a:moveTo>
                  <a:pt x="153420" y="1003258"/>
                </a:moveTo>
                <a:lnTo>
                  <a:pt x="155502" y="1004354"/>
                </a:lnTo>
                <a:lnTo>
                  <a:pt x="159009" y="1004354"/>
                </a:lnTo>
                <a:lnTo>
                  <a:pt x="161749" y="1002710"/>
                </a:lnTo>
                <a:lnTo>
                  <a:pt x="157365" y="1001176"/>
                </a:lnTo>
                <a:lnTo>
                  <a:pt x="154078" y="1002162"/>
                </a:lnTo>
                <a:lnTo>
                  <a:pt x="153420" y="1003258"/>
                </a:lnTo>
                <a:lnTo>
                  <a:pt x="153420" y="1003258"/>
                </a:lnTo>
                <a:close/>
                <a:moveTo>
                  <a:pt x="144763" y="1001285"/>
                </a:moveTo>
                <a:lnTo>
                  <a:pt x="145859" y="1003915"/>
                </a:lnTo>
                <a:lnTo>
                  <a:pt x="147941" y="1002929"/>
                </a:lnTo>
                <a:lnTo>
                  <a:pt x="147283" y="1001285"/>
                </a:lnTo>
                <a:lnTo>
                  <a:pt x="145859" y="1000957"/>
                </a:lnTo>
                <a:lnTo>
                  <a:pt x="144763" y="1001395"/>
                </a:lnTo>
                <a:lnTo>
                  <a:pt x="144763" y="1001395"/>
                </a:lnTo>
                <a:close/>
                <a:moveTo>
                  <a:pt x="157036" y="960081"/>
                </a:moveTo>
                <a:lnTo>
                  <a:pt x="155941" y="961506"/>
                </a:lnTo>
                <a:lnTo>
                  <a:pt x="157146" y="962821"/>
                </a:lnTo>
                <a:lnTo>
                  <a:pt x="159338" y="962382"/>
                </a:lnTo>
                <a:lnTo>
                  <a:pt x="162077" y="959314"/>
                </a:lnTo>
                <a:lnTo>
                  <a:pt x="162406" y="957341"/>
                </a:lnTo>
                <a:lnTo>
                  <a:pt x="160105" y="957341"/>
                </a:lnTo>
                <a:cubicBezTo>
                  <a:pt x="160105" y="957341"/>
                  <a:pt x="157036" y="960191"/>
                  <a:pt x="157036" y="960191"/>
                </a:cubicBezTo>
                <a:lnTo>
                  <a:pt x="157036" y="960191"/>
                </a:lnTo>
                <a:close/>
                <a:moveTo>
                  <a:pt x="195939" y="943534"/>
                </a:moveTo>
                <a:lnTo>
                  <a:pt x="199117" y="945177"/>
                </a:lnTo>
                <a:lnTo>
                  <a:pt x="205583" y="944301"/>
                </a:lnTo>
                <a:lnTo>
                  <a:pt x="205035" y="941999"/>
                </a:lnTo>
                <a:lnTo>
                  <a:pt x="199446" y="940575"/>
                </a:lnTo>
                <a:lnTo>
                  <a:pt x="195830" y="941671"/>
                </a:lnTo>
                <a:lnTo>
                  <a:pt x="195830" y="943534"/>
                </a:lnTo>
                <a:lnTo>
                  <a:pt x="195830" y="943534"/>
                </a:lnTo>
                <a:close/>
                <a:moveTo>
                  <a:pt x="180488" y="921616"/>
                </a:moveTo>
                <a:lnTo>
                  <a:pt x="179940" y="923589"/>
                </a:lnTo>
                <a:lnTo>
                  <a:pt x="181364" y="925233"/>
                </a:lnTo>
                <a:lnTo>
                  <a:pt x="188268" y="924027"/>
                </a:lnTo>
                <a:lnTo>
                  <a:pt x="187392" y="921397"/>
                </a:lnTo>
                <a:lnTo>
                  <a:pt x="183227" y="921178"/>
                </a:lnTo>
                <a:lnTo>
                  <a:pt x="180488" y="921726"/>
                </a:lnTo>
                <a:lnTo>
                  <a:pt x="180488" y="921726"/>
                </a:lnTo>
                <a:close/>
                <a:moveTo>
                  <a:pt x="199556" y="920082"/>
                </a:moveTo>
                <a:lnTo>
                  <a:pt x="200871" y="922164"/>
                </a:lnTo>
                <a:lnTo>
                  <a:pt x="204816" y="921945"/>
                </a:lnTo>
                <a:lnTo>
                  <a:pt x="207446" y="920411"/>
                </a:lnTo>
                <a:lnTo>
                  <a:pt x="203391" y="918877"/>
                </a:lnTo>
                <a:lnTo>
                  <a:pt x="199556" y="919973"/>
                </a:lnTo>
                <a:lnTo>
                  <a:pt x="199556" y="919973"/>
                </a:lnTo>
                <a:close/>
                <a:moveTo>
                  <a:pt x="188597" y="916904"/>
                </a:moveTo>
                <a:lnTo>
                  <a:pt x="194296" y="919425"/>
                </a:lnTo>
                <a:lnTo>
                  <a:pt x="197473" y="918877"/>
                </a:lnTo>
                <a:lnTo>
                  <a:pt x="200542" y="916575"/>
                </a:lnTo>
                <a:lnTo>
                  <a:pt x="197802" y="915041"/>
                </a:lnTo>
                <a:lnTo>
                  <a:pt x="193090" y="913945"/>
                </a:lnTo>
                <a:lnTo>
                  <a:pt x="189035" y="915370"/>
                </a:lnTo>
                <a:lnTo>
                  <a:pt x="188597" y="916904"/>
                </a:lnTo>
                <a:lnTo>
                  <a:pt x="188597" y="916904"/>
                </a:lnTo>
                <a:close/>
                <a:moveTo>
                  <a:pt x="230897" y="823208"/>
                </a:moveTo>
                <a:lnTo>
                  <a:pt x="231774" y="826825"/>
                </a:lnTo>
                <a:lnTo>
                  <a:pt x="233966" y="828907"/>
                </a:lnTo>
                <a:lnTo>
                  <a:pt x="235171" y="826496"/>
                </a:lnTo>
                <a:lnTo>
                  <a:pt x="233199" y="823975"/>
                </a:lnTo>
                <a:lnTo>
                  <a:pt x="230897" y="823208"/>
                </a:lnTo>
                <a:lnTo>
                  <a:pt x="230897" y="823208"/>
                </a:lnTo>
                <a:close/>
                <a:moveTo>
                  <a:pt x="227938" y="811811"/>
                </a:moveTo>
                <a:lnTo>
                  <a:pt x="226623" y="814332"/>
                </a:lnTo>
                <a:lnTo>
                  <a:pt x="231445" y="817619"/>
                </a:lnTo>
                <a:lnTo>
                  <a:pt x="233746" y="817181"/>
                </a:lnTo>
                <a:lnTo>
                  <a:pt x="232322" y="813017"/>
                </a:lnTo>
                <a:cubicBezTo>
                  <a:pt x="232322" y="813017"/>
                  <a:pt x="228158" y="811811"/>
                  <a:pt x="228048" y="811811"/>
                </a:cubicBezTo>
                <a:lnTo>
                  <a:pt x="228048" y="811811"/>
                </a:lnTo>
                <a:close/>
                <a:moveTo>
                  <a:pt x="214679" y="779703"/>
                </a:moveTo>
                <a:lnTo>
                  <a:pt x="217857" y="779703"/>
                </a:lnTo>
                <a:cubicBezTo>
                  <a:pt x="217857" y="779703"/>
                  <a:pt x="221473" y="776196"/>
                  <a:pt x="221473" y="776196"/>
                </a:cubicBezTo>
                <a:lnTo>
                  <a:pt x="225089" y="774881"/>
                </a:lnTo>
                <a:lnTo>
                  <a:pt x="225308" y="773018"/>
                </a:lnTo>
                <a:lnTo>
                  <a:pt x="221363" y="772799"/>
                </a:lnTo>
                <a:lnTo>
                  <a:pt x="218185" y="770717"/>
                </a:lnTo>
                <a:lnTo>
                  <a:pt x="214898" y="772908"/>
                </a:lnTo>
                <a:lnTo>
                  <a:pt x="213802" y="776415"/>
                </a:lnTo>
                <a:lnTo>
                  <a:pt x="214898" y="779703"/>
                </a:lnTo>
                <a:lnTo>
                  <a:pt x="214898" y="779703"/>
                </a:lnTo>
                <a:close/>
                <a:moveTo>
                  <a:pt x="215007" y="797784"/>
                </a:moveTo>
                <a:lnTo>
                  <a:pt x="217089" y="799538"/>
                </a:lnTo>
                <a:lnTo>
                  <a:pt x="221363" y="798990"/>
                </a:lnTo>
                <a:lnTo>
                  <a:pt x="224980" y="795045"/>
                </a:lnTo>
                <a:lnTo>
                  <a:pt x="224322" y="790223"/>
                </a:lnTo>
                <a:lnTo>
                  <a:pt x="219939" y="788360"/>
                </a:lnTo>
                <a:lnTo>
                  <a:pt x="216870" y="789785"/>
                </a:lnTo>
                <a:lnTo>
                  <a:pt x="215117" y="797784"/>
                </a:lnTo>
                <a:lnTo>
                  <a:pt x="215117" y="797784"/>
                </a:lnTo>
                <a:close/>
                <a:moveTo>
                  <a:pt x="199994" y="798990"/>
                </a:moveTo>
                <a:lnTo>
                  <a:pt x="203939" y="801182"/>
                </a:lnTo>
                <a:lnTo>
                  <a:pt x="207117" y="797346"/>
                </a:lnTo>
                <a:lnTo>
                  <a:pt x="206569" y="794606"/>
                </a:lnTo>
                <a:lnTo>
                  <a:pt x="207994" y="787922"/>
                </a:lnTo>
                <a:lnTo>
                  <a:pt x="201638" y="790990"/>
                </a:lnTo>
                <a:lnTo>
                  <a:pt x="199775" y="794168"/>
                </a:lnTo>
                <a:lnTo>
                  <a:pt x="199994" y="798990"/>
                </a:lnTo>
                <a:lnTo>
                  <a:pt x="199994" y="798990"/>
                </a:lnTo>
                <a:close/>
                <a:moveTo>
                  <a:pt x="171173" y="821674"/>
                </a:moveTo>
                <a:lnTo>
                  <a:pt x="169748" y="823975"/>
                </a:lnTo>
                <a:lnTo>
                  <a:pt x="172050" y="827921"/>
                </a:lnTo>
                <a:lnTo>
                  <a:pt x="175337" y="828907"/>
                </a:lnTo>
                <a:lnTo>
                  <a:pt x="176323" y="826386"/>
                </a:lnTo>
                <a:lnTo>
                  <a:pt x="173584" y="821565"/>
                </a:lnTo>
                <a:lnTo>
                  <a:pt x="171173" y="821565"/>
                </a:lnTo>
                <a:close/>
                <a:moveTo>
                  <a:pt x="227390" y="867371"/>
                </a:moveTo>
                <a:lnTo>
                  <a:pt x="227390" y="868906"/>
                </a:lnTo>
                <a:lnTo>
                  <a:pt x="229911" y="868467"/>
                </a:lnTo>
                <a:lnTo>
                  <a:pt x="230240" y="871317"/>
                </a:lnTo>
                <a:lnTo>
                  <a:pt x="228815" y="876138"/>
                </a:lnTo>
                <a:lnTo>
                  <a:pt x="230569" y="878111"/>
                </a:lnTo>
                <a:lnTo>
                  <a:pt x="233746" y="875809"/>
                </a:lnTo>
                <a:lnTo>
                  <a:pt x="235500" y="868906"/>
                </a:lnTo>
                <a:lnTo>
                  <a:pt x="239007" y="865618"/>
                </a:lnTo>
                <a:lnTo>
                  <a:pt x="237801" y="863865"/>
                </a:lnTo>
                <a:lnTo>
                  <a:pt x="235390" y="864522"/>
                </a:lnTo>
                <a:lnTo>
                  <a:pt x="231007" y="864084"/>
                </a:lnTo>
                <a:lnTo>
                  <a:pt x="227390" y="867262"/>
                </a:lnTo>
                <a:lnTo>
                  <a:pt x="227390" y="867262"/>
                </a:lnTo>
                <a:close/>
                <a:moveTo>
                  <a:pt x="170515" y="883152"/>
                </a:moveTo>
                <a:lnTo>
                  <a:pt x="173145" y="885015"/>
                </a:lnTo>
                <a:lnTo>
                  <a:pt x="180269" y="885891"/>
                </a:lnTo>
                <a:lnTo>
                  <a:pt x="181474" y="889398"/>
                </a:lnTo>
                <a:lnTo>
                  <a:pt x="185857" y="890275"/>
                </a:lnTo>
                <a:lnTo>
                  <a:pt x="188816" y="887974"/>
                </a:lnTo>
                <a:lnTo>
                  <a:pt x="201638" y="885672"/>
                </a:lnTo>
                <a:lnTo>
                  <a:pt x="208870" y="885672"/>
                </a:lnTo>
                <a:lnTo>
                  <a:pt x="217199" y="878330"/>
                </a:lnTo>
                <a:lnTo>
                  <a:pt x="215774" y="871207"/>
                </a:lnTo>
                <a:lnTo>
                  <a:pt x="213035" y="865180"/>
                </a:lnTo>
                <a:lnTo>
                  <a:pt x="208323" y="864851"/>
                </a:lnTo>
                <a:lnTo>
                  <a:pt x="203830" y="862769"/>
                </a:lnTo>
                <a:lnTo>
                  <a:pt x="200652" y="851372"/>
                </a:lnTo>
                <a:lnTo>
                  <a:pt x="196158" y="843591"/>
                </a:lnTo>
                <a:lnTo>
                  <a:pt x="188707" y="841838"/>
                </a:lnTo>
                <a:lnTo>
                  <a:pt x="184214" y="836797"/>
                </a:lnTo>
                <a:lnTo>
                  <a:pt x="177091" y="836139"/>
                </a:lnTo>
                <a:lnTo>
                  <a:pt x="171940" y="834057"/>
                </a:lnTo>
                <a:lnTo>
                  <a:pt x="171611" y="837016"/>
                </a:lnTo>
                <a:lnTo>
                  <a:pt x="166022" y="842167"/>
                </a:lnTo>
                <a:lnTo>
                  <a:pt x="166022" y="848084"/>
                </a:lnTo>
                <a:lnTo>
                  <a:pt x="171173" y="851043"/>
                </a:lnTo>
                <a:lnTo>
                  <a:pt x="173255" y="855536"/>
                </a:lnTo>
                <a:lnTo>
                  <a:pt x="168762" y="852796"/>
                </a:lnTo>
                <a:lnTo>
                  <a:pt x="164817" y="854550"/>
                </a:lnTo>
                <a:lnTo>
                  <a:pt x="164817" y="858166"/>
                </a:lnTo>
                <a:lnTo>
                  <a:pt x="163283" y="861783"/>
                </a:lnTo>
                <a:lnTo>
                  <a:pt x="169748" y="865399"/>
                </a:lnTo>
                <a:lnTo>
                  <a:pt x="165584" y="866604"/>
                </a:lnTo>
                <a:lnTo>
                  <a:pt x="164160" y="868358"/>
                </a:lnTo>
                <a:lnTo>
                  <a:pt x="166022" y="872303"/>
                </a:lnTo>
                <a:lnTo>
                  <a:pt x="177419" y="875042"/>
                </a:lnTo>
                <a:lnTo>
                  <a:pt x="179173" y="877344"/>
                </a:lnTo>
                <a:lnTo>
                  <a:pt x="182351" y="878330"/>
                </a:lnTo>
                <a:lnTo>
                  <a:pt x="189803" y="873618"/>
                </a:lnTo>
                <a:lnTo>
                  <a:pt x="184433" y="880412"/>
                </a:lnTo>
                <a:lnTo>
                  <a:pt x="180488" y="880631"/>
                </a:lnTo>
                <a:lnTo>
                  <a:pt x="173694" y="878001"/>
                </a:lnTo>
                <a:lnTo>
                  <a:pt x="170954" y="878659"/>
                </a:lnTo>
                <a:lnTo>
                  <a:pt x="170625" y="88304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B9DD24F5-D2E0-B5A1-DCA8-96CAC7BAB707}"/>
              </a:ext>
            </a:extLst>
          </p:cNvPr>
          <p:cNvSpPr/>
          <p:nvPr/>
        </p:nvSpPr>
        <p:spPr>
          <a:xfrm>
            <a:off x="4345446" y="1900063"/>
            <a:ext cx="2091444" cy="1937476"/>
          </a:xfrm>
          <a:custGeom>
            <a:avLst/>
            <a:gdLst>
              <a:gd name="connsiteX0" fmla="*/ 1513161 w 2091444"/>
              <a:gd name="connsiteY0" fmla="*/ 341031 h 1937476"/>
              <a:gd name="connsiteX1" fmla="*/ 1516338 w 2091444"/>
              <a:gd name="connsiteY1" fmla="*/ 338291 h 1937476"/>
              <a:gd name="connsiteX2" fmla="*/ 1519078 w 2091444"/>
              <a:gd name="connsiteY2" fmla="*/ 333031 h 1937476"/>
              <a:gd name="connsiteX3" fmla="*/ 1526749 w 2091444"/>
              <a:gd name="connsiteY3" fmla="*/ 325031 h 1937476"/>
              <a:gd name="connsiteX4" fmla="*/ 1530256 w 2091444"/>
              <a:gd name="connsiteY4" fmla="*/ 313087 h 1937476"/>
              <a:gd name="connsiteX5" fmla="*/ 1532996 w 2091444"/>
              <a:gd name="connsiteY5" fmla="*/ 311333 h 1937476"/>
              <a:gd name="connsiteX6" fmla="*/ 1533872 w 2091444"/>
              <a:gd name="connsiteY6" fmla="*/ 315278 h 1937476"/>
              <a:gd name="connsiteX7" fmla="*/ 1531571 w 2091444"/>
              <a:gd name="connsiteY7" fmla="*/ 320977 h 1937476"/>
              <a:gd name="connsiteX8" fmla="*/ 1531571 w 2091444"/>
              <a:gd name="connsiteY8" fmla="*/ 323936 h 1937476"/>
              <a:gd name="connsiteX9" fmla="*/ 1535516 w 2091444"/>
              <a:gd name="connsiteY9" fmla="*/ 324812 h 1937476"/>
              <a:gd name="connsiteX10" fmla="*/ 1540557 w 2091444"/>
              <a:gd name="connsiteY10" fmla="*/ 319990 h 1937476"/>
              <a:gd name="connsiteX11" fmla="*/ 1544721 w 2091444"/>
              <a:gd name="connsiteY11" fmla="*/ 317032 h 1937476"/>
              <a:gd name="connsiteX12" fmla="*/ 1544173 w 2091444"/>
              <a:gd name="connsiteY12" fmla="*/ 312210 h 1937476"/>
              <a:gd name="connsiteX13" fmla="*/ 1539461 w 2091444"/>
              <a:gd name="connsiteY13" fmla="*/ 311224 h 1937476"/>
              <a:gd name="connsiteX14" fmla="*/ 1539461 w 2091444"/>
              <a:gd name="connsiteY14" fmla="*/ 309799 h 1937476"/>
              <a:gd name="connsiteX15" fmla="*/ 1544721 w 2091444"/>
              <a:gd name="connsiteY15" fmla="*/ 307717 h 1937476"/>
              <a:gd name="connsiteX16" fmla="*/ 1544721 w 2091444"/>
              <a:gd name="connsiteY16" fmla="*/ 301142 h 1937476"/>
              <a:gd name="connsiteX17" fmla="*/ 1543187 w 2091444"/>
              <a:gd name="connsiteY17" fmla="*/ 298512 h 1937476"/>
              <a:gd name="connsiteX18" fmla="*/ 1543187 w 2091444"/>
              <a:gd name="connsiteY18" fmla="*/ 294019 h 1937476"/>
              <a:gd name="connsiteX19" fmla="*/ 1549214 w 2091444"/>
              <a:gd name="connsiteY19" fmla="*/ 289197 h 1937476"/>
              <a:gd name="connsiteX20" fmla="*/ 1551296 w 2091444"/>
              <a:gd name="connsiteY20" fmla="*/ 281197 h 1937476"/>
              <a:gd name="connsiteX21" fmla="*/ 1556008 w 2091444"/>
              <a:gd name="connsiteY21" fmla="*/ 279663 h 1937476"/>
              <a:gd name="connsiteX22" fmla="*/ 1558310 w 2091444"/>
              <a:gd name="connsiteY22" fmla="*/ 275827 h 1937476"/>
              <a:gd name="connsiteX23" fmla="*/ 1557981 w 2091444"/>
              <a:gd name="connsiteY23" fmla="*/ 280211 h 1937476"/>
              <a:gd name="connsiteX24" fmla="*/ 1558858 w 2091444"/>
              <a:gd name="connsiteY24" fmla="*/ 282622 h 1937476"/>
              <a:gd name="connsiteX25" fmla="*/ 1555570 w 2091444"/>
              <a:gd name="connsiteY25" fmla="*/ 283827 h 1937476"/>
              <a:gd name="connsiteX26" fmla="*/ 1552283 w 2091444"/>
              <a:gd name="connsiteY26" fmla="*/ 291608 h 1937476"/>
              <a:gd name="connsiteX27" fmla="*/ 1548118 w 2091444"/>
              <a:gd name="connsiteY27" fmla="*/ 296977 h 1937476"/>
              <a:gd name="connsiteX28" fmla="*/ 1547242 w 2091444"/>
              <a:gd name="connsiteY28" fmla="*/ 303881 h 1937476"/>
              <a:gd name="connsiteX29" fmla="*/ 1549324 w 2091444"/>
              <a:gd name="connsiteY29" fmla="*/ 308046 h 1937476"/>
              <a:gd name="connsiteX30" fmla="*/ 1550858 w 2091444"/>
              <a:gd name="connsiteY30" fmla="*/ 313634 h 1937476"/>
              <a:gd name="connsiteX31" fmla="*/ 1553488 w 2091444"/>
              <a:gd name="connsiteY31" fmla="*/ 310895 h 1937476"/>
              <a:gd name="connsiteX32" fmla="*/ 1557104 w 2091444"/>
              <a:gd name="connsiteY32" fmla="*/ 303114 h 1937476"/>
              <a:gd name="connsiteX33" fmla="*/ 1566310 w 2091444"/>
              <a:gd name="connsiteY33" fmla="*/ 295443 h 1937476"/>
              <a:gd name="connsiteX34" fmla="*/ 1569268 w 2091444"/>
              <a:gd name="connsiteY34" fmla="*/ 290074 h 1937476"/>
              <a:gd name="connsiteX35" fmla="*/ 1569488 w 2091444"/>
              <a:gd name="connsiteY35" fmla="*/ 284046 h 1937476"/>
              <a:gd name="connsiteX36" fmla="*/ 1572446 w 2091444"/>
              <a:gd name="connsiteY36" fmla="*/ 279225 h 1937476"/>
              <a:gd name="connsiteX37" fmla="*/ 1575515 w 2091444"/>
              <a:gd name="connsiteY37" fmla="*/ 278019 h 1937476"/>
              <a:gd name="connsiteX38" fmla="*/ 1576063 w 2091444"/>
              <a:gd name="connsiteY38" fmla="*/ 280978 h 1937476"/>
              <a:gd name="connsiteX39" fmla="*/ 1574638 w 2091444"/>
              <a:gd name="connsiteY39" fmla="*/ 282512 h 1937476"/>
              <a:gd name="connsiteX40" fmla="*/ 1574638 w 2091444"/>
              <a:gd name="connsiteY40" fmla="*/ 288211 h 1937476"/>
              <a:gd name="connsiteX41" fmla="*/ 1578474 w 2091444"/>
              <a:gd name="connsiteY41" fmla="*/ 286676 h 1937476"/>
              <a:gd name="connsiteX42" fmla="*/ 1583515 w 2091444"/>
              <a:gd name="connsiteY42" fmla="*/ 279882 h 1937476"/>
              <a:gd name="connsiteX43" fmla="*/ 1588008 w 2091444"/>
              <a:gd name="connsiteY43" fmla="*/ 279663 h 1937476"/>
              <a:gd name="connsiteX44" fmla="*/ 1594802 w 2091444"/>
              <a:gd name="connsiteY44" fmla="*/ 280540 h 1937476"/>
              <a:gd name="connsiteX45" fmla="*/ 1602582 w 2091444"/>
              <a:gd name="connsiteY45" fmla="*/ 277910 h 1937476"/>
              <a:gd name="connsiteX46" fmla="*/ 1606747 w 2091444"/>
              <a:gd name="connsiteY46" fmla="*/ 277581 h 1937476"/>
              <a:gd name="connsiteX47" fmla="*/ 1610144 w 2091444"/>
              <a:gd name="connsiteY47" fmla="*/ 274184 h 1937476"/>
              <a:gd name="connsiteX48" fmla="*/ 1614637 w 2091444"/>
              <a:gd name="connsiteY48" fmla="*/ 272540 h 1937476"/>
              <a:gd name="connsiteX49" fmla="*/ 1616610 w 2091444"/>
              <a:gd name="connsiteY49" fmla="*/ 268156 h 1937476"/>
              <a:gd name="connsiteX50" fmla="*/ 1616610 w 2091444"/>
              <a:gd name="connsiteY50" fmla="*/ 265088 h 1937476"/>
              <a:gd name="connsiteX51" fmla="*/ 1617377 w 2091444"/>
              <a:gd name="connsiteY51" fmla="*/ 261581 h 1937476"/>
              <a:gd name="connsiteX52" fmla="*/ 1614199 w 2091444"/>
              <a:gd name="connsiteY52" fmla="*/ 258294 h 1937476"/>
              <a:gd name="connsiteX53" fmla="*/ 1616171 w 2091444"/>
              <a:gd name="connsiteY53" fmla="*/ 252266 h 1937476"/>
              <a:gd name="connsiteX54" fmla="*/ 1615952 w 2091444"/>
              <a:gd name="connsiteY54" fmla="*/ 240979 h 1937476"/>
              <a:gd name="connsiteX55" fmla="*/ 1614089 w 2091444"/>
              <a:gd name="connsiteY55" fmla="*/ 241198 h 1937476"/>
              <a:gd name="connsiteX56" fmla="*/ 1611130 w 2091444"/>
              <a:gd name="connsiteY56" fmla="*/ 248102 h 1937476"/>
              <a:gd name="connsiteX57" fmla="*/ 1605322 w 2091444"/>
              <a:gd name="connsiteY57" fmla="*/ 254568 h 1937476"/>
              <a:gd name="connsiteX58" fmla="*/ 1602692 w 2091444"/>
              <a:gd name="connsiteY58" fmla="*/ 254568 h 1937476"/>
              <a:gd name="connsiteX59" fmla="*/ 1602692 w 2091444"/>
              <a:gd name="connsiteY59" fmla="*/ 251390 h 1937476"/>
              <a:gd name="connsiteX60" fmla="*/ 1606308 w 2091444"/>
              <a:gd name="connsiteY60" fmla="*/ 246787 h 1937476"/>
              <a:gd name="connsiteX61" fmla="*/ 1611130 w 2091444"/>
              <a:gd name="connsiteY61" fmla="*/ 243828 h 1937476"/>
              <a:gd name="connsiteX62" fmla="*/ 1611678 w 2091444"/>
              <a:gd name="connsiteY62" fmla="*/ 240212 h 1937476"/>
              <a:gd name="connsiteX63" fmla="*/ 1606308 w 2091444"/>
              <a:gd name="connsiteY63" fmla="*/ 235390 h 1937476"/>
              <a:gd name="connsiteX64" fmla="*/ 1605322 w 2091444"/>
              <a:gd name="connsiteY64" fmla="*/ 231774 h 1937476"/>
              <a:gd name="connsiteX65" fmla="*/ 1603021 w 2091444"/>
              <a:gd name="connsiteY65" fmla="*/ 231445 h 1937476"/>
              <a:gd name="connsiteX66" fmla="*/ 1600500 w 2091444"/>
              <a:gd name="connsiteY66" fmla="*/ 233089 h 1937476"/>
              <a:gd name="connsiteX67" fmla="*/ 1599514 w 2091444"/>
              <a:gd name="connsiteY67" fmla="*/ 236157 h 1937476"/>
              <a:gd name="connsiteX68" fmla="*/ 1596555 w 2091444"/>
              <a:gd name="connsiteY68" fmla="*/ 233966 h 1937476"/>
              <a:gd name="connsiteX69" fmla="*/ 1592281 w 2091444"/>
              <a:gd name="connsiteY69" fmla="*/ 234185 h 1937476"/>
              <a:gd name="connsiteX70" fmla="*/ 1588336 w 2091444"/>
              <a:gd name="connsiteY70" fmla="*/ 236924 h 1937476"/>
              <a:gd name="connsiteX71" fmla="*/ 1584720 w 2091444"/>
              <a:gd name="connsiteY71" fmla="*/ 236267 h 1937476"/>
              <a:gd name="connsiteX72" fmla="*/ 1586254 w 2091444"/>
              <a:gd name="connsiteY72" fmla="*/ 233966 h 1937476"/>
              <a:gd name="connsiteX73" fmla="*/ 1597542 w 2091444"/>
              <a:gd name="connsiteY73" fmla="*/ 228815 h 1937476"/>
              <a:gd name="connsiteX74" fmla="*/ 1602473 w 2091444"/>
              <a:gd name="connsiteY74" fmla="*/ 227938 h 1937476"/>
              <a:gd name="connsiteX75" fmla="*/ 1610254 w 2091444"/>
              <a:gd name="connsiteY75" fmla="*/ 219281 h 1937476"/>
              <a:gd name="connsiteX76" fmla="*/ 1612774 w 2091444"/>
              <a:gd name="connsiteY76" fmla="*/ 217418 h 1937476"/>
              <a:gd name="connsiteX77" fmla="*/ 1618034 w 2091444"/>
              <a:gd name="connsiteY77" fmla="*/ 207884 h 1937476"/>
              <a:gd name="connsiteX78" fmla="*/ 1620335 w 2091444"/>
              <a:gd name="connsiteY78" fmla="*/ 200104 h 1937476"/>
              <a:gd name="connsiteX79" fmla="*/ 1618692 w 2091444"/>
              <a:gd name="connsiteY79" fmla="*/ 198789 h 1937476"/>
              <a:gd name="connsiteX80" fmla="*/ 1614856 w 2091444"/>
              <a:gd name="connsiteY80" fmla="*/ 199775 h 1937476"/>
              <a:gd name="connsiteX81" fmla="*/ 1612336 w 2091444"/>
              <a:gd name="connsiteY81" fmla="*/ 201528 h 1937476"/>
              <a:gd name="connsiteX82" fmla="*/ 1610473 w 2091444"/>
              <a:gd name="connsiteY82" fmla="*/ 199117 h 1937476"/>
              <a:gd name="connsiteX83" fmla="*/ 1612226 w 2091444"/>
              <a:gd name="connsiteY83" fmla="*/ 196378 h 1937476"/>
              <a:gd name="connsiteX84" fmla="*/ 1615075 w 2091444"/>
              <a:gd name="connsiteY84" fmla="*/ 194844 h 1937476"/>
              <a:gd name="connsiteX85" fmla="*/ 1618472 w 2091444"/>
              <a:gd name="connsiteY85" fmla="*/ 195172 h 1937476"/>
              <a:gd name="connsiteX86" fmla="*/ 1620555 w 2091444"/>
              <a:gd name="connsiteY86" fmla="*/ 191994 h 1937476"/>
              <a:gd name="connsiteX87" fmla="*/ 1620335 w 2091444"/>
              <a:gd name="connsiteY87" fmla="*/ 187063 h 1937476"/>
              <a:gd name="connsiteX88" fmla="*/ 1624828 w 2091444"/>
              <a:gd name="connsiteY88" fmla="*/ 182241 h 1937476"/>
              <a:gd name="connsiteX89" fmla="*/ 1624828 w 2091444"/>
              <a:gd name="connsiteY89" fmla="*/ 176652 h 1937476"/>
              <a:gd name="connsiteX90" fmla="*/ 1623404 w 2091444"/>
              <a:gd name="connsiteY90" fmla="*/ 175008 h 1937476"/>
              <a:gd name="connsiteX91" fmla="*/ 1623623 w 2091444"/>
              <a:gd name="connsiteY91" fmla="*/ 171173 h 1937476"/>
              <a:gd name="connsiteX92" fmla="*/ 1619239 w 2091444"/>
              <a:gd name="connsiteY92" fmla="*/ 169858 h 1937476"/>
              <a:gd name="connsiteX93" fmla="*/ 1615075 w 2091444"/>
              <a:gd name="connsiteY93" fmla="*/ 171721 h 1937476"/>
              <a:gd name="connsiteX94" fmla="*/ 1609815 w 2091444"/>
              <a:gd name="connsiteY94" fmla="*/ 182022 h 1937476"/>
              <a:gd name="connsiteX95" fmla="*/ 1608719 w 2091444"/>
              <a:gd name="connsiteY95" fmla="*/ 187282 h 1937476"/>
              <a:gd name="connsiteX96" fmla="*/ 1611349 w 2091444"/>
              <a:gd name="connsiteY96" fmla="*/ 190460 h 1937476"/>
              <a:gd name="connsiteX97" fmla="*/ 1608062 w 2091444"/>
              <a:gd name="connsiteY97" fmla="*/ 194624 h 1937476"/>
              <a:gd name="connsiteX98" fmla="*/ 1605760 w 2091444"/>
              <a:gd name="connsiteY98" fmla="*/ 196487 h 1937476"/>
              <a:gd name="connsiteX99" fmla="*/ 1604336 w 2091444"/>
              <a:gd name="connsiteY99" fmla="*/ 195501 h 1937476"/>
              <a:gd name="connsiteX100" fmla="*/ 1604555 w 2091444"/>
              <a:gd name="connsiteY100" fmla="*/ 192761 h 1937476"/>
              <a:gd name="connsiteX101" fmla="*/ 1602911 w 2091444"/>
              <a:gd name="connsiteY101" fmla="*/ 190679 h 1937476"/>
              <a:gd name="connsiteX102" fmla="*/ 1602911 w 2091444"/>
              <a:gd name="connsiteY102" fmla="*/ 186405 h 1937476"/>
              <a:gd name="connsiteX103" fmla="*/ 1607295 w 2091444"/>
              <a:gd name="connsiteY103" fmla="*/ 178186 h 1937476"/>
              <a:gd name="connsiteX104" fmla="*/ 1605870 w 2091444"/>
              <a:gd name="connsiteY104" fmla="*/ 173803 h 1937476"/>
              <a:gd name="connsiteX105" fmla="*/ 1606637 w 2091444"/>
              <a:gd name="connsiteY105" fmla="*/ 171173 h 1937476"/>
              <a:gd name="connsiteX106" fmla="*/ 1608610 w 2091444"/>
              <a:gd name="connsiteY106" fmla="*/ 172817 h 1937476"/>
              <a:gd name="connsiteX107" fmla="*/ 1611788 w 2091444"/>
              <a:gd name="connsiteY107" fmla="*/ 170954 h 1937476"/>
              <a:gd name="connsiteX108" fmla="*/ 1610144 w 2091444"/>
              <a:gd name="connsiteY108" fmla="*/ 164927 h 1937476"/>
              <a:gd name="connsiteX109" fmla="*/ 1607295 w 2091444"/>
              <a:gd name="connsiteY109" fmla="*/ 159995 h 1937476"/>
              <a:gd name="connsiteX110" fmla="*/ 1603021 w 2091444"/>
              <a:gd name="connsiteY110" fmla="*/ 159995 h 1937476"/>
              <a:gd name="connsiteX111" fmla="*/ 1597761 w 2091444"/>
              <a:gd name="connsiteY111" fmla="*/ 161639 h 1937476"/>
              <a:gd name="connsiteX112" fmla="*/ 1595459 w 2091444"/>
              <a:gd name="connsiteY112" fmla="*/ 165803 h 1937476"/>
              <a:gd name="connsiteX113" fmla="*/ 1594473 w 2091444"/>
              <a:gd name="connsiteY113" fmla="*/ 163064 h 1937476"/>
              <a:gd name="connsiteX114" fmla="*/ 1592939 w 2091444"/>
              <a:gd name="connsiteY114" fmla="*/ 161749 h 1937476"/>
              <a:gd name="connsiteX115" fmla="*/ 1593596 w 2091444"/>
              <a:gd name="connsiteY115" fmla="*/ 154735 h 1937476"/>
              <a:gd name="connsiteX116" fmla="*/ 1590966 w 2091444"/>
              <a:gd name="connsiteY116" fmla="*/ 148270 h 1937476"/>
              <a:gd name="connsiteX117" fmla="*/ 1591953 w 2091444"/>
              <a:gd name="connsiteY117" fmla="*/ 138078 h 1937476"/>
              <a:gd name="connsiteX118" fmla="*/ 1591624 w 2091444"/>
              <a:gd name="connsiteY118" fmla="*/ 130626 h 1937476"/>
              <a:gd name="connsiteX119" fmla="*/ 1594254 w 2091444"/>
              <a:gd name="connsiteY119" fmla="*/ 124928 h 1937476"/>
              <a:gd name="connsiteX120" fmla="*/ 1594911 w 2091444"/>
              <a:gd name="connsiteY120" fmla="*/ 117147 h 1937476"/>
              <a:gd name="connsiteX121" fmla="*/ 1594363 w 2091444"/>
              <a:gd name="connsiteY121" fmla="*/ 111339 h 1937476"/>
              <a:gd name="connsiteX122" fmla="*/ 1598199 w 2091444"/>
              <a:gd name="connsiteY122" fmla="*/ 103668 h 1937476"/>
              <a:gd name="connsiteX123" fmla="*/ 1598528 w 2091444"/>
              <a:gd name="connsiteY123" fmla="*/ 97203 h 1937476"/>
              <a:gd name="connsiteX124" fmla="*/ 1594363 w 2091444"/>
              <a:gd name="connsiteY124" fmla="*/ 92052 h 1937476"/>
              <a:gd name="connsiteX125" fmla="*/ 1593158 w 2091444"/>
              <a:gd name="connsiteY125" fmla="*/ 87011 h 1937476"/>
              <a:gd name="connsiteX126" fmla="*/ 1586035 w 2091444"/>
              <a:gd name="connsiteY126" fmla="*/ 81970 h 1937476"/>
              <a:gd name="connsiteX127" fmla="*/ 1584610 w 2091444"/>
              <a:gd name="connsiteY127" fmla="*/ 77806 h 1937476"/>
              <a:gd name="connsiteX128" fmla="*/ 1577816 w 2091444"/>
              <a:gd name="connsiteY128" fmla="*/ 74628 h 1937476"/>
              <a:gd name="connsiteX129" fmla="*/ 1575734 w 2091444"/>
              <a:gd name="connsiteY129" fmla="*/ 76381 h 1937476"/>
              <a:gd name="connsiteX130" fmla="*/ 1575734 w 2091444"/>
              <a:gd name="connsiteY130" fmla="*/ 79121 h 1937476"/>
              <a:gd name="connsiteX131" fmla="*/ 1573981 w 2091444"/>
              <a:gd name="connsiteY131" fmla="*/ 79998 h 1937476"/>
              <a:gd name="connsiteX132" fmla="*/ 1567515 w 2091444"/>
              <a:gd name="connsiteY132" fmla="*/ 74299 h 1937476"/>
              <a:gd name="connsiteX133" fmla="*/ 1562255 w 2091444"/>
              <a:gd name="connsiteY133" fmla="*/ 75285 h 1937476"/>
              <a:gd name="connsiteX134" fmla="*/ 1562036 w 2091444"/>
              <a:gd name="connsiteY134" fmla="*/ 80326 h 1937476"/>
              <a:gd name="connsiteX135" fmla="*/ 1558748 w 2091444"/>
              <a:gd name="connsiteY135" fmla="*/ 86792 h 1937476"/>
              <a:gd name="connsiteX136" fmla="*/ 1561707 w 2091444"/>
              <a:gd name="connsiteY136" fmla="*/ 89860 h 1937476"/>
              <a:gd name="connsiteX137" fmla="*/ 1566967 w 2091444"/>
              <a:gd name="connsiteY137" fmla="*/ 89641 h 1937476"/>
              <a:gd name="connsiteX138" fmla="*/ 1571131 w 2091444"/>
              <a:gd name="connsiteY138" fmla="*/ 88217 h 1937476"/>
              <a:gd name="connsiteX139" fmla="*/ 1576830 w 2091444"/>
              <a:gd name="connsiteY139" fmla="*/ 90956 h 1937476"/>
              <a:gd name="connsiteX140" fmla="*/ 1578583 w 2091444"/>
              <a:gd name="connsiteY140" fmla="*/ 94792 h 1937476"/>
              <a:gd name="connsiteX141" fmla="*/ 1582528 w 2091444"/>
              <a:gd name="connsiteY141" fmla="*/ 95449 h 1937476"/>
              <a:gd name="connsiteX142" fmla="*/ 1582309 w 2091444"/>
              <a:gd name="connsiteY142" fmla="*/ 98518 h 1937476"/>
              <a:gd name="connsiteX143" fmla="*/ 1575076 w 2091444"/>
              <a:gd name="connsiteY143" fmla="*/ 105641 h 1937476"/>
              <a:gd name="connsiteX144" fmla="*/ 1571460 w 2091444"/>
              <a:gd name="connsiteY144" fmla="*/ 105641 h 1937476"/>
              <a:gd name="connsiteX145" fmla="*/ 1566748 w 2091444"/>
              <a:gd name="connsiteY145" fmla="*/ 101805 h 1937476"/>
              <a:gd name="connsiteX146" fmla="*/ 1562364 w 2091444"/>
              <a:gd name="connsiteY146" fmla="*/ 102353 h 1937476"/>
              <a:gd name="connsiteX147" fmla="*/ 1557543 w 2091444"/>
              <a:gd name="connsiteY147" fmla="*/ 101367 h 1937476"/>
              <a:gd name="connsiteX148" fmla="*/ 1559954 w 2091444"/>
              <a:gd name="connsiteY148" fmla="*/ 105531 h 1937476"/>
              <a:gd name="connsiteX149" fmla="*/ 1563241 w 2091444"/>
              <a:gd name="connsiteY149" fmla="*/ 106079 h 1937476"/>
              <a:gd name="connsiteX150" fmla="*/ 1559406 w 2091444"/>
              <a:gd name="connsiteY150" fmla="*/ 109695 h 1937476"/>
              <a:gd name="connsiteX151" fmla="*/ 1555570 w 2091444"/>
              <a:gd name="connsiteY151" fmla="*/ 111120 h 1937476"/>
              <a:gd name="connsiteX152" fmla="*/ 1548995 w 2091444"/>
              <a:gd name="connsiteY152" fmla="*/ 104216 h 1937476"/>
              <a:gd name="connsiteX153" fmla="*/ 1541872 w 2091444"/>
              <a:gd name="connsiteY153" fmla="*/ 107832 h 1937476"/>
              <a:gd name="connsiteX154" fmla="*/ 1539571 w 2091444"/>
              <a:gd name="connsiteY154" fmla="*/ 114298 h 1937476"/>
              <a:gd name="connsiteX155" fmla="*/ 1536283 w 2091444"/>
              <a:gd name="connsiteY155" fmla="*/ 117257 h 1937476"/>
              <a:gd name="connsiteX156" fmla="*/ 1536831 w 2091444"/>
              <a:gd name="connsiteY156" fmla="*/ 120216 h 1937476"/>
              <a:gd name="connsiteX157" fmla="*/ 1540776 w 2091444"/>
              <a:gd name="connsiteY157" fmla="*/ 121640 h 1937476"/>
              <a:gd name="connsiteX158" fmla="*/ 1541981 w 2091444"/>
              <a:gd name="connsiteY158" fmla="*/ 127229 h 1937476"/>
              <a:gd name="connsiteX159" fmla="*/ 1547351 w 2091444"/>
              <a:gd name="connsiteY159" fmla="*/ 130297 h 1937476"/>
              <a:gd name="connsiteX160" fmla="*/ 1547351 w 2091444"/>
              <a:gd name="connsiteY160" fmla="*/ 132708 h 1937476"/>
              <a:gd name="connsiteX161" fmla="*/ 1543735 w 2091444"/>
              <a:gd name="connsiteY161" fmla="*/ 132380 h 1937476"/>
              <a:gd name="connsiteX162" fmla="*/ 1542858 w 2091444"/>
              <a:gd name="connsiteY162" fmla="*/ 136215 h 1937476"/>
              <a:gd name="connsiteX163" fmla="*/ 1545488 w 2091444"/>
              <a:gd name="connsiteY163" fmla="*/ 138845 h 1937476"/>
              <a:gd name="connsiteX164" fmla="*/ 1545269 w 2091444"/>
              <a:gd name="connsiteY164" fmla="*/ 142133 h 1937476"/>
              <a:gd name="connsiteX165" fmla="*/ 1542201 w 2091444"/>
              <a:gd name="connsiteY165" fmla="*/ 141914 h 1937476"/>
              <a:gd name="connsiteX166" fmla="*/ 1538694 w 2091444"/>
              <a:gd name="connsiteY166" fmla="*/ 139174 h 1937476"/>
              <a:gd name="connsiteX167" fmla="*/ 1533982 w 2091444"/>
              <a:gd name="connsiteY167" fmla="*/ 138516 h 1937476"/>
              <a:gd name="connsiteX168" fmla="*/ 1528941 w 2091444"/>
              <a:gd name="connsiteY168" fmla="*/ 134900 h 1937476"/>
              <a:gd name="connsiteX169" fmla="*/ 1525653 w 2091444"/>
              <a:gd name="connsiteY169" fmla="*/ 134243 h 1937476"/>
              <a:gd name="connsiteX170" fmla="*/ 1521160 w 2091444"/>
              <a:gd name="connsiteY170" fmla="*/ 136653 h 1937476"/>
              <a:gd name="connsiteX171" fmla="*/ 1520612 w 2091444"/>
              <a:gd name="connsiteY171" fmla="*/ 141037 h 1937476"/>
              <a:gd name="connsiteX172" fmla="*/ 1523242 w 2091444"/>
              <a:gd name="connsiteY172" fmla="*/ 145420 h 1937476"/>
              <a:gd name="connsiteX173" fmla="*/ 1521160 w 2091444"/>
              <a:gd name="connsiteY173" fmla="*/ 149365 h 1937476"/>
              <a:gd name="connsiteX174" fmla="*/ 1519078 w 2091444"/>
              <a:gd name="connsiteY174" fmla="*/ 147831 h 1937476"/>
              <a:gd name="connsiteX175" fmla="*/ 1519078 w 2091444"/>
              <a:gd name="connsiteY175" fmla="*/ 144653 h 1937476"/>
              <a:gd name="connsiteX176" fmla="*/ 1515571 w 2091444"/>
              <a:gd name="connsiteY176" fmla="*/ 142242 h 1937476"/>
              <a:gd name="connsiteX177" fmla="*/ 1510202 w 2091444"/>
              <a:gd name="connsiteY177" fmla="*/ 140379 h 1937476"/>
              <a:gd name="connsiteX178" fmla="*/ 1508339 w 2091444"/>
              <a:gd name="connsiteY178" fmla="*/ 141037 h 1937476"/>
              <a:gd name="connsiteX179" fmla="*/ 1505161 w 2091444"/>
              <a:gd name="connsiteY179" fmla="*/ 137201 h 1937476"/>
              <a:gd name="connsiteX180" fmla="*/ 1502092 w 2091444"/>
              <a:gd name="connsiteY180" fmla="*/ 136544 h 1937476"/>
              <a:gd name="connsiteX181" fmla="*/ 1500668 w 2091444"/>
              <a:gd name="connsiteY181" fmla="*/ 139064 h 1937476"/>
              <a:gd name="connsiteX182" fmla="*/ 1503298 w 2091444"/>
              <a:gd name="connsiteY182" fmla="*/ 145201 h 1937476"/>
              <a:gd name="connsiteX183" fmla="*/ 1502311 w 2091444"/>
              <a:gd name="connsiteY183" fmla="*/ 150352 h 1937476"/>
              <a:gd name="connsiteX184" fmla="*/ 1504394 w 2091444"/>
              <a:gd name="connsiteY184" fmla="*/ 156488 h 1937476"/>
              <a:gd name="connsiteX185" fmla="*/ 1508119 w 2091444"/>
              <a:gd name="connsiteY185" fmla="*/ 159228 h 1937476"/>
              <a:gd name="connsiteX186" fmla="*/ 1513928 w 2091444"/>
              <a:gd name="connsiteY186" fmla="*/ 160214 h 1937476"/>
              <a:gd name="connsiteX187" fmla="*/ 1515900 w 2091444"/>
              <a:gd name="connsiteY187" fmla="*/ 162625 h 1937476"/>
              <a:gd name="connsiteX188" fmla="*/ 1514475 w 2091444"/>
              <a:gd name="connsiteY188" fmla="*/ 163283 h 1937476"/>
              <a:gd name="connsiteX189" fmla="*/ 1508887 w 2091444"/>
              <a:gd name="connsiteY189" fmla="*/ 163064 h 1937476"/>
              <a:gd name="connsiteX190" fmla="*/ 1514804 w 2091444"/>
              <a:gd name="connsiteY190" fmla="*/ 166680 h 1937476"/>
              <a:gd name="connsiteX191" fmla="*/ 1516667 w 2091444"/>
              <a:gd name="connsiteY191" fmla="*/ 170515 h 1937476"/>
              <a:gd name="connsiteX192" fmla="*/ 1520831 w 2091444"/>
              <a:gd name="connsiteY192" fmla="*/ 173365 h 1937476"/>
              <a:gd name="connsiteX193" fmla="*/ 1527297 w 2091444"/>
              <a:gd name="connsiteY193" fmla="*/ 173146 h 1937476"/>
              <a:gd name="connsiteX194" fmla="*/ 1529927 w 2091444"/>
              <a:gd name="connsiteY194" fmla="*/ 170077 h 1937476"/>
              <a:gd name="connsiteX195" fmla="*/ 1532338 w 2091444"/>
              <a:gd name="connsiteY195" fmla="*/ 170296 h 1937476"/>
              <a:gd name="connsiteX196" fmla="*/ 1532886 w 2091444"/>
              <a:gd name="connsiteY196" fmla="*/ 173584 h 1937476"/>
              <a:gd name="connsiteX197" fmla="*/ 1528941 w 2091444"/>
              <a:gd name="connsiteY197" fmla="*/ 176543 h 1937476"/>
              <a:gd name="connsiteX198" fmla="*/ 1527187 w 2091444"/>
              <a:gd name="connsiteY198" fmla="*/ 183775 h 1937476"/>
              <a:gd name="connsiteX199" fmla="*/ 1524448 w 2091444"/>
              <a:gd name="connsiteY199" fmla="*/ 184433 h 1937476"/>
              <a:gd name="connsiteX200" fmla="*/ 1518201 w 2091444"/>
              <a:gd name="connsiteY200" fmla="*/ 179173 h 1937476"/>
              <a:gd name="connsiteX201" fmla="*/ 1505051 w 2091444"/>
              <a:gd name="connsiteY201" fmla="*/ 176433 h 1937476"/>
              <a:gd name="connsiteX202" fmla="*/ 1500558 w 2091444"/>
              <a:gd name="connsiteY202" fmla="*/ 169858 h 1937476"/>
              <a:gd name="connsiteX203" fmla="*/ 1497051 w 2091444"/>
              <a:gd name="connsiteY203" fmla="*/ 168433 h 1937476"/>
              <a:gd name="connsiteX204" fmla="*/ 1495517 w 2091444"/>
              <a:gd name="connsiteY204" fmla="*/ 165803 h 1937476"/>
              <a:gd name="connsiteX205" fmla="*/ 1493764 w 2091444"/>
              <a:gd name="connsiteY205" fmla="*/ 165803 h 1937476"/>
              <a:gd name="connsiteX206" fmla="*/ 1491682 w 2091444"/>
              <a:gd name="connsiteY206" fmla="*/ 171063 h 1937476"/>
              <a:gd name="connsiteX207" fmla="*/ 1492339 w 2091444"/>
              <a:gd name="connsiteY207" fmla="*/ 173365 h 1937476"/>
              <a:gd name="connsiteX208" fmla="*/ 1490038 w 2091444"/>
              <a:gd name="connsiteY208" fmla="*/ 175995 h 1937476"/>
              <a:gd name="connsiteX209" fmla="*/ 1492339 w 2091444"/>
              <a:gd name="connsiteY209" fmla="*/ 183227 h 1937476"/>
              <a:gd name="connsiteX210" fmla="*/ 1488723 w 2091444"/>
              <a:gd name="connsiteY210" fmla="*/ 185529 h 1937476"/>
              <a:gd name="connsiteX211" fmla="*/ 1485764 w 2091444"/>
              <a:gd name="connsiteY211" fmla="*/ 183995 h 1937476"/>
              <a:gd name="connsiteX212" fmla="*/ 1485764 w 2091444"/>
              <a:gd name="connsiteY212" fmla="*/ 190460 h 1937476"/>
              <a:gd name="connsiteX213" fmla="*/ 1483024 w 2091444"/>
              <a:gd name="connsiteY213" fmla="*/ 191994 h 1937476"/>
              <a:gd name="connsiteX214" fmla="*/ 1483243 w 2091444"/>
              <a:gd name="connsiteY214" fmla="*/ 202186 h 1937476"/>
              <a:gd name="connsiteX215" fmla="*/ 1486312 w 2091444"/>
              <a:gd name="connsiteY215" fmla="*/ 204925 h 1937476"/>
              <a:gd name="connsiteX216" fmla="*/ 1493654 w 2091444"/>
              <a:gd name="connsiteY216" fmla="*/ 205473 h 1937476"/>
              <a:gd name="connsiteX217" fmla="*/ 1497818 w 2091444"/>
              <a:gd name="connsiteY217" fmla="*/ 207775 h 1937476"/>
              <a:gd name="connsiteX218" fmla="*/ 1502202 w 2091444"/>
              <a:gd name="connsiteY218" fmla="*/ 206350 h 1937476"/>
              <a:gd name="connsiteX219" fmla="*/ 1502202 w 2091444"/>
              <a:gd name="connsiteY219" fmla="*/ 208432 h 1937476"/>
              <a:gd name="connsiteX220" fmla="*/ 1498914 w 2091444"/>
              <a:gd name="connsiteY220" fmla="*/ 210295 h 1937476"/>
              <a:gd name="connsiteX221" fmla="*/ 1493873 w 2091444"/>
              <a:gd name="connsiteY221" fmla="*/ 208542 h 1937476"/>
              <a:gd name="connsiteX222" fmla="*/ 1486641 w 2091444"/>
              <a:gd name="connsiteY222" fmla="*/ 208761 h 1937476"/>
              <a:gd name="connsiteX223" fmla="*/ 1484230 w 2091444"/>
              <a:gd name="connsiteY223" fmla="*/ 207555 h 1937476"/>
              <a:gd name="connsiteX224" fmla="*/ 1479737 w 2091444"/>
              <a:gd name="connsiteY224" fmla="*/ 207884 h 1937476"/>
              <a:gd name="connsiteX225" fmla="*/ 1473490 w 2091444"/>
              <a:gd name="connsiteY225" fmla="*/ 216213 h 1937476"/>
              <a:gd name="connsiteX226" fmla="*/ 1472833 w 2091444"/>
              <a:gd name="connsiteY226" fmla="*/ 219829 h 1937476"/>
              <a:gd name="connsiteX227" fmla="*/ 1475463 w 2091444"/>
              <a:gd name="connsiteY227" fmla="*/ 223117 h 1937476"/>
              <a:gd name="connsiteX228" fmla="*/ 1474805 w 2091444"/>
              <a:gd name="connsiteY228" fmla="*/ 225747 h 1937476"/>
              <a:gd name="connsiteX229" fmla="*/ 1472066 w 2091444"/>
              <a:gd name="connsiteY229" fmla="*/ 226952 h 1937476"/>
              <a:gd name="connsiteX230" fmla="*/ 1471737 w 2091444"/>
              <a:gd name="connsiteY230" fmla="*/ 230788 h 1937476"/>
              <a:gd name="connsiteX231" fmla="*/ 1474367 w 2091444"/>
              <a:gd name="connsiteY231" fmla="*/ 233199 h 1937476"/>
              <a:gd name="connsiteX232" fmla="*/ 1477435 w 2091444"/>
              <a:gd name="connsiteY232" fmla="*/ 231336 h 1937476"/>
              <a:gd name="connsiteX233" fmla="*/ 1483353 w 2091444"/>
              <a:gd name="connsiteY233" fmla="*/ 231664 h 1937476"/>
              <a:gd name="connsiteX234" fmla="*/ 1487298 w 2091444"/>
              <a:gd name="connsiteY234" fmla="*/ 227500 h 1937476"/>
              <a:gd name="connsiteX235" fmla="*/ 1489599 w 2091444"/>
              <a:gd name="connsiteY235" fmla="*/ 229911 h 1937476"/>
              <a:gd name="connsiteX236" fmla="*/ 1488942 w 2091444"/>
              <a:gd name="connsiteY236" fmla="*/ 233856 h 1937476"/>
              <a:gd name="connsiteX237" fmla="*/ 1484559 w 2091444"/>
              <a:gd name="connsiteY237" fmla="*/ 234075 h 1937476"/>
              <a:gd name="connsiteX238" fmla="*/ 1481928 w 2091444"/>
              <a:gd name="connsiteY238" fmla="*/ 238897 h 1937476"/>
              <a:gd name="connsiteX239" fmla="*/ 1483791 w 2091444"/>
              <a:gd name="connsiteY239" fmla="*/ 241198 h 1937476"/>
              <a:gd name="connsiteX240" fmla="*/ 1487298 w 2091444"/>
              <a:gd name="connsiteY240" fmla="*/ 241198 h 1937476"/>
              <a:gd name="connsiteX241" fmla="*/ 1491243 w 2091444"/>
              <a:gd name="connsiteY241" fmla="*/ 237363 h 1937476"/>
              <a:gd name="connsiteX242" fmla="*/ 1493983 w 2091444"/>
              <a:gd name="connsiteY242" fmla="*/ 237582 h 1937476"/>
              <a:gd name="connsiteX243" fmla="*/ 1498476 w 2091444"/>
              <a:gd name="connsiteY243" fmla="*/ 234294 h 1937476"/>
              <a:gd name="connsiteX244" fmla="*/ 1498695 w 2091444"/>
              <a:gd name="connsiteY244" fmla="*/ 237034 h 1937476"/>
              <a:gd name="connsiteX245" fmla="*/ 1496284 w 2091444"/>
              <a:gd name="connsiteY245" fmla="*/ 239664 h 1937476"/>
              <a:gd name="connsiteX246" fmla="*/ 1499243 w 2091444"/>
              <a:gd name="connsiteY246" fmla="*/ 241089 h 1937476"/>
              <a:gd name="connsiteX247" fmla="*/ 1506037 w 2091444"/>
              <a:gd name="connsiteY247" fmla="*/ 240870 h 1937476"/>
              <a:gd name="connsiteX248" fmla="*/ 1507791 w 2091444"/>
              <a:gd name="connsiteY248" fmla="*/ 243609 h 1937476"/>
              <a:gd name="connsiteX249" fmla="*/ 1503407 w 2091444"/>
              <a:gd name="connsiteY249" fmla="*/ 243938 h 1937476"/>
              <a:gd name="connsiteX250" fmla="*/ 1503407 w 2091444"/>
              <a:gd name="connsiteY250" fmla="*/ 247883 h 1937476"/>
              <a:gd name="connsiteX251" fmla="*/ 1507024 w 2091444"/>
              <a:gd name="connsiteY251" fmla="*/ 248431 h 1937476"/>
              <a:gd name="connsiteX252" fmla="*/ 1512284 w 2091444"/>
              <a:gd name="connsiteY252" fmla="*/ 247226 h 1937476"/>
              <a:gd name="connsiteX253" fmla="*/ 1517873 w 2091444"/>
              <a:gd name="connsiteY253" fmla="*/ 251171 h 1937476"/>
              <a:gd name="connsiteX254" fmla="*/ 1529270 w 2091444"/>
              <a:gd name="connsiteY254" fmla="*/ 253910 h 1937476"/>
              <a:gd name="connsiteX255" fmla="*/ 1530694 w 2091444"/>
              <a:gd name="connsiteY255" fmla="*/ 255992 h 1937476"/>
              <a:gd name="connsiteX256" fmla="*/ 1520831 w 2091444"/>
              <a:gd name="connsiteY256" fmla="*/ 255664 h 1937476"/>
              <a:gd name="connsiteX257" fmla="*/ 1516010 w 2091444"/>
              <a:gd name="connsiteY257" fmla="*/ 256212 h 1937476"/>
              <a:gd name="connsiteX258" fmla="*/ 1509434 w 2091444"/>
              <a:gd name="connsiteY258" fmla="*/ 251828 h 1937476"/>
              <a:gd name="connsiteX259" fmla="*/ 1503517 w 2091444"/>
              <a:gd name="connsiteY259" fmla="*/ 254129 h 1937476"/>
              <a:gd name="connsiteX260" fmla="*/ 1503188 w 2091444"/>
              <a:gd name="connsiteY260" fmla="*/ 256869 h 1937476"/>
              <a:gd name="connsiteX261" fmla="*/ 1509434 w 2091444"/>
              <a:gd name="connsiteY261" fmla="*/ 259828 h 1937476"/>
              <a:gd name="connsiteX262" fmla="*/ 1518969 w 2091444"/>
              <a:gd name="connsiteY262" fmla="*/ 261033 h 1937476"/>
              <a:gd name="connsiteX263" fmla="*/ 1528502 w 2091444"/>
              <a:gd name="connsiteY263" fmla="*/ 261033 h 1937476"/>
              <a:gd name="connsiteX264" fmla="*/ 1531790 w 2091444"/>
              <a:gd name="connsiteY264" fmla="*/ 263335 h 1937476"/>
              <a:gd name="connsiteX265" fmla="*/ 1521379 w 2091444"/>
              <a:gd name="connsiteY265" fmla="*/ 265198 h 1937476"/>
              <a:gd name="connsiteX266" fmla="*/ 1518201 w 2091444"/>
              <a:gd name="connsiteY266" fmla="*/ 263663 h 1937476"/>
              <a:gd name="connsiteX267" fmla="*/ 1508887 w 2091444"/>
              <a:gd name="connsiteY267" fmla="*/ 262458 h 1937476"/>
              <a:gd name="connsiteX268" fmla="*/ 1502531 w 2091444"/>
              <a:gd name="connsiteY268" fmla="*/ 262129 h 1937476"/>
              <a:gd name="connsiteX269" fmla="*/ 1499791 w 2091444"/>
              <a:gd name="connsiteY269" fmla="*/ 258622 h 1937476"/>
              <a:gd name="connsiteX270" fmla="*/ 1495079 w 2091444"/>
              <a:gd name="connsiteY270" fmla="*/ 257088 h 1937476"/>
              <a:gd name="connsiteX271" fmla="*/ 1488504 w 2091444"/>
              <a:gd name="connsiteY271" fmla="*/ 251171 h 1937476"/>
              <a:gd name="connsiteX272" fmla="*/ 1485764 w 2091444"/>
              <a:gd name="connsiteY272" fmla="*/ 253253 h 1937476"/>
              <a:gd name="connsiteX273" fmla="*/ 1482476 w 2091444"/>
              <a:gd name="connsiteY273" fmla="*/ 256759 h 1937476"/>
              <a:gd name="connsiteX274" fmla="*/ 1475244 w 2091444"/>
              <a:gd name="connsiteY274" fmla="*/ 257088 h 1937476"/>
              <a:gd name="connsiteX275" fmla="*/ 1471956 w 2091444"/>
              <a:gd name="connsiteY275" fmla="*/ 259828 h 1937476"/>
              <a:gd name="connsiteX276" fmla="*/ 1470532 w 2091444"/>
              <a:gd name="connsiteY276" fmla="*/ 268376 h 1937476"/>
              <a:gd name="connsiteX277" fmla="*/ 1475901 w 2091444"/>
              <a:gd name="connsiteY277" fmla="*/ 273197 h 1937476"/>
              <a:gd name="connsiteX278" fmla="*/ 1475682 w 2091444"/>
              <a:gd name="connsiteY278" fmla="*/ 278567 h 1937476"/>
              <a:gd name="connsiteX279" fmla="*/ 1473929 w 2091444"/>
              <a:gd name="connsiteY279" fmla="*/ 280868 h 1937476"/>
              <a:gd name="connsiteX280" fmla="*/ 1471189 w 2091444"/>
              <a:gd name="connsiteY280" fmla="*/ 273197 h 1937476"/>
              <a:gd name="connsiteX281" fmla="*/ 1468230 w 2091444"/>
              <a:gd name="connsiteY281" fmla="*/ 272869 h 1937476"/>
              <a:gd name="connsiteX282" fmla="*/ 1465491 w 2091444"/>
              <a:gd name="connsiteY282" fmla="*/ 283498 h 1937476"/>
              <a:gd name="connsiteX283" fmla="*/ 1466148 w 2091444"/>
              <a:gd name="connsiteY283" fmla="*/ 289526 h 1937476"/>
              <a:gd name="connsiteX284" fmla="*/ 1469655 w 2091444"/>
              <a:gd name="connsiteY284" fmla="*/ 290512 h 1937476"/>
              <a:gd name="connsiteX285" fmla="*/ 1471189 w 2091444"/>
              <a:gd name="connsiteY285" fmla="*/ 288649 h 1937476"/>
              <a:gd name="connsiteX286" fmla="*/ 1473929 w 2091444"/>
              <a:gd name="connsiteY286" fmla="*/ 288978 h 1937476"/>
              <a:gd name="connsiteX287" fmla="*/ 1477216 w 2091444"/>
              <a:gd name="connsiteY287" fmla="*/ 294347 h 1937476"/>
              <a:gd name="connsiteX288" fmla="*/ 1480723 w 2091444"/>
              <a:gd name="connsiteY288" fmla="*/ 295334 h 1937476"/>
              <a:gd name="connsiteX289" fmla="*/ 1476888 w 2091444"/>
              <a:gd name="connsiteY289" fmla="*/ 296210 h 1937476"/>
              <a:gd name="connsiteX290" fmla="*/ 1474258 w 2091444"/>
              <a:gd name="connsiteY290" fmla="*/ 298073 h 1937476"/>
              <a:gd name="connsiteX291" fmla="*/ 1470312 w 2091444"/>
              <a:gd name="connsiteY291" fmla="*/ 293580 h 1937476"/>
              <a:gd name="connsiteX292" fmla="*/ 1464066 w 2091444"/>
              <a:gd name="connsiteY292" fmla="*/ 294457 h 1937476"/>
              <a:gd name="connsiteX293" fmla="*/ 1463408 w 2091444"/>
              <a:gd name="connsiteY293" fmla="*/ 303005 h 1937476"/>
              <a:gd name="connsiteX294" fmla="*/ 1465271 w 2091444"/>
              <a:gd name="connsiteY294" fmla="*/ 305963 h 1937476"/>
              <a:gd name="connsiteX295" fmla="*/ 1468340 w 2091444"/>
              <a:gd name="connsiteY295" fmla="*/ 304210 h 1937476"/>
              <a:gd name="connsiteX296" fmla="*/ 1466258 w 2091444"/>
              <a:gd name="connsiteY296" fmla="*/ 307498 h 1937476"/>
              <a:gd name="connsiteX297" fmla="*/ 1466587 w 2091444"/>
              <a:gd name="connsiteY297" fmla="*/ 318237 h 1937476"/>
              <a:gd name="connsiteX298" fmla="*/ 1469545 w 2091444"/>
              <a:gd name="connsiteY298" fmla="*/ 315607 h 1937476"/>
              <a:gd name="connsiteX299" fmla="*/ 1473162 w 2091444"/>
              <a:gd name="connsiteY299" fmla="*/ 316812 h 1937476"/>
              <a:gd name="connsiteX300" fmla="*/ 1473162 w 2091444"/>
              <a:gd name="connsiteY300" fmla="*/ 323936 h 1937476"/>
              <a:gd name="connsiteX301" fmla="*/ 1479627 w 2091444"/>
              <a:gd name="connsiteY301" fmla="*/ 326018 h 1937476"/>
              <a:gd name="connsiteX302" fmla="*/ 1489380 w 2091444"/>
              <a:gd name="connsiteY302" fmla="*/ 332812 h 1937476"/>
              <a:gd name="connsiteX303" fmla="*/ 1493764 w 2091444"/>
              <a:gd name="connsiteY303" fmla="*/ 331059 h 1937476"/>
              <a:gd name="connsiteX304" fmla="*/ 1495627 w 2091444"/>
              <a:gd name="connsiteY304" fmla="*/ 326566 h 1937476"/>
              <a:gd name="connsiteX305" fmla="*/ 1494531 w 2091444"/>
              <a:gd name="connsiteY305" fmla="*/ 322401 h 1937476"/>
              <a:gd name="connsiteX306" fmla="*/ 1501106 w 2091444"/>
              <a:gd name="connsiteY306" fmla="*/ 322949 h 1937476"/>
              <a:gd name="connsiteX307" fmla="*/ 1502311 w 2091444"/>
              <a:gd name="connsiteY307" fmla="*/ 327114 h 1937476"/>
              <a:gd name="connsiteX308" fmla="*/ 1501106 w 2091444"/>
              <a:gd name="connsiteY308" fmla="*/ 331278 h 1937476"/>
              <a:gd name="connsiteX309" fmla="*/ 1502092 w 2091444"/>
              <a:gd name="connsiteY309" fmla="*/ 336319 h 1937476"/>
              <a:gd name="connsiteX310" fmla="*/ 1503955 w 2091444"/>
              <a:gd name="connsiteY310" fmla="*/ 335113 h 1937476"/>
              <a:gd name="connsiteX311" fmla="*/ 1508119 w 2091444"/>
              <a:gd name="connsiteY311" fmla="*/ 323716 h 1937476"/>
              <a:gd name="connsiteX312" fmla="*/ 1507572 w 2091444"/>
              <a:gd name="connsiteY312" fmla="*/ 313854 h 1937476"/>
              <a:gd name="connsiteX313" fmla="*/ 1509434 w 2091444"/>
              <a:gd name="connsiteY313" fmla="*/ 307279 h 1937476"/>
              <a:gd name="connsiteX314" fmla="*/ 1514804 w 2091444"/>
              <a:gd name="connsiteY314" fmla="*/ 301909 h 1937476"/>
              <a:gd name="connsiteX315" fmla="*/ 1517106 w 2091444"/>
              <a:gd name="connsiteY315" fmla="*/ 296649 h 1937476"/>
              <a:gd name="connsiteX316" fmla="*/ 1517106 w 2091444"/>
              <a:gd name="connsiteY316" fmla="*/ 302895 h 1937476"/>
              <a:gd name="connsiteX317" fmla="*/ 1511517 w 2091444"/>
              <a:gd name="connsiteY317" fmla="*/ 312100 h 1937476"/>
              <a:gd name="connsiteX318" fmla="*/ 1510311 w 2091444"/>
              <a:gd name="connsiteY318" fmla="*/ 318675 h 1937476"/>
              <a:gd name="connsiteX319" fmla="*/ 1511736 w 2091444"/>
              <a:gd name="connsiteY319" fmla="*/ 322621 h 1937476"/>
              <a:gd name="connsiteX320" fmla="*/ 1509873 w 2091444"/>
              <a:gd name="connsiteY320" fmla="*/ 331497 h 1937476"/>
              <a:gd name="connsiteX321" fmla="*/ 1512174 w 2091444"/>
              <a:gd name="connsiteY321" fmla="*/ 336209 h 1937476"/>
              <a:gd name="connsiteX322" fmla="*/ 1511517 w 2091444"/>
              <a:gd name="connsiteY322" fmla="*/ 339168 h 1937476"/>
              <a:gd name="connsiteX323" fmla="*/ 1512722 w 2091444"/>
              <a:gd name="connsiteY323" fmla="*/ 340921 h 1937476"/>
              <a:gd name="connsiteX324" fmla="*/ 1512722 w 2091444"/>
              <a:gd name="connsiteY324" fmla="*/ 340921 h 1937476"/>
              <a:gd name="connsiteX325" fmla="*/ 1524886 w 2091444"/>
              <a:gd name="connsiteY325" fmla="*/ 128763 h 1937476"/>
              <a:gd name="connsiteX326" fmla="*/ 1526420 w 2091444"/>
              <a:gd name="connsiteY326" fmla="*/ 127667 h 1937476"/>
              <a:gd name="connsiteX327" fmla="*/ 1529379 w 2091444"/>
              <a:gd name="connsiteY327" fmla="*/ 127667 h 1937476"/>
              <a:gd name="connsiteX328" fmla="*/ 1531352 w 2091444"/>
              <a:gd name="connsiteY328" fmla="*/ 128982 h 1937476"/>
              <a:gd name="connsiteX329" fmla="*/ 1535187 w 2091444"/>
              <a:gd name="connsiteY329" fmla="*/ 128982 h 1937476"/>
              <a:gd name="connsiteX330" fmla="*/ 1535626 w 2091444"/>
              <a:gd name="connsiteY330" fmla="*/ 133037 h 1937476"/>
              <a:gd name="connsiteX331" fmla="*/ 1533105 w 2091444"/>
              <a:gd name="connsiteY331" fmla="*/ 133256 h 1937476"/>
              <a:gd name="connsiteX332" fmla="*/ 1531023 w 2091444"/>
              <a:gd name="connsiteY332" fmla="*/ 131613 h 1937476"/>
              <a:gd name="connsiteX333" fmla="*/ 1526420 w 2091444"/>
              <a:gd name="connsiteY333" fmla="*/ 130736 h 1937476"/>
              <a:gd name="connsiteX334" fmla="*/ 1524996 w 2091444"/>
              <a:gd name="connsiteY334" fmla="*/ 128654 h 1937476"/>
              <a:gd name="connsiteX335" fmla="*/ 1524996 w 2091444"/>
              <a:gd name="connsiteY335" fmla="*/ 128654 h 1937476"/>
              <a:gd name="connsiteX336" fmla="*/ 1528283 w 2091444"/>
              <a:gd name="connsiteY336" fmla="*/ 338839 h 1937476"/>
              <a:gd name="connsiteX337" fmla="*/ 1529050 w 2091444"/>
              <a:gd name="connsiteY337" fmla="*/ 334565 h 1937476"/>
              <a:gd name="connsiteX338" fmla="*/ 1532228 w 2091444"/>
              <a:gd name="connsiteY338" fmla="*/ 331387 h 1937476"/>
              <a:gd name="connsiteX339" fmla="*/ 1532667 w 2091444"/>
              <a:gd name="connsiteY339" fmla="*/ 328209 h 1937476"/>
              <a:gd name="connsiteX340" fmla="*/ 1535735 w 2091444"/>
              <a:gd name="connsiteY340" fmla="*/ 326675 h 1937476"/>
              <a:gd name="connsiteX341" fmla="*/ 1537598 w 2091444"/>
              <a:gd name="connsiteY341" fmla="*/ 327990 h 1937476"/>
              <a:gd name="connsiteX342" fmla="*/ 1535735 w 2091444"/>
              <a:gd name="connsiteY342" fmla="*/ 331168 h 1937476"/>
              <a:gd name="connsiteX343" fmla="*/ 1535187 w 2091444"/>
              <a:gd name="connsiteY343" fmla="*/ 333908 h 1937476"/>
              <a:gd name="connsiteX344" fmla="*/ 1530365 w 2091444"/>
              <a:gd name="connsiteY344" fmla="*/ 338401 h 1937476"/>
              <a:gd name="connsiteX345" fmla="*/ 1528393 w 2091444"/>
              <a:gd name="connsiteY345" fmla="*/ 338839 h 1937476"/>
              <a:gd name="connsiteX346" fmla="*/ 1528393 w 2091444"/>
              <a:gd name="connsiteY346" fmla="*/ 338839 h 1937476"/>
              <a:gd name="connsiteX347" fmla="*/ 1578254 w 2091444"/>
              <a:gd name="connsiteY347" fmla="*/ 292923 h 1937476"/>
              <a:gd name="connsiteX348" fmla="*/ 1583953 w 2091444"/>
              <a:gd name="connsiteY348" fmla="*/ 285361 h 1937476"/>
              <a:gd name="connsiteX349" fmla="*/ 1587131 w 2091444"/>
              <a:gd name="connsiteY349" fmla="*/ 285361 h 1937476"/>
              <a:gd name="connsiteX350" fmla="*/ 1591843 w 2091444"/>
              <a:gd name="connsiteY350" fmla="*/ 282512 h 1937476"/>
              <a:gd name="connsiteX351" fmla="*/ 1596117 w 2091444"/>
              <a:gd name="connsiteY351" fmla="*/ 284375 h 1937476"/>
              <a:gd name="connsiteX352" fmla="*/ 1600939 w 2091444"/>
              <a:gd name="connsiteY352" fmla="*/ 288868 h 1937476"/>
              <a:gd name="connsiteX353" fmla="*/ 1599295 w 2091444"/>
              <a:gd name="connsiteY353" fmla="*/ 292046 h 1937476"/>
              <a:gd name="connsiteX354" fmla="*/ 1592829 w 2091444"/>
              <a:gd name="connsiteY354" fmla="*/ 291827 h 1937476"/>
              <a:gd name="connsiteX355" fmla="*/ 1589103 w 2091444"/>
              <a:gd name="connsiteY355" fmla="*/ 295772 h 1937476"/>
              <a:gd name="connsiteX356" fmla="*/ 1582638 w 2091444"/>
              <a:gd name="connsiteY356" fmla="*/ 296539 h 1937476"/>
              <a:gd name="connsiteX357" fmla="*/ 1579022 w 2091444"/>
              <a:gd name="connsiteY357" fmla="*/ 295443 h 1937476"/>
              <a:gd name="connsiteX358" fmla="*/ 1578145 w 2091444"/>
              <a:gd name="connsiteY358" fmla="*/ 293032 h 1937476"/>
              <a:gd name="connsiteX359" fmla="*/ 1578145 w 2091444"/>
              <a:gd name="connsiteY359" fmla="*/ 293032 h 1937476"/>
              <a:gd name="connsiteX360" fmla="*/ 1940545 w 2091444"/>
              <a:gd name="connsiteY360" fmla="*/ 9424 h 1937476"/>
              <a:gd name="connsiteX361" fmla="*/ 1942408 w 2091444"/>
              <a:gd name="connsiteY361" fmla="*/ 5260 h 1937476"/>
              <a:gd name="connsiteX362" fmla="*/ 1945257 w 2091444"/>
              <a:gd name="connsiteY362" fmla="*/ 4931 h 1937476"/>
              <a:gd name="connsiteX363" fmla="*/ 1947559 w 2091444"/>
              <a:gd name="connsiteY363" fmla="*/ 9096 h 1937476"/>
              <a:gd name="connsiteX364" fmla="*/ 1943285 w 2091444"/>
              <a:gd name="connsiteY364" fmla="*/ 10739 h 1937476"/>
              <a:gd name="connsiteX365" fmla="*/ 1940545 w 2091444"/>
              <a:gd name="connsiteY365" fmla="*/ 9424 h 1937476"/>
              <a:gd name="connsiteX366" fmla="*/ 1940545 w 2091444"/>
              <a:gd name="connsiteY366" fmla="*/ 9424 h 1937476"/>
              <a:gd name="connsiteX367" fmla="*/ 1766194 w 2091444"/>
              <a:gd name="connsiteY367" fmla="*/ 349359 h 1937476"/>
              <a:gd name="connsiteX368" fmla="*/ 1764331 w 2091444"/>
              <a:gd name="connsiteY368" fmla="*/ 351222 h 1937476"/>
              <a:gd name="connsiteX369" fmla="*/ 1766523 w 2091444"/>
              <a:gd name="connsiteY369" fmla="*/ 353962 h 1937476"/>
              <a:gd name="connsiteX370" fmla="*/ 1771235 w 2091444"/>
              <a:gd name="connsiteY370" fmla="*/ 354181 h 1937476"/>
              <a:gd name="connsiteX371" fmla="*/ 1771454 w 2091444"/>
              <a:gd name="connsiteY371" fmla="*/ 350674 h 1937476"/>
              <a:gd name="connsiteX372" fmla="*/ 1768386 w 2091444"/>
              <a:gd name="connsiteY372" fmla="*/ 348921 h 1937476"/>
              <a:gd name="connsiteX373" fmla="*/ 1766194 w 2091444"/>
              <a:gd name="connsiteY373" fmla="*/ 349250 h 1937476"/>
              <a:gd name="connsiteX374" fmla="*/ 1766194 w 2091444"/>
              <a:gd name="connsiteY374" fmla="*/ 349250 h 1937476"/>
              <a:gd name="connsiteX375" fmla="*/ 1679731 w 2091444"/>
              <a:gd name="connsiteY375" fmla="*/ 402509 h 1937476"/>
              <a:gd name="connsiteX376" fmla="*/ 1681594 w 2091444"/>
              <a:gd name="connsiteY376" fmla="*/ 405467 h 1937476"/>
              <a:gd name="connsiteX377" fmla="*/ 1685977 w 2091444"/>
              <a:gd name="connsiteY377" fmla="*/ 405248 h 1937476"/>
              <a:gd name="connsiteX378" fmla="*/ 1683566 w 2091444"/>
              <a:gd name="connsiteY378" fmla="*/ 401303 h 1937476"/>
              <a:gd name="connsiteX379" fmla="*/ 1679731 w 2091444"/>
              <a:gd name="connsiteY379" fmla="*/ 402509 h 1937476"/>
              <a:gd name="connsiteX380" fmla="*/ 1679731 w 2091444"/>
              <a:gd name="connsiteY380" fmla="*/ 402509 h 1937476"/>
              <a:gd name="connsiteX381" fmla="*/ 1557433 w 2091444"/>
              <a:gd name="connsiteY381" fmla="*/ 400317 h 1937476"/>
              <a:gd name="connsiteX382" fmla="*/ 1555241 w 2091444"/>
              <a:gd name="connsiteY382" fmla="*/ 394509 h 1937476"/>
              <a:gd name="connsiteX383" fmla="*/ 1555461 w 2091444"/>
              <a:gd name="connsiteY383" fmla="*/ 391660 h 1937476"/>
              <a:gd name="connsiteX384" fmla="*/ 1558200 w 2091444"/>
              <a:gd name="connsiteY384" fmla="*/ 391440 h 1937476"/>
              <a:gd name="connsiteX385" fmla="*/ 1560392 w 2091444"/>
              <a:gd name="connsiteY385" fmla="*/ 394180 h 1937476"/>
              <a:gd name="connsiteX386" fmla="*/ 1560392 w 2091444"/>
              <a:gd name="connsiteY386" fmla="*/ 398454 h 1937476"/>
              <a:gd name="connsiteX387" fmla="*/ 1558967 w 2091444"/>
              <a:gd name="connsiteY387" fmla="*/ 400207 h 1937476"/>
              <a:gd name="connsiteX388" fmla="*/ 1557433 w 2091444"/>
              <a:gd name="connsiteY388" fmla="*/ 400426 h 1937476"/>
              <a:gd name="connsiteX389" fmla="*/ 1557433 w 2091444"/>
              <a:gd name="connsiteY389" fmla="*/ 400426 h 1937476"/>
              <a:gd name="connsiteX390" fmla="*/ 1523242 w 2091444"/>
              <a:gd name="connsiteY390" fmla="*/ 472753 h 1937476"/>
              <a:gd name="connsiteX391" fmla="*/ 1522256 w 2091444"/>
              <a:gd name="connsiteY391" fmla="*/ 470342 h 1937476"/>
              <a:gd name="connsiteX392" fmla="*/ 1522256 w 2091444"/>
              <a:gd name="connsiteY392" fmla="*/ 466397 h 1937476"/>
              <a:gd name="connsiteX393" fmla="*/ 1520612 w 2091444"/>
              <a:gd name="connsiteY393" fmla="*/ 460370 h 1937476"/>
              <a:gd name="connsiteX394" fmla="*/ 1519407 w 2091444"/>
              <a:gd name="connsiteY394" fmla="*/ 458945 h 1937476"/>
              <a:gd name="connsiteX395" fmla="*/ 1517873 w 2091444"/>
              <a:gd name="connsiteY395" fmla="*/ 460370 h 1937476"/>
              <a:gd name="connsiteX396" fmla="*/ 1516010 w 2091444"/>
              <a:gd name="connsiteY396" fmla="*/ 466068 h 1937476"/>
              <a:gd name="connsiteX397" fmla="*/ 1517325 w 2091444"/>
              <a:gd name="connsiteY397" fmla="*/ 473849 h 1937476"/>
              <a:gd name="connsiteX398" fmla="*/ 1520503 w 2091444"/>
              <a:gd name="connsiteY398" fmla="*/ 479328 h 1937476"/>
              <a:gd name="connsiteX399" fmla="*/ 1519188 w 2091444"/>
              <a:gd name="connsiteY399" fmla="*/ 482835 h 1937476"/>
              <a:gd name="connsiteX400" fmla="*/ 1517106 w 2091444"/>
              <a:gd name="connsiteY400" fmla="*/ 483054 h 1937476"/>
              <a:gd name="connsiteX401" fmla="*/ 1513599 w 2091444"/>
              <a:gd name="connsiteY401" fmla="*/ 481520 h 1937476"/>
              <a:gd name="connsiteX402" fmla="*/ 1504613 w 2091444"/>
              <a:gd name="connsiteY402" fmla="*/ 481191 h 1937476"/>
              <a:gd name="connsiteX403" fmla="*/ 1504174 w 2091444"/>
              <a:gd name="connsiteY403" fmla="*/ 477465 h 1937476"/>
              <a:gd name="connsiteX404" fmla="*/ 1501983 w 2091444"/>
              <a:gd name="connsiteY404" fmla="*/ 476917 h 1937476"/>
              <a:gd name="connsiteX405" fmla="*/ 1495079 w 2091444"/>
              <a:gd name="connsiteY405" fmla="*/ 472315 h 1937476"/>
              <a:gd name="connsiteX406" fmla="*/ 1492010 w 2091444"/>
              <a:gd name="connsiteY406" fmla="*/ 472534 h 1937476"/>
              <a:gd name="connsiteX407" fmla="*/ 1491024 w 2091444"/>
              <a:gd name="connsiteY407" fmla="*/ 470890 h 1937476"/>
              <a:gd name="connsiteX408" fmla="*/ 1489161 w 2091444"/>
              <a:gd name="connsiteY408" fmla="*/ 469465 h 1937476"/>
              <a:gd name="connsiteX409" fmla="*/ 1486641 w 2091444"/>
              <a:gd name="connsiteY409" fmla="*/ 469465 h 1937476"/>
              <a:gd name="connsiteX410" fmla="*/ 1486093 w 2091444"/>
              <a:gd name="connsiteY410" fmla="*/ 466945 h 1937476"/>
              <a:gd name="connsiteX411" fmla="*/ 1488613 w 2091444"/>
              <a:gd name="connsiteY411" fmla="*/ 463110 h 1937476"/>
              <a:gd name="connsiteX412" fmla="*/ 1490586 w 2091444"/>
              <a:gd name="connsiteY412" fmla="*/ 462781 h 1937476"/>
              <a:gd name="connsiteX413" fmla="*/ 1492887 w 2091444"/>
              <a:gd name="connsiteY413" fmla="*/ 458726 h 1937476"/>
              <a:gd name="connsiteX414" fmla="*/ 1492668 w 2091444"/>
              <a:gd name="connsiteY414" fmla="*/ 455438 h 1937476"/>
              <a:gd name="connsiteX415" fmla="*/ 1489271 w 2091444"/>
              <a:gd name="connsiteY415" fmla="*/ 449192 h 1937476"/>
              <a:gd name="connsiteX416" fmla="*/ 1487408 w 2091444"/>
              <a:gd name="connsiteY416" fmla="*/ 447658 h 1937476"/>
              <a:gd name="connsiteX417" fmla="*/ 1487408 w 2091444"/>
              <a:gd name="connsiteY417" fmla="*/ 451274 h 1937476"/>
              <a:gd name="connsiteX418" fmla="*/ 1489599 w 2091444"/>
              <a:gd name="connsiteY418" fmla="*/ 453247 h 1937476"/>
              <a:gd name="connsiteX419" fmla="*/ 1489928 w 2091444"/>
              <a:gd name="connsiteY419" fmla="*/ 456973 h 1937476"/>
              <a:gd name="connsiteX420" fmla="*/ 1488394 w 2091444"/>
              <a:gd name="connsiteY420" fmla="*/ 459603 h 1937476"/>
              <a:gd name="connsiteX421" fmla="*/ 1484668 w 2091444"/>
              <a:gd name="connsiteY421" fmla="*/ 459384 h 1937476"/>
              <a:gd name="connsiteX422" fmla="*/ 1483243 w 2091444"/>
              <a:gd name="connsiteY422" fmla="*/ 460918 h 1937476"/>
              <a:gd name="connsiteX423" fmla="*/ 1483901 w 2091444"/>
              <a:gd name="connsiteY423" fmla="*/ 461794 h 1937476"/>
              <a:gd name="connsiteX424" fmla="*/ 1484449 w 2091444"/>
              <a:gd name="connsiteY424" fmla="*/ 464972 h 1937476"/>
              <a:gd name="connsiteX425" fmla="*/ 1481709 w 2091444"/>
              <a:gd name="connsiteY425" fmla="*/ 468041 h 1937476"/>
              <a:gd name="connsiteX426" fmla="*/ 1479408 w 2091444"/>
              <a:gd name="connsiteY426" fmla="*/ 467603 h 1937476"/>
              <a:gd name="connsiteX427" fmla="*/ 1476340 w 2091444"/>
              <a:gd name="connsiteY427" fmla="*/ 462671 h 1937476"/>
              <a:gd name="connsiteX428" fmla="*/ 1476340 w 2091444"/>
              <a:gd name="connsiteY428" fmla="*/ 459822 h 1937476"/>
              <a:gd name="connsiteX429" fmla="*/ 1475463 w 2091444"/>
              <a:gd name="connsiteY429" fmla="*/ 456863 h 1937476"/>
              <a:gd name="connsiteX430" fmla="*/ 1477874 w 2091444"/>
              <a:gd name="connsiteY430" fmla="*/ 451165 h 1937476"/>
              <a:gd name="connsiteX431" fmla="*/ 1477107 w 2091444"/>
              <a:gd name="connsiteY431" fmla="*/ 448973 h 1937476"/>
              <a:gd name="connsiteX432" fmla="*/ 1477435 w 2091444"/>
              <a:gd name="connsiteY432" fmla="*/ 445905 h 1937476"/>
              <a:gd name="connsiteX433" fmla="*/ 1475134 w 2091444"/>
              <a:gd name="connsiteY433" fmla="*/ 448206 h 1937476"/>
              <a:gd name="connsiteX434" fmla="*/ 1473929 w 2091444"/>
              <a:gd name="connsiteY434" fmla="*/ 452260 h 1937476"/>
              <a:gd name="connsiteX435" fmla="*/ 1471627 w 2091444"/>
              <a:gd name="connsiteY435" fmla="*/ 456206 h 1937476"/>
              <a:gd name="connsiteX436" fmla="*/ 1472175 w 2091444"/>
              <a:gd name="connsiteY436" fmla="*/ 458069 h 1937476"/>
              <a:gd name="connsiteX437" fmla="*/ 1471518 w 2091444"/>
              <a:gd name="connsiteY437" fmla="*/ 461904 h 1937476"/>
              <a:gd name="connsiteX438" fmla="*/ 1466696 w 2091444"/>
              <a:gd name="connsiteY438" fmla="*/ 461575 h 1937476"/>
              <a:gd name="connsiteX439" fmla="*/ 1463847 w 2091444"/>
              <a:gd name="connsiteY439" fmla="*/ 459164 h 1937476"/>
              <a:gd name="connsiteX440" fmla="*/ 1461107 w 2091444"/>
              <a:gd name="connsiteY440" fmla="*/ 458945 h 1937476"/>
              <a:gd name="connsiteX441" fmla="*/ 1459792 w 2091444"/>
              <a:gd name="connsiteY441" fmla="*/ 456754 h 1937476"/>
              <a:gd name="connsiteX442" fmla="*/ 1461765 w 2091444"/>
              <a:gd name="connsiteY442" fmla="*/ 452699 h 1937476"/>
              <a:gd name="connsiteX443" fmla="*/ 1462422 w 2091444"/>
              <a:gd name="connsiteY443" fmla="*/ 447110 h 1937476"/>
              <a:gd name="connsiteX444" fmla="*/ 1463847 w 2091444"/>
              <a:gd name="connsiteY444" fmla="*/ 445357 h 1937476"/>
              <a:gd name="connsiteX445" fmla="*/ 1463847 w 2091444"/>
              <a:gd name="connsiteY445" fmla="*/ 441083 h 1937476"/>
              <a:gd name="connsiteX446" fmla="*/ 1468888 w 2091444"/>
              <a:gd name="connsiteY446" fmla="*/ 431658 h 1937476"/>
              <a:gd name="connsiteX447" fmla="*/ 1465819 w 2091444"/>
              <a:gd name="connsiteY447" fmla="*/ 433631 h 1937476"/>
              <a:gd name="connsiteX448" fmla="*/ 1462422 w 2091444"/>
              <a:gd name="connsiteY448" fmla="*/ 435056 h 1937476"/>
              <a:gd name="connsiteX449" fmla="*/ 1460231 w 2091444"/>
              <a:gd name="connsiteY449" fmla="*/ 444480 h 1937476"/>
              <a:gd name="connsiteX450" fmla="*/ 1460011 w 2091444"/>
              <a:gd name="connsiteY450" fmla="*/ 450945 h 1937476"/>
              <a:gd name="connsiteX451" fmla="*/ 1456833 w 2091444"/>
              <a:gd name="connsiteY451" fmla="*/ 454562 h 1937476"/>
              <a:gd name="connsiteX452" fmla="*/ 1455190 w 2091444"/>
              <a:gd name="connsiteY452" fmla="*/ 453247 h 1937476"/>
              <a:gd name="connsiteX453" fmla="*/ 1457600 w 2091444"/>
              <a:gd name="connsiteY453" fmla="*/ 448973 h 1937476"/>
              <a:gd name="connsiteX454" fmla="*/ 1457929 w 2091444"/>
              <a:gd name="connsiteY454" fmla="*/ 447658 h 1937476"/>
              <a:gd name="connsiteX455" fmla="*/ 1456505 w 2091444"/>
              <a:gd name="connsiteY455" fmla="*/ 447329 h 1937476"/>
              <a:gd name="connsiteX456" fmla="*/ 1453765 w 2091444"/>
              <a:gd name="connsiteY456" fmla="*/ 453685 h 1937476"/>
              <a:gd name="connsiteX457" fmla="*/ 1448395 w 2091444"/>
              <a:gd name="connsiteY457" fmla="*/ 453685 h 1937476"/>
              <a:gd name="connsiteX458" fmla="*/ 1447080 w 2091444"/>
              <a:gd name="connsiteY458" fmla="*/ 450726 h 1937476"/>
              <a:gd name="connsiteX459" fmla="*/ 1447299 w 2091444"/>
              <a:gd name="connsiteY459" fmla="*/ 444918 h 1937476"/>
              <a:gd name="connsiteX460" fmla="*/ 1445984 w 2091444"/>
              <a:gd name="connsiteY460" fmla="*/ 442288 h 1937476"/>
              <a:gd name="connsiteX461" fmla="*/ 1446861 w 2091444"/>
              <a:gd name="connsiteY461" fmla="*/ 439001 h 1937476"/>
              <a:gd name="connsiteX462" fmla="*/ 1452121 w 2091444"/>
              <a:gd name="connsiteY462" fmla="*/ 435603 h 1937476"/>
              <a:gd name="connsiteX463" fmla="*/ 1453327 w 2091444"/>
              <a:gd name="connsiteY463" fmla="*/ 432206 h 1937476"/>
              <a:gd name="connsiteX464" fmla="*/ 1452888 w 2091444"/>
              <a:gd name="connsiteY464" fmla="*/ 429905 h 1937476"/>
              <a:gd name="connsiteX465" fmla="*/ 1454313 w 2091444"/>
              <a:gd name="connsiteY465" fmla="*/ 426070 h 1937476"/>
              <a:gd name="connsiteX466" fmla="*/ 1457820 w 2091444"/>
              <a:gd name="connsiteY466" fmla="*/ 422672 h 1937476"/>
              <a:gd name="connsiteX467" fmla="*/ 1461217 w 2091444"/>
              <a:gd name="connsiteY467" fmla="*/ 421905 h 1937476"/>
              <a:gd name="connsiteX468" fmla="*/ 1463518 w 2091444"/>
              <a:gd name="connsiteY468" fmla="*/ 420042 h 1937476"/>
              <a:gd name="connsiteX469" fmla="*/ 1470203 w 2091444"/>
              <a:gd name="connsiteY469" fmla="*/ 419604 h 1937476"/>
              <a:gd name="connsiteX470" fmla="*/ 1472614 w 2091444"/>
              <a:gd name="connsiteY470" fmla="*/ 416316 h 1937476"/>
              <a:gd name="connsiteX471" fmla="*/ 1476997 w 2091444"/>
              <a:gd name="connsiteY471" fmla="*/ 414782 h 1937476"/>
              <a:gd name="connsiteX472" fmla="*/ 1480066 w 2091444"/>
              <a:gd name="connsiteY472" fmla="*/ 413796 h 1937476"/>
              <a:gd name="connsiteX473" fmla="*/ 1480066 w 2091444"/>
              <a:gd name="connsiteY473" fmla="*/ 411056 h 1937476"/>
              <a:gd name="connsiteX474" fmla="*/ 1482257 w 2091444"/>
              <a:gd name="connsiteY474" fmla="*/ 409084 h 1937476"/>
              <a:gd name="connsiteX475" fmla="*/ 1486422 w 2091444"/>
              <a:gd name="connsiteY475" fmla="*/ 408865 h 1937476"/>
              <a:gd name="connsiteX476" fmla="*/ 1492668 w 2091444"/>
              <a:gd name="connsiteY476" fmla="*/ 411604 h 1937476"/>
              <a:gd name="connsiteX477" fmla="*/ 1500229 w 2091444"/>
              <a:gd name="connsiteY477" fmla="*/ 411933 h 1937476"/>
              <a:gd name="connsiteX478" fmla="*/ 1503407 w 2091444"/>
              <a:gd name="connsiteY478" fmla="*/ 409960 h 1937476"/>
              <a:gd name="connsiteX479" fmla="*/ 1507024 w 2091444"/>
              <a:gd name="connsiteY479" fmla="*/ 411056 h 1937476"/>
              <a:gd name="connsiteX480" fmla="*/ 1508887 w 2091444"/>
              <a:gd name="connsiteY480" fmla="*/ 415659 h 1937476"/>
              <a:gd name="connsiteX481" fmla="*/ 1512393 w 2091444"/>
              <a:gd name="connsiteY481" fmla="*/ 415440 h 1937476"/>
              <a:gd name="connsiteX482" fmla="*/ 1512832 w 2091444"/>
              <a:gd name="connsiteY482" fmla="*/ 412700 h 1937476"/>
              <a:gd name="connsiteX483" fmla="*/ 1515681 w 2091444"/>
              <a:gd name="connsiteY483" fmla="*/ 412371 h 1937476"/>
              <a:gd name="connsiteX484" fmla="*/ 1520284 w 2091444"/>
              <a:gd name="connsiteY484" fmla="*/ 415988 h 1937476"/>
              <a:gd name="connsiteX485" fmla="*/ 1522256 w 2091444"/>
              <a:gd name="connsiteY485" fmla="*/ 414892 h 1937476"/>
              <a:gd name="connsiteX486" fmla="*/ 1526640 w 2091444"/>
              <a:gd name="connsiteY486" fmla="*/ 415330 h 1937476"/>
              <a:gd name="connsiteX487" fmla="*/ 1528612 w 2091444"/>
              <a:gd name="connsiteY487" fmla="*/ 413138 h 1937476"/>
              <a:gd name="connsiteX488" fmla="*/ 1526749 w 2091444"/>
              <a:gd name="connsiteY488" fmla="*/ 411495 h 1937476"/>
              <a:gd name="connsiteX489" fmla="*/ 1523242 w 2091444"/>
              <a:gd name="connsiteY489" fmla="*/ 412262 h 1937476"/>
              <a:gd name="connsiteX490" fmla="*/ 1520393 w 2091444"/>
              <a:gd name="connsiteY490" fmla="*/ 409303 h 1937476"/>
              <a:gd name="connsiteX491" fmla="*/ 1517982 w 2091444"/>
              <a:gd name="connsiteY491" fmla="*/ 409084 h 1937476"/>
              <a:gd name="connsiteX492" fmla="*/ 1518421 w 2091444"/>
              <a:gd name="connsiteY492" fmla="*/ 407330 h 1937476"/>
              <a:gd name="connsiteX493" fmla="*/ 1521489 w 2091444"/>
              <a:gd name="connsiteY493" fmla="*/ 405139 h 1937476"/>
              <a:gd name="connsiteX494" fmla="*/ 1521818 w 2091444"/>
              <a:gd name="connsiteY494" fmla="*/ 402728 h 1937476"/>
              <a:gd name="connsiteX495" fmla="*/ 1518092 w 2091444"/>
              <a:gd name="connsiteY495" fmla="*/ 401194 h 1937476"/>
              <a:gd name="connsiteX496" fmla="*/ 1518859 w 2091444"/>
              <a:gd name="connsiteY496" fmla="*/ 399988 h 1937476"/>
              <a:gd name="connsiteX497" fmla="*/ 1523571 w 2091444"/>
              <a:gd name="connsiteY497" fmla="*/ 400207 h 1937476"/>
              <a:gd name="connsiteX498" fmla="*/ 1524667 w 2091444"/>
              <a:gd name="connsiteY498" fmla="*/ 398783 h 1937476"/>
              <a:gd name="connsiteX499" fmla="*/ 1519517 w 2091444"/>
              <a:gd name="connsiteY499" fmla="*/ 396920 h 1937476"/>
              <a:gd name="connsiteX500" fmla="*/ 1518421 w 2091444"/>
              <a:gd name="connsiteY500" fmla="*/ 398344 h 1937476"/>
              <a:gd name="connsiteX501" fmla="*/ 1515133 w 2091444"/>
              <a:gd name="connsiteY501" fmla="*/ 398783 h 1937476"/>
              <a:gd name="connsiteX502" fmla="*/ 1512393 w 2091444"/>
              <a:gd name="connsiteY502" fmla="*/ 394728 h 1937476"/>
              <a:gd name="connsiteX503" fmla="*/ 1513270 w 2091444"/>
              <a:gd name="connsiteY503" fmla="*/ 391988 h 1937476"/>
              <a:gd name="connsiteX504" fmla="*/ 1517325 w 2091444"/>
              <a:gd name="connsiteY504" fmla="*/ 388810 h 1937476"/>
              <a:gd name="connsiteX505" fmla="*/ 1517544 w 2091444"/>
              <a:gd name="connsiteY505" fmla="*/ 386180 h 1937476"/>
              <a:gd name="connsiteX506" fmla="*/ 1515462 w 2091444"/>
              <a:gd name="connsiteY506" fmla="*/ 385961 h 1937476"/>
              <a:gd name="connsiteX507" fmla="*/ 1513708 w 2091444"/>
              <a:gd name="connsiteY507" fmla="*/ 382454 h 1937476"/>
              <a:gd name="connsiteX508" fmla="*/ 1513928 w 2091444"/>
              <a:gd name="connsiteY508" fmla="*/ 374345 h 1937476"/>
              <a:gd name="connsiteX509" fmla="*/ 1515243 w 2091444"/>
              <a:gd name="connsiteY509" fmla="*/ 372701 h 1937476"/>
              <a:gd name="connsiteX510" fmla="*/ 1514147 w 2091444"/>
              <a:gd name="connsiteY510" fmla="*/ 368537 h 1937476"/>
              <a:gd name="connsiteX511" fmla="*/ 1514695 w 2091444"/>
              <a:gd name="connsiteY511" fmla="*/ 364373 h 1937476"/>
              <a:gd name="connsiteX512" fmla="*/ 1518421 w 2091444"/>
              <a:gd name="connsiteY512" fmla="*/ 363934 h 1937476"/>
              <a:gd name="connsiteX513" fmla="*/ 1522585 w 2091444"/>
              <a:gd name="connsiteY513" fmla="*/ 362510 h 1937476"/>
              <a:gd name="connsiteX514" fmla="*/ 1527845 w 2091444"/>
              <a:gd name="connsiteY514" fmla="*/ 362729 h 1937476"/>
              <a:gd name="connsiteX515" fmla="*/ 1531133 w 2091444"/>
              <a:gd name="connsiteY515" fmla="*/ 362071 h 1937476"/>
              <a:gd name="connsiteX516" fmla="*/ 1535954 w 2091444"/>
              <a:gd name="connsiteY516" fmla="*/ 363825 h 1937476"/>
              <a:gd name="connsiteX517" fmla="*/ 1539899 w 2091444"/>
              <a:gd name="connsiteY517" fmla="*/ 363825 h 1937476"/>
              <a:gd name="connsiteX518" fmla="*/ 1544612 w 2091444"/>
              <a:gd name="connsiteY518" fmla="*/ 369852 h 1937476"/>
              <a:gd name="connsiteX519" fmla="*/ 1546913 w 2091444"/>
              <a:gd name="connsiteY519" fmla="*/ 379386 h 1937476"/>
              <a:gd name="connsiteX520" fmla="*/ 1547132 w 2091444"/>
              <a:gd name="connsiteY520" fmla="*/ 392865 h 1937476"/>
              <a:gd name="connsiteX521" fmla="*/ 1545269 w 2091444"/>
              <a:gd name="connsiteY521" fmla="*/ 399111 h 1937476"/>
              <a:gd name="connsiteX522" fmla="*/ 1547351 w 2091444"/>
              <a:gd name="connsiteY522" fmla="*/ 401194 h 1937476"/>
              <a:gd name="connsiteX523" fmla="*/ 1550310 w 2091444"/>
              <a:gd name="connsiteY523" fmla="*/ 399659 h 1937476"/>
              <a:gd name="connsiteX524" fmla="*/ 1558967 w 2091444"/>
              <a:gd name="connsiteY524" fmla="*/ 404372 h 1937476"/>
              <a:gd name="connsiteX525" fmla="*/ 1562036 w 2091444"/>
              <a:gd name="connsiteY525" fmla="*/ 410070 h 1937476"/>
              <a:gd name="connsiteX526" fmla="*/ 1564995 w 2091444"/>
              <a:gd name="connsiteY526" fmla="*/ 410947 h 1937476"/>
              <a:gd name="connsiteX527" fmla="*/ 1564995 w 2091444"/>
              <a:gd name="connsiteY527" fmla="*/ 407769 h 1937476"/>
              <a:gd name="connsiteX528" fmla="*/ 1574857 w 2091444"/>
              <a:gd name="connsiteY528" fmla="*/ 407550 h 1937476"/>
              <a:gd name="connsiteX529" fmla="*/ 1581104 w 2091444"/>
              <a:gd name="connsiteY529" fmla="*/ 413248 h 1937476"/>
              <a:gd name="connsiteX530" fmla="*/ 1583405 w 2091444"/>
              <a:gd name="connsiteY530" fmla="*/ 411385 h 1937476"/>
              <a:gd name="connsiteX531" fmla="*/ 1580665 w 2091444"/>
              <a:gd name="connsiteY531" fmla="*/ 408645 h 1937476"/>
              <a:gd name="connsiteX532" fmla="*/ 1584282 w 2091444"/>
              <a:gd name="connsiteY532" fmla="*/ 405577 h 1937476"/>
              <a:gd name="connsiteX533" fmla="*/ 1591405 w 2091444"/>
              <a:gd name="connsiteY533" fmla="*/ 402289 h 1937476"/>
              <a:gd name="connsiteX534" fmla="*/ 1596227 w 2091444"/>
              <a:gd name="connsiteY534" fmla="*/ 395385 h 1937476"/>
              <a:gd name="connsiteX535" fmla="*/ 1605212 w 2091444"/>
              <a:gd name="connsiteY535" fmla="*/ 389797 h 1937476"/>
              <a:gd name="connsiteX536" fmla="*/ 1613212 w 2091444"/>
              <a:gd name="connsiteY536" fmla="*/ 381249 h 1937476"/>
              <a:gd name="connsiteX537" fmla="*/ 1613541 w 2091444"/>
              <a:gd name="connsiteY537" fmla="*/ 376756 h 1937476"/>
              <a:gd name="connsiteX538" fmla="*/ 1616829 w 2091444"/>
              <a:gd name="connsiteY538" fmla="*/ 374016 h 1937476"/>
              <a:gd name="connsiteX539" fmla="*/ 1613322 w 2091444"/>
              <a:gd name="connsiteY539" fmla="*/ 373797 h 1937476"/>
              <a:gd name="connsiteX540" fmla="*/ 1610363 w 2091444"/>
              <a:gd name="connsiteY540" fmla="*/ 376756 h 1937476"/>
              <a:gd name="connsiteX541" fmla="*/ 1610034 w 2091444"/>
              <a:gd name="connsiteY541" fmla="*/ 380591 h 1937476"/>
              <a:gd name="connsiteX542" fmla="*/ 1602254 w 2091444"/>
              <a:gd name="connsiteY542" fmla="*/ 388810 h 1937476"/>
              <a:gd name="connsiteX543" fmla="*/ 1596994 w 2091444"/>
              <a:gd name="connsiteY543" fmla="*/ 391988 h 1937476"/>
              <a:gd name="connsiteX544" fmla="*/ 1596994 w 2091444"/>
              <a:gd name="connsiteY544" fmla="*/ 393523 h 1937476"/>
              <a:gd name="connsiteX545" fmla="*/ 1589871 w 2091444"/>
              <a:gd name="connsiteY545" fmla="*/ 399659 h 1937476"/>
              <a:gd name="connsiteX546" fmla="*/ 1581761 w 2091444"/>
              <a:gd name="connsiteY546" fmla="*/ 402728 h 1937476"/>
              <a:gd name="connsiteX547" fmla="*/ 1579022 w 2091444"/>
              <a:gd name="connsiteY547" fmla="*/ 400755 h 1937476"/>
              <a:gd name="connsiteX548" fmla="*/ 1576282 w 2091444"/>
              <a:gd name="connsiteY548" fmla="*/ 400755 h 1937476"/>
              <a:gd name="connsiteX549" fmla="*/ 1575624 w 2091444"/>
              <a:gd name="connsiteY549" fmla="*/ 402070 h 1937476"/>
              <a:gd name="connsiteX550" fmla="*/ 1570145 w 2091444"/>
              <a:gd name="connsiteY550" fmla="*/ 402070 h 1937476"/>
              <a:gd name="connsiteX551" fmla="*/ 1563789 w 2091444"/>
              <a:gd name="connsiteY551" fmla="*/ 398454 h 1937476"/>
              <a:gd name="connsiteX552" fmla="*/ 1564227 w 2091444"/>
              <a:gd name="connsiteY552" fmla="*/ 395605 h 1937476"/>
              <a:gd name="connsiteX553" fmla="*/ 1567953 w 2091444"/>
              <a:gd name="connsiteY553" fmla="*/ 392427 h 1937476"/>
              <a:gd name="connsiteX554" fmla="*/ 1572337 w 2091444"/>
              <a:gd name="connsiteY554" fmla="*/ 389468 h 1937476"/>
              <a:gd name="connsiteX555" fmla="*/ 1572885 w 2091444"/>
              <a:gd name="connsiteY555" fmla="*/ 385084 h 1937476"/>
              <a:gd name="connsiteX556" fmla="*/ 1567625 w 2091444"/>
              <a:gd name="connsiteY556" fmla="*/ 389030 h 1937476"/>
              <a:gd name="connsiteX557" fmla="*/ 1565762 w 2091444"/>
              <a:gd name="connsiteY557" fmla="*/ 392098 h 1937476"/>
              <a:gd name="connsiteX558" fmla="*/ 1561926 w 2091444"/>
              <a:gd name="connsiteY558" fmla="*/ 391879 h 1937476"/>
              <a:gd name="connsiteX559" fmla="*/ 1559077 w 2091444"/>
              <a:gd name="connsiteY559" fmla="*/ 386180 h 1937476"/>
              <a:gd name="connsiteX560" fmla="*/ 1559077 w 2091444"/>
              <a:gd name="connsiteY560" fmla="*/ 383989 h 1937476"/>
              <a:gd name="connsiteX561" fmla="*/ 1562036 w 2091444"/>
              <a:gd name="connsiteY561" fmla="*/ 383550 h 1937476"/>
              <a:gd name="connsiteX562" fmla="*/ 1566090 w 2091444"/>
              <a:gd name="connsiteY562" fmla="*/ 381578 h 1937476"/>
              <a:gd name="connsiteX563" fmla="*/ 1566638 w 2091444"/>
              <a:gd name="connsiteY563" fmla="*/ 379934 h 1937476"/>
              <a:gd name="connsiteX564" fmla="*/ 1562584 w 2091444"/>
              <a:gd name="connsiteY564" fmla="*/ 379715 h 1937476"/>
              <a:gd name="connsiteX565" fmla="*/ 1562584 w 2091444"/>
              <a:gd name="connsiteY565" fmla="*/ 377523 h 1937476"/>
              <a:gd name="connsiteX566" fmla="*/ 1564995 w 2091444"/>
              <a:gd name="connsiteY566" fmla="*/ 375660 h 1937476"/>
              <a:gd name="connsiteX567" fmla="*/ 1568501 w 2091444"/>
              <a:gd name="connsiteY567" fmla="*/ 377085 h 1937476"/>
              <a:gd name="connsiteX568" fmla="*/ 1571789 w 2091444"/>
              <a:gd name="connsiteY568" fmla="*/ 376756 h 1937476"/>
              <a:gd name="connsiteX569" fmla="*/ 1572337 w 2091444"/>
              <a:gd name="connsiteY569" fmla="*/ 374016 h 1937476"/>
              <a:gd name="connsiteX570" fmla="*/ 1568392 w 2091444"/>
              <a:gd name="connsiteY570" fmla="*/ 374016 h 1937476"/>
              <a:gd name="connsiteX571" fmla="*/ 1565652 w 2091444"/>
              <a:gd name="connsiteY571" fmla="*/ 372263 h 1937476"/>
              <a:gd name="connsiteX572" fmla="*/ 1563789 w 2091444"/>
              <a:gd name="connsiteY572" fmla="*/ 374674 h 1937476"/>
              <a:gd name="connsiteX573" fmla="*/ 1560063 w 2091444"/>
              <a:gd name="connsiteY573" fmla="*/ 374455 h 1937476"/>
              <a:gd name="connsiteX574" fmla="*/ 1558200 w 2091444"/>
              <a:gd name="connsiteY574" fmla="*/ 370838 h 1937476"/>
              <a:gd name="connsiteX575" fmla="*/ 1559734 w 2091444"/>
              <a:gd name="connsiteY575" fmla="*/ 368208 h 1937476"/>
              <a:gd name="connsiteX576" fmla="*/ 1563680 w 2091444"/>
              <a:gd name="connsiteY576" fmla="*/ 367222 h 1937476"/>
              <a:gd name="connsiteX577" fmla="*/ 1566638 w 2091444"/>
              <a:gd name="connsiteY577" fmla="*/ 365140 h 1937476"/>
              <a:gd name="connsiteX578" fmla="*/ 1571460 w 2091444"/>
              <a:gd name="connsiteY578" fmla="*/ 365469 h 1937476"/>
              <a:gd name="connsiteX579" fmla="*/ 1576282 w 2091444"/>
              <a:gd name="connsiteY579" fmla="*/ 367332 h 1937476"/>
              <a:gd name="connsiteX580" fmla="*/ 1579898 w 2091444"/>
              <a:gd name="connsiteY580" fmla="*/ 365030 h 1937476"/>
              <a:gd name="connsiteX581" fmla="*/ 1574528 w 2091444"/>
              <a:gd name="connsiteY581" fmla="*/ 365030 h 1937476"/>
              <a:gd name="connsiteX582" fmla="*/ 1573652 w 2091444"/>
              <a:gd name="connsiteY582" fmla="*/ 362400 h 1937476"/>
              <a:gd name="connsiteX583" fmla="*/ 1577816 w 2091444"/>
              <a:gd name="connsiteY583" fmla="*/ 358017 h 1937476"/>
              <a:gd name="connsiteX584" fmla="*/ 1581323 w 2091444"/>
              <a:gd name="connsiteY584" fmla="*/ 357798 h 1937476"/>
              <a:gd name="connsiteX585" fmla="*/ 1582857 w 2091444"/>
              <a:gd name="connsiteY585" fmla="*/ 355715 h 1937476"/>
              <a:gd name="connsiteX586" fmla="*/ 1579241 w 2091444"/>
              <a:gd name="connsiteY586" fmla="*/ 355715 h 1937476"/>
              <a:gd name="connsiteX587" fmla="*/ 1579022 w 2091444"/>
              <a:gd name="connsiteY587" fmla="*/ 353305 h 1937476"/>
              <a:gd name="connsiteX588" fmla="*/ 1581980 w 2091444"/>
              <a:gd name="connsiteY588" fmla="*/ 348812 h 1937476"/>
              <a:gd name="connsiteX589" fmla="*/ 1586145 w 2091444"/>
              <a:gd name="connsiteY589" fmla="*/ 348154 h 1937476"/>
              <a:gd name="connsiteX590" fmla="*/ 1584282 w 2091444"/>
              <a:gd name="connsiteY590" fmla="*/ 344319 h 1937476"/>
              <a:gd name="connsiteX591" fmla="*/ 1590199 w 2091444"/>
              <a:gd name="connsiteY591" fmla="*/ 335442 h 1937476"/>
              <a:gd name="connsiteX592" fmla="*/ 1594144 w 2091444"/>
              <a:gd name="connsiteY592" fmla="*/ 333031 h 1937476"/>
              <a:gd name="connsiteX593" fmla="*/ 1595240 w 2091444"/>
              <a:gd name="connsiteY593" fmla="*/ 329963 h 1937476"/>
              <a:gd name="connsiteX594" fmla="*/ 1591076 w 2091444"/>
              <a:gd name="connsiteY594" fmla="*/ 330620 h 1937476"/>
              <a:gd name="connsiteX595" fmla="*/ 1584501 w 2091444"/>
              <a:gd name="connsiteY595" fmla="*/ 338730 h 1937476"/>
              <a:gd name="connsiteX596" fmla="*/ 1579350 w 2091444"/>
              <a:gd name="connsiteY596" fmla="*/ 348592 h 1937476"/>
              <a:gd name="connsiteX597" fmla="*/ 1572227 w 2091444"/>
              <a:gd name="connsiteY597" fmla="*/ 354291 h 1937476"/>
              <a:gd name="connsiteX598" fmla="*/ 1566529 w 2091444"/>
              <a:gd name="connsiteY598" fmla="*/ 360208 h 1937476"/>
              <a:gd name="connsiteX599" fmla="*/ 1562693 w 2091444"/>
              <a:gd name="connsiteY599" fmla="*/ 359003 h 1937476"/>
              <a:gd name="connsiteX600" fmla="*/ 1555570 w 2091444"/>
              <a:gd name="connsiteY600" fmla="*/ 359222 h 1937476"/>
              <a:gd name="connsiteX601" fmla="*/ 1555351 w 2091444"/>
              <a:gd name="connsiteY601" fmla="*/ 356044 h 1937476"/>
              <a:gd name="connsiteX602" fmla="*/ 1558967 w 2091444"/>
              <a:gd name="connsiteY602" fmla="*/ 350784 h 1937476"/>
              <a:gd name="connsiteX603" fmla="*/ 1564008 w 2091444"/>
              <a:gd name="connsiteY603" fmla="*/ 348483 h 1937476"/>
              <a:gd name="connsiteX604" fmla="*/ 1564008 w 2091444"/>
              <a:gd name="connsiteY604" fmla="*/ 343771 h 1937476"/>
              <a:gd name="connsiteX605" fmla="*/ 1556885 w 2091444"/>
              <a:gd name="connsiteY605" fmla="*/ 349031 h 1937476"/>
              <a:gd name="connsiteX606" fmla="*/ 1550639 w 2091444"/>
              <a:gd name="connsiteY606" fmla="*/ 348373 h 1937476"/>
              <a:gd name="connsiteX607" fmla="*/ 1550858 w 2091444"/>
              <a:gd name="connsiteY607" fmla="*/ 351880 h 1937476"/>
              <a:gd name="connsiteX608" fmla="*/ 1546913 w 2091444"/>
              <a:gd name="connsiteY608" fmla="*/ 354620 h 1937476"/>
              <a:gd name="connsiteX609" fmla="*/ 1540447 w 2091444"/>
              <a:gd name="connsiteY609" fmla="*/ 354072 h 1937476"/>
              <a:gd name="connsiteX610" fmla="*/ 1534420 w 2091444"/>
              <a:gd name="connsiteY610" fmla="*/ 348483 h 1937476"/>
              <a:gd name="connsiteX611" fmla="*/ 1537489 w 2091444"/>
              <a:gd name="connsiteY611" fmla="*/ 346072 h 1937476"/>
              <a:gd name="connsiteX612" fmla="*/ 1541872 w 2091444"/>
              <a:gd name="connsiteY612" fmla="*/ 345524 h 1937476"/>
              <a:gd name="connsiteX613" fmla="*/ 1540338 w 2091444"/>
              <a:gd name="connsiteY613" fmla="*/ 343113 h 1937476"/>
              <a:gd name="connsiteX614" fmla="*/ 1537598 w 2091444"/>
              <a:gd name="connsiteY614" fmla="*/ 342894 h 1937476"/>
              <a:gd name="connsiteX615" fmla="*/ 1538475 w 2091444"/>
              <a:gd name="connsiteY615" fmla="*/ 337743 h 1937476"/>
              <a:gd name="connsiteX616" fmla="*/ 1544173 w 2091444"/>
              <a:gd name="connsiteY616" fmla="*/ 333031 h 1937476"/>
              <a:gd name="connsiteX617" fmla="*/ 1544831 w 2091444"/>
              <a:gd name="connsiteY617" fmla="*/ 329415 h 1937476"/>
              <a:gd name="connsiteX618" fmla="*/ 1549981 w 2091444"/>
              <a:gd name="connsiteY618" fmla="*/ 327333 h 1937476"/>
              <a:gd name="connsiteX619" fmla="*/ 1554365 w 2091444"/>
              <a:gd name="connsiteY619" fmla="*/ 324264 h 1937476"/>
              <a:gd name="connsiteX620" fmla="*/ 1559187 w 2091444"/>
              <a:gd name="connsiteY620" fmla="*/ 323607 h 1937476"/>
              <a:gd name="connsiteX621" fmla="*/ 1559515 w 2091444"/>
              <a:gd name="connsiteY621" fmla="*/ 317908 h 1937476"/>
              <a:gd name="connsiteX622" fmla="*/ 1562803 w 2091444"/>
              <a:gd name="connsiteY622" fmla="*/ 311662 h 1937476"/>
              <a:gd name="connsiteX623" fmla="*/ 1569378 w 2091444"/>
              <a:gd name="connsiteY623" fmla="*/ 303662 h 1937476"/>
              <a:gd name="connsiteX624" fmla="*/ 1573213 w 2091444"/>
              <a:gd name="connsiteY624" fmla="*/ 305087 h 1937476"/>
              <a:gd name="connsiteX625" fmla="*/ 1582528 w 2091444"/>
              <a:gd name="connsiteY625" fmla="*/ 303005 h 1937476"/>
              <a:gd name="connsiteX626" fmla="*/ 1589432 w 2091444"/>
              <a:gd name="connsiteY626" fmla="*/ 304758 h 1937476"/>
              <a:gd name="connsiteX627" fmla="*/ 1593048 w 2091444"/>
              <a:gd name="connsiteY627" fmla="*/ 302676 h 1937476"/>
              <a:gd name="connsiteX628" fmla="*/ 1596884 w 2091444"/>
              <a:gd name="connsiteY628" fmla="*/ 302895 h 1937476"/>
              <a:gd name="connsiteX629" fmla="*/ 1601706 w 2091444"/>
              <a:gd name="connsiteY629" fmla="*/ 299608 h 1937476"/>
              <a:gd name="connsiteX630" fmla="*/ 1605322 w 2091444"/>
              <a:gd name="connsiteY630" fmla="*/ 299060 h 1937476"/>
              <a:gd name="connsiteX631" fmla="*/ 1605980 w 2091444"/>
              <a:gd name="connsiteY631" fmla="*/ 300813 h 1937476"/>
              <a:gd name="connsiteX632" fmla="*/ 1611897 w 2091444"/>
              <a:gd name="connsiteY632" fmla="*/ 307059 h 1937476"/>
              <a:gd name="connsiteX633" fmla="*/ 1614966 w 2091444"/>
              <a:gd name="connsiteY633" fmla="*/ 307279 h 1937476"/>
              <a:gd name="connsiteX634" fmla="*/ 1625595 w 2091444"/>
              <a:gd name="connsiteY634" fmla="*/ 314402 h 1937476"/>
              <a:gd name="connsiteX635" fmla="*/ 1627349 w 2091444"/>
              <a:gd name="connsiteY635" fmla="*/ 318237 h 1937476"/>
              <a:gd name="connsiteX636" fmla="*/ 1630089 w 2091444"/>
              <a:gd name="connsiteY636" fmla="*/ 322182 h 1937476"/>
              <a:gd name="connsiteX637" fmla="*/ 1632828 w 2091444"/>
              <a:gd name="connsiteY637" fmla="*/ 321963 h 1937476"/>
              <a:gd name="connsiteX638" fmla="*/ 1639294 w 2091444"/>
              <a:gd name="connsiteY638" fmla="*/ 331826 h 1937476"/>
              <a:gd name="connsiteX639" fmla="*/ 1639074 w 2091444"/>
              <a:gd name="connsiteY639" fmla="*/ 324922 h 1937476"/>
              <a:gd name="connsiteX640" fmla="*/ 1643787 w 2091444"/>
              <a:gd name="connsiteY640" fmla="*/ 324593 h 1937476"/>
              <a:gd name="connsiteX641" fmla="*/ 1642910 w 2091444"/>
              <a:gd name="connsiteY641" fmla="*/ 321415 h 1937476"/>
              <a:gd name="connsiteX642" fmla="*/ 1637212 w 2091444"/>
              <a:gd name="connsiteY642" fmla="*/ 320867 h 1937476"/>
              <a:gd name="connsiteX643" fmla="*/ 1634910 w 2091444"/>
              <a:gd name="connsiteY643" fmla="*/ 319990 h 1937476"/>
              <a:gd name="connsiteX644" fmla="*/ 1634691 w 2091444"/>
              <a:gd name="connsiteY644" fmla="*/ 316045 h 1937476"/>
              <a:gd name="connsiteX645" fmla="*/ 1639184 w 2091444"/>
              <a:gd name="connsiteY645" fmla="*/ 314511 h 1937476"/>
              <a:gd name="connsiteX646" fmla="*/ 1649266 w 2091444"/>
              <a:gd name="connsiteY646" fmla="*/ 314511 h 1937476"/>
              <a:gd name="connsiteX647" fmla="*/ 1653978 w 2091444"/>
              <a:gd name="connsiteY647" fmla="*/ 316922 h 1937476"/>
              <a:gd name="connsiteX648" fmla="*/ 1655512 w 2091444"/>
              <a:gd name="connsiteY648" fmla="*/ 314840 h 1937476"/>
              <a:gd name="connsiteX649" fmla="*/ 1655841 w 2091444"/>
              <a:gd name="connsiteY649" fmla="*/ 309251 h 1937476"/>
              <a:gd name="connsiteX650" fmla="*/ 1658252 w 2091444"/>
              <a:gd name="connsiteY650" fmla="*/ 304539 h 1937476"/>
              <a:gd name="connsiteX651" fmla="*/ 1657923 w 2091444"/>
              <a:gd name="connsiteY651" fmla="*/ 301251 h 1937476"/>
              <a:gd name="connsiteX652" fmla="*/ 1655184 w 2091444"/>
              <a:gd name="connsiteY652" fmla="*/ 302457 h 1937476"/>
              <a:gd name="connsiteX653" fmla="*/ 1654526 w 2091444"/>
              <a:gd name="connsiteY653" fmla="*/ 306292 h 1937476"/>
              <a:gd name="connsiteX654" fmla="*/ 1649704 w 2091444"/>
              <a:gd name="connsiteY654" fmla="*/ 309580 h 1937476"/>
              <a:gd name="connsiteX655" fmla="*/ 1646198 w 2091444"/>
              <a:gd name="connsiteY655" fmla="*/ 312867 h 1937476"/>
              <a:gd name="connsiteX656" fmla="*/ 1637212 w 2091444"/>
              <a:gd name="connsiteY656" fmla="*/ 309580 h 1937476"/>
              <a:gd name="connsiteX657" fmla="*/ 1630089 w 2091444"/>
              <a:gd name="connsiteY657" fmla="*/ 309361 h 1937476"/>
              <a:gd name="connsiteX658" fmla="*/ 1627130 w 2091444"/>
              <a:gd name="connsiteY658" fmla="*/ 305744 h 1937476"/>
              <a:gd name="connsiteX659" fmla="*/ 1623513 w 2091444"/>
              <a:gd name="connsiteY659" fmla="*/ 303662 h 1937476"/>
              <a:gd name="connsiteX660" fmla="*/ 1616390 w 2091444"/>
              <a:gd name="connsiteY660" fmla="*/ 304539 h 1937476"/>
              <a:gd name="connsiteX661" fmla="*/ 1610692 w 2091444"/>
              <a:gd name="connsiteY661" fmla="*/ 293799 h 1937476"/>
              <a:gd name="connsiteX662" fmla="*/ 1610473 w 2091444"/>
              <a:gd name="connsiteY662" fmla="*/ 285690 h 1937476"/>
              <a:gd name="connsiteX663" fmla="*/ 1613103 w 2091444"/>
              <a:gd name="connsiteY663" fmla="*/ 283279 h 1937476"/>
              <a:gd name="connsiteX664" fmla="*/ 1617924 w 2091444"/>
              <a:gd name="connsiteY664" fmla="*/ 285909 h 1937476"/>
              <a:gd name="connsiteX665" fmla="*/ 1619020 w 2091444"/>
              <a:gd name="connsiteY665" fmla="*/ 290621 h 1937476"/>
              <a:gd name="connsiteX666" fmla="*/ 1621102 w 2091444"/>
              <a:gd name="connsiteY666" fmla="*/ 293909 h 1937476"/>
              <a:gd name="connsiteX667" fmla="*/ 1624390 w 2091444"/>
              <a:gd name="connsiteY667" fmla="*/ 288320 h 1937476"/>
              <a:gd name="connsiteX668" fmla="*/ 1625924 w 2091444"/>
              <a:gd name="connsiteY668" fmla="*/ 281855 h 1937476"/>
              <a:gd name="connsiteX669" fmla="*/ 1622418 w 2091444"/>
              <a:gd name="connsiteY669" fmla="*/ 282731 h 1937476"/>
              <a:gd name="connsiteX670" fmla="*/ 1620883 w 2091444"/>
              <a:gd name="connsiteY670" fmla="*/ 281307 h 1937476"/>
              <a:gd name="connsiteX671" fmla="*/ 1620555 w 2091444"/>
              <a:gd name="connsiteY671" fmla="*/ 276485 h 1937476"/>
              <a:gd name="connsiteX672" fmla="*/ 1624500 w 2091444"/>
              <a:gd name="connsiteY672" fmla="*/ 268814 h 1937476"/>
              <a:gd name="connsiteX673" fmla="*/ 1624280 w 2091444"/>
              <a:gd name="connsiteY673" fmla="*/ 262348 h 1937476"/>
              <a:gd name="connsiteX674" fmla="*/ 1627568 w 2091444"/>
              <a:gd name="connsiteY674" fmla="*/ 255116 h 1937476"/>
              <a:gd name="connsiteX675" fmla="*/ 1626143 w 2091444"/>
              <a:gd name="connsiteY675" fmla="*/ 242294 h 1937476"/>
              <a:gd name="connsiteX676" fmla="*/ 1623842 w 2091444"/>
              <a:gd name="connsiteY676" fmla="*/ 235609 h 1937476"/>
              <a:gd name="connsiteX677" fmla="*/ 1621212 w 2091444"/>
              <a:gd name="connsiteY677" fmla="*/ 233308 h 1937476"/>
              <a:gd name="connsiteX678" fmla="*/ 1619239 w 2091444"/>
              <a:gd name="connsiteY678" fmla="*/ 228377 h 1937476"/>
              <a:gd name="connsiteX679" fmla="*/ 1620116 w 2091444"/>
              <a:gd name="connsiteY679" fmla="*/ 224760 h 1937476"/>
              <a:gd name="connsiteX680" fmla="*/ 1622965 w 2091444"/>
              <a:gd name="connsiteY680" fmla="*/ 223665 h 1937476"/>
              <a:gd name="connsiteX681" fmla="*/ 1625486 w 2091444"/>
              <a:gd name="connsiteY681" fmla="*/ 222459 h 1937476"/>
              <a:gd name="connsiteX682" fmla="*/ 1628116 w 2091444"/>
              <a:gd name="connsiteY682" fmla="*/ 225089 h 1937476"/>
              <a:gd name="connsiteX683" fmla="*/ 1631842 w 2091444"/>
              <a:gd name="connsiteY683" fmla="*/ 226075 h 1937476"/>
              <a:gd name="connsiteX684" fmla="*/ 1634582 w 2091444"/>
              <a:gd name="connsiteY684" fmla="*/ 231336 h 1937476"/>
              <a:gd name="connsiteX685" fmla="*/ 1636225 w 2091444"/>
              <a:gd name="connsiteY685" fmla="*/ 230678 h 1937476"/>
              <a:gd name="connsiteX686" fmla="*/ 1636225 w 2091444"/>
              <a:gd name="connsiteY686" fmla="*/ 226843 h 1937476"/>
              <a:gd name="connsiteX687" fmla="*/ 1633814 w 2091444"/>
              <a:gd name="connsiteY687" fmla="*/ 221144 h 1937476"/>
              <a:gd name="connsiteX688" fmla="*/ 1628774 w 2091444"/>
              <a:gd name="connsiteY688" fmla="*/ 219610 h 1937476"/>
              <a:gd name="connsiteX689" fmla="*/ 1625815 w 2091444"/>
              <a:gd name="connsiteY689" fmla="*/ 217089 h 1937476"/>
              <a:gd name="connsiteX690" fmla="*/ 1625595 w 2091444"/>
              <a:gd name="connsiteY690" fmla="*/ 212706 h 1937476"/>
              <a:gd name="connsiteX691" fmla="*/ 1627349 w 2091444"/>
              <a:gd name="connsiteY691" fmla="*/ 207117 h 1937476"/>
              <a:gd name="connsiteX692" fmla="*/ 1642253 w 2091444"/>
              <a:gd name="connsiteY692" fmla="*/ 190789 h 1937476"/>
              <a:gd name="connsiteX693" fmla="*/ 1649047 w 2091444"/>
              <a:gd name="connsiteY693" fmla="*/ 189255 h 1937476"/>
              <a:gd name="connsiteX694" fmla="*/ 1653540 w 2091444"/>
              <a:gd name="connsiteY694" fmla="*/ 191118 h 1937476"/>
              <a:gd name="connsiteX695" fmla="*/ 1655293 w 2091444"/>
              <a:gd name="connsiteY695" fmla="*/ 195611 h 1937476"/>
              <a:gd name="connsiteX696" fmla="*/ 1660882 w 2091444"/>
              <a:gd name="connsiteY696" fmla="*/ 199994 h 1937476"/>
              <a:gd name="connsiteX697" fmla="*/ 1665046 w 2091444"/>
              <a:gd name="connsiteY697" fmla="*/ 199994 h 1937476"/>
              <a:gd name="connsiteX698" fmla="*/ 1675457 w 2091444"/>
              <a:gd name="connsiteY698" fmla="*/ 206898 h 1937476"/>
              <a:gd name="connsiteX699" fmla="*/ 1675457 w 2091444"/>
              <a:gd name="connsiteY699" fmla="*/ 212048 h 1937476"/>
              <a:gd name="connsiteX700" fmla="*/ 1681046 w 2091444"/>
              <a:gd name="connsiteY700" fmla="*/ 218514 h 1937476"/>
              <a:gd name="connsiteX701" fmla="*/ 1683676 w 2091444"/>
              <a:gd name="connsiteY701" fmla="*/ 230130 h 1937476"/>
              <a:gd name="connsiteX702" fmla="*/ 1683018 w 2091444"/>
              <a:gd name="connsiteY702" fmla="*/ 238678 h 1937476"/>
              <a:gd name="connsiteX703" fmla="*/ 1684005 w 2091444"/>
              <a:gd name="connsiteY703" fmla="*/ 246787 h 1937476"/>
              <a:gd name="connsiteX704" fmla="*/ 1687511 w 2091444"/>
              <a:gd name="connsiteY704" fmla="*/ 251499 h 1937476"/>
              <a:gd name="connsiteX705" fmla="*/ 1689046 w 2091444"/>
              <a:gd name="connsiteY705" fmla="*/ 249088 h 1937476"/>
              <a:gd name="connsiteX706" fmla="*/ 1690909 w 2091444"/>
              <a:gd name="connsiteY706" fmla="*/ 248760 h 1937476"/>
              <a:gd name="connsiteX707" fmla="*/ 1695402 w 2091444"/>
              <a:gd name="connsiteY707" fmla="*/ 252924 h 1937476"/>
              <a:gd name="connsiteX708" fmla="*/ 1696278 w 2091444"/>
              <a:gd name="connsiteY708" fmla="*/ 257307 h 1937476"/>
              <a:gd name="connsiteX709" fmla="*/ 1697484 w 2091444"/>
              <a:gd name="connsiteY709" fmla="*/ 254129 h 1937476"/>
              <a:gd name="connsiteX710" fmla="*/ 1700771 w 2091444"/>
              <a:gd name="connsiteY710" fmla="*/ 252266 h 1937476"/>
              <a:gd name="connsiteX711" fmla="*/ 1705922 w 2091444"/>
              <a:gd name="connsiteY711" fmla="*/ 252814 h 1937476"/>
              <a:gd name="connsiteX712" fmla="*/ 1702086 w 2091444"/>
              <a:gd name="connsiteY712" fmla="*/ 250403 h 1937476"/>
              <a:gd name="connsiteX713" fmla="*/ 1696169 w 2091444"/>
              <a:gd name="connsiteY713" fmla="*/ 249527 h 1937476"/>
              <a:gd name="connsiteX714" fmla="*/ 1692881 w 2091444"/>
              <a:gd name="connsiteY714" fmla="*/ 245143 h 1937476"/>
              <a:gd name="connsiteX715" fmla="*/ 1689374 w 2091444"/>
              <a:gd name="connsiteY715" fmla="*/ 242842 h 1937476"/>
              <a:gd name="connsiteX716" fmla="*/ 1689155 w 2091444"/>
              <a:gd name="connsiteY716" fmla="*/ 240102 h 1937476"/>
              <a:gd name="connsiteX717" fmla="*/ 1693867 w 2091444"/>
              <a:gd name="connsiteY717" fmla="*/ 235061 h 1937476"/>
              <a:gd name="connsiteX718" fmla="*/ 1693320 w 2091444"/>
              <a:gd name="connsiteY718" fmla="*/ 231883 h 1937476"/>
              <a:gd name="connsiteX719" fmla="*/ 1692772 w 2091444"/>
              <a:gd name="connsiteY719" fmla="*/ 214679 h 1937476"/>
              <a:gd name="connsiteX720" fmla="*/ 1691237 w 2091444"/>
              <a:gd name="connsiteY720" fmla="*/ 209966 h 1937476"/>
              <a:gd name="connsiteX721" fmla="*/ 1692772 w 2091444"/>
              <a:gd name="connsiteY721" fmla="*/ 204597 h 1937476"/>
              <a:gd name="connsiteX722" fmla="*/ 1701758 w 2091444"/>
              <a:gd name="connsiteY722" fmla="*/ 204049 h 1937476"/>
              <a:gd name="connsiteX723" fmla="*/ 1704826 w 2091444"/>
              <a:gd name="connsiteY723" fmla="*/ 206131 h 1937476"/>
              <a:gd name="connsiteX724" fmla="*/ 1711620 w 2091444"/>
              <a:gd name="connsiteY724" fmla="*/ 207994 h 1937476"/>
              <a:gd name="connsiteX725" fmla="*/ 1718415 w 2091444"/>
              <a:gd name="connsiteY725" fmla="*/ 208542 h 1937476"/>
              <a:gd name="connsiteX726" fmla="*/ 1726086 w 2091444"/>
              <a:gd name="connsiteY726" fmla="*/ 211281 h 1937476"/>
              <a:gd name="connsiteX727" fmla="*/ 1735181 w 2091444"/>
              <a:gd name="connsiteY727" fmla="*/ 211062 h 1937476"/>
              <a:gd name="connsiteX728" fmla="*/ 1742523 w 2091444"/>
              <a:gd name="connsiteY728" fmla="*/ 207555 h 1937476"/>
              <a:gd name="connsiteX729" fmla="*/ 1746907 w 2091444"/>
              <a:gd name="connsiteY729" fmla="*/ 208213 h 1937476"/>
              <a:gd name="connsiteX730" fmla="*/ 1751290 w 2091444"/>
              <a:gd name="connsiteY730" fmla="*/ 211939 h 1937476"/>
              <a:gd name="connsiteX731" fmla="*/ 1760715 w 2091444"/>
              <a:gd name="connsiteY731" fmla="*/ 213035 h 1937476"/>
              <a:gd name="connsiteX732" fmla="*/ 1765208 w 2091444"/>
              <a:gd name="connsiteY732" fmla="*/ 215994 h 1937476"/>
              <a:gd name="connsiteX733" fmla="*/ 1770249 w 2091444"/>
              <a:gd name="connsiteY733" fmla="*/ 214459 h 1937476"/>
              <a:gd name="connsiteX734" fmla="*/ 1770249 w 2091444"/>
              <a:gd name="connsiteY734" fmla="*/ 212048 h 1937476"/>
              <a:gd name="connsiteX735" fmla="*/ 1765865 w 2091444"/>
              <a:gd name="connsiteY735" fmla="*/ 209199 h 1937476"/>
              <a:gd name="connsiteX736" fmla="*/ 1759400 w 2091444"/>
              <a:gd name="connsiteY736" fmla="*/ 209199 h 1937476"/>
              <a:gd name="connsiteX737" fmla="*/ 1752058 w 2091444"/>
              <a:gd name="connsiteY737" fmla="*/ 207665 h 1937476"/>
              <a:gd name="connsiteX738" fmla="*/ 1750194 w 2091444"/>
              <a:gd name="connsiteY738" fmla="*/ 204925 h 1937476"/>
              <a:gd name="connsiteX739" fmla="*/ 1750852 w 2091444"/>
              <a:gd name="connsiteY739" fmla="*/ 203391 h 1937476"/>
              <a:gd name="connsiteX740" fmla="*/ 1754468 w 2091444"/>
              <a:gd name="connsiteY740" fmla="*/ 203391 h 1937476"/>
              <a:gd name="connsiteX741" fmla="*/ 1761372 w 2091444"/>
              <a:gd name="connsiteY741" fmla="*/ 200542 h 1937476"/>
              <a:gd name="connsiteX742" fmla="*/ 1777810 w 2091444"/>
              <a:gd name="connsiteY742" fmla="*/ 198789 h 1937476"/>
              <a:gd name="connsiteX743" fmla="*/ 1788878 w 2091444"/>
              <a:gd name="connsiteY743" fmla="*/ 197912 h 1937476"/>
              <a:gd name="connsiteX744" fmla="*/ 1797755 w 2091444"/>
              <a:gd name="connsiteY744" fmla="*/ 201090 h 1937476"/>
              <a:gd name="connsiteX745" fmla="*/ 1803125 w 2091444"/>
              <a:gd name="connsiteY745" fmla="*/ 205583 h 1937476"/>
              <a:gd name="connsiteX746" fmla="*/ 1807069 w 2091444"/>
              <a:gd name="connsiteY746" fmla="*/ 203501 h 1937476"/>
              <a:gd name="connsiteX747" fmla="*/ 1812987 w 2091444"/>
              <a:gd name="connsiteY747" fmla="*/ 202295 h 1937476"/>
              <a:gd name="connsiteX748" fmla="*/ 1810028 w 2091444"/>
              <a:gd name="connsiteY748" fmla="*/ 199337 h 1937476"/>
              <a:gd name="connsiteX749" fmla="*/ 1807398 w 2091444"/>
              <a:gd name="connsiteY749" fmla="*/ 199556 h 1937476"/>
              <a:gd name="connsiteX750" fmla="*/ 1803234 w 2091444"/>
              <a:gd name="connsiteY750" fmla="*/ 197474 h 1937476"/>
              <a:gd name="connsiteX751" fmla="*/ 1803453 w 2091444"/>
              <a:gd name="connsiteY751" fmla="*/ 194844 h 1937476"/>
              <a:gd name="connsiteX752" fmla="*/ 1798741 w 2091444"/>
              <a:gd name="connsiteY752" fmla="*/ 192104 h 1937476"/>
              <a:gd name="connsiteX753" fmla="*/ 1792823 w 2091444"/>
              <a:gd name="connsiteY753" fmla="*/ 191885 h 1937476"/>
              <a:gd name="connsiteX754" fmla="*/ 1789645 w 2091444"/>
              <a:gd name="connsiteY754" fmla="*/ 189803 h 1937476"/>
              <a:gd name="connsiteX755" fmla="*/ 1777153 w 2091444"/>
              <a:gd name="connsiteY755" fmla="*/ 191008 h 1937476"/>
              <a:gd name="connsiteX756" fmla="*/ 1776933 w 2091444"/>
              <a:gd name="connsiteY756" fmla="*/ 189145 h 1937476"/>
              <a:gd name="connsiteX757" fmla="*/ 1779344 w 2091444"/>
              <a:gd name="connsiteY757" fmla="*/ 186844 h 1937476"/>
              <a:gd name="connsiteX758" fmla="*/ 1782303 w 2091444"/>
              <a:gd name="connsiteY758" fmla="*/ 180378 h 1937476"/>
              <a:gd name="connsiteX759" fmla="*/ 1787673 w 2091444"/>
              <a:gd name="connsiteY759" fmla="*/ 179721 h 1937476"/>
              <a:gd name="connsiteX760" fmla="*/ 1792714 w 2091444"/>
              <a:gd name="connsiteY760" fmla="*/ 175337 h 1937476"/>
              <a:gd name="connsiteX761" fmla="*/ 1795125 w 2091444"/>
              <a:gd name="connsiteY761" fmla="*/ 169091 h 1937476"/>
              <a:gd name="connsiteX762" fmla="*/ 1807837 w 2091444"/>
              <a:gd name="connsiteY762" fmla="*/ 161420 h 1937476"/>
              <a:gd name="connsiteX763" fmla="*/ 1814960 w 2091444"/>
              <a:gd name="connsiteY763" fmla="*/ 161091 h 1937476"/>
              <a:gd name="connsiteX764" fmla="*/ 1826357 w 2091444"/>
              <a:gd name="connsiteY764" fmla="*/ 155502 h 1937476"/>
              <a:gd name="connsiteX765" fmla="*/ 1826576 w 2091444"/>
              <a:gd name="connsiteY765" fmla="*/ 152543 h 1937476"/>
              <a:gd name="connsiteX766" fmla="*/ 1812878 w 2091444"/>
              <a:gd name="connsiteY766" fmla="*/ 158132 h 1937476"/>
              <a:gd name="connsiteX767" fmla="*/ 1803891 w 2091444"/>
              <a:gd name="connsiteY767" fmla="*/ 159009 h 1937476"/>
              <a:gd name="connsiteX768" fmla="*/ 1791070 w 2091444"/>
              <a:gd name="connsiteY768" fmla="*/ 168543 h 1937476"/>
              <a:gd name="connsiteX769" fmla="*/ 1790851 w 2091444"/>
              <a:gd name="connsiteY769" fmla="*/ 173584 h 1937476"/>
              <a:gd name="connsiteX770" fmla="*/ 1788440 w 2091444"/>
              <a:gd name="connsiteY770" fmla="*/ 173584 h 1937476"/>
              <a:gd name="connsiteX771" fmla="*/ 1786687 w 2091444"/>
              <a:gd name="connsiteY771" fmla="*/ 168762 h 1937476"/>
              <a:gd name="connsiteX772" fmla="*/ 1784824 w 2091444"/>
              <a:gd name="connsiteY772" fmla="*/ 168433 h 1937476"/>
              <a:gd name="connsiteX773" fmla="*/ 1781755 w 2091444"/>
              <a:gd name="connsiteY773" fmla="*/ 173146 h 1937476"/>
              <a:gd name="connsiteX774" fmla="*/ 1777372 w 2091444"/>
              <a:gd name="connsiteY774" fmla="*/ 173693 h 1937476"/>
              <a:gd name="connsiteX775" fmla="*/ 1771125 w 2091444"/>
              <a:gd name="connsiteY775" fmla="*/ 181145 h 1937476"/>
              <a:gd name="connsiteX776" fmla="*/ 1773755 w 2091444"/>
              <a:gd name="connsiteY776" fmla="*/ 181364 h 1937476"/>
              <a:gd name="connsiteX777" fmla="*/ 1774632 w 2091444"/>
              <a:gd name="connsiteY777" fmla="*/ 183666 h 1937476"/>
              <a:gd name="connsiteX778" fmla="*/ 1765975 w 2091444"/>
              <a:gd name="connsiteY778" fmla="*/ 190241 h 1937476"/>
              <a:gd name="connsiteX779" fmla="*/ 1760934 w 2091444"/>
              <a:gd name="connsiteY779" fmla="*/ 191118 h 1937476"/>
              <a:gd name="connsiteX780" fmla="*/ 1743729 w 2091444"/>
              <a:gd name="connsiteY780" fmla="*/ 198021 h 1937476"/>
              <a:gd name="connsiteX781" fmla="*/ 1738578 w 2091444"/>
              <a:gd name="connsiteY781" fmla="*/ 199117 h 1937476"/>
              <a:gd name="connsiteX782" fmla="*/ 1734085 w 2091444"/>
              <a:gd name="connsiteY782" fmla="*/ 198241 h 1937476"/>
              <a:gd name="connsiteX783" fmla="*/ 1720058 w 2091444"/>
              <a:gd name="connsiteY783" fmla="*/ 198569 h 1937476"/>
              <a:gd name="connsiteX784" fmla="*/ 1713812 w 2091444"/>
              <a:gd name="connsiteY784" fmla="*/ 192323 h 1937476"/>
              <a:gd name="connsiteX785" fmla="*/ 1707018 w 2091444"/>
              <a:gd name="connsiteY785" fmla="*/ 193200 h 1937476"/>
              <a:gd name="connsiteX786" fmla="*/ 1703182 w 2091444"/>
              <a:gd name="connsiteY786" fmla="*/ 192542 h 1937476"/>
              <a:gd name="connsiteX787" fmla="*/ 1702634 w 2091444"/>
              <a:gd name="connsiteY787" fmla="*/ 188597 h 1937476"/>
              <a:gd name="connsiteX788" fmla="*/ 1709100 w 2091444"/>
              <a:gd name="connsiteY788" fmla="*/ 182679 h 1937476"/>
              <a:gd name="connsiteX789" fmla="*/ 1715346 w 2091444"/>
              <a:gd name="connsiteY789" fmla="*/ 182460 h 1937476"/>
              <a:gd name="connsiteX790" fmla="*/ 1719511 w 2091444"/>
              <a:gd name="connsiteY790" fmla="*/ 180707 h 1937476"/>
              <a:gd name="connsiteX791" fmla="*/ 1728168 w 2091444"/>
              <a:gd name="connsiteY791" fmla="*/ 179721 h 1937476"/>
              <a:gd name="connsiteX792" fmla="*/ 1732332 w 2091444"/>
              <a:gd name="connsiteY792" fmla="*/ 175556 h 1937476"/>
              <a:gd name="connsiteX793" fmla="*/ 1728825 w 2091444"/>
              <a:gd name="connsiteY793" fmla="*/ 175228 h 1937476"/>
              <a:gd name="connsiteX794" fmla="*/ 1722908 w 2091444"/>
              <a:gd name="connsiteY794" fmla="*/ 177529 h 1937476"/>
              <a:gd name="connsiteX795" fmla="*/ 1717538 w 2091444"/>
              <a:gd name="connsiteY795" fmla="*/ 176871 h 1937476"/>
              <a:gd name="connsiteX796" fmla="*/ 1711182 w 2091444"/>
              <a:gd name="connsiteY796" fmla="*/ 179502 h 1937476"/>
              <a:gd name="connsiteX797" fmla="*/ 1706689 w 2091444"/>
              <a:gd name="connsiteY797" fmla="*/ 178296 h 1937476"/>
              <a:gd name="connsiteX798" fmla="*/ 1706689 w 2091444"/>
              <a:gd name="connsiteY798" fmla="*/ 174351 h 1937476"/>
              <a:gd name="connsiteX799" fmla="*/ 1712387 w 2091444"/>
              <a:gd name="connsiteY799" fmla="*/ 171392 h 1937476"/>
              <a:gd name="connsiteX800" fmla="*/ 1708223 w 2091444"/>
              <a:gd name="connsiteY800" fmla="*/ 170844 h 1937476"/>
              <a:gd name="connsiteX801" fmla="*/ 1700552 w 2091444"/>
              <a:gd name="connsiteY801" fmla="*/ 172926 h 1937476"/>
              <a:gd name="connsiteX802" fmla="*/ 1699895 w 2091444"/>
              <a:gd name="connsiteY802" fmla="*/ 179830 h 1937476"/>
              <a:gd name="connsiteX803" fmla="*/ 1692991 w 2091444"/>
              <a:gd name="connsiteY803" fmla="*/ 186734 h 1937476"/>
              <a:gd name="connsiteX804" fmla="*/ 1685539 w 2091444"/>
              <a:gd name="connsiteY804" fmla="*/ 187063 h 1937476"/>
              <a:gd name="connsiteX805" fmla="*/ 1675128 w 2091444"/>
              <a:gd name="connsiteY805" fmla="*/ 183775 h 1937476"/>
              <a:gd name="connsiteX806" fmla="*/ 1665923 w 2091444"/>
              <a:gd name="connsiteY806" fmla="*/ 183447 h 1937476"/>
              <a:gd name="connsiteX807" fmla="*/ 1661759 w 2091444"/>
              <a:gd name="connsiteY807" fmla="*/ 178734 h 1937476"/>
              <a:gd name="connsiteX808" fmla="*/ 1661759 w 2091444"/>
              <a:gd name="connsiteY808" fmla="*/ 175885 h 1937476"/>
              <a:gd name="connsiteX809" fmla="*/ 1656170 w 2091444"/>
              <a:gd name="connsiteY809" fmla="*/ 175666 h 1937476"/>
              <a:gd name="connsiteX810" fmla="*/ 1651019 w 2091444"/>
              <a:gd name="connsiteY810" fmla="*/ 171502 h 1937476"/>
              <a:gd name="connsiteX811" fmla="*/ 1651458 w 2091444"/>
              <a:gd name="connsiteY811" fmla="*/ 168872 h 1937476"/>
              <a:gd name="connsiteX812" fmla="*/ 1655403 w 2091444"/>
              <a:gd name="connsiteY812" fmla="*/ 165584 h 1937476"/>
              <a:gd name="connsiteX813" fmla="*/ 1658690 w 2091444"/>
              <a:gd name="connsiteY813" fmla="*/ 159776 h 1937476"/>
              <a:gd name="connsiteX814" fmla="*/ 1665923 w 2091444"/>
              <a:gd name="connsiteY814" fmla="*/ 155721 h 1937476"/>
              <a:gd name="connsiteX815" fmla="*/ 1670306 w 2091444"/>
              <a:gd name="connsiteY815" fmla="*/ 150242 h 1937476"/>
              <a:gd name="connsiteX816" fmla="*/ 1676991 w 2091444"/>
              <a:gd name="connsiteY816" fmla="*/ 146516 h 1937476"/>
              <a:gd name="connsiteX817" fmla="*/ 1679731 w 2091444"/>
              <a:gd name="connsiteY817" fmla="*/ 143338 h 1937476"/>
              <a:gd name="connsiteX818" fmla="*/ 1684662 w 2091444"/>
              <a:gd name="connsiteY818" fmla="*/ 144653 h 1937476"/>
              <a:gd name="connsiteX819" fmla="*/ 1694415 w 2091444"/>
              <a:gd name="connsiteY819" fmla="*/ 145311 h 1937476"/>
              <a:gd name="connsiteX820" fmla="*/ 1697374 w 2091444"/>
              <a:gd name="connsiteY820" fmla="*/ 143777 h 1937476"/>
              <a:gd name="connsiteX821" fmla="*/ 1702086 w 2091444"/>
              <a:gd name="connsiteY821" fmla="*/ 144105 h 1937476"/>
              <a:gd name="connsiteX822" fmla="*/ 1710963 w 2091444"/>
              <a:gd name="connsiteY822" fmla="*/ 149146 h 1937476"/>
              <a:gd name="connsiteX823" fmla="*/ 1719182 w 2091444"/>
              <a:gd name="connsiteY823" fmla="*/ 149365 h 1937476"/>
              <a:gd name="connsiteX824" fmla="*/ 1723456 w 2091444"/>
              <a:gd name="connsiteY824" fmla="*/ 150790 h 1937476"/>
              <a:gd name="connsiteX825" fmla="*/ 1731236 w 2091444"/>
              <a:gd name="connsiteY825" fmla="*/ 149694 h 1937476"/>
              <a:gd name="connsiteX826" fmla="*/ 1732332 w 2091444"/>
              <a:gd name="connsiteY826" fmla="*/ 148270 h 1937476"/>
              <a:gd name="connsiteX827" fmla="*/ 1728716 w 2091444"/>
              <a:gd name="connsiteY827" fmla="*/ 145968 h 1937476"/>
              <a:gd name="connsiteX828" fmla="*/ 1719511 w 2091444"/>
              <a:gd name="connsiteY828" fmla="*/ 146626 h 1937476"/>
              <a:gd name="connsiteX829" fmla="*/ 1709429 w 2091444"/>
              <a:gd name="connsiteY829" fmla="*/ 144653 h 1937476"/>
              <a:gd name="connsiteX830" fmla="*/ 1703292 w 2091444"/>
              <a:gd name="connsiteY830" fmla="*/ 141037 h 1937476"/>
              <a:gd name="connsiteX831" fmla="*/ 1696936 w 2091444"/>
              <a:gd name="connsiteY831" fmla="*/ 140818 h 1937476"/>
              <a:gd name="connsiteX832" fmla="*/ 1687731 w 2091444"/>
              <a:gd name="connsiteY832" fmla="*/ 141804 h 1937476"/>
              <a:gd name="connsiteX833" fmla="*/ 1677539 w 2091444"/>
              <a:gd name="connsiteY833" fmla="*/ 139612 h 1937476"/>
              <a:gd name="connsiteX834" fmla="*/ 1674800 w 2091444"/>
              <a:gd name="connsiteY834" fmla="*/ 139393 h 1937476"/>
              <a:gd name="connsiteX835" fmla="*/ 1672279 w 2091444"/>
              <a:gd name="connsiteY835" fmla="*/ 142462 h 1937476"/>
              <a:gd name="connsiteX836" fmla="*/ 1667348 w 2091444"/>
              <a:gd name="connsiteY836" fmla="*/ 147831 h 1937476"/>
              <a:gd name="connsiteX837" fmla="*/ 1659129 w 2091444"/>
              <a:gd name="connsiteY837" fmla="*/ 152982 h 1937476"/>
              <a:gd name="connsiteX838" fmla="*/ 1650143 w 2091444"/>
              <a:gd name="connsiteY838" fmla="*/ 157146 h 1937476"/>
              <a:gd name="connsiteX839" fmla="*/ 1644554 w 2091444"/>
              <a:gd name="connsiteY839" fmla="*/ 164598 h 1937476"/>
              <a:gd name="connsiteX840" fmla="*/ 1642691 w 2091444"/>
              <a:gd name="connsiteY840" fmla="*/ 165475 h 1937476"/>
              <a:gd name="connsiteX841" fmla="*/ 1638746 w 2091444"/>
              <a:gd name="connsiteY841" fmla="*/ 163721 h 1937476"/>
              <a:gd name="connsiteX842" fmla="*/ 1632280 w 2091444"/>
              <a:gd name="connsiteY842" fmla="*/ 155173 h 1937476"/>
              <a:gd name="connsiteX843" fmla="*/ 1629321 w 2091444"/>
              <a:gd name="connsiteY843" fmla="*/ 154406 h 1937476"/>
              <a:gd name="connsiteX844" fmla="*/ 1626582 w 2091444"/>
              <a:gd name="connsiteY844" fmla="*/ 151886 h 1937476"/>
              <a:gd name="connsiteX845" fmla="*/ 1624719 w 2091444"/>
              <a:gd name="connsiteY845" fmla="*/ 145749 h 1937476"/>
              <a:gd name="connsiteX846" fmla="*/ 1624500 w 2091444"/>
              <a:gd name="connsiteY846" fmla="*/ 138845 h 1937476"/>
              <a:gd name="connsiteX847" fmla="*/ 1622198 w 2091444"/>
              <a:gd name="connsiteY847" fmla="*/ 136106 h 1937476"/>
              <a:gd name="connsiteX848" fmla="*/ 1621541 w 2091444"/>
              <a:gd name="connsiteY848" fmla="*/ 129750 h 1937476"/>
              <a:gd name="connsiteX849" fmla="*/ 1623404 w 2091444"/>
              <a:gd name="connsiteY849" fmla="*/ 127777 h 1937476"/>
              <a:gd name="connsiteX850" fmla="*/ 1628116 w 2091444"/>
              <a:gd name="connsiteY850" fmla="*/ 128873 h 1937476"/>
              <a:gd name="connsiteX851" fmla="*/ 1632938 w 2091444"/>
              <a:gd name="connsiteY851" fmla="*/ 127777 h 1937476"/>
              <a:gd name="connsiteX852" fmla="*/ 1635897 w 2091444"/>
              <a:gd name="connsiteY852" fmla="*/ 129969 h 1937476"/>
              <a:gd name="connsiteX853" fmla="*/ 1650033 w 2091444"/>
              <a:gd name="connsiteY853" fmla="*/ 129750 h 1937476"/>
              <a:gd name="connsiteX854" fmla="*/ 1657266 w 2091444"/>
              <a:gd name="connsiteY854" fmla="*/ 134571 h 1937476"/>
              <a:gd name="connsiteX855" fmla="*/ 1661540 w 2091444"/>
              <a:gd name="connsiteY855" fmla="*/ 134571 h 1937476"/>
              <a:gd name="connsiteX856" fmla="*/ 1664060 w 2091444"/>
              <a:gd name="connsiteY856" fmla="*/ 136325 h 1937476"/>
              <a:gd name="connsiteX857" fmla="*/ 1668444 w 2091444"/>
              <a:gd name="connsiteY857" fmla="*/ 136653 h 1937476"/>
              <a:gd name="connsiteX858" fmla="*/ 1674142 w 2091444"/>
              <a:gd name="connsiteY858" fmla="*/ 133695 h 1937476"/>
              <a:gd name="connsiteX859" fmla="*/ 1680060 w 2091444"/>
              <a:gd name="connsiteY859" fmla="*/ 135558 h 1937476"/>
              <a:gd name="connsiteX860" fmla="*/ 1681484 w 2091444"/>
              <a:gd name="connsiteY860" fmla="*/ 134133 h 1937476"/>
              <a:gd name="connsiteX861" fmla="*/ 1686196 w 2091444"/>
              <a:gd name="connsiteY861" fmla="*/ 132928 h 1937476"/>
              <a:gd name="connsiteX862" fmla="*/ 1688936 w 2091444"/>
              <a:gd name="connsiteY862" fmla="*/ 130955 h 1937476"/>
              <a:gd name="connsiteX863" fmla="*/ 1698689 w 2091444"/>
              <a:gd name="connsiteY863" fmla="*/ 128763 h 1937476"/>
              <a:gd name="connsiteX864" fmla="*/ 1707675 w 2091444"/>
              <a:gd name="connsiteY864" fmla="*/ 127229 h 1937476"/>
              <a:gd name="connsiteX865" fmla="*/ 1708881 w 2091444"/>
              <a:gd name="connsiteY865" fmla="*/ 124489 h 1937476"/>
              <a:gd name="connsiteX866" fmla="*/ 1708552 w 2091444"/>
              <a:gd name="connsiteY866" fmla="*/ 121531 h 1937476"/>
              <a:gd name="connsiteX867" fmla="*/ 1705703 w 2091444"/>
              <a:gd name="connsiteY867" fmla="*/ 122517 h 1937476"/>
              <a:gd name="connsiteX868" fmla="*/ 1703073 w 2091444"/>
              <a:gd name="connsiteY868" fmla="*/ 123284 h 1937476"/>
              <a:gd name="connsiteX869" fmla="*/ 1699785 w 2091444"/>
              <a:gd name="connsiteY869" fmla="*/ 125257 h 1937476"/>
              <a:gd name="connsiteX870" fmla="*/ 1693867 w 2091444"/>
              <a:gd name="connsiteY870" fmla="*/ 126681 h 1937476"/>
              <a:gd name="connsiteX871" fmla="*/ 1684114 w 2091444"/>
              <a:gd name="connsiteY871" fmla="*/ 126024 h 1937476"/>
              <a:gd name="connsiteX872" fmla="*/ 1676772 w 2091444"/>
              <a:gd name="connsiteY872" fmla="*/ 130517 h 1937476"/>
              <a:gd name="connsiteX873" fmla="*/ 1673375 w 2091444"/>
              <a:gd name="connsiteY873" fmla="*/ 131174 h 1937476"/>
              <a:gd name="connsiteX874" fmla="*/ 1666909 w 2091444"/>
              <a:gd name="connsiteY874" fmla="*/ 130188 h 1937476"/>
              <a:gd name="connsiteX875" fmla="*/ 1664498 w 2091444"/>
              <a:gd name="connsiteY875" fmla="*/ 131393 h 1937476"/>
              <a:gd name="connsiteX876" fmla="*/ 1660444 w 2091444"/>
              <a:gd name="connsiteY876" fmla="*/ 131393 h 1937476"/>
              <a:gd name="connsiteX877" fmla="*/ 1654855 w 2091444"/>
              <a:gd name="connsiteY877" fmla="*/ 126352 h 1937476"/>
              <a:gd name="connsiteX878" fmla="*/ 1651458 w 2091444"/>
              <a:gd name="connsiteY878" fmla="*/ 126352 h 1937476"/>
              <a:gd name="connsiteX879" fmla="*/ 1649376 w 2091444"/>
              <a:gd name="connsiteY879" fmla="*/ 124928 h 1937476"/>
              <a:gd name="connsiteX880" fmla="*/ 1643677 w 2091444"/>
              <a:gd name="connsiteY880" fmla="*/ 125147 h 1937476"/>
              <a:gd name="connsiteX881" fmla="*/ 1636006 w 2091444"/>
              <a:gd name="connsiteY881" fmla="*/ 120983 h 1937476"/>
              <a:gd name="connsiteX882" fmla="*/ 1630527 w 2091444"/>
              <a:gd name="connsiteY882" fmla="*/ 123394 h 1937476"/>
              <a:gd name="connsiteX883" fmla="*/ 1625705 w 2091444"/>
              <a:gd name="connsiteY883" fmla="*/ 120764 h 1937476"/>
              <a:gd name="connsiteX884" fmla="*/ 1624280 w 2091444"/>
              <a:gd name="connsiteY884" fmla="*/ 117366 h 1937476"/>
              <a:gd name="connsiteX885" fmla="*/ 1626582 w 2091444"/>
              <a:gd name="connsiteY885" fmla="*/ 115065 h 1937476"/>
              <a:gd name="connsiteX886" fmla="*/ 1626582 w 2091444"/>
              <a:gd name="connsiteY886" fmla="*/ 109038 h 1937476"/>
              <a:gd name="connsiteX887" fmla="*/ 1629979 w 2091444"/>
              <a:gd name="connsiteY887" fmla="*/ 106627 h 1937476"/>
              <a:gd name="connsiteX888" fmla="*/ 1632609 w 2091444"/>
              <a:gd name="connsiteY888" fmla="*/ 106627 h 1937476"/>
              <a:gd name="connsiteX889" fmla="*/ 1635897 w 2091444"/>
              <a:gd name="connsiteY889" fmla="*/ 110682 h 1937476"/>
              <a:gd name="connsiteX890" fmla="*/ 1643129 w 2091444"/>
              <a:gd name="connsiteY890" fmla="*/ 110243 h 1937476"/>
              <a:gd name="connsiteX891" fmla="*/ 1646088 w 2091444"/>
              <a:gd name="connsiteY891" fmla="*/ 108928 h 1937476"/>
              <a:gd name="connsiteX892" fmla="*/ 1641924 w 2091444"/>
              <a:gd name="connsiteY892" fmla="*/ 105750 h 1937476"/>
              <a:gd name="connsiteX893" fmla="*/ 1637979 w 2091444"/>
              <a:gd name="connsiteY893" fmla="*/ 105531 h 1937476"/>
              <a:gd name="connsiteX894" fmla="*/ 1634582 w 2091444"/>
              <a:gd name="connsiteY894" fmla="*/ 101367 h 1937476"/>
              <a:gd name="connsiteX895" fmla="*/ 1636006 w 2091444"/>
              <a:gd name="connsiteY895" fmla="*/ 99175 h 1937476"/>
              <a:gd name="connsiteX896" fmla="*/ 1642691 w 2091444"/>
              <a:gd name="connsiteY896" fmla="*/ 99394 h 1937476"/>
              <a:gd name="connsiteX897" fmla="*/ 1648828 w 2091444"/>
              <a:gd name="connsiteY897" fmla="*/ 94134 h 1937476"/>
              <a:gd name="connsiteX898" fmla="*/ 1657047 w 2091444"/>
              <a:gd name="connsiteY898" fmla="*/ 94134 h 1937476"/>
              <a:gd name="connsiteX899" fmla="*/ 1660553 w 2091444"/>
              <a:gd name="connsiteY899" fmla="*/ 91285 h 1937476"/>
              <a:gd name="connsiteX900" fmla="*/ 1665156 w 2091444"/>
              <a:gd name="connsiteY900" fmla="*/ 91066 h 1937476"/>
              <a:gd name="connsiteX901" fmla="*/ 1668224 w 2091444"/>
              <a:gd name="connsiteY901" fmla="*/ 92710 h 1937476"/>
              <a:gd name="connsiteX902" fmla="*/ 1672279 w 2091444"/>
              <a:gd name="connsiteY902" fmla="*/ 91833 h 1937476"/>
              <a:gd name="connsiteX903" fmla="*/ 1672279 w 2091444"/>
              <a:gd name="connsiteY903" fmla="*/ 88984 h 1937476"/>
              <a:gd name="connsiteX904" fmla="*/ 1669868 w 2091444"/>
              <a:gd name="connsiteY904" fmla="*/ 86902 h 1937476"/>
              <a:gd name="connsiteX905" fmla="*/ 1659677 w 2091444"/>
              <a:gd name="connsiteY905" fmla="*/ 88436 h 1937476"/>
              <a:gd name="connsiteX906" fmla="*/ 1651458 w 2091444"/>
              <a:gd name="connsiteY906" fmla="*/ 89093 h 1937476"/>
              <a:gd name="connsiteX907" fmla="*/ 1644992 w 2091444"/>
              <a:gd name="connsiteY907" fmla="*/ 91614 h 1937476"/>
              <a:gd name="connsiteX908" fmla="*/ 1640499 w 2091444"/>
              <a:gd name="connsiteY908" fmla="*/ 92271 h 1937476"/>
              <a:gd name="connsiteX909" fmla="*/ 1637540 w 2091444"/>
              <a:gd name="connsiteY909" fmla="*/ 95449 h 1937476"/>
              <a:gd name="connsiteX910" fmla="*/ 1633595 w 2091444"/>
              <a:gd name="connsiteY910" fmla="*/ 95449 h 1937476"/>
              <a:gd name="connsiteX911" fmla="*/ 1633595 w 2091444"/>
              <a:gd name="connsiteY911" fmla="*/ 91833 h 1937476"/>
              <a:gd name="connsiteX912" fmla="*/ 1632390 w 2091444"/>
              <a:gd name="connsiteY912" fmla="*/ 87121 h 1937476"/>
              <a:gd name="connsiteX913" fmla="*/ 1638088 w 2091444"/>
              <a:gd name="connsiteY913" fmla="*/ 84819 h 1937476"/>
              <a:gd name="connsiteX914" fmla="*/ 1644992 w 2091444"/>
              <a:gd name="connsiteY914" fmla="*/ 79450 h 1937476"/>
              <a:gd name="connsiteX915" fmla="*/ 1652444 w 2091444"/>
              <a:gd name="connsiteY915" fmla="*/ 78902 h 1937476"/>
              <a:gd name="connsiteX916" fmla="*/ 1656170 w 2091444"/>
              <a:gd name="connsiteY916" fmla="*/ 76929 h 1937476"/>
              <a:gd name="connsiteX917" fmla="*/ 1651019 w 2091444"/>
              <a:gd name="connsiteY917" fmla="*/ 76710 h 1937476"/>
              <a:gd name="connsiteX918" fmla="*/ 1648828 w 2091444"/>
              <a:gd name="connsiteY918" fmla="*/ 74409 h 1937476"/>
              <a:gd name="connsiteX919" fmla="*/ 1649595 w 2091444"/>
              <a:gd name="connsiteY919" fmla="*/ 67834 h 1937476"/>
              <a:gd name="connsiteX920" fmla="*/ 1647403 w 2091444"/>
              <a:gd name="connsiteY920" fmla="*/ 68820 h 1937476"/>
              <a:gd name="connsiteX921" fmla="*/ 1646307 w 2091444"/>
              <a:gd name="connsiteY921" fmla="*/ 73532 h 1937476"/>
              <a:gd name="connsiteX922" fmla="*/ 1643787 w 2091444"/>
              <a:gd name="connsiteY922" fmla="*/ 75066 h 1937476"/>
              <a:gd name="connsiteX923" fmla="*/ 1642362 w 2091444"/>
              <a:gd name="connsiteY923" fmla="*/ 70464 h 1937476"/>
              <a:gd name="connsiteX924" fmla="*/ 1639622 w 2091444"/>
              <a:gd name="connsiteY924" fmla="*/ 70902 h 1937476"/>
              <a:gd name="connsiteX925" fmla="*/ 1637321 w 2091444"/>
              <a:gd name="connsiteY925" fmla="*/ 73313 h 1937476"/>
              <a:gd name="connsiteX926" fmla="*/ 1632499 w 2091444"/>
              <a:gd name="connsiteY926" fmla="*/ 73861 h 1937476"/>
              <a:gd name="connsiteX927" fmla="*/ 1632499 w 2091444"/>
              <a:gd name="connsiteY927" fmla="*/ 77915 h 1937476"/>
              <a:gd name="connsiteX928" fmla="*/ 1630636 w 2091444"/>
              <a:gd name="connsiteY928" fmla="*/ 80874 h 1937476"/>
              <a:gd name="connsiteX929" fmla="*/ 1624500 w 2091444"/>
              <a:gd name="connsiteY929" fmla="*/ 82628 h 1937476"/>
              <a:gd name="connsiteX930" fmla="*/ 1623952 w 2091444"/>
              <a:gd name="connsiteY930" fmla="*/ 78244 h 1937476"/>
              <a:gd name="connsiteX931" fmla="*/ 1624500 w 2091444"/>
              <a:gd name="connsiteY931" fmla="*/ 73203 h 1937476"/>
              <a:gd name="connsiteX932" fmla="*/ 1622637 w 2091444"/>
              <a:gd name="connsiteY932" fmla="*/ 72655 h 1937476"/>
              <a:gd name="connsiteX933" fmla="*/ 1621541 w 2091444"/>
              <a:gd name="connsiteY933" fmla="*/ 68382 h 1937476"/>
              <a:gd name="connsiteX934" fmla="*/ 1622965 w 2091444"/>
              <a:gd name="connsiteY934" fmla="*/ 66847 h 1937476"/>
              <a:gd name="connsiteX935" fmla="*/ 1626472 w 2091444"/>
              <a:gd name="connsiteY935" fmla="*/ 68601 h 1937476"/>
              <a:gd name="connsiteX936" fmla="*/ 1627130 w 2091444"/>
              <a:gd name="connsiteY936" fmla="*/ 63012 h 1937476"/>
              <a:gd name="connsiteX937" fmla="*/ 1631075 w 2091444"/>
              <a:gd name="connsiteY937" fmla="*/ 61149 h 1937476"/>
              <a:gd name="connsiteX938" fmla="*/ 1636664 w 2091444"/>
              <a:gd name="connsiteY938" fmla="*/ 61368 h 1937476"/>
              <a:gd name="connsiteX939" fmla="*/ 1638965 w 2091444"/>
              <a:gd name="connsiteY939" fmla="*/ 56875 h 1937476"/>
              <a:gd name="connsiteX940" fmla="*/ 1644773 w 2091444"/>
              <a:gd name="connsiteY940" fmla="*/ 54135 h 1937476"/>
              <a:gd name="connsiteX941" fmla="*/ 1648718 w 2091444"/>
              <a:gd name="connsiteY941" fmla="*/ 54793 h 1937476"/>
              <a:gd name="connsiteX942" fmla="*/ 1655841 w 2091444"/>
              <a:gd name="connsiteY942" fmla="*/ 50957 h 1937476"/>
              <a:gd name="connsiteX943" fmla="*/ 1665813 w 2091444"/>
              <a:gd name="connsiteY943" fmla="*/ 50300 h 1937476"/>
              <a:gd name="connsiteX944" fmla="*/ 1668115 w 2091444"/>
              <a:gd name="connsiteY944" fmla="*/ 48437 h 1937476"/>
              <a:gd name="connsiteX945" fmla="*/ 1671841 w 2091444"/>
              <a:gd name="connsiteY945" fmla="*/ 49862 h 1937476"/>
              <a:gd name="connsiteX946" fmla="*/ 1672389 w 2091444"/>
              <a:gd name="connsiteY946" fmla="*/ 53259 h 1937476"/>
              <a:gd name="connsiteX947" fmla="*/ 1670635 w 2091444"/>
              <a:gd name="connsiteY947" fmla="*/ 55779 h 1937476"/>
              <a:gd name="connsiteX948" fmla="*/ 1670306 w 2091444"/>
              <a:gd name="connsiteY948" fmla="*/ 67066 h 1937476"/>
              <a:gd name="connsiteX949" fmla="*/ 1673704 w 2091444"/>
              <a:gd name="connsiteY949" fmla="*/ 65971 h 1937476"/>
              <a:gd name="connsiteX950" fmla="*/ 1676005 w 2091444"/>
              <a:gd name="connsiteY950" fmla="*/ 58848 h 1937476"/>
              <a:gd name="connsiteX951" fmla="*/ 1679183 w 2091444"/>
              <a:gd name="connsiteY951" fmla="*/ 56108 h 1937476"/>
              <a:gd name="connsiteX952" fmla="*/ 1680717 w 2091444"/>
              <a:gd name="connsiteY952" fmla="*/ 58409 h 1937476"/>
              <a:gd name="connsiteX953" fmla="*/ 1679183 w 2091444"/>
              <a:gd name="connsiteY953" fmla="*/ 60382 h 1937476"/>
              <a:gd name="connsiteX954" fmla="*/ 1679840 w 2091444"/>
              <a:gd name="connsiteY954" fmla="*/ 63889 h 1937476"/>
              <a:gd name="connsiteX955" fmla="*/ 1682580 w 2091444"/>
              <a:gd name="connsiteY955" fmla="*/ 62026 h 1937476"/>
              <a:gd name="connsiteX956" fmla="*/ 1682580 w 2091444"/>
              <a:gd name="connsiteY956" fmla="*/ 58190 h 1937476"/>
              <a:gd name="connsiteX957" fmla="*/ 1684114 w 2091444"/>
              <a:gd name="connsiteY957" fmla="*/ 55889 h 1937476"/>
              <a:gd name="connsiteX958" fmla="*/ 1683457 w 2091444"/>
              <a:gd name="connsiteY958" fmla="*/ 52492 h 1937476"/>
              <a:gd name="connsiteX959" fmla="*/ 1684443 w 2091444"/>
              <a:gd name="connsiteY959" fmla="*/ 46793 h 1937476"/>
              <a:gd name="connsiteX960" fmla="*/ 1687402 w 2091444"/>
              <a:gd name="connsiteY960" fmla="*/ 46136 h 1937476"/>
              <a:gd name="connsiteX961" fmla="*/ 1693539 w 2091444"/>
              <a:gd name="connsiteY961" fmla="*/ 40766 h 1937476"/>
              <a:gd name="connsiteX962" fmla="*/ 1695840 w 2091444"/>
              <a:gd name="connsiteY962" fmla="*/ 41314 h 1937476"/>
              <a:gd name="connsiteX963" fmla="*/ 1696497 w 2091444"/>
              <a:gd name="connsiteY963" fmla="*/ 45478 h 1937476"/>
              <a:gd name="connsiteX964" fmla="*/ 1696497 w 2091444"/>
              <a:gd name="connsiteY964" fmla="*/ 51286 h 1937476"/>
              <a:gd name="connsiteX965" fmla="*/ 1700771 w 2091444"/>
              <a:gd name="connsiteY965" fmla="*/ 53587 h 1937476"/>
              <a:gd name="connsiteX966" fmla="*/ 1701758 w 2091444"/>
              <a:gd name="connsiteY966" fmla="*/ 59724 h 1937476"/>
              <a:gd name="connsiteX967" fmla="*/ 1700552 w 2091444"/>
              <a:gd name="connsiteY967" fmla="*/ 63341 h 1937476"/>
              <a:gd name="connsiteX968" fmla="*/ 1702196 w 2091444"/>
              <a:gd name="connsiteY968" fmla="*/ 66957 h 1937476"/>
              <a:gd name="connsiteX969" fmla="*/ 1701538 w 2091444"/>
              <a:gd name="connsiteY969" fmla="*/ 70573 h 1937476"/>
              <a:gd name="connsiteX970" fmla="*/ 1704826 w 2091444"/>
              <a:gd name="connsiteY970" fmla="*/ 73094 h 1937476"/>
              <a:gd name="connsiteX971" fmla="*/ 1706689 w 2091444"/>
              <a:gd name="connsiteY971" fmla="*/ 71560 h 1937476"/>
              <a:gd name="connsiteX972" fmla="*/ 1704716 w 2091444"/>
              <a:gd name="connsiteY972" fmla="*/ 68162 h 1937476"/>
              <a:gd name="connsiteX973" fmla="*/ 1704497 w 2091444"/>
              <a:gd name="connsiteY973" fmla="*/ 62573 h 1937476"/>
              <a:gd name="connsiteX974" fmla="*/ 1707347 w 2091444"/>
              <a:gd name="connsiteY974" fmla="*/ 61149 h 1937476"/>
              <a:gd name="connsiteX975" fmla="*/ 1712278 w 2091444"/>
              <a:gd name="connsiteY975" fmla="*/ 53368 h 1937476"/>
              <a:gd name="connsiteX976" fmla="*/ 1714908 w 2091444"/>
              <a:gd name="connsiteY976" fmla="*/ 53368 h 1937476"/>
              <a:gd name="connsiteX977" fmla="*/ 1719072 w 2091444"/>
              <a:gd name="connsiteY977" fmla="*/ 59724 h 1937476"/>
              <a:gd name="connsiteX978" fmla="*/ 1719291 w 2091444"/>
              <a:gd name="connsiteY978" fmla="*/ 65751 h 1937476"/>
              <a:gd name="connsiteX979" fmla="*/ 1717976 w 2091444"/>
              <a:gd name="connsiteY979" fmla="*/ 70573 h 1937476"/>
              <a:gd name="connsiteX980" fmla="*/ 1720387 w 2091444"/>
              <a:gd name="connsiteY980" fmla="*/ 73094 h 1937476"/>
              <a:gd name="connsiteX981" fmla="*/ 1721483 w 2091444"/>
              <a:gd name="connsiteY981" fmla="*/ 76381 h 1937476"/>
              <a:gd name="connsiteX982" fmla="*/ 1723784 w 2091444"/>
              <a:gd name="connsiteY982" fmla="*/ 73532 h 1937476"/>
              <a:gd name="connsiteX983" fmla="*/ 1723565 w 2091444"/>
              <a:gd name="connsiteY983" fmla="*/ 67066 h 1937476"/>
              <a:gd name="connsiteX984" fmla="*/ 1726414 w 2091444"/>
              <a:gd name="connsiteY984" fmla="*/ 66519 h 1937476"/>
              <a:gd name="connsiteX985" fmla="*/ 1729154 w 2091444"/>
              <a:gd name="connsiteY985" fmla="*/ 64436 h 1937476"/>
              <a:gd name="connsiteX986" fmla="*/ 1730250 w 2091444"/>
              <a:gd name="connsiteY986" fmla="*/ 67505 h 1937476"/>
              <a:gd name="connsiteX987" fmla="*/ 1728716 w 2091444"/>
              <a:gd name="connsiteY987" fmla="*/ 69258 h 1937476"/>
              <a:gd name="connsiteX988" fmla="*/ 1729264 w 2091444"/>
              <a:gd name="connsiteY988" fmla="*/ 73642 h 1937476"/>
              <a:gd name="connsiteX989" fmla="*/ 1731455 w 2091444"/>
              <a:gd name="connsiteY989" fmla="*/ 76162 h 1937476"/>
              <a:gd name="connsiteX990" fmla="*/ 1734962 w 2091444"/>
              <a:gd name="connsiteY990" fmla="*/ 71560 h 1937476"/>
              <a:gd name="connsiteX991" fmla="*/ 1737263 w 2091444"/>
              <a:gd name="connsiteY991" fmla="*/ 71560 h 1937476"/>
              <a:gd name="connsiteX992" fmla="*/ 1736606 w 2091444"/>
              <a:gd name="connsiteY992" fmla="*/ 76820 h 1937476"/>
              <a:gd name="connsiteX993" fmla="*/ 1739126 w 2091444"/>
              <a:gd name="connsiteY993" fmla="*/ 74080 h 1937476"/>
              <a:gd name="connsiteX994" fmla="*/ 1738907 w 2091444"/>
              <a:gd name="connsiteY994" fmla="*/ 68491 h 1937476"/>
              <a:gd name="connsiteX995" fmla="*/ 1734852 w 2091444"/>
              <a:gd name="connsiteY995" fmla="*/ 61697 h 1937476"/>
              <a:gd name="connsiteX996" fmla="*/ 1732551 w 2091444"/>
              <a:gd name="connsiteY996" fmla="*/ 61697 h 1937476"/>
              <a:gd name="connsiteX997" fmla="*/ 1730250 w 2091444"/>
              <a:gd name="connsiteY997" fmla="*/ 58190 h 1937476"/>
              <a:gd name="connsiteX998" fmla="*/ 1730031 w 2091444"/>
              <a:gd name="connsiteY998" fmla="*/ 53149 h 1937476"/>
              <a:gd name="connsiteX999" fmla="*/ 1727072 w 2091444"/>
              <a:gd name="connsiteY999" fmla="*/ 49642 h 1937476"/>
              <a:gd name="connsiteX1000" fmla="*/ 1724880 w 2091444"/>
              <a:gd name="connsiteY1000" fmla="*/ 45369 h 1937476"/>
              <a:gd name="connsiteX1001" fmla="*/ 1722469 w 2091444"/>
              <a:gd name="connsiteY1001" fmla="*/ 42958 h 1937476"/>
              <a:gd name="connsiteX1002" fmla="*/ 1723565 w 2091444"/>
              <a:gd name="connsiteY1002" fmla="*/ 37588 h 1937476"/>
              <a:gd name="connsiteX1003" fmla="*/ 1728277 w 2091444"/>
              <a:gd name="connsiteY1003" fmla="*/ 37917 h 1937476"/>
              <a:gd name="connsiteX1004" fmla="*/ 1731675 w 2091444"/>
              <a:gd name="connsiteY1004" fmla="*/ 40985 h 1937476"/>
              <a:gd name="connsiteX1005" fmla="*/ 1736715 w 2091444"/>
              <a:gd name="connsiteY1005" fmla="*/ 39451 h 1937476"/>
              <a:gd name="connsiteX1006" fmla="*/ 1740770 w 2091444"/>
              <a:gd name="connsiteY1006" fmla="*/ 40875 h 1937476"/>
              <a:gd name="connsiteX1007" fmla="*/ 1742743 w 2091444"/>
              <a:gd name="connsiteY1007" fmla="*/ 38574 h 1937476"/>
              <a:gd name="connsiteX1008" fmla="*/ 1743181 w 2091444"/>
              <a:gd name="connsiteY1008" fmla="*/ 29917 h 1937476"/>
              <a:gd name="connsiteX1009" fmla="*/ 1739674 w 2091444"/>
              <a:gd name="connsiteY1009" fmla="*/ 26301 h 1937476"/>
              <a:gd name="connsiteX1010" fmla="*/ 1741208 w 2091444"/>
              <a:gd name="connsiteY1010" fmla="*/ 22027 h 1937476"/>
              <a:gd name="connsiteX1011" fmla="*/ 1747126 w 2091444"/>
              <a:gd name="connsiteY1011" fmla="*/ 20493 h 1937476"/>
              <a:gd name="connsiteX1012" fmla="*/ 1748879 w 2091444"/>
              <a:gd name="connsiteY1012" fmla="*/ 21808 h 1937476"/>
              <a:gd name="connsiteX1013" fmla="*/ 1757427 w 2091444"/>
              <a:gd name="connsiteY1013" fmla="*/ 23013 h 1937476"/>
              <a:gd name="connsiteX1014" fmla="*/ 1761153 w 2091444"/>
              <a:gd name="connsiteY1014" fmla="*/ 25643 h 1937476"/>
              <a:gd name="connsiteX1015" fmla="*/ 1760715 w 2091444"/>
              <a:gd name="connsiteY1015" fmla="*/ 29259 h 1937476"/>
              <a:gd name="connsiteX1016" fmla="*/ 1757318 w 2091444"/>
              <a:gd name="connsiteY1016" fmla="*/ 32437 h 1937476"/>
              <a:gd name="connsiteX1017" fmla="*/ 1758413 w 2091444"/>
              <a:gd name="connsiteY1017" fmla="*/ 35067 h 1937476"/>
              <a:gd name="connsiteX1018" fmla="*/ 1767290 w 2091444"/>
              <a:gd name="connsiteY1018" fmla="*/ 38245 h 1937476"/>
              <a:gd name="connsiteX1019" fmla="*/ 1767509 w 2091444"/>
              <a:gd name="connsiteY1019" fmla="*/ 41095 h 1937476"/>
              <a:gd name="connsiteX1020" fmla="*/ 1766085 w 2091444"/>
              <a:gd name="connsiteY1020" fmla="*/ 47670 h 1937476"/>
              <a:gd name="connsiteX1021" fmla="*/ 1766961 w 2091444"/>
              <a:gd name="connsiteY1021" fmla="*/ 57971 h 1937476"/>
              <a:gd name="connsiteX1022" fmla="*/ 1770906 w 2091444"/>
              <a:gd name="connsiteY1022" fmla="*/ 56546 h 1937476"/>
              <a:gd name="connsiteX1023" fmla="*/ 1773646 w 2091444"/>
              <a:gd name="connsiteY1023" fmla="*/ 50848 h 1937476"/>
              <a:gd name="connsiteX1024" fmla="*/ 1775509 w 2091444"/>
              <a:gd name="connsiteY1024" fmla="*/ 50848 h 1937476"/>
              <a:gd name="connsiteX1025" fmla="*/ 1775728 w 2091444"/>
              <a:gd name="connsiteY1025" fmla="*/ 55231 h 1937476"/>
              <a:gd name="connsiteX1026" fmla="*/ 1777591 w 2091444"/>
              <a:gd name="connsiteY1026" fmla="*/ 57971 h 1937476"/>
              <a:gd name="connsiteX1027" fmla="*/ 1781426 w 2091444"/>
              <a:gd name="connsiteY1027" fmla="*/ 55779 h 1937476"/>
              <a:gd name="connsiteX1028" fmla="*/ 1783509 w 2091444"/>
              <a:gd name="connsiteY1028" fmla="*/ 52163 h 1937476"/>
              <a:gd name="connsiteX1029" fmla="*/ 1788549 w 2091444"/>
              <a:gd name="connsiteY1029" fmla="*/ 49862 h 1937476"/>
              <a:gd name="connsiteX1030" fmla="*/ 1789755 w 2091444"/>
              <a:gd name="connsiteY1030" fmla="*/ 47231 h 1937476"/>
              <a:gd name="connsiteX1031" fmla="*/ 1786796 w 2091444"/>
              <a:gd name="connsiteY1031" fmla="*/ 38245 h 1937476"/>
              <a:gd name="connsiteX1032" fmla="*/ 1789536 w 2091444"/>
              <a:gd name="connsiteY1032" fmla="*/ 34739 h 1937476"/>
              <a:gd name="connsiteX1033" fmla="*/ 1793043 w 2091444"/>
              <a:gd name="connsiteY1033" fmla="*/ 34739 h 1937476"/>
              <a:gd name="connsiteX1034" fmla="*/ 1795125 w 2091444"/>
              <a:gd name="connsiteY1034" fmla="*/ 36273 h 1937476"/>
              <a:gd name="connsiteX1035" fmla="*/ 1803234 w 2091444"/>
              <a:gd name="connsiteY1035" fmla="*/ 37150 h 1937476"/>
              <a:gd name="connsiteX1036" fmla="*/ 1802905 w 2091444"/>
              <a:gd name="connsiteY1036" fmla="*/ 33533 h 1937476"/>
              <a:gd name="connsiteX1037" fmla="*/ 1795344 w 2091444"/>
              <a:gd name="connsiteY1037" fmla="*/ 28164 h 1937476"/>
              <a:gd name="connsiteX1038" fmla="*/ 1793919 w 2091444"/>
              <a:gd name="connsiteY1038" fmla="*/ 22027 h 1937476"/>
              <a:gd name="connsiteX1039" fmla="*/ 1795453 w 2091444"/>
              <a:gd name="connsiteY1039" fmla="*/ 19725 h 1937476"/>
              <a:gd name="connsiteX1040" fmla="*/ 1796768 w 2091444"/>
              <a:gd name="connsiteY1040" fmla="*/ 14904 h 1937476"/>
              <a:gd name="connsiteX1041" fmla="*/ 1799837 w 2091444"/>
              <a:gd name="connsiteY1041" fmla="*/ 14575 h 1937476"/>
              <a:gd name="connsiteX1042" fmla="*/ 1808823 w 2091444"/>
              <a:gd name="connsiteY1042" fmla="*/ 19506 h 1937476"/>
              <a:gd name="connsiteX1043" fmla="*/ 1809919 w 2091444"/>
              <a:gd name="connsiteY1043" fmla="*/ 26629 h 1937476"/>
              <a:gd name="connsiteX1044" fmla="*/ 1811124 w 2091444"/>
              <a:gd name="connsiteY1044" fmla="*/ 31561 h 1937476"/>
              <a:gd name="connsiteX1045" fmla="*/ 1810576 w 2091444"/>
              <a:gd name="connsiteY1045" fmla="*/ 37369 h 1937476"/>
              <a:gd name="connsiteX1046" fmla="*/ 1812878 w 2091444"/>
              <a:gd name="connsiteY1046" fmla="*/ 40875 h 1937476"/>
              <a:gd name="connsiteX1047" fmla="*/ 1814192 w 2091444"/>
              <a:gd name="connsiteY1047" fmla="*/ 47231 h 1937476"/>
              <a:gd name="connsiteX1048" fmla="*/ 1816384 w 2091444"/>
              <a:gd name="connsiteY1048" fmla="*/ 51286 h 1937476"/>
              <a:gd name="connsiteX1049" fmla="*/ 1818466 w 2091444"/>
              <a:gd name="connsiteY1049" fmla="*/ 49423 h 1937476"/>
              <a:gd name="connsiteX1050" fmla="*/ 1818686 w 2091444"/>
              <a:gd name="connsiteY1050" fmla="*/ 43834 h 1937476"/>
              <a:gd name="connsiteX1051" fmla="*/ 1817918 w 2091444"/>
              <a:gd name="connsiteY1051" fmla="*/ 40108 h 1937476"/>
              <a:gd name="connsiteX1052" fmla="*/ 1817261 w 2091444"/>
              <a:gd name="connsiteY1052" fmla="*/ 33972 h 1937476"/>
              <a:gd name="connsiteX1053" fmla="*/ 1814741 w 2091444"/>
              <a:gd name="connsiteY1053" fmla="*/ 26958 h 1937476"/>
              <a:gd name="connsiteX1054" fmla="*/ 1815727 w 2091444"/>
              <a:gd name="connsiteY1054" fmla="*/ 18739 h 1937476"/>
              <a:gd name="connsiteX1055" fmla="*/ 1815069 w 2091444"/>
              <a:gd name="connsiteY1055" fmla="*/ 10082 h 1937476"/>
              <a:gd name="connsiteX1056" fmla="*/ 1816713 w 2091444"/>
              <a:gd name="connsiteY1056" fmla="*/ 4931 h 1937476"/>
              <a:gd name="connsiteX1057" fmla="*/ 1819891 w 2091444"/>
              <a:gd name="connsiteY1057" fmla="*/ 5151 h 1937476"/>
              <a:gd name="connsiteX1058" fmla="*/ 1824494 w 2091444"/>
              <a:gd name="connsiteY1058" fmla="*/ 9424 h 1937476"/>
              <a:gd name="connsiteX1059" fmla="*/ 1827562 w 2091444"/>
              <a:gd name="connsiteY1059" fmla="*/ 9424 h 1937476"/>
              <a:gd name="connsiteX1060" fmla="*/ 1829315 w 2091444"/>
              <a:gd name="connsiteY1060" fmla="*/ 10849 h 1937476"/>
              <a:gd name="connsiteX1061" fmla="*/ 1829535 w 2091444"/>
              <a:gd name="connsiteY1061" fmla="*/ 17534 h 1937476"/>
              <a:gd name="connsiteX1062" fmla="*/ 1832274 w 2091444"/>
              <a:gd name="connsiteY1062" fmla="*/ 22465 h 1937476"/>
              <a:gd name="connsiteX1063" fmla="*/ 1831507 w 2091444"/>
              <a:gd name="connsiteY1063" fmla="*/ 28164 h 1937476"/>
              <a:gd name="connsiteX1064" fmla="*/ 1832384 w 2091444"/>
              <a:gd name="connsiteY1064" fmla="*/ 35835 h 1937476"/>
              <a:gd name="connsiteX1065" fmla="*/ 1834685 w 2091444"/>
              <a:gd name="connsiteY1065" fmla="*/ 36821 h 1937476"/>
              <a:gd name="connsiteX1066" fmla="*/ 1834466 w 2091444"/>
              <a:gd name="connsiteY1066" fmla="*/ 32766 h 1937476"/>
              <a:gd name="connsiteX1067" fmla="*/ 1836219 w 2091444"/>
              <a:gd name="connsiteY1067" fmla="*/ 29479 h 1937476"/>
              <a:gd name="connsiteX1068" fmla="*/ 1838082 w 2091444"/>
              <a:gd name="connsiteY1068" fmla="*/ 29259 h 1937476"/>
              <a:gd name="connsiteX1069" fmla="*/ 1846520 w 2091444"/>
              <a:gd name="connsiteY1069" fmla="*/ 38903 h 1937476"/>
              <a:gd name="connsiteX1070" fmla="*/ 1847397 w 2091444"/>
              <a:gd name="connsiteY1070" fmla="*/ 37259 h 1937476"/>
              <a:gd name="connsiteX1071" fmla="*/ 1851123 w 2091444"/>
              <a:gd name="connsiteY1071" fmla="*/ 36163 h 1937476"/>
              <a:gd name="connsiteX1072" fmla="*/ 1851342 w 2091444"/>
              <a:gd name="connsiteY1072" fmla="*/ 33972 h 1937476"/>
              <a:gd name="connsiteX1073" fmla="*/ 1847945 w 2091444"/>
              <a:gd name="connsiteY1073" fmla="*/ 33095 h 1937476"/>
              <a:gd name="connsiteX1074" fmla="*/ 1843890 w 2091444"/>
              <a:gd name="connsiteY1074" fmla="*/ 27835 h 1937476"/>
              <a:gd name="connsiteX1075" fmla="*/ 1845315 w 2091444"/>
              <a:gd name="connsiteY1075" fmla="*/ 26081 h 1937476"/>
              <a:gd name="connsiteX1076" fmla="*/ 1845863 w 2091444"/>
              <a:gd name="connsiteY1076" fmla="*/ 23232 h 1937476"/>
              <a:gd name="connsiteX1077" fmla="*/ 1840384 w 2091444"/>
              <a:gd name="connsiteY1077" fmla="*/ 18630 h 1937476"/>
              <a:gd name="connsiteX1078" fmla="*/ 1838849 w 2091444"/>
              <a:gd name="connsiteY1078" fmla="*/ 15123 h 1937476"/>
              <a:gd name="connsiteX1079" fmla="*/ 1840274 w 2091444"/>
              <a:gd name="connsiteY1079" fmla="*/ 13150 h 1937476"/>
              <a:gd name="connsiteX1080" fmla="*/ 1845753 w 2091444"/>
              <a:gd name="connsiteY1080" fmla="*/ 12712 h 1937476"/>
              <a:gd name="connsiteX1081" fmla="*/ 1843342 w 2091444"/>
              <a:gd name="connsiteY1081" fmla="*/ 10411 h 1937476"/>
              <a:gd name="connsiteX1082" fmla="*/ 1839616 w 2091444"/>
              <a:gd name="connsiteY1082" fmla="*/ 9753 h 1937476"/>
              <a:gd name="connsiteX1083" fmla="*/ 1836767 w 2091444"/>
              <a:gd name="connsiteY1083" fmla="*/ 6027 h 1937476"/>
              <a:gd name="connsiteX1084" fmla="*/ 1839507 w 2091444"/>
              <a:gd name="connsiteY1084" fmla="*/ 4493 h 1937476"/>
              <a:gd name="connsiteX1085" fmla="*/ 1843671 w 2091444"/>
              <a:gd name="connsiteY1085" fmla="*/ 4493 h 1937476"/>
              <a:gd name="connsiteX1086" fmla="*/ 1848603 w 2091444"/>
              <a:gd name="connsiteY1086" fmla="*/ 110 h 1937476"/>
              <a:gd name="connsiteX1087" fmla="*/ 1858794 w 2091444"/>
              <a:gd name="connsiteY1087" fmla="*/ 1753 h 1937476"/>
              <a:gd name="connsiteX1088" fmla="*/ 1860657 w 2091444"/>
              <a:gd name="connsiteY1088" fmla="*/ 4274 h 1937476"/>
              <a:gd name="connsiteX1089" fmla="*/ 1860438 w 2091444"/>
              <a:gd name="connsiteY1089" fmla="*/ 9424 h 1937476"/>
              <a:gd name="connsiteX1090" fmla="*/ 1857698 w 2091444"/>
              <a:gd name="connsiteY1090" fmla="*/ 13808 h 1937476"/>
              <a:gd name="connsiteX1091" fmla="*/ 1858904 w 2091444"/>
              <a:gd name="connsiteY1091" fmla="*/ 16109 h 1937476"/>
              <a:gd name="connsiteX1092" fmla="*/ 1862081 w 2091444"/>
              <a:gd name="connsiteY1092" fmla="*/ 15890 h 1937476"/>
              <a:gd name="connsiteX1093" fmla="*/ 1865479 w 2091444"/>
              <a:gd name="connsiteY1093" fmla="*/ 9863 h 1937476"/>
              <a:gd name="connsiteX1094" fmla="*/ 1867780 w 2091444"/>
              <a:gd name="connsiteY1094" fmla="*/ 8109 h 1937476"/>
              <a:gd name="connsiteX1095" fmla="*/ 1869534 w 2091444"/>
              <a:gd name="connsiteY1095" fmla="*/ 10739 h 1937476"/>
              <a:gd name="connsiteX1096" fmla="*/ 1867342 w 2091444"/>
              <a:gd name="connsiteY1096" fmla="*/ 17643 h 1937476"/>
              <a:gd name="connsiteX1097" fmla="*/ 1869862 w 2091444"/>
              <a:gd name="connsiteY1097" fmla="*/ 19178 h 1937476"/>
              <a:gd name="connsiteX1098" fmla="*/ 1872821 w 2091444"/>
              <a:gd name="connsiteY1098" fmla="*/ 18520 h 1937476"/>
              <a:gd name="connsiteX1099" fmla="*/ 1873807 w 2091444"/>
              <a:gd name="connsiteY1099" fmla="*/ 16219 h 1937476"/>
              <a:gd name="connsiteX1100" fmla="*/ 1879835 w 2091444"/>
              <a:gd name="connsiteY1100" fmla="*/ 10520 h 1937476"/>
              <a:gd name="connsiteX1101" fmla="*/ 1881697 w 2091444"/>
              <a:gd name="connsiteY1101" fmla="*/ 12822 h 1937476"/>
              <a:gd name="connsiteX1102" fmla="*/ 1881040 w 2091444"/>
              <a:gd name="connsiteY1102" fmla="*/ 18520 h 1937476"/>
              <a:gd name="connsiteX1103" fmla="*/ 1878848 w 2091444"/>
              <a:gd name="connsiteY1103" fmla="*/ 22465 h 1937476"/>
              <a:gd name="connsiteX1104" fmla="*/ 1880601 w 2091444"/>
              <a:gd name="connsiteY1104" fmla="*/ 30465 h 1937476"/>
              <a:gd name="connsiteX1105" fmla="*/ 1877862 w 2091444"/>
              <a:gd name="connsiteY1105" fmla="*/ 33972 h 1937476"/>
              <a:gd name="connsiteX1106" fmla="*/ 1880054 w 2091444"/>
              <a:gd name="connsiteY1106" fmla="*/ 36054 h 1937476"/>
              <a:gd name="connsiteX1107" fmla="*/ 1885314 w 2091444"/>
              <a:gd name="connsiteY1107" fmla="*/ 34958 h 1937476"/>
              <a:gd name="connsiteX1108" fmla="*/ 1888492 w 2091444"/>
              <a:gd name="connsiteY1108" fmla="*/ 35835 h 1937476"/>
              <a:gd name="connsiteX1109" fmla="*/ 1890574 w 2091444"/>
              <a:gd name="connsiteY1109" fmla="*/ 33972 h 1937476"/>
              <a:gd name="connsiteX1110" fmla="*/ 1890793 w 2091444"/>
              <a:gd name="connsiteY1110" fmla="*/ 26958 h 1937476"/>
              <a:gd name="connsiteX1111" fmla="*/ 1893533 w 2091444"/>
              <a:gd name="connsiteY1111" fmla="*/ 18739 h 1937476"/>
              <a:gd name="connsiteX1112" fmla="*/ 1889807 w 2091444"/>
              <a:gd name="connsiteY1112" fmla="*/ 8219 h 1937476"/>
              <a:gd name="connsiteX1113" fmla="*/ 1890903 w 2091444"/>
              <a:gd name="connsiteY1113" fmla="*/ 1753 h 1937476"/>
              <a:gd name="connsiteX1114" fmla="*/ 1894081 w 2091444"/>
              <a:gd name="connsiteY1114" fmla="*/ 0 h 1937476"/>
              <a:gd name="connsiteX1115" fmla="*/ 1897368 w 2091444"/>
              <a:gd name="connsiteY1115" fmla="*/ 2301 h 1937476"/>
              <a:gd name="connsiteX1116" fmla="*/ 1900766 w 2091444"/>
              <a:gd name="connsiteY1116" fmla="*/ 2301 h 1937476"/>
              <a:gd name="connsiteX1117" fmla="*/ 1905258 w 2091444"/>
              <a:gd name="connsiteY1117" fmla="*/ 3945 h 1937476"/>
              <a:gd name="connsiteX1118" fmla="*/ 1911176 w 2091444"/>
              <a:gd name="connsiteY1118" fmla="*/ 1534 h 1937476"/>
              <a:gd name="connsiteX1119" fmla="*/ 1916765 w 2091444"/>
              <a:gd name="connsiteY1119" fmla="*/ 2959 h 1937476"/>
              <a:gd name="connsiteX1120" fmla="*/ 1918628 w 2091444"/>
              <a:gd name="connsiteY1120" fmla="*/ 6794 h 1937476"/>
              <a:gd name="connsiteX1121" fmla="*/ 1924764 w 2091444"/>
              <a:gd name="connsiteY1121" fmla="*/ 8876 h 1937476"/>
              <a:gd name="connsiteX1122" fmla="*/ 1930463 w 2091444"/>
              <a:gd name="connsiteY1122" fmla="*/ 7013 h 1937476"/>
              <a:gd name="connsiteX1123" fmla="*/ 1936271 w 2091444"/>
              <a:gd name="connsiteY1123" fmla="*/ 11068 h 1937476"/>
              <a:gd name="connsiteX1124" fmla="*/ 1937476 w 2091444"/>
              <a:gd name="connsiteY1124" fmla="*/ 14904 h 1937476"/>
              <a:gd name="connsiteX1125" fmla="*/ 1939340 w 2091444"/>
              <a:gd name="connsiteY1125" fmla="*/ 17315 h 1937476"/>
              <a:gd name="connsiteX1126" fmla="*/ 1939997 w 2091444"/>
              <a:gd name="connsiteY1126" fmla="*/ 23232 h 1937476"/>
              <a:gd name="connsiteX1127" fmla="*/ 1937476 w 2091444"/>
              <a:gd name="connsiteY1127" fmla="*/ 28711 h 1937476"/>
              <a:gd name="connsiteX1128" fmla="*/ 1938572 w 2091444"/>
              <a:gd name="connsiteY1128" fmla="*/ 31451 h 1937476"/>
              <a:gd name="connsiteX1129" fmla="*/ 1942408 w 2091444"/>
              <a:gd name="connsiteY1129" fmla="*/ 30465 h 1937476"/>
              <a:gd name="connsiteX1130" fmla="*/ 1947668 w 2091444"/>
              <a:gd name="connsiteY1130" fmla="*/ 24547 h 1937476"/>
              <a:gd name="connsiteX1131" fmla="*/ 1955010 w 2091444"/>
              <a:gd name="connsiteY1131" fmla="*/ 19287 h 1937476"/>
              <a:gd name="connsiteX1132" fmla="*/ 1958188 w 2091444"/>
              <a:gd name="connsiteY1132" fmla="*/ 15342 h 1937476"/>
              <a:gd name="connsiteX1133" fmla="*/ 1962900 w 2091444"/>
              <a:gd name="connsiteY1133" fmla="*/ 15123 h 1937476"/>
              <a:gd name="connsiteX1134" fmla="*/ 1968489 w 2091444"/>
              <a:gd name="connsiteY1134" fmla="*/ 18410 h 1937476"/>
              <a:gd name="connsiteX1135" fmla="*/ 1974517 w 2091444"/>
              <a:gd name="connsiteY1135" fmla="*/ 18630 h 1937476"/>
              <a:gd name="connsiteX1136" fmla="*/ 1973859 w 2091444"/>
              <a:gd name="connsiteY1136" fmla="*/ 21808 h 1937476"/>
              <a:gd name="connsiteX1137" fmla="*/ 1968709 w 2091444"/>
              <a:gd name="connsiteY1137" fmla="*/ 26958 h 1937476"/>
              <a:gd name="connsiteX1138" fmla="*/ 1971448 w 2091444"/>
              <a:gd name="connsiteY1138" fmla="*/ 31451 h 1937476"/>
              <a:gd name="connsiteX1139" fmla="*/ 1973749 w 2091444"/>
              <a:gd name="connsiteY1139" fmla="*/ 30027 h 1937476"/>
              <a:gd name="connsiteX1140" fmla="*/ 1974955 w 2091444"/>
              <a:gd name="connsiteY1140" fmla="*/ 25643 h 1937476"/>
              <a:gd name="connsiteX1141" fmla="*/ 1980215 w 2091444"/>
              <a:gd name="connsiteY1141" fmla="*/ 21698 h 1937476"/>
              <a:gd name="connsiteX1142" fmla="*/ 1984927 w 2091444"/>
              <a:gd name="connsiteY1142" fmla="*/ 19945 h 1937476"/>
              <a:gd name="connsiteX1143" fmla="*/ 1992379 w 2091444"/>
              <a:gd name="connsiteY1143" fmla="*/ 23232 h 1937476"/>
              <a:gd name="connsiteX1144" fmla="*/ 2001365 w 2091444"/>
              <a:gd name="connsiteY1144" fmla="*/ 24986 h 1937476"/>
              <a:gd name="connsiteX1145" fmla="*/ 2004324 w 2091444"/>
              <a:gd name="connsiteY1145" fmla="*/ 28273 h 1937476"/>
              <a:gd name="connsiteX1146" fmla="*/ 2001913 w 2091444"/>
              <a:gd name="connsiteY1146" fmla="*/ 30903 h 1937476"/>
              <a:gd name="connsiteX1147" fmla="*/ 1999502 w 2091444"/>
              <a:gd name="connsiteY1147" fmla="*/ 31232 h 1937476"/>
              <a:gd name="connsiteX1148" fmla="*/ 2000927 w 2091444"/>
              <a:gd name="connsiteY1148" fmla="*/ 34848 h 1937476"/>
              <a:gd name="connsiteX1149" fmla="*/ 1997420 w 2091444"/>
              <a:gd name="connsiteY1149" fmla="*/ 37807 h 1937476"/>
              <a:gd name="connsiteX1150" fmla="*/ 1999831 w 2091444"/>
              <a:gd name="connsiteY1150" fmla="*/ 40875 h 1937476"/>
              <a:gd name="connsiteX1151" fmla="*/ 2002790 w 2091444"/>
              <a:gd name="connsiteY1151" fmla="*/ 38465 h 1937476"/>
              <a:gd name="connsiteX1152" fmla="*/ 2007283 w 2091444"/>
              <a:gd name="connsiteY1152" fmla="*/ 36382 h 1937476"/>
              <a:gd name="connsiteX1153" fmla="*/ 2008159 w 2091444"/>
              <a:gd name="connsiteY1153" fmla="*/ 41643 h 1937476"/>
              <a:gd name="connsiteX1154" fmla="*/ 2011118 w 2091444"/>
              <a:gd name="connsiteY1154" fmla="*/ 42848 h 1937476"/>
              <a:gd name="connsiteX1155" fmla="*/ 2013858 w 2091444"/>
              <a:gd name="connsiteY1155" fmla="*/ 38903 h 1937476"/>
              <a:gd name="connsiteX1156" fmla="*/ 2021200 w 2091444"/>
              <a:gd name="connsiteY1156" fmla="*/ 37807 h 1937476"/>
              <a:gd name="connsiteX1157" fmla="*/ 2021529 w 2091444"/>
              <a:gd name="connsiteY1157" fmla="*/ 41423 h 1937476"/>
              <a:gd name="connsiteX1158" fmla="*/ 2018899 w 2091444"/>
              <a:gd name="connsiteY1158" fmla="*/ 44382 h 1937476"/>
              <a:gd name="connsiteX1159" fmla="*/ 2019995 w 2091444"/>
              <a:gd name="connsiteY1159" fmla="*/ 47999 h 1937476"/>
              <a:gd name="connsiteX1160" fmla="*/ 2023282 w 2091444"/>
              <a:gd name="connsiteY1160" fmla="*/ 48875 h 1937476"/>
              <a:gd name="connsiteX1161" fmla="*/ 2025145 w 2091444"/>
              <a:gd name="connsiteY1161" fmla="*/ 46574 h 1937476"/>
              <a:gd name="connsiteX1162" fmla="*/ 2029309 w 2091444"/>
              <a:gd name="connsiteY1162" fmla="*/ 43834 h 1937476"/>
              <a:gd name="connsiteX1163" fmla="*/ 2031392 w 2091444"/>
              <a:gd name="connsiteY1163" fmla="*/ 43834 h 1937476"/>
              <a:gd name="connsiteX1164" fmla="*/ 2033145 w 2091444"/>
              <a:gd name="connsiteY1164" fmla="*/ 47670 h 1937476"/>
              <a:gd name="connsiteX1165" fmla="*/ 2041364 w 2091444"/>
              <a:gd name="connsiteY1165" fmla="*/ 52711 h 1937476"/>
              <a:gd name="connsiteX1166" fmla="*/ 2046076 w 2091444"/>
              <a:gd name="connsiteY1166" fmla="*/ 52711 h 1937476"/>
              <a:gd name="connsiteX1167" fmla="*/ 2047501 w 2091444"/>
              <a:gd name="connsiteY1167" fmla="*/ 54902 h 1937476"/>
              <a:gd name="connsiteX1168" fmla="*/ 2045199 w 2091444"/>
              <a:gd name="connsiteY1168" fmla="*/ 57642 h 1937476"/>
              <a:gd name="connsiteX1169" fmla="*/ 2036213 w 2091444"/>
              <a:gd name="connsiteY1169" fmla="*/ 61478 h 1937476"/>
              <a:gd name="connsiteX1170" fmla="*/ 2031611 w 2091444"/>
              <a:gd name="connsiteY1170" fmla="*/ 67395 h 1937476"/>
              <a:gd name="connsiteX1171" fmla="*/ 2026022 w 2091444"/>
              <a:gd name="connsiteY1171" fmla="*/ 68162 h 1937476"/>
              <a:gd name="connsiteX1172" fmla="*/ 2019337 w 2091444"/>
              <a:gd name="connsiteY1172" fmla="*/ 71779 h 1937476"/>
              <a:gd name="connsiteX1173" fmla="*/ 2015721 w 2091444"/>
              <a:gd name="connsiteY1173" fmla="*/ 71998 h 1937476"/>
              <a:gd name="connsiteX1174" fmla="*/ 2011995 w 2091444"/>
              <a:gd name="connsiteY1174" fmla="*/ 70244 h 1937476"/>
              <a:gd name="connsiteX1175" fmla="*/ 2009803 w 2091444"/>
              <a:gd name="connsiteY1175" fmla="*/ 72984 h 1937476"/>
              <a:gd name="connsiteX1176" fmla="*/ 2002899 w 2091444"/>
              <a:gd name="connsiteY1176" fmla="*/ 74957 h 1937476"/>
              <a:gd name="connsiteX1177" fmla="*/ 2013091 w 2091444"/>
              <a:gd name="connsiteY1177" fmla="*/ 74518 h 1937476"/>
              <a:gd name="connsiteX1178" fmla="*/ 2022515 w 2091444"/>
              <a:gd name="connsiteY1178" fmla="*/ 75833 h 1937476"/>
              <a:gd name="connsiteX1179" fmla="*/ 2026131 w 2091444"/>
              <a:gd name="connsiteY1179" fmla="*/ 77806 h 1937476"/>
              <a:gd name="connsiteX1180" fmla="*/ 2029638 w 2091444"/>
              <a:gd name="connsiteY1180" fmla="*/ 77806 h 1937476"/>
              <a:gd name="connsiteX1181" fmla="*/ 2032378 w 2091444"/>
              <a:gd name="connsiteY1181" fmla="*/ 73532 h 1937476"/>
              <a:gd name="connsiteX1182" fmla="*/ 2034679 w 2091444"/>
              <a:gd name="connsiteY1182" fmla="*/ 71779 h 1937476"/>
              <a:gd name="connsiteX1183" fmla="*/ 2039611 w 2091444"/>
              <a:gd name="connsiteY1183" fmla="*/ 71779 h 1937476"/>
              <a:gd name="connsiteX1184" fmla="*/ 2042240 w 2091444"/>
              <a:gd name="connsiteY1184" fmla="*/ 67286 h 1937476"/>
              <a:gd name="connsiteX1185" fmla="*/ 2048925 w 2091444"/>
              <a:gd name="connsiteY1185" fmla="*/ 63779 h 1937476"/>
              <a:gd name="connsiteX1186" fmla="*/ 2054405 w 2091444"/>
              <a:gd name="connsiteY1186" fmla="*/ 63450 h 1937476"/>
              <a:gd name="connsiteX1187" fmla="*/ 2055501 w 2091444"/>
              <a:gd name="connsiteY1187" fmla="*/ 67066 h 1937476"/>
              <a:gd name="connsiteX1188" fmla="*/ 2053090 w 2091444"/>
              <a:gd name="connsiteY1188" fmla="*/ 72327 h 1937476"/>
              <a:gd name="connsiteX1189" fmla="*/ 2054952 w 2091444"/>
              <a:gd name="connsiteY1189" fmla="*/ 74847 h 1937476"/>
              <a:gd name="connsiteX1190" fmla="*/ 2057254 w 2091444"/>
              <a:gd name="connsiteY1190" fmla="*/ 73642 h 1937476"/>
              <a:gd name="connsiteX1191" fmla="*/ 2059665 w 2091444"/>
              <a:gd name="connsiteY1191" fmla="*/ 68382 h 1937476"/>
              <a:gd name="connsiteX1192" fmla="*/ 2064486 w 2091444"/>
              <a:gd name="connsiteY1192" fmla="*/ 64875 h 1937476"/>
              <a:gd name="connsiteX1193" fmla="*/ 2066349 w 2091444"/>
              <a:gd name="connsiteY1193" fmla="*/ 66847 h 1937476"/>
              <a:gd name="connsiteX1194" fmla="*/ 2064048 w 2091444"/>
              <a:gd name="connsiteY1194" fmla="*/ 71012 h 1937476"/>
              <a:gd name="connsiteX1195" fmla="*/ 2063829 w 2091444"/>
              <a:gd name="connsiteY1195" fmla="*/ 73532 h 1937476"/>
              <a:gd name="connsiteX1196" fmla="*/ 2061528 w 2091444"/>
              <a:gd name="connsiteY1196" fmla="*/ 76710 h 1937476"/>
              <a:gd name="connsiteX1197" fmla="*/ 2063391 w 2091444"/>
              <a:gd name="connsiteY1197" fmla="*/ 79011 h 1937476"/>
              <a:gd name="connsiteX1198" fmla="*/ 2067007 w 2091444"/>
              <a:gd name="connsiteY1198" fmla="*/ 77696 h 1937476"/>
              <a:gd name="connsiteX1199" fmla="*/ 2069528 w 2091444"/>
              <a:gd name="connsiteY1199" fmla="*/ 75395 h 1937476"/>
              <a:gd name="connsiteX1200" fmla="*/ 2070185 w 2091444"/>
              <a:gd name="connsiteY1200" fmla="*/ 71231 h 1937476"/>
              <a:gd name="connsiteX1201" fmla="*/ 2075555 w 2091444"/>
              <a:gd name="connsiteY1201" fmla="*/ 70025 h 1937476"/>
              <a:gd name="connsiteX1202" fmla="*/ 2079500 w 2091444"/>
              <a:gd name="connsiteY1202" fmla="*/ 71231 h 1937476"/>
              <a:gd name="connsiteX1203" fmla="*/ 2076760 w 2091444"/>
              <a:gd name="connsiteY1203" fmla="*/ 81203 h 1937476"/>
              <a:gd name="connsiteX1204" fmla="*/ 2073582 w 2091444"/>
              <a:gd name="connsiteY1204" fmla="*/ 83066 h 1937476"/>
              <a:gd name="connsiteX1205" fmla="*/ 2075774 w 2091444"/>
              <a:gd name="connsiteY1205" fmla="*/ 84271 h 1937476"/>
              <a:gd name="connsiteX1206" fmla="*/ 2077418 w 2091444"/>
              <a:gd name="connsiteY1206" fmla="*/ 89422 h 1937476"/>
              <a:gd name="connsiteX1207" fmla="*/ 2076541 w 2091444"/>
              <a:gd name="connsiteY1207" fmla="*/ 95888 h 1937476"/>
              <a:gd name="connsiteX1208" fmla="*/ 2072596 w 2091444"/>
              <a:gd name="connsiteY1208" fmla="*/ 98627 h 1937476"/>
              <a:gd name="connsiteX1209" fmla="*/ 2071390 w 2091444"/>
              <a:gd name="connsiteY1209" fmla="*/ 102244 h 1937476"/>
              <a:gd name="connsiteX1210" fmla="*/ 2065802 w 2091444"/>
              <a:gd name="connsiteY1210" fmla="*/ 109915 h 1937476"/>
              <a:gd name="connsiteX1211" fmla="*/ 2067664 w 2091444"/>
              <a:gd name="connsiteY1211" fmla="*/ 111668 h 1937476"/>
              <a:gd name="connsiteX1212" fmla="*/ 2070843 w 2091444"/>
              <a:gd name="connsiteY1212" fmla="*/ 110353 h 1937476"/>
              <a:gd name="connsiteX1213" fmla="*/ 2073801 w 2091444"/>
              <a:gd name="connsiteY1213" fmla="*/ 105641 h 1937476"/>
              <a:gd name="connsiteX1214" fmla="*/ 2078185 w 2091444"/>
              <a:gd name="connsiteY1214" fmla="*/ 105422 h 1937476"/>
              <a:gd name="connsiteX1215" fmla="*/ 2079281 w 2091444"/>
              <a:gd name="connsiteY1215" fmla="*/ 104326 h 1937476"/>
              <a:gd name="connsiteX1216" fmla="*/ 2082568 w 2091444"/>
              <a:gd name="connsiteY1216" fmla="*/ 104326 h 1937476"/>
              <a:gd name="connsiteX1217" fmla="*/ 2088486 w 2091444"/>
              <a:gd name="connsiteY1217" fmla="*/ 108052 h 1937476"/>
              <a:gd name="connsiteX1218" fmla="*/ 2090787 w 2091444"/>
              <a:gd name="connsiteY1218" fmla="*/ 113531 h 1937476"/>
              <a:gd name="connsiteX1219" fmla="*/ 2091445 w 2091444"/>
              <a:gd name="connsiteY1219" fmla="*/ 120873 h 1937476"/>
              <a:gd name="connsiteX1220" fmla="*/ 2089582 w 2091444"/>
              <a:gd name="connsiteY1220" fmla="*/ 132051 h 1937476"/>
              <a:gd name="connsiteX1221" fmla="*/ 2083883 w 2091444"/>
              <a:gd name="connsiteY1221" fmla="*/ 142790 h 1937476"/>
              <a:gd name="connsiteX1222" fmla="*/ 2074897 w 2091444"/>
              <a:gd name="connsiteY1222" fmla="*/ 147722 h 1937476"/>
              <a:gd name="connsiteX1223" fmla="*/ 2072705 w 2091444"/>
              <a:gd name="connsiteY1223" fmla="*/ 150023 h 1937476"/>
              <a:gd name="connsiteX1224" fmla="*/ 2067993 w 2091444"/>
              <a:gd name="connsiteY1224" fmla="*/ 148927 h 1937476"/>
              <a:gd name="connsiteX1225" fmla="*/ 2063610 w 2091444"/>
              <a:gd name="connsiteY1225" fmla="*/ 150461 h 1937476"/>
              <a:gd name="connsiteX1226" fmla="*/ 2063610 w 2091444"/>
              <a:gd name="connsiteY1226" fmla="*/ 152982 h 1937476"/>
              <a:gd name="connsiteX1227" fmla="*/ 2060760 w 2091444"/>
              <a:gd name="connsiteY1227" fmla="*/ 155612 h 1937476"/>
              <a:gd name="connsiteX1228" fmla="*/ 2046295 w 2091444"/>
              <a:gd name="connsiteY1228" fmla="*/ 162625 h 1937476"/>
              <a:gd name="connsiteX1229" fmla="*/ 2040925 w 2091444"/>
              <a:gd name="connsiteY1229" fmla="*/ 166680 h 1937476"/>
              <a:gd name="connsiteX1230" fmla="*/ 2036213 w 2091444"/>
              <a:gd name="connsiteY1230" fmla="*/ 167776 h 1937476"/>
              <a:gd name="connsiteX1231" fmla="*/ 2029638 w 2091444"/>
              <a:gd name="connsiteY1231" fmla="*/ 170406 h 1937476"/>
              <a:gd name="connsiteX1232" fmla="*/ 2022734 w 2091444"/>
              <a:gd name="connsiteY1232" fmla="*/ 170406 h 1937476"/>
              <a:gd name="connsiteX1233" fmla="*/ 2019337 w 2091444"/>
              <a:gd name="connsiteY1233" fmla="*/ 167228 h 1937476"/>
              <a:gd name="connsiteX1234" fmla="*/ 2017036 w 2091444"/>
              <a:gd name="connsiteY1234" fmla="*/ 172050 h 1937476"/>
              <a:gd name="connsiteX1235" fmla="*/ 2014515 w 2091444"/>
              <a:gd name="connsiteY1235" fmla="*/ 173474 h 1937476"/>
              <a:gd name="connsiteX1236" fmla="*/ 2009036 w 2091444"/>
              <a:gd name="connsiteY1236" fmla="*/ 169420 h 1937476"/>
              <a:gd name="connsiteX1237" fmla="*/ 2003666 w 2091444"/>
              <a:gd name="connsiteY1237" fmla="*/ 166899 h 1937476"/>
              <a:gd name="connsiteX1238" fmla="*/ 1996215 w 2091444"/>
              <a:gd name="connsiteY1238" fmla="*/ 165475 h 1937476"/>
              <a:gd name="connsiteX1239" fmla="*/ 1996215 w 2091444"/>
              <a:gd name="connsiteY1239" fmla="*/ 168872 h 1937476"/>
              <a:gd name="connsiteX1240" fmla="*/ 2001913 w 2091444"/>
              <a:gd name="connsiteY1240" fmla="*/ 169968 h 1937476"/>
              <a:gd name="connsiteX1241" fmla="*/ 2005091 w 2091444"/>
              <a:gd name="connsiteY1241" fmla="*/ 171611 h 1937476"/>
              <a:gd name="connsiteX1242" fmla="*/ 2001365 w 2091444"/>
              <a:gd name="connsiteY1242" fmla="*/ 173693 h 1937476"/>
              <a:gd name="connsiteX1243" fmla="*/ 1995119 w 2091444"/>
              <a:gd name="connsiteY1243" fmla="*/ 172159 h 1937476"/>
              <a:gd name="connsiteX1244" fmla="*/ 1991831 w 2091444"/>
              <a:gd name="connsiteY1244" fmla="*/ 172707 h 1937476"/>
              <a:gd name="connsiteX1245" fmla="*/ 1988653 w 2091444"/>
              <a:gd name="connsiteY1245" fmla="*/ 170296 h 1937476"/>
              <a:gd name="connsiteX1246" fmla="*/ 1979886 w 2091444"/>
              <a:gd name="connsiteY1246" fmla="*/ 169748 h 1937476"/>
              <a:gd name="connsiteX1247" fmla="*/ 1977146 w 2091444"/>
              <a:gd name="connsiteY1247" fmla="*/ 167009 h 1937476"/>
              <a:gd name="connsiteX1248" fmla="*/ 1974407 w 2091444"/>
              <a:gd name="connsiteY1248" fmla="*/ 168543 h 1937476"/>
              <a:gd name="connsiteX1249" fmla="*/ 1971777 w 2091444"/>
              <a:gd name="connsiteY1249" fmla="*/ 168762 h 1937476"/>
              <a:gd name="connsiteX1250" fmla="*/ 1964544 w 2091444"/>
              <a:gd name="connsiteY1250" fmla="*/ 160105 h 1937476"/>
              <a:gd name="connsiteX1251" fmla="*/ 1959722 w 2091444"/>
              <a:gd name="connsiteY1251" fmla="*/ 155064 h 1937476"/>
              <a:gd name="connsiteX1252" fmla="*/ 1960818 w 2091444"/>
              <a:gd name="connsiteY1252" fmla="*/ 160434 h 1937476"/>
              <a:gd name="connsiteX1253" fmla="*/ 1965969 w 2091444"/>
              <a:gd name="connsiteY1253" fmla="*/ 165475 h 1937476"/>
              <a:gd name="connsiteX1254" fmla="*/ 1966846 w 2091444"/>
              <a:gd name="connsiteY1254" fmla="*/ 168433 h 1937476"/>
              <a:gd name="connsiteX1255" fmla="*/ 1962572 w 2091444"/>
              <a:gd name="connsiteY1255" fmla="*/ 168762 h 1937476"/>
              <a:gd name="connsiteX1256" fmla="*/ 1955777 w 2091444"/>
              <a:gd name="connsiteY1256" fmla="*/ 166132 h 1937476"/>
              <a:gd name="connsiteX1257" fmla="*/ 1958407 w 2091444"/>
              <a:gd name="connsiteY1257" fmla="*/ 170187 h 1937476"/>
              <a:gd name="connsiteX1258" fmla="*/ 1974078 w 2091444"/>
              <a:gd name="connsiteY1258" fmla="*/ 172488 h 1937476"/>
              <a:gd name="connsiteX1259" fmla="*/ 1983503 w 2091444"/>
              <a:gd name="connsiteY1259" fmla="*/ 174461 h 1937476"/>
              <a:gd name="connsiteX1260" fmla="*/ 1986242 w 2091444"/>
              <a:gd name="connsiteY1260" fmla="*/ 177200 h 1937476"/>
              <a:gd name="connsiteX1261" fmla="*/ 1983174 w 2091444"/>
              <a:gd name="connsiteY1261" fmla="*/ 180049 h 1937476"/>
              <a:gd name="connsiteX1262" fmla="*/ 1961914 w 2091444"/>
              <a:gd name="connsiteY1262" fmla="*/ 188488 h 1937476"/>
              <a:gd name="connsiteX1263" fmla="*/ 1948654 w 2091444"/>
              <a:gd name="connsiteY1263" fmla="*/ 190679 h 1937476"/>
              <a:gd name="connsiteX1264" fmla="*/ 1943175 w 2091444"/>
              <a:gd name="connsiteY1264" fmla="*/ 190679 h 1937476"/>
              <a:gd name="connsiteX1265" fmla="*/ 1935833 w 2091444"/>
              <a:gd name="connsiteY1265" fmla="*/ 192323 h 1937476"/>
              <a:gd name="connsiteX1266" fmla="*/ 1929696 w 2091444"/>
              <a:gd name="connsiteY1266" fmla="*/ 191337 h 1937476"/>
              <a:gd name="connsiteX1267" fmla="*/ 1928710 w 2091444"/>
              <a:gd name="connsiteY1267" fmla="*/ 188268 h 1937476"/>
              <a:gd name="connsiteX1268" fmla="*/ 1924107 w 2091444"/>
              <a:gd name="connsiteY1268" fmla="*/ 190241 h 1937476"/>
              <a:gd name="connsiteX1269" fmla="*/ 1920491 w 2091444"/>
              <a:gd name="connsiteY1269" fmla="*/ 189145 h 1937476"/>
              <a:gd name="connsiteX1270" fmla="*/ 1915669 w 2091444"/>
              <a:gd name="connsiteY1270" fmla="*/ 190022 h 1937476"/>
              <a:gd name="connsiteX1271" fmla="*/ 1913258 w 2091444"/>
              <a:gd name="connsiteY1271" fmla="*/ 194405 h 1937476"/>
              <a:gd name="connsiteX1272" fmla="*/ 1918080 w 2091444"/>
              <a:gd name="connsiteY1272" fmla="*/ 193967 h 1937476"/>
              <a:gd name="connsiteX1273" fmla="*/ 1918956 w 2091444"/>
              <a:gd name="connsiteY1273" fmla="*/ 198460 h 1937476"/>
              <a:gd name="connsiteX1274" fmla="*/ 1925751 w 2091444"/>
              <a:gd name="connsiteY1274" fmla="*/ 194624 h 1937476"/>
              <a:gd name="connsiteX1275" fmla="*/ 1939121 w 2091444"/>
              <a:gd name="connsiteY1275" fmla="*/ 194624 h 1937476"/>
              <a:gd name="connsiteX1276" fmla="*/ 1945257 w 2091444"/>
              <a:gd name="connsiteY1276" fmla="*/ 195720 h 1937476"/>
              <a:gd name="connsiteX1277" fmla="*/ 1963120 w 2091444"/>
              <a:gd name="connsiteY1277" fmla="*/ 194296 h 1937476"/>
              <a:gd name="connsiteX1278" fmla="*/ 1975284 w 2091444"/>
              <a:gd name="connsiteY1278" fmla="*/ 192323 h 1937476"/>
              <a:gd name="connsiteX1279" fmla="*/ 1982955 w 2091444"/>
              <a:gd name="connsiteY1279" fmla="*/ 184652 h 1937476"/>
              <a:gd name="connsiteX1280" fmla="*/ 1988215 w 2091444"/>
              <a:gd name="connsiteY1280" fmla="*/ 184433 h 1937476"/>
              <a:gd name="connsiteX1281" fmla="*/ 1992050 w 2091444"/>
              <a:gd name="connsiteY1281" fmla="*/ 185857 h 1937476"/>
              <a:gd name="connsiteX1282" fmla="*/ 1997639 w 2091444"/>
              <a:gd name="connsiteY1282" fmla="*/ 184762 h 1937476"/>
              <a:gd name="connsiteX1283" fmla="*/ 2005310 w 2091444"/>
              <a:gd name="connsiteY1283" fmla="*/ 184762 h 1937476"/>
              <a:gd name="connsiteX1284" fmla="*/ 2002351 w 2091444"/>
              <a:gd name="connsiteY1284" fmla="*/ 191556 h 1937476"/>
              <a:gd name="connsiteX1285" fmla="*/ 1998735 w 2091444"/>
              <a:gd name="connsiteY1285" fmla="*/ 198460 h 1937476"/>
              <a:gd name="connsiteX1286" fmla="*/ 1990516 w 2091444"/>
              <a:gd name="connsiteY1286" fmla="*/ 202624 h 1937476"/>
              <a:gd name="connsiteX1287" fmla="*/ 1987996 w 2091444"/>
              <a:gd name="connsiteY1287" fmla="*/ 204597 h 1937476"/>
              <a:gd name="connsiteX1288" fmla="*/ 1978681 w 2091444"/>
              <a:gd name="connsiteY1288" fmla="*/ 206350 h 1937476"/>
              <a:gd name="connsiteX1289" fmla="*/ 1975065 w 2091444"/>
              <a:gd name="connsiteY1289" fmla="*/ 211501 h 1937476"/>
              <a:gd name="connsiteX1290" fmla="*/ 1971448 w 2091444"/>
              <a:gd name="connsiteY1290" fmla="*/ 212048 h 1937476"/>
              <a:gd name="connsiteX1291" fmla="*/ 1965969 w 2091444"/>
              <a:gd name="connsiteY1291" fmla="*/ 217309 h 1937476"/>
              <a:gd name="connsiteX1292" fmla="*/ 1958627 w 2091444"/>
              <a:gd name="connsiteY1292" fmla="*/ 220706 h 1937476"/>
              <a:gd name="connsiteX1293" fmla="*/ 1953805 w 2091444"/>
              <a:gd name="connsiteY1293" fmla="*/ 221144 h 1937476"/>
              <a:gd name="connsiteX1294" fmla="*/ 1950408 w 2091444"/>
              <a:gd name="connsiteY1294" fmla="*/ 222569 h 1937476"/>
              <a:gd name="connsiteX1295" fmla="*/ 1945148 w 2091444"/>
              <a:gd name="connsiteY1295" fmla="*/ 221692 h 1937476"/>
              <a:gd name="connsiteX1296" fmla="*/ 1940436 w 2091444"/>
              <a:gd name="connsiteY1296" fmla="*/ 225966 h 1937476"/>
              <a:gd name="connsiteX1297" fmla="*/ 1931559 w 2091444"/>
              <a:gd name="connsiteY1297" fmla="*/ 227829 h 1937476"/>
              <a:gd name="connsiteX1298" fmla="*/ 1928710 w 2091444"/>
              <a:gd name="connsiteY1298" fmla="*/ 232760 h 1937476"/>
              <a:gd name="connsiteX1299" fmla="*/ 1919066 w 2091444"/>
              <a:gd name="connsiteY1299" fmla="*/ 234514 h 1937476"/>
              <a:gd name="connsiteX1300" fmla="*/ 1915012 w 2091444"/>
              <a:gd name="connsiteY1300" fmla="*/ 236815 h 1937476"/>
              <a:gd name="connsiteX1301" fmla="*/ 1911505 w 2091444"/>
              <a:gd name="connsiteY1301" fmla="*/ 235829 h 1937476"/>
              <a:gd name="connsiteX1302" fmla="*/ 1907450 w 2091444"/>
              <a:gd name="connsiteY1302" fmla="*/ 239555 h 1937476"/>
              <a:gd name="connsiteX1303" fmla="*/ 1903505 w 2091444"/>
              <a:gd name="connsiteY1303" fmla="*/ 239226 h 1937476"/>
              <a:gd name="connsiteX1304" fmla="*/ 1901752 w 2091444"/>
              <a:gd name="connsiteY1304" fmla="*/ 241089 h 1937476"/>
              <a:gd name="connsiteX1305" fmla="*/ 1901971 w 2091444"/>
              <a:gd name="connsiteY1305" fmla="*/ 246349 h 1937476"/>
              <a:gd name="connsiteX1306" fmla="*/ 1897149 w 2091444"/>
              <a:gd name="connsiteY1306" fmla="*/ 250075 h 1937476"/>
              <a:gd name="connsiteX1307" fmla="*/ 1894300 w 2091444"/>
              <a:gd name="connsiteY1307" fmla="*/ 254129 h 1937476"/>
              <a:gd name="connsiteX1308" fmla="*/ 1883012 w 2091444"/>
              <a:gd name="connsiteY1308" fmla="*/ 254349 h 1937476"/>
              <a:gd name="connsiteX1309" fmla="*/ 1879835 w 2091444"/>
              <a:gd name="connsiteY1309" fmla="*/ 256759 h 1937476"/>
              <a:gd name="connsiteX1310" fmla="*/ 1876218 w 2091444"/>
              <a:gd name="connsiteY1310" fmla="*/ 255554 h 1937476"/>
              <a:gd name="connsiteX1311" fmla="*/ 1875342 w 2091444"/>
              <a:gd name="connsiteY1311" fmla="*/ 252814 h 1937476"/>
              <a:gd name="connsiteX1312" fmla="*/ 1877533 w 2091444"/>
              <a:gd name="connsiteY1312" fmla="*/ 249636 h 1937476"/>
              <a:gd name="connsiteX1313" fmla="*/ 1877533 w 2091444"/>
              <a:gd name="connsiteY1313" fmla="*/ 245582 h 1937476"/>
              <a:gd name="connsiteX1314" fmla="*/ 1874355 w 2091444"/>
              <a:gd name="connsiteY1314" fmla="*/ 242842 h 1937476"/>
              <a:gd name="connsiteX1315" fmla="*/ 1875232 w 2091444"/>
              <a:gd name="connsiteY1315" fmla="*/ 249417 h 1937476"/>
              <a:gd name="connsiteX1316" fmla="*/ 1872931 w 2091444"/>
              <a:gd name="connsiteY1316" fmla="*/ 251938 h 1937476"/>
              <a:gd name="connsiteX1317" fmla="*/ 1871396 w 2091444"/>
              <a:gd name="connsiteY1317" fmla="*/ 255554 h 1937476"/>
              <a:gd name="connsiteX1318" fmla="*/ 1876876 w 2091444"/>
              <a:gd name="connsiteY1318" fmla="*/ 259170 h 1937476"/>
              <a:gd name="connsiteX1319" fmla="*/ 1877971 w 2091444"/>
              <a:gd name="connsiteY1319" fmla="*/ 262787 h 1937476"/>
              <a:gd name="connsiteX1320" fmla="*/ 1873150 w 2091444"/>
              <a:gd name="connsiteY1320" fmla="*/ 267828 h 1937476"/>
              <a:gd name="connsiteX1321" fmla="*/ 1870958 w 2091444"/>
              <a:gd name="connsiteY1321" fmla="*/ 268156 h 1937476"/>
              <a:gd name="connsiteX1322" fmla="*/ 1866027 w 2091444"/>
              <a:gd name="connsiteY1322" fmla="*/ 264650 h 1937476"/>
              <a:gd name="connsiteX1323" fmla="*/ 1862958 w 2091444"/>
              <a:gd name="connsiteY1323" fmla="*/ 266513 h 1937476"/>
              <a:gd name="connsiteX1324" fmla="*/ 1854630 w 2091444"/>
              <a:gd name="connsiteY1324" fmla="*/ 263663 h 1937476"/>
              <a:gd name="connsiteX1325" fmla="*/ 1851890 w 2091444"/>
              <a:gd name="connsiteY1325" fmla="*/ 265636 h 1937476"/>
              <a:gd name="connsiteX1326" fmla="*/ 1848712 w 2091444"/>
              <a:gd name="connsiteY1326" fmla="*/ 265965 h 1937476"/>
              <a:gd name="connsiteX1327" fmla="*/ 1848164 w 2091444"/>
              <a:gd name="connsiteY1327" fmla="*/ 261800 h 1937476"/>
              <a:gd name="connsiteX1328" fmla="*/ 1846192 w 2091444"/>
              <a:gd name="connsiteY1328" fmla="*/ 260266 h 1937476"/>
              <a:gd name="connsiteX1329" fmla="*/ 1844329 w 2091444"/>
              <a:gd name="connsiteY1329" fmla="*/ 264540 h 1937476"/>
              <a:gd name="connsiteX1330" fmla="*/ 1840164 w 2091444"/>
              <a:gd name="connsiteY1330" fmla="*/ 264759 h 1937476"/>
              <a:gd name="connsiteX1331" fmla="*/ 1839178 w 2091444"/>
              <a:gd name="connsiteY1331" fmla="*/ 267499 h 1937476"/>
              <a:gd name="connsiteX1332" fmla="*/ 1848493 w 2091444"/>
              <a:gd name="connsiteY1332" fmla="*/ 269362 h 1937476"/>
              <a:gd name="connsiteX1333" fmla="*/ 1861095 w 2091444"/>
              <a:gd name="connsiteY1333" fmla="*/ 269581 h 1937476"/>
              <a:gd name="connsiteX1334" fmla="*/ 1863945 w 2091444"/>
              <a:gd name="connsiteY1334" fmla="*/ 273417 h 1937476"/>
              <a:gd name="connsiteX1335" fmla="*/ 1862958 w 2091444"/>
              <a:gd name="connsiteY1335" fmla="*/ 277471 h 1937476"/>
              <a:gd name="connsiteX1336" fmla="*/ 1858136 w 2091444"/>
              <a:gd name="connsiteY1336" fmla="*/ 280430 h 1937476"/>
              <a:gd name="connsiteX1337" fmla="*/ 1852000 w 2091444"/>
              <a:gd name="connsiteY1337" fmla="*/ 279444 h 1937476"/>
              <a:gd name="connsiteX1338" fmla="*/ 1845534 w 2091444"/>
              <a:gd name="connsiteY1338" fmla="*/ 280868 h 1937476"/>
              <a:gd name="connsiteX1339" fmla="*/ 1843781 w 2091444"/>
              <a:gd name="connsiteY1339" fmla="*/ 282731 h 1937476"/>
              <a:gd name="connsiteX1340" fmla="*/ 1846082 w 2091444"/>
              <a:gd name="connsiteY1340" fmla="*/ 284594 h 1937476"/>
              <a:gd name="connsiteX1341" fmla="*/ 1848383 w 2091444"/>
              <a:gd name="connsiteY1341" fmla="*/ 283279 h 1937476"/>
              <a:gd name="connsiteX1342" fmla="*/ 1851671 w 2091444"/>
              <a:gd name="connsiteY1342" fmla="*/ 285252 h 1937476"/>
              <a:gd name="connsiteX1343" fmla="*/ 1851013 w 2091444"/>
              <a:gd name="connsiteY1343" fmla="*/ 289087 h 1937476"/>
              <a:gd name="connsiteX1344" fmla="*/ 1843233 w 2091444"/>
              <a:gd name="connsiteY1344" fmla="*/ 296539 h 1937476"/>
              <a:gd name="connsiteX1345" fmla="*/ 1836658 w 2091444"/>
              <a:gd name="connsiteY1345" fmla="*/ 296101 h 1937476"/>
              <a:gd name="connsiteX1346" fmla="*/ 1824713 w 2091444"/>
              <a:gd name="connsiteY1346" fmla="*/ 295882 h 1937476"/>
              <a:gd name="connsiteX1347" fmla="*/ 1823069 w 2091444"/>
              <a:gd name="connsiteY1347" fmla="*/ 293471 h 1937476"/>
              <a:gd name="connsiteX1348" fmla="*/ 1818247 w 2091444"/>
              <a:gd name="connsiteY1348" fmla="*/ 292813 h 1937476"/>
              <a:gd name="connsiteX1349" fmla="*/ 1816713 w 2091444"/>
              <a:gd name="connsiteY1349" fmla="*/ 290402 h 1937476"/>
              <a:gd name="connsiteX1350" fmla="*/ 1816056 w 2091444"/>
              <a:gd name="connsiteY1350" fmla="*/ 282512 h 1937476"/>
              <a:gd name="connsiteX1351" fmla="*/ 1809371 w 2091444"/>
              <a:gd name="connsiteY1351" fmla="*/ 281307 h 1937476"/>
              <a:gd name="connsiteX1352" fmla="*/ 1807289 w 2091444"/>
              <a:gd name="connsiteY1352" fmla="*/ 279005 h 1937476"/>
              <a:gd name="connsiteX1353" fmla="*/ 1807618 w 2091444"/>
              <a:gd name="connsiteY1353" fmla="*/ 274622 h 1937476"/>
              <a:gd name="connsiteX1354" fmla="*/ 1804549 w 2091444"/>
              <a:gd name="connsiteY1354" fmla="*/ 271882 h 1937476"/>
              <a:gd name="connsiteX1355" fmla="*/ 1801809 w 2091444"/>
              <a:gd name="connsiteY1355" fmla="*/ 273307 h 1937476"/>
              <a:gd name="connsiteX1356" fmla="*/ 1798522 w 2091444"/>
              <a:gd name="connsiteY1356" fmla="*/ 272101 h 1937476"/>
              <a:gd name="connsiteX1357" fmla="*/ 1790741 w 2091444"/>
              <a:gd name="connsiteY1357" fmla="*/ 273088 h 1937476"/>
              <a:gd name="connsiteX1358" fmla="*/ 1790303 w 2091444"/>
              <a:gd name="connsiteY1358" fmla="*/ 275389 h 1937476"/>
              <a:gd name="connsiteX1359" fmla="*/ 1793481 w 2091444"/>
              <a:gd name="connsiteY1359" fmla="*/ 277142 h 1937476"/>
              <a:gd name="connsiteX1360" fmla="*/ 1795015 w 2091444"/>
              <a:gd name="connsiteY1360" fmla="*/ 275718 h 1937476"/>
              <a:gd name="connsiteX1361" fmla="*/ 1798960 w 2091444"/>
              <a:gd name="connsiteY1361" fmla="*/ 276156 h 1937476"/>
              <a:gd name="connsiteX1362" fmla="*/ 1809371 w 2091444"/>
              <a:gd name="connsiteY1362" fmla="*/ 286457 h 1937476"/>
              <a:gd name="connsiteX1363" fmla="*/ 1809152 w 2091444"/>
              <a:gd name="connsiteY1363" fmla="*/ 299827 h 1937476"/>
              <a:gd name="connsiteX1364" fmla="*/ 1807398 w 2091444"/>
              <a:gd name="connsiteY1364" fmla="*/ 302128 h 1937476"/>
              <a:gd name="connsiteX1365" fmla="*/ 1802248 w 2091444"/>
              <a:gd name="connsiteY1365" fmla="*/ 301470 h 1937476"/>
              <a:gd name="connsiteX1366" fmla="*/ 1798083 w 2091444"/>
              <a:gd name="connsiteY1366" fmla="*/ 297416 h 1937476"/>
              <a:gd name="connsiteX1367" fmla="*/ 1795344 w 2091444"/>
              <a:gd name="connsiteY1367" fmla="*/ 297854 h 1937476"/>
              <a:gd name="connsiteX1368" fmla="*/ 1795125 w 2091444"/>
              <a:gd name="connsiteY1368" fmla="*/ 301690 h 1937476"/>
              <a:gd name="connsiteX1369" fmla="*/ 1793262 w 2091444"/>
              <a:gd name="connsiteY1369" fmla="*/ 303114 h 1937476"/>
              <a:gd name="connsiteX1370" fmla="*/ 1788769 w 2091444"/>
              <a:gd name="connsiteY1370" fmla="*/ 298402 h 1937476"/>
              <a:gd name="connsiteX1371" fmla="*/ 1784824 w 2091444"/>
              <a:gd name="connsiteY1371" fmla="*/ 298731 h 1937476"/>
              <a:gd name="connsiteX1372" fmla="*/ 1781646 w 2091444"/>
              <a:gd name="connsiteY1372" fmla="*/ 302566 h 1937476"/>
              <a:gd name="connsiteX1373" fmla="*/ 1779344 w 2091444"/>
              <a:gd name="connsiteY1373" fmla="*/ 302128 h 1937476"/>
              <a:gd name="connsiteX1374" fmla="*/ 1777153 w 2091444"/>
              <a:gd name="connsiteY1374" fmla="*/ 299279 h 1937476"/>
              <a:gd name="connsiteX1375" fmla="*/ 1772331 w 2091444"/>
              <a:gd name="connsiteY1375" fmla="*/ 297854 h 1937476"/>
              <a:gd name="connsiteX1376" fmla="*/ 1769153 w 2091444"/>
              <a:gd name="connsiteY1376" fmla="*/ 292813 h 1937476"/>
              <a:gd name="connsiteX1377" fmla="*/ 1766632 w 2091444"/>
              <a:gd name="connsiteY1377" fmla="*/ 294567 h 1937476"/>
              <a:gd name="connsiteX1378" fmla="*/ 1765427 w 2091444"/>
              <a:gd name="connsiteY1378" fmla="*/ 289306 h 1937476"/>
              <a:gd name="connsiteX1379" fmla="*/ 1762797 w 2091444"/>
              <a:gd name="connsiteY1379" fmla="*/ 287772 h 1937476"/>
              <a:gd name="connsiteX1380" fmla="*/ 1755783 w 2091444"/>
              <a:gd name="connsiteY1380" fmla="*/ 287115 h 1937476"/>
              <a:gd name="connsiteX1381" fmla="*/ 1753044 w 2091444"/>
              <a:gd name="connsiteY1381" fmla="*/ 283170 h 1937476"/>
              <a:gd name="connsiteX1382" fmla="*/ 1751290 w 2091444"/>
              <a:gd name="connsiteY1382" fmla="*/ 284813 h 1937476"/>
              <a:gd name="connsiteX1383" fmla="*/ 1751948 w 2091444"/>
              <a:gd name="connsiteY1383" fmla="*/ 288101 h 1937476"/>
              <a:gd name="connsiteX1384" fmla="*/ 1756331 w 2091444"/>
              <a:gd name="connsiteY1384" fmla="*/ 291060 h 1937476"/>
              <a:gd name="connsiteX1385" fmla="*/ 1762249 w 2091444"/>
              <a:gd name="connsiteY1385" fmla="*/ 292594 h 1937476"/>
              <a:gd name="connsiteX1386" fmla="*/ 1767619 w 2091444"/>
              <a:gd name="connsiteY1386" fmla="*/ 301580 h 1937476"/>
              <a:gd name="connsiteX1387" fmla="*/ 1765646 w 2091444"/>
              <a:gd name="connsiteY1387" fmla="*/ 304101 h 1937476"/>
              <a:gd name="connsiteX1388" fmla="*/ 1752715 w 2091444"/>
              <a:gd name="connsiteY1388" fmla="*/ 301251 h 1937476"/>
              <a:gd name="connsiteX1389" fmla="*/ 1749099 w 2091444"/>
              <a:gd name="connsiteY1389" fmla="*/ 298183 h 1937476"/>
              <a:gd name="connsiteX1390" fmla="*/ 1748770 w 2091444"/>
              <a:gd name="connsiteY1390" fmla="*/ 293252 h 1937476"/>
              <a:gd name="connsiteX1391" fmla="*/ 1745592 w 2091444"/>
              <a:gd name="connsiteY1391" fmla="*/ 290074 h 1937476"/>
              <a:gd name="connsiteX1392" fmla="*/ 1743948 w 2091444"/>
              <a:gd name="connsiteY1392" fmla="*/ 292375 h 1937476"/>
              <a:gd name="connsiteX1393" fmla="*/ 1744934 w 2091444"/>
              <a:gd name="connsiteY1393" fmla="*/ 294676 h 1937476"/>
              <a:gd name="connsiteX1394" fmla="*/ 1743510 w 2091444"/>
              <a:gd name="connsiteY1394" fmla="*/ 297854 h 1937476"/>
              <a:gd name="connsiteX1395" fmla="*/ 1739126 w 2091444"/>
              <a:gd name="connsiteY1395" fmla="*/ 296649 h 1937476"/>
              <a:gd name="connsiteX1396" fmla="*/ 1736606 w 2091444"/>
              <a:gd name="connsiteY1396" fmla="*/ 293909 h 1937476"/>
              <a:gd name="connsiteX1397" fmla="*/ 1732332 w 2091444"/>
              <a:gd name="connsiteY1397" fmla="*/ 295114 h 1937476"/>
              <a:gd name="connsiteX1398" fmla="*/ 1732880 w 2091444"/>
              <a:gd name="connsiteY1398" fmla="*/ 298183 h 1937476"/>
              <a:gd name="connsiteX1399" fmla="*/ 1739346 w 2091444"/>
              <a:gd name="connsiteY1399" fmla="*/ 300703 h 1937476"/>
              <a:gd name="connsiteX1400" fmla="*/ 1739126 w 2091444"/>
              <a:gd name="connsiteY1400" fmla="*/ 304977 h 1937476"/>
              <a:gd name="connsiteX1401" fmla="*/ 1741866 w 2091444"/>
              <a:gd name="connsiteY1401" fmla="*/ 304977 h 1937476"/>
              <a:gd name="connsiteX1402" fmla="*/ 1743948 w 2091444"/>
              <a:gd name="connsiteY1402" fmla="*/ 303224 h 1937476"/>
              <a:gd name="connsiteX1403" fmla="*/ 1747564 w 2091444"/>
              <a:gd name="connsiteY1403" fmla="*/ 303224 h 1937476"/>
              <a:gd name="connsiteX1404" fmla="*/ 1751181 w 2091444"/>
              <a:gd name="connsiteY1404" fmla="*/ 306840 h 1937476"/>
              <a:gd name="connsiteX1405" fmla="*/ 1756441 w 2091444"/>
              <a:gd name="connsiteY1405" fmla="*/ 308703 h 1937476"/>
              <a:gd name="connsiteX1406" fmla="*/ 1760715 w 2091444"/>
              <a:gd name="connsiteY1406" fmla="*/ 312758 h 1937476"/>
              <a:gd name="connsiteX1407" fmla="*/ 1763454 w 2091444"/>
              <a:gd name="connsiteY1407" fmla="*/ 312758 h 1937476"/>
              <a:gd name="connsiteX1408" fmla="*/ 1767399 w 2091444"/>
              <a:gd name="connsiteY1408" fmla="*/ 311552 h 1937476"/>
              <a:gd name="connsiteX1409" fmla="*/ 1780769 w 2091444"/>
              <a:gd name="connsiteY1409" fmla="*/ 314511 h 1937476"/>
              <a:gd name="connsiteX1410" fmla="*/ 1783399 w 2091444"/>
              <a:gd name="connsiteY1410" fmla="*/ 317251 h 1937476"/>
              <a:gd name="connsiteX1411" fmla="*/ 1779016 w 2091444"/>
              <a:gd name="connsiteY1411" fmla="*/ 320429 h 1937476"/>
              <a:gd name="connsiteX1412" fmla="*/ 1780440 w 2091444"/>
              <a:gd name="connsiteY1412" fmla="*/ 322949 h 1937476"/>
              <a:gd name="connsiteX1413" fmla="*/ 1779892 w 2091444"/>
              <a:gd name="connsiteY1413" fmla="*/ 327333 h 1937476"/>
              <a:gd name="connsiteX1414" fmla="*/ 1780988 w 2091444"/>
              <a:gd name="connsiteY1414" fmla="*/ 331935 h 1937476"/>
              <a:gd name="connsiteX1415" fmla="*/ 1777810 w 2091444"/>
              <a:gd name="connsiteY1415" fmla="*/ 335004 h 1937476"/>
              <a:gd name="connsiteX1416" fmla="*/ 1775838 w 2091444"/>
              <a:gd name="connsiteY1416" fmla="*/ 334456 h 1937476"/>
              <a:gd name="connsiteX1417" fmla="*/ 1772660 w 2091444"/>
              <a:gd name="connsiteY1417" fmla="*/ 331387 h 1937476"/>
              <a:gd name="connsiteX1418" fmla="*/ 1766194 w 2091444"/>
              <a:gd name="connsiteY1418" fmla="*/ 329634 h 1937476"/>
              <a:gd name="connsiteX1419" fmla="*/ 1759948 w 2091444"/>
              <a:gd name="connsiteY1419" fmla="*/ 324812 h 1937476"/>
              <a:gd name="connsiteX1420" fmla="*/ 1758413 w 2091444"/>
              <a:gd name="connsiteY1420" fmla="*/ 321634 h 1937476"/>
              <a:gd name="connsiteX1421" fmla="*/ 1759181 w 2091444"/>
              <a:gd name="connsiteY1421" fmla="*/ 315607 h 1937476"/>
              <a:gd name="connsiteX1422" fmla="*/ 1756550 w 2091444"/>
              <a:gd name="connsiteY1422" fmla="*/ 311443 h 1937476"/>
              <a:gd name="connsiteX1423" fmla="*/ 1749427 w 2091444"/>
              <a:gd name="connsiteY1423" fmla="*/ 311224 h 1937476"/>
              <a:gd name="connsiteX1424" fmla="*/ 1738688 w 2091444"/>
              <a:gd name="connsiteY1424" fmla="*/ 309580 h 1937476"/>
              <a:gd name="connsiteX1425" fmla="*/ 1734743 w 2091444"/>
              <a:gd name="connsiteY1425" fmla="*/ 306731 h 1937476"/>
              <a:gd name="connsiteX1426" fmla="*/ 1730250 w 2091444"/>
              <a:gd name="connsiteY1426" fmla="*/ 307388 h 1937476"/>
              <a:gd name="connsiteX1427" fmla="*/ 1729483 w 2091444"/>
              <a:gd name="connsiteY1427" fmla="*/ 309580 h 1937476"/>
              <a:gd name="connsiteX1428" fmla="*/ 1735620 w 2091444"/>
              <a:gd name="connsiteY1428" fmla="*/ 311991 h 1937476"/>
              <a:gd name="connsiteX1429" fmla="*/ 1745044 w 2091444"/>
              <a:gd name="connsiteY1429" fmla="*/ 312758 h 1937476"/>
              <a:gd name="connsiteX1430" fmla="*/ 1755016 w 2091444"/>
              <a:gd name="connsiteY1430" fmla="*/ 316484 h 1937476"/>
              <a:gd name="connsiteX1431" fmla="*/ 1754797 w 2091444"/>
              <a:gd name="connsiteY1431" fmla="*/ 321525 h 1937476"/>
              <a:gd name="connsiteX1432" fmla="*/ 1752934 w 2091444"/>
              <a:gd name="connsiteY1432" fmla="*/ 322073 h 1937476"/>
              <a:gd name="connsiteX1433" fmla="*/ 1747784 w 2091444"/>
              <a:gd name="connsiteY1433" fmla="*/ 318456 h 1937476"/>
              <a:gd name="connsiteX1434" fmla="*/ 1739017 w 2091444"/>
              <a:gd name="connsiteY1434" fmla="*/ 318237 h 1937476"/>
              <a:gd name="connsiteX1435" fmla="*/ 1731784 w 2091444"/>
              <a:gd name="connsiteY1435" fmla="*/ 320100 h 1937476"/>
              <a:gd name="connsiteX1436" fmla="*/ 1731784 w 2091444"/>
              <a:gd name="connsiteY1436" fmla="*/ 317470 h 1937476"/>
              <a:gd name="connsiteX1437" fmla="*/ 1729264 w 2091444"/>
              <a:gd name="connsiteY1437" fmla="*/ 314730 h 1937476"/>
              <a:gd name="connsiteX1438" fmla="*/ 1721154 w 2091444"/>
              <a:gd name="connsiteY1438" fmla="*/ 313525 h 1937476"/>
              <a:gd name="connsiteX1439" fmla="*/ 1717319 w 2091444"/>
              <a:gd name="connsiteY1439" fmla="*/ 311224 h 1937476"/>
              <a:gd name="connsiteX1440" fmla="*/ 1718195 w 2091444"/>
              <a:gd name="connsiteY1440" fmla="*/ 313854 h 1937476"/>
              <a:gd name="connsiteX1441" fmla="*/ 1726962 w 2091444"/>
              <a:gd name="connsiteY1441" fmla="*/ 317908 h 1937476"/>
              <a:gd name="connsiteX1442" fmla="*/ 1725866 w 2091444"/>
              <a:gd name="connsiteY1442" fmla="*/ 320100 h 1937476"/>
              <a:gd name="connsiteX1443" fmla="*/ 1725866 w 2091444"/>
              <a:gd name="connsiteY1443" fmla="*/ 323497 h 1937476"/>
              <a:gd name="connsiteX1444" fmla="*/ 1729811 w 2091444"/>
              <a:gd name="connsiteY1444" fmla="*/ 323716 h 1937476"/>
              <a:gd name="connsiteX1445" fmla="*/ 1730907 w 2091444"/>
              <a:gd name="connsiteY1445" fmla="*/ 323059 h 1937476"/>
              <a:gd name="connsiteX1446" fmla="*/ 1732661 w 2091444"/>
              <a:gd name="connsiteY1446" fmla="*/ 324264 h 1937476"/>
              <a:gd name="connsiteX1447" fmla="*/ 1736496 w 2091444"/>
              <a:gd name="connsiteY1447" fmla="*/ 322730 h 1937476"/>
              <a:gd name="connsiteX1448" fmla="*/ 1737592 w 2091444"/>
              <a:gd name="connsiteY1448" fmla="*/ 321525 h 1937476"/>
              <a:gd name="connsiteX1449" fmla="*/ 1740113 w 2091444"/>
              <a:gd name="connsiteY1449" fmla="*/ 322730 h 1937476"/>
              <a:gd name="connsiteX1450" fmla="*/ 1744386 w 2091444"/>
              <a:gd name="connsiteY1450" fmla="*/ 322292 h 1937476"/>
              <a:gd name="connsiteX1451" fmla="*/ 1747893 w 2091444"/>
              <a:gd name="connsiteY1451" fmla="*/ 323607 h 1937476"/>
              <a:gd name="connsiteX1452" fmla="*/ 1754797 w 2091444"/>
              <a:gd name="connsiteY1452" fmla="*/ 330072 h 1937476"/>
              <a:gd name="connsiteX1453" fmla="*/ 1754578 w 2091444"/>
              <a:gd name="connsiteY1453" fmla="*/ 332374 h 1937476"/>
              <a:gd name="connsiteX1454" fmla="*/ 1748660 w 2091444"/>
              <a:gd name="connsiteY1454" fmla="*/ 332593 h 1937476"/>
              <a:gd name="connsiteX1455" fmla="*/ 1743729 w 2091444"/>
              <a:gd name="connsiteY1455" fmla="*/ 334894 h 1937476"/>
              <a:gd name="connsiteX1456" fmla="*/ 1742962 w 2091444"/>
              <a:gd name="connsiteY1456" fmla="*/ 337415 h 1937476"/>
              <a:gd name="connsiteX1457" fmla="*/ 1747455 w 2091444"/>
              <a:gd name="connsiteY1457" fmla="*/ 336100 h 1937476"/>
              <a:gd name="connsiteX1458" fmla="*/ 1751838 w 2091444"/>
              <a:gd name="connsiteY1458" fmla="*/ 336100 h 1937476"/>
              <a:gd name="connsiteX1459" fmla="*/ 1755893 w 2091444"/>
              <a:gd name="connsiteY1459" fmla="*/ 335332 h 1937476"/>
              <a:gd name="connsiteX1460" fmla="*/ 1760276 w 2091444"/>
              <a:gd name="connsiteY1460" fmla="*/ 339606 h 1937476"/>
              <a:gd name="connsiteX1461" fmla="*/ 1764550 w 2091444"/>
              <a:gd name="connsiteY1461" fmla="*/ 342236 h 1937476"/>
              <a:gd name="connsiteX1462" fmla="*/ 1764550 w 2091444"/>
              <a:gd name="connsiteY1462" fmla="*/ 346510 h 1937476"/>
              <a:gd name="connsiteX1463" fmla="*/ 1758961 w 2091444"/>
              <a:gd name="connsiteY1463" fmla="*/ 355387 h 1937476"/>
              <a:gd name="connsiteX1464" fmla="*/ 1757098 w 2091444"/>
              <a:gd name="connsiteY1464" fmla="*/ 362729 h 1937476"/>
              <a:gd name="connsiteX1465" fmla="*/ 1754907 w 2091444"/>
              <a:gd name="connsiteY1465" fmla="*/ 363277 h 1937476"/>
              <a:gd name="connsiteX1466" fmla="*/ 1748222 w 2091444"/>
              <a:gd name="connsiteY1466" fmla="*/ 368427 h 1937476"/>
              <a:gd name="connsiteX1467" fmla="*/ 1745044 w 2091444"/>
              <a:gd name="connsiteY1467" fmla="*/ 366674 h 1937476"/>
              <a:gd name="connsiteX1468" fmla="*/ 1740989 w 2091444"/>
              <a:gd name="connsiteY1468" fmla="*/ 366674 h 1937476"/>
              <a:gd name="connsiteX1469" fmla="*/ 1737373 w 2091444"/>
              <a:gd name="connsiteY1469" fmla="*/ 364811 h 1937476"/>
              <a:gd name="connsiteX1470" fmla="*/ 1736715 w 2091444"/>
              <a:gd name="connsiteY1470" fmla="*/ 362400 h 1937476"/>
              <a:gd name="connsiteX1471" fmla="*/ 1733209 w 2091444"/>
              <a:gd name="connsiteY1471" fmla="*/ 360318 h 1937476"/>
              <a:gd name="connsiteX1472" fmla="*/ 1727510 w 2091444"/>
              <a:gd name="connsiteY1472" fmla="*/ 360099 h 1937476"/>
              <a:gd name="connsiteX1473" fmla="*/ 1728168 w 2091444"/>
              <a:gd name="connsiteY1473" fmla="*/ 362400 h 1937476"/>
              <a:gd name="connsiteX1474" fmla="*/ 1733428 w 2091444"/>
              <a:gd name="connsiteY1474" fmla="*/ 364592 h 1937476"/>
              <a:gd name="connsiteX1475" fmla="*/ 1734085 w 2091444"/>
              <a:gd name="connsiteY1475" fmla="*/ 367003 h 1937476"/>
              <a:gd name="connsiteX1476" fmla="*/ 1737483 w 2091444"/>
              <a:gd name="connsiteY1476" fmla="*/ 367879 h 1937476"/>
              <a:gd name="connsiteX1477" fmla="*/ 1743510 w 2091444"/>
              <a:gd name="connsiteY1477" fmla="*/ 371715 h 1937476"/>
              <a:gd name="connsiteX1478" fmla="*/ 1744386 w 2091444"/>
              <a:gd name="connsiteY1478" fmla="*/ 377742 h 1937476"/>
              <a:gd name="connsiteX1479" fmla="*/ 1742523 w 2091444"/>
              <a:gd name="connsiteY1479" fmla="*/ 380482 h 1937476"/>
              <a:gd name="connsiteX1480" fmla="*/ 1738578 w 2091444"/>
              <a:gd name="connsiteY1480" fmla="*/ 381249 h 1937476"/>
              <a:gd name="connsiteX1481" fmla="*/ 1733318 w 2091444"/>
              <a:gd name="connsiteY1481" fmla="*/ 385852 h 1937476"/>
              <a:gd name="connsiteX1482" fmla="*/ 1730250 w 2091444"/>
              <a:gd name="connsiteY1482" fmla="*/ 386509 h 1937476"/>
              <a:gd name="connsiteX1483" fmla="*/ 1722908 w 2091444"/>
              <a:gd name="connsiteY1483" fmla="*/ 380153 h 1937476"/>
              <a:gd name="connsiteX1484" fmla="*/ 1718634 w 2091444"/>
              <a:gd name="connsiteY1484" fmla="*/ 381578 h 1937476"/>
              <a:gd name="connsiteX1485" fmla="*/ 1716332 w 2091444"/>
              <a:gd name="connsiteY1485" fmla="*/ 378948 h 1937476"/>
              <a:gd name="connsiteX1486" fmla="*/ 1711620 w 2091444"/>
              <a:gd name="connsiteY1486" fmla="*/ 378509 h 1937476"/>
              <a:gd name="connsiteX1487" fmla="*/ 1708552 w 2091444"/>
              <a:gd name="connsiteY1487" fmla="*/ 380263 h 1937476"/>
              <a:gd name="connsiteX1488" fmla="*/ 1709538 w 2091444"/>
              <a:gd name="connsiteY1488" fmla="*/ 383441 h 1937476"/>
              <a:gd name="connsiteX1489" fmla="*/ 1723784 w 2091444"/>
              <a:gd name="connsiteY1489" fmla="*/ 391112 h 1937476"/>
              <a:gd name="connsiteX1490" fmla="*/ 1729264 w 2091444"/>
              <a:gd name="connsiteY1490" fmla="*/ 391660 h 1937476"/>
              <a:gd name="connsiteX1491" fmla="*/ 1729264 w 2091444"/>
              <a:gd name="connsiteY1491" fmla="*/ 394618 h 1937476"/>
              <a:gd name="connsiteX1492" fmla="*/ 1725319 w 2091444"/>
              <a:gd name="connsiteY1492" fmla="*/ 396481 h 1937476"/>
              <a:gd name="connsiteX1493" fmla="*/ 1721373 w 2091444"/>
              <a:gd name="connsiteY1493" fmla="*/ 400974 h 1937476"/>
              <a:gd name="connsiteX1494" fmla="*/ 1717209 w 2091444"/>
              <a:gd name="connsiteY1494" fmla="*/ 401961 h 1937476"/>
              <a:gd name="connsiteX1495" fmla="*/ 1713483 w 2091444"/>
              <a:gd name="connsiteY1495" fmla="*/ 397796 h 1937476"/>
              <a:gd name="connsiteX1496" fmla="*/ 1709867 w 2091444"/>
              <a:gd name="connsiteY1496" fmla="*/ 398016 h 1937476"/>
              <a:gd name="connsiteX1497" fmla="*/ 1705484 w 2091444"/>
              <a:gd name="connsiteY1497" fmla="*/ 401413 h 1937476"/>
              <a:gd name="connsiteX1498" fmla="*/ 1698141 w 2091444"/>
              <a:gd name="connsiteY1498" fmla="*/ 401084 h 1937476"/>
              <a:gd name="connsiteX1499" fmla="*/ 1695073 w 2091444"/>
              <a:gd name="connsiteY1499" fmla="*/ 397577 h 1937476"/>
              <a:gd name="connsiteX1500" fmla="*/ 1685320 w 2091444"/>
              <a:gd name="connsiteY1500" fmla="*/ 395276 h 1937476"/>
              <a:gd name="connsiteX1501" fmla="*/ 1679292 w 2091444"/>
              <a:gd name="connsiteY1501" fmla="*/ 396810 h 1937476"/>
              <a:gd name="connsiteX1502" fmla="*/ 1678087 w 2091444"/>
              <a:gd name="connsiteY1502" fmla="*/ 405577 h 1937476"/>
              <a:gd name="connsiteX1503" fmla="*/ 1673484 w 2091444"/>
              <a:gd name="connsiteY1503" fmla="*/ 409960 h 1937476"/>
              <a:gd name="connsiteX1504" fmla="*/ 1677868 w 2091444"/>
              <a:gd name="connsiteY1504" fmla="*/ 409741 h 1937476"/>
              <a:gd name="connsiteX1505" fmla="*/ 1679402 w 2091444"/>
              <a:gd name="connsiteY1505" fmla="*/ 411056 h 1937476"/>
              <a:gd name="connsiteX1506" fmla="*/ 1679621 w 2091444"/>
              <a:gd name="connsiteY1506" fmla="*/ 415878 h 1937476"/>
              <a:gd name="connsiteX1507" fmla="*/ 1672717 w 2091444"/>
              <a:gd name="connsiteY1507" fmla="*/ 419494 h 1937476"/>
              <a:gd name="connsiteX1508" fmla="*/ 1672498 w 2091444"/>
              <a:gd name="connsiteY1508" fmla="*/ 424754 h 1937476"/>
              <a:gd name="connsiteX1509" fmla="*/ 1666909 w 2091444"/>
              <a:gd name="connsiteY1509" fmla="*/ 427713 h 1937476"/>
              <a:gd name="connsiteX1510" fmla="*/ 1664937 w 2091444"/>
              <a:gd name="connsiteY1510" fmla="*/ 425850 h 1937476"/>
              <a:gd name="connsiteX1511" fmla="*/ 1663622 w 2091444"/>
              <a:gd name="connsiteY1511" fmla="*/ 427275 h 1937476"/>
              <a:gd name="connsiteX1512" fmla="*/ 1662855 w 2091444"/>
              <a:gd name="connsiteY1512" fmla="*/ 430563 h 1937476"/>
              <a:gd name="connsiteX1513" fmla="*/ 1658033 w 2091444"/>
              <a:gd name="connsiteY1513" fmla="*/ 432535 h 1937476"/>
              <a:gd name="connsiteX1514" fmla="*/ 1654745 w 2091444"/>
              <a:gd name="connsiteY1514" fmla="*/ 431549 h 1937476"/>
              <a:gd name="connsiteX1515" fmla="*/ 1656937 w 2091444"/>
              <a:gd name="connsiteY1515" fmla="*/ 428809 h 1937476"/>
              <a:gd name="connsiteX1516" fmla="*/ 1654636 w 2091444"/>
              <a:gd name="connsiteY1516" fmla="*/ 428809 h 1937476"/>
              <a:gd name="connsiteX1517" fmla="*/ 1651896 w 2091444"/>
              <a:gd name="connsiteY1517" fmla="*/ 431439 h 1937476"/>
              <a:gd name="connsiteX1518" fmla="*/ 1648609 w 2091444"/>
              <a:gd name="connsiteY1518" fmla="*/ 438014 h 1937476"/>
              <a:gd name="connsiteX1519" fmla="*/ 1646088 w 2091444"/>
              <a:gd name="connsiteY1519" fmla="*/ 439658 h 1937476"/>
              <a:gd name="connsiteX1520" fmla="*/ 1634910 w 2091444"/>
              <a:gd name="connsiteY1520" fmla="*/ 433631 h 1937476"/>
              <a:gd name="connsiteX1521" fmla="*/ 1628445 w 2091444"/>
              <a:gd name="connsiteY1521" fmla="*/ 433631 h 1937476"/>
              <a:gd name="connsiteX1522" fmla="*/ 1627568 w 2091444"/>
              <a:gd name="connsiteY1522" fmla="*/ 435384 h 1937476"/>
              <a:gd name="connsiteX1523" fmla="*/ 1621650 w 2091444"/>
              <a:gd name="connsiteY1523" fmla="*/ 434179 h 1937476"/>
              <a:gd name="connsiteX1524" fmla="*/ 1611349 w 2091444"/>
              <a:gd name="connsiteY1524" fmla="*/ 421905 h 1937476"/>
              <a:gd name="connsiteX1525" fmla="*/ 1609158 w 2091444"/>
              <a:gd name="connsiteY1525" fmla="*/ 411495 h 1937476"/>
              <a:gd name="connsiteX1526" fmla="*/ 1611897 w 2091444"/>
              <a:gd name="connsiteY1526" fmla="*/ 409522 h 1937476"/>
              <a:gd name="connsiteX1527" fmla="*/ 1612664 w 2091444"/>
              <a:gd name="connsiteY1527" fmla="*/ 405577 h 1937476"/>
              <a:gd name="connsiteX1528" fmla="*/ 1611240 w 2091444"/>
              <a:gd name="connsiteY1528" fmla="*/ 402728 h 1937476"/>
              <a:gd name="connsiteX1529" fmla="*/ 1611678 w 2091444"/>
              <a:gd name="connsiteY1529" fmla="*/ 399550 h 1937476"/>
              <a:gd name="connsiteX1530" fmla="*/ 1607295 w 2091444"/>
              <a:gd name="connsiteY1530" fmla="*/ 404810 h 1937476"/>
              <a:gd name="connsiteX1531" fmla="*/ 1607295 w 2091444"/>
              <a:gd name="connsiteY1531" fmla="*/ 408097 h 1937476"/>
              <a:gd name="connsiteX1532" fmla="*/ 1605432 w 2091444"/>
              <a:gd name="connsiteY1532" fmla="*/ 415001 h 1937476"/>
              <a:gd name="connsiteX1533" fmla="*/ 1603240 w 2091444"/>
              <a:gd name="connsiteY1533" fmla="*/ 418727 h 1937476"/>
              <a:gd name="connsiteX1534" fmla="*/ 1607185 w 2091444"/>
              <a:gd name="connsiteY1534" fmla="*/ 423878 h 1937476"/>
              <a:gd name="connsiteX1535" fmla="*/ 1606418 w 2091444"/>
              <a:gd name="connsiteY1535" fmla="*/ 426398 h 1937476"/>
              <a:gd name="connsiteX1536" fmla="*/ 1604007 w 2091444"/>
              <a:gd name="connsiteY1536" fmla="*/ 425741 h 1937476"/>
              <a:gd name="connsiteX1537" fmla="*/ 1597432 w 2091444"/>
              <a:gd name="connsiteY1537" fmla="*/ 426617 h 1937476"/>
              <a:gd name="connsiteX1538" fmla="*/ 1596446 w 2091444"/>
              <a:gd name="connsiteY1538" fmla="*/ 425960 h 1937476"/>
              <a:gd name="connsiteX1539" fmla="*/ 1591953 w 2091444"/>
              <a:gd name="connsiteY1539" fmla="*/ 426617 h 1937476"/>
              <a:gd name="connsiteX1540" fmla="*/ 1596117 w 2091444"/>
              <a:gd name="connsiteY1540" fmla="*/ 430234 h 1937476"/>
              <a:gd name="connsiteX1541" fmla="*/ 1593706 w 2091444"/>
              <a:gd name="connsiteY1541" fmla="*/ 437576 h 1937476"/>
              <a:gd name="connsiteX1542" fmla="*/ 1597103 w 2091444"/>
              <a:gd name="connsiteY1542" fmla="*/ 437576 h 1937476"/>
              <a:gd name="connsiteX1543" fmla="*/ 1602473 w 2091444"/>
              <a:gd name="connsiteY1543" fmla="*/ 431110 h 1937476"/>
              <a:gd name="connsiteX1544" fmla="*/ 1605103 w 2091444"/>
              <a:gd name="connsiteY1544" fmla="*/ 431330 h 1937476"/>
              <a:gd name="connsiteX1545" fmla="*/ 1607185 w 2091444"/>
              <a:gd name="connsiteY1545" fmla="*/ 429357 h 1937476"/>
              <a:gd name="connsiteX1546" fmla="*/ 1610363 w 2091444"/>
              <a:gd name="connsiteY1546" fmla="*/ 428152 h 1937476"/>
              <a:gd name="connsiteX1547" fmla="*/ 1615842 w 2091444"/>
              <a:gd name="connsiteY1547" fmla="*/ 432097 h 1937476"/>
              <a:gd name="connsiteX1548" fmla="*/ 1619349 w 2091444"/>
              <a:gd name="connsiteY1548" fmla="*/ 437466 h 1937476"/>
              <a:gd name="connsiteX1549" fmla="*/ 1617267 w 2091444"/>
              <a:gd name="connsiteY1549" fmla="*/ 442398 h 1937476"/>
              <a:gd name="connsiteX1550" fmla="*/ 1622746 w 2091444"/>
              <a:gd name="connsiteY1550" fmla="*/ 438343 h 1937476"/>
              <a:gd name="connsiteX1551" fmla="*/ 1631513 w 2091444"/>
              <a:gd name="connsiteY1551" fmla="*/ 436042 h 1937476"/>
              <a:gd name="connsiteX1552" fmla="*/ 1637431 w 2091444"/>
              <a:gd name="connsiteY1552" fmla="*/ 438781 h 1937476"/>
              <a:gd name="connsiteX1553" fmla="*/ 1638417 w 2091444"/>
              <a:gd name="connsiteY1553" fmla="*/ 443494 h 1937476"/>
              <a:gd name="connsiteX1554" fmla="*/ 1636006 w 2091444"/>
              <a:gd name="connsiteY1554" fmla="*/ 446343 h 1937476"/>
              <a:gd name="connsiteX1555" fmla="*/ 1633157 w 2091444"/>
              <a:gd name="connsiteY1555" fmla="*/ 454123 h 1937476"/>
              <a:gd name="connsiteX1556" fmla="*/ 1630417 w 2091444"/>
              <a:gd name="connsiteY1556" fmla="*/ 454781 h 1937476"/>
              <a:gd name="connsiteX1557" fmla="*/ 1628993 w 2091444"/>
              <a:gd name="connsiteY1557" fmla="*/ 457959 h 1937476"/>
              <a:gd name="connsiteX1558" fmla="*/ 1630527 w 2091444"/>
              <a:gd name="connsiteY1558" fmla="*/ 459384 h 1937476"/>
              <a:gd name="connsiteX1559" fmla="*/ 1634910 w 2091444"/>
              <a:gd name="connsiteY1559" fmla="*/ 459055 h 1937476"/>
              <a:gd name="connsiteX1560" fmla="*/ 1634253 w 2091444"/>
              <a:gd name="connsiteY1560" fmla="*/ 462342 h 1937476"/>
              <a:gd name="connsiteX1561" fmla="*/ 1630308 w 2091444"/>
              <a:gd name="connsiteY1561" fmla="*/ 466726 h 1937476"/>
              <a:gd name="connsiteX1562" fmla="*/ 1634801 w 2091444"/>
              <a:gd name="connsiteY1562" fmla="*/ 466507 h 1937476"/>
              <a:gd name="connsiteX1563" fmla="*/ 1636992 w 2091444"/>
              <a:gd name="connsiteY1563" fmla="*/ 463329 h 1937476"/>
              <a:gd name="connsiteX1564" fmla="*/ 1642801 w 2091444"/>
              <a:gd name="connsiteY1564" fmla="*/ 459932 h 1937476"/>
              <a:gd name="connsiteX1565" fmla="*/ 1645978 w 2091444"/>
              <a:gd name="connsiteY1565" fmla="*/ 459712 h 1937476"/>
              <a:gd name="connsiteX1566" fmla="*/ 1648170 w 2091444"/>
              <a:gd name="connsiteY1566" fmla="*/ 458616 h 1937476"/>
              <a:gd name="connsiteX1567" fmla="*/ 1650691 w 2091444"/>
              <a:gd name="connsiteY1567" fmla="*/ 459932 h 1937476"/>
              <a:gd name="connsiteX1568" fmla="*/ 1649595 w 2091444"/>
              <a:gd name="connsiteY1568" fmla="*/ 464753 h 1937476"/>
              <a:gd name="connsiteX1569" fmla="*/ 1651019 w 2091444"/>
              <a:gd name="connsiteY1569" fmla="*/ 467931 h 1937476"/>
              <a:gd name="connsiteX1570" fmla="*/ 1649266 w 2091444"/>
              <a:gd name="connsiteY1570" fmla="*/ 475931 h 1937476"/>
              <a:gd name="connsiteX1571" fmla="*/ 1644006 w 2091444"/>
              <a:gd name="connsiteY1571" fmla="*/ 485465 h 1937476"/>
              <a:gd name="connsiteX1572" fmla="*/ 1639403 w 2091444"/>
              <a:gd name="connsiteY1572" fmla="*/ 485465 h 1937476"/>
              <a:gd name="connsiteX1573" fmla="*/ 1634582 w 2091444"/>
              <a:gd name="connsiteY1573" fmla="*/ 488643 h 1937476"/>
              <a:gd name="connsiteX1574" fmla="*/ 1631732 w 2091444"/>
              <a:gd name="connsiteY1574" fmla="*/ 493794 h 1937476"/>
              <a:gd name="connsiteX1575" fmla="*/ 1627239 w 2091444"/>
              <a:gd name="connsiteY1575" fmla="*/ 497191 h 1937476"/>
              <a:gd name="connsiteX1576" fmla="*/ 1625595 w 2091444"/>
              <a:gd name="connsiteY1576" fmla="*/ 495766 h 1937476"/>
              <a:gd name="connsiteX1577" fmla="*/ 1627239 w 2091444"/>
              <a:gd name="connsiteY1577" fmla="*/ 490287 h 1937476"/>
              <a:gd name="connsiteX1578" fmla="*/ 1627897 w 2091444"/>
              <a:gd name="connsiteY1578" fmla="*/ 484588 h 1937476"/>
              <a:gd name="connsiteX1579" fmla="*/ 1626801 w 2091444"/>
              <a:gd name="connsiteY1579" fmla="*/ 483492 h 1937476"/>
              <a:gd name="connsiteX1580" fmla="*/ 1623404 w 2091444"/>
              <a:gd name="connsiteY1580" fmla="*/ 485684 h 1937476"/>
              <a:gd name="connsiteX1581" fmla="*/ 1620007 w 2091444"/>
              <a:gd name="connsiteY1581" fmla="*/ 492150 h 1937476"/>
              <a:gd name="connsiteX1582" fmla="*/ 1615952 w 2091444"/>
              <a:gd name="connsiteY1582" fmla="*/ 493246 h 1937476"/>
              <a:gd name="connsiteX1583" fmla="*/ 1609377 w 2091444"/>
              <a:gd name="connsiteY1583" fmla="*/ 499382 h 1937476"/>
              <a:gd name="connsiteX1584" fmla="*/ 1607404 w 2091444"/>
              <a:gd name="connsiteY1584" fmla="*/ 497958 h 1937476"/>
              <a:gd name="connsiteX1585" fmla="*/ 1602802 w 2091444"/>
              <a:gd name="connsiteY1585" fmla="*/ 497739 h 1937476"/>
              <a:gd name="connsiteX1586" fmla="*/ 1595350 w 2091444"/>
              <a:gd name="connsiteY1586" fmla="*/ 503656 h 1937476"/>
              <a:gd name="connsiteX1587" fmla="*/ 1593158 w 2091444"/>
              <a:gd name="connsiteY1587" fmla="*/ 502451 h 1937476"/>
              <a:gd name="connsiteX1588" fmla="*/ 1588775 w 2091444"/>
              <a:gd name="connsiteY1588" fmla="*/ 504314 h 1937476"/>
              <a:gd name="connsiteX1589" fmla="*/ 1584172 w 2091444"/>
              <a:gd name="connsiteY1589" fmla="*/ 504095 h 1937476"/>
              <a:gd name="connsiteX1590" fmla="*/ 1582638 w 2091444"/>
              <a:gd name="connsiteY1590" fmla="*/ 500697 h 1937476"/>
              <a:gd name="connsiteX1591" fmla="*/ 1580556 w 2091444"/>
              <a:gd name="connsiteY1591" fmla="*/ 499163 h 1937476"/>
              <a:gd name="connsiteX1592" fmla="*/ 1584720 w 2091444"/>
              <a:gd name="connsiteY1592" fmla="*/ 495985 h 1937476"/>
              <a:gd name="connsiteX1593" fmla="*/ 1587898 w 2091444"/>
              <a:gd name="connsiteY1593" fmla="*/ 491602 h 1937476"/>
              <a:gd name="connsiteX1594" fmla="*/ 1587898 w 2091444"/>
              <a:gd name="connsiteY1594" fmla="*/ 487766 h 1937476"/>
              <a:gd name="connsiteX1595" fmla="*/ 1583076 w 2091444"/>
              <a:gd name="connsiteY1595" fmla="*/ 480534 h 1937476"/>
              <a:gd name="connsiteX1596" fmla="*/ 1579898 w 2091444"/>
              <a:gd name="connsiteY1596" fmla="*/ 483712 h 1937476"/>
              <a:gd name="connsiteX1597" fmla="*/ 1573323 w 2091444"/>
              <a:gd name="connsiteY1597" fmla="*/ 481191 h 1937476"/>
              <a:gd name="connsiteX1598" fmla="*/ 1572446 w 2091444"/>
              <a:gd name="connsiteY1598" fmla="*/ 478342 h 1937476"/>
              <a:gd name="connsiteX1599" fmla="*/ 1574857 w 2091444"/>
              <a:gd name="connsiteY1599" fmla="*/ 472643 h 1937476"/>
              <a:gd name="connsiteX1600" fmla="*/ 1578364 w 2091444"/>
              <a:gd name="connsiteY1600" fmla="*/ 471657 h 1937476"/>
              <a:gd name="connsiteX1601" fmla="*/ 1575515 w 2091444"/>
              <a:gd name="connsiteY1601" fmla="*/ 470123 h 1937476"/>
              <a:gd name="connsiteX1602" fmla="*/ 1572118 w 2091444"/>
              <a:gd name="connsiteY1602" fmla="*/ 469246 h 1937476"/>
              <a:gd name="connsiteX1603" fmla="*/ 1569378 w 2091444"/>
              <a:gd name="connsiteY1603" fmla="*/ 462671 h 1937476"/>
              <a:gd name="connsiteX1604" fmla="*/ 1570803 w 2091444"/>
              <a:gd name="connsiteY1604" fmla="*/ 458836 h 1937476"/>
              <a:gd name="connsiteX1605" fmla="*/ 1571022 w 2091444"/>
              <a:gd name="connsiteY1605" fmla="*/ 454452 h 1937476"/>
              <a:gd name="connsiteX1606" fmla="*/ 1568940 w 2091444"/>
              <a:gd name="connsiteY1606" fmla="*/ 450617 h 1937476"/>
              <a:gd name="connsiteX1607" fmla="*/ 1568940 w 2091444"/>
              <a:gd name="connsiteY1607" fmla="*/ 455767 h 1937476"/>
              <a:gd name="connsiteX1608" fmla="*/ 1565542 w 2091444"/>
              <a:gd name="connsiteY1608" fmla="*/ 463438 h 1937476"/>
              <a:gd name="connsiteX1609" fmla="*/ 1569597 w 2091444"/>
              <a:gd name="connsiteY1609" fmla="*/ 470561 h 1937476"/>
              <a:gd name="connsiteX1610" fmla="*/ 1570145 w 2091444"/>
              <a:gd name="connsiteY1610" fmla="*/ 473849 h 1937476"/>
              <a:gd name="connsiteX1611" fmla="*/ 1567625 w 2091444"/>
              <a:gd name="connsiteY1611" fmla="*/ 476479 h 1937476"/>
              <a:gd name="connsiteX1612" fmla="*/ 1567405 w 2091444"/>
              <a:gd name="connsiteY1612" fmla="*/ 481739 h 1937476"/>
              <a:gd name="connsiteX1613" fmla="*/ 1564227 w 2091444"/>
              <a:gd name="connsiteY1613" fmla="*/ 483712 h 1937476"/>
              <a:gd name="connsiteX1614" fmla="*/ 1560501 w 2091444"/>
              <a:gd name="connsiteY1614" fmla="*/ 482068 h 1937476"/>
              <a:gd name="connsiteX1615" fmla="*/ 1556447 w 2091444"/>
              <a:gd name="connsiteY1615" fmla="*/ 483273 h 1937476"/>
              <a:gd name="connsiteX1616" fmla="*/ 1553050 w 2091444"/>
              <a:gd name="connsiteY1616" fmla="*/ 479876 h 1937476"/>
              <a:gd name="connsiteX1617" fmla="*/ 1552392 w 2091444"/>
              <a:gd name="connsiteY1617" fmla="*/ 476808 h 1937476"/>
              <a:gd name="connsiteX1618" fmla="*/ 1555680 w 2091444"/>
              <a:gd name="connsiteY1618" fmla="*/ 468150 h 1937476"/>
              <a:gd name="connsiteX1619" fmla="*/ 1554036 w 2091444"/>
              <a:gd name="connsiteY1619" fmla="*/ 463767 h 1937476"/>
              <a:gd name="connsiteX1620" fmla="*/ 1555022 w 2091444"/>
              <a:gd name="connsiteY1620" fmla="*/ 459384 h 1937476"/>
              <a:gd name="connsiteX1621" fmla="*/ 1559515 w 2091444"/>
              <a:gd name="connsiteY1621" fmla="*/ 454562 h 1937476"/>
              <a:gd name="connsiteX1622" fmla="*/ 1554584 w 2091444"/>
              <a:gd name="connsiteY1622" fmla="*/ 455548 h 1937476"/>
              <a:gd name="connsiteX1623" fmla="*/ 1551187 w 2091444"/>
              <a:gd name="connsiteY1623" fmla="*/ 459384 h 1937476"/>
              <a:gd name="connsiteX1624" fmla="*/ 1550091 w 2091444"/>
              <a:gd name="connsiteY1624" fmla="*/ 465082 h 1937476"/>
              <a:gd name="connsiteX1625" fmla="*/ 1551954 w 2091444"/>
              <a:gd name="connsiteY1625" fmla="*/ 469685 h 1937476"/>
              <a:gd name="connsiteX1626" fmla="*/ 1548009 w 2091444"/>
              <a:gd name="connsiteY1626" fmla="*/ 477027 h 1937476"/>
              <a:gd name="connsiteX1627" fmla="*/ 1543954 w 2091444"/>
              <a:gd name="connsiteY1627" fmla="*/ 478342 h 1937476"/>
              <a:gd name="connsiteX1628" fmla="*/ 1539571 w 2091444"/>
              <a:gd name="connsiteY1628" fmla="*/ 475712 h 1937476"/>
              <a:gd name="connsiteX1629" fmla="*/ 1539790 w 2091444"/>
              <a:gd name="connsiteY1629" fmla="*/ 471657 h 1937476"/>
              <a:gd name="connsiteX1630" fmla="*/ 1538146 w 2091444"/>
              <a:gd name="connsiteY1630" fmla="*/ 469794 h 1937476"/>
              <a:gd name="connsiteX1631" fmla="*/ 1538475 w 2091444"/>
              <a:gd name="connsiteY1631" fmla="*/ 466616 h 1937476"/>
              <a:gd name="connsiteX1632" fmla="*/ 1540447 w 2091444"/>
              <a:gd name="connsiteY1632" fmla="*/ 462781 h 1937476"/>
              <a:gd name="connsiteX1633" fmla="*/ 1541434 w 2091444"/>
              <a:gd name="connsiteY1633" fmla="*/ 460041 h 1937476"/>
              <a:gd name="connsiteX1634" fmla="*/ 1540119 w 2091444"/>
              <a:gd name="connsiteY1634" fmla="*/ 455110 h 1937476"/>
              <a:gd name="connsiteX1635" fmla="*/ 1538365 w 2091444"/>
              <a:gd name="connsiteY1635" fmla="*/ 454671 h 1937476"/>
              <a:gd name="connsiteX1636" fmla="*/ 1537379 w 2091444"/>
              <a:gd name="connsiteY1636" fmla="*/ 456863 h 1937476"/>
              <a:gd name="connsiteX1637" fmla="*/ 1536612 w 2091444"/>
              <a:gd name="connsiteY1637" fmla="*/ 462014 h 1937476"/>
              <a:gd name="connsiteX1638" fmla="*/ 1533872 w 2091444"/>
              <a:gd name="connsiteY1638" fmla="*/ 464644 h 1937476"/>
              <a:gd name="connsiteX1639" fmla="*/ 1533653 w 2091444"/>
              <a:gd name="connsiteY1639" fmla="*/ 468150 h 1937476"/>
              <a:gd name="connsiteX1640" fmla="*/ 1532228 w 2091444"/>
              <a:gd name="connsiteY1640" fmla="*/ 470013 h 1937476"/>
              <a:gd name="connsiteX1641" fmla="*/ 1528393 w 2091444"/>
              <a:gd name="connsiteY1641" fmla="*/ 470233 h 1937476"/>
              <a:gd name="connsiteX1642" fmla="*/ 1527516 w 2091444"/>
              <a:gd name="connsiteY1642" fmla="*/ 471767 h 1937476"/>
              <a:gd name="connsiteX1643" fmla="*/ 1524338 w 2091444"/>
              <a:gd name="connsiteY1643" fmla="*/ 472205 h 1937476"/>
              <a:gd name="connsiteX1644" fmla="*/ 1524338 w 2091444"/>
              <a:gd name="connsiteY1644" fmla="*/ 472205 h 1937476"/>
              <a:gd name="connsiteX1645" fmla="*/ 1653211 w 2091444"/>
              <a:gd name="connsiteY1645" fmla="*/ 1187143 h 1937476"/>
              <a:gd name="connsiteX1646" fmla="*/ 1652334 w 2091444"/>
              <a:gd name="connsiteY1646" fmla="*/ 1194814 h 1937476"/>
              <a:gd name="connsiteX1647" fmla="*/ 1651019 w 2091444"/>
              <a:gd name="connsiteY1647" fmla="*/ 1200074 h 1937476"/>
              <a:gd name="connsiteX1648" fmla="*/ 1653211 w 2091444"/>
              <a:gd name="connsiteY1648" fmla="*/ 1203909 h 1937476"/>
              <a:gd name="connsiteX1649" fmla="*/ 1654745 w 2091444"/>
              <a:gd name="connsiteY1649" fmla="*/ 1202046 h 1937476"/>
              <a:gd name="connsiteX1650" fmla="*/ 1654088 w 2091444"/>
              <a:gd name="connsiteY1650" fmla="*/ 1198868 h 1937476"/>
              <a:gd name="connsiteX1651" fmla="*/ 1655622 w 2091444"/>
              <a:gd name="connsiteY1651" fmla="*/ 1193389 h 1937476"/>
              <a:gd name="connsiteX1652" fmla="*/ 1654965 w 2091444"/>
              <a:gd name="connsiteY1652" fmla="*/ 1188567 h 1937476"/>
              <a:gd name="connsiteX1653" fmla="*/ 1653321 w 2091444"/>
              <a:gd name="connsiteY1653" fmla="*/ 1187143 h 1937476"/>
              <a:gd name="connsiteX1654" fmla="*/ 1653321 w 2091444"/>
              <a:gd name="connsiteY1654" fmla="*/ 1187143 h 1937476"/>
              <a:gd name="connsiteX1655" fmla="*/ 1648937 w 2091444"/>
              <a:gd name="connsiteY1655" fmla="*/ 1161281 h 1937476"/>
              <a:gd name="connsiteX1656" fmla="*/ 1647403 w 2091444"/>
              <a:gd name="connsiteY1656" fmla="*/ 1159089 h 1937476"/>
              <a:gd name="connsiteX1657" fmla="*/ 1649266 w 2091444"/>
              <a:gd name="connsiteY1657" fmla="*/ 1157226 h 1937476"/>
              <a:gd name="connsiteX1658" fmla="*/ 1650581 w 2091444"/>
              <a:gd name="connsiteY1658" fmla="*/ 1158541 h 1937476"/>
              <a:gd name="connsiteX1659" fmla="*/ 1650581 w 2091444"/>
              <a:gd name="connsiteY1659" fmla="*/ 1161719 h 1937476"/>
              <a:gd name="connsiteX1660" fmla="*/ 1648937 w 2091444"/>
              <a:gd name="connsiteY1660" fmla="*/ 1161390 h 1937476"/>
              <a:gd name="connsiteX1661" fmla="*/ 1648937 w 2091444"/>
              <a:gd name="connsiteY1661" fmla="*/ 1161390 h 1937476"/>
              <a:gd name="connsiteX1662" fmla="*/ 1641485 w 2091444"/>
              <a:gd name="connsiteY1662" fmla="*/ 1146158 h 1937476"/>
              <a:gd name="connsiteX1663" fmla="*/ 1644773 w 2091444"/>
              <a:gd name="connsiteY1663" fmla="*/ 1141117 h 1937476"/>
              <a:gd name="connsiteX1664" fmla="*/ 1648389 w 2091444"/>
              <a:gd name="connsiteY1664" fmla="*/ 1139363 h 1937476"/>
              <a:gd name="connsiteX1665" fmla="*/ 1649047 w 2091444"/>
              <a:gd name="connsiteY1665" fmla="*/ 1142103 h 1937476"/>
              <a:gd name="connsiteX1666" fmla="*/ 1645540 w 2091444"/>
              <a:gd name="connsiteY1666" fmla="*/ 1144843 h 1937476"/>
              <a:gd name="connsiteX1667" fmla="*/ 1643787 w 2091444"/>
              <a:gd name="connsiteY1667" fmla="*/ 1146925 h 1937476"/>
              <a:gd name="connsiteX1668" fmla="*/ 1641485 w 2091444"/>
              <a:gd name="connsiteY1668" fmla="*/ 1146267 h 1937476"/>
              <a:gd name="connsiteX1669" fmla="*/ 1641485 w 2091444"/>
              <a:gd name="connsiteY1669" fmla="*/ 1146267 h 1937476"/>
              <a:gd name="connsiteX1670" fmla="*/ 1603459 w 2091444"/>
              <a:gd name="connsiteY1670" fmla="*/ 786826 h 1937476"/>
              <a:gd name="connsiteX1671" fmla="*/ 1603130 w 2091444"/>
              <a:gd name="connsiteY1671" fmla="*/ 783319 h 1937476"/>
              <a:gd name="connsiteX1672" fmla="*/ 1604993 w 2091444"/>
              <a:gd name="connsiteY1672" fmla="*/ 781347 h 1937476"/>
              <a:gd name="connsiteX1673" fmla="*/ 1605212 w 2091444"/>
              <a:gd name="connsiteY1673" fmla="*/ 785949 h 1937476"/>
              <a:gd name="connsiteX1674" fmla="*/ 1603569 w 2091444"/>
              <a:gd name="connsiteY1674" fmla="*/ 786716 h 1937476"/>
              <a:gd name="connsiteX1675" fmla="*/ 1603569 w 2091444"/>
              <a:gd name="connsiteY1675" fmla="*/ 786716 h 1937476"/>
              <a:gd name="connsiteX1676" fmla="*/ 1610034 w 2091444"/>
              <a:gd name="connsiteY1676" fmla="*/ 790990 h 1937476"/>
              <a:gd name="connsiteX1677" fmla="*/ 1608938 w 2091444"/>
              <a:gd name="connsiteY1677" fmla="*/ 788250 h 1937476"/>
              <a:gd name="connsiteX1678" fmla="*/ 1608938 w 2091444"/>
              <a:gd name="connsiteY1678" fmla="*/ 784963 h 1937476"/>
              <a:gd name="connsiteX1679" fmla="*/ 1611459 w 2091444"/>
              <a:gd name="connsiteY1679" fmla="*/ 783429 h 1937476"/>
              <a:gd name="connsiteX1680" fmla="*/ 1613322 w 2091444"/>
              <a:gd name="connsiteY1680" fmla="*/ 786607 h 1937476"/>
              <a:gd name="connsiteX1681" fmla="*/ 1612116 w 2091444"/>
              <a:gd name="connsiteY1681" fmla="*/ 790442 h 1937476"/>
              <a:gd name="connsiteX1682" fmla="*/ 1610034 w 2091444"/>
              <a:gd name="connsiteY1682" fmla="*/ 791100 h 1937476"/>
              <a:gd name="connsiteX1683" fmla="*/ 1610034 w 2091444"/>
              <a:gd name="connsiteY1683" fmla="*/ 791100 h 1937476"/>
              <a:gd name="connsiteX1684" fmla="*/ 1601925 w 2091444"/>
              <a:gd name="connsiteY1684" fmla="*/ 803373 h 1937476"/>
              <a:gd name="connsiteX1685" fmla="*/ 1600172 w 2091444"/>
              <a:gd name="connsiteY1685" fmla="*/ 799647 h 1937476"/>
              <a:gd name="connsiteX1686" fmla="*/ 1601158 w 2091444"/>
              <a:gd name="connsiteY1686" fmla="*/ 797456 h 1937476"/>
              <a:gd name="connsiteX1687" fmla="*/ 1600829 w 2091444"/>
              <a:gd name="connsiteY1687" fmla="*/ 792744 h 1937476"/>
              <a:gd name="connsiteX1688" fmla="*/ 1603130 w 2091444"/>
              <a:gd name="connsiteY1688" fmla="*/ 790881 h 1937476"/>
              <a:gd name="connsiteX1689" fmla="*/ 1604774 w 2091444"/>
              <a:gd name="connsiteY1689" fmla="*/ 794168 h 1937476"/>
              <a:gd name="connsiteX1690" fmla="*/ 1606308 w 2091444"/>
              <a:gd name="connsiteY1690" fmla="*/ 793730 h 1937476"/>
              <a:gd name="connsiteX1691" fmla="*/ 1608829 w 2091444"/>
              <a:gd name="connsiteY1691" fmla="*/ 795374 h 1937476"/>
              <a:gd name="connsiteX1692" fmla="*/ 1605212 w 2091444"/>
              <a:gd name="connsiteY1692" fmla="*/ 798113 h 1937476"/>
              <a:gd name="connsiteX1693" fmla="*/ 1603350 w 2091444"/>
              <a:gd name="connsiteY1693" fmla="*/ 802497 h 1937476"/>
              <a:gd name="connsiteX1694" fmla="*/ 1601815 w 2091444"/>
              <a:gd name="connsiteY1694" fmla="*/ 803373 h 1937476"/>
              <a:gd name="connsiteX1695" fmla="*/ 1601815 w 2091444"/>
              <a:gd name="connsiteY1695" fmla="*/ 803373 h 1937476"/>
              <a:gd name="connsiteX1696" fmla="*/ 1674800 w 2091444"/>
              <a:gd name="connsiteY1696" fmla="*/ 910439 h 1937476"/>
              <a:gd name="connsiteX1697" fmla="*/ 1677210 w 2091444"/>
              <a:gd name="connsiteY1697" fmla="*/ 907699 h 1937476"/>
              <a:gd name="connsiteX1698" fmla="*/ 1680936 w 2091444"/>
              <a:gd name="connsiteY1698" fmla="*/ 909014 h 1937476"/>
              <a:gd name="connsiteX1699" fmla="*/ 1678416 w 2091444"/>
              <a:gd name="connsiteY1699" fmla="*/ 911644 h 1937476"/>
              <a:gd name="connsiteX1700" fmla="*/ 1675676 w 2091444"/>
              <a:gd name="connsiteY1700" fmla="*/ 911644 h 1937476"/>
              <a:gd name="connsiteX1701" fmla="*/ 1674800 w 2091444"/>
              <a:gd name="connsiteY1701" fmla="*/ 910439 h 1937476"/>
              <a:gd name="connsiteX1702" fmla="*/ 1674800 w 2091444"/>
              <a:gd name="connsiteY1702" fmla="*/ 910439 h 1937476"/>
              <a:gd name="connsiteX1703" fmla="*/ 1665923 w 2091444"/>
              <a:gd name="connsiteY1703" fmla="*/ 909014 h 1937476"/>
              <a:gd name="connsiteX1704" fmla="*/ 1665923 w 2091444"/>
              <a:gd name="connsiteY1704" fmla="*/ 905946 h 1937476"/>
              <a:gd name="connsiteX1705" fmla="*/ 1670854 w 2091444"/>
              <a:gd name="connsiteY1705" fmla="*/ 905178 h 1937476"/>
              <a:gd name="connsiteX1706" fmla="*/ 1672608 w 2091444"/>
              <a:gd name="connsiteY1706" fmla="*/ 903754 h 1937476"/>
              <a:gd name="connsiteX1707" fmla="*/ 1674032 w 2091444"/>
              <a:gd name="connsiteY1707" fmla="*/ 905946 h 1937476"/>
              <a:gd name="connsiteX1708" fmla="*/ 1670306 w 2091444"/>
              <a:gd name="connsiteY1708" fmla="*/ 910329 h 1937476"/>
              <a:gd name="connsiteX1709" fmla="*/ 1667129 w 2091444"/>
              <a:gd name="connsiteY1709" fmla="*/ 910548 h 1937476"/>
              <a:gd name="connsiteX1710" fmla="*/ 1666033 w 2091444"/>
              <a:gd name="connsiteY1710" fmla="*/ 908904 h 1937476"/>
              <a:gd name="connsiteX1711" fmla="*/ 1666033 w 2091444"/>
              <a:gd name="connsiteY1711" fmla="*/ 908904 h 1937476"/>
              <a:gd name="connsiteX1712" fmla="*/ 1651786 w 2091444"/>
              <a:gd name="connsiteY1712" fmla="*/ 958656 h 1937476"/>
              <a:gd name="connsiteX1713" fmla="*/ 1654745 w 2091444"/>
              <a:gd name="connsiteY1713" fmla="*/ 960738 h 1937476"/>
              <a:gd name="connsiteX1714" fmla="*/ 1657156 w 2091444"/>
              <a:gd name="connsiteY1714" fmla="*/ 959752 h 1937476"/>
              <a:gd name="connsiteX1715" fmla="*/ 1655074 w 2091444"/>
              <a:gd name="connsiteY1715" fmla="*/ 958218 h 1937476"/>
              <a:gd name="connsiteX1716" fmla="*/ 1651786 w 2091444"/>
              <a:gd name="connsiteY1716" fmla="*/ 958547 h 1937476"/>
              <a:gd name="connsiteX1717" fmla="*/ 1651786 w 2091444"/>
              <a:gd name="connsiteY1717" fmla="*/ 958547 h 1937476"/>
              <a:gd name="connsiteX1718" fmla="*/ 1671512 w 2091444"/>
              <a:gd name="connsiteY1718" fmla="*/ 980354 h 1937476"/>
              <a:gd name="connsiteX1719" fmla="*/ 1676005 w 2091444"/>
              <a:gd name="connsiteY1719" fmla="*/ 983204 h 1937476"/>
              <a:gd name="connsiteX1720" fmla="*/ 1677758 w 2091444"/>
              <a:gd name="connsiteY1720" fmla="*/ 981889 h 1937476"/>
              <a:gd name="connsiteX1721" fmla="*/ 1676882 w 2091444"/>
              <a:gd name="connsiteY1721" fmla="*/ 978930 h 1937476"/>
              <a:gd name="connsiteX1722" fmla="*/ 1674252 w 2091444"/>
              <a:gd name="connsiteY1722" fmla="*/ 978930 h 1937476"/>
              <a:gd name="connsiteX1723" fmla="*/ 1671512 w 2091444"/>
              <a:gd name="connsiteY1723" fmla="*/ 980354 h 1937476"/>
              <a:gd name="connsiteX1724" fmla="*/ 1671512 w 2091444"/>
              <a:gd name="connsiteY1724" fmla="*/ 980354 h 1937476"/>
              <a:gd name="connsiteX1725" fmla="*/ 1708771 w 2091444"/>
              <a:gd name="connsiteY1725" fmla="*/ 1017394 h 1937476"/>
              <a:gd name="connsiteX1726" fmla="*/ 1707566 w 2091444"/>
              <a:gd name="connsiteY1726" fmla="*/ 1011696 h 1937476"/>
              <a:gd name="connsiteX1727" fmla="*/ 1710634 w 2091444"/>
              <a:gd name="connsiteY1727" fmla="*/ 1008518 h 1937476"/>
              <a:gd name="connsiteX1728" fmla="*/ 1713483 w 2091444"/>
              <a:gd name="connsiteY1728" fmla="*/ 1011148 h 1937476"/>
              <a:gd name="connsiteX1729" fmla="*/ 1713703 w 2091444"/>
              <a:gd name="connsiteY1729" fmla="*/ 1016079 h 1937476"/>
              <a:gd name="connsiteX1730" fmla="*/ 1711182 w 2091444"/>
              <a:gd name="connsiteY1730" fmla="*/ 1017175 h 1937476"/>
              <a:gd name="connsiteX1731" fmla="*/ 1708771 w 2091444"/>
              <a:gd name="connsiteY1731" fmla="*/ 1017175 h 1937476"/>
              <a:gd name="connsiteX1732" fmla="*/ 1727401 w 2091444"/>
              <a:gd name="connsiteY1732" fmla="*/ 1040079 h 1937476"/>
              <a:gd name="connsiteX1733" fmla="*/ 1727839 w 2091444"/>
              <a:gd name="connsiteY1733" fmla="*/ 1035586 h 1937476"/>
              <a:gd name="connsiteX1734" fmla="*/ 1731346 w 2091444"/>
              <a:gd name="connsiteY1734" fmla="*/ 1033613 h 1937476"/>
              <a:gd name="connsiteX1735" fmla="*/ 1732990 w 2091444"/>
              <a:gd name="connsiteY1735" fmla="*/ 1032298 h 1937476"/>
              <a:gd name="connsiteX1736" fmla="*/ 1735291 w 2091444"/>
              <a:gd name="connsiteY1736" fmla="*/ 1033723 h 1937476"/>
              <a:gd name="connsiteX1737" fmla="*/ 1732661 w 2091444"/>
              <a:gd name="connsiteY1737" fmla="*/ 1038106 h 1937476"/>
              <a:gd name="connsiteX1738" fmla="*/ 1729373 w 2091444"/>
              <a:gd name="connsiteY1738" fmla="*/ 1039202 h 1937476"/>
              <a:gd name="connsiteX1739" fmla="*/ 1727510 w 2091444"/>
              <a:gd name="connsiteY1739" fmla="*/ 1040188 h 1937476"/>
              <a:gd name="connsiteX1740" fmla="*/ 1727510 w 2091444"/>
              <a:gd name="connsiteY1740" fmla="*/ 1040188 h 1937476"/>
              <a:gd name="connsiteX1741" fmla="*/ 1594363 w 2091444"/>
              <a:gd name="connsiteY1741" fmla="*/ 526231 h 1937476"/>
              <a:gd name="connsiteX1742" fmla="*/ 1593925 w 2091444"/>
              <a:gd name="connsiteY1742" fmla="*/ 520532 h 1937476"/>
              <a:gd name="connsiteX1743" fmla="*/ 1596336 w 2091444"/>
              <a:gd name="connsiteY1743" fmla="*/ 518998 h 1937476"/>
              <a:gd name="connsiteX1744" fmla="*/ 1599295 w 2091444"/>
              <a:gd name="connsiteY1744" fmla="*/ 514724 h 1937476"/>
              <a:gd name="connsiteX1745" fmla="*/ 1610034 w 2091444"/>
              <a:gd name="connsiteY1745" fmla="*/ 507711 h 1937476"/>
              <a:gd name="connsiteX1746" fmla="*/ 1614308 w 2091444"/>
              <a:gd name="connsiteY1746" fmla="*/ 506834 h 1937476"/>
              <a:gd name="connsiteX1747" fmla="*/ 1611568 w 2091444"/>
              <a:gd name="connsiteY1747" fmla="*/ 511656 h 1937476"/>
              <a:gd name="connsiteX1748" fmla="*/ 1604665 w 2091444"/>
              <a:gd name="connsiteY1748" fmla="*/ 517026 h 1937476"/>
              <a:gd name="connsiteX1749" fmla="*/ 1603240 w 2091444"/>
              <a:gd name="connsiteY1749" fmla="*/ 520642 h 1937476"/>
              <a:gd name="connsiteX1750" fmla="*/ 1605103 w 2091444"/>
              <a:gd name="connsiteY1750" fmla="*/ 523491 h 1937476"/>
              <a:gd name="connsiteX1751" fmla="*/ 1604445 w 2091444"/>
              <a:gd name="connsiteY1751" fmla="*/ 526012 h 1937476"/>
              <a:gd name="connsiteX1752" fmla="*/ 1602035 w 2091444"/>
              <a:gd name="connsiteY1752" fmla="*/ 525354 h 1937476"/>
              <a:gd name="connsiteX1753" fmla="*/ 1600172 w 2091444"/>
              <a:gd name="connsiteY1753" fmla="*/ 522286 h 1937476"/>
              <a:gd name="connsiteX1754" fmla="*/ 1597980 w 2091444"/>
              <a:gd name="connsiteY1754" fmla="*/ 523710 h 1937476"/>
              <a:gd name="connsiteX1755" fmla="*/ 1596446 w 2091444"/>
              <a:gd name="connsiteY1755" fmla="*/ 526012 h 1937476"/>
              <a:gd name="connsiteX1756" fmla="*/ 1594363 w 2091444"/>
              <a:gd name="connsiteY1756" fmla="*/ 525793 h 1937476"/>
              <a:gd name="connsiteX1757" fmla="*/ 1594363 w 2091444"/>
              <a:gd name="connsiteY1757" fmla="*/ 525793 h 1937476"/>
              <a:gd name="connsiteX1758" fmla="*/ 1570693 w 2091444"/>
              <a:gd name="connsiteY1758" fmla="*/ 503547 h 1937476"/>
              <a:gd name="connsiteX1759" fmla="*/ 1572666 w 2091444"/>
              <a:gd name="connsiteY1759" fmla="*/ 505848 h 1937476"/>
              <a:gd name="connsiteX1760" fmla="*/ 1575076 w 2091444"/>
              <a:gd name="connsiteY1760" fmla="*/ 506286 h 1937476"/>
              <a:gd name="connsiteX1761" fmla="*/ 1576720 w 2091444"/>
              <a:gd name="connsiteY1761" fmla="*/ 503108 h 1937476"/>
              <a:gd name="connsiteX1762" fmla="*/ 1575296 w 2091444"/>
              <a:gd name="connsiteY1762" fmla="*/ 501245 h 1937476"/>
              <a:gd name="connsiteX1763" fmla="*/ 1570583 w 2091444"/>
              <a:gd name="connsiteY1763" fmla="*/ 503437 h 1937476"/>
              <a:gd name="connsiteX1764" fmla="*/ 1570583 w 2091444"/>
              <a:gd name="connsiteY1764" fmla="*/ 503437 h 1937476"/>
              <a:gd name="connsiteX1765" fmla="*/ 1440724 w 2091444"/>
              <a:gd name="connsiteY1765" fmla="*/ 445685 h 1937476"/>
              <a:gd name="connsiteX1766" fmla="*/ 1435135 w 2091444"/>
              <a:gd name="connsiteY1766" fmla="*/ 443822 h 1937476"/>
              <a:gd name="connsiteX1767" fmla="*/ 1434588 w 2091444"/>
              <a:gd name="connsiteY1767" fmla="*/ 439110 h 1937476"/>
              <a:gd name="connsiteX1768" fmla="*/ 1435245 w 2091444"/>
              <a:gd name="connsiteY1768" fmla="*/ 430234 h 1937476"/>
              <a:gd name="connsiteX1769" fmla="*/ 1433601 w 2091444"/>
              <a:gd name="connsiteY1769" fmla="*/ 427932 h 1937476"/>
              <a:gd name="connsiteX1770" fmla="*/ 1433382 w 2091444"/>
              <a:gd name="connsiteY1770" fmla="*/ 422672 h 1937476"/>
              <a:gd name="connsiteX1771" fmla="*/ 1432615 w 2091444"/>
              <a:gd name="connsiteY1771" fmla="*/ 421467 h 1937476"/>
              <a:gd name="connsiteX1772" fmla="*/ 1437437 w 2091444"/>
              <a:gd name="connsiteY1772" fmla="*/ 419494 h 1937476"/>
              <a:gd name="connsiteX1773" fmla="*/ 1444450 w 2091444"/>
              <a:gd name="connsiteY1773" fmla="*/ 422672 h 1937476"/>
              <a:gd name="connsiteX1774" fmla="*/ 1445217 w 2091444"/>
              <a:gd name="connsiteY1774" fmla="*/ 428152 h 1937476"/>
              <a:gd name="connsiteX1775" fmla="*/ 1442039 w 2091444"/>
              <a:gd name="connsiteY1775" fmla="*/ 437686 h 1937476"/>
              <a:gd name="connsiteX1776" fmla="*/ 1440943 w 2091444"/>
              <a:gd name="connsiteY1776" fmla="*/ 440425 h 1937476"/>
              <a:gd name="connsiteX1777" fmla="*/ 1442368 w 2091444"/>
              <a:gd name="connsiteY1777" fmla="*/ 442179 h 1937476"/>
              <a:gd name="connsiteX1778" fmla="*/ 1443245 w 2091444"/>
              <a:gd name="connsiteY1778" fmla="*/ 445905 h 1937476"/>
              <a:gd name="connsiteX1779" fmla="*/ 1440724 w 2091444"/>
              <a:gd name="connsiteY1779" fmla="*/ 445905 h 1937476"/>
              <a:gd name="connsiteX1780" fmla="*/ 1439519 w 2091444"/>
              <a:gd name="connsiteY1780" fmla="*/ 179721 h 1937476"/>
              <a:gd name="connsiteX1781" fmla="*/ 1444560 w 2091444"/>
              <a:gd name="connsiteY1781" fmla="*/ 174461 h 1937476"/>
              <a:gd name="connsiteX1782" fmla="*/ 1447738 w 2091444"/>
              <a:gd name="connsiteY1782" fmla="*/ 167885 h 1937476"/>
              <a:gd name="connsiteX1783" fmla="*/ 1448176 w 2091444"/>
              <a:gd name="connsiteY1783" fmla="*/ 164269 h 1937476"/>
              <a:gd name="connsiteX1784" fmla="*/ 1454203 w 2091444"/>
              <a:gd name="connsiteY1784" fmla="*/ 159776 h 1937476"/>
              <a:gd name="connsiteX1785" fmla="*/ 1457162 w 2091444"/>
              <a:gd name="connsiteY1785" fmla="*/ 153420 h 1937476"/>
              <a:gd name="connsiteX1786" fmla="*/ 1455847 w 2091444"/>
              <a:gd name="connsiteY1786" fmla="*/ 150242 h 1937476"/>
              <a:gd name="connsiteX1787" fmla="*/ 1450149 w 2091444"/>
              <a:gd name="connsiteY1787" fmla="*/ 149913 h 1937476"/>
              <a:gd name="connsiteX1788" fmla="*/ 1446642 w 2091444"/>
              <a:gd name="connsiteY1788" fmla="*/ 148598 h 1937476"/>
              <a:gd name="connsiteX1789" fmla="*/ 1448724 w 2091444"/>
              <a:gd name="connsiteY1789" fmla="*/ 143777 h 1937476"/>
              <a:gd name="connsiteX1790" fmla="*/ 1446861 w 2091444"/>
              <a:gd name="connsiteY1790" fmla="*/ 143996 h 1937476"/>
              <a:gd name="connsiteX1791" fmla="*/ 1441053 w 2091444"/>
              <a:gd name="connsiteY1791" fmla="*/ 148927 h 1937476"/>
              <a:gd name="connsiteX1792" fmla="*/ 1433930 w 2091444"/>
              <a:gd name="connsiteY1792" fmla="*/ 151228 h 1937476"/>
              <a:gd name="connsiteX1793" fmla="*/ 1433053 w 2091444"/>
              <a:gd name="connsiteY1793" fmla="*/ 154954 h 1937476"/>
              <a:gd name="connsiteX1794" fmla="*/ 1430204 w 2091444"/>
              <a:gd name="connsiteY1794" fmla="*/ 157694 h 1937476"/>
              <a:gd name="connsiteX1795" fmla="*/ 1430204 w 2091444"/>
              <a:gd name="connsiteY1795" fmla="*/ 161310 h 1937476"/>
              <a:gd name="connsiteX1796" fmla="*/ 1436122 w 2091444"/>
              <a:gd name="connsiteY1796" fmla="*/ 163173 h 1937476"/>
              <a:gd name="connsiteX1797" fmla="*/ 1440396 w 2091444"/>
              <a:gd name="connsiteY1797" fmla="*/ 161639 h 1937476"/>
              <a:gd name="connsiteX1798" fmla="*/ 1440396 w 2091444"/>
              <a:gd name="connsiteY1798" fmla="*/ 166022 h 1937476"/>
              <a:gd name="connsiteX1799" fmla="*/ 1436122 w 2091444"/>
              <a:gd name="connsiteY1799" fmla="*/ 170077 h 1937476"/>
              <a:gd name="connsiteX1800" fmla="*/ 1436122 w 2091444"/>
              <a:gd name="connsiteY1800" fmla="*/ 173803 h 1937476"/>
              <a:gd name="connsiteX1801" fmla="*/ 1438204 w 2091444"/>
              <a:gd name="connsiteY1801" fmla="*/ 175885 h 1937476"/>
              <a:gd name="connsiteX1802" fmla="*/ 1439628 w 2091444"/>
              <a:gd name="connsiteY1802" fmla="*/ 179830 h 1937476"/>
              <a:gd name="connsiteX1803" fmla="*/ 1439628 w 2091444"/>
              <a:gd name="connsiteY1803" fmla="*/ 179830 h 1937476"/>
              <a:gd name="connsiteX1804" fmla="*/ 1377384 w 2091444"/>
              <a:gd name="connsiteY1804" fmla="*/ 323716 h 1937476"/>
              <a:gd name="connsiteX1805" fmla="*/ 1377165 w 2091444"/>
              <a:gd name="connsiteY1805" fmla="*/ 318456 h 1937476"/>
              <a:gd name="connsiteX1806" fmla="*/ 1379904 w 2091444"/>
              <a:gd name="connsiteY1806" fmla="*/ 314840 h 1937476"/>
              <a:gd name="connsiteX1807" fmla="*/ 1377493 w 2091444"/>
              <a:gd name="connsiteY1807" fmla="*/ 312210 h 1937476"/>
              <a:gd name="connsiteX1808" fmla="*/ 1377165 w 2091444"/>
              <a:gd name="connsiteY1808" fmla="*/ 306621 h 1937476"/>
              <a:gd name="connsiteX1809" fmla="*/ 1372781 w 2091444"/>
              <a:gd name="connsiteY1809" fmla="*/ 303991 h 1937476"/>
              <a:gd name="connsiteX1810" fmla="*/ 1374315 w 2091444"/>
              <a:gd name="connsiteY1810" fmla="*/ 300923 h 1937476"/>
              <a:gd name="connsiteX1811" fmla="*/ 1375850 w 2091444"/>
              <a:gd name="connsiteY1811" fmla="*/ 297416 h 1937476"/>
              <a:gd name="connsiteX1812" fmla="*/ 1381438 w 2091444"/>
              <a:gd name="connsiteY1812" fmla="*/ 298073 h 1937476"/>
              <a:gd name="connsiteX1813" fmla="*/ 1386260 w 2091444"/>
              <a:gd name="connsiteY1813" fmla="*/ 302018 h 1937476"/>
              <a:gd name="connsiteX1814" fmla="*/ 1388123 w 2091444"/>
              <a:gd name="connsiteY1814" fmla="*/ 302238 h 1937476"/>
              <a:gd name="connsiteX1815" fmla="*/ 1388671 w 2091444"/>
              <a:gd name="connsiteY1815" fmla="*/ 298292 h 1937476"/>
              <a:gd name="connsiteX1816" fmla="*/ 1383849 w 2091444"/>
              <a:gd name="connsiteY1816" fmla="*/ 291060 h 1937476"/>
              <a:gd name="connsiteX1817" fmla="*/ 1379137 w 2091444"/>
              <a:gd name="connsiteY1817" fmla="*/ 288320 h 1937476"/>
              <a:gd name="connsiteX1818" fmla="*/ 1378260 w 2091444"/>
              <a:gd name="connsiteY1818" fmla="*/ 285690 h 1937476"/>
              <a:gd name="connsiteX1819" fmla="*/ 1382973 w 2091444"/>
              <a:gd name="connsiteY1819" fmla="*/ 285471 h 1937476"/>
              <a:gd name="connsiteX1820" fmla="*/ 1380233 w 2091444"/>
              <a:gd name="connsiteY1820" fmla="*/ 280759 h 1937476"/>
              <a:gd name="connsiteX1821" fmla="*/ 1383192 w 2091444"/>
              <a:gd name="connsiteY1821" fmla="*/ 276266 h 1937476"/>
              <a:gd name="connsiteX1822" fmla="*/ 1383521 w 2091444"/>
              <a:gd name="connsiteY1822" fmla="*/ 268595 h 1937476"/>
              <a:gd name="connsiteX1823" fmla="*/ 1386150 w 2091444"/>
              <a:gd name="connsiteY1823" fmla="*/ 262129 h 1937476"/>
              <a:gd name="connsiteX1824" fmla="*/ 1389438 w 2091444"/>
              <a:gd name="connsiteY1824" fmla="*/ 262458 h 1937476"/>
              <a:gd name="connsiteX1825" fmla="*/ 1392726 w 2091444"/>
              <a:gd name="connsiteY1825" fmla="*/ 260157 h 1937476"/>
              <a:gd name="connsiteX1826" fmla="*/ 1393274 w 2091444"/>
              <a:gd name="connsiteY1826" fmla="*/ 253253 h 1937476"/>
              <a:gd name="connsiteX1827" fmla="*/ 1396452 w 2091444"/>
              <a:gd name="connsiteY1827" fmla="*/ 249965 h 1937476"/>
              <a:gd name="connsiteX1828" fmla="*/ 1402369 w 2091444"/>
              <a:gd name="connsiteY1828" fmla="*/ 244924 h 1937476"/>
              <a:gd name="connsiteX1829" fmla="*/ 1407081 w 2091444"/>
              <a:gd name="connsiteY1829" fmla="*/ 245143 h 1937476"/>
              <a:gd name="connsiteX1830" fmla="*/ 1412999 w 2091444"/>
              <a:gd name="connsiteY1830" fmla="*/ 252595 h 1937476"/>
              <a:gd name="connsiteX1831" fmla="*/ 1415081 w 2091444"/>
              <a:gd name="connsiteY1831" fmla="*/ 257965 h 1937476"/>
              <a:gd name="connsiteX1832" fmla="*/ 1414533 w 2091444"/>
              <a:gd name="connsiteY1832" fmla="*/ 261581 h 1937476"/>
              <a:gd name="connsiteX1833" fmla="*/ 1415958 w 2091444"/>
              <a:gd name="connsiteY1833" fmla="*/ 264650 h 1937476"/>
              <a:gd name="connsiteX1834" fmla="*/ 1418697 w 2091444"/>
              <a:gd name="connsiteY1834" fmla="*/ 265746 h 1937476"/>
              <a:gd name="connsiteX1835" fmla="*/ 1419026 w 2091444"/>
              <a:gd name="connsiteY1835" fmla="*/ 271006 h 1937476"/>
              <a:gd name="connsiteX1836" fmla="*/ 1421766 w 2091444"/>
              <a:gd name="connsiteY1836" fmla="*/ 272430 h 1937476"/>
              <a:gd name="connsiteX1837" fmla="*/ 1422095 w 2091444"/>
              <a:gd name="connsiteY1837" fmla="*/ 275060 h 1937476"/>
              <a:gd name="connsiteX1838" fmla="*/ 1424396 w 2091444"/>
              <a:gd name="connsiteY1838" fmla="*/ 280430 h 1937476"/>
              <a:gd name="connsiteX1839" fmla="*/ 1429108 w 2091444"/>
              <a:gd name="connsiteY1839" fmla="*/ 280978 h 1937476"/>
              <a:gd name="connsiteX1840" fmla="*/ 1429108 w 2091444"/>
              <a:gd name="connsiteY1840" fmla="*/ 283279 h 1937476"/>
              <a:gd name="connsiteX1841" fmla="*/ 1431190 w 2091444"/>
              <a:gd name="connsiteY1841" fmla="*/ 287444 h 1937476"/>
              <a:gd name="connsiteX1842" fmla="*/ 1433272 w 2091444"/>
              <a:gd name="connsiteY1842" fmla="*/ 296649 h 1937476"/>
              <a:gd name="connsiteX1843" fmla="*/ 1428451 w 2091444"/>
              <a:gd name="connsiteY1843" fmla="*/ 300265 h 1937476"/>
              <a:gd name="connsiteX1844" fmla="*/ 1425711 w 2091444"/>
              <a:gd name="connsiteY1844" fmla="*/ 303005 h 1937476"/>
              <a:gd name="connsiteX1845" fmla="*/ 1421328 w 2091444"/>
              <a:gd name="connsiteY1845" fmla="*/ 302786 h 1937476"/>
              <a:gd name="connsiteX1846" fmla="*/ 1418588 w 2091444"/>
              <a:gd name="connsiteY1846" fmla="*/ 304210 h 1937476"/>
              <a:gd name="connsiteX1847" fmla="*/ 1420670 w 2091444"/>
              <a:gd name="connsiteY1847" fmla="*/ 306292 h 1937476"/>
              <a:gd name="connsiteX1848" fmla="*/ 1423300 w 2091444"/>
              <a:gd name="connsiteY1848" fmla="*/ 306511 h 1937476"/>
              <a:gd name="connsiteX1849" fmla="*/ 1424505 w 2091444"/>
              <a:gd name="connsiteY1849" fmla="*/ 313963 h 1937476"/>
              <a:gd name="connsiteX1850" fmla="*/ 1423629 w 2091444"/>
              <a:gd name="connsiteY1850" fmla="*/ 318456 h 1937476"/>
              <a:gd name="connsiteX1851" fmla="*/ 1415300 w 2091444"/>
              <a:gd name="connsiteY1851" fmla="*/ 324045 h 1937476"/>
              <a:gd name="connsiteX1852" fmla="*/ 1412889 w 2091444"/>
              <a:gd name="connsiteY1852" fmla="*/ 326456 h 1937476"/>
              <a:gd name="connsiteX1853" fmla="*/ 1409931 w 2091444"/>
              <a:gd name="connsiteY1853" fmla="*/ 325908 h 1937476"/>
              <a:gd name="connsiteX1854" fmla="*/ 1409602 w 2091444"/>
              <a:gd name="connsiteY1854" fmla="*/ 322073 h 1937476"/>
              <a:gd name="connsiteX1855" fmla="*/ 1407301 w 2091444"/>
              <a:gd name="connsiteY1855" fmla="*/ 320319 h 1937476"/>
              <a:gd name="connsiteX1856" fmla="*/ 1401712 w 2091444"/>
              <a:gd name="connsiteY1856" fmla="*/ 324264 h 1937476"/>
              <a:gd name="connsiteX1857" fmla="*/ 1397876 w 2091444"/>
              <a:gd name="connsiteY1857" fmla="*/ 322511 h 1937476"/>
              <a:gd name="connsiteX1858" fmla="*/ 1391082 w 2091444"/>
              <a:gd name="connsiteY1858" fmla="*/ 324593 h 1937476"/>
              <a:gd name="connsiteX1859" fmla="*/ 1387575 w 2091444"/>
              <a:gd name="connsiteY1859" fmla="*/ 324264 h 1937476"/>
              <a:gd name="connsiteX1860" fmla="*/ 1386918 w 2091444"/>
              <a:gd name="connsiteY1860" fmla="*/ 318895 h 1937476"/>
              <a:gd name="connsiteX1861" fmla="*/ 1383082 w 2091444"/>
              <a:gd name="connsiteY1861" fmla="*/ 318566 h 1937476"/>
              <a:gd name="connsiteX1862" fmla="*/ 1382206 w 2091444"/>
              <a:gd name="connsiteY1862" fmla="*/ 321853 h 1937476"/>
              <a:gd name="connsiteX1863" fmla="*/ 1377384 w 2091444"/>
              <a:gd name="connsiteY1863" fmla="*/ 323607 h 1937476"/>
              <a:gd name="connsiteX1864" fmla="*/ 1377384 w 2091444"/>
              <a:gd name="connsiteY1864" fmla="*/ 323607 h 1937476"/>
              <a:gd name="connsiteX1865" fmla="*/ 1432396 w 2091444"/>
              <a:gd name="connsiteY1865" fmla="*/ 316374 h 1937476"/>
              <a:gd name="connsiteX1866" fmla="*/ 1434588 w 2091444"/>
              <a:gd name="connsiteY1866" fmla="*/ 316045 h 1937476"/>
              <a:gd name="connsiteX1867" fmla="*/ 1435793 w 2091444"/>
              <a:gd name="connsiteY1867" fmla="*/ 312429 h 1937476"/>
              <a:gd name="connsiteX1868" fmla="*/ 1434697 w 2091444"/>
              <a:gd name="connsiteY1868" fmla="*/ 304320 h 1937476"/>
              <a:gd name="connsiteX1869" fmla="*/ 1432067 w 2091444"/>
              <a:gd name="connsiteY1869" fmla="*/ 304320 h 1937476"/>
              <a:gd name="connsiteX1870" fmla="*/ 1430861 w 2091444"/>
              <a:gd name="connsiteY1870" fmla="*/ 307059 h 1937476"/>
              <a:gd name="connsiteX1871" fmla="*/ 1431081 w 2091444"/>
              <a:gd name="connsiteY1871" fmla="*/ 312648 h 1937476"/>
              <a:gd name="connsiteX1872" fmla="*/ 1432396 w 2091444"/>
              <a:gd name="connsiteY1872" fmla="*/ 316484 h 1937476"/>
              <a:gd name="connsiteX1873" fmla="*/ 1432396 w 2091444"/>
              <a:gd name="connsiteY1873" fmla="*/ 316484 h 1937476"/>
              <a:gd name="connsiteX1874" fmla="*/ 1450587 w 2091444"/>
              <a:gd name="connsiteY1874" fmla="*/ 389358 h 1937476"/>
              <a:gd name="connsiteX1875" fmla="*/ 1450587 w 2091444"/>
              <a:gd name="connsiteY1875" fmla="*/ 393413 h 1937476"/>
              <a:gd name="connsiteX1876" fmla="*/ 1453984 w 2091444"/>
              <a:gd name="connsiteY1876" fmla="*/ 396920 h 1937476"/>
              <a:gd name="connsiteX1877" fmla="*/ 1459244 w 2091444"/>
              <a:gd name="connsiteY1877" fmla="*/ 396920 h 1937476"/>
              <a:gd name="connsiteX1878" fmla="*/ 1464504 w 2091444"/>
              <a:gd name="connsiteY1878" fmla="*/ 394838 h 1937476"/>
              <a:gd name="connsiteX1879" fmla="*/ 1469326 w 2091444"/>
              <a:gd name="connsiteY1879" fmla="*/ 386619 h 1937476"/>
              <a:gd name="connsiteX1880" fmla="*/ 1469874 w 2091444"/>
              <a:gd name="connsiteY1880" fmla="*/ 383769 h 1937476"/>
              <a:gd name="connsiteX1881" fmla="*/ 1467902 w 2091444"/>
              <a:gd name="connsiteY1881" fmla="*/ 381906 h 1937476"/>
              <a:gd name="connsiteX1882" fmla="*/ 1468559 w 2091444"/>
              <a:gd name="connsiteY1882" fmla="*/ 379824 h 1937476"/>
              <a:gd name="connsiteX1883" fmla="*/ 1466258 w 2091444"/>
              <a:gd name="connsiteY1883" fmla="*/ 376208 h 1937476"/>
              <a:gd name="connsiteX1884" fmla="*/ 1462532 w 2091444"/>
              <a:gd name="connsiteY1884" fmla="*/ 375989 h 1937476"/>
              <a:gd name="connsiteX1885" fmla="*/ 1460121 w 2091444"/>
              <a:gd name="connsiteY1885" fmla="*/ 371057 h 1937476"/>
              <a:gd name="connsiteX1886" fmla="*/ 1456614 w 2091444"/>
              <a:gd name="connsiteY1886" fmla="*/ 371057 h 1937476"/>
              <a:gd name="connsiteX1887" fmla="*/ 1451464 w 2091444"/>
              <a:gd name="connsiteY1887" fmla="*/ 374674 h 1937476"/>
              <a:gd name="connsiteX1888" fmla="*/ 1450806 w 2091444"/>
              <a:gd name="connsiteY1888" fmla="*/ 379605 h 1937476"/>
              <a:gd name="connsiteX1889" fmla="*/ 1448943 w 2091444"/>
              <a:gd name="connsiteY1889" fmla="*/ 384427 h 1937476"/>
              <a:gd name="connsiteX1890" fmla="*/ 1450477 w 2091444"/>
              <a:gd name="connsiteY1890" fmla="*/ 389468 h 1937476"/>
              <a:gd name="connsiteX1891" fmla="*/ 1450477 w 2091444"/>
              <a:gd name="connsiteY1891" fmla="*/ 389468 h 1937476"/>
              <a:gd name="connsiteX1892" fmla="*/ 1444231 w 2091444"/>
              <a:gd name="connsiteY1892" fmla="*/ 391331 h 1937476"/>
              <a:gd name="connsiteX1893" fmla="*/ 1443464 w 2091444"/>
              <a:gd name="connsiteY1893" fmla="*/ 394070 h 1937476"/>
              <a:gd name="connsiteX1894" fmla="*/ 1444450 w 2091444"/>
              <a:gd name="connsiteY1894" fmla="*/ 398125 h 1937476"/>
              <a:gd name="connsiteX1895" fmla="*/ 1447190 w 2091444"/>
              <a:gd name="connsiteY1895" fmla="*/ 399769 h 1937476"/>
              <a:gd name="connsiteX1896" fmla="*/ 1448724 w 2091444"/>
              <a:gd name="connsiteY1896" fmla="*/ 398016 h 1937476"/>
              <a:gd name="connsiteX1897" fmla="*/ 1448286 w 2091444"/>
              <a:gd name="connsiteY1897" fmla="*/ 395276 h 1937476"/>
              <a:gd name="connsiteX1898" fmla="*/ 1446313 w 2091444"/>
              <a:gd name="connsiteY1898" fmla="*/ 393961 h 1937476"/>
              <a:gd name="connsiteX1899" fmla="*/ 1445656 w 2091444"/>
              <a:gd name="connsiteY1899" fmla="*/ 390673 h 1937476"/>
              <a:gd name="connsiteX1900" fmla="*/ 1444450 w 2091444"/>
              <a:gd name="connsiteY1900" fmla="*/ 391221 h 1937476"/>
              <a:gd name="connsiteX1901" fmla="*/ 1444450 w 2091444"/>
              <a:gd name="connsiteY1901" fmla="*/ 391221 h 1937476"/>
              <a:gd name="connsiteX1902" fmla="*/ 1373439 w 2091444"/>
              <a:gd name="connsiteY1902" fmla="*/ 353852 h 1937476"/>
              <a:gd name="connsiteX1903" fmla="*/ 1372781 w 2091444"/>
              <a:gd name="connsiteY1903" fmla="*/ 346729 h 1937476"/>
              <a:gd name="connsiteX1904" fmla="*/ 1375411 w 2091444"/>
              <a:gd name="connsiteY1904" fmla="*/ 339278 h 1937476"/>
              <a:gd name="connsiteX1905" fmla="*/ 1379027 w 2091444"/>
              <a:gd name="connsiteY1905" fmla="*/ 335332 h 1937476"/>
              <a:gd name="connsiteX1906" fmla="*/ 1383849 w 2091444"/>
              <a:gd name="connsiteY1906" fmla="*/ 335552 h 1937476"/>
              <a:gd name="connsiteX1907" fmla="*/ 1387356 w 2091444"/>
              <a:gd name="connsiteY1907" fmla="*/ 334894 h 1937476"/>
              <a:gd name="connsiteX1908" fmla="*/ 1390972 w 2091444"/>
              <a:gd name="connsiteY1908" fmla="*/ 336100 h 1937476"/>
              <a:gd name="connsiteX1909" fmla="*/ 1394479 w 2091444"/>
              <a:gd name="connsiteY1909" fmla="*/ 335442 h 1937476"/>
              <a:gd name="connsiteX1910" fmla="*/ 1397109 w 2091444"/>
              <a:gd name="connsiteY1910" fmla="*/ 336100 h 1937476"/>
              <a:gd name="connsiteX1911" fmla="*/ 1397657 w 2091444"/>
              <a:gd name="connsiteY1911" fmla="*/ 338730 h 1937476"/>
              <a:gd name="connsiteX1912" fmla="*/ 1401821 w 2091444"/>
              <a:gd name="connsiteY1912" fmla="*/ 339278 h 1937476"/>
              <a:gd name="connsiteX1913" fmla="*/ 1403575 w 2091444"/>
              <a:gd name="connsiteY1913" fmla="*/ 337853 h 1937476"/>
              <a:gd name="connsiteX1914" fmla="*/ 1407191 w 2091444"/>
              <a:gd name="connsiteY1914" fmla="*/ 339935 h 1937476"/>
              <a:gd name="connsiteX1915" fmla="*/ 1410807 w 2091444"/>
              <a:gd name="connsiteY1915" fmla="*/ 340483 h 1937476"/>
              <a:gd name="connsiteX1916" fmla="*/ 1415629 w 2091444"/>
              <a:gd name="connsiteY1916" fmla="*/ 346401 h 1937476"/>
              <a:gd name="connsiteX1917" fmla="*/ 1419136 w 2091444"/>
              <a:gd name="connsiteY1917" fmla="*/ 348264 h 1937476"/>
              <a:gd name="connsiteX1918" fmla="*/ 1417273 w 2091444"/>
              <a:gd name="connsiteY1918" fmla="*/ 350127 h 1937476"/>
              <a:gd name="connsiteX1919" fmla="*/ 1418697 w 2091444"/>
              <a:gd name="connsiteY1919" fmla="*/ 352428 h 1937476"/>
              <a:gd name="connsiteX1920" fmla="*/ 1421985 w 2091444"/>
              <a:gd name="connsiteY1920" fmla="*/ 352428 h 1937476"/>
              <a:gd name="connsiteX1921" fmla="*/ 1425492 w 2091444"/>
              <a:gd name="connsiteY1921" fmla="*/ 350565 h 1937476"/>
              <a:gd name="connsiteX1922" fmla="*/ 1428451 w 2091444"/>
              <a:gd name="connsiteY1922" fmla="*/ 354510 h 1937476"/>
              <a:gd name="connsiteX1923" fmla="*/ 1431409 w 2091444"/>
              <a:gd name="connsiteY1923" fmla="*/ 356921 h 1937476"/>
              <a:gd name="connsiteX1924" fmla="*/ 1430861 w 2091444"/>
              <a:gd name="connsiteY1924" fmla="*/ 359880 h 1937476"/>
              <a:gd name="connsiteX1925" fmla="*/ 1431957 w 2091444"/>
              <a:gd name="connsiteY1925" fmla="*/ 362181 h 1937476"/>
              <a:gd name="connsiteX1926" fmla="*/ 1429875 w 2091444"/>
              <a:gd name="connsiteY1926" fmla="*/ 364044 h 1937476"/>
              <a:gd name="connsiteX1927" fmla="*/ 1424725 w 2091444"/>
              <a:gd name="connsiteY1927" fmla="*/ 362619 h 1937476"/>
              <a:gd name="connsiteX1928" fmla="*/ 1418697 w 2091444"/>
              <a:gd name="connsiteY1928" fmla="*/ 368208 h 1937476"/>
              <a:gd name="connsiteX1929" fmla="*/ 1414533 w 2091444"/>
              <a:gd name="connsiteY1929" fmla="*/ 369304 h 1937476"/>
              <a:gd name="connsiteX1930" fmla="*/ 1408616 w 2091444"/>
              <a:gd name="connsiteY1930" fmla="*/ 365469 h 1937476"/>
              <a:gd name="connsiteX1931" fmla="*/ 1401493 w 2091444"/>
              <a:gd name="connsiteY1931" fmla="*/ 365249 h 1937476"/>
              <a:gd name="connsiteX1932" fmla="*/ 1394917 w 2091444"/>
              <a:gd name="connsiteY1932" fmla="*/ 360537 h 1937476"/>
              <a:gd name="connsiteX1933" fmla="*/ 1389548 w 2091444"/>
              <a:gd name="connsiteY1933" fmla="*/ 360537 h 1937476"/>
              <a:gd name="connsiteX1934" fmla="*/ 1384835 w 2091444"/>
              <a:gd name="connsiteY1934" fmla="*/ 358126 h 1937476"/>
              <a:gd name="connsiteX1935" fmla="*/ 1381767 w 2091444"/>
              <a:gd name="connsiteY1935" fmla="*/ 353962 h 1937476"/>
              <a:gd name="connsiteX1936" fmla="*/ 1376726 w 2091444"/>
              <a:gd name="connsiteY1936" fmla="*/ 354510 h 1937476"/>
              <a:gd name="connsiteX1937" fmla="*/ 1373767 w 2091444"/>
              <a:gd name="connsiteY1937" fmla="*/ 353962 h 1937476"/>
              <a:gd name="connsiteX1938" fmla="*/ 1373767 w 2091444"/>
              <a:gd name="connsiteY1938" fmla="*/ 353962 h 1937476"/>
              <a:gd name="connsiteX1939" fmla="*/ 1315029 w 2091444"/>
              <a:gd name="connsiteY1939" fmla="*/ 273855 h 1937476"/>
              <a:gd name="connsiteX1940" fmla="*/ 1315906 w 2091444"/>
              <a:gd name="connsiteY1940" fmla="*/ 271882 h 1937476"/>
              <a:gd name="connsiteX1941" fmla="*/ 1318536 w 2091444"/>
              <a:gd name="connsiteY1941" fmla="*/ 270239 h 1937476"/>
              <a:gd name="connsiteX1942" fmla="*/ 1319851 w 2091444"/>
              <a:gd name="connsiteY1942" fmla="*/ 271663 h 1937476"/>
              <a:gd name="connsiteX1943" fmla="*/ 1318536 w 2091444"/>
              <a:gd name="connsiteY1943" fmla="*/ 275170 h 1937476"/>
              <a:gd name="connsiteX1944" fmla="*/ 1316125 w 2091444"/>
              <a:gd name="connsiteY1944" fmla="*/ 275170 h 1937476"/>
              <a:gd name="connsiteX1945" fmla="*/ 1315029 w 2091444"/>
              <a:gd name="connsiteY1945" fmla="*/ 273964 h 1937476"/>
              <a:gd name="connsiteX1946" fmla="*/ 1315029 w 2091444"/>
              <a:gd name="connsiteY1946" fmla="*/ 273964 h 1937476"/>
              <a:gd name="connsiteX1947" fmla="*/ 1318646 w 2091444"/>
              <a:gd name="connsiteY1947" fmla="*/ 301580 h 1937476"/>
              <a:gd name="connsiteX1948" fmla="*/ 1321057 w 2091444"/>
              <a:gd name="connsiteY1948" fmla="*/ 308703 h 1937476"/>
              <a:gd name="connsiteX1949" fmla="*/ 1323687 w 2091444"/>
              <a:gd name="connsiteY1949" fmla="*/ 313087 h 1937476"/>
              <a:gd name="connsiteX1950" fmla="*/ 1326317 w 2091444"/>
              <a:gd name="connsiteY1950" fmla="*/ 312867 h 1937476"/>
              <a:gd name="connsiteX1951" fmla="*/ 1330700 w 2091444"/>
              <a:gd name="connsiteY1951" fmla="*/ 312319 h 1937476"/>
              <a:gd name="connsiteX1952" fmla="*/ 1333111 w 2091444"/>
              <a:gd name="connsiteY1952" fmla="*/ 314402 h 1937476"/>
              <a:gd name="connsiteX1953" fmla="*/ 1336289 w 2091444"/>
              <a:gd name="connsiteY1953" fmla="*/ 314402 h 1937476"/>
              <a:gd name="connsiteX1954" fmla="*/ 1343522 w 2091444"/>
              <a:gd name="connsiteY1954" fmla="*/ 309580 h 1937476"/>
              <a:gd name="connsiteX1955" fmla="*/ 1343522 w 2091444"/>
              <a:gd name="connsiteY1955" fmla="*/ 306950 h 1937476"/>
              <a:gd name="connsiteX1956" fmla="*/ 1347138 w 2091444"/>
              <a:gd name="connsiteY1956" fmla="*/ 304539 h 1937476"/>
              <a:gd name="connsiteX1957" fmla="*/ 1351083 w 2091444"/>
              <a:gd name="connsiteY1957" fmla="*/ 299388 h 1937476"/>
              <a:gd name="connsiteX1958" fmla="*/ 1351412 w 2091444"/>
              <a:gd name="connsiteY1958" fmla="*/ 293471 h 1937476"/>
              <a:gd name="connsiteX1959" fmla="*/ 1353275 w 2091444"/>
              <a:gd name="connsiteY1959" fmla="*/ 286019 h 1937476"/>
              <a:gd name="connsiteX1960" fmla="*/ 1356782 w 2091444"/>
              <a:gd name="connsiteY1960" fmla="*/ 279992 h 1937476"/>
              <a:gd name="connsiteX1961" fmla="*/ 1354371 w 2091444"/>
              <a:gd name="connsiteY1961" fmla="*/ 278129 h 1937476"/>
              <a:gd name="connsiteX1962" fmla="*/ 1354371 w 2091444"/>
              <a:gd name="connsiteY1962" fmla="*/ 275499 h 1937476"/>
              <a:gd name="connsiteX1963" fmla="*/ 1357110 w 2091444"/>
              <a:gd name="connsiteY1963" fmla="*/ 272869 h 1937476"/>
              <a:gd name="connsiteX1964" fmla="*/ 1360179 w 2091444"/>
              <a:gd name="connsiteY1964" fmla="*/ 266622 h 1937476"/>
              <a:gd name="connsiteX1965" fmla="*/ 1363466 w 2091444"/>
              <a:gd name="connsiteY1965" fmla="*/ 266074 h 1937476"/>
              <a:gd name="connsiteX1966" fmla="*/ 1367083 w 2091444"/>
              <a:gd name="connsiteY1966" fmla="*/ 262239 h 1937476"/>
              <a:gd name="connsiteX1967" fmla="*/ 1372671 w 2091444"/>
              <a:gd name="connsiteY1967" fmla="*/ 258403 h 1937476"/>
              <a:gd name="connsiteX1968" fmla="*/ 1373658 w 2091444"/>
              <a:gd name="connsiteY1968" fmla="*/ 251828 h 1937476"/>
              <a:gd name="connsiteX1969" fmla="*/ 1373329 w 2091444"/>
              <a:gd name="connsiteY1969" fmla="*/ 248212 h 1937476"/>
              <a:gd name="connsiteX1970" fmla="*/ 1377493 w 2091444"/>
              <a:gd name="connsiteY1970" fmla="*/ 244924 h 1937476"/>
              <a:gd name="connsiteX1971" fmla="*/ 1377712 w 2091444"/>
              <a:gd name="connsiteY1971" fmla="*/ 241856 h 1937476"/>
              <a:gd name="connsiteX1972" fmla="*/ 1376178 w 2091444"/>
              <a:gd name="connsiteY1972" fmla="*/ 237692 h 1937476"/>
              <a:gd name="connsiteX1973" fmla="*/ 1374973 w 2091444"/>
              <a:gd name="connsiteY1973" fmla="*/ 231993 h 1937476"/>
              <a:gd name="connsiteX1974" fmla="*/ 1372233 w 2091444"/>
              <a:gd name="connsiteY1974" fmla="*/ 232212 h 1937476"/>
              <a:gd name="connsiteX1975" fmla="*/ 1367850 w 2091444"/>
              <a:gd name="connsiteY1975" fmla="*/ 230349 h 1937476"/>
              <a:gd name="connsiteX1976" fmla="*/ 1362809 w 2091444"/>
              <a:gd name="connsiteY1976" fmla="*/ 230349 h 1937476"/>
              <a:gd name="connsiteX1977" fmla="*/ 1361275 w 2091444"/>
              <a:gd name="connsiteY1977" fmla="*/ 227719 h 1937476"/>
              <a:gd name="connsiteX1978" fmla="*/ 1363357 w 2091444"/>
              <a:gd name="connsiteY1978" fmla="*/ 224103 h 1937476"/>
              <a:gd name="connsiteX1979" fmla="*/ 1370261 w 2091444"/>
              <a:gd name="connsiteY1979" fmla="*/ 220158 h 1937476"/>
              <a:gd name="connsiteX1980" fmla="*/ 1370480 w 2091444"/>
              <a:gd name="connsiteY1980" fmla="*/ 217528 h 1937476"/>
              <a:gd name="connsiteX1981" fmla="*/ 1367850 w 2091444"/>
              <a:gd name="connsiteY1981" fmla="*/ 214240 h 1937476"/>
              <a:gd name="connsiteX1982" fmla="*/ 1367850 w 2091444"/>
              <a:gd name="connsiteY1982" fmla="*/ 208323 h 1937476"/>
              <a:gd name="connsiteX1983" fmla="*/ 1369055 w 2091444"/>
              <a:gd name="connsiteY1983" fmla="*/ 204377 h 1937476"/>
              <a:gd name="connsiteX1984" fmla="*/ 1364672 w 2091444"/>
              <a:gd name="connsiteY1984" fmla="*/ 199665 h 1937476"/>
              <a:gd name="connsiteX1985" fmla="*/ 1361384 w 2091444"/>
              <a:gd name="connsiteY1985" fmla="*/ 199884 h 1937476"/>
              <a:gd name="connsiteX1986" fmla="*/ 1355686 w 2091444"/>
              <a:gd name="connsiteY1986" fmla="*/ 203720 h 1937476"/>
              <a:gd name="connsiteX1987" fmla="*/ 1348782 w 2091444"/>
              <a:gd name="connsiteY1987" fmla="*/ 204925 h 1937476"/>
              <a:gd name="connsiteX1988" fmla="*/ 1347905 w 2091444"/>
              <a:gd name="connsiteY1988" fmla="*/ 208761 h 1937476"/>
              <a:gd name="connsiteX1989" fmla="*/ 1344289 w 2091444"/>
              <a:gd name="connsiteY1989" fmla="*/ 212596 h 1937476"/>
              <a:gd name="connsiteX1990" fmla="*/ 1340782 w 2091444"/>
              <a:gd name="connsiteY1990" fmla="*/ 212268 h 1937476"/>
              <a:gd name="connsiteX1991" fmla="*/ 1339905 w 2091444"/>
              <a:gd name="connsiteY1991" fmla="*/ 207884 h 1937476"/>
              <a:gd name="connsiteX1992" fmla="*/ 1344727 w 2091444"/>
              <a:gd name="connsiteY1992" fmla="*/ 205145 h 1937476"/>
              <a:gd name="connsiteX1993" fmla="*/ 1347467 w 2091444"/>
              <a:gd name="connsiteY1993" fmla="*/ 201638 h 1937476"/>
              <a:gd name="connsiteX1994" fmla="*/ 1347467 w 2091444"/>
              <a:gd name="connsiteY1994" fmla="*/ 195172 h 1937476"/>
              <a:gd name="connsiteX1995" fmla="*/ 1349330 w 2091444"/>
              <a:gd name="connsiteY1995" fmla="*/ 186844 h 1937476"/>
              <a:gd name="connsiteX1996" fmla="*/ 1347795 w 2091444"/>
              <a:gd name="connsiteY1996" fmla="*/ 182022 h 1937476"/>
              <a:gd name="connsiteX1997" fmla="*/ 1344837 w 2091444"/>
              <a:gd name="connsiteY1997" fmla="*/ 179063 h 1937476"/>
              <a:gd name="connsiteX1998" fmla="*/ 1343412 w 2091444"/>
              <a:gd name="connsiteY1998" fmla="*/ 175118 h 1937476"/>
              <a:gd name="connsiteX1999" fmla="*/ 1337385 w 2091444"/>
              <a:gd name="connsiteY1999" fmla="*/ 171611 h 1937476"/>
              <a:gd name="connsiteX2000" fmla="*/ 1333221 w 2091444"/>
              <a:gd name="connsiteY2000" fmla="*/ 173365 h 1937476"/>
              <a:gd name="connsiteX2001" fmla="*/ 1327522 w 2091444"/>
              <a:gd name="connsiteY2001" fmla="*/ 171611 h 1937476"/>
              <a:gd name="connsiteX2002" fmla="*/ 1321495 w 2091444"/>
              <a:gd name="connsiteY2002" fmla="*/ 176762 h 1937476"/>
              <a:gd name="connsiteX2003" fmla="*/ 1318207 w 2091444"/>
              <a:gd name="connsiteY2003" fmla="*/ 175776 h 1937476"/>
              <a:gd name="connsiteX2004" fmla="*/ 1317550 w 2091444"/>
              <a:gd name="connsiteY2004" fmla="*/ 168653 h 1937476"/>
              <a:gd name="connsiteX2005" fmla="*/ 1316564 w 2091444"/>
              <a:gd name="connsiteY2005" fmla="*/ 166790 h 1937476"/>
              <a:gd name="connsiteX2006" fmla="*/ 1312619 w 2091444"/>
              <a:gd name="connsiteY2006" fmla="*/ 170296 h 1937476"/>
              <a:gd name="connsiteX2007" fmla="*/ 1311413 w 2091444"/>
              <a:gd name="connsiteY2007" fmla="*/ 174132 h 1937476"/>
              <a:gd name="connsiteX2008" fmla="*/ 1306372 w 2091444"/>
              <a:gd name="connsiteY2008" fmla="*/ 176871 h 1937476"/>
              <a:gd name="connsiteX2009" fmla="*/ 1304619 w 2091444"/>
              <a:gd name="connsiteY2009" fmla="*/ 181912 h 1937476"/>
              <a:gd name="connsiteX2010" fmla="*/ 1299797 w 2091444"/>
              <a:gd name="connsiteY2010" fmla="*/ 188159 h 1937476"/>
              <a:gd name="connsiteX2011" fmla="*/ 1300016 w 2091444"/>
              <a:gd name="connsiteY2011" fmla="*/ 192104 h 1937476"/>
              <a:gd name="connsiteX2012" fmla="*/ 1303852 w 2091444"/>
              <a:gd name="connsiteY2012" fmla="*/ 194734 h 1937476"/>
              <a:gd name="connsiteX2013" fmla="*/ 1306153 w 2091444"/>
              <a:gd name="connsiteY2013" fmla="*/ 192871 h 1937476"/>
              <a:gd name="connsiteX2014" fmla="*/ 1311742 w 2091444"/>
              <a:gd name="connsiteY2014" fmla="*/ 191666 h 1937476"/>
              <a:gd name="connsiteX2015" fmla="*/ 1313166 w 2091444"/>
              <a:gd name="connsiteY2015" fmla="*/ 193748 h 1937476"/>
              <a:gd name="connsiteX2016" fmla="*/ 1307797 w 2091444"/>
              <a:gd name="connsiteY2016" fmla="*/ 198898 h 1937476"/>
              <a:gd name="connsiteX2017" fmla="*/ 1301331 w 2091444"/>
              <a:gd name="connsiteY2017" fmla="*/ 201638 h 1937476"/>
              <a:gd name="connsiteX2018" fmla="*/ 1296948 w 2091444"/>
              <a:gd name="connsiteY2018" fmla="*/ 208761 h 1937476"/>
              <a:gd name="connsiteX2019" fmla="*/ 1297824 w 2091444"/>
              <a:gd name="connsiteY2019" fmla="*/ 210624 h 1937476"/>
              <a:gd name="connsiteX2020" fmla="*/ 1304400 w 2091444"/>
              <a:gd name="connsiteY2020" fmla="*/ 207446 h 1937476"/>
              <a:gd name="connsiteX2021" fmla="*/ 1310975 w 2091444"/>
              <a:gd name="connsiteY2021" fmla="*/ 201747 h 1937476"/>
              <a:gd name="connsiteX2022" fmla="*/ 1313276 w 2091444"/>
              <a:gd name="connsiteY2022" fmla="*/ 201747 h 1937476"/>
              <a:gd name="connsiteX2023" fmla="*/ 1316783 w 2091444"/>
              <a:gd name="connsiteY2023" fmla="*/ 199884 h 1937476"/>
              <a:gd name="connsiteX2024" fmla="*/ 1319522 w 2091444"/>
              <a:gd name="connsiteY2024" fmla="*/ 203720 h 1937476"/>
              <a:gd name="connsiteX2025" fmla="*/ 1317769 w 2091444"/>
              <a:gd name="connsiteY2025" fmla="*/ 208870 h 1937476"/>
              <a:gd name="connsiteX2026" fmla="*/ 1315029 w 2091444"/>
              <a:gd name="connsiteY2026" fmla="*/ 209090 h 1937476"/>
              <a:gd name="connsiteX2027" fmla="*/ 1309331 w 2091444"/>
              <a:gd name="connsiteY2027" fmla="*/ 213802 h 1937476"/>
              <a:gd name="connsiteX2028" fmla="*/ 1307797 w 2091444"/>
              <a:gd name="connsiteY2028" fmla="*/ 217966 h 1937476"/>
              <a:gd name="connsiteX2029" fmla="*/ 1309660 w 2091444"/>
              <a:gd name="connsiteY2029" fmla="*/ 220925 h 1937476"/>
              <a:gd name="connsiteX2030" fmla="*/ 1316125 w 2091444"/>
              <a:gd name="connsiteY2030" fmla="*/ 219500 h 1937476"/>
              <a:gd name="connsiteX2031" fmla="*/ 1319961 w 2091444"/>
              <a:gd name="connsiteY2031" fmla="*/ 221802 h 1937476"/>
              <a:gd name="connsiteX2032" fmla="*/ 1314920 w 2091444"/>
              <a:gd name="connsiteY2032" fmla="*/ 225418 h 1937476"/>
              <a:gd name="connsiteX2033" fmla="*/ 1308125 w 2091444"/>
              <a:gd name="connsiteY2033" fmla="*/ 227829 h 1937476"/>
              <a:gd name="connsiteX2034" fmla="*/ 1304290 w 2091444"/>
              <a:gd name="connsiteY2034" fmla="*/ 226623 h 1937476"/>
              <a:gd name="connsiteX2035" fmla="*/ 1303961 w 2091444"/>
              <a:gd name="connsiteY2035" fmla="*/ 229582 h 1937476"/>
              <a:gd name="connsiteX2036" fmla="*/ 1309002 w 2091444"/>
              <a:gd name="connsiteY2036" fmla="*/ 231116 h 1937476"/>
              <a:gd name="connsiteX2037" fmla="*/ 1309002 w 2091444"/>
              <a:gd name="connsiteY2037" fmla="*/ 234294 h 1937476"/>
              <a:gd name="connsiteX2038" fmla="*/ 1301769 w 2091444"/>
              <a:gd name="connsiteY2038" fmla="*/ 241089 h 1937476"/>
              <a:gd name="connsiteX2039" fmla="*/ 1299687 w 2091444"/>
              <a:gd name="connsiteY2039" fmla="*/ 241089 h 1937476"/>
              <a:gd name="connsiteX2040" fmla="*/ 1297277 w 2091444"/>
              <a:gd name="connsiteY2040" fmla="*/ 234623 h 1937476"/>
              <a:gd name="connsiteX2041" fmla="*/ 1293112 w 2091444"/>
              <a:gd name="connsiteY2041" fmla="*/ 232541 h 1937476"/>
              <a:gd name="connsiteX2042" fmla="*/ 1289277 w 2091444"/>
              <a:gd name="connsiteY2042" fmla="*/ 226952 h 1937476"/>
              <a:gd name="connsiteX2043" fmla="*/ 1279962 w 2091444"/>
              <a:gd name="connsiteY2043" fmla="*/ 231445 h 1937476"/>
              <a:gd name="connsiteX2044" fmla="*/ 1279962 w 2091444"/>
              <a:gd name="connsiteY2044" fmla="*/ 234185 h 1937476"/>
              <a:gd name="connsiteX2045" fmla="*/ 1275140 w 2091444"/>
              <a:gd name="connsiteY2045" fmla="*/ 242294 h 1937476"/>
              <a:gd name="connsiteX2046" fmla="*/ 1279085 w 2091444"/>
              <a:gd name="connsiteY2046" fmla="*/ 248321 h 1937476"/>
              <a:gd name="connsiteX2047" fmla="*/ 1279085 w 2091444"/>
              <a:gd name="connsiteY2047" fmla="*/ 252814 h 1937476"/>
              <a:gd name="connsiteX2048" fmla="*/ 1282702 w 2091444"/>
              <a:gd name="connsiteY2048" fmla="*/ 254568 h 1937476"/>
              <a:gd name="connsiteX2049" fmla="*/ 1286208 w 2091444"/>
              <a:gd name="connsiteY2049" fmla="*/ 251061 h 1937476"/>
              <a:gd name="connsiteX2050" fmla="*/ 1290153 w 2091444"/>
              <a:gd name="connsiteY2050" fmla="*/ 250842 h 1937476"/>
              <a:gd name="connsiteX2051" fmla="*/ 1297605 w 2091444"/>
              <a:gd name="connsiteY2051" fmla="*/ 253472 h 1937476"/>
              <a:gd name="connsiteX2052" fmla="*/ 1305057 w 2091444"/>
              <a:gd name="connsiteY2052" fmla="*/ 253253 h 1937476"/>
              <a:gd name="connsiteX2053" fmla="*/ 1306482 w 2091444"/>
              <a:gd name="connsiteY2053" fmla="*/ 255006 h 1937476"/>
              <a:gd name="connsiteX2054" fmla="*/ 1313933 w 2091444"/>
              <a:gd name="connsiteY2054" fmla="*/ 253143 h 1937476"/>
              <a:gd name="connsiteX2055" fmla="*/ 1313605 w 2091444"/>
              <a:gd name="connsiteY2055" fmla="*/ 256759 h 1937476"/>
              <a:gd name="connsiteX2056" fmla="*/ 1309440 w 2091444"/>
              <a:gd name="connsiteY2056" fmla="*/ 257855 h 1937476"/>
              <a:gd name="connsiteX2057" fmla="*/ 1307906 w 2091444"/>
              <a:gd name="connsiteY2057" fmla="*/ 260485 h 1937476"/>
              <a:gd name="connsiteX2058" fmla="*/ 1308564 w 2091444"/>
              <a:gd name="connsiteY2058" fmla="*/ 265307 h 1937476"/>
              <a:gd name="connsiteX2059" fmla="*/ 1315468 w 2091444"/>
              <a:gd name="connsiteY2059" fmla="*/ 264430 h 1937476"/>
              <a:gd name="connsiteX2060" fmla="*/ 1320509 w 2091444"/>
              <a:gd name="connsiteY2060" fmla="*/ 268595 h 1937476"/>
              <a:gd name="connsiteX2061" fmla="*/ 1323577 w 2091444"/>
              <a:gd name="connsiteY2061" fmla="*/ 276266 h 1937476"/>
              <a:gd name="connsiteX2062" fmla="*/ 1326645 w 2091444"/>
              <a:gd name="connsiteY2062" fmla="*/ 276266 h 1937476"/>
              <a:gd name="connsiteX2063" fmla="*/ 1328728 w 2091444"/>
              <a:gd name="connsiteY2063" fmla="*/ 278348 h 1937476"/>
              <a:gd name="connsiteX2064" fmla="*/ 1326974 w 2091444"/>
              <a:gd name="connsiteY2064" fmla="*/ 281526 h 1937476"/>
              <a:gd name="connsiteX2065" fmla="*/ 1326974 w 2091444"/>
              <a:gd name="connsiteY2065" fmla="*/ 286896 h 1937476"/>
              <a:gd name="connsiteX2066" fmla="*/ 1318865 w 2091444"/>
              <a:gd name="connsiteY2066" fmla="*/ 301799 h 1937476"/>
              <a:gd name="connsiteX2067" fmla="*/ 1318865 w 2091444"/>
              <a:gd name="connsiteY2067" fmla="*/ 301799 h 1937476"/>
              <a:gd name="connsiteX2068" fmla="*/ 1293551 w 2091444"/>
              <a:gd name="connsiteY2068" fmla="*/ 266184 h 1937476"/>
              <a:gd name="connsiteX2069" fmla="*/ 1294427 w 2091444"/>
              <a:gd name="connsiteY2069" fmla="*/ 261691 h 1937476"/>
              <a:gd name="connsiteX2070" fmla="*/ 1300454 w 2091444"/>
              <a:gd name="connsiteY2070" fmla="*/ 258622 h 1937476"/>
              <a:gd name="connsiteX2071" fmla="*/ 1304619 w 2091444"/>
              <a:gd name="connsiteY2071" fmla="*/ 258842 h 1937476"/>
              <a:gd name="connsiteX2072" fmla="*/ 1301879 w 2091444"/>
              <a:gd name="connsiteY2072" fmla="*/ 260705 h 1937476"/>
              <a:gd name="connsiteX2073" fmla="*/ 1301002 w 2091444"/>
              <a:gd name="connsiteY2073" fmla="*/ 263773 h 1937476"/>
              <a:gd name="connsiteX2074" fmla="*/ 1295961 w 2091444"/>
              <a:gd name="connsiteY2074" fmla="*/ 266951 h 1937476"/>
              <a:gd name="connsiteX2075" fmla="*/ 1293551 w 2091444"/>
              <a:gd name="connsiteY2075" fmla="*/ 266293 h 1937476"/>
              <a:gd name="connsiteX2076" fmla="*/ 1293551 w 2091444"/>
              <a:gd name="connsiteY2076" fmla="*/ 266293 h 1937476"/>
              <a:gd name="connsiteX2077" fmla="*/ 1283469 w 2091444"/>
              <a:gd name="connsiteY2077" fmla="*/ 292704 h 1937476"/>
              <a:gd name="connsiteX2078" fmla="*/ 1285551 w 2091444"/>
              <a:gd name="connsiteY2078" fmla="*/ 287991 h 1937476"/>
              <a:gd name="connsiteX2079" fmla="*/ 1293879 w 2091444"/>
              <a:gd name="connsiteY2079" fmla="*/ 287115 h 1937476"/>
              <a:gd name="connsiteX2080" fmla="*/ 1300345 w 2091444"/>
              <a:gd name="connsiteY2080" fmla="*/ 288978 h 1937476"/>
              <a:gd name="connsiteX2081" fmla="*/ 1307468 w 2091444"/>
              <a:gd name="connsiteY2081" fmla="*/ 297525 h 1937476"/>
              <a:gd name="connsiteX2082" fmla="*/ 1306920 w 2091444"/>
              <a:gd name="connsiteY2082" fmla="*/ 302018 h 1937476"/>
              <a:gd name="connsiteX2083" fmla="*/ 1307577 w 2091444"/>
              <a:gd name="connsiteY2083" fmla="*/ 309799 h 1937476"/>
              <a:gd name="connsiteX2084" fmla="*/ 1304290 w 2091444"/>
              <a:gd name="connsiteY2084" fmla="*/ 310457 h 1937476"/>
              <a:gd name="connsiteX2085" fmla="*/ 1299468 w 2091444"/>
              <a:gd name="connsiteY2085" fmla="*/ 307498 h 1937476"/>
              <a:gd name="connsiteX2086" fmla="*/ 1295085 w 2091444"/>
              <a:gd name="connsiteY2086" fmla="*/ 309251 h 1937476"/>
              <a:gd name="connsiteX2087" fmla="*/ 1291797 w 2091444"/>
              <a:gd name="connsiteY2087" fmla="*/ 309251 h 1937476"/>
              <a:gd name="connsiteX2088" fmla="*/ 1288290 w 2091444"/>
              <a:gd name="connsiteY2088" fmla="*/ 303333 h 1937476"/>
              <a:gd name="connsiteX2089" fmla="*/ 1282702 w 2091444"/>
              <a:gd name="connsiteY2089" fmla="*/ 299060 h 1937476"/>
              <a:gd name="connsiteX2090" fmla="*/ 1283359 w 2091444"/>
              <a:gd name="connsiteY2090" fmla="*/ 292594 h 1937476"/>
              <a:gd name="connsiteX2091" fmla="*/ 1283359 w 2091444"/>
              <a:gd name="connsiteY2091" fmla="*/ 292594 h 1937476"/>
              <a:gd name="connsiteX2092" fmla="*/ 1222758 w 2091444"/>
              <a:gd name="connsiteY2092" fmla="*/ 333250 h 1937476"/>
              <a:gd name="connsiteX2093" fmla="*/ 1226265 w 2091444"/>
              <a:gd name="connsiteY2093" fmla="*/ 330511 h 1937476"/>
              <a:gd name="connsiteX2094" fmla="*/ 1233169 w 2091444"/>
              <a:gd name="connsiteY2094" fmla="*/ 330511 h 1937476"/>
              <a:gd name="connsiteX2095" fmla="*/ 1231415 w 2091444"/>
              <a:gd name="connsiteY2095" fmla="*/ 334127 h 1937476"/>
              <a:gd name="connsiteX2096" fmla="*/ 1225827 w 2091444"/>
              <a:gd name="connsiteY2096" fmla="*/ 335552 h 1937476"/>
              <a:gd name="connsiteX2097" fmla="*/ 1222649 w 2091444"/>
              <a:gd name="connsiteY2097" fmla="*/ 333250 h 1937476"/>
              <a:gd name="connsiteX2098" fmla="*/ 1222649 w 2091444"/>
              <a:gd name="connsiteY2098" fmla="*/ 333250 h 1937476"/>
              <a:gd name="connsiteX2099" fmla="*/ 1219580 w 2091444"/>
              <a:gd name="connsiteY2099" fmla="*/ 327004 h 1937476"/>
              <a:gd name="connsiteX2100" fmla="*/ 1216512 w 2091444"/>
              <a:gd name="connsiteY2100" fmla="*/ 320538 h 1937476"/>
              <a:gd name="connsiteX2101" fmla="*/ 1218594 w 2091444"/>
              <a:gd name="connsiteY2101" fmla="*/ 316155 h 1937476"/>
              <a:gd name="connsiteX2102" fmla="*/ 1220019 w 2091444"/>
              <a:gd name="connsiteY2102" fmla="*/ 309689 h 1937476"/>
              <a:gd name="connsiteX2103" fmla="*/ 1220238 w 2091444"/>
              <a:gd name="connsiteY2103" fmla="*/ 304868 h 1937476"/>
              <a:gd name="connsiteX2104" fmla="*/ 1225498 w 2091444"/>
              <a:gd name="connsiteY2104" fmla="*/ 300923 h 1937476"/>
              <a:gd name="connsiteX2105" fmla="*/ 1225717 w 2091444"/>
              <a:gd name="connsiteY2105" fmla="*/ 297854 h 1937476"/>
              <a:gd name="connsiteX2106" fmla="*/ 1227142 w 2091444"/>
              <a:gd name="connsiteY2106" fmla="*/ 296320 h 1937476"/>
              <a:gd name="connsiteX2107" fmla="*/ 1227142 w 2091444"/>
              <a:gd name="connsiteY2107" fmla="*/ 293142 h 1937476"/>
              <a:gd name="connsiteX2108" fmla="*/ 1230648 w 2091444"/>
              <a:gd name="connsiteY2108" fmla="*/ 286348 h 1937476"/>
              <a:gd name="connsiteX2109" fmla="*/ 1230648 w 2091444"/>
              <a:gd name="connsiteY2109" fmla="*/ 281635 h 1937476"/>
              <a:gd name="connsiteX2110" fmla="*/ 1233059 w 2091444"/>
              <a:gd name="connsiteY2110" fmla="*/ 279334 h 1937476"/>
              <a:gd name="connsiteX2111" fmla="*/ 1236566 w 2091444"/>
              <a:gd name="connsiteY2111" fmla="*/ 282074 h 1937476"/>
              <a:gd name="connsiteX2112" fmla="*/ 1237443 w 2091444"/>
              <a:gd name="connsiteY2112" fmla="*/ 288539 h 1937476"/>
              <a:gd name="connsiteX2113" fmla="*/ 1238867 w 2091444"/>
              <a:gd name="connsiteY2113" fmla="*/ 291498 h 1937476"/>
              <a:gd name="connsiteX2114" fmla="*/ 1235032 w 2091444"/>
              <a:gd name="connsiteY2114" fmla="*/ 300703 h 1937476"/>
              <a:gd name="connsiteX2115" fmla="*/ 1235689 w 2091444"/>
              <a:gd name="connsiteY2115" fmla="*/ 304648 h 1937476"/>
              <a:gd name="connsiteX2116" fmla="*/ 1232511 w 2091444"/>
              <a:gd name="connsiteY2116" fmla="*/ 309799 h 1937476"/>
              <a:gd name="connsiteX2117" fmla="*/ 1234922 w 2091444"/>
              <a:gd name="connsiteY2117" fmla="*/ 312977 h 1937476"/>
              <a:gd name="connsiteX2118" fmla="*/ 1231306 w 2091444"/>
              <a:gd name="connsiteY2118" fmla="*/ 324593 h 1937476"/>
              <a:gd name="connsiteX2119" fmla="*/ 1225607 w 2091444"/>
              <a:gd name="connsiteY2119" fmla="*/ 327771 h 1937476"/>
              <a:gd name="connsiteX2120" fmla="*/ 1219909 w 2091444"/>
              <a:gd name="connsiteY2120" fmla="*/ 326894 h 1937476"/>
              <a:gd name="connsiteX2121" fmla="*/ 1219909 w 2091444"/>
              <a:gd name="connsiteY2121" fmla="*/ 326894 h 1937476"/>
              <a:gd name="connsiteX2122" fmla="*/ 1164787 w 2091444"/>
              <a:gd name="connsiteY2122" fmla="*/ 216541 h 1937476"/>
              <a:gd name="connsiteX2123" fmla="*/ 1161281 w 2091444"/>
              <a:gd name="connsiteY2123" fmla="*/ 212158 h 1937476"/>
              <a:gd name="connsiteX2124" fmla="*/ 1160075 w 2091444"/>
              <a:gd name="connsiteY2124" fmla="*/ 206898 h 1937476"/>
              <a:gd name="connsiteX2125" fmla="*/ 1162486 w 2091444"/>
              <a:gd name="connsiteY2125" fmla="*/ 203939 h 1937476"/>
              <a:gd name="connsiteX2126" fmla="*/ 1159198 w 2091444"/>
              <a:gd name="connsiteY2126" fmla="*/ 201199 h 1937476"/>
              <a:gd name="connsiteX2127" fmla="*/ 1154815 w 2091444"/>
              <a:gd name="connsiteY2127" fmla="*/ 201857 h 1937476"/>
              <a:gd name="connsiteX2128" fmla="*/ 1151856 w 2091444"/>
              <a:gd name="connsiteY2128" fmla="*/ 200652 h 1937476"/>
              <a:gd name="connsiteX2129" fmla="*/ 1148788 w 2091444"/>
              <a:gd name="connsiteY2129" fmla="*/ 202076 h 1937476"/>
              <a:gd name="connsiteX2130" fmla="*/ 1143528 w 2091444"/>
              <a:gd name="connsiteY2130" fmla="*/ 201528 h 1937476"/>
              <a:gd name="connsiteX2131" fmla="*/ 1139035 w 2091444"/>
              <a:gd name="connsiteY2131" fmla="*/ 202953 h 1937476"/>
              <a:gd name="connsiteX2132" fmla="*/ 1138815 w 2091444"/>
              <a:gd name="connsiteY2132" fmla="*/ 198789 h 1937476"/>
              <a:gd name="connsiteX2133" fmla="*/ 1142980 w 2091444"/>
              <a:gd name="connsiteY2133" fmla="*/ 194296 h 1937476"/>
              <a:gd name="connsiteX2134" fmla="*/ 1144076 w 2091444"/>
              <a:gd name="connsiteY2134" fmla="*/ 191008 h 1937476"/>
              <a:gd name="connsiteX2135" fmla="*/ 1149336 w 2091444"/>
              <a:gd name="connsiteY2135" fmla="*/ 190679 h 1937476"/>
              <a:gd name="connsiteX2136" fmla="*/ 1154377 w 2091444"/>
              <a:gd name="connsiteY2136" fmla="*/ 190679 h 1937476"/>
              <a:gd name="connsiteX2137" fmla="*/ 1168294 w 2091444"/>
              <a:gd name="connsiteY2137" fmla="*/ 186734 h 1937476"/>
              <a:gd name="connsiteX2138" fmla="*/ 1172677 w 2091444"/>
              <a:gd name="connsiteY2138" fmla="*/ 187611 h 1937476"/>
              <a:gd name="connsiteX2139" fmla="*/ 1177061 w 2091444"/>
              <a:gd name="connsiteY2139" fmla="*/ 190570 h 1937476"/>
              <a:gd name="connsiteX2140" fmla="*/ 1179801 w 2091444"/>
              <a:gd name="connsiteY2140" fmla="*/ 190022 h 1937476"/>
              <a:gd name="connsiteX2141" fmla="*/ 1185389 w 2091444"/>
              <a:gd name="connsiteY2141" fmla="*/ 189803 h 1937476"/>
              <a:gd name="connsiteX2142" fmla="*/ 1191307 w 2091444"/>
              <a:gd name="connsiteY2142" fmla="*/ 185419 h 1937476"/>
              <a:gd name="connsiteX2143" fmla="*/ 1199088 w 2091444"/>
              <a:gd name="connsiteY2143" fmla="*/ 185090 h 1937476"/>
              <a:gd name="connsiteX2144" fmla="*/ 1201499 w 2091444"/>
              <a:gd name="connsiteY2144" fmla="*/ 185748 h 1937476"/>
              <a:gd name="connsiteX2145" fmla="*/ 1203909 w 2091444"/>
              <a:gd name="connsiteY2145" fmla="*/ 183447 h 1937476"/>
              <a:gd name="connsiteX2146" fmla="*/ 1207416 w 2091444"/>
              <a:gd name="connsiteY2146" fmla="*/ 184871 h 1937476"/>
              <a:gd name="connsiteX2147" fmla="*/ 1207087 w 2091444"/>
              <a:gd name="connsiteY2147" fmla="*/ 188159 h 1937476"/>
              <a:gd name="connsiteX2148" fmla="*/ 1209827 w 2091444"/>
              <a:gd name="connsiteY2148" fmla="*/ 193528 h 1937476"/>
              <a:gd name="connsiteX2149" fmla="*/ 1209827 w 2091444"/>
              <a:gd name="connsiteY2149" fmla="*/ 197364 h 1937476"/>
              <a:gd name="connsiteX2150" fmla="*/ 1205882 w 2091444"/>
              <a:gd name="connsiteY2150" fmla="*/ 203610 h 1937476"/>
              <a:gd name="connsiteX2151" fmla="*/ 1208841 w 2091444"/>
              <a:gd name="connsiteY2151" fmla="*/ 210186 h 1937476"/>
              <a:gd name="connsiteX2152" fmla="*/ 1205224 w 2091444"/>
              <a:gd name="connsiteY2152" fmla="*/ 219939 h 1937476"/>
              <a:gd name="connsiteX2153" fmla="*/ 1199855 w 2091444"/>
              <a:gd name="connsiteY2153" fmla="*/ 222678 h 1937476"/>
              <a:gd name="connsiteX2154" fmla="*/ 1195471 w 2091444"/>
              <a:gd name="connsiteY2154" fmla="*/ 227171 h 1937476"/>
              <a:gd name="connsiteX2155" fmla="*/ 1191526 w 2091444"/>
              <a:gd name="connsiteY2155" fmla="*/ 226295 h 1937476"/>
              <a:gd name="connsiteX2156" fmla="*/ 1187143 w 2091444"/>
              <a:gd name="connsiteY2156" fmla="*/ 226514 h 1937476"/>
              <a:gd name="connsiteX2157" fmla="*/ 1185061 w 2091444"/>
              <a:gd name="connsiteY2157" fmla="*/ 223445 h 1937476"/>
              <a:gd name="connsiteX2158" fmla="*/ 1180239 w 2091444"/>
              <a:gd name="connsiteY2158" fmla="*/ 224870 h 1937476"/>
              <a:gd name="connsiteX2159" fmla="*/ 1174212 w 2091444"/>
              <a:gd name="connsiteY2159" fmla="*/ 218076 h 1937476"/>
              <a:gd name="connsiteX2160" fmla="*/ 1174540 w 2091444"/>
              <a:gd name="connsiteY2160" fmla="*/ 212377 h 1937476"/>
              <a:gd name="connsiteX2161" fmla="*/ 1170924 w 2091444"/>
              <a:gd name="connsiteY2161" fmla="*/ 207008 h 1937476"/>
              <a:gd name="connsiteX2162" fmla="*/ 1168842 w 2091444"/>
              <a:gd name="connsiteY2162" fmla="*/ 209309 h 1937476"/>
              <a:gd name="connsiteX2163" fmla="*/ 1169061 w 2091444"/>
              <a:gd name="connsiteY2163" fmla="*/ 213144 h 1937476"/>
              <a:gd name="connsiteX2164" fmla="*/ 1165116 w 2091444"/>
              <a:gd name="connsiteY2164" fmla="*/ 216651 h 1937476"/>
              <a:gd name="connsiteX2165" fmla="*/ 1165116 w 2091444"/>
              <a:gd name="connsiteY2165" fmla="*/ 216651 h 1937476"/>
              <a:gd name="connsiteX2166" fmla="*/ 1097830 w 2091444"/>
              <a:gd name="connsiteY2166" fmla="*/ 254020 h 1937476"/>
              <a:gd name="connsiteX2167" fmla="*/ 1101775 w 2091444"/>
              <a:gd name="connsiteY2167" fmla="*/ 249308 h 1937476"/>
              <a:gd name="connsiteX2168" fmla="*/ 1102104 w 2091444"/>
              <a:gd name="connsiteY2168" fmla="*/ 245801 h 1937476"/>
              <a:gd name="connsiteX2169" fmla="*/ 1107255 w 2091444"/>
              <a:gd name="connsiteY2169" fmla="*/ 240650 h 1937476"/>
              <a:gd name="connsiteX2170" fmla="*/ 1107583 w 2091444"/>
              <a:gd name="connsiteY2170" fmla="*/ 235390 h 1937476"/>
              <a:gd name="connsiteX2171" fmla="*/ 1112953 w 2091444"/>
              <a:gd name="connsiteY2171" fmla="*/ 233308 h 1937476"/>
              <a:gd name="connsiteX2172" fmla="*/ 1116898 w 2091444"/>
              <a:gd name="connsiteY2172" fmla="*/ 230130 h 1937476"/>
              <a:gd name="connsiteX2173" fmla="*/ 1120515 w 2091444"/>
              <a:gd name="connsiteY2173" fmla="*/ 230130 h 1937476"/>
              <a:gd name="connsiteX2174" fmla="*/ 1131911 w 2091444"/>
              <a:gd name="connsiteY2174" fmla="*/ 227719 h 1937476"/>
              <a:gd name="connsiteX2175" fmla="*/ 1134542 w 2091444"/>
              <a:gd name="connsiteY2175" fmla="*/ 229582 h 1937476"/>
              <a:gd name="connsiteX2176" fmla="*/ 1138925 w 2091444"/>
              <a:gd name="connsiteY2176" fmla="*/ 229582 h 1937476"/>
              <a:gd name="connsiteX2177" fmla="*/ 1142432 w 2091444"/>
              <a:gd name="connsiteY2177" fmla="*/ 231336 h 1937476"/>
              <a:gd name="connsiteX2178" fmla="*/ 1147582 w 2091444"/>
              <a:gd name="connsiteY2178" fmla="*/ 231336 h 1937476"/>
              <a:gd name="connsiteX2179" fmla="*/ 1150322 w 2091444"/>
              <a:gd name="connsiteY2179" fmla="*/ 230240 h 1937476"/>
              <a:gd name="connsiteX2180" fmla="*/ 1157664 w 2091444"/>
              <a:gd name="connsiteY2180" fmla="*/ 231774 h 1937476"/>
              <a:gd name="connsiteX2181" fmla="*/ 1158212 w 2091444"/>
              <a:gd name="connsiteY2181" fmla="*/ 233527 h 1937476"/>
              <a:gd name="connsiteX2182" fmla="*/ 1165116 w 2091444"/>
              <a:gd name="connsiteY2182" fmla="*/ 233199 h 1937476"/>
              <a:gd name="connsiteX2183" fmla="*/ 1170486 w 2091444"/>
              <a:gd name="connsiteY2183" fmla="*/ 234623 h 1937476"/>
              <a:gd name="connsiteX2184" fmla="*/ 1172020 w 2091444"/>
              <a:gd name="connsiteY2184" fmla="*/ 236486 h 1937476"/>
              <a:gd name="connsiteX2185" fmla="*/ 1177937 w 2091444"/>
              <a:gd name="connsiteY2185" fmla="*/ 237363 h 1937476"/>
              <a:gd name="connsiteX2186" fmla="*/ 1179143 w 2091444"/>
              <a:gd name="connsiteY2186" fmla="*/ 239664 h 1937476"/>
              <a:gd name="connsiteX2187" fmla="*/ 1174650 w 2091444"/>
              <a:gd name="connsiteY2187" fmla="*/ 247664 h 1937476"/>
              <a:gd name="connsiteX2188" fmla="*/ 1170814 w 2091444"/>
              <a:gd name="connsiteY2188" fmla="*/ 246678 h 1937476"/>
              <a:gd name="connsiteX2189" fmla="*/ 1159198 w 2091444"/>
              <a:gd name="connsiteY2189" fmla="*/ 250513 h 1937476"/>
              <a:gd name="connsiteX2190" fmla="*/ 1154815 w 2091444"/>
              <a:gd name="connsiteY2190" fmla="*/ 250842 h 1937476"/>
              <a:gd name="connsiteX2191" fmla="*/ 1149117 w 2091444"/>
              <a:gd name="connsiteY2191" fmla="*/ 256212 h 1937476"/>
              <a:gd name="connsiteX2192" fmla="*/ 1149117 w 2091444"/>
              <a:gd name="connsiteY2192" fmla="*/ 258951 h 1937476"/>
              <a:gd name="connsiteX2193" fmla="*/ 1154377 w 2091444"/>
              <a:gd name="connsiteY2193" fmla="*/ 259280 h 1937476"/>
              <a:gd name="connsiteX2194" fmla="*/ 1156130 w 2091444"/>
              <a:gd name="connsiteY2194" fmla="*/ 258403 h 1937476"/>
              <a:gd name="connsiteX2195" fmla="*/ 1157007 w 2091444"/>
              <a:gd name="connsiteY2195" fmla="*/ 262020 h 1937476"/>
              <a:gd name="connsiteX2196" fmla="*/ 1151089 w 2091444"/>
              <a:gd name="connsiteY2196" fmla="*/ 269143 h 1937476"/>
              <a:gd name="connsiteX2197" fmla="*/ 1149555 w 2091444"/>
              <a:gd name="connsiteY2197" fmla="*/ 272430 h 1937476"/>
              <a:gd name="connsiteX2198" fmla="*/ 1145391 w 2091444"/>
              <a:gd name="connsiteY2198" fmla="*/ 273417 h 1937476"/>
              <a:gd name="connsiteX2199" fmla="*/ 1145610 w 2091444"/>
              <a:gd name="connsiteY2199" fmla="*/ 276047 h 1937476"/>
              <a:gd name="connsiteX2200" fmla="*/ 1142651 w 2091444"/>
              <a:gd name="connsiteY2200" fmla="*/ 279992 h 1937476"/>
              <a:gd name="connsiteX2201" fmla="*/ 1137829 w 2091444"/>
              <a:gd name="connsiteY2201" fmla="*/ 279992 h 1937476"/>
              <a:gd name="connsiteX2202" fmla="*/ 1132788 w 2091444"/>
              <a:gd name="connsiteY2202" fmla="*/ 282403 h 1937476"/>
              <a:gd name="connsiteX2203" fmla="*/ 1127199 w 2091444"/>
              <a:gd name="connsiteY2203" fmla="*/ 282403 h 1937476"/>
              <a:gd name="connsiteX2204" fmla="*/ 1122487 w 2091444"/>
              <a:gd name="connsiteY2204" fmla="*/ 278786 h 1937476"/>
              <a:gd name="connsiteX2205" fmla="*/ 1119747 w 2091444"/>
              <a:gd name="connsiteY2205" fmla="*/ 280211 h 1937476"/>
              <a:gd name="connsiteX2206" fmla="*/ 1114926 w 2091444"/>
              <a:gd name="connsiteY2206" fmla="*/ 279334 h 1937476"/>
              <a:gd name="connsiteX2207" fmla="*/ 1109775 w 2091444"/>
              <a:gd name="connsiteY2207" fmla="*/ 279663 h 1937476"/>
              <a:gd name="connsiteX2208" fmla="*/ 1108351 w 2091444"/>
              <a:gd name="connsiteY2208" fmla="*/ 277800 h 1937476"/>
              <a:gd name="connsiteX2209" fmla="*/ 1111090 w 2091444"/>
              <a:gd name="connsiteY2209" fmla="*/ 274622 h 1937476"/>
              <a:gd name="connsiteX2210" fmla="*/ 1107583 w 2091444"/>
              <a:gd name="connsiteY2210" fmla="*/ 268704 h 1937476"/>
              <a:gd name="connsiteX2211" fmla="*/ 1102871 w 2091444"/>
              <a:gd name="connsiteY2211" fmla="*/ 265417 h 1937476"/>
              <a:gd name="connsiteX2212" fmla="*/ 1099803 w 2091444"/>
              <a:gd name="connsiteY2212" fmla="*/ 264869 h 1937476"/>
              <a:gd name="connsiteX2213" fmla="*/ 1098926 w 2091444"/>
              <a:gd name="connsiteY2213" fmla="*/ 258951 h 1937476"/>
              <a:gd name="connsiteX2214" fmla="*/ 1097721 w 2091444"/>
              <a:gd name="connsiteY2214" fmla="*/ 253691 h 1937476"/>
              <a:gd name="connsiteX2215" fmla="*/ 1097721 w 2091444"/>
              <a:gd name="connsiteY2215" fmla="*/ 253691 h 1937476"/>
              <a:gd name="connsiteX2216" fmla="*/ 1091913 w 2091444"/>
              <a:gd name="connsiteY2216" fmla="*/ 236815 h 1937476"/>
              <a:gd name="connsiteX2217" fmla="*/ 1095200 w 2091444"/>
              <a:gd name="connsiteY2217" fmla="*/ 238568 h 1937476"/>
              <a:gd name="connsiteX2218" fmla="*/ 1101447 w 2091444"/>
              <a:gd name="connsiteY2218" fmla="*/ 236705 h 1937476"/>
              <a:gd name="connsiteX2219" fmla="*/ 1105282 w 2091444"/>
              <a:gd name="connsiteY2219" fmla="*/ 231555 h 1937476"/>
              <a:gd name="connsiteX2220" fmla="*/ 1105501 w 2091444"/>
              <a:gd name="connsiteY2220" fmla="*/ 225856 h 1937476"/>
              <a:gd name="connsiteX2221" fmla="*/ 1106378 w 2091444"/>
              <a:gd name="connsiteY2221" fmla="*/ 222569 h 1937476"/>
              <a:gd name="connsiteX2222" fmla="*/ 1106049 w 2091444"/>
              <a:gd name="connsiteY2222" fmla="*/ 218952 h 1937476"/>
              <a:gd name="connsiteX2223" fmla="*/ 1107583 w 2091444"/>
              <a:gd name="connsiteY2223" fmla="*/ 212706 h 1937476"/>
              <a:gd name="connsiteX2224" fmla="*/ 1103638 w 2091444"/>
              <a:gd name="connsiteY2224" fmla="*/ 214131 h 1937476"/>
              <a:gd name="connsiteX2225" fmla="*/ 1100899 w 2091444"/>
              <a:gd name="connsiteY2225" fmla="*/ 214350 h 1937476"/>
              <a:gd name="connsiteX2226" fmla="*/ 1097063 w 2091444"/>
              <a:gd name="connsiteY2226" fmla="*/ 212268 h 1937476"/>
              <a:gd name="connsiteX2227" fmla="*/ 1093995 w 2091444"/>
              <a:gd name="connsiteY2227" fmla="*/ 215007 h 1937476"/>
              <a:gd name="connsiteX2228" fmla="*/ 1091036 w 2091444"/>
              <a:gd name="connsiteY2228" fmla="*/ 215336 h 1937476"/>
              <a:gd name="connsiteX2229" fmla="*/ 1089283 w 2091444"/>
              <a:gd name="connsiteY2229" fmla="*/ 219719 h 1937476"/>
              <a:gd name="connsiteX2230" fmla="*/ 1089502 w 2091444"/>
              <a:gd name="connsiteY2230" fmla="*/ 225308 h 1937476"/>
              <a:gd name="connsiteX2231" fmla="*/ 1088516 w 2091444"/>
              <a:gd name="connsiteY2231" fmla="*/ 230130 h 1937476"/>
              <a:gd name="connsiteX2232" fmla="*/ 1092132 w 2091444"/>
              <a:gd name="connsiteY2232" fmla="*/ 237034 h 1937476"/>
              <a:gd name="connsiteX2233" fmla="*/ 1092132 w 2091444"/>
              <a:gd name="connsiteY2233" fmla="*/ 237034 h 1937476"/>
              <a:gd name="connsiteX2234" fmla="*/ 1497928 w 2091444"/>
              <a:gd name="connsiteY2234" fmla="*/ 591873 h 1937476"/>
              <a:gd name="connsiteX2235" fmla="*/ 1502750 w 2091444"/>
              <a:gd name="connsiteY2235" fmla="*/ 593407 h 1937476"/>
              <a:gd name="connsiteX2236" fmla="*/ 1507352 w 2091444"/>
              <a:gd name="connsiteY2236" fmla="*/ 591215 h 1937476"/>
              <a:gd name="connsiteX2237" fmla="*/ 1508339 w 2091444"/>
              <a:gd name="connsiteY2237" fmla="*/ 596037 h 1937476"/>
              <a:gd name="connsiteX2238" fmla="*/ 1512722 w 2091444"/>
              <a:gd name="connsiteY2238" fmla="*/ 596037 h 1937476"/>
              <a:gd name="connsiteX2239" fmla="*/ 1513599 w 2091444"/>
              <a:gd name="connsiteY2239" fmla="*/ 598010 h 1937476"/>
              <a:gd name="connsiteX2240" fmla="*/ 1518092 w 2091444"/>
              <a:gd name="connsiteY2240" fmla="*/ 598229 h 1937476"/>
              <a:gd name="connsiteX2241" fmla="*/ 1526420 w 2091444"/>
              <a:gd name="connsiteY2241" fmla="*/ 592640 h 1937476"/>
              <a:gd name="connsiteX2242" fmla="*/ 1530585 w 2091444"/>
              <a:gd name="connsiteY2242" fmla="*/ 592202 h 1937476"/>
              <a:gd name="connsiteX2243" fmla="*/ 1537927 w 2091444"/>
              <a:gd name="connsiteY2243" fmla="*/ 595708 h 1937476"/>
              <a:gd name="connsiteX2244" fmla="*/ 1542201 w 2091444"/>
              <a:gd name="connsiteY2244" fmla="*/ 595160 h 1937476"/>
              <a:gd name="connsiteX2245" fmla="*/ 1544940 w 2091444"/>
              <a:gd name="connsiteY2245" fmla="*/ 596585 h 1937476"/>
              <a:gd name="connsiteX2246" fmla="*/ 1547680 w 2091444"/>
              <a:gd name="connsiteY2246" fmla="*/ 594174 h 1937476"/>
              <a:gd name="connsiteX2247" fmla="*/ 1547461 w 2091444"/>
              <a:gd name="connsiteY2247" fmla="*/ 591763 h 1937476"/>
              <a:gd name="connsiteX2248" fmla="*/ 1550639 w 2091444"/>
              <a:gd name="connsiteY2248" fmla="*/ 585736 h 1937476"/>
              <a:gd name="connsiteX2249" fmla="*/ 1553598 w 2091444"/>
              <a:gd name="connsiteY2249" fmla="*/ 585517 h 1937476"/>
              <a:gd name="connsiteX2250" fmla="*/ 1553817 w 2091444"/>
              <a:gd name="connsiteY2250" fmla="*/ 582777 h 1937476"/>
              <a:gd name="connsiteX2251" fmla="*/ 1551406 w 2091444"/>
              <a:gd name="connsiteY2251" fmla="*/ 577627 h 1937476"/>
              <a:gd name="connsiteX2252" fmla="*/ 1551406 w 2091444"/>
              <a:gd name="connsiteY2252" fmla="*/ 572257 h 1937476"/>
              <a:gd name="connsiteX2253" fmla="*/ 1554145 w 2091444"/>
              <a:gd name="connsiteY2253" fmla="*/ 575216 h 1937476"/>
              <a:gd name="connsiteX2254" fmla="*/ 1553926 w 2091444"/>
              <a:gd name="connsiteY2254" fmla="*/ 578175 h 1937476"/>
              <a:gd name="connsiteX2255" fmla="*/ 1557872 w 2091444"/>
              <a:gd name="connsiteY2255" fmla="*/ 583873 h 1937476"/>
              <a:gd name="connsiteX2256" fmla="*/ 1559954 w 2091444"/>
              <a:gd name="connsiteY2256" fmla="*/ 580585 h 1937476"/>
              <a:gd name="connsiteX2257" fmla="*/ 1562912 w 2091444"/>
              <a:gd name="connsiteY2257" fmla="*/ 581133 h 1937476"/>
              <a:gd name="connsiteX2258" fmla="*/ 1565981 w 2091444"/>
              <a:gd name="connsiteY2258" fmla="*/ 580476 h 1937476"/>
              <a:gd name="connsiteX2259" fmla="*/ 1568282 w 2091444"/>
              <a:gd name="connsiteY2259" fmla="*/ 581681 h 1937476"/>
              <a:gd name="connsiteX2260" fmla="*/ 1569159 w 2091444"/>
              <a:gd name="connsiteY2260" fmla="*/ 579051 h 1937476"/>
              <a:gd name="connsiteX2261" fmla="*/ 1567734 w 2091444"/>
              <a:gd name="connsiteY2261" fmla="*/ 573901 h 1937476"/>
              <a:gd name="connsiteX2262" fmla="*/ 1568282 w 2091444"/>
              <a:gd name="connsiteY2262" fmla="*/ 570723 h 1937476"/>
              <a:gd name="connsiteX2263" fmla="*/ 1565323 w 2091444"/>
              <a:gd name="connsiteY2263" fmla="*/ 568421 h 1937476"/>
              <a:gd name="connsiteX2264" fmla="*/ 1560063 w 2091444"/>
              <a:gd name="connsiteY2264" fmla="*/ 570175 h 1937476"/>
              <a:gd name="connsiteX2265" fmla="*/ 1554474 w 2091444"/>
              <a:gd name="connsiteY2265" fmla="*/ 570504 h 1937476"/>
              <a:gd name="connsiteX2266" fmla="*/ 1553269 w 2091444"/>
              <a:gd name="connsiteY2266" fmla="*/ 566558 h 1937476"/>
              <a:gd name="connsiteX2267" fmla="*/ 1555570 w 2091444"/>
              <a:gd name="connsiteY2267" fmla="*/ 565134 h 1937476"/>
              <a:gd name="connsiteX2268" fmla="*/ 1558529 w 2091444"/>
              <a:gd name="connsiteY2268" fmla="*/ 566339 h 1937476"/>
              <a:gd name="connsiteX2269" fmla="*/ 1563570 w 2091444"/>
              <a:gd name="connsiteY2269" fmla="*/ 564586 h 1937476"/>
              <a:gd name="connsiteX2270" fmla="*/ 1566310 w 2091444"/>
              <a:gd name="connsiteY2270" fmla="*/ 560422 h 1937476"/>
              <a:gd name="connsiteX2271" fmla="*/ 1568940 w 2091444"/>
              <a:gd name="connsiteY2271" fmla="*/ 562833 h 1937476"/>
              <a:gd name="connsiteX2272" fmla="*/ 1571898 w 2091444"/>
              <a:gd name="connsiteY2272" fmla="*/ 562285 h 1937476"/>
              <a:gd name="connsiteX2273" fmla="*/ 1574528 w 2091444"/>
              <a:gd name="connsiteY2273" fmla="*/ 557792 h 1937476"/>
              <a:gd name="connsiteX2274" fmla="*/ 1573871 w 2091444"/>
              <a:gd name="connsiteY2274" fmla="*/ 555052 h 1937476"/>
              <a:gd name="connsiteX2275" fmla="*/ 1576282 w 2091444"/>
              <a:gd name="connsiteY2275" fmla="*/ 550340 h 1937476"/>
              <a:gd name="connsiteX2276" fmla="*/ 1575186 w 2091444"/>
              <a:gd name="connsiteY2276" fmla="*/ 547381 h 1937476"/>
              <a:gd name="connsiteX2277" fmla="*/ 1577926 w 2091444"/>
              <a:gd name="connsiteY2277" fmla="*/ 546723 h 1937476"/>
              <a:gd name="connsiteX2278" fmla="*/ 1578583 w 2091444"/>
              <a:gd name="connsiteY2278" fmla="*/ 544422 h 1937476"/>
              <a:gd name="connsiteX2279" fmla="*/ 1572885 w 2091444"/>
              <a:gd name="connsiteY2279" fmla="*/ 542888 h 1937476"/>
              <a:gd name="connsiteX2280" fmla="*/ 1568392 w 2091444"/>
              <a:gd name="connsiteY2280" fmla="*/ 543874 h 1937476"/>
              <a:gd name="connsiteX2281" fmla="*/ 1570145 w 2091444"/>
              <a:gd name="connsiteY2281" fmla="*/ 540039 h 1937476"/>
              <a:gd name="connsiteX2282" fmla="*/ 1572885 w 2091444"/>
              <a:gd name="connsiteY2282" fmla="*/ 538943 h 1937476"/>
              <a:gd name="connsiteX2283" fmla="*/ 1573213 w 2091444"/>
              <a:gd name="connsiteY2283" fmla="*/ 534450 h 1937476"/>
              <a:gd name="connsiteX2284" fmla="*/ 1569049 w 2091444"/>
              <a:gd name="connsiteY2284" fmla="*/ 531710 h 1937476"/>
              <a:gd name="connsiteX2285" fmla="*/ 1559734 w 2091444"/>
              <a:gd name="connsiteY2285" fmla="*/ 531929 h 1937476"/>
              <a:gd name="connsiteX2286" fmla="*/ 1557872 w 2091444"/>
              <a:gd name="connsiteY2286" fmla="*/ 528971 h 1937476"/>
              <a:gd name="connsiteX2287" fmla="*/ 1558419 w 2091444"/>
              <a:gd name="connsiteY2287" fmla="*/ 526231 h 1937476"/>
              <a:gd name="connsiteX2288" fmla="*/ 1560830 w 2091444"/>
              <a:gd name="connsiteY2288" fmla="*/ 525135 h 1937476"/>
              <a:gd name="connsiteX2289" fmla="*/ 1559296 w 2091444"/>
              <a:gd name="connsiteY2289" fmla="*/ 520752 h 1937476"/>
              <a:gd name="connsiteX2290" fmla="*/ 1551625 w 2091444"/>
              <a:gd name="connsiteY2290" fmla="*/ 514505 h 1937476"/>
              <a:gd name="connsiteX2291" fmla="*/ 1547789 w 2091444"/>
              <a:gd name="connsiteY2291" fmla="*/ 514505 h 1937476"/>
              <a:gd name="connsiteX2292" fmla="*/ 1544173 w 2091444"/>
              <a:gd name="connsiteY2292" fmla="*/ 516697 h 1937476"/>
              <a:gd name="connsiteX2293" fmla="*/ 1537927 w 2091444"/>
              <a:gd name="connsiteY2293" fmla="*/ 516697 h 1937476"/>
              <a:gd name="connsiteX2294" fmla="*/ 1530694 w 2091444"/>
              <a:gd name="connsiteY2294" fmla="*/ 518779 h 1937476"/>
              <a:gd name="connsiteX2295" fmla="*/ 1522585 w 2091444"/>
              <a:gd name="connsiteY2295" fmla="*/ 513081 h 1937476"/>
              <a:gd name="connsiteX2296" fmla="*/ 1521379 w 2091444"/>
              <a:gd name="connsiteY2296" fmla="*/ 509464 h 1937476"/>
              <a:gd name="connsiteX2297" fmla="*/ 1518749 w 2091444"/>
              <a:gd name="connsiteY2297" fmla="*/ 508040 h 1937476"/>
              <a:gd name="connsiteX2298" fmla="*/ 1514366 w 2091444"/>
              <a:gd name="connsiteY2298" fmla="*/ 510779 h 1937476"/>
              <a:gd name="connsiteX2299" fmla="*/ 1511078 w 2091444"/>
              <a:gd name="connsiteY2299" fmla="*/ 510451 h 1937476"/>
              <a:gd name="connsiteX2300" fmla="*/ 1508448 w 2091444"/>
              <a:gd name="connsiteY2300" fmla="*/ 511656 h 1937476"/>
              <a:gd name="connsiteX2301" fmla="*/ 1503079 w 2091444"/>
              <a:gd name="connsiteY2301" fmla="*/ 511875 h 1937476"/>
              <a:gd name="connsiteX2302" fmla="*/ 1501216 w 2091444"/>
              <a:gd name="connsiteY2302" fmla="*/ 516368 h 1937476"/>
              <a:gd name="connsiteX2303" fmla="*/ 1498805 w 2091444"/>
              <a:gd name="connsiteY2303" fmla="*/ 513409 h 1937476"/>
              <a:gd name="connsiteX2304" fmla="*/ 1494969 w 2091444"/>
              <a:gd name="connsiteY2304" fmla="*/ 510998 h 1937476"/>
              <a:gd name="connsiteX2305" fmla="*/ 1490476 w 2091444"/>
              <a:gd name="connsiteY2305" fmla="*/ 512752 h 1937476"/>
              <a:gd name="connsiteX2306" fmla="*/ 1484887 w 2091444"/>
              <a:gd name="connsiteY2306" fmla="*/ 513629 h 1937476"/>
              <a:gd name="connsiteX2307" fmla="*/ 1485107 w 2091444"/>
              <a:gd name="connsiteY2307" fmla="*/ 516587 h 1937476"/>
              <a:gd name="connsiteX2308" fmla="*/ 1483243 w 2091444"/>
              <a:gd name="connsiteY2308" fmla="*/ 518341 h 1937476"/>
              <a:gd name="connsiteX2309" fmla="*/ 1483243 w 2091444"/>
              <a:gd name="connsiteY2309" fmla="*/ 515163 h 1937476"/>
              <a:gd name="connsiteX2310" fmla="*/ 1481161 w 2091444"/>
              <a:gd name="connsiteY2310" fmla="*/ 513081 h 1937476"/>
              <a:gd name="connsiteX2311" fmla="*/ 1476668 w 2091444"/>
              <a:gd name="connsiteY2311" fmla="*/ 514505 h 1937476"/>
              <a:gd name="connsiteX2312" fmla="*/ 1466258 w 2091444"/>
              <a:gd name="connsiteY2312" fmla="*/ 512971 h 1937476"/>
              <a:gd name="connsiteX2313" fmla="*/ 1464833 w 2091444"/>
              <a:gd name="connsiteY2313" fmla="*/ 514396 h 1937476"/>
              <a:gd name="connsiteX2314" fmla="*/ 1468121 w 2091444"/>
              <a:gd name="connsiteY2314" fmla="*/ 517683 h 1937476"/>
              <a:gd name="connsiteX2315" fmla="*/ 1467902 w 2091444"/>
              <a:gd name="connsiteY2315" fmla="*/ 521300 h 1937476"/>
              <a:gd name="connsiteX2316" fmla="*/ 1471737 w 2091444"/>
              <a:gd name="connsiteY2316" fmla="*/ 524587 h 1937476"/>
              <a:gd name="connsiteX2317" fmla="*/ 1466696 w 2091444"/>
              <a:gd name="connsiteY2317" fmla="*/ 523491 h 1937476"/>
              <a:gd name="connsiteX2318" fmla="*/ 1464833 w 2091444"/>
              <a:gd name="connsiteY2318" fmla="*/ 520423 h 1937476"/>
              <a:gd name="connsiteX2319" fmla="*/ 1461546 w 2091444"/>
              <a:gd name="connsiteY2319" fmla="*/ 519546 h 1937476"/>
              <a:gd name="connsiteX2320" fmla="*/ 1455299 w 2091444"/>
              <a:gd name="connsiteY2320" fmla="*/ 521080 h 1937476"/>
              <a:gd name="connsiteX2321" fmla="*/ 1452560 w 2091444"/>
              <a:gd name="connsiteY2321" fmla="*/ 519546 h 1937476"/>
              <a:gd name="connsiteX2322" fmla="*/ 1457600 w 2091444"/>
              <a:gd name="connsiteY2322" fmla="*/ 517683 h 1937476"/>
              <a:gd name="connsiteX2323" fmla="*/ 1457820 w 2091444"/>
              <a:gd name="connsiteY2323" fmla="*/ 514067 h 1937476"/>
              <a:gd name="connsiteX2324" fmla="*/ 1452779 w 2091444"/>
              <a:gd name="connsiteY2324" fmla="*/ 508368 h 1937476"/>
              <a:gd name="connsiteX2325" fmla="*/ 1453327 w 2091444"/>
              <a:gd name="connsiteY2325" fmla="*/ 505410 h 1937476"/>
              <a:gd name="connsiteX2326" fmla="*/ 1451792 w 2091444"/>
              <a:gd name="connsiteY2326" fmla="*/ 502780 h 1937476"/>
              <a:gd name="connsiteX2327" fmla="*/ 1446094 w 2091444"/>
              <a:gd name="connsiteY2327" fmla="*/ 506067 h 1937476"/>
              <a:gd name="connsiteX2328" fmla="*/ 1447080 w 2091444"/>
              <a:gd name="connsiteY2328" fmla="*/ 509355 h 1937476"/>
              <a:gd name="connsiteX2329" fmla="*/ 1445875 w 2091444"/>
              <a:gd name="connsiteY2329" fmla="*/ 512094 h 1937476"/>
              <a:gd name="connsiteX2330" fmla="*/ 1441930 w 2091444"/>
              <a:gd name="connsiteY2330" fmla="*/ 510670 h 1937476"/>
              <a:gd name="connsiteX2331" fmla="*/ 1443683 w 2091444"/>
              <a:gd name="connsiteY2331" fmla="*/ 507711 h 1937476"/>
              <a:gd name="connsiteX2332" fmla="*/ 1443135 w 2091444"/>
              <a:gd name="connsiteY2332" fmla="*/ 504752 h 1937476"/>
              <a:gd name="connsiteX2333" fmla="*/ 1438642 w 2091444"/>
              <a:gd name="connsiteY2333" fmla="*/ 503547 h 1937476"/>
              <a:gd name="connsiteX2334" fmla="*/ 1435903 w 2091444"/>
              <a:gd name="connsiteY2334" fmla="*/ 505629 h 1937476"/>
              <a:gd name="connsiteX2335" fmla="*/ 1432615 w 2091444"/>
              <a:gd name="connsiteY2335" fmla="*/ 505629 h 1937476"/>
              <a:gd name="connsiteX2336" fmla="*/ 1434040 w 2091444"/>
              <a:gd name="connsiteY2336" fmla="*/ 501245 h 1937476"/>
              <a:gd name="connsiteX2337" fmla="*/ 1433492 w 2091444"/>
              <a:gd name="connsiteY2337" fmla="*/ 498944 h 1937476"/>
              <a:gd name="connsiteX2338" fmla="*/ 1433272 w 2091444"/>
              <a:gd name="connsiteY2338" fmla="*/ 493684 h 1937476"/>
              <a:gd name="connsiteX2339" fmla="*/ 1428122 w 2091444"/>
              <a:gd name="connsiteY2339" fmla="*/ 495109 h 1937476"/>
              <a:gd name="connsiteX2340" fmla="*/ 1423300 w 2091444"/>
              <a:gd name="connsiteY2340" fmla="*/ 500697 h 1937476"/>
              <a:gd name="connsiteX2341" fmla="*/ 1423848 w 2091444"/>
              <a:gd name="connsiteY2341" fmla="*/ 506396 h 1937476"/>
              <a:gd name="connsiteX2342" fmla="*/ 1420780 w 2091444"/>
              <a:gd name="connsiteY2342" fmla="*/ 506615 h 1937476"/>
              <a:gd name="connsiteX2343" fmla="*/ 1418917 w 2091444"/>
              <a:gd name="connsiteY2343" fmla="*/ 502232 h 1937476"/>
              <a:gd name="connsiteX2344" fmla="*/ 1420780 w 2091444"/>
              <a:gd name="connsiteY2344" fmla="*/ 498396 h 1937476"/>
              <a:gd name="connsiteX2345" fmla="*/ 1420780 w 2091444"/>
              <a:gd name="connsiteY2345" fmla="*/ 495218 h 1937476"/>
              <a:gd name="connsiteX2346" fmla="*/ 1423519 w 2091444"/>
              <a:gd name="connsiteY2346" fmla="*/ 488095 h 1937476"/>
              <a:gd name="connsiteX2347" fmla="*/ 1420232 w 2091444"/>
              <a:gd name="connsiteY2347" fmla="*/ 484588 h 1937476"/>
              <a:gd name="connsiteX2348" fmla="*/ 1414643 w 2091444"/>
              <a:gd name="connsiteY2348" fmla="*/ 486890 h 1937476"/>
              <a:gd name="connsiteX2349" fmla="*/ 1414643 w 2091444"/>
              <a:gd name="connsiteY2349" fmla="*/ 484260 h 1937476"/>
              <a:gd name="connsiteX2350" fmla="*/ 1418259 w 2091444"/>
              <a:gd name="connsiteY2350" fmla="*/ 482725 h 1937476"/>
              <a:gd name="connsiteX2351" fmla="*/ 1420670 w 2091444"/>
              <a:gd name="connsiteY2351" fmla="*/ 477356 h 1937476"/>
              <a:gd name="connsiteX2352" fmla="*/ 1420122 w 2091444"/>
              <a:gd name="connsiteY2352" fmla="*/ 473739 h 1937476"/>
              <a:gd name="connsiteX2353" fmla="*/ 1416835 w 2091444"/>
              <a:gd name="connsiteY2353" fmla="*/ 475164 h 1937476"/>
              <a:gd name="connsiteX2354" fmla="*/ 1412670 w 2091444"/>
              <a:gd name="connsiteY2354" fmla="*/ 473958 h 1937476"/>
              <a:gd name="connsiteX2355" fmla="*/ 1410917 w 2091444"/>
              <a:gd name="connsiteY2355" fmla="*/ 475383 h 1937476"/>
              <a:gd name="connsiteX2356" fmla="*/ 1406753 w 2091444"/>
              <a:gd name="connsiteY2356" fmla="*/ 475602 h 1937476"/>
              <a:gd name="connsiteX2357" fmla="*/ 1409383 w 2091444"/>
              <a:gd name="connsiteY2357" fmla="*/ 473520 h 1937476"/>
              <a:gd name="connsiteX2358" fmla="*/ 1408725 w 2091444"/>
              <a:gd name="connsiteY2358" fmla="*/ 471219 h 1937476"/>
              <a:gd name="connsiteX2359" fmla="*/ 1404890 w 2091444"/>
              <a:gd name="connsiteY2359" fmla="*/ 471219 h 1937476"/>
              <a:gd name="connsiteX2360" fmla="*/ 1401931 w 2091444"/>
              <a:gd name="connsiteY2360" fmla="*/ 474178 h 1937476"/>
              <a:gd name="connsiteX2361" fmla="*/ 1396233 w 2091444"/>
              <a:gd name="connsiteY2361" fmla="*/ 475273 h 1937476"/>
              <a:gd name="connsiteX2362" fmla="*/ 1396233 w 2091444"/>
              <a:gd name="connsiteY2362" fmla="*/ 472863 h 1937476"/>
              <a:gd name="connsiteX2363" fmla="*/ 1399191 w 2091444"/>
              <a:gd name="connsiteY2363" fmla="*/ 471328 h 1937476"/>
              <a:gd name="connsiteX2364" fmla="*/ 1401493 w 2091444"/>
              <a:gd name="connsiteY2364" fmla="*/ 467493 h 1937476"/>
              <a:gd name="connsiteX2365" fmla="*/ 1402479 w 2091444"/>
              <a:gd name="connsiteY2365" fmla="*/ 463877 h 1937476"/>
              <a:gd name="connsiteX2366" fmla="*/ 1405657 w 2091444"/>
              <a:gd name="connsiteY2366" fmla="*/ 464096 h 1937476"/>
              <a:gd name="connsiteX2367" fmla="*/ 1409602 w 2091444"/>
              <a:gd name="connsiteY2367" fmla="*/ 468260 h 1937476"/>
              <a:gd name="connsiteX2368" fmla="*/ 1416177 w 2091444"/>
              <a:gd name="connsiteY2368" fmla="*/ 468260 h 1937476"/>
              <a:gd name="connsiteX2369" fmla="*/ 1415520 w 2091444"/>
              <a:gd name="connsiteY2369" fmla="*/ 465520 h 1937476"/>
              <a:gd name="connsiteX2370" fmla="*/ 1411355 w 2091444"/>
              <a:gd name="connsiteY2370" fmla="*/ 460808 h 1937476"/>
              <a:gd name="connsiteX2371" fmla="*/ 1406972 w 2091444"/>
              <a:gd name="connsiteY2371" fmla="*/ 460260 h 1937476"/>
              <a:gd name="connsiteX2372" fmla="*/ 1409383 w 2091444"/>
              <a:gd name="connsiteY2372" fmla="*/ 458726 h 1937476"/>
              <a:gd name="connsiteX2373" fmla="*/ 1403684 w 2091444"/>
              <a:gd name="connsiteY2373" fmla="*/ 452808 h 1937476"/>
              <a:gd name="connsiteX2374" fmla="*/ 1398972 w 2091444"/>
              <a:gd name="connsiteY2374" fmla="*/ 450178 h 1937476"/>
              <a:gd name="connsiteX2375" fmla="*/ 1401602 w 2091444"/>
              <a:gd name="connsiteY2375" fmla="*/ 449521 h 1937476"/>
              <a:gd name="connsiteX2376" fmla="*/ 1402150 w 2091444"/>
              <a:gd name="connsiteY2376" fmla="*/ 446452 h 1937476"/>
              <a:gd name="connsiteX2377" fmla="*/ 1404561 w 2091444"/>
              <a:gd name="connsiteY2377" fmla="*/ 446452 h 1937476"/>
              <a:gd name="connsiteX2378" fmla="*/ 1406862 w 2091444"/>
              <a:gd name="connsiteY2378" fmla="*/ 451165 h 1937476"/>
              <a:gd name="connsiteX2379" fmla="*/ 1411574 w 2091444"/>
              <a:gd name="connsiteY2379" fmla="*/ 455986 h 1937476"/>
              <a:gd name="connsiteX2380" fmla="*/ 1417273 w 2091444"/>
              <a:gd name="connsiteY2380" fmla="*/ 457521 h 1937476"/>
              <a:gd name="connsiteX2381" fmla="*/ 1421218 w 2091444"/>
              <a:gd name="connsiteY2381" fmla="*/ 461466 h 1937476"/>
              <a:gd name="connsiteX2382" fmla="*/ 1423629 w 2091444"/>
              <a:gd name="connsiteY2382" fmla="*/ 458726 h 1937476"/>
              <a:gd name="connsiteX2383" fmla="*/ 1426369 w 2091444"/>
              <a:gd name="connsiteY2383" fmla="*/ 462014 h 1937476"/>
              <a:gd name="connsiteX2384" fmla="*/ 1433820 w 2091444"/>
              <a:gd name="connsiteY2384" fmla="*/ 463767 h 1937476"/>
              <a:gd name="connsiteX2385" fmla="*/ 1438861 w 2091444"/>
              <a:gd name="connsiteY2385" fmla="*/ 463767 h 1937476"/>
              <a:gd name="connsiteX2386" fmla="*/ 1440615 w 2091444"/>
              <a:gd name="connsiteY2386" fmla="*/ 459822 h 1937476"/>
              <a:gd name="connsiteX2387" fmla="*/ 1439080 w 2091444"/>
              <a:gd name="connsiteY2387" fmla="*/ 454452 h 1937476"/>
              <a:gd name="connsiteX2388" fmla="*/ 1429327 w 2091444"/>
              <a:gd name="connsiteY2388" fmla="*/ 447110 h 1937476"/>
              <a:gd name="connsiteX2389" fmla="*/ 1425163 w 2091444"/>
              <a:gd name="connsiteY2389" fmla="*/ 442617 h 1937476"/>
              <a:gd name="connsiteX2390" fmla="*/ 1422204 w 2091444"/>
              <a:gd name="connsiteY2390" fmla="*/ 443165 h 1937476"/>
              <a:gd name="connsiteX2391" fmla="*/ 1421108 w 2091444"/>
              <a:gd name="connsiteY2391" fmla="*/ 439001 h 1937476"/>
              <a:gd name="connsiteX2392" fmla="*/ 1416725 w 2091444"/>
              <a:gd name="connsiteY2392" fmla="*/ 434617 h 1937476"/>
              <a:gd name="connsiteX2393" fmla="*/ 1414424 w 2091444"/>
              <a:gd name="connsiteY2393" fmla="*/ 434398 h 1937476"/>
              <a:gd name="connsiteX2394" fmla="*/ 1412342 w 2091444"/>
              <a:gd name="connsiteY2394" fmla="*/ 431987 h 1937476"/>
              <a:gd name="connsiteX2395" fmla="*/ 1413876 w 2091444"/>
              <a:gd name="connsiteY2395" fmla="*/ 429248 h 1937476"/>
              <a:gd name="connsiteX2396" fmla="*/ 1417382 w 2091444"/>
              <a:gd name="connsiteY2396" fmla="*/ 430453 h 1937476"/>
              <a:gd name="connsiteX2397" fmla="*/ 1420670 w 2091444"/>
              <a:gd name="connsiteY2397" fmla="*/ 434398 h 1937476"/>
              <a:gd name="connsiteX2398" fmla="*/ 1423958 w 2091444"/>
              <a:gd name="connsiteY2398" fmla="*/ 434398 h 1937476"/>
              <a:gd name="connsiteX2399" fmla="*/ 1425053 w 2091444"/>
              <a:gd name="connsiteY2399" fmla="*/ 438562 h 1937476"/>
              <a:gd name="connsiteX2400" fmla="*/ 1427793 w 2091444"/>
              <a:gd name="connsiteY2400" fmla="*/ 438891 h 1937476"/>
              <a:gd name="connsiteX2401" fmla="*/ 1429547 w 2091444"/>
              <a:gd name="connsiteY2401" fmla="*/ 435603 h 1937476"/>
              <a:gd name="connsiteX2402" fmla="*/ 1427684 w 2091444"/>
              <a:gd name="connsiteY2402" fmla="*/ 427823 h 1937476"/>
              <a:gd name="connsiteX2403" fmla="*/ 1422314 w 2091444"/>
              <a:gd name="connsiteY2403" fmla="*/ 420919 h 1937476"/>
              <a:gd name="connsiteX2404" fmla="*/ 1418369 w 2091444"/>
              <a:gd name="connsiteY2404" fmla="*/ 421138 h 1937476"/>
              <a:gd name="connsiteX2405" fmla="*/ 1417163 w 2091444"/>
              <a:gd name="connsiteY2405" fmla="*/ 420042 h 1937476"/>
              <a:gd name="connsiteX2406" fmla="*/ 1412342 w 2091444"/>
              <a:gd name="connsiteY2406" fmla="*/ 420261 h 1937476"/>
              <a:gd name="connsiteX2407" fmla="*/ 1406972 w 2091444"/>
              <a:gd name="connsiteY2407" fmla="*/ 423549 h 1937476"/>
              <a:gd name="connsiteX2408" fmla="*/ 1402588 w 2091444"/>
              <a:gd name="connsiteY2408" fmla="*/ 423549 h 1937476"/>
              <a:gd name="connsiteX2409" fmla="*/ 1398424 w 2091444"/>
              <a:gd name="connsiteY2409" fmla="*/ 420481 h 1937476"/>
              <a:gd name="connsiteX2410" fmla="*/ 1395137 w 2091444"/>
              <a:gd name="connsiteY2410" fmla="*/ 421138 h 1937476"/>
              <a:gd name="connsiteX2411" fmla="*/ 1392178 w 2091444"/>
              <a:gd name="connsiteY2411" fmla="*/ 417303 h 1937476"/>
              <a:gd name="connsiteX2412" fmla="*/ 1387356 w 2091444"/>
              <a:gd name="connsiteY2412" fmla="*/ 424535 h 1937476"/>
              <a:gd name="connsiteX2413" fmla="*/ 1380781 w 2091444"/>
              <a:gd name="connsiteY2413" fmla="*/ 428042 h 1937476"/>
              <a:gd name="connsiteX2414" fmla="*/ 1379575 w 2091444"/>
              <a:gd name="connsiteY2414" fmla="*/ 431658 h 1937476"/>
              <a:gd name="connsiteX2415" fmla="*/ 1376069 w 2091444"/>
              <a:gd name="connsiteY2415" fmla="*/ 433741 h 1937476"/>
              <a:gd name="connsiteX2416" fmla="*/ 1375850 w 2091444"/>
              <a:gd name="connsiteY2416" fmla="*/ 430453 h 1937476"/>
              <a:gd name="connsiteX2417" fmla="*/ 1379137 w 2091444"/>
              <a:gd name="connsiteY2417" fmla="*/ 426070 h 1937476"/>
              <a:gd name="connsiteX2418" fmla="*/ 1381767 w 2091444"/>
              <a:gd name="connsiteY2418" fmla="*/ 424974 h 1937476"/>
              <a:gd name="connsiteX2419" fmla="*/ 1391630 w 2091444"/>
              <a:gd name="connsiteY2419" fmla="*/ 415659 h 1937476"/>
              <a:gd name="connsiteX2420" fmla="*/ 1392506 w 2091444"/>
              <a:gd name="connsiteY2420" fmla="*/ 412700 h 1937476"/>
              <a:gd name="connsiteX2421" fmla="*/ 1390205 w 2091444"/>
              <a:gd name="connsiteY2421" fmla="*/ 407988 h 1937476"/>
              <a:gd name="connsiteX2422" fmla="*/ 1390424 w 2091444"/>
              <a:gd name="connsiteY2422" fmla="*/ 397358 h 1937476"/>
              <a:gd name="connsiteX2423" fmla="*/ 1391849 w 2091444"/>
              <a:gd name="connsiteY2423" fmla="*/ 395933 h 1937476"/>
              <a:gd name="connsiteX2424" fmla="*/ 1388342 w 2091444"/>
              <a:gd name="connsiteY2424" fmla="*/ 391769 h 1937476"/>
              <a:gd name="connsiteX2425" fmla="*/ 1386260 w 2091444"/>
              <a:gd name="connsiteY2425" fmla="*/ 394180 h 1937476"/>
              <a:gd name="connsiteX2426" fmla="*/ 1381110 w 2091444"/>
              <a:gd name="connsiteY2426" fmla="*/ 393851 h 1937476"/>
              <a:gd name="connsiteX2427" fmla="*/ 1378699 w 2091444"/>
              <a:gd name="connsiteY2427" fmla="*/ 391440 h 1937476"/>
              <a:gd name="connsiteX2428" fmla="*/ 1378479 w 2091444"/>
              <a:gd name="connsiteY2428" fmla="*/ 387057 h 1937476"/>
              <a:gd name="connsiteX2429" fmla="*/ 1377822 w 2091444"/>
              <a:gd name="connsiteY2429" fmla="*/ 384098 h 1937476"/>
              <a:gd name="connsiteX2430" fmla="*/ 1370042 w 2091444"/>
              <a:gd name="connsiteY2430" fmla="*/ 381468 h 1937476"/>
              <a:gd name="connsiteX2431" fmla="*/ 1366096 w 2091444"/>
              <a:gd name="connsiteY2431" fmla="*/ 377085 h 1937476"/>
              <a:gd name="connsiteX2432" fmla="*/ 1361384 w 2091444"/>
              <a:gd name="connsiteY2432" fmla="*/ 377085 h 1937476"/>
              <a:gd name="connsiteX2433" fmla="*/ 1356124 w 2091444"/>
              <a:gd name="connsiteY2433" fmla="*/ 374455 h 1937476"/>
              <a:gd name="connsiteX2434" fmla="*/ 1354042 w 2091444"/>
              <a:gd name="connsiteY2434" fmla="*/ 376756 h 1937476"/>
              <a:gd name="connsiteX2435" fmla="*/ 1345385 w 2091444"/>
              <a:gd name="connsiteY2435" fmla="*/ 377742 h 1937476"/>
              <a:gd name="connsiteX2436" fmla="*/ 1344289 w 2091444"/>
              <a:gd name="connsiteY2436" fmla="*/ 379496 h 1937476"/>
              <a:gd name="connsiteX2437" fmla="*/ 1341878 w 2091444"/>
              <a:gd name="connsiteY2437" fmla="*/ 379715 h 1937476"/>
              <a:gd name="connsiteX2438" fmla="*/ 1340015 w 2091444"/>
              <a:gd name="connsiteY2438" fmla="*/ 384098 h 1937476"/>
              <a:gd name="connsiteX2439" fmla="*/ 1343193 w 2091444"/>
              <a:gd name="connsiteY2439" fmla="*/ 388482 h 1937476"/>
              <a:gd name="connsiteX2440" fmla="*/ 1345275 w 2091444"/>
              <a:gd name="connsiteY2440" fmla="*/ 392975 h 1937476"/>
              <a:gd name="connsiteX2441" fmla="*/ 1341987 w 2091444"/>
              <a:gd name="connsiteY2441" fmla="*/ 392755 h 1937476"/>
              <a:gd name="connsiteX2442" fmla="*/ 1336618 w 2091444"/>
              <a:gd name="connsiteY2442" fmla="*/ 385084 h 1937476"/>
              <a:gd name="connsiteX2443" fmla="*/ 1335522 w 2091444"/>
              <a:gd name="connsiteY2443" fmla="*/ 390125 h 1937476"/>
              <a:gd name="connsiteX2444" fmla="*/ 1337056 w 2091444"/>
              <a:gd name="connsiteY2444" fmla="*/ 394618 h 1937476"/>
              <a:gd name="connsiteX2445" fmla="*/ 1341878 w 2091444"/>
              <a:gd name="connsiteY2445" fmla="*/ 396701 h 1937476"/>
              <a:gd name="connsiteX2446" fmla="*/ 1346371 w 2091444"/>
              <a:gd name="connsiteY2446" fmla="*/ 404810 h 1937476"/>
              <a:gd name="connsiteX2447" fmla="*/ 1350754 w 2091444"/>
              <a:gd name="connsiteY2447" fmla="*/ 404810 h 1937476"/>
              <a:gd name="connsiteX2448" fmla="*/ 1348015 w 2091444"/>
              <a:gd name="connsiteY2448" fmla="*/ 407440 h 1937476"/>
              <a:gd name="connsiteX2449" fmla="*/ 1344070 w 2091444"/>
              <a:gd name="connsiteY2449" fmla="*/ 407221 h 1937476"/>
              <a:gd name="connsiteX2450" fmla="*/ 1343193 w 2091444"/>
              <a:gd name="connsiteY2450" fmla="*/ 411933 h 1937476"/>
              <a:gd name="connsiteX2451" fmla="*/ 1349111 w 2091444"/>
              <a:gd name="connsiteY2451" fmla="*/ 419714 h 1937476"/>
              <a:gd name="connsiteX2452" fmla="*/ 1353823 w 2091444"/>
              <a:gd name="connsiteY2452" fmla="*/ 421576 h 1937476"/>
              <a:gd name="connsiteX2453" fmla="*/ 1353604 w 2091444"/>
              <a:gd name="connsiteY2453" fmla="*/ 424864 h 1937476"/>
              <a:gd name="connsiteX2454" fmla="*/ 1351850 w 2091444"/>
              <a:gd name="connsiteY2454" fmla="*/ 423001 h 1937476"/>
              <a:gd name="connsiteX2455" fmla="*/ 1344398 w 2091444"/>
              <a:gd name="connsiteY2455" fmla="*/ 422453 h 1937476"/>
              <a:gd name="connsiteX2456" fmla="*/ 1344398 w 2091444"/>
              <a:gd name="connsiteY2456" fmla="*/ 424864 h 1937476"/>
              <a:gd name="connsiteX2457" fmla="*/ 1341768 w 2091444"/>
              <a:gd name="connsiteY2457" fmla="*/ 426727 h 1937476"/>
              <a:gd name="connsiteX2458" fmla="*/ 1340344 w 2091444"/>
              <a:gd name="connsiteY2458" fmla="*/ 430343 h 1937476"/>
              <a:gd name="connsiteX2459" fmla="*/ 1346809 w 2091444"/>
              <a:gd name="connsiteY2459" fmla="*/ 427713 h 1937476"/>
              <a:gd name="connsiteX2460" fmla="*/ 1349878 w 2091444"/>
              <a:gd name="connsiteY2460" fmla="*/ 430343 h 1937476"/>
              <a:gd name="connsiteX2461" fmla="*/ 1357549 w 2091444"/>
              <a:gd name="connsiteY2461" fmla="*/ 427604 h 1937476"/>
              <a:gd name="connsiteX2462" fmla="*/ 1358206 w 2091444"/>
              <a:gd name="connsiteY2462" fmla="*/ 430782 h 1937476"/>
              <a:gd name="connsiteX2463" fmla="*/ 1363466 w 2091444"/>
              <a:gd name="connsiteY2463" fmla="*/ 431768 h 1937476"/>
              <a:gd name="connsiteX2464" fmla="*/ 1364124 w 2091444"/>
              <a:gd name="connsiteY2464" fmla="*/ 434836 h 1937476"/>
              <a:gd name="connsiteX2465" fmla="*/ 1370480 w 2091444"/>
              <a:gd name="connsiteY2465" fmla="*/ 440096 h 1937476"/>
              <a:gd name="connsiteX2466" fmla="*/ 1372891 w 2091444"/>
              <a:gd name="connsiteY2466" fmla="*/ 439877 h 1937476"/>
              <a:gd name="connsiteX2467" fmla="*/ 1373219 w 2091444"/>
              <a:gd name="connsiteY2467" fmla="*/ 436809 h 1937476"/>
              <a:gd name="connsiteX2468" fmla="*/ 1375082 w 2091444"/>
              <a:gd name="connsiteY2468" fmla="*/ 438672 h 1937476"/>
              <a:gd name="connsiteX2469" fmla="*/ 1379575 w 2091444"/>
              <a:gd name="connsiteY2469" fmla="*/ 436042 h 1937476"/>
              <a:gd name="connsiteX2470" fmla="*/ 1382863 w 2091444"/>
              <a:gd name="connsiteY2470" fmla="*/ 436699 h 1937476"/>
              <a:gd name="connsiteX2471" fmla="*/ 1383849 w 2091444"/>
              <a:gd name="connsiteY2471" fmla="*/ 439768 h 1937476"/>
              <a:gd name="connsiteX2472" fmla="*/ 1381986 w 2091444"/>
              <a:gd name="connsiteY2472" fmla="*/ 444151 h 1937476"/>
              <a:gd name="connsiteX2473" fmla="*/ 1381986 w 2091444"/>
              <a:gd name="connsiteY2473" fmla="*/ 452699 h 1937476"/>
              <a:gd name="connsiteX2474" fmla="*/ 1380123 w 2091444"/>
              <a:gd name="connsiteY2474" fmla="*/ 458616 h 1937476"/>
              <a:gd name="connsiteX2475" fmla="*/ 1380123 w 2091444"/>
              <a:gd name="connsiteY2475" fmla="*/ 462781 h 1937476"/>
              <a:gd name="connsiteX2476" fmla="*/ 1383192 w 2091444"/>
              <a:gd name="connsiteY2476" fmla="*/ 467493 h 1937476"/>
              <a:gd name="connsiteX2477" fmla="*/ 1381658 w 2091444"/>
              <a:gd name="connsiteY2477" fmla="*/ 473191 h 1937476"/>
              <a:gd name="connsiteX2478" fmla="*/ 1381658 w 2091444"/>
              <a:gd name="connsiteY2478" fmla="*/ 476479 h 1937476"/>
              <a:gd name="connsiteX2479" fmla="*/ 1379795 w 2091444"/>
              <a:gd name="connsiteY2479" fmla="*/ 482068 h 1937476"/>
              <a:gd name="connsiteX2480" fmla="*/ 1373219 w 2091444"/>
              <a:gd name="connsiteY2480" fmla="*/ 486780 h 1937476"/>
              <a:gd name="connsiteX2481" fmla="*/ 1367302 w 2091444"/>
              <a:gd name="connsiteY2481" fmla="*/ 488205 h 1937476"/>
              <a:gd name="connsiteX2482" fmla="*/ 1366425 w 2091444"/>
              <a:gd name="connsiteY2482" fmla="*/ 492150 h 1937476"/>
              <a:gd name="connsiteX2483" fmla="*/ 1361384 w 2091444"/>
              <a:gd name="connsiteY2483" fmla="*/ 498396 h 1937476"/>
              <a:gd name="connsiteX2484" fmla="*/ 1361603 w 2091444"/>
              <a:gd name="connsiteY2484" fmla="*/ 501574 h 1937476"/>
              <a:gd name="connsiteX2485" fmla="*/ 1357439 w 2091444"/>
              <a:gd name="connsiteY2485" fmla="*/ 504314 h 1937476"/>
              <a:gd name="connsiteX2486" fmla="*/ 1354809 w 2091444"/>
              <a:gd name="connsiteY2486" fmla="*/ 508259 h 1937476"/>
              <a:gd name="connsiteX2487" fmla="*/ 1355138 w 2091444"/>
              <a:gd name="connsiteY2487" fmla="*/ 513519 h 1937476"/>
              <a:gd name="connsiteX2488" fmla="*/ 1358425 w 2091444"/>
              <a:gd name="connsiteY2488" fmla="*/ 514505 h 1937476"/>
              <a:gd name="connsiteX2489" fmla="*/ 1358425 w 2091444"/>
              <a:gd name="connsiteY2489" fmla="*/ 517683 h 1937476"/>
              <a:gd name="connsiteX2490" fmla="*/ 1354042 w 2091444"/>
              <a:gd name="connsiteY2490" fmla="*/ 519546 h 1937476"/>
              <a:gd name="connsiteX2491" fmla="*/ 1353165 w 2091444"/>
              <a:gd name="connsiteY2491" fmla="*/ 523053 h 1937476"/>
              <a:gd name="connsiteX2492" fmla="*/ 1355467 w 2091444"/>
              <a:gd name="connsiteY2492" fmla="*/ 525354 h 1937476"/>
              <a:gd name="connsiteX2493" fmla="*/ 1351960 w 2091444"/>
              <a:gd name="connsiteY2493" fmla="*/ 529847 h 1937476"/>
              <a:gd name="connsiteX2494" fmla="*/ 1350754 w 2091444"/>
              <a:gd name="connsiteY2494" fmla="*/ 534231 h 1937476"/>
              <a:gd name="connsiteX2495" fmla="*/ 1352836 w 2091444"/>
              <a:gd name="connsiteY2495" fmla="*/ 539272 h 1937476"/>
              <a:gd name="connsiteX2496" fmla="*/ 1355795 w 2091444"/>
              <a:gd name="connsiteY2496" fmla="*/ 540148 h 1937476"/>
              <a:gd name="connsiteX2497" fmla="*/ 1355795 w 2091444"/>
              <a:gd name="connsiteY2497" fmla="*/ 543217 h 1937476"/>
              <a:gd name="connsiteX2498" fmla="*/ 1359631 w 2091444"/>
              <a:gd name="connsiteY2498" fmla="*/ 546723 h 1937476"/>
              <a:gd name="connsiteX2499" fmla="*/ 1362261 w 2091444"/>
              <a:gd name="connsiteY2499" fmla="*/ 546176 h 1937476"/>
              <a:gd name="connsiteX2500" fmla="*/ 1362809 w 2091444"/>
              <a:gd name="connsiteY2500" fmla="*/ 541792 h 1937476"/>
              <a:gd name="connsiteX2501" fmla="*/ 1364343 w 2091444"/>
              <a:gd name="connsiteY2501" fmla="*/ 539381 h 1937476"/>
              <a:gd name="connsiteX2502" fmla="*/ 1366644 w 2091444"/>
              <a:gd name="connsiteY2502" fmla="*/ 541135 h 1937476"/>
              <a:gd name="connsiteX2503" fmla="*/ 1368726 w 2091444"/>
              <a:gd name="connsiteY2503" fmla="*/ 540915 h 1937476"/>
              <a:gd name="connsiteX2504" fmla="*/ 1373000 w 2091444"/>
              <a:gd name="connsiteY2504" fmla="*/ 535217 h 1937476"/>
              <a:gd name="connsiteX2505" fmla="*/ 1374534 w 2091444"/>
              <a:gd name="connsiteY2505" fmla="*/ 537080 h 1937476"/>
              <a:gd name="connsiteX2506" fmla="*/ 1372123 w 2091444"/>
              <a:gd name="connsiteY2506" fmla="*/ 543326 h 1937476"/>
              <a:gd name="connsiteX2507" fmla="*/ 1367959 w 2091444"/>
              <a:gd name="connsiteY2507" fmla="*/ 544422 h 1937476"/>
              <a:gd name="connsiteX2508" fmla="*/ 1367302 w 2091444"/>
              <a:gd name="connsiteY2508" fmla="*/ 546723 h 1937476"/>
              <a:gd name="connsiteX2509" fmla="*/ 1369055 w 2091444"/>
              <a:gd name="connsiteY2509" fmla="*/ 549025 h 1937476"/>
              <a:gd name="connsiteX2510" fmla="*/ 1369603 w 2091444"/>
              <a:gd name="connsiteY2510" fmla="*/ 551655 h 1937476"/>
              <a:gd name="connsiteX2511" fmla="*/ 1374096 w 2091444"/>
              <a:gd name="connsiteY2511" fmla="*/ 557244 h 1937476"/>
              <a:gd name="connsiteX2512" fmla="*/ 1378589 w 2091444"/>
              <a:gd name="connsiteY2512" fmla="*/ 555819 h 1937476"/>
              <a:gd name="connsiteX2513" fmla="*/ 1379795 w 2091444"/>
              <a:gd name="connsiteY2513" fmla="*/ 557682 h 1937476"/>
              <a:gd name="connsiteX2514" fmla="*/ 1385712 w 2091444"/>
              <a:gd name="connsiteY2514" fmla="*/ 558340 h 1937476"/>
              <a:gd name="connsiteX2515" fmla="*/ 1388452 w 2091444"/>
              <a:gd name="connsiteY2515" fmla="*/ 555709 h 1937476"/>
              <a:gd name="connsiteX2516" fmla="*/ 1394041 w 2091444"/>
              <a:gd name="connsiteY2516" fmla="*/ 553627 h 1937476"/>
              <a:gd name="connsiteX2517" fmla="*/ 1393712 w 2091444"/>
              <a:gd name="connsiteY2517" fmla="*/ 548038 h 1937476"/>
              <a:gd name="connsiteX2518" fmla="*/ 1396452 w 2091444"/>
              <a:gd name="connsiteY2518" fmla="*/ 547819 h 1937476"/>
              <a:gd name="connsiteX2519" fmla="*/ 1398534 w 2091444"/>
              <a:gd name="connsiteY2519" fmla="*/ 545737 h 1937476"/>
              <a:gd name="connsiteX2520" fmla="*/ 1399410 w 2091444"/>
              <a:gd name="connsiteY2520" fmla="*/ 548477 h 1937476"/>
              <a:gd name="connsiteX2521" fmla="*/ 1398424 w 2091444"/>
              <a:gd name="connsiteY2521" fmla="*/ 550011 h 1937476"/>
              <a:gd name="connsiteX2522" fmla="*/ 1398753 w 2091444"/>
              <a:gd name="connsiteY2522" fmla="*/ 553847 h 1937476"/>
              <a:gd name="connsiteX2523" fmla="*/ 1401164 w 2091444"/>
              <a:gd name="connsiteY2523" fmla="*/ 552860 h 1937476"/>
              <a:gd name="connsiteX2524" fmla="*/ 1403903 w 2091444"/>
              <a:gd name="connsiteY2524" fmla="*/ 545956 h 1937476"/>
              <a:gd name="connsiteX2525" fmla="*/ 1406643 w 2091444"/>
              <a:gd name="connsiteY2525" fmla="*/ 544751 h 1937476"/>
              <a:gd name="connsiteX2526" fmla="*/ 1408068 w 2091444"/>
              <a:gd name="connsiteY2526" fmla="*/ 547052 h 1937476"/>
              <a:gd name="connsiteX2527" fmla="*/ 1406862 w 2091444"/>
              <a:gd name="connsiteY2527" fmla="*/ 552312 h 1937476"/>
              <a:gd name="connsiteX2528" fmla="*/ 1400616 w 2091444"/>
              <a:gd name="connsiteY2528" fmla="*/ 560422 h 1937476"/>
              <a:gd name="connsiteX2529" fmla="*/ 1397876 w 2091444"/>
              <a:gd name="connsiteY2529" fmla="*/ 563380 h 1937476"/>
              <a:gd name="connsiteX2530" fmla="*/ 1397657 w 2091444"/>
              <a:gd name="connsiteY2530" fmla="*/ 566997 h 1937476"/>
              <a:gd name="connsiteX2531" fmla="*/ 1402917 w 2091444"/>
              <a:gd name="connsiteY2531" fmla="*/ 568750 h 1937476"/>
              <a:gd name="connsiteX2532" fmla="*/ 1406862 w 2091444"/>
              <a:gd name="connsiteY2532" fmla="*/ 572038 h 1937476"/>
              <a:gd name="connsiteX2533" fmla="*/ 1411026 w 2091444"/>
              <a:gd name="connsiteY2533" fmla="*/ 571709 h 1937476"/>
              <a:gd name="connsiteX2534" fmla="*/ 1412451 w 2091444"/>
              <a:gd name="connsiteY2534" fmla="*/ 573243 h 1937476"/>
              <a:gd name="connsiteX2535" fmla="*/ 1417492 w 2091444"/>
              <a:gd name="connsiteY2535" fmla="*/ 573791 h 1937476"/>
              <a:gd name="connsiteX2536" fmla="*/ 1418917 w 2091444"/>
              <a:gd name="connsiteY2536" fmla="*/ 570284 h 1937476"/>
              <a:gd name="connsiteX2537" fmla="*/ 1423738 w 2091444"/>
              <a:gd name="connsiteY2537" fmla="*/ 570832 h 1937476"/>
              <a:gd name="connsiteX2538" fmla="*/ 1422204 w 2091444"/>
              <a:gd name="connsiteY2538" fmla="*/ 573134 h 1937476"/>
              <a:gd name="connsiteX2539" fmla="*/ 1422752 w 2091444"/>
              <a:gd name="connsiteY2539" fmla="*/ 575545 h 1937476"/>
              <a:gd name="connsiteX2540" fmla="*/ 1426259 w 2091444"/>
              <a:gd name="connsiteY2540" fmla="*/ 576640 h 1937476"/>
              <a:gd name="connsiteX2541" fmla="*/ 1429547 w 2091444"/>
              <a:gd name="connsiteY2541" fmla="*/ 579051 h 1937476"/>
              <a:gd name="connsiteX2542" fmla="*/ 1432505 w 2091444"/>
              <a:gd name="connsiteY2542" fmla="*/ 577188 h 1937476"/>
              <a:gd name="connsiteX2543" fmla="*/ 1431409 w 2091444"/>
              <a:gd name="connsiteY2543" fmla="*/ 574449 h 1937476"/>
              <a:gd name="connsiteX2544" fmla="*/ 1431190 w 2091444"/>
              <a:gd name="connsiteY2544" fmla="*/ 570613 h 1937476"/>
              <a:gd name="connsiteX2545" fmla="*/ 1434149 w 2091444"/>
              <a:gd name="connsiteY2545" fmla="*/ 566449 h 1937476"/>
              <a:gd name="connsiteX2546" fmla="*/ 1435355 w 2091444"/>
              <a:gd name="connsiteY2546" fmla="*/ 569956 h 1937476"/>
              <a:gd name="connsiteX2547" fmla="*/ 1434149 w 2091444"/>
              <a:gd name="connsiteY2547" fmla="*/ 574120 h 1937476"/>
              <a:gd name="connsiteX2548" fmla="*/ 1435245 w 2091444"/>
              <a:gd name="connsiteY2548" fmla="*/ 579161 h 1937476"/>
              <a:gd name="connsiteX2549" fmla="*/ 1438533 w 2091444"/>
              <a:gd name="connsiteY2549" fmla="*/ 578942 h 1937476"/>
              <a:gd name="connsiteX2550" fmla="*/ 1439738 w 2091444"/>
              <a:gd name="connsiteY2550" fmla="*/ 574229 h 1937476"/>
              <a:gd name="connsiteX2551" fmla="*/ 1441272 w 2091444"/>
              <a:gd name="connsiteY2551" fmla="*/ 571599 h 1937476"/>
              <a:gd name="connsiteX2552" fmla="*/ 1444779 w 2091444"/>
              <a:gd name="connsiteY2552" fmla="*/ 571051 h 1937476"/>
              <a:gd name="connsiteX2553" fmla="*/ 1444560 w 2091444"/>
              <a:gd name="connsiteY2553" fmla="*/ 573791 h 1937476"/>
              <a:gd name="connsiteX2554" fmla="*/ 1442258 w 2091444"/>
              <a:gd name="connsiteY2554" fmla="*/ 575654 h 1937476"/>
              <a:gd name="connsiteX2555" fmla="*/ 1442478 w 2091444"/>
              <a:gd name="connsiteY2555" fmla="*/ 579490 h 1937476"/>
              <a:gd name="connsiteX2556" fmla="*/ 1448724 w 2091444"/>
              <a:gd name="connsiteY2556" fmla="*/ 579709 h 1937476"/>
              <a:gd name="connsiteX2557" fmla="*/ 1452340 w 2091444"/>
              <a:gd name="connsiteY2557" fmla="*/ 577079 h 1937476"/>
              <a:gd name="connsiteX2558" fmla="*/ 1455628 w 2091444"/>
              <a:gd name="connsiteY2558" fmla="*/ 569846 h 1937476"/>
              <a:gd name="connsiteX2559" fmla="*/ 1456285 w 2091444"/>
              <a:gd name="connsiteY2559" fmla="*/ 573682 h 1937476"/>
              <a:gd name="connsiteX2560" fmla="*/ 1454203 w 2091444"/>
              <a:gd name="connsiteY2560" fmla="*/ 576640 h 1937476"/>
              <a:gd name="connsiteX2561" fmla="*/ 1454203 w 2091444"/>
              <a:gd name="connsiteY2561" fmla="*/ 580147 h 1937476"/>
              <a:gd name="connsiteX2562" fmla="*/ 1459792 w 2091444"/>
              <a:gd name="connsiteY2562" fmla="*/ 579051 h 1937476"/>
              <a:gd name="connsiteX2563" fmla="*/ 1461655 w 2091444"/>
              <a:gd name="connsiteY2563" fmla="*/ 572476 h 1937476"/>
              <a:gd name="connsiteX2564" fmla="*/ 1463518 w 2091444"/>
              <a:gd name="connsiteY2564" fmla="*/ 569736 h 1937476"/>
              <a:gd name="connsiteX2565" fmla="*/ 1462313 w 2091444"/>
              <a:gd name="connsiteY2565" fmla="*/ 579599 h 1937476"/>
              <a:gd name="connsiteX2566" fmla="*/ 1463189 w 2091444"/>
              <a:gd name="connsiteY2566" fmla="*/ 582887 h 1937476"/>
              <a:gd name="connsiteX2567" fmla="*/ 1467682 w 2091444"/>
              <a:gd name="connsiteY2567" fmla="*/ 583106 h 1937476"/>
              <a:gd name="connsiteX2568" fmla="*/ 1474258 w 2091444"/>
              <a:gd name="connsiteY2568" fmla="*/ 586941 h 1937476"/>
              <a:gd name="connsiteX2569" fmla="*/ 1478422 w 2091444"/>
              <a:gd name="connsiteY2569" fmla="*/ 585407 h 1937476"/>
              <a:gd name="connsiteX2570" fmla="*/ 1481490 w 2091444"/>
              <a:gd name="connsiteY2570" fmla="*/ 584311 h 1937476"/>
              <a:gd name="connsiteX2571" fmla="*/ 1482696 w 2091444"/>
              <a:gd name="connsiteY2571" fmla="*/ 587051 h 1937476"/>
              <a:gd name="connsiteX2572" fmla="*/ 1488284 w 2091444"/>
              <a:gd name="connsiteY2572" fmla="*/ 585517 h 1937476"/>
              <a:gd name="connsiteX2573" fmla="*/ 1491572 w 2091444"/>
              <a:gd name="connsiteY2573" fmla="*/ 583654 h 1937476"/>
              <a:gd name="connsiteX2574" fmla="*/ 1491572 w 2091444"/>
              <a:gd name="connsiteY2574" fmla="*/ 578613 h 1937476"/>
              <a:gd name="connsiteX2575" fmla="*/ 1496065 w 2091444"/>
              <a:gd name="connsiteY2575" fmla="*/ 574449 h 1937476"/>
              <a:gd name="connsiteX2576" fmla="*/ 1497818 w 2091444"/>
              <a:gd name="connsiteY2576" fmla="*/ 571380 h 1937476"/>
              <a:gd name="connsiteX2577" fmla="*/ 1495517 w 2091444"/>
              <a:gd name="connsiteY2577" fmla="*/ 566668 h 1937476"/>
              <a:gd name="connsiteX2578" fmla="*/ 1497599 w 2091444"/>
              <a:gd name="connsiteY2578" fmla="*/ 562723 h 1937476"/>
              <a:gd name="connsiteX2579" fmla="*/ 1499462 w 2091444"/>
              <a:gd name="connsiteY2579" fmla="*/ 563380 h 1937476"/>
              <a:gd name="connsiteX2580" fmla="*/ 1499791 w 2091444"/>
              <a:gd name="connsiteY2580" fmla="*/ 569079 h 1937476"/>
              <a:gd name="connsiteX2581" fmla="*/ 1502531 w 2091444"/>
              <a:gd name="connsiteY2581" fmla="*/ 569627 h 1937476"/>
              <a:gd name="connsiteX2582" fmla="*/ 1502859 w 2091444"/>
              <a:gd name="connsiteY2582" fmla="*/ 572038 h 1937476"/>
              <a:gd name="connsiteX2583" fmla="*/ 1499353 w 2091444"/>
              <a:gd name="connsiteY2583" fmla="*/ 575106 h 1937476"/>
              <a:gd name="connsiteX2584" fmla="*/ 1496942 w 2091444"/>
              <a:gd name="connsiteY2584" fmla="*/ 581572 h 1937476"/>
              <a:gd name="connsiteX2585" fmla="*/ 1497818 w 2091444"/>
              <a:gd name="connsiteY2585" fmla="*/ 591654 h 1937476"/>
              <a:gd name="connsiteX2586" fmla="*/ 1497818 w 2091444"/>
              <a:gd name="connsiteY2586" fmla="*/ 591654 h 1937476"/>
              <a:gd name="connsiteX2587" fmla="*/ 1333111 w 2091444"/>
              <a:gd name="connsiteY2587" fmla="*/ 374126 h 1937476"/>
              <a:gd name="connsiteX2588" fmla="*/ 1336399 w 2091444"/>
              <a:gd name="connsiteY2588" fmla="*/ 373249 h 1937476"/>
              <a:gd name="connsiteX2589" fmla="*/ 1336399 w 2091444"/>
              <a:gd name="connsiteY2589" fmla="*/ 371057 h 1937476"/>
              <a:gd name="connsiteX2590" fmla="*/ 1333330 w 2091444"/>
              <a:gd name="connsiteY2590" fmla="*/ 370071 h 1937476"/>
              <a:gd name="connsiteX2591" fmla="*/ 1331029 w 2091444"/>
              <a:gd name="connsiteY2591" fmla="*/ 372153 h 1937476"/>
              <a:gd name="connsiteX2592" fmla="*/ 1333111 w 2091444"/>
              <a:gd name="connsiteY2592" fmla="*/ 374016 h 1937476"/>
              <a:gd name="connsiteX2593" fmla="*/ 1333111 w 2091444"/>
              <a:gd name="connsiteY2593" fmla="*/ 374016 h 1937476"/>
              <a:gd name="connsiteX2594" fmla="*/ 1324235 w 2091444"/>
              <a:gd name="connsiteY2594" fmla="*/ 403385 h 1937476"/>
              <a:gd name="connsiteX2595" fmla="*/ 1327193 w 2091444"/>
              <a:gd name="connsiteY2595" fmla="*/ 399988 h 1937476"/>
              <a:gd name="connsiteX2596" fmla="*/ 1328618 w 2091444"/>
              <a:gd name="connsiteY2596" fmla="*/ 396701 h 1937476"/>
              <a:gd name="connsiteX2597" fmla="*/ 1328837 w 2091444"/>
              <a:gd name="connsiteY2597" fmla="*/ 400426 h 1937476"/>
              <a:gd name="connsiteX2598" fmla="*/ 1326317 w 2091444"/>
              <a:gd name="connsiteY2598" fmla="*/ 402837 h 1937476"/>
              <a:gd name="connsiteX2599" fmla="*/ 1324125 w 2091444"/>
              <a:gd name="connsiteY2599" fmla="*/ 403385 h 1937476"/>
              <a:gd name="connsiteX2600" fmla="*/ 1324125 w 2091444"/>
              <a:gd name="connsiteY2600" fmla="*/ 403385 h 1937476"/>
              <a:gd name="connsiteX2601" fmla="*/ 1208731 w 2091444"/>
              <a:gd name="connsiteY2601" fmla="*/ 445028 h 1937476"/>
              <a:gd name="connsiteX2602" fmla="*/ 1207635 w 2091444"/>
              <a:gd name="connsiteY2602" fmla="*/ 447220 h 1937476"/>
              <a:gd name="connsiteX2603" fmla="*/ 1209389 w 2091444"/>
              <a:gd name="connsiteY2603" fmla="*/ 449302 h 1937476"/>
              <a:gd name="connsiteX2604" fmla="*/ 1210484 w 2091444"/>
              <a:gd name="connsiteY2604" fmla="*/ 446891 h 1937476"/>
              <a:gd name="connsiteX2605" fmla="*/ 1208731 w 2091444"/>
              <a:gd name="connsiteY2605" fmla="*/ 445028 h 1937476"/>
              <a:gd name="connsiteX2606" fmla="*/ 1208731 w 2091444"/>
              <a:gd name="connsiteY2606" fmla="*/ 445028 h 1937476"/>
              <a:gd name="connsiteX2607" fmla="*/ 1283907 w 2091444"/>
              <a:gd name="connsiteY2607" fmla="*/ 372263 h 1937476"/>
              <a:gd name="connsiteX2608" fmla="*/ 1283907 w 2091444"/>
              <a:gd name="connsiteY2608" fmla="*/ 374345 h 1937476"/>
              <a:gd name="connsiteX2609" fmla="*/ 1286537 w 2091444"/>
              <a:gd name="connsiteY2609" fmla="*/ 378400 h 1937476"/>
              <a:gd name="connsiteX2610" fmla="*/ 1287523 w 2091444"/>
              <a:gd name="connsiteY2610" fmla="*/ 380920 h 1937476"/>
              <a:gd name="connsiteX2611" fmla="*/ 1289825 w 2091444"/>
              <a:gd name="connsiteY2611" fmla="*/ 379824 h 1937476"/>
              <a:gd name="connsiteX2612" fmla="*/ 1288838 w 2091444"/>
              <a:gd name="connsiteY2612" fmla="*/ 375550 h 1937476"/>
              <a:gd name="connsiteX2613" fmla="*/ 1285880 w 2091444"/>
              <a:gd name="connsiteY2613" fmla="*/ 372372 h 1937476"/>
              <a:gd name="connsiteX2614" fmla="*/ 1283907 w 2091444"/>
              <a:gd name="connsiteY2614" fmla="*/ 372153 h 1937476"/>
              <a:gd name="connsiteX2615" fmla="*/ 1283907 w 2091444"/>
              <a:gd name="connsiteY2615" fmla="*/ 372153 h 1937476"/>
              <a:gd name="connsiteX2616" fmla="*/ 1247744 w 2091444"/>
              <a:gd name="connsiteY2616" fmla="*/ 373907 h 1937476"/>
              <a:gd name="connsiteX2617" fmla="*/ 1247744 w 2091444"/>
              <a:gd name="connsiteY2617" fmla="*/ 376646 h 1937476"/>
              <a:gd name="connsiteX2618" fmla="*/ 1249826 w 2091444"/>
              <a:gd name="connsiteY2618" fmla="*/ 378838 h 1937476"/>
              <a:gd name="connsiteX2619" fmla="*/ 1253004 w 2091444"/>
              <a:gd name="connsiteY2619" fmla="*/ 376646 h 1937476"/>
              <a:gd name="connsiteX2620" fmla="*/ 1257935 w 2091444"/>
              <a:gd name="connsiteY2620" fmla="*/ 375550 h 1937476"/>
              <a:gd name="connsiteX2621" fmla="*/ 1261332 w 2091444"/>
              <a:gd name="connsiteY2621" fmla="*/ 376537 h 1937476"/>
              <a:gd name="connsiteX2622" fmla="*/ 1268346 w 2091444"/>
              <a:gd name="connsiteY2622" fmla="*/ 372372 h 1937476"/>
              <a:gd name="connsiteX2623" fmla="*/ 1272072 w 2091444"/>
              <a:gd name="connsiteY2623" fmla="*/ 372372 h 1937476"/>
              <a:gd name="connsiteX2624" fmla="*/ 1276346 w 2091444"/>
              <a:gd name="connsiteY2624" fmla="*/ 370510 h 1937476"/>
              <a:gd name="connsiteX2625" fmla="*/ 1274811 w 2091444"/>
              <a:gd name="connsiteY2625" fmla="*/ 368975 h 1937476"/>
              <a:gd name="connsiteX2626" fmla="*/ 1267798 w 2091444"/>
              <a:gd name="connsiteY2626" fmla="*/ 368099 h 1937476"/>
              <a:gd name="connsiteX2627" fmla="*/ 1262538 w 2091444"/>
              <a:gd name="connsiteY2627" fmla="*/ 369195 h 1937476"/>
              <a:gd name="connsiteX2628" fmla="*/ 1258374 w 2091444"/>
              <a:gd name="connsiteY2628" fmla="*/ 371715 h 1937476"/>
              <a:gd name="connsiteX2629" fmla="*/ 1254867 w 2091444"/>
              <a:gd name="connsiteY2629" fmla="*/ 370948 h 1937476"/>
              <a:gd name="connsiteX2630" fmla="*/ 1250374 w 2091444"/>
              <a:gd name="connsiteY2630" fmla="*/ 372372 h 1937476"/>
              <a:gd name="connsiteX2631" fmla="*/ 1247744 w 2091444"/>
              <a:gd name="connsiteY2631" fmla="*/ 374016 h 1937476"/>
              <a:gd name="connsiteX2632" fmla="*/ 1247744 w 2091444"/>
              <a:gd name="connsiteY2632" fmla="*/ 374016 h 1937476"/>
              <a:gd name="connsiteX2633" fmla="*/ 1210594 w 2091444"/>
              <a:gd name="connsiteY2633" fmla="*/ 386728 h 1937476"/>
              <a:gd name="connsiteX2634" fmla="*/ 1208074 w 2091444"/>
              <a:gd name="connsiteY2634" fmla="*/ 383879 h 1937476"/>
              <a:gd name="connsiteX2635" fmla="*/ 1201279 w 2091444"/>
              <a:gd name="connsiteY2635" fmla="*/ 383221 h 1937476"/>
              <a:gd name="connsiteX2636" fmla="*/ 1196567 w 2091444"/>
              <a:gd name="connsiteY2636" fmla="*/ 381797 h 1937476"/>
              <a:gd name="connsiteX2637" fmla="*/ 1195143 w 2091444"/>
              <a:gd name="connsiteY2637" fmla="*/ 375331 h 1937476"/>
              <a:gd name="connsiteX2638" fmla="*/ 1198868 w 2091444"/>
              <a:gd name="connsiteY2638" fmla="*/ 371825 h 1937476"/>
              <a:gd name="connsiteX2639" fmla="*/ 1199526 w 2091444"/>
              <a:gd name="connsiteY2639" fmla="*/ 368427 h 1937476"/>
              <a:gd name="connsiteX2640" fmla="*/ 1198430 w 2091444"/>
              <a:gd name="connsiteY2640" fmla="*/ 365797 h 1937476"/>
              <a:gd name="connsiteX2641" fmla="*/ 1199088 w 2091444"/>
              <a:gd name="connsiteY2641" fmla="*/ 361085 h 1937476"/>
              <a:gd name="connsiteX2642" fmla="*/ 1201937 w 2091444"/>
              <a:gd name="connsiteY2642" fmla="*/ 358893 h 1937476"/>
              <a:gd name="connsiteX2643" fmla="*/ 1208183 w 2091444"/>
              <a:gd name="connsiteY2643" fmla="*/ 358893 h 1937476"/>
              <a:gd name="connsiteX2644" fmla="*/ 1210046 w 2091444"/>
              <a:gd name="connsiteY2644" fmla="*/ 360318 h 1937476"/>
              <a:gd name="connsiteX2645" fmla="*/ 1211909 w 2091444"/>
              <a:gd name="connsiteY2645" fmla="*/ 361523 h 1937476"/>
              <a:gd name="connsiteX2646" fmla="*/ 1213005 w 2091444"/>
              <a:gd name="connsiteY2646" fmla="*/ 363825 h 1937476"/>
              <a:gd name="connsiteX2647" fmla="*/ 1210046 w 2091444"/>
              <a:gd name="connsiteY2647" fmla="*/ 365359 h 1937476"/>
              <a:gd name="connsiteX2648" fmla="*/ 1208950 w 2091444"/>
              <a:gd name="connsiteY2648" fmla="*/ 367989 h 1937476"/>
              <a:gd name="connsiteX2649" fmla="*/ 1210813 w 2091444"/>
              <a:gd name="connsiteY2649" fmla="*/ 368647 h 1937476"/>
              <a:gd name="connsiteX2650" fmla="*/ 1215197 w 2091444"/>
              <a:gd name="connsiteY2650" fmla="*/ 368647 h 1937476"/>
              <a:gd name="connsiteX2651" fmla="*/ 1214978 w 2091444"/>
              <a:gd name="connsiteY2651" fmla="*/ 370729 h 1937476"/>
              <a:gd name="connsiteX2652" fmla="*/ 1213224 w 2091444"/>
              <a:gd name="connsiteY2652" fmla="*/ 373468 h 1937476"/>
              <a:gd name="connsiteX2653" fmla="*/ 1214978 w 2091444"/>
              <a:gd name="connsiteY2653" fmla="*/ 376865 h 1937476"/>
              <a:gd name="connsiteX2654" fmla="*/ 1214978 w 2091444"/>
              <a:gd name="connsiteY2654" fmla="*/ 381687 h 1937476"/>
              <a:gd name="connsiteX2655" fmla="*/ 1213443 w 2091444"/>
              <a:gd name="connsiteY2655" fmla="*/ 385413 h 1937476"/>
              <a:gd name="connsiteX2656" fmla="*/ 1210375 w 2091444"/>
              <a:gd name="connsiteY2656" fmla="*/ 386838 h 1937476"/>
              <a:gd name="connsiteX2657" fmla="*/ 1210375 w 2091444"/>
              <a:gd name="connsiteY2657" fmla="*/ 386838 h 1937476"/>
              <a:gd name="connsiteX2658" fmla="*/ 1204019 w 2091444"/>
              <a:gd name="connsiteY2658" fmla="*/ 404262 h 1937476"/>
              <a:gd name="connsiteX2659" fmla="*/ 1213553 w 2091444"/>
              <a:gd name="connsiteY2659" fmla="*/ 405248 h 1937476"/>
              <a:gd name="connsiteX2660" fmla="*/ 1216840 w 2091444"/>
              <a:gd name="connsiteY2660" fmla="*/ 402289 h 1937476"/>
              <a:gd name="connsiteX2661" fmla="*/ 1220238 w 2091444"/>
              <a:gd name="connsiteY2661" fmla="*/ 395495 h 1937476"/>
              <a:gd name="connsiteX2662" fmla="*/ 1216950 w 2091444"/>
              <a:gd name="connsiteY2662" fmla="*/ 391221 h 1937476"/>
              <a:gd name="connsiteX2663" fmla="*/ 1212895 w 2091444"/>
              <a:gd name="connsiteY2663" fmla="*/ 391769 h 1937476"/>
              <a:gd name="connsiteX2664" fmla="*/ 1206978 w 2091444"/>
              <a:gd name="connsiteY2664" fmla="*/ 389249 h 1937476"/>
              <a:gd name="connsiteX2665" fmla="*/ 1200951 w 2091444"/>
              <a:gd name="connsiteY2665" fmla="*/ 389687 h 1937476"/>
              <a:gd name="connsiteX2666" fmla="*/ 1196677 w 2091444"/>
              <a:gd name="connsiteY2666" fmla="*/ 388701 h 1937476"/>
              <a:gd name="connsiteX2667" fmla="*/ 1193060 w 2091444"/>
              <a:gd name="connsiteY2667" fmla="*/ 388372 h 1937476"/>
              <a:gd name="connsiteX2668" fmla="*/ 1190540 w 2091444"/>
              <a:gd name="connsiteY2668" fmla="*/ 390564 h 1937476"/>
              <a:gd name="connsiteX2669" fmla="*/ 1187581 w 2091444"/>
              <a:gd name="connsiteY2669" fmla="*/ 391988 h 1937476"/>
              <a:gd name="connsiteX2670" fmla="*/ 1186924 w 2091444"/>
              <a:gd name="connsiteY2670" fmla="*/ 395605 h 1937476"/>
              <a:gd name="connsiteX2671" fmla="*/ 1187691 w 2091444"/>
              <a:gd name="connsiteY2671" fmla="*/ 397577 h 1937476"/>
              <a:gd name="connsiteX2672" fmla="*/ 1189554 w 2091444"/>
              <a:gd name="connsiteY2672" fmla="*/ 397906 h 1937476"/>
              <a:gd name="connsiteX2673" fmla="*/ 1191088 w 2091444"/>
              <a:gd name="connsiteY2673" fmla="*/ 400646 h 1937476"/>
              <a:gd name="connsiteX2674" fmla="*/ 1194814 w 2091444"/>
              <a:gd name="connsiteY2674" fmla="*/ 401413 h 1937476"/>
              <a:gd name="connsiteX2675" fmla="*/ 1198540 w 2091444"/>
              <a:gd name="connsiteY2675" fmla="*/ 403714 h 1937476"/>
              <a:gd name="connsiteX2676" fmla="*/ 1204019 w 2091444"/>
              <a:gd name="connsiteY2676" fmla="*/ 404372 h 1937476"/>
              <a:gd name="connsiteX2677" fmla="*/ 1204019 w 2091444"/>
              <a:gd name="connsiteY2677" fmla="*/ 404372 h 1937476"/>
              <a:gd name="connsiteX2678" fmla="*/ 1186814 w 2091444"/>
              <a:gd name="connsiteY2678" fmla="*/ 410947 h 1937476"/>
              <a:gd name="connsiteX2679" fmla="*/ 1197882 w 2091444"/>
              <a:gd name="connsiteY2679" fmla="*/ 414125 h 1937476"/>
              <a:gd name="connsiteX2680" fmla="*/ 1202156 w 2091444"/>
              <a:gd name="connsiteY2680" fmla="*/ 412152 h 1937476"/>
              <a:gd name="connsiteX2681" fmla="*/ 1206320 w 2091444"/>
              <a:gd name="connsiteY2681" fmla="*/ 412152 h 1937476"/>
              <a:gd name="connsiteX2682" fmla="*/ 1208183 w 2091444"/>
              <a:gd name="connsiteY2682" fmla="*/ 413577 h 1937476"/>
              <a:gd name="connsiteX2683" fmla="*/ 1211361 w 2091444"/>
              <a:gd name="connsiteY2683" fmla="*/ 412043 h 1937476"/>
              <a:gd name="connsiteX2684" fmla="*/ 1215745 w 2091444"/>
              <a:gd name="connsiteY2684" fmla="*/ 411385 h 1937476"/>
              <a:gd name="connsiteX2685" fmla="*/ 1215745 w 2091444"/>
              <a:gd name="connsiteY2685" fmla="*/ 408207 h 1937476"/>
              <a:gd name="connsiteX2686" fmla="*/ 1212457 w 2091444"/>
              <a:gd name="connsiteY2686" fmla="*/ 407330 h 1937476"/>
              <a:gd name="connsiteX2687" fmla="*/ 1201718 w 2091444"/>
              <a:gd name="connsiteY2687" fmla="*/ 408426 h 1937476"/>
              <a:gd name="connsiteX2688" fmla="*/ 1197225 w 2091444"/>
              <a:gd name="connsiteY2688" fmla="*/ 409632 h 1937476"/>
              <a:gd name="connsiteX2689" fmla="*/ 1195581 w 2091444"/>
              <a:gd name="connsiteY2689" fmla="*/ 407659 h 1937476"/>
              <a:gd name="connsiteX2690" fmla="*/ 1189663 w 2091444"/>
              <a:gd name="connsiteY2690" fmla="*/ 407221 h 1937476"/>
              <a:gd name="connsiteX2691" fmla="*/ 1185937 w 2091444"/>
              <a:gd name="connsiteY2691" fmla="*/ 408755 h 1937476"/>
              <a:gd name="connsiteX2692" fmla="*/ 1186924 w 2091444"/>
              <a:gd name="connsiteY2692" fmla="*/ 411056 h 1937476"/>
              <a:gd name="connsiteX2693" fmla="*/ 1186924 w 2091444"/>
              <a:gd name="connsiteY2693" fmla="*/ 411056 h 1937476"/>
              <a:gd name="connsiteX2694" fmla="*/ 1185061 w 2091444"/>
              <a:gd name="connsiteY2694" fmla="*/ 423220 h 1937476"/>
              <a:gd name="connsiteX2695" fmla="*/ 1188348 w 2091444"/>
              <a:gd name="connsiteY2695" fmla="*/ 422015 h 1937476"/>
              <a:gd name="connsiteX2696" fmla="*/ 1191965 w 2091444"/>
              <a:gd name="connsiteY2696" fmla="*/ 421796 h 1937476"/>
              <a:gd name="connsiteX2697" fmla="*/ 1197334 w 2091444"/>
              <a:gd name="connsiteY2697" fmla="*/ 418289 h 1937476"/>
              <a:gd name="connsiteX2698" fmla="*/ 1207197 w 2091444"/>
              <a:gd name="connsiteY2698" fmla="*/ 416207 h 1937476"/>
              <a:gd name="connsiteX2699" fmla="*/ 1209498 w 2091444"/>
              <a:gd name="connsiteY2699" fmla="*/ 416864 h 1937476"/>
              <a:gd name="connsiteX2700" fmla="*/ 1212348 w 2091444"/>
              <a:gd name="connsiteY2700" fmla="*/ 415659 h 1937476"/>
              <a:gd name="connsiteX2701" fmla="*/ 1215197 w 2091444"/>
              <a:gd name="connsiteY2701" fmla="*/ 415659 h 1937476"/>
              <a:gd name="connsiteX2702" fmla="*/ 1216183 w 2091444"/>
              <a:gd name="connsiteY2702" fmla="*/ 418398 h 1937476"/>
              <a:gd name="connsiteX2703" fmla="*/ 1212567 w 2091444"/>
              <a:gd name="connsiteY2703" fmla="*/ 420919 h 1937476"/>
              <a:gd name="connsiteX2704" fmla="*/ 1208950 w 2091444"/>
              <a:gd name="connsiteY2704" fmla="*/ 421576 h 1937476"/>
              <a:gd name="connsiteX2705" fmla="*/ 1203471 w 2091444"/>
              <a:gd name="connsiteY2705" fmla="*/ 422124 h 1937476"/>
              <a:gd name="connsiteX2706" fmla="*/ 1202156 w 2091444"/>
              <a:gd name="connsiteY2706" fmla="*/ 424426 h 1937476"/>
              <a:gd name="connsiteX2707" fmla="*/ 1196896 w 2091444"/>
              <a:gd name="connsiteY2707" fmla="*/ 427932 h 1937476"/>
              <a:gd name="connsiteX2708" fmla="*/ 1192074 w 2091444"/>
              <a:gd name="connsiteY2708" fmla="*/ 425193 h 1937476"/>
              <a:gd name="connsiteX2709" fmla="*/ 1187910 w 2091444"/>
              <a:gd name="connsiteY2709" fmla="*/ 424974 h 1937476"/>
              <a:gd name="connsiteX2710" fmla="*/ 1185937 w 2091444"/>
              <a:gd name="connsiteY2710" fmla="*/ 426398 h 1937476"/>
              <a:gd name="connsiteX2711" fmla="*/ 1184293 w 2091444"/>
              <a:gd name="connsiteY2711" fmla="*/ 425302 h 1937476"/>
              <a:gd name="connsiteX2712" fmla="*/ 1184951 w 2091444"/>
              <a:gd name="connsiteY2712" fmla="*/ 423220 h 1937476"/>
              <a:gd name="connsiteX2713" fmla="*/ 1184951 w 2091444"/>
              <a:gd name="connsiteY2713" fmla="*/ 423220 h 1937476"/>
              <a:gd name="connsiteX2714" fmla="*/ 1071859 w 2091444"/>
              <a:gd name="connsiteY2714" fmla="*/ 278457 h 1937476"/>
              <a:gd name="connsiteX2715" fmla="*/ 1069886 w 2091444"/>
              <a:gd name="connsiteY2715" fmla="*/ 277142 h 1937476"/>
              <a:gd name="connsiteX2716" fmla="*/ 1071420 w 2091444"/>
              <a:gd name="connsiteY2716" fmla="*/ 274074 h 1937476"/>
              <a:gd name="connsiteX2717" fmla="*/ 1077009 w 2091444"/>
              <a:gd name="connsiteY2717" fmla="*/ 273526 h 1937476"/>
              <a:gd name="connsiteX2718" fmla="*/ 1074708 w 2091444"/>
              <a:gd name="connsiteY2718" fmla="*/ 277142 h 1937476"/>
              <a:gd name="connsiteX2719" fmla="*/ 1071859 w 2091444"/>
              <a:gd name="connsiteY2719" fmla="*/ 278457 h 1937476"/>
              <a:gd name="connsiteX2720" fmla="*/ 1071859 w 2091444"/>
              <a:gd name="connsiteY2720" fmla="*/ 278457 h 1937476"/>
              <a:gd name="connsiteX2721" fmla="*/ 1039640 w 2091444"/>
              <a:gd name="connsiteY2721" fmla="*/ 292813 h 1937476"/>
              <a:gd name="connsiteX2722" fmla="*/ 1043366 w 2091444"/>
              <a:gd name="connsiteY2722" fmla="*/ 291937 h 1937476"/>
              <a:gd name="connsiteX2723" fmla="*/ 1046215 w 2091444"/>
              <a:gd name="connsiteY2723" fmla="*/ 290183 h 1937476"/>
              <a:gd name="connsiteX2724" fmla="*/ 1053010 w 2091444"/>
              <a:gd name="connsiteY2724" fmla="*/ 293252 h 1937476"/>
              <a:gd name="connsiteX2725" fmla="*/ 1056517 w 2091444"/>
              <a:gd name="connsiteY2725" fmla="*/ 292594 h 1937476"/>
              <a:gd name="connsiteX2726" fmla="*/ 1059695 w 2091444"/>
              <a:gd name="connsiteY2726" fmla="*/ 294019 h 1937476"/>
              <a:gd name="connsiteX2727" fmla="*/ 1060352 w 2091444"/>
              <a:gd name="connsiteY2727" fmla="*/ 297197 h 1937476"/>
              <a:gd name="connsiteX2728" fmla="*/ 1062215 w 2091444"/>
              <a:gd name="connsiteY2728" fmla="*/ 299608 h 1937476"/>
              <a:gd name="connsiteX2729" fmla="*/ 1059475 w 2091444"/>
              <a:gd name="connsiteY2729" fmla="*/ 303224 h 1937476"/>
              <a:gd name="connsiteX2730" fmla="*/ 1055092 w 2091444"/>
              <a:gd name="connsiteY2730" fmla="*/ 305525 h 1937476"/>
              <a:gd name="connsiteX2731" fmla="*/ 1051256 w 2091444"/>
              <a:gd name="connsiteY2731" fmla="*/ 303662 h 1937476"/>
              <a:gd name="connsiteX2732" fmla="*/ 1047859 w 2091444"/>
              <a:gd name="connsiteY2732" fmla="*/ 303443 h 1937476"/>
              <a:gd name="connsiteX2733" fmla="*/ 1046106 w 2091444"/>
              <a:gd name="connsiteY2733" fmla="*/ 298840 h 1937476"/>
              <a:gd name="connsiteX2734" fmla="*/ 1042928 w 2091444"/>
              <a:gd name="connsiteY2734" fmla="*/ 295224 h 1937476"/>
              <a:gd name="connsiteX2735" fmla="*/ 1040079 w 2091444"/>
              <a:gd name="connsiteY2735" fmla="*/ 294128 h 1937476"/>
              <a:gd name="connsiteX2736" fmla="*/ 1039640 w 2091444"/>
              <a:gd name="connsiteY2736" fmla="*/ 292813 h 1937476"/>
              <a:gd name="connsiteX2737" fmla="*/ 1039640 w 2091444"/>
              <a:gd name="connsiteY2737" fmla="*/ 292813 h 1937476"/>
              <a:gd name="connsiteX2738" fmla="*/ 870330 w 2091444"/>
              <a:gd name="connsiteY2738" fmla="*/ 302018 h 1937476"/>
              <a:gd name="connsiteX2739" fmla="*/ 865947 w 2091444"/>
              <a:gd name="connsiteY2739" fmla="*/ 300046 h 1937476"/>
              <a:gd name="connsiteX2740" fmla="*/ 864851 w 2091444"/>
              <a:gd name="connsiteY2740" fmla="*/ 298183 h 1937476"/>
              <a:gd name="connsiteX2741" fmla="*/ 866495 w 2091444"/>
              <a:gd name="connsiteY2741" fmla="*/ 296649 h 1937476"/>
              <a:gd name="connsiteX2742" fmla="*/ 871316 w 2091444"/>
              <a:gd name="connsiteY2742" fmla="*/ 298183 h 1937476"/>
              <a:gd name="connsiteX2743" fmla="*/ 872084 w 2091444"/>
              <a:gd name="connsiteY2743" fmla="*/ 300923 h 1937476"/>
              <a:gd name="connsiteX2744" fmla="*/ 870221 w 2091444"/>
              <a:gd name="connsiteY2744" fmla="*/ 302018 h 1937476"/>
              <a:gd name="connsiteX2745" fmla="*/ 870221 w 2091444"/>
              <a:gd name="connsiteY2745" fmla="*/ 302018 h 1937476"/>
              <a:gd name="connsiteX2746" fmla="*/ 888302 w 2091444"/>
              <a:gd name="connsiteY2746" fmla="*/ 325579 h 1937476"/>
              <a:gd name="connsiteX2747" fmla="*/ 893234 w 2091444"/>
              <a:gd name="connsiteY2747" fmla="*/ 321634 h 1937476"/>
              <a:gd name="connsiteX2748" fmla="*/ 893234 w 2091444"/>
              <a:gd name="connsiteY2748" fmla="*/ 323826 h 1937476"/>
              <a:gd name="connsiteX2749" fmla="*/ 888302 w 2091444"/>
              <a:gd name="connsiteY2749" fmla="*/ 327442 h 1937476"/>
              <a:gd name="connsiteX2750" fmla="*/ 888302 w 2091444"/>
              <a:gd name="connsiteY2750" fmla="*/ 325579 h 1937476"/>
              <a:gd name="connsiteX2751" fmla="*/ 888302 w 2091444"/>
              <a:gd name="connsiteY2751" fmla="*/ 325579 h 1937476"/>
              <a:gd name="connsiteX2752" fmla="*/ 897069 w 2091444"/>
              <a:gd name="connsiteY2752" fmla="*/ 318347 h 1937476"/>
              <a:gd name="connsiteX2753" fmla="*/ 899042 w 2091444"/>
              <a:gd name="connsiteY2753" fmla="*/ 316484 h 1937476"/>
              <a:gd name="connsiteX2754" fmla="*/ 899370 w 2091444"/>
              <a:gd name="connsiteY2754" fmla="*/ 311772 h 1937476"/>
              <a:gd name="connsiteX2755" fmla="*/ 900576 w 2091444"/>
              <a:gd name="connsiteY2755" fmla="*/ 311114 h 1937476"/>
              <a:gd name="connsiteX2756" fmla="*/ 902658 w 2091444"/>
              <a:gd name="connsiteY2756" fmla="*/ 304758 h 1937476"/>
              <a:gd name="connsiteX2757" fmla="*/ 905288 w 2091444"/>
              <a:gd name="connsiteY2757" fmla="*/ 304320 h 1937476"/>
              <a:gd name="connsiteX2758" fmla="*/ 910767 w 2091444"/>
              <a:gd name="connsiteY2758" fmla="*/ 301799 h 1937476"/>
              <a:gd name="connsiteX2759" fmla="*/ 913288 w 2091444"/>
              <a:gd name="connsiteY2759" fmla="*/ 302895 h 1937476"/>
              <a:gd name="connsiteX2760" fmla="*/ 913069 w 2091444"/>
              <a:gd name="connsiteY2760" fmla="*/ 306511 h 1937476"/>
              <a:gd name="connsiteX2761" fmla="*/ 908685 w 2091444"/>
              <a:gd name="connsiteY2761" fmla="*/ 309251 h 1937476"/>
              <a:gd name="connsiteX2762" fmla="*/ 905836 w 2091444"/>
              <a:gd name="connsiteY2762" fmla="*/ 314950 h 1937476"/>
              <a:gd name="connsiteX2763" fmla="*/ 907699 w 2091444"/>
              <a:gd name="connsiteY2763" fmla="*/ 318566 h 1937476"/>
              <a:gd name="connsiteX2764" fmla="*/ 904631 w 2091444"/>
              <a:gd name="connsiteY2764" fmla="*/ 321305 h 1937476"/>
              <a:gd name="connsiteX2765" fmla="*/ 902987 w 2091444"/>
              <a:gd name="connsiteY2765" fmla="*/ 325360 h 1937476"/>
              <a:gd name="connsiteX2766" fmla="*/ 905069 w 2091444"/>
              <a:gd name="connsiteY2766" fmla="*/ 328319 h 1937476"/>
              <a:gd name="connsiteX2767" fmla="*/ 907370 w 2091444"/>
              <a:gd name="connsiteY2767" fmla="*/ 325689 h 1937476"/>
              <a:gd name="connsiteX2768" fmla="*/ 910439 w 2091444"/>
              <a:gd name="connsiteY2768" fmla="*/ 326127 h 1937476"/>
              <a:gd name="connsiteX2769" fmla="*/ 910767 w 2091444"/>
              <a:gd name="connsiteY2769" fmla="*/ 329634 h 1937476"/>
              <a:gd name="connsiteX2770" fmla="*/ 912411 w 2091444"/>
              <a:gd name="connsiteY2770" fmla="*/ 329853 h 1937476"/>
              <a:gd name="connsiteX2771" fmla="*/ 920192 w 2091444"/>
              <a:gd name="connsiteY2771" fmla="*/ 325141 h 1937476"/>
              <a:gd name="connsiteX2772" fmla="*/ 923260 w 2091444"/>
              <a:gd name="connsiteY2772" fmla="*/ 321086 h 1937476"/>
              <a:gd name="connsiteX2773" fmla="*/ 926219 w 2091444"/>
              <a:gd name="connsiteY2773" fmla="*/ 321525 h 1937476"/>
              <a:gd name="connsiteX2774" fmla="*/ 929287 w 2091444"/>
              <a:gd name="connsiteY2774" fmla="*/ 317141 h 1937476"/>
              <a:gd name="connsiteX2775" fmla="*/ 928959 w 2091444"/>
              <a:gd name="connsiteY2775" fmla="*/ 311881 h 1937476"/>
              <a:gd name="connsiteX2776" fmla="*/ 931698 w 2091444"/>
              <a:gd name="connsiteY2776" fmla="*/ 311662 h 1937476"/>
              <a:gd name="connsiteX2777" fmla="*/ 934876 w 2091444"/>
              <a:gd name="connsiteY2777" fmla="*/ 307717 h 1937476"/>
              <a:gd name="connsiteX2778" fmla="*/ 935205 w 2091444"/>
              <a:gd name="connsiteY2778" fmla="*/ 302018 h 1937476"/>
              <a:gd name="connsiteX2779" fmla="*/ 937287 w 2091444"/>
              <a:gd name="connsiteY2779" fmla="*/ 300375 h 1937476"/>
              <a:gd name="connsiteX2780" fmla="*/ 939041 w 2091444"/>
              <a:gd name="connsiteY2780" fmla="*/ 301799 h 1937476"/>
              <a:gd name="connsiteX2781" fmla="*/ 937835 w 2091444"/>
              <a:gd name="connsiteY2781" fmla="*/ 305963 h 1937476"/>
              <a:gd name="connsiteX2782" fmla="*/ 938712 w 2091444"/>
              <a:gd name="connsiteY2782" fmla="*/ 309032 h 1937476"/>
              <a:gd name="connsiteX2783" fmla="*/ 937287 w 2091444"/>
              <a:gd name="connsiteY2783" fmla="*/ 314730 h 1937476"/>
              <a:gd name="connsiteX2784" fmla="*/ 939150 w 2091444"/>
              <a:gd name="connsiteY2784" fmla="*/ 319333 h 1937476"/>
              <a:gd name="connsiteX2785" fmla="*/ 941232 w 2091444"/>
              <a:gd name="connsiteY2785" fmla="*/ 319333 h 1937476"/>
              <a:gd name="connsiteX2786" fmla="*/ 945616 w 2091444"/>
              <a:gd name="connsiteY2786" fmla="*/ 314292 h 1937476"/>
              <a:gd name="connsiteX2787" fmla="*/ 945835 w 2091444"/>
              <a:gd name="connsiteY2787" fmla="*/ 309361 h 1937476"/>
              <a:gd name="connsiteX2788" fmla="*/ 947040 w 2091444"/>
              <a:gd name="connsiteY2788" fmla="*/ 307059 h 1937476"/>
              <a:gd name="connsiteX2789" fmla="*/ 950547 w 2091444"/>
              <a:gd name="connsiteY2789" fmla="*/ 305963 h 1937476"/>
              <a:gd name="connsiteX2790" fmla="*/ 955698 w 2091444"/>
              <a:gd name="connsiteY2790" fmla="*/ 299279 h 1937476"/>
              <a:gd name="connsiteX2791" fmla="*/ 956793 w 2091444"/>
              <a:gd name="connsiteY2791" fmla="*/ 294128 h 1937476"/>
              <a:gd name="connsiteX2792" fmla="*/ 956026 w 2091444"/>
              <a:gd name="connsiteY2792" fmla="*/ 289416 h 1937476"/>
              <a:gd name="connsiteX2793" fmla="*/ 957999 w 2091444"/>
              <a:gd name="connsiteY2793" fmla="*/ 285361 h 1937476"/>
              <a:gd name="connsiteX2794" fmla="*/ 960848 w 2091444"/>
              <a:gd name="connsiteY2794" fmla="*/ 290183 h 1937476"/>
              <a:gd name="connsiteX2795" fmla="*/ 968957 w 2091444"/>
              <a:gd name="connsiteY2795" fmla="*/ 284923 h 1937476"/>
              <a:gd name="connsiteX2796" fmla="*/ 971588 w 2091444"/>
              <a:gd name="connsiteY2796" fmla="*/ 278677 h 1937476"/>
              <a:gd name="connsiteX2797" fmla="*/ 972026 w 2091444"/>
              <a:gd name="connsiteY2797" fmla="*/ 274184 h 1937476"/>
              <a:gd name="connsiteX2798" fmla="*/ 976628 w 2091444"/>
              <a:gd name="connsiteY2798" fmla="*/ 273526 h 1937476"/>
              <a:gd name="connsiteX2799" fmla="*/ 979149 w 2091444"/>
              <a:gd name="connsiteY2799" fmla="*/ 271663 h 1937476"/>
              <a:gd name="connsiteX2800" fmla="*/ 982327 w 2091444"/>
              <a:gd name="connsiteY2800" fmla="*/ 274184 h 1937476"/>
              <a:gd name="connsiteX2801" fmla="*/ 986382 w 2091444"/>
              <a:gd name="connsiteY2801" fmla="*/ 270239 h 1937476"/>
              <a:gd name="connsiteX2802" fmla="*/ 988573 w 2091444"/>
              <a:gd name="connsiteY2802" fmla="*/ 271882 h 1937476"/>
              <a:gd name="connsiteX2803" fmla="*/ 986382 w 2091444"/>
              <a:gd name="connsiteY2803" fmla="*/ 280320 h 1937476"/>
              <a:gd name="connsiteX2804" fmla="*/ 980354 w 2091444"/>
              <a:gd name="connsiteY2804" fmla="*/ 286786 h 1937476"/>
              <a:gd name="connsiteX2805" fmla="*/ 979259 w 2091444"/>
              <a:gd name="connsiteY2805" fmla="*/ 292046 h 1937476"/>
              <a:gd name="connsiteX2806" fmla="*/ 976190 w 2091444"/>
              <a:gd name="connsiteY2806" fmla="*/ 295114 h 1937476"/>
              <a:gd name="connsiteX2807" fmla="*/ 975533 w 2091444"/>
              <a:gd name="connsiteY2807" fmla="*/ 297416 h 1937476"/>
              <a:gd name="connsiteX2808" fmla="*/ 971916 w 2091444"/>
              <a:gd name="connsiteY2808" fmla="*/ 299608 h 1937476"/>
              <a:gd name="connsiteX2809" fmla="*/ 965560 w 2091444"/>
              <a:gd name="connsiteY2809" fmla="*/ 308703 h 1937476"/>
              <a:gd name="connsiteX2810" fmla="*/ 965560 w 2091444"/>
              <a:gd name="connsiteY2810" fmla="*/ 311662 h 1937476"/>
              <a:gd name="connsiteX2811" fmla="*/ 967752 w 2091444"/>
              <a:gd name="connsiteY2811" fmla="*/ 315607 h 1937476"/>
              <a:gd name="connsiteX2812" fmla="*/ 966875 w 2091444"/>
              <a:gd name="connsiteY2812" fmla="*/ 319662 h 1937476"/>
              <a:gd name="connsiteX2813" fmla="*/ 970711 w 2091444"/>
              <a:gd name="connsiteY2813" fmla="*/ 320758 h 1937476"/>
              <a:gd name="connsiteX2814" fmla="*/ 975094 w 2091444"/>
              <a:gd name="connsiteY2814" fmla="*/ 322621 h 1937476"/>
              <a:gd name="connsiteX2815" fmla="*/ 977615 w 2091444"/>
              <a:gd name="connsiteY2815" fmla="*/ 319771 h 1937476"/>
              <a:gd name="connsiteX2816" fmla="*/ 982327 w 2091444"/>
              <a:gd name="connsiteY2816" fmla="*/ 317470 h 1937476"/>
              <a:gd name="connsiteX2817" fmla="*/ 983423 w 2091444"/>
              <a:gd name="connsiteY2817" fmla="*/ 313525 h 1937476"/>
              <a:gd name="connsiteX2818" fmla="*/ 982875 w 2091444"/>
              <a:gd name="connsiteY2818" fmla="*/ 308813 h 1937476"/>
              <a:gd name="connsiteX2819" fmla="*/ 986491 w 2091444"/>
              <a:gd name="connsiteY2819" fmla="*/ 305854 h 1937476"/>
              <a:gd name="connsiteX2820" fmla="*/ 988792 w 2091444"/>
              <a:gd name="connsiteY2820" fmla="*/ 301799 h 1937476"/>
              <a:gd name="connsiteX2821" fmla="*/ 992518 w 2091444"/>
              <a:gd name="connsiteY2821" fmla="*/ 301799 h 1937476"/>
              <a:gd name="connsiteX2822" fmla="*/ 994710 w 2091444"/>
              <a:gd name="connsiteY2822" fmla="*/ 300375 h 1937476"/>
              <a:gd name="connsiteX2823" fmla="*/ 997011 w 2091444"/>
              <a:gd name="connsiteY2823" fmla="*/ 302895 h 1937476"/>
              <a:gd name="connsiteX2824" fmla="*/ 1001504 w 2091444"/>
              <a:gd name="connsiteY2824" fmla="*/ 302895 h 1937476"/>
              <a:gd name="connsiteX2825" fmla="*/ 1004354 w 2091444"/>
              <a:gd name="connsiteY2825" fmla="*/ 300155 h 1937476"/>
              <a:gd name="connsiteX2826" fmla="*/ 1011696 w 2091444"/>
              <a:gd name="connsiteY2826" fmla="*/ 299936 h 1937476"/>
              <a:gd name="connsiteX2827" fmla="*/ 1014545 w 2091444"/>
              <a:gd name="connsiteY2827" fmla="*/ 295882 h 1937476"/>
              <a:gd name="connsiteX2828" fmla="*/ 1016846 w 2091444"/>
              <a:gd name="connsiteY2828" fmla="*/ 287772 h 1937476"/>
              <a:gd name="connsiteX2829" fmla="*/ 1021230 w 2091444"/>
              <a:gd name="connsiteY2829" fmla="*/ 280649 h 1937476"/>
              <a:gd name="connsiteX2830" fmla="*/ 1021449 w 2091444"/>
              <a:gd name="connsiteY2830" fmla="*/ 275937 h 1937476"/>
              <a:gd name="connsiteX2831" fmla="*/ 1022107 w 2091444"/>
              <a:gd name="connsiteY2831" fmla="*/ 274074 h 1937476"/>
              <a:gd name="connsiteX2832" fmla="*/ 1026271 w 2091444"/>
              <a:gd name="connsiteY2832" fmla="*/ 279663 h 1937476"/>
              <a:gd name="connsiteX2833" fmla="*/ 1029887 w 2091444"/>
              <a:gd name="connsiteY2833" fmla="*/ 280540 h 1937476"/>
              <a:gd name="connsiteX2834" fmla="*/ 1031641 w 2091444"/>
              <a:gd name="connsiteY2834" fmla="*/ 278457 h 1937476"/>
              <a:gd name="connsiteX2835" fmla="*/ 1031312 w 2091444"/>
              <a:gd name="connsiteY2835" fmla="*/ 275389 h 1937476"/>
              <a:gd name="connsiteX2836" fmla="*/ 1026819 w 2091444"/>
              <a:gd name="connsiteY2836" fmla="*/ 268266 h 1937476"/>
              <a:gd name="connsiteX2837" fmla="*/ 1027038 w 2091444"/>
              <a:gd name="connsiteY2837" fmla="*/ 265198 h 1937476"/>
              <a:gd name="connsiteX2838" fmla="*/ 1032079 w 2091444"/>
              <a:gd name="connsiteY2838" fmla="*/ 260705 h 1937476"/>
              <a:gd name="connsiteX2839" fmla="*/ 1036791 w 2091444"/>
              <a:gd name="connsiteY2839" fmla="*/ 260376 h 1937476"/>
              <a:gd name="connsiteX2840" fmla="*/ 1041613 w 2091444"/>
              <a:gd name="connsiteY2840" fmla="*/ 257746 h 1937476"/>
              <a:gd name="connsiteX2841" fmla="*/ 1044572 w 2091444"/>
              <a:gd name="connsiteY2841" fmla="*/ 259280 h 1937476"/>
              <a:gd name="connsiteX2842" fmla="*/ 1047640 w 2091444"/>
              <a:gd name="connsiteY2842" fmla="*/ 258732 h 1937476"/>
              <a:gd name="connsiteX2843" fmla="*/ 1051585 w 2091444"/>
              <a:gd name="connsiteY2843" fmla="*/ 253472 h 1937476"/>
              <a:gd name="connsiteX2844" fmla="*/ 1050709 w 2091444"/>
              <a:gd name="connsiteY2844" fmla="*/ 249636 h 1937476"/>
              <a:gd name="connsiteX2845" fmla="*/ 1049832 w 2091444"/>
              <a:gd name="connsiteY2845" fmla="*/ 240102 h 1937476"/>
              <a:gd name="connsiteX2846" fmla="*/ 1051366 w 2091444"/>
              <a:gd name="connsiteY2846" fmla="*/ 237692 h 1937476"/>
              <a:gd name="connsiteX2847" fmla="*/ 1050380 w 2091444"/>
              <a:gd name="connsiteY2847" fmla="*/ 235390 h 1937476"/>
              <a:gd name="connsiteX2848" fmla="*/ 1049284 w 2091444"/>
              <a:gd name="connsiteY2848" fmla="*/ 229473 h 1937476"/>
              <a:gd name="connsiteX2849" fmla="*/ 1046873 w 2091444"/>
              <a:gd name="connsiteY2849" fmla="*/ 228267 h 1937476"/>
              <a:gd name="connsiteX2850" fmla="*/ 1043257 w 2091444"/>
              <a:gd name="connsiteY2850" fmla="*/ 230021 h 1937476"/>
              <a:gd name="connsiteX2851" fmla="*/ 1037668 w 2091444"/>
              <a:gd name="connsiteY2851" fmla="*/ 232651 h 1937476"/>
              <a:gd name="connsiteX2852" fmla="*/ 1037339 w 2091444"/>
              <a:gd name="connsiteY2852" fmla="*/ 238897 h 1937476"/>
              <a:gd name="connsiteX2853" fmla="*/ 1036791 w 2091444"/>
              <a:gd name="connsiteY2853" fmla="*/ 242185 h 1937476"/>
              <a:gd name="connsiteX2854" fmla="*/ 1037668 w 2091444"/>
              <a:gd name="connsiteY2854" fmla="*/ 245143 h 1937476"/>
              <a:gd name="connsiteX2855" fmla="*/ 1033503 w 2091444"/>
              <a:gd name="connsiteY2855" fmla="*/ 246020 h 1937476"/>
              <a:gd name="connsiteX2856" fmla="*/ 1032079 w 2091444"/>
              <a:gd name="connsiteY2856" fmla="*/ 241527 h 1937476"/>
              <a:gd name="connsiteX2857" fmla="*/ 1030654 w 2091444"/>
              <a:gd name="connsiteY2857" fmla="*/ 241746 h 1937476"/>
              <a:gd name="connsiteX2858" fmla="*/ 1029997 w 2091444"/>
              <a:gd name="connsiteY2858" fmla="*/ 244705 h 1937476"/>
              <a:gd name="connsiteX2859" fmla="*/ 1028462 w 2091444"/>
              <a:gd name="connsiteY2859" fmla="*/ 246568 h 1937476"/>
              <a:gd name="connsiteX2860" fmla="*/ 1026052 w 2091444"/>
              <a:gd name="connsiteY2860" fmla="*/ 243280 h 1937476"/>
              <a:gd name="connsiteX2861" fmla="*/ 1025175 w 2091444"/>
              <a:gd name="connsiteY2861" fmla="*/ 236377 h 1937476"/>
              <a:gd name="connsiteX2862" fmla="*/ 1020682 w 2091444"/>
              <a:gd name="connsiteY2862" fmla="*/ 231555 h 1937476"/>
              <a:gd name="connsiteX2863" fmla="*/ 1018271 w 2091444"/>
              <a:gd name="connsiteY2863" fmla="*/ 231555 h 1937476"/>
              <a:gd name="connsiteX2864" fmla="*/ 1016518 w 2091444"/>
              <a:gd name="connsiteY2864" fmla="*/ 233637 h 1937476"/>
              <a:gd name="connsiteX2865" fmla="*/ 1011148 w 2091444"/>
              <a:gd name="connsiteY2865" fmla="*/ 233418 h 1937476"/>
              <a:gd name="connsiteX2866" fmla="*/ 1006107 w 2091444"/>
              <a:gd name="connsiteY2866" fmla="*/ 231336 h 1937476"/>
              <a:gd name="connsiteX2867" fmla="*/ 1003039 w 2091444"/>
              <a:gd name="connsiteY2867" fmla="*/ 231993 h 1937476"/>
              <a:gd name="connsiteX2868" fmla="*/ 992628 w 2091444"/>
              <a:gd name="connsiteY2868" fmla="*/ 230897 h 1937476"/>
              <a:gd name="connsiteX2869" fmla="*/ 987258 w 2091444"/>
              <a:gd name="connsiteY2869" fmla="*/ 233527 h 1937476"/>
              <a:gd name="connsiteX2870" fmla="*/ 985834 w 2091444"/>
              <a:gd name="connsiteY2870" fmla="*/ 238239 h 1937476"/>
              <a:gd name="connsiteX2871" fmla="*/ 983423 w 2091444"/>
              <a:gd name="connsiteY2871" fmla="*/ 241198 h 1937476"/>
              <a:gd name="connsiteX2872" fmla="*/ 981560 w 2091444"/>
              <a:gd name="connsiteY2872" fmla="*/ 240322 h 1937476"/>
              <a:gd name="connsiteX2873" fmla="*/ 978820 w 2091444"/>
              <a:gd name="connsiteY2873" fmla="*/ 240322 h 1937476"/>
              <a:gd name="connsiteX2874" fmla="*/ 967423 w 2091444"/>
              <a:gd name="connsiteY2874" fmla="*/ 249198 h 1937476"/>
              <a:gd name="connsiteX2875" fmla="*/ 963916 w 2091444"/>
              <a:gd name="connsiteY2875" fmla="*/ 252157 h 1937476"/>
              <a:gd name="connsiteX2876" fmla="*/ 959971 w 2091444"/>
              <a:gd name="connsiteY2876" fmla="*/ 252486 h 1937476"/>
              <a:gd name="connsiteX2877" fmla="*/ 953944 w 2091444"/>
              <a:gd name="connsiteY2877" fmla="*/ 256869 h 1937476"/>
              <a:gd name="connsiteX2878" fmla="*/ 949780 w 2091444"/>
              <a:gd name="connsiteY2878" fmla="*/ 257746 h 1937476"/>
              <a:gd name="connsiteX2879" fmla="*/ 945944 w 2091444"/>
              <a:gd name="connsiteY2879" fmla="*/ 260924 h 1937476"/>
              <a:gd name="connsiteX2880" fmla="*/ 945287 w 2091444"/>
              <a:gd name="connsiteY2880" fmla="*/ 264102 h 1937476"/>
              <a:gd name="connsiteX2881" fmla="*/ 937287 w 2091444"/>
              <a:gd name="connsiteY2881" fmla="*/ 264102 h 1937476"/>
              <a:gd name="connsiteX2882" fmla="*/ 934986 w 2091444"/>
              <a:gd name="connsiteY2882" fmla="*/ 265855 h 1937476"/>
              <a:gd name="connsiteX2883" fmla="*/ 930274 w 2091444"/>
              <a:gd name="connsiteY2883" fmla="*/ 264978 h 1937476"/>
              <a:gd name="connsiteX2884" fmla="*/ 927863 w 2091444"/>
              <a:gd name="connsiteY2884" fmla="*/ 267061 h 1937476"/>
              <a:gd name="connsiteX2885" fmla="*/ 924575 w 2091444"/>
              <a:gd name="connsiteY2885" fmla="*/ 267061 h 1937476"/>
              <a:gd name="connsiteX2886" fmla="*/ 916575 w 2091444"/>
              <a:gd name="connsiteY2886" fmla="*/ 273307 h 1937476"/>
              <a:gd name="connsiteX2887" fmla="*/ 911425 w 2091444"/>
              <a:gd name="connsiteY2887" fmla="*/ 276375 h 1937476"/>
              <a:gd name="connsiteX2888" fmla="*/ 905836 w 2091444"/>
              <a:gd name="connsiteY2888" fmla="*/ 274512 h 1937476"/>
              <a:gd name="connsiteX2889" fmla="*/ 901343 w 2091444"/>
              <a:gd name="connsiteY2889" fmla="*/ 276814 h 1937476"/>
              <a:gd name="connsiteX2890" fmla="*/ 890275 w 2091444"/>
              <a:gd name="connsiteY2890" fmla="*/ 278677 h 1937476"/>
              <a:gd name="connsiteX2891" fmla="*/ 885563 w 2091444"/>
              <a:gd name="connsiteY2891" fmla="*/ 285909 h 1937476"/>
              <a:gd name="connsiteX2892" fmla="*/ 881727 w 2091444"/>
              <a:gd name="connsiteY2892" fmla="*/ 286128 h 1937476"/>
              <a:gd name="connsiteX2893" fmla="*/ 875262 w 2091444"/>
              <a:gd name="connsiteY2893" fmla="*/ 287663 h 1937476"/>
              <a:gd name="connsiteX2894" fmla="*/ 872632 w 2091444"/>
              <a:gd name="connsiteY2894" fmla="*/ 292704 h 1937476"/>
              <a:gd name="connsiteX2895" fmla="*/ 877125 w 2091444"/>
              <a:gd name="connsiteY2895" fmla="*/ 292484 h 1937476"/>
              <a:gd name="connsiteX2896" fmla="*/ 878987 w 2091444"/>
              <a:gd name="connsiteY2896" fmla="*/ 294567 h 1937476"/>
              <a:gd name="connsiteX2897" fmla="*/ 875152 w 2091444"/>
              <a:gd name="connsiteY2897" fmla="*/ 295114 h 1937476"/>
              <a:gd name="connsiteX2898" fmla="*/ 873947 w 2091444"/>
              <a:gd name="connsiteY2898" fmla="*/ 297416 h 1937476"/>
              <a:gd name="connsiteX2899" fmla="*/ 876905 w 2091444"/>
              <a:gd name="connsiteY2899" fmla="*/ 300155 h 1937476"/>
              <a:gd name="connsiteX2900" fmla="*/ 875700 w 2091444"/>
              <a:gd name="connsiteY2900" fmla="*/ 303224 h 1937476"/>
              <a:gd name="connsiteX2901" fmla="*/ 868906 w 2091444"/>
              <a:gd name="connsiteY2901" fmla="*/ 305635 h 1937476"/>
              <a:gd name="connsiteX2902" fmla="*/ 868906 w 2091444"/>
              <a:gd name="connsiteY2902" fmla="*/ 307936 h 1937476"/>
              <a:gd name="connsiteX2903" fmla="*/ 873947 w 2091444"/>
              <a:gd name="connsiteY2903" fmla="*/ 309470 h 1937476"/>
              <a:gd name="connsiteX2904" fmla="*/ 878768 w 2091444"/>
              <a:gd name="connsiteY2904" fmla="*/ 308594 h 1937476"/>
              <a:gd name="connsiteX2905" fmla="*/ 880631 w 2091444"/>
              <a:gd name="connsiteY2905" fmla="*/ 304648 h 1937476"/>
              <a:gd name="connsiteX2906" fmla="*/ 884138 w 2091444"/>
              <a:gd name="connsiteY2906" fmla="*/ 303443 h 1937476"/>
              <a:gd name="connsiteX2907" fmla="*/ 888522 w 2091444"/>
              <a:gd name="connsiteY2907" fmla="*/ 305854 h 1937476"/>
              <a:gd name="connsiteX2908" fmla="*/ 892028 w 2091444"/>
              <a:gd name="connsiteY2908" fmla="*/ 311772 h 1937476"/>
              <a:gd name="connsiteX2909" fmla="*/ 892357 w 2091444"/>
              <a:gd name="connsiteY2909" fmla="*/ 316812 h 1937476"/>
              <a:gd name="connsiteX2910" fmla="*/ 896740 w 2091444"/>
              <a:gd name="connsiteY2910" fmla="*/ 318895 h 1937476"/>
              <a:gd name="connsiteX2911" fmla="*/ 896740 w 2091444"/>
              <a:gd name="connsiteY2911" fmla="*/ 318895 h 1937476"/>
              <a:gd name="connsiteX2912" fmla="*/ 1355795 w 2091444"/>
              <a:gd name="connsiteY2912" fmla="*/ 588147 h 1937476"/>
              <a:gd name="connsiteX2913" fmla="*/ 1357110 w 2091444"/>
              <a:gd name="connsiteY2913" fmla="*/ 586394 h 1937476"/>
              <a:gd name="connsiteX2914" fmla="*/ 1363357 w 2091444"/>
              <a:gd name="connsiteY2914" fmla="*/ 588037 h 1937476"/>
              <a:gd name="connsiteX2915" fmla="*/ 1364124 w 2091444"/>
              <a:gd name="connsiteY2915" fmla="*/ 590229 h 1937476"/>
              <a:gd name="connsiteX2916" fmla="*/ 1361165 w 2091444"/>
              <a:gd name="connsiteY2916" fmla="*/ 592092 h 1937476"/>
              <a:gd name="connsiteX2917" fmla="*/ 1358864 w 2091444"/>
              <a:gd name="connsiteY2917" fmla="*/ 591434 h 1937476"/>
              <a:gd name="connsiteX2918" fmla="*/ 1355905 w 2091444"/>
              <a:gd name="connsiteY2918" fmla="*/ 588147 h 1937476"/>
              <a:gd name="connsiteX2919" fmla="*/ 1355905 w 2091444"/>
              <a:gd name="connsiteY2919" fmla="*/ 588147 h 1937476"/>
              <a:gd name="connsiteX2920" fmla="*/ 1302756 w 2091444"/>
              <a:gd name="connsiteY2920" fmla="*/ 482835 h 1937476"/>
              <a:gd name="connsiteX2921" fmla="*/ 1298811 w 2091444"/>
              <a:gd name="connsiteY2921" fmla="*/ 479767 h 1937476"/>
              <a:gd name="connsiteX2922" fmla="*/ 1295194 w 2091444"/>
              <a:gd name="connsiteY2922" fmla="*/ 479547 h 1937476"/>
              <a:gd name="connsiteX2923" fmla="*/ 1293441 w 2091444"/>
              <a:gd name="connsiteY2923" fmla="*/ 482177 h 1937476"/>
              <a:gd name="connsiteX2924" fmla="*/ 1297715 w 2091444"/>
              <a:gd name="connsiteY2924" fmla="*/ 482177 h 1937476"/>
              <a:gd name="connsiteX2925" fmla="*/ 1299359 w 2091444"/>
              <a:gd name="connsiteY2925" fmla="*/ 484150 h 1937476"/>
              <a:gd name="connsiteX2926" fmla="*/ 1298701 w 2091444"/>
              <a:gd name="connsiteY2926" fmla="*/ 486013 h 1937476"/>
              <a:gd name="connsiteX2927" fmla="*/ 1292564 w 2091444"/>
              <a:gd name="connsiteY2927" fmla="*/ 486780 h 1937476"/>
              <a:gd name="connsiteX2928" fmla="*/ 1290482 w 2091444"/>
              <a:gd name="connsiteY2928" fmla="*/ 488095 h 1937476"/>
              <a:gd name="connsiteX2929" fmla="*/ 1292674 w 2091444"/>
              <a:gd name="connsiteY2929" fmla="*/ 492698 h 1937476"/>
              <a:gd name="connsiteX2930" fmla="*/ 1293770 w 2091444"/>
              <a:gd name="connsiteY2930" fmla="*/ 493246 h 1937476"/>
              <a:gd name="connsiteX2931" fmla="*/ 1293551 w 2091444"/>
              <a:gd name="connsiteY2931" fmla="*/ 494999 h 1937476"/>
              <a:gd name="connsiteX2932" fmla="*/ 1288510 w 2091444"/>
              <a:gd name="connsiteY2932" fmla="*/ 493246 h 1937476"/>
              <a:gd name="connsiteX2933" fmla="*/ 1283030 w 2091444"/>
              <a:gd name="connsiteY2933" fmla="*/ 494670 h 1937476"/>
              <a:gd name="connsiteX2934" fmla="*/ 1279414 w 2091444"/>
              <a:gd name="connsiteY2934" fmla="*/ 498067 h 1937476"/>
              <a:gd name="connsiteX2935" fmla="*/ 1277441 w 2091444"/>
              <a:gd name="connsiteY2935" fmla="*/ 502670 h 1937476"/>
              <a:gd name="connsiteX2936" fmla="*/ 1276017 w 2091444"/>
              <a:gd name="connsiteY2936" fmla="*/ 504204 h 1937476"/>
              <a:gd name="connsiteX2937" fmla="*/ 1276894 w 2091444"/>
              <a:gd name="connsiteY2937" fmla="*/ 505410 h 1937476"/>
              <a:gd name="connsiteX2938" fmla="*/ 1278976 w 2091444"/>
              <a:gd name="connsiteY2938" fmla="*/ 505848 h 1937476"/>
              <a:gd name="connsiteX2939" fmla="*/ 1277989 w 2091444"/>
              <a:gd name="connsiteY2939" fmla="*/ 508259 h 1937476"/>
              <a:gd name="connsiteX2940" fmla="*/ 1277661 w 2091444"/>
              <a:gd name="connsiteY2940" fmla="*/ 511218 h 1937476"/>
              <a:gd name="connsiteX2941" fmla="*/ 1278757 w 2091444"/>
              <a:gd name="connsiteY2941" fmla="*/ 511437 h 1937476"/>
              <a:gd name="connsiteX2942" fmla="*/ 1281934 w 2091444"/>
              <a:gd name="connsiteY2942" fmla="*/ 507930 h 1937476"/>
              <a:gd name="connsiteX2943" fmla="*/ 1283030 w 2091444"/>
              <a:gd name="connsiteY2943" fmla="*/ 508588 h 1937476"/>
              <a:gd name="connsiteX2944" fmla="*/ 1281277 w 2091444"/>
              <a:gd name="connsiteY2944" fmla="*/ 513519 h 1937476"/>
              <a:gd name="connsiteX2945" fmla="*/ 1281934 w 2091444"/>
              <a:gd name="connsiteY2945" fmla="*/ 515601 h 1937476"/>
              <a:gd name="connsiteX2946" fmla="*/ 1285332 w 2091444"/>
              <a:gd name="connsiteY2946" fmla="*/ 517793 h 1937476"/>
              <a:gd name="connsiteX2947" fmla="*/ 1287304 w 2091444"/>
              <a:gd name="connsiteY2947" fmla="*/ 516697 h 1937476"/>
              <a:gd name="connsiteX2948" fmla="*/ 1288729 w 2091444"/>
              <a:gd name="connsiteY2948" fmla="*/ 517793 h 1937476"/>
              <a:gd name="connsiteX2949" fmla="*/ 1289277 w 2091444"/>
              <a:gd name="connsiteY2949" fmla="*/ 522067 h 1937476"/>
              <a:gd name="connsiteX2950" fmla="*/ 1290811 w 2091444"/>
              <a:gd name="connsiteY2950" fmla="*/ 521847 h 1937476"/>
              <a:gd name="connsiteX2951" fmla="*/ 1292564 w 2091444"/>
              <a:gd name="connsiteY2951" fmla="*/ 519327 h 1937476"/>
              <a:gd name="connsiteX2952" fmla="*/ 1295523 w 2091444"/>
              <a:gd name="connsiteY2952" fmla="*/ 519985 h 1937476"/>
              <a:gd name="connsiteX2953" fmla="*/ 1295194 w 2091444"/>
              <a:gd name="connsiteY2953" fmla="*/ 526231 h 1937476"/>
              <a:gd name="connsiteX2954" fmla="*/ 1295961 w 2091444"/>
              <a:gd name="connsiteY2954" fmla="*/ 528532 h 1937476"/>
              <a:gd name="connsiteX2955" fmla="*/ 1300454 w 2091444"/>
              <a:gd name="connsiteY2955" fmla="*/ 527546 h 1937476"/>
              <a:gd name="connsiteX2956" fmla="*/ 1301550 w 2091444"/>
              <a:gd name="connsiteY2956" fmla="*/ 532258 h 1937476"/>
              <a:gd name="connsiteX2957" fmla="*/ 1305934 w 2091444"/>
              <a:gd name="connsiteY2957" fmla="*/ 532258 h 1937476"/>
              <a:gd name="connsiteX2958" fmla="*/ 1311742 w 2091444"/>
              <a:gd name="connsiteY2958" fmla="*/ 535765 h 1937476"/>
              <a:gd name="connsiteX2959" fmla="*/ 1316125 w 2091444"/>
              <a:gd name="connsiteY2959" fmla="*/ 535546 h 1937476"/>
              <a:gd name="connsiteX2960" fmla="*/ 1317550 w 2091444"/>
              <a:gd name="connsiteY2960" fmla="*/ 537080 h 1937476"/>
              <a:gd name="connsiteX2961" fmla="*/ 1318974 w 2091444"/>
              <a:gd name="connsiteY2961" fmla="*/ 535546 h 1937476"/>
              <a:gd name="connsiteX2962" fmla="*/ 1317769 w 2091444"/>
              <a:gd name="connsiteY2962" fmla="*/ 532258 h 1937476"/>
              <a:gd name="connsiteX2963" fmla="*/ 1321714 w 2091444"/>
              <a:gd name="connsiteY2963" fmla="*/ 530943 h 1937476"/>
              <a:gd name="connsiteX2964" fmla="*/ 1324125 w 2091444"/>
              <a:gd name="connsiteY2964" fmla="*/ 524587 h 1937476"/>
              <a:gd name="connsiteX2965" fmla="*/ 1323029 w 2091444"/>
              <a:gd name="connsiteY2965" fmla="*/ 519656 h 1937476"/>
              <a:gd name="connsiteX2966" fmla="*/ 1326536 w 2091444"/>
              <a:gd name="connsiteY2966" fmla="*/ 513081 h 1937476"/>
              <a:gd name="connsiteX2967" fmla="*/ 1328289 w 2091444"/>
              <a:gd name="connsiteY2967" fmla="*/ 511218 h 1937476"/>
              <a:gd name="connsiteX2968" fmla="*/ 1330700 w 2091444"/>
              <a:gd name="connsiteY2968" fmla="*/ 503108 h 1937476"/>
              <a:gd name="connsiteX2969" fmla="*/ 1330700 w 2091444"/>
              <a:gd name="connsiteY2969" fmla="*/ 497191 h 1937476"/>
              <a:gd name="connsiteX2970" fmla="*/ 1332563 w 2091444"/>
              <a:gd name="connsiteY2970" fmla="*/ 495437 h 1937476"/>
              <a:gd name="connsiteX2971" fmla="*/ 1331139 w 2091444"/>
              <a:gd name="connsiteY2971" fmla="*/ 490725 h 1937476"/>
              <a:gd name="connsiteX2972" fmla="*/ 1327522 w 2091444"/>
              <a:gd name="connsiteY2972" fmla="*/ 487328 h 1937476"/>
              <a:gd name="connsiteX2973" fmla="*/ 1327522 w 2091444"/>
              <a:gd name="connsiteY2973" fmla="*/ 482397 h 1937476"/>
              <a:gd name="connsiteX2974" fmla="*/ 1325440 w 2091444"/>
              <a:gd name="connsiteY2974" fmla="*/ 479986 h 1937476"/>
              <a:gd name="connsiteX2975" fmla="*/ 1324344 w 2091444"/>
              <a:gd name="connsiteY2975" fmla="*/ 476041 h 1937476"/>
              <a:gd name="connsiteX2976" fmla="*/ 1317988 w 2091444"/>
              <a:gd name="connsiteY2976" fmla="*/ 473191 h 1937476"/>
              <a:gd name="connsiteX2977" fmla="*/ 1313276 w 2091444"/>
              <a:gd name="connsiteY2977" fmla="*/ 475054 h 1937476"/>
              <a:gd name="connsiteX2978" fmla="*/ 1309112 w 2091444"/>
              <a:gd name="connsiteY2978" fmla="*/ 473849 h 1937476"/>
              <a:gd name="connsiteX2979" fmla="*/ 1303304 w 2091444"/>
              <a:gd name="connsiteY2979" fmla="*/ 474506 h 1937476"/>
              <a:gd name="connsiteX2980" fmla="*/ 1301879 w 2091444"/>
              <a:gd name="connsiteY2980" fmla="*/ 476808 h 1937476"/>
              <a:gd name="connsiteX2981" fmla="*/ 1304619 w 2091444"/>
              <a:gd name="connsiteY2981" fmla="*/ 480314 h 1937476"/>
              <a:gd name="connsiteX2982" fmla="*/ 1304838 w 2091444"/>
              <a:gd name="connsiteY2982" fmla="*/ 482835 h 1937476"/>
              <a:gd name="connsiteX2983" fmla="*/ 1302975 w 2091444"/>
              <a:gd name="connsiteY2983" fmla="*/ 482616 h 1937476"/>
              <a:gd name="connsiteX2984" fmla="*/ 1302975 w 2091444"/>
              <a:gd name="connsiteY2984" fmla="*/ 482616 h 1937476"/>
              <a:gd name="connsiteX2985" fmla="*/ 1333988 w 2091444"/>
              <a:gd name="connsiteY2985" fmla="*/ 445028 h 1937476"/>
              <a:gd name="connsiteX2986" fmla="*/ 1330919 w 2091444"/>
              <a:gd name="connsiteY2986" fmla="*/ 443165 h 1937476"/>
              <a:gd name="connsiteX2987" fmla="*/ 1331796 w 2091444"/>
              <a:gd name="connsiteY2987" fmla="*/ 441083 h 1937476"/>
              <a:gd name="connsiteX2988" fmla="*/ 1335412 w 2091444"/>
              <a:gd name="connsiteY2988" fmla="*/ 440754 h 1937476"/>
              <a:gd name="connsiteX2989" fmla="*/ 1333988 w 2091444"/>
              <a:gd name="connsiteY2989" fmla="*/ 445028 h 1937476"/>
              <a:gd name="connsiteX2990" fmla="*/ 1333988 w 2091444"/>
              <a:gd name="connsiteY2990" fmla="*/ 445028 h 1937476"/>
              <a:gd name="connsiteX2991" fmla="*/ 1328180 w 2091444"/>
              <a:gd name="connsiteY2991" fmla="*/ 469575 h 1937476"/>
              <a:gd name="connsiteX2992" fmla="*/ 1327303 w 2091444"/>
              <a:gd name="connsiteY2992" fmla="*/ 465740 h 1937476"/>
              <a:gd name="connsiteX2993" fmla="*/ 1325550 w 2091444"/>
              <a:gd name="connsiteY2993" fmla="*/ 464425 h 1937476"/>
              <a:gd name="connsiteX2994" fmla="*/ 1325769 w 2091444"/>
              <a:gd name="connsiteY2994" fmla="*/ 462123 h 1937476"/>
              <a:gd name="connsiteX2995" fmla="*/ 1327632 w 2091444"/>
              <a:gd name="connsiteY2995" fmla="*/ 460479 h 1937476"/>
              <a:gd name="connsiteX2996" fmla="*/ 1327413 w 2091444"/>
              <a:gd name="connsiteY2996" fmla="*/ 455219 h 1937476"/>
              <a:gd name="connsiteX2997" fmla="*/ 1328728 w 2091444"/>
              <a:gd name="connsiteY2997" fmla="*/ 453028 h 1937476"/>
              <a:gd name="connsiteX2998" fmla="*/ 1335193 w 2091444"/>
              <a:gd name="connsiteY2998" fmla="*/ 453028 h 1937476"/>
              <a:gd name="connsiteX2999" fmla="*/ 1332234 w 2091444"/>
              <a:gd name="connsiteY2999" fmla="*/ 463438 h 1937476"/>
              <a:gd name="connsiteX3000" fmla="*/ 1329714 w 2091444"/>
              <a:gd name="connsiteY3000" fmla="*/ 467822 h 1937476"/>
              <a:gd name="connsiteX3001" fmla="*/ 1328180 w 2091444"/>
              <a:gd name="connsiteY3001" fmla="*/ 469575 h 1937476"/>
              <a:gd name="connsiteX3002" fmla="*/ 1328180 w 2091444"/>
              <a:gd name="connsiteY3002" fmla="*/ 469575 h 1937476"/>
              <a:gd name="connsiteX3003" fmla="*/ 1294866 w 2091444"/>
              <a:gd name="connsiteY3003" fmla="*/ 458945 h 1937476"/>
              <a:gd name="connsiteX3004" fmla="*/ 1293222 w 2091444"/>
              <a:gd name="connsiteY3004" fmla="*/ 456863 h 1937476"/>
              <a:gd name="connsiteX3005" fmla="*/ 1295304 w 2091444"/>
              <a:gd name="connsiteY3005" fmla="*/ 454452 h 1937476"/>
              <a:gd name="connsiteX3006" fmla="*/ 1300016 w 2091444"/>
              <a:gd name="connsiteY3006" fmla="*/ 453576 h 1937476"/>
              <a:gd name="connsiteX3007" fmla="*/ 1300674 w 2091444"/>
              <a:gd name="connsiteY3007" fmla="*/ 454671 h 1937476"/>
              <a:gd name="connsiteX3008" fmla="*/ 1298263 w 2091444"/>
              <a:gd name="connsiteY3008" fmla="*/ 456206 h 1937476"/>
              <a:gd name="connsiteX3009" fmla="*/ 1297167 w 2091444"/>
              <a:gd name="connsiteY3009" fmla="*/ 458397 h 1937476"/>
              <a:gd name="connsiteX3010" fmla="*/ 1294866 w 2091444"/>
              <a:gd name="connsiteY3010" fmla="*/ 458945 h 1937476"/>
              <a:gd name="connsiteX3011" fmla="*/ 1294866 w 2091444"/>
              <a:gd name="connsiteY3011" fmla="*/ 458945 h 1937476"/>
              <a:gd name="connsiteX3012" fmla="*/ 1286208 w 2091444"/>
              <a:gd name="connsiteY3012" fmla="*/ 464972 h 1937476"/>
              <a:gd name="connsiteX3013" fmla="*/ 1285222 w 2091444"/>
              <a:gd name="connsiteY3013" fmla="*/ 463110 h 1937476"/>
              <a:gd name="connsiteX3014" fmla="*/ 1288181 w 2091444"/>
              <a:gd name="connsiteY3014" fmla="*/ 461137 h 1937476"/>
              <a:gd name="connsiteX3015" fmla="*/ 1290153 w 2091444"/>
              <a:gd name="connsiteY3015" fmla="*/ 461137 h 1937476"/>
              <a:gd name="connsiteX3016" fmla="*/ 1288071 w 2091444"/>
              <a:gd name="connsiteY3016" fmla="*/ 463986 h 1937476"/>
              <a:gd name="connsiteX3017" fmla="*/ 1286208 w 2091444"/>
              <a:gd name="connsiteY3017" fmla="*/ 465082 h 1937476"/>
              <a:gd name="connsiteX3018" fmla="*/ 1286208 w 2091444"/>
              <a:gd name="connsiteY3018" fmla="*/ 465082 h 1937476"/>
              <a:gd name="connsiteX3019" fmla="*/ 1292674 w 2091444"/>
              <a:gd name="connsiteY3019" fmla="*/ 475602 h 1937476"/>
              <a:gd name="connsiteX3020" fmla="*/ 1293441 w 2091444"/>
              <a:gd name="connsiteY3020" fmla="*/ 472534 h 1937476"/>
              <a:gd name="connsiteX3021" fmla="*/ 1292126 w 2091444"/>
              <a:gd name="connsiteY3021" fmla="*/ 470780 h 1937476"/>
              <a:gd name="connsiteX3022" fmla="*/ 1292893 w 2091444"/>
              <a:gd name="connsiteY3022" fmla="*/ 466835 h 1937476"/>
              <a:gd name="connsiteX3023" fmla="*/ 1294646 w 2091444"/>
              <a:gd name="connsiteY3023" fmla="*/ 466397 h 1937476"/>
              <a:gd name="connsiteX3024" fmla="*/ 1296948 w 2091444"/>
              <a:gd name="connsiteY3024" fmla="*/ 468589 h 1937476"/>
              <a:gd name="connsiteX3025" fmla="*/ 1298701 w 2091444"/>
              <a:gd name="connsiteY3025" fmla="*/ 471986 h 1937476"/>
              <a:gd name="connsiteX3026" fmla="*/ 1294866 w 2091444"/>
              <a:gd name="connsiteY3026" fmla="*/ 475273 h 1937476"/>
              <a:gd name="connsiteX3027" fmla="*/ 1292784 w 2091444"/>
              <a:gd name="connsiteY3027" fmla="*/ 475602 h 1937476"/>
              <a:gd name="connsiteX3028" fmla="*/ 1292784 w 2091444"/>
              <a:gd name="connsiteY3028" fmla="*/ 475602 h 1937476"/>
              <a:gd name="connsiteX3029" fmla="*/ 1283359 w 2091444"/>
              <a:gd name="connsiteY3029" fmla="*/ 479986 h 1937476"/>
              <a:gd name="connsiteX3030" fmla="*/ 1280510 w 2091444"/>
              <a:gd name="connsiteY3030" fmla="*/ 478232 h 1937476"/>
              <a:gd name="connsiteX3031" fmla="*/ 1279633 w 2091444"/>
              <a:gd name="connsiteY3031" fmla="*/ 471986 h 1937476"/>
              <a:gd name="connsiteX3032" fmla="*/ 1281496 w 2091444"/>
              <a:gd name="connsiteY3032" fmla="*/ 470561 h 1937476"/>
              <a:gd name="connsiteX3033" fmla="*/ 1283469 w 2091444"/>
              <a:gd name="connsiteY3033" fmla="*/ 468808 h 1937476"/>
              <a:gd name="connsiteX3034" fmla="*/ 1286428 w 2091444"/>
              <a:gd name="connsiteY3034" fmla="*/ 468260 h 1937476"/>
              <a:gd name="connsiteX3035" fmla="*/ 1289058 w 2091444"/>
              <a:gd name="connsiteY3035" fmla="*/ 469904 h 1937476"/>
              <a:gd name="connsiteX3036" fmla="*/ 1290373 w 2091444"/>
              <a:gd name="connsiteY3036" fmla="*/ 471328 h 1937476"/>
              <a:gd name="connsiteX3037" fmla="*/ 1289167 w 2091444"/>
              <a:gd name="connsiteY3037" fmla="*/ 473411 h 1937476"/>
              <a:gd name="connsiteX3038" fmla="*/ 1289167 w 2091444"/>
              <a:gd name="connsiteY3038" fmla="*/ 476369 h 1937476"/>
              <a:gd name="connsiteX3039" fmla="*/ 1286428 w 2091444"/>
              <a:gd name="connsiteY3039" fmla="*/ 477027 h 1937476"/>
              <a:gd name="connsiteX3040" fmla="*/ 1285113 w 2091444"/>
              <a:gd name="connsiteY3040" fmla="*/ 479109 h 1937476"/>
              <a:gd name="connsiteX3041" fmla="*/ 1283359 w 2091444"/>
              <a:gd name="connsiteY3041" fmla="*/ 479767 h 1937476"/>
              <a:gd name="connsiteX3042" fmla="*/ 1283359 w 2091444"/>
              <a:gd name="connsiteY3042" fmla="*/ 479767 h 1937476"/>
              <a:gd name="connsiteX3043" fmla="*/ 1270538 w 2091444"/>
              <a:gd name="connsiteY3043" fmla="*/ 482397 h 1937476"/>
              <a:gd name="connsiteX3044" fmla="*/ 1270099 w 2091444"/>
              <a:gd name="connsiteY3044" fmla="*/ 478780 h 1937476"/>
              <a:gd name="connsiteX3045" fmla="*/ 1271962 w 2091444"/>
              <a:gd name="connsiteY3045" fmla="*/ 477794 h 1937476"/>
              <a:gd name="connsiteX3046" fmla="*/ 1272949 w 2091444"/>
              <a:gd name="connsiteY3046" fmla="*/ 479328 h 1937476"/>
              <a:gd name="connsiteX3047" fmla="*/ 1271962 w 2091444"/>
              <a:gd name="connsiteY3047" fmla="*/ 481739 h 1937476"/>
              <a:gd name="connsiteX3048" fmla="*/ 1270538 w 2091444"/>
              <a:gd name="connsiteY3048" fmla="*/ 482506 h 1937476"/>
              <a:gd name="connsiteX3049" fmla="*/ 1270538 w 2091444"/>
              <a:gd name="connsiteY3049" fmla="*/ 482506 h 1937476"/>
              <a:gd name="connsiteX3050" fmla="*/ 1221114 w 2091444"/>
              <a:gd name="connsiteY3050" fmla="*/ 488533 h 1937476"/>
              <a:gd name="connsiteX3051" fmla="*/ 1218703 w 2091444"/>
              <a:gd name="connsiteY3051" fmla="*/ 486123 h 1937476"/>
              <a:gd name="connsiteX3052" fmla="*/ 1214320 w 2091444"/>
              <a:gd name="connsiteY3052" fmla="*/ 486451 h 1937476"/>
              <a:gd name="connsiteX3053" fmla="*/ 1211580 w 2091444"/>
              <a:gd name="connsiteY3053" fmla="*/ 483821 h 1937476"/>
              <a:gd name="connsiteX3054" fmla="*/ 1211580 w 2091444"/>
              <a:gd name="connsiteY3054" fmla="*/ 479109 h 1937476"/>
              <a:gd name="connsiteX3055" fmla="*/ 1213005 w 2091444"/>
              <a:gd name="connsiteY3055" fmla="*/ 477246 h 1937476"/>
              <a:gd name="connsiteX3056" fmla="*/ 1212457 w 2091444"/>
              <a:gd name="connsiteY3056" fmla="*/ 474835 h 1937476"/>
              <a:gd name="connsiteX3057" fmla="*/ 1214539 w 2091444"/>
              <a:gd name="connsiteY3057" fmla="*/ 470123 h 1937476"/>
              <a:gd name="connsiteX3058" fmla="*/ 1216293 w 2091444"/>
              <a:gd name="connsiteY3058" fmla="*/ 470671 h 1937476"/>
              <a:gd name="connsiteX3059" fmla="*/ 1218594 w 2091444"/>
              <a:gd name="connsiteY3059" fmla="*/ 473739 h 1937476"/>
              <a:gd name="connsiteX3060" fmla="*/ 1220676 w 2091444"/>
              <a:gd name="connsiteY3060" fmla="*/ 473411 h 1937476"/>
              <a:gd name="connsiteX3061" fmla="*/ 1218046 w 2091444"/>
              <a:gd name="connsiteY3061" fmla="*/ 469904 h 1937476"/>
              <a:gd name="connsiteX3062" fmla="*/ 1219251 w 2091444"/>
              <a:gd name="connsiteY3062" fmla="*/ 467164 h 1937476"/>
              <a:gd name="connsiteX3063" fmla="*/ 1215745 w 2091444"/>
              <a:gd name="connsiteY3063" fmla="*/ 466287 h 1937476"/>
              <a:gd name="connsiteX3064" fmla="*/ 1213115 w 2091444"/>
              <a:gd name="connsiteY3064" fmla="*/ 463877 h 1937476"/>
              <a:gd name="connsiteX3065" fmla="*/ 1213115 w 2091444"/>
              <a:gd name="connsiteY3065" fmla="*/ 461466 h 1937476"/>
              <a:gd name="connsiteX3066" fmla="*/ 1212457 w 2091444"/>
              <a:gd name="connsiteY3066" fmla="*/ 459712 h 1937476"/>
              <a:gd name="connsiteX3067" fmla="*/ 1214211 w 2091444"/>
              <a:gd name="connsiteY3067" fmla="*/ 459493 h 1937476"/>
              <a:gd name="connsiteX3068" fmla="*/ 1216621 w 2091444"/>
              <a:gd name="connsiteY3068" fmla="*/ 461904 h 1937476"/>
              <a:gd name="connsiteX3069" fmla="*/ 1218046 w 2091444"/>
              <a:gd name="connsiteY3069" fmla="*/ 460151 h 1937476"/>
              <a:gd name="connsiteX3070" fmla="*/ 1217388 w 2091444"/>
              <a:gd name="connsiteY3070" fmla="*/ 457849 h 1937476"/>
              <a:gd name="connsiteX3071" fmla="*/ 1220128 w 2091444"/>
              <a:gd name="connsiteY3071" fmla="*/ 456096 h 1937476"/>
              <a:gd name="connsiteX3072" fmla="*/ 1223744 w 2091444"/>
              <a:gd name="connsiteY3072" fmla="*/ 457521 h 1937476"/>
              <a:gd name="connsiteX3073" fmla="*/ 1231196 w 2091444"/>
              <a:gd name="connsiteY3073" fmla="*/ 459274 h 1937476"/>
              <a:gd name="connsiteX3074" fmla="*/ 1233498 w 2091444"/>
              <a:gd name="connsiteY3074" fmla="*/ 457849 h 1937476"/>
              <a:gd name="connsiteX3075" fmla="*/ 1230867 w 2091444"/>
              <a:gd name="connsiteY3075" fmla="*/ 455548 h 1937476"/>
              <a:gd name="connsiteX3076" fmla="*/ 1227032 w 2091444"/>
              <a:gd name="connsiteY3076" fmla="*/ 455329 h 1937476"/>
              <a:gd name="connsiteX3077" fmla="*/ 1229443 w 2091444"/>
              <a:gd name="connsiteY3077" fmla="*/ 454781 h 1937476"/>
              <a:gd name="connsiteX3078" fmla="*/ 1236675 w 2091444"/>
              <a:gd name="connsiteY3078" fmla="*/ 453685 h 1937476"/>
              <a:gd name="connsiteX3079" fmla="*/ 1241388 w 2091444"/>
              <a:gd name="connsiteY3079" fmla="*/ 451055 h 1937476"/>
              <a:gd name="connsiteX3080" fmla="*/ 1247305 w 2091444"/>
              <a:gd name="connsiteY3080" fmla="*/ 451055 h 1937476"/>
              <a:gd name="connsiteX3081" fmla="*/ 1252456 w 2091444"/>
              <a:gd name="connsiteY3081" fmla="*/ 451713 h 1937476"/>
              <a:gd name="connsiteX3082" fmla="*/ 1255963 w 2091444"/>
              <a:gd name="connsiteY3082" fmla="*/ 449302 h 1937476"/>
              <a:gd name="connsiteX3083" fmla="*/ 1253333 w 2091444"/>
              <a:gd name="connsiteY3083" fmla="*/ 447220 h 1937476"/>
              <a:gd name="connsiteX3084" fmla="*/ 1233936 w 2091444"/>
              <a:gd name="connsiteY3084" fmla="*/ 443713 h 1937476"/>
              <a:gd name="connsiteX3085" fmla="*/ 1229114 w 2091444"/>
              <a:gd name="connsiteY3085" fmla="*/ 443932 h 1937476"/>
              <a:gd name="connsiteX3086" fmla="*/ 1225498 w 2091444"/>
              <a:gd name="connsiteY3086" fmla="*/ 442179 h 1937476"/>
              <a:gd name="connsiteX3087" fmla="*/ 1219032 w 2091444"/>
              <a:gd name="connsiteY3087" fmla="*/ 443055 h 1937476"/>
              <a:gd name="connsiteX3088" fmla="*/ 1213991 w 2091444"/>
              <a:gd name="connsiteY3088" fmla="*/ 440425 h 1937476"/>
              <a:gd name="connsiteX3089" fmla="*/ 1211032 w 2091444"/>
              <a:gd name="connsiteY3089" fmla="*/ 441083 h 1937476"/>
              <a:gd name="connsiteX3090" fmla="*/ 1207964 w 2091444"/>
              <a:gd name="connsiteY3090" fmla="*/ 439658 h 1937476"/>
              <a:gd name="connsiteX3091" fmla="*/ 1203581 w 2091444"/>
              <a:gd name="connsiteY3091" fmla="*/ 439658 h 1937476"/>
              <a:gd name="connsiteX3092" fmla="*/ 1201499 w 2091444"/>
              <a:gd name="connsiteY3092" fmla="*/ 441192 h 1937476"/>
              <a:gd name="connsiteX3093" fmla="*/ 1199088 w 2091444"/>
              <a:gd name="connsiteY3093" fmla="*/ 440096 h 1937476"/>
              <a:gd name="connsiteX3094" fmla="*/ 1196348 w 2091444"/>
              <a:gd name="connsiteY3094" fmla="*/ 440425 h 1937476"/>
              <a:gd name="connsiteX3095" fmla="*/ 1194485 w 2091444"/>
              <a:gd name="connsiteY3095" fmla="*/ 438562 h 1937476"/>
              <a:gd name="connsiteX3096" fmla="*/ 1194485 w 2091444"/>
              <a:gd name="connsiteY3096" fmla="*/ 433193 h 1937476"/>
              <a:gd name="connsiteX3097" fmla="*/ 1198101 w 2091444"/>
              <a:gd name="connsiteY3097" fmla="*/ 433850 h 1937476"/>
              <a:gd name="connsiteX3098" fmla="*/ 1200841 w 2091444"/>
              <a:gd name="connsiteY3098" fmla="*/ 431220 h 1937476"/>
              <a:gd name="connsiteX3099" fmla="*/ 1203581 w 2091444"/>
              <a:gd name="connsiteY3099" fmla="*/ 432973 h 1937476"/>
              <a:gd name="connsiteX3100" fmla="*/ 1206320 w 2091444"/>
              <a:gd name="connsiteY3100" fmla="*/ 431987 h 1937476"/>
              <a:gd name="connsiteX3101" fmla="*/ 1204457 w 2091444"/>
              <a:gd name="connsiteY3101" fmla="*/ 429357 h 1937476"/>
              <a:gd name="connsiteX3102" fmla="*/ 1205882 w 2091444"/>
              <a:gd name="connsiteY3102" fmla="*/ 426179 h 1937476"/>
              <a:gd name="connsiteX3103" fmla="*/ 1208512 w 2091444"/>
              <a:gd name="connsiteY3103" fmla="*/ 424097 h 1937476"/>
              <a:gd name="connsiteX3104" fmla="*/ 1213224 w 2091444"/>
              <a:gd name="connsiteY3104" fmla="*/ 423878 h 1937476"/>
              <a:gd name="connsiteX3105" fmla="*/ 1215525 w 2091444"/>
              <a:gd name="connsiteY3105" fmla="*/ 422782 h 1937476"/>
              <a:gd name="connsiteX3106" fmla="*/ 1216073 w 2091444"/>
              <a:gd name="connsiteY3106" fmla="*/ 426946 h 1937476"/>
              <a:gd name="connsiteX3107" fmla="*/ 1218484 w 2091444"/>
              <a:gd name="connsiteY3107" fmla="*/ 428371 h 1937476"/>
              <a:gd name="connsiteX3108" fmla="*/ 1218703 w 2091444"/>
              <a:gd name="connsiteY3108" fmla="*/ 434946 h 1937476"/>
              <a:gd name="connsiteX3109" fmla="*/ 1220457 w 2091444"/>
              <a:gd name="connsiteY3109" fmla="*/ 436042 h 1937476"/>
              <a:gd name="connsiteX3110" fmla="*/ 1222539 w 2091444"/>
              <a:gd name="connsiteY3110" fmla="*/ 433412 h 1937476"/>
              <a:gd name="connsiteX3111" fmla="*/ 1221881 w 2091444"/>
              <a:gd name="connsiteY3111" fmla="*/ 428700 h 1937476"/>
              <a:gd name="connsiteX3112" fmla="*/ 1219471 w 2091444"/>
              <a:gd name="connsiteY3112" fmla="*/ 425412 h 1937476"/>
              <a:gd name="connsiteX3113" fmla="*/ 1221005 w 2091444"/>
              <a:gd name="connsiteY3113" fmla="*/ 421467 h 1937476"/>
              <a:gd name="connsiteX3114" fmla="*/ 1226046 w 2091444"/>
              <a:gd name="connsiteY3114" fmla="*/ 419714 h 1937476"/>
              <a:gd name="connsiteX3115" fmla="*/ 1226375 w 2091444"/>
              <a:gd name="connsiteY3115" fmla="*/ 417083 h 1937476"/>
              <a:gd name="connsiteX3116" fmla="*/ 1222429 w 2091444"/>
              <a:gd name="connsiteY3116" fmla="*/ 415549 h 1937476"/>
              <a:gd name="connsiteX3117" fmla="*/ 1223854 w 2091444"/>
              <a:gd name="connsiteY3117" fmla="*/ 409303 h 1937476"/>
              <a:gd name="connsiteX3118" fmla="*/ 1228566 w 2091444"/>
              <a:gd name="connsiteY3118" fmla="*/ 407550 h 1937476"/>
              <a:gd name="connsiteX3119" fmla="*/ 1229552 w 2091444"/>
              <a:gd name="connsiteY3119" fmla="*/ 404591 h 1937476"/>
              <a:gd name="connsiteX3120" fmla="*/ 1234374 w 2091444"/>
              <a:gd name="connsiteY3120" fmla="*/ 403056 h 1937476"/>
              <a:gd name="connsiteX3121" fmla="*/ 1231744 w 2091444"/>
              <a:gd name="connsiteY3121" fmla="*/ 399769 h 1937476"/>
              <a:gd name="connsiteX3122" fmla="*/ 1229333 w 2091444"/>
              <a:gd name="connsiteY3122" fmla="*/ 399988 h 1937476"/>
              <a:gd name="connsiteX3123" fmla="*/ 1226922 w 2091444"/>
              <a:gd name="connsiteY3123" fmla="*/ 399111 h 1937476"/>
              <a:gd name="connsiteX3124" fmla="*/ 1227580 w 2091444"/>
              <a:gd name="connsiteY3124" fmla="*/ 396372 h 1937476"/>
              <a:gd name="connsiteX3125" fmla="*/ 1231963 w 2091444"/>
              <a:gd name="connsiteY3125" fmla="*/ 392646 h 1937476"/>
              <a:gd name="connsiteX3126" fmla="*/ 1233059 w 2091444"/>
              <a:gd name="connsiteY3126" fmla="*/ 390673 h 1937476"/>
              <a:gd name="connsiteX3127" fmla="*/ 1237991 w 2091444"/>
              <a:gd name="connsiteY3127" fmla="*/ 388591 h 1937476"/>
              <a:gd name="connsiteX3128" fmla="*/ 1240073 w 2091444"/>
              <a:gd name="connsiteY3128" fmla="*/ 390235 h 1937476"/>
              <a:gd name="connsiteX3129" fmla="*/ 1240730 w 2091444"/>
              <a:gd name="connsiteY3129" fmla="*/ 394399 h 1937476"/>
              <a:gd name="connsiteX3130" fmla="*/ 1243031 w 2091444"/>
              <a:gd name="connsiteY3130" fmla="*/ 396701 h 1937476"/>
              <a:gd name="connsiteX3131" fmla="*/ 1243470 w 2091444"/>
              <a:gd name="connsiteY3131" fmla="*/ 400536 h 1937476"/>
              <a:gd name="connsiteX3132" fmla="*/ 1242264 w 2091444"/>
              <a:gd name="connsiteY3132" fmla="*/ 402289 h 1937476"/>
              <a:gd name="connsiteX3133" fmla="*/ 1243470 w 2091444"/>
              <a:gd name="connsiteY3133" fmla="*/ 405796 h 1937476"/>
              <a:gd name="connsiteX3134" fmla="*/ 1246210 w 2091444"/>
              <a:gd name="connsiteY3134" fmla="*/ 408974 h 1937476"/>
              <a:gd name="connsiteX3135" fmla="*/ 1247634 w 2091444"/>
              <a:gd name="connsiteY3135" fmla="*/ 422124 h 1937476"/>
              <a:gd name="connsiteX3136" fmla="*/ 1246538 w 2091444"/>
              <a:gd name="connsiteY3136" fmla="*/ 426398 h 1937476"/>
              <a:gd name="connsiteX3137" fmla="*/ 1246977 w 2091444"/>
              <a:gd name="connsiteY3137" fmla="*/ 428809 h 1937476"/>
              <a:gd name="connsiteX3138" fmla="*/ 1251141 w 2091444"/>
              <a:gd name="connsiteY3138" fmla="*/ 431439 h 1937476"/>
              <a:gd name="connsiteX3139" fmla="*/ 1255963 w 2091444"/>
              <a:gd name="connsiteY3139" fmla="*/ 427823 h 1937476"/>
              <a:gd name="connsiteX3140" fmla="*/ 1253661 w 2091444"/>
              <a:gd name="connsiteY3140" fmla="*/ 424645 h 1937476"/>
              <a:gd name="connsiteX3141" fmla="*/ 1254976 w 2091444"/>
              <a:gd name="connsiteY3141" fmla="*/ 417631 h 1937476"/>
              <a:gd name="connsiteX3142" fmla="*/ 1258922 w 2091444"/>
              <a:gd name="connsiteY3142" fmla="*/ 416755 h 1937476"/>
              <a:gd name="connsiteX3143" fmla="*/ 1258922 w 2091444"/>
              <a:gd name="connsiteY3143" fmla="*/ 412919 h 1937476"/>
              <a:gd name="connsiteX3144" fmla="*/ 1251470 w 2091444"/>
              <a:gd name="connsiteY3144" fmla="*/ 407769 h 1937476"/>
              <a:gd name="connsiteX3145" fmla="*/ 1252456 w 2091444"/>
              <a:gd name="connsiteY3145" fmla="*/ 405577 h 1937476"/>
              <a:gd name="connsiteX3146" fmla="*/ 1256182 w 2091444"/>
              <a:gd name="connsiteY3146" fmla="*/ 406015 h 1937476"/>
              <a:gd name="connsiteX3147" fmla="*/ 1260456 w 2091444"/>
              <a:gd name="connsiteY3147" fmla="*/ 408536 h 1937476"/>
              <a:gd name="connsiteX3148" fmla="*/ 1259579 w 2091444"/>
              <a:gd name="connsiteY3148" fmla="*/ 404919 h 1937476"/>
              <a:gd name="connsiteX3149" fmla="*/ 1255195 w 2091444"/>
              <a:gd name="connsiteY3149" fmla="*/ 400098 h 1937476"/>
              <a:gd name="connsiteX3150" fmla="*/ 1253881 w 2091444"/>
              <a:gd name="connsiteY3150" fmla="*/ 394070 h 1937476"/>
              <a:gd name="connsiteX3151" fmla="*/ 1254976 w 2091444"/>
              <a:gd name="connsiteY3151" fmla="*/ 391440 h 1937476"/>
              <a:gd name="connsiteX3152" fmla="*/ 1255524 w 2091444"/>
              <a:gd name="connsiteY3152" fmla="*/ 385084 h 1937476"/>
              <a:gd name="connsiteX3153" fmla="*/ 1258264 w 2091444"/>
              <a:gd name="connsiteY3153" fmla="*/ 383221 h 1937476"/>
              <a:gd name="connsiteX3154" fmla="*/ 1262319 w 2091444"/>
              <a:gd name="connsiteY3154" fmla="*/ 382674 h 1937476"/>
              <a:gd name="connsiteX3155" fmla="*/ 1264072 w 2091444"/>
              <a:gd name="connsiteY3155" fmla="*/ 380263 h 1937476"/>
              <a:gd name="connsiteX3156" fmla="*/ 1268236 w 2091444"/>
              <a:gd name="connsiteY3156" fmla="*/ 380482 h 1937476"/>
              <a:gd name="connsiteX3157" fmla="*/ 1273277 w 2091444"/>
              <a:gd name="connsiteY3157" fmla="*/ 377523 h 1937476"/>
              <a:gd name="connsiteX3158" fmla="*/ 1276455 w 2091444"/>
              <a:gd name="connsiteY3158" fmla="*/ 377961 h 1937476"/>
              <a:gd name="connsiteX3159" fmla="*/ 1277661 w 2091444"/>
              <a:gd name="connsiteY3159" fmla="*/ 381358 h 1937476"/>
              <a:gd name="connsiteX3160" fmla="*/ 1281277 w 2091444"/>
              <a:gd name="connsiteY3160" fmla="*/ 383221 h 1937476"/>
              <a:gd name="connsiteX3161" fmla="*/ 1284455 w 2091444"/>
              <a:gd name="connsiteY3161" fmla="*/ 382126 h 1937476"/>
              <a:gd name="connsiteX3162" fmla="*/ 1286756 w 2091444"/>
              <a:gd name="connsiteY3162" fmla="*/ 384646 h 1937476"/>
              <a:gd name="connsiteX3163" fmla="*/ 1285332 w 2091444"/>
              <a:gd name="connsiteY3163" fmla="*/ 394290 h 1937476"/>
              <a:gd name="connsiteX3164" fmla="*/ 1282263 w 2091444"/>
              <a:gd name="connsiteY3164" fmla="*/ 397906 h 1937476"/>
              <a:gd name="connsiteX3165" fmla="*/ 1282702 w 2091444"/>
              <a:gd name="connsiteY3165" fmla="*/ 401303 h 1937476"/>
              <a:gd name="connsiteX3166" fmla="*/ 1285222 w 2091444"/>
              <a:gd name="connsiteY3166" fmla="*/ 401303 h 1937476"/>
              <a:gd name="connsiteX3167" fmla="*/ 1287085 w 2091444"/>
              <a:gd name="connsiteY3167" fmla="*/ 398673 h 1937476"/>
              <a:gd name="connsiteX3168" fmla="*/ 1289386 w 2091444"/>
              <a:gd name="connsiteY3168" fmla="*/ 399221 h 1937476"/>
              <a:gd name="connsiteX3169" fmla="*/ 1291797 w 2091444"/>
              <a:gd name="connsiteY3169" fmla="*/ 396920 h 1937476"/>
              <a:gd name="connsiteX3170" fmla="*/ 1292016 w 2091444"/>
              <a:gd name="connsiteY3170" fmla="*/ 389797 h 1937476"/>
              <a:gd name="connsiteX3171" fmla="*/ 1295413 w 2091444"/>
              <a:gd name="connsiteY3171" fmla="*/ 386838 h 1937476"/>
              <a:gd name="connsiteX3172" fmla="*/ 1299030 w 2091444"/>
              <a:gd name="connsiteY3172" fmla="*/ 389577 h 1937476"/>
              <a:gd name="connsiteX3173" fmla="*/ 1302646 w 2091444"/>
              <a:gd name="connsiteY3173" fmla="*/ 388482 h 1937476"/>
              <a:gd name="connsiteX3174" fmla="*/ 1302317 w 2091444"/>
              <a:gd name="connsiteY3174" fmla="*/ 384208 h 1937476"/>
              <a:gd name="connsiteX3175" fmla="*/ 1301221 w 2091444"/>
              <a:gd name="connsiteY3175" fmla="*/ 382454 h 1937476"/>
              <a:gd name="connsiteX3176" fmla="*/ 1304619 w 2091444"/>
              <a:gd name="connsiteY3176" fmla="*/ 382674 h 1937476"/>
              <a:gd name="connsiteX3177" fmla="*/ 1306153 w 2091444"/>
              <a:gd name="connsiteY3177" fmla="*/ 386180 h 1937476"/>
              <a:gd name="connsiteX3178" fmla="*/ 1305386 w 2091444"/>
              <a:gd name="connsiteY3178" fmla="*/ 389358 h 1937476"/>
              <a:gd name="connsiteX3179" fmla="*/ 1306372 w 2091444"/>
              <a:gd name="connsiteY3179" fmla="*/ 391331 h 1937476"/>
              <a:gd name="connsiteX3180" fmla="*/ 1305276 w 2091444"/>
              <a:gd name="connsiteY3180" fmla="*/ 393523 h 1937476"/>
              <a:gd name="connsiteX3181" fmla="*/ 1302756 w 2091444"/>
              <a:gd name="connsiteY3181" fmla="*/ 393303 h 1937476"/>
              <a:gd name="connsiteX3182" fmla="*/ 1305057 w 2091444"/>
              <a:gd name="connsiteY3182" fmla="*/ 397468 h 1937476"/>
              <a:gd name="connsiteX3183" fmla="*/ 1309440 w 2091444"/>
              <a:gd name="connsiteY3183" fmla="*/ 399002 h 1937476"/>
              <a:gd name="connsiteX3184" fmla="*/ 1311304 w 2091444"/>
              <a:gd name="connsiteY3184" fmla="*/ 403276 h 1937476"/>
              <a:gd name="connsiteX3185" fmla="*/ 1310098 w 2091444"/>
              <a:gd name="connsiteY3185" fmla="*/ 407878 h 1937476"/>
              <a:gd name="connsiteX3186" fmla="*/ 1305605 w 2091444"/>
              <a:gd name="connsiteY3186" fmla="*/ 410947 h 1937476"/>
              <a:gd name="connsiteX3187" fmla="*/ 1301550 w 2091444"/>
              <a:gd name="connsiteY3187" fmla="*/ 418289 h 1937476"/>
              <a:gd name="connsiteX3188" fmla="*/ 1302208 w 2091444"/>
              <a:gd name="connsiteY3188" fmla="*/ 423549 h 1937476"/>
              <a:gd name="connsiteX3189" fmla="*/ 1300893 w 2091444"/>
              <a:gd name="connsiteY3189" fmla="*/ 426727 h 1937476"/>
              <a:gd name="connsiteX3190" fmla="*/ 1296619 w 2091444"/>
              <a:gd name="connsiteY3190" fmla="*/ 429138 h 1937476"/>
              <a:gd name="connsiteX3191" fmla="*/ 1291359 w 2091444"/>
              <a:gd name="connsiteY3191" fmla="*/ 435056 h 1937476"/>
              <a:gd name="connsiteX3192" fmla="*/ 1289934 w 2091444"/>
              <a:gd name="connsiteY3192" fmla="*/ 437795 h 1937476"/>
              <a:gd name="connsiteX3193" fmla="*/ 1285332 w 2091444"/>
              <a:gd name="connsiteY3193" fmla="*/ 442836 h 1937476"/>
              <a:gd name="connsiteX3194" fmla="*/ 1285332 w 2091444"/>
              <a:gd name="connsiteY3194" fmla="*/ 445357 h 1937476"/>
              <a:gd name="connsiteX3195" fmla="*/ 1283797 w 2091444"/>
              <a:gd name="connsiteY3195" fmla="*/ 449302 h 1937476"/>
              <a:gd name="connsiteX3196" fmla="*/ 1280510 w 2091444"/>
              <a:gd name="connsiteY3196" fmla="*/ 449521 h 1937476"/>
              <a:gd name="connsiteX3197" fmla="*/ 1277880 w 2091444"/>
              <a:gd name="connsiteY3197" fmla="*/ 448863 h 1937476"/>
              <a:gd name="connsiteX3198" fmla="*/ 1275578 w 2091444"/>
              <a:gd name="connsiteY3198" fmla="*/ 450726 h 1937476"/>
              <a:gd name="connsiteX3199" fmla="*/ 1275798 w 2091444"/>
              <a:gd name="connsiteY3199" fmla="*/ 452808 h 1937476"/>
              <a:gd name="connsiteX3200" fmla="*/ 1281496 w 2091444"/>
              <a:gd name="connsiteY3200" fmla="*/ 455877 h 1937476"/>
              <a:gd name="connsiteX3201" fmla="*/ 1281058 w 2091444"/>
              <a:gd name="connsiteY3201" fmla="*/ 458178 h 1937476"/>
              <a:gd name="connsiteX3202" fmla="*/ 1275359 w 2091444"/>
              <a:gd name="connsiteY3202" fmla="*/ 466397 h 1937476"/>
              <a:gd name="connsiteX3203" fmla="*/ 1273606 w 2091444"/>
              <a:gd name="connsiteY3203" fmla="*/ 468918 h 1937476"/>
              <a:gd name="connsiteX3204" fmla="*/ 1273277 w 2091444"/>
              <a:gd name="connsiteY3204" fmla="*/ 465849 h 1937476"/>
              <a:gd name="connsiteX3205" fmla="*/ 1273277 w 2091444"/>
              <a:gd name="connsiteY3205" fmla="*/ 463000 h 1937476"/>
              <a:gd name="connsiteX3206" fmla="*/ 1270318 w 2091444"/>
              <a:gd name="connsiteY3206" fmla="*/ 461794 h 1937476"/>
              <a:gd name="connsiteX3207" fmla="*/ 1267907 w 2091444"/>
              <a:gd name="connsiteY3207" fmla="*/ 463110 h 1937476"/>
              <a:gd name="connsiteX3208" fmla="*/ 1267579 w 2091444"/>
              <a:gd name="connsiteY3208" fmla="*/ 466287 h 1937476"/>
              <a:gd name="connsiteX3209" fmla="*/ 1264730 w 2091444"/>
              <a:gd name="connsiteY3209" fmla="*/ 467931 h 1937476"/>
              <a:gd name="connsiteX3210" fmla="*/ 1262428 w 2091444"/>
              <a:gd name="connsiteY3210" fmla="*/ 471109 h 1937476"/>
              <a:gd name="connsiteX3211" fmla="*/ 1257716 w 2091444"/>
              <a:gd name="connsiteY3211" fmla="*/ 471986 h 1937476"/>
              <a:gd name="connsiteX3212" fmla="*/ 1256072 w 2091444"/>
              <a:gd name="connsiteY3212" fmla="*/ 476260 h 1937476"/>
              <a:gd name="connsiteX3213" fmla="*/ 1258702 w 2091444"/>
              <a:gd name="connsiteY3213" fmla="*/ 477465 h 1937476"/>
              <a:gd name="connsiteX3214" fmla="*/ 1262866 w 2091444"/>
              <a:gd name="connsiteY3214" fmla="*/ 476808 h 1937476"/>
              <a:gd name="connsiteX3215" fmla="*/ 1262209 w 2091444"/>
              <a:gd name="connsiteY3215" fmla="*/ 479438 h 1937476"/>
              <a:gd name="connsiteX3216" fmla="*/ 1260127 w 2091444"/>
              <a:gd name="connsiteY3216" fmla="*/ 482177 h 1937476"/>
              <a:gd name="connsiteX3217" fmla="*/ 1260346 w 2091444"/>
              <a:gd name="connsiteY3217" fmla="*/ 484260 h 1937476"/>
              <a:gd name="connsiteX3218" fmla="*/ 1260127 w 2091444"/>
              <a:gd name="connsiteY3218" fmla="*/ 488643 h 1937476"/>
              <a:gd name="connsiteX3219" fmla="*/ 1258593 w 2091444"/>
              <a:gd name="connsiteY3219" fmla="*/ 490506 h 1937476"/>
              <a:gd name="connsiteX3220" fmla="*/ 1255853 w 2091444"/>
              <a:gd name="connsiteY3220" fmla="*/ 485903 h 1937476"/>
              <a:gd name="connsiteX3221" fmla="*/ 1255415 w 2091444"/>
              <a:gd name="connsiteY3221" fmla="*/ 481301 h 1937476"/>
              <a:gd name="connsiteX3222" fmla="*/ 1254319 w 2091444"/>
              <a:gd name="connsiteY3222" fmla="*/ 478671 h 1937476"/>
              <a:gd name="connsiteX3223" fmla="*/ 1252675 w 2091444"/>
              <a:gd name="connsiteY3223" fmla="*/ 480972 h 1937476"/>
              <a:gd name="connsiteX3224" fmla="*/ 1252018 w 2091444"/>
              <a:gd name="connsiteY3224" fmla="*/ 484807 h 1937476"/>
              <a:gd name="connsiteX3225" fmla="*/ 1253113 w 2091444"/>
              <a:gd name="connsiteY3225" fmla="*/ 487876 h 1937476"/>
              <a:gd name="connsiteX3226" fmla="*/ 1249716 w 2091444"/>
              <a:gd name="connsiteY3226" fmla="*/ 492369 h 1937476"/>
              <a:gd name="connsiteX3227" fmla="*/ 1237114 w 2091444"/>
              <a:gd name="connsiteY3227" fmla="*/ 491711 h 1937476"/>
              <a:gd name="connsiteX3228" fmla="*/ 1236456 w 2091444"/>
              <a:gd name="connsiteY3228" fmla="*/ 487766 h 1937476"/>
              <a:gd name="connsiteX3229" fmla="*/ 1234922 w 2091444"/>
              <a:gd name="connsiteY3229" fmla="*/ 485575 h 1937476"/>
              <a:gd name="connsiteX3230" fmla="*/ 1231635 w 2091444"/>
              <a:gd name="connsiteY3230" fmla="*/ 489191 h 1937476"/>
              <a:gd name="connsiteX3231" fmla="*/ 1228018 w 2091444"/>
              <a:gd name="connsiteY3231" fmla="*/ 488753 h 1937476"/>
              <a:gd name="connsiteX3232" fmla="*/ 1227361 w 2091444"/>
              <a:gd name="connsiteY3232" fmla="*/ 485903 h 1937476"/>
              <a:gd name="connsiteX3233" fmla="*/ 1230867 w 2091444"/>
              <a:gd name="connsiteY3233" fmla="*/ 481520 h 1937476"/>
              <a:gd name="connsiteX3234" fmla="*/ 1224950 w 2091444"/>
              <a:gd name="connsiteY3234" fmla="*/ 484040 h 1937476"/>
              <a:gd name="connsiteX3235" fmla="*/ 1223196 w 2091444"/>
              <a:gd name="connsiteY3235" fmla="*/ 487328 h 1937476"/>
              <a:gd name="connsiteX3236" fmla="*/ 1221334 w 2091444"/>
              <a:gd name="connsiteY3236" fmla="*/ 487766 h 1937476"/>
              <a:gd name="connsiteX3237" fmla="*/ 1221334 w 2091444"/>
              <a:gd name="connsiteY3237" fmla="*/ 487766 h 1937476"/>
              <a:gd name="connsiteX3238" fmla="*/ 908028 w 2091444"/>
              <a:gd name="connsiteY3238" fmla="*/ 356921 h 1937476"/>
              <a:gd name="connsiteX3239" fmla="*/ 905946 w 2091444"/>
              <a:gd name="connsiteY3239" fmla="*/ 355387 h 1937476"/>
              <a:gd name="connsiteX3240" fmla="*/ 908576 w 2091444"/>
              <a:gd name="connsiteY3240" fmla="*/ 350017 h 1937476"/>
              <a:gd name="connsiteX3241" fmla="*/ 918110 w 2091444"/>
              <a:gd name="connsiteY3241" fmla="*/ 342017 h 1937476"/>
              <a:gd name="connsiteX3242" fmla="*/ 924685 w 2091444"/>
              <a:gd name="connsiteY3242" fmla="*/ 339935 h 1937476"/>
              <a:gd name="connsiteX3243" fmla="*/ 928630 w 2091444"/>
              <a:gd name="connsiteY3243" fmla="*/ 336648 h 1937476"/>
              <a:gd name="connsiteX3244" fmla="*/ 931589 w 2091444"/>
              <a:gd name="connsiteY3244" fmla="*/ 336319 h 1937476"/>
              <a:gd name="connsiteX3245" fmla="*/ 938054 w 2091444"/>
              <a:gd name="connsiteY3245" fmla="*/ 331826 h 1937476"/>
              <a:gd name="connsiteX3246" fmla="*/ 945177 w 2091444"/>
              <a:gd name="connsiteY3246" fmla="*/ 330620 h 1937476"/>
              <a:gd name="connsiteX3247" fmla="*/ 948794 w 2091444"/>
              <a:gd name="connsiteY3247" fmla="*/ 328757 h 1937476"/>
              <a:gd name="connsiteX3248" fmla="*/ 951205 w 2091444"/>
              <a:gd name="connsiteY3248" fmla="*/ 329086 h 1937476"/>
              <a:gd name="connsiteX3249" fmla="*/ 959314 w 2091444"/>
              <a:gd name="connsiteY3249" fmla="*/ 327004 h 1937476"/>
              <a:gd name="connsiteX3250" fmla="*/ 961396 w 2091444"/>
              <a:gd name="connsiteY3250" fmla="*/ 327552 h 1937476"/>
              <a:gd name="connsiteX3251" fmla="*/ 959971 w 2091444"/>
              <a:gd name="connsiteY3251" fmla="*/ 331059 h 1937476"/>
              <a:gd name="connsiteX3252" fmla="*/ 952848 w 2091444"/>
              <a:gd name="connsiteY3252" fmla="*/ 336428 h 1937476"/>
              <a:gd name="connsiteX3253" fmla="*/ 945397 w 2091444"/>
              <a:gd name="connsiteY3253" fmla="*/ 341250 h 1937476"/>
              <a:gd name="connsiteX3254" fmla="*/ 931150 w 2091444"/>
              <a:gd name="connsiteY3254" fmla="*/ 351989 h 1937476"/>
              <a:gd name="connsiteX3255" fmla="*/ 926438 w 2091444"/>
              <a:gd name="connsiteY3255" fmla="*/ 357907 h 1937476"/>
              <a:gd name="connsiteX3256" fmla="*/ 922603 w 2091444"/>
              <a:gd name="connsiteY3256" fmla="*/ 359113 h 1937476"/>
              <a:gd name="connsiteX3257" fmla="*/ 919863 w 2091444"/>
              <a:gd name="connsiteY3257" fmla="*/ 359113 h 1937476"/>
              <a:gd name="connsiteX3258" fmla="*/ 917562 w 2091444"/>
              <a:gd name="connsiteY3258" fmla="*/ 362181 h 1937476"/>
              <a:gd name="connsiteX3259" fmla="*/ 915480 w 2091444"/>
              <a:gd name="connsiteY3259" fmla="*/ 362400 h 1937476"/>
              <a:gd name="connsiteX3260" fmla="*/ 913617 w 2091444"/>
              <a:gd name="connsiteY3260" fmla="*/ 357250 h 1937476"/>
              <a:gd name="connsiteX3261" fmla="*/ 910548 w 2091444"/>
              <a:gd name="connsiteY3261" fmla="*/ 356373 h 1937476"/>
              <a:gd name="connsiteX3262" fmla="*/ 907918 w 2091444"/>
              <a:gd name="connsiteY3262" fmla="*/ 357030 h 1937476"/>
              <a:gd name="connsiteX3263" fmla="*/ 907918 w 2091444"/>
              <a:gd name="connsiteY3263" fmla="*/ 357030 h 1937476"/>
              <a:gd name="connsiteX3264" fmla="*/ 1140130 w 2091444"/>
              <a:gd name="connsiteY3264" fmla="*/ 455329 h 1937476"/>
              <a:gd name="connsiteX3265" fmla="*/ 1138706 w 2091444"/>
              <a:gd name="connsiteY3265" fmla="*/ 453247 h 1937476"/>
              <a:gd name="connsiteX3266" fmla="*/ 1139911 w 2091444"/>
              <a:gd name="connsiteY3266" fmla="*/ 451713 h 1937476"/>
              <a:gd name="connsiteX3267" fmla="*/ 1144843 w 2091444"/>
              <a:gd name="connsiteY3267" fmla="*/ 450069 h 1937476"/>
              <a:gd name="connsiteX3268" fmla="*/ 1146706 w 2091444"/>
              <a:gd name="connsiteY3268" fmla="*/ 446452 h 1937476"/>
              <a:gd name="connsiteX3269" fmla="*/ 1146706 w 2091444"/>
              <a:gd name="connsiteY3269" fmla="*/ 444151 h 1937476"/>
              <a:gd name="connsiteX3270" fmla="*/ 1153829 w 2091444"/>
              <a:gd name="connsiteY3270" fmla="*/ 440206 h 1937476"/>
              <a:gd name="connsiteX3271" fmla="*/ 1155144 w 2091444"/>
              <a:gd name="connsiteY3271" fmla="*/ 438453 h 1937476"/>
              <a:gd name="connsiteX3272" fmla="*/ 1159527 w 2091444"/>
              <a:gd name="connsiteY3272" fmla="*/ 438234 h 1937476"/>
              <a:gd name="connsiteX3273" fmla="*/ 1159527 w 2091444"/>
              <a:gd name="connsiteY3273" fmla="*/ 442727 h 1937476"/>
              <a:gd name="connsiteX3274" fmla="*/ 1160513 w 2091444"/>
              <a:gd name="connsiteY3274" fmla="*/ 445466 h 1937476"/>
              <a:gd name="connsiteX3275" fmla="*/ 1160513 w 2091444"/>
              <a:gd name="connsiteY3275" fmla="*/ 451603 h 1937476"/>
              <a:gd name="connsiteX3276" fmla="*/ 1159308 w 2091444"/>
              <a:gd name="connsiteY3276" fmla="*/ 455986 h 1937476"/>
              <a:gd name="connsiteX3277" fmla="*/ 1155034 w 2091444"/>
              <a:gd name="connsiteY3277" fmla="*/ 459712 h 1937476"/>
              <a:gd name="connsiteX3278" fmla="*/ 1150760 w 2091444"/>
              <a:gd name="connsiteY3278" fmla="*/ 459493 h 1937476"/>
              <a:gd name="connsiteX3279" fmla="*/ 1148459 w 2091444"/>
              <a:gd name="connsiteY3279" fmla="*/ 461027 h 1937476"/>
              <a:gd name="connsiteX3280" fmla="*/ 1144733 w 2091444"/>
              <a:gd name="connsiteY3280" fmla="*/ 461027 h 1937476"/>
              <a:gd name="connsiteX3281" fmla="*/ 1143309 w 2091444"/>
              <a:gd name="connsiteY3281" fmla="*/ 457521 h 1937476"/>
              <a:gd name="connsiteX3282" fmla="*/ 1140021 w 2091444"/>
              <a:gd name="connsiteY3282" fmla="*/ 455219 h 1937476"/>
              <a:gd name="connsiteX3283" fmla="*/ 1140021 w 2091444"/>
              <a:gd name="connsiteY3283" fmla="*/ 455219 h 1937476"/>
              <a:gd name="connsiteX3284" fmla="*/ 954383 w 2091444"/>
              <a:gd name="connsiteY3284" fmla="*/ 448644 h 1937476"/>
              <a:gd name="connsiteX3285" fmla="*/ 955807 w 2091444"/>
              <a:gd name="connsiteY3285" fmla="*/ 443384 h 1937476"/>
              <a:gd name="connsiteX3286" fmla="*/ 955150 w 2091444"/>
              <a:gd name="connsiteY3286" fmla="*/ 439549 h 1937476"/>
              <a:gd name="connsiteX3287" fmla="*/ 955807 w 2091444"/>
              <a:gd name="connsiteY3287" fmla="*/ 431878 h 1937476"/>
              <a:gd name="connsiteX3288" fmla="*/ 963149 w 2091444"/>
              <a:gd name="connsiteY3288" fmla="*/ 430453 h 1937476"/>
              <a:gd name="connsiteX3289" fmla="*/ 970492 w 2091444"/>
              <a:gd name="connsiteY3289" fmla="*/ 432535 h 1937476"/>
              <a:gd name="connsiteX3290" fmla="*/ 973998 w 2091444"/>
              <a:gd name="connsiteY3290" fmla="*/ 430124 h 1937476"/>
              <a:gd name="connsiteX3291" fmla="*/ 979587 w 2091444"/>
              <a:gd name="connsiteY3291" fmla="*/ 431549 h 1937476"/>
              <a:gd name="connsiteX3292" fmla="*/ 984080 w 2091444"/>
              <a:gd name="connsiteY3292" fmla="*/ 430891 h 1937476"/>
              <a:gd name="connsiteX3293" fmla="*/ 990327 w 2091444"/>
              <a:gd name="connsiteY3293" fmla="*/ 427385 h 1937476"/>
              <a:gd name="connsiteX3294" fmla="*/ 997998 w 2091444"/>
              <a:gd name="connsiteY3294" fmla="*/ 427385 h 1937476"/>
              <a:gd name="connsiteX3295" fmla="*/ 1005340 w 2091444"/>
              <a:gd name="connsiteY3295" fmla="*/ 430124 h 1937476"/>
              <a:gd name="connsiteX3296" fmla="*/ 1011258 w 2091444"/>
              <a:gd name="connsiteY3296" fmla="*/ 430124 h 1937476"/>
              <a:gd name="connsiteX3297" fmla="*/ 1014435 w 2091444"/>
              <a:gd name="connsiteY3297" fmla="*/ 431549 h 1937476"/>
              <a:gd name="connsiteX3298" fmla="*/ 1018271 w 2091444"/>
              <a:gd name="connsiteY3298" fmla="*/ 428042 h 1937476"/>
              <a:gd name="connsiteX3299" fmla="*/ 1030106 w 2091444"/>
              <a:gd name="connsiteY3299" fmla="*/ 427713 h 1937476"/>
              <a:gd name="connsiteX3300" fmla="*/ 1031202 w 2091444"/>
              <a:gd name="connsiteY3300" fmla="*/ 424535 h 1937476"/>
              <a:gd name="connsiteX3301" fmla="*/ 1033942 w 2091444"/>
              <a:gd name="connsiteY3301" fmla="*/ 422124 h 1937476"/>
              <a:gd name="connsiteX3302" fmla="*/ 1032189 w 2091444"/>
              <a:gd name="connsiteY3302" fmla="*/ 419714 h 1937476"/>
              <a:gd name="connsiteX3303" fmla="*/ 1029010 w 2091444"/>
              <a:gd name="connsiteY3303" fmla="*/ 423220 h 1937476"/>
              <a:gd name="connsiteX3304" fmla="*/ 1022435 w 2091444"/>
              <a:gd name="connsiteY3304" fmla="*/ 423220 h 1937476"/>
              <a:gd name="connsiteX3305" fmla="*/ 1022107 w 2091444"/>
              <a:gd name="connsiteY3305" fmla="*/ 420481 h 1937476"/>
              <a:gd name="connsiteX3306" fmla="*/ 1015203 w 2091444"/>
              <a:gd name="connsiteY3306" fmla="*/ 423659 h 1937476"/>
              <a:gd name="connsiteX3307" fmla="*/ 1009285 w 2091444"/>
              <a:gd name="connsiteY3307" fmla="*/ 423659 h 1937476"/>
              <a:gd name="connsiteX3308" fmla="*/ 1009285 w 2091444"/>
              <a:gd name="connsiteY3308" fmla="*/ 419823 h 1937476"/>
              <a:gd name="connsiteX3309" fmla="*/ 1006107 w 2091444"/>
              <a:gd name="connsiteY3309" fmla="*/ 417412 h 1937476"/>
              <a:gd name="connsiteX3310" fmla="*/ 1002600 w 2091444"/>
              <a:gd name="connsiteY3310" fmla="*/ 420152 h 1937476"/>
              <a:gd name="connsiteX3311" fmla="*/ 997450 w 2091444"/>
              <a:gd name="connsiteY3311" fmla="*/ 420809 h 1937476"/>
              <a:gd name="connsiteX3312" fmla="*/ 993614 w 2091444"/>
              <a:gd name="connsiteY3312" fmla="*/ 421905 h 1937476"/>
              <a:gd name="connsiteX3313" fmla="*/ 991203 w 2091444"/>
              <a:gd name="connsiteY3313" fmla="*/ 420152 h 1937476"/>
              <a:gd name="connsiteX3314" fmla="*/ 986710 w 2091444"/>
              <a:gd name="connsiteY3314" fmla="*/ 421138 h 1937476"/>
              <a:gd name="connsiteX3315" fmla="*/ 980793 w 2091444"/>
              <a:gd name="connsiteY3315" fmla="*/ 419385 h 1937476"/>
              <a:gd name="connsiteX3316" fmla="*/ 980793 w 2091444"/>
              <a:gd name="connsiteY3316" fmla="*/ 415220 h 1937476"/>
              <a:gd name="connsiteX3317" fmla="*/ 986053 w 2091444"/>
              <a:gd name="connsiteY3317" fmla="*/ 411385 h 1937476"/>
              <a:gd name="connsiteX3318" fmla="*/ 991642 w 2091444"/>
              <a:gd name="connsiteY3318" fmla="*/ 407221 h 1937476"/>
              <a:gd name="connsiteX3319" fmla="*/ 988464 w 2091444"/>
              <a:gd name="connsiteY3319" fmla="*/ 406892 h 1937476"/>
              <a:gd name="connsiteX3320" fmla="*/ 983204 w 2091444"/>
              <a:gd name="connsiteY3320" fmla="*/ 407988 h 1937476"/>
              <a:gd name="connsiteX3321" fmla="*/ 980026 w 2091444"/>
              <a:gd name="connsiteY3321" fmla="*/ 411823 h 1937476"/>
              <a:gd name="connsiteX3322" fmla="*/ 977615 w 2091444"/>
              <a:gd name="connsiteY3322" fmla="*/ 406563 h 1937476"/>
              <a:gd name="connsiteX3323" fmla="*/ 975861 w 2091444"/>
              <a:gd name="connsiteY3323" fmla="*/ 408645 h 1937476"/>
              <a:gd name="connsiteX3324" fmla="*/ 975204 w 2091444"/>
              <a:gd name="connsiteY3324" fmla="*/ 413138 h 1937476"/>
              <a:gd name="connsiteX3325" fmla="*/ 967204 w 2091444"/>
              <a:gd name="connsiteY3325" fmla="*/ 417303 h 1937476"/>
              <a:gd name="connsiteX3326" fmla="*/ 965780 w 2091444"/>
              <a:gd name="connsiteY3326" fmla="*/ 420481 h 1937476"/>
              <a:gd name="connsiteX3327" fmla="*/ 961615 w 2091444"/>
              <a:gd name="connsiteY3327" fmla="*/ 421576 h 1937476"/>
              <a:gd name="connsiteX3328" fmla="*/ 956026 w 2091444"/>
              <a:gd name="connsiteY3328" fmla="*/ 417741 h 1937476"/>
              <a:gd name="connsiteX3329" fmla="*/ 956355 w 2091444"/>
              <a:gd name="connsiteY3329" fmla="*/ 413905 h 1937476"/>
              <a:gd name="connsiteX3330" fmla="*/ 958766 w 2091444"/>
              <a:gd name="connsiteY3330" fmla="*/ 410399 h 1937476"/>
              <a:gd name="connsiteX3331" fmla="*/ 954602 w 2091444"/>
              <a:gd name="connsiteY3331" fmla="*/ 410727 h 1937476"/>
              <a:gd name="connsiteX3332" fmla="*/ 952520 w 2091444"/>
              <a:gd name="connsiteY3332" fmla="*/ 408974 h 1937476"/>
              <a:gd name="connsiteX3333" fmla="*/ 951862 w 2091444"/>
              <a:gd name="connsiteY3333" fmla="*/ 415220 h 1937476"/>
              <a:gd name="connsiteX3334" fmla="*/ 948684 w 2091444"/>
              <a:gd name="connsiteY3334" fmla="*/ 417631 h 1937476"/>
              <a:gd name="connsiteX3335" fmla="*/ 944191 w 2091444"/>
              <a:gd name="connsiteY3335" fmla="*/ 415549 h 1937476"/>
              <a:gd name="connsiteX3336" fmla="*/ 944520 w 2091444"/>
              <a:gd name="connsiteY3336" fmla="*/ 409960 h 1937476"/>
              <a:gd name="connsiteX3337" fmla="*/ 939260 w 2091444"/>
              <a:gd name="connsiteY3337" fmla="*/ 406125 h 1937476"/>
              <a:gd name="connsiteX3338" fmla="*/ 940684 w 2091444"/>
              <a:gd name="connsiteY3338" fmla="*/ 402289 h 1937476"/>
              <a:gd name="connsiteX3339" fmla="*/ 937945 w 2091444"/>
              <a:gd name="connsiteY3339" fmla="*/ 401303 h 1937476"/>
              <a:gd name="connsiteX3340" fmla="*/ 937287 w 2091444"/>
              <a:gd name="connsiteY3340" fmla="*/ 406125 h 1937476"/>
              <a:gd name="connsiteX3341" fmla="*/ 934548 w 2091444"/>
              <a:gd name="connsiteY3341" fmla="*/ 405796 h 1937476"/>
              <a:gd name="connsiteX3342" fmla="*/ 929726 w 2091444"/>
              <a:gd name="connsiteY3342" fmla="*/ 398892 h 1937476"/>
              <a:gd name="connsiteX3343" fmla="*/ 921397 w 2091444"/>
              <a:gd name="connsiteY3343" fmla="*/ 393632 h 1937476"/>
              <a:gd name="connsiteX3344" fmla="*/ 921397 w 2091444"/>
              <a:gd name="connsiteY3344" fmla="*/ 391550 h 1937476"/>
              <a:gd name="connsiteX3345" fmla="*/ 926986 w 2091444"/>
              <a:gd name="connsiteY3345" fmla="*/ 391221 h 1937476"/>
              <a:gd name="connsiteX3346" fmla="*/ 926986 w 2091444"/>
              <a:gd name="connsiteY3346" fmla="*/ 386728 h 1937476"/>
              <a:gd name="connsiteX3347" fmla="*/ 924904 w 2091444"/>
              <a:gd name="connsiteY3347" fmla="*/ 383550 h 1937476"/>
              <a:gd name="connsiteX3348" fmla="*/ 934328 w 2091444"/>
              <a:gd name="connsiteY3348" fmla="*/ 377304 h 1937476"/>
              <a:gd name="connsiteX3349" fmla="*/ 939588 w 2091444"/>
              <a:gd name="connsiteY3349" fmla="*/ 375879 h 1937476"/>
              <a:gd name="connsiteX3350" fmla="*/ 941999 w 2091444"/>
              <a:gd name="connsiteY3350" fmla="*/ 377304 h 1937476"/>
              <a:gd name="connsiteX3351" fmla="*/ 950657 w 2091444"/>
              <a:gd name="connsiteY3351" fmla="*/ 376975 h 1937476"/>
              <a:gd name="connsiteX3352" fmla="*/ 956574 w 2091444"/>
              <a:gd name="connsiteY3352" fmla="*/ 380811 h 1937476"/>
              <a:gd name="connsiteX3353" fmla="*/ 962492 w 2091444"/>
              <a:gd name="connsiteY3353" fmla="*/ 381468 h 1937476"/>
              <a:gd name="connsiteX3354" fmla="*/ 965999 w 2091444"/>
              <a:gd name="connsiteY3354" fmla="*/ 378728 h 1937476"/>
              <a:gd name="connsiteX3355" fmla="*/ 971916 w 2091444"/>
              <a:gd name="connsiteY3355" fmla="*/ 378400 h 1937476"/>
              <a:gd name="connsiteX3356" fmla="*/ 977505 w 2091444"/>
              <a:gd name="connsiteY3356" fmla="*/ 374564 h 1937476"/>
              <a:gd name="connsiteX3357" fmla="*/ 973998 w 2091444"/>
              <a:gd name="connsiteY3357" fmla="*/ 372153 h 1937476"/>
              <a:gd name="connsiteX3358" fmla="*/ 971588 w 2091444"/>
              <a:gd name="connsiteY3358" fmla="*/ 370071 h 1937476"/>
              <a:gd name="connsiteX3359" fmla="*/ 966327 w 2091444"/>
              <a:gd name="connsiteY3359" fmla="*/ 370071 h 1937476"/>
              <a:gd name="connsiteX3360" fmla="*/ 961506 w 2091444"/>
              <a:gd name="connsiteY3360" fmla="*/ 371496 h 1937476"/>
              <a:gd name="connsiteX3361" fmla="*/ 953506 w 2091444"/>
              <a:gd name="connsiteY3361" fmla="*/ 368427 h 1937476"/>
              <a:gd name="connsiteX3362" fmla="*/ 948246 w 2091444"/>
              <a:gd name="connsiteY3362" fmla="*/ 368427 h 1937476"/>
              <a:gd name="connsiteX3363" fmla="*/ 946821 w 2091444"/>
              <a:gd name="connsiteY3363" fmla="*/ 366674 h 1937476"/>
              <a:gd name="connsiteX3364" fmla="*/ 953725 w 2091444"/>
              <a:gd name="connsiteY3364" fmla="*/ 360099 h 1937476"/>
              <a:gd name="connsiteX3365" fmla="*/ 959314 w 2091444"/>
              <a:gd name="connsiteY3365" fmla="*/ 353524 h 1937476"/>
              <a:gd name="connsiteX3366" fmla="*/ 964136 w 2091444"/>
              <a:gd name="connsiteY3366" fmla="*/ 352866 h 1937476"/>
              <a:gd name="connsiteX3367" fmla="*/ 967314 w 2091444"/>
              <a:gd name="connsiteY3367" fmla="*/ 353852 h 1937476"/>
              <a:gd name="connsiteX3368" fmla="*/ 976300 w 2091444"/>
              <a:gd name="connsiteY3368" fmla="*/ 352099 h 1937476"/>
              <a:gd name="connsiteX3369" fmla="*/ 986710 w 2091444"/>
              <a:gd name="connsiteY3369" fmla="*/ 353195 h 1937476"/>
              <a:gd name="connsiteX3370" fmla="*/ 992628 w 2091444"/>
              <a:gd name="connsiteY3370" fmla="*/ 354948 h 1937476"/>
              <a:gd name="connsiteX3371" fmla="*/ 995039 w 2091444"/>
              <a:gd name="connsiteY3371" fmla="*/ 353852 h 1937476"/>
              <a:gd name="connsiteX3372" fmla="*/ 993614 w 2091444"/>
              <a:gd name="connsiteY3372" fmla="*/ 351113 h 1937476"/>
              <a:gd name="connsiteX3373" fmla="*/ 990875 w 2091444"/>
              <a:gd name="connsiteY3373" fmla="*/ 351113 h 1937476"/>
              <a:gd name="connsiteX3374" fmla="*/ 986053 w 2091444"/>
              <a:gd name="connsiteY3374" fmla="*/ 348702 h 1937476"/>
              <a:gd name="connsiteX3375" fmla="*/ 981231 w 2091444"/>
              <a:gd name="connsiteY3375" fmla="*/ 348702 h 1937476"/>
              <a:gd name="connsiteX3376" fmla="*/ 971478 w 2091444"/>
              <a:gd name="connsiteY3376" fmla="*/ 345962 h 1937476"/>
              <a:gd name="connsiteX3377" fmla="*/ 968300 w 2091444"/>
              <a:gd name="connsiteY3377" fmla="*/ 341798 h 1937476"/>
              <a:gd name="connsiteX3378" fmla="*/ 973889 w 2091444"/>
              <a:gd name="connsiteY3378" fmla="*/ 337634 h 1937476"/>
              <a:gd name="connsiteX3379" fmla="*/ 976628 w 2091444"/>
              <a:gd name="connsiteY3379" fmla="*/ 333470 h 1937476"/>
              <a:gd name="connsiteX3380" fmla="*/ 979807 w 2091444"/>
              <a:gd name="connsiteY3380" fmla="*/ 331059 h 1937476"/>
              <a:gd name="connsiteX3381" fmla="*/ 982984 w 2091444"/>
              <a:gd name="connsiteY3381" fmla="*/ 331059 h 1937476"/>
              <a:gd name="connsiteX3382" fmla="*/ 988573 w 2091444"/>
              <a:gd name="connsiteY3382" fmla="*/ 328319 h 1937476"/>
              <a:gd name="connsiteX3383" fmla="*/ 992738 w 2091444"/>
              <a:gd name="connsiteY3383" fmla="*/ 328319 h 1937476"/>
              <a:gd name="connsiteX3384" fmla="*/ 994491 w 2091444"/>
              <a:gd name="connsiteY3384" fmla="*/ 330730 h 1937476"/>
              <a:gd name="connsiteX3385" fmla="*/ 998655 w 2091444"/>
              <a:gd name="connsiteY3385" fmla="*/ 330730 h 1937476"/>
              <a:gd name="connsiteX3386" fmla="*/ 1003915 w 2091444"/>
              <a:gd name="connsiteY3386" fmla="*/ 335223 h 1937476"/>
              <a:gd name="connsiteX3387" fmla="*/ 1006984 w 2091444"/>
              <a:gd name="connsiteY3387" fmla="*/ 336648 h 1937476"/>
              <a:gd name="connsiteX3388" fmla="*/ 1004902 w 2091444"/>
              <a:gd name="connsiteY3388" fmla="*/ 332155 h 1937476"/>
              <a:gd name="connsiteX3389" fmla="*/ 999642 w 2091444"/>
              <a:gd name="connsiteY3389" fmla="*/ 328319 h 1937476"/>
              <a:gd name="connsiteX3390" fmla="*/ 998984 w 2091444"/>
              <a:gd name="connsiteY3390" fmla="*/ 324483 h 1937476"/>
              <a:gd name="connsiteX3391" fmla="*/ 996902 w 2091444"/>
              <a:gd name="connsiteY3391" fmla="*/ 322401 h 1937476"/>
              <a:gd name="connsiteX3392" fmla="*/ 999642 w 2091444"/>
              <a:gd name="connsiteY3392" fmla="*/ 319662 h 1937476"/>
              <a:gd name="connsiteX3393" fmla="*/ 1012463 w 2091444"/>
              <a:gd name="connsiteY3393" fmla="*/ 316922 h 1937476"/>
              <a:gd name="connsiteX3394" fmla="*/ 1016627 w 2091444"/>
              <a:gd name="connsiteY3394" fmla="*/ 317908 h 1937476"/>
              <a:gd name="connsiteX3395" fmla="*/ 1024298 w 2091444"/>
              <a:gd name="connsiteY3395" fmla="*/ 317580 h 1937476"/>
              <a:gd name="connsiteX3396" fmla="*/ 1029120 w 2091444"/>
              <a:gd name="connsiteY3396" fmla="*/ 321744 h 1937476"/>
              <a:gd name="connsiteX3397" fmla="*/ 1031202 w 2091444"/>
              <a:gd name="connsiteY3397" fmla="*/ 329086 h 1937476"/>
              <a:gd name="connsiteX3398" fmla="*/ 1027367 w 2091444"/>
              <a:gd name="connsiteY3398" fmla="*/ 331168 h 1937476"/>
              <a:gd name="connsiteX3399" fmla="*/ 1023531 w 2091444"/>
              <a:gd name="connsiteY3399" fmla="*/ 337086 h 1937476"/>
              <a:gd name="connsiteX3400" fmla="*/ 1024956 w 2091444"/>
              <a:gd name="connsiteY3400" fmla="*/ 341250 h 1937476"/>
              <a:gd name="connsiteX3401" fmla="*/ 1034161 w 2091444"/>
              <a:gd name="connsiteY3401" fmla="*/ 340702 h 1937476"/>
              <a:gd name="connsiteX3402" fmla="*/ 1037120 w 2091444"/>
              <a:gd name="connsiteY3402" fmla="*/ 338839 h 1937476"/>
              <a:gd name="connsiteX3403" fmla="*/ 1040079 w 2091444"/>
              <a:gd name="connsiteY3403" fmla="*/ 340702 h 1937476"/>
              <a:gd name="connsiteX3404" fmla="*/ 1043037 w 2091444"/>
              <a:gd name="connsiteY3404" fmla="*/ 340702 h 1937476"/>
              <a:gd name="connsiteX3405" fmla="*/ 1044572 w 2091444"/>
              <a:gd name="connsiteY3405" fmla="*/ 343880 h 1937476"/>
              <a:gd name="connsiteX3406" fmla="*/ 1045229 w 2091444"/>
              <a:gd name="connsiteY3406" fmla="*/ 346620 h 1937476"/>
              <a:gd name="connsiteX3407" fmla="*/ 1047969 w 2091444"/>
              <a:gd name="connsiteY3407" fmla="*/ 349359 h 1937476"/>
              <a:gd name="connsiteX3408" fmla="*/ 1047640 w 2091444"/>
              <a:gd name="connsiteY3408" fmla="*/ 352647 h 1937476"/>
              <a:gd name="connsiteX3409" fmla="*/ 1044681 w 2091444"/>
              <a:gd name="connsiteY3409" fmla="*/ 354181 h 1937476"/>
              <a:gd name="connsiteX3410" fmla="*/ 1042928 w 2091444"/>
              <a:gd name="connsiteY3410" fmla="*/ 357469 h 1937476"/>
              <a:gd name="connsiteX3411" fmla="*/ 1047092 w 2091444"/>
              <a:gd name="connsiteY3411" fmla="*/ 362839 h 1937476"/>
              <a:gd name="connsiteX3412" fmla="*/ 1047750 w 2091444"/>
              <a:gd name="connsiteY3412" fmla="*/ 372701 h 1937476"/>
              <a:gd name="connsiteX3413" fmla="*/ 1045996 w 2091444"/>
              <a:gd name="connsiteY3413" fmla="*/ 375989 h 1937476"/>
              <a:gd name="connsiteX3414" fmla="*/ 1041174 w 2091444"/>
              <a:gd name="connsiteY3414" fmla="*/ 374455 h 1937476"/>
              <a:gd name="connsiteX3415" fmla="*/ 1036791 w 2091444"/>
              <a:gd name="connsiteY3415" fmla="*/ 376208 h 1937476"/>
              <a:gd name="connsiteX3416" fmla="*/ 1037997 w 2091444"/>
              <a:gd name="connsiteY3416" fmla="*/ 379167 h 1937476"/>
              <a:gd name="connsiteX3417" fmla="*/ 1042380 w 2091444"/>
              <a:gd name="connsiteY3417" fmla="*/ 378290 h 1937476"/>
              <a:gd name="connsiteX3418" fmla="*/ 1047750 w 2091444"/>
              <a:gd name="connsiteY3418" fmla="*/ 380591 h 1937476"/>
              <a:gd name="connsiteX3419" fmla="*/ 1051037 w 2091444"/>
              <a:gd name="connsiteY3419" fmla="*/ 380591 h 1937476"/>
              <a:gd name="connsiteX3420" fmla="*/ 1047750 w 2091444"/>
              <a:gd name="connsiteY3420" fmla="*/ 390454 h 1937476"/>
              <a:gd name="connsiteX3421" fmla="*/ 1044133 w 2091444"/>
              <a:gd name="connsiteY3421" fmla="*/ 393523 h 1937476"/>
              <a:gd name="connsiteX3422" fmla="*/ 1043805 w 2091444"/>
              <a:gd name="connsiteY3422" fmla="*/ 402180 h 1937476"/>
              <a:gd name="connsiteX3423" fmla="*/ 1046435 w 2091444"/>
              <a:gd name="connsiteY3423" fmla="*/ 403604 h 1937476"/>
              <a:gd name="connsiteX3424" fmla="*/ 1051804 w 2091444"/>
              <a:gd name="connsiteY3424" fmla="*/ 402180 h 1937476"/>
              <a:gd name="connsiteX3425" fmla="*/ 1054544 w 2091444"/>
              <a:gd name="connsiteY3425" fmla="*/ 398892 h 1937476"/>
              <a:gd name="connsiteX3426" fmla="*/ 1056626 w 2091444"/>
              <a:gd name="connsiteY3426" fmla="*/ 400974 h 1937476"/>
              <a:gd name="connsiteX3427" fmla="*/ 1057722 w 2091444"/>
              <a:gd name="connsiteY3427" fmla="*/ 404481 h 1937476"/>
              <a:gd name="connsiteX3428" fmla="*/ 1063092 w 2091444"/>
              <a:gd name="connsiteY3428" fmla="*/ 405139 h 1937476"/>
              <a:gd name="connsiteX3429" fmla="*/ 1065831 w 2091444"/>
              <a:gd name="connsiteY3429" fmla="*/ 404481 h 1937476"/>
              <a:gd name="connsiteX3430" fmla="*/ 1074489 w 2091444"/>
              <a:gd name="connsiteY3430" fmla="*/ 406782 h 1937476"/>
              <a:gd name="connsiteX3431" fmla="*/ 1077995 w 2091444"/>
              <a:gd name="connsiteY3431" fmla="*/ 412152 h 1937476"/>
              <a:gd name="connsiteX3432" fmla="*/ 1081064 w 2091444"/>
              <a:gd name="connsiteY3432" fmla="*/ 411166 h 1937476"/>
              <a:gd name="connsiteX3433" fmla="*/ 1080406 w 2091444"/>
              <a:gd name="connsiteY3433" fmla="*/ 408097 h 1937476"/>
              <a:gd name="connsiteX3434" fmla="*/ 1078872 w 2091444"/>
              <a:gd name="connsiteY3434" fmla="*/ 406673 h 1937476"/>
              <a:gd name="connsiteX3435" fmla="*/ 1086105 w 2091444"/>
              <a:gd name="connsiteY3435" fmla="*/ 403056 h 1937476"/>
              <a:gd name="connsiteX3436" fmla="*/ 1084242 w 2091444"/>
              <a:gd name="connsiteY3436" fmla="*/ 395057 h 1937476"/>
              <a:gd name="connsiteX3437" fmla="*/ 1079858 w 2091444"/>
              <a:gd name="connsiteY3437" fmla="*/ 390235 h 1937476"/>
              <a:gd name="connsiteX3438" fmla="*/ 1080187 w 2091444"/>
              <a:gd name="connsiteY3438" fmla="*/ 386728 h 1937476"/>
              <a:gd name="connsiteX3439" fmla="*/ 1077447 w 2091444"/>
              <a:gd name="connsiteY3439" fmla="*/ 382783 h 1937476"/>
              <a:gd name="connsiteX3440" fmla="*/ 1079749 w 2091444"/>
              <a:gd name="connsiteY3440" fmla="*/ 380372 h 1937476"/>
              <a:gd name="connsiteX3441" fmla="*/ 1082708 w 2091444"/>
              <a:gd name="connsiteY3441" fmla="*/ 380372 h 1937476"/>
              <a:gd name="connsiteX3442" fmla="*/ 1089611 w 2091444"/>
              <a:gd name="connsiteY3442" fmla="*/ 377633 h 1937476"/>
              <a:gd name="connsiteX3443" fmla="*/ 1094652 w 2091444"/>
              <a:gd name="connsiteY3443" fmla="*/ 378181 h 1937476"/>
              <a:gd name="connsiteX3444" fmla="*/ 1097063 w 2091444"/>
              <a:gd name="connsiteY3444" fmla="*/ 371386 h 1937476"/>
              <a:gd name="connsiteX3445" fmla="*/ 1093995 w 2091444"/>
              <a:gd name="connsiteY3445" fmla="*/ 364263 h 1937476"/>
              <a:gd name="connsiteX3446" fmla="*/ 1091694 w 2091444"/>
              <a:gd name="connsiteY3446" fmla="*/ 361852 h 1937476"/>
              <a:gd name="connsiteX3447" fmla="*/ 1092022 w 2091444"/>
              <a:gd name="connsiteY3447" fmla="*/ 356483 h 1937476"/>
              <a:gd name="connsiteX3448" fmla="*/ 1089721 w 2091444"/>
              <a:gd name="connsiteY3448" fmla="*/ 350784 h 1937476"/>
              <a:gd name="connsiteX3449" fmla="*/ 1094104 w 2091444"/>
              <a:gd name="connsiteY3449" fmla="*/ 344757 h 1937476"/>
              <a:gd name="connsiteX3450" fmla="*/ 1097940 w 2091444"/>
              <a:gd name="connsiteY3450" fmla="*/ 342346 h 1937476"/>
              <a:gd name="connsiteX3451" fmla="*/ 1100351 w 2091444"/>
              <a:gd name="connsiteY3451" fmla="*/ 343223 h 1937476"/>
              <a:gd name="connsiteX3452" fmla="*/ 1105173 w 2091444"/>
              <a:gd name="connsiteY3452" fmla="*/ 343442 h 1937476"/>
              <a:gd name="connsiteX3453" fmla="*/ 1103967 w 2091444"/>
              <a:gd name="connsiteY3453" fmla="*/ 340702 h 1937476"/>
              <a:gd name="connsiteX3454" fmla="*/ 1106049 w 2091444"/>
              <a:gd name="connsiteY3454" fmla="*/ 336538 h 1937476"/>
              <a:gd name="connsiteX3455" fmla="*/ 1111638 w 2091444"/>
              <a:gd name="connsiteY3455" fmla="*/ 334675 h 1937476"/>
              <a:gd name="connsiteX3456" fmla="*/ 1122378 w 2091444"/>
              <a:gd name="connsiteY3456" fmla="*/ 324593 h 1937476"/>
              <a:gd name="connsiteX3457" fmla="*/ 1125446 w 2091444"/>
              <a:gd name="connsiteY3457" fmla="*/ 324922 h 1937476"/>
              <a:gd name="connsiteX3458" fmla="*/ 1132240 w 2091444"/>
              <a:gd name="connsiteY3458" fmla="*/ 328209 h 1937476"/>
              <a:gd name="connsiteX3459" fmla="*/ 1131254 w 2091444"/>
              <a:gd name="connsiteY3459" fmla="*/ 330949 h 1937476"/>
              <a:gd name="connsiteX3460" fmla="*/ 1133117 w 2091444"/>
              <a:gd name="connsiteY3460" fmla="*/ 334785 h 1937476"/>
              <a:gd name="connsiteX3461" fmla="*/ 1131692 w 2091444"/>
              <a:gd name="connsiteY3461" fmla="*/ 337743 h 1937476"/>
              <a:gd name="connsiteX3462" fmla="*/ 1127309 w 2091444"/>
              <a:gd name="connsiteY3462" fmla="*/ 337963 h 1937476"/>
              <a:gd name="connsiteX3463" fmla="*/ 1124569 w 2091444"/>
              <a:gd name="connsiteY3463" fmla="*/ 340702 h 1937476"/>
              <a:gd name="connsiteX3464" fmla="*/ 1124569 w 2091444"/>
              <a:gd name="connsiteY3464" fmla="*/ 344538 h 1937476"/>
              <a:gd name="connsiteX3465" fmla="*/ 1123145 w 2091444"/>
              <a:gd name="connsiteY3465" fmla="*/ 349250 h 1937476"/>
              <a:gd name="connsiteX3466" fmla="*/ 1123145 w 2091444"/>
              <a:gd name="connsiteY3466" fmla="*/ 355167 h 1937476"/>
              <a:gd name="connsiteX3467" fmla="*/ 1124569 w 2091444"/>
              <a:gd name="connsiteY3467" fmla="*/ 356921 h 1937476"/>
              <a:gd name="connsiteX3468" fmla="*/ 1124569 w 2091444"/>
              <a:gd name="connsiteY3468" fmla="*/ 368537 h 1937476"/>
              <a:gd name="connsiteX3469" fmla="*/ 1122268 w 2091444"/>
              <a:gd name="connsiteY3469" fmla="*/ 370619 h 1937476"/>
              <a:gd name="connsiteX3470" fmla="*/ 1119857 w 2091444"/>
              <a:gd name="connsiteY3470" fmla="*/ 370619 h 1937476"/>
              <a:gd name="connsiteX3471" fmla="*/ 1113063 w 2091444"/>
              <a:gd name="connsiteY3471" fmla="*/ 376646 h 1937476"/>
              <a:gd name="connsiteX3472" fmla="*/ 1109227 w 2091444"/>
              <a:gd name="connsiteY3472" fmla="*/ 379386 h 1937476"/>
              <a:gd name="connsiteX3473" fmla="*/ 1109227 w 2091444"/>
              <a:gd name="connsiteY3473" fmla="*/ 381139 h 1937476"/>
              <a:gd name="connsiteX3474" fmla="*/ 1111638 w 2091444"/>
              <a:gd name="connsiteY3474" fmla="*/ 381358 h 1937476"/>
              <a:gd name="connsiteX3475" fmla="*/ 1115802 w 2091444"/>
              <a:gd name="connsiteY3475" fmla="*/ 380153 h 1937476"/>
              <a:gd name="connsiteX3476" fmla="*/ 1122706 w 2091444"/>
              <a:gd name="connsiteY3476" fmla="*/ 380482 h 1937476"/>
              <a:gd name="connsiteX3477" fmla="*/ 1123912 w 2091444"/>
              <a:gd name="connsiteY3477" fmla="*/ 382893 h 1937476"/>
              <a:gd name="connsiteX3478" fmla="*/ 1120405 w 2091444"/>
              <a:gd name="connsiteY3478" fmla="*/ 388262 h 1937476"/>
              <a:gd name="connsiteX3479" fmla="*/ 1112734 w 2091444"/>
              <a:gd name="connsiteY3479" fmla="*/ 392646 h 1937476"/>
              <a:gd name="connsiteX3480" fmla="*/ 1106159 w 2091444"/>
              <a:gd name="connsiteY3480" fmla="*/ 398563 h 1937476"/>
              <a:gd name="connsiteX3481" fmla="*/ 1104625 w 2091444"/>
              <a:gd name="connsiteY3481" fmla="*/ 402947 h 1937476"/>
              <a:gd name="connsiteX3482" fmla="*/ 1106488 w 2091444"/>
              <a:gd name="connsiteY3482" fmla="*/ 405358 h 1937476"/>
              <a:gd name="connsiteX3483" fmla="*/ 1108789 w 2091444"/>
              <a:gd name="connsiteY3483" fmla="*/ 400865 h 1937476"/>
              <a:gd name="connsiteX3484" fmla="*/ 1117118 w 2091444"/>
              <a:gd name="connsiteY3484" fmla="*/ 397029 h 1937476"/>
              <a:gd name="connsiteX3485" fmla="*/ 1120186 w 2091444"/>
              <a:gd name="connsiteY3485" fmla="*/ 393851 h 1937476"/>
              <a:gd name="connsiteX3486" fmla="*/ 1123145 w 2091444"/>
              <a:gd name="connsiteY3486" fmla="*/ 392646 h 1937476"/>
              <a:gd name="connsiteX3487" fmla="*/ 1129610 w 2091444"/>
              <a:gd name="connsiteY3487" fmla="*/ 395824 h 1937476"/>
              <a:gd name="connsiteX3488" fmla="*/ 1128953 w 2091444"/>
              <a:gd name="connsiteY3488" fmla="*/ 401851 h 1937476"/>
              <a:gd name="connsiteX3489" fmla="*/ 1125336 w 2091444"/>
              <a:gd name="connsiteY3489" fmla="*/ 408755 h 1937476"/>
              <a:gd name="connsiteX3490" fmla="*/ 1126323 w 2091444"/>
              <a:gd name="connsiteY3490" fmla="*/ 411385 h 1937476"/>
              <a:gd name="connsiteX3491" fmla="*/ 1130816 w 2091444"/>
              <a:gd name="connsiteY3491" fmla="*/ 406563 h 1937476"/>
              <a:gd name="connsiteX3492" fmla="*/ 1134651 w 2091444"/>
              <a:gd name="connsiteY3492" fmla="*/ 407111 h 1937476"/>
              <a:gd name="connsiteX3493" fmla="*/ 1135528 w 2091444"/>
              <a:gd name="connsiteY3493" fmla="*/ 404372 h 1937476"/>
              <a:gd name="connsiteX3494" fmla="*/ 1134432 w 2091444"/>
              <a:gd name="connsiteY3494" fmla="*/ 403166 h 1937476"/>
              <a:gd name="connsiteX3495" fmla="*/ 1137172 w 2091444"/>
              <a:gd name="connsiteY3495" fmla="*/ 398673 h 1937476"/>
              <a:gd name="connsiteX3496" fmla="*/ 1137829 w 2091444"/>
              <a:gd name="connsiteY3496" fmla="*/ 393851 h 1937476"/>
              <a:gd name="connsiteX3497" fmla="*/ 1145281 w 2091444"/>
              <a:gd name="connsiteY3497" fmla="*/ 388482 h 1937476"/>
              <a:gd name="connsiteX3498" fmla="*/ 1148240 w 2091444"/>
              <a:gd name="connsiteY3498" fmla="*/ 388262 h 1937476"/>
              <a:gd name="connsiteX3499" fmla="*/ 1154157 w 2091444"/>
              <a:gd name="connsiteY3499" fmla="*/ 392098 h 1937476"/>
              <a:gd name="connsiteX3500" fmla="*/ 1156897 w 2091444"/>
              <a:gd name="connsiteY3500" fmla="*/ 399769 h 1937476"/>
              <a:gd name="connsiteX3501" fmla="*/ 1158979 w 2091444"/>
              <a:gd name="connsiteY3501" fmla="*/ 403385 h 1937476"/>
              <a:gd name="connsiteX3502" fmla="*/ 1157555 w 2091444"/>
              <a:gd name="connsiteY3502" fmla="*/ 410180 h 1937476"/>
              <a:gd name="connsiteX3503" fmla="*/ 1151527 w 2091444"/>
              <a:gd name="connsiteY3503" fmla="*/ 421467 h 1937476"/>
              <a:gd name="connsiteX3504" fmla="*/ 1145938 w 2091444"/>
              <a:gd name="connsiteY3504" fmla="*/ 426289 h 1937476"/>
              <a:gd name="connsiteX3505" fmla="*/ 1141446 w 2091444"/>
              <a:gd name="connsiteY3505" fmla="*/ 428371 h 1937476"/>
              <a:gd name="connsiteX3506" fmla="*/ 1138158 w 2091444"/>
              <a:gd name="connsiteY3506" fmla="*/ 428700 h 1937476"/>
              <a:gd name="connsiteX3507" fmla="*/ 1136953 w 2091444"/>
              <a:gd name="connsiteY3507" fmla="*/ 430782 h 1937476"/>
              <a:gd name="connsiteX3508" fmla="*/ 1137610 w 2091444"/>
              <a:gd name="connsiteY3508" fmla="*/ 434398 h 1937476"/>
              <a:gd name="connsiteX3509" fmla="*/ 1132569 w 2091444"/>
              <a:gd name="connsiteY3509" fmla="*/ 441302 h 1937476"/>
              <a:gd name="connsiteX3510" fmla="*/ 1128734 w 2091444"/>
              <a:gd name="connsiteY3510" fmla="*/ 441521 h 1937476"/>
              <a:gd name="connsiteX3511" fmla="*/ 1124241 w 2091444"/>
              <a:gd name="connsiteY3511" fmla="*/ 444809 h 1937476"/>
              <a:gd name="connsiteX3512" fmla="*/ 1124460 w 2091444"/>
              <a:gd name="connsiteY3512" fmla="*/ 448754 h 1937476"/>
              <a:gd name="connsiteX3513" fmla="*/ 1122706 w 2091444"/>
              <a:gd name="connsiteY3513" fmla="*/ 451165 h 1937476"/>
              <a:gd name="connsiteX3514" fmla="*/ 1119967 w 2091444"/>
              <a:gd name="connsiteY3514" fmla="*/ 451384 h 1937476"/>
              <a:gd name="connsiteX3515" fmla="*/ 1117775 w 2091444"/>
              <a:gd name="connsiteY3515" fmla="*/ 452699 h 1937476"/>
              <a:gd name="connsiteX3516" fmla="*/ 1117775 w 2091444"/>
              <a:gd name="connsiteY3516" fmla="*/ 455329 h 1937476"/>
              <a:gd name="connsiteX3517" fmla="*/ 1115474 w 2091444"/>
              <a:gd name="connsiteY3517" fmla="*/ 456534 h 1937476"/>
              <a:gd name="connsiteX3518" fmla="*/ 1112076 w 2091444"/>
              <a:gd name="connsiteY3518" fmla="*/ 453685 h 1937476"/>
              <a:gd name="connsiteX3519" fmla="*/ 1107912 w 2091444"/>
              <a:gd name="connsiteY3519" fmla="*/ 455548 h 1937476"/>
              <a:gd name="connsiteX3520" fmla="*/ 1104515 w 2091444"/>
              <a:gd name="connsiteY3520" fmla="*/ 454891 h 1937476"/>
              <a:gd name="connsiteX3521" fmla="*/ 1096735 w 2091444"/>
              <a:gd name="connsiteY3521" fmla="*/ 458836 h 1937476"/>
              <a:gd name="connsiteX3522" fmla="*/ 1089721 w 2091444"/>
              <a:gd name="connsiteY3522" fmla="*/ 459932 h 1937476"/>
              <a:gd name="connsiteX3523" fmla="*/ 1084023 w 2091444"/>
              <a:gd name="connsiteY3523" fmla="*/ 457521 h 1937476"/>
              <a:gd name="connsiteX3524" fmla="*/ 1082708 w 2091444"/>
              <a:gd name="connsiteY3524" fmla="*/ 454343 h 1937476"/>
              <a:gd name="connsiteX3525" fmla="*/ 1085557 w 2091444"/>
              <a:gd name="connsiteY3525" fmla="*/ 450398 h 1937476"/>
              <a:gd name="connsiteX3526" fmla="*/ 1085118 w 2091444"/>
              <a:gd name="connsiteY3526" fmla="*/ 447548 h 1937476"/>
              <a:gd name="connsiteX3527" fmla="*/ 1083584 w 2091444"/>
              <a:gd name="connsiteY3527" fmla="*/ 447220 h 1937476"/>
              <a:gd name="connsiteX3528" fmla="*/ 1078543 w 2091444"/>
              <a:gd name="connsiteY3528" fmla="*/ 449521 h 1937476"/>
              <a:gd name="connsiteX3529" fmla="*/ 1077447 w 2091444"/>
              <a:gd name="connsiteY3529" fmla="*/ 452480 h 1937476"/>
              <a:gd name="connsiteX3530" fmla="*/ 1073721 w 2091444"/>
              <a:gd name="connsiteY3530" fmla="*/ 453904 h 1937476"/>
              <a:gd name="connsiteX3531" fmla="*/ 1067585 w 2091444"/>
              <a:gd name="connsiteY3531" fmla="*/ 452041 h 1937476"/>
              <a:gd name="connsiteX3532" fmla="*/ 1067585 w 2091444"/>
              <a:gd name="connsiteY3532" fmla="*/ 449192 h 1937476"/>
              <a:gd name="connsiteX3533" fmla="*/ 1069557 w 2091444"/>
              <a:gd name="connsiteY3533" fmla="*/ 446672 h 1937476"/>
              <a:gd name="connsiteX3534" fmla="*/ 1068242 w 2091444"/>
              <a:gd name="connsiteY3534" fmla="*/ 443165 h 1937476"/>
              <a:gd name="connsiteX3535" fmla="*/ 1065064 w 2091444"/>
              <a:gd name="connsiteY3535" fmla="*/ 442069 h 1937476"/>
              <a:gd name="connsiteX3536" fmla="*/ 1064736 w 2091444"/>
              <a:gd name="connsiteY3536" fmla="*/ 444918 h 1937476"/>
              <a:gd name="connsiteX3537" fmla="*/ 1061886 w 2091444"/>
              <a:gd name="connsiteY3537" fmla="*/ 446781 h 1937476"/>
              <a:gd name="connsiteX3538" fmla="*/ 1058380 w 2091444"/>
              <a:gd name="connsiteY3538" fmla="*/ 446781 h 1937476"/>
              <a:gd name="connsiteX3539" fmla="*/ 1050709 w 2091444"/>
              <a:gd name="connsiteY3539" fmla="*/ 450178 h 1937476"/>
              <a:gd name="connsiteX3540" fmla="*/ 1048407 w 2091444"/>
              <a:gd name="connsiteY3540" fmla="*/ 452041 h 1937476"/>
              <a:gd name="connsiteX3541" fmla="*/ 1043366 w 2091444"/>
              <a:gd name="connsiteY3541" fmla="*/ 452041 h 1937476"/>
              <a:gd name="connsiteX3542" fmla="*/ 1041613 w 2091444"/>
              <a:gd name="connsiteY3542" fmla="*/ 450288 h 1937476"/>
              <a:gd name="connsiteX3543" fmla="*/ 1035476 w 2091444"/>
              <a:gd name="connsiteY3543" fmla="*/ 450945 h 1937476"/>
              <a:gd name="connsiteX3544" fmla="*/ 1032517 w 2091444"/>
              <a:gd name="connsiteY3544" fmla="*/ 448863 h 1937476"/>
              <a:gd name="connsiteX3545" fmla="*/ 1030654 w 2091444"/>
              <a:gd name="connsiteY3545" fmla="*/ 451603 h 1937476"/>
              <a:gd name="connsiteX3546" fmla="*/ 1027038 w 2091444"/>
              <a:gd name="connsiteY3546" fmla="*/ 451384 h 1937476"/>
              <a:gd name="connsiteX3547" fmla="*/ 1023641 w 2091444"/>
              <a:gd name="connsiteY3547" fmla="*/ 452918 h 1937476"/>
              <a:gd name="connsiteX3548" fmla="*/ 1022983 w 2091444"/>
              <a:gd name="connsiteY3548" fmla="*/ 456754 h 1937476"/>
              <a:gd name="connsiteX3549" fmla="*/ 1020572 w 2091444"/>
              <a:gd name="connsiteY3549" fmla="*/ 458726 h 1937476"/>
              <a:gd name="connsiteX3550" fmla="*/ 1014874 w 2091444"/>
              <a:gd name="connsiteY3550" fmla="*/ 458726 h 1937476"/>
              <a:gd name="connsiteX3551" fmla="*/ 1013778 w 2091444"/>
              <a:gd name="connsiteY3551" fmla="*/ 461356 h 1937476"/>
              <a:gd name="connsiteX3552" fmla="*/ 1008847 w 2091444"/>
              <a:gd name="connsiteY3552" fmla="*/ 462890 h 1937476"/>
              <a:gd name="connsiteX3553" fmla="*/ 1007312 w 2091444"/>
              <a:gd name="connsiteY3553" fmla="*/ 462123 h 1937476"/>
              <a:gd name="connsiteX3554" fmla="*/ 1002271 w 2091444"/>
              <a:gd name="connsiteY3554" fmla="*/ 464315 h 1937476"/>
              <a:gd name="connsiteX3555" fmla="*/ 996902 w 2091444"/>
              <a:gd name="connsiteY3555" fmla="*/ 464315 h 1937476"/>
              <a:gd name="connsiteX3556" fmla="*/ 995258 w 2091444"/>
              <a:gd name="connsiteY3556" fmla="*/ 461685 h 1937476"/>
              <a:gd name="connsiteX3557" fmla="*/ 988792 w 2091444"/>
              <a:gd name="connsiteY3557" fmla="*/ 461685 h 1937476"/>
              <a:gd name="connsiteX3558" fmla="*/ 982436 w 2091444"/>
              <a:gd name="connsiteY3558" fmla="*/ 463767 h 1937476"/>
              <a:gd name="connsiteX3559" fmla="*/ 975313 w 2091444"/>
              <a:gd name="connsiteY3559" fmla="*/ 463767 h 1937476"/>
              <a:gd name="connsiteX3560" fmla="*/ 968300 w 2091444"/>
              <a:gd name="connsiteY3560" fmla="*/ 460151 h 1937476"/>
              <a:gd name="connsiteX3561" fmla="*/ 962054 w 2091444"/>
              <a:gd name="connsiteY3561" fmla="*/ 458945 h 1937476"/>
              <a:gd name="connsiteX3562" fmla="*/ 958985 w 2091444"/>
              <a:gd name="connsiteY3562" fmla="*/ 454562 h 1937476"/>
              <a:gd name="connsiteX3563" fmla="*/ 954273 w 2091444"/>
              <a:gd name="connsiteY3563" fmla="*/ 449521 h 1937476"/>
              <a:gd name="connsiteX3564" fmla="*/ 954273 w 2091444"/>
              <a:gd name="connsiteY3564" fmla="*/ 449521 h 1937476"/>
              <a:gd name="connsiteX3565" fmla="*/ 667816 w 2091444"/>
              <a:gd name="connsiteY3565" fmla="*/ 599105 h 1937476"/>
              <a:gd name="connsiteX3566" fmla="*/ 667816 w 2091444"/>
              <a:gd name="connsiteY3566" fmla="*/ 590119 h 1937476"/>
              <a:gd name="connsiteX3567" fmla="*/ 671980 w 2091444"/>
              <a:gd name="connsiteY3567" fmla="*/ 582448 h 1937476"/>
              <a:gd name="connsiteX3568" fmla="*/ 669898 w 2091444"/>
              <a:gd name="connsiteY3568" fmla="*/ 576531 h 1937476"/>
              <a:gd name="connsiteX3569" fmla="*/ 671651 w 2091444"/>
              <a:gd name="connsiteY3569" fmla="*/ 569956 h 1937476"/>
              <a:gd name="connsiteX3570" fmla="*/ 672309 w 2091444"/>
              <a:gd name="connsiteY3570" fmla="*/ 564367 h 1937476"/>
              <a:gd name="connsiteX3571" fmla="*/ 669131 w 2091444"/>
              <a:gd name="connsiteY3571" fmla="*/ 561627 h 1937476"/>
              <a:gd name="connsiteX3572" fmla="*/ 665295 w 2091444"/>
              <a:gd name="connsiteY3572" fmla="*/ 548806 h 1937476"/>
              <a:gd name="connsiteX3573" fmla="*/ 670884 w 2091444"/>
              <a:gd name="connsiteY3573" fmla="*/ 550559 h 1937476"/>
              <a:gd name="connsiteX3574" fmla="*/ 670884 w 2091444"/>
              <a:gd name="connsiteY3574" fmla="*/ 546395 h 1937476"/>
              <a:gd name="connsiteX3575" fmla="*/ 662556 w 2091444"/>
              <a:gd name="connsiteY3575" fmla="*/ 546395 h 1937476"/>
              <a:gd name="connsiteX3576" fmla="*/ 654556 w 2091444"/>
              <a:gd name="connsiteY3576" fmla="*/ 543655 h 1937476"/>
              <a:gd name="connsiteX3577" fmla="*/ 654227 w 2091444"/>
              <a:gd name="connsiteY3577" fmla="*/ 539491 h 1937476"/>
              <a:gd name="connsiteX3578" fmla="*/ 658063 w 2091444"/>
              <a:gd name="connsiteY3578" fmla="*/ 540915 h 1937476"/>
              <a:gd name="connsiteX3579" fmla="*/ 662884 w 2091444"/>
              <a:gd name="connsiteY3579" fmla="*/ 537080 h 1937476"/>
              <a:gd name="connsiteX3580" fmla="*/ 669131 w 2091444"/>
              <a:gd name="connsiteY3580" fmla="*/ 533902 h 1937476"/>
              <a:gd name="connsiteX3581" fmla="*/ 669788 w 2091444"/>
              <a:gd name="connsiteY3581" fmla="*/ 530066 h 1937476"/>
              <a:gd name="connsiteX3582" fmla="*/ 672528 w 2091444"/>
              <a:gd name="connsiteY3582" fmla="*/ 530066 h 1937476"/>
              <a:gd name="connsiteX3583" fmla="*/ 676363 w 2091444"/>
              <a:gd name="connsiteY3583" fmla="*/ 525573 h 1937476"/>
              <a:gd name="connsiteX3584" fmla="*/ 680528 w 2091444"/>
              <a:gd name="connsiteY3584" fmla="*/ 524916 h 1937476"/>
              <a:gd name="connsiteX3585" fmla="*/ 682939 w 2091444"/>
              <a:gd name="connsiteY3585" fmla="*/ 518012 h 1937476"/>
              <a:gd name="connsiteX3586" fmla="*/ 691925 w 2091444"/>
              <a:gd name="connsiteY3586" fmla="*/ 515930 h 1937476"/>
              <a:gd name="connsiteX3587" fmla="*/ 692582 w 2091444"/>
              <a:gd name="connsiteY3587" fmla="*/ 513848 h 1937476"/>
              <a:gd name="connsiteX3588" fmla="*/ 695760 w 2091444"/>
              <a:gd name="connsiteY3588" fmla="*/ 512423 h 1937476"/>
              <a:gd name="connsiteX3589" fmla="*/ 699924 w 2091444"/>
              <a:gd name="connsiteY3589" fmla="*/ 506177 h 1937476"/>
              <a:gd name="connsiteX3590" fmla="*/ 700582 w 2091444"/>
              <a:gd name="connsiteY3590" fmla="*/ 498177 h 1937476"/>
              <a:gd name="connsiteX3591" fmla="*/ 702007 w 2091444"/>
              <a:gd name="connsiteY3591" fmla="*/ 500917 h 1937476"/>
              <a:gd name="connsiteX3592" fmla="*/ 715157 w 2091444"/>
              <a:gd name="connsiteY3592" fmla="*/ 502670 h 1937476"/>
              <a:gd name="connsiteX3593" fmla="*/ 715486 w 2091444"/>
              <a:gd name="connsiteY3593" fmla="*/ 496095 h 1937476"/>
              <a:gd name="connsiteX3594" fmla="*/ 712746 w 2091444"/>
              <a:gd name="connsiteY3594" fmla="*/ 489191 h 1937476"/>
              <a:gd name="connsiteX3595" fmla="*/ 713075 w 2091444"/>
              <a:gd name="connsiteY3595" fmla="*/ 485684 h 1937476"/>
              <a:gd name="connsiteX3596" fmla="*/ 717896 w 2091444"/>
              <a:gd name="connsiteY3596" fmla="*/ 483931 h 1937476"/>
              <a:gd name="connsiteX3597" fmla="*/ 728636 w 2091444"/>
              <a:gd name="connsiteY3597" fmla="*/ 475931 h 1937476"/>
              <a:gd name="connsiteX3598" fmla="*/ 733129 w 2091444"/>
              <a:gd name="connsiteY3598" fmla="*/ 469356 h 1937476"/>
              <a:gd name="connsiteX3599" fmla="*/ 742882 w 2091444"/>
              <a:gd name="connsiteY3599" fmla="*/ 465849 h 1937476"/>
              <a:gd name="connsiteX3600" fmla="*/ 744964 w 2091444"/>
              <a:gd name="connsiteY3600" fmla="*/ 461356 h 1937476"/>
              <a:gd name="connsiteX3601" fmla="*/ 751211 w 2091444"/>
              <a:gd name="connsiteY3601" fmla="*/ 455110 h 1937476"/>
              <a:gd name="connsiteX3602" fmla="*/ 756799 w 2091444"/>
              <a:gd name="connsiteY3602" fmla="*/ 455110 h 1937476"/>
              <a:gd name="connsiteX3603" fmla="*/ 759977 w 2091444"/>
              <a:gd name="connsiteY3603" fmla="*/ 451274 h 1937476"/>
              <a:gd name="connsiteX3604" fmla="*/ 756471 w 2091444"/>
              <a:gd name="connsiteY3604" fmla="*/ 446781 h 1937476"/>
              <a:gd name="connsiteX3605" fmla="*/ 757895 w 2091444"/>
              <a:gd name="connsiteY3605" fmla="*/ 437028 h 1937476"/>
              <a:gd name="connsiteX3606" fmla="*/ 757895 w 2091444"/>
              <a:gd name="connsiteY3606" fmla="*/ 430453 h 1937476"/>
              <a:gd name="connsiteX3607" fmla="*/ 760306 w 2091444"/>
              <a:gd name="connsiteY3607" fmla="*/ 425960 h 1937476"/>
              <a:gd name="connsiteX3608" fmla="*/ 758224 w 2091444"/>
              <a:gd name="connsiteY3608" fmla="*/ 423549 h 1937476"/>
              <a:gd name="connsiteX3609" fmla="*/ 759977 w 2091444"/>
              <a:gd name="connsiteY3609" fmla="*/ 419714 h 1937476"/>
              <a:gd name="connsiteX3610" fmla="*/ 767320 w 2091444"/>
              <a:gd name="connsiteY3610" fmla="*/ 417631 h 1937476"/>
              <a:gd name="connsiteX3611" fmla="*/ 771155 w 2091444"/>
              <a:gd name="connsiteY3611" fmla="*/ 418618 h 1937476"/>
              <a:gd name="connsiteX3612" fmla="*/ 785730 w 2091444"/>
              <a:gd name="connsiteY3612" fmla="*/ 417631 h 1937476"/>
              <a:gd name="connsiteX3613" fmla="*/ 789237 w 2091444"/>
              <a:gd name="connsiteY3613" fmla="*/ 419385 h 1937476"/>
              <a:gd name="connsiteX3614" fmla="*/ 805236 w 2091444"/>
              <a:gd name="connsiteY3614" fmla="*/ 419385 h 1937476"/>
              <a:gd name="connsiteX3615" fmla="*/ 816304 w 2091444"/>
              <a:gd name="connsiteY3615" fmla="*/ 414892 h 1937476"/>
              <a:gd name="connsiteX3616" fmla="*/ 829455 w 2091444"/>
              <a:gd name="connsiteY3616" fmla="*/ 418727 h 1937476"/>
              <a:gd name="connsiteX3617" fmla="*/ 828030 w 2091444"/>
              <a:gd name="connsiteY3617" fmla="*/ 423987 h 1937476"/>
              <a:gd name="connsiteX3618" fmla="*/ 831208 w 2091444"/>
              <a:gd name="connsiteY3618" fmla="*/ 426398 h 1937476"/>
              <a:gd name="connsiteX3619" fmla="*/ 834386 w 2091444"/>
              <a:gd name="connsiteY3619" fmla="*/ 431987 h 1937476"/>
              <a:gd name="connsiteX3620" fmla="*/ 846879 w 2091444"/>
              <a:gd name="connsiteY3620" fmla="*/ 438562 h 1937476"/>
              <a:gd name="connsiteX3621" fmla="*/ 847536 w 2091444"/>
              <a:gd name="connsiteY3621" fmla="*/ 442069 h 1937476"/>
              <a:gd name="connsiteX3622" fmla="*/ 844358 w 2091444"/>
              <a:gd name="connsiteY3622" fmla="*/ 445576 h 1937476"/>
              <a:gd name="connsiteX3623" fmla="*/ 848194 w 2091444"/>
              <a:gd name="connsiteY3623" fmla="*/ 444918 h 1937476"/>
              <a:gd name="connsiteX3624" fmla="*/ 852358 w 2091444"/>
              <a:gd name="connsiteY3624" fmla="*/ 442836 h 1937476"/>
              <a:gd name="connsiteX3625" fmla="*/ 857180 w 2091444"/>
              <a:gd name="connsiteY3625" fmla="*/ 445576 h 1937476"/>
              <a:gd name="connsiteX3626" fmla="*/ 855427 w 2091444"/>
              <a:gd name="connsiteY3626" fmla="*/ 451822 h 1937476"/>
              <a:gd name="connsiteX3627" fmla="*/ 848851 w 2091444"/>
              <a:gd name="connsiteY3627" fmla="*/ 458726 h 1937476"/>
              <a:gd name="connsiteX3628" fmla="*/ 849180 w 2091444"/>
              <a:gd name="connsiteY3628" fmla="*/ 461137 h 1937476"/>
              <a:gd name="connsiteX3629" fmla="*/ 858605 w 2091444"/>
              <a:gd name="connsiteY3629" fmla="*/ 455219 h 1937476"/>
              <a:gd name="connsiteX3630" fmla="*/ 858605 w 2091444"/>
              <a:gd name="connsiteY3630" fmla="*/ 449630 h 1937476"/>
              <a:gd name="connsiteX3631" fmla="*/ 862111 w 2091444"/>
              <a:gd name="connsiteY3631" fmla="*/ 446452 h 1937476"/>
              <a:gd name="connsiteX3632" fmla="*/ 868687 w 2091444"/>
              <a:gd name="connsiteY3632" fmla="*/ 447110 h 1937476"/>
              <a:gd name="connsiteX3633" fmla="*/ 874933 w 2091444"/>
              <a:gd name="connsiteY3633" fmla="*/ 445028 h 1937476"/>
              <a:gd name="connsiteX3634" fmla="*/ 877672 w 2091444"/>
              <a:gd name="connsiteY3634" fmla="*/ 446124 h 1937476"/>
              <a:gd name="connsiteX3635" fmla="*/ 879097 w 2091444"/>
              <a:gd name="connsiteY3635" fmla="*/ 450617 h 1937476"/>
              <a:gd name="connsiteX3636" fmla="*/ 888083 w 2091444"/>
              <a:gd name="connsiteY3636" fmla="*/ 460041 h 1937476"/>
              <a:gd name="connsiteX3637" fmla="*/ 889179 w 2091444"/>
              <a:gd name="connsiteY3637" fmla="*/ 471876 h 1937476"/>
              <a:gd name="connsiteX3638" fmla="*/ 887097 w 2091444"/>
              <a:gd name="connsiteY3638" fmla="*/ 476369 h 1937476"/>
              <a:gd name="connsiteX3639" fmla="*/ 890604 w 2091444"/>
              <a:gd name="connsiteY3639" fmla="*/ 484369 h 1937476"/>
              <a:gd name="connsiteX3640" fmla="*/ 890275 w 2091444"/>
              <a:gd name="connsiteY3640" fmla="*/ 491273 h 1937476"/>
              <a:gd name="connsiteX3641" fmla="*/ 888522 w 2091444"/>
              <a:gd name="connsiteY3641" fmla="*/ 493684 h 1937476"/>
              <a:gd name="connsiteX3642" fmla="*/ 890932 w 2091444"/>
              <a:gd name="connsiteY3642" fmla="*/ 496862 h 1937476"/>
              <a:gd name="connsiteX3643" fmla="*/ 890932 w 2091444"/>
              <a:gd name="connsiteY3643" fmla="*/ 501684 h 1937476"/>
              <a:gd name="connsiteX3644" fmla="*/ 892028 w 2091444"/>
              <a:gd name="connsiteY3644" fmla="*/ 506177 h 1937476"/>
              <a:gd name="connsiteX3645" fmla="*/ 887864 w 2091444"/>
              <a:gd name="connsiteY3645" fmla="*/ 511766 h 1937476"/>
              <a:gd name="connsiteX3646" fmla="*/ 878878 w 2091444"/>
              <a:gd name="connsiteY3646" fmla="*/ 513848 h 1937476"/>
              <a:gd name="connsiteX3647" fmla="*/ 875371 w 2091444"/>
              <a:gd name="connsiteY3647" fmla="*/ 516259 h 1937476"/>
              <a:gd name="connsiteX3648" fmla="*/ 865180 w 2091444"/>
              <a:gd name="connsiteY3648" fmla="*/ 517464 h 1937476"/>
              <a:gd name="connsiteX3649" fmla="*/ 857947 w 2091444"/>
              <a:gd name="connsiteY3649" fmla="*/ 516807 h 1937476"/>
              <a:gd name="connsiteX3650" fmla="*/ 844797 w 2091444"/>
              <a:gd name="connsiteY3650" fmla="*/ 522724 h 1937476"/>
              <a:gd name="connsiteX3651" fmla="*/ 836249 w 2091444"/>
              <a:gd name="connsiteY3651" fmla="*/ 523382 h 1937476"/>
              <a:gd name="connsiteX3652" fmla="*/ 825838 w 2091444"/>
              <a:gd name="connsiteY3652" fmla="*/ 528203 h 1937476"/>
              <a:gd name="connsiteX3653" fmla="*/ 821674 w 2091444"/>
              <a:gd name="connsiteY3653" fmla="*/ 528423 h 1937476"/>
              <a:gd name="connsiteX3654" fmla="*/ 816414 w 2091444"/>
              <a:gd name="connsiteY3654" fmla="*/ 531929 h 1937476"/>
              <a:gd name="connsiteX3655" fmla="*/ 808085 w 2091444"/>
              <a:gd name="connsiteY3655" fmla="*/ 532258 h 1937476"/>
              <a:gd name="connsiteX3656" fmla="*/ 804798 w 2091444"/>
              <a:gd name="connsiteY3656" fmla="*/ 534559 h 1937476"/>
              <a:gd name="connsiteX3657" fmla="*/ 802387 w 2091444"/>
              <a:gd name="connsiteY3657" fmla="*/ 531929 h 1937476"/>
              <a:gd name="connsiteX3658" fmla="*/ 799428 w 2091444"/>
              <a:gd name="connsiteY3658" fmla="*/ 533354 h 1937476"/>
              <a:gd name="connsiteX3659" fmla="*/ 791319 w 2091444"/>
              <a:gd name="connsiteY3659" fmla="*/ 535107 h 1937476"/>
              <a:gd name="connsiteX3660" fmla="*/ 789018 w 2091444"/>
              <a:gd name="connsiteY3660" fmla="*/ 541354 h 1937476"/>
              <a:gd name="connsiteX3661" fmla="*/ 784634 w 2091444"/>
              <a:gd name="connsiteY3661" fmla="*/ 546066 h 1937476"/>
              <a:gd name="connsiteX3662" fmla="*/ 781894 w 2091444"/>
              <a:gd name="connsiteY3662" fmla="*/ 546285 h 1937476"/>
              <a:gd name="connsiteX3663" fmla="*/ 780141 w 2091444"/>
              <a:gd name="connsiteY3663" fmla="*/ 553079 h 1937476"/>
              <a:gd name="connsiteX3664" fmla="*/ 773895 w 2091444"/>
              <a:gd name="connsiteY3664" fmla="*/ 554504 h 1937476"/>
              <a:gd name="connsiteX3665" fmla="*/ 768525 w 2091444"/>
              <a:gd name="connsiteY3665" fmla="*/ 559326 h 1937476"/>
              <a:gd name="connsiteX3666" fmla="*/ 761950 w 2091444"/>
              <a:gd name="connsiteY3666" fmla="*/ 558778 h 1937476"/>
              <a:gd name="connsiteX3667" fmla="*/ 757786 w 2091444"/>
              <a:gd name="connsiteY3667" fmla="*/ 552532 h 1937476"/>
              <a:gd name="connsiteX3668" fmla="*/ 755156 w 2091444"/>
              <a:gd name="connsiteY3668" fmla="*/ 558559 h 1937476"/>
              <a:gd name="connsiteX3669" fmla="*/ 754498 w 2091444"/>
              <a:gd name="connsiteY3669" fmla="*/ 563380 h 1937476"/>
              <a:gd name="connsiteX3670" fmla="*/ 748909 w 2091444"/>
              <a:gd name="connsiteY3670" fmla="*/ 565463 h 1937476"/>
              <a:gd name="connsiteX3671" fmla="*/ 742882 w 2091444"/>
              <a:gd name="connsiteY3671" fmla="*/ 571709 h 1937476"/>
              <a:gd name="connsiteX3672" fmla="*/ 741676 w 2091444"/>
              <a:gd name="connsiteY3672" fmla="*/ 575325 h 1937476"/>
              <a:gd name="connsiteX3673" fmla="*/ 736088 w 2091444"/>
              <a:gd name="connsiteY3673" fmla="*/ 581353 h 1937476"/>
              <a:gd name="connsiteX3674" fmla="*/ 736964 w 2091444"/>
              <a:gd name="connsiteY3674" fmla="*/ 584640 h 1937476"/>
              <a:gd name="connsiteX3675" fmla="*/ 730060 w 2091444"/>
              <a:gd name="connsiteY3675" fmla="*/ 591215 h 1937476"/>
              <a:gd name="connsiteX3676" fmla="*/ 725677 w 2091444"/>
              <a:gd name="connsiteY3676" fmla="*/ 596256 h 1937476"/>
              <a:gd name="connsiteX3677" fmla="*/ 718554 w 2091444"/>
              <a:gd name="connsiteY3677" fmla="*/ 595708 h 1937476"/>
              <a:gd name="connsiteX3678" fmla="*/ 712308 w 2091444"/>
              <a:gd name="connsiteY3678" fmla="*/ 598886 h 1937476"/>
              <a:gd name="connsiteX3679" fmla="*/ 708362 w 2091444"/>
              <a:gd name="connsiteY3679" fmla="*/ 599105 h 1937476"/>
              <a:gd name="connsiteX3680" fmla="*/ 705623 w 2091444"/>
              <a:gd name="connsiteY3680" fmla="*/ 594722 h 1937476"/>
              <a:gd name="connsiteX3681" fmla="*/ 709239 w 2091444"/>
              <a:gd name="connsiteY3681" fmla="*/ 591763 h 1937476"/>
              <a:gd name="connsiteX3682" fmla="*/ 708910 w 2091444"/>
              <a:gd name="connsiteY3682" fmla="*/ 585846 h 1937476"/>
              <a:gd name="connsiteX3683" fmla="*/ 706280 w 2091444"/>
              <a:gd name="connsiteY3683" fmla="*/ 583106 h 1937476"/>
              <a:gd name="connsiteX3684" fmla="*/ 702335 w 2091444"/>
              <a:gd name="connsiteY3684" fmla="*/ 586722 h 1937476"/>
              <a:gd name="connsiteX3685" fmla="*/ 702554 w 2091444"/>
              <a:gd name="connsiteY3685" fmla="*/ 589024 h 1937476"/>
              <a:gd name="connsiteX3686" fmla="*/ 699596 w 2091444"/>
              <a:gd name="connsiteY3686" fmla="*/ 590448 h 1937476"/>
              <a:gd name="connsiteX3687" fmla="*/ 692473 w 2091444"/>
              <a:gd name="connsiteY3687" fmla="*/ 596914 h 1937476"/>
              <a:gd name="connsiteX3688" fmla="*/ 686445 w 2091444"/>
              <a:gd name="connsiteY3688" fmla="*/ 598448 h 1937476"/>
              <a:gd name="connsiteX3689" fmla="*/ 682172 w 2091444"/>
              <a:gd name="connsiteY3689" fmla="*/ 597681 h 1937476"/>
              <a:gd name="connsiteX3690" fmla="*/ 677130 w 2091444"/>
              <a:gd name="connsiteY3690" fmla="*/ 599105 h 1937476"/>
              <a:gd name="connsiteX3691" fmla="*/ 673295 w 2091444"/>
              <a:gd name="connsiteY3691" fmla="*/ 602722 h 1937476"/>
              <a:gd name="connsiteX3692" fmla="*/ 670994 w 2091444"/>
              <a:gd name="connsiteY3692" fmla="*/ 601626 h 1937476"/>
              <a:gd name="connsiteX3693" fmla="*/ 667268 w 2091444"/>
              <a:gd name="connsiteY3693" fmla="*/ 601626 h 1937476"/>
              <a:gd name="connsiteX3694" fmla="*/ 667706 w 2091444"/>
              <a:gd name="connsiteY3694" fmla="*/ 599434 h 1937476"/>
              <a:gd name="connsiteX3695" fmla="*/ 667706 w 2091444"/>
              <a:gd name="connsiteY3695" fmla="*/ 599434 h 1937476"/>
              <a:gd name="connsiteX3696" fmla="*/ 1280291 w 2091444"/>
              <a:gd name="connsiteY3696" fmla="*/ 526998 h 1937476"/>
              <a:gd name="connsiteX3697" fmla="*/ 1282263 w 2091444"/>
              <a:gd name="connsiteY3697" fmla="*/ 528094 h 1937476"/>
              <a:gd name="connsiteX3698" fmla="*/ 1284126 w 2091444"/>
              <a:gd name="connsiteY3698" fmla="*/ 531710 h 1937476"/>
              <a:gd name="connsiteX3699" fmla="*/ 1282811 w 2091444"/>
              <a:gd name="connsiteY3699" fmla="*/ 536094 h 1937476"/>
              <a:gd name="connsiteX3700" fmla="*/ 1281167 w 2091444"/>
              <a:gd name="connsiteY3700" fmla="*/ 537299 h 1937476"/>
              <a:gd name="connsiteX3701" fmla="*/ 1279524 w 2091444"/>
              <a:gd name="connsiteY3701" fmla="*/ 534998 h 1937476"/>
              <a:gd name="connsiteX3702" fmla="*/ 1278099 w 2091444"/>
              <a:gd name="connsiteY3702" fmla="*/ 529628 h 1937476"/>
              <a:gd name="connsiteX3703" fmla="*/ 1280291 w 2091444"/>
              <a:gd name="connsiteY3703" fmla="*/ 527108 h 1937476"/>
              <a:gd name="connsiteX3704" fmla="*/ 1280291 w 2091444"/>
              <a:gd name="connsiteY3704" fmla="*/ 527108 h 1937476"/>
              <a:gd name="connsiteX3705" fmla="*/ 1233059 w 2091444"/>
              <a:gd name="connsiteY3705" fmla="*/ 527656 h 1937476"/>
              <a:gd name="connsiteX3706" fmla="*/ 1236128 w 2091444"/>
              <a:gd name="connsiteY3706" fmla="*/ 522615 h 1937476"/>
              <a:gd name="connsiteX3707" fmla="*/ 1241826 w 2091444"/>
              <a:gd name="connsiteY3707" fmla="*/ 520313 h 1937476"/>
              <a:gd name="connsiteX3708" fmla="*/ 1245114 w 2091444"/>
              <a:gd name="connsiteY3708" fmla="*/ 522615 h 1937476"/>
              <a:gd name="connsiteX3709" fmla="*/ 1243689 w 2091444"/>
              <a:gd name="connsiteY3709" fmla="*/ 525354 h 1937476"/>
              <a:gd name="connsiteX3710" fmla="*/ 1240292 w 2091444"/>
              <a:gd name="connsiteY3710" fmla="*/ 525573 h 1937476"/>
              <a:gd name="connsiteX3711" fmla="*/ 1237004 w 2091444"/>
              <a:gd name="connsiteY3711" fmla="*/ 527984 h 1937476"/>
              <a:gd name="connsiteX3712" fmla="*/ 1233169 w 2091444"/>
              <a:gd name="connsiteY3712" fmla="*/ 527546 h 1937476"/>
              <a:gd name="connsiteX3713" fmla="*/ 1233169 w 2091444"/>
              <a:gd name="connsiteY3713" fmla="*/ 527546 h 1937476"/>
              <a:gd name="connsiteX3714" fmla="*/ 1187362 w 2091444"/>
              <a:gd name="connsiteY3714" fmla="*/ 554066 h 1937476"/>
              <a:gd name="connsiteX3715" fmla="*/ 1189225 w 2091444"/>
              <a:gd name="connsiteY3715" fmla="*/ 557134 h 1937476"/>
              <a:gd name="connsiteX3716" fmla="*/ 1195252 w 2091444"/>
              <a:gd name="connsiteY3716" fmla="*/ 558778 h 1937476"/>
              <a:gd name="connsiteX3717" fmla="*/ 1201389 w 2091444"/>
              <a:gd name="connsiteY3717" fmla="*/ 563380 h 1937476"/>
              <a:gd name="connsiteX3718" fmla="*/ 1203471 w 2091444"/>
              <a:gd name="connsiteY3718" fmla="*/ 560860 h 1937476"/>
              <a:gd name="connsiteX3719" fmla="*/ 1207855 w 2091444"/>
              <a:gd name="connsiteY3719" fmla="*/ 562504 h 1937476"/>
              <a:gd name="connsiteX3720" fmla="*/ 1213553 w 2091444"/>
              <a:gd name="connsiteY3720" fmla="*/ 559545 h 1937476"/>
              <a:gd name="connsiteX3721" fmla="*/ 1217169 w 2091444"/>
              <a:gd name="connsiteY3721" fmla="*/ 560970 h 1937476"/>
              <a:gd name="connsiteX3722" fmla="*/ 1220567 w 2091444"/>
              <a:gd name="connsiteY3722" fmla="*/ 560093 h 1937476"/>
              <a:gd name="connsiteX3723" fmla="*/ 1223854 w 2091444"/>
              <a:gd name="connsiteY3723" fmla="*/ 556477 h 1937476"/>
              <a:gd name="connsiteX3724" fmla="*/ 1229772 w 2091444"/>
              <a:gd name="connsiteY3724" fmla="*/ 556805 h 1937476"/>
              <a:gd name="connsiteX3725" fmla="*/ 1229224 w 2091444"/>
              <a:gd name="connsiteY3725" fmla="*/ 553189 h 1937476"/>
              <a:gd name="connsiteX3726" fmla="*/ 1222320 w 2091444"/>
              <a:gd name="connsiteY3726" fmla="*/ 549134 h 1937476"/>
              <a:gd name="connsiteX3727" fmla="*/ 1218375 w 2091444"/>
              <a:gd name="connsiteY3727" fmla="*/ 551436 h 1937476"/>
              <a:gd name="connsiteX3728" fmla="*/ 1212676 w 2091444"/>
              <a:gd name="connsiteY3728" fmla="*/ 552093 h 1937476"/>
              <a:gd name="connsiteX3729" fmla="*/ 1210375 w 2091444"/>
              <a:gd name="connsiteY3729" fmla="*/ 550778 h 1937476"/>
              <a:gd name="connsiteX3730" fmla="*/ 1205553 w 2091444"/>
              <a:gd name="connsiteY3730" fmla="*/ 553518 h 1937476"/>
              <a:gd name="connsiteX3731" fmla="*/ 1199088 w 2091444"/>
              <a:gd name="connsiteY3731" fmla="*/ 550340 h 1937476"/>
              <a:gd name="connsiteX3732" fmla="*/ 1194156 w 2091444"/>
              <a:gd name="connsiteY3732" fmla="*/ 553956 h 1937476"/>
              <a:gd name="connsiteX3733" fmla="*/ 1188567 w 2091444"/>
              <a:gd name="connsiteY3733" fmla="*/ 553299 h 1937476"/>
              <a:gd name="connsiteX3734" fmla="*/ 1187033 w 2091444"/>
              <a:gd name="connsiteY3734" fmla="*/ 553956 h 1937476"/>
              <a:gd name="connsiteX3735" fmla="*/ 1187033 w 2091444"/>
              <a:gd name="connsiteY3735" fmla="*/ 553956 h 1937476"/>
              <a:gd name="connsiteX3736" fmla="*/ 1160404 w 2091444"/>
              <a:gd name="connsiteY3736" fmla="*/ 721951 h 1937476"/>
              <a:gd name="connsiteX3737" fmla="*/ 1158870 w 2091444"/>
              <a:gd name="connsiteY3737" fmla="*/ 720307 h 1937476"/>
              <a:gd name="connsiteX3738" fmla="*/ 1160075 w 2091444"/>
              <a:gd name="connsiteY3738" fmla="*/ 717458 h 1937476"/>
              <a:gd name="connsiteX3739" fmla="*/ 1162157 w 2091444"/>
              <a:gd name="connsiteY3739" fmla="*/ 716691 h 1937476"/>
              <a:gd name="connsiteX3740" fmla="*/ 1162157 w 2091444"/>
              <a:gd name="connsiteY3740" fmla="*/ 721184 h 1937476"/>
              <a:gd name="connsiteX3741" fmla="*/ 1160404 w 2091444"/>
              <a:gd name="connsiteY3741" fmla="*/ 721951 h 1937476"/>
              <a:gd name="connsiteX3742" fmla="*/ 1160404 w 2091444"/>
              <a:gd name="connsiteY3742" fmla="*/ 721951 h 1937476"/>
              <a:gd name="connsiteX3743" fmla="*/ 1131802 w 2091444"/>
              <a:gd name="connsiteY3743" fmla="*/ 717129 h 1937476"/>
              <a:gd name="connsiteX3744" fmla="*/ 1128843 w 2091444"/>
              <a:gd name="connsiteY3744" fmla="*/ 714718 h 1937476"/>
              <a:gd name="connsiteX3745" fmla="*/ 1128514 w 2091444"/>
              <a:gd name="connsiteY3745" fmla="*/ 709349 h 1937476"/>
              <a:gd name="connsiteX3746" fmla="*/ 1126651 w 2091444"/>
              <a:gd name="connsiteY3746" fmla="*/ 707267 h 1937476"/>
              <a:gd name="connsiteX3747" fmla="*/ 1123693 w 2091444"/>
              <a:gd name="connsiteY3747" fmla="*/ 709897 h 1937476"/>
              <a:gd name="connsiteX3748" fmla="*/ 1122597 w 2091444"/>
              <a:gd name="connsiteY3748" fmla="*/ 707267 h 1937476"/>
              <a:gd name="connsiteX3749" fmla="*/ 1123802 w 2091444"/>
              <a:gd name="connsiteY3749" fmla="*/ 702554 h 1937476"/>
              <a:gd name="connsiteX3750" fmla="*/ 1122706 w 2091444"/>
              <a:gd name="connsiteY3750" fmla="*/ 697513 h 1937476"/>
              <a:gd name="connsiteX3751" fmla="*/ 1119419 w 2091444"/>
              <a:gd name="connsiteY3751" fmla="*/ 694007 h 1937476"/>
              <a:gd name="connsiteX3752" fmla="*/ 1122158 w 2091444"/>
              <a:gd name="connsiteY3752" fmla="*/ 688637 h 1937476"/>
              <a:gd name="connsiteX3753" fmla="*/ 1121282 w 2091444"/>
              <a:gd name="connsiteY3753" fmla="*/ 681733 h 1937476"/>
              <a:gd name="connsiteX3754" fmla="*/ 1122816 w 2091444"/>
              <a:gd name="connsiteY3754" fmla="*/ 678774 h 1937476"/>
              <a:gd name="connsiteX3755" fmla="*/ 1119309 w 2091444"/>
              <a:gd name="connsiteY3755" fmla="*/ 677021 h 1937476"/>
              <a:gd name="connsiteX3756" fmla="*/ 1117227 w 2091444"/>
              <a:gd name="connsiteY3756" fmla="*/ 672857 h 1937476"/>
              <a:gd name="connsiteX3757" fmla="*/ 1117227 w 2091444"/>
              <a:gd name="connsiteY3757" fmla="*/ 669021 h 1937476"/>
              <a:gd name="connsiteX3758" fmla="*/ 1113282 w 2091444"/>
              <a:gd name="connsiteY3758" fmla="*/ 663980 h 1937476"/>
              <a:gd name="connsiteX3759" fmla="*/ 1113611 w 2091444"/>
              <a:gd name="connsiteY3759" fmla="*/ 656528 h 1937476"/>
              <a:gd name="connsiteX3760" fmla="*/ 1110542 w 2091444"/>
              <a:gd name="connsiteY3760" fmla="*/ 650830 h 1937476"/>
              <a:gd name="connsiteX3761" fmla="*/ 1108131 w 2091444"/>
              <a:gd name="connsiteY3761" fmla="*/ 650830 h 1937476"/>
              <a:gd name="connsiteX3762" fmla="*/ 1106597 w 2091444"/>
              <a:gd name="connsiteY3762" fmla="*/ 648529 h 1937476"/>
              <a:gd name="connsiteX3763" fmla="*/ 1106926 w 2091444"/>
              <a:gd name="connsiteY3763" fmla="*/ 643159 h 1937476"/>
              <a:gd name="connsiteX3764" fmla="*/ 1104296 w 2091444"/>
              <a:gd name="connsiteY3764" fmla="*/ 641734 h 1937476"/>
              <a:gd name="connsiteX3765" fmla="*/ 1100680 w 2091444"/>
              <a:gd name="connsiteY3765" fmla="*/ 644036 h 1937476"/>
              <a:gd name="connsiteX3766" fmla="*/ 1098817 w 2091444"/>
              <a:gd name="connsiteY3766" fmla="*/ 642173 h 1937476"/>
              <a:gd name="connsiteX3767" fmla="*/ 1095310 w 2091444"/>
              <a:gd name="connsiteY3767" fmla="*/ 642830 h 1937476"/>
              <a:gd name="connsiteX3768" fmla="*/ 1093009 w 2091444"/>
              <a:gd name="connsiteY3768" fmla="*/ 640529 h 1937476"/>
              <a:gd name="connsiteX3769" fmla="*/ 1092680 w 2091444"/>
              <a:gd name="connsiteY3769" fmla="*/ 635269 h 1937476"/>
              <a:gd name="connsiteX3770" fmla="*/ 1097502 w 2091444"/>
              <a:gd name="connsiteY3770" fmla="*/ 632639 h 1937476"/>
              <a:gd name="connsiteX3771" fmla="*/ 1098488 w 2091444"/>
              <a:gd name="connsiteY3771" fmla="*/ 625844 h 1937476"/>
              <a:gd name="connsiteX3772" fmla="*/ 1096077 w 2091444"/>
              <a:gd name="connsiteY3772" fmla="*/ 622557 h 1937476"/>
              <a:gd name="connsiteX3773" fmla="*/ 1097283 w 2091444"/>
              <a:gd name="connsiteY3773" fmla="*/ 619817 h 1937476"/>
              <a:gd name="connsiteX3774" fmla="*/ 1097283 w 2091444"/>
              <a:gd name="connsiteY3774" fmla="*/ 611708 h 1937476"/>
              <a:gd name="connsiteX3775" fmla="*/ 1095529 w 2091444"/>
              <a:gd name="connsiteY3775" fmla="*/ 608420 h 1937476"/>
              <a:gd name="connsiteX3776" fmla="*/ 1101227 w 2091444"/>
              <a:gd name="connsiteY3776" fmla="*/ 601078 h 1937476"/>
              <a:gd name="connsiteX3777" fmla="*/ 1105940 w 2091444"/>
              <a:gd name="connsiteY3777" fmla="*/ 599325 h 1937476"/>
              <a:gd name="connsiteX3778" fmla="*/ 1107803 w 2091444"/>
              <a:gd name="connsiteY3778" fmla="*/ 596256 h 1937476"/>
              <a:gd name="connsiteX3779" fmla="*/ 1110214 w 2091444"/>
              <a:gd name="connsiteY3779" fmla="*/ 595599 h 1937476"/>
              <a:gd name="connsiteX3780" fmla="*/ 1111638 w 2091444"/>
              <a:gd name="connsiteY3780" fmla="*/ 597900 h 1937476"/>
              <a:gd name="connsiteX3781" fmla="*/ 1118761 w 2091444"/>
              <a:gd name="connsiteY3781" fmla="*/ 595599 h 1937476"/>
              <a:gd name="connsiteX3782" fmla="*/ 1122926 w 2091444"/>
              <a:gd name="connsiteY3782" fmla="*/ 596804 h 1937476"/>
              <a:gd name="connsiteX3783" fmla="*/ 1125008 w 2091444"/>
              <a:gd name="connsiteY3783" fmla="*/ 599763 h 1937476"/>
              <a:gd name="connsiteX3784" fmla="*/ 1123145 w 2091444"/>
              <a:gd name="connsiteY3784" fmla="*/ 602064 h 1937476"/>
              <a:gd name="connsiteX3785" fmla="*/ 1121063 w 2091444"/>
              <a:gd name="connsiteY3785" fmla="*/ 602722 h 1937476"/>
              <a:gd name="connsiteX3786" fmla="*/ 1120843 w 2091444"/>
              <a:gd name="connsiteY3786" fmla="*/ 605133 h 1937476"/>
              <a:gd name="connsiteX3787" fmla="*/ 1124788 w 2091444"/>
              <a:gd name="connsiteY3787" fmla="*/ 605790 h 1937476"/>
              <a:gd name="connsiteX3788" fmla="*/ 1125665 w 2091444"/>
              <a:gd name="connsiteY3788" fmla="*/ 608530 h 1937476"/>
              <a:gd name="connsiteX3789" fmla="*/ 1125117 w 2091444"/>
              <a:gd name="connsiteY3789" fmla="*/ 612694 h 1937476"/>
              <a:gd name="connsiteX3790" fmla="*/ 1131035 w 2091444"/>
              <a:gd name="connsiteY3790" fmla="*/ 619160 h 1937476"/>
              <a:gd name="connsiteX3791" fmla="*/ 1131254 w 2091444"/>
              <a:gd name="connsiteY3791" fmla="*/ 623324 h 1937476"/>
              <a:gd name="connsiteX3792" fmla="*/ 1133994 w 2091444"/>
              <a:gd name="connsiteY3792" fmla="*/ 627269 h 1937476"/>
              <a:gd name="connsiteX3793" fmla="*/ 1138487 w 2091444"/>
              <a:gd name="connsiteY3793" fmla="*/ 627926 h 1937476"/>
              <a:gd name="connsiteX3794" fmla="*/ 1140569 w 2091444"/>
              <a:gd name="connsiteY3794" fmla="*/ 626173 h 1937476"/>
              <a:gd name="connsiteX3795" fmla="*/ 1139692 w 2091444"/>
              <a:gd name="connsiteY3795" fmla="*/ 622228 h 1937476"/>
              <a:gd name="connsiteX3796" fmla="*/ 1142322 w 2091444"/>
              <a:gd name="connsiteY3796" fmla="*/ 620365 h 1937476"/>
              <a:gd name="connsiteX3797" fmla="*/ 1145391 w 2091444"/>
              <a:gd name="connsiteY3797" fmla="*/ 615105 h 1937476"/>
              <a:gd name="connsiteX3798" fmla="*/ 1144514 w 2091444"/>
              <a:gd name="connsiteY3798" fmla="*/ 612037 h 1937476"/>
              <a:gd name="connsiteX3799" fmla="*/ 1147801 w 2091444"/>
              <a:gd name="connsiteY3799" fmla="*/ 608859 h 1937476"/>
              <a:gd name="connsiteX3800" fmla="*/ 1148459 w 2091444"/>
              <a:gd name="connsiteY3800" fmla="*/ 605352 h 1937476"/>
              <a:gd name="connsiteX3801" fmla="*/ 1146706 w 2091444"/>
              <a:gd name="connsiteY3801" fmla="*/ 601188 h 1937476"/>
              <a:gd name="connsiteX3802" fmla="*/ 1148459 w 2091444"/>
              <a:gd name="connsiteY3802" fmla="*/ 599105 h 1937476"/>
              <a:gd name="connsiteX3803" fmla="*/ 1152842 w 2091444"/>
              <a:gd name="connsiteY3803" fmla="*/ 598119 h 1937476"/>
              <a:gd name="connsiteX3804" fmla="*/ 1156020 w 2091444"/>
              <a:gd name="connsiteY3804" fmla="*/ 599325 h 1937476"/>
              <a:gd name="connsiteX3805" fmla="*/ 1158322 w 2091444"/>
              <a:gd name="connsiteY3805" fmla="*/ 604146 h 1937476"/>
              <a:gd name="connsiteX3806" fmla="*/ 1161609 w 2091444"/>
              <a:gd name="connsiteY3806" fmla="*/ 604146 h 1937476"/>
              <a:gd name="connsiteX3807" fmla="*/ 1161061 w 2091444"/>
              <a:gd name="connsiteY3807" fmla="*/ 601188 h 1937476"/>
              <a:gd name="connsiteX3808" fmla="*/ 1157555 w 2091444"/>
              <a:gd name="connsiteY3808" fmla="*/ 595489 h 1937476"/>
              <a:gd name="connsiteX3809" fmla="*/ 1156459 w 2091444"/>
              <a:gd name="connsiteY3809" fmla="*/ 590996 h 1937476"/>
              <a:gd name="connsiteX3810" fmla="*/ 1155034 w 2091444"/>
              <a:gd name="connsiteY3810" fmla="*/ 590996 h 1937476"/>
              <a:gd name="connsiteX3811" fmla="*/ 1152733 w 2091444"/>
              <a:gd name="connsiteY3811" fmla="*/ 595380 h 1937476"/>
              <a:gd name="connsiteX3812" fmla="*/ 1147363 w 2091444"/>
              <a:gd name="connsiteY3812" fmla="*/ 595927 h 1937476"/>
              <a:gd name="connsiteX3813" fmla="*/ 1143199 w 2091444"/>
              <a:gd name="connsiteY3813" fmla="*/ 590010 h 1937476"/>
              <a:gd name="connsiteX3814" fmla="*/ 1143199 w 2091444"/>
              <a:gd name="connsiteY3814" fmla="*/ 586941 h 1937476"/>
              <a:gd name="connsiteX3815" fmla="*/ 1139363 w 2091444"/>
              <a:gd name="connsiteY3815" fmla="*/ 582120 h 1937476"/>
              <a:gd name="connsiteX3816" fmla="*/ 1139144 w 2091444"/>
              <a:gd name="connsiteY3816" fmla="*/ 576531 h 1937476"/>
              <a:gd name="connsiteX3817" fmla="*/ 1142103 w 2091444"/>
              <a:gd name="connsiteY3817" fmla="*/ 573572 h 1937476"/>
              <a:gd name="connsiteX3818" fmla="*/ 1145719 w 2091444"/>
              <a:gd name="connsiteY3818" fmla="*/ 574120 h 1937476"/>
              <a:gd name="connsiteX3819" fmla="*/ 1146815 w 2091444"/>
              <a:gd name="connsiteY3819" fmla="*/ 570284 h 1937476"/>
              <a:gd name="connsiteX3820" fmla="*/ 1150432 w 2091444"/>
              <a:gd name="connsiteY3820" fmla="*/ 572367 h 1937476"/>
              <a:gd name="connsiteX3821" fmla="*/ 1152842 w 2091444"/>
              <a:gd name="connsiteY3821" fmla="*/ 576531 h 1937476"/>
              <a:gd name="connsiteX3822" fmla="*/ 1154377 w 2091444"/>
              <a:gd name="connsiteY3822" fmla="*/ 585846 h 1937476"/>
              <a:gd name="connsiteX3823" fmla="*/ 1155473 w 2091444"/>
              <a:gd name="connsiteY3823" fmla="*/ 586065 h 1937476"/>
              <a:gd name="connsiteX3824" fmla="*/ 1156568 w 2091444"/>
              <a:gd name="connsiteY3824" fmla="*/ 581024 h 1937476"/>
              <a:gd name="connsiteX3825" fmla="*/ 1158322 w 2091444"/>
              <a:gd name="connsiteY3825" fmla="*/ 578723 h 1937476"/>
              <a:gd name="connsiteX3826" fmla="*/ 1158102 w 2091444"/>
              <a:gd name="connsiteY3826" fmla="*/ 573682 h 1937476"/>
              <a:gd name="connsiteX3827" fmla="*/ 1154596 w 2091444"/>
              <a:gd name="connsiteY3827" fmla="*/ 571819 h 1937476"/>
              <a:gd name="connsiteX3828" fmla="*/ 1154048 w 2091444"/>
              <a:gd name="connsiteY3828" fmla="*/ 567326 h 1937476"/>
              <a:gd name="connsiteX3829" fmla="*/ 1152952 w 2091444"/>
              <a:gd name="connsiteY3829" fmla="*/ 562613 h 1937476"/>
              <a:gd name="connsiteX3830" fmla="*/ 1155034 w 2091444"/>
              <a:gd name="connsiteY3830" fmla="*/ 561408 h 1937476"/>
              <a:gd name="connsiteX3831" fmla="*/ 1156459 w 2091444"/>
              <a:gd name="connsiteY3831" fmla="*/ 556586 h 1937476"/>
              <a:gd name="connsiteX3832" fmla="*/ 1160952 w 2091444"/>
              <a:gd name="connsiteY3832" fmla="*/ 554833 h 1937476"/>
              <a:gd name="connsiteX3833" fmla="*/ 1163034 w 2091444"/>
              <a:gd name="connsiteY3833" fmla="*/ 555819 h 1937476"/>
              <a:gd name="connsiteX3834" fmla="*/ 1165335 w 2091444"/>
              <a:gd name="connsiteY3834" fmla="*/ 555162 h 1937476"/>
              <a:gd name="connsiteX3835" fmla="*/ 1168842 w 2091444"/>
              <a:gd name="connsiteY3835" fmla="*/ 560312 h 1937476"/>
              <a:gd name="connsiteX3836" fmla="*/ 1174540 w 2091444"/>
              <a:gd name="connsiteY3836" fmla="*/ 561737 h 1937476"/>
              <a:gd name="connsiteX3837" fmla="*/ 1176842 w 2091444"/>
              <a:gd name="connsiteY3837" fmla="*/ 557792 h 1937476"/>
              <a:gd name="connsiteX3838" fmla="*/ 1172129 w 2091444"/>
              <a:gd name="connsiteY3838" fmla="*/ 557572 h 1937476"/>
              <a:gd name="connsiteX3839" fmla="*/ 1170047 w 2091444"/>
              <a:gd name="connsiteY3839" fmla="*/ 555271 h 1937476"/>
              <a:gd name="connsiteX3840" fmla="*/ 1172458 w 2091444"/>
              <a:gd name="connsiteY3840" fmla="*/ 553408 h 1937476"/>
              <a:gd name="connsiteX3841" fmla="*/ 1176075 w 2091444"/>
              <a:gd name="connsiteY3841" fmla="*/ 551655 h 1937476"/>
              <a:gd name="connsiteX3842" fmla="*/ 1182321 w 2091444"/>
              <a:gd name="connsiteY3842" fmla="*/ 552312 h 1937476"/>
              <a:gd name="connsiteX3843" fmla="*/ 1183746 w 2091444"/>
              <a:gd name="connsiteY3843" fmla="*/ 554614 h 1937476"/>
              <a:gd name="connsiteX3844" fmla="*/ 1181664 w 2091444"/>
              <a:gd name="connsiteY3844" fmla="*/ 556367 h 1937476"/>
              <a:gd name="connsiteX3845" fmla="*/ 1181883 w 2091444"/>
              <a:gd name="connsiteY3845" fmla="*/ 559326 h 1937476"/>
              <a:gd name="connsiteX3846" fmla="*/ 1185170 w 2091444"/>
              <a:gd name="connsiteY3846" fmla="*/ 561627 h 1937476"/>
              <a:gd name="connsiteX3847" fmla="*/ 1188458 w 2091444"/>
              <a:gd name="connsiteY3847" fmla="*/ 566339 h 1937476"/>
              <a:gd name="connsiteX3848" fmla="*/ 1192293 w 2091444"/>
              <a:gd name="connsiteY3848" fmla="*/ 564915 h 1937476"/>
              <a:gd name="connsiteX3849" fmla="*/ 1197115 w 2091444"/>
              <a:gd name="connsiteY3849" fmla="*/ 567216 h 1937476"/>
              <a:gd name="connsiteX3850" fmla="*/ 1202814 w 2091444"/>
              <a:gd name="connsiteY3850" fmla="*/ 567545 h 1937476"/>
              <a:gd name="connsiteX3851" fmla="*/ 1205224 w 2091444"/>
              <a:gd name="connsiteY3851" fmla="*/ 565243 h 1937476"/>
              <a:gd name="connsiteX3852" fmla="*/ 1208841 w 2091444"/>
              <a:gd name="connsiteY3852" fmla="*/ 566120 h 1937476"/>
              <a:gd name="connsiteX3853" fmla="*/ 1220238 w 2091444"/>
              <a:gd name="connsiteY3853" fmla="*/ 566120 h 1937476"/>
              <a:gd name="connsiteX3854" fmla="*/ 1223854 w 2091444"/>
              <a:gd name="connsiteY3854" fmla="*/ 570065 h 1937476"/>
              <a:gd name="connsiteX3855" fmla="*/ 1226813 w 2091444"/>
              <a:gd name="connsiteY3855" fmla="*/ 569189 h 1937476"/>
              <a:gd name="connsiteX3856" fmla="*/ 1227690 w 2091444"/>
              <a:gd name="connsiteY3856" fmla="*/ 572147 h 1937476"/>
              <a:gd name="connsiteX3857" fmla="*/ 1227032 w 2091444"/>
              <a:gd name="connsiteY3857" fmla="*/ 574777 h 1937476"/>
              <a:gd name="connsiteX3858" fmla="*/ 1228237 w 2091444"/>
              <a:gd name="connsiteY3858" fmla="*/ 578284 h 1937476"/>
              <a:gd name="connsiteX3859" fmla="*/ 1225936 w 2091444"/>
              <a:gd name="connsiteY3859" fmla="*/ 582120 h 1937476"/>
              <a:gd name="connsiteX3860" fmla="*/ 1219909 w 2091444"/>
              <a:gd name="connsiteY3860" fmla="*/ 585736 h 1937476"/>
              <a:gd name="connsiteX3861" fmla="*/ 1216293 w 2091444"/>
              <a:gd name="connsiteY3861" fmla="*/ 584202 h 1937476"/>
              <a:gd name="connsiteX3862" fmla="*/ 1215416 w 2091444"/>
              <a:gd name="connsiteY3862" fmla="*/ 581901 h 1937476"/>
              <a:gd name="connsiteX3863" fmla="*/ 1213005 w 2091444"/>
              <a:gd name="connsiteY3863" fmla="*/ 584311 h 1937476"/>
              <a:gd name="connsiteX3864" fmla="*/ 1210046 w 2091444"/>
              <a:gd name="connsiteY3864" fmla="*/ 585407 h 1937476"/>
              <a:gd name="connsiteX3865" fmla="*/ 1211142 w 2091444"/>
              <a:gd name="connsiteY3865" fmla="*/ 588037 h 1937476"/>
              <a:gd name="connsiteX3866" fmla="*/ 1216402 w 2091444"/>
              <a:gd name="connsiteY3866" fmla="*/ 591325 h 1937476"/>
              <a:gd name="connsiteX3867" fmla="*/ 1214649 w 2091444"/>
              <a:gd name="connsiteY3867" fmla="*/ 594284 h 1937476"/>
              <a:gd name="connsiteX3868" fmla="*/ 1213772 w 2091444"/>
              <a:gd name="connsiteY3868" fmla="*/ 600311 h 1937476"/>
              <a:gd name="connsiteX3869" fmla="*/ 1211361 w 2091444"/>
              <a:gd name="connsiteY3869" fmla="*/ 601516 h 1937476"/>
              <a:gd name="connsiteX3870" fmla="*/ 1209608 w 2091444"/>
              <a:gd name="connsiteY3870" fmla="*/ 599763 h 1937476"/>
              <a:gd name="connsiteX3871" fmla="*/ 1206101 w 2091444"/>
              <a:gd name="connsiteY3871" fmla="*/ 600092 h 1937476"/>
              <a:gd name="connsiteX3872" fmla="*/ 1201060 w 2091444"/>
              <a:gd name="connsiteY3872" fmla="*/ 601297 h 1937476"/>
              <a:gd name="connsiteX3873" fmla="*/ 1199307 w 2091444"/>
              <a:gd name="connsiteY3873" fmla="*/ 603927 h 1937476"/>
              <a:gd name="connsiteX3874" fmla="*/ 1190102 w 2091444"/>
              <a:gd name="connsiteY3874" fmla="*/ 606009 h 1937476"/>
              <a:gd name="connsiteX3875" fmla="*/ 1184513 w 2091444"/>
              <a:gd name="connsiteY3875" fmla="*/ 610502 h 1937476"/>
              <a:gd name="connsiteX3876" fmla="*/ 1181773 w 2091444"/>
              <a:gd name="connsiteY3876" fmla="*/ 610831 h 1937476"/>
              <a:gd name="connsiteX3877" fmla="*/ 1177937 w 2091444"/>
              <a:gd name="connsiteY3877" fmla="*/ 616749 h 1937476"/>
              <a:gd name="connsiteX3878" fmla="*/ 1178157 w 2091444"/>
              <a:gd name="connsiteY3878" fmla="*/ 619488 h 1937476"/>
              <a:gd name="connsiteX3879" fmla="*/ 1181225 w 2091444"/>
              <a:gd name="connsiteY3879" fmla="*/ 619160 h 1937476"/>
              <a:gd name="connsiteX3880" fmla="*/ 1182431 w 2091444"/>
              <a:gd name="connsiteY3880" fmla="*/ 617078 h 1937476"/>
              <a:gd name="connsiteX3881" fmla="*/ 1189554 w 2091444"/>
              <a:gd name="connsiteY3881" fmla="*/ 615543 h 1937476"/>
              <a:gd name="connsiteX3882" fmla="*/ 1192184 w 2091444"/>
              <a:gd name="connsiteY3882" fmla="*/ 614447 h 1937476"/>
              <a:gd name="connsiteX3883" fmla="*/ 1199526 w 2091444"/>
              <a:gd name="connsiteY3883" fmla="*/ 618612 h 1937476"/>
              <a:gd name="connsiteX3884" fmla="*/ 1200951 w 2091444"/>
              <a:gd name="connsiteY3884" fmla="*/ 623653 h 1937476"/>
              <a:gd name="connsiteX3885" fmla="*/ 1198868 w 2091444"/>
              <a:gd name="connsiteY3885" fmla="*/ 625187 h 1937476"/>
              <a:gd name="connsiteX3886" fmla="*/ 1195800 w 2091444"/>
              <a:gd name="connsiteY3886" fmla="*/ 625735 h 1937476"/>
              <a:gd name="connsiteX3887" fmla="*/ 1199307 w 2091444"/>
              <a:gd name="connsiteY3887" fmla="*/ 627269 h 1937476"/>
              <a:gd name="connsiteX3888" fmla="*/ 1200184 w 2091444"/>
              <a:gd name="connsiteY3888" fmla="*/ 631104 h 1937476"/>
              <a:gd name="connsiteX3889" fmla="*/ 1199636 w 2091444"/>
              <a:gd name="connsiteY3889" fmla="*/ 635598 h 1937476"/>
              <a:gd name="connsiteX3890" fmla="*/ 1196019 w 2091444"/>
              <a:gd name="connsiteY3890" fmla="*/ 638008 h 1937476"/>
              <a:gd name="connsiteX3891" fmla="*/ 1196019 w 2091444"/>
              <a:gd name="connsiteY3891" fmla="*/ 642830 h 1937476"/>
              <a:gd name="connsiteX3892" fmla="*/ 1197444 w 2091444"/>
              <a:gd name="connsiteY3892" fmla="*/ 644912 h 1937476"/>
              <a:gd name="connsiteX3893" fmla="*/ 1200184 w 2091444"/>
              <a:gd name="connsiteY3893" fmla="*/ 639543 h 1937476"/>
              <a:gd name="connsiteX3894" fmla="*/ 1205334 w 2091444"/>
              <a:gd name="connsiteY3894" fmla="*/ 637680 h 1937476"/>
              <a:gd name="connsiteX3895" fmla="*/ 1207087 w 2091444"/>
              <a:gd name="connsiteY3895" fmla="*/ 635598 h 1937476"/>
              <a:gd name="connsiteX3896" fmla="*/ 1209827 w 2091444"/>
              <a:gd name="connsiteY3896" fmla="*/ 635817 h 1937476"/>
              <a:gd name="connsiteX3897" fmla="*/ 1207197 w 2091444"/>
              <a:gd name="connsiteY3897" fmla="*/ 638885 h 1937476"/>
              <a:gd name="connsiteX3898" fmla="*/ 1207745 w 2091444"/>
              <a:gd name="connsiteY3898" fmla="*/ 645789 h 1937476"/>
              <a:gd name="connsiteX3899" fmla="*/ 1205005 w 2091444"/>
              <a:gd name="connsiteY3899" fmla="*/ 653131 h 1937476"/>
              <a:gd name="connsiteX3900" fmla="*/ 1205005 w 2091444"/>
              <a:gd name="connsiteY3900" fmla="*/ 657515 h 1937476"/>
              <a:gd name="connsiteX3901" fmla="*/ 1197005 w 2091444"/>
              <a:gd name="connsiteY3901" fmla="*/ 662227 h 1937476"/>
              <a:gd name="connsiteX3902" fmla="*/ 1193170 w 2091444"/>
              <a:gd name="connsiteY3902" fmla="*/ 662446 h 1937476"/>
              <a:gd name="connsiteX3903" fmla="*/ 1191745 w 2091444"/>
              <a:gd name="connsiteY3903" fmla="*/ 664747 h 1937476"/>
              <a:gd name="connsiteX3904" fmla="*/ 1193280 w 2091444"/>
              <a:gd name="connsiteY3904" fmla="*/ 667377 h 1937476"/>
              <a:gd name="connsiteX3905" fmla="*/ 1191197 w 2091444"/>
              <a:gd name="connsiteY3905" fmla="*/ 673843 h 1937476"/>
              <a:gd name="connsiteX3906" fmla="*/ 1188567 w 2091444"/>
              <a:gd name="connsiteY3906" fmla="*/ 674500 h 1937476"/>
              <a:gd name="connsiteX3907" fmla="*/ 1187362 w 2091444"/>
              <a:gd name="connsiteY3907" fmla="*/ 672418 h 1937476"/>
              <a:gd name="connsiteX3908" fmla="*/ 1184293 w 2091444"/>
              <a:gd name="connsiteY3908" fmla="*/ 674172 h 1937476"/>
              <a:gd name="connsiteX3909" fmla="*/ 1184513 w 2091444"/>
              <a:gd name="connsiteY3909" fmla="*/ 676254 h 1937476"/>
              <a:gd name="connsiteX3910" fmla="*/ 1190540 w 2091444"/>
              <a:gd name="connsiteY3910" fmla="*/ 679541 h 1937476"/>
              <a:gd name="connsiteX3911" fmla="*/ 1189335 w 2091444"/>
              <a:gd name="connsiteY3911" fmla="*/ 681952 h 1937476"/>
              <a:gd name="connsiteX3912" fmla="*/ 1184622 w 2091444"/>
              <a:gd name="connsiteY3912" fmla="*/ 682281 h 1937476"/>
              <a:gd name="connsiteX3913" fmla="*/ 1187362 w 2091444"/>
              <a:gd name="connsiteY3913" fmla="*/ 686664 h 1937476"/>
              <a:gd name="connsiteX3914" fmla="*/ 1182211 w 2091444"/>
              <a:gd name="connsiteY3914" fmla="*/ 691157 h 1937476"/>
              <a:gd name="connsiteX3915" fmla="*/ 1180129 w 2091444"/>
              <a:gd name="connsiteY3915" fmla="*/ 689075 h 1937476"/>
              <a:gd name="connsiteX3916" fmla="*/ 1177170 w 2091444"/>
              <a:gd name="connsiteY3916" fmla="*/ 691705 h 1937476"/>
              <a:gd name="connsiteX3917" fmla="*/ 1172677 w 2091444"/>
              <a:gd name="connsiteY3917" fmla="*/ 691486 h 1937476"/>
              <a:gd name="connsiteX3918" fmla="*/ 1167089 w 2091444"/>
              <a:gd name="connsiteY3918" fmla="*/ 694116 h 1937476"/>
              <a:gd name="connsiteX3919" fmla="*/ 1166869 w 2091444"/>
              <a:gd name="connsiteY3919" fmla="*/ 697733 h 1937476"/>
              <a:gd name="connsiteX3920" fmla="*/ 1160294 w 2091444"/>
              <a:gd name="connsiteY3920" fmla="*/ 699815 h 1937476"/>
              <a:gd name="connsiteX3921" fmla="*/ 1154705 w 2091444"/>
              <a:gd name="connsiteY3921" fmla="*/ 695979 h 1937476"/>
              <a:gd name="connsiteX3922" fmla="*/ 1149993 w 2091444"/>
              <a:gd name="connsiteY3922" fmla="*/ 698609 h 1937476"/>
              <a:gd name="connsiteX3923" fmla="*/ 1146815 w 2091444"/>
              <a:gd name="connsiteY3923" fmla="*/ 697513 h 1937476"/>
              <a:gd name="connsiteX3924" fmla="*/ 1144952 w 2091444"/>
              <a:gd name="connsiteY3924" fmla="*/ 688089 h 1937476"/>
              <a:gd name="connsiteX3925" fmla="*/ 1149117 w 2091444"/>
              <a:gd name="connsiteY3925" fmla="*/ 682171 h 1937476"/>
              <a:gd name="connsiteX3926" fmla="*/ 1149445 w 2091444"/>
              <a:gd name="connsiteY3926" fmla="*/ 678665 h 1937476"/>
              <a:gd name="connsiteX3927" fmla="*/ 1141446 w 2091444"/>
              <a:gd name="connsiteY3927" fmla="*/ 686336 h 1937476"/>
              <a:gd name="connsiteX3928" fmla="*/ 1140788 w 2091444"/>
              <a:gd name="connsiteY3928" fmla="*/ 690829 h 1937476"/>
              <a:gd name="connsiteX3929" fmla="*/ 1144295 w 2091444"/>
              <a:gd name="connsiteY3929" fmla="*/ 699815 h 1937476"/>
              <a:gd name="connsiteX3930" fmla="*/ 1146706 w 2091444"/>
              <a:gd name="connsiteY3930" fmla="*/ 702226 h 1937476"/>
              <a:gd name="connsiteX3931" fmla="*/ 1145500 w 2091444"/>
              <a:gd name="connsiteY3931" fmla="*/ 706609 h 1937476"/>
              <a:gd name="connsiteX3932" fmla="*/ 1139911 w 2091444"/>
              <a:gd name="connsiteY3932" fmla="*/ 710116 h 1937476"/>
              <a:gd name="connsiteX3933" fmla="*/ 1137610 w 2091444"/>
              <a:gd name="connsiteY3933" fmla="*/ 715157 h 1937476"/>
              <a:gd name="connsiteX3934" fmla="*/ 1131144 w 2091444"/>
              <a:gd name="connsiteY3934" fmla="*/ 717020 h 1937476"/>
              <a:gd name="connsiteX3935" fmla="*/ 1131144 w 2091444"/>
              <a:gd name="connsiteY3935" fmla="*/ 717020 h 1937476"/>
              <a:gd name="connsiteX3936" fmla="*/ 1212457 w 2091444"/>
              <a:gd name="connsiteY3936" fmla="*/ 605242 h 1937476"/>
              <a:gd name="connsiteX3937" fmla="*/ 1212128 w 2091444"/>
              <a:gd name="connsiteY3937" fmla="*/ 607434 h 1937476"/>
              <a:gd name="connsiteX3938" fmla="*/ 1214430 w 2091444"/>
              <a:gd name="connsiteY3938" fmla="*/ 607872 h 1937476"/>
              <a:gd name="connsiteX3939" fmla="*/ 1215416 w 2091444"/>
              <a:gd name="connsiteY3939" fmla="*/ 605571 h 1937476"/>
              <a:gd name="connsiteX3940" fmla="*/ 1212457 w 2091444"/>
              <a:gd name="connsiteY3940" fmla="*/ 605352 h 1937476"/>
              <a:gd name="connsiteX3941" fmla="*/ 1212457 w 2091444"/>
              <a:gd name="connsiteY3941" fmla="*/ 605352 h 1937476"/>
              <a:gd name="connsiteX3942" fmla="*/ 1208950 w 2091444"/>
              <a:gd name="connsiteY3942" fmla="*/ 624858 h 1937476"/>
              <a:gd name="connsiteX3943" fmla="*/ 1211252 w 2091444"/>
              <a:gd name="connsiteY3943" fmla="*/ 624201 h 1937476"/>
              <a:gd name="connsiteX3944" fmla="*/ 1215197 w 2091444"/>
              <a:gd name="connsiteY3944" fmla="*/ 619160 h 1937476"/>
              <a:gd name="connsiteX3945" fmla="*/ 1215745 w 2091444"/>
              <a:gd name="connsiteY3945" fmla="*/ 615872 h 1937476"/>
              <a:gd name="connsiteX3946" fmla="*/ 1214320 w 2091444"/>
              <a:gd name="connsiteY3946" fmla="*/ 613790 h 1937476"/>
              <a:gd name="connsiteX3947" fmla="*/ 1213224 w 2091444"/>
              <a:gd name="connsiteY3947" fmla="*/ 610064 h 1937476"/>
              <a:gd name="connsiteX3948" fmla="*/ 1209937 w 2091444"/>
              <a:gd name="connsiteY3948" fmla="*/ 611489 h 1937476"/>
              <a:gd name="connsiteX3949" fmla="*/ 1208731 w 2091444"/>
              <a:gd name="connsiteY3949" fmla="*/ 615215 h 1937476"/>
              <a:gd name="connsiteX3950" fmla="*/ 1206211 w 2091444"/>
              <a:gd name="connsiteY3950" fmla="*/ 616749 h 1937476"/>
              <a:gd name="connsiteX3951" fmla="*/ 1206759 w 2091444"/>
              <a:gd name="connsiteY3951" fmla="*/ 622228 h 1937476"/>
              <a:gd name="connsiteX3952" fmla="*/ 1209060 w 2091444"/>
              <a:gd name="connsiteY3952" fmla="*/ 624968 h 1937476"/>
              <a:gd name="connsiteX3953" fmla="*/ 1209060 w 2091444"/>
              <a:gd name="connsiteY3953" fmla="*/ 624968 h 1937476"/>
              <a:gd name="connsiteX3954" fmla="*/ 1206101 w 2091444"/>
              <a:gd name="connsiteY3954" fmla="*/ 635269 h 1937476"/>
              <a:gd name="connsiteX3955" fmla="*/ 1208293 w 2091444"/>
              <a:gd name="connsiteY3955" fmla="*/ 633625 h 1937476"/>
              <a:gd name="connsiteX3956" fmla="*/ 1210594 w 2091444"/>
              <a:gd name="connsiteY3956" fmla="*/ 627707 h 1937476"/>
              <a:gd name="connsiteX3957" fmla="*/ 1207087 w 2091444"/>
              <a:gd name="connsiteY3957" fmla="*/ 627926 h 1937476"/>
              <a:gd name="connsiteX3958" fmla="*/ 1203581 w 2091444"/>
              <a:gd name="connsiteY3958" fmla="*/ 630885 h 1937476"/>
              <a:gd name="connsiteX3959" fmla="*/ 1203252 w 2091444"/>
              <a:gd name="connsiteY3959" fmla="*/ 634063 h 1937476"/>
              <a:gd name="connsiteX3960" fmla="*/ 1206211 w 2091444"/>
              <a:gd name="connsiteY3960" fmla="*/ 635378 h 1937476"/>
              <a:gd name="connsiteX3961" fmla="*/ 1206211 w 2091444"/>
              <a:gd name="connsiteY3961" fmla="*/ 635378 h 1937476"/>
              <a:gd name="connsiteX3962" fmla="*/ 1022326 w 2091444"/>
              <a:gd name="connsiteY3962" fmla="*/ 532258 h 1937476"/>
              <a:gd name="connsiteX3963" fmla="*/ 1022545 w 2091444"/>
              <a:gd name="connsiteY3963" fmla="*/ 535107 h 1937476"/>
              <a:gd name="connsiteX3964" fmla="*/ 1023970 w 2091444"/>
              <a:gd name="connsiteY3964" fmla="*/ 536532 h 1937476"/>
              <a:gd name="connsiteX3965" fmla="*/ 1026819 w 2091444"/>
              <a:gd name="connsiteY3965" fmla="*/ 535327 h 1937476"/>
              <a:gd name="connsiteX3966" fmla="*/ 1030216 w 2091444"/>
              <a:gd name="connsiteY3966" fmla="*/ 536751 h 1937476"/>
              <a:gd name="connsiteX3967" fmla="*/ 1031860 w 2091444"/>
              <a:gd name="connsiteY3967" fmla="*/ 534888 h 1937476"/>
              <a:gd name="connsiteX3968" fmla="*/ 1029887 w 2091444"/>
              <a:gd name="connsiteY3968" fmla="*/ 532149 h 1937476"/>
              <a:gd name="connsiteX3969" fmla="*/ 1024298 w 2091444"/>
              <a:gd name="connsiteY3969" fmla="*/ 531162 h 1937476"/>
              <a:gd name="connsiteX3970" fmla="*/ 1022435 w 2091444"/>
              <a:gd name="connsiteY3970" fmla="*/ 532258 h 1937476"/>
              <a:gd name="connsiteX3971" fmla="*/ 1022435 w 2091444"/>
              <a:gd name="connsiteY3971" fmla="*/ 532258 h 1937476"/>
              <a:gd name="connsiteX3972" fmla="*/ 1053229 w 2091444"/>
              <a:gd name="connsiteY3972" fmla="*/ 592311 h 1937476"/>
              <a:gd name="connsiteX3973" fmla="*/ 1049722 w 2091444"/>
              <a:gd name="connsiteY3973" fmla="*/ 587928 h 1937476"/>
              <a:gd name="connsiteX3974" fmla="*/ 1049174 w 2091444"/>
              <a:gd name="connsiteY3974" fmla="*/ 578065 h 1937476"/>
              <a:gd name="connsiteX3975" fmla="*/ 1046435 w 2091444"/>
              <a:gd name="connsiteY3975" fmla="*/ 573243 h 1937476"/>
              <a:gd name="connsiteX3976" fmla="*/ 1046435 w 2091444"/>
              <a:gd name="connsiteY3976" fmla="*/ 569408 h 1937476"/>
              <a:gd name="connsiteX3977" fmla="*/ 1047311 w 2091444"/>
              <a:gd name="connsiteY3977" fmla="*/ 566778 h 1937476"/>
              <a:gd name="connsiteX3978" fmla="*/ 1045887 w 2091444"/>
              <a:gd name="connsiteY3978" fmla="*/ 561189 h 1937476"/>
              <a:gd name="connsiteX3979" fmla="*/ 1045887 w 2091444"/>
              <a:gd name="connsiteY3979" fmla="*/ 555600 h 1937476"/>
              <a:gd name="connsiteX3980" fmla="*/ 1042051 w 2091444"/>
              <a:gd name="connsiteY3980" fmla="*/ 550011 h 1937476"/>
              <a:gd name="connsiteX3981" fmla="*/ 1037887 w 2091444"/>
              <a:gd name="connsiteY3981" fmla="*/ 546395 h 1937476"/>
              <a:gd name="connsiteX3982" fmla="*/ 1038106 w 2091444"/>
              <a:gd name="connsiteY3982" fmla="*/ 543765 h 1937476"/>
              <a:gd name="connsiteX3983" fmla="*/ 1045558 w 2091444"/>
              <a:gd name="connsiteY3983" fmla="*/ 537847 h 1937476"/>
              <a:gd name="connsiteX3984" fmla="*/ 1049174 w 2091444"/>
              <a:gd name="connsiteY3984" fmla="*/ 536422 h 1937476"/>
              <a:gd name="connsiteX3985" fmla="*/ 1053667 w 2091444"/>
              <a:gd name="connsiteY3985" fmla="*/ 532039 h 1937476"/>
              <a:gd name="connsiteX3986" fmla="*/ 1060133 w 2091444"/>
              <a:gd name="connsiteY3986" fmla="*/ 531381 h 1937476"/>
              <a:gd name="connsiteX3987" fmla="*/ 1063749 w 2091444"/>
              <a:gd name="connsiteY3987" fmla="*/ 534340 h 1937476"/>
              <a:gd name="connsiteX3988" fmla="*/ 1067037 w 2091444"/>
              <a:gd name="connsiteY3988" fmla="*/ 534559 h 1937476"/>
              <a:gd name="connsiteX3989" fmla="*/ 1071201 w 2091444"/>
              <a:gd name="connsiteY3989" fmla="*/ 537299 h 1937476"/>
              <a:gd name="connsiteX3990" fmla="*/ 1073941 w 2091444"/>
              <a:gd name="connsiteY3990" fmla="*/ 536422 h 1937476"/>
              <a:gd name="connsiteX3991" fmla="*/ 1078653 w 2091444"/>
              <a:gd name="connsiteY3991" fmla="*/ 538285 h 1937476"/>
              <a:gd name="connsiteX3992" fmla="*/ 1081392 w 2091444"/>
              <a:gd name="connsiteY3992" fmla="*/ 537409 h 1937476"/>
              <a:gd name="connsiteX3993" fmla="*/ 1084899 w 2091444"/>
              <a:gd name="connsiteY3993" fmla="*/ 537628 h 1937476"/>
              <a:gd name="connsiteX3994" fmla="*/ 1089283 w 2091444"/>
              <a:gd name="connsiteY3994" fmla="*/ 543655 h 1937476"/>
              <a:gd name="connsiteX3995" fmla="*/ 1089064 w 2091444"/>
              <a:gd name="connsiteY3995" fmla="*/ 547162 h 1937476"/>
              <a:gd name="connsiteX3996" fmla="*/ 1087858 w 2091444"/>
              <a:gd name="connsiteY3996" fmla="*/ 549244 h 1937476"/>
              <a:gd name="connsiteX3997" fmla="*/ 1090598 w 2091444"/>
              <a:gd name="connsiteY3997" fmla="*/ 554066 h 1937476"/>
              <a:gd name="connsiteX3998" fmla="*/ 1090598 w 2091444"/>
              <a:gd name="connsiteY3998" fmla="*/ 557025 h 1937476"/>
              <a:gd name="connsiteX3999" fmla="*/ 1088516 w 2091444"/>
              <a:gd name="connsiteY3999" fmla="*/ 558887 h 1937476"/>
              <a:gd name="connsiteX4000" fmla="*/ 1088296 w 2091444"/>
              <a:gd name="connsiteY4000" fmla="*/ 562504 h 1937476"/>
              <a:gd name="connsiteX4001" fmla="*/ 1082708 w 2091444"/>
              <a:gd name="connsiteY4001" fmla="*/ 568093 h 1937476"/>
              <a:gd name="connsiteX4002" fmla="*/ 1080297 w 2091444"/>
              <a:gd name="connsiteY4002" fmla="*/ 568093 h 1937476"/>
              <a:gd name="connsiteX4003" fmla="*/ 1073502 w 2091444"/>
              <a:gd name="connsiteY4003" fmla="*/ 574558 h 1937476"/>
              <a:gd name="connsiteX4004" fmla="*/ 1067475 w 2091444"/>
              <a:gd name="connsiteY4004" fmla="*/ 578394 h 1937476"/>
              <a:gd name="connsiteX4005" fmla="*/ 1061886 w 2091444"/>
              <a:gd name="connsiteY4005" fmla="*/ 585188 h 1937476"/>
              <a:gd name="connsiteX4006" fmla="*/ 1057393 w 2091444"/>
              <a:gd name="connsiteY4006" fmla="*/ 585188 h 1937476"/>
              <a:gd name="connsiteX4007" fmla="*/ 1054434 w 2091444"/>
              <a:gd name="connsiteY4007" fmla="*/ 587270 h 1937476"/>
              <a:gd name="connsiteX4008" fmla="*/ 1054763 w 2091444"/>
              <a:gd name="connsiteY4008" fmla="*/ 590777 h 1937476"/>
              <a:gd name="connsiteX4009" fmla="*/ 1053010 w 2091444"/>
              <a:gd name="connsiteY4009" fmla="*/ 592202 h 1937476"/>
              <a:gd name="connsiteX4010" fmla="*/ 1053010 w 2091444"/>
              <a:gd name="connsiteY4010" fmla="*/ 592202 h 1937476"/>
              <a:gd name="connsiteX4011" fmla="*/ 1226046 w 2091444"/>
              <a:gd name="connsiteY4011" fmla="*/ 691048 h 1937476"/>
              <a:gd name="connsiteX4012" fmla="*/ 1218703 w 2091444"/>
              <a:gd name="connsiteY4012" fmla="*/ 684802 h 1937476"/>
              <a:gd name="connsiteX4013" fmla="*/ 1215197 w 2091444"/>
              <a:gd name="connsiteY4013" fmla="*/ 686226 h 1937476"/>
              <a:gd name="connsiteX4014" fmla="*/ 1206868 w 2091444"/>
              <a:gd name="connsiteY4014" fmla="*/ 685130 h 1937476"/>
              <a:gd name="connsiteX4015" fmla="*/ 1210156 w 2091444"/>
              <a:gd name="connsiteY4015" fmla="*/ 680089 h 1937476"/>
              <a:gd name="connsiteX4016" fmla="*/ 1213991 w 2091444"/>
              <a:gd name="connsiteY4016" fmla="*/ 678336 h 1937476"/>
              <a:gd name="connsiteX4017" fmla="*/ 1216731 w 2091444"/>
              <a:gd name="connsiteY4017" fmla="*/ 679541 h 1937476"/>
              <a:gd name="connsiteX4018" fmla="*/ 1218265 w 2091444"/>
              <a:gd name="connsiteY4018" fmla="*/ 678007 h 1937476"/>
              <a:gd name="connsiteX4019" fmla="*/ 1217608 w 2091444"/>
              <a:gd name="connsiteY4019" fmla="*/ 675925 h 1937476"/>
              <a:gd name="connsiteX4020" fmla="*/ 1213443 w 2091444"/>
              <a:gd name="connsiteY4020" fmla="*/ 676144 h 1937476"/>
              <a:gd name="connsiteX4021" fmla="*/ 1212238 w 2091444"/>
              <a:gd name="connsiteY4021" fmla="*/ 674391 h 1937476"/>
              <a:gd name="connsiteX4022" fmla="*/ 1218156 w 2091444"/>
              <a:gd name="connsiteY4022" fmla="*/ 666391 h 1937476"/>
              <a:gd name="connsiteX4023" fmla="*/ 1220786 w 2091444"/>
              <a:gd name="connsiteY4023" fmla="*/ 658391 h 1937476"/>
              <a:gd name="connsiteX4024" fmla="*/ 1220567 w 2091444"/>
              <a:gd name="connsiteY4024" fmla="*/ 654008 h 1937476"/>
              <a:gd name="connsiteX4025" fmla="*/ 1222977 w 2091444"/>
              <a:gd name="connsiteY4025" fmla="*/ 652583 h 1937476"/>
              <a:gd name="connsiteX4026" fmla="*/ 1222977 w 2091444"/>
              <a:gd name="connsiteY4026" fmla="*/ 649844 h 1937476"/>
              <a:gd name="connsiteX4027" fmla="*/ 1219142 w 2091444"/>
              <a:gd name="connsiteY4027" fmla="*/ 646885 h 1937476"/>
              <a:gd name="connsiteX4028" fmla="*/ 1221553 w 2091444"/>
              <a:gd name="connsiteY4028" fmla="*/ 643597 h 1937476"/>
              <a:gd name="connsiteX4029" fmla="*/ 1221772 w 2091444"/>
              <a:gd name="connsiteY4029" fmla="*/ 638008 h 1937476"/>
              <a:gd name="connsiteX4030" fmla="*/ 1226046 w 2091444"/>
              <a:gd name="connsiteY4030" fmla="*/ 628255 h 1937476"/>
              <a:gd name="connsiteX4031" fmla="*/ 1229333 w 2091444"/>
              <a:gd name="connsiteY4031" fmla="*/ 625954 h 1937476"/>
              <a:gd name="connsiteX4032" fmla="*/ 1229333 w 2091444"/>
              <a:gd name="connsiteY4032" fmla="*/ 621571 h 1937476"/>
              <a:gd name="connsiteX4033" fmla="*/ 1233278 w 2091444"/>
              <a:gd name="connsiteY4033" fmla="*/ 618612 h 1937476"/>
              <a:gd name="connsiteX4034" fmla="*/ 1235580 w 2091444"/>
              <a:gd name="connsiteY4034" fmla="*/ 613571 h 1937476"/>
              <a:gd name="connsiteX4035" fmla="*/ 1237114 w 2091444"/>
              <a:gd name="connsiteY4035" fmla="*/ 610502 h 1937476"/>
              <a:gd name="connsiteX4036" fmla="*/ 1237771 w 2091444"/>
              <a:gd name="connsiteY4036" fmla="*/ 605242 h 1937476"/>
              <a:gd name="connsiteX4037" fmla="*/ 1243799 w 2091444"/>
              <a:gd name="connsiteY4037" fmla="*/ 598667 h 1937476"/>
              <a:gd name="connsiteX4038" fmla="*/ 1245223 w 2091444"/>
              <a:gd name="connsiteY4038" fmla="*/ 592092 h 1937476"/>
              <a:gd name="connsiteX4039" fmla="*/ 1249168 w 2091444"/>
              <a:gd name="connsiteY4039" fmla="*/ 591434 h 1937476"/>
              <a:gd name="connsiteX4040" fmla="*/ 1249716 w 2091444"/>
              <a:gd name="connsiteY4040" fmla="*/ 588366 h 1937476"/>
              <a:gd name="connsiteX4041" fmla="*/ 1248511 w 2091444"/>
              <a:gd name="connsiteY4041" fmla="*/ 586503 h 1937476"/>
              <a:gd name="connsiteX4042" fmla="*/ 1252018 w 2091444"/>
              <a:gd name="connsiteY4042" fmla="*/ 580585 h 1937476"/>
              <a:gd name="connsiteX4043" fmla="*/ 1254976 w 2091444"/>
              <a:gd name="connsiteY4043" fmla="*/ 581681 h 1937476"/>
              <a:gd name="connsiteX4044" fmla="*/ 1258812 w 2091444"/>
              <a:gd name="connsiteY4044" fmla="*/ 587380 h 1937476"/>
              <a:gd name="connsiteX4045" fmla="*/ 1260017 w 2091444"/>
              <a:gd name="connsiteY4045" fmla="*/ 591873 h 1937476"/>
              <a:gd name="connsiteX4046" fmla="*/ 1265058 w 2091444"/>
              <a:gd name="connsiteY4046" fmla="*/ 592421 h 1937476"/>
              <a:gd name="connsiteX4047" fmla="*/ 1264182 w 2091444"/>
              <a:gd name="connsiteY4047" fmla="*/ 587270 h 1937476"/>
              <a:gd name="connsiteX4048" fmla="*/ 1260565 w 2091444"/>
              <a:gd name="connsiteY4048" fmla="*/ 583106 h 1937476"/>
              <a:gd name="connsiteX4049" fmla="*/ 1261223 w 2091444"/>
              <a:gd name="connsiteY4049" fmla="*/ 581024 h 1937476"/>
              <a:gd name="connsiteX4050" fmla="*/ 1264730 w 2091444"/>
              <a:gd name="connsiteY4050" fmla="*/ 579818 h 1937476"/>
              <a:gd name="connsiteX4051" fmla="*/ 1260894 w 2091444"/>
              <a:gd name="connsiteY4051" fmla="*/ 575106 h 1937476"/>
              <a:gd name="connsiteX4052" fmla="*/ 1265058 w 2091444"/>
              <a:gd name="connsiteY4052" fmla="*/ 568531 h 1937476"/>
              <a:gd name="connsiteX4053" fmla="*/ 1275688 w 2091444"/>
              <a:gd name="connsiteY4053" fmla="*/ 566120 h 1937476"/>
              <a:gd name="connsiteX4054" fmla="*/ 1282811 w 2091444"/>
              <a:gd name="connsiteY4054" fmla="*/ 566339 h 1937476"/>
              <a:gd name="connsiteX4055" fmla="*/ 1286756 w 2091444"/>
              <a:gd name="connsiteY4055" fmla="*/ 564915 h 1937476"/>
              <a:gd name="connsiteX4056" fmla="*/ 1289058 w 2091444"/>
              <a:gd name="connsiteY4056" fmla="*/ 566668 h 1937476"/>
              <a:gd name="connsiteX4057" fmla="*/ 1293441 w 2091444"/>
              <a:gd name="connsiteY4057" fmla="*/ 566120 h 1937476"/>
              <a:gd name="connsiteX4058" fmla="*/ 1294646 w 2091444"/>
              <a:gd name="connsiteY4058" fmla="*/ 569627 h 1937476"/>
              <a:gd name="connsiteX4059" fmla="*/ 1297934 w 2091444"/>
              <a:gd name="connsiteY4059" fmla="*/ 566887 h 1937476"/>
              <a:gd name="connsiteX4060" fmla="*/ 1303961 w 2091444"/>
              <a:gd name="connsiteY4060" fmla="*/ 567106 h 1937476"/>
              <a:gd name="connsiteX4061" fmla="*/ 1307030 w 2091444"/>
              <a:gd name="connsiteY4061" fmla="*/ 572476 h 1937476"/>
              <a:gd name="connsiteX4062" fmla="*/ 1311742 w 2091444"/>
              <a:gd name="connsiteY4062" fmla="*/ 573901 h 1937476"/>
              <a:gd name="connsiteX4063" fmla="*/ 1312838 w 2091444"/>
              <a:gd name="connsiteY4063" fmla="*/ 575106 h 1937476"/>
              <a:gd name="connsiteX4064" fmla="*/ 1315139 w 2091444"/>
              <a:gd name="connsiteY4064" fmla="*/ 575106 h 1937476"/>
              <a:gd name="connsiteX4065" fmla="*/ 1317769 w 2091444"/>
              <a:gd name="connsiteY4065" fmla="*/ 579599 h 1937476"/>
              <a:gd name="connsiteX4066" fmla="*/ 1317221 w 2091444"/>
              <a:gd name="connsiteY4066" fmla="*/ 583435 h 1937476"/>
              <a:gd name="connsiteX4067" fmla="*/ 1319084 w 2091444"/>
              <a:gd name="connsiteY4067" fmla="*/ 584969 h 1937476"/>
              <a:gd name="connsiteX4068" fmla="*/ 1322372 w 2091444"/>
              <a:gd name="connsiteY4068" fmla="*/ 583435 h 1937476"/>
              <a:gd name="connsiteX4069" fmla="*/ 1329166 w 2091444"/>
              <a:gd name="connsiteY4069" fmla="*/ 584092 h 1937476"/>
              <a:gd name="connsiteX4070" fmla="*/ 1340124 w 2091444"/>
              <a:gd name="connsiteY4070" fmla="*/ 585517 h 1937476"/>
              <a:gd name="connsiteX4071" fmla="*/ 1346480 w 2091444"/>
              <a:gd name="connsiteY4071" fmla="*/ 589462 h 1937476"/>
              <a:gd name="connsiteX4072" fmla="*/ 1346700 w 2091444"/>
              <a:gd name="connsiteY4072" fmla="*/ 593297 h 1937476"/>
              <a:gd name="connsiteX4073" fmla="*/ 1349659 w 2091444"/>
              <a:gd name="connsiteY4073" fmla="*/ 595380 h 1937476"/>
              <a:gd name="connsiteX4074" fmla="*/ 1350864 w 2091444"/>
              <a:gd name="connsiteY4074" fmla="*/ 599215 h 1937476"/>
              <a:gd name="connsiteX4075" fmla="*/ 1349001 w 2091444"/>
              <a:gd name="connsiteY4075" fmla="*/ 598010 h 1937476"/>
              <a:gd name="connsiteX4076" fmla="*/ 1346919 w 2091444"/>
              <a:gd name="connsiteY4076" fmla="*/ 598338 h 1937476"/>
              <a:gd name="connsiteX4077" fmla="*/ 1344618 w 2091444"/>
              <a:gd name="connsiteY4077" fmla="*/ 603708 h 1937476"/>
              <a:gd name="connsiteX4078" fmla="*/ 1337714 w 2091444"/>
              <a:gd name="connsiteY4078" fmla="*/ 610174 h 1937476"/>
              <a:gd name="connsiteX4079" fmla="*/ 1334097 w 2091444"/>
              <a:gd name="connsiteY4079" fmla="*/ 615324 h 1937476"/>
              <a:gd name="connsiteX4080" fmla="*/ 1329933 w 2091444"/>
              <a:gd name="connsiteY4080" fmla="*/ 616530 h 1937476"/>
              <a:gd name="connsiteX4081" fmla="*/ 1329933 w 2091444"/>
              <a:gd name="connsiteY4081" fmla="*/ 618393 h 1937476"/>
              <a:gd name="connsiteX4082" fmla="*/ 1320070 w 2091444"/>
              <a:gd name="connsiteY4082" fmla="*/ 626064 h 1937476"/>
              <a:gd name="connsiteX4083" fmla="*/ 1315029 w 2091444"/>
              <a:gd name="connsiteY4083" fmla="*/ 632967 h 1937476"/>
              <a:gd name="connsiteX4084" fmla="*/ 1309660 w 2091444"/>
              <a:gd name="connsiteY4084" fmla="*/ 632967 h 1937476"/>
              <a:gd name="connsiteX4085" fmla="*/ 1309002 w 2091444"/>
              <a:gd name="connsiteY4085" fmla="*/ 635269 h 1937476"/>
              <a:gd name="connsiteX4086" fmla="*/ 1310756 w 2091444"/>
              <a:gd name="connsiteY4086" fmla="*/ 636803 h 1937476"/>
              <a:gd name="connsiteX4087" fmla="*/ 1308345 w 2091444"/>
              <a:gd name="connsiteY4087" fmla="*/ 640310 h 1937476"/>
              <a:gd name="connsiteX4088" fmla="*/ 1301002 w 2091444"/>
              <a:gd name="connsiteY4088" fmla="*/ 645679 h 1937476"/>
              <a:gd name="connsiteX4089" fmla="*/ 1295085 w 2091444"/>
              <a:gd name="connsiteY4089" fmla="*/ 651707 h 1937476"/>
              <a:gd name="connsiteX4090" fmla="*/ 1286428 w 2091444"/>
              <a:gd name="connsiteY4090" fmla="*/ 657405 h 1937476"/>
              <a:gd name="connsiteX4091" fmla="*/ 1280839 w 2091444"/>
              <a:gd name="connsiteY4091" fmla="*/ 660035 h 1937476"/>
              <a:gd name="connsiteX4092" fmla="*/ 1277989 w 2091444"/>
              <a:gd name="connsiteY4092" fmla="*/ 658611 h 1937476"/>
              <a:gd name="connsiteX4093" fmla="*/ 1277003 w 2091444"/>
              <a:gd name="connsiteY4093" fmla="*/ 656419 h 1937476"/>
              <a:gd name="connsiteX4094" fmla="*/ 1273935 w 2091444"/>
              <a:gd name="connsiteY4094" fmla="*/ 656857 h 1937476"/>
              <a:gd name="connsiteX4095" fmla="*/ 1267579 w 2091444"/>
              <a:gd name="connsiteY4095" fmla="*/ 651707 h 1937476"/>
              <a:gd name="connsiteX4096" fmla="*/ 1266921 w 2091444"/>
              <a:gd name="connsiteY4096" fmla="*/ 647652 h 1937476"/>
              <a:gd name="connsiteX4097" fmla="*/ 1263524 w 2091444"/>
              <a:gd name="connsiteY4097" fmla="*/ 646118 h 1937476"/>
              <a:gd name="connsiteX4098" fmla="*/ 1260127 w 2091444"/>
              <a:gd name="connsiteY4098" fmla="*/ 647981 h 1937476"/>
              <a:gd name="connsiteX4099" fmla="*/ 1255524 w 2091444"/>
              <a:gd name="connsiteY4099" fmla="*/ 646775 h 1937476"/>
              <a:gd name="connsiteX4100" fmla="*/ 1251579 w 2091444"/>
              <a:gd name="connsiteY4100" fmla="*/ 646994 h 1937476"/>
              <a:gd name="connsiteX4101" fmla="*/ 1248182 w 2091444"/>
              <a:gd name="connsiteY4101" fmla="*/ 645022 h 1937476"/>
              <a:gd name="connsiteX4102" fmla="*/ 1244566 w 2091444"/>
              <a:gd name="connsiteY4102" fmla="*/ 645022 h 1937476"/>
              <a:gd name="connsiteX4103" fmla="*/ 1243908 w 2091444"/>
              <a:gd name="connsiteY4103" fmla="*/ 647871 h 1937476"/>
              <a:gd name="connsiteX4104" fmla="*/ 1245771 w 2091444"/>
              <a:gd name="connsiteY4104" fmla="*/ 650172 h 1937476"/>
              <a:gd name="connsiteX4105" fmla="*/ 1254867 w 2091444"/>
              <a:gd name="connsiteY4105" fmla="*/ 650611 h 1937476"/>
              <a:gd name="connsiteX4106" fmla="*/ 1253333 w 2091444"/>
              <a:gd name="connsiteY4106" fmla="*/ 654118 h 1937476"/>
              <a:gd name="connsiteX4107" fmla="*/ 1250045 w 2091444"/>
              <a:gd name="connsiteY4107" fmla="*/ 657734 h 1937476"/>
              <a:gd name="connsiteX4108" fmla="*/ 1252566 w 2091444"/>
              <a:gd name="connsiteY4108" fmla="*/ 660254 h 1937476"/>
              <a:gd name="connsiteX4109" fmla="*/ 1252785 w 2091444"/>
              <a:gd name="connsiteY4109" fmla="*/ 665514 h 1937476"/>
              <a:gd name="connsiteX4110" fmla="*/ 1250483 w 2091444"/>
              <a:gd name="connsiteY4110" fmla="*/ 669898 h 1937476"/>
              <a:gd name="connsiteX4111" fmla="*/ 1247305 w 2091444"/>
              <a:gd name="connsiteY4111" fmla="*/ 671980 h 1937476"/>
              <a:gd name="connsiteX4112" fmla="*/ 1244566 w 2091444"/>
              <a:gd name="connsiteY4112" fmla="*/ 675048 h 1937476"/>
              <a:gd name="connsiteX4113" fmla="*/ 1239744 w 2091444"/>
              <a:gd name="connsiteY4113" fmla="*/ 675048 h 1937476"/>
              <a:gd name="connsiteX4114" fmla="*/ 1236785 w 2091444"/>
              <a:gd name="connsiteY4114" fmla="*/ 677350 h 1937476"/>
              <a:gd name="connsiteX4115" fmla="*/ 1234484 w 2091444"/>
              <a:gd name="connsiteY4115" fmla="*/ 681952 h 1937476"/>
              <a:gd name="connsiteX4116" fmla="*/ 1230867 w 2091444"/>
              <a:gd name="connsiteY4116" fmla="*/ 685459 h 1937476"/>
              <a:gd name="connsiteX4117" fmla="*/ 1227361 w 2091444"/>
              <a:gd name="connsiteY4117" fmla="*/ 685240 h 1937476"/>
              <a:gd name="connsiteX4118" fmla="*/ 1227142 w 2091444"/>
              <a:gd name="connsiteY4118" fmla="*/ 689623 h 1937476"/>
              <a:gd name="connsiteX4119" fmla="*/ 1225717 w 2091444"/>
              <a:gd name="connsiteY4119" fmla="*/ 691377 h 1937476"/>
              <a:gd name="connsiteX4120" fmla="*/ 1225717 w 2091444"/>
              <a:gd name="connsiteY4120" fmla="*/ 691377 h 1937476"/>
              <a:gd name="connsiteX4121" fmla="*/ 1522146 w 2091444"/>
              <a:gd name="connsiteY4121" fmla="*/ 711102 h 1937476"/>
              <a:gd name="connsiteX4122" fmla="*/ 1515681 w 2091444"/>
              <a:gd name="connsiteY4122" fmla="*/ 707815 h 1937476"/>
              <a:gd name="connsiteX4123" fmla="*/ 1510640 w 2091444"/>
              <a:gd name="connsiteY4123" fmla="*/ 706390 h 1937476"/>
              <a:gd name="connsiteX4124" fmla="*/ 1508558 w 2091444"/>
              <a:gd name="connsiteY4124" fmla="*/ 700691 h 1937476"/>
              <a:gd name="connsiteX4125" fmla="*/ 1505599 w 2091444"/>
              <a:gd name="connsiteY4125" fmla="*/ 699157 h 1937476"/>
              <a:gd name="connsiteX4126" fmla="*/ 1503517 w 2091444"/>
              <a:gd name="connsiteY4126" fmla="*/ 694664 h 1937476"/>
              <a:gd name="connsiteX4127" fmla="*/ 1505051 w 2091444"/>
              <a:gd name="connsiteY4127" fmla="*/ 688637 h 1937476"/>
              <a:gd name="connsiteX4128" fmla="*/ 1509873 w 2091444"/>
              <a:gd name="connsiteY4128" fmla="*/ 685678 h 1937476"/>
              <a:gd name="connsiteX4129" fmla="*/ 1509325 w 2091444"/>
              <a:gd name="connsiteY4129" fmla="*/ 682062 h 1937476"/>
              <a:gd name="connsiteX4130" fmla="*/ 1511955 w 2091444"/>
              <a:gd name="connsiteY4130" fmla="*/ 678774 h 1937476"/>
              <a:gd name="connsiteX4131" fmla="*/ 1511078 w 2091444"/>
              <a:gd name="connsiteY4131" fmla="*/ 674939 h 1937476"/>
              <a:gd name="connsiteX4132" fmla="*/ 1506914 w 2091444"/>
              <a:gd name="connsiteY4132" fmla="*/ 674281 h 1937476"/>
              <a:gd name="connsiteX4133" fmla="*/ 1502421 w 2091444"/>
              <a:gd name="connsiteY4133" fmla="*/ 670665 h 1937476"/>
              <a:gd name="connsiteX4134" fmla="*/ 1506914 w 2091444"/>
              <a:gd name="connsiteY4134" fmla="*/ 660802 h 1937476"/>
              <a:gd name="connsiteX4135" fmla="*/ 1509982 w 2091444"/>
              <a:gd name="connsiteY4135" fmla="*/ 661350 h 1937476"/>
              <a:gd name="connsiteX4136" fmla="*/ 1511407 w 2091444"/>
              <a:gd name="connsiteY4136" fmla="*/ 658172 h 1937476"/>
              <a:gd name="connsiteX4137" fmla="*/ 1510530 w 2091444"/>
              <a:gd name="connsiteY4137" fmla="*/ 653679 h 1937476"/>
              <a:gd name="connsiteX4138" fmla="*/ 1513270 w 2091444"/>
              <a:gd name="connsiteY4138" fmla="*/ 650172 h 1937476"/>
              <a:gd name="connsiteX4139" fmla="*/ 1514804 w 2091444"/>
              <a:gd name="connsiteY4139" fmla="*/ 643707 h 1937476"/>
              <a:gd name="connsiteX4140" fmla="*/ 1518969 w 2091444"/>
              <a:gd name="connsiteY4140" fmla="*/ 642173 h 1937476"/>
              <a:gd name="connsiteX4141" fmla="*/ 1522037 w 2091444"/>
              <a:gd name="connsiteY4141" fmla="*/ 645131 h 1937476"/>
              <a:gd name="connsiteX4142" fmla="*/ 1523133 w 2091444"/>
              <a:gd name="connsiteY4142" fmla="*/ 649077 h 1937476"/>
              <a:gd name="connsiteX4143" fmla="*/ 1532338 w 2091444"/>
              <a:gd name="connsiteY4143" fmla="*/ 652145 h 1937476"/>
              <a:gd name="connsiteX4144" fmla="*/ 1535845 w 2091444"/>
              <a:gd name="connsiteY4144" fmla="*/ 655761 h 1937476"/>
              <a:gd name="connsiteX4145" fmla="*/ 1541214 w 2091444"/>
              <a:gd name="connsiteY4145" fmla="*/ 657186 h 1937476"/>
              <a:gd name="connsiteX4146" fmla="*/ 1543077 w 2091444"/>
              <a:gd name="connsiteY4146" fmla="*/ 655323 h 1937476"/>
              <a:gd name="connsiteX4147" fmla="*/ 1551735 w 2091444"/>
              <a:gd name="connsiteY4147" fmla="*/ 658282 h 1937476"/>
              <a:gd name="connsiteX4148" fmla="*/ 1558639 w 2091444"/>
              <a:gd name="connsiteY4148" fmla="*/ 658063 h 1937476"/>
              <a:gd name="connsiteX4149" fmla="*/ 1561597 w 2091444"/>
              <a:gd name="connsiteY4149" fmla="*/ 660364 h 1937476"/>
              <a:gd name="connsiteX4150" fmla="*/ 1562803 w 2091444"/>
              <a:gd name="connsiteY4150" fmla="*/ 664638 h 1937476"/>
              <a:gd name="connsiteX4151" fmla="*/ 1569597 w 2091444"/>
              <a:gd name="connsiteY4151" fmla="*/ 668802 h 1937476"/>
              <a:gd name="connsiteX4152" fmla="*/ 1571898 w 2091444"/>
              <a:gd name="connsiteY4152" fmla="*/ 673624 h 1937476"/>
              <a:gd name="connsiteX4153" fmla="*/ 1570036 w 2091444"/>
              <a:gd name="connsiteY4153" fmla="*/ 678884 h 1937476"/>
              <a:gd name="connsiteX4154" fmla="*/ 1570364 w 2091444"/>
              <a:gd name="connsiteY4154" fmla="*/ 681843 h 1937476"/>
              <a:gd name="connsiteX4155" fmla="*/ 1574309 w 2091444"/>
              <a:gd name="connsiteY4155" fmla="*/ 684802 h 1937476"/>
              <a:gd name="connsiteX4156" fmla="*/ 1573213 w 2091444"/>
              <a:gd name="connsiteY4156" fmla="*/ 687432 h 1937476"/>
              <a:gd name="connsiteX4157" fmla="*/ 1574309 w 2091444"/>
              <a:gd name="connsiteY4157" fmla="*/ 691596 h 1937476"/>
              <a:gd name="connsiteX4158" fmla="*/ 1573981 w 2091444"/>
              <a:gd name="connsiteY4158" fmla="*/ 694555 h 1937476"/>
              <a:gd name="connsiteX4159" fmla="*/ 1576391 w 2091444"/>
              <a:gd name="connsiteY4159" fmla="*/ 699924 h 1937476"/>
              <a:gd name="connsiteX4160" fmla="*/ 1575515 w 2091444"/>
              <a:gd name="connsiteY4160" fmla="*/ 703431 h 1937476"/>
              <a:gd name="connsiteX4161" fmla="*/ 1573213 w 2091444"/>
              <a:gd name="connsiteY4161" fmla="*/ 706719 h 1937476"/>
              <a:gd name="connsiteX4162" fmla="*/ 1579131 w 2091444"/>
              <a:gd name="connsiteY4162" fmla="*/ 708472 h 1937476"/>
              <a:gd name="connsiteX4163" fmla="*/ 1579131 w 2091444"/>
              <a:gd name="connsiteY4163" fmla="*/ 710883 h 1937476"/>
              <a:gd name="connsiteX4164" fmla="*/ 1576172 w 2091444"/>
              <a:gd name="connsiteY4164" fmla="*/ 713184 h 1937476"/>
              <a:gd name="connsiteX4165" fmla="*/ 1574638 w 2091444"/>
              <a:gd name="connsiteY4165" fmla="*/ 715814 h 1937476"/>
              <a:gd name="connsiteX4166" fmla="*/ 1565652 w 2091444"/>
              <a:gd name="connsiteY4166" fmla="*/ 713951 h 1937476"/>
              <a:gd name="connsiteX4167" fmla="*/ 1564227 w 2091444"/>
              <a:gd name="connsiteY4167" fmla="*/ 712198 h 1937476"/>
              <a:gd name="connsiteX4168" fmla="*/ 1555351 w 2091444"/>
              <a:gd name="connsiteY4168" fmla="*/ 710116 h 1937476"/>
              <a:gd name="connsiteX4169" fmla="*/ 1552611 w 2091444"/>
              <a:gd name="connsiteY4169" fmla="*/ 707705 h 1937476"/>
              <a:gd name="connsiteX4170" fmla="*/ 1546365 w 2091444"/>
              <a:gd name="connsiteY4170" fmla="*/ 706500 h 1937476"/>
              <a:gd name="connsiteX4171" fmla="*/ 1543954 w 2091444"/>
              <a:gd name="connsiteY4171" fmla="*/ 706500 h 1937476"/>
              <a:gd name="connsiteX4172" fmla="*/ 1540119 w 2091444"/>
              <a:gd name="connsiteY4172" fmla="*/ 704089 h 1937476"/>
              <a:gd name="connsiteX4173" fmla="*/ 1533324 w 2091444"/>
              <a:gd name="connsiteY4173" fmla="*/ 706171 h 1937476"/>
              <a:gd name="connsiteX4174" fmla="*/ 1529160 w 2091444"/>
              <a:gd name="connsiteY4174" fmla="*/ 706500 h 1937476"/>
              <a:gd name="connsiteX4175" fmla="*/ 1524448 w 2091444"/>
              <a:gd name="connsiteY4175" fmla="*/ 710883 h 1937476"/>
              <a:gd name="connsiteX4176" fmla="*/ 1521818 w 2091444"/>
              <a:gd name="connsiteY4176" fmla="*/ 711431 h 1937476"/>
              <a:gd name="connsiteX4177" fmla="*/ 1521818 w 2091444"/>
              <a:gd name="connsiteY4177" fmla="*/ 711431 h 1937476"/>
              <a:gd name="connsiteX4178" fmla="*/ 1494531 w 2091444"/>
              <a:gd name="connsiteY4178" fmla="*/ 718773 h 1937476"/>
              <a:gd name="connsiteX4179" fmla="*/ 1494093 w 2091444"/>
              <a:gd name="connsiteY4179" fmla="*/ 713842 h 1937476"/>
              <a:gd name="connsiteX4180" fmla="*/ 1495846 w 2091444"/>
              <a:gd name="connsiteY4180" fmla="*/ 711321 h 1937476"/>
              <a:gd name="connsiteX4181" fmla="*/ 1497271 w 2091444"/>
              <a:gd name="connsiteY4181" fmla="*/ 713403 h 1937476"/>
              <a:gd name="connsiteX4182" fmla="*/ 1497271 w 2091444"/>
              <a:gd name="connsiteY4182" fmla="*/ 716362 h 1937476"/>
              <a:gd name="connsiteX4183" fmla="*/ 1494531 w 2091444"/>
              <a:gd name="connsiteY4183" fmla="*/ 718664 h 1937476"/>
              <a:gd name="connsiteX4184" fmla="*/ 1494531 w 2091444"/>
              <a:gd name="connsiteY4184" fmla="*/ 718664 h 1937476"/>
              <a:gd name="connsiteX4185" fmla="*/ 1501763 w 2091444"/>
              <a:gd name="connsiteY4185" fmla="*/ 723047 h 1937476"/>
              <a:gd name="connsiteX4186" fmla="*/ 1500010 w 2091444"/>
              <a:gd name="connsiteY4186" fmla="*/ 719979 h 1937476"/>
              <a:gd name="connsiteX4187" fmla="*/ 1501873 w 2091444"/>
              <a:gd name="connsiteY4187" fmla="*/ 718225 h 1937476"/>
              <a:gd name="connsiteX4188" fmla="*/ 1503626 w 2091444"/>
              <a:gd name="connsiteY4188" fmla="*/ 718444 h 1937476"/>
              <a:gd name="connsiteX4189" fmla="*/ 1504284 w 2091444"/>
              <a:gd name="connsiteY4189" fmla="*/ 721732 h 1937476"/>
              <a:gd name="connsiteX4190" fmla="*/ 1501763 w 2091444"/>
              <a:gd name="connsiteY4190" fmla="*/ 722937 h 1937476"/>
              <a:gd name="connsiteX4191" fmla="*/ 1501763 w 2091444"/>
              <a:gd name="connsiteY4191" fmla="*/ 722937 h 1937476"/>
              <a:gd name="connsiteX4192" fmla="*/ 1514256 w 2091444"/>
              <a:gd name="connsiteY4192" fmla="*/ 723047 h 1937476"/>
              <a:gd name="connsiteX4193" fmla="*/ 1510969 w 2091444"/>
              <a:gd name="connsiteY4193" fmla="*/ 722061 h 1937476"/>
              <a:gd name="connsiteX4194" fmla="*/ 1510421 w 2091444"/>
              <a:gd name="connsiteY4194" fmla="*/ 719321 h 1937476"/>
              <a:gd name="connsiteX4195" fmla="*/ 1512503 w 2091444"/>
              <a:gd name="connsiteY4195" fmla="*/ 718883 h 1937476"/>
              <a:gd name="connsiteX4196" fmla="*/ 1515790 w 2091444"/>
              <a:gd name="connsiteY4196" fmla="*/ 721622 h 1937476"/>
              <a:gd name="connsiteX4197" fmla="*/ 1514256 w 2091444"/>
              <a:gd name="connsiteY4197" fmla="*/ 723047 h 1937476"/>
              <a:gd name="connsiteX4198" fmla="*/ 1514256 w 2091444"/>
              <a:gd name="connsiteY4198" fmla="*/ 723047 h 1937476"/>
              <a:gd name="connsiteX4199" fmla="*/ 1215745 w 2091444"/>
              <a:gd name="connsiteY4199" fmla="*/ 825071 h 1937476"/>
              <a:gd name="connsiteX4200" fmla="*/ 1214649 w 2091444"/>
              <a:gd name="connsiteY4200" fmla="*/ 822880 h 1937476"/>
              <a:gd name="connsiteX4201" fmla="*/ 1216402 w 2091444"/>
              <a:gd name="connsiteY4201" fmla="*/ 820578 h 1937476"/>
              <a:gd name="connsiteX4202" fmla="*/ 1219580 w 2091444"/>
              <a:gd name="connsiteY4202" fmla="*/ 820578 h 1937476"/>
              <a:gd name="connsiteX4203" fmla="*/ 1221443 w 2091444"/>
              <a:gd name="connsiteY4203" fmla="*/ 821784 h 1937476"/>
              <a:gd name="connsiteX4204" fmla="*/ 1220347 w 2091444"/>
              <a:gd name="connsiteY4204" fmla="*/ 824085 h 1937476"/>
              <a:gd name="connsiteX4205" fmla="*/ 1218375 w 2091444"/>
              <a:gd name="connsiteY4205" fmla="*/ 824085 h 1937476"/>
              <a:gd name="connsiteX4206" fmla="*/ 1215964 w 2091444"/>
              <a:gd name="connsiteY4206" fmla="*/ 824962 h 1937476"/>
              <a:gd name="connsiteX4207" fmla="*/ 1215964 w 2091444"/>
              <a:gd name="connsiteY4207" fmla="*/ 824962 h 1937476"/>
              <a:gd name="connsiteX4208" fmla="*/ 1230100 w 2091444"/>
              <a:gd name="connsiteY4208" fmla="*/ 849399 h 1937476"/>
              <a:gd name="connsiteX4209" fmla="*/ 1230429 w 2091444"/>
              <a:gd name="connsiteY4209" fmla="*/ 855207 h 1937476"/>
              <a:gd name="connsiteX4210" fmla="*/ 1233169 w 2091444"/>
              <a:gd name="connsiteY4210" fmla="*/ 852797 h 1937476"/>
              <a:gd name="connsiteX4211" fmla="*/ 1234374 w 2091444"/>
              <a:gd name="connsiteY4211" fmla="*/ 852577 h 1937476"/>
              <a:gd name="connsiteX4212" fmla="*/ 1234593 w 2091444"/>
              <a:gd name="connsiteY4212" fmla="*/ 848742 h 1937476"/>
              <a:gd name="connsiteX4213" fmla="*/ 1232511 w 2091444"/>
              <a:gd name="connsiteY4213" fmla="*/ 847208 h 1937476"/>
              <a:gd name="connsiteX4214" fmla="*/ 1230210 w 2091444"/>
              <a:gd name="connsiteY4214" fmla="*/ 849399 h 1937476"/>
              <a:gd name="connsiteX4215" fmla="*/ 1230210 w 2091444"/>
              <a:gd name="connsiteY4215" fmla="*/ 849399 h 1937476"/>
              <a:gd name="connsiteX4216" fmla="*/ 1225717 w 2091444"/>
              <a:gd name="connsiteY4216" fmla="*/ 849619 h 1937476"/>
              <a:gd name="connsiteX4217" fmla="*/ 1224292 w 2091444"/>
              <a:gd name="connsiteY4217" fmla="*/ 852797 h 1937476"/>
              <a:gd name="connsiteX4218" fmla="*/ 1226375 w 2091444"/>
              <a:gd name="connsiteY4218" fmla="*/ 855207 h 1937476"/>
              <a:gd name="connsiteX4219" fmla="*/ 1226375 w 2091444"/>
              <a:gd name="connsiteY4219" fmla="*/ 857509 h 1937476"/>
              <a:gd name="connsiteX4220" fmla="*/ 1227470 w 2091444"/>
              <a:gd name="connsiteY4220" fmla="*/ 858933 h 1937476"/>
              <a:gd name="connsiteX4221" fmla="*/ 1228676 w 2091444"/>
              <a:gd name="connsiteY4221" fmla="*/ 857070 h 1937476"/>
              <a:gd name="connsiteX4222" fmla="*/ 1228457 w 2091444"/>
              <a:gd name="connsiteY4222" fmla="*/ 850605 h 1937476"/>
              <a:gd name="connsiteX4223" fmla="*/ 1226922 w 2091444"/>
              <a:gd name="connsiteY4223" fmla="*/ 848742 h 1937476"/>
              <a:gd name="connsiteX4224" fmla="*/ 1225827 w 2091444"/>
              <a:gd name="connsiteY4224" fmla="*/ 849728 h 1937476"/>
              <a:gd name="connsiteX4225" fmla="*/ 1225827 w 2091444"/>
              <a:gd name="connsiteY4225" fmla="*/ 849728 h 1937476"/>
              <a:gd name="connsiteX4226" fmla="*/ 1318207 w 2091444"/>
              <a:gd name="connsiteY4226" fmla="*/ 833071 h 1937476"/>
              <a:gd name="connsiteX4227" fmla="*/ 1316892 w 2091444"/>
              <a:gd name="connsiteY4227" fmla="*/ 830879 h 1937476"/>
              <a:gd name="connsiteX4228" fmla="*/ 1313386 w 2091444"/>
              <a:gd name="connsiteY4228" fmla="*/ 830879 h 1937476"/>
              <a:gd name="connsiteX4229" fmla="*/ 1310646 w 2091444"/>
              <a:gd name="connsiteY4229" fmla="*/ 828030 h 1937476"/>
              <a:gd name="connsiteX4230" fmla="*/ 1309660 w 2091444"/>
              <a:gd name="connsiteY4230" fmla="*/ 830003 h 1937476"/>
              <a:gd name="connsiteX4231" fmla="*/ 1306701 w 2091444"/>
              <a:gd name="connsiteY4231" fmla="*/ 829345 h 1937476"/>
              <a:gd name="connsiteX4232" fmla="*/ 1306482 w 2091444"/>
              <a:gd name="connsiteY4232" fmla="*/ 825181 h 1937476"/>
              <a:gd name="connsiteX4233" fmla="*/ 1304509 w 2091444"/>
              <a:gd name="connsiteY4233" fmla="*/ 823756 h 1937476"/>
              <a:gd name="connsiteX4234" fmla="*/ 1309331 w 2091444"/>
              <a:gd name="connsiteY4234" fmla="*/ 822551 h 1937476"/>
              <a:gd name="connsiteX4235" fmla="*/ 1310208 w 2091444"/>
              <a:gd name="connsiteY4235" fmla="*/ 821017 h 1937476"/>
              <a:gd name="connsiteX4236" fmla="*/ 1314043 w 2091444"/>
              <a:gd name="connsiteY4236" fmla="*/ 821236 h 1937476"/>
              <a:gd name="connsiteX4237" fmla="*/ 1316673 w 2091444"/>
              <a:gd name="connsiteY4237" fmla="*/ 824852 h 1937476"/>
              <a:gd name="connsiteX4238" fmla="*/ 1321714 w 2091444"/>
              <a:gd name="connsiteY4238" fmla="*/ 825729 h 1937476"/>
              <a:gd name="connsiteX4239" fmla="*/ 1322481 w 2091444"/>
              <a:gd name="connsiteY4239" fmla="*/ 829674 h 1937476"/>
              <a:gd name="connsiteX4240" fmla="*/ 1321057 w 2091444"/>
              <a:gd name="connsiteY4240" fmla="*/ 832414 h 1937476"/>
              <a:gd name="connsiteX4241" fmla="*/ 1318098 w 2091444"/>
              <a:gd name="connsiteY4241" fmla="*/ 833071 h 1937476"/>
              <a:gd name="connsiteX4242" fmla="*/ 1318098 w 2091444"/>
              <a:gd name="connsiteY4242" fmla="*/ 833071 h 1937476"/>
              <a:gd name="connsiteX4243" fmla="*/ 1370809 w 2091444"/>
              <a:gd name="connsiteY4243" fmla="*/ 854112 h 1937476"/>
              <a:gd name="connsiteX4244" fmla="*/ 1367740 w 2091444"/>
              <a:gd name="connsiteY4244" fmla="*/ 853892 h 1937476"/>
              <a:gd name="connsiteX4245" fmla="*/ 1365768 w 2091444"/>
              <a:gd name="connsiteY4245" fmla="*/ 849180 h 1937476"/>
              <a:gd name="connsiteX4246" fmla="*/ 1368507 w 2091444"/>
              <a:gd name="connsiteY4246" fmla="*/ 850276 h 1937476"/>
              <a:gd name="connsiteX4247" fmla="*/ 1371247 w 2091444"/>
              <a:gd name="connsiteY4247" fmla="*/ 850276 h 1937476"/>
              <a:gd name="connsiteX4248" fmla="*/ 1372014 w 2091444"/>
              <a:gd name="connsiteY4248" fmla="*/ 852906 h 1937476"/>
              <a:gd name="connsiteX4249" fmla="*/ 1370699 w 2091444"/>
              <a:gd name="connsiteY4249" fmla="*/ 854002 h 1937476"/>
              <a:gd name="connsiteX4250" fmla="*/ 1370699 w 2091444"/>
              <a:gd name="connsiteY4250" fmla="*/ 854002 h 1937476"/>
              <a:gd name="connsiteX4251" fmla="*/ 1376288 w 2091444"/>
              <a:gd name="connsiteY4251" fmla="*/ 854769 h 1937476"/>
              <a:gd name="connsiteX4252" fmla="*/ 1379904 w 2091444"/>
              <a:gd name="connsiteY4252" fmla="*/ 855865 h 1937476"/>
              <a:gd name="connsiteX4253" fmla="*/ 1378479 w 2091444"/>
              <a:gd name="connsiteY4253" fmla="*/ 853344 h 1937476"/>
              <a:gd name="connsiteX4254" fmla="*/ 1376288 w 2091444"/>
              <a:gd name="connsiteY4254" fmla="*/ 854769 h 1937476"/>
              <a:gd name="connsiteX4255" fmla="*/ 1376288 w 2091444"/>
              <a:gd name="connsiteY4255" fmla="*/ 854769 h 1937476"/>
              <a:gd name="connsiteX4256" fmla="*/ 1384068 w 2091444"/>
              <a:gd name="connsiteY4256" fmla="*/ 857180 h 1937476"/>
              <a:gd name="connsiteX4257" fmla="*/ 1387027 w 2091444"/>
              <a:gd name="connsiteY4257" fmla="*/ 857618 h 1937476"/>
              <a:gd name="connsiteX4258" fmla="*/ 1388890 w 2091444"/>
              <a:gd name="connsiteY4258" fmla="*/ 859481 h 1937476"/>
              <a:gd name="connsiteX4259" fmla="*/ 1391520 w 2091444"/>
              <a:gd name="connsiteY4259" fmla="*/ 859043 h 1937476"/>
              <a:gd name="connsiteX4260" fmla="*/ 1391520 w 2091444"/>
              <a:gd name="connsiteY4260" fmla="*/ 856961 h 1937476"/>
              <a:gd name="connsiteX4261" fmla="*/ 1387794 w 2091444"/>
              <a:gd name="connsiteY4261" fmla="*/ 854988 h 1937476"/>
              <a:gd name="connsiteX4262" fmla="*/ 1387356 w 2091444"/>
              <a:gd name="connsiteY4262" fmla="*/ 853783 h 1937476"/>
              <a:gd name="connsiteX4263" fmla="*/ 1383630 w 2091444"/>
              <a:gd name="connsiteY4263" fmla="*/ 853783 h 1937476"/>
              <a:gd name="connsiteX4264" fmla="*/ 1382644 w 2091444"/>
              <a:gd name="connsiteY4264" fmla="*/ 856084 h 1937476"/>
              <a:gd name="connsiteX4265" fmla="*/ 1384068 w 2091444"/>
              <a:gd name="connsiteY4265" fmla="*/ 857290 h 1937476"/>
              <a:gd name="connsiteX4266" fmla="*/ 1384068 w 2091444"/>
              <a:gd name="connsiteY4266" fmla="*/ 857290 h 1937476"/>
              <a:gd name="connsiteX4267" fmla="*/ 1439628 w 2091444"/>
              <a:gd name="connsiteY4267" fmla="*/ 932246 h 1937476"/>
              <a:gd name="connsiteX4268" fmla="*/ 1439628 w 2091444"/>
              <a:gd name="connsiteY4268" fmla="*/ 929835 h 1937476"/>
              <a:gd name="connsiteX4269" fmla="*/ 1441491 w 2091444"/>
              <a:gd name="connsiteY4269" fmla="*/ 927534 h 1937476"/>
              <a:gd name="connsiteX4270" fmla="*/ 1440286 w 2091444"/>
              <a:gd name="connsiteY4270" fmla="*/ 923041 h 1937476"/>
              <a:gd name="connsiteX4271" fmla="*/ 1442587 w 2091444"/>
              <a:gd name="connsiteY4271" fmla="*/ 923918 h 1937476"/>
              <a:gd name="connsiteX4272" fmla="*/ 1445217 w 2091444"/>
              <a:gd name="connsiteY4272" fmla="*/ 925781 h 1937476"/>
              <a:gd name="connsiteX4273" fmla="*/ 1444121 w 2091444"/>
              <a:gd name="connsiteY4273" fmla="*/ 928739 h 1937476"/>
              <a:gd name="connsiteX4274" fmla="*/ 1443573 w 2091444"/>
              <a:gd name="connsiteY4274" fmla="*/ 931917 h 1937476"/>
              <a:gd name="connsiteX4275" fmla="*/ 1439738 w 2091444"/>
              <a:gd name="connsiteY4275" fmla="*/ 932137 h 1937476"/>
              <a:gd name="connsiteX4276" fmla="*/ 1439738 w 2091444"/>
              <a:gd name="connsiteY4276" fmla="*/ 932137 h 1937476"/>
              <a:gd name="connsiteX4277" fmla="*/ 1435245 w 2091444"/>
              <a:gd name="connsiteY4277" fmla="*/ 946821 h 1937476"/>
              <a:gd name="connsiteX4278" fmla="*/ 1433492 w 2091444"/>
              <a:gd name="connsiteY4278" fmla="*/ 941123 h 1937476"/>
              <a:gd name="connsiteX4279" fmla="*/ 1435464 w 2091444"/>
              <a:gd name="connsiteY4279" fmla="*/ 937506 h 1937476"/>
              <a:gd name="connsiteX4280" fmla="*/ 1436889 w 2091444"/>
              <a:gd name="connsiteY4280" fmla="*/ 938493 h 1937476"/>
              <a:gd name="connsiteX4281" fmla="*/ 1440834 w 2091444"/>
              <a:gd name="connsiteY4281" fmla="*/ 938821 h 1937476"/>
              <a:gd name="connsiteX4282" fmla="*/ 1440834 w 2091444"/>
              <a:gd name="connsiteY4282" fmla="*/ 941890 h 1937476"/>
              <a:gd name="connsiteX4283" fmla="*/ 1437217 w 2091444"/>
              <a:gd name="connsiteY4283" fmla="*/ 942547 h 1937476"/>
              <a:gd name="connsiteX4284" fmla="*/ 1436779 w 2091444"/>
              <a:gd name="connsiteY4284" fmla="*/ 945725 h 1937476"/>
              <a:gd name="connsiteX4285" fmla="*/ 1435245 w 2091444"/>
              <a:gd name="connsiteY4285" fmla="*/ 946821 h 1937476"/>
              <a:gd name="connsiteX4286" fmla="*/ 1435245 w 2091444"/>
              <a:gd name="connsiteY4286" fmla="*/ 946821 h 1937476"/>
              <a:gd name="connsiteX4287" fmla="*/ 1401821 w 2091444"/>
              <a:gd name="connsiteY4287" fmla="*/ 874056 h 1937476"/>
              <a:gd name="connsiteX4288" fmla="*/ 1400178 w 2091444"/>
              <a:gd name="connsiteY4288" fmla="*/ 871974 h 1937476"/>
              <a:gd name="connsiteX4289" fmla="*/ 1402369 w 2091444"/>
              <a:gd name="connsiteY4289" fmla="*/ 872412 h 1937476"/>
              <a:gd name="connsiteX4290" fmla="*/ 1401821 w 2091444"/>
              <a:gd name="connsiteY4290" fmla="*/ 874166 h 1937476"/>
              <a:gd name="connsiteX4291" fmla="*/ 1401821 w 2091444"/>
              <a:gd name="connsiteY4291" fmla="*/ 874166 h 1937476"/>
              <a:gd name="connsiteX4292" fmla="*/ 1395137 w 2091444"/>
              <a:gd name="connsiteY4292" fmla="*/ 874823 h 1937476"/>
              <a:gd name="connsiteX4293" fmla="*/ 1392835 w 2091444"/>
              <a:gd name="connsiteY4293" fmla="*/ 870659 h 1937476"/>
              <a:gd name="connsiteX4294" fmla="*/ 1395356 w 2091444"/>
              <a:gd name="connsiteY4294" fmla="*/ 871974 h 1937476"/>
              <a:gd name="connsiteX4295" fmla="*/ 1395904 w 2091444"/>
              <a:gd name="connsiteY4295" fmla="*/ 873727 h 1937476"/>
              <a:gd name="connsiteX4296" fmla="*/ 1395137 w 2091444"/>
              <a:gd name="connsiteY4296" fmla="*/ 874823 h 1937476"/>
              <a:gd name="connsiteX4297" fmla="*/ 1395137 w 2091444"/>
              <a:gd name="connsiteY4297" fmla="*/ 874823 h 1937476"/>
              <a:gd name="connsiteX4298" fmla="*/ 1396561 w 2091444"/>
              <a:gd name="connsiteY4298" fmla="*/ 878111 h 1937476"/>
              <a:gd name="connsiteX4299" fmla="*/ 1398205 w 2091444"/>
              <a:gd name="connsiteY4299" fmla="*/ 880303 h 1937476"/>
              <a:gd name="connsiteX4300" fmla="*/ 1400725 w 2091444"/>
              <a:gd name="connsiteY4300" fmla="*/ 879974 h 1937476"/>
              <a:gd name="connsiteX4301" fmla="*/ 1403794 w 2091444"/>
              <a:gd name="connsiteY4301" fmla="*/ 881289 h 1937476"/>
              <a:gd name="connsiteX4302" fmla="*/ 1404013 w 2091444"/>
              <a:gd name="connsiteY4302" fmla="*/ 878549 h 1937476"/>
              <a:gd name="connsiteX4303" fmla="*/ 1401383 w 2091444"/>
              <a:gd name="connsiteY4303" fmla="*/ 876796 h 1937476"/>
              <a:gd name="connsiteX4304" fmla="*/ 1397657 w 2091444"/>
              <a:gd name="connsiteY4304" fmla="*/ 877015 h 1937476"/>
              <a:gd name="connsiteX4305" fmla="*/ 1396561 w 2091444"/>
              <a:gd name="connsiteY4305" fmla="*/ 878111 h 1937476"/>
              <a:gd name="connsiteX4306" fmla="*/ 1396561 w 2091444"/>
              <a:gd name="connsiteY4306" fmla="*/ 878111 h 1937476"/>
              <a:gd name="connsiteX4307" fmla="*/ 1427684 w 2091444"/>
              <a:gd name="connsiteY4307" fmla="*/ 865508 h 1937476"/>
              <a:gd name="connsiteX4308" fmla="*/ 1431190 w 2091444"/>
              <a:gd name="connsiteY4308" fmla="*/ 866276 h 1937476"/>
              <a:gd name="connsiteX4309" fmla="*/ 1432177 w 2091444"/>
              <a:gd name="connsiteY4309" fmla="*/ 868686 h 1937476"/>
              <a:gd name="connsiteX4310" fmla="*/ 1433382 w 2091444"/>
              <a:gd name="connsiteY4310" fmla="*/ 870221 h 1937476"/>
              <a:gd name="connsiteX4311" fmla="*/ 1432724 w 2091444"/>
              <a:gd name="connsiteY4311" fmla="*/ 872303 h 1937476"/>
              <a:gd name="connsiteX4312" fmla="*/ 1433820 w 2091444"/>
              <a:gd name="connsiteY4312" fmla="*/ 874604 h 1937476"/>
              <a:gd name="connsiteX4313" fmla="*/ 1436560 w 2091444"/>
              <a:gd name="connsiteY4313" fmla="*/ 873508 h 1937476"/>
              <a:gd name="connsiteX4314" fmla="*/ 1436889 w 2091444"/>
              <a:gd name="connsiteY4314" fmla="*/ 870330 h 1937476"/>
              <a:gd name="connsiteX4315" fmla="*/ 1439848 w 2091444"/>
              <a:gd name="connsiteY4315" fmla="*/ 871536 h 1937476"/>
              <a:gd name="connsiteX4316" fmla="*/ 1443464 w 2091444"/>
              <a:gd name="connsiteY4316" fmla="*/ 870659 h 1937476"/>
              <a:gd name="connsiteX4317" fmla="*/ 1445217 w 2091444"/>
              <a:gd name="connsiteY4317" fmla="*/ 871097 h 1937476"/>
              <a:gd name="connsiteX4318" fmla="*/ 1447847 w 2091444"/>
              <a:gd name="connsiteY4318" fmla="*/ 868467 h 1937476"/>
              <a:gd name="connsiteX4319" fmla="*/ 1445546 w 2091444"/>
              <a:gd name="connsiteY4319" fmla="*/ 865289 h 1937476"/>
              <a:gd name="connsiteX4320" fmla="*/ 1439519 w 2091444"/>
              <a:gd name="connsiteY4320" fmla="*/ 864193 h 1937476"/>
              <a:gd name="connsiteX4321" fmla="*/ 1436012 w 2091444"/>
              <a:gd name="connsiteY4321" fmla="*/ 860906 h 1937476"/>
              <a:gd name="connsiteX4322" fmla="*/ 1431738 w 2091444"/>
              <a:gd name="connsiteY4322" fmla="*/ 860248 h 1937476"/>
              <a:gd name="connsiteX4323" fmla="*/ 1431300 w 2091444"/>
              <a:gd name="connsiteY4323" fmla="*/ 862769 h 1937476"/>
              <a:gd name="connsiteX4324" fmla="*/ 1427574 w 2091444"/>
              <a:gd name="connsiteY4324" fmla="*/ 865399 h 1937476"/>
              <a:gd name="connsiteX4325" fmla="*/ 1427574 w 2091444"/>
              <a:gd name="connsiteY4325" fmla="*/ 865399 h 1937476"/>
              <a:gd name="connsiteX4326" fmla="*/ 1481928 w 2091444"/>
              <a:gd name="connsiteY4326" fmla="*/ 861783 h 1937476"/>
              <a:gd name="connsiteX4327" fmla="*/ 1482696 w 2091444"/>
              <a:gd name="connsiteY4327" fmla="*/ 858605 h 1937476"/>
              <a:gd name="connsiteX4328" fmla="*/ 1484997 w 2091444"/>
              <a:gd name="connsiteY4328" fmla="*/ 857618 h 1937476"/>
              <a:gd name="connsiteX4329" fmla="*/ 1483791 w 2091444"/>
              <a:gd name="connsiteY4329" fmla="*/ 861125 h 1937476"/>
              <a:gd name="connsiteX4330" fmla="*/ 1481928 w 2091444"/>
              <a:gd name="connsiteY4330" fmla="*/ 861783 h 1937476"/>
              <a:gd name="connsiteX4331" fmla="*/ 1481928 w 2091444"/>
              <a:gd name="connsiteY4331" fmla="*/ 861783 h 1937476"/>
              <a:gd name="connsiteX4332" fmla="*/ 1463080 w 2091444"/>
              <a:gd name="connsiteY4332" fmla="*/ 883919 h 1937476"/>
              <a:gd name="connsiteX4333" fmla="*/ 1466039 w 2091444"/>
              <a:gd name="connsiteY4333" fmla="*/ 880850 h 1937476"/>
              <a:gd name="connsiteX4334" fmla="*/ 1468559 w 2091444"/>
              <a:gd name="connsiteY4334" fmla="*/ 876577 h 1937476"/>
              <a:gd name="connsiteX4335" fmla="*/ 1472066 w 2091444"/>
              <a:gd name="connsiteY4335" fmla="*/ 876577 h 1937476"/>
              <a:gd name="connsiteX4336" fmla="*/ 1474038 w 2091444"/>
              <a:gd name="connsiteY4336" fmla="*/ 873508 h 1937476"/>
              <a:gd name="connsiteX4337" fmla="*/ 1475792 w 2091444"/>
              <a:gd name="connsiteY4337" fmla="*/ 873289 h 1937476"/>
              <a:gd name="connsiteX4338" fmla="*/ 1477655 w 2091444"/>
              <a:gd name="connsiteY4338" fmla="*/ 875810 h 1937476"/>
              <a:gd name="connsiteX4339" fmla="*/ 1477326 w 2091444"/>
              <a:gd name="connsiteY4339" fmla="*/ 878001 h 1937476"/>
              <a:gd name="connsiteX4340" fmla="*/ 1472723 w 2091444"/>
              <a:gd name="connsiteY4340" fmla="*/ 880083 h 1937476"/>
              <a:gd name="connsiteX4341" fmla="*/ 1468778 w 2091444"/>
              <a:gd name="connsiteY4341" fmla="*/ 883152 h 1937476"/>
              <a:gd name="connsiteX4342" fmla="*/ 1465381 w 2091444"/>
              <a:gd name="connsiteY4342" fmla="*/ 883371 h 1937476"/>
              <a:gd name="connsiteX4343" fmla="*/ 1463080 w 2091444"/>
              <a:gd name="connsiteY4343" fmla="*/ 884028 h 1937476"/>
              <a:gd name="connsiteX4344" fmla="*/ 1463080 w 2091444"/>
              <a:gd name="connsiteY4344" fmla="*/ 884028 h 1937476"/>
              <a:gd name="connsiteX4345" fmla="*/ 1445327 w 2091444"/>
              <a:gd name="connsiteY4345" fmla="*/ 913397 h 1937476"/>
              <a:gd name="connsiteX4346" fmla="*/ 1454313 w 2091444"/>
              <a:gd name="connsiteY4346" fmla="*/ 905946 h 1937476"/>
              <a:gd name="connsiteX4347" fmla="*/ 1456176 w 2091444"/>
              <a:gd name="connsiteY4347" fmla="*/ 902658 h 1937476"/>
              <a:gd name="connsiteX4348" fmla="*/ 1458587 w 2091444"/>
              <a:gd name="connsiteY4348" fmla="*/ 902658 h 1937476"/>
              <a:gd name="connsiteX4349" fmla="*/ 1462532 w 2091444"/>
              <a:gd name="connsiteY4349" fmla="*/ 898713 h 1937476"/>
              <a:gd name="connsiteX4350" fmla="*/ 1466477 w 2091444"/>
              <a:gd name="connsiteY4350" fmla="*/ 895425 h 1937476"/>
              <a:gd name="connsiteX4351" fmla="*/ 1466148 w 2091444"/>
              <a:gd name="connsiteY4351" fmla="*/ 890713 h 1937476"/>
              <a:gd name="connsiteX4352" fmla="*/ 1463847 w 2091444"/>
              <a:gd name="connsiteY4352" fmla="*/ 889508 h 1937476"/>
              <a:gd name="connsiteX4353" fmla="*/ 1460231 w 2091444"/>
              <a:gd name="connsiteY4353" fmla="*/ 890384 h 1937476"/>
              <a:gd name="connsiteX4354" fmla="*/ 1459354 w 2091444"/>
              <a:gd name="connsiteY4354" fmla="*/ 894220 h 1937476"/>
              <a:gd name="connsiteX4355" fmla="*/ 1457052 w 2091444"/>
              <a:gd name="connsiteY4355" fmla="*/ 894220 h 1937476"/>
              <a:gd name="connsiteX4356" fmla="*/ 1452888 w 2091444"/>
              <a:gd name="connsiteY4356" fmla="*/ 898713 h 1937476"/>
              <a:gd name="connsiteX4357" fmla="*/ 1449272 w 2091444"/>
              <a:gd name="connsiteY4357" fmla="*/ 900466 h 1937476"/>
              <a:gd name="connsiteX4358" fmla="*/ 1443026 w 2091444"/>
              <a:gd name="connsiteY4358" fmla="*/ 900247 h 1937476"/>
              <a:gd name="connsiteX4359" fmla="*/ 1439519 w 2091444"/>
              <a:gd name="connsiteY4359" fmla="*/ 902110 h 1937476"/>
              <a:gd name="connsiteX4360" fmla="*/ 1437765 w 2091444"/>
              <a:gd name="connsiteY4360" fmla="*/ 905946 h 1937476"/>
              <a:gd name="connsiteX4361" fmla="*/ 1434259 w 2091444"/>
              <a:gd name="connsiteY4361" fmla="*/ 908356 h 1937476"/>
              <a:gd name="connsiteX4362" fmla="*/ 1435683 w 2091444"/>
              <a:gd name="connsiteY4362" fmla="*/ 913726 h 1937476"/>
              <a:gd name="connsiteX4363" fmla="*/ 1437437 w 2091444"/>
              <a:gd name="connsiteY4363" fmla="*/ 912302 h 1937476"/>
              <a:gd name="connsiteX4364" fmla="*/ 1441930 w 2091444"/>
              <a:gd name="connsiteY4364" fmla="*/ 913288 h 1937476"/>
              <a:gd name="connsiteX4365" fmla="*/ 1445108 w 2091444"/>
              <a:gd name="connsiteY4365" fmla="*/ 913288 h 1937476"/>
              <a:gd name="connsiteX4366" fmla="*/ 1484011 w 2091444"/>
              <a:gd name="connsiteY4366" fmla="*/ 908904 h 1937476"/>
              <a:gd name="connsiteX4367" fmla="*/ 1482805 w 2091444"/>
              <a:gd name="connsiteY4367" fmla="*/ 902000 h 1937476"/>
              <a:gd name="connsiteX4368" fmla="*/ 1484559 w 2091444"/>
              <a:gd name="connsiteY4368" fmla="*/ 900138 h 1937476"/>
              <a:gd name="connsiteX4369" fmla="*/ 1486970 w 2091444"/>
              <a:gd name="connsiteY4369" fmla="*/ 894877 h 1937476"/>
              <a:gd name="connsiteX4370" fmla="*/ 1489599 w 2091444"/>
              <a:gd name="connsiteY4370" fmla="*/ 895425 h 1937476"/>
              <a:gd name="connsiteX4371" fmla="*/ 1494969 w 2091444"/>
              <a:gd name="connsiteY4371" fmla="*/ 895973 h 1937476"/>
              <a:gd name="connsiteX4372" fmla="*/ 1495846 w 2091444"/>
              <a:gd name="connsiteY4372" fmla="*/ 901343 h 1937476"/>
              <a:gd name="connsiteX4373" fmla="*/ 1493764 w 2091444"/>
              <a:gd name="connsiteY4373" fmla="*/ 905288 h 1937476"/>
              <a:gd name="connsiteX4374" fmla="*/ 1490805 w 2091444"/>
              <a:gd name="connsiteY4374" fmla="*/ 905617 h 1937476"/>
              <a:gd name="connsiteX4375" fmla="*/ 1487846 w 2091444"/>
              <a:gd name="connsiteY4375" fmla="*/ 909562 h 1937476"/>
              <a:gd name="connsiteX4376" fmla="*/ 1484011 w 2091444"/>
              <a:gd name="connsiteY4376" fmla="*/ 908904 h 1937476"/>
              <a:gd name="connsiteX4377" fmla="*/ 1484011 w 2091444"/>
              <a:gd name="connsiteY4377" fmla="*/ 908904 h 1937476"/>
              <a:gd name="connsiteX4378" fmla="*/ 1515462 w 2091444"/>
              <a:gd name="connsiteY4378" fmla="*/ 948246 h 1937476"/>
              <a:gd name="connsiteX4379" fmla="*/ 1514585 w 2091444"/>
              <a:gd name="connsiteY4379" fmla="*/ 941232 h 1937476"/>
              <a:gd name="connsiteX4380" fmla="*/ 1515462 w 2091444"/>
              <a:gd name="connsiteY4380" fmla="*/ 934767 h 1937476"/>
              <a:gd name="connsiteX4381" fmla="*/ 1513051 w 2091444"/>
              <a:gd name="connsiteY4381" fmla="*/ 931041 h 1937476"/>
              <a:gd name="connsiteX4382" fmla="*/ 1510640 w 2091444"/>
              <a:gd name="connsiteY4382" fmla="*/ 931698 h 1937476"/>
              <a:gd name="connsiteX4383" fmla="*/ 1510311 w 2091444"/>
              <a:gd name="connsiteY4383" fmla="*/ 935753 h 1937476"/>
              <a:gd name="connsiteX4384" fmla="*/ 1508010 w 2091444"/>
              <a:gd name="connsiteY4384" fmla="*/ 940575 h 1937476"/>
              <a:gd name="connsiteX4385" fmla="*/ 1508667 w 2091444"/>
              <a:gd name="connsiteY4385" fmla="*/ 944958 h 1937476"/>
              <a:gd name="connsiteX4386" fmla="*/ 1510421 w 2091444"/>
              <a:gd name="connsiteY4386" fmla="*/ 947259 h 1937476"/>
              <a:gd name="connsiteX4387" fmla="*/ 1511078 w 2091444"/>
              <a:gd name="connsiteY4387" fmla="*/ 950657 h 1937476"/>
              <a:gd name="connsiteX4388" fmla="*/ 1513380 w 2091444"/>
              <a:gd name="connsiteY4388" fmla="*/ 948903 h 1937476"/>
              <a:gd name="connsiteX4389" fmla="*/ 1515462 w 2091444"/>
              <a:gd name="connsiteY4389" fmla="*/ 948027 h 1937476"/>
              <a:gd name="connsiteX4390" fmla="*/ 1515462 w 2091444"/>
              <a:gd name="connsiteY4390" fmla="*/ 948027 h 1937476"/>
              <a:gd name="connsiteX4391" fmla="*/ 1519078 w 2091444"/>
              <a:gd name="connsiteY4391" fmla="*/ 944739 h 1937476"/>
              <a:gd name="connsiteX4392" fmla="*/ 1518092 w 2091444"/>
              <a:gd name="connsiteY4392" fmla="*/ 941013 h 1937476"/>
              <a:gd name="connsiteX4393" fmla="*/ 1519407 w 2091444"/>
              <a:gd name="connsiteY4393" fmla="*/ 935643 h 1937476"/>
              <a:gd name="connsiteX4394" fmla="*/ 1520831 w 2091444"/>
              <a:gd name="connsiteY4394" fmla="*/ 940246 h 1937476"/>
              <a:gd name="connsiteX4395" fmla="*/ 1522366 w 2091444"/>
              <a:gd name="connsiteY4395" fmla="*/ 942986 h 1937476"/>
              <a:gd name="connsiteX4396" fmla="*/ 1520831 w 2091444"/>
              <a:gd name="connsiteY4396" fmla="*/ 944958 h 1937476"/>
              <a:gd name="connsiteX4397" fmla="*/ 1519078 w 2091444"/>
              <a:gd name="connsiteY4397" fmla="*/ 944739 h 1937476"/>
              <a:gd name="connsiteX4398" fmla="*/ 1519078 w 2091444"/>
              <a:gd name="connsiteY4398" fmla="*/ 944739 h 1937476"/>
              <a:gd name="connsiteX4399" fmla="*/ 1525763 w 2091444"/>
              <a:gd name="connsiteY4399" fmla="*/ 954711 h 1937476"/>
              <a:gd name="connsiteX4400" fmla="*/ 1524119 w 2091444"/>
              <a:gd name="connsiteY4400" fmla="*/ 951972 h 1937476"/>
              <a:gd name="connsiteX4401" fmla="*/ 1525653 w 2091444"/>
              <a:gd name="connsiteY4401" fmla="*/ 948794 h 1937476"/>
              <a:gd name="connsiteX4402" fmla="*/ 1526859 w 2091444"/>
              <a:gd name="connsiteY4402" fmla="*/ 949670 h 1937476"/>
              <a:gd name="connsiteX4403" fmla="*/ 1527078 w 2091444"/>
              <a:gd name="connsiteY4403" fmla="*/ 953287 h 1937476"/>
              <a:gd name="connsiteX4404" fmla="*/ 1525653 w 2091444"/>
              <a:gd name="connsiteY4404" fmla="*/ 954602 h 1937476"/>
              <a:gd name="connsiteX4405" fmla="*/ 1525653 w 2091444"/>
              <a:gd name="connsiteY4405" fmla="*/ 954602 h 1937476"/>
              <a:gd name="connsiteX4406" fmla="*/ 1509873 w 2091444"/>
              <a:gd name="connsiteY4406" fmla="*/ 964574 h 1937476"/>
              <a:gd name="connsiteX4407" fmla="*/ 1508996 w 2091444"/>
              <a:gd name="connsiteY4407" fmla="*/ 966327 h 1937476"/>
              <a:gd name="connsiteX4408" fmla="*/ 1510311 w 2091444"/>
              <a:gd name="connsiteY4408" fmla="*/ 970711 h 1937476"/>
              <a:gd name="connsiteX4409" fmla="*/ 1511298 w 2091444"/>
              <a:gd name="connsiteY4409" fmla="*/ 976628 h 1937476"/>
              <a:gd name="connsiteX4410" fmla="*/ 1513270 w 2091444"/>
              <a:gd name="connsiteY4410" fmla="*/ 978053 h 1937476"/>
              <a:gd name="connsiteX4411" fmla="*/ 1515900 w 2091444"/>
              <a:gd name="connsiteY4411" fmla="*/ 976957 h 1937476"/>
              <a:gd name="connsiteX4412" fmla="*/ 1520284 w 2091444"/>
              <a:gd name="connsiteY4412" fmla="*/ 978163 h 1937476"/>
              <a:gd name="connsiteX4413" fmla="*/ 1522585 w 2091444"/>
              <a:gd name="connsiteY4413" fmla="*/ 979258 h 1937476"/>
              <a:gd name="connsiteX4414" fmla="*/ 1526530 w 2091444"/>
              <a:gd name="connsiteY4414" fmla="*/ 978491 h 1937476"/>
              <a:gd name="connsiteX4415" fmla="*/ 1530913 w 2091444"/>
              <a:gd name="connsiteY4415" fmla="*/ 979916 h 1937476"/>
              <a:gd name="connsiteX4416" fmla="*/ 1532557 w 2091444"/>
              <a:gd name="connsiteY4416" fmla="*/ 976848 h 1937476"/>
              <a:gd name="connsiteX4417" fmla="*/ 1531133 w 2091444"/>
              <a:gd name="connsiteY4417" fmla="*/ 974108 h 1937476"/>
              <a:gd name="connsiteX4418" fmla="*/ 1531352 w 2091444"/>
              <a:gd name="connsiteY4418" fmla="*/ 969177 h 1937476"/>
              <a:gd name="connsiteX4419" fmla="*/ 1526530 w 2091444"/>
              <a:gd name="connsiteY4419" fmla="*/ 968848 h 1937476"/>
              <a:gd name="connsiteX4420" fmla="*/ 1524448 w 2091444"/>
              <a:gd name="connsiteY4420" fmla="*/ 965451 h 1937476"/>
              <a:gd name="connsiteX4421" fmla="*/ 1520722 w 2091444"/>
              <a:gd name="connsiteY4421" fmla="*/ 965012 h 1937476"/>
              <a:gd name="connsiteX4422" fmla="*/ 1519078 w 2091444"/>
              <a:gd name="connsiteY4422" fmla="*/ 965999 h 1937476"/>
              <a:gd name="connsiteX4423" fmla="*/ 1519078 w 2091444"/>
              <a:gd name="connsiteY4423" fmla="*/ 963478 h 1937476"/>
              <a:gd name="connsiteX4424" fmla="*/ 1518749 w 2091444"/>
              <a:gd name="connsiteY4424" fmla="*/ 960848 h 1937476"/>
              <a:gd name="connsiteX4425" fmla="*/ 1516996 w 2091444"/>
              <a:gd name="connsiteY4425" fmla="*/ 961506 h 1937476"/>
              <a:gd name="connsiteX4426" fmla="*/ 1515243 w 2091444"/>
              <a:gd name="connsiteY4426" fmla="*/ 964355 h 1937476"/>
              <a:gd name="connsiteX4427" fmla="*/ 1512941 w 2091444"/>
              <a:gd name="connsiteY4427" fmla="*/ 964793 h 1937476"/>
              <a:gd name="connsiteX4428" fmla="*/ 1509873 w 2091444"/>
              <a:gd name="connsiteY4428" fmla="*/ 964793 h 1937476"/>
              <a:gd name="connsiteX4429" fmla="*/ 1383740 w 2091444"/>
              <a:gd name="connsiteY4429" fmla="*/ 1141007 h 1937476"/>
              <a:gd name="connsiteX4430" fmla="*/ 1389000 w 2091444"/>
              <a:gd name="connsiteY4430" fmla="*/ 1141555 h 1937476"/>
              <a:gd name="connsiteX4431" fmla="*/ 1390753 w 2091444"/>
              <a:gd name="connsiteY4431" fmla="*/ 1140350 h 1937476"/>
              <a:gd name="connsiteX4432" fmla="*/ 1388452 w 2091444"/>
              <a:gd name="connsiteY4432" fmla="*/ 1138048 h 1937476"/>
              <a:gd name="connsiteX4433" fmla="*/ 1385164 w 2091444"/>
              <a:gd name="connsiteY4433" fmla="*/ 1138596 h 1937476"/>
              <a:gd name="connsiteX4434" fmla="*/ 1383740 w 2091444"/>
              <a:gd name="connsiteY4434" fmla="*/ 1141007 h 1937476"/>
              <a:gd name="connsiteX4435" fmla="*/ 1383740 w 2091444"/>
              <a:gd name="connsiteY4435" fmla="*/ 1141007 h 1937476"/>
              <a:gd name="connsiteX4436" fmla="*/ 1313276 w 2091444"/>
              <a:gd name="connsiteY4436" fmla="*/ 1024079 h 1937476"/>
              <a:gd name="connsiteX4437" fmla="*/ 1316783 w 2091444"/>
              <a:gd name="connsiteY4437" fmla="*/ 1026819 h 1937476"/>
              <a:gd name="connsiteX4438" fmla="*/ 1319194 w 2091444"/>
              <a:gd name="connsiteY4438" fmla="*/ 1027367 h 1937476"/>
              <a:gd name="connsiteX4439" fmla="*/ 1319413 w 2091444"/>
              <a:gd name="connsiteY4439" fmla="*/ 1025613 h 1937476"/>
              <a:gd name="connsiteX4440" fmla="*/ 1316673 w 2091444"/>
              <a:gd name="connsiteY4440" fmla="*/ 1023641 h 1937476"/>
              <a:gd name="connsiteX4441" fmla="*/ 1314372 w 2091444"/>
              <a:gd name="connsiteY4441" fmla="*/ 1023202 h 1937476"/>
              <a:gd name="connsiteX4442" fmla="*/ 1313057 w 2091444"/>
              <a:gd name="connsiteY4442" fmla="*/ 1024189 h 1937476"/>
              <a:gd name="connsiteX4443" fmla="*/ 1313057 w 2091444"/>
              <a:gd name="connsiteY4443" fmla="*/ 1024189 h 1937476"/>
              <a:gd name="connsiteX4444" fmla="*/ 1297605 w 2091444"/>
              <a:gd name="connsiteY4444" fmla="*/ 1050818 h 1937476"/>
              <a:gd name="connsiteX4445" fmla="*/ 1297605 w 2091444"/>
              <a:gd name="connsiteY4445" fmla="*/ 1047530 h 1937476"/>
              <a:gd name="connsiteX4446" fmla="*/ 1294975 w 2091444"/>
              <a:gd name="connsiteY4446" fmla="*/ 1044791 h 1937476"/>
              <a:gd name="connsiteX4447" fmla="*/ 1290482 w 2091444"/>
              <a:gd name="connsiteY4447" fmla="*/ 1042380 h 1937476"/>
              <a:gd name="connsiteX4448" fmla="*/ 1291140 w 2091444"/>
              <a:gd name="connsiteY4448" fmla="*/ 1039421 h 1937476"/>
              <a:gd name="connsiteX4449" fmla="*/ 1289715 w 2091444"/>
              <a:gd name="connsiteY4449" fmla="*/ 1035038 h 1937476"/>
              <a:gd name="connsiteX4450" fmla="*/ 1286756 w 2091444"/>
              <a:gd name="connsiteY4450" fmla="*/ 1032627 h 1937476"/>
              <a:gd name="connsiteX4451" fmla="*/ 1287085 w 2091444"/>
              <a:gd name="connsiteY4451" fmla="*/ 1026380 h 1937476"/>
              <a:gd name="connsiteX4452" fmla="*/ 1288510 w 2091444"/>
              <a:gd name="connsiteY4452" fmla="*/ 1024627 h 1937476"/>
              <a:gd name="connsiteX4453" fmla="*/ 1289934 w 2091444"/>
              <a:gd name="connsiteY4453" fmla="*/ 1029449 h 1937476"/>
              <a:gd name="connsiteX4454" fmla="*/ 1294318 w 2091444"/>
              <a:gd name="connsiteY4454" fmla="*/ 1031202 h 1937476"/>
              <a:gd name="connsiteX4455" fmla="*/ 1295304 w 2091444"/>
              <a:gd name="connsiteY4455" fmla="*/ 1034271 h 1937476"/>
              <a:gd name="connsiteX4456" fmla="*/ 1298044 w 2091444"/>
              <a:gd name="connsiteY4456" fmla="*/ 1036572 h 1937476"/>
              <a:gd name="connsiteX4457" fmla="*/ 1298044 w 2091444"/>
              <a:gd name="connsiteY4457" fmla="*/ 1043366 h 1937476"/>
              <a:gd name="connsiteX4458" fmla="*/ 1302865 w 2091444"/>
              <a:gd name="connsiteY4458" fmla="*/ 1045777 h 1937476"/>
              <a:gd name="connsiteX4459" fmla="*/ 1306153 w 2091444"/>
              <a:gd name="connsiteY4459" fmla="*/ 1046106 h 1937476"/>
              <a:gd name="connsiteX4460" fmla="*/ 1305495 w 2091444"/>
              <a:gd name="connsiteY4460" fmla="*/ 1050928 h 1937476"/>
              <a:gd name="connsiteX4461" fmla="*/ 1300783 w 2091444"/>
              <a:gd name="connsiteY4461" fmla="*/ 1049832 h 1937476"/>
              <a:gd name="connsiteX4462" fmla="*/ 1297496 w 2091444"/>
              <a:gd name="connsiteY4462" fmla="*/ 1050708 h 1937476"/>
              <a:gd name="connsiteX4463" fmla="*/ 1297496 w 2091444"/>
              <a:gd name="connsiteY4463" fmla="*/ 1050708 h 1937476"/>
              <a:gd name="connsiteX4464" fmla="*/ 1269661 w 2091444"/>
              <a:gd name="connsiteY4464" fmla="*/ 1049284 h 1937476"/>
              <a:gd name="connsiteX4465" fmla="*/ 1269990 w 2091444"/>
              <a:gd name="connsiteY4465" fmla="*/ 1044900 h 1937476"/>
              <a:gd name="connsiteX4466" fmla="*/ 1269003 w 2091444"/>
              <a:gd name="connsiteY4466" fmla="*/ 1042270 h 1937476"/>
              <a:gd name="connsiteX4467" fmla="*/ 1269880 w 2091444"/>
              <a:gd name="connsiteY4467" fmla="*/ 1039092 h 1937476"/>
              <a:gd name="connsiteX4468" fmla="*/ 1269880 w 2091444"/>
              <a:gd name="connsiteY4468" fmla="*/ 1032517 h 1937476"/>
              <a:gd name="connsiteX4469" fmla="*/ 1271414 w 2091444"/>
              <a:gd name="connsiteY4469" fmla="*/ 1028682 h 1937476"/>
              <a:gd name="connsiteX4470" fmla="*/ 1274373 w 2091444"/>
              <a:gd name="connsiteY4470" fmla="*/ 1028901 h 1937476"/>
              <a:gd name="connsiteX4471" fmla="*/ 1275250 w 2091444"/>
              <a:gd name="connsiteY4471" fmla="*/ 1032846 h 1937476"/>
              <a:gd name="connsiteX4472" fmla="*/ 1273387 w 2091444"/>
              <a:gd name="connsiteY4472" fmla="*/ 1034271 h 1937476"/>
              <a:gd name="connsiteX4473" fmla="*/ 1273716 w 2091444"/>
              <a:gd name="connsiteY4473" fmla="*/ 1037229 h 1937476"/>
              <a:gd name="connsiteX4474" fmla="*/ 1275798 w 2091444"/>
              <a:gd name="connsiteY4474" fmla="*/ 1040517 h 1937476"/>
              <a:gd name="connsiteX4475" fmla="*/ 1272510 w 2091444"/>
              <a:gd name="connsiteY4475" fmla="*/ 1048298 h 1937476"/>
              <a:gd name="connsiteX4476" fmla="*/ 1269770 w 2091444"/>
              <a:gd name="connsiteY4476" fmla="*/ 1049174 h 1937476"/>
              <a:gd name="connsiteX4477" fmla="*/ 1269770 w 2091444"/>
              <a:gd name="connsiteY4477" fmla="*/ 1049174 h 1937476"/>
              <a:gd name="connsiteX4478" fmla="*/ 1267579 w 2091444"/>
              <a:gd name="connsiteY4478" fmla="*/ 935315 h 1937476"/>
              <a:gd name="connsiteX4479" fmla="*/ 1267031 w 2091444"/>
              <a:gd name="connsiteY4479" fmla="*/ 939698 h 1937476"/>
              <a:gd name="connsiteX4480" fmla="*/ 1268455 w 2091444"/>
              <a:gd name="connsiteY4480" fmla="*/ 940903 h 1937476"/>
              <a:gd name="connsiteX4481" fmla="*/ 1273496 w 2091444"/>
              <a:gd name="connsiteY4481" fmla="*/ 940903 h 1937476"/>
              <a:gd name="connsiteX4482" fmla="*/ 1276455 w 2091444"/>
              <a:gd name="connsiteY4482" fmla="*/ 937835 h 1937476"/>
              <a:gd name="connsiteX4483" fmla="*/ 1275798 w 2091444"/>
              <a:gd name="connsiteY4483" fmla="*/ 935972 h 1937476"/>
              <a:gd name="connsiteX4484" fmla="*/ 1271305 w 2091444"/>
              <a:gd name="connsiteY4484" fmla="*/ 935315 h 1937476"/>
              <a:gd name="connsiteX4485" fmla="*/ 1267688 w 2091444"/>
              <a:gd name="connsiteY4485" fmla="*/ 935534 h 1937476"/>
              <a:gd name="connsiteX4486" fmla="*/ 1267688 w 2091444"/>
              <a:gd name="connsiteY4486" fmla="*/ 935534 h 1937476"/>
              <a:gd name="connsiteX4487" fmla="*/ 1268675 w 2091444"/>
              <a:gd name="connsiteY4487" fmla="*/ 933452 h 1937476"/>
              <a:gd name="connsiteX4488" fmla="*/ 1270976 w 2091444"/>
              <a:gd name="connsiteY4488" fmla="*/ 929287 h 1937476"/>
              <a:gd name="connsiteX4489" fmla="*/ 1270757 w 2091444"/>
              <a:gd name="connsiteY4489" fmla="*/ 924466 h 1937476"/>
              <a:gd name="connsiteX4490" fmla="*/ 1276126 w 2091444"/>
              <a:gd name="connsiteY4490" fmla="*/ 919753 h 1937476"/>
              <a:gd name="connsiteX4491" fmla="*/ 1279414 w 2091444"/>
              <a:gd name="connsiteY4491" fmla="*/ 916795 h 1937476"/>
              <a:gd name="connsiteX4492" fmla="*/ 1280072 w 2091444"/>
              <a:gd name="connsiteY4492" fmla="*/ 918219 h 1937476"/>
              <a:gd name="connsiteX4493" fmla="*/ 1280072 w 2091444"/>
              <a:gd name="connsiteY4493" fmla="*/ 923041 h 1937476"/>
              <a:gd name="connsiteX4494" fmla="*/ 1279085 w 2091444"/>
              <a:gd name="connsiteY4494" fmla="*/ 927863 h 1937476"/>
              <a:gd name="connsiteX4495" fmla="*/ 1279085 w 2091444"/>
              <a:gd name="connsiteY4495" fmla="*/ 932356 h 1937476"/>
              <a:gd name="connsiteX4496" fmla="*/ 1275140 w 2091444"/>
              <a:gd name="connsiteY4496" fmla="*/ 933780 h 1937476"/>
              <a:gd name="connsiteX4497" fmla="*/ 1268784 w 2091444"/>
              <a:gd name="connsiteY4497" fmla="*/ 933452 h 1937476"/>
              <a:gd name="connsiteX4498" fmla="*/ 1268784 w 2091444"/>
              <a:gd name="connsiteY4498" fmla="*/ 933452 h 1937476"/>
              <a:gd name="connsiteX4499" fmla="*/ 1037339 w 2091444"/>
              <a:gd name="connsiteY4499" fmla="*/ 885563 h 1937476"/>
              <a:gd name="connsiteX4500" fmla="*/ 1040079 w 2091444"/>
              <a:gd name="connsiteY4500" fmla="*/ 884028 h 1937476"/>
              <a:gd name="connsiteX4501" fmla="*/ 1040079 w 2091444"/>
              <a:gd name="connsiteY4501" fmla="*/ 879864 h 1937476"/>
              <a:gd name="connsiteX4502" fmla="*/ 1035695 w 2091444"/>
              <a:gd name="connsiteY4502" fmla="*/ 879864 h 1937476"/>
              <a:gd name="connsiteX4503" fmla="*/ 1035914 w 2091444"/>
              <a:gd name="connsiteY4503" fmla="*/ 883700 h 1937476"/>
              <a:gd name="connsiteX4504" fmla="*/ 1037339 w 2091444"/>
              <a:gd name="connsiteY4504" fmla="*/ 885563 h 1937476"/>
              <a:gd name="connsiteX4505" fmla="*/ 1037339 w 2091444"/>
              <a:gd name="connsiteY4505" fmla="*/ 885563 h 1937476"/>
              <a:gd name="connsiteX4506" fmla="*/ 840523 w 2091444"/>
              <a:gd name="connsiteY4506" fmla="*/ 830441 h 1937476"/>
              <a:gd name="connsiteX4507" fmla="*/ 842824 w 2091444"/>
              <a:gd name="connsiteY4507" fmla="*/ 828140 h 1937476"/>
              <a:gd name="connsiteX4508" fmla="*/ 846331 w 2091444"/>
              <a:gd name="connsiteY4508" fmla="*/ 828140 h 1937476"/>
              <a:gd name="connsiteX4509" fmla="*/ 843372 w 2091444"/>
              <a:gd name="connsiteY4509" fmla="*/ 830222 h 1937476"/>
              <a:gd name="connsiteX4510" fmla="*/ 840632 w 2091444"/>
              <a:gd name="connsiteY4510" fmla="*/ 830441 h 1937476"/>
              <a:gd name="connsiteX4511" fmla="*/ 840632 w 2091444"/>
              <a:gd name="connsiteY4511" fmla="*/ 830441 h 1937476"/>
              <a:gd name="connsiteX4512" fmla="*/ 824523 w 2091444"/>
              <a:gd name="connsiteY4512" fmla="*/ 837564 h 1937476"/>
              <a:gd name="connsiteX4513" fmla="*/ 829784 w 2091444"/>
              <a:gd name="connsiteY4513" fmla="*/ 837345 h 1937476"/>
              <a:gd name="connsiteX4514" fmla="*/ 829126 w 2091444"/>
              <a:gd name="connsiteY4514" fmla="*/ 835482 h 1937476"/>
              <a:gd name="connsiteX4515" fmla="*/ 826167 w 2091444"/>
              <a:gd name="connsiteY4515" fmla="*/ 834824 h 1937476"/>
              <a:gd name="connsiteX4516" fmla="*/ 824633 w 2091444"/>
              <a:gd name="connsiteY4516" fmla="*/ 837564 h 1937476"/>
              <a:gd name="connsiteX4517" fmla="*/ 824633 w 2091444"/>
              <a:gd name="connsiteY4517" fmla="*/ 837564 h 1937476"/>
              <a:gd name="connsiteX4518" fmla="*/ 831646 w 2091444"/>
              <a:gd name="connsiteY4518" fmla="*/ 854769 h 1937476"/>
              <a:gd name="connsiteX4519" fmla="*/ 831099 w 2091444"/>
              <a:gd name="connsiteY4519" fmla="*/ 852029 h 1937476"/>
              <a:gd name="connsiteX4520" fmla="*/ 832085 w 2091444"/>
              <a:gd name="connsiteY4520" fmla="*/ 850934 h 1937476"/>
              <a:gd name="connsiteX4521" fmla="*/ 833290 w 2091444"/>
              <a:gd name="connsiteY4521" fmla="*/ 854879 h 1937476"/>
              <a:gd name="connsiteX4522" fmla="*/ 831537 w 2091444"/>
              <a:gd name="connsiteY4522" fmla="*/ 854659 h 1937476"/>
              <a:gd name="connsiteX4523" fmla="*/ 831537 w 2091444"/>
              <a:gd name="connsiteY4523" fmla="*/ 854659 h 1937476"/>
              <a:gd name="connsiteX4524" fmla="*/ 831866 w 2091444"/>
              <a:gd name="connsiteY4524" fmla="*/ 856851 h 1937476"/>
              <a:gd name="connsiteX4525" fmla="*/ 828688 w 2091444"/>
              <a:gd name="connsiteY4525" fmla="*/ 850824 h 1937476"/>
              <a:gd name="connsiteX4526" fmla="*/ 827482 w 2091444"/>
              <a:gd name="connsiteY4526" fmla="*/ 852906 h 1937476"/>
              <a:gd name="connsiteX4527" fmla="*/ 829236 w 2091444"/>
              <a:gd name="connsiteY4527" fmla="*/ 855317 h 1937476"/>
              <a:gd name="connsiteX4528" fmla="*/ 831866 w 2091444"/>
              <a:gd name="connsiteY4528" fmla="*/ 856851 h 1937476"/>
              <a:gd name="connsiteX4529" fmla="*/ 831866 w 2091444"/>
              <a:gd name="connsiteY4529" fmla="*/ 856851 h 1937476"/>
              <a:gd name="connsiteX4530" fmla="*/ 839537 w 2091444"/>
              <a:gd name="connsiteY4530" fmla="*/ 867919 h 1937476"/>
              <a:gd name="connsiteX4531" fmla="*/ 841400 w 2091444"/>
              <a:gd name="connsiteY4531" fmla="*/ 873947 h 1937476"/>
              <a:gd name="connsiteX4532" fmla="*/ 843263 w 2091444"/>
              <a:gd name="connsiteY4532" fmla="*/ 874604 h 1937476"/>
              <a:gd name="connsiteX4533" fmla="*/ 846769 w 2091444"/>
              <a:gd name="connsiteY4533" fmla="*/ 870221 h 1937476"/>
              <a:gd name="connsiteX4534" fmla="*/ 845345 w 2091444"/>
              <a:gd name="connsiteY4534" fmla="*/ 868467 h 1937476"/>
              <a:gd name="connsiteX4535" fmla="*/ 847646 w 2091444"/>
              <a:gd name="connsiteY4535" fmla="*/ 865837 h 1937476"/>
              <a:gd name="connsiteX4536" fmla="*/ 844687 w 2091444"/>
              <a:gd name="connsiteY4536" fmla="*/ 865837 h 1937476"/>
              <a:gd name="connsiteX4537" fmla="*/ 843153 w 2091444"/>
              <a:gd name="connsiteY4537" fmla="*/ 868577 h 1937476"/>
              <a:gd name="connsiteX4538" fmla="*/ 841728 w 2091444"/>
              <a:gd name="connsiteY4538" fmla="*/ 866823 h 1937476"/>
              <a:gd name="connsiteX4539" fmla="*/ 839427 w 2091444"/>
              <a:gd name="connsiteY4539" fmla="*/ 867700 h 1937476"/>
              <a:gd name="connsiteX4540" fmla="*/ 839427 w 2091444"/>
              <a:gd name="connsiteY4540" fmla="*/ 867700 h 1937476"/>
              <a:gd name="connsiteX4541" fmla="*/ 832961 w 2091444"/>
              <a:gd name="connsiteY4541" fmla="*/ 896850 h 1937476"/>
              <a:gd name="connsiteX4542" fmla="*/ 831427 w 2091444"/>
              <a:gd name="connsiteY4542" fmla="*/ 889179 h 1937476"/>
              <a:gd name="connsiteX4543" fmla="*/ 833729 w 2091444"/>
              <a:gd name="connsiteY4543" fmla="*/ 886549 h 1937476"/>
              <a:gd name="connsiteX4544" fmla="*/ 834057 w 2091444"/>
              <a:gd name="connsiteY4544" fmla="*/ 882933 h 1937476"/>
              <a:gd name="connsiteX4545" fmla="*/ 837235 w 2091444"/>
              <a:gd name="connsiteY4545" fmla="*/ 877563 h 1937476"/>
              <a:gd name="connsiteX4546" fmla="*/ 838660 w 2091444"/>
              <a:gd name="connsiteY4546" fmla="*/ 880193 h 1937476"/>
              <a:gd name="connsiteX4547" fmla="*/ 837674 w 2091444"/>
              <a:gd name="connsiteY4547" fmla="*/ 883371 h 1937476"/>
              <a:gd name="connsiteX4548" fmla="*/ 839537 w 2091444"/>
              <a:gd name="connsiteY4548" fmla="*/ 885453 h 1937476"/>
              <a:gd name="connsiteX4549" fmla="*/ 838112 w 2091444"/>
              <a:gd name="connsiteY4549" fmla="*/ 888083 h 1937476"/>
              <a:gd name="connsiteX4550" fmla="*/ 839537 w 2091444"/>
              <a:gd name="connsiteY4550" fmla="*/ 891042 h 1937476"/>
              <a:gd name="connsiteX4551" fmla="*/ 836359 w 2091444"/>
              <a:gd name="connsiteY4551" fmla="*/ 892795 h 1937476"/>
              <a:gd name="connsiteX4552" fmla="*/ 835263 w 2091444"/>
              <a:gd name="connsiteY4552" fmla="*/ 895535 h 1937476"/>
              <a:gd name="connsiteX4553" fmla="*/ 832961 w 2091444"/>
              <a:gd name="connsiteY4553" fmla="*/ 896960 h 1937476"/>
              <a:gd name="connsiteX4554" fmla="*/ 832961 w 2091444"/>
              <a:gd name="connsiteY4554" fmla="*/ 896960 h 1937476"/>
              <a:gd name="connsiteX4555" fmla="*/ 1011586 w 2091444"/>
              <a:gd name="connsiteY4555" fmla="*/ 787155 h 1937476"/>
              <a:gd name="connsiteX4556" fmla="*/ 1011586 w 2091444"/>
              <a:gd name="connsiteY4556" fmla="*/ 784853 h 1937476"/>
              <a:gd name="connsiteX4557" fmla="*/ 1013340 w 2091444"/>
              <a:gd name="connsiteY4557" fmla="*/ 783210 h 1937476"/>
              <a:gd name="connsiteX4558" fmla="*/ 1013997 w 2091444"/>
              <a:gd name="connsiteY4558" fmla="*/ 785292 h 1937476"/>
              <a:gd name="connsiteX4559" fmla="*/ 1013121 w 2091444"/>
              <a:gd name="connsiteY4559" fmla="*/ 788031 h 1937476"/>
              <a:gd name="connsiteX4560" fmla="*/ 1011696 w 2091444"/>
              <a:gd name="connsiteY4560" fmla="*/ 787374 h 1937476"/>
              <a:gd name="connsiteX4561" fmla="*/ 1011696 w 2091444"/>
              <a:gd name="connsiteY4561" fmla="*/ 787374 h 1937476"/>
              <a:gd name="connsiteX4562" fmla="*/ 1071201 w 2091444"/>
              <a:gd name="connsiteY4562" fmla="*/ 750772 h 1937476"/>
              <a:gd name="connsiteX4563" fmla="*/ 1070215 w 2091444"/>
              <a:gd name="connsiteY4563" fmla="*/ 744745 h 1937476"/>
              <a:gd name="connsiteX4564" fmla="*/ 1068681 w 2091444"/>
              <a:gd name="connsiteY4564" fmla="*/ 742992 h 1937476"/>
              <a:gd name="connsiteX4565" fmla="*/ 1069776 w 2091444"/>
              <a:gd name="connsiteY4565" fmla="*/ 737293 h 1937476"/>
              <a:gd name="connsiteX4566" fmla="*/ 1072516 w 2091444"/>
              <a:gd name="connsiteY4566" fmla="*/ 736197 h 1937476"/>
              <a:gd name="connsiteX4567" fmla="*/ 1074160 w 2091444"/>
              <a:gd name="connsiteY4567" fmla="*/ 738170 h 1937476"/>
              <a:gd name="connsiteX4568" fmla="*/ 1073831 w 2091444"/>
              <a:gd name="connsiteY4568" fmla="*/ 740471 h 1937476"/>
              <a:gd name="connsiteX4569" fmla="*/ 1076132 w 2091444"/>
              <a:gd name="connsiteY4569" fmla="*/ 743101 h 1937476"/>
              <a:gd name="connsiteX4570" fmla="*/ 1073721 w 2091444"/>
              <a:gd name="connsiteY4570" fmla="*/ 745841 h 1937476"/>
              <a:gd name="connsiteX4571" fmla="*/ 1073283 w 2091444"/>
              <a:gd name="connsiteY4571" fmla="*/ 750663 h 1937476"/>
              <a:gd name="connsiteX4572" fmla="*/ 1071091 w 2091444"/>
              <a:gd name="connsiteY4572" fmla="*/ 750882 h 1937476"/>
              <a:gd name="connsiteX4573" fmla="*/ 1071091 w 2091444"/>
              <a:gd name="connsiteY4573" fmla="*/ 750882 h 1937476"/>
              <a:gd name="connsiteX4574" fmla="*/ 1004354 w 2091444"/>
              <a:gd name="connsiteY4574" fmla="*/ 823318 h 1937476"/>
              <a:gd name="connsiteX4575" fmla="*/ 1004792 w 2091444"/>
              <a:gd name="connsiteY4575" fmla="*/ 821455 h 1937476"/>
              <a:gd name="connsiteX4576" fmla="*/ 1003915 w 2091444"/>
              <a:gd name="connsiteY4576" fmla="*/ 818715 h 1937476"/>
              <a:gd name="connsiteX4577" fmla="*/ 1006874 w 2091444"/>
              <a:gd name="connsiteY4577" fmla="*/ 815428 h 1937476"/>
              <a:gd name="connsiteX4578" fmla="*/ 1006874 w 2091444"/>
              <a:gd name="connsiteY4578" fmla="*/ 813455 h 1937476"/>
              <a:gd name="connsiteX4579" fmla="*/ 1009175 w 2091444"/>
              <a:gd name="connsiteY4579" fmla="*/ 810716 h 1937476"/>
              <a:gd name="connsiteX4580" fmla="*/ 1008956 w 2091444"/>
              <a:gd name="connsiteY4580" fmla="*/ 807538 h 1937476"/>
              <a:gd name="connsiteX4581" fmla="*/ 1005230 w 2091444"/>
              <a:gd name="connsiteY4581" fmla="*/ 807538 h 1937476"/>
              <a:gd name="connsiteX4582" fmla="*/ 1004463 w 2091444"/>
              <a:gd name="connsiteY4582" fmla="*/ 803812 h 1937476"/>
              <a:gd name="connsiteX4583" fmla="*/ 1005998 w 2091444"/>
              <a:gd name="connsiteY4583" fmla="*/ 799976 h 1937476"/>
              <a:gd name="connsiteX4584" fmla="*/ 1009723 w 2091444"/>
              <a:gd name="connsiteY4584" fmla="*/ 799319 h 1937476"/>
              <a:gd name="connsiteX4585" fmla="*/ 1010162 w 2091444"/>
              <a:gd name="connsiteY4585" fmla="*/ 795264 h 1937476"/>
              <a:gd name="connsiteX4586" fmla="*/ 1005340 w 2091444"/>
              <a:gd name="connsiteY4586" fmla="*/ 792524 h 1937476"/>
              <a:gd name="connsiteX4587" fmla="*/ 1002271 w 2091444"/>
              <a:gd name="connsiteY4587" fmla="*/ 793620 h 1937476"/>
              <a:gd name="connsiteX4588" fmla="*/ 1001943 w 2091444"/>
              <a:gd name="connsiteY4588" fmla="*/ 796579 h 1937476"/>
              <a:gd name="connsiteX4589" fmla="*/ 1000189 w 2091444"/>
              <a:gd name="connsiteY4589" fmla="*/ 798332 h 1937476"/>
              <a:gd name="connsiteX4590" fmla="*/ 997450 w 2091444"/>
              <a:gd name="connsiteY4590" fmla="*/ 796689 h 1937476"/>
              <a:gd name="connsiteX4591" fmla="*/ 991642 w 2091444"/>
              <a:gd name="connsiteY4591" fmla="*/ 796469 h 1937476"/>
              <a:gd name="connsiteX4592" fmla="*/ 985943 w 2091444"/>
              <a:gd name="connsiteY4592" fmla="*/ 802277 h 1937476"/>
              <a:gd name="connsiteX4593" fmla="*/ 981341 w 2091444"/>
              <a:gd name="connsiteY4593" fmla="*/ 805346 h 1937476"/>
              <a:gd name="connsiteX4594" fmla="*/ 981341 w 2091444"/>
              <a:gd name="connsiteY4594" fmla="*/ 803264 h 1937476"/>
              <a:gd name="connsiteX4595" fmla="*/ 986601 w 2091444"/>
              <a:gd name="connsiteY4595" fmla="*/ 800086 h 1937476"/>
              <a:gd name="connsiteX4596" fmla="*/ 989231 w 2091444"/>
              <a:gd name="connsiteY4596" fmla="*/ 796689 h 1937476"/>
              <a:gd name="connsiteX4597" fmla="*/ 989012 w 2091444"/>
              <a:gd name="connsiteY4597" fmla="*/ 791319 h 1937476"/>
              <a:gd name="connsiteX4598" fmla="*/ 987149 w 2091444"/>
              <a:gd name="connsiteY4598" fmla="*/ 794387 h 1937476"/>
              <a:gd name="connsiteX4599" fmla="*/ 985067 w 2091444"/>
              <a:gd name="connsiteY4599" fmla="*/ 793401 h 1937476"/>
              <a:gd name="connsiteX4600" fmla="*/ 984847 w 2091444"/>
              <a:gd name="connsiteY4600" fmla="*/ 789566 h 1937476"/>
              <a:gd name="connsiteX4601" fmla="*/ 988792 w 2091444"/>
              <a:gd name="connsiteY4601" fmla="*/ 786607 h 1937476"/>
              <a:gd name="connsiteX4602" fmla="*/ 985724 w 2091444"/>
              <a:gd name="connsiteY4602" fmla="*/ 780689 h 1937476"/>
              <a:gd name="connsiteX4603" fmla="*/ 988464 w 2091444"/>
              <a:gd name="connsiteY4603" fmla="*/ 777073 h 1937476"/>
              <a:gd name="connsiteX4604" fmla="*/ 991751 w 2091444"/>
              <a:gd name="connsiteY4604" fmla="*/ 777292 h 1937476"/>
              <a:gd name="connsiteX4605" fmla="*/ 991094 w 2091444"/>
              <a:gd name="connsiteY4605" fmla="*/ 779922 h 1937476"/>
              <a:gd name="connsiteX4606" fmla="*/ 993176 w 2091444"/>
              <a:gd name="connsiteY4606" fmla="*/ 786497 h 1937476"/>
              <a:gd name="connsiteX4607" fmla="*/ 996244 w 2091444"/>
              <a:gd name="connsiteY4607" fmla="*/ 789675 h 1937476"/>
              <a:gd name="connsiteX4608" fmla="*/ 998546 w 2091444"/>
              <a:gd name="connsiteY4608" fmla="*/ 788579 h 1937476"/>
              <a:gd name="connsiteX4609" fmla="*/ 1003367 w 2091444"/>
              <a:gd name="connsiteY4609" fmla="*/ 788360 h 1937476"/>
              <a:gd name="connsiteX4610" fmla="*/ 1005669 w 2091444"/>
              <a:gd name="connsiteY4610" fmla="*/ 782990 h 1937476"/>
              <a:gd name="connsiteX4611" fmla="*/ 1003039 w 2091444"/>
              <a:gd name="connsiteY4611" fmla="*/ 780689 h 1937476"/>
              <a:gd name="connsiteX4612" fmla="*/ 1003258 w 2091444"/>
              <a:gd name="connsiteY4612" fmla="*/ 778826 h 1937476"/>
              <a:gd name="connsiteX4613" fmla="*/ 1006545 w 2091444"/>
              <a:gd name="connsiteY4613" fmla="*/ 778607 h 1937476"/>
              <a:gd name="connsiteX4614" fmla="*/ 1008079 w 2091444"/>
              <a:gd name="connsiteY4614" fmla="*/ 780360 h 1937476"/>
              <a:gd name="connsiteX4615" fmla="*/ 1010490 w 2091444"/>
              <a:gd name="connsiteY4615" fmla="*/ 779703 h 1937476"/>
              <a:gd name="connsiteX4616" fmla="*/ 1014326 w 2091444"/>
              <a:gd name="connsiteY4616" fmla="*/ 776086 h 1937476"/>
              <a:gd name="connsiteX4617" fmla="*/ 1015860 w 2091444"/>
              <a:gd name="connsiteY4617" fmla="*/ 771046 h 1937476"/>
              <a:gd name="connsiteX4618" fmla="*/ 1016737 w 2091444"/>
              <a:gd name="connsiteY4618" fmla="*/ 775210 h 1937476"/>
              <a:gd name="connsiteX4619" fmla="*/ 1018490 w 2091444"/>
              <a:gd name="connsiteY4619" fmla="*/ 775429 h 1937476"/>
              <a:gd name="connsiteX4620" fmla="*/ 1022435 w 2091444"/>
              <a:gd name="connsiteY4620" fmla="*/ 771813 h 1937476"/>
              <a:gd name="connsiteX4621" fmla="*/ 1018929 w 2091444"/>
              <a:gd name="connsiteY4621" fmla="*/ 779484 h 1937476"/>
              <a:gd name="connsiteX4622" fmla="*/ 1019257 w 2091444"/>
              <a:gd name="connsiteY4622" fmla="*/ 785511 h 1937476"/>
              <a:gd name="connsiteX4623" fmla="*/ 1021120 w 2091444"/>
              <a:gd name="connsiteY4623" fmla="*/ 784415 h 1937476"/>
              <a:gd name="connsiteX4624" fmla="*/ 1023202 w 2091444"/>
              <a:gd name="connsiteY4624" fmla="*/ 785620 h 1937476"/>
              <a:gd name="connsiteX4625" fmla="*/ 1021120 w 2091444"/>
              <a:gd name="connsiteY4625" fmla="*/ 789456 h 1937476"/>
              <a:gd name="connsiteX4626" fmla="*/ 1024079 w 2091444"/>
              <a:gd name="connsiteY4626" fmla="*/ 789456 h 1937476"/>
              <a:gd name="connsiteX4627" fmla="*/ 1026161 w 2091444"/>
              <a:gd name="connsiteY4627" fmla="*/ 784305 h 1937476"/>
              <a:gd name="connsiteX4628" fmla="*/ 1028572 w 2091444"/>
              <a:gd name="connsiteY4628" fmla="*/ 782552 h 1937476"/>
              <a:gd name="connsiteX4629" fmla="*/ 1032189 w 2091444"/>
              <a:gd name="connsiteY4629" fmla="*/ 775429 h 1937476"/>
              <a:gd name="connsiteX4630" fmla="*/ 1035147 w 2091444"/>
              <a:gd name="connsiteY4630" fmla="*/ 774224 h 1937476"/>
              <a:gd name="connsiteX4631" fmla="*/ 1034161 w 2091444"/>
              <a:gd name="connsiteY4631" fmla="*/ 779264 h 1937476"/>
              <a:gd name="connsiteX4632" fmla="*/ 1030326 w 2091444"/>
              <a:gd name="connsiteY4632" fmla="*/ 783758 h 1937476"/>
              <a:gd name="connsiteX4633" fmla="*/ 1031312 w 2091444"/>
              <a:gd name="connsiteY4633" fmla="*/ 791209 h 1937476"/>
              <a:gd name="connsiteX4634" fmla="*/ 1034818 w 2091444"/>
              <a:gd name="connsiteY4634" fmla="*/ 791428 h 1937476"/>
              <a:gd name="connsiteX4635" fmla="*/ 1037777 w 2091444"/>
              <a:gd name="connsiteY4635" fmla="*/ 793291 h 1937476"/>
              <a:gd name="connsiteX4636" fmla="*/ 1039859 w 2091444"/>
              <a:gd name="connsiteY4636" fmla="*/ 790004 h 1937476"/>
              <a:gd name="connsiteX4637" fmla="*/ 1045229 w 2091444"/>
              <a:gd name="connsiteY4637" fmla="*/ 785292 h 1937476"/>
              <a:gd name="connsiteX4638" fmla="*/ 1046982 w 2091444"/>
              <a:gd name="connsiteY4638" fmla="*/ 778388 h 1937476"/>
              <a:gd name="connsiteX4639" fmla="*/ 1049284 w 2091444"/>
              <a:gd name="connsiteY4639" fmla="*/ 773347 h 1937476"/>
              <a:gd name="connsiteX4640" fmla="*/ 1048078 w 2091444"/>
              <a:gd name="connsiteY4640" fmla="*/ 768087 h 1937476"/>
              <a:gd name="connsiteX4641" fmla="*/ 1049832 w 2091444"/>
              <a:gd name="connsiteY4641" fmla="*/ 766005 h 1937476"/>
              <a:gd name="connsiteX4642" fmla="*/ 1049174 w 2091444"/>
              <a:gd name="connsiteY4642" fmla="*/ 763594 h 1937476"/>
              <a:gd name="connsiteX4643" fmla="*/ 1046435 w 2091444"/>
              <a:gd name="connsiteY4643" fmla="*/ 763922 h 1937476"/>
              <a:gd name="connsiteX4644" fmla="*/ 1043805 w 2091444"/>
              <a:gd name="connsiteY4644" fmla="*/ 762717 h 1937476"/>
              <a:gd name="connsiteX4645" fmla="*/ 1041065 w 2091444"/>
              <a:gd name="connsiteY4645" fmla="*/ 764799 h 1937476"/>
              <a:gd name="connsiteX4646" fmla="*/ 1041065 w 2091444"/>
              <a:gd name="connsiteY4646" fmla="*/ 759539 h 1937476"/>
              <a:gd name="connsiteX4647" fmla="*/ 1043147 w 2091444"/>
              <a:gd name="connsiteY4647" fmla="*/ 758114 h 1937476"/>
              <a:gd name="connsiteX4648" fmla="*/ 1041722 w 2091444"/>
              <a:gd name="connsiteY4648" fmla="*/ 755704 h 1937476"/>
              <a:gd name="connsiteX4649" fmla="*/ 1037229 w 2091444"/>
              <a:gd name="connsiteY4649" fmla="*/ 756251 h 1937476"/>
              <a:gd name="connsiteX4650" fmla="*/ 1036572 w 2091444"/>
              <a:gd name="connsiteY4650" fmla="*/ 754169 h 1937476"/>
              <a:gd name="connsiteX4651" fmla="*/ 1032189 w 2091444"/>
              <a:gd name="connsiteY4651" fmla="*/ 750663 h 1937476"/>
              <a:gd name="connsiteX4652" fmla="*/ 1032189 w 2091444"/>
              <a:gd name="connsiteY4652" fmla="*/ 747046 h 1937476"/>
              <a:gd name="connsiteX4653" fmla="*/ 1028791 w 2091444"/>
              <a:gd name="connsiteY4653" fmla="*/ 739704 h 1937476"/>
              <a:gd name="connsiteX4654" fmla="*/ 1028134 w 2091444"/>
              <a:gd name="connsiteY4654" fmla="*/ 733786 h 1937476"/>
              <a:gd name="connsiteX4655" fmla="*/ 1030435 w 2091444"/>
              <a:gd name="connsiteY4655" fmla="*/ 728636 h 1937476"/>
              <a:gd name="connsiteX4656" fmla="*/ 1028243 w 2091444"/>
              <a:gd name="connsiteY4656" fmla="*/ 721622 h 1937476"/>
              <a:gd name="connsiteX4657" fmla="*/ 1025504 w 2091444"/>
              <a:gd name="connsiteY4657" fmla="*/ 727211 h 1937476"/>
              <a:gd name="connsiteX4658" fmla="*/ 1025833 w 2091444"/>
              <a:gd name="connsiteY4658" fmla="*/ 731923 h 1937476"/>
              <a:gd name="connsiteX4659" fmla="*/ 1022216 w 2091444"/>
              <a:gd name="connsiteY4659" fmla="*/ 726882 h 1937476"/>
              <a:gd name="connsiteX4660" fmla="*/ 1017175 w 2091444"/>
              <a:gd name="connsiteY4660" fmla="*/ 724143 h 1937476"/>
              <a:gd name="connsiteX4661" fmla="*/ 1015751 w 2091444"/>
              <a:gd name="connsiteY4661" fmla="*/ 714280 h 1937476"/>
              <a:gd name="connsiteX4662" fmla="*/ 1012792 w 2091444"/>
              <a:gd name="connsiteY4662" fmla="*/ 712527 h 1937476"/>
              <a:gd name="connsiteX4663" fmla="*/ 1011915 w 2091444"/>
              <a:gd name="connsiteY4663" fmla="*/ 704746 h 1937476"/>
              <a:gd name="connsiteX4664" fmla="*/ 1008627 w 2091444"/>
              <a:gd name="connsiteY4664" fmla="*/ 700363 h 1937476"/>
              <a:gd name="connsiteX4665" fmla="*/ 1008408 w 2091444"/>
              <a:gd name="connsiteY4665" fmla="*/ 695651 h 1937476"/>
              <a:gd name="connsiteX4666" fmla="*/ 1006655 w 2091444"/>
              <a:gd name="connsiteY4666" fmla="*/ 692473 h 1937476"/>
              <a:gd name="connsiteX4667" fmla="*/ 1006655 w 2091444"/>
              <a:gd name="connsiteY4667" fmla="*/ 689185 h 1937476"/>
              <a:gd name="connsiteX4668" fmla="*/ 1011477 w 2091444"/>
              <a:gd name="connsiteY4668" fmla="*/ 688637 h 1937476"/>
              <a:gd name="connsiteX4669" fmla="*/ 1013011 w 2091444"/>
              <a:gd name="connsiteY4669" fmla="*/ 683596 h 1937476"/>
              <a:gd name="connsiteX4670" fmla="*/ 1016189 w 2091444"/>
              <a:gd name="connsiteY4670" fmla="*/ 683596 h 1937476"/>
              <a:gd name="connsiteX4671" fmla="*/ 1017066 w 2091444"/>
              <a:gd name="connsiteY4671" fmla="*/ 685021 h 1937476"/>
              <a:gd name="connsiteX4672" fmla="*/ 1020134 w 2091444"/>
              <a:gd name="connsiteY4672" fmla="*/ 682939 h 1937476"/>
              <a:gd name="connsiteX4673" fmla="*/ 1020353 w 2091444"/>
              <a:gd name="connsiteY4673" fmla="*/ 678774 h 1937476"/>
              <a:gd name="connsiteX4674" fmla="*/ 1024737 w 2091444"/>
              <a:gd name="connsiteY4674" fmla="*/ 669460 h 1937476"/>
              <a:gd name="connsiteX4675" fmla="*/ 1024737 w 2091444"/>
              <a:gd name="connsiteY4675" fmla="*/ 663213 h 1937476"/>
              <a:gd name="connsiteX4676" fmla="*/ 1025723 w 2091444"/>
              <a:gd name="connsiteY4676" fmla="*/ 660583 h 1937476"/>
              <a:gd name="connsiteX4677" fmla="*/ 1022216 w 2091444"/>
              <a:gd name="connsiteY4677" fmla="*/ 652802 h 1937476"/>
              <a:gd name="connsiteX4678" fmla="*/ 1023970 w 2091444"/>
              <a:gd name="connsiteY4678" fmla="*/ 647214 h 1937476"/>
              <a:gd name="connsiteX4679" fmla="*/ 1026928 w 2091444"/>
              <a:gd name="connsiteY4679" fmla="*/ 646666 h 1937476"/>
              <a:gd name="connsiteX4680" fmla="*/ 1027257 w 2091444"/>
              <a:gd name="connsiteY4680" fmla="*/ 639762 h 1937476"/>
              <a:gd name="connsiteX4681" fmla="*/ 1032079 w 2091444"/>
              <a:gd name="connsiteY4681" fmla="*/ 633187 h 1937476"/>
              <a:gd name="connsiteX4682" fmla="*/ 1032627 w 2091444"/>
              <a:gd name="connsiteY4682" fmla="*/ 629242 h 1937476"/>
              <a:gd name="connsiteX4683" fmla="*/ 1035257 w 2091444"/>
              <a:gd name="connsiteY4683" fmla="*/ 626064 h 1937476"/>
              <a:gd name="connsiteX4684" fmla="*/ 1035257 w 2091444"/>
              <a:gd name="connsiteY4684" fmla="*/ 616858 h 1937476"/>
              <a:gd name="connsiteX4685" fmla="*/ 1038216 w 2091444"/>
              <a:gd name="connsiteY4685" fmla="*/ 615653 h 1937476"/>
              <a:gd name="connsiteX4686" fmla="*/ 1038216 w 2091444"/>
              <a:gd name="connsiteY4686" fmla="*/ 611160 h 1937476"/>
              <a:gd name="connsiteX4687" fmla="*/ 1043366 w 2091444"/>
              <a:gd name="connsiteY4687" fmla="*/ 605242 h 1937476"/>
              <a:gd name="connsiteX4688" fmla="*/ 1042818 w 2091444"/>
              <a:gd name="connsiteY4688" fmla="*/ 599982 h 1937476"/>
              <a:gd name="connsiteX4689" fmla="*/ 1043366 w 2091444"/>
              <a:gd name="connsiteY4689" fmla="*/ 596695 h 1937476"/>
              <a:gd name="connsiteX4690" fmla="*/ 1046544 w 2091444"/>
              <a:gd name="connsiteY4690" fmla="*/ 595818 h 1937476"/>
              <a:gd name="connsiteX4691" fmla="*/ 1046873 w 2091444"/>
              <a:gd name="connsiteY4691" fmla="*/ 591106 h 1937476"/>
              <a:gd name="connsiteX4692" fmla="*/ 1044462 w 2091444"/>
              <a:gd name="connsiteY4692" fmla="*/ 586065 h 1937476"/>
              <a:gd name="connsiteX4693" fmla="*/ 1045120 w 2091444"/>
              <a:gd name="connsiteY4693" fmla="*/ 583106 h 1937476"/>
              <a:gd name="connsiteX4694" fmla="*/ 1045120 w 2091444"/>
              <a:gd name="connsiteY4694" fmla="*/ 579490 h 1937476"/>
              <a:gd name="connsiteX4695" fmla="*/ 1040955 w 2091444"/>
              <a:gd name="connsiteY4695" fmla="*/ 577188 h 1937476"/>
              <a:gd name="connsiteX4696" fmla="*/ 1038873 w 2091444"/>
              <a:gd name="connsiteY4696" fmla="*/ 570284 h 1937476"/>
              <a:gd name="connsiteX4697" fmla="*/ 1040407 w 2091444"/>
              <a:gd name="connsiteY4697" fmla="*/ 567983 h 1937476"/>
              <a:gd name="connsiteX4698" fmla="*/ 1037120 w 2091444"/>
              <a:gd name="connsiteY4698" fmla="*/ 559874 h 1937476"/>
              <a:gd name="connsiteX4699" fmla="*/ 1032736 w 2091444"/>
              <a:gd name="connsiteY4699" fmla="*/ 558997 h 1937476"/>
              <a:gd name="connsiteX4700" fmla="*/ 1030873 w 2091444"/>
              <a:gd name="connsiteY4700" fmla="*/ 556915 h 1937476"/>
              <a:gd name="connsiteX4701" fmla="*/ 1029010 w 2091444"/>
              <a:gd name="connsiteY4701" fmla="*/ 557244 h 1937476"/>
              <a:gd name="connsiteX4702" fmla="*/ 1028134 w 2091444"/>
              <a:gd name="connsiteY4702" fmla="*/ 563490 h 1937476"/>
              <a:gd name="connsiteX4703" fmla="*/ 1025833 w 2091444"/>
              <a:gd name="connsiteY4703" fmla="*/ 563271 h 1937476"/>
              <a:gd name="connsiteX4704" fmla="*/ 1020791 w 2091444"/>
              <a:gd name="connsiteY4704" fmla="*/ 554066 h 1937476"/>
              <a:gd name="connsiteX4705" fmla="*/ 1017723 w 2091444"/>
              <a:gd name="connsiteY4705" fmla="*/ 553518 h 1937476"/>
              <a:gd name="connsiteX4706" fmla="*/ 1014435 w 2091444"/>
              <a:gd name="connsiteY4706" fmla="*/ 549682 h 1937476"/>
              <a:gd name="connsiteX4707" fmla="*/ 1011258 w 2091444"/>
              <a:gd name="connsiteY4707" fmla="*/ 551436 h 1937476"/>
              <a:gd name="connsiteX4708" fmla="*/ 1012134 w 2091444"/>
              <a:gd name="connsiteY4708" fmla="*/ 557463 h 1937476"/>
              <a:gd name="connsiteX4709" fmla="*/ 1010381 w 2091444"/>
              <a:gd name="connsiteY4709" fmla="*/ 558668 h 1937476"/>
              <a:gd name="connsiteX4710" fmla="*/ 1007093 w 2091444"/>
              <a:gd name="connsiteY4710" fmla="*/ 557792 h 1937476"/>
              <a:gd name="connsiteX4711" fmla="*/ 1004682 w 2091444"/>
              <a:gd name="connsiteY4711" fmla="*/ 563490 h 1937476"/>
              <a:gd name="connsiteX4712" fmla="*/ 1004682 w 2091444"/>
              <a:gd name="connsiteY4712" fmla="*/ 566449 h 1937476"/>
              <a:gd name="connsiteX4713" fmla="*/ 1001724 w 2091444"/>
              <a:gd name="connsiteY4713" fmla="*/ 568202 h 1937476"/>
              <a:gd name="connsiteX4714" fmla="*/ 997888 w 2091444"/>
              <a:gd name="connsiteY4714" fmla="*/ 579818 h 1937476"/>
              <a:gd name="connsiteX4715" fmla="*/ 997888 w 2091444"/>
              <a:gd name="connsiteY4715" fmla="*/ 584640 h 1937476"/>
              <a:gd name="connsiteX4716" fmla="*/ 995258 w 2091444"/>
              <a:gd name="connsiteY4716" fmla="*/ 588476 h 1937476"/>
              <a:gd name="connsiteX4717" fmla="*/ 994929 w 2091444"/>
              <a:gd name="connsiteY4717" fmla="*/ 594174 h 1937476"/>
              <a:gd name="connsiteX4718" fmla="*/ 993395 w 2091444"/>
              <a:gd name="connsiteY4718" fmla="*/ 595599 h 1937476"/>
              <a:gd name="connsiteX4719" fmla="*/ 993066 w 2091444"/>
              <a:gd name="connsiteY4719" fmla="*/ 599544 h 1937476"/>
              <a:gd name="connsiteX4720" fmla="*/ 989560 w 2091444"/>
              <a:gd name="connsiteY4720" fmla="*/ 601845 h 1937476"/>
              <a:gd name="connsiteX4721" fmla="*/ 989012 w 2091444"/>
              <a:gd name="connsiteY4721" fmla="*/ 611598 h 1937476"/>
              <a:gd name="connsiteX4722" fmla="*/ 985395 w 2091444"/>
              <a:gd name="connsiteY4722" fmla="*/ 614009 h 1937476"/>
              <a:gd name="connsiteX4723" fmla="*/ 983313 w 2091444"/>
              <a:gd name="connsiteY4723" fmla="*/ 613132 h 1937476"/>
              <a:gd name="connsiteX4724" fmla="*/ 980026 w 2091444"/>
              <a:gd name="connsiteY4724" fmla="*/ 620913 h 1937476"/>
              <a:gd name="connsiteX4725" fmla="*/ 981560 w 2091444"/>
              <a:gd name="connsiteY4725" fmla="*/ 623653 h 1937476"/>
              <a:gd name="connsiteX4726" fmla="*/ 980135 w 2091444"/>
              <a:gd name="connsiteY4726" fmla="*/ 628146 h 1937476"/>
              <a:gd name="connsiteX4727" fmla="*/ 979587 w 2091444"/>
              <a:gd name="connsiteY4727" fmla="*/ 632967 h 1937476"/>
              <a:gd name="connsiteX4728" fmla="*/ 976080 w 2091444"/>
              <a:gd name="connsiteY4728" fmla="*/ 637460 h 1937476"/>
              <a:gd name="connsiteX4729" fmla="*/ 978491 w 2091444"/>
              <a:gd name="connsiteY4729" fmla="*/ 641077 h 1937476"/>
              <a:gd name="connsiteX4730" fmla="*/ 977834 w 2091444"/>
              <a:gd name="connsiteY4730" fmla="*/ 644584 h 1937476"/>
              <a:gd name="connsiteX4731" fmla="*/ 972793 w 2091444"/>
              <a:gd name="connsiteY4731" fmla="*/ 644584 h 1937476"/>
              <a:gd name="connsiteX4732" fmla="*/ 974656 w 2091444"/>
              <a:gd name="connsiteY4732" fmla="*/ 646885 h 1937476"/>
              <a:gd name="connsiteX4733" fmla="*/ 978820 w 2091444"/>
              <a:gd name="connsiteY4733" fmla="*/ 648748 h 1937476"/>
              <a:gd name="connsiteX4734" fmla="*/ 978820 w 2091444"/>
              <a:gd name="connsiteY4734" fmla="*/ 652912 h 1937476"/>
              <a:gd name="connsiteX4735" fmla="*/ 975861 w 2091444"/>
              <a:gd name="connsiteY4735" fmla="*/ 651487 h 1937476"/>
              <a:gd name="connsiteX4736" fmla="*/ 972793 w 2091444"/>
              <a:gd name="connsiteY4736" fmla="*/ 652145 h 1937476"/>
              <a:gd name="connsiteX4737" fmla="*/ 968957 w 2091444"/>
              <a:gd name="connsiteY4737" fmla="*/ 654775 h 1937476"/>
              <a:gd name="connsiteX4738" fmla="*/ 965999 w 2091444"/>
              <a:gd name="connsiteY4738" fmla="*/ 653679 h 1937476"/>
              <a:gd name="connsiteX4739" fmla="*/ 963916 w 2091444"/>
              <a:gd name="connsiteY4739" fmla="*/ 655980 h 1937476"/>
              <a:gd name="connsiteX4740" fmla="*/ 964245 w 2091444"/>
              <a:gd name="connsiteY4740" fmla="*/ 660693 h 1937476"/>
              <a:gd name="connsiteX4741" fmla="*/ 962163 w 2091444"/>
              <a:gd name="connsiteY4741" fmla="*/ 662775 h 1937476"/>
              <a:gd name="connsiteX4742" fmla="*/ 958876 w 2091444"/>
              <a:gd name="connsiteY4742" fmla="*/ 660912 h 1937476"/>
              <a:gd name="connsiteX4743" fmla="*/ 958328 w 2091444"/>
              <a:gd name="connsiteY4743" fmla="*/ 656090 h 1937476"/>
              <a:gd name="connsiteX4744" fmla="*/ 959752 w 2091444"/>
              <a:gd name="connsiteY4744" fmla="*/ 652474 h 1937476"/>
              <a:gd name="connsiteX4745" fmla="*/ 957122 w 2091444"/>
              <a:gd name="connsiteY4745" fmla="*/ 649405 h 1937476"/>
              <a:gd name="connsiteX4746" fmla="*/ 956903 w 2091444"/>
              <a:gd name="connsiteY4746" fmla="*/ 642282 h 1937476"/>
              <a:gd name="connsiteX4747" fmla="*/ 960410 w 2091444"/>
              <a:gd name="connsiteY4747" fmla="*/ 635159 h 1937476"/>
              <a:gd name="connsiteX4748" fmla="*/ 961286 w 2091444"/>
              <a:gd name="connsiteY4748" fmla="*/ 629242 h 1937476"/>
              <a:gd name="connsiteX4749" fmla="*/ 964574 w 2091444"/>
              <a:gd name="connsiteY4749" fmla="*/ 626502 h 1937476"/>
              <a:gd name="connsiteX4750" fmla="*/ 964903 w 2091444"/>
              <a:gd name="connsiteY4750" fmla="*/ 622557 h 1937476"/>
              <a:gd name="connsiteX4751" fmla="*/ 966108 w 2091444"/>
              <a:gd name="connsiteY4751" fmla="*/ 618612 h 1937476"/>
              <a:gd name="connsiteX4752" fmla="*/ 968738 w 2091444"/>
              <a:gd name="connsiteY4752" fmla="*/ 608530 h 1937476"/>
              <a:gd name="connsiteX4753" fmla="*/ 974327 w 2091444"/>
              <a:gd name="connsiteY4753" fmla="*/ 605571 h 1937476"/>
              <a:gd name="connsiteX4754" fmla="*/ 974875 w 2091444"/>
              <a:gd name="connsiteY4754" fmla="*/ 599873 h 1937476"/>
              <a:gd name="connsiteX4755" fmla="*/ 972135 w 2091444"/>
              <a:gd name="connsiteY4755" fmla="*/ 600420 h 1937476"/>
              <a:gd name="connsiteX4756" fmla="*/ 969834 w 2091444"/>
              <a:gd name="connsiteY4756" fmla="*/ 599873 h 1937476"/>
              <a:gd name="connsiteX4757" fmla="*/ 970163 w 2091444"/>
              <a:gd name="connsiteY4757" fmla="*/ 596366 h 1937476"/>
              <a:gd name="connsiteX4758" fmla="*/ 973122 w 2091444"/>
              <a:gd name="connsiteY4758" fmla="*/ 593078 h 1937476"/>
              <a:gd name="connsiteX4759" fmla="*/ 973670 w 2091444"/>
              <a:gd name="connsiteY4759" fmla="*/ 583216 h 1937476"/>
              <a:gd name="connsiteX4760" fmla="*/ 971040 w 2091444"/>
              <a:gd name="connsiteY4760" fmla="*/ 581462 h 1937476"/>
              <a:gd name="connsiteX4761" fmla="*/ 968957 w 2091444"/>
              <a:gd name="connsiteY4761" fmla="*/ 575873 h 1937476"/>
              <a:gd name="connsiteX4762" fmla="*/ 970492 w 2091444"/>
              <a:gd name="connsiteY4762" fmla="*/ 574010 h 1937476"/>
              <a:gd name="connsiteX4763" fmla="*/ 970820 w 2091444"/>
              <a:gd name="connsiteY4763" fmla="*/ 568312 h 1937476"/>
              <a:gd name="connsiteX4764" fmla="*/ 967862 w 2091444"/>
              <a:gd name="connsiteY4764" fmla="*/ 567764 h 1937476"/>
              <a:gd name="connsiteX4765" fmla="*/ 963478 w 2091444"/>
              <a:gd name="connsiteY4765" fmla="*/ 562065 h 1937476"/>
              <a:gd name="connsiteX4766" fmla="*/ 956684 w 2091444"/>
              <a:gd name="connsiteY4766" fmla="*/ 564367 h 1937476"/>
              <a:gd name="connsiteX4767" fmla="*/ 955150 w 2091444"/>
              <a:gd name="connsiteY4767" fmla="*/ 569408 h 1937476"/>
              <a:gd name="connsiteX4768" fmla="*/ 959643 w 2091444"/>
              <a:gd name="connsiteY4768" fmla="*/ 572914 h 1937476"/>
              <a:gd name="connsiteX4769" fmla="*/ 959424 w 2091444"/>
              <a:gd name="connsiteY4769" fmla="*/ 577079 h 1937476"/>
              <a:gd name="connsiteX4770" fmla="*/ 961834 w 2091444"/>
              <a:gd name="connsiteY4770" fmla="*/ 580038 h 1937476"/>
              <a:gd name="connsiteX4771" fmla="*/ 961834 w 2091444"/>
              <a:gd name="connsiteY4771" fmla="*/ 583654 h 1937476"/>
              <a:gd name="connsiteX4772" fmla="*/ 958766 w 2091444"/>
              <a:gd name="connsiteY4772" fmla="*/ 583873 h 1937476"/>
              <a:gd name="connsiteX4773" fmla="*/ 957232 w 2091444"/>
              <a:gd name="connsiteY4773" fmla="*/ 579380 h 1937476"/>
              <a:gd name="connsiteX4774" fmla="*/ 953944 w 2091444"/>
              <a:gd name="connsiteY4774" fmla="*/ 579380 h 1937476"/>
              <a:gd name="connsiteX4775" fmla="*/ 952191 w 2091444"/>
              <a:gd name="connsiteY4775" fmla="*/ 584640 h 1937476"/>
              <a:gd name="connsiteX4776" fmla="*/ 954273 w 2091444"/>
              <a:gd name="connsiteY4776" fmla="*/ 586065 h 1937476"/>
              <a:gd name="connsiteX4777" fmla="*/ 955478 w 2091444"/>
              <a:gd name="connsiteY4777" fmla="*/ 590010 h 1937476"/>
              <a:gd name="connsiteX4778" fmla="*/ 957232 w 2091444"/>
              <a:gd name="connsiteY4778" fmla="*/ 595708 h 1937476"/>
              <a:gd name="connsiteX4779" fmla="*/ 954821 w 2091444"/>
              <a:gd name="connsiteY4779" fmla="*/ 597462 h 1937476"/>
              <a:gd name="connsiteX4780" fmla="*/ 954163 w 2091444"/>
              <a:gd name="connsiteY4780" fmla="*/ 595599 h 1937476"/>
              <a:gd name="connsiteX4781" fmla="*/ 952081 w 2091444"/>
              <a:gd name="connsiteY4781" fmla="*/ 593517 h 1937476"/>
              <a:gd name="connsiteX4782" fmla="*/ 950876 w 2091444"/>
              <a:gd name="connsiteY4782" fmla="*/ 599105 h 1937476"/>
              <a:gd name="connsiteX4783" fmla="*/ 946931 w 2091444"/>
              <a:gd name="connsiteY4783" fmla="*/ 596037 h 1937476"/>
              <a:gd name="connsiteX4784" fmla="*/ 946931 w 2091444"/>
              <a:gd name="connsiteY4784" fmla="*/ 592092 h 1937476"/>
              <a:gd name="connsiteX4785" fmla="*/ 943972 w 2091444"/>
              <a:gd name="connsiteY4785" fmla="*/ 592640 h 1937476"/>
              <a:gd name="connsiteX4786" fmla="*/ 941342 w 2091444"/>
              <a:gd name="connsiteY4786" fmla="*/ 597462 h 1937476"/>
              <a:gd name="connsiteX4787" fmla="*/ 939479 w 2091444"/>
              <a:gd name="connsiteY4787" fmla="*/ 596585 h 1937476"/>
              <a:gd name="connsiteX4788" fmla="*/ 939479 w 2091444"/>
              <a:gd name="connsiteY4788" fmla="*/ 591544 h 1937476"/>
              <a:gd name="connsiteX4789" fmla="*/ 942438 w 2091444"/>
              <a:gd name="connsiteY4789" fmla="*/ 588366 h 1937476"/>
              <a:gd name="connsiteX4790" fmla="*/ 941013 w 2091444"/>
              <a:gd name="connsiteY4790" fmla="*/ 587380 h 1937476"/>
              <a:gd name="connsiteX4791" fmla="*/ 934767 w 2091444"/>
              <a:gd name="connsiteY4791" fmla="*/ 589791 h 1937476"/>
              <a:gd name="connsiteX4792" fmla="*/ 929397 w 2091444"/>
              <a:gd name="connsiteY4792" fmla="*/ 594941 h 1937476"/>
              <a:gd name="connsiteX4793" fmla="*/ 926109 w 2091444"/>
              <a:gd name="connsiteY4793" fmla="*/ 589243 h 1937476"/>
              <a:gd name="connsiteX4794" fmla="*/ 922931 w 2091444"/>
              <a:gd name="connsiteY4794" fmla="*/ 589571 h 1937476"/>
              <a:gd name="connsiteX4795" fmla="*/ 919973 w 2091444"/>
              <a:gd name="connsiteY4795" fmla="*/ 592530 h 1937476"/>
              <a:gd name="connsiteX4796" fmla="*/ 914603 w 2091444"/>
              <a:gd name="connsiteY4796" fmla="*/ 592749 h 1937476"/>
              <a:gd name="connsiteX4797" fmla="*/ 913617 w 2091444"/>
              <a:gd name="connsiteY4797" fmla="*/ 590119 h 1937476"/>
              <a:gd name="connsiteX4798" fmla="*/ 908247 w 2091444"/>
              <a:gd name="connsiteY4798" fmla="*/ 590996 h 1937476"/>
              <a:gd name="connsiteX4799" fmla="*/ 905946 w 2091444"/>
              <a:gd name="connsiteY4799" fmla="*/ 588914 h 1937476"/>
              <a:gd name="connsiteX4800" fmla="*/ 909781 w 2091444"/>
              <a:gd name="connsiteY4800" fmla="*/ 585407 h 1937476"/>
              <a:gd name="connsiteX4801" fmla="*/ 915808 w 2091444"/>
              <a:gd name="connsiteY4801" fmla="*/ 584750 h 1937476"/>
              <a:gd name="connsiteX4802" fmla="*/ 918767 w 2091444"/>
              <a:gd name="connsiteY4802" fmla="*/ 585846 h 1937476"/>
              <a:gd name="connsiteX4803" fmla="*/ 924137 w 2091444"/>
              <a:gd name="connsiteY4803" fmla="*/ 584421 h 1937476"/>
              <a:gd name="connsiteX4804" fmla="*/ 924466 w 2091444"/>
              <a:gd name="connsiteY4804" fmla="*/ 581462 h 1937476"/>
              <a:gd name="connsiteX4805" fmla="*/ 927644 w 2091444"/>
              <a:gd name="connsiteY4805" fmla="*/ 580366 h 1937476"/>
              <a:gd name="connsiteX4806" fmla="*/ 930931 w 2091444"/>
              <a:gd name="connsiteY4806" fmla="*/ 581462 h 1937476"/>
              <a:gd name="connsiteX4807" fmla="*/ 935753 w 2091444"/>
              <a:gd name="connsiteY4807" fmla="*/ 577298 h 1937476"/>
              <a:gd name="connsiteX4808" fmla="*/ 935753 w 2091444"/>
              <a:gd name="connsiteY4808" fmla="*/ 573353 h 1937476"/>
              <a:gd name="connsiteX4809" fmla="*/ 936630 w 2091444"/>
              <a:gd name="connsiteY4809" fmla="*/ 570613 h 1937476"/>
              <a:gd name="connsiteX4810" fmla="*/ 933561 w 2091444"/>
              <a:gd name="connsiteY4810" fmla="*/ 567873 h 1937476"/>
              <a:gd name="connsiteX4811" fmla="*/ 929616 w 2091444"/>
              <a:gd name="connsiteY4811" fmla="*/ 559874 h 1937476"/>
              <a:gd name="connsiteX4812" fmla="*/ 924246 w 2091444"/>
              <a:gd name="connsiteY4812" fmla="*/ 558120 h 1937476"/>
              <a:gd name="connsiteX4813" fmla="*/ 923589 w 2091444"/>
              <a:gd name="connsiteY4813" fmla="*/ 554833 h 1937476"/>
              <a:gd name="connsiteX4814" fmla="*/ 916356 w 2091444"/>
              <a:gd name="connsiteY4814" fmla="*/ 548038 h 1937476"/>
              <a:gd name="connsiteX4815" fmla="*/ 915370 w 2091444"/>
              <a:gd name="connsiteY4815" fmla="*/ 545408 h 1937476"/>
              <a:gd name="connsiteX4816" fmla="*/ 911425 w 2091444"/>
              <a:gd name="connsiteY4816" fmla="*/ 545408 h 1937476"/>
              <a:gd name="connsiteX4817" fmla="*/ 906274 w 2091444"/>
              <a:gd name="connsiteY4817" fmla="*/ 549244 h 1937476"/>
              <a:gd name="connsiteX4818" fmla="*/ 903206 w 2091444"/>
              <a:gd name="connsiteY4818" fmla="*/ 549573 h 1937476"/>
              <a:gd name="connsiteX4819" fmla="*/ 895535 w 2091444"/>
              <a:gd name="connsiteY4819" fmla="*/ 557353 h 1937476"/>
              <a:gd name="connsiteX4820" fmla="*/ 897398 w 2091444"/>
              <a:gd name="connsiteY4820" fmla="*/ 559107 h 1937476"/>
              <a:gd name="connsiteX4821" fmla="*/ 897179 w 2091444"/>
              <a:gd name="connsiteY4821" fmla="*/ 562285 h 1937476"/>
              <a:gd name="connsiteX4822" fmla="*/ 894220 w 2091444"/>
              <a:gd name="connsiteY4822" fmla="*/ 563271 h 1937476"/>
              <a:gd name="connsiteX4823" fmla="*/ 890932 w 2091444"/>
              <a:gd name="connsiteY4823" fmla="*/ 564805 h 1937476"/>
              <a:gd name="connsiteX4824" fmla="*/ 890713 w 2091444"/>
              <a:gd name="connsiteY4824" fmla="*/ 562723 h 1937476"/>
              <a:gd name="connsiteX4825" fmla="*/ 887097 w 2091444"/>
              <a:gd name="connsiteY4825" fmla="*/ 563380 h 1937476"/>
              <a:gd name="connsiteX4826" fmla="*/ 883590 w 2091444"/>
              <a:gd name="connsiteY4826" fmla="*/ 560970 h 1937476"/>
              <a:gd name="connsiteX4827" fmla="*/ 878878 w 2091444"/>
              <a:gd name="connsiteY4827" fmla="*/ 561298 h 1937476"/>
              <a:gd name="connsiteX4828" fmla="*/ 876796 w 2091444"/>
              <a:gd name="connsiteY4828" fmla="*/ 563161 h 1937476"/>
              <a:gd name="connsiteX4829" fmla="*/ 871974 w 2091444"/>
              <a:gd name="connsiteY4829" fmla="*/ 562942 h 1937476"/>
              <a:gd name="connsiteX4830" fmla="*/ 870111 w 2091444"/>
              <a:gd name="connsiteY4830" fmla="*/ 561189 h 1937476"/>
              <a:gd name="connsiteX4831" fmla="*/ 871864 w 2091444"/>
              <a:gd name="connsiteY4831" fmla="*/ 559435 h 1937476"/>
              <a:gd name="connsiteX4832" fmla="*/ 878768 w 2091444"/>
              <a:gd name="connsiteY4832" fmla="*/ 557901 h 1937476"/>
              <a:gd name="connsiteX4833" fmla="*/ 880522 w 2091444"/>
              <a:gd name="connsiteY4833" fmla="*/ 553737 h 1937476"/>
              <a:gd name="connsiteX4834" fmla="*/ 884467 w 2091444"/>
              <a:gd name="connsiteY4834" fmla="*/ 552203 h 1937476"/>
              <a:gd name="connsiteX4835" fmla="*/ 887426 w 2091444"/>
              <a:gd name="connsiteY4835" fmla="*/ 552860 h 1937476"/>
              <a:gd name="connsiteX4836" fmla="*/ 890932 w 2091444"/>
              <a:gd name="connsiteY4836" fmla="*/ 548148 h 1937476"/>
              <a:gd name="connsiteX4837" fmla="*/ 891261 w 2091444"/>
              <a:gd name="connsiteY4837" fmla="*/ 542559 h 1937476"/>
              <a:gd name="connsiteX4838" fmla="*/ 893124 w 2091444"/>
              <a:gd name="connsiteY4838" fmla="*/ 539929 h 1937476"/>
              <a:gd name="connsiteX4839" fmla="*/ 896960 w 2091444"/>
              <a:gd name="connsiteY4839" fmla="*/ 539929 h 1937476"/>
              <a:gd name="connsiteX4840" fmla="*/ 900466 w 2091444"/>
              <a:gd name="connsiteY4840" fmla="*/ 533135 h 1937476"/>
              <a:gd name="connsiteX4841" fmla="*/ 899918 w 2091444"/>
              <a:gd name="connsiteY4841" fmla="*/ 526012 h 1937476"/>
              <a:gd name="connsiteX4842" fmla="*/ 901124 w 2091444"/>
              <a:gd name="connsiteY4842" fmla="*/ 522176 h 1937476"/>
              <a:gd name="connsiteX4843" fmla="*/ 899699 w 2091444"/>
              <a:gd name="connsiteY4843" fmla="*/ 517793 h 1937476"/>
              <a:gd name="connsiteX4844" fmla="*/ 895754 w 2091444"/>
              <a:gd name="connsiteY4844" fmla="*/ 517574 h 1937476"/>
              <a:gd name="connsiteX4845" fmla="*/ 888412 w 2091444"/>
              <a:gd name="connsiteY4845" fmla="*/ 519875 h 1937476"/>
              <a:gd name="connsiteX4846" fmla="*/ 879535 w 2091444"/>
              <a:gd name="connsiteY4846" fmla="*/ 521738 h 1937476"/>
              <a:gd name="connsiteX4847" fmla="*/ 870330 w 2091444"/>
              <a:gd name="connsiteY4847" fmla="*/ 525354 h 1937476"/>
              <a:gd name="connsiteX4848" fmla="*/ 852796 w 2091444"/>
              <a:gd name="connsiteY4848" fmla="*/ 528094 h 1937476"/>
              <a:gd name="connsiteX4849" fmla="*/ 831318 w 2091444"/>
              <a:gd name="connsiteY4849" fmla="*/ 536422 h 1937476"/>
              <a:gd name="connsiteX4850" fmla="*/ 825729 w 2091444"/>
              <a:gd name="connsiteY4850" fmla="*/ 541244 h 1937476"/>
              <a:gd name="connsiteX4851" fmla="*/ 812579 w 2091444"/>
              <a:gd name="connsiteY4851" fmla="*/ 544313 h 1937476"/>
              <a:gd name="connsiteX4852" fmla="*/ 795045 w 2091444"/>
              <a:gd name="connsiteY4852" fmla="*/ 552422 h 1937476"/>
              <a:gd name="connsiteX4853" fmla="*/ 789018 w 2091444"/>
              <a:gd name="connsiteY4853" fmla="*/ 558011 h 1937476"/>
              <a:gd name="connsiteX4854" fmla="*/ 788470 w 2091444"/>
              <a:gd name="connsiteY4854" fmla="*/ 561627 h 1937476"/>
              <a:gd name="connsiteX4855" fmla="*/ 792415 w 2091444"/>
              <a:gd name="connsiteY4855" fmla="*/ 561956 h 1937476"/>
              <a:gd name="connsiteX4856" fmla="*/ 794826 w 2091444"/>
              <a:gd name="connsiteY4856" fmla="*/ 563819 h 1937476"/>
              <a:gd name="connsiteX4857" fmla="*/ 790113 w 2091444"/>
              <a:gd name="connsiteY4857" fmla="*/ 567326 h 1937476"/>
              <a:gd name="connsiteX4858" fmla="*/ 785621 w 2091444"/>
              <a:gd name="connsiteY4858" fmla="*/ 567326 h 1937476"/>
              <a:gd name="connsiteX4859" fmla="*/ 777949 w 2091444"/>
              <a:gd name="connsiteY4859" fmla="*/ 574229 h 1937476"/>
              <a:gd name="connsiteX4860" fmla="*/ 771374 w 2091444"/>
              <a:gd name="connsiteY4860" fmla="*/ 574558 h 1937476"/>
              <a:gd name="connsiteX4861" fmla="*/ 768087 w 2091444"/>
              <a:gd name="connsiteY4861" fmla="*/ 577298 h 1937476"/>
              <a:gd name="connsiteX4862" fmla="*/ 766881 w 2091444"/>
              <a:gd name="connsiteY4862" fmla="*/ 581681 h 1937476"/>
              <a:gd name="connsiteX4863" fmla="*/ 760416 w 2091444"/>
              <a:gd name="connsiteY4863" fmla="*/ 586503 h 1937476"/>
              <a:gd name="connsiteX4864" fmla="*/ 757567 w 2091444"/>
              <a:gd name="connsiteY4864" fmla="*/ 590229 h 1937476"/>
              <a:gd name="connsiteX4865" fmla="*/ 757347 w 2091444"/>
              <a:gd name="connsiteY4865" fmla="*/ 596147 h 1937476"/>
              <a:gd name="connsiteX4866" fmla="*/ 760744 w 2091444"/>
              <a:gd name="connsiteY4866" fmla="*/ 594393 h 1937476"/>
              <a:gd name="connsiteX4867" fmla="*/ 763922 w 2091444"/>
              <a:gd name="connsiteY4867" fmla="*/ 597133 h 1937476"/>
              <a:gd name="connsiteX4868" fmla="*/ 762059 w 2091444"/>
              <a:gd name="connsiteY4868" fmla="*/ 600201 h 1937476"/>
              <a:gd name="connsiteX4869" fmla="*/ 763484 w 2091444"/>
              <a:gd name="connsiteY4869" fmla="*/ 601407 h 1937476"/>
              <a:gd name="connsiteX4870" fmla="*/ 766224 w 2091444"/>
              <a:gd name="connsiteY4870" fmla="*/ 600749 h 1937476"/>
              <a:gd name="connsiteX4871" fmla="*/ 770388 w 2091444"/>
              <a:gd name="connsiteY4871" fmla="*/ 598229 h 1937476"/>
              <a:gd name="connsiteX4872" fmla="*/ 774881 w 2091444"/>
              <a:gd name="connsiteY4872" fmla="*/ 598667 h 1937476"/>
              <a:gd name="connsiteX4873" fmla="*/ 778497 w 2091444"/>
              <a:gd name="connsiteY4873" fmla="*/ 601078 h 1937476"/>
              <a:gd name="connsiteX4874" fmla="*/ 776963 w 2091444"/>
              <a:gd name="connsiteY4874" fmla="*/ 604694 h 1937476"/>
              <a:gd name="connsiteX4875" fmla="*/ 771484 w 2091444"/>
              <a:gd name="connsiteY4875" fmla="*/ 606996 h 1937476"/>
              <a:gd name="connsiteX4876" fmla="*/ 766224 w 2091444"/>
              <a:gd name="connsiteY4876" fmla="*/ 604037 h 1937476"/>
              <a:gd name="connsiteX4877" fmla="*/ 762607 w 2091444"/>
              <a:gd name="connsiteY4877" fmla="*/ 606009 h 1937476"/>
              <a:gd name="connsiteX4878" fmla="*/ 763703 w 2091444"/>
              <a:gd name="connsiteY4878" fmla="*/ 610393 h 1937476"/>
              <a:gd name="connsiteX4879" fmla="*/ 771922 w 2091444"/>
              <a:gd name="connsiteY4879" fmla="*/ 614667 h 1937476"/>
              <a:gd name="connsiteX4880" fmla="*/ 774662 w 2091444"/>
              <a:gd name="connsiteY4880" fmla="*/ 612913 h 1937476"/>
              <a:gd name="connsiteX4881" fmla="*/ 775648 w 2091444"/>
              <a:gd name="connsiteY4881" fmla="*/ 609297 h 1937476"/>
              <a:gd name="connsiteX4882" fmla="*/ 778388 w 2091444"/>
              <a:gd name="connsiteY4882" fmla="*/ 609297 h 1937476"/>
              <a:gd name="connsiteX4883" fmla="*/ 780032 w 2091444"/>
              <a:gd name="connsiteY4883" fmla="*/ 611598 h 1937476"/>
              <a:gd name="connsiteX4884" fmla="*/ 778169 w 2091444"/>
              <a:gd name="connsiteY4884" fmla="*/ 614995 h 1937476"/>
              <a:gd name="connsiteX4885" fmla="*/ 782004 w 2091444"/>
              <a:gd name="connsiteY4885" fmla="*/ 614557 h 1937476"/>
              <a:gd name="connsiteX4886" fmla="*/ 789894 w 2091444"/>
              <a:gd name="connsiteY4886" fmla="*/ 615982 h 1937476"/>
              <a:gd name="connsiteX4887" fmla="*/ 797346 w 2091444"/>
              <a:gd name="connsiteY4887" fmla="*/ 613900 h 1937476"/>
              <a:gd name="connsiteX4888" fmla="*/ 801949 w 2091444"/>
              <a:gd name="connsiteY4888" fmla="*/ 613900 h 1937476"/>
              <a:gd name="connsiteX4889" fmla="*/ 808743 w 2091444"/>
              <a:gd name="connsiteY4889" fmla="*/ 616858 h 1937476"/>
              <a:gd name="connsiteX4890" fmla="*/ 813894 w 2091444"/>
              <a:gd name="connsiteY4890" fmla="*/ 615872 h 1937476"/>
              <a:gd name="connsiteX4891" fmla="*/ 818606 w 2091444"/>
              <a:gd name="connsiteY4891" fmla="*/ 617954 h 1937476"/>
              <a:gd name="connsiteX4892" fmla="*/ 821345 w 2091444"/>
              <a:gd name="connsiteY4892" fmla="*/ 621899 h 1937476"/>
              <a:gd name="connsiteX4893" fmla="*/ 824962 w 2091444"/>
              <a:gd name="connsiteY4893" fmla="*/ 622338 h 1937476"/>
              <a:gd name="connsiteX4894" fmla="*/ 823428 w 2091444"/>
              <a:gd name="connsiteY4894" fmla="*/ 624858 h 1937476"/>
              <a:gd name="connsiteX4895" fmla="*/ 819921 w 2091444"/>
              <a:gd name="connsiteY4895" fmla="*/ 624858 h 1937476"/>
              <a:gd name="connsiteX4896" fmla="*/ 813346 w 2091444"/>
              <a:gd name="connsiteY4896" fmla="*/ 620475 h 1937476"/>
              <a:gd name="connsiteX4897" fmla="*/ 804141 w 2091444"/>
              <a:gd name="connsiteY4897" fmla="*/ 620256 h 1937476"/>
              <a:gd name="connsiteX4898" fmla="*/ 802387 w 2091444"/>
              <a:gd name="connsiteY4898" fmla="*/ 622009 h 1937476"/>
              <a:gd name="connsiteX4899" fmla="*/ 808305 w 2091444"/>
              <a:gd name="connsiteY4899" fmla="*/ 624091 h 1937476"/>
              <a:gd name="connsiteX4900" fmla="*/ 809729 w 2091444"/>
              <a:gd name="connsiteY4900" fmla="*/ 626721 h 1937476"/>
              <a:gd name="connsiteX4901" fmla="*/ 801949 w 2091444"/>
              <a:gd name="connsiteY4901" fmla="*/ 626721 h 1937476"/>
              <a:gd name="connsiteX4902" fmla="*/ 798442 w 2091444"/>
              <a:gd name="connsiteY4902" fmla="*/ 623762 h 1937476"/>
              <a:gd name="connsiteX4903" fmla="*/ 787812 w 2091444"/>
              <a:gd name="connsiteY4903" fmla="*/ 624968 h 1937476"/>
              <a:gd name="connsiteX4904" fmla="*/ 785073 w 2091444"/>
              <a:gd name="connsiteY4904" fmla="*/ 627598 h 1937476"/>
              <a:gd name="connsiteX4905" fmla="*/ 782004 w 2091444"/>
              <a:gd name="connsiteY4905" fmla="*/ 625735 h 1937476"/>
              <a:gd name="connsiteX4906" fmla="*/ 779265 w 2091444"/>
              <a:gd name="connsiteY4906" fmla="*/ 625735 h 1937476"/>
              <a:gd name="connsiteX4907" fmla="*/ 775648 w 2091444"/>
              <a:gd name="connsiteY4907" fmla="*/ 626721 h 1937476"/>
              <a:gd name="connsiteX4908" fmla="*/ 772032 w 2091444"/>
              <a:gd name="connsiteY4908" fmla="*/ 626392 h 1937476"/>
              <a:gd name="connsiteX4909" fmla="*/ 760744 w 2091444"/>
              <a:gd name="connsiteY4909" fmla="*/ 627050 h 1937476"/>
              <a:gd name="connsiteX4910" fmla="*/ 758882 w 2091444"/>
              <a:gd name="connsiteY4910" fmla="*/ 628584 h 1937476"/>
              <a:gd name="connsiteX4911" fmla="*/ 749895 w 2091444"/>
              <a:gd name="connsiteY4911" fmla="*/ 630337 h 1937476"/>
              <a:gd name="connsiteX4912" fmla="*/ 748361 w 2091444"/>
              <a:gd name="connsiteY4912" fmla="*/ 635378 h 1937476"/>
              <a:gd name="connsiteX4913" fmla="*/ 749676 w 2091444"/>
              <a:gd name="connsiteY4913" fmla="*/ 648529 h 1937476"/>
              <a:gd name="connsiteX4914" fmla="*/ 750772 w 2091444"/>
              <a:gd name="connsiteY4914" fmla="*/ 651159 h 1937476"/>
              <a:gd name="connsiteX4915" fmla="*/ 750772 w 2091444"/>
              <a:gd name="connsiteY4915" fmla="*/ 656200 h 1937476"/>
              <a:gd name="connsiteX4916" fmla="*/ 748909 w 2091444"/>
              <a:gd name="connsiteY4916" fmla="*/ 657405 h 1937476"/>
              <a:gd name="connsiteX4917" fmla="*/ 749457 w 2091444"/>
              <a:gd name="connsiteY4917" fmla="*/ 660802 h 1937476"/>
              <a:gd name="connsiteX4918" fmla="*/ 751649 w 2091444"/>
              <a:gd name="connsiteY4918" fmla="*/ 662665 h 1937476"/>
              <a:gd name="connsiteX4919" fmla="*/ 755703 w 2091444"/>
              <a:gd name="connsiteY4919" fmla="*/ 662008 h 1937476"/>
              <a:gd name="connsiteX4920" fmla="*/ 758224 w 2091444"/>
              <a:gd name="connsiteY4920" fmla="*/ 662008 h 1937476"/>
              <a:gd name="connsiteX4921" fmla="*/ 760964 w 2091444"/>
              <a:gd name="connsiteY4921" fmla="*/ 663980 h 1937476"/>
              <a:gd name="connsiteX4922" fmla="*/ 765238 w 2091444"/>
              <a:gd name="connsiteY4922" fmla="*/ 664199 h 1937476"/>
              <a:gd name="connsiteX4923" fmla="*/ 766333 w 2091444"/>
              <a:gd name="connsiteY4923" fmla="*/ 662227 h 1937476"/>
              <a:gd name="connsiteX4924" fmla="*/ 767429 w 2091444"/>
              <a:gd name="connsiteY4924" fmla="*/ 661788 h 1937476"/>
              <a:gd name="connsiteX4925" fmla="*/ 770498 w 2091444"/>
              <a:gd name="connsiteY4925" fmla="*/ 663323 h 1937476"/>
              <a:gd name="connsiteX4926" fmla="*/ 772361 w 2091444"/>
              <a:gd name="connsiteY4926" fmla="*/ 664966 h 1937476"/>
              <a:gd name="connsiteX4927" fmla="*/ 774771 w 2091444"/>
              <a:gd name="connsiteY4927" fmla="*/ 664090 h 1937476"/>
              <a:gd name="connsiteX4928" fmla="*/ 777511 w 2091444"/>
              <a:gd name="connsiteY4928" fmla="*/ 666720 h 1937476"/>
              <a:gd name="connsiteX4929" fmla="*/ 777949 w 2091444"/>
              <a:gd name="connsiteY4929" fmla="*/ 669460 h 1937476"/>
              <a:gd name="connsiteX4930" fmla="*/ 780908 w 2091444"/>
              <a:gd name="connsiteY4930" fmla="*/ 670336 h 1937476"/>
              <a:gd name="connsiteX4931" fmla="*/ 784744 w 2091444"/>
              <a:gd name="connsiteY4931" fmla="*/ 669240 h 1937476"/>
              <a:gd name="connsiteX4932" fmla="*/ 787593 w 2091444"/>
              <a:gd name="connsiteY4932" fmla="*/ 669460 h 1937476"/>
              <a:gd name="connsiteX4933" fmla="*/ 789456 w 2091444"/>
              <a:gd name="connsiteY4933" fmla="*/ 671432 h 1937476"/>
              <a:gd name="connsiteX4934" fmla="*/ 794716 w 2091444"/>
              <a:gd name="connsiteY4934" fmla="*/ 671651 h 1937476"/>
              <a:gd name="connsiteX4935" fmla="*/ 798113 w 2091444"/>
              <a:gd name="connsiteY4935" fmla="*/ 670994 h 1937476"/>
              <a:gd name="connsiteX4936" fmla="*/ 802497 w 2091444"/>
              <a:gd name="connsiteY4936" fmla="*/ 672857 h 1937476"/>
              <a:gd name="connsiteX4937" fmla="*/ 806442 w 2091444"/>
              <a:gd name="connsiteY4937" fmla="*/ 670994 h 1937476"/>
              <a:gd name="connsiteX4938" fmla="*/ 809291 w 2091444"/>
              <a:gd name="connsiteY4938" fmla="*/ 672199 h 1937476"/>
              <a:gd name="connsiteX4939" fmla="*/ 814989 w 2091444"/>
              <a:gd name="connsiteY4939" fmla="*/ 672747 h 1937476"/>
              <a:gd name="connsiteX4940" fmla="*/ 819811 w 2091444"/>
              <a:gd name="connsiteY4940" fmla="*/ 671432 h 1937476"/>
              <a:gd name="connsiteX4941" fmla="*/ 823647 w 2091444"/>
              <a:gd name="connsiteY4941" fmla="*/ 673185 h 1937476"/>
              <a:gd name="connsiteX4942" fmla="*/ 825181 w 2091444"/>
              <a:gd name="connsiteY4942" fmla="*/ 676583 h 1937476"/>
              <a:gd name="connsiteX4943" fmla="*/ 828030 w 2091444"/>
              <a:gd name="connsiteY4943" fmla="*/ 674610 h 1937476"/>
              <a:gd name="connsiteX4944" fmla="*/ 828688 w 2091444"/>
              <a:gd name="connsiteY4944" fmla="*/ 678665 h 1937476"/>
              <a:gd name="connsiteX4945" fmla="*/ 832742 w 2091444"/>
              <a:gd name="connsiteY4945" fmla="*/ 681952 h 1937476"/>
              <a:gd name="connsiteX4946" fmla="*/ 832961 w 2091444"/>
              <a:gd name="connsiteY4946" fmla="*/ 683815 h 1937476"/>
              <a:gd name="connsiteX4947" fmla="*/ 834496 w 2091444"/>
              <a:gd name="connsiteY4947" fmla="*/ 685897 h 1937476"/>
              <a:gd name="connsiteX4948" fmla="*/ 838879 w 2091444"/>
              <a:gd name="connsiteY4948" fmla="*/ 685897 h 1937476"/>
              <a:gd name="connsiteX4949" fmla="*/ 841728 w 2091444"/>
              <a:gd name="connsiteY4949" fmla="*/ 687322 h 1937476"/>
              <a:gd name="connsiteX4950" fmla="*/ 842715 w 2091444"/>
              <a:gd name="connsiteY4950" fmla="*/ 690500 h 1937476"/>
              <a:gd name="connsiteX4951" fmla="*/ 845345 w 2091444"/>
              <a:gd name="connsiteY4951" fmla="*/ 691267 h 1937476"/>
              <a:gd name="connsiteX4952" fmla="*/ 848084 w 2091444"/>
              <a:gd name="connsiteY4952" fmla="*/ 694445 h 1937476"/>
              <a:gd name="connsiteX4953" fmla="*/ 847427 w 2091444"/>
              <a:gd name="connsiteY4953" fmla="*/ 696089 h 1937476"/>
              <a:gd name="connsiteX4954" fmla="*/ 847098 w 2091444"/>
              <a:gd name="connsiteY4954" fmla="*/ 699596 h 1937476"/>
              <a:gd name="connsiteX4955" fmla="*/ 851372 w 2091444"/>
              <a:gd name="connsiteY4955" fmla="*/ 704089 h 1937476"/>
              <a:gd name="connsiteX4956" fmla="*/ 857509 w 2091444"/>
              <a:gd name="connsiteY4956" fmla="*/ 708034 h 1937476"/>
              <a:gd name="connsiteX4957" fmla="*/ 857509 w 2091444"/>
              <a:gd name="connsiteY4957" fmla="*/ 710664 h 1937476"/>
              <a:gd name="connsiteX4958" fmla="*/ 856413 w 2091444"/>
              <a:gd name="connsiteY4958" fmla="*/ 712088 h 1937476"/>
              <a:gd name="connsiteX4959" fmla="*/ 857509 w 2091444"/>
              <a:gd name="connsiteY4959" fmla="*/ 714718 h 1937476"/>
              <a:gd name="connsiteX4960" fmla="*/ 855207 w 2091444"/>
              <a:gd name="connsiteY4960" fmla="*/ 713513 h 1937476"/>
              <a:gd name="connsiteX4961" fmla="*/ 846879 w 2091444"/>
              <a:gd name="connsiteY4961" fmla="*/ 711540 h 1937476"/>
              <a:gd name="connsiteX4962" fmla="*/ 839975 w 2091444"/>
              <a:gd name="connsiteY4962" fmla="*/ 709568 h 1937476"/>
              <a:gd name="connsiteX4963" fmla="*/ 836468 w 2091444"/>
              <a:gd name="connsiteY4963" fmla="*/ 710664 h 1937476"/>
              <a:gd name="connsiteX4964" fmla="*/ 832961 w 2091444"/>
              <a:gd name="connsiteY4964" fmla="*/ 709568 h 1937476"/>
              <a:gd name="connsiteX4965" fmla="*/ 831866 w 2091444"/>
              <a:gd name="connsiteY4965" fmla="*/ 710554 h 1937476"/>
              <a:gd name="connsiteX4966" fmla="*/ 828468 w 2091444"/>
              <a:gd name="connsiteY4966" fmla="*/ 710554 h 1937476"/>
              <a:gd name="connsiteX4967" fmla="*/ 825071 w 2091444"/>
              <a:gd name="connsiteY4967" fmla="*/ 706609 h 1937476"/>
              <a:gd name="connsiteX4968" fmla="*/ 822003 w 2091444"/>
              <a:gd name="connsiteY4968" fmla="*/ 706390 h 1937476"/>
              <a:gd name="connsiteX4969" fmla="*/ 819263 w 2091444"/>
              <a:gd name="connsiteY4969" fmla="*/ 702335 h 1937476"/>
              <a:gd name="connsiteX4970" fmla="*/ 817072 w 2091444"/>
              <a:gd name="connsiteY4970" fmla="*/ 701568 h 1937476"/>
              <a:gd name="connsiteX4971" fmla="*/ 812031 w 2091444"/>
              <a:gd name="connsiteY4971" fmla="*/ 702226 h 1937476"/>
              <a:gd name="connsiteX4972" fmla="*/ 809291 w 2091444"/>
              <a:gd name="connsiteY4972" fmla="*/ 701459 h 1937476"/>
              <a:gd name="connsiteX4973" fmla="*/ 807099 w 2091444"/>
              <a:gd name="connsiteY4973" fmla="*/ 699376 h 1937476"/>
              <a:gd name="connsiteX4974" fmla="*/ 801839 w 2091444"/>
              <a:gd name="connsiteY4974" fmla="*/ 697404 h 1937476"/>
              <a:gd name="connsiteX4975" fmla="*/ 800962 w 2091444"/>
              <a:gd name="connsiteY4975" fmla="*/ 693788 h 1937476"/>
              <a:gd name="connsiteX4976" fmla="*/ 799100 w 2091444"/>
              <a:gd name="connsiteY4976" fmla="*/ 693788 h 1937476"/>
              <a:gd name="connsiteX4977" fmla="*/ 796360 w 2091444"/>
              <a:gd name="connsiteY4977" fmla="*/ 692692 h 1937476"/>
              <a:gd name="connsiteX4978" fmla="*/ 791209 w 2091444"/>
              <a:gd name="connsiteY4978" fmla="*/ 693020 h 1937476"/>
              <a:gd name="connsiteX4979" fmla="*/ 788908 w 2091444"/>
              <a:gd name="connsiteY4979" fmla="*/ 691705 h 1937476"/>
              <a:gd name="connsiteX4980" fmla="*/ 778278 w 2091444"/>
              <a:gd name="connsiteY4980" fmla="*/ 692144 h 1937476"/>
              <a:gd name="connsiteX4981" fmla="*/ 771922 w 2091444"/>
              <a:gd name="connsiteY4981" fmla="*/ 691486 h 1937476"/>
              <a:gd name="connsiteX4982" fmla="*/ 767210 w 2091444"/>
              <a:gd name="connsiteY4982" fmla="*/ 690062 h 1937476"/>
              <a:gd name="connsiteX4983" fmla="*/ 748361 w 2091444"/>
              <a:gd name="connsiteY4983" fmla="*/ 689842 h 1937476"/>
              <a:gd name="connsiteX4984" fmla="*/ 745183 w 2091444"/>
              <a:gd name="connsiteY4984" fmla="*/ 691048 h 1937476"/>
              <a:gd name="connsiteX4985" fmla="*/ 739594 w 2091444"/>
              <a:gd name="connsiteY4985" fmla="*/ 692582 h 1937476"/>
              <a:gd name="connsiteX4986" fmla="*/ 736964 w 2091444"/>
              <a:gd name="connsiteY4986" fmla="*/ 696198 h 1937476"/>
              <a:gd name="connsiteX4987" fmla="*/ 736526 w 2091444"/>
              <a:gd name="connsiteY4987" fmla="*/ 703541 h 1937476"/>
              <a:gd name="connsiteX4988" fmla="*/ 732362 w 2091444"/>
              <a:gd name="connsiteY4988" fmla="*/ 710116 h 1937476"/>
              <a:gd name="connsiteX4989" fmla="*/ 733677 w 2091444"/>
              <a:gd name="connsiteY4989" fmla="*/ 717458 h 1937476"/>
              <a:gd name="connsiteX4990" fmla="*/ 732143 w 2091444"/>
              <a:gd name="connsiteY4990" fmla="*/ 720307 h 1937476"/>
              <a:gd name="connsiteX4991" fmla="*/ 733239 w 2091444"/>
              <a:gd name="connsiteY4991" fmla="*/ 722828 h 1937476"/>
              <a:gd name="connsiteX4992" fmla="*/ 736526 w 2091444"/>
              <a:gd name="connsiteY4992" fmla="*/ 724252 h 1937476"/>
              <a:gd name="connsiteX4993" fmla="*/ 735649 w 2091444"/>
              <a:gd name="connsiteY4993" fmla="*/ 726882 h 1937476"/>
              <a:gd name="connsiteX4994" fmla="*/ 733786 w 2091444"/>
              <a:gd name="connsiteY4994" fmla="*/ 728307 h 1937476"/>
              <a:gd name="connsiteX4995" fmla="*/ 737074 w 2091444"/>
              <a:gd name="connsiteY4995" fmla="*/ 738279 h 1937476"/>
              <a:gd name="connsiteX4996" fmla="*/ 740690 w 2091444"/>
              <a:gd name="connsiteY4996" fmla="*/ 741238 h 1937476"/>
              <a:gd name="connsiteX4997" fmla="*/ 741676 w 2091444"/>
              <a:gd name="connsiteY4997" fmla="*/ 743539 h 1937476"/>
              <a:gd name="connsiteX4998" fmla="*/ 748580 w 2091444"/>
              <a:gd name="connsiteY4998" fmla="*/ 747594 h 1937476"/>
              <a:gd name="connsiteX4999" fmla="*/ 750553 w 2091444"/>
              <a:gd name="connsiteY4999" fmla="*/ 749786 h 1937476"/>
              <a:gd name="connsiteX5000" fmla="*/ 754498 w 2091444"/>
              <a:gd name="connsiteY5000" fmla="*/ 748800 h 1937476"/>
              <a:gd name="connsiteX5001" fmla="*/ 757019 w 2091444"/>
              <a:gd name="connsiteY5001" fmla="*/ 751539 h 1937476"/>
              <a:gd name="connsiteX5002" fmla="*/ 760197 w 2091444"/>
              <a:gd name="connsiteY5002" fmla="*/ 752197 h 1937476"/>
              <a:gd name="connsiteX5003" fmla="*/ 765128 w 2091444"/>
              <a:gd name="connsiteY5003" fmla="*/ 750005 h 1937476"/>
              <a:gd name="connsiteX5004" fmla="*/ 768087 w 2091444"/>
              <a:gd name="connsiteY5004" fmla="*/ 750224 h 1937476"/>
              <a:gd name="connsiteX5005" fmla="*/ 771484 w 2091444"/>
              <a:gd name="connsiteY5005" fmla="*/ 753841 h 1937476"/>
              <a:gd name="connsiteX5006" fmla="*/ 776744 w 2091444"/>
              <a:gd name="connsiteY5006" fmla="*/ 753841 h 1937476"/>
              <a:gd name="connsiteX5007" fmla="*/ 779812 w 2091444"/>
              <a:gd name="connsiteY5007" fmla="*/ 759101 h 1937476"/>
              <a:gd name="connsiteX5008" fmla="*/ 782552 w 2091444"/>
              <a:gd name="connsiteY5008" fmla="*/ 760197 h 1937476"/>
              <a:gd name="connsiteX5009" fmla="*/ 783648 w 2091444"/>
              <a:gd name="connsiteY5009" fmla="*/ 762827 h 1937476"/>
              <a:gd name="connsiteX5010" fmla="*/ 778497 w 2091444"/>
              <a:gd name="connsiteY5010" fmla="*/ 764470 h 1937476"/>
              <a:gd name="connsiteX5011" fmla="*/ 779045 w 2091444"/>
              <a:gd name="connsiteY5011" fmla="*/ 767210 h 1937476"/>
              <a:gd name="connsiteX5012" fmla="*/ 776744 w 2091444"/>
              <a:gd name="connsiteY5012" fmla="*/ 769621 h 1937476"/>
              <a:gd name="connsiteX5013" fmla="*/ 776963 w 2091444"/>
              <a:gd name="connsiteY5013" fmla="*/ 771922 h 1937476"/>
              <a:gd name="connsiteX5014" fmla="*/ 775210 w 2091444"/>
              <a:gd name="connsiteY5014" fmla="*/ 775100 h 1937476"/>
              <a:gd name="connsiteX5015" fmla="*/ 769402 w 2091444"/>
              <a:gd name="connsiteY5015" fmla="*/ 778059 h 1937476"/>
              <a:gd name="connsiteX5016" fmla="*/ 769183 w 2091444"/>
              <a:gd name="connsiteY5016" fmla="*/ 780360 h 1937476"/>
              <a:gd name="connsiteX5017" fmla="*/ 767429 w 2091444"/>
              <a:gd name="connsiteY5017" fmla="*/ 783429 h 1937476"/>
              <a:gd name="connsiteX5018" fmla="*/ 771046 w 2091444"/>
              <a:gd name="connsiteY5018" fmla="*/ 786059 h 1937476"/>
              <a:gd name="connsiteX5019" fmla="*/ 771265 w 2091444"/>
              <a:gd name="connsiteY5019" fmla="*/ 791757 h 1937476"/>
              <a:gd name="connsiteX5020" fmla="*/ 773785 w 2091444"/>
              <a:gd name="connsiteY5020" fmla="*/ 797346 h 1937476"/>
              <a:gd name="connsiteX5021" fmla="*/ 773347 w 2091444"/>
              <a:gd name="connsiteY5021" fmla="*/ 800195 h 1937476"/>
              <a:gd name="connsiteX5022" fmla="*/ 767758 w 2091444"/>
              <a:gd name="connsiteY5022" fmla="*/ 801510 h 1937476"/>
              <a:gd name="connsiteX5023" fmla="*/ 769402 w 2091444"/>
              <a:gd name="connsiteY5023" fmla="*/ 803373 h 1937476"/>
              <a:gd name="connsiteX5024" fmla="*/ 777292 w 2091444"/>
              <a:gd name="connsiteY5024" fmla="*/ 804907 h 1937476"/>
              <a:gd name="connsiteX5025" fmla="*/ 780470 w 2091444"/>
              <a:gd name="connsiteY5025" fmla="*/ 803921 h 1937476"/>
              <a:gd name="connsiteX5026" fmla="*/ 782771 w 2091444"/>
              <a:gd name="connsiteY5026" fmla="*/ 804250 h 1937476"/>
              <a:gd name="connsiteX5027" fmla="*/ 784305 w 2091444"/>
              <a:gd name="connsiteY5027" fmla="*/ 805894 h 1937476"/>
              <a:gd name="connsiteX5028" fmla="*/ 786278 w 2091444"/>
              <a:gd name="connsiteY5028" fmla="*/ 803154 h 1937476"/>
              <a:gd name="connsiteX5029" fmla="*/ 788908 w 2091444"/>
              <a:gd name="connsiteY5029" fmla="*/ 802716 h 1937476"/>
              <a:gd name="connsiteX5030" fmla="*/ 790881 w 2091444"/>
              <a:gd name="connsiteY5030" fmla="*/ 804031 h 1937476"/>
              <a:gd name="connsiteX5031" fmla="*/ 796908 w 2091444"/>
              <a:gd name="connsiteY5031" fmla="*/ 804031 h 1937476"/>
              <a:gd name="connsiteX5032" fmla="*/ 804469 w 2091444"/>
              <a:gd name="connsiteY5032" fmla="*/ 807538 h 1937476"/>
              <a:gd name="connsiteX5033" fmla="*/ 807318 w 2091444"/>
              <a:gd name="connsiteY5033" fmla="*/ 804031 h 1937476"/>
              <a:gd name="connsiteX5034" fmla="*/ 813455 w 2091444"/>
              <a:gd name="connsiteY5034" fmla="*/ 804250 h 1937476"/>
              <a:gd name="connsiteX5035" fmla="*/ 814661 w 2091444"/>
              <a:gd name="connsiteY5035" fmla="*/ 806551 h 1937476"/>
              <a:gd name="connsiteX5036" fmla="*/ 815976 w 2091444"/>
              <a:gd name="connsiteY5036" fmla="*/ 806990 h 1937476"/>
              <a:gd name="connsiteX5037" fmla="*/ 817729 w 2091444"/>
              <a:gd name="connsiteY5037" fmla="*/ 805784 h 1937476"/>
              <a:gd name="connsiteX5038" fmla="*/ 821236 w 2091444"/>
              <a:gd name="connsiteY5038" fmla="*/ 804907 h 1937476"/>
              <a:gd name="connsiteX5039" fmla="*/ 823428 w 2091444"/>
              <a:gd name="connsiteY5039" fmla="*/ 805784 h 1937476"/>
              <a:gd name="connsiteX5040" fmla="*/ 824085 w 2091444"/>
              <a:gd name="connsiteY5040" fmla="*/ 808633 h 1937476"/>
              <a:gd name="connsiteX5041" fmla="*/ 826825 w 2091444"/>
              <a:gd name="connsiteY5041" fmla="*/ 808195 h 1937476"/>
              <a:gd name="connsiteX5042" fmla="*/ 828578 w 2091444"/>
              <a:gd name="connsiteY5042" fmla="*/ 807099 h 1937476"/>
              <a:gd name="connsiteX5043" fmla="*/ 830879 w 2091444"/>
              <a:gd name="connsiteY5043" fmla="*/ 808524 h 1937476"/>
              <a:gd name="connsiteX5044" fmla="*/ 831756 w 2091444"/>
              <a:gd name="connsiteY5044" fmla="*/ 812140 h 1937476"/>
              <a:gd name="connsiteX5045" fmla="*/ 834057 w 2091444"/>
              <a:gd name="connsiteY5045" fmla="*/ 812140 h 1937476"/>
              <a:gd name="connsiteX5046" fmla="*/ 836030 w 2091444"/>
              <a:gd name="connsiteY5046" fmla="*/ 809949 h 1937476"/>
              <a:gd name="connsiteX5047" fmla="*/ 842057 w 2091444"/>
              <a:gd name="connsiteY5047" fmla="*/ 809291 h 1937476"/>
              <a:gd name="connsiteX5048" fmla="*/ 844797 w 2091444"/>
              <a:gd name="connsiteY5048" fmla="*/ 806332 h 1937476"/>
              <a:gd name="connsiteX5049" fmla="*/ 848742 w 2091444"/>
              <a:gd name="connsiteY5049" fmla="*/ 805017 h 1937476"/>
              <a:gd name="connsiteX5050" fmla="*/ 852249 w 2091444"/>
              <a:gd name="connsiteY5050" fmla="*/ 805017 h 1937476"/>
              <a:gd name="connsiteX5051" fmla="*/ 857070 w 2091444"/>
              <a:gd name="connsiteY5051" fmla="*/ 800195 h 1937476"/>
              <a:gd name="connsiteX5052" fmla="*/ 862769 w 2091444"/>
              <a:gd name="connsiteY5052" fmla="*/ 797675 h 1937476"/>
              <a:gd name="connsiteX5053" fmla="*/ 866714 w 2091444"/>
              <a:gd name="connsiteY5053" fmla="*/ 796689 h 1937476"/>
              <a:gd name="connsiteX5054" fmla="*/ 867810 w 2091444"/>
              <a:gd name="connsiteY5054" fmla="*/ 794606 h 1937476"/>
              <a:gd name="connsiteX5055" fmla="*/ 870988 w 2091444"/>
              <a:gd name="connsiteY5055" fmla="*/ 794606 h 1937476"/>
              <a:gd name="connsiteX5056" fmla="*/ 875810 w 2091444"/>
              <a:gd name="connsiteY5056" fmla="*/ 795593 h 1937476"/>
              <a:gd name="connsiteX5057" fmla="*/ 878987 w 2091444"/>
              <a:gd name="connsiteY5057" fmla="*/ 795045 h 1937476"/>
              <a:gd name="connsiteX5058" fmla="*/ 882275 w 2091444"/>
              <a:gd name="connsiteY5058" fmla="*/ 796798 h 1937476"/>
              <a:gd name="connsiteX5059" fmla="*/ 891480 w 2091444"/>
              <a:gd name="connsiteY5059" fmla="*/ 796798 h 1937476"/>
              <a:gd name="connsiteX5060" fmla="*/ 900905 w 2091444"/>
              <a:gd name="connsiteY5060" fmla="*/ 790552 h 1937476"/>
              <a:gd name="connsiteX5061" fmla="*/ 902439 w 2091444"/>
              <a:gd name="connsiteY5061" fmla="*/ 787703 h 1937476"/>
              <a:gd name="connsiteX5062" fmla="*/ 904192 w 2091444"/>
              <a:gd name="connsiteY5062" fmla="*/ 787483 h 1937476"/>
              <a:gd name="connsiteX5063" fmla="*/ 905726 w 2091444"/>
              <a:gd name="connsiteY5063" fmla="*/ 789127 h 1937476"/>
              <a:gd name="connsiteX5064" fmla="*/ 907151 w 2091444"/>
              <a:gd name="connsiteY5064" fmla="*/ 786497 h 1937476"/>
              <a:gd name="connsiteX5065" fmla="*/ 910767 w 2091444"/>
              <a:gd name="connsiteY5065" fmla="*/ 784305 h 1937476"/>
              <a:gd name="connsiteX5066" fmla="*/ 910548 w 2091444"/>
              <a:gd name="connsiteY5066" fmla="*/ 781347 h 1937476"/>
              <a:gd name="connsiteX5067" fmla="*/ 911973 w 2091444"/>
              <a:gd name="connsiteY5067" fmla="*/ 779484 h 1937476"/>
              <a:gd name="connsiteX5068" fmla="*/ 913836 w 2091444"/>
              <a:gd name="connsiteY5068" fmla="*/ 780141 h 1937476"/>
              <a:gd name="connsiteX5069" fmla="*/ 916685 w 2091444"/>
              <a:gd name="connsiteY5069" fmla="*/ 779703 h 1937476"/>
              <a:gd name="connsiteX5070" fmla="*/ 918329 w 2091444"/>
              <a:gd name="connsiteY5070" fmla="*/ 777292 h 1937476"/>
              <a:gd name="connsiteX5071" fmla="*/ 918000 w 2091444"/>
              <a:gd name="connsiteY5071" fmla="*/ 774881 h 1937476"/>
              <a:gd name="connsiteX5072" fmla="*/ 919973 w 2091444"/>
              <a:gd name="connsiteY5072" fmla="*/ 775758 h 1937476"/>
              <a:gd name="connsiteX5073" fmla="*/ 922274 w 2091444"/>
              <a:gd name="connsiteY5073" fmla="*/ 775319 h 1937476"/>
              <a:gd name="connsiteX5074" fmla="*/ 923808 w 2091444"/>
              <a:gd name="connsiteY5074" fmla="*/ 778059 h 1937476"/>
              <a:gd name="connsiteX5075" fmla="*/ 923808 w 2091444"/>
              <a:gd name="connsiteY5075" fmla="*/ 780360 h 1937476"/>
              <a:gd name="connsiteX5076" fmla="*/ 925452 w 2091444"/>
              <a:gd name="connsiteY5076" fmla="*/ 782662 h 1937476"/>
              <a:gd name="connsiteX5077" fmla="*/ 921945 w 2091444"/>
              <a:gd name="connsiteY5077" fmla="*/ 784963 h 1937476"/>
              <a:gd name="connsiteX5078" fmla="*/ 921945 w 2091444"/>
              <a:gd name="connsiteY5078" fmla="*/ 787922 h 1937476"/>
              <a:gd name="connsiteX5079" fmla="*/ 919973 w 2091444"/>
              <a:gd name="connsiteY5079" fmla="*/ 790990 h 1937476"/>
              <a:gd name="connsiteX5080" fmla="*/ 917671 w 2091444"/>
              <a:gd name="connsiteY5080" fmla="*/ 792524 h 1937476"/>
              <a:gd name="connsiteX5081" fmla="*/ 917890 w 2091444"/>
              <a:gd name="connsiteY5081" fmla="*/ 794168 h 1937476"/>
              <a:gd name="connsiteX5082" fmla="*/ 921069 w 2091444"/>
              <a:gd name="connsiteY5082" fmla="*/ 794826 h 1937476"/>
              <a:gd name="connsiteX5083" fmla="*/ 924685 w 2091444"/>
              <a:gd name="connsiteY5083" fmla="*/ 797784 h 1937476"/>
              <a:gd name="connsiteX5084" fmla="*/ 926109 w 2091444"/>
              <a:gd name="connsiteY5084" fmla="*/ 796689 h 1937476"/>
              <a:gd name="connsiteX5085" fmla="*/ 929068 w 2091444"/>
              <a:gd name="connsiteY5085" fmla="*/ 796360 h 1937476"/>
              <a:gd name="connsiteX5086" fmla="*/ 933013 w 2091444"/>
              <a:gd name="connsiteY5086" fmla="*/ 798223 h 1937476"/>
              <a:gd name="connsiteX5087" fmla="*/ 934438 w 2091444"/>
              <a:gd name="connsiteY5087" fmla="*/ 802497 h 1937476"/>
              <a:gd name="connsiteX5088" fmla="*/ 936410 w 2091444"/>
              <a:gd name="connsiteY5088" fmla="*/ 804360 h 1937476"/>
              <a:gd name="connsiteX5089" fmla="*/ 936630 w 2091444"/>
              <a:gd name="connsiteY5089" fmla="*/ 802277 h 1937476"/>
              <a:gd name="connsiteX5090" fmla="*/ 938054 w 2091444"/>
              <a:gd name="connsiteY5090" fmla="*/ 800853 h 1937476"/>
              <a:gd name="connsiteX5091" fmla="*/ 940904 w 2091444"/>
              <a:gd name="connsiteY5091" fmla="*/ 802277 h 1937476"/>
              <a:gd name="connsiteX5092" fmla="*/ 940904 w 2091444"/>
              <a:gd name="connsiteY5092" fmla="*/ 805346 h 1937476"/>
              <a:gd name="connsiteX5093" fmla="*/ 938054 w 2091444"/>
              <a:gd name="connsiteY5093" fmla="*/ 808195 h 1937476"/>
              <a:gd name="connsiteX5094" fmla="*/ 934438 w 2091444"/>
              <a:gd name="connsiteY5094" fmla="*/ 808195 h 1937476"/>
              <a:gd name="connsiteX5095" fmla="*/ 931808 w 2091444"/>
              <a:gd name="connsiteY5095" fmla="*/ 811373 h 1937476"/>
              <a:gd name="connsiteX5096" fmla="*/ 932465 w 2091444"/>
              <a:gd name="connsiteY5096" fmla="*/ 813674 h 1937476"/>
              <a:gd name="connsiteX5097" fmla="*/ 934876 w 2091444"/>
              <a:gd name="connsiteY5097" fmla="*/ 813674 h 1937476"/>
              <a:gd name="connsiteX5098" fmla="*/ 937835 w 2091444"/>
              <a:gd name="connsiteY5098" fmla="*/ 814332 h 1937476"/>
              <a:gd name="connsiteX5099" fmla="*/ 941561 w 2091444"/>
              <a:gd name="connsiteY5099" fmla="*/ 817510 h 1937476"/>
              <a:gd name="connsiteX5100" fmla="*/ 944629 w 2091444"/>
              <a:gd name="connsiteY5100" fmla="*/ 816524 h 1937476"/>
              <a:gd name="connsiteX5101" fmla="*/ 948136 w 2091444"/>
              <a:gd name="connsiteY5101" fmla="*/ 811702 h 1937476"/>
              <a:gd name="connsiteX5102" fmla="*/ 949561 w 2091444"/>
              <a:gd name="connsiteY5102" fmla="*/ 811702 h 1937476"/>
              <a:gd name="connsiteX5103" fmla="*/ 949232 w 2091444"/>
              <a:gd name="connsiteY5103" fmla="*/ 815757 h 1937476"/>
              <a:gd name="connsiteX5104" fmla="*/ 951862 w 2091444"/>
              <a:gd name="connsiteY5104" fmla="*/ 820469 h 1937476"/>
              <a:gd name="connsiteX5105" fmla="*/ 954711 w 2091444"/>
              <a:gd name="connsiteY5105" fmla="*/ 821345 h 1937476"/>
              <a:gd name="connsiteX5106" fmla="*/ 957451 w 2091444"/>
              <a:gd name="connsiteY5106" fmla="*/ 819482 h 1937476"/>
              <a:gd name="connsiteX5107" fmla="*/ 961177 w 2091444"/>
              <a:gd name="connsiteY5107" fmla="*/ 820469 h 1937476"/>
              <a:gd name="connsiteX5108" fmla="*/ 963149 w 2091444"/>
              <a:gd name="connsiteY5108" fmla="*/ 823537 h 1937476"/>
              <a:gd name="connsiteX5109" fmla="*/ 966656 w 2091444"/>
              <a:gd name="connsiteY5109" fmla="*/ 823537 h 1937476"/>
              <a:gd name="connsiteX5110" fmla="*/ 968738 w 2091444"/>
              <a:gd name="connsiteY5110" fmla="*/ 826058 h 1937476"/>
              <a:gd name="connsiteX5111" fmla="*/ 970382 w 2091444"/>
              <a:gd name="connsiteY5111" fmla="*/ 826058 h 1937476"/>
              <a:gd name="connsiteX5112" fmla="*/ 970163 w 2091444"/>
              <a:gd name="connsiteY5112" fmla="*/ 822332 h 1937476"/>
              <a:gd name="connsiteX5113" fmla="*/ 972355 w 2091444"/>
              <a:gd name="connsiteY5113" fmla="*/ 822332 h 1937476"/>
              <a:gd name="connsiteX5114" fmla="*/ 975642 w 2091444"/>
              <a:gd name="connsiteY5114" fmla="*/ 821236 h 1937476"/>
              <a:gd name="connsiteX5115" fmla="*/ 977505 w 2091444"/>
              <a:gd name="connsiteY5115" fmla="*/ 822770 h 1937476"/>
              <a:gd name="connsiteX5116" fmla="*/ 977286 w 2091444"/>
              <a:gd name="connsiteY5116" fmla="*/ 826058 h 1937476"/>
              <a:gd name="connsiteX5117" fmla="*/ 978930 w 2091444"/>
              <a:gd name="connsiteY5117" fmla="*/ 827044 h 1937476"/>
              <a:gd name="connsiteX5118" fmla="*/ 982546 w 2091444"/>
              <a:gd name="connsiteY5118" fmla="*/ 825948 h 1937476"/>
              <a:gd name="connsiteX5119" fmla="*/ 985067 w 2091444"/>
              <a:gd name="connsiteY5119" fmla="*/ 822332 h 1937476"/>
              <a:gd name="connsiteX5120" fmla="*/ 986930 w 2091444"/>
              <a:gd name="connsiteY5120" fmla="*/ 823428 h 1937476"/>
              <a:gd name="connsiteX5121" fmla="*/ 987806 w 2091444"/>
              <a:gd name="connsiteY5121" fmla="*/ 826386 h 1937476"/>
              <a:gd name="connsiteX5122" fmla="*/ 989669 w 2091444"/>
              <a:gd name="connsiteY5122" fmla="*/ 826386 h 1937476"/>
              <a:gd name="connsiteX5123" fmla="*/ 991203 w 2091444"/>
              <a:gd name="connsiteY5123" fmla="*/ 824195 h 1937476"/>
              <a:gd name="connsiteX5124" fmla="*/ 992299 w 2091444"/>
              <a:gd name="connsiteY5124" fmla="*/ 823647 h 1937476"/>
              <a:gd name="connsiteX5125" fmla="*/ 995039 w 2091444"/>
              <a:gd name="connsiteY5125" fmla="*/ 820907 h 1937476"/>
              <a:gd name="connsiteX5126" fmla="*/ 998217 w 2091444"/>
              <a:gd name="connsiteY5126" fmla="*/ 821236 h 1937476"/>
              <a:gd name="connsiteX5127" fmla="*/ 999203 w 2091444"/>
              <a:gd name="connsiteY5127" fmla="*/ 822880 h 1937476"/>
              <a:gd name="connsiteX5128" fmla="*/ 1001066 w 2091444"/>
              <a:gd name="connsiteY5128" fmla="*/ 823647 h 1937476"/>
              <a:gd name="connsiteX5129" fmla="*/ 1003039 w 2091444"/>
              <a:gd name="connsiteY5129" fmla="*/ 822770 h 1937476"/>
              <a:gd name="connsiteX5130" fmla="*/ 1003039 w 2091444"/>
              <a:gd name="connsiteY5130" fmla="*/ 822770 h 1937476"/>
              <a:gd name="connsiteX5131" fmla="*/ 1453655 w 2091444"/>
              <a:gd name="connsiteY5131" fmla="*/ 992957 h 1937476"/>
              <a:gd name="connsiteX5132" fmla="*/ 1455190 w 2091444"/>
              <a:gd name="connsiteY5132" fmla="*/ 987587 h 1937476"/>
              <a:gd name="connsiteX5133" fmla="*/ 1453765 w 2091444"/>
              <a:gd name="connsiteY5133" fmla="*/ 985724 h 1937476"/>
              <a:gd name="connsiteX5134" fmla="*/ 1454313 w 2091444"/>
              <a:gd name="connsiteY5134" fmla="*/ 980354 h 1937476"/>
              <a:gd name="connsiteX5135" fmla="*/ 1454861 w 2091444"/>
              <a:gd name="connsiteY5135" fmla="*/ 974985 h 1937476"/>
              <a:gd name="connsiteX5136" fmla="*/ 1461107 w 2091444"/>
              <a:gd name="connsiteY5136" fmla="*/ 968738 h 1937476"/>
              <a:gd name="connsiteX5137" fmla="*/ 1463737 w 2091444"/>
              <a:gd name="connsiteY5137" fmla="*/ 963369 h 1937476"/>
              <a:gd name="connsiteX5138" fmla="*/ 1467354 w 2091444"/>
              <a:gd name="connsiteY5138" fmla="*/ 960958 h 1937476"/>
              <a:gd name="connsiteX5139" fmla="*/ 1474258 w 2091444"/>
              <a:gd name="connsiteY5139" fmla="*/ 950876 h 1937476"/>
              <a:gd name="connsiteX5140" fmla="*/ 1478970 w 2091444"/>
              <a:gd name="connsiteY5140" fmla="*/ 947917 h 1937476"/>
              <a:gd name="connsiteX5141" fmla="*/ 1481271 w 2091444"/>
              <a:gd name="connsiteY5141" fmla="*/ 947917 h 1937476"/>
              <a:gd name="connsiteX5142" fmla="*/ 1483134 w 2091444"/>
              <a:gd name="connsiteY5142" fmla="*/ 945835 h 1937476"/>
              <a:gd name="connsiteX5143" fmla="*/ 1485874 w 2091444"/>
              <a:gd name="connsiteY5143" fmla="*/ 947259 h 1937476"/>
              <a:gd name="connsiteX5144" fmla="*/ 1490586 w 2091444"/>
              <a:gd name="connsiteY5144" fmla="*/ 944849 h 1937476"/>
              <a:gd name="connsiteX5145" fmla="*/ 1495627 w 2091444"/>
              <a:gd name="connsiteY5145" fmla="*/ 946383 h 1937476"/>
              <a:gd name="connsiteX5146" fmla="*/ 1497928 w 2091444"/>
              <a:gd name="connsiteY5146" fmla="*/ 949561 h 1937476"/>
              <a:gd name="connsiteX5147" fmla="*/ 1500558 w 2091444"/>
              <a:gd name="connsiteY5147" fmla="*/ 949561 h 1937476"/>
              <a:gd name="connsiteX5148" fmla="*/ 1503846 w 2091444"/>
              <a:gd name="connsiteY5148" fmla="*/ 953177 h 1937476"/>
              <a:gd name="connsiteX5149" fmla="*/ 1505599 w 2091444"/>
              <a:gd name="connsiteY5149" fmla="*/ 957889 h 1937476"/>
              <a:gd name="connsiteX5150" fmla="*/ 1505380 w 2091444"/>
              <a:gd name="connsiteY5150" fmla="*/ 961506 h 1937476"/>
              <a:gd name="connsiteX5151" fmla="*/ 1501216 w 2091444"/>
              <a:gd name="connsiteY5151" fmla="*/ 965012 h 1937476"/>
              <a:gd name="connsiteX5152" fmla="*/ 1499134 w 2091444"/>
              <a:gd name="connsiteY5152" fmla="*/ 969725 h 1937476"/>
              <a:gd name="connsiteX5153" fmla="*/ 1498805 w 2091444"/>
              <a:gd name="connsiteY5153" fmla="*/ 974546 h 1937476"/>
              <a:gd name="connsiteX5154" fmla="*/ 1492558 w 2091444"/>
              <a:gd name="connsiteY5154" fmla="*/ 984299 h 1937476"/>
              <a:gd name="connsiteX5155" fmla="*/ 1490476 w 2091444"/>
              <a:gd name="connsiteY5155" fmla="*/ 987916 h 1937476"/>
              <a:gd name="connsiteX5156" fmla="*/ 1486641 w 2091444"/>
              <a:gd name="connsiteY5156" fmla="*/ 989121 h 1937476"/>
              <a:gd name="connsiteX5157" fmla="*/ 1480723 w 2091444"/>
              <a:gd name="connsiteY5157" fmla="*/ 992080 h 1937476"/>
              <a:gd name="connsiteX5158" fmla="*/ 1479298 w 2091444"/>
              <a:gd name="connsiteY5158" fmla="*/ 993614 h 1937476"/>
              <a:gd name="connsiteX5159" fmla="*/ 1475792 w 2091444"/>
              <a:gd name="connsiteY5159" fmla="*/ 994162 h 1937476"/>
              <a:gd name="connsiteX5160" fmla="*/ 1470532 w 2091444"/>
              <a:gd name="connsiteY5160" fmla="*/ 996463 h 1937476"/>
              <a:gd name="connsiteX5161" fmla="*/ 1467792 w 2091444"/>
              <a:gd name="connsiteY5161" fmla="*/ 994601 h 1937476"/>
              <a:gd name="connsiteX5162" fmla="*/ 1460998 w 2091444"/>
              <a:gd name="connsiteY5162" fmla="*/ 996025 h 1937476"/>
              <a:gd name="connsiteX5163" fmla="*/ 1457162 w 2091444"/>
              <a:gd name="connsiteY5163" fmla="*/ 994601 h 1937476"/>
              <a:gd name="connsiteX5164" fmla="*/ 1454203 w 2091444"/>
              <a:gd name="connsiteY5164" fmla="*/ 994820 h 1937476"/>
              <a:gd name="connsiteX5165" fmla="*/ 1453546 w 2091444"/>
              <a:gd name="connsiteY5165" fmla="*/ 993285 h 1937476"/>
              <a:gd name="connsiteX5166" fmla="*/ 1453546 w 2091444"/>
              <a:gd name="connsiteY5166" fmla="*/ 993285 h 1937476"/>
              <a:gd name="connsiteX5167" fmla="*/ 1026819 w 2091444"/>
              <a:gd name="connsiteY5167" fmla="*/ 808085 h 1937476"/>
              <a:gd name="connsiteX5168" fmla="*/ 1026052 w 2091444"/>
              <a:gd name="connsiteY5168" fmla="*/ 805784 h 1937476"/>
              <a:gd name="connsiteX5169" fmla="*/ 1026928 w 2091444"/>
              <a:gd name="connsiteY5169" fmla="*/ 803045 h 1937476"/>
              <a:gd name="connsiteX5170" fmla="*/ 1030106 w 2091444"/>
              <a:gd name="connsiteY5170" fmla="*/ 801949 h 1937476"/>
              <a:gd name="connsiteX5171" fmla="*/ 1027695 w 2091444"/>
              <a:gd name="connsiteY5171" fmla="*/ 798661 h 1937476"/>
              <a:gd name="connsiteX5172" fmla="*/ 1029120 w 2091444"/>
              <a:gd name="connsiteY5172" fmla="*/ 795812 h 1937476"/>
              <a:gd name="connsiteX5173" fmla="*/ 1031421 w 2091444"/>
              <a:gd name="connsiteY5173" fmla="*/ 795374 h 1937476"/>
              <a:gd name="connsiteX5174" fmla="*/ 1031421 w 2091444"/>
              <a:gd name="connsiteY5174" fmla="*/ 798552 h 1937476"/>
              <a:gd name="connsiteX5175" fmla="*/ 1033723 w 2091444"/>
              <a:gd name="connsiteY5175" fmla="*/ 800743 h 1937476"/>
              <a:gd name="connsiteX5176" fmla="*/ 1033723 w 2091444"/>
              <a:gd name="connsiteY5176" fmla="*/ 803483 h 1937476"/>
              <a:gd name="connsiteX5177" fmla="*/ 1031860 w 2091444"/>
              <a:gd name="connsiteY5177" fmla="*/ 806332 h 1937476"/>
              <a:gd name="connsiteX5178" fmla="*/ 1029887 w 2091444"/>
              <a:gd name="connsiteY5178" fmla="*/ 805894 h 1937476"/>
              <a:gd name="connsiteX5179" fmla="*/ 1028353 w 2091444"/>
              <a:gd name="connsiteY5179" fmla="*/ 808524 h 1937476"/>
              <a:gd name="connsiteX5180" fmla="*/ 1026709 w 2091444"/>
              <a:gd name="connsiteY5180" fmla="*/ 808195 h 1937476"/>
              <a:gd name="connsiteX5181" fmla="*/ 1026709 w 2091444"/>
              <a:gd name="connsiteY5181" fmla="*/ 808195 h 1937476"/>
              <a:gd name="connsiteX5182" fmla="*/ 985943 w 2091444"/>
              <a:gd name="connsiteY5182" fmla="*/ 845454 h 1937476"/>
              <a:gd name="connsiteX5183" fmla="*/ 989669 w 2091444"/>
              <a:gd name="connsiteY5183" fmla="*/ 843263 h 1937476"/>
              <a:gd name="connsiteX5184" fmla="*/ 990765 w 2091444"/>
              <a:gd name="connsiteY5184" fmla="*/ 840523 h 1937476"/>
              <a:gd name="connsiteX5185" fmla="*/ 990436 w 2091444"/>
              <a:gd name="connsiteY5185" fmla="*/ 837893 h 1937476"/>
              <a:gd name="connsiteX5186" fmla="*/ 991203 w 2091444"/>
              <a:gd name="connsiteY5186" fmla="*/ 835044 h 1937476"/>
              <a:gd name="connsiteX5187" fmla="*/ 990327 w 2091444"/>
              <a:gd name="connsiteY5187" fmla="*/ 834167 h 1937476"/>
              <a:gd name="connsiteX5188" fmla="*/ 986930 w 2091444"/>
              <a:gd name="connsiteY5188" fmla="*/ 836468 h 1937476"/>
              <a:gd name="connsiteX5189" fmla="*/ 986272 w 2091444"/>
              <a:gd name="connsiteY5189" fmla="*/ 838112 h 1937476"/>
              <a:gd name="connsiteX5190" fmla="*/ 981560 w 2091444"/>
              <a:gd name="connsiteY5190" fmla="*/ 837893 h 1937476"/>
              <a:gd name="connsiteX5191" fmla="*/ 980464 w 2091444"/>
              <a:gd name="connsiteY5191" fmla="*/ 839975 h 1937476"/>
              <a:gd name="connsiteX5192" fmla="*/ 983642 w 2091444"/>
              <a:gd name="connsiteY5192" fmla="*/ 844139 h 1937476"/>
              <a:gd name="connsiteX5193" fmla="*/ 985943 w 2091444"/>
              <a:gd name="connsiteY5193" fmla="*/ 845564 h 1937476"/>
              <a:gd name="connsiteX5194" fmla="*/ 985943 w 2091444"/>
              <a:gd name="connsiteY5194" fmla="*/ 845564 h 1937476"/>
              <a:gd name="connsiteX5195" fmla="*/ 1034051 w 2091444"/>
              <a:gd name="connsiteY5195" fmla="*/ 836907 h 1937476"/>
              <a:gd name="connsiteX5196" fmla="*/ 1029558 w 2091444"/>
              <a:gd name="connsiteY5196" fmla="*/ 839537 h 1937476"/>
              <a:gd name="connsiteX5197" fmla="*/ 1028901 w 2091444"/>
              <a:gd name="connsiteY5197" fmla="*/ 842276 h 1937476"/>
              <a:gd name="connsiteX5198" fmla="*/ 1027038 w 2091444"/>
              <a:gd name="connsiteY5198" fmla="*/ 844687 h 1937476"/>
              <a:gd name="connsiteX5199" fmla="*/ 1024189 w 2091444"/>
              <a:gd name="connsiteY5199" fmla="*/ 840304 h 1937476"/>
              <a:gd name="connsiteX5200" fmla="*/ 1024189 w 2091444"/>
              <a:gd name="connsiteY5200" fmla="*/ 837564 h 1937476"/>
              <a:gd name="connsiteX5201" fmla="*/ 1028572 w 2091444"/>
              <a:gd name="connsiteY5201" fmla="*/ 830770 h 1937476"/>
              <a:gd name="connsiteX5202" fmla="*/ 1028353 w 2091444"/>
              <a:gd name="connsiteY5202" fmla="*/ 827373 h 1937476"/>
              <a:gd name="connsiteX5203" fmla="*/ 1030545 w 2091444"/>
              <a:gd name="connsiteY5203" fmla="*/ 824743 h 1937476"/>
              <a:gd name="connsiteX5204" fmla="*/ 1033503 w 2091444"/>
              <a:gd name="connsiteY5204" fmla="*/ 825290 h 1937476"/>
              <a:gd name="connsiteX5205" fmla="*/ 1033503 w 2091444"/>
              <a:gd name="connsiteY5205" fmla="*/ 828030 h 1937476"/>
              <a:gd name="connsiteX5206" fmla="*/ 1036791 w 2091444"/>
              <a:gd name="connsiteY5206" fmla="*/ 831975 h 1937476"/>
              <a:gd name="connsiteX5207" fmla="*/ 1034051 w 2091444"/>
              <a:gd name="connsiteY5207" fmla="*/ 836797 h 1937476"/>
              <a:gd name="connsiteX5208" fmla="*/ 1034051 w 2091444"/>
              <a:gd name="connsiteY5208" fmla="*/ 836797 h 1937476"/>
              <a:gd name="connsiteX5209" fmla="*/ 1039750 w 2091444"/>
              <a:gd name="connsiteY5209" fmla="*/ 830879 h 1937476"/>
              <a:gd name="connsiteX5210" fmla="*/ 1039092 w 2091444"/>
              <a:gd name="connsiteY5210" fmla="*/ 827811 h 1937476"/>
              <a:gd name="connsiteX5211" fmla="*/ 1037449 w 2091444"/>
              <a:gd name="connsiteY5211" fmla="*/ 826058 h 1937476"/>
              <a:gd name="connsiteX5212" fmla="*/ 1040736 w 2091444"/>
              <a:gd name="connsiteY5212" fmla="*/ 819482 h 1937476"/>
              <a:gd name="connsiteX5213" fmla="*/ 1042709 w 2091444"/>
              <a:gd name="connsiteY5213" fmla="*/ 818825 h 1937476"/>
              <a:gd name="connsiteX5214" fmla="*/ 1045229 w 2091444"/>
              <a:gd name="connsiteY5214" fmla="*/ 823318 h 1937476"/>
              <a:gd name="connsiteX5215" fmla="*/ 1042818 w 2091444"/>
              <a:gd name="connsiteY5215" fmla="*/ 826277 h 1937476"/>
              <a:gd name="connsiteX5216" fmla="*/ 1042051 w 2091444"/>
              <a:gd name="connsiteY5216" fmla="*/ 830112 h 1937476"/>
              <a:gd name="connsiteX5217" fmla="*/ 1039750 w 2091444"/>
              <a:gd name="connsiteY5217" fmla="*/ 830879 h 1937476"/>
              <a:gd name="connsiteX5218" fmla="*/ 1039750 w 2091444"/>
              <a:gd name="connsiteY5218" fmla="*/ 830879 h 1937476"/>
              <a:gd name="connsiteX5219" fmla="*/ 1128624 w 2091444"/>
              <a:gd name="connsiteY5219" fmla="*/ 832085 h 1937476"/>
              <a:gd name="connsiteX5220" fmla="*/ 1130925 w 2091444"/>
              <a:gd name="connsiteY5220" fmla="*/ 824304 h 1937476"/>
              <a:gd name="connsiteX5221" fmla="*/ 1135966 w 2091444"/>
              <a:gd name="connsiteY5221" fmla="*/ 819592 h 1937476"/>
              <a:gd name="connsiteX5222" fmla="*/ 1141665 w 2091444"/>
              <a:gd name="connsiteY5222" fmla="*/ 821455 h 1937476"/>
              <a:gd name="connsiteX5223" fmla="*/ 1141884 w 2091444"/>
              <a:gd name="connsiteY5223" fmla="*/ 825619 h 1937476"/>
              <a:gd name="connsiteX5224" fmla="*/ 1137172 w 2091444"/>
              <a:gd name="connsiteY5224" fmla="*/ 833400 h 1937476"/>
              <a:gd name="connsiteX5225" fmla="*/ 1133884 w 2091444"/>
              <a:gd name="connsiteY5225" fmla="*/ 834934 h 1937476"/>
              <a:gd name="connsiteX5226" fmla="*/ 1134542 w 2091444"/>
              <a:gd name="connsiteY5226" fmla="*/ 831318 h 1937476"/>
              <a:gd name="connsiteX5227" fmla="*/ 1134213 w 2091444"/>
              <a:gd name="connsiteY5227" fmla="*/ 827153 h 1937476"/>
              <a:gd name="connsiteX5228" fmla="*/ 1132459 w 2091444"/>
              <a:gd name="connsiteY5228" fmla="*/ 829564 h 1937476"/>
              <a:gd name="connsiteX5229" fmla="*/ 1131802 w 2091444"/>
              <a:gd name="connsiteY5229" fmla="*/ 832304 h 1937476"/>
              <a:gd name="connsiteX5230" fmla="*/ 1128734 w 2091444"/>
              <a:gd name="connsiteY5230" fmla="*/ 831975 h 1937476"/>
              <a:gd name="connsiteX5231" fmla="*/ 1128734 w 2091444"/>
              <a:gd name="connsiteY5231" fmla="*/ 831975 h 1937476"/>
              <a:gd name="connsiteX5232" fmla="*/ 1125008 w 2091444"/>
              <a:gd name="connsiteY5232" fmla="*/ 826386 h 1937476"/>
              <a:gd name="connsiteX5233" fmla="*/ 1127090 w 2091444"/>
              <a:gd name="connsiteY5233" fmla="*/ 827044 h 1937476"/>
              <a:gd name="connsiteX5234" fmla="*/ 1129720 w 2091444"/>
              <a:gd name="connsiteY5234" fmla="*/ 821893 h 1937476"/>
              <a:gd name="connsiteX5235" fmla="*/ 1126980 w 2091444"/>
              <a:gd name="connsiteY5235" fmla="*/ 816304 h 1937476"/>
              <a:gd name="connsiteX5236" fmla="*/ 1124898 w 2091444"/>
              <a:gd name="connsiteY5236" fmla="*/ 819592 h 1937476"/>
              <a:gd name="connsiteX5237" fmla="*/ 1125117 w 2091444"/>
              <a:gd name="connsiteY5237" fmla="*/ 826386 h 1937476"/>
              <a:gd name="connsiteX5238" fmla="*/ 1125117 w 2091444"/>
              <a:gd name="connsiteY5238" fmla="*/ 826386 h 1937476"/>
              <a:gd name="connsiteX5239" fmla="*/ 1121830 w 2091444"/>
              <a:gd name="connsiteY5239" fmla="*/ 868029 h 1937476"/>
              <a:gd name="connsiteX5240" fmla="*/ 1124021 w 2091444"/>
              <a:gd name="connsiteY5240" fmla="*/ 865618 h 1937476"/>
              <a:gd name="connsiteX5241" fmla="*/ 1130816 w 2091444"/>
              <a:gd name="connsiteY5241" fmla="*/ 861125 h 1937476"/>
              <a:gd name="connsiteX5242" fmla="*/ 1131035 w 2091444"/>
              <a:gd name="connsiteY5242" fmla="*/ 857509 h 1937476"/>
              <a:gd name="connsiteX5243" fmla="*/ 1125446 w 2091444"/>
              <a:gd name="connsiteY5243" fmla="*/ 859591 h 1937476"/>
              <a:gd name="connsiteX5244" fmla="*/ 1123035 w 2091444"/>
              <a:gd name="connsiteY5244" fmla="*/ 855975 h 1937476"/>
              <a:gd name="connsiteX5245" fmla="*/ 1127857 w 2091444"/>
              <a:gd name="connsiteY5245" fmla="*/ 845893 h 1937476"/>
              <a:gd name="connsiteX5246" fmla="*/ 1129282 w 2091444"/>
              <a:gd name="connsiteY5246" fmla="*/ 841180 h 1937476"/>
              <a:gd name="connsiteX5247" fmla="*/ 1123912 w 2091444"/>
              <a:gd name="connsiteY5247" fmla="*/ 844249 h 1937476"/>
              <a:gd name="connsiteX5248" fmla="*/ 1120515 w 2091444"/>
              <a:gd name="connsiteY5248" fmla="*/ 851262 h 1937476"/>
              <a:gd name="connsiteX5249" fmla="*/ 1120186 w 2091444"/>
              <a:gd name="connsiteY5249" fmla="*/ 846769 h 1937476"/>
              <a:gd name="connsiteX5250" fmla="*/ 1123693 w 2091444"/>
              <a:gd name="connsiteY5250" fmla="*/ 835701 h 1937476"/>
              <a:gd name="connsiteX5251" fmla="*/ 1121282 w 2091444"/>
              <a:gd name="connsiteY5251" fmla="*/ 819702 h 1937476"/>
              <a:gd name="connsiteX5252" fmla="*/ 1114707 w 2091444"/>
              <a:gd name="connsiteY5252" fmla="*/ 815209 h 1937476"/>
              <a:gd name="connsiteX5253" fmla="*/ 1114707 w 2091444"/>
              <a:gd name="connsiteY5253" fmla="*/ 810387 h 1937476"/>
              <a:gd name="connsiteX5254" fmla="*/ 1110871 w 2091444"/>
              <a:gd name="connsiteY5254" fmla="*/ 810058 h 1937476"/>
              <a:gd name="connsiteX5255" fmla="*/ 1107036 w 2091444"/>
              <a:gd name="connsiteY5255" fmla="*/ 814880 h 1937476"/>
              <a:gd name="connsiteX5256" fmla="*/ 1107364 w 2091444"/>
              <a:gd name="connsiteY5256" fmla="*/ 809291 h 1937476"/>
              <a:gd name="connsiteX5257" fmla="*/ 1110871 w 2091444"/>
              <a:gd name="connsiteY5257" fmla="*/ 806113 h 1937476"/>
              <a:gd name="connsiteX5258" fmla="*/ 1108789 w 2091444"/>
              <a:gd name="connsiteY5258" fmla="*/ 801291 h 1937476"/>
              <a:gd name="connsiteX5259" fmla="*/ 1109446 w 2091444"/>
              <a:gd name="connsiteY5259" fmla="*/ 797456 h 1937476"/>
              <a:gd name="connsiteX5260" fmla="*/ 1109446 w 2091444"/>
              <a:gd name="connsiteY5260" fmla="*/ 792196 h 1937476"/>
              <a:gd name="connsiteX5261" fmla="*/ 1102543 w 2091444"/>
              <a:gd name="connsiteY5261" fmla="*/ 794278 h 1937476"/>
              <a:gd name="connsiteX5262" fmla="*/ 1095639 w 2091444"/>
              <a:gd name="connsiteY5262" fmla="*/ 800195 h 1937476"/>
              <a:gd name="connsiteX5263" fmla="*/ 1092461 w 2091444"/>
              <a:gd name="connsiteY5263" fmla="*/ 808524 h 1937476"/>
              <a:gd name="connsiteX5264" fmla="*/ 1094214 w 2091444"/>
              <a:gd name="connsiteY5264" fmla="*/ 815866 h 1937476"/>
              <a:gd name="connsiteX5265" fmla="*/ 1090379 w 2091444"/>
              <a:gd name="connsiteY5265" fmla="*/ 814441 h 1937476"/>
              <a:gd name="connsiteX5266" fmla="*/ 1088625 w 2091444"/>
              <a:gd name="connsiteY5266" fmla="*/ 808195 h 1937476"/>
              <a:gd name="connsiteX5267" fmla="*/ 1086543 w 2091444"/>
              <a:gd name="connsiteY5267" fmla="*/ 807866 h 1937476"/>
              <a:gd name="connsiteX5268" fmla="*/ 1085447 w 2091444"/>
              <a:gd name="connsiteY5268" fmla="*/ 813455 h 1937476"/>
              <a:gd name="connsiteX5269" fmla="*/ 1082269 w 2091444"/>
              <a:gd name="connsiteY5269" fmla="*/ 813784 h 1937476"/>
              <a:gd name="connsiteX5270" fmla="*/ 1084680 w 2091444"/>
              <a:gd name="connsiteY5270" fmla="*/ 818277 h 1937476"/>
              <a:gd name="connsiteX5271" fmla="*/ 1081940 w 2091444"/>
              <a:gd name="connsiteY5271" fmla="*/ 822441 h 1937476"/>
              <a:gd name="connsiteX5272" fmla="*/ 1078105 w 2091444"/>
              <a:gd name="connsiteY5272" fmla="*/ 822441 h 1937476"/>
              <a:gd name="connsiteX5273" fmla="*/ 1075365 w 2091444"/>
              <a:gd name="connsiteY5273" fmla="*/ 826606 h 1937476"/>
              <a:gd name="connsiteX5274" fmla="*/ 1067694 w 2091444"/>
              <a:gd name="connsiteY5274" fmla="*/ 825948 h 1937476"/>
              <a:gd name="connsiteX5275" fmla="*/ 1064516 w 2091444"/>
              <a:gd name="connsiteY5275" fmla="*/ 827373 h 1937476"/>
              <a:gd name="connsiteX5276" fmla="*/ 1061338 w 2091444"/>
              <a:gd name="connsiteY5276" fmla="*/ 826715 h 1937476"/>
              <a:gd name="connsiteX5277" fmla="*/ 1050599 w 2091444"/>
              <a:gd name="connsiteY5277" fmla="*/ 833290 h 1937476"/>
              <a:gd name="connsiteX5278" fmla="*/ 1051695 w 2091444"/>
              <a:gd name="connsiteY5278" fmla="*/ 838112 h 1937476"/>
              <a:gd name="connsiteX5279" fmla="*/ 1056517 w 2091444"/>
              <a:gd name="connsiteY5279" fmla="*/ 844358 h 1937476"/>
              <a:gd name="connsiteX5280" fmla="*/ 1060681 w 2091444"/>
              <a:gd name="connsiteY5280" fmla="*/ 841948 h 1937476"/>
              <a:gd name="connsiteX5281" fmla="*/ 1059585 w 2091444"/>
              <a:gd name="connsiteY5281" fmla="*/ 839208 h 1937476"/>
              <a:gd name="connsiteX5282" fmla="*/ 1061009 w 2091444"/>
              <a:gd name="connsiteY5282" fmla="*/ 835701 h 1937476"/>
              <a:gd name="connsiteX5283" fmla="*/ 1065503 w 2091444"/>
              <a:gd name="connsiteY5283" fmla="*/ 839537 h 1937476"/>
              <a:gd name="connsiteX5284" fmla="*/ 1063749 w 2091444"/>
              <a:gd name="connsiteY5284" fmla="*/ 846112 h 1937476"/>
              <a:gd name="connsiteX5285" fmla="*/ 1069009 w 2091444"/>
              <a:gd name="connsiteY5285" fmla="*/ 850276 h 1937476"/>
              <a:gd name="connsiteX5286" fmla="*/ 1071749 w 2091444"/>
              <a:gd name="connsiteY5286" fmla="*/ 845454 h 1937476"/>
              <a:gd name="connsiteX5287" fmla="*/ 1073502 w 2091444"/>
              <a:gd name="connsiteY5287" fmla="*/ 848632 h 1937476"/>
              <a:gd name="connsiteX5288" fmla="*/ 1071749 w 2091444"/>
              <a:gd name="connsiteY5288" fmla="*/ 852797 h 1937476"/>
              <a:gd name="connsiteX5289" fmla="*/ 1077338 w 2091444"/>
              <a:gd name="connsiteY5289" fmla="*/ 859043 h 1937476"/>
              <a:gd name="connsiteX5290" fmla="*/ 1081831 w 2091444"/>
              <a:gd name="connsiteY5290" fmla="*/ 860139 h 1937476"/>
              <a:gd name="connsiteX5291" fmla="*/ 1084242 w 2091444"/>
              <a:gd name="connsiteY5291" fmla="*/ 867043 h 1937476"/>
              <a:gd name="connsiteX5292" fmla="*/ 1087420 w 2091444"/>
              <a:gd name="connsiteY5292" fmla="*/ 870549 h 1937476"/>
              <a:gd name="connsiteX5293" fmla="*/ 1091255 w 2091444"/>
              <a:gd name="connsiteY5293" fmla="*/ 864632 h 1937476"/>
              <a:gd name="connsiteX5294" fmla="*/ 1091584 w 2091444"/>
              <a:gd name="connsiteY5294" fmla="*/ 869125 h 1937476"/>
              <a:gd name="connsiteX5295" fmla="*/ 1097830 w 2091444"/>
              <a:gd name="connsiteY5295" fmla="*/ 874385 h 1937476"/>
              <a:gd name="connsiteX5296" fmla="*/ 1101337 w 2091444"/>
              <a:gd name="connsiteY5296" fmla="*/ 874056 h 1937476"/>
              <a:gd name="connsiteX5297" fmla="*/ 1105830 w 2091444"/>
              <a:gd name="connsiteY5297" fmla="*/ 874056 h 1937476"/>
              <a:gd name="connsiteX5298" fmla="*/ 1110652 w 2091444"/>
              <a:gd name="connsiteY5298" fmla="*/ 869234 h 1937476"/>
              <a:gd name="connsiteX5299" fmla="*/ 1114159 w 2091444"/>
              <a:gd name="connsiteY5299" fmla="*/ 868577 h 1937476"/>
              <a:gd name="connsiteX5300" fmla="*/ 1119747 w 2091444"/>
              <a:gd name="connsiteY5300" fmla="*/ 864413 h 1937476"/>
              <a:gd name="connsiteX5301" fmla="*/ 1121830 w 2091444"/>
              <a:gd name="connsiteY5301" fmla="*/ 868248 h 1937476"/>
              <a:gd name="connsiteX5302" fmla="*/ 1121830 w 2091444"/>
              <a:gd name="connsiteY5302" fmla="*/ 868248 h 1937476"/>
              <a:gd name="connsiteX5303" fmla="*/ 1613870 w 2091444"/>
              <a:gd name="connsiteY5303" fmla="*/ 834824 h 1937476"/>
              <a:gd name="connsiteX5304" fmla="*/ 1613651 w 2091444"/>
              <a:gd name="connsiteY5304" fmla="*/ 831099 h 1937476"/>
              <a:gd name="connsiteX5305" fmla="*/ 1612116 w 2091444"/>
              <a:gd name="connsiteY5305" fmla="*/ 828688 h 1937476"/>
              <a:gd name="connsiteX5306" fmla="*/ 1614418 w 2091444"/>
              <a:gd name="connsiteY5306" fmla="*/ 824743 h 1937476"/>
              <a:gd name="connsiteX5307" fmla="*/ 1618582 w 2091444"/>
              <a:gd name="connsiteY5307" fmla="*/ 822113 h 1937476"/>
              <a:gd name="connsiteX5308" fmla="*/ 1622198 w 2091444"/>
              <a:gd name="connsiteY5308" fmla="*/ 823208 h 1937476"/>
              <a:gd name="connsiteX5309" fmla="*/ 1623075 w 2091444"/>
              <a:gd name="connsiteY5309" fmla="*/ 826496 h 1937476"/>
              <a:gd name="connsiteX5310" fmla="*/ 1626253 w 2091444"/>
              <a:gd name="connsiteY5310" fmla="*/ 826496 h 1937476"/>
              <a:gd name="connsiteX5311" fmla="*/ 1628445 w 2091444"/>
              <a:gd name="connsiteY5311" fmla="*/ 828468 h 1937476"/>
              <a:gd name="connsiteX5312" fmla="*/ 1625705 w 2091444"/>
              <a:gd name="connsiteY5312" fmla="*/ 832194 h 1937476"/>
              <a:gd name="connsiteX5313" fmla="*/ 1621760 w 2091444"/>
              <a:gd name="connsiteY5313" fmla="*/ 833290 h 1937476"/>
              <a:gd name="connsiteX5314" fmla="*/ 1619787 w 2091444"/>
              <a:gd name="connsiteY5314" fmla="*/ 831975 h 1937476"/>
              <a:gd name="connsiteX5315" fmla="*/ 1616938 w 2091444"/>
              <a:gd name="connsiteY5315" fmla="*/ 833400 h 1937476"/>
              <a:gd name="connsiteX5316" fmla="*/ 1615404 w 2091444"/>
              <a:gd name="connsiteY5316" fmla="*/ 835701 h 1937476"/>
              <a:gd name="connsiteX5317" fmla="*/ 1613979 w 2091444"/>
              <a:gd name="connsiteY5317" fmla="*/ 834824 h 1937476"/>
              <a:gd name="connsiteX5318" fmla="*/ 1613979 w 2091444"/>
              <a:gd name="connsiteY5318" fmla="*/ 834824 h 1937476"/>
              <a:gd name="connsiteX5319" fmla="*/ 1603130 w 2091444"/>
              <a:gd name="connsiteY5319" fmla="*/ 1256730 h 1937476"/>
              <a:gd name="connsiteX5320" fmla="*/ 1598857 w 2091444"/>
              <a:gd name="connsiteY5320" fmla="*/ 1256730 h 1937476"/>
              <a:gd name="connsiteX5321" fmla="*/ 1594692 w 2091444"/>
              <a:gd name="connsiteY5321" fmla="*/ 1254100 h 1937476"/>
              <a:gd name="connsiteX5322" fmla="*/ 1587350 w 2091444"/>
              <a:gd name="connsiteY5322" fmla="*/ 1251579 h 1937476"/>
              <a:gd name="connsiteX5323" fmla="*/ 1583953 w 2091444"/>
              <a:gd name="connsiteY5323" fmla="*/ 1248949 h 1937476"/>
              <a:gd name="connsiteX5324" fmla="*/ 1580775 w 2091444"/>
              <a:gd name="connsiteY5324" fmla="*/ 1248401 h 1937476"/>
              <a:gd name="connsiteX5325" fmla="*/ 1574200 w 2091444"/>
              <a:gd name="connsiteY5325" fmla="*/ 1242703 h 1937476"/>
              <a:gd name="connsiteX5326" fmla="*/ 1572994 w 2091444"/>
              <a:gd name="connsiteY5326" fmla="*/ 1239963 h 1937476"/>
              <a:gd name="connsiteX5327" fmla="*/ 1569488 w 2091444"/>
              <a:gd name="connsiteY5327" fmla="*/ 1237991 h 1937476"/>
              <a:gd name="connsiteX5328" fmla="*/ 1566748 w 2091444"/>
              <a:gd name="connsiteY5328" fmla="*/ 1238429 h 1937476"/>
              <a:gd name="connsiteX5329" fmla="*/ 1564008 w 2091444"/>
              <a:gd name="connsiteY5329" fmla="*/ 1237333 h 1937476"/>
              <a:gd name="connsiteX5330" fmla="*/ 1562145 w 2091444"/>
              <a:gd name="connsiteY5330" fmla="*/ 1238867 h 1937476"/>
              <a:gd name="connsiteX5331" fmla="*/ 1554913 w 2091444"/>
              <a:gd name="connsiteY5331" fmla="*/ 1235908 h 1937476"/>
              <a:gd name="connsiteX5332" fmla="*/ 1554036 w 2091444"/>
              <a:gd name="connsiteY5332" fmla="*/ 1233278 h 1937476"/>
              <a:gd name="connsiteX5333" fmla="*/ 1551406 w 2091444"/>
              <a:gd name="connsiteY5333" fmla="*/ 1230758 h 1937476"/>
              <a:gd name="connsiteX5334" fmla="*/ 1548118 w 2091444"/>
              <a:gd name="connsiteY5334" fmla="*/ 1230758 h 1937476"/>
              <a:gd name="connsiteX5335" fmla="*/ 1543187 w 2091444"/>
              <a:gd name="connsiteY5335" fmla="*/ 1225059 h 1937476"/>
              <a:gd name="connsiteX5336" fmla="*/ 1543187 w 2091444"/>
              <a:gd name="connsiteY5336" fmla="*/ 1221881 h 1937476"/>
              <a:gd name="connsiteX5337" fmla="*/ 1540995 w 2091444"/>
              <a:gd name="connsiteY5337" fmla="*/ 1222101 h 1937476"/>
              <a:gd name="connsiteX5338" fmla="*/ 1538146 w 2091444"/>
              <a:gd name="connsiteY5338" fmla="*/ 1220128 h 1937476"/>
              <a:gd name="connsiteX5339" fmla="*/ 1536064 w 2091444"/>
              <a:gd name="connsiteY5339" fmla="*/ 1215964 h 1937476"/>
              <a:gd name="connsiteX5340" fmla="*/ 1538036 w 2091444"/>
              <a:gd name="connsiteY5340" fmla="*/ 1214101 h 1937476"/>
              <a:gd name="connsiteX5341" fmla="*/ 1540338 w 2091444"/>
              <a:gd name="connsiteY5341" fmla="*/ 1212567 h 1937476"/>
              <a:gd name="connsiteX5342" fmla="*/ 1535954 w 2091444"/>
              <a:gd name="connsiteY5342" fmla="*/ 1210704 h 1937476"/>
              <a:gd name="connsiteX5343" fmla="*/ 1534530 w 2091444"/>
              <a:gd name="connsiteY5343" fmla="*/ 1211800 h 1937476"/>
              <a:gd name="connsiteX5344" fmla="*/ 1533324 w 2091444"/>
              <a:gd name="connsiteY5344" fmla="*/ 1213553 h 1937476"/>
              <a:gd name="connsiteX5345" fmla="*/ 1530804 w 2091444"/>
              <a:gd name="connsiteY5345" fmla="*/ 1212019 h 1937476"/>
              <a:gd name="connsiteX5346" fmla="*/ 1530804 w 2091444"/>
              <a:gd name="connsiteY5346" fmla="*/ 1210046 h 1937476"/>
              <a:gd name="connsiteX5347" fmla="*/ 1526968 w 2091444"/>
              <a:gd name="connsiteY5347" fmla="*/ 1210046 h 1937476"/>
              <a:gd name="connsiteX5348" fmla="*/ 1519626 w 2091444"/>
              <a:gd name="connsiteY5348" fmla="*/ 1205005 h 1937476"/>
              <a:gd name="connsiteX5349" fmla="*/ 1516558 w 2091444"/>
              <a:gd name="connsiteY5349" fmla="*/ 1204786 h 1937476"/>
              <a:gd name="connsiteX5350" fmla="*/ 1514147 w 2091444"/>
              <a:gd name="connsiteY5350" fmla="*/ 1202485 h 1937476"/>
              <a:gd name="connsiteX5351" fmla="*/ 1509763 w 2091444"/>
              <a:gd name="connsiteY5351" fmla="*/ 1198868 h 1937476"/>
              <a:gd name="connsiteX5352" fmla="*/ 1510092 w 2091444"/>
              <a:gd name="connsiteY5352" fmla="*/ 1196348 h 1937476"/>
              <a:gd name="connsiteX5353" fmla="*/ 1507024 w 2091444"/>
              <a:gd name="connsiteY5353" fmla="*/ 1195910 h 1937476"/>
              <a:gd name="connsiteX5354" fmla="*/ 1504284 w 2091444"/>
              <a:gd name="connsiteY5354" fmla="*/ 1192622 h 1937476"/>
              <a:gd name="connsiteX5355" fmla="*/ 1501325 w 2091444"/>
              <a:gd name="connsiteY5355" fmla="*/ 1188567 h 1937476"/>
              <a:gd name="connsiteX5356" fmla="*/ 1500887 w 2091444"/>
              <a:gd name="connsiteY5356" fmla="*/ 1182869 h 1937476"/>
              <a:gd name="connsiteX5357" fmla="*/ 1496503 w 2091444"/>
              <a:gd name="connsiteY5357" fmla="*/ 1180677 h 1937476"/>
              <a:gd name="connsiteX5358" fmla="*/ 1498038 w 2091444"/>
              <a:gd name="connsiteY5358" fmla="*/ 1178814 h 1937476"/>
              <a:gd name="connsiteX5359" fmla="*/ 1504503 w 2091444"/>
              <a:gd name="connsiteY5359" fmla="*/ 1179143 h 1937476"/>
              <a:gd name="connsiteX5360" fmla="*/ 1513161 w 2091444"/>
              <a:gd name="connsiteY5360" fmla="*/ 1173225 h 1937476"/>
              <a:gd name="connsiteX5361" fmla="*/ 1514914 w 2091444"/>
              <a:gd name="connsiteY5361" fmla="*/ 1170814 h 1937476"/>
              <a:gd name="connsiteX5362" fmla="*/ 1508010 w 2091444"/>
              <a:gd name="connsiteY5362" fmla="*/ 1171691 h 1937476"/>
              <a:gd name="connsiteX5363" fmla="*/ 1504722 w 2091444"/>
              <a:gd name="connsiteY5363" fmla="*/ 1166650 h 1937476"/>
              <a:gd name="connsiteX5364" fmla="*/ 1503188 w 2091444"/>
              <a:gd name="connsiteY5364" fmla="*/ 1161500 h 1937476"/>
              <a:gd name="connsiteX5365" fmla="*/ 1504174 w 2091444"/>
              <a:gd name="connsiteY5365" fmla="*/ 1159637 h 1937476"/>
              <a:gd name="connsiteX5366" fmla="*/ 1501544 w 2091444"/>
              <a:gd name="connsiteY5366" fmla="*/ 1160842 h 1937476"/>
              <a:gd name="connsiteX5367" fmla="*/ 1499243 w 2091444"/>
              <a:gd name="connsiteY5367" fmla="*/ 1165226 h 1937476"/>
              <a:gd name="connsiteX5368" fmla="*/ 1498695 w 2091444"/>
              <a:gd name="connsiteY5368" fmla="*/ 1168732 h 1937476"/>
              <a:gd name="connsiteX5369" fmla="*/ 1494750 w 2091444"/>
              <a:gd name="connsiteY5369" fmla="*/ 1164787 h 1937476"/>
              <a:gd name="connsiteX5370" fmla="*/ 1497490 w 2091444"/>
              <a:gd name="connsiteY5370" fmla="*/ 1161281 h 1937476"/>
              <a:gd name="connsiteX5371" fmla="*/ 1498366 w 2091444"/>
              <a:gd name="connsiteY5371" fmla="*/ 1153938 h 1937476"/>
              <a:gd name="connsiteX5372" fmla="*/ 1495408 w 2091444"/>
              <a:gd name="connsiteY5372" fmla="*/ 1159198 h 1937476"/>
              <a:gd name="connsiteX5373" fmla="*/ 1493326 w 2091444"/>
              <a:gd name="connsiteY5373" fmla="*/ 1157116 h 1937476"/>
              <a:gd name="connsiteX5374" fmla="*/ 1493326 w 2091444"/>
              <a:gd name="connsiteY5374" fmla="*/ 1151966 h 1937476"/>
              <a:gd name="connsiteX5375" fmla="*/ 1489490 w 2091444"/>
              <a:gd name="connsiteY5375" fmla="*/ 1152623 h 1937476"/>
              <a:gd name="connsiteX5376" fmla="*/ 1488504 w 2091444"/>
              <a:gd name="connsiteY5376" fmla="*/ 1148240 h 1937476"/>
              <a:gd name="connsiteX5377" fmla="*/ 1488832 w 2091444"/>
              <a:gd name="connsiteY5377" fmla="*/ 1144076 h 1937476"/>
              <a:gd name="connsiteX5378" fmla="*/ 1486531 w 2091444"/>
              <a:gd name="connsiteY5378" fmla="*/ 1137829 h 1937476"/>
              <a:gd name="connsiteX5379" fmla="*/ 1482915 w 2091444"/>
              <a:gd name="connsiteY5379" fmla="*/ 1135747 h 1937476"/>
              <a:gd name="connsiteX5380" fmla="*/ 1483134 w 2091444"/>
              <a:gd name="connsiteY5380" fmla="*/ 1132131 h 1937476"/>
              <a:gd name="connsiteX5381" fmla="*/ 1488175 w 2091444"/>
              <a:gd name="connsiteY5381" fmla="*/ 1127309 h 1937476"/>
              <a:gd name="connsiteX5382" fmla="*/ 1486970 w 2091444"/>
              <a:gd name="connsiteY5382" fmla="*/ 1125008 h 1937476"/>
              <a:gd name="connsiteX5383" fmla="*/ 1478860 w 2091444"/>
              <a:gd name="connsiteY5383" fmla="*/ 1131912 h 1937476"/>
              <a:gd name="connsiteX5384" fmla="*/ 1478531 w 2091444"/>
              <a:gd name="connsiteY5384" fmla="*/ 1136076 h 1937476"/>
              <a:gd name="connsiteX5385" fmla="*/ 1477107 w 2091444"/>
              <a:gd name="connsiteY5385" fmla="*/ 1132788 h 1937476"/>
              <a:gd name="connsiteX5386" fmla="*/ 1479846 w 2091444"/>
              <a:gd name="connsiteY5386" fmla="*/ 1127199 h 1937476"/>
              <a:gd name="connsiteX5387" fmla="*/ 1476230 w 2091444"/>
              <a:gd name="connsiteY5387" fmla="*/ 1125994 h 1937476"/>
              <a:gd name="connsiteX5388" fmla="*/ 1473929 w 2091444"/>
              <a:gd name="connsiteY5388" fmla="*/ 1127418 h 1937476"/>
              <a:gd name="connsiteX5389" fmla="*/ 1472723 w 2091444"/>
              <a:gd name="connsiteY5389" fmla="*/ 1126213 h 1937476"/>
              <a:gd name="connsiteX5390" fmla="*/ 1470093 w 2091444"/>
              <a:gd name="connsiteY5390" fmla="*/ 1134213 h 1937476"/>
              <a:gd name="connsiteX5391" fmla="*/ 1466148 w 2091444"/>
              <a:gd name="connsiteY5391" fmla="*/ 1136624 h 1937476"/>
              <a:gd name="connsiteX5392" fmla="*/ 1465819 w 2091444"/>
              <a:gd name="connsiteY5392" fmla="*/ 1131583 h 1937476"/>
              <a:gd name="connsiteX5393" fmla="*/ 1469107 w 2091444"/>
              <a:gd name="connsiteY5393" fmla="*/ 1127638 h 1937476"/>
              <a:gd name="connsiteX5394" fmla="*/ 1468778 w 2091444"/>
              <a:gd name="connsiteY5394" fmla="*/ 1122925 h 1937476"/>
              <a:gd name="connsiteX5395" fmla="*/ 1469655 w 2091444"/>
              <a:gd name="connsiteY5395" fmla="*/ 1119967 h 1937476"/>
              <a:gd name="connsiteX5396" fmla="*/ 1465710 w 2091444"/>
              <a:gd name="connsiteY5396" fmla="*/ 1121391 h 1937476"/>
              <a:gd name="connsiteX5397" fmla="*/ 1462093 w 2091444"/>
              <a:gd name="connsiteY5397" fmla="*/ 1125008 h 1937476"/>
              <a:gd name="connsiteX5398" fmla="*/ 1459792 w 2091444"/>
              <a:gd name="connsiteY5398" fmla="*/ 1125227 h 1937476"/>
              <a:gd name="connsiteX5399" fmla="*/ 1457052 w 2091444"/>
              <a:gd name="connsiteY5399" fmla="*/ 1129062 h 1937476"/>
              <a:gd name="connsiteX5400" fmla="*/ 1455518 w 2091444"/>
              <a:gd name="connsiteY5400" fmla="*/ 1131802 h 1937476"/>
              <a:gd name="connsiteX5401" fmla="*/ 1449820 w 2091444"/>
              <a:gd name="connsiteY5401" fmla="*/ 1130596 h 1937476"/>
              <a:gd name="connsiteX5402" fmla="*/ 1446861 w 2091444"/>
              <a:gd name="connsiteY5402" fmla="*/ 1127090 h 1937476"/>
              <a:gd name="connsiteX5403" fmla="*/ 1443354 w 2091444"/>
              <a:gd name="connsiteY5403" fmla="*/ 1127090 h 1937476"/>
              <a:gd name="connsiteX5404" fmla="*/ 1438642 w 2091444"/>
              <a:gd name="connsiteY5404" fmla="*/ 1119309 h 1937476"/>
              <a:gd name="connsiteX5405" fmla="*/ 1436779 w 2091444"/>
              <a:gd name="connsiteY5405" fmla="*/ 1119090 h 1937476"/>
              <a:gd name="connsiteX5406" fmla="*/ 1435355 w 2091444"/>
              <a:gd name="connsiteY5406" fmla="*/ 1122597 h 1937476"/>
              <a:gd name="connsiteX5407" fmla="*/ 1435355 w 2091444"/>
              <a:gd name="connsiteY5407" fmla="*/ 1127309 h 1937476"/>
              <a:gd name="connsiteX5408" fmla="*/ 1433053 w 2091444"/>
              <a:gd name="connsiteY5408" fmla="*/ 1129610 h 1937476"/>
              <a:gd name="connsiteX5409" fmla="*/ 1429218 w 2091444"/>
              <a:gd name="connsiteY5409" fmla="*/ 1128186 h 1937476"/>
              <a:gd name="connsiteX5410" fmla="*/ 1426259 w 2091444"/>
              <a:gd name="connsiteY5410" fmla="*/ 1129391 h 1937476"/>
              <a:gd name="connsiteX5411" fmla="*/ 1421218 w 2091444"/>
              <a:gd name="connsiteY5411" fmla="*/ 1129610 h 1937476"/>
              <a:gd name="connsiteX5412" fmla="*/ 1419465 w 2091444"/>
              <a:gd name="connsiteY5412" fmla="*/ 1132021 h 1937476"/>
              <a:gd name="connsiteX5413" fmla="*/ 1414752 w 2091444"/>
              <a:gd name="connsiteY5413" fmla="*/ 1131692 h 1937476"/>
              <a:gd name="connsiteX5414" fmla="*/ 1412670 w 2091444"/>
              <a:gd name="connsiteY5414" fmla="*/ 1133994 h 1937476"/>
              <a:gd name="connsiteX5415" fmla="*/ 1408287 w 2091444"/>
              <a:gd name="connsiteY5415" fmla="*/ 1132459 h 1937476"/>
              <a:gd name="connsiteX5416" fmla="*/ 1401164 w 2091444"/>
              <a:gd name="connsiteY5416" fmla="*/ 1131912 h 1937476"/>
              <a:gd name="connsiteX5417" fmla="*/ 1402041 w 2091444"/>
              <a:gd name="connsiteY5417" fmla="*/ 1128953 h 1937476"/>
              <a:gd name="connsiteX5418" fmla="*/ 1397219 w 2091444"/>
              <a:gd name="connsiteY5418" fmla="*/ 1123364 h 1937476"/>
              <a:gd name="connsiteX5419" fmla="*/ 1394917 w 2091444"/>
              <a:gd name="connsiteY5419" fmla="*/ 1124898 h 1937476"/>
              <a:gd name="connsiteX5420" fmla="*/ 1390753 w 2091444"/>
              <a:gd name="connsiteY5420" fmla="*/ 1120953 h 1937476"/>
              <a:gd name="connsiteX5421" fmla="*/ 1387685 w 2091444"/>
              <a:gd name="connsiteY5421" fmla="*/ 1111748 h 1937476"/>
              <a:gd name="connsiteX5422" fmla="*/ 1389438 w 2091444"/>
              <a:gd name="connsiteY5422" fmla="*/ 1106378 h 1937476"/>
              <a:gd name="connsiteX5423" fmla="*/ 1393054 w 2091444"/>
              <a:gd name="connsiteY5423" fmla="*/ 1103967 h 1937476"/>
              <a:gd name="connsiteX5424" fmla="*/ 1393054 w 2091444"/>
              <a:gd name="connsiteY5424" fmla="*/ 1099474 h 1937476"/>
              <a:gd name="connsiteX5425" fmla="*/ 1396561 w 2091444"/>
              <a:gd name="connsiteY5425" fmla="*/ 1095858 h 1937476"/>
              <a:gd name="connsiteX5426" fmla="*/ 1401821 w 2091444"/>
              <a:gd name="connsiteY5426" fmla="*/ 1095310 h 1937476"/>
              <a:gd name="connsiteX5427" fmla="*/ 1404561 w 2091444"/>
              <a:gd name="connsiteY5427" fmla="*/ 1092132 h 1937476"/>
              <a:gd name="connsiteX5428" fmla="*/ 1409054 w 2091444"/>
              <a:gd name="connsiteY5428" fmla="*/ 1091255 h 1937476"/>
              <a:gd name="connsiteX5429" fmla="*/ 1411136 w 2091444"/>
              <a:gd name="connsiteY5429" fmla="*/ 1091584 h 1937476"/>
              <a:gd name="connsiteX5430" fmla="*/ 1411794 w 2091444"/>
              <a:gd name="connsiteY5430" fmla="*/ 1087748 h 1937476"/>
              <a:gd name="connsiteX5431" fmla="*/ 1409821 w 2091444"/>
              <a:gd name="connsiteY5431" fmla="*/ 1084680 h 1937476"/>
              <a:gd name="connsiteX5432" fmla="*/ 1409602 w 2091444"/>
              <a:gd name="connsiteY5432" fmla="*/ 1081831 h 1937476"/>
              <a:gd name="connsiteX5433" fmla="*/ 1410698 w 2091444"/>
              <a:gd name="connsiteY5433" fmla="*/ 1080845 h 1937476"/>
              <a:gd name="connsiteX5434" fmla="*/ 1413328 w 2091444"/>
              <a:gd name="connsiteY5434" fmla="*/ 1081612 h 1937476"/>
              <a:gd name="connsiteX5435" fmla="*/ 1414205 w 2091444"/>
              <a:gd name="connsiteY5435" fmla="*/ 1079420 h 1937476"/>
              <a:gd name="connsiteX5436" fmla="*/ 1413657 w 2091444"/>
              <a:gd name="connsiteY5436" fmla="*/ 1076571 h 1937476"/>
              <a:gd name="connsiteX5437" fmla="*/ 1415300 w 2091444"/>
              <a:gd name="connsiteY5437" fmla="*/ 1074708 h 1937476"/>
              <a:gd name="connsiteX5438" fmla="*/ 1420232 w 2091444"/>
              <a:gd name="connsiteY5438" fmla="*/ 1082160 h 1937476"/>
              <a:gd name="connsiteX5439" fmla="*/ 1425163 w 2091444"/>
              <a:gd name="connsiteY5439" fmla="*/ 1083036 h 1937476"/>
              <a:gd name="connsiteX5440" fmla="*/ 1430204 w 2091444"/>
              <a:gd name="connsiteY5440" fmla="*/ 1086653 h 1937476"/>
              <a:gd name="connsiteX5441" fmla="*/ 1433711 w 2091444"/>
              <a:gd name="connsiteY5441" fmla="*/ 1090598 h 1937476"/>
              <a:gd name="connsiteX5442" fmla="*/ 1436231 w 2091444"/>
              <a:gd name="connsiteY5442" fmla="*/ 1091255 h 1937476"/>
              <a:gd name="connsiteX5443" fmla="*/ 1441491 w 2091444"/>
              <a:gd name="connsiteY5443" fmla="*/ 1093885 h 1937476"/>
              <a:gd name="connsiteX5444" fmla="*/ 1444560 w 2091444"/>
              <a:gd name="connsiteY5444" fmla="*/ 1091146 h 1937476"/>
              <a:gd name="connsiteX5445" fmla="*/ 1448067 w 2091444"/>
              <a:gd name="connsiteY5445" fmla="*/ 1091146 h 1937476"/>
              <a:gd name="connsiteX5446" fmla="*/ 1449929 w 2091444"/>
              <a:gd name="connsiteY5446" fmla="*/ 1093885 h 1937476"/>
              <a:gd name="connsiteX5447" fmla="*/ 1453107 w 2091444"/>
              <a:gd name="connsiteY5447" fmla="*/ 1093885 h 1937476"/>
              <a:gd name="connsiteX5448" fmla="*/ 1458477 w 2091444"/>
              <a:gd name="connsiteY5448" fmla="*/ 1095091 h 1937476"/>
              <a:gd name="connsiteX5449" fmla="*/ 1461765 w 2091444"/>
              <a:gd name="connsiteY5449" fmla="*/ 1091474 h 1937476"/>
              <a:gd name="connsiteX5450" fmla="*/ 1464066 w 2091444"/>
              <a:gd name="connsiteY5450" fmla="*/ 1086981 h 1937476"/>
              <a:gd name="connsiteX5451" fmla="*/ 1470093 w 2091444"/>
              <a:gd name="connsiteY5451" fmla="*/ 1086981 h 1937476"/>
              <a:gd name="connsiteX5452" fmla="*/ 1470093 w 2091444"/>
              <a:gd name="connsiteY5452" fmla="*/ 1088844 h 1937476"/>
              <a:gd name="connsiteX5453" fmla="*/ 1468669 w 2091444"/>
              <a:gd name="connsiteY5453" fmla="*/ 1090707 h 1937476"/>
              <a:gd name="connsiteX5454" fmla="*/ 1471956 w 2091444"/>
              <a:gd name="connsiteY5454" fmla="*/ 1092570 h 1937476"/>
              <a:gd name="connsiteX5455" fmla="*/ 1476449 w 2091444"/>
              <a:gd name="connsiteY5455" fmla="*/ 1088735 h 1937476"/>
              <a:gd name="connsiteX5456" fmla="*/ 1478312 w 2091444"/>
              <a:gd name="connsiteY5456" fmla="*/ 1084351 h 1937476"/>
              <a:gd name="connsiteX5457" fmla="*/ 1482805 w 2091444"/>
              <a:gd name="connsiteY5457" fmla="*/ 1081721 h 1937476"/>
              <a:gd name="connsiteX5458" fmla="*/ 1484668 w 2091444"/>
              <a:gd name="connsiteY5458" fmla="*/ 1084351 h 1937476"/>
              <a:gd name="connsiteX5459" fmla="*/ 1484887 w 2091444"/>
              <a:gd name="connsiteY5459" fmla="*/ 1090926 h 1937476"/>
              <a:gd name="connsiteX5460" fmla="*/ 1486312 w 2091444"/>
              <a:gd name="connsiteY5460" fmla="*/ 1094872 h 1937476"/>
              <a:gd name="connsiteX5461" fmla="*/ 1487189 w 2091444"/>
              <a:gd name="connsiteY5461" fmla="*/ 1090050 h 1937476"/>
              <a:gd name="connsiteX5462" fmla="*/ 1489819 w 2091444"/>
              <a:gd name="connsiteY5462" fmla="*/ 1087968 h 1937476"/>
              <a:gd name="connsiteX5463" fmla="*/ 1492120 w 2091444"/>
              <a:gd name="connsiteY5463" fmla="*/ 1089173 h 1937476"/>
              <a:gd name="connsiteX5464" fmla="*/ 1494312 w 2091444"/>
              <a:gd name="connsiteY5464" fmla="*/ 1087091 h 1937476"/>
              <a:gd name="connsiteX5465" fmla="*/ 1493106 w 2091444"/>
              <a:gd name="connsiteY5465" fmla="*/ 1075146 h 1937476"/>
              <a:gd name="connsiteX5466" fmla="*/ 1489161 w 2091444"/>
              <a:gd name="connsiteY5466" fmla="*/ 1069119 h 1937476"/>
              <a:gd name="connsiteX5467" fmla="*/ 1488504 w 2091444"/>
              <a:gd name="connsiteY5467" fmla="*/ 1064955 h 1937476"/>
              <a:gd name="connsiteX5468" fmla="*/ 1485545 w 2091444"/>
              <a:gd name="connsiteY5468" fmla="*/ 1060571 h 1937476"/>
              <a:gd name="connsiteX5469" fmla="*/ 1486970 w 2091444"/>
              <a:gd name="connsiteY5469" fmla="*/ 1054982 h 1937476"/>
              <a:gd name="connsiteX5470" fmla="*/ 1489052 w 2091444"/>
              <a:gd name="connsiteY5470" fmla="*/ 1052900 h 1937476"/>
              <a:gd name="connsiteX5471" fmla="*/ 1491682 w 2091444"/>
              <a:gd name="connsiteY5471" fmla="*/ 1052681 h 1937476"/>
              <a:gd name="connsiteX5472" fmla="*/ 1498586 w 2091444"/>
              <a:gd name="connsiteY5472" fmla="*/ 1047092 h 1937476"/>
              <a:gd name="connsiteX5473" fmla="*/ 1506914 w 2091444"/>
              <a:gd name="connsiteY5473" fmla="*/ 1042051 h 1937476"/>
              <a:gd name="connsiteX5474" fmla="*/ 1510202 w 2091444"/>
              <a:gd name="connsiteY5474" fmla="*/ 1040188 h 1937476"/>
              <a:gd name="connsiteX5475" fmla="*/ 1516119 w 2091444"/>
              <a:gd name="connsiteY5475" fmla="*/ 1034161 h 1937476"/>
              <a:gd name="connsiteX5476" fmla="*/ 1518530 w 2091444"/>
              <a:gd name="connsiteY5476" fmla="*/ 1034161 h 1937476"/>
              <a:gd name="connsiteX5477" fmla="*/ 1521270 w 2091444"/>
              <a:gd name="connsiteY5477" fmla="*/ 1036462 h 1937476"/>
              <a:gd name="connsiteX5478" fmla="*/ 1524777 w 2091444"/>
              <a:gd name="connsiteY5478" fmla="*/ 1035476 h 1937476"/>
              <a:gd name="connsiteX5479" fmla="*/ 1527078 w 2091444"/>
              <a:gd name="connsiteY5479" fmla="*/ 1035147 h 1937476"/>
              <a:gd name="connsiteX5480" fmla="*/ 1520831 w 2091444"/>
              <a:gd name="connsiteY5480" fmla="*/ 1031640 h 1937476"/>
              <a:gd name="connsiteX5481" fmla="*/ 1520612 w 2091444"/>
              <a:gd name="connsiteY5481" fmla="*/ 1028024 h 1937476"/>
              <a:gd name="connsiteX5482" fmla="*/ 1529270 w 2091444"/>
              <a:gd name="connsiteY5482" fmla="*/ 1021120 h 1937476"/>
              <a:gd name="connsiteX5483" fmla="*/ 1530365 w 2091444"/>
              <a:gd name="connsiteY5483" fmla="*/ 1017614 h 1937476"/>
              <a:gd name="connsiteX5484" fmla="*/ 1532996 w 2091444"/>
              <a:gd name="connsiteY5484" fmla="*/ 1016079 h 1937476"/>
              <a:gd name="connsiteX5485" fmla="*/ 1539899 w 2091444"/>
              <a:gd name="connsiteY5485" fmla="*/ 1017614 h 1937476"/>
              <a:gd name="connsiteX5486" fmla="*/ 1547022 w 2091444"/>
              <a:gd name="connsiteY5486" fmla="*/ 1015203 h 1937476"/>
              <a:gd name="connsiteX5487" fmla="*/ 1547899 w 2091444"/>
              <a:gd name="connsiteY5487" fmla="*/ 1012025 h 1937476"/>
              <a:gd name="connsiteX5488" fmla="*/ 1545269 w 2091444"/>
              <a:gd name="connsiteY5488" fmla="*/ 1007532 h 1937476"/>
              <a:gd name="connsiteX5489" fmla="*/ 1547680 w 2091444"/>
              <a:gd name="connsiteY5489" fmla="*/ 1004025 h 1937476"/>
              <a:gd name="connsiteX5490" fmla="*/ 1548666 w 2091444"/>
              <a:gd name="connsiteY5490" fmla="*/ 995368 h 1937476"/>
              <a:gd name="connsiteX5491" fmla="*/ 1549105 w 2091444"/>
              <a:gd name="connsiteY5491" fmla="*/ 993724 h 1937476"/>
              <a:gd name="connsiteX5492" fmla="*/ 1548118 w 2091444"/>
              <a:gd name="connsiteY5492" fmla="*/ 992299 h 1937476"/>
              <a:gd name="connsiteX5493" fmla="*/ 1548118 w 2091444"/>
              <a:gd name="connsiteY5493" fmla="*/ 988464 h 1937476"/>
              <a:gd name="connsiteX5494" fmla="*/ 1550639 w 2091444"/>
              <a:gd name="connsiteY5494" fmla="*/ 983971 h 1937476"/>
              <a:gd name="connsiteX5495" fmla="*/ 1550639 w 2091444"/>
              <a:gd name="connsiteY5495" fmla="*/ 979697 h 1937476"/>
              <a:gd name="connsiteX5496" fmla="*/ 1547351 w 2091444"/>
              <a:gd name="connsiteY5496" fmla="*/ 978711 h 1937476"/>
              <a:gd name="connsiteX5497" fmla="*/ 1547351 w 2091444"/>
              <a:gd name="connsiteY5497" fmla="*/ 976738 h 1937476"/>
              <a:gd name="connsiteX5498" fmla="*/ 1549324 w 2091444"/>
              <a:gd name="connsiteY5498" fmla="*/ 970163 h 1937476"/>
              <a:gd name="connsiteX5499" fmla="*/ 1552611 w 2091444"/>
              <a:gd name="connsiteY5499" fmla="*/ 969505 h 1937476"/>
              <a:gd name="connsiteX5500" fmla="*/ 1553159 w 2091444"/>
              <a:gd name="connsiteY5500" fmla="*/ 965999 h 1937476"/>
              <a:gd name="connsiteX5501" fmla="*/ 1555461 w 2091444"/>
              <a:gd name="connsiteY5501" fmla="*/ 961944 h 1937476"/>
              <a:gd name="connsiteX5502" fmla="*/ 1555132 w 2091444"/>
              <a:gd name="connsiteY5502" fmla="*/ 959204 h 1937476"/>
              <a:gd name="connsiteX5503" fmla="*/ 1552721 w 2091444"/>
              <a:gd name="connsiteY5503" fmla="*/ 959643 h 1937476"/>
              <a:gd name="connsiteX5504" fmla="*/ 1550200 w 2091444"/>
              <a:gd name="connsiteY5504" fmla="*/ 962601 h 1937476"/>
              <a:gd name="connsiteX5505" fmla="*/ 1550200 w 2091444"/>
              <a:gd name="connsiteY5505" fmla="*/ 965341 h 1937476"/>
              <a:gd name="connsiteX5506" fmla="*/ 1548118 w 2091444"/>
              <a:gd name="connsiteY5506" fmla="*/ 965999 h 1937476"/>
              <a:gd name="connsiteX5507" fmla="*/ 1547789 w 2091444"/>
              <a:gd name="connsiteY5507" fmla="*/ 962930 h 1937476"/>
              <a:gd name="connsiteX5508" fmla="*/ 1548118 w 2091444"/>
              <a:gd name="connsiteY5508" fmla="*/ 958766 h 1937476"/>
              <a:gd name="connsiteX5509" fmla="*/ 1546365 w 2091444"/>
              <a:gd name="connsiteY5509" fmla="*/ 957670 h 1937476"/>
              <a:gd name="connsiteX5510" fmla="*/ 1536831 w 2091444"/>
              <a:gd name="connsiteY5510" fmla="*/ 957341 h 1937476"/>
              <a:gd name="connsiteX5511" fmla="*/ 1533763 w 2091444"/>
              <a:gd name="connsiteY5511" fmla="*/ 954163 h 1937476"/>
              <a:gd name="connsiteX5512" fmla="*/ 1534749 w 2091444"/>
              <a:gd name="connsiteY5512" fmla="*/ 952191 h 1937476"/>
              <a:gd name="connsiteX5513" fmla="*/ 1541653 w 2091444"/>
              <a:gd name="connsiteY5513" fmla="*/ 949342 h 1937476"/>
              <a:gd name="connsiteX5514" fmla="*/ 1540776 w 2091444"/>
              <a:gd name="connsiteY5514" fmla="*/ 947479 h 1937476"/>
              <a:gd name="connsiteX5515" fmla="*/ 1537379 w 2091444"/>
              <a:gd name="connsiteY5515" fmla="*/ 945506 h 1937476"/>
              <a:gd name="connsiteX5516" fmla="*/ 1539790 w 2091444"/>
              <a:gd name="connsiteY5516" fmla="*/ 941013 h 1937476"/>
              <a:gd name="connsiteX5517" fmla="*/ 1539790 w 2091444"/>
              <a:gd name="connsiteY5517" fmla="*/ 937835 h 1937476"/>
              <a:gd name="connsiteX5518" fmla="*/ 1534530 w 2091444"/>
              <a:gd name="connsiteY5518" fmla="*/ 934000 h 1937476"/>
              <a:gd name="connsiteX5519" fmla="*/ 1532557 w 2091444"/>
              <a:gd name="connsiteY5519" fmla="*/ 934767 h 1937476"/>
              <a:gd name="connsiteX5520" fmla="*/ 1532228 w 2091444"/>
              <a:gd name="connsiteY5520" fmla="*/ 937616 h 1937476"/>
              <a:gd name="connsiteX5521" fmla="*/ 1533763 w 2091444"/>
              <a:gd name="connsiteY5521" fmla="*/ 940575 h 1937476"/>
              <a:gd name="connsiteX5522" fmla="*/ 1532557 w 2091444"/>
              <a:gd name="connsiteY5522" fmla="*/ 943205 h 1937476"/>
              <a:gd name="connsiteX5523" fmla="*/ 1526968 w 2091444"/>
              <a:gd name="connsiteY5523" fmla="*/ 944629 h 1937476"/>
              <a:gd name="connsiteX5524" fmla="*/ 1525105 w 2091444"/>
              <a:gd name="connsiteY5524" fmla="*/ 940356 h 1937476"/>
              <a:gd name="connsiteX5525" fmla="*/ 1523023 w 2091444"/>
              <a:gd name="connsiteY5525" fmla="*/ 939588 h 1937476"/>
              <a:gd name="connsiteX5526" fmla="*/ 1522256 w 2091444"/>
              <a:gd name="connsiteY5526" fmla="*/ 933890 h 1937476"/>
              <a:gd name="connsiteX5527" fmla="*/ 1526092 w 2091444"/>
              <a:gd name="connsiteY5527" fmla="*/ 930274 h 1937476"/>
              <a:gd name="connsiteX5528" fmla="*/ 1524886 w 2091444"/>
              <a:gd name="connsiteY5528" fmla="*/ 927205 h 1937476"/>
              <a:gd name="connsiteX5529" fmla="*/ 1518640 w 2091444"/>
              <a:gd name="connsiteY5529" fmla="*/ 927972 h 1937476"/>
              <a:gd name="connsiteX5530" fmla="*/ 1519297 w 2091444"/>
              <a:gd name="connsiteY5530" fmla="*/ 926548 h 1937476"/>
              <a:gd name="connsiteX5531" fmla="*/ 1524338 w 2091444"/>
              <a:gd name="connsiteY5531" fmla="*/ 924904 h 1937476"/>
              <a:gd name="connsiteX5532" fmla="*/ 1524667 w 2091444"/>
              <a:gd name="connsiteY5532" fmla="*/ 922931 h 1937476"/>
              <a:gd name="connsiteX5533" fmla="*/ 1522037 w 2091444"/>
              <a:gd name="connsiteY5533" fmla="*/ 921836 h 1937476"/>
              <a:gd name="connsiteX5534" fmla="*/ 1524557 w 2091444"/>
              <a:gd name="connsiteY5534" fmla="*/ 919973 h 1937476"/>
              <a:gd name="connsiteX5535" fmla="*/ 1527407 w 2091444"/>
              <a:gd name="connsiteY5535" fmla="*/ 918548 h 1937476"/>
              <a:gd name="connsiteX5536" fmla="*/ 1527845 w 2091444"/>
              <a:gd name="connsiteY5536" fmla="*/ 916028 h 1937476"/>
              <a:gd name="connsiteX5537" fmla="*/ 1525544 w 2091444"/>
              <a:gd name="connsiteY5537" fmla="*/ 914055 h 1937476"/>
              <a:gd name="connsiteX5538" fmla="*/ 1521379 w 2091444"/>
              <a:gd name="connsiteY5538" fmla="*/ 917233 h 1937476"/>
              <a:gd name="connsiteX5539" fmla="*/ 1518092 w 2091444"/>
              <a:gd name="connsiteY5539" fmla="*/ 922493 h 1937476"/>
              <a:gd name="connsiteX5540" fmla="*/ 1514914 w 2091444"/>
              <a:gd name="connsiteY5540" fmla="*/ 924466 h 1937476"/>
              <a:gd name="connsiteX5541" fmla="*/ 1513270 w 2091444"/>
              <a:gd name="connsiteY5541" fmla="*/ 923041 h 1937476"/>
              <a:gd name="connsiteX5542" fmla="*/ 1512613 w 2091444"/>
              <a:gd name="connsiteY5542" fmla="*/ 917671 h 1937476"/>
              <a:gd name="connsiteX5543" fmla="*/ 1510311 w 2091444"/>
              <a:gd name="connsiteY5543" fmla="*/ 919205 h 1937476"/>
              <a:gd name="connsiteX5544" fmla="*/ 1508010 w 2091444"/>
              <a:gd name="connsiteY5544" fmla="*/ 923370 h 1937476"/>
              <a:gd name="connsiteX5545" fmla="*/ 1504394 w 2091444"/>
              <a:gd name="connsiteY5545" fmla="*/ 923370 h 1937476"/>
              <a:gd name="connsiteX5546" fmla="*/ 1501435 w 2091444"/>
              <a:gd name="connsiteY5546" fmla="*/ 925452 h 1937476"/>
              <a:gd name="connsiteX5547" fmla="*/ 1497051 w 2091444"/>
              <a:gd name="connsiteY5547" fmla="*/ 925452 h 1937476"/>
              <a:gd name="connsiteX5548" fmla="*/ 1493983 w 2091444"/>
              <a:gd name="connsiteY5548" fmla="*/ 926548 h 1937476"/>
              <a:gd name="connsiteX5549" fmla="*/ 1493326 w 2091444"/>
              <a:gd name="connsiteY5549" fmla="*/ 928082 h 1937476"/>
              <a:gd name="connsiteX5550" fmla="*/ 1490805 w 2091444"/>
              <a:gd name="connsiteY5550" fmla="*/ 928082 h 1937476"/>
              <a:gd name="connsiteX5551" fmla="*/ 1490147 w 2091444"/>
              <a:gd name="connsiteY5551" fmla="*/ 925561 h 1937476"/>
              <a:gd name="connsiteX5552" fmla="*/ 1492778 w 2091444"/>
              <a:gd name="connsiteY5552" fmla="*/ 922383 h 1937476"/>
              <a:gd name="connsiteX5553" fmla="*/ 1492339 w 2091444"/>
              <a:gd name="connsiteY5553" fmla="*/ 920082 h 1937476"/>
              <a:gd name="connsiteX5554" fmla="*/ 1490476 w 2091444"/>
              <a:gd name="connsiteY5554" fmla="*/ 918986 h 1937476"/>
              <a:gd name="connsiteX5555" fmla="*/ 1493873 w 2091444"/>
              <a:gd name="connsiteY5555" fmla="*/ 914165 h 1937476"/>
              <a:gd name="connsiteX5556" fmla="*/ 1496065 w 2091444"/>
              <a:gd name="connsiteY5556" fmla="*/ 913288 h 1937476"/>
              <a:gd name="connsiteX5557" fmla="*/ 1499024 w 2091444"/>
              <a:gd name="connsiteY5557" fmla="*/ 914712 h 1937476"/>
              <a:gd name="connsiteX5558" fmla="*/ 1501544 w 2091444"/>
              <a:gd name="connsiteY5558" fmla="*/ 916247 h 1937476"/>
              <a:gd name="connsiteX5559" fmla="*/ 1503955 w 2091444"/>
              <a:gd name="connsiteY5559" fmla="*/ 915041 h 1937476"/>
              <a:gd name="connsiteX5560" fmla="*/ 1506805 w 2091444"/>
              <a:gd name="connsiteY5560" fmla="*/ 914712 h 1937476"/>
              <a:gd name="connsiteX5561" fmla="*/ 1510530 w 2091444"/>
              <a:gd name="connsiteY5561" fmla="*/ 911206 h 1937476"/>
              <a:gd name="connsiteX5562" fmla="*/ 1511955 w 2091444"/>
              <a:gd name="connsiteY5562" fmla="*/ 907042 h 1937476"/>
              <a:gd name="connsiteX5563" fmla="*/ 1510421 w 2091444"/>
              <a:gd name="connsiteY5563" fmla="*/ 904302 h 1937476"/>
              <a:gd name="connsiteX5564" fmla="*/ 1507681 w 2091444"/>
              <a:gd name="connsiteY5564" fmla="*/ 901562 h 1937476"/>
              <a:gd name="connsiteX5565" fmla="*/ 1503079 w 2091444"/>
              <a:gd name="connsiteY5565" fmla="*/ 900138 h 1937476"/>
              <a:gd name="connsiteX5566" fmla="*/ 1501106 w 2091444"/>
              <a:gd name="connsiteY5566" fmla="*/ 896740 h 1937476"/>
              <a:gd name="connsiteX5567" fmla="*/ 1500887 w 2091444"/>
              <a:gd name="connsiteY5567" fmla="*/ 893672 h 1937476"/>
              <a:gd name="connsiteX5568" fmla="*/ 1499353 w 2091444"/>
              <a:gd name="connsiteY5568" fmla="*/ 891699 h 1937476"/>
              <a:gd name="connsiteX5569" fmla="*/ 1499353 w 2091444"/>
              <a:gd name="connsiteY5569" fmla="*/ 888521 h 1937476"/>
              <a:gd name="connsiteX5570" fmla="*/ 1494969 w 2091444"/>
              <a:gd name="connsiteY5570" fmla="*/ 887974 h 1937476"/>
              <a:gd name="connsiteX5571" fmla="*/ 1494312 w 2091444"/>
              <a:gd name="connsiteY5571" fmla="*/ 886768 h 1937476"/>
              <a:gd name="connsiteX5572" fmla="*/ 1491572 w 2091444"/>
              <a:gd name="connsiteY5572" fmla="*/ 885234 h 1937476"/>
              <a:gd name="connsiteX5573" fmla="*/ 1490695 w 2091444"/>
              <a:gd name="connsiteY5573" fmla="*/ 882275 h 1937476"/>
              <a:gd name="connsiteX5574" fmla="*/ 1494202 w 2091444"/>
              <a:gd name="connsiteY5574" fmla="*/ 880741 h 1937476"/>
              <a:gd name="connsiteX5575" fmla="*/ 1495846 w 2091444"/>
              <a:gd name="connsiteY5575" fmla="*/ 883042 h 1937476"/>
              <a:gd name="connsiteX5576" fmla="*/ 1497709 w 2091444"/>
              <a:gd name="connsiteY5576" fmla="*/ 881946 h 1937476"/>
              <a:gd name="connsiteX5577" fmla="*/ 1498366 w 2091444"/>
              <a:gd name="connsiteY5577" fmla="*/ 879316 h 1937476"/>
              <a:gd name="connsiteX5578" fmla="*/ 1502640 w 2091444"/>
              <a:gd name="connsiteY5578" fmla="*/ 877015 h 1937476"/>
              <a:gd name="connsiteX5579" fmla="*/ 1496394 w 2091444"/>
              <a:gd name="connsiteY5579" fmla="*/ 875919 h 1937476"/>
              <a:gd name="connsiteX5580" fmla="*/ 1493873 w 2091444"/>
              <a:gd name="connsiteY5580" fmla="*/ 872960 h 1937476"/>
              <a:gd name="connsiteX5581" fmla="*/ 1490915 w 2091444"/>
              <a:gd name="connsiteY5581" fmla="*/ 872960 h 1937476"/>
              <a:gd name="connsiteX5582" fmla="*/ 1490586 w 2091444"/>
              <a:gd name="connsiteY5582" fmla="*/ 871426 h 1937476"/>
              <a:gd name="connsiteX5583" fmla="*/ 1486641 w 2091444"/>
              <a:gd name="connsiteY5583" fmla="*/ 870440 h 1937476"/>
              <a:gd name="connsiteX5584" fmla="*/ 1484778 w 2091444"/>
              <a:gd name="connsiteY5584" fmla="*/ 874495 h 1937476"/>
              <a:gd name="connsiteX5585" fmla="*/ 1483243 w 2091444"/>
              <a:gd name="connsiteY5585" fmla="*/ 874933 h 1937476"/>
              <a:gd name="connsiteX5586" fmla="*/ 1483243 w 2091444"/>
              <a:gd name="connsiteY5586" fmla="*/ 872193 h 1937476"/>
              <a:gd name="connsiteX5587" fmla="*/ 1486531 w 2091444"/>
              <a:gd name="connsiteY5587" fmla="*/ 864632 h 1937476"/>
              <a:gd name="connsiteX5588" fmla="*/ 1490586 w 2091444"/>
              <a:gd name="connsiteY5588" fmla="*/ 858276 h 1937476"/>
              <a:gd name="connsiteX5589" fmla="*/ 1490915 w 2091444"/>
              <a:gd name="connsiteY5589" fmla="*/ 856413 h 1937476"/>
              <a:gd name="connsiteX5590" fmla="*/ 1493435 w 2091444"/>
              <a:gd name="connsiteY5590" fmla="*/ 850166 h 1937476"/>
              <a:gd name="connsiteX5591" fmla="*/ 1493435 w 2091444"/>
              <a:gd name="connsiteY5591" fmla="*/ 845564 h 1937476"/>
              <a:gd name="connsiteX5592" fmla="*/ 1494969 w 2091444"/>
              <a:gd name="connsiteY5592" fmla="*/ 843043 h 1937476"/>
              <a:gd name="connsiteX5593" fmla="*/ 1493435 w 2091444"/>
              <a:gd name="connsiteY5593" fmla="*/ 840413 h 1937476"/>
              <a:gd name="connsiteX5594" fmla="*/ 1489161 w 2091444"/>
              <a:gd name="connsiteY5594" fmla="*/ 842715 h 1937476"/>
              <a:gd name="connsiteX5595" fmla="*/ 1486531 w 2091444"/>
              <a:gd name="connsiteY5595" fmla="*/ 840852 h 1937476"/>
              <a:gd name="connsiteX5596" fmla="*/ 1484887 w 2091444"/>
              <a:gd name="connsiteY5596" fmla="*/ 841838 h 1937476"/>
              <a:gd name="connsiteX5597" fmla="*/ 1484449 w 2091444"/>
              <a:gd name="connsiteY5597" fmla="*/ 844578 h 1937476"/>
              <a:gd name="connsiteX5598" fmla="*/ 1481928 w 2091444"/>
              <a:gd name="connsiteY5598" fmla="*/ 843920 h 1937476"/>
              <a:gd name="connsiteX5599" fmla="*/ 1476011 w 2091444"/>
              <a:gd name="connsiteY5599" fmla="*/ 837674 h 1937476"/>
              <a:gd name="connsiteX5600" fmla="*/ 1475682 w 2091444"/>
              <a:gd name="connsiteY5600" fmla="*/ 834386 h 1937476"/>
              <a:gd name="connsiteX5601" fmla="*/ 1473490 w 2091444"/>
              <a:gd name="connsiteY5601" fmla="*/ 831537 h 1937476"/>
              <a:gd name="connsiteX5602" fmla="*/ 1471408 w 2091444"/>
              <a:gd name="connsiteY5602" fmla="*/ 830441 h 1937476"/>
              <a:gd name="connsiteX5603" fmla="*/ 1472285 w 2091444"/>
              <a:gd name="connsiteY5603" fmla="*/ 825181 h 1937476"/>
              <a:gd name="connsiteX5604" fmla="*/ 1476668 w 2091444"/>
              <a:gd name="connsiteY5604" fmla="*/ 823318 h 1937476"/>
              <a:gd name="connsiteX5605" fmla="*/ 1477655 w 2091444"/>
              <a:gd name="connsiteY5605" fmla="*/ 821017 h 1937476"/>
              <a:gd name="connsiteX5606" fmla="*/ 1476230 w 2091444"/>
              <a:gd name="connsiteY5606" fmla="*/ 818277 h 1937476"/>
              <a:gd name="connsiteX5607" fmla="*/ 1475901 w 2091444"/>
              <a:gd name="connsiteY5607" fmla="*/ 813455 h 1937476"/>
              <a:gd name="connsiteX5608" fmla="*/ 1473162 w 2091444"/>
              <a:gd name="connsiteY5608" fmla="*/ 814113 h 1937476"/>
              <a:gd name="connsiteX5609" fmla="*/ 1470532 w 2091444"/>
              <a:gd name="connsiteY5609" fmla="*/ 816852 h 1937476"/>
              <a:gd name="connsiteX5610" fmla="*/ 1470312 w 2091444"/>
              <a:gd name="connsiteY5610" fmla="*/ 823647 h 1937476"/>
              <a:gd name="connsiteX5611" fmla="*/ 1467682 w 2091444"/>
              <a:gd name="connsiteY5611" fmla="*/ 827701 h 1937476"/>
              <a:gd name="connsiteX5612" fmla="*/ 1466587 w 2091444"/>
              <a:gd name="connsiteY5612" fmla="*/ 823428 h 1937476"/>
              <a:gd name="connsiteX5613" fmla="*/ 1464285 w 2091444"/>
              <a:gd name="connsiteY5613" fmla="*/ 821565 h 1937476"/>
              <a:gd name="connsiteX5614" fmla="*/ 1463189 w 2091444"/>
              <a:gd name="connsiteY5614" fmla="*/ 822660 h 1937476"/>
              <a:gd name="connsiteX5615" fmla="*/ 1462861 w 2091444"/>
              <a:gd name="connsiteY5615" fmla="*/ 825619 h 1937476"/>
              <a:gd name="connsiteX5616" fmla="*/ 1460559 w 2091444"/>
              <a:gd name="connsiteY5616" fmla="*/ 826386 h 1937476"/>
              <a:gd name="connsiteX5617" fmla="*/ 1459792 w 2091444"/>
              <a:gd name="connsiteY5617" fmla="*/ 831427 h 1937476"/>
              <a:gd name="connsiteX5618" fmla="*/ 1463628 w 2091444"/>
              <a:gd name="connsiteY5618" fmla="*/ 836687 h 1937476"/>
              <a:gd name="connsiteX5619" fmla="*/ 1466367 w 2091444"/>
              <a:gd name="connsiteY5619" fmla="*/ 836140 h 1937476"/>
              <a:gd name="connsiteX5620" fmla="*/ 1470093 w 2091444"/>
              <a:gd name="connsiteY5620" fmla="*/ 844797 h 1937476"/>
              <a:gd name="connsiteX5621" fmla="*/ 1472395 w 2091444"/>
              <a:gd name="connsiteY5621" fmla="*/ 847427 h 1937476"/>
              <a:gd name="connsiteX5622" fmla="*/ 1470970 w 2091444"/>
              <a:gd name="connsiteY5622" fmla="*/ 851920 h 1937476"/>
              <a:gd name="connsiteX5623" fmla="*/ 1470641 w 2091444"/>
              <a:gd name="connsiteY5623" fmla="*/ 855755 h 1937476"/>
              <a:gd name="connsiteX5624" fmla="*/ 1467463 w 2091444"/>
              <a:gd name="connsiteY5624" fmla="*/ 860687 h 1937476"/>
              <a:gd name="connsiteX5625" fmla="*/ 1464285 w 2091444"/>
              <a:gd name="connsiteY5625" fmla="*/ 862988 h 1937476"/>
              <a:gd name="connsiteX5626" fmla="*/ 1453655 w 2091444"/>
              <a:gd name="connsiteY5626" fmla="*/ 862769 h 1937476"/>
              <a:gd name="connsiteX5627" fmla="*/ 1452231 w 2091444"/>
              <a:gd name="connsiteY5627" fmla="*/ 861454 h 1937476"/>
              <a:gd name="connsiteX5628" fmla="*/ 1448067 w 2091444"/>
              <a:gd name="connsiteY5628" fmla="*/ 861783 h 1937476"/>
              <a:gd name="connsiteX5629" fmla="*/ 1443245 w 2091444"/>
              <a:gd name="connsiteY5629" fmla="*/ 858714 h 1937476"/>
              <a:gd name="connsiteX5630" fmla="*/ 1444341 w 2091444"/>
              <a:gd name="connsiteY5630" fmla="*/ 856851 h 1937476"/>
              <a:gd name="connsiteX5631" fmla="*/ 1444341 w 2091444"/>
              <a:gd name="connsiteY5631" fmla="*/ 852468 h 1937476"/>
              <a:gd name="connsiteX5632" fmla="*/ 1436779 w 2091444"/>
              <a:gd name="connsiteY5632" fmla="*/ 852468 h 1937476"/>
              <a:gd name="connsiteX5633" fmla="*/ 1428999 w 2091444"/>
              <a:gd name="connsiteY5633" fmla="*/ 848632 h 1937476"/>
              <a:gd name="connsiteX5634" fmla="*/ 1422314 w 2091444"/>
              <a:gd name="connsiteY5634" fmla="*/ 847975 h 1937476"/>
              <a:gd name="connsiteX5635" fmla="*/ 1425492 w 2091444"/>
              <a:gd name="connsiteY5635" fmla="*/ 856632 h 1937476"/>
              <a:gd name="connsiteX5636" fmla="*/ 1427684 w 2091444"/>
              <a:gd name="connsiteY5636" fmla="*/ 861892 h 1937476"/>
              <a:gd name="connsiteX5637" fmla="*/ 1426697 w 2091444"/>
              <a:gd name="connsiteY5637" fmla="*/ 862988 h 1937476"/>
              <a:gd name="connsiteX5638" fmla="*/ 1422752 w 2091444"/>
              <a:gd name="connsiteY5638" fmla="*/ 862769 h 1937476"/>
              <a:gd name="connsiteX5639" fmla="*/ 1420670 w 2091444"/>
              <a:gd name="connsiteY5639" fmla="*/ 858057 h 1937476"/>
              <a:gd name="connsiteX5640" fmla="*/ 1416725 w 2091444"/>
              <a:gd name="connsiteY5640" fmla="*/ 853783 h 1937476"/>
              <a:gd name="connsiteX5641" fmla="*/ 1415081 w 2091444"/>
              <a:gd name="connsiteY5641" fmla="*/ 853125 h 1937476"/>
              <a:gd name="connsiteX5642" fmla="*/ 1413876 w 2091444"/>
              <a:gd name="connsiteY5642" fmla="*/ 849619 h 1937476"/>
              <a:gd name="connsiteX5643" fmla="*/ 1409273 w 2091444"/>
              <a:gd name="connsiteY5643" fmla="*/ 844797 h 1937476"/>
              <a:gd name="connsiteX5644" fmla="*/ 1405766 w 2091444"/>
              <a:gd name="connsiteY5644" fmla="*/ 840523 h 1937476"/>
              <a:gd name="connsiteX5645" fmla="*/ 1405109 w 2091444"/>
              <a:gd name="connsiteY5645" fmla="*/ 838112 h 1937476"/>
              <a:gd name="connsiteX5646" fmla="*/ 1401821 w 2091444"/>
              <a:gd name="connsiteY5646" fmla="*/ 837454 h 1937476"/>
              <a:gd name="connsiteX5647" fmla="*/ 1397876 w 2091444"/>
              <a:gd name="connsiteY5647" fmla="*/ 832414 h 1937476"/>
              <a:gd name="connsiteX5648" fmla="*/ 1394917 w 2091444"/>
              <a:gd name="connsiteY5648" fmla="*/ 831208 h 1937476"/>
              <a:gd name="connsiteX5649" fmla="*/ 1393493 w 2091444"/>
              <a:gd name="connsiteY5649" fmla="*/ 829345 h 1937476"/>
              <a:gd name="connsiteX5650" fmla="*/ 1389657 w 2091444"/>
              <a:gd name="connsiteY5650" fmla="*/ 827263 h 1937476"/>
              <a:gd name="connsiteX5651" fmla="*/ 1390534 w 2091444"/>
              <a:gd name="connsiteY5651" fmla="*/ 830879 h 1937476"/>
              <a:gd name="connsiteX5652" fmla="*/ 1399739 w 2091444"/>
              <a:gd name="connsiteY5652" fmla="*/ 838222 h 1937476"/>
              <a:gd name="connsiteX5653" fmla="*/ 1401821 w 2091444"/>
              <a:gd name="connsiteY5653" fmla="*/ 841838 h 1937476"/>
              <a:gd name="connsiteX5654" fmla="*/ 1405109 w 2091444"/>
              <a:gd name="connsiteY5654" fmla="*/ 845783 h 1937476"/>
              <a:gd name="connsiteX5655" fmla="*/ 1408725 w 2091444"/>
              <a:gd name="connsiteY5655" fmla="*/ 848194 h 1937476"/>
              <a:gd name="connsiteX5656" fmla="*/ 1410150 w 2091444"/>
              <a:gd name="connsiteY5656" fmla="*/ 851701 h 1937476"/>
              <a:gd name="connsiteX5657" fmla="*/ 1407739 w 2091444"/>
              <a:gd name="connsiteY5657" fmla="*/ 854769 h 1937476"/>
              <a:gd name="connsiteX5658" fmla="*/ 1405986 w 2091444"/>
              <a:gd name="connsiteY5658" fmla="*/ 853235 h 1937476"/>
              <a:gd name="connsiteX5659" fmla="*/ 1403575 w 2091444"/>
              <a:gd name="connsiteY5659" fmla="*/ 855646 h 1937476"/>
              <a:gd name="connsiteX5660" fmla="*/ 1396780 w 2091444"/>
              <a:gd name="connsiteY5660" fmla="*/ 851262 h 1937476"/>
              <a:gd name="connsiteX5661" fmla="*/ 1394150 w 2091444"/>
              <a:gd name="connsiteY5661" fmla="*/ 851920 h 1937476"/>
              <a:gd name="connsiteX5662" fmla="*/ 1391849 w 2091444"/>
              <a:gd name="connsiteY5662" fmla="*/ 848304 h 1937476"/>
              <a:gd name="connsiteX5663" fmla="*/ 1387466 w 2091444"/>
              <a:gd name="connsiteY5663" fmla="*/ 846769 h 1937476"/>
              <a:gd name="connsiteX5664" fmla="*/ 1385712 w 2091444"/>
              <a:gd name="connsiteY5664" fmla="*/ 842824 h 1937476"/>
              <a:gd name="connsiteX5665" fmla="*/ 1377932 w 2091444"/>
              <a:gd name="connsiteY5665" fmla="*/ 843920 h 1937476"/>
              <a:gd name="connsiteX5666" fmla="*/ 1373987 w 2091444"/>
              <a:gd name="connsiteY5666" fmla="*/ 846221 h 1937476"/>
              <a:gd name="connsiteX5667" fmla="*/ 1370480 w 2091444"/>
              <a:gd name="connsiteY5667" fmla="*/ 843263 h 1937476"/>
              <a:gd name="connsiteX5668" fmla="*/ 1365329 w 2091444"/>
              <a:gd name="connsiteY5668" fmla="*/ 842167 h 1937476"/>
              <a:gd name="connsiteX5669" fmla="*/ 1360946 w 2091444"/>
              <a:gd name="connsiteY5669" fmla="*/ 842495 h 1937476"/>
              <a:gd name="connsiteX5670" fmla="*/ 1358535 w 2091444"/>
              <a:gd name="connsiteY5670" fmla="*/ 839208 h 1937476"/>
              <a:gd name="connsiteX5671" fmla="*/ 1352946 w 2091444"/>
              <a:gd name="connsiteY5671" fmla="*/ 835592 h 1937476"/>
              <a:gd name="connsiteX5672" fmla="*/ 1352727 w 2091444"/>
              <a:gd name="connsiteY5672" fmla="*/ 832633 h 1937476"/>
              <a:gd name="connsiteX5673" fmla="*/ 1359521 w 2091444"/>
              <a:gd name="connsiteY5673" fmla="*/ 826386 h 1937476"/>
              <a:gd name="connsiteX5674" fmla="*/ 1362261 w 2091444"/>
              <a:gd name="connsiteY5674" fmla="*/ 824962 h 1937476"/>
              <a:gd name="connsiteX5675" fmla="*/ 1362042 w 2091444"/>
              <a:gd name="connsiteY5675" fmla="*/ 823099 h 1937476"/>
              <a:gd name="connsiteX5676" fmla="*/ 1358973 w 2091444"/>
              <a:gd name="connsiteY5676" fmla="*/ 823318 h 1937476"/>
              <a:gd name="connsiteX5677" fmla="*/ 1354809 w 2091444"/>
              <a:gd name="connsiteY5677" fmla="*/ 827701 h 1937476"/>
              <a:gd name="connsiteX5678" fmla="*/ 1351521 w 2091444"/>
              <a:gd name="connsiteY5678" fmla="*/ 831537 h 1937476"/>
              <a:gd name="connsiteX5679" fmla="*/ 1349111 w 2091444"/>
              <a:gd name="connsiteY5679" fmla="*/ 832414 h 1937476"/>
              <a:gd name="connsiteX5680" fmla="*/ 1345275 w 2091444"/>
              <a:gd name="connsiteY5680" fmla="*/ 829345 h 1937476"/>
              <a:gd name="connsiteX5681" fmla="*/ 1340782 w 2091444"/>
              <a:gd name="connsiteY5681" fmla="*/ 828468 h 1937476"/>
              <a:gd name="connsiteX5682" fmla="*/ 1338919 w 2091444"/>
              <a:gd name="connsiteY5682" fmla="*/ 829126 h 1937476"/>
              <a:gd name="connsiteX5683" fmla="*/ 1342864 w 2091444"/>
              <a:gd name="connsiteY5683" fmla="*/ 831866 h 1937476"/>
              <a:gd name="connsiteX5684" fmla="*/ 1340563 w 2091444"/>
              <a:gd name="connsiteY5684" fmla="*/ 833619 h 1937476"/>
              <a:gd name="connsiteX5685" fmla="*/ 1334316 w 2091444"/>
              <a:gd name="connsiteY5685" fmla="*/ 833290 h 1937476"/>
              <a:gd name="connsiteX5686" fmla="*/ 1328399 w 2091444"/>
              <a:gd name="connsiteY5686" fmla="*/ 828249 h 1937476"/>
              <a:gd name="connsiteX5687" fmla="*/ 1327522 w 2091444"/>
              <a:gd name="connsiteY5687" fmla="*/ 821784 h 1937476"/>
              <a:gd name="connsiteX5688" fmla="*/ 1323358 w 2091444"/>
              <a:gd name="connsiteY5688" fmla="*/ 818606 h 1937476"/>
              <a:gd name="connsiteX5689" fmla="*/ 1324015 w 2091444"/>
              <a:gd name="connsiteY5689" fmla="*/ 814661 h 1937476"/>
              <a:gd name="connsiteX5690" fmla="*/ 1332125 w 2091444"/>
              <a:gd name="connsiteY5690" fmla="*/ 810496 h 1937476"/>
              <a:gd name="connsiteX5691" fmla="*/ 1333988 w 2091444"/>
              <a:gd name="connsiteY5691" fmla="*/ 807538 h 1937476"/>
              <a:gd name="connsiteX5692" fmla="*/ 1332454 w 2091444"/>
              <a:gd name="connsiteY5692" fmla="*/ 806442 h 1937476"/>
              <a:gd name="connsiteX5693" fmla="*/ 1328837 w 2091444"/>
              <a:gd name="connsiteY5693" fmla="*/ 809181 h 1937476"/>
              <a:gd name="connsiteX5694" fmla="*/ 1323139 w 2091444"/>
              <a:gd name="connsiteY5694" fmla="*/ 809839 h 1937476"/>
              <a:gd name="connsiteX5695" fmla="*/ 1321057 w 2091444"/>
              <a:gd name="connsiteY5695" fmla="*/ 814880 h 1937476"/>
              <a:gd name="connsiteX5696" fmla="*/ 1318646 w 2091444"/>
              <a:gd name="connsiteY5696" fmla="*/ 815428 h 1937476"/>
              <a:gd name="connsiteX5697" fmla="*/ 1317769 w 2091444"/>
              <a:gd name="connsiteY5697" fmla="*/ 811921 h 1937476"/>
              <a:gd name="connsiteX5698" fmla="*/ 1318755 w 2091444"/>
              <a:gd name="connsiteY5698" fmla="*/ 808085 h 1937476"/>
              <a:gd name="connsiteX5699" fmla="*/ 1316892 w 2091444"/>
              <a:gd name="connsiteY5699" fmla="*/ 806332 h 1937476"/>
              <a:gd name="connsiteX5700" fmla="*/ 1314481 w 2091444"/>
              <a:gd name="connsiteY5700" fmla="*/ 806880 h 1937476"/>
              <a:gd name="connsiteX5701" fmla="*/ 1313605 w 2091444"/>
              <a:gd name="connsiteY5701" fmla="*/ 809949 h 1937476"/>
              <a:gd name="connsiteX5702" fmla="*/ 1314262 w 2091444"/>
              <a:gd name="connsiteY5702" fmla="*/ 812469 h 1937476"/>
              <a:gd name="connsiteX5703" fmla="*/ 1313057 w 2091444"/>
              <a:gd name="connsiteY5703" fmla="*/ 814989 h 1937476"/>
              <a:gd name="connsiteX5704" fmla="*/ 1309660 w 2091444"/>
              <a:gd name="connsiteY5704" fmla="*/ 813894 h 1937476"/>
              <a:gd name="connsiteX5705" fmla="*/ 1306810 w 2091444"/>
              <a:gd name="connsiteY5705" fmla="*/ 810716 h 1937476"/>
              <a:gd name="connsiteX5706" fmla="*/ 1302865 w 2091444"/>
              <a:gd name="connsiteY5706" fmla="*/ 809729 h 1937476"/>
              <a:gd name="connsiteX5707" fmla="*/ 1299687 w 2091444"/>
              <a:gd name="connsiteY5707" fmla="*/ 810716 h 1937476"/>
              <a:gd name="connsiteX5708" fmla="*/ 1299249 w 2091444"/>
              <a:gd name="connsiteY5708" fmla="*/ 813565 h 1937476"/>
              <a:gd name="connsiteX5709" fmla="*/ 1296729 w 2091444"/>
              <a:gd name="connsiteY5709" fmla="*/ 813784 h 1937476"/>
              <a:gd name="connsiteX5710" fmla="*/ 1293551 w 2091444"/>
              <a:gd name="connsiteY5710" fmla="*/ 809949 h 1937476"/>
              <a:gd name="connsiteX5711" fmla="*/ 1292236 w 2091444"/>
              <a:gd name="connsiteY5711" fmla="*/ 806113 h 1937476"/>
              <a:gd name="connsiteX5712" fmla="*/ 1293660 w 2091444"/>
              <a:gd name="connsiteY5712" fmla="*/ 806332 h 1937476"/>
              <a:gd name="connsiteX5713" fmla="*/ 1296071 w 2091444"/>
              <a:gd name="connsiteY5713" fmla="*/ 808085 h 1937476"/>
              <a:gd name="connsiteX5714" fmla="*/ 1296071 w 2091444"/>
              <a:gd name="connsiteY5714" fmla="*/ 806332 h 1937476"/>
              <a:gd name="connsiteX5715" fmla="*/ 1291468 w 2091444"/>
              <a:gd name="connsiteY5715" fmla="*/ 802058 h 1937476"/>
              <a:gd name="connsiteX5716" fmla="*/ 1285770 w 2091444"/>
              <a:gd name="connsiteY5716" fmla="*/ 798771 h 1937476"/>
              <a:gd name="connsiteX5717" fmla="*/ 1285113 w 2091444"/>
              <a:gd name="connsiteY5717" fmla="*/ 794826 h 1937476"/>
              <a:gd name="connsiteX5718" fmla="*/ 1285880 w 2091444"/>
              <a:gd name="connsiteY5718" fmla="*/ 789566 h 1937476"/>
              <a:gd name="connsiteX5719" fmla="*/ 1285222 w 2091444"/>
              <a:gd name="connsiteY5719" fmla="*/ 783758 h 1937476"/>
              <a:gd name="connsiteX5720" fmla="*/ 1283140 w 2091444"/>
              <a:gd name="connsiteY5720" fmla="*/ 776525 h 1937476"/>
              <a:gd name="connsiteX5721" fmla="*/ 1284565 w 2091444"/>
              <a:gd name="connsiteY5721" fmla="*/ 773018 h 1937476"/>
              <a:gd name="connsiteX5722" fmla="*/ 1287523 w 2091444"/>
              <a:gd name="connsiteY5722" fmla="*/ 773018 h 1937476"/>
              <a:gd name="connsiteX5723" fmla="*/ 1287523 w 2091444"/>
              <a:gd name="connsiteY5723" fmla="*/ 770278 h 1937476"/>
              <a:gd name="connsiteX5724" fmla="*/ 1285770 w 2091444"/>
              <a:gd name="connsiteY5724" fmla="*/ 764690 h 1937476"/>
              <a:gd name="connsiteX5725" fmla="*/ 1286428 w 2091444"/>
              <a:gd name="connsiteY5725" fmla="*/ 762827 h 1937476"/>
              <a:gd name="connsiteX5726" fmla="*/ 1290921 w 2091444"/>
              <a:gd name="connsiteY5726" fmla="*/ 764032 h 1937476"/>
              <a:gd name="connsiteX5727" fmla="*/ 1292674 w 2091444"/>
              <a:gd name="connsiteY5727" fmla="*/ 766443 h 1937476"/>
              <a:gd name="connsiteX5728" fmla="*/ 1300454 w 2091444"/>
              <a:gd name="connsiteY5728" fmla="*/ 766991 h 1937476"/>
              <a:gd name="connsiteX5729" fmla="*/ 1304619 w 2091444"/>
              <a:gd name="connsiteY5729" fmla="*/ 770278 h 1937476"/>
              <a:gd name="connsiteX5730" fmla="*/ 1306043 w 2091444"/>
              <a:gd name="connsiteY5730" fmla="*/ 774771 h 1937476"/>
              <a:gd name="connsiteX5731" fmla="*/ 1314591 w 2091444"/>
              <a:gd name="connsiteY5731" fmla="*/ 778059 h 1937476"/>
              <a:gd name="connsiteX5732" fmla="*/ 1322262 w 2091444"/>
              <a:gd name="connsiteY5732" fmla="*/ 778059 h 1937476"/>
              <a:gd name="connsiteX5733" fmla="*/ 1324563 w 2091444"/>
              <a:gd name="connsiteY5733" fmla="*/ 776634 h 1937476"/>
              <a:gd name="connsiteX5734" fmla="*/ 1331358 w 2091444"/>
              <a:gd name="connsiteY5734" fmla="*/ 776415 h 1937476"/>
              <a:gd name="connsiteX5735" fmla="*/ 1328399 w 2091444"/>
              <a:gd name="connsiteY5735" fmla="*/ 774004 h 1937476"/>
              <a:gd name="connsiteX5736" fmla="*/ 1327741 w 2091444"/>
              <a:gd name="connsiteY5736" fmla="*/ 770826 h 1937476"/>
              <a:gd name="connsiteX5737" fmla="*/ 1321495 w 2091444"/>
              <a:gd name="connsiteY5737" fmla="*/ 766991 h 1937476"/>
              <a:gd name="connsiteX5738" fmla="*/ 1320837 w 2091444"/>
              <a:gd name="connsiteY5738" fmla="*/ 760525 h 1937476"/>
              <a:gd name="connsiteX5739" fmla="*/ 1314591 w 2091444"/>
              <a:gd name="connsiteY5739" fmla="*/ 760525 h 1937476"/>
              <a:gd name="connsiteX5740" fmla="*/ 1309221 w 2091444"/>
              <a:gd name="connsiteY5740" fmla="*/ 757238 h 1937476"/>
              <a:gd name="connsiteX5741" fmla="*/ 1305605 w 2091444"/>
              <a:gd name="connsiteY5741" fmla="*/ 757238 h 1937476"/>
              <a:gd name="connsiteX5742" fmla="*/ 1300016 w 2091444"/>
              <a:gd name="connsiteY5742" fmla="*/ 753621 h 1937476"/>
              <a:gd name="connsiteX5743" fmla="*/ 1295304 w 2091444"/>
              <a:gd name="connsiteY5743" fmla="*/ 753402 h 1937476"/>
              <a:gd name="connsiteX5744" fmla="*/ 1286866 w 2091444"/>
              <a:gd name="connsiteY5744" fmla="*/ 748690 h 1937476"/>
              <a:gd name="connsiteX5745" fmla="*/ 1284565 w 2091444"/>
              <a:gd name="connsiteY5745" fmla="*/ 744307 h 1937476"/>
              <a:gd name="connsiteX5746" fmla="*/ 1286318 w 2091444"/>
              <a:gd name="connsiteY5746" fmla="*/ 736636 h 1937476"/>
              <a:gd name="connsiteX5747" fmla="*/ 1290263 w 2091444"/>
              <a:gd name="connsiteY5747" fmla="*/ 734006 h 1937476"/>
              <a:gd name="connsiteX5748" fmla="*/ 1289934 w 2091444"/>
              <a:gd name="connsiteY5748" fmla="*/ 730499 h 1937476"/>
              <a:gd name="connsiteX5749" fmla="*/ 1291468 w 2091444"/>
              <a:gd name="connsiteY5749" fmla="*/ 725129 h 1937476"/>
              <a:gd name="connsiteX5750" fmla="*/ 1295304 w 2091444"/>
              <a:gd name="connsiteY5750" fmla="*/ 725129 h 1937476"/>
              <a:gd name="connsiteX5751" fmla="*/ 1297715 w 2091444"/>
              <a:gd name="connsiteY5751" fmla="*/ 720417 h 1937476"/>
              <a:gd name="connsiteX5752" fmla="*/ 1297715 w 2091444"/>
              <a:gd name="connsiteY5752" fmla="*/ 711869 h 1937476"/>
              <a:gd name="connsiteX5753" fmla="*/ 1299249 w 2091444"/>
              <a:gd name="connsiteY5753" fmla="*/ 708362 h 1937476"/>
              <a:gd name="connsiteX5754" fmla="*/ 1302756 w 2091444"/>
              <a:gd name="connsiteY5754" fmla="*/ 707376 h 1937476"/>
              <a:gd name="connsiteX5755" fmla="*/ 1303961 w 2091444"/>
              <a:gd name="connsiteY5755" fmla="*/ 703212 h 1937476"/>
              <a:gd name="connsiteX5756" fmla="*/ 1310427 w 2091444"/>
              <a:gd name="connsiteY5756" fmla="*/ 699705 h 1937476"/>
              <a:gd name="connsiteX5757" fmla="*/ 1314262 w 2091444"/>
              <a:gd name="connsiteY5757" fmla="*/ 699376 h 1937476"/>
              <a:gd name="connsiteX5758" fmla="*/ 1315358 w 2091444"/>
              <a:gd name="connsiteY5758" fmla="*/ 696089 h 1937476"/>
              <a:gd name="connsiteX5759" fmla="*/ 1313824 w 2091444"/>
              <a:gd name="connsiteY5759" fmla="*/ 696308 h 1937476"/>
              <a:gd name="connsiteX5760" fmla="*/ 1311523 w 2091444"/>
              <a:gd name="connsiteY5760" fmla="*/ 697185 h 1937476"/>
              <a:gd name="connsiteX5761" fmla="*/ 1310975 w 2091444"/>
              <a:gd name="connsiteY5761" fmla="*/ 693349 h 1937476"/>
              <a:gd name="connsiteX5762" fmla="*/ 1315796 w 2091444"/>
              <a:gd name="connsiteY5762" fmla="*/ 686117 h 1937476"/>
              <a:gd name="connsiteX5763" fmla="*/ 1319413 w 2091444"/>
              <a:gd name="connsiteY5763" fmla="*/ 679213 h 1937476"/>
              <a:gd name="connsiteX5764" fmla="*/ 1321166 w 2091444"/>
              <a:gd name="connsiteY5764" fmla="*/ 677459 h 1937476"/>
              <a:gd name="connsiteX5765" fmla="*/ 1324783 w 2091444"/>
              <a:gd name="connsiteY5765" fmla="*/ 672747 h 1937476"/>
              <a:gd name="connsiteX5766" fmla="*/ 1328289 w 2091444"/>
              <a:gd name="connsiteY5766" fmla="*/ 672747 h 1937476"/>
              <a:gd name="connsiteX5767" fmla="*/ 1330043 w 2091444"/>
              <a:gd name="connsiteY5767" fmla="*/ 673295 h 1937476"/>
              <a:gd name="connsiteX5768" fmla="*/ 1332125 w 2091444"/>
              <a:gd name="connsiteY5768" fmla="*/ 665843 h 1937476"/>
              <a:gd name="connsiteX5769" fmla="*/ 1334426 w 2091444"/>
              <a:gd name="connsiteY5769" fmla="*/ 666172 h 1937476"/>
              <a:gd name="connsiteX5770" fmla="*/ 1336179 w 2091444"/>
              <a:gd name="connsiteY5770" fmla="*/ 669788 h 1937476"/>
              <a:gd name="connsiteX5771" fmla="*/ 1338590 w 2091444"/>
              <a:gd name="connsiteY5771" fmla="*/ 666501 h 1937476"/>
              <a:gd name="connsiteX5772" fmla="*/ 1336837 w 2091444"/>
              <a:gd name="connsiteY5772" fmla="*/ 663432 h 1937476"/>
              <a:gd name="connsiteX5773" fmla="*/ 1342426 w 2091444"/>
              <a:gd name="connsiteY5773" fmla="*/ 654775 h 1937476"/>
              <a:gd name="connsiteX5774" fmla="*/ 1346261 w 2091444"/>
              <a:gd name="connsiteY5774" fmla="*/ 654994 h 1937476"/>
              <a:gd name="connsiteX5775" fmla="*/ 1345933 w 2091444"/>
              <a:gd name="connsiteY5775" fmla="*/ 650611 h 1937476"/>
              <a:gd name="connsiteX5776" fmla="*/ 1349878 w 2091444"/>
              <a:gd name="connsiteY5776" fmla="*/ 645022 h 1937476"/>
              <a:gd name="connsiteX5777" fmla="*/ 1354919 w 2091444"/>
              <a:gd name="connsiteY5777" fmla="*/ 644803 h 1937476"/>
              <a:gd name="connsiteX5778" fmla="*/ 1357877 w 2091444"/>
              <a:gd name="connsiteY5778" fmla="*/ 640638 h 1937476"/>
              <a:gd name="connsiteX5779" fmla="*/ 1361494 w 2091444"/>
              <a:gd name="connsiteY5779" fmla="*/ 640858 h 1937476"/>
              <a:gd name="connsiteX5780" fmla="*/ 1364453 w 2091444"/>
              <a:gd name="connsiteY5780" fmla="*/ 642392 h 1937476"/>
              <a:gd name="connsiteX5781" fmla="*/ 1362918 w 2091444"/>
              <a:gd name="connsiteY5781" fmla="*/ 638008 h 1937476"/>
              <a:gd name="connsiteX5782" fmla="*/ 1364124 w 2091444"/>
              <a:gd name="connsiteY5782" fmla="*/ 633515 h 1937476"/>
              <a:gd name="connsiteX5783" fmla="*/ 1372671 w 2091444"/>
              <a:gd name="connsiteY5783" fmla="*/ 629680 h 1937476"/>
              <a:gd name="connsiteX5784" fmla="*/ 1380781 w 2091444"/>
              <a:gd name="connsiteY5784" fmla="*/ 622557 h 1937476"/>
              <a:gd name="connsiteX5785" fmla="*/ 1393822 w 2091444"/>
              <a:gd name="connsiteY5785" fmla="*/ 618173 h 1937476"/>
              <a:gd name="connsiteX5786" fmla="*/ 1402479 w 2091444"/>
              <a:gd name="connsiteY5786" fmla="*/ 617625 h 1937476"/>
              <a:gd name="connsiteX5787" fmla="*/ 1406095 w 2091444"/>
              <a:gd name="connsiteY5787" fmla="*/ 616201 h 1937476"/>
              <a:gd name="connsiteX5788" fmla="*/ 1412342 w 2091444"/>
              <a:gd name="connsiteY5788" fmla="*/ 617406 h 1937476"/>
              <a:gd name="connsiteX5789" fmla="*/ 1415958 w 2091444"/>
              <a:gd name="connsiteY5789" fmla="*/ 616201 h 1937476"/>
              <a:gd name="connsiteX5790" fmla="*/ 1418588 w 2091444"/>
              <a:gd name="connsiteY5790" fmla="*/ 617297 h 1937476"/>
              <a:gd name="connsiteX5791" fmla="*/ 1426259 w 2091444"/>
              <a:gd name="connsiteY5791" fmla="*/ 617516 h 1937476"/>
              <a:gd name="connsiteX5792" fmla="*/ 1431300 w 2091444"/>
              <a:gd name="connsiteY5792" fmla="*/ 621023 h 1937476"/>
              <a:gd name="connsiteX5793" fmla="*/ 1441382 w 2091444"/>
              <a:gd name="connsiteY5793" fmla="*/ 625844 h 1937476"/>
              <a:gd name="connsiteX5794" fmla="*/ 1442039 w 2091444"/>
              <a:gd name="connsiteY5794" fmla="*/ 628803 h 1937476"/>
              <a:gd name="connsiteX5795" fmla="*/ 1440834 w 2091444"/>
              <a:gd name="connsiteY5795" fmla="*/ 632639 h 1937476"/>
              <a:gd name="connsiteX5796" fmla="*/ 1434807 w 2091444"/>
              <a:gd name="connsiteY5796" fmla="*/ 635269 h 1937476"/>
              <a:gd name="connsiteX5797" fmla="*/ 1427026 w 2091444"/>
              <a:gd name="connsiteY5797" fmla="*/ 638447 h 1937476"/>
              <a:gd name="connsiteX5798" fmla="*/ 1422314 w 2091444"/>
              <a:gd name="connsiteY5798" fmla="*/ 638228 h 1937476"/>
              <a:gd name="connsiteX5799" fmla="*/ 1420013 w 2091444"/>
              <a:gd name="connsiteY5799" fmla="*/ 641844 h 1937476"/>
              <a:gd name="connsiteX5800" fmla="*/ 1416068 w 2091444"/>
              <a:gd name="connsiteY5800" fmla="*/ 646885 h 1937476"/>
              <a:gd name="connsiteX5801" fmla="*/ 1410807 w 2091444"/>
              <a:gd name="connsiteY5801" fmla="*/ 648309 h 1937476"/>
              <a:gd name="connsiteX5802" fmla="*/ 1401931 w 2091444"/>
              <a:gd name="connsiteY5802" fmla="*/ 656857 h 1937476"/>
              <a:gd name="connsiteX5803" fmla="*/ 1393493 w 2091444"/>
              <a:gd name="connsiteY5803" fmla="*/ 667487 h 1937476"/>
              <a:gd name="connsiteX5804" fmla="*/ 1386370 w 2091444"/>
              <a:gd name="connsiteY5804" fmla="*/ 672199 h 1937476"/>
              <a:gd name="connsiteX5805" fmla="*/ 1383630 w 2091444"/>
              <a:gd name="connsiteY5805" fmla="*/ 673624 h 1937476"/>
              <a:gd name="connsiteX5806" fmla="*/ 1379137 w 2091444"/>
              <a:gd name="connsiteY5806" fmla="*/ 682829 h 1937476"/>
              <a:gd name="connsiteX5807" fmla="*/ 1378479 w 2091444"/>
              <a:gd name="connsiteY5807" fmla="*/ 688418 h 1937476"/>
              <a:gd name="connsiteX5808" fmla="*/ 1380342 w 2091444"/>
              <a:gd name="connsiteY5808" fmla="*/ 693130 h 1937476"/>
              <a:gd name="connsiteX5809" fmla="*/ 1382973 w 2091444"/>
              <a:gd name="connsiteY5809" fmla="*/ 696418 h 1937476"/>
              <a:gd name="connsiteX5810" fmla="*/ 1382973 w 2091444"/>
              <a:gd name="connsiteY5810" fmla="*/ 700582 h 1937476"/>
              <a:gd name="connsiteX5811" fmla="*/ 1379027 w 2091444"/>
              <a:gd name="connsiteY5811" fmla="*/ 702664 h 1937476"/>
              <a:gd name="connsiteX5812" fmla="*/ 1375521 w 2091444"/>
              <a:gd name="connsiteY5812" fmla="*/ 707376 h 1937476"/>
              <a:gd name="connsiteX5813" fmla="*/ 1371137 w 2091444"/>
              <a:gd name="connsiteY5813" fmla="*/ 712198 h 1937476"/>
              <a:gd name="connsiteX5814" fmla="*/ 1370809 w 2091444"/>
              <a:gd name="connsiteY5814" fmla="*/ 717020 h 1937476"/>
              <a:gd name="connsiteX5815" fmla="*/ 1367850 w 2091444"/>
              <a:gd name="connsiteY5815" fmla="*/ 723047 h 1937476"/>
              <a:gd name="connsiteX5816" fmla="*/ 1365439 w 2091444"/>
              <a:gd name="connsiteY5816" fmla="*/ 724800 h 1937476"/>
              <a:gd name="connsiteX5817" fmla="*/ 1365110 w 2091444"/>
              <a:gd name="connsiteY5817" fmla="*/ 728417 h 1937476"/>
              <a:gd name="connsiteX5818" fmla="*/ 1367411 w 2091444"/>
              <a:gd name="connsiteY5818" fmla="*/ 732581 h 1937476"/>
              <a:gd name="connsiteX5819" fmla="*/ 1368507 w 2091444"/>
              <a:gd name="connsiteY5819" fmla="*/ 739485 h 1937476"/>
              <a:gd name="connsiteX5820" fmla="*/ 1370261 w 2091444"/>
              <a:gd name="connsiteY5820" fmla="*/ 742553 h 1937476"/>
              <a:gd name="connsiteX5821" fmla="*/ 1370261 w 2091444"/>
              <a:gd name="connsiteY5821" fmla="*/ 748800 h 1937476"/>
              <a:gd name="connsiteX5822" fmla="*/ 1374425 w 2091444"/>
              <a:gd name="connsiteY5822" fmla="*/ 754389 h 1937476"/>
              <a:gd name="connsiteX5823" fmla="*/ 1375302 w 2091444"/>
              <a:gd name="connsiteY5823" fmla="*/ 756799 h 1937476"/>
              <a:gd name="connsiteX5824" fmla="*/ 1379795 w 2091444"/>
              <a:gd name="connsiteY5824" fmla="*/ 759429 h 1937476"/>
              <a:gd name="connsiteX5825" fmla="*/ 1379795 w 2091444"/>
              <a:gd name="connsiteY5825" fmla="*/ 764251 h 1937476"/>
              <a:gd name="connsiteX5826" fmla="*/ 1377932 w 2091444"/>
              <a:gd name="connsiteY5826" fmla="*/ 768635 h 1937476"/>
              <a:gd name="connsiteX5827" fmla="*/ 1376397 w 2091444"/>
              <a:gd name="connsiteY5827" fmla="*/ 764690 h 1937476"/>
              <a:gd name="connsiteX5828" fmla="*/ 1373987 w 2091444"/>
              <a:gd name="connsiteY5828" fmla="*/ 764690 h 1937476"/>
              <a:gd name="connsiteX5829" fmla="*/ 1373658 w 2091444"/>
              <a:gd name="connsiteY5829" fmla="*/ 766991 h 1937476"/>
              <a:gd name="connsiteX5830" fmla="*/ 1370699 w 2091444"/>
              <a:gd name="connsiteY5830" fmla="*/ 767320 h 1937476"/>
              <a:gd name="connsiteX5831" fmla="*/ 1367631 w 2091444"/>
              <a:gd name="connsiteY5831" fmla="*/ 768525 h 1937476"/>
              <a:gd name="connsiteX5832" fmla="*/ 1365329 w 2091444"/>
              <a:gd name="connsiteY5832" fmla="*/ 769511 h 1937476"/>
              <a:gd name="connsiteX5833" fmla="*/ 1367192 w 2091444"/>
              <a:gd name="connsiteY5833" fmla="*/ 770607 h 1937476"/>
              <a:gd name="connsiteX5834" fmla="*/ 1370151 w 2091444"/>
              <a:gd name="connsiteY5834" fmla="*/ 774224 h 1937476"/>
              <a:gd name="connsiteX5835" fmla="*/ 1373548 w 2091444"/>
              <a:gd name="connsiteY5835" fmla="*/ 773785 h 1937476"/>
              <a:gd name="connsiteX5836" fmla="*/ 1374534 w 2091444"/>
              <a:gd name="connsiteY5836" fmla="*/ 772799 h 1937476"/>
              <a:gd name="connsiteX5837" fmla="*/ 1376069 w 2091444"/>
              <a:gd name="connsiteY5837" fmla="*/ 774552 h 1937476"/>
              <a:gd name="connsiteX5838" fmla="*/ 1372452 w 2091444"/>
              <a:gd name="connsiteY5838" fmla="*/ 778169 h 1937476"/>
              <a:gd name="connsiteX5839" fmla="*/ 1370589 w 2091444"/>
              <a:gd name="connsiteY5839" fmla="*/ 785072 h 1937476"/>
              <a:gd name="connsiteX5840" fmla="*/ 1370589 w 2091444"/>
              <a:gd name="connsiteY5840" fmla="*/ 789456 h 1937476"/>
              <a:gd name="connsiteX5841" fmla="*/ 1369274 w 2091444"/>
              <a:gd name="connsiteY5841" fmla="*/ 792196 h 1937476"/>
              <a:gd name="connsiteX5842" fmla="*/ 1375192 w 2091444"/>
              <a:gd name="connsiteY5842" fmla="*/ 786497 h 1937476"/>
              <a:gd name="connsiteX5843" fmla="*/ 1375192 w 2091444"/>
              <a:gd name="connsiteY5843" fmla="*/ 783319 h 1937476"/>
              <a:gd name="connsiteX5844" fmla="*/ 1380233 w 2091444"/>
              <a:gd name="connsiteY5844" fmla="*/ 774443 h 1937476"/>
              <a:gd name="connsiteX5845" fmla="*/ 1382534 w 2091444"/>
              <a:gd name="connsiteY5845" fmla="*/ 772251 h 1937476"/>
              <a:gd name="connsiteX5846" fmla="*/ 1383849 w 2091444"/>
              <a:gd name="connsiteY5846" fmla="*/ 763484 h 1937476"/>
              <a:gd name="connsiteX5847" fmla="*/ 1385822 w 2091444"/>
              <a:gd name="connsiteY5847" fmla="*/ 760525 h 1937476"/>
              <a:gd name="connsiteX5848" fmla="*/ 1389986 w 2091444"/>
              <a:gd name="connsiteY5848" fmla="*/ 757676 h 1937476"/>
              <a:gd name="connsiteX5849" fmla="*/ 1389986 w 2091444"/>
              <a:gd name="connsiteY5849" fmla="*/ 753183 h 1937476"/>
              <a:gd name="connsiteX5850" fmla="*/ 1388671 w 2091444"/>
              <a:gd name="connsiteY5850" fmla="*/ 750224 h 1937476"/>
              <a:gd name="connsiteX5851" fmla="*/ 1389548 w 2091444"/>
              <a:gd name="connsiteY5851" fmla="*/ 747156 h 1937476"/>
              <a:gd name="connsiteX5852" fmla="*/ 1386479 w 2091444"/>
              <a:gd name="connsiteY5852" fmla="*/ 744964 h 1937476"/>
              <a:gd name="connsiteX5853" fmla="*/ 1383521 w 2091444"/>
              <a:gd name="connsiteY5853" fmla="*/ 744307 h 1937476"/>
              <a:gd name="connsiteX5854" fmla="*/ 1383301 w 2091444"/>
              <a:gd name="connsiteY5854" fmla="*/ 738279 h 1937476"/>
              <a:gd name="connsiteX5855" fmla="*/ 1382315 w 2091444"/>
              <a:gd name="connsiteY5855" fmla="*/ 736745 h 1937476"/>
              <a:gd name="connsiteX5856" fmla="*/ 1382096 w 2091444"/>
              <a:gd name="connsiteY5856" fmla="*/ 730718 h 1937476"/>
              <a:gd name="connsiteX5857" fmla="*/ 1379466 w 2091444"/>
              <a:gd name="connsiteY5857" fmla="*/ 725896 h 1937476"/>
              <a:gd name="connsiteX5858" fmla="*/ 1378808 w 2091444"/>
              <a:gd name="connsiteY5858" fmla="*/ 721184 h 1937476"/>
              <a:gd name="connsiteX5859" fmla="*/ 1380890 w 2091444"/>
              <a:gd name="connsiteY5859" fmla="*/ 719979 h 1937476"/>
              <a:gd name="connsiteX5860" fmla="*/ 1382425 w 2091444"/>
              <a:gd name="connsiteY5860" fmla="*/ 723485 h 1937476"/>
              <a:gd name="connsiteX5861" fmla="*/ 1384616 w 2091444"/>
              <a:gd name="connsiteY5861" fmla="*/ 721622 h 1937476"/>
              <a:gd name="connsiteX5862" fmla="*/ 1389438 w 2091444"/>
              <a:gd name="connsiteY5862" fmla="*/ 720088 h 1937476"/>
              <a:gd name="connsiteX5863" fmla="*/ 1392178 w 2091444"/>
              <a:gd name="connsiteY5863" fmla="*/ 716581 h 1937476"/>
              <a:gd name="connsiteX5864" fmla="*/ 1391082 w 2091444"/>
              <a:gd name="connsiteY5864" fmla="*/ 713513 h 1937476"/>
              <a:gd name="connsiteX5865" fmla="*/ 1393602 w 2091444"/>
              <a:gd name="connsiteY5865" fmla="*/ 709458 h 1937476"/>
              <a:gd name="connsiteX5866" fmla="*/ 1397219 w 2091444"/>
              <a:gd name="connsiteY5866" fmla="*/ 710554 h 1937476"/>
              <a:gd name="connsiteX5867" fmla="*/ 1400178 w 2091444"/>
              <a:gd name="connsiteY5867" fmla="*/ 716801 h 1937476"/>
              <a:gd name="connsiteX5868" fmla="*/ 1398862 w 2091444"/>
              <a:gd name="connsiteY5868" fmla="*/ 719540 h 1937476"/>
              <a:gd name="connsiteX5869" fmla="*/ 1401164 w 2091444"/>
              <a:gd name="connsiteY5869" fmla="*/ 721294 h 1937476"/>
              <a:gd name="connsiteX5870" fmla="*/ 1404232 w 2091444"/>
              <a:gd name="connsiteY5870" fmla="*/ 717677 h 1937476"/>
              <a:gd name="connsiteX5871" fmla="*/ 1404232 w 2091444"/>
              <a:gd name="connsiteY5871" fmla="*/ 713294 h 1937476"/>
              <a:gd name="connsiteX5872" fmla="*/ 1407520 w 2091444"/>
              <a:gd name="connsiteY5872" fmla="*/ 709349 h 1937476"/>
              <a:gd name="connsiteX5873" fmla="*/ 1410698 w 2091444"/>
              <a:gd name="connsiteY5873" fmla="*/ 709349 h 1937476"/>
              <a:gd name="connsiteX5874" fmla="*/ 1410150 w 2091444"/>
              <a:gd name="connsiteY5874" fmla="*/ 706719 h 1937476"/>
              <a:gd name="connsiteX5875" fmla="*/ 1412013 w 2091444"/>
              <a:gd name="connsiteY5875" fmla="*/ 705184 h 1937476"/>
              <a:gd name="connsiteX5876" fmla="*/ 1416396 w 2091444"/>
              <a:gd name="connsiteY5876" fmla="*/ 703760 h 1937476"/>
              <a:gd name="connsiteX5877" fmla="*/ 1414862 w 2091444"/>
              <a:gd name="connsiteY5877" fmla="*/ 701130 h 1937476"/>
              <a:gd name="connsiteX5878" fmla="*/ 1411574 w 2091444"/>
              <a:gd name="connsiteY5878" fmla="*/ 700582 h 1937476"/>
              <a:gd name="connsiteX5879" fmla="*/ 1403794 w 2091444"/>
              <a:gd name="connsiteY5879" fmla="*/ 706171 h 1937476"/>
              <a:gd name="connsiteX5880" fmla="*/ 1400506 w 2091444"/>
              <a:gd name="connsiteY5880" fmla="*/ 705952 h 1937476"/>
              <a:gd name="connsiteX5881" fmla="*/ 1399082 w 2091444"/>
              <a:gd name="connsiteY5881" fmla="*/ 701239 h 1937476"/>
              <a:gd name="connsiteX5882" fmla="*/ 1396452 w 2091444"/>
              <a:gd name="connsiteY5882" fmla="*/ 698609 h 1937476"/>
              <a:gd name="connsiteX5883" fmla="*/ 1396780 w 2091444"/>
              <a:gd name="connsiteY5883" fmla="*/ 695870 h 1937476"/>
              <a:gd name="connsiteX5884" fmla="*/ 1401821 w 2091444"/>
              <a:gd name="connsiteY5884" fmla="*/ 694116 h 1937476"/>
              <a:gd name="connsiteX5885" fmla="*/ 1398862 w 2091444"/>
              <a:gd name="connsiteY5885" fmla="*/ 690171 h 1937476"/>
              <a:gd name="connsiteX5886" fmla="*/ 1400616 w 2091444"/>
              <a:gd name="connsiteY5886" fmla="*/ 683596 h 1937476"/>
              <a:gd name="connsiteX5887" fmla="*/ 1404123 w 2091444"/>
              <a:gd name="connsiteY5887" fmla="*/ 677131 h 1937476"/>
              <a:gd name="connsiteX5888" fmla="*/ 1404670 w 2091444"/>
              <a:gd name="connsiteY5888" fmla="*/ 673514 h 1937476"/>
              <a:gd name="connsiteX5889" fmla="*/ 1408287 w 2091444"/>
              <a:gd name="connsiteY5889" fmla="*/ 669898 h 1937476"/>
              <a:gd name="connsiteX5890" fmla="*/ 1413985 w 2091444"/>
              <a:gd name="connsiteY5890" fmla="*/ 670446 h 1937476"/>
              <a:gd name="connsiteX5891" fmla="*/ 1417930 w 2091444"/>
              <a:gd name="connsiteY5891" fmla="*/ 674829 h 1937476"/>
              <a:gd name="connsiteX5892" fmla="*/ 1418478 w 2091444"/>
              <a:gd name="connsiteY5892" fmla="*/ 677898 h 1937476"/>
              <a:gd name="connsiteX5893" fmla="*/ 1424944 w 2091444"/>
              <a:gd name="connsiteY5893" fmla="*/ 681404 h 1937476"/>
              <a:gd name="connsiteX5894" fmla="*/ 1427903 w 2091444"/>
              <a:gd name="connsiteY5894" fmla="*/ 685788 h 1937476"/>
              <a:gd name="connsiteX5895" fmla="*/ 1432396 w 2091444"/>
              <a:gd name="connsiteY5895" fmla="*/ 686117 h 1937476"/>
              <a:gd name="connsiteX5896" fmla="*/ 1428779 w 2091444"/>
              <a:gd name="connsiteY5896" fmla="*/ 683158 h 1937476"/>
              <a:gd name="connsiteX5897" fmla="*/ 1427903 w 2091444"/>
              <a:gd name="connsiteY5897" fmla="*/ 679651 h 1937476"/>
              <a:gd name="connsiteX5898" fmla="*/ 1421108 w 2091444"/>
              <a:gd name="connsiteY5898" fmla="*/ 675158 h 1937476"/>
              <a:gd name="connsiteX5899" fmla="*/ 1419903 w 2091444"/>
              <a:gd name="connsiteY5899" fmla="*/ 670336 h 1937476"/>
              <a:gd name="connsiteX5900" fmla="*/ 1418697 w 2091444"/>
              <a:gd name="connsiteY5900" fmla="*/ 667706 h 1937476"/>
              <a:gd name="connsiteX5901" fmla="*/ 1413657 w 2091444"/>
              <a:gd name="connsiteY5901" fmla="*/ 667706 h 1937476"/>
              <a:gd name="connsiteX5902" fmla="*/ 1411574 w 2091444"/>
              <a:gd name="connsiteY5902" fmla="*/ 665405 h 1937476"/>
              <a:gd name="connsiteX5903" fmla="*/ 1413109 w 2091444"/>
              <a:gd name="connsiteY5903" fmla="*/ 664747 h 1937476"/>
              <a:gd name="connsiteX5904" fmla="*/ 1421218 w 2091444"/>
              <a:gd name="connsiteY5904" fmla="*/ 664199 h 1937476"/>
              <a:gd name="connsiteX5905" fmla="*/ 1422643 w 2091444"/>
              <a:gd name="connsiteY5905" fmla="*/ 661898 h 1937476"/>
              <a:gd name="connsiteX5906" fmla="*/ 1424725 w 2091444"/>
              <a:gd name="connsiteY5906" fmla="*/ 661898 h 1937476"/>
              <a:gd name="connsiteX5907" fmla="*/ 1432177 w 2091444"/>
              <a:gd name="connsiteY5907" fmla="*/ 670007 h 1937476"/>
              <a:gd name="connsiteX5908" fmla="*/ 1438642 w 2091444"/>
              <a:gd name="connsiteY5908" fmla="*/ 673624 h 1937476"/>
              <a:gd name="connsiteX5909" fmla="*/ 1440943 w 2091444"/>
              <a:gd name="connsiteY5909" fmla="*/ 673405 h 1937476"/>
              <a:gd name="connsiteX5910" fmla="*/ 1435026 w 2091444"/>
              <a:gd name="connsiteY5910" fmla="*/ 669898 h 1937476"/>
              <a:gd name="connsiteX5911" fmla="*/ 1430861 w 2091444"/>
              <a:gd name="connsiteY5911" fmla="*/ 662994 h 1937476"/>
              <a:gd name="connsiteX5912" fmla="*/ 1425273 w 2091444"/>
              <a:gd name="connsiteY5912" fmla="*/ 659049 h 1937476"/>
              <a:gd name="connsiteX5913" fmla="*/ 1425053 w 2091444"/>
              <a:gd name="connsiteY5913" fmla="*/ 656090 h 1937476"/>
              <a:gd name="connsiteX5914" fmla="*/ 1426916 w 2091444"/>
              <a:gd name="connsiteY5914" fmla="*/ 651707 h 1937476"/>
              <a:gd name="connsiteX5915" fmla="*/ 1433820 w 2091444"/>
              <a:gd name="connsiteY5915" fmla="*/ 650282 h 1937476"/>
              <a:gd name="connsiteX5916" fmla="*/ 1436231 w 2091444"/>
              <a:gd name="connsiteY5916" fmla="*/ 651378 h 1937476"/>
              <a:gd name="connsiteX5917" fmla="*/ 1435574 w 2091444"/>
              <a:gd name="connsiteY5917" fmla="*/ 655542 h 1937476"/>
              <a:gd name="connsiteX5918" fmla="*/ 1436231 w 2091444"/>
              <a:gd name="connsiteY5918" fmla="*/ 658830 h 1937476"/>
              <a:gd name="connsiteX5919" fmla="*/ 1438313 w 2091444"/>
              <a:gd name="connsiteY5919" fmla="*/ 656748 h 1937476"/>
              <a:gd name="connsiteX5920" fmla="*/ 1438094 w 2091444"/>
              <a:gd name="connsiteY5920" fmla="*/ 653460 h 1937476"/>
              <a:gd name="connsiteX5921" fmla="*/ 1440834 w 2091444"/>
              <a:gd name="connsiteY5921" fmla="*/ 649953 h 1937476"/>
              <a:gd name="connsiteX5922" fmla="*/ 1446204 w 2091444"/>
              <a:gd name="connsiteY5922" fmla="*/ 649953 h 1937476"/>
              <a:gd name="connsiteX5923" fmla="*/ 1448834 w 2091444"/>
              <a:gd name="connsiteY5923" fmla="*/ 655104 h 1937476"/>
              <a:gd name="connsiteX5924" fmla="*/ 1450916 w 2091444"/>
              <a:gd name="connsiteY5924" fmla="*/ 656857 h 1937476"/>
              <a:gd name="connsiteX5925" fmla="*/ 1452669 w 2091444"/>
              <a:gd name="connsiteY5925" fmla="*/ 662884 h 1937476"/>
              <a:gd name="connsiteX5926" fmla="*/ 1454970 w 2091444"/>
              <a:gd name="connsiteY5926" fmla="*/ 660254 h 1937476"/>
              <a:gd name="connsiteX5927" fmla="*/ 1454970 w 2091444"/>
              <a:gd name="connsiteY5927" fmla="*/ 656638 h 1937476"/>
              <a:gd name="connsiteX5928" fmla="*/ 1450477 w 2091444"/>
              <a:gd name="connsiteY5928" fmla="*/ 651268 h 1937476"/>
              <a:gd name="connsiteX5929" fmla="*/ 1451902 w 2091444"/>
              <a:gd name="connsiteY5929" fmla="*/ 648529 h 1937476"/>
              <a:gd name="connsiteX5930" fmla="*/ 1463847 w 2091444"/>
              <a:gd name="connsiteY5930" fmla="*/ 645789 h 1937476"/>
              <a:gd name="connsiteX5931" fmla="*/ 1470751 w 2091444"/>
              <a:gd name="connsiteY5931" fmla="*/ 642721 h 1937476"/>
              <a:gd name="connsiteX5932" fmla="*/ 1476668 w 2091444"/>
              <a:gd name="connsiteY5932" fmla="*/ 642173 h 1937476"/>
              <a:gd name="connsiteX5933" fmla="*/ 1482038 w 2091444"/>
              <a:gd name="connsiteY5933" fmla="*/ 638337 h 1937476"/>
              <a:gd name="connsiteX5934" fmla="*/ 1488942 w 2091444"/>
              <a:gd name="connsiteY5934" fmla="*/ 640748 h 1937476"/>
              <a:gd name="connsiteX5935" fmla="*/ 1496613 w 2091444"/>
              <a:gd name="connsiteY5935" fmla="*/ 641077 h 1937476"/>
              <a:gd name="connsiteX5936" fmla="*/ 1503955 w 2091444"/>
              <a:gd name="connsiteY5936" fmla="*/ 642830 h 1937476"/>
              <a:gd name="connsiteX5937" fmla="*/ 1504613 w 2091444"/>
              <a:gd name="connsiteY5937" fmla="*/ 645679 h 1937476"/>
              <a:gd name="connsiteX5938" fmla="*/ 1503298 w 2091444"/>
              <a:gd name="connsiteY5938" fmla="*/ 647542 h 1937476"/>
              <a:gd name="connsiteX5939" fmla="*/ 1502311 w 2091444"/>
              <a:gd name="connsiteY5939" fmla="*/ 658063 h 1937476"/>
              <a:gd name="connsiteX5940" fmla="*/ 1501216 w 2091444"/>
              <a:gd name="connsiteY5940" fmla="*/ 660802 h 1937476"/>
              <a:gd name="connsiteX5941" fmla="*/ 1498038 w 2091444"/>
              <a:gd name="connsiteY5941" fmla="*/ 664419 h 1937476"/>
              <a:gd name="connsiteX5942" fmla="*/ 1494860 w 2091444"/>
              <a:gd name="connsiteY5942" fmla="*/ 670446 h 1937476"/>
              <a:gd name="connsiteX5943" fmla="*/ 1495955 w 2091444"/>
              <a:gd name="connsiteY5943" fmla="*/ 672966 h 1937476"/>
              <a:gd name="connsiteX5944" fmla="*/ 1500229 w 2091444"/>
              <a:gd name="connsiteY5944" fmla="*/ 674939 h 1937476"/>
              <a:gd name="connsiteX5945" fmla="*/ 1502092 w 2091444"/>
              <a:gd name="connsiteY5945" fmla="*/ 678774 h 1937476"/>
              <a:gd name="connsiteX5946" fmla="*/ 1501216 w 2091444"/>
              <a:gd name="connsiteY5946" fmla="*/ 681295 h 1937476"/>
              <a:gd name="connsiteX5947" fmla="*/ 1494640 w 2091444"/>
              <a:gd name="connsiteY5947" fmla="*/ 688637 h 1937476"/>
              <a:gd name="connsiteX5948" fmla="*/ 1493435 w 2091444"/>
              <a:gd name="connsiteY5948" fmla="*/ 691596 h 1937476"/>
              <a:gd name="connsiteX5949" fmla="*/ 1492887 w 2091444"/>
              <a:gd name="connsiteY5949" fmla="*/ 696308 h 1937476"/>
              <a:gd name="connsiteX5950" fmla="*/ 1496723 w 2091444"/>
              <a:gd name="connsiteY5950" fmla="*/ 699815 h 1937476"/>
              <a:gd name="connsiteX5951" fmla="*/ 1496503 w 2091444"/>
              <a:gd name="connsiteY5951" fmla="*/ 702116 h 1937476"/>
              <a:gd name="connsiteX5952" fmla="*/ 1493326 w 2091444"/>
              <a:gd name="connsiteY5952" fmla="*/ 707157 h 1937476"/>
              <a:gd name="connsiteX5953" fmla="*/ 1489709 w 2091444"/>
              <a:gd name="connsiteY5953" fmla="*/ 707486 h 1937476"/>
              <a:gd name="connsiteX5954" fmla="*/ 1486422 w 2091444"/>
              <a:gd name="connsiteY5954" fmla="*/ 711321 h 1937476"/>
              <a:gd name="connsiteX5955" fmla="*/ 1482257 w 2091444"/>
              <a:gd name="connsiteY5955" fmla="*/ 712527 h 1937476"/>
              <a:gd name="connsiteX5956" fmla="*/ 1478970 w 2091444"/>
              <a:gd name="connsiteY5956" fmla="*/ 715705 h 1937476"/>
              <a:gd name="connsiteX5957" fmla="*/ 1476011 w 2091444"/>
              <a:gd name="connsiteY5957" fmla="*/ 719869 h 1937476"/>
              <a:gd name="connsiteX5958" fmla="*/ 1472943 w 2091444"/>
              <a:gd name="connsiteY5958" fmla="*/ 723485 h 1937476"/>
              <a:gd name="connsiteX5959" fmla="*/ 1476230 w 2091444"/>
              <a:gd name="connsiteY5959" fmla="*/ 723157 h 1937476"/>
              <a:gd name="connsiteX5960" fmla="*/ 1481271 w 2091444"/>
              <a:gd name="connsiteY5960" fmla="*/ 718116 h 1937476"/>
              <a:gd name="connsiteX5961" fmla="*/ 1487298 w 2091444"/>
              <a:gd name="connsiteY5961" fmla="*/ 713403 h 1937476"/>
              <a:gd name="connsiteX5962" fmla="*/ 1489709 w 2091444"/>
              <a:gd name="connsiteY5962" fmla="*/ 713623 h 1937476"/>
              <a:gd name="connsiteX5963" fmla="*/ 1491791 w 2091444"/>
              <a:gd name="connsiteY5963" fmla="*/ 713294 h 1937476"/>
              <a:gd name="connsiteX5964" fmla="*/ 1488723 w 2091444"/>
              <a:gd name="connsiteY5964" fmla="*/ 716801 h 1937476"/>
              <a:gd name="connsiteX5965" fmla="*/ 1487627 w 2091444"/>
              <a:gd name="connsiteY5965" fmla="*/ 720307 h 1937476"/>
              <a:gd name="connsiteX5966" fmla="*/ 1480833 w 2091444"/>
              <a:gd name="connsiteY5966" fmla="*/ 726554 h 1937476"/>
              <a:gd name="connsiteX5967" fmla="*/ 1476340 w 2091444"/>
              <a:gd name="connsiteY5967" fmla="*/ 728855 h 1937476"/>
              <a:gd name="connsiteX5968" fmla="*/ 1476011 w 2091444"/>
              <a:gd name="connsiteY5968" fmla="*/ 730608 h 1937476"/>
              <a:gd name="connsiteX5969" fmla="*/ 1476340 w 2091444"/>
              <a:gd name="connsiteY5969" fmla="*/ 732910 h 1937476"/>
              <a:gd name="connsiteX5970" fmla="*/ 1475682 w 2091444"/>
              <a:gd name="connsiteY5970" fmla="*/ 735321 h 1937476"/>
              <a:gd name="connsiteX5971" fmla="*/ 1473271 w 2091444"/>
              <a:gd name="connsiteY5971" fmla="*/ 733896 h 1937476"/>
              <a:gd name="connsiteX5972" fmla="*/ 1470093 w 2091444"/>
              <a:gd name="connsiteY5972" fmla="*/ 734225 h 1937476"/>
              <a:gd name="connsiteX5973" fmla="*/ 1470312 w 2091444"/>
              <a:gd name="connsiteY5973" fmla="*/ 736855 h 1937476"/>
              <a:gd name="connsiteX5974" fmla="*/ 1472395 w 2091444"/>
              <a:gd name="connsiteY5974" fmla="*/ 737074 h 1937476"/>
              <a:gd name="connsiteX5975" fmla="*/ 1474258 w 2091444"/>
              <a:gd name="connsiteY5975" fmla="*/ 739156 h 1937476"/>
              <a:gd name="connsiteX5976" fmla="*/ 1473929 w 2091444"/>
              <a:gd name="connsiteY5976" fmla="*/ 742772 h 1937476"/>
              <a:gd name="connsiteX5977" fmla="*/ 1470203 w 2091444"/>
              <a:gd name="connsiteY5977" fmla="*/ 745512 h 1937476"/>
              <a:gd name="connsiteX5978" fmla="*/ 1474148 w 2091444"/>
              <a:gd name="connsiteY5978" fmla="*/ 745512 h 1937476"/>
              <a:gd name="connsiteX5979" fmla="*/ 1476120 w 2091444"/>
              <a:gd name="connsiteY5979" fmla="*/ 742772 h 1937476"/>
              <a:gd name="connsiteX5980" fmla="*/ 1479518 w 2091444"/>
              <a:gd name="connsiteY5980" fmla="*/ 741457 h 1937476"/>
              <a:gd name="connsiteX5981" fmla="*/ 1482586 w 2091444"/>
              <a:gd name="connsiteY5981" fmla="*/ 737074 h 1937476"/>
              <a:gd name="connsiteX5982" fmla="*/ 1482586 w 2091444"/>
              <a:gd name="connsiteY5982" fmla="*/ 733677 h 1937476"/>
              <a:gd name="connsiteX5983" fmla="*/ 1487079 w 2091444"/>
              <a:gd name="connsiteY5983" fmla="*/ 732143 h 1937476"/>
              <a:gd name="connsiteX5984" fmla="*/ 1488832 w 2091444"/>
              <a:gd name="connsiteY5984" fmla="*/ 728088 h 1937476"/>
              <a:gd name="connsiteX5985" fmla="*/ 1490257 w 2091444"/>
              <a:gd name="connsiteY5985" fmla="*/ 729293 h 1937476"/>
              <a:gd name="connsiteX5986" fmla="*/ 1490257 w 2091444"/>
              <a:gd name="connsiteY5986" fmla="*/ 735430 h 1937476"/>
              <a:gd name="connsiteX5987" fmla="*/ 1492997 w 2091444"/>
              <a:gd name="connsiteY5987" fmla="*/ 737184 h 1937476"/>
              <a:gd name="connsiteX5988" fmla="*/ 1492997 w 2091444"/>
              <a:gd name="connsiteY5988" fmla="*/ 731814 h 1937476"/>
              <a:gd name="connsiteX5989" fmla="*/ 1491791 w 2091444"/>
              <a:gd name="connsiteY5989" fmla="*/ 726882 h 1937476"/>
              <a:gd name="connsiteX5990" fmla="*/ 1492778 w 2091444"/>
              <a:gd name="connsiteY5990" fmla="*/ 723376 h 1937476"/>
              <a:gd name="connsiteX5991" fmla="*/ 1494969 w 2091444"/>
              <a:gd name="connsiteY5991" fmla="*/ 721951 h 1937476"/>
              <a:gd name="connsiteX5992" fmla="*/ 1499353 w 2091444"/>
              <a:gd name="connsiteY5992" fmla="*/ 723047 h 1937476"/>
              <a:gd name="connsiteX5993" fmla="*/ 1498695 w 2091444"/>
              <a:gd name="connsiteY5993" fmla="*/ 728417 h 1937476"/>
              <a:gd name="connsiteX5994" fmla="*/ 1500120 w 2091444"/>
              <a:gd name="connsiteY5994" fmla="*/ 730937 h 1937476"/>
              <a:gd name="connsiteX5995" fmla="*/ 1502531 w 2091444"/>
              <a:gd name="connsiteY5995" fmla="*/ 728526 h 1937476"/>
              <a:gd name="connsiteX5996" fmla="*/ 1507572 w 2091444"/>
              <a:gd name="connsiteY5996" fmla="*/ 723266 h 1937476"/>
              <a:gd name="connsiteX5997" fmla="*/ 1508996 w 2091444"/>
              <a:gd name="connsiteY5997" fmla="*/ 727430 h 1937476"/>
              <a:gd name="connsiteX5998" fmla="*/ 1512174 w 2091444"/>
              <a:gd name="connsiteY5998" fmla="*/ 730937 h 1937476"/>
              <a:gd name="connsiteX5999" fmla="*/ 1510750 w 2091444"/>
              <a:gd name="connsiteY5999" fmla="*/ 734882 h 1937476"/>
              <a:gd name="connsiteX6000" fmla="*/ 1504832 w 2091444"/>
              <a:gd name="connsiteY6000" fmla="*/ 742992 h 1937476"/>
              <a:gd name="connsiteX6001" fmla="*/ 1500120 w 2091444"/>
              <a:gd name="connsiteY6001" fmla="*/ 746608 h 1937476"/>
              <a:gd name="connsiteX6002" fmla="*/ 1497818 w 2091444"/>
              <a:gd name="connsiteY6002" fmla="*/ 749895 h 1937476"/>
              <a:gd name="connsiteX6003" fmla="*/ 1502311 w 2091444"/>
              <a:gd name="connsiteY6003" fmla="*/ 750882 h 1937476"/>
              <a:gd name="connsiteX6004" fmla="*/ 1506476 w 2091444"/>
              <a:gd name="connsiteY6004" fmla="*/ 752964 h 1937476"/>
              <a:gd name="connsiteX6005" fmla="*/ 1509544 w 2091444"/>
              <a:gd name="connsiteY6005" fmla="*/ 750882 h 1937476"/>
              <a:gd name="connsiteX6006" fmla="*/ 1506914 w 2091444"/>
              <a:gd name="connsiteY6006" fmla="*/ 747813 h 1937476"/>
              <a:gd name="connsiteX6007" fmla="*/ 1508996 w 2091444"/>
              <a:gd name="connsiteY6007" fmla="*/ 743101 h 1937476"/>
              <a:gd name="connsiteX6008" fmla="*/ 1512832 w 2091444"/>
              <a:gd name="connsiteY6008" fmla="*/ 738608 h 1937476"/>
              <a:gd name="connsiteX6009" fmla="*/ 1516119 w 2091444"/>
              <a:gd name="connsiteY6009" fmla="*/ 744635 h 1937476"/>
              <a:gd name="connsiteX6010" fmla="*/ 1516338 w 2091444"/>
              <a:gd name="connsiteY6010" fmla="*/ 749019 h 1937476"/>
              <a:gd name="connsiteX6011" fmla="*/ 1517544 w 2091444"/>
              <a:gd name="connsiteY6011" fmla="*/ 745841 h 1937476"/>
              <a:gd name="connsiteX6012" fmla="*/ 1516886 w 2091444"/>
              <a:gd name="connsiteY6012" fmla="*/ 739923 h 1937476"/>
              <a:gd name="connsiteX6013" fmla="*/ 1514475 w 2091444"/>
              <a:gd name="connsiteY6013" fmla="*/ 735430 h 1937476"/>
              <a:gd name="connsiteX6014" fmla="*/ 1514256 w 2091444"/>
              <a:gd name="connsiteY6014" fmla="*/ 726554 h 1937476"/>
              <a:gd name="connsiteX6015" fmla="*/ 1516119 w 2091444"/>
              <a:gd name="connsiteY6015" fmla="*/ 725567 h 1937476"/>
              <a:gd name="connsiteX6016" fmla="*/ 1521160 w 2091444"/>
              <a:gd name="connsiteY6016" fmla="*/ 727869 h 1937476"/>
              <a:gd name="connsiteX6017" fmla="*/ 1520064 w 2091444"/>
              <a:gd name="connsiteY6017" fmla="*/ 732362 h 1937476"/>
              <a:gd name="connsiteX6018" fmla="*/ 1518530 w 2091444"/>
              <a:gd name="connsiteY6018" fmla="*/ 735978 h 1937476"/>
              <a:gd name="connsiteX6019" fmla="*/ 1521160 w 2091444"/>
              <a:gd name="connsiteY6019" fmla="*/ 734773 h 1937476"/>
              <a:gd name="connsiteX6020" fmla="*/ 1524996 w 2091444"/>
              <a:gd name="connsiteY6020" fmla="*/ 734115 h 1937476"/>
              <a:gd name="connsiteX6021" fmla="*/ 1532776 w 2091444"/>
              <a:gd name="connsiteY6021" fmla="*/ 741567 h 1937476"/>
              <a:gd name="connsiteX6022" fmla="*/ 1532776 w 2091444"/>
              <a:gd name="connsiteY6022" fmla="*/ 744745 h 1937476"/>
              <a:gd name="connsiteX6023" fmla="*/ 1538146 w 2091444"/>
              <a:gd name="connsiteY6023" fmla="*/ 744745 h 1937476"/>
              <a:gd name="connsiteX6024" fmla="*/ 1541653 w 2091444"/>
              <a:gd name="connsiteY6024" fmla="*/ 746827 h 1937476"/>
              <a:gd name="connsiteX6025" fmla="*/ 1543954 w 2091444"/>
              <a:gd name="connsiteY6025" fmla="*/ 746827 h 1937476"/>
              <a:gd name="connsiteX6026" fmla="*/ 1541653 w 2091444"/>
              <a:gd name="connsiteY6026" fmla="*/ 742005 h 1937476"/>
              <a:gd name="connsiteX6027" fmla="*/ 1538365 w 2091444"/>
              <a:gd name="connsiteY6027" fmla="*/ 741348 h 1937476"/>
              <a:gd name="connsiteX6028" fmla="*/ 1536941 w 2091444"/>
              <a:gd name="connsiteY6028" fmla="*/ 739047 h 1937476"/>
              <a:gd name="connsiteX6029" fmla="*/ 1528283 w 2091444"/>
              <a:gd name="connsiteY6029" fmla="*/ 731375 h 1937476"/>
              <a:gd name="connsiteX6030" fmla="*/ 1524996 w 2091444"/>
              <a:gd name="connsiteY6030" fmla="*/ 730389 h 1937476"/>
              <a:gd name="connsiteX6031" fmla="*/ 1523462 w 2091444"/>
              <a:gd name="connsiteY6031" fmla="*/ 728088 h 1937476"/>
              <a:gd name="connsiteX6032" fmla="*/ 1528283 w 2091444"/>
              <a:gd name="connsiteY6032" fmla="*/ 720855 h 1937476"/>
              <a:gd name="connsiteX6033" fmla="*/ 1533653 w 2091444"/>
              <a:gd name="connsiteY6033" fmla="*/ 720636 h 1937476"/>
              <a:gd name="connsiteX6034" fmla="*/ 1538146 w 2091444"/>
              <a:gd name="connsiteY6034" fmla="*/ 716472 h 1937476"/>
              <a:gd name="connsiteX6035" fmla="*/ 1545269 w 2091444"/>
              <a:gd name="connsiteY6035" fmla="*/ 715266 h 1937476"/>
              <a:gd name="connsiteX6036" fmla="*/ 1551187 w 2091444"/>
              <a:gd name="connsiteY6036" fmla="*/ 715814 h 1937476"/>
              <a:gd name="connsiteX6037" fmla="*/ 1553269 w 2091444"/>
              <a:gd name="connsiteY6037" fmla="*/ 718116 h 1937476"/>
              <a:gd name="connsiteX6038" fmla="*/ 1555570 w 2091444"/>
              <a:gd name="connsiteY6038" fmla="*/ 717787 h 1937476"/>
              <a:gd name="connsiteX6039" fmla="*/ 1562145 w 2091444"/>
              <a:gd name="connsiteY6039" fmla="*/ 720965 h 1937476"/>
              <a:gd name="connsiteX6040" fmla="*/ 1562474 w 2091444"/>
              <a:gd name="connsiteY6040" fmla="*/ 723924 h 1937476"/>
              <a:gd name="connsiteX6041" fmla="*/ 1566310 w 2091444"/>
              <a:gd name="connsiteY6041" fmla="*/ 727211 h 1937476"/>
              <a:gd name="connsiteX6042" fmla="*/ 1569268 w 2091444"/>
              <a:gd name="connsiteY6042" fmla="*/ 728417 h 1937476"/>
              <a:gd name="connsiteX6043" fmla="*/ 1569816 w 2091444"/>
              <a:gd name="connsiteY6043" fmla="*/ 732252 h 1937476"/>
              <a:gd name="connsiteX6044" fmla="*/ 1572227 w 2091444"/>
              <a:gd name="connsiteY6044" fmla="*/ 732033 h 1937476"/>
              <a:gd name="connsiteX6045" fmla="*/ 1573213 w 2091444"/>
              <a:gd name="connsiteY6045" fmla="*/ 730170 h 1937476"/>
              <a:gd name="connsiteX6046" fmla="*/ 1577049 w 2091444"/>
              <a:gd name="connsiteY6046" fmla="*/ 730828 h 1937476"/>
              <a:gd name="connsiteX6047" fmla="*/ 1578802 w 2091444"/>
              <a:gd name="connsiteY6047" fmla="*/ 734663 h 1937476"/>
              <a:gd name="connsiteX6048" fmla="*/ 1583953 w 2091444"/>
              <a:gd name="connsiteY6048" fmla="*/ 737074 h 1937476"/>
              <a:gd name="connsiteX6049" fmla="*/ 1584172 w 2091444"/>
              <a:gd name="connsiteY6049" fmla="*/ 740252 h 1937476"/>
              <a:gd name="connsiteX6050" fmla="*/ 1583843 w 2091444"/>
              <a:gd name="connsiteY6050" fmla="*/ 743539 h 1937476"/>
              <a:gd name="connsiteX6051" fmla="*/ 1585049 w 2091444"/>
              <a:gd name="connsiteY6051" fmla="*/ 745950 h 1937476"/>
              <a:gd name="connsiteX6052" fmla="*/ 1585597 w 2091444"/>
              <a:gd name="connsiteY6052" fmla="*/ 749019 h 1937476"/>
              <a:gd name="connsiteX6053" fmla="*/ 1581432 w 2091444"/>
              <a:gd name="connsiteY6053" fmla="*/ 753841 h 1937476"/>
              <a:gd name="connsiteX6054" fmla="*/ 1577597 w 2091444"/>
              <a:gd name="connsiteY6054" fmla="*/ 753183 h 1937476"/>
              <a:gd name="connsiteX6055" fmla="*/ 1573213 w 2091444"/>
              <a:gd name="connsiteY6055" fmla="*/ 751978 h 1937476"/>
              <a:gd name="connsiteX6056" fmla="*/ 1566419 w 2091444"/>
              <a:gd name="connsiteY6056" fmla="*/ 753841 h 1937476"/>
              <a:gd name="connsiteX6057" fmla="*/ 1559187 w 2091444"/>
              <a:gd name="connsiteY6057" fmla="*/ 760635 h 1937476"/>
              <a:gd name="connsiteX6058" fmla="*/ 1567296 w 2091444"/>
              <a:gd name="connsiteY6058" fmla="*/ 755484 h 1937476"/>
              <a:gd name="connsiteX6059" fmla="*/ 1575076 w 2091444"/>
              <a:gd name="connsiteY6059" fmla="*/ 754936 h 1937476"/>
              <a:gd name="connsiteX6060" fmla="*/ 1576611 w 2091444"/>
              <a:gd name="connsiteY6060" fmla="*/ 757347 h 1937476"/>
              <a:gd name="connsiteX6061" fmla="*/ 1573323 w 2091444"/>
              <a:gd name="connsiteY6061" fmla="*/ 760635 h 1937476"/>
              <a:gd name="connsiteX6062" fmla="*/ 1568172 w 2091444"/>
              <a:gd name="connsiteY6062" fmla="*/ 763922 h 1937476"/>
              <a:gd name="connsiteX6063" fmla="*/ 1562803 w 2091444"/>
              <a:gd name="connsiteY6063" fmla="*/ 771703 h 1937476"/>
              <a:gd name="connsiteX6064" fmla="*/ 1558967 w 2091444"/>
              <a:gd name="connsiteY6064" fmla="*/ 774662 h 1937476"/>
              <a:gd name="connsiteX6065" fmla="*/ 1556337 w 2091444"/>
              <a:gd name="connsiteY6065" fmla="*/ 774991 h 1937476"/>
              <a:gd name="connsiteX6066" fmla="*/ 1555680 w 2091444"/>
              <a:gd name="connsiteY6066" fmla="*/ 778607 h 1937476"/>
              <a:gd name="connsiteX6067" fmla="*/ 1558091 w 2091444"/>
              <a:gd name="connsiteY6067" fmla="*/ 778936 h 1937476"/>
              <a:gd name="connsiteX6068" fmla="*/ 1566748 w 2091444"/>
              <a:gd name="connsiteY6068" fmla="*/ 770059 h 1937476"/>
              <a:gd name="connsiteX6069" fmla="*/ 1570364 w 2091444"/>
              <a:gd name="connsiteY6069" fmla="*/ 764361 h 1937476"/>
              <a:gd name="connsiteX6070" fmla="*/ 1576611 w 2091444"/>
              <a:gd name="connsiteY6070" fmla="*/ 762059 h 1937476"/>
              <a:gd name="connsiteX6071" fmla="*/ 1581652 w 2091444"/>
              <a:gd name="connsiteY6071" fmla="*/ 757238 h 1937476"/>
              <a:gd name="connsiteX6072" fmla="*/ 1586473 w 2091444"/>
              <a:gd name="connsiteY6072" fmla="*/ 758772 h 1937476"/>
              <a:gd name="connsiteX6073" fmla="*/ 1588555 w 2091444"/>
              <a:gd name="connsiteY6073" fmla="*/ 760854 h 1937476"/>
              <a:gd name="connsiteX6074" fmla="*/ 1591843 w 2091444"/>
              <a:gd name="connsiteY6074" fmla="*/ 761183 h 1937476"/>
              <a:gd name="connsiteX6075" fmla="*/ 1591843 w 2091444"/>
              <a:gd name="connsiteY6075" fmla="*/ 764690 h 1937476"/>
              <a:gd name="connsiteX6076" fmla="*/ 1589980 w 2091444"/>
              <a:gd name="connsiteY6076" fmla="*/ 768306 h 1937476"/>
              <a:gd name="connsiteX6077" fmla="*/ 1590309 w 2091444"/>
              <a:gd name="connsiteY6077" fmla="*/ 771922 h 1937476"/>
              <a:gd name="connsiteX6078" fmla="*/ 1585049 w 2091444"/>
              <a:gd name="connsiteY6078" fmla="*/ 773676 h 1937476"/>
              <a:gd name="connsiteX6079" fmla="*/ 1582638 w 2091444"/>
              <a:gd name="connsiteY6079" fmla="*/ 778497 h 1937476"/>
              <a:gd name="connsiteX6080" fmla="*/ 1577597 w 2091444"/>
              <a:gd name="connsiteY6080" fmla="*/ 778826 h 1937476"/>
              <a:gd name="connsiteX6081" fmla="*/ 1575296 w 2091444"/>
              <a:gd name="connsiteY6081" fmla="*/ 777073 h 1937476"/>
              <a:gd name="connsiteX6082" fmla="*/ 1570912 w 2091444"/>
              <a:gd name="connsiteY6082" fmla="*/ 777073 h 1937476"/>
              <a:gd name="connsiteX6083" fmla="*/ 1568501 w 2091444"/>
              <a:gd name="connsiteY6083" fmla="*/ 780141 h 1937476"/>
              <a:gd name="connsiteX6084" fmla="*/ 1573323 w 2091444"/>
              <a:gd name="connsiteY6084" fmla="*/ 780141 h 1937476"/>
              <a:gd name="connsiteX6085" fmla="*/ 1574419 w 2091444"/>
              <a:gd name="connsiteY6085" fmla="*/ 782771 h 1937476"/>
              <a:gd name="connsiteX6086" fmla="*/ 1566090 w 2091444"/>
              <a:gd name="connsiteY6086" fmla="*/ 787264 h 1937476"/>
              <a:gd name="connsiteX6087" fmla="*/ 1569268 w 2091444"/>
              <a:gd name="connsiteY6087" fmla="*/ 787922 h 1937476"/>
              <a:gd name="connsiteX6088" fmla="*/ 1572008 w 2091444"/>
              <a:gd name="connsiteY6088" fmla="*/ 785182 h 1937476"/>
              <a:gd name="connsiteX6089" fmla="*/ 1577268 w 2091444"/>
              <a:gd name="connsiteY6089" fmla="*/ 783648 h 1937476"/>
              <a:gd name="connsiteX6090" fmla="*/ 1580008 w 2091444"/>
              <a:gd name="connsiteY6090" fmla="*/ 782114 h 1937476"/>
              <a:gd name="connsiteX6091" fmla="*/ 1580665 w 2091444"/>
              <a:gd name="connsiteY6091" fmla="*/ 784415 h 1937476"/>
              <a:gd name="connsiteX6092" fmla="*/ 1578802 w 2091444"/>
              <a:gd name="connsiteY6092" fmla="*/ 787045 h 1937476"/>
              <a:gd name="connsiteX6093" fmla="*/ 1573761 w 2091444"/>
              <a:gd name="connsiteY6093" fmla="*/ 788031 h 1937476"/>
              <a:gd name="connsiteX6094" fmla="*/ 1569268 w 2091444"/>
              <a:gd name="connsiteY6094" fmla="*/ 791648 h 1937476"/>
              <a:gd name="connsiteX6095" fmla="*/ 1572775 w 2091444"/>
              <a:gd name="connsiteY6095" fmla="*/ 791100 h 1937476"/>
              <a:gd name="connsiteX6096" fmla="*/ 1574200 w 2091444"/>
              <a:gd name="connsiteY6096" fmla="*/ 792196 h 1937476"/>
              <a:gd name="connsiteX6097" fmla="*/ 1571570 w 2091444"/>
              <a:gd name="connsiteY6097" fmla="*/ 796360 h 1937476"/>
              <a:gd name="connsiteX6098" fmla="*/ 1566529 w 2091444"/>
              <a:gd name="connsiteY6098" fmla="*/ 800743 h 1937476"/>
              <a:gd name="connsiteX6099" fmla="*/ 1563022 w 2091444"/>
              <a:gd name="connsiteY6099" fmla="*/ 803702 h 1937476"/>
              <a:gd name="connsiteX6100" fmla="*/ 1566090 w 2091444"/>
              <a:gd name="connsiteY6100" fmla="*/ 804250 h 1937476"/>
              <a:gd name="connsiteX6101" fmla="*/ 1571679 w 2091444"/>
              <a:gd name="connsiteY6101" fmla="*/ 800634 h 1937476"/>
              <a:gd name="connsiteX6102" fmla="*/ 1575515 w 2091444"/>
              <a:gd name="connsiteY6102" fmla="*/ 793182 h 1937476"/>
              <a:gd name="connsiteX6103" fmla="*/ 1578693 w 2091444"/>
              <a:gd name="connsiteY6103" fmla="*/ 789346 h 1937476"/>
              <a:gd name="connsiteX6104" fmla="*/ 1585925 w 2091444"/>
              <a:gd name="connsiteY6104" fmla="*/ 783977 h 1937476"/>
              <a:gd name="connsiteX6105" fmla="*/ 1587131 w 2091444"/>
              <a:gd name="connsiteY6105" fmla="*/ 785730 h 1937476"/>
              <a:gd name="connsiteX6106" fmla="*/ 1587131 w 2091444"/>
              <a:gd name="connsiteY6106" fmla="*/ 788141 h 1937476"/>
              <a:gd name="connsiteX6107" fmla="*/ 1591076 w 2091444"/>
              <a:gd name="connsiteY6107" fmla="*/ 786278 h 1937476"/>
              <a:gd name="connsiteX6108" fmla="*/ 1591733 w 2091444"/>
              <a:gd name="connsiteY6108" fmla="*/ 782990 h 1937476"/>
              <a:gd name="connsiteX6109" fmla="*/ 1597651 w 2091444"/>
              <a:gd name="connsiteY6109" fmla="*/ 779155 h 1937476"/>
              <a:gd name="connsiteX6110" fmla="*/ 1600829 w 2091444"/>
              <a:gd name="connsiteY6110" fmla="*/ 779484 h 1937476"/>
              <a:gd name="connsiteX6111" fmla="*/ 1600500 w 2091444"/>
              <a:gd name="connsiteY6111" fmla="*/ 782442 h 1937476"/>
              <a:gd name="connsiteX6112" fmla="*/ 1593158 w 2091444"/>
              <a:gd name="connsiteY6112" fmla="*/ 788689 h 1937476"/>
              <a:gd name="connsiteX6113" fmla="*/ 1585049 w 2091444"/>
              <a:gd name="connsiteY6113" fmla="*/ 794059 h 1937476"/>
              <a:gd name="connsiteX6114" fmla="*/ 1581761 w 2091444"/>
              <a:gd name="connsiteY6114" fmla="*/ 794935 h 1937476"/>
              <a:gd name="connsiteX6115" fmla="*/ 1581761 w 2091444"/>
              <a:gd name="connsiteY6115" fmla="*/ 797237 h 1937476"/>
              <a:gd name="connsiteX6116" fmla="*/ 1583843 w 2091444"/>
              <a:gd name="connsiteY6116" fmla="*/ 798223 h 1937476"/>
              <a:gd name="connsiteX6117" fmla="*/ 1581432 w 2091444"/>
              <a:gd name="connsiteY6117" fmla="*/ 802387 h 1937476"/>
              <a:gd name="connsiteX6118" fmla="*/ 1580446 w 2091444"/>
              <a:gd name="connsiteY6118" fmla="*/ 806661 h 1937476"/>
              <a:gd name="connsiteX6119" fmla="*/ 1581871 w 2091444"/>
              <a:gd name="connsiteY6119" fmla="*/ 807318 h 1937476"/>
              <a:gd name="connsiteX6120" fmla="*/ 1584610 w 2091444"/>
              <a:gd name="connsiteY6120" fmla="*/ 803373 h 1937476"/>
              <a:gd name="connsiteX6121" fmla="*/ 1585597 w 2091444"/>
              <a:gd name="connsiteY6121" fmla="*/ 799209 h 1937476"/>
              <a:gd name="connsiteX6122" fmla="*/ 1592062 w 2091444"/>
              <a:gd name="connsiteY6122" fmla="*/ 793730 h 1937476"/>
              <a:gd name="connsiteX6123" fmla="*/ 1597103 w 2091444"/>
              <a:gd name="connsiteY6123" fmla="*/ 790552 h 1937476"/>
              <a:gd name="connsiteX6124" fmla="*/ 1596884 w 2091444"/>
              <a:gd name="connsiteY6124" fmla="*/ 793730 h 1937476"/>
              <a:gd name="connsiteX6125" fmla="*/ 1597542 w 2091444"/>
              <a:gd name="connsiteY6125" fmla="*/ 796469 h 1937476"/>
              <a:gd name="connsiteX6126" fmla="*/ 1595240 w 2091444"/>
              <a:gd name="connsiteY6126" fmla="*/ 799538 h 1937476"/>
              <a:gd name="connsiteX6127" fmla="*/ 1589432 w 2091444"/>
              <a:gd name="connsiteY6127" fmla="*/ 805127 h 1937476"/>
              <a:gd name="connsiteX6128" fmla="*/ 1588775 w 2091444"/>
              <a:gd name="connsiteY6128" fmla="*/ 808085 h 1937476"/>
              <a:gd name="connsiteX6129" fmla="*/ 1585158 w 2091444"/>
              <a:gd name="connsiteY6129" fmla="*/ 814551 h 1937476"/>
              <a:gd name="connsiteX6130" fmla="*/ 1582638 w 2091444"/>
              <a:gd name="connsiteY6130" fmla="*/ 816743 h 1937476"/>
              <a:gd name="connsiteX6131" fmla="*/ 1582857 w 2091444"/>
              <a:gd name="connsiteY6131" fmla="*/ 817948 h 1937476"/>
              <a:gd name="connsiteX6132" fmla="*/ 1587240 w 2091444"/>
              <a:gd name="connsiteY6132" fmla="*/ 816743 h 1937476"/>
              <a:gd name="connsiteX6133" fmla="*/ 1589103 w 2091444"/>
              <a:gd name="connsiteY6133" fmla="*/ 813126 h 1937476"/>
              <a:gd name="connsiteX6134" fmla="*/ 1595021 w 2091444"/>
              <a:gd name="connsiteY6134" fmla="*/ 805127 h 1937476"/>
              <a:gd name="connsiteX6135" fmla="*/ 1598747 w 2091444"/>
              <a:gd name="connsiteY6135" fmla="*/ 803483 h 1937476"/>
              <a:gd name="connsiteX6136" fmla="*/ 1600610 w 2091444"/>
              <a:gd name="connsiteY6136" fmla="*/ 806661 h 1937476"/>
              <a:gd name="connsiteX6137" fmla="*/ 1601815 w 2091444"/>
              <a:gd name="connsiteY6137" fmla="*/ 807538 h 1937476"/>
              <a:gd name="connsiteX6138" fmla="*/ 1601596 w 2091444"/>
              <a:gd name="connsiteY6138" fmla="*/ 809949 h 1937476"/>
              <a:gd name="connsiteX6139" fmla="*/ 1598418 w 2091444"/>
              <a:gd name="connsiteY6139" fmla="*/ 811154 h 1937476"/>
              <a:gd name="connsiteX6140" fmla="*/ 1594144 w 2091444"/>
              <a:gd name="connsiteY6140" fmla="*/ 817400 h 1937476"/>
              <a:gd name="connsiteX6141" fmla="*/ 1593048 w 2091444"/>
              <a:gd name="connsiteY6141" fmla="*/ 823428 h 1937476"/>
              <a:gd name="connsiteX6142" fmla="*/ 1594911 w 2091444"/>
              <a:gd name="connsiteY6142" fmla="*/ 824195 h 1937476"/>
              <a:gd name="connsiteX6143" fmla="*/ 1596665 w 2091444"/>
              <a:gd name="connsiteY6143" fmla="*/ 820907 h 1937476"/>
              <a:gd name="connsiteX6144" fmla="*/ 1597651 w 2091444"/>
              <a:gd name="connsiteY6144" fmla="*/ 817181 h 1937476"/>
              <a:gd name="connsiteX6145" fmla="*/ 1600829 w 2091444"/>
              <a:gd name="connsiteY6145" fmla="*/ 812469 h 1937476"/>
              <a:gd name="connsiteX6146" fmla="*/ 1605760 w 2091444"/>
              <a:gd name="connsiteY6146" fmla="*/ 810277 h 1937476"/>
              <a:gd name="connsiteX6147" fmla="*/ 1605760 w 2091444"/>
              <a:gd name="connsiteY6147" fmla="*/ 805565 h 1937476"/>
              <a:gd name="connsiteX6148" fmla="*/ 1607623 w 2091444"/>
              <a:gd name="connsiteY6148" fmla="*/ 801949 h 1937476"/>
              <a:gd name="connsiteX6149" fmla="*/ 1611240 w 2091444"/>
              <a:gd name="connsiteY6149" fmla="*/ 800086 h 1937476"/>
              <a:gd name="connsiteX6150" fmla="*/ 1611788 w 2091444"/>
              <a:gd name="connsiteY6150" fmla="*/ 796579 h 1937476"/>
              <a:gd name="connsiteX6151" fmla="*/ 1613103 w 2091444"/>
              <a:gd name="connsiteY6151" fmla="*/ 794168 h 1937476"/>
              <a:gd name="connsiteX6152" fmla="*/ 1615294 w 2091444"/>
              <a:gd name="connsiteY6152" fmla="*/ 793291 h 1937476"/>
              <a:gd name="connsiteX6153" fmla="*/ 1617486 w 2091444"/>
              <a:gd name="connsiteY6153" fmla="*/ 789894 h 1937476"/>
              <a:gd name="connsiteX6154" fmla="*/ 1617815 w 2091444"/>
              <a:gd name="connsiteY6154" fmla="*/ 786607 h 1937476"/>
              <a:gd name="connsiteX6155" fmla="*/ 1619678 w 2091444"/>
              <a:gd name="connsiteY6155" fmla="*/ 785620 h 1937476"/>
              <a:gd name="connsiteX6156" fmla="*/ 1623294 w 2091444"/>
              <a:gd name="connsiteY6156" fmla="*/ 792963 h 1937476"/>
              <a:gd name="connsiteX6157" fmla="*/ 1626691 w 2091444"/>
              <a:gd name="connsiteY6157" fmla="*/ 794935 h 1937476"/>
              <a:gd name="connsiteX6158" fmla="*/ 1630856 w 2091444"/>
              <a:gd name="connsiteY6158" fmla="*/ 799319 h 1937476"/>
              <a:gd name="connsiteX6159" fmla="*/ 1631842 w 2091444"/>
              <a:gd name="connsiteY6159" fmla="*/ 803593 h 1937476"/>
              <a:gd name="connsiteX6160" fmla="*/ 1632828 w 2091444"/>
              <a:gd name="connsiteY6160" fmla="*/ 808195 h 1937476"/>
              <a:gd name="connsiteX6161" fmla="*/ 1637212 w 2091444"/>
              <a:gd name="connsiteY6161" fmla="*/ 813126 h 1937476"/>
              <a:gd name="connsiteX6162" fmla="*/ 1637540 w 2091444"/>
              <a:gd name="connsiteY6162" fmla="*/ 815209 h 1937476"/>
              <a:gd name="connsiteX6163" fmla="*/ 1634362 w 2091444"/>
              <a:gd name="connsiteY6163" fmla="*/ 818387 h 1937476"/>
              <a:gd name="connsiteX6164" fmla="*/ 1629760 w 2091444"/>
              <a:gd name="connsiteY6164" fmla="*/ 824085 h 1937476"/>
              <a:gd name="connsiteX6165" fmla="*/ 1627020 w 2091444"/>
              <a:gd name="connsiteY6165" fmla="*/ 824085 h 1937476"/>
              <a:gd name="connsiteX6166" fmla="*/ 1623842 w 2091444"/>
              <a:gd name="connsiteY6166" fmla="*/ 821565 h 1937476"/>
              <a:gd name="connsiteX6167" fmla="*/ 1619787 w 2091444"/>
              <a:gd name="connsiteY6167" fmla="*/ 818167 h 1937476"/>
              <a:gd name="connsiteX6168" fmla="*/ 1617486 w 2091444"/>
              <a:gd name="connsiteY6168" fmla="*/ 818387 h 1937476"/>
              <a:gd name="connsiteX6169" fmla="*/ 1615294 w 2091444"/>
              <a:gd name="connsiteY6169" fmla="*/ 820140 h 1937476"/>
              <a:gd name="connsiteX6170" fmla="*/ 1612445 w 2091444"/>
              <a:gd name="connsiteY6170" fmla="*/ 821236 h 1937476"/>
              <a:gd name="connsiteX6171" fmla="*/ 1610254 w 2091444"/>
              <a:gd name="connsiteY6171" fmla="*/ 825619 h 1937476"/>
              <a:gd name="connsiteX6172" fmla="*/ 1606856 w 2091444"/>
              <a:gd name="connsiteY6172" fmla="*/ 827482 h 1937476"/>
              <a:gd name="connsiteX6173" fmla="*/ 1604007 w 2091444"/>
              <a:gd name="connsiteY6173" fmla="*/ 827482 h 1937476"/>
              <a:gd name="connsiteX6174" fmla="*/ 1601377 w 2091444"/>
              <a:gd name="connsiteY6174" fmla="*/ 830551 h 1937476"/>
              <a:gd name="connsiteX6175" fmla="*/ 1606527 w 2091444"/>
              <a:gd name="connsiteY6175" fmla="*/ 829893 h 1937476"/>
              <a:gd name="connsiteX6176" fmla="*/ 1608938 w 2091444"/>
              <a:gd name="connsiteY6176" fmla="*/ 829893 h 1937476"/>
              <a:gd name="connsiteX6177" fmla="*/ 1610034 w 2091444"/>
              <a:gd name="connsiteY6177" fmla="*/ 832633 h 1937476"/>
              <a:gd name="connsiteX6178" fmla="*/ 1606418 w 2091444"/>
              <a:gd name="connsiteY6178" fmla="*/ 836797 h 1937476"/>
              <a:gd name="connsiteX6179" fmla="*/ 1602473 w 2091444"/>
              <a:gd name="connsiteY6179" fmla="*/ 838660 h 1937476"/>
              <a:gd name="connsiteX6180" fmla="*/ 1598637 w 2091444"/>
              <a:gd name="connsiteY6180" fmla="*/ 840632 h 1937476"/>
              <a:gd name="connsiteX6181" fmla="*/ 1604336 w 2091444"/>
              <a:gd name="connsiteY6181" fmla="*/ 840852 h 1937476"/>
              <a:gd name="connsiteX6182" fmla="*/ 1608281 w 2091444"/>
              <a:gd name="connsiteY6182" fmla="*/ 838550 h 1937476"/>
              <a:gd name="connsiteX6183" fmla="*/ 1613431 w 2091444"/>
              <a:gd name="connsiteY6183" fmla="*/ 837783 h 1937476"/>
              <a:gd name="connsiteX6184" fmla="*/ 1617157 w 2091444"/>
              <a:gd name="connsiteY6184" fmla="*/ 838441 h 1937476"/>
              <a:gd name="connsiteX6185" fmla="*/ 1621322 w 2091444"/>
              <a:gd name="connsiteY6185" fmla="*/ 835044 h 1937476"/>
              <a:gd name="connsiteX6186" fmla="*/ 1625595 w 2091444"/>
              <a:gd name="connsiteY6186" fmla="*/ 835263 h 1937476"/>
              <a:gd name="connsiteX6187" fmla="*/ 1628335 w 2091444"/>
              <a:gd name="connsiteY6187" fmla="*/ 837345 h 1937476"/>
              <a:gd name="connsiteX6188" fmla="*/ 1628774 w 2091444"/>
              <a:gd name="connsiteY6188" fmla="*/ 839537 h 1937476"/>
              <a:gd name="connsiteX6189" fmla="*/ 1628006 w 2091444"/>
              <a:gd name="connsiteY6189" fmla="*/ 841180 h 1937476"/>
              <a:gd name="connsiteX6190" fmla="*/ 1629869 w 2091444"/>
              <a:gd name="connsiteY6190" fmla="*/ 839975 h 1937476"/>
              <a:gd name="connsiteX6191" fmla="*/ 1631075 w 2091444"/>
              <a:gd name="connsiteY6191" fmla="*/ 834715 h 1937476"/>
              <a:gd name="connsiteX6192" fmla="*/ 1630746 w 2091444"/>
              <a:gd name="connsiteY6192" fmla="*/ 830660 h 1937476"/>
              <a:gd name="connsiteX6193" fmla="*/ 1633486 w 2091444"/>
              <a:gd name="connsiteY6193" fmla="*/ 827153 h 1937476"/>
              <a:gd name="connsiteX6194" fmla="*/ 1640390 w 2091444"/>
              <a:gd name="connsiteY6194" fmla="*/ 823975 h 1937476"/>
              <a:gd name="connsiteX6195" fmla="*/ 1641595 w 2091444"/>
              <a:gd name="connsiteY6195" fmla="*/ 825181 h 1937476"/>
              <a:gd name="connsiteX6196" fmla="*/ 1640937 w 2091444"/>
              <a:gd name="connsiteY6196" fmla="*/ 828359 h 1937476"/>
              <a:gd name="connsiteX6197" fmla="*/ 1642362 w 2091444"/>
              <a:gd name="connsiteY6197" fmla="*/ 832304 h 1937476"/>
              <a:gd name="connsiteX6198" fmla="*/ 1640061 w 2091444"/>
              <a:gd name="connsiteY6198" fmla="*/ 836468 h 1937476"/>
              <a:gd name="connsiteX6199" fmla="*/ 1635897 w 2091444"/>
              <a:gd name="connsiteY6199" fmla="*/ 842167 h 1937476"/>
              <a:gd name="connsiteX6200" fmla="*/ 1631075 w 2091444"/>
              <a:gd name="connsiteY6200" fmla="*/ 844030 h 1937476"/>
              <a:gd name="connsiteX6201" fmla="*/ 1627678 w 2091444"/>
              <a:gd name="connsiteY6201" fmla="*/ 847098 h 1937476"/>
              <a:gd name="connsiteX6202" fmla="*/ 1626801 w 2091444"/>
              <a:gd name="connsiteY6202" fmla="*/ 849071 h 1937476"/>
              <a:gd name="connsiteX6203" fmla="*/ 1622418 w 2091444"/>
              <a:gd name="connsiteY6203" fmla="*/ 849071 h 1937476"/>
              <a:gd name="connsiteX6204" fmla="*/ 1619678 w 2091444"/>
              <a:gd name="connsiteY6204" fmla="*/ 847756 h 1937476"/>
              <a:gd name="connsiteX6205" fmla="*/ 1616938 w 2091444"/>
              <a:gd name="connsiteY6205" fmla="*/ 847756 h 1937476"/>
              <a:gd name="connsiteX6206" fmla="*/ 1614527 w 2091444"/>
              <a:gd name="connsiteY6206" fmla="*/ 850934 h 1937476"/>
              <a:gd name="connsiteX6207" fmla="*/ 1613870 w 2091444"/>
              <a:gd name="connsiteY6207" fmla="*/ 854112 h 1937476"/>
              <a:gd name="connsiteX6208" fmla="*/ 1609486 w 2091444"/>
              <a:gd name="connsiteY6208" fmla="*/ 858385 h 1937476"/>
              <a:gd name="connsiteX6209" fmla="*/ 1608829 w 2091444"/>
              <a:gd name="connsiteY6209" fmla="*/ 861125 h 1937476"/>
              <a:gd name="connsiteX6210" fmla="*/ 1607514 w 2091444"/>
              <a:gd name="connsiteY6210" fmla="*/ 863865 h 1937476"/>
              <a:gd name="connsiteX6211" fmla="*/ 1609815 w 2091444"/>
              <a:gd name="connsiteY6211" fmla="*/ 863426 h 1937476"/>
              <a:gd name="connsiteX6212" fmla="*/ 1615294 w 2091444"/>
              <a:gd name="connsiteY6212" fmla="*/ 857509 h 1937476"/>
              <a:gd name="connsiteX6213" fmla="*/ 1618801 w 2091444"/>
              <a:gd name="connsiteY6213" fmla="*/ 851481 h 1937476"/>
              <a:gd name="connsiteX6214" fmla="*/ 1621431 w 2091444"/>
              <a:gd name="connsiteY6214" fmla="*/ 850386 h 1937476"/>
              <a:gd name="connsiteX6215" fmla="*/ 1622637 w 2091444"/>
              <a:gd name="connsiteY6215" fmla="*/ 851810 h 1937476"/>
              <a:gd name="connsiteX6216" fmla="*/ 1624500 w 2091444"/>
              <a:gd name="connsiteY6216" fmla="*/ 852029 h 1937476"/>
              <a:gd name="connsiteX6217" fmla="*/ 1625047 w 2091444"/>
              <a:gd name="connsiteY6217" fmla="*/ 853892 h 1937476"/>
              <a:gd name="connsiteX6218" fmla="*/ 1622856 w 2091444"/>
              <a:gd name="connsiteY6218" fmla="*/ 856194 h 1937476"/>
              <a:gd name="connsiteX6219" fmla="*/ 1620007 w 2091444"/>
              <a:gd name="connsiteY6219" fmla="*/ 861454 h 1937476"/>
              <a:gd name="connsiteX6220" fmla="*/ 1614089 w 2091444"/>
              <a:gd name="connsiteY6220" fmla="*/ 867262 h 1937476"/>
              <a:gd name="connsiteX6221" fmla="*/ 1610473 w 2091444"/>
              <a:gd name="connsiteY6221" fmla="*/ 870769 h 1937476"/>
              <a:gd name="connsiteX6222" fmla="*/ 1610692 w 2091444"/>
              <a:gd name="connsiteY6222" fmla="*/ 872193 h 1937476"/>
              <a:gd name="connsiteX6223" fmla="*/ 1618253 w 2091444"/>
              <a:gd name="connsiteY6223" fmla="*/ 868139 h 1937476"/>
              <a:gd name="connsiteX6224" fmla="*/ 1626143 w 2091444"/>
              <a:gd name="connsiteY6224" fmla="*/ 859152 h 1937476"/>
              <a:gd name="connsiteX6225" fmla="*/ 1629321 w 2091444"/>
              <a:gd name="connsiteY6225" fmla="*/ 851701 h 1937476"/>
              <a:gd name="connsiteX6226" fmla="*/ 1630089 w 2091444"/>
              <a:gd name="connsiteY6226" fmla="*/ 848523 h 1937476"/>
              <a:gd name="connsiteX6227" fmla="*/ 1631951 w 2091444"/>
              <a:gd name="connsiteY6227" fmla="*/ 846002 h 1937476"/>
              <a:gd name="connsiteX6228" fmla="*/ 1634691 w 2091444"/>
              <a:gd name="connsiteY6228" fmla="*/ 846002 h 1937476"/>
              <a:gd name="connsiteX6229" fmla="*/ 1641595 w 2091444"/>
              <a:gd name="connsiteY6229" fmla="*/ 841290 h 1937476"/>
              <a:gd name="connsiteX6230" fmla="*/ 1647732 w 2091444"/>
              <a:gd name="connsiteY6230" fmla="*/ 838660 h 1937476"/>
              <a:gd name="connsiteX6231" fmla="*/ 1650910 w 2091444"/>
              <a:gd name="connsiteY6231" fmla="*/ 837674 h 1937476"/>
              <a:gd name="connsiteX6232" fmla="*/ 1651348 w 2091444"/>
              <a:gd name="connsiteY6232" fmla="*/ 839318 h 1937476"/>
              <a:gd name="connsiteX6233" fmla="*/ 1649595 w 2091444"/>
              <a:gd name="connsiteY6233" fmla="*/ 842167 h 1937476"/>
              <a:gd name="connsiteX6234" fmla="*/ 1644663 w 2091444"/>
              <a:gd name="connsiteY6234" fmla="*/ 847208 h 1937476"/>
              <a:gd name="connsiteX6235" fmla="*/ 1639951 w 2091444"/>
              <a:gd name="connsiteY6235" fmla="*/ 847208 h 1937476"/>
              <a:gd name="connsiteX6236" fmla="*/ 1637212 w 2091444"/>
              <a:gd name="connsiteY6236" fmla="*/ 849509 h 1937476"/>
              <a:gd name="connsiteX6237" fmla="*/ 1636554 w 2091444"/>
              <a:gd name="connsiteY6237" fmla="*/ 853564 h 1937476"/>
              <a:gd name="connsiteX6238" fmla="*/ 1637650 w 2091444"/>
              <a:gd name="connsiteY6238" fmla="*/ 854440 h 1937476"/>
              <a:gd name="connsiteX6239" fmla="*/ 1640828 w 2091444"/>
              <a:gd name="connsiteY6239" fmla="*/ 851262 h 1937476"/>
              <a:gd name="connsiteX6240" fmla="*/ 1645650 w 2091444"/>
              <a:gd name="connsiteY6240" fmla="*/ 850714 h 1937476"/>
              <a:gd name="connsiteX6241" fmla="*/ 1649924 w 2091444"/>
              <a:gd name="connsiteY6241" fmla="*/ 846988 h 1937476"/>
              <a:gd name="connsiteX6242" fmla="*/ 1653430 w 2091444"/>
              <a:gd name="connsiteY6242" fmla="*/ 845893 h 1937476"/>
              <a:gd name="connsiteX6243" fmla="*/ 1655732 w 2091444"/>
              <a:gd name="connsiteY6243" fmla="*/ 844030 h 1937476"/>
              <a:gd name="connsiteX6244" fmla="*/ 1659129 w 2091444"/>
              <a:gd name="connsiteY6244" fmla="*/ 841838 h 1937476"/>
              <a:gd name="connsiteX6245" fmla="*/ 1662416 w 2091444"/>
              <a:gd name="connsiteY6245" fmla="*/ 842276 h 1937476"/>
              <a:gd name="connsiteX6246" fmla="*/ 1664389 w 2091444"/>
              <a:gd name="connsiteY6246" fmla="*/ 846660 h 1937476"/>
              <a:gd name="connsiteX6247" fmla="*/ 1669539 w 2091444"/>
              <a:gd name="connsiteY6247" fmla="*/ 852358 h 1937476"/>
              <a:gd name="connsiteX6248" fmla="*/ 1672279 w 2091444"/>
              <a:gd name="connsiteY6248" fmla="*/ 856522 h 1937476"/>
              <a:gd name="connsiteX6249" fmla="*/ 1675895 w 2091444"/>
              <a:gd name="connsiteY6249" fmla="*/ 858385 h 1937476"/>
              <a:gd name="connsiteX6250" fmla="*/ 1676772 w 2091444"/>
              <a:gd name="connsiteY6250" fmla="*/ 861015 h 1937476"/>
              <a:gd name="connsiteX6251" fmla="*/ 1676115 w 2091444"/>
              <a:gd name="connsiteY6251" fmla="*/ 864961 h 1937476"/>
              <a:gd name="connsiteX6252" fmla="*/ 1671402 w 2091444"/>
              <a:gd name="connsiteY6252" fmla="*/ 869454 h 1937476"/>
              <a:gd name="connsiteX6253" fmla="*/ 1669539 w 2091444"/>
              <a:gd name="connsiteY6253" fmla="*/ 868358 h 1937476"/>
              <a:gd name="connsiteX6254" fmla="*/ 1669978 w 2091444"/>
              <a:gd name="connsiteY6254" fmla="*/ 863645 h 1937476"/>
              <a:gd name="connsiteX6255" fmla="*/ 1667129 w 2091444"/>
              <a:gd name="connsiteY6255" fmla="*/ 864413 h 1937476"/>
              <a:gd name="connsiteX6256" fmla="*/ 1666252 w 2091444"/>
              <a:gd name="connsiteY6256" fmla="*/ 866714 h 1937476"/>
              <a:gd name="connsiteX6257" fmla="*/ 1664170 w 2091444"/>
              <a:gd name="connsiteY6257" fmla="*/ 869344 h 1937476"/>
              <a:gd name="connsiteX6258" fmla="*/ 1660992 w 2091444"/>
              <a:gd name="connsiteY6258" fmla="*/ 872193 h 1937476"/>
              <a:gd name="connsiteX6259" fmla="*/ 1653540 w 2091444"/>
              <a:gd name="connsiteY6259" fmla="*/ 872741 h 1937476"/>
              <a:gd name="connsiteX6260" fmla="*/ 1650143 w 2091444"/>
              <a:gd name="connsiteY6260" fmla="*/ 874275 h 1937476"/>
              <a:gd name="connsiteX6261" fmla="*/ 1645102 w 2091444"/>
              <a:gd name="connsiteY6261" fmla="*/ 874056 h 1937476"/>
              <a:gd name="connsiteX6262" fmla="*/ 1638636 w 2091444"/>
              <a:gd name="connsiteY6262" fmla="*/ 878330 h 1937476"/>
              <a:gd name="connsiteX6263" fmla="*/ 1634691 w 2091444"/>
              <a:gd name="connsiteY6263" fmla="*/ 878659 h 1937476"/>
              <a:gd name="connsiteX6264" fmla="*/ 1628116 w 2091444"/>
              <a:gd name="connsiteY6264" fmla="*/ 882385 h 1937476"/>
              <a:gd name="connsiteX6265" fmla="*/ 1632390 w 2091444"/>
              <a:gd name="connsiteY6265" fmla="*/ 881837 h 1937476"/>
              <a:gd name="connsiteX6266" fmla="*/ 1634691 w 2091444"/>
              <a:gd name="connsiteY6266" fmla="*/ 883042 h 1937476"/>
              <a:gd name="connsiteX6267" fmla="*/ 1633376 w 2091444"/>
              <a:gd name="connsiteY6267" fmla="*/ 886220 h 1937476"/>
              <a:gd name="connsiteX6268" fmla="*/ 1627349 w 2091444"/>
              <a:gd name="connsiteY6268" fmla="*/ 887645 h 1937476"/>
              <a:gd name="connsiteX6269" fmla="*/ 1625595 w 2091444"/>
              <a:gd name="connsiteY6269" fmla="*/ 889836 h 1937476"/>
              <a:gd name="connsiteX6270" fmla="*/ 1633595 w 2091444"/>
              <a:gd name="connsiteY6270" fmla="*/ 888741 h 1937476"/>
              <a:gd name="connsiteX6271" fmla="*/ 1638417 w 2091444"/>
              <a:gd name="connsiteY6271" fmla="*/ 883919 h 1937476"/>
              <a:gd name="connsiteX6272" fmla="*/ 1645321 w 2091444"/>
              <a:gd name="connsiteY6272" fmla="*/ 877782 h 1937476"/>
              <a:gd name="connsiteX6273" fmla="*/ 1650471 w 2091444"/>
              <a:gd name="connsiteY6273" fmla="*/ 877453 h 1937476"/>
              <a:gd name="connsiteX6274" fmla="*/ 1654088 w 2091444"/>
              <a:gd name="connsiteY6274" fmla="*/ 878549 h 1937476"/>
              <a:gd name="connsiteX6275" fmla="*/ 1657375 w 2091444"/>
              <a:gd name="connsiteY6275" fmla="*/ 877234 h 1937476"/>
              <a:gd name="connsiteX6276" fmla="*/ 1660444 w 2091444"/>
              <a:gd name="connsiteY6276" fmla="*/ 877234 h 1937476"/>
              <a:gd name="connsiteX6277" fmla="*/ 1660663 w 2091444"/>
              <a:gd name="connsiteY6277" fmla="*/ 878878 h 1937476"/>
              <a:gd name="connsiteX6278" fmla="*/ 1660225 w 2091444"/>
              <a:gd name="connsiteY6278" fmla="*/ 883809 h 1937476"/>
              <a:gd name="connsiteX6279" fmla="*/ 1657047 w 2091444"/>
              <a:gd name="connsiteY6279" fmla="*/ 886111 h 1937476"/>
              <a:gd name="connsiteX6280" fmla="*/ 1652882 w 2091444"/>
              <a:gd name="connsiteY6280" fmla="*/ 888741 h 1937476"/>
              <a:gd name="connsiteX6281" fmla="*/ 1650252 w 2091444"/>
              <a:gd name="connsiteY6281" fmla="*/ 888521 h 1937476"/>
              <a:gd name="connsiteX6282" fmla="*/ 1646636 w 2091444"/>
              <a:gd name="connsiteY6282" fmla="*/ 890165 h 1937476"/>
              <a:gd name="connsiteX6283" fmla="*/ 1643896 w 2091444"/>
              <a:gd name="connsiteY6283" fmla="*/ 894439 h 1937476"/>
              <a:gd name="connsiteX6284" fmla="*/ 1640061 w 2091444"/>
              <a:gd name="connsiteY6284" fmla="*/ 896083 h 1937476"/>
              <a:gd name="connsiteX6285" fmla="*/ 1636335 w 2091444"/>
              <a:gd name="connsiteY6285" fmla="*/ 894110 h 1937476"/>
              <a:gd name="connsiteX6286" fmla="*/ 1633705 w 2091444"/>
              <a:gd name="connsiteY6286" fmla="*/ 895206 h 1937476"/>
              <a:gd name="connsiteX6287" fmla="*/ 1629650 w 2091444"/>
              <a:gd name="connsiteY6287" fmla="*/ 899151 h 1937476"/>
              <a:gd name="connsiteX6288" fmla="*/ 1632171 w 2091444"/>
              <a:gd name="connsiteY6288" fmla="*/ 898603 h 1937476"/>
              <a:gd name="connsiteX6289" fmla="*/ 1636225 w 2091444"/>
              <a:gd name="connsiteY6289" fmla="*/ 897069 h 1937476"/>
              <a:gd name="connsiteX6290" fmla="*/ 1639513 w 2091444"/>
              <a:gd name="connsiteY6290" fmla="*/ 897836 h 1937476"/>
              <a:gd name="connsiteX6291" fmla="*/ 1641814 w 2091444"/>
              <a:gd name="connsiteY6291" fmla="*/ 899261 h 1937476"/>
              <a:gd name="connsiteX6292" fmla="*/ 1646636 w 2091444"/>
              <a:gd name="connsiteY6292" fmla="*/ 895316 h 1937476"/>
              <a:gd name="connsiteX6293" fmla="*/ 1649704 w 2091444"/>
              <a:gd name="connsiteY6293" fmla="*/ 890932 h 1937476"/>
              <a:gd name="connsiteX6294" fmla="*/ 1653869 w 2091444"/>
              <a:gd name="connsiteY6294" fmla="*/ 889508 h 1937476"/>
              <a:gd name="connsiteX6295" fmla="*/ 1656937 w 2091444"/>
              <a:gd name="connsiteY6295" fmla="*/ 890713 h 1937476"/>
              <a:gd name="connsiteX6296" fmla="*/ 1661211 w 2091444"/>
              <a:gd name="connsiteY6296" fmla="*/ 891590 h 1937476"/>
              <a:gd name="connsiteX6297" fmla="*/ 1664279 w 2091444"/>
              <a:gd name="connsiteY6297" fmla="*/ 887974 h 1937476"/>
              <a:gd name="connsiteX6298" fmla="*/ 1668882 w 2091444"/>
              <a:gd name="connsiteY6298" fmla="*/ 885891 h 1937476"/>
              <a:gd name="connsiteX6299" fmla="*/ 1670526 w 2091444"/>
              <a:gd name="connsiteY6299" fmla="*/ 884467 h 1937476"/>
              <a:gd name="connsiteX6300" fmla="*/ 1670526 w 2091444"/>
              <a:gd name="connsiteY6300" fmla="*/ 881727 h 1937476"/>
              <a:gd name="connsiteX6301" fmla="*/ 1668992 w 2091444"/>
              <a:gd name="connsiteY6301" fmla="*/ 880193 h 1937476"/>
              <a:gd name="connsiteX6302" fmla="*/ 1671731 w 2091444"/>
              <a:gd name="connsiteY6302" fmla="*/ 876248 h 1937476"/>
              <a:gd name="connsiteX6303" fmla="*/ 1671950 w 2091444"/>
              <a:gd name="connsiteY6303" fmla="*/ 873727 h 1937476"/>
              <a:gd name="connsiteX6304" fmla="*/ 1675128 w 2091444"/>
              <a:gd name="connsiteY6304" fmla="*/ 872851 h 1937476"/>
              <a:gd name="connsiteX6305" fmla="*/ 1676224 w 2091444"/>
              <a:gd name="connsiteY6305" fmla="*/ 873947 h 1937476"/>
              <a:gd name="connsiteX6306" fmla="*/ 1678087 w 2091444"/>
              <a:gd name="connsiteY6306" fmla="*/ 873289 h 1937476"/>
              <a:gd name="connsiteX6307" fmla="*/ 1679512 w 2091444"/>
              <a:gd name="connsiteY6307" fmla="*/ 878330 h 1937476"/>
              <a:gd name="connsiteX6308" fmla="*/ 1683895 w 2091444"/>
              <a:gd name="connsiteY6308" fmla="*/ 887864 h 1937476"/>
              <a:gd name="connsiteX6309" fmla="*/ 1684991 w 2091444"/>
              <a:gd name="connsiteY6309" fmla="*/ 893672 h 1937476"/>
              <a:gd name="connsiteX6310" fmla="*/ 1687621 w 2091444"/>
              <a:gd name="connsiteY6310" fmla="*/ 897179 h 1937476"/>
              <a:gd name="connsiteX6311" fmla="*/ 1686744 w 2091444"/>
              <a:gd name="connsiteY6311" fmla="*/ 900795 h 1937476"/>
              <a:gd name="connsiteX6312" fmla="*/ 1684662 w 2091444"/>
              <a:gd name="connsiteY6312" fmla="*/ 904083 h 1937476"/>
              <a:gd name="connsiteX6313" fmla="*/ 1679512 w 2091444"/>
              <a:gd name="connsiteY6313" fmla="*/ 903864 h 1937476"/>
              <a:gd name="connsiteX6314" fmla="*/ 1676334 w 2091444"/>
              <a:gd name="connsiteY6314" fmla="*/ 901562 h 1937476"/>
              <a:gd name="connsiteX6315" fmla="*/ 1669759 w 2091444"/>
              <a:gd name="connsiteY6315" fmla="*/ 901014 h 1937476"/>
              <a:gd name="connsiteX6316" fmla="*/ 1666252 w 2091444"/>
              <a:gd name="connsiteY6316" fmla="*/ 902877 h 1937476"/>
              <a:gd name="connsiteX6317" fmla="*/ 1662526 w 2091444"/>
              <a:gd name="connsiteY6317" fmla="*/ 905398 h 1937476"/>
              <a:gd name="connsiteX6318" fmla="*/ 1659677 w 2091444"/>
              <a:gd name="connsiteY6318" fmla="*/ 905398 h 1937476"/>
              <a:gd name="connsiteX6319" fmla="*/ 1658252 w 2091444"/>
              <a:gd name="connsiteY6319" fmla="*/ 904302 h 1937476"/>
              <a:gd name="connsiteX6320" fmla="*/ 1654526 w 2091444"/>
              <a:gd name="connsiteY6320" fmla="*/ 904521 h 1937476"/>
              <a:gd name="connsiteX6321" fmla="*/ 1651567 w 2091444"/>
              <a:gd name="connsiteY6321" fmla="*/ 907261 h 1937476"/>
              <a:gd name="connsiteX6322" fmla="*/ 1644225 w 2091444"/>
              <a:gd name="connsiteY6322" fmla="*/ 908356 h 1937476"/>
              <a:gd name="connsiteX6323" fmla="*/ 1647403 w 2091444"/>
              <a:gd name="connsiteY6323" fmla="*/ 909562 h 1937476"/>
              <a:gd name="connsiteX6324" fmla="*/ 1655622 w 2091444"/>
              <a:gd name="connsiteY6324" fmla="*/ 908356 h 1937476"/>
              <a:gd name="connsiteX6325" fmla="*/ 1659896 w 2091444"/>
              <a:gd name="connsiteY6325" fmla="*/ 909672 h 1937476"/>
              <a:gd name="connsiteX6326" fmla="*/ 1666361 w 2091444"/>
              <a:gd name="connsiteY6326" fmla="*/ 915699 h 1937476"/>
              <a:gd name="connsiteX6327" fmla="*/ 1669649 w 2091444"/>
              <a:gd name="connsiteY6327" fmla="*/ 917562 h 1937476"/>
              <a:gd name="connsiteX6328" fmla="*/ 1672169 w 2091444"/>
              <a:gd name="connsiteY6328" fmla="*/ 916247 h 1937476"/>
              <a:gd name="connsiteX6329" fmla="*/ 1674909 w 2091444"/>
              <a:gd name="connsiteY6329" fmla="*/ 915589 h 1937476"/>
              <a:gd name="connsiteX6330" fmla="*/ 1677210 w 2091444"/>
              <a:gd name="connsiteY6330" fmla="*/ 917123 h 1937476"/>
              <a:gd name="connsiteX6331" fmla="*/ 1681046 w 2091444"/>
              <a:gd name="connsiteY6331" fmla="*/ 919534 h 1937476"/>
              <a:gd name="connsiteX6332" fmla="*/ 1685868 w 2091444"/>
              <a:gd name="connsiteY6332" fmla="*/ 921397 h 1937476"/>
              <a:gd name="connsiteX6333" fmla="*/ 1686525 w 2091444"/>
              <a:gd name="connsiteY6333" fmla="*/ 924904 h 1937476"/>
              <a:gd name="connsiteX6334" fmla="*/ 1688826 w 2091444"/>
              <a:gd name="connsiteY6334" fmla="*/ 928630 h 1937476"/>
              <a:gd name="connsiteX6335" fmla="*/ 1689046 w 2091444"/>
              <a:gd name="connsiteY6335" fmla="*/ 933780 h 1937476"/>
              <a:gd name="connsiteX6336" fmla="*/ 1687183 w 2091444"/>
              <a:gd name="connsiteY6336" fmla="*/ 935315 h 1937476"/>
              <a:gd name="connsiteX6337" fmla="*/ 1683895 w 2091444"/>
              <a:gd name="connsiteY6337" fmla="*/ 935315 h 1937476"/>
              <a:gd name="connsiteX6338" fmla="*/ 1681594 w 2091444"/>
              <a:gd name="connsiteY6338" fmla="*/ 931369 h 1937476"/>
              <a:gd name="connsiteX6339" fmla="*/ 1679950 w 2091444"/>
              <a:gd name="connsiteY6339" fmla="*/ 931698 h 1937476"/>
              <a:gd name="connsiteX6340" fmla="*/ 1677868 w 2091444"/>
              <a:gd name="connsiteY6340" fmla="*/ 934109 h 1937476"/>
              <a:gd name="connsiteX6341" fmla="*/ 1675676 w 2091444"/>
              <a:gd name="connsiteY6341" fmla="*/ 933013 h 1937476"/>
              <a:gd name="connsiteX6342" fmla="*/ 1674142 w 2091444"/>
              <a:gd name="connsiteY6342" fmla="*/ 930493 h 1937476"/>
              <a:gd name="connsiteX6343" fmla="*/ 1671621 w 2091444"/>
              <a:gd name="connsiteY6343" fmla="*/ 931808 h 1937476"/>
              <a:gd name="connsiteX6344" fmla="*/ 1668663 w 2091444"/>
              <a:gd name="connsiteY6344" fmla="*/ 931041 h 1937476"/>
              <a:gd name="connsiteX6345" fmla="*/ 1663074 w 2091444"/>
              <a:gd name="connsiteY6345" fmla="*/ 924904 h 1937476"/>
              <a:gd name="connsiteX6346" fmla="*/ 1660773 w 2091444"/>
              <a:gd name="connsiteY6346" fmla="*/ 924137 h 1937476"/>
              <a:gd name="connsiteX6347" fmla="*/ 1657594 w 2091444"/>
              <a:gd name="connsiteY6347" fmla="*/ 924575 h 1937476"/>
              <a:gd name="connsiteX6348" fmla="*/ 1653649 w 2091444"/>
              <a:gd name="connsiteY6348" fmla="*/ 925014 h 1937476"/>
              <a:gd name="connsiteX6349" fmla="*/ 1650033 w 2091444"/>
              <a:gd name="connsiteY6349" fmla="*/ 923260 h 1937476"/>
              <a:gd name="connsiteX6350" fmla="*/ 1651458 w 2091444"/>
              <a:gd name="connsiteY6350" fmla="*/ 925233 h 1937476"/>
              <a:gd name="connsiteX6351" fmla="*/ 1656060 w 2091444"/>
              <a:gd name="connsiteY6351" fmla="*/ 926657 h 1937476"/>
              <a:gd name="connsiteX6352" fmla="*/ 1659786 w 2091444"/>
              <a:gd name="connsiteY6352" fmla="*/ 927424 h 1937476"/>
              <a:gd name="connsiteX6353" fmla="*/ 1658581 w 2091444"/>
              <a:gd name="connsiteY6353" fmla="*/ 929397 h 1937476"/>
              <a:gd name="connsiteX6354" fmla="*/ 1652882 w 2091444"/>
              <a:gd name="connsiteY6354" fmla="*/ 929945 h 1937476"/>
              <a:gd name="connsiteX6355" fmla="*/ 1650581 w 2091444"/>
              <a:gd name="connsiteY6355" fmla="*/ 931150 h 1937476"/>
              <a:gd name="connsiteX6356" fmla="*/ 1645321 w 2091444"/>
              <a:gd name="connsiteY6356" fmla="*/ 931150 h 1937476"/>
              <a:gd name="connsiteX6357" fmla="*/ 1641376 w 2091444"/>
              <a:gd name="connsiteY6357" fmla="*/ 933561 h 1937476"/>
              <a:gd name="connsiteX6358" fmla="*/ 1642033 w 2091444"/>
              <a:gd name="connsiteY6358" fmla="*/ 936630 h 1937476"/>
              <a:gd name="connsiteX6359" fmla="*/ 1644335 w 2091444"/>
              <a:gd name="connsiteY6359" fmla="*/ 936191 h 1937476"/>
              <a:gd name="connsiteX6360" fmla="*/ 1645430 w 2091444"/>
              <a:gd name="connsiteY6360" fmla="*/ 934219 h 1937476"/>
              <a:gd name="connsiteX6361" fmla="*/ 1651348 w 2091444"/>
              <a:gd name="connsiteY6361" fmla="*/ 934219 h 1937476"/>
              <a:gd name="connsiteX6362" fmla="*/ 1654965 w 2091444"/>
              <a:gd name="connsiteY6362" fmla="*/ 932246 h 1937476"/>
              <a:gd name="connsiteX6363" fmla="*/ 1658581 w 2091444"/>
              <a:gd name="connsiteY6363" fmla="*/ 931589 h 1937476"/>
              <a:gd name="connsiteX6364" fmla="*/ 1660992 w 2091444"/>
              <a:gd name="connsiteY6364" fmla="*/ 934876 h 1937476"/>
              <a:gd name="connsiteX6365" fmla="*/ 1660992 w 2091444"/>
              <a:gd name="connsiteY6365" fmla="*/ 936630 h 1937476"/>
              <a:gd name="connsiteX6366" fmla="*/ 1663950 w 2091444"/>
              <a:gd name="connsiteY6366" fmla="*/ 937945 h 1937476"/>
              <a:gd name="connsiteX6367" fmla="*/ 1664389 w 2091444"/>
              <a:gd name="connsiteY6367" fmla="*/ 939588 h 1937476"/>
              <a:gd name="connsiteX6368" fmla="*/ 1663293 w 2091444"/>
              <a:gd name="connsiteY6368" fmla="*/ 940246 h 1937476"/>
              <a:gd name="connsiteX6369" fmla="*/ 1658910 w 2091444"/>
              <a:gd name="connsiteY6369" fmla="*/ 940246 h 1937476"/>
              <a:gd name="connsiteX6370" fmla="*/ 1656718 w 2091444"/>
              <a:gd name="connsiteY6370" fmla="*/ 941780 h 1937476"/>
              <a:gd name="connsiteX6371" fmla="*/ 1654745 w 2091444"/>
              <a:gd name="connsiteY6371" fmla="*/ 940575 h 1937476"/>
              <a:gd name="connsiteX6372" fmla="*/ 1653540 w 2091444"/>
              <a:gd name="connsiteY6372" fmla="*/ 938712 h 1937476"/>
              <a:gd name="connsiteX6373" fmla="*/ 1650910 w 2091444"/>
              <a:gd name="connsiteY6373" fmla="*/ 938931 h 1937476"/>
              <a:gd name="connsiteX6374" fmla="*/ 1649704 w 2091444"/>
              <a:gd name="connsiteY6374" fmla="*/ 939917 h 1937476"/>
              <a:gd name="connsiteX6375" fmla="*/ 1653211 w 2091444"/>
              <a:gd name="connsiteY6375" fmla="*/ 942547 h 1937476"/>
              <a:gd name="connsiteX6376" fmla="*/ 1656608 w 2091444"/>
              <a:gd name="connsiteY6376" fmla="*/ 943972 h 1937476"/>
              <a:gd name="connsiteX6377" fmla="*/ 1658471 w 2091444"/>
              <a:gd name="connsiteY6377" fmla="*/ 946164 h 1937476"/>
              <a:gd name="connsiteX6378" fmla="*/ 1658471 w 2091444"/>
              <a:gd name="connsiteY6378" fmla="*/ 949013 h 1937476"/>
              <a:gd name="connsiteX6379" fmla="*/ 1659896 w 2091444"/>
              <a:gd name="connsiteY6379" fmla="*/ 951095 h 1937476"/>
              <a:gd name="connsiteX6380" fmla="*/ 1657375 w 2091444"/>
              <a:gd name="connsiteY6380" fmla="*/ 951533 h 1937476"/>
              <a:gd name="connsiteX6381" fmla="*/ 1648170 w 2091444"/>
              <a:gd name="connsiteY6381" fmla="*/ 948903 h 1937476"/>
              <a:gd name="connsiteX6382" fmla="*/ 1642472 w 2091444"/>
              <a:gd name="connsiteY6382" fmla="*/ 948684 h 1937476"/>
              <a:gd name="connsiteX6383" fmla="*/ 1633595 w 2091444"/>
              <a:gd name="connsiteY6383" fmla="*/ 945397 h 1937476"/>
              <a:gd name="connsiteX6384" fmla="*/ 1629979 w 2091444"/>
              <a:gd name="connsiteY6384" fmla="*/ 945944 h 1937476"/>
              <a:gd name="connsiteX6385" fmla="*/ 1631184 w 2091444"/>
              <a:gd name="connsiteY6385" fmla="*/ 947479 h 1937476"/>
              <a:gd name="connsiteX6386" fmla="*/ 1636335 w 2091444"/>
              <a:gd name="connsiteY6386" fmla="*/ 948903 h 1937476"/>
              <a:gd name="connsiteX6387" fmla="*/ 1648609 w 2091444"/>
              <a:gd name="connsiteY6387" fmla="*/ 954930 h 1937476"/>
              <a:gd name="connsiteX6388" fmla="*/ 1649266 w 2091444"/>
              <a:gd name="connsiteY6388" fmla="*/ 957341 h 1937476"/>
              <a:gd name="connsiteX6389" fmla="*/ 1647184 w 2091444"/>
              <a:gd name="connsiteY6389" fmla="*/ 957889 h 1937476"/>
              <a:gd name="connsiteX6390" fmla="*/ 1640390 w 2091444"/>
              <a:gd name="connsiteY6390" fmla="*/ 953725 h 1937476"/>
              <a:gd name="connsiteX6391" fmla="*/ 1638307 w 2091444"/>
              <a:gd name="connsiteY6391" fmla="*/ 954383 h 1937476"/>
              <a:gd name="connsiteX6392" fmla="*/ 1635020 w 2091444"/>
              <a:gd name="connsiteY6392" fmla="*/ 957999 h 1937476"/>
              <a:gd name="connsiteX6393" fmla="*/ 1638088 w 2091444"/>
              <a:gd name="connsiteY6393" fmla="*/ 957451 h 1937476"/>
              <a:gd name="connsiteX6394" fmla="*/ 1640170 w 2091444"/>
              <a:gd name="connsiteY6394" fmla="*/ 958876 h 1937476"/>
              <a:gd name="connsiteX6395" fmla="*/ 1642801 w 2091444"/>
              <a:gd name="connsiteY6395" fmla="*/ 961177 h 1937476"/>
              <a:gd name="connsiteX6396" fmla="*/ 1644335 w 2091444"/>
              <a:gd name="connsiteY6396" fmla="*/ 960300 h 1937476"/>
              <a:gd name="connsiteX6397" fmla="*/ 1646417 w 2091444"/>
              <a:gd name="connsiteY6397" fmla="*/ 961396 h 1937476"/>
              <a:gd name="connsiteX6398" fmla="*/ 1646746 w 2091444"/>
              <a:gd name="connsiteY6398" fmla="*/ 964464 h 1937476"/>
              <a:gd name="connsiteX6399" fmla="*/ 1648280 w 2091444"/>
              <a:gd name="connsiteY6399" fmla="*/ 967094 h 1937476"/>
              <a:gd name="connsiteX6400" fmla="*/ 1650033 w 2091444"/>
              <a:gd name="connsiteY6400" fmla="*/ 965889 h 1937476"/>
              <a:gd name="connsiteX6401" fmla="*/ 1650581 w 2091444"/>
              <a:gd name="connsiteY6401" fmla="*/ 963259 h 1937476"/>
              <a:gd name="connsiteX6402" fmla="*/ 1654526 w 2091444"/>
              <a:gd name="connsiteY6402" fmla="*/ 963259 h 1937476"/>
              <a:gd name="connsiteX6403" fmla="*/ 1654197 w 2091444"/>
              <a:gd name="connsiteY6403" fmla="*/ 965670 h 1937476"/>
              <a:gd name="connsiteX6404" fmla="*/ 1652663 w 2091444"/>
              <a:gd name="connsiteY6404" fmla="*/ 967533 h 1937476"/>
              <a:gd name="connsiteX6405" fmla="*/ 1652663 w 2091444"/>
              <a:gd name="connsiteY6405" fmla="*/ 969396 h 1937476"/>
              <a:gd name="connsiteX6406" fmla="*/ 1655293 w 2091444"/>
              <a:gd name="connsiteY6406" fmla="*/ 969177 h 1937476"/>
              <a:gd name="connsiteX6407" fmla="*/ 1655512 w 2091444"/>
              <a:gd name="connsiteY6407" fmla="*/ 964793 h 1937476"/>
              <a:gd name="connsiteX6408" fmla="*/ 1658800 w 2091444"/>
              <a:gd name="connsiteY6408" fmla="*/ 964793 h 1937476"/>
              <a:gd name="connsiteX6409" fmla="*/ 1663512 w 2091444"/>
              <a:gd name="connsiteY6409" fmla="*/ 967204 h 1937476"/>
              <a:gd name="connsiteX6410" fmla="*/ 1667896 w 2091444"/>
              <a:gd name="connsiteY6410" fmla="*/ 968629 h 1937476"/>
              <a:gd name="connsiteX6411" fmla="*/ 1671512 w 2091444"/>
              <a:gd name="connsiteY6411" fmla="*/ 968410 h 1937476"/>
              <a:gd name="connsiteX6412" fmla="*/ 1669978 w 2091444"/>
              <a:gd name="connsiteY6412" fmla="*/ 972245 h 1937476"/>
              <a:gd name="connsiteX6413" fmla="*/ 1669320 w 2091444"/>
              <a:gd name="connsiteY6413" fmla="*/ 974327 h 1937476"/>
              <a:gd name="connsiteX6414" fmla="*/ 1665156 w 2091444"/>
              <a:gd name="connsiteY6414" fmla="*/ 972903 h 1937476"/>
              <a:gd name="connsiteX6415" fmla="*/ 1662526 w 2091444"/>
              <a:gd name="connsiteY6415" fmla="*/ 971149 h 1937476"/>
              <a:gd name="connsiteX6416" fmla="*/ 1657156 w 2091444"/>
              <a:gd name="connsiteY6416" fmla="*/ 972026 h 1937476"/>
              <a:gd name="connsiteX6417" fmla="*/ 1649924 w 2091444"/>
              <a:gd name="connsiteY6417" fmla="*/ 975533 h 1937476"/>
              <a:gd name="connsiteX6418" fmla="*/ 1649704 w 2091444"/>
              <a:gd name="connsiteY6418" fmla="*/ 979039 h 1937476"/>
              <a:gd name="connsiteX6419" fmla="*/ 1652882 w 2091444"/>
              <a:gd name="connsiteY6419" fmla="*/ 975752 h 1937476"/>
              <a:gd name="connsiteX6420" fmla="*/ 1658581 w 2091444"/>
              <a:gd name="connsiteY6420" fmla="*/ 975752 h 1937476"/>
              <a:gd name="connsiteX6421" fmla="*/ 1662745 w 2091444"/>
              <a:gd name="connsiteY6421" fmla="*/ 976957 h 1937476"/>
              <a:gd name="connsiteX6422" fmla="*/ 1658910 w 2091444"/>
              <a:gd name="connsiteY6422" fmla="*/ 977615 h 1937476"/>
              <a:gd name="connsiteX6423" fmla="*/ 1657485 w 2091444"/>
              <a:gd name="connsiteY6423" fmla="*/ 980574 h 1937476"/>
              <a:gd name="connsiteX6424" fmla="*/ 1660444 w 2091444"/>
              <a:gd name="connsiteY6424" fmla="*/ 979149 h 1937476"/>
              <a:gd name="connsiteX6425" fmla="*/ 1666361 w 2091444"/>
              <a:gd name="connsiteY6425" fmla="*/ 979368 h 1937476"/>
              <a:gd name="connsiteX6426" fmla="*/ 1668444 w 2091444"/>
              <a:gd name="connsiteY6426" fmla="*/ 981450 h 1937476"/>
              <a:gd name="connsiteX6427" fmla="*/ 1667238 w 2091444"/>
              <a:gd name="connsiteY6427" fmla="*/ 982875 h 1937476"/>
              <a:gd name="connsiteX6428" fmla="*/ 1671183 w 2091444"/>
              <a:gd name="connsiteY6428" fmla="*/ 984409 h 1937476"/>
              <a:gd name="connsiteX6429" fmla="*/ 1672937 w 2091444"/>
              <a:gd name="connsiteY6429" fmla="*/ 987368 h 1937476"/>
              <a:gd name="connsiteX6430" fmla="*/ 1671512 w 2091444"/>
              <a:gd name="connsiteY6430" fmla="*/ 989998 h 1937476"/>
              <a:gd name="connsiteX6431" fmla="*/ 1669211 w 2091444"/>
              <a:gd name="connsiteY6431" fmla="*/ 995368 h 1937476"/>
              <a:gd name="connsiteX6432" fmla="*/ 1669759 w 2091444"/>
              <a:gd name="connsiteY6432" fmla="*/ 998326 h 1937476"/>
              <a:gd name="connsiteX6433" fmla="*/ 1671293 w 2091444"/>
              <a:gd name="connsiteY6433" fmla="*/ 996902 h 1937476"/>
              <a:gd name="connsiteX6434" fmla="*/ 1671841 w 2091444"/>
              <a:gd name="connsiteY6434" fmla="*/ 993614 h 1937476"/>
              <a:gd name="connsiteX6435" fmla="*/ 1674909 w 2091444"/>
              <a:gd name="connsiteY6435" fmla="*/ 990327 h 1937476"/>
              <a:gd name="connsiteX6436" fmla="*/ 1678197 w 2091444"/>
              <a:gd name="connsiteY6436" fmla="*/ 989998 h 1937476"/>
              <a:gd name="connsiteX6437" fmla="*/ 1678854 w 2091444"/>
              <a:gd name="connsiteY6437" fmla="*/ 993614 h 1937476"/>
              <a:gd name="connsiteX6438" fmla="*/ 1677101 w 2091444"/>
              <a:gd name="connsiteY6438" fmla="*/ 996244 h 1937476"/>
              <a:gd name="connsiteX6439" fmla="*/ 1672717 w 2091444"/>
              <a:gd name="connsiteY6439" fmla="*/ 1003806 h 1937476"/>
              <a:gd name="connsiteX6440" fmla="*/ 1670854 w 2091444"/>
              <a:gd name="connsiteY6440" fmla="*/ 1008080 h 1937476"/>
              <a:gd name="connsiteX6441" fmla="*/ 1670854 w 2091444"/>
              <a:gd name="connsiteY6441" fmla="*/ 1011477 h 1937476"/>
              <a:gd name="connsiteX6442" fmla="*/ 1673046 w 2091444"/>
              <a:gd name="connsiteY6442" fmla="*/ 1010162 h 1937476"/>
              <a:gd name="connsiteX6443" fmla="*/ 1676334 w 2091444"/>
              <a:gd name="connsiteY6443" fmla="*/ 1004354 h 1937476"/>
              <a:gd name="connsiteX6444" fmla="*/ 1676334 w 2091444"/>
              <a:gd name="connsiteY6444" fmla="*/ 1001614 h 1937476"/>
              <a:gd name="connsiteX6445" fmla="*/ 1678635 w 2091444"/>
              <a:gd name="connsiteY6445" fmla="*/ 998546 h 1937476"/>
              <a:gd name="connsiteX6446" fmla="*/ 1683018 w 2091444"/>
              <a:gd name="connsiteY6446" fmla="*/ 996463 h 1937476"/>
              <a:gd name="connsiteX6447" fmla="*/ 1682690 w 2091444"/>
              <a:gd name="connsiteY6447" fmla="*/ 995258 h 1937476"/>
              <a:gd name="connsiteX6448" fmla="*/ 1684333 w 2091444"/>
              <a:gd name="connsiteY6448" fmla="*/ 992080 h 1937476"/>
              <a:gd name="connsiteX6449" fmla="*/ 1687731 w 2091444"/>
              <a:gd name="connsiteY6449" fmla="*/ 989669 h 1937476"/>
              <a:gd name="connsiteX6450" fmla="*/ 1688936 w 2091444"/>
              <a:gd name="connsiteY6450" fmla="*/ 990765 h 1937476"/>
              <a:gd name="connsiteX6451" fmla="*/ 1687621 w 2091444"/>
              <a:gd name="connsiteY6451" fmla="*/ 994162 h 1937476"/>
              <a:gd name="connsiteX6452" fmla="*/ 1683238 w 2091444"/>
              <a:gd name="connsiteY6452" fmla="*/ 999970 h 1937476"/>
              <a:gd name="connsiteX6453" fmla="*/ 1681265 w 2091444"/>
              <a:gd name="connsiteY6453" fmla="*/ 1003367 h 1937476"/>
              <a:gd name="connsiteX6454" fmla="*/ 1681046 w 2091444"/>
              <a:gd name="connsiteY6454" fmla="*/ 1007751 h 1937476"/>
              <a:gd name="connsiteX6455" fmla="*/ 1681594 w 2091444"/>
              <a:gd name="connsiteY6455" fmla="*/ 1012134 h 1937476"/>
              <a:gd name="connsiteX6456" fmla="*/ 1683457 w 2091444"/>
              <a:gd name="connsiteY6456" fmla="*/ 1010710 h 1937476"/>
              <a:gd name="connsiteX6457" fmla="*/ 1683128 w 2091444"/>
              <a:gd name="connsiteY6457" fmla="*/ 1007860 h 1937476"/>
              <a:gd name="connsiteX6458" fmla="*/ 1683676 w 2091444"/>
              <a:gd name="connsiteY6458" fmla="*/ 1003587 h 1937476"/>
              <a:gd name="connsiteX6459" fmla="*/ 1686744 w 2091444"/>
              <a:gd name="connsiteY6459" fmla="*/ 1000957 h 1937476"/>
              <a:gd name="connsiteX6460" fmla="*/ 1689265 w 2091444"/>
              <a:gd name="connsiteY6460" fmla="*/ 997450 h 1937476"/>
              <a:gd name="connsiteX6461" fmla="*/ 1694854 w 2091444"/>
              <a:gd name="connsiteY6461" fmla="*/ 992957 h 1937476"/>
              <a:gd name="connsiteX6462" fmla="*/ 1698470 w 2091444"/>
              <a:gd name="connsiteY6462" fmla="*/ 989998 h 1937476"/>
              <a:gd name="connsiteX6463" fmla="*/ 1699566 w 2091444"/>
              <a:gd name="connsiteY6463" fmla="*/ 991751 h 1937476"/>
              <a:gd name="connsiteX6464" fmla="*/ 1699347 w 2091444"/>
              <a:gd name="connsiteY6464" fmla="*/ 997011 h 1937476"/>
              <a:gd name="connsiteX6465" fmla="*/ 1697265 w 2091444"/>
              <a:gd name="connsiteY6465" fmla="*/ 999093 h 1937476"/>
              <a:gd name="connsiteX6466" fmla="*/ 1692004 w 2091444"/>
              <a:gd name="connsiteY6466" fmla="*/ 1000299 h 1937476"/>
              <a:gd name="connsiteX6467" fmla="*/ 1691347 w 2091444"/>
              <a:gd name="connsiteY6467" fmla="*/ 1004244 h 1937476"/>
              <a:gd name="connsiteX6468" fmla="*/ 1689594 w 2091444"/>
              <a:gd name="connsiteY6468" fmla="*/ 1007970 h 1937476"/>
              <a:gd name="connsiteX6469" fmla="*/ 1691018 w 2091444"/>
              <a:gd name="connsiteY6469" fmla="*/ 1008847 h 1937476"/>
              <a:gd name="connsiteX6470" fmla="*/ 1692443 w 2091444"/>
              <a:gd name="connsiteY6470" fmla="*/ 1007422 h 1937476"/>
              <a:gd name="connsiteX6471" fmla="*/ 1694635 w 2091444"/>
              <a:gd name="connsiteY6471" fmla="*/ 1008956 h 1937476"/>
              <a:gd name="connsiteX6472" fmla="*/ 1697045 w 2091444"/>
              <a:gd name="connsiteY6472" fmla="*/ 1007093 h 1937476"/>
              <a:gd name="connsiteX6473" fmla="*/ 1702525 w 2091444"/>
              <a:gd name="connsiteY6473" fmla="*/ 1005230 h 1937476"/>
              <a:gd name="connsiteX6474" fmla="*/ 1704059 w 2091444"/>
              <a:gd name="connsiteY6474" fmla="*/ 1007860 h 1937476"/>
              <a:gd name="connsiteX6475" fmla="*/ 1705484 w 2091444"/>
              <a:gd name="connsiteY6475" fmla="*/ 1013559 h 1937476"/>
              <a:gd name="connsiteX6476" fmla="*/ 1705155 w 2091444"/>
              <a:gd name="connsiteY6476" fmla="*/ 1016298 h 1937476"/>
              <a:gd name="connsiteX6477" fmla="*/ 1701538 w 2091444"/>
              <a:gd name="connsiteY6477" fmla="*/ 1017942 h 1937476"/>
              <a:gd name="connsiteX6478" fmla="*/ 1701538 w 2091444"/>
              <a:gd name="connsiteY6478" fmla="*/ 1019367 h 1937476"/>
              <a:gd name="connsiteX6479" fmla="*/ 1704388 w 2091444"/>
              <a:gd name="connsiteY6479" fmla="*/ 1020024 h 1937476"/>
              <a:gd name="connsiteX6480" fmla="*/ 1706579 w 2091444"/>
              <a:gd name="connsiteY6480" fmla="*/ 1023860 h 1937476"/>
              <a:gd name="connsiteX6481" fmla="*/ 1703182 w 2091444"/>
              <a:gd name="connsiteY6481" fmla="*/ 1024956 h 1937476"/>
              <a:gd name="connsiteX6482" fmla="*/ 1700223 w 2091444"/>
              <a:gd name="connsiteY6482" fmla="*/ 1024408 h 1937476"/>
              <a:gd name="connsiteX6483" fmla="*/ 1703182 w 2091444"/>
              <a:gd name="connsiteY6483" fmla="*/ 1026271 h 1937476"/>
              <a:gd name="connsiteX6484" fmla="*/ 1707018 w 2091444"/>
              <a:gd name="connsiteY6484" fmla="*/ 1028024 h 1937476"/>
              <a:gd name="connsiteX6485" fmla="*/ 1697812 w 2091444"/>
              <a:gd name="connsiteY6485" fmla="*/ 1030106 h 1937476"/>
              <a:gd name="connsiteX6486" fmla="*/ 1693320 w 2091444"/>
              <a:gd name="connsiteY6486" fmla="*/ 1029778 h 1937476"/>
              <a:gd name="connsiteX6487" fmla="*/ 1695621 w 2091444"/>
              <a:gd name="connsiteY6487" fmla="*/ 1032079 h 1937476"/>
              <a:gd name="connsiteX6488" fmla="*/ 1700114 w 2091444"/>
              <a:gd name="connsiteY6488" fmla="*/ 1031750 h 1937476"/>
              <a:gd name="connsiteX6489" fmla="*/ 1706360 w 2091444"/>
              <a:gd name="connsiteY6489" fmla="*/ 1033175 h 1937476"/>
              <a:gd name="connsiteX6490" fmla="*/ 1708223 w 2091444"/>
              <a:gd name="connsiteY6490" fmla="*/ 1031093 h 1937476"/>
              <a:gd name="connsiteX6491" fmla="*/ 1712497 w 2091444"/>
              <a:gd name="connsiteY6491" fmla="*/ 1030216 h 1937476"/>
              <a:gd name="connsiteX6492" fmla="*/ 1713483 w 2091444"/>
              <a:gd name="connsiteY6492" fmla="*/ 1030545 h 1937476"/>
              <a:gd name="connsiteX6493" fmla="*/ 1709976 w 2091444"/>
              <a:gd name="connsiteY6493" fmla="*/ 1035257 h 1937476"/>
              <a:gd name="connsiteX6494" fmla="*/ 1708114 w 2091444"/>
              <a:gd name="connsiteY6494" fmla="*/ 1039969 h 1937476"/>
              <a:gd name="connsiteX6495" fmla="*/ 1712278 w 2091444"/>
              <a:gd name="connsiteY6495" fmla="*/ 1035805 h 1937476"/>
              <a:gd name="connsiteX6496" fmla="*/ 1715894 w 2091444"/>
              <a:gd name="connsiteY6496" fmla="*/ 1034599 h 1937476"/>
              <a:gd name="connsiteX6497" fmla="*/ 1718634 w 2091444"/>
              <a:gd name="connsiteY6497" fmla="*/ 1031421 h 1937476"/>
              <a:gd name="connsiteX6498" fmla="*/ 1723127 w 2091444"/>
              <a:gd name="connsiteY6498" fmla="*/ 1028134 h 1937476"/>
              <a:gd name="connsiteX6499" fmla="*/ 1726634 w 2091444"/>
              <a:gd name="connsiteY6499" fmla="*/ 1029230 h 1937476"/>
              <a:gd name="connsiteX6500" fmla="*/ 1725757 w 2091444"/>
              <a:gd name="connsiteY6500" fmla="*/ 1031531 h 1937476"/>
              <a:gd name="connsiteX6501" fmla="*/ 1723017 w 2091444"/>
              <a:gd name="connsiteY6501" fmla="*/ 1034709 h 1937476"/>
              <a:gd name="connsiteX6502" fmla="*/ 1721154 w 2091444"/>
              <a:gd name="connsiteY6502" fmla="*/ 1034928 h 1937476"/>
              <a:gd name="connsiteX6503" fmla="*/ 1719072 w 2091444"/>
              <a:gd name="connsiteY6503" fmla="*/ 1038544 h 1937476"/>
              <a:gd name="connsiteX6504" fmla="*/ 1716990 w 2091444"/>
              <a:gd name="connsiteY6504" fmla="*/ 1043257 h 1937476"/>
              <a:gd name="connsiteX6505" fmla="*/ 1711620 w 2091444"/>
              <a:gd name="connsiteY6505" fmla="*/ 1045339 h 1937476"/>
              <a:gd name="connsiteX6506" fmla="*/ 1709319 w 2091444"/>
              <a:gd name="connsiteY6506" fmla="*/ 1049503 h 1937476"/>
              <a:gd name="connsiteX6507" fmla="*/ 1709538 w 2091444"/>
              <a:gd name="connsiteY6507" fmla="*/ 1052462 h 1937476"/>
              <a:gd name="connsiteX6508" fmla="*/ 1712278 w 2091444"/>
              <a:gd name="connsiteY6508" fmla="*/ 1053010 h 1937476"/>
              <a:gd name="connsiteX6509" fmla="*/ 1715785 w 2091444"/>
              <a:gd name="connsiteY6509" fmla="*/ 1049393 h 1937476"/>
              <a:gd name="connsiteX6510" fmla="*/ 1715785 w 2091444"/>
              <a:gd name="connsiteY6510" fmla="*/ 1047530 h 1937476"/>
              <a:gd name="connsiteX6511" fmla="*/ 1720497 w 2091444"/>
              <a:gd name="connsiteY6511" fmla="*/ 1041832 h 1937476"/>
              <a:gd name="connsiteX6512" fmla="*/ 1724661 w 2091444"/>
              <a:gd name="connsiteY6512" fmla="*/ 1040298 h 1937476"/>
              <a:gd name="connsiteX6513" fmla="*/ 1724332 w 2091444"/>
              <a:gd name="connsiteY6513" fmla="*/ 1043585 h 1937476"/>
              <a:gd name="connsiteX6514" fmla="*/ 1721154 w 2091444"/>
              <a:gd name="connsiteY6514" fmla="*/ 1048845 h 1937476"/>
              <a:gd name="connsiteX6515" fmla="*/ 1720606 w 2091444"/>
              <a:gd name="connsiteY6515" fmla="*/ 1053886 h 1937476"/>
              <a:gd name="connsiteX6516" fmla="*/ 1719182 w 2091444"/>
              <a:gd name="connsiteY6516" fmla="*/ 1057064 h 1937476"/>
              <a:gd name="connsiteX6517" fmla="*/ 1721812 w 2091444"/>
              <a:gd name="connsiteY6517" fmla="*/ 1055201 h 1937476"/>
              <a:gd name="connsiteX6518" fmla="*/ 1725099 w 2091444"/>
              <a:gd name="connsiteY6518" fmla="*/ 1049284 h 1937476"/>
              <a:gd name="connsiteX6519" fmla="*/ 1725319 w 2091444"/>
              <a:gd name="connsiteY6519" fmla="*/ 1046325 h 1937476"/>
              <a:gd name="connsiteX6520" fmla="*/ 1727072 w 2091444"/>
              <a:gd name="connsiteY6520" fmla="*/ 1045448 h 1937476"/>
              <a:gd name="connsiteX6521" fmla="*/ 1728496 w 2091444"/>
              <a:gd name="connsiteY6521" fmla="*/ 1046544 h 1937476"/>
              <a:gd name="connsiteX6522" fmla="*/ 1729044 w 2091444"/>
              <a:gd name="connsiteY6522" fmla="*/ 1053119 h 1937476"/>
              <a:gd name="connsiteX6523" fmla="*/ 1731455 w 2091444"/>
              <a:gd name="connsiteY6523" fmla="*/ 1055201 h 1937476"/>
              <a:gd name="connsiteX6524" fmla="*/ 1732990 w 2091444"/>
              <a:gd name="connsiteY6524" fmla="*/ 1054982 h 1937476"/>
              <a:gd name="connsiteX6525" fmla="*/ 1732332 w 2091444"/>
              <a:gd name="connsiteY6525" fmla="*/ 1049941 h 1937476"/>
              <a:gd name="connsiteX6526" fmla="*/ 1734085 w 2091444"/>
              <a:gd name="connsiteY6526" fmla="*/ 1046983 h 1937476"/>
              <a:gd name="connsiteX6527" fmla="*/ 1740003 w 2091444"/>
              <a:gd name="connsiteY6527" fmla="*/ 1043914 h 1937476"/>
              <a:gd name="connsiteX6528" fmla="*/ 1741208 w 2091444"/>
              <a:gd name="connsiteY6528" fmla="*/ 1045448 h 1937476"/>
              <a:gd name="connsiteX6529" fmla="*/ 1739126 w 2091444"/>
              <a:gd name="connsiteY6529" fmla="*/ 1048188 h 1937476"/>
              <a:gd name="connsiteX6530" fmla="*/ 1740551 w 2091444"/>
              <a:gd name="connsiteY6530" fmla="*/ 1048736 h 1937476"/>
              <a:gd name="connsiteX6531" fmla="*/ 1744386 w 2091444"/>
              <a:gd name="connsiteY6531" fmla="*/ 1048517 h 1937476"/>
              <a:gd name="connsiteX6532" fmla="*/ 1746688 w 2091444"/>
              <a:gd name="connsiteY6532" fmla="*/ 1051476 h 1937476"/>
              <a:gd name="connsiteX6533" fmla="*/ 1744934 w 2091444"/>
              <a:gd name="connsiteY6533" fmla="*/ 1056297 h 1937476"/>
              <a:gd name="connsiteX6534" fmla="*/ 1748879 w 2091444"/>
              <a:gd name="connsiteY6534" fmla="*/ 1055749 h 1937476"/>
              <a:gd name="connsiteX6535" fmla="*/ 1750414 w 2091444"/>
              <a:gd name="connsiteY6535" fmla="*/ 1058051 h 1937476"/>
              <a:gd name="connsiteX6536" fmla="*/ 1750742 w 2091444"/>
              <a:gd name="connsiteY6536" fmla="*/ 1061119 h 1937476"/>
              <a:gd name="connsiteX6537" fmla="*/ 1753482 w 2091444"/>
              <a:gd name="connsiteY6537" fmla="*/ 1063530 h 1937476"/>
              <a:gd name="connsiteX6538" fmla="*/ 1754140 w 2091444"/>
              <a:gd name="connsiteY6538" fmla="*/ 1066379 h 1937476"/>
              <a:gd name="connsiteX6539" fmla="*/ 1752934 w 2091444"/>
              <a:gd name="connsiteY6539" fmla="*/ 1067804 h 1937476"/>
              <a:gd name="connsiteX6540" fmla="*/ 1750962 w 2091444"/>
              <a:gd name="connsiteY6540" fmla="*/ 1069338 h 1937476"/>
              <a:gd name="connsiteX6541" fmla="*/ 1746030 w 2091444"/>
              <a:gd name="connsiteY6541" fmla="*/ 1069338 h 1937476"/>
              <a:gd name="connsiteX6542" fmla="*/ 1746249 w 2091444"/>
              <a:gd name="connsiteY6542" fmla="*/ 1066379 h 1937476"/>
              <a:gd name="connsiteX6543" fmla="*/ 1744167 w 2091444"/>
              <a:gd name="connsiteY6543" fmla="*/ 1063201 h 1937476"/>
              <a:gd name="connsiteX6544" fmla="*/ 1741647 w 2091444"/>
              <a:gd name="connsiteY6544" fmla="*/ 1061996 h 1937476"/>
              <a:gd name="connsiteX6545" fmla="*/ 1740113 w 2091444"/>
              <a:gd name="connsiteY6545" fmla="*/ 1060681 h 1937476"/>
              <a:gd name="connsiteX6546" fmla="*/ 1737921 w 2091444"/>
              <a:gd name="connsiteY6546" fmla="*/ 1062544 h 1937476"/>
              <a:gd name="connsiteX6547" fmla="*/ 1735510 w 2091444"/>
              <a:gd name="connsiteY6547" fmla="*/ 1065831 h 1937476"/>
              <a:gd name="connsiteX6548" fmla="*/ 1738578 w 2091444"/>
              <a:gd name="connsiteY6548" fmla="*/ 1064407 h 1937476"/>
              <a:gd name="connsiteX6549" fmla="*/ 1740880 w 2091444"/>
              <a:gd name="connsiteY6549" fmla="*/ 1065064 h 1937476"/>
              <a:gd name="connsiteX6550" fmla="*/ 1742414 w 2091444"/>
              <a:gd name="connsiteY6550" fmla="*/ 1067037 h 1937476"/>
              <a:gd name="connsiteX6551" fmla="*/ 1740880 w 2091444"/>
              <a:gd name="connsiteY6551" fmla="*/ 1067913 h 1937476"/>
              <a:gd name="connsiteX6552" fmla="*/ 1743071 w 2091444"/>
              <a:gd name="connsiteY6552" fmla="*/ 1069119 h 1937476"/>
              <a:gd name="connsiteX6553" fmla="*/ 1744058 w 2091444"/>
              <a:gd name="connsiteY6553" fmla="*/ 1071639 h 1937476"/>
              <a:gd name="connsiteX6554" fmla="*/ 1742085 w 2091444"/>
              <a:gd name="connsiteY6554" fmla="*/ 1072516 h 1937476"/>
              <a:gd name="connsiteX6555" fmla="*/ 1738688 w 2091444"/>
              <a:gd name="connsiteY6555" fmla="*/ 1071639 h 1937476"/>
              <a:gd name="connsiteX6556" fmla="*/ 1735948 w 2091444"/>
              <a:gd name="connsiteY6556" fmla="*/ 1073283 h 1937476"/>
              <a:gd name="connsiteX6557" fmla="*/ 1737483 w 2091444"/>
              <a:gd name="connsiteY6557" fmla="*/ 1074598 h 1937476"/>
              <a:gd name="connsiteX6558" fmla="*/ 1743400 w 2091444"/>
              <a:gd name="connsiteY6558" fmla="*/ 1074817 h 1937476"/>
              <a:gd name="connsiteX6559" fmla="*/ 1745702 w 2091444"/>
              <a:gd name="connsiteY6559" fmla="*/ 1074817 h 1937476"/>
              <a:gd name="connsiteX6560" fmla="*/ 1746030 w 2091444"/>
              <a:gd name="connsiteY6560" fmla="*/ 1076571 h 1937476"/>
              <a:gd name="connsiteX6561" fmla="*/ 1743729 w 2091444"/>
              <a:gd name="connsiteY6561" fmla="*/ 1079310 h 1937476"/>
              <a:gd name="connsiteX6562" fmla="*/ 1740003 w 2091444"/>
              <a:gd name="connsiteY6562" fmla="*/ 1079310 h 1937476"/>
              <a:gd name="connsiteX6563" fmla="*/ 1736715 w 2091444"/>
              <a:gd name="connsiteY6563" fmla="*/ 1080077 h 1937476"/>
              <a:gd name="connsiteX6564" fmla="*/ 1732113 w 2091444"/>
              <a:gd name="connsiteY6564" fmla="*/ 1079420 h 1937476"/>
              <a:gd name="connsiteX6565" fmla="*/ 1728277 w 2091444"/>
              <a:gd name="connsiteY6565" fmla="*/ 1078653 h 1937476"/>
              <a:gd name="connsiteX6566" fmla="*/ 1729373 w 2091444"/>
              <a:gd name="connsiteY6566" fmla="*/ 1075256 h 1937476"/>
              <a:gd name="connsiteX6567" fmla="*/ 1729154 w 2091444"/>
              <a:gd name="connsiteY6567" fmla="*/ 1073174 h 1937476"/>
              <a:gd name="connsiteX6568" fmla="*/ 1725976 w 2091444"/>
              <a:gd name="connsiteY6568" fmla="*/ 1071311 h 1937476"/>
              <a:gd name="connsiteX6569" fmla="*/ 1724661 w 2091444"/>
              <a:gd name="connsiteY6569" fmla="*/ 1069776 h 1937476"/>
              <a:gd name="connsiteX6570" fmla="*/ 1722688 w 2091444"/>
              <a:gd name="connsiteY6570" fmla="*/ 1070434 h 1937476"/>
              <a:gd name="connsiteX6571" fmla="*/ 1723127 w 2091444"/>
              <a:gd name="connsiteY6571" fmla="*/ 1072954 h 1937476"/>
              <a:gd name="connsiteX6572" fmla="*/ 1725209 w 2091444"/>
              <a:gd name="connsiteY6572" fmla="*/ 1074489 h 1937476"/>
              <a:gd name="connsiteX6573" fmla="*/ 1726305 w 2091444"/>
              <a:gd name="connsiteY6573" fmla="*/ 1078105 h 1937476"/>
              <a:gd name="connsiteX6574" fmla="*/ 1725647 w 2091444"/>
              <a:gd name="connsiteY6574" fmla="*/ 1079968 h 1937476"/>
              <a:gd name="connsiteX6575" fmla="*/ 1722469 w 2091444"/>
              <a:gd name="connsiteY6575" fmla="*/ 1080297 h 1937476"/>
              <a:gd name="connsiteX6576" fmla="*/ 1719072 w 2091444"/>
              <a:gd name="connsiteY6576" fmla="*/ 1077995 h 1937476"/>
              <a:gd name="connsiteX6577" fmla="*/ 1718415 w 2091444"/>
              <a:gd name="connsiteY6577" fmla="*/ 1075694 h 1937476"/>
              <a:gd name="connsiteX6578" fmla="*/ 1717757 w 2091444"/>
              <a:gd name="connsiteY6578" fmla="*/ 1079858 h 1937476"/>
              <a:gd name="connsiteX6579" fmla="*/ 1720168 w 2091444"/>
              <a:gd name="connsiteY6579" fmla="*/ 1082488 h 1937476"/>
              <a:gd name="connsiteX6580" fmla="*/ 1724880 w 2091444"/>
              <a:gd name="connsiteY6580" fmla="*/ 1082488 h 1937476"/>
              <a:gd name="connsiteX6581" fmla="*/ 1727291 w 2091444"/>
              <a:gd name="connsiteY6581" fmla="*/ 1084680 h 1937476"/>
              <a:gd name="connsiteX6582" fmla="*/ 1730031 w 2091444"/>
              <a:gd name="connsiteY6582" fmla="*/ 1085557 h 1937476"/>
              <a:gd name="connsiteX6583" fmla="*/ 1730688 w 2091444"/>
              <a:gd name="connsiteY6583" fmla="*/ 1088296 h 1937476"/>
              <a:gd name="connsiteX6584" fmla="*/ 1729264 w 2091444"/>
              <a:gd name="connsiteY6584" fmla="*/ 1091584 h 1937476"/>
              <a:gd name="connsiteX6585" fmla="*/ 1722469 w 2091444"/>
              <a:gd name="connsiteY6585" fmla="*/ 1091365 h 1937476"/>
              <a:gd name="connsiteX6586" fmla="*/ 1720935 w 2091444"/>
              <a:gd name="connsiteY6586" fmla="*/ 1088625 h 1937476"/>
              <a:gd name="connsiteX6587" fmla="*/ 1716661 w 2091444"/>
              <a:gd name="connsiteY6587" fmla="*/ 1085886 h 1937476"/>
              <a:gd name="connsiteX6588" fmla="*/ 1714689 w 2091444"/>
              <a:gd name="connsiteY6588" fmla="*/ 1083803 h 1937476"/>
              <a:gd name="connsiteX6589" fmla="*/ 1713374 w 2091444"/>
              <a:gd name="connsiteY6589" fmla="*/ 1083803 h 1937476"/>
              <a:gd name="connsiteX6590" fmla="*/ 1714470 w 2091444"/>
              <a:gd name="connsiteY6590" fmla="*/ 1085886 h 1937476"/>
              <a:gd name="connsiteX6591" fmla="*/ 1719182 w 2091444"/>
              <a:gd name="connsiteY6591" fmla="*/ 1089392 h 1937476"/>
              <a:gd name="connsiteX6592" fmla="*/ 1721045 w 2091444"/>
              <a:gd name="connsiteY6592" fmla="*/ 1093009 h 1937476"/>
              <a:gd name="connsiteX6593" fmla="*/ 1721045 w 2091444"/>
              <a:gd name="connsiteY6593" fmla="*/ 1098159 h 1937476"/>
              <a:gd name="connsiteX6594" fmla="*/ 1719401 w 2091444"/>
              <a:gd name="connsiteY6594" fmla="*/ 1100899 h 1937476"/>
              <a:gd name="connsiteX6595" fmla="*/ 1717209 w 2091444"/>
              <a:gd name="connsiteY6595" fmla="*/ 1100570 h 1937476"/>
              <a:gd name="connsiteX6596" fmla="*/ 1716004 w 2091444"/>
              <a:gd name="connsiteY6596" fmla="*/ 1097392 h 1937476"/>
              <a:gd name="connsiteX6597" fmla="*/ 1713155 w 2091444"/>
              <a:gd name="connsiteY6597" fmla="*/ 1095091 h 1937476"/>
              <a:gd name="connsiteX6598" fmla="*/ 1709976 w 2091444"/>
              <a:gd name="connsiteY6598" fmla="*/ 1093995 h 1937476"/>
              <a:gd name="connsiteX6599" fmla="*/ 1710634 w 2091444"/>
              <a:gd name="connsiteY6599" fmla="*/ 1095310 h 1937476"/>
              <a:gd name="connsiteX6600" fmla="*/ 1712278 w 2091444"/>
              <a:gd name="connsiteY6600" fmla="*/ 1096734 h 1937476"/>
              <a:gd name="connsiteX6601" fmla="*/ 1712278 w 2091444"/>
              <a:gd name="connsiteY6601" fmla="*/ 1101008 h 1937476"/>
              <a:gd name="connsiteX6602" fmla="*/ 1712059 w 2091444"/>
              <a:gd name="connsiteY6602" fmla="*/ 1106707 h 1937476"/>
              <a:gd name="connsiteX6603" fmla="*/ 1710853 w 2091444"/>
              <a:gd name="connsiteY6603" fmla="*/ 1107693 h 1937476"/>
              <a:gd name="connsiteX6604" fmla="*/ 1708552 w 2091444"/>
              <a:gd name="connsiteY6604" fmla="*/ 1107693 h 1937476"/>
              <a:gd name="connsiteX6605" fmla="*/ 1707127 w 2091444"/>
              <a:gd name="connsiteY6605" fmla="*/ 1106159 h 1937476"/>
              <a:gd name="connsiteX6606" fmla="*/ 1707347 w 2091444"/>
              <a:gd name="connsiteY6606" fmla="*/ 1101775 h 1937476"/>
              <a:gd name="connsiteX6607" fmla="*/ 1705593 w 2091444"/>
              <a:gd name="connsiteY6607" fmla="*/ 1102543 h 1937476"/>
              <a:gd name="connsiteX6608" fmla="*/ 1704936 w 2091444"/>
              <a:gd name="connsiteY6608" fmla="*/ 1105173 h 1937476"/>
              <a:gd name="connsiteX6609" fmla="*/ 1701758 w 2091444"/>
              <a:gd name="connsiteY6609" fmla="*/ 1105830 h 1937476"/>
              <a:gd name="connsiteX6610" fmla="*/ 1699675 w 2091444"/>
              <a:gd name="connsiteY6610" fmla="*/ 1104953 h 1937476"/>
              <a:gd name="connsiteX6611" fmla="*/ 1700333 w 2091444"/>
              <a:gd name="connsiteY6611" fmla="*/ 1101775 h 1937476"/>
              <a:gd name="connsiteX6612" fmla="*/ 1699237 w 2091444"/>
              <a:gd name="connsiteY6612" fmla="*/ 1098378 h 1937476"/>
              <a:gd name="connsiteX6613" fmla="*/ 1699018 w 2091444"/>
              <a:gd name="connsiteY6613" fmla="*/ 1094762 h 1937476"/>
              <a:gd name="connsiteX6614" fmla="*/ 1697484 w 2091444"/>
              <a:gd name="connsiteY6614" fmla="*/ 1093009 h 1937476"/>
              <a:gd name="connsiteX6615" fmla="*/ 1696826 w 2091444"/>
              <a:gd name="connsiteY6615" fmla="*/ 1095639 h 1937476"/>
              <a:gd name="connsiteX6616" fmla="*/ 1696826 w 2091444"/>
              <a:gd name="connsiteY6616" fmla="*/ 1101995 h 1937476"/>
              <a:gd name="connsiteX6617" fmla="*/ 1694744 w 2091444"/>
              <a:gd name="connsiteY6617" fmla="*/ 1103748 h 1937476"/>
              <a:gd name="connsiteX6618" fmla="*/ 1691676 w 2091444"/>
              <a:gd name="connsiteY6618" fmla="*/ 1103967 h 1937476"/>
              <a:gd name="connsiteX6619" fmla="*/ 1692772 w 2091444"/>
              <a:gd name="connsiteY6619" fmla="*/ 1105173 h 1937476"/>
              <a:gd name="connsiteX6620" fmla="*/ 1695292 w 2091444"/>
              <a:gd name="connsiteY6620" fmla="*/ 1105611 h 1937476"/>
              <a:gd name="connsiteX6621" fmla="*/ 1695950 w 2091444"/>
              <a:gd name="connsiteY6621" fmla="*/ 1107474 h 1937476"/>
              <a:gd name="connsiteX6622" fmla="*/ 1693977 w 2091444"/>
              <a:gd name="connsiteY6622" fmla="*/ 1109994 h 1937476"/>
              <a:gd name="connsiteX6623" fmla="*/ 1691237 w 2091444"/>
              <a:gd name="connsiteY6623" fmla="*/ 1109337 h 1937476"/>
              <a:gd name="connsiteX6624" fmla="*/ 1690032 w 2091444"/>
              <a:gd name="connsiteY6624" fmla="*/ 1108570 h 1937476"/>
              <a:gd name="connsiteX6625" fmla="*/ 1689703 w 2091444"/>
              <a:gd name="connsiteY6625" fmla="*/ 1109994 h 1937476"/>
              <a:gd name="connsiteX6626" fmla="*/ 1692333 w 2091444"/>
              <a:gd name="connsiteY6626" fmla="*/ 1112077 h 1937476"/>
              <a:gd name="connsiteX6627" fmla="*/ 1694306 w 2091444"/>
              <a:gd name="connsiteY6627" fmla="*/ 1112077 h 1937476"/>
              <a:gd name="connsiteX6628" fmla="*/ 1694744 w 2091444"/>
              <a:gd name="connsiteY6628" fmla="*/ 1113939 h 1937476"/>
              <a:gd name="connsiteX6629" fmla="*/ 1694306 w 2091444"/>
              <a:gd name="connsiteY6629" fmla="*/ 1116789 h 1937476"/>
              <a:gd name="connsiteX6630" fmla="*/ 1692443 w 2091444"/>
              <a:gd name="connsiteY6630" fmla="*/ 1117446 h 1937476"/>
              <a:gd name="connsiteX6631" fmla="*/ 1691895 w 2091444"/>
              <a:gd name="connsiteY6631" fmla="*/ 1119528 h 1937476"/>
              <a:gd name="connsiteX6632" fmla="*/ 1693429 w 2091444"/>
              <a:gd name="connsiteY6632" fmla="*/ 1123035 h 1937476"/>
              <a:gd name="connsiteX6633" fmla="*/ 1693429 w 2091444"/>
              <a:gd name="connsiteY6633" fmla="*/ 1125665 h 1937476"/>
              <a:gd name="connsiteX6634" fmla="*/ 1691895 w 2091444"/>
              <a:gd name="connsiteY6634" fmla="*/ 1125665 h 1937476"/>
              <a:gd name="connsiteX6635" fmla="*/ 1690032 w 2091444"/>
              <a:gd name="connsiteY6635" fmla="*/ 1124241 h 1937476"/>
              <a:gd name="connsiteX6636" fmla="*/ 1689046 w 2091444"/>
              <a:gd name="connsiteY6636" fmla="*/ 1124679 h 1937476"/>
              <a:gd name="connsiteX6637" fmla="*/ 1692004 w 2091444"/>
              <a:gd name="connsiteY6637" fmla="*/ 1127857 h 1937476"/>
              <a:gd name="connsiteX6638" fmla="*/ 1692552 w 2091444"/>
              <a:gd name="connsiteY6638" fmla="*/ 1130487 h 1937476"/>
              <a:gd name="connsiteX6639" fmla="*/ 1691895 w 2091444"/>
              <a:gd name="connsiteY6639" fmla="*/ 1134103 h 1937476"/>
              <a:gd name="connsiteX6640" fmla="*/ 1687292 w 2091444"/>
              <a:gd name="connsiteY6640" fmla="*/ 1135528 h 1937476"/>
              <a:gd name="connsiteX6641" fmla="*/ 1686196 w 2091444"/>
              <a:gd name="connsiteY6641" fmla="*/ 1137391 h 1937476"/>
              <a:gd name="connsiteX6642" fmla="*/ 1684333 w 2091444"/>
              <a:gd name="connsiteY6642" fmla="*/ 1136624 h 1937476"/>
              <a:gd name="connsiteX6643" fmla="*/ 1683895 w 2091444"/>
              <a:gd name="connsiteY6643" fmla="*/ 1134651 h 1937476"/>
              <a:gd name="connsiteX6644" fmla="*/ 1682909 w 2091444"/>
              <a:gd name="connsiteY6644" fmla="*/ 1133665 h 1937476"/>
              <a:gd name="connsiteX6645" fmla="*/ 1683128 w 2091444"/>
              <a:gd name="connsiteY6645" fmla="*/ 1131802 h 1937476"/>
              <a:gd name="connsiteX6646" fmla="*/ 1680608 w 2091444"/>
              <a:gd name="connsiteY6646" fmla="*/ 1130816 h 1937476"/>
              <a:gd name="connsiteX6647" fmla="*/ 1680060 w 2091444"/>
              <a:gd name="connsiteY6647" fmla="*/ 1129281 h 1937476"/>
              <a:gd name="connsiteX6648" fmla="*/ 1681703 w 2091444"/>
              <a:gd name="connsiteY6648" fmla="*/ 1126871 h 1937476"/>
              <a:gd name="connsiteX6649" fmla="*/ 1681703 w 2091444"/>
              <a:gd name="connsiteY6649" fmla="*/ 1124898 h 1937476"/>
              <a:gd name="connsiteX6650" fmla="*/ 1680279 w 2091444"/>
              <a:gd name="connsiteY6650" fmla="*/ 1125117 h 1937476"/>
              <a:gd name="connsiteX6651" fmla="*/ 1676991 w 2091444"/>
              <a:gd name="connsiteY6651" fmla="*/ 1126542 h 1937476"/>
              <a:gd name="connsiteX6652" fmla="*/ 1676005 w 2091444"/>
              <a:gd name="connsiteY6652" fmla="*/ 1129062 h 1937476"/>
              <a:gd name="connsiteX6653" fmla="*/ 1674471 w 2091444"/>
              <a:gd name="connsiteY6653" fmla="*/ 1128843 h 1937476"/>
              <a:gd name="connsiteX6654" fmla="*/ 1672279 w 2091444"/>
              <a:gd name="connsiteY6654" fmla="*/ 1126103 h 1937476"/>
              <a:gd name="connsiteX6655" fmla="*/ 1673813 w 2091444"/>
              <a:gd name="connsiteY6655" fmla="*/ 1123912 h 1937476"/>
              <a:gd name="connsiteX6656" fmla="*/ 1672169 w 2091444"/>
              <a:gd name="connsiteY6656" fmla="*/ 1121720 h 1937476"/>
              <a:gd name="connsiteX6657" fmla="*/ 1672169 w 2091444"/>
              <a:gd name="connsiteY6657" fmla="*/ 1120186 h 1937476"/>
              <a:gd name="connsiteX6658" fmla="*/ 1673813 w 2091444"/>
              <a:gd name="connsiteY6658" fmla="*/ 1118761 h 1937476"/>
              <a:gd name="connsiteX6659" fmla="*/ 1674032 w 2091444"/>
              <a:gd name="connsiteY6659" fmla="*/ 1116898 h 1937476"/>
              <a:gd name="connsiteX6660" fmla="*/ 1674690 w 2091444"/>
              <a:gd name="connsiteY6660" fmla="*/ 1114707 h 1937476"/>
              <a:gd name="connsiteX6661" fmla="*/ 1673923 w 2091444"/>
              <a:gd name="connsiteY6661" fmla="*/ 1114268 h 1937476"/>
              <a:gd name="connsiteX6662" fmla="*/ 1671512 w 2091444"/>
              <a:gd name="connsiteY6662" fmla="*/ 1116898 h 1937476"/>
              <a:gd name="connsiteX6663" fmla="*/ 1669539 w 2091444"/>
              <a:gd name="connsiteY6663" fmla="*/ 1121391 h 1937476"/>
              <a:gd name="connsiteX6664" fmla="*/ 1666909 w 2091444"/>
              <a:gd name="connsiteY6664" fmla="*/ 1124350 h 1937476"/>
              <a:gd name="connsiteX6665" fmla="*/ 1666142 w 2091444"/>
              <a:gd name="connsiteY6665" fmla="*/ 1123364 h 1937476"/>
              <a:gd name="connsiteX6666" fmla="*/ 1666142 w 2091444"/>
              <a:gd name="connsiteY6666" fmla="*/ 1120624 h 1937476"/>
              <a:gd name="connsiteX6667" fmla="*/ 1664279 w 2091444"/>
              <a:gd name="connsiteY6667" fmla="*/ 1117665 h 1937476"/>
              <a:gd name="connsiteX6668" fmla="*/ 1663403 w 2091444"/>
              <a:gd name="connsiteY6668" fmla="*/ 1114926 h 1937476"/>
              <a:gd name="connsiteX6669" fmla="*/ 1664937 w 2091444"/>
              <a:gd name="connsiteY6669" fmla="*/ 1113063 h 1937476"/>
              <a:gd name="connsiteX6670" fmla="*/ 1669211 w 2091444"/>
              <a:gd name="connsiteY6670" fmla="*/ 1111309 h 1937476"/>
              <a:gd name="connsiteX6671" fmla="*/ 1669211 w 2091444"/>
              <a:gd name="connsiteY6671" fmla="*/ 1110323 h 1937476"/>
              <a:gd name="connsiteX6672" fmla="*/ 1671621 w 2091444"/>
              <a:gd name="connsiteY6672" fmla="*/ 1109446 h 1937476"/>
              <a:gd name="connsiteX6673" fmla="*/ 1670745 w 2091444"/>
              <a:gd name="connsiteY6673" fmla="*/ 1108241 h 1937476"/>
              <a:gd name="connsiteX6674" fmla="*/ 1667238 w 2091444"/>
              <a:gd name="connsiteY6674" fmla="*/ 1107912 h 1937476"/>
              <a:gd name="connsiteX6675" fmla="*/ 1664279 w 2091444"/>
              <a:gd name="connsiteY6675" fmla="*/ 1108679 h 1937476"/>
              <a:gd name="connsiteX6676" fmla="*/ 1661101 w 2091444"/>
              <a:gd name="connsiteY6676" fmla="*/ 1107912 h 1937476"/>
              <a:gd name="connsiteX6677" fmla="*/ 1660334 w 2091444"/>
              <a:gd name="connsiteY6677" fmla="*/ 1106378 h 1937476"/>
              <a:gd name="connsiteX6678" fmla="*/ 1661320 w 2091444"/>
              <a:gd name="connsiteY6678" fmla="*/ 1104296 h 1937476"/>
              <a:gd name="connsiteX6679" fmla="*/ 1664937 w 2091444"/>
              <a:gd name="connsiteY6679" fmla="*/ 1103310 h 1937476"/>
              <a:gd name="connsiteX6680" fmla="*/ 1668115 w 2091444"/>
              <a:gd name="connsiteY6680" fmla="*/ 1099255 h 1937476"/>
              <a:gd name="connsiteX6681" fmla="*/ 1666033 w 2091444"/>
              <a:gd name="connsiteY6681" fmla="*/ 1099912 h 1937476"/>
              <a:gd name="connsiteX6682" fmla="*/ 1663183 w 2091444"/>
              <a:gd name="connsiteY6682" fmla="*/ 1101118 h 1937476"/>
              <a:gd name="connsiteX6683" fmla="*/ 1661211 w 2091444"/>
              <a:gd name="connsiteY6683" fmla="*/ 1100132 h 1937476"/>
              <a:gd name="connsiteX6684" fmla="*/ 1660882 w 2091444"/>
              <a:gd name="connsiteY6684" fmla="*/ 1097830 h 1937476"/>
              <a:gd name="connsiteX6685" fmla="*/ 1663183 w 2091444"/>
              <a:gd name="connsiteY6685" fmla="*/ 1096844 h 1937476"/>
              <a:gd name="connsiteX6686" fmla="*/ 1666361 w 2091444"/>
              <a:gd name="connsiteY6686" fmla="*/ 1095529 h 1937476"/>
              <a:gd name="connsiteX6687" fmla="*/ 1669539 w 2091444"/>
              <a:gd name="connsiteY6687" fmla="*/ 1094543 h 1937476"/>
              <a:gd name="connsiteX6688" fmla="*/ 1666800 w 2091444"/>
              <a:gd name="connsiteY6688" fmla="*/ 1093337 h 1937476"/>
              <a:gd name="connsiteX6689" fmla="*/ 1663293 w 2091444"/>
              <a:gd name="connsiteY6689" fmla="*/ 1093337 h 1937476"/>
              <a:gd name="connsiteX6690" fmla="*/ 1660992 w 2091444"/>
              <a:gd name="connsiteY6690" fmla="*/ 1094981 h 1937476"/>
              <a:gd name="connsiteX6691" fmla="*/ 1659457 w 2091444"/>
              <a:gd name="connsiteY6691" fmla="*/ 1093885 h 1937476"/>
              <a:gd name="connsiteX6692" fmla="*/ 1659786 w 2091444"/>
              <a:gd name="connsiteY6692" fmla="*/ 1091803 h 1937476"/>
              <a:gd name="connsiteX6693" fmla="*/ 1663403 w 2091444"/>
              <a:gd name="connsiteY6693" fmla="*/ 1086653 h 1937476"/>
              <a:gd name="connsiteX6694" fmla="*/ 1665704 w 2091444"/>
              <a:gd name="connsiteY6694" fmla="*/ 1085886 h 1937476"/>
              <a:gd name="connsiteX6695" fmla="*/ 1670526 w 2091444"/>
              <a:gd name="connsiteY6695" fmla="*/ 1085009 h 1937476"/>
              <a:gd name="connsiteX6696" fmla="*/ 1674252 w 2091444"/>
              <a:gd name="connsiteY6696" fmla="*/ 1081831 h 1937476"/>
              <a:gd name="connsiteX6697" fmla="*/ 1677429 w 2091444"/>
              <a:gd name="connsiteY6697" fmla="*/ 1079968 h 1937476"/>
              <a:gd name="connsiteX6698" fmla="*/ 1679292 w 2091444"/>
              <a:gd name="connsiteY6698" fmla="*/ 1076023 h 1937476"/>
              <a:gd name="connsiteX6699" fmla="*/ 1682799 w 2091444"/>
              <a:gd name="connsiteY6699" fmla="*/ 1072187 h 1937476"/>
              <a:gd name="connsiteX6700" fmla="*/ 1684772 w 2091444"/>
              <a:gd name="connsiteY6700" fmla="*/ 1071091 h 1937476"/>
              <a:gd name="connsiteX6701" fmla="*/ 1684333 w 2091444"/>
              <a:gd name="connsiteY6701" fmla="*/ 1069448 h 1937476"/>
              <a:gd name="connsiteX6702" fmla="*/ 1682361 w 2091444"/>
              <a:gd name="connsiteY6702" fmla="*/ 1069776 h 1937476"/>
              <a:gd name="connsiteX6703" fmla="*/ 1677977 w 2091444"/>
              <a:gd name="connsiteY6703" fmla="*/ 1073283 h 1937476"/>
              <a:gd name="connsiteX6704" fmla="*/ 1675567 w 2091444"/>
              <a:gd name="connsiteY6704" fmla="*/ 1074598 h 1937476"/>
              <a:gd name="connsiteX6705" fmla="*/ 1673594 w 2091444"/>
              <a:gd name="connsiteY6705" fmla="*/ 1078105 h 1937476"/>
              <a:gd name="connsiteX6706" fmla="*/ 1667896 w 2091444"/>
              <a:gd name="connsiteY6706" fmla="*/ 1080845 h 1937476"/>
              <a:gd name="connsiteX6707" fmla="*/ 1664937 w 2091444"/>
              <a:gd name="connsiteY6707" fmla="*/ 1080845 h 1937476"/>
              <a:gd name="connsiteX6708" fmla="*/ 1658800 w 2091444"/>
              <a:gd name="connsiteY6708" fmla="*/ 1085228 h 1937476"/>
              <a:gd name="connsiteX6709" fmla="*/ 1654307 w 2091444"/>
              <a:gd name="connsiteY6709" fmla="*/ 1085886 h 1937476"/>
              <a:gd name="connsiteX6710" fmla="*/ 1651238 w 2091444"/>
              <a:gd name="connsiteY6710" fmla="*/ 1084680 h 1937476"/>
              <a:gd name="connsiteX6711" fmla="*/ 1651458 w 2091444"/>
              <a:gd name="connsiteY6711" fmla="*/ 1082927 h 1937476"/>
              <a:gd name="connsiteX6712" fmla="*/ 1657814 w 2091444"/>
              <a:gd name="connsiteY6712" fmla="*/ 1076132 h 1937476"/>
              <a:gd name="connsiteX6713" fmla="*/ 1662636 w 2091444"/>
              <a:gd name="connsiteY6713" fmla="*/ 1073502 h 1937476"/>
              <a:gd name="connsiteX6714" fmla="*/ 1663950 w 2091444"/>
              <a:gd name="connsiteY6714" fmla="*/ 1071201 h 1937476"/>
              <a:gd name="connsiteX6715" fmla="*/ 1665704 w 2091444"/>
              <a:gd name="connsiteY6715" fmla="*/ 1069228 h 1937476"/>
              <a:gd name="connsiteX6716" fmla="*/ 1665375 w 2091444"/>
              <a:gd name="connsiteY6716" fmla="*/ 1065941 h 1937476"/>
              <a:gd name="connsiteX6717" fmla="*/ 1661978 w 2091444"/>
              <a:gd name="connsiteY6717" fmla="*/ 1070982 h 1937476"/>
              <a:gd name="connsiteX6718" fmla="*/ 1652992 w 2091444"/>
              <a:gd name="connsiteY6718" fmla="*/ 1076461 h 1937476"/>
              <a:gd name="connsiteX6719" fmla="*/ 1650033 w 2091444"/>
              <a:gd name="connsiteY6719" fmla="*/ 1077995 h 1937476"/>
              <a:gd name="connsiteX6720" fmla="*/ 1647841 w 2091444"/>
              <a:gd name="connsiteY6720" fmla="*/ 1077228 h 1937476"/>
              <a:gd name="connsiteX6721" fmla="*/ 1646746 w 2091444"/>
              <a:gd name="connsiteY6721" fmla="*/ 1075475 h 1937476"/>
              <a:gd name="connsiteX6722" fmla="*/ 1647403 w 2091444"/>
              <a:gd name="connsiteY6722" fmla="*/ 1072187 h 1937476"/>
              <a:gd name="connsiteX6723" fmla="*/ 1646198 w 2091444"/>
              <a:gd name="connsiteY6723" fmla="*/ 1070653 h 1937476"/>
              <a:gd name="connsiteX6724" fmla="*/ 1643677 w 2091444"/>
              <a:gd name="connsiteY6724" fmla="*/ 1071311 h 1937476"/>
              <a:gd name="connsiteX6725" fmla="*/ 1641376 w 2091444"/>
              <a:gd name="connsiteY6725" fmla="*/ 1069886 h 1937476"/>
              <a:gd name="connsiteX6726" fmla="*/ 1642472 w 2091444"/>
              <a:gd name="connsiteY6726" fmla="*/ 1068133 h 1937476"/>
              <a:gd name="connsiteX6727" fmla="*/ 1644773 w 2091444"/>
              <a:gd name="connsiteY6727" fmla="*/ 1067365 h 1937476"/>
              <a:gd name="connsiteX6728" fmla="*/ 1644773 w 2091444"/>
              <a:gd name="connsiteY6728" fmla="*/ 1065064 h 1937476"/>
              <a:gd name="connsiteX6729" fmla="*/ 1643020 w 2091444"/>
              <a:gd name="connsiteY6729" fmla="*/ 1063749 h 1937476"/>
              <a:gd name="connsiteX6730" fmla="*/ 1640718 w 2091444"/>
              <a:gd name="connsiteY6730" fmla="*/ 1063749 h 1937476"/>
              <a:gd name="connsiteX6731" fmla="*/ 1640280 w 2091444"/>
              <a:gd name="connsiteY6731" fmla="*/ 1062544 h 1937476"/>
              <a:gd name="connsiteX6732" fmla="*/ 1640828 w 2091444"/>
              <a:gd name="connsiteY6732" fmla="*/ 1058051 h 1937476"/>
              <a:gd name="connsiteX6733" fmla="*/ 1642472 w 2091444"/>
              <a:gd name="connsiteY6733" fmla="*/ 1057064 h 1937476"/>
              <a:gd name="connsiteX6734" fmla="*/ 1642472 w 2091444"/>
              <a:gd name="connsiteY6734" fmla="*/ 1054434 h 1937476"/>
              <a:gd name="connsiteX6735" fmla="*/ 1640061 w 2091444"/>
              <a:gd name="connsiteY6735" fmla="*/ 1053010 h 1937476"/>
              <a:gd name="connsiteX6736" fmla="*/ 1638198 w 2091444"/>
              <a:gd name="connsiteY6736" fmla="*/ 1050599 h 1937476"/>
              <a:gd name="connsiteX6737" fmla="*/ 1637212 w 2091444"/>
              <a:gd name="connsiteY6737" fmla="*/ 1050818 h 1937476"/>
              <a:gd name="connsiteX6738" fmla="*/ 1637212 w 2091444"/>
              <a:gd name="connsiteY6738" fmla="*/ 1053996 h 1937476"/>
              <a:gd name="connsiteX6739" fmla="*/ 1637869 w 2091444"/>
              <a:gd name="connsiteY6739" fmla="*/ 1056407 h 1937476"/>
              <a:gd name="connsiteX6740" fmla="*/ 1634143 w 2091444"/>
              <a:gd name="connsiteY6740" fmla="*/ 1057832 h 1937476"/>
              <a:gd name="connsiteX6741" fmla="*/ 1632061 w 2091444"/>
              <a:gd name="connsiteY6741" fmla="*/ 1055969 h 1937476"/>
              <a:gd name="connsiteX6742" fmla="*/ 1629650 w 2091444"/>
              <a:gd name="connsiteY6742" fmla="*/ 1053667 h 1937476"/>
              <a:gd name="connsiteX6743" fmla="*/ 1625595 w 2091444"/>
              <a:gd name="connsiteY6743" fmla="*/ 1053667 h 1937476"/>
              <a:gd name="connsiteX6744" fmla="*/ 1630089 w 2091444"/>
              <a:gd name="connsiteY6744" fmla="*/ 1056407 h 1937476"/>
              <a:gd name="connsiteX6745" fmla="*/ 1632718 w 2091444"/>
              <a:gd name="connsiteY6745" fmla="*/ 1060900 h 1937476"/>
              <a:gd name="connsiteX6746" fmla="*/ 1633376 w 2091444"/>
              <a:gd name="connsiteY6746" fmla="*/ 1064845 h 1937476"/>
              <a:gd name="connsiteX6747" fmla="*/ 1630417 w 2091444"/>
              <a:gd name="connsiteY6747" fmla="*/ 1064188 h 1937476"/>
              <a:gd name="connsiteX6748" fmla="*/ 1629650 w 2091444"/>
              <a:gd name="connsiteY6748" fmla="*/ 1065503 h 1937476"/>
              <a:gd name="connsiteX6749" fmla="*/ 1630308 w 2091444"/>
              <a:gd name="connsiteY6749" fmla="*/ 1066598 h 1937476"/>
              <a:gd name="connsiteX6750" fmla="*/ 1626691 w 2091444"/>
              <a:gd name="connsiteY6750" fmla="*/ 1067256 h 1937476"/>
              <a:gd name="connsiteX6751" fmla="*/ 1624500 w 2091444"/>
              <a:gd name="connsiteY6751" fmla="*/ 1064626 h 1937476"/>
              <a:gd name="connsiteX6752" fmla="*/ 1623404 w 2091444"/>
              <a:gd name="connsiteY6752" fmla="*/ 1059914 h 1937476"/>
              <a:gd name="connsiteX6753" fmla="*/ 1621541 w 2091444"/>
              <a:gd name="connsiteY6753" fmla="*/ 1058489 h 1937476"/>
              <a:gd name="connsiteX6754" fmla="*/ 1620116 w 2091444"/>
              <a:gd name="connsiteY6754" fmla="*/ 1059804 h 1937476"/>
              <a:gd name="connsiteX6755" fmla="*/ 1622637 w 2091444"/>
              <a:gd name="connsiteY6755" fmla="*/ 1062325 h 1937476"/>
              <a:gd name="connsiteX6756" fmla="*/ 1623075 w 2091444"/>
              <a:gd name="connsiteY6756" fmla="*/ 1065503 h 1937476"/>
              <a:gd name="connsiteX6757" fmla="*/ 1621650 w 2091444"/>
              <a:gd name="connsiteY6757" fmla="*/ 1068900 h 1937476"/>
              <a:gd name="connsiteX6758" fmla="*/ 1624609 w 2091444"/>
              <a:gd name="connsiteY6758" fmla="*/ 1069557 h 1937476"/>
              <a:gd name="connsiteX6759" fmla="*/ 1627568 w 2091444"/>
              <a:gd name="connsiteY6759" fmla="*/ 1073174 h 1937476"/>
              <a:gd name="connsiteX6760" fmla="*/ 1628993 w 2091444"/>
              <a:gd name="connsiteY6760" fmla="*/ 1077228 h 1937476"/>
              <a:gd name="connsiteX6761" fmla="*/ 1628664 w 2091444"/>
              <a:gd name="connsiteY6761" fmla="*/ 1080297 h 1937476"/>
              <a:gd name="connsiteX6762" fmla="*/ 1630527 w 2091444"/>
              <a:gd name="connsiteY6762" fmla="*/ 1080845 h 1937476"/>
              <a:gd name="connsiteX6763" fmla="*/ 1630089 w 2091444"/>
              <a:gd name="connsiteY6763" fmla="*/ 1082817 h 1937476"/>
              <a:gd name="connsiteX6764" fmla="*/ 1627458 w 2091444"/>
              <a:gd name="connsiteY6764" fmla="*/ 1083803 h 1937476"/>
              <a:gd name="connsiteX6765" fmla="*/ 1622527 w 2091444"/>
              <a:gd name="connsiteY6765" fmla="*/ 1083146 h 1937476"/>
              <a:gd name="connsiteX6766" fmla="*/ 1620555 w 2091444"/>
              <a:gd name="connsiteY6766" fmla="*/ 1080516 h 1937476"/>
              <a:gd name="connsiteX6767" fmla="*/ 1619239 w 2091444"/>
              <a:gd name="connsiteY6767" fmla="*/ 1084680 h 1937476"/>
              <a:gd name="connsiteX6768" fmla="*/ 1617705 w 2091444"/>
              <a:gd name="connsiteY6768" fmla="*/ 1084680 h 1937476"/>
              <a:gd name="connsiteX6769" fmla="*/ 1613212 w 2091444"/>
              <a:gd name="connsiteY6769" fmla="*/ 1079530 h 1937476"/>
              <a:gd name="connsiteX6770" fmla="*/ 1612555 w 2091444"/>
              <a:gd name="connsiteY6770" fmla="*/ 1076352 h 1937476"/>
              <a:gd name="connsiteX6771" fmla="*/ 1614089 w 2091444"/>
              <a:gd name="connsiteY6771" fmla="*/ 1073612 h 1937476"/>
              <a:gd name="connsiteX6772" fmla="*/ 1613322 w 2091444"/>
              <a:gd name="connsiteY6772" fmla="*/ 1070872 h 1937476"/>
              <a:gd name="connsiteX6773" fmla="*/ 1609486 w 2091444"/>
              <a:gd name="connsiteY6773" fmla="*/ 1068461 h 1937476"/>
              <a:gd name="connsiteX6774" fmla="*/ 1605651 w 2091444"/>
              <a:gd name="connsiteY6774" fmla="*/ 1068681 h 1937476"/>
              <a:gd name="connsiteX6775" fmla="*/ 1604993 w 2091444"/>
              <a:gd name="connsiteY6775" fmla="*/ 1066160 h 1937476"/>
              <a:gd name="connsiteX6776" fmla="*/ 1603130 w 2091444"/>
              <a:gd name="connsiteY6776" fmla="*/ 1062982 h 1937476"/>
              <a:gd name="connsiteX6777" fmla="*/ 1600829 w 2091444"/>
              <a:gd name="connsiteY6777" fmla="*/ 1064735 h 1937476"/>
              <a:gd name="connsiteX6778" fmla="*/ 1596665 w 2091444"/>
              <a:gd name="connsiteY6778" fmla="*/ 1065831 h 1937476"/>
              <a:gd name="connsiteX6779" fmla="*/ 1591295 w 2091444"/>
              <a:gd name="connsiteY6779" fmla="*/ 1065503 h 1937476"/>
              <a:gd name="connsiteX6780" fmla="*/ 1593377 w 2091444"/>
              <a:gd name="connsiteY6780" fmla="*/ 1067913 h 1937476"/>
              <a:gd name="connsiteX6781" fmla="*/ 1599185 w 2091444"/>
              <a:gd name="connsiteY6781" fmla="*/ 1068352 h 1937476"/>
              <a:gd name="connsiteX6782" fmla="*/ 1602802 w 2091444"/>
              <a:gd name="connsiteY6782" fmla="*/ 1069886 h 1937476"/>
              <a:gd name="connsiteX6783" fmla="*/ 1607843 w 2091444"/>
              <a:gd name="connsiteY6783" fmla="*/ 1071420 h 1937476"/>
              <a:gd name="connsiteX6784" fmla="*/ 1607843 w 2091444"/>
              <a:gd name="connsiteY6784" fmla="*/ 1076242 h 1937476"/>
              <a:gd name="connsiteX6785" fmla="*/ 1605103 w 2091444"/>
              <a:gd name="connsiteY6785" fmla="*/ 1079420 h 1937476"/>
              <a:gd name="connsiteX6786" fmla="*/ 1605322 w 2091444"/>
              <a:gd name="connsiteY6786" fmla="*/ 1082160 h 1937476"/>
              <a:gd name="connsiteX6787" fmla="*/ 1607952 w 2091444"/>
              <a:gd name="connsiteY6787" fmla="*/ 1081502 h 1937476"/>
              <a:gd name="connsiteX6788" fmla="*/ 1609377 w 2091444"/>
              <a:gd name="connsiteY6788" fmla="*/ 1083694 h 1937476"/>
              <a:gd name="connsiteX6789" fmla="*/ 1607623 w 2091444"/>
              <a:gd name="connsiteY6789" fmla="*/ 1086214 h 1937476"/>
              <a:gd name="connsiteX6790" fmla="*/ 1609596 w 2091444"/>
              <a:gd name="connsiteY6790" fmla="*/ 1087091 h 1937476"/>
              <a:gd name="connsiteX6791" fmla="*/ 1613541 w 2091444"/>
              <a:gd name="connsiteY6791" fmla="*/ 1087091 h 1937476"/>
              <a:gd name="connsiteX6792" fmla="*/ 1613760 w 2091444"/>
              <a:gd name="connsiteY6792" fmla="*/ 1089283 h 1937476"/>
              <a:gd name="connsiteX6793" fmla="*/ 1611021 w 2091444"/>
              <a:gd name="connsiteY6793" fmla="*/ 1093337 h 1937476"/>
              <a:gd name="connsiteX6794" fmla="*/ 1604774 w 2091444"/>
              <a:gd name="connsiteY6794" fmla="*/ 1098817 h 1937476"/>
              <a:gd name="connsiteX6795" fmla="*/ 1600829 w 2091444"/>
              <a:gd name="connsiteY6795" fmla="*/ 1101995 h 1937476"/>
              <a:gd name="connsiteX6796" fmla="*/ 1609377 w 2091444"/>
              <a:gd name="connsiteY6796" fmla="*/ 1100022 h 1937476"/>
              <a:gd name="connsiteX6797" fmla="*/ 1612007 w 2091444"/>
              <a:gd name="connsiteY6797" fmla="*/ 1096844 h 1937476"/>
              <a:gd name="connsiteX6798" fmla="*/ 1612883 w 2091444"/>
              <a:gd name="connsiteY6798" fmla="*/ 1094872 h 1937476"/>
              <a:gd name="connsiteX6799" fmla="*/ 1619568 w 2091444"/>
              <a:gd name="connsiteY6799" fmla="*/ 1094872 h 1937476"/>
              <a:gd name="connsiteX6800" fmla="*/ 1621541 w 2091444"/>
              <a:gd name="connsiteY6800" fmla="*/ 1097173 h 1937476"/>
              <a:gd name="connsiteX6801" fmla="*/ 1621541 w 2091444"/>
              <a:gd name="connsiteY6801" fmla="*/ 1098707 h 1937476"/>
              <a:gd name="connsiteX6802" fmla="*/ 1617377 w 2091444"/>
              <a:gd name="connsiteY6802" fmla="*/ 1101008 h 1937476"/>
              <a:gd name="connsiteX6803" fmla="*/ 1615294 w 2091444"/>
              <a:gd name="connsiteY6803" fmla="*/ 1103967 h 1937476"/>
              <a:gd name="connsiteX6804" fmla="*/ 1617048 w 2091444"/>
              <a:gd name="connsiteY6804" fmla="*/ 1105282 h 1937476"/>
              <a:gd name="connsiteX6805" fmla="*/ 1621102 w 2091444"/>
              <a:gd name="connsiteY6805" fmla="*/ 1105830 h 1937476"/>
              <a:gd name="connsiteX6806" fmla="*/ 1623733 w 2091444"/>
              <a:gd name="connsiteY6806" fmla="*/ 1108460 h 1937476"/>
              <a:gd name="connsiteX6807" fmla="*/ 1621431 w 2091444"/>
              <a:gd name="connsiteY6807" fmla="*/ 1109885 h 1937476"/>
              <a:gd name="connsiteX6808" fmla="*/ 1617048 w 2091444"/>
              <a:gd name="connsiteY6808" fmla="*/ 1110433 h 1937476"/>
              <a:gd name="connsiteX6809" fmla="*/ 1615733 w 2091444"/>
              <a:gd name="connsiteY6809" fmla="*/ 1112296 h 1937476"/>
              <a:gd name="connsiteX6810" fmla="*/ 1618034 w 2091444"/>
              <a:gd name="connsiteY6810" fmla="*/ 1113063 h 1937476"/>
              <a:gd name="connsiteX6811" fmla="*/ 1618801 w 2091444"/>
              <a:gd name="connsiteY6811" fmla="*/ 1115912 h 1937476"/>
              <a:gd name="connsiteX6812" fmla="*/ 1618144 w 2091444"/>
              <a:gd name="connsiteY6812" fmla="*/ 1116460 h 1937476"/>
              <a:gd name="connsiteX6813" fmla="*/ 1618692 w 2091444"/>
              <a:gd name="connsiteY6813" fmla="*/ 1117994 h 1937476"/>
              <a:gd name="connsiteX6814" fmla="*/ 1620335 w 2091444"/>
              <a:gd name="connsiteY6814" fmla="*/ 1117994 h 1937476"/>
              <a:gd name="connsiteX6815" fmla="*/ 1619678 w 2091444"/>
              <a:gd name="connsiteY6815" fmla="*/ 1121720 h 1937476"/>
              <a:gd name="connsiteX6816" fmla="*/ 1621650 w 2091444"/>
              <a:gd name="connsiteY6816" fmla="*/ 1122158 h 1937476"/>
              <a:gd name="connsiteX6817" fmla="*/ 1622527 w 2091444"/>
              <a:gd name="connsiteY6817" fmla="*/ 1125446 h 1937476"/>
              <a:gd name="connsiteX6818" fmla="*/ 1623075 w 2091444"/>
              <a:gd name="connsiteY6818" fmla="*/ 1131254 h 1937476"/>
              <a:gd name="connsiteX6819" fmla="*/ 1624171 w 2091444"/>
              <a:gd name="connsiteY6819" fmla="*/ 1132021 h 1937476"/>
              <a:gd name="connsiteX6820" fmla="*/ 1625486 w 2091444"/>
              <a:gd name="connsiteY6820" fmla="*/ 1129281 h 1937476"/>
              <a:gd name="connsiteX6821" fmla="*/ 1625924 w 2091444"/>
              <a:gd name="connsiteY6821" fmla="*/ 1124788 h 1937476"/>
              <a:gd name="connsiteX6822" fmla="*/ 1628006 w 2091444"/>
              <a:gd name="connsiteY6822" fmla="*/ 1123473 h 1937476"/>
              <a:gd name="connsiteX6823" fmla="*/ 1630746 w 2091444"/>
              <a:gd name="connsiteY6823" fmla="*/ 1125994 h 1937476"/>
              <a:gd name="connsiteX6824" fmla="*/ 1631403 w 2091444"/>
              <a:gd name="connsiteY6824" fmla="*/ 1130816 h 1937476"/>
              <a:gd name="connsiteX6825" fmla="*/ 1633266 w 2091444"/>
              <a:gd name="connsiteY6825" fmla="*/ 1133007 h 1937476"/>
              <a:gd name="connsiteX6826" fmla="*/ 1632390 w 2091444"/>
              <a:gd name="connsiteY6826" fmla="*/ 1134651 h 1937476"/>
              <a:gd name="connsiteX6827" fmla="*/ 1628883 w 2091444"/>
              <a:gd name="connsiteY6827" fmla="*/ 1136843 h 1937476"/>
              <a:gd name="connsiteX6828" fmla="*/ 1629650 w 2091444"/>
              <a:gd name="connsiteY6828" fmla="*/ 1138596 h 1937476"/>
              <a:gd name="connsiteX6829" fmla="*/ 1635458 w 2091444"/>
              <a:gd name="connsiteY6829" fmla="*/ 1137829 h 1937476"/>
              <a:gd name="connsiteX6830" fmla="*/ 1636773 w 2091444"/>
              <a:gd name="connsiteY6830" fmla="*/ 1136733 h 1937476"/>
              <a:gd name="connsiteX6831" fmla="*/ 1637102 w 2091444"/>
              <a:gd name="connsiteY6831" fmla="*/ 1139802 h 1937476"/>
              <a:gd name="connsiteX6832" fmla="*/ 1639074 w 2091444"/>
              <a:gd name="connsiteY6832" fmla="*/ 1136624 h 1937476"/>
              <a:gd name="connsiteX6833" fmla="*/ 1639294 w 2091444"/>
              <a:gd name="connsiteY6833" fmla="*/ 1134103 h 1937476"/>
              <a:gd name="connsiteX6834" fmla="*/ 1641924 w 2091444"/>
              <a:gd name="connsiteY6834" fmla="*/ 1134432 h 1937476"/>
              <a:gd name="connsiteX6835" fmla="*/ 1644006 w 2091444"/>
              <a:gd name="connsiteY6835" fmla="*/ 1138048 h 1937476"/>
              <a:gd name="connsiteX6836" fmla="*/ 1643020 w 2091444"/>
              <a:gd name="connsiteY6836" fmla="*/ 1142103 h 1937476"/>
              <a:gd name="connsiteX6837" fmla="*/ 1639951 w 2091444"/>
              <a:gd name="connsiteY6837" fmla="*/ 1145171 h 1937476"/>
              <a:gd name="connsiteX6838" fmla="*/ 1639294 w 2091444"/>
              <a:gd name="connsiteY6838" fmla="*/ 1147911 h 1937476"/>
              <a:gd name="connsiteX6839" fmla="*/ 1638307 w 2091444"/>
              <a:gd name="connsiteY6839" fmla="*/ 1149336 h 1937476"/>
              <a:gd name="connsiteX6840" fmla="*/ 1640609 w 2091444"/>
              <a:gd name="connsiteY6840" fmla="*/ 1151418 h 1937476"/>
              <a:gd name="connsiteX6841" fmla="*/ 1646307 w 2091444"/>
              <a:gd name="connsiteY6841" fmla="*/ 1150760 h 1937476"/>
              <a:gd name="connsiteX6842" fmla="*/ 1649156 w 2091444"/>
              <a:gd name="connsiteY6842" fmla="*/ 1149336 h 1937476"/>
              <a:gd name="connsiteX6843" fmla="*/ 1651129 w 2091444"/>
              <a:gd name="connsiteY6843" fmla="*/ 1151199 h 1937476"/>
              <a:gd name="connsiteX6844" fmla="*/ 1647403 w 2091444"/>
              <a:gd name="connsiteY6844" fmla="*/ 1153938 h 1937476"/>
              <a:gd name="connsiteX6845" fmla="*/ 1646417 w 2091444"/>
              <a:gd name="connsiteY6845" fmla="*/ 1155582 h 1937476"/>
              <a:gd name="connsiteX6846" fmla="*/ 1641266 w 2091444"/>
              <a:gd name="connsiteY6846" fmla="*/ 1156459 h 1937476"/>
              <a:gd name="connsiteX6847" fmla="*/ 1644006 w 2091444"/>
              <a:gd name="connsiteY6847" fmla="*/ 1159637 h 1937476"/>
              <a:gd name="connsiteX6848" fmla="*/ 1646746 w 2091444"/>
              <a:gd name="connsiteY6848" fmla="*/ 1164678 h 1937476"/>
              <a:gd name="connsiteX6849" fmla="*/ 1645650 w 2091444"/>
              <a:gd name="connsiteY6849" fmla="*/ 1168184 h 1937476"/>
              <a:gd name="connsiteX6850" fmla="*/ 1647841 w 2091444"/>
              <a:gd name="connsiteY6850" fmla="*/ 1168842 h 1937476"/>
              <a:gd name="connsiteX6851" fmla="*/ 1648718 w 2091444"/>
              <a:gd name="connsiteY6851" fmla="*/ 1174760 h 1937476"/>
              <a:gd name="connsiteX6852" fmla="*/ 1653869 w 2091444"/>
              <a:gd name="connsiteY6852" fmla="*/ 1182869 h 1937476"/>
              <a:gd name="connsiteX6853" fmla="*/ 1655403 w 2091444"/>
              <a:gd name="connsiteY6853" fmla="*/ 1184293 h 1937476"/>
              <a:gd name="connsiteX6854" fmla="*/ 1652334 w 2091444"/>
              <a:gd name="connsiteY6854" fmla="*/ 1186047 h 1937476"/>
              <a:gd name="connsiteX6855" fmla="*/ 1651786 w 2091444"/>
              <a:gd name="connsiteY6855" fmla="*/ 1192622 h 1937476"/>
              <a:gd name="connsiteX6856" fmla="*/ 1649485 w 2091444"/>
              <a:gd name="connsiteY6856" fmla="*/ 1197444 h 1937476"/>
              <a:gd name="connsiteX6857" fmla="*/ 1650471 w 2091444"/>
              <a:gd name="connsiteY6857" fmla="*/ 1202485 h 1937476"/>
              <a:gd name="connsiteX6858" fmla="*/ 1649047 w 2091444"/>
              <a:gd name="connsiteY6858" fmla="*/ 1204238 h 1937476"/>
              <a:gd name="connsiteX6859" fmla="*/ 1643020 w 2091444"/>
              <a:gd name="connsiteY6859" fmla="*/ 1197334 h 1937476"/>
              <a:gd name="connsiteX6860" fmla="*/ 1641595 w 2091444"/>
              <a:gd name="connsiteY6860" fmla="*/ 1191965 h 1937476"/>
              <a:gd name="connsiteX6861" fmla="*/ 1642253 w 2091444"/>
              <a:gd name="connsiteY6861" fmla="*/ 1187143 h 1937476"/>
              <a:gd name="connsiteX6862" fmla="*/ 1640718 w 2091444"/>
              <a:gd name="connsiteY6862" fmla="*/ 1180348 h 1937476"/>
              <a:gd name="connsiteX6863" fmla="*/ 1640170 w 2091444"/>
              <a:gd name="connsiteY6863" fmla="*/ 1186376 h 1937476"/>
              <a:gd name="connsiteX6864" fmla="*/ 1639294 w 2091444"/>
              <a:gd name="connsiteY6864" fmla="*/ 1193170 h 1937476"/>
              <a:gd name="connsiteX6865" fmla="*/ 1642253 w 2091444"/>
              <a:gd name="connsiteY6865" fmla="*/ 1201170 h 1937476"/>
              <a:gd name="connsiteX6866" fmla="*/ 1641705 w 2091444"/>
              <a:gd name="connsiteY6866" fmla="*/ 1208622 h 1937476"/>
              <a:gd name="connsiteX6867" fmla="*/ 1640170 w 2091444"/>
              <a:gd name="connsiteY6867" fmla="*/ 1212457 h 1937476"/>
              <a:gd name="connsiteX6868" fmla="*/ 1642801 w 2091444"/>
              <a:gd name="connsiteY6868" fmla="*/ 1216950 h 1937476"/>
              <a:gd name="connsiteX6869" fmla="*/ 1641376 w 2091444"/>
              <a:gd name="connsiteY6869" fmla="*/ 1218484 h 1937476"/>
              <a:gd name="connsiteX6870" fmla="*/ 1637212 w 2091444"/>
              <a:gd name="connsiteY6870" fmla="*/ 1217608 h 1937476"/>
              <a:gd name="connsiteX6871" fmla="*/ 1635129 w 2091444"/>
              <a:gd name="connsiteY6871" fmla="*/ 1214101 h 1937476"/>
              <a:gd name="connsiteX6872" fmla="*/ 1631294 w 2091444"/>
              <a:gd name="connsiteY6872" fmla="*/ 1214101 h 1937476"/>
              <a:gd name="connsiteX6873" fmla="*/ 1633924 w 2091444"/>
              <a:gd name="connsiteY6873" fmla="*/ 1222977 h 1937476"/>
              <a:gd name="connsiteX6874" fmla="*/ 1633595 w 2091444"/>
              <a:gd name="connsiteY6874" fmla="*/ 1228676 h 1937476"/>
              <a:gd name="connsiteX6875" fmla="*/ 1635020 w 2091444"/>
              <a:gd name="connsiteY6875" fmla="*/ 1230100 h 1937476"/>
              <a:gd name="connsiteX6876" fmla="*/ 1635020 w 2091444"/>
              <a:gd name="connsiteY6876" fmla="*/ 1233169 h 1937476"/>
              <a:gd name="connsiteX6877" fmla="*/ 1630636 w 2091444"/>
              <a:gd name="connsiteY6877" fmla="*/ 1232621 h 1937476"/>
              <a:gd name="connsiteX6878" fmla="*/ 1628006 w 2091444"/>
              <a:gd name="connsiteY6878" fmla="*/ 1229662 h 1937476"/>
              <a:gd name="connsiteX6879" fmla="*/ 1626253 w 2091444"/>
              <a:gd name="connsiteY6879" fmla="*/ 1222210 h 1937476"/>
              <a:gd name="connsiteX6880" fmla="*/ 1627787 w 2091444"/>
              <a:gd name="connsiteY6880" fmla="*/ 1219909 h 1937476"/>
              <a:gd name="connsiteX6881" fmla="*/ 1627787 w 2091444"/>
              <a:gd name="connsiteY6881" fmla="*/ 1215197 h 1937476"/>
              <a:gd name="connsiteX6882" fmla="*/ 1625705 w 2091444"/>
              <a:gd name="connsiteY6882" fmla="*/ 1217827 h 1937476"/>
              <a:gd name="connsiteX6883" fmla="*/ 1622418 w 2091444"/>
              <a:gd name="connsiteY6883" fmla="*/ 1218375 h 1937476"/>
              <a:gd name="connsiteX6884" fmla="*/ 1620555 w 2091444"/>
              <a:gd name="connsiteY6884" fmla="*/ 1215635 h 1937476"/>
              <a:gd name="connsiteX6885" fmla="*/ 1620555 w 2091444"/>
              <a:gd name="connsiteY6885" fmla="*/ 1208731 h 1937476"/>
              <a:gd name="connsiteX6886" fmla="*/ 1617924 w 2091444"/>
              <a:gd name="connsiteY6886" fmla="*/ 1210265 h 1937476"/>
              <a:gd name="connsiteX6887" fmla="*/ 1617596 w 2091444"/>
              <a:gd name="connsiteY6887" fmla="*/ 1213772 h 1937476"/>
              <a:gd name="connsiteX6888" fmla="*/ 1616610 w 2091444"/>
              <a:gd name="connsiteY6888" fmla="*/ 1212238 h 1937476"/>
              <a:gd name="connsiteX6889" fmla="*/ 1616829 w 2091444"/>
              <a:gd name="connsiteY6889" fmla="*/ 1209279 h 1937476"/>
              <a:gd name="connsiteX6890" fmla="*/ 1615294 w 2091444"/>
              <a:gd name="connsiteY6890" fmla="*/ 1204896 h 1937476"/>
              <a:gd name="connsiteX6891" fmla="*/ 1612336 w 2091444"/>
              <a:gd name="connsiteY6891" fmla="*/ 1204238 h 1937476"/>
              <a:gd name="connsiteX6892" fmla="*/ 1612336 w 2091444"/>
              <a:gd name="connsiteY6892" fmla="*/ 1206101 h 1937476"/>
              <a:gd name="connsiteX6893" fmla="*/ 1614089 w 2091444"/>
              <a:gd name="connsiteY6893" fmla="*/ 1208402 h 1937476"/>
              <a:gd name="connsiteX6894" fmla="*/ 1612664 w 2091444"/>
              <a:gd name="connsiteY6894" fmla="*/ 1211142 h 1937476"/>
              <a:gd name="connsiteX6895" fmla="*/ 1609706 w 2091444"/>
              <a:gd name="connsiteY6895" fmla="*/ 1209060 h 1937476"/>
              <a:gd name="connsiteX6896" fmla="*/ 1607404 w 2091444"/>
              <a:gd name="connsiteY6896" fmla="*/ 1208402 h 1937476"/>
              <a:gd name="connsiteX6897" fmla="*/ 1606856 w 2091444"/>
              <a:gd name="connsiteY6897" fmla="*/ 1204567 h 1937476"/>
              <a:gd name="connsiteX6898" fmla="*/ 1607404 w 2091444"/>
              <a:gd name="connsiteY6898" fmla="*/ 1200403 h 1937476"/>
              <a:gd name="connsiteX6899" fmla="*/ 1604774 w 2091444"/>
              <a:gd name="connsiteY6899" fmla="*/ 1193060 h 1937476"/>
              <a:gd name="connsiteX6900" fmla="*/ 1604774 w 2091444"/>
              <a:gd name="connsiteY6900" fmla="*/ 1190102 h 1937476"/>
              <a:gd name="connsiteX6901" fmla="*/ 1603569 w 2091444"/>
              <a:gd name="connsiteY6901" fmla="*/ 1194266 h 1937476"/>
              <a:gd name="connsiteX6902" fmla="*/ 1603898 w 2091444"/>
              <a:gd name="connsiteY6902" fmla="*/ 1201389 h 1937476"/>
              <a:gd name="connsiteX6903" fmla="*/ 1605103 w 2091444"/>
              <a:gd name="connsiteY6903" fmla="*/ 1205882 h 1937476"/>
              <a:gd name="connsiteX6904" fmla="*/ 1602473 w 2091444"/>
              <a:gd name="connsiteY6904" fmla="*/ 1208622 h 1937476"/>
              <a:gd name="connsiteX6905" fmla="*/ 1599185 w 2091444"/>
              <a:gd name="connsiteY6905" fmla="*/ 1200841 h 1937476"/>
              <a:gd name="connsiteX6906" fmla="*/ 1595898 w 2091444"/>
              <a:gd name="connsiteY6906" fmla="*/ 1197553 h 1937476"/>
              <a:gd name="connsiteX6907" fmla="*/ 1595898 w 2091444"/>
              <a:gd name="connsiteY6907" fmla="*/ 1195252 h 1937476"/>
              <a:gd name="connsiteX6908" fmla="*/ 1592610 w 2091444"/>
              <a:gd name="connsiteY6908" fmla="*/ 1194595 h 1937476"/>
              <a:gd name="connsiteX6909" fmla="*/ 1590309 w 2091444"/>
              <a:gd name="connsiteY6909" fmla="*/ 1187143 h 1937476"/>
              <a:gd name="connsiteX6910" fmla="*/ 1588227 w 2091444"/>
              <a:gd name="connsiteY6910" fmla="*/ 1185280 h 1937476"/>
              <a:gd name="connsiteX6911" fmla="*/ 1588227 w 2091444"/>
              <a:gd name="connsiteY6911" fmla="*/ 1182869 h 1937476"/>
              <a:gd name="connsiteX6912" fmla="*/ 1586145 w 2091444"/>
              <a:gd name="connsiteY6912" fmla="*/ 1179362 h 1937476"/>
              <a:gd name="connsiteX6913" fmla="*/ 1583734 w 2091444"/>
              <a:gd name="connsiteY6913" fmla="*/ 1180787 h 1937476"/>
              <a:gd name="connsiteX6914" fmla="*/ 1583405 w 2091444"/>
              <a:gd name="connsiteY6914" fmla="*/ 1182869 h 1937476"/>
              <a:gd name="connsiteX6915" fmla="*/ 1585706 w 2091444"/>
              <a:gd name="connsiteY6915" fmla="*/ 1188458 h 1937476"/>
              <a:gd name="connsiteX6916" fmla="*/ 1586035 w 2091444"/>
              <a:gd name="connsiteY6916" fmla="*/ 1192293 h 1937476"/>
              <a:gd name="connsiteX6917" fmla="*/ 1583953 w 2091444"/>
              <a:gd name="connsiteY6917" fmla="*/ 1190211 h 1937476"/>
              <a:gd name="connsiteX6918" fmla="*/ 1583624 w 2091444"/>
              <a:gd name="connsiteY6918" fmla="*/ 1187033 h 1937476"/>
              <a:gd name="connsiteX6919" fmla="*/ 1581213 w 2091444"/>
              <a:gd name="connsiteY6919" fmla="*/ 1184951 h 1937476"/>
              <a:gd name="connsiteX6920" fmla="*/ 1575844 w 2091444"/>
              <a:gd name="connsiteY6920" fmla="*/ 1182321 h 1937476"/>
              <a:gd name="connsiteX6921" fmla="*/ 1572666 w 2091444"/>
              <a:gd name="connsiteY6921" fmla="*/ 1176294 h 1937476"/>
              <a:gd name="connsiteX6922" fmla="*/ 1572337 w 2091444"/>
              <a:gd name="connsiteY6922" fmla="*/ 1171801 h 1937476"/>
              <a:gd name="connsiteX6923" fmla="*/ 1567625 w 2091444"/>
              <a:gd name="connsiteY6923" fmla="*/ 1170705 h 1937476"/>
              <a:gd name="connsiteX6924" fmla="*/ 1565762 w 2091444"/>
              <a:gd name="connsiteY6924" fmla="*/ 1173883 h 1937476"/>
              <a:gd name="connsiteX6925" fmla="*/ 1562584 w 2091444"/>
              <a:gd name="connsiteY6925" fmla="*/ 1172129 h 1937476"/>
              <a:gd name="connsiteX6926" fmla="*/ 1562036 w 2091444"/>
              <a:gd name="connsiteY6926" fmla="*/ 1176075 h 1937476"/>
              <a:gd name="connsiteX6927" fmla="*/ 1563241 w 2091444"/>
              <a:gd name="connsiteY6927" fmla="*/ 1181992 h 1937476"/>
              <a:gd name="connsiteX6928" fmla="*/ 1569816 w 2091444"/>
              <a:gd name="connsiteY6928" fmla="*/ 1187581 h 1937476"/>
              <a:gd name="connsiteX6929" fmla="*/ 1570036 w 2091444"/>
              <a:gd name="connsiteY6929" fmla="*/ 1189882 h 1937476"/>
              <a:gd name="connsiteX6930" fmla="*/ 1570583 w 2091444"/>
              <a:gd name="connsiteY6930" fmla="*/ 1193170 h 1937476"/>
              <a:gd name="connsiteX6931" fmla="*/ 1571131 w 2091444"/>
              <a:gd name="connsiteY6931" fmla="*/ 1198868 h 1937476"/>
              <a:gd name="connsiteX6932" fmla="*/ 1572994 w 2091444"/>
              <a:gd name="connsiteY6932" fmla="*/ 1198540 h 1937476"/>
              <a:gd name="connsiteX6933" fmla="*/ 1578583 w 2091444"/>
              <a:gd name="connsiteY6933" fmla="*/ 1199636 h 1937476"/>
              <a:gd name="connsiteX6934" fmla="*/ 1581542 w 2091444"/>
              <a:gd name="connsiteY6934" fmla="*/ 1203581 h 1937476"/>
              <a:gd name="connsiteX6935" fmla="*/ 1580336 w 2091444"/>
              <a:gd name="connsiteY6935" fmla="*/ 1206211 h 1937476"/>
              <a:gd name="connsiteX6936" fmla="*/ 1582419 w 2091444"/>
              <a:gd name="connsiteY6936" fmla="*/ 1205882 h 1937476"/>
              <a:gd name="connsiteX6937" fmla="*/ 1585597 w 2091444"/>
              <a:gd name="connsiteY6937" fmla="*/ 1206539 h 1937476"/>
              <a:gd name="connsiteX6938" fmla="*/ 1582967 w 2091444"/>
              <a:gd name="connsiteY6938" fmla="*/ 1210046 h 1937476"/>
              <a:gd name="connsiteX6939" fmla="*/ 1587350 w 2091444"/>
              <a:gd name="connsiteY6939" fmla="*/ 1210265 h 1937476"/>
              <a:gd name="connsiteX6940" fmla="*/ 1588884 w 2091444"/>
              <a:gd name="connsiteY6940" fmla="*/ 1213443 h 1937476"/>
              <a:gd name="connsiteX6941" fmla="*/ 1591295 w 2091444"/>
              <a:gd name="connsiteY6941" fmla="*/ 1217936 h 1937476"/>
              <a:gd name="connsiteX6942" fmla="*/ 1590419 w 2091444"/>
              <a:gd name="connsiteY6942" fmla="*/ 1221881 h 1937476"/>
              <a:gd name="connsiteX6943" fmla="*/ 1594254 w 2091444"/>
              <a:gd name="connsiteY6943" fmla="*/ 1221443 h 1937476"/>
              <a:gd name="connsiteX6944" fmla="*/ 1596774 w 2091444"/>
              <a:gd name="connsiteY6944" fmla="*/ 1222539 h 1937476"/>
              <a:gd name="connsiteX6945" fmla="*/ 1597870 w 2091444"/>
              <a:gd name="connsiteY6945" fmla="*/ 1227909 h 1937476"/>
              <a:gd name="connsiteX6946" fmla="*/ 1594035 w 2091444"/>
              <a:gd name="connsiteY6946" fmla="*/ 1232183 h 1937476"/>
              <a:gd name="connsiteX6947" fmla="*/ 1596555 w 2091444"/>
              <a:gd name="connsiteY6947" fmla="*/ 1232183 h 1937476"/>
              <a:gd name="connsiteX6948" fmla="*/ 1597761 w 2091444"/>
              <a:gd name="connsiteY6948" fmla="*/ 1235141 h 1937476"/>
              <a:gd name="connsiteX6949" fmla="*/ 1597980 w 2091444"/>
              <a:gd name="connsiteY6949" fmla="*/ 1237443 h 1937476"/>
              <a:gd name="connsiteX6950" fmla="*/ 1601925 w 2091444"/>
              <a:gd name="connsiteY6950" fmla="*/ 1233497 h 1937476"/>
              <a:gd name="connsiteX6951" fmla="*/ 1603021 w 2091444"/>
              <a:gd name="connsiteY6951" fmla="*/ 1234593 h 1937476"/>
              <a:gd name="connsiteX6952" fmla="*/ 1602363 w 2091444"/>
              <a:gd name="connsiteY6952" fmla="*/ 1239634 h 1937476"/>
              <a:gd name="connsiteX6953" fmla="*/ 1603788 w 2091444"/>
              <a:gd name="connsiteY6953" fmla="*/ 1241497 h 1937476"/>
              <a:gd name="connsiteX6954" fmla="*/ 1605651 w 2091444"/>
              <a:gd name="connsiteY6954" fmla="*/ 1240401 h 1937476"/>
              <a:gd name="connsiteX6955" fmla="*/ 1607075 w 2091444"/>
              <a:gd name="connsiteY6955" fmla="*/ 1243141 h 1937476"/>
              <a:gd name="connsiteX6956" fmla="*/ 1605760 w 2091444"/>
              <a:gd name="connsiteY6956" fmla="*/ 1246100 h 1937476"/>
              <a:gd name="connsiteX6957" fmla="*/ 1602144 w 2091444"/>
              <a:gd name="connsiteY6957" fmla="*/ 1245114 h 1937476"/>
              <a:gd name="connsiteX6958" fmla="*/ 1600281 w 2091444"/>
              <a:gd name="connsiteY6958" fmla="*/ 1247196 h 1937476"/>
              <a:gd name="connsiteX6959" fmla="*/ 1602144 w 2091444"/>
              <a:gd name="connsiteY6959" fmla="*/ 1250264 h 1937476"/>
              <a:gd name="connsiteX6960" fmla="*/ 1604993 w 2091444"/>
              <a:gd name="connsiteY6960" fmla="*/ 1253552 h 1937476"/>
              <a:gd name="connsiteX6961" fmla="*/ 1604774 w 2091444"/>
              <a:gd name="connsiteY6961" fmla="*/ 1256291 h 1937476"/>
              <a:gd name="connsiteX6962" fmla="*/ 1603788 w 2091444"/>
              <a:gd name="connsiteY6962" fmla="*/ 1257497 h 1937476"/>
              <a:gd name="connsiteX6963" fmla="*/ 1603788 w 2091444"/>
              <a:gd name="connsiteY6963" fmla="*/ 1257497 h 1937476"/>
              <a:gd name="connsiteX6964" fmla="*/ 1200951 w 2091444"/>
              <a:gd name="connsiteY6964" fmla="*/ 1137720 h 1937476"/>
              <a:gd name="connsiteX6965" fmla="*/ 1203033 w 2091444"/>
              <a:gd name="connsiteY6965" fmla="*/ 1137720 h 1937476"/>
              <a:gd name="connsiteX6966" fmla="*/ 1204019 w 2091444"/>
              <a:gd name="connsiteY6966" fmla="*/ 1133665 h 1937476"/>
              <a:gd name="connsiteX6967" fmla="*/ 1206320 w 2091444"/>
              <a:gd name="connsiteY6967" fmla="*/ 1132788 h 1937476"/>
              <a:gd name="connsiteX6968" fmla="*/ 1207964 w 2091444"/>
              <a:gd name="connsiteY6968" fmla="*/ 1133994 h 1937476"/>
              <a:gd name="connsiteX6969" fmla="*/ 1211032 w 2091444"/>
              <a:gd name="connsiteY6969" fmla="*/ 1135747 h 1937476"/>
              <a:gd name="connsiteX6970" fmla="*/ 1214758 w 2091444"/>
              <a:gd name="connsiteY6970" fmla="*/ 1135747 h 1937476"/>
              <a:gd name="connsiteX6971" fmla="*/ 1216621 w 2091444"/>
              <a:gd name="connsiteY6971" fmla="*/ 1134651 h 1937476"/>
              <a:gd name="connsiteX6972" fmla="*/ 1218923 w 2091444"/>
              <a:gd name="connsiteY6972" fmla="*/ 1134651 h 1937476"/>
              <a:gd name="connsiteX6973" fmla="*/ 1221553 w 2091444"/>
              <a:gd name="connsiteY6973" fmla="*/ 1136514 h 1937476"/>
              <a:gd name="connsiteX6974" fmla="*/ 1222210 w 2091444"/>
              <a:gd name="connsiteY6974" fmla="*/ 1139254 h 1937476"/>
              <a:gd name="connsiteX6975" fmla="*/ 1218703 w 2091444"/>
              <a:gd name="connsiteY6975" fmla="*/ 1143966 h 1937476"/>
              <a:gd name="connsiteX6976" fmla="*/ 1219471 w 2091444"/>
              <a:gd name="connsiteY6976" fmla="*/ 1147801 h 1937476"/>
              <a:gd name="connsiteX6977" fmla="*/ 1216731 w 2091444"/>
              <a:gd name="connsiteY6977" fmla="*/ 1151637 h 1937476"/>
              <a:gd name="connsiteX6978" fmla="*/ 1216731 w 2091444"/>
              <a:gd name="connsiteY6978" fmla="*/ 1158103 h 1937476"/>
              <a:gd name="connsiteX6979" fmla="*/ 1217827 w 2091444"/>
              <a:gd name="connsiteY6979" fmla="*/ 1159965 h 1937476"/>
              <a:gd name="connsiteX6980" fmla="*/ 1220457 w 2091444"/>
              <a:gd name="connsiteY6980" fmla="*/ 1158650 h 1937476"/>
              <a:gd name="connsiteX6981" fmla="*/ 1222210 w 2091444"/>
              <a:gd name="connsiteY6981" fmla="*/ 1159965 h 1937476"/>
              <a:gd name="connsiteX6982" fmla="*/ 1225717 w 2091444"/>
              <a:gd name="connsiteY6982" fmla="*/ 1160185 h 1937476"/>
              <a:gd name="connsiteX6983" fmla="*/ 1228347 w 2091444"/>
              <a:gd name="connsiteY6983" fmla="*/ 1158431 h 1937476"/>
              <a:gd name="connsiteX6984" fmla="*/ 1232292 w 2091444"/>
              <a:gd name="connsiteY6984" fmla="*/ 1158431 h 1937476"/>
              <a:gd name="connsiteX6985" fmla="*/ 1233388 w 2091444"/>
              <a:gd name="connsiteY6985" fmla="*/ 1156568 h 1937476"/>
              <a:gd name="connsiteX6986" fmla="*/ 1236895 w 2091444"/>
              <a:gd name="connsiteY6986" fmla="*/ 1154596 h 1937476"/>
              <a:gd name="connsiteX6987" fmla="*/ 1240182 w 2091444"/>
              <a:gd name="connsiteY6987" fmla="*/ 1154596 h 1937476"/>
              <a:gd name="connsiteX6988" fmla="*/ 1244127 w 2091444"/>
              <a:gd name="connsiteY6988" fmla="*/ 1150979 h 1937476"/>
              <a:gd name="connsiteX6989" fmla="*/ 1245442 w 2091444"/>
              <a:gd name="connsiteY6989" fmla="*/ 1145829 h 1937476"/>
              <a:gd name="connsiteX6990" fmla="*/ 1248620 w 2091444"/>
              <a:gd name="connsiteY6990" fmla="*/ 1143089 h 1937476"/>
              <a:gd name="connsiteX6991" fmla="*/ 1250922 w 2091444"/>
              <a:gd name="connsiteY6991" fmla="*/ 1139473 h 1937476"/>
              <a:gd name="connsiteX6992" fmla="*/ 1253004 w 2091444"/>
              <a:gd name="connsiteY6992" fmla="*/ 1139254 h 1937476"/>
              <a:gd name="connsiteX6993" fmla="*/ 1255195 w 2091444"/>
              <a:gd name="connsiteY6993" fmla="*/ 1141446 h 1937476"/>
              <a:gd name="connsiteX6994" fmla="*/ 1258702 w 2091444"/>
              <a:gd name="connsiteY6994" fmla="*/ 1138925 h 1937476"/>
              <a:gd name="connsiteX6995" fmla="*/ 1261004 w 2091444"/>
              <a:gd name="connsiteY6995" fmla="*/ 1137391 h 1937476"/>
              <a:gd name="connsiteX6996" fmla="*/ 1263853 w 2091444"/>
              <a:gd name="connsiteY6996" fmla="*/ 1137829 h 1937476"/>
              <a:gd name="connsiteX6997" fmla="*/ 1265606 w 2091444"/>
              <a:gd name="connsiteY6997" fmla="*/ 1131692 h 1937476"/>
              <a:gd name="connsiteX6998" fmla="*/ 1265168 w 2091444"/>
              <a:gd name="connsiteY6998" fmla="*/ 1125884 h 1937476"/>
              <a:gd name="connsiteX6999" fmla="*/ 1269222 w 2091444"/>
              <a:gd name="connsiteY6999" fmla="*/ 1123145 h 1937476"/>
              <a:gd name="connsiteX7000" fmla="*/ 1270757 w 2091444"/>
              <a:gd name="connsiteY7000" fmla="*/ 1120076 h 1937476"/>
              <a:gd name="connsiteX7001" fmla="*/ 1273716 w 2091444"/>
              <a:gd name="connsiteY7001" fmla="*/ 1119857 h 1937476"/>
              <a:gd name="connsiteX7002" fmla="*/ 1275907 w 2091444"/>
              <a:gd name="connsiteY7002" fmla="*/ 1121830 h 1937476"/>
              <a:gd name="connsiteX7003" fmla="*/ 1278209 w 2091444"/>
              <a:gd name="connsiteY7003" fmla="*/ 1119419 h 1937476"/>
              <a:gd name="connsiteX7004" fmla="*/ 1280948 w 2091444"/>
              <a:gd name="connsiteY7004" fmla="*/ 1118323 h 1937476"/>
              <a:gd name="connsiteX7005" fmla="*/ 1283249 w 2091444"/>
              <a:gd name="connsiteY7005" fmla="*/ 1119528 h 1937476"/>
              <a:gd name="connsiteX7006" fmla="*/ 1283907 w 2091444"/>
              <a:gd name="connsiteY7006" fmla="*/ 1123364 h 1937476"/>
              <a:gd name="connsiteX7007" fmla="*/ 1280839 w 2091444"/>
              <a:gd name="connsiteY7007" fmla="*/ 1125994 h 1937476"/>
              <a:gd name="connsiteX7008" fmla="*/ 1278866 w 2091444"/>
              <a:gd name="connsiteY7008" fmla="*/ 1128624 h 1937476"/>
              <a:gd name="connsiteX7009" fmla="*/ 1282592 w 2091444"/>
              <a:gd name="connsiteY7009" fmla="*/ 1130925 h 1937476"/>
              <a:gd name="connsiteX7010" fmla="*/ 1289386 w 2091444"/>
              <a:gd name="connsiteY7010" fmla="*/ 1130925 h 1937476"/>
              <a:gd name="connsiteX7011" fmla="*/ 1292564 w 2091444"/>
              <a:gd name="connsiteY7011" fmla="*/ 1132131 h 1937476"/>
              <a:gd name="connsiteX7012" fmla="*/ 1293660 w 2091444"/>
              <a:gd name="connsiteY7012" fmla="*/ 1135528 h 1937476"/>
              <a:gd name="connsiteX7013" fmla="*/ 1290811 w 2091444"/>
              <a:gd name="connsiteY7013" fmla="*/ 1139911 h 1937476"/>
              <a:gd name="connsiteX7014" fmla="*/ 1287852 w 2091444"/>
              <a:gd name="connsiteY7014" fmla="*/ 1140788 h 1937476"/>
              <a:gd name="connsiteX7015" fmla="*/ 1287633 w 2091444"/>
              <a:gd name="connsiteY7015" fmla="*/ 1146486 h 1937476"/>
              <a:gd name="connsiteX7016" fmla="*/ 1290592 w 2091444"/>
              <a:gd name="connsiteY7016" fmla="*/ 1147911 h 1937476"/>
              <a:gd name="connsiteX7017" fmla="*/ 1292455 w 2091444"/>
              <a:gd name="connsiteY7017" fmla="*/ 1146596 h 1937476"/>
              <a:gd name="connsiteX7018" fmla="*/ 1295633 w 2091444"/>
              <a:gd name="connsiteY7018" fmla="*/ 1146815 h 1937476"/>
              <a:gd name="connsiteX7019" fmla="*/ 1297057 w 2091444"/>
              <a:gd name="connsiteY7019" fmla="*/ 1148240 h 1937476"/>
              <a:gd name="connsiteX7020" fmla="*/ 1299907 w 2091444"/>
              <a:gd name="connsiteY7020" fmla="*/ 1147582 h 1937476"/>
              <a:gd name="connsiteX7021" fmla="*/ 1301331 w 2091444"/>
              <a:gd name="connsiteY7021" fmla="*/ 1150541 h 1937476"/>
              <a:gd name="connsiteX7022" fmla="*/ 1305605 w 2091444"/>
              <a:gd name="connsiteY7022" fmla="*/ 1150760 h 1937476"/>
              <a:gd name="connsiteX7023" fmla="*/ 1308235 w 2091444"/>
              <a:gd name="connsiteY7023" fmla="*/ 1153171 h 1937476"/>
              <a:gd name="connsiteX7024" fmla="*/ 1310975 w 2091444"/>
              <a:gd name="connsiteY7024" fmla="*/ 1153171 h 1937476"/>
              <a:gd name="connsiteX7025" fmla="*/ 1316783 w 2091444"/>
              <a:gd name="connsiteY7025" fmla="*/ 1156678 h 1937476"/>
              <a:gd name="connsiteX7026" fmla="*/ 1318865 w 2091444"/>
              <a:gd name="connsiteY7026" fmla="*/ 1155363 h 1937476"/>
              <a:gd name="connsiteX7027" fmla="*/ 1321495 w 2091444"/>
              <a:gd name="connsiteY7027" fmla="*/ 1149884 h 1937476"/>
              <a:gd name="connsiteX7028" fmla="*/ 1324235 w 2091444"/>
              <a:gd name="connsiteY7028" fmla="*/ 1148897 h 1937476"/>
              <a:gd name="connsiteX7029" fmla="*/ 1327960 w 2091444"/>
              <a:gd name="connsiteY7029" fmla="*/ 1144952 h 1937476"/>
              <a:gd name="connsiteX7030" fmla="*/ 1332015 w 2091444"/>
              <a:gd name="connsiteY7030" fmla="*/ 1144733 h 1937476"/>
              <a:gd name="connsiteX7031" fmla="*/ 1333001 w 2091444"/>
              <a:gd name="connsiteY7031" fmla="*/ 1142432 h 1937476"/>
              <a:gd name="connsiteX7032" fmla="*/ 1330043 w 2091444"/>
              <a:gd name="connsiteY7032" fmla="*/ 1141007 h 1937476"/>
              <a:gd name="connsiteX7033" fmla="*/ 1327741 w 2091444"/>
              <a:gd name="connsiteY7033" fmla="*/ 1138048 h 1937476"/>
              <a:gd name="connsiteX7034" fmla="*/ 1330591 w 2091444"/>
              <a:gd name="connsiteY7034" fmla="*/ 1137062 h 1937476"/>
              <a:gd name="connsiteX7035" fmla="*/ 1332125 w 2091444"/>
              <a:gd name="connsiteY7035" fmla="*/ 1134322 h 1937476"/>
              <a:gd name="connsiteX7036" fmla="*/ 1329276 w 2091444"/>
              <a:gd name="connsiteY7036" fmla="*/ 1133117 h 1937476"/>
              <a:gd name="connsiteX7037" fmla="*/ 1327413 w 2091444"/>
              <a:gd name="connsiteY7037" fmla="*/ 1129391 h 1937476"/>
              <a:gd name="connsiteX7038" fmla="*/ 1325659 w 2091444"/>
              <a:gd name="connsiteY7038" fmla="*/ 1130158 h 1937476"/>
              <a:gd name="connsiteX7039" fmla="*/ 1325659 w 2091444"/>
              <a:gd name="connsiteY7039" fmla="*/ 1133007 h 1937476"/>
              <a:gd name="connsiteX7040" fmla="*/ 1323906 w 2091444"/>
              <a:gd name="connsiteY7040" fmla="*/ 1134322 h 1937476"/>
              <a:gd name="connsiteX7041" fmla="*/ 1322043 w 2091444"/>
              <a:gd name="connsiteY7041" fmla="*/ 1133117 h 1937476"/>
              <a:gd name="connsiteX7042" fmla="*/ 1317988 w 2091444"/>
              <a:gd name="connsiteY7042" fmla="*/ 1131254 h 1937476"/>
              <a:gd name="connsiteX7043" fmla="*/ 1317769 w 2091444"/>
              <a:gd name="connsiteY7043" fmla="*/ 1128186 h 1937476"/>
              <a:gd name="connsiteX7044" fmla="*/ 1316125 w 2091444"/>
              <a:gd name="connsiteY7044" fmla="*/ 1128953 h 1937476"/>
              <a:gd name="connsiteX7045" fmla="*/ 1312947 w 2091444"/>
              <a:gd name="connsiteY7045" fmla="*/ 1132350 h 1937476"/>
              <a:gd name="connsiteX7046" fmla="*/ 1305605 w 2091444"/>
              <a:gd name="connsiteY7046" fmla="*/ 1132131 h 1937476"/>
              <a:gd name="connsiteX7047" fmla="*/ 1302427 w 2091444"/>
              <a:gd name="connsiteY7047" fmla="*/ 1129501 h 1937476"/>
              <a:gd name="connsiteX7048" fmla="*/ 1306591 w 2091444"/>
              <a:gd name="connsiteY7048" fmla="*/ 1126980 h 1937476"/>
              <a:gd name="connsiteX7049" fmla="*/ 1309769 w 2091444"/>
              <a:gd name="connsiteY7049" fmla="*/ 1126980 h 1937476"/>
              <a:gd name="connsiteX7050" fmla="*/ 1313276 w 2091444"/>
              <a:gd name="connsiteY7050" fmla="*/ 1124460 h 1937476"/>
              <a:gd name="connsiteX7051" fmla="*/ 1313276 w 2091444"/>
              <a:gd name="connsiteY7051" fmla="*/ 1121172 h 1937476"/>
              <a:gd name="connsiteX7052" fmla="*/ 1311851 w 2091444"/>
              <a:gd name="connsiteY7052" fmla="*/ 1119747 h 1937476"/>
              <a:gd name="connsiteX7053" fmla="*/ 1311413 w 2091444"/>
              <a:gd name="connsiteY7053" fmla="*/ 1114597 h 1937476"/>
              <a:gd name="connsiteX7054" fmla="*/ 1312947 w 2091444"/>
              <a:gd name="connsiteY7054" fmla="*/ 1111748 h 1937476"/>
              <a:gd name="connsiteX7055" fmla="*/ 1312947 w 2091444"/>
              <a:gd name="connsiteY7055" fmla="*/ 1109337 h 1937476"/>
              <a:gd name="connsiteX7056" fmla="*/ 1310317 w 2091444"/>
              <a:gd name="connsiteY7056" fmla="*/ 1107036 h 1937476"/>
              <a:gd name="connsiteX7057" fmla="*/ 1310317 w 2091444"/>
              <a:gd name="connsiteY7057" fmla="*/ 1103858 h 1937476"/>
              <a:gd name="connsiteX7058" fmla="*/ 1303961 w 2091444"/>
              <a:gd name="connsiteY7058" fmla="*/ 1096844 h 1937476"/>
              <a:gd name="connsiteX7059" fmla="*/ 1298044 w 2091444"/>
              <a:gd name="connsiteY7059" fmla="*/ 1094433 h 1937476"/>
              <a:gd name="connsiteX7060" fmla="*/ 1297496 w 2091444"/>
              <a:gd name="connsiteY7060" fmla="*/ 1092351 h 1937476"/>
              <a:gd name="connsiteX7061" fmla="*/ 1295961 w 2091444"/>
              <a:gd name="connsiteY7061" fmla="*/ 1086762 h 1937476"/>
              <a:gd name="connsiteX7062" fmla="*/ 1292674 w 2091444"/>
              <a:gd name="connsiteY7062" fmla="*/ 1086762 h 1937476"/>
              <a:gd name="connsiteX7063" fmla="*/ 1291468 w 2091444"/>
              <a:gd name="connsiteY7063" fmla="*/ 1083803 h 1937476"/>
              <a:gd name="connsiteX7064" fmla="*/ 1292345 w 2091444"/>
              <a:gd name="connsiteY7064" fmla="*/ 1078214 h 1937476"/>
              <a:gd name="connsiteX7065" fmla="*/ 1290811 w 2091444"/>
              <a:gd name="connsiteY7065" fmla="*/ 1074708 h 1937476"/>
              <a:gd name="connsiteX7066" fmla="*/ 1284893 w 2091444"/>
              <a:gd name="connsiteY7066" fmla="*/ 1074489 h 1937476"/>
              <a:gd name="connsiteX7067" fmla="*/ 1277113 w 2091444"/>
              <a:gd name="connsiteY7067" fmla="*/ 1071530 h 1937476"/>
              <a:gd name="connsiteX7068" fmla="*/ 1274811 w 2091444"/>
              <a:gd name="connsiteY7068" fmla="*/ 1066818 h 1937476"/>
              <a:gd name="connsiteX7069" fmla="*/ 1276674 w 2091444"/>
              <a:gd name="connsiteY7069" fmla="*/ 1064407 h 1937476"/>
              <a:gd name="connsiteX7070" fmla="*/ 1276894 w 2091444"/>
              <a:gd name="connsiteY7070" fmla="*/ 1061996 h 1937476"/>
              <a:gd name="connsiteX7071" fmla="*/ 1273277 w 2091444"/>
              <a:gd name="connsiteY7071" fmla="*/ 1059256 h 1937476"/>
              <a:gd name="connsiteX7072" fmla="*/ 1272291 w 2091444"/>
              <a:gd name="connsiteY7072" fmla="*/ 1055969 h 1937476"/>
              <a:gd name="connsiteX7073" fmla="*/ 1270757 w 2091444"/>
              <a:gd name="connsiteY7073" fmla="*/ 1055640 h 1937476"/>
              <a:gd name="connsiteX7074" fmla="*/ 1266483 w 2091444"/>
              <a:gd name="connsiteY7074" fmla="*/ 1060900 h 1937476"/>
              <a:gd name="connsiteX7075" fmla="*/ 1265606 w 2091444"/>
              <a:gd name="connsiteY7075" fmla="*/ 1065064 h 1937476"/>
              <a:gd name="connsiteX7076" fmla="*/ 1262976 w 2091444"/>
              <a:gd name="connsiteY7076" fmla="*/ 1067365 h 1937476"/>
              <a:gd name="connsiteX7077" fmla="*/ 1260894 w 2091444"/>
              <a:gd name="connsiteY7077" fmla="*/ 1065503 h 1937476"/>
              <a:gd name="connsiteX7078" fmla="*/ 1261223 w 2091444"/>
              <a:gd name="connsiteY7078" fmla="*/ 1059585 h 1937476"/>
              <a:gd name="connsiteX7079" fmla="*/ 1259141 w 2091444"/>
              <a:gd name="connsiteY7079" fmla="*/ 1055092 h 1937476"/>
              <a:gd name="connsiteX7080" fmla="*/ 1259798 w 2091444"/>
              <a:gd name="connsiteY7080" fmla="*/ 1052352 h 1937476"/>
              <a:gd name="connsiteX7081" fmla="*/ 1262209 w 2091444"/>
              <a:gd name="connsiteY7081" fmla="*/ 1052900 h 1937476"/>
              <a:gd name="connsiteX7082" fmla="*/ 1265497 w 2091444"/>
              <a:gd name="connsiteY7082" fmla="*/ 1052900 h 1937476"/>
              <a:gd name="connsiteX7083" fmla="*/ 1264291 w 2091444"/>
              <a:gd name="connsiteY7083" fmla="*/ 1049832 h 1937476"/>
              <a:gd name="connsiteX7084" fmla="*/ 1265168 w 2091444"/>
              <a:gd name="connsiteY7084" fmla="*/ 1045996 h 1937476"/>
              <a:gd name="connsiteX7085" fmla="*/ 1263962 w 2091444"/>
              <a:gd name="connsiteY7085" fmla="*/ 1041613 h 1937476"/>
              <a:gd name="connsiteX7086" fmla="*/ 1259798 w 2091444"/>
              <a:gd name="connsiteY7086" fmla="*/ 1042709 h 1937476"/>
              <a:gd name="connsiteX7087" fmla="*/ 1260017 w 2091444"/>
              <a:gd name="connsiteY7087" fmla="*/ 1039640 h 1937476"/>
              <a:gd name="connsiteX7088" fmla="*/ 1263524 w 2091444"/>
              <a:gd name="connsiteY7088" fmla="*/ 1035147 h 1937476"/>
              <a:gd name="connsiteX7089" fmla="*/ 1261223 w 2091444"/>
              <a:gd name="connsiteY7089" fmla="*/ 1034161 h 1937476"/>
              <a:gd name="connsiteX7090" fmla="*/ 1252018 w 2091444"/>
              <a:gd name="connsiteY7090" fmla="*/ 1037996 h 1937476"/>
              <a:gd name="connsiteX7091" fmla="*/ 1247305 w 2091444"/>
              <a:gd name="connsiteY7091" fmla="*/ 1041942 h 1937476"/>
              <a:gd name="connsiteX7092" fmla="*/ 1243689 w 2091444"/>
              <a:gd name="connsiteY7092" fmla="*/ 1051147 h 1937476"/>
              <a:gd name="connsiteX7093" fmla="*/ 1239306 w 2091444"/>
              <a:gd name="connsiteY7093" fmla="*/ 1057612 h 1937476"/>
              <a:gd name="connsiteX7094" fmla="*/ 1239086 w 2091444"/>
              <a:gd name="connsiteY7094" fmla="*/ 1061119 h 1937476"/>
              <a:gd name="connsiteX7095" fmla="*/ 1236128 w 2091444"/>
              <a:gd name="connsiteY7095" fmla="*/ 1065064 h 1937476"/>
              <a:gd name="connsiteX7096" fmla="*/ 1235799 w 2091444"/>
              <a:gd name="connsiteY7096" fmla="*/ 1068023 h 1937476"/>
              <a:gd name="connsiteX7097" fmla="*/ 1231087 w 2091444"/>
              <a:gd name="connsiteY7097" fmla="*/ 1075694 h 1937476"/>
              <a:gd name="connsiteX7098" fmla="*/ 1232840 w 2091444"/>
              <a:gd name="connsiteY7098" fmla="*/ 1078982 h 1937476"/>
              <a:gd name="connsiteX7099" fmla="*/ 1230210 w 2091444"/>
              <a:gd name="connsiteY7099" fmla="*/ 1080406 h 1937476"/>
              <a:gd name="connsiteX7100" fmla="*/ 1229004 w 2091444"/>
              <a:gd name="connsiteY7100" fmla="*/ 1084790 h 1937476"/>
              <a:gd name="connsiteX7101" fmla="*/ 1228676 w 2091444"/>
              <a:gd name="connsiteY7101" fmla="*/ 1088625 h 1937476"/>
              <a:gd name="connsiteX7102" fmla="*/ 1222649 w 2091444"/>
              <a:gd name="connsiteY7102" fmla="*/ 1093995 h 1937476"/>
              <a:gd name="connsiteX7103" fmla="*/ 1220567 w 2091444"/>
              <a:gd name="connsiteY7103" fmla="*/ 1097940 h 1937476"/>
              <a:gd name="connsiteX7104" fmla="*/ 1220567 w 2091444"/>
              <a:gd name="connsiteY7104" fmla="*/ 1104515 h 1937476"/>
              <a:gd name="connsiteX7105" fmla="*/ 1219361 w 2091444"/>
              <a:gd name="connsiteY7105" fmla="*/ 1107145 h 1937476"/>
              <a:gd name="connsiteX7106" fmla="*/ 1219580 w 2091444"/>
              <a:gd name="connsiteY7106" fmla="*/ 1114049 h 1937476"/>
              <a:gd name="connsiteX7107" fmla="*/ 1216840 w 2091444"/>
              <a:gd name="connsiteY7107" fmla="*/ 1117008 h 1937476"/>
              <a:gd name="connsiteX7108" fmla="*/ 1210923 w 2091444"/>
              <a:gd name="connsiteY7108" fmla="*/ 1117556 h 1937476"/>
              <a:gd name="connsiteX7109" fmla="*/ 1203142 w 2091444"/>
              <a:gd name="connsiteY7109" fmla="*/ 1120734 h 1937476"/>
              <a:gd name="connsiteX7110" fmla="*/ 1203142 w 2091444"/>
              <a:gd name="connsiteY7110" fmla="*/ 1125117 h 1937476"/>
              <a:gd name="connsiteX7111" fmla="*/ 1200731 w 2091444"/>
              <a:gd name="connsiteY7111" fmla="*/ 1133227 h 1937476"/>
              <a:gd name="connsiteX7112" fmla="*/ 1201608 w 2091444"/>
              <a:gd name="connsiteY7112" fmla="*/ 1138268 h 1937476"/>
              <a:gd name="connsiteX7113" fmla="*/ 1201608 w 2091444"/>
              <a:gd name="connsiteY7113" fmla="*/ 1138268 h 1937476"/>
              <a:gd name="connsiteX7114" fmla="*/ 1239963 w 2091444"/>
              <a:gd name="connsiteY7114" fmla="*/ 1207745 h 1937476"/>
              <a:gd name="connsiteX7115" fmla="*/ 1241059 w 2091444"/>
              <a:gd name="connsiteY7115" fmla="*/ 1209170 h 1937476"/>
              <a:gd name="connsiteX7116" fmla="*/ 1242922 w 2091444"/>
              <a:gd name="connsiteY7116" fmla="*/ 1208293 h 1937476"/>
              <a:gd name="connsiteX7117" fmla="*/ 1247086 w 2091444"/>
              <a:gd name="connsiteY7117" fmla="*/ 1203033 h 1937476"/>
              <a:gd name="connsiteX7118" fmla="*/ 1250155 w 2091444"/>
              <a:gd name="connsiteY7118" fmla="*/ 1202485 h 1937476"/>
              <a:gd name="connsiteX7119" fmla="*/ 1252456 w 2091444"/>
              <a:gd name="connsiteY7119" fmla="*/ 1203142 h 1937476"/>
              <a:gd name="connsiteX7120" fmla="*/ 1253113 w 2091444"/>
              <a:gd name="connsiteY7120" fmla="*/ 1205772 h 1937476"/>
              <a:gd name="connsiteX7121" fmla="*/ 1256620 w 2091444"/>
              <a:gd name="connsiteY7121" fmla="*/ 1205992 h 1937476"/>
              <a:gd name="connsiteX7122" fmla="*/ 1263195 w 2091444"/>
              <a:gd name="connsiteY7122" fmla="*/ 1200403 h 1937476"/>
              <a:gd name="connsiteX7123" fmla="*/ 1266702 w 2091444"/>
              <a:gd name="connsiteY7123" fmla="*/ 1199307 h 1937476"/>
              <a:gd name="connsiteX7124" fmla="*/ 1270866 w 2091444"/>
              <a:gd name="connsiteY7124" fmla="*/ 1196567 h 1937476"/>
              <a:gd name="connsiteX7125" fmla="*/ 1274702 w 2091444"/>
              <a:gd name="connsiteY7125" fmla="*/ 1190869 h 1937476"/>
              <a:gd name="connsiteX7126" fmla="*/ 1278647 w 2091444"/>
              <a:gd name="connsiteY7126" fmla="*/ 1190869 h 1937476"/>
              <a:gd name="connsiteX7127" fmla="*/ 1284236 w 2091444"/>
              <a:gd name="connsiteY7127" fmla="*/ 1186924 h 1937476"/>
              <a:gd name="connsiteX7128" fmla="*/ 1284455 w 2091444"/>
              <a:gd name="connsiteY7128" fmla="*/ 1183636 h 1937476"/>
              <a:gd name="connsiteX7129" fmla="*/ 1288290 w 2091444"/>
              <a:gd name="connsiteY7129" fmla="*/ 1179143 h 1937476"/>
              <a:gd name="connsiteX7130" fmla="*/ 1286537 w 2091444"/>
              <a:gd name="connsiteY7130" fmla="*/ 1177718 h 1937476"/>
              <a:gd name="connsiteX7131" fmla="*/ 1282154 w 2091444"/>
              <a:gd name="connsiteY7131" fmla="*/ 1177938 h 1937476"/>
              <a:gd name="connsiteX7132" fmla="*/ 1280072 w 2091444"/>
              <a:gd name="connsiteY7132" fmla="*/ 1176513 h 1937476"/>
              <a:gd name="connsiteX7133" fmla="*/ 1276784 w 2091444"/>
              <a:gd name="connsiteY7133" fmla="*/ 1176294 h 1937476"/>
              <a:gd name="connsiteX7134" fmla="*/ 1273168 w 2091444"/>
              <a:gd name="connsiteY7134" fmla="*/ 1178157 h 1937476"/>
              <a:gd name="connsiteX7135" fmla="*/ 1271305 w 2091444"/>
              <a:gd name="connsiteY7135" fmla="*/ 1176732 h 1937476"/>
              <a:gd name="connsiteX7136" fmla="*/ 1268894 w 2091444"/>
              <a:gd name="connsiteY7136" fmla="*/ 1177609 h 1937476"/>
              <a:gd name="connsiteX7137" fmla="*/ 1265935 w 2091444"/>
              <a:gd name="connsiteY7137" fmla="*/ 1181116 h 1937476"/>
              <a:gd name="connsiteX7138" fmla="*/ 1262099 w 2091444"/>
              <a:gd name="connsiteY7138" fmla="*/ 1179253 h 1937476"/>
              <a:gd name="connsiteX7139" fmla="*/ 1260675 w 2091444"/>
              <a:gd name="connsiteY7139" fmla="*/ 1174869 h 1937476"/>
              <a:gd name="connsiteX7140" fmla="*/ 1258922 w 2091444"/>
              <a:gd name="connsiteY7140" fmla="*/ 1175855 h 1937476"/>
              <a:gd name="connsiteX7141" fmla="*/ 1254538 w 2091444"/>
              <a:gd name="connsiteY7141" fmla="*/ 1177061 h 1937476"/>
              <a:gd name="connsiteX7142" fmla="*/ 1249497 w 2091444"/>
              <a:gd name="connsiteY7142" fmla="*/ 1183307 h 1937476"/>
              <a:gd name="connsiteX7143" fmla="*/ 1249168 w 2091444"/>
              <a:gd name="connsiteY7143" fmla="*/ 1185609 h 1937476"/>
              <a:gd name="connsiteX7144" fmla="*/ 1247305 w 2091444"/>
              <a:gd name="connsiteY7144" fmla="*/ 1188019 h 1937476"/>
              <a:gd name="connsiteX7145" fmla="*/ 1238758 w 2091444"/>
              <a:gd name="connsiteY7145" fmla="*/ 1190321 h 1937476"/>
              <a:gd name="connsiteX7146" fmla="*/ 1237881 w 2091444"/>
              <a:gd name="connsiteY7146" fmla="*/ 1193280 h 1937476"/>
              <a:gd name="connsiteX7147" fmla="*/ 1239963 w 2091444"/>
              <a:gd name="connsiteY7147" fmla="*/ 1195142 h 1937476"/>
              <a:gd name="connsiteX7148" fmla="*/ 1241388 w 2091444"/>
              <a:gd name="connsiteY7148" fmla="*/ 1199855 h 1937476"/>
              <a:gd name="connsiteX7149" fmla="*/ 1239963 w 2091444"/>
              <a:gd name="connsiteY7149" fmla="*/ 1203361 h 1937476"/>
              <a:gd name="connsiteX7150" fmla="*/ 1239963 w 2091444"/>
              <a:gd name="connsiteY7150" fmla="*/ 1207745 h 1937476"/>
              <a:gd name="connsiteX7151" fmla="*/ 1239963 w 2091444"/>
              <a:gd name="connsiteY7151" fmla="*/ 1207745 h 1937476"/>
              <a:gd name="connsiteX7152" fmla="*/ 1628335 w 2091444"/>
              <a:gd name="connsiteY7152" fmla="*/ 1239086 h 1937476"/>
              <a:gd name="connsiteX7153" fmla="*/ 1629431 w 2091444"/>
              <a:gd name="connsiteY7153" fmla="*/ 1239963 h 1937476"/>
              <a:gd name="connsiteX7154" fmla="*/ 1633157 w 2091444"/>
              <a:gd name="connsiteY7154" fmla="*/ 1240182 h 1937476"/>
              <a:gd name="connsiteX7155" fmla="*/ 1637321 w 2091444"/>
              <a:gd name="connsiteY7155" fmla="*/ 1244127 h 1937476"/>
              <a:gd name="connsiteX7156" fmla="*/ 1639513 w 2091444"/>
              <a:gd name="connsiteY7156" fmla="*/ 1242703 h 1937476"/>
              <a:gd name="connsiteX7157" fmla="*/ 1640280 w 2091444"/>
              <a:gd name="connsiteY7157" fmla="*/ 1239525 h 1937476"/>
              <a:gd name="connsiteX7158" fmla="*/ 1641595 w 2091444"/>
              <a:gd name="connsiteY7158" fmla="*/ 1237662 h 1937476"/>
              <a:gd name="connsiteX7159" fmla="*/ 1641814 w 2091444"/>
              <a:gd name="connsiteY7159" fmla="*/ 1235361 h 1937476"/>
              <a:gd name="connsiteX7160" fmla="*/ 1639184 w 2091444"/>
              <a:gd name="connsiteY7160" fmla="*/ 1234374 h 1937476"/>
              <a:gd name="connsiteX7161" fmla="*/ 1636006 w 2091444"/>
              <a:gd name="connsiteY7161" fmla="*/ 1235799 h 1937476"/>
              <a:gd name="connsiteX7162" fmla="*/ 1631732 w 2091444"/>
              <a:gd name="connsiteY7162" fmla="*/ 1236895 h 1937476"/>
              <a:gd name="connsiteX7163" fmla="*/ 1628335 w 2091444"/>
              <a:gd name="connsiteY7163" fmla="*/ 1239086 h 1937476"/>
              <a:gd name="connsiteX7164" fmla="*/ 1628335 w 2091444"/>
              <a:gd name="connsiteY7164" fmla="*/ 1239086 h 1937476"/>
              <a:gd name="connsiteX7165" fmla="*/ 1507024 w 2091444"/>
              <a:gd name="connsiteY7165" fmla="*/ 1206759 h 1937476"/>
              <a:gd name="connsiteX7166" fmla="*/ 1508010 w 2091444"/>
              <a:gd name="connsiteY7166" fmla="*/ 1208183 h 1937476"/>
              <a:gd name="connsiteX7167" fmla="*/ 1512832 w 2091444"/>
              <a:gd name="connsiteY7167" fmla="*/ 1209608 h 1937476"/>
              <a:gd name="connsiteX7168" fmla="*/ 1513599 w 2091444"/>
              <a:gd name="connsiteY7168" fmla="*/ 1212128 h 1937476"/>
              <a:gd name="connsiteX7169" fmla="*/ 1513270 w 2091444"/>
              <a:gd name="connsiteY7169" fmla="*/ 1213443 h 1937476"/>
              <a:gd name="connsiteX7170" fmla="*/ 1513708 w 2091444"/>
              <a:gd name="connsiteY7170" fmla="*/ 1216621 h 1937476"/>
              <a:gd name="connsiteX7171" fmla="*/ 1516667 w 2091444"/>
              <a:gd name="connsiteY7171" fmla="*/ 1218046 h 1937476"/>
              <a:gd name="connsiteX7172" fmla="*/ 1518530 w 2091444"/>
              <a:gd name="connsiteY7172" fmla="*/ 1219471 h 1937476"/>
              <a:gd name="connsiteX7173" fmla="*/ 1521379 w 2091444"/>
              <a:gd name="connsiteY7173" fmla="*/ 1219251 h 1937476"/>
              <a:gd name="connsiteX7174" fmla="*/ 1522256 w 2091444"/>
              <a:gd name="connsiteY7174" fmla="*/ 1217827 h 1937476"/>
              <a:gd name="connsiteX7175" fmla="*/ 1523133 w 2091444"/>
              <a:gd name="connsiteY7175" fmla="*/ 1217279 h 1937476"/>
              <a:gd name="connsiteX7176" fmla="*/ 1522914 w 2091444"/>
              <a:gd name="connsiteY7176" fmla="*/ 1214430 h 1937476"/>
              <a:gd name="connsiteX7177" fmla="*/ 1519955 w 2091444"/>
              <a:gd name="connsiteY7177" fmla="*/ 1211690 h 1937476"/>
              <a:gd name="connsiteX7178" fmla="*/ 1516777 w 2091444"/>
              <a:gd name="connsiteY7178" fmla="*/ 1210265 h 1937476"/>
              <a:gd name="connsiteX7179" fmla="*/ 1515681 w 2091444"/>
              <a:gd name="connsiteY7179" fmla="*/ 1209170 h 1937476"/>
              <a:gd name="connsiteX7180" fmla="*/ 1511407 w 2091444"/>
              <a:gd name="connsiteY7180" fmla="*/ 1206759 h 1937476"/>
              <a:gd name="connsiteX7181" fmla="*/ 1508229 w 2091444"/>
              <a:gd name="connsiteY7181" fmla="*/ 1206539 h 1937476"/>
              <a:gd name="connsiteX7182" fmla="*/ 1506805 w 2091444"/>
              <a:gd name="connsiteY7182" fmla="*/ 1206759 h 1937476"/>
              <a:gd name="connsiteX7183" fmla="*/ 1506805 w 2091444"/>
              <a:gd name="connsiteY7183" fmla="*/ 1206759 h 1937476"/>
              <a:gd name="connsiteX7184" fmla="*/ 1623513 w 2091444"/>
              <a:gd name="connsiteY7184" fmla="*/ 1269880 h 1937476"/>
              <a:gd name="connsiteX7185" fmla="*/ 1619130 w 2091444"/>
              <a:gd name="connsiteY7185" fmla="*/ 1266483 h 1937476"/>
              <a:gd name="connsiteX7186" fmla="*/ 1619130 w 2091444"/>
              <a:gd name="connsiteY7186" fmla="*/ 1263634 h 1937476"/>
              <a:gd name="connsiteX7187" fmla="*/ 1617157 w 2091444"/>
              <a:gd name="connsiteY7187" fmla="*/ 1261880 h 1937476"/>
              <a:gd name="connsiteX7188" fmla="*/ 1617157 w 2091444"/>
              <a:gd name="connsiteY7188" fmla="*/ 1259579 h 1937476"/>
              <a:gd name="connsiteX7189" fmla="*/ 1619239 w 2091444"/>
              <a:gd name="connsiteY7189" fmla="*/ 1257716 h 1937476"/>
              <a:gd name="connsiteX7190" fmla="*/ 1621431 w 2091444"/>
              <a:gd name="connsiteY7190" fmla="*/ 1260784 h 1937476"/>
              <a:gd name="connsiteX7191" fmla="*/ 1622089 w 2091444"/>
              <a:gd name="connsiteY7191" fmla="*/ 1262976 h 1937476"/>
              <a:gd name="connsiteX7192" fmla="*/ 1624171 w 2091444"/>
              <a:gd name="connsiteY7192" fmla="*/ 1265716 h 1937476"/>
              <a:gd name="connsiteX7193" fmla="*/ 1624609 w 2091444"/>
              <a:gd name="connsiteY7193" fmla="*/ 1269332 h 1937476"/>
              <a:gd name="connsiteX7194" fmla="*/ 1623513 w 2091444"/>
              <a:gd name="connsiteY7194" fmla="*/ 1269990 h 1937476"/>
              <a:gd name="connsiteX7195" fmla="*/ 1623513 w 2091444"/>
              <a:gd name="connsiteY7195" fmla="*/ 1269990 h 1937476"/>
              <a:gd name="connsiteX7196" fmla="*/ 1619020 w 2091444"/>
              <a:gd name="connsiteY7196" fmla="*/ 1284455 h 1937476"/>
              <a:gd name="connsiteX7197" fmla="*/ 1617267 w 2091444"/>
              <a:gd name="connsiteY7197" fmla="*/ 1282702 h 1937476"/>
              <a:gd name="connsiteX7198" fmla="*/ 1617048 w 2091444"/>
              <a:gd name="connsiteY7198" fmla="*/ 1279962 h 1937476"/>
              <a:gd name="connsiteX7199" fmla="*/ 1614746 w 2091444"/>
              <a:gd name="connsiteY7199" fmla="*/ 1278209 h 1937476"/>
              <a:gd name="connsiteX7200" fmla="*/ 1612226 w 2091444"/>
              <a:gd name="connsiteY7200" fmla="*/ 1277661 h 1937476"/>
              <a:gd name="connsiteX7201" fmla="*/ 1609267 w 2091444"/>
              <a:gd name="connsiteY7201" fmla="*/ 1274154 h 1937476"/>
              <a:gd name="connsiteX7202" fmla="*/ 1609267 w 2091444"/>
              <a:gd name="connsiteY7202" fmla="*/ 1271633 h 1937476"/>
              <a:gd name="connsiteX7203" fmla="*/ 1611240 w 2091444"/>
              <a:gd name="connsiteY7203" fmla="*/ 1271195 h 1937476"/>
              <a:gd name="connsiteX7204" fmla="*/ 1613541 w 2091444"/>
              <a:gd name="connsiteY7204" fmla="*/ 1269880 h 1937476"/>
              <a:gd name="connsiteX7205" fmla="*/ 1620664 w 2091444"/>
              <a:gd name="connsiteY7205" fmla="*/ 1270976 h 1937476"/>
              <a:gd name="connsiteX7206" fmla="*/ 1625267 w 2091444"/>
              <a:gd name="connsiteY7206" fmla="*/ 1273716 h 1937476"/>
              <a:gd name="connsiteX7207" fmla="*/ 1625486 w 2091444"/>
              <a:gd name="connsiteY7207" fmla="*/ 1275578 h 1937476"/>
              <a:gd name="connsiteX7208" fmla="*/ 1623185 w 2091444"/>
              <a:gd name="connsiteY7208" fmla="*/ 1277222 h 1937476"/>
              <a:gd name="connsiteX7209" fmla="*/ 1622746 w 2091444"/>
              <a:gd name="connsiteY7209" fmla="*/ 1279962 h 1937476"/>
              <a:gd name="connsiteX7210" fmla="*/ 1620993 w 2091444"/>
              <a:gd name="connsiteY7210" fmla="*/ 1281496 h 1937476"/>
              <a:gd name="connsiteX7211" fmla="*/ 1619897 w 2091444"/>
              <a:gd name="connsiteY7211" fmla="*/ 1284017 h 1937476"/>
              <a:gd name="connsiteX7212" fmla="*/ 1618801 w 2091444"/>
              <a:gd name="connsiteY7212" fmla="*/ 1284236 h 1937476"/>
              <a:gd name="connsiteX7213" fmla="*/ 1618801 w 2091444"/>
              <a:gd name="connsiteY7213" fmla="*/ 1284236 h 1937476"/>
              <a:gd name="connsiteX7214" fmla="*/ 1499243 w 2091444"/>
              <a:gd name="connsiteY7214" fmla="*/ 1357001 h 1937476"/>
              <a:gd name="connsiteX7215" fmla="*/ 1498586 w 2091444"/>
              <a:gd name="connsiteY7215" fmla="*/ 1359302 h 1937476"/>
              <a:gd name="connsiteX7216" fmla="*/ 1500010 w 2091444"/>
              <a:gd name="connsiteY7216" fmla="*/ 1358097 h 1937476"/>
              <a:gd name="connsiteX7217" fmla="*/ 1499353 w 2091444"/>
              <a:gd name="connsiteY7217" fmla="*/ 1357001 h 1937476"/>
              <a:gd name="connsiteX7218" fmla="*/ 1499353 w 2091444"/>
              <a:gd name="connsiteY7218" fmla="*/ 1357001 h 1937476"/>
              <a:gd name="connsiteX7219" fmla="*/ 1501763 w 2091444"/>
              <a:gd name="connsiteY7219" fmla="*/ 1357658 h 1937476"/>
              <a:gd name="connsiteX7220" fmla="*/ 1500668 w 2091444"/>
              <a:gd name="connsiteY7220" fmla="*/ 1360069 h 1937476"/>
              <a:gd name="connsiteX7221" fmla="*/ 1501873 w 2091444"/>
              <a:gd name="connsiteY7221" fmla="*/ 1360069 h 1937476"/>
              <a:gd name="connsiteX7222" fmla="*/ 1501873 w 2091444"/>
              <a:gd name="connsiteY7222" fmla="*/ 1357658 h 1937476"/>
              <a:gd name="connsiteX7223" fmla="*/ 1501873 w 2091444"/>
              <a:gd name="connsiteY7223" fmla="*/ 1357658 h 1937476"/>
              <a:gd name="connsiteX7224" fmla="*/ 1504503 w 2091444"/>
              <a:gd name="connsiteY7224" fmla="*/ 1357001 h 1937476"/>
              <a:gd name="connsiteX7225" fmla="*/ 1503188 w 2091444"/>
              <a:gd name="connsiteY7225" fmla="*/ 1359521 h 1937476"/>
              <a:gd name="connsiteX7226" fmla="*/ 1504174 w 2091444"/>
              <a:gd name="connsiteY7226" fmla="*/ 1363576 h 1937476"/>
              <a:gd name="connsiteX7227" fmla="*/ 1503955 w 2091444"/>
              <a:gd name="connsiteY7227" fmla="*/ 1365548 h 1937476"/>
              <a:gd name="connsiteX7228" fmla="*/ 1505490 w 2091444"/>
              <a:gd name="connsiteY7228" fmla="*/ 1365110 h 1937476"/>
              <a:gd name="connsiteX7229" fmla="*/ 1506037 w 2091444"/>
              <a:gd name="connsiteY7229" fmla="*/ 1360946 h 1937476"/>
              <a:gd name="connsiteX7230" fmla="*/ 1504503 w 2091444"/>
              <a:gd name="connsiteY7230" fmla="*/ 1357001 h 1937476"/>
              <a:gd name="connsiteX7231" fmla="*/ 1504503 w 2091444"/>
              <a:gd name="connsiteY7231" fmla="*/ 1357001 h 1937476"/>
              <a:gd name="connsiteX7232" fmla="*/ 1536283 w 2091444"/>
              <a:gd name="connsiteY7232" fmla="*/ 1321057 h 1937476"/>
              <a:gd name="connsiteX7233" fmla="*/ 1535626 w 2091444"/>
              <a:gd name="connsiteY7233" fmla="*/ 1318207 h 1937476"/>
              <a:gd name="connsiteX7234" fmla="*/ 1537050 w 2091444"/>
              <a:gd name="connsiteY7234" fmla="*/ 1314153 h 1937476"/>
              <a:gd name="connsiteX7235" fmla="*/ 1539023 w 2091444"/>
              <a:gd name="connsiteY7235" fmla="*/ 1311851 h 1937476"/>
              <a:gd name="connsiteX7236" fmla="*/ 1539352 w 2091444"/>
              <a:gd name="connsiteY7236" fmla="*/ 1309660 h 1937476"/>
              <a:gd name="connsiteX7237" fmla="*/ 1544283 w 2091444"/>
              <a:gd name="connsiteY7237" fmla="*/ 1305605 h 1937476"/>
              <a:gd name="connsiteX7238" fmla="*/ 1549762 w 2091444"/>
              <a:gd name="connsiteY7238" fmla="*/ 1304947 h 1937476"/>
              <a:gd name="connsiteX7239" fmla="*/ 1550310 w 2091444"/>
              <a:gd name="connsiteY7239" fmla="*/ 1306701 h 1937476"/>
              <a:gd name="connsiteX7240" fmla="*/ 1549872 w 2091444"/>
              <a:gd name="connsiteY7240" fmla="*/ 1309221 h 1937476"/>
              <a:gd name="connsiteX7241" fmla="*/ 1551077 w 2091444"/>
              <a:gd name="connsiteY7241" fmla="*/ 1309988 h 1937476"/>
              <a:gd name="connsiteX7242" fmla="*/ 1550858 w 2091444"/>
              <a:gd name="connsiteY7242" fmla="*/ 1312180 h 1937476"/>
              <a:gd name="connsiteX7243" fmla="*/ 1547351 w 2091444"/>
              <a:gd name="connsiteY7243" fmla="*/ 1314810 h 1937476"/>
              <a:gd name="connsiteX7244" fmla="*/ 1545598 w 2091444"/>
              <a:gd name="connsiteY7244" fmla="*/ 1317440 h 1937476"/>
              <a:gd name="connsiteX7245" fmla="*/ 1542420 w 2091444"/>
              <a:gd name="connsiteY7245" fmla="*/ 1317440 h 1937476"/>
              <a:gd name="connsiteX7246" fmla="*/ 1538036 w 2091444"/>
              <a:gd name="connsiteY7246" fmla="*/ 1321057 h 1937476"/>
              <a:gd name="connsiteX7247" fmla="*/ 1536173 w 2091444"/>
              <a:gd name="connsiteY7247" fmla="*/ 1321057 h 1937476"/>
              <a:gd name="connsiteX7248" fmla="*/ 1431519 w 2091444"/>
              <a:gd name="connsiteY7248" fmla="*/ 1202156 h 1937476"/>
              <a:gd name="connsiteX7249" fmla="*/ 1435245 w 2091444"/>
              <a:gd name="connsiteY7249" fmla="*/ 1204786 h 1937476"/>
              <a:gd name="connsiteX7250" fmla="*/ 1438423 w 2091444"/>
              <a:gd name="connsiteY7250" fmla="*/ 1208183 h 1937476"/>
              <a:gd name="connsiteX7251" fmla="*/ 1441930 w 2091444"/>
              <a:gd name="connsiteY7251" fmla="*/ 1208731 h 1937476"/>
              <a:gd name="connsiteX7252" fmla="*/ 1446752 w 2091444"/>
              <a:gd name="connsiteY7252" fmla="*/ 1210484 h 1937476"/>
              <a:gd name="connsiteX7253" fmla="*/ 1445327 w 2091444"/>
              <a:gd name="connsiteY7253" fmla="*/ 1208512 h 1937476"/>
              <a:gd name="connsiteX7254" fmla="*/ 1441491 w 2091444"/>
              <a:gd name="connsiteY7254" fmla="*/ 1206649 h 1937476"/>
              <a:gd name="connsiteX7255" fmla="*/ 1436122 w 2091444"/>
              <a:gd name="connsiteY7255" fmla="*/ 1202375 h 1937476"/>
              <a:gd name="connsiteX7256" fmla="*/ 1433163 w 2091444"/>
              <a:gd name="connsiteY7256" fmla="*/ 1201718 h 1937476"/>
              <a:gd name="connsiteX7257" fmla="*/ 1431519 w 2091444"/>
              <a:gd name="connsiteY7257" fmla="*/ 1202156 h 1937476"/>
              <a:gd name="connsiteX7258" fmla="*/ 1431519 w 2091444"/>
              <a:gd name="connsiteY7258" fmla="*/ 1202156 h 1937476"/>
              <a:gd name="connsiteX7259" fmla="*/ 1395465 w 2091444"/>
              <a:gd name="connsiteY7259" fmla="*/ 1169719 h 1937476"/>
              <a:gd name="connsiteX7260" fmla="*/ 1396561 w 2091444"/>
              <a:gd name="connsiteY7260" fmla="*/ 1170814 h 1937476"/>
              <a:gd name="connsiteX7261" fmla="*/ 1399301 w 2091444"/>
              <a:gd name="connsiteY7261" fmla="*/ 1170814 h 1937476"/>
              <a:gd name="connsiteX7262" fmla="*/ 1400945 w 2091444"/>
              <a:gd name="connsiteY7262" fmla="*/ 1172239 h 1937476"/>
              <a:gd name="connsiteX7263" fmla="*/ 1403136 w 2091444"/>
              <a:gd name="connsiteY7263" fmla="*/ 1171143 h 1937476"/>
              <a:gd name="connsiteX7264" fmla="*/ 1403575 w 2091444"/>
              <a:gd name="connsiteY7264" fmla="*/ 1169609 h 1937476"/>
              <a:gd name="connsiteX7265" fmla="*/ 1405109 w 2091444"/>
              <a:gd name="connsiteY7265" fmla="*/ 1169171 h 1937476"/>
              <a:gd name="connsiteX7266" fmla="*/ 1405657 w 2091444"/>
              <a:gd name="connsiteY7266" fmla="*/ 1166869 h 1937476"/>
              <a:gd name="connsiteX7267" fmla="*/ 1403027 w 2091444"/>
              <a:gd name="connsiteY7267" fmla="*/ 1165226 h 1937476"/>
              <a:gd name="connsiteX7268" fmla="*/ 1405218 w 2091444"/>
              <a:gd name="connsiteY7268" fmla="*/ 1163691 h 1937476"/>
              <a:gd name="connsiteX7269" fmla="*/ 1405218 w 2091444"/>
              <a:gd name="connsiteY7269" fmla="*/ 1162486 h 1937476"/>
              <a:gd name="connsiteX7270" fmla="*/ 1401273 w 2091444"/>
              <a:gd name="connsiteY7270" fmla="*/ 1159198 h 1937476"/>
              <a:gd name="connsiteX7271" fmla="*/ 1397657 w 2091444"/>
              <a:gd name="connsiteY7271" fmla="*/ 1158870 h 1937476"/>
              <a:gd name="connsiteX7272" fmla="*/ 1397219 w 2091444"/>
              <a:gd name="connsiteY7272" fmla="*/ 1157335 h 1937476"/>
              <a:gd name="connsiteX7273" fmla="*/ 1396013 w 2091444"/>
              <a:gd name="connsiteY7273" fmla="*/ 1156020 h 1937476"/>
              <a:gd name="connsiteX7274" fmla="*/ 1393712 w 2091444"/>
              <a:gd name="connsiteY7274" fmla="*/ 1156240 h 1937476"/>
              <a:gd name="connsiteX7275" fmla="*/ 1391520 w 2091444"/>
              <a:gd name="connsiteY7275" fmla="*/ 1154925 h 1937476"/>
              <a:gd name="connsiteX7276" fmla="*/ 1388342 w 2091444"/>
              <a:gd name="connsiteY7276" fmla="*/ 1156020 h 1937476"/>
              <a:gd name="connsiteX7277" fmla="*/ 1387246 w 2091444"/>
              <a:gd name="connsiteY7277" fmla="*/ 1157226 h 1937476"/>
              <a:gd name="connsiteX7278" fmla="*/ 1388342 w 2091444"/>
              <a:gd name="connsiteY7278" fmla="*/ 1160075 h 1937476"/>
              <a:gd name="connsiteX7279" fmla="*/ 1389767 w 2091444"/>
              <a:gd name="connsiteY7279" fmla="*/ 1160075 h 1937476"/>
              <a:gd name="connsiteX7280" fmla="*/ 1391630 w 2091444"/>
              <a:gd name="connsiteY7280" fmla="*/ 1161281 h 1937476"/>
              <a:gd name="connsiteX7281" fmla="*/ 1393054 w 2091444"/>
              <a:gd name="connsiteY7281" fmla="*/ 1163691 h 1937476"/>
              <a:gd name="connsiteX7282" fmla="*/ 1395246 w 2091444"/>
              <a:gd name="connsiteY7282" fmla="*/ 1166212 h 1937476"/>
              <a:gd name="connsiteX7283" fmla="*/ 1395575 w 2091444"/>
              <a:gd name="connsiteY7283" fmla="*/ 1169719 h 1937476"/>
              <a:gd name="connsiteX7284" fmla="*/ 1395575 w 2091444"/>
              <a:gd name="connsiteY7284" fmla="*/ 1169719 h 1937476"/>
              <a:gd name="connsiteX7285" fmla="*/ 1370480 w 2091444"/>
              <a:gd name="connsiteY7285" fmla="*/ 1181335 h 1937476"/>
              <a:gd name="connsiteX7286" fmla="*/ 1374096 w 2091444"/>
              <a:gd name="connsiteY7286" fmla="*/ 1180677 h 1937476"/>
              <a:gd name="connsiteX7287" fmla="*/ 1376397 w 2091444"/>
              <a:gd name="connsiteY7287" fmla="*/ 1179253 h 1937476"/>
              <a:gd name="connsiteX7288" fmla="*/ 1379027 w 2091444"/>
              <a:gd name="connsiteY7288" fmla="*/ 1178814 h 1937476"/>
              <a:gd name="connsiteX7289" fmla="*/ 1381110 w 2091444"/>
              <a:gd name="connsiteY7289" fmla="*/ 1177280 h 1937476"/>
              <a:gd name="connsiteX7290" fmla="*/ 1381110 w 2091444"/>
              <a:gd name="connsiteY7290" fmla="*/ 1174869 h 1937476"/>
              <a:gd name="connsiteX7291" fmla="*/ 1381438 w 2091444"/>
              <a:gd name="connsiteY7291" fmla="*/ 1173116 h 1937476"/>
              <a:gd name="connsiteX7292" fmla="*/ 1381219 w 2091444"/>
              <a:gd name="connsiteY7292" fmla="*/ 1166979 h 1937476"/>
              <a:gd name="connsiteX7293" fmla="*/ 1378918 w 2091444"/>
              <a:gd name="connsiteY7293" fmla="*/ 1165773 h 1937476"/>
              <a:gd name="connsiteX7294" fmla="*/ 1373987 w 2091444"/>
              <a:gd name="connsiteY7294" fmla="*/ 1165335 h 1937476"/>
              <a:gd name="connsiteX7295" fmla="*/ 1371576 w 2091444"/>
              <a:gd name="connsiteY7295" fmla="*/ 1163034 h 1937476"/>
              <a:gd name="connsiteX7296" fmla="*/ 1368617 w 2091444"/>
              <a:gd name="connsiteY7296" fmla="*/ 1159965 h 1937476"/>
              <a:gd name="connsiteX7297" fmla="*/ 1367083 w 2091444"/>
              <a:gd name="connsiteY7297" fmla="*/ 1161390 h 1937476"/>
              <a:gd name="connsiteX7298" fmla="*/ 1362918 w 2091444"/>
              <a:gd name="connsiteY7298" fmla="*/ 1161609 h 1937476"/>
              <a:gd name="connsiteX7299" fmla="*/ 1360727 w 2091444"/>
              <a:gd name="connsiteY7299" fmla="*/ 1160404 h 1937476"/>
              <a:gd name="connsiteX7300" fmla="*/ 1359850 w 2091444"/>
              <a:gd name="connsiteY7300" fmla="*/ 1162815 h 1937476"/>
              <a:gd name="connsiteX7301" fmla="*/ 1360727 w 2091444"/>
              <a:gd name="connsiteY7301" fmla="*/ 1166869 h 1937476"/>
              <a:gd name="connsiteX7302" fmla="*/ 1364233 w 2091444"/>
              <a:gd name="connsiteY7302" fmla="*/ 1169609 h 1937476"/>
              <a:gd name="connsiteX7303" fmla="*/ 1366206 w 2091444"/>
              <a:gd name="connsiteY7303" fmla="*/ 1174431 h 1937476"/>
              <a:gd name="connsiteX7304" fmla="*/ 1367850 w 2091444"/>
              <a:gd name="connsiteY7304" fmla="*/ 1175855 h 1937476"/>
              <a:gd name="connsiteX7305" fmla="*/ 1368507 w 2091444"/>
              <a:gd name="connsiteY7305" fmla="*/ 1179472 h 1937476"/>
              <a:gd name="connsiteX7306" fmla="*/ 1370480 w 2091444"/>
              <a:gd name="connsiteY7306" fmla="*/ 1181116 h 1937476"/>
              <a:gd name="connsiteX7307" fmla="*/ 1370480 w 2091444"/>
              <a:gd name="connsiteY7307" fmla="*/ 1181116 h 1937476"/>
              <a:gd name="connsiteX7308" fmla="*/ 1366535 w 2091444"/>
              <a:gd name="connsiteY7308" fmla="*/ 1202156 h 1937476"/>
              <a:gd name="connsiteX7309" fmla="*/ 1367192 w 2091444"/>
              <a:gd name="connsiteY7309" fmla="*/ 1200512 h 1937476"/>
              <a:gd name="connsiteX7310" fmla="*/ 1362151 w 2091444"/>
              <a:gd name="connsiteY7310" fmla="*/ 1199416 h 1937476"/>
              <a:gd name="connsiteX7311" fmla="*/ 1361055 w 2091444"/>
              <a:gd name="connsiteY7311" fmla="*/ 1200074 h 1937476"/>
              <a:gd name="connsiteX7312" fmla="*/ 1362261 w 2091444"/>
              <a:gd name="connsiteY7312" fmla="*/ 1201827 h 1937476"/>
              <a:gd name="connsiteX7313" fmla="*/ 1366425 w 2091444"/>
              <a:gd name="connsiteY7313" fmla="*/ 1202156 h 1937476"/>
              <a:gd name="connsiteX7314" fmla="*/ 1366425 w 2091444"/>
              <a:gd name="connsiteY7314" fmla="*/ 1202156 h 1937476"/>
              <a:gd name="connsiteX7315" fmla="*/ 1312947 w 2091444"/>
              <a:gd name="connsiteY7315" fmla="*/ 1239196 h 1937476"/>
              <a:gd name="connsiteX7316" fmla="*/ 1314262 w 2091444"/>
              <a:gd name="connsiteY7316" fmla="*/ 1239196 h 1937476"/>
              <a:gd name="connsiteX7317" fmla="*/ 1315577 w 2091444"/>
              <a:gd name="connsiteY7317" fmla="*/ 1237333 h 1937476"/>
              <a:gd name="connsiteX7318" fmla="*/ 1316235 w 2091444"/>
              <a:gd name="connsiteY7318" fmla="*/ 1235470 h 1937476"/>
              <a:gd name="connsiteX7319" fmla="*/ 1317879 w 2091444"/>
              <a:gd name="connsiteY7319" fmla="*/ 1233169 h 1937476"/>
              <a:gd name="connsiteX7320" fmla="*/ 1318207 w 2091444"/>
              <a:gd name="connsiteY7320" fmla="*/ 1231087 h 1937476"/>
              <a:gd name="connsiteX7321" fmla="*/ 1317112 w 2091444"/>
              <a:gd name="connsiteY7321" fmla="*/ 1229991 h 1937476"/>
              <a:gd name="connsiteX7322" fmla="*/ 1317879 w 2091444"/>
              <a:gd name="connsiteY7322" fmla="*/ 1227909 h 1937476"/>
              <a:gd name="connsiteX7323" fmla="*/ 1322043 w 2091444"/>
              <a:gd name="connsiteY7323" fmla="*/ 1224402 h 1937476"/>
              <a:gd name="connsiteX7324" fmla="*/ 1324783 w 2091444"/>
              <a:gd name="connsiteY7324" fmla="*/ 1220457 h 1937476"/>
              <a:gd name="connsiteX7325" fmla="*/ 1327303 w 2091444"/>
              <a:gd name="connsiteY7325" fmla="*/ 1219799 h 1937476"/>
              <a:gd name="connsiteX7326" fmla="*/ 1328289 w 2091444"/>
              <a:gd name="connsiteY7326" fmla="*/ 1218703 h 1937476"/>
              <a:gd name="connsiteX7327" fmla="*/ 1328070 w 2091444"/>
              <a:gd name="connsiteY7327" fmla="*/ 1216950 h 1937476"/>
              <a:gd name="connsiteX7328" fmla="*/ 1327522 w 2091444"/>
              <a:gd name="connsiteY7328" fmla="*/ 1214210 h 1937476"/>
              <a:gd name="connsiteX7329" fmla="*/ 1329714 w 2091444"/>
              <a:gd name="connsiteY7329" fmla="*/ 1211909 h 1937476"/>
              <a:gd name="connsiteX7330" fmla="*/ 1331686 w 2091444"/>
              <a:gd name="connsiteY7330" fmla="*/ 1208841 h 1937476"/>
              <a:gd name="connsiteX7331" fmla="*/ 1330810 w 2091444"/>
              <a:gd name="connsiteY7331" fmla="*/ 1206320 h 1937476"/>
              <a:gd name="connsiteX7332" fmla="*/ 1330810 w 2091444"/>
              <a:gd name="connsiteY7332" fmla="*/ 1203471 h 1937476"/>
              <a:gd name="connsiteX7333" fmla="*/ 1329276 w 2091444"/>
              <a:gd name="connsiteY7333" fmla="*/ 1201937 h 1937476"/>
              <a:gd name="connsiteX7334" fmla="*/ 1326974 w 2091444"/>
              <a:gd name="connsiteY7334" fmla="*/ 1203033 h 1937476"/>
              <a:gd name="connsiteX7335" fmla="*/ 1324892 w 2091444"/>
              <a:gd name="connsiteY7335" fmla="*/ 1203033 h 1937476"/>
              <a:gd name="connsiteX7336" fmla="*/ 1322591 w 2091444"/>
              <a:gd name="connsiteY7336" fmla="*/ 1200293 h 1937476"/>
              <a:gd name="connsiteX7337" fmla="*/ 1320947 w 2091444"/>
              <a:gd name="connsiteY7337" fmla="*/ 1199636 h 1937476"/>
              <a:gd name="connsiteX7338" fmla="*/ 1319084 w 2091444"/>
              <a:gd name="connsiteY7338" fmla="*/ 1202266 h 1937476"/>
              <a:gd name="connsiteX7339" fmla="*/ 1314591 w 2091444"/>
              <a:gd name="connsiteY7339" fmla="*/ 1206649 h 1937476"/>
              <a:gd name="connsiteX7340" fmla="*/ 1312728 w 2091444"/>
              <a:gd name="connsiteY7340" fmla="*/ 1207087 h 1937476"/>
              <a:gd name="connsiteX7341" fmla="*/ 1309988 w 2091444"/>
              <a:gd name="connsiteY7341" fmla="*/ 1209827 h 1937476"/>
              <a:gd name="connsiteX7342" fmla="*/ 1309112 w 2091444"/>
              <a:gd name="connsiteY7342" fmla="*/ 1214101 h 1937476"/>
              <a:gd name="connsiteX7343" fmla="*/ 1310098 w 2091444"/>
              <a:gd name="connsiteY7343" fmla="*/ 1217608 h 1937476"/>
              <a:gd name="connsiteX7344" fmla="*/ 1307249 w 2091444"/>
              <a:gd name="connsiteY7344" fmla="*/ 1219580 h 1937476"/>
              <a:gd name="connsiteX7345" fmla="*/ 1306043 w 2091444"/>
              <a:gd name="connsiteY7345" fmla="*/ 1222320 h 1937476"/>
              <a:gd name="connsiteX7346" fmla="*/ 1306591 w 2091444"/>
              <a:gd name="connsiteY7346" fmla="*/ 1226484 h 1937476"/>
              <a:gd name="connsiteX7347" fmla="*/ 1304619 w 2091444"/>
              <a:gd name="connsiteY7347" fmla="*/ 1229224 h 1937476"/>
              <a:gd name="connsiteX7348" fmla="*/ 1305934 w 2091444"/>
              <a:gd name="connsiteY7348" fmla="*/ 1230977 h 1937476"/>
              <a:gd name="connsiteX7349" fmla="*/ 1309440 w 2091444"/>
              <a:gd name="connsiteY7349" fmla="*/ 1231635 h 1937476"/>
              <a:gd name="connsiteX7350" fmla="*/ 1310756 w 2091444"/>
              <a:gd name="connsiteY7350" fmla="*/ 1234593 h 1937476"/>
              <a:gd name="connsiteX7351" fmla="*/ 1312399 w 2091444"/>
              <a:gd name="connsiteY7351" fmla="*/ 1235580 h 1937476"/>
              <a:gd name="connsiteX7352" fmla="*/ 1313276 w 2091444"/>
              <a:gd name="connsiteY7352" fmla="*/ 1239196 h 1937476"/>
              <a:gd name="connsiteX7353" fmla="*/ 1313276 w 2091444"/>
              <a:gd name="connsiteY7353" fmla="*/ 1239196 h 1937476"/>
              <a:gd name="connsiteX7354" fmla="*/ 1264620 w 2091444"/>
              <a:gd name="connsiteY7354" fmla="*/ 1440505 h 1937476"/>
              <a:gd name="connsiteX7355" fmla="*/ 1265606 w 2091444"/>
              <a:gd name="connsiteY7355" fmla="*/ 1442697 h 1937476"/>
              <a:gd name="connsiteX7356" fmla="*/ 1266702 w 2091444"/>
              <a:gd name="connsiteY7356" fmla="*/ 1441601 h 1937476"/>
              <a:gd name="connsiteX7357" fmla="*/ 1266045 w 2091444"/>
              <a:gd name="connsiteY7357" fmla="*/ 1440176 h 1937476"/>
              <a:gd name="connsiteX7358" fmla="*/ 1264620 w 2091444"/>
              <a:gd name="connsiteY7358" fmla="*/ 1440505 h 1937476"/>
              <a:gd name="connsiteX7359" fmla="*/ 1264620 w 2091444"/>
              <a:gd name="connsiteY7359" fmla="*/ 1440505 h 1937476"/>
              <a:gd name="connsiteX7360" fmla="*/ 1267579 w 2091444"/>
              <a:gd name="connsiteY7360" fmla="*/ 1460998 h 1937476"/>
              <a:gd name="connsiteX7361" fmla="*/ 1270757 w 2091444"/>
              <a:gd name="connsiteY7361" fmla="*/ 1456943 h 1937476"/>
              <a:gd name="connsiteX7362" fmla="*/ 1271853 w 2091444"/>
              <a:gd name="connsiteY7362" fmla="*/ 1453217 h 1937476"/>
              <a:gd name="connsiteX7363" fmla="*/ 1273277 w 2091444"/>
              <a:gd name="connsiteY7363" fmla="*/ 1452888 h 1937476"/>
              <a:gd name="connsiteX7364" fmla="*/ 1273058 w 2091444"/>
              <a:gd name="connsiteY7364" fmla="*/ 1458587 h 1937476"/>
              <a:gd name="connsiteX7365" fmla="*/ 1269551 w 2091444"/>
              <a:gd name="connsiteY7365" fmla="*/ 1461217 h 1937476"/>
              <a:gd name="connsiteX7366" fmla="*/ 1267688 w 2091444"/>
              <a:gd name="connsiteY7366" fmla="*/ 1460998 h 1937476"/>
              <a:gd name="connsiteX7367" fmla="*/ 1267688 w 2091444"/>
              <a:gd name="connsiteY7367" fmla="*/ 1460998 h 1937476"/>
              <a:gd name="connsiteX7368" fmla="*/ 1239306 w 2091444"/>
              <a:gd name="connsiteY7368" fmla="*/ 1454751 h 1937476"/>
              <a:gd name="connsiteX7369" fmla="*/ 1241497 w 2091444"/>
              <a:gd name="connsiteY7369" fmla="*/ 1449820 h 1937476"/>
              <a:gd name="connsiteX7370" fmla="*/ 1244785 w 2091444"/>
              <a:gd name="connsiteY7370" fmla="*/ 1449820 h 1937476"/>
              <a:gd name="connsiteX7371" fmla="*/ 1246210 w 2091444"/>
              <a:gd name="connsiteY7371" fmla="*/ 1448395 h 1937476"/>
              <a:gd name="connsiteX7372" fmla="*/ 1247853 w 2091444"/>
              <a:gd name="connsiteY7372" fmla="*/ 1448395 h 1937476"/>
              <a:gd name="connsiteX7373" fmla="*/ 1251250 w 2091444"/>
              <a:gd name="connsiteY7373" fmla="*/ 1446313 h 1937476"/>
              <a:gd name="connsiteX7374" fmla="*/ 1253442 w 2091444"/>
              <a:gd name="connsiteY7374" fmla="*/ 1444560 h 1937476"/>
              <a:gd name="connsiteX7375" fmla="*/ 1250593 w 2091444"/>
              <a:gd name="connsiteY7375" fmla="*/ 1450149 h 1937476"/>
              <a:gd name="connsiteX7376" fmla="*/ 1244456 w 2091444"/>
              <a:gd name="connsiteY7376" fmla="*/ 1454313 h 1937476"/>
              <a:gd name="connsiteX7377" fmla="*/ 1240621 w 2091444"/>
              <a:gd name="connsiteY7377" fmla="*/ 1455737 h 1937476"/>
              <a:gd name="connsiteX7378" fmla="*/ 1239415 w 2091444"/>
              <a:gd name="connsiteY7378" fmla="*/ 1454751 h 1937476"/>
              <a:gd name="connsiteX7379" fmla="*/ 1239415 w 2091444"/>
              <a:gd name="connsiteY7379" fmla="*/ 1454751 h 1937476"/>
              <a:gd name="connsiteX7380" fmla="*/ 1258702 w 2091444"/>
              <a:gd name="connsiteY7380" fmla="*/ 1463518 h 1937476"/>
              <a:gd name="connsiteX7381" fmla="*/ 1264291 w 2091444"/>
              <a:gd name="connsiteY7381" fmla="*/ 1455847 h 1937476"/>
              <a:gd name="connsiteX7382" fmla="*/ 1265497 w 2091444"/>
              <a:gd name="connsiteY7382" fmla="*/ 1452669 h 1937476"/>
              <a:gd name="connsiteX7383" fmla="*/ 1267140 w 2091444"/>
              <a:gd name="connsiteY7383" fmla="*/ 1452340 h 1937476"/>
              <a:gd name="connsiteX7384" fmla="*/ 1266812 w 2091444"/>
              <a:gd name="connsiteY7384" fmla="*/ 1455409 h 1937476"/>
              <a:gd name="connsiteX7385" fmla="*/ 1260675 w 2091444"/>
              <a:gd name="connsiteY7385" fmla="*/ 1462641 h 1937476"/>
              <a:gd name="connsiteX7386" fmla="*/ 1259141 w 2091444"/>
              <a:gd name="connsiteY7386" fmla="*/ 1466258 h 1937476"/>
              <a:gd name="connsiteX7387" fmla="*/ 1261880 w 2091444"/>
              <a:gd name="connsiteY7387" fmla="*/ 1464395 h 1937476"/>
              <a:gd name="connsiteX7388" fmla="*/ 1267250 w 2091444"/>
              <a:gd name="connsiteY7388" fmla="*/ 1457820 h 1937476"/>
              <a:gd name="connsiteX7389" fmla="*/ 1269113 w 2091444"/>
              <a:gd name="connsiteY7389" fmla="*/ 1456066 h 1937476"/>
              <a:gd name="connsiteX7390" fmla="*/ 1269880 w 2091444"/>
              <a:gd name="connsiteY7390" fmla="*/ 1450806 h 1937476"/>
              <a:gd name="connsiteX7391" fmla="*/ 1268017 w 2091444"/>
              <a:gd name="connsiteY7391" fmla="*/ 1448614 h 1937476"/>
              <a:gd name="connsiteX7392" fmla="*/ 1266702 w 2091444"/>
              <a:gd name="connsiteY7392" fmla="*/ 1448614 h 1937476"/>
              <a:gd name="connsiteX7393" fmla="*/ 1266702 w 2091444"/>
              <a:gd name="connsiteY7393" fmla="*/ 1445217 h 1937476"/>
              <a:gd name="connsiteX7394" fmla="*/ 1263195 w 2091444"/>
              <a:gd name="connsiteY7394" fmla="*/ 1443354 h 1937476"/>
              <a:gd name="connsiteX7395" fmla="*/ 1261551 w 2091444"/>
              <a:gd name="connsiteY7395" fmla="*/ 1445656 h 1937476"/>
              <a:gd name="connsiteX7396" fmla="*/ 1259469 w 2091444"/>
              <a:gd name="connsiteY7396" fmla="*/ 1452231 h 1937476"/>
              <a:gd name="connsiteX7397" fmla="*/ 1255963 w 2091444"/>
              <a:gd name="connsiteY7397" fmla="*/ 1455628 h 1937476"/>
              <a:gd name="connsiteX7398" fmla="*/ 1252346 w 2091444"/>
              <a:gd name="connsiteY7398" fmla="*/ 1458039 h 1937476"/>
              <a:gd name="connsiteX7399" fmla="*/ 1253223 w 2091444"/>
              <a:gd name="connsiteY7399" fmla="*/ 1454861 h 1937476"/>
              <a:gd name="connsiteX7400" fmla="*/ 1257058 w 2091444"/>
              <a:gd name="connsiteY7400" fmla="*/ 1451354 h 1937476"/>
              <a:gd name="connsiteX7401" fmla="*/ 1258483 w 2091444"/>
              <a:gd name="connsiteY7401" fmla="*/ 1447190 h 1937476"/>
              <a:gd name="connsiteX7402" fmla="*/ 1257606 w 2091444"/>
              <a:gd name="connsiteY7402" fmla="*/ 1445765 h 1937476"/>
              <a:gd name="connsiteX7403" fmla="*/ 1254538 w 2091444"/>
              <a:gd name="connsiteY7403" fmla="*/ 1448066 h 1937476"/>
              <a:gd name="connsiteX7404" fmla="*/ 1251689 w 2091444"/>
              <a:gd name="connsiteY7404" fmla="*/ 1453765 h 1937476"/>
              <a:gd name="connsiteX7405" fmla="*/ 1246429 w 2091444"/>
              <a:gd name="connsiteY7405" fmla="*/ 1459025 h 1937476"/>
              <a:gd name="connsiteX7406" fmla="*/ 1245771 w 2091444"/>
              <a:gd name="connsiteY7406" fmla="*/ 1461545 h 1937476"/>
              <a:gd name="connsiteX7407" fmla="*/ 1242264 w 2091444"/>
              <a:gd name="connsiteY7407" fmla="*/ 1465819 h 1937476"/>
              <a:gd name="connsiteX7408" fmla="*/ 1243360 w 2091444"/>
              <a:gd name="connsiteY7408" fmla="*/ 1468778 h 1937476"/>
              <a:gd name="connsiteX7409" fmla="*/ 1245114 w 2091444"/>
              <a:gd name="connsiteY7409" fmla="*/ 1468340 h 1937476"/>
              <a:gd name="connsiteX7410" fmla="*/ 1249826 w 2091444"/>
              <a:gd name="connsiteY7410" fmla="*/ 1461984 h 1937476"/>
              <a:gd name="connsiteX7411" fmla="*/ 1252237 w 2091444"/>
              <a:gd name="connsiteY7411" fmla="*/ 1461326 h 1937476"/>
              <a:gd name="connsiteX7412" fmla="*/ 1251031 w 2091444"/>
              <a:gd name="connsiteY7412" fmla="*/ 1464395 h 1937476"/>
              <a:gd name="connsiteX7413" fmla="*/ 1247853 w 2091444"/>
              <a:gd name="connsiteY7413" fmla="*/ 1469326 h 1937476"/>
              <a:gd name="connsiteX7414" fmla="*/ 1249387 w 2091444"/>
              <a:gd name="connsiteY7414" fmla="*/ 1469874 h 1937476"/>
              <a:gd name="connsiteX7415" fmla="*/ 1252566 w 2091444"/>
              <a:gd name="connsiteY7415" fmla="*/ 1467901 h 1937476"/>
              <a:gd name="connsiteX7416" fmla="*/ 1255086 w 2091444"/>
              <a:gd name="connsiteY7416" fmla="*/ 1467901 h 1937476"/>
              <a:gd name="connsiteX7417" fmla="*/ 1258702 w 2091444"/>
              <a:gd name="connsiteY7417" fmla="*/ 1463518 h 1937476"/>
              <a:gd name="connsiteX7418" fmla="*/ 1258702 w 2091444"/>
              <a:gd name="connsiteY7418" fmla="*/ 1463518 h 1937476"/>
              <a:gd name="connsiteX7419" fmla="*/ 1254209 w 2091444"/>
              <a:gd name="connsiteY7419" fmla="*/ 1463737 h 1937476"/>
              <a:gd name="connsiteX7420" fmla="*/ 1254867 w 2091444"/>
              <a:gd name="connsiteY7420" fmla="*/ 1460121 h 1937476"/>
              <a:gd name="connsiteX7421" fmla="*/ 1261332 w 2091444"/>
              <a:gd name="connsiteY7421" fmla="*/ 1453546 h 1937476"/>
              <a:gd name="connsiteX7422" fmla="*/ 1258593 w 2091444"/>
              <a:gd name="connsiteY7422" fmla="*/ 1459244 h 1937476"/>
              <a:gd name="connsiteX7423" fmla="*/ 1255743 w 2091444"/>
              <a:gd name="connsiteY7423" fmla="*/ 1463189 h 1937476"/>
              <a:gd name="connsiteX7424" fmla="*/ 1254209 w 2091444"/>
              <a:gd name="connsiteY7424" fmla="*/ 1463628 h 1937476"/>
              <a:gd name="connsiteX7425" fmla="*/ 1254209 w 2091444"/>
              <a:gd name="connsiteY7425" fmla="*/ 1463628 h 1937476"/>
              <a:gd name="connsiteX7426" fmla="*/ 1578802 w 2091444"/>
              <a:gd name="connsiteY7426" fmla="*/ 1793481 h 1937476"/>
              <a:gd name="connsiteX7427" fmla="*/ 1576939 w 2091444"/>
              <a:gd name="connsiteY7427" fmla="*/ 1793262 h 1937476"/>
              <a:gd name="connsiteX7428" fmla="*/ 1575953 w 2091444"/>
              <a:gd name="connsiteY7428" fmla="*/ 1791508 h 1937476"/>
              <a:gd name="connsiteX7429" fmla="*/ 1577597 w 2091444"/>
              <a:gd name="connsiteY7429" fmla="*/ 1790632 h 1937476"/>
              <a:gd name="connsiteX7430" fmla="*/ 1578693 w 2091444"/>
              <a:gd name="connsiteY7430" fmla="*/ 1787782 h 1937476"/>
              <a:gd name="connsiteX7431" fmla="*/ 1582309 w 2091444"/>
              <a:gd name="connsiteY7431" fmla="*/ 1784823 h 1937476"/>
              <a:gd name="connsiteX7432" fmla="*/ 1582528 w 2091444"/>
              <a:gd name="connsiteY7432" fmla="*/ 1785481 h 1937476"/>
              <a:gd name="connsiteX7433" fmla="*/ 1582857 w 2091444"/>
              <a:gd name="connsiteY7433" fmla="*/ 1784276 h 1937476"/>
              <a:gd name="connsiteX7434" fmla="*/ 1581980 w 2091444"/>
              <a:gd name="connsiteY7434" fmla="*/ 1784276 h 1937476"/>
              <a:gd name="connsiteX7435" fmla="*/ 1577816 w 2091444"/>
              <a:gd name="connsiteY7435" fmla="*/ 1787673 h 1937476"/>
              <a:gd name="connsiteX7436" fmla="*/ 1575186 w 2091444"/>
              <a:gd name="connsiteY7436" fmla="*/ 1791618 h 1937476"/>
              <a:gd name="connsiteX7437" fmla="*/ 1576611 w 2091444"/>
              <a:gd name="connsiteY7437" fmla="*/ 1794138 h 1937476"/>
              <a:gd name="connsiteX7438" fmla="*/ 1578145 w 2091444"/>
              <a:gd name="connsiteY7438" fmla="*/ 1794796 h 1937476"/>
              <a:gd name="connsiteX7439" fmla="*/ 1579022 w 2091444"/>
              <a:gd name="connsiteY7439" fmla="*/ 1793810 h 1937476"/>
              <a:gd name="connsiteX7440" fmla="*/ 1579022 w 2091444"/>
              <a:gd name="connsiteY7440" fmla="*/ 1793810 h 1937476"/>
              <a:gd name="connsiteX7441" fmla="*/ 1697484 w 2091444"/>
              <a:gd name="connsiteY7441" fmla="*/ 1814960 h 1937476"/>
              <a:gd name="connsiteX7442" fmla="*/ 1696278 w 2091444"/>
              <a:gd name="connsiteY7442" fmla="*/ 1812220 h 1937476"/>
              <a:gd name="connsiteX7443" fmla="*/ 1697374 w 2091444"/>
              <a:gd name="connsiteY7443" fmla="*/ 1808932 h 1937476"/>
              <a:gd name="connsiteX7444" fmla="*/ 1696607 w 2091444"/>
              <a:gd name="connsiteY7444" fmla="*/ 1805206 h 1937476"/>
              <a:gd name="connsiteX7445" fmla="*/ 1695182 w 2091444"/>
              <a:gd name="connsiteY7445" fmla="*/ 1802029 h 1937476"/>
              <a:gd name="connsiteX7446" fmla="*/ 1696607 w 2091444"/>
              <a:gd name="connsiteY7446" fmla="*/ 1799946 h 1937476"/>
              <a:gd name="connsiteX7447" fmla="*/ 1698251 w 2091444"/>
              <a:gd name="connsiteY7447" fmla="*/ 1798303 h 1937476"/>
              <a:gd name="connsiteX7448" fmla="*/ 1698032 w 2091444"/>
              <a:gd name="connsiteY7448" fmla="*/ 1799946 h 1937476"/>
              <a:gd name="connsiteX7449" fmla="*/ 1699566 w 2091444"/>
              <a:gd name="connsiteY7449" fmla="*/ 1801809 h 1937476"/>
              <a:gd name="connsiteX7450" fmla="*/ 1699347 w 2091444"/>
              <a:gd name="connsiteY7450" fmla="*/ 1804549 h 1937476"/>
              <a:gd name="connsiteX7451" fmla="*/ 1697812 w 2091444"/>
              <a:gd name="connsiteY7451" fmla="*/ 1806083 h 1937476"/>
              <a:gd name="connsiteX7452" fmla="*/ 1697812 w 2091444"/>
              <a:gd name="connsiteY7452" fmla="*/ 1808275 h 1937476"/>
              <a:gd name="connsiteX7453" fmla="*/ 1699237 w 2091444"/>
              <a:gd name="connsiteY7453" fmla="*/ 1809590 h 1937476"/>
              <a:gd name="connsiteX7454" fmla="*/ 1700114 w 2091444"/>
              <a:gd name="connsiteY7454" fmla="*/ 1811562 h 1937476"/>
              <a:gd name="connsiteX7455" fmla="*/ 1698470 w 2091444"/>
              <a:gd name="connsiteY7455" fmla="*/ 1814631 h 1937476"/>
              <a:gd name="connsiteX7456" fmla="*/ 1697265 w 2091444"/>
              <a:gd name="connsiteY7456" fmla="*/ 1814850 h 1937476"/>
              <a:gd name="connsiteX7457" fmla="*/ 1697265 w 2091444"/>
              <a:gd name="connsiteY7457" fmla="*/ 1814850 h 1937476"/>
              <a:gd name="connsiteX7458" fmla="*/ 1701648 w 2091444"/>
              <a:gd name="connsiteY7458" fmla="*/ 1817151 h 1937476"/>
              <a:gd name="connsiteX7459" fmla="*/ 1702306 w 2091444"/>
              <a:gd name="connsiteY7459" fmla="*/ 1814741 h 1937476"/>
              <a:gd name="connsiteX7460" fmla="*/ 1704168 w 2091444"/>
              <a:gd name="connsiteY7460" fmla="*/ 1814083 h 1937476"/>
              <a:gd name="connsiteX7461" fmla="*/ 1704388 w 2091444"/>
              <a:gd name="connsiteY7461" fmla="*/ 1816384 h 1937476"/>
              <a:gd name="connsiteX7462" fmla="*/ 1702853 w 2091444"/>
              <a:gd name="connsiteY7462" fmla="*/ 1818686 h 1937476"/>
              <a:gd name="connsiteX7463" fmla="*/ 1701758 w 2091444"/>
              <a:gd name="connsiteY7463" fmla="*/ 1817151 h 1937476"/>
              <a:gd name="connsiteX7464" fmla="*/ 1701758 w 2091444"/>
              <a:gd name="connsiteY7464" fmla="*/ 1817151 h 1937476"/>
              <a:gd name="connsiteX7465" fmla="*/ 1748441 w 2091444"/>
              <a:gd name="connsiteY7465" fmla="*/ 1648060 h 1937476"/>
              <a:gd name="connsiteX7466" fmla="*/ 1750304 w 2091444"/>
              <a:gd name="connsiteY7466" fmla="*/ 1643677 h 1937476"/>
              <a:gd name="connsiteX7467" fmla="*/ 1753263 w 2091444"/>
              <a:gd name="connsiteY7467" fmla="*/ 1641376 h 1937476"/>
              <a:gd name="connsiteX7468" fmla="*/ 1753263 w 2091444"/>
              <a:gd name="connsiteY7468" fmla="*/ 1644335 h 1937476"/>
              <a:gd name="connsiteX7469" fmla="*/ 1751948 w 2091444"/>
              <a:gd name="connsiteY7469" fmla="*/ 1647513 h 1937476"/>
              <a:gd name="connsiteX7470" fmla="*/ 1749647 w 2091444"/>
              <a:gd name="connsiteY7470" fmla="*/ 1649047 h 1937476"/>
              <a:gd name="connsiteX7471" fmla="*/ 1748551 w 2091444"/>
              <a:gd name="connsiteY7471" fmla="*/ 1648060 h 1937476"/>
              <a:gd name="connsiteX7472" fmla="*/ 1748551 w 2091444"/>
              <a:gd name="connsiteY7472" fmla="*/ 1648060 h 1937476"/>
              <a:gd name="connsiteX7473" fmla="*/ 1734195 w 2091444"/>
              <a:gd name="connsiteY7473" fmla="*/ 1683128 h 1937476"/>
              <a:gd name="connsiteX7474" fmla="*/ 1734195 w 2091444"/>
              <a:gd name="connsiteY7474" fmla="*/ 1685758 h 1937476"/>
              <a:gd name="connsiteX7475" fmla="*/ 1735620 w 2091444"/>
              <a:gd name="connsiteY7475" fmla="*/ 1686416 h 1937476"/>
              <a:gd name="connsiteX7476" fmla="*/ 1736496 w 2091444"/>
              <a:gd name="connsiteY7476" fmla="*/ 1685429 h 1937476"/>
              <a:gd name="connsiteX7477" fmla="*/ 1738030 w 2091444"/>
              <a:gd name="connsiteY7477" fmla="*/ 1685429 h 1937476"/>
              <a:gd name="connsiteX7478" fmla="*/ 1738030 w 2091444"/>
              <a:gd name="connsiteY7478" fmla="*/ 1682799 h 1937476"/>
              <a:gd name="connsiteX7479" fmla="*/ 1736387 w 2091444"/>
              <a:gd name="connsiteY7479" fmla="*/ 1682361 h 1937476"/>
              <a:gd name="connsiteX7480" fmla="*/ 1734085 w 2091444"/>
              <a:gd name="connsiteY7480" fmla="*/ 1683018 h 1937476"/>
              <a:gd name="connsiteX7481" fmla="*/ 1734085 w 2091444"/>
              <a:gd name="connsiteY7481" fmla="*/ 1683018 h 1937476"/>
              <a:gd name="connsiteX7482" fmla="*/ 1758961 w 2091444"/>
              <a:gd name="connsiteY7482" fmla="*/ 1723675 h 1937476"/>
              <a:gd name="connsiteX7483" fmla="*/ 1757975 w 2091444"/>
              <a:gd name="connsiteY7483" fmla="*/ 1718743 h 1937476"/>
              <a:gd name="connsiteX7484" fmla="*/ 1757975 w 2091444"/>
              <a:gd name="connsiteY7484" fmla="*/ 1717428 h 1937476"/>
              <a:gd name="connsiteX7485" fmla="*/ 1759619 w 2091444"/>
              <a:gd name="connsiteY7485" fmla="*/ 1717867 h 1937476"/>
              <a:gd name="connsiteX7486" fmla="*/ 1760605 w 2091444"/>
              <a:gd name="connsiteY7486" fmla="*/ 1719182 h 1937476"/>
              <a:gd name="connsiteX7487" fmla="*/ 1761701 w 2091444"/>
              <a:gd name="connsiteY7487" fmla="*/ 1718305 h 1937476"/>
              <a:gd name="connsiteX7488" fmla="*/ 1763783 w 2091444"/>
              <a:gd name="connsiteY7488" fmla="*/ 1719730 h 1937476"/>
              <a:gd name="connsiteX7489" fmla="*/ 1764221 w 2091444"/>
              <a:gd name="connsiteY7489" fmla="*/ 1721702 h 1937476"/>
              <a:gd name="connsiteX7490" fmla="*/ 1761482 w 2091444"/>
              <a:gd name="connsiteY7490" fmla="*/ 1723894 h 1937476"/>
              <a:gd name="connsiteX7491" fmla="*/ 1758961 w 2091444"/>
              <a:gd name="connsiteY7491" fmla="*/ 1723675 h 1937476"/>
              <a:gd name="connsiteX7492" fmla="*/ 1758961 w 2091444"/>
              <a:gd name="connsiteY7492" fmla="*/ 1723675 h 1937476"/>
              <a:gd name="connsiteX7493" fmla="*/ 1747455 w 2091444"/>
              <a:gd name="connsiteY7493" fmla="*/ 1722579 h 1937476"/>
              <a:gd name="connsiteX7494" fmla="*/ 1749975 w 2091444"/>
              <a:gd name="connsiteY7494" fmla="*/ 1723675 h 1937476"/>
              <a:gd name="connsiteX7495" fmla="*/ 1751619 w 2091444"/>
              <a:gd name="connsiteY7495" fmla="*/ 1723236 h 1937476"/>
              <a:gd name="connsiteX7496" fmla="*/ 1752715 w 2091444"/>
              <a:gd name="connsiteY7496" fmla="*/ 1720606 h 1937476"/>
              <a:gd name="connsiteX7497" fmla="*/ 1752386 w 2091444"/>
              <a:gd name="connsiteY7497" fmla="*/ 1719182 h 1937476"/>
              <a:gd name="connsiteX7498" fmla="*/ 1753263 w 2091444"/>
              <a:gd name="connsiteY7498" fmla="*/ 1719401 h 1937476"/>
              <a:gd name="connsiteX7499" fmla="*/ 1753920 w 2091444"/>
              <a:gd name="connsiteY7499" fmla="*/ 1722031 h 1937476"/>
              <a:gd name="connsiteX7500" fmla="*/ 1751838 w 2091444"/>
              <a:gd name="connsiteY7500" fmla="*/ 1725428 h 1937476"/>
              <a:gd name="connsiteX7501" fmla="*/ 1748331 w 2091444"/>
              <a:gd name="connsiteY7501" fmla="*/ 1727072 h 1937476"/>
              <a:gd name="connsiteX7502" fmla="*/ 1746359 w 2091444"/>
              <a:gd name="connsiteY7502" fmla="*/ 1725647 h 1937476"/>
              <a:gd name="connsiteX7503" fmla="*/ 1746578 w 2091444"/>
              <a:gd name="connsiteY7503" fmla="*/ 1723675 h 1937476"/>
              <a:gd name="connsiteX7504" fmla="*/ 1747455 w 2091444"/>
              <a:gd name="connsiteY7504" fmla="*/ 1722469 h 1937476"/>
              <a:gd name="connsiteX7505" fmla="*/ 1747455 w 2091444"/>
              <a:gd name="connsiteY7505" fmla="*/ 1722469 h 1937476"/>
              <a:gd name="connsiteX7506" fmla="*/ 1708881 w 2091444"/>
              <a:gd name="connsiteY7506" fmla="*/ 1784714 h 1937476"/>
              <a:gd name="connsiteX7507" fmla="*/ 1710086 w 2091444"/>
              <a:gd name="connsiteY7507" fmla="*/ 1782413 h 1937476"/>
              <a:gd name="connsiteX7508" fmla="*/ 1711292 w 2091444"/>
              <a:gd name="connsiteY7508" fmla="*/ 1784056 h 1937476"/>
              <a:gd name="connsiteX7509" fmla="*/ 1710305 w 2091444"/>
              <a:gd name="connsiteY7509" fmla="*/ 1785262 h 1937476"/>
              <a:gd name="connsiteX7510" fmla="*/ 1708881 w 2091444"/>
              <a:gd name="connsiteY7510" fmla="*/ 1784823 h 1937476"/>
              <a:gd name="connsiteX7511" fmla="*/ 1708881 w 2091444"/>
              <a:gd name="connsiteY7511" fmla="*/ 1784823 h 1937476"/>
              <a:gd name="connsiteX7512" fmla="*/ 1759400 w 2091444"/>
              <a:gd name="connsiteY7512" fmla="*/ 1770577 h 1937476"/>
              <a:gd name="connsiteX7513" fmla="*/ 1759400 w 2091444"/>
              <a:gd name="connsiteY7513" fmla="*/ 1772331 h 1937476"/>
              <a:gd name="connsiteX7514" fmla="*/ 1761701 w 2091444"/>
              <a:gd name="connsiteY7514" fmla="*/ 1773317 h 1937476"/>
              <a:gd name="connsiteX7515" fmla="*/ 1765427 w 2091444"/>
              <a:gd name="connsiteY7515" fmla="*/ 1773317 h 1937476"/>
              <a:gd name="connsiteX7516" fmla="*/ 1766085 w 2091444"/>
              <a:gd name="connsiteY7516" fmla="*/ 1771673 h 1937476"/>
              <a:gd name="connsiteX7517" fmla="*/ 1761372 w 2091444"/>
              <a:gd name="connsiteY7517" fmla="*/ 1770249 h 1937476"/>
              <a:gd name="connsiteX7518" fmla="*/ 1759400 w 2091444"/>
              <a:gd name="connsiteY7518" fmla="*/ 1770468 h 1937476"/>
              <a:gd name="connsiteX7519" fmla="*/ 1759400 w 2091444"/>
              <a:gd name="connsiteY7519" fmla="*/ 1770468 h 1937476"/>
              <a:gd name="connsiteX7520" fmla="*/ 1705593 w 2091444"/>
              <a:gd name="connsiteY7520" fmla="*/ 1678854 h 1937476"/>
              <a:gd name="connsiteX7521" fmla="*/ 1703401 w 2091444"/>
              <a:gd name="connsiteY7521" fmla="*/ 1681484 h 1937476"/>
              <a:gd name="connsiteX7522" fmla="*/ 1699128 w 2091444"/>
              <a:gd name="connsiteY7522" fmla="*/ 1684662 h 1937476"/>
              <a:gd name="connsiteX7523" fmla="*/ 1696607 w 2091444"/>
              <a:gd name="connsiteY7523" fmla="*/ 1686087 h 1937476"/>
              <a:gd name="connsiteX7524" fmla="*/ 1697265 w 2091444"/>
              <a:gd name="connsiteY7524" fmla="*/ 1687292 h 1937476"/>
              <a:gd name="connsiteX7525" fmla="*/ 1696059 w 2091444"/>
              <a:gd name="connsiteY7525" fmla="*/ 1688936 h 1937476"/>
              <a:gd name="connsiteX7526" fmla="*/ 1694196 w 2091444"/>
              <a:gd name="connsiteY7526" fmla="*/ 1689374 h 1937476"/>
              <a:gd name="connsiteX7527" fmla="*/ 1693977 w 2091444"/>
              <a:gd name="connsiteY7527" fmla="*/ 1691676 h 1937476"/>
              <a:gd name="connsiteX7528" fmla="*/ 1695950 w 2091444"/>
              <a:gd name="connsiteY7528" fmla="*/ 1692772 h 1937476"/>
              <a:gd name="connsiteX7529" fmla="*/ 1694196 w 2091444"/>
              <a:gd name="connsiteY7529" fmla="*/ 1694306 h 1937476"/>
              <a:gd name="connsiteX7530" fmla="*/ 1691128 w 2091444"/>
              <a:gd name="connsiteY7530" fmla="*/ 1694525 h 1937476"/>
              <a:gd name="connsiteX7531" fmla="*/ 1688826 w 2091444"/>
              <a:gd name="connsiteY7531" fmla="*/ 1697922 h 1937476"/>
              <a:gd name="connsiteX7532" fmla="*/ 1688607 w 2091444"/>
              <a:gd name="connsiteY7532" fmla="*/ 1699785 h 1937476"/>
              <a:gd name="connsiteX7533" fmla="*/ 1689813 w 2091444"/>
              <a:gd name="connsiteY7533" fmla="*/ 1699785 h 1937476"/>
              <a:gd name="connsiteX7534" fmla="*/ 1691237 w 2091444"/>
              <a:gd name="connsiteY7534" fmla="*/ 1700552 h 1937476"/>
              <a:gd name="connsiteX7535" fmla="*/ 1688826 w 2091444"/>
              <a:gd name="connsiteY7535" fmla="*/ 1701977 h 1937476"/>
              <a:gd name="connsiteX7536" fmla="*/ 1686087 w 2091444"/>
              <a:gd name="connsiteY7536" fmla="*/ 1702415 h 1937476"/>
              <a:gd name="connsiteX7537" fmla="*/ 1683347 w 2091444"/>
              <a:gd name="connsiteY7537" fmla="*/ 1706470 h 1937476"/>
              <a:gd name="connsiteX7538" fmla="*/ 1682690 w 2091444"/>
              <a:gd name="connsiteY7538" fmla="*/ 1708990 h 1937476"/>
              <a:gd name="connsiteX7539" fmla="*/ 1677649 w 2091444"/>
              <a:gd name="connsiteY7539" fmla="*/ 1716442 h 1937476"/>
              <a:gd name="connsiteX7540" fmla="*/ 1677649 w 2091444"/>
              <a:gd name="connsiteY7540" fmla="*/ 1718853 h 1937476"/>
              <a:gd name="connsiteX7541" fmla="*/ 1679402 w 2091444"/>
              <a:gd name="connsiteY7541" fmla="*/ 1720716 h 1937476"/>
              <a:gd name="connsiteX7542" fmla="*/ 1679402 w 2091444"/>
              <a:gd name="connsiteY7542" fmla="*/ 1723127 h 1937476"/>
              <a:gd name="connsiteX7543" fmla="*/ 1677868 w 2091444"/>
              <a:gd name="connsiteY7543" fmla="*/ 1723346 h 1937476"/>
              <a:gd name="connsiteX7544" fmla="*/ 1676882 w 2091444"/>
              <a:gd name="connsiteY7544" fmla="*/ 1722031 h 1937476"/>
              <a:gd name="connsiteX7545" fmla="*/ 1675457 w 2091444"/>
              <a:gd name="connsiteY7545" fmla="*/ 1722360 h 1937476"/>
              <a:gd name="connsiteX7546" fmla="*/ 1671073 w 2091444"/>
              <a:gd name="connsiteY7546" fmla="*/ 1724442 h 1937476"/>
              <a:gd name="connsiteX7547" fmla="*/ 1669430 w 2091444"/>
              <a:gd name="connsiteY7547" fmla="*/ 1727620 h 1937476"/>
              <a:gd name="connsiteX7548" fmla="*/ 1669649 w 2091444"/>
              <a:gd name="connsiteY7548" fmla="*/ 1729483 h 1937476"/>
              <a:gd name="connsiteX7549" fmla="*/ 1672169 w 2091444"/>
              <a:gd name="connsiteY7549" fmla="*/ 1729921 h 1937476"/>
              <a:gd name="connsiteX7550" fmla="*/ 1673923 w 2091444"/>
              <a:gd name="connsiteY7550" fmla="*/ 1731565 h 1937476"/>
              <a:gd name="connsiteX7551" fmla="*/ 1672389 w 2091444"/>
              <a:gd name="connsiteY7551" fmla="*/ 1732880 h 1937476"/>
              <a:gd name="connsiteX7552" fmla="*/ 1671841 w 2091444"/>
              <a:gd name="connsiteY7552" fmla="*/ 1735291 h 1937476"/>
              <a:gd name="connsiteX7553" fmla="*/ 1669101 w 2091444"/>
              <a:gd name="connsiteY7553" fmla="*/ 1737373 h 1937476"/>
              <a:gd name="connsiteX7554" fmla="*/ 1663950 w 2091444"/>
              <a:gd name="connsiteY7554" fmla="*/ 1735839 h 1937476"/>
              <a:gd name="connsiteX7555" fmla="*/ 1662855 w 2091444"/>
              <a:gd name="connsiteY7555" fmla="*/ 1737263 h 1937476"/>
              <a:gd name="connsiteX7556" fmla="*/ 1662636 w 2091444"/>
              <a:gd name="connsiteY7556" fmla="*/ 1739455 h 1937476"/>
              <a:gd name="connsiteX7557" fmla="*/ 1659896 w 2091444"/>
              <a:gd name="connsiteY7557" fmla="*/ 1742304 h 1937476"/>
              <a:gd name="connsiteX7558" fmla="*/ 1657485 w 2091444"/>
              <a:gd name="connsiteY7558" fmla="*/ 1747126 h 1937476"/>
              <a:gd name="connsiteX7559" fmla="*/ 1655184 w 2091444"/>
              <a:gd name="connsiteY7559" fmla="*/ 1750304 h 1937476"/>
              <a:gd name="connsiteX7560" fmla="*/ 1653759 w 2091444"/>
              <a:gd name="connsiteY7560" fmla="*/ 1750304 h 1937476"/>
              <a:gd name="connsiteX7561" fmla="*/ 1653540 w 2091444"/>
              <a:gd name="connsiteY7561" fmla="*/ 1746688 h 1937476"/>
              <a:gd name="connsiteX7562" fmla="*/ 1652115 w 2091444"/>
              <a:gd name="connsiteY7562" fmla="*/ 1749975 h 1937476"/>
              <a:gd name="connsiteX7563" fmla="*/ 1650252 w 2091444"/>
              <a:gd name="connsiteY7563" fmla="*/ 1746907 h 1937476"/>
              <a:gd name="connsiteX7564" fmla="*/ 1650910 w 2091444"/>
              <a:gd name="connsiteY7564" fmla="*/ 1744934 h 1937476"/>
              <a:gd name="connsiteX7565" fmla="*/ 1653649 w 2091444"/>
              <a:gd name="connsiteY7565" fmla="*/ 1742962 h 1937476"/>
              <a:gd name="connsiteX7566" fmla="*/ 1654636 w 2091444"/>
              <a:gd name="connsiteY7566" fmla="*/ 1740660 h 1937476"/>
              <a:gd name="connsiteX7567" fmla="*/ 1653540 w 2091444"/>
              <a:gd name="connsiteY7567" fmla="*/ 1741976 h 1937476"/>
              <a:gd name="connsiteX7568" fmla="*/ 1650143 w 2091444"/>
              <a:gd name="connsiteY7568" fmla="*/ 1744386 h 1937476"/>
              <a:gd name="connsiteX7569" fmla="*/ 1644554 w 2091444"/>
              <a:gd name="connsiteY7569" fmla="*/ 1747674 h 1937476"/>
              <a:gd name="connsiteX7570" fmla="*/ 1642253 w 2091444"/>
              <a:gd name="connsiteY7570" fmla="*/ 1753482 h 1937476"/>
              <a:gd name="connsiteX7571" fmla="*/ 1644006 w 2091444"/>
              <a:gd name="connsiteY7571" fmla="*/ 1753482 h 1937476"/>
              <a:gd name="connsiteX7572" fmla="*/ 1647403 w 2091444"/>
              <a:gd name="connsiteY7572" fmla="*/ 1752386 h 1937476"/>
              <a:gd name="connsiteX7573" fmla="*/ 1654088 w 2091444"/>
              <a:gd name="connsiteY7573" fmla="*/ 1751619 h 1937476"/>
              <a:gd name="connsiteX7574" fmla="*/ 1659348 w 2091444"/>
              <a:gd name="connsiteY7574" fmla="*/ 1751400 h 1937476"/>
              <a:gd name="connsiteX7575" fmla="*/ 1656170 w 2091444"/>
              <a:gd name="connsiteY7575" fmla="*/ 1754578 h 1937476"/>
              <a:gd name="connsiteX7576" fmla="*/ 1651786 w 2091444"/>
              <a:gd name="connsiteY7576" fmla="*/ 1760167 h 1937476"/>
              <a:gd name="connsiteX7577" fmla="*/ 1649047 w 2091444"/>
              <a:gd name="connsiteY7577" fmla="*/ 1764660 h 1937476"/>
              <a:gd name="connsiteX7578" fmla="*/ 1643568 w 2091444"/>
              <a:gd name="connsiteY7578" fmla="*/ 1767509 h 1937476"/>
              <a:gd name="connsiteX7579" fmla="*/ 1639074 w 2091444"/>
              <a:gd name="connsiteY7579" fmla="*/ 1771564 h 1937476"/>
              <a:gd name="connsiteX7580" fmla="*/ 1636335 w 2091444"/>
              <a:gd name="connsiteY7580" fmla="*/ 1771783 h 1937476"/>
              <a:gd name="connsiteX7581" fmla="*/ 1635349 w 2091444"/>
              <a:gd name="connsiteY7581" fmla="*/ 1774194 h 1937476"/>
              <a:gd name="connsiteX7582" fmla="*/ 1636445 w 2091444"/>
              <a:gd name="connsiteY7582" fmla="*/ 1776714 h 1937476"/>
              <a:gd name="connsiteX7583" fmla="*/ 1635458 w 2091444"/>
              <a:gd name="connsiteY7583" fmla="*/ 1780221 h 1937476"/>
              <a:gd name="connsiteX7584" fmla="*/ 1636225 w 2091444"/>
              <a:gd name="connsiteY7584" fmla="*/ 1782084 h 1937476"/>
              <a:gd name="connsiteX7585" fmla="*/ 1638855 w 2091444"/>
              <a:gd name="connsiteY7585" fmla="*/ 1782413 h 1937476"/>
              <a:gd name="connsiteX7586" fmla="*/ 1643568 w 2091444"/>
              <a:gd name="connsiteY7586" fmla="*/ 1783837 h 1937476"/>
              <a:gd name="connsiteX7587" fmla="*/ 1648828 w 2091444"/>
              <a:gd name="connsiteY7587" fmla="*/ 1783070 h 1937476"/>
              <a:gd name="connsiteX7588" fmla="*/ 1652115 w 2091444"/>
              <a:gd name="connsiteY7588" fmla="*/ 1780440 h 1937476"/>
              <a:gd name="connsiteX7589" fmla="*/ 1656060 w 2091444"/>
              <a:gd name="connsiteY7589" fmla="*/ 1779892 h 1937476"/>
              <a:gd name="connsiteX7590" fmla="*/ 1659238 w 2091444"/>
              <a:gd name="connsiteY7590" fmla="*/ 1777153 h 1937476"/>
              <a:gd name="connsiteX7591" fmla="*/ 1660115 w 2091444"/>
              <a:gd name="connsiteY7591" fmla="*/ 1775290 h 1937476"/>
              <a:gd name="connsiteX7592" fmla="*/ 1660553 w 2091444"/>
              <a:gd name="connsiteY7592" fmla="*/ 1776824 h 1937476"/>
              <a:gd name="connsiteX7593" fmla="*/ 1658252 w 2091444"/>
              <a:gd name="connsiteY7593" fmla="*/ 1780111 h 1937476"/>
              <a:gd name="connsiteX7594" fmla="*/ 1663183 w 2091444"/>
              <a:gd name="connsiteY7594" fmla="*/ 1781098 h 1937476"/>
              <a:gd name="connsiteX7595" fmla="*/ 1666800 w 2091444"/>
              <a:gd name="connsiteY7595" fmla="*/ 1779673 h 1937476"/>
              <a:gd name="connsiteX7596" fmla="*/ 1668444 w 2091444"/>
              <a:gd name="connsiteY7596" fmla="*/ 1781974 h 1937476"/>
              <a:gd name="connsiteX7597" fmla="*/ 1674690 w 2091444"/>
              <a:gd name="connsiteY7597" fmla="*/ 1782303 h 1937476"/>
              <a:gd name="connsiteX7598" fmla="*/ 1678525 w 2091444"/>
              <a:gd name="connsiteY7598" fmla="*/ 1781207 h 1937476"/>
              <a:gd name="connsiteX7599" fmla="*/ 1679292 w 2091444"/>
              <a:gd name="connsiteY7599" fmla="*/ 1782851 h 1937476"/>
              <a:gd name="connsiteX7600" fmla="*/ 1681046 w 2091444"/>
              <a:gd name="connsiteY7600" fmla="*/ 1784714 h 1937476"/>
              <a:gd name="connsiteX7601" fmla="*/ 1685320 w 2091444"/>
              <a:gd name="connsiteY7601" fmla="*/ 1784933 h 1937476"/>
              <a:gd name="connsiteX7602" fmla="*/ 1686744 w 2091444"/>
              <a:gd name="connsiteY7602" fmla="*/ 1784276 h 1937476"/>
              <a:gd name="connsiteX7603" fmla="*/ 1687621 w 2091444"/>
              <a:gd name="connsiteY7603" fmla="*/ 1785700 h 1937476"/>
              <a:gd name="connsiteX7604" fmla="*/ 1690361 w 2091444"/>
              <a:gd name="connsiteY7604" fmla="*/ 1785700 h 1937476"/>
              <a:gd name="connsiteX7605" fmla="*/ 1692333 w 2091444"/>
              <a:gd name="connsiteY7605" fmla="*/ 1784276 h 1937476"/>
              <a:gd name="connsiteX7606" fmla="*/ 1692333 w 2091444"/>
              <a:gd name="connsiteY7606" fmla="*/ 1782741 h 1937476"/>
              <a:gd name="connsiteX7607" fmla="*/ 1695950 w 2091444"/>
              <a:gd name="connsiteY7607" fmla="*/ 1782961 h 1937476"/>
              <a:gd name="connsiteX7608" fmla="*/ 1697265 w 2091444"/>
              <a:gd name="connsiteY7608" fmla="*/ 1784276 h 1937476"/>
              <a:gd name="connsiteX7609" fmla="*/ 1699237 w 2091444"/>
              <a:gd name="connsiteY7609" fmla="*/ 1784056 h 1937476"/>
              <a:gd name="connsiteX7610" fmla="*/ 1700771 w 2091444"/>
              <a:gd name="connsiteY7610" fmla="*/ 1782303 h 1937476"/>
              <a:gd name="connsiteX7611" fmla="*/ 1703073 w 2091444"/>
              <a:gd name="connsiteY7611" fmla="*/ 1782303 h 1937476"/>
              <a:gd name="connsiteX7612" fmla="*/ 1705374 w 2091444"/>
              <a:gd name="connsiteY7612" fmla="*/ 1783399 h 1937476"/>
              <a:gd name="connsiteX7613" fmla="*/ 1706251 w 2091444"/>
              <a:gd name="connsiteY7613" fmla="*/ 1781317 h 1937476"/>
              <a:gd name="connsiteX7614" fmla="*/ 1705812 w 2091444"/>
              <a:gd name="connsiteY7614" fmla="*/ 1779344 h 1937476"/>
              <a:gd name="connsiteX7615" fmla="*/ 1706031 w 2091444"/>
              <a:gd name="connsiteY7615" fmla="*/ 1775728 h 1937476"/>
              <a:gd name="connsiteX7616" fmla="*/ 1707347 w 2091444"/>
              <a:gd name="connsiteY7616" fmla="*/ 1777153 h 1937476"/>
              <a:gd name="connsiteX7617" fmla="*/ 1708881 w 2091444"/>
              <a:gd name="connsiteY7617" fmla="*/ 1774413 h 1937476"/>
              <a:gd name="connsiteX7618" fmla="*/ 1710524 w 2091444"/>
              <a:gd name="connsiteY7618" fmla="*/ 1773865 h 1937476"/>
              <a:gd name="connsiteX7619" fmla="*/ 1709429 w 2091444"/>
              <a:gd name="connsiteY7619" fmla="*/ 1774961 h 1937476"/>
              <a:gd name="connsiteX7620" fmla="*/ 1708223 w 2091444"/>
              <a:gd name="connsiteY7620" fmla="*/ 1779563 h 1937476"/>
              <a:gd name="connsiteX7621" fmla="*/ 1709100 w 2091444"/>
              <a:gd name="connsiteY7621" fmla="*/ 1780659 h 1937476"/>
              <a:gd name="connsiteX7622" fmla="*/ 1710196 w 2091444"/>
              <a:gd name="connsiteY7622" fmla="*/ 1778358 h 1937476"/>
              <a:gd name="connsiteX7623" fmla="*/ 1712826 w 2091444"/>
              <a:gd name="connsiteY7623" fmla="*/ 1775618 h 1937476"/>
              <a:gd name="connsiteX7624" fmla="*/ 1713922 w 2091444"/>
              <a:gd name="connsiteY7624" fmla="*/ 1775399 h 1937476"/>
              <a:gd name="connsiteX7625" fmla="*/ 1713922 w 2091444"/>
              <a:gd name="connsiteY7625" fmla="*/ 1778248 h 1937476"/>
              <a:gd name="connsiteX7626" fmla="*/ 1712387 w 2091444"/>
              <a:gd name="connsiteY7626" fmla="*/ 1780769 h 1937476"/>
              <a:gd name="connsiteX7627" fmla="*/ 1712607 w 2091444"/>
              <a:gd name="connsiteY7627" fmla="*/ 1782632 h 1937476"/>
              <a:gd name="connsiteX7628" fmla="*/ 1715565 w 2091444"/>
              <a:gd name="connsiteY7628" fmla="*/ 1781974 h 1937476"/>
              <a:gd name="connsiteX7629" fmla="*/ 1716771 w 2091444"/>
              <a:gd name="connsiteY7629" fmla="*/ 1781646 h 1937476"/>
              <a:gd name="connsiteX7630" fmla="*/ 1716552 w 2091444"/>
              <a:gd name="connsiteY7630" fmla="*/ 1782632 h 1937476"/>
              <a:gd name="connsiteX7631" fmla="*/ 1711839 w 2091444"/>
              <a:gd name="connsiteY7631" fmla="*/ 1785591 h 1937476"/>
              <a:gd name="connsiteX7632" fmla="*/ 1707456 w 2091444"/>
              <a:gd name="connsiteY7632" fmla="*/ 1787454 h 1937476"/>
              <a:gd name="connsiteX7633" fmla="*/ 1708771 w 2091444"/>
              <a:gd name="connsiteY7633" fmla="*/ 1788440 h 1937476"/>
              <a:gd name="connsiteX7634" fmla="*/ 1710086 w 2091444"/>
              <a:gd name="connsiteY7634" fmla="*/ 1787673 h 1937476"/>
              <a:gd name="connsiteX7635" fmla="*/ 1712826 w 2091444"/>
              <a:gd name="connsiteY7635" fmla="*/ 1787454 h 1937476"/>
              <a:gd name="connsiteX7636" fmla="*/ 1713703 w 2091444"/>
              <a:gd name="connsiteY7636" fmla="*/ 1788878 h 1937476"/>
              <a:gd name="connsiteX7637" fmla="*/ 1716442 w 2091444"/>
              <a:gd name="connsiteY7637" fmla="*/ 1788878 h 1937476"/>
              <a:gd name="connsiteX7638" fmla="*/ 1717538 w 2091444"/>
              <a:gd name="connsiteY7638" fmla="*/ 1790303 h 1937476"/>
              <a:gd name="connsiteX7639" fmla="*/ 1719291 w 2091444"/>
              <a:gd name="connsiteY7639" fmla="*/ 1788988 h 1937476"/>
              <a:gd name="connsiteX7640" fmla="*/ 1722031 w 2091444"/>
              <a:gd name="connsiteY7640" fmla="*/ 1788330 h 1937476"/>
              <a:gd name="connsiteX7641" fmla="*/ 1723565 w 2091444"/>
              <a:gd name="connsiteY7641" fmla="*/ 1785043 h 1937476"/>
              <a:gd name="connsiteX7642" fmla="*/ 1723017 w 2091444"/>
              <a:gd name="connsiteY7642" fmla="*/ 1782522 h 1937476"/>
              <a:gd name="connsiteX7643" fmla="*/ 1724990 w 2091444"/>
              <a:gd name="connsiteY7643" fmla="*/ 1783837 h 1937476"/>
              <a:gd name="connsiteX7644" fmla="*/ 1728606 w 2091444"/>
              <a:gd name="connsiteY7644" fmla="*/ 1784495 h 1937476"/>
              <a:gd name="connsiteX7645" fmla="*/ 1730469 w 2091444"/>
              <a:gd name="connsiteY7645" fmla="*/ 1786577 h 1937476"/>
              <a:gd name="connsiteX7646" fmla="*/ 1733099 w 2091444"/>
              <a:gd name="connsiteY7646" fmla="*/ 1785919 h 1937476"/>
              <a:gd name="connsiteX7647" fmla="*/ 1735400 w 2091444"/>
              <a:gd name="connsiteY7647" fmla="*/ 1784495 h 1937476"/>
              <a:gd name="connsiteX7648" fmla="*/ 1738578 w 2091444"/>
              <a:gd name="connsiteY7648" fmla="*/ 1784933 h 1937476"/>
              <a:gd name="connsiteX7649" fmla="*/ 1735839 w 2091444"/>
              <a:gd name="connsiteY7649" fmla="*/ 1786686 h 1937476"/>
              <a:gd name="connsiteX7650" fmla="*/ 1735620 w 2091444"/>
              <a:gd name="connsiteY7650" fmla="*/ 1788221 h 1937476"/>
              <a:gd name="connsiteX7651" fmla="*/ 1731565 w 2091444"/>
              <a:gd name="connsiteY7651" fmla="*/ 1789974 h 1937476"/>
              <a:gd name="connsiteX7652" fmla="*/ 1727620 w 2091444"/>
              <a:gd name="connsiteY7652" fmla="*/ 1790412 h 1937476"/>
              <a:gd name="connsiteX7653" fmla="*/ 1725319 w 2091444"/>
              <a:gd name="connsiteY7653" fmla="*/ 1792933 h 1937476"/>
              <a:gd name="connsiteX7654" fmla="*/ 1725099 w 2091444"/>
              <a:gd name="connsiteY7654" fmla="*/ 1794796 h 1937476"/>
              <a:gd name="connsiteX7655" fmla="*/ 1723784 w 2091444"/>
              <a:gd name="connsiteY7655" fmla="*/ 1795453 h 1937476"/>
              <a:gd name="connsiteX7656" fmla="*/ 1723017 w 2091444"/>
              <a:gd name="connsiteY7656" fmla="*/ 1797316 h 1937476"/>
              <a:gd name="connsiteX7657" fmla="*/ 1720058 w 2091444"/>
              <a:gd name="connsiteY7657" fmla="*/ 1797316 h 1937476"/>
              <a:gd name="connsiteX7658" fmla="*/ 1718415 w 2091444"/>
              <a:gd name="connsiteY7658" fmla="*/ 1797974 h 1937476"/>
              <a:gd name="connsiteX7659" fmla="*/ 1717319 w 2091444"/>
              <a:gd name="connsiteY7659" fmla="*/ 1799618 h 1937476"/>
              <a:gd name="connsiteX7660" fmla="*/ 1715675 w 2091444"/>
              <a:gd name="connsiteY7660" fmla="*/ 1801152 h 1937476"/>
              <a:gd name="connsiteX7661" fmla="*/ 1711511 w 2091444"/>
              <a:gd name="connsiteY7661" fmla="*/ 1802248 h 1937476"/>
              <a:gd name="connsiteX7662" fmla="*/ 1708004 w 2091444"/>
              <a:gd name="connsiteY7662" fmla="*/ 1804987 h 1937476"/>
              <a:gd name="connsiteX7663" fmla="*/ 1707347 w 2091444"/>
              <a:gd name="connsiteY7663" fmla="*/ 1806850 h 1937476"/>
              <a:gd name="connsiteX7664" fmla="*/ 1708442 w 2091444"/>
              <a:gd name="connsiteY7664" fmla="*/ 1808275 h 1937476"/>
              <a:gd name="connsiteX7665" fmla="*/ 1709429 w 2091444"/>
              <a:gd name="connsiteY7665" fmla="*/ 1809809 h 1937476"/>
              <a:gd name="connsiteX7666" fmla="*/ 1712497 w 2091444"/>
              <a:gd name="connsiteY7666" fmla="*/ 1809809 h 1937476"/>
              <a:gd name="connsiteX7667" fmla="*/ 1713812 w 2091444"/>
              <a:gd name="connsiteY7667" fmla="*/ 1807946 h 1937476"/>
              <a:gd name="connsiteX7668" fmla="*/ 1715237 w 2091444"/>
              <a:gd name="connsiteY7668" fmla="*/ 1806412 h 1937476"/>
              <a:gd name="connsiteX7669" fmla="*/ 1717100 w 2091444"/>
              <a:gd name="connsiteY7669" fmla="*/ 1806960 h 1937476"/>
              <a:gd name="connsiteX7670" fmla="*/ 1717319 w 2091444"/>
              <a:gd name="connsiteY7670" fmla="*/ 1808932 h 1937476"/>
              <a:gd name="connsiteX7671" fmla="*/ 1718743 w 2091444"/>
              <a:gd name="connsiteY7671" fmla="*/ 1810357 h 1937476"/>
              <a:gd name="connsiteX7672" fmla="*/ 1722250 w 2091444"/>
              <a:gd name="connsiteY7672" fmla="*/ 1809042 h 1937476"/>
              <a:gd name="connsiteX7673" fmla="*/ 1724332 w 2091444"/>
              <a:gd name="connsiteY7673" fmla="*/ 1806741 h 1937476"/>
              <a:gd name="connsiteX7674" fmla="*/ 1725757 w 2091444"/>
              <a:gd name="connsiteY7674" fmla="*/ 1804001 h 1937476"/>
              <a:gd name="connsiteX7675" fmla="*/ 1726853 w 2091444"/>
              <a:gd name="connsiteY7675" fmla="*/ 1804001 h 1937476"/>
              <a:gd name="connsiteX7676" fmla="*/ 1727839 w 2091444"/>
              <a:gd name="connsiteY7676" fmla="*/ 1801371 h 1937476"/>
              <a:gd name="connsiteX7677" fmla="*/ 1728496 w 2091444"/>
              <a:gd name="connsiteY7677" fmla="*/ 1798303 h 1937476"/>
              <a:gd name="connsiteX7678" fmla="*/ 1730250 w 2091444"/>
              <a:gd name="connsiteY7678" fmla="*/ 1797645 h 1937476"/>
              <a:gd name="connsiteX7679" fmla="*/ 1734305 w 2091444"/>
              <a:gd name="connsiteY7679" fmla="*/ 1793042 h 1937476"/>
              <a:gd name="connsiteX7680" fmla="*/ 1736277 w 2091444"/>
              <a:gd name="connsiteY7680" fmla="*/ 1791837 h 1937476"/>
              <a:gd name="connsiteX7681" fmla="*/ 1738250 w 2091444"/>
              <a:gd name="connsiteY7681" fmla="*/ 1793262 h 1937476"/>
              <a:gd name="connsiteX7682" fmla="*/ 1741428 w 2091444"/>
              <a:gd name="connsiteY7682" fmla="*/ 1793042 h 1937476"/>
              <a:gd name="connsiteX7683" fmla="*/ 1738688 w 2091444"/>
              <a:gd name="connsiteY7683" fmla="*/ 1794686 h 1937476"/>
              <a:gd name="connsiteX7684" fmla="*/ 1741208 w 2091444"/>
              <a:gd name="connsiteY7684" fmla="*/ 1794467 h 1937476"/>
              <a:gd name="connsiteX7685" fmla="*/ 1743291 w 2091444"/>
              <a:gd name="connsiteY7685" fmla="*/ 1793042 h 1937476"/>
              <a:gd name="connsiteX7686" fmla="*/ 1745154 w 2091444"/>
              <a:gd name="connsiteY7686" fmla="*/ 1787673 h 1937476"/>
              <a:gd name="connsiteX7687" fmla="*/ 1747455 w 2091444"/>
              <a:gd name="connsiteY7687" fmla="*/ 1782961 h 1937476"/>
              <a:gd name="connsiteX7688" fmla="*/ 1747455 w 2091444"/>
              <a:gd name="connsiteY7688" fmla="*/ 1778467 h 1937476"/>
              <a:gd name="connsiteX7689" fmla="*/ 1748441 w 2091444"/>
              <a:gd name="connsiteY7689" fmla="*/ 1777043 h 1937476"/>
              <a:gd name="connsiteX7690" fmla="*/ 1749866 w 2091444"/>
              <a:gd name="connsiteY7690" fmla="*/ 1777043 h 1937476"/>
              <a:gd name="connsiteX7691" fmla="*/ 1751619 w 2091444"/>
              <a:gd name="connsiteY7691" fmla="*/ 1778796 h 1937476"/>
              <a:gd name="connsiteX7692" fmla="*/ 1753153 w 2091444"/>
              <a:gd name="connsiteY7692" fmla="*/ 1779125 h 1937476"/>
              <a:gd name="connsiteX7693" fmla="*/ 1754907 w 2091444"/>
              <a:gd name="connsiteY7693" fmla="*/ 1780659 h 1937476"/>
              <a:gd name="connsiteX7694" fmla="*/ 1755455 w 2091444"/>
              <a:gd name="connsiteY7694" fmla="*/ 1785371 h 1937476"/>
              <a:gd name="connsiteX7695" fmla="*/ 1754687 w 2091444"/>
              <a:gd name="connsiteY7695" fmla="*/ 1788111 h 1937476"/>
              <a:gd name="connsiteX7696" fmla="*/ 1754030 w 2091444"/>
              <a:gd name="connsiteY7696" fmla="*/ 1791508 h 1937476"/>
              <a:gd name="connsiteX7697" fmla="*/ 1755235 w 2091444"/>
              <a:gd name="connsiteY7697" fmla="*/ 1793810 h 1937476"/>
              <a:gd name="connsiteX7698" fmla="*/ 1754249 w 2091444"/>
              <a:gd name="connsiteY7698" fmla="*/ 1796330 h 1937476"/>
              <a:gd name="connsiteX7699" fmla="*/ 1750633 w 2091444"/>
              <a:gd name="connsiteY7699" fmla="*/ 1799289 h 1937476"/>
              <a:gd name="connsiteX7700" fmla="*/ 1748003 w 2091444"/>
              <a:gd name="connsiteY7700" fmla="*/ 1806193 h 1937476"/>
              <a:gd name="connsiteX7701" fmla="*/ 1747784 w 2091444"/>
              <a:gd name="connsiteY7701" fmla="*/ 1809371 h 1937476"/>
              <a:gd name="connsiteX7702" fmla="*/ 1746359 w 2091444"/>
              <a:gd name="connsiteY7702" fmla="*/ 1810686 h 1937476"/>
              <a:gd name="connsiteX7703" fmla="*/ 1746578 w 2091444"/>
              <a:gd name="connsiteY7703" fmla="*/ 1813425 h 1937476"/>
              <a:gd name="connsiteX7704" fmla="*/ 1748879 w 2091444"/>
              <a:gd name="connsiteY7704" fmla="*/ 1814193 h 1937476"/>
              <a:gd name="connsiteX7705" fmla="*/ 1752386 w 2091444"/>
              <a:gd name="connsiteY7705" fmla="*/ 1812110 h 1937476"/>
              <a:gd name="connsiteX7706" fmla="*/ 1755564 w 2091444"/>
              <a:gd name="connsiteY7706" fmla="*/ 1805974 h 1937476"/>
              <a:gd name="connsiteX7707" fmla="*/ 1757318 w 2091444"/>
              <a:gd name="connsiteY7707" fmla="*/ 1805754 h 1937476"/>
              <a:gd name="connsiteX7708" fmla="*/ 1760605 w 2091444"/>
              <a:gd name="connsiteY7708" fmla="*/ 1801809 h 1937476"/>
              <a:gd name="connsiteX7709" fmla="*/ 1762358 w 2091444"/>
              <a:gd name="connsiteY7709" fmla="*/ 1799289 h 1937476"/>
              <a:gd name="connsiteX7710" fmla="*/ 1763016 w 2091444"/>
              <a:gd name="connsiteY7710" fmla="*/ 1800714 h 1937476"/>
              <a:gd name="connsiteX7711" fmla="*/ 1766852 w 2091444"/>
              <a:gd name="connsiteY7711" fmla="*/ 1800714 h 1937476"/>
              <a:gd name="connsiteX7712" fmla="*/ 1766852 w 2091444"/>
              <a:gd name="connsiteY7712" fmla="*/ 1802248 h 1937476"/>
              <a:gd name="connsiteX7713" fmla="*/ 1764002 w 2091444"/>
              <a:gd name="connsiteY7713" fmla="*/ 1802905 h 1937476"/>
              <a:gd name="connsiteX7714" fmla="*/ 1759948 w 2091444"/>
              <a:gd name="connsiteY7714" fmla="*/ 1807179 h 1937476"/>
              <a:gd name="connsiteX7715" fmla="*/ 1759948 w 2091444"/>
              <a:gd name="connsiteY7715" fmla="*/ 1810028 h 1937476"/>
              <a:gd name="connsiteX7716" fmla="*/ 1759071 w 2091444"/>
              <a:gd name="connsiteY7716" fmla="*/ 1813206 h 1937476"/>
              <a:gd name="connsiteX7717" fmla="*/ 1760167 w 2091444"/>
              <a:gd name="connsiteY7717" fmla="*/ 1814741 h 1937476"/>
              <a:gd name="connsiteX7718" fmla="*/ 1760715 w 2091444"/>
              <a:gd name="connsiteY7718" fmla="*/ 1819014 h 1937476"/>
              <a:gd name="connsiteX7719" fmla="*/ 1763016 w 2091444"/>
              <a:gd name="connsiteY7719" fmla="*/ 1821097 h 1937476"/>
              <a:gd name="connsiteX7720" fmla="*/ 1763674 w 2091444"/>
              <a:gd name="connsiteY7720" fmla="*/ 1817918 h 1937476"/>
              <a:gd name="connsiteX7721" fmla="*/ 1765756 w 2091444"/>
              <a:gd name="connsiteY7721" fmla="*/ 1815617 h 1937476"/>
              <a:gd name="connsiteX7722" fmla="*/ 1767947 w 2091444"/>
              <a:gd name="connsiteY7722" fmla="*/ 1815617 h 1937476"/>
              <a:gd name="connsiteX7723" fmla="*/ 1769920 w 2091444"/>
              <a:gd name="connsiteY7723" fmla="*/ 1818795 h 1937476"/>
              <a:gd name="connsiteX7724" fmla="*/ 1772002 w 2091444"/>
              <a:gd name="connsiteY7724" fmla="*/ 1819453 h 1937476"/>
              <a:gd name="connsiteX7725" fmla="*/ 1775180 w 2091444"/>
              <a:gd name="connsiteY7725" fmla="*/ 1817370 h 1937476"/>
              <a:gd name="connsiteX7726" fmla="*/ 1775180 w 2091444"/>
              <a:gd name="connsiteY7726" fmla="*/ 1815069 h 1937476"/>
              <a:gd name="connsiteX7727" fmla="*/ 1776605 w 2091444"/>
              <a:gd name="connsiteY7727" fmla="*/ 1814850 h 1937476"/>
              <a:gd name="connsiteX7728" fmla="*/ 1777481 w 2091444"/>
              <a:gd name="connsiteY7728" fmla="*/ 1812549 h 1937476"/>
              <a:gd name="connsiteX7729" fmla="*/ 1777481 w 2091444"/>
              <a:gd name="connsiteY7729" fmla="*/ 1809480 h 1937476"/>
              <a:gd name="connsiteX7730" fmla="*/ 1778468 w 2091444"/>
              <a:gd name="connsiteY7730" fmla="*/ 1809152 h 1937476"/>
              <a:gd name="connsiteX7731" fmla="*/ 1779235 w 2091444"/>
              <a:gd name="connsiteY7731" fmla="*/ 1807069 h 1937476"/>
              <a:gd name="connsiteX7732" fmla="*/ 1778029 w 2091444"/>
              <a:gd name="connsiteY7732" fmla="*/ 1804659 h 1937476"/>
              <a:gd name="connsiteX7733" fmla="*/ 1779016 w 2091444"/>
              <a:gd name="connsiteY7733" fmla="*/ 1800823 h 1937476"/>
              <a:gd name="connsiteX7734" fmla="*/ 1782961 w 2091444"/>
              <a:gd name="connsiteY7734" fmla="*/ 1795344 h 1937476"/>
              <a:gd name="connsiteX7735" fmla="*/ 1785372 w 2091444"/>
              <a:gd name="connsiteY7735" fmla="*/ 1791508 h 1937476"/>
              <a:gd name="connsiteX7736" fmla="*/ 1785152 w 2091444"/>
              <a:gd name="connsiteY7736" fmla="*/ 1784495 h 1937476"/>
              <a:gd name="connsiteX7737" fmla="*/ 1784604 w 2091444"/>
              <a:gd name="connsiteY7737" fmla="*/ 1781974 h 1937476"/>
              <a:gd name="connsiteX7738" fmla="*/ 1783289 w 2091444"/>
              <a:gd name="connsiteY7738" fmla="*/ 1781974 h 1937476"/>
              <a:gd name="connsiteX7739" fmla="*/ 1783289 w 2091444"/>
              <a:gd name="connsiteY7739" fmla="*/ 1783618 h 1937476"/>
              <a:gd name="connsiteX7740" fmla="*/ 1781646 w 2091444"/>
              <a:gd name="connsiteY7740" fmla="*/ 1787234 h 1937476"/>
              <a:gd name="connsiteX7741" fmla="*/ 1778358 w 2091444"/>
              <a:gd name="connsiteY7741" fmla="*/ 1789426 h 1937476"/>
              <a:gd name="connsiteX7742" fmla="*/ 1775509 w 2091444"/>
              <a:gd name="connsiteY7742" fmla="*/ 1792714 h 1937476"/>
              <a:gd name="connsiteX7743" fmla="*/ 1773536 w 2091444"/>
              <a:gd name="connsiteY7743" fmla="*/ 1793371 h 1937476"/>
              <a:gd name="connsiteX7744" fmla="*/ 1772112 w 2091444"/>
              <a:gd name="connsiteY7744" fmla="*/ 1790412 h 1937476"/>
              <a:gd name="connsiteX7745" fmla="*/ 1772660 w 2091444"/>
              <a:gd name="connsiteY7745" fmla="*/ 1787015 h 1937476"/>
              <a:gd name="connsiteX7746" fmla="*/ 1772660 w 2091444"/>
              <a:gd name="connsiteY7746" fmla="*/ 1783289 h 1937476"/>
              <a:gd name="connsiteX7747" fmla="*/ 1776714 w 2091444"/>
              <a:gd name="connsiteY7747" fmla="*/ 1780111 h 1937476"/>
              <a:gd name="connsiteX7748" fmla="*/ 1777591 w 2091444"/>
              <a:gd name="connsiteY7748" fmla="*/ 1778467 h 1937476"/>
              <a:gd name="connsiteX7749" fmla="*/ 1781207 w 2091444"/>
              <a:gd name="connsiteY7749" fmla="*/ 1775180 h 1937476"/>
              <a:gd name="connsiteX7750" fmla="*/ 1782413 w 2091444"/>
              <a:gd name="connsiteY7750" fmla="*/ 1775180 h 1937476"/>
              <a:gd name="connsiteX7751" fmla="*/ 1784166 w 2091444"/>
              <a:gd name="connsiteY7751" fmla="*/ 1774194 h 1937476"/>
              <a:gd name="connsiteX7752" fmla="*/ 1783180 w 2091444"/>
              <a:gd name="connsiteY7752" fmla="*/ 1771892 h 1937476"/>
              <a:gd name="connsiteX7753" fmla="*/ 1781098 w 2091444"/>
              <a:gd name="connsiteY7753" fmla="*/ 1773755 h 1937476"/>
              <a:gd name="connsiteX7754" fmla="*/ 1779454 w 2091444"/>
              <a:gd name="connsiteY7754" fmla="*/ 1774084 h 1937476"/>
              <a:gd name="connsiteX7755" fmla="*/ 1776495 w 2091444"/>
              <a:gd name="connsiteY7755" fmla="*/ 1775618 h 1937476"/>
              <a:gd name="connsiteX7756" fmla="*/ 1773755 w 2091444"/>
              <a:gd name="connsiteY7756" fmla="*/ 1776166 h 1937476"/>
              <a:gd name="connsiteX7757" fmla="*/ 1770797 w 2091444"/>
              <a:gd name="connsiteY7757" fmla="*/ 1778906 h 1937476"/>
              <a:gd name="connsiteX7758" fmla="*/ 1770139 w 2091444"/>
              <a:gd name="connsiteY7758" fmla="*/ 1781317 h 1937476"/>
              <a:gd name="connsiteX7759" fmla="*/ 1765317 w 2091444"/>
              <a:gd name="connsiteY7759" fmla="*/ 1785043 h 1937476"/>
              <a:gd name="connsiteX7760" fmla="*/ 1764989 w 2091444"/>
              <a:gd name="connsiteY7760" fmla="*/ 1786796 h 1937476"/>
              <a:gd name="connsiteX7761" fmla="*/ 1762687 w 2091444"/>
              <a:gd name="connsiteY7761" fmla="*/ 1788440 h 1937476"/>
              <a:gd name="connsiteX7762" fmla="*/ 1759400 w 2091444"/>
              <a:gd name="connsiteY7762" fmla="*/ 1785591 h 1937476"/>
              <a:gd name="connsiteX7763" fmla="*/ 1759071 w 2091444"/>
              <a:gd name="connsiteY7763" fmla="*/ 1783180 h 1937476"/>
              <a:gd name="connsiteX7764" fmla="*/ 1757975 w 2091444"/>
              <a:gd name="connsiteY7764" fmla="*/ 1780440 h 1937476"/>
              <a:gd name="connsiteX7765" fmla="*/ 1757646 w 2091444"/>
              <a:gd name="connsiteY7765" fmla="*/ 1777700 h 1937476"/>
              <a:gd name="connsiteX7766" fmla="*/ 1759400 w 2091444"/>
              <a:gd name="connsiteY7766" fmla="*/ 1780331 h 1937476"/>
              <a:gd name="connsiteX7767" fmla="*/ 1760934 w 2091444"/>
              <a:gd name="connsiteY7767" fmla="*/ 1780111 h 1937476"/>
              <a:gd name="connsiteX7768" fmla="*/ 1763674 w 2091444"/>
              <a:gd name="connsiteY7768" fmla="*/ 1775838 h 1937476"/>
              <a:gd name="connsiteX7769" fmla="*/ 1761811 w 2091444"/>
              <a:gd name="connsiteY7769" fmla="*/ 1776276 h 1937476"/>
              <a:gd name="connsiteX7770" fmla="*/ 1758304 w 2091444"/>
              <a:gd name="connsiteY7770" fmla="*/ 1774961 h 1937476"/>
              <a:gd name="connsiteX7771" fmla="*/ 1760605 w 2091444"/>
              <a:gd name="connsiteY7771" fmla="*/ 1775180 h 1937476"/>
              <a:gd name="connsiteX7772" fmla="*/ 1764331 w 2091444"/>
              <a:gd name="connsiteY7772" fmla="*/ 1774851 h 1937476"/>
              <a:gd name="connsiteX7773" fmla="*/ 1760496 w 2091444"/>
              <a:gd name="connsiteY7773" fmla="*/ 1774084 h 1937476"/>
              <a:gd name="connsiteX7774" fmla="*/ 1758633 w 2091444"/>
              <a:gd name="connsiteY7774" fmla="*/ 1772331 h 1937476"/>
              <a:gd name="connsiteX7775" fmla="*/ 1758633 w 2091444"/>
              <a:gd name="connsiteY7775" fmla="*/ 1769701 h 1937476"/>
              <a:gd name="connsiteX7776" fmla="*/ 1760057 w 2091444"/>
              <a:gd name="connsiteY7776" fmla="*/ 1768824 h 1937476"/>
              <a:gd name="connsiteX7777" fmla="*/ 1764112 w 2091444"/>
              <a:gd name="connsiteY7777" fmla="*/ 1769043 h 1937476"/>
              <a:gd name="connsiteX7778" fmla="*/ 1765317 w 2091444"/>
              <a:gd name="connsiteY7778" fmla="*/ 1768057 h 1937476"/>
              <a:gd name="connsiteX7779" fmla="*/ 1768934 w 2091444"/>
              <a:gd name="connsiteY7779" fmla="*/ 1765098 h 1937476"/>
              <a:gd name="connsiteX7780" fmla="*/ 1770468 w 2091444"/>
              <a:gd name="connsiteY7780" fmla="*/ 1761043 h 1937476"/>
              <a:gd name="connsiteX7781" fmla="*/ 1774084 w 2091444"/>
              <a:gd name="connsiteY7781" fmla="*/ 1761043 h 1937476"/>
              <a:gd name="connsiteX7782" fmla="*/ 1775180 w 2091444"/>
              <a:gd name="connsiteY7782" fmla="*/ 1762359 h 1937476"/>
              <a:gd name="connsiteX7783" fmla="*/ 1779564 w 2091444"/>
              <a:gd name="connsiteY7783" fmla="*/ 1759619 h 1937476"/>
              <a:gd name="connsiteX7784" fmla="*/ 1780988 w 2091444"/>
              <a:gd name="connsiteY7784" fmla="*/ 1756550 h 1937476"/>
              <a:gd name="connsiteX7785" fmla="*/ 1780988 w 2091444"/>
              <a:gd name="connsiteY7785" fmla="*/ 1753153 h 1937476"/>
              <a:gd name="connsiteX7786" fmla="*/ 1779783 w 2091444"/>
              <a:gd name="connsiteY7786" fmla="*/ 1750742 h 1937476"/>
              <a:gd name="connsiteX7787" fmla="*/ 1776714 w 2091444"/>
              <a:gd name="connsiteY7787" fmla="*/ 1754030 h 1937476"/>
              <a:gd name="connsiteX7788" fmla="*/ 1774303 w 2091444"/>
              <a:gd name="connsiteY7788" fmla="*/ 1755564 h 1937476"/>
              <a:gd name="connsiteX7789" fmla="*/ 1773646 w 2091444"/>
              <a:gd name="connsiteY7789" fmla="*/ 1754030 h 1937476"/>
              <a:gd name="connsiteX7790" fmla="*/ 1771016 w 2091444"/>
              <a:gd name="connsiteY7790" fmla="*/ 1753592 h 1937476"/>
              <a:gd name="connsiteX7791" fmla="*/ 1770797 w 2091444"/>
              <a:gd name="connsiteY7791" fmla="*/ 1755564 h 1937476"/>
              <a:gd name="connsiteX7792" fmla="*/ 1770358 w 2091444"/>
              <a:gd name="connsiteY7792" fmla="*/ 1758742 h 1937476"/>
              <a:gd name="connsiteX7793" fmla="*/ 1768495 w 2091444"/>
              <a:gd name="connsiteY7793" fmla="*/ 1759728 h 1937476"/>
              <a:gd name="connsiteX7794" fmla="*/ 1766632 w 2091444"/>
              <a:gd name="connsiteY7794" fmla="*/ 1759728 h 1937476"/>
              <a:gd name="connsiteX7795" fmla="*/ 1763564 w 2091444"/>
              <a:gd name="connsiteY7795" fmla="*/ 1761920 h 1937476"/>
              <a:gd name="connsiteX7796" fmla="*/ 1761263 w 2091444"/>
              <a:gd name="connsiteY7796" fmla="*/ 1763345 h 1937476"/>
              <a:gd name="connsiteX7797" fmla="*/ 1761043 w 2091444"/>
              <a:gd name="connsiteY7797" fmla="*/ 1765756 h 1937476"/>
              <a:gd name="connsiteX7798" fmla="*/ 1759400 w 2091444"/>
              <a:gd name="connsiteY7798" fmla="*/ 1766523 h 1937476"/>
              <a:gd name="connsiteX7799" fmla="*/ 1760167 w 2091444"/>
              <a:gd name="connsiteY7799" fmla="*/ 1764550 h 1937476"/>
              <a:gd name="connsiteX7800" fmla="*/ 1760386 w 2091444"/>
              <a:gd name="connsiteY7800" fmla="*/ 1761701 h 1937476"/>
              <a:gd name="connsiteX7801" fmla="*/ 1758852 w 2091444"/>
              <a:gd name="connsiteY7801" fmla="*/ 1763235 h 1937476"/>
              <a:gd name="connsiteX7802" fmla="*/ 1756441 w 2091444"/>
              <a:gd name="connsiteY7802" fmla="*/ 1762906 h 1937476"/>
              <a:gd name="connsiteX7803" fmla="*/ 1758852 w 2091444"/>
              <a:gd name="connsiteY7803" fmla="*/ 1761591 h 1937476"/>
              <a:gd name="connsiteX7804" fmla="*/ 1761153 w 2091444"/>
              <a:gd name="connsiteY7804" fmla="*/ 1759180 h 1937476"/>
              <a:gd name="connsiteX7805" fmla="*/ 1762249 w 2091444"/>
              <a:gd name="connsiteY7805" fmla="*/ 1757756 h 1937476"/>
              <a:gd name="connsiteX7806" fmla="*/ 1760496 w 2091444"/>
              <a:gd name="connsiteY7806" fmla="*/ 1756660 h 1937476"/>
              <a:gd name="connsiteX7807" fmla="*/ 1762468 w 2091444"/>
              <a:gd name="connsiteY7807" fmla="*/ 1754907 h 1937476"/>
              <a:gd name="connsiteX7808" fmla="*/ 1763893 w 2091444"/>
              <a:gd name="connsiteY7808" fmla="*/ 1751509 h 1937476"/>
              <a:gd name="connsiteX7809" fmla="*/ 1762249 w 2091444"/>
              <a:gd name="connsiteY7809" fmla="*/ 1750742 h 1937476"/>
              <a:gd name="connsiteX7810" fmla="*/ 1760386 w 2091444"/>
              <a:gd name="connsiteY7810" fmla="*/ 1752824 h 1937476"/>
              <a:gd name="connsiteX7811" fmla="*/ 1761372 w 2091444"/>
              <a:gd name="connsiteY7811" fmla="*/ 1750304 h 1937476"/>
              <a:gd name="connsiteX7812" fmla="*/ 1761701 w 2091444"/>
              <a:gd name="connsiteY7812" fmla="*/ 1747674 h 1937476"/>
              <a:gd name="connsiteX7813" fmla="*/ 1760167 w 2091444"/>
              <a:gd name="connsiteY7813" fmla="*/ 1747126 h 1937476"/>
              <a:gd name="connsiteX7814" fmla="*/ 1757318 w 2091444"/>
              <a:gd name="connsiteY7814" fmla="*/ 1748112 h 1937476"/>
              <a:gd name="connsiteX7815" fmla="*/ 1752825 w 2091444"/>
              <a:gd name="connsiteY7815" fmla="*/ 1747455 h 1937476"/>
              <a:gd name="connsiteX7816" fmla="*/ 1757208 w 2091444"/>
              <a:gd name="connsiteY7816" fmla="*/ 1747455 h 1937476"/>
              <a:gd name="connsiteX7817" fmla="*/ 1758413 w 2091444"/>
              <a:gd name="connsiteY7817" fmla="*/ 1746140 h 1937476"/>
              <a:gd name="connsiteX7818" fmla="*/ 1762468 w 2091444"/>
              <a:gd name="connsiteY7818" fmla="*/ 1745373 h 1937476"/>
              <a:gd name="connsiteX7819" fmla="*/ 1765646 w 2091444"/>
              <a:gd name="connsiteY7819" fmla="*/ 1743839 h 1937476"/>
              <a:gd name="connsiteX7820" fmla="*/ 1767071 w 2091444"/>
              <a:gd name="connsiteY7820" fmla="*/ 1742085 h 1937476"/>
              <a:gd name="connsiteX7821" fmla="*/ 1769372 w 2091444"/>
              <a:gd name="connsiteY7821" fmla="*/ 1741537 h 1937476"/>
              <a:gd name="connsiteX7822" fmla="*/ 1771673 w 2091444"/>
              <a:gd name="connsiteY7822" fmla="*/ 1740003 h 1937476"/>
              <a:gd name="connsiteX7823" fmla="*/ 1771893 w 2091444"/>
              <a:gd name="connsiteY7823" fmla="*/ 1736935 h 1937476"/>
              <a:gd name="connsiteX7824" fmla="*/ 1773646 w 2091444"/>
              <a:gd name="connsiteY7824" fmla="*/ 1735291 h 1937476"/>
              <a:gd name="connsiteX7825" fmla="*/ 1774194 w 2091444"/>
              <a:gd name="connsiteY7825" fmla="*/ 1732989 h 1937476"/>
              <a:gd name="connsiteX7826" fmla="*/ 1771345 w 2091444"/>
              <a:gd name="connsiteY7826" fmla="*/ 1731346 h 1937476"/>
              <a:gd name="connsiteX7827" fmla="*/ 1767399 w 2091444"/>
              <a:gd name="connsiteY7827" fmla="*/ 1727510 h 1937476"/>
              <a:gd name="connsiteX7828" fmla="*/ 1763454 w 2091444"/>
              <a:gd name="connsiteY7828" fmla="*/ 1727181 h 1937476"/>
              <a:gd name="connsiteX7829" fmla="*/ 1759400 w 2091444"/>
              <a:gd name="connsiteY7829" fmla="*/ 1728168 h 1937476"/>
              <a:gd name="connsiteX7830" fmla="*/ 1757537 w 2091444"/>
              <a:gd name="connsiteY7830" fmla="*/ 1728168 h 1937476"/>
              <a:gd name="connsiteX7831" fmla="*/ 1757318 w 2091444"/>
              <a:gd name="connsiteY7831" fmla="*/ 1730469 h 1937476"/>
              <a:gd name="connsiteX7832" fmla="*/ 1755564 w 2091444"/>
              <a:gd name="connsiteY7832" fmla="*/ 1733866 h 1937476"/>
              <a:gd name="connsiteX7833" fmla="*/ 1754687 w 2091444"/>
              <a:gd name="connsiteY7833" fmla="*/ 1737702 h 1937476"/>
              <a:gd name="connsiteX7834" fmla="*/ 1752058 w 2091444"/>
              <a:gd name="connsiteY7834" fmla="*/ 1739565 h 1937476"/>
              <a:gd name="connsiteX7835" fmla="*/ 1753701 w 2091444"/>
              <a:gd name="connsiteY7835" fmla="*/ 1737483 h 1937476"/>
              <a:gd name="connsiteX7836" fmla="*/ 1754359 w 2091444"/>
              <a:gd name="connsiteY7836" fmla="*/ 1733537 h 1937476"/>
              <a:gd name="connsiteX7837" fmla="*/ 1753263 w 2091444"/>
              <a:gd name="connsiteY7837" fmla="*/ 1732113 h 1937476"/>
              <a:gd name="connsiteX7838" fmla="*/ 1754359 w 2091444"/>
              <a:gd name="connsiteY7838" fmla="*/ 1729812 h 1937476"/>
              <a:gd name="connsiteX7839" fmla="*/ 1756002 w 2091444"/>
              <a:gd name="connsiteY7839" fmla="*/ 1726524 h 1937476"/>
              <a:gd name="connsiteX7840" fmla="*/ 1754468 w 2091444"/>
              <a:gd name="connsiteY7840" fmla="*/ 1726195 h 1937476"/>
              <a:gd name="connsiteX7841" fmla="*/ 1751181 w 2091444"/>
              <a:gd name="connsiteY7841" fmla="*/ 1728716 h 1937476"/>
              <a:gd name="connsiteX7842" fmla="*/ 1749537 w 2091444"/>
              <a:gd name="connsiteY7842" fmla="*/ 1731236 h 1937476"/>
              <a:gd name="connsiteX7843" fmla="*/ 1746907 w 2091444"/>
              <a:gd name="connsiteY7843" fmla="*/ 1732880 h 1937476"/>
              <a:gd name="connsiteX7844" fmla="*/ 1745482 w 2091444"/>
              <a:gd name="connsiteY7844" fmla="*/ 1731455 h 1937476"/>
              <a:gd name="connsiteX7845" fmla="*/ 1744167 w 2091444"/>
              <a:gd name="connsiteY7845" fmla="*/ 1732989 h 1937476"/>
              <a:gd name="connsiteX7846" fmla="*/ 1741647 w 2091444"/>
              <a:gd name="connsiteY7846" fmla="*/ 1733976 h 1937476"/>
              <a:gd name="connsiteX7847" fmla="*/ 1740222 w 2091444"/>
              <a:gd name="connsiteY7847" fmla="*/ 1732441 h 1937476"/>
              <a:gd name="connsiteX7848" fmla="*/ 1737044 w 2091444"/>
              <a:gd name="connsiteY7848" fmla="*/ 1734524 h 1937476"/>
              <a:gd name="connsiteX7849" fmla="*/ 1736387 w 2091444"/>
              <a:gd name="connsiteY7849" fmla="*/ 1739126 h 1937476"/>
              <a:gd name="connsiteX7850" fmla="*/ 1733209 w 2091444"/>
              <a:gd name="connsiteY7850" fmla="*/ 1741428 h 1937476"/>
              <a:gd name="connsiteX7851" fmla="*/ 1735510 w 2091444"/>
              <a:gd name="connsiteY7851" fmla="*/ 1738907 h 1937476"/>
              <a:gd name="connsiteX7852" fmla="*/ 1736496 w 2091444"/>
              <a:gd name="connsiteY7852" fmla="*/ 1733099 h 1937476"/>
              <a:gd name="connsiteX7853" fmla="*/ 1739126 w 2091444"/>
              <a:gd name="connsiteY7853" fmla="*/ 1728606 h 1937476"/>
              <a:gd name="connsiteX7854" fmla="*/ 1738030 w 2091444"/>
              <a:gd name="connsiteY7854" fmla="*/ 1727949 h 1937476"/>
              <a:gd name="connsiteX7855" fmla="*/ 1735400 w 2091444"/>
              <a:gd name="connsiteY7855" fmla="*/ 1729044 h 1937476"/>
              <a:gd name="connsiteX7856" fmla="*/ 1734195 w 2091444"/>
              <a:gd name="connsiteY7856" fmla="*/ 1731346 h 1937476"/>
              <a:gd name="connsiteX7857" fmla="*/ 1731565 w 2091444"/>
              <a:gd name="connsiteY7857" fmla="*/ 1734085 h 1937476"/>
              <a:gd name="connsiteX7858" fmla="*/ 1730688 w 2091444"/>
              <a:gd name="connsiteY7858" fmla="*/ 1732441 h 1937476"/>
              <a:gd name="connsiteX7859" fmla="*/ 1732332 w 2091444"/>
              <a:gd name="connsiteY7859" fmla="*/ 1730798 h 1937476"/>
              <a:gd name="connsiteX7860" fmla="*/ 1732990 w 2091444"/>
              <a:gd name="connsiteY7860" fmla="*/ 1728277 h 1937476"/>
              <a:gd name="connsiteX7861" fmla="*/ 1732551 w 2091444"/>
              <a:gd name="connsiteY7861" fmla="*/ 1727291 h 1937476"/>
              <a:gd name="connsiteX7862" fmla="*/ 1729483 w 2091444"/>
              <a:gd name="connsiteY7862" fmla="*/ 1727949 h 1937476"/>
              <a:gd name="connsiteX7863" fmla="*/ 1725538 w 2091444"/>
              <a:gd name="connsiteY7863" fmla="*/ 1731565 h 1937476"/>
              <a:gd name="connsiteX7864" fmla="*/ 1723894 w 2091444"/>
              <a:gd name="connsiteY7864" fmla="*/ 1731127 h 1937476"/>
              <a:gd name="connsiteX7865" fmla="*/ 1722579 w 2091444"/>
              <a:gd name="connsiteY7865" fmla="*/ 1727401 h 1937476"/>
              <a:gd name="connsiteX7866" fmla="*/ 1721483 w 2091444"/>
              <a:gd name="connsiteY7866" fmla="*/ 1726962 h 1937476"/>
              <a:gd name="connsiteX7867" fmla="*/ 1717867 w 2091444"/>
              <a:gd name="connsiteY7867" fmla="*/ 1729921 h 1937476"/>
              <a:gd name="connsiteX7868" fmla="*/ 1716004 w 2091444"/>
              <a:gd name="connsiteY7868" fmla="*/ 1729592 h 1937476"/>
              <a:gd name="connsiteX7869" fmla="*/ 1715785 w 2091444"/>
              <a:gd name="connsiteY7869" fmla="*/ 1728496 h 1937476"/>
              <a:gd name="connsiteX7870" fmla="*/ 1719730 w 2091444"/>
              <a:gd name="connsiteY7870" fmla="*/ 1725866 h 1937476"/>
              <a:gd name="connsiteX7871" fmla="*/ 1722250 w 2091444"/>
              <a:gd name="connsiteY7871" fmla="*/ 1721921 h 1937476"/>
              <a:gd name="connsiteX7872" fmla="*/ 1723346 w 2091444"/>
              <a:gd name="connsiteY7872" fmla="*/ 1718743 h 1937476"/>
              <a:gd name="connsiteX7873" fmla="*/ 1721812 w 2091444"/>
              <a:gd name="connsiteY7873" fmla="*/ 1719072 h 1937476"/>
              <a:gd name="connsiteX7874" fmla="*/ 1719949 w 2091444"/>
              <a:gd name="connsiteY7874" fmla="*/ 1719291 h 1937476"/>
              <a:gd name="connsiteX7875" fmla="*/ 1716661 w 2091444"/>
              <a:gd name="connsiteY7875" fmla="*/ 1721921 h 1937476"/>
              <a:gd name="connsiteX7876" fmla="*/ 1718415 w 2091444"/>
              <a:gd name="connsiteY7876" fmla="*/ 1718962 h 1937476"/>
              <a:gd name="connsiteX7877" fmla="*/ 1722141 w 2091444"/>
              <a:gd name="connsiteY7877" fmla="*/ 1715785 h 1937476"/>
              <a:gd name="connsiteX7878" fmla="*/ 1726086 w 2091444"/>
              <a:gd name="connsiteY7878" fmla="*/ 1715565 h 1937476"/>
              <a:gd name="connsiteX7879" fmla="*/ 1727949 w 2091444"/>
              <a:gd name="connsiteY7879" fmla="*/ 1714469 h 1937476"/>
              <a:gd name="connsiteX7880" fmla="*/ 1731455 w 2091444"/>
              <a:gd name="connsiteY7880" fmla="*/ 1713702 h 1937476"/>
              <a:gd name="connsiteX7881" fmla="*/ 1733538 w 2091444"/>
              <a:gd name="connsiteY7881" fmla="*/ 1711401 h 1937476"/>
              <a:gd name="connsiteX7882" fmla="*/ 1733538 w 2091444"/>
              <a:gd name="connsiteY7882" fmla="*/ 1709538 h 1937476"/>
              <a:gd name="connsiteX7883" fmla="*/ 1732332 w 2091444"/>
              <a:gd name="connsiteY7883" fmla="*/ 1710196 h 1937476"/>
              <a:gd name="connsiteX7884" fmla="*/ 1728277 w 2091444"/>
              <a:gd name="connsiteY7884" fmla="*/ 1711401 h 1937476"/>
              <a:gd name="connsiteX7885" fmla="*/ 1725866 w 2091444"/>
              <a:gd name="connsiteY7885" fmla="*/ 1710634 h 1937476"/>
              <a:gd name="connsiteX7886" fmla="*/ 1722250 w 2091444"/>
              <a:gd name="connsiteY7886" fmla="*/ 1707894 h 1937476"/>
              <a:gd name="connsiteX7887" fmla="*/ 1720387 w 2091444"/>
              <a:gd name="connsiteY7887" fmla="*/ 1708333 h 1937476"/>
              <a:gd name="connsiteX7888" fmla="*/ 1718524 w 2091444"/>
              <a:gd name="connsiteY7888" fmla="*/ 1709757 h 1937476"/>
              <a:gd name="connsiteX7889" fmla="*/ 1720387 w 2091444"/>
              <a:gd name="connsiteY7889" fmla="*/ 1705703 h 1937476"/>
              <a:gd name="connsiteX7890" fmla="*/ 1721702 w 2091444"/>
              <a:gd name="connsiteY7890" fmla="*/ 1704497 h 1937476"/>
              <a:gd name="connsiteX7891" fmla="*/ 1721483 w 2091444"/>
              <a:gd name="connsiteY7891" fmla="*/ 1703511 h 1937476"/>
              <a:gd name="connsiteX7892" fmla="*/ 1718963 w 2091444"/>
              <a:gd name="connsiteY7892" fmla="*/ 1704168 h 1937476"/>
              <a:gd name="connsiteX7893" fmla="*/ 1716004 w 2091444"/>
              <a:gd name="connsiteY7893" fmla="*/ 1706470 h 1937476"/>
              <a:gd name="connsiteX7894" fmla="*/ 1714141 w 2091444"/>
              <a:gd name="connsiteY7894" fmla="*/ 1709429 h 1937476"/>
              <a:gd name="connsiteX7895" fmla="*/ 1711182 w 2091444"/>
              <a:gd name="connsiteY7895" fmla="*/ 1712606 h 1937476"/>
              <a:gd name="connsiteX7896" fmla="*/ 1708881 w 2091444"/>
              <a:gd name="connsiteY7896" fmla="*/ 1714141 h 1937476"/>
              <a:gd name="connsiteX7897" fmla="*/ 1708004 w 2091444"/>
              <a:gd name="connsiteY7897" fmla="*/ 1716771 h 1937476"/>
              <a:gd name="connsiteX7898" fmla="*/ 1704607 w 2091444"/>
              <a:gd name="connsiteY7898" fmla="*/ 1718962 h 1937476"/>
              <a:gd name="connsiteX7899" fmla="*/ 1701977 w 2091444"/>
              <a:gd name="connsiteY7899" fmla="*/ 1721812 h 1937476"/>
              <a:gd name="connsiteX7900" fmla="*/ 1701977 w 2091444"/>
              <a:gd name="connsiteY7900" fmla="*/ 1717976 h 1937476"/>
              <a:gd name="connsiteX7901" fmla="*/ 1702634 w 2091444"/>
              <a:gd name="connsiteY7901" fmla="*/ 1714798 h 1937476"/>
              <a:gd name="connsiteX7902" fmla="*/ 1704826 w 2091444"/>
              <a:gd name="connsiteY7902" fmla="*/ 1711401 h 1937476"/>
              <a:gd name="connsiteX7903" fmla="*/ 1705045 w 2091444"/>
              <a:gd name="connsiteY7903" fmla="*/ 1709100 h 1937476"/>
              <a:gd name="connsiteX7904" fmla="*/ 1706908 w 2091444"/>
              <a:gd name="connsiteY7904" fmla="*/ 1705045 h 1937476"/>
              <a:gd name="connsiteX7905" fmla="*/ 1709976 w 2091444"/>
              <a:gd name="connsiteY7905" fmla="*/ 1701867 h 1937476"/>
              <a:gd name="connsiteX7906" fmla="*/ 1710196 w 2091444"/>
              <a:gd name="connsiteY7906" fmla="*/ 1700004 h 1937476"/>
              <a:gd name="connsiteX7907" fmla="*/ 1712387 w 2091444"/>
              <a:gd name="connsiteY7907" fmla="*/ 1697922 h 1937476"/>
              <a:gd name="connsiteX7908" fmla="*/ 1713812 w 2091444"/>
              <a:gd name="connsiteY7908" fmla="*/ 1696388 h 1937476"/>
              <a:gd name="connsiteX7909" fmla="*/ 1715894 w 2091444"/>
              <a:gd name="connsiteY7909" fmla="*/ 1692333 h 1937476"/>
              <a:gd name="connsiteX7910" fmla="*/ 1718634 w 2091444"/>
              <a:gd name="connsiteY7910" fmla="*/ 1690361 h 1937476"/>
              <a:gd name="connsiteX7911" fmla="*/ 1720497 w 2091444"/>
              <a:gd name="connsiteY7911" fmla="*/ 1687621 h 1937476"/>
              <a:gd name="connsiteX7912" fmla="*/ 1722798 w 2091444"/>
              <a:gd name="connsiteY7912" fmla="*/ 1686854 h 1937476"/>
              <a:gd name="connsiteX7913" fmla="*/ 1723456 w 2091444"/>
              <a:gd name="connsiteY7913" fmla="*/ 1685320 h 1937476"/>
              <a:gd name="connsiteX7914" fmla="*/ 1723456 w 2091444"/>
              <a:gd name="connsiteY7914" fmla="*/ 1683238 h 1937476"/>
              <a:gd name="connsiteX7915" fmla="*/ 1724880 w 2091444"/>
              <a:gd name="connsiteY7915" fmla="*/ 1680607 h 1937476"/>
              <a:gd name="connsiteX7916" fmla="*/ 1726195 w 2091444"/>
              <a:gd name="connsiteY7916" fmla="*/ 1677758 h 1937476"/>
              <a:gd name="connsiteX7917" fmla="*/ 1725976 w 2091444"/>
              <a:gd name="connsiteY7917" fmla="*/ 1680388 h 1937476"/>
              <a:gd name="connsiteX7918" fmla="*/ 1725319 w 2091444"/>
              <a:gd name="connsiteY7918" fmla="*/ 1682470 h 1937476"/>
              <a:gd name="connsiteX7919" fmla="*/ 1726634 w 2091444"/>
              <a:gd name="connsiteY7919" fmla="*/ 1684443 h 1937476"/>
              <a:gd name="connsiteX7920" fmla="*/ 1729373 w 2091444"/>
              <a:gd name="connsiteY7920" fmla="*/ 1679950 h 1937476"/>
              <a:gd name="connsiteX7921" fmla="*/ 1733757 w 2091444"/>
              <a:gd name="connsiteY7921" fmla="*/ 1675566 h 1937476"/>
              <a:gd name="connsiteX7922" fmla="*/ 1734962 w 2091444"/>
              <a:gd name="connsiteY7922" fmla="*/ 1673046 h 1937476"/>
              <a:gd name="connsiteX7923" fmla="*/ 1733428 w 2091444"/>
              <a:gd name="connsiteY7923" fmla="*/ 1670854 h 1937476"/>
              <a:gd name="connsiteX7924" fmla="*/ 1731784 w 2091444"/>
              <a:gd name="connsiteY7924" fmla="*/ 1670854 h 1937476"/>
              <a:gd name="connsiteX7925" fmla="*/ 1729702 w 2091444"/>
              <a:gd name="connsiteY7925" fmla="*/ 1672498 h 1937476"/>
              <a:gd name="connsiteX7926" fmla="*/ 1729044 w 2091444"/>
              <a:gd name="connsiteY7926" fmla="*/ 1669101 h 1937476"/>
              <a:gd name="connsiteX7927" fmla="*/ 1727620 w 2091444"/>
              <a:gd name="connsiteY7927" fmla="*/ 1667676 h 1937476"/>
              <a:gd name="connsiteX7928" fmla="*/ 1728716 w 2091444"/>
              <a:gd name="connsiteY7928" fmla="*/ 1665485 h 1937476"/>
              <a:gd name="connsiteX7929" fmla="*/ 1731127 w 2091444"/>
              <a:gd name="connsiteY7929" fmla="*/ 1664827 h 1937476"/>
              <a:gd name="connsiteX7930" fmla="*/ 1734633 w 2091444"/>
              <a:gd name="connsiteY7930" fmla="*/ 1665594 h 1937476"/>
              <a:gd name="connsiteX7931" fmla="*/ 1738140 w 2091444"/>
              <a:gd name="connsiteY7931" fmla="*/ 1667567 h 1937476"/>
              <a:gd name="connsiteX7932" fmla="*/ 1740003 w 2091444"/>
              <a:gd name="connsiteY7932" fmla="*/ 1666581 h 1937476"/>
              <a:gd name="connsiteX7933" fmla="*/ 1741647 w 2091444"/>
              <a:gd name="connsiteY7933" fmla="*/ 1663950 h 1937476"/>
              <a:gd name="connsiteX7934" fmla="*/ 1741866 w 2091444"/>
              <a:gd name="connsiteY7934" fmla="*/ 1657923 h 1937476"/>
              <a:gd name="connsiteX7935" fmla="*/ 1738688 w 2091444"/>
              <a:gd name="connsiteY7935" fmla="*/ 1658142 h 1937476"/>
              <a:gd name="connsiteX7936" fmla="*/ 1735948 w 2091444"/>
              <a:gd name="connsiteY7936" fmla="*/ 1659238 h 1937476"/>
              <a:gd name="connsiteX7937" fmla="*/ 1736277 w 2091444"/>
              <a:gd name="connsiteY7937" fmla="*/ 1660882 h 1937476"/>
              <a:gd name="connsiteX7938" fmla="*/ 1734195 w 2091444"/>
              <a:gd name="connsiteY7938" fmla="*/ 1660882 h 1937476"/>
              <a:gd name="connsiteX7939" fmla="*/ 1734414 w 2091444"/>
              <a:gd name="connsiteY7939" fmla="*/ 1658362 h 1937476"/>
              <a:gd name="connsiteX7940" fmla="*/ 1733866 w 2091444"/>
              <a:gd name="connsiteY7940" fmla="*/ 1656718 h 1937476"/>
              <a:gd name="connsiteX7941" fmla="*/ 1731784 w 2091444"/>
              <a:gd name="connsiteY7941" fmla="*/ 1658033 h 1937476"/>
              <a:gd name="connsiteX7942" fmla="*/ 1729483 w 2091444"/>
              <a:gd name="connsiteY7942" fmla="*/ 1660444 h 1937476"/>
              <a:gd name="connsiteX7943" fmla="*/ 1726524 w 2091444"/>
              <a:gd name="connsiteY7943" fmla="*/ 1660444 h 1937476"/>
              <a:gd name="connsiteX7944" fmla="*/ 1724880 w 2091444"/>
              <a:gd name="connsiteY7944" fmla="*/ 1662526 h 1937476"/>
              <a:gd name="connsiteX7945" fmla="*/ 1722031 w 2091444"/>
              <a:gd name="connsiteY7945" fmla="*/ 1664718 h 1937476"/>
              <a:gd name="connsiteX7946" fmla="*/ 1718086 w 2091444"/>
              <a:gd name="connsiteY7946" fmla="*/ 1664498 h 1937476"/>
              <a:gd name="connsiteX7947" fmla="*/ 1714579 w 2091444"/>
              <a:gd name="connsiteY7947" fmla="*/ 1667567 h 1937476"/>
              <a:gd name="connsiteX7948" fmla="*/ 1710305 w 2091444"/>
              <a:gd name="connsiteY7948" fmla="*/ 1670745 h 1937476"/>
              <a:gd name="connsiteX7949" fmla="*/ 1709867 w 2091444"/>
              <a:gd name="connsiteY7949" fmla="*/ 1674361 h 1937476"/>
              <a:gd name="connsiteX7950" fmla="*/ 1707456 w 2091444"/>
              <a:gd name="connsiteY7950" fmla="*/ 1674909 h 1937476"/>
              <a:gd name="connsiteX7951" fmla="*/ 1705374 w 2091444"/>
              <a:gd name="connsiteY7951" fmla="*/ 1674251 h 1937476"/>
              <a:gd name="connsiteX7952" fmla="*/ 1704826 w 2091444"/>
              <a:gd name="connsiteY7952" fmla="*/ 1675019 h 1937476"/>
              <a:gd name="connsiteX7953" fmla="*/ 1706031 w 2091444"/>
              <a:gd name="connsiteY7953" fmla="*/ 1676553 h 1937476"/>
              <a:gd name="connsiteX7954" fmla="*/ 1706031 w 2091444"/>
              <a:gd name="connsiteY7954" fmla="*/ 1678854 h 1937476"/>
              <a:gd name="connsiteX7955" fmla="*/ 1706031 w 2091444"/>
              <a:gd name="connsiteY7955" fmla="*/ 1678854 h 1937476"/>
              <a:gd name="connsiteX7956" fmla="*/ 1551077 w 2091444"/>
              <a:gd name="connsiteY7956" fmla="*/ 1723127 h 1937476"/>
              <a:gd name="connsiteX7957" fmla="*/ 1553598 w 2091444"/>
              <a:gd name="connsiteY7957" fmla="*/ 1723456 h 1937476"/>
              <a:gd name="connsiteX7958" fmla="*/ 1562693 w 2091444"/>
              <a:gd name="connsiteY7958" fmla="*/ 1730250 h 1937476"/>
              <a:gd name="connsiteX7959" fmla="*/ 1569488 w 2091444"/>
              <a:gd name="connsiteY7959" fmla="*/ 1730250 h 1937476"/>
              <a:gd name="connsiteX7960" fmla="*/ 1574309 w 2091444"/>
              <a:gd name="connsiteY7960" fmla="*/ 1731346 h 1937476"/>
              <a:gd name="connsiteX7961" fmla="*/ 1577926 w 2091444"/>
              <a:gd name="connsiteY7961" fmla="*/ 1734085 h 1937476"/>
              <a:gd name="connsiteX7962" fmla="*/ 1581213 w 2091444"/>
              <a:gd name="connsiteY7962" fmla="*/ 1734524 h 1937476"/>
              <a:gd name="connsiteX7963" fmla="*/ 1585597 w 2091444"/>
              <a:gd name="connsiteY7963" fmla="*/ 1736387 h 1937476"/>
              <a:gd name="connsiteX7964" fmla="*/ 1591295 w 2091444"/>
              <a:gd name="connsiteY7964" fmla="*/ 1734524 h 1937476"/>
              <a:gd name="connsiteX7965" fmla="*/ 1591953 w 2091444"/>
              <a:gd name="connsiteY7965" fmla="*/ 1731784 h 1937476"/>
              <a:gd name="connsiteX7966" fmla="*/ 1589213 w 2091444"/>
              <a:gd name="connsiteY7966" fmla="*/ 1729264 h 1937476"/>
              <a:gd name="connsiteX7967" fmla="*/ 1588008 w 2091444"/>
              <a:gd name="connsiteY7967" fmla="*/ 1726962 h 1937476"/>
              <a:gd name="connsiteX7968" fmla="*/ 1585487 w 2091444"/>
              <a:gd name="connsiteY7968" fmla="*/ 1724880 h 1937476"/>
              <a:gd name="connsiteX7969" fmla="*/ 1582309 w 2091444"/>
              <a:gd name="connsiteY7969" fmla="*/ 1723784 h 1937476"/>
              <a:gd name="connsiteX7970" fmla="*/ 1578474 w 2091444"/>
              <a:gd name="connsiteY7970" fmla="*/ 1719291 h 1937476"/>
              <a:gd name="connsiteX7971" fmla="*/ 1573104 w 2091444"/>
              <a:gd name="connsiteY7971" fmla="*/ 1715237 h 1937476"/>
              <a:gd name="connsiteX7972" fmla="*/ 1571022 w 2091444"/>
              <a:gd name="connsiteY7972" fmla="*/ 1714908 h 1937476"/>
              <a:gd name="connsiteX7973" fmla="*/ 1566419 w 2091444"/>
              <a:gd name="connsiteY7973" fmla="*/ 1709867 h 1937476"/>
              <a:gd name="connsiteX7974" fmla="*/ 1560721 w 2091444"/>
              <a:gd name="connsiteY7974" fmla="*/ 1707675 h 1937476"/>
              <a:gd name="connsiteX7975" fmla="*/ 1554365 w 2091444"/>
              <a:gd name="connsiteY7975" fmla="*/ 1707127 h 1937476"/>
              <a:gd name="connsiteX7976" fmla="*/ 1543297 w 2091444"/>
              <a:gd name="connsiteY7976" fmla="*/ 1703292 h 1937476"/>
              <a:gd name="connsiteX7977" fmla="*/ 1539023 w 2091444"/>
              <a:gd name="connsiteY7977" fmla="*/ 1701429 h 1937476"/>
              <a:gd name="connsiteX7978" fmla="*/ 1534201 w 2091444"/>
              <a:gd name="connsiteY7978" fmla="*/ 1704168 h 1937476"/>
              <a:gd name="connsiteX7979" fmla="*/ 1536283 w 2091444"/>
              <a:gd name="connsiteY7979" fmla="*/ 1708333 h 1937476"/>
              <a:gd name="connsiteX7980" fmla="*/ 1540995 w 2091444"/>
              <a:gd name="connsiteY7980" fmla="*/ 1710524 h 1937476"/>
              <a:gd name="connsiteX7981" fmla="*/ 1548995 w 2091444"/>
              <a:gd name="connsiteY7981" fmla="*/ 1716661 h 1937476"/>
              <a:gd name="connsiteX7982" fmla="*/ 1549981 w 2091444"/>
              <a:gd name="connsiteY7982" fmla="*/ 1721045 h 1937476"/>
              <a:gd name="connsiteX7983" fmla="*/ 1551296 w 2091444"/>
              <a:gd name="connsiteY7983" fmla="*/ 1723017 h 1937476"/>
              <a:gd name="connsiteX7984" fmla="*/ 1551296 w 2091444"/>
              <a:gd name="connsiteY7984" fmla="*/ 1723017 h 1937476"/>
              <a:gd name="connsiteX7985" fmla="*/ 1552831 w 2091444"/>
              <a:gd name="connsiteY7985" fmla="*/ 1832932 h 1937476"/>
              <a:gd name="connsiteX7986" fmla="*/ 1547132 w 2091444"/>
              <a:gd name="connsiteY7986" fmla="*/ 1830302 h 1937476"/>
              <a:gd name="connsiteX7987" fmla="*/ 1545817 w 2091444"/>
              <a:gd name="connsiteY7987" fmla="*/ 1825370 h 1937476"/>
              <a:gd name="connsiteX7988" fmla="*/ 1534968 w 2091444"/>
              <a:gd name="connsiteY7988" fmla="*/ 1824055 h 1937476"/>
              <a:gd name="connsiteX7989" fmla="*/ 1531900 w 2091444"/>
              <a:gd name="connsiteY7989" fmla="*/ 1822521 h 1937476"/>
              <a:gd name="connsiteX7990" fmla="*/ 1531461 w 2091444"/>
              <a:gd name="connsiteY7990" fmla="*/ 1819781 h 1937476"/>
              <a:gd name="connsiteX7991" fmla="*/ 1529270 w 2091444"/>
              <a:gd name="connsiteY7991" fmla="*/ 1817370 h 1937476"/>
              <a:gd name="connsiteX7992" fmla="*/ 1527407 w 2091444"/>
              <a:gd name="connsiteY7992" fmla="*/ 1817370 h 1937476"/>
              <a:gd name="connsiteX7993" fmla="*/ 1525653 w 2091444"/>
              <a:gd name="connsiteY7993" fmla="*/ 1814302 h 1937476"/>
              <a:gd name="connsiteX7994" fmla="*/ 1522914 w 2091444"/>
              <a:gd name="connsiteY7994" fmla="*/ 1813316 h 1937476"/>
              <a:gd name="connsiteX7995" fmla="*/ 1522914 w 2091444"/>
              <a:gd name="connsiteY7995" fmla="*/ 1809699 h 1937476"/>
              <a:gd name="connsiteX7996" fmla="*/ 1520722 w 2091444"/>
              <a:gd name="connsiteY7996" fmla="*/ 1807727 h 1937476"/>
              <a:gd name="connsiteX7997" fmla="*/ 1518092 w 2091444"/>
              <a:gd name="connsiteY7997" fmla="*/ 1808275 h 1937476"/>
              <a:gd name="connsiteX7998" fmla="*/ 1516667 w 2091444"/>
              <a:gd name="connsiteY7998" fmla="*/ 1806522 h 1937476"/>
              <a:gd name="connsiteX7999" fmla="*/ 1518530 w 2091444"/>
              <a:gd name="connsiteY7999" fmla="*/ 1802686 h 1937476"/>
              <a:gd name="connsiteX8000" fmla="*/ 1527407 w 2091444"/>
              <a:gd name="connsiteY8000" fmla="*/ 1796440 h 1937476"/>
              <a:gd name="connsiteX8001" fmla="*/ 1528393 w 2091444"/>
              <a:gd name="connsiteY8001" fmla="*/ 1800604 h 1937476"/>
              <a:gd name="connsiteX8002" fmla="*/ 1525325 w 2091444"/>
              <a:gd name="connsiteY8002" fmla="*/ 1803672 h 1937476"/>
              <a:gd name="connsiteX8003" fmla="*/ 1525325 w 2091444"/>
              <a:gd name="connsiteY8003" fmla="*/ 1805426 h 1937476"/>
              <a:gd name="connsiteX8004" fmla="*/ 1527078 w 2091444"/>
              <a:gd name="connsiteY8004" fmla="*/ 1807837 h 1937476"/>
              <a:gd name="connsiteX8005" fmla="*/ 1527078 w 2091444"/>
              <a:gd name="connsiteY8005" fmla="*/ 1811891 h 1937476"/>
              <a:gd name="connsiteX8006" fmla="*/ 1530913 w 2091444"/>
              <a:gd name="connsiteY8006" fmla="*/ 1813973 h 1937476"/>
              <a:gd name="connsiteX8007" fmla="*/ 1531571 w 2091444"/>
              <a:gd name="connsiteY8007" fmla="*/ 1810905 h 1937476"/>
              <a:gd name="connsiteX8008" fmla="*/ 1535187 w 2091444"/>
              <a:gd name="connsiteY8008" fmla="*/ 1810905 h 1937476"/>
              <a:gd name="connsiteX8009" fmla="*/ 1541324 w 2091444"/>
              <a:gd name="connsiteY8009" fmla="*/ 1815617 h 1937476"/>
              <a:gd name="connsiteX8010" fmla="*/ 1543954 w 2091444"/>
              <a:gd name="connsiteY8010" fmla="*/ 1815617 h 1937476"/>
              <a:gd name="connsiteX8011" fmla="*/ 1546255 w 2091444"/>
              <a:gd name="connsiteY8011" fmla="*/ 1817809 h 1937476"/>
              <a:gd name="connsiteX8012" fmla="*/ 1553159 w 2091444"/>
              <a:gd name="connsiteY8012" fmla="*/ 1817590 h 1937476"/>
              <a:gd name="connsiteX8013" fmla="*/ 1555022 w 2091444"/>
              <a:gd name="connsiteY8013" fmla="*/ 1815398 h 1937476"/>
              <a:gd name="connsiteX8014" fmla="*/ 1559187 w 2091444"/>
              <a:gd name="connsiteY8014" fmla="*/ 1816603 h 1937476"/>
              <a:gd name="connsiteX8015" fmla="*/ 1566090 w 2091444"/>
              <a:gd name="connsiteY8015" fmla="*/ 1816823 h 1937476"/>
              <a:gd name="connsiteX8016" fmla="*/ 1564008 w 2091444"/>
              <a:gd name="connsiteY8016" fmla="*/ 1818357 h 1937476"/>
              <a:gd name="connsiteX8017" fmla="*/ 1558748 w 2091444"/>
              <a:gd name="connsiteY8017" fmla="*/ 1819343 h 1937476"/>
              <a:gd name="connsiteX8018" fmla="*/ 1557324 w 2091444"/>
              <a:gd name="connsiteY8018" fmla="*/ 1823836 h 1937476"/>
              <a:gd name="connsiteX8019" fmla="*/ 1557981 w 2091444"/>
              <a:gd name="connsiteY8019" fmla="*/ 1826795 h 1937476"/>
              <a:gd name="connsiteX8020" fmla="*/ 1556228 w 2091444"/>
              <a:gd name="connsiteY8020" fmla="*/ 1831507 h 1937476"/>
              <a:gd name="connsiteX8021" fmla="*/ 1552721 w 2091444"/>
              <a:gd name="connsiteY8021" fmla="*/ 1832822 h 1937476"/>
              <a:gd name="connsiteX8022" fmla="*/ 1552721 w 2091444"/>
              <a:gd name="connsiteY8022" fmla="*/ 1832822 h 1937476"/>
              <a:gd name="connsiteX8023" fmla="*/ 1587679 w 2091444"/>
              <a:gd name="connsiteY8023" fmla="*/ 1849150 h 1937476"/>
              <a:gd name="connsiteX8024" fmla="*/ 1585925 w 2091444"/>
              <a:gd name="connsiteY8024" fmla="*/ 1845753 h 1937476"/>
              <a:gd name="connsiteX8025" fmla="*/ 1578583 w 2091444"/>
              <a:gd name="connsiteY8025" fmla="*/ 1842246 h 1937476"/>
              <a:gd name="connsiteX8026" fmla="*/ 1578035 w 2091444"/>
              <a:gd name="connsiteY8026" fmla="*/ 1835671 h 1937476"/>
              <a:gd name="connsiteX8027" fmla="*/ 1576391 w 2091444"/>
              <a:gd name="connsiteY8027" fmla="*/ 1832493 h 1937476"/>
              <a:gd name="connsiteX8028" fmla="*/ 1578254 w 2091444"/>
              <a:gd name="connsiteY8028" fmla="*/ 1828987 h 1937476"/>
              <a:gd name="connsiteX8029" fmla="*/ 1584939 w 2091444"/>
              <a:gd name="connsiteY8029" fmla="*/ 1825151 h 1937476"/>
              <a:gd name="connsiteX8030" fmla="*/ 1589980 w 2091444"/>
              <a:gd name="connsiteY8030" fmla="*/ 1817699 h 1937476"/>
              <a:gd name="connsiteX8031" fmla="*/ 1592281 w 2091444"/>
              <a:gd name="connsiteY8031" fmla="*/ 1815398 h 1937476"/>
              <a:gd name="connsiteX8032" fmla="*/ 1594583 w 2091444"/>
              <a:gd name="connsiteY8032" fmla="*/ 1810357 h 1937476"/>
              <a:gd name="connsiteX8033" fmla="*/ 1600281 w 2091444"/>
              <a:gd name="connsiteY8033" fmla="*/ 1805974 h 1937476"/>
              <a:gd name="connsiteX8034" fmla="*/ 1602363 w 2091444"/>
              <a:gd name="connsiteY8034" fmla="*/ 1802248 h 1937476"/>
              <a:gd name="connsiteX8035" fmla="*/ 1605980 w 2091444"/>
              <a:gd name="connsiteY8035" fmla="*/ 1801590 h 1937476"/>
              <a:gd name="connsiteX8036" fmla="*/ 1606418 w 2091444"/>
              <a:gd name="connsiteY8036" fmla="*/ 1803563 h 1937476"/>
              <a:gd name="connsiteX8037" fmla="*/ 1604226 w 2091444"/>
              <a:gd name="connsiteY8037" fmla="*/ 1806960 h 1937476"/>
              <a:gd name="connsiteX8038" fmla="*/ 1608391 w 2091444"/>
              <a:gd name="connsiteY8038" fmla="*/ 1807398 h 1937476"/>
              <a:gd name="connsiteX8039" fmla="*/ 1608391 w 2091444"/>
              <a:gd name="connsiteY8039" fmla="*/ 1810576 h 1937476"/>
              <a:gd name="connsiteX8040" fmla="*/ 1603240 w 2091444"/>
              <a:gd name="connsiteY8040" fmla="*/ 1819562 h 1937476"/>
              <a:gd name="connsiteX8041" fmla="*/ 1600062 w 2091444"/>
              <a:gd name="connsiteY8041" fmla="*/ 1822521 h 1937476"/>
              <a:gd name="connsiteX8042" fmla="*/ 1604993 w 2091444"/>
              <a:gd name="connsiteY8042" fmla="*/ 1824274 h 1937476"/>
              <a:gd name="connsiteX8043" fmla="*/ 1606856 w 2091444"/>
              <a:gd name="connsiteY8043" fmla="*/ 1827781 h 1937476"/>
              <a:gd name="connsiteX8044" fmla="*/ 1604555 w 2091444"/>
              <a:gd name="connsiteY8044" fmla="*/ 1830959 h 1937476"/>
              <a:gd name="connsiteX8045" fmla="*/ 1606199 w 2091444"/>
              <a:gd name="connsiteY8045" fmla="*/ 1832932 h 1937476"/>
              <a:gd name="connsiteX8046" fmla="*/ 1609048 w 2091444"/>
              <a:gd name="connsiteY8046" fmla="*/ 1830959 h 1937476"/>
              <a:gd name="connsiteX8047" fmla="*/ 1609048 w 2091444"/>
              <a:gd name="connsiteY8047" fmla="*/ 1827343 h 1937476"/>
              <a:gd name="connsiteX8048" fmla="*/ 1611897 w 2091444"/>
              <a:gd name="connsiteY8048" fmla="*/ 1826576 h 1937476"/>
              <a:gd name="connsiteX8049" fmla="*/ 1616610 w 2091444"/>
              <a:gd name="connsiteY8049" fmla="*/ 1828220 h 1937476"/>
              <a:gd name="connsiteX8050" fmla="*/ 1617596 w 2091444"/>
              <a:gd name="connsiteY8050" fmla="*/ 1833589 h 1937476"/>
              <a:gd name="connsiteX8051" fmla="*/ 1618801 w 2091444"/>
              <a:gd name="connsiteY8051" fmla="*/ 1835562 h 1937476"/>
              <a:gd name="connsiteX8052" fmla="*/ 1614308 w 2091444"/>
              <a:gd name="connsiteY8052" fmla="*/ 1837096 h 1937476"/>
              <a:gd name="connsiteX8053" fmla="*/ 1611897 w 2091444"/>
              <a:gd name="connsiteY8053" fmla="*/ 1839069 h 1937476"/>
              <a:gd name="connsiteX8054" fmla="*/ 1605212 w 2091444"/>
              <a:gd name="connsiteY8054" fmla="*/ 1839945 h 1937476"/>
              <a:gd name="connsiteX8055" fmla="*/ 1597870 w 2091444"/>
              <a:gd name="connsiteY8055" fmla="*/ 1845424 h 1937476"/>
              <a:gd name="connsiteX8056" fmla="*/ 1593596 w 2091444"/>
              <a:gd name="connsiteY8056" fmla="*/ 1845424 h 1937476"/>
              <a:gd name="connsiteX8057" fmla="*/ 1591843 w 2091444"/>
              <a:gd name="connsiteY8057" fmla="*/ 1842904 h 1937476"/>
              <a:gd name="connsiteX8058" fmla="*/ 1590090 w 2091444"/>
              <a:gd name="connsiteY8058" fmla="*/ 1843671 h 1937476"/>
              <a:gd name="connsiteX8059" fmla="*/ 1589213 w 2091444"/>
              <a:gd name="connsiteY8059" fmla="*/ 1848055 h 1937476"/>
              <a:gd name="connsiteX8060" fmla="*/ 1587898 w 2091444"/>
              <a:gd name="connsiteY8060" fmla="*/ 1849041 h 1937476"/>
              <a:gd name="connsiteX8061" fmla="*/ 1587898 w 2091444"/>
              <a:gd name="connsiteY8061" fmla="*/ 1849041 h 1937476"/>
              <a:gd name="connsiteX8062" fmla="*/ 1214868 w 2091444"/>
              <a:gd name="connsiteY8062" fmla="*/ 1558419 h 1937476"/>
              <a:gd name="connsiteX8063" fmla="*/ 1215197 w 2091444"/>
              <a:gd name="connsiteY8063" fmla="*/ 1563460 h 1937476"/>
              <a:gd name="connsiteX8064" fmla="*/ 1216402 w 2091444"/>
              <a:gd name="connsiteY8064" fmla="*/ 1564994 h 1937476"/>
              <a:gd name="connsiteX8065" fmla="*/ 1217498 w 2091444"/>
              <a:gd name="connsiteY8065" fmla="*/ 1562693 h 1937476"/>
              <a:gd name="connsiteX8066" fmla="*/ 1217498 w 2091444"/>
              <a:gd name="connsiteY8066" fmla="*/ 1557104 h 1937476"/>
              <a:gd name="connsiteX8067" fmla="*/ 1216073 w 2091444"/>
              <a:gd name="connsiteY8067" fmla="*/ 1557981 h 1937476"/>
              <a:gd name="connsiteX8068" fmla="*/ 1214758 w 2091444"/>
              <a:gd name="connsiteY8068" fmla="*/ 1558310 h 1937476"/>
              <a:gd name="connsiteX8069" fmla="*/ 1214758 w 2091444"/>
              <a:gd name="connsiteY8069" fmla="*/ 1558310 h 1937476"/>
              <a:gd name="connsiteX8070" fmla="*/ 1213772 w 2091444"/>
              <a:gd name="connsiteY8070" fmla="*/ 1612664 h 1937476"/>
              <a:gd name="connsiteX8071" fmla="*/ 1215416 w 2091444"/>
              <a:gd name="connsiteY8071" fmla="*/ 1608938 h 1937476"/>
              <a:gd name="connsiteX8072" fmla="*/ 1218923 w 2091444"/>
              <a:gd name="connsiteY8072" fmla="*/ 1608171 h 1937476"/>
              <a:gd name="connsiteX8073" fmla="*/ 1220567 w 2091444"/>
              <a:gd name="connsiteY8073" fmla="*/ 1606747 h 1937476"/>
              <a:gd name="connsiteX8074" fmla="*/ 1221772 w 2091444"/>
              <a:gd name="connsiteY8074" fmla="*/ 1610582 h 1937476"/>
              <a:gd name="connsiteX8075" fmla="*/ 1216402 w 2091444"/>
              <a:gd name="connsiteY8075" fmla="*/ 1613541 h 1937476"/>
              <a:gd name="connsiteX8076" fmla="*/ 1213772 w 2091444"/>
              <a:gd name="connsiteY8076" fmla="*/ 1612774 h 1937476"/>
              <a:gd name="connsiteX8077" fmla="*/ 1213772 w 2091444"/>
              <a:gd name="connsiteY8077" fmla="*/ 1612774 h 1937476"/>
              <a:gd name="connsiteX8078" fmla="*/ 1169390 w 2091444"/>
              <a:gd name="connsiteY8078" fmla="*/ 1574419 h 1937476"/>
              <a:gd name="connsiteX8079" fmla="*/ 1174212 w 2091444"/>
              <a:gd name="connsiteY8079" fmla="*/ 1568611 h 1937476"/>
              <a:gd name="connsiteX8080" fmla="*/ 1178157 w 2091444"/>
              <a:gd name="connsiteY8080" fmla="*/ 1569268 h 1937476"/>
              <a:gd name="connsiteX8081" fmla="*/ 1178376 w 2091444"/>
              <a:gd name="connsiteY8081" fmla="*/ 1565871 h 1937476"/>
              <a:gd name="connsiteX8082" fmla="*/ 1180787 w 2091444"/>
              <a:gd name="connsiteY8082" fmla="*/ 1564008 h 1937476"/>
              <a:gd name="connsiteX8083" fmla="*/ 1185499 w 2091444"/>
              <a:gd name="connsiteY8083" fmla="*/ 1564008 h 1937476"/>
              <a:gd name="connsiteX8084" fmla="*/ 1186595 w 2091444"/>
              <a:gd name="connsiteY8084" fmla="*/ 1565981 h 1937476"/>
              <a:gd name="connsiteX8085" fmla="*/ 1190540 w 2091444"/>
              <a:gd name="connsiteY8085" fmla="*/ 1565542 h 1937476"/>
              <a:gd name="connsiteX8086" fmla="*/ 1196129 w 2091444"/>
              <a:gd name="connsiteY8086" fmla="*/ 1570255 h 1937476"/>
              <a:gd name="connsiteX8087" fmla="*/ 1197115 w 2091444"/>
              <a:gd name="connsiteY8087" fmla="*/ 1575296 h 1937476"/>
              <a:gd name="connsiteX8088" fmla="*/ 1198320 w 2091444"/>
              <a:gd name="connsiteY8088" fmla="*/ 1577487 h 1937476"/>
              <a:gd name="connsiteX8089" fmla="*/ 1197334 w 2091444"/>
              <a:gd name="connsiteY8089" fmla="*/ 1581104 h 1937476"/>
              <a:gd name="connsiteX8090" fmla="*/ 1186047 w 2091444"/>
              <a:gd name="connsiteY8090" fmla="*/ 1578802 h 1937476"/>
              <a:gd name="connsiteX8091" fmla="*/ 1182102 w 2091444"/>
              <a:gd name="connsiteY8091" fmla="*/ 1576282 h 1937476"/>
              <a:gd name="connsiteX8092" fmla="*/ 1177828 w 2091444"/>
              <a:gd name="connsiteY8092" fmla="*/ 1576063 h 1937476"/>
              <a:gd name="connsiteX8093" fmla="*/ 1177609 w 2091444"/>
              <a:gd name="connsiteY8093" fmla="*/ 1579021 h 1937476"/>
              <a:gd name="connsiteX8094" fmla="*/ 1178047 w 2091444"/>
              <a:gd name="connsiteY8094" fmla="*/ 1580665 h 1937476"/>
              <a:gd name="connsiteX8095" fmla="*/ 1175417 w 2091444"/>
              <a:gd name="connsiteY8095" fmla="*/ 1578254 h 1937476"/>
              <a:gd name="connsiteX8096" fmla="*/ 1174979 w 2091444"/>
              <a:gd name="connsiteY8096" fmla="*/ 1575953 h 1937476"/>
              <a:gd name="connsiteX8097" fmla="*/ 1170814 w 2091444"/>
              <a:gd name="connsiteY8097" fmla="*/ 1576391 h 1937476"/>
              <a:gd name="connsiteX8098" fmla="*/ 1169280 w 2091444"/>
              <a:gd name="connsiteY8098" fmla="*/ 1574419 h 1937476"/>
              <a:gd name="connsiteX8099" fmla="*/ 1169280 w 2091444"/>
              <a:gd name="connsiteY8099" fmla="*/ 1574419 h 1937476"/>
              <a:gd name="connsiteX8100" fmla="*/ 184104 w 2091444"/>
              <a:gd name="connsiteY8100" fmla="*/ 1593925 h 1937476"/>
              <a:gd name="connsiteX8101" fmla="*/ 189364 w 2091444"/>
              <a:gd name="connsiteY8101" fmla="*/ 1597870 h 1937476"/>
              <a:gd name="connsiteX8102" fmla="*/ 193748 w 2091444"/>
              <a:gd name="connsiteY8102" fmla="*/ 1604117 h 1937476"/>
              <a:gd name="connsiteX8103" fmla="*/ 192323 w 2091444"/>
              <a:gd name="connsiteY8103" fmla="*/ 1606528 h 1937476"/>
              <a:gd name="connsiteX8104" fmla="*/ 185419 w 2091444"/>
              <a:gd name="connsiteY8104" fmla="*/ 1600281 h 1937476"/>
              <a:gd name="connsiteX8105" fmla="*/ 184214 w 2091444"/>
              <a:gd name="connsiteY8105" fmla="*/ 1593816 h 1937476"/>
              <a:gd name="connsiteX8106" fmla="*/ 184214 w 2091444"/>
              <a:gd name="connsiteY8106" fmla="*/ 1593816 h 1937476"/>
              <a:gd name="connsiteX8107" fmla="*/ 175447 w 2091444"/>
              <a:gd name="connsiteY8107" fmla="*/ 1583076 h 1937476"/>
              <a:gd name="connsiteX8108" fmla="*/ 174461 w 2091444"/>
              <a:gd name="connsiteY8108" fmla="*/ 1576172 h 1937476"/>
              <a:gd name="connsiteX8109" fmla="*/ 177967 w 2091444"/>
              <a:gd name="connsiteY8109" fmla="*/ 1575076 h 1937476"/>
              <a:gd name="connsiteX8110" fmla="*/ 175556 w 2091444"/>
              <a:gd name="connsiteY8110" fmla="*/ 1583076 h 1937476"/>
              <a:gd name="connsiteX8111" fmla="*/ 175556 w 2091444"/>
              <a:gd name="connsiteY8111" fmla="*/ 1583076 h 1937476"/>
              <a:gd name="connsiteX8112" fmla="*/ 149037 w 2091444"/>
              <a:gd name="connsiteY8112" fmla="*/ 1560063 h 1937476"/>
              <a:gd name="connsiteX8113" fmla="*/ 155831 w 2091444"/>
              <a:gd name="connsiteY8113" fmla="*/ 1563022 h 1937476"/>
              <a:gd name="connsiteX8114" fmla="*/ 155502 w 2091444"/>
              <a:gd name="connsiteY8114" fmla="*/ 1559406 h 1937476"/>
              <a:gd name="connsiteX8115" fmla="*/ 149037 w 2091444"/>
              <a:gd name="connsiteY8115" fmla="*/ 1560063 h 1937476"/>
              <a:gd name="connsiteX8116" fmla="*/ 149037 w 2091444"/>
              <a:gd name="connsiteY8116" fmla="*/ 1560063 h 1937476"/>
              <a:gd name="connsiteX8117" fmla="*/ 108819 w 2091444"/>
              <a:gd name="connsiteY8117" fmla="*/ 1542420 h 1937476"/>
              <a:gd name="connsiteX8118" fmla="*/ 110901 w 2091444"/>
              <a:gd name="connsiteY8118" fmla="*/ 1548995 h 1937476"/>
              <a:gd name="connsiteX8119" fmla="*/ 112983 w 2091444"/>
              <a:gd name="connsiteY8119" fmla="*/ 1549324 h 1937476"/>
              <a:gd name="connsiteX8120" fmla="*/ 115065 w 2091444"/>
              <a:gd name="connsiteY8120" fmla="*/ 1555241 h 1937476"/>
              <a:gd name="connsiteX8121" fmla="*/ 126900 w 2091444"/>
              <a:gd name="connsiteY8121" fmla="*/ 1556666 h 1937476"/>
              <a:gd name="connsiteX8122" fmla="*/ 122079 w 2091444"/>
              <a:gd name="connsiteY8122" fmla="*/ 1559406 h 1937476"/>
              <a:gd name="connsiteX8123" fmla="*/ 116161 w 2091444"/>
              <a:gd name="connsiteY8123" fmla="*/ 1559077 h 1937476"/>
              <a:gd name="connsiteX8124" fmla="*/ 112654 w 2091444"/>
              <a:gd name="connsiteY8124" fmla="*/ 1564337 h 1937476"/>
              <a:gd name="connsiteX8125" fmla="*/ 115394 w 2091444"/>
              <a:gd name="connsiteY8125" fmla="*/ 1566090 h 1937476"/>
              <a:gd name="connsiteX8126" fmla="*/ 112764 w 2091444"/>
              <a:gd name="connsiteY8126" fmla="*/ 1571898 h 1937476"/>
              <a:gd name="connsiteX8127" fmla="*/ 114188 w 2091444"/>
              <a:gd name="connsiteY8127" fmla="*/ 1573433 h 1937476"/>
              <a:gd name="connsiteX8128" fmla="*/ 119777 w 2091444"/>
              <a:gd name="connsiteY8128" fmla="*/ 1571570 h 1937476"/>
              <a:gd name="connsiteX8129" fmla="*/ 120435 w 2091444"/>
              <a:gd name="connsiteY8129" fmla="*/ 1576063 h 1937476"/>
              <a:gd name="connsiteX8130" fmla="*/ 125585 w 2091444"/>
              <a:gd name="connsiteY8130" fmla="*/ 1575734 h 1937476"/>
              <a:gd name="connsiteX8131" fmla="*/ 125804 w 2091444"/>
              <a:gd name="connsiteY8131" fmla="*/ 1580446 h 1937476"/>
              <a:gd name="connsiteX8132" fmla="*/ 130517 w 2091444"/>
              <a:gd name="connsiteY8132" fmla="*/ 1583734 h 1937476"/>
              <a:gd name="connsiteX8133" fmla="*/ 135558 w 2091444"/>
              <a:gd name="connsiteY8133" fmla="*/ 1580994 h 1937476"/>
              <a:gd name="connsiteX8134" fmla="*/ 129092 w 2091444"/>
              <a:gd name="connsiteY8134" fmla="*/ 1588446 h 1937476"/>
              <a:gd name="connsiteX8135" fmla="*/ 132051 w 2091444"/>
              <a:gd name="connsiteY8135" fmla="*/ 1594364 h 1937476"/>
              <a:gd name="connsiteX8136" fmla="*/ 135558 w 2091444"/>
              <a:gd name="connsiteY8136" fmla="*/ 1593158 h 1937476"/>
              <a:gd name="connsiteX8137" fmla="*/ 136106 w 2091444"/>
              <a:gd name="connsiteY8137" fmla="*/ 1588884 h 1937476"/>
              <a:gd name="connsiteX8138" fmla="*/ 142352 w 2091444"/>
              <a:gd name="connsiteY8138" fmla="*/ 1587131 h 1937476"/>
              <a:gd name="connsiteX8139" fmla="*/ 140818 w 2091444"/>
              <a:gd name="connsiteY8139" fmla="*/ 1592829 h 1937476"/>
              <a:gd name="connsiteX8140" fmla="*/ 136873 w 2091444"/>
              <a:gd name="connsiteY8140" fmla="*/ 1596446 h 1937476"/>
              <a:gd name="connsiteX8141" fmla="*/ 137201 w 2091444"/>
              <a:gd name="connsiteY8141" fmla="*/ 1600391 h 1937476"/>
              <a:gd name="connsiteX8142" fmla="*/ 139612 w 2091444"/>
              <a:gd name="connsiteY8142" fmla="*/ 1599514 h 1937476"/>
              <a:gd name="connsiteX8143" fmla="*/ 141037 w 2091444"/>
              <a:gd name="connsiteY8143" fmla="*/ 1605212 h 1937476"/>
              <a:gd name="connsiteX8144" fmla="*/ 149365 w 2091444"/>
              <a:gd name="connsiteY8144" fmla="*/ 1604336 h 1937476"/>
              <a:gd name="connsiteX8145" fmla="*/ 148817 w 2091444"/>
              <a:gd name="connsiteY8145" fmla="*/ 1608281 h 1937476"/>
              <a:gd name="connsiteX8146" fmla="*/ 151995 w 2091444"/>
              <a:gd name="connsiteY8146" fmla="*/ 1608829 h 1937476"/>
              <a:gd name="connsiteX8147" fmla="*/ 153749 w 2091444"/>
              <a:gd name="connsiteY8147" fmla="*/ 1613322 h 1937476"/>
              <a:gd name="connsiteX8148" fmla="*/ 152215 w 2091444"/>
              <a:gd name="connsiteY8148" fmla="*/ 1617815 h 1937476"/>
              <a:gd name="connsiteX8149" fmla="*/ 157584 w 2091444"/>
              <a:gd name="connsiteY8149" fmla="*/ 1622637 h 1937476"/>
              <a:gd name="connsiteX8150" fmla="*/ 161201 w 2091444"/>
              <a:gd name="connsiteY8150" fmla="*/ 1619349 h 1937476"/>
              <a:gd name="connsiteX8151" fmla="*/ 163502 w 2091444"/>
              <a:gd name="connsiteY8151" fmla="*/ 1621760 h 1937476"/>
              <a:gd name="connsiteX8152" fmla="*/ 167885 w 2091444"/>
              <a:gd name="connsiteY8152" fmla="*/ 1621760 h 1937476"/>
              <a:gd name="connsiteX8153" fmla="*/ 161091 w 2091444"/>
              <a:gd name="connsiteY8153" fmla="*/ 1628883 h 1937476"/>
              <a:gd name="connsiteX8154" fmla="*/ 170077 w 2091444"/>
              <a:gd name="connsiteY8154" fmla="*/ 1638088 h 1937476"/>
              <a:gd name="connsiteX8155" fmla="*/ 173145 w 2091444"/>
              <a:gd name="connsiteY8155" fmla="*/ 1638965 h 1937476"/>
              <a:gd name="connsiteX8156" fmla="*/ 175009 w 2091444"/>
              <a:gd name="connsiteY8156" fmla="*/ 1642472 h 1937476"/>
              <a:gd name="connsiteX8157" fmla="*/ 189803 w 2091444"/>
              <a:gd name="connsiteY8157" fmla="*/ 1651019 h 1937476"/>
              <a:gd name="connsiteX8158" fmla="*/ 192213 w 2091444"/>
              <a:gd name="connsiteY8158" fmla="*/ 1649266 h 1937476"/>
              <a:gd name="connsiteX8159" fmla="*/ 196597 w 2091444"/>
              <a:gd name="connsiteY8159" fmla="*/ 1649814 h 1937476"/>
              <a:gd name="connsiteX8160" fmla="*/ 193309 w 2091444"/>
              <a:gd name="connsiteY8160" fmla="*/ 1637540 h 1937476"/>
              <a:gd name="connsiteX8161" fmla="*/ 194186 w 2091444"/>
              <a:gd name="connsiteY8161" fmla="*/ 1631294 h 1937476"/>
              <a:gd name="connsiteX8162" fmla="*/ 192433 w 2091444"/>
              <a:gd name="connsiteY8162" fmla="*/ 1627458 h 1937476"/>
              <a:gd name="connsiteX8163" fmla="*/ 193528 w 2091444"/>
              <a:gd name="connsiteY8163" fmla="*/ 1618034 h 1937476"/>
              <a:gd name="connsiteX8164" fmla="*/ 189583 w 2091444"/>
              <a:gd name="connsiteY8164" fmla="*/ 1612445 h 1937476"/>
              <a:gd name="connsiteX8165" fmla="*/ 178625 w 2091444"/>
              <a:gd name="connsiteY8165" fmla="*/ 1604993 h 1937476"/>
              <a:gd name="connsiteX8166" fmla="*/ 177529 w 2091444"/>
              <a:gd name="connsiteY8166" fmla="*/ 1591076 h 1937476"/>
              <a:gd name="connsiteX8167" fmla="*/ 171831 w 2091444"/>
              <a:gd name="connsiteY8167" fmla="*/ 1582419 h 1937476"/>
              <a:gd name="connsiteX8168" fmla="*/ 171611 w 2091444"/>
              <a:gd name="connsiteY8168" fmla="*/ 1574090 h 1937476"/>
              <a:gd name="connsiteX8169" fmla="*/ 168981 w 2091444"/>
              <a:gd name="connsiteY8169" fmla="*/ 1571350 h 1937476"/>
              <a:gd name="connsiteX8170" fmla="*/ 163940 w 2091444"/>
              <a:gd name="connsiteY8170" fmla="*/ 1570693 h 1937476"/>
              <a:gd name="connsiteX8171" fmla="*/ 155393 w 2091444"/>
              <a:gd name="connsiteY8171" fmla="*/ 1566200 h 1937476"/>
              <a:gd name="connsiteX8172" fmla="*/ 150571 w 2091444"/>
              <a:gd name="connsiteY8172" fmla="*/ 1566200 h 1937476"/>
              <a:gd name="connsiteX8173" fmla="*/ 145201 w 2091444"/>
              <a:gd name="connsiteY8173" fmla="*/ 1564118 h 1937476"/>
              <a:gd name="connsiteX8174" fmla="*/ 143119 w 2091444"/>
              <a:gd name="connsiteY8174" fmla="*/ 1559954 h 1937476"/>
              <a:gd name="connsiteX8175" fmla="*/ 135448 w 2091444"/>
              <a:gd name="connsiteY8175" fmla="*/ 1555789 h 1937476"/>
              <a:gd name="connsiteX8176" fmla="*/ 131941 w 2091444"/>
              <a:gd name="connsiteY8176" fmla="*/ 1551625 h 1937476"/>
              <a:gd name="connsiteX8177" fmla="*/ 130736 w 2091444"/>
              <a:gd name="connsiteY8177" fmla="*/ 1547132 h 1937476"/>
              <a:gd name="connsiteX8178" fmla="*/ 125147 w 2091444"/>
              <a:gd name="connsiteY8178" fmla="*/ 1547461 h 1937476"/>
              <a:gd name="connsiteX8179" fmla="*/ 122188 w 2091444"/>
              <a:gd name="connsiteY8179" fmla="*/ 1542201 h 1937476"/>
              <a:gd name="connsiteX8180" fmla="*/ 117805 w 2091444"/>
              <a:gd name="connsiteY8180" fmla="*/ 1541214 h 1937476"/>
              <a:gd name="connsiteX8181" fmla="*/ 115942 w 2091444"/>
              <a:gd name="connsiteY8181" fmla="*/ 1542968 h 1937476"/>
              <a:gd name="connsiteX8182" fmla="*/ 108819 w 2091444"/>
              <a:gd name="connsiteY8182" fmla="*/ 1542529 h 1937476"/>
              <a:gd name="connsiteX8183" fmla="*/ 108819 w 2091444"/>
              <a:gd name="connsiteY8183" fmla="*/ 1542529 h 1937476"/>
              <a:gd name="connsiteX8184" fmla="*/ 152324 w 2091444"/>
              <a:gd name="connsiteY8184" fmla="*/ 1552940 h 1937476"/>
              <a:gd name="connsiteX8185" fmla="*/ 155502 w 2091444"/>
              <a:gd name="connsiteY8185" fmla="*/ 1552721 h 1937476"/>
              <a:gd name="connsiteX8186" fmla="*/ 156927 w 2091444"/>
              <a:gd name="connsiteY8186" fmla="*/ 1550858 h 1937476"/>
              <a:gd name="connsiteX8187" fmla="*/ 159886 w 2091444"/>
              <a:gd name="connsiteY8187" fmla="*/ 1552940 h 1937476"/>
              <a:gd name="connsiteX8188" fmla="*/ 156269 w 2091444"/>
              <a:gd name="connsiteY8188" fmla="*/ 1556228 h 1937476"/>
              <a:gd name="connsiteX8189" fmla="*/ 152105 w 2091444"/>
              <a:gd name="connsiteY8189" fmla="*/ 1556556 h 1937476"/>
              <a:gd name="connsiteX8190" fmla="*/ 152434 w 2091444"/>
              <a:gd name="connsiteY8190" fmla="*/ 1552940 h 1937476"/>
              <a:gd name="connsiteX8191" fmla="*/ 152434 w 2091444"/>
              <a:gd name="connsiteY8191" fmla="*/ 1552940 h 1937476"/>
              <a:gd name="connsiteX8192" fmla="*/ 147831 w 2091444"/>
              <a:gd name="connsiteY8192" fmla="*/ 1549105 h 1937476"/>
              <a:gd name="connsiteX8193" fmla="*/ 150790 w 2091444"/>
              <a:gd name="connsiteY8193" fmla="*/ 1545488 h 1937476"/>
              <a:gd name="connsiteX8194" fmla="*/ 152653 w 2091444"/>
              <a:gd name="connsiteY8194" fmla="*/ 1549653 h 1937476"/>
              <a:gd name="connsiteX8195" fmla="*/ 147831 w 2091444"/>
              <a:gd name="connsiteY8195" fmla="*/ 1549105 h 1937476"/>
              <a:gd name="connsiteX8196" fmla="*/ 147831 w 2091444"/>
              <a:gd name="connsiteY8196" fmla="*/ 1549105 h 1937476"/>
              <a:gd name="connsiteX8197" fmla="*/ 120325 w 2091444"/>
              <a:gd name="connsiteY8197" fmla="*/ 1442916 h 1937476"/>
              <a:gd name="connsiteX8198" fmla="*/ 120325 w 2091444"/>
              <a:gd name="connsiteY8198" fmla="*/ 1449053 h 1937476"/>
              <a:gd name="connsiteX8199" fmla="*/ 122846 w 2091444"/>
              <a:gd name="connsiteY8199" fmla="*/ 1446861 h 1937476"/>
              <a:gd name="connsiteX8200" fmla="*/ 120325 w 2091444"/>
              <a:gd name="connsiteY8200" fmla="*/ 1442916 h 1937476"/>
              <a:gd name="connsiteX8201" fmla="*/ 120325 w 2091444"/>
              <a:gd name="connsiteY8201" fmla="*/ 1442916 h 1937476"/>
              <a:gd name="connsiteX8202" fmla="*/ 132928 w 2091444"/>
              <a:gd name="connsiteY8202" fmla="*/ 1492558 h 1937476"/>
              <a:gd name="connsiteX8203" fmla="*/ 132708 w 2091444"/>
              <a:gd name="connsiteY8203" fmla="*/ 1488613 h 1937476"/>
              <a:gd name="connsiteX8204" fmla="*/ 134900 w 2091444"/>
              <a:gd name="connsiteY8204" fmla="*/ 1487189 h 1937476"/>
              <a:gd name="connsiteX8205" fmla="*/ 136215 w 2091444"/>
              <a:gd name="connsiteY8205" fmla="*/ 1489161 h 1937476"/>
              <a:gd name="connsiteX8206" fmla="*/ 134462 w 2091444"/>
              <a:gd name="connsiteY8206" fmla="*/ 1492449 h 1937476"/>
              <a:gd name="connsiteX8207" fmla="*/ 133037 w 2091444"/>
              <a:gd name="connsiteY8207" fmla="*/ 1492449 h 1937476"/>
              <a:gd name="connsiteX8208" fmla="*/ 131832 w 2091444"/>
              <a:gd name="connsiteY8208" fmla="*/ 1507572 h 1937476"/>
              <a:gd name="connsiteX8209" fmla="*/ 128544 w 2091444"/>
              <a:gd name="connsiteY8209" fmla="*/ 1511078 h 1937476"/>
              <a:gd name="connsiteX8210" fmla="*/ 128873 w 2091444"/>
              <a:gd name="connsiteY8210" fmla="*/ 1515462 h 1937476"/>
              <a:gd name="connsiteX8211" fmla="*/ 131503 w 2091444"/>
              <a:gd name="connsiteY8211" fmla="*/ 1518420 h 1937476"/>
              <a:gd name="connsiteX8212" fmla="*/ 132928 w 2091444"/>
              <a:gd name="connsiteY8212" fmla="*/ 1511845 h 1937476"/>
              <a:gd name="connsiteX8213" fmla="*/ 131941 w 2091444"/>
              <a:gd name="connsiteY8213" fmla="*/ 1507681 h 1937476"/>
              <a:gd name="connsiteX8214" fmla="*/ 131941 w 2091444"/>
              <a:gd name="connsiteY8214" fmla="*/ 1507681 h 1937476"/>
              <a:gd name="connsiteX8215" fmla="*/ 135777 w 2091444"/>
              <a:gd name="connsiteY8215" fmla="*/ 1501983 h 1937476"/>
              <a:gd name="connsiteX8216" fmla="*/ 138955 w 2091444"/>
              <a:gd name="connsiteY8216" fmla="*/ 1496065 h 1937476"/>
              <a:gd name="connsiteX8217" fmla="*/ 137092 w 2091444"/>
              <a:gd name="connsiteY8217" fmla="*/ 1493983 h 1937476"/>
              <a:gd name="connsiteX8218" fmla="*/ 131393 w 2091444"/>
              <a:gd name="connsiteY8218" fmla="*/ 1497271 h 1937476"/>
              <a:gd name="connsiteX8219" fmla="*/ 130407 w 2091444"/>
              <a:gd name="connsiteY8219" fmla="*/ 1501983 h 1937476"/>
              <a:gd name="connsiteX8220" fmla="*/ 132489 w 2091444"/>
              <a:gd name="connsiteY8220" fmla="*/ 1501654 h 1937476"/>
              <a:gd name="connsiteX8221" fmla="*/ 135996 w 2091444"/>
              <a:gd name="connsiteY8221" fmla="*/ 1501983 h 1937476"/>
              <a:gd name="connsiteX8222" fmla="*/ 135996 w 2091444"/>
              <a:gd name="connsiteY8222" fmla="*/ 1501983 h 1937476"/>
              <a:gd name="connsiteX8223" fmla="*/ 140270 w 2091444"/>
              <a:gd name="connsiteY8223" fmla="*/ 1497161 h 1937476"/>
              <a:gd name="connsiteX8224" fmla="*/ 145968 w 2091444"/>
              <a:gd name="connsiteY8224" fmla="*/ 1489052 h 1937476"/>
              <a:gd name="connsiteX8225" fmla="*/ 149585 w 2091444"/>
              <a:gd name="connsiteY8225" fmla="*/ 1488832 h 1937476"/>
              <a:gd name="connsiteX8226" fmla="*/ 153091 w 2091444"/>
              <a:gd name="connsiteY8226" fmla="*/ 1484668 h 1937476"/>
              <a:gd name="connsiteX8227" fmla="*/ 159666 w 2091444"/>
              <a:gd name="connsiteY8227" fmla="*/ 1482367 h 1937476"/>
              <a:gd name="connsiteX8228" fmla="*/ 159009 w 2091444"/>
              <a:gd name="connsiteY8228" fmla="*/ 1484997 h 1937476"/>
              <a:gd name="connsiteX8229" fmla="*/ 151886 w 2091444"/>
              <a:gd name="connsiteY8229" fmla="*/ 1491572 h 1937476"/>
              <a:gd name="connsiteX8230" fmla="*/ 148270 w 2091444"/>
              <a:gd name="connsiteY8230" fmla="*/ 1492120 h 1937476"/>
              <a:gd name="connsiteX8231" fmla="*/ 143009 w 2091444"/>
              <a:gd name="connsiteY8231" fmla="*/ 1496832 h 1937476"/>
              <a:gd name="connsiteX8232" fmla="*/ 140270 w 2091444"/>
              <a:gd name="connsiteY8232" fmla="*/ 1497161 h 1937476"/>
              <a:gd name="connsiteX8233" fmla="*/ 140270 w 2091444"/>
              <a:gd name="connsiteY8233" fmla="*/ 1497161 h 1937476"/>
              <a:gd name="connsiteX8234" fmla="*/ 136653 w 2091444"/>
              <a:gd name="connsiteY8234" fmla="*/ 1471299 h 1937476"/>
              <a:gd name="connsiteX8235" fmla="*/ 136653 w 2091444"/>
              <a:gd name="connsiteY8235" fmla="*/ 1465929 h 1937476"/>
              <a:gd name="connsiteX8236" fmla="*/ 139831 w 2091444"/>
              <a:gd name="connsiteY8236" fmla="*/ 1461545 h 1937476"/>
              <a:gd name="connsiteX8237" fmla="*/ 141366 w 2091444"/>
              <a:gd name="connsiteY8237" fmla="*/ 1466367 h 1937476"/>
              <a:gd name="connsiteX8238" fmla="*/ 138736 w 2091444"/>
              <a:gd name="connsiteY8238" fmla="*/ 1468230 h 1937476"/>
              <a:gd name="connsiteX8239" fmla="*/ 138736 w 2091444"/>
              <a:gd name="connsiteY8239" fmla="*/ 1469764 h 1937476"/>
              <a:gd name="connsiteX8240" fmla="*/ 136653 w 2091444"/>
              <a:gd name="connsiteY8240" fmla="*/ 1471189 h 1937476"/>
              <a:gd name="connsiteX8241" fmla="*/ 136653 w 2091444"/>
              <a:gd name="connsiteY8241" fmla="*/ 1471189 h 1937476"/>
              <a:gd name="connsiteX8242" fmla="*/ 126572 w 2091444"/>
              <a:gd name="connsiteY8242" fmla="*/ 1469874 h 1937476"/>
              <a:gd name="connsiteX8243" fmla="*/ 132160 w 2091444"/>
              <a:gd name="connsiteY8243" fmla="*/ 1472504 h 1937476"/>
              <a:gd name="connsiteX8244" fmla="*/ 134023 w 2091444"/>
              <a:gd name="connsiteY8244" fmla="*/ 1469764 h 1937476"/>
              <a:gd name="connsiteX8245" fmla="*/ 132489 w 2091444"/>
              <a:gd name="connsiteY8245" fmla="*/ 1467025 h 1937476"/>
              <a:gd name="connsiteX8246" fmla="*/ 126572 w 2091444"/>
              <a:gd name="connsiteY8246" fmla="*/ 1469984 h 1937476"/>
              <a:gd name="connsiteX8247" fmla="*/ 126572 w 2091444"/>
              <a:gd name="connsiteY8247" fmla="*/ 1469984 h 1937476"/>
              <a:gd name="connsiteX8248" fmla="*/ 119668 w 2091444"/>
              <a:gd name="connsiteY8248" fmla="*/ 1455518 h 1937476"/>
              <a:gd name="connsiteX8249" fmla="*/ 119010 w 2091444"/>
              <a:gd name="connsiteY8249" fmla="*/ 1464395 h 1937476"/>
              <a:gd name="connsiteX8250" fmla="*/ 121969 w 2091444"/>
              <a:gd name="connsiteY8250" fmla="*/ 1466477 h 1937476"/>
              <a:gd name="connsiteX8251" fmla="*/ 122188 w 2091444"/>
              <a:gd name="connsiteY8251" fmla="*/ 1469984 h 1937476"/>
              <a:gd name="connsiteX8252" fmla="*/ 124928 w 2091444"/>
              <a:gd name="connsiteY8252" fmla="*/ 1465491 h 1937476"/>
              <a:gd name="connsiteX8253" fmla="*/ 123065 w 2091444"/>
              <a:gd name="connsiteY8253" fmla="*/ 1460121 h 1937476"/>
              <a:gd name="connsiteX8254" fmla="*/ 119777 w 2091444"/>
              <a:gd name="connsiteY8254" fmla="*/ 1455628 h 1937476"/>
              <a:gd name="connsiteX8255" fmla="*/ 119777 w 2091444"/>
              <a:gd name="connsiteY8255" fmla="*/ 1455628 h 1937476"/>
              <a:gd name="connsiteX8256" fmla="*/ 123503 w 2091444"/>
              <a:gd name="connsiteY8256" fmla="*/ 1451354 h 1937476"/>
              <a:gd name="connsiteX8257" fmla="*/ 127339 w 2091444"/>
              <a:gd name="connsiteY8257" fmla="*/ 1452012 h 1937476"/>
              <a:gd name="connsiteX8258" fmla="*/ 126133 w 2091444"/>
              <a:gd name="connsiteY8258" fmla="*/ 1455189 h 1937476"/>
              <a:gd name="connsiteX8259" fmla="*/ 126352 w 2091444"/>
              <a:gd name="connsiteY8259" fmla="*/ 1458806 h 1937476"/>
              <a:gd name="connsiteX8260" fmla="*/ 129969 w 2091444"/>
              <a:gd name="connsiteY8260" fmla="*/ 1459463 h 1937476"/>
              <a:gd name="connsiteX8261" fmla="*/ 134681 w 2091444"/>
              <a:gd name="connsiteY8261" fmla="*/ 1454751 h 1937476"/>
              <a:gd name="connsiteX8262" fmla="*/ 132270 w 2091444"/>
              <a:gd name="connsiteY8262" fmla="*/ 1460340 h 1937476"/>
              <a:gd name="connsiteX8263" fmla="*/ 132928 w 2091444"/>
              <a:gd name="connsiteY8263" fmla="*/ 1464833 h 1937476"/>
              <a:gd name="connsiteX8264" fmla="*/ 137749 w 2091444"/>
              <a:gd name="connsiteY8264" fmla="*/ 1459573 h 1937476"/>
              <a:gd name="connsiteX8265" fmla="*/ 138626 w 2091444"/>
              <a:gd name="connsiteY8265" fmla="*/ 1448286 h 1937476"/>
              <a:gd name="connsiteX8266" fmla="*/ 133256 w 2091444"/>
              <a:gd name="connsiteY8266" fmla="*/ 1445327 h 1937476"/>
              <a:gd name="connsiteX8267" fmla="*/ 128435 w 2091444"/>
              <a:gd name="connsiteY8267" fmla="*/ 1446532 h 1937476"/>
              <a:gd name="connsiteX8268" fmla="*/ 123613 w 2091444"/>
              <a:gd name="connsiteY8268" fmla="*/ 1451245 h 1937476"/>
              <a:gd name="connsiteX8269" fmla="*/ 123613 w 2091444"/>
              <a:gd name="connsiteY8269" fmla="*/ 1451245 h 1937476"/>
              <a:gd name="connsiteX8270" fmla="*/ 123503 w 2091444"/>
              <a:gd name="connsiteY8270" fmla="*/ 1440615 h 1937476"/>
              <a:gd name="connsiteX8271" fmla="*/ 126791 w 2091444"/>
              <a:gd name="connsiteY8271" fmla="*/ 1444231 h 1937476"/>
              <a:gd name="connsiteX8272" fmla="*/ 127996 w 2091444"/>
              <a:gd name="connsiteY8272" fmla="*/ 1441491 h 1937476"/>
              <a:gd name="connsiteX8273" fmla="*/ 126133 w 2091444"/>
              <a:gd name="connsiteY8273" fmla="*/ 1438752 h 1937476"/>
              <a:gd name="connsiteX8274" fmla="*/ 123503 w 2091444"/>
              <a:gd name="connsiteY8274" fmla="*/ 1440615 h 1937476"/>
              <a:gd name="connsiteX8275" fmla="*/ 123503 w 2091444"/>
              <a:gd name="connsiteY8275" fmla="*/ 1440615 h 1937476"/>
              <a:gd name="connsiteX8276" fmla="*/ 132380 w 2091444"/>
              <a:gd name="connsiteY8276" fmla="*/ 1432834 h 1937476"/>
              <a:gd name="connsiteX8277" fmla="*/ 134243 w 2091444"/>
              <a:gd name="connsiteY8277" fmla="*/ 1427245 h 1937476"/>
              <a:gd name="connsiteX8278" fmla="*/ 139174 w 2091444"/>
              <a:gd name="connsiteY8278" fmla="*/ 1424506 h 1937476"/>
              <a:gd name="connsiteX8279" fmla="*/ 141475 w 2091444"/>
              <a:gd name="connsiteY8279" fmla="*/ 1424834 h 1937476"/>
              <a:gd name="connsiteX8280" fmla="*/ 139941 w 2091444"/>
              <a:gd name="connsiteY8280" fmla="*/ 1428779 h 1937476"/>
              <a:gd name="connsiteX8281" fmla="*/ 135338 w 2091444"/>
              <a:gd name="connsiteY8281" fmla="*/ 1430533 h 1937476"/>
              <a:gd name="connsiteX8282" fmla="*/ 132270 w 2091444"/>
              <a:gd name="connsiteY8282" fmla="*/ 1432834 h 1937476"/>
              <a:gd name="connsiteX8283" fmla="*/ 132270 w 2091444"/>
              <a:gd name="connsiteY8283" fmla="*/ 1432834 h 1937476"/>
              <a:gd name="connsiteX8284" fmla="*/ 103230 w 2091444"/>
              <a:gd name="connsiteY8284" fmla="*/ 1418917 h 1937476"/>
              <a:gd name="connsiteX8285" fmla="*/ 113093 w 2091444"/>
              <a:gd name="connsiteY8285" fmla="*/ 1430533 h 1937476"/>
              <a:gd name="connsiteX8286" fmla="*/ 116709 w 2091444"/>
              <a:gd name="connsiteY8286" fmla="*/ 1437437 h 1937476"/>
              <a:gd name="connsiteX8287" fmla="*/ 114627 w 2091444"/>
              <a:gd name="connsiteY8287" fmla="*/ 1441382 h 1937476"/>
              <a:gd name="connsiteX8288" fmla="*/ 111010 w 2091444"/>
              <a:gd name="connsiteY8288" fmla="*/ 1439848 h 1937476"/>
              <a:gd name="connsiteX8289" fmla="*/ 111010 w 2091444"/>
              <a:gd name="connsiteY8289" fmla="*/ 1434478 h 1937476"/>
              <a:gd name="connsiteX8290" fmla="*/ 103887 w 2091444"/>
              <a:gd name="connsiteY8290" fmla="*/ 1426697 h 1937476"/>
              <a:gd name="connsiteX8291" fmla="*/ 101805 w 2091444"/>
              <a:gd name="connsiteY8291" fmla="*/ 1421985 h 1937476"/>
              <a:gd name="connsiteX8292" fmla="*/ 103230 w 2091444"/>
              <a:gd name="connsiteY8292" fmla="*/ 1418807 h 1937476"/>
              <a:gd name="connsiteX8293" fmla="*/ 103230 w 2091444"/>
              <a:gd name="connsiteY8293" fmla="*/ 1418807 h 1937476"/>
              <a:gd name="connsiteX8294" fmla="*/ 112545 w 2091444"/>
              <a:gd name="connsiteY8294" fmla="*/ 1414095 h 1937476"/>
              <a:gd name="connsiteX8295" fmla="*/ 113093 w 2091444"/>
              <a:gd name="connsiteY8295" fmla="*/ 1420122 h 1937476"/>
              <a:gd name="connsiteX8296" fmla="*/ 116599 w 2091444"/>
              <a:gd name="connsiteY8296" fmla="*/ 1425821 h 1937476"/>
              <a:gd name="connsiteX8297" fmla="*/ 117257 w 2091444"/>
              <a:gd name="connsiteY8297" fmla="*/ 1432615 h 1937476"/>
              <a:gd name="connsiteX8298" fmla="*/ 122079 w 2091444"/>
              <a:gd name="connsiteY8298" fmla="*/ 1436560 h 1937476"/>
              <a:gd name="connsiteX8299" fmla="*/ 122736 w 2091444"/>
              <a:gd name="connsiteY8299" fmla="*/ 1428889 h 1937476"/>
              <a:gd name="connsiteX8300" fmla="*/ 118353 w 2091444"/>
              <a:gd name="connsiteY8300" fmla="*/ 1419574 h 1937476"/>
              <a:gd name="connsiteX8301" fmla="*/ 116051 w 2091444"/>
              <a:gd name="connsiteY8301" fmla="*/ 1413109 h 1937476"/>
              <a:gd name="connsiteX8302" fmla="*/ 113750 w 2091444"/>
              <a:gd name="connsiteY8302" fmla="*/ 1412451 h 1937476"/>
              <a:gd name="connsiteX8303" fmla="*/ 112325 w 2091444"/>
              <a:gd name="connsiteY8303" fmla="*/ 1413985 h 1937476"/>
              <a:gd name="connsiteX8304" fmla="*/ 112325 w 2091444"/>
              <a:gd name="connsiteY8304" fmla="*/ 1413985 h 1937476"/>
              <a:gd name="connsiteX8305" fmla="*/ 103997 w 2091444"/>
              <a:gd name="connsiteY8305" fmla="*/ 1407520 h 1937476"/>
              <a:gd name="connsiteX8306" fmla="*/ 110901 w 2091444"/>
              <a:gd name="connsiteY8306" fmla="*/ 1407520 h 1937476"/>
              <a:gd name="connsiteX8307" fmla="*/ 111120 w 2091444"/>
              <a:gd name="connsiteY8307" fmla="*/ 1410150 h 1937476"/>
              <a:gd name="connsiteX8308" fmla="*/ 114627 w 2091444"/>
              <a:gd name="connsiteY8308" fmla="*/ 1410150 h 1937476"/>
              <a:gd name="connsiteX8309" fmla="*/ 116928 w 2091444"/>
              <a:gd name="connsiteY8309" fmla="*/ 1404561 h 1937476"/>
              <a:gd name="connsiteX8310" fmla="*/ 112764 w 2091444"/>
              <a:gd name="connsiteY8310" fmla="*/ 1401273 h 1937476"/>
              <a:gd name="connsiteX8311" fmla="*/ 106846 w 2091444"/>
              <a:gd name="connsiteY8311" fmla="*/ 1403903 h 1937476"/>
              <a:gd name="connsiteX8312" fmla="*/ 104106 w 2091444"/>
              <a:gd name="connsiteY8312" fmla="*/ 1407520 h 1937476"/>
              <a:gd name="connsiteX8313" fmla="*/ 104106 w 2091444"/>
              <a:gd name="connsiteY8313" fmla="*/ 1407520 h 1937476"/>
              <a:gd name="connsiteX8314" fmla="*/ 53368 w 2091444"/>
              <a:gd name="connsiteY8314" fmla="*/ 1410479 h 1937476"/>
              <a:gd name="connsiteX8315" fmla="*/ 52163 w 2091444"/>
              <a:gd name="connsiteY8315" fmla="*/ 1401931 h 1937476"/>
              <a:gd name="connsiteX8316" fmla="*/ 59615 w 2091444"/>
              <a:gd name="connsiteY8316" fmla="*/ 1389438 h 1937476"/>
              <a:gd name="connsiteX8317" fmla="*/ 67286 w 2091444"/>
              <a:gd name="connsiteY8317" fmla="*/ 1391739 h 1937476"/>
              <a:gd name="connsiteX8318" fmla="*/ 66080 w 2091444"/>
              <a:gd name="connsiteY8318" fmla="*/ 1397657 h 1937476"/>
              <a:gd name="connsiteX8319" fmla="*/ 68820 w 2091444"/>
              <a:gd name="connsiteY8319" fmla="*/ 1396452 h 1937476"/>
              <a:gd name="connsiteX8320" fmla="*/ 71998 w 2091444"/>
              <a:gd name="connsiteY8320" fmla="*/ 1393712 h 1937476"/>
              <a:gd name="connsiteX8321" fmla="*/ 75285 w 2091444"/>
              <a:gd name="connsiteY8321" fmla="*/ 1395246 h 1937476"/>
              <a:gd name="connsiteX8322" fmla="*/ 75505 w 2091444"/>
              <a:gd name="connsiteY8322" fmla="*/ 1398424 h 1937476"/>
              <a:gd name="connsiteX8323" fmla="*/ 74957 w 2091444"/>
              <a:gd name="connsiteY8323" fmla="*/ 1404013 h 1937476"/>
              <a:gd name="connsiteX8324" fmla="*/ 70792 w 2091444"/>
              <a:gd name="connsiteY8324" fmla="*/ 1407958 h 1937476"/>
              <a:gd name="connsiteX8325" fmla="*/ 61806 w 2091444"/>
              <a:gd name="connsiteY8325" fmla="*/ 1411465 h 1937476"/>
              <a:gd name="connsiteX8326" fmla="*/ 64546 w 2091444"/>
              <a:gd name="connsiteY8326" fmla="*/ 1413766 h 1937476"/>
              <a:gd name="connsiteX8327" fmla="*/ 65204 w 2091444"/>
              <a:gd name="connsiteY8327" fmla="*/ 1416396 h 1937476"/>
              <a:gd name="connsiteX8328" fmla="*/ 70573 w 2091444"/>
              <a:gd name="connsiteY8328" fmla="*/ 1415191 h 1937476"/>
              <a:gd name="connsiteX8329" fmla="*/ 73642 w 2091444"/>
              <a:gd name="connsiteY8329" fmla="*/ 1407739 h 1937476"/>
              <a:gd name="connsiteX8330" fmla="*/ 79559 w 2091444"/>
              <a:gd name="connsiteY8330" fmla="*/ 1400616 h 1937476"/>
              <a:gd name="connsiteX8331" fmla="*/ 87011 w 2091444"/>
              <a:gd name="connsiteY8331" fmla="*/ 1397000 h 1937476"/>
              <a:gd name="connsiteX8332" fmla="*/ 89312 w 2091444"/>
              <a:gd name="connsiteY8332" fmla="*/ 1397547 h 1937476"/>
              <a:gd name="connsiteX8333" fmla="*/ 80655 w 2091444"/>
              <a:gd name="connsiteY8333" fmla="*/ 1407301 h 1937476"/>
              <a:gd name="connsiteX8334" fmla="*/ 78792 w 2091444"/>
              <a:gd name="connsiteY8334" fmla="*/ 1414752 h 1937476"/>
              <a:gd name="connsiteX8335" fmla="*/ 74409 w 2091444"/>
              <a:gd name="connsiteY8335" fmla="*/ 1419903 h 1937476"/>
              <a:gd name="connsiteX8336" fmla="*/ 73861 w 2091444"/>
              <a:gd name="connsiteY8336" fmla="*/ 1427903 h 1937476"/>
              <a:gd name="connsiteX8337" fmla="*/ 68491 w 2091444"/>
              <a:gd name="connsiteY8337" fmla="*/ 1432286 h 1937476"/>
              <a:gd name="connsiteX8338" fmla="*/ 64108 w 2091444"/>
              <a:gd name="connsiteY8338" fmla="*/ 1432286 h 1937476"/>
              <a:gd name="connsiteX8339" fmla="*/ 60601 w 2091444"/>
              <a:gd name="connsiteY8339" fmla="*/ 1436231 h 1937476"/>
              <a:gd name="connsiteX8340" fmla="*/ 64546 w 2091444"/>
              <a:gd name="connsiteY8340" fmla="*/ 1436450 h 1937476"/>
              <a:gd name="connsiteX8341" fmla="*/ 67505 w 2091444"/>
              <a:gd name="connsiteY8341" fmla="*/ 1434697 h 1937476"/>
              <a:gd name="connsiteX8342" fmla="*/ 72874 w 2091444"/>
              <a:gd name="connsiteY8342" fmla="*/ 1435354 h 1937476"/>
              <a:gd name="connsiteX8343" fmla="*/ 73422 w 2091444"/>
              <a:gd name="connsiteY8343" fmla="*/ 1441053 h 1937476"/>
              <a:gd name="connsiteX8344" fmla="*/ 67066 w 2091444"/>
              <a:gd name="connsiteY8344" fmla="*/ 1440834 h 1937476"/>
              <a:gd name="connsiteX8345" fmla="*/ 64108 w 2091444"/>
              <a:gd name="connsiteY8345" fmla="*/ 1446751 h 1937476"/>
              <a:gd name="connsiteX8346" fmla="*/ 65642 w 2091444"/>
              <a:gd name="connsiteY8346" fmla="*/ 1451792 h 1937476"/>
              <a:gd name="connsiteX8347" fmla="*/ 64765 w 2091444"/>
              <a:gd name="connsiteY8347" fmla="*/ 1458587 h 1937476"/>
              <a:gd name="connsiteX8348" fmla="*/ 67395 w 2091444"/>
              <a:gd name="connsiteY8348" fmla="*/ 1466696 h 1937476"/>
              <a:gd name="connsiteX8349" fmla="*/ 68820 w 2091444"/>
              <a:gd name="connsiteY8349" fmla="*/ 1472723 h 1937476"/>
              <a:gd name="connsiteX8350" fmla="*/ 72327 w 2091444"/>
              <a:gd name="connsiteY8350" fmla="*/ 1472504 h 1937476"/>
              <a:gd name="connsiteX8351" fmla="*/ 74409 w 2091444"/>
              <a:gd name="connsiteY8351" fmla="*/ 1475463 h 1937476"/>
              <a:gd name="connsiteX8352" fmla="*/ 71779 w 2091444"/>
              <a:gd name="connsiteY8352" fmla="*/ 1479408 h 1937476"/>
              <a:gd name="connsiteX8353" fmla="*/ 65532 w 2091444"/>
              <a:gd name="connsiteY8353" fmla="*/ 1477983 h 1937476"/>
              <a:gd name="connsiteX8354" fmla="*/ 58190 w 2091444"/>
              <a:gd name="connsiteY8354" fmla="*/ 1462422 h 1937476"/>
              <a:gd name="connsiteX8355" fmla="*/ 57533 w 2091444"/>
              <a:gd name="connsiteY8355" fmla="*/ 1455628 h 1937476"/>
              <a:gd name="connsiteX8356" fmla="*/ 58957 w 2091444"/>
              <a:gd name="connsiteY8356" fmla="*/ 1452340 h 1937476"/>
              <a:gd name="connsiteX8357" fmla="*/ 53368 w 2091444"/>
              <a:gd name="connsiteY8357" fmla="*/ 1451354 h 1937476"/>
              <a:gd name="connsiteX8358" fmla="*/ 51944 w 2091444"/>
              <a:gd name="connsiteY8358" fmla="*/ 1447190 h 1937476"/>
              <a:gd name="connsiteX8359" fmla="*/ 53807 w 2091444"/>
              <a:gd name="connsiteY8359" fmla="*/ 1443683 h 1937476"/>
              <a:gd name="connsiteX8360" fmla="*/ 59395 w 2091444"/>
              <a:gd name="connsiteY8360" fmla="*/ 1444341 h 1937476"/>
              <a:gd name="connsiteX8361" fmla="*/ 55012 w 2091444"/>
              <a:gd name="connsiteY8361" fmla="*/ 1439519 h 1937476"/>
              <a:gd name="connsiteX8362" fmla="*/ 52053 w 2091444"/>
              <a:gd name="connsiteY8362" fmla="*/ 1438313 h 1937476"/>
              <a:gd name="connsiteX8363" fmla="*/ 54793 w 2091444"/>
              <a:gd name="connsiteY8363" fmla="*/ 1433272 h 1937476"/>
              <a:gd name="connsiteX8364" fmla="*/ 51177 w 2091444"/>
              <a:gd name="connsiteY8364" fmla="*/ 1429108 h 1937476"/>
              <a:gd name="connsiteX8365" fmla="*/ 51834 w 2091444"/>
              <a:gd name="connsiteY8365" fmla="*/ 1426478 h 1937476"/>
              <a:gd name="connsiteX8366" fmla="*/ 55779 w 2091444"/>
              <a:gd name="connsiteY8366" fmla="*/ 1427026 h 1937476"/>
              <a:gd name="connsiteX8367" fmla="*/ 58080 w 2091444"/>
              <a:gd name="connsiteY8367" fmla="*/ 1428451 h 1937476"/>
              <a:gd name="connsiteX8368" fmla="*/ 57861 w 2091444"/>
              <a:gd name="connsiteY8368" fmla="*/ 1424286 h 1937476"/>
              <a:gd name="connsiteX8369" fmla="*/ 54683 w 2091444"/>
              <a:gd name="connsiteY8369" fmla="*/ 1420451 h 1937476"/>
              <a:gd name="connsiteX8370" fmla="*/ 50738 w 2091444"/>
              <a:gd name="connsiteY8370" fmla="*/ 1419574 h 1937476"/>
              <a:gd name="connsiteX8371" fmla="*/ 50409 w 2091444"/>
              <a:gd name="connsiteY8371" fmla="*/ 1415191 h 1937476"/>
              <a:gd name="connsiteX8372" fmla="*/ 53149 w 2091444"/>
              <a:gd name="connsiteY8372" fmla="*/ 1410479 h 1937476"/>
              <a:gd name="connsiteX8373" fmla="*/ 53149 w 2091444"/>
              <a:gd name="connsiteY8373" fmla="*/ 1410479 h 1937476"/>
              <a:gd name="connsiteX8374" fmla="*/ 111339 w 2091444"/>
              <a:gd name="connsiteY8374" fmla="*/ 1385493 h 1937476"/>
              <a:gd name="connsiteX8375" fmla="*/ 110462 w 2091444"/>
              <a:gd name="connsiteY8375" fmla="*/ 1380671 h 1937476"/>
              <a:gd name="connsiteX8376" fmla="*/ 114079 w 2091444"/>
              <a:gd name="connsiteY8376" fmla="*/ 1378370 h 1937476"/>
              <a:gd name="connsiteX8377" fmla="*/ 114298 w 2091444"/>
              <a:gd name="connsiteY8377" fmla="*/ 1382863 h 1937476"/>
              <a:gd name="connsiteX8378" fmla="*/ 111339 w 2091444"/>
              <a:gd name="connsiteY8378" fmla="*/ 1385493 h 1937476"/>
              <a:gd name="connsiteX8379" fmla="*/ 111339 w 2091444"/>
              <a:gd name="connsiteY8379" fmla="*/ 1385493 h 1937476"/>
              <a:gd name="connsiteX8380" fmla="*/ 601516 w 2091444"/>
              <a:gd name="connsiteY8380" fmla="*/ 651487 h 1937476"/>
              <a:gd name="connsiteX8381" fmla="*/ 604475 w 2091444"/>
              <a:gd name="connsiteY8381" fmla="*/ 653898 h 1937476"/>
              <a:gd name="connsiteX8382" fmla="*/ 606667 w 2091444"/>
              <a:gd name="connsiteY8382" fmla="*/ 652802 h 1937476"/>
              <a:gd name="connsiteX8383" fmla="*/ 606667 w 2091444"/>
              <a:gd name="connsiteY8383" fmla="*/ 650611 h 1937476"/>
              <a:gd name="connsiteX8384" fmla="*/ 608859 w 2091444"/>
              <a:gd name="connsiteY8384" fmla="*/ 649405 h 1937476"/>
              <a:gd name="connsiteX8385" fmla="*/ 603599 w 2091444"/>
              <a:gd name="connsiteY8385" fmla="*/ 648748 h 1937476"/>
              <a:gd name="connsiteX8386" fmla="*/ 601626 w 2091444"/>
              <a:gd name="connsiteY8386" fmla="*/ 651378 h 1937476"/>
              <a:gd name="connsiteX8387" fmla="*/ 601626 w 2091444"/>
              <a:gd name="connsiteY8387" fmla="*/ 651378 h 1937476"/>
              <a:gd name="connsiteX8388" fmla="*/ 555490 w 2091444"/>
              <a:gd name="connsiteY8388" fmla="*/ 605133 h 1937476"/>
              <a:gd name="connsiteX8389" fmla="*/ 558449 w 2091444"/>
              <a:gd name="connsiteY8389" fmla="*/ 606776 h 1937476"/>
              <a:gd name="connsiteX8390" fmla="*/ 562942 w 2091444"/>
              <a:gd name="connsiteY8390" fmla="*/ 604256 h 1937476"/>
              <a:gd name="connsiteX8391" fmla="*/ 562942 w 2091444"/>
              <a:gd name="connsiteY8391" fmla="*/ 598996 h 1937476"/>
              <a:gd name="connsiteX8392" fmla="*/ 557682 w 2091444"/>
              <a:gd name="connsiteY8392" fmla="*/ 601845 h 1937476"/>
              <a:gd name="connsiteX8393" fmla="*/ 555490 w 2091444"/>
              <a:gd name="connsiteY8393" fmla="*/ 605133 h 1937476"/>
              <a:gd name="connsiteX8394" fmla="*/ 555490 w 2091444"/>
              <a:gd name="connsiteY8394" fmla="*/ 605133 h 1937476"/>
              <a:gd name="connsiteX8395" fmla="*/ 385961 w 2091444"/>
              <a:gd name="connsiteY8395" fmla="*/ 619708 h 1937476"/>
              <a:gd name="connsiteX8396" fmla="*/ 388262 w 2091444"/>
              <a:gd name="connsiteY8396" fmla="*/ 621132 h 1937476"/>
              <a:gd name="connsiteX8397" fmla="*/ 390892 w 2091444"/>
              <a:gd name="connsiteY8397" fmla="*/ 617297 h 1937476"/>
              <a:gd name="connsiteX8398" fmla="*/ 388810 w 2091444"/>
              <a:gd name="connsiteY8398" fmla="*/ 616639 h 1937476"/>
              <a:gd name="connsiteX8399" fmla="*/ 385961 w 2091444"/>
              <a:gd name="connsiteY8399" fmla="*/ 619708 h 1937476"/>
              <a:gd name="connsiteX8400" fmla="*/ 385961 w 2091444"/>
              <a:gd name="connsiteY8400" fmla="*/ 619708 h 1937476"/>
              <a:gd name="connsiteX8401" fmla="*/ 385194 w 2091444"/>
              <a:gd name="connsiteY8401" fmla="*/ 627926 h 1937476"/>
              <a:gd name="connsiteX8402" fmla="*/ 384098 w 2091444"/>
              <a:gd name="connsiteY8402" fmla="*/ 625625 h 1937476"/>
              <a:gd name="connsiteX8403" fmla="*/ 386509 w 2091444"/>
              <a:gd name="connsiteY8403" fmla="*/ 624529 h 1937476"/>
              <a:gd name="connsiteX8404" fmla="*/ 387824 w 2091444"/>
              <a:gd name="connsiteY8404" fmla="*/ 626831 h 1937476"/>
              <a:gd name="connsiteX8405" fmla="*/ 385194 w 2091444"/>
              <a:gd name="connsiteY8405" fmla="*/ 627926 h 1937476"/>
              <a:gd name="connsiteX8406" fmla="*/ 385194 w 2091444"/>
              <a:gd name="connsiteY8406" fmla="*/ 627926 h 1937476"/>
              <a:gd name="connsiteX8407" fmla="*/ 376537 w 2091444"/>
              <a:gd name="connsiteY8407" fmla="*/ 642611 h 1937476"/>
              <a:gd name="connsiteX8408" fmla="*/ 376866 w 2091444"/>
              <a:gd name="connsiteY8408" fmla="*/ 650063 h 1937476"/>
              <a:gd name="connsiteX8409" fmla="*/ 374126 w 2091444"/>
              <a:gd name="connsiteY8409" fmla="*/ 654008 h 1937476"/>
              <a:gd name="connsiteX8410" fmla="*/ 375003 w 2091444"/>
              <a:gd name="connsiteY8410" fmla="*/ 658391 h 1937476"/>
              <a:gd name="connsiteX8411" fmla="*/ 379715 w 2091444"/>
              <a:gd name="connsiteY8411" fmla="*/ 658611 h 1937476"/>
              <a:gd name="connsiteX8412" fmla="*/ 383002 w 2091444"/>
              <a:gd name="connsiteY8412" fmla="*/ 655871 h 1937476"/>
              <a:gd name="connsiteX8413" fmla="*/ 387167 w 2091444"/>
              <a:gd name="connsiteY8413" fmla="*/ 655542 h 1937476"/>
              <a:gd name="connsiteX8414" fmla="*/ 403276 w 2091444"/>
              <a:gd name="connsiteY8414" fmla="*/ 642173 h 1937476"/>
              <a:gd name="connsiteX8415" fmla="*/ 410399 w 2091444"/>
              <a:gd name="connsiteY8415" fmla="*/ 638337 h 1937476"/>
              <a:gd name="connsiteX8416" fmla="*/ 413577 w 2091444"/>
              <a:gd name="connsiteY8416" fmla="*/ 632420 h 1937476"/>
              <a:gd name="connsiteX8417" fmla="*/ 410618 w 2091444"/>
              <a:gd name="connsiteY8417" fmla="*/ 633954 h 1937476"/>
              <a:gd name="connsiteX8418" fmla="*/ 407988 w 2091444"/>
              <a:gd name="connsiteY8418" fmla="*/ 631872 h 1937476"/>
              <a:gd name="connsiteX8419" fmla="*/ 407002 w 2091444"/>
              <a:gd name="connsiteY8419" fmla="*/ 623543 h 1937476"/>
              <a:gd name="connsiteX8420" fmla="*/ 403495 w 2091444"/>
              <a:gd name="connsiteY8420" fmla="*/ 624091 h 1937476"/>
              <a:gd name="connsiteX8421" fmla="*/ 400536 w 2091444"/>
              <a:gd name="connsiteY8421" fmla="*/ 630009 h 1937476"/>
              <a:gd name="connsiteX8422" fmla="*/ 395824 w 2091444"/>
              <a:gd name="connsiteY8422" fmla="*/ 631872 h 1937476"/>
              <a:gd name="connsiteX8423" fmla="*/ 396700 w 2091444"/>
              <a:gd name="connsiteY8423" fmla="*/ 635707 h 1937476"/>
              <a:gd name="connsiteX8424" fmla="*/ 392865 w 2091444"/>
              <a:gd name="connsiteY8424" fmla="*/ 635378 h 1937476"/>
              <a:gd name="connsiteX8425" fmla="*/ 391112 w 2091444"/>
              <a:gd name="connsiteY8425" fmla="*/ 636913 h 1937476"/>
              <a:gd name="connsiteX8426" fmla="*/ 389358 w 2091444"/>
              <a:gd name="connsiteY8426" fmla="*/ 641077 h 1937476"/>
              <a:gd name="connsiteX8427" fmla="*/ 387057 w 2091444"/>
              <a:gd name="connsiteY8427" fmla="*/ 636913 h 1937476"/>
              <a:gd name="connsiteX8428" fmla="*/ 388920 w 2091444"/>
              <a:gd name="connsiteY8428" fmla="*/ 634502 h 1937476"/>
              <a:gd name="connsiteX8429" fmla="*/ 385961 w 2091444"/>
              <a:gd name="connsiteY8429" fmla="*/ 631762 h 1937476"/>
              <a:gd name="connsiteX8430" fmla="*/ 383002 w 2091444"/>
              <a:gd name="connsiteY8430" fmla="*/ 635378 h 1937476"/>
              <a:gd name="connsiteX8431" fmla="*/ 381249 w 2091444"/>
              <a:gd name="connsiteY8431" fmla="*/ 634392 h 1937476"/>
              <a:gd name="connsiteX8432" fmla="*/ 378948 w 2091444"/>
              <a:gd name="connsiteY8432" fmla="*/ 639543 h 1937476"/>
              <a:gd name="connsiteX8433" fmla="*/ 376318 w 2091444"/>
              <a:gd name="connsiteY8433" fmla="*/ 642721 h 1937476"/>
              <a:gd name="connsiteX8434" fmla="*/ 376318 w 2091444"/>
              <a:gd name="connsiteY8434" fmla="*/ 642721 h 1937476"/>
              <a:gd name="connsiteX8435" fmla="*/ 359222 w 2091444"/>
              <a:gd name="connsiteY8435" fmla="*/ 657405 h 1937476"/>
              <a:gd name="connsiteX8436" fmla="*/ 360756 w 2091444"/>
              <a:gd name="connsiteY8436" fmla="*/ 653022 h 1937476"/>
              <a:gd name="connsiteX8437" fmla="*/ 360976 w 2091444"/>
              <a:gd name="connsiteY8437" fmla="*/ 643269 h 1937476"/>
              <a:gd name="connsiteX8438" fmla="*/ 355935 w 2091444"/>
              <a:gd name="connsiteY8438" fmla="*/ 647762 h 1937476"/>
              <a:gd name="connsiteX8439" fmla="*/ 355058 w 2091444"/>
              <a:gd name="connsiteY8439" fmla="*/ 652145 h 1937476"/>
              <a:gd name="connsiteX8440" fmla="*/ 353195 w 2091444"/>
              <a:gd name="connsiteY8440" fmla="*/ 653679 h 1937476"/>
              <a:gd name="connsiteX8441" fmla="*/ 354948 w 2091444"/>
              <a:gd name="connsiteY8441" fmla="*/ 655213 h 1937476"/>
              <a:gd name="connsiteX8442" fmla="*/ 359222 w 2091444"/>
              <a:gd name="connsiteY8442" fmla="*/ 657295 h 1937476"/>
              <a:gd name="connsiteX8443" fmla="*/ 359222 w 2091444"/>
              <a:gd name="connsiteY8443" fmla="*/ 657295 h 1937476"/>
              <a:gd name="connsiteX8444" fmla="*/ 360318 w 2091444"/>
              <a:gd name="connsiteY8444" fmla="*/ 660693 h 1937476"/>
              <a:gd name="connsiteX8445" fmla="*/ 363496 w 2091444"/>
              <a:gd name="connsiteY8445" fmla="*/ 658939 h 1937476"/>
              <a:gd name="connsiteX8446" fmla="*/ 365030 w 2091444"/>
              <a:gd name="connsiteY8446" fmla="*/ 655871 h 1937476"/>
              <a:gd name="connsiteX8447" fmla="*/ 362729 w 2091444"/>
              <a:gd name="connsiteY8447" fmla="*/ 650611 h 1937476"/>
              <a:gd name="connsiteX8448" fmla="*/ 363058 w 2091444"/>
              <a:gd name="connsiteY8448" fmla="*/ 641625 h 1937476"/>
              <a:gd name="connsiteX8449" fmla="*/ 365797 w 2091444"/>
              <a:gd name="connsiteY8449" fmla="*/ 638666 h 1937476"/>
              <a:gd name="connsiteX8450" fmla="*/ 368208 w 2091444"/>
              <a:gd name="connsiteY8450" fmla="*/ 640419 h 1937476"/>
              <a:gd name="connsiteX8451" fmla="*/ 368866 w 2091444"/>
              <a:gd name="connsiteY8451" fmla="*/ 637351 h 1937476"/>
              <a:gd name="connsiteX8452" fmla="*/ 371496 w 2091444"/>
              <a:gd name="connsiteY8452" fmla="*/ 636145 h 1937476"/>
              <a:gd name="connsiteX8453" fmla="*/ 373578 w 2091444"/>
              <a:gd name="connsiteY8453" fmla="*/ 641296 h 1937476"/>
              <a:gd name="connsiteX8454" fmla="*/ 372920 w 2091444"/>
              <a:gd name="connsiteY8454" fmla="*/ 652912 h 1937476"/>
              <a:gd name="connsiteX8455" fmla="*/ 370510 w 2091444"/>
              <a:gd name="connsiteY8455" fmla="*/ 656528 h 1937476"/>
              <a:gd name="connsiteX8456" fmla="*/ 372592 w 2091444"/>
              <a:gd name="connsiteY8456" fmla="*/ 660364 h 1937476"/>
              <a:gd name="connsiteX8457" fmla="*/ 366126 w 2091444"/>
              <a:gd name="connsiteY8457" fmla="*/ 663651 h 1937476"/>
              <a:gd name="connsiteX8458" fmla="*/ 360208 w 2091444"/>
              <a:gd name="connsiteY8458" fmla="*/ 660693 h 1937476"/>
              <a:gd name="connsiteX8459" fmla="*/ 360208 w 2091444"/>
              <a:gd name="connsiteY8459" fmla="*/ 660693 h 1937476"/>
              <a:gd name="connsiteX8460" fmla="*/ 367770 w 2091444"/>
              <a:gd name="connsiteY8460" fmla="*/ 685130 h 1937476"/>
              <a:gd name="connsiteX8461" fmla="*/ 370400 w 2091444"/>
              <a:gd name="connsiteY8461" fmla="*/ 680966 h 1937476"/>
              <a:gd name="connsiteX8462" fmla="*/ 367660 w 2091444"/>
              <a:gd name="connsiteY8462" fmla="*/ 672966 h 1937476"/>
              <a:gd name="connsiteX8463" fmla="*/ 367660 w 2091444"/>
              <a:gd name="connsiteY8463" fmla="*/ 665514 h 1937476"/>
              <a:gd name="connsiteX8464" fmla="*/ 362400 w 2091444"/>
              <a:gd name="connsiteY8464" fmla="*/ 665514 h 1937476"/>
              <a:gd name="connsiteX8465" fmla="*/ 356154 w 2091444"/>
              <a:gd name="connsiteY8465" fmla="*/ 659487 h 1937476"/>
              <a:gd name="connsiteX8466" fmla="*/ 353414 w 2091444"/>
              <a:gd name="connsiteY8466" fmla="*/ 660035 h 1937476"/>
              <a:gd name="connsiteX8467" fmla="*/ 353414 w 2091444"/>
              <a:gd name="connsiteY8467" fmla="*/ 663323 h 1937476"/>
              <a:gd name="connsiteX8468" fmla="*/ 362291 w 2091444"/>
              <a:gd name="connsiteY8468" fmla="*/ 670775 h 1937476"/>
              <a:gd name="connsiteX8469" fmla="*/ 356044 w 2091444"/>
              <a:gd name="connsiteY8469" fmla="*/ 669898 h 1937476"/>
              <a:gd name="connsiteX8470" fmla="*/ 356044 w 2091444"/>
              <a:gd name="connsiteY8470" fmla="*/ 672638 h 1937476"/>
              <a:gd name="connsiteX8471" fmla="*/ 361085 w 2091444"/>
              <a:gd name="connsiteY8471" fmla="*/ 676583 h 1937476"/>
              <a:gd name="connsiteX8472" fmla="*/ 367879 w 2091444"/>
              <a:gd name="connsiteY8472" fmla="*/ 685130 h 1937476"/>
              <a:gd name="connsiteX8473" fmla="*/ 367879 w 2091444"/>
              <a:gd name="connsiteY8473" fmla="*/ 685130 h 1937476"/>
              <a:gd name="connsiteX8474" fmla="*/ 313963 w 2091444"/>
              <a:gd name="connsiteY8474" fmla="*/ 597900 h 1937476"/>
              <a:gd name="connsiteX8475" fmla="*/ 317580 w 2091444"/>
              <a:gd name="connsiteY8475" fmla="*/ 603379 h 1937476"/>
              <a:gd name="connsiteX8476" fmla="*/ 320648 w 2091444"/>
              <a:gd name="connsiteY8476" fmla="*/ 602393 h 1937476"/>
              <a:gd name="connsiteX8477" fmla="*/ 325031 w 2091444"/>
              <a:gd name="connsiteY8477" fmla="*/ 604913 h 1937476"/>
              <a:gd name="connsiteX8478" fmla="*/ 326785 w 2091444"/>
              <a:gd name="connsiteY8478" fmla="*/ 603708 h 1937476"/>
              <a:gd name="connsiteX8479" fmla="*/ 321853 w 2091444"/>
              <a:gd name="connsiteY8479" fmla="*/ 597023 h 1937476"/>
              <a:gd name="connsiteX8480" fmla="*/ 317141 w 2091444"/>
              <a:gd name="connsiteY8480" fmla="*/ 595380 h 1937476"/>
              <a:gd name="connsiteX8481" fmla="*/ 313963 w 2091444"/>
              <a:gd name="connsiteY8481" fmla="*/ 597900 h 1937476"/>
              <a:gd name="connsiteX8482" fmla="*/ 313963 w 2091444"/>
              <a:gd name="connsiteY8482" fmla="*/ 597900 h 1937476"/>
              <a:gd name="connsiteX8483" fmla="*/ 213583 w 2091444"/>
              <a:gd name="connsiteY8483" fmla="*/ 1626253 h 1937476"/>
              <a:gd name="connsiteX8484" fmla="*/ 213583 w 2091444"/>
              <a:gd name="connsiteY8484" fmla="*/ 1626253 h 1937476"/>
              <a:gd name="connsiteX8485" fmla="*/ 209966 w 2091444"/>
              <a:gd name="connsiteY8485" fmla="*/ 1625486 h 1937476"/>
              <a:gd name="connsiteX8486" fmla="*/ 208432 w 2091444"/>
              <a:gd name="connsiteY8486" fmla="*/ 1617376 h 1937476"/>
              <a:gd name="connsiteX8487" fmla="*/ 212925 w 2091444"/>
              <a:gd name="connsiteY8487" fmla="*/ 1607623 h 1937476"/>
              <a:gd name="connsiteX8488" fmla="*/ 214350 w 2091444"/>
              <a:gd name="connsiteY8488" fmla="*/ 1601596 h 1937476"/>
              <a:gd name="connsiteX8489" fmla="*/ 211391 w 2091444"/>
              <a:gd name="connsiteY8489" fmla="*/ 1604336 h 1937476"/>
              <a:gd name="connsiteX8490" fmla="*/ 205802 w 2091444"/>
              <a:gd name="connsiteY8490" fmla="*/ 1606199 h 1937476"/>
              <a:gd name="connsiteX8491" fmla="*/ 199884 w 2091444"/>
              <a:gd name="connsiteY8491" fmla="*/ 1609486 h 1937476"/>
              <a:gd name="connsiteX8492" fmla="*/ 195501 w 2091444"/>
              <a:gd name="connsiteY8492" fmla="*/ 1603240 h 1937476"/>
              <a:gd name="connsiteX8493" fmla="*/ 195720 w 2091444"/>
              <a:gd name="connsiteY8493" fmla="*/ 1598418 h 1937476"/>
              <a:gd name="connsiteX8494" fmla="*/ 198350 w 2091444"/>
              <a:gd name="connsiteY8494" fmla="*/ 1598966 h 1937476"/>
              <a:gd name="connsiteX8495" fmla="*/ 200104 w 2091444"/>
              <a:gd name="connsiteY8495" fmla="*/ 1602911 h 1937476"/>
              <a:gd name="connsiteX8496" fmla="*/ 202405 w 2091444"/>
              <a:gd name="connsiteY8496" fmla="*/ 1603459 h 1937476"/>
              <a:gd name="connsiteX8497" fmla="*/ 202734 w 2091444"/>
              <a:gd name="connsiteY8497" fmla="*/ 1600720 h 1937476"/>
              <a:gd name="connsiteX8498" fmla="*/ 200432 w 2091444"/>
              <a:gd name="connsiteY8498" fmla="*/ 1596774 h 1937476"/>
              <a:gd name="connsiteX8499" fmla="*/ 199227 w 2091444"/>
              <a:gd name="connsiteY8499" fmla="*/ 1592829 h 1937476"/>
              <a:gd name="connsiteX8500" fmla="*/ 195720 w 2091444"/>
              <a:gd name="connsiteY8500" fmla="*/ 1592829 h 1937476"/>
              <a:gd name="connsiteX8501" fmla="*/ 192542 w 2091444"/>
              <a:gd name="connsiteY8501" fmla="*/ 1594911 h 1937476"/>
              <a:gd name="connsiteX8502" fmla="*/ 187501 w 2091444"/>
              <a:gd name="connsiteY8502" fmla="*/ 1592501 h 1937476"/>
              <a:gd name="connsiteX8503" fmla="*/ 183995 w 2091444"/>
              <a:gd name="connsiteY8503" fmla="*/ 1586254 h 1937476"/>
              <a:gd name="connsiteX8504" fmla="*/ 184214 w 2091444"/>
              <a:gd name="connsiteY8504" fmla="*/ 1583953 h 1937476"/>
              <a:gd name="connsiteX8505" fmla="*/ 190241 w 2091444"/>
              <a:gd name="connsiteY8505" fmla="*/ 1579789 h 1937476"/>
              <a:gd name="connsiteX8506" fmla="*/ 192871 w 2091444"/>
              <a:gd name="connsiteY8506" fmla="*/ 1574090 h 1937476"/>
              <a:gd name="connsiteX8507" fmla="*/ 196049 w 2091444"/>
              <a:gd name="connsiteY8507" fmla="*/ 1570912 h 1937476"/>
              <a:gd name="connsiteX8508" fmla="*/ 194624 w 2091444"/>
              <a:gd name="connsiteY8508" fmla="*/ 1569488 h 1937476"/>
              <a:gd name="connsiteX8509" fmla="*/ 190131 w 2091444"/>
              <a:gd name="connsiteY8509" fmla="*/ 1570912 h 1937476"/>
              <a:gd name="connsiteX8510" fmla="*/ 184871 w 2091444"/>
              <a:gd name="connsiteY8510" fmla="*/ 1570912 h 1937476"/>
              <a:gd name="connsiteX8511" fmla="*/ 183666 w 2091444"/>
              <a:gd name="connsiteY8511" fmla="*/ 1569049 h 1937476"/>
              <a:gd name="connsiteX8512" fmla="*/ 187172 w 2091444"/>
              <a:gd name="connsiteY8512" fmla="*/ 1565433 h 1937476"/>
              <a:gd name="connsiteX8513" fmla="*/ 191337 w 2091444"/>
              <a:gd name="connsiteY8513" fmla="*/ 1558967 h 1937476"/>
              <a:gd name="connsiteX8514" fmla="*/ 191556 w 2091444"/>
              <a:gd name="connsiteY8514" fmla="*/ 1552173 h 1937476"/>
              <a:gd name="connsiteX8515" fmla="*/ 193419 w 2091444"/>
              <a:gd name="connsiteY8515" fmla="*/ 1549762 h 1937476"/>
              <a:gd name="connsiteX8516" fmla="*/ 193419 w 2091444"/>
              <a:gd name="connsiteY8516" fmla="*/ 1546803 h 1937476"/>
              <a:gd name="connsiteX8517" fmla="*/ 190460 w 2091444"/>
              <a:gd name="connsiteY8517" fmla="*/ 1547680 h 1937476"/>
              <a:gd name="connsiteX8518" fmla="*/ 188597 w 2091444"/>
              <a:gd name="connsiteY8518" fmla="*/ 1551625 h 1937476"/>
              <a:gd name="connsiteX8519" fmla="*/ 187940 w 2091444"/>
              <a:gd name="connsiteY8519" fmla="*/ 1560063 h 1937476"/>
              <a:gd name="connsiteX8520" fmla="*/ 182679 w 2091444"/>
              <a:gd name="connsiteY8520" fmla="*/ 1567296 h 1937476"/>
              <a:gd name="connsiteX8521" fmla="*/ 179721 w 2091444"/>
              <a:gd name="connsiteY8521" fmla="*/ 1567844 h 1937476"/>
              <a:gd name="connsiteX8522" fmla="*/ 176981 w 2091444"/>
              <a:gd name="connsiteY8522" fmla="*/ 1565981 h 1937476"/>
              <a:gd name="connsiteX8523" fmla="*/ 174351 w 2091444"/>
              <a:gd name="connsiteY8523" fmla="*/ 1564994 h 1937476"/>
              <a:gd name="connsiteX8524" fmla="*/ 174351 w 2091444"/>
              <a:gd name="connsiteY8524" fmla="*/ 1562584 h 1937476"/>
              <a:gd name="connsiteX8525" fmla="*/ 175885 w 2091444"/>
              <a:gd name="connsiteY8525" fmla="*/ 1560501 h 1937476"/>
              <a:gd name="connsiteX8526" fmla="*/ 175885 w 2091444"/>
              <a:gd name="connsiteY8526" fmla="*/ 1558310 h 1937476"/>
              <a:gd name="connsiteX8527" fmla="*/ 171940 w 2091444"/>
              <a:gd name="connsiteY8527" fmla="*/ 1560830 h 1937476"/>
              <a:gd name="connsiteX8528" fmla="*/ 169748 w 2091444"/>
              <a:gd name="connsiteY8528" fmla="*/ 1563789 h 1937476"/>
              <a:gd name="connsiteX8529" fmla="*/ 168324 w 2091444"/>
              <a:gd name="connsiteY8529" fmla="*/ 1563789 h 1937476"/>
              <a:gd name="connsiteX8530" fmla="*/ 167118 w 2091444"/>
              <a:gd name="connsiteY8530" fmla="*/ 1561159 h 1937476"/>
              <a:gd name="connsiteX8531" fmla="*/ 164488 w 2091444"/>
              <a:gd name="connsiteY8531" fmla="*/ 1561817 h 1937476"/>
              <a:gd name="connsiteX8532" fmla="*/ 161968 w 2091444"/>
              <a:gd name="connsiteY8532" fmla="*/ 1563899 h 1937476"/>
              <a:gd name="connsiteX8533" fmla="*/ 158680 w 2091444"/>
              <a:gd name="connsiteY8533" fmla="*/ 1562036 h 1937476"/>
              <a:gd name="connsiteX8534" fmla="*/ 158680 w 2091444"/>
              <a:gd name="connsiteY8534" fmla="*/ 1560282 h 1937476"/>
              <a:gd name="connsiteX8535" fmla="*/ 161968 w 2091444"/>
              <a:gd name="connsiteY8535" fmla="*/ 1556556 h 1937476"/>
              <a:gd name="connsiteX8536" fmla="*/ 165913 w 2091444"/>
              <a:gd name="connsiteY8536" fmla="*/ 1556337 h 1937476"/>
              <a:gd name="connsiteX8537" fmla="*/ 171611 w 2091444"/>
              <a:gd name="connsiteY8537" fmla="*/ 1554803 h 1937476"/>
              <a:gd name="connsiteX8538" fmla="*/ 177858 w 2091444"/>
              <a:gd name="connsiteY8538" fmla="*/ 1550310 h 1937476"/>
              <a:gd name="connsiteX8539" fmla="*/ 180159 w 2091444"/>
              <a:gd name="connsiteY8539" fmla="*/ 1545817 h 1937476"/>
              <a:gd name="connsiteX8540" fmla="*/ 179940 w 2091444"/>
              <a:gd name="connsiteY8540" fmla="*/ 1540776 h 1937476"/>
              <a:gd name="connsiteX8541" fmla="*/ 179282 w 2091444"/>
              <a:gd name="connsiteY8541" fmla="*/ 1544940 h 1937476"/>
              <a:gd name="connsiteX8542" fmla="*/ 174899 w 2091444"/>
              <a:gd name="connsiteY8542" fmla="*/ 1547899 h 1937476"/>
              <a:gd name="connsiteX8543" fmla="*/ 172159 w 2091444"/>
              <a:gd name="connsiteY8543" fmla="*/ 1552940 h 1937476"/>
              <a:gd name="connsiteX8544" fmla="*/ 169529 w 2091444"/>
              <a:gd name="connsiteY8544" fmla="*/ 1554693 h 1937476"/>
              <a:gd name="connsiteX8545" fmla="*/ 162954 w 2091444"/>
              <a:gd name="connsiteY8545" fmla="*/ 1552392 h 1937476"/>
              <a:gd name="connsiteX8546" fmla="*/ 161529 w 2091444"/>
              <a:gd name="connsiteY8546" fmla="*/ 1548885 h 1937476"/>
              <a:gd name="connsiteX8547" fmla="*/ 157365 w 2091444"/>
              <a:gd name="connsiteY8547" fmla="*/ 1548557 h 1937476"/>
              <a:gd name="connsiteX8548" fmla="*/ 157365 w 2091444"/>
              <a:gd name="connsiteY8548" fmla="*/ 1546803 h 1937476"/>
              <a:gd name="connsiteX8549" fmla="*/ 160872 w 2091444"/>
              <a:gd name="connsiteY8549" fmla="*/ 1545379 h 1937476"/>
              <a:gd name="connsiteX8550" fmla="*/ 159009 w 2091444"/>
              <a:gd name="connsiteY8550" fmla="*/ 1543625 h 1937476"/>
              <a:gd name="connsiteX8551" fmla="*/ 152982 w 2091444"/>
              <a:gd name="connsiteY8551" fmla="*/ 1544831 h 1937476"/>
              <a:gd name="connsiteX8552" fmla="*/ 149146 w 2091444"/>
              <a:gd name="connsiteY8552" fmla="*/ 1542749 h 1937476"/>
              <a:gd name="connsiteX8553" fmla="*/ 145859 w 2091444"/>
              <a:gd name="connsiteY8553" fmla="*/ 1543077 h 1937476"/>
              <a:gd name="connsiteX8554" fmla="*/ 144982 w 2091444"/>
              <a:gd name="connsiteY8554" fmla="*/ 1546694 h 1937476"/>
              <a:gd name="connsiteX8555" fmla="*/ 139393 w 2091444"/>
              <a:gd name="connsiteY8555" fmla="*/ 1542858 h 1937476"/>
              <a:gd name="connsiteX8556" fmla="*/ 137092 w 2091444"/>
              <a:gd name="connsiteY8556" fmla="*/ 1538146 h 1937476"/>
              <a:gd name="connsiteX8557" fmla="*/ 138845 w 2091444"/>
              <a:gd name="connsiteY8557" fmla="*/ 1536393 h 1937476"/>
              <a:gd name="connsiteX8558" fmla="*/ 141804 w 2091444"/>
              <a:gd name="connsiteY8558" fmla="*/ 1538694 h 1937476"/>
              <a:gd name="connsiteX8559" fmla="*/ 147393 w 2091444"/>
              <a:gd name="connsiteY8559" fmla="*/ 1540118 h 1937476"/>
              <a:gd name="connsiteX8560" fmla="*/ 152982 w 2091444"/>
              <a:gd name="connsiteY8560" fmla="*/ 1539023 h 1937476"/>
              <a:gd name="connsiteX8561" fmla="*/ 153310 w 2091444"/>
              <a:gd name="connsiteY8561" fmla="*/ 1536612 h 1937476"/>
              <a:gd name="connsiteX8562" fmla="*/ 150680 w 2091444"/>
              <a:gd name="connsiteY8562" fmla="*/ 1536941 h 1937476"/>
              <a:gd name="connsiteX8563" fmla="*/ 144215 w 2091444"/>
              <a:gd name="connsiteY8563" fmla="*/ 1536721 h 1937476"/>
              <a:gd name="connsiteX8564" fmla="*/ 142681 w 2091444"/>
              <a:gd name="connsiteY8564" fmla="*/ 1535516 h 1937476"/>
              <a:gd name="connsiteX8565" fmla="*/ 143557 w 2091444"/>
              <a:gd name="connsiteY8565" fmla="*/ 1534310 h 1937476"/>
              <a:gd name="connsiteX8566" fmla="*/ 147722 w 2091444"/>
              <a:gd name="connsiteY8566" fmla="*/ 1535297 h 1937476"/>
              <a:gd name="connsiteX8567" fmla="*/ 152434 w 2091444"/>
              <a:gd name="connsiteY8567" fmla="*/ 1534310 h 1937476"/>
              <a:gd name="connsiteX8568" fmla="*/ 153091 w 2091444"/>
              <a:gd name="connsiteY8568" fmla="*/ 1532228 h 1937476"/>
              <a:gd name="connsiteX8569" fmla="*/ 147064 w 2091444"/>
              <a:gd name="connsiteY8569" fmla="*/ 1532447 h 1937476"/>
              <a:gd name="connsiteX8570" fmla="*/ 143996 w 2091444"/>
              <a:gd name="connsiteY8570" fmla="*/ 1530585 h 1937476"/>
              <a:gd name="connsiteX8571" fmla="*/ 138736 w 2091444"/>
              <a:gd name="connsiteY8571" fmla="*/ 1531790 h 1937476"/>
              <a:gd name="connsiteX8572" fmla="*/ 135448 w 2091444"/>
              <a:gd name="connsiteY8572" fmla="*/ 1531790 h 1937476"/>
              <a:gd name="connsiteX8573" fmla="*/ 133147 w 2091444"/>
              <a:gd name="connsiteY8573" fmla="*/ 1529927 h 1937476"/>
              <a:gd name="connsiteX8574" fmla="*/ 134243 w 2091444"/>
              <a:gd name="connsiteY8574" fmla="*/ 1525763 h 1937476"/>
              <a:gd name="connsiteX8575" fmla="*/ 138626 w 2091444"/>
              <a:gd name="connsiteY8575" fmla="*/ 1524776 h 1937476"/>
              <a:gd name="connsiteX8576" fmla="*/ 141585 w 2091444"/>
              <a:gd name="connsiteY8576" fmla="*/ 1526859 h 1937476"/>
              <a:gd name="connsiteX8577" fmla="*/ 146297 w 2091444"/>
              <a:gd name="connsiteY8577" fmla="*/ 1527187 h 1937476"/>
              <a:gd name="connsiteX8578" fmla="*/ 149037 w 2091444"/>
              <a:gd name="connsiteY8578" fmla="*/ 1524557 h 1937476"/>
              <a:gd name="connsiteX8579" fmla="*/ 144324 w 2091444"/>
              <a:gd name="connsiteY8579" fmla="*/ 1524557 h 1937476"/>
              <a:gd name="connsiteX8580" fmla="*/ 140818 w 2091444"/>
              <a:gd name="connsiteY8580" fmla="*/ 1522694 h 1937476"/>
              <a:gd name="connsiteX8581" fmla="*/ 135119 w 2091444"/>
              <a:gd name="connsiteY8581" fmla="*/ 1522475 h 1937476"/>
              <a:gd name="connsiteX8582" fmla="*/ 135667 w 2091444"/>
              <a:gd name="connsiteY8582" fmla="*/ 1520722 h 1937476"/>
              <a:gd name="connsiteX8583" fmla="*/ 142462 w 2091444"/>
              <a:gd name="connsiteY8583" fmla="*/ 1518968 h 1937476"/>
              <a:gd name="connsiteX8584" fmla="*/ 145092 w 2091444"/>
              <a:gd name="connsiteY8584" fmla="*/ 1520174 h 1937476"/>
              <a:gd name="connsiteX8585" fmla="*/ 148050 w 2091444"/>
              <a:gd name="connsiteY8585" fmla="*/ 1519297 h 1937476"/>
              <a:gd name="connsiteX8586" fmla="*/ 147174 w 2091444"/>
              <a:gd name="connsiteY8586" fmla="*/ 1516996 h 1937476"/>
              <a:gd name="connsiteX8587" fmla="*/ 147174 w 2091444"/>
              <a:gd name="connsiteY8587" fmla="*/ 1514585 h 1937476"/>
              <a:gd name="connsiteX8588" fmla="*/ 149913 w 2091444"/>
              <a:gd name="connsiteY8588" fmla="*/ 1511955 h 1937476"/>
              <a:gd name="connsiteX8589" fmla="*/ 155941 w 2091444"/>
              <a:gd name="connsiteY8589" fmla="*/ 1511955 h 1937476"/>
              <a:gd name="connsiteX8590" fmla="*/ 160105 w 2091444"/>
              <a:gd name="connsiteY8590" fmla="*/ 1512832 h 1937476"/>
              <a:gd name="connsiteX8591" fmla="*/ 161529 w 2091444"/>
              <a:gd name="connsiteY8591" fmla="*/ 1511407 h 1937476"/>
              <a:gd name="connsiteX8592" fmla="*/ 154078 w 2091444"/>
              <a:gd name="connsiteY8592" fmla="*/ 1510421 h 1937476"/>
              <a:gd name="connsiteX8593" fmla="*/ 151776 w 2091444"/>
              <a:gd name="connsiteY8593" fmla="*/ 1508010 h 1937476"/>
              <a:gd name="connsiteX8594" fmla="*/ 149475 w 2091444"/>
              <a:gd name="connsiteY8594" fmla="*/ 1507352 h 1937476"/>
              <a:gd name="connsiteX8595" fmla="*/ 147064 w 2091444"/>
              <a:gd name="connsiteY8595" fmla="*/ 1511188 h 1937476"/>
              <a:gd name="connsiteX8596" fmla="*/ 142681 w 2091444"/>
              <a:gd name="connsiteY8596" fmla="*/ 1513270 h 1937476"/>
              <a:gd name="connsiteX8597" fmla="*/ 139503 w 2091444"/>
              <a:gd name="connsiteY8597" fmla="*/ 1515571 h 1937476"/>
              <a:gd name="connsiteX8598" fmla="*/ 137968 w 2091444"/>
              <a:gd name="connsiteY8598" fmla="*/ 1514147 h 1937476"/>
              <a:gd name="connsiteX8599" fmla="*/ 138297 w 2091444"/>
              <a:gd name="connsiteY8599" fmla="*/ 1510640 h 1937476"/>
              <a:gd name="connsiteX8600" fmla="*/ 137640 w 2091444"/>
              <a:gd name="connsiteY8600" fmla="*/ 1507133 h 1937476"/>
              <a:gd name="connsiteX8601" fmla="*/ 139393 w 2091444"/>
              <a:gd name="connsiteY8601" fmla="*/ 1503298 h 1937476"/>
              <a:gd name="connsiteX8602" fmla="*/ 145420 w 2091444"/>
              <a:gd name="connsiteY8602" fmla="*/ 1500339 h 1937476"/>
              <a:gd name="connsiteX8603" fmla="*/ 148050 w 2091444"/>
              <a:gd name="connsiteY8603" fmla="*/ 1497051 h 1937476"/>
              <a:gd name="connsiteX8604" fmla="*/ 159119 w 2091444"/>
              <a:gd name="connsiteY8604" fmla="*/ 1488942 h 1937476"/>
              <a:gd name="connsiteX8605" fmla="*/ 162625 w 2091444"/>
              <a:gd name="connsiteY8605" fmla="*/ 1487189 h 1937476"/>
              <a:gd name="connsiteX8606" fmla="*/ 164488 w 2091444"/>
              <a:gd name="connsiteY8606" fmla="*/ 1490147 h 1937476"/>
              <a:gd name="connsiteX8607" fmla="*/ 164707 w 2091444"/>
              <a:gd name="connsiteY8607" fmla="*/ 1496723 h 1937476"/>
              <a:gd name="connsiteX8608" fmla="*/ 167337 w 2091444"/>
              <a:gd name="connsiteY8608" fmla="*/ 1500558 h 1937476"/>
              <a:gd name="connsiteX8609" fmla="*/ 168872 w 2091444"/>
              <a:gd name="connsiteY8609" fmla="*/ 1499353 h 1937476"/>
              <a:gd name="connsiteX8610" fmla="*/ 167337 w 2091444"/>
              <a:gd name="connsiteY8610" fmla="*/ 1493435 h 1937476"/>
              <a:gd name="connsiteX8611" fmla="*/ 167337 w 2091444"/>
              <a:gd name="connsiteY8611" fmla="*/ 1486531 h 1937476"/>
              <a:gd name="connsiteX8612" fmla="*/ 171831 w 2091444"/>
              <a:gd name="connsiteY8612" fmla="*/ 1484668 h 1937476"/>
              <a:gd name="connsiteX8613" fmla="*/ 177200 w 2091444"/>
              <a:gd name="connsiteY8613" fmla="*/ 1484668 h 1937476"/>
              <a:gd name="connsiteX8614" fmla="*/ 172817 w 2091444"/>
              <a:gd name="connsiteY8614" fmla="*/ 1483244 h 1937476"/>
              <a:gd name="connsiteX8615" fmla="*/ 167228 w 2091444"/>
              <a:gd name="connsiteY8615" fmla="*/ 1483244 h 1937476"/>
              <a:gd name="connsiteX8616" fmla="*/ 163940 w 2091444"/>
              <a:gd name="connsiteY8616" fmla="*/ 1484339 h 1937476"/>
              <a:gd name="connsiteX8617" fmla="*/ 161639 w 2091444"/>
              <a:gd name="connsiteY8617" fmla="*/ 1481600 h 1937476"/>
              <a:gd name="connsiteX8618" fmla="*/ 162844 w 2091444"/>
              <a:gd name="connsiteY8618" fmla="*/ 1478531 h 1937476"/>
              <a:gd name="connsiteX8619" fmla="*/ 167666 w 2091444"/>
              <a:gd name="connsiteY8619" fmla="*/ 1476668 h 1937476"/>
              <a:gd name="connsiteX8620" fmla="*/ 172488 w 2091444"/>
              <a:gd name="connsiteY8620" fmla="*/ 1473162 h 1937476"/>
              <a:gd name="connsiteX8621" fmla="*/ 176104 w 2091444"/>
              <a:gd name="connsiteY8621" fmla="*/ 1467134 h 1937476"/>
              <a:gd name="connsiteX8622" fmla="*/ 174899 w 2091444"/>
              <a:gd name="connsiteY8622" fmla="*/ 1463628 h 1937476"/>
              <a:gd name="connsiteX8623" fmla="*/ 173365 w 2091444"/>
              <a:gd name="connsiteY8623" fmla="*/ 1464504 h 1937476"/>
              <a:gd name="connsiteX8624" fmla="*/ 172159 w 2091444"/>
              <a:gd name="connsiteY8624" fmla="*/ 1468669 h 1937476"/>
              <a:gd name="connsiteX8625" fmla="*/ 168214 w 2091444"/>
              <a:gd name="connsiteY8625" fmla="*/ 1472285 h 1937476"/>
              <a:gd name="connsiteX8626" fmla="*/ 163392 w 2091444"/>
              <a:gd name="connsiteY8626" fmla="*/ 1472614 h 1937476"/>
              <a:gd name="connsiteX8627" fmla="*/ 158899 w 2091444"/>
              <a:gd name="connsiteY8627" fmla="*/ 1478641 h 1937476"/>
              <a:gd name="connsiteX8628" fmla="*/ 152105 w 2091444"/>
              <a:gd name="connsiteY8628" fmla="*/ 1483682 h 1937476"/>
              <a:gd name="connsiteX8629" fmla="*/ 145311 w 2091444"/>
              <a:gd name="connsiteY8629" fmla="*/ 1486093 h 1937476"/>
              <a:gd name="connsiteX8630" fmla="*/ 142023 w 2091444"/>
              <a:gd name="connsiteY8630" fmla="*/ 1481928 h 1937476"/>
              <a:gd name="connsiteX8631" fmla="*/ 143009 w 2091444"/>
              <a:gd name="connsiteY8631" fmla="*/ 1479627 h 1937476"/>
              <a:gd name="connsiteX8632" fmla="*/ 146845 w 2091444"/>
              <a:gd name="connsiteY8632" fmla="*/ 1478641 h 1937476"/>
              <a:gd name="connsiteX8633" fmla="*/ 143229 w 2091444"/>
              <a:gd name="connsiteY8633" fmla="*/ 1477764 h 1937476"/>
              <a:gd name="connsiteX8634" fmla="*/ 136434 w 2091444"/>
              <a:gd name="connsiteY8634" fmla="*/ 1480175 h 1937476"/>
              <a:gd name="connsiteX8635" fmla="*/ 134023 w 2091444"/>
              <a:gd name="connsiteY8635" fmla="*/ 1477874 h 1937476"/>
              <a:gd name="connsiteX8636" fmla="*/ 135119 w 2091444"/>
              <a:gd name="connsiteY8636" fmla="*/ 1475572 h 1937476"/>
              <a:gd name="connsiteX8637" fmla="*/ 141037 w 2091444"/>
              <a:gd name="connsiteY8637" fmla="*/ 1471627 h 1937476"/>
              <a:gd name="connsiteX8638" fmla="*/ 144982 w 2091444"/>
              <a:gd name="connsiteY8638" fmla="*/ 1469764 h 1937476"/>
              <a:gd name="connsiteX8639" fmla="*/ 148927 w 2091444"/>
              <a:gd name="connsiteY8639" fmla="*/ 1470422 h 1937476"/>
              <a:gd name="connsiteX8640" fmla="*/ 150461 w 2091444"/>
              <a:gd name="connsiteY8640" fmla="*/ 1468559 h 1937476"/>
              <a:gd name="connsiteX8641" fmla="*/ 150680 w 2091444"/>
              <a:gd name="connsiteY8641" fmla="*/ 1466258 h 1937476"/>
              <a:gd name="connsiteX8642" fmla="*/ 147941 w 2091444"/>
              <a:gd name="connsiteY8642" fmla="*/ 1464176 h 1937476"/>
              <a:gd name="connsiteX8643" fmla="*/ 148817 w 2091444"/>
              <a:gd name="connsiteY8643" fmla="*/ 1462313 h 1937476"/>
              <a:gd name="connsiteX8644" fmla="*/ 151119 w 2091444"/>
              <a:gd name="connsiteY8644" fmla="*/ 1460230 h 1937476"/>
              <a:gd name="connsiteX8645" fmla="*/ 149256 w 2091444"/>
              <a:gd name="connsiteY8645" fmla="*/ 1458368 h 1937476"/>
              <a:gd name="connsiteX8646" fmla="*/ 145420 w 2091444"/>
              <a:gd name="connsiteY8646" fmla="*/ 1460450 h 1937476"/>
              <a:gd name="connsiteX8647" fmla="*/ 143119 w 2091444"/>
              <a:gd name="connsiteY8647" fmla="*/ 1460450 h 1937476"/>
              <a:gd name="connsiteX8648" fmla="*/ 141366 w 2091444"/>
              <a:gd name="connsiteY8648" fmla="*/ 1456614 h 1937476"/>
              <a:gd name="connsiteX8649" fmla="*/ 140708 w 2091444"/>
              <a:gd name="connsiteY8649" fmla="*/ 1446532 h 1937476"/>
              <a:gd name="connsiteX8650" fmla="*/ 138407 w 2091444"/>
              <a:gd name="connsiteY8650" fmla="*/ 1443245 h 1937476"/>
              <a:gd name="connsiteX8651" fmla="*/ 138078 w 2091444"/>
              <a:gd name="connsiteY8651" fmla="*/ 1439409 h 1937476"/>
              <a:gd name="connsiteX8652" fmla="*/ 139831 w 2091444"/>
              <a:gd name="connsiteY8652" fmla="*/ 1435902 h 1937476"/>
              <a:gd name="connsiteX8653" fmla="*/ 145859 w 2091444"/>
              <a:gd name="connsiteY8653" fmla="*/ 1436450 h 1937476"/>
              <a:gd name="connsiteX8654" fmla="*/ 150352 w 2091444"/>
              <a:gd name="connsiteY8654" fmla="*/ 1438533 h 1937476"/>
              <a:gd name="connsiteX8655" fmla="*/ 156269 w 2091444"/>
              <a:gd name="connsiteY8655" fmla="*/ 1438204 h 1937476"/>
              <a:gd name="connsiteX8656" fmla="*/ 161420 w 2091444"/>
              <a:gd name="connsiteY8656" fmla="*/ 1440834 h 1937476"/>
              <a:gd name="connsiteX8657" fmla="*/ 159666 w 2091444"/>
              <a:gd name="connsiteY8657" fmla="*/ 1438204 h 1937476"/>
              <a:gd name="connsiteX8658" fmla="*/ 155831 w 2091444"/>
              <a:gd name="connsiteY8658" fmla="*/ 1436998 h 1937476"/>
              <a:gd name="connsiteX8659" fmla="*/ 151338 w 2091444"/>
              <a:gd name="connsiteY8659" fmla="*/ 1436998 h 1937476"/>
              <a:gd name="connsiteX8660" fmla="*/ 148050 w 2091444"/>
              <a:gd name="connsiteY8660" fmla="*/ 1433492 h 1937476"/>
              <a:gd name="connsiteX8661" fmla="*/ 144105 w 2091444"/>
              <a:gd name="connsiteY8661" fmla="*/ 1430314 h 1937476"/>
              <a:gd name="connsiteX8662" fmla="*/ 143886 w 2091444"/>
              <a:gd name="connsiteY8662" fmla="*/ 1428122 h 1937476"/>
              <a:gd name="connsiteX8663" fmla="*/ 146845 w 2091444"/>
              <a:gd name="connsiteY8663" fmla="*/ 1423300 h 1937476"/>
              <a:gd name="connsiteX8664" fmla="*/ 149475 w 2091444"/>
              <a:gd name="connsiteY8664" fmla="*/ 1422314 h 1937476"/>
              <a:gd name="connsiteX8665" fmla="*/ 151776 w 2091444"/>
              <a:gd name="connsiteY8665" fmla="*/ 1417930 h 1937476"/>
              <a:gd name="connsiteX8666" fmla="*/ 151448 w 2091444"/>
              <a:gd name="connsiteY8666" fmla="*/ 1412890 h 1937476"/>
              <a:gd name="connsiteX8667" fmla="*/ 149585 w 2091444"/>
              <a:gd name="connsiteY8667" fmla="*/ 1413437 h 1937476"/>
              <a:gd name="connsiteX8668" fmla="*/ 145201 w 2091444"/>
              <a:gd name="connsiteY8668" fmla="*/ 1418588 h 1937476"/>
              <a:gd name="connsiteX8669" fmla="*/ 141037 w 2091444"/>
              <a:gd name="connsiteY8669" fmla="*/ 1421547 h 1937476"/>
              <a:gd name="connsiteX8670" fmla="*/ 133804 w 2091444"/>
              <a:gd name="connsiteY8670" fmla="*/ 1423848 h 1937476"/>
              <a:gd name="connsiteX8671" fmla="*/ 130188 w 2091444"/>
              <a:gd name="connsiteY8671" fmla="*/ 1427683 h 1937476"/>
              <a:gd name="connsiteX8672" fmla="*/ 129311 w 2091444"/>
              <a:gd name="connsiteY8672" fmla="*/ 1431300 h 1937476"/>
              <a:gd name="connsiteX8673" fmla="*/ 126572 w 2091444"/>
              <a:gd name="connsiteY8673" fmla="*/ 1430642 h 1937476"/>
              <a:gd name="connsiteX8674" fmla="*/ 123065 w 2091444"/>
              <a:gd name="connsiteY8674" fmla="*/ 1423738 h 1937476"/>
              <a:gd name="connsiteX8675" fmla="*/ 120983 w 2091444"/>
              <a:gd name="connsiteY8675" fmla="*/ 1416615 h 1937476"/>
              <a:gd name="connsiteX8676" fmla="*/ 122079 w 2091444"/>
              <a:gd name="connsiteY8676" fmla="*/ 1404342 h 1937476"/>
              <a:gd name="connsiteX8677" fmla="*/ 123832 w 2091444"/>
              <a:gd name="connsiteY8677" fmla="*/ 1396561 h 1937476"/>
              <a:gd name="connsiteX8678" fmla="*/ 123174 w 2091444"/>
              <a:gd name="connsiteY8678" fmla="*/ 1393493 h 1937476"/>
              <a:gd name="connsiteX8679" fmla="*/ 119010 w 2091444"/>
              <a:gd name="connsiteY8679" fmla="*/ 1392945 h 1937476"/>
              <a:gd name="connsiteX8680" fmla="*/ 118791 w 2091444"/>
              <a:gd name="connsiteY8680" fmla="*/ 1386150 h 1937476"/>
              <a:gd name="connsiteX8681" fmla="*/ 122298 w 2091444"/>
              <a:gd name="connsiteY8681" fmla="*/ 1383849 h 1937476"/>
              <a:gd name="connsiteX8682" fmla="*/ 124599 w 2091444"/>
              <a:gd name="connsiteY8682" fmla="*/ 1385931 h 1937476"/>
              <a:gd name="connsiteX8683" fmla="*/ 127229 w 2091444"/>
              <a:gd name="connsiteY8683" fmla="*/ 1386918 h 1937476"/>
              <a:gd name="connsiteX8684" fmla="*/ 126133 w 2091444"/>
              <a:gd name="connsiteY8684" fmla="*/ 1381877 h 1937476"/>
              <a:gd name="connsiteX8685" fmla="*/ 130845 w 2091444"/>
              <a:gd name="connsiteY8685" fmla="*/ 1378041 h 1937476"/>
              <a:gd name="connsiteX8686" fmla="*/ 133256 w 2091444"/>
              <a:gd name="connsiteY8686" fmla="*/ 1371576 h 1937476"/>
              <a:gd name="connsiteX8687" fmla="*/ 137092 w 2091444"/>
              <a:gd name="connsiteY8687" fmla="*/ 1370699 h 1937476"/>
              <a:gd name="connsiteX8688" fmla="*/ 142352 w 2091444"/>
              <a:gd name="connsiteY8688" fmla="*/ 1371576 h 1937476"/>
              <a:gd name="connsiteX8689" fmla="*/ 144982 w 2091444"/>
              <a:gd name="connsiteY8689" fmla="*/ 1369274 h 1937476"/>
              <a:gd name="connsiteX8690" fmla="*/ 141804 w 2091444"/>
              <a:gd name="connsiteY8690" fmla="*/ 1368946 h 1937476"/>
              <a:gd name="connsiteX8691" fmla="*/ 141256 w 2091444"/>
              <a:gd name="connsiteY8691" fmla="*/ 1367411 h 1937476"/>
              <a:gd name="connsiteX8692" fmla="*/ 147831 w 2091444"/>
              <a:gd name="connsiteY8692" fmla="*/ 1359959 h 1937476"/>
              <a:gd name="connsiteX8693" fmla="*/ 150461 w 2091444"/>
              <a:gd name="connsiteY8693" fmla="*/ 1355795 h 1937476"/>
              <a:gd name="connsiteX8694" fmla="*/ 157036 w 2091444"/>
              <a:gd name="connsiteY8694" fmla="*/ 1351960 h 1937476"/>
              <a:gd name="connsiteX8695" fmla="*/ 157584 w 2091444"/>
              <a:gd name="connsiteY8695" fmla="*/ 1349658 h 1937476"/>
              <a:gd name="connsiteX8696" fmla="*/ 154406 w 2091444"/>
              <a:gd name="connsiteY8696" fmla="*/ 1349001 h 1937476"/>
              <a:gd name="connsiteX8697" fmla="*/ 153530 w 2091444"/>
              <a:gd name="connsiteY8697" fmla="*/ 1346590 h 1937476"/>
              <a:gd name="connsiteX8698" fmla="*/ 147612 w 2091444"/>
              <a:gd name="connsiteY8698" fmla="*/ 1351412 h 1937476"/>
              <a:gd name="connsiteX8699" fmla="*/ 146735 w 2091444"/>
              <a:gd name="connsiteY8699" fmla="*/ 1356562 h 1937476"/>
              <a:gd name="connsiteX8700" fmla="*/ 138736 w 2091444"/>
              <a:gd name="connsiteY8700" fmla="*/ 1365548 h 1937476"/>
              <a:gd name="connsiteX8701" fmla="*/ 137201 w 2091444"/>
              <a:gd name="connsiteY8701" fmla="*/ 1365548 h 1937476"/>
              <a:gd name="connsiteX8702" fmla="*/ 137749 w 2091444"/>
              <a:gd name="connsiteY8702" fmla="*/ 1362261 h 1937476"/>
              <a:gd name="connsiteX8703" fmla="*/ 142790 w 2091444"/>
              <a:gd name="connsiteY8703" fmla="*/ 1355467 h 1937476"/>
              <a:gd name="connsiteX8704" fmla="*/ 143667 w 2091444"/>
              <a:gd name="connsiteY8704" fmla="*/ 1347686 h 1937476"/>
              <a:gd name="connsiteX8705" fmla="*/ 149913 w 2091444"/>
              <a:gd name="connsiteY8705" fmla="*/ 1335851 h 1937476"/>
              <a:gd name="connsiteX8706" fmla="*/ 152215 w 2091444"/>
              <a:gd name="connsiteY8706" fmla="*/ 1330700 h 1937476"/>
              <a:gd name="connsiteX8707" fmla="*/ 150900 w 2091444"/>
              <a:gd name="connsiteY8707" fmla="*/ 1330043 h 1937476"/>
              <a:gd name="connsiteX8708" fmla="*/ 151119 w 2091444"/>
              <a:gd name="connsiteY8708" fmla="*/ 1328618 h 1937476"/>
              <a:gd name="connsiteX8709" fmla="*/ 151119 w 2091444"/>
              <a:gd name="connsiteY8709" fmla="*/ 1324892 h 1937476"/>
              <a:gd name="connsiteX8710" fmla="*/ 152763 w 2091444"/>
              <a:gd name="connsiteY8710" fmla="*/ 1324125 h 1937476"/>
              <a:gd name="connsiteX8711" fmla="*/ 152543 w 2091444"/>
              <a:gd name="connsiteY8711" fmla="*/ 1321824 h 1937476"/>
              <a:gd name="connsiteX8712" fmla="*/ 153639 w 2091444"/>
              <a:gd name="connsiteY8712" fmla="*/ 1319851 h 1937476"/>
              <a:gd name="connsiteX8713" fmla="*/ 152543 w 2091444"/>
              <a:gd name="connsiteY8713" fmla="*/ 1317221 h 1937476"/>
              <a:gd name="connsiteX8714" fmla="*/ 150023 w 2091444"/>
              <a:gd name="connsiteY8714" fmla="*/ 1316016 h 1937476"/>
              <a:gd name="connsiteX8715" fmla="*/ 149804 w 2091444"/>
              <a:gd name="connsiteY8715" fmla="*/ 1311194 h 1937476"/>
              <a:gd name="connsiteX8716" fmla="*/ 147393 w 2091444"/>
              <a:gd name="connsiteY8716" fmla="*/ 1306482 h 1937476"/>
              <a:gd name="connsiteX8717" fmla="*/ 142242 w 2091444"/>
              <a:gd name="connsiteY8717" fmla="*/ 1302865 h 1937476"/>
              <a:gd name="connsiteX8718" fmla="*/ 139064 w 2091444"/>
              <a:gd name="connsiteY8718" fmla="*/ 1300564 h 1937476"/>
              <a:gd name="connsiteX8719" fmla="*/ 137968 w 2091444"/>
              <a:gd name="connsiteY8719" fmla="*/ 1297386 h 1937476"/>
              <a:gd name="connsiteX8720" fmla="*/ 133475 w 2091444"/>
              <a:gd name="connsiteY8720" fmla="*/ 1291249 h 1937476"/>
              <a:gd name="connsiteX8721" fmla="*/ 130188 w 2091444"/>
              <a:gd name="connsiteY8721" fmla="*/ 1289934 h 1937476"/>
              <a:gd name="connsiteX8722" fmla="*/ 126133 w 2091444"/>
              <a:gd name="connsiteY8722" fmla="*/ 1289934 h 1937476"/>
              <a:gd name="connsiteX8723" fmla="*/ 126133 w 2091444"/>
              <a:gd name="connsiteY8723" fmla="*/ 1288071 h 1937476"/>
              <a:gd name="connsiteX8724" fmla="*/ 127667 w 2091444"/>
              <a:gd name="connsiteY8724" fmla="*/ 1285770 h 1937476"/>
              <a:gd name="connsiteX8725" fmla="*/ 127010 w 2091444"/>
              <a:gd name="connsiteY8725" fmla="*/ 1282263 h 1937476"/>
              <a:gd name="connsiteX8726" fmla="*/ 124818 w 2091444"/>
              <a:gd name="connsiteY8726" fmla="*/ 1280291 h 1937476"/>
              <a:gd name="connsiteX8727" fmla="*/ 123722 w 2091444"/>
              <a:gd name="connsiteY8727" fmla="*/ 1277551 h 1937476"/>
              <a:gd name="connsiteX8728" fmla="*/ 126462 w 2091444"/>
              <a:gd name="connsiteY8728" fmla="*/ 1275250 h 1937476"/>
              <a:gd name="connsiteX8729" fmla="*/ 128106 w 2091444"/>
              <a:gd name="connsiteY8729" fmla="*/ 1274592 h 1937476"/>
              <a:gd name="connsiteX8730" fmla="*/ 127448 w 2091444"/>
              <a:gd name="connsiteY8730" fmla="*/ 1272510 h 1937476"/>
              <a:gd name="connsiteX8731" fmla="*/ 124709 w 2091444"/>
              <a:gd name="connsiteY8731" fmla="*/ 1270647 h 1937476"/>
              <a:gd name="connsiteX8732" fmla="*/ 122188 w 2091444"/>
              <a:gd name="connsiteY8732" fmla="*/ 1270647 h 1937476"/>
              <a:gd name="connsiteX8733" fmla="*/ 122188 w 2091444"/>
              <a:gd name="connsiteY8733" fmla="*/ 1267798 h 1937476"/>
              <a:gd name="connsiteX8734" fmla="*/ 126133 w 2091444"/>
              <a:gd name="connsiteY8734" fmla="*/ 1265058 h 1937476"/>
              <a:gd name="connsiteX8735" fmla="*/ 125257 w 2091444"/>
              <a:gd name="connsiteY8735" fmla="*/ 1247415 h 1937476"/>
              <a:gd name="connsiteX8736" fmla="*/ 125476 w 2091444"/>
              <a:gd name="connsiteY8736" fmla="*/ 1230429 h 1937476"/>
              <a:gd name="connsiteX8737" fmla="*/ 127229 w 2091444"/>
              <a:gd name="connsiteY8737" fmla="*/ 1216512 h 1937476"/>
              <a:gd name="connsiteX8738" fmla="*/ 125804 w 2091444"/>
              <a:gd name="connsiteY8738" fmla="*/ 1212347 h 1937476"/>
              <a:gd name="connsiteX8739" fmla="*/ 125257 w 2091444"/>
              <a:gd name="connsiteY8739" fmla="*/ 1207964 h 1937476"/>
              <a:gd name="connsiteX8740" fmla="*/ 127558 w 2091444"/>
              <a:gd name="connsiteY8740" fmla="*/ 1203471 h 1937476"/>
              <a:gd name="connsiteX8741" fmla="*/ 126900 w 2091444"/>
              <a:gd name="connsiteY8741" fmla="*/ 1199088 h 1937476"/>
              <a:gd name="connsiteX8742" fmla="*/ 124599 w 2091444"/>
              <a:gd name="connsiteY8742" fmla="*/ 1195252 h 1937476"/>
              <a:gd name="connsiteX8743" fmla="*/ 123722 w 2091444"/>
              <a:gd name="connsiteY8743" fmla="*/ 1186595 h 1937476"/>
              <a:gd name="connsiteX8744" fmla="*/ 118353 w 2091444"/>
              <a:gd name="connsiteY8744" fmla="*/ 1180568 h 1937476"/>
              <a:gd name="connsiteX8745" fmla="*/ 116599 w 2091444"/>
              <a:gd name="connsiteY8745" fmla="*/ 1171691 h 1937476"/>
              <a:gd name="connsiteX8746" fmla="*/ 117805 w 2091444"/>
              <a:gd name="connsiteY8746" fmla="*/ 1167527 h 1937476"/>
              <a:gd name="connsiteX8747" fmla="*/ 112764 w 2091444"/>
              <a:gd name="connsiteY8747" fmla="*/ 1153610 h 1937476"/>
              <a:gd name="connsiteX8748" fmla="*/ 113860 w 2091444"/>
              <a:gd name="connsiteY8748" fmla="*/ 1150322 h 1937476"/>
              <a:gd name="connsiteX8749" fmla="*/ 117476 w 2091444"/>
              <a:gd name="connsiteY8749" fmla="*/ 1143856 h 1937476"/>
              <a:gd name="connsiteX8750" fmla="*/ 116271 w 2091444"/>
              <a:gd name="connsiteY8750" fmla="*/ 1140240 h 1937476"/>
              <a:gd name="connsiteX8751" fmla="*/ 116051 w 2091444"/>
              <a:gd name="connsiteY8751" fmla="*/ 1135747 h 1937476"/>
              <a:gd name="connsiteX8752" fmla="*/ 111010 w 2091444"/>
              <a:gd name="connsiteY8752" fmla="*/ 1131802 h 1937476"/>
              <a:gd name="connsiteX8753" fmla="*/ 103668 w 2091444"/>
              <a:gd name="connsiteY8753" fmla="*/ 1132350 h 1937476"/>
              <a:gd name="connsiteX8754" fmla="*/ 95340 w 2091444"/>
              <a:gd name="connsiteY8754" fmla="*/ 1134761 h 1937476"/>
              <a:gd name="connsiteX8755" fmla="*/ 93477 w 2091444"/>
              <a:gd name="connsiteY8755" fmla="*/ 1135966 h 1937476"/>
              <a:gd name="connsiteX8756" fmla="*/ 84819 w 2091444"/>
              <a:gd name="connsiteY8756" fmla="*/ 1138706 h 1937476"/>
              <a:gd name="connsiteX8757" fmla="*/ 79450 w 2091444"/>
              <a:gd name="connsiteY8757" fmla="*/ 1144076 h 1937476"/>
              <a:gd name="connsiteX8758" fmla="*/ 72655 w 2091444"/>
              <a:gd name="connsiteY8758" fmla="*/ 1154157 h 1937476"/>
              <a:gd name="connsiteX8759" fmla="*/ 66957 w 2091444"/>
              <a:gd name="connsiteY8759" fmla="*/ 1157335 h 1937476"/>
              <a:gd name="connsiteX8760" fmla="*/ 58957 w 2091444"/>
              <a:gd name="connsiteY8760" fmla="*/ 1158322 h 1937476"/>
              <a:gd name="connsiteX8761" fmla="*/ 49752 w 2091444"/>
              <a:gd name="connsiteY8761" fmla="*/ 1159856 h 1937476"/>
              <a:gd name="connsiteX8762" fmla="*/ 47999 w 2091444"/>
              <a:gd name="connsiteY8762" fmla="*/ 1160185 h 1937476"/>
              <a:gd name="connsiteX8763" fmla="*/ 48218 w 2091444"/>
              <a:gd name="connsiteY8763" fmla="*/ 1156349 h 1937476"/>
              <a:gd name="connsiteX8764" fmla="*/ 52492 w 2091444"/>
              <a:gd name="connsiteY8764" fmla="*/ 1149884 h 1937476"/>
              <a:gd name="connsiteX8765" fmla="*/ 50081 w 2091444"/>
              <a:gd name="connsiteY8765" fmla="*/ 1143637 h 1937476"/>
              <a:gd name="connsiteX8766" fmla="*/ 43177 w 2091444"/>
              <a:gd name="connsiteY8766" fmla="*/ 1116022 h 1937476"/>
              <a:gd name="connsiteX8767" fmla="*/ 38793 w 2091444"/>
              <a:gd name="connsiteY8767" fmla="*/ 1103529 h 1937476"/>
              <a:gd name="connsiteX8768" fmla="*/ 36930 w 2091444"/>
              <a:gd name="connsiteY8768" fmla="*/ 1097611 h 1937476"/>
              <a:gd name="connsiteX8769" fmla="*/ 41971 w 2091444"/>
              <a:gd name="connsiteY8769" fmla="*/ 1087091 h 1937476"/>
              <a:gd name="connsiteX8770" fmla="*/ 30026 w 2091444"/>
              <a:gd name="connsiteY8770" fmla="*/ 1085557 h 1937476"/>
              <a:gd name="connsiteX8771" fmla="*/ 20821 w 2091444"/>
              <a:gd name="connsiteY8771" fmla="*/ 1090598 h 1937476"/>
              <a:gd name="connsiteX8772" fmla="*/ 15780 w 2091444"/>
              <a:gd name="connsiteY8772" fmla="*/ 1087968 h 1937476"/>
              <a:gd name="connsiteX8773" fmla="*/ 0 w 2091444"/>
              <a:gd name="connsiteY8773" fmla="*/ 1087748 h 1937476"/>
              <a:gd name="connsiteX8774" fmla="*/ 278896 w 2091444"/>
              <a:gd name="connsiteY8774" fmla="*/ 578832 h 1937476"/>
              <a:gd name="connsiteX8775" fmla="*/ 279992 w 2091444"/>
              <a:gd name="connsiteY8775" fmla="*/ 581901 h 1937476"/>
              <a:gd name="connsiteX8776" fmla="*/ 282731 w 2091444"/>
              <a:gd name="connsiteY8776" fmla="*/ 581901 h 1937476"/>
              <a:gd name="connsiteX8777" fmla="*/ 296320 w 2091444"/>
              <a:gd name="connsiteY8777" fmla="*/ 591763 h 1937476"/>
              <a:gd name="connsiteX8778" fmla="*/ 300484 w 2091444"/>
              <a:gd name="connsiteY8778" fmla="*/ 591982 h 1937476"/>
              <a:gd name="connsiteX8779" fmla="*/ 304868 w 2091444"/>
              <a:gd name="connsiteY8779" fmla="*/ 595818 h 1937476"/>
              <a:gd name="connsiteX8780" fmla="*/ 306621 w 2091444"/>
              <a:gd name="connsiteY8780" fmla="*/ 599325 h 1937476"/>
              <a:gd name="connsiteX8781" fmla="*/ 308484 w 2091444"/>
              <a:gd name="connsiteY8781" fmla="*/ 599105 h 1937476"/>
              <a:gd name="connsiteX8782" fmla="*/ 313196 w 2091444"/>
              <a:gd name="connsiteY8782" fmla="*/ 602722 h 1937476"/>
              <a:gd name="connsiteX8783" fmla="*/ 313196 w 2091444"/>
              <a:gd name="connsiteY8783" fmla="*/ 606886 h 1937476"/>
              <a:gd name="connsiteX8784" fmla="*/ 318566 w 2091444"/>
              <a:gd name="connsiteY8784" fmla="*/ 612585 h 1937476"/>
              <a:gd name="connsiteX8785" fmla="*/ 317580 w 2091444"/>
              <a:gd name="connsiteY8785" fmla="*/ 615324 h 1937476"/>
              <a:gd name="connsiteX8786" fmla="*/ 318237 w 2091444"/>
              <a:gd name="connsiteY8786" fmla="*/ 616858 h 1937476"/>
              <a:gd name="connsiteX8787" fmla="*/ 315936 w 2091444"/>
              <a:gd name="connsiteY8787" fmla="*/ 622228 h 1937476"/>
              <a:gd name="connsiteX8788" fmla="*/ 317799 w 2091444"/>
              <a:gd name="connsiteY8788" fmla="*/ 627269 h 1937476"/>
              <a:gd name="connsiteX8789" fmla="*/ 320100 w 2091444"/>
              <a:gd name="connsiteY8789" fmla="*/ 628255 h 1937476"/>
              <a:gd name="connsiteX8790" fmla="*/ 321853 w 2091444"/>
              <a:gd name="connsiteY8790" fmla="*/ 625954 h 1937476"/>
              <a:gd name="connsiteX8791" fmla="*/ 323278 w 2091444"/>
              <a:gd name="connsiteY8791" fmla="*/ 626831 h 1937476"/>
              <a:gd name="connsiteX8792" fmla="*/ 323497 w 2091444"/>
              <a:gd name="connsiteY8792" fmla="*/ 634282 h 1937476"/>
              <a:gd name="connsiteX8793" fmla="*/ 325251 w 2091444"/>
              <a:gd name="connsiteY8793" fmla="*/ 641406 h 1937476"/>
              <a:gd name="connsiteX8794" fmla="*/ 333250 w 2091444"/>
              <a:gd name="connsiteY8794" fmla="*/ 649734 h 1937476"/>
              <a:gd name="connsiteX8795" fmla="*/ 337415 w 2091444"/>
              <a:gd name="connsiteY8795" fmla="*/ 653022 h 1937476"/>
              <a:gd name="connsiteX8796" fmla="*/ 339168 w 2091444"/>
              <a:gd name="connsiteY8796" fmla="*/ 651597 h 1937476"/>
              <a:gd name="connsiteX8797" fmla="*/ 342236 w 2091444"/>
              <a:gd name="connsiteY8797" fmla="*/ 653460 h 1937476"/>
              <a:gd name="connsiteX8798" fmla="*/ 342894 w 2091444"/>
              <a:gd name="connsiteY8798" fmla="*/ 657405 h 1937476"/>
              <a:gd name="connsiteX8799" fmla="*/ 345962 w 2091444"/>
              <a:gd name="connsiteY8799" fmla="*/ 658939 h 1937476"/>
              <a:gd name="connsiteX8800" fmla="*/ 347168 w 2091444"/>
              <a:gd name="connsiteY8800" fmla="*/ 658611 h 1937476"/>
              <a:gd name="connsiteX8801" fmla="*/ 352209 w 2091444"/>
              <a:gd name="connsiteY8801" fmla="*/ 665953 h 1937476"/>
              <a:gd name="connsiteX8802" fmla="*/ 352757 w 2091444"/>
              <a:gd name="connsiteY8802" fmla="*/ 672199 h 1937476"/>
              <a:gd name="connsiteX8803" fmla="*/ 355496 w 2091444"/>
              <a:gd name="connsiteY8803" fmla="*/ 673405 h 1937476"/>
              <a:gd name="connsiteX8804" fmla="*/ 357578 w 2091444"/>
              <a:gd name="connsiteY8804" fmla="*/ 677240 h 1937476"/>
              <a:gd name="connsiteX8805" fmla="*/ 361085 w 2091444"/>
              <a:gd name="connsiteY8805" fmla="*/ 677459 h 1937476"/>
              <a:gd name="connsiteX8806" fmla="*/ 366455 w 2091444"/>
              <a:gd name="connsiteY8806" fmla="*/ 684692 h 1937476"/>
              <a:gd name="connsiteX8807" fmla="*/ 366455 w 2091444"/>
              <a:gd name="connsiteY8807" fmla="*/ 687760 h 1937476"/>
              <a:gd name="connsiteX8808" fmla="*/ 368866 w 2091444"/>
              <a:gd name="connsiteY8808" fmla="*/ 688966 h 1937476"/>
              <a:gd name="connsiteX8809" fmla="*/ 367989 w 2091444"/>
              <a:gd name="connsiteY8809" fmla="*/ 692582 h 1937476"/>
              <a:gd name="connsiteX8810" fmla="*/ 363277 w 2091444"/>
              <a:gd name="connsiteY8810" fmla="*/ 698171 h 1937476"/>
              <a:gd name="connsiteX8811" fmla="*/ 360318 w 2091444"/>
              <a:gd name="connsiteY8811" fmla="*/ 702554 h 1937476"/>
              <a:gd name="connsiteX8812" fmla="*/ 370400 w 2091444"/>
              <a:gd name="connsiteY8812" fmla="*/ 693897 h 1937476"/>
              <a:gd name="connsiteX8813" fmla="*/ 374016 w 2091444"/>
              <a:gd name="connsiteY8813" fmla="*/ 692034 h 1937476"/>
              <a:gd name="connsiteX8814" fmla="*/ 376318 w 2091444"/>
              <a:gd name="connsiteY8814" fmla="*/ 692911 h 1937476"/>
              <a:gd name="connsiteX8815" fmla="*/ 377523 w 2091444"/>
              <a:gd name="connsiteY8815" fmla="*/ 686445 h 1937476"/>
              <a:gd name="connsiteX8816" fmla="*/ 376646 w 2091444"/>
              <a:gd name="connsiteY8816" fmla="*/ 673076 h 1937476"/>
              <a:gd name="connsiteX8817" fmla="*/ 377194 w 2091444"/>
              <a:gd name="connsiteY8817" fmla="*/ 665295 h 1937476"/>
              <a:gd name="connsiteX8818" fmla="*/ 379824 w 2091444"/>
              <a:gd name="connsiteY8818" fmla="*/ 660802 h 1937476"/>
              <a:gd name="connsiteX8819" fmla="*/ 387824 w 2091444"/>
              <a:gd name="connsiteY8819" fmla="*/ 658172 h 1937476"/>
              <a:gd name="connsiteX8820" fmla="*/ 394070 w 2091444"/>
              <a:gd name="connsiteY8820" fmla="*/ 654665 h 1937476"/>
              <a:gd name="connsiteX8821" fmla="*/ 397906 w 2091444"/>
              <a:gd name="connsiteY8821" fmla="*/ 651159 h 1937476"/>
              <a:gd name="connsiteX8822" fmla="*/ 402399 w 2091444"/>
              <a:gd name="connsiteY8822" fmla="*/ 649953 h 1937476"/>
              <a:gd name="connsiteX8823" fmla="*/ 404700 w 2091444"/>
              <a:gd name="connsiteY8823" fmla="*/ 646885 h 1937476"/>
              <a:gd name="connsiteX8824" fmla="*/ 407988 w 2091444"/>
              <a:gd name="connsiteY8824" fmla="*/ 646337 h 1937476"/>
              <a:gd name="connsiteX8825" fmla="*/ 411495 w 2091444"/>
              <a:gd name="connsiteY8825" fmla="*/ 644584 h 1937476"/>
              <a:gd name="connsiteX8826" fmla="*/ 417083 w 2091444"/>
              <a:gd name="connsiteY8826" fmla="*/ 644584 h 1937476"/>
              <a:gd name="connsiteX8827" fmla="*/ 418289 w 2091444"/>
              <a:gd name="connsiteY8827" fmla="*/ 645241 h 1937476"/>
              <a:gd name="connsiteX8828" fmla="*/ 423111 w 2091444"/>
              <a:gd name="connsiteY8828" fmla="*/ 645241 h 1937476"/>
              <a:gd name="connsiteX8829" fmla="*/ 425193 w 2091444"/>
              <a:gd name="connsiteY8829" fmla="*/ 646994 h 1937476"/>
              <a:gd name="connsiteX8830" fmla="*/ 431220 w 2091444"/>
              <a:gd name="connsiteY8830" fmla="*/ 640200 h 1937476"/>
              <a:gd name="connsiteX8831" fmla="*/ 433521 w 2091444"/>
              <a:gd name="connsiteY8831" fmla="*/ 634940 h 1937476"/>
              <a:gd name="connsiteX8832" fmla="*/ 436699 w 2091444"/>
              <a:gd name="connsiteY8832" fmla="*/ 634392 h 1937476"/>
              <a:gd name="connsiteX8833" fmla="*/ 440864 w 2091444"/>
              <a:gd name="connsiteY8833" fmla="*/ 635378 h 1937476"/>
              <a:gd name="connsiteX8834" fmla="*/ 443494 w 2091444"/>
              <a:gd name="connsiteY8834" fmla="*/ 633625 h 1937476"/>
              <a:gd name="connsiteX8835" fmla="*/ 442836 w 2091444"/>
              <a:gd name="connsiteY8835" fmla="*/ 631762 h 1937476"/>
              <a:gd name="connsiteX8836" fmla="*/ 446343 w 2091444"/>
              <a:gd name="connsiteY8836" fmla="*/ 631543 h 1937476"/>
              <a:gd name="connsiteX8837" fmla="*/ 448644 w 2091444"/>
              <a:gd name="connsiteY8837" fmla="*/ 634173 h 1937476"/>
              <a:gd name="connsiteX8838" fmla="*/ 462342 w 2091444"/>
              <a:gd name="connsiteY8838" fmla="*/ 632967 h 1937476"/>
              <a:gd name="connsiteX8839" fmla="*/ 473630 w 2091444"/>
              <a:gd name="connsiteY8839" fmla="*/ 629351 h 1937476"/>
              <a:gd name="connsiteX8840" fmla="*/ 477794 w 2091444"/>
              <a:gd name="connsiteY8840" fmla="*/ 626611 h 1937476"/>
              <a:gd name="connsiteX8841" fmla="*/ 480095 w 2091444"/>
              <a:gd name="connsiteY8841" fmla="*/ 626392 h 1937476"/>
              <a:gd name="connsiteX8842" fmla="*/ 482506 w 2091444"/>
              <a:gd name="connsiteY8842" fmla="*/ 630228 h 1937476"/>
              <a:gd name="connsiteX8843" fmla="*/ 485684 w 2091444"/>
              <a:gd name="connsiteY8843" fmla="*/ 628474 h 1937476"/>
              <a:gd name="connsiteX8844" fmla="*/ 487438 w 2091444"/>
              <a:gd name="connsiteY8844" fmla="*/ 623653 h 1937476"/>
              <a:gd name="connsiteX8845" fmla="*/ 495437 w 2091444"/>
              <a:gd name="connsiteY8845" fmla="*/ 620146 h 1937476"/>
              <a:gd name="connsiteX8846" fmla="*/ 500478 w 2091444"/>
              <a:gd name="connsiteY8846" fmla="*/ 620146 h 1937476"/>
              <a:gd name="connsiteX8847" fmla="*/ 501903 w 2091444"/>
              <a:gd name="connsiteY8847" fmla="*/ 622009 h 1937476"/>
              <a:gd name="connsiteX8848" fmla="*/ 504314 w 2091444"/>
              <a:gd name="connsiteY8848" fmla="*/ 622009 h 1937476"/>
              <a:gd name="connsiteX8849" fmla="*/ 505519 w 2091444"/>
              <a:gd name="connsiteY8849" fmla="*/ 624639 h 1937476"/>
              <a:gd name="connsiteX8850" fmla="*/ 509464 w 2091444"/>
              <a:gd name="connsiteY8850" fmla="*/ 623762 h 1937476"/>
              <a:gd name="connsiteX8851" fmla="*/ 509683 w 2091444"/>
              <a:gd name="connsiteY8851" fmla="*/ 620475 h 1937476"/>
              <a:gd name="connsiteX8852" fmla="*/ 511218 w 2091444"/>
              <a:gd name="connsiteY8852" fmla="*/ 618064 h 1937476"/>
              <a:gd name="connsiteX8853" fmla="*/ 514724 w 2091444"/>
              <a:gd name="connsiteY8853" fmla="*/ 620146 h 1937476"/>
              <a:gd name="connsiteX8854" fmla="*/ 514724 w 2091444"/>
              <a:gd name="connsiteY8854" fmla="*/ 624639 h 1937476"/>
              <a:gd name="connsiteX8855" fmla="*/ 517135 w 2091444"/>
              <a:gd name="connsiteY8855" fmla="*/ 626940 h 1937476"/>
              <a:gd name="connsiteX8856" fmla="*/ 515272 w 2091444"/>
              <a:gd name="connsiteY8856" fmla="*/ 629242 h 1937476"/>
              <a:gd name="connsiteX8857" fmla="*/ 512971 w 2091444"/>
              <a:gd name="connsiteY8857" fmla="*/ 629242 h 1937476"/>
              <a:gd name="connsiteX8858" fmla="*/ 511766 w 2091444"/>
              <a:gd name="connsiteY8858" fmla="*/ 633735 h 1937476"/>
              <a:gd name="connsiteX8859" fmla="*/ 501026 w 2091444"/>
              <a:gd name="connsiteY8859" fmla="*/ 636693 h 1937476"/>
              <a:gd name="connsiteX8860" fmla="*/ 491711 w 2091444"/>
              <a:gd name="connsiteY8860" fmla="*/ 639433 h 1937476"/>
              <a:gd name="connsiteX8861" fmla="*/ 488533 w 2091444"/>
              <a:gd name="connsiteY8861" fmla="*/ 643597 h 1937476"/>
              <a:gd name="connsiteX8862" fmla="*/ 482835 w 2091444"/>
              <a:gd name="connsiteY8862" fmla="*/ 645131 h 1937476"/>
              <a:gd name="connsiteX8863" fmla="*/ 478999 w 2091444"/>
              <a:gd name="connsiteY8863" fmla="*/ 644584 h 1937476"/>
              <a:gd name="connsiteX8864" fmla="*/ 475493 w 2091444"/>
              <a:gd name="connsiteY8864" fmla="*/ 647214 h 1937476"/>
              <a:gd name="connsiteX8865" fmla="*/ 473082 w 2091444"/>
              <a:gd name="connsiteY8865" fmla="*/ 647214 h 1937476"/>
              <a:gd name="connsiteX8866" fmla="*/ 471328 w 2091444"/>
              <a:gd name="connsiteY8866" fmla="*/ 643926 h 1937476"/>
              <a:gd name="connsiteX8867" fmla="*/ 463877 w 2091444"/>
              <a:gd name="connsiteY8867" fmla="*/ 647433 h 1937476"/>
              <a:gd name="connsiteX8868" fmla="*/ 456644 w 2091444"/>
              <a:gd name="connsiteY8868" fmla="*/ 647104 h 1937476"/>
              <a:gd name="connsiteX8869" fmla="*/ 455219 w 2091444"/>
              <a:gd name="connsiteY8869" fmla="*/ 648857 h 1937476"/>
              <a:gd name="connsiteX8870" fmla="*/ 446672 w 2091444"/>
              <a:gd name="connsiteY8870" fmla="*/ 648200 h 1937476"/>
              <a:gd name="connsiteX8871" fmla="*/ 441521 w 2091444"/>
              <a:gd name="connsiteY8871" fmla="*/ 650282 h 1937476"/>
              <a:gd name="connsiteX8872" fmla="*/ 437905 w 2091444"/>
              <a:gd name="connsiteY8872" fmla="*/ 655871 h 1937476"/>
              <a:gd name="connsiteX8873" fmla="*/ 426837 w 2091444"/>
              <a:gd name="connsiteY8873" fmla="*/ 660693 h 1937476"/>
              <a:gd name="connsiteX8874" fmla="*/ 426179 w 2091444"/>
              <a:gd name="connsiteY8874" fmla="*/ 658611 h 1937476"/>
              <a:gd name="connsiteX8875" fmla="*/ 420481 w 2091444"/>
              <a:gd name="connsiteY8875" fmla="*/ 662775 h 1937476"/>
              <a:gd name="connsiteX8876" fmla="*/ 419604 w 2091444"/>
              <a:gd name="connsiteY8876" fmla="*/ 666282 h 1937476"/>
              <a:gd name="connsiteX8877" fmla="*/ 415988 w 2091444"/>
              <a:gd name="connsiteY8877" fmla="*/ 668035 h 1937476"/>
              <a:gd name="connsiteX8878" fmla="*/ 413577 w 2091444"/>
              <a:gd name="connsiteY8878" fmla="*/ 665624 h 1937476"/>
              <a:gd name="connsiteX8879" fmla="*/ 409084 w 2091444"/>
              <a:gd name="connsiteY8879" fmla="*/ 669460 h 1937476"/>
              <a:gd name="connsiteX8880" fmla="*/ 406125 w 2091444"/>
              <a:gd name="connsiteY8880" fmla="*/ 674172 h 1937476"/>
              <a:gd name="connsiteX8881" fmla="*/ 402837 w 2091444"/>
              <a:gd name="connsiteY8881" fmla="*/ 674391 h 1937476"/>
              <a:gd name="connsiteX8882" fmla="*/ 400426 w 2091444"/>
              <a:gd name="connsiteY8882" fmla="*/ 678336 h 1937476"/>
              <a:gd name="connsiteX8883" fmla="*/ 404591 w 2091444"/>
              <a:gd name="connsiteY8883" fmla="*/ 683706 h 1937476"/>
              <a:gd name="connsiteX8884" fmla="*/ 409303 w 2091444"/>
              <a:gd name="connsiteY8884" fmla="*/ 686117 h 1937476"/>
              <a:gd name="connsiteX8885" fmla="*/ 404481 w 2091444"/>
              <a:gd name="connsiteY8885" fmla="*/ 680528 h 1937476"/>
              <a:gd name="connsiteX8886" fmla="*/ 405139 w 2091444"/>
              <a:gd name="connsiteY8886" fmla="*/ 678774 h 1937476"/>
              <a:gd name="connsiteX8887" fmla="*/ 409632 w 2091444"/>
              <a:gd name="connsiteY8887" fmla="*/ 680199 h 1937476"/>
              <a:gd name="connsiteX8888" fmla="*/ 412042 w 2091444"/>
              <a:gd name="connsiteY8888" fmla="*/ 678446 h 1937476"/>
              <a:gd name="connsiteX8889" fmla="*/ 416207 w 2091444"/>
              <a:gd name="connsiteY8889" fmla="*/ 679870 h 1937476"/>
              <a:gd name="connsiteX8890" fmla="*/ 414453 w 2091444"/>
              <a:gd name="connsiteY8890" fmla="*/ 675706 h 1937476"/>
              <a:gd name="connsiteX8891" fmla="*/ 420371 w 2091444"/>
              <a:gd name="connsiteY8891" fmla="*/ 669460 h 1937476"/>
              <a:gd name="connsiteX8892" fmla="*/ 428371 w 2091444"/>
              <a:gd name="connsiteY8892" fmla="*/ 667377 h 1937476"/>
              <a:gd name="connsiteX8893" fmla="*/ 432864 w 2091444"/>
              <a:gd name="connsiteY8893" fmla="*/ 667377 h 1937476"/>
              <a:gd name="connsiteX8894" fmla="*/ 445357 w 2091444"/>
              <a:gd name="connsiteY8894" fmla="*/ 659378 h 1937476"/>
              <a:gd name="connsiteX8895" fmla="*/ 446452 w 2091444"/>
              <a:gd name="connsiteY8895" fmla="*/ 655542 h 1937476"/>
              <a:gd name="connsiteX8896" fmla="*/ 450288 w 2091444"/>
              <a:gd name="connsiteY8896" fmla="*/ 654446 h 1937476"/>
              <a:gd name="connsiteX8897" fmla="*/ 453466 w 2091444"/>
              <a:gd name="connsiteY8897" fmla="*/ 657953 h 1937476"/>
              <a:gd name="connsiteX8898" fmla="*/ 456534 w 2091444"/>
              <a:gd name="connsiteY8898" fmla="*/ 655542 h 1937476"/>
              <a:gd name="connsiteX8899" fmla="*/ 460041 w 2091444"/>
              <a:gd name="connsiteY8899" fmla="*/ 654885 h 1937476"/>
              <a:gd name="connsiteX8900" fmla="*/ 460699 w 2091444"/>
              <a:gd name="connsiteY8900" fmla="*/ 656967 h 1937476"/>
              <a:gd name="connsiteX8901" fmla="*/ 468041 w 2091444"/>
              <a:gd name="connsiteY8901" fmla="*/ 652145 h 1937476"/>
              <a:gd name="connsiteX8902" fmla="*/ 469794 w 2091444"/>
              <a:gd name="connsiteY8902" fmla="*/ 654885 h 1937476"/>
              <a:gd name="connsiteX8903" fmla="*/ 463877 w 2091444"/>
              <a:gd name="connsiteY8903" fmla="*/ 662556 h 1937476"/>
              <a:gd name="connsiteX8904" fmla="*/ 464534 w 2091444"/>
              <a:gd name="connsiteY8904" fmla="*/ 666391 h 1937476"/>
              <a:gd name="connsiteX8905" fmla="*/ 469794 w 2091444"/>
              <a:gd name="connsiteY8905" fmla="*/ 658063 h 1937476"/>
              <a:gd name="connsiteX8906" fmla="*/ 477465 w 2091444"/>
              <a:gd name="connsiteY8906" fmla="*/ 656309 h 1937476"/>
              <a:gd name="connsiteX8907" fmla="*/ 491383 w 2091444"/>
              <a:gd name="connsiteY8907" fmla="*/ 645899 h 1937476"/>
              <a:gd name="connsiteX8908" fmla="*/ 498725 w 2091444"/>
              <a:gd name="connsiteY8908" fmla="*/ 645899 h 1937476"/>
              <a:gd name="connsiteX8909" fmla="*/ 504314 w 2091444"/>
              <a:gd name="connsiteY8909" fmla="*/ 642392 h 1937476"/>
              <a:gd name="connsiteX8910" fmla="*/ 512971 w 2091444"/>
              <a:gd name="connsiteY8910" fmla="*/ 642063 h 1937476"/>
              <a:gd name="connsiteX8911" fmla="*/ 517135 w 2091444"/>
              <a:gd name="connsiteY8911" fmla="*/ 639652 h 1937476"/>
              <a:gd name="connsiteX8912" fmla="*/ 521299 w 2091444"/>
              <a:gd name="connsiteY8912" fmla="*/ 639652 h 1937476"/>
              <a:gd name="connsiteX8913" fmla="*/ 519875 w 2091444"/>
              <a:gd name="connsiteY8913" fmla="*/ 644474 h 1937476"/>
              <a:gd name="connsiteX8914" fmla="*/ 513629 w 2091444"/>
              <a:gd name="connsiteY8914" fmla="*/ 646556 h 1937476"/>
              <a:gd name="connsiteX8915" fmla="*/ 513629 w 2091444"/>
              <a:gd name="connsiteY8915" fmla="*/ 650392 h 1937476"/>
              <a:gd name="connsiteX8916" fmla="*/ 517464 w 2091444"/>
              <a:gd name="connsiteY8916" fmla="*/ 653131 h 1937476"/>
              <a:gd name="connsiteX8917" fmla="*/ 523382 w 2091444"/>
              <a:gd name="connsiteY8917" fmla="*/ 646556 h 1937476"/>
              <a:gd name="connsiteX8918" fmla="*/ 534450 w 2091444"/>
              <a:gd name="connsiteY8918" fmla="*/ 641296 h 1937476"/>
              <a:gd name="connsiteX8919" fmla="*/ 536861 w 2091444"/>
              <a:gd name="connsiteY8919" fmla="*/ 641625 h 1937476"/>
              <a:gd name="connsiteX8920" fmla="*/ 536532 w 2091444"/>
              <a:gd name="connsiteY8920" fmla="*/ 638556 h 1937476"/>
              <a:gd name="connsiteX8921" fmla="*/ 541025 w 2091444"/>
              <a:gd name="connsiteY8921" fmla="*/ 635050 h 1937476"/>
              <a:gd name="connsiteX8922" fmla="*/ 544861 w 2091444"/>
              <a:gd name="connsiteY8922" fmla="*/ 636803 h 1937476"/>
              <a:gd name="connsiteX8923" fmla="*/ 545189 w 2091444"/>
              <a:gd name="connsiteY8923" fmla="*/ 632967 h 1937476"/>
              <a:gd name="connsiteX8924" fmla="*/ 546614 w 2091444"/>
              <a:gd name="connsiteY8924" fmla="*/ 630228 h 1937476"/>
              <a:gd name="connsiteX8925" fmla="*/ 549792 w 2091444"/>
              <a:gd name="connsiteY8925" fmla="*/ 633406 h 1937476"/>
              <a:gd name="connsiteX8926" fmla="*/ 553627 w 2091444"/>
              <a:gd name="connsiteY8926" fmla="*/ 634392 h 1937476"/>
              <a:gd name="connsiteX8927" fmla="*/ 554723 w 2091444"/>
              <a:gd name="connsiteY8927" fmla="*/ 627050 h 1937476"/>
              <a:gd name="connsiteX8928" fmla="*/ 552641 w 2091444"/>
              <a:gd name="connsiteY8928" fmla="*/ 621790 h 1937476"/>
              <a:gd name="connsiteX8929" fmla="*/ 555052 w 2091444"/>
              <a:gd name="connsiteY8929" fmla="*/ 619050 h 1937476"/>
              <a:gd name="connsiteX8930" fmla="*/ 552312 w 2091444"/>
              <a:gd name="connsiteY8930" fmla="*/ 615872 h 1937476"/>
              <a:gd name="connsiteX8931" fmla="*/ 556477 w 2091444"/>
              <a:gd name="connsiteY8931" fmla="*/ 609626 h 1937476"/>
              <a:gd name="connsiteX8932" fmla="*/ 563381 w 2091444"/>
              <a:gd name="connsiteY8932" fmla="*/ 606886 h 1937476"/>
              <a:gd name="connsiteX8933" fmla="*/ 563381 w 2091444"/>
              <a:gd name="connsiteY8933" fmla="*/ 613132 h 1937476"/>
              <a:gd name="connsiteX8934" fmla="*/ 564805 w 2091444"/>
              <a:gd name="connsiteY8934" fmla="*/ 631543 h 1937476"/>
              <a:gd name="connsiteX8935" fmla="*/ 562065 w 2091444"/>
              <a:gd name="connsiteY8935" fmla="*/ 636803 h 1937476"/>
              <a:gd name="connsiteX8936" fmla="*/ 562723 w 2091444"/>
              <a:gd name="connsiteY8936" fmla="*/ 651707 h 1937476"/>
              <a:gd name="connsiteX8937" fmla="*/ 558559 w 2091444"/>
              <a:gd name="connsiteY8937" fmla="*/ 660364 h 1937476"/>
              <a:gd name="connsiteX8938" fmla="*/ 558230 w 2091444"/>
              <a:gd name="connsiteY8938" fmla="*/ 681843 h 1937476"/>
              <a:gd name="connsiteX8939" fmla="*/ 560312 w 2091444"/>
              <a:gd name="connsiteY8939" fmla="*/ 687760 h 1937476"/>
              <a:gd name="connsiteX8940" fmla="*/ 565572 w 2091444"/>
              <a:gd name="connsiteY8940" fmla="*/ 689514 h 1937476"/>
              <a:gd name="connsiteX8941" fmla="*/ 568750 w 2091444"/>
              <a:gd name="connsiteY8941" fmla="*/ 696418 h 1937476"/>
              <a:gd name="connsiteX8942" fmla="*/ 576421 w 2091444"/>
              <a:gd name="connsiteY8942" fmla="*/ 692253 h 1937476"/>
              <a:gd name="connsiteX8943" fmla="*/ 574010 w 2091444"/>
              <a:gd name="connsiteY8943" fmla="*/ 688747 h 1937476"/>
              <a:gd name="connsiteX8944" fmla="*/ 569517 w 2091444"/>
              <a:gd name="connsiteY8944" fmla="*/ 688747 h 1937476"/>
              <a:gd name="connsiteX8945" fmla="*/ 568093 w 2091444"/>
              <a:gd name="connsiteY8945" fmla="*/ 685569 h 1937476"/>
              <a:gd name="connsiteX8946" fmla="*/ 572586 w 2091444"/>
              <a:gd name="connsiteY8946" fmla="*/ 682829 h 1937476"/>
              <a:gd name="connsiteX8947" fmla="*/ 577079 w 2091444"/>
              <a:gd name="connsiteY8947" fmla="*/ 684582 h 1937476"/>
              <a:gd name="connsiteX8948" fmla="*/ 578503 w 2091444"/>
              <a:gd name="connsiteY8948" fmla="*/ 679322 h 1937476"/>
              <a:gd name="connsiteX8949" fmla="*/ 575764 w 2091444"/>
              <a:gd name="connsiteY8949" fmla="*/ 678226 h 1937476"/>
              <a:gd name="connsiteX8950" fmla="*/ 580585 w 2091444"/>
              <a:gd name="connsiteY8950" fmla="*/ 674062 h 1937476"/>
              <a:gd name="connsiteX8951" fmla="*/ 586832 w 2091444"/>
              <a:gd name="connsiteY8951" fmla="*/ 674391 h 1937476"/>
              <a:gd name="connsiteX8952" fmla="*/ 587489 w 2091444"/>
              <a:gd name="connsiteY8952" fmla="*/ 678226 h 1937476"/>
              <a:gd name="connsiteX8953" fmla="*/ 591325 w 2091444"/>
              <a:gd name="connsiteY8953" fmla="*/ 674720 h 1937476"/>
              <a:gd name="connsiteX8954" fmla="*/ 586503 w 2091444"/>
              <a:gd name="connsiteY8954" fmla="*/ 665734 h 1937476"/>
              <a:gd name="connsiteX8955" fmla="*/ 590996 w 2091444"/>
              <a:gd name="connsiteY8955" fmla="*/ 666391 h 1937476"/>
              <a:gd name="connsiteX8956" fmla="*/ 599982 w 2091444"/>
              <a:gd name="connsiteY8956" fmla="*/ 660802 h 1937476"/>
              <a:gd name="connsiteX8957" fmla="*/ 599982 w 2091444"/>
              <a:gd name="connsiteY8957" fmla="*/ 656967 h 1937476"/>
              <a:gd name="connsiteX8958" fmla="*/ 605571 w 2091444"/>
              <a:gd name="connsiteY8958" fmla="*/ 655542 h 1937476"/>
              <a:gd name="connsiteX8959" fmla="*/ 606557 w 2091444"/>
              <a:gd name="connsiteY8959" fmla="*/ 661131 h 1937476"/>
              <a:gd name="connsiteX8960" fmla="*/ 606338 w 2091444"/>
              <a:gd name="connsiteY8960" fmla="*/ 664638 h 1937476"/>
              <a:gd name="connsiteX8961" fmla="*/ 601845 w 2091444"/>
              <a:gd name="connsiteY8961" fmla="*/ 669021 h 1937476"/>
              <a:gd name="connsiteX8962" fmla="*/ 602503 w 2091444"/>
              <a:gd name="connsiteY8962" fmla="*/ 671542 h 1937476"/>
              <a:gd name="connsiteX8963" fmla="*/ 597790 w 2091444"/>
              <a:gd name="connsiteY8963" fmla="*/ 675487 h 1937476"/>
              <a:gd name="connsiteX8964" fmla="*/ 597133 w 2091444"/>
              <a:gd name="connsiteY8964" fmla="*/ 678336 h 1937476"/>
              <a:gd name="connsiteX8965" fmla="*/ 598996 w 2091444"/>
              <a:gd name="connsiteY8965" fmla="*/ 680309 h 1937476"/>
              <a:gd name="connsiteX8966" fmla="*/ 602612 w 2091444"/>
              <a:gd name="connsiteY8966" fmla="*/ 679213 h 1937476"/>
              <a:gd name="connsiteX8967" fmla="*/ 603818 w 2091444"/>
              <a:gd name="connsiteY8967" fmla="*/ 681843 h 1937476"/>
              <a:gd name="connsiteX8968" fmla="*/ 602722 w 2091444"/>
              <a:gd name="connsiteY8968" fmla="*/ 683706 h 1937476"/>
              <a:gd name="connsiteX8969" fmla="*/ 599105 w 2091444"/>
              <a:gd name="connsiteY8969" fmla="*/ 685459 h 1937476"/>
              <a:gd name="connsiteX8970" fmla="*/ 594832 w 2091444"/>
              <a:gd name="connsiteY8970" fmla="*/ 689842 h 1937476"/>
              <a:gd name="connsiteX8971" fmla="*/ 591982 w 2091444"/>
              <a:gd name="connsiteY8971" fmla="*/ 689404 h 1937476"/>
              <a:gd name="connsiteX8972" fmla="*/ 590339 w 2091444"/>
              <a:gd name="connsiteY8972" fmla="*/ 691705 h 1937476"/>
              <a:gd name="connsiteX8973" fmla="*/ 586832 w 2091444"/>
              <a:gd name="connsiteY8973" fmla="*/ 696198 h 1937476"/>
              <a:gd name="connsiteX8974" fmla="*/ 589572 w 2091444"/>
              <a:gd name="connsiteY8974" fmla="*/ 698938 h 1937476"/>
              <a:gd name="connsiteX8975" fmla="*/ 596475 w 2091444"/>
              <a:gd name="connsiteY8975" fmla="*/ 700034 h 1937476"/>
              <a:gd name="connsiteX8976" fmla="*/ 600311 w 2091444"/>
              <a:gd name="connsiteY8976" fmla="*/ 702774 h 1937476"/>
              <a:gd name="connsiteX8977" fmla="*/ 604804 w 2091444"/>
              <a:gd name="connsiteY8977" fmla="*/ 702445 h 1937476"/>
              <a:gd name="connsiteX8978" fmla="*/ 608968 w 2091444"/>
              <a:gd name="connsiteY8978" fmla="*/ 698609 h 1937476"/>
              <a:gd name="connsiteX8979" fmla="*/ 613790 w 2091444"/>
              <a:gd name="connsiteY8979" fmla="*/ 697513 h 1937476"/>
              <a:gd name="connsiteX8980" fmla="*/ 618612 w 2091444"/>
              <a:gd name="connsiteY8980" fmla="*/ 688856 h 1937476"/>
              <a:gd name="connsiteX8981" fmla="*/ 624201 w 2091444"/>
              <a:gd name="connsiteY8981" fmla="*/ 683267 h 1937476"/>
              <a:gd name="connsiteX8982" fmla="*/ 629461 w 2091444"/>
              <a:gd name="connsiteY8982" fmla="*/ 681514 h 1937476"/>
              <a:gd name="connsiteX8983" fmla="*/ 632639 w 2091444"/>
              <a:gd name="connsiteY8983" fmla="*/ 684254 h 1937476"/>
              <a:gd name="connsiteX8984" fmla="*/ 637460 w 2091444"/>
              <a:gd name="connsiteY8984" fmla="*/ 684911 h 1937476"/>
              <a:gd name="connsiteX8985" fmla="*/ 641296 w 2091444"/>
              <a:gd name="connsiteY8985" fmla="*/ 688089 h 1937476"/>
              <a:gd name="connsiteX8986" fmla="*/ 645460 w 2091444"/>
              <a:gd name="connsiteY8986" fmla="*/ 688418 h 1937476"/>
              <a:gd name="connsiteX8987" fmla="*/ 651378 w 2091444"/>
              <a:gd name="connsiteY8987" fmla="*/ 692911 h 1937476"/>
              <a:gd name="connsiteX8988" fmla="*/ 655542 w 2091444"/>
              <a:gd name="connsiteY8988" fmla="*/ 692911 h 1937476"/>
              <a:gd name="connsiteX8989" fmla="*/ 655542 w 2091444"/>
              <a:gd name="connsiteY8989" fmla="*/ 697404 h 1937476"/>
              <a:gd name="connsiteX8990" fmla="*/ 659706 w 2091444"/>
              <a:gd name="connsiteY8990" fmla="*/ 708910 h 1937476"/>
              <a:gd name="connsiteX8991" fmla="*/ 659706 w 2091444"/>
              <a:gd name="connsiteY8991" fmla="*/ 715157 h 1937476"/>
              <a:gd name="connsiteX8992" fmla="*/ 665295 w 2091444"/>
              <a:gd name="connsiteY8992" fmla="*/ 723485 h 1937476"/>
              <a:gd name="connsiteX8993" fmla="*/ 684801 w 2091444"/>
              <a:gd name="connsiteY8993" fmla="*/ 735649 h 1937476"/>
              <a:gd name="connsiteX8994" fmla="*/ 686226 w 2091444"/>
              <a:gd name="connsiteY8994" fmla="*/ 740142 h 1937476"/>
              <a:gd name="connsiteX8995" fmla="*/ 692911 w 2091444"/>
              <a:gd name="connsiteY8995" fmla="*/ 743320 h 1937476"/>
              <a:gd name="connsiteX8996" fmla="*/ 700034 w 2091444"/>
              <a:gd name="connsiteY8996" fmla="*/ 750991 h 1937476"/>
              <a:gd name="connsiteX8997" fmla="*/ 702445 w 2091444"/>
              <a:gd name="connsiteY8997" fmla="*/ 750991 h 1937476"/>
              <a:gd name="connsiteX8998" fmla="*/ 707267 w 2091444"/>
              <a:gd name="connsiteY8998" fmla="*/ 754279 h 1937476"/>
              <a:gd name="connsiteX8999" fmla="*/ 709020 w 2091444"/>
              <a:gd name="connsiteY8999" fmla="*/ 758443 h 1937476"/>
              <a:gd name="connsiteX9000" fmla="*/ 711979 w 2091444"/>
              <a:gd name="connsiteY9000" fmla="*/ 760306 h 1937476"/>
              <a:gd name="connsiteX9001" fmla="*/ 714390 w 2091444"/>
              <a:gd name="connsiteY9001" fmla="*/ 758005 h 1937476"/>
              <a:gd name="connsiteX9002" fmla="*/ 715924 w 2091444"/>
              <a:gd name="connsiteY9002" fmla="*/ 760964 h 1937476"/>
              <a:gd name="connsiteX9003" fmla="*/ 723047 w 2091444"/>
              <a:gd name="connsiteY9003" fmla="*/ 765676 h 1937476"/>
              <a:gd name="connsiteX9004" fmla="*/ 726992 w 2091444"/>
              <a:gd name="connsiteY9004" fmla="*/ 765676 h 1937476"/>
              <a:gd name="connsiteX9005" fmla="*/ 726992 w 2091444"/>
              <a:gd name="connsiteY9005" fmla="*/ 770388 h 1937476"/>
              <a:gd name="connsiteX9006" fmla="*/ 730280 w 2091444"/>
              <a:gd name="connsiteY9006" fmla="*/ 774771 h 1937476"/>
              <a:gd name="connsiteX9007" fmla="*/ 732033 w 2091444"/>
              <a:gd name="connsiteY9007" fmla="*/ 770388 h 1937476"/>
              <a:gd name="connsiteX9008" fmla="*/ 729951 w 2091444"/>
              <a:gd name="connsiteY9008" fmla="*/ 767429 h 1937476"/>
              <a:gd name="connsiteX9009" fmla="*/ 730937 w 2091444"/>
              <a:gd name="connsiteY9009" fmla="*/ 764799 h 1937476"/>
              <a:gd name="connsiteX9010" fmla="*/ 726663 w 2091444"/>
              <a:gd name="connsiteY9010" fmla="*/ 761183 h 1937476"/>
              <a:gd name="connsiteX9011" fmla="*/ 726663 w 2091444"/>
              <a:gd name="connsiteY9011" fmla="*/ 758553 h 1937476"/>
              <a:gd name="connsiteX9012" fmla="*/ 733567 w 2091444"/>
              <a:gd name="connsiteY9012" fmla="*/ 762169 h 1937476"/>
              <a:gd name="connsiteX9013" fmla="*/ 735101 w 2091444"/>
              <a:gd name="connsiteY9013" fmla="*/ 765785 h 1937476"/>
              <a:gd name="connsiteX9014" fmla="*/ 737184 w 2091444"/>
              <a:gd name="connsiteY9014" fmla="*/ 765566 h 1937476"/>
              <a:gd name="connsiteX9015" fmla="*/ 738608 w 2091444"/>
              <a:gd name="connsiteY9015" fmla="*/ 761950 h 1937476"/>
              <a:gd name="connsiteX9016" fmla="*/ 740471 w 2091444"/>
              <a:gd name="connsiteY9016" fmla="*/ 761402 h 1937476"/>
              <a:gd name="connsiteX9017" fmla="*/ 746937 w 2091444"/>
              <a:gd name="connsiteY9017" fmla="*/ 767648 h 1937476"/>
              <a:gd name="connsiteX9018" fmla="*/ 747923 w 2091444"/>
              <a:gd name="connsiteY9018" fmla="*/ 770936 h 1937476"/>
              <a:gd name="connsiteX9019" fmla="*/ 751101 w 2091444"/>
              <a:gd name="connsiteY9019" fmla="*/ 772361 h 1937476"/>
              <a:gd name="connsiteX9020" fmla="*/ 753731 w 2091444"/>
              <a:gd name="connsiteY9020" fmla="*/ 778388 h 1937476"/>
              <a:gd name="connsiteX9021" fmla="*/ 756142 w 2091444"/>
              <a:gd name="connsiteY9021" fmla="*/ 782552 h 1937476"/>
              <a:gd name="connsiteX9022" fmla="*/ 756690 w 2091444"/>
              <a:gd name="connsiteY9022" fmla="*/ 788470 h 1937476"/>
              <a:gd name="connsiteX9023" fmla="*/ 758991 w 2091444"/>
              <a:gd name="connsiteY9023" fmla="*/ 794059 h 1937476"/>
              <a:gd name="connsiteX9024" fmla="*/ 756690 w 2091444"/>
              <a:gd name="connsiteY9024" fmla="*/ 798771 h 1937476"/>
              <a:gd name="connsiteX9025" fmla="*/ 756142 w 2091444"/>
              <a:gd name="connsiteY9025" fmla="*/ 804140 h 1937476"/>
              <a:gd name="connsiteX9026" fmla="*/ 751758 w 2091444"/>
              <a:gd name="connsiteY9026" fmla="*/ 808962 h 1937476"/>
              <a:gd name="connsiteX9027" fmla="*/ 741129 w 2091444"/>
              <a:gd name="connsiteY9027" fmla="*/ 805127 h 1937476"/>
              <a:gd name="connsiteX9028" fmla="*/ 735211 w 2091444"/>
              <a:gd name="connsiteY9028" fmla="*/ 804579 h 1937476"/>
              <a:gd name="connsiteX9029" fmla="*/ 735430 w 2091444"/>
              <a:gd name="connsiteY9029" fmla="*/ 806442 h 1937476"/>
              <a:gd name="connsiteX9030" fmla="*/ 733348 w 2091444"/>
              <a:gd name="connsiteY9030" fmla="*/ 807976 h 1937476"/>
              <a:gd name="connsiteX9031" fmla="*/ 727321 w 2091444"/>
              <a:gd name="connsiteY9031" fmla="*/ 805565 h 1937476"/>
              <a:gd name="connsiteX9032" fmla="*/ 723376 w 2091444"/>
              <a:gd name="connsiteY9032" fmla="*/ 805346 h 1937476"/>
              <a:gd name="connsiteX9033" fmla="*/ 724581 w 2091444"/>
              <a:gd name="connsiteY9033" fmla="*/ 808962 h 1937476"/>
              <a:gd name="connsiteX9034" fmla="*/ 720636 w 2091444"/>
              <a:gd name="connsiteY9034" fmla="*/ 811702 h 1937476"/>
              <a:gd name="connsiteX9035" fmla="*/ 720088 w 2091444"/>
              <a:gd name="connsiteY9035" fmla="*/ 816743 h 1937476"/>
              <a:gd name="connsiteX9036" fmla="*/ 715047 w 2091444"/>
              <a:gd name="connsiteY9036" fmla="*/ 816195 h 1937476"/>
              <a:gd name="connsiteX9037" fmla="*/ 710664 w 2091444"/>
              <a:gd name="connsiteY9037" fmla="*/ 817729 h 1937476"/>
              <a:gd name="connsiteX9038" fmla="*/ 712417 w 2091444"/>
              <a:gd name="connsiteY9038" fmla="*/ 820140 h 1937476"/>
              <a:gd name="connsiteX9039" fmla="*/ 717129 w 2091444"/>
              <a:gd name="connsiteY9039" fmla="*/ 822222 h 1937476"/>
              <a:gd name="connsiteX9040" fmla="*/ 718554 w 2091444"/>
              <a:gd name="connsiteY9040" fmla="*/ 827592 h 1937476"/>
              <a:gd name="connsiteX9041" fmla="*/ 722499 w 2091444"/>
              <a:gd name="connsiteY9041" fmla="*/ 830879 h 1937476"/>
              <a:gd name="connsiteX9042" fmla="*/ 725458 w 2091444"/>
              <a:gd name="connsiteY9042" fmla="*/ 829016 h 1937476"/>
              <a:gd name="connsiteX9043" fmla="*/ 731047 w 2091444"/>
              <a:gd name="connsiteY9043" fmla="*/ 833509 h 1937476"/>
              <a:gd name="connsiteX9044" fmla="*/ 731375 w 2091444"/>
              <a:gd name="connsiteY9044" fmla="*/ 837674 h 1937476"/>
              <a:gd name="connsiteX9045" fmla="*/ 737951 w 2091444"/>
              <a:gd name="connsiteY9045" fmla="*/ 837674 h 1937476"/>
              <a:gd name="connsiteX9046" fmla="*/ 745403 w 2091444"/>
              <a:gd name="connsiteY9046" fmla="*/ 842167 h 1937476"/>
              <a:gd name="connsiteX9047" fmla="*/ 753402 w 2091444"/>
              <a:gd name="connsiteY9047" fmla="*/ 842715 h 1937476"/>
              <a:gd name="connsiteX9048" fmla="*/ 763484 w 2091444"/>
              <a:gd name="connsiteY9048" fmla="*/ 847208 h 1937476"/>
              <a:gd name="connsiteX9049" fmla="*/ 769511 w 2091444"/>
              <a:gd name="connsiteY9049" fmla="*/ 847536 h 1937476"/>
              <a:gd name="connsiteX9050" fmla="*/ 769511 w 2091444"/>
              <a:gd name="connsiteY9050" fmla="*/ 844906 h 1937476"/>
              <a:gd name="connsiteX9051" fmla="*/ 771922 w 2091444"/>
              <a:gd name="connsiteY9051" fmla="*/ 844578 h 1937476"/>
              <a:gd name="connsiteX9052" fmla="*/ 776306 w 2091444"/>
              <a:gd name="connsiteY9052" fmla="*/ 846988 h 1937476"/>
              <a:gd name="connsiteX9053" fmla="*/ 775977 w 2091444"/>
              <a:gd name="connsiteY9053" fmla="*/ 850824 h 1937476"/>
              <a:gd name="connsiteX9054" fmla="*/ 782881 w 2091444"/>
              <a:gd name="connsiteY9054" fmla="*/ 845235 h 1937476"/>
              <a:gd name="connsiteX9055" fmla="*/ 785292 w 2091444"/>
              <a:gd name="connsiteY9055" fmla="*/ 847975 h 1937476"/>
              <a:gd name="connsiteX9056" fmla="*/ 788250 w 2091444"/>
              <a:gd name="connsiteY9056" fmla="*/ 847646 h 1937476"/>
              <a:gd name="connsiteX9057" fmla="*/ 791538 w 2091444"/>
              <a:gd name="connsiteY9057" fmla="*/ 843810 h 1937476"/>
              <a:gd name="connsiteX9058" fmla="*/ 793620 w 2091444"/>
              <a:gd name="connsiteY9058" fmla="*/ 844030 h 1937476"/>
              <a:gd name="connsiteX9059" fmla="*/ 793401 w 2091444"/>
              <a:gd name="connsiteY9059" fmla="*/ 846331 h 1937476"/>
              <a:gd name="connsiteX9060" fmla="*/ 796031 w 2091444"/>
              <a:gd name="connsiteY9060" fmla="*/ 847317 h 1937476"/>
              <a:gd name="connsiteX9061" fmla="*/ 803702 w 2091444"/>
              <a:gd name="connsiteY9061" fmla="*/ 843372 h 1937476"/>
              <a:gd name="connsiteX9062" fmla="*/ 816852 w 2091444"/>
              <a:gd name="connsiteY9062" fmla="*/ 838550 h 1937476"/>
              <a:gd name="connsiteX9063" fmla="*/ 820797 w 2091444"/>
              <a:gd name="connsiteY9063" fmla="*/ 837674 h 1937476"/>
              <a:gd name="connsiteX9064" fmla="*/ 820578 w 2091444"/>
              <a:gd name="connsiteY9064" fmla="*/ 842167 h 1937476"/>
              <a:gd name="connsiteX9065" fmla="*/ 819373 w 2091444"/>
              <a:gd name="connsiteY9065" fmla="*/ 844578 h 1937476"/>
              <a:gd name="connsiteX9066" fmla="*/ 819373 w 2091444"/>
              <a:gd name="connsiteY9066" fmla="*/ 846331 h 1937476"/>
              <a:gd name="connsiteX9067" fmla="*/ 821674 w 2091444"/>
              <a:gd name="connsiteY9067" fmla="*/ 846550 h 1937476"/>
              <a:gd name="connsiteX9068" fmla="*/ 822003 w 2091444"/>
              <a:gd name="connsiteY9068" fmla="*/ 851591 h 1937476"/>
              <a:gd name="connsiteX9069" fmla="*/ 821345 w 2091444"/>
              <a:gd name="connsiteY9069" fmla="*/ 855207 h 1937476"/>
              <a:gd name="connsiteX9070" fmla="*/ 822551 w 2091444"/>
              <a:gd name="connsiteY9070" fmla="*/ 857837 h 1937476"/>
              <a:gd name="connsiteX9071" fmla="*/ 824085 w 2091444"/>
              <a:gd name="connsiteY9071" fmla="*/ 858933 h 1937476"/>
              <a:gd name="connsiteX9072" fmla="*/ 826825 w 2091444"/>
              <a:gd name="connsiteY9072" fmla="*/ 855975 h 1937476"/>
              <a:gd name="connsiteX9073" fmla="*/ 829784 w 2091444"/>
              <a:gd name="connsiteY9073" fmla="*/ 858605 h 1937476"/>
              <a:gd name="connsiteX9074" fmla="*/ 829126 w 2091444"/>
              <a:gd name="connsiteY9074" fmla="*/ 862769 h 1937476"/>
              <a:gd name="connsiteX9075" fmla="*/ 826058 w 2091444"/>
              <a:gd name="connsiteY9075" fmla="*/ 870440 h 1937476"/>
              <a:gd name="connsiteX9076" fmla="*/ 827044 w 2091444"/>
              <a:gd name="connsiteY9076" fmla="*/ 875481 h 1937476"/>
              <a:gd name="connsiteX9077" fmla="*/ 828468 w 2091444"/>
              <a:gd name="connsiteY9077" fmla="*/ 876577 h 1937476"/>
              <a:gd name="connsiteX9078" fmla="*/ 831975 w 2091444"/>
              <a:gd name="connsiteY9078" fmla="*/ 873070 h 1937476"/>
              <a:gd name="connsiteX9079" fmla="*/ 832633 w 2091444"/>
              <a:gd name="connsiteY9079" fmla="*/ 867152 h 1937476"/>
              <a:gd name="connsiteX9080" fmla="*/ 834386 w 2091444"/>
              <a:gd name="connsiteY9080" fmla="*/ 864193 h 1937476"/>
              <a:gd name="connsiteX9081" fmla="*/ 835811 w 2091444"/>
              <a:gd name="connsiteY9081" fmla="*/ 864193 h 1937476"/>
              <a:gd name="connsiteX9082" fmla="*/ 835263 w 2091444"/>
              <a:gd name="connsiteY9082" fmla="*/ 870659 h 1937476"/>
              <a:gd name="connsiteX9083" fmla="*/ 831975 w 2091444"/>
              <a:gd name="connsiteY9083" fmla="*/ 878440 h 1937476"/>
              <a:gd name="connsiteX9084" fmla="*/ 828468 w 2091444"/>
              <a:gd name="connsiteY9084" fmla="*/ 883700 h 1937476"/>
              <a:gd name="connsiteX9085" fmla="*/ 828140 w 2091444"/>
              <a:gd name="connsiteY9085" fmla="*/ 892138 h 1937476"/>
              <a:gd name="connsiteX9086" fmla="*/ 831427 w 2091444"/>
              <a:gd name="connsiteY9086" fmla="*/ 897288 h 1937476"/>
              <a:gd name="connsiteX9087" fmla="*/ 831646 w 2091444"/>
              <a:gd name="connsiteY9087" fmla="*/ 905617 h 1937476"/>
              <a:gd name="connsiteX9088" fmla="*/ 829893 w 2091444"/>
              <a:gd name="connsiteY9088" fmla="*/ 911534 h 1937476"/>
              <a:gd name="connsiteX9089" fmla="*/ 834934 w 2091444"/>
              <a:gd name="connsiteY9089" fmla="*/ 915151 h 1937476"/>
              <a:gd name="connsiteX9090" fmla="*/ 834934 w 2091444"/>
              <a:gd name="connsiteY9090" fmla="*/ 918110 h 1937476"/>
              <a:gd name="connsiteX9091" fmla="*/ 832852 w 2091444"/>
              <a:gd name="connsiteY9091" fmla="*/ 922055 h 1937476"/>
              <a:gd name="connsiteX9092" fmla="*/ 834934 w 2091444"/>
              <a:gd name="connsiteY9092" fmla="*/ 924466 h 1937476"/>
              <a:gd name="connsiteX9093" fmla="*/ 837564 w 2091444"/>
              <a:gd name="connsiteY9093" fmla="*/ 931589 h 1937476"/>
              <a:gd name="connsiteX9094" fmla="*/ 838441 w 2091444"/>
              <a:gd name="connsiteY9094" fmla="*/ 946492 h 1937476"/>
              <a:gd name="connsiteX9095" fmla="*/ 838770 w 2091444"/>
              <a:gd name="connsiteY9095" fmla="*/ 931589 h 1937476"/>
              <a:gd name="connsiteX9096" fmla="*/ 836140 w 2091444"/>
              <a:gd name="connsiteY9096" fmla="*/ 919753 h 1937476"/>
              <a:gd name="connsiteX9097" fmla="*/ 837564 w 2091444"/>
              <a:gd name="connsiteY9097" fmla="*/ 909343 h 1937476"/>
              <a:gd name="connsiteX9098" fmla="*/ 843153 w 2091444"/>
              <a:gd name="connsiteY9098" fmla="*/ 899261 h 1937476"/>
              <a:gd name="connsiteX9099" fmla="*/ 846440 w 2091444"/>
              <a:gd name="connsiteY9099" fmla="*/ 899480 h 1937476"/>
              <a:gd name="connsiteX9100" fmla="*/ 846440 w 2091444"/>
              <a:gd name="connsiteY9100" fmla="*/ 903864 h 1937476"/>
              <a:gd name="connsiteX9101" fmla="*/ 844687 w 2091444"/>
              <a:gd name="connsiteY9101" fmla="*/ 904521 h 1937476"/>
              <a:gd name="connsiteX9102" fmla="*/ 844030 w 2091444"/>
              <a:gd name="connsiteY9102" fmla="*/ 908356 h 1937476"/>
              <a:gd name="connsiteX9103" fmla="*/ 845783 w 2091444"/>
              <a:gd name="connsiteY9103" fmla="*/ 909562 h 1937476"/>
              <a:gd name="connsiteX9104" fmla="*/ 848961 w 2091444"/>
              <a:gd name="connsiteY9104" fmla="*/ 907480 h 1937476"/>
              <a:gd name="connsiteX9105" fmla="*/ 850167 w 2091444"/>
              <a:gd name="connsiteY9105" fmla="*/ 909343 h 1937476"/>
              <a:gd name="connsiteX9106" fmla="*/ 852249 w 2091444"/>
              <a:gd name="connsiteY9106" fmla="*/ 907042 h 1937476"/>
              <a:gd name="connsiteX9107" fmla="*/ 852249 w 2091444"/>
              <a:gd name="connsiteY9107" fmla="*/ 902220 h 1937476"/>
              <a:gd name="connsiteX9108" fmla="*/ 849509 w 2091444"/>
              <a:gd name="connsiteY9108" fmla="*/ 897836 h 1937476"/>
              <a:gd name="connsiteX9109" fmla="*/ 849290 w 2091444"/>
              <a:gd name="connsiteY9109" fmla="*/ 895097 h 1937476"/>
              <a:gd name="connsiteX9110" fmla="*/ 853783 w 2091444"/>
              <a:gd name="connsiteY9110" fmla="*/ 893891 h 1937476"/>
              <a:gd name="connsiteX9111" fmla="*/ 854988 w 2091444"/>
              <a:gd name="connsiteY9111" fmla="*/ 891480 h 1937476"/>
              <a:gd name="connsiteX9112" fmla="*/ 850605 w 2091444"/>
              <a:gd name="connsiteY9112" fmla="*/ 887974 h 1937476"/>
              <a:gd name="connsiteX9113" fmla="*/ 850934 w 2091444"/>
              <a:gd name="connsiteY9113" fmla="*/ 884686 h 1937476"/>
              <a:gd name="connsiteX9114" fmla="*/ 853235 w 2091444"/>
              <a:gd name="connsiteY9114" fmla="*/ 875700 h 1937476"/>
              <a:gd name="connsiteX9115" fmla="*/ 857399 w 2091444"/>
              <a:gd name="connsiteY9115" fmla="*/ 863536 h 1937476"/>
              <a:gd name="connsiteX9116" fmla="*/ 856413 w 2091444"/>
              <a:gd name="connsiteY9116" fmla="*/ 859591 h 1937476"/>
              <a:gd name="connsiteX9117" fmla="*/ 856413 w 2091444"/>
              <a:gd name="connsiteY9117" fmla="*/ 855755 h 1937476"/>
              <a:gd name="connsiteX9118" fmla="*/ 859591 w 2091444"/>
              <a:gd name="connsiteY9118" fmla="*/ 853344 h 1937476"/>
              <a:gd name="connsiteX9119" fmla="*/ 866385 w 2091444"/>
              <a:gd name="connsiteY9119" fmla="*/ 852687 h 1937476"/>
              <a:gd name="connsiteX9120" fmla="*/ 866714 w 2091444"/>
              <a:gd name="connsiteY9120" fmla="*/ 851153 h 1937476"/>
              <a:gd name="connsiteX9121" fmla="*/ 868796 w 2091444"/>
              <a:gd name="connsiteY9121" fmla="*/ 848413 h 1937476"/>
              <a:gd name="connsiteX9122" fmla="*/ 872084 w 2091444"/>
              <a:gd name="connsiteY9122" fmla="*/ 847865 h 1937476"/>
              <a:gd name="connsiteX9123" fmla="*/ 874166 w 2091444"/>
              <a:gd name="connsiteY9123" fmla="*/ 850276 h 1937476"/>
              <a:gd name="connsiteX9124" fmla="*/ 877672 w 2091444"/>
              <a:gd name="connsiteY9124" fmla="*/ 848742 h 1937476"/>
              <a:gd name="connsiteX9125" fmla="*/ 880631 w 2091444"/>
              <a:gd name="connsiteY9125" fmla="*/ 844797 h 1937476"/>
              <a:gd name="connsiteX9126" fmla="*/ 882933 w 2091444"/>
              <a:gd name="connsiteY9126" fmla="*/ 844578 h 1937476"/>
              <a:gd name="connsiteX9127" fmla="*/ 882933 w 2091444"/>
              <a:gd name="connsiteY9127" fmla="*/ 847865 h 1937476"/>
              <a:gd name="connsiteX9128" fmla="*/ 885343 w 2091444"/>
              <a:gd name="connsiteY9128" fmla="*/ 846660 h 1937476"/>
              <a:gd name="connsiteX9129" fmla="*/ 890494 w 2091444"/>
              <a:gd name="connsiteY9129" fmla="*/ 845783 h 1937476"/>
              <a:gd name="connsiteX9130" fmla="*/ 892905 w 2091444"/>
              <a:gd name="connsiteY9130" fmla="*/ 841071 h 1937476"/>
              <a:gd name="connsiteX9131" fmla="*/ 895645 w 2091444"/>
              <a:gd name="connsiteY9131" fmla="*/ 841071 h 1937476"/>
              <a:gd name="connsiteX9132" fmla="*/ 897179 w 2091444"/>
              <a:gd name="connsiteY9132" fmla="*/ 844687 h 1937476"/>
              <a:gd name="connsiteX9133" fmla="*/ 899370 w 2091444"/>
              <a:gd name="connsiteY9133" fmla="*/ 845235 h 1937476"/>
              <a:gd name="connsiteX9134" fmla="*/ 900576 w 2091444"/>
              <a:gd name="connsiteY9134" fmla="*/ 851262 h 1937476"/>
              <a:gd name="connsiteX9135" fmla="*/ 900357 w 2091444"/>
              <a:gd name="connsiteY9135" fmla="*/ 845235 h 1937476"/>
              <a:gd name="connsiteX9136" fmla="*/ 898823 w 2091444"/>
              <a:gd name="connsiteY9136" fmla="*/ 840085 h 1937476"/>
              <a:gd name="connsiteX9137" fmla="*/ 902658 w 2091444"/>
              <a:gd name="connsiteY9137" fmla="*/ 832852 h 1937476"/>
              <a:gd name="connsiteX9138" fmla="*/ 905946 w 2091444"/>
              <a:gd name="connsiteY9138" fmla="*/ 832633 h 1937476"/>
              <a:gd name="connsiteX9139" fmla="*/ 908247 w 2091444"/>
              <a:gd name="connsiteY9139" fmla="*/ 834386 h 1937476"/>
              <a:gd name="connsiteX9140" fmla="*/ 912192 w 2091444"/>
              <a:gd name="connsiteY9140" fmla="*/ 834167 h 1937476"/>
              <a:gd name="connsiteX9141" fmla="*/ 914822 w 2091444"/>
              <a:gd name="connsiteY9141" fmla="*/ 832414 h 1937476"/>
              <a:gd name="connsiteX9142" fmla="*/ 917781 w 2091444"/>
              <a:gd name="connsiteY9142" fmla="*/ 834715 h 1937476"/>
              <a:gd name="connsiteX9143" fmla="*/ 923151 w 2091444"/>
              <a:gd name="connsiteY9143" fmla="*/ 828797 h 1937476"/>
              <a:gd name="connsiteX9144" fmla="*/ 921397 w 2091444"/>
              <a:gd name="connsiteY9144" fmla="*/ 825619 h 1937476"/>
              <a:gd name="connsiteX9145" fmla="*/ 924575 w 2091444"/>
              <a:gd name="connsiteY9145" fmla="*/ 822332 h 1937476"/>
              <a:gd name="connsiteX9146" fmla="*/ 920192 w 2091444"/>
              <a:gd name="connsiteY9146" fmla="*/ 822003 h 1937476"/>
              <a:gd name="connsiteX9147" fmla="*/ 919644 w 2091444"/>
              <a:gd name="connsiteY9147" fmla="*/ 820578 h 1937476"/>
              <a:gd name="connsiteX9148" fmla="*/ 916028 w 2091444"/>
              <a:gd name="connsiteY9148" fmla="*/ 820797 h 1937476"/>
              <a:gd name="connsiteX9149" fmla="*/ 906274 w 2091444"/>
              <a:gd name="connsiteY9149" fmla="*/ 824304 h 1937476"/>
              <a:gd name="connsiteX9150" fmla="*/ 903535 w 2091444"/>
              <a:gd name="connsiteY9150" fmla="*/ 823975 h 1937476"/>
              <a:gd name="connsiteX9151" fmla="*/ 902110 w 2091444"/>
              <a:gd name="connsiteY9151" fmla="*/ 827263 h 1937476"/>
              <a:gd name="connsiteX9152" fmla="*/ 897946 w 2091444"/>
              <a:gd name="connsiteY9152" fmla="*/ 827592 h 1937476"/>
              <a:gd name="connsiteX9153" fmla="*/ 897946 w 2091444"/>
              <a:gd name="connsiteY9153" fmla="*/ 830551 h 1937476"/>
              <a:gd name="connsiteX9154" fmla="*/ 896850 w 2091444"/>
              <a:gd name="connsiteY9154" fmla="*/ 832962 h 1937476"/>
              <a:gd name="connsiteX9155" fmla="*/ 892905 w 2091444"/>
              <a:gd name="connsiteY9155" fmla="*/ 828140 h 1937476"/>
              <a:gd name="connsiteX9156" fmla="*/ 893453 w 2091444"/>
              <a:gd name="connsiteY9156" fmla="*/ 824304 h 1937476"/>
              <a:gd name="connsiteX9157" fmla="*/ 890713 w 2091444"/>
              <a:gd name="connsiteY9157" fmla="*/ 826606 h 1937476"/>
              <a:gd name="connsiteX9158" fmla="*/ 889727 w 2091444"/>
              <a:gd name="connsiteY9158" fmla="*/ 830770 h 1937476"/>
              <a:gd name="connsiteX9159" fmla="*/ 886439 w 2091444"/>
              <a:gd name="connsiteY9159" fmla="*/ 832194 h 1937476"/>
              <a:gd name="connsiteX9160" fmla="*/ 881946 w 2091444"/>
              <a:gd name="connsiteY9160" fmla="*/ 829236 h 1937476"/>
              <a:gd name="connsiteX9161" fmla="*/ 878330 w 2091444"/>
              <a:gd name="connsiteY9161" fmla="*/ 829236 h 1937476"/>
              <a:gd name="connsiteX9162" fmla="*/ 877672 w 2091444"/>
              <a:gd name="connsiteY9162" fmla="*/ 826934 h 1937476"/>
              <a:gd name="connsiteX9163" fmla="*/ 874604 w 2091444"/>
              <a:gd name="connsiteY9163" fmla="*/ 827811 h 1937476"/>
              <a:gd name="connsiteX9164" fmla="*/ 874056 w 2091444"/>
              <a:gd name="connsiteY9164" fmla="*/ 830551 h 1937476"/>
              <a:gd name="connsiteX9165" fmla="*/ 877344 w 2091444"/>
              <a:gd name="connsiteY9165" fmla="*/ 833838 h 1937476"/>
              <a:gd name="connsiteX9166" fmla="*/ 877344 w 2091444"/>
              <a:gd name="connsiteY9166" fmla="*/ 836578 h 1937476"/>
              <a:gd name="connsiteX9167" fmla="*/ 872303 w 2091444"/>
              <a:gd name="connsiteY9167" fmla="*/ 838112 h 1937476"/>
              <a:gd name="connsiteX9168" fmla="*/ 870878 w 2091444"/>
              <a:gd name="connsiteY9168" fmla="*/ 835811 h 1937476"/>
              <a:gd name="connsiteX9169" fmla="*/ 864413 w 2091444"/>
              <a:gd name="connsiteY9169" fmla="*/ 834934 h 1937476"/>
              <a:gd name="connsiteX9170" fmla="*/ 863536 w 2091444"/>
              <a:gd name="connsiteY9170" fmla="*/ 832523 h 1937476"/>
              <a:gd name="connsiteX9171" fmla="*/ 866495 w 2091444"/>
              <a:gd name="connsiteY9171" fmla="*/ 829893 h 1937476"/>
              <a:gd name="connsiteX9172" fmla="*/ 867919 w 2091444"/>
              <a:gd name="connsiteY9172" fmla="*/ 825510 h 1937476"/>
              <a:gd name="connsiteX9173" fmla="*/ 866056 w 2091444"/>
              <a:gd name="connsiteY9173" fmla="*/ 825290 h 1937476"/>
              <a:gd name="connsiteX9174" fmla="*/ 863317 w 2091444"/>
              <a:gd name="connsiteY9174" fmla="*/ 827044 h 1937476"/>
              <a:gd name="connsiteX9175" fmla="*/ 859700 w 2091444"/>
              <a:gd name="connsiteY9175" fmla="*/ 825181 h 1937476"/>
              <a:gd name="connsiteX9176" fmla="*/ 861563 w 2091444"/>
              <a:gd name="connsiteY9176" fmla="*/ 821345 h 1937476"/>
              <a:gd name="connsiteX9177" fmla="*/ 865947 w 2091444"/>
              <a:gd name="connsiteY9177" fmla="*/ 818715 h 1937476"/>
              <a:gd name="connsiteX9178" fmla="*/ 871974 w 2091444"/>
              <a:gd name="connsiteY9178" fmla="*/ 810058 h 1937476"/>
              <a:gd name="connsiteX9179" fmla="*/ 876358 w 2091444"/>
              <a:gd name="connsiteY9179" fmla="*/ 810058 h 1937476"/>
              <a:gd name="connsiteX9180" fmla="*/ 881508 w 2091444"/>
              <a:gd name="connsiteY9180" fmla="*/ 811483 h 1937476"/>
              <a:gd name="connsiteX9181" fmla="*/ 899042 w 2091444"/>
              <a:gd name="connsiteY9181" fmla="*/ 810825 h 1937476"/>
              <a:gd name="connsiteX9182" fmla="*/ 911315 w 2091444"/>
              <a:gd name="connsiteY9182" fmla="*/ 806990 h 1937476"/>
              <a:gd name="connsiteX9183" fmla="*/ 914603 w 2091444"/>
              <a:gd name="connsiteY9183" fmla="*/ 807647 h 1937476"/>
              <a:gd name="connsiteX9184" fmla="*/ 920630 w 2091444"/>
              <a:gd name="connsiteY9184" fmla="*/ 805565 h 1937476"/>
              <a:gd name="connsiteX9185" fmla="*/ 922931 w 2091444"/>
              <a:gd name="connsiteY9185" fmla="*/ 809072 h 1937476"/>
              <a:gd name="connsiteX9186" fmla="*/ 925890 w 2091444"/>
              <a:gd name="connsiteY9186" fmla="*/ 811702 h 1937476"/>
              <a:gd name="connsiteX9187" fmla="*/ 928192 w 2091444"/>
              <a:gd name="connsiteY9187" fmla="*/ 811921 h 1937476"/>
              <a:gd name="connsiteX9188" fmla="*/ 929616 w 2091444"/>
              <a:gd name="connsiteY9188" fmla="*/ 815757 h 1937476"/>
              <a:gd name="connsiteX9189" fmla="*/ 928740 w 2091444"/>
              <a:gd name="connsiteY9189" fmla="*/ 825510 h 1937476"/>
              <a:gd name="connsiteX9190" fmla="*/ 927534 w 2091444"/>
              <a:gd name="connsiteY9190" fmla="*/ 828578 h 1937476"/>
              <a:gd name="connsiteX9191" fmla="*/ 929835 w 2091444"/>
              <a:gd name="connsiteY9191" fmla="*/ 830003 h 1937476"/>
              <a:gd name="connsiteX9192" fmla="*/ 929178 w 2091444"/>
              <a:gd name="connsiteY9192" fmla="*/ 831866 h 1937476"/>
              <a:gd name="connsiteX9193" fmla="*/ 925342 w 2091444"/>
              <a:gd name="connsiteY9193" fmla="*/ 834276 h 1937476"/>
              <a:gd name="connsiteX9194" fmla="*/ 925890 w 2091444"/>
              <a:gd name="connsiteY9194" fmla="*/ 836030 h 1937476"/>
              <a:gd name="connsiteX9195" fmla="*/ 927644 w 2091444"/>
              <a:gd name="connsiteY9195" fmla="*/ 837454 h 1937476"/>
              <a:gd name="connsiteX9196" fmla="*/ 928849 w 2091444"/>
              <a:gd name="connsiteY9196" fmla="*/ 846769 h 1937476"/>
              <a:gd name="connsiteX9197" fmla="*/ 932465 w 2091444"/>
              <a:gd name="connsiteY9197" fmla="*/ 846988 h 1937476"/>
              <a:gd name="connsiteX9198" fmla="*/ 935424 w 2091444"/>
              <a:gd name="connsiteY9198" fmla="*/ 848413 h 1937476"/>
              <a:gd name="connsiteX9199" fmla="*/ 935424 w 2091444"/>
              <a:gd name="connsiteY9199" fmla="*/ 850824 h 1937476"/>
              <a:gd name="connsiteX9200" fmla="*/ 931589 w 2091444"/>
              <a:gd name="connsiteY9200" fmla="*/ 853564 h 1937476"/>
              <a:gd name="connsiteX9201" fmla="*/ 931260 w 2091444"/>
              <a:gd name="connsiteY9201" fmla="*/ 857180 h 1937476"/>
              <a:gd name="connsiteX9202" fmla="*/ 929397 w 2091444"/>
              <a:gd name="connsiteY9202" fmla="*/ 860248 h 1937476"/>
              <a:gd name="connsiteX9203" fmla="*/ 934109 w 2091444"/>
              <a:gd name="connsiteY9203" fmla="*/ 860029 h 1937476"/>
              <a:gd name="connsiteX9204" fmla="*/ 938383 w 2091444"/>
              <a:gd name="connsiteY9204" fmla="*/ 861892 h 1937476"/>
              <a:gd name="connsiteX9205" fmla="*/ 939260 w 2091444"/>
              <a:gd name="connsiteY9205" fmla="*/ 863645 h 1937476"/>
              <a:gd name="connsiteX9206" fmla="*/ 941123 w 2091444"/>
              <a:gd name="connsiteY9206" fmla="*/ 863098 h 1937476"/>
              <a:gd name="connsiteX9207" fmla="*/ 944410 w 2091444"/>
              <a:gd name="connsiteY9207" fmla="*/ 866714 h 1937476"/>
              <a:gd name="connsiteX9208" fmla="*/ 949451 w 2091444"/>
              <a:gd name="connsiteY9208" fmla="*/ 866933 h 1937476"/>
              <a:gd name="connsiteX9209" fmla="*/ 953616 w 2091444"/>
              <a:gd name="connsiteY9209" fmla="*/ 864522 h 1937476"/>
              <a:gd name="connsiteX9210" fmla="*/ 955369 w 2091444"/>
              <a:gd name="connsiteY9210" fmla="*/ 865508 h 1937476"/>
              <a:gd name="connsiteX9211" fmla="*/ 955040 w 2091444"/>
              <a:gd name="connsiteY9211" fmla="*/ 868796 h 1937476"/>
              <a:gd name="connsiteX9212" fmla="*/ 956245 w 2091444"/>
              <a:gd name="connsiteY9212" fmla="*/ 870221 h 1937476"/>
              <a:gd name="connsiteX9213" fmla="*/ 958547 w 2091444"/>
              <a:gd name="connsiteY9213" fmla="*/ 869344 h 1937476"/>
              <a:gd name="connsiteX9214" fmla="*/ 960958 w 2091444"/>
              <a:gd name="connsiteY9214" fmla="*/ 872303 h 1937476"/>
              <a:gd name="connsiteX9215" fmla="*/ 959752 w 2091444"/>
              <a:gd name="connsiteY9215" fmla="*/ 874604 h 1937476"/>
              <a:gd name="connsiteX9216" fmla="*/ 959752 w 2091444"/>
              <a:gd name="connsiteY9216" fmla="*/ 877563 h 1937476"/>
              <a:gd name="connsiteX9217" fmla="*/ 961834 w 2091444"/>
              <a:gd name="connsiteY9217" fmla="*/ 878440 h 1937476"/>
              <a:gd name="connsiteX9218" fmla="*/ 962711 w 2091444"/>
              <a:gd name="connsiteY9218" fmla="*/ 881398 h 1937476"/>
              <a:gd name="connsiteX9219" fmla="*/ 969286 w 2091444"/>
              <a:gd name="connsiteY9219" fmla="*/ 887645 h 1937476"/>
              <a:gd name="connsiteX9220" fmla="*/ 969286 w 2091444"/>
              <a:gd name="connsiteY9220" fmla="*/ 891152 h 1937476"/>
              <a:gd name="connsiteX9221" fmla="*/ 974437 w 2091444"/>
              <a:gd name="connsiteY9221" fmla="*/ 887535 h 1937476"/>
              <a:gd name="connsiteX9222" fmla="*/ 976190 w 2091444"/>
              <a:gd name="connsiteY9222" fmla="*/ 888960 h 1937476"/>
              <a:gd name="connsiteX9223" fmla="*/ 976848 w 2091444"/>
              <a:gd name="connsiteY9223" fmla="*/ 893124 h 1937476"/>
              <a:gd name="connsiteX9224" fmla="*/ 978053 w 2091444"/>
              <a:gd name="connsiteY9224" fmla="*/ 893672 h 1937476"/>
              <a:gd name="connsiteX9225" fmla="*/ 983094 w 2091444"/>
              <a:gd name="connsiteY9225" fmla="*/ 897836 h 1937476"/>
              <a:gd name="connsiteX9226" fmla="*/ 988464 w 2091444"/>
              <a:gd name="connsiteY9226" fmla="*/ 895097 h 1937476"/>
              <a:gd name="connsiteX9227" fmla="*/ 996463 w 2091444"/>
              <a:gd name="connsiteY9227" fmla="*/ 895425 h 1937476"/>
              <a:gd name="connsiteX9228" fmla="*/ 998874 w 2091444"/>
              <a:gd name="connsiteY9228" fmla="*/ 891590 h 1937476"/>
              <a:gd name="connsiteX9229" fmla="*/ 1005340 w 2091444"/>
              <a:gd name="connsiteY9229" fmla="*/ 888083 h 1937476"/>
              <a:gd name="connsiteX9230" fmla="*/ 1006765 w 2091444"/>
              <a:gd name="connsiteY9230" fmla="*/ 888083 h 1937476"/>
              <a:gd name="connsiteX9231" fmla="*/ 1008189 w 2091444"/>
              <a:gd name="connsiteY9231" fmla="*/ 890823 h 1937476"/>
              <a:gd name="connsiteX9232" fmla="*/ 1017504 w 2091444"/>
              <a:gd name="connsiteY9232" fmla="*/ 890275 h 1937476"/>
              <a:gd name="connsiteX9233" fmla="*/ 1025504 w 2091444"/>
              <a:gd name="connsiteY9233" fmla="*/ 896521 h 1937476"/>
              <a:gd name="connsiteX9234" fmla="*/ 1029120 w 2091444"/>
              <a:gd name="connsiteY9234" fmla="*/ 897508 h 1937476"/>
              <a:gd name="connsiteX9235" fmla="*/ 1032736 w 2091444"/>
              <a:gd name="connsiteY9235" fmla="*/ 901014 h 1937476"/>
              <a:gd name="connsiteX9236" fmla="*/ 1034818 w 2091444"/>
              <a:gd name="connsiteY9236" fmla="*/ 899261 h 1937476"/>
              <a:gd name="connsiteX9237" fmla="*/ 1043476 w 2091444"/>
              <a:gd name="connsiteY9237" fmla="*/ 897398 h 1937476"/>
              <a:gd name="connsiteX9238" fmla="*/ 1046654 w 2091444"/>
              <a:gd name="connsiteY9238" fmla="*/ 901562 h 1937476"/>
              <a:gd name="connsiteX9239" fmla="*/ 1049065 w 2091444"/>
              <a:gd name="connsiteY9239" fmla="*/ 900028 h 1937476"/>
              <a:gd name="connsiteX9240" fmla="*/ 1048407 w 2091444"/>
              <a:gd name="connsiteY9240" fmla="*/ 894877 h 1937476"/>
              <a:gd name="connsiteX9241" fmla="*/ 1044791 w 2091444"/>
              <a:gd name="connsiteY9241" fmla="*/ 890713 h 1937476"/>
              <a:gd name="connsiteX9242" fmla="*/ 1043366 w 2091444"/>
              <a:gd name="connsiteY9242" fmla="*/ 884138 h 1937476"/>
              <a:gd name="connsiteX9243" fmla="*/ 1045120 w 2091444"/>
              <a:gd name="connsiteY9243" fmla="*/ 882056 h 1937476"/>
              <a:gd name="connsiteX9244" fmla="*/ 1047859 w 2091444"/>
              <a:gd name="connsiteY9244" fmla="*/ 882604 h 1937476"/>
              <a:gd name="connsiteX9245" fmla="*/ 1050489 w 2091444"/>
              <a:gd name="connsiteY9245" fmla="*/ 890384 h 1937476"/>
              <a:gd name="connsiteX9246" fmla="*/ 1051695 w 2091444"/>
              <a:gd name="connsiteY9246" fmla="*/ 896631 h 1937476"/>
              <a:gd name="connsiteX9247" fmla="*/ 1058270 w 2091444"/>
              <a:gd name="connsiteY9247" fmla="*/ 904631 h 1937476"/>
              <a:gd name="connsiteX9248" fmla="*/ 1061557 w 2091444"/>
              <a:gd name="connsiteY9248" fmla="*/ 907261 h 1937476"/>
              <a:gd name="connsiteX9249" fmla="*/ 1063092 w 2091444"/>
              <a:gd name="connsiteY9249" fmla="*/ 912630 h 1937476"/>
              <a:gd name="connsiteX9250" fmla="*/ 1063420 w 2091444"/>
              <a:gd name="connsiteY9250" fmla="*/ 902768 h 1937476"/>
              <a:gd name="connsiteX9251" fmla="*/ 1061009 w 2091444"/>
              <a:gd name="connsiteY9251" fmla="*/ 899480 h 1937476"/>
              <a:gd name="connsiteX9252" fmla="*/ 1054434 w 2091444"/>
              <a:gd name="connsiteY9252" fmla="*/ 896740 h 1937476"/>
              <a:gd name="connsiteX9253" fmla="*/ 1052900 w 2091444"/>
              <a:gd name="connsiteY9253" fmla="*/ 889836 h 1937476"/>
              <a:gd name="connsiteX9254" fmla="*/ 1050489 w 2091444"/>
              <a:gd name="connsiteY9254" fmla="*/ 880303 h 1937476"/>
              <a:gd name="connsiteX9255" fmla="*/ 1051695 w 2091444"/>
              <a:gd name="connsiteY9255" fmla="*/ 877015 h 1937476"/>
              <a:gd name="connsiteX9256" fmla="*/ 1053558 w 2091444"/>
              <a:gd name="connsiteY9256" fmla="*/ 877563 h 1937476"/>
              <a:gd name="connsiteX9257" fmla="*/ 1053777 w 2091444"/>
              <a:gd name="connsiteY9257" fmla="*/ 880631 h 1937476"/>
              <a:gd name="connsiteX9258" fmla="*/ 1055640 w 2091444"/>
              <a:gd name="connsiteY9258" fmla="*/ 882494 h 1937476"/>
              <a:gd name="connsiteX9259" fmla="*/ 1058270 w 2091444"/>
              <a:gd name="connsiteY9259" fmla="*/ 880412 h 1937476"/>
              <a:gd name="connsiteX9260" fmla="*/ 1058270 w 2091444"/>
              <a:gd name="connsiteY9260" fmla="*/ 877125 h 1937476"/>
              <a:gd name="connsiteX9261" fmla="*/ 1056188 w 2091444"/>
              <a:gd name="connsiteY9261" fmla="*/ 873179 h 1937476"/>
              <a:gd name="connsiteX9262" fmla="*/ 1057722 w 2091444"/>
              <a:gd name="connsiteY9262" fmla="*/ 870549 h 1937476"/>
              <a:gd name="connsiteX9263" fmla="*/ 1056297 w 2091444"/>
              <a:gd name="connsiteY9263" fmla="*/ 867919 h 1937476"/>
              <a:gd name="connsiteX9264" fmla="*/ 1057174 w 2091444"/>
              <a:gd name="connsiteY9264" fmla="*/ 864961 h 1937476"/>
              <a:gd name="connsiteX9265" fmla="*/ 1060790 w 2091444"/>
              <a:gd name="connsiteY9265" fmla="*/ 865180 h 1937476"/>
              <a:gd name="connsiteX9266" fmla="*/ 1063420 w 2091444"/>
              <a:gd name="connsiteY9266" fmla="*/ 868796 h 1937476"/>
              <a:gd name="connsiteX9267" fmla="*/ 1063201 w 2091444"/>
              <a:gd name="connsiteY9267" fmla="*/ 871974 h 1937476"/>
              <a:gd name="connsiteX9268" fmla="*/ 1065283 w 2091444"/>
              <a:gd name="connsiteY9268" fmla="*/ 873179 h 1937476"/>
              <a:gd name="connsiteX9269" fmla="*/ 1066160 w 2091444"/>
              <a:gd name="connsiteY9269" fmla="*/ 871317 h 1937476"/>
              <a:gd name="connsiteX9270" fmla="*/ 1070982 w 2091444"/>
              <a:gd name="connsiteY9270" fmla="*/ 868577 h 1937476"/>
              <a:gd name="connsiteX9271" fmla="*/ 1072735 w 2091444"/>
              <a:gd name="connsiteY9271" fmla="*/ 863755 h 1937476"/>
              <a:gd name="connsiteX9272" fmla="*/ 1076900 w 2091444"/>
              <a:gd name="connsiteY9272" fmla="*/ 863755 h 1937476"/>
              <a:gd name="connsiteX9273" fmla="*/ 1079201 w 2091444"/>
              <a:gd name="connsiteY9273" fmla="*/ 867700 h 1937476"/>
              <a:gd name="connsiteX9274" fmla="*/ 1077667 w 2091444"/>
              <a:gd name="connsiteY9274" fmla="*/ 870440 h 1937476"/>
              <a:gd name="connsiteX9275" fmla="*/ 1077667 w 2091444"/>
              <a:gd name="connsiteY9275" fmla="*/ 873179 h 1937476"/>
              <a:gd name="connsiteX9276" fmla="*/ 1078872 w 2091444"/>
              <a:gd name="connsiteY9276" fmla="*/ 870111 h 1937476"/>
              <a:gd name="connsiteX9277" fmla="*/ 1081283 w 2091444"/>
              <a:gd name="connsiteY9277" fmla="*/ 869454 h 1937476"/>
              <a:gd name="connsiteX9278" fmla="*/ 1084899 w 2091444"/>
              <a:gd name="connsiteY9278" fmla="*/ 872522 h 1937476"/>
              <a:gd name="connsiteX9279" fmla="*/ 1084242 w 2091444"/>
              <a:gd name="connsiteY9279" fmla="*/ 877892 h 1937476"/>
              <a:gd name="connsiteX9280" fmla="*/ 1082708 w 2091444"/>
              <a:gd name="connsiteY9280" fmla="*/ 880960 h 1937476"/>
              <a:gd name="connsiteX9281" fmla="*/ 1085447 w 2091444"/>
              <a:gd name="connsiteY9281" fmla="*/ 884248 h 1937476"/>
              <a:gd name="connsiteX9282" fmla="*/ 1089283 w 2091444"/>
              <a:gd name="connsiteY9282" fmla="*/ 883261 h 1937476"/>
              <a:gd name="connsiteX9283" fmla="*/ 1092351 w 2091444"/>
              <a:gd name="connsiteY9283" fmla="*/ 885015 h 1937476"/>
              <a:gd name="connsiteX9284" fmla="*/ 1091146 w 2091444"/>
              <a:gd name="connsiteY9284" fmla="*/ 888850 h 1937476"/>
              <a:gd name="connsiteX9285" fmla="*/ 1085557 w 2091444"/>
              <a:gd name="connsiteY9285" fmla="*/ 891152 h 1937476"/>
              <a:gd name="connsiteX9286" fmla="*/ 1084680 w 2091444"/>
              <a:gd name="connsiteY9286" fmla="*/ 893014 h 1937476"/>
              <a:gd name="connsiteX9287" fmla="*/ 1087968 w 2091444"/>
              <a:gd name="connsiteY9287" fmla="*/ 894439 h 1937476"/>
              <a:gd name="connsiteX9288" fmla="*/ 1093337 w 2091444"/>
              <a:gd name="connsiteY9288" fmla="*/ 890823 h 1937476"/>
              <a:gd name="connsiteX9289" fmla="*/ 1096296 w 2091444"/>
              <a:gd name="connsiteY9289" fmla="*/ 886001 h 1937476"/>
              <a:gd name="connsiteX9290" fmla="*/ 1102214 w 2091444"/>
              <a:gd name="connsiteY9290" fmla="*/ 884467 h 1937476"/>
              <a:gd name="connsiteX9291" fmla="*/ 1107036 w 2091444"/>
              <a:gd name="connsiteY9291" fmla="*/ 885015 h 1937476"/>
              <a:gd name="connsiteX9292" fmla="*/ 1106816 w 2091444"/>
              <a:gd name="connsiteY9292" fmla="*/ 886878 h 1937476"/>
              <a:gd name="connsiteX9293" fmla="*/ 1103529 w 2091444"/>
              <a:gd name="connsiteY9293" fmla="*/ 887864 h 1937476"/>
              <a:gd name="connsiteX9294" fmla="*/ 1100570 w 2091444"/>
              <a:gd name="connsiteY9294" fmla="*/ 890494 h 1937476"/>
              <a:gd name="connsiteX9295" fmla="*/ 1100022 w 2091444"/>
              <a:gd name="connsiteY9295" fmla="*/ 896192 h 1937476"/>
              <a:gd name="connsiteX9296" fmla="*/ 1092899 w 2091444"/>
              <a:gd name="connsiteY9296" fmla="*/ 900576 h 1937476"/>
              <a:gd name="connsiteX9297" fmla="*/ 1092351 w 2091444"/>
              <a:gd name="connsiteY9297" fmla="*/ 903535 h 1937476"/>
              <a:gd name="connsiteX9298" fmla="*/ 1085447 w 2091444"/>
              <a:gd name="connsiteY9298" fmla="*/ 910000 h 1937476"/>
              <a:gd name="connsiteX9299" fmla="*/ 1085447 w 2091444"/>
              <a:gd name="connsiteY9299" fmla="*/ 913069 h 1937476"/>
              <a:gd name="connsiteX9300" fmla="*/ 1083584 w 2091444"/>
              <a:gd name="connsiteY9300" fmla="*/ 915699 h 1937476"/>
              <a:gd name="connsiteX9301" fmla="*/ 1082488 w 2091444"/>
              <a:gd name="connsiteY9301" fmla="*/ 911754 h 1937476"/>
              <a:gd name="connsiteX9302" fmla="*/ 1079530 w 2091444"/>
              <a:gd name="connsiteY9302" fmla="*/ 916137 h 1937476"/>
              <a:gd name="connsiteX9303" fmla="*/ 1077667 w 2091444"/>
              <a:gd name="connsiteY9303" fmla="*/ 924137 h 1937476"/>
              <a:gd name="connsiteX9304" fmla="*/ 1078215 w 2091444"/>
              <a:gd name="connsiteY9304" fmla="*/ 926877 h 1937476"/>
              <a:gd name="connsiteX9305" fmla="*/ 1082050 w 2091444"/>
              <a:gd name="connsiteY9305" fmla="*/ 925014 h 1937476"/>
              <a:gd name="connsiteX9306" fmla="*/ 1084790 w 2091444"/>
              <a:gd name="connsiteY9306" fmla="*/ 924794 h 1937476"/>
              <a:gd name="connsiteX9307" fmla="*/ 1084571 w 2091444"/>
              <a:gd name="connsiteY9307" fmla="*/ 929068 h 1937476"/>
              <a:gd name="connsiteX9308" fmla="*/ 1079530 w 2091444"/>
              <a:gd name="connsiteY9308" fmla="*/ 932575 h 1937476"/>
              <a:gd name="connsiteX9309" fmla="*/ 1079201 w 2091444"/>
              <a:gd name="connsiteY9309" fmla="*/ 935315 h 1937476"/>
              <a:gd name="connsiteX9310" fmla="*/ 1085666 w 2091444"/>
              <a:gd name="connsiteY9310" fmla="*/ 933452 h 1937476"/>
              <a:gd name="connsiteX9311" fmla="*/ 1088954 w 2091444"/>
              <a:gd name="connsiteY9311" fmla="*/ 930274 h 1937476"/>
              <a:gd name="connsiteX9312" fmla="*/ 1092461 w 2091444"/>
              <a:gd name="connsiteY9312" fmla="*/ 930602 h 1937476"/>
              <a:gd name="connsiteX9313" fmla="*/ 1089392 w 2091444"/>
              <a:gd name="connsiteY9313" fmla="*/ 935643 h 1937476"/>
              <a:gd name="connsiteX9314" fmla="*/ 1086105 w 2091444"/>
              <a:gd name="connsiteY9314" fmla="*/ 938054 h 1937476"/>
              <a:gd name="connsiteX9315" fmla="*/ 1089064 w 2091444"/>
              <a:gd name="connsiteY9315" fmla="*/ 938931 h 1937476"/>
              <a:gd name="connsiteX9316" fmla="*/ 1092899 w 2091444"/>
              <a:gd name="connsiteY9316" fmla="*/ 937397 h 1937476"/>
              <a:gd name="connsiteX9317" fmla="*/ 1090817 w 2091444"/>
              <a:gd name="connsiteY9317" fmla="*/ 943424 h 1937476"/>
              <a:gd name="connsiteX9318" fmla="*/ 1090269 w 2091444"/>
              <a:gd name="connsiteY9318" fmla="*/ 947259 h 1937476"/>
              <a:gd name="connsiteX9319" fmla="*/ 1086981 w 2091444"/>
              <a:gd name="connsiteY9319" fmla="*/ 949999 h 1937476"/>
              <a:gd name="connsiteX9320" fmla="*/ 1081831 w 2091444"/>
              <a:gd name="connsiteY9320" fmla="*/ 947917 h 1937476"/>
              <a:gd name="connsiteX9321" fmla="*/ 1079530 w 2091444"/>
              <a:gd name="connsiteY9321" fmla="*/ 943534 h 1937476"/>
              <a:gd name="connsiteX9322" fmla="*/ 1073831 w 2091444"/>
              <a:gd name="connsiteY9322" fmla="*/ 946273 h 1937476"/>
              <a:gd name="connsiteX9323" fmla="*/ 1071749 w 2091444"/>
              <a:gd name="connsiteY9323" fmla="*/ 939698 h 1937476"/>
              <a:gd name="connsiteX9324" fmla="*/ 1069886 w 2091444"/>
              <a:gd name="connsiteY9324" fmla="*/ 939917 h 1937476"/>
              <a:gd name="connsiteX9325" fmla="*/ 1068352 w 2091444"/>
              <a:gd name="connsiteY9325" fmla="*/ 946492 h 1937476"/>
              <a:gd name="connsiteX9326" fmla="*/ 1071420 w 2091444"/>
              <a:gd name="connsiteY9326" fmla="*/ 951205 h 1937476"/>
              <a:gd name="connsiteX9327" fmla="*/ 1073283 w 2091444"/>
              <a:gd name="connsiteY9327" fmla="*/ 957451 h 1937476"/>
              <a:gd name="connsiteX9328" fmla="*/ 1071530 w 2091444"/>
              <a:gd name="connsiteY9328" fmla="*/ 967862 h 1937476"/>
              <a:gd name="connsiteX9329" fmla="*/ 1075694 w 2091444"/>
              <a:gd name="connsiteY9329" fmla="*/ 958328 h 1937476"/>
              <a:gd name="connsiteX9330" fmla="*/ 1074269 w 2091444"/>
              <a:gd name="connsiteY9330" fmla="*/ 950876 h 1937476"/>
              <a:gd name="connsiteX9331" fmla="*/ 1077228 w 2091444"/>
              <a:gd name="connsiteY9331" fmla="*/ 948246 h 1937476"/>
              <a:gd name="connsiteX9332" fmla="*/ 1080187 w 2091444"/>
              <a:gd name="connsiteY9332" fmla="*/ 951205 h 1937476"/>
              <a:gd name="connsiteX9333" fmla="*/ 1085338 w 2091444"/>
              <a:gd name="connsiteY9333" fmla="*/ 951533 h 1937476"/>
              <a:gd name="connsiteX9334" fmla="*/ 1089283 w 2091444"/>
              <a:gd name="connsiteY9334" fmla="*/ 954492 h 1937476"/>
              <a:gd name="connsiteX9335" fmla="*/ 1092570 w 2091444"/>
              <a:gd name="connsiteY9335" fmla="*/ 951752 h 1937476"/>
              <a:gd name="connsiteX9336" fmla="*/ 1093118 w 2091444"/>
              <a:gd name="connsiteY9336" fmla="*/ 946383 h 1937476"/>
              <a:gd name="connsiteX9337" fmla="*/ 1099365 w 2091444"/>
              <a:gd name="connsiteY9337" fmla="*/ 944520 h 1937476"/>
              <a:gd name="connsiteX9338" fmla="*/ 1103529 w 2091444"/>
              <a:gd name="connsiteY9338" fmla="*/ 939808 h 1937476"/>
              <a:gd name="connsiteX9339" fmla="*/ 1108241 w 2091444"/>
              <a:gd name="connsiteY9339" fmla="*/ 939588 h 1937476"/>
              <a:gd name="connsiteX9340" fmla="*/ 1111529 w 2091444"/>
              <a:gd name="connsiteY9340" fmla="*/ 935205 h 1937476"/>
              <a:gd name="connsiteX9341" fmla="*/ 1107583 w 2091444"/>
              <a:gd name="connsiteY9341" fmla="*/ 937945 h 1937476"/>
              <a:gd name="connsiteX9342" fmla="*/ 1102871 w 2091444"/>
              <a:gd name="connsiteY9342" fmla="*/ 937287 h 1937476"/>
              <a:gd name="connsiteX9343" fmla="*/ 1100570 w 2091444"/>
              <a:gd name="connsiteY9343" fmla="*/ 940794 h 1937476"/>
              <a:gd name="connsiteX9344" fmla="*/ 1097502 w 2091444"/>
              <a:gd name="connsiteY9344" fmla="*/ 942219 h 1937476"/>
              <a:gd name="connsiteX9345" fmla="*/ 1095858 w 2091444"/>
              <a:gd name="connsiteY9345" fmla="*/ 942219 h 1937476"/>
              <a:gd name="connsiteX9346" fmla="*/ 1098159 w 2091444"/>
              <a:gd name="connsiteY9346" fmla="*/ 936849 h 1937476"/>
              <a:gd name="connsiteX9347" fmla="*/ 1101227 w 2091444"/>
              <a:gd name="connsiteY9347" fmla="*/ 934438 h 1937476"/>
              <a:gd name="connsiteX9348" fmla="*/ 1099474 w 2091444"/>
              <a:gd name="connsiteY9348" fmla="*/ 931479 h 1937476"/>
              <a:gd name="connsiteX9349" fmla="*/ 1099693 w 2091444"/>
              <a:gd name="connsiteY9349" fmla="*/ 928191 h 1937476"/>
              <a:gd name="connsiteX9350" fmla="*/ 1102433 w 2091444"/>
              <a:gd name="connsiteY9350" fmla="*/ 921288 h 1937476"/>
              <a:gd name="connsiteX9351" fmla="*/ 1102104 w 2091444"/>
              <a:gd name="connsiteY9351" fmla="*/ 917781 h 1937476"/>
              <a:gd name="connsiteX9352" fmla="*/ 1099693 w 2091444"/>
              <a:gd name="connsiteY9352" fmla="*/ 915041 h 1937476"/>
              <a:gd name="connsiteX9353" fmla="*/ 1101227 w 2091444"/>
              <a:gd name="connsiteY9353" fmla="*/ 912959 h 1937476"/>
              <a:gd name="connsiteX9354" fmla="*/ 1105173 w 2091444"/>
              <a:gd name="connsiteY9354" fmla="*/ 906932 h 1937476"/>
              <a:gd name="connsiteX9355" fmla="*/ 1106926 w 2091444"/>
              <a:gd name="connsiteY9355" fmla="*/ 900905 h 1937476"/>
              <a:gd name="connsiteX9356" fmla="*/ 1111748 w 2091444"/>
              <a:gd name="connsiteY9356" fmla="*/ 896960 h 1937476"/>
              <a:gd name="connsiteX9357" fmla="*/ 1113172 w 2091444"/>
              <a:gd name="connsiteY9357" fmla="*/ 898823 h 1937476"/>
              <a:gd name="connsiteX9358" fmla="*/ 1111967 w 2091444"/>
              <a:gd name="connsiteY9358" fmla="*/ 900905 h 1937476"/>
              <a:gd name="connsiteX9359" fmla="*/ 1114707 w 2091444"/>
              <a:gd name="connsiteY9359" fmla="*/ 900028 h 1937476"/>
              <a:gd name="connsiteX9360" fmla="*/ 1117337 w 2091444"/>
              <a:gd name="connsiteY9360" fmla="*/ 896192 h 1937476"/>
              <a:gd name="connsiteX9361" fmla="*/ 1118542 w 2091444"/>
              <a:gd name="connsiteY9361" fmla="*/ 898494 h 1937476"/>
              <a:gd name="connsiteX9362" fmla="*/ 1120405 w 2091444"/>
              <a:gd name="connsiteY9362" fmla="*/ 898713 h 1937476"/>
              <a:gd name="connsiteX9363" fmla="*/ 1121830 w 2091444"/>
              <a:gd name="connsiteY9363" fmla="*/ 901124 h 1937476"/>
              <a:gd name="connsiteX9364" fmla="*/ 1126213 w 2091444"/>
              <a:gd name="connsiteY9364" fmla="*/ 900247 h 1937476"/>
              <a:gd name="connsiteX9365" fmla="*/ 1128953 w 2091444"/>
              <a:gd name="connsiteY9365" fmla="*/ 896302 h 1937476"/>
              <a:gd name="connsiteX9366" fmla="*/ 1139911 w 2091444"/>
              <a:gd name="connsiteY9366" fmla="*/ 891809 h 1937476"/>
              <a:gd name="connsiteX9367" fmla="*/ 1142213 w 2091444"/>
              <a:gd name="connsiteY9367" fmla="*/ 887645 h 1937476"/>
              <a:gd name="connsiteX9368" fmla="*/ 1141993 w 2091444"/>
              <a:gd name="connsiteY9368" fmla="*/ 885234 h 1937476"/>
              <a:gd name="connsiteX9369" fmla="*/ 1144952 w 2091444"/>
              <a:gd name="connsiteY9369" fmla="*/ 884357 h 1937476"/>
              <a:gd name="connsiteX9370" fmla="*/ 1149445 w 2091444"/>
              <a:gd name="connsiteY9370" fmla="*/ 879535 h 1937476"/>
              <a:gd name="connsiteX9371" fmla="*/ 1156240 w 2091444"/>
              <a:gd name="connsiteY9371" fmla="*/ 878878 h 1937476"/>
              <a:gd name="connsiteX9372" fmla="*/ 1159527 w 2091444"/>
              <a:gd name="connsiteY9372" fmla="*/ 875042 h 1937476"/>
              <a:gd name="connsiteX9373" fmla="*/ 1159198 w 2091444"/>
              <a:gd name="connsiteY9373" fmla="*/ 872084 h 1937476"/>
              <a:gd name="connsiteX9374" fmla="*/ 1160404 w 2091444"/>
              <a:gd name="connsiteY9374" fmla="*/ 865837 h 1937476"/>
              <a:gd name="connsiteX9375" fmla="*/ 1163691 w 2091444"/>
              <a:gd name="connsiteY9375" fmla="*/ 860139 h 1937476"/>
              <a:gd name="connsiteX9376" fmla="*/ 1164568 w 2091444"/>
              <a:gd name="connsiteY9376" fmla="*/ 855755 h 1937476"/>
              <a:gd name="connsiteX9377" fmla="*/ 1162815 w 2091444"/>
              <a:gd name="connsiteY9377" fmla="*/ 853454 h 1937476"/>
              <a:gd name="connsiteX9378" fmla="*/ 1160075 w 2091444"/>
              <a:gd name="connsiteY9378" fmla="*/ 855536 h 1937476"/>
              <a:gd name="connsiteX9379" fmla="*/ 1156240 w 2091444"/>
              <a:gd name="connsiteY9379" fmla="*/ 856194 h 1937476"/>
              <a:gd name="connsiteX9380" fmla="*/ 1157116 w 2091444"/>
              <a:gd name="connsiteY9380" fmla="*/ 858057 h 1937476"/>
              <a:gd name="connsiteX9381" fmla="*/ 1154815 w 2091444"/>
              <a:gd name="connsiteY9381" fmla="*/ 862002 h 1937476"/>
              <a:gd name="connsiteX9382" fmla="*/ 1150322 w 2091444"/>
              <a:gd name="connsiteY9382" fmla="*/ 862878 h 1937476"/>
              <a:gd name="connsiteX9383" fmla="*/ 1147911 w 2091444"/>
              <a:gd name="connsiteY9383" fmla="*/ 861015 h 1937476"/>
              <a:gd name="connsiteX9384" fmla="*/ 1144843 w 2091444"/>
              <a:gd name="connsiteY9384" fmla="*/ 861015 h 1937476"/>
              <a:gd name="connsiteX9385" fmla="*/ 1143747 w 2091444"/>
              <a:gd name="connsiteY9385" fmla="*/ 859262 h 1937476"/>
              <a:gd name="connsiteX9386" fmla="*/ 1147034 w 2091444"/>
              <a:gd name="connsiteY9386" fmla="*/ 853016 h 1937476"/>
              <a:gd name="connsiteX9387" fmla="*/ 1149993 w 2091444"/>
              <a:gd name="connsiteY9387" fmla="*/ 853016 h 1937476"/>
              <a:gd name="connsiteX9388" fmla="*/ 1152733 w 2091444"/>
              <a:gd name="connsiteY9388" fmla="*/ 849509 h 1937476"/>
              <a:gd name="connsiteX9389" fmla="*/ 1158979 w 2091444"/>
              <a:gd name="connsiteY9389" fmla="*/ 846769 h 1937476"/>
              <a:gd name="connsiteX9390" fmla="*/ 1159308 w 2091444"/>
              <a:gd name="connsiteY9390" fmla="*/ 843701 h 1937476"/>
              <a:gd name="connsiteX9391" fmla="*/ 1156678 w 2091444"/>
              <a:gd name="connsiteY9391" fmla="*/ 841400 h 1937476"/>
              <a:gd name="connsiteX9392" fmla="*/ 1160842 w 2091444"/>
              <a:gd name="connsiteY9392" fmla="*/ 836249 h 1937476"/>
              <a:gd name="connsiteX9393" fmla="*/ 1166212 w 2091444"/>
              <a:gd name="connsiteY9393" fmla="*/ 835263 h 1937476"/>
              <a:gd name="connsiteX9394" fmla="*/ 1171582 w 2091444"/>
              <a:gd name="connsiteY9394" fmla="*/ 836797 h 1937476"/>
              <a:gd name="connsiteX9395" fmla="*/ 1167637 w 2091444"/>
              <a:gd name="connsiteY9395" fmla="*/ 839427 h 1937476"/>
              <a:gd name="connsiteX9396" fmla="*/ 1166979 w 2091444"/>
              <a:gd name="connsiteY9396" fmla="*/ 844249 h 1937476"/>
              <a:gd name="connsiteX9397" fmla="*/ 1168513 w 2091444"/>
              <a:gd name="connsiteY9397" fmla="*/ 845345 h 1937476"/>
              <a:gd name="connsiteX9398" fmla="*/ 1173335 w 2091444"/>
              <a:gd name="connsiteY9398" fmla="*/ 842934 h 1937476"/>
              <a:gd name="connsiteX9399" fmla="*/ 1177499 w 2091444"/>
              <a:gd name="connsiteY9399" fmla="*/ 833948 h 1937476"/>
              <a:gd name="connsiteX9400" fmla="*/ 1177718 w 2091444"/>
              <a:gd name="connsiteY9400" fmla="*/ 830112 h 1937476"/>
              <a:gd name="connsiteX9401" fmla="*/ 1172677 w 2091444"/>
              <a:gd name="connsiteY9401" fmla="*/ 828907 h 1937476"/>
              <a:gd name="connsiteX9402" fmla="*/ 1168513 w 2091444"/>
              <a:gd name="connsiteY9402" fmla="*/ 829126 h 1937476"/>
              <a:gd name="connsiteX9403" fmla="*/ 1165554 w 2091444"/>
              <a:gd name="connsiteY9403" fmla="*/ 826825 h 1937476"/>
              <a:gd name="connsiteX9404" fmla="*/ 1158760 w 2091444"/>
              <a:gd name="connsiteY9404" fmla="*/ 825290 h 1937476"/>
              <a:gd name="connsiteX9405" fmla="*/ 1156349 w 2091444"/>
              <a:gd name="connsiteY9405" fmla="*/ 818496 h 1937476"/>
              <a:gd name="connsiteX9406" fmla="*/ 1157335 w 2091444"/>
              <a:gd name="connsiteY9406" fmla="*/ 813126 h 1937476"/>
              <a:gd name="connsiteX9407" fmla="*/ 1153829 w 2091444"/>
              <a:gd name="connsiteY9407" fmla="*/ 818167 h 1937476"/>
              <a:gd name="connsiteX9408" fmla="*/ 1151199 w 2091444"/>
              <a:gd name="connsiteY9408" fmla="*/ 818167 h 1937476"/>
              <a:gd name="connsiteX9409" fmla="*/ 1148788 w 2091444"/>
              <a:gd name="connsiteY9409" fmla="*/ 813784 h 1937476"/>
              <a:gd name="connsiteX9410" fmla="*/ 1144404 w 2091444"/>
              <a:gd name="connsiteY9410" fmla="*/ 811154 h 1937476"/>
              <a:gd name="connsiteX9411" fmla="*/ 1143199 w 2091444"/>
              <a:gd name="connsiteY9411" fmla="*/ 805784 h 1937476"/>
              <a:gd name="connsiteX9412" fmla="*/ 1141117 w 2091444"/>
              <a:gd name="connsiteY9412" fmla="*/ 804798 h 1937476"/>
              <a:gd name="connsiteX9413" fmla="*/ 1137610 w 2091444"/>
              <a:gd name="connsiteY9413" fmla="*/ 805346 h 1937476"/>
              <a:gd name="connsiteX9414" fmla="*/ 1136624 w 2091444"/>
              <a:gd name="connsiteY9414" fmla="*/ 801510 h 1937476"/>
              <a:gd name="connsiteX9415" fmla="*/ 1135090 w 2091444"/>
              <a:gd name="connsiteY9415" fmla="*/ 799428 h 1937476"/>
              <a:gd name="connsiteX9416" fmla="*/ 1137391 w 2091444"/>
              <a:gd name="connsiteY9416" fmla="*/ 795483 h 1937476"/>
              <a:gd name="connsiteX9417" fmla="*/ 1137172 w 2091444"/>
              <a:gd name="connsiteY9417" fmla="*/ 791648 h 1937476"/>
              <a:gd name="connsiteX9418" fmla="*/ 1135309 w 2091444"/>
              <a:gd name="connsiteY9418" fmla="*/ 787155 h 1937476"/>
              <a:gd name="connsiteX9419" fmla="*/ 1135966 w 2091444"/>
              <a:gd name="connsiteY9419" fmla="*/ 775539 h 1937476"/>
              <a:gd name="connsiteX9420" fmla="*/ 1139254 w 2091444"/>
              <a:gd name="connsiteY9420" fmla="*/ 771593 h 1937476"/>
              <a:gd name="connsiteX9421" fmla="*/ 1147254 w 2091444"/>
              <a:gd name="connsiteY9421" fmla="*/ 764470 h 1937476"/>
              <a:gd name="connsiteX9422" fmla="*/ 1151966 w 2091444"/>
              <a:gd name="connsiteY9422" fmla="*/ 762607 h 1937476"/>
              <a:gd name="connsiteX9423" fmla="*/ 1155911 w 2091444"/>
              <a:gd name="connsiteY9423" fmla="*/ 762827 h 1937476"/>
              <a:gd name="connsiteX9424" fmla="*/ 1156349 w 2091444"/>
              <a:gd name="connsiteY9424" fmla="*/ 760964 h 1937476"/>
              <a:gd name="connsiteX9425" fmla="*/ 1160185 w 2091444"/>
              <a:gd name="connsiteY9425" fmla="*/ 757895 h 1937476"/>
              <a:gd name="connsiteX9426" fmla="*/ 1160623 w 2091444"/>
              <a:gd name="connsiteY9426" fmla="*/ 755046 h 1937476"/>
              <a:gd name="connsiteX9427" fmla="*/ 1157993 w 2091444"/>
              <a:gd name="connsiteY9427" fmla="*/ 755046 h 1937476"/>
              <a:gd name="connsiteX9428" fmla="*/ 1154157 w 2091444"/>
              <a:gd name="connsiteY9428" fmla="*/ 757566 h 1937476"/>
              <a:gd name="connsiteX9429" fmla="*/ 1151746 w 2091444"/>
              <a:gd name="connsiteY9429" fmla="*/ 756471 h 1937476"/>
              <a:gd name="connsiteX9430" fmla="*/ 1151746 w 2091444"/>
              <a:gd name="connsiteY9430" fmla="*/ 753512 h 1937476"/>
              <a:gd name="connsiteX9431" fmla="*/ 1150103 w 2091444"/>
              <a:gd name="connsiteY9431" fmla="*/ 748471 h 1937476"/>
              <a:gd name="connsiteX9432" fmla="*/ 1150760 w 2091444"/>
              <a:gd name="connsiteY9432" fmla="*/ 743430 h 1937476"/>
              <a:gd name="connsiteX9433" fmla="*/ 1156788 w 2091444"/>
              <a:gd name="connsiteY9433" fmla="*/ 736636 h 1937476"/>
              <a:gd name="connsiteX9434" fmla="*/ 1160623 w 2091444"/>
              <a:gd name="connsiteY9434" fmla="*/ 728088 h 1937476"/>
              <a:gd name="connsiteX9435" fmla="*/ 1163582 w 2091444"/>
              <a:gd name="connsiteY9435" fmla="*/ 726882 h 1937476"/>
              <a:gd name="connsiteX9436" fmla="*/ 1166869 w 2091444"/>
              <a:gd name="connsiteY9436" fmla="*/ 720636 h 1937476"/>
              <a:gd name="connsiteX9437" fmla="*/ 1169938 w 2091444"/>
              <a:gd name="connsiteY9437" fmla="*/ 720417 h 1937476"/>
              <a:gd name="connsiteX9438" fmla="*/ 1173445 w 2091444"/>
              <a:gd name="connsiteY9438" fmla="*/ 715047 h 1937476"/>
              <a:gd name="connsiteX9439" fmla="*/ 1179143 w 2091444"/>
              <a:gd name="connsiteY9439" fmla="*/ 712636 h 1937476"/>
              <a:gd name="connsiteX9440" fmla="*/ 1182431 w 2091444"/>
              <a:gd name="connsiteY9440" fmla="*/ 715376 h 1937476"/>
              <a:gd name="connsiteX9441" fmla="*/ 1180677 w 2091444"/>
              <a:gd name="connsiteY9441" fmla="*/ 720636 h 1937476"/>
              <a:gd name="connsiteX9442" fmla="*/ 1183307 w 2091444"/>
              <a:gd name="connsiteY9442" fmla="*/ 723266 h 1937476"/>
              <a:gd name="connsiteX9443" fmla="*/ 1182211 w 2091444"/>
              <a:gd name="connsiteY9443" fmla="*/ 726773 h 1937476"/>
              <a:gd name="connsiteX9444" fmla="*/ 1187033 w 2091444"/>
              <a:gd name="connsiteY9444" fmla="*/ 724143 h 1937476"/>
              <a:gd name="connsiteX9445" fmla="*/ 1187691 w 2091444"/>
              <a:gd name="connsiteY9445" fmla="*/ 720965 h 1937476"/>
              <a:gd name="connsiteX9446" fmla="*/ 1193280 w 2091444"/>
              <a:gd name="connsiteY9446" fmla="*/ 712636 h 1937476"/>
              <a:gd name="connsiteX9447" fmla="*/ 1193280 w 2091444"/>
              <a:gd name="connsiteY9447" fmla="*/ 710554 h 1937476"/>
              <a:gd name="connsiteX9448" fmla="*/ 1189444 w 2091444"/>
              <a:gd name="connsiteY9448" fmla="*/ 710006 h 1937476"/>
              <a:gd name="connsiteX9449" fmla="*/ 1185499 w 2091444"/>
              <a:gd name="connsiteY9449" fmla="*/ 708253 h 1937476"/>
              <a:gd name="connsiteX9450" fmla="*/ 1182321 w 2091444"/>
              <a:gd name="connsiteY9450" fmla="*/ 703869 h 1937476"/>
              <a:gd name="connsiteX9451" fmla="*/ 1186485 w 2091444"/>
              <a:gd name="connsiteY9451" fmla="*/ 700034 h 1937476"/>
              <a:gd name="connsiteX9452" fmla="*/ 1192841 w 2091444"/>
              <a:gd name="connsiteY9452" fmla="*/ 700034 h 1937476"/>
              <a:gd name="connsiteX9453" fmla="*/ 1194595 w 2091444"/>
              <a:gd name="connsiteY9453" fmla="*/ 697294 h 1937476"/>
              <a:gd name="connsiteX9454" fmla="*/ 1201170 w 2091444"/>
              <a:gd name="connsiteY9454" fmla="*/ 692911 h 1937476"/>
              <a:gd name="connsiteX9455" fmla="*/ 1200951 w 2091444"/>
              <a:gd name="connsiteY9455" fmla="*/ 688966 h 1937476"/>
              <a:gd name="connsiteX9456" fmla="*/ 1204457 w 2091444"/>
              <a:gd name="connsiteY9456" fmla="*/ 687212 h 1937476"/>
              <a:gd name="connsiteX9457" fmla="*/ 1209827 w 2091444"/>
              <a:gd name="connsiteY9457" fmla="*/ 689075 h 1937476"/>
              <a:gd name="connsiteX9458" fmla="*/ 1217608 w 2091444"/>
              <a:gd name="connsiteY9458" fmla="*/ 690829 h 1937476"/>
              <a:gd name="connsiteX9459" fmla="*/ 1218156 w 2091444"/>
              <a:gd name="connsiteY9459" fmla="*/ 695322 h 1937476"/>
              <a:gd name="connsiteX9460" fmla="*/ 1217169 w 2091444"/>
              <a:gd name="connsiteY9460" fmla="*/ 697404 h 1937476"/>
              <a:gd name="connsiteX9461" fmla="*/ 1220128 w 2091444"/>
              <a:gd name="connsiteY9461" fmla="*/ 698609 h 1937476"/>
              <a:gd name="connsiteX9462" fmla="*/ 1223964 w 2091444"/>
              <a:gd name="connsiteY9462" fmla="*/ 702445 h 1937476"/>
              <a:gd name="connsiteX9463" fmla="*/ 1227580 w 2091444"/>
              <a:gd name="connsiteY9463" fmla="*/ 704856 h 1937476"/>
              <a:gd name="connsiteX9464" fmla="*/ 1225827 w 2091444"/>
              <a:gd name="connsiteY9464" fmla="*/ 709568 h 1937476"/>
              <a:gd name="connsiteX9465" fmla="*/ 1223525 w 2091444"/>
              <a:gd name="connsiteY9465" fmla="*/ 710664 h 1937476"/>
              <a:gd name="connsiteX9466" fmla="*/ 1224402 w 2091444"/>
              <a:gd name="connsiteY9466" fmla="*/ 714828 h 1937476"/>
              <a:gd name="connsiteX9467" fmla="*/ 1223744 w 2091444"/>
              <a:gd name="connsiteY9467" fmla="*/ 718444 h 1937476"/>
              <a:gd name="connsiteX9468" fmla="*/ 1227690 w 2091444"/>
              <a:gd name="connsiteY9468" fmla="*/ 722280 h 1937476"/>
              <a:gd name="connsiteX9469" fmla="*/ 1229114 w 2091444"/>
              <a:gd name="connsiteY9469" fmla="*/ 726115 h 1937476"/>
              <a:gd name="connsiteX9470" fmla="*/ 1228237 w 2091444"/>
              <a:gd name="connsiteY9470" fmla="*/ 734444 h 1937476"/>
              <a:gd name="connsiteX9471" fmla="*/ 1231196 w 2091444"/>
              <a:gd name="connsiteY9471" fmla="*/ 736526 h 1937476"/>
              <a:gd name="connsiteX9472" fmla="*/ 1231196 w 2091444"/>
              <a:gd name="connsiteY9472" fmla="*/ 738827 h 1937476"/>
              <a:gd name="connsiteX9473" fmla="*/ 1227690 w 2091444"/>
              <a:gd name="connsiteY9473" fmla="*/ 743539 h 1937476"/>
              <a:gd name="connsiteX9474" fmla="*/ 1227470 w 2091444"/>
              <a:gd name="connsiteY9474" fmla="*/ 747156 h 1937476"/>
              <a:gd name="connsiteX9475" fmla="*/ 1223854 w 2091444"/>
              <a:gd name="connsiteY9475" fmla="*/ 752745 h 1937476"/>
              <a:gd name="connsiteX9476" fmla="*/ 1223635 w 2091444"/>
              <a:gd name="connsiteY9476" fmla="*/ 758772 h 1937476"/>
              <a:gd name="connsiteX9477" fmla="*/ 1221224 w 2091444"/>
              <a:gd name="connsiteY9477" fmla="*/ 760306 h 1937476"/>
              <a:gd name="connsiteX9478" fmla="*/ 1223525 w 2091444"/>
              <a:gd name="connsiteY9478" fmla="*/ 764690 h 1937476"/>
              <a:gd name="connsiteX9479" fmla="*/ 1221772 w 2091444"/>
              <a:gd name="connsiteY9479" fmla="*/ 769402 h 1937476"/>
              <a:gd name="connsiteX9480" fmla="*/ 1226594 w 2091444"/>
              <a:gd name="connsiteY9480" fmla="*/ 775100 h 1937476"/>
              <a:gd name="connsiteX9481" fmla="*/ 1226594 w 2091444"/>
              <a:gd name="connsiteY9481" fmla="*/ 778936 h 1937476"/>
              <a:gd name="connsiteX9482" fmla="*/ 1225169 w 2091444"/>
              <a:gd name="connsiteY9482" fmla="*/ 780689 h 1937476"/>
              <a:gd name="connsiteX9483" fmla="*/ 1226594 w 2091444"/>
              <a:gd name="connsiteY9483" fmla="*/ 784853 h 1937476"/>
              <a:gd name="connsiteX9484" fmla="*/ 1225169 w 2091444"/>
              <a:gd name="connsiteY9484" fmla="*/ 789237 h 1937476"/>
              <a:gd name="connsiteX9485" fmla="*/ 1225169 w 2091444"/>
              <a:gd name="connsiteY9485" fmla="*/ 792524 h 1937476"/>
              <a:gd name="connsiteX9486" fmla="*/ 1228237 w 2091444"/>
              <a:gd name="connsiteY9486" fmla="*/ 793401 h 1937476"/>
              <a:gd name="connsiteX9487" fmla="*/ 1231415 w 2091444"/>
              <a:gd name="connsiteY9487" fmla="*/ 797784 h 1937476"/>
              <a:gd name="connsiteX9488" fmla="*/ 1230867 w 2091444"/>
              <a:gd name="connsiteY9488" fmla="*/ 801730 h 1937476"/>
              <a:gd name="connsiteX9489" fmla="*/ 1227361 w 2091444"/>
              <a:gd name="connsiteY9489" fmla="*/ 804907 h 1937476"/>
              <a:gd name="connsiteX9490" fmla="*/ 1224402 w 2091444"/>
              <a:gd name="connsiteY9490" fmla="*/ 803373 h 1937476"/>
              <a:gd name="connsiteX9491" fmla="*/ 1220238 w 2091444"/>
              <a:gd name="connsiteY9491" fmla="*/ 804250 h 1937476"/>
              <a:gd name="connsiteX9492" fmla="*/ 1217827 w 2091444"/>
              <a:gd name="connsiteY9492" fmla="*/ 799757 h 1937476"/>
              <a:gd name="connsiteX9493" fmla="*/ 1219361 w 2091444"/>
              <a:gd name="connsiteY9493" fmla="*/ 794497 h 1937476"/>
              <a:gd name="connsiteX9494" fmla="*/ 1213772 w 2091444"/>
              <a:gd name="connsiteY9494" fmla="*/ 796908 h 1937476"/>
              <a:gd name="connsiteX9495" fmla="*/ 1211471 w 2091444"/>
              <a:gd name="connsiteY9495" fmla="*/ 801949 h 1937476"/>
              <a:gd name="connsiteX9496" fmla="*/ 1207307 w 2091444"/>
              <a:gd name="connsiteY9496" fmla="*/ 803702 h 1937476"/>
              <a:gd name="connsiteX9497" fmla="*/ 1207307 w 2091444"/>
              <a:gd name="connsiteY9497" fmla="*/ 805784 h 1937476"/>
              <a:gd name="connsiteX9498" fmla="*/ 1213334 w 2091444"/>
              <a:gd name="connsiteY9498" fmla="*/ 804250 h 1937476"/>
              <a:gd name="connsiteX9499" fmla="*/ 1216402 w 2091444"/>
              <a:gd name="connsiteY9499" fmla="*/ 807318 h 1937476"/>
              <a:gd name="connsiteX9500" fmla="*/ 1215745 w 2091444"/>
              <a:gd name="connsiteY9500" fmla="*/ 809729 h 1937476"/>
              <a:gd name="connsiteX9501" fmla="*/ 1202923 w 2091444"/>
              <a:gd name="connsiteY9501" fmla="*/ 818715 h 1937476"/>
              <a:gd name="connsiteX9502" fmla="*/ 1199636 w 2091444"/>
              <a:gd name="connsiteY9502" fmla="*/ 819263 h 1937476"/>
              <a:gd name="connsiteX9503" fmla="*/ 1198978 w 2091444"/>
              <a:gd name="connsiteY9503" fmla="*/ 821893 h 1937476"/>
              <a:gd name="connsiteX9504" fmla="*/ 1196019 w 2091444"/>
              <a:gd name="connsiteY9504" fmla="*/ 823318 h 1937476"/>
              <a:gd name="connsiteX9505" fmla="*/ 1194814 w 2091444"/>
              <a:gd name="connsiteY9505" fmla="*/ 828030 h 1937476"/>
              <a:gd name="connsiteX9506" fmla="*/ 1197225 w 2091444"/>
              <a:gd name="connsiteY9506" fmla="*/ 830660 h 1937476"/>
              <a:gd name="connsiteX9507" fmla="*/ 1201937 w 2091444"/>
              <a:gd name="connsiteY9507" fmla="*/ 829455 h 1937476"/>
              <a:gd name="connsiteX9508" fmla="*/ 1204896 w 2091444"/>
              <a:gd name="connsiteY9508" fmla="*/ 830551 h 1937476"/>
              <a:gd name="connsiteX9509" fmla="*/ 1205444 w 2091444"/>
              <a:gd name="connsiteY9509" fmla="*/ 835044 h 1937476"/>
              <a:gd name="connsiteX9510" fmla="*/ 1209827 w 2091444"/>
              <a:gd name="connsiteY9510" fmla="*/ 839427 h 1937476"/>
              <a:gd name="connsiteX9511" fmla="*/ 1215854 w 2091444"/>
              <a:gd name="connsiteY9511" fmla="*/ 837564 h 1937476"/>
              <a:gd name="connsiteX9512" fmla="*/ 1216731 w 2091444"/>
              <a:gd name="connsiteY9512" fmla="*/ 833948 h 1937476"/>
              <a:gd name="connsiteX9513" fmla="*/ 1220347 w 2091444"/>
              <a:gd name="connsiteY9513" fmla="*/ 833071 h 1937476"/>
              <a:gd name="connsiteX9514" fmla="*/ 1221881 w 2091444"/>
              <a:gd name="connsiteY9514" fmla="*/ 834934 h 1937476"/>
              <a:gd name="connsiteX9515" fmla="*/ 1219580 w 2091444"/>
              <a:gd name="connsiteY9515" fmla="*/ 836797 h 1937476"/>
              <a:gd name="connsiteX9516" fmla="*/ 1219580 w 2091444"/>
              <a:gd name="connsiteY9516" fmla="*/ 838222 h 1937476"/>
              <a:gd name="connsiteX9517" fmla="*/ 1223744 w 2091444"/>
              <a:gd name="connsiteY9517" fmla="*/ 839756 h 1937476"/>
              <a:gd name="connsiteX9518" fmla="*/ 1226703 w 2091444"/>
              <a:gd name="connsiteY9518" fmla="*/ 842824 h 1937476"/>
              <a:gd name="connsiteX9519" fmla="*/ 1231087 w 2091444"/>
              <a:gd name="connsiteY9519" fmla="*/ 839537 h 1937476"/>
              <a:gd name="connsiteX9520" fmla="*/ 1234374 w 2091444"/>
              <a:gd name="connsiteY9520" fmla="*/ 841400 h 1937476"/>
              <a:gd name="connsiteX9521" fmla="*/ 1231196 w 2091444"/>
              <a:gd name="connsiteY9521" fmla="*/ 844906 h 1937476"/>
              <a:gd name="connsiteX9522" fmla="*/ 1226703 w 2091444"/>
              <a:gd name="connsiteY9522" fmla="*/ 845126 h 1937476"/>
              <a:gd name="connsiteX9523" fmla="*/ 1221881 w 2091444"/>
              <a:gd name="connsiteY9523" fmla="*/ 850714 h 1937476"/>
              <a:gd name="connsiteX9524" fmla="*/ 1220128 w 2091444"/>
              <a:gd name="connsiteY9524" fmla="*/ 852249 h 1937476"/>
              <a:gd name="connsiteX9525" fmla="*/ 1219142 w 2091444"/>
              <a:gd name="connsiteY9525" fmla="*/ 846550 h 1937476"/>
              <a:gd name="connsiteX9526" fmla="*/ 1216840 w 2091444"/>
              <a:gd name="connsiteY9526" fmla="*/ 846769 h 1937476"/>
              <a:gd name="connsiteX9527" fmla="*/ 1214978 w 2091444"/>
              <a:gd name="connsiteY9527" fmla="*/ 845673 h 1937476"/>
              <a:gd name="connsiteX9528" fmla="*/ 1214978 w 2091444"/>
              <a:gd name="connsiteY9528" fmla="*/ 848084 h 1937476"/>
              <a:gd name="connsiteX9529" fmla="*/ 1217608 w 2091444"/>
              <a:gd name="connsiteY9529" fmla="*/ 852468 h 1937476"/>
              <a:gd name="connsiteX9530" fmla="*/ 1217608 w 2091444"/>
              <a:gd name="connsiteY9530" fmla="*/ 856084 h 1937476"/>
              <a:gd name="connsiteX9531" fmla="*/ 1221991 w 2091444"/>
              <a:gd name="connsiteY9531" fmla="*/ 863098 h 1937476"/>
              <a:gd name="connsiteX9532" fmla="*/ 1221334 w 2091444"/>
              <a:gd name="connsiteY9532" fmla="*/ 868796 h 1937476"/>
              <a:gd name="connsiteX9533" fmla="*/ 1222101 w 2091444"/>
              <a:gd name="connsiteY9533" fmla="*/ 869892 h 1937476"/>
              <a:gd name="connsiteX9534" fmla="*/ 1221553 w 2091444"/>
              <a:gd name="connsiteY9534" fmla="*/ 874714 h 1937476"/>
              <a:gd name="connsiteX9535" fmla="*/ 1218265 w 2091444"/>
              <a:gd name="connsiteY9535" fmla="*/ 876686 h 1937476"/>
              <a:gd name="connsiteX9536" fmla="*/ 1218046 w 2091444"/>
              <a:gd name="connsiteY9536" fmla="*/ 881289 h 1937476"/>
              <a:gd name="connsiteX9537" fmla="*/ 1217388 w 2091444"/>
              <a:gd name="connsiteY9537" fmla="*/ 886111 h 1937476"/>
              <a:gd name="connsiteX9538" fmla="*/ 1212786 w 2091444"/>
              <a:gd name="connsiteY9538" fmla="*/ 891809 h 1937476"/>
              <a:gd name="connsiteX9539" fmla="*/ 1213991 w 2091444"/>
              <a:gd name="connsiteY9539" fmla="*/ 894439 h 1937476"/>
              <a:gd name="connsiteX9540" fmla="*/ 1214320 w 2091444"/>
              <a:gd name="connsiteY9540" fmla="*/ 899480 h 1937476"/>
              <a:gd name="connsiteX9541" fmla="*/ 1211361 w 2091444"/>
              <a:gd name="connsiteY9541" fmla="*/ 900905 h 1937476"/>
              <a:gd name="connsiteX9542" fmla="*/ 1211800 w 2091444"/>
              <a:gd name="connsiteY9542" fmla="*/ 904083 h 1937476"/>
              <a:gd name="connsiteX9543" fmla="*/ 1214649 w 2091444"/>
              <a:gd name="connsiteY9543" fmla="*/ 904083 h 1937476"/>
              <a:gd name="connsiteX9544" fmla="*/ 1218484 w 2091444"/>
              <a:gd name="connsiteY9544" fmla="*/ 899699 h 1937476"/>
              <a:gd name="connsiteX9545" fmla="*/ 1220238 w 2091444"/>
              <a:gd name="connsiteY9545" fmla="*/ 896412 h 1937476"/>
              <a:gd name="connsiteX9546" fmla="*/ 1226265 w 2091444"/>
              <a:gd name="connsiteY9546" fmla="*/ 893234 h 1937476"/>
              <a:gd name="connsiteX9547" fmla="*/ 1227361 w 2091444"/>
              <a:gd name="connsiteY9547" fmla="*/ 891152 h 1937476"/>
              <a:gd name="connsiteX9548" fmla="*/ 1226484 w 2091444"/>
              <a:gd name="connsiteY9548" fmla="*/ 889727 h 1937476"/>
              <a:gd name="connsiteX9549" fmla="*/ 1229224 w 2091444"/>
              <a:gd name="connsiteY9549" fmla="*/ 886439 h 1937476"/>
              <a:gd name="connsiteX9550" fmla="*/ 1231963 w 2091444"/>
              <a:gd name="connsiteY9550" fmla="*/ 888741 h 1937476"/>
              <a:gd name="connsiteX9551" fmla="*/ 1234265 w 2091444"/>
              <a:gd name="connsiteY9551" fmla="*/ 886439 h 1937476"/>
              <a:gd name="connsiteX9552" fmla="*/ 1234265 w 2091444"/>
              <a:gd name="connsiteY9552" fmla="*/ 878111 h 1937476"/>
              <a:gd name="connsiteX9553" fmla="*/ 1235360 w 2091444"/>
              <a:gd name="connsiteY9553" fmla="*/ 873399 h 1937476"/>
              <a:gd name="connsiteX9554" fmla="*/ 1241388 w 2091444"/>
              <a:gd name="connsiteY9554" fmla="*/ 868358 h 1937476"/>
              <a:gd name="connsiteX9555" fmla="*/ 1246977 w 2091444"/>
              <a:gd name="connsiteY9555" fmla="*/ 859810 h 1937476"/>
              <a:gd name="connsiteX9556" fmla="*/ 1248730 w 2091444"/>
              <a:gd name="connsiteY9556" fmla="*/ 854988 h 1937476"/>
              <a:gd name="connsiteX9557" fmla="*/ 1250812 w 2091444"/>
              <a:gd name="connsiteY9557" fmla="*/ 854659 h 1937476"/>
              <a:gd name="connsiteX9558" fmla="*/ 1252894 w 2091444"/>
              <a:gd name="connsiteY9558" fmla="*/ 856742 h 1937476"/>
              <a:gd name="connsiteX9559" fmla="*/ 1253771 w 2091444"/>
              <a:gd name="connsiteY9559" fmla="*/ 861125 h 1937476"/>
              <a:gd name="connsiteX9560" fmla="*/ 1257387 w 2091444"/>
              <a:gd name="connsiteY9560" fmla="*/ 869234 h 1937476"/>
              <a:gd name="connsiteX9561" fmla="*/ 1258264 w 2091444"/>
              <a:gd name="connsiteY9561" fmla="*/ 875481 h 1937476"/>
              <a:gd name="connsiteX9562" fmla="*/ 1262538 w 2091444"/>
              <a:gd name="connsiteY9562" fmla="*/ 880850 h 1937476"/>
              <a:gd name="connsiteX9563" fmla="*/ 1262538 w 2091444"/>
              <a:gd name="connsiteY9563" fmla="*/ 886111 h 1937476"/>
              <a:gd name="connsiteX9564" fmla="*/ 1260784 w 2091444"/>
              <a:gd name="connsiteY9564" fmla="*/ 890604 h 1937476"/>
              <a:gd name="connsiteX9565" fmla="*/ 1262319 w 2091444"/>
              <a:gd name="connsiteY9565" fmla="*/ 900357 h 1937476"/>
              <a:gd name="connsiteX9566" fmla="*/ 1259360 w 2091444"/>
              <a:gd name="connsiteY9566" fmla="*/ 905178 h 1937476"/>
              <a:gd name="connsiteX9567" fmla="*/ 1255853 w 2091444"/>
              <a:gd name="connsiteY9567" fmla="*/ 906713 h 1937476"/>
              <a:gd name="connsiteX9568" fmla="*/ 1253113 w 2091444"/>
              <a:gd name="connsiteY9568" fmla="*/ 904302 h 1937476"/>
              <a:gd name="connsiteX9569" fmla="*/ 1250374 w 2091444"/>
              <a:gd name="connsiteY9569" fmla="*/ 906713 h 1937476"/>
              <a:gd name="connsiteX9570" fmla="*/ 1248292 w 2091444"/>
              <a:gd name="connsiteY9570" fmla="*/ 910877 h 1937476"/>
              <a:gd name="connsiteX9571" fmla="*/ 1249497 w 2091444"/>
              <a:gd name="connsiteY9571" fmla="*/ 915918 h 1937476"/>
              <a:gd name="connsiteX9572" fmla="*/ 1245990 w 2091444"/>
              <a:gd name="connsiteY9572" fmla="*/ 920301 h 1937476"/>
              <a:gd name="connsiteX9573" fmla="*/ 1243908 w 2091444"/>
              <a:gd name="connsiteY9573" fmla="*/ 926219 h 1937476"/>
              <a:gd name="connsiteX9574" fmla="*/ 1245442 w 2091444"/>
              <a:gd name="connsiteY9574" fmla="*/ 929287 h 1937476"/>
              <a:gd name="connsiteX9575" fmla="*/ 1245662 w 2091444"/>
              <a:gd name="connsiteY9575" fmla="*/ 937287 h 1937476"/>
              <a:gd name="connsiteX9576" fmla="*/ 1249497 w 2091444"/>
              <a:gd name="connsiteY9576" fmla="*/ 953944 h 1937476"/>
              <a:gd name="connsiteX9577" fmla="*/ 1253113 w 2091444"/>
              <a:gd name="connsiteY9577" fmla="*/ 960848 h 1937476"/>
              <a:gd name="connsiteX9578" fmla="*/ 1251689 w 2091444"/>
              <a:gd name="connsiteY9578" fmla="*/ 965560 h 1937476"/>
              <a:gd name="connsiteX9579" fmla="*/ 1255305 w 2091444"/>
              <a:gd name="connsiteY9579" fmla="*/ 969177 h 1937476"/>
              <a:gd name="connsiteX9580" fmla="*/ 1258812 w 2091444"/>
              <a:gd name="connsiteY9580" fmla="*/ 969177 h 1937476"/>
              <a:gd name="connsiteX9581" fmla="*/ 1257935 w 2091444"/>
              <a:gd name="connsiteY9581" fmla="*/ 963259 h 1937476"/>
              <a:gd name="connsiteX9582" fmla="*/ 1256401 w 2091444"/>
              <a:gd name="connsiteY9582" fmla="*/ 961506 h 1937476"/>
              <a:gd name="connsiteX9583" fmla="*/ 1259908 w 2091444"/>
              <a:gd name="connsiteY9583" fmla="*/ 957999 h 1937476"/>
              <a:gd name="connsiteX9584" fmla="*/ 1262866 w 2091444"/>
              <a:gd name="connsiteY9584" fmla="*/ 957670 h 1937476"/>
              <a:gd name="connsiteX9585" fmla="*/ 1265277 w 2091444"/>
              <a:gd name="connsiteY9585" fmla="*/ 963369 h 1937476"/>
              <a:gd name="connsiteX9586" fmla="*/ 1267688 w 2091444"/>
              <a:gd name="connsiteY9586" fmla="*/ 962821 h 1937476"/>
              <a:gd name="connsiteX9587" fmla="*/ 1268784 w 2091444"/>
              <a:gd name="connsiteY9587" fmla="*/ 957451 h 1937476"/>
              <a:gd name="connsiteX9588" fmla="*/ 1272291 w 2091444"/>
              <a:gd name="connsiteY9588" fmla="*/ 953615 h 1937476"/>
              <a:gd name="connsiteX9589" fmla="*/ 1272949 w 2091444"/>
              <a:gd name="connsiteY9589" fmla="*/ 946164 h 1937476"/>
              <a:gd name="connsiteX9590" fmla="*/ 1276784 w 2091444"/>
              <a:gd name="connsiteY9590" fmla="*/ 944410 h 1937476"/>
              <a:gd name="connsiteX9591" fmla="*/ 1281277 w 2091444"/>
              <a:gd name="connsiteY9591" fmla="*/ 938164 h 1937476"/>
              <a:gd name="connsiteX9592" fmla="*/ 1283030 w 2091444"/>
              <a:gd name="connsiteY9592" fmla="*/ 937835 h 1937476"/>
              <a:gd name="connsiteX9593" fmla="*/ 1285660 w 2091444"/>
              <a:gd name="connsiteY9593" fmla="*/ 933671 h 1937476"/>
              <a:gd name="connsiteX9594" fmla="*/ 1294208 w 2091444"/>
              <a:gd name="connsiteY9594" fmla="*/ 927424 h 1937476"/>
              <a:gd name="connsiteX9595" fmla="*/ 1299907 w 2091444"/>
              <a:gd name="connsiteY9595" fmla="*/ 917671 h 1937476"/>
              <a:gd name="connsiteX9596" fmla="*/ 1304071 w 2091444"/>
              <a:gd name="connsiteY9596" fmla="*/ 907480 h 1937476"/>
              <a:gd name="connsiteX9597" fmla="*/ 1308016 w 2091444"/>
              <a:gd name="connsiteY9597" fmla="*/ 898932 h 1937476"/>
              <a:gd name="connsiteX9598" fmla="*/ 1312509 w 2091444"/>
              <a:gd name="connsiteY9598" fmla="*/ 895645 h 1937476"/>
              <a:gd name="connsiteX9599" fmla="*/ 1316016 w 2091444"/>
              <a:gd name="connsiteY9599" fmla="*/ 900686 h 1937476"/>
              <a:gd name="connsiteX9600" fmla="*/ 1318974 w 2091444"/>
              <a:gd name="connsiteY9600" fmla="*/ 897946 h 1937476"/>
              <a:gd name="connsiteX9601" fmla="*/ 1321604 w 2091444"/>
              <a:gd name="connsiteY9601" fmla="*/ 899809 h 1937476"/>
              <a:gd name="connsiteX9602" fmla="*/ 1326098 w 2091444"/>
              <a:gd name="connsiteY9602" fmla="*/ 899151 h 1937476"/>
              <a:gd name="connsiteX9603" fmla="*/ 1326317 w 2091444"/>
              <a:gd name="connsiteY9603" fmla="*/ 896412 h 1937476"/>
              <a:gd name="connsiteX9604" fmla="*/ 1323687 w 2091444"/>
              <a:gd name="connsiteY9604" fmla="*/ 896192 h 1937476"/>
              <a:gd name="connsiteX9605" fmla="*/ 1319742 w 2091444"/>
              <a:gd name="connsiteY9605" fmla="*/ 892247 h 1937476"/>
              <a:gd name="connsiteX9606" fmla="*/ 1321604 w 2091444"/>
              <a:gd name="connsiteY9606" fmla="*/ 889508 h 1937476"/>
              <a:gd name="connsiteX9607" fmla="*/ 1326645 w 2091444"/>
              <a:gd name="connsiteY9607" fmla="*/ 888850 h 1937476"/>
              <a:gd name="connsiteX9608" fmla="*/ 1329276 w 2091444"/>
              <a:gd name="connsiteY9608" fmla="*/ 891152 h 1937476"/>
              <a:gd name="connsiteX9609" fmla="*/ 1331358 w 2091444"/>
              <a:gd name="connsiteY9609" fmla="*/ 889398 h 1937476"/>
              <a:gd name="connsiteX9610" fmla="*/ 1334864 w 2091444"/>
              <a:gd name="connsiteY9610" fmla="*/ 889727 h 1937476"/>
              <a:gd name="connsiteX9611" fmla="*/ 1336727 w 2091444"/>
              <a:gd name="connsiteY9611" fmla="*/ 888302 h 1937476"/>
              <a:gd name="connsiteX9612" fmla="*/ 1334426 w 2091444"/>
              <a:gd name="connsiteY9612" fmla="*/ 883809 h 1937476"/>
              <a:gd name="connsiteX9613" fmla="*/ 1332344 w 2091444"/>
              <a:gd name="connsiteY9613" fmla="*/ 883481 h 1937476"/>
              <a:gd name="connsiteX9614" fmla="*/ 1330043 w 2091444"/>
              <a:gd name="connsiteY9614" fmla="*/ 879316 h 1937476"/>
              <a:gd name="connsiteX9615" fmla="*/ 1327413 w 2091444"/>
              <a:gd name="connsiteY9615" fmla="*/ 879097 h 1937476"/>
              <a:gd name="connsiteX9616" fmla="*/ 1327741 w 2091444"/>
              <a:gd name="connsiteY9616" fmla="*/ 871974 h 1937476"/>
              <a:gd name="connsiteX9617" fmla="*/ 1330481 w 2091444"/>
              <a:gd name="connsiteY9617" fmla="*/ 868796 h 1937476"/>
              <a:gd name="connsiteX9618" fmla="*/ 1331029 w 2091444"/>
              <a:gd name="connsiteY9618" fmla="*/ 864413 h 1937476"/>
              <a:gd name="connsiteX9619" fmla="*/ 1334316 w 2091444"/>
              <a:gd name="connsiteY9619" fmla="*/ 864193 h 1937476"/>
              <a:gd name="connsiteX9620" fmla="*/ 1331906 w 2091444"/>
              <a:gd name="connsiteY9620" fmla="*/ 860358 h 1937476"/>
              <a:gd name="connsiteX9621" fmla="*/ 1332454 w 2091444"/>
              <a:gd name="connsiteY9621" fmla="*/ 857180 h 1937476"/>
              <a:gd name="connsiteX9622" fmla="*/ 1335960 w 2091444"/>
              <a:gd name="connsiteY9622" fmla="*/ 853564 h 1937476"/>
              <a:gd name="connsiteX9623" fmla="*/ 1334426 w 2091444"/>
              <a:gd name="connsiteY9623" fmla="*/ 851810 h 1937476"/>
              <a:gd name="connsiteX9624" fmla="*/ 1334207 w 2091444"/>
              <a:gd name="connsiteY9624" fmla="*/ 850386 h 1937476"/>
              <a:gd name="connsiteX9625" fmla="*/ 1338700 w 2091444"/>
              <a:gd name="connsiteY9625" fmla="*/ 850386 h 1937476"/>
              <a:gd name="connsiteX9626" fmla="*/ 1340234 w 2091444"/>
              <a:gd name="connsiteY9626" fmla="*/ 846002 h 1937476"/>
              <a:gd name="connsiteX9627" fmla="*/ 1336618 w 2091444"/>
              <a:gd name="connsiteY9627" fmla="*/ 843920 h 1937476"/>
              <a:gd name="connsiteX9628" fmla="*/ 1335412 w 2091444"/>
              <a:gd name="connsiteY9628" fmla="*/ 841509 h 1937476"/>
              <a:gd name="connsiteX9629" fmla="*/ 1340234 w 2091444"/>
              <a:gd name="connsiteY9629" fmla="*/ 842167 h 1937476"/>
              <a:gd name="connsiteX9630" fmla="*/ 1342316 w 2091444"/>
              <a:gd name="connsiteY9630" fmla="*/ 845673 h 1937476"/>
              <a:gd name="connsiteX9631" fmla="*/ 1345933 w 2091444"/>
              <a:gd name="connsiteY9631" fmla="*/ 846002 h 1937476"/>
              <a:gd name="connsiteX9632" fmla="*/ 1349001 w 2091444"/>
              <a:gd name="connsiteY9632" fmla="*/ 843920 h 1937476"/>
              <a:gd name="connsiteX9633" fmla="*/ 1356453 w 2091444"/>
              <a:gd name="connsiteY9633" fmla="*/ 844468 h 1937476"/>
              <a:gd name="connsiteX9634" fmla="*/ 1363028 w 2091444"/>
              <a:gd name="connsiteY9634" fmla="*/ 849290 h 1937476"/>
              <a:gd name="connsiteX9635" fmla="*/ 1363576 w 2091444"/>
              <a:gd name="connsiteY9635" fmla="*/ 851701 h 1937476"/>
              <a:gd name="connsiteX9636" fmla="*/ 1365658 w 2091444"/>
              <a:gd name="connsiteY9636" fmla="*/ 854659 h 1937476"/>
              <a:gd name="connsiteX9637" fmla="*/ 1374644 w 2091444"/>
              <a:gd name="connsiteY9637" fmla="*/ 859152 h 1937476"/>
              <a:gd name="connsiteX9638" fmla="*/ 1378808 w 2091444"/>
              <a:gd name="connsiteY9638" fmla="*/ 856413 h 1937476"/>
              <a:gd name="connsiteX9639" fmla="*/ 1383521 w 2091444"/>
              <a:gd name="connsiteY9639" fmla="*/ 859700 h 1937476"/>
              <a:gd name="connsiteX9640" fmla="*/ 1389438 w 2091444"/>
              <a:gd name="connsiteY9640" fmla="*/ 862111 h 1937476"/>
              <a:gd name="connsiteX9641" fmla="*/ 1389438 w 2091444"/>
              <a:gd name="connsiteY9641" fmla="*/ 864741 h 1937476"/>
              <a:gd name="connsiteX9642" fmla="*/ 1387027 w 2091444"/>
              <a:gd name="connsiteY9642" fmla="*/ 866276 h 1937476"/>
              <a:gd name="connsiteX9643" fmla="*/ 1389767 w 2091444"/>
              <a:gd name="connsiteY9643" fmla="*/ 869344 h 1937476"/>
              <a:gd name="connsiteX9644" fmla="*/ 1386808 w 2091444"/>
              <a:gd name="connsiteY9644" fmla="*/ 870878 h 1937476"/>
              <a:gd name="connsiteX9645" fmla="*/ 1383521 w 2091444"/>
              <a:gd name="connsiteY9645" fmla="*/ 867700 h 1937476"/>
              <a:gd name="connsiteX9646" fmla="*/ 1380233 w 2091444"/>
              <a:gd name="connsiteY9646" fmla="*/ 867371 h 1937476"/>
              <a:gd name="connsiteX9647" fmla="*/ 1380781 w 2091444"/>
              <a:gd name="connsiteY9647" fmla="*/ 870001 h 1937476"/>
              <a:gd name="connsiteX9648" fmla="*/ 1390863 w 2091444"/>
              <a:gd name="connsiteY9648" fmla="*/ 876467 h 1937476"/>
              <a:gd name="connsiteX9649" fmla="*/ 1391411 w 2091444"/>
              <a:gd name="connsiteY9649" fmla="*/ 881508 h 1937476"/>
              <a:gd name="connsiteX9650" fmla="*/ 1387466 w 2091444"/>
              <a:gd name="connsiteY9650" fmla="*/ 883042 h 1937476"/>
              <a:gd name="connsiteX9651" fmla="*/ 1389877 w 2091444"/>
              <a:gd name="connsiteY9651" fmla="*/ 884467 h 1937476"/>
              <a:gd name="connsiteX9652" fmla="*/ 1394041 w 2091444"/>
              <a:gd name="connsiteY9652" fmla="*/ 883042 h 1937476"/>
              <a:gd name="connsiteX9653" fmla="*/ 1401164 w 2091444"/>
              <a:gd name="connsiteY9653" fmla="*/ 884686 h 1937476"/>
              <a:gd name="connsiteX9654" fmla="*/ 1402698 w 2091444"/>
              <a:gd name="connsiteY9654" fmla="*/ 887535 h 1937476"/>
              <a:gd name="connsiteX9655" fmla="*/ 1405438 w 2091444"/>
              <a:gd name="connsiteY9655" fmla="*/ 888521 h 1937476"/>
              <a:gd name="connsiteX9656" fmla="*/ 1406205 w 2091444"/>
              <a:gd name="connsiteY9656" fmla="*/ 890604 h 1937476"/>
              <a:gd name="connsiteX9657" fmla="*/ 1403246 w 2091444"/>
              <a:gd name="connsiteY9657" fmla="*/ 895316 h 1937476"/>
              <a:gd name="connsiteX9658" fmla="*/ 1395794 w 2091444"/>
              <a:gd name="connsiteY9658" fmla="*/ 901124 h 1937476"/>
              <a:gd name="connsiteX9659" fmla="*/ 1391301 w 2091444"/>
              <a:gd name="connsiteY9659" fmla="*/ 902000 h 1937476"/>
              <a:gd name="connsiteX9660" fmla="*/ 1387904 w 2091444"/>
              <a:gd name="connsiteY9660" fmla="*/ 903644 h 1937476"/>
              <a:gd name="connsiteX9661" fmla="*/ 1394369 w 2091444"/>
              <a:gd name="connsiteY9661" fmla="*/ 903644 h 1937476"/>
              <a:gd name="connsiteX9662" fmla="*/ 1396671 w 2091444"/>
              <a:gd name="connsiteY9662" fmla="*/ 905178 h 1937476"/>
              <a:gd name="connsiteX9663" fmla="*/ 1397219 w 2091444"/>
              <a:gd name="connsiteY9663" fmla="*/ 908795 h 1937476"/>
              <a:gd name="connsiteX9664" fmla="*/ 1398972 w 2091444"/>
              <a:gd name="connsiteY9664" fmla="*/ 908576 h 1937476"/>
              <a:gd name="connsiteX9665" fmla="*/ 1400506 w 2091444"/>
              <a:gd name="connsiteY9665" fmla="*/ 910000 h 1937476"/>
              <a:gd name="connsiteX9666" fmla="*/ 1397547 w 2091444"/>
              <a:gd name="connsiteY9666" fmla="*/ 914712 h 1937476"/>
              <a:gd name="connsiteX9667" fmla="*/ 1399301 w 2091444"/>
              <a:gd name="connsiteY9667" fmla="*/ 916466 h 1937476"/>
              <a:gd name="connsiteX9668" fmla="*/ 1393602 w 2091444"/>
              <a:gd name="connsiteY9668" fmla="*/ 920301 h 1937476"/>
              <a:gd name="connsiteX9669" fmla="*/ 1387027 w 2091444"/>
              <a:gd name="connsiteY9669" fmla="*/ 922603 h 1937476"/>
              <a:gd name="connsiteX9670" fmla="*/ 1383521 w 2091444"/>
              <a:gd name="connsiteY9670" fmla="*/ 921945 h 1937476"/>
              <a:gd name="connsiteX9671" fmla="*/ 1381219 w 2091444"/>
              <a:gd name="connsiteY9671" fmla="*/ 924904 h 1937476"/>
              <a:gd name="connsiteX9672" fmla="*/ 1377603 w 2091444"/>
              <a:gd name="connsiteY9672" fmla="*/ 923699 h 1937476"/>
              <a:gd name="connsiteX9673" fmla="*/ 1373767 w 2091444"/>
              <a:gd name="connsiteY9673" fmla="*/ 919205 h 1937476"/>
              <a:gd name="connsiteX9674" fmla="*/ 1369384 w 2091444"/>
              <a:gd name="connsiteY9674" fmla="*/ 918986 h 1937476"/>
              <a:gd name="connsiteX9675" fmla="*/ 1367959 w 2091444"/>
              <a:gd name="connsiteY9675" fmla="*/ 916575 h 1937476"/>
              <a:gd name="connsiteX9676" fmla="*/ 1365000 w 2091444"/>
              <a:gd name="connsiteY9676" fmla="*/ 916904 h 1937476"/>
              <a:gd name="connsiteX9677" fmla="*/ 1364781 w 2091444"/>
              <a:gd name="connsiteY9677" fmla="*/ 920740 h 1937476"/>
              <a:gd name="connsiteX9678" fmla="*/ 1362699 w 2091444"/>
              <a:gd name="connsiteY9678" fmla="*/ 922164 h 1937476"/>
              <a:gd name="connsiteX9679" fmla="*/ 1366644 w 2091444"/>
              <a:gd name="connsiteY9679" fmla="*/ 923041 h 1937476"/>
              <a:gd name="connsiteX9680" fmla="*/ 1369603 w 2091444"/>
              <a:gd name="connsiteY9680" fmla="*/ 925452 h 1937476"/>
              <a:gd name="connsiteX9681" fmla="*/ 1368178 w 2091444"/>
              <a:gd name="connsiteY9681" fmla="*/ 928739 h 1937476"/>
              <a:gd name="connsiteX9682" fmla="*/ 1365439 w 2091444"/>
              <a:gd name="connsiteY9682" fmla="*/ 931698 h 1937476"/>
              <a:gd name="connsiteX9683" fmla="*/ 1369384 w 2091444"/>
              <a:gd name="connsiteY9683" fmla="*/ 932027 h 1937476"/>
              <a:gd name="connsiteX9684" fmla="*/ 1366644 w 2091444"/>
              <a:gd name="connsiteY9684" fmla="*/ 936191 h 1937476"/>
              <a:gd name="connsiteX9685" fmla="*/ 1366973 w 2091444"/>
              <a:gd name="connsiteY9685" fmla="*/ 939150 h 1937476"/>
              <a:gd name="connsiteX9686" fmla="*/ 1368507 w 2091444"/>
              <a:gd name="connsiteY9686" fmla="*/ 939479 h 1937476"/>
              <a:gd name="connsiteX9687" fmla="*/ 1371466 w 2091444"/>
              <a:gd name="connsiteY9687" fmla="*/ 936520 h 1937476"/>
              <a:gd name="connsiteX9688" fmla="*/ 1373000 w 2091444"/>
              <a:gd name="connsiteY9688" fmla="*/ 936739 h 1937476"/>
              <a:gd name="connsiteX9689" fmla="*/ 1371795 w 2091444"/>
              <a:gd name="connsiteY9689" fmla="*/ 940246 h 1937476"/>
              <a:gd name="connsiteX9690" fmla="*/ 1366096 w 2091444"/>
              <a:gd name="connsiteY9690" fmla="*/ 942547 h 1937476"/>
              <a:gd name="connsiteX9691" fmla="*/ 1363905 w 2091444"/>
              <a:gd name="connsiteY9691" fmla="*/ 946931 h 1937476"/>
              <a:gd name="connsiteX9692" fmla="*/ 1364781 w 2091444"/>
              <a:gd name="connsiteY9692" fmla="*/ 952081 h 1937476"/>
              <a:gd name="connsiteX9693" fmla="*/ 1370370 w 2091444"/>
              <a:gd name="connsiteY9693" fmla="*/ 956246 h 1937476"/>
              <a:gd name="connsiteX9694" fmla="*/ 1369494 w 2091444"/>
              <a:gd name="connsiteY9694" fmla="*/ 959533 h 1937476"/>
              <a:gd name="connsiteX9695" fmla="*/ 1374754 w 2091444"/>
              <a:gd name="connsiteY9695" fmla="*/ 969725 h 1937476"/>
              <a:gd name="connsiteX9696" fmla="*/ 1374096 w 2091444"/>
              <a:gd name="connsiteY9696" fmla="*/ 975642 h 1937476"/>
              <a:gd name="connsiteX9697" fmla="*/ 1372343 w 2091444"/>
              <a:gd name="connsiteY9697" fmla="*/ 976848 h 1937476"/>
              <a:gd name="connsiteX9698" fmla="*/ 1371685 w 2091444"/>
              <a:gd name="connsiteY9698" fmla="*/ 980354 h 1937476"/>
              <a:gd name="connsiteX9699" fmla="*/ 1365220 w 2091444"/>
              <a:gd name="connsiteY9699" fmla="*/ 985943 h 1937476"/>
              <a:gd name="connsiteX9700" fmla="*/ 1366425 w 2091444"/>
              <a:gd name="connsiteY9700" fmla="*/ 990327 h 1937476"/>
              <a:gd name="connsiteX9701" fmla="*/ 1364124 w 2091444"/>
              <a:gd name="connsiteY9701" fmla="*/ 993505 h 1937476"/>
              <a:gd name="connsiteX9702" fmla="*/ 1359959 w 2091444"/>
              <a:gd name="connsiteY9702" fmla="*/ 991751 h 1937476"/>
              <a:gd name="connsiteX9703" fmla="*/ 1352508 w 2091444"/>
              <a:gd name="connsiteY9703" fmla="*/ 991970 h 1937476"/>
              <a:gd name="connsiteX9704" fmla="*/ 1349220 w 2091444"/>
              <a:gd name="connsiteY9704" fmla="*/ 994272 h 1937476"/>
              <a:gd name="connsiteX9705" fmla="*/ 1348015 w 2091444"/>
              <a:gd name="connsiteY9705" fmla="*/ 999861 h 1937476"/>
              <a:gd name="connsiteX9706" fmla="*/ 1343303 w 2091444"/>
              <a:gd name="connsiteY9706" fmla="*/ 1002600 h 1937476"/>
              <a:gd name="connsiteX9707" fmla="*/ 1341001 w 2091444"/>
              <a:gd name="connsiteY9707" fmla="*/ 1005669 h 1937476"/>
              <a:gd name="connsiteX9708" fmla="*/ 1337166 w 2091444"/>
              <a:gd name="connsiteY9708" fmla="*/ 1005888 h 1937476"/>
              <a:gd name="connsiteX9709" fmla="*/ 1330371 w 2091444"/>
              <a:gd name="connsiteY9709" fmla="*/ 1013120 h 1937476"/>
              <a:gd name="connsiteX9710" fmla="*/ 1327960 w 2091444"/>
              <a:gd name="connsiteY9710" fmla="*/ 1012244 h 1937476"/>
              <a:gd name="connsiteX9711" fmla="*/ 1324015 w 2091444"/>
              <a:gd name="connsiteY9711" fmla="*/ 1012463 h 1937476"/>
              <a:gd name="connsiteX9712" fmla="*/ 1321604 w 2091444"/>
              <a:gd name="connsiteY9712" fmla="*/ 1017175 h 1937476"/>
              <a:gd name="connsiteX9713" fmla="*/ 1309988 w 2091444"/>
              <a:gd name="connsiteY9713" fmla="*/ 1020463 h 1937476"/>
              <a:gd name="connsiteX9714" fmla="*/ 1307687 w 2091444"/>
              <a:gd name="connsiteY9714" fmla="*/ 1018381 h 1937476"/>
              <a:gd name="connsiteX9715" fmla="*/ 1309440 w 2091444"/>
              <a:gd name="connsiteY9715" fmla="*/ 1015422 h 1937476"/>
              <a:gd name="connsiteX9716" fmla="*/ 1307906 w 2091444"/>
              <a:gd name="connsiteY9716" fmla="*/ 1009723 h 1937476"/>
              <a:gd name="connsiteX9717" fmla="*/ 1304619 w 2091444"/>
              <a:gd name="connsiteY9717" fmla="*/ 1006107 h 1937476"/>
              <a:gd name="connsiteX9718" fmla="*/ 1304619 w 2091444"/>
              <a:gd name="connsiteY9718" fmla="*/ 1003477 h 1937476"/>
              <a:gd name="connsiteX9719" fmla="*/ 1307358 w 2091444"/>
              <a:gd name="connsiteY9719" fmla="*/ 1002381 h 1937476"/>
              <a:gd name="connsiteX9720" fmla="*/ 1307577 w 2091444"/>
              <a:gd name="connsiteY9720" fmla="*/ 998546 h 1937476"/>
              <a:gd name="connsiteX9721" fmla="*/ 1311413 w 2091444"/>
              <a:gd name="connsiteY9721" fmla="*/ 991970 h 1937476"/>
              <a:gd name="connsiteX9722" fmla="*/ 1306372 w 2091444"/>
              <a:gd name="connsiteY9722" fmla="*/ 996792 h 1937476"/>
              <a:gd name="connsiteX9723" fmla="*/ 1304619 w 2091444"/>
              <a:gd name="connsiteY9723" fmla="*/ 997340 h 1937476"/>
              <a:gd name="connsiteX9724" fmla="*/ 1304071 w 2091444"/>
              <a:gd name="connsiteY9724" fmla="*/ 987258 h 1937476"/>
              <a:gd name="connsiteX9725" fmla="*/ 1301769 w 2091444"/>
              <a:gd name="connsiteY9725" fmla="*/ 986382 h 1937476"/>
              <a:gd name="connsiteX9726" fmla="*/ 1299030 w 2091444"/>
              <a:gd name="connsiteY9726" fmla="*/ 981889 h 1937476"/>
              <a:gd name="connsiteX9727" fmla="*/ 1294537 w 2091444"/>
              <a:gd name="connsiteY9727" fmla="*/ 984519 h 1937476"/>
              <a:gd name="connsiteX9728" fmla="*/ 1293003 w 2091444"/>
              <a:gd name="connsiteY9728" fmla="*/ 982984 h 1937476"/>
              <a:gd name="connsiteX9729" fmla="*/ 1288838 w 2091444"/>
              <a:gd name="connsiteY9729" fmla="*/ 983313 h 1937476"/>
              <a:gd name="connsiteX9730" fmla="*/ 1284455 w 2091444"/>
              <a:gd name="connsiteY9730" fmla="*/ 989888 h 1937476"/>
              <a:gd name="connsiteX9731" fmla="*/ 1286756 w 2091444"/>
              <a:gd name="connsiteY9731" fmla="*/ 990436 h 1937476"/>
              <a:gd name="connsiteX9732" fmla="*/ 1293003 w 2091444"/>
              <a:gd name="connsiteY9732" fmla="*/ 986272 h 1937476"/>
              <a:gd name="connsiteX9733" fmla="*/ 1295413 w 2091444"/>
              <a:gd name="connsiteY9733" fmla="*/ 987477 h 1937476"/>
              <a:gd name="connsiteX9734" fmla="*/ 1295085 w 2091444"/>
              <a:gd name="connsiteY9734" fmla="*/ 991642 h 1937476"/>
              <a:gd name="connsiteX9735" fmla="*/ 1299249 w 2091444"/>
              <a:gd name="connsiteY9735" fmla="*/ 993505 h 1937476"/>
              <a:gd name="connsiteX9736" fmla="*/ 1302208 w 2091444"/>
              <a:gd name="connsiteY9736" fmla="*/ 1000737 h 1937476"/>
              <a:gd name="connsiteX9737" fmla="*/ 1301002 w 2091444"/>
              <a:gd name="connsiteY9737" fmla="*/ 1007641 h 1937476"/>
              <a:gd name="connsiteX9738" fmla="*/ 1303304 w 2091444"/>
              <a:gd name="connsiteY9738" fmla="*/ 1009066 h 1937476"/>
              <a:gd name="connsiteX9739" fmla="*/ 1304290 w 2091444"/>
              <a:gd name="connsiteY9739" fmla="*/ 1015641 h 1937476"/>
              <a:gd name="connsiteX9740" fmla="*/ 1302427 w 2091444"/>
              <a:gd name="connsiteY9740" fmla="*/ 1018600 h 1937476"/>
              <a:gd name="connsiteX9741" fmla="*/ 1303961 w 2091444"/>
              <a:gd name="connsiteY9741" fmla="*/ 1020353 h 1937476"/>
              <a:gd name="connsiteX9742" fmla="*/ 1303632 w 2091444"/>
              <a:gd name="connsiteY9742" fmla="*/ 1024189 h 1937476"/>
              <a:gd name="connsiteX9743" fmla="*/ 1301221 w 2091444"/>
              <a:gd name="connsiteY9743" fmla="*/ 1024408 h 1937476"/>
              <a:gd name="connsiteX9744" fmla="*/ 1293551 w 2091444"/>
              <a:gd name="connsiteY9744" fmla="*/ 1017833 h 1937476"/>
              <a:gd name="connsiteX9745" fmla="*/ 1292893 w 2091444"/>
              <a:gd name="connsiteY9745" fmla="*/ 1013888 h 1937476"/>
              <a:gd name="connsiteX9746" fmla="*/ 1289605 w 2091444"/>
              <a:gd name="connsiteY9746" fmla="*/ 1012682 h 1937476"/>
              <a:gd name="connsiteX9747" fmla="*/ 1288619 w 2091444"/>
              <a:gd name="connsiteY9747" fmla="*/ 1008847 h 1937476"/>
              <a:gd name="connsiteX9748" fmla="*/ 1285880 w 2091444"/>
              <a:gd name="connsiteY9748" fmla="*/ 1012792 h 1937476"/>
              <a:gd name="connsiteX9749" fmla="*/ 1290373 w 2091444"/>
              <a:gd name="connsiteY9749" fmla="*/ 1016956 h 1937476"/>
              <a:gd name="connsiteX9750" fmla="*/ 1289277 w 2091444"/>
              <a:gd name="connsiteY9750" fmla="*/ 1020901 h 1937476"/>
              <a:gd name="connsiteX9751" fmla="*/ 1283688 w 2091444"/>
              <a:gd name="connsiteY9751" fmla="*/ 1017833 h 1937476"/>
              <a:gd name="connsiteX9752" fmla="*/ 1280072 w 2091444"/>
              <a:gd name="connsiteY9752" fmla="*/ 1016956 h 1937476"/>
              <a:gd name="connsiteX9753" fmla="*/ 1279195 w 2091444"/>
              <a:gd name="connsiteY9753" fmla="*/ 1014655 h 1937476"/>
              <a:gd name="connsiteX9754" fmla="*/ 1275907 w 2091444"/>
              <a:gd name="connsiteY9754" fmla="*/ 1016189 h 1937476"/>
              <a:gd name="connsiteX9755" fmla="*/ 1275688 w 2091444"/>
              <a:gd name="connsiteY9755" fmla="*/ 1012901 h 1937476"/>
              <a:gd name="connsiteX9756" fmla="*/ 1277989 w 2091444"/>
              <a:gd name="connsiteY9756" fmla="*/ 1005997 h 1937476"/>
              <a:gd name="connsiteX9757" fmla="*/ 1278976 w 2091444"/>
              <a:gd name="connsiteY9757" fmla="*/ 1004792 h 1937476"/>
              <a:gd name="connsiteX9758" fmla="*/ 1276346 w 2091444"/>
              <a:gd name="connsiteY9758" fmla="*/ 1003587 h 1937476"/>
              <a:gd name="connsiteX9759" fmla="*/ 1276126 w 2091444"/>
              <a:gd name="connsiteY9759" fmla="*/ 1001285 h 1937476"/>
              <a:gd name="connsiteX9760" fmla="*/ 1269222 w 2091444"/>
              <a:gd name="connsiteY9760" fmla="*/ 1004025 h 1937476"/>
              <a:gd name="connsiteX9761" fmla="*/ 1263634 w 2091444"/>
              <a:gd name="connsiteY9761" fmla="*/ 1004025 h 1937476"/>
              <a:gd name="connsiteX9762" fmla="*/ 1259689 w 2091444"/>
              <a:gd name="connsiteY9762" fmla="*/ 1001066 h 1937476"/>
              <a:gd name="connsiteX9763" fmla="*/ 1255743 w 2091444"/>
              <a:gd name="connsiteY9763" fmla="*/ 1001724 h 1937476"/>
              <a:gd name="connsiteX9764" fmla="*/ 1250483 w 2091444"/>
              <a:gd name="connsiteY9764" fmla="*/ 998217 h 1937476"/>
              <a:gd name="connsiteX9765" fmla="*/ 1249607 w 2091444"/>
              <a:gd name="connsiteY9765" fmla="*/ 1001833 h 1937476"/>
              <a:gd name="connsiteX9766" fmla="*/ 1251031 w 2091444"/>
              <a:gd name="connsiteY9766" fmla="*/ 1004792 h 1937476"/>
              <a:gd name="connsiteX9767" fmla="*/ 1248730 w 2091444"/>
              <a:gd name="connsiteY9767" fmla="*/ 1006326 h 1937476"/>
              <a:gd name="connsiteX9768" fmla="*/ 1249059 w 2091444"/>
              <a:gd name="connsiteY9768" fmla="*/ 1011038 h 1937476"/>
              <a:gd name="connsiteX9769" fmla="*/ 1251360 w 2091444"/>
              <a:gd name="connsiteY9769" fmla="*/ 1014545 h 1937476"/>
              <a:gd name="connsiteX9770" fmla="*/ 1257278 w 2091444"/>
              <a:gd name="connsiteY9770" fmla="*/ 1015641 h 1937476"/>
              <a:gd name="connsiteX9771" fmla="*/ 1259908 w 2091444"/>
              <a:gd name="connsiteY9771" fmla="*/ 1020024 h 1937476"/>
              <a:gd name="connsiteX9772" fmla="*/ 1256072 w 2091444"/>
              <a:gd name="connsiteY9772" fmla="*/ 1026600 h 1937476"/>
              <a:gd name="connsiteX9773" fmla="*/ 1253004 w 2091444"/>
              <a:gd name="connsiteY9773" fmla="*/ 1027695 h 1937476"/>
              <a:gd name="connsiteX9774" fmla="*/ 1241716 w 2091444"/>
              <a:gd name="connsiteY9774" fmla="*/ 1035805 h 1937476"/>
              <a:gd name="connsiteX9775" fmla="*/ 1236895 w 2091444"/>
              <a:gd name="connsiteY9775" fmla="*/ 1042051 h 1937476"/>
              <a:gd name="connsiteX9776" fmla="*/ 1231306 w 2091444"/>
              <a:gd name="connsiteY9776" fmla="*/ 1048955 h 1937476"/>
              <a:gd name="connsiteX9777" fmla="*/ 1227799 w 2091444"/>
              <a:gd name="connsiteY9777" fmla="*/ 1047530 h 1937476"/>
              <a:gd name="connsiteX9778" fmla="*/ 1224183 w 2091444"/>
              <a:gd name="connsiteY9778" fmla="*/ 1049941 h 1937476"/>
              <a:gd name="connsiteX9779" fmla="*/ 1222320 w 2091444"/>
              <a:gd name="connsiteY9779" fmla="*/ 1055640 h 1937476"/>
              <a:gd name="connsiteX9780" fmla="*/ 1217936 w 2091444"/>
              <a:gd name="connsiteY9780" fmla="*/ 1057393 h 1937476"/>
              <a:gd name="connsiteX9781" fmla="*/ 1202814 w 2091444"/>
              <a:gd name="connsiteY9781" fmla="*/ 1054106 h 1937476"/>
              <a:gd name="connsiteX9782" fmla="*/ 1199526 w 2091444"/>
              <a:gd name="connsiteY9782" fmla="*/ 1049393 h 1937476"/>
              <a:gd name="connsiteX9783" fmla="*/ 1197444 w 2091444"/>
              <a:gd name="connsiteY9783" fmla="*/ 1044133 h 1937476"/>
              <a:gd name="connsiteX9784" fmla="*/ 1189992 w 2091444"/>
              <a:gd name="connsiteY9784" fmla="*/ 1040846 h 1937476"/>
              <a:gd name="connsiteX9785" fmla="*/ 1190211 w 2091444"/>
              <a:gd name="connsiteY9785" fmla="*/ 1038544 h 1937476"/>
              <a:gd name="connsiteX9786" fmla="*/ 1192622 w 2091444"/>
              <a:gd name="connsiteY9786" fmla="*/ 1038325 h 1937476"/>
              <a:gd name="connsiteX9787" fmla="*/ 1194485 w 2091444"/>
              <a:gd name="connsiteY9787" fmla="*/ 1036791 h 1937476"/>
              <a:gd name="connsiteX9788" fmla="*/ 1192074 w 2091444"/>
              <a:gd name="connsiteY9788" fmla="*/ 1034161 h 1937476"/>
              <a:gd name="connsiteX9789" fmla="*/ 1187581 w 2091444"/>
              <a:gd name="connsiteY9789" fmla="*/ 1032956 h 1937476"/>
              <a:gd name="connsiteX9790" fmla="*/ 1182540 w 2091444"/>
              <a:gd name="connsiteY9790" fmla="*/ 1023422 h 1937476"/>
              <a:gd name="connsiteX9791" fmla="*/ 1176623 w 2091444"/>
              <a:gd name="connsiteY9791" fmla="*/ 1018709 h 1937476"/>
              <a:gd name="connsiteX9792" fmla="*/ 1166869 w 2091444"/>
              <a:gd name="connsiteY9792" fmla="*/ 1018709 h 1937476"/>
              <a:gd name="connsiteX9793" fmla="*/ 1159965 w 2091444"/>
              <a:gd name="connsiteY9793" fmla="*/ 1014545 h 1937476"/>
              <a:gd name="connsiteX9794" fmla="*/ 1148897 w 2091444"/>
              <a:gd name="connsiteY9794" fmla="*/ 1013888 h 1937476"/>
              <a:gd name="connsiteX9795" fmla="*/ 1144514 w 2091444"/>
              <a:gd name="connsiteY9795" fmla="*/ 1012463 h 1937476"/>
              <a:gd name="connsiteX9796" fmla="*/ 1144295 w 2091444"/>
              <a:gd name="connsiteY9796" fmla="*/ 1015751 h 1937476"/>
              <a:gd name="connsiteX9797" fmla="*/ 1147254 w 2091444"/>
              <a:gd name="connsiteY9797" fmla="*/ 1019038 h 1937476"/>
              <a:gd name="connsiteX9798" fmla="*/ 1149007 w 2091444"/>
              <a:gd name="connsiteY9798" fmla="*/ 1016737 h 1937476"/>
              <a:gd name="connsiteX9799" fmla="*/ 1151966 w 2091444"/>
              <a:gd name="connsiteY9799" fmla="*/ 1016189 h 1937476"/>
              <a:gd name="connsiteX9800" fmla="*/ 1162705 w 2091444"/>
              <a:gd name="connsiteY9800" fmla="*/ 1020024 h 1937476"/>
              <a:gd name="connsiteX9801" fmla="*/ 1172568 w 2091444"/>
              <a:gd name="connsiteY9801" fmla="*/ 1019805 h 1937476"/>
              <a:gd name="connsiteX9802" fmla="*/ 1175746 w 2091444"/>
              <a:gd name="connsiteY9802" fmla="*/ 1021887 h 1937476"/>
              <a:gd name="connsiteX9803" fmla="*/ 1174650 w 2091444"/>
              <a:gd name="connsiteY9803" fmla="*/ 1024627 h 1937476"/>
              <a:gd name="connsiteX9804" fmla="*/ 1172787 w 2091444"/>
              <a:gd name="connsiteY9804" fmla="*/ 1024408 h 1937476"/>
              <a:gd name="connsiteX9805" fmla="*/ 1171253 w 2091444"/>
              <a:gd name="connsiteY9805" fmla="*/ 1026271 h 1937476"/>
              <a:gd name="connsiteX9806" fmla="*/ 1172677 w 2091444"/>
              <a:gd name="connsiteY9806" fmla="*/ 1027695 h 1937476"/>
              <a:gd name="connsiteX9807" fmla="*/ 1173335 w 2091444"/>
              <a:gd name="connsiteY9807" fmla="*/ 1035695 h 1937476"/>
              <a:gd name="connsiteX9808" fmla="*/ 1175417 w 2091444"/>
              <a:gd name="connsiteY9808" fmla="*/ 1035914 h 1937476"/>
              <a:gd name="connsiteX9809" fmla="*/ 1180568 w 2091444"/>
              <a:gd name="connsiteY9809" fmla="*/ 1046106 h 1937476"/>
              <a:gd name="connsiteX9810" fmla="*/ 1183746 w 2091444"/>
              <a:gd name="connsiteY9810" fmla="*/ 1053229 h 1937476"/>
              <a:gd name="connsiteX9811" fmla="*/ 1192622 w 2091444"/>
              <a:gd name="connsiteY9811" fmla="*/ 1056188 h 1937476"/>
              <a:gd name="connsiteX9812" fmla="*/ 1201937 w 2091444"/>
              <a:gd name="connsiteY9812" fmla="*/ 1057941 h 1937476"/>
              <a:gd name="connsiteX9813" fmla="*/ 1219142 w 2091444"/>
              <a:gd name="connsiteY9813" fmla="*/ 1062763 h 1937476"/>
              <a:gd name="connsiteX9814" fmla="*/ 1219799 w 2091444"/>
              <a:gd name="connsiteY9814" fmla="*/ 1067913 h 1937476"/>
              <a:gd name="connsiteX9815" fmla="*/ 1217717 w 2091444"/>
              <a:gd name="connsiteY9815" fmla="*/ 1069667 h 1937476"/>
              <a:gd name="connsiteX9816" fmla="*/ 1212348 w 2091444"/>
              <a:gd name="connsiteY9816" fmla="*/ 1073612 h 1937476"/>
              <a:gd name="connsiteX9817" fmla="*/ 1207964 w 2091444"/>
              <a:gd name="connsiteY9817" fmla="*/ 1075913 h 1937476"/>
              <a:gd name="connsiteX9818" fmla="*/ 1201060 w 2091444"/>
              <a:gd name="connsiteY9818" fmla="*/ 1085118 h 1937476"/>
              <a:gd name="connsiteX9819" fmla="*/ 1200074 w 2091444"/>
              <a:gd name="connsiteY9819" fmla="*/ 1083255 h 1937476"/>
              <a:gd name="connsiteX9820" fmla="*/ 1197992 w 2091444"/>
              <a:gd name="connsiteY9820" fmla="*/ 1084790 h 1937476"/>
              <a:gd name="connsiteX9821" fmla="*/ 1197334 w 2091444"/>
              <a:gd name="connsiteY9821" fmla="*/ 1087748 h 1937476"/>
              <a:gd name="connsiteX9822" fmla="*/ 1182102 w 2091444"/>
              <a:gd name="connsiteY9822" fmla="*/ 1103529 h 1937476"/>
              <a:gd name="connsiteX9823" fmla="*/ 1175855 w 2091444"/>
              <a:gd name="connsiteY9823" fmla="*/ 1106488 h 1937476"/>
              <a:gd name="connsiteX9824" fmla="*/ 1171691 w 2091444"/>
              <a:gd name="connsiteY9824" fmla="*/ 1113720 h 1937476"/>
              <a:gd name="connsiteX9825" fmla="*/ 1167527 w 2091444"/>
              <a:gd name="connsiteY9825" fmla="*/ 1114597 h 1937476"/>
              <a:gd name="connsiteX9826" fmla="*/ 1165226 w 2091444"/>
              <a:gd name="connsiteY9826" fmla="*/ 1112844 h 1937476"/>
              <a:gd name="connsiteX9827" fmla="*/ 1162486 w 2091444"/>
              <a:gd name="connsiteY9827" fmla="*/ 1112844 h 1937476"/>
              <a:gd name="connsiteX9828" fmla="*/ 1161500 w 2091444"/>
              <a:gd name="connsiteY9828" fmla="*/ 1115474 h 1937476"/>
              <a:gd name="connsiteX9829" fmla="*/ 1155582 w 2091444"/>
              <a:gd name="connsiteY9829" fmla="*/ 1108570 h 1937476"/>
              <a:gd name="connsiteX9830" fmla="*/ 1151966 w 2091444"/>
              <a:gd name="connsiteY9830" fmla="*/ 1107036 h 1937476"/>
              <a:gd name="connsiteX9831" fmla="*/ 1149226 w 2091444"/>
              <a:gd name="connsiteY9831" fmla="*/ 1110542 h 1937476"/>
              <a:gd name="connsiteX9832" fmla="*/ 1148021 w 2091444"/>
              <a:gd name="connsiteY9832" fmla="*/ 1107255 h 1937476"/>
              <a:gd name="connsiteX9833" fmla="*/ 1146158 w 2091444"/>
              <a:gd name="connsiteY9833" fmla="*/ 1106378 h 1937476"/>
              <a:gd name="connsiteX9834" fmla="*/ 1149665 w 2091444"/>
              <a:gd name="connsiteY9834" fmla="*/ 1101666 h 1937476"/>
              <a:gd name="connsiteX9835" fmla="*/ 1148130 w 2091444"/>
              <a:gd name="connsiteY9835" fmla="*/ 1100460 h 1937476"/>
              <a:gd name="connsiteX9836" fmla="*/ 1147144 w 2091444"/>
              <a:gd name="connsiteY9836" fmla="*/ 1098049 h 1937476"/>
              <a:gd name="connsiteX9837" fmla="*/ 1142432 w 2091444"/>
              <a:gd name="connsiteY9837" fmla="*/ 1100680 h 1937476"/>
              <a:gd name="connsiteX9838" fmla="*/ 1138815 w 2091444"/>
              <a:gd name="connsiteY9838" fmla="*/ 1110213 h 1937476"/>
              <a:gd name="connsiteX9839" fmla="*/ 1138487 w 2091444"/>
              <a:gd name="connsiteY9839" fmla="*/ 1105830 h 1937476"/>
              <a:gd name="connsiteX9840" fmla="*/ 1135857 w 2091444"/>
              <a:gd name="connsiteY9840" fmla="*/ 1098159 h 1937476"/>
              <a:gd name="connsiteX9841" fmla="*/ 1133774 w 2091444"/>
              <a:gd name="connsiteY9841" fmla="*/ 1104953 h 1937476"/>
              <a:gd name="connsiteX9842" fmla="*/ 1136185 w 2091444"/>
              <a:gd name="connsiteY9842" fmla="*/ 1107912 h 1937476"/>
              <a:gd name="connsiteX9843" fmla="*/ 1135638 w 2091444"/>
              <a:gd name="connsiteY9843" fmla="*/ 1116898 h 1937476"/>
              <a:gd name="connsiteX9844" fmla="*/ 1129939 w 2091444"/>
              <a:gd name="connsiteY9844" fmla="*/ 1124898 h 1937476"/>
              <a:gd name="connsiteX9845" fmla="*/ 1126761 w 2091444"/>
              <a:gd name="connsiteY9845" fmla="*/ 1124021 h 1937476"/>
              <a:gd name="connsiteX9846" fmla="*/ 1125665 w 2091444"/>
              <a:gd name="connsiteY9846" fmla="*/ 1121063 h 1937476"/>
              <a:gd name="connsiteX9847" fmla="*/ 1122158 w 2091444"/>
              <a:gd name="connsiteY9847" fmla="*/ 1115364 h 1937476"/>
              <a:gd name="connsiteX9848" fmla="*/ 1120953 w 2091444"/>
              <a:gd name="connsiteY9848" fmla="*/ 1119747 h 1937476"/>
              <a:gd name="connsiteX9849" fmla="*/ 1124241 w 2091444"/>
              <a:gd name="connsiteY9849" fmla="*/ 1122378 h 1937476"/>
              <a:gd name="connsiteX9850" fmla="*/ 1119419 w 2091444"/>
              <a:gd name="connsiteY9850" fmla="*/ 1125008 h 1937476"/>
              <a:gd name="connsiteX9851" fmla="*/ 1118871 w 2091444"/>
              <a:gd name="connsiteY9851" fmla="*/ 1130268 h 1937476"/>
              <a:gd name="connsiteX9852" fmla="*/ 1117118 w 2091444"/>
              <a:gd name="connsiteY9852" fmla="*/ 1128514 h 1937476"/>
              <a:gd name="connsiteX9853" fmla="*/ 1111967 w 2091444"/>
              <a:gd name="connsiteY9853" fmla="*/ 1126761 h 1937476"/>
              <a:gd name="connsiteX9854" fmla="*/ 1111309 w 2091444"/>
              <a:gd name="connsiteY9854" fmla="*/ 1123254 h 1937476"/>
              <a:gd name="connsiteX9855" fmla="*/ 1107364 w 2091444"/>
              <a:gd name="connsiteY9855" fmla="*/ 1120624 h 1937476"/>
              <a:gd name="connsiteX9856" fmla="*/ 1102652 w 2091444"/>
              <a:gd name="connsiteY9856" fmla="*/ 1114378 h 1937476"/>
              <a:gd name="connsiteX9857" fmla="*/ 1093118 w 2091444"/>
              <a:gd name="connsiteY9857" fmla="*/ 1110871 h 1937476"/>
              <a:gd name="connsiteX9858" fmla="*/ 1084132 w 2091444"/>
              <a:gd name="connsiteY9858" fmla="*/ 1105611 h 1937476"/>
              <a:gd name="connsiteX9859" fmla="*/ 1081173 w 2091444"/>
              <a:gd name="connsiteY9859" fmla="*/ 1098488 h 1937476"/>
              <a:gd name="connsiteX9860" fmla="*/ 1077338 w 2091444"/>
              <a:gd name="connsiteY9860" fmla="*/ 1097063 h 1937476"/>
              <a:gd name="connsiteX9861" fmla="*/ 1070763 w 2091444"/>
              <a:gd name="connsiteY9861" fmla="*/ 1092022 h 1937476"/>
              <a:gd name="connsiteX9862" fmla="*/ 1068461 w 2091444"/>
              <a:gd name="connsiteY9862" fmla="*/ 1088187 h 1937476"/>
              <a:gd name="connsiteX9863" fmla="*/ 1068133 w 2091444"/>
              <a:gd name="connsiteY9863" fmla="*/ 1095310 h 1937476"/>
              <a:gd name="connsiteX9864" fmla="*/ 1063968 w 2091444"/>
              <a:gd name="connsiteY9864" fmla="*/ 1094324 h 1937476"/>
              <a:gd name="connsiteX9865" fmla="*/ 1066598 w 2091444"/>
              <a:gd name="connsiteY9865" fmla="*/ 1101227 h 1937476"/>
              <a:gd name="connsiteX9866" fmla="*/ 1070763 w 2091444"/>
              <a:gd name="connsiteY9866" fmla="*/ 1104844 h 1937476"/>
              <a:gd name="connsiteX9867" fmla="*/ 1072297 w 2091444"/>
              <a:gd name="connsiteY9867" fmla="*/ 1102981 h 1937476"/>
              <a:gd name="connsiteX9868" fmla="*/ 1070434 w 2091444"/>
              <a:gd name="connsiteY9868" fmla="*/ 1099474 h 1937476"/>
              <a:gd name="connsiteX9869" fmla="*/ 1071311 w 2091444"/>
              <a:gd name="connsiteY9869" fmla="*/ 1097392 h 1937476"/>
              <a:gd name="connsiteX9870" fmla="*/ 1073174 w 2091444"/>
              <a:gd name="connsiteY9870" fmla="*/ 1097611 h 1937476"/>
              <a:gd name="connsiteX9871" fmla="*/ 1082927 w 2091444"/>
              <a:gd name="connsiteY9871" fmla="*/ 1107693 h 1937476"/>
              <a:gd name="connsiteX9872" fmla="*/ 1091584 w 2091444"/>
              <a:gd name="connsiteY9872" fmla="*/ 1113063 h 1937476"/>
              <a:gd name="connsiteX9873" fmla="*/ 1092461 w 2091444"/>
              <a:gd name="connsiteY9873" fmla="*/ 1115145 h 1937476"/>
              <a:gd name="connsiteX9874" fmla="*/ 1086762 w 2091444"/>
              <a:gd name="connsiteY9874" fmla="*/ 1118980 h 1937476"/>
              <a:gd name="connsiteX9875" fmla="*/ 1081064 w 2091444"/>
              <a:gd name="connsiteY9875" fmla="*/ 1119857 h 1937476"/>
              <a:gd name="connsiteX9876" fmla="*/ 1077995 w 2091444"/>
              <a:gd name="connsiteY9876" fmla="*/ 1118980 h 1937476"/>
              <a:gd name="connsiteX9877" fmla="*/ 1079091 w 2091444"/>
              <a:gd name="connsiteY9877" fmla="*/ 1121939 h 1937476"/>
              <a:gd name="connsiteX9878" fmla="*/ 1079091 w 2091444"/>
              <a:gd name="connsiteY9878" fmla="*/ 1123473 h 1937476"/>
              <a:gd name="connsiteX9879" fmla="*/ 1081502 w 2091444"/>
              <a:gd name="connsiteY9879" fmla="*/ 1122268 h 1937476"/>
              <a:gd name="connsiteX9880" fmla="*/ 1090817 w 2091444"/>
              <a:gd name="connsiteY9880" fmla="*/ 1121610 h 1937476"/>
              <a:gd name="connsiteX9881" fmla="*/ 1095858 w 2091444"/>
              <a:gd name="connsiteY9881" fmla="*/ 1116569 h 1937476"/>
              <a:gd name="connsiteX9882" fmla="*/ 1098050 w 2091444"/>
              <a:gd name="connsiteY9882" fmla="*/ 1116022 h 1937476"/>
              <a:gd name="connsiteX9883" fmla="*/ 1101008 w 2091444"/>
              <a:gd name="connsiteY9883" fmla="*/ 1119528 h 1937476"/>
              <a:gd name="connsiteX9884" fmla="*/ 1101995 w 2091444"/>
              <a:gd name="connsiteY9884" fmla="*/ 1125556 h 1937476"/>
              <a:gd name="connsiteX9885" fmla="*/ 1110981 w 2091444"/>
              <a:gd name="connsiteY9885" fmla="*/ 1136076 h 1937476"/>
              <a:gd name="connsiteX9886" fmla="*/ 1110104 w 2091444"/>
              <a:gd name="connsiteY9886" fmla="*/ 1147034 h 1937476"/>
              <a:gd name="connsiteX9887" fmla="*/ 1103858 w 2091444"/>
              <a:gd name="connsiteY9887" fmla="*/ 1153610 h 1937476"/>
              <a:gd name="connsiteX9888" fmla="*/ 1099912 w 2091444"/>
              <a:gd name="connsiteY9888" fmla="*/ 1153938 h 1937476"/>
              <a:gd name="connsiteX9889" fmla="*/ 1097173 w 2091444"/>
              <a:gd name="connsiteY9889" fmla="*/ 1156240 h 1937476"/>
              <a:gd name="connsiteX9890" fmla="*/ 1091584 w 2091444"/>
              <a:gd name="connsiteY9890" fmla="*/ 1155911 h 1937476"/>
              <a:gd name="connsiteX9891" fmla="*/ 1087639 w 2091444"/>
              <a:gd name="connsiteY9891" fmla="*/ 1153171 h 1937476"/>
              <a:gd name="connsiteX9892" fmla="*/ 1076900 w 2091444"/>
              <a:gd name="connsiteY9892" fmla="*/ 1151089 h 1937476"/>
              <a:gd name="connsiteX9893" fmla="*/ 1070653 w 2091444"/>
              <a:gd name="connsiteY9893" fmla="*/ 1142980 h 1937476"/>
              <a:gd name="connsiteX9894" fmla="*/ 1068352 w 2091444"/>
              <a:gd name="connsiteY9894" fmla="*/ 1135199 h 1937476"/>
              <a:gd name="connsiteX9895" fmla="*/ 1064845 w 2091444"/>
              <a:gd name="connsiteY9895" fmla="*/ 1131912 h 1937476"/>
              <a:gd name="connsiteX9896" fmla="*/ 1063640 w 2091444"/>
              <a:gd name="connsiteY9896" fmla="*/ 1133774 h 1937476"/>
              <a:gd name="connsiteX9897" fmla="*/ 1064297 w 2091444"/>
              <a:gd name="connsiteY9897" fmla="*/ 1136952 h 1937476"/>
              <a:gd name="connsiteX9898" fmla="*/ 1064078 w 2091444"/>
              <a:gd name="connsiteY9898" fmla="*/ 1141665 h 1937476"/>
              <a:gd name="connsiteX9899" fmla="*/ 1068242 w 2091444"/>
              <a:gd name="connsiteY9899" fmla="*/ 1146815 h 1937476"/>
              <a:gd name="connsiteX9900" fmla="*/ 1071749 w 2091444"/>
              <a:gd name="connsiteY9900" fmla="*/ 1156678 h 1937476"/>
              <a:gd name="connsiteX9901" fmla="*/ 1076571 w 2091444"/>
              <a:gd name="connsiteY9901" fmla="*/ 1165006 h 1937476"/>
              <a:gd name="connsiteX9902" fmla="*/ 1073831 w 2091444"/>
              <a:gd name="connsiteY9902" fmla="*/ 1167417 h 1937476"/>
              <a:gd name="connsiteX9903" fmla="*/ 1071091 w 2091444"/>
              <a:gd name="connsiteY9903" fmla="*/ 1165993 h 1937476"/>
              <a:gd name="connsiteX9904" fmla="*/ 1066598 w 2091444"/>
              <a:gd name="connsiteY9904" fmla="*/ 1166650 h 1937476"/>
              <a:gd name="connsiteX9905" fmla="*/ 1065064 w 2091444"/>
              <a:gd name="connsiteY9905" fmla="*/ 1160404 h 1937476"/>
              <a:gd name="connsiteX9906" fmla="*/ 1064188 w 2091444"/>
              <a:gd name="connsiteY9906" fmla="*/ 1163472 h 1937476"/>
              <a:gd name="connsiteX9907" fmla="*/ 1062325 w 2091444"/>
              <a:gd name="connsiteY9907" fmla="*/ 1164897 h 1937476"/>
              <a:gd name="connsiteX9908" fmla="*/ 1063859 w 2091444"/>
              <a:gd name="connsiteY9908" fmla="*/ 1167856 h 1937476"/>
              <a:gd name="connsiteX9909" fmla="*/ 1067804 w 2091444"/>
              <a:gd name="connsiteY9909" fmla="*/ 1169609 h 1937476"/>
              <a:gd name="connsiteX9910" fmla="*/ 1069228 w 2091444"/>
              <a:gd name="connsiteY9910" fmla="*/ 1172568 h 1937476"/>
              <a:gd name="connsiteX9911" fmla="*/ 1060790 w 2091444"/>
              <a:gd name="connsiteY9911" fmla="*/ 1170486 h 1937476"/>
              <a:gd name="connsiteX9912" fmla="*/ 1058708 w 2091444"/>
              <a:gd name="connsiteY9912" fmla="*/ 1168732 h 1937476"/>
              <a:gd name="connsiteX9913" fmla="*/ 1058380 w 2091444"/>
              <a:gd name="connsiteY9913" fmla="*/ 1172897 h 1937476"/>
              <a:gd name="connsiteX9914" fmla="*/ 1061119 w 2091444"/>
              <a:gd name="connsiteY9914" fmla="*/ 1175307 h 1937476"/>
              <a:gd name="connsiteX9915" fmla="*/ 1061119 w 2091444"/>
              <a:gd name="connsiteY9915" fmla="*/ 1178924 h 1937476"/>
              <a:gd name="connsiteX9916" fmla="*/ 1057503 w 2091444"/>
              <a:gd name="connsiteY9916" fmla="*/ 1183636 h 1937476"/>
              <a:gd name="connsiteX9917" fmla="*/ 1056626 w 2091444"/>
              <a:gd name="connsiteY9917" fmla="*/ 1178047 h 1937476"/>
              <a:gd name="connsiteX9918" fmla="*/ 1053667 w 2091444"/>
              <a:gd name="connsiteY9918" fmla="*/ 1177499 h 1937476"/>
              <a:gd name="connsiteX9919" fmla="*/ 1055201 w 2091444"/>
              <a:gd name="connsiteY9919" fmla="*/ 1179581 h 1937476"/>
              <a:gd name="connsiteX9920" fmla="*/ 1054325 w 2091444"/>
              <a:gd name="connsiteY9920" fmla="*/ 1183198 h 1937476"/>
              <a:gd name="connsiteX9921" fmla="*/ 1052791 w 2091444"/>
              <a:gd name="connsiteY9921" fmla="*/ 1181992 h 1937476"/>
              <a:gd name="connsiteX9922" fmla="*/ 1046873 w 2091444"/>
              <a:gd name="connsiteY9922" fmla="*/ 1181663 h 1937476"/>
              <a:gd name="connsiteX9923" fmla="*/ 1044572 w 2091444"/>
              <a:gd name="connsiteY9923" fmla="*/ 1184622 h 1937476"/>
              <a:gd name="connsiteX9924" fmla="*/ 1037449 w 2091444"/>
              <a:gd name="connsiteY9924" fmla="*/ 1187362 h 1937476"/>
              <a:gd name="connsiteX9925" fmla="*/ 1041284 w 2091444"/>
              <a:gd name="connsiteY9925" fmla="*/ 1189773 h 1937476"/>
              <a:gd name="connsiteX9926" fmla="*/ 1042161 w 2091444"/>
              <a:gd name="connsiteY9926" fmla="*/ 1193280 h 1937476"/>
              <a:gd name="connsiteX9927" fmla="*/ 1040079 w 2091444"/>
              <a:gd name="connsiteY9927" fmla="*/ 1194156 h 1937476"/>
              <a:gd name="connsiteX9928" fmla="*/ 1039202 w 2091444"/>
              <a:gd name="connsiteY9928" fmla="*/ 1192074 h 1937476"/>
              <a:gd name="connsiteX9929" fmla="*/ 1033832 w 2091444"/>
              <a:gd name="connsiteY9929" fmla="*/ 1188129 h 1937476"/>
              <a:gd name="connsiteX9930" fmla="*/ 1029997 w 2091444"/>
              <a:gd name="connsiteY9930" fmla="*/ 1187471 h 1937476"/>
              <a:gd name="connsiteX9931" fmla="*/ 1029668 w 2091444"/>
              <a:gd name="connsiteY9931" fmla="*/ 1190430 h 1937476"/>
              <a:gd name="connsiteX9932" fmla="*/ 1027257 w 2091444"/>
              <a:gd name="connsiteY9932" fmla="*/ 1191855 h 1937476"/>
              <a:gd name="connsiteX9933" fmla="*/ 1033175 w 2091444"/>
              <a:gd name="connsiteY9933" fmla="*/ 1196238 h 1937476"/>
              <a:gd name="connsiteX9934" fmla="*/ 1031093 w 2091444"/>
              <a:gd name="connsiteY9934" fmla="*/ 1198868 h 1937476"/>
              <a:gd name="connsiteX9935" fmla="*/ 1031093 w 2091444"/>
              <a:gd name="connsiteY9935" fmla="*/ 1201498 h 1937476"/>
              <a:gd name="connsiteX9936" fmla="*/ 1026380 w 2091444"/>
              <a:gd name="connsiteY9936" fmla="*/ 1201279 h 1937476"/>
              <a:gd name="connsiteX9937" fmla="*/ 1022545 w 2091444"/>
              <a:gd name="connsiteY9937" fmla="*/ 1207526 h 1937476"/>
              <a:gd name="connsiteX9938" fmla="*/ 1016627 w 2091444"/>
              <a:gd name="connsiteY9938" fmla="*/ 1210704 h 1937476"/>
              <a:gd name="connsiteX9939" fmla="*/ 1019038 w 2091444"/>
              <a:gd name="connsiteY9939" fmla="*/ 1213772 h 1937476"/>
              <a:gd name="connsiteX9940" fmla="*/ 1017833 w 2091444"/>
              <a:gd name="connsiteY9940" fmla="*/ 1216512 h 1937476"/>
              <a:gd name="connsiteX9941" fmla="*/ 1014764 w 2091444"/>
              <a:gd name="connsiteY9941" fmla="*/ 1216512 h 1937476"/>
              <a:gd name="connsiteX9942" fmla="*/ 1012025 w 2091444"/>
              <a:gd name="connsiteY9942" fmla="*/ 1220128 h 1937476"/>
              <a:gd name="connsiteX9943" fmla="*/ 1012901 w 2091444"/>
              <a:gd name="connsiteY9943" fmla="*/ 1224073 h 1937476"/>
              <a:gd name="connsiteX9944" fmla="*/ 1008737 w 2091444"/>
              <a:gd name="connsiteY9944" fmla="*/ 1225827 h 1937476"/>
              <a:gd name="connsiteX9945" fmla="*/ 1001724 w 2091444"/>
              <a:gd name="connsiteY9945" fmla="*/ 1233717 h 1937476"/>
              <a:gd name="connsiteX9946" fmla="*/ 996463 w 2091444"/>
              <a:gd name="connsiteY9946" fmla="*/ 1235141 h 1937476"/>
              <a:gd name="connsiteX9947" fmla="*/ 996135 w 2091444"/>
              <a:gd name="connsiteY9947" fmla="*/ 1239306 h 1937476"/>
              <a:gd name="connsiteX9948" fmla="*/ 991313 w 2091444"/>
              <a:gd name="connsiteY9948" fmla="*/ 1243799 h 1937476"/>
              <a:gd name="connsiteX9949" fmla="*/ 986053 w 2091444"/>
              <a:gd name="connsiteY9949" fmla="*/ 1240292 h 1937476"/>
              <a:gd name="connsiteX9950" fmla="*/ 985724 w 2091444"/>
              <a:gd name="connsiteY9950" fmla="*/ 1243031 h 1937476"/>
              <a:gd name="connsiteX9951" fmla="*/ 988135 w 2091444"/>
              <a:gd name="connsiteY9951" fmla="*/ 1248620 h 1937476"/>
              <a:gd name="connsiteX9952" fmla="*/ 983642 w 2091444"/>
              <a:gd name="connsiteY9952" fmla="*/ 1253113 h 1937476"/>
              <a:gd name="connsiteX9953" fmla="*/ 981889 w 2091444"/>
              <a:gd name="connsiteY9953" fmla="*/ 1261771 h 1937476"/>
              <a:gd name="connsiteX9954" fmla="*/ 979149 w 2091444"/>
              <a:gd name="connsiteY9954" fmla="*/ 1266264 h 1937476"/>
              <a:gd name="connsiteX9955" fmla="*/ 977067 w 2091444"/>
              <a:gd name="connsiteY9955" fmla="*/ 1272510 h 1937476"/>
              <a:gd name="connsiteX9956" fmla="*/ 973231 w 2091444"/>
              <a:gd name="connsiteY9956" fmla="*/ 1274592 h 1937476"/>
              <a:gd name="connsiteX9957" fmla="*/ 969724 w 2091444"/>
              <a:gd name="connsiteY9957" fmla="*/ 1284345 h 1937476"/>
              <a:gd name="connsiteX9958" fmla="*/ 971588 w 2091444"/>
              <a:gd name="connsiteY9958" fmla="*/ 1286427 h 1937476"/>
              <a:gd name="connsiteX9959" fmla="*/ 971588 w 2091444"/>
              <a:gd name="connsiteY9959" fmla="*/ 1293331 h 1937476"/>
              <a:gd name="connsiteX9960" fmla="*/ 967204 w 2091444"/>
              <a:gd name="connsiteY9960" fmla="*/ 1300783 h 1937476"/>
              <a:gd name="connsiteX9961" fmla="*/ 965670 w 2091444"/>
              <a:gd name="connsiteY9961" fmla="*/ 1304947 h 1937476"/>
              <a:gd name="connsiteX9962" fmla="*/ 961286 w 2091444"/>
              <a:gd name="connsiteY9962" fmla="*/ 1306372 h 1937476"/>
              <a:gd name="connsiteX9963" fmla="*/ 959204 w 2091444"/>
              <a:gd name="connsiteY9963" fmla="*/ 1308564 h 1937476"/>
              <a:gd name="connsiteX9964" fmla="*/ 964245 w 2091444"/>
              <a:gd name="connsiteY9964" fmla="*/ 1309660 h 1937476"/>
              <a:gd name="connsiteX9965" fmla="*/ 965451 w 2091444"/>
              <a:gd name="connsiteY9965" fmla="*/ 1313276 h 1937476"/>
              <a:gd name="connsiteX9966" fmla="*/ 964026 w 2091444"/>
              <a:gd name="connsiteY9966" fmla="*/ 1317659 h 1937476"/>
              <a:gd name="connsiteX9967" fmla="*/ 966437 w 2091444"/>
              <a:gd name="connsiteY9967" fmla="*/ 1320618 h 1937476"/>
              <a:gd name="connsiteX9968" fmla="*/ 966218 w 2091444"/>
              <a:gd name="connsiteY9968" fmla="*/ 1326865 h 1937476"/>
              <a:gd name="connsiteX9969" fmla="*/ 968081 w 2091444"/>
              <a:gd name="connsiteY9969" fmla="*/ 1327851 h 1937476"/>
              <a:gd name="connsiteX9970" fmla="*/ 963588 w 2091444"/>
              <a:gd name="connsiteY9970" fmla="*/ 1339138 h 1937476"/>
              <a:gd name="connsiteX9971" fmla="*/ 957341 w 2091444"/>
              <a:gd name="connsiteY9971" fmla="*/ 1345165 h 1937476"/>
              <a:gd name="connsiteX9972" fmla="*/ 944301 w 2091444"/>
              <a:gd name="connsiteY9972" fmla="*/ 1348124 h 1937476"/>
              <a:gd name="connsiteX9973" fmla="*/ 942438 w 2091444"/>
              <a:gd name="connsiteY9973" fmla="*/ 1352946 h 1937476"/>
              <a:gd name="connsiteX9974" fmla="*/ 948903 w 2091444"/>
              <a:gd name="connsiteY9974" fmla="*/ 1347576 h 1937476"/>
              <a:gd name="connsiteX9975" fmla="*/ 959971 w 2091444"/>
              <a:gd name="connsiteY9975" fmla="*/ 1346152 h 1937476"/>
              <a:gd name="connsiteX9976" fmla="*/ 968300 w 2091444"/>
              <a:gd name="connsiteY9976" fmla="*/ 1335960 h 1937476"/>
              <a:gd name="connsiteX9977" fmla="*/ 974327 w 2091444"/>
              <a:gd name="connsiteY9977" fmla="*/ 1324015 h 1937476"/>
              <a:gd name="connsiteX9978" fmla="*/ 988245 w 2091444"/>
              <a:gd name="connsiteY9978" fmla="*/ 1323467 h 1937476"/>
              <a:gd name="connsiteX9979" fmla="*/ 992409 w 2091444"/>
              <a:gd name="connsiteY9979" fmla="*/ 1325330 h 1937476"/>
              <a:gd name="connsiteX9980" fmla="*/ 992409 w 2091444"/>
              <a:gd name="connsiteY9980" fmla="*/ 1329823 h 1937476"/>
              <a:gd name="connsiteX9981" fmla="*/ 990546 w 2091444"/>
              <a:gd name="connsiteY9981" fmla="*/ 1334974 h 1937476"/>
              <a:gd name="connsiteX9982" fmla="*/ 990546 w 2091444"/>
              <a:gd name="connsiteY9982" fmla="*/ 1340672 h 1937476"/>
              <a:gd name="connsiteX9983" fmla="*/ 993286 w 2091444"/>
              <a:gd name="connsiteY9983" fmla="*/ 1347138 h 1937476"/>
              <a:gd name="connsiteX9984" fmla="*/ 993286 w 2091444"/>
              <a:gd name="connsiteY9984" fmla="*/ 1356891 h 1937476"/>
              <a:gd name="connsiteX9985" fmla="*/ 989669 w 2091444"/>
              <a:gd name="connsiteY9985" fmla="*/ 1366206 h 1937476"/>
              <a:gd name="connsiteX9986" fmla="*/ 992628 w 2091444"/>
              <a:gd name="connsiteY9986" fmla="*/ 1370370 h 1937476"/>
              <a:gd name="connsiteX9987" fmla="*/ 994381 w 2091444"/>
              <a:gd name="connsiteY9987" fmla="*/ 1379685 h 1937476"/>
              <a:gd name="connsiteX9988" fmla="*/ 992518 w 2091444"/>
              <a:gd name="connsiteY9988" fmla="*/ 1384507 h 1937476"/>
              <a:gd name="connsiteX9989" fmla="*/ 977724 w 2091444"/>
              <a:gd name="connsiteY9989" fmla="*/ 1398534 h 1937476"/>
              <a:gd name="connsiteX9990" fmla="*/ 970601 w 2091444"/>
              <a:gd name="connsiteY9990" fmla="*/ 1400945 h 1937476"/>
              <a:gd name="connsiteX9991" fmla="*/ 965451 w 2091444"/>
              <a:gd name="connsiteY9991" fmla="*/ 1400068 h 1937476"/>
              <a:gd name="connsiteX9992" fmla="*/ 970820 w 2091444"/>
              <a:gd name="connsiteY9992" fmla="*/ 1402369 h 1937476"/>
              <a:gd name="connsiteX9993" fmla="*/ 977943 w 2091444"/>
              <a:gd name="connsiteY9993" fmla="*/ 1402588 h 1937476"/>
              <a:gd name="connsiteX9994" fmla="*/ 995148 w 2091444"/>
              <a:gd name="connsiteY9994" fmla="*/ 1397000 h 1937476"/>
              <a:gd name="connsiteX9995" fmla="*/ 1012463 w 2091444"/>
              <a:gd name="connsiteY9995" fmla="*/ 1391301 h 1937476"/>
              <a:gd name="connsiteX9996" fmla="*/ 1021011 w 2091444"/>
              <a:gd name="connsiteY9996" fmla="*/ 1390424 h 1937476"/>
              <a:gd name="connsiteX9997" fmla="*/ 1031969 w 2091444"/>
              <a:gd name="connsiteY9997" fmla="*/ 1397547 h 1937476"/>
              <a:gd name="connsiteX9998" fmla="*/ 1039092 w 2091444"/>
              <a:gd name="connsiteY9998" fmla="*/ 1403903 h 1937476"/>
              <a:gd name="connsiteX9999" fmla="*/ 1049503 w 2091444"/>
              <a:gd name="connsiteY9999" fmla="*/ 1407081 h 1937476"/>
              <a:gd name="connsiteX10000" fmla="*/ 1052243 w 2091444"/>
              <a:gd name="connsiteY10000" fmla="*/ 1409492 h 1937476"/>
              <a:gd name="connsiteX10001" fmla="*/ 1056955 w 2091444"/>
              <a:gd name="connsiteY10001" fmla="*/ 1410698 h 1937476"/>
              <a:gd name="connsiteX10002" fmla="*/ 1064626 w 2091444"/>
              <a:gd name="connsiteY10002" fmla="*/ 1418478 h 1937476"/>
              <a:gd name="connsiteX10003" fmla="*/ 1068242 w 2091444"/>
              <a:gd name="connsiteY10003" fmla="*/ 1420013 h 1937476"/>
              <a:gd name="connsiteX10004" fmla="*/ 1072078 w 2091444"/>
              <a:gd name="connsiteY10004" fmla="*/ 1427136 h 1937476"/>
              <a:gd name="connsiteX10005" fmla="*/ 1076242 w 2091444"/>
              <a:gd name="connsiteY10005" fmla="*/ 1429766 h 1937476"/>
              <a:gd name="connsiteX10006" fmla="*/ 1076242 w 2091444"/>
              <a:gd name="connsiteY10006" fmla="*/ 1433930 h 1937476"/>
              <a:gd name="connsiteX10007" fmla="*/ 1079310 w 2091444"/>
              <a:gd name="connsiteY10007" fmla="*/ 1437437 h 1937476"/>
              <a:gd name="connsiteX10008" fmla="*/ 1082598 w 2091444"/>
              <a:gd name="connsiteY10008" fmla="*/ 1445546 h 1937476"/>
              <a:gd name="connsiteX10009" fmla="*/ 1082379 w 2091444"/>
              <a:gd name="connsiteY10009" fmla="*/ 1447738 h 1937476"/>
              <a:gd name="connsiteX10010" fmla="*/ 1085666 w 2091444"/>
              <a:gd name="connsiteY10010" fmla="*/ 1446313 h 1937476"/>
              <a:gd name="connsiteX10011" fmla="*/ 1087968 w 2091444"/>
              <a:gd name="connsiteY10011" fmla="*/ 1448943 h 1937476"/>
              <a:gd name="connsiteX10012" fmla="*/ 1097830 w 2091444"/>
              <a:gd name="connsiteY10012" fmla="*/ 1455518 h 1937476"/>
              <a:gd name="connsiteX10013" fmla="*/ 1101337 w 2091444"/>
              <a:gd name="connsiteY10013" fmla="*/ 1456395 h 1937476"/>
              <a:gd name="connsiteX10014" fmla="*/ 1108460 w 2091444"/>
              <a:gd name="connsiteY10014" fmla="*/ 1461436 h 1937476"/>
              <a:gd name="connsiteX10015" fmla="*/ 1112076 w 2091444"/>
              <a:gd name="connsiteY10015" fmla="*/ 1462641 h 1937476"/>
              <a:gd name="connsiteX10016" fmla="*/ 1120186 w 2091444"/>
              <a:gd name="connsiteY10016" fmla="*/ 1469874 h 1937476"/>
              <a:gd name="connsiteX10017" fmla="*/ 1121063 w 2091444"/>
              <a:gd name="connsiteY10017" fmla="*/ 1473381 h 1937476"/>
              <a:gd name="connsiteX10018" fmla="*/ 1127090 w 2091444"/>
              <a:gd name="connsiteY10018" fmla="*/ 1479298 h 1937476"/>
              <a:gd name="connsiteX10019" fmla="*/ 1126213 w 2091444"/>
              <a:gd name="connsiteY10019" fmla="*/ 1481600 h 1937476"/>
              <a:gd name="connsiteX10020" fmla="*/ 1127747 w 2091444"/>
              <a:gd name="connsiteY10020" fmla="*/ 1483134 h 1937476"/>
              <a:gd name="connsiteX10021" fmla="*/ 1135418 w 2091444"/>
              <a:gd name="connsiteY10021" fmla="*/ 1483353 h 1937476"/>
              <a:gd name="connsiteX10022" fmla="*/ 1137720 w 2091444"/>
              <a:gd name="connsiteY10022" fmla="*/ 1484230 h 1937476"/>
              <a:gd name="connsiteX10023" fmla="*/ 1143089 w 2091444"/>
              <a:gd name="connsiteY10023" fmla="*/ 1483024 h 1937476"/>
              <a:gd name="connsiteX10024" fmla="*/ 1153281 w 2091444"/>
              <a:gd name="connsiteY10024" fmla="*/ 1483353 h 1937476"/>
              <a:gd name="connsiteX10025" fmla="*/ 1155692 w 2091444"/>
              <a:gd name="connsiteY10025" fmla="*/ 1485654 h 1937476"/>
              <a:gd name="connsiteX10026" fmla="*/ 1157555 w 2091444"/>
              <a:gd name="connsiteY10026" fmla="*/ 1485654 h 1937476"/>
              <a:gd name="connsiteX10027" fmla="*/ 1165006 w 2091444"/>
              <a:gd name="connsiteY10027" fmla="*/ 1487956 h 1937476"/>
              <a:gd name="connsiteX10028" fmla="*/ 1173116 w 2091444"/>
              <a:gd name="connsiteY10028" fmla="*/ 1489490 h 1937476"/>
              <a:gd name="connsiteX10029" fmla="*/ 1179033 w 2091444"/>
              <a:gd name="connsiteY10029" fmla="*/ 1487627 h 1937476"/>
              <a:gd name="connsiteX10030" fmla="*/ 1182540 w 2091444"/>
              <a:gd name="connsiteY10030" fmla="*/ 1487627 h 1937476"/>
              <a:gd name="connsiteX10031" fmla="*/ 1182321 w 2091444"/>
              <a:gd name="connsiteY10031" fmla="*/ 1489380 h 1937476"/>
              <a:gd name="connsiteX10032" fmla="*/ 1183855 w 2091444"/>
              <a:gd name="connsiteY10032" fmla="*/ 1488504 h 1937476"/>
              <a:gd name="connsiteX10033" fmla="*/ 1186266 w 2091444"/>
              <a:gd name="connsiteY10033" fmla="*/ 1488504 h 1937476"/>
              <a:gd name="connsiteX10034" fmla="*/ 1187143 w 2091444"/>
              <a:gd name="connsiteY10034" fmla="*/ 1495627 h 1937476"/>
              <a:gd name="connsiteX10035" fmla="*/ 1180896 w 2091444"/>
              <a:gd name="connsiteY10035" fmla="*/ 1507462 h 1937476"/>
              <a:gd name="connsiteX10036" fmla="*/ 1180568 w 2091444"/>
              <a:gd name="connsiteY10036" fmla="*/ 1511626 h 1937476"/>
              <a:gd name="connsiteX10037" fmla="*/ 1177280 w 2091444"/>
              <a:gd name="connsiteY10037" fmla="*/ 1516119 h 1937476"/>
              <a:gd name="connsiteX10038" fmla="*/ 1173773 w 2091444"/>
              <a:gd name="connsiteY10038" fmla="*/ 1522585 h 1937476"/>
              <a:gd name="connsiteX10039" fmla="*/ 1174650 w 2091444"/>
              <a:gd name="connsiteY10039" fmla="*/ 1527955 h 1937476"/>
              <a:gd name="connsiteX10040" fmla="*/ 1176184 w 2091444"/>
              <a:gd name="connsiteY10040" fmla="*/ 1529379 h 1937476"/>
              <a:gd name="connsiteX10041" fmla="*/ 1176513 w 2091444"/>
              <a:gd name="connsiteY10041" fmla="*/ 1539790 h 1937476"/>
              <a:gd name="connsiteX10042" fmla="*/ 1170267 w 2091444"/>
              <a:gd name="connsiteY10042" fmla="*/ 1549543 h 1937476"/>
              <a:gd name="connsiteX10043" fmla="*/ 1170267 w 2091444"/>
              <a:gd name="connsiteY10043" fmla="*/ 1553707 h 1937476"/>
              <a:gd name="connsiteX10044" fmla="*/ 1168404 w 2091444"/>
              <a:gd name="connsiteY10044" fmla="*/ 1559954 h 1937476"/>
              <a:gd name="connsiteX10045" fmla="*/ 1163691 w 2091444"/>
              <a:gd name="connsiteY10045" fmla="*/ 1563899 h 1937476"/>
              <a:gd name="connsiteX10046" fmla="*/ 1161061 w 2091444"/>
              <a:gd name="connsiteY10046" fmla="*/ 1573433 h 1937476"/>
              <a:gd name="connsiteX10047" fmla="*/ 1163144 w 2091444"/>
              <a:gd name="connsiteY10047" fmla="*/ 1577378 h 1937476"/>
              <a:gd name="connsiteX10048" fmla="*/ 1167965 w 2091444"/>
              <a:gd name="connsiteY10048" fmla="*/ 1581213 h 1937476"/>
              <a:gd name="connsiteX10049" fmla="*/ 1167965 w 2091444"/>
              <a:gd name="connsiteY10049" fmla="*/ 1587131 h 1937476"/>
              <a:gd name="connsiteX10050" fmla="*/ 1171582 w 2091444"/>
              <a:gd name="connsiteY10050" fmla="*/ 1588994 h 1937476"/>
              <a:gd name="connsiteX10051" fmla="*/ 1174321 w 2091444"/>
              <a:gd name="connsiteY10051" fmla="*/ 1592939 h 1937476"/>
              <a:gd name="connsiteX10052" fmla="*/ 1173335 w 2091444"/>
              <a:gd name="connsiteY10052" fmla="*/ 1596884 h 1937476"/>
              <a:gd name="connsiteX10053" fmla="*/ 1173993 w 2091444"/>
              <a:gd name="connsiteY10053" fmla="*/ 1598966 h 1937476"/>
              <a:gd name="connsiteX10054" fmla="*/ 1173664 w 2091444"/>
              <a:gd name="connsiteY10054" fmla="*/ 1602473 h 1937476"/>
              <a:gd name="connsiteX10055" fmla="*/ 1178157 w 2091444"/>
              <a:gd name="connsiteY10055" fmla="*/ 1604226 h 1937476"/>
              <a:gd name="connsiteX10056" fmla="*/ 1183855 w 2091444"/>
              <a:gd name="connsiteY10056" fmla="*/ 1607185 h 1937476"/>
              <a:gd name="connsiteX10057" fmla="*/ 1185061 w 2091444"/>
              <a:gd name="connsiteY10057" fmla="*/ 1607185 h 1937476"/>
              <a:gd name="connsiteX10058" fmla="*/ 1185718 w 2091444"/>
              <a:gd name="connsiteY10058" fmla="*/ 1610473 h 1937476"/>
              <a:gd name="connsiteX10059" fmla="*/ 1188677 w 2091444"/>
              <a:gd name="connsiteY10059" fmla="*/ 1614418 h 1937476"/>
              <a:gd name="connsiteX10060" fmla="*/ 1189554 w 2091444"/>
              <a:gd name="connsiteY10060" fmla="*/ 1622089 h 1937476"/>
              <a:gd name="connsiteX10061" fmla="*/ 1190759 w 2091444"/>
              <a:gd name="connsiteY10061" fmla="*/ 1625157 h 1937476"/>
              <a:gd name="connsiteX10062" fmla="*/ 1188896 w 2091444"/>
              <a:gd name="connsiteY10062" fmla="*/ 1631951 h 1937476"/>
              <a:gd name="connsiteX10063" fmla="*/ 1179691 w 2091444"/>
              <a:gd name="connsiteY10063" fmla="*/ 1640061 h 1937476"/>
              <a:gd name="connsiteX10064" fmla="*/ 1186595 w 2091444"/>
              <a:gd name="connsiteY10064" fmla="*/ 1636554 h 1937476"/>
              <a:gd name="connsiteX10065" fmla="*/ 1192512 w 2091444"/>
              <a:gd name="connsiteY10065" fmla="*/ 1632171 h 1937476"/>
              <a:gd name="connsiteX10066" fmla="*/ 1198978 w 2091444"/>
              <a:gd name="connsiteY10066" fmla="*/ 1634472 h 1937476"/>
              <a:gd name="connsiteX10067" fmla="*/ 1203142 w 2091444"/>
              <a:gd name="connsiteY10067" fmla="*/ 1638417 h 1937476"/>
              <a:gd name="connsiteX10068" fmla="*/ 1207087 w 2091444"/>
              <a:gd name="connsiteY10068" fmla="*/ 1638746 h 1937476"/>
              <a:gd name="connsiteX10069" fmla="*/ 1208512 w 2091444"/>
              <a:gd name="connsiteY10069" fmla="*/ 1634801 h 1937476"/>
              <a:gd name="connsiteX10070" fmla="*/ 1208512 w 2091444"/>
              <a:gd name="connsiteY10070" fmla="*/ 1630636 h 1937476"/>
              <a:gd name="connsiteX10071" fmla="*/ 1216621 w 2091444"/>
              <a:gd name="connsiteY10071" fmla="*/ 1620555 h 1937476"/>
              <a:gd name="connsiteX10072" fmla="*/ 1218484 w 2091444"/>
              <a:gd name="connsiteY10072" fmla="*/ 1620335 h 1937476"/>
              <a:gd name="connsiteX10073" fmla="*/ 1217498 w 2091444"/>
              <a:gd name="connsiteY10073" fmla="*/ 1624280 h 1937476"/>
              <a:gd name="connsiteX10074" fmla="*/ 1218156 w 2091444"/>
              <a:gd name="connsiteY10074" fmla="*/ 1626911 h 1937476"/>
              <a:gd name="connsiteX10075" fmla="*/ 1220895 w 2091444"/>
              <a:gd name="connsiteY10075" fmla="*/ 1627568 h 1937476"/>
              <a:gd name="connsiteX10076" fmla="*/ 1222649 w 2091444"/>
              <a:gd name="connsiteY10076" fmla="*/ 1636116 h 1937476"/>
              <a:gd name="connsiteX10077" fmla="*/ 1221772 w 2091444"/>
              <a:gd name="connsiteY10077" fmla="*/ 1642691 h 1937476"/>
              <a:gd name="connsiteX10078" fmla="*/ 1227361 w 2091444"/>
              <a:gd name="connsiteY10078" fmla="*/ 1647074 h 1937476"/>
              <a:gd name="connsiteX10079" fmla="*/ 1235470 w 2091444"/>
              <a:gd name="connsiteY10079" fmla="*/ 1647951 h 1937476"/>
              <a:gd name="connsiteX10080" fmla="*/ 1230977 w 2091444"/>
              <a:gd name="connsiteY10080" fmla="*/ 1645869 h 1937476"/>
              <a:gd name="connsiteX10081" fmla="*/ 1226265 w 2091444"/>
              <a:gd name="connsiteY10081" fmla="*/ 1640718 h 1937476"/>
              <a:gd name="connsiteX10082" fmla="*/ 1225388 w 2091444"/>
              <a:gd name="connsiteY10082" fmla="*/ 1635020 h 1937476"/>
              <a:gd name="connsiteX10083" fmla="*/ 1226484 w 2091444"/>
              <a:gd name="connsiteY10083" fmla="*/ 1627568 h 1937476"/>
              <a:gd name="connsiteX10084" fmla="*/ 1228895 w 2091444"/>
              <a:gd name="connsiteY10084" fmla="*/ 1624280 h 1937476"/>
              <a:gd name="connsiteX10085" fmla="*/ 1226484 w 2091444"/>
              <a:gd name="connsiteY10085" fmla="*/ 1621322 h 1937476"/>
              <a:gd name="connsiteX10086" fmla="*/ 1226155 w 2091444"/>
              <a:gd name="connsiteY10086" fmla="*/ 1616609 h 1937476"/>
              <a:gd name="connsiteX10087" fmla="*/ 1228018 w 2091444"/>
              <a:gd name="connsiteY10087" fmla="*/ 1617596 h 1937476"/>
              <a:gd name="connsiteX10088" fmla="*/ 1230648 w 2091444"/>
              <a:gd name="connsiteY10088" fmla="*/ 1616719 h 1937476"/>
              <a:gd name="connsiteX10089" fmla="*/ 1232950 w 2091444"/>
              <a:gd name="connsiteY10089" fmla="*/ 1609815 h 1937476"/>
              <a:gd name="connsiteX10090" fmla="*/ 1238648 w 2091444"/>
              <a:gd name="connsiteY10090" fmla="*/ 1604226 h 1937476"/>
              <a:gd name="connsiteX10091" fmla="*/ 1236895 w 2091444"/>
              <a:gd name="connsiteY10091" fmla="*/ 1602363 h 1937476"/>
              <a:gd name="connsiteX10092" fmla="*/ 1236237 w 2091444"/>
              <a:gd name="connsiteY10092" fmla="*/ 1595240 h 1937476"/>
              <a:gd name="connsiteX10093" fmla="*/ 1233498 w 2091444"/>
              <a:gd name="connsiteY10093" fmla="*/ 1593706 h 1937476"/>
              <a:gd name="connsiteX10094" fmla="*/ 1233717 w 2091444"/>
              <a:gd name="connsiteY10094" fmla="*/ 1588665 h 1937476"/>
              <a:gd name="connsiteX10095" fmla="*/ 1238210 w 2091444"/>
              <a:gd name="connsiteY10095" fmla="*/ 1583076 h 1937476"/>
              <a:gd name="connsiteX10096" fmla="*/ 1236347 w 2091444"/>
              <a:gd name="connsiteY10096" fmla="*/ 1580446 h 1937476"/>
              <a:gd name="connsiteX10097" fmla="*/ 1236566 w 2091444"/>
              <a:gd name="connsiteY10097" fmla="*/ 1577706 h 1937476"/>
              <a:gd name="connsiteX10098" fmla="*/ 1234155 w 2091444"/>
              <a:gd name="connsiteY10098" fmla="*/ 1576830 h 1937476"/>
              <a:gd name="connsiteX10099" fmla="*/ 1233498 w 2091444"/>
              <a:gd name="connsiteY10099" fmla="*/ 1573652 h 1937476"/>
              <a:gd name="connsiteX10100" fmla="*/ 1237333 w 2091444"/>
              <a:gd name="connsiteY10100" fmla="*/ 1561817 h 1937476"/>
              <a:gd name="connsiteX10101" fmla="*/ 1236128 w 2091444"/>
              <a:gd name="connsiteY10101" fmla="*/ 1557104 h 1937476"/>
              <a:gd name="connsiteX10102" fmla="*/ 1237333 w 2091444"/>
              <a:gd name="connsiteY10102" fmla="*/ 1549105 h 1937476"/>
              <a:gd name="connsiteX10103" fmla="*/ 1239963 w 2091444"/>
              <a:gd name="connsiteY10103" fmla="*/ 1546474 h 1937476"/>
              <a:gd name="connsiteX10104" fmla="*/ 1238867 w 2091444"/>
              <a:gd name="connsiteY10104" fmla="*/ 1541982 h 1937476"/>
              <a:gd name="connsiteX10105" fmla="*/ 1241169 w 2091444"/>
              <a:gd name="connsiteY10105" fmla="*/ 1540447 h 1937476"/>
              <a:gd name="connsiteX10106" fmla="*/ 1239415 w 2091444"/>
              <a:gd name="connsiteY10106" fmla="*/ 1536502 h 1937476"/>
              <a:gd name="connsiteX10107" fmla="*/ 1242155 w 2091444"/>
              <a:gd name="connsiteY10107" fmla="*/ 1534420 h 1937476"/>
              <a:gd name="connsiteX10108" fmla="*/ 1239525 w 2091444"/>
              <a:gd name="connsiteY10108" fmla="*/ 1533763 h 1937476"/>
              <a:gd name="connsiteX10109" fmla="*/ 1237991 w 2091444"/>
              <a:gd name="connsiteY10109" fmla="*/ 1530694 h 1937476"/>
              <a:gd name="connsiteX10110" fmla="*/ 1240402 w 2091444"/>
              <a:gd name="connsiteY10110" fmla="*/ 1529270 h 1937476"/>
              <a:gd name="connsiteX10111" fmla="*/ 1238539 w 2091444"/>
              <a:gd name="connsiteY10111" fmla="*/ 1525653 h 1937476"/>
              <a:gd name="connsiteX10112" fmla="*/ 1238758 w 2091444"/>
              <a:gd name="connsiteY10112" fmla="*/ 1521270 h 1937476"/>
              <a:gd name="connsiteX10113" fmla="*/ 1236675 w 2091444"/>
              <a:gd name="connsiteY10113" fmla="*/ 1517434 h 1937476"/>
              <a:gd name="connsiteX10114" fmla="*/ 1236128 w 2091444"/>
              <a:gd name="connsiteY10114" fmla="*/ 1512612 h 1937476"/>
              <a:gd name="connsiteX10115" fmla="*/ 1234593 w 2091444"/>
              <a:gd name="connsiteY10115" fmla="*/ 1509982 h 1937476"/>
              <a:gd name="connsiteX10116" fmla="*/ 1241059 w 2091444"/>
              <a:gd name="connsiteY10116" fmla="*/ 1507024 h 1937476"/>
              <a:gd name="connsiteX10117" fmla="*/ 1250593 w 2091444"/>
              <a:gd name="connsiteY10117" fmla="*/ 1505489 h 1937476"/>
              <a:gd name="connsiteX10118" fmla="*/ 1255305 w 2091444"/>
              <a:gd name="connsiteY10118" fmla="*/ 1501873 h 1937476"/>
              <a:gd name="connsiteX10119" fmla="*/ 1260894 w 2091444"/>
              <a:gd name="connsiteY10119" fmla="*/ 1502092 h 1937476"/>
              <a:gd name="connsiteX10120" fmla="*/ 1263524 w 2091444"/>
              <a:gd name="connsiteY10120" fmla="*/ 1500010 h 1937476"/>
              <a:gd name="connsiteX10121" fmla="*/ 1272839 w 2091444"/>
              <a:gd name="connsiteY10121" fmla="*/ 1495298 h 1937476"/>
              <a:gd name="connsiteX10122" fmla="*/ 1287742 w 2091444"/>
              <a:gd name="connsiteY10122" fmla="*/ 1489709 h 1937476"/>
              <a:gd name="connsiteX10123" fmla="*/ 1287962 w 2091444"/>
              <a:gd name="connsiteY10123" fmla="*/ 1487956 h 1937476"/>
              <a:gd name="connsiteX10124" fmla="*/ 1291030 w 2091444"/>
              <a:gd name="connsiteY10124" fmla="*/ 1484997 h 1937476"/>
              <a:gd name="connsiteX10125" fmla="*/ 1302317 w 2091444"/>
              <a:gd name="connsiteY10125" fmla="*/ 1480175 h 1937476"/>
              <a:gd name="connsiteX10126" fmla="*/ 1302975 w 2091444"/>
              <a:gd name="connsiteY10126" fmla="*/ 1476011 h 1937476"/>
              <a:gd name="connsiteX10127" fmla="*/ 1308564 w 2091444"/>
              <a:gd name="connsiteY10127" fmla="*/ 1473381 h 1937476"/>
              <a:gd name="connsiteX10128" fmla="*/ 1315139 w 2091444"/>
              <a:gd name="connsiteY10128" fmla="*/ 1462970 h 1937476"/>
              <a:gd name="connsiteX10129" fmla="*/ 1318098 w 2091444"/>
              <a:gd name="connsiteY10129" fmla="*/ 1463299 h 1937476"/>
              <a:gd name="connsiteX10130" fmla="*/ 1320399 w 2091444"/>
              <a:gd name="connsiteY10130" fmla="*/ 1465600 h 1937476"/>
              <a:gd name="connsiteX10131" fmla="*/ 1325221 w 2091444"/>
              <a:gd name="connsiteY10131" fmla="*/ 1465271 h 1937476"/>
              <a:gd name="connsiteX10132" fmla="*/ 1328837 w 2091444"/>
              <a:gd name="connsiteY10132" fmla="*/ 1461326 h 1937476"/>
              <a:gd name="connsiteX10133" fmla="*/ 1324454 w 2091444"/>
              <a:gd name="connsiteY10133" fmla="*/ 1455737 h 1937476"/>
              <a:gd name="connsiteX10134" fmla="*/ 1324125 w 2091444"/>
              <a:gd name="connsiteY10134" fmla="*/ 1449710 h 1937476"/>
              <a:gd name="connsiteX10135" fmla="*/ 1321166 w 2091444"/>
              <a:gd name="connsiteY10135" fmla="*/ 1452340 h 1937476"/>
              <a:gd name="connsiteX10136" fmla="*/ 1320070 w 2091444"/>
              <a:gd name="connsiteY10136" fmla="*/ 1457162 h 1937476"/>
              <a:gd name="connsiteX10137" fmla="*/ 1317988 w 2091444"/>
              <a:gd name="connsiteY10137" fmla="*/ 1457710 h 1937476"/>
              <a:gd name="connsiteX10138" fmla="*/ 1319742 w 2091444"/>
              <a:gd name="connsiteY10138" fmla="*/ 1451464 h 1937476"/>
              <a:gd name="connsiteX10139" fmla="*/ 1324125 w 2091444"/>
              <a:gd name="connsiteY10139" fmla="*/ 1439848 h 1937476"/>
              <a:gd name="connsiteX10140" fmla="*/ 1325878 w 2091444"/>
              <a:gd name="connsiteY10140" fmla="*/ 1437985 h 1937476"/>
              <a:gd name="connsiteX10141" fmla="*/ 1325878 w 2091444"/>
              <a:gd name="connsiteY10141" fmla="*/ 1429656 h 1937476"/>
              <a:gd name="connsiteX10142" fmla="*/ 1326536 w 2091444"/>
              <a:gd name="connsiteY10142" fmla="*/ 1423738 h 1937476"/>
              <a:gd name="connsiteX10143" fmla="*/ 1322700 w 2091444"/>
              <a:gd name="connsiteY10143" fmla="*/ 1416506 h 1937476"/>
              <a:gd name="connsiteX10144" fmla="*/ 1323358 w 2091444"/>
              <a:gd name="connsiteY10144" fmla="*/ 1401931 h 1937476"/>
              <a:gd name="connsiteX10145" fmla="*/ 1321824 w 2091444"/>
              <a:gd name="connsiteY10145" fmla="*/ 1389109 h 1937476"/>
              <a:gd name="connsiteX10146" fmla="*/ 1314481 w 2091444"/>
              <a:gd name="connsiteY10146" fmla="*/ 1377822 h 1937476"/>
              <a:gd name="connsiteX10147" fmla="*/ 1309331 w 2091444"/>
              <a:gd name="connsiteY10147" fmla="*/ 1374315 h 1937476"/>
              <a:gd name="connsiteX10148" fmla="*/ 1307906 w 2091444"/>
              <a:gd name="connsiteY10148" fmla="*/ 1369274 h 1937476"/>
              <a:gd name="connsiteX10149" fmla="*/ 1303085 w 2091444"/>
              <a:gd name="connsiteY10149" fmla="*/ 1367850 h 1937476"/>
              <a:gd name="connsiteX10150" fmla="*/ 1301660 w 2091444"/>
              <a:gd name="connsiteY10150" fmla="*/ 1364014 h 1937476"/>
              <a:gd name="connsiteX10151" fmla="*/ 1304400 w 2091444"/>
              <a:gd name="connsiteY10151" fmla="*/ 1354590 h 1937476"/>
              <a:gd name="connsiteX10152" fmla="*/ 1309112 w 2091444"/>
              <a:gd name="connsiteY10152" fmla="*/ 1352617 h 1937476"/>
              <a:gd name="connsiteX10153" fmla="*/ 1321824 w 2091444"/>
              <a:gd name="connsiteY10153" fmla="*/ 1339467 h 1937476"/>
              <a:gd name="connsiteX10154" fmla="*/ 1325769 w 2091444"/>
              <a:gd name="connsiteY10154" fmla="*/ 1338919 h 1937476"/>
              <a:gd name="connsiteX10155" fmla="*/ 1328947 w 2091444"/>
              <a:gd name="connsiteY10155" fmla="*/ 1335303 h 1937476"/>
              <a:gd name="connsiteX10156" fmla="*/ 1328728 w 2091444"/>
              <a:gd name="connsiteY10156" fmla="*/ 1332015 h 1937476"/>
              <a:gd name="connsiteX10157" fmla="*/ 1326974 w 2091444"/>
              <a:gd name="connsiteY10157" fmla="*/ 1330919 h 1937476"/>
              <a:gd name="connsiteX10158" fmla="*/ 1326755 w 2091444"/>
              <a:gd name="connsiteY10158" fmla="*/ 1329056 h 1937476"/>
              <a:gd name="connsiteX10159" fmla="*/ 1331796 w 2091444"/>
              <a:gd name="connsiteY10159" fmla="*/ 1322481 h 1937476"/>
              <a:gd name="connsiteX10160" fmla="*/ 1334426 w 2091444"/>
              <a:gd name="connsiteY10160" fmla="*/ 1322481 h 1937476"/>
              <a:gd name="connsiteX10161" fmla="*/ 1337385 w 2091444"/>
              <a:gd name="connsiteY10161" fmla="*/ 1328180 h 1937476"/>
              <a:gd name="connsiteX10162" fmla="*/ 1340563 w 2091444"/>
              <a:gd name="connsiteY10162" fmla="*/ 1329714 h 1937476"/>
              <a:gd name="connsiteX10163" fmla="*/ 1338809 w 2091444"/>
              <a:gd name="connsiteY10163" fmla="*/ 1327084 h 1937476"/>
              <a:gd name="connsiteX10164" fmla="*/ 1339138 w 2091444"/>
              <a:gd name="connsiteY10164" fmla="*/ 1321495 h 1937476"/>
              <a:gd name="connsiteX10165" fmla="*/ 1344289 w 2091444"/>
              <a:gd name="connsiteY10165" fmla="*/ 1319194 h 1937476"/>
              <a:gd name="connsiteX10166" fmla="*/ 1349330 w 2091444"/>
              <a:gd name="connsiteY10166" fmla="*/ 1309988 h 1937476"/>
              <a:gd name="connsiteX10167" fmla="*/ 1348453 w 2091444"/>
              <a:gd name="connsiteY10167" fmla="*/ 1306920 h 1937476"/>
              <a:gd name="connsiteX10168" fmla="*/ 1341878 w 2091444"/>
              <a:gd name="connsiteY10168" fmla="*/ 1306920 h 1937476"/>
              <a:gd name="connsiteX10169" fmla="*/ 1341330 w 2091444"/>
              <a:gd name="connsiteY10169" fmla="*/ 1304838 h 1937476"/>
              <a:gd name="connsiteX10170" fmla="*/ 1345713 w 2091444"/>
              <a:gd name="connsiteY10170" fmla="*/ 1299249 h 1937476"/>
              <a:gd name="connsiteX10171" fmla="*/ 1343083 w 2091444"/>
              <a:gd name="connsiteY10171" fmla="*/ 1297167 h 1937476"/>
              <a:gd name="connsiteX10172" fmla="*/ 1341549 w 2091444"/>
              <a:gd name="connsiteY10172" fmla="*/ 1293660 h 1937476"/>
              <a:gd name="connsiteX10173" fmla="*/ 1344837 w 2091444"/>
              <a:gd name="connsiteY10173" fmla="*/ 1289825 h 1937476"/>
              <a:gd name="connsiteX10174" fmla="*/ 1349549 w 2091444"/>
              <a:gd name="connsiteY10174" fmla="*/ 1288290 h 1937476"/>
              <a:gd name="connsiteX10175" fmla="*/ 1344398 w 2091444"/>
              <a:gd name="connsiteY10175" fmla="*/ 1287414 h 1937476"/>
              <a:gd name="connsiteX10176" fmla="*/ 1344070 w 2091444"/>
              <a:gd name="connsiteY10176" fmla="*/ 1284784 h 1937476"/>
              <a:gd name="connsiteX10177" fmla="*/ 1346152 w 2091444"/>
              <a:gd name="connsiteY10177" fmla="*/ 1277989 h 1937476"/>
              <a:gd name="connsiteX10178" fmla="*/ 1349768 w 2091444"/>
              <a:gd name="connsiteY10178" fmla="*/ 1275688 h 1937476"/>
              <a:gd name="connsiteX10179" fmla="*/ 1347028 w 2091444"/>
              <a:gd name="connsiteY10179" fmla="*/ 1275140 h 1937476"/>
              <a:gd name="connsiteX10180" fmla="*/ 1339029 w 2091444"/>
              <a:gd name="connsiteY10180" fmla="*/ 1275798 h 1937476"/>
              <a:gd name="connsiteX10181" fmla="*/ 1336727 w 2091444"/>
              <a:gd name="connsiteY10181" fmla="*/ 1274702 h 1937476"/>
              <a:gd name="connsiteX10182" fmla="*/ 1337056 w 2091444"/>
              <a:gd name="connsiteY10182" fmla="*/ 1271085 h 1937476"/>
              <a:gd name="connsiteX10183" fmla="*/ 1347248 w 2091444"/>
              <a:gd name="connsiteY10183" fmla="*/ 1262976 h 1937476"/>
              <a:gd name="connsiteX10184" fmla="*/ 1353713 w 2091444"/>
              <a:gd name="connsiteY10184" fmla="*/ 1253771 h 1937476"/>
              <a:gd name="connsiteX10185" fmla="*/ 1354699 w 2091444"/>
              <a:gd name="connsiteY10185" fmla="*/ 1248182 h 1937476"/>
              <a:gd name="connsiteX10186" fmla="*/ 1357877 w 2091444"/>
              <a:gd name="connsiteY10186" fmla="*/ 1248730 h 1937476"/>
              <a:gd name="connsiteX10187" fmla="*/ 1359959 w 2091444"/>
              <a:gd name="connsiteY10187" fmla="*/ 1246100 h 1937476"/>
              <a:gd name="connsiteX10188" fmla="*/ 1359959 w 2091444"/>
              <a:gd name="connsiteY10188" fmla="*/ 1240511 h 1937476"/>
              <a:gd name="connsiteX10189" fmla="*/ 1357330 w 2091444"/>
              <a:gd name="connsiteY10189" fmla="*/ 1239525 h 1937476"/>
              <a:gd name="connsiteX10190" fmla="*/ 1357001 w 2091444"/>
              <a:gd name="connsiteY10190" fmla="*/ 1237443 h 1937476"/>
              <a:gd name="connsiteX10191" fmla="*/ 1354590 w 2091444"/>
              <a:gd name="connsiteY10191" fmla="*/ 1236895 h 1937476"/>
              <a:gd name="connsiteX10192" fmla="*/ 1351631 w 2091444"/>
              <a:gd name="connsiteY10192" fmla="*/ 1232183 h 1937476"/>
              <a:gd name="connsiteX10193" fmla="*/ 1351850 w 2091444"/>
              <a:gd name="connsiteY10193" fmla="*/ 1222977 h 1937476"/>
              <a:gd name="connsiteX10194" fmla="*/ 1355138 w 2091444"/>
              <a:gd name="connsiteY10194" fmla="*/ 1215854 h 1937476"/>
              <a:gd name="connsiteX10195" fmla="*/ 1355357 w 2091444"/>
              <a:gd name="connsiteY10195" fmla="*/ 1209827 h 1937476"/>
              <a:gd name="connsiteX10196" fmla="*/ 1359192 w 2091444"/>
              <a:gd name="connsiteY10196" fmla="*/ 1207745 h 1937476"/>
              <a:gd name="connsiteX10197" fmla="*/ 1361055 w 2091444"/>
              <a:gd name="connsiteY10197" fmla="*/ 1209170 h 1937476"/>
              <a:gd name="connsiteX10198" fmla="*/ 1363795 w 2091444"/>
              <a:gd name="connsiteY10198" fmla="*/ 1208950 h 1937476"/>
              <a:gd name="connsiteX10199" fmla="*/ 1363795 w 2091444"/>
              <a:gd name="connsiteY10199" fmla="*/ 1205992 h 1937476"/>
              <a:gd name="connsiteX10200" fmla="*/ 1367083 w 2091444"/>
              <a:gd name="connsiteY10200" fmla="*/ 1202704 h 1937476"/>
              <a:gd name="connsiteX10201" fmla="*/ 1370042 w 2091444"/>
              <a:gd name="connsiteY10201" fmla="*/ 1202375 h 1937476"/>
              <a:gd name="connsiteX10202" fmla="*/ 1373000 w 2091444"/>
              <a:gd name="connsiteY10202" fmla="*/ 1201170 h 1937476"/>
              <a:gd name="connsiteX10203" fmla="*/ 1375959 w 2091444"/>
              <a:gd name="connsiteY10203" fmla="*/ 1203033 h 1937476"/>
              <a:gd name="connsiteX10204" fmla="*/ 1383959 w 2091444"/>
              <a:gd name="connsiteY10204" fmla="*/ 1203581 h 1937476"/>
              <a:gd name="connsiteX10205" fmla="*/ 1392068 w 2091444"/>
              <a:gd name="connsiteY10205" fmla="*/ 1207964 h 1937476"/>
              <a:gd name="connsiteX10206" fmla="*/ 1402808 w 2091444"/>
              <a:gd name="connsiteY10206" fmla="*/ 1213882 h 1937476"/>
              <a:gd name="connsiteX10207" fmla="*/ 1408725 w 2091444"/>
              <a:gd name="connsiteY10207" fmla="*/ 1213882 h 1937476"/>
              <a:gd name="connsiteX10208" fmla="*/ 1407301 w 2091444"/>
              <a:gd name="connsiteY10208" fmla="*/ 1218375 h 1937476"/>
              <a:gd name="connsiteX10209" fmla="*/ 1401054 w 2091444"/>
              <a:gd name="connsiteY10209" fmla="*/ 1220786 h 1937476"/>
              <a:gd name="connsiteX10210" fmla="*/ 1409054 w 2091444"/>
              <a:gd name="connsiteY10210" fmla="*/ 1220457 h 1937476"/>
              <a:gd name="connsiteX10211" fmla="*/ 1415629 w 2091444"/>
              <a:gd name="connsiteY10211" fmla="*/ 1215635 h 1937476"/>
              <a:gd name="connsiteX10212" fmla="*/ 1420122 w 2091444"/>
              <a:gd name="connsiteY10212" fmla="*/ 1215964 h 1937476"/>
              <a:gd name="connsiteX10213" fmla="*/ 1422533 w 2091444"/>
              <a:gd name="connsiteY10213" fmla="*/ 1218703 h 1937476"/>
              <a:gd name="connsiteX10214" fmla="*/ 1426040 w 2091444"/>
              <a:gd name="connsiteY10214" fmla="*/ 1218703 h 1937476"/>
              <a:gd name="connsiteX10215" fmla="*/ 1429547 w 2091444"/>
              <a:gd name="connsiteY10215" fmla="*/ 1223525 h 1937476"/>
              <a:gd name="connsiteX10216" fmla="*/ 1429547 w 2091444"/>
              <a:gd name="connsiteY10216" fmla="*/ 1218265 h 1937476"/>
              <a:gd name="connsiteX10217" fmla="*/ 1435135 w 2091444"/>
              <a:gd name="connsiteY10217" fmla="*/ 1220676 h 1937476"/>
              <a:gd name="connsiteX10218" fmla="*/ 1437546 w 2091444"/>
              <a:gd name="connsiteY10218" fmla="*/ 1217936 h 1937476"/>
              <a:gd name="connsiteX10219" fmla="*/ 1441382 w 2091444"/>
              <a:gd name="connsiteY10219" fmla="*/ 1217608 h 1937476"/>
              <a:gd name="connsiteX10220" fmla="*/ 1447628 w 2091444"/>
              <a:gd name="connsiteY10220" fmla="*/ 1213772 h 1937476"/>
              <a:gd name="connsiteX10221" fmla="*/ 1455957 w 2091444"/>
              <a:gd name="connsiteY10221" fmla="*/ 1220347 h 1937476"/>
              <a:gd name="connsiteX10222" fmla="*/ 1455957 w 2091444"/>
              <a:gd name="connsiteY10222" fmla="*/ 1225169 h 1937476"/>
              <a:gd name="connsiteX10223" fmla="*/ 1461546 w 2091444"/>
              <a:gd name="connsiteY10223" fmla="*/ 1229662 h 1937476"/>
              <a:gd name="connsiteX10224" fmla="*/ 1465710 w 2091444"/>
              <a:gd name="connsiteY10224" fmla="*/ 1229662 h 1937476"/>
              <a:gd name="connsiteX10225" fmla="*/ 1465710 w 2091444"/>
              <a:gd name="connsiteY10225" fmla="*/ 1237333 h 1937476"/>
              <a:gd name="connsiteX10226" fmla="*/ 1462970 w 2091444"/>
              <a:gd name="connsiteY10226" fmla="*/ 1241169 h 1937476"/>
              <a:gd name="connsiteX10227" fmla="*/ 1462970 w 2091444"/>
              <a:gd name="connsiteY10227" fmla="*/ 1244675 h 1937476"/>
              <a:gd name="connsiteX10228" fmla="*/ 1466148 w 2091444"/>
              <a:gd name="connsiteY10228" fmla="*/ 1242593 h 1937476"/>
              <a:gd name="connsiteX10229" fmla="*/ 1471408 w 2091444"/>
              <a:gd name="connsiteY10229" fmla="*/ 1247415 h 1937476"/>
              <a:gd name="connsiteX10230" fmla="*/ 1473819 w 2091444"/>
              <a:gd name="connsiteY10230" fmla="*/ 1252675 h 1937476"/>
              <a:gd name="connsiteX10231" fmla="*/ 1469984 w 2091444"/>
              <a:gd name="connsiteY10231" fmla="*/ 1253771 h 1937476"/>
              <a:gd name="connsiteX10232" fmla="*/ 1474148 w 2091444"/>
              <a:gd name="connsiteY10232" fmla="*/ 1256949 h 1937476"/>
              <a:gd name="connsiteX10233" fmla="*/ 1477655 w 2091444"/>
              <a:gd name="connsiteY10233" fmla="*/ 1253771 h 1937476"/>
              <a:gd name="connsiteX10234" fmla="*/ 1481819 w 2091444"/>
              <a:gd name="connsiteY10234" fmla="*/ 1259688 h 1937476"/>
              <a:gd name="connsiteX10235" fmla="*/ 1481161 w 2091444"/>
              <a:gd name="connsiteY10235" fmla="*/ 1262428 h 1937476"/>
              <a:gd name="connsiteX10236" fmla="*/ 1476997 w 2091444"/>
              <a:gd name="connsiteY10236" fmla="*/ 1259250 h 1937476"/>
              <a:gd name="connsiteX10237" fmla="*/ 1474915 w 2091444"/>
              <a:gd name="connsiteY10237" fmla="*/ 1263743 h 1937476"/>
              <a:gd name="connsiteX10238" fmla="*/ 1470751 w 2091444"/>
              <a:gd name="connsiteY10238" fmla="*/ 1263743 h 1937476"/>
              <a:gd name="connsiteX10239" fmla="*/ 1476668 w 2091444"/>
              <a:gd name="connsiteY10239" fmla="*/ 1269661 h 1937476"/>
              <a:gd name="connsiteX10240" fmla="*/ 1476668 w 2091444"/>
              <a:gd name="connsiteY10240" fmla="*/ 1274154 h 1937476"/>
              <a:gd name="connsiteX10241" fmla="*/ 1480833 w 2091444"/>
              <a:gd name="connsiteY10241" fmla="*/ 1270318 h 1937476"/>
              <a:gd name="connsiteX10242" fmla="*/ 1480833 w 2091444"/>
              <a:gd name="connsiteY10242" fmla="*/ 1274154 h 1937476"/>
              <a:gd name="connsiteX10243" fmla="*/ 1484668 w 2091444"/>
              <a:gd name="connsiteY10243" fmla="*/ 1271743 h 1937476"/>
              <a:gd name="connsiteX10244" fmla="*/ 1492339 w 2091444"/>
              <a:gd name="connsiteY10244" fmla="*/ 1278318 h 1937476"/>
              <a:gd name="connsiteX10245" fmla="*/ 1495079 w 2091444"/>
              <a:gd name="connsiteY10245" fmla="*/ 1277332 h 1937476"/>
              <a:gd name="connsiteX10246" fmla="*/ 1496832 w 2091444"/>
              <a:gd name="connsiteY10246" fmla="*/ 1279743 h 1937476"/>
              <a:gd name="connsiteX10247" fmla="*/ 1502092 w 2091444"/>
              <a:gd name="connsiteY10247" fmla="*/ 1277332 h 1937476"/>
              <a:gd name="connsiteX10248" fmla="*/ 1508339 w 2091444"/>
              <a:gd name="connsiteY10248" fmla="*/ 1279414 h 1937476"/>
              <a:gd name="connsiteX10249" fmla="*/ 1507243 w 2091444"/>
              <a:gd name="connsiteY10249" fmla="*/ 1288071 h 1937476"/>
              <a:gd name="connsiteX10250" fmla="*/ 1509654 w 2091444"/>
              <a:gd name="connsiteY10250" fmla="*/ 1291907 h 1937476"/>
              <a:gd name="connsiteX10251" fmla="*/ 1515243 w 2091444"/>
              <a:gd name="connsiteY10251" fmla="*/ 1287742 h 1937476"/>
              <a:gd name="connsiteX10252" fmla="*/ 1516338 w 2091444"/>
              <a:gd name="connsiteY10252" fmla="*/ 1280400 h 1937476"/>
              <a:gd name="connsiteX10253" fmla="*/ 1520174 w 2091444"/>
              <a:gd name="connsiteY10253" fmla="*/ 1280071 h 1937476"/>
              <a:gd name="connsiteX10254" fmla="*/ 1520503 w 2091444"/>
              <a:gd name="connsiteY10254" fmla="*/ 1288400 h 1937476"/>
              <a:gd name="connsiteX10255" fmla="*/ 1519078 w 2091444"/>
              <a:gd name="connsiteY10255" fmla="*/ 1296400 h 1937476"/>
              <a:gd name="connsiteX10256" fmla="*/ 1512832 w 2091444"/>
              <a:gd name="connsiteY10256" fmla="*/ 1297824 h 1937476"/>
              <a:gd name="connsiteX10257" fmla="*/ 1508339 w 2091444"/>
              <a:gd name="connsiteY10257" fmla="*/ 1304728 h 1937476"/>
              <a:gd name="connsiteX10258" fmla="*/ 1509325 w 2091444"/>
              <a:gd name="connsiteY10258" fmla="*/ 1316564 h 1937476"/>
              <a:gd name="connsiteX10259" fmla="*/ 1507243 w 2091444"/>
              <a:gd name="connsiteY10259" fmla="*/ 1320728 h 1937476"/>
              <a:gd name="connsiteX10260" fmla="*/ 1506257 w 2091444"/>
              <a:gd name="connsiteY10260" fmla="*/ 1314481 h 1937476"/>
              <a:gd name="connsiteX10261" fmla="*/ 1504174 w 2091444"/>
              <a:gd name="connsiteY10261" fmla="*/ 1317221 h 1937476"/>
              <a:gd name="connsiteX10262" fmla="*/ 1502750 w 2091444"/>
              <a:gd name="connsiteY10262" fmla="*/ 1324563 h 1937476"/>
              <a:gd name="connsiteX10263" fmla="*/ 1492339 w 2091444"/>
              <a:gd name="connsiteY10263" fmla="*/ 1323139 h 1937476"/>
              <a:gd name="connsiteX10264" fmla="*/ 1479846 w 2091444"/>
              <a:gd name="connsiteY10264" fmla="*/ 1319303 h 1937476"/>
              <a:gd name="connsiteX10265" fmla="*/ 1490915 w 2091444"/>
              <a:gd name="connsiteY10265" fmla="*/ 1325221 h 1937476"/>
              <a:gd name="connsiteX10266" fmla="*/ 1499901 w 2091444"/>
              <a:gd name="connsiteY10266" fmla="*/ 1326974 h 1937476"/>
              <a:gd name="connsiteX10267" fmla="*/ 1506366 w 2091444"/>
              <a:gd name="connsiteY10267" fmla="*/ 1332454 h 1937476"/>
              <a:gd name="connsiteX10268" fmla="*/ 1505818 w 2091444"/>
              <a:gd name="connsiteY10268" fmla="*/ 1340782 h 1937476"/>
              <a:gd name="connsiteX10269" fmla="*/ 1501654 w 2091444"/>
              <a:gd name="connsiteY10269" fmla="*/ 1346809 h 1937476"/>
              <a:gd name="connsiteX10270" fmla="*/ 1500996 w 2091444"/>
              <a:gd name="connsiteY10270" fmla="*/ 1349768 h 1937476"/>
              <a:gd name="connsiteX10271" fmla="*/ 1495955 w 2091444"/>
              <a:gd name="connsiteY10271" fmla="*/ 1356234 h 1937476"/>
              <a:gd name="connsiteX10272" fmla="*/ 1497380 w 2091444"/>
              <a:gd name="connsiteY10272" fmla="*/ 1356891 h 1937476"/>
              <a:gd name="connsiteX10273" fmla="*/ 1503407 w 2091444"/>
              <a:gd name="connsiteY10273" fmla="*/ 1366206 h 1937476"/>
              <a:gd name="connsiteX10274" fmla="*/ 1507352 w 2091444"/>
              <a:gd name="connsiteY10274" fmla="*/ 1367521 h 1937476"/>
              <a:gd name="connsiteX10275" fmla="*/ 1504942 w 2091444"/>
              <a:gd name="connsiteY10275" fmla="*/ 1368617 h 1937476"/>
              <a:gd name="connsiteX10276" fmla="*/ 1496613 w 2091444"/>
              <a:gd name="connsiteY10276" fmla="*/ 1364672 h 1937476"/>
              <a:gd name="connsiteX10277" fmla="*/ 1502202 w 2091444"/>
              <a:gd name="connsiteY10277" fmla="*/ 1373000 h 1937476"/>
              <a:gd name="connsiteX10278" fmla="*/ 1506585 w 2091444"/>
              <a:gd name="connsiteY10278" fmla="*/ 1376069 h 1937476"/>
              <a:gd name="connsiteX10279" fmla="*/ 1508119 w 2091444"/>
              <a:gd name="connsiteY10279" fmla="*/ 1375849 h 1937476"/>
              <a:gd name="connsiteX10280" fmla="*/ 1506585 w 2091444"/>
              <a:gd name="connsiteY10280" fmla="*/ 1370809 h 1937476"/>
              <a:gd name="connsiteX10281" fmla="*/ 1510969 w 2091444"/>
              <a:gd name="connsiteY10281" fmla="*/ 1370589 h 1937476"/>
              <a:gd name="connsiteX10282" fmla="*/ 1515790 w 2091444"/>
              <a:gd name="connsiteY10282" fmla="*/ 1374754 h 1937476"/>
              <a:gd name="connsiteX10283" fmla="*/ 1518421 w 2091444"/>
              <a:gd name="connsiteY10283" fmla="*/ 1379575 h 1937476"/>
              <a:gd name="connsiteX10284" fmla="*/ 1517434 w 2091444"/>
              <a:gd name="connsiteY10284" fmla="*/ 1384726 h 1937476"/>
              <a:gd name="connsiteX10285" fmla="*/ 1517763 w 2091444"/>
              <a:gd name="connsiteY10285" fmla="*/ 1390096 h 1937476"/>
              <a:gd name="connsiteX10286" fmla="*/ 1512613 w 2091444"/>
              <a:gd name="connsiteY10286" fmla="*/ 1398205 h 1937476"/>
              <a:gd name="connsiteX10287" fmla="*/ 1511517 w 2091444"/>
              <a:gd name="connsiteY10287" fmla="*/ 1403465 h 1937476"/>
              <a:gd name="connsiteX10288" fmla="*/ 1508010 w 2091444"/>
              <a:gd name="connsiteY10288" fmla="*/ 1407958 h 1937476"/>
              <a:gd name="connsiteX10289" fmla="*/ 1513051 w 2091444"/>
              <a:gd name="connsiteY10289" fmla="*/ 1405328 h 1937476"/>
              <a:gd name="connsiteX10290" fmla="*/ 1519297 w 2091444"/>
              <a:gd name="connsiteY10290" fmla="*/ 1392616 h 1937476"/>
              <a:gd name="connsiteX10291" fmla="*/ 1525544 w 2091444"/>
              <a:gd name="connsiteY10291" fmla="*/ 1386370 h 1937476"/>
              <a:gd name="connsiteX10292" fmla="*/ 1526968 w 2091444"/>
              <a:gd name="connsiteY10292" fmla="*/ 1386918 h 1937476"/>
              <a:gd name="connsiteX10293" fmla="*/ 1526311 w 2091444"/>
              <a:gd name="connsiteY10293" fmla="*/ 1391630 h 1937476"/>
              <a:gd name="connsiteX10294" fmla="*/ 1526859 w 2091444"/>
              <a:gd name="connsiteY10294" fmla="*/ 1401383 h 1937476"/>
              <a:gd name="connsiteX10295" fmla="*/ 1525434 w 2091444"/>
              <a:gd name="connsiteY10295" fmla="*/ 1403246 h 1937476"/>
              <a:gd name="connsiteX10296" fmla="*/ 1525763 w 2091444"/>
              <a:gd name="connsiteY10296" fmla="*/ 1407191 h 1937476"/>
              <a:gd name="connsiteX10297" fmla="*/ 1523900 w 2091444"/>
              <a:gd name="connsiteY10297" fmla="*/ 1411903 h 1937476"/>
              <a:gd name="connsiteX10298" fmla="*/ 1529270 w 2091444"/>
              <a:gd name="connsiteY10298" fmla="*/ 1405876 h 1937476"/>
              <a:gd name="connsiteX10299" fmla="*/ 1529927 w 2091444"/>
              <a:gd name="connsiteY10299" fmla="*/ 1400287 h 1937476"/>
              <a:gd name="connsiteX10300" fmla="*/ 1535078 w 2091444"/>
              <a:gd name="connsiteY10300" fmla="*/ 1396123 h 1937476"/>
              <a:gd name="connsiteX10301" fmla="*/ 1539461 w 2091444"/>
              <a:gd name="connsiteY10301" fmla="*/ 1395575 h 1937476"/>
              <a:gd name="connsiteX10302" fmla="*/ 1543625 w 2091444"/>
              <a:gd name="connsiteY10302" fmla="*/ 1391739 h 1937476"/>
              <a:gd name="connsiteX10303" fmla="*/ 1547132 w 2091444"/>
              <a:gd name="connsiteY10303" fmla="*/ 1392287 h 1937476"/>
              <a:gd name="connsiteX10304" fmla="*/ 1547789 w 2091444"/>
              <a:gd name="connsiteY10304" fmla="*/ 1394589 h 1937476"/>
              <a:gd name="connsiteX10305" fmla="*/ 1549872 w 2091444"/>
              <a:gd name="connsiteY10305" fmla="*/ 1392178 h 1937476"/>
              <a:gd name="connsiteX10306" fmla="*/ 1554255 w 2091444"/>
              <a:gd name="connsiteY10306" fmla="*/ 1391082 h 1937476"/>
              <a:gd name="connsiteX10307" fmla="*/ 1554913 w 2091444"/>
              <a:gd name="connsiteY10307" fmla="*/ 1386589 h 1937476"/>
              <a:gd name="connsiteX10308" fmla="*/ 1557981 w 2091444"/>
              <a:gd name="connsiteY10308" fmla="*/ 1382205 h 1937476"/>
              <a:gd name="connsiteX10309" fmla="*/ 1564447 w 2091444"/>
              <a:gd name="connsiteY10309" fmla="*/ 1377493 h 1937476"/>
              <a:gd name="connsiteX10310" fmla="*/ 1567625 w 2091444"/>
              <a:gd name="connsiteY10310" fmla="*/ 1380671 h 1937476"/>
              <a:gd name="connsiteX10311" fmla="*/ 1569049 w 2091444"/>
              <a:gd name="connsiteY10311" fmla="*/ 1387575 h 1937476"/>
              <a:gd name="connsiteX10312" fmla="*/ 1568172 w 2091444"/>
              <a:gd name="connsiteY10312" fmla="*/ 1393164 h 1937476"/>
              <a:gd name="connsiteX10313" fmla="*/ 1571460 w 2091444"/>
              <a:gd name="connsiteY10313" fmla="*/ 1385712 h 1937476"/>
              <a:gd name="connsiteX10314" fmla="*/ 1571131 w 2091444"/>
              <a:gd name="connsiteY10314" fmla="*/ 1378589 h 1937476"/>
              <a:gd name="connsiteX10315" fmla="*/ 1573213 w 2091444"/>
              <a:gd name="connsiteY10315" fmla="*/ 1378041 h 1937476"/>
              <a:gd name="connsiteX10316" fmla="*/ 1572666 w 2091444"/>
              <a:gd name="connsiteY10316" fmla="*/ 1375740 h 1937476"/>
              <a:gd name="connsiteX10317" fmla="*/ 1575405 w 2091444"/>
              <a:gd name="connsiteY10317" fmla="*/ 1371247 h 1937476"/>
              <a:gd name="connsiteX10318" fmla="*/ 1579350 w 2091444"/>
              <a:gd name="connsiteY10318" fmla="*/ 1370589 h 1937476"/>
              <a:gd name="connsiteX10319" fmla="*/ 1580556 w 2091444"/>
              <a:gd name="connsiteY10319" fmla="*/ 1364343 h 1937476"/>
              <a:gd name="connsiteX10320" fmla="*/ 1584172 w 2091444"/>
              <a:gd name="connsiteY10320" fmla="*/ 1361932 h 1937476"/>
              <a:gd name="connsiteX10321" fmla="*/ 1587131 w 2091444"/>
              <a:gd name="connsiteY10321" fmla="*/ 1357439 h 1937476"/>
              <a:gd name="connsiteX10322" fmla="*/ 1588665 w 2091444"/>
              <a:gd name="connsiteY10322" fmla="*/ 1354371 h 1937476"/>
              <a:gd name="connsiteX10323" fmla="*/ 1591295 w 2091444"/>
              <a:gd name="connsiteY10323" fmla="*/ 1354151 h 1937476"/>
              <a:gd name="connsiteX10324" fmla="*/ 1595240 w 2091444"/>
              <a:gd name="connsiteY10324" fmla="*/ 1358316 h 1937476"/>
              <a:gd name="connsiteX10325" fmla="*/ 1595459 w 2091444"/>
              <a:gd name="connsiteY10325" fmla="*/ 1355357 h 1937476"/>
              <a:gd name="connsiteX10326" fmla="*/ 1593377 w 2091444"/>
              <a:gd name="connsiteY10326" fmla="*/ 1351741 h 1937476"/>
              <a:gd name="connsiteX10327" fmla="*/ 1589432 w 2091444"/>
              <a:gd name="connsiteY10327" fmla="*/ 1351521 h 1937476"/>
              <a:gd name="connsiteX10328" fmla="*/ 1589213 w 2091444"/>
              <a:gd name="connsiteY10328" fmla="*/ 1348563 h 1937476"/>
              <a:gd name="connsiteX10329" fmla="*/ 1592281 w 2091444"/>
              <a:gd name="connsiteY10329" fmla="*/ 1341330 h 1937476"/>
              <a:gd name="connsiteX10330" fmla="*/ 1594692 w 2091444"/>
              <a:gd name="connsiteY10330" fmla="*/ 1340124 h 1937476"/>
              <a:gd name="connsiteX10331" fmla="*/ 1597432 w 2091444"/>
              <a:gd name="connsiteY10331" fmla="*/ 1343083 h 1937476"/>
              <a:gd name="connsiteX10332" fmla="*/ 1597103 w 2091444"/>
              <a:gd name="connsiteY10332" fmla="*/ 1338590 h 1937476"/>
              <a:gd name="connsiteX10333" fmla="*/ 1600062 w 2091444"/>
              <a:gd name="connsiteY10333" fmla="*/ 1336508 h 1937476"/>
              <a:gd name="connsiteX10334" fmla="*/ 1600610 w 2091444"/>
              <a:gd name="connsiteY10334" fmla="*/ 1332892 h 1937476"/>
              <a:gd name="connsiteX10335" fmla="*/ 1605760 w 2091444"/>
              <a:gd name="connsiteY10335" fmla="*/ 1327193 h 1937476"/>
              <a:gd name="connsiteX10336" fmla="*/ 1608062 w 2091444"/>
              <a:gd name="connsiteY10336" fmla="*/ 1323248 h 1937476"/>
              <a:gd name="connsiteX10337" fmla="*/ 1607075 w 2091444"/>
              <a:gd name="connsiteY10337" fmla="*/ 1319961 h 1937476"/>
              <a:gd name="connsiteX10338" fmla="*/ 1611240 w 2091444"/>
              <a:gd name="connsiteY10338" fmla="*/ 1314372 h 1937476"/>
              <a:gd name="connsiteX10339" fmla="*/ 1616062 w 2091444"/>
              <a:gd name="connsiteY10339" fmla="*/ 1312838 h 1937476"/>
              <a:gd name="connsiteX10340" fmla="*/ 1617924 w 2091444"/>
              <a:gd name="connsiteY10340" fmla="*/ 1314701 h 1937476"/>
              <a:gd name="connsiteX10341" fmla="*/ 1614089 w 2091444"/>
              <a:gd name="connsiteY10341" fmla="*/ 1317988 h 1937476"/>
              <a:gd name="connsiteX10342" fmla="*/ 1618253 w 2091444"/>
              <a:gd name="connsiteY10342" fmla="*/ 1316235 h 1937476"/>
              <a:gd name="connsiteX10343" fmla="*/ 1619787 w 2091444"/>
              <a:gd name="connsiteY10343" fmla="*/ 1318317 h 1937476"/>
              <a:gd name="connsiteX10344" fmla="*/ 1616829 w 2091444"/>
              <a:gd name="connsiteY10344" fmla="*/ 1320399 h 1937476"/>
              <a:gd name="connsiteX10345" fmla="*/ 1616281 w 2091444"/>
              <a:gd name="connsiteY10345" fmla="*/ 1323687 h 1937476"/>
              <a:gd name="connsiteX10346" fmla="*/ 1619349 w 2091444"/>
              <a:gd name="connsiteY10346" fmla="*/ 1325769 h 1937476"/>
              <a:gd name="connsiteX10347" fmla="*/ 1616610 w 2091444"/>
              <a:gd name="connsiteY10347" fmla="*/ 1329604 h 1937476"/>
              <a:gd name="connsiteX10348" fmla="*/ 1613979 w 2091444"/>
              <a:gd name="connsiteY10348" fmla="*/ 1330152 h 1937476"/>
              <a:gd name="connsiteX10349" fmla="*/ 1613760 w 2091444"/>
              <a:gd name="connsiteY10349" fmla="*/ 1331138 h 1937476"/>
              <a:gd name="connsiteX10350" fmla="*/ 1616719 w 2091444"/>
              <a:gd name="connsiteY10350" fmla="*/ 1331796 h 1937476"/>
              <a:gd name="connsiteX10351" fmla="*/ 1619678 w 2091444"/>
              <a:gd name="connsiteY10351" fmla="*/ 1332344 h 1937476"/>
              <a:gd name="connsiteX10352" fmla="*/ 1618253 w 2091444"/>
              <a:gd name="connsiteY10352" fmla="*/ 1336289 h 1937476"/>
              <a:gd name="connsiteX10353" fmla="*/ 1616829 w 2091444"/>
              <a:gd name="connsiteY10353" fmla="*/ 1338152 h 1937476"/>
              <a:gd name="connsiteX10354" fmla="*/ 1620335 w 2091444"/>
              <a:gd name="connsiteY10354" fmla="*/ 1337933 h 1937476"/>
              <a:gd name="connsiteX10355" fmla="*/ 1620664 w 2091444"/>
              <a:gd name="connsiteY10355" fmla="*/ 1342097 h 1937476"/>
              <a:gd name="connsiteX10356" fmla="*/ 1617596 w 2091444"/>
              <a:gd name="connsiteY10356" fmla="*/ 1344179 h 1937476"/>
              <a:gd name="connsiteX10357" fmla="*/ 1618582 w 2091444"/>
              <a:gd name="connsiteY10357" fmla="*/ 1348891 h 1937476"/>
              <a:gd name="connsiteX10358" fmla="*/ 1622965 w 2091444"/>
              <a:gd name="connsiteY10358" fmla="*/ 1352946 h 1937476"/>
              <a:gd name="connsiteX10359" fmla="*/ 1623294 w 2091444"/>
              <a:gd name="connsiteY10359" fmla="*/ 1358973 h 1937476"/>
              <a:gd name="connsiteX10360" fmla="*/ 1621431 w 2091444"/>
              <a:gd name="connsiteY10360" fmla="*/ 1360836 h 1937476"/>
              <a:gd name="connsiteX10361" fmla="*/ 1619130 w 2091444"/>
              <a:gd name="connsiteY10361" fmla="*/ 1358864 h 1937476"/>
              <a:gd name="connsiteX10362" fmla="*/ 1615952 w 2091444"/>
              <a:gd name="connsiteY10362" fmla="*/ 1360179 h 1937476"/>
              <a:gd name="connsiteX10363" fmla="*/ 1619130 w 2091444"/>
              <a:gd name="connsiteY10363" fmla="*/ 1363028 h 1937476"/>
              <a:gd name="connsiteX10364" fmla="*/ 1620116 w 2091444"/>
              <a:gd name="connsiteY10364" fmla="*/ 1365877 h 1937476"/>
              <a:gd name="connsiteX10365" fmla="*/ 1622089 w 2091444"/>
              <a:gd name="connsiteY10365" fmla="*/ 1365877 h 1937476"/>
              <a:gd name="connsiteX10366" fmla="*/ 1625157 w 2091444"/>
              <a:gd name="connsiteY10366" fmla="*/ 1362809 h 1937476"/>
              <a:gd name="connsiteX10367" fmla="*/ 1625705 w 2091444"/>
              <a:gd name="connsiteY10367" fmla="*/ 1366096 h 1937476"/>
              <a:gd name="connsiteX10368" fmla="*/ 1628993 w 2091444"/>
              <a:gd name="connsiteY10368" fmla="*/ 1368069 h 1937476"/>
              <a:gd name="connsiteX10369" fmla="*/ 1625486 w 2091444"/>
              <a:gd name="connsiteY10369" fmla="*/ 1373986 h 1937476"/>
              <a:gd name="connsiteX10370" fmla="*/ 1621212 w 2091444"/>
              <a:gd name="connsiteY10370" fmla="*/ 1375302 h 1937476"/>
              <a:gd name="connsiteX10371" fmla="*/ 1616171 w 2091444"/>
              <a:gd name="connsiteY10371" fmla="*/ 1374315 h 1937476"/>
              <a:gd name="connsiteX10372" fmla="*/ 1613760 w 2091444"/>
              <a:gd name="connsiteY10372" fmla="*/ 1377274 h 1937476"/>
              <a:gd name="connsiteX10373" fmla="*/ 1617377 w 2091444"/>
              <a:gd name="connsiteY10373" fmla="*/ 1379466 h 1937476"/>
              <a:gd name="connsiteX10374" fmla="*/ 1628445 w 2091444"/>
              <a:gd name="connsiteY10374" fmla="*/ 1376397 h 1937476"/>
              <a:gd name="connsiteX10375" fmla="*/ 1632061 w 2091444"/>
              <a:gd name="connsiteY10375" fmla="*/ 1377164 h 1937476"/>
              <a:gd name="connsiteX10376" fmla="*/ 1630636 w 2091444"/>
              <a:gd name="connsiteY10376" fmla="*/ 1381438 h 1937476"/>
              <a:gd name="connsiteX10377" fmla="*/ 1626472 w 2091444"/>
              <a:gd name="connsiteY10377" fmla="*/ 1386260 h 1937476"/>
              <a:gd name="connsiteX10378" fmla="*/ 1629979 w 2091444"/>
              <a:gd name="connsiteY10378" fmla="*/ 1387794 h 1937476"/>
              <a:gd name="connsiteX10379" fmla="*/ 1633924 w 2091444"/>
              <a:gd name="connsiteY10379" fmla="*/ 1385383 h 1937476"/>
              <a:gd name="connsiteX10380" fmla="*/ 1633924 w 2091444"/>
              <a:gd name="connsiteY10380" fmla="*/ 1390753 h 1937476"/>
              <a:gd name="connsiteX10381" fmla="*/ 1629979 w 2091444"/>
              <a:gd name="connsiteY10381" fmla="*/ 1396452 h 1937476"/>
              <a:gd name="connsiteX10382" fmla="*/ 1622527 w 2091444"/>
              <a:gd name="connsiteY10382" fmla="*/ 1396452 h 1937476"/>
              <a:gd name="connsiteX10383" fmla="*/ 1619020 w 2091444"/>
              <a:gd name="connsiteY10383" fmla="*/ 1393822 h 1937476"/>
              <a:gd name="connsiteX10384" fmla="*/ 1617157 w 2091444"/>
              <a:gd name="connsiteY10384" fmla="*/ 1397109 h 1937476"/>
              <a:gd name="connsiteX10385" fmla="*/ 1618144 w 2091444"/>
              <a:gd name="connsiteY10385" fmla="*/ 1400397 h 1937476"/>
              <a:gd name="connsiteX10386" fmla="*/ 1616390 w 2091444"/>
              <a:gd name="connsiteY10386" fmla="*/ 1404232 h 1937476"/>
              <a:gd name="connsiteX10387" fmla="*/ 1622965 w 2091444"/>
              <a:gd name="connsiteY10387" fmla="*/ 1401273 h 1937476"/>
              <a:gd name="connsiteX10388" fmla="*/ 1630417 w 2091444"/>
              <a:gd name="connsiteY10388" fmla="*/ 1401492 h 1937476"/>
              <a:gd name="connsiteX10389" fmla="*/ 1635568 w 2091444"/>
              <a:gd name="connsiteY10389" fmla="*/ 1399191 h 1937476"/>
              <a:gd name="connsiteX10390" fmla="*/ 1636992 w 2091444"/>
              <a:gd name="connsiteY10390" fmla="*/ 1400616 h 1937476"/>
              <a:gd name="connsiteX10391" fmla="*/ 1634253 w 2091444"/>
              <a:gd name="connsiteY10391" fmla="*/ 1403794 h 1937476"/>
              <a:gd name="connsiteX10392" fmla="*/ 1634253 w 2091444"/>
              <a:gd name="connsiteY10392" fmla="*/ 1406095 h 1937476"/>
              <a:gd name="connsiteX10393" fmla="*/ 1630089 w 2091444"/>
              <a:gd name="connsiteY10393" fmla="*/ 1408725 h 1937476"/>
              <a:gd name="connsiteX10394" fmla="*/ 1625595 w 2091444"/>
              <a:gd name="connsiteY10394" fmla="*/ 1408725 h 1937476"/>
              <a:gd name="connsiteX10395" fmla="*/ 1618692 w 2091444"/>
              <a:gd name="connsiteY10395" fmla="*/ 1417273 h 1937476"/>
              <a:gd name="connsiteX10396" fmla="*/ 1626363 w 2091444"/>
              <a:gd name="connsiteY10396" fmla="*/ 1413766 h 1937476"/>
              <a:gd name="connsiteX10397" fmla="*/ 1631513 w 2091444"/>
              <a:gd name="connsiteY10397" fmla="*/ 1413766 h 1937476"/>
              <a:gd name="connsiteX10398" fmla="*/ 1635020 w 2091444"/>
              <a:gd name="connsiteY10398" fmla="*/ 1412561 h 1937476"/>
              <a:gd name="connsiteX10399" fmla="*/ 1639403 w 2091444"/>
              <a:gd name="connsiteY10399" fmla="*/ 1413437 h 1937476"/>
              <a:gd name="connsiteX10400" fmla="*/ 1639403 w 2091444"/>
              <a:gd name="connsiteY10400" fmla="*/ 1417711 h 1937476"/>
              <a:gd name="connsiteX10401" fmla="*/ 1635568 w 2091444"/>
              <a:gd name="connsiteY10401" fmla="*/ 1418259 h 1937476"/>
              <a:gd name="connsiteX10402" fmla="*/ 1630527 w 2091444"/>
              <a:gd name="connsiteY10402" fmla="*/ 1421547 h 1937476"/>
              <a:gd name="connsiteX10403" fmla="*/ 1629102 w 2091444"/>
              <a:gd name="connsiteY10403" fmla="*/ 1426259 h 1937476"/>
              <a:gd name="connsiteX10404" fmla="*/ 1632061 w 2091444"/>
              <a:gd name="connsiteY10404" fmla="*/ 1423300 h 1937476"/>
              <a:gd name="connsiteX10405" fmla="*/ 1636554 w 2091444"/>
              <a:gd name="connsiteY10405" fmla="*/ 1424725 h 1937476"/>
              <a:gd name="connsiteX10406" fmla="*/ 1639184 w 2091444"/>
              <a:gd name="connsiteY10406" fmla="*/ 1421766 h 1937476"/>
              <a:gd name="connsiteX10407" fmla="*/ 1643677 w 2091444"/>
              <a:gd name="connsiteY10407" fmla="*/ 1425930 h 1937476"/>
              <a:gd name="connsiteX10408" fmla="*/ 1645978 w 2091444"/>
              <a:gd name="connsiteY10408" fmla="*/ 1433930 h 1937476"/>
              <a:gd name="connsiteX10409" fmla="*/ 1641157 w 2091444"/>
              <a:gd name="connsiteY10409" fmla="*/ 1437875 h 1937476"/>
              <a:gd name="connsiteX10410" fmla="*/ 1637869 w 2091444"/>
              <a:gd name="connsiteY10410" fmla="*/ 1436670 h 1937476"/>
              <a:gd name="connsiteX10411" fmla="*/ 1635458 w 2091444"/>
              <a:gd name="connsiteY10411" fmla="*/ 1438752 h 1937476"/>
              <a:gd name="connsiteX10412" fmla="*/ 1630746 w 2091444"/>
              <a:gd name="connsiteY10412" fmla="*/ 1438752 h 1937476"/>
              <a:gd name="connsiteX10413" fmla="*/ 1634253 w 2091444"/>
              <a:gd name="connsiteY10413" fmla="*/ 1441820 h 1937476"/>
              <a:gd name="connsiteX10414" fmla="*/ 1637540 w 2091444"/>
              <a:gd name="connsiteY10414" fmla="*/ 1441162 h 1937476"/>
              <a:gd name="connsiteX10415" fmla="*/ 1639622 w 2091444"/>
              <a:gd name="connsiteY10415" fmla="*/ 1442587 h 1937476"/>
              <a:gd name="connsiteX10416" fmla="*/ 1644882 w 2091444"/>
              <a:gd name="connsiteY10416" fmla="*/ 1442806 h 1937476"/>
              <a:gd name="connsiteX10417" fmla="*/ 1646965 w 2091444"/>
              <a:gd name="connsiteY10417" fmla="*/ 1444889 h 1937476"/>
              <a:gd name="connsiteX10418" fmla="*/ 1645540 w 2091444"/>
              <a:gd name="connsiteY10418" fmla="*/ 1448724 h 1937476"/>
              <a:gd name="connsiteX10419" fmla="*/ 1642253 w 2091444"/>
              <a:gd name="connsiteY10419" fmla="*/ 1451025 h 1937476"/>
              <a:gd name="connsiteX10420" fmla="*/ 1646636 w 2091444"/>
              <a:gd name="connsiteY10420" fmla="*/ 1452560 h 1937476"/>
              <a:gd name="connsiteX10421" fmla="*/ 1650143 w 2091444"/>
              <a:gd name="connsiteY10421" fmla="*/ 1451902 h 1937476"/>
              <a:gd name="connsiteX10422" fmla="*/ 1654636 w 2091444"/>
              <a:gd name="connsiteY10422" fmla="*/ 1455847 h 1937476"/>
              <a:gd name="connsiteX10423" fmla="*/ 1653540 w 2091444"/>
              <a:gd name="connsiteY10423" fmla="*/ 1460011 h 1937476"/>
              <a:gd name="connsiteX10424" fmla="*/ 1649924 w 2091444"/>
              <a:gd name="connsiteY10424" fmla="*/ 1461874 h 1937476"/>
              <a:gd name="connsiteX10425" fmla="*/ 1644006 w 2091444"/>
              <a:gd name="connsiteY10425" fmla="*/ 1466696 h 1937476"/>
              <a:gd name="connsiteX10426" fmla="*/ 1640390 w 2091444"/>
              <a:gd name="connsiteY10426" fmla="*/ 1465271 h 1937476"/>
              <a:gd name="connsiteX10427" fmla="*/ 1638965 w 2091444"/>
              <a:gd name="connsiteY10427" fmla="*/ 1467353 h 1937476"/>
              <a:gd name="connsiteX10428" fmla="*/ 1643239 w 2091444"/>
              <a:gd name="connsiteY10428" fmla="*/ 1469217 h 1937476"/>
              <a:gd name="connsiteX10429" fmla="*/ 1643568 w 2091444"/>
              <a:gd name="connsiteY10429" fmla="*/ 1472175 h 1937476"/>
              <a:gd name="connsiteX10430" fmla="*/ 1638527 w 2091444"/>
              <a:gd name="connsiteY10430" fmla="*/ 1472723 h 1937476"/>
              <a:gd name="connsiteX10431" fmla="*/ 1632280 w 2091444"/>
              <a:gd name="connsiteY10431" fmla="*/ 1469107 h 1937476"/>
              <a:gd name="connsiteX10432" fmla="*/ 1625486 w 2091444"/>
              <a:gd name="connsiteY10432" fmla="*/ 1469326 h 1937476"/>
              <a:gd name="connsiteX10433" fmla="*/ 1631732 w 2091444"/>
              <a:gd name="connsiteY10433" fmla="*/ 1472833 h 1937476"/>
              <a:gd name="connsiteX10434" fmla="*/ 1631951 w 2091444"/>
              <a:gd name="connsiteY10434" fmla="*/ 1477326 h 1937476"/>
              <a:gd name="connsiteX10435" fmla="*/ 1636773 w 2091444"/>
              <a:gd name="connsiteY10435" fmla="*/ 1481819 h 1937476"/>
              <a:gd name="connsiteX10436" fmla="*/ 1638855 w 2091444"/>
              <a:gd name="connsiteY10436" fmla="*/ 1484559 h 1937476"/>
              <a:gd name="connsiteX10437" fmla="*/ 1637979 w 2091444"/>
              <a:gd name="connsiteY10437" fmla="*/ 1486860 h 1937476"/>
              <a:gd name="connsiteX10438" fmla="*/ 1632718 w 2091444"/>
              <a:gd name="connsiteY10438" fmla="*/ 1487517 h 1937476"/>
              <a:gd name="connsiteX10439" fmla="*/ 1630856 w 2091444"/>
              <a:gd name="connsiteY10439" fmla="*/ 1490257 h 1937476"/>
              <a:gd name="connsiteX10440" fmla="*/ 1624280 w 2091444"/>
              <a:gd name="connsiteY10440" fmla="*/ 1489709 h 1937476"/>
              <a:gd name="connsiteX10441" fmla="*/ 1632828 w 2091444"/>
              <a:gd name="connsiteY10441" fmla="*/ 1492120 h 1937476"/>
              <a:gd name="connsiteX10442" fmla="*/ 1635897 w 2091444"/>
              <a:gd name="connsiteY10442" fmla="*/ 1491462 h 1937476"/>
              <a:gd name="connsiteX10443" fmla="*/ 1636445 w 2091444"/>
              <a:gd name="connsiteY10443" fmla="*/ 1489709 h 1937476"/>
              <a:gd name="connsiteX10444" fmla="*/ 1643020 w 2091444"/>
              <a:gd name="connsiteY10444" fmla="*/ 1488284 h 1937476"/>
              <a:gd name="connsiteX10445" fmla="*/ 1645650 w 2091444"/>
              <a:gd name="connsiteY10445" fmla="*/ 1488832 h 1937476"/>
              <a:gd name="connsiteX10446" fmla="*/ 1645650 w 2091444"/>
              <a:gd name="connsiteY10446" fmla="*/ 1492120 h 1937476"/>
              <a:gd name="connsiteX10447" fmla="*/ 1647513 w 2091444"/>
              <a:gd name="connsiteY10447" fmla="*/ 1494312 h 1937476"/>
              <a:gd name="connsiteX10448" fmla="*/ 1645211 w 2091444"/>
              <a:gd name="connsiteY10448" fmla="*/ 1496394 h 1937476"/>
              <a:gd name="connsiteX10449" fmla="*/ 1648170 w 2091444"/>
              <a:gd name="connsiteY10449" fmla="*/ 1496723 h 1937476"/>
              <a:gd name="connsiteX10450" fmla="*/ 1649047 w 2091444"/>
              <a:gd name="connsiteY10450" fmla="*/ 1498147 h 1937476"/>
              <a:gd name="connsiteX10451" fmla="*/ 1648170 w 2091444"/>
              <a:gd name="connsiteY10451" fmla="*/ 1501763 h 1937476"/>
              <a:gd name="connsiteX10452" fmla="*/ 1649595 w 2091444"/>
              <a:gd name="connsiteY10452" fmla="*/ 1503517 h 1937476"/>
              <a:gd name="connsiteX10453" fmla="*/ 1654088 w 2091444"/>
              <a:gd name="connsiteY10453" fmla="*/ 1500558 h 1937476"/>
              <a:gd name="connsiteX10454" fmla="*/ 1655622 w 2091444"/>
              <a:gd name="connsiteY10454" fmla="*/ 1501435 h 1937476"/>
              <a:gd name="connsiteX10455" fmla="*/ 1658800 w 2091444"/>
              <a:gd name="connsiteY10455" fmla="*/ 1502311 h 1937476"/>
              <a:gd name="connsiteX10456" fmla="*/ 1658471 w 2091444"/>
              <a:gd name="connsiteY10456" fmla="*/ 1508339 h 1937476"/>
              <a:gd name="connsiteX10457" fmla="*/ 1656718 w 2091444"/>
              <a:gd name="connsiteY10457" fmla="*/ 1511078 h 1937476"/>
              <a:gd name="connsiteX10458" fmla="*/ 1656718 w 2091444"/>
              <a:gd name="connsiteY10458" fmla="*/ 1513380 h 1937476"/>
              <a:gd name="connsiteX10459" fmla="*/ 1659019 w 2091444"/>
              <a:gd name="connsiteY10459" fmla="*/ 1513051 h 1937476"/>
              <a:gd name="connsiteX10460" fmla="*/ 1663731 w 2091444"/>
              <a:gd name="connsiteY10460" fmla="*/ 1506585 h 1937476"/>
              <a:gd name="connsiteX10461" fmla="*/ 1664827 w 2091444"/>
              <a:gd name="connsiteY10461" fmla="*/ 1507243 h 1937476"/>
              <a:gd name="connsiteX10462" fmla="*/ 1664170 w 2091444"/>
              <a:gd name="connsiteY10462" fmla="*/ 1511188 h 1937476"/>
              <a:gd name="connsiteX10463" fmla="*/ 1666909 w 2091444"/>
              <a:gd name="connsiteY10463" fmla="*/ 1514256 h 1937476"/>
              <a:gd name="connsiteX10464" fmla="*/ 1661211 w 2091444"/>
              <a:gd name="connsiteY10464" fmla="*/ 1517873 h 1937476"/>
              <a:gd name="connsiteX10465" fmla="*/ 1653978 w 2091444"/>
              <a:gd name="connsiteY10465" fmla="*/ 1527407 h 1937476"/>
              <a:gd name="connsiteX10466" fmla="*/ 1649814 w 2091444"/>
              <a:gd name="connsiteY10466" fmla="*/ 1530694 h 1937476"/>
              <a:gd name="connsiteX10467" fmla="*/ 1644773 w 2091444"/>
              <a:gd name="connsiteY10467" fmla="*/ 1529270 h 1937476"/>
              <a:gd name="connsiteX10468" fmla="*/ 1649485 w 2091444"/>
              <a:gd name="connsiteY10468" fmla="*/ 1532009 h 1937476"/>
              <a:gd name="connsiteX10469" fmla="*/ 1653649 w 2091444"/>
              <a:gd name="connsiteY10469" fmla="*/ 1530804 h 1937476"/>
              <a:gd name="connsiteX10470" fmla="*/ 1662526 w 2091444"/>
              <a:gd name="connsiteY10470" fmla="*/ 1522256 h 1937476"/>
              <a:gd name="connsiteX10471" fmla="*/ 1666033 w 2091444"/>
              <a:gd name="connsiteY10471" fmla="*/ 1522256 h 1937476"/>
              <a:gd name="connsiteX10472" fmla="*/ 1666252 w 2091444"/>
              <a:gd name="connsiteY10472" fmla="*/ 1524886 h 1937476"/>
              <a:gd name="connsiteX10473" fmla="*/ 1662307 w 2091444"/>
              <a:gd name="connsiteY10473" fmla="*/ 1527845 h 1937476"/>
              <a:gd name="connsiteX10474" fmla="*/ 1660005 w 2091444"/>
              <a:gd name="connsiteY10474" fmla="*/ 1532228 h 1937476"/>
              <a:gd name="connsiteX10475" fmla="*/ 1662416 w 2091444"/>
              <a:gd name="connsiteY10475" fmla="*/ 1533105 h 1937476"/>
              <a:gd name="connsiteX10476" fmla="*/ 1667238 w 2091444"/>
              <a:gd name="connsiteY10476" fmla="*/ 1527516 h 1937476"/>
              <a:gd name="connsiteX10477" fmla="*/ 1671402 w 2091444"/>
              <a:gd name="connsiteY10477" fmla="*/ 1522694 h 1937476"/>
              <a:gd name="connsiteX10478" fmla="*/ 1676662 w 2091444"/>
              <a:gd name="connsiteY10478" fmla="*/ 1521818 h 1937476"/>
              <a:gd name="connsiteX10479" fmla="*/ 1676662 w 2091444"/>
              <a:gd name="connsiteY10479" fmla="*/ 1523900 h 1937476"/>
              <a:gd name="connsiteX10480" fmla="*/ 1673046 w 2091444"/>
              <a:gd name="connsiteY10480" fmla="*/ 1525982 h 1937476"/>
              <a:gd name="connsiteX10481" fmla="*/ 1670964 w 2091444"/>
              <a:gd name="connsiteY10481" fmla="*/ 1528064 h 1937476"/>
              <a:gd name="connsiteX10482" fmla="*/ 1672498 w 2091444"/>
              <a:gd name="connsiteY10482" fmla="*/ 1529050 h 1937476"/>
              <a:gd name="connsiteX10483" fmla="*/ 1678964 w 2091444"/>
              <a:gd name="connsiteY10483" fmla="*/ 1526311 h 1937476"/>
              <a:gd name="connsiteX10484" fmla="*/ 1681046 w 2091444"/>
              <a:gd name="connsiteY10484" fmla="*/ 1528174 h 1937476"/>
              <a:gd name="connsiteX10485" fmla="*/ 1674142 w 2091444"/>
              <a:gd name="connsiteY10485" fmla="*/ 1533324 h 1937476"/>
              <a:gd name="connsiteX10486" fmla="*/ 1671183 w 2091444"/>
              <a:gd name="connsiteY10486" fmla="*/ 1536941 h 1937476"/>
              <a:gd name="connsiteX10487" fmla="*/ 1673484 w 2091444"/>
              <a:gd name="connsiteY10487" fmla="*/ 1537488 h 1937476"/>
              <a:gd name="connsiteX10488" fmla="*/ 1677320 w 2091444"/>
              <a:gd name="connsiteY10488" fmla="*/ 1534420 h 1937476"/>
              <a:gd name="connsiteX10489" fmla="*/ 1686306 w 2091444"/>
              <a:gd name="connsiteY10489" fmla="*/ 1526639 h 1937476"/>
              <a:gd name="connsiteX10490" fmla="*/ 1688059 w 2091444"/>
              <a:gd name="connsiteY10490" fmla="*/ 1527297 h 1937476"/>
              <a:gd name="connsiteX10491" fmla="*/ 1685648 w 2091444"/>
              <a:gd name="connsiteY10491" fmla="*/ 1529379 h 1937476"/>
              <a:gd name="connsiteX10492" fmla="*/ 1685101 w 2091444"/>
              <a:gd name="connsiteY10492" fmla="*/ 1531790 h 1937476"/>
              <a:gd name="connsiteX10493" fmla="*/ 1691676 w 2091444"/>
              <a:gd name="connsiteY10493" fmla="*/ 1527297 h 1937476"/>
              <a:gd name="connsiteX10494" fmla="*/ 1691018 w 2091444"/>
              <a:gd name="connsiteY10494" fmla="*/ 1529708 h 1937476"/>
              <a:gd name="connsiteX10495" fmla="*/ 1690799 w 2091444"/>
              <a:gd name="connsiteY10495" fmla="*/ 1537379 h 1937476"/>
              <a:gd name="connsiteX10496" fmla="*/ 1688059 w 2091444"/>
              <a:gd name="connsiteY10496" fmla="*/ 1538255 h 1937476"/>
              <a:gd name="connsiteX10497" fmla="*/ 1688717 w 2091444"/>
              <a:gd name="connsiteY10497" fmla="*/ 1541214 h 1937476"/>
              <a:gd name="connsiteX10498" fmla="*/ 1693867 w 2091444"/>
              <a:gd name="connsiteY10498" fmla="*/ 1540557 h 1937476"/>
              <a:gd name="connsiteX10499" fmla="*/ 1699456 w 2091444"/>
              <a:gd name="connsiteY10499" fmla="*/ 1543844 h 1937476"/>
              <a:gd name="connsiteX10500" fmla="*/ 1703073 w 2091444"/>
              <a:gd name="connsiteY10500" fmla="*/ 1539461 h 1937476"/>
              <a:gd name="connsiteX10501" fmla="*/ 1709867 w 2091444"/>
              <a:gd name="connsiteY10501" fmla="*/ 1537708 h 1937476"/>
              <a:gd name="connsiteX10502" fmla="*/ 1712935 w 2091444"/>
              <a:gd name="connsiteY10502" fmla="*/ 1538913 h 1937476"/>
              <a:gd name="connsiteX10503" fmla="*/ 1710634 w 2091444"/>
              <a:gd name="connsiteY10503" fmla="*/ 1543406 h 1937476"/>
              <a:gd name="connsiteX10504" fmla="*/ 1707675 w 2091444"/>
              <a:gd name="connsiteY10504" fmla="*/ 1543406 h 1937476"/>
              <a:gd name="connsiteX10505" fmla="*/ 1705922 w 2091444"/>
              <a:gd name="connsiteY10505" fmla="*/ 1545269 h 1937476"/>
              <a:gd name="connsiteX10506" fmla="*/ 1717428 w 2091444"/>
              <a:gd name="connsiteY10506" fmla="*/ 1548557 h 1937476"/>
              <a:gd name="connsiteX10507" fmla="*/ 1721921 w 2091444"/>
              <a:gd name="connsiteY10507" fmla="*/ 1552502 h 1937476"/>
              <a:gd name="connsiteX10508" fmla="*/ 1714250 w 2091444"/>
              <a:gd name="connsiteY10508" fmla="*/ 1553598 h 1937476"/>
              <a:gd name="connsiteX10509" fmla="*/ 1714250 w 2091444"/>
              <a:gd name="connsiteY10509" fmla="*/ 1555351 h 1937476"/>
              <a:gd name="connsiteX10510" fmla="*/ 1704936 w 2091444"/>
              <a:gd name="connsiteY10510" fmla="*/ 1557104 h 1937476"/>
              <a:gd name="connsiteX10511" fmla="*/ 1703073 w 2091444"/>
              <a:gd name="connsiteY10511" fmla="*/ 1555351 h 1937476"/>
              <a:gd name="connsiteX10512" fmla="*/ 1695621 w 2091444"/>
              <a:gd name="connsiteY10512" fmla="*/ 1558310 h 1937476"/>
              <a:gd name="connsiteX10513" fmla="*/ 1691676 w 2091444"/>
              <a:gd name="connsiteY10513" fmla="*/ 1562693 h 1937476"/>
              <a:gd name="connsiteX10514" fmla="*/ 1682471 w 2091444"/>
              <a:gd name="connsiteY10514" fmla="*/ 1563022 h 1937476"/>
              <a:gd name="connsiteX10515" fmla="*/ 1669978 w 2091444"/>
              <a:gd name="connsiteY10515" fmla="*/ 1565323 h 1937476"/>
              <a:gd name="connsiteX10516" fmla="*/ 1669320 w 2091444"/>
              <a:gd name="connsiteY10516" fmla="*/ 1568611 h 1937476"/>
              <a:gd name="connsiteX10517" fmla="*/ 1678525 w 2091444"/>
              <a:gd name="connsiteY10517" fmla="*/ 1566529 h 1937476"/>
              <a:gd name="connsiteX10518" fmla="*/ 1687731 w 2091444"/>
              <a:gd name="connsiteY10518" fmla="*/ 1563789 h 1937476"/>
              <a:gd name="connsiteX10519" fmla="*/ 1690799 w 2091444"/>
              <a:gd name="connsiteY10519" fmla="*/ 1564666 h 1937476"/>
              <a:gd name="connsiteX10520" fmla="*/ 1691456 w 2091444"/>
              <a:gd name="connsiteY10520" fmla="*/ 1566748 h 1937476"/>
              <a:gd name="connsiteX10521" fmla="*/ 1682251 w 2091444"/>
              <a:gd name="connsiteY10521" fmla="*/ 1568173 h 1937476"/>
              <a:gd name="connsiteX10522" fmla="*/ 1673375 w 2091444"/>
              <a:gd name="connsiteY10522" fmla="*/ 1569926 h 1937476"/>
              <a:gd name="connsiteX10523" fmla="*/ 1665375 w 2091444"/>
              <a:gd name="connsiteY10523" fmla="*/ 1574090 h 1937476"/>
              <a:gd name="connsiteX10524" fmla="*/ 1662197 w 2091444"/>
              <a:gd name="connsiteY10524" fmla="*/ 1577049 h 1937476"/>
              <a:gd name="connsiteX10525" fmla="*/ 1656608 w 2091444"/>
              <a:gd name="connsiteY10525" fmla="*/ 1577268 h 1937476"/>
              <a:gd name="connsiteX10526" fmla="*/ 1655951 w 2091444"/>
              <a:gd name="connsiteY10526" fmla="*/ 1581652 h 1937476"/>
              <a:gd name="connsiteX10527" fmla="*/ 1654088 w 2091444"/>
              <a:gd name="connsiteY10527" fmla="*/ 1584062 h 1937476"/>
              <a:gd name="connsiteX10528" fmla="*/ 1645540 w 2091444"/>
              <a:gd name="connsiteY10528" fmla="*/ 1578364 h 1937476"/>
              <a:gd name="connsiteX10529" fmla="*/ 1640499 w 2091444"/>
              <a:gd name="connsiteY10529" fmla="*/ 1569707 h 1937476"/>
              <a:gd name="connsiteX10530" fmla="*/ 1640937 w 2091444"/>
              <a:gd name="connsiteY10530" fmla="*/ 1573761 h 1937476"/>
              <a:gd name="connsiteX10531" fmla="*/ 1639513 w 2091444"/>
              <a:gd name="connsiteY10531" fmla="*/ 1576172 h 1937476"/>
              <a:gd name="connsiteX10532" fmla="*/ 1643129 w 2091444"/>
              <a:gd name="connsiteY10532" fmla="*/ 1577706 h 1937476"/>
              <a:gd name="connsiteX10533" fmla="*/ 1644006 w 2091444"/>
              <a:gd name="connsiteY10533" fmla="*/ 1579789 h 1937476"/>
              <a:gd name="connsiteX10534" fmla="*/ 1653540 w 2091444"/>
              <a:gd name="connsiteY10534" fmla="*/ 1587788 h 1937476"/>
              <a:gd name="connsiteX10535" fmla="*/ 1652115 w 2091444"/>
              <a:gd name="connsiteY10535" fmla="*/ 1590747 h 1937476"/>
              <a:gd name="connsiteX10536" fmla="*/ 1649376 w 2091444"/>
              <a:gd name="connsiteY10536" fmla="*/ 1589870 h 1937476"/>
              <a:gd name="connsiteX10537" fmla="*/ 1646198 w 2091444"/>
              <a:gd name="connsiteY10537" fmla="*/ 1592610 h 1937476"/>
              <a:gd name="connsiteX10538" fmla="*/ 1648061 w 2091444"/>
              <a:gd name="connsiteY10538" fmla="*/ 1596226 h 1937476"/>
              <a:gd name="connsiteX10539" fmla="*/ 1650471 w 2091444"/>
              <a:gd name="connsiteY10539" fmla="*/ 1596774 h 1937476"/>
              <a:gd name="connsiteX10540" fmla="*/ 1652225 w 2091444"/>
              <a:gd name="connsiteY10540" fmla="*/ 1594692 h 1937476"/>
              <a:gd name="connsiteX10541" fmla="*/ 1655403 w 2091444"/>
              <a:gd name="connsiteY10541" fmla="*/ 1594911 h 1937476"/>
              <a:gd name="connsiteX10542" fmla="*/ 1659348 w 2091444"/>
              <a:gd name="connsiteY10542" fmla="*/ 1586583 h 1937476"/>
              <a:gd name="connsiteX10543" fmla="*/ 1666471 w 2091444"/>
              <a:gd name="connsiteY10543" fmla="*/ 1586912 h 1937476"/>
              <a:gd name="connsiteX10544" fmla="*/ 1671512 w 2091444"/>
              <a:gd name="connsiteY10544" fmla="*/ 1582528 h 1937476"/>
              <a:gd name="connsiteX10545" fmla="*/ 1675128 w 2091444"/>
              <a:gd name="connsiteY10545" fmla="*/ 1582199 h 1937476"/>
              <a:gd name="connsiteX10546" fmla="*/ 1676991 w 2091444"/>
              <a:gd name="connsiteY10546" fmla="*/ 1577706 h 1937476"/>
              <a:gd name="connsiteX10547" fmla="*/ 1681703 w 2091444"/>
              <a:gd name="connsiteY10547" fmla="*/ 1572556 h 1937476"/>
              <a:gd name="connsiteX10548" fmla="*/ 1687292 w 2091444"/>
              <a:gd name="connsiteY10548" fmla="*/ 1571898 h 1937476"/>
              <a:gd name="connsiteX10549" fmla="*/ 1694963 w 2091444"/>
              <a:gd name="connsiteY10549" fmla="*/ 1568611 h 1937476"/>
              <a:gd name="connsiteX10550" fmla="*/ 1701210 w 2091444"/>
              <a:gd name="connsiteY10550" fmla="*/ 1569268 h 1937476"/>
              <a:gd name="connsiteX10551" fmla="*/ 1706251 w 2091444"/>
              <a:gd name="connsiteY10551" fmla="*/ 1568940 h 1937476"/>
              <a:gd name="connsiteX10552" fmla="*/ 1704168 w 2091444"/>
              <a:gd name="connsiteY10552" fmla="*/ 1567515 h 1937476"/>
              <a:gd name="connsiteX10553" fmla="*/ 1698580 w 2091444"/>
              <a:gd name="connsiteY10553" fmla="*/ 1567515 h 1937476"/>
              <a:gd name="connsiteX10554" fmla="*/ 1697045 w 2091444"/>
              <a:gd name="connsiteY10554" fmla="*/ 1566090 h 1937476"/>
              <a:gd name="connsiteX10555" fmla="*/ 1700552 w 2091444"/>
              <a:gd name="connsiteY10555" fmla="*/ 1564666 h 1937476"/>
              <a:gd name="connsiteX10556" fmla="*/ 1710634 w 2091444"/>
              <a:gd name="connsiteY10556" fmla="*/ 1563460 h 1937476"/>
              <a:gd name="connsiteX10557" fmla="*/ 1718743 w 2091444"/>
              <a:gd name="connsiteY10557" fmla="*/ 1565542 h 1937476"/>
              <a:gd name="connsiteX10558" fmla="*/ 1722250 w 2091444"/>
              <a:gd name="connsiteY10558" fmla="*/ 1573213 h 1937476"/>
              <a:gd name="connsiteX10559" fmla="*/ 1721593 w 2091444"/>
              <a:gd name="connsiteY10559" fmla="*/ 1577597 h 1937476"/>
              <a:gd name="connsiteX10560" fmla="*/ 1716223 w 2091444"/>
              <a:gd name="connsiteY10560" fmla="*/ 1582419 h 1937476"/>
              <a:gd name="connsiteX10561" fmla="*/ 1713593 w 2091444"/>
              <a:gd name="connsiteY10561" fmla="*/ 1582638 h 1937476"/>
              <a:gd name="connsiteX10562" fmla="*/ 1710086 w 2091444"/>
              <a:gd name="connsiteY10562" fmla="*/ 1586254 h 1937476"/>
              <a:gd name="connsiteX10563" fmla="*/ 1716113 w 2091444"/>
              <a:gd name="connsiteY10563" fmla="*/ 1586583 h 1937476"/>
              <a:gd name="connsiteX10564" fmla="*/ 1717867 w 2091444"/>
              <a:gd name="connsiteY10564" fmla="*/ 1590528 h 1937476"/>
              <a:gd name="connsiteX10565" fmla="*/ 1720278 w 2091444"/>
              <a:gd name="connsiteY10565" fmla="*/ 1588336 h 1937476"/>
              <a:gd name="connsiteX10566" fmla="*/ 1721812 w 2091444"/>
              <a:gd name="connsiteY10566" fmla="*/ 1584172 h 1937476"/>
              <a:gd name="connsiteX10567" fmla="*/ 1728716 w 2091444"/>
              <a:gd name="connsiteY10567" fmla="*/ 1580556 h 1937476"/>
              <a:gd name="connsiteX10568" fmla="*/ 1733976 w 2091444"/>
              <a:gd name="connsiteY10568" fmla="*/ 1580775 h 1937476"/>
              <a:gd name="connsiteX10569" fmla="*/ 1734852 w 2091444"/>
              <a:gd name="connsiteY10569" fmla="*/ 1582638 h 1937476"/>
              <a:gd name="connsiteX10570" fmla="*/ 1733099 w 2091444"/>
              <a:gd name="connsiteY10570" fmla="*/ 1583295 h 1937476"/>
              <a:gd name="connsiteX10571" fmla="*/ 1732442 w 2091444"/>
              <a:gd name="connsiteY10571" fmla="*/ 1586254 h 1937476"/>
              <a:gd name="connsiteX10572" fmla="*/ 1739017 w 2091444"/>
              <a:gd name="connsiteY10572" fmla="*/ 1586583 h 1937476"/>
              <a:gd name="connsiteX10573" fmla="*/ 1745044 w 2091444"/>
              <a:gd name="connsiteY10573" fmla="*/ 1589323 h 1937476"/>
              <a:gd name="connsiteX10574" fmla="*/ 1746030 w 2091444"/>
              <a:gd name="connsiteY10574" fmla="*/ 1592062 h 1937476"/>
              <a:gd name="connsiteX10575" fmla="*/ 1741647 w 2091444"/>
              <a:gd name="connsiteY10575" fmla="*/ 1589761 h 1937476"/>
              <a:gd name="connsiteX10576" fmla="*/ 1739346 w 2091444"/>
              <a:gd name="connsiteY10576" fmla="*/ 1590418 h 1937476"/>
              <a:gd name="connsiteX10577" fmla="*/ 1740551 w 2091444"/>
              <a:gd name="connsiteY10577" fmla="*/ 1594802 h 1937476"/>
              <a:gd name="connsiteX10578" fmla="*/ 1747126 w 2091444"/>
              <a:gd name="connsiteY10578" fmla="*/ 1597541 h 1937476"/>
              <a:gd name="connsiteX10579" fmla="*/ 1748331 w 2091444"/>
              <a:gd name="connsiteY10579" fmla="*/ 1601048 h 1937476"/>
              <a:gd name="connsiteX10580" fmla="*/ 1744496 w 2091444"/>
              <a:gd name="connsiteY10580" fmla="*/ 1604117 h 1937476"/>
              <a:gd name="connsiteX10581" fmla="*/ 1740661 w 2091444"/>
              <a:gd name="connsiteY10581" fmla="*/ 1602911 h 1937476"/>
              <a:gd name="connsiteX10582" fmla="*/ 1736825 w 2091444"/>
              <a:gd name="connsiteY10582" fmla="*/ 1606418 h 1937476"/>
              <a:gd name="connsiteX10583" fmla="*/ 1743948 w 2091444"/>
              <a:gd name="connsiteY10583" fmla="*/ 1608719 h 1937476"/>
              <a:gd name="connsiteX10584" fmla="*/ 1742085 w 2091444"/>
              <a:gd name="connsiteY10584" fmla="*/ 1613212 h 1937476"/>
              <a:gd name="connsiteX10585" fmla="*/ 1739017 w 2091444"/>
              <a:gd name="connsiteY10585" fmla="*/ 1614199 h 1937476"/>
              <a:gd name="connsiteX10586" fmla="*/ 1737483 w 2091444"/>
              <a:gd name="connsiteY10586" fmla="*/ 1618363 h 1937476"/>
              <a:gd name="connsiteX10587" fmla="*/ 1733647 w 2091444"/>
              <a:gd name="connsiteY10587" fmla="*/ 1620335 h 1937476"/>
              <a:gd name="connsiteX10588" fmla="*/ 1727949 w 2091444"/>
              <a:gd name="connsiteY10588" fmla="*/ 1616609 h 1937476"/>
              <a:gd name="connsiteX10589" fmla="*/ 1730359 w 2091444"/>
              <a:gd name="connsiteY10589" fmla="*/ 1620445 h 1937476"/>
              <a:gd name="connsiteX10590" fmla="*/ 1737044 w 2091444"/>
              <a:gd name="connsiteY10590" fmla="*/ 1623404 h 1937476"/>
              <a:gd name="connsiteX10591" fmla="*/ 1740989 w 2091444"/>
              <a:gd name="connsiteY10591" fmla="*/ 1623075 h 1937476"/>
              <a:gd name="connsiteX10592" fmla="*/ 1744386 w 2091444"/>
              <a:gd name="connsiteY10592" fmla="*/ 1626911 h 1937476"/>
              <a:gd name="connsiteX10593" fmla="*/ 1740880 w 2091444"/>
              <a:gd name="connsiteY10593" fmla="*/ 1628006 h 1937476"/>
              <a:gd name="connsiteX10594" fmla="*/ 1736496 w 2091444"/>
              <a:gd name="connsiteY10594" fmla="*/ 1627349 h 1937476"/>
              <a:gd name="connsiteX10595" fmla="*/ 1734195 w 2091444"/>
              <a:gd name="connsiteY10595" fmla="*/ 1627568 h 1937476"/>
              <a:gd name="connsiteX10596" fmla="*/ 1737483 w 2091444"/>
              <a:gd name="connsiteY10596" fmla="*/ 1630308 h 1937476"/>
              <a:gd name="connsiteX10597" fmla="*/ 1741428 w 2091444"/>
              <a:gd name="connsiteY10597" fmla="*/ 1629212 h 1937476"/>
              <a:gd name="connsiteX10598" fmla="*/ 1744386 w 2091444"/>
              <a:gd name="connsiteY10598" fmla="*/ 1630746 h 1937476"/>
              <a:gd name="connsiteX10599" fmla="*/ 1741976 w 2091444"/>
              <a:gd name="connsiteY10599" fmla="*/ 1635239 h 1937476"/>
              <a:gd name="connsiteX10600" fmla="*/ 1741318 w 2091444"/>
              <a:gd name="connsiteY10600" fmla="*/ 1639622 h 1937476"/>
              <a:gd name="connsiteX10601" fmla="*/ 1737811 w 2091444"/>
              <a:gd name="connsiteY10601" fmla="*/ 1639842 h 1937476"/>
              <a:gd name="connsiteX10602" fmla="*/ 1736058 w 2091444"/>
              <a:gd name="connsiteY10602" fmla="*/ 1643677 h 1937476"/>
              <a:gd name="connsiteX10603" fmla="*/ 1729483 w 2091444"/>
              <a:gd name="connsiteY10603" fmla="*/ 1648499 h 1937476"/>
              <a:gd name="connsiteX10604" fmla="*/ 1724113 w 2091444"/>
              <a:gd name="connsiteY10604" fmla="*/ 1648828 h 1937476"/>
              <a:gd name="connsiteX10605" fmla="*/ 1719401 w 2091444"/>
              <a:gd name="connsiteY10605" fmla="*/ 1652773 h 1937476"/>
              <a:gd name="connsiteX10606" fmla="*/ 1717319 w 2091444"/>
              <a:gd name="connsiteY10606" fmla="*/ 1652773 h 1937476"/>
              <a:gd name="connsiteX10607" fmla="*/ 1713703 w 2091444"/>
              <a:gd name="connsiteY10607" fmla="*/ 1656608 h 1937476"/>
              <a:gd name="connsiteX10608" fmla="*/ 1710963 w 2091444"/>
              <a:gd name="connsiteY10608" fmla="*/ 1656827 h 1937476"/>
              <a:gd name="connsiteX10609" fmla="*/ 1709867 w 2091444"/>
              <a:gd name="connsiteY10609" fmla="*/ 1659457 h 1937476"/>
              <a:gd name="connsiteX10610" fmla="*/ 1705703 w 2091444"/>
              <a:gd name="connsiteY10610" fmla="*/ 1660115 h 1937476"/>
              <a:gd name="connsiteX10611" fmla="*/ 1703073 w 2091444"/>
              <a:gd name="connsiteY10611" fmla="*/ 1657485 h 1937476"/>
              <a:gd name="connsiteX10612" fmla="*/ 1699566 w 2091444"/>
              <a:gd name="connsiteY10612" fmla="*/ 1659567 h 1937476"/>
              <a:gd name="connsiteX10613" fmla="*/ 1695730 w 2091444"/>
              <a:gd name="connsiteY10613" fmla="*/ 1659019 h 1937476"/>
              <a:gd name="connsiteX10614" fmla="*/ 1694525 w 2091444"/>
              <a:gd name="connsiteY10614" fmla="*/ 1657266 h 1937476"/>
              <a:gd name="connsiteX10615" fmla="*/ 1689703 w 2091444"/>
              <a:gd name="connsiteY10615" fmla="*/ 1660772 h 1937476"/>
              <a:gd name="connsiteX10616" fmla="*/ 1684333 w 2091444"/>
              <a:gd name="connsiteY10616" fmla="*/ 1660115 h 1937476"/>
              <a:gd name="connsiteX10617" fmla="*/ 1682032 w 2091444"/>
              <a:gd name="connsiteY10617" fmla="*/ 1656608 h 1937476"/>
              <a:gd name="connsiteX10618" fmla="*/ 1680498 w 2091444"/>
              <a:gd name="connsiteY10618" fmla="*/ 1658033 h 1937476"/>
              <a:gd name="connsiteX10619" fmla="*/ 1681046 w 2091444"/>
              <a:gd name="connsiteY10619" fmla="*/ 1660992 h 1937476"/>
              <a:gd name="connsiteX10620" fmla="*/ 1676553 w 2091444"/>
              <a:gd name="connsiteY10620" fmla="*/ 1661978 h 1937476"/>
              <a:gd name="connsiteX10621" fmla="*/ 1671731 w 2091444"/>
              <a:gd name="connsiteY10621" fmla="*/ 1661649 h 1937476"/>
              <a:gd name="connsiteX10622" fmla="*/ 1670197 w 2091444"/>
              <a:gd name="connsiteY10622" fmla="*/ 1663512 h 1937476"/>
              <a:gd name="connsiteX10623" fmla="*/ 1672060 w 2091444"/>
              <a:gd name="connsiteY10623" fmla="*/ 1664170 h 1937476"/>
              <a:gd name="connsiteX10624" fmla="*/ 1671402 w 2091444"/>
              <a:gd name="connsiteY10624" fmla="*/ 1667019 h 1937476"/>
              <a:gd name="connsiteX10625" fmla="*/ 1667786 w 2091444"/>
              <a:gd name="connsiteY10625" fmla="*/ 1670306 h 1937476"/>
              <a:gd name="connsiteX10626" fmla="*/ 1664937 w 2091444"/>
              <a:gd name="connsiteY10626" fmla="*/ 1669868 h 1937476"/>
              <a:gd name="connsiteX10627" fmla="*/ 1664718 w 2091444"/>
              <a:gd name="connsiteY10627" fmla="*/ 1674032 h 1937476"/>
              <a:gd name="connsiteX10628" fmla="*/ 1661430 w 2091444"/>
              <a:gd name="connsiteY10628" fmla="*/ 1680827 h 1937476"/>
              <a:gd name="connsiteX10629" fmla="*/ 1657594 w 2091444"/>
              <a:gd name="connsiteY10629" fmla="*/ 1680169 h 1937476"/>
              <a:gd name="connsiteX10630" fmla="*/ 1656170 w 2091444"/>
              <a:gd name="connsiteY10630" fmla="*/ 1682251 h 1937476"/>
              <a:gd name="connsiteX10631" fmla="*/ 1652006 w 2091444"/>
              <a:gd name="connsiteY10631" fmla="*/ 1684553 h 1937476"/>
              <a:gd name="connsiteX10632" fmla="*/ 1648937 w 2091444"/>
              <a:gd name="connsiteY10632" fmla="*/ 1689265 h 1937476"/>
              <a:gd name="connsiteX10633" fmla="*/ 1647074 w 2091444"/>
              <a:gd name="connsiteY10633" fmla="*/ 1688607 h 1937476"/>
              <a:gd name="connsiteX10634" fmla="*/ 1644335 w 2091444"/>
              <a:gd name="connsiteY10634" fmla="*/ 1690361 h 1937476"/>
              <a:gd name="connsiteX10635" fmla="*/ 1639294 w 2091444"/>
              <a:gd name="connsiteY10635" fmla="*/ 1690141 h 1937476"/>
              <a:gd name="connsiteX10636" fmla="*/ 1638307 w 2091444"/>
              <a:gd name="connsiteY10636" fmla="*/ 1693319 h 1937476"/>
              <a:gd name="connsiteX10637" fmla="*/ 1633924 w 2091444"/>
              <a:gd name="connsiteY10637" fmla="*/ 1695182 h 1937476"/>
              <a:gd name="connsiteX10638" fmla="*/ 1630746 w 2091444"/>
              <a:gd name="connsiteY10638" fmla="*/ 1693319 h 1937476"/>
              <a:gd name="connsiteX10639" fmla="*/ 1623075 w 2091444"/>
              <a:gd name="connsiteY10639" fmla="*/ 1693100 h 1937476"/>
              <a:gd name="connsiteX10640" fmla="*/ 1621212 w 2091444"/>
              <a:gd name="connsiteY10640" fmla="*/ 1691566 h 1937476"/>
              <a:gd name="connsiteX10641" fmla="*/ 1615842 w 2091444"/>
              <a:gd name="connsiteY10641" fmla="*/ 1693319 h 1937476"/>
              <a:gd name="connsiteX10642" fmla="*/ 1613212 w 2091444"/>
              <a:gd name="connsiteY10642" fmla="*/ 1693100 h 1937476"/>
              <a:gd name="connsiteX10643" fmla="*/ 1602254 w 2091444"/>
              <a:gd name="connsiteY10643" fmla="*/ 1696936 h 1937476"/>
              <a:gd name="connsiteX10644" fmla="*/ 1597761 w 2091444"/>
              <a:gd name="connsiteY10644" fmla="*/ 1695730 h 1937476"/>
              <a:gd name="connsiteX10645" fmla="*/ 1598747 w 2091444"/>
              <a:gd name="connsiteY10645" fmla="*/ 1693100 h 1937476"/>
              <a:gd name="connsiteX10646" fmla="*/ 1595240 w 2091444"/>
              <a:gd name="connsiteY10646" fmla="*/ 1692224 h 1937476"/>
              <a:gd name="connsiteX10647" fmla="*/ 1590857 w 2091444"/>
              <a:gd name="connsiteY10647" fmla="*/ 1693977 h 1937476"/>
              <a:gd name="connsiteX10648" fmla="*/ 1587240 w 2091444"/>
              <a:gd name="connsiteY10648" fmla="*/ 1694196 h 1937476"/>
              <a:gd name="connsiteX10649" fmla="*/ 1580336 w 2091444"/>
              <a:gd name="connsiteY10649" fmla="*/ 1691128 h 1937476"/>
              <a:gd name="connsiteX10650" fmla="*/ 1578035 w 2091444"/>
              <a:gd name="connsiteY10650" fmla="*/ 1691785 h 1937476"/>
              <a:gd name="connsiteX10651" fmla="*/ 1572446 w 2091444"/>
              <a:gd name="connsiteY10651" fmla="*/ 1691128 h 1937476"/>
              <a:gd name="connsiteX10652" fmla="*/ 1568501 w 2091444"/>
              <a:gd name="connsiteY10652" fmla="*/ 1688169 h 1937476"/>
              <a:gd name="connsiteX10653" fmla="*/ 1566090 w 2091444"/>
              <a:gd name="connsiteY10653" fmla="*/ 1688169 h 1937476"/>
              <a:gd name="connsiteX10654" fmla="*/ 1562803 w 2091444"/>
              <a:gd name="connsiteY10654" fmla="*/ 1690799 h 1937476"/>
              <a:gd name="connsiteX10655" fmla="*/ 1555680 w 2091444"/>
              <a:gd name="connsiteY10655" fmla="*/ 1690141 h 1937476"/>
              <a:gd name="connsiteX10656" fmla="*/ 1549981 w 2091444"/>
              <a:gd name="connsiteY10656" fmla="*/ 1686525 h 1937476"/>
              <a:gd name="connsiteX10657" fmla="*/ 1546146 w 2091444"/>
              <a:gd name="connsiteY10657" fmla="*/ 1688936 h 1937476"/>
              <a:gd name="connsiteX10658" fmla="*/ 1541762 w 2091444"/>
              <a:gd name="connsiteY10658" fmla="*/ 1689155 h 1937476"/>
              <a:gd name="connsiteX10659" fmla="*/ 1538146 w 2091444"/>
              <a:gd name="connsiteY10659" fmla="*/ 1686196 h 1937476"/>
              <a:gd name="connsiteX10660" fmla="*/ 1532776 w 2091444"/>
              <a:gd name="connsiteY10660" fmla="*/ 1689155 h 1937476"/>
              <a:gd name="connsiteX10661" fmla="*/ 1530037 w 2091444"/>
              <a:gd name="connsiteY10661" fmla="*/ 1688278 h 1937476"/>
              <a:gd name="connsiteX10662" fmla="*/ 1526968 w 2091444"/>
              <a:gd name="connsiteY10662" fmla="*/ 1688498 h 1937476"/>
              <a:gd name="connsiteX10663" fmla="*/ 1519626 w 2091444"/>
              <a:gd name="connsiteY10663" fmla="*/ 1685539 h 1937476"/>
              <a:gd name="connsiteX10664" fmla="*/ 1509763 w 2091444"/>
              <a:gd name="connsiteY10664" fmla="*/ 1687073 h 1937476"/>
              <a:gd name="connsiteX10665" fmla="*/ 1503846 w 2091444"/>
              <a:gd name="connsiteY10665" fmla="*/ 1685320 h 1937476"/>
              <a:gd name="connsiteX10666" fmla="*/ 1499462 w 2091444"/>
              <a:gd name="connsiteY10666" fmla="*/ 1680936 h 1937476"/>
              <a:gd name="connsiteX10667" fmla="*/ 1495627 w 2091444"/>
              <a:gd name="connsiteY10667" fmla="*/ 1682799 h 1937476"/>
              <a:gd name="connsiteX10668" fmla="*/ 1493216 w 2091444"/>
              <a:gd name="connsiteY10668" fmla="*/ 1685539 h 1937476"/>
              <a:gd name="connsiteX10669" fmla="*/ 1495517 w 2091444"/>
              <a:gd name="connsiteY10669" fmla="*/ 1687840 h 1937476"/>
              <a:gd name="connsiteX10670" fmla="*/ 1493435 w 2091444"/>
              <a:gd name="connsiteY10670" fmla="*/ 1689922 h 1937476"/>
              <a:gd name="connsiteX10671" fmla="*/ 1489052 w 2091444"/>
              <a:gd name="connsiteY10671" fmla="*/ 1690799 h 1937476"/>
              <a:gd name="connsiteX10672" fmla="*/ 1480394 w 2091444"/>
              <a:gd name="connsiteY10672" fmla="*/ 1698799 h 1937476"/>
              <a:gd name="connsiteX10673" fmla="*/ 1474805 w 2091444"/>
              <a:gd name="connsiteY10673" fmla="*/ 1701429 h 1937476"/>
              <a:gd name="connsiteX10674" fmla="*/ 1474477 w 2091444"/>
              <a:gd name="connsiteY10674" fmla="*/ 1705045 h 1937476"/>
              <a:gd name="connsiteX10675" fmla="*/ 1472395 w 2091444"/>
              <a:gd name="connsiteY10675" fmla="*/ 1707675 h 1937476"/>
              <a:gd name="connsiteX10676" fmla="*/ 1471737 w 2091444"/>
              <a:gd name="connsiteY10676" fmla="*/ 1713593 h 1937476"/>
              <a:gd name="connsiteX10677" fmla="*/ 1468778 w 2091444"/>
              <a:gd name="connsiteY10677" fmla="*/ 1717538 h 1937476"/>
              <a:gd name="connsiteX10678" fmla="*/ 1461546 w 2091444"/>
              <a:gd name="connsiteY10678" fmla="*/ 1717538 h 1937476"/>
              <a:gd name="connsiteX10679" fmla="*/ 1457710 w 2091444"/>
              <a:gd name="connsiteY10679" fmla="*/ 1719401 h 1937476"/>
              <a:gd name="connsiteX10680" fmla="*/ 1449382 w 2091444"/>
              <a:gd name="connsiteY10680" fmla="*/ 1719949 h 1937476"/>
              <a:gd name="connsiteX10681" fmla="*/ 1445546 w 2091444"/>
              <a:gd name="connsiteY10681" fmla="*/ 1725318 h 1937476"/>
              <a:gd name="connsiteX10682" fmla="*/ 1442806 w 2091444"/>
              <a:gd name="connsiteY10682" fmla="*/ 1725976 h 1937476"/>
              <a:gd name="connsiteX10683" fmla="*/ 1440943 w 2091444"/>
              <a:gd name="connsiteY10683" fmla="*/ 1724113 h 1937476"/>
              <a:gd name="connsiteX10684" fmla="*/ 1436998 w 2091444"/>
              <a:gd name="connsiteY10684" fmla="*/ 1726524 h 1937476"/>
              <a:gd name="connsiteX10685" fmla="*/ 1435135 w 2091444"/>
              <a:gd name="connsiteY10685" fmla="*/ 1731346 h 1937476"/>
              <a:gd name="connsiteX10686" fmla="*/ 1430423 w 2091444"/>
              <a:gd name="connsiteY10686" fmla="*/ 1732441 h 1937476"/>
              <a:gd name="connsiteX10687" fmla="*/ 1425382 w 2091444"/>
              <a:gd name="connsiteY10687" fmla="*/ 1736277 h 1937476"/>
              <a:gd name="connsiteX10688" fmla="*/ 1424177 w 2091444"/>
              <a:gd name="connsiteY10688" fmla="*/ 1738688 h 1937476"/>
              <a:gd name="connsiteX10689" fmla="*/ 1421547 w 2091444"/>
              <a:gd name="connsiteY10689" fmla="*/ 1739565 h 1937476"/>
              <a:gd name="connsiteX10690" fmla="*/ 1415848 w 2091444"/>
              <a:gd name="connsiteY10690" fmla="*/ 1748222 h 1937476"/>
              <a:gd name="connsiteX10691" fmla="*/ 1406314 w 2091444"/>
              <a:gd name="connsiteY10691" fmla="*/ 1753044 h 1937476"/>
              <a:gd name="connsiteX10692" fmla="*/ 1403903 w 2091444"/>
              <a:gd name="connsiteY10692" fmla="*/ 1761372 h 1937476"/>
              <a:gd name="connsiteX10693" fmla="*/ 1397438 w 2091444"/>
              <a:gd name="connsiteY10693" fmla="*/ 1764660 h 1937476"/>
              <a:gd name="connsiteX10694" fmla="*/ 1392068 w 2091444"/>
              <a:gd name="connsiteY10694" fmla="*/ 1770249 h 1937476"/>
              <a:gd name="connsiteX10695" fmla="*/ 1387246 w 2091444"/>
              <a:gd name="connsiteY10695" fmla="*/ 1771454 h 1937476"/>
              <a:gd name="connsiteX10696" fmla="*/ 1385493 w 2091444"/>
              <a:gd name="connsiteY10696" fmla="*/ 1777481 h 1937476"/>
              <a:gd name="connsiteX10697" fmla="*/ 1382206 w 2091444"/>
              <a:gd name="connsiteY10697" fmla="*/ 1782522 h 1937476"/>
              <a:gd name="connsiteX10698" fmla="*/ 1371137 w 2091444"/>
              <a:gd name="connsiteY10698" fmla="*/ 1789097 h 1937476"/>
              <a:gd name="connsiteX10699" fmla="*/ 1370480 w 2091444"/>
              <a:gd name="connsiteY10699" fmla="*/ 1792823 h 1937476"/>
              <a:gd name="connsiteX10700" fmla="*/ 1357768 w 2091444"/>
              <a:gd name="connsiteY10700" fmla="*/ 1798303 h 1937476"/>
              <a:gd name="connsiteX10701" fmla="*/ 1350535 w 2091444"/>
              <a:gd name="connsiteY10701" fmla="*/ 1800056 h 1937476"/>
              <a:gd name="connsiteX10702" fmla="*/ 1356343 w 2091444"/>
              <a:gd name="connsiteY10702" fmla="*/ 1800275 h 1937476"/>
              <a:gd name="connsiteX10703" fmla="*/ 1368726 w 2091444"/>
              <a:gd name="connsiteY10703" fmla="*/ 1794796 h 1937476"/>
              <a:gd name="connsiteX10704" fmla="*/ 1379466 w 2091444"/>
              <a:gd name="connsiteY10704" fmla="*/ 1789536 h 1937476"/>
              <a:gd name="connsiteX10705" fmla="*/ 1387575 w 2091444"/>
              <a:gd name="connsiteY10705" fmla="*/ 1784495 h 1937476"/>
              <a:gd name="connsiteX10706" fmla="*/ 1393931 w 2091444"/>
              <a:gd name="connsiteY10706" fmla="*/ 1776385 h 1937476"/>
              <a:gd name="connsiteX10707" fmla="*/ 1399301 w 2091444"/>
              <a:gd name="connsiteY10707" fmla="*/ 1770687 h 1937476"/>
              <a:gd name="connsiteX10708" fmla="*/ 1403246 w 2091444"/>
              <a:gd name="connsiteY10708" fmla="*/ 1768824 h 1937476"/>
              <a:gd name="connsiteX10709" fmla="*/ 1415191 w 2091444"/>
              <a:gd name="connsiteY10709" fmla="*/ 1757756 h 1937476"/>
              <a:gd name="connsiteX10710" fmla="*/ 1431519 w 2091444"/>
              <a:gd name="connsiteY10710" fmla="*/ 1746468 h 1937476"/>
              <a:gd name="connsiteX10711" fmla="*/ 1442258 w 2091444"/>
              <a:gd name="connsiteY10711" fmla="*/ 1739565 h 1937476"/>
              <a:gd name="connsiteX10712" fmla="*/ 1449162 w 2091444"/>
              <a:gd name="connsiteY10712" fmla="*/ 1738688 h 1937476"/>
              <a:gd name="connsiteX10713" fmla="*/ 1455409 w 2091444"/>
              <a:gd name="connsiteY10713" fmla="*/ 1735072 h 1937476"/>
              <a:gd name="connsiteX10714" fmla="*/ 1467682 w 2091444"/>
              <a:gd name="connsiteY10714" fmla="*/ 1732989 h 1937476"/>
              <a:gd name="connsiteX10715" fmla="*/ 1482805 w 2091444"/>
              <a:gd name="connsiteY10715" fmla="*/ 1727839 h 1937476"/>
              <a:gd name="connsiteX10716" fmla="*/ 1487846 w 2091444"/>
              <a:gd name="connsiteY10716" fmla="*/ 1727510 h 1937476"/>
              <a:gd name="connsiteX10717" fmla="*/ 1492558 w 2091444"/>
              <a:gd name="connsiteY10717" fmla="*/ 1724880 h 1937476"/>
              <a:gd name="connsiteX10718" fmla="*/ 1508887 w 2091444"/>
              <a:gd name="connsiteY10718" fmla="*/ 1725209 h 1937476"/>
              <a:gd name="connsiteX10719" fmla="*/ 1517544 w 2091444"/>
              <a:gd name="connsiteY10719" fmla="*/ 1728496 h 1937476"/>
              <a:gd name="connsiteX10720" fmla="*/ 1527078 w 2091444"/>
              <a:gd name="connsiteY10720" fmla="*/ 1734195 h 1937476"/>
              <a:gd name="connsiteX10721" fmla="*/ 1527078 w 2091444"/>
              <a:gd name="connsiteY10721" fmla="*/ 1736496 h 1937476"/>
              <a:gd name="connsiteX10722" fmla="*/ 1519736 w 2091444"/>
              <a:gd name="connsiteY10722" fmla="*/ 1735072 h 1937476"/>
              <a:gd name="connsiteX10723" fmla="*/ 1520284 w 2091444"/>
              <a:gd name="connsiteY10723" fmla="*/ 1736058 h 1937476"/>
              <a:gd name="connsiteX10724" fmla="*/ 1519626 w 2091444"/>
              <a:gd name="connsiteY10724" fmla="*/ 1737592 h 1937476"/>
              <a:gd name="connsiteX10725" fmla="*/ 1523462 w 2091444"/>
              <a:gd name="connsiteY10725" fmla="*/ 1737263 h 1937476"/>
              <a:gd name="connsiteX10726" fmla="*/ 1528612 w 2091444"/>
              <a:gd name="connsiteY10726" fmla="*/ 1739345 h 1937476"/>
              <a:gd name="connsiteX10727" fmla="*/ 1530475 w 2091444"/>
              <a:gd name="connsiteY10727" fmla="*/ 1742304 h 1937476"/>
              <a:gd name="connsiteX10728" fmla="*/ 1527516 w 2091444"/>
              <a:gd name="connsiteY10728" fmla="*/ 1743510 h 1937476"/>
              <a:gd name="connsiteX10729" fmla="*/ 1529708 w 2091444"/>
              <a:gd name="connsiteY10729" fmla="*/ 1745263 h 1937476"/>
              <a:gd name="connsiteX10730" fmla="*/ 1526092 w 2091444"/>
              <a:gd name="connsiteY10730" fmla="*/ 1753592 h 1937476"/>
              <a:gd name="connsiteX10731" fmla="*/ 1520831 w 2091444"/>
              <a:gd name="connsiteY10731" fmla="*/ 1754797 h 1937476"/>
              <a:gd name="connsiteX10732" fmla="*/ 1516010 w 2091444"/>
              <a:gd name="connsiteY10732" fmla="*/ 1758742 h 1937476"/>
              <a:gd name="connsiteX10733" fmla="*/ 1512174 w 2091444"/>
              <a:gd name="connsiteY10733" fmla="*/ 1759071 h 1937476"/>
              <a:gd name="connsiteX10734" fmla="*/ 1505709 w 2091444"/>
              <a:gd name="connsiteY10734" fmla="*/ 1763893 h 1937476"/>
              <a:gd name="connsiteX10735" fmla="*/ 1500449 w 2091444"/>
              <a:gd name="connsiteY10735" fmla="*/ 1763674 h 1937476"/>
              <a:gd name="connsiteX10736" fmla="*/ 1496503 w 2091444"/>
              <a:gd name="connsiteY10736" fmla="*/ 1760386 h 1937476"/>
              <a:gd name="connsiteX10737" fmla="*/ 1491353 w 2091444"/>
              <a:gd name="connsiteY10737" fmla="*/ 1758523 h 1937476"/>
              <a:gd name="connsiteX10738" fmla="*/ 1487846 w 2091444"/>
              <a:gd name="connsiteY10738" fmla="*/ 1760824 h 1937476"/>
              <a:gd name="connsiteX10739" fmla="*/ 1482696 w 2091444"/>
              <a:gd name="connsiteY10739" fmla="*/ 1761920 h 1937476"/>
              <a:gd name="connsiteX10740" fmla="*/ 1477435 w 2091444"/>
              <a:gd name="connsiteY10740" fmla="*/ 1760824 h 1937476"/>
              <a:gd name="connsiteX10741" fmla="*/ 1470970 w 2091444"/>
              <a:gd name="connsiteY10741" fmla="*/ 1763783 h 1937476"/>
              <a:gd name="connsiteX10742" fmla="*/ 1477764 w 2091444"/>
              <a:gd name="connsiteY10742" fmla="*/ 1762906 h 1937476"/>
              <a:gd name="connsiteX10743" fmla="*/ 1484339 w 2091444"/>
              <a:gd name="connsiteY10743" fmla="*/ 1763564 h 1937476"/>
              <a:gd name="connsiteX10744" fmla="*/ 1493654 w 2091444"/>
              <a:gd name="connsiteY10744" fmla="*/ 1766194 h 1937476"/>
              <a:gd name="connsiteX10745" fmla="*/ 1495079 w 2091444"/>
              <a:gd name="connsiteY10745" fmla="*/ 1770687 h 1937476"/>
              <a:gd name="connsiteX10746" fmla="*/ 1496832 w 2091444"/>
              <a:gd name="connsiteY10746" fmla="*/ 1773865 h 1937476"/>
              <a:gd name="connsiteX10747" fmla="*/ 1502202 w 2091444"/>
              <a:gd name="connsiteY10747" fmla="*/ 1771454 h 1937476"/>
              <a:gd name="connsiteX10748" fmla="*/ 1506914 w 2091444"/>
              <a:gd name="connsiteY10748" fmla="*/ 1768167 h 1937476"/>
              <a:gd name="connsiteX10749" fmla="*/ 1511626 w 2091444"/>
              <a:gd name="connsiteY10749" fmla="*/ 1768167 h 1937476"/>
              <a:gd name="connsiteX10750" fmla="*/ 1513051 w 2091444"/>
              <a:gd name="connsiteY10750" fmla="*/ 1770249 h 1937476"/>
              <a:gd name="connsiteX10751" fmla="*/ 1516558 w 2091444"/>
              <a:gd name="connsiteY10751" fmla="*/ 1769920 h 1937476"/>
              <a:gd name="connsiteX10752" fmla="*/ 1517653 w 2091444"/>
              <a:gd name="connsiteY10752" fmla="*/ 1773098 h 1937476"/>
              <a:gd name="connsiteX10753" fmla="*/ 1513161 w 2091444"/>
              <a:gd name="connsiteY10753" fmla="*/ 1776933 h 1937476"/>
              <a:gd name="connsiteX10754" fmla="*/ 1507133 w 2091444"/>
              <a:gd name="connsiteY10754" fmla="*/ 1789097 h 1937476"/>
              <a:gd name="connsiteX10755" fmla="*/ 1504174 w 2091444"/>
              <a:gd name="connsiteY10755" fmla="*/ 1789645 h 1937476"/>
              <a:gd name="connsiteX10756" fmla="*/ 1501106 w 2091444"/>
              <a:gd name="connsiteY10756" fmla="*/ 1792714 h 1937476"/>
              <a:gd name="connsiteX10757" fmla="*/ 1510092 w 2091444"/>
              <a:gd name="connsiteY10757" fmla="*/ 1792933 h 1937476"/>
              <a:gd name="connsiteX10758" fmla="*/ 1510092 w 2091444"/>
              <a:gd name="connsiteY10758" fmla="*/ 1795234 h 1937476"/>
              <a:gd name="connsiteX10759" fmla="*/ 1507352 w 2091444"/>
              <a:gd name="connsiteY10759" fmla="*/ 1799179 h 1937476"/>
              <a:gd name="connsiteX10760" fmla="*/ 1510640 w 2091444"/>
              <a:gd name="connsiteY10760" fmla="*/ 1802796 h 1937476"/>
              <a:gd name="connsiteX10761" fmla="*/ 1509982 w 2091444"/>
              <a:gd name="connsiteY10761" fmla="*/ 1807179 h 1937476"/>
              <a:gd name="connsiteX10762" fmla="*/ 1510530 w 2091444"/>
              <a:gd name="connsiteY10762" fmla="*/ 1813754 h 1937476"/>
              <a:gd name="connsiteX10763" fmla="*/ 1512832 w 2091444"/>
              <a:gd name="connsiteY10763" fmla="*/ 1815508 h 1937476"/>
              <a:gd name="connsiteX10764" fmla="*/ 1515462 w 2091444"/>
              <a:gd name="connsiteY10764" fmla="*/ 1821535 h 1937476"/>
              <a:gd name="connsiteX10765" fmla="*/ 1520284 w 2091444"/>
              <a:gd name="connsiteY10765" fmla="*/ 1821535 h 1937476"/>
              <a:gd name="connsiteX10766" fmla="*/ 1522366 w 2091444"/>
              <a:gd name="connsiteY10766" fmla="*/ 1823398 h 1937476"/>
              <a:gd name="connsiteX10767" fmla="*/ 1529270 w 2091444"/>
              <a:gd name="connsiteY10767" fmla="*/ 1823726 h 1937476"/>
              <a:gd name="connsiteX10768" fmla="*/ 1528064 w 2091444"/>
              <a:gd name="connsiteY10768" fmla="*/ 1827233 h 1937476"/>
              <a:gd name="connsiteX10769" fmla="*/ 1522694 w 2091444"/>
              <a:gd name="connsiteY10769" fmla="*/ 1828987 h 1937476"/>
              <a:gd name="connsiteX10770" fmla="*/ 1529270 w 2091444"/>
              <a:gd name="connsiteY10770" fmla="*/ 1833480 h 1937476"/>
              <a:gd name="connsiteX10771" fmla="*/ 1536721 w 2091444"/>
              <a:gd name="connsiteY10771" fmla="*/ 1833480 h 1937476"/>
              <a:gd name="connsiteX10772" fmla="*/ 1541214 w 2091444"/>
              <a:gd name="connsiteY10772" fmla="*/ 1835562 h 1937476"/>
              <a:gd name="connsiteX10773" fmla="*/ 1543297 w 2091444"/>
              <a:gd name="connsiteY10773" fmla="*/ 1834137 h 1937476"/>
              <a:gd name="connsiteX10774" fmla="*/ 1549872 w 2091444"/>
              <a:gd name="connsiteY10774" fmla="*/ 1836548 h 1937476"/>
              <a:gd name="connsiteX10775" fmla="*/ 1551077 w 2091444"/>
              <a:gd name="connsiteY10775" fmla="*/ 1839178 h 1937476"/>
              <a:gd name="connsiteX10776" fmla="*/ 1559187 w 2091444"/>
              <a:gd name="connsiteY10776" fmla="*/ 1840603 h 1937476"/>
              <a:gd name="connsiteX10777" fmla="*/ 1560721 w 2091444"/>
              <a:gd name="connsiteY10777" fmla="*/ 1838301 h 1937476"/>
              <a:gd name="connsiteX10778" fmla="*/ 1567625 w 2091444"/>
              <a:gd name="connsiteY10778" fmla="*/ 1833480 h 1937476"/>
              <a:gd name="connsiteX10779" fmla="*/ 1568282 w 2091444"/>
              <a:gd name="connsiteY10779" fmla="*/ 1837425 h 1937476"/>
              <a:gd name="connsiteX10780" fmla="*/ 1567077 w 2091444"/>
              <a:gd name="connsiteY10780" fmla="*/ 1839288 h 1937476"/>
              <a:gd name="connsiteX10781" fmla="*/ 1572994 w 2091444"/>
              <a:gd name="connsiteY10781" fmla="*/ 1840164 h 1937476"/>
              <a:gd name="connsiteX10782" fmla="*/ 1581104 w 2091444"/>
              <a:gd name="connsiteY10782" fmla="*/ 1844329 h 1937476"/>
              <a:gd name="connsiteX10783" fmla="*/ 1581323 w 2091444"/>
              <a:gd name="connsiteY10783" fmla="*/ 1846740 h 1937476"/>
              <a:gd name="connsiteX10784" fmla="*/ 1578035 w 2091444"/>
              <a:gd name="connsiteY10784" fmla="*/ 1847616 h 1937476"/>
              <a:gd name="connsiteX10785" fmla="*/ 1575953 w 2091444"/>
              <a:gd name="connsiteY10785" fmla="*/ 1848164 h 1937476"/>
              <a:gd name="connsiteX10786" fmla="*/ 1580446 w 2091444"/>
              <a:gd name="connsiteY10786" fmla="*/ 1850794 h 1937476"/>
              <a:gd name="connsiteX10787" fmla="*/ 1585158 w 2091444"/>
              <a:gd name="connsiteY10787" fmla="*/ 1850465 h 1937476"/>
              <a:gd name="connsiteX10788" fmla="*/ 1587460 w 2091444"/>
              <a:gd name="connsiteY10788" fmla="*/ 1853096 h 1937476"/>
              <a:gd name="connsiteX10789" fmla="*/ 1583624 w 2091444"/>
              <a:gd name="connsiteY10789" fmla="*/ 1854849 h 1937476"/>
              <a:gd name="connsiteX10790" fmla="*/ 1580665 w 2091444"/>
              <a:gd name="connsiteY10790" fmla="*/ 1853643 h 1937476"/>
              <a:gd name="connsiteX10791" fmla="*/ 1576172 w 2091444"/>
              <a:gd name="connsiteY10791" fmla="*/ 1854191 h 1937476"/>
              <a:gd name="connsiteX10792" fmla="*/ 1569268 w 2091444"/>
              <a:gd name="connsiteY10792" fmla="*/ 1856054 h 1937476"/>
              <a:gd name="connsiteX10793" fmla="*/ 1558310 w 2091444"/>
              <a:gd name="connsiteY10793" fmla="*/ 1862081 h 1937476"/>
              <a:gd name="connsiteX10794" fmla="*/ 1553926 w 2091444"/>
              <a:gd name="connsiteY10794" fmla="*/ 1862301 h 1937476"/>
              <a:gd name="connsiteX10795" fmla="*/ 1545598 w 2091444"/>
              <a:gd name="connsiteY10795" fmla="*/ 1864602 h 1937476"/>
              <a:gd name="connsiteX10796" fmla="*/ 1538146 w 2091444"/>
              <a:gd name="connsiteY10796" fmla="*/ 1866355 h 1937476"/>
              <a:gd name="connsiteX10797" fmla="*/ 1530694 w 2091444"/>
              <a:gd name="connsiteY10797" fmla="*/ 1870520 h 1937476"/>
              <a:gd name="connsiteX10798" fmla="*/ 1526859 w 2091444"/>
              <a:gd name="connsiteY10798" fmla="*/ 1870520 h 1937476"/>
              <a:gd name="connsiteX10799" fmla="*/ 1527407 w 2091444"/>
              <a:gd name="connsiteY10799" fmla="*/ 1872821 h 1937476"/>
              <a:gd name="connsiteX10800" fmla="*/ 1520941 w 2091444"/>
              <a:gd name="connsiteY10800" fmla="*/ 1872163 h 1937476"/>
              <a:gd name="connsiteX10801" fmla="*/ 1518859 w 2091444"/>
              <a:gd name="connsiteY10801" fmla="*/ 1867123 h 1937476"/>
              <a:gd name="connsiteX10802" fmla="*/ 1516558 w 2091444"/>
              <a:gd name="connsiteY10802" fmla="*/ 1866794 h 1937476"/>
              <a:gd name="connsiteX10803" fmla="*/ 1514804 w 2091444"/>
              <a:gd name="connsiteY10803" fmla="*/ 1869533 h 1937476"/>
              <a:gd name="connsiteX10804" fmla="*/ 1512065 w 2091444"/>
              <a:gd name="connsiteY10804" fmla="*/ 1869205 h 1937476"/>
              <a:gd name="connsiteX10805" fmla="*/ 1508448 w 2091444"/>
              <a:gd name="connsiteY10805" fmla="*/ 1874793 h 1937476"/>
              <a:gd name="connsiteX10806" fmla="*/ 1510202 w 2091444"/>
              <a:gd name="connsiteY10806" fmla="*/ 1877204 h 1937476"/>
              <a:gd name="connsiteX10807" fmla="*/ 1502969 w 2091444"/>
              <a:gd name="connsiteY10807" fmla="*/ 1883122 h 1937476"/>
              <a:gd name="connsiteX10808" fmla="*/ 1496503 w 2091444"/>
              <a:gd name="connsiteY10808" fmla="*/ 1891670 h 1937476"/>
              <a:gd name="connsiteX10809" fmla="*/ 1491791 w 2091444"/>
              <a:gd name="connsiteY10809" fmla="*/ 1892546 h 1937476"/>
              <a:gd name="connsiteX10810" fmla="*/ 1486422 w 2091444"/>
              <a:gd name="connsiteY10810" fmla="*/ 1896711 h 1937476"/>
              <a:gd name="connsiteX10811" fmla="*/ 1483682 w 2091444"/>
              <a:gd name="connsiteY10811" fmla="*/ 1896382 h 1937476"/>
              <a:gd name="connsiteX10812" fmla="*/ 1481819 w 2091444"/>
              <a:gd name="connsiteY10812" fmla="*/ 1897587 h 1937476"/>
              <a:gd name="connsiteX10813" fmla="*/ 1481271 w 2091444"/>
              <a:gd name="connsiteY10813" fmla="*/ 1901971 h 1937476"/>
              <a:gd name="connsiteX10814" fmla="*/ 1479189 w 2091444"/>
              <a:gd name="connsiteY10814" fmla="*/ 1903834 h 1937476"/>
              <a:gd name="connsiteX10815" fmla="*/ 1476778 w 2091444"/>
              <a:gd name="connsiteY10815" fmla="*/ 1901532 h 1937476"/>
              <a:gd name="connsiteX10816" fmla="*/ 1474148 w 2091444"/>
              <a:gd name="connsiteY10816" fmla="*/ 1903395 h 1937476"/>
              <a:gd name="connsiteX10817" fmla="*/ 1470312 w 2091444"/>
              <a:gd name="connsiteY10817" fmla="*/ 1900656 h 1937476"/>
              <a:gd name="connsiteX10818" fmla="*/ 1469764 w 2091444"/>
              <a:gd name="connsiteY10818" fmla="*/ 1895067 h 1937476"/>
              <a:gd name="connsiteX10819" fmla="*/ 1467354 w 2091444"/>
              <a:gd name="connsiteY10819" fmla="*/ 1893533 h 1937476"/>
              <a:gd name="connsiteX10820" fmla="*/ 1464943 w 2091444"/>
              <a:gd name="connsiteY10820" fmla="*/ 1895067 h 1937476"/>
              <a:gd name="connsiteX10821" fmla="*/ 1464285 w 2091444"/>
              <a:gd name="connsiteY10821" fmla="*/ 1890245 h 1937476"/>
              <a:gd name="connsiteX10822" fmla="*/ 1462751 w 2091444"/>
              <a:gd name="connsiteY10822" fmla="*/ 1885752 h 1937476"/>
              <a:gd name="connsiteX10823" fmla="*/ 1463080 w 2091444"/>
              <a:gd name="connsiteY10823" fmla="*/ 1880163 h 1937476"/>
              <a:gd name="connsiteX10824" fmla="*/ 1466587 w 2091444"/>
              <a:gd name="connsiteY10824" fmla="*/ 1872711 h 1937476"/>
              <a:gd name="connsiteX10825" fmla="*/ 1472504 w 2091444"/>
              <a:gd name="connsiteY10825" fmla="*/ 1867999 h 1937476"/>
              <a:gd name="connsiteX10826" fmla="*/ 1473381 w 2091444"/>
              <a:gd name="connsiteY10826" fmla="*/ 1864164 h 1937476"/>
              <a:gd name="connsiteX10827" fmla="*/ 1482367 w 2091444"/>
              <a:gd name="connsiteY10827" fmla="*/ 1859123 h 1937476"/>
              <a:gd name="connsiteX10828" fmla="*/ 1492558 w 2091444"/>
              <a:gd name="connsiteY10828" fmla="*/ 1856493 h 1937476"/>
              <a:gd name="connsiteX10829" fmla="*/ 1500558 w 2091444"/>
              <a:gd name="connsiteY10829" fmla="*/ 1850904 h 1937476"/>
              <a:gd name="connsiteX10830" fmla="*/ 1508229 w 2091444"/>
              <a:gd name="connsiteY10830" fmla="*/ 1849041 h 1937476"/>
              <a:gd name="connsiteX10831" fmla="*/ 1511407 w 2091444"/>
              <a:gd name="connsiteY10831" fmla="*/ 1850246 h 1937476"/>
              <a:gd name="connsiteX10832" fmla="*/ 1512284 w 2091444"/>
              <a:gd name="connsiteY10832" fmla="*/ 1854630 h 1937476"/>
              <a:gd name="connsiteX10833" fmla="*/ 1515243 w 2091444"/>
              <a:gd name="connsiteY10833" fmla="*/ 1856931 h 1937476"/>
              <a:gd name="connsiteX10834" fmla="*/ 1514695 w 2091444"/>
              <a:gd name="connsiteY10834" fmla="*/ 1854630 h 1937476"/>
              <a:gd name="connsiteX10835" fmla="*/ 1515352 w 2091444"/>
              <a:gd name="connsiteY10835" fmla="*/ 1851890 h 1937476"/>
              <a:gd name="connsiteX10836" fmla="*/ 1520064 w 2091444"/>
              <a:gd name="connsiteY10836" fmla="*/ 1851013 h 1937476"/>
              <a:gd name="connsiteX10837" fmla="*/ 1526530 w 2091444"/>
              <a:gd name="connsiteY10837" fmla="*/ 1850137 h 1937476"/>
              <a:gd name="connsiteX10838" fmla="*/ 1531900 w 2091444"/>
              <a:gd name="connsiteY10838" fmla="*/ 1847507 h 1937476"/>
              <a:gd name="connsiteX10839" fmla="*/ 1524667 w 2091444"/>
              <a:gd name="connsiteY10839" fmla="*/ 1848055 h 1937476"/>
              <a:gd name="connsiteX10840" fmla="*/ 1514585 w 2091444"/>
              <a:gd name="connsiteY10840" fmla="*/ 1847178 h 1937476"/>
              <a:gd name="connsiteX10841" fmla="*/ 1511078 w 2091444"/>
              <a:gd name="connsiteY10841" fmla="*/ 1844877 h 1937476"/>
              <a:gd name="connsiteX10842" fmla="*/ 1506585 w 2091444"/>
              <a:gd name="connsiteY10842" fmla="*/ 1844877 h 1937476"/>
              <a:gd name="connsiteX10843" fmla="*/ 1503517 w 2091444"/>
              <a:gd name="connsiteY10843" fmla="*/ 1848822 h 1937476"/>
              <a:gd name="connsiteX10844" fmla="*/ 1497928 w 2091444"/>
              <a:gd name="connsiteY10844" fmla="*/ 1847288 h 1937476"/>
              <a:gd name="connsiteX10845" fmla="*/ 1502750 w 2091444"/>
              <a:gd name="connsiteY10845" fmla="*/ 1841260 h 1937476"/>
              <a:gd name="connsiteX10846" fmla="*/ 1507462 w 2091444"/>
              <a:gd name="connsiteY10846" fmla="*/ 1840164 h 1937476"/>
              <a:gd name="connsiteX10847" fmla="*/ 1512503 w 2091444"/>
              <a:gd name="connsiteY10847" fmla="*/ 1835014 h 1937476"/>
              <a:gd name="connsiteX10848" fmla="*/ 1512722 w 2091444"/>
              <a:gd name="connsiteY10848" fmla="*/ 1832384 h 1937476"/>
              <a:gd name="connsiteX10849" fmla="*/ 1509654 w 2091444"/>
              <a:gd name="connsiteY10849" fmla="*/ 1834137 h 1937476"/>
              <a:gd name="connsiteX10850" fmla="*/ 1509106 w 2091444"/>
              <a:gd name="connsiteY10850" fmla="*/ 1831397 h 1937476"/>
              <a:gd name="connsiteX10851" fmla="*/ 1503955 w 2091444"/>
              <a:gd name="connsiteY10851" fmla="*/ 1838630 h 1937476"/>
              <a:gd name="connsiteX10852" fmla="*/ 1500010 w 2091444"/>
              <a:gd name="connsiteY10852" fmla="*/ 1839616 h 1937476"/>
              <a:gd name="connsiteX10853" fmla="*/ 1494969 w 2091444"/>
              <a:gd name="connsiteY10853" fmla="*/ 1844767 h 1937476"/>
              <a:gd name="connsiteX10854" fmla="*/ 1488942 w 2091444"/>
              <a:gd name="connsiteY10854" fmla="*/ 1845315 h 1937476"/>
              <a:gd name="connsiteX10855" fmla="*/ 1487189 w 2091444"/>
              <a:gd name="connsiteY10855" fmla="*/ 1848274 h 1937476"/>
              <a:gd name="connsiteX10856" fmla="*/ 1476449 w 2091444"/>
              <a:gd name="connsiteY10856" fmla="*/ 1851013 h 1937476"/>
              <a:gd name="connsiteX10857" fmla="*/ 1474586 w 2091444"/>
              <a:gd name="connsiteY10857" fmla="*/ 1849808 h 1937476"/>
              <a:gd name="connsiteX10858" fmla="*/ 1475573 w 2091444"/>
              <a:gd name="connsiteY10858" fmla="*/ 1847397 h 1937476"/>
              <a:gd name="connsiteX10859" fmla="*/ 1474038 w 2091444"/>
              <a:gd name="connsiteY10859" fmla="*/ 1847178 h 1937476"/>
              <a:gd name="connsiteX10860" fmla="*/ 1476997 w 2091444"/>
              <a:gd name="connsiteY10860" fmla="*/ 1842356 h 1937476"/>
              <a:gd name="connsiteX10861" fmla="*/ 1472833 w 2091444"/>
              <a:gd name="connsiteY10861" fmla="*/ 1846849 h 1937476"/>
              <a:gd name="connsiteX10862" fmla="*/ 1470422 w 2091444"/>
              <a:gd name="connsiteY10862" fmla="*/ 1851342 h 1937476"/>
              <a:gd name="connsiteX10863" fmla="*/ 1464724 w 2091444"/>
              <a:gd name="connsiteY10863" fmla="*/ 1852767 h 1937476"/>
              <a:gd name="connsiteX10864" fmla="*/ 1461107 w 2091444"/>
              <a:gd name="connsiteY10864" fmla="*/ 1851013 h 1937476"/>
              <a:gd name="connsiteX10865" fmla="*/ 1458696 w 2091444"/>
              <a:gd name="connsiteY10865" fmla="*/ 1854191 h 1937476"/>
              <a:gd name="connsiteX10866" fmla="*/ 1455957 w 2091444"/>
              <a:gd name="connsiteY10866" fmla="*/ 1853534 h 1937476"/>
              <a:gd name="connsiteX10867" fmla="*/ 1454861 w 2091444"/>
              <a:gd name="connsiteY10867" fmla="*/ 1850027 h 1937476"/>
              <a:gd name="connsiteX10868" fmla="*/ 1449491 w 2091444"/>
              <a:gd name="connsiteY10868" fmla="*/ 1850685 h 1937476"/>
              <a:gd name="connsiteX10869" fmla="*/ 1442478 w 2091444"/>
              <a:gd name="connsiteY10869" fmla="*/ 1849150 h 1937476"/>
              <a:gd name="connsiteX10870" fmla="*/ 1442258 w 2091444"/>
              <a:gd name="connsiteY10870" fmla="*/ 1849150 h 1937476"/>
              <a:gd name="connsiteX10871" fmla="*/ 1441163 w 2091444"/>
              <a:gd name="connsiteY10871" fmla="*/ 1847507 h 1937476"/>
              <a:gd name="connsiteX10872" fmla="*/ 1442368 w 2091444"/>
              <a:gd name="connsiteY10872" fmla="*/ 1845424 h 1937476"/>
              <a:gd name="connsiteX10873" fmla="*/ 1441820 w 2091444"/>
              <a:gd name="connsiteY10873" fmla="*/ 1843123 h 1937476"/>
              <a:gd name="connsiteX10874" fmla="*/ 1442368 w 2091444"/>
              <a:gd name="connsiteY10874" fmla="*/ 1840712 h 1937476"/>
              <a:gd name="connsiteX10875" fmla="*/ 1442587 w 2091444"/>
              <a:gd name="connsiteY10875" fmla="*/ 1836767 h 1937476"/>
              <a:gd name="connsiteX10876" fmla="*/ 1440505 w 2091444"/>
              <a:gd name="connsiteY10876" fmla="*/ 1834137 h 1937476"/>
              <a:gd name="connsiteX10877" fmla="*/ 1438971 w 2091444"/>
              <a:gd name="connsiteY10877" fmla="*/ 1831397 h 1937476"/>
              <a:gd name="connsiteX10878" fmla="*/ 1436889 w 2091444"/>
              <a:gd name="connsiteY10878" fmla="*/ 1830850 h 1937476"/>
              <a:gd name="connsiteX10879" fmla="*/ 1438094 w 2091444"/>
              <a:gd name="connsiteY10879" fmla="*/ 1827343 h 1937476"/>
              <a:gd name="connsiteX10880" fmla="*/ 1443245 w 2091444"/>
              <a:gd name="connsiteY10880" fmla="*/ 1796988 h 1937476"/>
              <a:gd name="connsiteX10881" fmla="*/ 1442916 w 2091444"/>
              <a:gd name="connsiteY10881" fmla="*/ 1789207 h 1937476"/>
              <a:gd name="connsiteX10882" fmla="*/ 1433601 w 2091444"/>
              <a:gd name="connsiteY10882" fmla="*/ 1780221 h 1937476"/>
              <a:gd name="connsiteX10883" fmla="*/ 1431519 w 2091444"/>
              <a:gd name="connsiteY10883" fmla="*/ 1782084 h 1937476"/>
              <a:gd name="connsiteX10884" fmla="*/ 1424944 w 2091444"/>
              <a:gd name="connsiteY10884" fmla="*/ 1780331 h 1937476"/>
              <a:gd name="connsiteX10885" fmla="*/ 1419903 w 2091444"/>
              <a:gd name="connsiteY10885" fmla="*/ 1781755 h 1937476"/>
              <a:gd name="connsiteX10886" fmla="*/ 1416506 w 2091444"/>
              <a:gd name="connsiteY10886" fmla="*/ 1778577 h 1937476"/>
              <a:gd name="connsiteX10887" fmla="*/ 1413657 w 2091444"/>
              <a:gd name="connsiteY10887" fmla="*/ 1776605 h 1937476"/>
              <a:gd name="connsiteX10888" fmla="*/ 1412232 w 2091444"/>
              <a:gd name="connsiteY10888" fmla="*/ 1777043 h 1937476"/>
              <a:gd name="connsiteX10889" fmla="*/ 1408177 w 2091444"/>
              <a:gd name="connsiteY10889" fmla="*/ 1781098 h 1937476"/>
              <a:gd name="connsiteX10890" fmla="*/ 1406314 w 2091444"/>
              <a:gd name="connsiteY10890" fmla="*/ 1784933 h 1937476"/>
              <a:gd name="connsiteX10891" fmla="*/ 1397767 w 2091444"/>
              <a:gd name="connsiteY10891" fmla="*/ 1794467 h 1937476"/>
              <a:gd name="connsiteX10892" fmla="*/ 1393602 w 2091444"/>
              <a:gd name="connsiteY10892" fmla="*/ 1799837 h 1937476"/>
              <a:gd name="connsiteX10893" fmla="*/ 1393822 w 2091444"/>
              <a:gd name="connsiteY10893" fmla="*/ 1803891 h 1937476"/>
              <a:gd name="connsiteX10894" fmla="*/ 1387685 w 2091444"/>
              <a:gd name="connsiteY10894" fmla="*/ 1807069 h 1937476"/>
              <a:gd name="connsiteX10895" fmla="*/ 1386918 w 2091444"/>
              <a:gd name="connsiteY10895" fmla="*/ 1812439 h 1937476"/>
              <a:gd name="connsiteX10896" fmla="*/ 1384835 w 2091444"/>
              <a:gd name="connsiteY10896" fmla="*/ 1817809 h 1937476"/>
              <a:gd name="connsiteX10897" fmla="*/ 1378699 w 2091444"/>
              <a:gd name="connsiteY10897" fmla="*/ 1825370 h 1937476"/>
              <a:gd name="connsiteX10898" fmla="*/ 1375630 w 2091444"/>
              <a:gd name="connsiteY10898" fmla="*/ 1826466 h 1937476"/>
              <a:gd name="connsiteX10899" fmla="*/ 1367850 w 2091444"/>
              <a:gd name="connsiteY10899" fmla="*/ 1834795 h 1937476"/>
              <a:gd name="connsiteX10900" fmla="*/ 1366535 w 2091444"/>
              <a:gd name="connsiteY10900" fmla="*/ 1838411 h 1937476"/>
              <a:gd name="connsiteX10901" fmla="*/ 1363795 w 2091444"/>
              <a:gd name="connsiteY10901" fmla="*/ 1840274 h 1937476"/>
              <a:gd name="connsiteX10902" fmla="*/ 1359412 w 2091444"/>
              <a:gd name="connsiteY10902" fmla="*/ 1839178 h 1937476"/>
              <a:gd name="connsiteX10903" fmla="*/ 1356343 w 2091444"/>
              <a:gd name="connsiteY10903" fmla="*/ 1839397 h 1937476"/>
              <a:gd name="connsiteX10904" fmla="*/ 1354151 w 2091444"/>
              <a:gd name="connsiteY10904" fmla="*/ 1841041 h 1937476"/>
              <a:gd name="connsiteX10905" fmla="*/ 1352179 w 2091444"/>
              <a:gd name="connsiteY10905" fmla="*/ 1841479 h 1937476"/>
              <a:gd name="connsiteX10906" fmla="*/ 1346809 w 2091444"/>
              <a:gd name="connsiteY10906" fmla="*/ 1846630 h 1937476"/>
              <a:gd name="connsiteX10907" fmla="*/ 1276565 w 2091444"/>
              <a:gd name="connsiteY10907" fmla="*/ 1845424 h 1937476"/>
              <a:gd name="connsiteX10908" fmla="*/ 1268127 w 2091444"/>
              <a:gd name="connsiteY10908" fmla="*/ 1846630 h 1937476"/>
              <a:gd name="connsiteX10909" fmla="*/ 1264072 w 2091444"/>
              <a:gd name="connsiteY10909" fmla="*/ 1850685 h 1937476"/>
              <a:gd name="connsiteX10910" fmla="*/ 1258154 w 2091444"/>
              <a:gd name="connsiteY10910" fmla="*/ 1853205 h 1937476"/>
              <a:gd name="connsiteX10911" fmla="*/ 1253442 w 2091444"/>
              <a:gd name="connsiteY10911" fmla="*/ 1857150 h 1937476"/>
              <a:gd name="connsiteX10912" fmla="*/ 1242703 w 2091444"/>
              <a:gd name="connsiteY10912" fmla="*/ 1867232 h 1937476"/>
              <a:gd name="connsiteX10913" fmla="*/ 1236128 w 2091444"/>
              <a:gd name="connsiteY10913" fmla="*/ 1868437 h 1937476"/>
              <a:gd name="connsiteX10914" fmla="*/ 1231635 w 2091444"/>
              <a:gd name="connsiteY10914" fmla="*/ 1871725 h 1937476"/>
              <a:gd name="connsiteX10915" fmla="*/ 1211471 w 2091444"/>
              <a:gd name="connsiteY10915" fmla="*/ 1886848 h 1937476"/>
              <a:gd name="connsiteX10916" fmla="*/ 1166102 w 2091444"/>
              <a:gd name="connsiteY10916" fmla="*/ 1899998 h 1937476"/>
              <a:gd name="connsiteX10917" fmla="*/ 1164130 w 2091444"/>
              <a:gd name="connsiteY10917" fmla="*/ 1911834 h 1937476"/>
              <a:gd name="connsiteX10918" fmla="*/ 1153610 w 2091444"/>
              <a:gd name="connsiteY10918" fmla="*/ 1915231 h 1937476"/>
              <a:gd name="connsiteX10919" fmla="*/ 1070982 w 2091444"/>
              <a:gd name="connsiteY10919" fmla="*/ 1937477 h 1937476"/>
              <a:gd name="connsiteX10920" fmla="*/ 1066927 w 2091444"/>
              <a:gd name="connsiteY10920" fmla="*/ 1930244 h 1937476"/>
              <a:gd name="connsiteX10921" fmla="*/ 1071639 w 2091444"/>
              <a:gd name="connsiteY10921" fmla="*/ 1924326 h 1937476"/>
              <a:gd name="connsiteX10922" fmla="*/ 1080845 w 2091444"/>
              <a:gd name="connsiteY10922" fmla="*/ 1919833 h 1937476"/>
              <a:gd name="connsiteX10923" fmla="*/ 1084571 w 2091444"/>
              <a:gd name="connsiteY10923" fmla="*/ 1914683 h 1937476"/>
              <a:gd name="connsiteX10924" fmla="*/ 1087200 w 2091444"/>
              <a:gd name="connsiteY10924" fmla="*/ 1909423 h 1937476"/>
              <a:gd name="connsiteX10925" fmla="*/ 1089611 w 2091444"/>
              <a:gd name="connsiteY10925" fmla="*/ 1903615 h 1937476"/>
              <a:gd name="connsiteX10926" fmla="*/ 1091694 w 2091444"/>
              <a:gd name="connsiteY10926" fmla="*/ 1871396 h 1937476"/>
              <a:gd name="connsiteX10927" fmla="*/ 1076023 w 2091444"/>
              <a:gd name="connsiteY10927" fmla="*/ 1797535 h 1937476"/>
              <a:gd name="connsiteX10928" fmla="*/ 1061338 w 2091444"/>
              <a:gd name="connsiteY10928" fmla="*/ 1785810 h 1937476"/>
              <a:gd name="connsiteX10929" fmla="*/ 1055092 w 2091444"/>
              <a:gd name="connsiteY10929" fmla="*/ 1778139 h 1937476"/>
              <a:gd name="connsiteX10930" fmla="*/ 958985 w 2091444"/>
              <a:gd name="connsiteY10930" fmla="*/ 1732989 h 1937476"/>
              <a:gd name="connsiteX10931" fmla="*/ 955259 w 2091444"/>
              <a:gd name="connsiteY10931" fmla="*/ 1730359 h 1937476"/>
              <a:gd name="connsiteX10932" fmla="*/ 949561 w 2091444"/>
              <a:gd name="connsiteY10932" fmla="*/ 1729044 h 1937476"/>
              <a:gd name="connsiteX10933" fmla="*/ 947040 w 2091444"/>
              <a:gd name="connsiteY10933" fmla="*/ 1726743 h 1937476"/>
              <a:gd name="connsiteX10934" fmla="*/ 935643 w 2091444"/>
              <a:gd name="connsiteY10934" fmla="*/ 1726086 h 1937476"/>
              <a:gd name="connsiteX10935" fmla="*/ 933671 w 2091444"/>
              <a:gd name="connsiteY10935" fmla="*/ 1722140 h 1937476"/>
              <a:gd name="connsiteX10936" fmla="*/ 931150 w 2091444"/>
              <a:gd name="connsiteY10936" fmla="*/ 1719839 h 1937476"/>
              <a:gd name="connsiteX10937" fmla="*/ 927315 w 2091444"/>
              <a:gd name="connsiteY10937" fmla="*/ 1722250 h 1937476"/>
              <a:gd name="connsiteX10938" fmla="*/ 919534 w 2091444"/>
              <a:gd name="connsiteY10938" fmla="*/ 1722469 h 1937476"/>
              <a:gd name="connsiteX10939" fmla="*/ 915918 w 2091444"/>
              <a:gd name="connsiteY10939" fmla="*/ 1720825 h 1937476"/>
              <a:gd name="connsiteX10940" fmla="*/ 912630 w 2091444"/>
              <a:gd name="connsiteY10940" fmla="*/ 1717209 h 1937476"/>
              <a:gd name="connsiteX10941" fmla="*/ 907809 w 2091444"/>
              <a:gd name="connsiteY10941" fmla="*/ 1715894 h 1937476"/>
              <a:gd name="connsiteX10942" fmla="*/ 899590 w 2091444"/>
              <a:gd name="connsiteY10942" fmla="*/ 1713264 h 1937476"/>
              <a:gd name="connsiteX10943" fmla="*/ 897179 w 2091444"/>
              <a:gd name="connsiteY10943" fmla="*/ 1707894 h 1937476"/>
              <a:gd name="connsiteX10944" fmla="*/ 894110 w 2091444"/>
              <a:gd name="connsiteY10944" fmla="*/ 1707894 h 1937476"/>
              <a:gd name="connsiteX10945" fmla="*/ 888412 w 2091444"/>
              <a:gd name="connsiteY10945" fmla="*/ 1703511 h 1937476"/>
              <a:gd name="connsiteX10946" fmla="*/ 883919 w 2091444"/>
              <a:gd name="connsiteY10946" fmla="*/ 1703949 h 1937476"/>
              <a:gd name="connsiteX10947" fmla="*/ 880193 w 2091444"/>
              <a:gd name="connsiteY10947" fmla="*/ 1702744 h 1937476"/>
              <a:gd name="connsiteX10948" fmla="*/ 875700 w 2091444"/>
              <a:gd name="connsiteY10948" fmla="*/ 1703949 h 1937476"/>
              <a:gd name="connsiteX10949" fmla="*/ 873837 w 2091444"/>
              <a:gd name="connsiteY10949" fmla="*/ 1704497 h 1937476"/>
              <a:gd name="connsiteX10950" fmla="*/ 871536 w 2091444"/>
              <a:gd name="connsiteY10950" fmla="*/ 1701319 h 1937476"/>
              <a:gd name="connsiteX10951" fmla="*/ 866495 w 2091444"/>
              <a:gd name="connsiteY10951" fmla="*/ 1700004 h 1937476"/>
              <a:gd name="connsiteX10952" fmla="*/ 865728 w 2091444"/>
              <a:gd name="connsiteY10952" fmla="*/ 1698799 h 1937476"/>
              <a:gd name="connsiteX10953" fmla="*/ 860906 w 2091444"/>
              <a:gd name="connsiteY10953" fmla="*/ 1697155 h 1937476"/>
              <a:gd name="connsiteX10954" fmla="*/ 859920 w 2091444"/>
              <a:gd name="connsiteY10954" fmla="*/ 1696388 h 1937476"/>
              <a:gd name="connsiteX10955" fmla="*/ 856742 w 2091444"/>
              <a:gd name="connsiteY10955" fmla="*/ 1692991 h 1937476"/>
              <a:gd name="connsiteX10956" fmla="*/ 856303 w 2091444"/>
              <a:gd name="connsiteY10956" fmla="*/ 1691237 h 1937476"/>
              <a:gd name="connsiteX10957" fmla="*/ 850934 w 2091444"/>
              <a:gd name="connsiteY10957" fmla="*/ 1686744 h 1937476"/>
              <a:gd name="connsiteX10958" fmla="*/ 845345 w 2091444"/>
              <a:gd name="connsiteY10958" fmla="*/ 1686963 h 1937476"/>
              <a:gd name="connsiteX10959" fmla="*/ 840742 w 2091444"/>
              <a:gd name="connsiteY10959" fmla="*/ 1686416 h 1937476"/>
              <a:gd name="connsiteX10960" fmla="*/ 215555 w 2091444"/>
              <a:gd name="connsiteY10960" fmla="*/ 1624061 h 193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Lst>
            <a:rect l="l" t="t" r="r" b="b"/>
            <a:pathLst>
              <a:path w="2091444" h="1937476">
                <a:moveTo>
                  <a:pt x="1513161" y="341031"/>
                </a:moveTo>
                <a:lnTo>
                  <a:pt x="1516338" y="338291"/>
                </a:lnTo>
                <a:lnTo>
                  <a:pt x="1519078" y="333031"/>
                </a:lnTo>
                <a:lnTo>
                  <a:pt x="1526749" y="325031"/>
                </a:lnTo>
                <a:lnTo>
                  <a:pt x="1530256" y="313087"/>
                </a:lnTo>
                <a:lnTo>
                  <a:pt x="1532996" y="311333"/>
                </a:lnTo>
                <a:lnTo>
                  <a:pt x="1533872" y="315278"/>
                </a:lnTo>
                <a:lnTo>
                  <a:pt x="1531571" y="320977"/>
                </a:lnTo>
                <a:lnTo>
                  <a:pt x="1531571" y="323936"/>
                </a:lnTo>
                <a:lnTo>
                  <a:pt x="1535516" y="324812"/>
                </a:lnTo>
                <a:lnTo>
                  <a:pt x="1540557" y="319990"/>
                </a:lnTo>
                <a:lnTo>
                  <a:pt x="1544721" y="317032"/>
                </a:lnTo>
                <a:lnTo>
                  <a:pt x="1544173" y="312210"/>
                </a:lnTo>
                <a:lnTo>
                  <a:pt x="1539461" y="311224"/>
                </a:lnTo>
                <a:lnTo>
                  <a:pt x="1539461" y="309799"/>
                </a:lnTo>
                <a:lnTo>
                  <a:pt x="1544721" y="307717"/>
                </a:lnTo>
                <a:lnTo>
                  <a:pt x="1544721" y="301142"/>
                </a:lnTo>
                <a:lnTo>
                  <a:pt x="1543187" y="298512"/>
                </a:lnTo>
                <a:lnTo>
                  <a:pt x="1543187" y="294019"/>
                </a:lnTo>
                <a:lnTo>
                  <a:pt x="1549214" y="289197"/>
                </a:lnTo>
                <a:lnTo>
                  <a:pt x="1551296" y="281197"/>
                </a:lnTo>
                <a:lnTo>
                  <a:pt x="1556008" y="279663"/>
                </a:lnTo>
                <a:lnTo>
                  <a:pt x="1558310" y="275827"/>
                </a:lnTo>
                <a:lnTo>
                  <a:pt x="1557981" y="280211"/>
                </a:lnTo>
                <a:lnTo>
                  <a:pt x="1558858" y="282622"/>
                </a:lnTo>
                <a:lnTo>
                  <a:pt x="1555570" y="283827"/>
                </a:lnTo>
                <a:lnTo>
                  <a:pt x="1552283" y="291608"/>
                </a:lnTo>
                <a:lnTo>
                  <a:pt x="1548118" y="296977"/>
                </a:lnTo>
                <a:lnTo>
                  <a:pt x="1547242" y="303881"/>
                </a:lnTo>
                <a:lnTo>
                  <a:pt x="1549324" y="308046"/>
                </a:lnTo>
                <a:lnTo>
                  <a:pt x="1550858" y="313634"/>
                </a:lnTo>
                <a:lnTo>
                  <a:pt x="1553488" y="310895"/>
                </a:lnTo>
                <a:lnTo>
                  <a:pt x="1557104" y="303114"/>
                </a:lnTo>
                <a:lnTo>
                  <a:pt x="1566310" y="295443"/>
                </a:lnTo>
                <a:lnTo>
                  <a:pt x="1569268" y="290074"/>
                </a:lnTo>
                <a:lnTo>
                  <a:pt x="1569488" y="284046"/>
                </a:lnTo>
                <a:lnTo>
                  <a:pt x="1572446" y="279225"/>
                </a:lnTo>
                <a:lnTo>
                  <a:pt x="1575515" y="278019"/>
                </a:lnTo>
                <a:lnTo>
                  <a:pt x="1576063" y="280978"/>
                </a:lnTo>
                <a:lnTo>
                  <a:pt x="1574638" y="282512"/>
                </a:lnTo>
                <a:lnTo>
                  <a:pt x="1574638" y="288211"/>
                </a:lnTo>
                <a:lnTo>
                  <a:pt x="1578474" y="286676"/>
                </a:lnTo>
                <a:lnTo>
                  <a:pt x="1583515" y="279882"/>
                </a:lnTo>
                <a:lnTo>
                  <a:pt x="1588008" y="279663"/>
                </a:lnTo>
                <a:lnTo>
                  <a:pt x="1594802" y="280540"/>
                </a:lnTo>
                <a:lnTo>
                  <a:pt x="1602582" y="277910"/>
                </a:lnTo>
                <a:lnTo>
                  <a:pt x="1606747" y="277581"/>
                </a:lnTo>
                <a:lnTo>
                  <a:pt x="1610144" y="274184"/>
                </a:lnTo>
                <a:lnTo>
                  <a:pt x="1614637" y="272540"/>
                </a:lnTo>
                <a:lnTo>
                  <a:pt x="1616610" y="268156"/>
                </a:lnTo>
                <a:lnTo>
                  <a:pt x="1616610" y="265088"/>
                </a:lnTo>
                <a:lnTo>
                  <a:pt x="1617377" y="261581"/>
                </a:lnTo>
                <a:lnTo>
                  <a:pt x="1614199" y="258294"/>
                </a:lnTo>
                <a:lnTo>
                  <a:pt x="1616171" y="252266"/>
                </a:lnTo>
                <a:lnTo>
                  <a:pt x="1615952" y="240979"/>
                </a:lnTo>
                <a:lnTo>
                  <a:pt x="1614089" y="241198"/>
                </a:lnTo>
                <a:lnTo>
                  <a:pt x="1611130" y="248102"/>
                </a:lnTo>
                <a:lnTo>
                  <a:pt x="1605322" y="254568"/>
                </a:lnTo>
                <a:lnTo>
                  <a:pt x="1602692" y="254568"/>
                </a:lnTo>
                <a:lnTo>
                  <a:pt x="1602692" y="251390"/>
                </a:lnTo>
                <a:lnTo>
                  <a:pt x="1606308" y="246787"/>
                </a:lnTo>
                <a:lnTo>
                  <a:pt x="1611130" y="243828"/>
                </a:lnTo>
                <a:lnTo>
                  <a:pt x="1611678" y="240212"/>
                </a:lnTo>
                <a:lnTo>
                  <a:pt x="1606308" y="235390"/>
                </a:lnTo>
                <a:lnTo>
                  <a:pt x="1605322" y="231774"/>
                </a:lnTo>
                <a:lnTo>
                  <a:pt x="1603021" y="231445"/>
                </a:lnTo>
                <a:lnTo>
                  <a:pt x="1600500" y="233089"/>
                </a:lnTo>
                <a:lnTo>
                  <a:pt x="1599514" y="236157"/>
                </a:lnTo>
                <a:lnTo>
                  <a:pt x="1596555" y="233966"/>
                </a:lnTo>
                <a:lnTo>
                  <a:pt x="1592281" y="234185"/>
                </a:lnTo>
                <a:lnTo>
                  <a:pt x="1588336" y="236924"/>
                </a:lnTo>
                <a:lnTo>
                  <a:pt x="1584720" y="236267"/>
                </a:lnTo>
                <a:lnTo>
                  <a:pt x="1586254" y="233966"/>
                </a:lnTo>
                <a:lnTo>
                  <a:pt x="1597542" y="228815"/>
                </a:lnTo>
                <a:lnTo>
                  <a:pt x="1602473" y="227938"/>
                </a:lnTo>
                <a:lnTo>
                  <a:pt x="1610254" y="219281"/>
                </a:lnTo>
                <a:lnTo>
                  <a:pt x="1612774" y="217418"/>
                </a:lnTo>
                <a:lnTo>
                  <a:pt x="1618034" y="207884"/>
                </a:lnTo>
                <a:lnTo>
                  <a:pt x="1620335" y="200104"/>
                </a:lnTo>
                <a:lnTo>
                  <a:pt x="1618692" y="198789"/>
                </a:lnTo>
                <a:lnTo>
                  <a:pt x="1614856" y="199775"/>
                </a:lnTo>
                <a:lnTo>
                  <a:pt x="1612336" y="201528"/>
                </a:lnTo>
                <a:lnTo>
                  <a:pt x="1610473" y="199117"/>
                </a:lnTo>
                <a:lnTo>
                  <a:pt x="1612226" y="196378"/>
                </a:lnTo>
                <a:lnTo>
                  <a:pt x="1615075" y="194844"/>
                </a:lnTo>
                <a:lnTo>
                  <a:pt x="1618472" y="195172"/>
                </a:lnTo>
                <a:lnTo>
                  <a:pt x="1620555" y="191994"/>
                </a:lnTo>
                <a:lnTo>
                  <a:pt x="1620335" y="187063"/>
                </a:lnTo>
                <a:lnTo>
                  <a:pt x="1624828" y="182241"/>
                </a:lnTo>
                <a:lnTo>
                  <a:pt x="1624828" y="176652"/>
                </a:lnTo>
                <a:cubicBezTo>
                  <a:pt x="1624828" y="176652"/>
                  <a:pt x="1623404" y="175008"/>
                  <a:pt x="1623404" y="175008"/>
                </a:cubicBezTo>
                <a:lnTo>
                  <a:pt x="1623623" y="171173"/>
                </a:lnTo>
                <a:lnTo>
                  <a:pt x="1619239" y="169858"/>
                </a:lnTo>
                <a:lnTo>
                  <a:pt x="1615075" y="171721"/>
                </a:lnTo>
                <a:lnTo>
                  <a:pt x="1609815" y="182022"/>
                </a:lnTo>
                <a:lnTo>
                  <a:pt x="1608719" y="187282"/>
                </a:lnTo>
                <a:lnTo>
                  <a:pt x="1611349" y="190460"/>
                </a:lnTo>
                <a:lnTo>
                  <a:pt x="1608062" y="194624"/>
                </a:lnTo>
                <a:lnTo>
                  <a:pt x="1605760" y="196487"/>
                </a:lnTo>
                <a:lnTo>
                  <a:pt x="1604336" y="195501"/>
                </a:lnTo>
                <a:lnTo>
                  <a:pt x="1604555" y="192761"/>
                </a:lnTo>
                <a:lnTo>
                  <a:pt x="1602911" y="190679"/>
                </a:lnTo>
                <a:lnTo>
                  <a:pt x="1602911" y="186405"/>
                </a:lnTo>
                <a:cubicBezTo>
                  <a:pt x="1602911" y="186405"/>
                  <a:pt x="1607295" y="178186"/>
                  <a:pt x="1607295" y="178186"/>
                </a:cubicBezTo>
                <a:lnTo>
                  <a:pt x="1605870" y="173803"/>
                </a:lnTo>
                <a:lnTo>
                  <a:pt x="1606637" y="171173"/>
                </a:lnTo>
                <a:lnTo>
                  <a:pt x="1608610" y="172817"/>
                </a:lnTo>
                <a:lnTo>
                  <a:pt x="1611788" y="170954"/>
                </a:lnTo>
                <a:lnTo>
                  <a:pt x="1610144" y="164927"/>
                </a:lnTo>
                <a:lnTo>
                  <a:pt x="1607295" y="159995"/>
                </a:lnTo>
                <a:lnTo>
                  <a:pt x="1603021" y="159995"/>
                </a:lnTo>
                <a:lnTo>
                  <a:pt x="1597761" y="161639"/>
                </a:lnTo>
                <a:lnTo>
                  <a:pt x="1595459" y="165803"/>
                </a:lnTo>
                <a:lnTo>
                  <a:pt x="1594473" y="163064"/>
                </a:lnTo>
                <a:lnTo>
                  <a:pt x="1592939" y="161749"/>
                </a:lnTo>
                <a:lnTo>
                  <a:pt x="1593596" y="154735"/>
                </a:lnTo>
                <a:lnTo>
                  <a:pt x="1590966" y="148270"/>
                </a:lnTo>
                <a:lnTo>
                  <a:pt x="1591953" y="138078"/>
                </a:lnTo>
                <a:lnTo>
                  <a:pt x="1591624" y="130626"/>
                </a:lnTo>
                <a:lnTo>
                  <a:pt x="1594254" y="124928"/>
                </a:lnTo>
                <a:lnTo>
                  <a:pt x="1594911" y="117147"/>
                </a:lnTo>
                <a:lnTo>
                  <a:pt x="1594363" y="111339"/>
                </a:lnTo>
                <a:lnTo>
                  <a:pt x="1598199" y="103668"/>
                </a:lnTo>
                <a:lnTo>
                  <a:pt x="1598528" y="97203"/>
                </a:lnTo>
                <a:lnTo>
                  <a:pt x="1594363" y="92052"/>
                </a:lnTo>
                <a:lnTo>
                  <a:pt x="1593158" y="87011"/>
                </a:lnTo>
                <a:lnTo>
                  <a:pt x="1586035" y="81970"/>
                </a:lnTo>
                <a:lnTo>
                  <a:pt x="1584610" y="77806"/>
                </a:lnTo>
                <a:lnTo>
                  <a:pt x="1577816" y="74628"/>
                </a:lnTo>
                <a:lnTo>
                  <a:pt x="1575734" y="76381"/>
                </a:lnTo>
                <a:lnTo>
                  <a:pt x="1575734" y="79121"/>
                </a:lnTo>
                <a:lnTo>
                  <a:pt x="1573981" y="79998"/>
                </a:lnTo>
                <a:lnTo>
                  <a:pt x="1567515" y="74299"/>
                </a:lnTo>
                <a:lnTo>
                  <a:pt x="1562255" y="75285"/>
                </a:lnTo>
                <a:lnTo>
                  <a:pt x="1562036" y="80326"/>
                </a:lnTo>
                <a:lnTo>
                  <a:pt x="1558748" y="86792"/>
                </a:lnTo>
                <a:lnTo>
                  <a:pt x="1561707" y="89860"/>
                </a:lnTo>
                <a:lnTo>
                  <a:pt x="1566967" y="89641"/>
                </a:lnTo>
                <a:lnTo>
                  <a:pt x="1571131" y="88217"/>
                </a:lnTo>
                <a:lnTo>
                  <a:pt x="1576830" y="90956"/>
                </a:lnTo>
                <a:lnTo>
                  <a:pt x="1578583" y="94792"/>
                </a:lnTo>
                <a:lnTo>
                  <a:pt x="1582528" y="95449"/>
                </a:lnTo>
                <a:lnTo>
                  <a:pt x="1582309" y="98518"/>
                </a:lnTo>
                <a:lnTo>
                  <a:pt x="1575076" y="105641"/>
                </a:lnTo>
                <a:lnTo>
                  <a:pt x="1571460" y="105641"/>
                </a:lnTo>
                <a:lnTo>
                  <a:pt x="1566748" y="101805"/>
                </a:lnTo>
                <a:lnTo>
                  <a:pt x="1562364" y="102353"/>
                </a:lnTo>
                <a:lnTo>
                  <a:pt x="1557543" y="101367"/>
                </a:lnTo>
                <a:lnTo>
                  <a:pt x="1559954" y="105531"/>
                </a:lnTo>
                <a:lnTo>
                  <a:pt x="1563241" y="106079"/>
                </a:lnTo>
                <a:lnTo>
                  <a:pt x="1559406" y="109695"/>
                </a:lnTo>
                <a:lnTo>
                  <a:pt x="1555570" y="111120"/>
                </a:lnTo>
                <a:lnTo>
                  <a:pt x="1548995" y="104216"/>
                </a:lnTo>
                <a:lnTo>
                  <a:pt x="1541872" y="107832"/>
                </a:lnTo>
                <a:lnTo>
                  <a:pt x="1539571" y="114298"/>
                </a:lnTo>
                <a:lnTo>
                  <a:pt x="1536283" y="117257"/>
                </a:lnTo>
                <a:lnTo>
                  <a:pt x="1536831" y="120216"/>
                </a:lnTo>
                <a:lnTo>
                  <a:pt x="1540776" y="121640"/>
                </a:lnTo>
                <a:lnTo>
                  <a:pt x="1541981" y="127229"/>
                </a:lnTo>
                <a:lnTo>
                  <a:pt x="1547351" y="130297"/>
                </a:lnTo>
                <a:lnTo>
                  <a:pt x="1547351" y="132708"/>
                </a:lnTo>
                <a:lnTo>
                  <a:pt x="1543735" y="132380"/>
                </a:lnTo>
                <a:lnTo>
                  <a:pt x="1542858" y="136215"/>
                </a:lnTo>
                <a:lnTo>
                  <a:pt x="1545488" y="138845"/>
                </a:lnTo>
                <a:lnTo>
                  <a:pt x="1545269" y="142133"/>
                </a:lnTo>
                <a:lnTo>
                  <a:pt x="1542201" y="141914"/>
                </a:lnTo>
                <a:lnTo>
                  <a:pt x="1538694" y="139174"/>
                </a:lnTo>
                <a:lnTo>
                  <a:pt x="1533982" y="138516"/>
                </a:lnTo>
                <a:lnTo>
                  <a:pt x="1528941" y="134900"/>
                </a:lnTo>
                <a:lnTo>
                  <a:pt x="1525653" y="134243"/>
                </a:lnTo>
                <a:lnTo>
                  <a:pt x="1521160" y="136653"/>
                </a:lnTo>
                <a:lnTo>
                  <a:pt x="1520612" y="141037"/>
                </a:lnTo>
                <a:lnTo>
                  <a:pt x="1523242" y="145420"/>
                </a:lnTo>
                <a:lnTo>
                  <a:pt x="1521160" y="149365"/>
                </a:lnTo>
                <a:lnTo>
                  <a:pt x="1519078" y="147831"/>
                </a:lnTo>
                <a:lnTo>
                  <a:pt x="1519078" y="144653"/>
                </a:lnTo>
                <a:lnTo>
                  <a:pt x="1515571" y="142242"/>
                </a:lnTo>
                <a:lnTo>
                  <a:pt x="1510202" y="140379"/>
                </a:lnTo>
                <a:lnTo>
                  <a:pt x="1508339" y="141037"/>
                </a:lnTo>
                <a:lnTo>
                  <a:pt x="1505161" y="137201"/>
                </a:lnTo>
                <a:lnTo>
                  <a:pt x="1502092" y="136544"/>
                </a:lnTo>
                <a:lnTo>
                  <a:pt x="1500668" y="139064"/>
                </a:lnTo>
                <a:lnTo>
                  <a:pt x="1503298" y="145201"/>
                </a:lnTo>
                <a:lnTo>
                  <a:pt x="1502311" y="150352"/>
                </a:lnTo>
                <a:lnTo>
                  <a:pt x="1504394" y="156488"/>
                </a:lnTo>
                <a:lnTo>
                  <a:pt x="1508119" y="159228"/>
                </a:lnTo>
                <a:lnTo>
                  <a:pt x="1513928" y="160214"/>
                </a:lnTo>
                <a:lnTo>
                  <a:pt x="1515900" y="162625"/>
                </a:lnTo>
                <a:lnTo>
                  <a:pt x="1514475" y="163283"/>
                </a:lnTo>
                <a:lnTo>
                  <a:pt x="1508887" y="163064"/>
                </a:lnTo>
                <a:lnTo>
                  <a:pt x="1514804" y="166680"/>
                </a:lnTo>
                <a:lnTo>
                  <a:pt x="1516667" y="170515"/>
                </a:lnTo>
                <a:lnTo>
                  <a:pt x="1520831" y="173365"/>
                </a:lnTo>
                <a:lnTo>
                  <a:pt x="1527297" y="173146"/>
                </a:lnTo>
                <a:lnTo>
                  <a:pt x="1529927" y="170077"/>
                </a:lnTo>
                <a:lnTo>
                  <a:pt x="1532338" y="170296"/>
                </a:lnTo>
                <a:lnTo>
                  <a:pt x="1532886" y="173584"/>
                </a:lnTo>
                <a:lnTo>
                  <a:pt x="1528941" y="176543"/>
                </a:lnTo>
                <a:lnTo>
                  <a:pt x="1527187" y="183775"/>
                </a:lnTo>
                <a:lnTo>
                  <a:pt x="1524448" y="184433"/>
                </a:lnTo>
                <a:lnTo>
                  <a:pt x="1518201" y="179173"/>
                </a:lnTo>
                <a:lnTo>
                  <a:pt x="1505051" y="176433"/>
                </a:lnTo>
                <a:lnTo>
                  <a:pt x="1500558" y="169858"/>
                </a:lnTo>
                <a:lnTo>
                  <a:pt x="1497051" y="168433"/>
                </a:lnTo>
                <a:lnTo>
                  <a:pt x="1495517" y="165803"/>
                </a:lnTo>
                <a:lnTo>
                  <a:pt x="1493764" y="165803"/>
                </a:lnTo>
                <a:lnTo>
                  <a:pt x="1491682" y="171063"/>
                </a:lnTo>
                <a:lnTo>
                  <a:pt x="1492339" y="173365"/>
                </a:lnTo>
                <a:lnTo>
                  <a:pt x="1490038" y="175995"/>
                </a:lnTo>
                <a:lnTo>
                  <a:pt x="1492339" y="183227"/>
                </a:lnTo>
                <a:lnTo>
                  <a:pt x="1488723" y="185529"/>
                </a:lnTo>
                <a:lnTo>
                  <a:pt x="1485764" y="183995"/>
                </a:lnTo>
                <a:lnTo>
                  <a:pt x="1485764" y="190460"/>
                </a:lnTo>
                <a:lnTo>
                  <a:pt x="1483024" y="191994"/>
                </a:lnTo>
                <a:lnTo>
                  <a:pt x="1483243" y="202186"/>
                </a:lnTo>
                <a:lnTo>
                  <a:pt x="1486312" y="204925"/>
                </a:lnTo>
                <a:lnTo>
                  <a:pt x="1493654" y="205473"/>
                </a:lnTo>
                <a:lnTo>
                  <a:pt x="1497818" y="207775"/>
                </a:lnTo>
                <a:lnTo>
                  <a:pt x="1502202" y="206350"/>
                </a:lnTo>
                <a:lnTo>
                  <a:pt x="1502202" y="208432"/>
                </a:lnTo>
                <a:lnTo>
                  <a:pt x="1498914" y="210295"/>
                </a:lnTo>
                <a:lnTo>
                  <a:pt x="1493873" y="208542"/>
                </a:lnTo>
                <a:lnTo>
                  <a:pt x="1486641" y="208761"/>
                </a:lnTo>
                <a:lnTo>
                  <a:pt x="1484230" y="207555"/>
                </a:lnTo>
                <a:lnTo>
                  <a:pt x="1479737" y="207884"/>
                </a:lnTo>
                <a:lnTo>
                  <a:pt x="1473490" y="216213"/>
                </a:lnTo>
                <a:lnTo>
                  <a:pt x="1472833" y="219829"/>
                </a:lnTo>
                <a:lnTo>
                  <a:pt x="1475463" y="223117"/>
                </a:lnTo>
                <a:lnTo>
                  <a:pt x="1474805" y="225747"/>
                </a:lnTo>
                <a:lnTo>
                  <a:pt x="1472066" y="226952"/>
                </a:lnTo>
                <a:lnTo>
                  <a:pt x="1471737" y="230788"/>
                </a:lnTo>
                <a:lnTo>
                  <a:pt x="1474367" y="233199"/>
                </a:lnTo>
                <a:lnTo>
                  <a:pt x="1477435" y="231336"/>
                </a:lnTo>
                <a:lnTo>
                  <a:pt x="1483353" y="231664"/>
                </a:lnTo>
                <a:lnTo>
                  <a:pt x="1487298" y="227500"/>
                </a:lnTo>
                <a:lnTo>
                  <a:pt x="1489599" y="229911"/>
                </a:lnTo>
                <a:lnTo>
                  <a:pt x="1488942" y="233856"/>
                </a:lnTo>
                <a:lnTo>
                  <a:pt x="1484559" y="234075"/>
                </a:lnTo>
                <a:lnTo>
                  <a:pt x="1481928" y="238897"/>
                </a:lnTo>
                <a:lnTo>
                  <a:pt x="1483791" y="241198"/>
                </a:lnTo>
                <a:lnTo>
                  <a:pt x="1487298" y="241198"/>
                </a:lnTo>
                <a:lnTo>
                  <a:pt x="1491243" y="237363"/>
                </a:lnTo>
                <a:lnTo>
                  <a:pt x="1493983" y="237582"/>
                </a:lnTo>
                <a:lnTo>
                  <a:pt x="1498476" y="234294"/>
                </a:lnTo>
                <a:lnTo>
                  <a:pt x="1498695" y="237034"/>
                </a:lnTo>
                <a:lnTo>
                  <a:pt x="1496284" y="239664"/>
                </a:lnTo>
                <a:lnTo>
                  <a:pt x="1499243" y="241089"/>
                </a:lnTo>
                <a:lnTo>
                  <a:pt x="1506037" y="240870"/>
                </a:lnTo>
                <a:lnTo>
                  <a:pt x="1507791" y="243609"/>
                </a:lnTo>
                <a:lnTo>
                  <a:pt x="1503407" y="243938"/>
                </a:lnTo>
                <a:lnTo>
                  <a:pt x="1503407" y="247883"/>
                </a:lnTo>
                <a:lnTo>
                  <a:pt x="1507024" y="248431"/>
                </a:lnTo>
                <a:lnTo>
                  <a:pt x="1512284" y="247226"/>
                </a:lnTo>
                <a:lnTo>
                  <a:pt x="1517873" y="251171"/>
                </a:lnTo>
                <a:lnTo>
                  <a:pt x="1529270" y="253910"/>
                </a:lnTo>
                <a:lnTo>
                  <a:pt x="1530694" y="255992"/>
                </a:lnTo>
                <a:lnTo>
                  <a:pt x="1520831" y="255664"/>
                </a:lnTo>
                <a:lnTo>
                  <a:pt x="1516010" y="256212"/>
                </a:lnTo>
                <a:lnTo>
                  <a:pt x="1509434" y="251828"/>
                </a:lnTo>
                <a:lnTo>
                  <a:pt x="1503517" y="254129"/>
                </a:lnTo>
                <a:lnTo>
                  <a:pt x="1503188" y="256869"/>
                </a:lnTo>
                <a:lnTo>
                  <a:pt x="1509434" y="259828"/>
                </a:lnTo>
                <a:lnTo>
                  <a:pt x="1518969" y="261033"/>
                </a:lnTo>
                <a:lnTo>
                  <a:pt x="1528502" y="261033"/>
                </a:lnTo>
                <a:lnTo>
                  <a:pt x="1531790" y="263335"/>
                </a:lnTo>
                <a:lnTo>
                  <a:pt x="1521379" y="265198"/>
                </a:lnTo>
                <a:lnTo>
                  <a:pt x="1518201" y="263663"/>
                </a:lnTo>
                <a:lnTo>
                  <a:pt x="1508887" y="262458"/>
                </a:lnTo>
                <a:lnTo>
                  <a:pt x="1502531" y="262129"/>
                </a:lnTo>
                <a:lnTo>
                  <a:pt x="1499791" y="258622"/>
                </a:lnTo>
                <a:lnTo>
                  <a:pt x="1495079" y="257088"/>
                </a:lnTo>
                <a:lnTo>
                  <a:pt x="1488504" y="251171"/>
                </a:lnTo>
                <a:lnTo>
                  <a:pt x="1485764" y="253253"/>
                </a:lnTo>
                <a:lnTo>
                  <a:pt x="1482476" y="256759"/>
                </a:lnTo>
                <a:lnTo>
                  <a:pt x="1475244" y="257088"/>
                </a:lnTo>
                <a:lnTo>
                  <a:pt x="1471956" y="259828"/>
                </a:lnTo>
                <a:lnTo>
                  <a:pt x="1470532" y="268376"/>
                </a:lnTo>
                <a:lnTo>
                  <a:pt x="1475901" y="273197"/>
                </a:lnTo>
                <a:lnTo>
                  <a:pt x="1475682" y="278567"/>
                </a:lnTo>
                <a:lnTo>
                  <a:pt x="1473929" y="280868"/>
                </a:lnTo>
                <a:lnTo>
                  <a:pt x="1471189" y="273197"/>
                </a:lnTo>
                <a:lnTo>
                  <a:pt x="1468230" y="272869"/>
                </a:lnTo>
                <a:lnTo>
                  <a:pt x="1465491" y="283498"/>
                </a:lnTo>
                <a:lnTo>
                  <a:pt x="1466148" y="289526"/>
                </a:lnTo>
                <a:lnTo>
                  <a:pt x="1469655" y="290512"/>
                </a:lnTo>
                <a:lnTo>
                  <a:pt x="1471189" y="288649"/>
                </a:lnTo>
                <a:lnTo>
                  <a:pt x="1473929" y="288978"/>
                </a:lnTo>
                <a:lnTo>
                  <a:pt x="1477216" y="294347"/>
                </a:lnTo>
                <a:lnTo>
                  <a:pt x="1480723" y="295334"/>
                </a:lnTo>
                <a:lnTo>
                  <a:pt x="1476888" y="296210"/>
                </a:lnTo>
                <a:lnTo>
                  <a:pt x="1474258" y="298073"/>
                </a:lnTo>
                <a:lnTo>
                  <a:pt x="1470312" y="293580"/>
                </a:lnTo>
                <a:lnTo>
                  <a:pt x="1464066" y="294457"/>
                </a:lnTo>
                <a:lnTo>
                  <a:pt x="1463408" y="303005"/>
                </a:lnTo>
                <a:lnTo>
                  <a:pt x="1465271" y="305963"/>
                </a:lnTo>
                <a:lnTo>
                  <a:pt x="1468340" y="304210"/>
                </a:lnTo>
                <a:lnTo>
                  <a:pt x="1466258" y="307498"/>
                </a:lnTo>
                <a:lnTo>
                  <a:pt x="1466587" y="318237"/>
                </a:lnTo>
                <a:lnTo>
                  <a:pt x="1469545" y="315607"/>
                </a:lnTo>
                <a:lnTo>
                  <a:pt x="1473162" y="316812"/>
                </a:lnTo>
                <a:lnTo>
                  <a:pt x="1473162" y="323936"/>
                </a:lnTo>
                <a:lnTo>
                  <a:pt x="1479627" y="326018"/>
                </a:lnTo>
                <a:lnTo>
                  <a:pt x="1489380" y="332812"/>
                </a:lnTo>
                <a:lnTo>
                  <a:pt x="1493764" y="331059"/>
                </a:lnTo>
                <a:lnTo>
                  <a:pt x="1495627" y="326566"/>
                </a:lnTo>
                <a:lnTo>
                  <a:pt x="1494531" y="322401"/>
                </a:lnTo>
                <a:lnTo>
                  <a:pt x="1501106" y="322949"/>
                </a:lnTo>
                <a:lnTo>
                  <a:pt x="1502311" y="327114"/>
                </a:lnTo>
                <a:lnTo>
                  <a:pt x="1501106" y="331278"/>
                </a:lnTo>
                <a:lnTo>
                  <a:pt x="1502092" y="336319"/>
                </a:lnTo>
                <a:lnTo>
                  <a:pt x="1503955" y="335113"/>
                </a:lnTo>
                <a:lnTo>
                  <a:pt x="1508119" y="323716"/>
                </a:lnTo>
                <a:lnTo>
                  <a:pt x="1507572" y="313854"/>
                </a:lnTo>
                <a:lnTo>
                  <a:pt x="1509434" y="307279"/>
                </a:lnTo>
                <a:lnTo>
                  <a:pt x="1514804" y="301909"/>
                </a:lnTo>
                <a:lnTo>
                  <a:pt x="1517106" y="296649"/>
                </a:lnTo>
                <a:lnTo>
                  <a:pt x="1517106" y="302895"/>
                </a:lnTo>
                <a:lnTo>
                  <a:pt x="1511517" y="312100"/>
                </a:lnTo>
                <a:lnTo>
                  <a:pt x="1510311" y="318675"/>
                </a:lnTo>
                <a:lnTo>
                  <a:pt x="1511736" y="322621"/>
                </a:lnTo>
                <a:lnTo>
                  <a:pt x="1509873" y="331497"/>
                </a:lnTo>
                <a:lnTo>
                  <a:pt x="1512174" y="336209"/>
                </a:lnTo>
                <a:lnTo>
                  <a:pt x="1511517" y="339168"/>
                </a:lnTo>
                <a:lnTo>
                  <a:pt x="1512722" y="340921"/>
                </a:lnTo>
                <a:lnTo>
                  <a:pt x="1512722" y="340921"/>
                </a:lnTo>
                <a:close/>
                <a:moveTo>
                  <a:pt x="1524886" y="128763"/>
                </a:moveTo>
                <a:lnTo>
                  <a:pt x="1526420" y="127667"/>
                </a:lnTo>
                <a:lnTo>
                  <a:pt x="1529379" y="127667"/>
                </a:lnTo>
                <a:lnTo>
                  <a:pt x="1531352" y="128982"/>
                </a:lnTo>
                <a:lnTo>
                  <a:pt x="1535187" y="128982"/>
                </a:lnTo>
                <a:lnTo>
                  <a:pt x="1535626" y="133037"/>
                </a:lnTo>
                <a:lnTo>
                  <a:pt x="1533105" y="133256"/>
                </a:lnTo>
                <a:lnTo>
                  <a:pt x="1531023" y="131613"/>
                </a:lnTo>
                <a:lnTo>
                  <a:pt x="1526420" y="130736"/>
                </a:lnTo>
                <a:lnTo>
                  <a:pt x="1524996" y="128654"/>
                </a:lnTo>
                <a:lnTo>
                  <a:pt x="1524996" y="128654"/>
                </a:lnTo>
                <a:close/>
                <a:moveTo>
                  <a:pt x="1528283" y="338839"/>
                </a:moveTo>
                <a:lnTo>
                  <a:pt x="1529050" y="334565"/>
                </a:lnTo>
                <a:lnTo>
                  <a:pt x="1532228" y="331387"/>
                </a:lnTo>
                <a:lnTo>
                  <a:pt x="1532667" y="328209"/>
                </a:lnTo>
                <a:lnTo>
                  <a:pt x="1535735" y="326675"/>
                </a:lnTo>
                <a:lnTo>
                  <a:pt x="1537598" y="327990"/>
                </a:lnTo>
                <a:lnTo>
                  <a:pt x="1535735" y="331168"/>
                </a:lnTo>
                <a:lnTo>
                  <a:pt x="1535187" y="333908"/>
                </a:lnTo>
                <a:lnTo>
                  <a:pt x="1530365" y="338401"/>
                </a:lnTo>
                <a:lnTo>
                  <a:pt x="1528393" y="338839"/>
                </a:lnTo>
                <a:lnTo>
                  <a:pt x="1528393" y="338839"/>
                </a:lnTo>
                <a:close/>
                <a:moveTo>
                  <a:pt x="1578254" y="292923"/>
                </a:moveTo>
                <a:lnTo>
                  <a:pt x="1583953" y="285361"/>
                </a:lnTo>
                <a:lnTo>
                  <a:pt x="1587131" y="285361"/>
                </a:lnTo>
                <a:lnTo>
                  <a:pt x="1591843" y="282512"/>
                </a:lnTo>
                <a:lnTo>
                  <a:pt x="1596117" y="284375"/>
                </a:lnTo>
                <a:lnTo>
                  <a:pt x="1600939" y="288868"/>
                </a:lnTo>
                <a:lnTo>
                  <a:pt x="1599295" y="292046"/>
                </a:lnTo>
                <a:lnTo>
                  <a:pt x="1592829" y="291827"/>
                </a:lnTo>
                <a:lnTo>
                  <a:pt x="1589103" y="295772"/>
                </a:lnTo>
                <a:lnTo>
                  <a:pt x="1582638" y="296539"/>
                </a:lnTo>
                <a:lnTo>
                  <a:pt x="1579022" y="295443"/>
                </a:lnTo>
                <a:lnTo>
                  <a:pt x="1578145" y="293032"/>
                </a:lnTo>
                <a:lnTo>
                  <a:pt x="1578145" y="293032"/>
                </a:lnTo>
                <a:close/>
                <a:moveTo>
                  <a:pt x="1940545" y="9424"/>
                </a:moveTo>
                <a:lnTo>
                  <a:pt x="1942408" y="5260"/>
                </a:lnTo>
                <a:lnTo>
                  <a:pt x="1945257" y="4931"/>
                </a:lnTo>
                <a:lnTo>
                  <a:pt x="1947559" y="9096"/>
                </a:lnTo>
                <a:lnTo>
                  <a:pt x="1943285" y="10739"/>
                </a:lnTo>
                <a:lnTo>
                  <a:pt x="1940545" y="9424"/>
                </a:lnTo>
                <a:lnTo>
                  <a:pt x="1940545" y="9424"/>
                </a:lnTo>
                <a:close/>
                <a:moveTo>
                  <a:pt x="1766194" y="349359"/>
                </a:moveTo>
                <a:lnTo>
                  <a:pt x="1764331" y="351222"/>
                </a:lnTo>
                <a:lnTo>
                  <a:pt x="1766523" y="353962"/>
                </a:lnTo>
                <a:lnTo>
                  <a:pt x="1771235" y="354181"/>
                </a:lnTo>
                <a:lnTo>
                  <a:pt x="1771454" y="350674"/>
                </a:lnTo>
                <a:lnTo>
                  <a:pt x="1768386" y="348921"/>
                </a:lnTo>
                <a:cubicBezTo>
                  <a:pt x="1768386" y="348921"/>
                  <a:pt x="1766304" y="349359"/>
                  <a:pt x="1766194" y="349250"/>
                </a:cubicBezTo>
                <a:lnTo>
                  <a:pt x="1766194" y="349250"/>
                </a:lnTo>
                <a:close/>
                <a:moveTo>
                  <a:pt x="1679731" y="402509"/>
                </a:moveTo>
                <a:lnTo>
                  <a:pt x="1681594" y="405467"/>
                </a:lnTo>
                <a:lnTo>
                  <a:pt x="1685977" y="405248"/>
                </a:lnTo>
                <a:lnTo>
                  <a:pt x="1683566" y="401303"/>
                </a:lnTo>
                <a:lnTo>
                  <a:pt x="1679731" y="402509"/>
                </a:lnTo>
                <a:lnTo>
                  <a:pt x="1679731" y="402509"/>
                </a:lnTo>
                <a:close/>
                <a:moveTo>
                  <a:pt x="1557433" y="400317"/>
                </a:moveTo>
                <a:lnTo>
                  <a:pt x="1555241" y="394509"/>
                </a:lnTo>
                <a:lnTo>
                  <a:pt x="1555461" y="391660"/>
                </a:lnTo>
                <a:lnTo>
                  <a:pt x="1558200" y="391440"/>
                </a:lnTo>
                <a:lnTo>
                  <a:pt x="1560392" y="394180"/>
                </a:lnTo>
                <a:lnTo>
                  <a:pt x="1560392" y="398454"/>
                </a:lnTo>
                <a:lnTo>
                  <a:pt x="1558967" y="400207"/>
                </a:lnTo>
                <a:lnTo>
                  <a:pt x="1557433" y="400426"/>
                </a:lnTo>
                <a:lnTo>
                  <a:pt x="1557433" y="400426"/>
                </a:lnTo>
                <a:close/>
                <a:moveTo>
                  <a:pt x="1523242" y="472753"/>
                </a:moveTo>
                <a:lnTo>
                  <a:pt x="1522256" y="470342"/>
                </a:lnTo>
                <a:lnTo>
                  <a:pt x="1522256" y="466397"/>
                </a:lnTo>
                <a:cubicBezTo>
                  <a:pt x="1522256" y="466397"/>
                  <a:pt x="1520612" y="460370"/>
                  <a:pt x="1520612" y="460370"/>
                </a:cubicBezTo>
                <a:lnTo>
                  <a:pt x="1519407" y="458945"/>
                </a:lnTo>
                <a:lnTo>
                  <a:pt x="1517873" y="460370"/>
                </a:lnTo>
                <a:lnTo>
                  <a:pt x="1516010" y="466068"/>
                </a:lnTo>
                <a:lnTo>
                  <a:pt x="1517325" y="473849"/>
                </a:lnTo>
                <a:lnTo>
                  <a:pt x="1520503" y="479328"/>
                </a:lnTo>
                <a:lnTo>
                  <a:pt x="1519188" y="482835"/>
                </a:lnTo>
                <a:lnTo>
                  <a:pt x="1517106" y="483054"/>
                </a:lnTo>
                <a:lnTo>
                  <a:pt x="1513599" y="481520"/>
                </a:lnTo>
                <a:lnTo>
                  <a:pt x="1504613" y="481191"/>
                </a:lnTo>
                <a:lnTo>
                  <a:pt x="1504174" y="477465"/>
                </a:lnTo>
                <a:lnTo>
                  <a:pt x="1501983" y="476917"/>
                </a:lnTo>
                <a:lnTo>
                  <a:pt x="1495079" y="472315"/>
                </a:lnTo>
                <a:lnTo>
                  <a:pt x="1492010" y="472534"/>
                </a:lnTo>
                <a:lnTo>
                  <a:pt x="1491024" y="470890"/>
                </a:lnTo>
                <a:lnTo>
                  <a:pt x="1489161" y="469465"/>
                </a:lnTo>
                <a:lnTo>
                  <a:pt x="1486641" y="469465"/>
                </a:lnTo>
                <a:cubicBezTo>
                  <a:pt x="1486641" y="469465"/>
                  <a:pt x="1486093" y="466945"/>
                  <a:pt x="1486093" y="466945"/>
                </a:cubicBezTo>
                <a:lnTo>
                  <a:pt x="1488613" y="463110"/>
                </a:lnTo>
                <a:lnTo>
                  <a:pt x="1490586" y="462781"/>
                </a:lnTo>
                <a:lnTo>
                  <a:pt x="1492887" y="458726"/>
                </a:lnTo>
                <a:lnTo>
                  <a:pt x="1492668" y="455438"/>
                </a:lnTo>
                <a:lnTo>
                  <a:pt x="1489271" y="449192"/>
                </a:lnTo>
                <a:lnTo>
                  <a:pt x="1487408" y="447658"/>
                </a:lnTo>
                <a:lnTo>
                  <a:pt x="1487408" y="451274"/>
                </a:lnTo>
                <a:cubicBezTo>
                  <a:pt x="1487408" y="451274"/>
                  <a:pt x="1489599" y="453247"/>
                  <a:pt x="1489599" y="453247"/>
                </a:cubicBezTo>
                <a:lnTo>
                  <a:pt x="1489928" y="456973"/>
                </a:lnTo>
                <a:lnTo>
                  <a:pt x="1488394" y="459603"/>
                </a:lnTo>
                <a:lnTo>
                  <a:pt x="1484668" y="459384"/>
                </a:lnTo>
                <a:lnTo>
                  <a:pt x="1483243" y="460918"/>
                </a:lnTo>
                <a:lnTo>
                  <a:pt x="1483901" y="461794"/>
                </a:lnTo>
                <a:lnTo>
                  <a:pt x="1484449" y="464972"/>
                </a:lnTo>
                <a:lnTo>
                  <a:pt x="1481709" y="468041"/>
                </a:lnTo>
                <a:lnTo>
                  <a:pt x="1479408" y="467603"/>
                </a:lnTo>
                <a:lnTo>
                  <a:pt x="1476340" y="462671"/>
                </a:lnTo>
                <a:lnTo>
                  <a:pt x="1476340" y="459822"/>
                </a:lnTo>
                <a:cubicBezTo>
                  <a:pt x="1476340" y="459822"/>
                  <a:pt x="1475463" y="456863"/>
                  <a:pt x="1475463" y="456863"/>
                </a:cubicBezTo>
                <a:lnTo>
                  <a:pt x="1477874" y="451165"/>
                </a:lnTo>
                <a:lnTo>
                  <a:pt x="1477107" y="448973"/>
                </a:lnTo>
                <a:lnTo>
                  <a:pt x="1477435" y="445905"/>
                </a:lnTo>
                <a:lnTo>
                  <a:pt x="1475134" y="448206"/>
                </a:lnTo>
                <a:lnTo>
                  <a:pt x="1473929" y="452260"/>
                </a:lnTo>
                <a:lnTo>
                  <a:pt x="1471627" y="456206"/>
                </a:lnTo>
                <a:lnTo>
                  <a:pt x="1472175" y="458069"/>
                </a:lnTo>
                <a:lnTo>
                  <a:pt x="1471518" y="461904"/>
                </a:lnTo>
                <a:lnTo>
                  <a:pt x="1466696" y="461575"/>
                </a:lnTo>
                <a:lnTo>
                  <a:pt x="1463847" y="459164"/>
                </a:lnTo>
                <a:lnTo>
                  <a:pt x="1461107" y="458945"/>
                </a:lnTo>
                <a:lnTo>
                  <a:pt x="1459792" y="456754"/>
                </a:lnTo>
                <a:lnTo>
                  <a:pt x="1461765" y="452699"/>
                </a:lnTo>
                <a:lnTo>
                  <a:pt x="1462422" y="447110"/>
                </a:lnTo>
                <a:lnTo>
                  <a:pt x="1463847" y="445357"/>
                </a:lnTo>
                <a:lnTo>
                  <a:pt x="1463847" y="441083"/>
                </a:lnTo>
                <a:cubicBezTo>
                  <a:pt x="1463847" y="441083"/>
                  <a:pt x="1468888" y="431658"/>
                  <a:pt x="1468888" y="431658"/>
                </a:cubicBezTo>
                <a:lnTo>
                  <a:pt x="1465819" y="433631"/>
                </a:lnTo>
                <a:lnTo>
                  <a:pt x="1462422" y="435056"/>
                </a:lnTo>
                <a:lnTo>
                  <a:pt x="1460231" y="444480"/>
                </a:lnTo>
                <a:lnTo>
                  <a:pt x="1460011" y="450945"/>
                </a:lnTo>
                <a:lnTo>
                  <a:pt x="1456833" y="454562"/>
                </a:lnTo>
                <a:lnTo>
                  <a:pt x="1455190" y="453247"/>
                </a:lnTo>
                <a:lnTo>
                  <a:pt x="1457600" y="448973"/>
                </a:lnTo>
                <a:lnTo>
                  <a:pt x="1457929" y="447658"/>
                </a:lnTo>
                <a:lnTo>
                  <a:pt x="1456505" y="447329"/>
                </a:lnTo>
                <a:lnTo>
                  <a:pt x="1453765" y="453685"/>
                </a:lnTo>
                <a:lnTo>
                  <a:pt x="1448395" y="453685"/>
                </a:lnTo>
                <a:lnTo>
                  <a:pt x="1447080" y="450726"/>
                </a:lnTo>
                <a:lnTo>
                  <a:pt x="1447299" y="444918"/>
                </a:lnTo>
                <a:lnTo>
                  <a:pt x="1445984" y="442288"/>
                </a:lnTo>
                <a:lnTo>
                  <a:pt x="1446861" y="439001"/>
                </a:lnTo>
                <a:lnTo>
                  <a:pt x="1452121" y="435603"/>
                </a:lnTo>
                <a:lnTo>
                  <a:pt x="1453327" y="432206"/>
                </a:lnTo>
                <a:lnTo>
                  <a:pt x="1452888" y="429905"/>
                </a:lnTo>
                <a:lnTo>
                  <a:pt x="1454313" y="426070"/>
                </a:lnTo>
                <a:lnTo>
                  <a:pt x="1457820" y="422672"/>
                </a:lnTo>
                <a:lnTo>
                  <a:pt x="1461217" y="421905"/>
                </a:lnTo>
                <a:lnTo>
                  <a:pt x="1463518" y="420042"/>
                </a:lnTo>
                <a:lnTo>
                  <a:pt x="1470203" y="419604"/>
                </a:lnTo>
                <a:lnTo>
                  <a:pt x="1472614" y="416316"/>
                </a:lnTo>
                <a:lnTo>
                  <a:pt x="1476997" y="414782"/>
                </a:lnTo>
                <a:lnTo>
                  <a:pt x="1480066" y="413796"/>
                </a:lnTo>
                <a:lnTo>
                  <a:pt x="1480066" y="411056"/>
                </a:lnTo>
                <a:cubicBezTo>
                  <a:pt x="1480066" y="411056"/>
                  <a:pt x="1482257" y="409084"/>
                  <a:pt x="1482257" y="409084"/>
                </a:cubicBezTo>
                <a:lnTo>
                  <a:pt x="1486422" y="408865"/>
                </a:lnTo>
                <a:lnTo>
                  <a:pt x="1492668" y="411604"/>
                </a:lnTo>
                <a:lnTo>
                  <a:pt x="1500229" y="411933"/>
                </a:lnTo>
                <a:lnTo>
                  <a:pt x="1503407" y="409960"/>
                </a:lnTo>
                <a:lnTo>
                  <a:pt x="1507024" y="411056"/>
                </a:lnTo>
                <a:lnTo>
                  <a:pt x="1508887" y="415659"/>
                </a:lnTo>
                <a:lnTo>
                  <a:pt x="1512393" y="415440"/>
                </a:lnTo>
                <a:lnTo>
                  <a:pt x="1512832" y="412700"/>
                </a:lnTo>
                <a:lnTo>
                  <a:pt x="1515681" y="412371"/>
                </a:lnTo>
                <a:lnTo>
                  <a:pt x="1520284" y="415988"/>
                </a:lnTo>
                <a:lnTo>
                  <a:pt x="1522256" y="414892"/>
                </a:lnTo>
                <a:lnTo>
                  <a:pt x="1526640" y="415330"/>
                </a:lnTo>
                <a:lnTo>
                  <a:pt x="1528612" y="413138"/>
                </a:lnTo>
                <a:lnTo>
                  <a:pt x="1526749" y="411495"/>
                </a:lnTo>
                <a:lnTo>
                  <a:pt x="1523242" y="412262"/>
                </a:lnTo>
                <a:lnTo>
                  <a:pt x="1520393" y="409303"/>
                </a:lnTo>
                <a:lnTo>
                  <a:pt x="1517982" y="409084"/>
                </a:lnTo>
                <a:lnTo>
                  <a:pt x="1518421" y="407330"/>
                </a:lnTo>
                <a:lnTo>
                  <a:pt x="1521489" y="405139"/>
                </a:lnTo>
                <a:lnTo>
                  <a:pt x="1521818" y="402728"/>
                </a:lnTo>
                <a:lnTo>
                  <a:pt x="1518092" y="401194"/>
                </a:lnTo>
                <a:lnTo>
                  <a:pt x="1518859" y="399988"/>
                </a:lnTo>
                <a:lnTo>
                  <a:pt x="1523571" y="400207"/>
                </a:lnTo>
                <a:lnTo>
                  <a:pt x="1524667" y="398783"/>
                </a:lnTo>
                <a:lnTo>
                  <a:pt x="1519517" y="396920"/>
                </a:lnTo>
                <a:lnTo>
                  <a:pt x="1518421" y="398344"/>
                </a:lnTo>
                <a:lnTo>
                  <a:pt x="1515133" y="398783"/>
                </a:lnTo>
                <a:lnTo>
                  <a:pt x="1512393" y="394728"/>
                </a:lnTo>
                <a:lnTo>
                  <a:pt x="1513270" y="391988"/>
                </a:lnTo>
                <a:lnTo>
                  <a:pt x="1517325" y="388810"/>
                </a:lnTo>
                <a:lnTo>
                  <a:pt x="1517544" y="386180"/>
                </a:lnTo>
                <a:lnTo>
                  <a:pt x="1515462" y="385961"/>
                </a:lnTo>
                <a:lnTo>
                  <a:pt x="1513708" y="382454"/>
                </a:lnTo>
                <a:lnTo>
                  <a:pt x="1513928" y="374345"/>
                </a:lnTo>
                <a:lnTo>
                  <a:pt x="1515243" y="372701"/>
                </a:lnTo>
                <a:lnTo>
                  <a:pt x="1514147" y="368537"/>
                </a:lnTo>
                <a:lnTo>
                  <a:pt x="1514695" y="364373"/>
                </a:lnTo>
                <a:lnTo>
                  <a:pt x="1518421" y="363934"/>
                </a:lnTo>
                <a:lnTo>
                  <a:pt x="1522585" y="362510"/>
                </a:lnTo>
                <a:lnTo>
                  <a:pt x="1527845" y="362729"/>
                </a:lnTo>
                <a:lnTo>
                  <a:pt x="1531133" y="362071"/>
                </a:lnTo>
                <a:lnTo>
                  <a:pt x="1535954" y="363825"/>
                </a:lnTo>
                <a:lnTo>
                  <a:pt x="1539899" y="363825"/>
                </a:lnTo>
                <a:lnTo>
                  <a:pt x="1544612" y="369852"/>
                </a:lnTo>
                <a:lnTo>
                  <a:pt x="1546913" y="379386"/>
                </a:lnTo>
                <a:lnTo>
                  <a:pt x="1547132" y="392865"/>
                </a:lnTo>
                <a:lnTo>
                  <a:pt x="1545269" y="399111"/>
                </a:lnTo>
                <a:lnTo>
                  <a:pt x="1547351" y="401194"/>
                </a:lnTo>
                <a:lnTo>
                  <a:pt x="1550310" y="399659"/>
                </a:lnTo>
                <a:lnTo>
                  <a:pt x="1558967" y="404372"/>
                </a:lnTo>
                <a:lnTo>
                  <a:pt x="1562036" y="410070"/>
                </a:lnTo>
                <a:lnTo>
                  <a:pt x="1564995" y="410947"/>
                </a:lnTo>
                <a:lnTo>
                  <a:pt x="1564995" y="407769"/>
                </a:lnTo>
                <a:lnTo>
                  <a:pt x="1574857" y="407550"/>
                </a:lnTo>
                <a:lnTo>
                  <a:pt x="1581104" y="413248"/>
                </a:lnTo>
                <a:lnTo>
                  <a:pt x="1583405" y="411385"/>
                </a:lnTo>
                <a:lnTo>
                  <a:pt x="1580665" y="408645"/>
                </a:lnTo>
                <a:lnTo>
                  <a:pt x="1584282" y="405577"/>
                </a:lnTo>
                <a:lnTo>
                  <a:pt x="1591405" y="402289"/>
                </a:lnTo>
                <a:lnTo>
                  <a:pt x="1596227" y="395385"/>
                </a:lnTo>
                <a:lnTo>
                  <a:pt x="1605212" y="389797"/>
                </a:lnTo>
                <a:lnTo>
                  <a:pt x="1613212" y="381249"/>
                </a:lnTo>
                <a:lnTo>
                  <a:pt x="1613541" y="376756"/>
                </a:lnTo>
                <a:lnTo>
                  <a:pt x="1616829" y="374016"/>
                </a:lnTo>
                <a:lnTo>
                  <a:pt x="1613322" y="373797"/>
                </a:lnTo>
                <a:lnTo>
                  <a:pt x="1610363" y="376756"/>
                </a:lnTo>
                <a:lnTo>
                  <a:pt x="1610034" y="380591"/>
                </a:lnTo>
                <a:lnTo>
                  <a:pt x="1602254" y="388810"/>
                </a:lnTo>
                <a:lnTo>
                  <a:pt x="1596994" y="391988"/>
                </a:lnTo>
                <a:lnTo>
                  <a:pt x="1596994" y="393523"/>
                </a:lnTo>
                <a:lnTo>
                  <a:pt x="1589871" y="399659"/>
                </a:lnTo>
                <a:lnTo>
                  <a:pt x="1581761" y="402728"/>
                </a:lnTo>
                <a:lnTo>
                  <a:pt x="1579022" y="400755"/>
                </a:lnTo>
                <a:lnTo>
                  <a:pt x="1576282" y="400755"/>
                </a:lnTo>
                <a:cubicBezTo>
                  <a:pt x="1576282" y="400755"/>
                  <a:pt x="1575624" y="402070"/>
                  <a:pt x="1575624" y="402070"/>
                </a:cubicBezTo>
                <a:lnTo>
                  <a:pt x="1570145" y="402070"/>
                </a:lnTo>
                <a:lnTo>
                  <a:pt x="1563789" y="398454"/>
                </a:lnTo>
                <a:lnTo>
                  <a:pt x="1564227" y="395605"/>
                </a:lnTo>
                <a:lnTo>
                  <a:pt x="1567953" y="392427"/>
                </a:lnTo>
                <a:lnTo>
                  <a:pt x="1572337" y="389468"/>
                </a:lnTo>
                <a:lnTo>
                  <a:pt x="1572885" y="385084"/>
                </a:lnTo>
                <a:lnTo>
                  <a:pt x="1567625" y="389030"/>
                </a:lnTo>
                <a:lnTo>
                  <a:pt x="1565762" y="392098"/>
                </a:lnTo>
                <a:lnTo>
                  <a:pt x="1561926" y="391879"/>
                </a:lnTo>
                <a:lnTo>
                  <a:pt x="1559077" y="386180"/>
                </a:lnTo>
                <a:lnTo>
                  <a:pt x="1559077" y="383989"/>
                </a:lnTo>
                <a:lnTo>
                  <a:pt x="1562036" y="383550"/>
                </a:lnTo>
                <a:lnTo>
                  <a:pt x="1566090" y="381578"/>
                </a:lnTo>
                <a:lnTo>
                  <a:pt x="1566638" y="379934"/>
                </a:lnTo>
                <a:lnTo>
                  <a:pt x="1562584" y="379715"/>
                </a:lnTo>
                <a:lnTo>
                  <a:pt x="1562584" y="377523"/>
                </a:lnTo>
                <a:lnTo>
                  <a:pt x="1564995" y="375660"/>
                </a:lnTo>
                <a:lnTo>
                  <a:pt x="1568501" y="377085"/>
                </a:lnTo>
                <a:lnTo>
                  <a:pt x="1571789" y="376756"/>
                </a:lnTo>
                <a:lnTo>
                  <a:pt x="1572337" y="374016"/>
                </a:lnTo>
                <a:lnTo>
                  <a:pt x="1568392" y="374016"/>
                </a:lnTo>
                <a:lnTo>
                  <a:pt x="1565652" y="372263"/>
                </a:lnTo>
                <a:lnTo>
                  <a:pt x="1563789" y="374674"/>
                </a:lnTo>
                <a:lnTo>
                  <a:pt x="1560063" y="374455"/>
                </a:lnTo>
                <a:lnTo>
                  <a:pt x="1558200" y="370838"/>
                </a:lnTo>
                <a:lnTo>
                  <a:pt x="1559734" y="368208"/>
                </a:lnTo>
                <a:lnTo>
                  <a:pt x="1563680" y="367222"/>
                </a:lnTo>
                <a:lnTo>
                  <a:pt x="1566638" y="365140"/>
                </a:lnTo>
                <a:lnTo>
                  <a:pt x="1571460" y="365469"/>
                </a:lnTo>
                <a:lnTo>
                  <a:pt x="1576282" y="367332"/>
                </a:lnTo>
                <a:lnTo>
                  <a:pt x="1579898" y="365030"/>
                </a:lnTo>
                <a:lnTo>
                  <a:pt x="1574528" y="365030"/>
                </a:lnTo>
                <a:lnTo>
                  <a:pt x="1573652" y="362400"/>
                </a:lnTo>
                <a:lnTo>
                  <a:pt x="1577816" y="358017"/>
                </a:lnTo>
                <a:lnTo>
                  <a:pt x="1581323" y="357798"/>
                </a:lnTo>
                <a:lnTo>
                  <a:pt x="1582857" y="355715"/>
                </a:lnTo>
                <a:lnTo>
                  <a:pt x="1579241" y="355715"/>
                </a:lnTo>
                <a:lnTo>
                  <a:pt x="1579022" y="353305"/>
                </a:lnTo>
                <a:lnTo>
                  <a:pt x="1581980" y="348812"/>
                </a:lnTo>
                <a:lnTo>
                  <a:pt x="1586145" y="348154"/>
                </a:lnTo>
                <a:lnTo>
                  <a:pt x="1584282" y="344319"/>
                </a:lnTo>
                <a:lnTo>
                  <a:pt x="1590199" y="335442"/>
                </a:lnTo>
                <a:lnTo>
                  <a:pt x="1594144" y="333031"/>
                </a:lnTo>
                <a:lnTo>
                  <a:pt x="1595240" y="329963"/>
                </a:lnTo>
                <a:lnTo>
                  <a:pt x="1591076" y="330620"/>
                </a:lnTo>
                <a:lnTo>
                  <a:pt x="1584501" y="338730"/>
                </a:lnTo>
                <a:lnTo>
                  <a:pt x="1579350" y="348592"/>
                </a:lnTo>
                <a:lnTo>
                  <a:pt x="1572227" y="354291"/>
                </a:lnTo>
                <a:lnTo>
                  <a:pt x="1566529" y="360208"/>
                </a:lnTo>
                <a:lnTo>
                  <a:pt x="1562693" y="359003"/>
                </a:lnTo>
                <a:lnTo>
                  <a:pt x="1555570" y="359222"/>
                </a:lnTo>
                <a:lnTo>
                  <a:pt x="1555351" y="356044"/>
                </a:lnTo>
                <a:lnTo>
                  <a:pt x="1558967" y="350784"/>
                </a:lnTo>
                <a:lnTo>
                  <a:pt x="1564008" y="348483"/>
                </a:lnTo>
                <a:lnTo>
                  <a:pt x="1564008" y="343771"/>
                </a:lnTo>
                <a:lnTo>
                  <a:pt x="1556885" y="349031"/>
                </a:lnTo>
                <a:lnTo>
                  <a:pt x="1550639" y="348373"/>
                </a:lnTo>
                <a:lnTo>
                  <a:pt x="1550858" y="351880"/>
                </a:lnTo>
                <a:lnTo>
                  <a:pt x="1546913" y="354620"/>
                </a:lnTo>
                <a:lnTo>
                  <a:pt x="1540447" y="354072"/>
                </a:lnTo>
                <a:lnTo>
                  <a:pt x="1534420" y="348483"/>
                </a:lnTo>
                <a:lnTo>
                  <a:pt x="1537489" y="346072"/>
                </a:lnTo>
                <a:lnTo>
                  <a:pt x="1541872" y="345524"/>
                </a:lnTo>
                <a:lnTo>
                  <a:pt x="1540338" y="343113"/>
                </a:lnTo>
                <a:lnTo>
                  <a:pt x="1537598" y="342894"/>
                </a:lnTo>
                <a:lnTo>
                  <a:pt x="1538475" y="337743"/>
                </a:lnTo>
                <a:lnTo>
                  <a:pt x="1544173" y="333031"/>
                </a:lnTo>
                <a:lnTo>
                  <a:pt x="1544831" y="329415"/>
                </a:lnTo>
                <a:lnTo>
                  <a:pt x="1549981" y="327333"/>
                </a:lnTo>
                <a:lnTo>
                  <a:pt x="1554365" y="324264"/>
                </a:lnTo>
                <a:lnTo>
                  <a:pt x="1559187" y="323607"/>
                </a:lnTo>
                <a:lnTo>
                  <a:pt x="1559515" y="317908"/>
                </a:lnTo>
                <a:lnTo>
                  <a:pt x="1562803" y="311662"/>
                </a:lnTo>
                <a:lnTo>
                  <a:pt x="1569378" y="303662"/>
                </a:lnTo>
                <a:lnTo>
                  <a:pt x="1573213" y="305087"/>
                </a:lnTo>
                <a:lnTo>
                  <a:pt x="1582528" y="303005"/>
                </a:lnTo>
                <a:lnTo>
                  <a:pt x="1589432" y="304758"/>
                </a:lnTo>
                <a:lnTo>
                  <a:pt x="1593048" y="302676"/>
                </a:lnTo>
                <a:lnTo>
                  <a:pt x="1596884" y="302895"/>
                </a:lnTo>
                <a:lnTo>
                  <a:pt x="1601706" y="299608"/>
                </a:lnTo>
                <a:lnTo>
                  <a:pt x="1605322" y="299060"/>
                </a:lnTo>
                <a:lnTo>
                  <a:pt x="1605980" y="300813"/>
                </a:lnTo>
                <a:lnTo>
                  <a:pt x="1611897" y="307059"/>
                </a:lnTo>
                <a:lnTo>
                  <a:pt x="1614966" y="307279"/>
                </a:lnTo>
                <a:lnTo>
                  <a:pt x="1625595" y="314402"/>
                </a:lnTo>
                <a:lnTo>
                  <a:pt x="1627349" y="318237"/>
                </a:lnTo>
                <a:lnTo>
                  <a:pt x="1630089" y="322182"/>
                </a:lnTo>
                <a:lnTo>
                  <a:pt x="1632828" y="321963"/>
                </a:lnTo>
                <a:lnTo>
                  <a:pt x="1639294" y="331826"/>
                </a:lnTo>
                <a:lnTo>
                  <a:pt x="1639074" y="324922"/>
                </a:lnTo>
                <a:lnTo>
                  <a:pt x="1643787" y="324593"/>
                </a:lnTo>
                <a:lnTo>
                  <a:pt x="1642910" y="321415"/>
                </a:lnTo>
                <a:lnTo>
                  <a:pt x="1637212" y="320867"/>
                </a:lnTo>
                <a:lnTo>
                  <a:pt x="1634910" y="319990"/>
                </a:lnTo>
                <a:lnTo>
                  <a:pt x="1634691" y="316045"/>
                </a:lnTo>
                <a:lnTo>
                  <a:pt x="1639184" y="314511"/>
                </a:lnTo>
                <a:lnTo>
                  <a:pt x="1649266" y="314511"/>
                </a:lnTo>
                <a:lnTo>
                  <a:pt x="1653978" y="316922"/>
                </a:lnTo>
                <a:lnTo>
                  <a:pt x="1655512" y="314840"/>
                </a:lnTo>
                <a:lnTo>
                  <a:pt x="1655841" y="309251"/>
                </a:lnTo>
                <a:lnTo>
                  <a:pt x="1658252" y="304539"/>
                </a:lnTo>
                <a:lnTo>
                  <a:pt x="1657923" y="301251"/>
                </a:lnTo>
                <a:lnTo>
                  <a:pt x="1655184" y="302457"/>
                </a:lnTo>
                <a:lnTo>
                  <a:pt x="1654526" y="306292"/>
                </a:lnTo>
                <a:lnTo>
                  <a:pt x="1649704" y="309580"/>
                </a:lnTo>
                <a:lnTo>
                  <a:pt x="1646198" y="312867"/>
                </a:lnTo>
                <a:lnTo>
                  <a:pt x="1637212" y="309580"/>
                </a:lnTo>
                <a:lnTo>
                  <a:pt x="1630089" y="309361"/>
                </a:lnTo>
                <a:lnTo>
                  <a:pt x="1627130" y="305744"/>
                </a:lnTo>
                <a:lnTo>
                  <a:pt x="1623513" y="303662"/>
                </a:lnTo>
                <a:lnTo>
                  <a:pt x="1616390" y="304539"/>
                </a:lnTo>
                <a:lnTo>
                  <a:pt x="1610692" y="293799"/>
                </a:lnTo>
                <a:lnTo>
                  <a:pt x="1610473" y="285690"/>
                </a:lnTo>
                <a:lnTo>
                  <a:pt x="1613103" y="283279"/>
                </a:lnTo>
                <a:lnTo>
                  <a:pt x="1617924" y="285909"/>
                </a:lnTo>
                <a:lnTo>
                  <a:pt x="1619020" y="290621"/>
                </a:lnTo>
                <a:lnTo>
                  <a:pt x="1621102" y="293909"/>
                </a:lnTo>
                <a:lnTo>
                  <a:pt x="1624390" y="288320"/>
                </a:lnTo>
                <a:lnTo>
                  <a:pt x="1625924" y="281855"/>
                </a:lnTo>
                <a:lnTo>
                  <a:pt x="1622418" y="282731"/>
                </a:lnTo>
                <a:lnTo>
                  <a:pt x="1620883" y="281307"/>
                </a:lnTo>
                <a:lnTo>
                  <a:pt x="1620555" y="276485"/>
                </a:lnTo>
                <a:lnTo>
                  <a:pt x="1624500" y="268814"/>
                </a:lnTo>
                <a:lnTo>
                  <a:pt x="1624280" y="262348"/>
                </a:lnTo>
                <a:lnTo>
                  <a:pt x="1627568" y="255116"/>
                </a:lnTo>
                <a:lnTo>
                  <a:pt x="1626143" y="242294"/>
                </a:lnTo>
                <a:lnTo>
                  <a:pt x="1623842" y="235609"/>
                </a:lnTo>
                <a:lnTo>
                  <a:pt x="1621212" y="233308"/>
                </a:lnTo>
                <a:lnTo>
                  <a:pt x="1619239" y="228377"/>
                </a:lnTo>
                <a:lnTo>
                  <a:pt x="1620116" y="224760"/>
                </a:lnTo>
                <a:lnTo>
                  <a:pt x="1622965" y="223665"/>
                </a:lnTo>
                <a:lnTo>
                  <a:pt x="1625486" y="222459"/>
                </a:lnTo>
                <a:lnTo>
                  <a:pt x="1628116" y="225089"/>
                </a:lnTo>
                <a:lnTo>
                  <a:pt x="1631842" y="226075"/>
                </a:lnTo>
                <a:lnTo>
                  <a:pt x="1634582" y="231336"/>
                </a:lnTo>
                <a:lnTo>
                  <a:pt x="1636225" y="230678"/>
                </a:lnTo>
                <a:lnTo>
                  <a:pt x="1636225" y="226843"/>
                </a:lnTo>
                <a:cubicBezTo>
                  <a:pt x="1636225" y="226843"/>
                  <a:pt x="1633814" y="221144"/>
                  <a:pt x="1633814" y="221144"/>
                </a:cubicBezTo>
                <a:lnTo>
                  <a:pt x="1628774" y="219610"/>
                </a:lnTo>
                <a:lnTo>
                  <a:pt x="1625815" y="217089"/>
                </a:lnTo>
                <a:lnTo>
                  <a:pt x="1625595" y="212706"/>
                </a:lnTo>
                <a:lnTo>
                  <a:pt x="1627349" y="207117"/>
                </a:lnTo>
                <a:lnTo>
                  <a:pt x="1642253" y="190789"/>
                </a:lnTo>
                <a:lnTo>
                  <a:pt x="1649047" y="189255"/>
                </a:lnTo>
                <a:lnTo>
                  <a:pt x="1653540" y="191118"/>
                </a:lnTo>
                <a:lnTo>
                  <a:pt x="1655293" y="195611"/>
                </a:lnTo>
                <a:lnTo>
                  <a:pt x="1660882" y="199994"/>
                </a:lnTo>
                <a:lnTo>
                  <a:pt x="1665046" y="199994"/>
                </a:lnTo>
                <a:lnTo>
                  <a:pt x="1675457" y="206898"/>
                </a:lnTo>
                <a:lnTo>
                  <a:pt x="1675457" y="212048"/>
                </a:lnTo>
                <a:lnTo>
                  <a:pt x="1681046" y="218514"/>
                </a:lnTo>
                <a:lnTo>
                  <a:pt x="1683676" y="230130"/>
                </a:lnTo>
                <a:lnTo>
                  <a:pt x="1683018" y="238678"/>
                </a:lnTo>
                <a:lnTo>
                  <a:pt x="1684005" y="246787"/>
                </a:lnTo>
                <a:lnTo>
                  <a:pt x="1687511" y="251499"/>
                </a:lnTo>
                <a:lnTo>
                  <a:pt x="1689046" y="249088"/>
                </a:lnTo>
                <a:lnTo>
                  <a:pt x="1690909" y="248760"/>
                </a:lnTo>
                <a:lnTo>
                  <a:pt x="1695402" y="252924"/>
                </a:lnTo>
                <a:lnTo>
                  <a:pt x="1696278" y="257307"/>
                </a:lnTo>
                <a:lnTo>
                  <a:pt x="1697484" y="254129"/>
                </a:lnTo>
                <a:lnTo>
                  <a:pt x="1700771" y="252266"/>
                </a:lnTo>
                <a:lnTo>
                  <a:pt x="1705922" y="252814"/>
                </a:lnTo>
                <a:lnTo>
                  <a:pt x="1702086" y="250403"/>
                </a:lnTo>
                <a:lnTo>
                  <a:pt x="1696169" y="249527"/>
                </a:lnTo>
                <a:lnTo>
                  <a:pt x="1692881" y="245143"/>
                </a:lnTo>
                <a:lnTo>
                  <a:pt x="1689374" y="242842"/>
                </a:lnTo>
                <a:lnTo>
                  <a:pt x="1689155" y="240102"/>
                </a:lnTo>
                <a:lnTo>
                  <a:pt x="1693867" y="235061"/>
                </a:lnTo>
                <a:lnTo>
                  <a:pt x="1693320" y="231883"/>
                </a:lnTo>
                <a:lnTo>
                  <a:pt x="1692772" y="214679"/>
                </a:lnTo>
                <a:lnTo>
                  <a:pt x="1691237" y="209966"/>
                </a:lnTo>
                <a:lnTo>
                  <a:pt x="1692772" y="204597"/>
                </a:lnTo>
                <a:lnTo>
                  <a:pt x="1701758" y="204049"/>
                </a:lnTo>
                <a:lnTo>
                  <a:pt x="1704826" y="206131"/>
                </a:lnTo>
                <a:lnTo>
                  <a:pt x="1711620" y="207994"/>
                </a:lnTo>
                <a:lnTo>
                  <a:pt x="1718415" y="208542"/>
                </a:lnTo>
                <a:lnTo>
                  <a:pt x="1726086" y="211281"/>
                </a:lnTo>
                <a:lnTo>
                  <a:pt x="1735181" y="211062"/>
                </a:lnTo>
                <a:lnTo>
                  <a:pt x="1742523" y="207555"/>
                </a:lnTo>
                <a:lnTo>
                  <a:pt x="1746907" y="208213"/>
                </a:lnTo>
                <a:lnTo>
                  <a:pt x="1751290" y="211939"/>
                </a:lnTo>
                <a:lnTo>
                  <a:pt x="1760715" y="213035"/>
                </a:lnTo>
                <a:lnTo>
                  <a:pt x="1765208" y="215994"/>
                </a:lnTo>
                <a:lnTo>
                  <a:pt x="1770249" y="214459"/>
                </a:lnTo>
                <a:lnTo>
                  <a:pt x="1770249" y="212048"/>
                </a:lnTo>
                <a:cubicBezTo>
                  <a:pt x="1770249" y="212048"/>
                  <a:pt x="1765865" y="209199"/>
                  <a:pt x="1765865" y="209199"/>
                </a:cubicBezTo>
                <a:lnTo>
                  <a:pt x="1759400" y="209199"/>
                </a:lnTo>
                <a:lnTo>
                  <a:pt x="1752058" y="207665"/>
                </a:lnTo>
                <a:lnTo>
                  <a:pt x="1750194" y="204925"/>
                </a:lnTo>
                <a:lnTo>
                  <a:pt x="1750852" y="203391"/>
                </a:lnTo>
                <a:lnTo>
                  <a:pt x="1754468" y="203391"/>
                </a:lnTo>
                <a:cubicBezTo>
                  <a:pt x="1754468" y="203391"/>
                  <a:pt x="1761372" y="200542"/>
                  <a:pt x="1761372" y="200542"/>
                </a:cubicBezTo>
                <a:lnTo>
                  <a:pt x="1777810" y="198789"/>
                </a:lnTo>
                <a:lnTo>
                  <a:pt x="1788878" y="197912"/>
                </a:lnTo>
                <a:lnTo>
                  <a:pt x="1797755" y="201090"/>
                </a:lnTo>
                <a:lnTo>
                  <a:pt x="1803125" y="205583"/>
                </a:lnTo>
                <a:lnTo>
                  <a:pt x="1807069" y="203501"/>
                </a:lnTo>
                <a:lnTo>
                  <a:pt x="1812987" y="202295"/>
                </a:lnTo>
                <a:lnTo>
                  <a:pt x="1810028" y="199337"/>
                </a:lnTo>
                <a:lnTo>
                  <a:pt x="1807398" y="199556"/>
                </a:lnTo>
                <a:lnTo>
                  <a:pt x="1803234" y="197474"/>
                </a:lnTo>
                <a:lnTo>
                  <a:pt x="1803453" y="194844"/>
                </a:lnTo>
                <a:lnTo>
                  <a:pt x="1798741" y="192104"/>
                </a:lnTo>
                <a:lnTo>
                  <a:pt x="1792823" y="191885"/>
                </a:lnTo>
                <a:lnTo>
                  <a:pt x="1789645" y="189803"/>
                </a:lnTo>
                <a:lnTo>
                  <a:pt x="1777153" y="191008"/>
                </a:lnTo>
                <a:lnTo>
                  <a:pt x="1776933" y="189145"/>
                </a:lnTo>
                <a:lnTo>
                  <a:pt x="1779344" y="186844"/>
                </a:lnTo>
                <a:lnTo>
                  <a:pt x="1782303" y="180378"/>
                </a:lnTo>
                <a:lnTo>
                  <a:pt x="1787673" y="179721"/>
                </a:lnTo>
                <a:lnTo>
                  <a:pt x="1792714" y="175337"/>
                </a:lnTo>
                <a:lnTo>
                  <a:pt x="1795125" y="169091"/>
                </a:lnTo>
                <a:lnTo>
                  <a:pt x="1807837" y="161420"/>
                </a:lnTo>
                <a:lnTo>
                  <a:pt x="1814960" y="161091"/>
                </a:lnTo>
                <a:lnTo>
                  <a:pt x="1826357" y="155502"/>
                </a:lnTo>
                <a:lnTo>
                  <a:pt x="1826576" y="152543"/>
                </a:lnTo>
                <a:lnTo>
                  <a:pt x="1812878" y="158132"/>
                </a:lnTo>
                <a:lnTo>
                  <a:pt x="1803891" y="159009"/>
                </a:lnTo>
                <a:lnTo>
                  <a:pt x="1791070" y="168543"/>
                </a:lnTo>
                <a:lnTo>
                  <a:pt x="1790851" y="173584"/>
                </a:lnTo>
                <a:lnTo>
                  <a:pt x="1788440" y="173584"/>
                </a:lnTo>
                <a:lnTo>
                  <a:pt x="1786687" y="168762"/>
                </a:lnTo>
                <a:lnTo>
                  <a:pt x="1784824" y="168433"/>
                </a:lnTo>
                <a:lnTo>
                  <a:pt x="1781755" y="173146"/>
                </a:lnTo>
                <a:lnTo>
                  <a:pt x="1777372" y="173693"/>
                </a:lnTo>
                <a:lnTo>
                  <a:pt x="1771125" y="181145"/>
                </a:lnTo>
                <a:lnTo>
                  <a:pt x="1773755" y="181364"/>
                </a:lnTo>
                <a:lnTo>
                  <a:pt x="1774632" y="183666"/>
                </a:lnTo>
                <a:lnTo>
                  <a:pt x="1765975" y="190241"/>
                </a:lnTo>
                <a:lnTo>
                  <a:pt x="1760934" y="191118"/>
                </a:lnTo>
                <a:lnTo>
                  <a:pt x="1743729" y="198021"/>
                </a:lnTo>
                <a:lnTo>
                  <a:pt x="1738578" y="199117"/>
                </a:lnTo>
                <a:lnTo>
                  <a:pt x="1734085" y="198241"/>
                </a:lnTo>
                <a:lnTo>
                  <a:pt x="1720058" y="198569"/>
                </a:lnTo>
                <a:lnTo>
                  <a:pt x="1713812" y="192323"/>
                </a:lnTo>
                <a:lnTo>
                  <a:pt x="1707018" y="193200"/>
                </a:lnTo>
                <a:lnTo>
                  <a:pt x="1703182" y="192542"/>
                </a:lnTo>
                <a:lnTo>
                  <a:pt x="1702634" y="188597"/>
                </a:lnTo>
                <a:lnTo>
                  <a:pt x="1709100" y="182679"/>
                </a:lnTo>
                <a:lnTo>
                  <a:pt x="1715346" y="182460"/>
                </a:lnTo>
                <a:lnTo>
                  <a:pt x="1719511" y="180707"/>
                </a:lnTo>
                <a:lnTo>
                  <a:pt x="1728168" y="179721"/>
                </a:lnTo>
                <a:lnTo>
                  <a:pt x="1732332" y="175556"/>
                </a:lnTo>
                <a:lnTo>
                  <a:pt x="1728825" y="175228"/>
                </a:lnTo>
                <a:lnTo>
                  <a:pt x="1722908" y="177529"/>
                </a:lnTo>
                <a:lnTo>
                  <a:pt x="1717538" y="176871"/>
                </a:lnTo>
                <a:lnTo>
                  <a:pt x="1711182" y="179502"/>
                </a:lnTo>
                <a:lnTo>
                  <a:pt x="1706689" y="178296"/>
                </a:lnTo>
                <a:lnTo>
                  <a:pt x="1706689" y="174351"/>
                </a:lnTo>
                <a:lnTo>
                  <a:pt x="1712387" y="171392"/>
                </a:lnTo>
                <a:lnTo>
                  <a:pt x="1708223" y="170844"/>
                </a:lnTo>
                <a:lnTo>
                  <a:pt x="1700552" y="172926"/>
                </a:lnTo>
                <a:lnTo>
                  <a:pt x="1699895" y="179830"/>
                </a:lnTo>
                <a:lnTo>
                  <a:pt x="1692991" y="186734"/>
                </a:lnTo>
                <a:lnTo>
                  <a:pt x="1685539" y="187063"/>
                </a:lnTo>
                <a:lnTo>
                  <a:pt x="1675128" y="183775"/>
                </a:lnTo>
                <a:lnTo>
                  <a:pt x="1665923" y="183447"/>
                </a:lnTo>
                <a:lnTo>
                  <a:pt x="1661759" y="178734"/>
                </a:lnTo>
                <a:lnTo>
                  <a:pt x="1661759" y="175885"/>
                </a:lnTo>
                <a:cubicBezTo>
                  <a:pt x="1661759" y="175885"/>
                  <a:pt x="1656170" y="175666"/>
                  <a:pt x="1656170" y="175666"/>
                </a:cubicBezTo>
                <a:lnTo>
                  <a:pt x="1651019" y="171502"/>
                </a:lnTo>
                <a:lnTo>
                  <a:pt x="1651458" y="168872"/>
                </a:lnTo>
                <a:lnTo>
                  <a:pt x="1655403" y="165584"/>
                </a:lnTo>
                <a:lnTo>
                  <a:pt x="1658690" y="159776"/>
                </a:lnTo>
                <a:lnTo>
                  <a:pt x="1665923" y="155721"/>
                </a:lnTo>
                <a:lnTo>
                  <a:pt x="1670306" y="150242"/>
                </a:lnTo>
                <a:lnTo>
                  <a:pt x="1676991" y="146516"/>
                </a:lnTo>
                <a:lnTo>
                  <a:pt x="1679731" y="143338"/>
                </a:lnTo>
                <a:lnTo>
                  <a:pt x="1684662" y="144653"/>
                </a:lnTo>
                <a:lnTo>
                  <a:pt x="1694415" y="145311"/>
                </a:lnTo>
                <a:lnTo>
                  <a:pt x="1697374" y="143777"/>
                </a:lnTo>
                <a:lnTo>
                  <a:pt x="1702086" y="144105"/>
                </a:lnTo>
                <a:lnTo>
                  <a:pt x="1710963" y="149146"/>
                </a:lnTo>
                <a:lnTo>
                  <a:pt x="1719182" y="149365"/>
                </a:lnTo>
                <a:lnTo>
                  <a:pt x="1723456" y="150790"/>
                </a:lnTo>
                <a:lnTo>
                  <a:pt x="1731236" y="149694"/>
                </a:lnTo>
                <a:lnTo>
                  <a:pt x="1732332" y="148270"/>
                </a:lnTo>
                <a:lnTo>
                  <a:pt x="1728716" y="145968"/>
                </a:lnTo>
                <a:lnTo>
                  <a:pt x="1719511" y="146626"/>
                </a:lnTo>
                <a:lnTo>
                  <a:pt x="1709429" y="144653"/>
                </a:lnTo>
                <a:lnTo>
                  <a:pt x="1703292" y="141037"/>
                </a:lnTo>
                <a:lnTo>
                  <a:pt x="1696936" y="140818"/>
                </a:lnTo>
                <a:lnTo>
                  <a:pt x="1687731" y="141804"/>
                </a:lnTo>
                <a:lnTo>
                  <a:pt x="1677539" y="139612"/>
                </a:lnTo>
                <a:lnTo>
                  <a:pt x="1674800" y="139393"/>
                </a:lnTo>
                <a:lnTo>
                  <a:pt x="1672279" y="142462"/>
                </a:lnTo>
                <a:lnTo>
                  <a:pt x="1667348" y="147831"/>
                </a:lnTo>
                <a:lnTo>
                  <a:pt x="1659129" y="152982"/>
                </a:lnTo>
                <a:lnTo>
                  <a:pt x="1650143" y="157146"/>
                </a:lnTo>
                <a:lnTo>
                  <a:pt x="1644554" y="164598"/>
                </a:lnTo>
                <a:lnTo>
                  <a:pt x="1642691" y="165475"/>
                </a:lnTo>
                <a:lnTo>
                  <a:pt x="1638746" y="163721"/>
                </a:lnTo>
                <a:lnTo>
                  <a:pt x="1632280" y="155173"/>
                </a:lnTo>
                <a:lnTo>
                  <a:pt x="1629321" y="154406"/>
                </a:lnTo>
                <a:lnTo>
                  <a:pt x="1626582" y="151886"/>
                </a:lnTo>
                <a:lnTo>
                  <a:pt x="1624719" y="145749"/>
                </a:lnTo>
                <a:lnTo>
                  <a:pt x="1624500" y="138845"/>
                </a:lnTo>
                <a:lnTo>
                  <a:pt x="1622198" y="136106"/>
                </a:lnTo>
                <a:lnTo>
                  <a:pt x="1621541" y="129750"/>
                </a:lnTo>
                <a:lnTo>
                  <a:pt x="1623404" y="127777"/>
                </a:lnTo>
                <a:lnTo>
                  <a:pt x="1628116" y="128873"/>
                </a:lnTo>
                <a:lnTo>
                  <a:pt x="1632938" y="127777"/>
                </a:lnTo>
                <a:lnTo>
                  <a:pt x="1635897" y="129969"/>
                </a:lnTo>
                <a:lnTo>
                  <a:pt x="1650033" y="129750"/>
                </a:lnTo>
                <a:lnTo>
                  <a:pt x="1657266" y="134571"/>
                </a:lnTo>
                <a:lnTo>
                  <a:pt x="1661540" y="134571"/>
                </a:lnTo>
                <a:cubicBezTo>
                  <a:pt x="1661540" y="134571"/>
                  <a:pt x="1664060" y="136325"/>
                  <a:pt x="1664060" y="136325"/>
                </a:cubicBezTo>
                <a:lnTo>
                  <a:pt x="1668444" y="136653"/>
                </a:lnTo>
                <a:lnTo>
                  <a:pt x="1674142" y="133695"/>
                </a:lnTo>
                <a:lnTo>
                  <a:pt x="1680060" y="135558"/>
                </a:lnTo>
                <a:lnTo>
                  <a:pt x="1681484" y="134133"/>
                </a:lnTo>
                <a:lnTo>
                  <a:pt x="1686196" y="132928"/>
                </a:lnTo>
                <a:lnTo>
                  <a:pt x="1688936" y="130955"/>
                </a:lnTo>
                <a:lnTo>
                  <a:pt x="1698689" y="128763"/>
                </a:lnTo>
                <a:lnTo>
                  <a:pt x="1707675" y="127229"/>
                </a:lnTo>
                <a:lnTo>
                  <a:pt x="1708881" y="124489"/>
                </a:lnTo>
                <a:lnTo>
                  <a:pt x="1708552" y="121531"/>
                </a:lnTo>
                <a:lnTo>
                  <a:pt x="1705703" y="122517"/>
                </a:lnTo>
                <a:lnTo>
                  <a:pt x="1703073" y="123284"/>
                </a:lnTo>
                <a:lnTo>
                  <a:pt x="1699785" y="125257"/>
                </a:lnTo>
                <a:lnTo>
                  <a:pt x="1693867" y="126681"/>
                </a:lnTo>
                <a:lnTo>
                  <a:pt x="1684114" y="126024"/>
                </a:lnTo>
                <a:lnTo>
                  <a:pt x="1676772" y="130517"/>
                </a:lnTo>
                <a:lnTo>
                  <a:pt x="1673375" y="131174"/>
                </a:lnTo>
                <a:lnTo>
                  <a:pt x="1666909" y="130188"/>
                </a:lnTo>
                <a:lnTo>
                  <a:pt x="1664498" y="131393"/>
                </a:lnTo>
                <a:lnTo>
                  <a:pt x="1660444" y="131393"/>
                </a:lnTo>
                <a:cubicBezTo>
                  <a:pt x="1660444" y="131393"/>
                  <a:pt x="1654855" y="126352"/>
                  <a:pt x="1654855" y="126352"/>
                </a:cubicBezTo>
                <a:lnTo>
                  <a:pt x="1651458" y="126352"/>
                </a:lnTo>
                <a:cubicBezTo>
                  <a:pt x="1651458" y="126352"/>
                  <a:pt x="1649376" y="124928"/>
                  <a:pt x="1649376" y="124928"/>
                </a:cubicBezTo>
                <a:lnTo>
                  <a:pt x="1643677" y="125147"/>
                </a:lnTo>
                <a:lnTo>
                  <a:pt x="1636006" y="120983"/>
                </a:lnTo>
                <a:lnTo>
                  <a:pt x="1630527" y="123394"/>
                </a:lnTo>
                <a:lnTo>
                  <a:pt x="1625705" y="120764"/>
                </a:lnTo>
                <a:lnTo>
                  <a:pt x="1624280" y="117366"/>
                </a:lnTo>
                <a:lnTo>
                  <a:pt x="1626582" y="115065"/>
                </a:lnTo>
                <a:lnTo>
                  <a:pt x="1626582" y="109038"/>
                </a:lnTo>
                <a:cubicBezTo>
                  <a:pt x="1626582" y="109038"/>
                  <a:pt x="1629979" y="106627"/>
                  <a:pt x="1629979" y="106627"/>
                </a:cubicBezTo>
                <a:lnTo>
                  <a:pt x="1632609" y="106627"/>
                </a:lnTo>
                <a:cubicBezTo>
                  <a:pt x="1632609" y="106627"/>
                  <a:pt x="1635897" y="110682"/>
                  <a:pt x="1635897" y="110682"/>
                </a:cubicBezTo>
                <a:lnTo>
                  <a:pt x="1643129" y="110243"/>
                </a:lnTo>
                <a:lnTo>
                  <a:pt x="1646088" y="108928"/>
                </a:lnTo>
                <a:lnTo>
                  <a:pt x="1641924" y="105750"/>
                </a:lnTo>
                <a:lnTo>
                  <a:pt x="1637979" y="105531"/>
                </a:lnTo>
                <a:lnTo>
                  <a:pt x="1634582" y="101367"/>
                </a:lnTo>
                <a:lnTo>
                  <a:pt x="1636006" y="99175"/>
                </a:lnTo>
                <a:lnTo>
                  <a:pt x="1642691" y="99394"/>
                </a:lnTo>
                <a:lnTo>
                  <a:pt x="1648828" y="94134"/>
                </a:lnTo>
                <a:lnTo>
                  <a:pt x="1657047" y="94134"/>
                </a:lnTo>
                <a:cubicBezTo>
                  <a:pt x="1657047" y="94134"/>
                  <a:pt x="1660553" y="91285"/>
                  <a:pt x="1660553" y="91285"/>
                </a:cubicBezTo>
                <a:lnTo>
                  <a:pt x="1665156" y="91066"/>
                </a:lnTo>
                <a:lnTo>
                  <a:pt x="1668224" y="92710"/>
                </a:lnTo>
                <a:lnTo>
                  <a:pt x="1672279" y="91833"/>
                </a:lnTo>
                <a:lnTo>
                  <a:pt x="1672279" y="88984"/>
                </a:lnTo>
                <a:cubicBezTo>
                  <a:pt x="1672279" y="88984"/>
                  <a:pt x="1669868" y="86902"/>
                  <a:pt x="1669868" y="86902"/>
                </a:cubicBezTo>
                <a:lnTo>
                  <a:pt x="1659677" y="88436"/>
                </a:lnTo>
                <a:lnTo>
                  <a:pt x="1651458" y="89093"/>
                </a:lnTo>
                <a:lnTo>
                  <a:pt x="1644992" y="91614"/>
                </a:lnTo>
                <a:lnTo>
                  <a:pt x="1640499" y="92271"/>
                </a:lnTo>
                <a:lnTo>
                  <a:pt x="1637540" y="95449"/>
                </a:lnTo>
                <a:lnTo>
                  <a:pt x="1633595" y="95449"/>
                </a:lnTo>
                <a:cubicBezTo>
                  <a:pt x="1633595" y="95449"/>
                  <a:pt x="1633595" y="91833"/>
                  <a:pt x="1633595" y="91833"/>
                </a:cubicBezTo>
                <a:lnTo>
                  <a:pt x="1632390" y="87121"/>
                </a:lnTo>
                <a:lnTo>
                  <a:pt x="1638088" y="84819"/>
                </a:lnTo>
                <a:lnTo>
                  <a:pt x="1644992" y="79450"/>
                </a:lnTo>
                <a:lnTo>
                  <a:pt x="1652444" y="78902"/>
                </a:lnTo>
                <a:lnTo>
                  <a:pt x="1656170" y="76929"/>
                </a:lnTo>
                <a:lnTo>
                  <a:pt x="1651019" y="76710"/>
                </a:lnTo>
                <a:lnTo>
                  <a:pt x="1648828" y="74409"/>
                </a:lnTo>
                <a:lnTo>
                  <a:pt x="1649595" y="67834"/>
                </a:lnTo>
                <a:lnTo>
                  <a:pt x="1647403" y="68820"/>
                </a:lnTo>
                <a:lnTo>
                  <a:pt x="1646307" y="73532"/>
                </a:lnTo>
                <a:lnTo>
                  <a:pt x="1643787" y="75066"/>
                </a:lnTo>
                <a:lnTo>
                  <a:pt x="1642362" y="70464"/>
                </a:lnTo>
                <a:lnTo>
                  <a:pt x="1639622" y="70902"/>
                </a:lnTo>
                <a:lnTo>
                  <a:pt x="1637321" y="73313"/>
                </a:lnTo>
                <a:lnTo>
                  <a:pt x="1632499" y="73861"/>
                </a:lnTo>
                <a:lnTo>
                  <a:pt x="1632499" y="77915"/>
                </a:lnTo>
                <a:cubicBezTo>
                  <a:pt x="1632499" y="77915"/>
                  <a:pt x="1630636" y="80874"/>
                  <a:pt x="1630636" y="80874"/>
                </a:cubicBezTo>
                <a:lnTo>
                  <a:pt x="1624500" y="82628"/>
                </a:lnTo>
                <a:lnTo>
                  <a:pt x="1623952" y="78244"/>
                </a:lnTo>
                <a:lnTo>
                  <a:pt x="1624500" y="73203"/>
                </a:lnTo>
                <a:lnTo>
                  <a:pt x="1622637" y="72655"/>
                </a:lnTo>
                <a:lnTo>
                  <a:pt x="1621541" y="68382"/>
                </a:lnTo>
                <a:lnTo>
                  <a:pt x="1622965" y="66847"/>
                </a:lnTo>
                <a:lnTo>
                  <a:pt x="1626472" y="68601"/>
                </a:lnTo>
                <a:lnTo>
                  <a:pt x="1627130" y="63012"/>
                </a:lnTo>
                <a:lnTo>
                  <a:pt x="1631075" y="61149"/>
                </a:lnTo>
                <a:lnTo>
                  <a:pt x="1636664" y="61368"/>
                </a:lnTo>
                <a:lnTo>
                  <a:pt x="1638965" y="56875"/>
                </a:lnTo>
                <a:lnTo>
                  <a:pt x="1644773" y="54135"/>
                </a:lnTo>
                <a:lnTo>
                  <a:pt x="1648718" y="54793"/>
                </a:lnTo>
                <a:lnTo>
                  <a:pt x="1655841" y="50957"/>
                </a:lnTo>
                <a:lnTo>
                  <a:pt x="1665813" y="50300"/>
                </a:lnTo>
                <a:lnTo>
                  <a:pt x="1668115" y="48437"/>
                </a:lnTo>
                <a:lnTo>
                  <a:pt x="1671841" y="49862"/>
                </a:lnTo>
                <a:lnTo>
                  <a:pt x="1672389" y="53259"/>
                </a:lnTo>
                <a:lnTo>
                  <a:pt x="1670635" y="55779"/>
                </a:lnTo>
                <a:lnTo>
                  <a:pt x="1670306" y="67066"/>
                </a:lnTo>
                <a:lnTo>
                  <a:pt x="1673704" y="65971"/>
                </a:lnTo>
                <a:lnTo>
                  <a:pt x="1676005" y="58848"/>
                </a:lnTo>
                <a:lnTo>
                  <a:pt x="1679183" y="56108"/>
                </a:lnTo>
                <a:lnTo>
                  <a:pt x="1680717" y="58409"/>
                </a:lnTo>
                <a:lnTo>
                  <a:pt x="1679183" y="60382"/>
                </a:lnTo>
                <a:lnTo>
                  <a:pt x="1679840" y="63889"/>
                </a:lnTo>
                <a:lnTo>
                  <a:pt x="1682580" y="62026"/>
                </a:lnTo>
                <a:lnTo>
                  <a:pt x="1682580" y="58190"/>
                </a:lnTo>
                <a:lnTo>
                  <a:pt x="1684114" y="55889"/>
                </a:lnTo>
                <a:lnTo>
                  <a:pt x="1683457" y="52492"/>
                </a:lnTo>
                <a:lnTo>
                  <a:pt x="1684443" y="46793"/>
                </a:lnTo>
                <a:lnTo>
                  <a:pt x="1687402" y="46136"/>
                </a:lnTo>
                <a:lnTo>
                  <a:pt x="1693539" y="40766"/>
                </a:lnTo>
                <a:lnTo>
                  <a:pt x="1695840" y="41314"/>
                </a:lnTo>
                <a:lnTo>
                  <a:pt x="1696497" y="45478"/>
                </a:lnTo>
                <a:lnTo>
                  <a:pt x="1696497" y="51286"/>
                </a:lnTo>
                <a:lnTo>
                  <a:pt x="1700771" y="53587"/>
                </a:lnTo>
                <a:lnTo>
                  <a:pt x="1701758" y="59724"/>
                </a:lnTo>
                <a:lnTo>
                  <a:pt x="1700552" y="63341"/>
                </a:lnTo>
                <a:lnTo>
                  <a:pt x="1702196" y="66957"/>
                </a:lnTo>
                <a:lnTo>
                  <a:pt x="1701538" y="70573"/>
                </a:lnTo>
                <a:lnTo>
                  <a:pt x="1704826" y="73094"/>
                </a:lnTo>
                <a:lnTo>
                  <a:pt x="1706689" y="71560"/>
                </a:lnTo>
                <a:lnTo>
                  <a:pt x="1704716" y="68162"/>
                </a:lnTo>
                <a:lnTo>
                  <a:pt x="1704497" y="62573"/>
                </a:lnTo>
                <a:lnTo>
                  <a:pt x="1707347" y="61149"/>
                </a:lnTo>
                <a:lnTo>
                  <a:pt x="1712278" y="53368"/>
                </a:lnTo>
                <a:lnTo>
                  <a:pt x="1714908" y="53368"/>
                </a:lnTo>
                <a:cubicBezTo>
                  <a:pt x="1714908" y="53368"/>
                  <a:pt x="1719072" y="59724"/>
                  <a:pt x="1719072" y="59724"/>
                </a:cubicBezTo>
                <a:lnTo>
                  <a:pt x="1719291" y="65751"/>
                </a:lnTo>
                <a:lnTo>
                  <a:pt x="1717976" y="70573"/>
                </a:lnTo>
                <a:lnTo>
                  <a:pt x="1720387" y="73094"/>
                </a:lnTo>
                <a:lnTo>
                  <a:pt x="1721483" y="76381"/>
                </a:lnTo>
                <a:lnTo>
                  <a:pt x="1723784" y="73532"/>
                </a:lnTo>
                <a:lnTo>
                  <a:pt x="1723565" y="67066"/>
                </a:lnTo>
                <a:lnTo>
                  <a:pt x="1726414" y="66519"/>
                </a:lnTo>
                <a:lnTo>
                  <a:pt x="1729154" y="64436"/>
                </a:lnTo>
                <a:lnTo>
                  <a:pt x="1730250" y="67505"/>
                </a:lnTo>
                <a:lnTo>
                  <a:pt x="1728716" y="69258"/>
                </a:lnTo>
                <a:lnTo>
                  <a:pt x="1729264" y="73642"/>
                </a:lnTo>
                <a:lnTo>
                  <a:pt x="1731455" y="76162"/>
                </a:lnTo>
                <a:lnTo>
                  <a:pt x="1734962" y="71560"/>
                </a:lnTo>
                <a:lnTo>
                  <a:pt x="1737263" y="71560"/>
                </a:lnTo>
                <a:cubicBezTo>
                  <a:pt x="1737263" y="71560"/>
                  <a:pt x="1736606" y="76820"/>
                  <a:pt x="1736606" y="76820"/>
                </a:cubicBezTo>
                <a:lnTo>
                  <a:pt x="1739126" y="74080"/>
                </a:lnTo>
                <a:lnTo>
                  <a:pt x="1738907" y="68491"/>
                </a:lnTo>
                <a:lnTo>
                  <a:pt x="1734852" y="61697"/>
                </a:lnTo>
                <a:lnTo>
                  <a:pt x="1732551" y="61697"/>
                </a:lnTo>
                <a:cubicBezTo>
                  <a:pt x="1732551" y="61697"/>
                  <a:pt x="1730250" y="58190"/>
                  <a:pt x="1730250" y="58190"/>
                </a:cubicBezTo>
                <a:lnTo>
                  <a:pt x="1730031" y="53149"/>
                </a:lnTo>
                <a:lnTo>
                  <a:pt x="1727072" y="49642"/>
                </a:lnTo>
                <a:lnTo>
                  <a:pt x="1724880" y="45369"/>
                </a:lnTo>
                <a:lnTo>
                  <a:pt x="1722469" y="42958"/>
                </a:lnTo>
                <a:lnTo>
                  <a:pt x="1723565" y="37588"/>
                </a:lnTo>
                <a:lnTo>
                  <a:pt x="1728277" y="37917"/>
                </a:lnTo>
                <a:lnTo>
                  <a:pt x="1731675" y="40985"/>
                </a:lnTo>
                <a:lnTo>
                  <a:pt x="1736715" y="39451"/>
                </a:lnTo>
                <a:lnTo>
                  <a:pt x="1740770" y="40875"/>
                </a:lnTo>
                <a:lnTo>
                  <a:pt x="1742743" y="38574"/>
                </a:lnTo>
                <a:lnTo>
                  <a:pt x="1743181" y="29917"/>
                </a:lnTo>
                <a:lnTo>
                  <a:pt x="1739674" y="26301"/>
                </a:lnTo>
                <a:lnTo>
                  <a:pt x="1741208" y="22027"/>
                </a:lnTo>
                <a:lnTo>
                  <a:pt x="1747126" y="20493"/>
                </a:lnTo>
                <a:lnTo>
                  <a:pt x="1748879" y="21808"/>
                </a:lnTo>
                <a:lnTo>
                  <a:pt x="1757427" y="23013"/>
                </a:lnTo>
                <a:lnTo>
                  <a:pt x="1761153" y="25643"/>
                </a:lnTo>
                <a:lnTo>
                  <a:pt x="1760715" y="29259"/>
                </a:lnTo>
                <a:lnTo>
                  <a:pt x="1757318" y="32437"/>
                </a:lnTo>
                <a:lnTo>
                  <a:pt x="1758413" y="35067"/>
                </a:lnTo>
                <a:lnTo>
                  <a:pt x="1767290" y="38245"/>
                </a:lnTo>
                <a:lnTo>
                  <a:pt x="1767509" y="41095"/>
                </a:lnTo>
                <a:lnTo>
                  <a:pt x="1766085" y="47670"/>
                </a:lnTo>
                <a:lnTo>
                  <a:pt x="1766961" y="57971"/>
                </a:lnTo>
                <a:lnTo>
                  <a:pt x="1770906" y="56546"/>
                </a:lnTo>
                <a:lnTo>
                  <a:pt x="1773646" y="50848"/>
                </a:lnTo>
                <a:lnTo>
                  <a:pt x="1775509" y="50848"/>
                </a:lnTo>
                <a:cubicBezTo>
                  <a:pt x="1775509" y="50848"/>
                  <a:pt x="1775728" y="55231"/>
                  <a:pt x="1775728" y="55231"/>
                </a:cubicBezTo>
                <a:lnTo>
                  <a:pt x="1777591" y="57971"/>
                </a:lnTo>
                <a:lnTo>
                  <a:pt x="1781426" y="55779"/>
                </a:lnTo>
                <a:lnTo>
                  <a:pt x="1783509" y="52163"/>
                </a:lnTo>
                <a:lnTo>
                  <a:pt x="1788549" y="49862"/>
                </a:lnTo>
                <a:lnTo>
                  <a:pt x="1789755" y="47231"/>
                </a:lnTo>
                <a:lnTo>
                  <a:pt x="1786796" y="38245"/>
                </a:lnTo>
                <a:lnTo>
                  <a:pt x="1789536" y="34739"/>
                </a:lnTo>
                <a:lnTo>
                  <a:pt x="1793043" y="34739"/>
                </a:lnTo>
                <a:cubicBezTo>
                  <a:pt x="1793043" y="34739"/>
                  <a:pt x="1795125" y="36273"/>
                  <a:pt x="1795125" y="36273"/>
                </a:cubicBezTo>
                <a:lnTo>
                  <a:pt x="1803234" y="37150"/>
                </a:lnTo>
                <a:lnTo>
                  <a:pt x="1802905" y="33533"/>
                </a:lnTo>
                <a:lnTo>
                  <a:pt x="1795344" y="28164"/>
                </a:lnTo>
                <a:lnTo>
                  <a:pt x="1793919" y="22027"/>
                </a:lnTo>
                <a:lnTo>
                  <a:pt x="1795453" y="19725"/>
                </a:lnTo>
                <a:lnTo>
                  <a:pt x="1796768" y="14904"/>
                </a:lnTo>
                <a:lnTo>
                  <a:pt x="1799837" y="14575"/>
                </a:lnTo>
                <a:lnTo>
                  <a:pt x="1808823" y="19506"/>
                </a:lnTo>
                <a:lnTo>
                  <a:pt x="1809919" y="26629"/>
                </a:lnTo>
                <a:lnTo>
                  <a:pt x="1811124" y="31561"/>
                </a:lnTo>
                <a:lnTo>
                  <a:pt x="1810576" y="37369"/>
                </a:lnTo>
                <a:lnTo>
                  <a:pt x="1812878" y="40875"/>
                </a:lnTo>
                <a:lnTo>
                  <a:pt x="1814192" y="47231"/>
                </a:lnTo>
                <a:lnTo>
                  <a:pt x="1816384" y="51286"/>
                </a:lnTo>
                <a:lnTo>
                  <a:pt x="1818466" y="49423"/>
                </a:lnTo>
                <a:lnTo>
                  <a:pt x="1818686" y="43834"/>
                </a:lnTo>
                <a:lnTo>
                  <a:pt x="1817918" y="40108"/>
                </a:lnTo>
                <a:lnTo>
                  <a:pt x="1817261" y="33972"/>
                </a:lnTo>
                <a:lnTo>
                  <a:pt x="1814741" y="26958"/>
                </a:lnTo>
                <a:lnTo>
                  <a:pt x="1815727" y="18739"/>
                </a:lnTo>
                <a:lnTo>
                  <a:pt x="1815069" y="10082"/>
                </a:lnTo>
                <a:lnTo>
                  <a:pt x="1816713" y="4931"/>
                </a:lnTo>
                <a:lnTo>
                  <a:pt x="1819891" y="5151"/>
                </a:lnTo>
                <a:lnTo>
                  <a:pt x="1824494" y="9424"/>
                </a:lnTo>
                <a:lnTo>
                  <a:pt x="1827562" y="9424"/>
                </a:lnTo>
                <a:cubicBezTo>
                  <a:pt x="1827562" y="9424"/>
                  <a:pt x="1829315" y="10849"/>
                  <a:pt x="1829315" y="10849"/>
                </a:cubicBezTo>
                <a:lnTo>
                  <a:pt x="1829535" y="17534"/>
                </a:lnTo>
                <a:lnTo>
                  <a:pt x="1832274" y="22465"/>
                </a:lnTo>
                <a:lnTo>
                  <a:pt x="1831507" y="28164"/>
                </a:lnTo>
                <a:lnTo>
                  <a:pt x="1832384" y="35835"/>
                </a:lnTo>
                <a:lnTo>
                  <a:pt x="1834685" y="36821"/>
                </a:lnTo>
                <a:lnTo>
                  <a:pt x="1834466" y="32766"/>
                </a:lnTo>
                <a:lnTo>
                  <a:pt x="1836219" y="29479"/>
                </a:lnTo>
                <a:lnTo>
                  <a:pt x="1838082" y="29259"/>
                </a:lnTo>
                <a:lnTo>
                  <a:pt x="1846520" y="38903"/>
                </a:lnTo>
                <a:lnTo>
                  <a:pt x="1847397" y="37259"/>
                </a:lnTo>
                <a:lnTo>
                  <a:pt x="1851123" y="36163"/>
                </a:lnTo>
                <a:lnTo>
                  <a:pt x="1851342" y="33972"/>
                </a:lnTo>
                <a:lnTo>
                  <a:pt x="1847945" y="33095"/>
                </a:lnTo>
                <a:lnTo>
                  <a:pt x="1843890" y="27835"/>
                </a:lnTo>
                <a:lnTo>
                  <a:pt x="1845315" y="26081"/>
                </a:lnTo>
                <a:lnTo>
                  <a:pt x="1845863" y="23232"/>
                </a:lnTo>
                <a:lnTo>
                  <a:pt x="1840384" y="18630"/>
                </a:lnTo>
                <a:lnTo>
                  <a:pt x="1838849" y="15123"/>
                </a:lnTo>
                <a:lnTo>
                  <a:pt x="1840274" y="13150"/>
                </a:lnTo>
                <a:lnTo>
                  <a:pt x="1845753" y="12712"/>
                </a:lnTo>
                <a:lnTo>
                  <a:pt x="1843342" y="10411"/>
                </a:lnTo>
                <a:lnTo>
                  <a:pt x="1839616" y="9753"/>
                </a:lnTo>
                <a:lnTo>
                  <a:pt x="1836767" y="6027"/>
                </a:lnTo>
                <a:lnTo>
                  <a:pt x="1839507" y="4493"/>
                </a:lnTo>
                <a:lnTo>
                  <a:pt x="1843671" y="4493"/>
                </a:lnTo>
                <a:lnTo>
                  <a:pt x="1848603" y="110"/>
                </a:lnTo>
                <a:lnTo>
                  <a:pt x="1858794" y="1753"/>
                </a:lnTo>
                <a:lnTo>
                  <a:pt x="1860657" y="4274"/>
                </a:lnTo>
                <a:lnTo>
                  <a:pt x="1860438" y="9424"/>
                </a:lnTo>
                <a:lnTo>
                  <a:pt x="1857698" y="13808"/>
                </a:lnTo>
                <a:lnTo>
                  <a:pt x="1858904" y="16109"/>
                </a:lnTo>
                <a:lnTo>
                  <a:pt x="1862081" y="15890"/>
                </a:lnTo>
                <a:lnTo>
                  <a:pt x="1865479" y="9863"/>
                </a:lnTo>
                <a:lnTo>
                  <a:pt x="1867780" y="8109"/>
                </a:lnTo>
                <a:lnTo>
                  <a:pt x="1869534" y="10739"/>
                </a:lnTo>
                <a:lnTo>
                  <a:pt x="1867342" y="17643"/>
                </a:lnTo>
                <a:lnTo>
                  <a:pt x="1869862" y="19178"/>
                </a:lnTo>
                <a:lnTo>
                  <a:pt x="1872821" y="18520"/>
                </a:lnTo>
                <a:lnTo>
                  <a:pt x="1873807" y="16219"/>
                </a:lnTo>
                <a:lnTo>
                  <a:pt x="1879835" y="10520"/>
                </a:lnTo>
                <a:lnTo>
                  <a:pt x="1881697" y="12822"/>
                </a:lnTo>
                <a:lnTo>
                  <a:pt x="1881040" y="18520"/>
                </a:lnTo>
                <a:lnTo>
                  <a:pt x="1878848" y="22465"/>
                </a:lnTo>
                <a:lnTo>
                  <a:pt x="1880601" y="30465"/>
                </a:lnTo>
                <a:lnTo>
                  <a:pt x="1877862" y="33972"/>
                </a:lnTo>
                <a:lnTo>
                  <a:pt x="1880054" y="36054"/>
                </a:lnTo>
                <a:lnTo>
                  <a:pt x="1885314" y="34958"/>
                </a:lnTo>
                <a:lnTo>
                  <a:pt x="1888492" y="35835"/>
                </a:lnTo>
                <a:lnTo>
                  <a:pt x="1890574" y="33972"/>
                </a:lnTo>
                <a:lnTo>
                  <a:pt x="1890793" y="26958"/>
                </a:lnTo>
                <a:lnTo>
                  <a:pt x="1893533" y="18739"/>
                </a:lnTo>
                <a:lnTo>
                  <a:pt x="1889807" y="8219"/>
                </a:lnTo>
                <a:lnTo>
                  <a:pt x="1890903" y="1753"/>
                </a:lnTo>
                <a:lnTo>
                  <a:pt x="1894081" y="0"/>
                </a:lnTo>
                <a:lnTo>
                  <a:pt x="1897368" y="2301"/>
                </a:lnTo>
                <a:lnTo>
                  <a:pt x="1900766" y="2301"/>
                </a:lnTo>
                <a:cubicBezTo>
                  <a:pt x="1900766" y="2301"/>
                  <a:pt x="1905258" y="3945"/>
                  <a:pt x="1905258" y="3945"/>
                </a:cubicBezTo>
                <a:lnTo>
                  <a:pt x="1911176" y="1534"/>
                </a:lnTo>
                <a:lnTo>
                  <a:pt x="1916765" y="2959"/>
                </a:lnTo>
                <a:lnTo>
                  <a:pt x="1918628" y="6794"/>
                </a:lnTo>
                <a:lnTo>
                  <a:pt x="1924764" y="8876"/>
                </a:lnTo>
                <a:lnTo>
                  <a:pt x="1930463" y="7013"/>
                </a:lnTo>
                <a:lnTo>
                  <a:pt x="1936271" y="11068"/>
                </a:lnTo>
                <a:lnTo>
                  <a:pt x="1937476" y="14904"/>
                </a:lnTo>
                <a:lnTo>
                  <a:pt x="1939340" y="17315"/>
                </a:lnTo>
                <a:lnTo>
                  <a:pt x="1939997" y="23232"/>
                </a:lnTo>
                <a:lnTo>
                  <a:pt x="1937476" y="28711"/>
                </a:lnTo>
                <a:lnTo>
                  <a:pt x="1938572" y="31451"/>
                </a:lnTo>
                <a:lnTo>
                  <a:pt x="1942408" y="30465"/>
                </a:lnTo>
                <a:lnTo>
                  <a:pt x="1947668" y="24547"/>
                </a:lnTo>
                <a:lnTo>
                  <a:pt x="1955010" y="19287"/>
                </a:lnTo>
                <a:lnTo>
                  <a:pt x="1958188" y="15342"/>
                </a:lnTo>
                <a:lnTo>
                  <a:pt x="1962900" y="15123"/>
                </a:lnTo>
                <a:lnTo>
                  <a:pt x="1968489" y="18410"/>
                </a:lnTo>
                <a:lnTo>
                  <a:pt x="1974517" y="18630"/>
                </a:lnTo>
                <a:lnTo>
                  <a:pt x="1973859" y="21808"/>
                </a:lnTo>
                <a:lnTo>
                  <a:pt x="1968709" y="26958"/>
                </a:lnTo>
                <a:lnTo>
                  <a:pt x="1971448" y="31451"/>
                </a:lnTo>
                <a:lnTo>
                  <a:pt x="1973749" y="30027"/>
                </a:lnTo>
                <a:lnTo>
                  <a:pt x="1974955" y="25643"/>
                </a:lnTo>
                <a:lnTo>
                  <a:pt x="1980215" y="21698"/>
                </a:lnTo>
                <a:lnTo>
                  <a:pt x="1984927" y="19945"/>
                </a:lnTo>
                <a:lnTo>
                  <a:pt x="1992379" y="23232"/>
                </a:lnTo>
                <a:lnTo>
                  <a:pt x="2001365" y="24986"/>
                </a:lnTo>
                <a:lnTo>
                  <a:pt x="2004324" y="28273"/>
                </a:lnTo>
                <a:lnTo>
                  <a:pt x="2001913" y="30903"/>
                </a:lnTo>
                <a:lnTo>
                  <a:pt x="1999502" y="31232"/>
                </a:lnTo>
                <a:lnTo>
                  <a:pt x="2000927" y="34848"/>
                </a:lnTo>
                <a:lnTo>
                  <a:pt x="1997420" y="37807"/>
                </a:lnTo>
                <a:lnTo>
                  <a:pt x="1999831" y="40875"/>
                </a:lnTo>
                <a:lnTo>
                  <a:pt x="2002790" y="38465"/>
                </a:lnTo>
                <a:lnTo>
                  <a:pt x="2007283" y="36382"/>
                </a:lnTo>
                <a:lnTo>
                  <a:pt x="2008159" y="41643"/>
                </a:lnTo>
                <a:lnTo>
                  <a:pt x="2011118" y="42848"/>
                </a:lnTo>
                <a:lnTo>
                  <a:pt x="2013858" y="38903"/>
                </a:lnTo>
                <a:lnTo>
                  <a:pt x="2021200" y="37807"/>
                </a:lnTo>
                <a:lnTo>
                  <a:pt x="2021529" y="41423"/>
                </a:lnTo>
                <a:lnTo>
                  <a:pt x="2018899" y="44382"/>
                </a:lnTo>
                <a:lnTo>
                  <a:pt x="2019995" y="47999"/>
                </a:lnTo>
                <a:lnTo>
                  <a:pt x="2023282" y="48875"/>
                </a:lnTo>
                <a:lnTo>
                  <a:pt x="2025145" y="46574"/>
                </a:lnTo>
                <a:lnTo>
                  <a:pt x="2029309" y="43834"/>
                </a:lnTo>
                <a:lnTo>
                  <a:pt x="2031392" y="43834"/>
                </a:lnTo>
                <a:lnTo>
                  <a:pt x="2033145" y="47670"/>
                </a:lnTo>
                <a:lnTo>
                  <a:pt x="2041364" y="52711"/>
                </a:lnTo>
                <a:lnTo>
                  <a:pt x="2046076" y="52711"/>
                </a:lnTo>
                <a:cubicBezTo>
                  <a:pt x="2046076" y="52711"/>
                  <a:pt x="2047501" y="54902"/>
                  <a:pt x="2047501" y="54902"/>
                </a:cubicBezTo>
                <a:lnTo>
                  <a:pt x="2045199" y="57642"/>
                </a:lnTo>
                <a:lnTo>
                  <a:pt x="2036213" y="61478"/>
                </a:lnTo>
                <a:lnTo>
                  <a:pt x="2031611" y="67395"/>
                </a:lnTo>
                <a:lnTo>
                  <a:pt x="2026022" y="68162"/>
                </a:lnTo>
                <a:lnTo>
                  <a:pt x="2019337" y="71779"/>
                </a:lnTo>
                <a:lnTo>
                  <a:pt x="2015721" y="71998"/>
                </a:lnTo>
                <a:lnTo>
                  <a:pt x="2011995" y="70244"/>
                </a:lnTo>
                <a:lnTo>
                  <a:pt x="2009803" y="72984"/>
                </a:lnTo>
                <a:lnTo>
                  <a:pt x="2002899" y="74957"/>
                </a:lnTo>
                <a:lnTo>
                  <a:pt x="2013091" y="74518"/>
                </a:lnTo>
                <a:lnTo>
                  <a:pt x="2022515" y="75833"/>
                </a:lnTo>
                <a:lnTo>
                  <a:pt x="2026131" y="77806"/>
                </a:lnTo>
                <a:lnTo>
                  <a:pt x="2029638" y="77806"/>
                </a:lnTo>
                <a:lnTo>
                  <a:pt x="2032378" y="73532"/>
                </a:lnTo>
                <a:lnTo>
                  <a:pt x="2034679" y="71779"/>
                </a:lnTo>
                <a:lnTo>
                  <a:pt x="2039611" y="71779"/>
                </a:lnTo>
                <a:cubicBezTo>
                  <a:pt x="2039611" y="71779"/>
                  <a:pt x="2042240" y="67286"/>
                  <a:pt x="2042240" y="67286"/>
                </a:cubicBezTo>
                <a:lnTo>
                  <a:pt x="2048925" y="63779"/>
                </a:lnTo>
                <a:lnTo>
                  <a:pt x="2054405" y="63450"/>
                </a:lnTo>
                <a:lnTo>
                  <a:pt x="2055501" y="67066"/>
                </a:lnTo>
                <a:lnTo>
                  <a:pt x="2053090" y="72327"/>
                </a:lnTo>
                <a:lnTo>
                  <a:pt x="2054952" y="74847"/>
                </a:lnTo>
                <a:lnTo>
                  <a:pt x="2057254" y="73642"/>
                </a:lnTo>
                <a:lnTo>
                  <a:pt x="2059665" y="68382"/>
                </a:lnTo>
                <a:lnTo>
                  <a:pt x="2064486" y="64875"/>
                </a:lnTo>
                <a:lnTo>
                  <a:pt x="2066349" y="66847"/>
                </a:lnTo>
                <a:lnTo>
                  <a:pt x="2064048" y="71012"/>
                </a:lnTo>
                <a:lnTo>
                  <a:pt x="2063829" y="73532"/>
                </a:lnTo>
                <a:lnTo>
                  <a:pt x="2061528" y="76710"/>
                </a:lnTo>
                <a:lnTo>
                  <a:pt x="2063391" y="79011"/>
                </a:lnTo>
                <a:lnTo>
                  <a:pt x="2067007" y="77696"/>
                </a:lnTo>
                <a:lnTo>
                  <a:pt x="2069528" y="75395"/>
                </a:lnTo>
                <a:lnTo>
                  <a:pt x="2070185" y="71231"/>
                </a:lnTo>
                <a:lnTo>
                  <a:pt x="2075555" y="70025"/>
                </a:lnTo>
                <a:lnTo>
                  <a:pt x="2079500" y="71231"/>
                </a:lnTo>
                <a:lnTo>
                  <a:pt x="2076760" y="81203"/>
                </a:lnTo>
                <a:lnTo>
                  <a:pt x="2073582" y="83066"/>
                </a:lnTo>
                <a:lnTo>
                  <a:pt x="2075774" y="84271"/>
                </a:lnTo>
                <a:lnTo>
                  <a:pt x="2077418" y="89422"/>
                </a:lnTo>
                <a:lnTo>
                  <a:pt x="2076541" y="95888"/>
                </a:lnTo>
                <a:lnTo>
                  <a:pt x="2072596" y="98627"/>
                </a:lnTo>
                <a:lnTo>
                  <a:pt x="2071390" y="102244"/>
                </a:lnTo>
                <a:lnTo>
                  <a:pt x="2065802" y="109915"/>
                </a:lnTo>
                <a:lnTo>
                  <a:pt x="2067664" y="111668"/>
                </a:lnTo>
                <a:lnTo>
                  <a:pt x="2070843" y="110353"/>
                </a:lnTo>
                <a:lnTo>
                  <a:pt x="2073801" y="105641"/>
                </a:lnTo>
                <a:lnTo>
                  <a:pt x="2078185" y="105422"/>
                </a:lnTo>
                <a:lnTo>
                  <a:pt x="2079281" y="104326"/>
                </a:lnTo>
                <a:lnTo>
                  <a:pt x="2082568" y="104326"/>
                </a:lnTo>
                <a:lnTo>
                  <a:pt x="2088486" y="108052"/>
                </a:lnTo>
                <a:lnTo>
                  <a:pt x="2090787" y="113531"/>
                </a:lnTo>
                <a:lnTo>
                  <a:pt x="2091445" y="120873"/>
                </a:lnTo>
                <a:lnTo>
                  <a:pt x="2089582" y="132051"/>
                </a:lnTo>
                <a:lnTo>
                  <a:pt x="2083883" y="142790"/>
                </a:lnTo>
                <a:lnTo>
                  <a:pt x="2074897" y="147722"/>
                </a:lnTo>
                <a:lnTo>
                  <a:pt x="2072705" y="150023"/>
                </a:lnTo>
                <a:lnTo>
                  <a:pt x="2067993" y="148927"/>
                </a:lnTo>
                <a:lnTo>
                  <a:pt x="2063610" y="150461"/>
                </a:lnTo>
                <a:lnTo>
                  <a:pt x="2063610" y="152982"/>
                </a:lnTo>
                <a:cubicBezTo>
                  <a:pt x="2063610" y="152982"/>
                  <a:pt x="2060760" y="155612"/>
                  <a:pt x="2060760" y="155612"/>
                </a:cubicBezTo>
                <a:lnTo>
                  <a:pt x="2046295" y="162625"/>
                </a:lnTo>
                <a:lnTo>
                  <a:pt x="2040925" y="166680"/>
                </a:lnTo>
                <a:lnTo>
                  <a:pt x="2036213" y="167776"/>
                </a:lnTo>
                <a:lnTo>
                  <a:pt x="2029638" y="170406"/>
                </a:lnTo>
                <a:lnTo>
                  <a:pt x="2022734" y="170406"/>
                </a:lnTo>
                <a:cubicBezTo>
                  <a:pt x="2022734" y="170406"/>
                  <a:pt x="2019337" y="167228"/>
                  <a:pt x="2019337" y="167228"/>
                </a:cubicBezTo>
                <a:lnTo>
                  <a:pt x="2017036" y="172050"/>
                </a:lnTo>
                <a:lnTo>
                  <a:pt x="2014515" y="173474"/>
                </a:lnTo>
                <a:lnTo>
                  <a:pt x="2009036" y="169420"/>
                </a:lnTo>
                <a:lnTo>
                  <a:pt x="2003666" y="166899"/>
                </a:lnTo>
                <a:lnTo>
                  <a:pt x="1996215" y="165475"/>
                </a:lnTo>
                <a:lnTo>
                  <a:pt x="1996215" y="168872"/>
                </a:lnTo>
                <a:lnTo>
                  <a:pt x="2001913" y="169968"/>
                </a:lnTo>
                <a:lnTo>
                  <a:pt x="2005091" y="171611"/>
                </a:lnTo>
                <a:lnTo>
                  <a:pt x="2001365" y="173693"/>
                </a:lnTo>
                <a:lnTo>
                  <a:pt x="1995119" y="172159"/>
                </a:lnTo>
                <a:lnTo>
                  <a:pt x="1991831" y="172707"/>
                </a:lnTo>
                <a:lnTo>
                  <a:pt x="1988653" y="170296"/>
                </a:lnTo>
                <a:lnTo>
                  <a:pt x="1979886" y="169748"/>
                </a:lnTo>
                <a:lnTo>
                  <a:pt x="1977146" y="167009"/>
                </a:lnTo>
                <a:lnTo>
                  <a:pt x="1974407" y="168543"/>
                </a:lnTo>
                <a:lnTo>
                  <a:pt x="1971777" y="168762"/>
                </a:lnTo>
                <a:lnTo>
                  <a:pt x="1964544" y="160105"/>
                </a:lnTo>
                <a:lnTo>
                  <a:pt x="1959722" y="155064"/>
                </a:lnTo>
                <a:lnTo>
                  <a:pt x="1960818" y="160434"/>
                </a:lnTo>
                <a:lnTo>
                  <a:pt x="1965969" y="165475"/>
                </a:lnTo>
                <a:lnTo>
                  <a:pt x="1966846" y="168433"/>
                </a:lnTo>
                <a:lnTo>
                  <a:pt x="1962572" y="168762"/>
                </a:lnTo>
                <a:lnTo>
                  <a:pt x="1955777" y="166132"/>
                </a:lnTo>
                <a:lnTo>
                  <a:pt x="1958407" y="170187"/>
                </a:lnTo>
                <a:lnTo>
                  <a:pt x="1974078" y="172488"/>
                </a:lnTo>
                <a:lnTo>
                  <a:pt x="1983503" y="174461"/>
                </a:lnTo>
                <a:lnTo>
                  <a:pt x="1986242" y="177200"/>
                </a:lnTo>
                <a:lnTo>
                  <a:pt x="1983174" y="180049"/>
                </a:lnTo>
                <a:lnTo>
                  <a:pt x="1961914" y="188488"/>
                </a:lnTo>
                <a:lnTo>
                  <a:pt x="1948654" y="190679"/>
                </a:lnTo>
                <a:lnTo>
                  <a:pt x="1943175" y="190679"/>
                </a:lnTo>
                <a:cubicBezTo>
                  <a:pt x="1943175" y="190679"/>
                  <a:pt x="1935833" y="192323"/>
                  <a:pt x="1935833" y="192323"/>
                </a:cubicBezTo>
                <a:lnTo>
                  <a:pt x="1929696" y="191337"/>
                </a:lnTo>
                <a:lnTo>
                  <a:pt x="1928710" y="188268"/>
                </a:lnTo>
                <a:lnTo>
                  <a:pt x="1924107" y="190241"/>
                </a:lnTo>
                <a:lnTo>
                  <a:pt x="1920491" y="189145"/>
                </a:lnTo>
                <a:lnTo>
                  <a:pt x="1915669" y="190022"/>
                </a:lnTo>
                <a:lnTo>
                  <a:pt x="1913258" y="194405"/>
                </a:lnTo>
                <a:lnTo>
                  <a:pt x="1918080" y="193967"/>
                </a:lnTo>
                <a:lnTo>
                  <a:pt x="1918956" y="198460"/>
                </a:lnTo>
                <a:lnTo>
                  <a:pt x="1925751" y="194624"/>
                </a:lnTo>
                <a:lnTo>
                  <a:pt x="1939121" y="194624"/>
                </a:lnTo>
                <a:cubicBezTo>
                  <a:pt x="1939121" y="194624"/>
                  <a:pt x="1945257" y="195720"/>
                  <a:pt x="1945257" y="195720"/>
                </a:cubicBezTo>
                <a:lnTo>
                  <a:pt x="1963120" y="194296"/>
                </a:lnTo>
                <a:lnTo>
                  <a:pt x="1975284" y="192323"/>
                </a:lnTo>
                <a:lnTo>
                  <a:pt x="1982955" y="184652"/>
                </a:lnTo>
                <a:lnTo>
                  <a:pt x="1988215" y="184433"/>
                </a:lnTo>
                <a:lnTo>
                  <a:pt x="1992050" y="185857"/>
                </a:lnTo>
                <a:lnTo>
                  <a:pt x="1997639" y="184762"/>
                </a:lnTo>
                <a:lnTo>
                  <a:pt x="2005310" y="184762"/>
                </a:lnTo>
                <a:cubicBezTo>
                  <a:pt x="2005310" y="184762"/>
                  <a:pt x="2002351" y="191556"/>
                  <a:pt x="2002351" y="191556"/>
                </a:cubicBezTo>
                <a:lnTo>
                  <a:pt x="1998735" y="198460"/>
                </a:lnTo>
                <a:lnTo>
                  <a:pt x="1990516" y="202624"/>
                </a:lnTo>
                <a:lnTo>
                  <a:pt x="1987996" y="204597"/>
                </a:lnTo>
                <a:lnTo>
                  <a:pt x="1978681" y="206350"/>
                </a:lnTo>
                <a:lnTo>
                  <a:pt x="1975065" y="211501"/>
                </a:lnTo>
                <a:lnTo>
                  <a:pt x="1971448" y="212048"/>
                </a:lnTo>
                <a:lnTo>
                  <a:pt x="1965969" y="217309"/>
                </a:lnTo>
                <a:lnTo>
                  <a:pt x="1958627" y="220706"/>
                </a:lnTo>
                <a:lnTo>
                  <a:pt x="1953805" y="221144"/>
                </a:lnTo>
                <a:lnTo>
                  <a:pt x="1950408" y="222569"/>
                </a:lnTo>
                <a:lnTo>
                  <a:pt x="1945148" y="221692"/>
                </a:lnTo>
                <a:lnTo>
                  <a:pt x="1940436" y="225966"/>
                </a:lnTo>
                <a:lnTo>
                  <a:pt x="1931559" y="227829"/>
                </a:lnTo>
                <a:lnTo>
                  <a:pt x="1928710" y="232760"/>
                </a:lnTo>
                <a:lnTo>
                  <a:pt x="1919066" y="234514"/>
                </a:lnTo>
                <a:lnTo>
                  <a:pt x="1915012" y="236815"/>
                </a:lnTo>
                <a:lnTo>
                  <a:pt x="1911505" y="235829"/>
                </a:lnTo>
                <a:lnTo>
                  <a:pt x="1907450" y="239555"/>
                </a:lnTo>
                <a:lnTo>
                  <a:pt x="1903505" y="239226"/>
                </a:lnTo>
                <a:lnTo>
                  <a:pt x="1901752" y="241089"/>
                </a:lnTo>
                <a:lnTo>
                  <a:pt x="1901971" y="246349"/>
                </a:lnTo>
                <a:lnTo>
                  <a:pt x="1897149" y="250075"/>
                </a:lnTo>
                <a:lnTo>
                  <a:pt x="1894300" y="254129"/>
                </a:lnTo>
                <a:lnTo>
                  <a:pt x="1883012" y="254349"/>
                </a:lnTo>
                <a:lnTo>
                  <a:pt x="1879835" y="256759"/>
                </a:lnTo>
                <a:lnTo>
                  <a:pt x="1876218" y="255554"/>
                </a:lnTo>
                <a:lnTo>
                  <a:pt x="1875342" y="252814"/>
                </a:lnTo>
                <a:lnTo>
                  <a:pt x="1877533" y="249636"/>
                </a:lnTo>
                <a:lnTo>
                  <a:pt x="1877533" y="245582"/>
                </a:lnTo>
                <a:lnTo>
                  <a:pt x="1874355" y="242842"/>
                </a:lnTo>
                <a:lnTo>
                  <a:pt x="1875232" y="249417"/>
                </a:lnTo>
                <a:lnTo>
                  <a:pt x="1872931" y="251938"/>
                </a:lnTo>
                <a:lnTo>
                  <a:pt x="1871396" y="255554"/>
                </a:lnTo>
                <a:lnTo>
                  <a:pt x="1876876" y="259170"/>
                </a:lnTo>
                <a:lnTo>
                  <a:pt x="1877971" y="262787"/>
                </a:lnTo>
                <a:lnTo>
                  <a:pt x="1873150" y="267828"/>
                </a:lnTo>
                <a:lnTo>
                  <a:pt x="1870958" y="268156"/>
                </a:lnTo>
                <a:lnTo>
                  <a:pt x="1866027" y="264650"/>
                </a:lnTo>
                <a:lnTo>
                  <a:pt x="1862958" y="266513"/>
                </a:lnTo>
                <a:lnTo>
                  <a:pt x="1854630" y="263663"/>
                </a:lnTo>
                <a:lnTo>
                  <a:pt x="1851890" y="265636"/>
                </a:lnTo>
                <a:lnTo>
                  <a:pt x="1848712" y="265965"/>
                </a:lnTo>
                <a:lnTo>
                  <a:pt x="1848164" y="261800"/>
                </a:lnTo>
                <a:lnTo>
                  <a:pt x="1846192" y="260266"/>
                </a:lnTo>
                <a:lnTo>
                  <a:pt x="1844329" y="264540"/>
                </a:lnTo>
                <a:lnTo>
                  <a:pt x="1840164" y="264759"/>
                </a:lnTo>
                <a:lnTo>
                  <a:pt x="1839178" y="267499"/>
                </a:lnTo>
                <a:lnTo>
                  <a:pt x="1848493" y="269362"/>
                </a:lnTo>
                <a:lnTo>
                  <a:pt x="1861095" y="269581"/>
                </a:lnTo>
                <a:lnTo>
                  <a:pt x="1863945" y="273417"/>
                </a:lnTo>
                <a:lnTo>
                  <a:pt x="1862958" y="277471"/>
                </a:lnTo>
                <a:lnTo>
                  <a:pt x="1858136" y="280430"/>
                </a:lnTo>
                <a:lnTo>
                  <a:pt x="1852000" y="279444"/>
                </a:lnTo>
                <a:lnTo>
                  <a:pt x="1845534" y="280868"/>
                </a:lnTo>
                <a:lnTo>
                  <a:pt x="1843781" y="282731"/>
                </a:lnTo>
                <a:lnTo>
                  <a:pt x="1846082" y="284594"/>
                </a:lnTo>
                <a:lnTo>
                  <a:pt x="1848383" y="283279"/>
                </a:lnTo>
                <a:lnTo>
                  <a:pt x="1851671" y="285252"/>
                </a:lnTo>
                <a:lnTo>
                  <a:pt x="1851013" y="289087"/>
                </a:lnTo>
                <a:lnTo>
                  <a:pt x="1843233" y="296539"/>
                </a:lnTo>
                <a:lnTo>
                  <a:pt x="1836658" y="296101"/>
                </a:lnTo>
                <a:lnTo>
                  <a:pt x="1824713" y="295882"/>
                </a:lnTo>
                <a:lnTo>
                  <a:pt x="1823069" y="293471"/>
                </a:lnTo>
                <a:lnTo>
                  <a:pt x="1818247" y="292813"/>
                </a:lnTo>
                <a:lnTo>
                  <a:pt x="1816713" y="290402"/>
                </a:lnTo>
                <a:lnTo>
                  <a:pt x="1816056" y="282512"/>
                </a:lnTo>
                <a:lnTo>
                  <a:pt x="1809371" y="281307"/>
                </a:lnTo>
                <a:lnTo>
                  <a:pt x="1807289" y="279005"/>
                </a:lnTo>
                <a:lnTo>
                  <a:pt x="1807618" y="274622"/>
                </a:lnTo>
                <a:lnTo>
                  <a:pt x="1804549" y="271882"/>
                </a:lnTo>
                <a:lnTo>
                  <a:pt x="1801809" y="273307"/>
                </a:lnTo>
                <a:lnTo>
                  <a:pt x="1798522" y="272101"/>
                </a:lnTo>
                <a:lnTo>
                  <a:pt x="1790741" y="273088"/>
                </a:lnTo>
                <a:lnTo>
                  <a:pt x="1790303" y="275389"/>
                </a:lnTo>
                <a:lnTo>
                  <a:pt x="1793481" y="277142"/>
                </a:lnTo>
                <a:lnTo>
                  <a:pt x="1795015" y="275718"/>
                </a:lnTo>
                <a:lnTo>
                  <a:pt x="1798960" y="276156"/>
                </a:lnTo>
                <a:lnTo>
                  <a:pt x="1809371" y="286457"/>
                </a:lnTo>
                <a:lnTo>
                  <a:pt x="1809152" y="299827"/>
                </a:lnTo>
                <a:lnTo>
                  <a:pt x="1807398" y="302128"/>
                </a:lnTo>
                <a:lnTo>
                  <a:pt x="1802248" y="301470"/>
                </a:lnTo>
                <a:lnTo>
                  <a:pt x="1798083" y="297416"/>
                </a:lnTo>
                <a:lnTo>
                  <a:pt x="1795344" y="297854"/>
                </a:lnTo>
                <a:lnTo>
                  <a:pt x="1795125" y="301690"/>
                </a:lnTo>
                <a:lnTo>
                  <a:pt x="1793262" y="303114"/>
                </a:lnTo>
                <a:lnTo>
                  <a:pt x="1788769" y="298402"/>
                </a:lnTo>
                <a:lnTo>
                  <a:pt x="1784824" y="298731"/>
                </a:lnTo>
                <a:lnTo>
                  <a:pt x="1781646" y="302566"/>
                </a:lnTo>
                <a:lnTo>
                  <a:pt x="1779344" y="302128"/>
                </a:lnTo>
                <a:lnTo>
                  <a:pt x="1777153" y="299279"/>
                </a:lnTo>
                <a:lnTo>
                  <a:pt x="1772331" y="297854"/>
                </a:lnTo>
                <a:lnTo>
                  <a:pt x="1769153" y="292813"/>
                </a:lnTo>
                <a:lnTo>
                  <a:pt x="1766632" y="294567"/>
                </a:lnTo>
                <a:lnTo>
                  <a:pt x="1765427" y="289306"/>
                </a:lnTo>
                <a:lnTo>
                  <a:pt x="1762797" y="287772"/>
                </a:lnTo>
                <a:lnTo>
                  <a:pt x="1755783" y="287115"/>
                </a:lnTo>
                <a:lnTo>
                  <a:pt x="1753044" y="283170"/>
                </a:lnTo>
                <a:lnTo>
                  <a:pt x="1751290" y="284813"/>
                </a:lnTo>
                <a:lnTo>
                  <a:pt x="1751948" y="288101"/>
                </a:lnTo>
                <a:lnTo>
                  <a:pt x="1756331" y="291060"/>
                </a:lnTo>
                <a:lnTo>
                  <a:pt x="1762249" y="292594"/>
                </a:lnTo>
                <a:lnTo>
                  <a:pt x="1767619" y="301580"/>
                </a:lnTo>
                <a:lnTo>
                  <a:pt x="1765646" y="304101"/>
                </a:lnTo>
                <a:lnTo>
                  <a:pt x="1752715" y="301251"/>
                </a:lnTo>
                <a:lnTo>
                  <a:pt x="1749099" y="298183"/>
                </a:lnTo>
                <a:lnTo>
                  <a:pt x="1748770" y="293252"/>
                </a:lnTo>
                <a:lnTo>
                  <a:pt x="1745592" y="290074"/>
                </a:lnTo>
                <a:lnTo>
                  <a:pt x="1743948" y="292375"/>
                </a:lnTo>
                <a:lnTo>
                  <a:pt x="1744934" y="294676"/>
                </a:lnTo>
                <a:lnTo>
                  <a:pt x="1743510" y="297854"/>
                </a:lnTo>
                <a:lnTo>
                  <a:pt x="1739126" y="296649"/>
                </a:lnTo>
                <a:lnTo>
                  <a:pt x="1736606" y="293909"/>
                </a:lnTo>
                <a:lnTo>
                  <a:pt x="1732332" y="295114"/>
                </a:lnTo>
                <a:lnTo>
                  <a:pt x="1732880" y="298183"/>
                </a:lnTo>
                <a:lnTo>
                  <a:pt x="1739346" y="300703"/>
                </a:lnTo>
                <a:lnTo>
                  <a:pt x="1739126" y="304977"/>
                </a:lnTo>
                <a:lnTo>
                  <a:pt x="1741866" y="304977"/>
                </a:lnTo>
                <a:lnTo>
                  <a:pt x="1743948" y="303224"/>
                </a:lnTo>
                <a:lnTo>
                  <a:pt x="1747564" y="303224"/>
                </a:lnTo>
                <a:cubicBezTo>
                  <a:pt x="1747564" y="303224"/>
                  <a:pt x="1751181" y="306840"/>
                  <a:pt x="1751181" y="306840"/>
                </a:cubicBezTo>
                <a:lnTo>
                  <a:pt x="1756441" y="308703"/>
                </a:lnTo>
                <a:lnTo>
                  <a:pt x="1760715" y="312758"/>
                </a:lnTo>
                <a:lnTo>
                  <a:pt x="1763454" y="312758"/>
                </a:lnTo>
                <a:lnTo>
                  <a:pt x="1767399" y="311552"/>
                </a:lnTo>
                <a:lnTo>
                  <a:pt x="1780769" y="314511"/>
                </a:lnTo>
                <a:lnTo>
                  <a:pt x="1783399" y="317251"/>
                </a:lnTo>
                <a:lnTo>
                  <a:pt x="1779016" y="320429"/>
                </a:lnTo>
                <a:lnTo>
                  <a:pt x="1780440" y="322949"/>
                </a:lnTo>
                <a:lnTo>
                  <a:pt x="1779892" y="327333"/>
                </a:lnTo>
                <a:lnTo>
                  <a:pt x="1780988" y="331935"/>
                </a:lnTo>
                <a:lnTo>
                  <a:pt x="1777810" y="335004"/>
                </a:lnTo>
                <a:lnTo>
                  <a:pt x="1775838" y="334456"/>
                </a:lnTo>
                <a:lnTo>
                  <a:pt x="1772660" y="331387"/>
                </a:lnTo>
                <a:lnTo>
                  <a:pt x="1766194" y="329634"/>
                </a:lnTo>
                <a:lnTo>
                  <a:pt x="1759948" y="324812"/>
                </a:lnTo>
                <a:lnTo>
                  <a:pt x="1758413" y="321634"/>
                </a:lnTo>
                <a:lnTo>
                  <a:pt x="1759181" y="315607"/>
                </a:lnTo>
                <a:lnTo>
                  <a:pt x="1756550" y="311443"/>
                </a:lnTo>
                <a:lnTo>
                  <a:pt x="1749427" y="311224"/>
                </a:lnTo>
                <a:lnTo>
                  <a:pt x="1738688" y="309580"/>
                </a:lnTo>
                <a:lnTo>
                  <a:pt x="1734743" y="306731"/>
                </a:lnTo>
                <a:lnTo>
                  <a:pt x="1730250" y="307388"/>
                </a:lnTo>
                <a:lnTo>
                  <a:pt x="1729483" y="309580"/>
                </a:lnTo>
                <a:lnTo>
                  <a:pt x="1735620" y="311991"/>
                </a:lnTo>
                <a:lnTo>
                  <a:pt x="1745044" y="312758"/>
                </a:lnTo>
                <a:lnTo>
                  <a:pt x="1755016" y="316484"/>
                </a:lnTo>
                <a:lnTo>
                  <a:pt x="1754797" y="321525"/>
                </a:lnTo>
                <a:lnTo>
                  <a:pt x="1752934" y="322073"/>
                </a:lnTo>
                <a:lnTo>
                  <a:pt x="1747784" y="318456"/>
                </a:lnTo>
                <a:lnTo>
                  <a:pt x="1739017" y="318237"/>
                </a:lnTo>
                <a:lnTo>
                  <a:pt x="1731784" y="320100"/>
                </a:lnTo>
                <a:lnTo>
                  <a:pt x="1731784" y="317470"/>
                </a:lnTo>
                <a:cubicBezTo>
                  <a:pt x="1731784" y="317470"/>
                  <a:pt x="1729264" y="314730"/>
                  <a:pt x="1729264" y="314730"/>
                </a:cubicBezTo>
                <a:lnTo>
                  <a:pt x="1721154" y="313525"/>
                </a:lnTo>
                <a:lnTo>
                  <a:pt x="1717319" y="311224"/>
                </a:lnTo>
                <a:lnTo>
                  <a:pt x="1718195" y="313854"/>
                </a:lnTo>
                <a:lnTo>
                  <a:pt x="1726962" y="317908"/>
                </a:lnTo>
                <a:lnTo>
                  <a:pt x="1725866" y="320100"/>
                </a:lnTo>
                <a:lnTo>
                  <a:pt x="1725866" y="323497"/>
                </a:lnTo>
                <a:lnTo>
                  <a:pt x="1729811" y="323716"/>
                </a:lnTo>
                <a:lnTo>
                  <a:pt x="1730907" y="323059"/>
                </a:lnTo>
                <a:lnTo>
                  <a:pt x="1732661" y="324264"/>
                </a:lnTo>
                <a:lnTo>
                  <a:pt x="1736496" y="322730"/>
                </a:lnTo>
                <a:lnTo>
                  <a:pt x="1737592" y="321525"/>
                </a:lnTo>
                <a:lnTo>
                  <a:pt x="1740113" y="322730"/>
                </a:lnTo>
                <a:lnTo>
                  <a:pt x="1744386" y="322292"/>
                </a:lnTo>
                <a:lnTo>
                  <a:pt x="1747893" y="323607"/>
                </a:lnTo>
                <a:lnTo>
                  <a:pt x="1754797" y="330072"/>
                </a:lnTo>
                <a:lnTo>
                  <a:pt x="1754578" y="332374"/>
                </a:lnTo>
                <a:lnTo>
                  <a:pt x="1748660" y="332593"/>
                </a:lnTo>
                <a:lnTo>
                  <a:pt x="1743729" y="334894"/>
                </a:lnTo>
                <a:lnTo>
                  <a:pt x="1742962" y="337415"/>
                </a:lnTo>
                <a:lnTo>
                  <a:pt x="1747455" y="336100"/>
                </a:lnTo>
                <a:lnTo>
                  <a:pt x="1751838" y="336100"/>
                </a:lnTo>
                <a:cubicBezTo>
                  <a:pt x="1751838" y="336100"/>
                  <a:pt x="1755893" y="335332"/>
                  <a:pt x="1755893" y="335332"/>
                </a:cubicBezTo>
                <a:lnTo>
                  <a:pt x="1760276" y="339606"/>
                </a:lnTo>
                <a:lnTo>
                  <a:pt x="1764550" y="342236"/>
                </a:lnTo>
                <a:lnTo>
                  <a:pt x="1764550" y="346510"/>
                </a:lnTo>
                <a:cubicBezTo>
                  <a:pt x="1764550" y="346510"/>
                  <a:pt x="1758961" y="355387"/>
                  <a:pt x="1758961" y="355387"/>
                </a:cubicBezTo>
                <a:lnTo>
                  <a:pt x="1757098" y="362729"/>
                </a:lnTo>
                <a:lnTo>
                  <a:pt x="1754907" y="363277"/>
                </a:lnTo>
                <a:lnTo>
                  <a:pt x="1748222" y="368427"/>
                </a:lnTo>
                <a:lnTo>
                  <a:pt x="1745044" y="366674"/>
                </a:lnTo>
                <a:lnTo>
                  <a:pt x="1740989" y="366674"/>
                </a:lnTo>
                <a:cubicBezTo>
                  <a:pt x="1740989" y="366674"/>
                  <a:pt x="1737373" y="364811"/>
                  <a:pt x="1737373" y="364811"/>
                </a:cubicBezTo>
                <a:lnTo>
                  <a:pt x="1736715" y="362400"/>
                </a:lnTo>
                <a:lnTo>
                  <a:pt x="1733209" y="360318"/>
                </a:lnTo>
                <a:lnTo>
                  <a:pt x="1727510" y="360099"/>
                </a:lnTo>
                <a:lnTo>
                  <a:pt x="1728168" y="362400"/>
                </a:lnTo>
                <a:lnTo>
                  <a:pt x="1733428" y="364592"/>
                </a:lnTo>
                <a:lnTo>
                  <a:pt x="1734085" y="367003"/>
                </a:lnTo>
                <a:lnTo>
                  <a:pt x="1737483" y="367879"/>
                </a:lnTo>
                <a:lnTo>
                  <a:pt x="1743510" y="371715"/>
                </a:lnTo>
                <a:lnTo>
                  <a:pt x="1744386" y="377742"/>
                </a:lnTo>
                <a:lnTo>
                  <a:pt x="1742523" y="380482"/>
                </a:lnTo>
                <a:lnTo>
                  <a:pt x="1738578" y="381249"/>
                </a:lnTo>
                <a:lnTo>
                  <a:pt x="1733318" y="385852"/>
                </a:lnTo>
                <a:lnTo>
                  <a:pt x="1730250" y="386509"/>
                </a:lnTo>
                <a:lnTo>
                  <a:pt x="1722908" y="380153"/>
                </a:lnTo>
                <a:lnTo>
                  <a:pt x="1718634" y="381578"/>
                </a:lnTo>
                <a:lnTo>
                  <a:pt x="1716332" y="378948"/>
                </a:lnTo>
                <a:lnTo>
                  <a:pt x="1711620" y="378509"/>
                </a:lnTo>
                <a:lnTo>
                  <a:pt x="1708552" y="380263"/>
                </a:lnTo>
                <a:lnTo>
                  <a:pt x="1709538" y="383441"/>
                </a:lnTo>
                <a:lnTo>
                  <a:pt x="1723784" y="391112"/>
                </a:lnTo>
                <a:lnTo>
                  <a:pt x="1729264" y="391660"/>
                </a:lnTo>
                <a:lnTo>
                  <a:pt x="1729264" y="394618"/>
                </a:lnTo>
                <a:lnTo>
                  <a:pt x="1725319" y="396481"/>
                </a:lnTo>
                <a:lnTo>
                  <a:pt x="1721373" y="400974"/>
                </a:lnTo>
                <a:lnTo>
                  <a:pt x="1717209" y="401961"/>
                </a:lnTo>
                <a:lnTo>
                  <a:pt x="1713483" y="397796"/>
                </a:lnTo>
                <a:lnTo>
                  <a:pt x="1709867" y="398016"/>
                </a:lnTo>
                <a:lnTo>
                  <a:pt x="1705484" y="401413"/>
                </a:lnTo>
                <a:lnTo>
                  <a:pt x="1698141" y="401084"/>
                </a:lnTo>
                <a:lnTo>
                  <a:pt x="1695073" y="397577"/>
                </a:lnTo>
                <a:lnTo>
                  <a:pt x="1685320" y="395276"/>
                </a:lnTo>
                <a:lnTo>
                  <a:pt x="1679292" y="396810"/>
                </a:lnTo>
                <a:lnTo>
                  <a:pt x="1678087" y="405577"/>
                </a:lnTo>
                <a:lnTo>
                  <a:pt x="1673484" y="409960"/>
                </a:lnTo>
                <a:lnTo>
                  <a:pt x="1677868" y="409741"/>
                </a:lnTo>
                <a:lnTo>
                  <a:pt x="1679402" y="411056"/>
                </a:lnTo>
                <a:lnTo>
                  <a:pt x="1679621" y="415878"/>
                </a:lnTo>
                <a:lnTo>
                  <a:pt x="1672717" y="419494"/>
                </a:lnTo>
                <a:lnTo>
                  <a:pt x="1672498" y="424754"/>
                </a:lnTo>
                <a:lnTo>
                  <a:pt x="1666909" y="427713"/>
                </a:lnTo>
                <a:lnTo>
                  <a:pt x="1664937" y="425850"/>
                </a:lnTo>
                <a:lnTo>
                  <a:pt x="1663622" y="427275"/>
                </a:lnTo>
                <a:lnTo>
                  <a:pt x="1662855" y="430563"/>
                </a:lnTo>
                <a:lnTo>
                  <a:pt x="1658033" y="432535"/>
                </a:lnTo>
                <a:lnTo>
                  <a:pt x="1654745" y="431549"/>
                </a:lnTo>
                <a:lnTo>
                  <a:pt x="1656937" y="428809"/>
                </a:lnTo>
                <a:lnTo>
                  <a:pt x="1654636" y="428809"/>
                </a:lnTo>
                <a:lnTo>
                  <a:pt x="1651896" y="431439"/>
                </a:lnTo>
                <a:lnTo>
                  <a:pt x="1648609" y="438014"/>
                </a:lnTo>
                <a:lnTo>
                  <a:pt x="1646088" y="439658"/>
                </a:lnTo>
                <a:lnTo>
                  <a:pt x="1634910" y="433631"/>
                </a:lnTo>
                <a:lnTo>
                  <a:pt x="1628445" y="433631"/>
                </a:lnTo>
                <a:cubicBezTo>
                  <a:pt x="1628445" y="433631"/>
                  <a:pt x="1627568" y="435384"/>
                  <a:pt x="1627568" y="435384"/>
                </a:cubicBezTo>
                <a:lnTo>
                  <a:pt x="1621650" y="434179"/>
                </a:lnTo>
                <a:lnTo>
                  <a:pt x="1611349" y="421905"/>
                </a:lnTo>
                <a:lnTo>
                  <a:pt x="1609158" y="411495"/>
                </a:lnTo>
                <a:lnTo>
                  <a:pt x="1611897" y="409522"/>
                </a:lnTo>
                <a:lnTo>
                  <a:pt x="1612664" y="405577"/>
                </a:lnTo>
                <a:lnTo>
                  <a:pt x="1611240" y="402728"/>
                </a:lnTo>
                <a:lnTo>
                  <a:pt x="1611678" y="399550"/>
                </a:lnTo>
                <a:lnTo>
                  <a:pt x="1607295" y="404810"/>
                </a:lnTo>
                <a:lnTo>
                  <a:pt x="1607295" y="408097"/>
                </a:lnTo>
                <a:cubicBezTo>
                  <a:pt x="1607295" y="408097"/>
                  <a:pt x="1605432" y="415001"/>
                  <a:pt x="1605432" y="415001"/>
                </a:cubicBezTo>
                <a:lnTo>
                  <a:pt x="1603240" y="418727"/>
                </a:lnTo>
                <a:lnTo>
                  <a:pt x="1607185" y="423878"/>
                </a:lnTo>
                <a:lnTo>
                  <a:pt x="1606418" y="426398"/>
                </a:lnTo>
                <a:lnTo>
                  <a:pt x="1604007" y="425741"/>
                </a:lnTo>
                <a:lnTo>
                  <a:pt x="1597432" y="426617"/>
                </a:lnTo>
                <a:lnTo>
                  <a:pt x="1596446" y="425960"/>
                </a:lnTo>
                <a:lnTo>
                  <a:pt x="1591953" y="426617"/>
                </a:lnTo>
                <a:lnTo>
                  <a:pt x="1596117" y="430234"/>
                </a:lnTo>
                <a:lnTo>
                  <a:pt x="1593706" y="437576"/>
                </a:lnTo>
                <a:lnTo>
                  <a:pt x="1597103" y="437576"/>
                </a:lnTo>
                <a:lnTo>
                  <a:pt x="1602473" y="431110"/>
                </a:lnTo>
                <a:lnTo>
                  <a:pt x="1605103" y="431330"/>
                </a:lnTo>
                <a:lnTo>
                  <a:pt x="1607185" y="429357"/>
                </a:lnTo>
                <a:lnTo>
                  <a:pt x="1610363" y="428152"/>
                </a:lnTo>
                <a:lnTo>
                  <a:pt x="1615842" y="432097"/>
                </a:lnTo>
                <a:lnTo>
                  <a:pt x="1619349" y="437466"/>
                </a:lnTo>
                <a:lnTo>
                  <a:pt x="1617267" y="442398"/>
                </a:lnTo>
                <a:lnTo>
                  <a:pt x="1622746" y="438343"/>
                </a:lnTo>
                <a:lnTo>
                  <a:pt x="1631513" y="436042"/>
                </a:lnTo>
                <a:lnTo>
                  <a:pt x="1637431" y="438781"/>
                </a:lnTo>
                <a:lnTo>
                  <a:pt x="1638417" y="443494"/>
                </a:lnTo>
                <a:lnTo>
                  <a:pt x="1636006" y="446343"/>
                </a:lnTo>
                <a:lnTo>
                  <a:pt x="1633157" y="454123"/>
                </a:lnTo>
                <a:lnTo>
                  <a:pt x="1630417" y="454781"/>
                </a:lnTo>
                <a:lnTo>
                  <a:pt x="1628993" y="457959"/>
                </a:lnTo>
                <a:lnTo>
                  <a:pt x="1630527" y="459384"/>
                </a:lnTo>
                <a:lnTo>
                  <a:pt x="1634910" y="459055"/>
                </a:lnTo>
                <a:lnTo>
                  <a:pt x="1634253" y="462342"/>
                </a:lnTo>
                <a:lnTo>
                  <a:pt x="1630308" y="466726"/>
                </a:lnTo>
                <a:lnTo>
                  <a:pt x="1634801" y="466507"/>
                </a:lnTo>
                <a:lnTo>
                  <a:pt x="1636992" y="463329"/>
                </a:lnTo>
                <a:lnTo>
                  <a:pt x="1642801" y="459932"/>
                </a:lnTo>
                <a:lnTo>
                  <a:pt x="1645978" y="459712"/>
                </a:lnTo>
                <a:lnTo>
                  <a:pt x="1648170" y="458616"/>
                </a:lnTo>
                <a:lnTo>
                  <a:pt x="1650691" y="459932"/>
                </a:lnTo>
                <a:lnTo>
                  <a:pt x="1649595" y="464753"/>
                </a:lnTo>
                <a:lnTo>
                  <a:pt x="1651019" y="467931"/>
                </a:lnTo>
                <a:lnTo>
                  <a:pt x="1649266" y="475931"/>
                </a:lnTo>
                <a:lnTo>
                  <a:pt x="1644006" y="485465"/>
                </a:lnTo>
                <a:lnTo>
                  <a:pt x="1639403" y="485465"/>
                </a:lnTo>
                <a:cubicBezTo>
                  <a:pt x="1639403" y="485465"/>
                  <a:pt x="1634582" y="488643"/>
                  <a:pt x="1634582" y="488643"/>
                </a:cubicBezTo>
                <a:lnTo>
                  <a:pt x="1631732" y="493794"/>
                </a:lnTo>
                <a:lnTo>
                  <a:pt x="1627239" y="497191"/>
                </a:lnTo>
                <a:lnTo>
                  <a:pt x="1625595" y="495766"/>
                </a:lnTo>
                <a:lnTo>
                  <a:pt x="1627239" y="490287"/>
                </a:lnTo>
                <a:lnTo>
                  <a:pt x="1627897" y="484588"/>
                </a:lnTo>
                <a:lnTo>
                  <a:pt x="1626801" y="483492"/>
                </a:lnTo>
                <a:lnTo>
                  <a:pt x="1623404" y="485684"/>
                </a:lnTo>
                <a:lnTo>
                  <a:pt x="1620007" y="492150"/>
                </a:lnTo>
                <a:lnTo>
                  <a:pt x="1615952" y="493246"/>
                </a:lnTo>
                <a:lnTo>
                  <a:pt x="1609377" y="499382"/>
                </a:lnTo>
                <a:lnTo>
                  <a:pt x="1607404" y="497958"/>
                </a:lnTo>
                <a:lnTo>
                  <a:pt x="1602802" y="497739"/>
                </a:lnTo>
                <a:lnTo>
                  <a:pt x="1595350" y="503656"/>
                </a:lnTo>
                <a:lnTo>
                  <a:pt x="1593158" y="502451"/>
                </a:lnTo>
                <a:lnTo>
                  <a:pt x="1588775" y="504314"/>
                </a:lnTo>
                <a:lnTo>
                  <a:pt x="1584172" y="504095"/>
                </a:lnTo>
                <a:lnTo>
                  <a:pt x="1582638" y="500697"/>
                </a:lnTo>
                <a:lnTo>
                  <a:pt x="1580556" y="499163"/>
                </a:lnTo>
                <a:lnTo>
                  <a:pt x="1584720" y="495985"/>
                </a:lnTo>
                <a:lnTo>
                  <a:pt x="1587898" y="491602"/>
                </a:lnTo>
                <a:lnTo>
                  <a:pt x="1587898" y="487766"/>
                </a:lnTo>
                <a:cubicBezTo>
                  <a:pt x="1587898" y="487766"/>
                  <a:pt x="1583076" y="480534"/>
                  <a:pt x="1583076" y="480534"/>
                </a:cubicBezTo>
                <a:lnTo>
                  <a:pt x="1579898" y="483712"/>
                </a:lnTo>
                <a:lnTo>
                  <a:pt x="1573323" y="481191"/>
                </a:lnTo>
                <a:lnTo>
                  <a:pt x="1572446" y="478342"/>
                </a:lnTo>
                <a:lnTo>
                  <a:pt x="1574857" y="472643"/>
                </a:lnTo>
                <a:lnTo>
                  <a:pt x="1578364" y="471657"/>
                </a:lnTo>
                <a:lnTo>
                  <a:pt x="1575515" y="470123"/>
                </a:lnTo>
                <a:lnTo>
                  <a:pt x="1572118" y="469246"/>
                </a:lnTo>
                <a:lnTo>
                  <a:pt x="1569378" y="462671"/>
                </a:lnTo>
                <a:lnTo>
                  <a:pt x="1570803" y="458836"/>
                </a:lnTo>
                <a:lnTo>
                  <a:pt x="1571022" y="454452"/>
                </a:lnTo>
                <a:lnTo>
                  <a:pt x="1568940" y="450617"/>
                </a:lnTo>
                <a:lnTo>
                  <a:pt x="1568940" y="455767"/>
                </a:lnTo>
                <a:lnTo>
                  <a:pt x="1565542" y="463438"/>
                </a:lnTo>
                <a:lnTo>
                  <a:pt x="1569597" y="470561"/>
                </a:lnTo>
                <a:lnTo>
                  <a:pt x="1570145" y="473849"/>
                </a:lnTo>
                <a:lnTo>
                  <a:pt x="1567625" y="476479"/>
                </a:lnTo>
                <a:lnTo>
                  <a:pt x="1567405" y="481739"/>
                </a:lnTo>
                <a:lnTo>
                  <a:pt x="1564227" y="483712"/>
                </a:lnTo>
                <a:lnTo>
                  <a:pt x="1560501" y="482068"/>
                </a:lnTo>
                <a:lnTo>
                  <a:pt x="1556447" y="483273"/>
                </a:lnTo>
                <a:lnTo>
                  <a:pt x="1553050" y="479876"/>
                </a:lnTo>
                <a:lnTo>
                  <a:pt x="1552392" y="476808"/>
                </a:lnTo>
                <a:lnTo>
                  <a:pt x="1555680" y="468150"/>
                </a:lnTo>
                <a:lnTo>
                  <a:pt x="1554036" y="463767"/>
                </a:lnTo>
                <a:lnTo>
                  <a:pt x="1555022" y="459384"/>
                </a:lnTo>
                <a:lnTo>
                  <a:pt x="1559515" y="454562"/>
                </a:lnTo>
                <a:lnTo>
                  <a:pt x="1554584" y="455548"/>
                </a:lnTo>
                <a:lnTo>
                  <a:pt x="1551187" y="459384"/>
                </a:lnTo>
                <a:lnTo>
                  <a:pt x="1550091" y="465082"/>
                </a:lnTo>
                <a:lnTo>
                  <a:pt x="1551954" y="469685"/>
                </a:lnTo>
                <a:lnTo>
                  <a:pt x="1548009" y="477027"/>
                </a:lnTo>
                <a:lnTo>
                  <a:pt x="1543954" y="478342"/>
                </a:lnTo>
                <a:lnTo>
                  <a:pt x="1539571" y="475712"/>
                </a:lnTo>
                <a:lnTo>
                  <a:pt x="1539790" y="471657"/>
                </a:lnTo>
                <a:lnTo>
                  <a:pt x="1538146" y="469794"/>
                </a:lnTo>
                <a:lnTo>
                  <a:pt x="1538475" y="466616"/>
                </a:lnTo>
                <a:lnTo>
                  <a:pt x="1540447" y="462781"/>
                </a:lnTo>
                <a:lnTo>
                  <a:pt x="1541434" y="460041"/>
                </a:lnTo>
                <a:lnTo>
                  <a:pt x="1540119" y="455110"/>
                </a:lnTo>
                <a:lnTo>
                  <a:pt x="1538365" y="454671"/>
                </a:lnTo>
                <a:lnTo>
                  <a:pt x="1537379" y="456863"/>
                </a:lnTo>
                <a:lnTo>
                  <a:pt x="1536612" y="462014"/>
                </a:lnTo>
                <a:lnTo>
                  <a:pt x="1533872" y="464644"/>
                </a:lnTo>
                <a:lnTo>
                  <a:pt x="1533653" y="468150"/>
                </a:lnTo>
                <a:lnTo>
                  <a:pt x="1532228" y="470013"/>
                </a:lnTo>
                <a:lnTo>
                  <a:pt x="1528393" y="470233"/>
                </a:lnTo>
                <a:lnTo>
                  <a:pt x="1527516" y="471767"/>
                </a:lnTo>
                <a:lnTo>
                  <a:pt x="1524338" y="472205"/>
                </a:lnTo>
                <a:lnTo>
                  <a:pt x="1524338" y="472205"/>
                </a:lnTo>
                <a:close/>
                <a:moveTo>
                  <a:pt x="1653211" y="1187143"/>
                </a:moveTo>
                <a:lnTo>
                  <a:pt x="1652334" y="1194814"/>
                </a:lnTo>
                <a:lnTo>
                  <a:pt x="1651019" y="1200074"/>
                </a:lnTo>
                <a:lnTo>
                  <a:pt x="1653211" y="1203909"/>
                </a:lnTo>
                <a:lnTo>
                  <a:pt x="1654745" y="1202046"/>
                </a:lnTo>
                <a:lnTo>
                  <a:pt x="1654088" y="1198868"/>
                </a:lnTo>
                <a:lnTo>
                  <a:pt x="1655622" y="1193389"/>
                </a:lnTo>
                <a:lnTo>
                  <a:pt x="1654965" y="1188567"/>
                </a:lnTo>
                <a:lnTo>
                  <a:pt x="1653321" y="1187143"/>
                </a:lnTo>
                <a:lnTo>
                  <a:pt x="1653321" y="1187143"/>
                </a:lnTo>
                <a:close/>
                <a:moveTo>
                  <a:pt x="1648937" y="1161281"/>
                </a:moveTo>
                <a:lnTo>
                  <a:pt x="1647403" y="1159089"/>
                </a:lnTo>
                <a:lnTo>
                  <a:pt x="1649266" y="1157226"/>
                </a:lnTo>
                <a:lnTo>
                  <a:pt x="1650581" y="1158541"/>
                </a:lnTo>
                <a:lnTo>
                  <a:pt x="1650581" y="1161719"/>
                </a:lnTo>
                <a:cubicBezTo>
                  <a:pt x="1650581" y="1161719"/>
                  <a:pt x="1648937" y="1161390"/>
                  <a:pt x="1648937" y="1161390"/>
                </a:cubicBezTo>
                <a:lnTo>
                  <a:pt x="1648937" y="1161390"/>
                </a:lnTo>
                <a:close/>
                <a:moveTo>
                  <a:pt x="1641485" y="1146158"/>
                </a:moveTo>
                <a:lnTo>
                  <a:pt x="1644773" y="1141117"/>
                </a:lnTo>
                <a:lnTo>
                  <a:pt x="1648389" y="1139363"/>
                </a:lnTo>
                <a:lnTo>
                  <a:pt x="1649047" y="1142103"/>
                </a:lnTo>
                <a:lnTo>
                  <a:pt x="1645540" y="1144843"/>
                </a:lnTo>
                <a:lnTo>
                  <a:pt x="1643787" y="1146925"/>
                </a:lnTo>
                <a:lnTo>
                  <a:pt x="1641485" y="1146267"/>
                </a:lnTo>
                <a:lnTo>
                  <a:pt x="1641485" y="1146267"/>
                </a:lnTo>
                <a:close/>
                <a:moveTo>
                  <a:pt x="1603459" y="786826"/>
                </a:moveTo>
                <a:lnTo>
                  <a:pt x="1603130" y="783319"/>
                </a:lnTo>
                <a:lnTo>
                  <a:pt x="1604993" y="781347"/>
                </a:lnTo>
                <a:lnTo>
                  <a:pt x="1605212" y="785949"/>
                </a:lnTo>
                <a:lnTo>
                  <a:pt x="1603569" y="786716"/>
                </a:lnTo>
                <a:lnTo>
                  <a:pt x="1603569" y="786716"/>
                </a:lnTo>
                <a:close/>
                <a:moveTo>
                  <a:pt x="1610034" y="790990"/>
                </a:moveTo>
                <a:lnTo>
                  <a:pt x="1608938" y="788250"/>
                </a:lnTo>
                <a:lnTo>
                  <a:pt x="1608938" y="784963"/>
                </a:lnTo>
                <a:lnTo>
                  <a:pt x="1611459" y="783429"/>
                </a:lnTo>
                <a:lnTo>
                  <a:pt x="1613322" y="786607"/>
                </a:lnTo>
                <a:lnTo>
                  <a:pt x="1612116" y="790442"/>
                </a:lnTo>
                <a:lnTo>
                  <a:pt x="1610034" y="791100"/>
                </a:lnTo>
                <a:lnTo>
                  <a:pt x="1610034" y="791100"/>
                </a:lnTo>
                <a:close/>
                <a:moveTo>
                  <a:pt x="1601925" y="803373"/>
                </a:moveTo>
                <a:lnTo>
                  <a:pt x="1600172" y="799647"/>
                </a:lnTo>
                <a:lnTo>
                  <a:pt x="1601158" y="797456"/>
                </a:lnTo>
                <a:lnTo>
                  <a:pt x="1600829" y="792744"/>
                </a:lnTo>
                <a:lnTo>
                  <a:pt x="1603130" y="790881"/>
                </a:lnTo>
                <a:lnTo>
                  <a:pt x="1604774" y="794168"/>
                </a:lnTo>
                <a:lnTo>
                  <a:pt x="1606308" y="793730"/>
                </a:lnTo>
                <a:lnTo>
                  <a:pt x="1608829" y="795374"/>
                </a:lnTo>
                <a:lnTo>
                  <a:pt x="1605212" y="798113"/>
                </a:lnTo>
                <a:lnTo>
                  <a:pt x="1603350" y="802497"/>
                </a:lnTo>
                <a:lnTo>
                  <a:pt x="1601815" y="803373"/>
                </a:lnTo>
                <a:lnTo>
                  <a:pt x="1601815" y="803373"/>
                </a:lnTo>
                <a:close/>
                <a:moveTo>
                  <a:pt x="1674800" y="910439"/>
                </a:moveTo>
                <a:lnTo>
                  <a:pt x="1677210" y="907699"/>
                </a:lnTo>
                <a:lnTo>
                  <a:pt x="1680936" y="909014"/>
                </a:lnTo>
                <a:lnTo>
                  <a:pt x="1678416" y="911644"/>
                </a:lnTo>
                <a:lnTo>
                  <a:pt x="1675676" y="911644"/>
                </a:lnTo>
                <a:lnTo>
                  <a:pt x="1674800" y="910439"/>
                </a:lnTo>
                <a:lnTo>
                  <a:pt x="1674800" y="910439"/>
                </a:lnTo>
                <a:close/>
                <a:moveTo>
                  <a:pt x="1665923" y="909014"/>
                </a:moveTo>
                <a:lnTo>
                  <a:pt x="1665923" y="905946"/>
                </a:lnTo>
                <a:cubicBezTo>
                  <a:pt x="1665923" y="905946"/>
                  <a:pt x="1670854" y="905178"/>
                  <a:pt x="1670854" y="905178"/>
                </a:cubicBezTo>
                <a:lnTo>
                  <a:pt x="1672608" y="903754"/>
                </a:lnTo>
                <a:lnTo>
                  <a:pt x="1674032" y="905946"/>
                </a:lnTo>
                <a:lnTo>
                  <a:pt x="1670306" y="910329"/>
                </a:lnTo>
                <a:lnTo>
                  <a:pt x="1667129" y="910548"/>
                </a:lnTo>
                <a:lnTo>
                  <a:pt x="1666033" y="908904"/>
                </a:lnTo>
                <a:lnTo>
                  <a:pt x="1666033" y="908904"/>
                </a:lnTo>
                <a:close/>
                <a:moveTo>
                  <a:pt x="1651786" y="958656"/>
                </a:moveTo>
                <a:lnTo>
                  <a:pt x="1654745" y="960738"/>
                </a:lnTo>
                <a:lnTo>
                  <a:pt x="1657156" y="959752"/>
                </a:lnTo>
                <a:lnTo>
                  <a:pt x="1655074" y="958218"/>
                </a:lnTo>
                <a:lnTo>
                  <a:pt x="1651786" y="958547"/>
                </a:lnTo>
                <a:lnTo>
                  <a:pt x="1651786" y="958547"/>
                </a:lnTo>
                <a:close/>
                <a:moveTo>
                  <a:pt x="1671512" y="980354"/>
                </a:moveTo>
                <a:lnTo>
                  <a:pt x="1676005" y="983204"/>
                </a:lnTo>
                <a:lnTo>
                  <a:pt x="1677758" y="981889"/>
                </a:lnTo>
                <a:lnTo>
                  <a:pt x="1676882" y="978930"/>
                </a:lnTo>
                <a:lnTo>
                  <a:pt x="1674252" y="978930"/>
                </a:lnTo>
                <a:cubicBezTo>
                  <a:pt x="1674252" y="978930"/>
                  <a:pt x="1671293" y="980245"/>
                  <a:pt x="1671512" y="980354"/>
                </a:cubicBezTo>
                <a:lnTo>
                  <a:pt x="1671512" y="980354"/>
                </a:lnTo>
                <a:close/>
                <a:moveTo>
                  <a:pt x="1708771" y="1017394"/>
                </a:moveTo>
                <a:lnTo>
                  <a:pt x="1707566" y="1011696"/>
                </a:lnTo>
                <a:lnTo>
                  <a:pt x="1710634" y="1008518"/>
                </a:lnTo>
                <a:lnTo>
                  <a:pt x="1713483" y="1011148"/>
                </a:lnTo>
                <a:lnTo>
                  <a:pt x="1713703" y="1016079"/>
                </a:lnTo>
                <a:lnTo>
                  <a:pt x="1711182" y="1017175"/>
                </a:lnTo>
                <a:lnTo>
                  <a:pt x="1708771" y="1017175"/>
                </a:lnTo>
                <a:close/>
                <a:moveTo>
                  <a:pt x="1727401" y="1040079"/>
                </a:moveTo>
                <a:lnTo>
                  <a:pt x="1727839" y="1035586"/>
                </a:lnTo>
                <a:lnTo>
                  <a:pt x="1731346" y="1033613"/>
                </a:lnTo>
                <a:lnTo>
                  <a:pt x="1732990" y="1032298"/>
                </a:lnTo>
                <a:lnTo>
                  <a:pt x="1735291" y="1033723"/>
                </a:lnTo>
                <a:lnTo>
                  <a:pt x="1732661" y="1038106"/>
                </a:lnTo>
                <a:lnTo>
                  <a:pt x="1729373" y="1039202"/>
                </a:lnTo>
                <a:cubicBezTo>
                  <a:pt x="1729373" y="1039202"/>
                  <a:pt x="1727510" y="1040407"/>
                  <a:pt x="1727510" y="1040188"/>
                </a:cubicBezTo>
                <a:lnTo>
                  <a:pt x="1727510" y="1040188"/>
                </a:lnTo>
                <a:close/>
                <a:moveTo>
                  <a:pt x="1594363" y="526231"/>
                </a:moveTo>
                <a:lnTo>
                  <a:pt x="1593925" y="520532"/>
                </a:lnTo>
                <a:lnTo>
                  <a:pt x="1596336" y="518998"/>
                </a:lnTo>
                <a:lnTo>
                  <a:pt x="1599295" y="514724"/>
                </a:lnTo>
                <a:lnTo>
                  <a:pt x="1610034" y="507711"/>
                </a:lnTo>
                <a:lnTo>
                  <a:pt x="1614308" y="506834"/>
                </a:lnTo>
                <a:lnTo>
                  <a:pt x="1611568" y="511656"/>
                </a:lnTo>
                <a:lnTo>
                  <a:pt x="1604665" y="517026"/>
                </a:lnTo>
                <a:lnTo>
                  <a:pt x="1603240" y="520642"/>
                </a:lnTo>
                <a:lnTo>
                  <a:pt x="1605103" y="523491"/>
                </a:lnTo>
                <a:lnTo>
                  <a:pt x="1604445" y="526012"/>
                </a:lnTo>
                <a:lnTo>
                  <a:pt x="1602035" y="525354"/>
                </a:lnTo>
                <a:lnTo>
                  <a:pt x="1600172" y="522286"/>
                </a:lnTo>
                <a:lnTo>
                  <a:pt x="1597980" y="523710"/>
                </a:lnTo>
                <a:lnTo>
                  <a:pt x="1596446" y="526012"/>
                </a:lnTo>
                <a:lnTo>
                  <a:pt x="1594363" y="525793"/>
                </a:lnTo>
                <a:lnTo>
                  <a:pt x="1594363" y="525793"/>
                </a:lnTo>
                <a:close/>
                <a:moveTo>
                  <a:pt x="1570693" y="503547"/>
                </a:moveTo>
                <a:cubicBezTo>
                  <a:pt x="1570693" y="503547"/>
                  <a:pt x="1572666" y="505848"/>
                  <a:pt x="1572666" y="505848"/>
                </a:cubicBezTo>
                <a:lnTo>
                  <a:pt x="1575076" y="506286"/>
                </a:lnTo>
                <a:lnTo>
                  <a:pt x="1576720" y="503108"/>
                </a:lnTo>
                <a:lnTo>
                  <a:pt x="1575296" y="501245"/>
                </a:lnTo>
                <a:lnTo>
                  <a:pt x="1570583" y="503437"/>
                </a:lnTo>
                <a:lnTo>
                  <a:pt x="1570583" y="503437"/>
                </a:lnTo>
                <a:close/>
                <a:moveTo>
                  <a:pt x="1440724" y="445685"/>
                </a:moveTo>
                <a:lnTo>
                  <a:pt x="1435135" y="443822"/>
                </a:lnTo>
                <a:lnTo>
                  <a:pt x="1434588" y="439110"/>
                </a:lnTo>
                <a:lnTo>
                  <a:pt x="1435245" y="430234"/>
                </a:lnTo>
                <a:lnTo>
                  <a:pt x="1433601" y="427932"/>
                </a:lnTo>
                <a:lnTo>
                  <a:pt x="1433382" y="422672"/>
                </a:lnTo>
                <a:lnTo>
                  <a:pt x="1432615" y="421467"/>
                </a:lnTo>
                <a:lnTo>
                  <a:pt x="1437437" y="419494"/>
                </a:lnTo>
                <a:lnTo>
                  <a:pt x="1444450" y="422672"/>
                </a:lnTo>
                <a:lnTo>
                  <a:pt x="1445217" y="428152"/>
                </a:lnTo>
                <a:lnTo>
                  <a:pt x="1442039" y="437686"/>
                </a:lnTo>
                <a:lnTo>
                  <a:pt x="1440943" y="440425"/>
                </a:lnTo>
                <a:lnTo>
                  <a:pt x="1442368" y="442179"/>
                </a:lnTo>
                <a:lnTo>
                  <a:pt x="1443245" y="445905"/>
                </a:lnTo>
                <a:lnTo>
                  <a:pt x="1440724" y="445905"/>
                </a:lnTo>
                <a:close/>
                <a:moveTo>
                  <a:pt x="1439519" y="179721"/>
                </a:moveTo>
                <a:lnTo>
                  <a:pt x="1444560" y="174461"/>
                </a:lnTo>
                <a:lnTo>
                  <a:pt x="1447738" y="167885"/>
                </a:lnTo>
                <a:lnTo>
                  <a:pt x="1448176" y="164269"/>
                </a:lnTo>
                <a:lnTo>
                  <a:pt x="1454203" y="159776"/>
                </a:lnTo>
                <a:lnTo>
                  <a:pt x="1457162" y="153420"/>
                </a:lnTo>
                <a:lnTo>
                  <a:pt x="1455847" y="150242"/>
                </a:lnTo>
                <a:lnTo>
                  <a:pt x="1450149" y="149913"/>
                </a:lnTo>
                <a:lnTo>
                  <a:pt x="1446642" y="148598"/>
                </a:lnTo>
                <a:lnTo>
                  <a:pt x="1448724" y="143777"/>
                </a:lnTo>
                <a:lnTo>
                  <a:pt x="1446861" y="143996"/>
                </a:lnTo>
                <a:lnTo>
                  <a:pt x="1441053" y="148927"/>
                </a:lnTo>
                <a:lnTo>
                  <a:pt x="1433930" y="151228"/>
                </a:lnTo>
                <a:lnTo>
                  <a:pt x="1433053" y="154954"/>
                </a:lnTo>
                <a:lnTo>
                  <a:pt x="1430204" y="157694"/>
                </a:lnTo>
                <a:lnTo>
                  <a:pt x="1430204" y="161310"/>
                </a:lnTo>
                <a:cubicBezTo>
                  <a:pt x="1430204" y="161310"/>
                  <a:pt x="1436122" y="163173"/>
                  <a:pt x="1436122" y="163173"/>
                </a:cubicBezTo>
                <a:lnTo>
                  <a:pt x="1440396" y="161639"/>
                </a:lnTo>
                <a:lnTo>
                  <a:pt x="1440396" y="166022"/>
                </a:lnTo>
                <a:lnTo>
                  <a:pt x="1436122" y="170077"/>
                </a:lnTo>
                <a:lnTo>
                  <a:pt x="1436122" y="173803"/>
                </a:lnTo>
                <a:cubicBezTo>
                  <a:pt x="1436122" y="173803"/>
                  <a:pt x="1438204" y="175885"/>
                  <a:pt x="1438204" y="175885"/>
                </a:cubicBezTo>
                <a:lnTo>
                  <a:pt x="1439628" y="179830"/>
                </a:lnTo>
                <a:lnTo>
                  <a:pt x="1439628" y="179830"/>
                </a:lnTo>
                <a:close/>
                <a:moveTo>
                  <a:pt x="1377384" y="323716"/>
                </a:moveTo>
                <a:lnTo>
                  <a:pt x="1377165" y="318456"/>
                </a:lnTo>
                <a:lnTo>
                  <a:pt x="1379904" y="314840"/>
                </a:lnTo>
                <a:lnTo>
                  <a:pt x="1377493" y="312210"/>
                </a:lnTo>
                <a:lnTo>
                  <a:pt x="1377165" y="306621"/>
                </a:lnTo>
                <a:lnTo>
                  <a:pt x="1372781" y="303991"/>
                </a:lnTo>
                <a:lnTo>
                  <a:pt x="1374315" y="300923"/>
                </a:lnTo>
                <a:lnTo>
                  <a:pt x="1375850" y="297416"/>
                </a:lnTo>
                <a:lnTo>
                  <a:pt x="1381438" y="298073"/>
                </a:lnTo>
                <a:lnTo>
                  <a:pt x="1386260" y="302018"/>
                </a:lnTo>
                <a:lnTo>
                  <a:pt x="1388123" y="302238"/>
                </a:lnTo>
                <a:lnTo>
                  <a:pt x="1388671" y="298292"/>
                </a:lnTo>
                <a:lnTo>
                  <a:pt x="1383849" y="291060"/>
                </a:lnTo>
                <a:lnTo>
                  <a:pt x="1379137" y="288320"/>
                </a:lnTo>
                <a:lnTo>
                  <a:pt x="1378260" y="285690"/>
                </a:lnTo>
                <a:lnTo>
                  <a:pt x="1382973" y="285471"/>
                </a:lnTo>
                <a:lnTo>
                  <a:pt x="1380233" y="280759"/>
                </a:lnTo>
                <a:lnTo>
                  <a:pt x="1383192" y="276266"/>
                </a:lnTo>
                <a:lnTo>
                  <a:pt x="1383521" y="268595"/>
                </a:lnTo>
                <a:lnTo>
                  <a:pt x="1386150" y="262129"/>
                </a:lnTo>
                <a:lnTo>
                  <a:pt x="1389438" y="262458"/>
                </a:lnTo>
                <a:lnTo>
                  <a:pt x="1392726" y="260157"/>
                </a:lnTo>
                <a:lnTo>
                  <a:pt x="1393274" y="253253"/>
                </a:lnTo>
                <a:lnTo>
                  <a:pt x="1396452" y="249965"/>
                </a:lnTo>
                <a:lnTo>
                  <a:pt x="1402369" y="244924"/>
                </a:lnTo>
                <a:lnTo>
                  <a:pt x="1407081" y="245143"/>
                </a:lnTo>
                <a:lnTo>
                  <a:pt x="1412999" y="252595"/>
                </a:lnTo>
                <a:lnTo>
                  <a:pt x="1415081" y="257965"/>
                </a:lnTo>
                <a:lnTo>
                  <a:pt x="1414533" y="261581"/>
                </a:lnTo>
                <a:lnTo>
                  <a:pt x="1415958" y="264650"/>
                </a:lnTo>
                <a:lnTo>
                  <a:pt x="1418697" y="265746"/>
                </a:lnTo>
                <a:lnTo>
                  <a:pt x="1419026" y="271006"/>
                </a:lnTo>
                <a:lnTo>
                  <a:pt x="1421766" y="272430"/>
                </a:lnTo>
                <a:lnTo>
                  <a:pt x="1422095" y="275060"/>
                </a:lnTo>
                <a:lnTo>
                  <a:pt x="1424396" y="280430"/>
                </a:lnTo>
                <a:lnTo>
                  <a:pt x="1429108" y="280978"/>
                </a:lnTo>
                <a:lnTo>
                  <a:pt x="1429108" y="283279"/>
                </a:lnTo>
                <a:lnTo>
                  <a:pt x="1431190" y="287444"/>
                </a:lnTo>
                <a:lnTo>
                  <a:pt x="1433272" y="296649"/>
                </a:lnTo>
                <a:lnTo>
                  <a:pt x="1428451" y="300265"/>
                </a:lnTo>
                <a:lnTo>
                  <a:pt x="1425711" y="303005"/>
                </a:lnTo>
                <a:lnTo>
                  <a:pt x="1421328" y="302786"/>
                </a:lnTo>
                <a:lnTo>
                  <a:pt x="1418588" y="304210"/>
                </a:lnTo>
                <a:lnTo>
                  <a:pt x="1420670" y="306292"/>
                </a:lnTo>
                <a:lnTo>
                  <a:pt x="1423300" y="306511"/>
                </a:lnTo>
                <a:lnTo>
                  <a:pt x="1424505" y="313963"/>
                </a:lnTo>
                <a:lnTo>
                  <a:pt x="1423629" y="318456"/>
                </a:lnTo>
                <a:lnTo>
                  <a:pt x="1415300" y="324045"/>
                </a:lnTo>
                <a:lnTo>
                  <a:pt x="1412889" y="326456"/>
                </a:lnTo>
                <a:lnTo>
                  <a:pt x="1409931" y="325908"/>
                </a:lnTo>
                <a:lnTo>
                  <a:pt x="1409602" y="322073"/>
                </a:lnTo>
                <a:lnTo>
                  <a:pt x="1407301" y="320319"/>
                </a:lnTo>
                <a:lnTo>
                  <a:pt x="1401712" y="324264"/>
                </a:lnTo>
                <a:lnTo>
                  <a:pt x="1397876" y="322511"/>
                </a:lnTo>
                <a:lnTo>
                  <a:pt x="1391082" y="324593"/>
                </a:lnTo>
                <a:lnTo>
                  <a:pt x="1387575" y="324264"/>
                </a:lnTo>
                <a:lnTo>
                  <a:pt x="1386918" y="318895"/>
                </a:lnTo>
                <a:lnTo>
                  <a:pt x="1383082" y="318566"/>
                </a:lnTo>
                <a:lnTo>
                  <a:pt x="1382206" y="321853"/>
                </a:lnTo>
                <a:lnTo>
                  <a:pt x="1377384" y="323607"/>
                </a:lnTo>
                <a:lnTo>
                  <a:pt x="1377384" y="323607"/>
                </a:lnTo>
                <a:close/>
                <a:moveTo>
                  <a:pt x="1432396" y="316374"/>
                </a:moveTo>
                <a:lnTo>
                  <a:pt x="1434588" y="316045"/>
                </a:lnTo>
                <a:lnTo>
                  <a:pt x="1435793" y="312429"/>
                </a:lnTo>
                <a:lnTo>
                  <a:pt x="1434697" y="304320"/>
                </a:lnTo>
                <a:lnTo>
                  <a:pt x="1432067" y="304320"/>
                </a:lnTo>
                <a:cubicBezTo>
                  <a:pt x="1432067" y="304320"/>
                  <a:pt x="1430861" y="307059"/>
                  <a:pt x="1430861" y="307059"/>
                </a:cubicBezTo>
                <a:lnTo>
                  <a:pt x="1431081" y="312648"/>
                </a:lnTo>
                <a:lnTo>
                  <a:pt x="1432396" y="316484"/>
                </a:lnTo>
                <a:lnTo>
                  <a:pt x="1432396" y="316484"/>
                </a:lnTo>
                <a:close/>
                <a:moveTo>
                  <a:pt x="1450587" y="389358"/>
                </a:moveTo>
                <a:lnTo>
                  <a:pt x="1450587" y="393413"/>
                </a:lnTo>
                <a:cubicBezTo>
                  <a:pt x="1450587" y="393413"/>
                  <a:pt x="1453984" y="396920"/>
                  <a:pt x="1453984" y="396920"/>
                </a:cubicBezTo>
                <a:lnTo>
                  <a:pt x="1459244" y="396920"/>
                </a:lnTo>
                <a:cubicBezTo>
                  <a:pt x="1459244" y="396920"/>
                  <a:pt x="1464504" y="394838"/>
                  <a:pt x="1464504" y="394838"/>
                </a:cubicBezTo>
                <a:lnTo>
                  <a:pt x="1469326" y="386619"/>
                </a:lnTo>
                <a:lnTo>
                  <a:pt x="1469874" y="383769"/>
                </a:lnTo>
                <a:lnTo>
                  <a:pt x="1467902" y="381906"/>
                </a:lnTo>
                <a:lnTo>
                  <a:pt x="1468559" y="379824"/>
                </a:lnTo>
                <a:lnTo>
                  <a:pt x="1466258" y="376208"/>
                </a:lnTo>
                <a:lnTo>
                  <a:pt x="1462532" y="375989"/>
                </a:lnTo>
                <a:lnTo>
                  <a:pt x="1460121" y="371057"/>
                </a:lnTo>
                <a:lnTo>
                  <a:pt x="1456614" y="371057"/>
                </a:lnTo>
                <a:cubicBezTo>
                  <a:pt x="1456614" y="371057"/>
                  <a:pt x="1451464" y="374674"/>
                  <a:pt x="1451464" y="374674"/>
                </a:cubicBezTo>
                <a:lnTo>
                  <a:pt x="1450806" y="379605"/>
                </a:lnTo>
                <a:lnTo>
                  <a:pt x="1448943" y="384427"/>
                </a:lnTo>
                <a:lnTo>
                  <a:pt x="1450477" y="389468"/>
                </a:lnTo>
                <a:lnTo>
                  <a:pt x="1450477" y="389468"/>
                </a:lnTo>
                <a:close/>
                <a:moveTo>
                  <a:pt x="1444231" y="391331"/>
                </a:moveTo>
                <a:lnTo>
                  <a:pt x="1443464" y="394070"/>
                </a:lnTo>
                <a:lnTo>
                  <a:pt x="1444450" y="398125"/>
                </a:lnTo>
                <a:lnTo>
                  <a:pt x="1447190" y="399769"/>
                </a:lnTo>
                <a:lnTo>
                  <a:pt x="1448724" y="398016"/>
                </a:lnTo>
                <a:lnTo>
                  <a:pt x="1448286" y="395276"/>
                </a:lnTo>
                <a:lnTo>
                  <a:pt x="1446313" y="393961"/>
                </a:lnTo>
                <a:lnTo>
                  <a:pt x="1445656" y="390673"/>
                </a:lnTo>
                <a:lnTo>
                  <a:pt x="1444450" y="391221"/>
                </a:lnTo>
                <a:lnTo>
                  <a:pt x="1444450" y="391221"/>
                </a:lnTo>
                <a:close/>
                <a:moveTo>
                  <a:pt x="1373439" y="353852"/>
                </a:moveTo>
                <a:lnTo>
                  <a:pt x="1372781" y="346729"/>
                </a:lnTo>
                <a:lnTo>
                  <a:pt x="1375411" y="339278"/>
                </a:lnTo>
                <a:lnTo>
                  <a:pt x="1379027" y="335332"/>
                </a:lnTo>
                <a:lnTo>
                  <a:pt x="1383849" y="335552"/>
                </a:lnTo>
                <a:lnTo>
                  <a:pt x="1387356" y="334894"/>
                </a:lnTo>
                <a:lnTo>
                  <a:pt x="1390972" y="336100"/>
                </a:lnTo>
                <a:lnTo>
                  <a:pt x="1394479" y="335442"/>
                </a:lnTo>
                <a:lnTo>
                  <a:pt x="1397109" y="336100"/>
                </a:lnTo>
                <a:lnTo>
                  <a:pt x="1397657" y="338730"/>
                </a:lnTo>
                <a:lnTo>
                  <a:pt x="1401821" y="339278"/>
                </a:lnTo>
                <a:lnTo>
                  <a:pt x="1403575" y="337853"/>
                </a:lnTo>
                <a:lnTo>
                  <a:pt x="1407191" y="339935"/>
                </a:lnTo>
                <a:lnTo>
                  <a:pt x="1410807" y="340483"/>
                </a:lnTo>
                <a:lnTo>
                  <a:pt x="1415629" y="346401"/>
                </a:lnTo>
                <a:lnTo>
                  <a:pt x="1419136" y="348264"/>
                </a:lnTo>
                <a:lnTo>
                  <a:pt x="1417273" y="350127"/>
                </a:lnTo>
                <a:lnTo>
                  <a:pt x="1418697" y="352428"/>
                </a:lnTo>
                <a:lnTo>
                  <a:pt x="1421985" y="352428"/>
                </a:lnTo>
                <a:lnTo>
                  <a:pt x="1425492" y="350565"/>
                </a:lnTo>
                <a:lnTo>
                  <a:pt x="1428451" y="354510"/>
                </a:lnTo>
                <a:lnTo>
                  <a:pt x="1431409" y="356921"/>
                </a:lnTo>
                <a:lnTo>
                  <a:pt x="1430861" y="359880"/>
                </a:lnTo>
                <a:lnTo>
                  <a:pt x="1431957" y="362181"/>
                </a:lnTo>
                <a:lnTo>
                  <a:pt x="1429875" y="364044"/>
                </a:lnTo>
                <a:lnTo>
                  <a:pt x="1424725" y="362619"/>
                </a:lnTo>
                <a:lnTo>
                  <a:pt x="1418697" y="368208"/>
                </a:lnTo>
                <a:lnTo>
                  <a:pt x="1414533" y="369304"/>
                </a:lnTo>
                <a:lnTo>
                  <a:pt x="1408616" y="365469"/>
                </a:lnTo>
                <a:lnTo>
                  <a:pt x="1401493" y="365249"/>
                </a:lnTo>
                <a:lnTo>
                  <a:pt x="1394917" y="360537"/>
                </a:lnTo>
                <a:lnTo>
                  <a:pt x="1389548" y="360537"/>
                </a:lnTo>
                <a:lnTo>
                  <a:pt x="1384835" y="358126"/>
                </a:lnTo>
                <a:lnTo>
                  <a:pt x="1381767" y="353962"/>
                </a:lnTo>
                <a:lnTo>
                  <a:pt x="1376726" y="354510"/>
                </a:lnTo>
                <a:lnTo>
                  <a:pt x="1373767" y="353962"/>
                </a:lnTo>
                <a:lnTo>
                  <a:pt x="1373767" y="353962"/>
                </a:lnTo>
                <a:close/>
                <a:moveTo>
                  <a:pt x="1315029" y="273855"/>
                </a:moveTo>
                <a:lnTo>
                  <a:pt x="1315906" y="271882"/>
                </a:lnTo>
                <a:lnTo>
                  <a:pt x="1318536" y="270239"/>
                </a:lnTo>
                <a:lnTo>
                  <a:pt x="1319851" y="271663"/>
                </a:lnTo>
                <a:lnTo>
                  <a:pt x="1318536" y="275170"/>
                </a:lnTo>
                <a:lnTo>
                  <a:pt x="1316125" y="275170"/>
                </a:lnTo>
                <a:cubicBezTo>
                  <a:pt x="1316125" y="275170"/>
                  <a:pt x="1315029" y="273964"/>
                  <a:pt x="1315029" y="273964"/>
                </a:cubicBezTo>
                <a:lnTo>
                  <a:pt x="1315029" y="273964"/>
                </a:lnTo>
                <a:close/>
                <a:moveTo>
                  <a:pt x="1318646" y="301580"/>
                </a:moveTo>
                <a:lnTo>
                  <a:pt x="1321057" y="308703"/>
                </a:lnTo>
                <a:lnTo>
                  <a:pt x="1323687" y="313087"/>
                </a:lnTo>
                <a:lnTo>
                  <a:pt x="1326317" y="312867"/>
                </a:lnTo>
                <a:lnTo>
                  <a:pt x="1330700" y="312319"/>
                </a:lnTo>
                <a:lnTo>
                  <a:pt x="1333111" y="314402"/>
                </a:lnTo>
                <a:lnTo>
                  <a:pt x="1336289" y="314402"/>
                </a:lnTo>
                <a:lnTo>
                  <a:pt x="1343522" y="309580"/>
                </a:lnTo>
                <a:lnTo>
                  <a:pt x="1343522" y="306950"/>
                </a:lnTo>
                <a:lnTo>
                  <a:pt x="1347138" y="304539"/>
                </a:lnTo>
                <a:lnTo>
                  <a:pt x="1351083" y="299388"/>
                </a:lnTo>
                <a:lnTo>
                  <a:pt x="1351412" y="293471"/>
                </a:lnTo>
                <a:lnTo>
                  <a:pt x="1353275" y="286019"/>
                </a:lnTo>
                <a:lnTo>
                  <a:pt x="1356782" y="279992"/>
                </a:lnTo>
                <a:lnTo>
                  <a:pt x="1354371" y="278129"/>
                </a:lnTo>
                <a:lnTo>
                  <a:pt x="1354371" y="275499"/>
                </a:lnTo>
                <a:lnTo>
                  <a:pt x="1357110" y="272869"/>
                </a:lnTo>
                <a:lnTo>
                  <a:pt x="1360179" y="266622"/>
                </a:lnTo>
                <a:lnTo>
                  <a:pt x="1363466" y="266074"/>
                </a:lnTo>
                <a:lnTo>
                  <a:pt x="1367083" y="262239"/>
                </a:lnTo>
                <a:lnTo>
                  <a:pt x="1372671" y="258403"/>
                </a:lnTo>
                <a:lnTo>
                  <a:pt x="1373658" y="251828"/>
                </a:lnTo>
                <a:lnTo>
                  <a:pt x="1373329" y="248212"/>
                </a:lnTo>
                <a:lnTo>
                  <a:pt x="1377493" y="244924"/>
                </a:lnTo>
                <a:lnTo>
                  <a:pt x="1377712" y="241856"/>
                </a:lnTo>
                <a:lnTo>
                  <a:pt x="1376178" y="237692"/>
                </a:lnTo>
                <a:lnTo>
                  <a:pt x="1374973" y="231993"/>
                </a:lnTo>
                <a:lnTo>
                  <a:pt x="1372233" y="232212"/>
                </a:lnTo>
                <a:lnTo>
                  <a:pt x="1367850" y="230349"/>
                </a:lnTo>
                <a:lnTo>
                  <a:pt x="1362809" y="230349"/>
                </a:lnTo>
                <a:lnTo>
                  <a:pt x="1361275" y="227719"/>
                </a:lnTo>
                <a:lnTo>
                  <a:pt x="1363357" y="224103"/>
                </a:lnTo>
                <a:lnTo>
                  <a:pt x="1370261" y="220158"/>
                </a:lnTo>
                <a:lnTo>
                  <a:pt x="1370480" y="217528"/>
                </a:lnTo>
                <a:lnTo>
                  <a:pt x="1367850" y="214240"/>
                </a:lnTo>
                <a:lnTo>
                  <a:pt x="1367850" y="208323"/>
                </a:lnTo>
                <a:lnTo>
                  <a:pt x="1369055" y="204377"/>
                </a:lnTo>
                <a:lnTo>
                  <a:pt x="1364672" y="199665"/>
                </a:lnTo>
                <a:lnTo>
                  <a:pt x="1361384" y="199884"/>
                </a:lnTo>
                <a:lnTo>
                  <a:pt x="1355686" y="203720"/>
                </a:lnTo>
                <a:lnTo>
                  <a:pt x="1348782" y="204925"/>
                </a:lnTo>
                <a:lnTo>
                  <a:pt x="1347905" y="208761"/>
                </a:lnTo>
                <a:lnTo>
                  <a:pt x="1344289" y="212596"/>
                </a:lnTo>
                <a:lnTo>
                  <a:pt x="1340782" y="212268"/>
                </a:lnTo>
                <a:lnTo>
                  <a:pt x="1339905" y="207884"/>
                </a:lnTo>
                <a:lnTo>
                  <a:pt x="1344727" y="205145"/>
                </a:lnTo>
                <a:lnTo>
                  <a:pt x="1347467" y="201638"/>
                </a:lnTo>
                <a:lnTo>
                  <a:pt x="1347467" y="195172"/>
                </a:lnTo>
                <a:lnTo>
                  <a:pt x="1349330" y="186844"/>
                </a:lnTo>
                <a:lnTo>
                  <a:pt x="1347795" y="182022"/>
                </a:lnTo>
                <a:lnTo>
                  <a:pt x="1344837" y="179063"/>
                </a:lnTo>
                <a:lnTo>
                  <a:pt x="1343412" y="175118"/>
                </a:lnTo>
                <a:lnTo>
                  <a:pt x="1337385" y="171611"/>
                </a:lnTo>
                <a:lnTo>
                  <a:pt x="1333221" y="173365"/>
                </a:lnTo>
                <a:lnTo>
                  <a:pt x="1327522" y="171611"/>
                </a:lnTo>
                <a:lnTo>
                  <a:pt x="1321495" y="176762"/>
                </a:lnTo>
                <a:lnTo>
                  <a:pt x="1318207" y="175776"/>
                </a:lnTo>
                <a:lnTo>
                  <a:pt x="1317550" y="168653"/>
                </a:lnTo>
                <a:lnTo>
                  <a:pt x="1316564" y="166790"/>
                </a:lnTo>
                <a:lnTo>
                  <a:pt x="1312619" y="170296"/>
                </a:lnTo>
                <a:lnTo>
                  <a:pt x="1311413" y="174132"/>
                </a:lnTo>
                <a:lnTo>
                  <a:pt x="1306372" y="176871"/>
                </a:lnTo>
                <a:lnTo>
                  <a:pt x="1304619" y="181912"/>
                </a:lnTo>
                <a:lnTo>
                  <a:pt x="1299797" y="188159"/>
                </a:lnTo>
                <a:lnTo>
                  <a:pt x="1300016" y="192104"/>
                </a:lnTo>
                <a:lnTo>
                  <a:pt x="1303852" y="194734"/>
                </a:lnTo>
                <a:lnTo>
                  <a:pt x="1306153" y="192871"/>
                </a:lnTo>
                <a:lnTo>
                  <a:pt x="1311742" y="191666"/>
                </a:lnTo>
                <a:lnTo>
                  <a:pt x="1313166" y="193748"/>
                </a:lnTo>
                <a:lnTo>
                  <a:pt x="1307797" y="198898"/>
                </a:lnTo>
                <a:lnTo>
                  <a:pt x="1301331" y="201638"/>
                </a:lnTo>
                <a:lnTo>
                  <a:pt x="1296948" y="208761"/>
                </a:lnTo>
                <a:lnTo>
                  <a:pt x="1297824" y="210624"/>
                </a:lnTo>
                <a:lnTo>
                  <a:pt x="1304400" y="207446"/>
                </a:lnTo>
                <a:lnTo>
                  <a:pt x="1310975" y="201747"/>
                </a:lnTo>
                <a:lnTo>
                  <a:pt x="1313276" y="201747"/>
                </a:lnTo>
                <a:lnTo>
                  <a:pt x="1316783" y="199884"/>
                </a:lnTo>
                <a:lnTo>
                  <a:pt x="1319522" y="203720"/>
                </a:lnTo>
                <a:lnTo>
                  <a:pt x="1317769" y="208870"/>
                </a:lnTo>
                <a:lnTo>
                  <a:pt x="1315029" y="209090"/>
                </a:lnTo>
                <a:lnTo>
                  <a:pt x="1309331" y="213802"/>
                </a:lnTo>
                <a:lnTo>
                  <a:pt x="1307797" y="217966"/>
                </a:lnTo>
                <a:lnTo>
                  <a:pt x="1309660" y="220925"/>
                </a:lnTo>
                <a:lnTo>
                  <a:pt x="1316125" y="219500"/>
                </a:lnTo>
                <a:lnTo>
                  <a:pt x="1319961" y="221802"/>
                </a:lnTo>
                <a:lnTo>
                  <a:pt x="1314920" y="225418"/>
                </a:lnTo>
                <a:lnTo>
                  <a:pt x="1308125" y="227829"/>
                </a:lnTo>
                <a:lnTo>
                  <a:pt x="1304290" y="226623"/>
                </a:lnTo>
                <a:lnTo>
                  <a:pt x="1303961" y="229582"/>
                </a:lnTo>
                <a:lnTo>
                  <a:pt x="1309002" y="231116"/>
                </a:lnTo>
                <a:lnTo>
                  <a:pt x="1309002" y="234294"/>
                </a:lnTo>
                <a:lnTo>
                  <a:pt x="1301769" y="241089"/>
                </a:lnTo>
                <a:lnTo>
                  <a:pt x="1299687" y="241089"/>
                </a:lnTo>
                <a:lnTo>
                  <a:pt x="1297277" y="234623"/>
                </a:lnTo>
                <a:lnTo>
                  <a:pt x="1293112" y="232541"/>
                </a:lnTo>
                <a:lnTo>
                  <a:pt x="1289277" y="226952"/>
                </a:lnTo>
                <a:lnTo>
                  <a:pt x="1279962" y="231445"/>
                </a:lnTo>
                <a:lnTo>
                  <a:pt x="1279962" y="234185"/>
                </a:lnTo>
                <a:lnTo>
                  <a:pt x="1275140" y="242294"/>
                </a:lnTo>
                <a:lnTo>
                  <a:pt x="1279085" y="248321"/>
                </a:lnTo>
                <a:lnTo>
                  <a:pt x="1279085" y="252814"/>
                </a:lnTo>
                <a:lnTo>
                  <a:pt x="1282702" y="254568"/>
                </a:lnTo>
                <a:lnTo>
                  <a:pt x="1286208" y="251061"/>
                </a:lnTo>
                <a:lnTo>
                  <a:pt x="1290153" y="250842"/>
                </a:lnTo>
                <a:lnTo>
                  <a:pt x="1297605" y="253472"/>
                </a:lnTo>
                <a:lnTo>
                  <a:pt x="1305057" y="253253"/>
                </a:lnTo>
                <a:lnTo>
                  <a:pt x="1306482" y="255006"/>
                </a:lnTo>
                <a:lnTo>
                  <a:pt x="1313933" y="253143"/>
                </a:lnTo>
                <a:lnTo>
                  <a:pt x="1313605" y="256759"/>
                </a:lnTo>
                <a:lnTo>
                  <a:pt x="1309440" y="257855"/>
                </a:lnTo>
                <a:lnTo>
                  <a:pt x="1307906" y="260485"/>
                </a:lnTo>
                <a:lnTo>
                  <a:pt x="1308564" y="265307"/>
                </a:lnTo>
                <a:lnTo>
                  <a:pt x="1315468" y="264430"/>
                </a:lnTo>
                <a:lnTo>
                  <a:pt x="1320509" y="268595"/>
                </a:lnTo>
                <a:lnTo>
                  <a:pt x="1323577" y="276266"/>
                </a:lnTo>
                <a:lnTo>
                  <a:pt x="1326645" y="276266"/>
                </a:lnTo>
                <a:lnTo>
                  <a:pt x="1328728" y="278348"/>
                </a:lnTo>
                <a:lnTo>
                  <a:pt x="1326974" y="281526"/>
                </a:lnTo>
                <a:lnTo>
                  <a:pt x="1326974" y="286896"/>
                </a:lnTo>
                <a:lnTo>
                  <a:pt x="1318865" y="301799"/>
                </a:lnTo>
                <a:lnTo>
                  <a:pt x="1318865" y="301799"/>
                </a:lnTo>
                <a:close/>
                <a:moveTo>
                  <a:pt x="1293551" y="266184"/>
                </a:moveTo>
                <a:lnTo>
                  <a:pt x="1294427" y="261691"/>
                </a:lnTo>
                <a:lnTo>
                  <a:pt x="1300454" y="258622"/>
                </a:lnTo>
                <a:lnTo>
                  <a:pt x="1304619" y="258842"/>
                </a:lnTo>
                <a:lnTo>
                  <a:pt x="1301879" y="260705"/>
                </a:lnTo>
                <a:lnTo>
                  <a:pt x="1301002" y="263773"/>
                </a:lnTo>
                <a:lnTo>
                  <a:pt x="1295961" y="266951"/>
                </a:lnTo>
                <a:lnTo>
                  <a:pt x="1293551" y="266293"/>
                </a:lnTo>
                <a:lnTo>
                  <a:pt x="1293551" y="266293"/>
                </a:lnTo>
                <a:close/>
                <a:moveTo>
                  <a:pt x="1283469" y="292704"/>
                </a:moveTo>
                <a:lnTo>
                  <a:pt x="1285551" y="287991"/>
                </a:lnTo>
                <a:lnTo>
                  <a:pt x="1293879" y="287115"/>
                </a:lnTo>
                <a:lnTo>
                  <a:pt x="1300345" y="288978"/>
                </a:lnTo>
                <a:lnTo>
                  <a:pt x="1307468" y="297525"/>
                </a:lnTo>
                <a:lnTo>
                  <a:pt x="1306920" y="302018"/>
                </a:lnTo>
                <a:lnTo>
                  <a:pt x="1307577" y="309799"/>
                </a:lnTo>
                <a:lnTo>
                  <a:pt x="1304290" y="310457"/>
                </a:lnTo>
                <a:lnTo>
                  <a:pt x="1299468" y="307498"/>
                </a:lnTo>
                <a:lnTo>
                  <a:pt x="1295085" y="309251"/>
                </a:lnTo>
                <a:lnTo>
                  <a:pt x="1291797" y="309251"/>
                </a:lnTo>
                <a:lnTo>
                  <a:pt x="1288290" y="303333"/>
                </a:lnTo>
                <a:lnTo>
                  <a:pt x="1282702" y="299060"/>
                </a:lnTo>
                <a:lnTo>
                  <a:pt x="1283359" y="292594"/>
                </a:lnTo>
                <a:lnTo>
                  <a:pt x="1283359" y="292594"/>
                </a:lnTo>
                <a:close/>
                <a:moveTo>
                  <a:pt x="1222758" y="333250"/>
                </a:moveTo>
                <a:lnTo>
                  <a:pt x="1226265" y="330511"/>
                </a:lnTo>
                <a:lnTo>
                  <a:pt x="1233169" y="330511"/>
                </a:lnTo>
                <a:lnTo>
                  <a:pt x="1231415" y="334127"/>
                </a:lnTo>
                <a:lnTo>
                  <a:pt x="1225827" y="335552"/>
                </a:lnTo>
                <a:lnTo>
                  <a:pt x="1222649" y="333250"/>
                </a:lnTo>
                <a:lnTo>
                  <a:pt x="1222649" y="333250"/>
                </a:lnTo>
                <a:close/>
                <a:moveTo>
                  <a:pt x="1219580" y="327004"/>
                </a:moveTo>
                <a:lnTo>
                  <a:pt x="1216512" y="320538"/>
                </a:lnTo>
                <a:lnTo>
                  <a:pt x="1218594" y="316155"/>
                </a:lnTo>
                <a:lnTo>
                  <a:pt x="1220019" y="309689"/>
                </a:lnTo>
                <a:lnTo>
                  <a:pt x="1220238" y="304868"/>
                </a:lnTo>
                <a:lnTo>
                  <a:pt x="1225498" y="300923"/>
                </a:lnTo>
                <a:lnTo>
                  <a:pt x="1225717" y="297854"/>
                </a:lnTo>
                <a:lnTo>
                  <a:pt x="1227142" y="296320"/>
                </a:lnTo>
                <a:lnTo>
                  <a:pt x="1227142" y="293142"/>
                </a:lnTo>
                <a:lnTo>
                  <a:pt x="1230648" y="286348"/>
                </a:lnTo>
                <a:lnTo>
                  <a:pt x="1230648" y="281635"/>
                </a:lnTo>
                <a:lnTo>
                  <a:pt x="1233059" y="279334"/>
                </a:lnTo>
                <a:lnTo>
                  <a:pt x="1236566" y="282074"/>
                </a:lnTo>
                <a:lnTo>
                  <a:pt x="1237443" y="288539"/>
                </a:lnTo>
                <a:lnTo>
                  <a:pt x="1238867" y="291498"/>
                </a:lnTo>
                <a:lnTo>
                  <a:pt x="1235032" y="300703"/>
                </a:lnTo>
                <a:lnTo>
                  <a:pt x="1235689" y="304648"/>
                </a:lnTo>
                <a:lnTo>
                  <a:pt x="1232511" y="309799"/>
                </a:lnTo>
                <a:lnTo>
                  <a:pt x="1234922" y="312977"/>
                </a:lnTo>
                <a:lnTo>
                  <a:pt x="1231306" y="324593"/>
                </a:lnTo>
                <a:lnTo>
                  <a:pt x="1225607" y="327771"/>
                </a:lnTo>
                <a:lnTo>
                  <a:pt x="1219909" y="326894"/>
                </a:lnTo>
                <a:lnTo>
                  <a:pt x="1219909" y="326894"/>
                </a:lnTo>
                <a:close/>
                <a:moveTo>
                  <a:pt x="1164787" y="216541"/>
                </a:moveTo>
                <a:lnTo>
                  <a:pt x="1161281" y="212158"/>
                </a:lnTo>
                <a:lnTo>
                  <a:pt x="1160075" y="206898"/>
                </a:lnTo>
                <a:lnTo>
                  <a:pt x="1162486" y="203939"/>
                </a:lnTo>
                <a:lnTo>
                  <a:pt x="1159198" y="201199"/>
                </a:lnTo>
                <a:lnTo>
                  <a:pt x="1154815" y="201857"/>
                </a:lnTo>
                <a:lnTo>
                  <a:pt x="1151856" y="200652"/>
                </a:lnTo>
                <a:lnTo>
                  <a:pt x="1148788" y="202076"/>
                </a:lnTo>
                <a:lnTo>
                  <a:pt x="1143528" y="201528"/>
                </a:lnTo>
                <a:lnTo>
                  <a:pt x="1139035" y="202953"/>
                </a:lnTo>
                <a:lnTo>
                  <a:pt x="1138815" y="198789"/>
                </a:lnTo>
                <a:lnTo>
                  <a:pt x="1142980" y="194296"/>
                </a:lnTo>
                <a:lnTo>
                  <a:pt x="1144076" y="191008"/>
                </a:lnTo>
                <a:lnTo>
                  <a:pt x="1149336" y="190679"/>
                </a:lnTo>
                <a:lnTo>
                  <a:pt x="1154377" y="190679"/>
                </a:lnTo>
                <a:lnTo>
                  <a:pt x="1168294" y="186734"/>
                </a:lnTo>
                <a:lnTo>
                  <a:pt x="1172677" y="187611"/>
                </a:lnTo>
                <a:lnTo>
                  <a:pt x="1177061" y="190570"/>
                </a:lnTo>
                <a:lnTo>
                  <a:pt x="1179801" y="190022"/>
                </a:lnTo>
                <a:lnTo>
                  <a:pt x="1185389" y="189803"/>
                </a:lnTo>
                <a:lnTo>
                  <a:pt x="1191307" y="185419"/>
                </a:lnTo>
                <a:lnTo>
                  <a:pt x="1199088" y="185090"/>
                </a:lnTo>
                <a:lnTo>
                  <a:pt x="1201499" y="185748"/>
                </a:lnTo>
                <a:lnTo>
                  <a:pt x="1203909" y="183447"/>
                </a:lnTo>
                <a:lnTo>
                  <a:pt x="1207416" y="184871"/>
                </a:lnTo>
                <a:lnTo>
                  <a:pt x="1207087" y="188159"/>
                </a:lnTo>
                <a:lnTo>
                  <a:pt x="1209827" y="193528"/>
                </a:lnTo>
                <a:lnTo>
                  <a:pt x="1209827" y="197364"/>
                </a:lnTo>
                <a:lnTo>
                  <a:pt x="1205882" y="203610"/>
                </a:lnTo>
                <a:lnTo>
                  <a:pt x="1208841" y="210186"/>
                </a:lnTo>
                <a:lnTo>
                  <a:pt x="1205224" y="219939"/>
                </a:lnTo>
                <a:lnTo>
                  <a:pt x="1199855" y="222678"/>
                </a:lnTo>
                <a:lnTo>
                  <a:pt x="1195471" y="227171"/>
                </a:lnTo>
                <a:lnTo>
                  <a:pt x="1191526" y="226295"/>
                </a:lnTo>
                <a:lnTo>
                  <a:pt x="1187143" y="226514"/>
                </a:lnTo>
                <a:lnTo>
                  <a:pt x="1185061" y="223445"/>
                </a:lnTo>
                <a:lnTo>
                  <a:pt x="1180239" y="224870"/>
                </a:lnTo>
                <a:lnTo>
                  <a:pt x="1174212" y="218076"/>
                </a:lnTo>
                <a:lnTo>
                  <a:pt x="1174540" y="212377"/>
                </a:lnTo>
                <a:lnTo>
                  <a:pt x="1170924" y="207008"/>
                </a:lnTo>
                <a:lnTo>
                  <a:pt x="1168842" y="209309"/>
                </a:lnTo>
                <a:lnTo>
                  <a:pt x="1169061" y="213144"/>
                </a:lnTo>
                <a:lnTo>
                  <a:pt x="1165116" y="216651"/>
                </a:lnTo>
                <a:lnTo>
                  <a:pt x="1165116" y="216651"/>
                </a:lnTo>
                <a:close/>
                <a:moveTo>
                  <a:pt x="1097830" y="254020"/>
                </a:moveTo>
                <a:lnTo>
                  <a:pt x="1101775" y="249308"/>
                </a:lnTo>
                <a:lnTo>
                  <a:pt x="1102104" y="245801"/>
                </a:lnTo>
                <a:lnTo>
                  <a:pt x="1107255" y="240650"/>
                </a:lnTo>
                <a:lnTo>
                  <a:pt x="1107583" y="235390"/>
                </a:lnTo>
                <a:lnTo>
                  <a:pt x="1112953" y="233308"/>
                </a:lnTo>
                <a:lnTo>
                  <a:pt x="1116898" y="230130"/>
                </a:lnTo>
                <a:lnTo>
                  <a:pt x="1120515" y="230130"/>
                </a:lnTo>
                <a:lnTo>
                  <a:pt x="1131911" y="227719"/>
                </a:lnTo>
                <a:lnTo>
                  <a:pt x="1134542" y="229582"/>
                </a:lnTo>
                <a:lnTo>
                  <a:pt x="1138925" y="229582"/>
                </a:lnTo>
                <a:lnTo>
                  <a:pt x="1142432" y="231336"/>
                </a:lnTo>
                <a:lnTo>
                  <a:pt x="1147582" y="231336"/>
                </a:lnTo>
                <a:lnTo>
                  <a:pt x="1150322" y="230240"/>
                </a:lnTo>
                <a:lnTo>
                  <a:pt x="1157664" y="231774"/>
                </a:lnTo>
                <a:lnTo>
                  <a:pt x="1158212" y="233527"/>
                </a:lnTo>
                <a:lnTo>
                  <a:pt x="1165116" y="233199"/>
                </a:lnTo>
                <a:lnTo>
                  <a:pt x="1170486" y="234623"/>
                </a:lnTo>
                <a:lnTo>
                  <a:pt x="1172020" y="236486"/>
                </a:lnTo>
                <a:lnTo>
                  <a:pt x="1177937" y="237363"/>
                </a:lnTo>
                <a:lnTo>
                  <a:pt x="1179143" y="239664"/>
                </a:lnTo>
                <a:lnTo>
                  <a:pt x="1174650" y="247664"/>
                </a:lnTo>
                <a:lnTo>
                  <a:pt x="1170814" y="246678"/>
                </a:lnTo>
                <a:lnTo>
                  <a:pt x="1159198" y="250513"/>
                </a:lnTo>
                <a:lnTo>
                  <a:pt x="1154815" y="250842"/>
                </a:lnTo>
                <a:lnTo>
                  <a:pt x="1149117" y="256212"/>
                </a:lnTo>
                <a:lnTo>
                  <a:pt x="1149117" y="258951"/>
                </a:lnTo>
                <a:lnTo>
                  <a:pt x="1154377" y="259280"/>
                </a:lnTo>
                <a:lnTo>
                  <a:pt x="1156130" y="258403"/>
                </a:lnTo>
                <a:lnTo>
                  <a:pt x="1157007" y="262020"/>
                </a:lnTo>
                <a:lnTo>
                  <a:pt x="1151089" y="269143"/>
                </a:lnTo>
                <a:lnTo>
                  <a:pt x="1149555" y="272430"/>
                </a:lnTo>
                <a:lnTo>
                  <a:pt x="1145391" y="273417"/>
                </a:lnTo>
                <a:lnTo>
                  <a:pt x="1145610" y="276047"/>
                </a:lnTo>
                <a:lnTo>
                  <a:pt x="1142651" y="279992"/>
                </a:lnTo>
                <a:lnTo>
                  <a:pt x="1137829" y="279992"/>
                </a:lnTo>
                <a:lnTo>
                  <a:pt x="1132788" y="282403"/>
                </a:lnTo>
                <a:lnTo>
                  <a:pt x="1127199" y="282403"/>
                </a:lnTo>
                <a:lnTo>
                  <a:pt x="1122487" y="278786"/>
                </a:lnTo>
                <a:lnTo>
                  <a:pt x="1119747" y="280211"/>
                </a:lnTo>
                <a:lnTo>
                  <a:pt x="1114926" y="279334"/>
                </a:lnTo>
                <a:lnTo>
                  <a:pt x="1109775" y="279663"/>
                </a:lnTo>
                <a:lnTo>
                  <a:pt x="1108351" y="277800"/>
                </a:lnTo>
                <a:lnTo>
                  <a:pt x="1111090" y="274622"/>
                </a:lnTo>
                <a:lnTo>
                  <a:pt x="1107583" y="268704"/>
                </a:lnTo>
                <a:lnTo>
                  <a:pt x="1102871" y="265417"/>
                </a:lnTo>
                <a:lnTo>
                  <a:pt x="1099803" y="264869"/>
                </a:lnTo>
                <a:lnTo>
                  <a:pt x="1098926" y="258951"/>
                </a:lnTo>
                <a:lnTo>
                  <a:pt x="1097721" y="253691"/>
                </a:lnTo>
                <a:lnTo>
                  <a:pt x="1097721" y="253691"/>
                </a:lnTo>
                <a:close/>
                <a:moveTo>
                  <a:pt x="1091913" y="236815"/>
                </a:moveTo>
                <a:lnTo>
                  <a:pt x="1095200" y="238568"/>
                </a:lnTo>
                <a:lnTo>
                  <a:pt x="1101447" y="236705"/>
                </a:lnTo>
                <a:lnTo>
                  <a:pt x="1105282" y="231555"/>
                </a:lnTo>
                <a:lnTo>
                  <a:pt x="1105501" y="225856"/>
                </a:lnTo>
                <a:lnTo>
                  <a:pt x="1106378" y="222569"/>
                </a:lnTo>
                <a:lnTo>
                  <a:pt x="1106049" y="218952"/>
                </a:lnTo>
                <a:lnTo>
                  <a:pt x="1107583" y="212706"/>
                </a:lnTo>
                <a:lnTo>
                  <a:pt x="1103638" y="214131"/>
                </a:lnTo>
                <a:lnTo>
                  <a:pt x="1100899" y="214350"/>
                </a:lnTo>
                <a:lnTo>
                  <a:pt x="1097063" y="212268"/>
                </a:lnTo>
                <a:lnTo>
                  <a:pt x="1093995" y="215007"/>
                </a:lnTo>
                <a:lnTo>
                  <a:pt x="1091036" y="215336"/>
                </a:lnTo>
                <a:lnTo>
                  <a:pt x="1089283" y="219719"/>
                </a:lnTo>
                <a:lnTo>
                  <a:pt x="1089502" y="225308"/>
                </a:lnTo>
                <a:lnTo>
                  <a:pt x="1088516" y="230130"/>
                </a:lnTo>
                <a:lnTo>
                  <a:pt x="1092132" y="237034"/>
                </a:lnTo>
                <a:lnTo>
                  <a:pt x="1092132" y="237034"/>
                </a:lnTo>
                <a:close/>
                <a:moveTo>
                  <a:pt x="1497928" y="591873"/>
                </a:moveTo>
                <a:cubicBezTo>
                  <a:pt x="1497928" y="591873"/>
                  <a:pt x="1502750" y="593407"/>
                  <a:pt x="1502750" y="593407"/>
                </a:cubicBezTo>
                <a:lnTo>
                  <a:pt x="1507352" y="591215"/>
                </a:lnTo>
                <a:lnTo>
                  <a:pt x="1508339" y="596037"/>
                </a:lnTo>
                <a:lnTo>
                  <a:pt x="1512722" y="596037"/>
                </a:lnTo>
                <a:lnTo>
                  <a:pt x="1513599" y="598010"/>
                </a:lnTo>
                <a:lnTo>
                  <a:pt x="1518092" y="598229"/>
                </a:lnTo>
                <a:lnTo>
                  <a:pt x="1526420" y="592640"/>
                </a:lnTo>
                <a:lnTo>
                  <a:pt x="1530585" y="592202"/>
                </a:lnTo>
                <a:lnTo>
                  <a:pt x="1537927" y="595708"/>
                </a:lnTo>
                <a:lnTo>
                  <a:pt x="1542201" y="595160"/>
                </a:lnTo>
                <a:lnTo>
                  <a:pt x="1544940" y="596585"/>
                </a:lnTo>
                <a:lnTo>
                  <a:pt x="1547680" y="594174"/>
                </a:lnTo>
                <a:lnTo>
                  <a:pt x="1547461" y="591763"/>
                </a:lnTo>
                <a:lnTo>
                  <a:pt x="1550639" y="585736"/>
                </a:lnTo>
                <a:lnTo>
                  <a:pt x="1553598" y="585517"/>
                </a:lnTo>
                <a:lnTo>
                  <a:pt x="1553817" y="582777"/>
                </a:lnTo>
                <a:lnTo>
                  <a:pt x="1551406" y="577627"/>
                </a:lnTo>
                <a:lnTo>
                  <a:pt x="1551406" y="572257"/>
                </a:lnTo>
                <a:lnTo>
                  <a:pt x="1554145" y="575216"/>
                </a:lnTo>
                <a:lnTo>
                  <a:pt x="1553926" y="578175"/>
                </a:lnTo>
                <a:lnTo>
                  <a:pt x="1557872" y="583873"/>
                </a:lnTo>
                <a:lnTo>
                  <a:pt x="1559954" y="580585"/>
                </a:lnTo>
                <a:lnTo>
                  <a:pt x="1562912" y="581133"/>
                </a:lnTo>
                <a:lnTo>
                  <a:pt x="1565981" y="580476"/>
                </a:lnTo>
                <a:lnTo>
                  <a:pt x="1568282" y="581681"/>
                </a:lnTo>
                <a:lnTo>
                  <a:pt x="1569159" y="579051"/>
                </a:lnTo>
                <a:lnTo>
                  <a:pt x="1567734" y="573901"/>
                </a:lnTo>
                <a:lnTo>
                  <a:pt x="1568282" y="570723"/>
                </a:lnTo>
                <a:lnTo>
                  <a:pt x="1565323" y="568421"/>
                </a:lnTo>
                <a:lnTo>
                  <a:pt x="1560063" y="570175"/>
                </a:lnTo>
                <a:lnTo>
                  <a:pt x="1554474" y="570504"/>
                </a:lnTo>
                <a:lnTo>
                  <a:pt x="1553269" y="566558"/>
                </a:lnTo>
                <a:lnTo>
                  <a:pt x="1555570" y="565134"/>
                </a:lnTo>
                <a:lnTo>
                  <a:pt x="1558529" y="566339"/>
                </a:lnTo>
                <a:lnTo>
                  <a:pt x="1563570" y="564586"/>
                </a:lnTo>
                <a:lnTo>
                  <a:pt x="1566310" y="560422"/>
                </a:lnTo>
                <a:lnTo>
                  <a:pt x="1568940" y="562833"/>
                </a:lnTo>
                <a:lnTo>
                  <a:pt x="1571898" y="562285"/>
                </a:lnTo>
                <a:lnTo>
                  <a:pt x="1574528" y="557792"/>
                </a:lnTo>
                <a:lnTo>
                  <a:pt x="1573871" y="555052"/>
                </a:lnTo>
                <a:lnTo>
                  <a:pt x="1576282" y="550340"/>
                </a:lnTo>
                <a:lnTo>
                  <a:pt x="1575186" y="547381"/>
                </a:lnTo>
                <a:lnTo>
                  <a:pt x="1577926" y="546723"/>
                </a:lnTo>
                <a:lnTo>
                  <a:pt x="1578583" y="544422"/>
                </a:lnTo>
                <a:lnTo>
                  <a:pt x="1572885" y="542888"/>
                </a:lnTo>
                <a:lnTo>
                  <a:pt x="1568392" y="543874"/>
                </a:lnTo>
                <a:lnTo>
                  <a:pt x="1570145" y="540039"/>
                </a:lnTo>
                <a:lnTo>
                  <a:pt x="1572885" y="538943"/>
                </a:lnTo>
                <a:lnTo>
                  <a:pt x="1573213" y="534450"/>
                </a:lnTo>
                <a:lnTo>
                  <a:pt x="1569049" y="531710"/>
                </a:lnTo>
                <a:lnTo>
                  <a:pt x="1559734" y="531929"/>
                </a:lnTo>
                <a:lnTo>
                  <a:pt x="1557872" y="528971"/>
                </a:lnTo>
                <a:lnTo>
                  <a:pt x="1558419" y="526231"/>
                </a:lnTo>
                <a:lnTo>
                  <a:pt x="1560830" y="525135"/>
                </a:lnTo>
                <a:lnTo>
                  <a:pt x="1559296" y="520752"/>
                </a:lnTo>
                <a:lnTo>
                  <a:pt x="1551625" y="514505"/>
                </a:lnTo>
                <a:lnTo>
                  <a:pt x="1547789" y="514505"/>
                </a:lnTo>
                <a:lnTo>
                  <a:pt x="1544173" y="516697"/>
                </a:lnTo>
                <a:lnTo>
                  <a:pt x="1537927" y="516697"/>
                </a:lnTo>
                <a:lnTo>
                  <a:pt x="1530694" y="518779"/>
                </a:lnTo>
                <a:lnTo>
                  <a:pt x="1522585" y="513081"/>
                </a:lnTo>
                <a:lnTo>
                  <a:pt x="1521379" y="509464"/>
                </a:lnTo>
                <a:lnTo>
                  <a:pt x="1518749" y="508040"/>
                </a:lnTo>
                <a:lnTo>
                  <a:pt x="1514366" y="510779"/>
                </a:lnTo>
                <a:lnTo>
                  <a:pt x="1511078" y="510451"/>
                </a:lnTo>
                <a:lnTo>
                  <a:pt x="1508448" y="511656"/>
                </a:lnTo>
                <a:lnTo>
                  <a:pt x="1503079" y="511875"/>
                </a:lnTo>
                <a:lnTo>
                  <a:pt x="1501216" y="516368"/>
                </a:lnTo>
                <a:lnTo>
                  <a:pt x="1498805" y="513409"/>
                </a:lnTo>
                <a:lnTo>
                  <a:pt x="1494969" y="510998"/>
                </a:lnTo>
                <a:lnTo>
                  <a:pt x="1490476" y="512752"/>
                </a:lnTo>
                <a:lnTo>
                  <a:pt x="1484887" y="513629"/>
                </a:lnTo>
                <a:lnTo>
                  <a:pt x="1485107" y="516587"/>
                </a:lnTo>
                <a:lnTo>
                  <a:pt x="1483243" y="518341"/>
                </a:lnTo>
                <a:lnTo>
                  <a:pt x="1483243" y="515163"/>
                </a:lnTo>
                <a:lnTo>
                  <a:pt x="1481161" y="513081"/>
                </a:lnTo>
                <a:lnTo>
                  <a:pt x="1476668" y="514505"/>
                </a:lnTo>
                <a:lnTo>
                  <a:pt x="1466258" y="512971"/>
                </a:lnTo>
                <a:lnTo>
                  <a:pt x="1464833" y="514396"/>
                </a:lnTo>
                <a:lnTo>
                  <a:pt x="1468121" y="517683"/>
                </a:lnTo>
                <a:lnTo>
                  <a:pt x="1467902" y="521300"/>
                </a:lnTo>
                <a:lnTo>
                  <a:pt x="1471737" y="524587"/>
                </a:lnTo>
                <a:lnTo>
                  <a:pt x="1466696" y="523491"/>
                </a:lnTo>
                <a:lnTo>
                  <a:pt x="1464833" y="520423"/>
                </a:lnTo>
                <a:lnTo>
                  <a:pt x="1461546" y="519546"/>
                </a:lnTo>
                <a:lnTo>
                  <a:pt x="1455299" y="521080"/>
                </a:lnTo>
                <a:lnTo>
                  <a:pt x="1452560" y="519546"/>
                </a:lnTo>
                <a:lnTo>
                  <a:pt x="1457600" y="517683"/>
                </a:lnTo>
                <a:lnTo>
                  <a:pt x="1457820" y="514067"/>
                </a:lnTo>
                <a:lnTo>
                  <a:pt x="1452779" y="508368"/>
                </a:lnTo>
                <a:lnTo>
                  <a:pt x="1453327" y="505410"/>
                </a:lnTo>
                <a:lnTo>
                  <a:pt x="1451792" y="502780"/>
                </a:lnTo>
                <a:lnTo>
                  <a:pt x="1446094" y="506067"/>
                </a:lnTo>
                <a:lnTo>
                  <a:pt x="1447080" y="509355"/>
                </a:lnTo>
                <a:lnTo>
                  <a:pt x="1445875" y="512094"/>
                </a:lnTo>
                <a:lnTo>
                  <a:pt x="1441930" y="510670"/>
                </a:lnTo>
                <a:lnTo>
                  <a:pt x="1443683" y="507711"/>
                </a:lnTo>
                <a:lnTo>
                  <a:pt x="1443135" y="504752"/>
                </a:lnTo>
                <a:lnTo>
                  <a:pt x="1438642" y="503547"/>
                </a:lnTo>
                <a:lnTo>
                  <a:pt x="1435903" y="505629"/>
                </a:lnTo>
                <a:lnTo>
                  <a:pt x="1432615" y="505629"/>
                </a:lnTo>
                <a:lnTo>
                  <a:pt x="1434040" y="501245"/>
                </a:lnTo>
                <a:lnTo>
                  <a:pt x="1433492" y="498944"/>
                </a:lnTo>
                <a:lnTo>
                  <a:pt x="1433272" y="493684"/>
                </a:lnTo>
                <a:lnTo>
                  <a:pt x="1428122" y="495109"/>
                </a:lnTo>
                <a:lnTo>
                  <a:pt x="1423300" y="500697"/>
                </a:lnTo>
                <a:lnTo>
                  <a:pt x="1423848" y="506396"/>
                </a:lnTo>
                <a:lnTo>
                  <a:pt x="1420780" y="506615"/>
                </a:lnTo>
                <a:lnTo>
                  <a:pt x="1418917" y="502232"/>
                </a:lnTo>
                <a:lnTo>
                  <a:pt x="1420780" y="498396"/>
                </a:lnTo>
                <a:lnTo>
                  <a:pt x="1420780" y="495218"/>
                </a:lnTo>
                <a:lnTo>
                  <a:pt x="1423519" y="488095"/>
                </a:lnTo>
                <a:lnTo>
                  <a:pt x="1420232" y="484588"/>
                </a:lnTo>
                <a:lnTo>
                  <a:pt x="1414643" y="486890"/>
                </a:lnTo>
                <a:lnTo>
                  <a:pt x="1414643" y="484260"/>
                </a:lnTo>
                <a:lnTo>
                  <a:pt x="1418259" y="482725"/>
                </a:lnTo>
                <a:lnTo>
                  <a:pt x="1420670" y="477356"/>
                </a:lnTo>
                <a:lnTo>
                  <a:pt x="1420122" y="473739"/>
                </a:lnTo>
                <a:lnTo>
                  <a:pt x="1416835" y="475164"/>
                </a:lnTo>
                <a:lnTo>
                  <a:pt x="1412670" y="473958"/>
                </a:lnTo>
                <a:lnTo>
                  <a:pt x="1410917" y="475383"/>
                </a:lnTo>
                <a:lnTo>
                  <a:pt x="1406753" y="475602"/>
                </a:lnTo>
                <a:lnTo>
                  <a:pt x="1409383" y="473520"/>
                </a:lnTo>
                <a:lnTo>
                  <a:pt x="1408725" y="471219"/>
                </a:lnTo>
                <a:lnTo>
                  <a:pt x="1404890" y="471219"/>
                </a:lnTo>
                <a:lnTo>
                  <a:pt x="1401931" y="474178"/>
                </a:lnTo>
                <a:lnTo>
                  <a:pt x="1396233" y="475273"/>
                </a:lnTo>
                <a:lnTo>
                  <a:pt x="1396233" y="472863"/>
                </a:lnTo>
                <a:lnTo>
                  <a:pt x="1399191" y="471328"/>
                </a:lnTo>
                <a:lnTo>
                  <a:pt x="1401493" y="467493"/>
                </a:lnTo>
                <a:lnTo>
                  <a:pt x="1402479" y="463877"/>
                </a:lnTo>
                <a:lnTo>
                  <a:pt x="1405657" y="464096"/>
                </a:lnTo>
                <a:lnTo>
                  <a:pt x="1409602" y="468260"/>
                </a:lnTo>
                <a:lnTo>
                  <a:pt x="1416177" y="468260"/>
                </a:lnTo>
                <a:lnTo>
                  <a:pt x="1415520" y="465520"/>
                </a:lnTo>
                <a:lnTo>
                  <a:pt x="1411355" y="460808"/>
                </a:lnTo>
                <a:lnTo>
                  <a:pt x="1406972" y="460260"/>
                </a:lnTo>
                <a:lnTo>
                  <a:pt x="1409383" y="458726"/>
                </a:lnTo>
                <a:lnTo>
                  <a:pt x="1403684" y="452808"/>
                </a:lnTo>
                <a:lnTo>
                  <a:pt x="1398972" y="450178"/>
                </a:lnTo>
                <a:lnTo>
                  <a:pt x="1401602" y="449521"/>
                </a:lnTo>
                <a:lnTo>
                  <a:pt x="1402150" y="446452"/>
                </a:lnTo>
                <a:lnTo>
                  <a:pt x="1404561" y="446452"/>
                </a:lnTo>
                <a:lnTo>
                  <a:pt x="1406862" y="451165"/>
                </a:lnTo>
                <a:lnTo>
                  <a:pt x="1411574" y="455986"/>
                </a:lnTo>
                <a:lnTo>
                  <a:pt x="1417273" y="457521"/>
                </a:lnTo>
                <a:lnTo>
                  <a:pt x="1421218" y="461466"/>
                </a:lnTo>
                <a:lnTo>
                  <a:pt x="1423629" y="458726"/>
                </a:lnTo>
                <a:lnTo>
                  <a:pt x="1426369" y="462014"/>
                </a:lnTo>
                <a:lnTo>
                  <a:pt x="1433820" y="463767"/>
                </a:lnTo>
                <a:lnTo>
                  <a:pt x="1438861" y="463767"/>
                </a:lnTo>
                <a:lnTo>
                  <a:pt x="1440615" y="459822"/>
                </a:lnTo>
                <a:lnTo>
                  <a:pt x="1439080" y="454452"/>
                </a:lnTo>
                <a:lnTo>
                  <a:pt x="1429327" y="447110"/>
                </a:lnTo>
                <a:lnTo>
                  <a:pt x="1425163" y="442617"/>
                </a:lnTo>
                <a:lnTo>
                  <a:pt x="1422204" y="443165"/>
                </a:lnTo>
                <a:lnTo>
                  <a:pt x="1421108" y="439001"/>
                </a:lnTo>
                <a:lnTo>
                  <a:pt x="1416725" y="434617"/>
                </a:lnTo>
                <a:lnTo>
                  <a:pt x="1414424" y="434398"/>
                </a:lnTo>
                <a:lnTo>
                  <a:pt x="1412342" y="431987"/>
                </a:lnTo>
                <a:lnTo>
                  <a:pt x="1413876" y="429248"/>
                </a:lnTo>
                <a:lnTo>
                  <a:pt x="1417382" y="430453"/>
                </a:lnTo>
                <a:lnTo>
                  <a:pt x="1420670" y="434398"/>
                </a:lnTo>
                <a:lnTo>
                  <a:pt x="1423958" y="434398"/>
                </a:lnTo>
                <a:lnTo>
                  <a:pt x="1425053" y="438562"/>
                </a:lnTo>
                <a:lnTo>
                  <a:pt x="1427793" y="438891"/>
                </a:lnTo>
                <a:lnTo>
                  <a:pt x="1429547" y="435603"/>
                </a:lnTo>
                <a:lnTo>
                  <a:pt x="1427684" y="427823"/>
                </a:lnTo>
                <a:lnTo>
                  <a:pt x="1422314" y="420919"/>
                </a:lnTo>
                <a:lnTo>
                  <a:pt x="1418369" y="421138"/>
                </a:lnTo>
                <a:lnTo>
                  <a:pt x="1417163" y="420042"/>
                </a:lnTo>
                <a:lnTo>
                  <a:pt x="1412342" y="420261"/>
                </a:lnTo>
                <a:lnTo>
                  <a:pt x="1406972" y="423549"/>
                </a:lnTo>
                <a:lnTo>
                  <a:pt x="1402588" y="423549"/>
                </a:lnTo>
                <a:lnTo>
                  <a:pt x="1398424" y="420481"/>
                </a:lnTo>
                <a:lnTo>
                  <a:pt x="1395137" y="421138"/>
                </a:lnTo>
                <a:lnTo>
                  <a:pt x="1392178" y="417303"/>
                </a:lnTo>
                <a:lnTo>
                  <a:pt x="1387356" y="424535"/>
                </a:lnTo>
                <a:lnTo>
                  <a:pt x="1380781" y="428042"/>
                </a:lnTo>
                <a:lnTo>
                  <a:pt x="1379575" y="431658"/>
                </a:lnTo>
                <a:lnTo>
                  <a:pt x="1376069" y="433741"/>
                </a:lnTo>
                <a:lnTo>
                  <a:pt x="1375850" y="430453"/>
                </a:lnTo>
                <a:lnTo>
                  <a:pt x="1379137" y="426070"/>
                </a:lnTo>
                <a:lnTo>
                  <a:pt x="1381767" y="424974"/>
                </a:lnTo>
                <a:lnTo>
                  <a:pt x="1391630" y="415659"/>
                </a:lnTo>
                <a:lnTo>
                  <a:pt x="1392506" y="412700"/>
                </a:lnTo>
                <a:lnTo>
                  <a:pt x="1390205" y="407988"/>
                </a:lnTo>
                <a:lnTo>
                  <a:pt x="1390424" y="397358"/>
                </a:lnTo>
                <a:lnTo>
                  <a:pt x="1391849" y="395933"/>
                </a:lnTo>
                <a:lnTo>
                  <a:pt x="1388342" y="391769"/>
                </a:lnTo>
                <a:lnTo>
                  <a:pt x="1386260" y="394180"/>
                </a:lnTo>
                <a:lnTo>
                  <a:pt x="1381110" y="393851"/>
                </a:lnTo>
                <a:lnTo>
                  <a:pt x="1378699" y="391440"/>
                </a:lnTo>
                <a:lnTo>
                  <a:pt x="1378479" y="387057"/>
                </a:lnTo>
                <a:lnTo>
                  <a:pt x="1377822" y="384098"/>
                </a:lnTo>
                <a:lnTo>
                  <a:pt x="1370042" y="381468"/>
                </a:lnTo>
                <a:lnTo>
                  <a:pt x="1366096" y="377085"/>
                </a:lnTo>
                <a:lnTo>
                  <a:pt x="1361384" y="377085"/>
                </a:lnTo>
                <a:lnTo>
                  <a:pt x="1356124" y="374455"/>
                </a:lnTo>
                <a:lnTo>
                  <a:pt x="1354042" y="376756"/>
                </a:lnTo>
                <a:lnTo>
                  <a:pt x="1345385" y="377742"/>
                </a:lnTo>
                <a:lnTo>
                  <a:pt x="1344289" y="379496"/>
                </a:lnTo>
                <a:lnTo>
                  <a:pt x="1341878" y="379715"/>
                </a:lnTo>
                <a:lnTo>
                  <a:pt x="1340015" y="384098"/>
                </a:lnTo>
                <a:lnTo>
                  <a:pt x="1343193" y="388482"/>
                </a:lnTo>
                <a:lnTo>
                  <a:pt x="1345275" y="392975"/>
                </a:lnTo>
                <a:lnTo>
                  <a:pt x="1341987" y="392755"/>
                </a:lnTo>
                <a:lnTo>
                  <a:pt x="1336618" y="385084"/>
                </a:lnTo>
                <a:lnTo>
                  <a:pt x="1335522" y="390125"/>
                </a:lnTo>
                <a:lnTo>
                  <a:pt x="1337056" y="394618"/>
                </a:lnTo>
                <a:lnTo>
                  <a:pt x="1341878" y="396701"/>
                </a:lnTo>
                <a:lnTo>
                  <a:pt x="1346371" y="404810"/>
                </a:lnTo>
                <a:lnTo>
                  <a:pt x="1350754" y="404810"/>
                </a:lnTo>
                <a:lnTo>
                  <a:pt x="1348015" y="407440"/>
                </a:lnTo>
                <a:lnTo>
                  <a:pt x="1344070" y="407221"/>
                </a:lnTo>
                <a:lnTo>
                  <a:pt x="1343193" y="411933"/>
                </a:lnTo>
                <a:lnTo>
                  <a:pt x="1349111" y="419714"/>
                </a:lnTo>
                <a:lnTo>
                  <a:pt x="1353823" y="421576"/>
                </a:lnTo>
                <a:lnTo>
                  <a:pt x="1353604" y="424864"/>
                </a:lnTo>
                <a:lnTo>
                  <a:pt x="1351850" y="423001"/>
                </a:lnTo>
                <a:lnTo>
                  <a:pt x="1344398" y="422453"/>
                </a:lnTo>
                <a:lnTo>
                  <a:pt x="1344398" y="424864"/>
                </a:lnTo>
                <a:lnTo>
                  <a:pt x="1341768" y="426727"/>
                </a:lnTo>
                <a:lnTo>
                  <a:pt x="1340344" y="430343"/>
                </a:lnTo>
                <a:lnTo>
                  <a:pt x="1346809" y="427713"/>
                </a:lnTo>
                <a:lnTo>
                  <a:pt x="1349878" y="430343"/>
                </a:lnTo>
                <a:lnTo>
                  <a:pt x="1357549" y="427604"/>
                </a:lnTo>
                <a:lnTo>
                  <a:pt x="1358206" y="430782"/>
                </a:lnTo>
                <a:lnTo>
                  <a:pt x="1363466" y="431768"/>
                </a:lnTo>
                <a:lnTo>
                  <a:pt x="1364124" y="434836"/>
                </a:lnTo>
                <a:lnTo>
                  <a:pt x="1370480" y="440096"/>
                </a:lnTo>
                <a:lnTo>
                  <a:pt x="1372891" y="439877"/>
                </a:lnTo>
                <a:lnTo>
                  <a:pt x="1373219" y="436809"/>
                </a:lnTo>
                <a:lnTo>
                  <a:pt x="1375082" y="438672"/>
                </a:lnTo>
                <a:lnTo>
                  <a:pt x="1379575" y="436042"/>
                </a:lnTo>
                <a:lnTo>
                  <a:pt x="1382863" y="436699"/>
                </a:lnTo>
                <a:lnTo>
                  <a:pt x="1383849" y="439768"/>
                </a:lnTo>
                <a:lnTo>
                  <a:pt x="1381986" y="444151"/>
                </a:lnTo>
                <a:lnTo>
                  <a:pt x="1381986" y="452699"/>
                </a:lnTo>
                <a:lnTo>
                  <a:pt x="1380123" y="458616"/>
                </a:lnTo>
                <a:lnTo>
                  <a:pt x="1380123" y="462781"/>
                </a:lnTo>
                <a:lnTo>
                  <a:pt x="1383192" y="467493"/>
                </a:lnTo>
                <a:lnTo>
                  <a:pt x="1381658" y="473191"/>
                </a:lnTo>
                <a:lnTo>
                  <a:pt x="1381658" y="476479"/>
                </a:lnTo>
                <a:lnTo>
                  <a:pt x="1379795" y="482068"/>
                </a:lnTo>
                <a:lnTo>
                  <a:pt x="1373219" y="486780"/>
                </a:lnTo>
                <a:lnTo>
                  <a:pt x="1367302" y="488205"/>
                </a:lnTo>
                <a:lnTo>
                  <a:pt x="1366425" y="492150"/>
                </a:lnTo>
                <a:lnTo>
                  <a:pt x="1361384" y="498396"/>
                </a:lnTo>
                <a:lnTo>
                  <a:pt x="1361603" y="501574"/>
                </a:lnTo>
                <a:lnTo>
                  <a:pt x="1357439" y="504314"/>
                </a:lnTo>
                <a:lnTo>
                  <a:pt x="1354809" y="508259"/>
                </a:lnTo>
                <a:lnTo>
                  <a:pt x="1355138" y="513519"/>
                </a:lnTo>
                <a:lnTo>
                  <a:pt x="1358425" y="514505"/>
                </a:lnTo>
                <a:lnTo>
                  <a:pt x="1358425" y="517683"/>
                </a:lnTo>
                <a:lnTo>
                  <a:pt x="1354042" y="519546"/>
                </a:lnTo>
                <a:lnTo>
                  <a:pt x="1353165" y="523053"/>
                </a:lnTo>
                <a:lnTo>
                  <a:pt x="1355467" y="525354"/>
                </a:lnTo>
                <a:lnTo>
                  <a:pt x="1351960" y="529847"/>
                </a:lnTo>
                <a:lnTo>
                  <a:pt x="1350754" y="534231"/>
                </a:lnTo>
                <a:lnTo>
                  <a:pt x="1352836" y="539272"/>
                </a:lnTo>
                <a:lnTo>
                  <a:pt x="1355795" y="540148"/>
                </a:lnTo>
                <a:lnTo>
                  <a:pt x="1355795" y="543217"/>
                </a:lnTo>
                <a:lnTo>
                  <a:pt x="1359631" y="546723"/>
                </a:lnTo>
                <a:lnTo>
                  <a:pt x="1362261" y="546176"/>
                </a:lnTo>
                <a:lnTo>
                  <a:pt x="1362809" y="541792"/>
                </a:lnTo>
                <a:lnTo>
                  <a:pt x="1364343" y="539381"/>
                </a:lnTo>
                <a:lnTo>
                  <a:pt x="1366644" y="541135"/>
                </a:lnTo>
                <a:lnTo>
                  <a:pt x="1368726" y="540915"/>
                </a:lnTo>
                <a:lnTo>
                  <a:pt x="1373000" y="535217"/>
                </a:lnTo>
                <a:lnTo>
                  <a:pt x="1374534" y="537080"/>
                </a:lnTo>
                <a:lnTo>
                  <a:pt x="1372123" y="543326"/>
                </a:lnTo>
                <a:lnTo>
                  <a:pt x="1367959" y="544422"/>
                </a:lnTo>
                <a:lnTo>
                  <a:pt x="1367302" y="546723"/>
                </a:lnTo>
                <a:lnTo>
                  <a:pt x="1369055" y="549025"/>
                </a:lnTo>
                <a:lnTo>
                  <a:pt x="1369603" y="551655"/>
                </a:lnTo>
                <a:lnTo>
                  <a:pt x="1374096" y="557244"/>
                </a:lnTo>
                <a:lnTo>
                  <a:pt x="1378589" y="555819"/>
                </a:lnTo>
                <a:lnTo>
                  <a:pt x="1379795" y="557682"/>
                </a:lnTo>
                <a:lnTo>
                  <a:pt x="1385712" y="558340"/>
                </a:lnTo>
                <a:lnTo>
                  <a:pt x="1388452" y="555709"/>
                </a:lnTo>
                <a:lnTo>
                  <a:pt x="1394041" y="553627"/>
                </a:lnTo>
                <a:lnTo>
                  <a:pt x="1393712" y="548038"/>
                </a:lnTo>
                <a:lnTo>
                  <a:pt x="1396452" y="547819"/>
                </a:lnTo>
                <a:lnTo>
                  <a:pt x="1398534" y="545737"/>
                </a:lnTo>
                <a:lnTo>
                  <a:pt x="1399410" y="548477"/>
                </a:lnTo>
                <a:lnTo>
                  <a:pt x="1398424" y="550011"/>
                </a:lnTo>
                <a:lnTo>
                  <a:pt x="1398753" y="553847"/>
                </a:lnTo>
                <a:lnTo>
                  <a:pt x="1401164" y="552860"/>
                </a:lnTo>
                <a:lnTo>
                  <a:pt x="1403903" y="545956"/>
                </a:lnTo>
                <a:lnTo>
                  <a:pt x="1406643" y="544751"/>
                </a:lnTo>
                <a:lnTo>
                  <a:pt x="1408068" y="547052"/>
                </a:lnTo>
                <a:lnTo>
                  <a:pt x="1406862" y="552312"/>
                </a:lnTo>
                <a:lnTo>
                  <a:pt x="1400616" y="560422"/>
                </a:lnTo>
                <a:lnTo>
                  <a:pt x="1397876" y="563380"/>
                </a:lnTo>
                <a:lnTo>
                  <a:pt x="1397657" y="566997"/>
                </a:lnTo>
                <a:lnTo>
                  <a:pt x="1402917" y="568750"/>
                </a:lnTo>
                <a:lnTo>
                  <a:pt x="1406862" y="572038"/>
                </a:lnTo>
                <a:lnTo>
                  <a:pt x="1411026" y="571709"/>
                </a:lnTo>
                <a:lnTo>
                  <a:pt x="1412451" y="573243"/>
                </a:lnTo>
                <a:lnTo>
                  <a:pt x="1417492" y="573791"/>
                </a:lnTo>
                <a:lnTo>
                  <a:pt x="1418917" y="570284"/>
                </a:lnTo>
                <a:lnTo>
                  <a:pt x="1423738" y="570832"/>
                </a:lnTo>
                <a:lnTo>
                  <a:pt x="1422204" y="573134"/>
                </a:lnTo>
                <a:lnTo>
                  <a:pt x="1422752" y="575545"/>
                </a:lnTo>
                <a:lnTo>
                  <a:pt x="1426259" y="576640"/>
                </a:lnTo>
                <a:lnTo>
                  <a:pt x="1429547" y="579051"/>
                </a:lnTo>
                <a:lnTo>
                  <a:pt x="1432505" y="577188"/>
                </a:lnTo>
                <a:lnTo>
                  <a:pt x="1431409" y="574449"/>
                </a:lnTo>
                <a:lnTo>
                  <a:pt x="1431190" y="570613"/>
                </a:lnTo>
                <a:lnTo>
                  <a:pt x="1434149" y="566449"/>
                </a:lnTo>
                <a:lnTo>
                  <a:pt x="1435355" y="569956"/>
                </a:lnTo>
                <a:lnTo>
                  <a:pt x="1434149" y="574120"/>
                </a:lnTo>
                <a:lnTo>
                  <a:pt x="1435245" y="579161"/>
                </a:lnTo>
                <a:lnTo>
                  <a:pt x="1438533" y="578942"/>
                </a:lnTo>
                <a:lnTo>
                  <a:pt x="1439738" y="574229"/>
                </a:lnTo>
                <a:lnTo>
                  <a:pt x="1441272" y="571599"/>
                </a:lnTo>
                <a:lnTo>
                  <a:pt x="1444779" y="571051"/>
                </a:lnTo>
                <a:lnTo>
                  <a:pt x="1444560" y="573791"/>
                </a:lnTo>
                <a:lnTo>
                  <a:pt x="1442258" y="575654"/>
                </a:lnTo>
                <a:lnTo>
                  <a:pt x="1442478" y="579490"/>
                </a:lnTo>
                <a:lnTo>
                  <a:pt x="1448724" y="579709"/>
                </a:lnTo>
                <a:lnTo>
                  <a:pt x="1452340" y="577079"/>
                </a:lnTo>
                <a:lnTo>
                  <a:pt x="1455628" y="569846"/>
                </a:lnTo>
                <a:lnTo>
                  <a:pt x="1456285" y="573682"/>
                </a:lnTo>
                <a:lnTo>
                  <a:pt x="1454203" y="576640"/>
                </a:lnTo>
                <a:lnTo>
                  <a:pt x="1454203" y="580147"/>
                </a:lnTo>
                <a:lnTo>
                  <a:pt x="1459792" y="579051"/>
                </a:lnTo>
                <a:lnTo>
                  <a:pt x="1461655" y="572476"/>
                </a:lnTo>
                <a:lnTo>
                  <a:pt x="1463518" y="569736"/>
                </a:lnTo>
                <a:lnTo>
                  <a:pt x="1462313" y="579599"/>
                </a:lnTo>
                <a:lnTo>
                  <a:pt x="1463189" y="582887"/>
                </a:lnTo>
                <a:lnTo>
                  <a:pt x="1467682" y="583106"/>
                </a:lnTo>
                <a:lnTo>
                  <a:pt x="1474258" y="586941"/>
                </a:lnTo>
                <a:lnTo>
                  <a:pt x="1478422" y="585407"/>
                </a:lnTo>
                <a:lnTo>
                  <a:pt x="1481490" y="584311"/>
                </a:lnTo>
                <a:lnTo>
                  <a:pt x="1482696" y="587051"/>
                </a:lnTo>
                <a:lnTo>
                  <a:pt x="1488284" y="585517"/>
                </a:lnTo>
                <a:lnTo>
                  <a:pt x="1491572" y="583654"/>
                </a:lnTo>
                <a:lnTo>
                  <a:pt x="1491572" y="578613"/>
                </a:lnTo>
                <a:lnTo>
                  <a:pt x="1496065" y="574449"/>
                </a:lnTo>
                <a:lnTo>
                  <a:pt x="1497818" y="571380"/>
                </a:lnTo>
                <a:lnTo>
                  <a:pt x="1495517" y="566668"/>
                </a:lnTo>
                <a:lnTo>
                  <a:pt x="1497599" y="562723"/>
                </a:lnTo>
                <a:lnTo>
                  <a:pt x="1499462" y="563380"/>
                </a:lnTo>
                <a:lnTo>
                  <a:pt x="1499791" y="569079"/>
                </a:lnTo>
                <a:lnTo>
                  <a:pt x="1502531" y="569627"/>
                </a:lnTo>
                <a:lnTo>
                  <a:pt x="1502859" y="572038"/>
                </a:lnTo>
                <a:lnTo>
                  <a:pt x="1499353" y="575106"/>
                </a:lnTo>
                <a:lnTo>
                  <a:pt x="1496942" y="581572"/>
                </a:lnTo>
                <a:lnTo>
                  <a:pt x="1497818" y="591654"/>
                </a:lnTo>
                <a:lnTo>
                  <a:pt x="1497818" y="591654"/>
                </a:lnTo>
                <a:close/>
                <a:moveTo>
                  <a:pt x="1333111" y="374126"/>
                </a:moveTo>
                <a:lnTo>
                  <a:pt x="1336399" y="373249"/>
                </a:lnTo>
                <a:lnTo>
                  <a:pt x="1336399" y="371057"/>
                </a:lnTo>
                <a:lnTo>
                  <a:pt x="1333330" y="370071"/>
                </a:lnTo>
                <a:lnTo>
                  <a:pt x="1331029" y="372153"/>
                </a:lnTo>
                <a:lnTo>
                  <a:pt x="1333111" y="374016"/>
                </a:lnTo>
                <a:lnTo>
                  <a:pt x="1333111" y="374016"/>
                </a:lnTo>
                <a:close/>
                <a:moveTo>
                  <a:pt x="1324235" y="403385"/>
                </a:moveTo>
                <a:lnTo>
                  <a:pt x="1327193" y="399988"/>
                </a:lnTo>
                <a:lnTo>
                  <a:pt x="1328618" y="396701"/>
                </a:lnTo>
                <a:lnTo>
                  <a:pt x="1328837" y="400426"/>
                </a:lnTo>
                <a:lnTo>
                  <a:pt x="1326317" y="402837"/>
                </a:lnTo>
                <a:lnTo>
                  <a:pt x="1324125" y="403385"/>
                </a:lnTo>
                <a:lnTo>
                  <a:pt x="1324125" y="403385"/>
                </a:lnTo>
                <a:close/>
                <a:moveTo>
                  <a:pt x="1208731" y="445028"/>
                </a:moveTo>
                <a:lnTo>
                  <a:pt x="1207635" y="447220"/>
                </a:lnTo>
                <a:lnTo>
                  <a:pt x="1209389" y="449302"/>
                </a:lnTo>
                <a:lnTo>
                  <a:pt x="1210484" y="446891"/>
                </a:lnTo>
                <a:lnTo>
                  <a:pt x="1208731" y="445028"/>
                </a:lnTo>
                <a:lnTo>
                  <a:pt x="1208731" y="445028"/>
                </a:lnTo>
                <a:close/>
                <a:moveTo>
                  <a:pt x="1283907" y="372263"/>
                </a:moveTo>
                <a:lnTo>
                  <a:pt x="1283907" y="374345"/>
                </a:lnTo>
                <a:cubicBezTo>
                  <a:pt x="1283907" y="374345"/>
                  <a:pt x="1286537" y="378400"/>
                  <a:pt x="1286537" y="378400"/>
                </a:cubicBezTo>
                <a:lnTo>
                  <a:pt x="1287523" y="380920"/>
                </a:lnTo>
                <a:lnTo>
                  <a:pt x="1289825" y="379824"/>
                </a:lnTo>
                <a:lnTo>
                  <a:pt x="1288838" y="375550"/>
                </a:lnTo>
                <a:lnTo>
                  <a:pt x="1285880" y="372372"/>
                </a:lnTo>
                <a:lnTo>
                  <a:pt x="1283907" y="372153"/>
                </a:lnTo>
                <a:lnTo>
                  <a:pt x="1283907" y="372153"/>
                </a:lnTo>
                <a:close/>
                <a:moveTo>
                  <a:pt x="1247744" y="373907"/>
                </a:moveTo>
                <a:lnTo>
                  <a:pt x="1247744" y="376646"/>
                </a:lnTo>
                <a:lnTo>
                  <a:pt x="1249826" y="378838"/>
                </a:lnTo>
                <a:lnTo>
                  <a:pt x="1253004" y="376646"/>
                </a:lnTo>
                <a:lnTo>
                  <a:pt x="1257935" y="375550"/>
                </a:lnTo>
                <a:lnTo>
                  <a:pt x="1261332" y="376537"/>
                </a:lnTo>
                <a:lnTo>
                  <a:pt x="1268346" y="372372"/>
                </a:lnTo>
                <a:lnTo>
                  <a:pt x="1272072" y="372372"/>
                </a:lnTo>
                <a:cubicBezTo>
                  <a:pt x="1272072" y="372372"/>
                  <a:pt x="1276346" y="370510"/>
                  <a:pt x="1276346" y="370510"/>
                </a:cubicBezTo>
                <a:lnTo>
                  <a:pt x="1274811" y="368975"/>
                </a:lnTo>
                <a:lnTo>
                  <a:pt x="1267798" y="368099"/>
                </a:lnTo>
                <a:lnTo>
                  <a:pt x="1262538" y="369195"/>
                </a:lnTo>
                <a:cubicBezTo>
                  <a:pt x="1262538" y="369195"/>
                  <a:pt x="1259031" y="371715"/>
                  <a:pt x="1258374" y="371715"/>
                </a:cubicBezTo>
                <a:cubicBezTo>
                  <a:pt x="1257716" y="371715"/>
                  <a:pt x="1254867" y="370948"/>
                  <a:pt x="1254867" y="370948"/>
                </a:cubicBezTo>
                <a:lnTo>
                  <a:pt x="1250374" y="372372"/>
                </a:lnTo>
                <a:lnTo>
                  <a:pt x="1247744" y="374016"/>
                </a:lnTo>
                <a:lnTo>
                  <a:pt x="1247744" y="374016"/>
                </a:lnTo>
                <a:close/>
                <a:moveTo>
                  <a:pt x="1210594" y="386728"/>
                </a:moveTo>
                <a:lnTo>
                  <a:pt x="1208074" y="383879"/>
                </a:lnTo>
                <a:lnTo>
                  <a:pt x="1201279" y="383221"/>
                </a:lnTo>
                <a:lnTo>
                  <a:pt x="1196567" y="381797"/>
                </a:lnTo>
                <a:lnTo>
                  <a:pt x="1195143" y="375331"/>
                </a:lnTo>
                <a:lnTo>
                  <a:pt x="1198868" y="371825"/>
                </a:lnTo>
                <a:lnTo>
                  <a:pt x="1199526" y="368427"/>
                </a:lnTo>
                <a:lnTo>
                  <a:pt x="1198430" y="365797"/>
                </a:lnTo>
                <a:lnTo>
                  <a:pt x="1199088" y="361085"/>
                </a:lnTo>
                <a:lnTo>
                  <a:pt x="1201937" y="358893"/>
                </a:lnTo>
                <a:lnTo>
                  <a:pt x="1208183" y="358893"/>
                </a:lnTo>
                <a:lnTo>
                  <a:pt x="1210046" y="360318"/>
                </a:lnTo>
                <a:lnTo>
                  <a:pt x="1211909" y="361523"/>
                </a:lnTo>
                <a:lnTo>
                  <a:pt x="1213005" y="363825"/>
                </a:lnTo>
                <a:lnTo>
                  <a:pt x="1210046" y="365359"/>
                </a:lnTo>
                <a:lnTo>
                  <a:pt x="1208950" y="367989"/>
                </a:lnTo>
                <a:lnTo>
                  <a:pt x="1210813" y="368647"/>
                </a:lnTo>
                <a:lnTo>
                  <a:pt x="1215197" y="368647"/>
                </a:lnTo>
                <a:cubicBezTo>
                  <a:pt x="1215197" y="368647"/>
                  <a:pt x="1214978" y="370729"/>
                  <a:pt x="1214978" y="370729"/>
                </a:cubicBezTo>
                <a:lnTo>
                  <a:pt x="1213224" y="373468"/>
                </a:lnTo>
                <a:lnTo>
                  <a:pt x="1214978" y="376865"/>
                </a:lnTo>
                <a:lnTo>
                  <a:pt x="1214978" y="381687"/>
                </a:lnTo>
                <a:cubicBezTo>
                  <a:pt x="1214978" y="381687"/>
                  <a:pt x="1213443" y="385413"/>
                  <a:pt x="1213443" y="385413"/>
                </a:cubicBezTo>
                <a:lnTo>
                  <a:pt x="1210375" y="386838"/>
                </a:lnTo>
                <a:lnTo>
                  <a:pt x="1210375" y="386838"/>
                </a:lnTo>
                <a:close/>
                <a:moveTo>
                  <a:pt x="1204019" y="404262"/>
                </a:moveTo>
                <a:lnTo>
                  <a:pt x="1213553" y="405248"/>
                </a:lnTo>
                <a:lnTo>
                  <a:pt x="1216840" y="402289"/>
                </a:lnTo>
                <a:lnTo>
                  <a:pt x="1220238" y="395495"/>
                </a:lnTo>
                <a:lnTo>
                  <a:pt x="1216950" y="391221"/>
                </a:lnTo>
                <a:lnTo>
                  <a:pt x="1212895" y="391769"/>
                </a:lnTo>
                <a:lnTo>
                  <a:pt x="1206978" y="389249"/>
                </a:lnTo>
                <a:lnTo>
                  <a:pt x="1200951" y="389687"/>
                </a:lnTo>
                <a:lnTo>
                  <a:pt x="1196677" y="388701"/>
                </a:lnTo>
                <a:lnTo>
                  <a:pt x="1193060" y="388372"/>
                </a:lnTo>
                <a:lnTo>
                  <a:pt x="1190540" y="390564"/>
                </a:lnTo>
                <a:lnTo>
                  <a:pt x="1187581" y="391988"/>
                </a:lnTo>
                <a:lnTo>
                  <a:pt x="1186924" y="395605"/>
                </a:lnTo>
                <a:lnTo>
                  <a:pt x="1187691" y="397577"/>
                </a:lnTo>
                <a:lnTo>
                  <a:pt x="1189554" y="397906"/>
                </a:lnTo>
                <a:lnTo>
                  <a:pt x="1191088" y="400646"/>
                </a:lnTo>
                <a:lnTo>
                  <a:pt x="1194814" y="401413"/>
                </a:lnTo>
                <a:lnTo>
                  <a:pt x="1198540" y="403714"/>
                </a:lnTo>
                <a:lnTo>
                  <a:pt x="1204019" y="404372"/>
                </a:lnTo>
                <a:lnTo>
                  <a:pt x="1204019" y="404372"/>
                </a:lnTo>
                <a:close/>
                <a:moveTo>
                  <a:pt x="1186814" y="410947"/>
                </a:moveTo>
                <a:lnTo>
                  <a:pt x="1197882" y="414125"/>
                </a:lnTo>
                <a:lnTo>
                  <a:pt x="1202156" y="412152"/>
                </a:lnTo>
                <a:lnTo>
                  <a:pt x="1206320" y="412152"/>
                </a:lnTo>
                <a:lnTo>
                  <a:pt x="1208183" y="413577"/>
                </a:lnTo>
                <a:lnTo>
                  <a:pt x="1211361" y="412043"/>
                </a:lnTo>
                <a:lnTo>
                  <a:pt x="1215745" y="411385"/>
                </a:lnTo>
                <a:lnTo>
                  <a:pt x="1215745" y="408207"/>
                </a:lnTo>
                <a:cubicBezTo>
                  <a:pt x="1215745" y="408207"/>
                  <a:pt x="1212457" y="407330"/>
                  <a:pt x="1212457" y="407330"/>
                </a:cubicBezTo>
                <a:lnTo>
                  <a:pt x="1201718" y="408426"/>
                </a:lnTo>
                <a:lnTo>
                  <a:pt x="1197225" y="409632"/>
                </a:lnTo>
                <a:lnTo>
                  <a:pt x="1195581" y="407659"/>
                </a:lnTo>
                <a:lnTo>
                  <a:pt x="1189663" y="407221"/>
                </a:lnTo>
                <a:lnTo>
                  <a:pt x="1185937" y="408755"/>
                </a:lnTo>
                <a:lnTo>
                  <a:pt x="1186924" y="411056"/>
                </a:lnTo>
                <a:lnTo>
                  <a:pt x="1186924" y="411056"/>
                </a:lnTo>
                <a:close/>
                <a:moveTo>
                  <a:pt x="1185061" y="423220"/>
                </a:moveTo>
                <a:lnTo>
                  <a:pt x="1188348" y="422015"/>
                </a:lnTo>
                <a:lnTo>
                  <a:pt x="1191965" y="421796"/>
                </a:lnTo>
                <a:lnTo>
                  <a:pt x="1197334" y="418289"/>
                </a:lnTo>
                <a:lnTo>
                  <a:pt x="1207197" y="416207"/>
                </a:lnTo>
                <a:lnTo>
                  <a:pt x="1209498" y="416864"/>
                </a:lnTo>
                <a:lnTo>
                  <a:pt x="1212348" y="415659"/>
                </a:lnTo>
                <a:lnTo>
                  <a:pt x="1215197" y="415659"/>
                </a:lnTo>
                <a:cubicBezTo>
                  <a:pt x="1215197" y="415659"/>
                  <a:pt x="1216183" y="418398"/>
                  <a:pt x="1216183" y="418398"/>
                </a:cubicBezTo>
                <a:lnTo>
                  <a:pt x="1212567" y="420919"/>
                </a:lnTo>
                <a:lnTo>
                  <a:pt x="1208950" y="421576"/>
                </a:lnTo>
                <a:lnTo>
                  <a:pt x="1203471" y="422124"/>
                </a:lnTo>
                <a:lnTo>
                  <a:pt x="1202156" y="424426"/>
                </a:lnTo>
                <a:lnTo>
                  <a:pt x="1196896" y="427932"/>
                </a:lnTo>
                <a:lnTo>
                  <a:pt x="1192074" y="425193"/>
                </a:lnTo>
                <a:lnTo>
                  <a:pt x="1187910" y="424974"/>
                </a:lnTo>
                <a:lnTo>
                  <a:pt x="1185937" y="426398"/>
                </a:lnTo>
                <a:lnTo>
                  <a:pt x="1184293" y="425302"/>
                </a:lnTo>
                <a:lnTo>
                  <a:pt x="1184951" y="423220"/>
                </a:lnTo>
                <a:lnTo>
                  <a:pt x="1184951" y="423220"/>
                </a:lnTo>
                <a:close/>
                <a:moveTo>
                  <a:pt x="1071859" y="278457"/>
                </a:moveTo>
                <a:lnTo>
                  <a:pt x="1069886" y="277142"/>
                </a:lnTo>
                <a:lnTo>
                  <a:pt x="1071420" y="274074"/>
                </a:lnTo>
                <a:lnTo>
                  <a:pt x="1077009" y="273526"/>
                </a:lnTo>
                <a:lnTo>
                  <a:pt x="1074708" y="277142"/>
                </a:lnTo>
                <a:lnTo>
                  <a:pt x="1071859" y="278457"/>
                </a:lnTo>
                <a:lnTo>
                  <a:pt x="1071859" y="278457"/>
                </a:lnTo>
                <a:close/>
                <a:moveTo>
                  <a:pt x="1039640" y="292813"/>
                </a:moveTo>
                <a:lnTo>
                  <a:pt x="1043366" y="291937"/>
                </a:lnTo>
                <a:lnTo>
                  <a:pt x="1046215" y="290183"/>
                </a:lnTo>
                <a:lnTo>
                  <a:pt x="1053010" y="293252"/>
                </a:lnTo>
                <a:lnTo>
                  <a:pt x="1056517" y="292594"/>
                </a:lnTo>
                <a:lnTo>
                  <a:pt x="1059695" y="294019"/>
                </a:lnTo>
                <a:lnTo>
                  <a:pt x="1060352" y="297197"/>
                </a:lnTo>
                <a:lnTo>
                  <a:pt x="1062215" y="299608"/>
                </a:lnTo>
                <a:lnTo>
                  <a:pt x="1059475" y="303224"/>
                </a:lnTo>
                <a:lnTo>
                  <a:pt x="1055092" y="305525"/>
                </a:lnTo>
                <a:lnTo>
                  <a:pt x="1051256" y="303662"/>
                </a:lnTo>
                <a:lnTo>
                  <a:pt x="1047859" y="303443"/>
                </a:lnTo>
                <a:lnTo>
                  <a:pt x="1046106" y="298840"/>
                </a:lnTo>
                <a:lnTo>
                  <a:pt x="1042928" y="295224"/>
                </a:lnTo>
                <a:lnTo>
                  <a:pt x="1040079" y="294128"/>
                </a:lnTo>
                <a:cubicBezTo>
                  <a:pt x="1040079" y="294128"/>
                  <a:pt x="1039531" y="292923"/>
                  <a:pt x="1039640" y="292813"/>
                </a:cubicBezTo>
                <a:lnTo>
                  <a:pt x="1039640" y="292813"/>
                </a:lnTo>
                <a:close/>
                <a:moveTo>
                  <a:pt x="870330" y="302018"/>
                </a:moveTo>
                <a:lnTo>
                  <a:pt x="865947" y="300046"/>
                </a:lnTo>
                <a:lnTo>
                  <a:pt x="864851" y="298183"/>
                </a:lnTo>
                <a:lnTo>
                  <a:pt x="866495" y="296649"/>
                </a:lnTo>
                <a:lnTo>
                  <a:pt x="871316" y="298183"/>
                </a:lnTo>
                <a:lnTo>
                  <a:pt x="872084" y="300923"/>
                </a:lnTo>
                <a:lnTo>
                  <a:pt x="870221" y="302018"/>
                </a:lnTo>
                <a:lnTo>
                  <a:pt x="870221" y="302018"/>
                </a:lnTo>
                <a:close/>
                <a:moveTo>
                  <a:pt x="888302" y="325579"/>
                </a:moveTo>
                <a:lnTo>
                  <a:pt x="893234" y="321634"/>
                </a:lnTo>
                <a:lnTo>
                  <a:pt x="893234" y="323826"/>
                </a:lnTo>
                <a:lnTo>
                  <a:pt x="888302" y="327442"/>
                </a:lnTo>
                <a:cubicBezTo>
                  <a:pt x="888302" y="327442"/>
                  <a:pt x="888302" y="325470"/>
                  <a:pt x="888302" y="325579"/>
                </a:cubicBezTo>
                <a:lnTo>
                  <a:pt x="888302" y="325579"/>
                </a:lnTo>
                <a:close/>
                <a:moveTo>
                  <a:pt x="897069" y="318347"/>
                </a:moveTo>
                <a:lnTo>
                  <a:pt x="899042" y="316484"/>
                </a:lnTo>
                <a:lnTo>
                  <a:pt x="899370" y="311772"/>
                </a:lnTo>
                <a:lnTo>
                  <a:pt x="900576" y="311114"/>
                </a:lnTo>
                <a:lnTo>
                  <a:pt x="902658" y="304758"/>
                </a:lnTo>
                <a:lnTo>
                  <a:pt x="905288" y="304320"/>
                </a:lnTo>
                <a:lnTo>
                  <a:pt x="910767" y="301799"/>
                </a:lnTo>
                <a:lnTo>
                  <a:pt x="913288" y="302895"/>
                </a:lnTo>
                <a:lnTo>
                  <a:pt x="913069" y="306511"/>
                </a:lnTo>
                <a:lnTo>
                  <a:pt x="908685" y="309251"/>
                </a:lnTo>
                <a:lnTo>
                  <a:pt x="905836" y="314950"/>
                </a:lnTo>
                <a:lnTo>
                  <a:pt x="907699" y="318566"/>
                </a:lnTo>
                <a:lnTo>
                  <a:pt x="904631" y="321305"/>
                </a:lnTo>
                <a:lnTo>
                  <a:pt x="902987" y="325360"/>
                </a:lnTo>
                <a:lnTo>
                  <a:pt x="905069" y="328319"/>
                </a:lnTo>
                <a:lnTo>
                  <a:pt x="907370" y="325689"/>
                </a:lnTo>
                <a:lnTo>
                  <a:pt x="910439" y="326127"/>
                </a:lnTo>
                <a:lnTo>
                  <a:pt x="910767" y="329634"/>
                </a:lnTo>
                <a:lnTo>
                  <a:pt x="912411" y="329853"/>
                </a:lnTo>
                <a:lnTo>
                  <a:pt x="920192" y="325141"/>
                </a:lnTo>
                <a:lnTo>
                  <a:pt x="923260" y="321086"/>
                </a:lnTo>
                <a:lnTo>
                  <a:pt x="926219" y="321525"/>
                </a:lnTo>
                <a:lnTo>
                  <a:pt x="929287" y="317141"/>
                </a:lnTo>
                <a:lnTo>
                  <a:pt x="928959" y="311881"/>
                </a:lnTo>
                <a:lnTo>
                  <a:pt x="931698" y="311662"/>
                </a:lnTo>
                <a:lnTo>
                  <a:pt x="934876" y="307717"/>
                </a:lnTo>
                <a:lnTo>
                  <a:pt x="935205" y="302018"/>
                </a:lnTo>
                <a:lnTo>
                  <a:pt x="937287" y="300375"/>
                </a:lnTo>
                <a:lnTo>
                  <a:pt x="939041" y="301799"/>
                </a:lnTo>
                <a:lnTo>
                  <a:pt x="937835" y="305963"/>
                </a:lnTo>
                <a:lnTo>
                  <a:pt x="938712" y="309032"/>
                </a:lnTo>
                <a:lnTo>
                  <a:pt x="937287" y="314730"/>
                </a:lnTo>
                <a:lnTo>
                  <a:pt x="939150" y="319333"/>
                </a:lnTo>
                <a:lnTo>
                  <a:pt x="941232" y="319333"/>
                </a:lnTo>
                <a:lnTo>
                  <a:pt x="945616" y="314292"/>
                </a:lnTo>
                <a:lnTo>
                  <a:pt x="945835" y="309361"/>
                </a:lnTo>
                <a:lnTo>
                  <a:pt x="947040" y="307059"/>
                </a:lnTo>
                <a:lnTo>
                  <a:pt x="950547" y="305963"/>
                </a:lnTo>
                <a:lnTo>
                  <a:pt x="955698" y="299279"/>
                </a:lnTo>
                <a:lnTo>
                  <a:pt x="956793" y="294128"/>
                </a:lnTo>
                <a:lnTo>
                  <a:pt x="956026" y="289416"/>
                </a:lnTo>
                <a:lnTo>
                  <a:pt x="957999" y="285361"/>
                </a:lnTo>
                <a:lnTo>
                  <a:pt x="960848" y="290183"/>
                </a:lnTo>
                <a:lnTo>
                  <a:pt x="968957" y="284923"/>
                </a:lnTo>
                <a:lnTo>
                  <a:pt x="971588" y="278677"/>
                </a:lnTo>
                <a:lnTo>
                  <a:pt x="972026" y="274184"/>
                </a:lnTo>
                <a:lnTo>
                  <a:pt x="976628" y="273526"/>
                </a:lnTo>
                <a:lnTo>
                  <a:pt x="979149" y="271663"/>
                </a:lnTo>
                <a:lnTo>
                  <a:pt x="982327" y="274184"/>
                </a:lnTo>
                <a:lnTo>
                  <a:pt x="986382" y="270239"/>
                </a:lnTo>
                <a:lnTo>
                  <a:pt x="988573" y="271882"/>
                </a:lnTo>
                <a:lnTo>
                  <a:pt x="986382" y="280320"/>
                </a:lnTo>
                <a:lnTo>
                  <a:pt x="980354" y="286786"/>
                </a:lnTo>
                <a:lnTo>
                  <a:pt x="979259" y="292046"/>
                </a:lnTo>
                <a:lnTo>
                  <a:pt x="976190" y="295114"/>
                </a:lnTo>
                <a:lnTo>
                  <a:pt x="975533" y="297416"/>
                </a:lnTo>
                <a:lnTo>
                  <a:pt x="971916" y="299608"/>
                </a:lnTo>
                <a:lnTo>
                  <a:pt x="965560" y="308703"/>
                </a:lnTo>
                <a:lnTo>
                  <a:pt x="965560" y="311662"/>
                </a:lnTo>
                <a:cubicBezTo>
                  <a:pt x="965560" y="311662"/>
                  <a:pt x="967752" y="315607"/>
                  <a:pt x="967752" y="315607"/>
                </a:cubicBezTo>
                <a:lnTo>
                  <a:pt x="966875" y="319662"/>
                </a:lnTo>
                <a:lnTo>
                  <a:pt x="970711" y="320758"/>
                </a:lnTo>
                <a:lnTo>
                  <a:pt x="975094" y="322621"/>
                </a:lnTo>
                <a:lnTo>
                  <a:pt x="977615" y="319771"/>
                </a:lnTo>
                <a:lnTo>
                  <a:pt x="982327" y="317470"/>
                </a:lnTo>
                <a:lnTo>
                  <a:pt x="983423" y="313525"/>
                </a:lnTo>
                <a:lnTo>
                  <a:pt x="982875" y="308813"/>
                </a:lnTo>
                <a:lnTo>
                  <a:pt x="986491" y="305854"/>
                </a:lnTo>
                <a:lnTo>
                  <a:pt x="988792" y="301799"/>
                </a:lnTo>
                <a:lnTo>
                  <a:pt x="992518" y="301799"/>
                </a:lnTo>
                <a:lnTo>
                  <a:pt x="994710" y="300375"/>
                </a:lnTo>
                <a:lnTo>
                  <a:pt x="997011" y="302895"/>
                </a:lnTo>
                <a:lnTo>
                  <a:pt x="1001504" y="302895"/>
                </a:lnTo>
                <a:lnTo>
                  <a:pt x="1004354" y="300155"/>
                </a:lnTo>
                <a:lnTo>
                  <a:pt x="1011696" y="299936"/>
                </a:lnTo>
                <a:lnTo>
                  <a:pt x="1014545" y="295882"/>
                </a:lnTo>
                <a:lnTo>
                  <a:pt x="1016846" y="287772"/>
                </a:lnTo>
                <a:lnTo>
                  <a:pt x="1021230" y="280649"/>
                </a:lnTo>
                <a:lnTo>
                  <a:pt x="1021449" y="275937"/>
                </a:lnTo>
                <a:lnTo>
                  <a:pt x="1022107" y="274074"/>
                </a:lnTo>
                <a:lnTo>
                  <a:pt x="1026271" y="279663"/>
                </a:lnTo>
                <a:lnTo>
                  <a:pt x="1029887" y="280540"/>
                </a:lnTo>
                <a:lnTo>
                  <a:pt x="1031641" y="278457"/>
                </a:lnTo>
                <a:lnTo>
                  <a:pt x="1031312" y="275389"/>
                </a:lnTo>
                <a:lnTo>
                  <a:pt x="1026819" y="268266"/>
                </a:lnTo>
                <a:lnTo>
                  <a:pt x="1027038" y="265198"/>
                </a:lnTo>
                <a:lnTo>
                  <a:pt x="1032079" y="260705"/>
                </a:lnTo>
                <a:lnTo>
                  <a:pt x="1036791" y="260376"/>
                </a:lnTo>
                <a:lnTo>
                  <a:pt x="1041613" y="257746"/>
                </a:lnTo>
                <a:lnTo>
                  <a:pt x="1044572" y="259280"/>
                </a:lnTo>
                <a:lnTo>
                  <a:pt x="1047640" y="258732"/>
                </a:lnTo>
                <a:lnTo>
                  <a:pt x="1051585" y="253472"/>
                </a:lnTo>
                <a:lnTo>
                  <a:pt x="1050709" y="249636"/>
                </a:lnTo>
                <a:lnTo>
                  <a:pt x="1049832" y="240102"/>
                </a:lnTo>
                <a:lnTo>
                  <a:pt x="1051366" y="237692"/>
                </a:lnTo>
                <a:lnTo>
                  <a:pt x="1050380" y="235390"/>
                </a:lnTo>
                <a:lnTo>
                  <a:pt x="1049284" y="229473"/>
                </a:lnTo>
                <a:lnTo>
                  <a:pt x="1046873" y="228267"/>
                </a:lnTo>
                <a:lnTo>
                  <a:pt x="1043257" y="230021"/>
                </a:lnTo>
                <a:lnTo>
                  <a:pt x="1037668" y="232651"/>
                </a:lnTo>
                <a:lnTo>
                  <a:pt x="1037339" y="238897"/>
                </a:lnTo>
                <a:lnTo>
                  <a:pt x="1036791" y="242185"/>
                </a:lnTo>
                <a:lnTo>
                  <a:pt x="1037668" y="245143"/>
                </a:lnTo>
                <a:lnTo>
                  <a:pt x="1033503" y="246020"/>
                </a:lnTo>
                <a:lnTo>
                  <a:pt x="1032079" y="241527"/>
                </a:lnTo>
                <a:lnTo>
                  <a:pt x="1030654" y="241746"/>
                </a:lnTo>
                <a:lnTo>
                  <a:pt x="1029997" y="244705"/>
                </a:lnTo>
                <a:lnTo>
                  <a:pt x="1028462" y="246568"/>
                </a:lnTo>
                <a:lnTo>
                  <a:pt x="1026052" y="243280"/>
                </a:lnTo>
                <a:lnTo>
                  <a:pt x="1025175" y="236377"/>
                </a:lnTo>
                <a:lnTo>
                  <a:pt x="1020682" y="231555"/>
                </a:lnTo>
                <a:lnTo>
                  <a:pt x="1018271" y="231555"/>
                </a:lnTo>
                <a:lnTo>
                  <a:pt x="1016518" y="233637"/>
                </a:lnTo>
                <a:lnTo>
                  <a:pt x="1011148" y="233418"/>
                </a:lnTo>
                <a:lnTo>
                  <a:pt x="1006107" y="231336"/>
                </a:lnTo>
                <a:lnTo>
                  <a:pt x="1003039" y="231993"/>
                </a:lnTo>
                <a:lnTo>
                  <a:pt x="992628" y="230897"/>
                </a:lnTo>
                <a:lnTo>
                  <a:pt x="987258" y="233527"/>
                </a:lnTo>
                <a:lnTo>
                  <a:pt x="985834" y="238239"/>
                </a:lnTo>
                <a:lnTo>
                  <a:pt x="983423" y="241198"/>
                </a:lnTo>
                <a:lnTo>
                  <a:pt x="981560" y="240322"/>
                </a:lnTo>
                <a:lnTo>
                  <a:pt x="978820" y="240322"/>
                </a:lnTo>
                <a:lnTo>
                  <a:pt x="967423" y="249198"/>
                </a:lnTo>
                <a:lnTo>
                  <a:pt x="963916" y="252157"/>
                </a:lnTo>
                <a:lnTo>
                  <a:pt x="959971" y="252486"/>
                </a:lnTo>
                <a:lnTo>
                  <a:pt x="953944" y="256869"/>
                </a:lnTo>
                <a:lnTo>
                  <a:pt x="949780" y="257746"/>
                </a:lnTo>
                <a:lnTo>
                  <a:pt x="945944" y="260924"/>
                </a:lnTo>
                <a:lnTo>
                  <a:pt x="945287" y="264102"/>
                </a:lnTo>
                <a:lnTo>
                  <a:pt x="937287" y="264102"/>
                </a:lnTo>
                <a:lnTo>
                  <a:pt x="934986" y="265855"/>
                </a:lnTo>
                <a:lnTo>
                  <a:pt x="930274" y="264978"/>
                </a:lnTo>
                <a:lnTo>
                  <a:pt x="927863" y="267061"/>
                </a:lnTo>
                <a:lnTo>
                  <a:pt x="924575" y="267061"/>
                </a:lnTo>
                <a:lnTo>
                  <a:pt x="916575" y="273307"/>
                </a:lnTo>
                <a:lnTo>
                  <a:pt x="911425" y="276375"/>
                </a:lnTo>
                <a:lnTo>
                  <a:pt x="905836" y="274512"/>
                </a:lnTo>
                <a:lnTo>
                  <a:pt x="901343" y="276814"/>
                </a:lnTo>
                <a:lnTo>
                  <a:pt x="890275" y="278677"/>
                </a:lnTo>
                <a:lnTo>
                  <a:pt x="885563" y="285909"/>
                </a:lnTo>
                <a:lnTo>
                  <a:pt x="881727" y="286128"/>
                </a:lnTo>
                <a:lnTo>
                  <a:pt x="875262" y="287663"/>
                </a:lnTo>
                <a:lnTo>
                  <a:pt x="872632" y="292704"/>
                </a:lnTo>
                <a:lnTo>
                  <a:pt x="877125" y="292484"/>
                </a:lnTo>
                <a:lnTo>
                  <a:pt x="878987" y="294567"/>
                </a:lnTo>
                <a:lnTo>
                  <a:pt x="875152" y="295114"/>
                </a:lnTo>
                <a:lnTo>
                  <a:pt x="873947" y="297416"/>
                </a:lnTo>
                <a:lnTo>
                  <a:pt x="876905" y="300155"/>
                </a:lnTo>
                <a:lnTo>
                  <a:pt x="875700" y="303224"/>
                </a:lnTo>
                <a:lnTo>
                  <a:pt x="868906" y="305635"/>
                </a:lnTo>
                <a:lnTo>
                  <a:pt x="868906" y="307936"/>
                </a:lnTo>
                <a:lnTo>
                  <a:pt x="873947" y="309470"/>
                </a:lnTo>
                <a:lnTo>
                  <a:pt x="878768" y="308594"/>
                </a:lnTo>
                <a:lnTo>
                  <a:pt x="880631" y="304648"/>
                </a:lnTo>
                <a:lnTo>
                  <a:pt x="884138" y="303443"/>
                </a:lnTo>
                <a:lnTo>
                  <a:pt x="888522" y="305854"/>
                </a:lnTo>
                <a:lnTo>
                  <a:pt x="892028" y="311772"/>
                </a:lnTo>
                <a:lnTo>
                  <a:pt x="892357" y="316812"/>
                </a:lnTo>
                <a:lnTo>
                  <a:pt x="896740" y="318895"/>
                </a:lnTo>
                <a:lnTo>
                  <a:pt x="896740" y="318895"/>
                </a:lnTo>
                <a:close/>
                <a:moveTo>
                  <a:pt x="1355795" y="588147"/>
                </a:moveTo>
                <a:lnTo>
                  <a:pt x="1357110" y="586394"/>
                </a:lnTo>
                <a:lnTo>
                  <a:pt x="1363357" y="588037"/>
                </a:lnTo>
                <a:lnTo>
                  <a:pt x="1364124" y="590229"/>
                </a:lnTo>
                <a:lnTo>
                  <a:pt x="1361165" y="592092"/>
                </a:lnTo>
                <a:lnTo>
                  <a:pt x="1358864" y="591434"/>
                </a:lnTo>
                <a:lnTo>
                  <a:pt x="1355905" y="588147"/>
                </a:lnTo>
                <a:lnTo>
                  <a:pt x="1355905" y="588147"/>
                </a:lnTo>
                <a:close/>
                <a:moveTo>
                  <a:pt x="1302756" y="482835"/>
                </a:moveTo>
                <a:lnTo>
                  <a:pt x="1298811" y="479767"/>
                </a:lnTo>
                <a:lnTo>
                  <a:pt x="1295194" y="479547"/>
                </a:lnTo>
                <a:lnTo>
                  <a:pt x="1293441" y="482177"/>
                </a:lnTo>
                <a:lnTo>
                  <a:pt x="1297715" y="482177"/>
                </a:lnTo>
                <a:cubicBezTo>
                  <a:pt x="1297715" y="482177"/>
                  <a:pt x="1299359" y="484150"/>
                  <a:pt x="1299359" y="484150"/>
                </a:cubicBezTo>
                <a:lnTo>
                  <a:pt x="1298701" y="486013"/>
                </a:lnTo>
                <a:lnTo>
                  <a:pt x="1292564" y="486780"/>
                </a:lnTo>
                <a:lnTo>
                  <a:pt x="1290482" y="488095"/>
                </a:lnTo>
                <a:lnTo>
                  <a:pt x="1292674" y="492698"/>
                </a:lnTo>
                <a:lnTo>
                  <a:pt x="1293770" y="493246"/>
                </a:lnTo>
                <a:lnTo>
                  <a:pt x="1293551" y="494999"/>
                </a:lnTo>
                <a:lnTo>
                  <a:pt x="1288510" y="493246"/>
                </a:lnTo>
                <a:lnTo>
                  <a:pt x="1283030" y="494670"/>
                </a:lnTo>
                <a:lnTo>
                  <a:pt x="1279414" y="498067"/>
                </a:lnTo>
                <a:lnTo>
                  <a:pt x="1277441" y="502670"/>
                </a:lnTo>
                <a:lnTo>
                  <a:pt x="1276017" y="504204"/>
                </a:lnTo>
                <a:lnTo>
                  <a:pt x="1276894" y="505410"/>
                </a:lnTo>
                <a:lnTo>
                  <a:pt x="1278976" y="505848"/>
                </a:lnTo>
                <a:lnTo>
                  <a:pt x="1277989" y="508259"/>
                </a:lnTo>
                <a:lnTo>
                  <a:pt x="1277661" y="511218"/>
                </a:lnTo>
                <a:lnTo>
                  <a:pt x="1278757" y="511437"/>
                </a:lnTo>
                <a:lnTo>
                  <a:pt x="1281934" y="507930"/>
                </a:lnTo>
                <a:lnTo>
                  <a:pt x="1283030" y="508588"/>
                </a:lnTo>
                <a:lnTo>
                  <a:pt x="1281277" y="513519"/>
                </a:lnTo>
                <a:lnTo>
                  <a:pt x="1281934" y="515601"/>
                </a:lnTo>
                <a:lnTo>
                  <a:pt x="1285332" y="517793"/>
                </a:lnTo>
                <a:lnTo>
                  <a:pt x="1287304" y="516697"/>
                </a:lnTo>
                <a:lnTo>
                  <a:pt x="1288729" y="517793"/>
                </a:lnTo>
                <a:lnTo>
                  <a:pt x="1289277" y="522067"/>
                </a:lnTo>
                <a:lnTo>
                  <a:pt x="1290811" y="521847"/>
                </a:lnTo>
                <a:lnTo>
                  <a:pt x="1292564" y="519327"/>
                </a:lnTo>
                <a:lnTo>
                  <a:pt x="1295523" y="519985"/>
                </a:lnTo>
                <a:lnTo>
                  <a:pt x="1295194" y="526231"/>
                </a:lnTo>
                <a:lnTo>
                  <a:pt x="1295961" y="528532"/>
                </a:lnTo>
                <a:lnTo>
                  <a:pt x="1300454" y="527546"/>
                </a:lnTo>
                <a:lnTo>
                  <a:pt x="1301550" y="532258"/>
                </a:lnTo>
                <a:lnTo>
                  <a:pt x="1305934" y="532258"/>
                </a:lnTo>
                <a:cubicBezTo>
                  <a:pt x="1305934" y="532258"/>
                  <a:pt x="1311742" y="535765"/>
                  <a:pt x="1311742" y="535765"/>
                </a:cubicBezTo>
                <a:lnTo>
                  <a:pt x="1316125" y="535546"/>
                </a:lnTo>
                <a:lnTo>
                  <a:pt x="1317550" y="537080"/>
                </a:lnTo>
                <a:lnTo>
                  <a:pt x="1318974" y="535546"/>
                </a:lnTo>
                <a:lnTo>
                  <a:pt x="1317769" y="532258"/>
                </a:lnTo>
                <a:lnTo>
                  <a:pt x="1321714" y="530943"/>
                </a:lnTo>
                <a:lnTo>
                  <a:pt x="1324125" y="524587"/>
                </a:lnTo>
                <a:lnTo>
                  <a:pt x="1323029" y="519656"/>
                </a:lnTo>
                <a:lnTo>
                  <a:pt x="1326536" y="513081"/>
                </a:lnTo>
                <a:lnTo>
                  <a:pt x="1328289" y="511218"/>
                </a:lnTo>
                <a:lnTo>
                  <a:pt x="1330700" y="503108"/>
                </a:lnTo>
                <a:lnTo>
                  <a:pt x="1330700" y="497191"/>
                </a:lnTo>
                <a:cubicBezTo>
                  <a:pt x="1330700" y="497191"/>
                  <a:pt x="1332563" y="495437"/>
                  <a:pt x="1332563" y="495437"/>
                </a:cubicBezTo>
                <a:lnTo>
                  <a:pt x="1331139" y="490725"/>
                </a:lnTo>
                <a:lnTo>
                  <a:pt x="1327522" y="487328"/>
                </a:lnTo>
                <a:lnTo>
                  <a:pt x="1327522" y="482397"/>
                </a:lnTo>
                <a:cubicBezTo>
                  <a:pt x="1327522" y="482397"/>
                  <a:pt x="1325440" y="479986"/>
                  <a:pt x="1325440" y="479986"/>
                </a:cubicBezTo>
                <a:lnTo>
                  <a:pt x="1324344" y="476041"/>
                </a:lnTo>
                <a:lnTo>
                  <a:pt x="1317988" y="473191"/>
                </a:lnTo>
                <a:lnTo>
                  <a:pt x="1313276" y="475054"/>
                </a:lnTo>
                <a:lnTo>
                  <a:pt x="1309112" y="473849"/>
                </a:lnTo>
                <a:lnTo>
                  <a:pt x="1303304" y="474506"/>
                </a:lnTo>
                <a:lnTo>
                  <a:pt x="1301879" y="476808"/>
                </a:lnTo>
                <a:lnTo>
                  <a:pt x="1304619" y="480314"/>
                </a:lnTo>
                <a:lnTo>
                  <a:pt x="1304838" y="482835"/>
                </a:lnTo>
                <a:lnTo>
                  <a:pt x="1302975" y="482616"/>
                </a:lnTo>
                <a:lnTo>
                  <a:pt x="1302975" y="482616"/>
                </a:lnTo>
                <a:close/>
                <a:moveTo>
                  <a:pt x="1333988" y="445028"/>
                </a:moveTo>
                <a:lnTo>
                  <a:pt x="1330919" y="443165"/>
                </a:lnTo>
                <a:lnTo>
                  <a:pt x="1331796" y="441083"/>
                </a:lnTo>
                <a:lnTo>
                  <a:pt x="1335412" y="440754"/>
                </a:lnTo>
                <a:cubicBezTo>
                  <a:pt x="1335412" y="440754"/>
                  <a:pt x="1334097" y="445028"/>
                  <a:pt x="1333988" y="445028"/>
                </a:cubicBezTo>
                <a:lnTo>
                  <a:pt x="1333988" y="445028"/>
                </a:lnTo>
                <a:close/>
                <a:moveTo>
                  <a:pt x="1328180" y="469575"/>
                </a:moveTo>
                <a:lnTo>
                  <a:pt x="1327303" y="465740"/>
                </a:lnTo>
                <a:lnTo>
                  <a:pt x="1325550" y="464425"/>
                </a:lnTo>
                <a:lnTo>
                  <a:pt x="1325769" y="462123"/>
                </a:lnTo>
                <a:lnTo>
                  <a:pt x="1327632" y="460479"/>
                </a:lnTo>
                <a:lnTo>
                  <a:pt x="1327413" y="455219"/>
                </a:lnTo>
                <a:lnTo>
                  <a:pt x="1328728" y="453028"/>
                </a:lnTo>
                <a:lnTo>
                  <a:pt x="1335193" y="453028"/>
                </a:lnTo>
                <a:lnTo>
                  <a:pt x="1332234" y="463438"/>
                </a:lnTo>
                <a:lnTo>
                  <a:pt x="1329714" y="467822"/>
                </a:lnTo>
                <a:cubicBezTo>
                  <a:pt x="1329714" y="467822"/>
                  <a:pt x="1328070" y="469575"/>
                  <a:pt x="1328180" y="469575"/>
                </a:cubicBezTo>
                <a:lnTo>
                  <a:pt x="1328180" y="469575"/>
                </a:lnTo>
                <a:close/>
                <a:moveTo>
                  <a:pt x="1294866" y="458945"/>
                </a:moveTo>
                <a:lnTo>
                  <a:pt x="1293222" y="456863"/>
                </a:lnTo>
                <a:lnTo>
                  <a:pt x="1295304" y="454452"/>
                </a:lnTo>
                <a:lnTo>
                  <a:pt x="1300016" y="453576"/>
                </a:lnTo>
                <a:lnTo>
                  <a:pt x="1300674" y="454671"/>
                </a:lnTo>
                <a:lnTo>
                  <a:pt x="1298263" y="456206"/>
                </a:lnTo>
                <a:lnTo>
                  <a:pt x="1297167" y="458397"/>
                </a:lnTo>
                <a:lnTo>
                  <a:pt x="1294866" y="458945"/>
                </a:lnTo>
                <a:lnTo>
                  <a:pt x="1294866" y="458945"/>
                </a:lnTo>
                <a:close/>
                <a:moveTo>
                  <a:pt x="1286208" y="464972"/>
                </a:moveTo>
                <a:lnTo>
                  <a:pt x="1285222" y="463110"/>
                </a:lnTo>
                <a:lnTo>
                  <a:pt x="1288181" y="461137"/>
                </a:lnTo>
                <a:lnTo>
                  <a:pt x="1290153" y="461137"/>
                </a:lnTo>
                <a:cubicBezTo>
                  <a:pt x="1290153" y="461137"/>
                  <a:pt x="1288071" y="463986"/>
                  <a:pt x="1288071" y="463986"/>
                </a:cubicBezTo>
                <a:lnTo>
                  <a:pt x="1286208" y="465082"/>
                </a:lnTo>
                <a:lnTo>
                  <a:pt x="1286208" y="465082"/>
                </a:lnTo>
                <a:close/>
                <a:moveTo>
                  <a:pt x="1292674" y="475602"/>
                </a:moveTo>
                <a:lnTo>
                  <a:pt x="1293441" y="472534"/>
                </a:lnTo>
                <a:lnTo>
                  <a:pt x="1292126" y="470780"/>
                </a:lnTo>
                <a:lnTo>
                  <a:pt x="1292893" y="466835"/>
                </a:lnTo>
                <a:lnTo>
                  <a:pt x="1294646" y="466397"/>
                </a:lnTo>
                <a:lnTo>
                  <a:pt x="1296948" y="468589"/>
                </a:lnTo>
                <a:lnTo>
                  <a:pt x="1298701" y="471986"/>
                </a:lnTo>
                <a:lnTo>
                  <a:pt x="1294866" y="475273"/>
                </a:lnTo>
                <a:lnTo>
                  <a:pt x="1292784" y="475602"/>
                </a:lnTo>
                <a:lnTo>
                  <a:pt x="1292784" y="475602"/>
                </a:lnTo>
                <a:close/>
                <a:moveTo>
                  <a:pt x="1283359" y="479986"/>
                </a:moveTo>
                <a:lnTo>
                  <a:pt x="1280510" y="478232"/>
                </a:lnTo>
                <a:lnTo>
                  <a:pt x="1279633" y="471986"/>
                </a:lnTo>
                <a:lnTo>
                  <a:pt x="1281496" y="470561"/>
                </a:lnTo>
                <a:lnTo>
                  <a:pt x="1283469" y="468808"/>
                </a:lnTo>
                <a:lnTo>
                  <a:pt x="1286428" y="468260"/>
                </a:lnTo>
                <a:lnTo>
                  <a:pt x="1289058" y="469904"/>
                </a:lnTo>
                <a:lnTo>
                  <a:pt x="1290373" y="471328"/>
                </a:lnTo>
                <a:lnTo>
                  <a:pt x="1289167" y="473411"/>
                </a:lnTo>
                <a:lnTo>
                  <a:pt x="1289167" y="476369"/>
                </a:lnTo>
                <a:cubicBezTo>
                  <a:pt x="1289167" y="476369"/>
                  <a:pt x="1286428" y="477027"/>
                  <a:pt x="1286428" y="477027"/>
                </a:cubicBezTo>
                <a:lnTo>
                  <a:pt x="1285113" y="479109"/>
                </a:lnTo>
                <a:lnTo>
                  <a:pt x="1283359" y="479767"/>
                </a:lnTo>
                <a:lnTo>
                  <a:pt x="1283359" y="479767"/>
                </a:lnTo>
                <a:close/>
                <a:moveTo>
                  <a:pt x="1270538" y="482397"/>
                </a:moveTo>
                <a:lnTo>
                  <a:pt x="1270099" y="478780"/>
                </a:lnTo>
                <a:lnTo>
                  <a:pt x="1271962" y="477794"/>
                </a:lnTo>
                <a:lnTo>
                  <a:pt x="1272949" y="479328"/>
                </a:lnTo>
                <a:lnTo>
                  <a:pt x="1271962" y="481739"/>
                </a:lnTo>
                <a:lnTo>
                  <a:pt x="1270538" y="482506"/>
                </a:lnTo>
                <a:lnTo>
                  <a:pt x="1270538" y="482506"/>
                </a:lnTo>
                <a:close/>
                <a:moveTo>
                  <a:pt x="1221114" y="488533"/>
                </a:moveTo>
                <a:lnTo>
                  <a:pt x="1218703" y="486123"/>
                </a:lnTo>
                <a:lnTo>
                  <a:pt x="1214320" y="486451"/>
                </a:lnTo>
                <a:lnTo>
                  <a:pt x="1211580" y="483821"/>
                </a:lnTo>
                <a:lnTo>
                  <a:pt x="1211580" y="479109"/>
                </a:lnTo>
                <a:lnTo>
                  <a:pt x="1213005" y="477246"/>
                </a:lnTo>
                <a:lnTo>
                  <a:pt x="1212457" y="474835"/>
                </a:lnTo>
                <a:lnTo>
                  <a:pt x="1214539" y="470123"/>
                </a:lnTo>
                <a:lnTo>
                  <a:pt x="1216293" y="470671"/>
                </a:lnTo>
                <a:lnTo>
                  <a:pt x="1218594" y="473739"/>
                </a:lnTo>
                <a:lnTo>
                  <a:pt x="1220676" y="473411"/>
                </a:lnTo>
                <a:lnTo>
                  <a:pt x="1218046" y="469904"/>
                </a:lnTo>
                <a:lnTo>
                  <a:pt x="1219251" y="467164"/>
                </a:lnTo>
                <a:lnTo>
                  <a:pt x="1215745" y="466287"/>
                </a:lnTo>
                <a:lnTo>
                  <a:pt x="1213115" y="463877"/>
                </a:lnTo>
                <a:lnTo>
                  <a:pt x="1213115" y="461466"/>
                </a:lnTo>
                <a:lnTo>
                  <a:pt x="1212457" y="459712"/>
                </a:lnTo>
                <a:lnTo>
                  <a:pt x="1214211" y="459493"/>
                </a:lnTo>
                <a:lnTo>
                  <a:pt x="1216621" y="461904"/>
                </a:lnTo>
                <a:lnTo>
                  <a:pt x="1218046" y="460151"/>
                </a:lnTo>
                <a:lnTo>
                  <a:pt x="1217388" y="457849"/>
                </a:lnTo>
                <a:lnTo>
                  <a:pt x="1220128" y="456096"/>
                </a:lnTo>
                <a:lnTo>
                  <a:pt x="1223744" y="457521"/>
                </a:lnTo>
                <a:lnTo>
                  <a:pt x="1231196" y="459274"/>
                </a:lnTo>
                <a:lnTo>
                  <a:pt x="1233498" y="457849"/>
                </a:lnTo>
                <a:lnTo>
                  <a:pt x="1230867" y="455548"/>
                </a:lnTo>
                <a:lnTo>
                  <a:pt x="1227032" y="455329"/>
                </a:lnTo>
                <a:lnTo>
                  <a:pt x="1229443" y="454781"/>
                </a:lnTo>
                <a:lnTo>
                  <a:pt x="1236675" y="453685"/>
                </a:lnTo>
                <a:lnTo>
                  <a:pt x="1241388" y="451055"/>
                </a:lnTo>
                <a:lnTo>
                  <a:pt x="1247305" y="451055"/>
                </a:lnTo>
                <a:lnTo>
                  <a:pt x="1252456" y="451713"/>
                </a:lnTo>
                <a:lnTo>
                  <a:pt x="1255963" y="449302"/>
                </a:lnTo>
                <a:lnTo>
                  <a:pt x="1253333" y="447220"/>
                </a:lnTo>
                <a:lnTo>
                  <a:pt x="1233936" y="443713"/>
                </a:lnTo>
                <a:lnTo>
                  <a:pt x="1229114" y="443932"/>
                </a:lnTo>
                <a:lnTo>
                  <a:pt x="1225498" y="442179"/>
                </a:lnTo>
                <a:lnTo>
                  <a:pt x="1219032" y="443055"/>
                </a:lnTo>
                <a:lnTo>
                  <a:pt x="1213991" y="440425"/>
                </a:lnTo>
                <a:lnTo>
                  <a:pt x="1211032" y="441083"/>
                </a:lnTo>
                <a:lnTo>
                  <a:pt x="1207964" y="439658"/>
                </a:lnTo>
                <a:lnTo>
                  <a:pt x="1203581" y="439658"/>
                </a:lnTo>
                <a:lnTo>
                  <a:pt x="1201499" y="441192"/>
                </a:lnTo>
                <a:lnTo>
                  <a:pt x="1199088" y="440096"/>
                </a:lnTo>
                <a:lnTo>
                  <a:pt x="1196348" y="440425"/>
                </a:lnTo>
                <a:lnTo>
                  <a:pt x="1194485" y="438562"/>
                </a:lnTo>
                <a:lnTo>
                  <a:pt x="1194485" y="433193"/>
                </a:lnTo>
                <a:lnTo>
                  <a:pt x="1198101" y="433850"/>
                </a:lnTo>
                <a:lnTo>
                  <a:pt x="1200841" y="431220"/>
                </a:lnTo>
                <a:lnTo>
                  <a:pt x="1203581" y="432973"/>
                </a:lnTo>
                <a:lnTo>
                  <a:pt x="1206320" y="431987"/>
                </a:lnTo>
                <a:lnTo>
                  <a:pt x="1204457" y="429357"/>
                </a:lnTo>
                <a:lnTo>
                  <a:pt x="1205882" y="426179"/>
                </a:lnTo>
                <a:lnTo>
                  <a:pt x="1208512" y="424097"/>
                </a:lnTo>
                <a:lnTo>
                  <a:pt x="1213224" y="423878"/>
                </a:lnTo>
                <a:lnTo>
                  <a:pt x="1215525" y="422782"/>
                </a:lnTo>
                <a:lnTo>
                  <a:pt x="1216073" y="426946"/>
                </a:lnTo>
                <a:lnTo>
                  <a:pt x="1218484" y="428371"/>
                </a:lnTo>
                <a:lnTo>
                  <a:pt x="1218703" y="434946"/>
                </a:lnTo>
                <a:lnTo>
                  <a:pt x="1220457" y="436042"/>
                </a:lnTo>
                <a:lnTo>
                  <a:pt x="1222539" y="433412"/>
                </a:lnTo>
                <a:lnTo>
                  <a:pt x="1221881" y="428700"/>
                </a:lnTo>
                <a:lnTo>
                  <a:pt x="1219471" y="425412"/>
                </a:lnTo>
                <a:lnTo>
                  <a:pt x="1221005" y="421467"/>
                </a:lnTo>
                <a:lnTo>
                  <a:pt x="1226046" y="419714"/>
                </a:lnTo>
                <a:lnTo>
                  <a:pt x="1226375" y="417083"/>
                </a:lnTo>
                <a:lnTo>
                  <a:pt x="1222429" y="415549"/>
                </a:lnTo>
                <a:lnTo>
                  <a:pt x="1223854" y="409303"/>
                </a:lnTo>
                <a:lnTo>
                  <a:pt x="1228566" y="407550"/>
                </a:lnTo>
                <a:lnTo>
                  <a:pt x="1229552" y="404591"/>
                </a:lnTo>
                <a:lnTo>
                  <a:pt x="1234374" y="403056"/>
                </a:lnTo>
                <a:lnTo>
                  <a:pt x="1231744" y="399769"/>
                </a:lnTo>
                <a:lnTo>
                  <a:pt x="1229333" y="399988"/>
                </a:lnTo>
                <a:lnTo>
                  <a:pt x="1226922" y="399111"/>
                </a:lnTo>
                <a:lnTo>
                  <a:pt x="1227580" y="396372"/>
                </a:lnTo>
                <a:lnTo>
                  <a:pt x="1231963" y="392646"/>
                </a:lnTo>
                <a:lnTo>
                  <a:pt x="1233059" y="390673"/>
                </a:lnTo>
                <a:lnTo>
                  <a:pt x="1237991" y="388591"/>
                </a:lnTo>
                <a:lnTo>
                  <a:pt x="1240073" y="390235"/>
                </a:lnTo>
                <a:lnTo>
                  <a:pt x="1240730" y="394399"/>
                </a:lnTo>
                <a:lnTo>
                  <a:pt x="1243031" y="396701"/>
                </a:lnTo>
                <a:lnTo>
                  <a:pt x="1243470" y="400536"/>
                </a:lnTo>
                <a:lnTo>
                  <a:pt x="1242264" y="402289"/>
                </a:lnTo>
                <a:lnTo>
                  <a:pt x="1243470" y="405796"/>
                </a:lnTo>
                <a:lnTo>
                  <a:pt x="1246210" y="408974"/>
                </a:lnTo>
                <a:lnTo>
                  <a:pt x="1247634" y="422124"/>
                </a:lnTo>
                <a:lnTo>
                  <a:pt x="1246538" y="426398"/>
                </a:lnTo>
                <a:lnTo>
                  <a:pt x="1246977" y="428809"/>
                </a:lnTo>
                <a:lnTo>
                  <a:pt x="1251141" y="431439"/>
                </a:lnTo>
                <a:lnTo>
                  <a:pt x="1255963" y="427823"/>
                </a:lnTo>
                <a:lnTo>
                  <a:pt x="1253661" y="424645"/>
                </a:lnTo>
                <a:lnTo>
                  <a:pt x="1254976" y="417631"/>
                </a:lnTo>
                <a:lnTo>
                  <a:pt x="1258922" y="416755"/>
                </a:lnTo>
                <a:lnTo>
                  <a:pt x="1258922" y="412919"/>
                </a:lnTo>
                <a:lnTo>
                  <a:pt x="1251470" y="407769"/>
                </a:lnTo>
                <a:lnTo>
                  <a:pt x="1252456" y="405577"/>
                </a:lnTo>
                <a:lnTo>
                  <a:pt x="1256182" y="406015"/>
                </a:lnTo>
                <a:lnTo>
                  <a:pt x="1260456" y="408536"/>
                </a:lnTo>
                <a:lnTo>
                  <a:pt x="1259579" y="404919"/>
                </a:lnTo>
                <a:lnTo>
                  <a:pt x="1255195" y="400098"/>
                </a:lnTo>
                <a:lnTo>
                  <a:pt x="1253881" y="394070"/>
                </a:lnTo>
                <a:lnTo>
                  <a:pt x="1254976" y="391440"/>
                </a:lnTo>
                <a:lnTo>
                  <a:pt x="1255524" y="385084"/>
                </a:lnTo>
                <a:lnTo>
                  <a:pt x="1258264" y="383221"/>
                </a:lnTo>
                <a:lnTo>
                  <a:pt x="1262319" y="382674"/>
                </a:lnTo>
                <a:lnTo>
                  <a:pt x="1264072" y="380263"/>
                </a:lnTo>
                <a:lnTo>
                  <a:pt x="1268236" y="380482"/>
                </a:lnTo>
                <a:cubicBezTo>
                  <a:pt x="1268236" y="380482"/>
                  <a:pt x="1272839" y="377523"/>
                  <a:pt x="1273277" y="377523"/>
                </a:cubicBezTo>
                <a:cubicBezTo>
                  <a:pt x="1273716" y="377523"/>
                  <a:pt x="1276455" y="377961"/>
                  <a:pt x="1276455" y="377961"/>
                </a:cubicBezTo>
                <a:lnTo>
                  <a:pt x="1277661" y="381358"/>
                </a:lnTo>
                <a:lnTo>
                  <a:pt x="1281277" y="383221"/>
                </a:lnTo>
                <a:lnTo>
                  <a:pt x="1284455" y="382126"/>
                </a:lnTo>
                <a:lnTo>
                  <a:pt x="1286756" y="384646"/>
                </a:lnTo>
                <a:lnTo>
                  <a:pt x="1285332" y="394290"/>
                </a:lnTo>
                <a:lnTo>
                  <a:pt x="1282263" y="397906"/>
                </a:lnTo>
                <a:lnTo>
                  <a:pt x="1282702" y="401303"/>
                </a:lnTo>
                <a:lnTo>
                  <a:pt x="1285222" y="401303"/>
                </a:lnTo>
                <a:cubicBezTo>
                  <a:pt x="1285222" y="401303"/>
                  <a:pt x="1287085" y="398673"/>
                  <a:pt x="1287085" y="398673"/>
                </a:cubicBezTo>
                <a:lnTo>
                  <a:pt x="1289386" y="399221"/>
                </a:lnTo>
                <a:lnTo>
                  <a:pt x="1291797" y="396920"/>
                </a:lnTo>
                <a:lnTo>
                  <a:pt x="1292016" y="389797"/>
                </a:lnTo>
                <a:lnTo>
                  <a:pt x="1295413" y="386838"/>
                </a:lnTo>
                <a:lnTo>
                  <a:pt x="1299030" y="389577"/>
                </a:lnTo>
                <a:lnTo>
                  <a:pt x="1302646" y="388482"/>
                </a:lnTo>
                <a:lnTo>
                  <a:pt x="1302317" y="384208"/>
                </a:lnTo>
                <a:lnTo>
                  <a:pt x="1301221" y="382454"/>
                </a:lnTo>
                <a:lnTo>
                  <a:pt x="1304619" y="382674"/>
                </a:lnTo>
                <a:lnTo>
                  <a:pt x="1306153" y="386180"/>
                </a:lnTo>
                <a:lnTo>
                  <a:pt x="1305386" y="389358"/>
                </a:lnTo>
                <a:lnTo>
                  <a:pt x="1306372" y="391331"/>
                </a:lnTo>
                <a:lnTo>
                  <a:pt x="1305276" y="393523"/>
                </a:lnTo>
                <a:lnTo>
                  <a:pt x="1302756" y="393303"/>
                </a:lnTo>
                <a:lnTo>
                  <a:pt x="1305057" y="397468"/>
                </a:lnTo>
                <a:lnTo>
                  <a:pt x="1309440" y="399002"/>
                </a:lnTo>
                <a:lnTo>
                  <a:pt x="1311304" y="403276"/>
                </a:lnTo>
                <a:lnTo>
                  <a:pt x="1310098" y="407878"/>
                </a:lnTo>
                <a:lnTo>
                  <a:pt x="1305605" y="410947"/>
                </a:lnTo>
                <a:lnTo>
                  <a:pt x="1301550" y="418289"/>
                </a:lnTo>
                <a:lnTo>
                  <a:pt x="1302208" y="423549"/>
                </a:lnTo>
                <a:lnTo>
                  <a:pt x="1300893" y="426727"/>
                </a:lnTo>
                <a:lnTo>
                  <a:pt x="1296619" y="429138"/>
                </a:lnTo>
                <a:lnTo>
                  <a:pt x="1291359" y="435056"/>
                </a:lnTo>
                <a:lnTo>
                  <a:pt x="1289934" y="437795"/>
                </a:lnTo>
                <a:lnTo>
                  <a:pt x="1285332" y="442836"/>
                </a:lnTo>
                <a:lnTo>
                  <a:pt x="1285332" y="445357"/>
                </a:lnTo>
                <a:cubicBezTo>
                  <a:pt x="1285332" y="445357"/>
                  <a:pt x="1283797" y="449302"/>
                  <a:pt x="1283797" y="449302"/>
                </a:cubicBezTo>
                <a:lnTo>
                  <a:pt x="1280510" y="449521"/>
                </a:lnTo>
                <a:lnTo>
                  <a:pt x="1277880" y="448863"/>
                </a:lnTo>
                <a:lnTo>
                  <a:pt x="1275578" y="450726"/>
                </a:lnTo>
                <a:lnTo>
                  <a:pt x="1275798" y="452808"/>
                </a:lnTo>
                <a:lnTo>
                  <a:pt x="1281496" y="455877"/>
                </a:lnTo>
                <a:lnTo>
                  <a:pt x="1281058" y="458178"/>
                </a:lnTo>
                <a:lnTo>
                  <a:pt x="1275359" y="466397"/>
                </a:lnTo>
                <a:lnTo>
                  <a:pt x="1273606" y="468918"/>
                </a:lnTo>
                <a:lnTo>
                  <a:pt x="1273277" y="465849"/>
                </a:lnTo>
                <a:lnTo>
                  <a:pt x="1273277" y="463000"/>
                </a:lnTo>
                <a:lnTo>
                  <a:pt x="1270318" y="461794"/>
                </a:lnTo>
                <a:lnTo>
                  <a:pt x="1267907" y="463110"/>
                </a:lnTo>
                <a:lnTo>
                  <a:pt x="1267579" y="466287"/>
                </a:lnTo>
                <a:lnTo>
                  <a:pt x="1264730" y="467931"/>
                </a:lnTo>
                <a:lnTo>
                  <a:pt x="1262428" y="471109"/>
                </a:lnTo>
                <a:lnTo>
                  <a:pt x="1257716" y="471986"/>
                </a:lnTo>
                <a:lnTo>
                  <a:pt x="1256072" y="476260"/>
                </a:lnTo>
                <a:lnTo>
                  <a:pt x="1258702" y="477465"/>
                </a:lnTo>
                <a:lnTo>
                  <a:pt x="1262866" y="476808"/>
                </a:lnTo>
                <a:lnTo>
                  <a:pt x="1262209" y="479438"/>
                </a:lnTo>
                <a:lnTo>
                  <a:pt x="1260127" y="482177"/>
                </a:lnTo>
                <a:lnTo>
                  <a:pt x="1260346" y="484260"/>
                </a:lnTo>
                <a:lnTo>
                  <a:pt x="1260127" y="488643"/>
                </a:lnTo>
                <a:lnTo>
                  <a:pt x="1258593" y="490506"/>
                </a:lnTo>
                <a:lnTo>
                  <a:pt x="1255853" y="485903"/>
                </a:lnTo>
                <a:lnTo>
                  <a:pt x="1255415" y="481301"/>
                </a:lnTo>
                <a:lnTo>
                  <a:pt x="1254319" y="478671"/>
                </a:lnTo>
                <a:lnTo>
                  <a:pt x="1252675" y="480972"/>
                </a:lnTo>
                <a:lnTo>
                  <a:pt x="1252018" y="484807"/>
                </a:lnTo>
                <a:lnTo>
                  <a:pt x="1253113" y="487876"/>
                </a:lnTo>
                <a:lnTo>
                  <a:pt x="1249716" y="492369"/>
                </a:lnTo>
                <a:lnTo>
                  <a:pt x="1237114" y="491711"/>
                </a:lnTo>
                <a:lnTo>
                  <a:pt x="1236456" y="487766"/>
                </a:lnTo>
                <a:lnTo>
                  <a:pt x="1234922" y="485575"/>
                </a:lnTo>
                <a:lnTo>
                  <a:pt x="1231635" y="489191"/>
                </a:lnTo>
                <a:lnTo>
                  <a:pt x="1228018" y="488753"/>
                </a:lnTo>
                <a:lnTo>
                  <a:pt x="1227361" y="485903"/>
                </a:lnTo>
                <a:lnTo>
                  <a:pt x="1230867" y="481520"/>
                </a:lnTo>
                <a:lnTo>
                  <a:pt x="1224950" y="484040"/>
                </a:lnTo>
                <a:lnTo>
                  <a:pt x="1223196" y="487328"/>
                </a:lnTo>
                <a:lnTo>
                  <a:pt x="1221334" y="487766"/>
                </a:lnTo>
                <a:lnTo>
                  <a:pt x="1221334" y="487766"/>
                </a:lnTo>
                <a:close/>
                <a:moveTo>
                  <a:pt x="908028" y="356921"/>
                </a:moveTo>
                <a:lnTo>
                  <a:pt x="905946" y="355387"/>
                </a:lnTo>
                <a:lnTo>
                  <a:pt x="908576" y="350017"/>
                </a:lnTo>
                <a:lnTo>
                  <a:pt x="918110" y="342017"/>
                </a:lnTo>
                <a:lnTo>
                  <a:pt x="924685" y="339935"/>
                </a:lnTo>
                <a:lnTo>
                  <a:pt x="928630" y="336648"/>
                </a:lnTo>
                <a:lnTo>
                  <a:pt x="931589" y="336319"/>
                </a:lnTo>
                <a:lnTo>
                  <a:pt x="938054" y="331826"/>
                </a:lnTo>
                <a:lnTo>
                  <a:pt x="945177" y="330620"/>
                </a:lnTo>
                <a:lnTo>
                  <a:pt x="948794" y="328757"/>
                </a:lnTo>
                <a:lnTo>
                  <a:pt x="951205" y="329086"/>
                </a:lnTo>
                <a:lnTo>
                  <a:pt x="959314" y="327004"/>
                </a:lnTo>
                <a:lnTo>
                  <a:pt x="961396" y="327552"/>
                </a:lnTo>
                <a:lnTo>
                  <a:pt x="959971" y="331059"/>
                </a:lnTo>
                <a:lnTo>
                  <a:pt x="952848" y="336428"/>
                </a:lnTo>
                <a:lnTo>
                  <a:pt x="945397" y="341250"/>
                </a:lnTo>
                <a:lnTo>
                  <a:pt x="931150" y="351989"/>
                </a:lnTo>
                <a:lnTo>
                  <a:pt x="926438" y="357907"/>
                </a:lnTo>
                <a:lnTo>
                  <a:pt x="922603" y="359113"/>
                </a:lnTo>
                <a:lnTo>
                  <a:pt x="919863" y="359113"/>
                </a:lnTo>
                <a:lnTo>
                  <a:pt x="917562" y="362181"/>
                </a:lnTo>
                <a:lnTo>
                  <a:pt x="915480" y="362400"/>
                </a:lnTo>
                <a:lnTo>
                  <a:pt x="913617" y="357250"/>
                </a:lnTo>
                <a:lnTo>
                  <a:pt x="910548" y="356373"/>
                </a:lnTo>
                <a:lnTo>
                  <a:pt x="907918" y="357030"/>
                </a:lnTo>
                <a:lnTo>
                  <a:pt x="907918" y="357030"/>
                </a:lnTo>
                <a:close/>
                <a:moveTo>
                  <a:pt x="1140130" y="455329"/>
                </a:moveTo>
                <a:lnTo>
                  <a:pt x="1138706" y="453247"/>
                </a:lnTo>
                <a:lnTo>
                  <a:pt x="1139911" y="451713"/>
                </a:lnTo>
                <a:lnTo>
                  <a:pt x="1144843" y="450069"/>
                </a:lnTo>
                <a:lnTo>
                  <a:pt x="1146706" y="446452"/>
                </a:lnTo>
                <a:lnTo>
                  <a:pt x="1146706" y="444151"/>
                </a:lnTo>
                <a:lnTo>
                  <a:pt x="1153829" y="440206"/>
                </a:lnTo>
                <a:lnTo>
                  <a:pt x="1155144" y="438453"/>
                </a:lnTo>
                <a:lnTo>
                  <a:pt x="1159527" y="438234"/>
                </a:lnTo>
                <a:lnTo>
                  <a:pt x="1159527" y="442727"/>
                </a:lnTo>
                <a:cubicBezTo>
                  <a:pt x="1159527" y="442727"/>
                  <a:pt x="1160513" y="445466"/>
                  <a:pt x="1160513" y="445466"/>
                </a:cubicBezTo>
                <a:lnTo>
                  <a:pt x="1160513" y="451603"/>
                </a:lnTo>
                <a:lnTo>
                  <a:pt x="1159308" y="455986"/>
                </a:lnTo>
                <a:lnTo>
                  <a:pt x="1155034" y="459712"/>
                </a:lnTo>
                <a:lnTo>
                  <a:pt x="1150760" y="459493"/>
                </a:lnTo>
                <a:lnTo>
                  <a:pt x="1148459" y="461027"/>
                </a:lnTo>
                <a:lnTo>
                  <a:pt x="1144733" y="461027"/>
                </a:lnTo>
                <a:lnTo>
                  <a:pt x="1143309" y="457521"/>
                </a:lnTo>
                <a:lnTo>
                  <a:pt x="1140021" y="455219"/>
                </a:lnTo>
                <a:lnTo>
                  <a:pt x="1140021" y="455219"/>
                </a:lnTo>
                <a:close/>
                <a:moveTo>
                  <a:pt x="954383" y="448644"/>
                </a:moveTo>
                <a:lnTo>
                  <a:pt x="955807" y="443384"/>
                </a:lnTo>
                <a:lnTo>
                  <a:pt x="955150" y="439549"/>
                </a:lnTo>
                <a:lnTo>
                  <a:pt x="955807" y="431878"/>
                </a:lnTo>
                <a:lnTo>
                  <a:pt x="963149" y="430453"/>
                </a:lnTo>
                <a:lnTo>
                  <a:pt x="970492" y="432535"/>
                </a:lnTo>
                <a:lnTo>
                  <a:pt x="973998" y="430124"/>
                </a:lnTo>
                <a:lnTo>
                  <a:pt x="979587" y="431549"/>
                </a:lnTo>
                <a:lnTo>
                  <a:pt x="984080" y="430891"/>
                </a:lnTo>
                <a:lnTo>
                  <a:pt x="990327" y="427385"/>
                </a:lnTo>
                <a:lnTo>
                  <a:pt x="997998" y="427385"/>
                </a:lnTo>
                <a:lnTo>
                  <a:pt x="1005340" y="430124"/>
                </a:lnTo>
                <a:lnTo>
                  <a:pt x="1011258" y="430124"/>
                </a:lnTo>
                <a:lnTo>
                  <a:pt x="1014435" y="431549"/>
                </a:lnTo>
                <a:lnTo>
                  <a:pt x="1018271" y="428042"/>
                </a:lnTo>
                <a:lnTo>
                  <a:pt x="1030106" y="427713"/>
                </a:lnTo>
                <a:lnTo>
                  <a:pt x="1031202" y="424535"/>
                </a:lnTo>
                <a:lnTo>
                  <a:pt x="1033942" y="422124"/>
                </a:lnTo>
                <a:lnTo>
                  <a:pt x="1032189" y="419714"/>
                </a:lnTo>
                <a:lnTo>
                  <a:pt x="1029010" y="423220"/>
                </a:lnTo>
                <a:lnTo>
                  <a:pt x="1022435" y="423220"/>
                </a:lnTo>
                <a:lnTo>
                  <a:pt x="1022107" y="420481"/>
                </a:lnTo>
                <a:lnTo>
                  <a:pt x="1015203" y="423659"/>
                </a:lnTo>
                <a:lnTo>
                  <a:pt x="1009285" y="423659"/>
                </a:lnTo>
                <a:lnTo>
                  <a:pt x="1009285" y="419823"/>
                </a:lnTo>
                <a:lnTo>
                  <a:pt x="1006107" y="417412"/>
                </a:lnTo>
                <a:lnTo>
                  <a:pt x="1002600" y="420152"/>
                </a:lnTo>
                <a:lnTo>
                  <a:pt x="997450" y="420809"/>
                </a:lnTo>
                <a:lnTo>
                  <a:pt x="993614" y="421905"/>
                </a:lnTo>
                <a:lnTo>
                  <a:pt x="991203" y="420152"/>
                </a:lnTo>
                <a:lnTo>
                  <a:pt x="986710" y="421138"/>
                </a:lnTo>
                <a:lnTo>
                  <a:pt x="980793" y="419385"/>
                </a:lnTo>
                <a:lnTo>
                  <a:pt x="980793" y="415220"/>
                </a:lnTo>
                <a:lnTo>
                  <a:pt x="986053" y="411385"/>
                </a:lnTo>
                <a:lnTo>
                  <a:pt x="991642" y="407221"/>
                </a:lnTo>
                <a:lnTo>
                  <a:pt x="988464" y="406892"/>
                </a:lnTo>
                <a:lnTo>
                  <a:pt x="983204" y="407988"/>
                </a:lnTo>
                <a:lnTo>
                  <a:pt x="980026" y="411823"/>
                </a:lnTo>
                <a:lnTo>
                  <a:pt x="977615" y="406563"/>
                </a:lnTo>
                <a:lnTo>
                  <a:pt x="975861" y="408645"/>
                </a:lnTo>
                <a:lnTo>
                  <a:pt x="975204" y="413138"/>
                </a:lnTo>
                <a:lnTo>
                  <a:pt x="967204" y="417303"/>
                </a:lnTo>
                <a:lnTo>
                  <a:pt x="965780" y="420481"/>
                </a:lnTo>
                <a:lnTo>
                  <a:pt x="961615" y="421576"/>
                </a:lnTo>
                <a:lnTo>
                  <a:pt x="956026" y="417741"/>
                </a:lnTo>
                <a:lnTo>
                  <a:pt x="956355" y="413905"/>
                </a:lnTo>
                <a:lnTo>
                  <a:pt x="958766" y="410399"/>
                </a:lnTo>
                <a:lnTo>
                  <a:pt x="954602" y="410727"/>
                </a:lnTo>
                <a:lnTo>
                  <a:pt x="952520" y="408974"/>
                </a:lnTo>
                <a:lnTo>
                  <a:pt x="951862" y="415220"/>
                </a:lnTo>
                <a:lnTo>
                  <a:pt x="948684" y="417631"/>
                </a:lnTo>
                <a:lnTo>
                  <a:pt x="944191" y="415549"/>
                </a:lnTo>
                <a:lnTo>
                  <a:pt x="944520" y="409960"/>
                </a:lnTo>
                <a:lnTo>
                  <a:pt x="939260" y="406125"/>
                </a:lnTo>
                <a:lnTo>
                  <a:pt x="940684" y="402289"/>
                </a:lnTo>
                <a:lnTo>
                  <a:pt x="937945" y="401303"/>
                </a:lnTo>
                <a:lnTo>
                  <a:pt x="937287" y="406125"/>
                </a:lnTo>
                <a:lnTo>
                  <a:pt x="934548" y="405796"/>
                </a:lnTo>
                <a:lnTo>
                  <a:pt x="929726" y="398892"/>
                </a:lnTo>
                <a:lnTo>
                  <a:pt x="921397" y="393632"/>
                </a:lnTo>
                <a:lnTo>
                  <a:pt x="921397" y="391550"/>
                </a:lnTo>
                <a:lnTo>
                  <a:pt x="926986" y="391221"/>
                </a:lnTo>
                <a:lnTo>
                  <a:pt x="926986" y="386728"/>
                </a:lnTo>
                <a:lnTo>
                  <a:pt x="924904" y="383550"/>
                </a:lnTo>
                <a:lnTo>
                  <a:pt x="934328" y="377304"/>
                </a:lnTo>
                <a:lnTo>
                  <a:pt x="939588" y="375879"/>
                </a:lnTo>
                <a:lnTo>
                  <a:pt x="941999" y="377304"/>
                </a:lnTo>
                <a:lnTo>
                  <a:pt x="950657" y="376975"/>
                </a:lnTo>
                <a:lnTo>
                  <a:pt x="956574" y="380811"/>
                </a:lnTo>
                <a:lnTo>
                  <a:pt x="962492" y="381468"/>
                </a:lnTo>
                <a:lnTo>
                  <a:pt x="965999" y="378728"/>
                </a:lnTo>
                <a:lnTo>
                  <a:pt x="971916" y="378400"/>
                </a:lnTo>
                <a:lnTo>
                  <a:pt x="977505" y="374564"/>
                </a:lnTo>
                <a:lnTo>
                  <a:pt x="973998" y="372153"/>
                </a:lnTo>
                <a:lnTo>
                  <a:pt x="971588" y="370071"/>
                </a:lnTo>
                <a:lnTo>
                  <a:pt x="966327" y="370071"/>
                </a:lnTo>
                <a:lnTo>
                  <a:pt x="961506" y="371496"/>
                </a:lnTo>
                <a:lnTo>
                  <a:pt x="953506" y="368427"/>
                </a:lnTo>
                <a:lnTo>
                  <a:pt x="948246" y="368427"/>
                </a:lnTo>
                <a:lnTo>
                  <a:pt x="946821" y="366674"/>
                </a:lnTo>
                <a:lnTo>
                  <a:pt x="953725" y="360099"/>
                </a:lnTo>
                <a:lnTo>
                  <a:pt x="959314" y="353524"/>
                </a:lnTo>
                <a:lnTo>
                  <a:pt x="964136" y="352866"/>
                </a:lnTo>
                <a:lnTo>
                  <a:pt x="967314" y="353852"/>
                </a:lnTo>
                <a:lnTo>
                  <a:pt x="976300" y="352099"/>
                </a:lnTo>
                <a:lnTo>
                  <a:pt x="986710" y="353195"/>
                </a:lnTo>
                <a:lnTo>
                  <a:pt x="992628" y="354948"/>
                </a:lnTo>
                <a:lnTo>
                  <a:pt x="995039" y="353852"/>
                </a:lnTo>
                <a:lnTo>
                  <a:pt x="993614" y="351113"/>
                </a:lnTo>
                <a:lnTo>
                  <a:pt x="990875" y="351113"/>
                </a:lnTo>
                <a:lnTo>
                  <a:pt x="986053" y="348702"/>
                </a:lnTo>
                <a:lnTo>
                  <a:pt x="981231" y="348702"/>
                </a:lnTo>
                <a:lnTo>
                  <a:pt x="971478" y="345962"/>
                </a:lnTo>
                <a:lnTo>
                  <a:pt x="968300" y="341798"/>
                </a:lnTo>
                <a:lnTo>
                  <a:pt x="973889" y="337634"/>
                </a:lnTo>
                <a:lnTo>
                  <a:pt x="976628" y="333470"/>
                </a:lnTo>
                <a:lnTo>
                  <a:pt x="979807" y="331059"/>
                </a:lnTo>
                <a:lnTo>
                  <a:pt x="982984" y="331059"/>
                </a:lnTo>
                <a:lnTo>
                  <a:pt x="988573" y="328319"/>
                </a:lnTo>
                <a:lnTo>
                  <a:pt x="992738" y="328319"/>
                </a:lnTo>
                <a:lnTo>
                  <a:pt x="994491" y="330730"/>
                </a:lnTo>
                <a:lnTo>
                  <a:pt x="998655" y="330730"/>
                </a:lnTo>
                <a:lnTo>
                  <a:pt x="1003915" y="335223"/>
                </a:lnTo>
                <a:lnTo>
                  <a:pt x="1006984" y="336648"/>
                </a:lnTo>
                <a:lnTo>
                  <a:pt x="1004902" y="332155"/>
                </a:lnTo>
                <a:lnTo>
                  <a:pt x="999642" y="328319"/>
                </a:lnTo>
                <a:lnTo>
                  <a:pt x="998984" y="324483"/>
                </a:lnTo>
                <a:lnTo>
                  <a:pt x="996902" y="322401"/>
                </a:lnTo>
                <a:lnTo>
                  <a:pt x="999642" y="319662"/>
                </a:lnTo>
                <a:lnTo>
                  <a:pt x="1012463" y="316922"/>
                </a:lnTo>
                <a:lnTo>
                  <a:pt x="1016627" y="317908"/>
                </a:lnTo>
                <a:lnTo>
                  <a:pt x="1024298" y="317580"/>
                </a:lnTo>
                <a:lnTo>
                  <a:pt x="1029120" y="321744"/>
                </a:lnTo>
                <a:lnTo>
                  <a:pt x="1031202" y="329086"/>
                </a:lnTo>
                <a:lnTo>
                  <a:pt x="1027367" y="331168"/>
                </a:lnTo>
                <a:lnTo>
                  <a:pt x="1023531" y="337086"/>
                </a:lnTo>
                <a:lnTo>
                  <a:pt x="1024956" y="341250"/>
                </a:lnTo>
                <a:lnTo>
                  <a:pt x="1034161" y="340702"/>
                </a:lnTo>
                <a:lnTo>
                  <a:pt x="1037120" y="338839"/>
                </a:lnTo>
                <a:lnTo>
                  <a:pt x="1040079" y="340702"/>
                </a:lnTo>
                <a:lnTo>
                  <a:pt x="1043037" y="340702"/>
                </a:lnTo>
                <a:lnTo>
                  <a:pt x="1044572" y="343880"/>
                </a:lnTo>
                <a:lnTo>
                  <a:pt x="1045229" y="346620"/>
                </a:lnTo>
                <a:lnTo>
                  <a:pt x="1047969" y="349359"/>
                </a:lnTo>
                <a:lnTo>
                  <a:pt x="1047640" y="352647"/>
                </a:lnTo>
                <a:lnTo>
                  <a:pt x="1044681" y="354181"/>
                </a:lnTo>
                <a:lnTo>
                  <a:pt x="1042928" y="357469"/>
                </a:lnTo>
                <a:lnTo>
                  <a:pt x="1047092" y="362839"/>
                </a:lnTo>
                <a:lnTo>
                  <a:pt x="1047750" y="372701"/>
                </a:lnTo>
                <a:lnTo>
                  <a:pt x="1045996" y="375989"/>
                </a:lnTo>
                <a:lnTo>
                  <a:pt x="1041174" y="374455"/>
                </a:lnTo>
                <a:lnTo>
                  <a:pt x="1036791" y="376208"/>
                </a:lnTo>
                <a:lnTo>
                  <a:pt x="1037997" y="379167"/>
                </a:lnTo>
                <a:lnTo>
                  <a:pt x="1042380" y="378290"/>
                </a:lnTo>
                <a:lnTo>
                  <a:pt x="1047750" y="380591"/>
                </a:lnTo>
                <a:lnTo>
                  <a:pt x="1051037" y="380591"/>
                </a:lnTo>
                <a:lnTo>
                  <a:pt x="1047750" y="390454"/>
                </a:lnTo>
                <a:lnTo>
                  <a:pt x="1044133" y="393523"/>
                </a:lnTo>
                <a:lnTo>
                  <a:pt x="1043805" y="402180"/>
                </a:lnTo>
                <a:lnTo>
                  <a:pt x="1046435" y="403604"/>
                </a:lnTo>
                <a:lnTo>
                  <a:pt x="1051804" y="402180"/>
                </a:lnTo>
                <a:lnTo>
                  <a:pt x="1054544" y="398892"/>
                </a:lnTo>
                <a:lnTo>
                  <a:pt x="1056626" y="400974"/>
                </a:lnTo>
                <a:lnTo>
                  <a:pt x="1057722" y="404481"/>
                </a:lnTo>
                <a:lnTo>
                  <a:pt x="1063092" y="405139"/>
                </a:lnTo>
                <a:lnTo>
                  <a:pt x="1065831" y="404481"/>
                </a:lnTo>
                <a:lnTo>
                  <a:pt x="1074489" y="406782"/>
                </a:lnTo>
                <a:lnTo>
                  <a:pt x="1077995" y="412152"/>
                </a:lnTo>
                <a:lnTo>
                  <a:pt x="1081064" y="411166"/>
                </a:lnTo>
                <a:lnTo>
                  <a:pt x="1080406" y="408097"/>
                </a:lnTo>
                <a:lnTo>
                  <a:pt x="1078872" y="406673"/>
                </a:lnTo>
                <a:lnTo>
                  <a:pt x="1086105" y="403056"/>
                </a:lnTo>
                <a:lnTo>
                  <a:pt x="1084242" y="395057"/>
                </a:lnTo>
                <a:lnTo>
                  <a:pt x="1079858" y="390235"/>
                </a:lnTo>
                <a:lnTo>
                  <a:pt x="1080187" y="386728"/>
                </a:lnTo>
                <a:lnTo>
                  <a:pt x="1077447" y="382783"/>
                </a:lnTo>
                <a:lnTo>
                  <a:pt x="1079749" y="380372"/>
                </a:lnTo>
                <a:lnTo>
                  <a:pt x="1082708" y="380372"/>
                </a:lnTo>
                <a:lnTo>
                  <a:pt x="1089611" y="377633"/>
                </a:lnTo>
                <a:lnTo>
                  <a:pt x="1094652" y="378181"/>
                </a:lnTo>
                <a:lnTo>
                  <a:pt x="1097063" y="371386"/>
                </a:lnTo>
                <a:lnTo>
                  <a:pt x="1093995" y="364263"/>
                </a:lnTo>
                <a:lnTo>
                  <a:pt x="1091694" y="361852"/>
                </a:lnTo>
                <a:lnTo>
                  <a:pt x="1092022" y="356483"/>
                </a:lnTo>
                <a:lnTo>
                  <a:pt x="1089721" y="350784"/>
                </a:lnTo>
                <a:lnTo>
                  <a:pt x="1094104" y="344757"/>
                </a:lnTo>
                <a:lnTo>
                  <a:pt x="1097940" y="342346"/>
                </a:lnTo>
                <a:lnTo>
                  <a:pt x="1100351" y="343223"/>
                </a:lnTo>
                <a:lnTo>
                  <a:pt x="1105173" y="343442"/>
                </a:lnTo>
                <a:lnTo>
                  <a:pt x="1103967" y="340702"/>
                </a:lnTo>
                <a:lnTo>
                  <a:pt x="1106049" y="336538"/>
                </a:lnTo>
                <a:lnTo>
                  <a:pt x="1111638" y="334675"/>
                </a:lnTo>
                <a:lnTo>
                  <a:pt x="1122378" y="324593"/>
                </a:lnTo>
                <a:lnTo>
                  <a:pt x="1125446" y="324922"/>
                </a:lnTo>
                <a:lnTo>
                  <a:pt x="1132240" y="328209"/>
                </a:lnTo>
                <a:lnTo>
                  <a:pt x="1131254" y="330949"/>
                </a:lnTo>
                <a:lnTo>
                  <a:pt x="1133117" y="334785"/>
                </a:lnTo>
                <a:lnTo>
                  <a:pt x="1131692" y="337743"/>
                </a:lnTo>
                <a:lnTo>
                  <a:pt x="1127309" y="337963"/>
                </a:lnTo>
                <a:lnTo>
                  <a:pt x="1124569" y="340702"/>
                </a:lnTo>
                <a:lnTo>
                  <a:pt x="1124569" y="344538"/>
                </a:lnTo>
                <a:lnTo>
                  <a:pt x="1123145" y="349250"/>
                </a:lnTo>
                <a:lnTo>
                  <a:pt x="1123145" y="355167"/>
                </a:lnTo>
                <a:lnTo>
                  <a:pt x="1124569" y="356921"/>
                </a:lnTo>
                <a:lnTo>
                  <a:pt x="1124569" y="368537"/>
                </a:lnTo>
                <a:lnTo>
                  <a:pt x="1122268" y="370619"/>
                </a:lnTo>
                <a:lnTo>
                  <a:pt x="1119857" y="370619"/>
                </a:lnTo>
                <a:lnTo>
                  <a:pt x="1113063" y="376646"/>
                </a:lnTo>
                <a:lnTo>
                  <a:pt x="1109227" y="379386"/>
                </a:lnTo>
                <a:lnTo>
                  <a:pt x="1109227" y="381139"/>
                </a:lnTo>
                <a:lnTo>
                  <a:pt x="1111638" y="381358"/>
                </a:lnTo>
                <a:lnTo>
                  <a:pt x="1115802" y="380153"/>
                </a:lnTo>
                <a:lnTo>
                  <a:pt x="1122706" y="380482"/>
                </a:lnTo>
                <a:lnTo>
                  <a:pt x="1123912" y="382893"/>
                </a:lnTo>
                <a:lnTo>
                  <a:pt x="1120405" y="388262"/>
                </a:lnTo>
                <a:lnTo>
                  <a:pt x="1112734" y="392646"/>
                </a:lnTo>
                <a:lnTo>
                  <a:pt x="1106159" y="398563"/>
                </a:lnTo>
                <a:lnTo>
                  <a:pt x="1104625" y="402947"/>
                </a:lnTo>
                <a:lnTo>
                  <a:pt x="1106488" y="405358"/>
                </a:lnTo>
                <a:lnTo>
                  <a:pt x="1108789" y="400865"/>
                </a:lnTo>
                <a:lnTo>
                  <a:pt x="1117118" y="397029"/>
                </a:lnTo>
                <a:lnTo>
                  <a:pt x="1120186" y="393851"/>
                </a:lnTo>
                <a:lnTo>
                  <a:pt x="1123145" y="392646"/>
                </a:lnTo>
                <a:lnTo>
                  <a:pt x="1129610" y="395824"/>
                </a:lnTo>
                <a:lnTo>
                  <a:pt x="1128953" y="401851"/>
                </a:lnTo>
                <a:lnTo>
                  <a:pt x="1125336" y="408755"/>
                </a:lnTo>
                <a:lnTo>
                  <a:pt x="1126323" y="411385"/>
                </a:lnTo>
                <a:lnTo>
                  <a:pt x="1130816" y="406563"/>
                </a:lnTo>
                <a:lnTo>
                  <a:pt x="1134651" y="407111"/>
                </a:lnTo>
                <a:lnTo>
                  <a:pt x="1135528" y="404372"/>
                </a:lnTo>
                <a:lnTo>
                  <a:pt x="1134432" y="403166"/>
                </a:lnTo>
                <a:lnTo>
                  <a:pt x="1137172" y="398673"/>
                </a:lnTo>
                <a:lnTo>
                  <a:pt x="1137829" y="393851"/>
                </a:lnTo>
                <a:lnTo>
                  <a:pt x="1145281" y="388482"/>
                </a:lnTo>
                <a:lnTo>
                  <a:pt x="1148240" y="388262"/>
                </a:lnTo>
                <a:lnTo>
                  <a:pt x="1154157" y="392098"/>
                </a:lnTo>
                <a:lnTo>
                  <a:pt x="1156897" y="399769"/>
                </a:lnTo>
                <a:lnTo>
                  <a:pt x="1158979" y="403385"/>
                </a:lnTo>
                <a:lnTo>
                  <a:pt x="1157555" y="410180"/>
                </a:lnTo>
                <a:lnTo>
                  <a:pt x="1151527" y="421467"/>
                </a:lnTo>
                <a:lnTo>
                  <a:pt x="1145938" y="426289"/>
                </a:lnTo>
                <a:lnTo>
                  <a:pt x="1141446" y="428371"/>
                </a:lnTo>
                <a:lnTo>
                  <a:pt x="1138158" y="428700"/>
                </a:lnTo>
                <a:lnTo>
                  <a:pt x="1136953" y="430782"/>
                </a:lnTo>
                <a:lnTo>
                  <a:pt x="1137610" y="434398"/>
                </a:lnTo>
                <a:lnTo>
                  <a:pt x="1132569" y="441302"/>
                </a:lnTo>
                <a:lnTo>
                  <a:pt x="1128734" y="441521"/>
                </a:lnTo>
                <a:lnTo>
                  <a:pt x="1124241" y="444809"/>
                </a:lnTo>
                <a:lnTo>
                  <a:pt x="1124460" y="448754"/>
                </a:lnTo>
                <a:lnTo>
                  <a:pt x="1122706" y="451165"/>
                </a:lnTo>
                <a:lnTo>
                  <a:pt x="1119967" y="451384"/>
                </a:lnTo>
                <a:lnTo>
                  <a:pt x="1117775" y="452699"/>
                </a:lnTo>
                <a:lnTo>
                  <a:pt x="1117775" y="455329"/>
                </a:lnTo>
                <a:lnTo>
                  <a:pt x="1115474" y="456534"/>
                </a:lnTo>
                <a:lnTo>
                  <a:pt x="1112076" y="453685"/>
                </a:lnTo>
                <a:lnTo>
                  <a:pt x="1107912" y="455548"/>
                </a:lnTo>
                <a:lnTo>
                  <a:pt x="1104515" y="454891"/>
                </a:lnTo>
                <a:lnTo>
                  <a:pt x="1096735" y="458836"/>
                </a:lnTo>
                <a:lnTo>
                  <a:pt x="1089721" y="459932"/>
                </a:lnTo>
                <a:lnTo>
                  <a:pt x="1084023" y="457521"/>
                </a:lnTo>
                <a:lnTo>
                  <a:pt x="1082708" y="454343"/>
                </a:lnTo>
                <a:lnTo>
                  <a:pt x="1085557" y="450398"/>
                </a:lnTo>
                <a:lnTo>
                  <a:pt x="1085118" y="447548"/>
                </a:lnTo>
                <a:lnTo>
                  <a:pt x="1083584" y="447220"/>
                </a:lnTo>
                <a:lnTo>
                  <a:pt x="1078543" y="449521"/>
                </a:lnTo>
                <a:lnTo>
                  <a:pt x="1077447" y="452480"/>
                </a:lnTo>
                <a:lnTo>
                  <a:pt x="1073721" y="453904"/>
                </a:lnTo>
                <a:lnTo>
                  <a:pt x="1067585" y="452041"/>
                </a:lnTo>
                <a:lnTo>
                  <a:pt x="1067585" y="449192"/>
                </a:lnTo>
                <a:lnTo>
                  <a:pt x="1069557" y="446672"/>
                </a:lnTo>
                <a:lnTo>
                  <a:pt x="1068242" y="443165"/>
                </a:lnTo>
                <a:lnTo>
                  <a:pt x="1065064" y="442069"/>
                </a:lnTo>
                <a:lnTo>
                  <a:pt x="1064736" y="444918"/>
                </a:lnTo>
                <a:lnTo>
                  <a:pt x="1061886" y="446781"/>
                </a:lnTo>
                <a:lnTo>
                  <a:pt x="1058380" y="446781"/>
                </a:lnTo>
                <a:lnTo>
                  <a:pt x="1050709" y="450178"/>
                </a:lnTo>
                <a:lnTo>
                  <a:pt x="1048407" y="452041"/>
                </a:lnTo>
                <a:lnTo>
                  <a:pt x="1043366" y="452041"/>
                </a:lnTo>
                <a:cubicBezTo>
                  <a:pt x="1043366" y="452041"/>
                  <a:pt x="1041613" y="450288"/>
                  <a:pt x="1041613" y="450288"/>
                </a:cubicBezTo>
                <a:lnTo>
                  <a:pt x="1035476" y="450945"/>
                </a:lnTo>
                <a:lnTo>
                  <a:pt x="1032517" y="448863"/>
                </a:lnTo>
                <a:lnTo>
                  <a:pt x="1030654" y="451603"/>
                </a:lnTo>
                <a:lnTo>
                  <a:pt x="1027038" y="451384"/>
                </a:lnTo>
                <a:lnTo>
                  <a:pt x="1023641" y="452918"/>
                </a:lnTo>
                <a:lnTo>
                  <a:pt x="1022983" y="456754"/>
                </a:lnTo>
                <a:lnTo>
                  <a:pt x="1020572" y="458726"/>
                </a:lnTo>
                <a:lnTo>
                  <a:pt x="1014874" y="458726"/>
                </a:lnTo>
                <a:cubicBezTo>
                  <a:pt x="1014874" y="458726"/>
                  <a:pt x="1013778" y="461356"/>
                  <a:pt x="1013778" y="461356"/>
                </a:cubicBezTo>
                <a:lnTo>
                  <a:pt x="1008847" y="462890"/>
                </a:lnTo>
                <a:lnTo>
                  <a:pt x="1007312" y="462123"/>
                </a:lnTo>
                <a:lnTo>
                  <a:pt x="1002271" y="464315"/>
                </a:lnTo>
                <a:lnTo>
                  <a:pt x="996902" y="464315"/>
                </a:lnTo>
                <a:lnTo>
                  <a:pt x="995258" y="461685"/>
                </a:lnTo>
                <a:lnTo>
                  <a:pt x="988792" y="461685"/>
                </a:lnTo>
                <a:cubicBezTo>
                  <a:pt x="988792" y="461685"/>
                  <a:pt x="982436" y="463767"/>
                  <a:pt x="982436" y="463767"/>
                </a:cubicBezTo>
                <a:lnTo>
                  <a:pt x="975313" y="463767"/>
                </a:lnTo>
                <a:lnTo>
                  <a:pt x="968300" y="460151"/>
                </a:lnTo>
                <a:lnTo>
                  <a:pt x="962054" y="458945"/>
                </a:lnTo>
                <a:lnTo>
                  <a:pt x="958985" y="454562"/>
                </a:lnTo>
                <a:lnTo>
                  <a:pt x="954273" y="449521"/>
                </a:lnTo>
                <a:lnTo>
                  <a:pt x="954273" y="449521"/>
                </a:lnTo>
                <a:close/>
                <a:moveTo>
                  <a:pt x="667816" y="599105"/>
                </a:moveTo>
                <a:lnTo>
                  <a:pt x="667816" y="590119"/>
                </a:lnTo>
                <a:lnTo>
                  <a:pt x="671980" y="582448"/>
                </a:lnTo>
                <a:lnTo>
                  <a:pt x="669898" y="576531"/>
                </a:lnTo>
                <a:lnTo>
                  <a:pt x="671651" y="569956"/>
                </a:lnTo>
                <a:lnTo>
                  <a:pt x="672309" y="564367"/>
                </a:lnTo>
                <a:lnTo>
                  <a:pt x="669131" y="561627"/>
                </a:lnTo>
                <a:lnTo>
                  <a:pt x="665295" y="548806"/>
                </a:lnTo>
                <a:lnTo>
                  <a:pt x="670884" y="550559"/>
                </a:lnTo>
                <a:lnTo>
                  <a:pt x="670884" y="546395"/>
                </a:lnTo>
                <a:lnTo>
                  <a:pt x="662556" y="546395"/>
                </a:lnTo>
                <a:lnTo>
                  <a:pt x="654556" y="543655"/>
                </a:lnTo>
                <a:lnTo>
                  <a:pt x="654227" y="539491"/>
                </a:lnTo>
                <a:lnTo>
                  <a:pt x="658063" y="540915"/>
                </a:lnTo>
                <a:lnTo>
                  <a:pt x="662884" y="537080"/>
                </a:lnTo>
                <a:lnTo>
                  <a:pt x="669131" y="533902"/>
                </a:lnTo>
                <a:lnTo>
                  <a:pt x="669788" y="530066"/>
                </a:lnTo>
                <a:lnTo>
                  <a:pt x="672528" y="530066"/>
                </a:lnTo>
                <a:lnTo>
                  <a:pt x="676363" y="525573"/>
                </a:lnTo>
                <a:lnTo>
                  <a:pt x="680528" y="524916"/>
                </a:lnTo>
                <a:lnTo>
                  <a:pt x="682939" y="518012"/>
                </a:lnTo>
                <a:lnTo>
                  <a:pt x="691925" y="515930"/>
                </a:lnTo>
                <a:lnTo>
                  <a:pt x="692582" y="513848"/>
                </a:lnTo>
                <a:lnTo>
                  <a:pt x="695760" y="512423"/>
                </a:lnTo>
                <a:lnTo>
                  <a:pt x="699924" y="506177"/>
                </a:lnTo>
                <a:lnTo>
                  <a:pt x="700582" y="498177"/>
                </a:lnTo>
                <a:lnTo>
                  <a:pt x="702007" y="500917"/>
                </a:lnTo>
                <a:lnTo>
                  <a:pt x="715157" y="502670"/>
                </a:lnTo>
                <a:lnTo>
                  <a:pt x="715486" y="496095"/>
                </a:lnTo>
                <a:lnTo>
                  <a:pt x="712746" y="489191"/>
                </a:lnTo>
                <a:lnTo>
                  <a:pt x="713075" y="485684"/>
                </a:lnTo>
                <a:lnTo>
                  <a:pt x="717896" y="483931"/>
                </a:lnTo>
                <a:lnTo>
                  <a:pt x="728636" y="475931"/>
                </a:lnTo>
                <a:lnTo>
                  <a:pt x="733129" y="469356"/>
                </a:lnTo>
                <a:lnTo>
                  <a:pt x="742882" y="465849"/>
                </a:lnTo>
                <a:lnTo>
                  <a:pt x="744964" y="461356"/>
                </a:lnTo>
                <a:lnTo>
                  <a:pt x="751211" y="455110"/>
                </a:lnTo>
                <a:lnTo>
                  <a:pt x="756799" y="455110"/>
                </a:lnTo>
                <a:lnTo>
                  <a:pt x="759977" y="451274"/>
                </a:lnTo>
                <a:lnTo>
                  <a:pt x="756471" y="446781"/>
                </a:lnTo>
                <a:lnTo>
                  <a:pt x="757895" y="437028"/>
                </a:lnTo>
                <a:lnTo>
                  <a:pt x="757895" y="430453"/>
                </a:lnTo>
                <a:lnTo>
                  <a:pt x="760306" y="425960"/>
                </a:lnTo>
                <a:lnTo>
                  <a:pt x="758224" y="423549"/>
                </a:lnTo>
                <a:lnTo>
                  <a:pt x="759977" y="419714"/>
                </a:lnTo>
                <a:lnTo>
                  <a:pt x="767320" y="417631"/>
                </a:lnTo>
                <a:lnTo>
                  <a:pt x="771155" y="418618"/>
                </a:lnTo>
                <a:lnTo>
                  <a:pt x="785730" y="417631"/>
                </a:lnTo>
                <a:lnTo>
                  <a:pt x="789237" y="419385"/>
                </a:lnTo>
                <a:lnTo>
                  <a:pt x="805236" y="419385"/>
                </a:lnTo>
                <a:lnTo>
                  <a:pt x="816304" y="414892"/>
                </a:lnTo>
                <a:lnTo>
                  <a:pt x="829455" y="418727"/>
                </a:lnTo>
                <a:lnTo>
                  <a:pt x="828030" y="423987"/>
                </a:lnTo>
                <a:lnTo>
                  <a:pt x="831208" y="426398"/>
                </a:lnTo>
                <a:lnTo>
                  <a:pt x="834386" y="431987"/>
                </a:lnTo>
                <a:lnTo>
                  <a:pt x="846879" y="438562"/>
                </a:lnTo>
                <a:lnTo>
                  <a:pt x="847536" y="442069"/>
                </a:lnTo>
                <a:lnTo>
                  <a:pt x="844358" y="445576"/>
                </a:lnTo>
                <a:lnTo>
                  <a:pt x="848194" y="444918"/>
                </a:lnTo>
                <a:lnTo>
                  <a:pt x="852358" y="442836"/>
                </a:lnTo>
                <a:lnTo>
                  <a:pt x="857180" y="445576"/>
                </a:lnTo>
                <a:lnTo>
                  <a:pt x="855427" y="451822"/>
                </a:lnTo>
                <a:lnTo>
                  <a:pt x="848851" y="458726"/>
                </a:lnTo>
                <a:lnTo>
                  <a:pt x="849180" y="461137"/>
                </a:lnTo>
                <a:lnTo>
                  <a:pt x="858605" y="455219"/>
                </a:lnTo>
                <a:lnTo>
                  <a:pt x="858605" y="449630"/>
                </a:lnTo>
                <a:lnTo>
                  <a:pt x="862111" y="446452"/>
                </a:lnTo>
                <a:lnTo>
                  <a:pt x="868687" y="447110"/>
                </a:lnTo>
                <a:lnTo>
                  <a:pt x="874933" y="445028"/>
                </a:lnTo>
                <a:lnTo>
                  <a:pt x="877672" y="446124"/>
                </a:lnTo>
                <a:lnTo>
                  <a:pt x="879097" y="450617"/>
                </a:lnTo>
                <a:lnTo>
                  <a:pt x="888083" y="460041"/>
                </a:lnTo>
                <a:lnTo>
                  <a:pt x="889179" y="471876"/>
                </a:lnTo>
                <a:lnTo>
                  <a:pt x="887097" y="476369"/>
                </a:lnTo>
                <a:lnTo>
                  <a:pt x="890604" y="484369"/>
                </a:lnTo>
                <a:lnTo>
                  <a:pt x="890275" y="491273"/>
                </a:lnTo>
                <a:lnTo>
                  <a:pt x="888522" y="493684"/>
                </a:lnTo>
                <a:lnTo>
                  <a:pt x="890932" y="496862"/>
                </a:lnTo>
                <a:lnTo>
                  <a:pt x="890932" y="501684"/>
                </a:lnTo>
                <a:lnTo>
                  <a:pt x="892028" y="506177"/>
                </a:lnTo>
                <a:lnTo>
                  <a:pt x="887864" y="511766"/>
                </a:lnTo>
                <a:lnTo>
                  <a:pt x="878878" y="513848"/>
                </a:lnTo>
                <a:lnTo>
                  <a:pt x="875371" y="516259"/>
                </a:lnTo>
                <a:lnTo>
                  <a:pt x="865180" y="517464"/>
                </a:lnTo>
                <a:lnTo>
                  <a:pt x="857947" y="516807"/>
                </a:lnTo>
                <a:lnTo>
                  <a:pt x="844797" y="522724"/>
                </a:lnTo>
                <a:lnTo>
                  <a:pt x="836249" y="523382"/>
                </a:lnTo>
                <a:lnTo>
                  <a:pt x="825838" y="528203"/>
                </a:lnTo>
                <a:lnTo>
                  <a:pt x="821674" y="528423"/>
                </a:lnTo>
                <a:lnTo>
                  <a:pt x="816414" y="531929"/>
                </a:lnTo>
                <a:lnTo>
                  <a:pt x="808085" y="532258"/>
                </a:lnTo>
                <a:lnTo>
                  <a:pt x="804798" y="534559"/>
                </a:lnTo>
                <a:lnTo>
                  <a:pt x="802387" y="531929"/>
                </a:lnTo>
                <a:lnTo>
                  <a:pt x="799428" y="533354"/>
                </a:lnTo>
                <a:lnTo>
                  <a:pt x="791319" y="535107"/>
                </a:lnTo>
                <a:lnTo>
                  <a:pt x="789018" y="541354"/>
                </a:lnTo>
                <a:lnTo>
                  <a:pt x="784634" y="546066"/>
                </a:lnTo>
                <a:lnTo>
                  <a:pt x="781894" y="546285"/>
                </a:lnTo>
                <a:lnTo>
                  <a:pt x="780141" y="553079"/>
                </a:lnTo>
                <a:lnTo>
                  <a:pt x="773895" y="554504"/>
                </a:lnTo>
                <a:lnTo>
                  <a:pt x="768525" y="559326"/>
                </a:lnTo>
                <a:lnTo>
                  <a:pt x="761950" y="558778"/>
                </a:lnTo>
                <a:lnTo>
                  <a:pt x="757786" y="552532"/>
                </a:lnTo>
                <a:lnTo>
                  <a:pt x="755156" y="558559"/>
                </a:lnTo>
                <a:lnTo>
                  <a:pt x="754498" y="563380"/>
                </a:lnTo>
                <a:lnTo>
                  <a:pt x="748909" y="565463"/>
                </a:lnTo>
                <a:lnTo>
                  <a:pt x="742882" y="571709"/>
                </a:lnTo>
                <a:lnTo>
                  <a:pt x="741676" y="575325"/>
                </a:lnTo>
                <a:lnTo>
                  <a:pt x="736088" y="581353"/>
                </a:lnTo>
                <a:lnTo>
                  <a:pt x="736964" y="584640"/>
                </a:lnTo>
                <a:lnTo>
                  <a:pt x="730060" y="591215"/>
                </a:lnTo>
                <a:lnTo>
                  <a:pt x="725677" y="596256"/>
                </a:lnTo>
                <a:lnTo>
                  <a:pt x="718554" y="595708"/>
                </a:lnTo>
                <a:lnTo>
                  <a:pt x="712308" y="598886"/>
                </a:lnTo>
                <a:lnTo>
                  <a:pt x="708362" y="599105"/>
                </a:lnTo>
                <a:lnTo>
                  <a:pt x="705623" y="594722"/>
                </a:lnTo>
                <a:lnTo>
                  <a:pt x="709239" y="591763"/>
                </a:lnTo>
                <a:lnTo>
                  <a:pt x="708910" y="585846"/>
                </a:lnTo>
                <a:lnTo>
                  <a:pt x="706280" y="583106"/>
                </a:lnTo>
                <a:lnTo>
                  <a:pt x="702335" y="586722"/>
                </a:lnTo>
                <a:lnTo>
                  <a:pt x="702554" y="589024"/>
                </a:lnTo>
                <a:lnTo>
                  <a:pt x="699596" y="590448"/>
                </a:lnTo>
                <a:lnTo>
                  <a:pt x="692473" y="596914"/>
                </a:lnTo>
                <a:lnTo>
                  <a:pt x="686445" y="598448"/>
                </a:lnTo>
                <a:lnTo>
                  <a:pt x="682172" y="597681"/>
                </a:lnTo>
                <a:lnTo>
                  <a:pt x="677130" y="599105"/>
                </a:lnTo>
                <a:lnTo>
                  <a:pt x="673295" y="602722"/>
                </a:lnTo>
                <a:lnTo>
                  <a:pt x="670994" y="601626"/>
                </a:lnTo>
                <a:lnTo>
                  <a:pt x="667268" y="601626"/>
                </a:lnTo>
                <a:cubicBezTo>
                  <a:pt x="667268" y="601626"/>
                  <a:pt x="667706" y="599434"/>
                  <a:pt x="667706" y="599434"/>
                </a:cubicBezTo>
                <a:lnTo>
                  <a:pt x="667706" y="599434"/>
                </a:lnTo>
                <a:close/>
                <a:moveTo>
                  <a:pt x="1280291" y="526998"/>
                </a:moveTo>
                <a:lnTo>
                  <a:pt x="1282263" y="528094"/>
                </a:lnTo>
                <a:lnTo>
                  <a:pt x="1284126" y="531710"/>
                </a:lnTo>
                <a:lnTo>
                  <a:pt x="1282811" y="536094"/>
                </a:lnTo>
                <a:lnTo>
                  <a:pt x="1281167" y="537299"/>
                </a:lnTo>
                <a:lnTo>
                  <a:pt x="1279524" y="534998"/>
                </a:lnTo>
                <a:lnTo>
                  <a:pt x="1278099" y="529628"/>
                </a:lnTo>
                <a:lnTo>
                  <a:pt x="1280291" y="527108"/>
                </a:lnTo>
                <a:lnTo>
                  <a:pt x="1280291" y="527108"/>
                </a:lnTo>
                <a:close/>
                <a:moveTo>
                  <a:pt x="1233059" y="527656"/>
                </a:moveTo>
                <a:lnTo>
                  <a:pt x="1236128" y="522615"/>
                </a:lnTo>
                <a:lnTo>
                  <a:pt x="1241826" y="520313"/>
                </a:lnTo>
                <a:lnTo>
                  <a:pt x="1245114" y="522615"/>
                </a:lnTo>
                <a:lnTo>
                  <a:pt x="1243689" y="525354"/>
                </a:lnTo>
                <a:lnTo>
                  <a:pt x="1240292" y="525573"/>
                </a:lnTo>
                <a:lnTo>
                  <a:pt x="1237004" y="527984"/>
                </a:lnTo>
                <a:lnTo>
                  <a:pt x="1233169" y="527546"/>
                </a:lnTo>
                <a:lnTo>
                  <a:pt x="1233169" y="527546"/>
                </a:lnTo>
                <a:close/>
                <a:moveTo>
                  <a:pt x="1187362" y="554066"/>
                </a:moveTo>
                <a:lnTo>
                  <a:pt x="1189225" y="557134"/>
                </a:lnTo>
                <a:lnTo>
                  <a:pt x="1195252" y="558778"/>
                </a:lnTo>
                <a:lnTo>
                  <a:pt x="1201389" y="563380"/>
                </a:lnTo>
                <a:lnTo>
                  <a:pt x="1203471" y="560860"/>
                </a:lnTo>
                <a:lnTo>
                  <a:pt x="1207855" y="562504"/>
                </a:lnTo>
                <a:lnTo>
                  <a:pt x="1213553" y="559545"/>
                </a:lnTo>
                <a:lnTo>
                  <a:pt x="1217169" y="560970"/>
                </a:lnTo>
                <a:lnTo>
                  <a:pt x="1220567" y="560093"/>
                </a:lnTo>
                <a:lnTo>
                  <a:pt x="1223854" y="556477"/>
                </a:lnTo>
                <a:lnTo>
                  <a:pt x="1229772" y="556805"/>
                </a:lnTo>
                <a:lnTo>
                  <a:pt x="1229224" y="553189"/>
                </a:lnTo>
                <a:lnTo>
                  <a:pt x="1222320" y="549134"/>
                </a:lnTo>
                <a:lnTo>
                  <a:pt x="1218375" y="551436"/>
                </a:lnTo>
                <a:lnTo>
                  <a:pt x="1212676" y="552093"/>
                </a:lnTo>
                <a:lnTo>
                  <a:pt x="1210375" y="550778"/>
                </a:lnTo>
                <a:lnTo>
                  <a:pt x="1205553" y="553518"/>
                </a:lnTo>
                <a:lnTo>
                  <a:pt x="1199088" y="550340"/>
                </a:lnTo>
                <a:lnTo>
                  <a:pt x="1194156" y="553956"/>
                </a:lnTo>
                <a:lnTo>
                  <a:pt x="1188567" y="553299"/>
                </a:lnTo>
                <a:lnTo>
                  <a:pt x="1187033" y="553956"/>
                </a:lnTo>
                <a:lnTo>
                  <a:pt x="1187033" y="553956"/>
                </a:lnTo>
                <a:close/>
                <a:moveTo>
                  <a:pt x="1160404" y="721951"/>
                </a:moveTo>
                <a:lnTo>
                  <a:pt x="1158870" y="720307"/>
                </a:lnTo>
                <a:lnTo>
                  <a:pt x="1160075" y="717458"/>
                </a:lnTo>
                <a:lnTo>
                  <a:pt x="1162157" y="716691"/>
                </a:lnTo>
                <a:lnTo>
                  <a:pt x="1162157" y="721184"/>
                </a:lnTo>
                <a:lnTo>
                  <a:pt x="1160404" y="721951"/>
                </a:lnTo>
                <a:lnTo>
                  <a:pt x="1160404" y="721951"/>
                </a:lnTo>
                <a:close/>
                <a:moveTo>
                  <a:pt x="1131802" y="717129"/>
                </a:moveTo>
                <a:lnTo>
                  <a:pt x="1128843" y="714718"/>
                </a:lnTo>
                <a:lnTo>
                  <a:pt x="1128514" y="709349"/>
                </a:lnTo>
                <a:lnTo>
                  <a:pt x="1126651" y="707267"/>
                </a:lnTo>
                <a:lnTo>
                  <a:pt x="1123693" y="709897"/>
                </a:lnTo>
                <a:lnTo>
                  <a:pt x="1122597" y="707267"/>
                </a:lnTo>
                <a:lnTo>
                  <a:pt x="1123802" y="702554"/>
                </a:lnTo>
                <a:lnTo>
                  <a:pt x="1122706" y="697513"/>
                </a:lnTo>
                <a:lnTo>
                  <a:pt x="1119419" y="694007"/>
                </a:lnTo>
                <a:lnTo>
                  <a:pt x="1122158" y="688637"/>
                </a:lnTo>
                <a:lnTo>
                  <a:pt x="1121282" y="681733"/>
                </a:lnTo>
                <a:lnTo>
                  <a:pt x="1122816" y="678774"/>
                </a:lnTo>
                <a:lnTo>
                  <a:pt x="1119309" y="677021"/>
                </a:lnTo>
                <a:lnTo>
                  <a:pt x="1117227" y="672857"/>
                </a:lnTo>
                <a:lnTo>
                  <a:pt x="1117227" y="669021"/>
                </a:lnTo>
                <a:lnTo>
                  <a:pt x="1113282" y="663980"/>
                </a:lnTo>
                <a:lnTo>
                  <a:pt x="1113611" y="656528"/>
                </a:lnTo>
                <a:lnTo>
                  <a:pt x="1110542" y="650830"/>
                </a:lnTo>
                <a:lnTo>
                  <a:pt x="1108131" y="650830"/>
                </a:lnTo>
                <a:lnTo>
                  <a:pt x="1106597" y="648529"/>
                </a:lnTo>
                <a:lnTo>
                  <a:pt x="1106926" y="643159"/>
                </a:lnTo>
                <a:lnTo>
                  <a:pt x="1104296" y="641734"/>
                </a:lnTo>
                <a:lnTo>
                  <a:pt x="1100680" y="644036"/>
                </a:lnTo>
                <a:lnTo>
                  <a:pt x="1098817" y="642173"/>
                </a:lnTo>
                <a:lnTo>
                  <a:pt x="1095310" y="642830"/>
                </a:lnTo>
                <a:lnTo>
                  <a:pt x="1093009" y="640529"/>
                </a:lnTo>
                <a:lnTo>
                  <a:pt x="1092680" y="635269"/>
                </a:lnTo>
                <a:lnTo>
                  <a:pt x="1097502" y="632639"/>
                </a:lnTo>
                <a:lnTo>
                  <a:pt x="1098488" y="625844"/>
                </a:lnTo>
                <a:lnTo>
                  <a:pt x="1096077" y="622557"/>
                </a:lnTo>
                <a:lnTo>
                  <a:pt x="1097283" y="619817"/>
                </a:lnTo>
                <a:lnTo>
                  <a:pt x="1097283" y="611708"/>
                </a:lnTo>
                <a:lnTo>
                  <a:pt x="1095529" y="608420"/>
                </a:lnTo>
                <a:lnTo>
                  <a:pt x="1101227" y="601078"/>
                </a:lnTo>
                <a:lnTo>
                  <a:pt x="1105940" y="599325"/>
                </a:lnTo>
                <a:lnTo>
                  <a:pt x="1107803" y="596256"/>
                </a:lnTo>
                <a:lnTo>
                  <a:pt x="1110214" y="595599"/>
                </a:lnTo>
                <a:lnTo>
                  <a:pt x="1111638" y="597900"/>
                </a:lnTo>
                <a:lnTo>
                  <a:pt x="1118761" y="595599"/>
                </a:lnTo>
                <a:lnTo>
                  <a:pt x="1122926" y="596804"/>
                </a:lnTo>
                <a:lnTo>
                  <a:pt x="1125008" y="599763"/>
                </a:lnTo>
                <a:lnTo>
                  <a:pt x="1123145" y="602064"/>
                </a:lnTo>
                <a:lnTo>
                  <a:pt x="1121063" y="602722"/>
                </a:lnTo>
                <a:lnTo>
                  <a:pt x="1120843" y="605133"/>
                </a:lnTo>
                <a:lnTo>
                  <a:pt x="1124788" y="605790"/>
                </a:lnTo>
                <a:lnTo>
                  <a:pt x="1125665" y="608530"/>
                </a:lnTo>
                <a:lnTo>
                  <a:pt x="1125117" y="612694"/>
                </a:lnTo>
                <a:lnTo>
                  <a:pt x="1131035" y="619160"/>
                </a:lnTo>
                <a:lnTo>
                  <a:pt x="1131254" y="623324"/>
                </a:lnTo>
                <a:lnTo>
                  <a:pt x="1133994" y="627269"/>
                </a:lnTo>
                <a:lnTo>
                  <a:pt x="1138487" y="627926"/>
                </a:lnTo>
                <a:lnTo>
                  <a:pt x="1140569" y="626173"/>
                </a:lnTo>
                <a:lnTo>
                  <a:pt x="1139692" y="622228"/>
                </a:lnTo>
                <a:lnTo>
                  <a:pt x="1142322" y="620365"/>
                </a:lnTo>
                <a:lnTo>
                  <a:pt x="1145391" y="615105"/>
                </a:lnTo>
                <a:lnTo>
                  <a:pt x="1144514" y="612037"/>
                </a:lnTo>
                <a:lnTo>
                  <a:pt x="1147801" y="608859"/>
                </a:lnTo>
                <a:lnTo>
                  <a:pt x="1148459" y="605352"/>
                </a:lnTo>
                <a:lnTo>
                  <a:pt x="1146706" y="601188"/>
                </a:lnTo>
                <a:lnTo>
                  <a:pt x="1148459" y="599105"/>
                </a:lnTo>
                <a:lnTo>
                  <a:pt x="1152842" y="598119"/>
                </a:lnTo>
                <a:lnTo>
                  <a:pt x="1156020" y="599325"/>
                </a:lnTo>
                <a:lnTo>
                  <a:pt x="1158322" y="604146"/>
                </a:lnTo>
                <a:lnTo>
                  <a:pt x="1161609" y="604146"/>
                </a:lnTo>
                <a:lnTo>
                  <a:pt x="1161061" y="601188"/>
                </a:lnTo>
                <a:lnTo>
                  <a:pt x="1157555" y="595489"/>
                </a:lnTo>
                <a:lnTo>
                  <a:pt x="1156459" y="590996"/>
                </a:lnTo>
                <a:lnTo>
                  <a:pt x="1155034" y="590996"/>
                </a:lnTo>
                <a:lnTo>
                  <a:pt x="1152733" y="595380"/>
                </a:lnTo>
                <a:lnTo>
                  <a:pt x="1147363" y="595927"/>
                </a:lnTo>
                <a:lnTo>
                  <a:pt x="1143199" y="590010"/>
                </a:lnTo>
                <a:lnTo>
                  <a:pt x="1143199" y="586941"/>
                </a:lnTo>
                <a:lnTo>
                  <a:pt x="1139363" y="582120"/>
                </a:lnTo>
                <a:lnTo>
                  <a:pt x="1139144" y="576531"/>
                </a:lnTo>
                <a:lnTo>
                  <a:pt x="1142103" y="573572"/>
                </a:lnTo>
                <a:lnTo>
                  <a:pt x="1145719" y="574120"/>
                </a:lnTo>
                <a:lnTo>
                  <a:pt x="1146815" y="570284"/>
                </a:lnTo>
                <a:lnTo>
                  <a:pt x="1150432" y="572367"/>
                </a:lnTo>
                <a:lnTo>
                  <a:pt x="1152842" y="576531"/>
                </a:lnTo>
                <a:lnTo>
                  <a:pt x="1154377" y="585846"/>
                </a:lnTo>
                <a:lnTo>
                  <a:pt x="1155473" y="586065"/>
                </a:lnTo>
                <a:lnTo>
                  <a:pt x="1156568" y="581024"/>
                </a:lnTo>
                <a:lnTo>
                  <a:pt x="1158322" y="578723"/>
                </a:lnTo>
                <a:lnTo>
                  <a:pt x="1158102" y="573682"/>
                </a:lnTo>
                <a:lnTo>
                  <a:pt x="1154596" y="571819"/>
                </a:lnTo>
                <a:lnTo>
                  <a:pt x="1154048" y="567326"/>
                </a:lnTo>
                <a:lnTo>
                  <a:pt x="1152952" y="562613"/>
                </a:lnTo>
                <a:lnTo>
                  <a:pt x="1155034" y="561408"/>
                </a:lnTo>
                <a:lnTo>
                  <a:pt x="1156459" y="556586"/>
                </a:lnTo>
                <a:lnTo>
                  <a:pt x="1160952" y="554833"/>
                </a:lnTo>
                <a:lnTo>
                  <a:pt x="1163034" y="555819"/>
                </a:lnTo>
                <a:lnTo>
                  <a:pt x="1165335" y="555162"/>
                </a:lnTo>
                <a:lnTo>
                  <a:pt x="1168842" y="560312"/>
                </a:lnTo>
                <a:lnTo>
                  <a:pt x="1174540" y="561737"/>
                </a:lnTo>
                <a:lnTo>
                  <a:pt x="1176842" y="557792"/>
                </a:lnTo>
                <a:lnTo>
                  <a:pt x="1172129" y="557572"/>
                </a:lnTo>
                <a:lnTo>
                  <a:pt x="1170047" y="555271"/>
                </a:lnTo>
                <a:lnTo>
                  <a:pt x="1172458" y="553408"/>
                </a:lnTo>
                <a:lnTo>
                  <a:pt x="1176075" y="551655"/>
                </a:lnTo>
                <a:lnTo>
                  <a:pt x="1182321" y="552312"/>
                </a:lnTo>
                <a:lnTo>
                  <a:pt x="1183746" y="554614"/>
                </a:lnTo>
                <a:lnTo>
                  <a:pt x="1181664" y="556367"/>
                </a:lnTo>
                <a:lnTo>
                  <a:pt x="1181883" y="559326"/>
                </a:lnTo>
                <a:lnTo>
                  <a:pt x="1185170" y="561627"/>
                </a:lnTo>
                <a:lnTo>
                  <a:pt x="1188458" y="566339"/>
                </a:lnTo>
                <a:lnTo>
                  <a:pt x="1192293" y="564915"/>
                </a:lnTo>
                <a:lnTo>
                  <a:pt x="1197115" y="567216"/>
                </a:lnTo>
                <a:lnTo>
                  <a:pt x="1202814" y="567545"/>
                </a:lnTo>
                <a:lnTo>
                  <a:pt x="1205224" y="565243"/>
                </a:lnTo>
                <a:lnTo>
                  <a:pt x="1208841" y="566120"/>
                </a:lnTo>
                <a:lnTo>
                  <a:pt x="1220238" y="566120"/>
                </a:lnTo>
                <a:lnTo>
                  <a:pt x="1223854" y="570065"/>
                </a:lnTo>
                <a:lnTo>
                  <a:pt x="1226813" y="569189"/>
                </a:lnTo>
                <a:lnTo>
                  <a:pt x="1227690" y="572147"/>
                </a:lnTo>
                <a:lnTo>
                  <a:pt x="1227032" y="574777"/>
                </a:lnTo>
                <a:lnTo>
                  <a:pt x="1228237" y="578284"/>
                </a:lnTo>
                <a:lnTo>
                  <a:pt x="1225936" y="582120"/>
                </a:lnTo>
                <a:lnTo>
                  <a:pt x="1219909" y="585736"/>
                </a:lnTo>
                <a:lnTo>
                  <a:pt x="1216293" y="584202"/>
                </a:lnTo>
                <a:lnTo>
                  <a:pt x="1215416" y="581901"/>
                </a:lnTo>
                <a:lnTo>
                  <a:pt x="1213005" y="584311"/>
                </a:lnTo>
                <a:lnTo>
                  <a:pt x="1210046" y="585407"/>
                </a:lnTo>
                <a:lnTo>
                  <a:pt x="1211142" y="588037"/>
                </a:lnTo>
                <a:lnTo>
                  <a:pt x="1216402" y="591325"/>
                </a:lnTo>
                <a:lnTo>
                  <a:pt x="1214649" y="594284"/>
                </a:lnTo>
                <a:lnTo>
                  <a:pt x="1213772" y="600311"/>
                </a:lnTo>
                <a:lnTo>
                  <a:pt x="1211361" y="601516"/>
                </a:lnTo>
                <a:lnTo>
                  <a:pt x="1209608" y="599763"/>
                </a:lnTo>
                <a:lnTo>
                  <a:pt x="1206101" y="600092"/>
                </a:lnTo>
                <a:lnTo>
                  <a:pt x="1201060" y="601297"/>
                </a:lnTo>
                <a:lnTo>
                  <a:pt x="1199307" y="603927"/>
                </a:lnTo>
                <a:lnTo>
                  <a:pt x="1190102" y="606009"/>
                </a:lnTo>
                <a:lnTo>
                  <a:pt x="1184513" y="610502"/>
                </a:lnTo>
                <a:lnTo>
                  <a:pt x="1181773" y="610831"/>
                </a:lnTo>
                <a:lnTo>
                  <a:pt x="1177937" y="616749"/>
                </a:lnTo>
                <a:lnTo>
                  <a:pt x="1178157" y="619488"/>
                </a:lnTo>
                <a:lnTo>
                  <a:pt x="1181225" y="619160"/>
                </a:lnTo>
                <a:lnTo>
                  <a:pt x="1182431" y="617078"/>
                </a:lnTo>
                <a:lnTo>
                  <a:pt x="1189554" y="615543"/>
                </a:lnTo>
                <a:lnTo>
                  <a:pt x="1192184" y="614447"/>
                </a:lnTo>
                <a:lnTo>
                  <a:pt x="1199526" y="618612"/>
                </a:lnTo>
                <a:lnTo>
                  <a:pt x="1200951" y="623653"/>
                </a:lnTo>
                <a:lnTo>
                  <a:pt x="1198868" y="625187"/>
                </a:lnTo>
                <a:lnTo>
                  <a:pt x="1195800" y="625735"/>
                </a:lnTo>
                <a:lnTo>
                  <a:pt x="1199307" y="627269"/>
                </a:lnTo>
                <a:lnTo>
                  <a:pt x="1200184" y="631104"/>
                </a:lnTo>
                <a:lnTo>
                  <a:pt x="1199636" y="635598"/>
                </a:lnTo>
                <a:lnTo>
                  <a:pt x="1196019" y="638008"/>
                </a:lnTo>
                <a:lnTo>
                  <a:pt x="1196019" y="642830"/>
                </a:lnTo>
                <a:lnTo>
                  <a:pt x="1197444" y="644912"/>
                </a:lnTo>
                <a:lnTo>
                  <a:pt x="1200184" y="639543"/>
                </a:lnTo>
                <a:lnTo>
                  <a:pt x="1205334" y="637680"/>
                </a:lnTo>
                <a:lnTo>
                  <a:pt x="1207087" y="635598"/>
                </a:lnTo>
                <a:lnTo>
                  <a:pt x="1209827" y="635817"/>
                </a:lnTo>
                <a:lnTo>
                  <a:pt x="1207197" y="638885"/>
                </a:lnTo>
                <a:lnTo>
                  <a:pt x="1207745" y="645789"/>
                </a:lnTo>
                <a:lnTo>
                  <a:pt x="1205005" y="653131"/>
                </a:lnTo>
                <a:lnTo>
                  <a:pt x="1205005" y="657515"/>
                </a:lnTo>
                <a:lnTo>
                  <a:pt x="1197005" y="662227"/>
                </a:lnTo>
                <a:lnTo>
                  <a:pt x="1193170" y="662446"/>
                </a:lnTo>
                <a:lnTo>
                  <a:pt x="1191745" y="664747"/>
                </a:lnTo>
                <a:lnTo>
                  <a:pt x="1193280" y="667377"/>
                </a:lnTo>
                <a:lnTo>
                  <a:pt x="1191197" y="673843"/>
                </a:lnTo>
                <a:lnTo>
                  <a:pt x="1188567" y="674500"/>
                </a:lnTo>
                <a:lnTo>
                  <a:pt x="1187362" y="672418"/>
                </a:lnTo>
                <a:lnTo>
                  <a:pt x="1184293" y="674172"/>
                </a:lnTo>
                <a:lnTo>
                  <a:pt x="1184513" y="676254"/>
                </a:lnTo>
                <a:lnTo>
                  <a:pt x="1190540" y="679541"/>
                </a:lnTo>
                <a:lnTo>
                  <a:pt x="1189335" y="681952"/>
                </a:lnTo>
                <a:lnTo>
                  <a:pt x="1184622" y="682281"/>
                </a:lnTo>
                <a:lnTo>
                  <a:pt x="1187362" y="686664"/>
                </a:lnTo>
                <a:lnTo>
                  <a:pt x="1182211" y="691157"/>
                </a:lnTo>
                <a:lnTo>
                  <a:pt x="1180129" y="689075"/>
                </a:lnTo>
                <a:lnTo>
                  <a:pt x="1177170" y="691705"/>
                </a:lnTo>
                <a:lnTo>
                  <a:pt x="1172677" y="691486"/>
                </a:lnTo>
                <a:lnTo>
                  <a:pt x="1167089" y="694116"/>
                </a:lnTo>
                <a:lnTo>
                  <a:pt x="1166869" y="697733"/>
                </a:lnTo>
                <a:lnTo>
                  <a:pt x="1160294" y="699815"/>
                </a:lnTo>
                <a:lnTo>
                  <a:pt x="1154705" y="695979"/>
                </a:lnTo>
                <a:lnTo>
                  <a:pt x="1149993" y="698609"/>
                </a:lnTo>
                <a:lnTo>
                  <a:pt x="1146815" y="697513"/>
                </a:lnTo>
                <a:lnTo>
                  <a:pt x="1144952" y="688089"/>
                </a:lnTo>
                <a:lnTo>
                  <a:pt x="1149117" y="682171"/>
                </a:lnTo>
                <a:lnTo>
                  <a:pt x="1149445" y="678665"/>
                </a:lnTo>
                <a:lnTo>
                  <a:pt x="1141446" y="686336"/>
                </a:lnTo>
                <a:lnTo>
                  <a:pt x="1140788" y="690829"/>
                </a:lnTo>
                <a:lnTo>
                  <a:pt x="1144295" y="699815"/>
                </a:lnTo>
                <a:lnTo>
                  <a:pt x="1146706" y="702226"/>
                </a:lnTo>
                <a:lnTo>
                  <a:pt x="1145500" y="706609"/>
                </a:lnTo>
                <a:lnTo>
                  <a:pt x="1139911" y="710116"/>
                </a:lnTo>
                <a:lnTo>
                  <a:pt x="1137610" y="715157"/>
                </a:lnTo>
                <a:cubicBezTo>
                  <a:pt x="1137610" y="715157"/>
                  <a:pt x="1131364" y="717020"/>
                  <a:pt x="1131144" y="717020"/>
                </a:cubicBezTo>
                <a:lnTo>
                  <a:pt x="1131144" y="717020"/>
                </a:lnTo>
                <a:close/>
                <a:moveTo>
                  <a:pt x="1212457" y="605242"/>
                </a:moveTo>
                <a:lnTo>
                  <a:pt x="1212128" y="607434"/>
                </a:lnTo>
                <a:lnTo>
                  <a:pt x="1214430" y="607872"/>
                </a:lnTo>
                <a:lnTo>
                  <a:pt x="1215416" y="605571"/>
                </a:lnTo>
                <a:lnTo>
                  <a:pt x="1212457" y="605352"/>
                </a:lnTo>
                <a:lnTo>
                  <a:pt x="1212457" y="605352"/>
                </a:lnTo>
                <a:close/>
                <a:moveTo>
                  <a:pt x="1208950" y="624858"/>
                </a:moveTo>
                <a:lnTo>
                  <a:pt x="1211252" y="624201"/>
                </a:lnTo>
                <a:lnTo>
                  <a:pt x="1215197" y="619160"/>
                </a:lnTo>
                <a:lnTo>
                  <a:pt x="1215745" y="615872"/>
                </a:lnTo>
                <a:lnTo>
                  <a:pt x="1214320" y="613790"/>
                </a:lnTo>
                <a:lnTo>
                  <a:pt x="1213224" y="610064"/>
                </a:lnTo>
                <a:lnTo>
                  <a:pt x="1209937" y="611489"/>
                </a:lnTo>
                <a:lnTo>
                  <a:pt x="1208731" y="615215"/>
                </a:lnTo>
                <a:lnTo>
                  <a:pt x="1206211" y="616749"/>
                </a:lnTo>
                <a:lnTo>
                  <a:pt x="1206759" y="622228"/>
                </a:lnTo>
                <a:lnTo>
                  <a:pt x="1209060" y="624968"/>
                </a:lnTo>
                <a:lnTo>
                  <a:pt x="1209060" y="624968"/>
                </a:lnTo>
                <a:close/>
                <a:moveTo>
                  <a:pt x="1206101" y="635269"/>
                </a:moveTo>
                <a:lnTo>
                  <a:pt x="1208293" y="633625"/>
                </a:lnTo>
                <a:lnTo>
                  <a:pt x="1210594" y="627707"/>
                </a:lnTo>
                <a:lnTo>
                  <a:pt x="1207087" y="627926"/>
                </a:lnTo>
                <a:lnTo>
                  <a:pt x="1203581" y="630885"/>
                </a:lnTo>
                <a:lnTo>
                  <a:pt x="1203252" y="634063"/>
                </a:lnTo>
                <a:lnTo>
                  <a:pt x="1206211" y="635378"/>
                </a:lnTo>
                <a:lnTo>
                  <a:pt x="1206211" y="635378"/>
                </a:lnTo>
                <a:close/>
                <a:moveTo>
                  <a:pt x="1022326" y="532258"/>
                </a:moveTo>
                <a:lnTo>
                  <a:pt x="1022545" y="535107"/>
                </a:lnTo>
                <a:lnTo>
                  <a:pt x="1023970" y="536532"/>
                </a:lnTo>
                <a:lnTo>
                  <a:pt x="1026819" y="535327"/>
                </a:lnTo>
                <a:lnTo>
                  <a:pt x="1030216" y="536751"/>
                </a:lnTo>
                <a:lnTo>
                  <a:pt x="1031860" y="534888"/>
                </a:lnTo>
                <a:lnTo>
                  <a:pt x="1029887" y="532149"/>
                </a:lnTo>
                <a:lnTo>
                  <a:pt x="1024298" y="531162"/>
                </a:lnTo>
                <a:lnTo>
                  <a:pt x="1022435" y="532258"/>
                </a:lnTo>
                <a:lnTo>
                  <a:pt x="1022435" y="532258"/>
                </a:lnTo>
                <a:close/>
                <a:moveTo>
                  <a:pt x="1053229" y="592311"/>
                </a:moveTo>
                <a:lnTo>
                  <a:pt x="1049722" y="587928"/>
                </a:lnTo>
                <a:lnTo>
                  <a:pt x="1049174" y="578065"/>
                </a:lnTo>
                <a:lnTo>
                  <a:pt x="1046435" y="573243"/>
                </a:lnTo>
                <a:lnTo>
                  <a:pt x="1046435" y="569408"/>
                </a:lnTo>
                <a:lnTo>
                  <a:pt x="1047311" y="566778"/>
                </a:lnTo>
                <a:lnTo>
                  <a:pt x="1045887" y="561189"/>
                </a:lnTo>
                <a:lnTo>
                  <a:pt x="1045887" y="555600"/>
                </a:lnTo>
                <a:lnTo>
                  <a:pt x="1042051" y="550011"/>
                </a:lnTo>
                <a:lnTo>
                  <a:pt x="1037887" y="546395"/>
                </a:lnTo>
                <a:lnTo>
                  <a:pt x="1038106" y="543765"/>
                </a:lnTo>
                <a:lnTo>
                  <a:pt x="1045558" y="537847"/>
                </a:lnTo>
                <a:lnTo>
                  <a:pt x="1049174" y="536422"/>
                </a:lnTo>
                <a:lnTo>
                  <a:pt x="1053667" y="532039"/>
                </a:lnTo>
                <a:lnTo>
                  <a:pt x="1060133" y="531381"/>
                </a:lnTo>
                <a:lnTo>
                  <a:pt x="1063749" y="534340"/>
                </a:lnTo>
                <a:lnTo>
                  <a:pt x="1067037" y="534559"/>
                </a:lnTo>
                <a:lnTo>
                  <a:pt x="1071201" y="537299"/>
                </a:lnTo>
                <a:lnTo>
                  <a:pt x="1073941" y="536422"/>
                </a:lnTo>
                <a:lnTo>
                  <a:pt x="1078653" y="538285"/>
                </a:lnTo>
                <a:lnTo>
                  <a:pt x="1081392" y="537409"/>
                </a:lnTo>
                <a:lnTo>
                  <a:pt x="1084899" y="537628"/>
                </a:lnTo>
                <a:lnTo>
                  <a:pt x="1089283" y="543655"/>
                </a:lnTo>
                <a:lnTo>
                  <a:pt x="1089064" y="547162"/>
                </a:lnTo>
                <a:lnTo>
                  <a:pt x="1087858" y="549244"/>
                </a:lnTo>
                <a:lnTo>
                  <a:pt x="1090598" y="554066"/>
                </a:lnTo>
                <a:lnTo>
                  <a:pt x="1090598" y="557025"/>
                </a:lnTo>
                <a:lnTo>
                  <a:pt x="1088516" y="558887"/>
                </a:lnTo>
                <a:lnTo>
                  <a:pt x="1088296" y="562504"/>
                </a:lnTo>
                <a:lnTo>
                  <a:pt x="1082708" y="568093"/>
                </a:lnTo>
                <a:lnTo>
                  <a:pt x="1080297" y="568093"/>
                </a:lnTo>
                <a:lnTo>
                  <a:pt x="1073502" y="574558"/>
                </a:lnTo>
                <a:lnTo>
                  <a:pt x="1067475" y="578394"/>
                </a:lnTo>
                <a:lnTo>
                  <a:pt x="1061886" y="585188"/>
                </a:lnTo>
                <a:lnTo>
                  <a:pt x="1057393" y="585188"/>
                </a:lnTo>
                <a:lnTo>
                  <a:pt x="1054434" y="587270"/>
                </a:lnTo>
                <a:lnTo>
                  <a:pt x="1054763" y="590777"/>
                </a:lnTo>
                <a:lnTo>
                  <a:pt x="1053010" y="592202"/>
                </a:lnTo>
                <a:lnTo>
                  <a:pt x="1053010" y="592202"/>
                </a:lnTo>
                <a:close/>
                <a:moveTo>
                  <a:pt x="1226046" y="691048"/>
                </a:moveTo>
                <a:lnTo>
                  <a:pt x="1218703" y="684802"/>
                </a:lnTo>
                <a:lnTo>
                  <a:pt x="1215197" y="686226"/>
                </a:lnTo>
                <a:lnTo>
                  <a:pt x="1206868" y="685130"/>
                </a:lnTo>
                <a:lnTo>
                  <a:pt x="1210156" y="680089"/>
                </a:lnTo>
                <a:lnTo>
                  <a:pt x="1213991" y="678336"/>
                </a:lnTo>
                <a:lnTo>
                  <a:pt x="1216731" y="679541"/>
                </a:lnTo>
                <a:lnTo>
                  <a:pt x="1218265" y="678007"/>
                </a:lnTo>
                <a:lnTo>
                  <a:pt x="1217608" y="675925"/>
                </a:lnTo>
                <a:lnTo>
                  <a:pt x="1213443" y="676144"/>
                </a:lnTo>
                <a:lnTo>
                  <a:pt x="1212238" y="674391"/>
                </a:lnTo>
                <a:lnTo>
                  <a:pt x="1218156" y="666391"/>
                </a:lnTo>
                <a:lnTo>
                  <a:pt x="1220786" y="658391"/>
                </a:lnTo>
                <a:lnTo>
                  <a:pt x="1220567" y="654008"/>
                </a:lnTo>
                <a:lnTo>
                  <a:pt x="1222977" y="652583"/>
                </a:lnTo>
                <a:lnTo>
                  <a:pt x="1222977" y="649844"/>
                </a:lnTo>
                <a:lnTo>
                  <a:pt x="1219142" y="646885"/>
                </a:lnTo>
                <a:lnTo>
                  <a:pt x="1221553" y="643597"/>
                </a:lnTo>
                <a:lnTo>
                  <a:pt x="1221772" y="638008"/>
                </a:lnTo>
                <a:lnTo>
                  <a:pt x="1226046" y="628255"/>
                </a:lnTo>
                <a:lnTo>
                  <a:pt x="1229333" y="625954"/>
                </a:lnTo>
                <a:lnTo>
                  <a:pt x="1229333" y="621571"/>
                </a:lnTo>
                <a:lnTo>
                  <a:pt x="1233278" y="618612"/>
                </a:lnTo>
                <a:lnTo>
                  <a:pt x="1235580" y="613571"/>
                </a:lnTo>
                <a:lnTo>
                  <a:pt x="1237114" y="610502"/>
                </a:lnTo>
                <a:lnTo>
                  <a:pt x="1237771" y="605242"/>
                </a:lnTo>
                <a:lnTo>
                  <a:pt x="1243799" y="598667"/>
                </a:lnTo>
                <a:lnTo>
                  <a:pt x="1245223" y="592092"/>
                </a:lnTo>
                <a:lnTo>
                  <a:pt x="1249168" y="591434"/>
                </a:lnTo>
                <a:lnTo>
                  <a:pt x="1249716" y="588366"/>
                </a:lnTo>
                <a:lnTo>
                  <a:pt x="1248511" y="586503"/>
                </a:lnTo>
                <a:lnTo>
                  <a:pt x="1252018" y="580585"/>
                </a:lnTo>
                <a:lnTo>
                  <a:pt x="1254976" y="581681"/>
                </a:lnTo>
                <a:lnTo>
                  <a:pt x="1258812" y="587380"/>
                </a:lnTo>
                <a:lnTo>
                  <a:pt x="1260017" y="591873"/>
                </a:lnTo>
                <a:lnTo>
                  <a:pt x="1265058" y="592421"/>
                </a:lnTo>
                <a:lnTo>
                  <a:pt x="1264182" y="587270"/>
                </a:lnTo>
                <a:lnTo>
                  <a:pt x="1260565" y="583106"/>
                </a:lnTo>
                <a:lnTo>
                  <a:pt x="1261223" y="581024"/>
                </a:lnTo>
                <a:lnTo>
                  <a:pt x="1264730" y="579818"/>
                </a:lnTo>
                <a:lnTo>
                  <a:pt x="1260894" y="575106"/>
                </a:lnTo>
                <a:lnTo>
                  <a:pt x="1265058" y="568531"/>
                </a:lnTo>
                <a:lnTo>
                  <a:pt x="1275688" y="566120"/>
                </a:lnTo>
                <a:lnTo>
                  <a:pt x="1282811" y="566339"/>
                </a:lnTo>
                <a:lnTo>
                  <a:pt x="1286756" y="564915"/>
                </a:lnTo>
                <a:lnTo>
                  <a:pt x="1289058" y="566668"/>
                </a:lnTo>
                <a:lnTo>
                  <a:pt x="1293441" y="566120"/>
                </a:lnTo>
                <a:lnTo>
                  <a:pt x="1294646" y="569627"/>
                </a:lnTo>
                <a:lnTo>
                  <a:pt x="1297934" y="566887"/>
                </a:lnTo>
                <a:lnTo>
                  <a:pt x="1303961" y="567106"/>
                </a:lnTo>
                <a:lnTo>
                  <a:pt x="1307030" y="572476"/>
                </a:lnTo>
                <a:lnTo>
                  <a:pt x="1311742" y="573901"/>
                </a:lnTo>
                <a:lnTo>
                  <a:pt x="1312838" y="575106"/>
                </a:lnTo>
                <a:lnTo>
                  <a:pt x="1315139" y="575106"/>
                </a:lnTo>
                <a:lnTo>
                  <a:pt x="1317769" y="579599"/>
                </a:lnTo>
                <a:lnTo>
                  <a:pt x="1317221" y="583435"/>
                </a:lnTo>
                <a:lnTo>
                  <a:pt x="1319084" y="584969"/>
                </a:lnTo>
                <a:lnTo>
                  <a:pt x="1322372" y="583435"/>
                </a:lnTo>
                <a:lnTo>
                  <a:pt x="1329166" y="584092"/>
                </a:lnTo>
                <a:lnTo>
                  <a:pt x="1340124" y="585517"/>
                </a:lnTo>
                <a:lnTo>
                  <a:pt x="1346480" y="589462"/>
                </a:lnTo>
                <a:lnTo>
                  <a:pt x="1346700" y="593297"/>
                </a:lnTo>
                <a:lnTo>
                  <a:pt x="1349659" y="595380"/>
                </a:lnTo>
                <a:lnTo>
                  <a:pt x="1350864" y="599215"/>
                </a:lnTo>
                <a:lnTo>
                  <a:pt x="1349001" y="598010"/>
                </a:lnTo>
                <a:lnTo>
                  <a:pt x="1346919" y="598338"/>
                </a:lnTo>
                <a:lnTo>
                  <a:pt x="1344618" y="603708"/>
                </a:lnTo>
                <a:lnTo>
                  <a:pt x="1337714" y="610174"/>
                </a:lnTo>
                <a:lnTo>
                  <a:pt x="1334097" y="615324"/>
                </a:lnTo>
                <a:lnTo>
                  <a:pt x="1329933" y="616530"/>
                </a:lnTo>
                <a:lnTo>
                  <a:pt x="1329933" y="618393"/>
                </a:lnTo>
                <a:lnTo>
                  <a:pt x="1320070" y="626064"/>
                </a:lnTo>
                <a:lnTo>
                  <a:pt x="1315029" y="632967"/>
                </a:lnTo>
                <a:lnTo>
                  <a:pt x="1309660" y="632967"/>
                </a:lnTo>
                <a:lnTo>
                  <a:pt x="1309002" y="635269"/>
                </a:lnTo>
                <a:lnTo>
                  <a:pt x="1310756" y="636803"/>
                </a:lnTo>
                <a:lnTo>
                  <a:pt x="1308345" y="640310"/>
                </a:lnTo>
                <a:lnTo>
                  <a:pt x="1301002" y="645679"/>
                </a:lnTo>
                <a:lnTo>
                  <a:pt x="1295085" y="651707"/>
                </a:lnTo>
                <a:lnTo>
                  <a:pt x="1286428" y="657405"/>
                </a:lnTo>
                <a:lnTo>
                  <a:pt x="1280839" y="660035"/>
                </a:lnTo>
                <a:lnTo>
                  <a:pt x="1277989" y="658611"/>
                </a:lnTo>
                <a:lnTo>
                  <a:pt x="1277003" y="656419"/>
                </a:lnTo>
                <a:lnTo>
                  <a:pt x="1273935" y="656857"/>
                </a:lnTo>
                <a:lnTo>
                  <a:pt x="1267579" y="651707"/>
                </a:lnTo>
                <a:lnTo>
                  <a:pt x="1266921" y="647652"/>
                </a:lnTo>
                <a:lnTo>
                  <a:pt x="1263524" y="646118"/>
                </a:lnTo>
                <a:lnTo>
                  <a:pt x="1260127" y="647981"/>
                </a:lnTo>
                <a:lnTo>
                  <a:pt x="1255524" y="646775"/>
                </a:lnTo>
                <a:lnTo>
                  <a:pt x="1251579" y="646994"/>
                </a:lnTo>
                <a:lnTo>
                  <a:pt x="1248182" y="645022"/>
                </a:lnTo>
                <a:lnTo>
                  <a:pt x="1244566" y="645022"/>
                </a:lnTo>
                <a:cubicBezTo>
                  <a:pt x="1244566" y="645022"/>
                  <a:pt x="1243908" y="647871"/>
                  <a:pt x="1243908" y="647871"/>
                </a:cubicBezTo>
                <a:lnTo>
                  <a:pt x="1245771" y="650172"/>
                </a:lnTo>
                <a:lnTo>
                  <a:pt x="1254867" y="650611"/>
                </a:lnTo>
                <a:lnTo>
                  <a:pt x="1253333" y="654118"/>
                </a:lnTo>
                <a:lnTo>
                  <a:pt x="1250045" y="657734"/>
                </a:lnTo>
                <a:lnTo>
                  <a:pt x="1252566" y="660254"/>
                </a:lnTo>
                <a:lnTo>
                  <a:pt x="1252785" y="665514"/>
                </a:lnTo>
                <a:lnTo>
                  <a:pt x="1250483" y="669898"/>
                </a:lnTo>
                <a:lnTo>
                  <a:pt x="1247305" y="671980"/>
                </a:lnTo>
                <a:lnTo>
                  <a:pt x="1244566" y="675048"/>
                </a:lnTo>
                <a:lnTo>
                  <a:pt x="1239744" y="675048"/>
                </a:lnTo>
                <a:cubicBezTo>
                  <a:pt x="1239744" y="675048"/>
                  <a:pt x="1236785" y="677350"/>
                  <a:pt x="1236785" y="677350"/>
                </a:cubicBezTo>
                <a:lnTo>
                  <a:pt x="1234484" y="681952"/>
                </a:lnTo>
                <a:lnTo>
                  <a:pt x="1230867" y="685459"/>
                </a:lnTo>
                <a:lnTo>
                  <a:pt x="1227361" y="685240"/>
                </a:lnTo>
                <a:lnTo>
                  <a:pt x="1227142" y="689623"/>
                </a:lnTo>
                <a:cubicBezTo>
                  <a:pt x="1227142" y="689623"/>
                  <a:pt x="1225717" y="691377"/>
                  <a:pt x="1225717" y="691377"/>
                </a:cubicBezTo>
                <a:lnTo>
                  <a:pt x="1225717" y="691377"/>
                </a:lnTo>
                <a:close/>
                <a:moveTo>
                  <a:pt x="1522146" y="711102"/>
                </a:moveTo>
                <a:lnTo>
                  <a:pt x="1515681" y="707815"/>
                </a:lnTo>
                <a:lnTo>
                  <a:pt x="1510640" y="706390"/>
                </a:lnTo>
                <a:lnTo>
                  <a:pt x="1508558" y="700691"/>
                </a:lnTo>
                <a:lnTo>
                  <a:pt x="1505599" y="699157"/>
                </a:lnTo>
                <a:lnTo>
                  <a:pt x="1503517" y="694664"/>
                </a:lnTo>
                <a:lnTo>
                  <a:pt x="1505051" y="688637"/>
                </a:lnTo>
                <a:lnTo>
                  <a:pt x="1509873" y="685678"/>
                </a:lnTo>
                <a:lnTo>
                  <a:pt x="1509325" y="682062"/>
                </a:lnTo>
                <a:lnTo>
                  <a:pt x="1511955" y="678774"/>
                </a:lnTo>
                <a:lnTo>
                  <a:pt x="1511078" y="674939"/>
                </a:lnTo>
                <a:lnTo>
                  <a:pt x="1506914" y="674281"/>
                </a:lnTo>
                <a:lnTo>
                  <a:pt x="1502421" y="670665"/>
                </a:lnTo>
                <a:lnTo>
                  <a:pt x="1506914" y="660802"/>
                </a:lnTo>
                <a:lnTo>
                  <a:pt x="1509982" y="661350"/>
                </a:lnTo>
                <a:lnTo>
                  <a:pt x="1511407" y="658172"/>
                </a:lnTo>
                <a:lnTo>
                  <a:pt x="1510530" y="653679"/>
                </a:lnTo>
                <a:lnTo>
                  <a:pt x="1513270" y="650172"/>
                </a:lnTo>
                <a:lnTo>
                  <a:pt x="1514804" y="643707"/>
                </a:lnTo>
                <a:lnTo>
                  <a:pt x="1518969" y="642173"/>
                </a:lnTo>
                <a:lnTo>
                  <a:pt x="1522037" y="645131"/>
                </a:lnTo>
                <a:lnTo>
                  <a:pt x="1523133" y="649077"/>
                </a:lnTo>
                <a:lnTo>
                  <a:pt x="1532338" y="652145"/>
                </a:lnTo>
                <a:lnTo>
                  <a:pt x="1535845" y="655761"/>
                </a:lnTo>
                <a:lnTo>
                  <a:pt x="1541214" y="657186"/>
                </a:lnTo>
                <a:lnTo>
                  <a:pt x="1543077" y="655323"/>
                </a:lnTo>
                <a:lnTo>
                  <a:pt x="1551735" y="658282"/>
                </a:lnTo>
                <a:lnTo>
                  <a:pt x="1558639" y="658063"/>
                </a:lnTo>
                <a:lnTo>
                  <a:pt x="1561597" y="660364"/>
                </a:lnTo>
                <a:lnTo>
                  <a:pt x="1562803" y="664638"/>
                </a:lnTo>
                <a:lnTo>
                  <a:pt x="1569597" y="668802"/>
                </a:lnTo>
                <a:lnTo>
                  <a:pt x="1571898" y="673624"/>
                </a:lnTo>
                <a:lnTo>
                  <a:pt x="1570036" y="678884"/>
                </a:lnTo>
                <a:lnTo>
                  <a:pt x="1570364" y="681843"/>
                </a:lnTo>
                <a:lnTo>
                  <a:pt x="1574309" y="684802"/>
                </a:lnTo>
                <a:lnTo>
                  <a:pt x="1573213" y="687432"/>
                </a:lnTo>
                <a:lnTo>
                  <a:pt x="1574309" y="691596"/>
                </a:lnTo>
                <a:lnTo>
                  <a:pt x="1573981" y="694555"/>
                </a:lnTo>
                <a:lnTo>
                  <a:pt x="1576391" y="699924"/>
                </a:lnTo>
                <a:lnTo>
                  <a:pt x="1575515" y="703431"/>
                </a:lnTo>
                <a:lnTo>
                  <a:pt x="1573213" y="706719"/>
                </a:lnTo>
                <a:lnTo>
                  <a:pt x="1579131" y="708472"/>
                </a:lnTo>
                <a:lnTo>
                  <a:pt x="1579131" y="710883"/>
                </a:lnTo>
                <a:lnTo>
                  <a:pt x="1576172" y="713184"/>
                </a:lnTo>
                <a:lnTo>
                  <a:pt x="1574638" y="715814"/>
                </a:lnTo>
                <a:lnTo>
                  <a:pt x="1565652" y="713951"/>
                </a:lnTo>
                <a:lnTo>
                  <a:pt x="1564227" y="712198"/>
                </a:lnTo>
                <a:lnTo>
                  <a:pt x="1555351" y="710116"/>
                </a:lnTo>
                <a:lnTo>
                  <a:pt x="1552611" y="707705"/>
                </a:lnTo>
                <a:lnTo>
                  <a:pt x="1546365" y="706500"/>
                </a:lnTo>
                <a:lnTo>
                  <a:pt x="1543954" y="706500"/>
                </a:lnTo>
                <a:lnTo>
                  <a:pt x="1540119" y="704089"/>
                </a:lnTo>
                <a:lnTo>
                  <a:pt x="1533324" y="706171"/>
                </a:lnTo>
                <a:lnTo>
                  <a:pt x="1529160" y="706500"/>
                </a:lnTo>
                <a:lnTo>
                  <a:pt x="1524448" y="710883"/>
                </a:lnTo>
                <a:lnTo>
                  <a:pt x="1521818" y="711431"/>
                </a:lnTo>
                <a:lnTo>
                  <a:pt x="1521818" y="711431"/>
                </a:lnTo>
                <a:close/>
                <a:moveTo>
                  <a:pt x="1494531" y="718773"/>
                </a:moveTo>
                <a:lnTo>
                  <a:pt x="1494093" y="713842"/>
                </a:lnTo>
                <a:lnTo>
                  <a:pt x="1495846" y="711321"/>
                </a:lnTo>
                <a:lnTo>
                  <a:pt x="1497271" y="713403"/>
                </a:lnTo>
                <a:lnTo>
                  <a:pt x="1497271" y="716362"/>
                </a:lnTo>
                <a:lnTo>
                  <a:pt x="1494531" y="718664"/>
                </a:lnTo>
                <a:lnTo>
                  <a:pt x="1494531" y="718664"/>
                </a:lnTo>
                <a:close/>
                <a:moveTo>
                  <a:pt x="1501763" y="723047"/>
                </a:moveTo>
                <a:lnTo>
                  <a:pt x="1500010" y="719979"/>
                </a:lnTo>
                <a:lnTo>
                  <a:pt x="1501873" y="718225"/>
                </a:lnTo>
                <a:lnTo>
                  <a:pt x="1503626" y="718444"/>
                </a:lnTo>
                <a:lnTo>
                  <a:pt x="1504284" y="721732"/>
                </a:lnTo>
                <a:lnTo>
                  <a:pt x="1501763" y="722937"/>
                </a:lnTo>
                <a:lnTo>
                  <a:pt x="1501763" y="722937"/>
                </a:lnTo>
                <a:close/>
                <a:moveTo>
                  <a:pt x="1514256" y="723047"/>
                </a:moveTo>
                <a:lnTo>
                  <a:pt x="1510969" y="722061"/>
                </a:lnTo>
                <a:lnTo>
                  <a:pt x="1510421" y="719321"/>
                </a:lnTo>
                <a:lnTo>
                  <a:pt x="1512503" y="718883"/>
                </a:lnTo>
                <a:lnTo>
                  <a:pt x="1515790" y="721622"/>
                </a:lnTo>
                <a:lnTo>
                  <a:pt x="1514256" y="723047"/>
                </a:lnTo>
                <a:lnTo>
                  <a:pt x="1514256" y="723047"/>
                </a:lnTo>
                <a:close/>
                <a:moveTo>
                  <a:pt x="1215745" y="825071"/>
                </a:moveTo>
                <a:lnTo>
                  <a:pt x="1214649" y="822880"/>
                </a:lnTo>
                <a:lnTo>
                  <a:pt x="1216402" y="820578"/>
                </a:lnTo>
                <a:lnTo>
                  <a:pt x="1219580" y="820578"/>
                </a:lnTo>
                <a:lnTo>
                  <a:pt x="1221443" y="821784"/>
                </a:lnTo>
                <a:lnTo>
                  <a:pt x="1220347" y="824085"/>
                </a:lnTo>
                <a:lnTo>
                  <a:pt x="1218375" y="824085"/>
                </a:lnTo>
                <a:cubicBezTo>
                  <a:pt x="1218375" y="824085"/>
                  <a:pt x="1215964" y="824962"/>
                  <a:pt x="1215964" y="824962"/>
                </a:cubicBezTo>
                <a:lnTo>
                  <a:pt x="1215964" y="824962"/>
                </a:lnTo>
                <a:close/>
                <a:moveTo>
                  <a:pt x="1230100" y="849399"/>
                </a:moveTo>
                <a:lnTo>
                  <a:pt x="1230429" y="855207"/>
                </a:lnTo>
                <a:lnTo>
                  <a:pt x="1233169" y="852797"/>
                </a:lnTo>
                <a:lnTo>
                  <a:pt x="1234374" y="852577"/>
                </a:lnTo>
                <a:lnTo>
                  <a:pt x="1234593" y="848742"/>
                </a:lnTo>
                <a:lnTo>
                  <a:pt x="1232511" y="847208"/>
                </a:lnTo>
                <a:lnTo>
                  <a:pt x="1230210" y="849399"/>
                </a:lnTo>
                <a:lnTo>
                  <a:pt x="1230210" y="849399"/>
                </a:lnTo>
                <a:close/>
                <a:moveTo>
                  <a:pt x="1225717" y="849619"/>
                </a:moveTo>
                <a:lnTo>
                  <a:pt x="1224292" y="852797"/>
                </a:lnTo>
                <a:lnTo>
                  <a:pt x="1226375" y="855207"/>
                </a:lnTo>
                <a:lnTo>
                  <a:pt x="1226375" y="857509"/>
                </a:lnTo>
                <a:cubicBezTo>
                  <a:pt x="1226375" y="857509"/>
                  <a:pt x="1227470" y="858933"/>
                  <a:pt x="1227470" y="858933"/>
                </a:cubicBezTo>
                <a:lnTo>
                  <a:pt x="1228676" y="857070"/>
                </a:lnTo>
                <a:lnTo>
                  <a:pt x="1228457" y="850605"/>
                </a:lnTo>
                <a:lnTo>
                  <a:pt x="1226922" y="848742"/>
                </a:lnTo>
                <a:lnTo>
                  <a:pt x="1225827" y="849728"/>
                </a:lnTo>
                <a:lnTo>
                  <a:pt x="1225827" y="849728"/>
                </a:lnTo>
                <a:close/>
                <a:moveTo>
                  <a:pt x="1318207" y="833071"/>
                </a:moveTo>
                <a:lnTo>
                  <a:pt x="1316892" y="830879"/>
                </a:lnTo>
                <a:lnTo>
                  <a:pt x="1313386" y="830879"/>
                </a:lnTo>
                <a:cubicBezTo>
                  <a:pt x="1313386" y="830879"/>
                  <a:pt x="1310646" y="828030"/>
                  <a:pt x="1310646" y="828030"/>
                </a:cubicBezTo>
                <a:lnTo>
                  <a:pt x="1309660" y="830003"/>
                </a:lnTo>
                <a:lnTo>
                  <a:pt x="1306701" y="829345"/>
                </a:lnTo>
                <a:lnTo>
                  <a:pt x="1306482" y="825181"/>
                </a:lnTo>
                <a:lnTo>
                  <a:pt x="1304509" y="823756"/>
                </a:lnTo>
                <a:lnTo>
                  <a:pt x="1309331" y="822551"/>
                </a:lnTo>
                <a:lnTo>
                  <a:pt x="1310208" y="821017"/>
                </a:lnTo>
                <a:lnTo>
                  <a:pt x="1314043" y="821236"/>
                </a:lnTo>
                <a:lnTo>
                  <a:pt x="1316673" y="824852"/>
                </a:lnTo>
                <a:lnTo>
                  <a:pt x="1321714" y="825729"/>
                </a:lnTo>
                <a:lnTo>
                  <a:pt x="1322481" y="829674"/>
                </a:lnTo>
                <a:lnTo>
                  <a:pt x="1321057" y="832414"/>
                </a:lnTo>
                <a:cubicBezTo>
                  <a:pt x="1321057" y="832414"/>
                  <a:pt x="1317879" y="833071"/>
                  <a:pt x="1318098" y="833071"/>
                </a:cubicBezTo>
                <a:lnTo>
                  <a:pt x="1318098" y="833071"/>
                </a:lnTo>
                <a:close/>
                <a:moveTo>
                  <a:pt x="1370809" y="854112"/>
                </a:moveTo>
                <a:lnTo>
                  <a:pt x="1367740" y="853892"/>
                </a:lnTo>
                <a:lnTo>
                  <a:pt x="1365768" y="849180"/>
                </a:lnTo>
                <a:lnTo>
                  <a:pt x="1368507" y="850276"/>
                </a:lnTo>
                <a:lnTo>
                  <a:pt x="1371247" y="850276"/>
                </a:lnTo>
                <a:lnTo>
                  <a:pt x="1372014" y="852906"/>
                </a:lnTo>
                <a:lnTo>
                  <a:pt x="1370699" y="854002"/>
                </a:lnTo>
                <a:lnTo>
                  <a:pt x="1370699" y="854002"/>
                </a:lnTo>
                <a:close/>
                <a:moveTo>
                  <a:pt x="1376288" y="854769"/>
                </a:moveTo>
                <a:lnTo>
                  <a:pt x="1379904" y="855865"/>
                </a:lnTo>
                <a:lnTo>
                  <a:pt x="1378479" y="853344"/>
                </a:lnTo>
                <a:lnTo>
                  <a:pt x="1376288" y="854769"/>
                </a:lnTo>
                <a:lnTo>
                  <a:pt x="1376288" y="854769"/>
                </a:lnTo>
                <a:close/>
                <a:moveTo>
                  <a:pt x="1384068" y="857180"/>
                </a:moveTo>
                <a:lnTo>
                  <a:pt x="1387027" y="857618"/>
                </a:lnTo>
                <a:lnTo>
                  <a:pt x="1388890" y="859481"/>
                </a:lnTo>
                <a:lnTo>
                  <a:pt x="1391520" y="859043"/>
                </a:lnTo>
                <a:lnTo>
                  <a:pt x="1391520" y="856961"/>
                </a:lnTo>
                <a:cubicBezTo>
                  <a:pt x="1391520" y="856961"/>
                  <a:pt x="1387794" y="854988"/>
                  <a:pt x="1387794" y="854988"/>
                </a:cubicBezTo>
                <a:lnTo>
                  <a:pt x="1387356" y="853783"/>
                </a:lnTo>
                <a:lnTo>
                  <a:pt x="1383630" y="853783"/>
                </a:lnTo>
                <a:lnTo>
                  <a:pt x="1382644" y="856084"/>
                </a:lnTo>
                <a:lnTo>
                  <a:pt x="1384068" y="857290"/>
                </a:lnTo>
                <a:lnTo>
                  <a:pt x="1384068" y="857290"/>
                </a:lnTo>
                <a:close/>
                <a:moveTo>
                  <a:pt x="1439628" y="932246"/>
                </a:moveTo>
                <a:lnTo>
                  <a:pt x="1439628" y="929835"/>
                </a:lnTo>
                <a:lnTo>
                  <a:pt x="1441491" y="927534"/>
                </a:lnTo>
                <a:lnTo>
                  <a:pt x="1440286" y="923041"/>
                </a:lnTo>
                <a:lnTo>
                  <a:pt x="1442587" y="923918"/>
                </a:lnTo>
                <a:lnTo>
                  <a:pt x="1445217" y="925781"/>
                </a:lnTo>
                <a:lnTo>
                  <a:pt x="1444121" y="928739"/>
                </a:lnTo>
                <a:lnTo>
                  <a:pt x="1443573" y="931917"/>
                </a:lnTo>
                <a:lnTo>
                  <a:pt x="1439738" y="932137"/>
                </a:lnTo>
                <a:lnTo>
                  <a:pt x="1439738" y="932137"/>
                </a:lnTo>
                <a:close/>
                <a:moveTo>
                  <a:pt x="1435245" y="946821"/>
                </a:moveTo>
                <a:lnTo>
                  <a:pt x="1433492" y="941123"/>
                </a:lnTo>
                <a:lnTo>
                  <a:pt x="1435464" y="937506"/>
                </a:lnTo>
                <a:lnTo>
                  <a:pt x="1436889" y="938493"/>
                </a:lnTo>
                <a:lnTo>
                  <a:pt x="1440834" y="938821"/>
                </a:lnTo>
                <a:lnTo>
                  <a:pt x="1440834" y="941890"/>
                </a:lnTo>
                <a:cubicBezTo>
                  <a:pt x="1440834" y="941890"/>
                  <a:pt x="1437217" y="942547"/>
                  <a:pt x="1437217" y="942547"/>
                </a:cubicBezTo>
                <a:lnTo>
                  <a:pt x="1436779" y="945725"/>
                </a:lnTo>
                <a:lnTo>
                  <a:pt x="1435245" y="946821"/>
                </a:lnTo>
                <a:lnTo>
                  <a:pt x="1435245" y="946821"/>
                </a:lnTo>
                <a:close/>
                <a:moveTo>
                  <a:pt x="1401821" y="874056"/>
                </a:moveTo>
                <a:lnTo>
                  <a:pt x="1400178" y="871974"/>
                </a:lnTo>
                <a:lnTo>
                  <a:pt x="1402369" y="872412"/>
                </a:lnTo>
                <a:lnTo>
                  <a:pt x="1401821" y="874166"/>
                </a:lnTo>
                <a:lnTo>
                  <a:pt x="1401821" y="874166"/>
                </a:lnTo>
                <a:close/>
                <a:moveTo>
                  <a:pt x="1395137" y="874823"/>
                </a:moveTo>
                <a:lnTo>
                  <a:pt x="1392835" y="870659"/>
                </a:lnTo>
                <a:lnTo>
                  <a:pt x="1395356" y="871974"/>
                </a:lnTo>
                <a:lnTo>
                  <a:pt x="1395904" y="873727"/>
                </a:lnTo>
                <a:lnTo>
                  <a:pt x="1395137" y="874823"/>
                </a:lnTo>
                <a:lnTo>
                  <a:pt x="1395137" y="874823"/>
                </a:lnTo>
                <a:close/>
                <a:moveTo>
                  <a:pt x="1396561" y="878111"/>
                </a:moveTo>
                <a:lnTo>
                  <a:pt x="1398205" y="880303"/>
                </a:lnTo>
                <a:lnTo>
                  <a:pt x="1400725" y="879974"/>
                </a:lnTo>
                <a:lnTo>
                  <a:pt x="1403794" y="881289"/>
                </a:lnTo>
                <a:lnTo>
                  <a:pt x="1404013" y="878549"/>
                </a:lnTo>
                <a:lnTo>
                  <a:pt x="1401383" y="876796"/>
                </a:lnTo>
                <a:lnTo>
                  <a:pt x="1397657" y="877015"/>
                </a:lnTo>
                <a:lnTo>
                  <a:pt x="1396561" y="878111"/>
                </a:lnTo>
                <a:lnTo>
                  <a:pt x="1396561" y="878111"/>
                </a:lnTo>
                <a:close/>
                <a:moveTo>
                  <a:pt x="1427684" y="865508"/>
                </a:moveTo>
                <a:lnTo>
                  <a:pt x="1431190" y="866276"/>
                </a:lnTo>
                <a:lnTo>
                  <a:pt x="1432177" y="868686"/>
                </a:lnTo>
                <a:lnTo>
                  <a:pt x="1433382" y="870221"/>
                </a:lnTo>
                <a:lnTo>
                  <a:pt x="1432724" y="872303"/>
                </a:lnTo>
                <a:lnTo>
                  <a:pt x="1433820" y="874604"/>
                </a:lnTo>
                <a:lnTo>
                  <a:pt x="1436560" y="873508"/>
                </a:lnTo>
                <a:lnTo>
                  <a:pt x="1436889" y="870330"/>
                </a:lnTo>
                <a:lnTo>
                  <a:pt x="1439848" y="871536"/>
                </a:lnTo>
                <a:lnTo>
                  <a:pt x="1443464" y="870659"/>
                </a:lnTo>
                <a:lnTo>
                  <a:pt x="1445217" y="871097"/>
                </a:lnTo>
                <a:lnTo>
                  <a:pt x="1447847" y="868467"/>
                </a:lnTo>
                <a:lnTo>
                  <a:pt x="1445546" y="865289"/>
                </a:lnTo>
                <a:lnTo>
                  <a:pt x="1439519" y="864193"/>
                </a:lnTo>
                <a:lnTo>
                  <a:pt x="1436012" y="860906"/>
                </a:lnTo>
                <a:lnTo>
                  <a:pt x="1431738" y="860248"/>
                </a:lnTo>
                <a:lnTo>
                  <a:pt x="1431300" y="862769"/>
                </a:lnTo>
                <a:cubicBezTo>
                  <a:pt x="1431300" y="862769"/>
                  <a:pt x="1427464" y="865180"/>
                  <a:pt x="1427574" y="865399"/>
                </a:cubicBezTo>
                <a:lnTo>
                  <a:pt x="1427574" y="865399"/>
                </a:lnTo>
                <a:close/>
                <a:moveTo>
                  <a:pt x="1481928" y="861783"/>
                </a:moveTo>
                <a:lnTo>
                  <a:pt x="1482696" y="858605"/>
                </a:lnTo>
                <a:lnTo>
                  <a:pt x="1484997" y="857618"/>
                </a:lnTo>
                <a:lnTo>
                  <a:pt x="1483791" y="861125"/>
                </a:lnTo>
                <a:lnTo>
                  <a:pt x="1481928" y="861783"/>
                </a:lnTo>
                <a:lnTo>
                  <a:pt x="1481928" y="861783"/>
                </a:lnTo>
                <a:close/>
                <a:moveTo>
                  <a:pt x="1463080" y="883919"/>
                </a:moveTo>
                <a:lnTo>
                  <a:pt x="1466039" y="880850"/>
                </a:lnTo>
                <a:lnTo>
                  <a:pt x="1468559" y="876577"/>
                </a:lnTo>
                <a:lnTo>
                  <a:pt x="1472066" y="876577"/>
                </a:lnTo>
                <a:cubicBezTo>
                  <a:pt x="1472066" y="876577"/>
                  <a:pt x="1474038" y="873508"/>
                  <a:pt x="1474038" y="873508"/>
                </a:cubicBezTo>
                <a:lnTo>
                  <a:pt x="1475792" y="873289"/>
                </a:lnTo>
                <a:lnTo>
                  <a:pt x="1477655" y="875810"/>
                </a:lnTo>
                <a:lnTo>
                  <a:pt x="1477326" y="878001"/>
                </a:lnTo>
                <a:lnTo>
                  <a:pt x="1472723" y="880083"/>
                </a:lnTo>
                <a:lnTo>
                  <a:pt x="1468778" y="883152"/>
                </a:lnTo>
                <a:lnTo>
                  <a:pt x="1465381" y="883371"/>
                </a:lnTo>
                <a:lnTo>
                  <a:pt x="1463080" y="884028"/>
                </a:lnTo>
                <a:lnTo>
                  <a:pt x="1463080" y="884028"/>
                </a:lnTo>
                <a:close/>
                <a:moveTo>
                  <a:pt x="1445327" y="913397"/>
                </a:moveTo>
                <a:lnTo>
                  <a:pt x="1454313" y="905946"/>
                </a:lnTo>
                <a:lnTo>
                  <a:pt x="1456176" y="902658"/>
                </a:lnTo>
                <a:lnTo>
                  <a:pt x="1458587" y="902658"/>
                </a:lnTo>
                <a:lnTo>
                  <a:pt x="1462532" y="898713"/>
                </a:lnTo>
                <a:lnTo>
                  <a:pt x="1466477" y="895425"/>
                </a:lnTo>
                <a:lnTo>
                  <a:pt x="1466148" y="890713"/>
                </a:lnTo>
                <a:lnTo>
                  <a:pt x="1463847" y="889508"/>
                </a:lnTo>
                <a:lnTo>
                  <a:pt x="1460231" y="890384"/>
                </a:lnTo>
                <a:lnTo>
                  <a:pt x="1459354" y="894220"/>
                </a:lnTo>
                <a:lnTo>
                  <a:pt x="1457052" y="894220"/>
                </a:lnTo>
                <a:lnTo>
                  <a:pt x="1452888" y="898713"/>
                </a:lnTo>
                <a:lnTo>
                  <a:pt x="1449272" y="900466"/>
                </a:lnTo>
                <a:lnTo>
                  <a:pt x="1443026" y="900247"/>
                </a:lnTo>
                <a:lnTo>
                  <a:pt x="1439519" y="902110"/>
                </a:lnTo>
                <a:lnTo>
                  <a:pt x="1437765" y="905946"/>
                </a:lnTo>
                <a:lnTo>
                  <a:pt x="1434259" y="908356"/>
                </a:lnTo>
                <a:lnTo>
                  <a:pt x="1435683" y="913726"/>
                </a:lnTo>
                <a:lnTo>
                  <a:pt x="1437437" y="912302"/>
                </a:lnTo>
                <a:lnTo>
                  <a:pt x="1441930" y="913288"/>
                </a:lnTo>
                <a:lnTo>
                  <a:pt x="1445108" y="913288"/>
                </a:lnTo>
                <a:close/>
                <a:moveTo>
                  <a:pt x="1484011" y="908904"/>
                </a:moveTo>
                <a:lnTo>
                  <a:pt x="1482805" y="902000"/>
                </a:lnTo>
                <a:lnTo>
                  <a:pt x="1484559" y="900138"/>
                </a:lnTo>
                <a:lnTo>
                  <a:pt x="1486970" y="894877"/>
                </a:lnTo>
                <a:lnTo>
                  <a:pt x="1489599" y="895425"/>
                </a:lnTo>
                <a:lnTo>
                  <a:pt x="1494969" y="895973"/>
                </a:lnTo>
                <a:lnTo>
                  <a:pt x="1495846" y="901343"/>
                </a:lnTo>
                <a:lnTo>
                  <a:pt x="1493764" y="905288"/>
                </a:lnTo>
                <a:lnTo>
                  <a:pt x="1490805" y="905617"/>
                </a:lnTo>
                <a:lnTo>
                  <a:pt x="1487846" y="909562"/>
                </a:lnTo>
                <a:lnTo>
                  <a:pt x="1484011" y="908904"/>
                </a:lnTo>
                <a:lnTo>
                  <a:pt x="1484011" y="908904"/>
                </a:lnTo>
                <a:close/>
                <a:moveTo>
                  <a:pt x="1515462" y="948246"/>
                </a:moveTo>
                <a:lnTo>
                  <a:pt x="1514585" y="941232"/>
                </a:lnTo>
                <a:lnTo>
                  <a:pt x="1515462" y="934767"/>
                </a:lnTo>
                <a:lnTo>
                  <a:pt x="1513051" y="931041"/>
                </a:lnTo>
                <a:lnTo>
                  <a:pt x="1510640" y="931698"/>
                </a:lnTo>
                <a:lnTo>
                  <a:pt x="1510311" y="935753"/>
                </a:lnTo>
                <a:lnTo>
                  <a:pt x="1508010" y="940575"/>
                </a:lnTo>
                <a:lnTo>
                  <a:pt x="1508667" y="944958"/>
                </a:lnTo>
                <a:lnTo>
                  <a:pt x="1510421" y="947259"/>
                </a:lnTo>
                <a:lnTo>
                  <a:pt x="1511078" y="950657"/>
                </a:lnTo>
                <a:lnTo>
                  <a:pt x="1513380" y="948903"/>
                </a:lnTo>
                <a:lnTo>
                  <a:pt x="1515462" y="948027"/>
                </a:lnTo>
                <a:lnTo>
                  <a:pt x="1515462" y="948027"/>
                </a:lnTo>
                <a:close/>
                <a:moveTo>
                  <a:pt x="1519078" y="944739"/>
                </a:moveTo>
                <a:lnTo>
                  <a:pt x="1518092" y="941013"/>
                </a:lnTo>
                <a:lnTo>
                  <a:pt x="1519407" y="935643"/>
                </a:lnTo>
                <a:lnTo>
                  <a:pt x="1520831" y="940246"/>
                </a:lnTo>
                <a:lnTo>
                  <a:pt x="1522366" y="942986"/>
                </a:lnTo>
                <a:lnTo>
                  <a:pt x="1520831" y="944958"/>
                </a:lnTo>
                <a:lnTo>
                  <a:pt x="1519078" y="944739"/>
                </a:lnTo>
                <a:lnTo>
                  <a:pt x="1519078" y="944739"/>
                </a:lnTo>
                <a:close/>
                <a:moveTo>
                  <a:pt x="1525763" y="954711"/>
                </a:moveTo>
                <a:lnTo>
                  <a:pt x="1524119" y="951972"/>
                </a:lnTo>
                <a:lnTo>
                  <a:pt x="1525653" y="948794"/>
                </a:lnTo>
                <a:lnTo>
                  <a:pt x="1526859" y="949670"/>
                </a:lnTo>
                <a:lnTo>
                  <a:pt x="1527078" y="953287"/>
                </a:lnTo>
                <a:lnTo>
                  <a:pt x="1525653" y="954602"/>
                </a:lnTo>
                <a:lnTo>
                  <a:pt x="1525653" y="954602"/>
                </a:lnTo>
                <a:close/>
                <a:moveTo>
                  <a:pt x="1509873" y="964574"/>
                </a:moveTo>
                <a:lnTo>
                  <a:pt x="1508996" y="966327"/>
                </a:lnTo>
                <a:lnTo>
                  <a:pt x="1510311" y="970711"/>
                </a:lnTo>
                <a:lnTo>
                  <a:pt x="1511298" y="976628"/>
                </a:lnTo>
                <a:lnTo>
                  <a:pt x="1513270" y="978053"/>
                </a:lnTo>
                <a:lnTo>
                  <a:pt x="1515900" y="976957"/>
                </a:lnTo>
                <a:lnTo>
                  <a:pt x="1520284" y="978163"/>
                </a:lnTo>
                <a:lnTo>
                  <a:pt x="1522585" y="979258"/>
                </a:lnTo>
                <a:lnTo>
                  <a:pt x="1526530" y="978491"/>
                </a:lnTo>
                <a:lnTo>
                  <a:pt x="1530913" y="979916"/>
                </a:lnTo>
                <a:lnTo>
                  <a:pt x="1532557" y="976848"/>
                </a:lnTo>
                <a:lnTo>
                  <a:pt x="1531133" y="974108"/>
                </a:lnTo>
                <a:lnTo>
                  <a:pt x="1531352" y="969177"/>
                </a:lnTo>
                <a:lnTo>
                  <a:pt x="1526530" y="968848"/>
                </a:lnTo>
                <a:lnTo>
                  <a:pt x="1524448" y="965451"/>
                </a:lnTo>
                <a:lnTo>
                  <a:pt x="1520722" y="965012"/>
                </a:lnTo>
                <a:lnTo>
                  <a:pt x="1519078" y="965999"/>
                </a:lnTo>
                <a:lnTo>
                  <a:pt x="1519078" y="963478"/>
                </a:lnTo>
                <a:cubicBezTo>
                  <a:pt x="1519078" y="963478"/>
                  <a:pt x="1518749" y="960848"/>
                  <a:pt x="1518749" y="960848"/>
                </a:cubicBezTo>
                <a:lnTo>
                  <a:pt x="1516996" y="961506"/>
                </a:lnTo>
                <a:lnTo>
                  <a:pt x="1515243" y="964355"/>
                </a:lnTo>
                <a:lnTo>
                  <a:pt x="1512941" y="964793"/>
                </a:lnTo>
                <a:lnTo>
                  <a:pt x="1509873" y="964793"/>
                </a:lnTo>
                <a:close/>
                <a:moveTo>
                  <a:pt x="1383740" y="1141007"/>
                </a:moveTo>
                <a:lnTo>
                  <a:pt x="1389000" y="1141555"/>
                </a:lnTo>
                <a:lnTo>
                  <a:pt x="1390753" y="1140350"/>
                </a:lnTo>
                <a:lnTo>
                  <a:pt x="1388452" y="1138048"/>
                </a:lnTo>
                <a:lnTo>
                  <a:pt x="1385164" y="1138596"/>
                </a:lnTo>
                <a:lnTo>
                  <a:pt x="1383740" y="1141007"/>
                </a:lnTo>
                <a:lnTo>
                  <a:pt x="1383740" y="1141007"/>
                </a:lnTo>
                <a:close/>
                <a:moveTo>
                  <a:pt x="1313276" y="1024079"/>
                </a:moveTo>
                <a:lnTo>
                  <a:pt x="1316783" y="1026819"/>
                </a:lnTo>
                <a:lnTo>
                  <a:pt x="1319194" y="1027367"/>
                </a:lnTo>
                <a:lnTo>
                  <a:pt x="1319413" y="1025613"/>
                </a:lnTo>
                <a:lnTo>
                  <a:pt x="1316673" y="1023641"/>
                </a:lnTo>
                <a:lnTo>
                  <a:pt x="1314372" y="1023202"/>
                </a:lnTo>
                <a:lnTo>
                  <a:pt x="1313057" y="1024189"/>
                </a:lnTo>
                <a:lnTo>
                  <a:pt x="1313057" y="1024189"/>
                </a:lnTo>
                <a:close/>
                <a:moveTo>
                  <a:pt x="1297605" y="1050818"/>
                </a:moveTo>
                <a:lnTo>
                  <a:pt x="1297605" y="1047530"/>
                </a:lnTo>
                <a:lnTo>
                  <a:pt x="1294975" y="1044791"/>
                </a:lnTo>
                <a:lnTo>
                  <a:pt x="1290482" y="1042380"/>
                </a:lnTo>
                <a:lnTo>
                  <a:pt x="1291140" y="1039421"/>
                </a:lnTo>
                <a:lnTo>
                  <a:pt x="1289715" y="1035038"/>
                </a:lnTo>
                <a:lnTo>
                  <a:pt x="1286756" y="1032627"/>
                </a:lnTo>
                <a:lnTo>
                  <a:pt x="1287085" y="1026380"/>
                </a:lnTo>
                <a:lnTo>
                  <a:pt x="1288510" y="1024627"/>
                </a:lnTo>
                <a:lnTo>
                  <a:pt x="1289934" y="1029449"/>
                </a:lnTo>
                <a:lnTo>
                  <a:pt x="1294318" y="1031202"/>
                </a:lnTo>
                <a:lnTo>
                  <a:pt x="1295304" y="1034271"/>
                </a:lnTo>
                <a:lnTo>
                  <a:pt x="1298044" y="1036572"/>
                </a:lnTo>
                <a:lnTo>
                  <a:pt x="1298044" y="1043366"/>
                </a:lnTo>
                <a:lnTo>
                  <a:pt x="1302865" y="1045777"/>
                </a:lnTo>
                <a:lnTo>
                  <a:pt x="1306153" y="1046106"/>
                </a:lnTo>
                <a:lnTo>
                  <a:pt x="1305495" y="1050928"/>
                </a:lnTo>
                <a:lnTo>
                  <a:pt x="1300783" y="1049832"/>
                </a:lnTo>
                <a:lnTo>
                  <a:pt x="1297496" y="1050708"/>
                </a:lnTo>
                <a:lnTo>
                  <a:pt x="1297496" y="1050708"/>
                </a:lnTo>
                <a:close/>
                <a:moveTo>
                  <a:pt x="1269661" y="1049284"/>
                </a:moveTo>
                <a:lnTo>
                  <a:pt x="1269990" y="1044900"/>
                </a:lnTo>
                <a:lnTo>
                  <a:pt x="1269003" y="1042270"/>
                </a:lnTo>
                <a:lnTo>
                  <a:pt x="1269880" y="1039092"/>
                </a:lnTo>
                <a:lnTo>
                  <a:pt x="1269880" y="1032517"/>
                </a:lnTo>
                <a:lnTo>
                  <a:pt x="1271414" y="1028682"/>
                </a:lnTo>
                <a:lnTo>
                  <a:pt x="1274373" y="1028901"/>
                </a:lnTo>
                <a:lnTo>
                  <a:pt x="1275250" y="1032846"/>
                </a:lnTo>
                <a:lnTo>
                  <a:pt x="1273387" y="1034271"/>
                </a:lnTo>
                <a:lnTo>
                  <a:pt x="1273716" y="1037229"/>
                </a:lnTo>
                <a:lnTo>
                  <a:pt x="1275798" y="1040517"/>
                </a:lnTo>
                <a:lnTo>
                  <a:pt x="1272510" y="1048298"/>
                </a:lnTo>
                <a:lnTo>
                  <a:pt x="1269770" y="1049174"/>
                </a:lnTo>
                <a:lnTo>
                  <a:pt x="1269770" y="1049174"/>
                </a:lnTo>
                <a:close/>
                <a:moveTo>
                  <a:pt x="1267579" y="935315"/>
                </a:moveTo>
                <a:lnTo>
                  <a:pt x="1267031" y="939698"/>
                </a:lnTo>
                <a:lnTo>
                  <a:pt x="1268455" y="940903"/>
                </a:lnTo>
                <a:lnTo>
                  <a:pt x="1273496" y="940903"/>
                </a:lnTo>
                <a:lnTo>
                  <a:pt x="1276455" y="937835"/>
                </a:lnTo>
                <a:lnTo>
                  <a:pt x="1275798" y="935972"/>
                </a:lnTo>
                <a:lnTo>
                  <a:pt x="1271305" y="935315"/>
                </a:lnTo>
                <a:lnTo>
                  <a:pt x="1267688" y="935534"/>
                </a:lnTo>
                <a:lnTo>
                  <a:pt x="1267688" y="935534"/>
                </a:lnTo>
                <a:close/>
                <a:moveTo>
                  <a:pt x="1268675" y="933452"/>
                </a:moveTo>
                <a:lnTo>
                  <a:pt x="1270976" y="929287"/>
                </a:lnTo>
                <a:lnTo>
                  <a:pt x="1270757" y="924466"/>
                </a:lnTo>
                <a:lnTo>
                  <a:pt x="1276126" y="919753"/>
                </a:lnTo>
                <a:lnTo>
                  <a:pt x="1279414" y="916795"/>
                </a:lnTo>
                <a:lnTo>
                  <a:pt x="1280072" y="918219"/>
                </a:lnTo>
                <a:lnTo>
                  <a:pt x="1280072" y="923041"/>
                </a:lnTo>
                <a:lnTo>
                  <a:pt x="1279085" y="927863"/>
                </a:lnTo>
                <a:lnTo>
                  <a:pt x="1279085" y="932356"/>
                </a:lnTo>
                <a:lnTo>
                  <a:pt x="1275140" y="933780"/>
                </a:lnTo>
                <a:lnTo>
                  <a:pt x="1268784" y="933452"/>
                </a:lnTo>
                <a:lnTo>
                  <a:pt x="1268784" y="933452"/>
                </a:lnTo>
                <a:close/>
                <a:moveTo>
                  <a:pt x="1037339" y="885563"/>
                </a:moveTo>
                <a:lnTo>
                  <a:pt x="1040079" y="884028"/>
                </a:lnTo>
                <a:lnTo>
                  <a:pt x="1040079" y="879864"/>
                </a:lnTo>
                <a:lnTo>
                  <a:pt x="1035695" y="879864"/>
                </a:lnTo>
                <a:lnTo>
                  <a:pt x="1035914" y="883700"/>
                </a:lnTo>
                <a:lnTo>
                  <a:pt x="1037339" y="885563"/>
                </a:lnTo>
                <a:lnTo>
                  <a:pt x="1037339" y="885563"/>
                </a:lnTo>
                <a:close/>
                <a:moveTo>
                  <a:pt x="840523" y="830441"/>
                </a:moveTo>
                <a:lnTo>
                  <a:pt x="842824" y="828140"/>
                </a:lnTo>
                <a:lnTo>
                  <a:pt x="846331" y="828140"/>
                </a:lnTo>
                <a:lnTo>
                  <a:pt x="843372" y="830222"/>
                </a:lnTo>
                <a:cubicBezTo>
                  <a:pt x="843372" y="830222"/>
                  <a:pt x="840194" y="830441"/>
                  <a:pt x="840632" y="830441"/>
                </a:cubicBezTo>
                <a:lnTo>
                  <a:pt x="840632" y="830441"/>
                </a:lnTo>
                <a:close/>
                <a:moveTo>
                  <a:pt x="824523" y="837564"/>
                </a:moveTo>
                <a:lnTo>
                  <a:pt x="829784" y="837345"/>
                </a:lnTo>
                <a:lnTo>
                  <a:pt x="829126" y="835482"/>
                </a:lnTo>
                <a:lnTo>
                  <a:pt x="826167" y="834824"/>
                </a:lnTo>
                <a:lnTo>
                  <a:pt x="824633" y="837564"/>
                </a:lnTo>
                <a:lnTo>
                  <a:pt x="824633" y="837564"/>
                </a:lnTo>
                <a:close/>
                <a:moveTo>
                  <a:pt x="831646" y="854769"/>
                </a:moveTo>
                <a:lnTo>
                  <a:pt x="831099" y="852029"/>
                </a:lnTo>
                <a:lnTo>
                  <a:pt x="832085" y="850934"/>
                </a:lnTo>
                <a:lnTo>
                  <a:pt x="833290" y="854879"/>
                </a:lnTo>
                <a:lnTo>
                  <a:pt x="831537" y="854659"/>
                </a:lnTo>
                <a:lnTo>
                  <a:pt x="831537" y="854659"/>
                </a:lnTo>
                <a:close/>
                <a:moveTo>
                  <a:pt x="831866" y="856851"/>
                </a:moveTo>
                <a:lnTo>
                  <a:pt x="828688" y="850824"/>
                </a:lnTo>
                <a:lnTo>
                  <a:pt x="827482" y="852906"/>
                </a:lnTo>
                <a:lnTo>
                  <a:pt x="829236" y="855317"/>
                </a:lnTo>
                <a:lnTo>
                  <a:pt x="831866" y="856851"/>
                </a:lnTo>
                <a:lnTo>
                  <a:pt x="831866" y="856851"/>
                </a:lnTo>
                <a:close/>
                <a:moveTo>
                  <a:pt x="839537" y="867919"/>
                </a:moveTo>
                <a:lnTo>
                  <a:pt x="841400" y="873947"/>
                </a:lnTo>
                <a:lnTo>
                  <a:pt x="843263" y="874604"/>
                </a:lnTo>
                <a:lnTo>
                  <a:pt x="846769" y="870221"/>
                </a:lnTo>
                <a:lnTo>
                  <a:pt x="845345" y="868467"/>
                </a:lnTo>
                <a:lnTo>
                  <a:pt x="847646" y="865837"/>
                </a:lnTo>
                <a:lnTo>
                  <a:pt x="844687" y="865837"/>
                </a:lnTo>
                <a:lnTo>
                  <a:pt x="843153" y="868577"/>
                </a:lnTo>
                <a:lnTo>
                  <a:pt x="841728" y="866823"/>
                </a:lnTo>
                <a:lnTo>
                  <a:pt x="839427" y="867700"/>
                </a:lnTo>
                <a:lnTo>
                  <a:pt x="839427" y="867700"/>
                </a:lnTo>
                <a:close/>
                <a:moveTo>
                  <a:pt x="832961" y="896850"/>
                </a:moveTo>
                <a:lnTo>
                  <a:pt x="831427" y="889179"/>
                </a:lnTo>
                <a:lnTo>
                  <a:pt x="833729" y="886549"/>
                </a:lnTo>
                <a:lnTo>
                  <a:pt x="834057" y="882933"/>
                </a:lnTo>
                <a:lnTo>
                  <a:pt x="837235" y="877563"/>
                </a:lnTo>
                <a:lnTo>
                  <a:pt x="838660" y="880193"/>
                </a:lnTo>
                <a:lnTo>
                  <a:pt x="837674" y="883371"/>
                </a:lnTo>
                <a:lnTo>
                  <a:pt x="839537" y="885453"/>
                </a:lnTo>
                <a:lnTo>
                  <a:pt x="838112" y="888083"/>
                </a:lnTo>
                <a:lnTo>
                  <a:pt x="839537" y="891042"/>
                </a:lnTo>
                <a:lnTo>
                  <a:pt x="836359" y="892795"/>
                </a:lnTo>
                <a:lnTo>
                  <a:pt x="835263" y="895535"/>
                </a:lnTo>
                <a:lnTo>
                  <a:pt x="832961" y="896960"/>
                </a:lnTo>
                <a:lnTo>
                  <a:pt x="832961" y="896960"/>
                </a:lnTo>
                <a:close/>
                <a:moveTo>
                  <a:pt x="1011586" y="787155"/>
                </a:moveTo>
                <a:lnTo>
                  <a:pt x="1011586" y="784853"/>
                </a:lnTo>
                <a:cubicBezTo>
                  <a:pt x="1011586" y="784853"/>
                  <a:pt x="1013340" y="783210"/>
                  <a:pt x="1013340" y="783210"/>
                </a:cubicBezTo>
                <a:lnTo>
                  <a:pt x="1013997" y="785292"/>
                </a:lnTo>
                <a:lnTo>
                  <a:pt x="1013121" y="788031"/>
                </a:lnTo>
                <a:lnTo>
                  <a:pt x="1011696" y="787374"/>
                </a:lnTo>
                <a:lnTo>
                  <a:pt x="1011696" y="787374"/>
                </a:lnTo>
                <a:close/>
                <a:moveTo>
                  <a:pt x="1071201" y="750772"/>
                </a:moveTo>
                <a:lnTo>
                  <a:pt x="1070215" y="744745"/>
                </a:lnTo>
                <a:lnTo>
                  <a:pt x="1068681" y="742992"/>
                </a:lnTo>
                <a:lnTo>
                  <a:pt x="1069776" y="737293"/>
                </a:lnTo>
                <a:lnTo>
                  <a:pt x="1072516" y="736197"/>
                </a:lnTo>
                <a:lnTo>
                  <a:pt x="1074160" y="738170"/>
                </a:lnTo>
                <a:lnTo>
                  <a:pt x="1073831" y="740471"/>
                </a:lnTo>
                <a:lnTo>
                  <a:pt x="1076132" y="743101"/>
                </a:lnTo>
                <a:lnTo>
                  <a:pt x="1073721" y="745841"/>
                </a:lnTo>
                <a:lnTo>
                  <a:pt x="1073283" y="750663"/>
                </a:lnTo>
                <a:lnTo>
                  <a:pt x="1071091" y="750882"/>
                </a:lnTo>
                <a:lnTo>
                  <a:pt x="1071091" y="750882"/>
                </a:lnTo>
                <a:close/>
                <a:moveTo>
                  <a:pt x="1004354" y="823318"/>
                </a:moveTo>
                <a:lnTo>
                  <a:pt x="1004792" y="821455"/>
                </a:lnTo>
                <a:lnTo>
                  <a:pt x="1003915" y="818715"/>
                </a:lnTo>
                <a:lnTo>
                  <a:pt x="1006874" y="815428"/>
                </a:lnTo>
                <a:lnTo>
                  <a:pt x="1006874" y="813455"/>
                </a:lnTo>
                <a:lnTo>
                  <a:pt x="1009175" y="810716"/>
                </a:lnTo>
                <a:lnTo>
                  <a:pt x="1008956" y="807538"/>
                </a:lnTo>
                <a:lnTo>
                  <a:pt x="1005230" y="807538"/>
                </a:lnTo>
                <a:cubicBezTo>
                  <a:pt x="1005230" y="807538"/>
                  <a:pt x="1004463" y="803812"/>
                  <a:pt x="1004463" y="803812"/>
                </a:cubicBezTo>
                <a:lnTo>
                  <a:pt x="1005998" y="799976"/>
                </a:lnTo>
                <a:lnTo>
                  <a:pt x="1009723" y="799319"/>
                </a:lnTo>
                <a:lnTo>
                  <a:pt x="1010162" y="795264"/>
                </a:lnTo>
                <a:lnTo>
                  <a:pt x="1005340" y="792524"/>
                </a:lnTo>
                <a:lnTo>
                  <a:pt x="1002271" y="793620"/>
                </a:lnTo>
                <a:lnTo>
                  <a:pt x="1001943" y="796579"/>
                </a:lnTo>
                <a:lnTo>
                  <a:pt x="1000189" y="798332"/>
                </a:lnTo>
                <a:lnTo>
                  <a:pt x="997450" y="796689"/>
                </a:lnTo>
                <a:lnTo>
                  <a:pt x="991642" y="796469"/>
                </a:lnTo>
                <a:lnTo>
                  <a:pt x="985943" y="802277"/>
                </a:lnTo>
                <a:lnTo>
                  <a:pt x="981341" y="805346"/>
                </a:lnTo>
                <a:lnTo>
                  <a:pt x="981341" y="803264"/>
                </a:lnTo>
                <a:cubicBezTo>
                  <a:pt x="981341" y="803264"/>
                  <a:pt x="986601" y="800086"/>
                  <a:pt x="986601" y="800086"/>
                </a:cubicBezTo>
                <a:lnTo>
                  <a:pt x="989231" y="796689"/>
                </a:lnTo>
                <a:lnTo>
                  <a:pt x="989012" y="791319"/>
                </a:lnTo>
                <a:lnTo>
                  <a:pt x="987149" y="794387"/>
                </a:lnTo>
                <a:lnTo>
                  <a:pt x="985067" y="793401"/>
                </a:lnTo>
                <a:lnTo>
                  <a:pt x="984847" y="789566"/>
                </a:lnTo>
                <a:lnTo>
                  <a:pt x="988792" y="786607"/>
                </a:lnTo>
                <a:lnTo>
                  <a:pt x="985724" y="780689"/>
                </a:lnTo>
                <a:lnTo>
                  <a:pt x="988464" y="777073"/>
                </a:lnTo>
                <a:lnTo>
                  <a:pt x="991751" y="777292"/>
                </a:lnTo>
                <a:lnTo>
                  <a:pt x="991094" y="779922"/>
                </a:lnTo>
                <a:lnTo>
                  <a:pt x="993176" y="786497"/>
                </a:lnTo>
                <a:lnTo>
                  <a:pt x="996244" y="789675"/>
                </a:lnTo>
                <a:lnTo>
                  <a:pt x="998546" y="788579"/>
                </a:lnTo>
                <a:lnTo>
                  <a:pt x="1003367" y="788360"/>
                </a:lnTo>
                <a:lnTo>
                  <a:pt x="1005669" y="782990"/>
                </a:lnTo>
                <a:lnTo>
                  <a:pt x="1003039" y="780689"/>
                </a:lnTo>
                <a:lnTo>
                  <a:pt x="1003258" y="778826"/>
                </a:lnTo>
                <a:lnTo>
                  <a:pt x="1006545" y="778607"/>
                </a:lnTo>
                <a:lnTo>
                  <a:pt x="1008079" y="780360"/>
                </a:lnTo>
                <a:lnTo>
                  <a:pt x="1010490" y="779703"/>
                </a:lnTo>
                <a:lnTo>
                  <a:pt x="1014326" y="776086"/>
                </a:lnTo>
                <a:lnTo>
                  <a:pt x="1015860" y="771046"/>
                </a:lnTo>
                <a:lnTo>
                  <a:pt x="1016737" y="775210"/>
                </a:lnTo>
                <a:lnTo>
                  <a:pt x="1018490" y="775429"/>
                </a:lnTo>
                <a:lnTo>
                  <a:pt x="1022435" y="771813"/>
                </a:lnTo>
                <a:lnTo>
                  <a:pt x="1018929" y="779484"/>
                </a:lnTo>
                <a:lnTo>
                  <a:pt x="1019257" y="785511"/>
                </a:lnTo>
                <a:lnTo>
                  <a:pt x="1021120" y="784415"/>
                </a:lnTo>
                <a:lnTo>
                  <a:pt x="1023202" y="785620"/>
                </a:lnTo>
                <a:lnTo>
                  <a:pt x="1021120" y="789456"/>
                </a:lnTo>
                <a:lnTo>
                  <a:pt x="1024079" y="789456"/>
                </a:lnTo>
                <a:lnTo>
                  <a:pt x="1026161" y="784305"/>
                </a:lnTo>
                <a:lnTo>
                  <a:pt x="1028572" y="782552"/>
                </a:lnTo>
                <a:lnTo>
                  <a:pt x="1032189" y="775429"/>
                </a:lnTo>
                <a:lnTo>
                  <a:pt x="1035147" y="774224"/>
                </a:lnTo>
                <a:lnTo>
                  <a:pt x="1034161" y="779264"/>
                </a:lnTo>
                <a:lnTo>
                  <a:pt x="1030326" y="783758"/>
                </a:lnTo>
                <a:lnTo>
                  <a:pt x="1031312" y="791209"/>
                </a:lnTo>
                <a:lnTo>
                  <a:pt x="1034818" y="791428"/>
                </a:lnTo>
                <a:lnTo>
                  <a:pt x="1037777" y="793291"/>
                </a:lnTo>
                <a:lnTo>
                  <a:pt x="1039859" y="790004"/>
                </a:lnTo>
                <a:lnTo>
                  <a:pt x="1045229" y="785292"/>
                </a:lnTo>
                <a:lnTo>
                  <a:pt x="1046982" y="778388"/>
                </a:lnTo>
                <a:lnTo>
                  <a:pt x="1049284" y="773347"/>
                </a:lnTo>
                <a:lnTo>
                  <a:pt x="1048078" y="768087"/>
                </a:lnTo>
                <a:lnTo>
                  <a:pt x="1049832" y="766005"/>
                </a:lnTo>
                <a:lnTo>
                  <a:pt x="1049174" y="763594"/>
                </a:lnTo>
                <a:lnTo>
                  <a:pt x="1046435" y="763922"/>
                </a:lnTo>
                <a:lnTo>
                  <a:pt x="1043805" y="762717"/>
                </a:lnTo>
                <a:lnTo>
                  <a:pt x="1041065" y="764799"/>
                </a:lnTo>
                <a:lnTo>
                  <a:pt x="1041065" y="759539"/>
                </a:lnTo>
                <a:lnTo>
                  <a:pt x="1043147" y="758114"/>
                </a:lnTo>
                <a:lnTo>
                  <a:pt x="1041722" y="755704"/>
                </a:lnTo>
                <a:lnTo>
                  <a:pt x="1037229" y="756251"/>
                </a:lnTo>
                <a:lnTo>
                  <a:pt x="1036572" y="754169"/>
                </a:lnTo>
                <a:lnTo>
                  <a:pt x="1032189" y="750663"/>
                </a:lnTo>
                <a:lnTo>
                  <a:pt x="1032189" y="747046"/>
                </a:lnTo>
                <a:cubicBezTo>
                  <a:pt x="1032189" y="747046"/>
                  <a:pt x="1028791" y="739704"/>
                  <a:pt x="1028791" y="739704"/>
                </a:cubicBezTo>
                <a:lnTo>
                  <a:pt x="1028134" y="733786"/>
                </a:lnTo>
                <a:lnTo>
                  <a:pt x="1030435" y="728636"/>
                </a:lnTo>
                <a:lnTo>
                  <a:pt x="1028243" y="721622"/>
                </a:lnTo>
                <a:lnTo>
                  <a:pt x="1025504" y="727211"/>
                </a:lnTo>
                <a:lnTo>
                  <a:pt x="1025833" y="731923"/>
                </a:lnTo>
                <a:lnTo>
                  <a:pt x="1022216" y="726882"/>
                </a:lnTo>
                <a:lnTo>
                  <a:pt x="1017175" y="724143"/>
                </a:lnTo>
                <a:lnTo>
                  <a:pt x="1015751" y="714280"/>
                </a:lnTo>
                <a:lnTo>
                  <a:pt x="1012792" y="712527"/>
                </a:lnTo>
                <a:lnTo>
                  <a:pt x="1011915" y="704746"/>
                </a:lnTo>
                <a:lnTo>
                  <a:pt x="1008627" y="700363"/>
                </a:lnTo>
                <a:lnTo>
                  <a:pt x="1008408" y="695651"/>
                </a:lnTo>
                <a:lnTo>
                  <a:pt x="1006655" y="692473"/>
                </a:lnTo>
                <a:lnTo>
                  <a:pt x="1006655" y="689185"/>
                </a:lnTo>
                <a:lnTo>
                  <a:pt x="1011477" y="688637"/>
                </a:lnTo>
                <a:lnTo>
                  <a:pt x="1013011" y="683596"/>
                </a:lnTo>
                <a:lnTo>
                  <a:pt x="1016189" y="683596"/>
                </a:lnTo>
                <a:lnTo>
                  <a:pt x="1017066" y="685021"/>
                </a:lnTo>
                <a:lnTo>
                  <a:pt x="1020134" y="682939"/>
                </a:lnTo>
                <a:lnTo>
                  <a:pt x="1020353" y="678774"/>
                </a:lnTo>
                <a:lnTo>
                  <a:pt x="1024737" y="669460"/>
                </a:lnTo>
                <a:lnTo>
                  <a:pt x="1024737" y="663213"/>
                </a:lnTo>
                <a:lnTo>
                  <a:pt x="1025723" y="660583"/>
                </a:lnTo>
                <a:lnTo>
                  <a:pt x="1022216" y="652802"/>
                </a:lnTo>
                <a:lnTo>
                  <a:pt x="1023970" y="647214"/>
                </a:lnTo>
                <a:lnTo>
                  <a:pt x="1026928" y="646666"/>
                </a:lnTo>
                <a:lnTo>
                  <a:pt x="1027257" y="639762"/>
                </a:lnTo>
                <a:lnTo>
                  <a:pt x="1032079" y="633187"/>
                </a:lnTo>
                <a:lnTo>
                  <a:pt x="1032627" y="629242"/>
                </a:lnTo>
                <a:lnTo>
                  <a:pt x="1035257" y="626064"/>
                </a:lnTo>
                <a:lnTo>
                  <a:pt x="1035257" y="616858"/>
                </a:lnTo>
                <a:lnTo>
                  <a:pt x="1038216" y="615653"/>
                </a:lnTo>
                <a:lnTo>
                  <a:pt x="1038216" y="611160"/>
                </a:lnTo>
                <a:lnTo>
                  <a:pt x="1043366" y="605242"/>
                </a:lnTo>
                <a:lnTo>
                  <a:pt x="1042818" y="599982"/>
                </a:lnTo>
                <a:lnTo>
                  <a:pt x="1043366" y="596695"/>
                </a:lnTo>
                <a:lnTo>
                  <a:pt x="1046544" y="595818"/>
                </a:lnTo>
                <a:lnTo>
                  <a:pt x="1046873" y="591106"/>
                </a:lnTo>
                <a:lnTo>
                  <a:pt x="1044462" y="586065"/>
                </a:lnTo>
                <a:lnTo>
                  <a:pt x="1045120" y="583106"/>
                </a:lnTo>
                <a:lnTo>
                  <a:pt x="1045120" y="579490"/>
                </a:lnTo>
                <a:lnTo>
                  <a:pt x="1040955" y="577188"/>
                </a:lnTo>
                <a:lnTo>
                  <a:pt x="1038873" y="570284"/>
                </a:lnTo>
                <a:lnTo>
                  <a:pt x="1040407" y="567983"/>
                </a:lnTo>
                <a:lnTo>
                  <a:pt x="1037120" y="559874"/>
                </a:lnTo>
                <a:lnTo>
                  <a:pt x="1032736" y="558997"/>
                </a:lnTo>
                <a:lnTo>
                  <a:pt x="1030873" y="556915"/>
                </a:lnTo>
                <a:lnTo>
                  <a:pt x="1029010" y="557244"/>
                </a:lnTo>
                <a:lnTo>
                  <a:pt x="1028134" y="563490"/>
                </a:lnTo>
                <a:lnTo>
                  <a:pt x="1025833" y="563271"/>
                </a:lnTo>
                <a:lnTo>
                  <a:pt x="1020791" y="554066"/>
                </a:lnTo>
                <a:lnTo>
                  <a:pt x="1017723" y="553518"/>
                </a:lnTo>
                <a:lnTo>
                  <a:pt x="1014435" y="549682"/>
                </a:lnTo>
                <a:lnTo>
                  <a:pt x="1011258" y="551436"/>
                </a:lnTo>
                <a:lnTo>
                  <a:pt x="1012134" y="557463"/>
                </a:lnTo>
                <a:lnTo>
                  <a:pt x="1010381" y="558668"/>
                </a:lnTo>
                <a:lnTo>
                  <a:pt x="1007093" y="557792"/>
                </a:lnTo>
                <a:lnTo>
                  <a:pt x="1004682" y="563490"/>
                </a:lnTo>
                <a:lnTo>
                  <a:pt x="1004682" y="566449"/>
                </a:lnTo>
                <a:lnTo>
                  <a:pt x="1001724" y="568202"/>
                </a:lnTo>
                <a:lnTo>
                  <a:pt x="997888" y="579818"/>
                </a:lnTo>
                <a:lnTo>
                  <a:pt x="997888" y="584640"/>
                </a:lnTo>
                <a:lnTo>
                  <a:pt x="995258" y="588476"/>
                </a:lnTo>
                <a:lnTo>
                  <a:pt x="994929" y="594174"/>
                </a:lnTo>
                <a:lnTo>
                  <a:pt x="993395" y="595599"/>
                </a:lnTo>
                <a:lnTo>
                  <a:pt x="993066" y="599544"/>
                </a:lnTo>
                <a:lnTo>
                  <a:pt x="989560" y="601845"/>
                </a:lnTo>
                <a:lnTo>
                  <a:pt x="989012" y="611598"/>
                </a:lnTo>
                <a:lnTo>
                  <a:pt x="985395" y="614009"/>
                </a:lnTo>
                <a:lnTo>
                  <a:pt x="983313" y="613132"/>
                </a:lnTo>
                <a:lnTo>
                  <a:pt x="980026" y="620913"/>
                </a:lnTo>
                <a:lnTo>
                  <a:pt x="981560" y="623653"/>
                </a:lnTo>
                <a:lnTo>
                  <a:pt x="980135" y="628146"/>
                </a:lnTo>
                <a:lnTo>
                  <a:pt x="979587" y="632967"/>
                </a:lnTo>
                <a:lnTo>
                  <a:pt x="976080" y="637460"/>
                </a:lnTo>
                <a:lnTo>
                  <a:pt x="978491" y="641077"/>
                </a:lnTo>
                <a:lnTo>
                  <a:pt x="977834" y="644584"/>
                </a:lnTo>
                <a:lnTo>
                  <a:pt x="972793" y="644584"/>
                </a:lnTo>
                <a:lnTo>
                  <a:pt x="974656" y="646885"/>
                </a:lnTo>
                <a:lnTo>
                  <a:pt x="978820" y="648748"/>
                </a:lnTo>
                <a:lnTo>
                  <a:pt x="978820" y="652912"/>
                </a:lnTo>
                <a:lnTo>
                  <a:pt x="975861" y="651487"/>
                </a:lnTo>
                <a:lnTo>
                  <a:pt x="972793" y="652145"/>
                </a:lnTo>
                <a:lnTo>
                  <a:pt x="968957" y="654775"/>
                </a:lnTo>
                <a:lnTo>
                  <a:pt x="965999" y="653679"/>
                </a:lnTo>
                <a:lnTo>
                  <a:pt x="963916" y="655980"/>
                </a:lnTo>
                <a:lnTo>
                  <a:pt x="964245" y="660693"/>
                </a:lnTo>
                <a:lnTo>
                  <a:pt x="962163" y="662775"/>
                </a:lnTo>
                <a:lnTo>
                  <a:pt x="958876" y="660912"/>
                </a:lnTo>
                <a:lnTo>
                  <a:pt x="958328" y="656090"/>
                </a:lnTo>
                <a:lnTo>
                  <a:pt x="959752" y="652474"/>
                </a:lnTo>
                <a:lnTo>
                  <a:pt x="957122" y="649405"/>
                </a:lnTo>
                <a:lnTo>
                  <a:pt x="956903" y="642282"/>
                </a:lnTo>
                <a:lnTo>
                  <a:pt x="960410" y="635159"/>
                </a:lnTo>
                <a:lnTo>
                  <a:pt x="961286" y="629242"/>
                </a:lnTo>
                <a:lnTo>
                  <a:pt x="964574" y="626502"/>
                </a:lnTo>
                <a:lnTo>
                  <a:pt x="964903" y="622557"/>
                </a:lnTo>
                <a:lnTo>
                  <a:pt x="966108" y="618612"/>
                </a:lnTo>
                <a:lnTo>
                  <a:pt x="968738" y="608530"/>
                </a:lnTo>
                <a:lnTo>
                  <a:pt x="974327" y="605571"/>
                </a:lnTo>
                <a:lnTo>
                  <a:pt x="974875" y="599873"/>
                </a:lnTo>
                <a:lnTo>
                  <a:pt x="972135" y="600420"/>
                </a:lnTo>
                <a:lnTo>
                  <a:pt x="969834" y="599873"/>
                </a:lnTo>
                <a:lnTo>
                  <a:pt x="970163" y="596366"/>
                </a:lnTo>
                <a:lnTo>
                  <a:pt x="973122" y="593078"/>
                </a:lnTo>
                <a:lnTo>
                  <a:pt x="973670" y="583216"/>
                </a:lnTo>
                <a:lnTo>
                  <a:pt x="971040" y="581462"/>
                </a:lnTo>
                <a:lnTo>
                  <a:pt x="968957" y="575873"/>
                </a:lnTo>
                <a:lnTo>
                  <a:pt x="970492" y="574010"/>
                </a:lnTo>
                <a:lnTo>
                  <a:pt x="970820" y="568312"/>
                </a:lnTo>
                <a:lnTo>
                  <a:pt x="967862" y="567764"/>
                </a:lnTo>
                <a:lnTo>
                  <a:pt x="963478" y="562065"/>
                </a:lnTo>
                <a:lnTo>
                  <a:pt x="956684" y="564367"/>
                </a:lnTo>
                <a:lnTo>
                  <a:pt x="955150" y="569408"/>
                </a:lnTo>
                <a:lnTo>
                  <a:pt x="959643" y="572914"/>
                </a:lnTo>
                <a:lnTo>
                  <a:pt x="959424" y="577079"/>
                </a:lnTo>
                <a:lnTo>
                  <a:pt x="961834" y="580038"/>
                </a:lnTo>
                <a:lnTo>
                  <a:pt x="961834" y="583654"/>
                </a:lnTo>
                <a:lnTo>
                  <a:pt x="958766" y="583873"/>
                </a:lnTo>
                <a:lnTo>
                  <a:pt x="957232" y="579380"/>
                </a:lnTo>
                <a:lnTo>
                  <a:pt x="953944" y="579380"/>
                </a:lnTo>
                <a:lnTo>
                  <a:pt x="952191" y="584640"/>
                </a:lnTo>
                <a:lnTo>
                  <a:pt x="954273" y="586065"/>
                </a:lnTo>
                <a:lnTo>
                  <a:pt x="955478" y="590010"/>
                </a:lnTo>
                <a:lnTo>
                  <a:pt x="957232" y="595708"/>
                </a:lnTo>
                <a:lnTo>
                  <a:pt x="954821" y="597462"/>
                </a:lnTo>
                <a:lnTo>
                  <a:pt x="954163" y="595599"/>
                </a:lnTo>
                <a:lnTo>
                  <a:pt x="952081" y="593517"/>
                </a:lnTo>
                <a:lnTo>
                  <a:pt x="950876" y="599105"/>
                </a:lnTo>
                <a:lnTo>
                  <a:pt x="946931" y="596037"/>
                </a:lnTo>
                <a:lnTo>
                  <a:pt x="946931" y="592092"/>
                </a:lnTo>
                <a:lnTo>
                  <a:pt x="943972" y="592640"/>
                </a:lnTo>
                <a:lnTo>
                  <a:pt x="941342" y="597462"/>
                </a:lnTo>
                <a:lnTo>
                  <a:pt x="939479" y="596585"/>
                </a:lnTo>
                <a:lnTo>
                  <a:pt x="939479" y="591544"/>
                </a:lnTo>
                <a:lnTo>
                  <a:pt x="942438" y="588366"/>
                </a:lnTo>
                <a:lnTo>
                  <a:pt x="941013" y="587380"/>
                </a:lnTo>
                <a:lnTo>
                  <a:pt x="934767" y="589791"/>
                </a:lnTo>
                <a:lnTo>
                  <a:pt x="929397" y="594941"/>
                </a:lnTo>
                <a:lnTo>
                  <a:pt x="926109" y="589243"/>
                </a:lnTo>
                <a:lnTo>
                  <a:pt x="922931" y="589571"/>
                </a:lnTo>
                <a:lnTo>
                  <a:pt x="919973" y="592530"/>
                </a:lnTo>
                <a:lnTo>
                  <a:pt x="914603" y="592749"/>
                </a:lnTo>
                <a:lnTo>
                  <a:pt x="913617" y="590119"/>
                </a:lnTo>
                <a:lnTo>
                  <a:pt x="908247" y="590996"/>
                </a:lnTo>
                <a:lnTo>
                  <a:pt x="905946" y="588914"/>
                </a:lnTo>
                <a:lnTo>
                  <a:pt x="909781" y="585407"/>
                </a:lnTo>
                <a:lnTo>
                  <a:pt x="915808" y="584750"/>
                </a:lnTo>
                <a:lnTo>
                  <a:pt x="918767" y="585846"/>
                </a:lnTo>
                <a:lnTo>
                  <a:pt x="924137" y="584421"/>
                </a:lnTo>
                <a:lnTo>
                  <a:pt x="924466" y="581462"/>
                </a:lnTo>
                <a:lnTo>
                  <a:pt x="927644" y="580366"/>
                </a:lnTo>
                <a:lnTo>
                  <a:pt x="930931" y="581462"/>
                </a:lnTo>
                <a:lnTo>
                  <a:pt x="935753" y="577298"/>
                </a:lnTo>
                <a:lnTo>
                  <a:pt x="935753" y="573353"/>
                </a:lnTo>
                <a:lnTo>
                  <a:pt x="936630" y="570613"/>
                </a:lnTo>
                <a:lnTo>
                  <a:pt x="933561" y="567873"/>
                </a:lnTo>
                <a:lnTo>
                  <a:pt x="929616" y="559874"/>
                </a:lnTo>
                <a:lnTo>
                  <a:pt x="924246" y="558120"/>
                </a:lnTo>
                <a:lnTo>
                  <a:pt x="923589" y="554833"/>
                </a:lnTo>
                <a:lnTo>
                  <a:pt x="916356" y="548038"/>
                </a:lnTo>
                <a:lnTo>
                  <a:pt x="915370" y="545408"/>
                </a:lnTo>
                <a:lnTo>
                  <a:pt x="911425" y="545408"/>
                </a:lnTo>
                <a:lnTo>
                  <a:pt x="906274" y="549244"/>
                </a:lnTo>
                <a:lnTo>
                  <a:pt x="903206" y="549573"/>
                </a:lnTo>
                <a:lnTo>
                  <a:pt x="895535" y="557353"/>
                </a:lnTo>
                <a:lnTo>
                  <a:pt x="897398" y="559107"/>
                </a:lnTo>
                <a:lnTo>
                  <a:pt x="897179" y="562285"/>
                </a:lnTo>
                <a:lnTo>
                  <a:pt x="894220" y="563271"/>
                </a:lnTo>
                <a:lnTo>
                  <a:pt x="890932" y="564805"/>
                </a:lnTo>
                <a:lnTo>
                  <a:pt x="890713" y="562723"/>
                </a:lnTo>
                <a:lnTo>
                  <a:pt x="887097" y="563380"/>
                </a:lnTo>
                <a:lnTo>
                  <a:pt x="883590" y="560970"/>
                </a:lnTo>
                <a:lnTo>
                  <a:pt x="878878" y="561298"/>
                </a:lnTo>
                <a:lnTo>
                  <a:pt x="876796" y="563161"/>
                </a:lnTo>
                <a:lnTo>
                  <a:pt x="871974" y="562942"/>
                </a:lnTo>
                <a:lnTo>
                  <a:pt x="870111" y="561189"/>
                </a:lnTo>
                <a:lnTo>
                  <a:pt x="871864" y="559435"/>
                </a:lnTo>
                <a:lnTo>
                  <a:pt x="878768" y="557901"/>
                </a:lnTo>
                <a:lnTo>
                  <a:pt x="880522" y="553737"/>
                </a:lnTo>
                <a:lnTo>
                  <a:pt x="884467" y="552203"/>
                </a:lnTo>
                <a:lnTo>
                  <a:pt x="887426" y="552860"/>
                </a:lnTo>
                <a:lnTo>
                  <a:pt x="890932" y="548148"/>
                </a:lnTo>
                <a:lnTo>
                  <a:pt x="891261" y="542559"/>
                </a:lnTo>
                <a:lnTo>
                  <a:pt x="893124" y="539929"/>
                </a:lnTo>
                <a:lnTo>
                  <a:pt x="896960" y="539929"/>
                </a:lnTo>
                <a:lnTo>
                  <a:pt x="900466" y="533135"/>
                </a:lnTo>
                <a:lnTo>
                  <a:pt x="899918" y="526012"/>
                </a:lnTo>
                <a:lnTo>
                  <a:pt x="901124" y="522176"/>
                </a:lnTo>
                <a:lnTo>
                  <a:pt x="899699" y="517793"/>
                </a:lnTo>
                <a:lnTo>
                  <a:pt x="895754" y="517574"/>
                </a:lnTo>
                <a:lnTo>
                  <a:pt x="888412" y="519875"/>
                </a:lnTo>
                <a:lnTo>
                  <a:pt x="879535" y="521738"/>
                </a:lnTo>
                <a:lnTo>
                  <a:pt x="870330" y="525354"/>
                </a:lnTo>
                <a:lnTo>
                  <a:pt x="852796" y="528094"/>
                </a:lnTo>
                <a:lnTo>
                  <a:pt x="831318" y="536422"/>
                </a:lnTo>
                <a:lnTo>
                  <a:pt x="825729" y="541244"/>
                </a:lnTo>
                <a:lnTo>
                  <a:pt x="812579" y="544313"/>
                </a:lnTo>
                <a:lnTo>
                  <a:pt x="795045" y="552422"/>
                </a:lnTo>
                <a:lnTo>
                  <a:pt x="789018" y="558011"/>
                </a:lnTo>
                <a:lnTo>
                  <a:pt x="788470" y="561627"/>
                </a:lnTo>
                <a:lnTo>
                  <a:pt x="792415" y="561956"/>
                </a:lnTo>
                <a:lnTo>
                  <a:pt x="794826" y="563819"/>
                </a:lnTo>
                <a:lnTo>
                  <a:pt x="790113" y="567326"/>
                </a:lnTo>
                <a:lnTo>
                  <a:pt x="785621" y="567326"/>
                </a:lnTo>
                <a:lnTo>
                  <a:pt x="777949" y="574229"/>
                </a:lnTo>
                <a:lnTo>
                  <a:pt x="771374" y="574558"/>
                </a:lnTo>
                <a:lnTo>
                  <a:pt x="768087" y="577298"/>
                </a:lnTo>
                <a:lnTo>
                  <a:pt x="766881" y="581681"/>
                </a:lnTo>
                <a:lnTo>
                  <a:pt x="760416" y="586503"/>
                </a:lnTo>
                <a:lnTo>
                  <a:pt x="757567" y="590229"/>
                </a:lnTo>
                <a:lnTo>
                  <a:pt x="757347" y="596147"/>
                </a:lnTo>
                <a:lnTo>
                  <a:pt x="760744" y="594393"/>
                </a:lnTo>
                <a:lnTo>
                  <a:pt x="763922" y="597133"/>
                </a:lnTo>
                <a:lnTo>
                  <a:pt x="762059" y="600201"/>
                </a:lnTo>
                <a:lnTo>
                  <a:pt x="763484" y="601407"/>
                </a:lnTo>
                <a:lnTo>
                  <a:pt x="766224" y="600749"/>
                </a:lnTo>
                <a:lnTo>
                  <a:pt x="770388" y="598229"/>
                </a:lnTo>
                <a:lnTo>
                  <a:pt x="774881" y="598667"/>
                </a:lnTo>
                <a:lnTo>
                  <a:pt x="778497" y="601078"/>
                </a:lnTo>
                <a:lnTo>
                  <a:pt x="776963" y="604694"/>
                </a:lnTo>
                <a:lnTo>
                  <a:pt x="771484" y="606996"/>
                </a:lnTo>
                <a:lnTo>
                  <a:pt x="766224" y="604037"/>
                </a:lnTo>
                <a:lnTo>
                  <a:pt x="762607" y="606009"/>
                </a:lnTo>
                <a:lnTo>
                  <a:pt x="763703" y="610393"/>
                </a:lnTo>
                <a:lnTo>
                  <a:pt x="771922" y="614667"/>
                </a:lnTo>
                <a:lnTo>
                  <a:pt x="774662" y="612913"/>
                </a:lnTo>
                <a:lnTo>
                  <a:pt x="775648" y="609297"/>
                </a:lnTo>
                <a:lnTo>
                  <a:pt x="778388" y="609297"/>
                </a:lnTo>
                <a:cubicBezTo>
                  <a:pt x="778388" y="609297"/>
                  <a:pt x="780032" y="611598"/>
                  <a:pt x="780032" y="611598"/>
                </a:cubicBezTo>
                <a:lnTo>
                  <a:pt x="778169" y="614995"/>
                </a:lnTo>
                <a:lnTo>
                  <a:pt x="782004" y="614557"/>
                </a:lnTo>
                <a:lnTo>
                  <a:pt x="789894" y="615982"/>
                </a:lnTo>
                <a:lnTo>
                  <a:pt x="797346" y="613900"/>
                </a:lnTo>
                <a:lnTo>
                  <a:pt x="801949" y="613900"/>
                </a:lnTo>
                <a:lnTo>
                  <a:pt x="808743" y="616858"/>
                </a:lnTo>
                <a:lnTo>
                  <a:pt x="813894" y="615872"/>
                </a:lnTo>
                <a:lnTo>
                  <a:pt x="818606" y="617954"/>
                </a:lnTo>
                <a:lnTo>
                  <a:pt x="821345" y="621899"/>
                </a:lnTo>
                <a:lnTo>
                  <a:pt x="824962" y="622338"/>
                </a:lnTo>
                <a:lnTo>
                  <a:pt x="823428" y="624858"/>
                </a:lnTo>
                <a:lnTo>
                  <a:pt x="819921" y="624858"/>
                </a:lnTo>
                <a:lnTo>
                  <a:pt x="813346" y="620475"/>
                </a:lnTo>
                <a:lnTo>
                  <a:pt x="804141" y="620256"/>
                </a:lnTo>
                <a:lnTo>
                  <a:pt x="802387" y="622009"/>
                </a:lnTo>
                <a:lnTo>
                  <a:pt x="808305" y="624091"/>
                </a:lnTo>
                <a:lnTo>
                  <a:pt x="809729" y="626721"/>
                </a:lnTo>
                <a:lnTo>
                  <a:pt x="801949" y="626721"/>
                </a:lnTo>
                <a:lnTo>
                  <a:pt x="798442" y="623762"/>
                </a:lnTo>
                <a:lnTo>
                  <a:pt x="787812" y="624968"/>
                </a:lnTo>
                <a:lnTo>
                  <a:pt x="785073" y="627598"/>
                </a:lnTo>
                <a:lnTo>
                  <a:pt x="782004" y="625735"/>
                </a:lnTo>
                <a:lnTo>
                  <a:pt x="779265" y="625735"/>
                </a:lnTo>
                <a:lnTo>
                  <a:pt x="775648" y="626721"/>
                </a:lnTo>
                <a:lnTo>
                  <a:pt x="772032" y="626392"/>
                </a:lnTo>
                <a:lnTo>
                  <a:pt x="760744" y="627050"/>
                </a:lnTo>
                <a:lnTo>
                  <a:pt x="758882" y="628584"/>
                </a:lnTo>
                <a:lnTo>
                  <a:pt x="749895" y="630337"/>
                </a:lnTo>
                <a:lnTo>
                  <a:pt x="748361" y="635378"/>
                </a:lnTo>
                <a:lnTo>
                  <a:pt x="749676" y="648529"/>
                </a:lnTo>
                <a:lnTo>
                  <a:pt x="750772" y="651159"/>
                </a:lnTo>
                <a:lnTo>
                  <a:pt x="750772" y="656200"/>
                </a:lnTo>
                <a:cubicBezTo>
                  <a:pt x="750772" y="656200"/>
                  <a:pt x="748909" y="657405"/>
                  <a:pt x="748909" y="657405"/>
                </a:cubicBezTo>
                <a:lnTo>
                  <a:pt x="749457" y="660802"/>
                </a:lnTo>
                <a:lnTo>
                  <a:pt x="751649" y="662665"/>
                </a:lnTo>
                <a:lnTo>
                  <a:pt x="755703" y="662008"/>
                </a:lnTo>
                <a:lnTo>
                  <a:pt x="758224" y="662008"/>
                </a:lnTo>
                <a:cubicBezTo>
                  <a:pt x="758224" y="662008"/>
                  <a:pt x="760964" y="663980"/>
                  <a:pt x="760964" y="663980"/>
                </a:cubicBezTo>
                <a:lnTo>
                  <a:pt x="765238" y="664199"/>
                </a:lnTo>
                <a:lnTo>
                  <a:pt x="766333" y="662227"/>
                </a:lnTo>
                <a:lnTo>
                  <a:pt x="767429" y="661788"/>
                </a:lnTo>
                <a:lnTo>
                  <a:pt x="770498" y="663323"/>
                </a:lnTo>
                <a:lnTo>
                  <a:pt x="772361" y="664966"/>
                </a:lnTo>
                <a:lnTo>
                  <a:pt x="774771" y="664090"/>
                </a:lnTo>
                <a:lnTo>
                  <a:pt x="777511" y="666720"/>
                </a:lnTo>
                <a:lnTo>
                  <a:pt x="777949" y="669460"/>
                </a:lnTo>
                <a:lnTo>
                  <a:pt x="780908" y="670336"/>
                </a:lnTo>
                <a:lnTo>
                  <a:pt x="784744" y="669240"/>
                </a:lnTo>
                <a:lnTo>
                  <a:pt x="787593" y="669460"/>
                </a:lnTo>
                <a:lnTo>
                  <a:pt x="789456" y="671432"/>
                </a:lnTo>
                <a:lnTo>
                  <a:pt x="794716" y="671651"/>
                </a:lnTo>
                <a:lnTo>
                  <a:pt x="798113" y="670994"/>
                </a:lnTo>
                <a:lnTo>
                  <a:pt x="802497" y="672857"/>
                </a:lnTo>
                <a:lnTo>
                  <a:pt x="806442" y="670994"/>
                </a:lnTo>
                <a:lnTo>
                  <a:pt x="809291" y="672199"/>
                </a:lnTo>
                <a:lnTo>
                  <a:pt x="814989" y="672747"/>
                </a:lnTo>
                <a:lnTo>
                  <a:pt x="819811" y="671432"/>
                </a:lnTo>
                <a:lnTo>
                  <a:pt x="823647" y="673185"/>
                </a:lnTo>
                <a:lnTo>
                  <a:pt x="825181" y="676583"/>
                </a:lnTo>
                <a:lnTo>
                  <a:pt x="828030" y="674610"/>
                </a:lnTo>
                <a:lnTo>
                  <a:pt x="828688" y="678665"/>
                </a:lnTo>
                <a:lnTo>
                  <a:pt x="832742" y="681952"/>
                </a:lnTo>
                <a:lnTo>
                  <a:pt x="832961" y="683815"/>
                </a:lnTo>
                <a:lnTo>
                  <a:pt x="834496" y="685897"/>
                </a:lnTo>
                <a:lnTo>
                  <a:pt x="838879" y="685897"/>
                </a:lnTo>
                <a:lnTo>
                  <a:pt x="841728" y="687322"/>
                </a:lnTo>
                <a:lnTo>
                  <a:pt x="842715" y="690500"/>
                </a:lnTo>
                <a:lnTo>
                  <a:pt x="845345" y="691267"/>
                </a:lnTo>
                <a:lnTo>
                  <a:pt x="848084" y="694445"/>
                </a:lnTo>
                <a:lnTo>
                  <a:pt x="847427" y="696089"/>
                </a:lnTo>
                <a:lnTo>
                  <a:pt x="847098" y="699596"/>
                </a:lnTo>
                <a:lnTo>
                  <a:pt x="851372" y="704089"/>
                </a:lnTo>
                <a:lnTo>
                  <a:pt x="857509" y="708034"/>
                </a:lnTo>
                <a:lnTo>
                  <a:pt x="857509" y="710664"/>
                </a:lnTo>
                <a:cubicBezTo>
                  <a:pt x="857509" y="710664"/>
                  <a:pt x="856413" y="712088"/>
                  <a:pt x="856413" y="712088"/>
                </a:cubicBezTo>
                <a:lnTo>
                  <a:pt x="857509" y="714718"/>
                </a:lnTo>
                <a:lnTo>
                  <a:pt x="855207" y="713513"/>
                </a:lnTo>
                <a:lnTo>
                  <a:pt x="846879" y="711540"/>
                </a:lnTo>
                <a:lnTo>
                  <a:pt x="839975" y="709568"/>
                </a:lnTo>
                <a:lnTo>
                  <a:pt x="836468" y="710664"/>
                </a:lnTo>
                <a:lnTo>
                  <a:pt x="832961" y="709568"/>
                </a:lnTo>
                <a:lnTo>
                  <a:pt x="831866" y="710554"/>
                </a:lnTo>
                <a:lnTo>
                  <a:pt x="828468" y="710554"/>
                </a:lnTo>
                <a:lnTo>
                  <a:pt x="825071" y="706609"/>
                </a:lnTo>
                <a:lnTo>
                  <a:pt x="822003" y="706390"/>
                </a:lnTo>
                <a:lnTo>
                  <a:pt x="819263" y="702335"/>
                </a:lnTo>
                <a:lnTo>
                  <a:pt x="817072" y="701568"/>
                </a:lnTo>
                <a:lnTo>
                  <a:pt x="812031" y="702226"/>
                </a:lnTo>
                <a:lnTo>
                  <a:pt x="809291" y="701459"/>
                </a:lnTo>
                <a:lnTo>
                  <a:pt x="807099" y="699376"/>
                </a:lnTo>
                <a:lnTo>
                  <a:pt x="801839" y="697404"/>
                </a:lnTo>
                <a:lnTo>
                  <a:pt x="800962" y="693788"/>
                </a:lnTo>
                <a:lnTo>
                  <a:pt x="799100" y="693788"/>
                </a:lnTo>
                <a:lnTo>
                  <a:pt x="796360" y="692692"/>
                </a:lnTo>
                <a:lnTo>
                  <a:pt x="791209" y="693020"/>
                </a:lnTo>
                <a:lnTo>
                  <a:pt x="788908" y="691705"/>
                </a:lnTo>
                <a:lnTo>
                  <a:pt x="778278" y="692144"/>
                </a:lnTo>
                <a:lnTo>
                  <a:pt x="771922" y="691486"/>
                </a:lnTo>
                <a:lnTo>
                  <a:pt x="767210" y="690062"/>
                </a:lnTo>
                <a:lnTo>
                  <a:pt x="748361" y="689842"/>
                </a:lnTo>
                <a:lnTo>
                  <a:pt x="745183" y="691048"/>
                </a:lnTo>
                <a:lnTo>
                  <a:pt x="739594" y="692582"/>
                </a:lnTo>
                <a:lnTo>
                  <a:pt x="736964" y="696198"/>
                </a:lnTo>
                <a:lnTo>
                  <a:pt x="736526" y="703541"/>
                </a:lnTo>
                <a:lnTo>
                  <a:pt x="732362" y="710116"/>
                </a:lnTo>
                <a:lnTo>
                  <a:pt x="733677" y="717458"/>
                </a:lnTo>
                <a:lnTo>
                  <a:pt x="732143" y="720307"/>
                </a:lnTo>
                <a:lnTo>
                  <a:pt x="733239" y="722828"/>
                </a:lnTo>
                <a:lnTo>
                  <a:pt x="736526" y="724252"/>
                </a:lnTo>
                <a:lnTo>
                  <a:pt x="735649" y="726882"/>
                </a:lnTo>
                <a:lnTo>
                  <a:pt x="733786" y="728307"/>
                </a:lnTo>
                <a:lnTo>
                  <a:pt x="737074" y="738279"/>
                </a:lnTo>
                <a:lnTo>
                  <a:pt x="740690" y="741238"/>
                </a:lnTo>
                <a:lnTo>
                  <a:pt x="741676" y="743539"/>
                </a:lnTo>
                <a:lnTo>
                  <a:pt x="748580" y="747594"/>
                </a:lnTo>
                <a:lnTo>
                  <a:pt x="750553" y="749786"/>
                </a:lnTo>
                <a:lnTo>
                  <a:pt x="754498" y="748800"/>
                </a:lnTo>
                <a:lnTo>
                  <a:pt x="757019" y="751539"/>
                </a:lnTo>
                <a:lnTo>
                  <a:pt x="760197" y="752197"/>
                </a:lnTo>
                <a:lnTo>
                  <a:pt x="765128" y="750005"/>
                </a:lnTo>
                <a:lnTo>
                  <a:pt x="768087" y="750224"/>
                </a:lnTo>
                <a:lnTo>
                  <a:pt x="771484" y="753841"/>
                </a:lnTo>
                <a:lnTo>
                  <a:pt x="776744" y="753841"/>
                </a:lnTo>
                <a:cubicBezTo>
                  <a:pt x="776744" y="753841"/>
                  <a:pt x="779812" y="759101"/>
                  <a:pt x="779812" y="759101"/>
                </a:cubicBezTo>
                <a:lnTo>
                  <a:pt x="782552" y="760197"/>
                </a:lnTo>
                <a:lnTo>
                  <a:pt x="783648" y="762827"/>
                </a:lnTo>
                <a:lnTo>
                  <a:pt x="778497" y="764470"/>
                </a:lnTo>
                <a:lnTo>
                  <a:pt x="779045" y="767210"/>
                </a:lnTo>
                <a:lnTo>
                  <a:pt x="776744" y="769621"/>
                </a:lnTo>
                <a:lnTo>
                  <a:pt x="776963" y="771922"/>
                </a:lnTo>
                <a:lnTo>
                  <a:pt x="775210" y="775100"/>
                </a:lnTo>
                <a:lnTo>
                  <a:pt x="769402" y="778059"/>
                </a:lnTo>
                <a:lnTo>
                  <a:pt x="769183" y="780360"/>
                </a:lnTo>
                <a:lnTo>
                  <a:pt x="767429" y="783429"/>
                </a:lnTo>
                <a:lnTo>
                  <a:pt x="771046" y="786059"/>
                </a:lnTo>
                <a:lnTo>
                  <a:pt x="771265" y="791757"/>
                </a:lnTo>
                <a:lnTo>
                  <a:pt x="773785" y="797346"/>
                </a:lnTo>
                <a:lnTo>
                  <a:pt x="773347" y="800195"/>
                </a:lnTo>
                <a:lnTo>
                  <a:pt x="767758" y="801510"/>
                </a:lnTo>
                <a:lnTo>
                  <a:pt x="769402" y="803373"/>
                </a:lnTo>
                <a:lnTo>
                  <a:pt x="777292" y="804907"/>
                </a:lnTo>
                <a:lnTo>
                  <a:pt x="780470" y="803921"/>
                </a:lnTo>
                <a:lnTo>
                  <a:pt x="782771" y="804250"/>
                </a:lnTo>
                <a:lnTo>
                  <a:pt x="784305" y="805894"/>
                </a:lnTo>
                <a:lnTo>
                  <a:pt x="786278" y="803154"/>
                </a:lnTo>
                <a:lnTo>
                  <a:pt x="788908" y="802716"/>
                </a:lnTo>
                <a:lnTo>
                  <a:pt x="790881" y="804031"/>
                </a:lnTo>
                <a:lnTo>
                  <a:pt x="796908" y="804031"/>
                </a:lnTo>
                <a:lnTo>
                  <a:pt x="804469" y="807538"/>
                </a:lnTo>
                <a:lnTo>
                  <a:pt x="807318" y="804031"/>
                </a:lnTo>
                <a:lnTo>
                  <a:pt x="813455" y="804250"/>
                </a:lnTo>
                <a:lnTo>
                  <a:pt x="814661" y="806551"/>
                </a:lnTo>
                <a:lnTo>
                  <a:pt x="815976" y="806990"/>
                </a:lnTo>
                <a:lnTo>
                  <a:pt x="817729" y="805784"/>
                </a:lnTo>
                <a:lnTo>
                  <a:pt x="821236" y="804907"/>
                </a:lnTo>
                <a:lnTo>
                  <a:pt x="823428" y="805784"/>
                </a:lnTo>
                <a:lnTo>
                  <a:pt x="824085" y="808633"/>
                </a:lnTo>
                <a:lnTo>
                  <a:pt x="826825" y="808195"/>
                </a:lnTo>
                <a:lnTo>
                  <a:pt x="828578" y="807099"/>
                </a:lnTo>
                <a:lnTo>
                  <a:pt x="830879" y="808524"/>
                </a:lnTo>
                <a:lnTo>
                  <a:pt x="831756" y="812140"/>
                </a:lnTo>
                <a:lnTo>
                  <a:pt x="834057" y="812140"/>
                </a:lnTo>
                <a:cubicBezTo>
                  <a:pt x="834057" y="812140"/>
                  <a:pt x="836030" y="809949"/>
                  <a:pt x="836030" y="809949"/>
                </a:cubicBezTo>
                <a:lnTo>
                  <a:pt x="842057" y="809291"/>
                </a:lnTo>
                <a:lnTo>
                  <a:pt x="844797" y="806332"/>
                </a:lnTo>
                <a:lnTo>
                  <a:pt x="848742" y="805017"/>
                </a:lnTo>
                <a:lnTo>
                  <a:pt x="852249" y="805017"/>
                </a:lnTo>
                <a:lnTo>
                  <a:pt x="857070" y="800195"/>
                </a:lnTo>
                <a:lnTo>
                  <a:pt x="862769" y="797675"/>
                </a:lnTo>
                <a:lnTo>
                  <a:pt x="866714" y="796689"/>
                </a:lnTo>
                <a:lnTo>
                  <a:pt x="867810" y="794606"/>
                </a:lnTo>
                <a:lnTo>
                  <a:pt x="870988" y="794606"/>
                </a:lnTo>
                <a:cubicBezTo>
                  <a:pt x="870988" y="794606"/>
                  <a:pt x="875810" y="795593"/>
                  <a:pt x="875810" y="795593"/>
                </a:cubicBezTo>
                <a:lnTo>
                  <a:pt x="878987" y="795045"/>
                </a:lnTo>
                <a:lnTo>
                  <a:pt x="882275" y="796798"/>
                </a:lnTo>
                <a:lnTo>
                  <a:pt x="891480" y="796798"/>
                </a:lnTo>
                <a:lnTo>
                  <a:pt x="900905" y="790552"/>
                </a:lnTo>
                <a:lnTo>
                  <a:pt x="902439" y="787703"/>
                </a:lnTo>
                <a:lnTo>
                  <a:pt x="904192" y="787483"/>
                </a:lnTo>
                <a:lnTo>
                  <a:pt x="905726" y="789127"/>
                </a:lnTo>
                <a:lnTo>
                  <a:pt x="907151" y="786497"/>
                </a:lnTo>
                <a:lnTo>
                  <a:pt x="910767" y="784305"/>
                </a:lnTo>
                <a:lnTo>
                  <a:pt x="910548" y="781347"/>
                </a:lnTo>
                <a:lnTo>
                  <a:pt x="911973" y="779484"/>
                </a:lnTo>
                <a:lnTo>
                  <a:pt x="913836" y="780141"/>
                </a:lnTo>
                <a:lnTo>
                  <a:pt x="916685" y="779703"/>
                </a:lnTo>
                <a:lnTo>
                  <a:pt x="918329" y="777292"/>
                </a:lnTo>
                <a:lnTo>
                  <a:pt x="918000" y="774881"/>
                </a:lnTo>
                <a:lnTo>
                  <a:pt x="919973" y="775758"/>
                </a:lnTo>
                <a:lnTo>
                  <a:pt x="922274" y="775319"/>
                </a:lnTo>
                <a:lnTo>
                  <a:pt x="923808" y="778059"/>
                </a:lnTo>
                <a:lnTo>
                  <a:pt x="923808" y="780360"/>
                </a:lnTo>
                <a:lnTo>
                  <a:pt x="925452" y="782662"/>
                </a:lnTo>
                <a:lnTo>
                  <a:pt x="921945" y="784963"/>
                </a:lnTo>
                <a:lnTo>
                  <a:pt x="921945" y="787922"/>
                </a:lnTo>
                <a:lnTo>
                  <a:pt x="919973" y="790990"/>
                </a:lnTo>
                <a:lnTo>
                  <a:pt x="917671" y="792524"/>
                </a:lnTo>
                <a:lnTo>
                  <a:pt x="917890" y="794168"/>
                </a:lnTo>
                <a:lnTo>
                  <a:pt x="921069" y="794826"/>
                </a:lnTo>
                <a:lnTo>
                  <a:pt x="924685" y="797784"/>
                </a:lnTo>
                <a:lnTo>
                  <a:pt x="926109" y="796689"/>
                </a:lnTo>
                <a:lnTo>
                  <a:pt x="929068" y="796360"/>
                </a:lnTo>
                <a:lnTo>
                  <a:pt x="933013" y="798223"/>
                </a:lnTo>
                <a:lnTo>
                  <a:pt x="934438" y="802497"/>
                </a:lnTo>
                <a:lnTo>
                  <a:pt x="936410" y="804360"/>
                </a:lnTo>
                <a:lnTo>
                  <a:pt x="936630" y="802277"/>
                </a:lnTo>
                <a:lnTo>
                  <a:pt x="938054" y="800853"/>
                </a:lnTo>
                <a:lnTo>
                  <a:pt x="940904" y="802277"/>
                </a:lnTo>
                <a:lnTo>
                  <a:pt x="940904" y="805346"/>
                </a:lnTo>
                <a:cubicBezTo>
                  <a:pt x="940904" y="805346"/>
                  <a:pt x="938054" y="808195"/>
                  <a:pt x="938054" y="808195"/>
                </a:cubicBezTo>
                <a:lnTo>
                  <a:pt x="934438" y="808195"/>
                </a:lnTo>
                <a:lnTo>
                  <a:pt x="931808" y="811373"/>
                </a:lnTo>
                <a:lnTo>
                  <a:pt x="932465" y="813674"/>
                </a:lnTo>
                <a:lnTo>
                  <a:pt x="934876" y="813674"/>
                </a:lnTo>
                <a:lnTo>
                  <a:pt x="937835" y="814332"/>
                </a:lnTo>
                <a:lnTo>
                  <a:pt x="941561" y="817510"/>
                </a:lnTo>
                <a:lnTo>
                  <a:pt x="944629" y="816524"/>
                </a:lnTo>
                <a:lnTo>
                  <a:pt x="948136" y="811702"/>
                </a:lnTo>
                <a:lnTo>
                  <a:pt x="949561" y="811702"/>
                </a:lnTo>
                <a:cubicBezTo>
                  <a:pt x="949561" y="811702"/>
                  <a:pt x="949232" y="815757"/>
                  <a:pt x="949232" y="815757"/>
                </a:cubicBezTo>
                <a:lnTo>
                  <a:pt x="951862" y="820469"/>
                </a:lnTo>
                <a:lnTo>
                  <a:pt x="954711" y="821345"/>
                </a:lnTo>
                <a:lnTo>
                  <a:pt x="957451" y="819482"/>
                </a:lnTo>
                <a:lnTo>
                  <a:pt x="961177" y="820469"/>
                </a:lnTo>
                <a:lnTo>
                  <a:pt x="963149" y="823537"/>
                </a:lnTo>
                <a:lnTo>
                  <a:pt x="966656" y="823537"/>
                </a:lnTo>
                <a:lnTo>
                  <a:pt x="968738" y="826058"/>
                </a:lnTo>
                <a:lnTo>
                  <a:pt x="970382" y="826058"/>
                </a:lnTo>
                <a:cubicBezTo>
                  <a:pt x="970382" y="826058"/>
                  <a:pt x="970163" y="822332"/>
                  <a:pt x="970163" y="822332"/>
                </a:cubicBezTo>
                <a:lnTo>
                  <a:pt x="972355" y="822332"/>
                </a:lnTo>
                <a:lnTo>
                  <a:pt x="975642" y="821236"/>
                </a:lnTo>
                <a:lnTo>
                  <a:pt x="977505" y="822770"/>
                </a:lnTo>
                <a:lnTo>
                  <a:pt x="977286" y="826058"/>
                </a:lnTo>
                <a:lnTo>
                  <a:pt x="978930" y="827044"/>
                </a:lnTo>
                <a:lnTo>
                  <a:pt x="982546" y="825948"/>
                </a:lnTo>
                <a:lnTo>
                  <a:pt x="985067" y="822332"/>
                </a:lnTo>
                <a:lnTo>
                  <a:pt x="986930" y="823428"/>
                </a:lnTo>
                <a:lnTo>
                  <a:pt x="987806" y="826386"/>
                </a:lnTo>
                <a:lnTo>
                  <a:pt x="989669" y="826386"/>
                </a:lnTo>
                <a:cubicBezTo>
                  <a:pt x="989669" y="826386"/>
                  <a:pt x="991203" y="824195"/>
                  <a:pt x="991203" y="824195"/>
                </a:cubicBezTo>
                <a:lnTo>
                  <a:pt x="992299" y="823647"/>
                </a:lnTo>
                <a:lnTo>
                  <a:pt x="995039" y="820907"/>
                </a:lnTo>
                <a:lnTo>
                  <a:pt x="998217" y="821236"/>
                </a:lnTo>
                <a:lnTo>
                  <a:pt x="999203" y="822880"/>
                </a:lnTo>
                <a:lnTo>
                  <a:pt x="1001066" y="823647"/>
                </a:lnTo>
                <a:lnTo>
                  <a:pt x="1003039" y="822770"/>
                </a:lnTo>
                <a:lnTo>
                  <a:pt x="1003039" y="822770"/>
                </a:lnTo>
                <a:close/>
                <a:moveTo>
                  <a:pt x="1453655" y="992957"/>
                </a:moveTo>
                <a:lnTo>
                  <a:pt x="1455190" y="987587"/>
                </a:lnTo>
                <a:lnTo>
                  <a:pt x="1453765" y="985724"/>
                </a:lnTo>
                <a:lnTo>
                  <a:pt x="1454313" y="980354"/>
                </a:lnTo>
                <a:lnTo>
                  <a:pt x="1454861" y="974985"/>
                </a:lnTo>
                <a:lnTo>
                  <a:pt x="1461107" y="968738"/>
                </a:lnTo>
                <a:lnTo>
                  <a:pt x="1463737" y="963369"/>
                </a:lnTo>
                <a:lnTo>
                  <a:pt x="1467354" y="960958"/>
                </a:lnTo>
                <a:lnTo>
                  <a:pt x="1474258" y="950876"/>
                </a:lnTo>
                <a:lnTo>
                  <a:pt x="1478970" y="947917"/>
                </a:lnTo>
                <a:lnTo>
                  <a:pt x="1481271" y="947917"/>
                </a:lnTo>
                <a:lnTo>
                  <a:pt x="1483134" y="945835"/>
                </a:lnTo>
                <a:lnTo>
                  <a:pt x="1485874" y="947259"/>
                </a:lnTo>
                <a:lnTo>
                  <a:pt x="1490586" y="944849"/>
                </a:lnTo>
                <a:lnTo>
                  <a:pt x="1495627" y="946383"/>
                </a:lnTo>
                <a:lnTo>
                  <a:pt x="1497928" y="949561"/>
                </a:lnTo>
                <a:lnTo>
                  <a:pt x="1500558" y="949561"/>
                </a:lnTo>
                <a:lnTo>
                  <a:pt x="1503846" y="953177"/>
                </a:lnTo>
                <a:lnTo>
                  <a:pt x="1505599" y="957889"/>
                </a:lnTo>
                <a:lnTo>
                  <a:pt x="1505380" y="961506"/>
                </a:lnTo>
                <a:lnTo>
                  <a:pt x="1501216" y="965012"/>
                </a:lnTo>
                <a:lnTo>
                  <a:pt x="1499134" y="969725"/>
                </a:lnTo>
                <a:lnTo>
                  <a:pt x="1498805" y="974546"/>
                </a:lnTo>
                <a:lnTo>
                  <a:pt x="1492558" y="984299"/>
                </a:lnTo>
                <a:lnTo>
                  <a:pt x="1490476" y="987916"/>
                </a:lnTo>
                <a:lnTo>
                  <a:pt x="1486641" y="989121"/>
                </a:lnTo>
                <a:lnTo>
                  <a:pt x="1480723" y="992080"/>
                </a:lnTo>
                <a:lnTo>
                  <a:pt x="1479298" y="993614"/>
                </a:lnTo>
                <a:lnTo>
                  <a:pt x="1475792" y="994162"/>
                </a:lnTo>
                <a:lnTo>
                  <a:pt x="1470532" y="996463"/>
                </a:lnTo>
                <a:lnTo>
                  <a:pt x="1467792" y="994601"/>
                </a:lnTo>
                <a:lnTo>
                  <a:pt x="1460998" y="996025"/>
                </a:lnTo>
                <a:lnTo>
                  <a:pt x="1457162" y="994601"/>
                </a:lnTo>
                <a:lnTo>
                  <a:pt x="1454203" y="994820"/>
                </a:lnTo>
                <a:lnTo>
                  <a:pt x="1453546" y="993285"/>
                </a:lnTo>
                <a:lnTo>
                  <a:pt x="1453546" y="993285"/>
                </a:lnTo>
                <a:close/>
                <a:moveTo>
                  <a:pt x="1026819" y="808085"/>
                </a:moveTo>
                <a:lnTo>
                  <a:pt x="1026052" y="805784"/>
                </a:lnTo>
                <a:lnTo>
                  <a:pt x="1026928" y="803045"/>
                </a:lnTo>
                <a:lnTo>
                  <a:pt x="1030106" y="801949"/>
                </a:lnTo>
                <a:lnTo>
                  <a:pt x="1027695" y="798661"/>
                </a:lnTo>
                <a:lnTo>
                  <a:pt x="1029120" y="795812"/>
                </a:lnTo>
                <a:lnTo>
                  <a:pt x="1031421" y="795374"/>
                </a:lnTo>
                <a:lnTo>
                  <a:pt x="1031421" y="798552"/>
                </a:lnTo>
                <a:lnTo>
                  <a:pt x="1033723" y="800743"/>
                </a:lnTo>
                <a:lnTo>
                  <a:pt x="1033723" y="803483"/>
                </a:lnTo>
                <a:lnTo>
                  <a:pt x="1031860" y="806332"/>
                </a:lnTo>
                <a:lnTo>
                  <a:pt x="1029887" y="805894"/>
                </a:lnTo>
                <a:lnTo>
                  <a:pt x="1028353" y="808524"/>
                </a:lnTo>
                <a:lnTo>
                  <a:pt x="1026709" y="808195"/>
                </a:lnTo>
                <a:lnTo>
                  <a:pt x="1026709" y="808195"/>
                </a:lnTo>
                <a:close/>
                <a:moveTo>
                  <a:pt x="985943" y="845454"/>
                </a:moveTo>
                <a:lnTo>
                  <a:pt x="989669" y="843263"/>
                </a:lnTo>
                <a:lnTo>
                  <a:pt x="990765" y="840523"/>
                </a:lnTo>
                <a:lnTo>
                  <a:pt x="990436" y="837893"/>
                </a:lnTo>
                <a:lnTo>
                  <a:pt x="991203" y="835044"/>
                </a:lnTo>
                <a:lnTo>
                  <a:pt x="990327" y="834167"/>
                </a:lnTo>
                <a:lnTo>
                  <a:pt x="986930" y="836468"/>
                </a:lnTo>
                <a:lnTo>
                  <a:pt x="986272" y="838112"/>
                </a:lnTo>
                <a:lnTo>
                  <a:pt x="981560" y="837893"/>
                </a:lnTo>
                <a:lnTo>
                  <a:pt x="980464" y="839975"/>
                </a:lnTo>
                <a:lnTo>
                  <a:pt x="983642" y="844139"/>
                </a:lnTo>
                <a:lnTo>
                  <a:pt x="985943" y="845564"/>
                </a:lnTo>
                <a:lnTo>
                  <a:pt x="985943" y="845564"/>
                </a:lnTo>
                <a:close/>
                <a:moveTo>
                  <a:pt x="1034051" y="836907"/>
                </a:moveTo>
                <a:lnTo>
                  <a:pt x="1029558" y="839537"/>
                </a:lnTo>
                <a:lnTo>
                  <a:pt x="1028901" y="842276"/>
                </a:lnTo>
                <a:lnTo>
                  <a:pt x="1027038" y="844687"/>
                </a:lnTo>
                <a:lnTo>
                  <a:pt x="1024189" y="840304"/>
                </a:lnTo>
                <a:lnTo>
                  <a:pt x="1024189" y="837564"/>
                </a:lnTo>
                <a:cubicBezTo>
                  <a:pt x="1024189" y="837564"/>
                  <a:pt x="1028572" y="830770"/>
                  <a:pt x="1028572" y="830770"/>
                </a:cubicBezTo>
                <a:lnTo>
                  <a:pt x="1028353" y="827373"/>
                </a:lnTo>
                <a:lnTo>
                  <a:pt x="1030545" y="824743"/>
                </a:lnTo>
                <a:lnTo>
                  <a:pt x="1033503" y="825290"/>
                </a:lnTo>
                <a:lnTo>
                  <a:pt x="1033503" y="828030"/>
                </a:lnTo>
                <a:cubicBezTo>
                  <a:pt x="1033503" y="828030"/>
                  <a:pt x="1036791" y="831975"/>
                  <a:pt x="1036791" y="831975"/>
                </a:cubicBezTo>
                <a:lnTo>
                  <a:pt x="1034051" y="836797"/>
                </a:lnTo>
                <a:lnTo>
                  <a:pt x="1034051" y="836797"/>
                </a:lnTo>
                <a:close/>
                <a:moveTo>
                  <a:pt x="1039750" y="830879"/>
                </a:moveTo>
                <a:lnTo>
                  <a:pt x="1039092" y="827811"/>
                </a:lnTo>
                <a:lnTo>
                  <a:pt x="1037449" y="826058"/>
                </a:lnTo>
                <a:lnTo>
                  <a:pt x="1040736" y="819482"/>
                </a:lnTo>
                <a:lnTo>
                  <a:pt x="1042709" y="818825"/>
                </a:lnTo>
                <a:lnTo>
                  <a:pt x="1045229" y="823318"/>
                </a:lnTo>
                <a:lnTo>
                  <a:pt x="1042818" y="826277"/>
                </a:lnTo>
                <a:lnTo>
                  <a:pt x="1042051" y="830112"/>
                </a:lnTo>
                <a:cubicBezTo>
                  <a:pt x="1042051" y="830112"/>
                  <a:pt x="1039640" y="830989"/>
                  <a:pt x="1039750" y="830879"/>
                </a:cubicBezTo>
                <a:lnTo>
                  <a:pt x="1039750" y="830879"/>
                </a:lnTo>
                <a:close/>
                <a:moveTo>
                  <a:pt x="1128624" y="832085"/>
                </a:moveTo>
                <a:lnTo>
                  <a:pt x="1130925" y="824304"/>
                </a:lnTo>
                <a:lnTo>
                  <a:pt x="1135966" y="819592"/>
                </a:lnTo>
                <a:lnTo>
                  <a:pt x="1141665" y="821455"/>
                </a:lnTo>
                <a:lnTo>
                  <a:pt x="1141884" y="825619"/>
                </a:lnTo>
                <a:lnTo>
                  <a:pt x="1137172" y="833400"/>
                </a:lnTo>
                <a:lnTo>
                  <a:pt x="1133884" y="834934"/>
                </a:lnTo>
                <a:lnTo>
                  <a:pt x="1134542" y="831318"/>
                </a:lnTo>
                <a:lnTo>
                  <a:pt x="1134213" y="827153"/>
                </a:lnTo>
                <a:lnTo>
                  <a:pt x="1132459" y="829564"/>
                </a:lnTo>
                <a:lnTo>
                  <a:pt x="1131802" y="832304"/>
                </a:lnTo>
                <a:cubicBezTo>
                  <a:pt x="1131802" y="832304"/>
                  <a:pt x="1128734" y="832085"/>
                  <a:pt x="1128734" y="831975"/>
                </a:cubicBezTo>
                <a:lnTo>
                  <a:pt x="1128734" y="831975"/>
                </a:lnTo>
                <a:close/>
                <a:moveTo>
                  <a:pt x="1125008" y="826386"/>
                </a:moveTo>
                <a:lnTo>
                  <a:pt x="1127090" y="827044"/>
                </a:lnTo>
                <a:lnTo>
                  <a:pt x="1129720" y="821893"/>
                </a:lnTo>
                <a:lnTo>
                  <a:pt x="1126980" y="816304"/>
                </a:lnTo>
                <a:lnTo>
                  <a:pt x="1124898" y="819592"/>
                </a:lnTo>
                <a:lnTo>
                  <a:pt x="1125117" y="826386"/>
                </a:lnTo>
                <a:lnTo>
                  <a:pt x="1125117" y="826386"/>
                </a:lnTo>
                <a:close/>
                <a:moveTo>
                  <a:pt x="1121830" y="868029"/>
                </a:moveTo>
                <a:lnTo>
                  <a:pt x="1124021" y="865618"/>
                </a:lnTo>
                <a:lnTo>
                  <a:pt x="1130816" y="861125"/>
                </a:lnTo>
                <a:lnTo>
                  <a:pt x="1131035" y="857509"/>
                </a:lnTo>
                <a:lnTo>
                  <a:pt x="1125446" y="859591"/>
                </a:lnTo>
                <a:lnTo>
                  <a:pt x="1123035" y="855975"/>
                </a:lnTo>
                <a:lnTo>
                  <a:pt x="1127857" y="845893"/>
                </a:lnTo>
                <a:lnTo>
                  <a:pt x="1129282" y="841180"/>
                </a:lnTo>
                <a:lnTo>
                  <a:pt x="1123912" y="844249"/>
                </a:lnTo>
                <a:lnTo>
                  <a:pt x="1120515" y="851262"/>
                </a:lnTo>
                <a:lnTo>
                  <a:pt x="1120186" y="846769"/>
                </a:lnTo>
                <a:lnTo>
                  <a:pt x="1123693" y="835701"/>
                </a:lnTo>
                <a:lnTo>
                  <a:pt x="1121282" y="819702"/>
                </a:lnTo>
                <a:lnTo>
                  <a:pt x="1114707" y="815209"/>
                </a:lnTo>
                <a:lnTo>
                  <a:pt x="1114707" y="810387"/>
                </a:lnTo>
                <a:lnTo>
                  <a:pt x="1110871" y="810058"/>
                </a:lnTo>
                <a:lnTo>
                  <a:pt x="1107036" y="814880"/>
                </a:lnTo>
                <a:lnTo>
                  <a:pt x="1107364" y="809291"/>
                </a:lnTo>
                <a:lnTo>
                  <a:pt x="1110871" y="806113"/>
                </a:lnTo>
                <a:lnTo>
                  <a:pt x="1108789" y="801291"/>
                </a:lnTo>
                <a:lnTo>
                  <a:pt x="1109446" y="797456"/>
                </a:lnTo>
                <a:lnTo>
                  <a:pt x="1109446" y="792196"/>
                </a:lnTo>
                <a:lnTo>
                  <a:pt x="1102543" y="794278"/>
                </a:lnTo>
                <a:lnTo>
                  <a:pt x="1095639" y="800195"/>
                </a:lnTo>
                <a:lnTo>
                  <a:pt x="1092461" y="808524"/>
                </a:lnTo>
                <a:lnTo>
                  <a:pt x="1094214" y="815866"/>
                </a:lnTo>
                <a:lnTo>
                  <a:pt x="1090379" y="814441"/>
                </a:lnTo>
                <a:lnTo>
                  <a:pt x="1088625" y="808195"/>
                </a:lnTo>
                <a:lnTo>
                  <a:pt x="1086543" y="807866"/>
                </a:lnTo>
                <a:lnTo>
                  <a:pt x="1085447" y="813455"/>
                </a:lnTo>
                <a:lnTo>
                  <a:pt x="1082269" y="813784"/>
                </a:lnTo>
                <a:lnTo>
                  <a:pt x="1084680" y="818277"/>
                </a:lnTo>
                <a:lnTo>
                  <a:pt x="1081940" y="822441"/>
                </a:lnTo>
                <a:lnTo>
                  <a:pt x="1078105" y="822441"/>
                </a:lnTo>
                <a:lnTo>
                  <a:pt x="1075365" y="826606"/>
                </a:lnTo>
                <a:lnTo>
                  <a:pt x="1067694" y="825948"/>
                </a:lnTo>
                <a:lnTo>
                  <a:pt x="1064516" y="827373"/>
                </a:lnTo>
                <a:lnTo>
                  <a:pt x="1061338" y="826715"/>
                </a:lnTo>
                <a:lnTo>
                  <a:pt x="1050599" y="833290"/>
                </a:lnTo>
                <a:lnTo>
                  <a:pt x="1051695" y="838112"/>
                </a:lnTo>
                <a:lnTo>
                  <a:pt x="1056517" y="844358"/>
                </a:lnTo>
                <a:lnTo>
                  <a:pt x="1060681" y="841948"/>
                </a:lnTo>
                <a:lnTo>
                  <a:pt x="1059585" y="839208"/>
                </a:lnTo>
                <a:lnTo>
                  <a:pt x="1061009" y="835701"/>
                </a:lnTo>
                <a:lnTo>
                  <a:pt x="1065503" y="839537"/>
                </a:lnTo>
                <a:lnTo>
                  <a:pt x="1063749" y="846112"/>
                </a:lnTo>
                <a:lnTo>
                  <a:pt x="1069009" y="850276"/>
                </a:lnTo>
                <a:lnTo>
                  <a:pt x="1071749" y="845454"/>
                </a:lnTo>
                <a:lnTo>
                  <a:pt x="1073502" y="848632"/>
                </a:lnTo>
                <a:lnTo>
                  <a:pt x="1071749" y="852797"/>
                </a:lnTo>
                <a:lnTo>
                  <a:pt x="1077338" y="859043"/>
                </a:lnTo>
                <a:lnTo>
                  <a:pt x="1081831" y="860139"/>
                </a:lnTo>
                <a:lnTo>
                  <a:pt x="1084242" y="867043"/>
                </a:lnTo>
                <a:lnTo>
                  <a:pt x="1087420" y="870549"/>
                </a:lnTo>
                <a:lnTo>
                  <a:pt x="1091255" y="864632"/>
                </a:lnTo>
                <a:lnTo>
                  <a:pt x="1091584" y="869125"/>
                </a:lnTo>
                <a:lnTo>
                  <a:pt x="1097830" y="874385"/>
                </a:lnTo>
                <a:lnTo>
                  <a:pt x="1101337" y="874056"/>
                </a:lnTo>
                <a:lnTo>
                  <a:pt x="1105830" y="874056"/>
                </a:lnTo>
                <a:lnTo>
                  <a:pt x="1110652" y="869234"/>
                </a:lnTo>
                <a:lnTo>
                  <a:pt x="1114159" y="868577"/>
                </a:lnTo>
                <a:lnTo>
                  <a:pt x="1119747" y="864413"/>
                </a:lnTo>
                <a:lnTo>
                  <a:pt x="1121830" y="868248"/>
                </a:lnTo>
                <a:lnTo>
                  <a:pt x="1121830" y="868248"/>
                </a:lnTo>
                <a:close/>
                <a:moveTo>
                  <a:pt x="1613870" y="834824"/>
                </a:moveTo>
                <a:lnTo>
                  <a:pt x="1613651" y="831099"/>
                </a:lnTo>
                <a:lnTo>
                  <a:pt x="1612116" y="828688"/>
                </a:lnTo>
                <a:lnTo>
                  <a:pt x="1614418" y="824743"/>
                </a:lnTo>
                <a:lnTo>
                  <a:pt x="1618582" y="822113"/>
                </a:lnTo>
                <a:lnTo>
                  <a:pt x="1622198" y="823208"/>
                </a:lnTo>
                <a:lnTo>
                  <a:pt x="1623075" y="826496"/>
                </a:lnTo>
                <a:lnTo>
                  <a:pt x="1626253" y="826496"/>
                </a:lnTo>
                <a:lnTo>
                  <a:pt x="1628445" y="828468"/>
                </a:lnTo>
                <a:lnTo>
                  <a:pt x="1625705" y="832194"/>
                </a:lnTo>
                <a:lnTo>
                  <a:pt x="1621760" y="833290"/>
                </a:lnTo>
                <a:lnTo>
                  <a:pt x="1619787" y="831975"/>
                </a:lnTo>
                <a:lnTo>
                  <a:pt x="1616938" y="833400"/>
                </a:lnTo>
                <a:lnTo>
                  <a:pt x="1615404" y="835701"/>
                </a:lnTo>
                <a:cubicBezTo>
                  <a:pt x="1615404" y="835701"/>
                  <a:pt x="1613760" y="834715"/>
                  <a:pt x="1613979" y="834824"/>
                </a:cubicBezTo>
                <a:lnTo>
                  <a:pt x="1613979" y="834824"/>
                </a:lnTo>
                <a:close/>
                <a:moveTo>
                  <a:pt x="1603130" y="1256730"/>
                </a:moveTo>
                <a:lnTo>
                  <a:pt x="1598857" y="1256730"/>
                </a:lnTo>
                <a:lnTo>
                  <a:pt x="1594692" y="1254100"/>
                </a:lnTo>
                <a:lnTo>
                  <a:pt x="1587350" y="1251579"/>
                </a:lnTo>
                <a:lnTo>
                  <a:pt x="1583953" y="1248949"/>
                </a:lnTo>
                <a:lnTo>
                  <a:pt x="1580775" y="1248401"/>
                </a:lnTo>
                <a:lnTo>
                  <a:pt x="1574200" y="1242703"/>
                </a:lnTo>
                <a:lnTo>
                  <a:pt x="1572994" y="1239963"/>
                </a:lnTo>
                <a:lnTo>
                  <a:pt x="1569488" y="1237991"/>
                </a:lnTo>
                <a:lnTo>
                  <a:pt x="1566748" y="1238429"/>
                </a:lnTo>
                <a:lnTo>
                  <a:pt x="1564008" y="1237333"/>
                </a:lnTo>
                <a:lnTo>
                  <a:pt x="1562145" y="1238867"/>
                </a:lnTo>
                <a:lnTo>
                  <a:pt x="1554913" y="1235908"/>
                </a:lnTo>
                <a:lnTo>
                  <a:pt x="1554036" y="1233278"/>
                </a:lnTo>
                <a:lnTo>
                  <a:pt x="1551406" y="1230758"/>
                </a:lnTo>
                <a:lnTo>
                  <a:pt x="1548118" y="1230758"/>
                </a:lnTo>
                <a:lnTo>
                  <a:pt x="1543187" y="1225059"/>
                </a:lnTo>
                <a:lnTo>
                  <a:pt x="1543187" y="1221881"/>
                </a:lnTo>
                <a:cubicBezTo>
                  <a:pt x="1543187" y="1221881"/>
                  <a:pt x="1540995" y="1222101"/>
                  <a:pt x="1540995" y="1222101"/>
                </a:cubicBezTo>
                <a:lnTo>
                  <a:pt x="1538146" y="1220128"/>
                </a:lnTo>
                <a:lnTo>
                  <a:pt x="1536064" y="1215964"/>
                </a:lnTo>
                <a:lnTo>
                  <a:pt x="1538036" y="1214101"/>
                </a:lnTo>
                <a:lnTo>
                  <a:pt x="1540338" y="1212567"/>
                </a:lnTo>
                <a:lnTo>
                  <a:pt x="1535954" y="1210704"/>
                </a:lnTo>
                <a:lnTo>
                  <a:pt x="1534530" y="1211800"/>
                </a:lnTo>
                <a:lnTo>
                  <a:pt x="1533324" y="1213553"/>
                </a:lnTo>
                <a:lnTo>
                  <a:pt x="1530804" y="1212019"/>
                </a:lnTo>
                <a:lnTo>
                  <a:pt x="1530804" y="1210046"/>
                </a:lnTo>
                <a:cubicBezTo>
                  <a:pt x="1530804" y="1210046"/>
                  <a:pt x="1526968" y="1210046"/>
                  <a:pt x="1526968" y="1210046"/>
                </a:cubicBezTo>
                <a:lnTo>
                  <a:pt x="1519626" y="1205005"/>
                </a:lnTo>
                <a:lnTo>
                  <a:pt x="1516558" y="1204786"/>
                </a:lnTo>
                <a:lnTo>
                  <a:pt x="1514147" y="1202485"/>
                </a:lnTo>
                <a:lnTo>
                  <a:pt x="1509763" y="1198868"/>
                </a:lnTo>
                <a:lnTo>
                  <a:pt x="1510092" y="1196348"/>
                </a:lnTo>
                <a:lnTo>
                  <a:pt x="1507024" y="1195910"/>
                </a:lnTo>
                <a:lnTo>
                  <a:pt x="1504284" y="1192622"/>
                </a:lnTo>
                <a:lnTo>
                  <a:pt x="1501325" y="1188567"/>
                </a:lnTo>
                <a:lnTo>
                  <a:pt x="1500887" y="1182869"/>
                </a:lnTo>
                <a:lnTo>
                  <a:pt x="1496503" y="1180677"/>
                </a:lnTo>
                <a:lnTo>
                  <a:pt x="1498038" y="1178814"/>
                </a:lnTo>
                <a:lnTo>
                  <a:pt x="1504503" y="1179143"/>
                </a:lnTo>
                <a:lnTo>
                  <a:pt x="1513161" y="1173225"/>
                </a:lnTo>
                <a:lnTo>
                  <a:pt x="1514914" y="1170814"/>
                </a:lnTo>
                <a:lnTo>
                  <a:pt x="1508010" y="1171691"/>
                </a:lnTo>
                <a:lnTo>
                  <a:pt x="1504722" y="1166650"/>
                </a:lnTo>
                <a:lnTo>
                  <a:pt x="1503188" y="1161500"/>
                </a:lnTo>
                <a:lnTo>
                  <a:pt x="1504174" y="1159637"/>
                </a:lnTo>
                <a:lnTo>
                  <a:pt x="1501544" y="1160842"/>
                </a:lnTo>
                <a:lnTo>
                  <a:pt x="1499243" y="1165226"/>
                </a:lnTo>
                <a:lnTo>
                  <a:pt x="1498695" y="1168732"/>
                </a:lnTo>
                <a:lnTo>
                  <a:pt x="1494750" y="1164787"/>
                </a:lnTo>
                <a:lnTo>
                  <a:pt x="1497490" y="1161281"/>
                </a:lnTo>
                <a:lnTo>
                  <a:pt x="1498366" y="1153938"/>
                </a:lnTo>
                <a:lnTo>
                  <a:pt x="1495408" y="1159198"/>
                </a:lnTo>
                <a:lnTo>
                  <a:pt x="1493326" y="1157116"/>
                </a:lnTo>
                <a:lnTo>
                  <a:pt x="1493326" y="1151966"/>
                </a:lnTo>
                <a:lnTo>
                  <a:pt x="1489490" y="1152623"/>
                </a:lnTo>
                <a:lnTo>
                  <a:pt x="1488504" y="1148240"/>
                </a:lnTo>
                <a:lnTo>
                  <a:pt x="1488832" y="1144076"/>
                </a:lnTo>
                <a:lnTo>
                  <a:pt x="1486531" y="1137829"/>
                </a:lnTo>
                <a:lnTo>
                  <a:pt x="1482915" y="1135747"/>
                </a:lnTo>
                <a:lnTo>
                  <a:pt x="1483134" y="1132131"/>
                </a:lnTo>
                <a:lnTo>
                  <a:pt x="1488175" y="1127309"/>
                </a:lnTo>
                <a:lnTo>
                  <a:pt x="1486970" y="1125008"/>
                </a:lnTo>
                <a:lnTo>
                  <a:pt x="1478860" y="1131912"/>
                </a:lnTo>
                <a:lnTo>
                  <a:pt x="1478531" y="1136076"/>
                </a:lnTo>
                <a:lnTo>
                  <a:pt x="1477107" y="1132788"/>
                </a:lnTo>
                <a:lnTo>
                  <a:pt x="1479846" y="1127199"/>
                </a:lnTo>
                <a:lnTo>
                  <a:pt x="1476230" y="1125994"/>
                </a:lnTo>
                <a:lnTo>
                  <a:pt x="1473929" y="1127418"/>
                </a:lnTo>
                <a:lnTo>
                  <a:pt x="1472723" y="1126213"/>
                </a:lnTo>
                <a:lnTo>
                  <a:pt x="1470093" y="1134213"/>
                </a:lnTo>
                <a:lnTo>
                  <a:pt x="1466148" y="1136624"/>
                </a:lnTo>
                <a:lnTo>
                  <a:pt x="1465819" y="1131583"/>
                </a:lnTo>
                <a:lnTo>
                  <a:pt x="1469107" y="1127638"/>
                </a:lnTo>
                <a:lnTo>
                  <a:pt x="1468778" y="1122925"/>
                </a:lnTo>
                <a:lnTo>
                  <a:pt x="1469655" y="1119967"/>
                </a:lnTo>
                <a:lnTo>
                  <a:pt x="1465710" y="1121391"/>
                </a:lnTo>
                <a:lnTo>
                  <a:pt x="1462093" y="1125008"/>
                </a:lnTo>
                <a:lnTo>
                  <a:pt x="1459792" y="1125227"/>
                </a:lnTo>
                <a:lnTo>
                  <a:pt x="1457052" y="1129062"/>
                </a:lnTo>
                <a:lnTo>
                  <a:pt x="1455518" y="1131802"/>
                </a:lnTo>
                <a:lnTo>
                  <a:pt x="1449820" y="1130596"/>
                </a:lnTo>
                <a:lnTo>
                  <a:pt x="1446861" y="1127090"/>
                </a:lnTo>
                <a:lnTo>
                  <a:pt x="1443354" y="1127090"/>
                </a:lnTo>
                <a:lnTo>
                  <a:pt x="1438642" y="1119309"/>
                </a:lnTo>
                <a:lnTo>
                  <a:pt x="1436779" y="1119090"/>
                </a:lnTo>
                <a:lnTo>
                  <a:pt x="1435355" y="1122597"/>
                </a:lnTo>
                <a:lnTo>
                  <a:pt x="1435355" y="1127309"/>
                </a:lnTo>
                <a:lnTo>
                  <a:pt x="1433053" y="1129610"/>
                </a:lnTo>
                <a:lnTo>
                  <a:pt x="1429218" y="1128186"/>
                </a:lnTo>
                <a:lnTo>
                  <a:pt x="1426259" y="1129391"/>
                </a:lnTo>
                <a:lnTo>
                  <a:pt x="1421218" y="1129610"/>
                </a:lnTo>
                <a:lnTo>
                  <a:pt x="1419465" y="1132021"/>
                </a:lnTo>
                <a:lnTo>
                  <a:pt x="1414752" y="1131692"/>
                </a:lnTo>
                <a:lnTo>
                  <a:pt x="1412670" y="1133994"/>
                </a:lnTo>
                <a:lnTo>
                  <a:pt x="1408287" y="1132459"/>
                </a:lnTo>
                <a:lnTo>
                  <a:pt x="1401164" y="1131912"/>
                </a:lnTo>
                <a:lnTo>
                  <a:pt x="1402041" y="1128953"/>
                </a:lnTo>
                <a:lnTo>
                  <a:pt x="1397219" y="1123364"/>
                </a:lnTo>
                <a:lnTo>
                  <a:pt x="1394917" y="1124898"/>
                </a:lnTo>
                <a:lnTo>
                  <a:pt x="1390753" y="1120953"/>
                </a:lnTo>
                <a:lnTo>
                  <a:pt x="1387685" y="1111748"/>
                </a:lnTo>
                <a:lnTo>
                  <a:pt x="1389438" y="1106378"/>
                </a:lnTo>
                <a:lnTo>
                  <a:pt x="1393054" y="1103967"/>
                </a:lnTo>
                <a:lnTo>
                  <a:pt x="1393054" y="1099474"/>
                </a:lnTo>
                <a:lnTo>
                  <a:pt x="1396561" y="1095858"/>
                </a:lnTo>
                <a:lnTo>
                  <a:pt x="1401821" y="1095310"/>
                </a:lnTo>
                <a:lnTo>
                  <a:pt x="1404561" y="1092132"/>
                </a:lnTo>
                <a:lnTo>
                  <a:pt x="1409054" y="1091255"/>
                </a:lnTo>
                <a:lnTo>
                  <a:pt x="1411136" y="1091584"/>
                </a:lnTo>
                <a:lnTo>
                  <a:pt x="1411794" y="1087748"/>
                </a:lnTo>
                <a:lnTo>
                  <a:pt x="1409821" y="1084680"/>
                </a:lnTo>
                <a:lnTo>
                  <a:pt x="1409602" y="1081831"/>
                </a:lnTo>
                <a:lnTo>
                  <a:pt x="1410698" y="1080845"/>
                </a:lnTo>
                <a:lnTo>
                  <a:pt x="1413328" y="1081612"/>
                </a:lnTo>
                <a:lnTo>
                  <a:pt x="1414205" y="1079420"/>
                </a:lnTo>
                <a:lnTo>
                  <a:pt x="1413657" y="1076571"/>
                </a:lnTo>
                <a:lnTo>
                  <a:pt x="1415300" y="1074708"/>
                </a:lnTo>
                <a:lnTo>
                  <a:pt x="1420232" y="1082160"/>
                </a:lnTo>
                <a:lnTo>
                  <a:pt x="1425163" y="1083036"/>
                </a:lnTo>
                <a:lnTo>
                  <a:pt x="1430204" y="1086653"/>
                </a:lnTo>
                <a:lnTo>
                  <a:pt x="1433711" y="1090598"/>
                </a:lnTo>
                <a:lnTo>
                  <a:pt x="1436231" y="1091255"/>
                </a:lnTo>
                <a:lnTo>
                  <a:pt x="1441491" y="1093885"/>
                </a:lnTo>
                <a:lnTo>
                  <a:pt x="1444560" y="1091146"/>
                </a:lnTo>
                <a:lnTo>
                  <a:pt x="1448067" y="1091146"/>
                </a:lnTo>
                <a:cubicBezTo>
                  <a:pt x="1448067" y="1091146"/>
                  <a:pt x="1449929" y="1093885"/>
                  <a:pt x="1449929" y="1093885"/>
                </a:cubicBezTo>
                <a:lnTo>
                  <a:pt x="1453107" y="1093885"/>
                </a:lnTo>
                <a:cubicBezTo>
                  <a:pt x="1453107" y="1093885"/>
                  <a:pt x="1458477" y="1095091"/>
                  <a:pt x="1458477" y="1095091"/>
                </a:cubicBezTo>
                <a:lnTo>
                  <a:pt x="1461765" y="1091474"/>
                </a:lnTo>
                <a:lnTo>
                  <a:pt x="1464066" y="1086981"/>
                </a:lnTo>
                <a:lnTo>
                  <a:pt x="1470093" y="1086981"/>
                </a:lnTo>
                <a:lnTo>
                  <a:pt x="1470093" y="1088844"/>
                </a:lnTo>
                <a:lnTo>
                  <a:pt x="1468669" y="1090707"/>
                </a:lnTo>
                <a:lnTo>
                  <a:pt x="1471956" y="1092570"/>
                </a:lnTo>
                <a:lnTo>
                  <a:pt x="1476449" y="1088735"/>
                </a:lnTo>
                <a:lnTo>
                  <a:pt x="1478312" y="1084351"/>
                </a:lnTo>
                <a:lnTo>
                  <a:pt x="1482805" y="1081721"/>
                </a:lnTo>
                <a:lnTo>
                  <a:pt x="1484668" y="1084351"/>
                </a:lnTo>
                <a:lnTo>
                  <a:pt x="1484887" y="1090926"/>
                </a:lnTo>
                <a:lnTo>
                  <a:pt x="1486312" y="1094872"/>
                </a:lnTo>
                <a:lnTo>
                  <a:pt x="1487189" y="1090050"/>
                </a:lnTo>
                <a:lnTo>
                  <a:pt x="1489819" y="1087968"/>
                </a:lnTo>
                <a:lnTo>
                  <a:pt x="1492120" y="1089173"/>
                </a:lnTo>
                <a:lnTo>
                  <a:pt x="1494312" y="1087091"/>
                </a:lnTo>
                <a:lnTo>
                  <a:pt x="1493106" y="1075146"/>
                </a:lnTo>
                <a:lnTo>
                  <a:pt x="1489161" y="1069119"/>
                </a:lnTo>
                <a:lnTo>
                  <a:pt x="1488504" y="1064955"/>
                </a:lnTo>
                <a:lnTo>
                  <a:pt x="1485545" y="1060571"/>
                </a:lnTo>
                <a:lnTo>
                  <a:pt x="1486970" y="1054982"/>
                </a:lnTo>
                <a:lnTo>
                  <a:pt x="1489052" y="1052900"/>
                </a:lnTo>
                <a:lnTo>
                  <a:pt x="1491682" y="1052681"/>
                </a:lnTo>
                <a:lnTo>
                  <a:pt x="1498586" y="1047092"/>
                </a:lnTo>
                <a:lnTo>
                  <a:pt x="1506914" y="1042051"/>
                </a:lnTo>
                <a:lnTo>
                  <a:pt x="1510202" y="1040188"/>
                </a:lnTo>
                <a:lnTo>
                  <a:pt x="1516119" y="1034161"/>
                </a:lnTo>
                <a:lnTo>
                  <a:pt x="1518530" y="1034161"/>
                </a:lnTo>
                <a:lnTo>
                  <a:pt x="1521270" y="1036462"/>
                </a:lnTo>
                <a:lnTo>
                  <a:pt x="1524777" y="1035476"/>
                </a:lnTo>
                <a:lnTo>
                  <a:pt x="1527078" y="1035147"/>
                </a:lnTo>
                <a:lnTo>
                  <a:pt x="1520831" y="1031640"/>
                </a:lnTo>
                <a:lnTo>
                  <a:pt x="1520612" y="1028024"/>
                </a:lnTo>
                <a:lnTo>
                  <a:pt x="1529270" y="1021120"/>
                </a:lnTo>
                <a:lnTo>
                  <a:pt x="1530365" y="1017614"/>
                </a:lnTo>
                <a:lnTo>
                  <a:pt x="1532996" y="1016079"/>
                </a:lnTo>
                <a:lnTo>
                  <a:pt x="1539899" y="1017614"/>
                </a:lnTo>
                <a:lnTo>
                  <a:pt x="1547022" y="1015203"/>
                </a:lnTo>
                <a:lnTo>
                  <a:pt x="1547899" y="1012025"/>
                </a:lnTo>
                <a:lnTo>
                  <a:pt x="1545269" y="1007532"/>
                </a:lnTo>
                <a:lnTo>
                  <a:pt x="1547680" y="1004025"/>
                </a:lnTo>
                <a:lnTo>
                  <a:pt x="1548666" y="995368"/>
                </a:lnTo>
                <a:lnTo>
                  <a:pt x="1549105" y="993724"/>
                </a:lnTo>
                <a:lnTo>
                  <a:pt x="1548118" y="992299"/>
                </a:lnTo>
                <a:lnTo>
                  <a:pt x="1548118" y="988464"/>
                </a:lnTo>
                <a:lnTo>
                  <a:pt x="1550639" y="983971"/>
                </a:lnTo>
                <a:lnTo>
                  <a:pt x="1550639" y="979697"/>
                </a:lnTo>
                <a:cubicBezTo>
                  <a:pt x="1550639" y="979697"/>
                  <a:pt x="1547351" y="978711"/>
                  <a:pt x="1547351" y="978711"/>
                </a:cubicBezTo>
                <a:lnTo>
                  <a:pt x="1547351" y="976738"/>
                </a:lnTo>
                <a:cubicBezTo>
                  <a:pt x="1547351" y="976738"/>
                  <a:pt x="1549324" y="970163"/>
                  <a:pt x="1549324" y="970163"/>
                </a:cubicBezTo>
                <a:lnTo>
                  <a:pt x="1552611" y="969505"/>
                </a:lnTo>
                <a:lnTo>
                  <a:pt x="1553159" y="965999"/>
                </a:lnTo>
                <a:lnTo>
                  <a:pt x="1555461" y="961944"/>
                </a:lnTo>
                <a:lnTo>
                  <a:pt x="1555132" y="959204"/>
                </a:lnTo>
                <a:lnTo>
                  <a:pt x="1552721" y="959643"/>
                </a:lnTo>
                <a:lnTo>
                  <a:pt x="1550200" y="962601"/>
                </a:lnTo>
                <a:lnTo>
                  <a:pt x="1550200" y="965341"/>
                </a:lnTo>
                <a:cubicBezTo>
                  <a:pt x="1550200" y="965341"/>
                  <a:pt x="1548118" y="965999"/>
                  <a:pt x="1548118" y="965999"/>
                </a:cubicBezTo>
                <a:lnTo>
                  <a:pt x="1547789" y="962930"/>
                </a:lnTo>
                <a:lnTo>
                  <a:pt x="1548118" y="958766"/>
                </a:lnTo>
                <a:lnTo>
                  <a:pt x="1546365" y="957670"/>
                </a:lnTo>
                <a:lnTo>
                  <a:pt x="1536831" y="957341"/>
                </a:lnTo>
                <a:lnTo>
                  <a:pt x="1533763" y="954163"/>
                </a:lnTo>
                <a:lnTo>
                  <a:pt x="1534749" y="952191"/>
                </a:lnTo>
                <a:lnTo>
                  <a:pt x="1541653" y="949342"/>
                </a:lnTo>
                <a:lnTo>
                  <a:pt x="1540776" y="947479"/>
                </a:lnTo>
                <a:lnTo>
                  <a:pt x="1537379" y="945506"/>
                </a:lnTo>
                <a:lnTo>
                  <a:pt x="1539790" y="941013"/>
                </a:lnTo>
                <a:lnTo>
                  <a:pt x="1539790" y="937835"/>
                </a:lnTo>
                <a:lnTo>
                  <a:pt x="1534530" y="934000"/>
                </a:lnTo>
                <a:lnTo>
                  <a:pt x="1532557" y="934767"/>
                </a:lnTo>
                <a:lnTo>
                  <a:pt x="1532228" y="937616"/>
                </a:lnTo>
                <a:lnTo>
                  <a:pt x="1533763" y="940575"/>
                </a:lnTo>
                <a:lnTo>
                  <a:pt x="1532557" y="943205"/>
                </a:lnTo>
                <a:lnTo>
                  <a:pt x="1526968" y="944629"/>
                </a:lnTo>
                <a:lnTo>
                  <a:pt x="1525105" y="940356"/>
                </a:lnTo>
                <a:lnTo>
                  <a:pt x="1523023" y="939588"/>
                </a:lnTo>
                <a:lnTo>
                  <a:pt x="1522256" y="933890"/>
                </a:lnTo>
                <a:lnTo>
                  <a:pt x="1526092" y="930274"/>
                </a:lnTo>
                <a:lnTo>
                  <a:pt x="1524886" y="927205"/>
                </a:lnTo>
                <a:lnTo>
                  <a:pt x="1518640" y="927972"/>
                </a:lnTo>
                <a:lnTo>
                  <a:pt x="1519297" y="926548"/>
                </a:lnTo>
                <a:lnTo>
                  <a:pt x="1524338" y="924904"/>
                </a:lnTo>
                <a:lnTo>
                  <a:pt x="1524667" y="922931"/>
                </a:lnTo>
                <a:lnTo>
                  <a:pt x="1522037" y="921836"/>
                </a:lnTo>
                <a:lnTo>
                  <a:pt x="1524557" y="919973"/>
                </a:lnTo>
                <a:lnTo>
                  <a:pt x="1527407" y="918548"/>
                </a:lnTo>
                <a:lnTo>
                  <a:pt x="1527845" y="916028"/>
                </a:lnTo>
                <a:lnTo>
                  <a:pt x="1525544" y="914055"/>
                </a:lnTo>
                <a:lnTo>
                  <a:pt x="1521379" y="917233"/>
                </a:lnTo>
                <a:lnTo>
                  <a:pt x="1518092" y="922493"/>
                </a:lnTo>
                <a:lnTo>
                  <a:pt x="1514914" y="924466"/>
                </a:lnTo>
                <a:lnTo>
                  <a:pt x="1513270" y="923041"/>
                </a:lnTo>
                <a:lnTo>
                  <a:pt x="1512613" y="917671"/>
                </a:lnTo>
                <a:lnTo>
                  <a:pt x="1510311" y="919205"/>
                </a:lnTo>
                <a:lnTo>
                  <a:pt x="1508010" y="923370"/>
                </a:lnTo>
                <a:lnTo>
                  <a:pt x="1504394" y="923370"/>
                </a:lnTo>
                <a:cubicBezTo>
                  <a:pt x="1504394" y="923370"/>
                  <a:pt x="1501435" y="925452"/>
                  <a:pt x="1501435" y="925452"/>
                </a:cubicBezTo>
                <a:lnTo>
                  <a:pt x="1497051" y="925452"/>
                </a:lnTo>
                <a:cubicBezTo>
                  <a:pt x="1497051" y="925452"/>
                  <a:pt x="1493983" y="926548"/>
                  <a:pt x="1493983" y="926548"/>
                </a:cubicBezTo>
                <a:lnTo>
                  <a:pt x="1493326" y="928082"/>
                </a:lnTo>
                <a:lnTo>
                  <a:pt x="1490805" y="928082"/>
                </a:lnTo>
                <a:lnTo>
                  <a:pt x="1490147" y="925561"/>
                </a:lnTo>
                <a:lnTo>
                  <a:pt x="1492778" y="922383"/>
                </a:lnTo>
                <a:lnTo>
                  <a:pt x="1492339" y="920082"/>
                </a:lnTo>
                <a:lnTo>
                  <a:pt x="1490476" y="918986"/>
                </a:lnTo>
                <a:lnTo>
                  <a:pt x="1493873" y="914165"/>
                </a:lnTo>
                <a:lnTo>
                  <a:pt x="1496065" y="913288"/>
                </a:lnTo>
                <a:lnTo>
                  <a:pt x="1499024" y="914712"/>
                </a:lnTo>
                <a:lnTo>
                  <a:pt x="1501544" y="916247"/>
                </a:lnTo>
                <a:lnTo>
                  <a:pt x="1503955" y="915041"/>
                </a:lnTo>
                <a:lnTo>
                  <a:pt x="1506805" y="914712"/>
                </a:lnTo>
                <a:lnTo>
                  <a:pt x="1510530" y="911206"/>
                </a:lnTo>
                <a:lnTo>
                  <a:pt x="1511955" y="907042"/>
                </a:lnTo>
                <a:lnTo>
                  <a:pt x="1510421" y="904302"/>
                </a:lnTo>
                <a:lnTo>
                  <a:pt x="1507681" y="901562"/>
                </a:lnTo>
                <a:lnTo>
                  <a:pt x="1503079" y="900138"/>
                </a:lnTo>
                <a:lnTo>
                  <a:pt x="1501106" y="896740"/>
                </a:lnTo>
                <a:lnTo>
                  <a:pt x="1500887" y="893672"/>
                </a:lnTo>
                <a:lnTo>
                  <a:pt x="1499353" y="891699"/>
                </a:lnTo>
                <a:lnTo>
                  <a:pt x="1499353" y="888521"/>
                </a:lnTo>
                <a:cubicBezTo>
                  <a:pt x="1499353" y="888521"/>
                  <a:pt x="1494969" y="887974"/>
                  <a:pt x="1494969" y="887974"/>
                </a:cubicBezTo>
                <a:lnTo>
                  <a:pt x="1494312" y="886768"/>
                </a:lnTo>
                <a:lnTo>
                  <a:pt x="1491572" y="885234"/>
                </a:lnTo>
                <a:lnTo>
                  <a:pt x="1490695" y="882275"/>
                </a:lnTo>
                <a:lnTo>
                  <a:pt x="1494202" y="880741"/>
                </a:lnTo>
                <a:lnTo>
                  <a:pt x="1495846" y="883042"/>
                </a:lnTo>
                <a:lnTo>
                  <a:pt x="1497709" y="881946"/>
                </a:lnTo>
                <a:lnTo>
                  <a:pt x="1498366" y="879316"/>
                </a:lnTo>
                <a:lnTo>
                  <a:pt x="1502640" y="877015"/>
                </a:lnTo>
                <a:lnTo>
                  <a:pt x="1496394" y="875919"/>
                </a:lnTo>
                <a:lnTo>
                  <a:pt x="1493873" y="872960"/>
                </a:lnTo>
                <a:lnTo>
                  <a:pt x="1490915" y="872960"/>
                </a:lnTo>
                <a:cubicBezTo>
                  <a:pt x="1490915" y="872960"/>
                  <a:pt x="1490586" y="871426"/>
                  <a:pt x="1490586" y="871426"/>
                </a:cubicBezTo>
                <a:lnTo>
                  <a:pt x="1486641" y="870440"/>
                </a:lnTo>
                <a:lnTo>
                  <a:pt x="1484778" y="874495"/>
                </a:lnTo>
                <a:lnTo>
                  <a:pt x="1483243" y="874933"/>
                </a:lnTo>
                <a:lnTo>
                  <a:pt x="1483243" y="872193"/>
                </a:lnTo>
                <a:lnTo>
                  <a:pt x="1486531" y="864632"/>
                </a:lnTo>
                <a:lnTo>
                  <a:pt x="1490586" y="858276"/>
                </a:lnTo>
                <a:lnTo>
                  <a:pt x="1490915" y="856413"/>
                </a:lnTo>
                <a:lnTo>
                  <a:pt x="1493435" y="850166"/>
                </a:lnTo>
                <a:lnTo>
                  <a:pt x="1493435" y="845564"/>
                </a:lnTo>
                <a:cubicBezTo>
                  <a:pt x="1493435" y="845564"/>
                  <a:pt x="1494969" y="843043"/>
                  <a:pt x="1494969" y="843043"/>
                </a:cubicBezTo>
                <a:lnTo>
                  <a:pt x="1493435" y="840413"/>
                </a:lnTo>
                <a:lnTo>
                  <a:pt x="1489161" y="842715"/>
                </a:lnTo>
                <a:lnTo>
                  <a:pt x="1486531" y="840852"/>
                </a:lnTo>
                <a:lnTo>
                  <a:pt x="1484887" y="841838"/>
                </a:lnTo>
                <a:lnTo>
                  <a:pt x="1484449" y="844578"/>
                </a:lnTo>
                <a:lnTo>
                  <a:pt x="1481928" y="843920"/>
                </a:lnTo>
                <a:lnTo>
                  <a:pt x="1476011" y="837674"/>
                </a:lnTo>
                <a:lnTo>
                  <a:pt x="1475682" y="834386"/>
                </a:lnTo>
                <a:lnTo>
                  <a:pt x="1473490" y="831537"/>
                </a:lnTo>
                <a:lnTo>
                  <a:pt x="1471408" y="830441"/>
                </a:lnTo>
                <a:lnTo>
                  <a:pt x="1472285" y="825181"/>
                </a:lnTo>
                <a:lnTo>
                  <a:pt x="1476668" y="823318"/>
                </a:lnTo>
                <a:lnTo>
                  <a:pt x="1477655" y="821017"/>
                </a:lnTo>
                <a:lnTo>
                  <a:pt x="1476230" y="818277"/>
                </a:lnTo>
                <a:lnTo>
                  <a:pt x="1475901" y="813455"/>
                </a:lnTo>
                <a:lnTo>
                  <a:pt x="1473162" y="814113"/>
                </a:lnTo>
                <a:lnTo>
                  <a:pt x="1470532" y="816852"/>
                </a:lnTo>
                <a:lnTo>
                  <a:pt x="1470312" y="823647"/>
                </a:lnTo>
                <a:lnTo>
                  <a:pt x="1467682" y="827701"/>
                </a:lnTo>
                <a:lnTo>
                  <a:pt x="1466587" y="823428"/>
                </a:lnTo>
                <a:lnTo>
                  <a:pt x="1464285" y="821565"/>
                </a:lnTo>
                <a:lnTo>
                  <a:pt x="1463189" y="822660"/>
                </a:lnTo>
                <a:lnTo>
                  <a:pt x="1462861" y="825619"/>
                </a:lnTo>
                <a:lnTo>
                  <a:pt x="1460559" y="826386"/>
                </a:lnTo>
                <a:lnTo>
                  <a:pt x="1459792" y="831427"/>
                </a:lnTo>
                <a:lnTo>
                  <a:pt x="1463628" y="836687"/>
                </a:lnTo>
                <a:lnTo>
                  <a:pt x="1466367" y="836140"/>
                </a:lnTo>
                <a:lnTo>
                  <a:pt x="1470093" y="844797"/>
                </a:lnTo>
                <a:lnTo>
                  <a:pt x="1472395" y="847427"/>
                </a:lnTo>
                <a:lnTo>
                  <a:pt x="1470970" y="851920"/>
                </a:lnTo>
                <a:lnTo>
                  <a:pt x="1470641" y="855755"/>
                </a:lnTo>
                <a:lnTo>
                  <a:pt x="1467463" y="860687"/>
                </a:lnTo>
                <a:lnTo>
                  <a:pt x="1464285" y="862988"/>
                </a:lnTo>
                <a:lnTo>
                  <a:pt x="1453655" y="862769"/>
                </a:lnTo>
                <a:lnTo>
                  <a:pt x="1452231" y="861454"/>
                </a:lnTo>
                <a:lnTo>
                  <a:pt x="1448067" y="861783"/>
                </a:lnTo>
                <a:lnTo>
                  <a:pt x="1443245" y="858714"/>
                </a:lnTo>
                <a:lnTo>
                  <a:pt x="1444341" y="856851"/>
                </a:lnTo>
                <a:lnTo>
                  <a:pt x="1444341" y="852468"/>
                </a:lnTo>
                <a:lnTo>
                  <a:pt x="1436779" y="852468"/>
                </a:lnTo>
                <a:cubicBezTo>
                  <a:pt x="1436779" y="852468"/>
                  <a:pt x="1428999" y="848632"/>
                  <a:pt x="1428999" y="848632"/>
                </a:cubicBezTo>
                <a:lnTo>
                  <a:pt x="1422314" y="847975"/>
                </a:lnTo>
                <a:lnTo>
                  <a:pt x="1425492" y="856632"/>
                </a:lnTo>
                <a:lnTo>
                  <a:pt x="1427684" y="861892"/>
                </a:lnTo>
                <a:lnTo>
                  <a:pt x="1426697" y="862988"/>
                </a:lnTo>
                <a:lnTo>
                  <a:pt x="1422752" y="862769"/>
                </a:lnTo>
                <a:lnTo>
                  <a:pt x="1420670" y="858057"/>
                </a:lnTo>
                <a:lnTo>
                  <a:pt x="1416725" y="853783"/>
                </a:lnTo>
                <a:lnTo>
                  <a:pt x="1415081" y="853125"/>
                </a:lnTo>
                <a:lnTo>
                  <a:pt x="1413876" y="849619"/>
                </a:lnTo>
                <a:lnTo>
                  <a:pt x="1409273" y="844797"/>
                </a:lnTo>
                <a:lnTo>
                  <a:pt x="1405766" y="840523"/>
                </a:lnTo>
                <a:lnTo>
                  <a:pt x="1405109" y="838112"/>
                </a:lnTo>
                <a:lnTo>
                  <a:pt x="1401821" y="837454"/>
                </a:lnTo>
                <a:lnTo>
                  <a:pt x="1397876" y="832414"/>
                </a:lnTo>
                <a:lnTo>
                  <a:pt x="1394917" y="831208"/>
                </a:lnTo>
                <a:lnTo>
                  <a:pt x="1393493" y="829345"/>
                </a:lnTo>
                <a:lnTo>
                  <a:pt x="1389657" y="827263"/>
                </a:lnTo>
                <a:lnTo>
                  <a:pt x="1390534" y="830879"/>
                </a:lnTo>
                <a:lnTo>
                  <a:pt x="1399739" y="838222"/>
                </a:lnTo>
                <a:lnTo>
                  <a:pt x="1401821" y="841838"/>
                </a:lnTo>
                <a:lnTo>
                  <a:pt x="1405109" y="845783"/>
                </a:lnTo>
                <a:lnTo>
                  <a:pt x="1408725" y="848194"/>
                </a:lnTo>
                <a:lnTo>
                  <a:pt x="1410150" y="851701"/>
                </a:lnTo>
                <a:lnTo>
                  <a:pt x="1407739" y="854769"/>
                </a:lnTo>
                <a:lnTo>
                  <a:pt x="1405986" y="853235"/>
                </a:lnTo>
                <a:lnTo>
                  <a:pt x="1403575" y="855646"/>
                </a:lnTo>
                <a:lnTo>
                  <a:pt x="1396780" y="851262"/>
                </a:lnTo>
                <a:lnTo>
                  <a:pt x="1394150" y="851920"/>
                </a:lnTo>
                <a:lnTo>
                  <a:pt x="1391849" y="848304"/>
                </a:lnTo>
                <a:lnTo>
                  <a:pt x="1387466" y="846769"/>
                </a:lnTo>
                <a:lnTo>
                  <a:pt x="1385712" y="842824"/>
                </a:lnTo>
                <a:lnTo>
                  <a:pt x="1377932" y="843920"/>
                </a:lnTo>
                <a:lnTo>
                  <a:pt x="1373987" y="846221"/>
                </a:lnTo>
                <a:lnTo>
                  <a:pt x="1370480" y="843263"/>
                </a:lnTo>
                <a:lnTo>
                  <a:pt x="1365329" y="842167"/>
                </a:lnTo>
                <a:lnTo>
                  <a:pt x="1360946" y="842495"/>
                </a:lnTo>
                <a:lnTo>
                  <a:pt x="1358535" y="839208"/>
                </a:lnTo>
                <a:lnTo>
                  <a:pt x="1352946" y="835592"/>
                </a:lnTo>
                <a:lnTo>
                  <a:pt x="1352727" y="832633"/>
                </a:lnTo>
                <a:lnTo>
                  <a:pt x="1359521" y="826386"/>
                </a:lnTo>
                <a:lnTo>
                  <a:pt x="1362261" y="824962"/>
                </a:lnTo>
                <a:lnTo>
                  <a:pt x="1362042" y="823099"/>
                </a:lnTo>
                <a:lnTo>
                  <a:pt x="1358973" y="823318"/>
                </a:lnTo>
                <a:lnTo>
                  <a:pt x="1354809" y="827701"/>
                </a:lnTo>
                <a:lnTo>
                  <a:pt x="1351521" y="831537"/>
                </a:lnTo>
                <a:lnTo>
                  <a:pt x="1349111" y="832414"/>
                </a:lnTo>
                <a:lnTo>
                  <a:pt x="1345275" y="829345"/>
                </a:lnTo>
                <a:lnTo>
                  <a:pt x="1340782" y="828468"/>
                </a:lnTo>
                <a:lnTo>
                  <a:pt x="1338919" y="829126"/>
                </a:lnTo>
                <a:lnTo>
                  <a:pt x="1342864" y="831866"/>
                </a:lnTo>
                <a:lnTo>
                  <a:pt x="1340563" y="833619"/>
                </a:lnTo>
                <a:lnTo>
                  <a:pt x="1334316" y="833290"/>
                </a:lnTo>
                <a:lnTo>
                  <a:pt x="1328399" y="828249"/>
                </a:lnTo>
                <a:lnTo>
                  <a:pt x="1327522" y="821784"/>
                </a:lnTo>
                <a:lnTo>
                  <a:pt x="1323358" y="818606"/>
                </a:lnTo>
                <a:lnTo>
                  <a:pt x="1324015" y="814661"/>
                </a:lnTo>
                <a:lnTo>
                  <a:pt x="1332125" y="810496"/>
                </a:lnTo>
                <a:lnTo>
                  <a:pt x="1333988" y="807538"/>
                </a:lnTo>
                <a:lnTo>
                  <a:pt x="1332454" y="806442"/>
                </a:lnTo>
                <a:lnTo>
                  <a:pt x="1328837" y="809181"/>
                </a:lnTo>
                <a:lnTo>
                  <a:pt x="1323139" y="809839"/>
                </a:lnTo>
                <a:lnTo>
                  <a:pt x="1321057" y="814880"/>
                </a:lnTo>
                <a:lnTo>
                  <a:pt x="1318646" y="815428"/>
                </a:lnTo>
                <a:lnTo>
                  <a:pt x="1317769" y="811921"/>
                </a:lnTo>
                <a:lnTo>
                  <a:pt x="1318755" y="808085"/>
                </a:lnTo>
                <a:lnTo>
                  <a:pt x="1316892" y="806332"/>
                </a:lnTo>
                <a:lnTo>
                  <a:pt x="1314481" y="806880"/>
                </a:lnTo>
                <a:lnTo>
                  <a:pt x="1313605" y="809949"/>
                </a:lnTo>
                <a:lnTo>
                  <a:pt x="1314262" y="812469"/>
                </a:lnTo>
                <a:lnTo>
                  <a:pt x="1313057" y="814989"/>
                </a:lnTo>
                <a:lnTo>
                  <a:pt x="1309660" y="813894"/>
                </a:lnTo>
                <a:lnTo>
                  <a:pt x="1306810" y="810716"/>
                </a:lnTo>
                <a:lnTo>
                  <a:pt x="1302865" y="809729"/>
                </a:lnTo>
                <a:lnTo>
                  <a:pt x="1299687" y="810716"/>
                </a:lnTo>
                <a:lnTo>
                  <a:pt x="1299249" y="813565"/>
                </a:lnTo>
                <a:lnTo>
                  <a:pt x="1296729" y="813784"/>
                </a:lnTo>
                <a:lnTo>
                  <a:pt x="1293551" y="809949"/>
                </a:lnTo>
                <a:lnTo>
                  <a:pt x="1292236" y="806113"/>
                </a:lnTo>
                <a:lnTo>
                  <a:pt x="1293660" y="806332"/>
                </a:lnTo>
                <a:lnTo>
                  <a:pt x="1296071" y="808085"/>
                </a:lnTo>
                <a:lnTo>
                  <a:pt x="1296071" y="806332"/>
                </a:lnTo>
                <a:cubicBezTo>
                  <a:pt x="1296071" y="806332"/>
                  <a:pt x="1291468" y="802058"/>
                  <a:pt x="1291468" y="802058"/>
                </a:cubicBezTo>
                <a:lnTo>
                  <a:pt x="1285770" y="798771"/>
                </a:lnTo>
                <a:lnTo>
                  <a:pt x="1285113" y="794826"/>
                </a:lnTo>
                <a:lnTo>
                  <a:pt x="1285880" y="789566"/>
                </a:lnTo>
                <a:lnTo>
                  <a:pt x="1285222" y="783758"/>
                </a:lnTo>
                <a:lnTo>
                  <a:pt x="1283140" y="776525"/>
                </a:lnTo>
                <a:lnTo>
                  <a:pt x="1284565" y="773018"/>
                </a:lnTo>
                <a:lnTo>
                  <a:pt x="1287523" y="773018"/>
                </a:lnTo>
                <a:lnTo>
                  <a:pt x="1287523" y="770278"/>
                </a:lnTo>
                <a:lnTo>
                  <a:pt x="1285770" y="764690"/>
                </a:lnTo>
                <a:lnTo>
                  <a:pt x="1286428" y="762827"/>
                </a:lnTo>
                <a:lnTo>
                  <a:pt x="1290921" y="764032"/>
                </a:lnTo>
                <a:lnTo>
                  <a:pt x="1292674" y="766443"/>
                </a:lnTo>
                <a:lnTo>
                  <a:pt x="1300454" y="766991"/>
                </a:lnTo>
                <a:lnTo>
                  <a:pt x="1304619" y="770278"/>
                </a:lnTo>
                <a:lnTo>
                  <a:pt x="1306043" y="774771"/>
                </a:lnTo>
                <a:lnTo>
                  <a:pt x="1314591" y="778059"/>
                </a:lnTo>
                <a:lnTo>
                  <a:pt x="1322262" y="778059"/>
                </a:lnTo>
                <a:lnTo>
                  <a:pt x="1324563" y="776634"/>
                </a:lnTo>
                <a:lnTo>
                  <a:pt x="1331358" y="776415"/>
                </a:lnTo>
                <a:lnTo>
                  <a:pt x="1328399" y="774004"/>
                </a:lnTo>
                <a:lnTo>
                  <a:pt x="1327741" y="770826"/>
                </a:lnTo>
                <a:lnTo>
                  <a:pt x="1321495" y="766991"/>
                </a:lnTo>
                <a:lnTo>
                  <a:pt x="1320837" y="760525"/>
                </a:lnTo>
                <a:lnTo>
                  <a:pt x="1314591" y="760525"/>
                </a:lnTo>
                <a:lnTo>
                  <a:pt x="1309221" y="757238"/>
                </a:lnTo>
                <a:lnTo>
                  <a:pt x="1305605" y="757238"/>
                </a:lnTo>
                <a:lnTo>
                  <a:pt x="1300016" y="753621"/>
                </a:lnTo>
                <a:lnTo>
                  <a:pt x="1295304" y="753402"/>
                </a:lnTo>
                <a:lnTo>
                  <a:pt x="1286866" y="748690"/>
                </a:lnTo>
                <a:lnTo>
                  <a:pt x="1284565" y="744307"/>
                </a:lnTo>
                <a:lnTo>
                  <a:pt x="1286318" y="736636"/>
                </a:lnTo>
                <a:lnTo>
                  <a:pt x="1290263" y="734006"/>
                </a:lnTo>
                <a:lnTo>
                  <a:pt x="1289934" y="730499"/>
                </a:lnTo>
                <a:lnTo>
                  <a:pt x="1291468" y="725129"/>
                </a:lnTo>
                <a:lnTo>
                  <a:pt x="1295304" y="725129"/>
                </a:lnTo>
                <a:lnTo>
                  <a:pt x="1297715" y="720417"/>
                </a:lnTo>
                <a:lnTo>
                  <a:pt x="1297715" y="711869"/>
                </a:lnTo>
                <a:lnTo>
                  <a:pt x="1299249" y="708362"/>
                </a:lnTo>
                <a:lnTo>
                  <a:pt x="1302756" y="707376"/>
                </a:lnTo>
                <a:lnTo>
                  <a:pt x="1303961" y="703212"/>
                </a:lnTo>
                <a:lnTo>
                  <a:pt x="1310427" y="699705"/>
                </a:lnTo>
                <a:lnTo>
                  <a:pt x="1314262" y="699376"/>
                </a:lnTo>
                <a:lnTo>
                  <a:pt x="1315358" y="696089"/>
                </a:lnTo>
                <a:lnTo>
                  <a:pt x="1313824" y="696308"/>
                </a:lnTo>
                <a:lnTo>
                  <a:pt x="1311523" y="697185"/>
                </a:lnTo>
                <a:lnTo>
                  <a:pt x="1310975" y="693349"/>
                </a:lnTo>
                <a:lnTo>
                  <a:pt x="1315796" y="686117"/>
                </a:lnTo>
                <a:lnTo>
                  <a:pt x="1319413" y="679213"/>
                </a:lnTo>
                <a:lnTo>
                  <a:pt x="1321166" y="677459"/>
                </a:lnTo>
                <a:lnTo>
                  <a:pt x="1324783" y="672747"/>
                </a:lnTo>
                <a:lnTo>
                  <a:pt x="1328289" y="672747"/>
                </a:lnTo>
                <a:lnTo>
                  <a:pt x="1330043" y="673295"/>
                </a:lnTo>
                <a:lnTo>
                  <a:pt x="1332125" y="665843"/>
                </a:lnTo>
                <a:lnTo>
                  <a:pt x="1334426" y="666172"/>
                </a:lnTo>
                <a:lnTo>
                  <a:pt x="1336179" y="669788"/>
                </a:lnTo>
                <a:lnTo>
                  <a:pt x="1338590" y="666501"/>
                </a:lnTo>
                <a:lnTo>
                  <a:pt x="1336837" y="663432"/>
                </a:lnTo>
                <a:lnTo>
                  <a:pt x="1342426" y="654775"/>
                </a:lnTo>
                <a:lnTo>
                  <a:pt x="1346261" y="654994"/>
                </a:lnTo>
                <a:lnTo>
                  <a:pt x="1345933" y="650611"/>
                </a:lnTo>
                <a:lnTo>
                  <a:pt x="1349878" y="645022"/>
                </a:lnTo>
                <a:lnTo>
                  <a:pt x="1354919" y="644803"/>
                </a:lnTo>
                <a:lnTo>
                  <a:pt x="1357877" y="640638"/>
                </a:lnTo>
                <a:lnTo>
                  <a:pt x="1361494" y="640858"/>
                </a:lnTo>
                <a:lnTo>
                  <a:pt x="1364453" y="642392"/>
                </a:lnTo>
                <a:lnTo>
                  <a:pt x="1362918" y="638008"/>
                </a:lnTo>
                <a:lnTo>
                  <a:pt x="1364124" y="633515"/>
                </a:lnTo>
                <a:lnTo>
                  <a:pt x="1372671" y="629680"/>
                </a:lnTo>
                <a:lnTo>
                  <a:pt x="1380781" y="622557"/>
                </a:lnTo>
                <a:lnTo>
                  <a:pt x="1393822" y="618173"/>
                </a:lnTo>
                <a:lnTo>
                  <a:pt x="1402479" y="617625"/>
                </a:lnTo>
                <a:lnTo>
                  <a:pt x="1406095" y="616201"/>
                </a:lnTo>
                <a:lnTo>
                  <a:pt x="1412342" y="617406"/>
                </a:lnTo>
                <a:lnTo>
                  <a:pt x="1415958" y="616201"/>
                </a:lnTo>
                <a:lnTo>
                  <a:pt x="1418588" y="617297"/>
                </a:lnTo>
                <a:lnTo>
                  <a:pt x="1426259" y="617516"/>
                </a:lnTo>
                <a:lnTo>
                  <a:pt x="1431300" y="621023"/>
                </a:lnTo>
                <a:lnTo>
                  <a:pt x="1441382" y="625844"/>
                </a:lnTo>
                <a:lnTo>
                  <a:pt x="1442039" y="628803"/>
                </a:lnTo>
                <a:lnTo>
                  <a:pt x="1440834" y="632639"/>
                </a:lnTo>
                <a:lnTo>
                  <a:pt x="1434807" y="635269"/>
                </a:lnTo>
                <a:lnTo>
                  <a:pt x="1427026" y="638447"/>
                </a:lnTo>
                <a:lnTo>
                  <a:pt x="1422314" y="638228"/>
                </a:lnTo>
                <a:lnTo>
                  <a:pt x="1420013" y="641844"/>
                </a:lnTo>
                <a:lnTo>
                  <a:pt x="1416068" y="646885"/>
                </a:lnTo>
                <a:lnTo>
                  <a:pt x="1410807" y="648309"/>
                </a:lnTo>
                <a:lnTo>
                  <a:pt x="1401931" y="656857"/>
                </a:lnTo>
                <a:lnTo>
                  <a:pt x="1393493" y="667487"/>
                </a:lnTo>
                <a:lnTo>
                  <a:pt x="1386370" y="672199"/>
                </a:lnTo>
                <a:lnTo>
                  <a:pt x="1383630" y="673624"/>
                </a:lnTo>
                <a:lnTo>
                  <a:pt x="1379137" y="682829"/>
                </a:lnTo>
                <a:lnTo>
                  <a:pt x="1378479" y="688418"/>
                </a:lnTo>
                <a:lnTo>
                  <a:pt x="1380342" y="693130"/>
                </a:lnTo>
                <a:lnTo>
                  <a:pt x="1382973" y="696418"/>
                </a:lnTo>
                <a:lnTo>
                  <a:pt x="1382973" y="700582"/>
                </a:lnTo>
                <a:lnTo>
                  <a:pt x="1379027" y="702664"/>
                </a:lnTo>
                <a:lnTo>
                  <a:pt x="1375521" y="707376"/>
                </a:lnTo>
                <a:lnTo>
                  <a:pt x="1371137" y="712198"/>
                </a:lnTo>
                <a:lnTo>
                  <a:pt x="1370809" y="717020"/>
                </a:lnTo>
                <a:lnTo>
                  <a:pt x="1367850" y="723047"/>
                </a:lnTo>
                <a:lnTo>
                  <a:pt x="1365439" y="724800"/>
                </a:lnTo>
                <a:lnTo>
                  <a:pt x="1365110" y="728417"/>
                </a:lnTo>
                <a:lnTo>
                  <a:pt x="1367411" y="732581"/>
                </a:lnTo>
                <a:lnTo>
                  <a:pt x="1368507" y="739485"/>
                </a:lnTo>
                <a:lnTo>
                  <a:pt x="1370261" y="742553"/>
                </a:lnTo>
                <a:lnTo>
                  <a:pt x="1370261" y="748800"/>
                </a:lnTo>
                <a:lnTo>
                  <a:pt x="1374425" y="754389"/>
                </a:lnTo>
                <a:lnTo>
                  <a:pt x="1375302" y="756799"/>
                </a:lnTo>
                <a:lnTo>
                  <a:pt x="1379795" y="759429"/>
                </a:lnTo>
                <a:lnTo>
                  <a:pt x="1379795" y="764251"/>
                </a:lnTo>
                <a:lnTo>
                  <a:pt x="1377932" y="768635"/>
                </a:lnTo>
                <a:lnTo>
                  <a:pt x="1376397" y="764690"/>
                </a:lnTo>
                <a:lnTo>
                  <a:pt x="1373987" y="764690"/>
                </a:lnTo>
                <a:lnTo>
                  <a:pt x="1373658" y="766991"/>
                </a:lnTo>
                <a:lnTo>
                  <a:pt x="1370699" y="767320"/>
                </a:lnTo>
                <a:lnTo>
                  <a:pt x="1367631" y="768525"/>
                </a:lnTo>
                <a:lnTo>
                  <a:pt x="1365329" y="769511"/>
                </a:lnTo>
                <a:lnTo>
                  <a:pt x="1367192" y="770607"/>
                </a:lnTo>
                <a:lnTo>
                  <a:pt x="1370151" y="774224"/>
                </a:lnTo>
                <a:lnTo>
                  <a:pt x="1373548" y="773785"/>
                </a:lnTo>
                <a:lnTo>
                  <a:pt x="1374534" y="772799"/>
                </a:lnTo>
                <a:lnTo>
                  <a:pt x="1376069" y="774552"/>
                </a:lnTo>
                <a:lnTo>
                  <a:pt x="1372452" y="778169"/>
                </a:lnTo>
                <a:lnTo>
                  <a:pt x="1370589" y="785072"/>
                </a:lnTo>
                <a:lnTo>
                  <a:pt x="1370589" y="789456"/>
                </a:lnTo>
                <a:cubicBezTo>
                  <a:pt x="1370589" y="789456"/>
                  <a:pt x="1369274" y="792196"/>
                  <a:pt x="1369274" y="792196"/>
                </a:cubicBezTo>
                <a:lnTo>
                  <a:pt x="1375192" y="786497"/>
                </a:lnTo>
                <a:lnTo>
                  <a:pt x="1375192" y="783319"/>
                </a:lnTo>
                <a:lnTo>
                  <a:pt x="1380233" y="774443"/>
                </a:lnTo>
                <a:lnTo>
                  <a:pt x="1382534" y="772251"/>
                </a:lnTo>
                <a:lnTo>
                  <a:pt x="1383849" y="763484"/>
                </a:lnTo>
                <a:lnTo>
                  <a:pt x="1385822" y="760525"/>
                </a:lnTo>
                <a:lnTo>
                  <a:pt x="1389986" y="757676"/>
                </a:lnTo>
                <a:lnTo>
                  <a:pt x="1389986" y="753183"/>
                </a:lnTo>
                <a:lnTo>
                  <a:pt x="1388671" y="750224"/>
                </a:lnTo>
                <a:lnTo>
                  <a:pt x="1389548" y="747156"/>
                </a:lnTo>
                <a:lnTo>
                  <a:pt x="1386479" y="744964"/>
                </a:lnTo>
                <a:lnTo>
                  <a:pt x="1383521" y="744307"/>
                </a:lnTo>
                <a:lnTo>
                  <a:pt x="1383301" y="738279"/>
                </a:lnTo>
                <a:lnTo>
                  <a:pt x="1382315" y="736745"/>
                </a:lnTo>
                <a:lnTo>
                  <a:pt x="1382096" y="730718"/>
                </a:lnTo>
                <a:lnTo>
                  <a:pt x="1379466" y="725896"/>
                </a:lnTo>
                <a:lnTo>
                  <a:pt x="1378808" y="721184"/>
                </a:lnTo>
                <a:lnTo>
                  <a:pt x="1380890" y="719979"/>
                </a:lnTo>
                <a:lnTo>
                  <a:pt x="1382425" y="723485"/>
                </a:lnTo>
                <a:lnTo>
                  <a:pt x="1384616" y="721622"/>
                </a:lnTo>
                <a:lnTo>
                  <a:pt x="1389438" y="720088"/>
                </a:lnTo>
                <a:lnTo>
                  <a:pt x="1392178" y="716581"/>
                </a:lnTo>
                <a:lnTo>
                  <a:pt x="1391082" y="713513"/>
                </a:lnTo>
                <a:lnTo>
                  <a:pt x="1393602" y="709458"/>
                </a:lnTo>
                <a:lnTo>
                  <a:pt x="1397219" y="710554"/>
                </a:lnTo>
                <a:lnTo>
                  <a:pt x="1400178" y="716801"/>
                </a:lnTo>
                <a:lnTo>
                  <a:pt x="1398862" y="719540"/>
                </a:lnTo>
                <a:lnTo>
                  <a:pt x="1401164" y="721294"/>
                </a:lnTo>
                <a:lnTo>
                  <a:pt x="1404232" y="717677"/>
                </a:lnTo>
                <a:lnTo>
                  <a:pt x="1404232" y="713294"/>
                </a:lnTo>
                <a:lnTo>
                  <a:pt x="1407520" y="709349"/>
                </a:lnTo>
                <a:lnTo>
                  <a:pt x="1410698" y="709349"/>
                </a:lnTo>
                <a:lnTo>
                  <a:pt x="1410150" y="706719"/>
                </a:lnTo>
                <a:lnTo>
                  <a:pt x="1412013" y="705184"/>
                </a:lnTo>
                <a:lnTo>
                  <a:pt x="1416396" y="703760"/>
                </a:lnTo>
                <a:lnTo>
                  <a:pt x="1414862" y="701130"/>
                </a:lnTo>
                <a:lnTo>
                  <a:pt x="1411574" y="700582"/>
                </a:lnTo>
                <a:lnTo>
                  <a:pt x="1403794" y="706171"/>
                </a:lnTo>
                <a:lnTo>
                  <a:pt x="1400506" y="705952"/>
                </a:lnTo>
                <a:lnTo>
                  <a:pt x="1399082" y="701239"/>
                </a:lnTo>
                <a:lnTo>
                  <a:pt x="1396452" y="698609"/>
                </a:lnTo>
                <a:lnTo>
                  <a:pt x="1396780" y="695870"/>
                </a:lnTo>
                <a:lnTo>
                  <a:pt x="1401821" y="694116"/>
                </a:lnTo>
                <a:lnTo>
                  <a:pt x="1398862" y="690171"/>
                </a:lnTo>
                <a:lnTo>
                  <a:pt x="1400616" y="683596"/>
                </a:lnTo>
                <a:lnTo>
                  <a:pt x="1404123" y="677131"/>
                </a:lnTo>
                <a:lnTo>
                  <a:pt x="1404670" y="673514"/>
                </a:lnTo>
                <a:lnTo>
                  <a:pt x="1408287" y="669898"/>
                </a:lnTo>
                <a:lnTo>
                  <a:pt x="1413985" y="670446"/>
                </a:lnTo>
                <a:lnTo>
                  <a:pt x="1417930" y="674829"/>
                </a:lnTo>
                <a:lnTo>
                  <a:pt x="1418478" y="677898"/>
                </a:lnTo>
                <a:lnTo>
                  <a:pt x="1424944" y="681404"/>
                </a:lnTo>
                <a:lnTo>
                  <a:pt x="1427903" y="685788"/>
                </a:lnTo>
                <a:lnTo>
                  <a:pt x="1432396" y="686117"/>
                </a:lnTo>
                <a:lnTo>
                  <a:pt x="1428779" y="683158"/>
                </a:lnTo>
                <a:lnTo>
                  <a:pt x="1427903" y="679651"/>
                </a:lnTo>
                <a:lnTo>
                  <a:pt x="1421108" y="675158"/>
                </a:lnTo>
                <a:lnTo>
                  <a:pt x="1419903" y="670336"/>
                </a:lnTo>
                <a:lnTo>
                  <a:pt x="1418697" y="667706"/>
                </a:lnTo>
                <a:lnTo>
                  <a:pt x="1413657" y="667706"/>
                </a:lnTo>
                <a:lnTo>
                  <a:pt x="1411574" y="665405"/>
                </a:lnTo>
                <a:lnTo>
                  <a:pt x="1413109" y="664747"/>
                </a:lnTo>
                <a:lnTo>
                  <a:pt x="1421218" y="664199"/>
                </a:lnTo>
                <a:lnTo>
                  <a:pt x="1422643" y="661898"/>
                </a:lnTo>
                <a:lnTo>
                  <a:pt x="1424725" y="661898"/>
                </a:lnTo>
                <a:lnTo>
                  <a:pt x="1432177" y="670007"/>
                </a:lnTo>
                <a:lnTo>
                  <a:pt x="1438642" y="673624"/>
                </a:lnTo>
                <a:lnTo>
                  <a:pt x="1440943" y="673405"/>
                </a:lnTo>
                <a:lnTo>
                  <a:pt x="1435026" y="669898"/>
                </a:lnTo>
                <a:lnTo>
                  <a:pt x="1430861" y="662994"/>
                </a:lnTo>
                <a:lnTo>
                  <a:pt x="1425273" y="659049"/>
                </a:lnTo>
                <a:lnTo>
                  <a:pt x="1425053" y="656090"/>
                </a:lnTo>
                <a:lnTo>
                  <a:pt x="1426916" y="651707"/>
                </a:lnTo>
                <a:lnTo>
                  <a:pt x="1433820" y="650282"/>
                </a:lnTo>
                <a:lnTo>
                  <a:pt x="1436231" y="651378"/>
                </a:lnTo>
                <a:lnTo>
                  <a:pt x="1435574" y="655542"/>
                </a:lnTo>
                <a:lnTo>
                  <a:pt x="1436231" y="658830"/>
                </a:lnTo>
                <a:lnTo>
                  <a:pt x="1438313" y="656748"/>
                </a:lnTo>
                <a:lnTo>
                  <a:pt x="1438094" y="653460"/>
                </a:lnTo>
                <a:lnTo>
                  <a:pt x="1440834" y="649953"/>
                </a:lnTo>
                <a:lnTo>
                  <a:pt x="1446204" y="649953"/>
                </a:lnTo>
                <a:lnTo>
                  <a:pt x="1448834" y="655104"/>
                </a:lnTo>
                <a:lnTo>
                  <a:pt x="1450916" y="656857"/>
                </a:lnTo>
                <a:lnTo>
                  <a:pt x="1452669" y="662884"/>
                </a:lnTo>
                <a:lnTo>
                  <a:pt x="1454970" y="660254"/>
                </a:lnTo>
                <a:lnTo>
                  <a:pt x="1454970" y="656638"/>
                </a:lnTo>
                <a:lnTo>
                  <a:pt x="1450477" y="651268"/>
                </a:lnTo>
                <a:lnTo>
                  <a:pt x="1451902" y="648529"/>
                </a:lnTo>
                <a:lnTo>
                  <a:pt x="1463847" y="645789"/>
                </a:lnTo>
                <a:lnTo>
                  <a:pt x="1470751" y="642721"/>
                </a:lnTo>
                <a:lnTo>
                  <a:pt x="1476668" y="642173"/>
                </a:lnTo>
                <a:lnTo>
                  <a:pt x="1482038" y="638337"/>
                </a:lnTo>
                <a:lnTo>
                  <a:pt x="1488942" y="640748"/>
                </a:lnTo>
                <a:lnTo>
                  <a:pt x="1496613" y="641077"/>
                </a:lnTo>
                <a:lnTo>
                  <a:pt x="1503955" y="642830"/>
                </a:lnTo>
                <a:lnTo>
                  <a:pt x="1504613" y="645679"/>
                </a:lnTo>
                <a:lnTo>
                  <a:pt x="1503298" y="647542"/>
                </a:lnTo>
                <a:lnTo>
                  <a:pt x="1502311" y="658063"/>
                </a:lnTo>
                <a:lnTo>
                  <a:pt x="1501216" y="660802"/>
                </a:lnTo>
                <a:lnTo>
                  <a:pt x="1498038" y="664419"/>
                </a:lnTo>
                <a:lnTo>
                  <a:pt x="1494860" y="670446"/>
                </a:lnTo>
                <a:lnTo>
                  <a:pt x="1495955" y="672966"/>
                </a:lnTo>
                <a:lnTo>
                  <a:pt x="1500229" y="674939"/>
                </a:lnTo>
                <a:lnTo>
                  <a:pt x="1502092" y="678774"/>
                </a:lnTo>
                <a:lnTo>
                  <a:pt x="1501216" y="681295"/>
                </a:lnTo>
                <a:lnTo>
                  <a:pt x="1494640" y="688637"/>
                </a:lnTo>
                <a:lnTo>
                  <a:pt x="1493435" y="691596"/>
                </a:lnTo>
                <a:lnTo>
                  <a:pt x="1492887" y="696308"/>
                </a:lnTo>
                <a:lnTo>
                  <a:pt x="1496723" y="699815"/>
                </a:lnTo>
                <a:lnTo>
                  <a:pt x="1496503" y="702116"/>
                </a:lnTo>
                <a:lnTo>
                  <a:pt x="1493326" y="707157"/>
                </a:lnTo>
                <a:lnTo>
                  <a:pt x="1489709" y="707486"/>
                </a:lnTo>
                <a:lnTo>
                  <a:pt x="1486422" y="711321"/>
                </a:lnTo>
                <a:lnTo>
                  <a:pt x="1482257" y="712527"/>
                </a:lnTo>
                <a:lnTo>
                  <a:pt x="1478970" y="715705"/>
                </a:lnTo>
                <a:lnTo>
                  <a:pt x="1476011" y="719869"/>
                </a:lnTo>
                <a:lnTo>
                  <a:pt x="1472943" y="723485"/>
                </a:lnTo>
                <a:lnTo>
                  <a:pt x="1476230" y="723157"/>
                </a:lnTo>
                <a:lnTo>
                  <a:pt x="1481271" y="718116"/>
                </a:lnTo>
                <a:lnTo>
                  <a:pt x="1487298" y="713403"/>
                </a:lnTo>
                <a:lnTo>
                  <a:pt x="1489709" y="713623"/>
                </a:lnTo>
                <a:lnTo>
                  <a:pt x="1491791" y="713294"/>
                </a:lnTo>
                <a:lnTo>
                  <a:pt x="1488723" y="716801"/>
                </a:lnTo>
                <a:lnTo>
                  <a:pt x="1487627" y="720307"/>
                </a:lnTo>
                <a:lnTo>
                  <a:pt x="1480833" y="726554"/>
                </a:lnTo>
                <a:lnTo>
                  <a:pt x="1476340" y="728855"/>
                </a:lnTo>
                <a:lnTo>
                  <a:pt x="1476011" y="730608"/>
                </a:lnTo>
                <a:lnTo>
                  <a:pt x="1476340" y="732910"/>
                </a:lnTo>
                <a:lnTo>
                  <a:pt x="1475682" y="735321"/>
                </a:lnTo>
                <a:lnTo>
                  <a:pt x="1473271" y="733896"/>
                </a:lnTo>
                <a:lnTo>
                  <a:pt x="1470093" y="734225"/>
                </a:lnTo>
                <a:lnTo>
                  <a:pt x="1470312" y="736855"/>
                </a:lnTo>
                <a:lnTo>
                  <a:pt x="1472395" y="737074"/>
                </a:lnTo>
                <a:lnTo>
                  <a:pt x="1474258" y="739156"/>
                </a:lnTo>
                <a:lnTo>
                  <a:pt x="1473929" y="742772"/>
                </a:lnTo>
                <a:lnTo>
                  <a:pt x="1470203" y="745512"/>
                </a:lnTo>
                <a:lnTo>
                  <a:pt x="1474148" y="745512"/>
                </a:lnTo>
                <a:lnTo>
                  <a:pt x="1476120" y="742772"/>
                </a:lnTo>
                <a:lnTo>
                  <a:pt x="1479518" y="741457"/>
                </a:lnTo>
                <a:lnTo>
                  <a:pt x="1482586" y="737074"/>
                </a:lnTo>
                <a:lnTo>
                  <a:pt x="1482586" y="733677"/>
                </a:lnTo>
                <a:cubicBezTo>
                  <a:pt x="1482586" y="733677"/>
                  <a:pt x="1487079" y="732143"/>
                  <a:pt x="1487079" y="732143"/>
                </a:cubicBezTo>
                <a:lnTo>
                  <a:pt x="1488832" y="728088"/>
                </a:lnTo>
                <a:lnTo>
                  <a:pt x="1490257" y="729293"/>
                </a:lnTo>
                <a:lnTo>
                  <a:pt x="1490257" y="735430"/>
                </a:lnTo>
                <a:lnTo>
                  <a:pt x="1492997" y="737184"/>
                </a:lnTo>
                <a:lnTo>
                  <a:pt x="1492997" y="731814"/>
                </a:lnTo>
                <a:lnTo>
                  <a:pt x="1491791" y="726882"/>
                </a:lnTo>
                <a:lnTo>
                  <a:pt x="1492778" y="723376"/>
                </a:lnTo>
                <a:lnTo>
                  <a:pt x="1494969" y="721951"/>
                </a:lnTo>
                <a:lnTo>
                  <a:pt x="1499353" y="723047"/>
                </a:lnTo>
                <a:lnTo>
                  <a:pt x="1498695" y="728417"/>
                </a:lnTo>
                <a:lnTo>
                  <a:pt x="1500120" y="730937"/>
                </a:lnTo>
                <a:lnTo>
                  <a:pt x="1502531" y="728526"/>
                </a:lnTo>
                <a:lnTo>
                  <a:pt x="1507572" y="723266"/>
                </a:lnTo>
                <a:lnTo>
                  <a:pt x="1508996" y="727430"/>
                </a:lnTo>
                <a:lnTo>
                  <a:pt x="1512174" y="730937"/>
                </a:lnTo>
                <a:lnTo>
                  <a:pt x="1510750" y="734882"/>
                </a:lnTo>
                <a:lnTo>
                  <a:pt x="1504832" y="742992"/>
                </a:lnTo>
                <a:lnTo>
                  <a:pt x="1500120" y="746608"/>
                </a:lnTo>
                <a:lnTo>
                  <a:pt x="1497818" y="749895"/>
                </a:lnTo>
                <a:lnTo>
                  <a:pt x="1502311" y="750882"/>
                </a:lnTo>
                <a:lnTo>
                  <a:pt x="1506476" y="752964"/>
                </a:lnTo>
                <a:lnTo>
                  <a:pt x="1509544" y="750882"/>
                </a:lnTo>
                <a:lnTo>
                  <a:pt x="1506914" y="747813"/>
                </a:lnTo>
                <a:lnTo>
                  <a:pt x="1508996" y="743101"/>
                </a:lnTo>
                <a:lnTo>
                  <a:pt x="1512832" y="738608"/>
                </a:lnTo>
                <a:lnTo>
                  <a:pt x="1516119" y="744635"/>
                </a:lnTo>
                <a:lnTo>
                  <a:pt x="1516338" y="749019"/>
                </a:lnTo>
                <a:lnTo>
                  <a:pt x="1517544" y="745841"/>
                </a:lnTo>
                <a:lnTo>
                  <a:pt x="1516886" y="739923"/>
                </a:lnTo>
                <a:lnTo>
                  <a:pt x="1514475" y="735430"/>
                </a:lnTo>
                <a:lnTo>
                  <a:pt x="1514256" y="726554"/>
                </a:lnTo>
                <a:lnTo>
                  <a:pt x="1516119" y="725567"/>
                </a:lnTo>
                <a:lnTo>
                  <a:pt x="1521160" y="727869"/>
                </a:lnTo>
                <a:lnTo>
                  <a:pt x="1520064" y="732362"/>
                </a:lnTo>
                <a:lnTo>
                  <a:pt x="1518530" y="735978"/>
                </a:lnTo>
                <a:lnTo>
                  <a:pt x="1521160" y="734773"/>
                </a:lnTo>
                <a:lnTo>
                  <a:pt x="1524996" y="734115"/>
                </a:lnTo>
                <a:lnTo>
                  <a:pt x="1532776" y="741567"/>
                </a:lnTo>
                <a:lnTo>
                  <a:pt x="1532776" y="744745"/>
                </a:lnTo>
                <a:lnTo>
                  <a:pt x="1538146" y="744745"/>
                </a:lnTo>
                <a:lnTo>
                  <a:pt x="1541653" y="746827"/>
                </a:lnTo>
                <a:lnTo>
                  <a:pt x="1543954" y="746827"/>
                </a:lnTo>
                <a:lnTo>
                  <a:pt x="1541653" y="742005"/>
                </a:lnTo>
                <a:lnTo>
                  <a:pt x="1538365" y="741348"/>
                </a:lnTo>
                <a:lnTo>
                  <a:pt x="1536941" y="739047"/>
                </a:lnTo>
                <a:lnTo>
                  <a:pt x="1528283" y="731375"/>
                </a:lnTo>
                <a:lnTo>
                  <a:pt x="1524996" y="730389"/>
                </a:lnTo>
                <a:lnTo>
                  <a:pt x="1523462" y="728088"/>
                </a:lnTo>
                <a:lnTo>
                  <a:pt x="1528283" y="720855"/>
                </a:lnTo>
                <a:lnTo>
                  <a:pt x="1533653" y="720636"/>
                </a:lnTo>
                <a:lnTo>
                  <a:pt x="1538146" y="716472"/>
                </a:lnTo>
                <a:lnTo>
                  <a:pt x="1545269" y="715266"/>
                </a:lnTo>
                <a:lnTo>
                  <a:pt x="1551187" y="715814"/>
                </a:lnTo>
                <a:lnTo>
                  <a:pt x="1553269" y="718116"/>
                </a:lnTo>
                <a:lnTo>
                  <a:pt x="1555570" y="717787"/>
                </a:lnTo>
                <a:lnTo>
                  <a:pt x="1562145" y="720965"/>
                </a:lnTo>
                <a:lnTo>
                  <a:pt x="1562474" y="723924"/>
                </a:lnTo>
                <a:lnTo>
                  <a:pt x="1566310" y="727211"/>
                </a:lnTo>
                <a:lnTo>
                  <a:pt x="1569268" y="728417"/>
                </a:lnTo>
                <a:lnTo>
                  <a:pt x="1569816" y="732252"/>
                </a:lnTo>
                <a:lnTo>
                  <a:pt x="1572227" y="732033"/>
                </a:lnTo>
                <a:lnTo>
                  <a:pt x="1573213" y="730170"/>
                </a:lnTo>
                <a:lnTo>
                  <a:pt x="1577049" y="730828"/>
                </a:lnTo>
                <a:lnTo>
                  <a:pt x="1578802" y="734663"/>
                </a:lnTo>
                <a:lnTo>
                  <a:pt x="1583953" y="737074"/>
                </a:lnTo>
                <a:lnTo>
                  <a:pt x="1584172" y="740252"/>
                </a:lnTo>
                <a:lnTo>
                  <a:pt x="1583843" y="743539"/>
                </a:lnTo>
                <a:lnTo>
                  <a:pt x="1585049" y="745950"/>
                </a:lnTo>
                <a:lnTo>
                  <a:pt x="1585597" y="749019"/>
                </a:lnTo>
                <a:lnTo>
                  <a:pt x="1581432" y="753841"/>
                </a:lnTo>
                <a:lnTo>
                  <a:pt x="1577597" y="753183"/>
                </a:lnTo>
                <a:lnTo>
                  <a:pt x="1573213" y="751978"/>
                </a:lnTo>
                <a:lnTo>
                  <a:pt x="1566419" y="753841"/>
                </a:lnTo>
                <a:lnTo>
                  <a:pt x="1559187" y="760635"/>
                </a:lnTo>
                <a:lnTo>
                  <a:pt x="1567296" y="755484"/>
                </a:lnTo>
                <a:lnTo>
                  <a:pt x="1575076" y="754936"/>
                </a:lnTo>
                <a:lnTo>
                  <a:pt x="1576611" y="757347"/>
                </a:lnTo>
                <a:lnTo>
                  <a:pt x="1573323" y="760635"/>
                </a:lnTo>
                <a:lnTo>
                  <a:pt x="1568172" y="763922"/>
                </a:lnTo>
                <a:lnTo>
                  <a:pt x="1562803" y="771703"/>
                </a:lnTo>
                <a:lnTo>
                  <a:pt x="1558967" y="774662"/>
                </a:lnTo>
                <a:lnTo>
                  <a:pt x="1556337" y="774991"/>
                </a:lnTo>
                <a:lnTo>
                  <a:pt x="1555680" y="778607"/>
                </a:lnTo>
                <a:lnTo>
                  <a:pt x="1558091" y="778936"/>
                </a:lnTo>
                <a:lnTo>
                  <a:pt x="1566748" y="770059"/>
                </a:lnTo>
                <a:lnTo>
                  <a:pt x="1570364" y="764361"/>
                </a:lnTo>
                <a:lnTo>
                  <a:pt x="1576611" y="762059"/>
                </a:lnTo>
                <a:lnTo>
                  <a:pt x="1581652" y="757238"/>
                </a:lnTo>
                <a:lnTo>
                  <a:pt x="1586473" y="758772"/>
                </a:lnTo>
                <a:lnTo>
                  <a:pt x="1588555" y="760854"/>
                </a:lnTo>
                <a:lnTo>
                  <a:pt x="1591843" y="761183"/>
                </a:lnTo>
                <a:lnTo>
                  <a:pt x="1591843" y="764690"/>
                </a:lnTo>
                <a:lnTo>
                  <a:pt x="1589980" y="768306"/>
                </a:lnTo>
                <a:lnTo>
                  <a:pt x="1590309" y="771922"/>
                </a:lnTo>
                <a:lnTo>
                  <a:pt x="1585049" y="773676"/>
                </a:lnTo>
                <a:lnTo>
                  <a:pt x="1582638" y="778497"/>
                </a:lnTo>
                <a:lnTo>
                  <a:pt x="1577597" y="778826"/>
                </a:lnTo>
                <a:lnTo>
                  <a:pt x="1575296" y="777073"/>
                </a:lnTo>
                <a:lnTo>
                  <a:pt x="1570912" y="777073"/>
                </a:lnTo>
                <a:lnTo>
                  <a:pt x="1568501" y="780141"/>
                </a:lnTo>
                <a:lnTo>
                  <a:pt x="1573323" y="780141"/>
                </a:lnTo>
                <a:lnTo>
                  <a:pt x="1574419" y="782771"/>
                </a:lnTo>
                <a:lnTo>
                  <a:pt x="1566090" y="787264"/>
                </a:lnTo>
                <a:lnTo>
                  <a:pt x="1569268" y="787922"/>
                </a:lnTo>
                <a:lnTo>
                  <a:pt x="1572008" y="785182"/>
                </a:lnTo>
                <a:lnTo>
                  <a:pt x="1577268" y="783648"/>
                </a:lnTo>
                <a:lnTo>
                  <a:pt x="1580008" y="782114"/>
                </a:lnTo>
                <a:lnTo>
                  <a:pt x="1580665" y="784415"/>
                </a:lnTo>
                <a:lnTo>
                  <a:pt x="1578802" y="787045"/>
                </a:lnTo>
                <a:lnTo>
                  <a:pt x="1573761" y="788031"/>
                </a:lnTo>
                <a:lnTo>
                  <a:pt x="1569268" y="791648"/>
                </a:lnTo>
                <a:lnTo>
                  <a:pt x="1572775" y="791100"/>
                </a:lnTo>
                <a:lnTo>
                  <a:pt x="1574200" y="792196"/>
                </a:lnTo>
                <a:lnTo>
                  <a:pt x="1571570" y="796360"/>
                </a:lnTo>
                <a:lnTo>
                  <a:pt x="1566529" y="800743"/>
                </a:lnTo>
                <a:lnTo>
                  <a:pt x="1563022" y="803702"/>
                </a:lnTo>
                <a:lnTo>
                  <a:pt x="1566090" y="804250"/>
                </a:lnTo>
                <a:lnTo>
                  <a:pt x="1571679" y="800634"/>
                </a:lnTo>
                <a:lnTo>
                  <a:pt x="1575515" y="793182"/>
                </a:lnTo>
                <a:lnTo>
                  <a:pt x="1578693" y="789346"/>
                </a:lnTo>
                <a:lnTo>
                  <a:pt x="1585925" y="783977"/>
                </a:lnTo>
                <a:lnTo>
                  <a:pt x="1587131" y="785730"/>
                </a:lnTo>
                <a:lnTo>
                  <a:pt x="1587131" y="788141"/>
                </a:lnTo>
                <a:lnTo>
                  <a:pt x="1591076" y="786278"/>
                </a:lnTo>
                <a:lnTo>
                  <a:pt x="1591733" y="782990"/>
                </a:lnTo>
                <a:lnTo>
                  <a:pt x="1597651" y="779155"/>
                </a:lnTo>
                <a:lnTo>
                  <a:pt x="1600829" y="779484"/>
                </a:lnTo>
                <a:lnTo>
                  <a:pt x="1600500" y="782442"/>
                </a:lnTo>
                <a:lnTo>
                  <a:pt x="1593158" y="788689"/>
                </a:lnTo>
                <a:lnTo>
                  <a:pt x="1585049" y="794059"/>
                </a:lnTo>
                <a:lnTo>
                  <a:pt x="1581761" y="794935"/>
                </a:lnTo>
                <a:lnTo>
                  <a:pt x="1581761" y="797237"/>
                </a:lnTo>
                <a:lnTo>
                  <a:pt x="1583843" y="798223"/>
                </a:lnTo>
                <a:lnTo>
                  <a:pt x="1581432" y="802387"/>
                </a:lnTo>
                <a:lnTo>
                  <a:pt x="1580446" y="806661"/>
                </a:lnTo>
                <a:lnTo>
                  <a:pt x="1581871" y="807318"/>
                </a:lnTo>
                <a:lnTo>
                  <a:pt x="1584610" y="803373"/>
                </a:lnTo>
                <a:lnTo>
                  <a:pt x="1585597" y="799209"/>
                </a:lnTo>
                <a:lnTo>
                  <a:pt x="1592062" y="793730"/>
                </a:lnTo>
                <a:lnTo>
                  <a:pt x="1597103" y="790552"/>
                </a:lnTo>
                <a:lnTo>
                  <a:pt x="1596884" y="793730"/>
                </a:lnTo>
                <a:lnTo>
                  <a:pt x="1597542" y="796469"/>
                </a:lnTo>
                <a:lnTo>
                  <a:pt x="1595240" y="799538"/>
                </a:lnTo>
                <a:lnTo>
                  <a:pt x="1589432" y="805127"/>
                </a:lnTo>
                <a:lnTo>
                  <a:pt x="1588775" y="808085"/>
                </a:lnTo>
                <a:lnTo>
                  <a:pt x="1585158" y="814551"/>
                </a:lnTo>
                <a:lnTo>
                  <a:pt x="1582638" y="816743"/>
                </a:lnTo>
                <a:lnTo>
                  <a:pt x="1582857" y="817948"/>
                </a:lnTo>
                <a:lnTo>
                  <a:pt x="1587240" y="816743"/>
                </a:lnTo>
                <a:lnTo>
                  <a:pt x="1589103" y="813126"/>
                </a:lnTo>
                <a:lnTo>
                  <a:pt x="1595021" y="805127"/>
                </a:lnTo>
                <a:lnTo>
                  <a:pt x="1598747" y="803483"/>
                </a:lnTo>
                <a:lnTo>
                  <a:pt x="1600610" y="806661"/>
                </a:lnTo>
                <a:lnTo>
                  <a:pt x="1601815" y="807538"/>
                </a:lnTo>
                <a:lnTo>
                  <a:pt x="1601596" y="809949"/>
                </a:lnTo>
                <a:lnTo>
                  <a:pt x="1598418" y="811154"/>
                </a:lnTo>
                <a:lnTo>
                  <a:pt x="1594144" y="817400"/>
                </a:lnTo>
                <a:lnTo>
                  <a:pt x="1593048" y="823428"/>
                </a:lnTo>
                <a:lnTo>
                  <a:pt x="1594911" y="824195"/>
                </a:lnTo>
                <a:lnTo>
                  <a:pt x="1596665" y="820907"/>
                </a:lnTo>
                <a:lnTo>
                  <a:pt x="1597651" y="817181"/>
                </a:lnTo>
                <a:lnTo>
                  <a:pt x="1600829" y="812469"/>
                </a:lnTo>
                <a:lnTo>
                  <a:pt x="1605760" y="810277"/>
                </a:lnTo>
                <a:lnTo>
                  <a:pt x="1605760" y="805565"/>
                </a:lnTo>
                <a:lnTo>
                  <a:pt x="1607623" y="801949"/>
                </a:lnTo>
                <a:lnTo>
                  <a:pt x="1611240" y="800086"/>
                </a:lnTo>
                <a:lnTo>
                  <a:pt x="1611788" y="796579"/>
                </a:lnTo>
                <a:lnTo>
                  <a:pt x="1613103" y="794168"/>
                </a:lnTo>
                <a:lnTo>
                  <a:pt x="1615294" y="793291"/>
                </a:lnTo>
                <a:lnTo>
                  <a:pt x="1617486" y="789894"/>
                </a:lnTo>
                <a:lnTo>
                  <a:pt x="1617815" y="786607"/>
                </a:lnTo>
                <a:lnTo>
                  <a:pt x="1619678" y="785620"/>
                </a:lnTo>
                <a:lnTo>
                  <a:pt x="1623294" y="792963"/>
                </a:lnTo>
                <a:lnTo>
                  <a:pt x="1626691" y="794935"/>
                </a:lnTo>
                <a:lnTo>
                  <a:pt x="1630856" y="799319"/>
                </a:lnTo>
                <a:lnTo>
                  <a:pt x="1631842" y="803593"/>
                </a:lnTo>
                <a:lnTo>
                  <a:pt x="1632828" y="808195"/>
                </a:lnTo>
                <a:lnTo>
                  <a:pt x="1637212" y="813126"/>
                </a:lnTo>
                <a:lnTo>
                  <a:pt x="1637540" y="815209"/>
                </a:lnTo>
                <a:lnTo>
                  <a:pt x="1634362" y="818387"/>
                </a:lnTo>
                <a:lnTo>
                  <a:pt x="1629760" y="824085"/>
                </a:lnTo>
                <a:lnTo>
                  <a:pt x="1627020" y="824085"/>
                </a:lnTo>
                <a:cubicBezTo>
                  <a:pt x="1627020" y="824085"/>
                  <a:pt x="1623842" y="821565"/>
                  <a:pt x="1623842" y="821565"/>
                </a:cubicBezTo>
                <a:lnTo>
                  <a:pt x="1619787" y="818167"/>
                </a:lnTo>
                <a:lnTo>
                  <a:pt x="1617486" y="818387"/>
                </a:lnTo>
                <a:lnTo>
                  <a:pt x="1615294" y="820140"/>
                </a:lnTo>
                <a:lnTo>
                  <a:pt x="1612445" y="821236"/>
                </a:lnTo>
                <a:lnTo>
                  <a:pt x="1610254" y="825619"/>
                </a:lnTo>
                <a:lnTo>
                  <a:pt x="1606856" y="827482"/>
                </a:lnTo>
                <a:lnTo>
                  <a:pt x="1604007" y="827482"/>
                </a:lnTo>
                <a:cubicBezTo>
                  <a:pt x="1604007" y="827482"/>
                  <a:pt x="1601377" y="830551"/>
                  <a:pt x="1601377" y="830551"/>
                </a:cubicBezTo>
                <a:lnTo>
                  <a:pt x="1606527" y="829893"/>
                </a:lnTo>
                <a:lnTo>
                  <a:pt x="1608938" y="829893"/>
                </a:lnTo>
                <a:lnTo>
                  <a:pt x="1610034" y="832633"/>
                </a:lnTo>
                <a:lnTo>
                  <a:pt x="1606418" y="836797"/>
                </a:lnTo>
                <a:lnTo>
                  <a:pt x="1602473" y="838660"/>
                </a:lnTo>
                <a:lnTo>
                  <a:pt x="1598637" y="840632"/>
                </a:lnTo>
                <a:lnTo>
                  <a:pt x="1604336" y="840852"/>
                </a:lnTo>
                <a:lnTo>
                  <a:pt x="1608281" y="838550"/>
                </a:lnTo>
                <a:lnTo>
                  <a:pt x="1613431" y="837783"/>
                </a:lnTo>
                <a:lnTo>
                  <a:pt x="1617157" y="838441"/>
                </a:lnTo>
                <a:lnTo>
                  <a:pt x="1621322" y="835044"/>
                </a:lnTo>
                <a:lnTo>
                  <a:pt x="1625595" y="835263"/>
                </a:lnTo>
                <a:lnTo>
                  <a:pt x="1628335" y="837345"/>
                </a:lnTo>
                <a:lnTo>
                  <a:pt x="1628774" y="839537"/>
                </a:lnTo>
                <a:lnTo>
                  <a:pt x="1628006" y="841180"/>
                </a:lnTo>
                <a:lnTo>
                  <a:pt x="1629869" y="839975"/>
                </a:lnTo>
                <a:lnTo>
                  <a:pt x="1631075" y="834715"/>
                </a:lnTo>
                <a:lnTo>
                  <a:pt x="1630746" y="830660"/>
                </a:lnTo>
                <a:lnTo>
                  <a:pt x="1633486" y="827153"/>
                </a:lnTo>
                <a:lnTo>
                  <a:pt x="1640390" y="823975"/>
                </a:lnTo>
                <a:lnTo>
                  <a:pt x="1641595" y="825181"/>
                </a:lnTo>
                <a:lnTo>
                  <a:pt x="1640937" y="828359"/>
                </a:lnTo>
                <a:lnTo>
                  <a:pt x="1642362" y="832304"/>
                </a:lnTo>
                <a:lnTo>
                  <a:pt x="1640061" y="836468"/>
                </a:lnTo>
                <a:lnTo>
                  <a:pt x="1635897" y="842167"/>
                </a:lnTo>
                <a:lnTo>
                  <a:pt x="1631075" y="844030"/>
                </a:lnTo>
                <a:lnTo>
                  <a:pt x="1627678" y="847098"/>
                </a:lnTo>
                <a:lnTo>
                  <a:pt x="1626801" y="849071"/>
                </a:lnTo>
                <a:lnTo>
                  <a:pt x="1622418" y="849071"/>
                </a:lnTo>
                <a:cubicBezTo>
                  <a:pt x="1622418" y="849071"/>
                  <a:pt x="1619678" y="847756"/>
                  <a:pt x="1619678" y="847756"/>
                </a:cubicBezTo>
                <a:lnTo>
                  <a:pt x="1616938" y="847756"/>
                </a:lnTo>
                <a:cubicBezTo>
                  <a:pt x="1616938" y="847756"/>
                  <a:pt x="1614527" y="850934"/>
                  <a:pt x="1614527" y="850934"/>
                </a:cubicBezTo>
                <a:lnTo>
                  <a:pt x="1613870" y="854112"/>
                </a:lnTo>
                <a:lnTo>
                  <a:pt x="1609486" y="858385"/>
                </a:lnTo>
                <a:lnTo>
                  <a:pt x="1608829" y="861125"/>
                </a:lnTo>
                <a:lnTo>
                  <a:pt x="1607514" y="863865"/>
                </a:lnTo>
                <a:lnTo>
                  <a:pt x="1609815" y="863426"/>
                </a:lnTo>
                <a:lnTo>
                  <a:pt x="1615294" y="857509"/>
                </a:lnTo>
                <a:lnTo>
                  <a:pt x="1618801" y="851481"/>
                </a:lnTo>
                <a:lnTo>
                  <a:pt x="1621431" y="850386"/>
                </a:lnTo>
                <a:lnTo>
                  <a:pt x="1622637" y="851810"/>
                </a:lnTo>
                <a:lnTo>
                  <a:pt x="1624500" y="852029"/>
                </a:lnTo>
                <a:lnTo>
                  <a:pt x="1625047" y="853892"/>
                </a:lnTo>
                <a:lnTo>
                  <a:pt x="1622856" y="856194"/>
                </a:lnTo>
                <a:lnTo>
                  <a:pt x="1620007" y="861454"/>
                </a:lnTo>
                <a:lnTo>
                  <a:pt x="1614089" y="867262"/>
                </a:lnTo>
                <a:lnTo>
                  <a:pt x="1610473" y="870769"/>
                </a:lnTo>
                <a:lnTo>
                  <a:pt x="1610692" y="872193"/>
                </a:lnTo>
                <a:lnTo>
                  <a:pt x="1618253" y="868139"/>
                </a:lnTo>
                <a:lnTo>
                  <a:pt x="1626143" y="859152"/>
                </a:lnTo>
                <a:lnTo>
                  <a:pt x="1629321" y="851701"/>
                </a:lnTo>
                <a:lnTo>
                  <a:pt x="1630089" y="848523"/>
                </a:lnTo>
                <a:lnTo>
                  <a:pt x="1631951" y="846002"/>
                </a:lnTo>
                <a:lnTo>
                  <a:pt x="1634691" y="846002"/>
                </a:lnTo>
                <a:cubicBezTo>
                  <a:pt x="1634691" y="846002"/>
                  <a:pt x="1641595" y="841290"/>
                  <a:pt x="1641595" y="841290"/>
                </a:cubicBezTo>
                <a:lnTo>
                  <a:pt x="1647732" y="838660"/>
                </a:lnTo>
                <a:lnTo>
                  <a:pt x="1650910" y="837674"/>
                </a:lnTo>
                <a:lnTo>
                  <a:pt x="1651348" y="839318"/>
                </a:lnTo>
                <a:lnTo>
                  <a:pt x="1649595" y="842167"/>
                </a:lnTo>
                <a:lnTo>
                  <a:pt x="1644663" y="847208"/>
                </a:lnTo>
                <a:lnTo>
                  <a:pt x="1639951" y="847208"/>
                </a:lnTo>
                <a:lnTo>
                  <a:pt x="1637212" y="849509"/>
                </a:lnTo>
                <a:lnTo>
                  <a:pt x="1636554" y="853564"/>
                </a:lnTo>
                <a:lnTo>
                  <a:pt x="1637650" y="854440"/>
                </a:lnTo>
                <a:lnTo>
                  <a:pt x="1640828" y="851262"/>
                </a:lnTo>
                <a:lnTo>
                  <a:pt x="1645650" y="850714"/>
                </a:lnTo>
                <a:lnTo>
                  <a:pt x="1649924" y="846988"/>
                </a:lnTo>
                <a:lnTo>
                  <a:pt x="1653430" y="845893"/>
                </a:lnTo>
                <a:lnTo>
                  <a:pt x="1655732" y="844030"/>
                </a:lnTo>
                <a:lnTo>
                  <a:pt x="1659129" y="841838"/>
                </a:lnTo>
                <a:lnTo>
                  <a:pt x="1662416" y="842276"/>
                </a:lnTo>
                <a:lnTo>
                  <a:pt x="1664389" y="846660"/>
                </a:lnTo>
                <a:lnTo>
                  <a:pt x="1669539" y="852358"/>
                </a:lnTo>
                <a:lnTo>
                  <a:pt x="1672279" y="856522"/>
                </a:lnTo>
                <a:lnTo>
                  <a:pt x="1675895" y="858385"/>
                </a:lnTo>
                <a:lnTo>
                  <a:pt x="1676772" y="861015"/>
                </a:lnTo>
                <a:lnTo>
                  <a:pt x="1676115" y="864961"/>
                </a:lnTo>
                <a:lnTo>
                  <a:pt x="1671402" y="869454"/>
                </a:lnTo>
                <a:lnTo>
                  <a:pt x="1669539" y="868358"/>
                </a:lnTo>
                <a:lnTo>
                  <a:pt x="1669978" y="863645"/>
                </a:lnTo>
                <a:lnTo>
                  <a:pt x="1667129" y="864413"/>
                </a:lnTo>
                <a:lnTo>
                  <a:pt x="1666252" y="866714"/>
                </a:lnTo>
                <a:lnTo>
                  <a:pt x="1664170" y="869344"/>
                </a:lnTo>
                <a:lnTo>
                  <a:pt x="1660992" y="872193"/>
                </a:lnTo>
                <a:lnTo>
                  <a:pt x="1653540" y="872741"/>
                </a:lnTo>
                <a:lnTo>
                  <a:pt x="1650143" y="874275"/>
                </a:lnTo>
                <a:lnTo>
                  <a:pt x="1645102" y="874056"/>
                </a:lnTo>
                <a:lnTo>
                  <a:pt x="1638636" y="878330"/>
                </a:lnTo>
                <a:lnTo>
                  <a:pt x="1634691" y="878659"/>
                </a:lnTo>
                <a:lnTo>
                  <a:pt x="1628116" y="882385"/>
                </a:lnTo>
                <a:lnTo>
                  <a:pt x="1632390" y="881837"/>
                </a:lnTo>
                <a:lnTo>
                  <a:pt x="1634691" y="883042"/>
                </a:lnTo>
                <a:lnTo>
                  <a:pt x="1633376" y="886220"/>
                </a:lnTo>
                <a:lnTo>
                  <a:pt x="1627349" y="887645"/>
                </a:lnTo>
                <a:lnTo>
                  <a:pt x="1625595" y="889836"/>
                </a:lnTo>
                <a:lnTo>
                  <a:pt x="1633595" y="888741"/>
                </a:lnTo>
                <a:lnTo>
                  <a:pt x="1638417" y="883919"/>
                </a:lnTo>
                <a:lnTo>
                  <a:pt x="1645321" y="877782"/>
                </a:lnTo>
                <a:lnTo>
                  <a:pt x="1650471" y="877453"/>
                </a:lnTo>
                <a:lnTo>
                  <a:pt x="1654088" y="878549"/>
                </a:lnTo>
                <a:lnTo>
                  <a:pt x="1657375" y="877234"/>
                </a:lnTo>
                <a:lnTo>
                  <a:pt x="1660444" y="877234"/>
                </a:lnTo>
                <a:cubicBezTo>
                  <a:pt x="1660444" y="877234"/>
                  <a:pt x="1660663" y="878878"/>
                  <a:pt x="1660663" y="878878"/>
                </a:cubicBezTo>
                <a:lnTo>
                  <a:pt x="1660225" y="883809"/>
                </a:lnTo>
                <a:lnTo>
                  <a:pt x="1657047" y="886111"/>
                </a:lnTo>
                <a:lnTo>
                  <a:pt x="1652882" y="888741"/>
                </a:lnTo>
                <a:lnTo>
                  <a:pt x="1650252" y="888521"/>
                </a:lnTo>
                <a:lnTo>
                  <a:pt x="1646636" y="890165"/>
                </a:lnTo>
                <a:lnTo>
                  <a:pt x="1643896" y="894439"/>
                </a:lnTo>
                <a:lnTo>
                  <a:pt x="1640061" y="896083"/>
                </a:lnTo>
                <a:lnTo>
                  <a:pt x="1636335" y="894110"/>
                </a:lnTo>
                <a:lnTo>
                  <a:pt x="1633705" y="895206"/>
                </a:lnTo>
                <a:lnTo>
                  <a:pt x="1629650" y="899151"/>
                </a:lnTo>
                <a:lnTo>
                  <a:pt x="1632171" y="898603"/>
                </a:lnTo>
                <a:lnTo>
                  <a:pt x="1636225" y="897069"/>
                </a:lnTo>
                <a:lnTo>
                  <a:pt x="1639513" y="897836"/>
                </a:lnTo>
                <a:lnTo>
                  <a:pt x="1641814" y="899261"/>
                </a:lnTo>
                <a:lnTo>
                  <a:pt x="1646636" y="895316"/>
                </a:lnTo>
                <a:lnTo>
                  <a:pt x="1649704" y="890932"/>
                </a:lnTo>
                <a:lnTo>
                  <a:pt x="1653869" y="889508"/>
                </a:lnTo>
                <a:lnTo>
                  <a:pt x="1656937" y="890713"/>
                </a:lnTo>
                <a:lnTo>
                  <a:pt x="1661211" y="891590"/>
                </a:lnTo>
                <a:lnTo>
                  <a:pt x="1664279" y="887974"/>
                </a:lnTo>
                <a:lnTo>
                  <a:pt x="1668882" y="885891"/>
                </a:lnTo>
                <a:lnTo>
                  <a:pt x="1670526" y="884467"/>
                </a:lnTo>
                <a:lnTo>
                  <a:pt x="1670526" y="881727"/>
                </a:lnTo>
                <a:lnTo>
                  <a:pt x="1668992" y="880193"/>
                </a:lnTo>
                <a:lnTo>
                  <a:pt x="1671731" y="876248"/>
                </a:lnTo>
                <a:lnTo>
                  <a:pt x="1671950" y="873727"/>
                </a:lnTo>
                <a:lnTo>
                  <a:pt x="1675128" y="872851"/>
                </a:lnTo>
                <a:lnTo>
                  <a:pt x="1676224" y="873947"/>
                </a:lnTo>
                <a:lnTo>
                  <a:pt x="1678087" y="873289"/>
                </a:lnTo>
                <a:lnTo>
                  <a:pt x="1679512" y="878330"/>
                </a:lnTo>
                <a:lnTo>
                  <a:pt x="1683895" y="887864"/>
                </a:lnTo>
                <a:lnTo>
                  <a:pt x="1684991" y="893672"/>
                </a:lnTo>
                <a:lnTo>
                  <a:pt x="1687621" y="897179"/>
                </a:lnTo>
                <a:lnTo>
                  <a:pt x="1686744" y="900795"/>
                </a:lnTo>
                <a:lnTo>
                  <a:pt x="1684662" y="904083"/>
                </a:lnTo>
                <a:lnTo>
                  <a:pt x="1679512" y="903864"/>
                </a:lnTo>
                <a:lnTo>
                  <a:pt x="1676334" y="901562"/>
                </a:lnTo>
                <a:lnTo>
                  <a:pt x="1669759" y="901014"/>
                </a:lnTo>
                <a:lnTo>
                  <a:pt x="1666252" y="902877"/>
                </a:lnTo>
                <a:lnTo>
                  <a:pt x="1662526" y="905398"/>
                </a:lnTo>
                <a:lnTo>
                  <a:pt x="1659677" y="905398"/>
                </a:lnTo>
                <a:cubicBezTo>
                  <a:pt x="1659677" y="905398"/>
                  <a:pt x="1658252" y="904302"/>
                  <a:pt x="1658252" y="904302"/>
                </a:cubicBezTo>
                <a:lnTo>
                  <a:pt x="1654526" y="904521"/>
                </a:lnTo>
                <a:lnTo>
                  <a:pt x="1651567" y="907261"/>
                </a:lnTo>
                <a:lnTo>
                  <a:pt x="1644225" y="908356"/>
                </a:lnTo>
                <a:lnTo>
                  <a:pt x="1647403" y="909562"/>
                </a:lnTo>
                <a:lnTo>
                  <a:pt x="1655622" y="908356"/>
                </a:lnTo>
                <a:lnTo>
                  <a:pt x="1659896" y="909672"/>
                </a:lnTo>
                <a:lnTo>
                  <a:pt x="1666361" y="915699"/>
                </a:lnTo>
                <a:lnTo>
                  <a:pt x="1669649" y="917562"/>
                </a:lnTo>
                <a:lnTo>
                  <a:pt x="1672169" y="916247"/>
                </a:lnTo>
                <a:lnTo>
                  <a:pt x="1674909" y="915589"/>
                </a:lnTo>
                <a:lnTo>
                  <a:pt x="1677210" y="917123"/>
                </a:lnTo>
                <a:lnTo>
                  <a:pt x="1681046" y="919534"/>
                </a:lnTo>
                <a:lnTo>
                  <a:pt x="1685868" y="921397"/>
                </a:lnTo>
                <a:lnTo>
                  <a:pt x="1686525" y="924904"/>
                </a:lnTo>
                <a:lnTo>
                  <a:pt x="1688826" y="928630"/>
                </a:lnTo>
                <a:lnTo>
                  <a:pt x="1689046" y="933780"/>
                </a:lnTo>
                <a:lnTo>
                  <a:pt x="1687183" y="935315"/>
                </a:lnTo>
                <a:lnTo>
                  <a:pt x="1683895" y="935315"/>
                </a:lnTo>
                <a:cubicBezTo>
                  <a:pt x="1683895" y="935315"/>
                  <a:pt x="1681594" y="931369"/>
                  <a:pt x="1681594" y="931369"/>
                </a:cubicBezTo>
                <a:lnTo>
                  <a:pt x="1679950" y="931698"/>
                </a:lnTo>
                <a:lnTo>
                  <a:pt x="1677868" y="934109"/>
                </a:lnTo>
                <a:lnTo>
                  <a:pt x="1675676" y="933013"/>
                </a:lnTo>
                <a:lnTo>
                  <a:pt x="1674142" y="930493"/>
                </a:lnTo>
                <a:lnTo>
                  <a:pt x="1671621" y="931808"/>
                </a:lnTo>
                <a:lnTo>
                  <a:pt x="1668663" y="931041"/>
                </a:lnTo>
                <a:lnTo>
                  <a:pt x="1663074" y="924904"/>
                </a:lnTo>
                <a:lnTo>
                  <a:pt x="1660773" y="924137"/>
                </a:lnTo>
                <a:lnTo>
                  <a:pt x="1657594" y="924575"/>
                </a:lnTo>
                <a:lnTo>
                  <a:pt x="1653649" y="925014"/>
                </a:lnTo>
                <a:lnTo>
                  <a:pt x="1650033" y="923260"/>
                </a:lnTo>
                <a:lnTo>
                  <a:pt x="1651458" y="925233"/>
                </a:lnTo>
                <a:lnTo>
                  <a:pt x="1656060" y="926657"/>
                </a:lnTo>
                <a:lnTo>
                  <a:pt x="1659786" y="927424"/>
                </a:lnTo>
                <a:lnTo>
                  <a:pt x="1658581" y="929397"/>
                </a:lnTo>
                <a:lnTo>
                  <a:pt x="1652882" y="929945"/>
                </a:lnTo>
                <a:lnTo>
                  <a:pt x="1650581" y="931150"/>
                </a:lnTo>
                <a:lnTo>
                  <a:pt x="1645321" y="931150"/>
                </a:lnTo>
                <a:lnTo>
                  <a:pt x="1641376" y="933561"/>
                </a:lnTo>
                <a:lnTo>
                  <a:pt x="1642033" y="936630"/>
                </a:lnTo>
                <a:lnTo>
                  <a:pt x="1644335" y="936191"/>
                </a:lnTo>
                <a:lnTo>
                  <a:pt x="1645430" y="934219"/>
                </a:lnTo>
                <a:lnTo>
                  <a:pt x="1651348" y="934219"/>
                </a:lnTo>
                <a:cubicBezTo>
                  <a:pt x="1651348" y="934219"/>
                  <a:pt x="1654965" y="932246"/>
                  <a:pt x="1654965" y="932246"/>
                </a:cubicBezTo>
                <a:lnTo>
                  <a:pt x="1658581" y="931589"/>
                </a:lnTo>
                <a:lnTo>
                  <a:pt x="1660992" y="934876"/>
                </a:lnTo>
                <a:lnTo>
                  <a:pt x="1660992" y="936630"/>
                </a:lnTo>
                <a:cubicBezTo>
                  <a:pt x="1660992" y="936630"/>
                  <a:pt x="1663950" y="937945"/>
                  <a:pt x="1663950" y="937945"/>
                </a:cubicBezTo>
                <a:lnTo>
                  <a:pt x="1664389" y="939588"/>
                </a:lnTo>
                <a:lnTo>
                  <a:pt x="1663293" y="940246"/>
                </a:lnTo>
                <a:lnTo>
                  <a:pt x="1658910" y="940246"/>
                </a:lnTo>
                <a:lnTo>
                  <a:pt x="1656718" y="941780"/>
                </a:lnTo>
                <a:lnTo>
                  <a:pt x="1654745" y="940575"/>
                </a:lnTo>
                <a:lnTo>
                  <a:pt x="1653540" y="938712"/>
                </a:lnTo>
                <a:lnTo>
                  <a:pt x="1650910" y="938931"/>
                </a:lnTo>
                <a:lnTo>
                  <a:pt x="1649704" y="939917"/>
                </a:lnTo>
                <a:lnTo>
                  <a:pt x="1653211" y="942547"/>
                </a:lnTo>
                <a:lnTo>
                  <a:pt x="1656608" y="943972"/>
                </a:lnTo>
                <a:lnTo>
                  <a:pt x="1658471" y="946164"/>
                </a:lnTo>
                <a:lnTo>
                  <a:pt x="1658471" y="949013"/>
                </a:lnTo>
                <a:cubicBezTo>
                  <a:pt x="1658471" y="949013"/>
                  <a:pt x="1659896" y="951095"/>
                  <a:pt x="1659896" y="951095"/>
                </a:cubicBezTo>
                <a:lnTo>
                  <a:pt x="1657375" y="951533"/>
                </a:lnTo>
                <a:lnTo>
                  <a:pt x="1648170" y="948903"/>
                </a:lnTo>
                <a:lnTo>
                  <a:pt x="1642472" y="948684"/>
                </a:lnTo>
                <a:lnTo>
                  <a:pt x="1633595" y="945397"/>
                </a:lnTo>
                <a:lnTo>
                  <a:pt x="1629979" y="945944"/>
                </a:lnTo>
                <a:lnTo>
                  <a:pt x="1631184" y="947479"/>
                </a:lnTo>
                <a:lnTo>
                  <a:pt x="1636335" y="948903"/>
                </a:lnTo>
                <a:lnTo>
                  <a:pt x="1648609" y="954930"/>
                </a:lnTo>
                <a:lnTo>
                  <a:pt x="1649266" y="957341"/>
                </a:lnTo>
                <a:lnTo>
                  <a:pt x="1647184" y="957889"/>
                </a:lnTo>
                <a:lnTo>
                  <a:pt x="1640390" y="953725"/>
                </a:lnTo>
                <a:lnTo>
                  <a:pt x="1638307" y="954383"/>
                </a:lnTo>
                <a:lnTo>
                  <a:pt x="1635020" y="957999"/>
                </a:lnTo>
                <a:lnTo>
                  <a:pt x="1638088" y="957451"/>
                </a:lnTo>
                <a:lnTo>
                  <a:pt x="1640170" y="958876"/>
                </a:lnTo>
                <a:lnTo>
                  <a:pt x="1642801" y="961177"/>
                </a:lnTo>
                <a:lnTo>
                  <a:pt x="1644335" y="960300"/>
                </a:lnTo>
                <a:lnTo>
                  <a:pt x="1646417" y="961396"/>
                </a:lnTo>
                <a:lnTo>
                  <a:pt x="1646746" y="964464"/>
                </a:lnTo>
                <a:lnTo>
                  <a:pt x="1648280" y="967094"/>
                </a:lnTo>
                <a:lnTo>
                  <a:pt x="1650033" y="965889"/>
                </a:lnTo>
                <a:lnTo>
                  <a:pt x="1650581" y="963259"/>
                </a:lnTo>
                <a:lnTo>
                  <a:pt x="1654526" y="963259"/>
                </a:lnTo>
                <a:lnTo>
                  <a:pt x="1654197" y="965670"/>
                </a:lnTo>
                <a:lnTo>
                  <a:pt x="1652663" y="967533"/>
                </a:lnTo>
                <a:lnTo>
                  <a:pt x="1652663" y="969396"/>
                </a:lnTo>
                <a:lnTo>
                  <a:pt x="1655293" y="969177"/>
                </a:lnTo>
                <a:lnTo>
                  <a:pt x="1655512" y="964793"/>
                </a:lnTo>
                <a:lnTo>
                  <a:pt x="1658800" y="964793"/>
                </a:lnTo>
                <a:lnTo>
                  <a:pt x="1663512" y="967204"/>
                </a:lnTo>
                <a:lnTo>
                  <a:pt x="1667896" y="968629"/>
                </a:lnTo>
                <a:lnTo>
                  <a:pt x="1671512" y="968410"/>
                </a:lnTo>
                <a:lnTo>
                  <a:pt x="1669978" y="972245"/>
                </a:lnTo>
                <a:lnTo>
                  <a:pt x="1669320" y="974327"/>
                </a:lnTo>
                <a:lnTo>
                  <a:pt x="1665156" y="972903"/>
                </a:lnTo>
                <a:lnTo>
                  <a:pt x="1662526" y="971149"/>
                </a:lnTo>
                <a:lnTo>
                  <a:pt x="1657156" y="972026"/>
                </a:lnTo>
                <a:lnTo>
                  <a:pt x="1649924" y="975533"/>
                </a:lnTo>
                <a:lnTo>
                  <a:pt x="1649704" y="979039"/>
                </a:lnTo>
                <a:lnTo>
                  <a:pt x="1652882" y="975752"/>
                </a:lnTo>
                <a:lnTo>
                  <a:pt x="1658581" y="975752"/>
                </a:lnTo>
                <a:lnTo>
                  <a:pt x="1662745" y="976957"/>
                </a:lnTo>
                <a:lnTo>
                  <a:pt x="1658910" y="977615"/>
                </a:lnTo>
                <a:lnTo>
                  <a:pt x="1657485" y="980574"/>
                </a:lnTo>
                <a:lnTo>
                  <a:pt x="1660444" y="979149"/>
                </a:lnTo>
                <a:lnTo>
                  <a:pt x="1666361" y="979368"/>
                </a:lnTo>
                <a:lnTo>
                  <a:pt x="1668444" y="981450"/>
                </a:lnTo>
                <a:lnTo>
                  <a:pt x="1667238" y="982875"/>
                </a:lnTo>
                <a:lnTo>
                  <a:pt x="1671183" y="984409"/>
                </a:lnTo>
                <a:lnTo>
                  <a:pt x="1672937" y="987368"/>
                </a:lnTo>
                <a:lnTo>
                  <a:pt x="1671512" y="989998"/>
                </a:lnTo>
                <a:lnTo>
                  <a:pt x="1669211" y="995368"/>
                </a:lnTo>
                <a:lnTo>
                  <a:pt x="1669759" y="998326"/>
                </a:lnTo>
                <a:lnTo>
                  <a:pt x="1671293" y="996902"/>
                </a:lnTo>
                <a:lnTo>
                  <a:pt x="1671841" y="993614"/>
                </a:lnTo>
                <a:lnTo>
                  <a:pt x="1674909" y="990327"/>
                </a:lnTo>
                <a:lnTo>
                  <a:pt x="1678197" y="989998"/>
                </a:lnTo>
                <a:lnTo>
                  <a:pt x="1678854" y="993614"/>
                </a:lnTo>
                <a:lnTo>
                  <a:pt x="1677101" y="996244"/>
                </a:lnTo>
                <a:lnTo>
                  <a:pt x="1672717" y="1003806"/>
                </a:lnTo>
                <a:lnTo>
                  <a:pt x="1670854" y="1008080"/>
                </a:lnTo>
                <a:lnTo>
                  <a:pt x="1670854" y="1011477"/>
                </a:lnTo>
                <a:lnTo>
                  <a:pt x="1673046" y="1010162"/>
                </a:lnTo>
                <a:lnTo>
                  <a:pt x="1676334" y="1004354"/>
                </a:lnTo>
                <a:lnTo>
                  <a:pt x="1676334" y="1001614"/>
                </a:lnTo>
                <a:lnTo>
                  <a:pt x="1678635" y="998546"/>
                </a:lnTo>
                <a:lnTo>
                  <a:pt x="1683018" y="996463"/>
                </a:lnTo>
                <a:lnTo>
                  <a:pt x="1682690" y="995258"/>
                </a:lnTo>
                <a:lnTo>
                  <a:pt x="1684333" y="992080"/>
                </a:lnTo>
                <a:lnTo>
                  <a:pt x="1687731" y="989669"/>
                </a:lnTo>
                <a:lnTo>
                  <a:pt x="1688936" y="990765"/>
                </a:lnTo>
                <a:lnTo>
                  <a:pt x="1687621" y="994162"/>
                </a:lnTo>
                <a:lnTo>
                  <a:pt x="1683238" y="999970"/>
                </a:lnTo>
                <a:lnTo>
                  <a:pt x="1681265" y="1003367"/>
                </a:lnTo>
                <a:lnTo>
                  <a:pt x="1681046" y="1007751"/>
                </a:lnTo>
                <a:lnTo>
                  <a:pt x="1681594" y="1012134"/>
                </a:lnTo>
                <a:lnTo>
                  <a:pt x="1683457" y="1010710"/>
                </a:lnTo>
                <a:lnTo>
                  <a:pt x="1683128" y="1007860"/>
                </a:lnTo>
                <a:lnTo>
                  <a:pt x="1683676" y="1003587"/>
                </a:lnTo>
                <a:lnTo>
                  <a:pt x="1686744" y="1000957"/>
                </a:lnTo>
                <a:lnTo>
                  <a:pt x="1689265" y="997450"/>
                </a:lnTo>
                <a:lnTo>
                  <a:pt x="1694854" y="992957"/>
                </a:lnTo>
                <a:lnTo>
                  <a:pt x="1698470" y="989998"/>
                </a:lnTo>
                <a:lnTo>
                  <a:pt x="1699566" y="991751"/>
                </a:lnTo>
                <a:lnTo>
                  <a:pt x="1699347" y="997011"/>
                </a:lnTo>
                <a:lnTo>
                  <a:pt x="1697265" y="999093"/>
                </a:lnTo>
                <a:lnTo>
                  <a:pt x="1692004" y="1000299"/>
                </a:lnTo>
                <a:lnTo>
                  <a:pt x="1691347" y="1004244"/>
                </a:lnTo>
                <a:lnTo>
                  <a:pt x="1689594" y="1007970"/>
                </a:lnTo>
                <a:lnTo>
                  <a:pt x="1691018" y="1008847"/>
                </a:lnTo>
                <a:lnTo>
                  <a:pt x="1692443" y="1007422"/>
                </a:lnTo>
                <a:lnTo>
                  <a:pt x="1694635" y="1008956"/>
                </a:lnTo>
                <a:lnTo>
                  <a:pt x="1697045" y="1007093"/>
                </a:lnTo>
                <a:lnTo>
                  <a:pt x="1702525" y="1005230"/>
                </a:lnTo>
                <a:lnTo>
                  <a:pt x="1704059" y="1007860"/>
                </a:lnTo>
                <a:lnTo>
                  <a:pt x="1705484" y="1013559"/>
                </a:lnTo>
                <a:lnTo>
                  <a:pt x="1705155" y="1016298"/>
                </a:lnTo>
                <a:lnTo>
                  <a:pt x="1701538" y="1017942"/>
                </a:lnTo>
                <a:lnTo>
                  <a:pt x="1701538" y="1019367"/>
                </a:lnTo>
                <a:cubicBezTo>
                  <a:pt x="1701538" y="1019367"/>
                  <a:pt x="1704388" y="1020024"/>
                  <a:pt x="1704388" y="1020024"/>
                </a:cubicBezTo>
                <a:lnTo>
                  <a:pt x="1706579" y="1023860"/>
                </a:lnTo>
                <a:lnTo>
                  <a:pt x="1703182" y="1024956"/>
                </a:lnTo>
                <a:lnTo>
                  <a:pt x="1700223" y="1024408"/>
                </a:lnTo>
                <a:lnTo>
                  <a:pt x="1703182" y="1026271"/>
                </a:lnTo>
                <a:lnTo>
                  <a:pt x="1707018" y="1028024"/>
                </a:lnTo>
                <a:lnTo>
                  <a:pt x="1697812" y="1030106"/>
                </a:lnTo>
                <a:lnTo>
                  <a:pt x="1693320" y="1029778"/>
                </a:lnTo>
                <a:lnTo>
                  <a:pt x="1695621" y="1032079"/>
                </a:lnTo>
                <a:lnTo>
                  <a:pt x="1700114" y="1031750"/>
                </a:lnTo>
                <a:lnTo>
                  <a:pt x="1706360" y="1033175"/>
                </a:lnTo>
                <a:lnTo>
                  <a:pt x="1708223" y="1031093"/>
                </a:lnTo>
                <a:lnTo>
                  <a:pt x="1712497" y="1030216"/>
                </a:lnTo>
                <a:lnTo>
                  <a:pt x="1713483" y="1030545"/>
                </a:lnTo>
                <a:lnTo>
                  <a:pt x="1709976" y="1035257"/>
                </a:lnTo>
                <a:lnTo>
                  <a:pt x="1708114" y="1039969"/>
                </a:lnTo>
                <a:lnTo>
                  <a:pt x="1712278" y="1035805"/>
                </a:lnTo>
                <a:lnTo>
                  <a:pt x="1715894" y="1034599"/>
                </a:lnTo>
                <a:lnTo>
                  <a:pt x="1718634" y="1031421"/>
                </a:lnTo>
                <a:lnTo>
                  <a:pt x="1723127" y="1028134"/>
                </a:lnTo>
                <a:lnTo>
                  <a:pt x="1726634" y="1029230"/>
                </a:lnTo>
                <a:lnTo>
                  <a:pt x="1725757" y="1031531"/>
                </a:lnTo>
                <a:lnTo>
                  <a:pt x="1723017" y="1034709"/>
                </a:lnTo>
                <a:lnTo>
                  <a:pt x="1721154" y="1034928"/>
                </a:lnTo>
                <a:lnTo>
                  <a:pt x="1719072" y="1038544"/>
                </a:lnTo>
                <a:lnTo>
                  <a:pt x="1716990" y="1043257"/>
                </a:lnTo>
                <a:lnTo>
                  <a:pt x="1711620" y="1045339"/>
                </a:lnTo>
                <a:lnTo>
                  <a:pt x="1709319" y="1049503"/>
                </a:lnTo>
                <a:lnTo>
                  <a:pt x="1709538" y="1052462"/>
                </a:lnTo>
                <a:lnTo>
                  <a:pt x="1712278" y="1053010"/>
                </a:lnTo>
                <a:lnTo>
                  <a:pt x="1715785" y="1049393"/>
                </a:lnTo>
                <a:lnTo>
                  <a:pt x="1715785" y="1047530"/>
                </a:lnTo>
                <a:lnTo>
                  <a:pt x="1720497" y="1041832"/>
                </a:lnTo>
                <a:lnTo>
                  <a:pt x="1724661" y="1040298"/>
                </a:lnTo>
                <a:lnTo>
                  <a:pt x="1724332" y="1043585"/>
                </a:lnTo>
                <a:lnTo>
                  <a:pt x="1721154" y="1048845"/>
                </a:lnTo>
                <a:lnTo>
                  <a:pt x="1720606" y="1053886"/>
                </a:lnTo>
                <a:lnTo>
                  <a:pt x="1719182" y="1057064"/>
                </a:lnTo>
                <a:lnTo>
                  <a:pt x="1721812" y="1055201"/>
                </a:lnTo>
                <a:lnTo>
                  <a:pt x="1725099" y="1049284"/>
                </a:lnTo>
                <a:lnTo>
                  <a:pt x="1725319" y="1046325"/>
                </a:lnTo>
                <a:lnTo>
                  <a:pt x="1727072" y="1045448"/>
                </a:lnTo>
                <a:lnTo>
                  <a:pt x="1728496" y="1046544"/>
                </a:lnTo>
                <a:lnTo>
                  <a:pt x="1729044" y="1053119"/>
                </a:lnTo>
                <a:lnTo>
                  <a:pt x="1731455" y="1055201"/>
                </a:lnTo>
                <a:lnTo>
                  <a:pt x="1732990" y="1054982"/>
                </a:lnTo>
                <a:lnTo>
                  <a:pt x="1732332" y="1049941"/>
                </a:lnTo>
                <a:lnTo>
                  <a:pt x="1734085" y="1046983"/>
                </a:lnTo>
                <a:lnTo>
                  <a:pt x="1740003" y="1043914"/>
                </a:lnTo>
                <a:lnTo>
                  <a:pt x="1741208" y="1045448"/>
                </a:lnTo>
                <a:lnTo>
                  <a:pt x="1739126" y="1048188"/>
                </a:lnTo>
                <a:lnTo>
                  <a:pt x="1740551" y="1048736"/>
                </a:lnTo>
                <a:lnTo>
                  <a:pt x="1744386" y="1048517"/>
                </a:lnTo>
                <a:lnTo>
                  <a:pt x="1746688" y="1051476"/>
                </a:lnTo>
                <a:lnTo>
                  <a:pt x="1744934" y="1056297"/>
                </a:lnTo>
                <a:lnTo>
                  <a:pt x="1748879" y="1055749"/>
                </a:lnTo>
                <a:lnTo>
                  <a:pt x="1750414" y="1058051"/>
                </a:lnTo>
                <a:lnTo>
                  <a:pt x="1750742" y="1061119"/>
                </a:lnTo>
                <a:lnTo>
                  <a:pt x="1753482" y="1063530"/>
                </a:lnTo>
                <a:lnTo>
                  <a:pt x="1754140" y="1066379"/>
                </a:lnTo>
                <a:lnTo>
                  <a:pt x="1752934" y="1067804"/>
                </a:lnTo>
                <a:lnTo>
                  <a:pt x="1750962" y="1069338"/>
                </a:lnTo>
                <a:lnTo>
                  <a:pt x="1746030" y="1069338"/>
                </a:lnTo>
                <a:cubicBezTo>
                  <a:pt x="1746030" y="1069338"/>
                  <a:pt x="1746249" y="1066379"/>
                  <a:pt x="1746249" y="1066379"/>
                </a:cubicBezTo>
                <a:lnTo>
                  <a:pt x="1744167" y="1063201"/>
                </a:lnTo>
                <a:lnTo>
                  <a:pt x="1741647" y="1061996"/>
                </a:lnTo>
                <a:lnTo>
                  <a:pt x="1740113" y="1060681"/>
                </a:lnTo>
                <a:lnTo>
                  <a:pt x="1737921" y="1062544"/>
                </a:lnTo>
                <a:lnTo>
                  <a:pt x="1735510" y="1065831"/>
                </a:lnTo>
                <a:lnTo>
                  <a:pt x="1738578" y="1064407"/>
                </a:lnTo>
                <a:lnTo>
                  <a:pt x="1740880" y="1065064"/>
                </a:lnTo>
                <a:lnTo>
                  <a:pt x="1742414" y="1067037"/>
                </a:lnTo>
                <a:lnTo>
                  <a:pt x="1740880" y="1067913"/>
                </a:lnTo>
                <a:lnTo>
                  <a:pt x="1743071" y="1069119"/>
                </a:lnTo>
                <a:lnTo>
                  <a:pt x="1744058" y="1071639"/>
                </a:lnTo>
                <a:lnTo>
                  <a:pt x="1742085" y="1072516"/>
                </a:lnTo>
                <a:lnTo>
                  <a:pt x="1738688" y="1071639"/>
                </a:lnTo>
                <a:lnTo>
                  <a:pt x="1735948" y="1073283"/>
                </a:lnTo>
                <a:lnTo>
                  <a:pt x="1737483" y="1074598"/>
                </a:lnTo>
                <a:lnTo>
                  <a:pt x="1743400" y="1074817"/>
                </a:lnTo>
                <a:lnTo>
                  <a:pt x="1745702" y="1074817"/>
                </a:lnTo>
                <a:lnTo>
                  <a:pt x="1746030" y="1076571"/>
                </a:lnTo>
                <a:lnTo>
                  <a:pt x="1743729" y="1079310"/>
                </a:lnTo>
                <a:lnTo>
                  <a:pt x="1740003" y="1079310"/>
                </a:lnTo>
                <a:lnTo>
                  <a:pt x="1736715" y="1080077"/>
                </a:lnTo>
                <a:lnTo>
                  <a:pt x="1732113" y="1079420"/>
                </a:lnTo>
                <a:lnTo>
                  <a:pt x="1728277" y="1078653"/>
                </a:lnTo>
                <a:lnTo>
                  <a:pt x="1729373" y="1075256"/>
                </a:lnTo>
                <a:lnTo>
                  <a:pt x="1729154" y="1073174"/>
                </a:lnTo>
                <a:lnTo>
                  <a:pt x="1725976" y="1071311"/>
                </a:lnTo>
                <a:lnTo>
                  <a:pt x="1724661" y="1069776"/>
                </a:lnTo>
                <a:lnTo>
                  <a:pt x="1722688" y="1070434"/>
                </a:lnTo>
                <a:lnTo>
                  <a:pt x="1723127" y="1072954"/>
                </a:lnTo>
                <a:lnTo>
                  <a:pt x="1725209" y="1074489"/>
                </a:lnTo>
                <a:lnTo>
                  <a:pt x="1726305" y="1078105"/>
                </a:lnTo>
                <a:lnTo>
                  <a:pt x="1725647" y="1079968"/>
                </a:lnTo>
                <a:lnTo>
                  <a:pt x="1722469" y="1080297"/>
                </a:lnTo>
                <a:lnTo>
                  <a:pt x="1719072" y="1077995"/>
                </a:lnTo>
                <a:lnTo>
                  <a:pt x="1718415" y="1075694"/>
                </a:lnTo>
                <a:lnTo>
                  <a:pt x="1717757" y="1079858"/>
                </a:lnTo>
                <a:lnTo>
                  <a:pt x="1720168" y="1082488"/>
                </a:lnTo>
                <a:lnTo>
                  <a:pt x="1724880" y="1082488"/>
                </a:lnTo>
                <a:lnTo>
                  <a:pt x="1727291" y="1084680"/>
                </a:lnTo>
                <a:lnTo>
                  <a:pt x="1730031" y="1085557"/>
                </a:lnTo>
                <a:lnTo>
                  <a:pt x="1730688" y="1088296"/>
                </a:lnTo>
                <a:lnTo>
                  <a:pt x="1729264" y="1091584"/>
                </a:lnTo>
                <a:lnTo>
                  <a:pt x="1722469" y="1091365"/>
                </a:lnTo>
                <a:lnTo>
                  <a:pt x="1720935" y="1088625"/>
                </a:lnTo>
                <a:lnTo>
                  <a:pt x="1716661" y="1085886"/>
                </a:lnTo>
                <a:lnTo>
                  <a:pt x="1714689" y="1083803"/>
                </a:lnTo>
                <a:lnTo>
                  <a:pt x="1713374" y="1083803"/>
                </a:lnTo>
                <a:cubicBezTo>
                  <a:pt x="1713374" y="1083803"/>
                  <a:pt x="1714470" y="1085886"/>
                  <a:pt x="1714470" y="1085886"/>
                </a:cubicBezTo>
                <a:lnTo>
                  <a:pt x="1719182" y="1089392"/>
                </a:lnTo>
                <a:lnTo>
                  <a:pt x="1721045" y="1093009"/>
                </a:lnTo>
                <a:lnTo>
                  <a:pt x="1721045" y="1098159"/>
                </a:lnTo>
                <a:cubicBezTo>
                  <a:pt x="1721045" y="1098159"/>
                  <a:pt x="1719401" y="1100899"/>
                  <a:pt x="1719401" y="1100899"/>
                </a:cubicBezTo>
                <a:lnTo>
                  <a:pt x="1717209" y="1100570"/>
                </a:lnTo>
                <a:lnTo>
                  <a:pt x="1716004" y="1097392"/>
                </a:lnTo>
                <a:lnTo>
                  <a:pt x="1713155" y="1095091"/>
                </a:lnTo>
                <a:lnTo>
                  <a:pt x="1709976" y="1093995"/>
                </a:lnTo>
                <a:lnTo>
                  <a:pt x="1710634" y="1095310"/>
                </a:lnTo>
                <a:lnTo>
                  <a:pt x="1712278" y="1096734"/>
                </a:lnTo>
                <a:lnTo>
                  <a:pt x="1712278" y="1101008"/>
                </a:lnTo>
                <a:cubicBezTo>
                  <a:pt x="1712278" y="1101008"/>
                  <a:pt x="1712059" y="1106707"/>
                  <a:pt x="1712059" y="1106707"/>
                </a:cubicBezTo>
                <a:lnTo>
                  <a:pt x="1710853" y="1107693"/>
                </a:lnTo>
                <a:lnTo>
                  <a:pt x="1708552" y="1107693"/>
                </a:lnTo>
                <a:lnTo>
                  <a:pt x="1707127" y="1106159"/>
                </a:lnTo>
                <a:lnTo>
                  <a:pt x="1707347" y="1101775"/>
                </a:lnTo>
                <a:lnTo>
                  <a:pt x="1705593" y="1102543"/>
                </a:lnTo>
                <a:lnTo>
                  <a:pt x="1704936" y="1105173"/>
                </a:lnTo>
                <a:lnTo>
                  <a:pt x="1701758" y="1105830"/>
                </a:lnTo>
                <a:lnTo>
                  <a:pt x="1699675" y="1104953"/>
                </a:lnTo>
                <a:lnTo>
                  <a:pt x="1700333" y="1101775"/>
                </a:lnTo>
                <a:lnTo>
                  <a:pt x="1699237" y="1098378"/>
                </a:lnTo>
                <a:lnTo>
                  <a:pt x="1699018" y="1094762"/>
                </a:lnTo>
                <a:lnTo>
                  <a:pt x="1697484" y="1093009"/>
                </a:lnTo>
                <a:lnTo>
                  <a:pt x="1696826" y="1095639"/>
                </a:lnTo>
                <a:lnTo>
                  <a:pt x="1696826" y="1101995"/>
                </a:lnTo>
                <a:lnTo>
                  <a:pt x="1694744" y="1103748"/>
                </a:lnTo>
                <a:lnTo>
                  <a:pt x="1691676" y="1103967"/>
                </a:lnTo>
                <a:lnTo>
                  <a:pt x="1692772" y="1105173"/>
                </a:lnTo>
                <a:lnTo>
                  <a:pt x="1695292" y="1105611"/>
                </a:lnTo>
                <a:lnTo>
                  <a:pt x="1695950" y="1107474"/>
                </a:lnTo>
                <a:lnTo>
                  <a:pt x="1693977" y="1109994"/>
                </a:lnTo>
                <a:lnTo>
                  <a:pt x="1691237" y="1109337"/>
                </a:lnTo>
                <a:lnTo>
                  <a:pt x="1690032" y="1108570"/>
                </a:lnTo>
                <a:lnTo>
                  <a:pt x="1689703" y="1109994"/>
                </a:lnTo>
                <a:lnTo>
                  <a:pt x="1692333" y="1112077"/>
                </a:lnTo>
                <a:lnTo>
                  <a:pt x="1694306" y="1112077"/>
                </a:lnTo>
                <a:lnTo>
                  <a:pt x="1694744" y="1113939"/>
                </a:lnTo>
                <a:lnTo>
                  <a:pt x="1694306" y="1116789"/>
                </a:lnTo>
                <a:lnTo>
                  <a:pt x="1692443" y="1117446"/>
                </a:lnTo>
                <a:lnTo>
                  <a:pt x="1691895" y="1119528"/>
                </a:lnTo>
                <a:lnTo>
                  <a:pt x="1693429" y="1123035"/>
                </a:lnTo>
                <a:lnTo>
                  <a:pt x="1693429" y="1125665"/>
                </a:lnTo>
                <a:lnTo>
                  <a:pt x="1691895" y="1125665"/>
                </a:lnTo>
                <a:lnTo>
                  <a:pt x="1690032" y="1124241"/>
                </a:lnTo>
                <a:lnTo>
                  <a:pt x="1689046" y="1124679"/>
                </a:lnTo>
                <a:lnTo>
                  <a:pt x="1692004" y="1127857"/>
                </a:lnTo>
                <a:lnTo>
                  <a:pt x="1692552" y="1130487"/>
                </a:lnTo>
                <a:lnTo>
                  <a:pt x="1691895" y="1134103"/>
                </a:lnTo>
                <a:lnTo>
                  <a:pt x="1687292" y="1135528"/>
                </a:lnTo>
                <a:lnTo>
                  <a:pt x="1686196" y="1137391"/>
                </a:lnTo>
                <a:lnTo>
                  <a:pt x="1684333" y="1136624"/>
                </a:lnTo>
                <a:lnTo>
                  <a:pt x="1683895" y="1134651"/>
                </a:lnTo>
                <a:lnTo>
                  <a:pt x="1682909" y="1133665"/>
                </a:lnTo>
                <a:lnTo>
                  <a:pt x="1683128" y="1131802"/>
                </a:lnTo>
                <a:lnTo>
                  <a:pt x="1680608" y="1130816"/>
                </a:lnTo>
                <a:lnTo>
                  <a:pt x="1680060" y="1129281"/>
                </a:lnTo>
                <a:lnTo>
                  <a:pt x="1681703" y="1126871"/>
                </a:lnTo>
                <a:lnTo>
                  <a:pt x="1681703" y="1124898"/>
                </a:lnTo>
                <a:lnTo>
                  <a:pt x="1680279" y="1125117"/>
                </a:lnTo>
                <a:lnTo>
                  <a:pt x="1676991" y="1126542"/>
                </a:lnTo>
                <a:lnTo>
                  <a:pt x="1676005" y="1129062"/>
                </a:lnTo>
                <a:lnTo>
                  <a:pt x="1674471" y="1128843"/>
                </a:lnTo>
                <a:lnTo>
                  <a:pt x="1672279" y="1126103"/>
                </a:lnTo>
                <a:lnTo>
                  <a:pt x="1673813" y="1123912"/>
                </a:lnTo>
                <a:lnTo>
                  <a:pt x="1672169" y="1121720"/>
                </a:lnTo>
                <a:lnTo>
                  <a:pt x="1672169" y="1120186"/>
                </a:lnTo>
                <a:cubicBezTo>
                  <a:pt x="1672169" y="1120186"/>
                  <a:pt x="1673813" y="1118761"/>
                  <a:pt x="1673813" y="1118761"/>
                </a:cubicBezTo>
                <a:lnTo>
                  <a:pt x="1674032" y="1116898"/>
                </a:lnTo>
                <a:lnTo>
                  <a:pt x="1674690" y="1114707"/>
                </a:lnTo>
                <a:lnTo>
                  <a:pt x="1673923" y="1114268"/>
                </a:lnTo>
                <a:lnTo>
                  <a:pt x="1671512" y="1116898"/>
                </a:lnTo>
                <a:lnTo>
                  <a:pt x="1669539" y="1121391"/>
                </a:lnTo>
                <a:lnTo>
                  <a:pt x="1666909" y="1124350"/>
                </a:lnTo>
                <a:lnTo>
                  <a:pt x="1666142" y="1123364"/>
                </a:lnTo>
                <a:lnTo>
                  <a:pt x="1666142" y="1120624"/>
                </a:lnTo>
                <a:cubicBezTo>
                  <a:pt x="1666142" y="1120624"/>
                  <a:pt x="1664279" y="1117665"/>
                  <a:pt x="1664279" y="1117665"/>
                </a:cubicBezTo>
                <a:lnTo>
                  <a:pt x="1663403" y="1114926"/>
                </a:lnTo>
                <a:lnTo>
                  <a:pt x="1664937" y="1113063"/>
                </a:lnTo>
                <a:lnTo>
                  <a:pt x="1669211" y="1111309"/>
                </a:lnTo>
                <a:lnTo>
                  <a:pt x="1669211" y="1110323"/>
                </a:lnTo>
                <a:cubicBezTo>
                  <a:pt x="1669211" y="1110323"/>
                  <a:pt x="1671621" y="1109446"/>
                  <a:pt x="1671621" y="1109446"/>
                </a:cubicBezTo>
                <a:lnTo>
                  <a:pt x="1670745" y="1108241"/>
                </a:lnTo>
                <a:lnTo>
                  <a:pt x="1667238" y="1107912"/>
                </a:lnTo>
                <a:lnTo>
                  <a:pt x="1664279" y="1108679"/>
                </a:lnTo>
                <a:lnTo>
                  <a:pt x="1661101" y="1107912"/>
                </a:lnTo>
                <a:lnTo>
                  <a:pt x="1660334" y="1106378"/>
                </a:lnTo>
                <a:lnTo>
                  <a:pt x="1661320" y="1104296"/>
                </a:lnTo>
                <a:lnTo>
                  <a:pt x="1664937" y="1103310"/>
                </a:lnTo>
                <a:lnTo>
                  <a:pt x="1668115" y="1099255"/>
                </a:lnTo>
                <a:lnTo>
                  <a:pt x="1666033" y="1099912"/>
                </a:lnTo>
                <a:lnTo>
                  <a:pt x="1663183" y="1101118"/>
                </a:lnTo>
                <a:lnTo>
                  <a:pt x="1661211" y="1100132"/>
                </a:lnTo>
                <a:lnTo>
                  <a:pt x="1660882" y="1097830"/>
                </a:lnTo>
                <a:lnTo>
                  <a:pt x="1663183" y="1096844"/>
                </a:lnTo>
                <a:lnTo>
                  <a:pt x="1666361" y="1095529"/>
                </a:lnTo>
                <a:lnTo>
                  <a:pt x="1669539" y="1094543"/>
                </a:lnTo>
                <a:lnTo>
                  <a:pt x="1666800" y="1093337"/>
                </a:lnTo>
                <a:lnTo>
                  <a:pt x="1663293" y="1093337"/>
                </a:lnTo>
                <a:cubicBezTo>
                  <a:pt x="1663293" y="1093337"/>
                  <a:pt x="1660992" y="1094981"/>
                  <a:pt x="1660992" y="1094981"/>
                </a:cubicBezTo>
                <a:lnTo>
                  <a:pt x="1659457" y="1093885"/>
                </a:lnTo>
                <a:lnTo>
                  <a:pt x="1659786" y="1091803"/>
                </a:lnTo>
                <a:lnTo>
                  <a:pt x="1663403" y="1086653"/>
                </a:lnTo>
                <a:lnTo>
                  <a:pt x="1665704" y="1085886"/>
                </a:lnTo>
                <a:lnTo>
                  <a:pt x="1670526" y="1085009"/>
                </a:lnTo>
                <a:lnTo>
                  <a:pt x="1674252" y="1081831"/>
                </a:lnTo>
                <a:lnTo>
                  <a:pt x="1677429" y="1079968"/>
                </a:lnTo>
                <a:lnTo>
                  <a:pt x="1679292" y="1076023"/>
                </a:lnTo>
                <a:lnTo>
                  <a:pt x="1682799" y="1072187"/>
                </a:lnTo>
                <a:lnTo>
                  <a:pt x="1684772" y="1071091"/>
                </a:lnTo>
                <a:lnTo>
                  <a:pt x="1684333" y="1069448"/>
                </a:lnTo>
                <a:lnTo>
                  <a:pt x="1682361" y="1069776"/>
                </a:lnTo>
                <a:lnTo>
                  <a:pt x="1677977" y="1073283"/>
                </a:lnTo>
                <a:lnTo>
                  <a:pt x="1675567" y="1074598"/>
                </a:lnTo>
                <a:lnTo>
                  <a:pt x="1673594" y="1078105"/>
                </a:lnTo>
                <a:lnTo>
                  <a:pt x="1667896" y="1080845"/>
                </a:lnTo>
                <a:lnTo>
                  <a:pt x="1664937" y="1080845"/>
                </a:lnTo>
                <a:cubicBezTo>
                  <a:pt x="1664937" y="1080845"/>
                  <a:pt x="1658800" y="1085228"/>
                  <a:pt x="1658800" y="1085228"/>
                </a:cubicBezTo>
                <a:lnTo>
                  <a:pt x="1654307" y="1085886"/>
                </a:lnTo>
                <a:lnTo>
                  <a:pt x="1651238" y="1084680"/>
                </a:lnTo>
                <a:lnTo>
                  <a:pt x="1651458" y="1082927"/>
                </a:lnTo>
                <a:lnTo>
                  <a:pt x="1657814" y="1076132"/>
                </a:lnTo>
                <a:lnTo>
                  <a:pt x="1662636" y="1073502"/>
                </a:lnTo>
                <a:lnTo>
                  <a:pt x="1663950" y="1071201"/>
                </a:lnTo>
                <a:lnTo>
                  <a:pt x="1665704" y="1069228"/>
                </a:lnTo>
                <a:lnTo>
                  <a:pt x="1665375" y="1065941"/>
                </a:lnTo>
                <a:lnTo>
                  <a:pt x="1661978" y="1070982"/>
                </a:lnTo>
                <a:lnTo>
                  <a:pt x="1652992" y="1076461"/>
                </a:lnTo>
                <a:lnTo>
                  <a:pt x="1650033" y="1077995"/>
                </a:lnTo>
                <a:lnTo>
                  <a:pt x="1647841" y="1077228"/>
                </a:lnTo>
                <a:lnTo>
                  <a:pt x="1646746" y="1075475"/>
                </a:lnTo>
                <a:lnTo>
                  <a:pt x="1647403" y="1072187"/>
                </a:lnTo>
                <a:lnTo>
                  <a:pt x="1646198" y="1070653"/>
                </a:lnTo>
                <a:lnTo>
                  <a:pt x="1643677" y="1071311"/>
                </a:lnTo>
                <a:lnTo>
                  <a:pt x="1641376" y="1069886"/>
                </a:lnTo>
                <a:lnTo>
                  <a:pt x="1642472" y="1068133"/>
                </a:lnTo>
                <a:lnTo>
                  <a:pt x="1644773" y="1067365"/>
                </a:lnTo>
                <a:lnTo>
                  <a:pt x="1644773" y="1065064"/>
                </a:lnTo>
                <a:lnTo>
                  <a:pt x="1643020" y="1063749"/>
                </a:lnTo>
                <a:lnTo>
                  <a:pt x="1640718" y="1063749"/>
                </a:lnTo>
                <a:lnTo>
                  <a:pt x="1640280" y="1062544"/>
                </a:lnTo>
                <a:lnTo>
                  <a:pt x="1640828" y="1058051"/>
                </a:lnTo>
                <a:lnTo>
                  <a:pt x="1642472" y="1057064"/>
                </a:lnTo>
                <a:lnTo>
                  <a:pt x="1642472" y="1054434"/>
                </a:lnTo>
                <a:cubicBezTo>
                  <a:pt x="1642472" y="1054434"/>
                  <a:pt x="1640061" y="1053010"/>
                  <a:pt x="1640061" y="1053010"/>
                </a:cubicBezTo>
                <a:lnTo>
                  <a:pt x="1638198" y="1050599"/>
                </a:lnTo>
                <a:lnTo>
                  <a:pt x="1637212" y="1050818"/>
                </a:lnTo>
                <a:lnTo>
                  <a:pt x="1637212" y="1053996"/>
                </a:lnTo>
                <a:cubicBezTo>
                  <a:pt x="1637212" y="1053996"/>
                  <a:pt x="1637869" y="1056407"/>
                  <a:pt x="1637869" y="1056407"/>
                </a:cubicBezTo>
                <a:lnTo>
                  <a:pt x="1634143" y="1057832"/>
                </a:lnTo>
                <a:lnTo>
                  <a:pt x="1632061" y="1055969"/>
                </a:lnTo>
                <a:lnTo>
                  <a:pt x="1629650" y="1053667"/>
                </a:lnTo>
                <a:lnTo>
                  <a:pt x="1625595" y="1053667"/>
                </a:lnTo>
                <a:cubicBezTo>
                  <a:pt x="1625595" y="1053667"/>
                  <a:pt x="1630089" y="1056407"/>
                  <a:pt x="1630089" y="1056407"/>
                </a:cubicBezTo>
                <a:lnTo>
                  <a:pt x="1632718" y="1060900"/>
                </a:lnTo>
                <a:lnTo>
                  <a:pt x="1633376" y="1064845"/>
                </a:lnTo>
                <a:lnTo>
                  <a:pt x="1630417" y="1064188"/>
                </a:lnTo>
                <a:lnTo>
                  <a:pt x="1629650" y="1065503"/>
                </a:lnTo>
                <a:lnTo>
                  <a:pt x="1630308" y="1066598"/>
                </a:lnTo>
                <a:lnTo>
                  <a:pt x="1626691" y="1067256"/>
                </a:lnTo>
                <a:lnTo>
                  <a:pt x="1624500" y="1064626"/>
                </a:lnTo>
                <a:lnTo>
                  <a:pt x="1623404" y="1059914"/>
                </a:lnTo>
                <a:lnTo>
                  <a:pt x="1621541" y="1058489"/>
                </a:lnTo>
                <a:lnTo>
                  <a:pt x="1620116" y="1059804"/>
                </a:lnTo>
                <a:lnTo>
                  <a:pt x="1622637" y="1062325"/>
                </a:lnTo>
                <a:lnTo>
                  <a:pt x="1623075" y="1065503"/>
                </a:lnTo>
                <a:lnTo>
                  <a:pt x="1621650" y="1068900"/>
                </a:lnTo>
                <a:lnTo>
                  <a:pt x="1624609" y="1069557"/>
                </a:lnTo>
                <a:lnTo>
                  <a:pt x="1627568" y="1073174"/>
                </a:lnTo>
                <a:lnTo>
                  <a:pt x="1628993" y="1077228"/>
                </a:lnTo>
                <a:lnTo>
                  <a:pt x="1628664" y="1080297"/>
                </a:lnTo>
                <a:lnTo>
                  <a:pt x="1630527" y="1080845"/>
                </a:lnTo>
                <a:lnTo>
                  <a:pt x="1630089" y="1082817"/>
                </a:lnTo>
                <a:lnTo>
                  <a:pt x="1627458" y="1083803"/>
                </a:lnTo>
                <a:lnTo>
                  <a:pt x="1622527" y="1083146"/>
                </a:lnTo>
                <a:lnTo>
                  <a:pt x="1620555" y="1080516"/>
                </a:lnTo>
                <a:lnTo>
                  <a:pt x="1619239" y="1084680"/>
                </a:lnTo>
                <a:lnTo>
                  <a:pt x="1617705" y="1084680"/>
                </a:lnTo>
                <a:lnTo>
                  <a:pt x="1613212" y="1079530"/>
                </a:lnTo>
                <a:lnTo>
                  <a:pt x="1612555" y="1076352"/>
                </a:lnTo>
                <a:lnTo>
                  <a:pt x="1614089" y="1073612"/>
                </a:lnTo>
                <a:lnTo>
                  <a:pt x="1613322" y="1070872"/>
                </a:lnTo>
                <a:lnTo>
                  <a:pt x="1609486" y="1068461"/>
                </a:lnTo>
                <a:lnTo>
                  <a:pt x="1605651" y="1068681"/>
                </a:lnTo>
                <a:lnTo>
                  <a:pt x="1604993" y="1066160"/>
                </a:lnTo>
                <a:lnTo>
                  <a:pt x="1603130" y="1062982"/>
                </a:lnTo>
                <a:lnTo>
                  <a:pt x="1600829" y="1064735"/>
                </a:lnTo>
                <a:lnTo>
                  <a:pt x="1596665" y="1065831"/>
                </a:lnTo>
                <a:lnTo>
                  <a:pt x="1591295" y="1065503"/>
                </a:lnTo>
                <a:lnTo>
                  <a:pt x="1593377" y="1067913"/>
                </a:lnTo>
                <a:lnTo>
                  <a:pt x="1599185" y="1068352"/>
                </a:lnTo>
                <a:lnTo>
                  <a:pt x="1602802" y="1069886"/>
                </a:lnTo>
                <a:lnTo>
                  <a:pt x="1607843" y="1071420"/>
                </a:lnTo>
                <a:lnTo>
                  <a:pt x="1607843" y="1076242"/>
                </a:lnTo>
                <a:cubicBezTo>
                  <a:pt x="1607843" y="1076242"/>
                  <a:pt x="1605103" y="1079420"/>
                  <a:pt x="1605103" y="1079420"/>
                </a:cubicBezTo>
                <a:lnTo>
                  <a:pt x="1605322" y="1082160"/>
                </a:lnTo>
                <a:lnTo>
                  <a:pt x="1607952" y="1081502"/>
                </a:lnTo>
                <a:lnTo>
                  <a:pt x="1609377" y="1083694"/>
                </a:lnTo>
                <a:lnTo>
                  <a:pt x="1607623" y="1086214"/>
                </a:lnTo>
                <a:lnTo>
                  <a:pt x="1609596" y="1087091"/>
                </a:lnTo>
                <a:lnTo>
                  <a:pt x="1613541" y="1087091"/>
                </a:lnTo>
                <a:lnTo>
                  <a:pt x="1613760" y="1089283"/>
                </a:lnTo>
                <a:lnTo>
                  <a:pt x="1611021" y="1093337"/>
                </a:lnTo>
                <a:lnTo>
                  <a:pt x="1604774" y="1098817"/>
                </a:lnTo>
                <a:lnTo>
                  <a:pt x="1600829" y="1101995"/>
                </a:lnTo>
                <a:lnTo>
                  <a:pt x="1609377" y="1100022"/>
                </a:lnTo>
                <a:lnTo>
                  <a:pt x="1612007" y="1096844"/>
                </a:lnTo>
                <a:lnTo>
                  <a:pt x="1612883" y="1094872"/>
                </a:lnTo>
                <a:lnTo>
                  <a:pt x="1619568" y="1094872"/>
                </a:lnTo>
                <a:cubicBezTo>
                  <a:pt x="1619568" y="1094872"/>
                  <a:pt x="1621541" y="1097173"/>
                  <a:pt x="1621541" y="1097173"/>
                </a:cubicBezTo>
                <a:lnTo>
                  <a:pt x="1621541" y="1098707"/>
                </a:lnTo>
                <a:lnTo>
                  <a:pt x="1617377" y="1101008"/>
                </a:lnTo>
                <a:lnTo>
                  <a:pt x="1615294" y="1103967"/>
                </a:lnTo>
                <a:lnTo>
                  <a:pt x="1617048" y="1105282"/>
                </a:lnTo>
                <a:lnTo>
                  <a:pt x="1621102" y="1105830"/>
                </a:lnTo>
                <a:lnTo>
                  <a:pt x="1623733" y="1108460"/>
                </a:lnTo>
                <a:lnTo>
                  <a:pt x="1621431" y="1109885"/>
                </a:lnTo>
                <a:lnTo>
                  <a:pt x="1617048" y="1110433"/>
                </a:lnTo>
                <a:lnTo>
                  <a:pt x="1615733" y="1112296"/>
                </a:lnTo>
                <a:lnTo>
                  <a:pt x="1618034" y="1113063"/>
                </a:lnTo>
                <a:lnTo>
                  <a:pt x="1618801" y="1115912"/>
                </a:lnTo>
                <a:lnTo>
                  <a:pt x="1618144" y="1116460"/>
                </a:lnTo>
                <a:lnTo>
                  <a:pt x="1618692" y="1117994"/>
                </a:lnTo>
                <a:lnTo>
                  <a:pt x="1620335" y="1117994"/>
                </a:lnTo>
                <a:lnTo>
                  <a:pt x="1619678" y="1121720"/>
                </a:lnTo>
                <a:lnTo>
                  <a:pt x="1621650" y="1122158"/>
                </a:lnTo>
                <a:lnTo>
                  <a:pt x="1622527" y="1125446"/>
                </a:lnTo>
                <a:lnTo>
                  <a:pt x="1623075" y="1131254"/>
                </a:lnTo>
                <a:lnTo>
                  <a:pt x="1624171" y="1132021"/>
                </a:lnTo>
                <a:lnTo>
                  <a:pt x="1625486" y="1129281"/>
                </a:lnTo>
                <a:lnTo>
                  <a:pt x="1625924" y="1124788"/>
                </a:lnTo>
                <a:lnTo>
                  <a:pt x="1628006" y="1123473"/>
                </a:lnTo>
                <a:lnTo>
                  <a:pt x="1630746" y="1125994"/>
                </a:lnTo>
                <a:lnTo>
                  <a:pt x="1631403" y="1130816"/>
                </a:lnTo>
                <a:lnTo>
                  <a:pt x="1633266" y="1133007"/>
                </a:lnTo>
                <a:lnTo>
                  <a:pt x="1632390" y="1134651"/>
                </a:lnTo>
                <a:lnTo>
                  <a:pt x="1628883" y="1136843"/>
                </a:lnTo>
                <a:lnTo>
                  <a:pt x="1629650" y="1138596"/>
                </a:lnTo>
                <a:lnTo>
                  <a:pt x="1635458" y="1137829"/>
                </a:lnTo>
                <a:lnTo>
                  <a:pt x="1636773" y="1136733"/>
                </a:lnTo>
                <a:lnTo>
                  <a:pt x="1637102" y="1139802"/>
                </a:lnTo>
                <a:lnTo>
                  <a:pt x="1639074" y="1136624"/>
                </a:lnTo>
                <a:lnTo>
                  <a:pt x="1639294" y="1134103"/>
                </a:lnTo>
                <a:lnTo>
                  <a:pt x="1641924" y="1134432"/>
                </a:lnTo>
                <a:lnTo>
                  <a:pt x="1644006" y="1138048"/>
                </a:lnTo>
                <a:lnTo>
                  <a:pt x="1643020" y="1142103"/>
                </a:lnTo>
                <a:lnTo>
                  <a:pt x="1639951" y="1145171"/>
                </a:lnTo>
                <a:lnTo>
                  <a:pt x="1639294" y="1147911"/>
                </a:lnTo>
                <a:lnTo>
                  <a:pt x="1638307" y="1149336"/>
                </a:lnTo>
                <a:lnTo>
                  <a:pt x="1640609" y="1151418"/>
                </a:lnTo>
                <a:lnTo>
                  <a:pt x="1646307" y="1150760"/>
                </a:lnTo>
                <a:lnTo>
                  <a:pt x="1649156" y="1149336"/>
                </a:lnTo>
                <a:lnTo>
                  <a:pt x="1651129" y="1151199"/>
                </a:lnTo>
                <a:lnTo>
                  <a:pt x="1647403" y="1153938"/>
                </a:lnTo>
                <a:lnTo>
                  <a:pt x="1646417" y="1155582"/>
                </a:lnTo>
                <a:lnTo>
                  <a:pt x="1641266" y="1156459"/>
                </a:lnTo>
                <a:lnTo>
                  <a:pt x="1644006" y="1159637"/>
                </a:lnTo>
                <a:lnTo>
                  <a:pt x="1646746" y="1164678"/>
                </a:lnTo>
                <a:lnTo>
                  <a:pt x="1645650" y="1168184"/>
                </a:lnTo>
                <a:lnTo>
                  <a:pt x="1647841" y="1168842"/>
                </a:lnTo>
                <a:lnTo>
                  <a:pt x="1648718" y="1174760"/>
                </a:lnTo>
                <a:lnTo>
                  <a:pt x="1653869" y="1182869"/>
                </a:lnTo>
                <a:lnTo>
                  <a:pt x="1655403" y="1184293"/>
                </a:lnTo>
                <a:lnTo>
                  <a:pt x="1652334" y="1186047"/>
                </a:lnTo>
                <a:lnTo>
                  <a:pt x="1651786" y="1192622"/>
                </a:lnTo>
                <a:lnTo>
                  <a:pt x="1649485" y="1197444"/>
                </a:lnTo>
                <a:lnTo>
                  <a:pt x="1650471" y="1202485"/>
                </a:lnTo>
                <a:lnTo>
                  <a:pt x="1649047" y="1204238"/>
                </a:lnTo>
                <a:lnTo>
                  <a:pt x="1643020" y="1197334"/>
                </a:lnTo>
                <a:lnTo>
                  <a:pt x="1641595" y="1191965"/>
                </a:lnTo>
                <a:lnTo>
                  <a:pt x="1642253" y="1187143"/>
                </a:lnTo>
                <a:lnTo>
                  <a:pt x="1640718" y="1180348"/>
                </a:lnTo>
                <a:lnTo>
                  <a:pt x="1640170" y="1186376"/>
                </a:lnTo>
                <a:lnTo>
                  <a:pt x="1639294" y="1193170"/>
                </a:lnTo>
                <a:lnTo>
                  <a:pt x="1642253" y="1201170"/>
                </a:lnTo>
                <a:lnTo>
                  <a:pt x="1641705" y="1208622"/>
                </a:lnTo>
                <a:lnTo>
                  <a:pt x="1640170" y="1212457"/>
                </a:lnTo>
                <a:lnTo>
                  <a:pt x="1642801" y="1216950"/>
                </a:lnTo>
                <a:lnTo>
                  <a:pt x="1641376" y="1218484"/>
                </a:lnTo>
                <a:lnTo>
                  <a:pt x="1637212" y="1217608"/>
                </a:lnTo>
                <a:lnTo>
                  <a:pt x="1635129" y="1214101"/>
                </a:lnTo>
                <a:lnTo>
                  <a:pt x="1631294" y="1214101"/>
                </a:lnTo>
                <a:lnTo>
                  <a:pt x="1633924" y="1222977"/>
                </a:lnTo>
                <a:lnTo>
                  <a:pt x="1633595" y="1228676"/>
                </a:lnTo>
                <a:lnTo>
                  <a:pt x="1635020" y="1230100"/>
                </a:lnTo>
                <a:lnTo>
                  <a:pt x="1635020" y="1233169"/>
                </a:lnTo>
                <a:lnTo>
                  <a:pt x="1630636" y="1232621"/>
                </a:lnTo>
                <a:lnTo>
                  <a:pt x="1628006" y="1229662"/>
                </a:lnTo>
                <a:lnTo>
                  <a:pt x="1626253" y="1222210"/>
                </a:lnTo>
                <a:lnTo>
                  <a:pt x="1627787" y="1219909"/>
                </a:lnTo>
                <a:lnTo>
                  <a:pt x="1627787" y="1215197"/>
                </a:lnTo>
                <a:lnTo>
                  <a:pt x="1625705" y="1217827"/>
                </a:lnTo>
                <a:lnTo>
                  <a:pt x="1622418" y="1218375"/>
                </a:lnTo>
                <a:lnTo>
                  <a:pt x="1620555" y="1215635"/>
                </a:lnTo>
                <a:lnTo>
                  <a:pt x="1620555" y="1208731"/>
                </a:lnTo>
                <a:lnTo>
                  <a:pt x="1617924" y="1210265"/>
                </a:lnTo>
                <a:lnTo>
                  <a:pt x="1617596" y="1213772"/>
                </a:lnTo>
                <a:lnTo>
                  <a:pt x="1616610" y="1212238"/>
                </a:lnTo>
                <a:lnTo>
                  <a:pt x="1616829" y="1209279"/>
                </a:lnTo>
                <a:lnTo>
                  <a:pt x="1615294" y="1204896"/>
                </a:lnTo>
                <a:lnTo>
                  <a:pt x="1612336" y="1204238"/>
                </a:lnTo>
                <a:lnTo>
                  <a:pt x="1612336" y="1206101"/>
                </a:lnTo>
                <a:lnTo>
                  <a:pt x="1614089" y="1208402"/>
                </a:lnTo>
                <a:lnTo>
                  <a:pt x="1612664" y="1211142"/>
                </a:lnTo>
                <a:lnTo>
                  <a:pt x="1609706" y="1209060"/>
                </a:lnTo>
                <a:lnTo>
                  <a:pt x="1607404" y="1208402"/>
                </a:lnTo>
                <a:lnTo>
                  <a:pt x="1606856" y="1204567"/>
                </a:lnTo>
                <a:lnTo>
                  <a:pt x="1607404" y="1200403"/>
                </a:lnTo>
                <a:lnTo>
                  <a:pt x="1604774" y="1193060"/>
                </a:lnTo>
                <a:lnTo>
                  <a:pt x="1604774" y="1190102"/>
                </a:lnTo>
                <a:lnTo>
                  <a:pt x="1603569" y="1194266"/>
                </a:lnTo>
                <a:lnTo>
                  <a:pt x="1603898" y="1201389"/>
                </a:lnTo>
                <a:lnTo>
                  <a:pt x="1605103" y="1205882"/>
                </a:lnTo>
                <a:lnTo>
                  <a:pt x="1602473" y="1208622"/>
                </a:lnTo>
                <a:lnTo>
                  <a:pt x="1599185" y="1200841"/>
                </a:lnTo>
                <a:lnTo>
                  <a:pt x="1595898" y="1197553"/>
                </a:lnTo>
                <a:lnTo>
                  <a:pt x="1595898" y="1195252"/>
                </a:lnTo>
                <a:lnTo>
                  <a:pt x="1592610" y="1194595"/>
                </a:lnTo>
                <a:lnTo>
                  <a:pt x="1590309" y="1187143"/>
                </a:lnTo>
                <a:lnTo>
                  <a:pt x="1588227" y="1185280"/>
                </a:lnTo>
                <a:lnTo>
                  <a:pt x="1588227" y="1182869"/>
                </a:lnTo>
                <a:lnTo>
                  <a:pt x="1586145" y="1179362"/>
                </a:lnTo>
                <a:lnTo>
                  <a:pt x="1583734" y="1180787"/>
                </a:lnTo>
                <a:lnTo>
                  <a:pt x="1583405" y="1182869"/>
                </a:lnTo>
                <a:lnTo>
                  <a:pt x="1585706" y="1188458"/>
                </a:lnTo>
                <a:lnTo>
                  <a:pt x="1586035" y="1192293"/>
                </a:lnTo>
                <a:lnTo>
                  <a:pt x="1583953" y="1190211"/>
                </a:lnTo>
                <a:lnTo>
                  <a:pt x="1583624" y="1187033"/>
                </a:lnTo>
                <a:lnTo>
                  <a:pt x="1581213" y="1184951"/>
                </a:lnTo>
                <a:lnTo>
                  <a:pt x="1575844" y="1182321"/>
                </a:lnTo>
                <a:lnTo>
                  <a:pt x="1572666" y="1176294"/>
                </a:lnTo>
                <a:lnTo>
                  <a:pt x="1572337" y="1171801"/>
                </a:lnTo>
                <a:lnTo>
                  <a:pt x="1567625" y="1170705"/>
                </a:lnTo>
                <a:lnTo>
                  <a:pt x="1565762" y="1173883"/>
                </a:lnTo>
                <a:lnTo>
                  <a:pt x="1562584" y="1172129"/>
                </a:lnTo>
                <a:lnTo>
                  <a:pt x="1562036" y="1176075"/>
                </a:lnTo>
                <a:lnTo>
                  <a:pt x="1563241" y="1181992"/>
                </a:lnTo>
                <a:lnTo>
                  <a:pt x="1569816" y="1187581"/>
                </a:lnTo>
                <a:lnTo>
                  <a:pt x="1570036" y="1189882"/>
                </a:lnTo>
                <a:lnTo>
                  <a:pt x="1570583" y="1193170"/>
                </a:lnTo>
                <a:lnTo>
                  <a:pt x="1571131" y="1198868"/>
                </a:lnTo>
                <a:lnTo>
                  <a:pt x="1572994" y="1198540"/>
                </a:lnTo>
                <a:lnTo>
                  <a:pt x="1578583" y="1199636"/>
                </a:lnTo>
                <a:lnTo>
                  <a:pt x="1581542" y="1203581"/>
                </a:lnTo>
                <a:lnTo>
                  <a:pt x="1580336" y="1206211"/>
                </a:lnTo>
                <a:lnTo>
                  <a:pt x="1582419" y="1205882"/>
                </a:lnTo>
                <a:lnTo>
                  <a:pt x="1585597" y="1206539"/>
                </a:lnTo>
                <a:lnTo>
                  <a:pt x="1582967" y="1210046"/>
                </a:lnTo>
                <a:lnTo>
                  <a:pt x="1587350" y="1210265"/>
                </a:lnTo>
                <a:lnTo>
                  <a:pt x="1588884" y="1213443"/>
                </a:lnTo>
                <a:lnTo>
                  <a:pt x="1591295" y="1217936"/>
                </a:lnTo>
                <a:lnTo>
                  <a:pt x="1590419" y="1221881"/>
                </a:lnTo>
                <a:lnTo>
                  <a:pt x="1594254" y="1221443"/>
                </a:lnTo>
                <a:lnTo>
                  <a:pt x="1596774" y="1222539"/>
                </a:lnTo>
                <a:lnTo>
                  <a:pt x="1597870" y="1227909"/>
                </a:lnTo>
                <a:lnTo>
                  <a:pt x="1594035" y="1232183"/>
                </a:lnTo>
                <a:lnTo>
                  <a:pt x="1596555" y="1232183"/>
                </a:lnTo>
                <a:cubicBezTo>
                  <a:pt x="1596555" y="1232183"/>
                  <a:pt x="1597761" y="1235141"/>
                  <a:pt x="1597761" y="1235141"/>
                </a:cubicBezTo>
                <a:lnTo>
                  <a:pt x="1597980" y="1237443"/>
                </a:lnTo>
                <a:lnTo>
                  <a:pt x="1601925" y="1233497"/>
                </a:lnTo>
                <a:lnTo>
                  <a:pt x="1603021" y="1234593"/>
                </a:lnTo>
                <a:lnTo>
                  <a:pt x="1602363" y="1239634"/>
                </a:lnTo>
                <a:lnTo>
                  <a:pt x="1603788" y="1241497"/>
                </a:lnTo>
                <a:lnTo>
                  <a:pt x="1605651" y="1240401"/>
                </a:lnTo>
                <a:lnTo>
                  <a:pt x="1607075" y="1243141"/>
                </a:lnTo>
                <a:lnTo>
                  <a:pt x="1605760" y="1246100"/>
                </a:lnTo>
                <a:lnTo>
                  <a:pt x="1602144" y="1245114"/>
                </a:lnTo>
                <a:lnTo>
                  <a:pt x="1600281" y="1247196"/>
                </a:lnTo>
                <a:lnTo>
                  <a:pt x="1602144" y="1250264"/>
                </a:lnTo>
                <a:lnTo>
                  <a:pt x="1604993" y="1253552"/>
                </a:lnTo>
                <a:lnTo>
                  <a:pt x="1604774" y="1256291"/>
                </a:lnTo>
                <a:lnTo>
                  <a:pt x="1603788" y="1257497"/>
                </a:lnTo>
                <a:lnTo>
                  <a:pt x="1603788" y="1257497"/>
                </a:lnTo>
                <a:close/>
                <a:moveTo>
                  <a:pt x="1200951" y="1137720"/>
                </a:moveTo>
                <a:cubicBezTo>
                  <a:pt x="1200951" y="1137720"/>
                  <a:pt x="1203033" y="1137720"/>
                  <a:pt x="1203033" y="1137720"/>
                </a:cubicBezTo>
                <a:lnTo>
                  <a:pt x="1204019" y="1133665"/>
                </a:lnTo>
                <a:lnTo>
                  <a:pt x="1206320" y="1132788"/>
                </a:lnTo>
                <a:lnTo>
                  <a:pt x="1207964" y="1133994"/>
                </a:lnTo>
                <a:lnTo>
                  <a:pt x="1211032" y="1135747"/>
                </a:lnTo>
                <a:lnTo>
                  <a:pt x="1214758" y="1135747"/>
                </a:lnTo>
                <a:lnTo>
                  <a:pt x="1216621" y="1134651"/>
                </a:lnTo>
                <a:lnTo>
                  <a:pt x="1218923" y="1134651"/>
                </a:lnTo>
                <a:cubicBezTo>
                  <a:pt x="1218923" y="1134651"/>
                  <a:pt x="1221553" y="1136514"/>
                  <a:pt x="1221553" y="1136514"/>
                </a:cubicBezTo>
                <a:lnTo>
                  <a:pt x="1222210" y="1139254"/>
                </a:lnTo>
                <a:lnTo>
                  <a:pt x="1218703" y="1143966"/>
                </a:lnTo>
                <a:lnTo>
                  <a:pt x="1219471" y="1147801"/>
                </a:lnTo>
                <a:lnTo>
                  <a:pt x="1216731" y="1151637"/>
                </a:lnTo>
                <a:lnTo>
                  <a:pt x="1216731" y="1158103"/>
                </a:lnTo>
                <a:cubicBezTo>
                  <a:pt x="1216731" y="1158103"/>
                  <a:pt x="1217827" y="1159965"/>
                  <a:pt x="1217827" y="1159965"/>
                </a:cubicBezTo>
                <a:lnTo>
                  <a:pt x="1220457" y="1158650"/>
                </a:lnTo>
                <a:lnTo>
                  <a:pt x="1222210" y="1159965"/>
                </a:lnTo>
                <a:lnTo>
                  <a:pt x="1225717" y="1160185"/>
                </a:lnTo>
                <a:lnTo>
                  <a:pt x="1228347" y="1158431"/>
                </a:lnTo>
                <a:lnTo>
                  <a:pt x="1232292" y="1158431"/>
                </a:lnTo>
                <a:cubicBezTo>
                  <a:pt x="1232292" y="1158431"/>
                  <a:pt x="1233388" y="1156568"/>
                  <a:pt x="1233388" y="1156568"/>
                </a:cubicBezTo>
                <a:lnTo>
                  <a:pt x="1236895" y="1154596"/>
                </a:lnTo>
                <a:lnTo>
                  <a:pt x="1240182" y="1154596"/>
                </a:lnTo>
                <a:cubicBezTo>
                  <a:pt x="1240182" y="1154596"/>
                  <a:pt x="1244127" y="1150979"/>
                  <a:pt x="1244127" y="1150979"/>
                </a:cubicBezTo>
                <a:lnTo>
                  <a:pt x="1245442" y="1145829"/>
                </a:lnTo>
                <a:lnTo>
                  <a:pt x="1248620" y="1143089"/>
                </a:lnTo>
                <a:lnTo>
                  <a:pt x="1250922" y="1139473"/>
                </a:lnTo>
                <a:lnTo>
                  <a:pt x="1253004" y="1139254"/>
                </a:lnTo>
                <a:lnTo>
                  <a:pt x="1255195" y="1141446"/>
                </a:lnTo>
                <a:lnTo>
                  <a:pt x="1258702" y="1138925"/>
                </a:lnTo>
                <a:lnTo>
                  <a:pt x="1261004" y="1137391"/>
                </a:lnTo>
                <a:lnTo>
                  <a:pt x="1263853" y="1137829"/>
                </a:lnTo>
                <a:lnTo>
                  <a:pt x="1265606" y="1131692"/>
                </a:lnTo>
                <a:lnTo>
                  <a:pt x="1265168" y="1125884"/>
                </a:lnTo>
                <a:lnTo>
                  <a:pt x="1269222" y="1123145"/>
                </a:lnTo>
                <a:lnTo>
                  <a:pt x="1270757" y="1120076"/>
                </a:lnTo>
                <a:lnTo>
                  <a:pt x="1273716" y="1119857"/>
                </a:lnTo>
                <a:lnTo>
                  <a:pt x="1275907" y="1121830"/>
                </a:lnTo>
                <a:lnTo>
                  <a:pt x="1278209" y="1119419"/>
                </a:lnTo>
                <a:lnTo>
                  <a:pt x="1280948" y="1118323"/>
                </a:lnTo>
                <a:lnTo>
                  <a:pt x="1283249" y="1119528"/>
                </a:lnTo>
                <a:lnTo>
                  <a:pt x="1283907" y="1123364"/>
                </a:lnTo>
                <a:lnTo>
                  <a:pt x="1280839" y="1125994"/>
                </a:lnTo>
                <a:lnTo>
                  <a:pt x="1278866" y="1128624"/>
                </a:lnTo>
                <a:lnTo>
                  <a:pt x="1282592" y="1130925"/>
                </a:lnTo>
                <a:lnTo>
                  <a:pt x="1289386" y="1130925"/>
                </a:lnTo>
                <a:lnTo>
                  <a:pt x="1292564" y="1132131"/>
                </a:lnTo>
                <a:lnTo>
                  <a:pt x="1293660" y="1135528"/>
                </a:lnTo>
                <a:lnTo>
                  <a:pt x="1290811" y="1139911"/>
                </a:lnTo>
                <a:lnTo>
                  <a:pt x="1287852" y="1140788"/>
                </a:lnTo>
                <a:lnTo>
                  <a:pt x="1287633" y="1146486"/>
                </a:lnTo>
                <a:lnTo>
                  <a:pt x="1290592" y="1147911"/>
                </a:lnTo>
                <a:lnTo>
                  <a:pt x="1292455" y="1146596"/>
                </a:lnTo>
                <a:lnTo>
                  <a:pt x="1295633" y="1146815"/>
                </a:lnTo>
                <a:lnTo>
                  <a:pt x="1297057" y="1148240"/>
                </a:lnTo>
                <a:lnTo>
                  <a:pt x="1299907" y="1147582"/>
                </a:lnTo>
                <a:lnTo>
                  <a:pt x="1301331" y="1150541"/>
                </a:lnTo>
                <a:lnTo>
                  <a:pt x="1305605" y="1150760"/>
                </a:lnTo>
                <a:lnTo>
                  <a:pt x="1308235" y="1153171"/>
                </a:lnTo>
                <a:lnTo>
                  <a:pt x="1310975" y="1153171"/>
                </a:lnTo>
                <a:lnTo>
                  <a:pt x="1316783" y="1156678"/>
                </a:lnTo>
                <a:lnTo>
                  <a:pt x="1318865" y="1155363"/>
                </a:lnTo>
                <a:lnTo>
                  <a:pt x="1321495" y="1149884"/>
                </a:lnTo>
                <a:lnTo>
                  <a:pt x="1324235" y="1148897"/>
                </a:lnTo>
                <a:lnTo>
                  <a:pt x="1327960" y="1144952"/>
                </a:lnTo>
                <a:lnTo>
                  <a:pt x="1332015" y="1144733"/>
                </a:lnTo>
                <a:lnTo>
                  <a:pt x="1333001" y="1142432"/>
                </a:lnTo>
                <a:lnTo>
                  <a:pt x="1330043" y="1141007"/>
                </a:lnTo>
                <a:lnTo>
                  <a:pt x="1327741" y="1138048"/>
                </a:lnTo>
                <a:lnTo>
                  <a:pt x="1330591" y="1137062"/>
                </a:lnTo>
                <a:lnTo>
                  <a:pt x="1332125" y="1134322"/>
                </a:lnTo>
                <a:lnTo>
                  <a:pt x="1329276" y="1133117"/>
                </a:lnTo>
                <a:lnTo>
                  <a:pt x="1327413" y="1129391"/>
                </a:lnTo>
                <a:lnTo>
                  <a:pt x="1325659" y="1130158"/>
                </a:lnTo>
                <a:lnTo>
                  <a:pt x="1325659" y="1133007"/>
                </a:lnTo>
                <a:cubicBezTo>
                  <a:pt x="1325659" y="1133007"/>
                  <a:pt x="1323906" y="1134322"/>
                  <a:pt x="1323906" y="1134322"/>
                </a:cubicBezTo>
                <a:lnTo>
                  <a:pt x="1322043" y="1133117"/>
                </a:lnTo>
                <a:lnTo>
                  <a:pt x="1317988" y="1131254"/>
                </a:lnTo>
                <a:lnTo>
                  <a:pt x="1317769" y="1128186"/>
                </a:lnTo>
                <a:lnTo>
                  <a:pt x="1316125" y="1128953"/>
                </a:lnTo>
                <a:lnTo>
                  <a:pt x="1312947" y="1132350"/>
                </a:lnTo>
                <a:lnTo>
                  <a:pt x="1305605" y="1132131"/>
                </a:lnTo>
                <a:lnTo>
                  <a:pt x="1302427" y="1129501"/>
                </a:lnTo>
                <a:lnTo>
                  <a:pt x="1306591" y="1126980"/>
                </a:lnTo>
                <a:lnTo>
                  <a:pt x="1309769" y="1126980"/>
                </a:lnTo>
                <a:cubicBezTo>
                  <a:pt x="1309769" y="1126980"/>
                  <a:pt x="1313276" y="1124460"/>
                  <a:pt x="1313276" y="1124460"/>
                </a:cubicBezTo>
                <a:lnTo>
                  <a:pt x="1313276" y="1121172"/>
                </a:lnTo>
                <a:cubicBezTo>
                  <a:pt x="1313276" y="1121172"/>
                  <a:pt x="1311851" y="1119747"/>
                  <a:pt x="1311851" y="1119747"/>
                </a:cubicBezTo>
                <a:lnTo>
                  <a:pt x="1311413" y="1114597"/>
                </a:lnTo>
                <a:lnTo>
                  <a:pt x="1312947" y="1111748"/>
                </a:lnTo>
                <a:lnTo>
                  <a:pt x="1312947" y="1109337"/>
                </a:lnTo>
                <a:lnTo>
                  <a:pt x="1310317" y="1107036"/>
                </a:lnTo>
                <a:lnTo>
                  <a:pt x="1310317" y="1103858"/>
                </a:lnTo>
                <a:lnTo>
                  <a:pt x="1303961" y="1096844"/>
                </a:lnTo>
                <a:lnTo>
                  <a:pt x="1298044" y="1094433"/>
                </a:lnTo>
                <a:lnTo>
                  <a:pt x="1297496" y="1092351"/>
                </a:lnTo>
                <a:lnTo>
                  <a:pt x="1295961" y="1086762"/>
                </a:lnTo>
                <a:lnTo>
                  <a:pt x="1292674" y="1086762"/>
                </a:lnTo>
                <a:lnTo>
                  <a:pt x="1291468" y="1083803"/>
                </a:lnTo>
                <a:lnTo>
                  <a:pt x="1292345" y="1078214"/>
                </a:lnTo>
                <a:lnTo>
                  <a:pt x="1290811" y="1074708"/>
                </a:lnTo>
                <a:lnTo>
                  <a:pt x="1284893" y="1074489"/>
                </a:lnTo>
                <a:lnTo>
                  <a:pt x="1277113" y="1071530"/>
                </a:lnTo>
                <a:lnTo>
                  <a:pt x="1274811" y="1066818"/>
                </a:lnTo>
                <a:lnTo>
                  <a:pt x="1276674" y="1064407"/>
                </a:lnTo>
                <a:lnTo>
                  <a:pt x="1276894" y="1061996"/>
                </a:lnTo>
                <a:lnTo>
                  <a:pt x="1273277" y="1059256"/>
                </a:lnTo>
                <a:lnTo>
                  <a:pt x="1272291" y="1055969"/>
                </a:lnTo>
                <a:lnTo>
                  <a:pt x="1270757" y="1055640"/>
                </a:lnTo>
                <a:lnTo>
                  <a:pt x="1266483" y="1060900"/>
                </a:lnTo>
                <a:lnTo>
                  <a:pt x="1265606" y="1065064"/>
                </a:lnTo>
                <a:lnTo>
                  <a:pt x="1262976" y="1067365"/>
                </a:lnTo>
                <a:lnTo>
                  <a:pt x="1260894" y="1065503"/>
                </a:lnTo>
                <a:lnTo>
                  <a:pt x="1261223" y="1059585"/>
                </a:lnTo>
                <a:lnTo>
                  <a:pt x="1259141" y="1055092"/>
                </a:lnTo>
                <a:lnTo>
                  <a:pt x="1259798" y="1052352"/>
                </a:lnTo>
                <a:lnTo>
                  <a:pt x="1262209" y="1052900"/>
                </a:lnTo>
                <a:lnTo>
                  <a:pt x="1265497" y="1052900"/>
                </a:lnTo>
                <a:lnTo>
                  <a:pt x="1264291" y="1049832"/>
                </a:lnTo>
                <a:lnTo>
                  <a:pt x="1265168" y="1045996"/>
                </a:lnTo>
                <a:lnTo>
                  <a:pt x="1263962" y="1041613"/>
                </a:lnTo>
                <a:lnTo>
                  <a:pt x="1259798" y="1042709"/>
                </a:lnTo>
                <a:lnTo>
                  <a:pt x="1260017" y="1039640"/>
                </a:lnTo>
                <a:lnTo>
                  <a:pt x="1263524" y="1035147"/>
                </a:lnTo>
                <a:lnTo>
                  <a:pt x="1261223" y="1034161"/>
                </a:lnTo>
                <a:lnTo>
                  <a:pt x="1252018" y="1037996"/>
                </a:lnTo>
                <a:lnTo>
                  <a:pt x="1247305" y="1041942"/>
                </a:lnTo>
                <a:lnTo>
                  <a:pt x="1243689" y="1051147"/>
                </a:lnTo>
                <a:lnTo>
                  <a:pt x="1239306" y="1057612"/>
                </a:lnTo>
                <a:lnTo>
                  <a:pt x="1239086" y="1061119"/>
                </a:lnTo>
                <a:lnTo>
                  <a:pt x="1236128" y="1065064"/>
                </a:lnTo>
                <a:lnTo>
                  <a:pt x="1235799" y="1068023"/>
                </a:lnTo>
                <a:lnTo>
                  <a:pt x="1231087" y="1075694"/>
                </a:lnTo>
                <a:lnTo>
                  <a:pt x="1232840" y="1078982"/>
                </a:lnTo>
                <a:lnTo>
                  <a:pt x="1230210" y="1080406"/>
                </a:lnTo>
                <a:lnTo>
                  <a:pt x="1229004" y="1084790"/>
                </a:lnTo>
                <a:lnTo>
                  <a:pt x="1228676" y="1088625"/>
                </a:lnTo>
                <a:lnTo>
                  <a:pt x="1222649" y="1093995"/>
                </a:lnTo>
                <a:lnTo>
                  <a:pt x="1220567" y="1097940"/>
                </a:lnTo>
                <a:lnTo>
                  <a:pt x="1220567" y="1104515"/>
                </a:lnTo>
                <a:lnTo>
                  <a:pt x="1219361" y="1107145"/>
                </a:lnTo>
                <a:lnTo>
                  <a:pt x="1219580" y="1114049"/>
                </a:lnTo>
                <a:lnTo>
                  <a:pt x="1216840" y="1117008"/>
                </a:lnTo>
                <a:lnTo>
                  <a:pt x="1210923" y="1117556"/>
                </a:lnTo>
                <a:lnTo>
                  <a:pt x="1203142" y="1120734"/>
                </a:lnTo>
                <a:lnTo>
                  <a:pt x="1203142" y="1125117"/>
                </a:lnTo>
                <a:lnTo>
                  <a:pt x="1200731" y="1133227"/>
                </a:lnTo>
                <a:lnTo>
                  <a:pt x="1201608" y="1138268"/>
                </a:lnTo>
                <a:lnTo>
                  <a:pt x="1201608" y="1138268"/>
                </a:lnTo>
                <a:close/>
                <a:moveTo>
                  <a:pt x="1239963" y="1207745"/>
                </a:moveTo>
                <a:cubicBezTo>
                  <a:pt x="1239963" y="1207745"/>
                  <a:pt x="1241059" y="1209170"/>
                  <a:pt x="1241059" y="1209170"/>
                </a:cubicBezTo>
                <a:lnTo>
                  <a:pt x="1242922" y="1208293"/>
                </a:lnTo>
                <a:lnTo>
                  <a:pt x="1247086" y="1203033"/>
                </a:lnTo>
                <a:lnTo>
                  <a:pt x="1250155" y="1202485"/>
                </a:lnTo>
                <a:lnTo>
                  <a:pt x="1252456" y="1203142"/>
                </a:lnTo>
                <a:lnTo>
                  <a:pt x="1253113" y="1205772"/>
                </a:lnTo>
                <a:lnTo>
                  <a:pt x="1256620" y="1205992"/>
                </a:lnTo>
                <a:lnTo>
                  <a:pt x="1263195" y="1200403"/>
                </a:lnTo>
                <a:lnTo>
                  <a:pt x="1266702" y="1199307"/>
                </a:lnTo>
                <a:lnTo>
                  <a:pt x="1270866" y="1196567"/>
                </a:lnTo>
                <a:lnTo>
                  <a:pt x="1274702" y="1190869"/>
                </a:lnTo>
                <a:lnTo>
                  <a:pt x="1278647" y="1190869"/>
                </a:lnTo>
                <a:lnTo>
                  <a:pt x="1284236" y="1186924"/>
                </a:lnTo>
                <a:lnTo>
                  <a:pt x="1284455" y="1183636"/>
                </a:lnTo>
                <a:lnTo>
                  <a:pt x="1288290" y="1179143"/>
                </a:lnTo>
                <a:lnTo>
                  <a:pt x="1286537" y="1177718"/>
                </a:lnTo>
                <a:lnTo>
                  <a:pt x="1282154" y="1177938"/>
                </a:lnTo>
                <a:lnTo>
                  <a:pt x="1280072" y="1176513"/>
                </a:lnTo>
                <a:lnTo>
                  <a:pt x="1276784" y="1176294"/>
                </a:lnTo>
                <a:lnTo>
                  <a:pt x="1273168" y="1178157"/>
                </a:lnTo>
                <a:lnTo>
                  <a:pt x="1271305" y="1176732"/>
                </a:lnTo>
                <a:lnTo>
                  <a:pt x="1268894" y="1177609"/>
                </a:lnTo>
                <a:lnTo>
                  <a:pt x="1265935" y="1181116"/>
                </a:lnTo>
                <a:lnTo>
                  <a:pt x="1262099" y="1179253"/>
                </a:lnTo>
                <a:lnTo>
                  <a:pt x="1260675" y="1174869"/>
                </a:lnTo>
                <a:lnTo>
                  <a:pt x="1258922" y="1175855"/>
                </a:lnTo>
                <a:lnTo>
                  <a:pt x="1254538" y="1177061"/>
                </a:lnTo>
                <a:lnTo>
                  <a:pt x="1249497" y="1183307"/>
                </a:lnTo>
                <a:lnTo>
                  <a:pt x="1249168" y="1185609"/>
                </a:lnTo>
                <a:lnTo>
                  <a:pt x="1247305" y="1188019"/>
                </a:lnTo>
                <a:lnTo>
                  <a:pt x="1238758" y="1190321"/>
                </a:lnTo>
                <a:lnTo>
                  <a:pt x="1237881" y="1193280"/>
                </a:lnTo>
                <a:lnTo>
                  <a:pt x="1239963" y="1195142"/>
                </a:lnTo>
                <a:lnTo>
                  <a:pt x="1241388" y="1199855"/>
                </a:lnTo>
                <a:lnTo>
                  <a:pt x="1239963" y="1203361"/>
                </a:lnTo>
                <a:lnTo>
                  <a:pt x="1239963" y="1207745"/>
                </a:lnTo>
                <a:lnTo>
                  <a:pt x="1239963" y="1207745"/>
                </a:lnTo>
                <a:close/>
                <a:moveTo>
                  <a:pt x="1628335" y="1239086"/>
                </a:moveTo>
                <a:lnTo>
                  <a:pt x="1629431" y="1239963"/>
                </a:lnTo>
                <a:lnTo>
                  <a:pt x="1633157" y="1240182"/>
                </a:lnTo>
                <a:lnTo>
                  <a:pt x="1637321" y="1244127"/>
                </a:lnTo>
                <a:lnTo>
                  <a:pt x="1639513" y="1242703"/>
                </a:lnTo>
                <a:lnTo>
                  <a:pt x="1640280" y="1239525"/>
                </a:lnTo>
                <a:lnTo>
                  <a:pt x="1641595" y="1237662"/>
                </a:lnTo>
                <a:lnTo>
                  <a:pt x="1641814" y="1235361"/>
                </a:lnTo>
                <a:lnTo>
                  <a:pt x="1639184" y="1234374"/>
                </a:lnTo>
                <a:lnTo>
                  <a:pt x="1636006" y="1235799"/>
                </a:lnTo>
                <a:lnTo>
                  <a:pt x="1631732" y="1236895"/>
                </a:lnTo>
                <a:lnTo>
                  <a:pt x="1628335" y="1239086"/>
                </a:lnTo>
                <a:lnTo>
                  <a:pt x="1628335" y="1239086"/>
                </a:lnTo>
                <a:close/>
                <a:moveTo>
                  <a:pt x="1507024" y="1206759"/>
                </a:moveTo>
                <a:lnTo>
                  <a:pt x="1508010" y="1208183"/>
                </a:lnTo>
                <a:lnTo>
                  <a:pt x="1512832" y="1209608"/>
                </a:lnTo>
                <a:lnTo>
                  <a:pt x="1513599" y="1212128"/>
                </a:lnTo>
                <a:lnTo>
                  <a:pt x="1513270" y="1213443"/>
                </a:lnTo>
                <a:lnTo>
                  <a:pt x="1513708" y="1216621"/>
                </a:lnTo>
                <a:lnTo>
                  <a:pt x="1516667" y="1218046"/>
                </a:lnTo>
                <a:lnTo>
                  <a:pt x="1518530" y="1219471"/>
                </a:lnTo>
                <a:lnTo>
                  <a:pt x="1521379" y="1219251"/>
                </a:lnTo>
                <a:lnTo>
                  <a:pt x="1522256" y="1217827"/>
                </a:lnTo>
                <a:lnTo>
                  <a:pt x="1523133" y="1217279"/>
                </a:lnTo>
                <a:lnTo>
                  <a:pt x="1522914" y="1214430"/>
                </a:lnTo>
                <a:lnTo>
                  <a:pt x="1519955" y="1211690"/>
                </a:lnTo>
                <a:lnTo>
                  <a:pt x="1516777" y="1210265"/>
                </a:lnTo>
                <a:lnTo>
                  <a:pt x="1515681" y="1209170"/>
                </a:lnTo>
                <a:lnTo>
                  <a:pt x="1511407" y="1206759"/>
                </a:lnTo>
                <a:lnTo>
                  <a:pt x="1508229" y="1206539"/>
                </a:lnTo>
                <a:lnTo>
                  <a:pt x="1506805" y="1206759"/>
                </a:lnTo>
                <a:lnTo>
                  <a:pt x="1506805" y="1206759"/>
                </a:lnTo>
                <a:close/>
                <a:moveTo>
                  <a:pt x="1623513" y="1269880"/>
                </a:moveTo>
                <a:lnTo>
                  <a:pt x="1619130" y="1266483"/>
                </a:lnTo>
                <a:lnTo>
                  <a:pt x="1619130" y="1263634"/>
                </a:lnTo>
                <a:lnTo>
                  <a:pt x="1617157" y="1261880"/>
                </a:lnTo>
                <a:lnTo>
                  <a:pt x="1617157" y="1259579"/>
                </a:lnTo>
                <a:lnTo>
                  <a:pt x="1619239" y="1257716"/>
                </a:lnTo>
                <a:lnTo>
                  <a:pt x="1621431" y="1260784"/>
                </a:lnTo>
                <a:lnTo>
                  <a:pt x="1622089" y="1262976"/>
                </a:lnTo>
                <a:lnTo>
                  <a:pt x="1624171" y="1265716"/>
                </a:lnTo>
                <a:lnTo>
                  <a:pt x="1624609" y="1269332"/>
                </a:lnTo>
                <a:lnTo>
                  <a:pt x="1623513" y="1269990"/>
                </a:lnTo>
                <a:lnTo>
                  <a:pt x="1623513" y="1269990"/>
                </a:lnTo>
                <a:close/>
                <a:moveTo>
                  <a:pt x="1619020" y="1284455"/>
                </a:moveTo>
                <a:lnTo>
                  <a:pt x="1617267" y="1282702"/>
                </a:lnTo>
                <a:lnTo>
                  <a:pt x="1617048" y="1279962"/>
                </a:lnTo>
                <a:lnTo>
                  <a:pt x="1614746" y="1278209"/>
                </a:lnTo>
                <a:lnTo>
                  <a:pt x="1612226" y="1277661"/>
                </a:lnTo>
                <a:lnTo>
                  <a:pt x="1609267" y="1274154"/>
                </a:lnTo>
                <a:lnTo>
                  <a:pt x="1609267" y="1271633"/>
                </a:lnTo>
                <a:lnTo>
                  <a:pt x="1611240" y="1271195"/>
                </a:lnTo>
                <a:lnTo>
                  <a:pt x="1613541" y="1269880"/>
                </a:lnTo>
                <a:lnTo>
                  <a:pt x="1620664" y="1270976"/>
                </a:lnTo>
                <a:lnTo>
                  <a:pt x="1625267" y="1273716"/>
                </a:lnTo>
                <a:lnTo>
                  <a:pt x="1625486" y="1275578"/>
                </a:lnTo>
                <a:lnTo>
                  <a:pt x="1623185" y="1277222"/>
                </a:lnTo>
                <a:lnTo>
                  <a:pt x="1622746" y="1279962"/>
                </a:lnTo>
                <a:lnTo>
                  <a:pt x="1620993" y="1281496"/>
                </a:lnTo>
                <a:lnTo>
                  <a:pt x="1619897" y="1284017"/>
                </a:lnTo>
                <a:lnTo>
                  <a:pt x="1618801" y="1284236"/>
                </a:lnTo>
                <a:lnTo>
                  <a:pt x="1618801" y="1284236"/>
                </a:lnTo>
                <a:close/>
                <a:moveTo>
                  <a:pt x="1499243" y="1357001"/>
                </a:moveTo>
                <a:lnTo>
                  <a:pt x="1498586" y="1359302"/>
                </a:lnTo>
                <a:lnTo>
                  <a:pt x="1500010" y="1358097"/>
                </a:lnTo>
                <a:lnTo>
                  <a:pt x="1499353" y="1357001"/>
                </a:lnTo>
                <a:lnTo>
                  <a:pt x="1499353" y="1357001"/>
                </a:lnTo>
                <a:close/>
                <a:moveTo>
                  <a:pt x="1501763" y="1357658"/>
                </a:moveTo>
                <a:lnTo>
                  <a:pt x="1500668" y="1360069"/>
                </a:lnTo>
                <a:lnTo>
                  <a:pt x="1501873" y="1360069"/>
                </a:lnTo>
                <a:cubicBezTo>
                  <a:pt x="1501873" y="1360069"/>
                  <a:pt x="1501873" y="1357658"/>
                  <a:pt x="1501873" y="1357658"/>
                </a:cubicBezTo>
                <a:lnTo>
                  <a:pt x="1501873" y="1357658"/>
                </a:lnTo>
                <a:close/>
                <a:moveTo>
                  <a:pt x="1504503" y="1357001"/>
                </a:moveTo>
                <a:lnTo>
                  <a:pt x="1503188" y="1359521"/>
                </a:lnTo>
                <a:lnTo>
                  <a:pt x="1504174" y="1363576"/>
                </a:lnTo>
                <a:lnTo>
                  <a:pt x="1503955" y="1365548"/>
                </a:lnTo>
                <a:lnTo>
                  <a:pt x="1505490" y="1365110"/>
                </a:lnTo>
                <a:lnTo>
                  <a:pt x="1506037" y="1360946"/>
                </a:lnTo>
                <a:lnTo>
                  <a:pt x="1504503" y="1357001"/>
                </a:lnTo>
                <a:lnTo>
                  <a:pt x="1504503" y="1357001"/>
                </a:lnTo>
                <a:close/>
                <a:moveTo>
                  <a:pt x="1536283" y="1321057"/>
                </a:moveTo>
                <a:lnTo>
                  <a:pt x="1535626" y="1318207"/>
                </a:lnTo>
                <a:lnTo>
                  <a:pt x="1537050" y="1314153"/>
                </a:lnTo>
                <a:lnTo>
                  <a:pt x="1539023" y="1311851"/>
                </a:lnTo>
                <a:lnTo>
                  <a:pt x="1539352" y="1309660"/>
                </a:lnTo>
                <a:lnTo>
                  <a:pt x="1544283" y="1305605"/>
                </a:lnTo>
                <a:lnTo>
                  <a:pt x="1549762" y="1304947"/>
                </a:lnTo>
                <a:lnTo>
                  <a:pt x="1550310" y="1306701"/>
                </a:lnTo>
                <a:lnTo>
                  <a:pt x="1549872" y="1309221"/>
                </a:lnTo>
                <a:lnTo>
                  <a:pt x="1551077" y="1309988"/>
                </a:lnTo>
                <a:lnTo>
                  <a:pt x="1550858" y="1312180"/>
                </a:lnTo>
                <a:lnTo>
                  <a:pt x="1547351" y="1314810"/>
                </a:lnTo>
                <a:lnTo>
                  <a:pt x="1545598" y="1317440"/>
                </a:lnTo>
                <a:lnTo>
                  <a:pt x="1542420" y="1317440"/>
                </a:lnTo>
                <a:cubicBezTo>
                  <a:pt x="1542420" y="1317440"/>
                  <a:pt x="1538036" y="1321057"/>
                  <a:pt x="1538036" y="1321057"/>
                </a:cubicBezTo>
                <a:lnTo>
                  <a:pt x="1536173" y="1321057"/>
                </a:lnTo>
                <a:close/>
                <a:moveTo>
                  <a:pt x="1431519" y="1202156"/>
                </a:moveTo>
                <a:lnTo>
                  <a:pt x="1435245" y="1204786"/>
                </a:lnTo>
                <a:lnTo>
                  <a:pt x="1438423" y="1208183"/>
                </a:lnTo>
                <a:lnTo>
                  <a:pt x="1441930" y="1208731"/>
                </a:lnTo>
                <a:lnTo>
                  <a:pt x="1446752" y="1210484"/>
                </a:lnTo>
                <a:lnTo>
                  <a:pt x="1445327" y="1208512"/>
                </a:lnTo>
                <a:lnTo>
                  <a:pt x="1441491" y="1206649"/>
                </a:lnTo>
                <a:lnTo>
                  <a:pt x="1436122" y="1202375"/>
                </a:lnTo>
                <a:lnTo>
                  <a:pt x="1433163" y="1201718"/>
                </a:lnTo>
                <a:lnTo>
                  <a:pt x="1431519" y="1202156"/>
                </a:lnTo>
                <a:lnTo>
                  <a:pt x="1431519" y="1202156"/>
                </a:lnTo>
                <a:close/>
                <a:moveTo>
                  <a:pt x="1395465" y="1169719"/>
                </a:moveTo>
                <a:lnTo>
                  <a:pt x="1396561" y="1170814"/>
                </a:lnTo>
                <a:lnTo>
                  <a:pt x="1399301" y="1170814"/>
                </a:lnTo>
                <a:lnTo>
                  <a:pt x="1400945" y="1172239"/>
                </a:lnTo>
                <a:lnTo>
                  <a:pt x="1403136" y="1171143"/>
                </a:lnTo>
                <a:lnTo>
                  <a:pt x="1403575" y="1169609"/>
                </a:lnTo>
                <a:lnTo>
                  <a:pt x="1405109" y="1169171"/>
                </a:lnTo>
                <a:lnTo>
                  <a:pt x="1405657" y="1166869"/>
                </a:lnTo>
                <a:lnTo>
                  <a:pt x="1403027" y="1165226"/>
                </a:lnTo>
                <a:lnTo>
                  <a:pt x="1405218" y="1163691"/>
                </a:lnTo>
                <a:lnTo>
                  <a:pt x="1405218" y="1162486"/>
                </a:lnTo>
                <a:lnTo>
                  <a:pt x="1401273" y="1159198"/>
                </a:lnTo>
                <a:lnTo>
                  <a:pt x="1397657" y="1158870"/>
                </a:lnTo>
                <a:lnTo>
                  <a:pt x="1397219" y="1157335"/>
                </a:lnTo>
                <a:lnTo>
                  <a:pt x="1396013" y="1156020"/>
                </a:lnTo>
                <a:lnTo>
                  <a:pt x="1393712" y="1156240"/>
                </a:lnTo>
                <a:lnTo>
                  <a:pt x="1391520" y="1154925"/>
                </a:lnTo>
                <a:lnTo>
                  <a:pt x="1388342" y="1156020"/>
                </a:lnTo>
                <a:lnTo>
                  <a:pt x="1387246" y="1157226"/>
                </a:lnTo>
                <a:lnTo>
                  <a:pt x="1388342" y="1160075"/>
                </a:lnTo>
                <a:lnTo>
                  <a:pt x="1389767" y="1160075"/>
                </a:lnTo>
                <a:cubicBezTo>
                  <a:pt x="1389767" y="1160075"/>
                  <a:pt x="1391630" y="1161281"/>
                  <a:pt x="1391630" y="1161281"/>
                </a:cubicBezTo>
                <a:lnTo>
                  <a:pt x="1393054" y="1163691"/>
                </a:lnTo>
                <a:lnTo>
                  <a:pt x="1395246" y="1166212"/>
                </a:lnTo>
                <a:lnTo>
                  <a:pt x="1395575" y="1169719"/>
                </a:lnTo>
                <a:lnTo>
                  <a:pt x="1395575" y="1169719"/>
                </a:lnTo>
                <a:close/>
                <a:moveTo>
                  <a:pt x="1370480" y="1181335"/>
                </a:moveTo>
                <a:lnTo>
                  <a:pt x="1374096" y="1180677"/>
                </a:lnTo>
                <a:lnTo>
                  <a:pt x="1376397" y="1179253"/>
                </a:lnTo>
                <a:lnTo>
                  <a:pt x="1379027" y="1178814"/>
                </a:lnTo>
                <a:lnTo>
                  <a:pt x="1381110" y="1177280"/>
                </a:lnTo>
                <a:lnTo>
                  <a:pt x="1381110" y="1174869"/>
                </a:lnTo>
                <a:cubicBezTo>
                  <a:pt x="1381110" y="1174869"/>
                  <a:pt x="1381438" y="1173116"/>
                  <a:pt x="1381438" y="1173116"/>
                </a:cubicBezTo>
                <a:lnTo>
                  <a:pt x="1381219" y="1166979"/>
                </a:lnTo>
                <a:lnTo>
                  <a:pt x="1378918" y="1165773"/>
                </a:lnTo>
                <a:lnTo>
                  <a:pt x="1373987" y="1165335"/>
                </a:lnTo>
                <a:lnTo>
                  <a:pt x="1371576" y="1163034"/>
                </a:lnTo>
                <a:lnTo>
                  <a:pt x="1368617" y="1159965"/>
                </a:lnTo>
                <a:lnTo>
                  <a:pt x="1367083" y="1161390"/>
                </a:lnTo>
                <a:lnTo>
                  <a:pt x="1362918" y="1161609"/>
                </a:lnTo>
                <a:lnTo>
                  <a:pt x="1360727" y="1160404"/>
                </a:lnTo>
                <a:lnTo>
                  <a:pt x="1359850" y="1162815"/>
                </a:lnTo>
                <a:lnTo>
                  <a:pt x="1360727" y="1166869"/>
                </a:lnTo>
                <a:lnTo>
                  <a:pt x="1364233" y="1169609"/>
                </a:lnTo>
                <a:lnTo>
                  <a:pt x="1366206" y="1174431"/>
                </a:lnTo>
                <a:lnTo>
                  <a:pt x="1367850" y="1175855"/>
                </a:lnTo>
                <a:lnTo>
                  <a:pt x="1368507" y="1179472"/>
                </a:lnTo>
                <a:lnTo>
                  <a:pt x="1370480" y="1181116"/>
                </a:lnTo>
                <a:lnTo>
                  <a:pt x="1370480" y="1181116"/>
                </a:lnTo>
                <a:close/>
                <a:moveTo>
                  <a:pt x="1366535" y="1202156"/>
                </a:moveTo>
                <a:cubicBezTo>
                  <a:pt x="1366535" y="1202156"/>
                  <a:pt x="1367192" y="1200512"/>
                  <a:pt x="1367192" y="1200512"/>
                </a:cubicBezTo>
                <a:lnTo>
                  <a:pt x="1362151" y="1199416"/>
                </a:lnTo>
                <a:lnTo>
                  <a:pt x="1361055" y="1200074"/>
                </a:lnTo>
                <a:lnTo>
                  <a:pt x="1362261" y="1201827"/>
                </a:lnTo>
                <a:lnTo>
                  <a:pt x="1366425" y="1202156"/>
                </a:lnTo>
                <a:lnTo>
                  <a:pt x="1366425" y="1202156"/>
                </a:lnTo>
                <a:close/>
                <a:moveTo>
                  <a:pt x="1312947" y="1239196"/>
                </a:moveTo>
                <a:lnTo>
                  <a:pt x="1314262" y="1239196"/>
                </a:lnTo>
                <a:cubicBezTo>
                  <a:pt x="1314262" y="1239196"/>
                  <a:pt x="1315577" y="1237333"/>
                  <a:pt x="1315577" y="1237333"/>
                </a:cubicBezTo>
                <a:lnTo>
                  <a:pt x="1316235" y="1235470"/>
                </a:lnTo>
                <a:lnTo>
                  <a:pt x="1317879" y="1233169"/>
                </a:lnTo>
                <a:lnTo>
                  <a:pt x="1318207" y="1231087"/>
                </a:lnTo>
                <a:lnTo>
                  <a:pt x="1317112" y="1229991"/>
                </a:lnTo>
                <a:lnTo>
                  <a:pt x="1317879" y="1227909"/>
                </a:lnTo>
                <a:lnTo>
                  <a:pt x="1322043" y="1224402"/>
                </a:lnTo>
                <a:lnTo>
                  <a:pt x="1324783" y="1220457"/>
                </a:lnTo>
                <a:lnTo>
                  <a:pt x="1327303" y="1219799"/>
                </a:lnTo>
                <a:lnTo>
                  <a:pt x="1328289" y="1218703"/>
                </a:lnTo>
                <a:lnTo>
                  <a:pt x="1328070" y="1216950"/>
                </a:lnTo>
                <a:lnTo>
                  <a:pt x="1327522" y="1214210"/>
                </a:lnTo>
                <a:lnTo>
                  <a:pt x="1329714" y="1211909"/>
                </a:lnTo>
                <a:lnTo>
                  <a:pt x="1331686" y="1208841"/>
                </a:lnTo>
                <a:lnTo>
                  <a:pt x="1330810" y="1206320"/>
                </a:lnTo>
                <a:lnTo>
                  <a:pt x="1330810" y="1203471"/>
                </a:lnTo>
                <a:cubicBezTo>
                  <a:pt x="1330810" y="1203471"/>
                  <a:pt x="1329276" y="1201937"/>
                  <a:pt x="1329276" y="1201937"/>
                </a:cubicBezTo>
                <a:lnTo>
                  <a:pt x="1326974" y="1203033"/>
                </a:lnTo>
                <a:lnTo>
                  <a:pt x="1324892" y="1203033"/>
                </a:lnTo>
                <a:lnTo>
                  <a:pt x="1322591" y="1200293"/>
                </a:lnTo>
                <a:lnTo>
                  <a:pt x="1320947" y="1199636"/>
                </a:lnTo>
                <a:lnTo>
                  <a:pt x="1319084" y="1202266"/>
                </a:lnTo>
                <a:lnTo>
                  <a:pt x="1314591" y="1206649"/>
                </a:lnTo>
                <a:lnTo>
                  <a:pt x="1312728" y="1207087"/>
                </a:lnTo>
                <a:lnTo>
                  <a:pt x="1309988" y="1209827"/>
                </a:lnTo>
                <a:lnTo>
                  <a:pt x="1309112" y="1214101"/>
                </a:lnTo>
                <a:lnTo>
                  <a:pt x="1310098" y="1217608"/>
                </a:lnTo>
                <a:lnTo>
                  <a:pt x="1307249" y="1219580"/>
                </a:lnTo>
                <a:lnTo>
                  <a:pt x="1306043" y="1222320"/>
                </a:lnTo>
                <a:lnTo>
                  <a:pt x="1306591" y="1226484"/>
                </a:lnTo>
                <a:lnTo>
                  <a:pt x="1304619" y="1229224"/>
                </a:lnTo>
                <a:lnTo>
                  <a:pt x="1305934" y="1230977"/>
                </a:lnTo>
                <a:lnTo>
                  <a:pt x="1309440" y="1231635"/>
                </a:lnTo>
                <a:lnTo>
                  <a:pt x="1310756" y="1234593"/>
                </a:lnTo>
                <a:lnTo>
                  <a:pt x="1312399" y="1235580"/>
                </a:lnTo>
                <a:lnTo>
                  <a:pt x="1313276" y="1239196"/>
                </a:lnTo>
                <a:lnTo>
                  <a:pt x="1313276" y="1239196"/>
                </a:lnTo>
                <a:close/>
                <a:moveTo>
                  <a:pt x="1264620" y="1440505"/>
                </a:moveTo>
                <a:lnTo>
                  <a:pt x="1265606" y="1442697"/>
                </a:lnTo>
                <a:lnTo>
                  <a:pt x="1266702" y="1441601"/>
                </a:lnTo>
                <a:lnTo>
                  <a:pt x="1266045" y="1440176"/>
                </a:lnTo>
                <a:lnTo>
                  <a:pt x="1264620" y="1440505"/>
                </a:lnTo>
                <a:lnTo>
                  <a:pt x="1264620" y="1440505"/>
                </a:lnTo>
                <a:close/>
                <a:moveTo>
                  <a:pt x="1267579" y="1460998"/>
                </a:moveTo>
                <a:lnTo>
                  <a:pt x="1270757" y="1456943"/>
                </a:lnTo>
                <a:lnTo>
                  <a:pt x="1271853" y="1453217"/>
                </a:lnTo>
                <a:lnTo>
                  <a:pt x="1273277" y="1452888"/>
                </a:lnTo>
                <a:lnTo>
                  <a:pt x="1273058" y="1458587"/>
                </a:lnTo>
                <a:lnTo>
                  <a:pt x="1269551" y="1461217"/>
                </a:lnTo>
                <a:cubicBezTo>
                  <a:pt x="1269551" y="1461217"/>
                  <a:pt x="1267688" y="1461217"/>
                  <a:pt x="1267688" y="1460998"/>
                </a:cubicBezTo>
                <a:lnTo>
                  <a:pt x="1267688" y="1460998"/>
                </a:lnTo>
                <a:close/>
                <a:moveTo>
                  <a:pt x="1239306" y="1454751"/>
                </a:moveTo>
                <a:lnTo>
                  <a:pt x="1241497" y="1449820"/>
                </a:lnTo>
                <a:lnTo>
                  <a:pt x="1244785" y="1449820"/>
                </a:lnTo>
                <a:cubicBezTo>
                  <a:pt x="1244785" y="1449820"/>
                  <a:pt x="1246210" y="1448395"/>
                  <a:pt x="1246210" y="1448395"/>
                </a:cubicBezTo>
                <a:lnTo>
                  <a:pt x="1247853" y="1448395"/>
                </a:lnTo>
                <a:lnTo>
                  <a:pt x="1251250" y="1446313"/>
                </a:lnTo>
                <a:lnTo>
                  <a:pt x="1253442" y="1444560"/>
                </a:lnTo>
                <a:lnTo>
                  <a:pt x="1250593" y="1450149"/>
                </a:lnTo>
                <a:lnTo>
                  <a:pt x="1244456" y="1454313"/>
                </a:lnTo>
                <a:lnTo>
                  <a:pt x="1240621" y="1455737"/>
                </a:lnTo>
                <a:lnTo>
                  <a:pt x="1239415" y="1454751"/>
                </a:lnTo>
                <a:lnTo>
                  <a:pt x="1239415" y="1454751"/>
                </a:lnTo>
                <a:close/>
                <a:moveTo>
                  <a:pt x="1258702" y="1463518"/>
                </a:moveTo>
                <a:lnTo>
                  <a:pt x="1264291" y="1455847"/>
                </a:lnTo>
                <a:lnTo>
                  <a:pt x="1265497" y="1452669"/>
                </a:lnTo>
                <a:lnTo>
                  <a:pt x="1267140" y="1452340"/>
                </a:lnTo>
                <a:lnTo>
                  <a:pt x="1266812" y="1455409"/>
                </a:lnTo>
                <a:lnTo>
                  <a:pt x="1260675" y="1462641"/>
                </a:lnTo>
                <a:lnTo>
                  <a:pt x="1259141" y="1466258"/>
                </a:lnTo>
                <a:lnTo>
                  <a:pt x="1261880" y="1464395"/>
                </a:lnTo>
                <a:lnTo>
                  <a:pt x="1267250" y="1457820"/>
                </a:lnTo>
                <a:lnTo>
                  <a:pt x="1269113" y="1456066"/>
                </a:lnTo>
                <a:lnTo>
                  <a:pt x="1269880" y="1450806"/>
                </a:lnTo>
                <a:lnTo>
                  <a:pt x="1268017" y="1448614"/>
                </a:lnTo>
                <a:lnTo>
                  <a:pt x="1266702" y="1448614"/>
                </a:lnTo>
                <a:lnTo>
                  <a:pt x="1266702" y="1445217"/>
                </a:lnTo>
                <a:lnTo>
                  <a:pt x="1263195" y="1443354"/>
                </a:lnTo>
                <a:lnTo>
                  <a:pt x="1261551" y="1445656"/>
                </a:lnTo>
                <a:lnTo>
                  <a:pt x="1259469" y="1452231"/>
                </a:lnTo>
                <a:lnTo>
                  <a:pt x="1255963" y="1455628"/>
                </a:lnTo>
                <a:lnTo>
                  <a:pt x="1252346" y="1458039"/>
                </a:lnTo>
                <a:lnTo>
                  <a:pt x="1253223" y="1454861"/>
                </a:lnTo>
                <a:lnTo>
                  <a:pt x="1257058" y="1451354"/>
                </a:lnTo>
                <a:lnTo>
                  <a:pt x="1258483" y="1447190"/>
                </a:lnTo>
                <a:lnTo>
                  <a:pt x="1257606" y="1445765"/>
                </a:lnTo>
                <a:lnTo>
                  <a:pt x="1254538" y="1448066"/>
                </a:lnTo>
                <a:lnTo>
                  <a:pt x="1251689" y="1453765"/>
                </a:lnTo>
                <a:lnTo>
                  <a:pt x="1246429" y="1459025"/>
                </a:lnTo>
                <a:lnTo>
                  <a:pt x="1245771" y="1461545"/>
                </a:lnTo>
                <a:lnTo>
                  <a:pt x="1242264" y="1465819"/>
                </a:lnTo>
                <a:lnTo>
                  <a:pt x="1243360" y="1468778"/>
                </a:lnTo>
                <a:lnTo>
                  <a:pt x="1245114" y="1468340"/>
                </a:lnTo>
                <a:lnTo>
                  <a:pt x="1249826" y="1461984"/>
                </a:lnTo>
                <a:lnTo>
                  <a:pt x="1252237" y="1461326"/>
                </a:lnTo>
                <a:lnTo>
                  <a:pt x="1251031" y="1464395"/>
                </a:lnTo>
                <a:lnTo>
                  <a:pt x="1247853" y="1469326"/>
                </a:lnTo>
                <a:lnTo>
                  <a:pt x="1249387" y="1469874"/>
                </a:lnTo>
                <a:lnTo>
                  <a:pt x="1252566" y="1467901"/>
                </a:lnTo>
                <a:lnTo>
                  <a:pt x="1255086" y="1467901"/>
                </a:lnTo>
                <a:cubicBezTo>
                  <a:pt x="1255086" y="1467901"/>
                  <a:pt x="1258593" y="1463299"/>
                  <a:pt x="1258702" y="1463518"/>
                </a:cubicBezTo>
                <a:lnTo>
                  <a:pt x="1258702" y="1463518"/>
                </a:lnTo>
                <a:close/>
                <a:moveTo>
                  <a:pt x="1254209" y="1463737"/>
                </a:moveTo>
                <a:lnTo>
                  <a:pt x="1254867" y="1460121"/>
                </a:lnTo>
                <a:lnTo>
                  <a:pt x="1261332" y="1453546"/>
                </a:lnTo>
                <a:lnTo>
                  <a:pt x="1258593" y="1459244"/>
                </a:lnTo>
                <a:lnTo>
                  <a:pt x="1255743" y="1463189"/>
                </a:lnTo>
                <a:lnTo>
                  <a:pt x="1254209" y="1463628"/>
                </a:lnTo>
                <a:lnTo>
                  <a:pt x="1254209" y="1463628"/>
                </a:lnTo>
                <a:close/>
                <a:moveTo>
                  <a:pt x="1578802" y="1793481"/>
                </a:moveTo>
                <a:lnTo>
                  <a:pt x="1576939" y="1793262"/>
                </a:lnTo>
                <a:lnTo>
                  <a:pt x="1575953" y="1791508"/>
                </a:lnTo>
                <a:lnTo>
                  <a:pt x="1577597" y="1790632"/>
                </a:lnTo>
                <a:lnTo>
                  <a:pt x="1578693" y="1787782"/>
                </a:lnTo>
                <a:lnTo>
                  <a:pt x="1582309" y="1784823"/>
                </a:lnTo>
                <a:lnTo>
                  <a:pt x="1582528" y="1785481"/>
                </a:lnTo>
                <a:lnTo>
                  <a:pt x="1582857" y="1784276"/>
                </a:lnTo>
                <a:lnTo>
                  <a:pt x="1581980" y="1784276"/>
                </a:lnTo>
                <a:cubicBezTo>
                  <a:pt x="1581980" y="1784276"/>
                  <a:pt x="1577816" y="1787673"/>
                  <a:pt x="1577816" y="1787673"/>
                </a:cubicBezTo>
                <a:lnTo>
                  <a:pt x="1575186" y="1791618"/>
                </a:lnTo>
                <a:lnTo>
                  <a:pt x="1576611" y="1794138"/>
                </a:lnTo>
                <a:lnTo>
                  <a:pt x="1578145" y="1794796"/>
                </a:lnTo>
                <a:lnTo>
                  <a:pt x="1579022" y="1793810"/>
                </a:lnTo>
                <a:lnTo>
                  <a:pt x="1579022" y="1793810"/>
                </a:lnTo>
                <a:close/>
                <a:moveTo>
                  <a:pt x="1697484" y="1814960"/>
                </a:moveTo>
                <a:lnTo>
                  <a:pt x="1696278" y="1812220"/>
                </a:lnTo>
                <a:lnTo>
                  <a:pt x="1697374" y="1808932"/>
                </a:lnTo>
                <a:lnTo>
                  <a:pt x="1696607" y="1805206"/>
                </a:lnTo>
                <a:lnTo>
                  <a:pt x="1695182" y="1802029"/>
                </a:lnTo>
                <a:lnTo>
                  <a:pt x="1696607" y="1799946"/>
                </a:lnTo>
                <a:lnTo>
                  <a:pt x="1698251" y="1798303"/>
                </a:lnTo>
                <a:lnTo>
                  <a:pt x="1698032" y="1799946"/>
                </a:lnTo>
                <a:lnTo>
                  <a:pt x="1699566" y="1801809"/>
                </a:lnTo>
                <a:lnTo>
                  <a:pt x="1699347" y="1804549"/>
                </a:lnTo>
                <a:lnTo>
                  <a:pt x="1697812" y="1806083"/>
                </a:lnTo>
                <a:lnTo>
                  <a:pt x="1697812" y="1808275"/>
                </a:lnTo>
                <a:cubicBezTo>
                  <a:pt x="1697812" y="1808275"/>
                  <a:pt x="1699237" y="1809590"/>
                  <a:pt x="1699237" y="1809590"/>
                </a:cubicBezTo>
                <a:lnTo>
                  <a:pt x="1700114" y="1811562"/>
                </a:lnTo>
                <a:lnTo>
                  <a:pt x="1698470" y="1814631"/>
                </a:lnTo>
                <a:lnTo>
                  <a:pt x="1697265" y="1814850"/>
                </a:lnTo>
                <a:lnTo>
                  <a:pt x="1697265" y="1814850"/>
                </a:lnTo>
                <a:close/>
                <a:moveTo>
                  <a:pt x="1701648" y="1817151"/>
                </a:moveTo>
                <a:lnTo>
                  <a:pt x="1702306" y="1814741"/>
                </a:lnTo>
                <a:lnTo>
                  <a:pt x="1704168" y="1814083"/>
                </a:lnTo>
                <a:lnTo>
                  <a:pt x="1704388" y="1816384"/>
                </a:lnTo>
                <a:lnTo>
                  <a:pt x="1702853" y="1818686"/>
                </a:lnTo>
                <a:lnTo>
                  <a:pt x="1701758" y="1817151"/>
                </a:lnTo>
                <a:lnTo>
                  <a:pt x="1701758" y="1817151"/>
                </a:lnTo>
                <a:close/>
                <a:moveTo>
                  <a:pt x="1748441" y="1648060"/>
                </a:moveTo>
                <a:lnTo>
                  <a:pt x="1750304" y="1643677"/>
                </a:lnTo>
                <a:lnTo>
                  <a:pt x="1753263" y="1641376"/>
                </a:lnTo>
                <a:lnTo>
                  <a:pt x="1753263" y="1644335"/>
                </a:lnTo>
                <a:cubicBezTo>
                  <a:pt x="1753263" y="1644335"/>
                  <a:pt x="1751948" y="1647513"/>
                  <a:pt x="1751948" y="1647513"/>
                </a:cubicBezTo>
                <a:lnTo>
                  <a:pt x="1749647" y="1649047"/>
                </a:lnTo>
                <a:cubicBezTo>
                  <a:pt x="1749647" y="1649047"/>
                  <a:pt x="1748441" y="1648170"/>
                  <a:pt x="1748551" y="1648060"/>
                </a:cubicBezTo>
                <a:lnTo>
                  <a:pt x="1748551" y="1648060"/>
                </a:lnTo>
                <a:close/>
                <a:moveTo>
                  <a:pt x="1734195" y="1683128"/>
                </a:moveTo>
                <a:lnTo>
                  <a:pt x="1734195" y="1685758"/>
                </a:lnTo>
                <a:cubicBezTo>
                  <a:pt x="1734195" y="1685758"/>
                  <a:pt x="1735620" y="1686416"/>
                  <a:pt x="1735620" y="1686416"/>
                </a:cubicBezTo>
                <a:lnTo>
                  <a:pt x="1736496" y="1685429"/>
                </a:lnTo>
                <a:lnTo>
                  <a:pt x="1738030" y="1685429"/>
                </a:lnTo>
                <a:lnTo>
                  <a:pt x="1738030" y="1682799"/>
                </a:lnTo>
                <a:lnTo>
                  <a:pt x="1736387" y="1682361"/>
                </a:lnTo>
                <a:lnTo>
                  <a:pt x="1734085" y="1683018"/>
                </a:lnTo>
                <a:lnTo>
                  <a:pt x="1734085" y="1683018"/>
                </a:lnTo>
                <a:close/>
                <a:moveTo>
                  <a:pt x="1758961" y="1723675"/>
                </a:moveTo>
                <a:lnTo>
                  <a:pt x="1757975" y="1718743"/>
                </a:lnTo>
                <a:lnTo>
                  <a:pt x="1757975" y="1717428"/>
                </a:lnTo>
                <a:cubicBezTo>
                  <a:pt x="1757975" y="1717428"/>
                  <a:pt x="1759619" y="1717867"/>
                  <a:pt x="1759619" y="1717867"/>
                </a:cubicBezTo>
                <a:lnTo>
                  <a:pt x="1760605" y="1719182"/>
                </a:lnTo>
                <a:lnTo>
                  <a:pt x="1761701" y="1718305"/>
                </a:lnTo>
                <a:lnTo>
                  <a:pt x="1763783" y="1719730"/>
                </a:lnTo>
                <a:lnTo>
                  <a:pt x="1764221" y="1721702"/>
                </a:lnTo>
                <a:lnTo>
                  <a:pt x="1761482" y="1723894"/>
                </a:lnTo>
                <a:cubicBezTo>
                  <a:pt x="1761482" y="1723894"/>
                  <a:pt x="1758961" y="1723565"/>
                  <a:pt x="1758961" y="1723675"/>
                </a:cubicBezTo>
                <a:lnTo>
                  <a:pt x="1758961" y="1723675"/>
                </a:lnTo>
                <a:close/>
                <a:moveTo>
                  <a:pt x="1747455" y="1722579"/>
                </a:moveTo>
                <a:lnTo>
                  <a:pt x="1749975" y="1723675"/>
                </a:lnTo>
                <a:lnTo>
                  <a:pt x="1751619" y="1723236"/>
                </a:lnTo>
                <a:lnTo>
                  <a:pt x="1752715" y="1720606"/>
                </a:lnTo>
                <a:lnTo>
                  <a:pt x="1752386" y="1719182"/>
                </a:lnTo>
                <a:lnTo>
                  <a:pt x="1753263" y="1719401"/>
                </a:lnTo>
                <a:lnTo>
                  <a:pt x="1753920" y="1722031"/>
                </a:lnTo>
                <a:lnTo>
                  <a:pt x="1751838" y="1725428"/>
                </a:lnTo>
                <a:lnTo>
                  <a:pt x="1748331" y="1727072"/>
                </a:lnTo>
                <a:lnTo>
                  <a:pt x="1746359" y="1725647"/>
                </a:lnTo>
                <a:lnTo>
                  <a:pt x="1746578" y="1723675"/>
                </a:lnTo>
                <a:lnTo>
                  <a:pt x="1747455" y="1722469"/>
                </a:lnTo>
                <a:lnTo>
                  <a:pt x="1747455" y="1722469"/>
                </a:lnTo>
                <a:close/>
                <a:moveTo>
                  <a:pt x="1708881" y="1784714"/>
                </a:moveTo>
                <a:lnTo>
                  <a:pt x="1710086" y="1782413"/>
                </a:lnTo>
                <a:lnTo>
                  <a:pt x="1711292" y="1784056"/>
                </a:lnTo>
                <a:lnTo>
                  <a:pt x="1710305" y="1785262"/>
                </a:lnTo>
                <a:lnTo>
                  <a:pt x="1708881" y="1784823"/>
                </a:lnTo>
                <a:lnTo>
                  <a:pt x="1708881" y="1784823"/>
                </a:lnTo>
                <a:close/>
                <a:moveTo>
                  <a:pt x="1759400" y="1770577"/>
                </a:moveTo>
                <a:lnTo>
                  <a:pt x="1759400" y="1772331"/>
                </a:lnTo>
                <a:lnTo>
                  <a:pt x="1761701" y="1773317"/>
                </a:lnTo>
                <a:lnTo>
                  <a:pt x="1765427" y="1773317"/>
                </a:lnTo>
                <a:lnTo>
                  <a:pt x="1766085" y="1771673"/>
                </a:lnTo>
                <a:lnTo>
                  <a:pt x="1761372" y="1770249"/>
                </a:lnTo>
                <a:lnTo>
                  <a:pt x="1759400" y="1770468"/>
                </a:lnTo>
                <a:lnTo>
                  <a:pt x="1759400" y="1770468"/>
                </a:lnTo>
                <a:close/>
                <a:moveTo>
                  <a:pt x="1705593" y="1678854"/>
                </a:moveTo>
                <a:lnTo>
                  <a:pt x="1703401" y="1681484"/>
                </a:lnTo>
                <a:lnTo>
                  <a:pt x="1699128" y="1684662"/>
                </a:lnTo>
                <a:lnTo>
                  <a:pt x="1696607" y="1686087"/>
                </a:lnTo>
                <a:lnTo>
                  <a:pt x="1697265" y="1687292"/>
                </a:lnTo>
                <a:lnTo>
                  <a:pt x="1696059" y="1688936"/>
                </a:lnTo>
                <a:lnTo>
                  <a:pt x="1694196" y="1689374"/>
                </a:lnTo>
                <a:lnTo>
                  <a:pt x="1693977" y="1691676"/>
                </a:lnTo>
                <a:lnTo>
                  <a:pt x="1695950" y="1692772"/>
                </a:lnTo>
                <a:lnTo>
                  <a:pt x="1694196" y="1694306"/>
                </a:lnTo>
                <a:lnTo>
                  <a:pt x="1691128" y="1694525"/>
                </a:lnTo>
                <a:lnTo>
                  <a:pt x="1688826" y="1697922"/>
                </a:lnTo>
                <a:lnTo>
                  <a:pt x="1688607" y="1699785"/>
                </a:lnTo>
                <a:lnTo>
                  <a:pt x="1689813" y="1699785"/>
                </a:lnTo>
                <a:lnTo>
                  <a:pt x="1691237" y="1700552"/>
                </a:lnTo>
                <a:lnTo>
                  <a:pt x="1688826" y="1701977"/>
                </a:lnTo>
                <a:lnTo>
                  <a:pt x="1686087" y="1702415"/>
                </a:lnTo>
                <a:lnTo>
                  <a:pt x="1683347" y="1706470"/>
                </a:lnTo>
                <a:lnTo>
                  <a:pt x="1682690" y="1708990"/>
                </a:lnTo>
                <a:lnTo>
                  <a:pt x="1677649" y="1716442"/>
                </a:lnTo>
                <a:lnTo>
                  <a:pt x="1677649" y="1718853"/>
                </a:lnTo>
                <a:cubicBezTo>
                  <a:pt x="1677649" y="1718853"/>
                  <a:pt x="1679402" y="1720716"/>
                  <a:pt x="1679402" y="1720716"/>
                </a:cubicBezTo>
                <a:lnTo>
                  <a:pt x="1679402" y="1723127"/>
                </a:lnTo>
                <a:lnTo>
                  <a:pt x="1677868" y="1723346"/>
                </a:lnTo>
                <a:lnTo>
                  <a:pt x="1676882" y="1722031"/>
                </a:lnTo>
                <a:lnTo>
                  <a:pt x="1675457" y="1722360"/>
                </a:lnTo>
                <a:lnTo>
                  <a:pt x="1671073" y="1724442"/>
                </a:lnTo>
                <a:lnTo>
                  <a:pt x="1669430" y="1727620"/>
                </a:lnTo>
                <a:lnTo>
                  <a:pt x="1669649" y="1729483"/>
                </a:lnTo>
                <a:lnTo>
                  <a:pt x="1672169" y="1729921"/>
                </a:lnTo>
                <a:lnTo>
                  <a:pt x="1673923" y="1731565"/>
                </a:lnTo>
                <a:lnTo>
                  <a:pt x="1672389" y="1732880"/>
                </a:lnTo>
                <a:lnTo>
                  <a:pt x="1671841" y="1735291"/>
                </a:lnTo>
                <a:lnTo>
                  <a:pt x="1669101" y="1737373"/>
                </a:lnTo>
                <a:lnTo>
                  <a:pt x="1663950" y="1735839"/>
                </a:lnTo>
                <a:lnTo>
                  <a:pt x="1662855" y="1737263"/>
                </a:lnTo>
                <a:lnTo>
                  <a:pt x="1662636" y="1739455"/>
                </a:lnTo>
                <a:lnTo>
                  <a:pt x="1659896" y="1742304"/>
                </a:lnTo>
                <a:lnTo>
                  <a:pt x="1657485" y="1747126"/>
                </a:lnTo>
                <a:lnTo>
                  <a:pt x="1655184" y="1750304"/>
                </a:lnTo>
                <a:lnTo>
                  <a:pt x="1653759" y="1750304"/>
                </a:lnTo>
                <a:cubicBezTo>
                  <a:pt x="1653759" y="1750304"/>
                  <a:pt x="1653540" y="1746688"/>
                  <a:pt x="1653540" y="1746688"/>
                </a:cubicBezTo>
                <a:lnTo>
                  <a:pt x="1652115" y="1749975"/>
                </a:lnTo>
                <a:lnTo>
                  <a:pt x="1650252" y="1746907"/>
                </a:lnTo>
                <a:lnTo>
                  <a:pt x="1650910" y="1744934"/>
                </a:lnTo>
                <a:lnTo>
                  <a:pt x="1653649" y="1742962"/>
                </a:lnTo>
                <a:lnTo>
                  <a:pt x="1654636" y="1740660"/>
                </a:lnTo>
                <a:lnTo>
                  <a:pt x="1653540" y="1741976"/>
                </a:lnTo>
                <a:lnTo>
                  <a:pt x="1650143" y="1744386"/>
                </a:lnTo>
                <a:lnTo>
                  <a:pt x="1644554" y="1747674"/>
                </a:lnTo>
                <a:lnTo>
                  <a:pt x="1642253" y="1753482"/>
                </a:lnTo>
                <a:lnTo>
                  <a:pt x="1644006" y="1753482"/>
                </a:lnTo>
                <a:cubicBezTo>
                  <a:pt x="1644006" y="1753482"/>
                  <a:pt x="1647403" y="1752386"/>
                  <a:pt x="1647403" y="1752386"/>
                </a:cubicBezTo>
                <a:lnTo>
                  <a:pt x="1654088" y="1751619"/>
                </a:lnTo>
                <a:lnTo>
                  <a:pt x="1659348" y="1751400"/>
                </a:lnTo>
                <a:lnTo>
                  <a:pt x="1656170" y="1754578"/>
                </a:lnTo>
                <a:lnTo>
                  <a:pt x="1651786" y="1760167"/>
                </a:lnTo>
                <a:lnTo>
                  <a:pt x="1649047" y="1764660"/>
                </a:lnTo>
                <a:lnTo>
                  <a:pt x="1643568" y="1767509"/>
                </a:lnTo>
                <a:lnTo>
                  <a:pt x="1639074" y="1771564"/>
                </a:lnTo>
                <a:lnTo>
                  <a:pt x="1636335" y="1771783"/>
                </a:lnTo>
                <a:lnTo>
                  <a:pt x="1635349" y="1774194"/>
                </a:lnTo>
                <a:lnTo>
                  <a:pt x="1636445" y="1776714"/>
                </a:lnTo>
                <a:lnTo>
                  <a:pt x="1635458" y="1780221"/>
                </a:lnTo>
                <a:lnTo>
                  <a:pt x="1636225" y="1782084"/>
                </a:lnTo>
                <a:lnTo>
                  <a:pt x="1638855" y="1782413"/>
                </a:lnTo>
                <a:lnTo>
                  <a:pt x="1643568" y="1783837"/>
                </a:lnTo>
                <a:lnTo>
                  <a:pt x="1648828" y="1783070"/>
                </a:lnTo>
                <a:lnTo>
                  <a:pt x="1652115" y="1780440"/>
                </a:lnTo>
                <a:lnTo>
                  <a:pt x="1656060" y="1779892"/>
                </a:lnTo>
                <a:lnTo>
                  <a:pt x="1659238" y="1777153"/>
                </a:lnTo>
                <a:lnTo>
                  <a:pt x="1660115" y="1775290"/>
                </a:lnTo>
                <a:lnTo>
                  <a:pt x="1660553" y="1776824"/>
                </a:lnTo>
                <a:lnTo>
                  <a:pt x="1658252" y="1780111"/>
                </a:lnTo>
                <a:lnTo>
                  <a:pt x="1663183" y="1781098"/>
                </a:lnTo>
                <a:lnTo>
                  <a:pt x="1666800" y="1779673"/>
                </a:lnTo>
                <a:lnTo>
                  <a:pt x="1668444" y="1781974"/>
                </a:lnTo>
                <a:lnTo>
                  <a:pt x="1674690" y="1782303"/>
                </a:lnTo>
                <a:lnTo>
                  <a:pt x="1678525" y="1781207"/>
                </a:lnTo>
                <a:lnTo>
                  <a:pt x="1679292" y="1782851"/>
                </a:lnTo>
                <a:lnTo>
                  <a:pt x="1681046" y="1784714"/>
                </a:lnTo>
                <a:lnTo>
                  <a:pt x="1685320" y="1784933"/>
                </a:lnTo>
                <a:lnTo>
                  <a:pt x="1686744" y="1784276"/>
                </a:lnTo>
                <a:lnTo>
                  <a:pt x="1687621" y="1785700"/>
                </a:lnTo>
                <a:lnTo>
                  <a:pt x="1690361" y="1785700"/>
                </a:lnTo>
                <a:cubicBezTo>
                  <a:pt x="1690361" y="1785700"/>
                  <a:pt x="1692333" y="1784276"/>
                  <a:pt x="1692333" y="1784276"/>
                </a:cubicBezTo>
                <a:lnTo>
                  <a:pt x="1692333" y="1782741"/>
                </a:lnTo>
                <a:cubicBezTo>
                  <a:pt x="1692333" y="1782741"/>
                  <a:pt x="1695950" y="1782961"/>
                  <a:pt x="1695950" y="1782961"/>
                </a:cubicBezTo>
                <a:lnTo>
                  <a:pt x="1697265" y="1784276"/>
                </a:lnTo>
                <a:lnTo>
                  <a:pt x="1699237" y="1784056"/>
                </a:lnTo>
                <a:lnTo>
                  <a:pt x="1700771" y="1782303"/>
                </a:lnTo>
                <a:lnTo>
                  <a:pt x="1703073" y="1782303"/>
                </a:lnTo>
                <a:lnTo>
                  <a:pt x="1705374" y="1783399"/>
                </a:lnTo>
                <a:lnTo>
                  <a:pt x="1706251" y="1781317"/>
                </a:lnTo>
                <a:lnTo>
                  <a:pt x="1705812" y="1779344"/>
                </a:lnTo>
                <a:lnTo>
                  <a:pt x="1706031" y="1775728"/>
                </a:lnTo>
                <a:lnTo>
                  <a:pt x="1707347" y="1777153"/>
                </a:lnTo>
                <a:lnTo>
                  <a:pt x="1708881" y="1774413"/>
                </a:lnTo>
                <a:lnTo>
                  <a:pt x="1710524" y="1773865"/>
                </a:lnTo>
                <a:lnTo>
                  <a:pt x="1709429" y="1774961"/>
                </a:lnTo>
                <a:lnTo>
                  <a:pt x="1708223" y="1779563"/>
                </a:lnTo>
                <a:lnTo>
                  <a:pt x="1709100" y="1780659"/>
                </a:lnTo>
                <a:lnTo>
                  <a:pt x="1710196" y="1778358"/>
                </a:lnTo>
                <a:lnTo>
                  <a:pt x="1712826" y="1775618"/>
                </a:lnTo>
                <a:lnTo>
                  <a:pt x="1713922" y="1775399"/>
                </a:lnTo>
                <a:lnTo>
                  <a:pt x="1713922" y="1778248"/>
                </a:lnTo>
                <a:lnTo>
                  <a:pt x="1712387" y="1780769"/>
                </a:lnTo>
                <a:lnTo>
                  <a:pt x="1712607" y="1782632"/>
                </a:lnTo>
                <a:lnTo>
                  <a:pt x="1715565" y="1781974"/>
                </a:lnTo>
                <a:lnTo>
                  <a:pt x="1716771" y="1781646"/>
                </a:lnTo>
                <a:lnTo>
                  <a:pt x="1716552" y="1782632"/>
                </a:lnTo>
                <a:lnTo>
                  <a:pt x="1711839" y="1785591"/>
                </a:lnTo>
                <a:lnTo>
                  <a:pt x="1707456" y="1787454"/>
                </a:lnTo>
                <a:lnTo>
                  <a:pt x="1708771" y="1788440"/>
                </a:lnTo>
                <a:lnTo>
                  <a:pt x="1710086" y="1787673"/>
                </a:lnTo>
                <a:lnTo>
                  <a:pt x="1712826" y="1787454"/>
                </a:lnTo>
                <a:lnTo>
                  <a:pt x="1713703" y="1788878"/>
                </a:lnTo>
                <a:lnTo>
                  <a:pt x="1716442" y="1788878"/>
                </a:lnTo>
                <a:cubicBezTo>
                  <a:pt x="1716442" y="1788878"/>
                  <a:pt x="1717538" y="1790303"/>
                  <a:pt x="1717538" y="1790303"/>
                </a:cubicBezTo>
                <a:lnTo>
                  <a:pt x="1719291" y="1788988"/>
                </a:lnTo>
                <a:lnTo>
                  <a:pt x="1722031" y="1788330"/>
                </a:lnTo>
                <a:lnTo>
                  <a:pt x="1723565" y="1785043"/>
                </a:lnTo>
                <a:lnTo>
                  <a:pt x="1723017" y="1782522"/>
                </a:lnTo>
                <a:lnTo>
                  <a:pt x="1724990" y="1783837"/>
                </a:lnTo>
                <a:lnTo>
                  <a:pt x="1728606" y="1784495"/>
                </a:lnTo>
                <a:lnTo>
                  <a:pt x="1730469" y="1786577"/>
                </a:lnTo>
                <a:lnTo>
                  <a:pt x="1733099" y="1785919"/>
                </a:lnTo>
                <a:lnTo>
                  <a:pt x="1735400" y="1784495"/>
                </a:lnTo>
                <a:lnTo>
                  <a:pt x="1738578" y="1784933"/>
                </a:lnTo>
                <a:lnTo>
                  <a:pt x="1735839" y="1786686"/>
                </a:lnTo>
                <a:lnTo>
                  <a:pt x="1735620" y="1788221"/>
                </a:lnTo>
                <a:lnTo>
                  <a:pt x="1731565" y="1789974"/>
                </a:lnTo>
                <a:lnTo>
                  <a:pt x="1727620" y="1790412"/>
                </a:lnTo>
                <a:lnTo>
                  <a:pt x="1725319" y="1792933"/>
                </a:lnTo>
                <a:lnTo>
                  <a:pt x="1725099" y="1794796"/>
                </a:lnTo>
                <a:lnTo>
                  <a:pt x="1723784" y="1795453"/>
                </a:lnTo>
                <a:lnTo>
                  <a:pt x="1723017" y="1797316"/>
                </a:lnTo>
                <a:lnTo>
                  <a:pt x="1720058" y="1797316"/>
                </a:lnTo>
                <a:cubicBezTo>
                  <a:pt x="1720058" y="1797316"/>
                  <a:pt x="1718415" y="1797974"/>
                  <a:pt x="1718415" y="1797974"/>
                </a:cubicBezTo>
                <a:lnTo>
                  <a:pt x="1717319" y="1799618"/>
                </a:lnTo>
                <a:lnTo>
                  <a:pt x="1715675" y="1801152"/>
                </a:lnTo>
                <a:lnTo>
                  <a:pt x="1711511" y="1802248"/>
                </a:lnTo>
                <a:lnTo>
                  <a:pt x="1708004" y="1804987"/>
                </a:lnTo>
                <a:lnTo>
                  <a:pt x="1707347" y="1806850"/>
                </a:lnTo>
                <a:lnTo>
                  <a:pt x="1708442" y="1808275"/>
                </a:lnTo>
                <a:lnTo>
                  <a:pt x="1709429" y="1809809"/>
                </a:lnTo>
                <a:lnTo>
                  <a:pt x="1712497" y="1809809"/>
                </a:lnTo>
                <a:lnTo>
                  <a:pt x="1713812" y="1807946"/>
                </a:lnTo>
                <a:lnTo>
                  <a:pt x="1715237" y="1806412"/>
                </a:lnTo>
                <a:lnTo>
                  <a:pt x="1717100" y="1806960"/>
                </a:lnTo>
                <a:lnTo>
                  <a:pt x="1717319" y="1808932"/>
                </a:lnTo>
                <a:lnTo>
                  <a:pt x="1718743" y="1810357"/>
                </a:lnTo>
                <a:lnTo>
                  <a:pt x="1722250" y="1809042"/>
                </a:lnTo>
                <a:lnTo>
                  <a:pt x="1724332" y="1806741"/>
                </a:lnTo>
                <a:lnTo>
                  <a:pt x="1725757" y="1804001"/>
                </a:lnTo>
                <a:lnTo>
                  <a:pt x="1726853" y="1804001"/>
                </a:lnTo>
                <a:lnTo>
                  <a:pt x="1727839" y="1801371"/>
                </a:lnTo>
                <a:lnTo>
                  <a:pt x="1728496" y="1798303"/>
                </a:lnTo>
                <a:lnTo>
                  <a:pt x="1730250" y="1797645"/>
                </a:lnTo>
                <a:lnTo>
                  <a:pt x="1734305" y="1793042"/>
                </a:lnTo>
                <a:lnTo>
                  <a:pt x="1736277" y="1791837"/>
                </a:lnTo>
                <a:lnTo>
                  <a:pt x="1738250" y="1793262"/>
                </a:lnTo>
                <a:lnTo>
                  <a:pt x="1741428" y="1793042"/>
                </a:lnTo>
                <a:lnTo>
                  <a:pt x="1738688" y="1794686"/>
                </a:lnTo>
                <a:lnTo>
                  <a:pt x="1741208" y="1794467"/>
                </a:lnTo>
                <a:lnTo>
                  <a:pt x="1743291" y="1793042"/>
                </a:lnTo>
                <a:lnTo>
                  <a:pt x="1745154" y="1787673"/>
                </a:lnTo>
                <a:lnTo>
                  <a:pt x="1747455" y="1782961"/>
                </a:lnTo>
                <a:lnTo>
                  <a:pt x="1747455" y="1778467"/>
                </a:lnTo>
                <a:cubicBezTo>
                  <a:pt x="1747455" y="1778467"/>
                  <a:pt x="1748441" y="1777043"/>
                  <a:pt x="1748441" y="1777043"/>
                </a:cubicBezTo>
                <a:lnTo>
                  <a:pt x="1749866" y="1777043"/>
                </a:lnTo>
                <a:cubicBezTo>
                  <a:pt x="1749866" y="1777043"/>
                  <a:pt x="1751619" y="1778796"/>
                  <a:pt x="1751619" y="1778796"/>
                </a:cubicBezTo>
                <a:lnTo>
                  <a:pt x="1753153" y="1779125"/>
                </a:lnTo>
                <a:lnTo>
                  <a:pt x="1754907" y="1780659"/>
                </a:lnTo>
                <a:lnTo>
                  <a:pt x="1755455" y="1785371"/>
                </a:lnTo>
                <a:lnTo>
                  <a:pt x="1754687" y="1788111"/>
                </a:lnTo>
                <a:lnTo>
                  <a:pt x="1754030" y="1791508"/>
                </a:lnTo>
                <a:lnTo>
                  <a:pt x="1755235" y="1793810"/>
                </a:lnTo>
                <a:lnTo>
                  <a:pt x="1754249" y="1796330"/>
                </a:lnTo>
                <a:lnTo>
                  <a:pt x="1750633" y="1799289"/>
                </a:lnTo>
                <a:lnTo>
                  <a:pt x="1748003" y="1806193"/>
                </a:lnTo>
                <a:lnTo>
                  <a:pt x="1747784" y="1809371"/>
                </a:lnTo>
                <a:lnTo>
                  <a:pt x="1746359" y="1810686"/>
                </a:lnTo>
                <a:lnTo>
                  <a:pt x="1746578" y="1813425"/>
                </a:lnTo>
                <a:lnTo>
                  <a:pt x="1748879" y="1814193"/>
                </a:lnTo>
                <a:lnTo>
                  <a:pt x="1752386" y="1812110"/>
                </a:lnTo>
                <a:lnTo>
                  <a:pt x="1755564" y="1805974"/>
                </a:lnTo>
                <a:lnTo>
                  <a:pt x="1757318" y="1805754"/>
                </a:lnTo>
                <a:lnTo>
                  <a:pt x="1760605" y="1801809"/>
                </a:lnTo>
                <a:lnTo>
                  <a:pt x="1762358" y="1799289"/>
                </a:lnTo>
                <a:lnTo>
                  <a:pt x="1763016" y="1800714"/>
                </a:lnTo>
                <a:lnTo>
                  <a:pt x="1766852" y="1800714"/>
                </a:lnTo>
                <a:cubicBezTo>
                  <a:pt x="1766852" y="1800714"/>
                  <a:pt x="1766852" y="1802248"/>
                  <a:pt x="1766852" y="1802248"/>
                </a:cubicBezTo>
                <a:lnTo>
                  <a:pt x="1764002" y="1802905"/>
                </a:lnTo>
                <a:lnTo>
                  <a:pt x="1759948" y="1807179"/>
                </a:lnTo>
                <a:lnTo>
                  <a:pt x="1759948" y="1810028"/>
                </a:lnTo>
                <a:cubicBezTo>
                  <a:pt x="1759948" y="1810028"/>
                  <a:pt x="1759071" y="1813206"/>
                  <a:pt x="1759071" y="1813206"/>
                </a:cubicBezTo>
                <a:lnTo>
                  <a:pt x="1760167" y="1814741"/>
                </a:lnTo>
                <a:lnTo>
                  <a:pt x="1760715" y="1819014"/>
                </a:lnTo>
                <a:lnTo>
                  <a:pt x="1763016" y="1821097"/>
                </a:lnTo>
                <a:lnTo>
                  <a:pt x="1763674" y="1817918"/>
                </a:lnTo>
                <a:lnTo>
                  <a:pt x="1765756" y="1815617"/>
                </a:lnTo>
                <a:cubicBezTo>
                  <a:pt x="1765756" y="1815617"/>
                  <a:pt x="1767509" y="1815617"/>
                  <a:pt x="1767947" y="1815617"/>
                </a:cubicBezTo>
                <a:cubicBezTo>
                  <a:pt x="1768386" y="1815617"/>
                  <a:pt x="1769920" y="1818795"/>
                  <a:pt x="1769920" y="1818795"/>
                </a:cubicBezTo>
                <a:lnTo>
                  <a:pt x="1772002" y="1819453"/>
                </a:lnTo>
                <a:lnTo>
                  <a:pt x="1775180" y="1817370"/>
                </a:lnTo>
                <a:lnTo>
                  <a:pt x="1775180" y="1815069"/>
                </a:lnTo>
                <a:lnTo>
                  <a:pt x="1776605" y="1814850"/>
                </a:lnTo>
                <a:lnTo>
                  <a:pt x="1777481" y="1812549"/>
                </a:lnTo>
                <a:lnTo>
                  <a:pt x="1777481" y="1809480"/>
                </a:lnTo>
                <a:cubicBezTo>
                  <a:pt x="1777481" y="1809480"/>
                  <a:pt x="1778468" y="1809152"/>
                  <a:pt x="1778468" y="1809152"/>
                </a:cubicBezTo>
                <a:lnTo>
                  <a:pt x="1779235" y="1807069"/>
                </a:lnTo>
                <a:lnTo>
                  <a:pt x="1778029" y="1804659"/>
                </a:lnTo>
                <a:lnTo>
                  <a:pt x="1779016" y="1800823"/>
                </a:lnTo>
                <a:lnTo>
                  <a:pt x="1782961" y="1795344"/>
                </a:lnTo>
                <a:lnTo>
                  <a:pt x="1785372" y="1791508"/>
                </a:lnTo>
                <a:lnTo>
                  <a:pt x="1785152" y="1784495"/>
                </a:lnTo>
                <a:lnTo>
                  <a:pt x="1784604" y="1781974"/>
                </a:lnTo>
                <a:lnTo>
                  <a:pt x="1783289" y="1781974"/>
                </a:lnTo>
                <a:cubicBezTo>
                  <a:pt x="1783289" y="1781974"/>
                  <a:pt x="1783289" y="1783618"/>
                  <a:pt x="1783289" y="1783618"/>
                </a:cubicBezTo>
                <a:lnTo>
                  <a:pt x="1781646" y="1787234"/>
                </a:lnTo>
                <a:lnTo>
                  <a:pt x="1778358" y="1789426"/>
                </a:lnTo>
                <a:lnTo>
                  <a:pt x="1775509" y="1792714"/>
                </a:lnTo>
                <a:lnTo>
                  <a:pt x="1773536" y="1793371"/>
                </a:lnTo>
                <a:lnTo>
                  <a:pt x="1772112" y="1790412"/>
                </a:lnTo>
                <a:lnTo>
                  <a:pt x="1772660" y="1787015"/>
                </a:lnTo>
                <a:lnTo>
                  <a:pt x="1772660" y="1783289"/>
                </a:lnTo>
                <a:lnTo>
                  <a:pt x="1776714" y="1780111"/>
                </a:lnTo>
                <a:lnTo>
                  <a:pt x="1777591" y="1778467"/>
                </a:lnTo>
                <a:lnTo>
                  <a:pt x="1781207" y="1775180"/>
                </a:lnTo>
                <a:lnTo>
                  <a:pt x="1782413" y="1775180"/>
                </a:lnTo>
                <a:lnTo>
                  <a:pt x="1784166" y="1774194"/>
                </a:lnTo>
                <a:lnTo>
                  <a:pt x="1783180" y="1771892"/>
                </a:lnTo>
                <a:lnTo>
                  <a:pt x="1781098" y="1773755"/>
                </a:lnTo>
                <a:lnTo>
                  <a:pt x="1779454" y="1774084"/>
                </a:lnTo>
                <a:lnTo>
                  <a:pt x="1776495" y="1775618"/>
                </a:lnTo>
                <a:lnTo>
                  <a:pt x="1773755" y="1776166"/>
                </a:lnTo>
                <a:lnTo>
                  <a:pt x="1770797" y="1778906"/>
                </a:lnTo>
                <a:lnTo>
                  <a:pt x="1770139" y="1781317"/>
                </a:lnTo>
                <a:lnTo>
                  <a:pt x="1765317" y="1785043"/>
                </a:lnTo>
                <a:lnTo>
                  <a:pt x="1764989" y="1786796"/>
                </a:lnTo>
                <a:lnTo>
                  <a:pt x="1762687" y="1788440"/>
                </a:lnTo>
                <a:lnTo>
                  <a:pt x="1759400" y="1785591"/>
                </a:lnTo>
                <a:lnTo>
                  <a:pt x="1759071" y="1783180"/>
                </a:lnTo>
                <a:lnTo>
                  <a:pt x="1757975" y="1780440"/>
                </a:lnTo>
                <a:lnTo>
                  <a:pt x="1757646" y="1777700"/>
                </a:lnTo>
                <a:lnTo>
                  <a:pt x="1759400" y="1780331"/>
                </a:lnTo>
                <a:lnTo>
                  <a:pt x="1760934" y="1780111"/>
                </a:lnTo>
                <a:lnTo>
                  <a:pt x="1763674" y="1775838"/>
                </a:lnTo>
                <a:lnTo>
                  <a:pt x="1761811" y="1776276"/>
                </a:lnTo>
                <a:lnTo>
                  <a:pt x="1758304" y="1774961"/>
                </a:lnTo>
                <a:lnTo>
                  <a:pt x="1760605" y="1775180"/>
                </a:lnTo>
                <a:lnTo>
                  <a:pt x="1764331" y="1774851"/>
                </a:lnTo>
                <a:lnTo>
                  <a:pt x="1760496" y="1774084"/>
                </a:lnTo>
                <a:lnTo>
                  <a:pt x="1758633" y="1772331"/>
                </a:lnTo>
                <a:lnTo>
                  <a:pt x="1758633" y="1769701"/>
                </a:lnTo>
                <a:cubicBezTo>
                  <a:pt x="1758633" y="1769701"/>
                  <a:pt x="1760057" y="1768824"/>
                  <a:pt x="1760057" y="1768824"/>
                </a:cubicBezTo>
                <a:lnTo>
                  <a:pt x="1764112" y="1769043"/>
                </a:lnTo>
                <a:lnTo>
                  <a:pt x="1765317" y="1768057"/>
                </a:lnTo>
                <a:lnTo>
                  <a:pt x="1768934" y="1765098"/>
                </a:lnTo>
                <a:lnTo>
                  <a:pt x="1770468" y="1761043"/>
                </a:lnTo>
                <a:lnTo>
                  <a:pt x="1774084" y="1761043"/>
                </a:lnTo>
                <a:lnTo>
                  <a:pt x="1775180" y="1762359"/>
                </a:lnTo>
                <a:lnTo>
                  <a:pt x="1779564" y="1759619"/>
                </a:lnTo>
                <a:lnTo>
                  <a:pt x="1780988" y="1756550"/>
                </a:lnTo>
                <a:lnTo>
                  <a:pt x="1780988" y="1753153"/>
                </a:lnTo>
                <a:lnTo>
                  <a:pt x="1779783" y="1750742"/>
                </a:lnTo>
                <a:lnTo>
                  <a:pt x="1776714" y="1754030"/>
                </a:lnTo>
                <a:lnTo>
                  <a:pt x="1774303" y="1755564"/>
                </a:lnTo>
                <a:lnTo>
                  <a:pt x="1773646" y="1754030"/>
                </a:lnTo>
                <a:lnTo>
                  <a:pt x="1771016" y="1753592"/>
                </a:lnTo>
                <a:lnTo>
                  <a:pt x="1770797" y="1755564"/>
                </a:lnTo>
                <a:lnTo>
                  <a:pt x="1770358" y="1758742"/>
                </a:lnTo>
                <a:lnTo>
                  <a:pt x="1768495" y="1759728"/>
                </a:lnTo>
                <a:lnTo>
                  <a:pt x="1766632" y="1759728"/>
                </a:lnTo>
                <a:cubicBezTo>
                  <a:pt x="1766632" y="1759728"/>
                  <a:pt x="1763564" y="1761920"/>
                  <a:pt x="1763564" y="1761920"/>
                </a:cubicBezTo>
                <a:lnTo>
                  <a:pt x="1761263" y="1763345"/>
                </a:lnTo>
                <a:lnTo>
                  <a:pt x="1761043" y="1765756"/>
                </a:lnTo>
                <a:lnTo>
                  <a:pt x="1759400" y="1766523"/>
                </a:lnTo>
                <a:lnTo>
                  <a:pt x="1760167" y="1764550"/>
                </a:lnTo>
                <a:lnTo>
                  <a:pt x="1760386" y="1761701"/>
                </a:lnTo>
                <a:lnTo>
                  <a:pt x="1758852" y="1763235"/>
                </a:lnTo>
                <a:lnTo>
                  <a:pt x="1756441" y="1762906"/>
                </a:lnTo>
                <a:lnTo>
                  <a:pt x="1758852" y="1761591"/>
                </a:lnTo>
                <a:lnTo>
                  <a:pt x="1761153" y="1759180"/>
                </a:lnTo>
                <a:lnTo>
                  <a:pt x="1762249" y="1757756"/>
                </a:lnTo>
                <a:lnTo>
                  <a:pt x="1760496" y="1756660"/>
                </a:lnTo>
                <a:lnTo>
                  <a:pt x="1762468" y="1754907"/>
                </a:lnTo>
                <a:lnTo>
                  <a:pt x="1763893" y="1751509"/>
                </a:lnTo>
                <a:lnTo>
                  <a:pt x="1762249" y="1750742"/>
                </a:lnTo>
                <a:lnTo>
                  <a:pt x="1760386" y="1752824"/>
                </a:lnTo>
                <a:lnTo>
                  <a:pt x="1761372" y="1750304"/>
                </a:lnTo>
                <a:lnTo>
                  <a:pt x="1761701" y="1747674"/>
                </a:lnTo>
                <a:lnTo>
                  <a:pt x="1760167" y="1747126"/>
                </a:lnTo>
                <a:lnTo>
                  <a:pt x="1757318" y="1748112"/>
                </a:lnTo>
                <a:lnTo>
                  <a:pt x="1752825" y="1747455"/>
                </a:lnTo>
                <a:lnTo>
                  <a:pt x="1757208" y="1747455"/>
                </a:lnTo>
                <a:cubicBezTo>
                  <a:pt x="1757208" y="1747455"/>
                  <a:pt x="1758413" y="1746140"/>
                  <a:pt x="1758413" y="1746140"/>
                </a:cubicBezTo>
                <a:lnTo>
                  <a:pt x="1762468" y="1745373"/>
                </a:lnTo>
                <a:lnTo>
                  <a:pt x="1765646" y="1743839"/>
                </a:lnTo>
                <a:lnTo>
                  <a:pt x="1767071" y="1742085"/>
                </a:lnTo>
                <a:lnTo>
                  <a:pt x="1769372" y="1741537"/>
                </a:lnTo>
                <a:lnTo>
                  <a:pt x="1771673" y="1740003"/>
                </a:lnTo>
                <a:lnTo>
                  <a:pt x="1771893" y="1736935"/>
                </a:lnTo>
                <a:lnTo>
                  <a:pt x="1773646" y="1735291"/>
                </a:lnTo>
                <a:lnTo>
                  <a:pt x="1774194" y="1732989"/>
                </a:lnTo>
                <a:lnTo>
                  <a:pt x="1771345" y="1731346"/>
                </a:lnTo>
                <a:lnTo>
                  <a:pt x="1767399" y="1727510"/>
                </a:lnTo>
                <a:lnTo>
                  <a:pt x="1763454" y="1727181"/>
                </a:lnTo>
                <a:lnTo>
                  <a:pt x="1759400" y="1728168"/>
                </a:lnTo>
                <a:lnTo>
                  <a:pt x="1757537" y="1728168"/>
                </a:lnTo>
                <a:cubicBezTo>
                  <a:pt x="1757537" y="1728168"/>
                  <a:pt x="1757318" y="1730469"/>
                  <a:pt x="1757318" y="1730469"/>
                </a:cubicBezTo>
                <a:lnTo>
                  <a:pt x="1755564" y="1733866"/>
                </a:lnTo>
                <a:lnTo>
                  <a:pt x="1754687" y="1737702"/>
                </a:lnTo>
                <a:lnTo>
                  <a:pt x="1752058" y="1739565"/>
                </a:lnTo>
                <a:lnTo>
                  <a:pt x="1753701" y="1737483"/>
                </a:lnTo>
                <a:lnTo>
                  <a:pt x="1754359" y="1733537"/>
                </a:lnTo>
                <a:lnTo>
                  <a:pt x="1753263" y="1732113"/>
                </a:lnTo>
                <a:lnTo>
                  <a:pt x="1754359" y="1729812"/>
                </a:lnTo>
                <a:lnTo>
                  <a:pt x="1756002" y="1726524"/>
                </a:lnTo>
                <a:lnTo>
                  <a:pt x="1754468" y="1726195"/>
                </a:lnTo>
                <a:lnTo>
                  <a:pt x="1751181" y="1728716"/>
                </a:lnTo>
                <a:lnTo>
                  <a:pt x="1749537" y="1731236"/>
                </a:lnTo>
                <a:lnTo>
                  <a:pt x="1746907" y="1732880"/>
                </a:lnTo>
                <a:lnTo>
                  <a:pt x="1745482" y="1731455"/>
                </a:lnTo>
                <a:lnTo>
                  <a:pt x="1744167" y="1732989"/>
                </a:lnTo>
                <a:lnTo>
                  <a:pt x="1741647" y="1733976"/>
                </a:lnTo>
                <a:lnTo>
                  <a:pt x="1740222" y="1732441"/>
                </a:lnTo>
                <a:lnTo>
                  <a:pt x="1737044" y="1734524"/>
                </a:lnTo>
                <a:lnTo>
                  <a:pt x="1736387" y="1739126"/>
                </a:lnTo>
                <a:lnTo>
                  <a:pt x="1733209" y="1741428"/>
                </a:lnTo>
                <a:lnTo>
                  <a:pt x="1735510" y="1738907"/>
                </a:lnTo>
                <a:lnTo>
                  <a:pt x="1736496" y="1733099"/>
                </a:lnTo>
                <a:lnTo>
                  <a:pt x="1739126" y="1728606"/>
                </a:lnTo>
                <a:lnTo>
                  <a:pt x="1738030" y="1727949"/>
                </a:lnTo>
                <a:lnTo>
                  <a:pt x="1735400" y="1729044"/>
                </a:lnTo>
                <a:lnTo>
                  <a:pt x="1734195" y="1731346"/>
                </a:lnTo>
                <a:lnTo>
                  <a:pt x="1731565" y="1734085"/>
                </a:lnTo>
                <a:lnTo>
                  <a:pt x="1730688" y="1732441"/>
                </a:lnTo>
                <a:lnTo>
                  <a:pt x="1732332" y="1730798"/>
                </a:lnTo>
                <a:lnTo>
                  <a:pt x="1732990" y="1728277"/>
                </a:lnTo>
                <a:lnTo>
                  <a:pt x="1732551" y="1727291"/>
                </a:lnTo>
                <a:lnTo>
                  <a:pt x="1729483" y="1727949"/>
                </a:lnTo>
                <a:lnTo>
                  <a:pt x="1725538" y="1731565"/>
                </a:lnTo>
                <a:lnTo>
                  <a:pt x="1723894" y="1731127"/>
                </a:lnTo>
                <a:lnTo>
                  <a:pt x="1722579" y="1727401"/>
                </a:lnTo>
                <a:lnTo>
                  <a:pt x="1721483" y="1726962"/>
                </a:lnTo>
                <a:lnTo>
                  <a:pt x="1717867" y="1729921"/>
                </a:lnTo>
                <a:lnTo>
                  <a:pt x="1716004" y="1729592"/>
                </a:lnTo>
                <a:lnTo>
                  <a:pt x="1715785" y="1728496"/>
                </a:lnTo>
                <a:lnTo>
                  <a:pt x="1719730" y="1725866"/>
                </a:lnTo>
                <a:lnTo>
                  <a:pt x="1722250" y="1721921"/>
                </a:lnTo>
                <a:lnTo>
                  <a:pt x="1723346" y="1718743"/>
                </a:lnTo>
                <a:lnTo>
                  <a:pt x="1721812" y="1719072"/>
                </a:lnTo>
                <a:lnTo>
                  <a:pt x="1719949" y="1719291"/>
                </a:lnTo>
                <a:lnTo>
                  <a:pt x="1716661" y="1721921"/>
                </a:lnTo>
                <a:lnTo>
                  <a:pt x="1718415" y="1718962"/>
                </a:lnTo>
                <a:lnTo>
                  <a:pt x="1722141" y="1715785"/>
                </a:lnTo>
                <a:lnTo>
                  <a:pt x="1726086" y="1715565"/>
                </a:lnTo>
                <a:lnTo>
                  <a:pt x="1727949" y="1714469"/>
                </a:lnTo>
                <a:lnTo>
                  <a:pt x="1731455" y="1713702"/>
                </a:lnTo>
                <a:lnTo>
                  <a:pt x="1733538" y="1711401"/>
                </a:lnTo>
                <a:lnTo>
                  <a:pt x="1733538" y="1709538"/>
                </a:lnTo>
                <a:cubicBezTo>
                  <a:pt x="1733538" y="1709538"/>
                  <a:pt x="1732332" y="1710196"/>
                  <a:pt x="1732332" y="1710196"/>
                </a:cubicBezTo>
                <a:lnTo>
                  <a:pt x="1728277" y="1711401"/>
                </a:lnTo>
                <a:lnTo>
                  <a:pt x="1725866" y="1710634"/>
                </a:lnTo>
                <a:lnTo>
                  <a:pt x="1722250" y="1707894"/>
                </a:lnTo>
                <a:lnTo>
                  <a:pt x="1720387" y="1708333"/>
                </a:lnTo>
                <a:lnTo>
                  <a:pt x="1718524" y="1709757"/>
                </a:lnTo>
                <a:lnTo>
                  <a:pt x="1720387" y="1705703"/>
                </a:lnTo>
                <a:lnTo>
                  <a:pt x="1721702" y="1704497"/>
                </a:lnTo>
                <a:lnTo>
                  <a:pt x="1721483" y="1703511"/>
                </a:lnTo>
                <a:lnTo>
                  <a:pt x="1718963" y="1704168"/>
                </a:lnTo>
                <a:lnTo>
                  <a:pt x="1716004" y="1706470"/>
                </a:lnTo>
                <a:lnTo>
                  <a:pt x="1714141" y="1709429"/>
                </a:lnTo>
                <a:lnTo>
                  <a:pt x="1711182" y="1712606"/>
                </a:lnTo>
                <a:lnTo>
                  <a:pt x="1708881" y="1714141"/>
                </a:lnTo>
                <a:lnTo>
                  <a:pt x="1708004" y="1716771"/>
                </a:lnTo>
                <a:lnTo>
                  <a:pt x="1704607" y="1718962"/>
                </a:lnTo>
                <a:lnTo>
                  <a:pt x="1701977" y="1721812"/>
                </a:lnTo>
                <a:lnTo>
                  <a:pt x="1701977" y="1717976"/>
                </a:lnTo>
                <a:cubicBezTo>
                  <a:pt x="1701977" y="1717976"/>
                  <a:pt x="1702634" y="1714798"/>
                  <a:pt x="1702634" y="1714798"/>
                </a:cubicBezTo>
                <a:lnTo>
                  <a:pt x="1704826" y="1711401"/>
                </a:lnTo>
                <a:lnTo>
                  <a:pt x="1705045" y="1709100"/>
                </a:lnTo>
                <a:lnTo>
                  <a:pt x="1706908" y="1705045"/>
                </a:lnTo>
                <a:lnTo>
                  <a:pt x="1709976" y="1701867"/>
                </a:lnTo>
                <a:lnTo>
                  <a:pt x="1710196" y="1700004"/>
                </a:lnTo>
                <a:lnTo>
                  <a:pt x="1712387" y="1697922"/>
                </a:lnTo>
                <a:lnTo>
                  <a:pt x="1713812" y="1696388"/>
                </a:lnTo>
                <a:lnTo>
                  <a:pt x="1715894" y="1692333"/>
                </a:lnTo>
                <a:lnTo>
                  <a:pt x="1718634" y="1690361"/>
                </a:lnTo>
                <a:lnTo>
                  <a:pt x="1720497" y="1687621"/>
                </a:lnTo>
                <a:lnTo>
                  <a:pt x="1722798" y="1686854"/>
                </a:lnTo>
                <a:lnTo>
                  <a:pt x="1723456" y="1685320"/>
                </a:lnTo>
                <a:lnTo>
                  <a:pt x="1723456" y="1683238"/>
                </a:lnTo>
                <a:cubicBezTo>
                  <a:pt x="1723456" y="1683238"/>
                  <a:pt x="1724880" y="1680607"/>
                  <a:pt x="1724880" y="1680607"/>
                </a:cubicBezTo>
                <a:lnTo>
                  <a:pt x="1726195" y="1677758"/>
                </a:lnTo>
                <a:lnTo>
                  <a:pt x="1725976" y="1680388"/>
                </a:lnTo>
                <a:lnTo>
                  <a:pt x="1725319" y="1682470"/>
                </a:lnTo>
                <a:lnTo>
                  <a:pt x="1726634" y="1684443"/>
                </a:lnTo>
                <a:lnTo>
                  <a:pt x="1729373" y="1679950"/>
                </a:lnTo>
                <a:lnTo>
                  <a:pt x="1733757" y="1675566"/>
                </a:lnTo>
                <a:lnTo>
                  <a:pt x="1734962" y="1673046"/>
                </a:lnTo>
                <a:lnTo>
                  <a:pt x="1733428" y="1670854"/>
                </a:lnTo>
                <a:lnTo>
                  <a:pt x="1731784" y="1670854"/>
                </a:lnTo>
                <a:lnTo>
                  <a:pt x="1729702" y="1672498"/>
                </a:lnTo>
                <a:lnTo>
                  <a:pt x="1729044" y="1669101"/>
                </a:lnTo>
                <a:lnTo>
                  <a:pt x="1727620" y="1667676"/>
                </a:lnTo>
                <a:lnTo>
                  <a:pt x="1728716" y="1665485"/>
                </a:lnTo>
                <a:lnTo>
                  <a:pt x="1731127" y="1664827"/>
                </a:lnTo>
                <a:lnTo>
                  <a:pt x="1734633" y="1665594"/>
                </a:lnTo>
                <a:lnTo>
                  <a:pt x="1738140" y="1667567"/>
                </a:lnTo>
                <a:lnTo>
                  <a:pt x="1740003" y="1666581"/>
                </a:lnTo>
                <a:lnTo>
                  <a:pt x="1741647" y="1663950"/>
                </a:lnTo>
                <a:lnTo>
                  <a:pt x="1741866" y="1657923"/>
                </a:lnTo>
                <a:lnTo>
                  <a:pt x="1738688" y="1658142"/>
                </a:lnTo>
                <a:lnTo>
                  <a:pt x="1735948" y="1659238"/>
                </a:lnTo>
                <a:lnTo>
                  <a:pt x="1736277" y="1660882"/>
                </a:lnTo>
                <a:lnTo>
                  <a:pt x="1734195" y="1660882"/>
                </a:lnTo>
                <a:cubicBezTo>
                  <a:pt x="1734195" y="1660882"/>
                  <a:pt x="1734414" y="1658362"/>
                  <a:pt x="1734414" y="1658362"/>
                </a:cubicBezTo>
                <a:lnTo>
                  <a:pt x="1733866" y="1656718"/>
                </a:lnTo>
                <a:lnTo>
                  <a:pt x="1731784" y="1658033"/>
                </a:lnTo>
                <a:lnTo>
                  <a:pt x="1729483" y="1660444"/>
                </a:lnTo>
                <a:lnTo>
                  <a:pt x="1726524" y="1660444"/>
                </a:lnTo>
                <a:lnTo>
                  <a:pt x="1724880" y="1662526"/>
                </a:lnTo>
                <a:lnTo>
                  <a:pt x="1722031" y="1664718"/>
                </a:lnTo>
                <a:lnTo>
                  <a:pt x="1718086" y="1664498"/>
                </a:lnTo>
                <a:lnTo>
                  <a:pt x="1714579" y="1667567"/>
                </a:lnTo>
                <a:lnTo>
                  <a:pt x="1710305" y="1670745"/>
                </a:lnTo>
                <a:lnTo>
                  <a:pt x="1709867" y="1674361"/>
                </a:lnTo>
                <a:lnTo>
                  <a:pt x="1707456" y="1674909"/>
                </a:lnTo>
                <a:lnTo>
                  <a:pt x="1705374" y="1674251"/>
                </a:lnTo>
                <a:lnTo>
                  <a:pt x="1704826" y="1675019"/>
                </a:lnTo>
                <a:lnTo>
                  <a:pt x="1706031" y="1676553"/>
                </a:lnTo>
                <a:lnTo>
                  <a:pt x="1706031" y="1678854"/>
                </a:lnTo>
                <a:lnTo>
                  <a:pt x="1706031" y="1678854"/>
                </a:lnTo>
                <a:close/>
                <a:moveTo>
                  <a:pt x="1551077" y="1723127"/>
                </a:moveTo>
                <a:lnTo>
                  <a:pt x="1553598" y="1723456"/>
                </a:lnTo>
                <a:lnTo>
                  <a:pt x="1562693" y="1730250"/>
                </a:lnTo>
                <a:lnTo>
                  <a:pt x="1569488" y="1730250"/>
                </a:lnTo>
                <a:lnTo>
                  <a:pt x="1574309" y="1731346"/>
                </a:lnTo>
                <a:lnTo>
                  <a:pt x="1577926" y="1734085"/>
                </a:lnTo>
                <a:lnTo>
                  <a:pt x="1581213" y="1734524"/>
                </a:lnTo>
                <a:lnTo>
                  <a:pt x="1585597" y="1736387"/>
                </a:lnTo>
                <a:lnTo>
                  <a:pt x="1591295" y="1734524"/>
                </a:lnTo>
                <a:lnTo>
                  <a:pt x="1591953" y="1731784"/>
                </a:lnTo>
                <a:lnTo>
                  <a:pt x="1589213" y="1729264"/>
                </a:lnTo>
                <a:lnTo>
                  <a:pt x="1588008" y="1726962"/>
                </a:lnTo>
                <a:lnTo>
                  <a:pt x="1585487" y="1724880"/>
                </a:lnTo>
                <a:lnTo>
                  <a:pt x="1582309" y="1723784"/>
                </a:lnTo>
                <a:lnTo>
                  <a:pt x="1578474" y="1719291"/>
                </a:lnTo>
                <a:lnTo>
                  <a:pt x="1573104" y="1715237"/>
                </a:lnTo>
                <a:lnTo>
                  <a:pt x="1571022" y="1714908"/>
                </a:lnTo>
                <a:lnTo>
                  <a:pt x="1566419" y="1709867"/>
                </a:lnTo>
                <a:lnTo>
                  <a:pt x="1560721" y="1707675"/>
                </a:lnTo>
                <a:lnTo>
                  <a:pt x="1554365" y="1707127"/>
                </a:lnTo>
                <a:lnTo>
                  <a:pt x="1543297" y="1703292"/>
                </a:lnTo>
                <a:lnTo>
                  <a:pt x="1539023" y="1701429"/>
                </a:lnTo>
                <a:lnTo>
                  <a:pt x="1534201" y="1704168"/>
                </a:lnTo>
                <a:lnTo>
                  <a:pt x="1536283" y="1708333"/>
                </a:lnTo>
                <a:lnTo>
                  <a:pt x="1540995" y="1710524"/>
                </a:lnTo>
                <a:lnTo>
                  <a:pt x="1548995" y="1716661"/>
                </a:lnTo>
                <a:lnTo>
                  <a:pt x="1549981" y="1721045"/>
                </a:lnTo>
                <a:lnTo>
                  <a:pt x="1551296" y="1723017"/>
                </a:lnTo>
                <a:lnTo>
                  <a:pt x="1551296" y="1723017"/>
                </a:lnTo>
                <a:close/>
                <a:moveTo>
                  <a:pt x="1552831" y="1832932"/>
                </a:moveTo>
                <a:lnTo>
                  <a:pt x="1547132" y="1830302"/>
                </a:lnTo>
                <a:lnTo>
                  <a:pt x="1545817" y="1825370"/>
                </a:lnTo>
                <a:lnTo>
                  <a:pt x="1534968" y="1824055"/>
                </a:lnTo>
                <a:lnTo>
                  <a:pt x="1531900" y="1822521"/>
                </a:lnTo>
                <a:lnTo>
                  <a:pt x="1531461" y="1819781"/>
                </a:lnTo>
                <a:lnTo>
                  <a:pt x="1529270" y="1817370"/>
                </a:lnTo>
                <a:lnTo>
                  <a:pt x="1527407" y="1817370"/>
                </a:lnTo>
                <a:cubicBezTo>
                  <a:pt x="1527407" y="1817370"/>
                  <a:pt x="1525653" y="1814302"/>
                  <a:pt x="1525653" y="1814302"/>
                </a:cubicBezTo>
                <a:lnTo>
                  <a:pt x="1522914" y="1813316"/>
                </a:lnTo>
                <a:lnTo>
                  <a:pt x="1522914" y="1809699"/>
                </a:lnTo>
                <a:lnTo>
                  <a:pt x="1520722" y="1807727"/>
                </a:lnTo>
                <a:lnTo>
                  <a:pt x="1518092" y="1808275"/>
                </a:lnTo>
                <a:lnTo>
                  <a:pt x="1516667" y="1806522"/>
                </a:lnTo>
                <a:lnTo>
                  <a:pt x="1518530" y="1802686"/>
                </a:lnTo>
                <a:lnTo>
                  <a:pt x="1527407" y="1796440"/>
                </a:lnTo>
                <a:lnTo>
                  <a:pt x="1528393" y="1800604"/>
                </a:lnTo>
                <a:lnTo>
                  <a:pt x="1525325" y="1803672"/>
                </a:lnTo>
                <a:lnTo>
                  <a:pt x="1525325" y="1805426"/>
                </a:lnTo>
                <a:cubicBezTo>
                  <a:pt x="1525325" y="1805426"/>
                  <a:pt x="1527078" y="1807837"/>
                  <a:pt x="1527078" y="1807837"/>
                </a:cubicBezTo>
                <a:lnTo>
                  <a:pt x="1527078" y="1811891"/>
                </a:lnTo>
                <a:cubicBezTo>
                  <a:pt x="1527078" y="1811891"/>
                  <a:pt x="1530913" y="1813973"/>
                  <a:pt x="1530913" y="1813973"/>
                </a:cubicBezTo>
                <a:lnTo>
                  <a:pt x="1531571" y="1810905"/>
                </a:lnTo>
                <a:lnTo>
                  <a:pt x="1535187" y="1810905"/>
                </a:lnTo>
                <a:cubicBezTo>
                  <a:pt x="1535187" y="1810905"/>
                  <a:pt x="1541324" y="1815617"/>
                  <a:pt x="1541324" y="1815617"/>
                </a:cubicBezTo>
                <a:lnTo>
                  <a:pt x="1543954" y="1815617"/>
                </a:lnTo>
                <a:lnTo>
                  <a:pt x="1546255" y="1817809"/>
                </a:lnTo>
                <a:lnTo>
                  <a:pt x="1553159" y="1817590"/>
                </a:lnTo>
                <a:lnTo>
                  <a:pt x="1555022" y="1815398"/>
                </a:lnTo>
                <a:lnTo>
                  <a:pt x="1559187" y="1816603"/>
                </a:lnTo>
                <a:lnTo>
                  <a:pt x="1566090" y="1816823"/>
                </a:lnTo>
                <a:lnTo>
                  <a:pt x="1564008" y="1818357"/>
                </a:lnTo>
                <a:lnTo>
                  <a:pt x="1558748" y="1819343"/>
                </a:lnTo>
                <a:lnTo>
                  <a:pt x="1557324" y="1823836"/>
                </a:lnTo>
                <a:lnTo>
                  <a:pt x="1557981" y="1826795"/>
                </a:lnTo>
                <a:lnTo>
                  <a:pt x="1556228" y="1831507"/>
                </a:lnTo>
                <a:lnTo>
                  <a:pt x="1552721" y="1832822"/>
                </a:lnTo>
                <a:lnTo>
                  <a:pt x="1552721" y="1832822"/>
                </a:lnTo>
                <a:close/>
                <a:moveTo>
                  <a:pt x="1587679" y="1849150"/>
                </a:moveTo>
                <a:lnTo>
                  <a:pt x="1585925" y="1845753"/>
                </a:lnTo>
                <a:lnTo>
                  <a:pt x="1578583" y="1842246"/>
                </a:lnTo>
                <a:lnTo>
                  <a:pt x="1578035" y="1835671"/>
                </a:lnTo>
                <a:lnTo>
                  <a:pt x="1576391" y="1832493"/>
                </a:lnTo>
                <a:lnTo>
                  <a:pt x="1578254" y="1828987"/>
                </a:lnTo>
                <a:lnTo>
                  <a:pt x="1584939" y="1825151"/>
                </a:lnTo>
                <a:lnTo>
                  <a:pt x="1589980" y="1817699"/>
                </a:lnTo>
                <a:lnTo>
                  <a:pt x="1592281" y="1815398"/>
                </a:lnTo>
                <a:lnTo>
                  <a:pt x="1594583" y="1810357"/>
                </a:lnTo>
                <a:lnTo>
                  <a:pt x="1600281" y="1805974"/>
                </a:lnTo>
                <a:lnTo>
                  <a:pt x="1602363" y="1802248"/>
                </a:lnTo>
                <a:lnTo>
                  <a:pt x="1605980" y="1801590"/>
                </a:lnTo>
                <a:lnTo>
                  <a:pt x="1606418" y="1803563"/>
                </a:lnTo>
                <a:lnTo>
                  <a:pt x="1604226" y="1806960"/>
                </a:lnTo>
                <a:lnTo>
                  <a:pt x="1608391" y="1807398"/>
                </a:lnTo>
                <a:lnTo>
                  <a:pt x="1608391" y="1810576"/>
                </a:lnTo>
                <a:cubicBezTo>
                  <a:pt x="1608391" y="1810576"/>
                  <a:pt x="1603240" y="1819562"/>
                  <a:pt x="1603240" y="1819562"/>
                </a:cubicBezTo>
                <a:lnTo>
                  <a:pt x="1600062" y="1822521"/>
                </a:lnTo>
                <a:lnTo>
                  <a:pt x="1604993" y="1824274"/>
                </a:lnTo>
                <a:lnTo>
                  <a:pt x="1606856" y="1827781"/>
                </a:lnTo>
                <a:lnTo>
                  <a:pt x="1604555" y="1830959"/>
                </a:lnTo>
                <a:lnTo>
                  <a:pt x="1606199" y="1832932"/>
                </a:lnTo>
                <a:lnTo>
                  <a:pt x="1609048" y="1830959"/>
                </a:lnTo>
                <a:lnTo>
                  <a:pt x="1609048" y="1827343"/>
                </a:lnTo>
                <a:cubicBezTo>
                  <a:pt x="1609048" y="1827343"/>
                  <a:pt x="1611897" y="1826576"/>
                  <a:pt x="1611897" y="1826576"/>
                </a:cubicBezTo>
                <a:lnTo>
                  <a:pt x="1616610" y="1828220"/>
                </a:lnTo>
                <a:lnTo>
                  <a:pt x="1617596" y="1833589"/>
                </a:lnTo>
                <a:lnTo>
                  <a:pt x="1618801" y="1835562"/>
                </a:lnTo>
                <a:lnTo>
                  <a:pt x="1614308" y="1837096"/>
                </a:lnTo>
                <a:lnTo>
                  <a:pt x="1611897" y="1839069"/>
                </a:lnTo>
                <a:lnTo>
                  <a:pt x="1605212" y="1839945"/>
                </a:lnTo>
                <a:lnTo>
                  <a:pt x="1597870" y="1845424"/>
                </a:lnTo>
                <a:lnTo>
                  <a:pt x="1593596" y="1845424"/>
                </a:lnTo>
                <a:lnTo>
                  <a:pt x="1591843" y="1842904"/>
                </a:lnTo>
                <a:lnTo>
                  <a:pt x="1590090" y="1843671"/>
                </a:lnTo>
                <a:lnTo>
                  <a:pt x="1589213" y="1848055"/>
                </a:lnTo>
                <a:lnTo>
                  <a:pt x="1587898" y="1849041"/>
                </a:lnTo>
                <a:lnTo>
                  <a:pt x="1587898" y="1849041"/>
                </a:lnTo>
                <a:close/>
                <a:moveTo>
                  <a:pt x="1214868" y="1558419"/>
                </a:moveTo>
                <a:lnTo>
                  <a:pt x="1215197" y="1563460"/>
                </a:lnTo>
                <a:lnTo>
                  <a:pt x="1216402" y="1564994"/>
                </a:lnTo>
                <a:lnTo>
                  <a:pt x="1217498" y="1562693"/>
                </a:lnTo>
                <a:lnTo>
                  <a:pt x="1217498" y="1557104"/>
                </a:lnTo>
                <a:lnTo>
                  <a:pt x="1216073" y="1557981"/>
                </a:lnTo>
                <a:lnTo>
                  <a:pt x="1214758" y="1558310"/>
                </a:lnTo>
                <a:lnTo>
                  <a:pt x="1214758" y="1558310"/>
                </a:lnTo>
                <a:close/>
                <a:moveTo>
                  <a:pt x="1213772" y="1612664"/>
                </a:moveTo>
                <a:lnTo>
                  <a:pt x="1215416" y="1608938"/>
                </a:lnTo>
                <a:lnTo>
                  <a:pt x="1218923" y="1608171"/>
                </a:lnTo>
                <a:lnTo>
                  <a:pt x="1220567" y="1606747"/>
                </a:lnTo>
                <a:lnTo>
                  <a:pt x="1221772" y="1610582"/>
                </a:lnTo>
                <a:lnTo>
                  <a:pt x="1216402" y="1613541"/>
                </a:lnTo>
                <a:lnTo>
                  <a:pt x="1213772" y="1612774"/>
                </a:lnTo>
                <a:lnTo>
                  <a:pt x="1213772" y="1612774"/>
                </a:lnTo>
                <a:close/>
                <a:moveTo>
                  <a:pt x="1169390" y="1574419"/>
                </a:moveTo>
                <a:lnTo>
                  <a:pt x="1174212" y="1568611"/>
                </a:lnTo>
                <a:lnTo>
                  <a:pt x="1178157" y="1569268"/>
                </a:lnTo>
                <a:lnTo>
                  <a:pt x="1178376" y="1565871"/>
                </a:lnTo>
                <a:lnTo>
                  <a:pt x="1180787" y="1564008"/>
                </a:lnTo>
                <a:lnTo>
                  <a:pt x="1185499" y="1564008"/>
                </a:lnTo>
                <a:lnTo>
                  <a:pt x="1186595" y="1565981"/>
                </a:lnTo>
                <a:lnTo>
                  <a:pt x="1190540" y="1565542"/>
                </a:lnTo>
                <a:lnTo>
                  <a:pt x="1196129" y="1570255"/>
                </a:lnTo>
                <a:lnTo>
                  <a:pt x="1197115" y="1575296"/>
                </a:lnTo>
                <a:lnTo>
                  <a:pt x="1198320" y="1577487"/>
                </a:lnTo>
                <a:lnTo>
                  <a:pt x="1197334" y="1581104"/>
                </a:lnTo>
                <a:lnTo>
                  <a:pt x="1186047" y="1578802"/>
                </a:lnTo>
                <a:lnTo>
                  <a:pt x="1182102" y="1576282"/>
                </a:lnTo>
                <a:lnTo>
                  <a:pt x="1177828" y="1576063"/>
                </a:lnTo>
                <a:lnTo>
                  <a:pt x="1177609" y="1579021"/>
                </a:lnTo>
                <a:lnTo>
                  <a:pt x="1178047" y="1580665"/>
                </a:lnTo>
                <a:lnTo>
                  <a:pt x="1175417" y="1578254"/>
                </a:lnTo>
                <a:lnTo>
                  <a:pt x="1174979" y="1575953"/>
                </a:lnTo>
                <a:lnTo>
                  <a:pt x="1170814" y="1576391"/>
                </a:lnTo>
                <a:lnTo>
                  <a:pt x="1169280" y="1574419"/>
                </a:lnTo>
                <a:lnTo>
                  <a:pt x="1169280" y="1574419"/>
                </a:lnTo>
                <a:close/>
                <a:moveTo>
                  <a:pt x="184104" y="1593925"/>
                </a:moveTo>
                <a:lnTo>
                  <a:pt x="189364" y="1597870"/>
                </a:lnTo>
                <a:lnTo>
                  <a:pt x="193748" y="1604117"/>
                </a:lnTo>
                <a:lnTo>
                  <a:pt x="192323" y="1606528"/>
                </a:lnTo>
                <a:lnTo>
                  <a:pt x="185419" y="1600281"/>
                </a:lnTo>
                <a:lnTo>
                  <a:pt x="184214" y="1593816"/>
                </a:lnTo>
                <a:lnTo>
                  <a:pt x="184214" y="1593816"/>
                </a:lnTo>
                <a:close/>
                <a:moveTo>
                  <a:pt x="175447" y="1583076"/>
                </a:moveTo>
                <a:lnTo>
                  <a:pt x="174461" y="1576172"/>
                </a:lnTo>
                <a:lnTo>
                  <a:pt x="177967" y="1575076"/>
                </a:lnTo>
                <a:lnTo>
                  <a:pt x="175556" y="1583076"/>
                </a:lnTo>
                <a:lnTo>
                  <a:pt x="175556" y="1583076"/>
                </a:lnTo>
                <a:close/>
                <a:moveTo>
                  <a:pt x="149037" y="1560063"/>
                </a:moveTo>
                <a:lnTo>
                  <a:pt x="155831" y="1563022"/>
                </a:lnTo>
                <a:lnTo>
                  <a:pt x="155502" y="1559406"/>
                </a:lnTo>
                <a:lnTo>
                  <a:pt x="149037" y="1560063"/>
                </a:lnTo>
                <a:lnTo>
                  <a:pt x="149037" y="1560063"/>
                </a:lnTo>
                <a:close/>
                <a:moveTo>
                  <a:pt x="108819" y="1542420"/>
                </a:moveTo>
                <a:lnTo>
                  <a:pt x="110901" y="1548995"/>
                </a:lnTo>
                <a:lnTo>
                  <a:pt x="112983" y="1549324"/>
                </a:lnTo>
                <a:lnTo>
                  <a:pt x="115065" y="1555241"/>
                </a:lnTo>
                <a:lnTo>
                  <a:pt x="126900" y="1556666"/>
                </a:lnTo>
                <a:lnTo>
                  <a:pt x="122079" y="1559406"/>
                </a:lnTo>
                <a:lnTo>
                  <a:pt x="116161" y="1559077"/>
                </a:lnTo>
                <a:lnTo>
                  <a:pt x="112654" y="1564337"/>
                </a:lnTo>
                <a:lnTo>
                  <a:pt x="115394" y="1566090"/>
                </a:lnTo>
                <a:lnTo>
                  <a:pt x="112764" y="1571898"/>
                </a:lnTo>
                <a:lnTo>
                  <a:pt x="114188" y="1573433"/>
                </a:lnTo>
                <a:lnTo>
                  <a:pt x="119777" y="1571570"/>
                </a:lnTo>
                <a:lnTo>
                  <a:pt x="120435" y="1576063"/>
                </a:lnTo>
                <a:lnTo>
                  <a:pt x="125585" y="1575734"/>
                </a:lnTo>
                <a:lnTo>
                  <a:pt x="125804" y="1580446"/>
                </a:lnTo>
                <a:lnTo>
                  <a:pt x="130517" y="1583734"/>
                </a:lnTo>
                <a:lnTo>
                  <a:pt x="135558" y="1580994"/>
                </a:lnTo>
                <a:lnTo>
                  <a:pt x="129092" y="1588446"/>
                </a:lnTo>
                <a:lnTo>
                  <a:pt x="132051" y="1594364"/>
                </a:lnTo>
                <a:lnTo>
                  <a:pt x="135558" y="1593158"/>
                </a:lnTo>
                <a:lnTo>
                  <a:pt x="136106" y="1588884"/>
                </a:lnTo>
                <a:lnTo>
                  <a:pt x="142352" y="1587131"/>
                </a:lnTo>
                <a:lnTo>
                  <a:pt x="140818" y="1592829"/>
                </a:lnTo>
                <a:lnTo>
                  <a:pt x="136873" y="1596446"/>
                </a:lnTo>
                <a:lnTo>
                  <a:pt x="137201" y="1600391"/>
                </a:lnTo>
                <a:lnTo>
                  <a:pt x="139612" y="1599514"/>
                </a:lnTo>
                <a:lnTo>
                  <a:pt x="141037" y="1605212"/>
                </a:lnTo>
                <a:lnTo>
                  <a:pt x="149365" y="1604336"/>
                </a:lnTo>
                <a:lnTo>
                  <a:pt x="148817" y="1608281"/>
                </a:lnTo>
                <a:lnTo>
                  <a:pt x="151995" y="1608829"/>
                </a:lnTo>
                <a:lnTo>
                  <a:pt x="153749" y="1613322"/>
                </a:lnTo>
                <a:lnTo>
                  <a:pt x="152215" y="1617815"/>
                </a:lnTo>
                <a:lnTo>
                  <a:pt x="157584" y="1622637"/>
                </a:lnTo>
                <a:lnTo>
                  <a:pt x="161201" y="1619349"/>
                </a:lnTo>
                <a:lnTo>
                  <a:pt x="163502" y="1621760"/>
                </a:lnTo>
                <a:lnTo>
                  <a:pt x="167885" y="1621760"/>
                </a:lnTo>
                <a:lnTo>
                  <a:pt x="161091" y="1628883"/>
                </a:lnTo>
                <a:lnTo>
                  <a:pt x="170077" y="1638088"/>
                </a:lnTo>
                <a:lnTo>
                  <a:pt x="173145" y="1638965"/>
                </a:lnTo>
                <a:lnTo>
                  <a:pt x="175009" y="1642472"/>
                </a:lnTo>
                <a:lnTo>
                  <a:pt x="189803" y="1651019"/>
                </a:lnTo>
                <a:lnTo>
                  <a:pt x="192213" y="1649266"/>
                </a:lnTo>
                <a:lnTo>
                  <a:pt x="196597" y="1649814"/>
                </a:lnTo>
                <a:lnTo>
                  <a:pt x="193309" y="1637540"/>
                </a:lnTo>
                <a:lnTo>
                  <a:pt x="194186" y="1631294"/>
                </a:lnTo>
                <a:lnTo>
                  <a:pt x="192433" y="1627458"/>
                </a:lnTo>
                <a:lnTo>
                  <a:pt x="193528" y="1618034"/>
                </a:lnTo>
                <a:lnTo>
                  <a:pt x="189583" y="1612445"/>
                </a:lnTo>
                <a:lnTo>
                  <a:pt x="178625" y="1604993"/>
                </a:lnTo>
                <a:lnTo>
                  <a:pt x="177529" y="1591076"/>
                </a:lnTo>
                <a:lnTo>
                  <a:pt x="171831" y="1582419"/>
                </a:lnTo>
                <a:lnTo>
                  <a:pt x="171611" y="1574090"/>
                </a:lnTo>
                <a:lnTo>
                  <a:pt x="168981" y="1571350"/>
                </a:lnTo>
                <a:lnTo>
                  <a:pt x="163940" y="1570693"/>
                </a:lnTo>
                <a:lnTo>
                  <a:pt x="155393" y="1566200"/>
                </a:lnTo>
                <a:lnTo>
                  <a:pt x="150571" y="1566200"/>
                </a:lnTo>
                <a:lnTo>
                  <a:pt x="145201" y="1564118"/>
                </a:lnTo>
                <a:lnTo>
                  <a:pt x="143119" y="1559954"/>
                </a:lnTo>
                <a:lnTo>
                  <a:pt x="135448" y="1555789"/>
                </a:lnTo>
                <a:lnTo>
                  <a:pt x="131941" y="1551625"/>
                </a:lnTo>
                <a:lnTo>
                  <a:pt x="130736" y="1547132"/>
                </a:lnTo>
                <a:lnTo>
                  <a:pt x="125147" y="1547461"/>
                </a:lnTo>
                <a:lnTo>
                  <a:pt x="122188" y="1542201"/>
                </a:lnTo>
                <a:lnTo>
                  <a:pt x="117805" y="1541214"/>
                </a:lnTo>
                <a:lnTo>
                  <a:pt x="115942" y="1542968"/>
                </a:lnTo>
                <a:lnTo>
                  <a:pt x="108819" y="1542529"/>
                </a:lnTo>
                <a:lnTo>
                  <a:pt x="108819" y="1542529"/>
                </a:lnTo>
                <a:close/>
                <a:moveTo>
                  <a:pt x="152324" y="1552940"/>
                </a:moveTo>
                <a:lnTo>
                  <a:pt x="155502" y="1552721"/>
                </a:lnTo>
                <a:lnTo>
                  <a:pt x="156927" y="1550858"/>
                </a:lnTo>
                <a:lnTo>
                  <a:pt x="159886" y="1552940"/>
                </a:lnTo>
                <a:lnTo>
                  <a:pt x="156269" y="1556228"/>
                </a:lnTo>
                <a:lnTo>
                  <a:pt x="152105" y="1556556"/>
                </a:lnTo>
                <a:lnTo>
                  <a:pt x="152434" y="1552940"/>
                </a:lnTo>
                <a:lnTo>
                  <a:pt x="152434" y="1552940"/>
                </a:lnTo>
                <a:close/>
                <a:moveTo>
                  <a:pt x="147831" y="1549105"/>
                </a:moveTo>
                <a:lnTo>
                  <a:pt x="150790" y="1545488"/>
                </a:lnTo>
                <a:lnTo>
                  <a:pt x="152653" y="1549653"/>
                </a:lnTo>
                <a:lnTo>
                  <a:pt x="147831" y="1549105"/>
                </a:lnTo>
                <a:lnTo>
                  <a:pt x="147831" y="1549105"/>
                </a:lnTo>
                <a:close/>
                <a:moveTo>
                  <a:pt x="120325" y="1442916"/>
                </a:moveTo>
                <a:lnTo>
                  <a:pt x="120325" y="1449053"/>
                </a:lnTo>
                <a:lnTo>
                  <a:pt x="122846" y="1446861"/>
                </a:lnTo>
                <a:lnTo>
                  <a:pt x="120325" y="1442916"/>
                </a:lnTo>
                <a:lnTo>
                  <a:pt x="120325" y="1442916"/>
                </a:lnTo>
                <a:close/>
                <a:moveTo>
                  <a:pt x="132928" y="1492558"/>
                </a:moveTo>
                <a:lnTo>
                  <a:pt x="132708" y="1488613"/>
                </a:lnTo>
                <a:lnTo>
                  <a:pt x="134900" y="1487189"/>
                </a:lnTo>
                <a:lnTo>
                  <a:pt x="136215" y="1489161"/>
                </a:lnTo>
                <a:lnTo>
                  <a:pt x="134462" y="1492449"/>
                </a:lnTo>
                <a:lnTo>
                  <a:pt x="133037" y="1492449"/>
                </a:lnTo>
                <a:close/>
                <a:moveTo>
                  <a:pt x="131832" y="1507572"/>
                </a:moveTo>
                <a:lnTo>
                  <a:pt x="128544" y="1511078"/>
                </a:lnTo>
                <a:lnTo>
                  <a:pt x="128873" y="1515462"/>
                </a:lnTo>
                <a:lnTo>
                  <a:pt x="131503" y="1518420"/>
                </a:lnTo>
                <a:lnTo>
                  <a:pt x="132928" y="1511845"/>
                </a:lnTo>
                <a:lnTo>
                  <a:pt x="131941" y="1507681"/>
                </a:lnTo>
                <a:lnTo>
                  <a:pt x="131941" y="1507681"/>
                </a:lnTo>
                <a:close/>
                <a:moveTo>
                  <a:pt x="135777" y="1501983"/>
                </a:moveTo>
                <a:lnTo>
                  <a:pt x="138955" y="1496065"/>
                </a:lnTo>
                <a:lnTo>
                  <a:pt x="137092" y="1493983"/>
                </a:lnTo>
                <a:lnTo>
                  <a:pt x="131393" y="1497271"/>
                </a:lnTo>
                <a:lnTo>
                  <a:pt x="130407" y="1501983"/>
                </a:lnTo>
                <a:lnTo>
                  <a:pt x="132489" y="1501654"/>
                </a:lnTo>
                <a:cubicBezTo>
                  <a:pt x="132489" y="1501654"/>
                  <a:pt x="135667" y="1501983"/>
                  <a:pt x="135996" y="1501983"/>
                </a:cubicBezTo>
                <a:lnTo>
                  <a:pt x="135996" y="1501983"/>
                </a:lnTo>
                <a:close/>
                <a:moveTo>
                  <a:pt x="140270" y="1497161"/>
                </a:moveTo>
                <a:lnTo>
                  <a:pt x="145968" y="1489052"/>
                </a:lnTo>
                <a:lnTo>
                  <a:pt x="149585" y="1488832"/>
                </a:lnTo>
                <a:lnTo>
                  <a:pt x="153091" y="1484668"/>
                </a:lnTo>
                <a:lnTo>
                  <a:pt x="159666" y="1482367"/>
                </a:lnTo>
                <a:lnTo>
                  <a:pt x="159009" y="1484997"/>
                </a:lnTo>
                <a:lnTo>
                  <a:pt x="151886" y="1491572"/>
                </a:lnTo>
                <a:lnTo>
                  <a:pt x="148270" y="1492120"/>
                </a:lnTo>
                <a:lnTo>
                  <a:pt x="143009" y="1496832"/>
                </a:lnTo>
                <a:lnTo>
                  <a:pt x="140270" y="1497161"/>
                </a:lnTo>
                <a:lnTo>
                  <a:pt x="140270" y="1497161"/>
                </a:lnTo>
                <a:close/>
                <a:moveTo>
                  <a:pt x="136653" y="1471299"/>
                </a:moveTo>
                <a:lnTo>
                  <a:pt x="136653" y="1465929"/>
                </a:lnTo>
                <a:lnTo>
                  <a:pt x="139831" y="1461545"/>
                </a:lnTo>
                <a:lnTo>
                  <a:pt x="141366" y="1466367"/>
                </a:lnTo>
                <a:lnTo>
                  <a:pt x="138736" y="1468230"/>
                </a:lnTo>
                <a:lnTo>
                  <a:pt x="138736" y="1469764"/>
                </a:lnTo>
                <a:lnTo>
                  <a:pt x="136653" y="1471189"/>
                </a:lnTo>
                <a:lnTo>
                  <a:pt x="136653" y="1471189"/>
                </a:lnTo>
                <a:close/>
                <a:moveTo>
                  <a:pt x="126572" y="1469874"/>
                </a:moveTo>
                <a:lnTo>
                  <a:pt x="132160" y="1472504"/>
                </a:lnTo>
                <a:lnTo>
                  <a:pt x="134023" y="1469764"/>
                </a:lnTo>
                <a:lnTo>
                  <a:pt x="132489" y="1467025"/>
                </a:lnTo>
                <a:lnTo>
                  <a:pt x="126572" y="1469984"/>
                </a:lnTo>
                <a:lnTo>
                  <a:pt x="126572" y="1469984"/>
                </a:lnTo>
                <a:close/>
                <a:moveTo>
                  <a:pt x="119668" y="1455518"/>
                </a:moveTo>
                <a:lnTo>
                  <a:pt x="119010" y="1464395"/>
                </a:lnTo>
                <a:lnTo>
                  <a:pt x="121969" y="1466477"/>
                </a:lnTo>
                <a:lnTo>
                  <a:pt x="122188" y="1469984"/>
                </a:lnTo>
                <a:lnTo>
                  <a:pt x="124928" y="1465491"/>
                </a:lnTo>
                <a:lnTo>
                  <a:pt x="123065" y="1460121"/>
                </a:lnTo>
                <a:lnTo>
                  <a:pt x="119777" y="1455628"/>
                </a:lnTo>
                <a:lnTo>
                  <a:pt x="119777" y="1455628"/>
                </a:lnTo>
                <a:close/>
                <a:moveTo>
                  <a:pt x="123503" y="1451354"/>
                </a:moveTo>
                <a:lnTo>
                  <a:pt x="127339" y="1452012"/>
                </a:lnTo>
                <a:lnTo>
                  <a:pt x="126133" y="1455189"/>
                </a:lnTo>
                <a:lnTo>
                  <a:pt x="126352" y="1458806"/>
                </a:lnTo>
                <a:lnTo>
                  <a:pt x="129969" y="1459463"/>
                </a:lnTo>
                <a:lnTo>
                  <a:pt x="134681" y="1454751"/>
                </a:lnTo>
                <a:lnTo>
                  <a:pt x="132270" y="1460340"/>
                </a:lnTo>
                <a:lnTo>
                  <a:pt x="132928" y="1464833"/>
                </a:lnTo>
                <a:lnTo>
                  <a:pt x="137749" y="1459573"/>
                </a:lnTo>
                <a:lnTo>
                  <a:pt x="138626" y="1448286"/>
                </a:lnTo>
                <a:lnTo>
                  <a:pt x="133256" y="1445327"/>
                </a:lnTo>
                <a:lnTo>
                  <a:pt x="128435" y="1446532"/>
                </a:lnTo>
                <a:lnTo>
                  <a:pt x="123613" y="1451245"/>
                </a:lnTo>
                <a:lnTo>
                  <a:pt x="123613" y="1451245"/>
                </a:lnTo>
                <a:close/>
                <a:moveTo>
                  <a:pt x="123503" y="1440615"/>
                </a:moveTo>
                <a:lnTo>
                  <a:pt x="126791" y="1444231"/>
                </a:lnTo>
                <a:lnTo>
                  <a:pt x="127996" y="1441491"/>
                </a:lnTo>
                <a:lnTo>
                  <a:pt x="126133" y="1438752"/>
                </a:lnTo>
                <a:lnTo>
                  <a:pt x="123503" y="1440615"/>
                </a:lnTo>
                <a:lnTo>
                  <a:pt x="123503" y="1440615"/>
                </a:lnTo>
                <a:close/>
                <a:moveTo>
                  <a:pt x="132380" y="1432834"/>
                </a:moveTo>
                <a:lnTo>
                  <a:pt x="134243" y="1427245"/>
                </a:lnTo>
                <a:lnTo>
                  <a:pt x="139174" y="1424506"/>
                </a:lnTo>
                <a:lnTo>
                  <a:pt x="141475" y="1424834"/>
                </a:lnTo>
                <a:lnTo>
                  <a:pt x="139941" y="1428779"/>
                </a:lnTo>
                <a:lnTo>
                  <a:pt x="135338" y="1430533"/>
                </a:lnTo>
                <a:lnTo>
                  <a:pt x="132270" y="1432834"/>
                </a:lnTo>
                <a:lnTo>
                  <a:pt x="132270" y="1432834"/>
                </a:lnTo>
                <a:close/>
                <a:moveTo>
                  <a:pt x="103230" y="1418917"/>
                </a:moveTo>
                <a:lnTo>
                  <a:pt x="113093" y="1430533"/>
                </a:lnTo>
                <a:lnTo>
                  <a:pt x="116709" y="1437437"/>
                </a:lnTo>
                <a:lnTo>
                  <a:pt x="114627" y="1441382"/>
                </a:lnTo>
                <a:lnTo>
                  <a:pt x="111010" y="1439848"/>
                </a:lnTo>
                <a:lnTo>
                  <a:pt x="111010" y="1434478"/>
                </a:lnTo>
                <a:lnTo>
                  <a:pt x="103887" y="1426697"/>
                </a:lnTo>
                <a:lnTo>
                  <a:pt x="101805" y="1421985"/>
                </a:lnTo>
                <a:cubicBezTo>
                  <a:pt x="101805" y="1421985"/>
                  <a:pt x="102791" y="1418698"/>
                  <a:pt x="103230" y="1418807"/>
                </a:cubicBezTo>
                <a:lnTo>
                  <a:pt x="103230" y="1418807"/>
                </a:lnTo>
                <a:close/>
                <a:moveTo>
                  <a:pt x="112545" y="1414095"/>
                </a:moveTo>
                <a:lnTo>
                  <a:pt x="113093" y="1420122"/>
                </a:lnTo>
                <a:lnTo>
                  <a:pt x="116599" y="1425821"/>
                </a:lnTo>
                <a:lnTo>
                  <a:pt x="117257" y="1432615"/>
                </a:lnTo>
                <a:lnTo>
                  <a:pt x="122079" y="1436560"/>
                </a:lnTo>
                <a:lnTo>
                  <a:pt x="122736" y="1428889"/>
                </a:lnTo>
                <a:lnTo>
                  <a:pt x="118353" y="1419574"/>
                </a:lnTo>
                <a:lnTo>
                  <a:pt x="116051" y="1413109"/>
                </a:lnTo>
                <a:lnTo>
                  <a:pt x="113750" y="1412451"/>
                </a:lnTo>
                <a:lnTo>
                  <a:pt x="112325" y="1413985"/>
                </a:lnTo>
                <a:lnTo>
                  <a:pt x="112325" y="1413985"/>
                </a:lnTo>
                <a:close/>
                <a:moveTo>
                  <a:pt x="103997" y="1407520"/>
                </a:moveTo>
                <a:lnTo>
                  <a:pt x="110901" y="1407520"/>
                </a:lnTo>
                <a:lnTo>
                  <a:pt x="111120" y="1410150"/>
                </a:lnTo>
                <a:lnTo>
                  <a:pt x="114627" y="1410150"/>
                </a:lnTo>
                <a:lnTo>
                  <a:pt x="116928" y="1404561"/>
                </a:lnTo>
                <a:lnTo>
                  <a:pt x="112764" y="1401273"/>
                </a:lnTo>
                <a:lnTo>
                  <a:pt x="106846" y="1403903"/>
                </a:lnTo>
                <a:lnTo>
                  <a:pt x="104106" y="1407520"/>
                </a:lnTo>
                <a:lnTo>
                  <a:pt x="104106" y="1407520"/>
                </a:lnTo>
                <a:close/>
                <a:moveTo>
                  <a:pt x="53368" y="1410479"/>
                </a:moveTo>
                <a:lnTo>
                  <a:pt x="52163" y="1401931"/>
                </a:lnTo>
                <a:lnTo>
                  <a:pt x="59615" y="1389438"/>
                </a:lnTo>
                <a:lnTo>
                  <a:pt x="67286" y="1391739"/>
                </a:lnTo>
                <a:lnTo>
                  <a:pt x="66080" y="1397657"/>
                </a:lnTo>
                <a:lnTo>
                  <a:pt x="68820" y="1396452"/>
                </a:lnTo>
                <a:lnTo>
                  <a:pt x="71998" y="1393712"/>
                </a:lnTo>
                <a:lnTo>
                  <a:pt x="75285" y="1395246"/>
                </a:lnTo>
                <a:lnTo>
                  <a:pt x="75505" y="1398424"/>
                </a:lnTo>
                <a:lnTo>
                  <a:pt x="74957" y="1404013"/>
                </a:lnTo>
                <a:lnTo>
                  <a:pt x="70792" y="1407958"/>
                </a:lnTo>
                <a:lnTo>
                  <a:pt x="61806" y="1411465"/>
                </a:lnTo>
                <a:lnTo>
                  <a:pt x="64546" y="1413766"/>
                </a:lnTo>
                <a:lnTo>
                  <a:pt x="65204" y="1416396"/>
                </a:lnTo>
                <a:lnTo>
                  <a:pt x="70573" y="1415191"/>
                </a:lnTo>
                <a:lnTo>
                  <a:pt x="73642" y="1407739"/>
                </a:lnTo>
                <a:lnTo>
                  <a:pt x="79559" y="1400616"/>
                </a:lnTo>
                <a:lnTo>
                  <a:pt x="87011" y="1397000"/>
                </a:lnTo>
                <a:lnTo>
                  <a:pt x="89312" y="1397547"/>
                </a:lnTo>
                <a:lnTo>
                  <a:pt x="80655" y="1407301"/>
                </a:lnTo>
                <a:lnTo>
                  <a:pt x="78792" y="1414752"/>
                </a:lnTo>
                <a:lnTo>
                  <a:pt x="74409" y="1419903"/>
                </a:lnTo>
                <a:lnTo>
                  <a:pt x="73861" y="1427903"/>
                </a:lnTo>
                <a:lnTo>
                  <a:pt x="68491" y="1432286"/>
                </a:lnTo>
                <a:lnTo>
                  <a:pt x="64108" y="1432286"/>
                </a:lnTo>
                <a:lnTo>
                  <a:pt x="60601" y="1436231"/>
                </a:lnTo>
                <a:lnTo>
                  <a:pt x="64546" y="1436450"/>
                </a:lnTo>
                <a:lnTo>
                  <a:pt x="67505" y="1434697"/>
                </a:lnTo>
                <a:lnTo>
                  <a:pt x="72874" y="1435354"/>
                </a:lnTo>
                <a:lnTo>
                  <a:pt x="73422" y="1441053"/>
                </a:lnTo>
                <a:lnTo>
                  <a:pt x="67066" y="1440834"/>
                </a:lnTo>
                <a:lnTo>
                  <a:pt x="64108" y="1446751"/>
                </a:lnTo>
                <a:lnTo>
                  <a:pt x="65642" y="1451792"/>
                </a:lnTo>
                <a:lnTo>
                  <a:pt x="64765" y="1458587"/>
                </a:lnTo>
                <a:lnTo>
                  <a:pt x="67395" y="1466696"/>
                </a:lnTo>
                <a:lnTo>
                  <a:pt x="68820" y="1472723"/>
                </a:lnTo>
                <a:lnTo>
                  <a:pt x="72327" y="1472504"/>
                </a:lnTo>
                <a:lnTo>
                  <a:pt x="74409" y="1475463"/>
                </a:lnTo>
                <a:lnTo>
                  <a:pt x="71779" y="1479408"/>
                </a:lnTo>
                <a:lnTo>
                  <a:pt x="65532" y="1477983"/>
                </a:lnTo>
                <a:lnTo>
                  <a:pt x="58190" y="1462422"/>
                </a:lnTo>
                <a:lnTo>
                  <a:pt x="57533" y="1455628"/>
                </a:lnTo>
                <a:lnTo>
                  <a:pt x="58957" y="1452340"/>
                </a:lnTo>
                <a:lnTo>
                  <a:pt x="53368" y="1451354"/>
                </a:lnTo>
                <a:lnTo>
                  <a:pt x="51944" y="1447190"/>
                </a:lnTo>
                <a:lnTo>
                  <a:pt x="53807" y="1443683"/>
                </a:lnTo>
                <a:lnTo>
                  <a:pt x="59395" y="1444341"/>
                </a:lnTo>
                <a:lnTo>
                  <a:pt x="55012" y="1439519"/>
                </a:lnTo>
                <a:lnTo>
                  <a:pt x="52053" y="1438313"/>
                </a:lnTo>
                <a:lnTo>
                  <a:pt x="54793" y="1433272"/>
                </a:lnTo>
                <a:lnTo>
                  <a:pt x="51177" y="1429108"/>
                </a:lnTo>
                <a:lnTo>
                  <a:pt x="51834" y="1426478"/>
                </a:lnTo>
                <a:lnTo>
                  <a:pt x="55779" y="1427026"/>
                </a:lnTo>
                <a:lnTo>
                  <a:pt x="58080" y="1428451"/>
                </a:lnTo>
                <a:lnTo>
                  <a:pt x="57861" y="1424286"/>
                </a:lnTo>
                <a:lnTo>
                  <a:pt x="54683" y="1420451"/>
                </a:lnTo>
                <a:lnTo>
                  <a:pt x="50738" y="1419574"/>
                </a:lnTo>
                <a:lnTo>
                  <a:pt x="50409" y="1415191"/>
                </a:lnTo>
                <a:lnTo>
                  <a:pt x="53149" y="1410479"/>
                </a:lnTo>
                <a:lnTo>
                  <a:pt x="53149" y="1410479"/>
                </a:lnTo>
                <a:close/>
                <a:moveTo>
                  <a:pt x="111339" y="1385493"/>
                </a:moveTo>
                <a:lnTo>
                  <a:pt x="110462" y="1380671"/>
                </a:lnTo>
                <a:lnTo>
                  <a:pt x="114079" y="1378370"/>
                </a:lnTo>
                <a:lnTo>
                  <a:pt x="114298" y="1382863"/>
                </a:lnTo>
                <a:lnTo>
                  <a:pt x="111339" y="1385493"/>
                </a:lnTo>
                <a:lnTo>
                  <a:pt x="111339" y="1385493"/>
                </a:lnTo>
                <a:close/>
                <a:moveTo>
                  <a:pt x="601516" y="651487"/>
                </a:moveTo>
                <a:lnTo>
                  <a:pt x="604475" y="653898"/>
                </a:lnTo>
                <a:lnTo>
                  <a:pt x="606667" y="652802"/>
                </a:lnTo>
                <a:lnTo>
                  <a:pt x="606667" y="650611"/>
                </a:lnTo>
                <a:cubicBezTo>
                  <a:pt x="606667" y="650611"/>
                  <a:pt x="608859" y="649405"/>
                  <a:pt x="608859" y="649405"/>
                </a:cubicBezTo>
                <a:lnTo>
                  <a:pt x="603599" y="648748"/>
                </a:lnTo>
                <a:lnTo>
                  <a:pt x="601626" y="651378"/>
                </a:lnTo>
                <a:lnTo>
                  <a:pt x="601626" y="651378"/>
                </a:lnTo>
                <a:close/>
                <a:moveTo>
                  <a:pt x="555490" y="605133"/>
                </a:moveTo>
                <a:lnTo>
                  <a:pt x="558449" y="606776"/>
                </a:lnTo>
                <a:lnTo>
                  <a:pt x="562942" y="604256"/>
                </a:lnTo>
                <a:lnTo>
                  <a:pt x="562942" y="598996"/>
                </a:lnTo>
                <a:cubicBezTo>
                  <a:pt x="562942" y="598996"/>
                  <a:pt x="557682" y="601845"/>
                  <a:pt x="557682" y="601845"/>
                </a:cubicBezTo>
                <a:lnTo>
                  <a:pt x="555490" y="605133"/>
                </a:lnTo>
                <a:lnTo>
                  <a:pt x="555490" y="605133"/>
                </a:lnTo>
                <a:close/>
                <a:moveTo>
                  <a:pt x="385961" y="619708"/>
                </a:moveTo>
                <a:lnTo>
                  <a:pt x="388262" y="621132"/>
                </a:lnTo>
                <a:lnTo>
                  <a:pt x="390892" y="617297"/>
                </a:lnTo>
                <a:lnTo>
                  <a:pt x="388810" y="616639"/>
                </a:lnTo>
                <a:cubicBezTo>
                  <a:pt x="388810" y="616639"/>
                  <a:pt x="385961" y="619817"/>
                  <a:pt x="385961" y="619708"/>
                </a:cubicBezTo>
                <a:lnTo>
                  <a:pt x="385961" y="619708"/>
                </a:lnTo>
                <a:close/>
                <a:moveTo>
                  <a:pt x="385194" y="627926"/>
                </a:moveTo>
                <a:lnTo>
                  <a:pt x="384098" y="625625"/>
                </a:lnTo>
                <a:lnTo>
                  <a:pt x="386509" y="624529"/>
                </a:lnTo>
                <a:lnTo>
                  <a:pt x="387824" y="626831"/>
                </a:lnTo>
                <a:lnTo>
                  <a:pt x="385194" y="627926"/>
                </a:lnTo>
                <a:lnTo>
                  <a:pt x="385194" y="627926"/>
                </a:lnTo>
                <a:close/>
                <a:moveTo>
                  <a:pt x="376537" y="642611"/>
                </a:moveTo>
                <a:lnTo>
                  <a:pt x="376866" y="650063"/>
                </a:lnTo>
                <a:lnTo>
                  <a:pt x="374126" y="654008"/>
                </a:lnTo>
                <a:lnTo>
                  <a:pt x="375003" y="658391"/>
                </a:lnTo>
                <a:lnTo>
                  <a:pt x="379715" y="658611"/>
                </a:lnTo>
                <a:lnTo>
                  <a:pt x="383002" y="655871"/>
                </a:lnTo>
                <a:lnTo>
                  <a:pt x="387167" y="655542"/>
                </a:lnTo>
                <a:lnTo>
                  <a:pt x="403276" y="642173"/>
                </a:lnTo>
                <a:lnTo>
                  <a:pt x="410399" y="638337"/>
                </a:lnTo>
                <a:lnTo>
                  <a:pt x="413577" y="632420"/>
                </a:lnTo>
                <a:lnTo>
                  <a:pt x="410618" y="633954"/>
                </a:lnTo>
                <a:lnTo>
                  <a:pt x="407988" y="631872"/>
                </a:lnTo>
                <a:lnTo>
                  <a:pt x="407002" y="623543"/>
                </a:lnTo>
                <a:lnTo>
                  <a:pt x="403495" y="624091"/>
                </a:lnTo>
                <a:lnTo>
                  <a:pt x="400536" y="630009"/>
                </a:lnTo>
                <a:lnTo>
                  <a:pt x="395824" y="631872"/>
                </a:lnTo>
                <a:lnTo>
                  <a:pt x="396700" y="635707"/>
                </a:lnTo>
                <a:lnTo>
                  <a:pt x="392865" y="635378"/>
                </a:lnTo>
                <a:lnTo>
                  <a:pt x="391112" y="636913"/>
                </a:lnTo>
                <a:lnTo>
                  <a:pt x="389358" y="641077"/>
                </a:lnTo>
                <a:lnTo>
                  <a:pt x="387057" y="636913"/>
                </a:lnTo>
                <a:lnTo>
                  <a:pt x="388920" y="634502"/>
                </a:lnTo>
                <a:lnTo>
                  <a:pt x="385961" y="631762"/>
                </a:lnTo>
                <a:lnTo>
                  <a:pt x="383002" y="635378"/>
                </a:lnTo>
                <a:lnTo>
                  <a:pt x="381249" y="634392"/>
                </a:lnTo>
                <a:lnTo>
                  <a:pt x="378948" y="639543"/>
                </a:lnTo>
                <a:lnTo>
                  <a:pt x="376318" y="642721"/>
                </a:lnTo>
                <a:lnTo>
                  <a:pt x="376318" y="642721"/>
                </a:lnTo>
                <a:close/>
                <a:moveTo>
                  <a:pt x="359222" y="657405"/>
                </a:moveTo>
                <a:lnTo>
                  <a:pt x="360756" y="653022"/>
                </a:lnTo>
                <a:lnTo>
                  <a:pt x="360976" y="643269"/>
                </a:lnTo>
                <a:lnTo>
                  <a:pt x="355935" y="647762"/>
                </a:lnTo>
                <a:lnTo>
                  <a:pt x="355058" y="652145"/>
                </a:lnTo>
                <a:lnTo>
                  <a:pt x="353195" y="653679"/>
                </a:lnTo>
                <a:lnTo>
                  <a:pt x="354948" y="655213"/>
                </a:lnTo>
                <a:cubicBezTo>
                  <a:pt x="354948" y="655213"/>
                  <a:pt x="358784" y="657076"/>
                  <a:pt x="359222" y="657295"/>
                </a:cubicBezTo>
                <a:lnTo>
                  <a:pt x="359222" y="657295"/>
                </a:lnTo>
                <a:close/>
                <a:moveTo>
                  <a:pt x="360318" y="660693"/>
                </a:moveTo>
                <a:lnTo>
                  <a:pt x="363496" y="658939"/>
                </a:lnTo>
                <a:lnTo>
                  <a:pt x="365030" y="655871"/>
                </a:lnTo>
                <a:lnTo>
                  <a:pt x="362729" y="650611"/>
                </a:lnTo>
                <a:lnTo>
                  <a:pt x="363058" y="641625"/>
                </a:lnTo>
                <a:lnTo>
                  <a:pt x="365797" y="638666"/>
                </a:lnTo>
                <a:lnTo>
                  <a:pt x="368208" y="640419"/>
                </a:lnTo>
                <a:lnTo>
                  <a:pt x="368866" y="637351"/>
                </a:lnTo>
                <a:lnTo>
                  <a:pt x="371496" y="636145"/>
                </a:lnTo>
                <a:lnTo>
                  <a:pt x="373578" y="641296"/>
                </a:lnTo>
                <a:lnTo>
                  <a:pt x="372920" y="652912"/>
                </a:lnTo>
                <a:lnTo>
                  <a:pt x="370510" y="656528"/>
                </a:lnTo>
                <a:lnTo>
                  <a:pt x="372592" y="660364"/>
                </a:lnTo>
                <a:lnTo>
                  <a:pt x="366126" y="663651"/>
                </a:lnTo>
                <a:lnTo>
                  <a:pt x="360208" y="660693"/>
                </a:lnTo>
                <a:lnTo>
                  <a:pt x="360208" y="660693"/>
                </a:lnTo>
                <a:close/>
                <a:moveTo>
                  <a:pt x="367770" y="685130"/>
                </a:moveTo>
                <a:lnTo>
                  <a:pt x="370400" y="680966"/>
                </a:lnTo>
                <a:lnTo>
                  <a:pt x="367660" y="672966"/>
                </a:lnTo>
                <a:lnTo>
                  <a:pt x="367660" y="665514"/>
                </a:lnTo>
                <a:lnTo>
                  <a:pt x="362400" y="665514"/>
                </a:lnTo>
                <a:lnTo>
                  <a:pt x="356154" y="659487"/>
                </a:lnTo>
                <a:lnTo>
                  <a:pt x="353414" y="660035"/>
                </a:lnTo>
                <a:lnTo>
                  <a:pt x="353414" y="663323"/>
                </a:lnTo>
                <a:lnTo>
                  <a:pt x="362291" y="670775"/>
                </a:lnTo>
                <a:lnTo>
                  <a:pt x="356044" y="669898"/>
                </a:lnTo>
                <a:lnTo>
                  <a:pt x="356044" y="672638"/>
                </a:lnTo>
                <a:lnTo>
                  <a:pt x="361085" y="676583"/>
                </a:lnTo>
                <a:lnTo>
                  <a:pt x="367879" y="685130"/>
                </a:lnTo>
                <a:lnTo>
                  <a:pt x="367879" y="685130"/>
                </a:lnTo>
                <a:close/>
                <a:moveTo>
                  <a:pt x="313963" y="597900"/>
                </a:moveTo>
                <a:lnTo>
                  <a:pt x="317580" y="603379"/>
                </a:lnTo>
                <a:lnTo>
                  <a:pt x="320648" y="602393"/>
                </a:lnTo>
                <a:lnTo>
                  <a:pt x="325031" y="604913"/>
                </a:lnTo>
                <a:lnTo>
                  <a:pt x="326785" y="603708"/>
                </a:lnTo>
                <a:lnTo>
                  <a:pt x="321853" y="597023"/>
                </a:lnTo>
                <a:lnTo>
                  <a:pt x="317141" y="595380"/>
                </a:lnTo>
                <a:lnTo>
                  <a:pt x="313963" y="597900"/>
                </a:lnTo>
                <a:lnTo>
                  <a:pt x="313963" y="597900"/>
                </a:lnTo>
                <a:close/>
                <a:moveTo>
                  <a:pt x="213583" y="1626253"/>
                </a:moveTo>
                <a:lnTo>
                  <a:pt x="213583" y="1626253"/>
                </a:lnTo>
                <a:cubicBezTo>
                  <a:pt x="213583" y="1626253"/>
                  <a:pt x="209966" y="1625486"/>
                  <a:pt x="209966" y="1625486"/>
                </a:cubicBezTo>
                <a:lnTo>
                  <a:pt x="208432" y="1617376"/>
                </a:lnTo>
                <a:lnTo>
                  <a:pt x="212925" y="1607623"/>
                </a:lnTo>
                <a:lnTo>
                  <a:pt x="214350" y="1601596"/>
                </a:lnTo>
                <a:lnTo>
                  <a:pt x="211391" y="1604336"/>
                </a:lnTo>
                <a:lnTo>
                  <a:pt x="205802" y="1606199"/>
                </a:lnTo>
                <a:lnTo>
                  <a:pt x="199884" y="1609486"/>
                </a:lnTo>
                <a:lnTo>
                  <a:pt x="195501" y="1603240"/>
                </a:lnTo>
                <a:lnTo>
                  <a:pt x="195720" y="1598418"/>
                </a:lnTo>
                <a:lnTo>
                  <a:pt x="198350" y="1598966"/>
                </a:lnTo>
                <a:lnTo>
                  <a:pt x="200104" y="1602911"/>
                </a:lnTo>
                <a:lnTo>
                  <a:pt x="202405" y="1603459"/>
                </a:lnTo>
                <a:lnTo>
                  <a:pt x="202734" y="1600720"/>
                </a:lnTo>
                <a:lnTo>
                  <a:pt x="200432" y="1596774"/>
                </a:lnTo>
                <a:lnTo>
                  <a:pt x="199227" y="1592829"/>
                </a:lnTo>
                <a:lnTo>
                  <a:pt x="195720" y="1592829"/>
                </a:lnTo>
                <a:lnTo>
                  <a:pt x="192542" y="1594911"/>
                </a:lnTo>
                <a:lnTo>
                  <a:pt x="187501" y="1592501"/>
                </a:lnTo>
                <a:lnTo>
                  <a:pt x="183995" y="1586254"/>
                </a:lnTo>
                <a:lnTo>
                  <a:pt x="184214" y="1583953"/>
                </a:lnTo>
                <a:lnTo>
                  <a:pt x="190241" y="1579789"/>
                </a:lnTo>
                <a:lnTo>
                  <a:pt x="192871" y="1574090"/>
                </a:lnTo>
                <a:lnTo>
                  <a:pt x="196049" y="1570912"/>
                </a:lnTo>
                <a:lnTo>
                  <a:pt x="194624" y="1569488"/>
                </a:lnTo>
                <a:lnTo>
                  <a:pt x="190131" y="1570912"/>
                </a:lnTo>
                <a:lnTo>
                  <a:pt x="184871" y="1570912"/>
                </a:lnTo>
                <a:lnTo>
                  <a:pt x="183666" y="1569049"/>
                </a:lnTo>
                <a:lnTo>
                  <a:pt x="187172" y="1565433"/>
                </a:lnTo>
                <a:lnTo>
                  <a:pt x="191337" y="1558967"/>
                </a:lnTo>
                <a:lnTo>
                  <a:pt x="191556" y="1552173"/>
                </a:lnTo>
                <a:lnTo>
                  <a:pt x="193419" y="1549762"/>
                </a:lnTo>
                <a:lnTo>
                  <a:pt x="193419" y="1546803"/>
                </a:lnTo>
                <a:lnTo>
                  <a:pt x="190460" y="1547680"/>
                </a:lnTo>
                <a:lnTo>
                  <a:pt x="188597" y="1551625"/>
                </a:lnTo>
                <a:lnTo>
                  <a:pt x="187940" y="1560063"/>
                </a:lnTo>
                <a:lnTo>
                  <a:pt x="182679" y="1567296"/>
                </a:lnTo>
                <a:lnTo>
                  <a:pt x="179721" y="1567844"/>
                </a:lnTo>
                <a:lnTo>
                  <a:pt x="176981" y="1565981"/>
                </a:lnTo>
                <a:lnTo>
                  <a:pt x="174351" y="1564994"/>
                </a:lnTo>
                <a:lnTo>
                  <a:pt x="174351" y="1562584"/>
                </a:lnTo>
                <a:cubicBezTo>
                  <a:pt x="174351" y="1562584"/>
                  <a:pt x="175885" y="1560501"/>
                  <a:pt x="175885" y="1560501"/>
                </a:cubicBezTo>
                <a:lnTo>
                  <a:pt x="175885" y="1558310"/>
                </a:lnTo>
                <a:lnTo>
                  <a:pt x="171940" y="1560830"/>
                </a:lnTo>
                <a:lnTo>
                  <a:pt x="169748" y="1563789"/>
                </a:lnTo>
                <a:lnTo>
                  <a:pt x="168324" y="1563789"/>
                </a:lnTo>
                <a:cubicBezTo>
                  <a:pt x="168324" y="1563789"/>
                  <a:pt x="167118" y="1561159"/>
                  <a:pt x="167118" y="1561159"/>
                </a:cubicBezTo>
                <a:lnTo>
                  <a:pt x="164488" y="1561817"/>
                </a:lnTo>
                <a:lnTo>
                  <a:pt x="161968" y="1563899"/>
                </a:lnTo>
                <a:lnTo>
                  <a:pt x="158680" y="1562036"/>
                </a:lnTo>
                <a:lnTo>
                  <a:pt x="158680" y="1560282"/>
                </a:lnTo>
                <a:cubicBezTo>
                  <a:pt x="158680" y="1560282"/>
                  <a:pt x="161968" y="1556556"/>
                  <a:pt x="161968" y="1556556"/>
                </a:cubicBezTo>
                <a:lnTo>
                  <a:pt x="165913" y="1556337"/>
                </a:lnTo>
                <a:lnTo>
                  <a:pt x="171611" y="1554803"/>
                </a:lnTo>
                <a:lnTo>
                  <a:pt x="177858" y="1550310"/>
                </a:lnTo>
                <a:lnTo>
                  <a:pt x="180159" y="1545817"/>
                </a:lnTo>
                <a:lnTo>
                  <a:pt x="179940" y="1540776"/>
                </a:lnTo>
                <a:lnTo>
                  <a:pt x="179282" y="1544940"/>
                </a:lnTo>
                <a:lnTo>
                  <a:pt x="174899" y="1547899"/>
                </a:lnTo>
                <a:lnTo>
                  <a:pt x="172159" y="1552940"/>
                </a:lnTo>
                <a:lnTo>
                  <a:pt x="169529" y="1554693"/>
                </a:lnTo>
                <a:lnTo>
                  <a:pt x="162954" y="1552392"/>
                </a:lnTo>
                <a:lnTo>
                  <a:pt x="161529" y="1548885"/>
                </a:lnTo>
                <a:lnTo>
                  <a:pt x="157365" y="1548557"/>
                </a:lnTo>
                <a:lnTo>
                  <a:pt x="157365" y="1546803"/>
                </a:lnTo>
                <a:lnTo>
                  <a:pt x="160872" y="1545379"/>
                </a:lnTo>
                <a:lnTo>
                  <a:pt x="159009" y="1543625"/>
                </a:lnTo>
                <a:lnTo>
                  <a:pt x="152982" y="1544831"/>
                </a:lnTo>
                <a:lnTo>
                  <a:pt x="149146" y="1542749"/>
                </a:lnTo>
                <a:lnTo>
                  <a:pt x="145859" y="1543077"/>
                </a:lnTo>
                <a:lnTo>
                  <a:pt x="144982" y="1546694"/>
                </a:lnTo>
                <a:lnTo>
                  <a:pt x="139393" y="1542858"/>
                </a:lnTo>
                <a:lnTo>
                  <a:pt x="137092" y="1538146"/>
                </a:lnTo>
                <a:lnTo>
                  <a:pt x="138845" y="1536393"/>
                </a:lnTo>
                <a:lnTo>
                  <a:pt x="141804" y="1538694"/>
                </a:lnTo>
                <a:lnTo>
                  <a:pt x="147393" y="1540118"/>
                </a:lnTo>
                <a:lnTo>
                  <a:pt x="152982" y="1539023"/>
                </a:lnTo>
                <a:lnTo>
                  <a:pt x="153310" y="1536612"/>
                </a:lnTo>
                <a:lnTo>
                  <a:pt x="150680" y="1536941"/>
                </a:lnTo>
                <a:lnTo>
                  <a:pt x="144215" y="1536721"/>
                </a:lnTo>
                <a:lnTo>
                  <a:pt x="142681" y="1535516"/>
                </a:lnTo>
                <a:lnTo>
                  <a:pt x="143557" y="1534310"/>
                </a:lnTo>
                <a:lnTo>
                  <a:pt x="147722" y="1535297"/>
                </a:lnTo>
                <a:lnTo>
                  <a:pt x="152434" y="1534310"/>
                </a:lnTo>
                <a:lnTo>
                  <a:pt x="153091" y="1532228"/>
                </a:lnTo>
                <a:lnTo>
                  <a:pt x="147064" y="1532447"/>
                </a:lnTo>
                <a:lnTo>
                  <a:pt x="143996" y="1530585"/>
                </a:lnTo>
                <a:lnTo>
                  <a:pt x="138736" y="1531790"/>
                </a:lnTo>
                <a:lnTo>
                  <a:pt x="135448" y="1531790"/>
                </a:lnTo>
                <a:lnTo>
                  <a:pt x="133147" y="1529927"/>
                </a:lnTo>
                <a:lnTo>
                  <a:pt x="134243" y="1525763"/>
                </a:lnTo>
                <a:lnTo>
                  <a:pt x="138626" y="1524776"/>
                </a:lnTo>
                <a:lnTo>
                  <a:pt x="141585" y="1526859"/>
                </a:lnTo>
                <a:lnTo>
                  <a:pt x="146297" y="1527187"/>
                </a:lnTo>
                <a:lnTo>
                  <a:pt x="149037" y="1524557"/>
                </a:lnTo>
                <a:lnTo>
                  <a:pt x="144324" y="1524557"/>
                </a:lnTo>
                <a:lnTo>
                  <a:pt x="140818" y="1522694"/>
                </a:lnTo>
                <a:lnTo>
                  <a:pt x="135119" y="1522475"/>
                </a:lnTo>
                <a:lnTo>
                  <a:pt x="135667" y="1520722"/>
                </a:lnTo>
                <a:lnTo>
                  <a:pt x="142462" y="1518968"/>
                </a:lnTo>
                <a:lnTo>
                  <a:pt x="145092" y="1520174"/>
                </a:lnTo>
                <a:lnTo>
                  <a:pt x="148050" y="1519297"/>
                </a:lnTo>
                <a:lnTo>
                  <a:pt x="147174" y="1516996"/>
                </a:lnTo>
                <a:lnTo>
                  <a:pt x="147174" y="1514585"/>
                </a:lnTo>
                <a:lnTo>
                  <a:pt x="149913" y="1511955"/>
                </a:lnTo>
                <a:lnTo>
                  <a:pt x="155941" y="1511955"/>
                </a:lnTo>
                <a:lnTo>
                  <a:pt x="160105" y="1512832"/>
                </a:lnTo>
                <a:lnTo>
                  <a:pt x="161529" y="1511407"/>
                </a:lnTo>
                <a:lnTo>
                  <a:pt x="154078" y="1510421"/>
                </a:lnTo>
                <a:lnTo>
                  <a:pt x="151776" y="1508010"/>
                </a:lnTo>
                <a:lnTo>
                  <a:pt x="149475" y="1507352"/>
                </a:lnTo>
                <a:lnTo>
                  <a:pt x="147064" y="1511188"/>
                </a:lnTo>
                <a:lnTo>
                  <a:pt x="142681" y="1513270"/>
                </a:lnTo>
                <a:lnTo>
                  <a:pt x="139503" y="1515571"/>
                </a:lnTo>
                <a:lnTo>
                  <a:pt x="137968" y="1514147"/>
                </a:lnTo>
                <a:lnTo>
                  <a:pt x="138297" y="1510640"/>
                </a:lnTo>
                <a:lnTo>
                  <a:pt x="137640" y="1507133"/>
                </a:lnTo>
                <a:lnTo>
                  <a:pt x="139393" y="1503298"/>
                </a:lnTo>
                <a:lnTo>
                  <a:pt x="145420" y="1500339"/>
                </a:lnTo>
                <a:lnTo>
                  <a:pt x="148050" y="1497051"/>
                </a:lnTo>
                <a:lnTo>
                  <a:pt x="159119" y="1488942"/>
                </a:lnTo>
                <a:lnTo>
                  <a:pt x="162625" y="1487189"/>
                </a:lnTo>
                <a:lnTo>
                  <a:pt x="164488" y="1490147"/>
                </a:lnTo>
                <a:lnTo>
                  <a:pt x="164707" y="1496723"/>
                </a:lnTo>
                <a:lnTo>
                  <a:pt x="167337" y="1500558"/>
                </a:lnTo>
                <a:lnTo>
                  <a:pt x="168872" y="1499353"/>
                </a:lnTo>
                <a:lnTo>
                  <a:pt x="167337" y="1493435"/>
                </a:lnTo>
                <a:lnTo>
                  <a:pt x="167337" y="1486531"/>
                </a:lnTo>
                <a:lnTo>
                  <a:pt x="171831" y="1484668"/>
                </a:lnTo>
                <a:lnTo>
                  <a:pt x="177200" y="1484668"/>
                </a:lnTo>
                <a:lnTo>
                  <a:pt x="172817" y="1483244"/>
                </a:lnTo>
                <a:lnTo>
                  <a:pt x="167228" y="1483244"/>
                </a:lnTo>
                <a:lnTo>
                  <a:pt x="163940" y="1484339"/>
                </a:lnTo>
                <a:lnTo>
                  <a:pt x="161639" y="1481600"/>
                </a:lnTo>
                <a:lnTo>
                  <a:pt x="162844" y="1478531"/>
                </a:lnTo>
                <a:lnTo>
                  <a:pt x="167666" y="1476668"/>
                </a:lnTo>
                <a:lnTo>
                  <a:pt x="172488" y="1473162"/>
                </a:lnTo>
                <a:lnTo>
                  <a:pt x="176104" y="1467134"/>
                </a:lnTo>
                <a:lnTo>
                  <a:pt x="174899" y="1463628"/>
                </a:lnTo>
                <a:lnTo>
                  <a:pt x="173365" y="1464504"/>
                </a:lnTo>
                <a:lnTo>
                  <a:pt x="172159" y="1468669"/>
                </a:lnTo>
                <a:lnTo>
                  <a:pt x="168214" y="1472285"/>
                </a:lnTo>
                <a:lnTo>
                  <a:pt x="163392" y="1472614"/>
                </a:lnTo>
                <a:lnTo>
                  <a:pt x="158899" y="1478641"/>
                </a:lnTo>
                <a:lnTo>
                  <a:pt x="152105" y="1483682"/>
                </a:lnTo>
                <a:lnTo>
                  <a:pt x="145311" y="1486093"/>
                </a:lnTo>
                <a:lnTo>
                  <a:pt x="142023" y="1481928"/>
                </a:lnTo>
                <a:lnTo>
                  <a:pt x="143009" y="1479627"/>
                </a:lnTo>
                <a:lnTo>
                  <a:pt x="146845" y="1478641"/>
                </a:lnTo>
                <a:lnTo>
                  <a:pt x="143229" y="1477764"/>
                </a:lnTo>
                <a:lnTo>
                  <a:pt x="136434" y="1480175"/>
                </a:lnTo>
                <a:lnTo>
                  <a:pt x="134023" y="1477874"/>
                </a:lnTo>
                <a:lnTo>
                  <a:pt x="135119" y="1475572"/>
                </a:lnTo>
                <a:lnTo>
                  <a:pt x="141037" y="1471627"/>
                </a:lnTo>
                <a:lnTo>
                  <a:pt x="144982" y="1469764"/>
                </a:lnTo>
                <a:lnTo>
                  <a:pt x="148927" y="1470422"/>
                </a:lnTo>
                <a:lnTo>
                  <a:pt x="150461" y="1468559"/>
                </a:lnTo>
                <a:lnTo>
                  <a:pt x="150680" y="1466258"/>
                </a:lnTo>
                <a:lnTo>
                  <a:pt x="147941" y="1464176"/>
                </a:lnTo>
                <a:lnTo>
                  <a:pt x="148817" y="1462313"/>
                </a:lnTo>
                <a:lnTo>
                  <a:pt x="151119" y="1460230"/>
                </a:lnTo>
                <a:lnTo>
                  <a:pt x="149256" y="1458368"/>
                </a:lnTo>
                <a:lnTo>
                  <a:pt x="145420" y="1460450"/>
                </a:lnTo>
                <a:lnTo>
                  <a:pt x="143119" y="1460450"/>
                </a:lnTo>
                <a:lnTo>
                  <a:pt x="141366" y="1456614"/>
                </a:lnTo>
                <a:lnTo>
                  <a:pt x="140708" y="1446532"/>
                </a:lnTo>
                <a:lnTo>
                  <a:pt x="138407" y="1443245"/>
                </a:lnTo>
                <a:lnTo>
                  <a:pt x="138078" y="1439409"/>
                </a:lnTo>
                <a:lnTo>
                  <a:pt x="139831" y="1435902"/>
                </a:lnTo>
                <a:lnTo>
                  <a:pt x="145859" y="1436450"/>
                </a:lnTo>
                <a:lnTo>
                  <a:pt x="150352" y="1438533"/>
                </a:lnTo>
                <a:lnTo>
                  <a:pt x="156269" y="1438204"/>
                </a:lnTo>
                <a:lnTo>
                  <a:pt x="161420" y="1440834"/>
                </a:lnTo>
                <a:lnTo>
                  <a:pt x="159666" y="1438204"/>
                </a:lnTo>
                <a:lnTo>
                  <a:pt x="155831" y="1436998"/>
                </a:lnTo>
                <a:lnTo>
                  <a:pt x="151338" y="1436998"/>
                </a:lnTo>
                <a:lnTo>
                  <a:pt x="148050" y="1433492"/>
                </a:lnTo>
                <a:lnTo>
                  <a:pt x="144105" y="1430314"/>
                </a:lnTo>
                <a:lnTo>
                  <a:pt x="143886" y="1428122"/>
                </a:lnTo>
                <a:lnTo>
                  <a:pt x="146845" y="1423300"/>
                </a:lnTo>
                <a:lnTo>
                  <a:pt x="149475" y="1422314"/>
                </a:lnTo>
                <a:lnTo>
                  <a:pt x="151776" y="1417930"/>
                </a:lnTo>
                <a:lnTo>
                  <a:pt x="151448" y="1412890"/>
                </a:lnTo>
                <a:lnTo>
                  <a:pt x="149585" y="1413437"/>
                </a:lnTo>
                <a:lnTo>
                  <a:pt x="145201" y="1418588"/>
                </a:lnTo>
                <a:lnTo>
                  <a:pt x="141037" y="1421547"/>
                </a:lnTo>
                <a:lnTo>
                  <a:pt x="133804" y="1423848"/>
                </a:lnTo>
                <a:lnTo>
                  <a:pt x="130188" y="1427683"/>
                </a:lnTo>
                <a:lnTo>
                  <a:pt x="129311" y="1431300"/>
                </a:lnTo>
                <a:lnTo>
                  <a:pt x="126572" y="1430642"/>
                </a:lnTo>
                <a:lnTo>
                  <a:pt x="123065" y="1423738"/>
                </a:lnTo>
                <a:lnTo>
                  <a:pt x="120983" y="1416615"/>
                </a:lnTo>
                <a:lnTo>
                  <a:pt x="122079" y="1404342"/>
                </a:lnTo>
                <a:lnTo>
                  <a:pt x="123832" y="1396561"/>
                </a:lnTo>
                <a:lnTo>
                  <a:pt x="123174" y="1393493"/>
                </a:lnTo>
                <a:lnTo>
                  <a:pt x="119010" y="1392945"/>
                </a:lnTo>
                <a:lnTo>
                  <a:pt x="118791" y="1386150"/>
                </a:lnTo>
                <a:lnTo>
                  <a:pt x="122298" y="1383849"/>
                </a:lnTo>
                <a:lnTo>
                  <a:pt x="124599" y="1385931"/>
                </a:lnTo>
                <a:lnTo>
                  <a:pt x="127229" y="1386918"/>
                </a:lnTo>
                <a:lnTo>
                  <a:pt x="126133" y="1381877"/>
                </a:lnTo>
                <a:lnTo>
                  <a:pt x="130845" y="1378041"/>
                </a:lnTo>
                <a:lnTo>
                  <a:pt x="133256" y="1371576"/>
                </a:lnTo>
                <a:lnTo>
                  <a:pt x="137092" y="1370699"/>
                </a:lnTo>
                <a:lnTo>
                  <a:pt x="142352" y="1371576"/>
                </a:lnTo>
                <a:lnTo>
                  <a:pt x="144982" y="1369274"/>
                </a:lnTo>
                <a:lnTo>
                  <a:pt x="141804" y="1368946"/>
                </a:lnTo>
                <a:lnTo>
                  <a:pt x="141256" y="1367411"/>
                </a:lnTo>
                <a:lnTo>
                  <a:pt x="147831" y="1359959"/>
                </a:lnTo>
                <a:lnTo>
                  <a:pt x="150461" y="1355795"/>
                </a:lnTo>
                <a:lnTo>
                  <a:pt x="157036" y="1351960"/>
                </a:lnTo>
                <a:lnTo>
                  <a:pt x="157584" y="1349658"/>
                </a:lnTo>
                <a:lnTo>
                  <a:pt x="154406" y="1349001"/>
                </a:lnTo>
                <a:lnTo>
                  <a:pt x="153530" y="1346590"/>
                </a:lnTo>
                <a:lnTo>
                  <a:pt x="147612" y="1351412"/>
                </a:lnTo>
                <a:lnTo>
                  <a:pt x="146735" y="1356562"/>
                </a:lnTo>
                <a:lnTo>
                  <a:pt x="138736" y="1365548"/>
                </a:lnTo>
                <a:lnTo>
                  <a:pt x="137201" y="1365548"/>
                </a:lnTo>
                <a:lnTo>
                  <a:pt x="137749" y="1362261"/>
                </a:lnTo>
                <a:lnTo>
                  <a:pt x="142790" y="1355467"/>
                </a:lnTo>
                <a:lnTo>
                  <a:pt x="143667" y="1347686"/>
                </a:lnTo>
                <a:lnTo>
                  <a:pt x="149913" y="1335851"/>
                </a:lnTo>
                <a:lnTo>
                  <a:pt x="152215" y="1330700"/>
                </a:lnTo>
                <a:lnTo>
                  <a:pt x="150900" y="1330043"/>
                </a:lnTo>
                <a:lnTo>
                  <a:pt x="151119" y="1328618"/>
                </a:lnTo>
                <a:lnTo>
                  <a:pt x="151119" y="1324892"/>
                </a:lnTo>
                <a:lnTo>
                  <a:pt x="152763" y="1324125"/>
                </a:lnTo>
                <a:lnTo>
                  <a:pt x="152543" y="1321824"/>
                </a:lnTo>
                <a:lnTo>
                  <a:pt x="153639" y="1319851"/>
                </a:lnTo>
                <a:lnTo>
                  <a:pt x="152543" y="1317221"/>
                </a:lnTo>
                <a:lnTo>
                  <a:pt x="150023" y="1316016"/>
                </a:lnTo>
                <a:lnTo>
                  <a:pt x="149804" y="1311194"/>
                </a:lnTo>
                <a:lnTo>
                  <a:pt x="147393" y="1306482"/>
                </a:lnTo>
                <a:lnTo>
                  <a:pt x="142242" y="1302865"/>
                </a:lnTo>
                <a:lnTo>
                  <a:pt x="139064" y="1300564"/>
                </a:lnTo>
                <a:lnTo>
                  <a:pt x="137968" y="1297386"/>
                </a:lnTo>
                <a:lnTo>
                  <a:pt x="133475" y="1291249"/>
                </a:lnTo>
                <a:lnTo>
                  <a:pt x="130188" y="1289934"/>
                </a:lnTo>
                <a:lnTo>
                  <a:pt x="126133" y="1289934"/>
                </a:lnTo>
                <a:cubicBezTo>
                  <a:pt x="126133" y="1289934"/>
                  <a:pt x="126133" y="1288071"/>
                  <a:pt x="126133" y="1288071"/>
                </a:cubicBezTo>
                <a:lnTo>
                  <a:pt x="127667" y="1285770"/>
                </a:lnTo>
                <a:lnTo>
                  <a:pt x="127010" y="1282263"/>
                </a:lnTo>
                <a:lnTo>
                  <a:pt x="124818" y="1280291"/>
                </a:lnTo>
                <a:lnTo>
                  <a:pt x="123722" y="1277551"/>
                </a:lnTo>
                <a:lnTo>
                  <a:pt x="126462" y="1275250"/>
                </a:lnTo>
                <a:lnTo>
                  <a:pt x="128106" y="1274592"/>
                </a:lnTo>
                <a:lnTo>
                  <a:pt x="127448" y="1272510"/>
                </a:lnTo>
                <a:lnTo>
                  <a:pt x="124709" y="1270647"/>
                </a:lnTo>
                <a:lnTo>
                  <a:pt x="122188" y="1270647"/>
                </a:lnTo>
                <a:lnTo>
                  <a:pt x="122188" y="1267798"/>
                </a:lnTo>
                <a:lnTo>
                  <a:pt x="126133" y="1265058"/>
                </a:lnTo>
                <a:lnTo>
                  <a:pt x="125257" y="1247415"/>
                </a:lnTo>
                <a:lnTo>
                  <a:pt x="125476" y="1230429"/>
                </a:lnTo>
                <a:lnTo>
                  <a:pt x="127229" y="1216512"/>
                </a:lnTo>
                <a:lnTo>
                  <a:pt x="125804" y="1212347"/>
                </a:lnTo>
                <a:lnTo>
                  <a:pt x="125257" y="1207964"/>
                </a:lnTo>
                <a:lnTo>
                  <a:pt x="127558" y="1203471"/>
                </a:lnTo>
                <a:lnTo>
                  <a:pt x="126900" y="1199088"/>
                </a:lnTo>
                <a:lnTo>
                  <a:pt x="124599" y="1195252"/>
                </a:lnTo>
                <a:lnTo>
                  <a:pt x="123722" y="1186595"/>
                </a:lnTo>
                <a:lnTo>
                  <a:pt x="118353" y="1180568"/>
                </a:lnTo>
                <a:lnTo>
                  <a:pt x="116599" y="1171691"/>
                </a:lnTo>
                <a:lnTo>
                  <a:pt x="117805" y="1167527"/>
                </a:lnTo>
                <a:lnTo>
                  <a:pt x="112764" y="1153610"/>
                </a:lnTo>
                <a:lnTo>
                  <a:pt x="113860" y="1150322"/>
                </a:lnTo>
                <a:lnTo>
                  <a:pt x="117476" y="1143856"/>
                </a:lnTo>
                <a:lnTo>
                  <a:pt x="116271" y="1140240"/>
                </a:lnTo>
                <a:lnTo>
                  <a:pt x="116051" y="1135747"/>
                </a:lnTo>
                <a:lnTo>
                  <a:pt x="111010" y="1131802"/>
                </a:lnTo>
                <a:lnTo>
                  <a:pt x="103668" y="1132350"/>
                </a:lnTo>
                <a:lnTo>
                  <a:pt x="95340" y="1134761"/>
                </a:lnTo>
                <a:lnTo>
                  <a:pt x="93477" y="1135966"/>
                </a:lnTo>
                <a:lnTo>
                  <a:pt x="84819" y="1138706"/>
                </a:lnTo>
                <a:lnTo>
                  <a:pt x="79450" y="1144076"/>
                </a:lnTo>
                <a:lnTo>
                  <a:pt x="72655" y="1154157"/>
                </a:lnTo>
                <a:lnTo>
                  <a:pt x="66957" y="1157335"/>
                </a:lnTo>
                <a:lnTo>
                  <a:pt x="58957" y="1158322"/>
                </a:lnTo>
                <a:lnTo>
                  <a:pt x="49752" y="1159856"/>
                </a:lnTo>
                <a:lnTo>
                  <a:pt x="47999" y="1160185"/>
                </a:lnTo>
                <a:lnTo>
                  <a:pt x="48218" y="1156349"/>
                </a:lnTo>
                <a:lnTo>
                  <a:pt x="52492" y="1149884"/>
                </a:lnTo>
                <a:lnTo>
                  <a:pt x="50081" y="1143637"/>
                </a:lnTo>
                <a:lnTo>
                  <a:pt x="43177" y="1116022"/>
                </a:lnTo>
                <a:lnTo>
                  <a:pt x="38793" y="1103529"/>
                </a:lnTo>
                <a:lnTo>
                  <a:pt x="36930" y="1097611"/>
                </a:lnTo>
                <a:lnTo>
                  <a:pt x="41971" y="1087091"/>
                </a:lnTo>
                <a:lnTo>
                  <a:pt x="30026" y="1085557"/>
                </a:lnTo>
                <a:lnTo>
                  <a:pt x="20821" y="1090598"/>
                </a:lnTo>
                <a:lnTo>
                  <a:pt x="15780" y="1087968"/>
                </a:lnTo>
                <a:lnTo>
                  <a:pt x="0" y="1087748"/>
                </a:lnTo>
                <a:lnTo>
                  <a:pt x="278896" y="578832"/>
                </a:lnTo>
                <a:lnTo>
                  <a:pt x="279992" y="581901"/>
                </a:lnTo>
                <a:lnTo>
                  <a:pt x="282731" y="581901"/>
                </a:lnTo>
                <a:lnTo>
                  <a:pt x="296320" y="591763"/>
                </a:lnTo>
                <a:lnTo>
                  <a:pt x="300484" y="591982"/>
                </a:lnTo>
                <a:lnTo>
                  <a:pt x="304868" y="595818"/>
                </a:lnTo>
                <a:lnTo>
                  <a:pt x="306621" y="599325"/>
                </a:lnTo>
                <a:lnTo>
                  <a:pt x="308484" y="599105"/>
                </a:lnTo>
                <a:lnTo>
                  <a:pt x="313196" y="602722"/>
                </a:lnTo>
                <a:lnTo>
                  <a:pt x="313196" y="606886"/>
                </a:lnTo>
                <a:lnTo>
                  <a:pt x="318566" y="612585"/>
                </a:lnTo>
                <a:lnTo>
                  <a:pt x="317580" y="615324"/>
                </a:lnTo>
                <a:lnTo>
                  <a:pt x="318237" y="616858"/>
                </a:lnTo>
                <a:lnTo>
                  <a:pt x="315936" y="622228"/>
                </a:lnTo>
                <a:lnTo>
                  <a:pt x="317799" y="627269"/>
                </a:lnTo>
                <a:lnTo>
                  <a:pt x="320100" y="628255"/>
                </a:lnTo>
                <a:lnTo>
                  <a:pt x="321853" y="625954"/>
                </a:lnTo>
                <a:lnTo>
                  <a:pt x="323278" y="626831"/>
                </a:lnTo>
                <a:lnTo>
                  <a:pt x="323497" y="634282"/>
                </a:lnTo>
                <a:lnTo>
                  <a:pt x="325251" y="641406"/>
                </a:lnTo>
                <a:lnTo>
                  <a:pt x="333250" y="649734"/>
                </a:lnTo>
                <a:lnTo>
                  <a:pt x="337415" y="653022"/>
                </a:lnTo>
                <a:lnTo>
                  <a:pt x="339168" y="651597"/>
                </a:lnTo>
                <a:lnTo>
                  <a:pt x="342236" y="653460"/>
                </a:lnTo>
                <a:lnTo>
                  <a:pt x="342894" y="657405"/>
                </a:lnTo>
                <a:lnTo>
                  <a:pt x="345962" y="658939"/>
                </a:lnTo>
                <a:lnTo>
                  <a:pt x="347168" y="658611"/>
                </a:lnTo>
                <a:lnTo>
                  <a:pt x="352209" y="665953"/>
                </a:lnTo>
                <a:lnTo>
                  <a:pt x="352757" y="672199"/>
                </a:lnTo>
                <a:lnTo>
                  <a:pt x="355496" y="673405"/>
                </a:lnTo>
                <a:lnTo>
                  <a:pt x="357578" y="677240"/>
                </a:lnTo>
                <a:lnTo>
                  <a:pt x="361085" y="677459"/>
                </a:lnTo>
                <a:lnTo>
                  <a:pt x="366455" y="684692"/>
                </a:lnTo>
                <a:lnTo>
                  <a:pt x="366455" y="687760"/>
                </a:lnTo>
                <a:lnTo>
                  <a:pt x="368866" y="688966"/>
                </a:lnTo>
                <a:lnTo>
                  <a:pt x="367989" y="692582"/>
                </a:lnTo>
                <a:lnTo>
                  <a:pt x="363277" y="698171"/>
                </a:lnTo>
                <a:lnTo>
                  <a:pt x="360318" y="702554"/>
                </a:lnTo>
                <a:lnTo>
                  <a:pt x="370400" y="693897"/>
                </a:lnTo>
                <a:lnTo>
                  <a:pt x="374016" y="692034"/>
                </a:lnTo>
                <a:lnTo>
                  <a:pt x="376318" y="692911"/>
                </a:lnTo>
                <a:lnTo>
                  <a:pt x="377523" y="686445"/>
                </a:lnTo>
                <a:lnTo>
                  <a:pt x="376646" y="673076"/>
                </a:lnTo>
                <a:lnTo>
                  <a:pt x="377194" y="665295"/>
                </a:lnTo>
                <a:lnTo>
                  <a:pt x="379824" y="660802"/>
                </a:lnTo>
                <a:lnTo>
                  <a:pt x="387824" y="658172"/>
                </a:lnTo>
                <a:lnTo>
                  <a:pt x="394070" y="654665"/>
                </a:lnTo>
                <a:lnTo>
                  <a:pt x="397906" y="651159"/>
                </a:lnTo>
                <a:lnTo>
                  <a:pt x="402399" y="649953"/>
                </a:lnTo>
                <a:lnTo>
                  <a:pt x="404700" y="646885"/>
                </a:lnTo>
                <a:lnTo>
                  <a:pt x="407988" y="646337"/>
                </a:lnTo>
                <a:lnTo>
                  <a:pt x="411495" y="644584"/>
                </a:lnTo>
                <a:lnTo>
                  <a:pt x="417083" y="644584"/>
                </a:lnTo>
                <a:lnTo>
                  <a:pt x="418289" y="645241"/>
                </a:lnTo>
                <a:lnTo>
                  <a:pt x="423111" y="645241"/>
                </a:lnTo>
                <a:lnTo>
                  <a:pt x="425193" y="646994"/>
                </a:lnTo>
                <a:lnTo>
                  <a:pt x="431220" y="640200"/>
                </a:lnTo>
                <a:lnTo>
                  <a:pt x="433521" y="634940"/>
                </a:lnTo>
                <a:lnTo>
                  <a:pt x="436699" y="634392"/>
                </a:lnTo>
                <a:lnTo>
                  <a:pt x="440864" y="635378"/>
                </a:lnTo>
                <a:lnTo>
                  <a:pt x="443494" y="633625"/>
                </a:lnTo>
                <a:lnTo>
                  <a:pt x="442836" y="631762"/>
                </a:lnTo>
                <a:lnTo>
                  <a:pt x="446343" y="631543"/>
                </a:lnTo>
                <a:lnTo>
                  <a:pt x="448644" y="634173"/>
                </a:lnTo>
                <a:lnTo>
                  <a:pt x="462342" y="632967"/>
                </a:lnTo>
                <a:lnTo>
                  <a:pt x="473630" y="629351"/>
                </a:lnTo>
                <a:lnTo>
                  <a:pt x="477794" y="626611"/>
                </a:lnTo>
                <a:lnTo>
                  <a:pt x="480095" y="626392"/>
                </a:lnTo>
                <a:lnTo>
                  <a:pt x="482506" y="630228"/>
                </a:lnTo>
                <a:lnTo>
                  <a:pt x="485684" y="628474"/>
                </a:lnTo>
                <a:lnTo>
                  <a:pt x="487438" y="623653"/>
                </a:lnTo>
                <a:lnTo>
                  <a:pt x="495437" y="620146"/>
                </a:lnTo>
                <a:lnTo>
                  <a:pt x="500478" y="620146"/>
                </a:lnTo>
                <a:lnTo>
                  <a:pt x="501903" y="622009"/>
                </a:lnTo>
                <a:lnTo>
                  <a:pt x="504314" y="622009"/>
                </a:lnTo>
                <a:lnTo>
                  <a:pt x="505519" y="624639"/>
                </a:lnTo>
                <a:lnTo>
                  <a:pt x="509464" y="623762"/>
                </a:lnTo>
                <a:lnTo>
                  <a:pt x="509683" y="620475"/>
                </a:lnTo>
                <a:lnTo>
                  <a:pt x="511218" y="618064"/>
                </a:lnTo>
                <a:lnTo>
                  <a:pt x="514724" y="620146"/>
                </a:lnTo>
                <a:lnTo>
                  <a:pt x="514724" y="624639"/>
                </a:lnTo>
                <a:lnTo>
                  <a:pt x="517135" y="626940"/>
                </a:lnTo>
                <a:lnTo>
                  <a:pt x="515272" y="629242"/>
                </a:lnTo>
                <a:lnTo>
                  <a:pt x="512971" y="629242"/>
                </a:lnTo>
                <a:lnTo>
                  <a:pt x="511766" y="633735"/>
                </a:lnTo>
                <a:lnTo>
                  <a:pt x="501026" y="636693"/>
                </a:lnTo>
                <a:lnTo>
                  <a:pt x="491711" y="639433"/>
                </a:lnTo>
                <a:lnTo>
                  <a:pt x="488533" y="643597"/>
                </a:lnTo>
                <a:lnTo>
                  <a:pt x="482835" y="645131"/>
                </a:lnTo>
                <a:lnTo>
                  <a:pt x="478999" y="644584"/>
                </a:lnTo>
                <a:lnTo>
                  <a:pt x="475493" y="647214"/>
                </a:lnTo>
                <a:lnTo>
                  <a:pt x="473082" y="647214"/>
                </a:lnTo>
                <a:lnTo>
                  <a:pt x="471328" y="643926"/>
                </a:lnTo>
                <a:lnTo>
                  <a:pt x="463877" y="647433"/>
                </a:lnTo>
                <a:lnTo>
                  <a:pt x="456644" y="647104"/>
                </a:lnTo>
                <a:lnTo>
                  <a:pt x="455219" y="648857"/>
                </a:lnTo>
                <a:lnTo>
                  <a:pt x="446672" y="648200"/>
                </a:lnTo>
                <a:lnTo>
                  <a:pt x="441521" y="650282"/>
                </a:lnTo>
                <a:lnTo>
                  <a:pt x="437905" y="655871"/>
                </a:lnTo>
                <a:lnTo>
                  <a:pt x="426837" y="660693"/>
                </a:lnTo>
                <a:lnTo>
                  <a:pt x="426179" y="658611"/>
                </a:lnTo>
                <a:lnTo>
                  <a:pt x="420481" y="662775"/>
                </a:lnTo>
                <a:lnTo>
                  <a:pt x="419604" y="666282"/>
                </a:lnTo>
                <a:lnTo>
                  <a:pt x="415988" y="668035"/>
                </a:lnTo>
                <a:lnTo>
                  <a:pt x="413577" y="665624"/>
                </a:lnTo>
                <a:lnTo>
                  <a:pt x="409084" y="669460"/>
                </a:lnTo>
                <a:lnTo>
                  <a:pt x="406125" y="674172"/>
                </a:lnTo>
                <a:lnTo>
                  <a:pt x="402837" y="674391"/>
                </a:lnTo>
                <a:lnTo>
                  <a:pt x="400426" y="678336"/>
                </a:lnTo>
                <a:lnTo>
                  <a:pt x="404591" y="683706"/>
                </a:lnTo>
                <a:lnTo>
                  <a:pt x="409303" y="686117"/>
                </a:lnTo>
                <a:lnTo>
                  <a:pt x="404481" y="680528"/>
                </a:lnTo>
                <a:lnTo>
                  <a:pt x="405139" y="678774"/>
                </a:lnTo>
                <a:lnTo>
                  <a:pt x="409632" y="680199"/>
                </a:lnTo>
                <a:lnTo>
                  <a:pt x="412042" y="678446"/>
                </a:lnTo>
                <a:lnTo>
                  <a:pt x="416207" y="679870"/>
                </a:lnTo>
                <a:lnTo>
                  <a:pt x="414453" y="675706"/>
                </a:lnTo>
                <a:lnTo>
                  <a:pt x="420371" y="669460"/>
                </a:lnTo>
                <a:lnTo>
                  <a:pt x="428371" y="667377"/>
                </a:lnTo>
                <a:lnTo>
                  <a:pt x="432864" y="667377"/>
                </a:lnTo>
                <a:lnTo>
                  <a:pt x="445357" y="659378"/>
                </a:lnTo>
                <a:lnTo>
                  <a:pt x="446452" y="655542"/>
                </a:lnTo>
                <a:lnTo>
                  <a:pt x="450288" y="654446"/>
                </a:lnTo>
                <a:lnTo>
                  <a:pt x="453466" y="657953"/>
                </a:lnTo>
                <a:lnTo>
                  <a:pt x="456534" y="655542"/>
                </a:lnTo>
                <a:lnTo>
                  <a:pt x="460041" y="654885"/>
                </a:lnTo>
                <a:lnTo>
                  <a:pt x="460699" y="656967"/>
                </a:lnTo>
                <a:lnTo>
                  <a:pt x="468041" y="652145"/>
                </a:lnTo>
                <a:lnTo>
                  <a:pt x="469794" y="654885"/>
                </a:lnTo>
                <a:lnTo>
                  <a:pt x="463877" y="662556"/>
                </a:lnTo>
                <a:lnTo>
                  <a:pt x="464534" y="666391"/>
                </a:lnTo>
                <a:lnTo>
                  <a:pt x="469794" y="658063"/>
                </a:lnTo>
                <a:lnTo>
                  <a:pt x="477465" y="656309"/>
                </a:lnTo>
                <a:lnTo>
                  <a:pt x="491383" y="645899"/>
                </a:lnTo>
                <a:lnTo>
                  <a:pt x="498725" y="645899"/>
                </a:lnTo>
                <a:lnTo>
                  <a:pt x="504314" y="642392"/>
                </a:lnTo>
                <a:lnTo>
                  <a:pt x="512971" y="642063"/>
                </a:lnTo>
                <a:lnTo>
                  <a:pt x="517135" y="639652"/>
                </a:lnTo>
                <a:lnTo>
                  <a:pt x="521299" y="639652"/>
                </a:lnTo>
                <a:lnTo>
                  <a:pt x="519875" y="644474"/>
                </a:lnTo>
                <a:lnTo>
                  <a:pt x="513629" y="646556"/>
                </a:lnTo>
                <a:lnTo>
                  <a:pt x="513629" y="650392"/>
                </a:lnTo>
                <a:lnTo>
                  <a:pt x="517464" y="653131"/>
                </a:lnTo>
                <a:lnTo>
                  <a:pt x="523382" y="646556"/>
                </a:lnTo>
                <a:lnTo>
                  <a:pt x="534450" y="641296"/>
                </a:lnTo>
                <a:lnTo>
                  <a:pt x="536861" y="641625"/>
                </a:lnTo>
                <a:lnTo>
                  <a:pt x="536532" y="638556"/>
                </a:lnTo>
                <a:lnTo>
                  <a:pt x="541025" y="635050"/>
                </a:lnTo>
                <a:lnTo>
                  <a:pt x="544861" y="636803"/>
                </a:lnTo>
                <a:lnTo>
                  <a:pt x="545189" y="632967"/>
                </a:lnTo>
                <a:lnTo>
                  <a:pt x="546614" y="630228"/>
                </a:lnTo>
                <a:lnTo>
                  <a:pt x="549792" y="633406"/>
                </a:lnTo>
                <a:lnTo>
                  <a:pt x="553627" y="634392"/>
                </a:lnTo>
                <a:lnTo>
                  <a:pt x="554723" y="627050"/>
                </a:lnTo>
                <a:lnTo>
                  <a:pt x="552641" y="621790"/>
                </a:lnTo>
                <a:lnTo>
                  <a:pt x="555052" y="619050"/>
                </a:lnTo>
                <a:lnTo>
                  <a:pt x="552312" y="615872"/>
                </a:lnTo>
                <a:lnTo>
                  <a:pt x="556477" y="609626"/>
                </a:lnTo>
                <a:lnTo>
                  <a:pt x="563381" y="606886"/>
                </a:lnTo>
                <a:lnTo>
                  <a:pt x="563381" y="613132"/>
                </a:lnTo>
                <a:lnTo>
                  <a:pt x="564805" y="631543"/>
                </a:lnTo>
                <a:lnTo>
                  <a:pt x="562065" y="636803"/>
                </a:lnTo>
                <a:lnTo>
                  <a:pt x="562723" y="651707"/>
                </a:lnTo>
                <a:lnTo>
                  <a:pt x="558559" y="660364"/>
                </a:lnTo>
                <a:lnTo>
                  <a:pt x="558230" y="681843"/>
                </a:lnTo>
                <a:lnTo>
                  <a:pt x="560312" y="687760"/>
                </a:lnTo>
                <a:lnTo>
                  <a:pt x="565572" y="689514"/>
                </a:lnTo>
                <a:lnTo>
                  <a:pt x="568750" y="696418"/>
                </a:lnTo>
                <a:lnTo>
                  <a:pt x="576421" y="692253"/>
                </a:lnTo>
                <a:lnTo>
                  <a:pt x="574010" y="688747"/>
                </a:lnTo>
                <a:lnTo>
                  <a:pt x="569517" y="688747"/>
                </a:lnTo>
                <a:lnTo>
                  <a:pt x="568093" y="685569"/>
                </a:lnTo>
                <a:lnTo>
                  <a:pt x="572586" y="682829"/>
                </a:lnTo>
                <a:lnTo>
                  <a:pt x="577079" y="684582"/>
                </a:lnTo>
                <a:lnTo>
                  <a:pt x="578503" y="679322"/>
                </a:lnTo>
                <a:lnTo>
                  <a:pt x="575764" y="678226"/>
                </a:lnTo>
                <a:lnTo>
                  <a:pt x="580585" y="674062"/>
                </a:lnTo>
                <a:lnTo>
                  <a:pt x="586832" y="674391"/>
                </a:lnTo>
                <a:lnTo>
                  <a:pt x="587489" y="678226"/>
                </a:lnTo>
                <a:lnTo>
                  <a:pt x="591325" y="674720"/>
                </a:lnTo>
                <a:lnTo>
                  <a:pt x="586503" y="665734"/>
                </a:lnTo>
                <a:lnTo>
                  <a:pt x="590996" y="666391"/>
                </a:lnTo>
                <a:lnTo>
                  <a:pt x="599982" y="660802"/>
                </a:lnTo>
                <a:lnTo>
                  <a:pt x="599982" y="656967"/>
                </a:lnTo>
                <a:lnTo>
                  <a:pt x="605571" y="655542"/>
                </a:lnTo>
                <a:lnTo>
                  <a:pt x="606557" y="661131"/>
                </a:lnTo>
                <a:lnTo>
                  <a:pt x="606338" y="664638"/>
                </a:lnTo>
                <a:lnTo>
                  <a:pt x="601845" y="669021"/>
                </a:lnTo>
                <a:lnTo>
                  <a:pt x="602503" y="671542"/>
                </a:lnTo>
                <a:lnTo>
                  <a:pt x="597790" y="675487"/>
                </a:lnTo>
                <a:lnTo>
                  <a:pt x="597133" y="678336"/>
                </a:lnTo>
                <a:lnTo>
                  <a:pt x="598996" y="680309"/>
                </a:lnTo>
                <a:lnTo>
                  <a:pt x="602612" y="679213"/>
                </a:lnTo>
                <a:lnTo>
                  <a:pt x="603818" y="681843"/>
                </a:lnTo>
                <a:lnTo>
                  <a:pt x="602722" y="683706"/>
                </a:lnTo>
                <a:lnTo>
                  <a:pt x="599105" y="685459"/>
                </a:lnTo>
                <a:lnTo>
                  <a:pt x="594832" y="689842"/>
                </a:lnTo>
                <a:lnTo>
                  <a:pt x="591982" y="689404"/>
                </a:lnTo>
                <a:lnTo>
                  <a:pt x="590339" y="691705"/>
                </a:lnTo>
                <a:lnTo>
                  <a:pt x="586832" y="696198"/>
                </a:lnTo>
                <a:lnTo>
                  <a:pt x="589572" y="698938"/>
                </a:lnTo>
                <a:lnTo>
                  <a:pt x="596475" y="700034"/>
                </a:lnTo>
                <a:lnTo>
                  <a:pt x="600311" y="702774"/>
                </a:lnTo>
                <a:lnTo>
                  <a:pt x="604804" y="702445"/>
                </a:lnTo>
                <a:lnTo>
                  <a:pt x="608968" y="698609"/>
                </a:lnTo>
                <a:lnTo>
                  <a:pt x="613790" y="697513"/>
                </a:lnTo>
                <a:lnTo>
                  <a:pt x="618612" y="688856"/>
                </a:lnTo>
                <a:lnTo>
                  <a:pt x="624201" y="683267"/>
                </a:lnTo>
                <a:lnTo>
                  <a:pt x="629461" y="681514"/>
                </a:lnTo>
                <a:lnTo>
                  <a:pt x="632639" y="684254"/>
                </a:lnTo>
                <a:lnTo>
                  <a:pt x="637460" y="684911"/>
                </a:lnTo>
                <a:lnTo>
                  <a:pt x="641296" y="688089"/>
                </a:lnTo>
                <a:lnTo>
                  <a:pt x="645460" y="688418"/>
                </a:lnTo>
                <a:lnTo>
                  <a:pt x="651378" y="692911"/>
                </a:lnTo>
                <a:lnTo>
                  <a:pt x="655542" y="692911"/>
                </a:lnTo>
                <a:lnTo>
                  <a:pt x="655542" y="697404"/>
                </a:lnTo>
                <a:lnTo>
                  <a:pt x="659706" y="708910"/>
                </a:lnTo>
                <a:lnTo>
                  <a:pt x="659706" y="715157"/>
                </a:lnTo>
                <a:lnTo>
                  <a:pt x="665295" y="723485"/>
                </a:lnTo>
                <a:lnTo>
                  <a:pt x="684801" y="735649"/>
                </a:lnTo>
                <a:lnTo>
                  <a:pt x="686226" y="740142"/>
                </a:lnTo>
                <a:lnTo>
                  <a:pt x="692911" y="743320"/>
                </a:lnTo>
                <a:lnTo>
                  <a:pt x="700034" y="750991"/>
                </a:lnTo>
                <a:lnTo>
                  <a:pt x="702445" y="750991"/>
                </a:lnTo>
                <a:lnTo>
                  <a:pt x="707267" y="754279"/>
                </a:lnTo>
                <a:lnTo>
                  <a:pt x="709020" y="758443"/>
                </a:lnTo>
                <a:lnTo>
                  <a:pt x="711979" y="760306"/>
                </a:lnTo>
                <a:lnTo>
                  <a:pt x="714390" y="758005"/>
                </a:lnTo>
                <a:lnTo>
                  <a:pt x="715924" y="760964"/>
                </a:lnTo>
                <a:lnTo>
                  <a:pt x="723047" y="765676"/>
                </a:lnTo>
                <a:lnTo>
                  <a:pt x="726992" y="765676"/>
                </a:lnTo>
                <a:lnTo>
                  <a:pt x="726992" y="770388"/>
                </a:lnTo>
                <a:lnTo>
                  <a:pt x="730280" y="774771"/>
                </a:lnTo>
                <a:lnTo>
                  <a:pt x="732033" y="770388"/>
                </a:lnTo>
                <a:lnTo>
                  <a:pt x="729951" y="767429"/>
                </a:lnTo>
                <a:lnTo>
                  <a:pt x="730937" y="764799"/>
                </a:lnTo>
                <a:lnTo>
                  <a:pt x="726663" y="761183"/>
                </a:lnTo>
                <a:lnTo>
                  <a:pt x="726663" y="758553"/>
                </a:lnTo>
                <a:lnTo>
                  <a:pt x="733567" y="762169"/>
                </a:lnTo>
                <a:lnTo>
                  <a:pt x="735101" y="765785"/>
                </a:lnTo>
                <a:lnTo>
                  <a:pt x="737184" y="765566"/>
                </a:lnTo>
                <a:lnTo>
                  <a:pt x="738608" y="761950"/>
                </a:lnTo>
                <a:lnTo>
                  <a:pt x="740471" y="761402"/>
                </a:lnTo>
                <a:lnTo>
                  <a:pt x="746937" y="767648"/>
                </a:lnTo>
                <a:lnTo>
                  <a:pt x="747923" y="770936"/>
                </a:lnTo>
                <a:lnTo>
                  <a:pt x="751101" y="772361"/>
                </a:lnTo>
                <a:lnTo>
                  <a:pt x="753731" y="778388"/>
                </a:lnTo>
                <a:lnTo>
                  <a:pt x="756142" y="782552"/>
                </a:lnTo>
                <a:lnTo>
                  <a:pt x="756690" y="788470"/>
                </a:lnTo>
                <a:lnTo>
                  <a:pt x="758991" y="794059"/>
                </a:lnTo>
                <a:lnTo>
                  <a:pt x="756690" y="798771"/>
                </a:lnTo>
                <a:lnTo>
                  <a:pt x="756142" y="804140"/>
                </a:lnTo>
                <a:lnTo>
                  <a:pt x="751758" y="808962"/>
                </a:lnTo>
                <a:lnTo>
                  <a:pt x="741129" y="805127"/>
                </a:lnTo>
                <a:lnTo>
                  <a:pt x="735211" y="804579"/>
                </a:lnTo>
                <a:lnTo>
                  <a:pt x="735430" y="806442"/>
                </a:lnTo>
                <a:lnTo>
                  <a:pt x="733348" y="807976"/>
                </a:lnTo>
                <a:lnTo>
                  <a:pt x="727321" y="805565"/>
                </a:lnTo>
                <a:lnTo>
                  <a:pt x="723376" y="805346"/>
                </a:lnTo>
                <a:lnTo>
                  <a:pt x="724581" y="808962"/>
                </a:lnTo>
                <a:lnTo>
                  <a:pt x="720636" y="811702"/>
                </a:lnTo>
                <a:lnTo>
                  <a:pt x="720088" y="816743"/>
                </a:lnTo>
                <a:lnTo>
                  <a:pt x="715047" y="816195"/>
                </a:lnTo>
                <a:lnTo>
                  <a:pt x="710664" y="817729"/>
                </a:lnTo>
                <a:lnTo>
                  <a:pt x="712417" y="820140"/>
                </a:lnTo>
                <a:lnTo>
                  <a:pt x="717129" y="822222"/>
                </a:lnTo>
                <a:lnTo>
                  <a:pt x="718554" y="827592"/>
                </a:lnTo>
                <a:lnTo>
                  <a:pt x="722499" y="830879"/>
                </a:lnTo>
                <a:lnTo>
                  <a:pt x="725458" y="829016"/>
                </a:lnTo>
                <a:lnTo>
                  <a:pt x="731047" y="833509"/>
                </a:lnTo>
                <a:lnTo>
                  <a:pt x="731375" y="837674"/>
                </a:lnTo>
                <a:lnTo>
                  <a:pt x="737951" y="837674"/>
                </a:lnTo>
                <a:lnTo>
                  <a:pt x="745403" y="842167"/>
                </a:lnTo>
                <a:lnTo>
                  <a:pt x="753402" y="842715"/>
                </a:lnTo>
                <a:lnTo>
                  <a:pt x="763484" y="847208"/>
                </a:lnTo>
                <a:lnTo>
                  <a:pt x="769511" y="847536"/>
                </a:lnTo>
                <a:lnTo>
                  <a:pt x="769511" y="844906"/>
                </a:lnTo>
                <a:lnTo>
                  <a:pt x="771922" y="844578"/>
                </a:lnTo>
                <a:lnTo>
                  <a:pt x="776306" y="846988"/>
                </a:lnTo>
                <a:lnTo>
                  <a:pt x="775977" y="850824"/>
                </a:lnTo>
                <a:lnTo>
                  <a:pt x="782881" y="845235"/>
                </a:lnTo>
                <a:lnTo>
                  <a:pt x="785292" y="847975"/>
                </a:lnTo>
                <a:lnTo>
                  <a:pt x="788250" y="847646"/>
                </a:lnTo>
                <a:lnTo>
                  <a:pt x="791538" y="843810"/>
                </a:lnTo>
                <a:lnTo>
                  <a:pt x="793620" y="844030"/>
                </a:lnTo>
                <a:lnTo>
                  <a:pt x="793401" y="846331"/>
                </a:lnTo>
                <a:lnTo>
                  <a:pt x="796031" y="847317"/>
                </a:lnTo>
                <a:lnTo>
                  <a:pt x="803702" y="843372"/>
                </a:lnTo>
                <a:lnTo>
                  <a:pt x="816852" y="838550"/>
                </a:lnTo>
                <a:lnTo>
                  <a:pt x="820797" y="837674"/>
                </a:lnTo>
                <a:lnTo>
                  <a:pt x="820578" y="842167"/>
                </a:lnTo>
                <a:lnTo>
                  <a:pt x="819373" y="844578"/>
                </a:lnTo>
                <a:lnTo>
                  <a:pt x="819373" y="846331"/>
                </a:lnTo>
                <a:lnTo>
                  <a:pt x="821674" y="846550"/>
                </a:lnTo>
                <a:lnTo>
                  <a:pt x="822003" y="851591"/>
                </a:lnTo>
                <a:lnTo>
                  <a:pt x="821345" y="855207"/>
                </a:lnTo>
                <a:lnTo>
                  <a:pt x="822551" y="857837"/>
                </a:lnTo>
                <a:lnTo>
                  <a:pt x="824085" y="858933"/>
                </a:lnTo>
                <a:lnTo>
                  <a:pt x="826825" y="855975"/>
                </a:lnTo>
                <a:lnTo>
                  <a:pt x="829784" y="858605"/>
                </a:lnTo>
                <a:lnTo>
                  <a:pt x="829126" y="862769"/>
                </a:lnTo>
                <a:lnTo>
                  <a:pt x="826058" y="870440"/>
                </a:lnTo>
                <a:lnTo>
                  <a:pt x="827044" y="875481"/>
                </a:lnTo>
                <a:lnTo>
                  <a:pt x="828468" y="876577"/>
                </a:lnTo>
                <a:lnTo>
                  <a:pt x="831975" y="873070"/>
                </a:lnTo>
                <a:lnTo>
                  <a:pt x="832633" y="867152"/>
                </a:lnTo>
                <a:lnTo>
                  <a:pt x="834386" y="864193"/>
                </a:lnTo>
                <a:lnTo>
                  <a:pt x="835811" y="864193"/>
                </a:lnTo>
                <a:lnTo>
                  <a:pt x="835263" y="870659"/>
                </a:lnTo>
                <a:lnTo>
                  <a:pt x="831975" y="878440"/>
                </a:lnTo>
                <a:lnTo>
                  <a:pt x="828468" y="883700"/>
                </a:lnTo>
                <a:lnTo>
                  <a:pt x="828140" y="892138"/>
                </a:lnTo>
                <a:lnTo>
                  <a:pt x="831427" y="897288"/>
                </a:lnTo>
                <a:lnTo>
                  <a:pt x="831646" y="905617"/>
                </a:lnTo>
                <a:lnTo>
                  <a:pt x="829893" y="911534"/>
                </a:lnTo>
                <a:lnTo>
                  <a:pt x="834934" y="915151"/>
                </a:lnTo>
                <a:lnTo>
                  <a:pt x="834934" y="918110"/>
                </a:lnTo>
                <a:lnTo>
                  <a:pt x="832852" y="922055"/>
                </a:lnTo>
                <a:lnTo>
                  <a:pt x="834934" y="924466"/>
                </a:lnTo>
                <a:lnTo>
                  <a:pt x="837564" y="931589"/>
                </a:lnTo>
                <a:lnTo>
                  <a:pt x="838441" y="946492"/>
                </a:lnTo>
                <a:lnTo>
                  <a:pt x="838770" y="931589"/>
                </a:lnTo>
                <a:lnTo>
                  <a:pt x="836140" y="919753"/>
                </a:lnTo>
                <a:lnTo>
                  <a:pt x="837564" y="909343"/>
                </a:lnTo>
                <a:lnTo>
                  <a:pt x="843153" y="899261"/>
                </a:lnTo>
                <a:lnTo>
                  <a:pt x="846440" y="899480"/>
                </a:lnTo>
                <a:lnTo>
                  <a:pt x="846440" y="903864"/>
                </a:lnTo>
                <a:lnTo>
                  <a:pt x="844687" y="904521"/>
                </a:lnTo>
                <a:lnTo>
                  <a:pt x="844030" y="908356"/>
                </a:lnTo>
                <a:lnTo>
                  <a:pt x="845783" y="909562"/>
                </a:lnTo>
                <a:lnTo>
                  <a:pt x="848961" y="907480"/>
                </a:lnTo>
                <a:lnTo>
                  <a:pt x="850167" y="909343"/>
                </a:lnTo>
                <a:lnTo>
                  <a:pt x="852249" y="907042"/>
                </a:lnTo>
                <a:lnTo>
                  <a:pt x="852249" y="902220"/>
                </a:lnTo>
                <a:lnTo>
                  <a:pt x="849509" y="897836"/>
                </a:lnTo>
                <a:lnTo>
                  <a:pt x="849290" y="895097"/>
                </a:lnTo>
                <a:lnTo>
                  <a:pt x="853783" y="893891"/>
                </a:lnTo>
                <a:lnTo>
                  <a:pt x="854988" y="891480"/>
                </a:lnTo>
                <a:lnTo>
                  <a:pt x="850605" y="887974"/>
                </a:lnTo>
                <a:lnTo>
                  <a:pt x="850934" y="884686"/>
                </a:lnTo>
                <a:lnTo>
                  <a:pt x="853235" y="875700"/>
                </a:lnTo>
                <a:lnTo>
                  <a:pt x="857399" y="863536"/>
                </a:lnTo>
                <a:lnTo>
                  <a:pt x="856413" y="859591"/>
                </a:lnTo>
                <a:lnTo>
                  <a:pt x="856413" y="855755"/>
                </a:lnTo>
                <a:lnTo>
                  <a:pt x="859591" y="853344"/>
                </a:lnTo>
                <a:lnTo>
                  <a:pt x="866385" y="852687"/>
                </a:lnTo>
                <a:lnTo>
                  <a:pt x="866714" y="851153"/>
                </a:lnTo>
                <a:lnTo>
                  <a:pt x="868796" y="848413"/>
                </a:lnTo>
                <a:lnTo>
                  <a:pt x="872084" y="847865"/>
                </a:lnTo>
                <a:lnTo>
                  <a:pt x="874166" y="850276"/>
                </a:lnTo>
                <a:lnTo>
                  <a:pt x="877672" y="848742"/>
                </a:lnTo>
                <a:lnTo>
                  <a:pt x="880631" y="844797"/>
                </a:lnTo>
                <a:lnTo>
                  <a:pt x="882933" y="844578"/>
                </a:lnTo>
                <a:lnTo>
                  <a:pt x="882933" y="847865"/>
                </a:lnTo>
                <a:lnTo>
                  <a:pt x="885343" y="846660"/>
                </a:lnTo>
                <a:lnTo>
                  <a:pt x="890494" y="845783"/>
                </a:lnTo>
                <a:lnTo>
                  <a:pt x="892905" y="841071"/>
                </a:lnTo>
                <a:lnTo>
                  <a:pt x="895645" y="841071"/>
                </a:lnTo>
                <a:lnTo>
                  <a:pt x="897179" y="844687"/>
                </a:lnTo>
                <a:lnTo>
                  <a:pt x="899370" y="845235"/>
                </a:lnTo>
                <a:lnTo>
                  <a:pt x="900576" y="851262"/>
                </a:lnTo>
                <a:lnTo>
                  <a:pt x="900357" y="845235"/>
                </a:lnTo>
                <a:lnTo>
                  <a:pt x="898823" y="840085"/>
                </a:lnTo>
                <a:lnTo>
                  <a:pt x="902658" y="832852"/>
                </a:lnTo>
                <a:lnTo>
                  <a:pt x="905946" y="832633"/>
                </a:lnTo>
                <a:lnTo>
                  <a:pt x="908247" y="834386"/>
                </a:lnTo>
                <a:lnTo>
                  <a:pt x="912192" y="834167"/>
                </a:lnTo>
                <a:lnTo>
                  <a:pt x="914822" y="832414"/>
                </a:lnTo>
                <a:lnTo>
                  <a:pt x="917781" y="834715"/>
                </a:lnTo>
                <a:lnTo>
                  <a:pt x="923151" y="828797"/>
                </a:lnTo>
                <a:lnTo>
                  <a:pt x="921397" y="825619"/>
                </a:lnTo>
                <a:lnTo>
                  <a:pt x="924575" y="822332"/>
                </a:lnTo>
                <a:lnTo>
                  <a:pt x="920192" y="822003"/>
                </a:lnTo>
                <a:lnTo>
                  <a:pt x="919644" y="820578"/>
                </a:lnTo>
                <a:lnTo>
                  <a:pt x="916028" y="820797"/>
                </a:lnTo>
                <a:lnTo>
                  <a:pt x="906274" y="824304"/>
                </a:lnTo>
                <a:lnTo>
                  <a:pt x="903535" y="823975"/>
                </a:lnTo>
                <a:lnTo>
                  <a:pt x="902110" y="827263"/>
                </a:lnTo>
                <a:lnTo>
                  <a:pt x="897946" y="827592"/>
                </a:lnTo>
                <a:lnTo>
                  <a:pt x="897946" y="830551"/>
                </a:lnTo>
                <a:lnTo>
                  <a:pt x="896850" y="832962"/>
                </a:lnTo>
                <a:lnTo>
                  <a:pt x="892905" y="828140"/>
                </a:lnTo>
                <a:lnTo>
                  <a:pt x="893453" y="824304"/>
                </a:lnTo>
                <a:lnTo>
                  <a:pt x="890713" y="826606"/>
                </a:lnTo>
                <a:lnTo>
                  <a:pt x="889727" y="830770"/>
                </a:lnTo>
                <a:lnTo>
                  <a:pt x="886439" y="832194"/>
                </a:lnTo>
                <a:lnTo>
                  <a:pt x="881946" y="829236"/>
                </a:lnTo>
                <a:lnTo>
                  <a:pt x="878330" y="829236"/>
                </a:lnTo>
                <a:lnTo>
                  <a:pt x="877672" y="826934"/>
                </a:lnTo>
                <a:lnTo>
                  <a:pt x="874604" y="827811"/>
                </a:lnTo>
                <a:lnTo>
                  <a:pt x="874056" y="830551"/>
                </a:lnTo>
                <a:lnTo>
                  <a:pt x="877344" y="833838"/>
                </a:lnTo>
                <a:lnTo>
                  <a:pt x="877344" y="836578"/>
                </a:lnTo>
                <a:lnTo>
                  <a:pt x="872303" y="838112"/>
                </a:lnTo>
                <a:lnTo>
                  <a:pt x="870878" y="835811"/>
                </a:lnTo>
                <a:lnTo>
                  <a:pt x="864413" y="834934"/>
                </a:lnTo>
                <a:lnTo>
                  <a:pt x="863536" y="832523"/>
                </a:lnTo>
                <a:lnTo>
                  <a:pt x="866495" y="829893"/>
                </a:lnTo>
                <a:lnTo>
                  <a:pt x="867919" y="825510"/>
                </a:lnTo>
                <a:lnTo>
                  <a:pt x="866056" y="825290"/>
                </a:lnTo>
                <a:lnTo>
                  <a:pt x="863317" y="827044"/>
                </a:lnTo>
                <a:lnTo>
                  <a:pt x="859700" y="825181"/>
                </a:lnTo>
                <a:lnTo>
                  <a:pt x="861563" y="821345"/>
                </a:lnTo>
                <a:lnTo>
                  <a:pt x="865947" y="818715"/>
                </a:lnTo>
                <a:lnTo>
                  <a:pt x="871974" y="810058"/>
                </a:lnTo>
                <a:lnTo>
                  <a:pt x="876358" y="810058"/>
                </a:lnTo>
                <a:lnTo>
                  <a:pt x="881508" y="811483"/>
                </a:lnTo>
                <a:lnTo>
                  <a:pt x="899042" y="810825"/>
                </a:lnTo>
                <a:lnTo>
                  <a:pt x="911315" y="806990"/>
                </a:lnTo>
                <a:lnTo>
                  <a:pt x="914603" y="807647"/>
                </a:lnTo>
                <a:lnTo>
                  <a:pt x="920630" y="805565"/>
                </a:lnTo>
                <a:lnTo>
                  <a:pt x="922931" y="809072"/>
                </a:lnTo>
                <a:lnTo>
                  <a:pt x="925890" y="811702"/>
                </a:lnTo>
                <a:lnTo>
                  <a:pt x="928192" y="811921"/>
                </a:lnTo>
                <a:lnTo>
                  <a:pt x="929616" y="815757"/>
                </a:lnTo>
                <a:lnTo>
                  <a:pt x="928740" y="825510"/>
                </a:lnTo>
                <a:lnTo>
                  <a:pt x="927534" y="828578"/>
                </a:lnTo>
                <a:lnTo>
                  <a:pt x="929835" y="830003"/>
                </a:lnTo>
                <a:lnTo>
                  <a:pt x="929178" y="831866"/>
                </a:lnTo>
                <a:lnTo>
                  <a:pt x="925342" y="834276"/>
                </a:lnTo>
                <a:lnTo>
                  <a:pt x="925890" y="836030"/>
                </a:lnTo>
                <a:lnTo>
                  <a:pt x="927644" y="837454"/>
                </a:lnTo>
                <a:lnTo>
                  <a:pt x="928849" y="846769"/>
                </a:lnTo>
                <a:lnTo>
                  <a:pt x="932465" y="846988"/>
                </a:lnTo>
                <a:lnTo>
                  <a:pt x="935424" y="848413"/>
                </a:lnTo>
                <a:lnTo>
                  <a:pt x="935424" y="850824"/>
                </a:lnTo>
                <a:lnTo>
                  <a:pt x="931589" y="853564"/>
                </a:lnTo>
                <a:lnTo>
                  <a:pt x="931260" y="857180"/>
                </a:lnTo>
                <a:lnTo>
                  <a:pt x="929397" y="860248"/>
                </a:lnTo>
                <a:lnTo>
                  <a:pt x="934109" y="860029"/>
                </a:lnTo>
                <a:lnTo>
                  <a:pt x="938383" y="861892"/>
                </a:lnTo>
                <a:lnTo>
                  <a:pt x="939260" y="863645"/>
                </a:lnTo>
                <a:lnTo>
                  <a:pt x="941123" y="863098"/>
                </a:lnTo>
                <a:lnTo>
                  <a:pt x="944410" y="866714"/>
                </a:lnTo>
                <a:lnTo>
                  <a:pt x="949451" y="866933"/>
                </a:lnTo>
                <a:lnTo>
                  <a:pt x="953616" y="864522"/>
                </a:lnTo>
                <a:lnTo>
                  <a:pt x="955369" y="865508"/>
                </a:lnTo>
                <a:lnTo>
                  <a:pt x="955040" y="868796"/>
                </a:lnTo>
                <a:lnTo>
                  <a:pt x="956245" y="870221"/>
                </a:lnTo>
                <a:lnTo>
                  <a:pt x="958547" y="869344"/>
                </a:lnTo>
                <a:lnTo>
                  <a:pt x="960958" y="872303"/>
                </a:lnTo>
                <a:lnTo>
                  <a:pt x="959752" y="874604"/>
                </a:lnTo>
                <a:lnTo>
                  <a:pt x="959752" y="877563"/>
                </a:lnTo>
                <a:lnTo>
                  <a:pt x="961834" y="878440"/>
                </a:lnTo>
                <a:lnTo>
                  <a:pt x="962711" y="881398"/>
                </a:lnTo>
                <a:lnTo>
                  <a:pt x="969286" y="887645"/>
                </a:lnTo>
                <a:lnTo>
                  <a:pt x="969286" y="891152"/>
                </a:lnTo>
                <a:lnTo>
                  <a:pt x="974437" y="887535"/>
                </a:lnTo>
                <a:lnTo>
                  <a:pt x="976190" y="888960"/>
                </a:lnTo>
                <a:lnTo>
                  <a:pt x="976848" y="893124"/>
                </a:lnTo>
                <a:lnTo>
                  <a:pt x="978053" y="893672"/>
                </a:lnTo>
                <a:lnTo>
                  <a:pt x="983094" y="897836"/>
                </a:lnTo>
                <a:lnTo>
                  <a:pt x="988464" y="895097"/>
                </a:lnTo>
                <a:lnTo>
                  <a:pt x="996463" y="895425"/>
                </a:lnTo>
                <a:lnTo>
                  <a:pt x="998874" y="891590"/>
                </a:lnTo>
                <a:lnTo>
                  <a:pt x="1005340" y="888083"/>
                </a:lnTo>
                <a:lnTo>
                  <a:pt x="1006765" y="888083"/>
                </a:lnTo>
                <a:lnTo>
                  <a:pt x="1008189" y="890823"/>
                </a:lnTo>
                <a:lnTo>
                  <a:pt x="1017504" y="890275"/>
                </a:lnTo>
                <a:lnTo>
                  <a:pt x="1025504" y="896521"/>
                </a:lnTo>
                <a:lnTo>
                  <a:pt x="1029120" y="897508"/>
                </a:lnTo>
                <a:lnTo>
                  <a:pt x="1032736" y="901014"/>
                </a:lnTo>
                <a:lnTo>
                  <a:pt x="1034818" y="899261"/>
                </a:lnTo>
                <a:lnTo>
                  <a:pt x="1043476" y="897398"/>
                </a:lnTo>
                <a:lnTo>
                  <a:pt x="1046654" y="901562"/>
                </a:lnTo>
                <a:lnTo>
                  <a:pt x="1049065" y="900028"/>
                </a:lnTo>
                <a:lnTo>
                  <a:pt x="1048407" y="894877"/>
                </a:lnTo>
                <a:lnTo>
                  <a:pt x="1044791" y="890713"/>
                </a:lnTo>
                <a:lnTo>
                  <a:pt x="1043366" y="884138"/>
                </a:lnTo>
                <a:lnTo>
                  <a:pt x="1045120" y="882056"/>
                </a:lnTo>
                <a:lnTo>
                  <a:pt x="1047859" y="882604"/>
                </a:lnTo>
                <a:lnTo>
                  <a:pt x="1050489" y="890384"/>
                </a:lnTo>
                <a:lnTo>
                  <a:pt x="1051695" y="896631"/>
                </a:lnTo>
                <a:lnTo>
                  <a:pt x="1058270" y="904631"/>
                </a:lnTo>
                <a:lnTo>
                  <a:pt x="1061557" y="907261"/>
                </a:lnTo>
                <a:lnTo>
                  <a:pt x="1063092" y="912630"/>
                </a:lnTo>
                <a:lnTo>
                  <a:pt x="1063420" y="902768"/>
                </a:lnTo>
                <a:lnTo>
                  <a:pt x="1061009" y="899480"/>
                </a:lnTo>
                <a:lnTo>
                  <a:pt x="1054434" y="896740"/>
                </a:lnTo>
                <a:lnTo>
                  <a:pt x="1052900" y="889836"/>
                </a:lnTo>
                <a:lnTo>
                  <a:pt x="1050489" y="880303"/>
                </a:lnTo>
                <a:lnTo>
                  <a:pt x="1051695" y="877015"/>
                </a:lnTo>
                <a:lnTo>
                  <a:pt x="1053558" y="877563"/>
                </a:lnTo>
                <a:lnTo>
                  <a:pt x="1053777" y="880631"/>
                </a:lnTo>
                <a:lnTo>
                  <a:pt x="1055640" y="882494"/>
                </a:lnTo>
                <a:lnTo>
                  <a:pt x="1058270" y="880412"/>
                </a:lnTo>
                <a:lnTo>
                  <a:pt x="1058270" y="877125"/>
                </a:lnTo>
                <a:lnTo>
                  <a:pt x="1056188" y="873179"/>
                </a:lnTo>
                <a:lnTo>
                  <a:pt x="1057722" y="870549"/>
                </a:lnTo>
                <a:lnTo>
                  <a:pt x="1056297" y="867919"/>
                </a:lnTo>
                <a:lnTo>
                  <a:pt x="1057174" y="864961"/>
                </a:lnTo>
                <a:lnTo>
                  <a:pt x="1060790" y="865180"/>
                </a:lnTo>
                <a:lnTo>
                  <a:pt x="1063420" y="868796"/>
                </a:lnTo>
                <a:lnTo>
                  <a:pt x="1063201" y="871974"/>
                </a:lnTo>
                <a:lnTo>
                  <a:pt x="1065283" y="873179"/>
                </a:lnTo>
                <a:lnTo>
                  <a:pt x="1066160" y="871317"/>
                </a:lnTo>
                <a:lnTo>
                  <a:pt x="1070982" y="868577"/>
                </a:lnTo>
                <a:lnTo>
                  <a:pt x="1072735" y="863755"/>
                </a:lnTo>
                <a:lnTo>
                  <a:pt x="1076900" y="863755"/>
                </a:lnTo>
                <a:lnTo>
                  <a:pt x="1079201" y="867700"/>
                </a:lnTo>
                <a:lnTo>
                  <a:pt x="1077667" y="870440"/>
                </a:lnTo>
                <a:lnTo>
                  <a:pt x="1077667" y="873179"/>
                </a:lnTo>
                <a:lnTo>
                  <a:pt x="1078872" y="870111"/>
                </a:lnTo>
                <a:lnTo>
                  <a:pt x="1081283" y="869454"/>
                </a:lnTo>
                <a:lnTo>
                  <a:pt x="1084899" y="872522"/>
                </a:lnTo>
                <a:lnTo>
                  <a:pt x="1084242" y="877892"/>
                </a:lnTo>
                <a:lnTo>
                  <a:pt x="1082708" y="880960"/>
                </a:lnTo>
                <a:lnTo>
                  <a:pt x="1085447" y="884248"/>
                </a:lnTo>
                <a:lnTo>
                  <a:pt x="1089283" y="883261"/>
                </a:lnTo>
                <a:lnTo>
                  <a:pt x="1092351" y="885015"/>
                </a:lnTo>
                <a:lnTo>
                  <a:pt x="1091146" y="888850"/>
                </a:lnTo>
                <a:lnTo>
                  <a:pt x="1085557" y="891152"/>
                </a:lnTo>
                <a:lnTo>
                  <a:pt x="1084680" y="893014"/>
                </a:lnTo>
                <a:lnTo>
                  <a:pt x="1087968" y="894439"/>
                </a:lnTo>
                <a:lnTo>
                  <a:pt x="1093337" y="890823"/>
                </a:lnTo>
                <a:lnTo>
                  <a:pt x="1096296" y="886001"/>
                </a:lnTo>
                <a:lnTo>
                  <a:pt x="1102214" y="884467"/>
                </a:lnTo>
                <a:lnTo>
                  <a:pt x="1107036" y="885015"/>
                </a:lnTo>
                <a:lnTo>
                  <a:pt x="1106816" y="886878"/>
                </a:lnTo>
                <a:lnTo>
                  <a:pt x="1103529" y="887864"/>
                </a:lnTo>
                <a:lnTo>
                  <a:pt x="1100570" y="890494"/>
                </a:lnTo>
                <a:lnTo>
                  <a:pt x="1100022" y="896192"/>
                </a:lnTo>
                <a:lnTo>
                  <a:pt x="1092899" y="900576"/>
                </a:lnTo>
                <a:lnTo>
                  <a:pt x="1092351" y="903535"/>
                </a:lnTo>
                <a:lnTo>
                  <a:pt x="1085447" y="910000"/>
                </a:lnTo>
                <a:lnTo>
                  <a:pt x="1085447" y="913069"/>
                </a:lnTo>
                <a:lnTo>
                  <a:pt x="1083584" y="915699"/>
                </a:lnTo>
                <a:lnTo>
                  <a:pt x="1082488" y="911754"/>
                </a:lnTo>
                <a:lnTo>
                  <a:pt x="1079530" y="916137"/>
                </a:lnTo>
                <a:lnTo>
                  <a:pt x="1077667" y="924137"/>
                </a:lnTo>
                <a:lnTo>
                  <a:pt x="1078215" y="926877"/>
                </a:lnTo>
                <a:lnTo>
                  <a:pt x="1082050" y="925014"/>
                </a:lnTo>
                <a:lnTo>
                  <a:pt x="1084790" y="924794"/>
                </a:lnTo>
                <a:lnTo>
                  <a:pt x="1084571" y="929068"/>
                </a:lnTo>
                <a:lnTo>
                  <a:pt x="1079530" y="932575"/>
                </a:lnTo>
                <a:lnTo>
                  <a:pt x="1079201" y="935315"/>
                </a:lnTo>
                <a:lnTo>
                  <a:pt x="1085666" y="933452"/>
                </a:lnTo>
                <a:lnTo>
                  <a:pt x="1088954" y="930274"/>
                </a:lnTo>
                <a:lnTo>
                  <a:pt x="1092461" y="930602"/>
                </a:lnTo>
                <a:lnTo>
                  <a:pt x="1089392" y="935643"/>
                </a:lnTo>
                <a:lnTo>
                  <a:pt x="1086105" y="938054"/>
                </a:lnTo>
                <a:lnTo>
                  <a:pt x="1089064" y="938931"/>
                </a:lnTo>
                <a:lnTo>
                  <a:pt x="1092899" y="937397"/>
                </a:lnTo>
                <a:lnTo>
                  <a:pt x="1090817" y="943424"/>
                </a:lnTo>
                <a:lnTo>
                  <a:pt x="1090269" y="947259"/>
                </a:lnTo>
                <a:lnTo>
                  <a:pt x="1086981" y="949999"/>
                </a:lnTo>
                <a:lnTo>
                  <a:pt x="1081831" y="947917"/>
                </a:lnTo>
                <a:lnTo>
                  <a:pt x="1079530" y="943534"/>
                </a:lnTo>
                <a:lnTo>
                  <a:pt x="1073831" y="946273"/>
                </a:lnTo>
                <a:lnTo>
                  <a:pt x="1071749" y="939698"/>
                </a:lnTo>
                <a:lnTo>
                  <a:pt x="1069886" y="939917"/>
                </a:lnTo>
                <a:lnTo>
                  <a:pt x="1068352" y="946492"/>
                </a:lnTo>
                <a:lnTo>
                  <a:pt x="1071420" y="951205"/>
                </a:lnTo>
                <a:lnTo>
                  <a:pt x="1073283" y="957451"/>
                </a:lnTo>
                <a:lnTo>
                  <a:pt x="1071530" y="967862"/>
                </a:lnTo>
                <a:lnTo>
                  <a:pt x="1075694" y="958328"/>
                </a:lnTo>
                <a:lnTo>
                  <a:pt x="1074269" y="950876"/>
                </a:lnTo>
                <a:lnTo>
                  <a:pt x="1077228" y="948246"/>
                </a:lnTo>
                <a:lnTo>
                  <a:pt x="1080187" y="951205"/>
                </a:lnTo>
                <a:lnTo>
                  <a:pt x="1085338" y="951533"/>
                </a:lnTo>
                <a:lnTo>
                  <a:pt x="1089283" y="954492"/>
                </a:lnTo>
                <a:lnTo>
                  <a:pt x="1092570" y="951752"/>
                </a:lnTo>
                <a:lnTo>
                  <a:pt x="1093118" y="946383"/>
                </a:lnTo>
                <a:lnTo>
                  <a:pt x="1099365" y="944520"/>
                </a:lnTo>
                <a:lnTo>
                  <a:pt x="1103529" y="939808"/>
                </a:lnTo>
                <a:lnTo>
                  <a:pt x="1108241" y="939588"/>
                </a:lnTo>
                <a:lnTo>
                  <a:pt x="1111529" y="935205"/>
                </a:lnTo>
                <a:lnTo>
                  <a:pt x="1107583" y="937945"/>
                </a:lnTo>
                <a:lnTo>
                  <a:pt x="1102871" y="937287"/>
                </a:lnTo>
                <a:lnTo>
                  <a:pt x="1100570" y="940794"/>
                </a:lnTo>
                <a:lnTo>
                  <a:pt x="1097502" y="942219"/>
                </a:lnTo>
                <a:lnTo>
                  <a:pt x="1095858" y="942219"/>
                </a:lnTo>
                <a:cubicBezTo>
                  <a:pt x="1095858" y="942219"/>
                  <a:pt x="1098159" y="936849"/>
                  <a:pt x="1098159" y="936849"/>
                </a:cubicBezTo>
                <a:lnTo>
                  <a:pt x="1101227" y="934438"/>
                </a:lnTo>
                <a:lnTo>
                  <a:pt x="1099474" y="931479"/>
                </a:lnTo>
                <a:lnTo>
                  <a:pt x="1099693" y="928191"/>
                </a:lnTo>
                <a:lnTo>
                  <a:pt x="1102433" y="921288"/>
                </a:lnTo>
                <a:lnTo>
                  <a:pt x="1102104" y="917781"/>
                </a:lnTo>
                <a:lnTo>
                  <a:pt x="1099693" y="915041"/>
                </a:lnTo>
                <a:lnTo>
                  <a:pt x="1101227" y="912959"/>
                </a:lnTo>
                <a:lnTo>
                  <a:pt x="1105173" y="906932"/>
                </a:lnTo>
                <a:lnTo>
                  <a:pt x="1106926" y="900905"/>
                </a:lnTo>
                <a:lnTo>
                  <a:pt x="1111748" y="896960"/>
                </a:lnTo>
                <a:lnTo>
                  <a:pt x="1113172" y="898823"/>
                </a:lnTo>
                <a:lnTo>
                  <a:pt x="1111967" y="900905"/>
                </a:lnTo>
                <a:lnTo>
                  <a:pt x="1114707" y="900028"/>
                </a:lnTo>
                <a:lnTo>
                  <a:pt x="1117337" y="896192"/>
                </a:lnTo>
                <a:lnTo>
                  <a:pt x="1118542" y="898494"/>
                </a:lnTo>
                <a:lnTo>
                  <a:pt x="1120405" y="898713"/>
                </a:lnTo>
                <a:lnTo>
                  <a:pt x="1121830" y="901124"/>
                </a:lnTo>
                <a:lnTo>
                  <a:pt x="1126213" y="900247"/>
                </a:lnTo>
                <a:lnTo>
                  <a:pt x="1128953" y="896302"/>
                </a:lnTo>
                <a:lnTo>
                  <a:pt x="1139911" y="891809"/>
                </a:lnTo>
                <a:lnTo>
                  <a:pt x="1142213" y="887645"/>
                </a:lnTo>
                <a:lnTo>
                  <a:pt x="1141993" y="885234"/>
                </a:lnTo>
                <a:lnTo>
                  <a:pt x="1144952" y="884357"/>
                </a:lnTo>
                <a:lnTo>
                  <a:pt x="1149445" y="879535"/>
                </a:lnTo>
                <a:lnTo>
                  <a:pt x="1156240" y="878878"/>
                </a:lnTo>
                <a:lnTo>
                  <a:pt x="1159527" y="875042"/>
                </a:lnTo>
                <a:lnTo>
                  <a:pt x="1159198" y="872084"/>
                </a:lnTo>
                <a:lnTo>
                  <a:pt x="1160404" y="865837"/>
                </a:lnTo>
                <a:lnTo>
                  <a:pt x="1163691" y="860139"/>
                </a:lnTo>
                <a:lnTo>
                  <a:pt x="1164568" y="855755"/>
                </a:lnTo>
                <a:lnTo>
                  <a:pt x="1162815" y="853454"/>
                </a:lnTo>
                <a:lnTo>
                  <a:pt x="1160075" y="855536"/>
                </a:lnTo>
                <a:lnTo>
                  <a:pt x="1156240" y="856194"/>
                </a:lnTo>
                <a:lnTo>
                  <a:pt x="1157116" y="858057"/>
                </a:lnTo>
                <a:lnTo>
                  <a:pt x="1154815" y="862002"/>
                </a:lnTo>
                <a:lnTo>
                  <a:pt x="1150322" y="862878"/>
                </a:lnTo>
                <a:lnTo>
                  <a:pt x="1147911" y="861015"/>
                </a:lnTo>
                <a:lnTo>
                  <a:pt x="1144843" y="861015"/>
                </a:lnTo>
                <a:lnTo>
                  <a:pt x="1143747" y="859262"/>
                </a:lnTo>
                <a:lnTo>
                  <a:pt x="1147034" y="853016"/>
                </a:lnTo>
                <a:lnTo>
                  <a:pt x="1149993" y="853016"/>
                </a:lnTo>
                <a:lnTo>
                  <a:pt x="1152733" y="849509"/>
                </a:lnTo>
                <a:lnTo>
                  <a:pt x="1158979" y="846769"/>
                </a:lnTo>
                <a:lnTo>
                  <a:pt x="1159308" y="843701"/>
                </a:lnTo>
                <a:lnTo>
                  <a:pt x="1156678" y="841400"/>
                </a:lnTo>
                <a:lnTo>
                  <a:pt x="1160842" y="836249"/>
                </a:lnTo>
                <a:lnTo>
                  <a:pt x="1166212" y="835263"/>
                </a:lnTo>
                <a:lnTo>
                  <a:pt x="1171582" y="836797"/>
                </a:lnTo>
                <a:lnTo>
                  <a:pt x="1167637" y="839427"/>
                </a:lnTo>
                <a:lnTo>
                  <a:pt x="1166979" y="844249"/>
                </a:lnTo>
                <a:lnTo>
                  <a:pt x="1168513" y="845345"/>
                </a:lnTo>
                <a:lnTo>
                  <a:pt x="1173335" y="842934"/>
                </a:lnTo>
                <a:lnTo>
                  <a:pt x="1177499" y="833948"/>
                </a:lnTo>
                <a:lnTo>
                  <a:pt x="1177718" y="830112"/>
                </a:lnTo>
                <a:lnTo>
                  <a:pt x="1172677" y="828907"/>
                </a:lnTo>
                <a:lnTo>
                  <a:pt x="1168513" y="829126"/>
                </a:lnTo>
                <a:lnTo>
                  <a:pt x="1165554" y="826825"/>
                </a:lnTo>
                <a:lnTo>
                  <a:pt x="1158760" y="825290"/>
                </a:lnTo>
                <a:lnTo>
                  <a:pt x="1156349" y="818496"/>
                </a:lnTo>
                <a:lnTo>
                  <a:pt x="1157335" y="813126"/>
                </a:lnTo>
                <a:lnTo>
                  <a:pt x="1153829" y="818167"/>
                </a:lnTo>
                <a:lnTo>
                  <a:pt x="1151199" y="818167"/>
                </a:lnTo>
                <a:lnTo>
                  <a:pt x="1148788" y="813784"/>
                </a:lnTo>
                <a:lnTo>
                  <a:pt x="1144404" y="811154"/>
                </a:lnTo>
                <a:lnTo>
                  <a:pt x="1143199" y="805784"/>
                </a:lnTo>
                <a:lnTo>
                  <a:pt x="1141117" y="804798"/>
                </a:lnTo>
                <a:lnTo>
                  <a:pt x="1137610" y="805346"/>
                </a:lnTo>
                <a:lnTo>
                  <a:pt x="1136624" y="801510"/>
                </a:lnTo>
                <a:lnTo>
                  <a:pt x="1135090" y="799428"/>
                </a:lnTo>
                <a:lnTo>
                  <a:pt x="1137391" y="795483"/>
                </a:lnTo>
                <a:lnTo>
                  <a:pt x="1137172" y="791648"/>
                </a:lnTo>
                <a:lnTo>
                  <a:pt x="1135309" y="787155"/>
                </a:lnTo>
                <a:lnTo>
                  <a:pt x="1135966" y="775539"/>
                </a:lnTo>
                <a:lnTo>
                  <a:pt x="1139254" y="771593"/>
                </a:lnTo>
                <a:lnTo>
                  <a:pt x="1147254" y="764470"/>
                </a:lnTo>
                <a:lnTo>
                  <a:pt x="1151966" y="762607"/>
                </a:lnTo>
                <a:lnTo>
                  <a:pt x="1155911" y="762827"/>
                </a:lnTo>
                <a:lnTo>
                  <a:pt x="1156349" y="760964"/>
                </a:lnTo>
                <a:lnTo>
                  <a:pt x="1160185" y="757895"/>
                </a:lnTo>
                <a:lnTo>
                  <a:pt x="1160623" y="755046"/>
                </a:lnTo>
                <a:lnTo>
                  <a:pt x="1157993" y="755046"/>
                </a:lnTo>
                <a:cubicBezTo>
                  <a:pt x="1157993" y="755046"/>
                  <a:pt x="1154157" y="757566"/>
                  <a:pt x="1154157" y="757566"/>
                </a:cubicBezTo>
                <a:lnTo>
                  <a:pt x="1151746" y="756471"/>
                </a:lnTo>
                <a:lnTo>
                  <a:pt x="1151746" y="753512"/>
                </a:lnTo>
                <a:cubicBezTo>
                  <a:pt x="1151746" y="753512"/>
                  <a:pt x="1150103" y="748471"/>
                  <a:pt x="1150103" y="748471"/>
                </a:cubicBezTo>
                <a:lnTo>
                  <a:pt x="1150760" y="743430"/>
                </a:lnTo>
                <a:lnTo>
                  <a:pt x="1156788" y="736636"/>
                </a:lnTo>
                <a:lnTo>
                  <a:pt x="1160623" y="728088"/>
                </a:lnTo>
                <a:lnTo>
                  <a:pt x="1163582" y="726882"/>
                </a:lnTo>
                <a:lnTo>
                  <a:pt x="1166869" y="720636"/>
                </a:lnTo>
                <a:lnTo>
                  <a:pt x="1169938" y="720417"/>
                </a:lnTo>
                <a:lnTo>
                  <a:pt x="1173445" y="715047"/>
                </a:lnTo>
                <a:lnTo>
                  <a:pt x="1179143" y="712636"/>
                </a:lnTo>
                <a:lnTo>
                  <a:pt x="1182431" y="715376"/>
                </a:lnTo>
                <a:lnTo>
                  <a:pt x="1180677" y="720636"/>
                </a:lnTo>
                <a:lnTo>
                  <a:pt x="1183307" y="723266"/>
                </a:lnTo>
                <a:lnTo>
                  <a:pt x="1182211" y="726773"/>
                </a:lnTo>
                <a:lnTo>
                  <a:pt x="1187033" y="724143"/>
                </a:lnTo>
                <a:lnTo>
                  <a:pt x="1187691" y="720965"/>
                </a:lnTo>
                <a:lnTo>
                  <a:pt x="1193280" y="712636"/>
                </a:lnTo>
                <a:lnTo>
                  <a:pt x="1193280" y="710554"/>
                </a:lnTo>
                <a:lnTo>
                  <a:pt x="1189444" y="710006"/>
                </a:lnTo>
                <a:lnTo>
                  <a:pt x="1185499" y="708253"/>
                </a:lnTo>
                <a:lnTo>
                  <a:pt x="1182321" y="703869"/>
                </a:lnTo>
                <a:lnTo>
                  <a:pt x="1186485" y="700034"/>
                </a:lnTo>
                <a:lnTo>
                  <a:pt x="1192841" y="700034"/>
                </a:lnTo>
                <a:lnTo>
                  <a:pt x="1194595" y="697294"/>
                </a:lnTo>
                <a:lnTo>
                  <a:pt x="1201170" y="692911"/>
                </a:lnTo>
                <a:lnTo>
                  <a:pt x="1200951" y="688966"/>
                </a:lnTo>
                <a:lnTo>
                  <a:pt x="1204457" y="687212"/>
                </a:lnTo>
                <a:lnTo>
                  <a:pt x="1209827" y="689075"/>
                </a:lnTo>
                <a:lnTo>
                  <a:pt x="1217608" y="690829"/>
                </a:lnTo>
                <a:lnTo>
                  <a:pt x="1218156" y="695322"/>
                </a:lnTo>
                <a:lnTo>
                  <a:pt x="1217169" y="697404"/>
                </a:lnTo>
                <a:lnTo>
                  <a:pt x="1220128" y="698609"/>
                </a:lnTo>
                <a:lnTo>
                  <a:pt x="1223964" y="702445"/>
                </a:lnTo>
                <a:lnTo>
                  <a:pt x="1227580" y="704856"/>
                </a:lnTo>
                <a:lnTo>
                  <a:pt x="1225827" y="709568"/>
                </a:lnTo>
                <a:lnTo>
                  <a:pt x="1223525" y="710664"/>
                </a:lnTo>
                <a:lnTo>
                  <a:pt x="1224402" y="714828"/>
                </a:lnTo>
                <a:lnTo>
                  <a:pt x="1223744" y="718444"/>
                </a:lnTo>
                <a:lnTo>
                  <a:pt x="1227690" y="722280"/>
                </a:lnTo>
                <a:lnTo>
                  <a:pt x="1229114" y="726115"/>
                </a:lnTo>
                <a:lnTo>
                  <a:pt x="1228237" y="734444"/>
                </a:lnTo>
                <a:lnTo>
                  <a:pt x="1231196" y="736526"/>
                </a:lnTo>
                <a:lnTo>
                  <a:pt x="1231196" y="738827"/>
                </a:lnTo>
                <a:lnTo>
                  <a:pt x="1227690" y="743539"/>
                </a:lnTo>
                <a:lnTo>
                  <a:pt x="1227470" y="747156"/>
                </a:lnTo>
                <a:lnTo>
                  <a:pt x="1223854" y="752745"/>
                </a:lnTo>
                <a:lnTo>
                  <a:pt x="1223635" y="758772"/>
                </a:lnTo>
                <a:lnTo>
                  <a:pt x="1221224" y="760306"/>
                </a:lnTo>
                <a:lnTo>
                  <a:pt x="1223525" y="764690"/>
                </a:lnTo>
                <a:lnTo>
                  <a:pt x="1221772" y="769402"/>
                </a:lnTo>
                <a:lnTo>
                  <a:pt x="1226594" y="775100"/>
                </a:lnTo>
                <a:lnTo>
                  <a:pt x="1226594" y="778936"/>
                </a:lnTo>
                <a:lnTo>
                  <a:pt x="1225169" y="780689"/>
                </a:lnTo>
                <a:lnTo>
                  <a:pt x="1226594" y="784853"/>
                </a:lnTo>
                <a:lnTo>
                  <a:pt x="1225169" y="789237"/>
                </a:lnTo>
                <a:lnTo>
                  <a:pt x="1225169" y="792524"/>
                </a:lnTo>
                <a:lnTo>
                  <a:pt x="1228237" y="793401"/>
                </a:lnTo>
                <a:lnTo>
                  <a:pt x="1231415" y="797784"/>
                </a:lnTo>
                <a:lnTo>
                  <a:pt x="1230867" y="801730"/>
                </a:lnTo>
                <a:lnTo>
                  <a:pt x="1227361" y="804907"/>
                </a:lnTo>
                <a:lnTo>
                  <a:pt x="1224402" y="803373"/>
                </a:lnTo>
                <a:lnTo>
                  <a:pt x="1220238" y="804250"/>
                </a:lnTo>
                <a:lnTo>
                  <a:pt x="1217827" y="799757"/>
                </a:lnTo>
                <a:lnTo>
                  <a:pt x="1219361" y="794497"/>
                </a:lnTo>
                <a:lnTo>
                  <a:pt x="1213772" y="796908"/>
                </a:lnTo>
                <a:lnTo>
                  <a:pt x="1211471" y="801949"/>
                </a:lnTo>
                <a:lnTo>
                  <a:pt x="1207307" y="803702"/>
                </a:lnTo>
                <a:lnTo>
                  <a:pt x="1207307" y="805784"/>
                </a:lnTo>
                <a:lnTo>
                  <a:pt x="1213334" y="804250"/>
                </a:lnTo>
                <a:lnTo>
                  <a:pt x="1216402" y="807318"/>
                </a:lnTo>
                <a:lnTo>
                  <a:pt x="1215745" y="809729"/>
                </a:lnTo>
                <a:lnTo>
                  <a:pt x="1202923" y="818715"/>
                </a:lnTo>
                <a:lnTo>
                  <a:pt x="1199636" y="819263"/>
                </a:lnTo>
                <a:lnTo>
                  <a:pt x="1198978" y="821893"/>
                </a:lnTo>
                <a:lnTo>
                  <a:pt x="1196019" y="823318"/>
                </a:lnTo>
                <a:lnTo>
                  <a:pt x="1194814" y="828030"/>
                </a:lnTo>
                <a:lnTo>
                  <a:pt x="1197225" y="830660"/>
                </a:lnTo>
                <a:lnTo>
                  <a:pt x="1201937" y="829455"/>
                </a:lnTo>
                <a:lnTo>
                  <a:pt x="1204896" y="830551"/>
                </a:lnTo>
                <a:lnTo>
                  <a:pt x="1205444" y="835044"/>
                </a:lnTo>
                <a:lnTo>
                  <a:pt x="1209827" y="839427"/>
                </a:lnTo>
                <a:lnTo>
                  <a:pt x="1215854" y="837564"/>
                </a:lnTo>
                <a:lnTo>
                  <a:pt x="1216731" y="833948"/>
                </a:lnTo>
                <a:lnTo>
                  <a:pt x="1220347" y="833071"/>
                </a:lnTo>
                <a:lnTo>
                  <a:pt x="1221881" y="834934"/>
                </a:lnTo>
                <a:lnTo>
                  <a:pt x="1219580" y="836797"/>
                </a:lnTo>
                <a:lnTo>
                  <a:pt x="1219580" y="838222"/>
                </a:lnTo>
                <a:lnTo>
                  <a:pt x="1223744" y="839756"/>
                </a:lnTo>
                <a:lnTo>
                  <a:pt x="1226703" y="842824"/>
                </a:lnTo>
                <a:lnTo>
                  <a:pt x="1231087" y="839537"/>
                </a:lnTo>
                <a:lnTo>
                  <a:pt x="1234374" y="841400"/>
                </a:lnTo>
                <a:lnTo>
                  <a:pt x="1231196" y="844906"/>
                </a:lnTo>
                <a:lnTo>
                  <a:pt x="1226703" y="845126"/>
                </a:lnTo>
                <a:lnTo>
                  <a:pt x="1221881" y="850714"/>
                </a:lnTo>
                <a:lnTo>
                  <a:pt x="1220128" y="852249"/>
                </a:lnTo>
                <a:lnTo>
                  <a:pt x="1219142" y="846550"/>
                </a:lnTo>
                <a:lnTo>
                  <a:pt x="1216840" y="846769"/>
                </a:lnTo>
                <a:lnTo>
                  <a:pt x="1214978" y="845673"/>
                </a:lnTo>
                <a:lnTo>
                  <a:pt x="1214978" y="848084"/>
                </a:lnTo>
                <a:lnTo>
                  <a:pt x="1217608" y="852468"/>
                </a:lnTo>
                <a:lnTo>
                  <a:pt x="1217608" y="856084"/>
                </a:lnTo>
                <a:lnTo>
                  <a:pt x="1221991" y="863098"/>
                </a:lnTo>
                <a:lnTo>
                  <a:pt x="1221334" y="868796"/>
                </a:lnTo>
                <a:lnTo>
                  <a:pt x="1222101" y="869892"/>
                </a:lnTo>
                <a:lnTo>
                  <a:pt x="1221553" y="874714"/>
                </a:lnTo>
                <a:lnTo>
                  <a:pt x="1218265" y="876686"/>
                </a:lnTo>
                <a:lnTo>
                  <a:pt x="1218046" y="881289"/>
                </a:lnTo>
                <a:lnTo>
                  <a:pt x="1217388" y="886111"/>
                </a:lnTo>
                <a:lnTo>
                  <a:pt x="1212786" y="891809"/>
                </a:lnTo>
                <a:lnTo>
                  <a:pt x="1213991" y="894439"/>
                </a:lnTo>
                <a:lnTo>
                  <a:pt x="1214320" y="899480"/>
                </a:lnTo>
                <a:lnTo>
                  <a:pt x="1211361" y="900905"/>
                </a:lnTo>
                <a:lnTo>
                  <a:pt x="1211800" y="904083"/>
                </a:lnTo>
                <a:lnTo>
                  <a:pt x="1214649" y="904083"/>
                </a:lnTo>
                <a:cubicBezTo>
                  <a:pt x="1214649" y="904083"/>
                  <a:pt x="1218484" y="899699"/>
                  <a:pt x="1218484" y="899699"/>
                </a:cubicBezTo>
                <a:lnTo>
                  <a:pt x="1220238" y="896412"/>
                </a:lnTo>
                <a:lnTo>
                  <a:pt x="1226265" y="893234"/>
                </a:lnTo>
                <a:lnTo>
                  <a:pt x="1227361" y="891152"/>
                </a:lnTo>
                <a:lnTo>
                  <a:pt x="1226484" y="889727"/>
                </a:lnTo>
                <a:lnTo>
                  <a:pt x="1229224" y="886439"/>
                </a:lnTo>
                <a:lnTo>
                  <a:pt x="1231963" y="888741"/>
                </a:lnTo>
                <a:lnTo>
                  <a:pt x="1234265" y="886439"/>
                </a:lnTo>
                <a:lnTo>
                  <a:pt x="1234265" y="878111"/>
                </a:lnTo>
                <a:lnTo>
                  <a:pt x="1235360" y="873399"/>
                </a:lnTo>
                <a:lnTo>
                  <a:pt x="1241388" y="868358"/>
                </a:lnTo>
                <a:lnTo>
                  <a:pt x="1246977" y="859810"/>
                </a:lnTo>
                <a:lnTo>
                  <a:pt x="1248730" y="854988"/>
                </a:lnTo>
                <a:lnTo>
                  <a:pt x="1250812" y="854659"/>
                </a:lnTo>
                <a:lnTo>
                  <a:pt x="1252894" y="856742"/>
                </a:lnTo>
                <a:lnTo>
                  <a:pt x="1253771" y="861125"/>
                </a:lnTo>
                <a:lnTo>
                  <a:pt x="1257387" y="869234"/>
                </a:lnTo>
                <a:lnTo>
                  <a:pt x="1258264" y="875481"/>
                </a:lnTo>
                <a:lnTo>
                  <a:pt x="1262538" y="880850"/>
                </a:lnTo>
                <a:lnTo>
                  <a:pt x="1262538" y="886111"/>
                </a:lnTo>
                <a:lnTo>
                  <a:pt x="1260784" y="890604"/>
                </a:lnTo>
                <a:lnTo>
                  <a:pt x="1262319" y="900357"/>
                </a:lnTo>
                <a:lnTo>
                  <a:pt x="1259360" y="905178"/>
                </a:lnTo>
                <a:lnTo>
                  <a:pt x="1255853" y="906713"/>
                </a:lnTo>
                <a:lnTo>
                  <a:pt x="1253113" y="904302"/>
                </a:lnTo>
                <a:lnTo>
                  <a:pt x="1250374" y="906713"/>
                </a:lnTo>
                <a:lnTo>
                  <a:pt x="1248292" y="910877"/>
                </a:lnTo>
                <a:lnTo>
                  <a:pt x="1249497" y="915918"/>
                </a:lnTo>
                <a:lnTo>
                  <a:pt x="1245990" y="920301"/>
                </a:lnTo>
                <a:lnTo>
                  <a:pt x="1243908" y="926219"/>
                </a:lnTo>
                <a:lnTo>
                  <a:pt x="1245442" y="929287"/>
                </a:lnTo>
                <a:lnTo>
                  <a:pt x="1245662" y="937287"/>
                </a:lnTo>
                <a:lnTo>
                  <a:pt x="1249497" y="953944"/>
                </a:lnTo>
                <a:lnTo>
                  <a:pt x="1253113" y="960848"/>
                </a:lnTo>
                <a:lnTo>
                  <a:pt x="1251689" y="965560"/>
                </a:lnTo>
                <a:lnTo>
                  <a:pt x="1255305" y="969177"/>
                </a:lnTo>
                <a:lnTo>
                  <a:pt x="1258812" y="969177"/>
                </a:lnTo>
                <a:lnTo>
                  <a:pt x="1257935" y="963259"/>
                </a:lnTo>
                <a:lnTo>
                  <a:pt x="1256401" y="961506"/>
                </a:lnTo>
                <a:lnTo>
                  <a:pt x="1259908" y="957999"/>
                </a:lnTo>
                <a:lnTo>
                  <a:pt x="1262866" y="957670"/>
                </a:lnTo>
                <a:lnTo>
                  <a:pt x="1265277" y="963369"/>
                </a:lnTo>
                <a:lnTo>
                  <a:pt x="1267688" y="962821"/>
                </a:lnTo>
                <a:lnTo>
                  <a:pt x="1268784" y="957451"/>
                </a:lnTo>
                <a:lnTo>
                  <a:pt x="1272291" y="953615"/>
                </a:lnTo>
                <a:lnTo>
                  <a:pt x="1272949" y="946164"/>
                </a:lnTo>
                <a:lnTo>
                  <a:pt x="1276784" y="944410"/>
                </a:lnTo>
                <a:lnTo>
                  <a:pt x="1281277" y="938164"/>
                </a:lnTo>
                <a:lnTo>
                  <a:pt x="1283030" y="937835"/>
                </a:lnTo>
                <a:lnTo>
                  <a:pt x="1285660" y="933671"/>
                </a:lnTo>
                <a:lnTo>
                  <a:pt x="1294208" y="927424"/>
                </a:lnTo>
                <a:lnTo>
                  <a:pt x="1299907" y="917671"/>
                </a:lnTo>
                <a:lnTo>
                  <a:pt x="1304071" y="907480"/>
                </a:lnTo>
                <a:lnTo>
                  <a:pt x="1308016" y="898932"/>
                </a:lnTo>
                <a:lnTo>
                  <a:pt x="1312509" y="895645"/>
                </a:lnTo>
                <a:lnTo>
                  <a:pt x="1316016" y="900686"/>
                </a:lnTo>
                <a:lnTo>
                  <a:pt x="1318974" y="897946"/>
                </a:lnTo>
                <a:lnTo>
                  <a:pt x="1321604" y="899809"/>
                </a:lnTo>
                <a:lnTo>
                  <a:pt x="1326098" y="899151"/>
                </a:lnTo>
                <a:lnTo>
                  <a:pt x="1326317" y="896412"/>
                </a:lnTo>
                <a:lnTo>
                  <a:pt x="1323687" y="896192"/>
                </a:lnTo>
                <a:lnTo>
                  <a:pt x="1319742" y="892247"/>
                </a:lnTo>
                <a:lnTo>
                  <a:pt x="1321604" y="889508"/>
                </a:lnTo>
                <a:lnTo>
                  <a:pt x="1326645" y="888850"/>
                </a:lnTo>
                <a:lnTo>
                  <a:pt x="1329276" y="891152"/>
                </a:lnTo>
                <a:lnTo>
                  <a:pt x="1331358" y="889398"/>
                </a:lnTo>
                <a:lnTo>
                  <a:pt x="1334864" y="889727"/>
                </a:lnTo>
                <a:lnTo>
                  <a:pt x="1336727" y="888302"/>
                </a:lnTo>
                <a:lnTo>
                  <a:pt x="1334426" y="883809"/>
                </a:lnTo>
                <a:lnTo>
                  <a:pt x="1332344" y="883481"/>
                </a:lnTo>
                <a:lnTo>
                  <a:pt x="1330043" y="879316"/>
                </a:lnTo>
                <a:lnTo>
                  <a:pt x="1327413" y="879097"/>
                </a:lnTo>
                <a:lnTo>
                  <a:pt x="1327741" y="871974"/>
                </a:lnTo>
                <a:lnTo>
                  <a:pt x="1330481" y="868796"/>
                </a:lnTo>
                <a:lnTo>
                  <a:pt x="1331029" y="864413"/>
                </a:lnTo>
                <a:lnTo>
                  <a:pt x="1334316" y="864193"/>
                </a:lnTo>
                <a:lnTo>
                  <a:pt x="1331906" y="860358"/>
                </a:lnTo>
                <a:lnTo>
                  <a:pt x="1332454" y="857180"/>
                </a:lnTo>
                <a:lnTo>
                  <a:pt x="1335960" y="853564"/>
                </a:lnTo>
                <a:lnTo>
                  <a:pt x="1334426" y="851810"/>
                </a:lnTo>
                <a:lnTo>
                  <a:pt x="1334207" y="850386"/>
                </a:lnTo>
                <a:lnTo>
                  <a:pt x="1338700" y="850386"/>
                </a:lnTo>
                <a:lnTo>
                  <a:pt x="1340234" y="846002"/>
                </a:lnTo>
                <a:lnTo>
                  <a:pt x="1336618" y="843920"/>
                </a:lnTo>
                <a:lnTo>
                  <a:pt x="1335412" y="841509"/>
                </a:lnTo>
                <a:lnTo>
                  <a:pt x="1340234" y="842167"/>
                </a:lnTo>
                <a:lnTo>
                  <a:pt x="1342316" y="845673"/>
                </a:lnTo>
                <a:lnTo>
                  <a:pt x="1345933" y="846002"/>
                </a:lnTo>
                <a:lnTo>
                  <a:pt x="1349001" y="843920"/>
                </a:lnTo>
                <a:lnTo>
                  <a:pt x="1356453" y="844468"/>
                </a:lnTo>
                <a:lnTo>
                  <a:pt x="1363028" y="849290"/>
                </a:lnTo>
                <a:lnTo>
                  <a:pt x="1363576" y="851701"/>
                </a:lnTo>
                <a:lnTo>
                  <a:pt x="1365658" y="854659"/>
                </a:lnTo>
                <a:lnTo>
                  <a:pt x="1374644" y="859152"/>
                </a:lnTo>
                <a:lnTo>
                  <a:pt x="1378808" y="856413"/>
                </a:lnTo>
                <a:lnTo>
                  <a:pt x="1383521" y="859700"/>
                </a:lnTo>
                <a:lnTo>
                  <a:pt x="1389438" y="862111"/>
                </a:lnTo>
                <a:lnTo>
                  <a:pt x="1389438" y="864741"/>
                </a:lnTo>
                <a:lnTo>
                  <a:pt x="1387027" y="866276"/>
                </a:lnTo>
                <a:lnTo>
                  <a:pt x="1389767" y="869344"/>
                </a:lnTo>
                <a:lnTo>
                  <a:pt x="1386808" y="870878"/>
                </a:lnTo>
                <a:lnTo>
                  <a:pt x="1383521" y="867700"/>
                </a:lnTo>
                <a:lnTo>
                  <a:pt x="1380233" y="867371"/>
                </a:lnTo>
                <a:lnTo>
                  <a:pt x="1380781" y="870001"/>
                </a:lnTo>
                <a:lnTo>
                  <a:pt x="1390863" y="876467"/>
                </a:lnTo>
                <a:lnTo>
                  <a:pt x="1391411" y="881508"/>
                </a:lnTo>
                <a:lnTo>
                  <a:pt x="1387466" y="883042"/>
                </a:lnTo>
                <a:lnTo>
                  <a:pt x="1389877" y="884467"/>
                </a:lnTo>
                <a:lnTo>
                  <a:pt x="1394041" y="883042"/>
                </a:lnTo>
                <a:lnTo>
                  <a:pt x="1401164" y="884686"/>
                </a:lnTo>
                <a:lnTo>
                  <a:pt x="1402698" y="887535"/>
                </a:lnTo>
                <a:lnTo>
                  <a:pt x="1405438" y="888521"/>
                </a:lnTo>
                <a:lnTo>
                  <a:pt x="1406205" y="890604"/>
                </a:lnTo>
                <a:lnTo>
                  <a:pt x="1403246" y="895316"/>
                </a:lnTo>
                <a:lnTo>
                  <a:pt x="1395794" y="901124"/>
                </a:lnTo>
                <a:lnTo>
                  <a:pt x="1391301" y="902000"/>
                </a:lnTo>
                <a:lnTo>
                  <a:pt x="1387904" y="903644"/>
                </a:lnTo>
                <a:lnTo>
                  <a:pt x="1394369" y="903644"/>
                </a:lnTo>
                <a:cubicBezTo>
                  <a:pt x="1394369" y="903644"/>
                  <a:pt x="1396671" y="905178"/>
                  <a:pt x="1396671" y="905178"/>
                </a:cubicBezTo>
                <a:lnTo>
                  <a:pt x="1397219" y="908795"/>
                </a:lnTo>
                <a:lnTo>
                  <a:pt x="1398972" y="908576"/>
                </a:lnTo>
                <a:lnTo>
                  <a:pt x="1400506" y="910000"/>
                </a:lnTo>
                <a:lnTo>
                  <a:pt x="1397547" y="914712"/>
                </a:lnTo>
                <a:lnTo>
                  <a:pt x="1399301" y="916466"/>
                </a:lnTo>
                <a:lnTo>
                  <a:pt x="1393602" y="920301"/>
                </a:lnTo>
                <a:lnTo>
                  <a:pt x="1387027" y="922603"/>
                </a:lnTo>
                <a:lnTo>
                  <a:pt x="1383521" y="921945"/>
                </a:lnTo>
                <a:lnTo>
                  <a:pt x="1381219" y="924904"/>
                </a:lnTo>
                <a:lnTo>
                  <a:pt x="1377603" y="923699"/>
                </a:lnTo>
                <a:lnTo>
                  <a:pt x="1373767" y="919205"/>
                </a:lnTo>
                <a:lnTo>
                  <a:pt x="1369384" y="918986"/>
                </a:lnTo>
                <a:lnTo>
                  <a:pt x="1367959" y="916575"/>
                </a:lnTo>
                <a:lnTo>
                  <a:pt x="1365000" y="916904"/>
                </a:lnTo>
                <a:lnTo>
                  <a:pt x="1364781" y="920740"/>
                </a:lnTo>
                <a:lnTo>
                  <a:pt x="1362699" y="922164"/>
                </a:lnTo>
                <a:lnTo>
                  <a:pt x="1366644" y="923041"/>
                </a:lnTo>
                <a:lnTo>
                  <a:pt x="1369603" y="925452"/>
                </a:lnTo>
                <a:lnTo>
                  <a:pt x="1368178" y="928739"/>
                </a:lnTo>
                <a:lnTo>
                  <a:pt x="1365439" y="931698"/>
                </a:lnTo>
                <a:lnTo>
                  <a:pt x="1369384" y="932027"/>
                </a:lnTo>
                <a:lnTo>
                  <a:pt x="1366644" y="936191"/>
                </a:lnTo>
                <a:lnTo>
                  <a:pt x="1366973" y="939150"/>
                </a:lnTo>
                <a:lnTo>
                  <a:pt x="1368507" y="939479"/>
                </a:lnTo>
                <a:lnTo>
                  <a:pt x="1371466" y="936520"/>
                </a:lnTo>
                <a:lnTo>
                  <a:pt x="1373000" y="936739"/>
                </a:lnTo>
                <a:lnTo>
                  <a:pt x="1371795" y="940246"/>
                </a:lnTo>
                <a:lnTo>
                  <a:pt x="1366096" y="942547"/>
                </a:lnTo>
                <a:lnTo>
                  <a:pt x="1363905" y="946931"/>
                </a:lnTo>
                <a:lnTo>
                  <a:pt x="1364781" y="952081"/>
                </a:lnTo>
                <a:lnTo>
                  <a:pt x="1370370" y="956246"/>
                </a:lnTo>
                <a:lnTo>
                  <a:pt x="1369494" y="959533"/>
                </a:lnTo>
                <a:lnTo>
                  <a:pt x="1374754" y="969725"/>
                </a:lnTo>
                <a:lnTo>
                  <a:pt x="1374096" y="975642"/>
                </a:lnTo>
                <a:lnTo>
                  <a:pt x="1372343" y="976848"/>
                </a:lnTo>
                <a:lnTo>
                  <a:pt x="1371685" y="980354"/>
                </a:lnTo>
                <a:lnTo>
                  <a:pt x="1365220" y="985943"/>
                </a:lnTo>
                <a:lnTo>
                  <a:pt x="1366425" y="990327"/>
                </a:lnTo>
                <a:lnTo>
                  <a:pt x="1364124" y="993505"/>
                </a:lnTo>
                <a:lnTo>
                  <a:pt x="1359959" y="991751"/>
                </a:lnTo>
                <a:lnTo>
                  <a:pt x="1352508" y="991970"/>
                </a:lnTo>
                <a:lnTo>
                  <a:pt x="1349220" y="994272"/>
                </a:lnTo>
                <a:lnTo>
                  <a:pt x="1348015" y="999861"/>
                </a:lnTo>
                <a:lnTo>
                  <a:pt x="1343303" y="1002600"/>
                </a:lnTo>
                <a:lnTo>
                  <a:pt x="1341001" y="1005669"/>
                </a:lnTo>
                <a:lnTo>
                  <a:pt x="1337166" y="1005888"/>
                </a:lnTo>
                <a:lnTo>
                  <a:pt x="1330371" y="1013120"/>
                </a:lnTo>
                <a:lnTo>
                  <a:pt x="1327960" y="1012244"/>
                </a:lnTo>
                <a:lnTo>
                  <a:pt x="1324015" y="1012463"/>
                </a:lnTo>
                <a:lnTo>
                  <a:pt x="1321604" y="1017175"/>
                </a:lnTo>
                <a:lnTo>
                  <a:pt x="1309988" y="1020463"/>
                </a:lnTo>
                <a:lnTo>
                  <a:pt x="1307687" y="1018381"/>
                </a:lnTo>
                <a:lnTo>
                  <a:pt x="1309440" y="1015422"/>
                </a:lnTo>
                <a:lnTo>
                  <a:pt x="1307906" y="1009723"/>
                </a:lnTo>
                <a:lnTo>
                  <a:pt x="1304619" y="1006107"/>
                </a:lnTo>
                <a:lnTo>
                  <a:pt x="1304619" y="1003477"/>
                </a:lnTo>
                <a:lnTo>
                  <a:pt x="1307358" y="1002381"/>
                </a:lnTo>
                <a:lnTo>
                  <a:pt x="1307577" y="998546"/>
                </a:lnTo>
                <a:lnTo>
                  <a:pt x="1311413" y="991970"/>
                </a:lnTo>
                <a:lnTo>
                  <a:pt x="1306372" y="996792"/>
                </a:lnTo>
                <a:lnTo>
                  <a:pt x="1304619" y="997340"/>
                </a:lnTo>
                <a:lnTo>
                  <a:pt x="1304071" y="987258"/>
                </a:lnTo>
                <a:lnTo>
                  <a:pt x="1301769" y="986382"/>
                </a:lnTo>
                <a:lnTo>
                  <a:pt x="1299030" y="981889"/>
                </a:lnTo>
                <a:lnTo>
                  <a:pt x="1294537" y="984519"/>
                </a:lnTo>
                <a:lnTo>
                  <a:pt x="1293003" y="982984"/>
                </a:lnTo>
                <a:lnTo>
                  <a:pt x="1288838" y="983313"/>
                </a:lnTo>
                <a:lnTo>
                  <a:pt x="1284455" y="989888"/>
                </a:lnTo>
                <a:lnTo>
                  <a:pt x="1286756" y="990436"/>
                </a:lnTo>
                <a:lnTo>
                  <a:pt x="1293003" y="986272"/>
                </a:lnTo>
                <a:lnTo>
                  <a:pt x="1295413" y="987477"/>
                </a:lnTo>
                <a:lnTo>
                  <a:pt x="1295085" y="991642"/>
                </a:lnTo>
                <a:lnTo>
                  <a:pt x="1299249" y="993505"/>
                </a:lnTo>
                <a:lnTo>
                  <a:pt x="1302208" y="1000737"/>
                </a:lnTo>
                <a:lnTo>
                  <a:pt x="1301002" y="1007641"/>
                </a:lnTo>
                <a:lnTo>
                  <a:pt x="1303304" y="1009066"/>
                </a:lnTo>
                <a:lnTo>
                  <a:pt x="1304290" y="1015641"/>
                </a:lnTo>
                <a:lnTo>
                  <a:pt x="1302427" y="1018600"/>
                </a:lnTo>
                <a:lnTo>
                  <a:pt x="1303961" y="1020353"/>
                </a:lnTo>
                <a:lnTo>
                  <a:pt x="1303632" y="1024189"/>
                </a:lnTo>
                <a:lnTo>
                  <a:pt x="1301221" y="1024408"/>
                </a:lnTo>
                <a:lnTo>
                  <a:pt x="1293551" y="1017833"/>
                </a:lnTo>
                <a:lnTo>
                  <a:pt x="1292893" y="1013888"/>
                </a:lnTo>
                <a:lnTo>
                  <a:pt x="1289605" y="1012682"/>
                </a:lnTo>
                <a:lnTo>
                  <a:pt x="1288619" y="1008847"/>
                </a:lnTo>
                <a:lnTo>
                  <a:pt x="1285880" y="1012792"/>
                </a:lnTo>
                <a:lnTo>
                  <a:pt x="1290373" y="1016956"/>
                </a:lnTo>
                <a:lnTo>
                  <a:pt x="1289277" y="1020901"/>
                </a:lnTo>
                <a:lnTo>
                  <a:pt x="1283688" y="1017833"/>
                </a:lnTo>
                <a:lnTo>
                  <a:pt x="1280072" y="1016956"/>
                </a:lnTo>
                <a:lnTo>
                  <a:pt x="1279195" y="1014655"/>
                </a:lnTo>
                <a:lnTo>
                  <a:pt x="1275907" y="1016189"/>
                </a:lnTo>
                <a:lnTo>
                  <a:pt x="1275688" y="1012901"/>
                </a:lnTo>
                <a:lnTo>
                  <a:pt x="1277989" y="1005997"/>
                </a:lnTo>
                <a:lnTo>
                  <a:pt x="1278976" y="1004792"/>
                </a:lnTo>
                <a:lnTo>
                  <a:pt x="1276346" y="1003587"/>
                </a:lnTo>
                <a:lnTo>
                  <a:pt x="1276126" y="1001285"/>
                </a:lnTo>
                <a:lnTo>
                  <a:pt x="1269222" y="1004025"/>
                </a:lnTo>
                <a:lnTo>
                  <a:pt x="1263634" y="1004025"/>
                </a:lnTo>
                <a:lnTo>
                  <a:pt x="1259689" y="1001066"/>
                </a:lnTo>
                <a:lnTo>
                  <a:pt x="1255743" y="1001724"/>
                </a:lnTo>
                <a:lnTo>
                  <a:pt x="1250483" y="998217"/>
                </a:lnTo>
                <a:lnTo>
                  <a:pt x="1249607" y="1001833"/>
                </a:lnTo>
                <a:lnTo>
                  <a:pt x="1251031" y="1004792"/>
                </a:lnTo>
                <a:lnTo>
                  <a:pt x="1248730" y="1006326"/>
                </a:lnTo>
                <a:lnTo>
                  <a:pt x="1249059" y="1011038"/>
                </a:lnTo>
                <a:lnTo>
                  <a:pt x="1251360" y="1014545"/>
                </a:lnTo>
                <a:lnTo>
                  <a:pt x="1257278" y="1015641"/>
                </a:lnTo>
                <a:lnTo>
                  <a:pt x="1259908" y="1020024"/>
                </a:lnTo>
                <a:lnTo>
                  <a:pt x="1256072" y="1026600"/>
                </a:lnTo>
                <a:lnTo>
                  <a:pt x="1253004" y="1027695"/>
                </a:lnTo>
                <a:lnTo>
                  <a:pt x="1241716" y="1035805"/>
                </a:lnTo>
                <a:lnTo>
                  <a:pt x="1236895" y="1042051"/>
                </a:lnTo>
                <a:lnTo>
                  <a:pt x="1231306" y="1048955"/>
                </a:lnTo>
                <a:lnTo>
                  <a:pt x="1227799" y="1047530"/>
                </a:lnTo>
                <a:lnTo>
                  <a:pt x="1224183" y="1049941"/>
                </a:lnTo>
                <a:lnTo>
                  <a:pt x="1222320" y="1055640"/>
                </a:lnTo>
                <a:lnTo>
                  <a:pt x="1217936" y="1057393"/>
                </a:lnTo>
                <a:lnTo>
                  <a:pt x="1202814" y="1054106"/>
                </a:lnTo>
                <a:lnTo>
                  <a:pt x="1199526" y="1049393"/>
                </a:lnTo>
                <a:lnTo>
                  <a:pt x="1197444" y="1044133"/>
                </a:lnTo>
                <a:lnTo>
                  <a:pt x="1189992" y="1040846"/>
                </a:lnTo>
                <a:lnTo>
                  <a:pt x="1190211" y="1038544"/>
                </a:lnTo>
                <a:lnTo>
                  <a:pt x="1192622" y="1038325"/>
                </a:lnTo>
                <a:lnTo>
                  <a:pt x="1194485" y="1036791"/>
                </a:lnTo>
                <a:lnTo>
                  <a:pt x="1192074" y="1034161"/>
                </a:lnTo>
                <a:lnTo>
                  <a:pt x="1187581" y="1032956"/>
                </a:lnTo>
                <a:lnTo>
                  <a:pt x="1182540" y="1023422"/>
                </a:lnTo>
                <a:lnTo>
                  <a:pt x="1176623" y="1018709"/>
                </a:lnTo>
                <a:lnTo>
                  <a:pt x="1166869" y="1018709"/>
                </a:lnTo>
                <a:lnTo>
                  <a:pt x="1159965" y="1014545"/>
                </a:lnTo>
                <a:lnTo>
                  <a:pt x="1148897" y="1013888"/>
                </a:lnTo>
                <a:lnTo>
                  <a:pt x="1144514" y="1012463"/>
                </a:lnTo>
                <a:lnTo>
                  <a:pt x="1144295" y="1015751"/>
                </a:lnTo>
                <a:lnTo>
                  <a:pt x="1147254" y="1019038"/>
                </a:lnTo>
                <a:lnTo>
                  <a:pt x="1149007" y="1016737"/>
                </a:lnTo>
                <a:lnTo>
                  <a:pt x="1151966" y="1016189"/>
                </a:lnTo>
                <a:lnTo>
                  <a:pt x="1162705" y="1020024"/>
                </a:lnTo>
                <a:lnTo>
                  <a:pt x="1172568" y="1019805"/>
                </a:lnTo>
                <a:lnTo>
                  <a:pt x="1175746" y="1021887"/>
                </a:lnTo>
                <a:lnTo>
                  <a:pt x="1174650" y="1024627"/>
                </a:lnTo>
                <a:lnTo>
                  <a:pt x="1172787" y="1024408"/>
                </a:lnTo>
                <a:lnTo>
                  <a:pt x="1171253" y="1026271"/>
                </a:lnTo>
                <a:lnTo>
                  <a:pt x="1172677" y="1027695"/>
                </a:lnTo>
                <a:lnTo>
                  <a:pt x="1173335" y="1035695"/>
                </a:lnTo>
                <a:lnTo>
                  <a:pt x="1175417" y="1035914"/>
                </a:lnTo>
                <a:lnTo>
                  <a:pt x="1180568" y="1046106"/>
                </a:lnTo>
                <a:lnTo>
                  <a:pt x="1183746" y="1053229"/>
                </a:lnTo>
                <a:lnTo>
                  <a:pt x="1192622" y="1056188"/>
                </a:lnTo>
                <a:lnTo>
                  <a:pt x="1201937" y="1057941"/>
                </a:lnTo>
                <a:lnTo>
                  <a:pt x="1219142" y="1062763"/>
                </a:lnTo>
                <a:lnTo>
                  <a:pt x="1219799" y="1067913"/>
                </a:lnTo>
                <a:lnTo>
                  <a:pt x="1217717" y="1069667"/>
                </a:lnTo>
                <a:lnTo>
                  <a:pt x="1212348" y="1073612"/>
                </a:lnTo>
                <a:lnTo>
                  <a:pt x="1207964" y="1075913"/>
                </a:lnTo>
                <a:lnTo>
                  <a:pt x="1201060" y="1085118"/>
                </a:lnTo>
                <a:lnTo>
                  <a:pt x="1200074" y="1083255"/>
                </a:lnTo>
                <a:lnTo>
                  <a:pt x="1197992" y="1084790"/>
                </a:lnTo>
                <a:lnTo>
                  <a:pt x="1197334" y="1087748"/>
                </a:lnTo>
                <a:lnTo>
                  <a:pt x="1182102" y="1103529"/>
                </a:lnTo>
                <a:lnTo>
                  <a:pt x="1175855" y="1106488"/>
                </a:lnTo>
                <a:lnTo>
                  <a:pt x="1171691" y="1113720"/>
                </a:lnTo>
                <a:lnTo>
                  <a:pt x="1167527" y="1114597"/>
                </a:lnTo>
                <a:lnTo>
                  <a:pt x="1165226" y="1112844"/>
                </a:lnTo>
                <a:lnTo>
                  <a:pt x="1162486" y="1112844"/>
                </a:lnTo>
                <a:lnTo>
                  <a:pt x="1161500" y="1115474"/>
                </a:lnTo>
                <a:lnTo>
                  <a:pt x="1155582" y="1108570"/>
                </a:lnTo>
                <a:lnTo>
                  <a:pt x="1151966" y="1107036"/>
                </a:lnTo>
                <a:lnTo>
                  <a:pt x="1149226" y="1110542"/>
                </a:lnTo>
                <a:lnTo>
                  <a:pt x="1148021" y="1107255"/>
                </a:lnTo>
                <a:lnTo>
                  <a:pt x="1146158" y="1106378"/>
                </a:lnTo>
                <a:lnTo>
                  <a:pt x="1149665" y="1101666"/>
                </a:lnTo>
                <a:lnTo>
                  <a:pt x="1148130" y="1100460"/>
                </a:lnTo>
                <a:lnTo>
                  <a:pt x="1147144" y="1098049"/>
                </a:lnTo>
                <a:lnTo>
                  <a:pt x="1142432" y="1100680"/>
                </a:lnTo>
                <a:lnTo>
                  <a:pt x="1138815" y="1110213"/>
                </a:lnTo>
                <a:lnTo>
                  <a:pt x="1138487" y="1105830"/>
                </a:lnTo>
                <a:lnTo>
                  <a:pt x="1135857" y="1098159"/>
                </a:lnTo>
                <a:lnTo>
                  <a:pt x="1133774" y="1104953"/>
                </a:lnTo>
                <a:lnTo>
                  <a:pt x="1136185" y="1107912"/>
                </a:lnTo>
                <a:lnTo>
                  <a:pt x="1135638" y="1116898"/>
                </a:lnTo>
                <a:lnTo>
                  <a:pt x="1129939" y="1124898"/>
                </a:lnTo>
                <a:lnTo>
                  <a:pt x="1126761" y="1124021"/>
                </a:lnTo>
                <a:lnTo>
                  <a:pt x="1125665" y="1121063"/>
                </a:lnTo>
                <a:lnTo>
                  <a:pt x="1122158" y="1115364"/>
                </a:lnTo>
                <a:lnTo>
                  <a:pt x="1120953" y="1119747"/>
                </a:lnTo>
                <a:lnTo>
                  <a:pt x="1124241" y="1122378"/>
                </a:lnTo>
                <a:lnTo>
                  <a:pt x="1119419" y="1125008"/>
                </a:lnTo>
                <a:lnTo>
                  <a:pt x="1118871" y="1130268"/>
                </a:lnTo>
                <a:lnTo>
                  <a:pt x="1117118" y="1128514"/>
                </a:lnTo>
                <a:lnTo>
                  <a:pt x="1111967" y="1126761"/>
                </a:lnTo>
                <a:lnTo>
                  <a:pt x="1111309" y="1123254"/>
                </a:lnTo>
                <a:lnTo>
                  <a:pt x="1107364" y="1120624"/>
                </a:lnTo>
                <a:lnTo>
                  <a:pt x="1102652" y="1114378"/>
                </a:lnTo>
                <a:lnTo>
                  <a:pt x="1093118" y="1110871"/>
                </a:lnTo>
                <a:lnTo>
                  <a:pt x="1084132" y="1105611"/>
                </a:lnTo>
                <a:lnTo>
                  <a:pt x="1081173" y="1098488"/>
                </a:lnTo>
                <a:lnTo>
                  <a:pt x="1077338" y="1097063"/>
                </a:lnTo>
                <a:lnTo>
                  <a:pt x="1070763" y="1092022"/>
                </a:lnTo>
                <a:lnTo>
                  <a:pt x="1068461" y="1088187"/>
                </a:lnTo>
                <a:lnTo>
                  <a:pt x="1068133" y="1095310"/>
                </a:lnTo>
                <a:lnTo>
                  <a:pt x="1063968" y="1094324"/>
                </a:lnTo>
                <a:lnTo>
                  <a:pt x="1066598" y="1101227"/>
                </a:lnTo>
                <a:lnTo>
                  <a:pt x="1070763" y="1104844"/>
                </a:lnTo>
                <a:lnTo>
                  <a:pt x="1072297" y="1102981"/>
                </a:lnTo>
                <a:lnTo>
                  <a:pt x="1070434" y="1099474"/>
                </a:lnTo>
                <a:lnTo>
                  <a:pt x="1071311" y="1097392"/>
                </a:lnTo>
                <a:lnTo>
                  <a:pt x="1073174" y="1097611"/>
                </a:lnTo>
                <a:lnTo>
                  <a:pt x="1082927" y="1107693"/>
                </a:lnTo>
                <a:lnTo>
                  <a:pt x="1091584" y="1113063"/>
                </a:lnTo>
                <a:lnTo>
                  <a:pt x="1092461" y="1115145"/>
                </a:lnTo>
                <a:lnTo>
                  <a:pt x="1086762" y="1118980"/>
                </a:lnTo>
                <a:lnTo>
                  <a:pt x="1081064" y="1119857"/>
                </a:lnTo>
                <a:lnTo>
                  <a:pt x="1077995" y="1118980"/>
                </a:lnTo>
                <a:lnTo>
                  <a:pt x="1079091" y="1121939"/>
                </a:lnTo>
                <a:lnTo>
                  <a:pt x="1079091" y="1123473"/>
                </a:lnTo>
                <a:lnTo>
                  <a:pt x="1081502" y="1122268"/>
                </a:lnTo>
                <a:lnTo>
                  <a:pt x="1090817" y="1121610"/>
                </a:lnTo>
                <a:lnTo>
                  <a:pt x="1095858" y="1116569"/>
                </a:lnTo>
                <a:lnTo>
                  <a:pt x="1098050" y="1116022"/>
                </a:lnTo>
                <a:lnTo>
                  <a:pt x="1101008" y="1119528"/>
                </a:lnTo>
                <a:lnTo>
                  <a:pt x="1101995" y="1125556"/>
                </a:lnTo>
                <a:lnTo>
                  <a:pt x="1110981" y="1136076"/>
                </a:lnTo>
                <a:lnTo>
                  <a:pt x="1110104" y="1147034"/>
                </a:lnTo>
                <a:lnTo>
                  <a:pt x="1103858" y="1153610"/>
                </a:lnTo>
                <a:lnTo>
                  <a:pt x="1099912" y="1153938"/>
                </a:lnTo>
                <a:lnTo>
                  <a:pt x="1097173" y="1156240"/>
                </a:lnTo>
                <a:lnTo>
                  <a:pt x="1091584" y="1155911"/>
                </a:lnTo>
                <a:lnTo>
                  <a:pt x="1087639" y="1153171"/>
                </a:lnTo>
                <a:lnTo>
                  <a:pt x="1076900" y="1151089"/>
                </a:lnTo>
                <a:lnTo>
                  <a:pt x="1070653" y="1142980"/>
                </a:lnTo>
                <a:lnTo>
                  <a:pt x="1068352" y="1135199"/>
                </a:lnTo>
                <a:lnTo>
                  <a:pt x="1064845" y="1131912"/>
                </a:lnTo>
                <a:lnTo>
                  <a:pt x="1063640" y="1133774"/>
                </a:lnTo>
                <a:lnTo>
                  <a:pt x="1064297" y="1136952"/>
                </a:lnTo>
                <a:lnTo>
                  <a:pt x="1064078" y="1141665"/>
                </a:lnTo>
                <a:lnTo>
                  <a:pt x="1068242" y="1146815"/>
                </a:lnTo>
                <a:lnTo>
                  <a:pt x="1071749" y="1156678"/>
                </a:lnTo>
                <a:lnTo>
                  <a:pt x="1076571" y="1165006"/>
                </a:lnTo>
                <a:lnTo>
                  <a:pt x="1073831" y="1167417"/>
                </a:lnTo>
                <a:lnTo>
                  <a:pt x="1071091" y="1165993"/>
                </a:lnTo>
                <a:lnTo>
                  <a:pt x="1066598" y="1166650"/>
                </a:lnTo>
                <a:lnTo>
                  <a:pt x="1065064" y="1160404"/>
                </a:lnTo>
                <a:lnTo>
                  <a:pt x="1064188" y="1163472"/>
                </a:lnTo>
                <a:lnTo>
                  <a:pt x="1062325" y="1164897"/>
                </a:lnTo>
                <a:lnTo>
                  <a:pt x="1063859" y="1167856"/>
                </a:lnTo>
                <a:lnTo>
                  <a:pt x="1067804" y="1169609"/>
                </a:lnTo>
                <a:lnTo>
                  <a:pt x="1069228" y="1172568"/>
                </a:lnTo>
                <a:lnTo>
                  <a:pt x="1060790" y="1170486"/>
                </a:lnTo>
                <a:lnTo>
                  <a:pt x="1058708" y="1168732"/>
                </a:lnTo>
                <a:lnTo>
                  <a:pt x="1058380" y="1172897"/>
                </a:lnTo>
                <a:lnTo>
                  <a:pt x="1061119" y="1175307"/>
                </a:lnTo>
                <a:lnTo>
                  <a:pt x="1061119" y="1178924"/>
                </a:lnTo>
                <a:lnTo>
                  <a:pt x="1057503" y="1183636"/>
                </a:lnTo>
                <a:lnTo>
                  <a:pt x="1056626" y="1178047"/>
                </a:lnTo>
                <a:lnTo>
                  <a:pt x="1053667" y="1177499"/>
                </a:lnTo>
                <a:lnTo>
                  <a:pt x="1055201" y="1179581"/>
                </a:lnTo>
                <a:lnTo>
                  <a:pt x="1054325" y="1183198"/>
                </a:lnTo>
                <a:lnTo>
                  <a:pt x="1052791" y="1181992"/>
                </a:lnTo>
                <a:lnTo>
                  <a:pt x="1046873" y="1181663"/>
                </a:lnTo>
                <a:lnTo>
                  <a:pt x="1044572" y="1184622"/>
                </a:lnTo>
                <a:lnTo>
                  <a:pt x="1037449" y="1187362"/>
                </a:lnTo>
                <a:lnTo>
                  <a:pt x="1041284" y="1189773"/>
                </a:lnTo>
                <a:lnTo>
                  <a:pt x="1042161" y="1193280"/>
                </a:lnTo>
                <a:lnTo>
                  <a:pt x="1040079" y="1194156"/>
                </a:lnTo>
                <a:lnTo>
                  <a:pt x="1039202" y="1192074"/>
                </a:lnTo>
                <a:lnTo>
                  <a:pt x="1033832" y="1188129"/>
                </a:lnTo>
                <a:lnTo>
                  <a:pt x="1029997" y="1187471"/>
                </a:lnTo>
                <a:lnTo>
                  <a:pt x="1029668" y="1190430"/>
                </a:lnTo>
                <a:lnTo>
                  <a:pt x="1027257" y="1191855"/>
                </a:lnTo>
                <a:lnTo>
                  <a:pt x="1033175" y="1196238"/>
                </a:lnTo>
                <a:lnTo>
                  <a:pt x="1031093" y="1198868"/>
                </a:lnTo>
                <a:lnTo>
                  <a:pt x="1031093" y="1201498"/>
                </a:lnTo>
                <a:lnTo>
                  <a:pt x="1026380" y="1201279"/>
                </a:lnTo>
                <a:lnTo>
                  <a:pt x="1022545" y="1207526"/>
                </a:lnTo>
                <a:lnTo>
                  <a:pt x="1016627" y="1210704"/>
                </a:lnTo>
                <a:lnTo>
                  <a:pt x="1019038" y="1213772"/>
                </a:lnTo>
                <a:lnTo>
                  <a:pt x="1017833" y="1216512"/>
                </a:lnTo>
                <a:lnTo>
                  <a:pt x="1014764" y="1216512"/>
                </a:lnTo>
                <a:lnTo>
                  <a:pt x="1012025" y="1220128"/>
                </a:lnTo>
                <a:lnTo>
                  <a:pt x="1012901" y="1224073"/>
                </a:lnTo>
                <a:lnTo>
                  <a:pt x="1008737" y="1225827"/>
                </a:lnTo>
                <a:lnTo>
                  <a:pt x="1001724" y="1233717"/>
                </a:lnTo>
                <a:lnTo>
                  <a:pt x="996463" y="1235141"/>
                </a:lnTo>
                <a:lnTo>
                  <a:pt x="996135" y="1239306"/>
                </a:lnTo>
                <a:lnTo>
                  <a:pt x="991313" y="1243799"/>
                </a:lnTo>
                <a:lnTo>
                  <a:pt x="986053" y="1240292"/>
                </a:lnTo>
                <a:lnTo>
                  <a:pt x="985724" y="1243031"/>
                </a:lnTo>
                <a:lnTo>
                  <a:pt x="988135" y="1248620"/>
                </a:lnTo>
                <a:lnTo>
                  <a:pt x="983642" y="1253113"/>
                </a:lnTo>
                <a:lnTo>
                  <a:pt x="981889" y="1261771"/>
                </a:lnTo>
                <a:lnTo>
                  <a:pt x="979149" y="1266264"/>
                </a:lnTo>
                <a:lnTo>
                  <a:pt x="977067" y="1272510"/>
                </a:lnTo>
                <a:lnTo>
                  <a:pt x="973231" y="1274592"/>
                </a:lnTo>
                <a:lnTo>
                  <a:pt x="969724" y="1284345"/>
                </a:lnTo>
                <a:lnTo>
                  <a:pt x="971588" y="1286427"/>
                </a:lnTo>
                <a:lnTo>
                  <a:pt x="971588" y="1293331"/>
                </a:lnTo>
                <a:lnTo>
                  <a:pt x="967204" y="1300783"/>
                </a:lnTo>
                <a:lnTo>
                  <a:pt x="965670" y="1304947"/>
                </a:lnTo>
                <a:lnTo>
                  <a:pt x="961286" y="1306372"/>
                </a:lnTo>
                <a:lnTo>
                  <a:pt x="959204" y="1308564"/>
                </a:lnTo>
                <a:lnTo>
                  <a:pt x="964245" y="1309660"/>
                </a:lnTo>
                <a:lnTo>
                  <a:pt x="965451" y="1313276"/>
                </a:lnTo>
                <a:lnTo>
                  <a:pt x="964026" y="1317659"/>
                </a:lnTo>
                <a:lnTo>
                  <a:pt x="966437" y="1320618"/>
                </a:lnTo>
                <a:lnTo>
                  <a:pt x="966218" y="1326865"/>
                </a:lnTo>
                <a:lnTo>
                  <a:pt x="968081" y="1327851"/>
                </a:lnTo>
                <a:lnTo>
                  <a:pt x="963588" y="1339138"/>
                </a:lnTo>
                <a:lnTo>
                  <a:pt x="957341" y="1345165"/>
                </a:lnTo>
                <a:lnTo>
                  <a:pt x="944301" y="1348124"/>
                </a:lnTo>
                <a:lnTo>
                  <a:pt x="942438" y="1352946"/>
                </a:lnTo>
                <a:lnTo>
                  <a:pt x="948903" y="1347576"/>
                </a:lnTo>
                <a:lnTo>
                  <a:pt x="959971" y="1346152"/>
                </a:lnTo>
                <a:lnTo>
                  <a:pt x="968300" y="1335960"/>
                </a:lnTo>
                <a:lnTo>
                  <a:pt x="974327" y="1324015"/>
                </a:lnTo>
                <a:lnTo>
                  <a:pt x="988245" y="1323467"/>
                </a:lnTo>
                <a:lnTo>
                  <a:pt x="992409" y="1325330"/>
                </a:lnTo>
                <a:lnTo>
                  <a:pt x="992409" y="1329823"/>
                </a:lnTo>
                <a:lnTo>
                  <a:pt x="990546" y="1334974"/>
                </a:lnTo>
                <a:lnTo>
                  <a:pt x="990546" y="1340672"/>
                </a:lnTo>
                <a:lnTo>
                  <a:pt x="993286" y="1347138"/>
                </a:lnTo>
                <a:lnTo>
                  <a:pt x="993286" y="1356891"/>
                </a:lnTo>
                <a:lnTo>
                  <a:pt x="989669" y="1366206"/>
                </a:lnTo>
                <a:lnTo>
                  <a:pt x="992628" y="1370370"/>
                </a:lnTo>
                <a:lnTo>
                  <a:pt x="994381" y="1379685"/>
                </a:lnTo>
                <a:lnTo>
                  <a:pt x="992518" y="1384507"/>
                </a:lnTo>
                <a:lnTo>
                  <a:pt x="977724" y="1398534"/>
                </a:lnTo>
                <a:lnTo>
                  <a:pt x="970601" y="1400945"/>
                </a:lnTo>
                <a:lnTo>
                  <a:pt x="965451" y="1400068"/>
                </a:lnTo>
                <a:lnTo>
                  <a:pt x="970820" y="1402369"/>
                </a:lnTo>
                <a:lnTo>
                  <a:pt x="977943" y="1402588"/>
                </a:lnTo>
                <a:lnTo>
                  <a:pt x="995148" y="1397000"/>
                </a:lnTo>
                <a:lnTo>
                  <a:pt x="1012463" y="1391301"/>
                </a:lnTo>
                <a:lnTo>
                  <a:pt x="1021011" y="1390424"/>
                </a:lnTo>
                <a:lnTo>
                  <a:pt x="1031969" y="1397547"/>
                </a:lnTo>
                <a:lnTo>
                  <a:pt x="1039092" y="1403903"/>
                </a:lnTo>
                <a:lnTo>
                  <a:pt x="1049503" y="1407081"/>
                </a:lnTo>
                <a:lnTo>
                  <a:pt x="1052243" y="1409492"/>
                </a:lnTo>
                <a:lnTo>
                  <a:pt x="1056955" y="1410698"/>
                </a:lnTo>
                <a:lnTo>
                  <a:pt x="1064626" y="1418478"/>
                </a:lnTo>
                <a:lnTo>
                  <a:pt x="1068242" y="1420013"/>
                </a:lnTo>
                <a:lnTo>
                  <a:pt x="1072078" y="1427136"/>
                </a:lnTo>
                <a:lnTo>
                  <a:pt x="1076242" y="1429766"/>
                </a:lnTo>
                <a:lnTo>
                  <a:pt x="1076242" y="1433930"/>
                </a:lnTo>
                <a:lnTo>
                  <a:pt x="1079310" y="1437437"/>
                </a:lnTo>
                <a:lnTo>
                  <a:pt x="1082598" y="1445546"/>
                </a:lnTo>
                <a:lnTo>
                  <a:pt x="1082379" y="1447738"/>
                </a:lnTo>
                <a:lnTo>
                  <a:pt x="1085666" y="1446313"/>
                </a:lnTo>
                <a:lnTo>
                  <a:pt x="1087968" y="1448943"/>
                </a:lnTo>
                <a:lnTo>
                  <a:pt x="1097830" y="1455518"/>
                </a:lnTo>
                <a:lnTo>
                  <a:pt x="1101337" y="1456395"/>
                </a:lnTo>
                <a:lnTo>
                  <a:pt x="1108460" y="1461436"/>
                </a:lnTo>
                <a:lnTo>
                  <a:pt x="1112076" y="1462641"/>
                </a:lnTo>
                <a:lnTo>
                  <a:pt x="1120186" y="1469874"/>
                </a:lnTo>
                <a:lnTo>
                  <a:pt x="1121063" y="1473381"/>
                </a:lnTo>
                <a:lnTo>
                  <a:pt x="1127090" y="1479298"/>
                </a:lnTo>
                <a:lnTo>
                  <a:pt x="1126213" y="1481600"/>
                </a:lnTo>
                <a:lnTo>
                  <a:pt x="1127747" y="1483134"/>
                </a:lnTo>
                <a:lnTo>
                  <a:pt x="1135418" y="1483353"/>
                </a:lnTo>
                <a:lnTo>
                  <a:pt x="1137720" y="1484230"/>
                </a:lnTo>
                <a:lnTo>
                  <a:pt x="1143089" y="1483024"/>
                </a:lnTo>
                <a:lnTo>
                  <a:pt x="1153281" y="1483353"/>
                </a:lnTo>
                <a:lnTo>
                  <a:pt x="1155692" y="1485654"/>
                </a:lnTo>
                <a:lnTo>
                  <a:pt x="1157555" y="1485654"/>
                </a:lnTo>
                <a:lnTo>
                  <a:pt x="1165006" y="1487956"/>
                </a:lnTo>
                <a:lnTo>
                  <a:pt x="1173116" y="1489490"/>
                </a:lnTo>
                <a:lnTo>
                  <a:pt x="1179033" y="1487627"/>
                </a:lnTo>
                <a:lnTo>
                  <a:pt x="1182540" y="1487627"/>
                </a:lnTo>
                <a:lnTo>
                  <a:pt x="1182321" y="1489380"/>
                </a:lnTo>
                <a:lnTo>
                  <a:pt x="1183855" y="1488504"/>
                </a:lnTo>
                <a:lnTo>
                  <a:pt x="1186266" y="1488504"/>
                </a:lnTo>
                <a:lnTo>
                  <a:pt x="1187143" y="1495627"/>
                </a:lnTo>
                <a:lnTo>
                  <a:pt x="1180896" y="1507462"/>
                </a:lnTo>
                <a:lnTo>
                  <a:pt x="1180568" y="1511626"/>
                </a:lnTo>
                <a:lnTo>
                  <a:pt x="1177280" y="1516119"/>
                </a:lnTo>
                <a:lnTo>
                  <a:pt x="1173773" y="1522585"/>
                </a:lnTo>
                <a:lnTo>
                  <a:pt x="1174650" y="1527955"/>
                </a:lnTo>
                <a:lnTo>
                  <a:pt x="1176184" y="1529379"/>
                </a:lnTo>
                <a:lnTo>
                  <a:pt x="1176513" y="1539790"/>
                </a:lnTo>
                <a:lnTo>
                  <a:pt x="1170267" y="1549543"/>
                </a:lnTo>
                <a:lnTo>
                  <a:pt x="1170267" y="1553707"/>
                </a:lnTo>
                <a:lnTo>
                  <a:pt x="1168404" y="1559954"/>
                </a:lnTo>
                <a:lnTo>
                  <a:pt x="1163691" y="1563899"/>
                </a:lnTo>
                <a:lnTo>
                  <a:pt x="1161061" y="1573433"/>
                </a:lnTo>
                <a:lnTo>
                  <a:pt x="1163144" y="1577378"/>
                </a:lnTo>
                <a:lnTo>
                  <a:pt x="1167965" y="1581213"/>
                </a:lnTo>
                <a:lnTo>
                  <a:pt x="1167965" y="1587131"/>
                </a:lnTo>
                <a:lnTo>
                  <a:pt x="1171582" y="1588994"/>
                </a:lnTo>
                <a:lnTo>
                  <a:pt x="1174321" y="1592939"/>
                </a:lnTo>
                <a:lnTo>
                  <a:pt x="1173335" y="1596884"/>
                </a:lnTo>
                <a:lnTo>
                  <a:pt x="1173993" y="1598966"/>
                </a:lnTo>
                <a:lnTo>
                  <a:pt x="1173664" y="1602473"/>
                </a:lnTo>
                <a:lnTo>
                  <a:pt x="1178157" y="1604226"/>
                </a:lnTo>
                <a:lnTo>
                  <a:pt x="1183855" y="1607185"/>
                </a:lnTo>
                <a:lnTo>
                  <a:pt x="1185061" y="1607185"/>
                </a:lnTo>
                <a:lnTo>
                  <a:pt x="1185718" y="1610473"/>
                </a:lnTo>
                <a:lnTo>
                  <a:pt x="1188677" y="1614418"/>
                </a:lnTo>
                <a:lnTo>
                  <a:pt x="1189554" y="1622089"/>
                </a:lnTo>
                <a:lnTo>
                  <a:pt x="1190759" y="1625157"/>
                </a:lnTo>
                <a:lnTo>
                  <a:pt x="1188896" y="1631951"/>
                </a:lnTo>
                <a:lnTo>
                  <a:pt x="1179691" y="1640061"/>
                </a:lnTo>
                <a:lnTo>
                  <a:pt x="1186595" y="1636554"/>
                </a:lnTo>
                <a:lnTo>
                  <a:pt x="1192512" y="1632171"/>
                </a:lnTo>
                <a:lnTo>
                  <a:pt x="1198978" y="1634472"/>
                </a:lnTo>
                <a:lnTo>
                  <a:pt x="1203142" y="1638417"/>
                </a:lnTo>
                <a:lnTo>
                  <a:pt x="1207087" y="1638746"/>
                </a:lnTo>
                <a:lnTo>
                  <a:pt x="1208512" y="1634801"/>
                </a:lnTo>
                <a:lnTo>
                  <a:pt x="1208512" y="1630636"/>
                </a:lnTo>
                <a:lnTo>
                  <a:pt x="1216621" y="1620555"/>
                </a:lnTo>
                <a:lnTo>
                  <a:pt x="1218484" y="1620335"/>
                </a:lnTo>
                <a:lnTo>
                  <a:pt x="1217498" y="1624280"/>
                </a:lnTo>
                <a:lnTo>
                  <a:pt x="1218156" y="1626911"/>
                </a:lnTo>
                <a:lnTo>
                  <a:pt x="1220895" y="1627568"/>
                </a:lnTo>
                <a:lnTo>
                  <a:pt x="1222649" y="1636116"/>
                </a:lnTo>
                <a:lnTo>
                  <a:pt x="1221772" y="1642691"/>
                </a:lnTo>
                <a:lnTo>
                  <a:pt x="1227361" y="1647074"/>
                </a:lnTo>
                <a:lnTo>
                  <a:pt x="1235470" y="1647951"/>
                </a:lnTo>
                <a:lnTo>
                  <a:pt x="1230977" y="1645869"/>
                </a:lnTo>
                <a:lnTo>
                  <a:pt x="1226265" y="1640718"/>
                </a:lnTo>
                <a:lnTo>
                  <a:pt x="1225388" y="1635020"/>
                </a:lnTo>
                <a:lnTo>
                  <a:pt x="1226484" y="1627568"/>
                </a:lnTo>
                <a:lnTo>
                  <a:pt x="1228895" y="1624280"/>
                </a:lnTo>
                <a:lnTo>
                  <a:pt x="1226484" y="1621322"/>
                </a:lnTo>
                <a:lnTo>
                  <a:pt x="1226155" y="1616609"/>
                </a:lnTo>
                <a:lnTo>
                  <a:pt x="1228018" y="1617596"/>
                </a:lnTo>
                <a:lnTo>
                  <a:pt x="1230648" y="1616719"/>
                </a:lnTo>
                <a:lnTo>
                  <a:pt x="1232950" y="1609815"/>
                </a:lnTo>
                <a:lnTo>
                  <a:pt x="1238648" y="1604226"/>
                </a:lnTo>
                <a:lnTo>
                  <a:pt x="1236895" y="1602363"/>
                </a:lnTo>
                <a:lnTo>
                  <a:pt x="1236237" y="1595240"/>
                </a:lnTo>
                <a:lnTo>
                  <a:pt x="1233498" y="1593706"/>
                </a:lnTo>
                <a:lnTo>
                  <a:pt x="1233717" y="1588665"/>
                </a:lnTo>
                <a:lnTo>
                  <a:pt x="1238210" y="1583076"/>
                </a:lnTo>
                <a:lnTo>
                  <a:pt x="1236347" y="1580446"/>
                </a:lnTo>
                <a:lnTo>
                  <a:pt x="1236566" y="1577706"/>
                </a:lnTo>
                <a:lnTo>
                  <a:pt x="1234155" y="1576830"/>
                </a:lnTo>
                <a:lnTo>
                  <a:pt x="1233498" y="1573652"/>
                </a:lnTo>
                <a:lnTo>
                  <a:pt x="1237333" y="1561817"/>
                </a:lnTo>
                <a:lnTo>
                  <a:pt x="1236128" y="1557104"/>
                </a:lnTo>
                <a:lnTo>
                  <a:pt x="1237333" y="1549105"/>
                </a:lnTo>
                <a:lnTo>
                  <a:pt x="1239963" y="1546474"/>
                </a:lnTo>
                <a:lnTo>
                  <a:pt x="1238867" y="1541982"/>
                </a:lnTo>
                <a:lnTo>
                  <a:pt x="1241169" y="1540447"/>
                </a:lnTo>
                <a:lnTo>
                  <a:pt x="1239415" y="1536502"/>
                </a:lnTo>
                <a:lnTo>
                  <a:pt x="1242155" y="1534420"/>
                </a:lnTo>
                <a:lnTo>
                  <a:pt x="1239525" y="1533763"/>
                </a:lnTo>
                <a:lnTo>
                  <a:pt x="1237991" y="1530694"/>
                </a:lnTo>
                <a:lnTo>
                  <a:pt x="1240402" y="1529270"/>
                </a:lnTo>
                <a:lnTo>
                  <a:pt x="1238539" y="1525653"/>
                </a:lnTo>
                <a:lnTo>
                  <a:pt x="1238758" y="1521270"/>
                </a:lnTo>
                <a:lnTo>
                  <a:pt x="1236675" y="1517434"/>
                </a:lnTo>
                <a:lnTo>
                  <a:pt x="1236128" y="1512612"/>
                </a:lnTo>
                <a:lnTo>
                  <a:pt x="1234593" y="1509982"/>
                </a:lnTo>
                <a:lnTo>
                  <a:pt x="1241059" y="1507024"/>
                </a:lnTo>
                <a:lnTo>
                  <a:pt x="1250593" y="1505489"/>
                </a:lnTo>
                <a:lnTo>
                  <a:pt x="1255305" y="1501873"/>
                </a:lnTo>
                <a:lnTo>
                  <a:pt x="1260894" y="1502092"/>
                </a:lnTo>
                <a:lnTo>
                  <a:pt x="1263524" y="1500010"/>
                </a:lnTo>
                <a:lnTo>
                  <a:pt x="1272839" y="1495298"/>
                </a:lnTo>
                <a:lnTo>
                  <a:pt x="1287742" y="1489709"/>
                </a:lnTo>
                <a:lnTo>
                  <a:pt x="1287962" y="1487956"/>
                </a:lnTo>
                <a:lnTo>
                  <a:pt x="1291030" y="1484997"/>
                </a:lnTo>
                <a:lnTo>
                  <a:pt x="1302317" y="1480175"/>
                </a:lnTo>
                <a:lnTo>
                  <a:pt x="1302975" y="1476011"/>
                </a:lnTo>
                <a:lnTo>
                  <a:pt x="1308564" y="1473381"/>
                </a:lnTo>
                <a:lnTo>
                  <a:pt x="1315139" y="1462970"/>
                </a:lnTo>
                <a:lnTo>
                  <a:pt x="1318098" y="1463299"/>
                </a:lnTo>
                <a:lnTo>
                  <a:pt x="1320399" y="1465600"/>
                </a:lnTo>
                <a:lnTo>
                  <a:pt x="1325221" y="1465271"/>
                </a:lnTo>
                <a:lnTo>
                  <a:pt x="1328837" y="1461326"/>
                </a:lnTo>
                <a:lnTo>
                  <a:pt x="1324454" y="1455737"/>
                </a:lnTo>
                <a:lnTo>
                  <a:pt x="1324125" y="1449710"/>
                </a:lnTo>
                <a:lnTo>
                  <a:pt x="1321166" y="1452340"/>
                </a:lnTo>
                <a:lnTo>
                  <a:pt x="1320070" y="1457162"/>
                </a:lnTo>
                <a:lnTo>
                  <a:pt x="1317988" y="1457710"/>
                </a:lnTo>
                <a:lnTo>
                  <a:pt x="1319742" y="1451464"/>
                </a:lnTo>
                <a:lnTo>
                  <a:pt x="1324125" y="1439848"/>
                </a:lnTo>
                <a:lnTo>
                  <a:pt x="1325878" y="1437985"/>
                </a:lnTo>
                <a:lnTo>
                  <a:pt x="1325878" y="1429656"/>
                </a:lnTo>
                <a:lnTo>
                  <a:pt x="1326536" y="1423738"/>
                </a:lnTo>
                <a:lnTo>
                  <a:pt x="1322700" y="1416506"/>
                </a:lnTo>
                <a:lnTo>
                  <a:pt x="1323358" y="1401931"/>
                </a:lnTo>
                <a:lnTo>
                  <a:pt x="1321824" y="1389109"/>
                </a:lnTo>
                <a:lnTo>
                  <a:pt x="1314481" y="1377822"/>
                </a:lnTo>
                <a:lnTo>
                  <a:pt x="1309331" y="1374315"/>
                </a:lnTo>
                <a:lnTo>
                  <a:pt x="1307906" y="1369274"/>
                </a:lnTo>
                <a:lnTo>
                  <a:pt x="1303085" y="1367850"/>
                </a:lnTo>
                <a:lnTo>
                  <a:pt x="1301660" y="1364014"/>
                </a:lnTo>
                <a:lnTo>
                  <a:pt x="1304400" y="1354590"/>
                </a:lnTo>
                <a:lnTo>
                  <a:pt x="1309112" y="1352617"/>
                </a:lnTo>
                <a:lnTo>
                  <a:pt x="1321824" y="1339467"/>
                </a:lnTo>
                <a:lnTo>
                  <a:pt x="1325769" y="1338919"/>
                </a:lnTo>
                <a:lnTo>
                  <a:pt x="1328947" y="1335303"/>
                </a:lnTo>
                <a:lnTo>
                  <a:pt x="1328728" y="1332015"/>
                </a:lnTo>
                <a:lnTo>
                  <a:pt x="1326974" y="1330919"/>
                </a:lnTo>
                <a:lnTo>
                  <a:pt x="1326755" y="1329056"/>
                </a:lnTo>
                <a:lnTo>
                  <a:pt x="1331796" y="1322481"/>
                </a:lnTo>
                <a:lnTo>
                  <a:pt x="1334426" y="1322481"/>
                </a:lnTo>
                <a:lnTo>
                  <a:pt x="1337385" y="1328180"/>
                </a:lnTo>
                <a:lnTo>
                  <a:pt x="1340563" y="1329714"/>
                </a:lnTo>
                <a:lnTo>
                  <a:pt x="1338809" y="1327084"/>
                </a:lnTo>
                <a:lnTo>
                  <a:pt x="1339138" y="1321495"/>
                </a:lnTo>
                <a:lnTo>
                  <a:pt x="1344289" y="1319194"/>
                </a:lnTo>
                <a:lnTo>
                  <a:pt x="1349330" y="1309988"/>
                </a:lnTo>
                <a:lnTo>
                  <a:pt x="1348453" y="1306920"/>
                </a:lnTo>
                <a:lnTo>
                  <a:pt x="1341878" y="1306920"/>
                </a:lnTo>
                <a:lnTo>
                  <a:pt x="1341330" y="1304838"/>
                </a:lnTo>
                <a:lnTo>
                  <a:pt x="1345713" y="1299249"/>
                </a:lnTo>
                <a:lnTo>
                  <a:pt x="1343083" y="1297167"/>
                </a:lnTo>
                <a:lnTo>
                  <a:pt x="1341549" y="1293660"/>
                </a:lnTo>
                <a:lnTo>
                  <a:pt x="1344837" y="1289825"/>
                </a:lnTo>
                <a:lnTo>
                  <a:pt x="1349549" y="1288290"/>
                </a:lnTo>
                <a:lnTo>
                  <a:pt x="1344398" y="1287414"/>
                </a:lnTo>
                <a:lnTo>
                  <a:pt x="1344070" y="1284784"/>
                </a:lnTo>
                <a:lnTo>
                  <a:pt x="1346152" y="1277989"/>
                </a:lnTo>
                <a:lnTo>
                  <a:pt x="1349768" y="1275688"/>
                </a:lnTo>
                <a:lnTo>
                  <a:pt x="1347028" y="1275140"/>
                </a:lnTo>
                <a:lnTo>
                  <a:pt x="1339029" y="1275798"/>
                </a:lnTo>
                <a:lnTo>
                  <a:pt x="1336727" y="1274702"/>
                </a:lnTo>
                <a:lnTo>
                  <a:pt x="1337056" y="1271085"/>
                </a:lnTo>
                <a:lnTo>
                  <a:pt x="1347248" y="1262976"/>
                </a:lnTo>
                <a:lnTo>
                  <a:pt x="1353713" y="1253771"/>
                </a:lnTo>
                <a:lnTo>
                  <a:pt x="1354699" y="1248182"/>
                </a:lnTo>
                <a:lnTo>
                  <a:pt x="1357877" y="1248730"/>
                </a:lnTo>
                <a:lnTo>
                  <a:pt x="1359959" y="1246100"/>
                </a:lnTo>
                <a:lnTo>
                  <a:pt x="1359959" y="1240511"/>
                </a:lnTo>
                <a:lnTo>
                  <a:pt x="1357330" y="1239525"/>
                </a:lnTo>
                <a:lnTo>
                  <a:pt x="1357001" y="1237443"/>
                </a:lnTo>
                <a:lnTo>
                  <a:pt x="1354590" y="1236895"/>
                </a:lnTo>
                <a:lnTo>
                  <a:pt x="1351631" y="1232183"/>
                </a:lnTo>
                <a:lnTo>
                  <a:pt x="1351850" y="1222977"/>
                </a:lnTo>
                <a:lnTo>
                  <a:pt x="1355138" y="1215854"/>
                </a:lnTo>
                <a:lnTo>
                  <a:pt x="1355357" y="1209827"/>
                </a:lnTo>
                <a:lnTo>
                  <a:pt x="1359192" y="1207745"/>
                </a:lnTo>
                <a:lnTo>
                  <a:pt x="1361055" y="1209170"/>
                </a:lnTo>
                <a:lnTo>
                  <a:pt x="1363795" y="1208950"/>
                </a:lnTo>
                <a:lnTo>
                  <a:pt x="1363795" y="1205992"/>
                </a:lnTo>
                <a:lnTo>
                  <a:pt x="1367083" y="1202704"/>
                </a:lnTo>
                <a:lnTo>
                  <a:pt x="1370042" y="1202375"/>
                </a:lnTo>
                <a:lnTo>
                  <a:pt x="1373000" y="1201170"/>
                </a:lnTo>
                <a:lnTo>
                  <a:pt x="1375959" y="1203033"/>
                </a:lnTo>
                <a:lnTo>
                  <a:pt x="1383959" y="1203581"/>
                </a:lnTo>
                <a:lnTo>
                  <a:pt x="1392068" y="1207964"/>
                </a:lnTo>
                <a:lnTo>
                  <a:pt x="1402808" y="1213882"/>
                </a:lnTo>
                <a:lnTo>
                  <a:pt x="1408725" y="1213882"/>
                </a:lnTo>
                <a:lnTo>
                  <a:pt x="1407301" y="1218375"/>
                </a:lnTo>
                <a:lnTo>
                  <a:pt x="1401054" y="1220786"/>
                </a:lnTo>
                <a:lnTo>
                  <a:pt x="1409054" y="1220457"/>
                </a:lnTo>
                <a:lnTo>
                  <a:pt x="1415629" y="1215635"/>
                </a:lnTo>
                <a:lnTo>
                  <a:pt x="1420122" y="1215964"/>
                </a:lnTo>
                <a:lnTo>
                  <a:pt x="1422533" y="1218703"/>
                </a:lnTo>
                <a:lnTo>
                  <a:pt x="1426040" y="1218703"/>
                </a:lnTo>
                <a:lnTo>
                  <a:pt x="1429547" y="1223525"/>
                </a:lnTo>
                <a:lnTo>
                  <a:pt x="1429547" y="1218265"/>
                </a:lnTo>
                <a:lnTo>
                  <a:pt x="1435135" y="1220676"/>
                </a:lnTo>
                <a:lnTo>
                  <a:pt x="1437546" y="1217936"/>
                </a:lnTo>
                <a:lnTo>
                  <a:pt x="1441382" y="1217608"/>
                </a:lnTo>
                <a:lnTo>
                  <a:pt x="1447628" y="1213772"/>
                </a:lnTo>
                <a:lnTo>
                  <a:pt x="1455957" y="1220347"/>
                </a:lnTo>
                <a:lnTo>
                  <a:pt x="1455957" y="1225169"/>
                </a:lnTo>
                <a:lnTo>
                  <a:pt x="1461546" y="1229662"/>
                </a:lnTo>
                <a:lnTo>
                  <a:pt x="1465710" y="1229662"/>
                </a:lnTo>
                <a:lnTo>
                  <a:pt x="1465710" y="1237333"/>
                </a:lnTo>
                <a:lnTo>
                  <a:pt x="1462970" y="1241169"/>
                </a:lnTo>
                <a:lnTo>
                  <a:pt x="1462970" y="1244675"/>
                </a:lnTo>
                <a:lnTo>
                  <a:pt x="1466148" y="1242593"/>
                </a:lnTo>
                <a:lnTo>
                  <a:pt x="1471408" y="1247415"/>
                </a:lnTo>
                <a:lnTo>
                  <a:pt x="1473819" y="1252675"/>
                </a:lnTo>
                <a:lnTo>
                  <a:pt x="1469984" y="1253771"/>
                </a:lnTo>
                <a:lnTo>
                  <a:pt x="1474148" y="1256949"/>
                </a:lnTo>
                <a:lnTo>
                  <a:pt x="1477655" y="1253771"/>
                </a:lnTo>
                <a:lnTo>
                  <a:pt x="1481819" y="1259688"/>
                </a:lnTo>
                <a:lnTo>
                  <a:pt x="1481161" y="1262428"/>
                </a:lnTo>
                <a:lnTo>
                  <a:pt x="1476997" y="1259250"/>
                </a:lnTo>
                <a:lnTo>
                  <a:pt x="1474915" y="1263743"/>
                </a:lnTo>
                <a:lnTo>
                  <a:pt x="1470751" y="1263743"/>
                </a:lnTo>
                <a:lnTo>
                  <a:pt x="1476668" y="1269661"/>
                </a:lnTo>
                <a:lnTo>
                  <a:pt x="1476668" y="1274154"/>
                </a:lnTo>
                <a:lnTo>
                  <a:pt x="1480833" y="1270318"/>
                </a:lnTo>
                <a:lnTo>
                  <a:pt x="1480833" y="1274154"/>
                </a:lnTo>
                <a:lnTo>
                  <a:pt x="1484668" y="1271743"/>
                </a:lnTo>
                <a:lnTo>
                  <a:pt x="1492339" y="1278318"/>
                </a:lnTo>
                <a:lnTo>
                  <a:pt x="1495079" y="1277332"/>
                </a:lnTo>
                <a:lnTo>
                  <a:pt x="1496832" y="1279743"/>
                </a:lnTo>
                <a:lnTo>
                  <a:pt x="1502092" y="1277332"/>
                </a:lnTo>
                <a:lnTo>
                  <a:pt x="1508339" y="1279414"/>
                </a:lnTo>
                <a:lnTo>
                  <a:pt x="1507243" y="1288071"/>
                </a:lnTo>
                <a:lnTo>
                  <a:pt x="1509654" y="1291907"/>
                </a:lnTo>
                <a:lnTo>
                  <a:pt x="1515243" y="1287742"/>
                </a:lnTo>
                <a:lnTo>
                  <a:pt x="1516338" y="1280400"/>
                </a:lnTo>
                <a:lnTo>
                  <a:pt x="1520174" y="1280071"/>
                </a:lnTo>
                <a:lnTo>
                  <a:pt x="1520503" y="1288400"/>
                </a:lnTo>
                <a:lnTo>
                  <a:pt x="1519078" y="1296400"/>
                </a:lnTo>
                <a:lnTo>
                  <a:pt x="1512832" y="1297824"/>
                </a:lnTo>
                <a:lnTo>
                  <a:pt x="1508339" y="1304728"/>
                </a:lnTo>
                <a:lnTo>
                  <a:pt x="1509325" y="1316564"/>
                </a:lnTo>
                <a:lnTo>
                  <a:pt x="1507243" y="1320728"/>
                </a:lnTo>
                <a:lnTo>
                  <a:pt x="1506257" y="1314481"/>
                </a:lnTo>
                <a:lnTo>
                  <a:pt x="1504174" y="1317221"/>
                </a:lnTo>
                <a:lnTo>
                  <a:pt x="1502750" y="1324563"/>
                </a:lnTo>
                <a:lnTo>
                  <a:pt x="1492339" y="1323139"/>
                </a:lnTo>
                <a:lnTo>
                  <a:pt x="1479846" y="1319303"/>
                </a:lnTo>
                <a:lnTo>
                  <a:pt x="1490915" y="1325221"/>
                </a:lnTo>
                <a:lnTo>
                  <a:pt x="1499901" y="1326974"/>
                </a:lnTo>
                <a:lnTo>
                  <a:pt x="1506366" y="1332454"/>
                </a:lnTo>
                <a:lnTo>
                  <a:pt x="1505818" y="1340782"/>
                </a:lnTo>
                <a:lnTo>
                  <a:pt x="1501654" y="1346809"/>
                </a:lnTo>
                <a:lnTo>
                  <a:pt x="1500996" y="1349768"/>
                </a:lnTo>
                <a:lnTo>
                  <a:pt x="1495955" y="1356234"/>
                </a:lnTo>
                <a:lnTo>
                  <a:pt x="1497380" y="1356891"/>
                </a:lnTo>
                <a:lnTo>
                  <a:pt x="1503407" y="1366206"/>
                </a:lnTo>
                <a:lnTo>
                  <a:pt x="1507352" y="1367521"/>
                </a:lnTo>
                <a:lnTo>
                  <a:pt x="1504942" y="1368617"/>
                </a:lnTo>
                <a:lnTo>
                  <a:pt x="1496613" y="1364672"/>
                </a:lnTo>
                <a:lnTo>
                  <a:pt x="1502202" y="1373000"/>
                </a:lnTo>
                <a:lnTo>
                  <a:pt x="1506585" y="1376069"/>
                </a:lnTo>
                <a:lnTo>
                  <a:pt x="1508119" y="1375849"/>
                </a:lnTo>
                <a:lnTo>
                  <a:pt x="1506585" y="1370809"/>
                </a:lnTo>
                <a:lnTo>
                  <a:pt x="1510969" y="1370589"/>
                </a:lnTo>
                <a:lnTo>
                  <a:pt x="1515790" y="1374754"/>
                </a:lnTo>
                <a:lnTo>
                  <a:pt x="1518421" y="1379575"/>
                </a:lnTo>
                <a:lnTo>
                  <a:pt x="1517434" y="1384726"/>
                </a:lnTo>
                <a:lnTo>
                  <a:pt x="1517763" y="1390096"/>
                </a:lnTo>
                <a:lnTo>
                  <a:pt x="1512613" y="1398205"/>
                </a:lnTo>
                <a:lnTo>
                  <a:pt x="1511517" y="1403465"/>
                </a:lnTo>
                <a:lnTo>
                  <a:pt x="1508010" y="1407958"/>
                </a:lnTo>
                <a:lnTo>
                  <a:pt x="1513051" y="1405328"/>
                </a:lnTo>
                <a:lnTo>
                  <a:pt x="1519297" y="1392616"/>
                </a:lnTo>
                <a:lnTo>
                  <a:pt x="1525544" y="1386370"/>
                </a:lnTo>
                <a:lnTo>
                  <a:pt x="1526968" y="1386918"/>
                </a:lnTo>
                <a:lnTo>
                  <a:pt x="1526311" y="1391630"/>
                </a:lnTo>
                <a:lnTo>
                  <a:pt x="1526859" y="1401383"/>
                </a:lnTo>
                <a:lnTo>
                  <a:pt x="1525434" y="1403246"/>
                </a:lnTo>
                <a:lnTo>
                  <a:pt x="1525763" y="1407191"/>
                </a:lnTo>
                <a:lnTo>
                  <a:pt x="1523900" y="1411903"/>
                </a:lnTo>
                <a:lnTo>
                  <a:pt x="1529270" y="1405876"/>
                </a:lnTo>
                <a:lnTo>
                  <a:pt x="1529927" y="1400287"/>
                </a:lnTo>
                <a:lnTo>
                  <a:pt x="1535078" y="1396123"/>
                </a:lnTo>
                <a:lnTo>
                  <a:pt x="1539461" y="1395575"/>
                </a:lnTo>
                <a:lnTo>
                  <a:pt x="1543625" y="1391739"/>
                </a:lnTo>
                <a:lnTo>
                  <a:pt x="1547132" y="1392287"/>
                </a:lnTo>
                <a:lnTo>
                  <a:pt x="1547789" y="1394589"/>
                </a:lnTo>
                <a:lnTo>
                  <a:pt x="1549872" y="1392178"/>
                </a:lnTo>
                <a:lnTo>
                  <a:pt x="1554255" y="1391082"/>
                </a:lnTo>
                <a:lnTo>
                  <a:pt x="1554913" y="1386589"/>
                </a:lnTo>
                <a:lnTo>
                  <a:pt x="1557981" y="1382205"/>
                </a:lnTo>
                <a:lnTo>
                  <a:pt x="1564447" y="1377493"/>
                </a:lnTo>
                <a:lnTo>
                  <a:pt x="1567625" y="1380671"/>
                </a:lnTo>
                <a:lnTo>
                  <a:pt x="1569049" y="1387575"/>
                </a:lnTo>
                <a:lnTo>
                  <a:pt x="1568172" y="1393164"/>
                </a:lnTo>
                <a:lnTo>
                  <a:pt x="1571460" y="1385712"/>
                </a:lnTo>
                <a:lnTo>
                  <a:pt x="1571131" y="1378589"/>
                </a:lnTo>
                <a:lnTo>
                  <a:pt x="1573213" y="1378041"/>
                </a:lnTo>
                <a:lnTo>
                  <a:pt x="1572666" y="1375740"/>
                </a:lnTo>
                <a:lnTo>
                  <a:pt x="1575405" y="1371247"/>
                </a:lnTo>
                <a:lnTo>
                  <a:pt x="1579350" y="1370589"/>
                </a:lnTo>
                <a:lnTo>
                  <a:pt x="1580556" y="1364343"/>
                </a:lnTo>
                <a:lnTo>
                  <a:pt x="1584172" y="1361932"/>
                </a:lnTo>
                <a:lnTo>
                  <a:pt x="1587131" y="1357439"/>
                </a:lnTo>
                <a:lnTo>
                  <a:pt x="1588665" y="1354371"/>
                </a:lnTo>
                <a:lnTo>
                  <a:pt x="1591295" y="1354151"/>
                </a:lnTo>
                <a:lnTo>
                  <a:pt x="1595240" y="1358316"/>
                </a:lnTo>
                <a:lnTo>
                  <a:pt x="1595459" y="1355357"/>
                </a:lnTo>
                <a:lnTo>
                  <a:pt x="1593377" y="1351741"/>
                </a:lnTo>
                <a:lnTo>
                  <a:pt x="1589432" y="1351521"/>
                </a:lnTo>
                <a:lnTo>
                  <a:pt x="1589213" y="1348563"/>
                </a:lnTo>
                <a:lnTo>
                  <a:pt x="1592281" y="1341330"/>
                </a:lnTo>
                <a:lnTo>
                  <a:pt x="1594692" y="1340124"/>
                </a:lnTo>
                <a:lnTo>
                  <a:pt x="1597432" y="1343083"/>
                </a:lnTo>
                <a:lnTo>
                  <a:pt x="1597103" y="1338590"/>
                </a:lnTo>
                <a:lnTo>
                  <a:pt x="1600062" y="1336508"/>
                </a:lnTo>
                <a:lnTo>
                  <a:pt x="1600610" y="1332892"/>
                </a:lnTo>
                <a:lnTo>
                  <a:pt x="1605760" y="1327193"/>
                </a:lnTo>
                <a:lnTo>
                  <a:pt x="1608062" y="1323248"/>
                </a:lnTo>
                <a:lnTo>
                  <a:pt x="1607075" y="1319961"/>
                </a:lnTo>
                <a:lnTo>
                  <a:pt x="1611240" y="1314372"/>
                </a:lnTo>
                <a:lnTo>
                  <a:pt x="1616062" y="1312838"/>
                </a:lnTo>
                <a:lnTo>
                  <a:pt x="1617924" y="1314701"/>
                </a:lnTo>
                <a:lnTo>
                  <a:pt x="1614089" y="1317988"/>
                </a:lnTo>
                <a:lnTo>
                  <a:pt x="1618253" y="1316235"/>
                </a:lnTo>
                <a:lnTo>
                  <a:pt x="1619787" y="1318317"/>
                </a:lnTo>
                <a:lnTo>
                  <a:pt x="1616829" y="1320399"/>
                </a:lnTo>
                <a:lnTo>
                  <a:pt x="1616281" y="1323687"/>
                </a:lnTo>
                <a:lnTo>
                  <a:pt x="1619349" y="1325769"/>
                </a:lnTo>
                <a:lnTo>
                  <a:pt x="1616610" y="1329604"/>
                </a:lnTo>
                <a:lnTo>
                  <a:pt x="1613979" y="1330152"/>
                </a:lnTo>
                <a:lnTo>
                  <a:pt x="1613760" y="1331138"/>
                </a:lnTo>
                <a:lnTo>
                  <a:pt x="1616719" y="1331796"/>
                </a:lnTo>
                <a:lnTo>
                  <a:pt x="1619678" y="1332344"/>
                </a:lnTo>
                <a:lnTo>
                  <a:pt x="1618253" y="1336289"/>
                </a:lnTo>
                <a:lnTo>
                  <a:pt x="1616829" y="1338152"/>
                </a:lnTo>
                <a:lnTo>
                  <a:pt x="1620335" y="1337933"/>
                </a:lnTo>
                <a:lnTo>
                  <a:pt x="1620664" y="1342097"/>
                </a:lnTo>
                <a:lnTo>
                  <a:pt x="1617596" y="1344179"/>
                </a:lnTo>
                <a:lnTo>
                  <a:pt x="1618582" y="1348891"/>
                </a:lnTo>
                <a:lnTo>
                  <a:pt x="1622965" y="1352946"/>
                </a:lnTo>
                <a:lnTo>
                  <a:pt x="1623294" y="1358973"/>
                </a:lnTo>
                <a:lnTo>
                  <a:pt x="1621431" y="1360836"/>
                </a:lnTo>
                <a:lnTo>
                  <a:pt x="1619130" y="1358864"/>
                </a:lnTo>
                <a:lnTo>
                  <a:pt x="1615952" y="1360179"/>
                </a:lnTo>
                <a:lnTo>
                  <a:pt x="1619130" y="1363028"/>
                </a:lnTo>
                <a:lnTo>
                  <a:pt x="1620116" y="1365877"/>
                </a:lnTo>
                <a:lnTo>
                  <a:pt x="1622089" y="1365877"/>
                </a:lnTo>
                <a:lnTo>
                  <a:pt x="1625157" y="1362809"/>
                </a:lnTo>
                <a:lnTo>
                  <a:pt x="1625705" y="1366096"/>
                </a:lnTo>
                <a:lnTo>
                  <a:pt x="1628993" y="1368069"/>
                </a:lnTo>
                <a:lnTo>
                  <a:pt x="1625486" y="1373986"/>
                </a:lnTo>
                <a:lnTo>
                  <a:pt x="1621212" y="1375302"/>
                </a:lnTo>
                <a:lnTo>
                  <a:pt x="1616171" y="1374315"/>
                </a:lnTo>
                <a:lnTo>
                  <a:pt x="1613760" y="1377274"/>
                </a:lnTo>
                <a:lnTo>
                  <a:pt x="1617377" y="1379466"/>
                </a:lnTo>
                <a:lnTo>
                  <a:pt x="1628445" y="1376397"/>
                </a:lnTo>
                <a:lnTo>
                  <a:pt x="1632061" y="1377164"/>
                </a:lnTo>
                <a:lnTo>
                  <a:pt x="1630636" y="1381438"/>
                </a:lnTo>
                <a:lnTo>
                  <a:pt x="1626472" y="1386260"/>
                </a:lnTo>
                <a:lnTo>
                  <a:pt x="1629979" y="1387794"/>
                </a:lnTo>
                <a:lnTo>
                  <a:pt x="1633924" y="1385383"/>
                </a:lnTo>
                <a:lnTo>
                  <a:pt x="1633924" y="1390753"/>
                </a:lnTo>
                <a:lnTo>
                  <a:pt x="1629979" y="1396452"/>
                </a:lnTo>
                <a:lnTo>
                  <a:pt x="1622527" y="1396452"/>
                </a:lnTo>
                <a:lnTo>
                  <a:pt x="1619020" y="1393822"/>
                </a:lnTo>
                <a:lnTo>
                  <a:pt x="1617157" y="1397109"/>
                </a:lnTo>
                <a:lnTo>
                  <a:pt x="1618144" y="1400397"/>
                </a:lnTo>
                <a:lnTo>
                  <a:pt x="1616390" y="1404232"/>
                </a:lnTo>
                <a:lnTo>
                  <a:pt x="1622965" y="1401273"/>
                </a:lnTo>
                <a:lnTo>
                  <a:pt x="1630417" y="1401492"/>
                </a:lnTo>
                <a:lnTo>
                  <a:pt x="1635568" y="1399191"/>
                </a:lnTo>
                <a:lnTo>
                  <a:pt x="1636992" y="1400616"/>
                </a:lnTo>
                <a:lnTo>
                  <a:pt x="1634253" y="1403794"/>
                </a:lnTo>
                <a:lnTo>
                  <a:pt x="1634253" y="1406095"/>
                </a:lnTo>
                <a:lnTo>
                  <a:pt x="1630089" y="1408725"/>
                </a:lnTo>
                <a:lnTo>
                  <a:pt x="1625595" y="1408725"/>
                </a:lnTo>
                <a:lnTo>
                  <a:pt x="1618692" y="1417273"/>
                </a:lnTo>
                <a:lnTo>
                  <a:pt x="1626363" y="1413766"/>
                </a:lnTo>
                <a:lnTo>
                  <a:pt x="1631513" y="1413766"/>
                </a:lnTo>
                <a:lnTo>
                  <a:pt x="1635020" y="1412561"/>
                </a:lnTo>
                <a:lnTo>
                  <a:pt x="1639403" y="1413437"/>
                </a:lnTo>
                <a:lnTo>
                  <a:pt x="1639403" y="1417711"/>
                </a:lnTo>
                <a:lnTo>
                  <a:pt x="1635568" y="1418259"/>
                </a:lnTo>
                <a:lnTo>
                  <a:pt x="1630527" y="1421547"/>
                </a:lnTo>
                <a:lnTo>
                  <a:pt x="1629102" y="1426259"/>
                </a:lnTo>
                <a:lnTo>
                  <a:pt x="1632061" y="1423300"/>
                </a:lnTo>
                <a:lnTo>
                  <a:pt x="1636554" y="1424725"/>
                </a:lnTo>
                <a:lnTo>
                  <a:pt x="1639184" y="1421766"/>
                </a:lnTo>
                <a:lnTo>
                  <a:pt x="1643677" y="1425930"/>
                </a:lnTo>
                <a:lnTo>
                  <a:pt x="1645978" y="1433930"/>
                </a:lnTo>
                <a:lnTo>
                  <a:pt x="1641157" y="1437875"/>
                </a:lnTo>
                <a:lnTo>
                  <a:pt x="1637869" y="1436670"/>
                </a:lnTo>
                <a:lnTo>
                  <a:pt x="1635458" y="1438752"/>
                </a:lnTo>
                <a:lnTo>
                  <a:pt x="1630746" y="1438752"/>
                </a:lnTo>
                <a:lnTo>
                  <a:pt x="1634253" y="1441820"/>
                </a:lnTo>
                <a:lnTo>
                  <a:pt x="1637540" y="1441162"/>
                </a:lnTo>
                <a:lnTo>
                  <a:pt x="1639622" y="1442587"/>
                </a:lnTo>
                <a:lnTo>
                  <a:pt x="1644882" y="1442806"/>
                </a:lnTo>
                <a:lnTo>
                  <a:pt x="1646965" y="1444889"/>
                </a:lnTo>
                <a:lnTo>
                  <a:pt x="1645540" y="1448724"/>
                </a:lnTo>
                <a:lnTo>
                  <a:pt x="1642253" y="1451025"/>
                </a:lnTo>
                <a:lnTo>
                  <a:pt x="1646636" y="1452560"/>
                </a:lnTo>
                <a:lnTo>
                  <a:pt x="1650143" y="1451902"/>
                </a:lnTo>
                <a:lnTo>
                  <a:pt x="1654636" y="1455847"/>
                </a:lnTo>
                <a:lnTo>
                  <a:pt x="1653540" y="1460011"/>
                </a:lnTo>
                <a:lnTo>
                  <a:pt x="1649924" y="1461874"/>
                </a:lnTo>
                <a:lnTo>
                  <a:pt x="1644006" y="1466696"/>
                </a:lnTo>
                <a:lnTo>
                  <a:pt x="1640390" y="1465271"/>
                </a:lnTo>
                <a:lnTo>
                  <a:pt x="1638965" y="1467353"/>
                </a:lnTo>
                <a:lnTo>
                  <a:pt x="1643239" y="1469217"/>
                </a:lnTo>
                <a:lnTo>
                  <a:pt x="1643568" y="1472175"/>
                </a:lnTo>
                <a:lnTo>
                  <a:pt x="1638527" y="1472723"/>
                </a:lnTo>
                <a:lnTo>
                  <a:pt x="1632280" y="1469107"/>
                </a:lnTo>
                <a:lnTo>
                  <a:pt x="1625486" y="1469326"/>
                </a:lnTo>
                <a:lnTo>
                  <a:pt x="1631732" y="1472833"/>
                </a:lnTo>
                <a:lnTo>
                  <a:pt x="1631951" y="1477326"/>
                </a:lnTo>
                <a:lnTo>
                  <a:pt x="1636773" y="1481819"/>
                </a:lnTo>
                <a:lnTo>
                  <a:pt x="1638855" y="1484559"/>
                </a:lnTo>
                <a:lnTo>
                  <a:pt x="1637979" y="1486860"/>
                </a:lnTo>
                <a:lnTo>
                  <a:pt x="1632718" y="1487517"/>
                </a:lnTo>
                <a:lnTo>
                  <a:pt x="1630856" y="1490257"/>
                </a:lnTo>
                <a:lnTo>
                  <a:pt x="1624280" y="1489709"/>
                </a:lnTo>
                <a:lnTo>
                  <a:pt x="1632828" y="1492120"/>
                </a:lnTo>
                <a:lnTo>
                  <a:pt x="1635897" y="1491462"/>
                </a:lnTo>
                <a:lnTo>
                  <a:pt x="1636445" y="1489709"/>
                </a:lnTo>
                <a:lnTo>
                  <a:pt x="1643020" y="1488284"/>
                </a:lnTo>
                <a:lnTo>
                  <a:pt x="1645650" y="1488832"/>
                </a:lnTo>
                <a:lnTo>
                  <a:pt x="1645650" y="1492120"/>
                </a:lnTo>
                <a:lnTo>
                  <a:pt x="1647513" y="1494312"/>
                </a:lnTo>
                <a:lnTo>
                  <a:pt x="1645211" y="1496394"/>
                </a:lnTo>
                <a:lnTo>
                  <a:pt x="1648170" y="1496723"/>
                </a:lnTo>
                <a:lnTo>
                  <a:pt x="1649047" y="1498147"/>
                </a:lnTo>
                <a:lnTo>
                  <a:pt x="1648170" y="1501763"/>
                </a:lnTo>
                <a:lnTo>
                  <a:pt x="1649595" y="1503517"/>
                </a:lnTo>
                <a:lnTo>
                  <a:pt x="1654088" y="1500558"/>
                </a:lnTo>
                <a:lnTo>
                  <a:pt x="1655622" y="1501435"/>
                </a:lnTo>
                <a:lnTo>
                  <a:pt x="1658800" y="1502311"/>
                </a:lnTo>
                <a:lnTo>
                  <a:pt x="1658471" y="1508339"/>
                </a:lnTo>
                <a:lnTo>
                  <a:pt x="1656718" y="1511078"/>
                </a:lnTo>
                <a:lnTo>
                  <a:pt x="1656718" y="1513380"/>
                </a:lnTo>
                <a:lnTo>
                  <a:pt x="1659019" y="1513051"/>
                </a:lnTo>
                <a:lnTo>
                  <a:pt x="1663731" y="1506585"/>
                </a:lnTo>
                <a:lnTo>
                  <a:pt x="1664827" y="1507243"/>
                </a:lnTo>
                <a:lnTo>
                  <a:pt x="1664170" y="1511188"/>
                </a:lnTo>
                <a:lnTo>
                  <a:pt x="1666909" y="1514256"/>
                </a:lnTo>
                <a:lnTo>
                  <a:pt x="1661211" y="1517873"/>
                </a:lnTo>
                <a:lnTo>
                  <a:pt x="1653978" y="1527407"/>
                </a:lnTo>
                <a:lnTo>
                  <a:pt x="1649814" y="1530694"/>
                </a:lnTo>
                <a:lnTo>
                  <a:pt x="1644773" y="1529270"/>
                </a:lnTo>
                <a:lnTo>
                  <a:pt x="1649485" y="1532009"/>
                </a:lnTo>
                <a:lnTo>
                  <a:pt x="1653649" y="1530804"/>
                </a:lnTo>
                <a:lnTo>
                  <a:pt x="1662526" y="1522256"/>
                </a:lnTo>
                <a:lnTo>
                  <a:pt x="1666033" y="1522256"/>
                </a:lnTo>
                <a:lnTo>
                  <a:pt x="1666252" y="1524886"/>
                </a:lnTo>
                <a:lnTo>
                  <a:pt x="1662307" y="1527845"/>
                </a:lnTo>
                <a:lnTo>
                  <a:pt x="1660005" y="1532228"/>
                </a:lnTo>
                <a:lnTo>
                  <a:pt x="1662416" y="1533105"/>
                </a:lnTo>
                <a:lnTo>
                  <a:pt x="1667238" y="1527516"/>
                </a:lnTo>
                <a:lnTo>
                  <a:pt x="1671402" y="1522694"/>
                </a:lnTo>
                <a:lnTo>
                  <a:pt x="1676662" y="1521818"/>
                </a:lnTo>
                <a:lnTo>
                  <a:pt x="1676662" y="1523900"/>
                </a:lnTo>
                <a:lnTo>
                  <a:pt x="1673046" y="1525982"/>
                </a:lnTo>
                <a:lnTo>
                  <a:pt x="1670964" y="1528064"/>
                </a:lnTo>
                <a:lnTo>
                  <a:pt x="1672498" y="1529050"/>
                </a:lnTo>
                <a:lnTo>
                  <a:pt x="1678964" y="1526311"/>
                </a:lnTo>
                <a:lnTo>
                  <a:pt x="1681046" y="1528174"/>
                </a:lnTo>
                <a:lnTo>
                  <a:pt x="1674142" y="1533324"/>
                </a:lnTo>
                <a:lnTo>
                  <a:pt x="1671183" y="1536941"/>
                </a:lnTo>
                <a:lnTo>
                  <a:pt x="1673484" y="1537488"/>
                </a:lnTo>
                <a:lnTo>
                  <a:pt x="1677320" y="1534420"/>
                </a:lnTo>
                <a:lnTo>
                  <a:pt x="1686306" y="1526639"/>
                </a:lnTo>
                <a:lnTo>
                  <a:pt x="1688059" y="1527297"/>
                </a:lnTo>
                <a:lnTo>
                  <a:pt x="1685648" y="1529379"/>
                </a:lnTo>
                <a:lnTo>
                  <a:pt x="1685101" y="1531790"/>
                </a:lnTo>
                <a:lnTo>
                  <a:pt x="1691676" y="1527297"/>
                </a:lnTo>
                <a:lnTo>
                  <a:pt x="1691018" y="1529708"/>
                </a:lnTo>
                <a:lnTo>
                  <a:pt x="1690799" y="1537379"/>
                </a:lnTo>
                <a:lnTo>
                  <a:pt x="1688059" y="1538255"/>
                </a:lnTo>
                <a:lnTo>
                  <a:pt x="1688717" y="1541214"/>
                </a:lnTo>
                <a:lnTo>
                  <a:pt x="1693867" y="1540557"/>
                </a:lnTo>
                <a:lnTo>
                  <a:pt x="1699456" y="1543844"/>
                </a:lnTo>
                <a:lnTo>
                  <a:pt x="1703073" y="1539461"/>
                </a:lnTo>
                <a:lnTo>
                  <a:pt x="1709867" y="1537708"/>
                </a:lnTo>
                <a:lnTo>
                  <a:pt x="1712935" y="1538913"/>
                </a:lnTo>
                <a:lnTo>
                  <a:pt x="1710634" y="1543406"/>
                </a:lnTo>
                <a:lnTo>
                  <a:pt x="1707675" y="1543406"/>
                </a:lnTo>
                <a:lnTo>
                  <a:pt x="1705922" y="1545269"/>
                </a:lnTo>
                <a:lnTo>
                  <a:pt x="1717428" y="1548557"/>
                </a:lnTo>
                <a:lnTo>
                  <a:pt x="1721921" y="1552502"/>
                </a:lnTo>
                <a:lnTo>
                  <a:pt x="1714250" y="1553598"/>
                </a:lnTo>
                <a:lnTo>
                  <a:pt x="1714250" y="1555351"/>
                </a:lnTo>
                <a:lnTo>
                  <a:pt x="1704936" y="1557104"/>
                </a:lnTo>
                <a:lnTo>
                  <a:pt x="1703073" y="1555351"/>
                </a:lnTo>
                <a:lnTo>
                  <a:pt x="1695621" y="1558310"/>
                </a:lnTo>
                <a:lnTo>
                  <a:pt x="1691676" y="1562693"/>
                </a:lnTo>
                <a:lnTo>
                  <a:pt x="1682471" y="1563022"/>
                </a:lnTo>
                <a:lnTo>
                  <a:pt x="1669978" y="1565323"/>
                </a:lnTo>
                <a:lnTo>
                  <a:pt x="1669320" y="1568611"/>
                </a:lnTo>
                <a:lnTo>
                  <a:pt x="1678525" y="1566529"/>
                </a:lnTo>
                <a:lnTo>
                  <a:pt x="1687731" y="1563789"/>
                </a:lnTo>
                <a:lnTo>
                  <a:pt x="1690799" y="1564666"/>
                </a:lnTo>
                <a:lnTo>
                  <a:pt x="1691456" y="1566748"/>
                </a:lnTo>
                <a:lnTo>
                  <a:pt x="1682251" y="1568173"/>
                </a:lnTo>
                <a:lnTo>
                  <a:pt x="1673375" y="1569926"/>
                </a:lnTo>
                <a:lnTo>
                  <a:pt x="1665375" y="1574090"/>
                </a:lnTo>
                <a:lnTo>
                  <a:pt x="1662197" y="1577049"/>
                </a:lnTo>
                <a:lnTo>
                  <a:pt x="1656608" y="1577268"/>
                </a:lnTo>
                <a:lnTo>
                  <a:pt x="1655951" y="1581652"/>
                </a:lnTo>
                <a:lnTo>
                  <a:pt x="1654088" y="1584062"/>
                </a:lnTo>
                <a:lnTo>
                  <a:pt x="1645540" y="1578364"/>
                </a:lnTo>
                <a:lnTo>
                  <a:pt x="1640499" y="1569707"/>
                </a:lnTo>
                <a:lnTo>
                  <a:pt x="1640937" y="1573761"/>
                </a:lnTo>
                <a:lnTo>
                  <a:pt x="1639513" y="1576172"/>
                </a:lnTo>
                <a:lnTo>
                  <a:pt x="1643129" y="1577706"/>
                </a:lnTo>
                <a:lnTo>
                  <a:pt x="1644006" y="1579789"/>
                </a:lnTo>
                <a:lnTo>
                  <a:pt x="1653540" y="1587788"/>
                </a:lnTo>
                <a:lnTo>
                  <a:pt x="1652115" y="1590747"/>
                </a:lnTo>
                <a:lnTo>
                  <a:pt x="1649376" y="1589870"/>
                </a:lnTo>
                <a:lnTo>
                  <a:pt x="1646198" y="1592610"/>
                </a:lnTo>
                <a:lnTo>
                  <a:pt x="1648061" y="1596226"/>
                </a:lnTo>
                <a:lnTo>
                  <a:pt x="1650471" y="1596774"/>
                </a:lnTo>
                <a:lnTo>
                  <a:pt x="1652225" y="1594692"/>
                </a:lnTo>
                <a:lnTo>
                  <a:pt x="1655403" y="1594911"/>
                </a:lnTo>
                <a:lnTo>
                  <a:pt x="1659348" y="1586583"/>
                </a:lnTo>
                <a:lnTo>
                  <a:pt x="1666471" y="1586912"/>
                </a:lnTo>
                <a:lnTo>
                  <a:pt x="1671512" y="1582528"/>
                </a:lnTo>
                <a:lnTo>
                  <a:pt x="1675128" y="1582199"/>
                </a:lnTo>
                <a:lnTo>
                  <a:pt x="1676991" y="1577706"/>
                </a:lnTo>
                <a:lnTo>
                  <a:pt x="1681703" y="1572556"/>
                </a:lnTo>
                <a:lnTo>
                  <a:pt x="1687292" y="1571898"/>
                </a:lnTo>
                <a:lnTo>
                  <a:pt x="1694963" y="1568611"/>
                </a:lnTo>
                <a:lnTo>
                  <a:pt x="1701210" y="1569268"/>
                </a:lnTo>
                <a:lnTo>
                  <a:pt x="1706251" y="1568940"/>
                </a:lnTo>
                <a:lnTo>
                  <a:pt x="1704168" y="1567515"/>
                </a:lnTo>
                <a:lnTo>
                  <a:pt x="1698580" y="1567515"/>
                </a:lnTo>
                <a:lnTo>
                  <a:pt x="1697045" y="1566090"/>
                </a:lnTo>
                <a:lnTo>
                  <a:pt x="1700552" y="1564666"/>
                </a:lnTo>
                <a:lnTo>
                  <a:pt x="1710634" y="1563460"/>
                </a:lnTo>
                <a:lnTo>
                  <a:pt x="1718743" y="1565542"/>
                </a:lnTo>
                <a:lnTo>
                  <a:pt x="1722250" y="1573213"/>
                </a:lnTo>
                <a:lnTo>
                  <a:pt x="1721593" y="1577597"/>
                </a:lnTo>
                <a:lnTo>
                  <a:pt x="1716223" y="1582419"/>
                </a:lnTo>
                <a:lnTo>
                  <a:pt x="1713593" y="1582638"/>
                </a:lnTo>
                <a:lnTo>
                  <a:pt x="1710086" y="1586254"/>
                </a:lnTo>
                <a:lnTo>
                  <a:pt x="1716113" y="1586583"/>
                </a:lnTo>
                <a:lnTo>
                  <a:pt x="1717867" y="1590528"/>
                </a:lnTo>
                <a:lnTo>
                  <a:pt x="1720278" y="1588336"/>
                </a:lnTo>
                <a:lnTo>
                  <a:pt x="1721812" y="1584172"/>
                </a:lnTo>
                <a:lnTo>
                  <a:pt x="1728716" y="1580556"/>
                </a:lnTo>
                <a:lnTo>
                  <a:pt x="1733976" y="1580775"/>
                </a:lnTo>
                <a:lnTo>
                  <a:pt x="1734852" y="1582638"/>
                </a:lnTo>
                <a:lnTo>
                  <a:pt x="1733099" y="1583295"/>
                </a:lnTo>
                <a:lnTo>
                  <a:pt x="1732442" y="1586254"/>
                </a:lnTo>
                <a:lnTo>
                  <a:pt x="1739017" y="1586583"/>
                </a:lnTo>
                <a:lnTo>
                  <a:pt x="1745044" y="1589323"/>
                </a:lnTo>
                <a:lnTo>
                  <a:pt x="1746030" y="1592062"/>
                </a:lnTo>
                <a:lnTo>
                  <a:pt x="1741647" y="1589761"/>
                </a:lnTo>
                <a:lnTo>
                  <a:pt x="1739346" y="1590418"/>
                </a:lnTo>
                <a:lnTo>
                  <a:pt x="1740551" y="1594802"/>
                </a:lnTo>
                <a:lnTo>
                  <a:pt x="1747126" y="1597541"/>
                </a:lnTo>
                <a:lnTo>
                  <a:pt x="1748331" y="1601048"/>
                </a:lnTo>
                <a:lnTo>
                  <a:pt x="1744496" y="1604117"/>
                </a:lnTo>
                <a:lnTo>
                  <a:pt x="1740661" y="1602911"/>
                </a:lnTo>
                <a:lnTo>
                  <a:pt x="1736825" y="1606418"/>
                </a:lnTo>
                <a:lnTo>
                  <a:pt x="1743948" y="1608719"/>
                </a:lnTo>
                <a:lnTo>
                  <a:pt x="1742085" y="1613212"/>
                </a:lnTo>
                <a:lnTo>
                  <a:pt x="1739017" y="1614199"/>
                </a:lnTo>
                <a:lnTo>
                  <a:pt x="1737483" y="1618363"/>
                </a:lnTo>
                <a:lnTo>
                  <a:pt x="1733647" y="1620335"/>
                </a:lnTo>
                <a:lnTo>
                  <a:pt x="1727949" y="1616609"/>
                </a:lnTo>
                <a:lnTo>
                  <a:pt x="1730359" y="1620445"/>
                </a:lnTo>
                <a:lnTo>
                  <a:pt x="1737044" y="1623404"/>
                </a:lnTo>
                <a:lnTo>
                  <a:pt x="1740989" y="1623075"/>
                </a:lnTo>
                <a:lnTo>
                  <a:pt x="1744386" y="1626911"/>
                </a:lnTo>
                <a:lnTo>
                  <a:pt x="1740880" y="1628006"/>
                </a:lnTo>
                <a:lnTo>
                  <a:pt x="1736496" y="1627349"/>
                </a:lnTo>
                <a:lnTo>
                  <a:pt x="1734195" y="1627568"/>
                </a:lnTo>
                <a:lnTo>
                  <a:pt x="1737483" y="1630308"/>
                </a:lnTo>
                <a:lnTo>
                  <a:pt x="1741428" y="1629212"/>
                </a:lnTo>
                <a:lnTo>
                  <a:pt x="1744386" y="1630746"/>
                </a:lnTo>
                <a:lnTo>
                  <a:pt x="1741976" y="1635239"/>
                </a:lnTo>
                <a:lnTo>
                  <a:pt x="1741318" y="1639622"/>
                </a:lnTo>
                <a:lnTo>
                  <a:pt x="1737811" y="1639842"/>
                </a:lnTo>
                <a:lnTo>
                  <a:pt x="1736058" y="1643677"/>
                </a:lnTo>
                <a:lnTo>
                  <a:pt x="1729483" y="1648499"/>
                </a:lnTo>
                <a:lnTo>
                  <a:pt x="1724113" y="1648828"/>
                </a:lnTo>
                <a:lnTo>
                  <a:pt x="1719401" y="1652773"/>
                </a:lnTo>
                <a:lnTo>
                  <a:pt x="1717319" y="1652773"/>
                </a:lnTo>
                <a:lnTo>
                  <a:pt x="1713703" y="1656608"/>
                </a:lnTo>
                <a:lnTo>
                  <a:pt x="1710963" y="1656827"/>
                </a:lnTo>
                <a:lnTo>
                  <a:pt x="1709867" y="1659457"/>
                </a:lnTo>
                <a:lnTo>
                  <a:pt x="1705703" y="1660115"/>
                </a:lnTo>
                <a:lnTo>
                  <a:pt x="1703073" y="1657485"/>
                </a:lnTo>
                <a:lnTo>
                  <a:pt x="1699566" y="1659567"/>
                </a:lnTo>
                <a:lnTo>
                  <a:pt x="1695730" y="1659019"/>
                </a:lnTo>
                <a:lnTo>
                  <a:pt x="1694525" y="1657266"/>
                </a:lnTo>
                <a:lnTo>
                  <a:pt x="1689703" y="1660772"/>
                </a:lnTo>
                <a:lnTo>
                  <a:pt x="1684333" y="1660115"/>
                </a:lnTo>
                <a:lnTo>
                  <a:pt x="1682032" y="1656608"/>
                </a:lnTo>
                <a:lnTo>
                  <a:pt x="1680498" y="1658033"/>
                </a:lnTo>
                <a:lnTo>
                  <a:pt x="1681046" y="1660992"/>
                </a:lnTo>
                <a:lnTo>
                  <a:pt x="1676553" y="1661978"/>
                </a:lnTo>
                <a:lnTo>
                  <a:pt x="1671731" y="1661649"/>
                </a:lnTo>
                <a:lnTo>
                  <a:pt x="1670197" y="1663512"/>
                </a:lnTo>
                <a:lnTo>
                  <a:pt x="1672060" y="1664170"/>
                </a:lnTo>
                <a:lnTo>
                  <a:pt x="1671402" y="1667019"/>
                </a:lnTo>
                <a:lnTo>
                  <a:pt x="1667786" y="1670306"/>
                </a:lnTo>
                <a:lnTo>
                  <a:pt x="1664937" y="1669868"/>
                </a:lnTo>
                <a:lnTo>
                  <a:pt x="1664718" y="1674032"/>
                </a:lnTo>
                <a:lnTo>
                  <a:pt x="1661430" y="1680827"/>
                </a:lnTo>
                <a:lnTo>
                  <a:pt x="1657594" y="1680169"/>
                </a:lnTo>
                <a:lnTo>
                  <a:pt x="1656170" y="1682251"/>
                </a:lnTo>
                <a:lnTo>
                  <a:pt x="1652006" y="1684553"/>
                </a:lnTo>
                <a:lnTo>
                  <a:pt x="1648937" y="1689265"/>
                </a:lnTo>
                <a:lnTo>
                  <a:pt x="1647074" y="1688607"/>
                </a:lnTo>
                <a:lnTo>
                  <a:pt x="1644335" y="1690361"/>
                </a:lnTo>
                <a:lnTo>
                  <a:pt x="1639294" y="1690141"/>
                </a:lnTo>
                <a:lnTo>
                  <a:pt x="1638307" y="1693319"/>
                </a:lnTo>
                <a:lnTo>
                  <a:pt x="1633924" y="1695182"/>
                </a:lnTo>
                <a:lnTo>
                  <a:pt x="1630746" y="1693319"/>
                </a:lnTo>
                <a:lnTo>
                  <a:pt x="1623075" y="1693100"/>
                </a:lnTo>
                <a:lnTo>
                  <a:pt x="1621212" y="1691566"/>
                </a:lnTo>
                <a:lnTo>
                  <a:pt x="1615842" y="1693319"/>
                </a:lnTo>
                <a:lnTo>
                  <a:pt x="1613212" y="1693100"/>
                </a:lnTo>
                <a:lnTo>
                  <a:pt x="1602254" y="1696936"/>
                </a:lnTo>
                <a:lnTo>
                  <a:pt x="1597761" y="1695730"/>
                </a:lnTo>
                <a:lnTo>
                  <a:pt x="1598747" y="1693100"/>
                </a:lnTo>
                <a:lnTo>
                  <a:pt x="1595240" y="1692224"/>
                </a:lnTo>
                <a:lnTo>
                  <a:pt x="1590857" y="1693977"/>
                </a:lnTo>
                <a:lnTo>
                  <a:pt x="1587240" y="1694196"/>
                </a:lnTo>
                <a:lnTo>
                  <a:pt x="1580336" y="1691128"/>
                </a:lnTo>
                <a:lnTo>
                  <a:pt x="1578035" y="1691785"/>
                </a:lnTo>
                <a:lnTo>
                  <a:pt x="1572446" y="1691128"/>
                </a:lnTo>
                <a:lnTo>
                  <a:pt x="1568501" y="1688169"/>
                </a:lnTo>
                <a:lnTo>
                  <a:pt x="1566090" y="1688169"/>
                </a:lnTo>
                <a:lnTo>
                  <a:pt x="1562803" y="1690799"/>
                </a:lnTo>
                <a:lnTo>
                  <a:pt x="1555680" y="1690141"/>
                </a:lnTo>
                <a:lnTo>
                  <a:pt x="1549981" y="1686525"/>
                </a:lnTo>
                <a:lnTo>
                  <a:pt x="1546146" y="1688936"/>
                </a:lnTo>
                <a:lnTo>
                  <a:pt x="1541762" y="1689155"/>
                </a:lnTo>
                <a:lnTo>
                  <a:pt x="1538146" y="1686196"/>
                </a:lnTo>
                <a:lnTo>
                  <a:pt x="1532776" y="1689155"/>
                </a:lnTo>
                <a:lnTo>
                  <a:pt x="1530037" y="1688278"/>
                </a:lnTo>
                <a:lnTo>
                  <a:pt x="1526968" y="1688498"/>
                </a:lnTo>
                <a:lnTo>
                  <a:pt x="1519626" y="1685539"/>
                </a:lnTo>
                <a:lnTo>
                  <a:pt x="1509763" y="1687073"/>
                </a:lnTo>
                <a:lnTo>
                  <a:pt x="1503846" y="1685320"/>
                </a:lnTo>
                <a:lnTo>
                  <a:pt x="1499462" y="1680936"/>
                </a:lnTo>
                <a:lnTo>
                  <a:pt x="1495627" y="1682799"/>
                </a:lnTo>
                <a:lnTo>
                  <a:pt x="1493216" y="1685539"/>
                </a:lnTo>
                <a:lnTo>
                  <a:pt x="1495517" y="1687840"/>
                </a:lnTo>
                <a:lnTo>
                  <a:pt x="1493435" y="1689922"/>
                </a:lnTo>
                <a:lnTo>
                  <a:pt x="1489052" y="1690799"/>
                </a:lnTo>
                <a:lnTo>
                  <a:pt x="1480394" y="1698799"/>
                </a:lnTo>
                <a:lnTo>
                  <a:pt x="1474805" y="1701429"/>
                </a:lnTo>
                <a:lnTo>
                  <a:pt x="1474477" y="1705045"/>
                </a:lnTo>
                <a:lnTo>
                  <a:pt x="1472395" y="1707675"/>
                </a:lnTo>
                <a:lnTo>
                  <a:pt x="1471737" y="1713593"/>
                </a:lnTo>
                <a:lnTo>
                  <a:pt x="1468778" y="1717538"/>
                </a:lnTo>
                <a:lnTo>
                  <a:pt x="1461546" y="1717538"/>
                </a:lnTo>
                <a:lnTo>
                  <a:pt x="1457710" y="1719401"/>
                </a:lnTo>
                <a:lnTo>
                  <a:pt x="1449382" y="1719949"/>
                </a:lnTo>
                <a:lnTo>
                  <a:pt x="1445546" y="1725318"/>
                </a:lnTo>
                <a:lnTo>
                  <a:pt x="1442806" y="1725976"/>
                </a:lnTo>
                <a:lnTo>
                  <a:pt x="1440943" y="1724113"/>
                </a:lnTo>
                <a:lnTo>
                  <a:pt x="1436998" y="1726524"/>
                </a:lnTo>
                <a:lnTo>
                  <a:pt x="1435135" y="1731346"/>
                </a:lnTo>
                <a:lnTo>
                  <a:pt x="1430423" y="1732441"/>
                </a:lnTo>
                <a:lnTo>
                  <a:pt x="1425382" y="1736277"/>
                </a:lnTo>
                <a:lnTo>
                  <a:pt x="1424177" y="1738688"/>
                </a:lnTo>
                <a:lnTo>
                  <a:pt x="1421547" y="1739565"/>
                </a:lnTo>
                <a:lnTo>
                  <a:pt x="1415848" y="1748222"/>
                </a:lnTo>
                <a:lnTo>
                  <a:pt x="1406314" y="1753044"/>
                </a:lnTo>
                <a:lnTo>
                  <a:pt x="1403903" y="1761372"/>
                </a:lnTo>
                <a:lnTo>
                  <a:pt x="1397438" y="1764660"/>
                </a:lnTo>
                <a:lnTo>
                  <a:pt x="1392068" y="1770249"/>
                </a:lnTo>
                <a:lnTo>
                  <a:pt x="1387246" y="1771454"/>
                </a:lnTo>
                <a:lnTo>
                  <a:pt x="1385493" y="1777481"/>
                </a:lnTo>
                <a:lnTo>
                  <a:pt x="1382206" y="1782522"/>
                </a:lnTo>
                <a:lnTo>
                  <a:pt x="1371137" y="1789097"/>
                </a:lnTo>
                <a:lnTo>
                  <a:pt x="1370480" y="1792823"/>
                </a:lnTo>
                <a:lnTo>
                  <a:pt x="1357768" y="1798303"/>
                </a:lnTo>
                <a:lnTo>
                  <a:pt x="1350535" y="1800056"/>
                </a:lnTo>
                <a:lnTo>
                  <a:pt x="1356343" y="1800275"/>
                </a:lnTo>
                <a:lnTo>
                  <a:pt x="1368726" y="1794796"/>
                </a:lnTo>
                <a:lnTo>
                  <a:pt x="1379466" y="1789536"/>
                </a:lnTo>
                <a:lnTo>
                  <a:pt x="1387575" y="1784495"/>
                </a:lnTo>
                <a:lnTo>
                  <a:pt x="1393931" y="1776385"/>
                </a:lnTo>
                <a:lnTo>
                  <a:pt x="1399301" y="1770687"/>
                </a:lnTo>
                <a:lnTo>
                  <a:pt x="1403246" y="1768824"/>
                </a:lnTo>
                <a:lnTo>
                  <a:pt x="1415191" y="1757756"/>
                </a:lnTo>
                <a:lnTo>
                  <a:pt x="1431519" y="1746468"/>
                </a:lnTo>
                <a:lnTo>
                  <a:pt x="1442258" y="1739565"/>
                </a:lnTo>
                <a:lnTo>
                  <a:pt x="1449162" y="1738688"/>
                </a:lnTo>
                <a:lnTo>
                  <a:pt x="1455409" y="1735072"/>
                </a:lnTo>
                <a:lnTo>
                  <a:pt x="1467682" y="1732989"/>
                </a:lnTo>
                <a:lnTo>
                  <a:pt x="1482805" y="1727839"/>
                </a:lnTo>
                <a:lnTo>
                  <a:pt x="1487846" y="1727510"/>
                </a:lnTo>
                <a:lnTo>
                  <a:pt x="1492558" y="1724880"/>
                </a:lnTo>
                <a:lnTo>
                  <a:pt x="1508887" y="1725209"/>
                </a:lnTo>
                <a:lnTo>
                  <a:pt x="1517544" y="1728496"/>
                </a:lnTo>
                <a:lnTo>
                  <a:pt x="1527078" y="1734195"/>
                </a:lnTo>
                <a:lnTo>
                  <a:pt x="1527078" y="1736496"/>
                </a:lnTo>
                <a:lnTo>
                  <a:pt x="1519736" y="1735072"/>
                </a:lnTo>
                <a:lnTo>
                  <a:pt x="1520284" y="1736058"/>
                </a:lnTo>
                <a:lnTo>
                  <a:pt x="1519626" y="1737592"/>
                </a:lnTo>
                <a:lnTo>
                  <a:pt x="1523462" y="1737263"/>
                </a:lnTo>
                <a:lnTo>
                  <a:pt x="1528612" y="1739345"/>
                </a:lnTo>
                <a:lnTo>
                  <a:pt x="1530475" y="1742304"/>
                </a:lnTo>
                <a:lnTo>
                  <a:pt x="1527516" y="1743510"/>
                </a:lnTo>
                <a:lnTo>
                  <a:pt x="1529708" y="1745263"/>
                </a:lnTo>
                <a:lnTo>
                  <a:pt x="1526092" y="1753592"/>
                </a:lnTo>
                <a:lnTo>
                  <a:pt x="1520831" y="1754797"/>
                </a:lnTo>
                <a:lnTo>
                  <a:pt x="1516010" y="1758742"/>
                </a:lnTo>
                <a:lnTo>
                  <a:pt x="1512174" y="1759071"/>
                </a:lnTo>
                <a:lnTo>
                  <a:pt x="1505709" y="1763893"/>
                </a:lnTo>
                <a:lnTo>
                  <a:pt x="1500449" y="1763674"/>
                </a:lnTo>
                <a:lnTo>
                  <a:pt x="1496503" y="1760386"/>
                </a:lnTo>
                <a:lnTo>
                  <a:pt x="1491353" y="1758523"/>
                </a:lnTo>
                <a:lnTo>
                  <a:pt x="1487846" y="1760824"/>
                </a:lnTo>
                <a:lnTo>
                  <a:pt x="1482696" y="1761920"/>
                </a:lnTo>
                <a:lnTo>
                  <a:pt x="1477435" y="1760824"/>
                </a:lnTo>
                <a:lnTo>
                  <a:pt x="1470970" y="1763783"/>
                </a:lnTo>
                <a:lnTo>
                  <a:pt x="1477764" y="1762906"/>
                </a:lnTo>
                <a:lnTo>
                  <a:pt x="1484339" y="1763564"/>
                </a:lnTo>
                <a:lnTo>
                  <a:pt x="1493654" y="1766194"/>
                </a:lnTo>
                <a:lnTo>
                  <a:pt x="1495079" y="1770687"/>
                </a:lnTo>
                <a:lnTo>
                  <a:pt x="1496832" y="1773865"/>
                </a:lnTo>
                <a:lnTo>
                  <a:pt x="1502202" y="1771454"/>
                </a:lnTo>
                <a:lnTo>
                  <a:pt x="1506914" y="1768167"/>
                </a:lnTo>
                <a:lnTo>
                  <a:pt x="1511626" y="1768167"/>
                </a:lnTo>
                <a:lnTo>
                  <a:pt x="1513051" y="1770249"/>
                </a:lnTo>
                <a:lnTo>
                  <a:pt x="1516558" y="1769920"/>
                </a:lnTo>
                <a:lnTo>
                  <a:pt x="1517653" y="1773098"/>
                </a:lnTo>
                <a:lnTo>
                  <a:pt x="1513161" y="1776933"/>
                </a:lnTo>
                <a:lnTo>
                  <a:pt x="1507133" y="1789097"/>
                </a:lnTo>
                <a:lnTo>
                  <a:pt x="1504174" y="1789645"/>
                </a:lnTo>
                <a:lnTo>
                  <a:pt x="1501106" y="1792714"/>
                </a:lnTo>
                <a:lnTo>
                  <a:pt x="1510092" y="1792933"/>
                </a:lnTo>
                <a:lnTo>
                  <a:pt x="1510092" y="1795234"/>
                </a:lnTo>
                <a:lnTo>
                  <a:pt x="1507352" y="1799179"/>
                </a:lnTo>
                <a:lnTo>
                  <a:pt x="1510640" y="1802796"/>
                </a:lnTo>
                <a:lnTo>
                  <a:pt x="1509982" y="1807179"/>
                </a:lnTo>
                <a:lnTo>
                  <a:pt x="1510530" y="1813754"/>
                </a:lnTo>
                <a:lnTo>
                  <a:pt x="1512832" y="1815508"/>
                </a:lnTo>
                <a:lnTo>
                  <a:pt x="1515462" y="1821535"/>
                </a:lnTo>
                <a:lnTo>
                  <a:pt x="1520284" y="1821535"/>
                </a:lnTo>
                <a:lnTo>
                  <a:pt x="1522366" y="1823398"/>
                </a:lnTo>
                <a:lnTo>
                  <a:pt x="1529270" y="1823726"/>
                </a:lnTo>
                <a:lnTo>
                  <a:pt x="1528064" y="1827233"/>
                </a:lnTo>
                <a:lnTo>
                  <a:pt x="1522694" y="1828987"/>
                </a:lnTo>
                <a:lnTo>
                  <a:pt x="1529270" y="1833480"/>
                </a:lnTo>
                <a:lnTo>
                  <a:pt x="1536721" y="1833480"/>
                </a:lnTo>
                <a:lnTo>
                  <a:pt x="1541214" y="1835562"/>
                </a:lnTo>
                <a:lnTo>
                  <a:pt x="1543297" y="1834137"/>
                </a:lnTo>
                <a:lnTo>
                  <a:pt x="1549872" y="1836548"/>
                </a:lnTo>
                <a:lnTo>
                  <a:pt x="1551077" y="1839178"/>
                </a:lnTo>
                <a:lnTo>
                  <a:pt x="1559187" y="1840603"/>
                </a:lnTo>
                <a:lnTo>
                  <a:pt x="1560721" y="1838301"/>
                </a:lnTo>
                <a:lnTo>
                  <a:pt x="1567625" y="1833480"/>
                </a:lnTo>
                <a:lnTo>
                  <a:pt x="1568282" y="1837425"/>
                </a:lnTo>
                <a:lnTo>
                  <a:pt x="1567077" y="1839288"/>
                </a:lnTo>
                <a:lnTo>
                  <a:pt x="1572994" y="1840164"/>
                </a:lnTo>
                <a:lnTo>
                  <a:pt x="1581104" y="1844329"/>
                </a:lnTo>
                <a:lnTo>
                  <a:pt x="1581323" y="1846740"/>
                </a:lnTo>
                <a:lnTo>
                  <a:pt x="1578035" y="1847616"/>
                </a:lnTo>
                <a:lnTo>
                  <a:pt x="1575953" y="1848164"/>
                </a:lnTo>
                <a:lnTo>
                  <a:pt x="1580446" y="1850794"/>
                </a:lnTo>
                <a:lnTo>
                  <a:pt x="1585158" y="1850465"/>
                </a:lnTo>
                <a:lnTo>
                  <a:pt x="1587460" y="1853096"/>
                </a:lnTo>
                <a:lnTo>
                  <a:pt x="1583624" y="1854849"/>
                </a:lnTo>
                <a:lnTo>
                  <a:pt x="1580665" y="1853643"/>
                </a:lnTo>
                <a:lnTo>
                  <a:pt x="1576172" y="1854191"/>
                </a:lnTo>
                <a:lnTo>
                  <a:pt x="1569268" y="1856054"/>
                </a:lnTo>
                <a:lnTo>
                  <a:pt x="1558310" y="1862081"/>
                </a:lnTo>
                <a:lnTo>
                  <a:pt x="1553926" y="1862301"/>
                </a:lnTo>
                <a:lnTo>
                  <a:pt x="1545598" y="1864602"/>
                </a:lnTo>
                <a:lnTo>
                  <a:pt x="1538146" y="1866355"/>
                </a:lnTo>
                <a:lnTo>
                  <a:pt x="1530694" y="1870520"/>
                </a:lnTo>
                <a:lnTo>
                  <a:pt x="1526859" y="1870520"/>
                </a:lnTo>
                <a:lnTo>
                  <a:pt x="1527407" y="1872821"/>
                </a:lnTo>
                <a:lnTo>
                  <a:pt x="1520941" y="1872163"/>
                </a:lnTo>
                <a:lnTo>
                  <a:pt x="1518859" y="1867123"/>
                </a:lnTo>
                <a:lnTo>
                  <a:pt x="1516558" y="1866794"/>
                </a:lnTo>
                <a:lnTo>
                  <a:pt x="1514804" y="1869533"/>
                </a:lnTo>
                <a:lnTo>
                  <a:pt x="1512065" y="1869205"/>
                </a:lnTo>
                <a:lnTo>
                  <a:pt x="1508448" y="1874793"/>
                </a:lnTo>
                <a:lnTo>
                  <a:pt x="1510202" y="1877204"/>
                </a:lnTo>
                <a:lnTo>
                  <a:pt x="1502969" y="1883122"/>
                </a:lnTo>
                <a:lnTo>
                  <a:pt x="1496503" y="1891670"/>
                </a:lnTo>
                <a:lnTo>
                  <a:pt x="1491791" y="1892546"/>
                </a:lnTo>
                <a:lnTo>
                  <a:pt x="1486422" y="1896711"/>
                </a:lnTo>
                <a:lnTo>
                  <a:pt x="1483682" y="1896382"/>
                </a:lnTo>
                <a:lnTo>
                  <a:pt x="1481819" y="1897587"/>
                </a:lnTo>
                <a:lnTo>
                  <a:pt x="1481271" y="1901971"/>
                </a:lnTo>
                <a:lnTo>
                  <a:pt x="1479189" y="1903834"/>
                </a:lnTo>
                <a:lnTo>
                  <a:pt x="1476778" y="1901532"/>
                </a:lnTo>
                <a:lnTo>
                  <a:pt x="1474148" y="1903395"/>
                </a:lnTo>
                <a:lnTo>
                  <a:pt x="1470312" y="1900656"/>
                </a:lnTo>
                <a:lnTo>
                  <a:pt x="1469764" y="1895067"/>
                </a:lnTo>
                <a:lnTo>
                  <a:pt x="1467354" y="1893533"/>
                </a:lnTo>
                <a:lnTo>
                  <a:pt x="1464943" y="1895067"/>
                </a:lnTo>
                <a:lnTo>
                  <a:pt x="1464285" y="1890245"/>
                </a:lnTo>
                <a:lnTo>
                  <a:pt x="1462751" y="1885752"/>
                </a:lnTo>
                <a:lnTo>
                  <a:pt x="1463080" y="1880163"/>
                </a:lnTo>
                <a:lnTo>
                  <a:pt x="1466587" y="1872711"/>
                </a:lnTo>
                <a:lnTo>
                  <a:pt x="1472504" y="1867999"/>
                </a:lnTo>
                <a:lnTo>
                  <a:pt x="1473381" y="1864164"/>
                </a:lnTo>
                <a:lnTo>
                  <a:pt x="1482367" y="1859123"/>
                </a:lnTo>
                <a:lnTo>
                  <a:pt x="1492558" y="1856493"/>
                </a:lnTo>
                <a:lnTo>
                  <a:pt x="1500558" y="1850904"/>
                </a:lnTo>
                <a:lnTo>
                  <a:pt x="1508229" y="1849041"/>
                </a:lnTo>
                <a:lnTo>
                  <a:pt x="1511407" y="1850246"/>
                </a:lnTo>
                <a:lnTo>
                  <a:pt x="1512284" y="1854630"/>
                </a:lnTo>
                <a:lnTo>
                  <a:pt x="1515243" y="1856931"/>
                </a:lnTo>
                <a:lnTo>
                  <a:pt x="1514695" y="1854630"/>
                </a:lnTo>
                <a:lnTo>
                  <a:pt x="1515352" y="1851890"/>
                </a:lnTo>
                <a:lnTo>
                  <a:pt x="1520064" y="1851013"/>
                </a:lnTo>
                <a:lnTo>
                  <a:pt x="1526530" y="1850137"/>
                </a:lnTo>
                <a:lnTo>
                  <a:pt x="1531900" y="1847507"/>
                </a:lnTo>
                <a:lnTo>
                  <a:pt x="1524667" y="1848055"/>
                </a:lnTo>
                <a:lnTo>
                  <a:pt x="1514585" y="1847178"/>
                </a:lnTo>
                <a:lnTo>
                  <a:pt x="1511078" y="1844877"/>
                </a:lnTo>
                <a:lnTo>
                  <a:pt x="1506585" y="1844877"/>
                </a:lnTo>
                <a:lnTo>
                  <a:pt x="1503517" y="1848822"/>
                </a:lnTo>
                <a:lnTo>
                  <a:pt x="1497928" y="1847288"/>
                </a:lnTo>
                <a:lnTo>
                  <a:pt x="1502750" y="1841260"/>
                </a:lnTo>
                <a:lnTo>
                  <a:pt x="1507462" y="1840164"/>
                </a:lnTo>
                <a:lnTo>
                  <a:pt x="1512503" y="1835014"/>
                </a:lnTo>
                <a:lnTo>
                  <a:pt x="1512722" y="1832384"/>
                </a:lnTo>
                <a:lnTo>
                  <a:pt x="1509654" y="1834137"/>
                </a:lnTo>
                <a:lnTo>
                  <a:pt x="1509106" y="1831397"/>
                </a:lnTo>
                <a:lnTo>
                  <a:pt x="1503955" y="1838630"/>
                </a:lnTo>
                <a:lnTo>
                  <a:pt x="1500010" y="1839616"/>
                </a:lnTo>
                <a:lnTo>
                  <a:pt x="1494969" y="1844767"/>
                </a:lnTo>
                <a:lnTo>
                  <a:pt x="1488942" y="1845315"/>
                </a:lnTo>
                <a:lnTo>
                  <a:pt x="1487189" y="1848274"/>
                </a:lnTo>
                <a:lnTo>
                  <a:pt x="1476449" y="1851013"/>
                </a:lnTo>
                <a:lnTo>
                  <a:pt x="1474586" y="1849808"/>
                </a:lnTo>
                <a:lnTo>
                  <a:pt x="1475573" y="1847397"/>
                </a:lnTo>
                <a:lnTo>
                  <a:pt x="1474038" y="1847178"/>
                </a:lnTo>
                <a:lnTo>
                  <a:pt x="1476997" y="1842356"/>
                </a:lnTo>
                <a:lnTo>
                  <a:pt x="1472833" y="1846849"/>
                </a:lnTo>
                <a:lnTo>
                  <a:pt x="1470422" y="1851342"/>
                </a:lnTo>
                <a:lnTo>
                  <a:pt x="1464724" y="1852767"/>
                </a:lnTo>
                <a:lnTo>
                  <a:pt x="1461107" y="1851013"/>
                </a:lnTo>
                <a:lnTo>
                  <a:pt x="1458696" y="1854191"/>
                </a:lnTo>
                <a:lnTo>
                  <a:pt x="1455957" y="1853534"/>
                </a:lnTo>
                <a:lnTo>
                  <a:pt x="1454861" y="1850027"/>
                </a:lnTo>
                <a:lnTo>
                  <a:pt x="1449491" y="1850685"/>
                </a:lnTo>
                <a:lnTo>
                  <a:pt x="1442478" y="1849150"/>
                </a:lnTo>
                <a:lnTo>
                  <a:pt x="1442258" y="1849150"/>
                </a:lnTo>
                <a:cubicBezTo>
                  <a:pt x="1442258" y="1849150"/>
                  <a:pt x="1441163" y="1847507"/>
                  <a:pt x="1441163" y="1847507"/>
                </a:cubicBezTo>
                <a:lnTo>
                  <a:pt x="1442368" y="1845424"/>
                </a:lnTo>
                <a:lnTo>
                  <a:pt x="1441820" y="1843123"/>
                </a:lnTo>
                <a:lnTo>
                  <a:pt x="1442368" y="1840712"/>
                </a:lnTo>
                <a:lnTo>
                  <a:pt x="1442587" y="1836767"/>
                </a:lnTo>
                <a:lnTo>
                  <a:pt x="1440505" y="1834137"/>
                </a:lnTo>
                <a:lnTo>
                  <a:pt x="1438971" y="1831397"/>
                </a:lnTo>
                <a:lnTo>
                  <a:pt x="1436889" y="1830850"/>
                </a:lnTo>
                <a:lnTo>
                  <a:pt x="1438094" y="1827343"/>
                </a:lnTo>
                <a:lnTo>
                  <a:pt x="1443245" y="1796988"/>
                </a:lnTo>
                <a:lnTo>
                  <a:pt x="1442916" y="1789207"/>
                </a:lnTo>
                <a:lnTo>
                  <a:pt x="1433601" y="1780221"/>
                </a:lnTo>
                <a:lnTo>
                  <a:pt x="1431519" y="1782084"/>
                </a:lnTo>
                <a:lnTo>
                  <a:pt x="1424944" y="1780331"/>
                </a:lnTo>
                <a:lnTo>
                  <a:pt x="1419903" y="1781755"/>
                </a:lnTo>
                <a:lnTo>
                  <a:pt x="1416506" y="1778577"/>
                </a:lnTo>
                <a:lnTo>
                  <a:pt x="1413657" y="1776605"/>
                </a:lnTo>
                <a:lnTo>
                  <a:pt x="1412232" y="1777043"/>
                </a:lnTo>
                <a:lnTo>
                  <a:pt x="1408177" y="1781098"/>
                </a:lnTo>
                <a:lnTo>
                  <a:pt x="1406314" y="1784933"/>
                </a:lnTo>
                <a:lnTo>
                  <a:pt x="1397767" y="1794467"/>
                </a:lnTo>
                <a:lnTo>
                  <a:pt x="1393602" y="1799837"/>
                </a:lnTo>
                <a:lnTo>
                  <a:pt x="1393822" y="1803891"/>
                </a:lnTo>
                <a:lnTo>
                  <a:pt x="1387685" y="1807069"/>
                </a:lnTo>
                <a:lnTo>
                  <a:pt x="1386918" y="1812439"/>
                </a:lnTo>
                <a:lnTo>
                  <a:pt x="1384835" y="1817809"/>
                </a:lnTo>
                <a:lnTo>
                  <a:pt x="1378699" y="1825370"/>
                </a:lnTo>
                <a:lnTo>
                  <a:pt x="1375630" y="1826466"/>
                </a:lnTo>
                <a:lnTo>
                  <a:pt x="1367850" y="1834795"/>
                </a:lnTo>
                <a:lnTo>
                  <a:pt x="1366535" y="1838411"/>
                </a:lnTo>
                <a:lnTo>
                  <a:pt x="1363795" y="1840274"/>
                </a:lnTo>
                <a:lnTo>
                  <a:pt x="1359412" y="1839178"/>
                </a:lnTo>
                <a:lnTo>
                  <a:pt x="1356343" y="1839397"/>
                </a:lnTo>
                <a:lnTo>
                  <a:pt x="1354151" y="1841041"/>
                </a:lnTo>
                <a:lnTo>
                  <a:pt x="1352179" y="1841479"/>
                </a:lnTo>
                <a:lnTo>
                  <a:pt x="1346809" y="1846630"/>
                </a:lnTo>
                <a:lnTo>
                  <a:pt x="1276565" y="1845424"/>
                </a:lnTo>
                <a:lnTo>
                  <a:pt x="1268127" y="1846630"/>
                </a:lnTo>
                <a:lnTo>
                  <a:pt x="1264072" y="1850685"/>
                </a:lnTo>
                <a:lnTo>
                  <a:pt x="1258154" y="1853205"/>
                </a:lnTo>
                <a:lnTo>
                  <a:pt x="1253442" y="1857150"/>
                </a:lnTo>
                <a:lnTo>
                  <a:pt x="1242703" y="1867232"/>
                </a:lnTo>
                <a:lnTo>
                  <a:pt x="1236128" y="1868437"/>
                </a:lnTo>
                <a:lnTo>
                  <a:pt x="1231635" y="1871725"/>
                </a:lnTo>
                <a:lnTo>
                  <a:pt x="1211471" y="1886848"/>
                </a:lnTo>
                <a:lnTo>
                  <a:pt x="1166102" y="1899998"/>
                </a:lnTo>
                <a:lnTo>
                  <a:pt x="1164130" y="1911834"/>
                </a:lnTo>
                <a:lnTo>
                  <a:pt x="1153610" y="1915231"/>
                </a:lnTo>
                <a:lnTo>
                  <a:pt x="1070982" y="1937477"/>
                </a:lnTo>
                <a:lnTo>
                  <a:pt x="1066927" y="1930244"/>
                </a:lnTo>
                <a:lnTo>
                  <a:pt x="1071639" y="1924326"/>
                </a:lnTo>
                <a:lnTo>
                  <a:pt x="1080845" y="1919833"/>
                </a:lnTo>
                <a:lnTo>
                  <a:pt x="1084571" y="1914683"/>
                </a:lnTo>
                <a:lnTo>
                  <a:pt x="1087200" y="1909423"/>
                </a:lnTo>
                <a:lnTo>
                  <a:pt x="1089611" y="1903615"/>
                </a:lnTo>
                <a:lnTo>
                  <a:pt x="1091694" y="1871396"/>
                </a:lnTo>
                <a:lnTo>
                  <a:pt x="1076023" y="1797535"/>
                </a:lnTo>
                <a:lnTo>
                  <a:pt x="1061338" y="1785810"/>
                </a:lnTo>
                <a:lnTo>
                  <a:pt x="1055092" y="1778139"/>
                </a:lnTo>
                <a:lnTo>
                  <a:pt x="958985" y="1732989"/>
                </a:lnTo>
                <a:lnTo>
                  <a:pt x="955259" y="1730359"/>
                </a:lnTo>
                <a:lnTo>
                  <a:pt x="949561" y="1729044"/>
                </a:lnTo>
                <a:lnTo>
                  <a:pt x="947040" y="1726743"/>
                </a:lnTo>
                <a:lnTo>
                  <a:pt x="935643" y="1726086"/>
                </a:lnTo>
                <a:lnTo>
                  <a:pt x="933671" y="1722140"/>
                </a:lnTo>
                <a:lnTo>
                  <a:pt x="931150" y="1719839"/>
                </a:lnTo>
                <a:lnTo>
                  <a:pt x="927315" y="1722250"/>
                </a:lnTo>
                <a:lnTo>
                  <a:pt x="919534" y="1722469"/>
                </a:lnTo>
                <a:lnTo>
                  <a:pt x="915918" y="1720825"/>
                </a:lnTo>
                <a:lnTo>
                  <a:pt x="912630" y="1717209"/>
                </a:lnTo>
                <a:lnTo>
                  <a:pt x="907809" y="1715894"/>
                </a:lnTo>
                <a:lnTo>
                  <a:pt x="899590" y="1713264"/>
                </a:lnTo>
                <a:lnTo>
                  <a:pt x="897179" y="1707894"/>
                </a:lnTo>
                <a:lnTo>
                  <a:pt x="894110" y="1707894"/>
                </a:lnTo>
                <a:lnTo>
                  <a:pt x="888412" y="1703511"/>
                </a:lnTo>
                <a:lnTo>
                  <a:pt x="883919" y="1703949"/>
                </a:lnTo>
                <a:lnTo>
                  <a:pt x="880193" y="1702744"/>
                </a:lnTo>
                <a:lnTo>
                  <a:pt x="875700" y="1703949"/>
                </a:lnTo>
                <a:lnTo>
                  <a:pt x="873837" y="1704497"/>
                </a:lnTo>
                <a:lnTo>
                  <a:pt x="871536" y="1701319"/>
                </a:lnTo>
                <a:lnTo>
                  <a:pt x="866495" y="1700004"/>
                </a:lnTo>
                <a:lnTo>
                  <a:pt x="865728" y="1698799"/>
                </a:lnTo>
                <a:lnTo>
                  <a:pt x="860906" y="1697155"/>
                </a:lnTo>
                <a:lnTo>
                  <a:pt x="859920" y="1696388"/>
                </a:lnTo>
                <a:lnTo>
                  <a:pt x="856742" y="1692991"/>
                </a:lnTo>
                <a:lnTo>
                  <a:pt x="856303" y="1691237"/>
                </a:lnTo>
                <a:lnTo>
                  <a:pt x="850934" y="1686744"/>
                </a:lnTo>
                <a:lnTo>
                  <a:pt x="845345" y="1686963"/>
                </a:lnTo>
                <a:lnTo>
                  <a:pt x="840742" y="1686416"/>
                </a:lnTo>
                <a:lnTo>
                  <a:pt x="215555" y="162406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2EC8AB42-CFE0-94D5-BBE1-8650C2DFD78D}"/>
              </a:ext>
            </a:extLst>
          </p:cNvPr>
          <p:cNvSpPr/>
          <p:nvPr/>
        </p:nvSpPr>
        <p:spPr>
          <a:xfrm>
            <a:off x="5365799" y="4483657"/>
            <a:ext cx="6465" cy="4164"/>
          </a:xfrm>
          <a:custGeom>
            <a:avLst/>
            <a:gdLst>
              <a:gd name="connsiteX0" fmla="*/ 6466 w 6465"/>
              <a:gd name="connsiteY0" fmla="*/ 0 h 4164"/>
              <a:gd name="connsiteX1" fmla="*/ 1534 w 6465"/>
              <a:gd name="connsiteY1" fmla="*/ 110 h 4164"/>
              <a:gd name="connsiteX2" fmla="*/ 0 w 6465"/>
              <a:gd name="connsiteY2" fmla="*/ 4164 h 4164"/>
              <a:gd name="connsiteX3" fmla="*/ 4822 w 6465"/>
              <a:gd name="connsiteY3" fmla="*/ 3397 h 4164"/>
              <a:gd name="connsiteX4" fmla="*/ 6466 w 6465"/>
              <a:gd name="connsiteY4" fmla="*/ 0 h 4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5" h="4164">
                <a:moveTo>
                  <a:pt x="6466" y="0"/>
                </a:moveTo>
                <a:lnTo>
                  <a:pt x="1534" y="110"/>
                </a:lnTo>
                <a:lnTo>
                  <a:pt x="0" y="4164"/>
                </a:lnTo>
                <a:lnTo>
                  <a:pt x="4822" y="3397"/>
                </a:lnTo>
                <a:lnTo>
                  <a:pt x="6466"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8C447BDC-2C36-D031-738E-E9ADD0065E65}"/>
              </a:ext>
            </a:extLst>
          </p:cNvPr>
          <p:cNvSpPr/>
          <p:nvPr/>
        </p:nvSpPr>
        <p:spPr>
          <a:xfrm>
            <a:off x="5437906" y="4505136"/>
            <a:ext cx="54135" cy="21917"/>
          </a:xfrm>
          <a:custGeom>
            <a:avLst/>
            <a:gdLst>
              <a:gd name="connsiteX0" fmla="*/ 6794 w 54135"/>
              <a:gd name="connsiteY0" fmla="*/ 1425 h 21917"/>
              <a:gd name="connsiteX1" fmla="*/ 12164 w 54135"/>
              <a:gd name="connsiteY1" fmla="*/ 1972 h 21917"/>
              <a:gd name="connsiteX2" fmla="*/ 21260 w 54135"/>
              <a:gd name="connsiteY2" fmla="*/ 0 h 21917"/>
              <a:gd name="connsiteX3" fmla="*/ 39560 w 54135"/>
              <a:gd name="connsiteY3" fmla="*/ 1096 h 21917"/>
              <a:gd name="connsiteX4" fmla="*/ 44053 w 54135"/>
              <a:gd name="connsiteY4" fmla="*/ 8548 h 21917"/>
              <a:gd name="connsiteX5" fmla="*/ 50190 w 54135"/>
              <a:gd name="connsiteY5" fmla="*/ 9753 h 21917"/>
              <a:gd name="connsiteX6" fmla="*/ 54135 w 54135"/>
              <a:gd name="connsiteY6" fmla="*/ 13917 h 21917"/>
              <a:gd name="connsiteX7" fmla="*/ 53697 w 54135"/>
              <a:gd name="connsiteY7" fmla="*/ 16109 h 21917"/>
              <a:gd name="connsiteX8" fmla="*/ 45697 w 54135"/>
              <a:gd name="connsiteY8" fmla="*/ 16109 h 21917"/>
              <a:gd name="connsiteX9" fmla="*/ 42410 w 54135"/>
              <a:gd name="connsiteY9" fmla="*/ 14356 h 21917"/>
              <a:gd name="connsiteX10" fmla="*/ 40437 w 54135"/>
              <a:gd name="connsiteY10" fmla="*/ 18410 h 21917"/>
              <a:gd name="connsiteX11" fmla="*/ 38026 w 54135"/>
              <a:gd name="connsiteY11" fmla="*/ 19068 h 21917"/>
              <a:gd name="connsiteX12" fmla="*/ 36163 w 54135"/>
              <a:gd name="connsiteY12" fmla="*/ 16876 h 21917"/>
              <a:gd name="connsiteX13" fmla="*/ 31999 w 54135"/>
              <a:gd name="connsiteY13" fmla="*/ 16876 h 21917"/>
              <a:gd name="connsiteX14" fmla="*/ 31780 w 54135"/>
              <a:gd name="connsiteY14" fmla="*/ 21917 h 21917"/>
              <a:gd name="connsiteX15" fmla="*/ 26081 w 54135"/>
              <a:gd name="connsiteY15" fmla="*/ 21698 h 21917"/>
              <a:gd name="connsiteX16" fmla="*/ 22246 w 54135"/>
              <a:gd name="connsiteY16" fmla="*/ 18739 h 21917"/>
              <a:gd name="connsiteX17" fmla="*/ 16657 w 54135"/>
              <a:gd name="connsiteY17" fmla="*/ 18958 h 21917"/>
              <a:gd name="connsiteX18" fmla="*/ 13369 w 54135"/>
              <a:gd name="connsiteY18" fmla="*/ 16328 h 21917"/>
              <a:gd name="connsiteX19" fmla="*/ 10630 w 54135"/>
              <a:gd name="connsiteY19" fmla="*/ 10082 h 21917"/>
              <a:gd name="connsiteX20" fmla="*/ 7671 w 54135"/>
              <a:gd name="connsiteY20" fmla="*/ 8657 h 21917"/>
              <a:gd name="connsiteX21" fmla="*/ 4603 w 54135"/>
              <a:gd name="connsiteY21" fmla="*/ 9753 h 21917"/>
              <a:gd name="connsiteX22" fmla="*/ 0 w 54135"/>
              <a:gd name="connsiteY22" fmla="*/ 6246 h 21917"/>
              <a:gd name="connsiteX23" fmla="*/ 2849 w 54135"/>
              <a:gd name="connsiteY23" fmla="*/ 2301 h 21917"/>
              <a:gd name="connsiteX24" fmla="*/ 6794 w 54135"/>
              <a:gd name="connsiteY24" fmla="*/ 1425 h 2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135" h="21917">
                <a:moveTo>
                  <a:pt x="6794" y="1425"/>
                </a:moveTo>
                <a:lnTo>
                  <a:pt x="12164" y="1972"/>
                </a:lnTo>
                <a:lnTo>
                  <a:pt x="21260" y="0"/>
                </a:lnTo>
                <a:lnTo>
                  <a:pt x="39560" y="1096"/>
                </a:lnTo>
                <a:lnTo>
                  <a:pt x="44053" y="8548"/>
                </a:lnTo>
                <a:lnTo>
                  <a:pt x="50190" y="9753"/>
                </a:lnTo>
                <a:lnTo>
                  <a:pt x="54135" y="13917"/>
                </a:lnTo>
                <a:lnTo>
                  <a:pt x="53697" y="16109"/>
                </a:lnTo>
                <a:lnTo>
                  <a:pt x="45697" y="16109"/>
                </a:lnTo>
                <a:lnTo>
                  <a:pt x="42410" y="14356"/>
                </a:lnTo>
                <a:lnTo>
                  <a:pt x="40437" y="18410"/>
                </a:lnTo>
                <a:lnTo>
                  <a:pt x="38026" y="19068"/>
                </a:lnTo>
                <a:lnTo>
                  <a:pt x="36163" y="16876"/>
                </a:lnTo>
                <a:lnTo>
                  <a:pt x="31999" y="16876"/>
                </a:lnTo>
                <a:lnTo>
                  <a:pt x="31780" y="21917"/>
                </a:lnTo>
                <a:lnTo>
                  <a:pt x="26081" y="21698"/>
                </a:lnTo>
                <a:lnTo>
                  <a:pt x="22246" y="18739"/>
                </a:lnTo>
                <a:lnTo>
                  <a:pt x="16657" y="18958"/>
                </a:lnTo>
                <a:lnTo>
                  <a:pt x="13369" y="16328"/>
                </a:lnTo>
                <a:lnTo>
                  <a:pt x="10630" y="10082"/>
                </a:lnTo>
                <a:lnTo>
                  <a:pt x="7671" y="8657"/>
                </a:lnTo>
                <a:lnTo>
                  <a:pt x="4603" y="9753"/>
                </a:lnTo>
                <a:lnTo>
                  <a:pt x="0" y="6246"/>
                </a:lnTo>
                <a:lnTo>
                  <a:pt x="2849" y="2301"/>
                </a:lnTo>
                <a:lnTo>
                  <a:pt x="6794" y="142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5" name="Freeform 604">
            <a:extLst>
              <a:ext uri="{FF2B5EF4-FFF2-40B4-BE49-F238E27FC236}">
                <a16:creationId xmlns:a16="http://schemas.microsoft.com/office/drawing/2014/main" id="{309B2174-8076-59E4-7727-EDB5CF97B8B0}"/>
              </a:ext>
            </a:extLst>
          </p:cNvPr>
          <p:cNvSpPr/>
          <p:nvPr/>
        </p:nvSpPr>
        <p:spPr>
          <a:xfrm>
            <a:off x="5533136" y="4461959"/>
            <a:ext cx="67285" cy="56655"/>
          </a:xfrm>
          <a:custGeom>
            <a:avLst/>
            <a:gdLst>
              <a:gd name="connsiteX0" fmla="*/ 57204 w 67285"/>
              <a:gd name="connsiteY0" fmla="*/ 53587 h 56655"/>
              <a:gd name="connsiteX1" fmla="*/ 56765 w 67285"/>
              <a:gd name="connsiteY1" fmla="*/ 50957 h 56655"/>
              <a:gd name="connsiteX2" fmla="*/ 62464 w 67285"/>
              <a:gd name="connsiteY2" fmla="*/ 44930 h 56655"/>
              <a:gd name="connsiteX3" fmla="*/ 62793 w 67285"/>
              <a:gd name="connsiteY3" fmla="*/ 41971 h 56655"/>
              <a:gd name="connsiteX4" fmla="*/ 63012 w 67285"/>
              <a:gd name="connsiteY4" fmla="*/ 38026 h 56655"/>
              <a:gd name="connsiteX5" fmla="*/ 60710 w 67285"/>
              <a:gd name="connsiteY5" fmla="*/ 32985 h 56655"/>
              <a:gd name="connsiteX6" fmla="*/ 61368 w 67285"/>
              <a:gd name="connsiteY6" fmla="*/ 31122 h 56655"/>
              <a:gd name="connsiteX7" fmla="*/ 65204 w 67285"/>
              <a:gd name="connsiteY7" fmla="*/ 29259 h 56655"/>
              <a:gd name="connsiteX8" fmla="*/ 66738 w 67285"/>
              <a:gd name="connsiteY8" fmla="*/ 24109 h 56655"/>
              <a:gd name="connsiteX9" fmla="*/ 64875 w 67285"/>
              <a:gd name="connsiteY9" fmla="*/ 20273 h 56655"/>
              <a:gd name="connsiteX10" fmla="*/ 67286 w 67285"/>
              <a:gd name="connsiteY10" fmla="*/ 15780 h 56655"/>
              <a:gd name="connsiteX11" fmla="*/ 66628 w 67285"/>
              <a:gd name="connsiteY11" fmla="*/ 13369 h 56655"/>
              <a:gd name="connsiteX12" fmla="*/ 66628 w 67285"/>
              <a:gd name="connsiteY12" fmla="*/ 13369 h 56655"/>
              <a:gd name="connsiteX13" fmla="*/ 62245 w 67285"/>
              <a:gd name="connsiteY13" fmla="*/ 12493 h 56655"/>
              <a:gd name="connsiteX14" fmla="*/ 58080 w 67285"/>
              <a:gd name="connsiteY14" fmla="*/ 13369 h 56655"/>
              <a:gd name="connsiteX15" fmla="*/ 53916 w 67285"/>
              <a:gd name="connsiteY15" fmla="*/ 9205 h 56655"/>
              <a:gd name="connsiteX16" fmla="*/ 43725 w 67285"/>
              <a:gd name="connsiteY16" fmla="*/ 8000 h 56655"/>
              <a:gd name="connsiteX17" fmla="*/ 40766 w 67285"/>
              <a:gd name="connsiteY17" fmla="*/ 9753 h 56655"/>
              <a:gd name="connsiteX18" fmla="*/ 36602 w 67285"/>
              <a:gd name="connsiteY18" fmla="*/ 8328 h 56655"/>
              <a:gd name="connsiteX19" fmla="*/ 27615 w 67285"/>
              <a:gd name="connsiteY19" fmla="*/ 8328 h 56655"/>
              <a:gd name="connsiteX20" fmla="*/ 26191 w 67285"/>
              <a:gd name="connsiteY20" fmla="*/ 10959 h 56655"/>
              <a:gd name="connsiteX21" fmla="*/ 31013 w 67285"/>
              <a:gd name="connsiteY21" fmla="*/ 13698 h 56655"/>
              <a:gd name="connsiteX22" fmla="*/ 43834 w 67285"/>
              <a:gd name="connsiteY22" fmla="*/ 17972 h 56655"/>
              <a:gd name="connsiteX23" fmla="*/ 42410 w 67285"/>
              <a:gd name="connsiteY23" fmla="*/ 20383 h 56655"/>
              <a:gd name="connsiteX24" fmla="*/ 44163 w 67285"/>
              <a:gd name="connsiteY24" fmla="*/ 24219 h 56655"/>
              <a:gd name="connsiteX25" fmla="*/ 42410 w 67285"/>
              <a:gd name="connsiteY25" fmla="*/ 30246 h 56655"/>
              <a:gd name="connsiteX26" fmla="*/ 44711 w 67285"/>
              <a:gd name="connsiteY26" fmla="*/ 34410 h 56655"/>
              <a:gd name="connsiteX27" fmla="*/ 49204 w 67285"/>
              <a:gd name="connsiteY27" fmla="*/ 35615 h 56655"/>
              <a:gd name="connsiteX28" fmla="*/ 54464 w 67285"/>
              <a:gd name="connsiteY28" fmla="*/ 40328 h 56655"/>
              <a:gd name="connsiteX29" fmla="*/ 53259 w 67285"/>
              <a:gd name="connsiteY29" fmla="*/ 43286 h 56655"/>
              <a:gd name="connsiteX30" fmla="*/ 43396 w 67285"/>
              <a:gd name="connsiteY30" fmla="*/ 42958 h 56655"/>
              <a:gd name="connsiteX31" fmla="*/ 41533 w 67285"/>
              <a:gd name="connsiteY31" fmla="*/ 44382 h 56655"/>
              <a:gd name="connsiteX32" fmla="*/ 37369 w 67285"/>
              <a:gd name="connsiteY32" fmla="*/ 43177 h 56655"/>
              <a:gd name="connsiteX33" fmla="*/ 31670 w 67285"/>
              <a:gd name="connsiteY33" fmla="*/ 43725 h 56655"/>
              <a:gd name="connsiteX34" fmla="*/ 26629 w 67285"/>
              <a:gd name="connsiteY34" fmla="*/ 41643 h 56655"/>
              <a:gd name="connsiteX35" fmla="*/ 20712 w 67285"/>
              <a:gd name="connsiteY35" fmla="*/ 44054 h 56655"/>
              <a:gd name="connsiteX36" fmla="*/ 20383 w 67285"/>
              <a:gd name="connsiteY36" fmla="*/ 41643 h 56655"/>
              <a:gd name="connsiteX37" fmla="*/ 18301 w 67285"/>
              <a:gd name="connsiteY37" fmla="*/ 40766 h 56655"/>
              <a:gd name="connsiteX38" fmla="*/ 10849 w 67285"/>
              <a:gd name="connsiteY38" fmla="*/ 42629 h 56655"/>
              <a:gd name="connsiteX39" fmla="*/ 6904 w 67285"/>
              <a:gd name="connsiteY39" fmla="*/ 38793 h 56655"/>
              <a:gd name="connsiteX40" fmla="*/ 1863 w 67285"/>
              <a:gd name="connsiteY40" fmla="*/ 41423 h 56655"/>
              <a:gd name="connsiteX41" fmla="*/ 0 w 67285"/>
              <a:gd name="connsiteY41" fmla="*/ 44382 h 56655"/>
              <a:gd name="connsiteX42" fmla="*/ 1753 w 67285"/>
              <a:gd name="connsiteY42" fmla="*/ 48327 h 56655"/>
              <a:gd name="connsiteX43" fmla="*/ 7452 w 67285"/>
              <a:gd name="connsiteY43" fmla="*/ 48985 h 56655"/>
              <a:gd name="connsiteX44" fmla="*/ 13369 w 67285"/>
              <a:gd name="connsiteY44" fmla="*/ 55779 h 56655"/>
              <a:gd name="connsiteX45" fmla="*/ 15999 w 67285"/>
              <a:gd name="connsiteY45" fmla="*/ 56656 h 56655"/>
              <a:gd name="connsiteX46" fmla="*/ 16547 w 67285"/>
              <a:gd name="connsiteY46" fmla="*/ 52492 h 56655"/>
              <a:gd name="connsiteX47" fmla="*/ 19178 w 67285"/>
              <a:gd name="connsiteY47" fmla="*/ 50410 h 56655"/>
              <a:gd name="connsiteX48" fmla="*/ 29807 w 67285"/>
              <a:gd name="connsiteY48" fmla="*/ 50410 h 56655"/>
              <a:gd name="connsiteX49" fmla="*/ 34300 w 67285"/>
              <a:gd name="connsiteY49" fmla="*/ 52820 h 56655"/>
              <a:gd name="connsiteX50" fmla="*/ 47450 w 67285"/>
              <a:gd name="connsiteY50" fmla="*/ 53149 h 56655"/>
              <a:gd name="connsiteX51" fmla="*/ 49861 w 67285"/>
              <a:gd name="connsiteY51" fmla="*/ 51615 h 56655"/>
              <a:gd name="connsiteX52" fmla="*/ 53806 w 67285"/>
              <a:gd name="connsiteY52" fmla="*/ 53478 h 56655"/>
              <a:gd name="connsiteX53" fmla="*/ 57423 w 67285"/>
              <a:gd name="connsiteY53" fmla="*/ 53807 h 56655"/>
              <a:gd name="connsiteX54" fmla="*/ 57423 w 67285"/>
              <a:gd name="connsiteY54" fmla="*/ 53807 h 56655"/>
              <a:gd name="connsiteX55" fmla="*/ 38465 w 67285"/>
              <a:gd name="connsiteY55" fmla="*/ 2411 h 56655"/>
              <a:gd name="connsiteX56" fmla="*/ 42848 w 67285"/>
              <a:gd name="connsiteY56" fmla="*/ 0 h 56655"/>
              <a:gd name="connsiteX57" fmla="*/ 51177 w 67285"/>
              <a:gd name="connsiteY57" fmla="*/ 4931 h 56655"/>
              <a:gd name="connsiteX58" fmla="*/ 42190 w 67285"/>
              <a:gd name="connsiteY58" fmla="*/ 4931 h 56655"/>
              <a:gd name="connsiteX59" fmla="*/ 38574 w 67285"/>
              <a:gd name="connsiteY59" fmla="*/ 2520 h 56655"/>
              <a:gd name="connsiteX60" fmla="*/ 38574 w 67285"/>
              <a:gd name="connsiteY60" fmla="*/ 2520 h 56655"/>
              <a:gd name="connsiteX61" fmla="*/ 29478 w 67285"/>
              <a:gd name="connsiteY61" fmla="*/ 32218 h 56655"/>
              <a:gd name="connsiteX62" fmla="*/ 33643 w 67285"/>
              <a:gd name="connsiteY62" fmla="*/ 30136 h 56655"/>
              <a:gd name="connsiteX63" fmla="*/ 38355 w 67285"/>
              <a:gd name="connsiteY63" fmla="*/ 33643 h 56655"/>
              <a:gd name="connsiteX64" fmla="*/ 39341 w 67285"/>
              <a:gd name="connsiteY64" fmla="*/ 37259 h 56655"/>
              <a:gd name="connsiteX65" fmla="*/ 32547 w 67285"/>
              <a:gd name="connsiteY65" fmla="*/ 34848 h 56655"/>
              <a:gd name="connsiteX66" fmla="*/ 29478 w 67285"/>
              <a:gd name="connsiteY66" fmla="*/ 32218 h 5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7285" h="56655">
                <a:moveTo>
                  <a:pt x="57204" y="53587"/>
                </a:moveTo>
                <a:lnTo>
                  <a:pt x="56765" y="50957"/>
                </a:lnTo>
                <a:lnTo>
                  <a:pt x="62464" y="44930"/>
                </a:lnTo>
                <a:lnTo>
                  <a:pt x="62793" y="41971"/>
                </a:lnTo>
                <a:lnTo>
                  <a:pt x="63012" y="38026"/>
                </a:lnTo>
                <a:lnTo>
                  <a:pt x="60710" y="32985"/>
                </a:lnTo>
                <a:lnTo>
                  <a:pt x="61368" y="31122"/>
                </a:lnTo>
                <a:lnTo>
                  <a:pt x="65204" y="29259"/>
                </a:lnTo>
                <a:lnTo>
                  <a:pt x="66738" y="24109"/>
                </a:lnTo>
                <a:lnTo>
                  <a:pt x="64875" y="20273"/>
                </a:lnTo>
                <a:lnTo>
                  <a:pt x="67286" y="15780"/>
                </a:lnTo>
                <a:lnTo>
                  <a:pt x="66628" y="13369"/>
                </a:lnTo>
                <a:lnTo>
                  <a:pt x="66628" y="13369"/>
                </a:lnTo>
                <a:cubicBezTo>
                  <a:pt x="66628" y="13369"/>
                  <a:pt x="62245" y="12493"/>
                  <a:pt x="62245" y="12493"/>
                </a:cubicBezTo>
                <a:lnTo>
                  <a:pt x="58080" y="13369"/>
                </a:lnTo>
                <a:lnTo>
                  <a:pt x="53916" y="9205"/>
                </a:lnTo>
                <a:lnTo>
                  <a:pt x="43725" y="8000"/>
                </a:lnTo>
                <a:lnTo>
                  <a:pt x="40766" y="9753"/>
                </a:lnTo>
                <a:lnTo>
                  <a:pt x="36602" y="8328"/>
                </a:lnTo>
                <a:lnTo>
                  <a:pt x="27615" y="8328"/>
                </a:lnTo>
                <a:lnTo>
                  <a:pt x="26191" y="10959"/>
                </a:lnTo>
                <a:cubicBezTo>
                  <a:pt x="26191" y="10959"/>
                  <a:pt x="31013" y="13698"/>
                  <a:pt x="31013" y="13698"/>
                </a:cubicBezTo>
                <a:lnTo>
                  <a:pt x="43834" y="17972"/>
                </a:lnTo>
                <a:lnTo>
                  <a:pt x="42410" y="20383"/>
                </a:lnTo>
                <a:lnTo>
                  <a:pt x="44163" y="24219"/>
                </a:lnTo>
                <a:lnTo>
                  <a:pt x="42410" y="30246"/>
                </a:lnTo>
                <a:lnTo>
                  <a:pt x="44711" y="34410"/>
                </a:lnTo>
                <a:lnTo>
                  <a:pt x="49204" y="35615"/>
                </a:lnTo>
                <a:lnTo>
                  <a:pt x="54464" y="40328"/>
                </a:lnTo>
                <a:lnTo>
                  <a:pt x="53259" y="43286"/>
                </a:lnTo>
                <a:lnTo>
                  <a:pt x="43396" y="42958"/>
                </a:lnTo>
                <a:lnTo>
                  <a:pt x="41533" y="44382"/>
                </a:lnTo>
                <a:lnTo>
                  <a:pt x="37369" y="43177"/>
                </a:lnTo>
                <a:lnTo>
                  <a:pt x="31670" y="43725"/>
                </a:lnTo>
                <a:lnTo>
                  <a:pt x="26629" y="41643"/>
                </a:lnTo>
                <a:lnTo>
                  <a:pt x="20712" y="44054"/>
                </a:lnTo>
                <a:lnTo>
                  <a:pt x="20383" y="41643"/>
                </a:lnTo>
                <a:lnTo>
                  <a:pt x="18301" y="40766"/>
                </a:lnTo>
                <a:lnTo>
                  <a:pt x="10849" y="42629"/>
                </a:lnTo>
                <a:lnTo>
                  <a:pt x="6904" y="38793"/>
                </a:lnTo>
                <a:lnTo>
                  <a:pt x="1863" y="41423"/>
                </a:lnTo>
                <a:lnTo>
                  <a:pt x="0" y="44382"/>
                </a:lnTo>
                <a:lnTo>
                  <a:pt x="1753" y="48327"/>
                </a:lnTo>
                <a:lnTo>
                  <a:pt x="7452" y="48985"/>
                </a:lnTo>
                <a:lnTo>
                  <a:pt x="13369" y="55779"/>
                </a:lnTo>
                <a:lnTo>
                  <a:pt x="15999" y="56656"/>
                </a:lnTo>
                <a:lnTo>
                  <a:pt x="16547" y="52492"/>
                </a:lnTo>
                <a:lnTo>
                  <a:pt x="19178" y="50410"/>
                </a:lnTo>
                <a:lnTo>
                  <a:pt x="29807" y="50410"/>
                </a:lnTo>
                <a:lnTo>
                  <a:pt x="34300" y="52820"/>
                </a:lnTo>
                <a:lnTo>
                  <a:pt x="47450" y="53149"/>
                </a:lnTo>
                <a:lnTo>
                  <a:pt x="49861" y="51615"/>
                </a:lnTo>
                <a:lnTo>
                  <a:pt x="53806" y="53478"/>
                </a:lnTo>
                <a:lnTo>
                  <a:pt x="57423" y="53807"/>
                </a:lnTo>
                <a:lnTo>
                  <a:pt x="57423" y="53807"/>
                </a:lnTo>
                <a:close/>
                <a:moveTo>
                  <a:pt x="38465" y="2411"/>
                </a:moveTo>
                <a:lnTo>
                  <a:pt x="42848" y="0"/>
                </a:lnTo>
                <a:lnTo>
                  <a:pt x="51177" y="4931"/>
                </a:lnTo>
                <a:lnTo>
                  <a:pt x="42190" y="4931"/>
                </a:lnTo>
                <a:cubicBezTo>
                  <a:pt x="42190" y="4931"/>
                  <a:pt x="38574" y="2520"/>
                  <a:pt x="38574" y="2520"/>
                </a:cubicBezTo>
                <a:lnTo>
                  <a:pt x="38574" y="2520"/>
                </a:lnTo>
                <a:close/>
                <a:moveTo>
                  <a:pt x="29478" y="32218"/>
                </a:moveTo>
                <a:lnTo>
                  <a:pt x="33643" y="30136"/>
                </a:lnTo>
                <a:lnTo>
                  <a:pt x="38355" y="33643"/>
                </a:lnTo>
                <a:lnTo>
                  <a:pt x="39341" y="37259"/>
                </a:lnTo>
                <a:lnTo>
                  <a:pt x="32547" y="34848"/>
                </a:lnTo>
                <a:lnTo>
                  <a:pt x="29478" y="3221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779F97F1-C7A9-1B96-A62F-3B8C2018A4F1}"/>
              </a:ext>
            </a:extLst>
          </p:cNvPr>
          <p:cNvSpPr/>
          <p:nvPr/>
        </p:nvSpPr>
        <p:spPr>
          <a:xfrm>
            <a:off x="5285473" y="4381961"/>
            <a:ext cx="256211" cy="91504"/>
          </a:xfrm>
          <a:custGeom>
            <a:avLst/>
            <a:gdLst>
              <a:gd name="connsiteX0" fmla="*/ 48546 w 256211"/>
              <a:gd name="connsiteY0" fmla="*/ 37040 h 91504"/>
              <a:gd name="connsiteX1" fmla="*/ 50300 w 256211"/>
              <a:gd name="connsiteY1" fmla="*/ 33533 h 91504"/>
              <a:gd name="connsiteX2" fmla="*/ 54683 w 256211"/>
              <a:gd name="connsiteY2" fmla="*/ 34410 h 91504"/>
              <a:gd name="connsiteX3" fmla="*/ 58848 w 256211"/>
              <a:gd name="connsiteY3" fmla="*/ 39341 h 91504"/>
              <a:gd name="connsiteX4" fmla="*/ 58190 w 256211"/>
              <a:gd name="connsiteY4" fmla="*/ 43725 h 91504"/>
              <a:gd name="connsiteX5" fmla="*/ 51396 w 256211"/>
              <a:gd name="connsiteY5" fmla="*/ 45697 h 91504"/>
              <a:gd name="connsiteX6" fmla="*/ 46136 w 256211"/>
              <a:gd name="connsiteY6" fmla="*/ 43506 h 91504"/>
              <a:gd name="connsiteX7" fmla="*/ 45478 w 256211"/>
              <a:gd name="connsiteY7" fmla="*/ 40985 h 91504"/>
              <a:gd name="connsiteX8" fmla="*/ 47560 w 256211"/>
              <a:gd name="connsiteY8" fmla="*/ 42410 h 91504"/>
              <a:gd name="connsiteX9" fmla="*/ 49971 w 256211"/>
              <a:gd name="connsiteY9" fmla="*/ 42848 h 91504"/>
              <a:gd name="connsiteX10" fmla="*/ 52272 w 256211"/>
              <a:gd name="connsiteY10" fmla="*/ 40985 h 91504"/>
              <a:gd name="connsiteX11" fmla="*/ 49971 w 256211"/>
              <a:gd name="connsiteY11" fmla="*/ 39560 h 91504"/>
              <a:gd name="connsiteX12" fmla="*/ 48656 w 256211"/>
              <a:gd name="connsiteY12" fmla="*/ 36821 h 91504"/>
              <a:gd name="connsiteX13" fmla="*/ 48656 w 256211"/>
              <a:gd name="connsiteY13" fmla="*/ 36821 h 91504"/>
              <a:gd name="connsiteX14" fmla="*/ 14684 w 256211"/>
              <a:gd name="connsiteY14" fmla="*/ 25205 h 91504"/>
              <a:gd name="connsiteX15" fmla="*/ 17424 w 256211"/>
              <a:gd name="connsiteY15" fmla="*/ 28821 h 91504"/>
              <a:gd name="connsiteX16" fmla="*/ 16219 w 256211"/>
              <a:gd name="connsiteY16" fmla="*/ 31013 h 91504"/>
              <a:gd name="connsiteX17" fmla="*/ 12274 w 256211"/>
              <a:gd name="connsiteY17" fmla="*/ 28821 h 91504"/>
              <a:gd name="connsiteX18" fmla="*/ 3726 w 256211"/>
              <a:gd name="connsiteY18" fmla="*/ 33862 h 91504"/>
              <a:gd name="connsiteX19" fmla="*/ 219 w 256211"/>
              <a:gd name="connsiteY19" fmla="*/ 32766 h 91504"/>
              <a:gd name="connsiteX20" fmla="*/ 0 w 256211"/>
              <a:gd name="connsiteY20" fmla="*/ 35944 h 91504"/>
              <a:gd name="connsiteX21" fmla="*/ 4493 w 256211"/>
              <a:gd name="connsiteY21" fmla="*/ 38245 h 91504"/>
              <a:gd name="connsiteX22" fmla="*/ 9315 w 256211"/>
              <a:gd name="connsiteY22" fmla="*/ 32657 h 91504"/>
              <a:gd name="connsiteX23" fmla="*/ 11068 w 256211"/>
              <a:gd name="connsiteY23" fmla="*/ 33752 h 91504"/>
              <a:gd name="connsiteX24" fmla="*/ 11287 w 256211"/>
              <a:gd name="connsiteY24" fmla="*/ 37588 h 91504"/>
              <a:gd name="connsiteX25" fmla="*/ 17205 w 256211"/>
              <a:gd name="connsiteY25" fmla="*/ 34081 h 91504"/>
              <a:gd name="connsiteX26" fmla="*/ 21369 w 256211"/>
              <a:gd name="connsiteY26" fmla="*/ 33752 h 91504"/>
              <a:gd name="connsiteX27" fmla="*/ 26191 w 256211"/>
              <a:gd name="connsiteY27" fmla="*/ 26301 h 91504"/>
              <a:gd name="connsiteX28" fmla="*/ 32437 w 256211"/>
              <a:gd name="connsiteY28" fmla="*/ 27506 h 91504"/>
              <a:gd name="connsiteX29" fmla="*/ 34848 w 256211"/>
              <a:gd name="connsiteY29" fmla="*/ 25424 h 91504"/>
              <a:gd name="connsiteX30" fmla="*/ 37917 w 256211"/>
              <a:gd name="connsiteY30" fmla="*/ 27835 h 91504"/>
              <a:gd name="connsiteX31" fmla="*/ 42738 w 256211"/>
              <a:gd name="connsiteY31" fmla="*/ 26958 h 91504"/>
              <a:gd name="connsiteX32" fmla="*/ 49862 w 256211"/>
              <a:gd name="connsiteY32" fmla="*/ 18301 h 91504"/>
              <a:gd name="connsiteX33" fmla="*/ 54026 w 256211"/>
              <a:gd name="connsiteY33" fmla="*/ 17424 h 91504"/>
              <a:gd name="connsiteX34" fmla="*/ 56985 w 256211"/>
              <a:gd name="connsiteY34" fmla="*/ 14137 h 91504"/>
              <a:gd name="connsiteX35" fmla="*/ 63560 w 256211"/>
              <a:gd name="connsiteY35" fmla="*/ 15232 h 91504"/>
              <a:gd name="connsiteX36" fmla="*/ 68272 w 256211"/>
              <a:gd name="connsiteY36" fmla="*/ 15013 h 91504"/>
              <a:gd name="connsiteX37" fmla="*/ 78902 w 256211"/>
              <a:gd name="connsiteY37" fmla="*/ 16219 h 91504"/>
              <a:gd name="connsiteX38" fmla="*/ 81641 w 256211"/>
              <a:gd name="connsiteY38" fmla="*/ 18849 h 91504"/>
              <a:gd name="connsiteX39" fmla="*/ 78902 w 256211"/>
              <a:gd name="connsiteY39" fmla="*/ 21150 h 91504"/>
              <a:gd name="connsiteX40" fmla="*/ 73532 w 256211"/>
              <a:gd name="connsiteY40" fmla="*/ 20602 h 91504"/>
              <a:gd name="connsiteX41" fmla="*/ 69916 w 256211"/>
              <a:gd name="connsiteY41" fmla="*/ 23232 h 91504"/>
              <a:gd name="connsiteX42" fmla="*/ 73532 w 256211"/>
              <a:gd name="connsiteY42" fmla="*/ 26191 h 91504"/>
              <a:gd name="connsiteX43" fmla="*/ 87778 w 256211"/>
              <a:gd name="connsiteY43" fmla="*/ 28492 h 91504"/>
              <a:gd name="connsiteX44" fmla="*/ 90737 w 256211"/>
              <a:gd name="connsiteY44" fmla="*/ 27396 h 91504"/>
              <a:gd name="connsiteX45" fmla="*/ 95120 w 256211"/>
              <a:gd name="connsiteY45" fmla="*/ 27396 h 91504"/>
              <a:gd name="connsiteX46" fmla="*/ 98956 w 256211"/>
              <a:gd name="connsiteY46" fmla="*/ 30684 h 91504"/>
              <a:gd name="connsiteX47" fmla="*/ 105750 w 256211"/>
              <a:gd name="connsiteY47" fmla="*/ 31561 h 91504"/>
              <a:gd name="connsiteX48" fmla="*/ 109038 w 256211"/>
              <a:gd name="connsiteY48" fmla="*/ 31342 h 91504"/>
              <a:gd name="connsiteX49" fmla="*/ 110791 w 256211"/>
              <a:gd name="connsiteY49" fmla="*/ 28712 h 91504"/>
              <a:gd name="connsiteX50" fmla="*/ 113969 w 256211"/>
              <a:gd name="connsiteY50" fmla="*/ 31013 h 91504"/>
              <a:gd name="connsiteX51" fmla="*/ 114298 w 256211"/>
              <a:gd name="connsiteY51" fmla="*/ 33643 h 91504"/>
              <a:gd name="connsiteX52" fmla="*/ 122079 w 256211"/>
              <a:gd name="connsiteY52" fmla="*/ 39232 h 91504"/>
              <a:gd name="connsiteX53" fmla="*/ 128215 w 256211"/>
              <a:gd name="connsiteY53" fmla="*/ 40328 h 91504"/>
              <a:gd name="connsiteX54" fmla="*/ 130845 w 256211"/>
              <a:gd name="connsiteY54" fmla="*/ 38903 h 91504"/>
              <a:gd name="connsiteX55" fmla="*/ 134900 w 256211"/>
              <a:gd name="connsiteY55" fmla="*/ 42410 h 91504"/>
              <a:gd name="connsiteX56" fmla="*/ 139393 w 256211"/>
              <a:gd name="connsiteY56" fmla="*/ 41752 h 91504"/>
              <a:gd name="connsiteX57" fmla="*/ 143009 w 256211"/>
              <a:gd name="connsiteY57" fmla="*/ 43396 h 91504"/>
              <a:gd name="connsiteX58" fmla="*/ 149694 w 256211"/>
              <a:gd name="connsiteY58" fmla="*/ 41204 h 91504"/>
              <a:gd name="connsiteX59" fmla="*/ 152543 w 256211"/>
              <a:gd name="connsiteY59" fmla="*/ 42191 h 91504"/>
              <a:gd name="connsiteX60" fmla="*/ 156488 w 256211"/>
              <a:gd name="connsiteY60" fmla="*/ 56546 h 91504"/>
              <a:gd name="connsiteX61" fmla="*/ 164488 w 256211"/>
              <a:gd name="connsiteY61" fmla="*/ 65971 h 91504"/>
              <a:gd name="connsiteX62" fmla="*/ 168433 w 256211"/>
              <a:gd name="connsiteY62" fmla="*/ 65971 h 91504"/>
              <a:gd name="connsiteX63" fmla="*/ 170187 w 256211"/>
              <a:gd name="connsiteY63" fmla="*/ 64436 h 91504"/>
              <a:gd name="connsiteX64" fmla="*/ 175556 w 256211"/>
              <a:gd name="connsiteY64" fmla="*/ 67724 h 91504"/>
              <a:gd name="connsiteX65" fmla="*/ 184104 w 256211"/>
              <a:gd name="connsiteY65" fmla="*/ 67724 h 91504"/>
              <a:gd name="connsiteX66" fmla="*/ 185310 w 256211"/>
              <a:gd name="connsiteY66" fmla="*/ 70245 h 91504"/>
              <a:gd name="connsiteX67" fmla="*/ 189255 w 256211"/>
              <a:gd name="connsiteY67" fmla="*/ 71669 h 91504"/>
              <a:gd name="connsiteX68" fmla="*/ 188597 w 256211"/>
              <a:gd name="connsiteY68" fmla="*/ 76381 h 91504"/>
              <a:gd name="connsiteX69" fmla="*/ 182460 w 256211"/>
              <a:gd name="connsiteY69" fmla="*/ 77915 h 91504"/>
              <a:gd name="connsiteX70" fmla="*/ 174461 w 256211"/>
              <a:gd name="connsiteY70" fmla="*/ 85148 h 91504"/>
              <a:gd name="connsiteX71" fmla="*/ 174241 w 256211"/>
              <a:gd name="connsiteY71" fmla="*/ 89532 h 91504"/>
              <a:gd name="connsiteX72" fmla="*/ 182570 w 256211"/>
              <a:gd name="connsiteY72" fmla="*/ 90956 h 91504"/>
              <a:gd name="connsiteX73" fmla="*/ 188268 w 256211"/>
              <a:gd name="connsiteY73" fmla="*/ 87997 h 91504"/>
              <a:gd name="connsiteX74" fmla="*/ 192433 w 256211"/>
              <a:gd name="connsiteY74" fmla="*/ 89751 h 91504"/>
              <a:gd name="connsiteX75" fmla="*/ 204158 w 256211"/>
              <a:gd name="connsiteY75" fmla="*/ 87011 h 91504"/>
              <a:gd name="connsiteX76" fmla="*/ 210733 w 256211"/>
              <a:gd name="connsiteY76" fmla="*/ 87778 h 91504"/>
              <a:gd name="connsiteX77" fmla="*/ 218952 w 256211"/>
              <a:gd name="connsiteY77" fmla="*/ 91504 h 91504"/>
              <a:gd name="connsiteX78" fmla="*/ 231336 w 256211"/>
              <a:gd name="connsiteY78" fmla="*/ 88655 h 91504"/>
              <a:gd name="connsiteX79" fmla="*/ 232979 w 256211"/>
              <a:gd name="connsiteY79" fmla="*/ 85915 h 91504"/>
              <a:gd name="connsiteX80" fmla="*/ 235938 w 256211"/>
              <a:gd name="connsiteY80" fmla="*/ 86463 h 91504"/>
              <a:gd name="connsiteX81" fmla="*/ 239445 w 256211"/>
              <a:gd name="connsiteY81" fmla="*/ 83724 h 91504"/>
              <a:gd name="connsiteX82" fmla="*/ 247554 w 256211"/>
              <a:gd name="connsiteY82" fmla="*/ 84819 h 91504"/>
              <a:gd name="connsiteX83" fmla="*/ 253581 w 256211"/>
              <a:gd name="connsiteY83" fmla="*/ 83285 h 91504"/>
              <a:gd name="connsiteX84" fmla="*/ 256212 w 256211"/>
              <a:gd name="connsiteY84" fmla="*/ 78463 h 91504"/>
              <a:gd name="connsiteX85" fmla="*/ 254129 w 256211"/>
              <a:gd name="connsiteY85" fmla="*/ 76162 h 91504"/>
              <a:gd name="connsiteX86" fmla="*/ 249746 w 256211"/>
              <a:gd name="connsiteY86" fmla="*/ 75614 h 91504"/>
              <a:gd name="connsiteX87" fmla="*/ 246787 w 256211"/>
              <a:gd name="connsiteY87" fmla="*/ 69039 h 91504"/>
              <a:gd name="connsiteX88" fmla="*/ 236157 w 256211"/>
              <a:gd name="connsiteY88" fmla="*/ 64656 h 91504"/>
              <a:gd name="connsiteX89" fmla="*/ 223665 w 256211"/>
              <a:gd name="connsiteY89" fmla="*/ 64656 h 91504"/>
              <a:gd name="connsiteX90" fmla="*/ 220377 w 256211"/>
              <a:gd name="connsiteY90" fmla="*/ 63450 h 91504"/>
              <a:gd name="connsiteX91" fmla="*/ 223007 w 256211"/>
              <a:gd name="connsiteY91" fmla="*/ 61039 h 91504"/>
              <a:gd name="connsiteX92" fmla="*/ 224760 w 256211"/>
              <a:gd name="connsiteY92" fmla="*/ 55122 h 91504"/>
              <a:gd name="connsiteX93" fmla="*/ 221802 w 256211"/>
              <a:gd name="connsiteY93" fmla="*/ 54135 h 91504"/>
              <a:gd name="connsiteX94" fmla="*/ 217857 w 256211"/>
              <a:gd name="connsiteY94" fmla="*/ 55670 h 91504"/>
              <a:gd name="connsiteX95" fmla="*/ 213364 w 256211"/>
              <a:gd name="connsiteY95" fmla="*/ 55341 h 91504"/>
              <a:gd name="connsiteX96" fmla="*/ 204706 w 256211"/>
              <a:gd name="connsiteY96" fmla="*/ 48985 h 91504"/>
              <a:gd name="connsiteX97" fmla="*/ 202295 w 256211"/>
              <a:gd name="connsiteY97" fmla="*/ 51286 h 91504"/>
              <a:gd name="connsiteX98" fmla="*/ 198460 w 256211"/>
              <a:gd name="connsiteY98" fmla="*/ 47779 h 91504"/>
              <a:gd name="connsiteX99" fmla="*/ 191994 w 256211"/>
              <a:gd name="connsiteY99" fmla="*/ 42958 h 91504"/>
              <a:gd name="connsiteX100" fmla="*/ 188159 w 256211"/>
              <a:gd name="connsiteY100" fmla="*/ 46903 h 91504"/>
              <a:gd name="connsiteX101" fmla="*/ 186296 w 256211"/>
              <a:gd name="connsiteY101" fmla="*/ 44601 h 91504"/>
              <a:gd name="connsiteX102" fmla="*/ 187282 w 256211"/>
              <a:gd name="connsiteY102" fmla="*/ 41643 h 91504"/>
              <a:gd name="connsiteX103" fmla="*/ 184652 w 256211"/>
              <a:gd name="connsiteY103" fmla="*/ 40437 h 91504"/>
              <a:gd name="connsiteX104" fmla="*/ 183118 w 256211"/>
              <a:gd name="connsiteY104" fmla="*/ 43396 h 91504"/>
              <a:gd name="connsiteX105" fmla="*/ 180159 w 256211"/>
              <a:gd name="connsiteY105" fmla="*/ 40328 h 91504"/>
              <a:gd name="connsiteX106" fmla="*/ 170954 w 256211"/>
              <a:gd name="connsiteY106" fmla="*/ 38245 h 91504"/>
              <a:gd name="connsiteX107" fmla="*/ 164927 w 256211"/>
              <a:gd name="connsiteY107" fmla="*/ 32547 h 91504"/>
              <a:gd name="connsiteX108" fmla="*/ 159338 w 256211"/>
              <a:gd name="connsiteY108" fmla="*/ 29479 h 91504"/>
              <a:gd name="connsiteX109" fmla="*/ 153311 w 256211"/>
              <a:gd name="connsiteY109" fmla="*/ 24766 h 91504"/>
              <a:gd name="connsiteX110" fmla="*/ 139941 w 256211"/>
              <a:gd name="connsiteY110" fmla="*/ 24109 h 91504"/>
              <a:gd name="connsiteX111" fmla="*/ 135119 w 256211"/>
              <a:gd name="connsiteY111" fmla="*/ 21808 h 91504"/>
              <a:gd name="connsiteX112" fmla="*/ 133366 w 256211"/>
              <a:gd name="connsiteY112" fmla="*/ 16657 h 91504"/>
              <a:gd name="connsiteX113" fmla="*/ 127777 w 256211"/>
              <a:gd name="connsiteY113" fmla="*/ 10630 h 91504"/>
              <a:gd name="connsiteX114" fmla="*/ 123394 w 256211"/>
              <a:gd name="connsiteY114" fmla="*/ 11726 h 91504"/>
              <a:gd name="connsiteX115" fmla="*/ 121092 w 256211"/>
              <a:gd name="connsiteY115" fmla="*/ 8986 h 91504"/>
              <a:gd name="connsiteX116" fmla="*/ 103230 w 256211"/>
              <a:gd name="connsiteY116" fmla="*/ 6356 h 91504"/>
              <a:gd name="connsiteX117" fmla="*/ 97312 w 256211"/>
              <a:gd name="connsiteY117" fmla="*/ 8657 h 91504"/>
              <a:gd name="connsiteX118" fmla="*/ 89860 w 256211"/>
              <a:gd name="connsiteY118" fmla="*/ 7123 h 91504"/>
              <a:gd name="connsiteX119" fmla="*/ 85477 w 256211"/>
              <a:gd name="connsiteY119" fmla="*/ 1973 h 91504"/>
              <a:gd name="connsiteX120" fmla="*/ 74409 w 256211"/>
              <a:gd name="connsiteY120" fmla="*/ 0 h 91504"/>
              <a:gd name="connsiteX121" fmla="*/ 64656 w 256211"/>
              <a:gd name="connsiteY121" fmla="*/ 329 h 91504"/>
              <a:gd name="connsiteX122" fmla="*/ 59834 w 256211"/>
              <a:gd name="connsiteY122" fmla="*/ 4274 h 91504"/>
              <a:gd name="connsiteX123" fmla="*/ 46683 w 256211"/>
              <a:gd name="connsiteY123" fmla="*/ 4931 h 91504"/>
              <a:gd name="connsiteX124" fmla="*/ 36602 w 256211"/>
              <a:gd name="connsiteY124" fmla="*/ 7342 h 91504"/>
              <a:gd name="connsiteX125" fmla="*/ 32985 w 256211"/>
              <a:gd name="connsiteY125" fmla="*/ 10630 h 91504"/>
              <a:gd name="connsiteX126" fmla="*/ 22794 w 256211"/>
              <a:gd name="connsiteY126" fmla="*/ 13589 h 91504"/>
              <a:gd name="connsiteX127" fmla="*/ 19287 w 256211"/>
              <a:gd name="connsiteY127" fmla="*/ 17753 h 91504"/>
              <a:gd name="connsiteX128" fmla="*/ 14904 w 256211"/>
              <a:gd name="connsiteY128" fmla="*/ 20164 h 91504"/>
              <a:gd name="connsiteX129" fmla="*/ 14246 w 256211"/>
              <a:gd name="connsiteY129" fmla="*/ 25753 h 9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56211" h="91504">
                <a:moveTo>
                  <a:pt x="48546" y="37040"/>
                </a:moveTo>
                <a:lnTo>
                  <a:pt x="50300" y="33533"/>
                </a:lnTo>
                <a:lnTo>
                  <a:pt x="54683" y="34410"/>
                </a:lnTo>
                <a:lnTo>
                  <a:pt x="58848" y="39341"/>
                </a:lnTo>
                <a:lnTo>
                  <a:pt x="58190" y="43725"/>
                </a:lnTo>
                <a:lnTo>
                  <a:pt x="51396" y="45697"/>
                </a:lnTo>
                <a:lnTo>
                  <a:pt x="46136" y="43506"/>
                </a:lnTo>
                <a:lnTo>
                  <a:pt x="45478" y="40985"/>
                </a:lnTo>
                <a:lnTo>
                  <a:pt x="47560" y="42410"/>
                </a:lnTo>
                <a:lnTo>
                  <a:pt x="49971" y="42848"/>
                </a:lnTo>
                <a:lnTo>
                  <a:pt x="52272" y="40985"/>
                </a:lnTo>
                <a:lnTo>
                  <a:pt x="49971" y="39560"/>
                </a:lnTo>
                <a:lnTo>
                  <a:pt x="48656" y="36821"/>
                </a:lnTo>
                <a:lnTo>
                  <a:pt x="48656" y="36821"/>
                </a:lnTo>
                <a:close/>
                <a:moveTo>
                  <a:pt x="14684" y="25205"/>
                </a:moveTo>
                <a:lnTo>
                  <a:pt x="17424" y="28821"/>
                </a:lnTo>
                <a:lnTo>
                  <a:pt x="16219" y="31013"/>
                </a:lnTo>
                <a:lnTo>
                  <a:pt x="12274" y="28821"/>
                </a:lnTo>
                <a:lnTo>
                  <a:pt x="3726" y="33862"/>
                </a:lnTo>
                <a:lnTo>
                  <a:pt x="219" y="32766"/>
                </a:lnTo>
                <a:lnTo>
                  <a:pt x="0" y="35944"/>
                </a:lnTo>
                <a:lnTo>
                  <a:pt x="4493" y="38245"/>
                </a:lnTo>
                <a:lnTo>
                  <a:pt x="9315" y="32657"/>
                </a:lnTo>
                <a:lnTo>
                  <a:pt x="11068" y="33752"/>
                </a:lnTo>
                <a:lnTo>
                  <a:pt x="11287" y="37588"/>
                </a:lnTo>
                <a:lnTo>
                  <a:pt x="17205" y="34081"/>
                </a:lnTo>
                <a:lnTo>
                  <a:pt x="21369" y="33752"/>
                </a:lnTo>
                <a:lnTo>
                  <a:pt x="26191" y="26301"/>
                </a:lnTo>
                <a:lnTo>
                  <a:pt x="32437" y="27506"/>
                </a:lnTo>
                <a:lnTo>
                  <a:pt x="34848" y="25424"/>
                </a:lnTo>
                <a:lnTo>
                  <a:pt x="37917" y="27835"/>
                </a:lnTo>
                <a:lnTo>
                  <a:pt x="42738" y="26958"/>
                </a:lnTo>
                <a:lnTo>
                  <a:pt x="49862" y="18301"/>
                </a:lnTo>
                <a:lnTo>
                  <a:pt x="54026" y="17424"/>
                </a:lnTo>
                <a:lnTo>
                  <a:pt x="56985" y="14137"/>
                </a:lnTo>
                <a:lnTo>
                  <a:pt x="63560" y="15232"/>
                </a:lnTo>
                <a:lnTo>
                  <a:pt x="68272" y="15013"/>
                </a:lnTo>
                <a:lnTo>
                  <a:pt x="78902" y="16219"/>
                </a:lnTo>
                <a:lnTo>
                  <a:pt x="81641" y="18849"/>
                </a:lnTo>
                <a:lnTo>
                  <a:pt x="78902" y="21150"/>
                </a:lnTo>
                <a:lnTo>
                  <a:pt x="73532" y="20602"/>
                </a:lnTo>
                <a:lnTo>
                  <a:pt x="69916" y="23232"/>
                </a:lnTo>
                <a:lnTo>
                  <a:pt x="73532" y="26191"/>
                </a:lnTo>
                <a:lnTo>
                  <a:pt x="87778" y="28492"/>
                </a:lnTo>
                <a:lnTo>
                  <a:pt x="90737" y="27396"/>
                </a:lnTo>
                <a:lnTo>
                  <a:pt x="95120" y="27396"/>
                </a:lnTo>
                <a:lnTo>
                  <a:pt x="98956" y="30684"/>
                </a:lnTo>
                <a:lnTo>
                  <a:pt x="105750" y="31561"/>
                </a:lnTo>
                <a:lnTo>
                  <a:pt x="109038" y="31342"/>
                </a:lnTo>
                <a:lnTo>
                  <a:pt x="110791" y="28712"/>
                </a:lnTo>
                <a:lnTo>
                  <a:pt x="113969" y="31013"/>
                </a:lnTo>
                <a:lnTo>
                  <a:pt x="114298" y="33643"/>
                </a:lnTo>
                <a:lnTo>
                  <a:pt x="122079" y="39232"/>
                </a:lnTo>
                <a:lnTo>
                  <a:pt x="128215" y="40328"/>
                </a:lnTo>
                <a:lnTo>
                  <a:pt x="130845" y="38903"/>
                </a:lnTo>
                <a:lnTo>
                  <a:pt x="134900" y="42410"/>
                </a:lnTo>
                <a:lnTo>
                  <a:pt x="139393" y="41752"/>
                </a:lnTo>
                <a:lnTo>
                  <a:pt x="143009" y="43396"/>
                </a:lnTo>
                <a:lnTo>
                  <a:pt x="149694" y="41204"/>
                </a:lnTo>
                <a:lnTo>
                  <a:pt x="152543" y="42191"/>
                </a:lnTo>
                <a:lnTo>
                  <a:pt x="156488" y="56546"/>
                </a:lnTo>
                <a:lnTo>
                  <a:pt x="164488" y="65971"/>
                </a:lnTo>
                <a:lnTo>
                  <a:pt x="168433" y="65971"/>
                </a:lnTo>
                <a:cubicBezTo>
                  <a:pt x="168433" y="65971"/>
                  <a:pt x="170187" y="64436"/>
                  <a:pt x="170187" y="64436"/>
                </a:cubicBezTo>
                <a:lnTo>
                  <a:pt x="175556" y="67724"/>
                </a:lnTo>
                <a:lnTo>
                  <a:pt x="184104" y="67724"/>
                </a:lnTo>
                <a:cubicBezTo>
                  <a:pt x="184104" y="67724"/>
                  <a:pt x="185310" y="70245"/>
                  <a:pt x="185310" y="70245"/>
                </a:cubicBezTo>
                <a:lnTo>
                  <a:pt x="189255" y="71669"/>
                </a:lnTo>
                <a:lnTo>
                  <a:pt x="188597" y="76381"/>
                </a:lnTo>
                <a:lnTo>
                  <a:pt x="182460" y="77915"/>
                </a:lnTo>
                <a:lnTo>
                  <a:pt x="174461" y="85148"/>
                </a:lnTo>
                <a:lnTo>
                  <a:pt x="174241" y="89532"/>
                </a:lnTo>
                <a:lnTo>
                  <a:pt x="182570" y="90956"/>
                </a:lnTo>
                <a:lnTo>
                  <a:pt x="188268" y="87997"/>
                </a:lnTo>
                <a:lnTo>
                  <a:pt x="192433" y="89751"/>
                </a:lnTo>
                <a:lnTo>
                  <a:pt x="204158" y="87011"/>
                </a:lnTo>
                <a:lnTo>
                  <a:pt x="210733" y="87778"/>
                </a:lnTo>
                <a:lnTo>
                  <a:pt x="218952" y="91504"/>
                </a:lnTo>
                <a:lnTo>
                  <a:pt x="231336" y="88655"/>
                </a:lnTo>
                <a:lnTo>
                  <a:pt x="232979" y="85915"/>
                </a:lnTo>
                <a:lnTo>
                  <a:pt x="235938" y="86463"/>
                </a:lnTo>
                <a:lnTo>
                  <a:pt x="239445" y="83724"/>
                </a:lnTo>
                <a:lnTo>
                  <a:pt x="247554" y="84819"/>
                </a:lnTo>
                <a:lnTo>
                  <a:pt x="253581" y="83285"/>
                </a:lnTo>
                <a:lnTo>
                  <a:pt x="256212" y="78463"/>
                </a:lnTo>
                <a:lnTo>
                  <a:pt x="254129" y="76162"/>
                </a:lnTo>
                <a:lnTo>
                  <a:pt x="249746" y="75614"/>
                </a:lnTo>
                <a:lnTo>
                  <a:pt x="246787" y="69039"/>
                </a:lnTo>
                <a:lnTo>
                  <a:pt x="236157" y="64656"/>
                </a:lnTo>
                <a:lnTo>
                  <a:pt x="223665" y="64656"/>
                </a:lnTo>
                <a:lnTo>
                  <a:pt x="220377" y="63450"/>
                </a:lnTo>
                <a:lnTo>
                  <a:pt x="223007" y="61039"/>
                </a:lnTo>
                <a:lnTo>
                  <a:pt x="224760" y="55122"/>
                </a:lnTo>
                <a:lnTo>
                  <a:pt x="221802" y="54135"/>
                </a:lnTo>
                <a:lnTo>
                  <a:pt x="217857" y="55670"/>
                </a:lnTo>
                <a:lnTo>
                  <a:pt x="213364" y="55341"/>
                </a:lnTo>
                <a:lnTo>
                  <a:pt x="204706" y="48985"/>
                </a:lnTo>
                <a:lnTo>
                  <a:pt x="202295" y="51286"/>
                </a:lnTo>
                <a:lnTo>
                  <a:pt x="198460" y="47779"/>
                </a:lnTo>
                <a:lnTo>
                  <a:pt x="191994" y="42958"/>
                </a:lnTo>
                <a:lnTo>
                  <a:pt x="188159" y="46903"/>
                </a:lnTo>
                <a:lnTo>
                  <a:pt x="186296" y="44601"/>
                </a:lnTo>
                <a:lnTo>
                  <a:pt x="187282" y="41643"/>
                </a:lnTo>
                <a:lnTo>
                  <a:pt x="184652" y="40437"/>
                </a:lnTo>
                <a:lnTo>
                  <a:pt x="183118" y="43396"/>
                </a:lnTo>
                <a:lnTo>
                  <a:pt x="180159" y="40328"/>
                </a:lnTo>
                <a:lnTo>
                  <a:pt x="170954" y="38245"/>
                </a:lnTo>
                <a:lnTo>
                  <a:pt x="164927" y="32547"/>
                </a:lnTo>
                <a:lnTo>
                  <a:pt x="159338" y="29479"/>
                </a:lnTo>
                <a:lnTo>
                  <a:pt x="153311" y="24766"/>
                </a:lnTo>
                <a:lnTo>
                  <a:pt x="139941" y="24109"/>
                </a:lnTo>
                <a:lnTo>
                  <a:pt x="135119" y="21808"/>
                </a:lnTo>
                <a:lnTo>
                  <a:pt x="133366" y="16657"/>
                </a:lnTo>
                <a:lnTo>
                  <a:pt x="127777" y="10630"/>
                </a:lnTo>
                <a:lnTo>
                  <a:pt x="123394" y="11726"/>
                </a:lnTo>
                <a:lnTo>
                  <a:pt x="121092" y="8986"/>
                </a:lnTo>
                <a:lnTo>
                  <a:pt x="103230" y="6356"/>
                </a:lnTo>
                <a:lnTo>
                  <a:pt x="97312" y="8657"/>
                </a:lnTo>
                <a:lnTo>
                  <a:pt x="89860" y="7123"/>
                </a:lnTo>
                <a:lnTo>
                  <a:pt x="85477" y="1973"/>
                </a:lnTo>
                <a:lnTo>
                  <a:pt x="74409" y="0"/>
                </a:lnTo>
                <a:lnTo>
                  <a:pt x="64656" y="329"/>
                </a:lnTo>
                <a:lnTo>
                  <a:pt x="59834" y="4274"/>
                </a:lnTo>
                <a:lnTo>
                  <a:pt x="46683" y="4931"/>
                </a:lnTo>
                <a:lnTo>
                  <a:pt x="36602" y="7342"/>
                </a:lnTo>
                <a:lnTo>
                  <a:pt x="32985" y="10630"/>
                </a:lnTo>
                <a:lnTo>
                  <a:pt x="22794" y="13589"/>
                </a:lnTo>
                <a:lnTo>
                  <a:pt x="19287" y="17753"/>
                </a:lnTo>
                <a:lnTo>
                  <a:pt x="14904" y="20164"/>
                </a:lnTo>
                <a:lnTo>
                  <a:pt x="14246" y="25753"/>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94E4FBEF-AE56-DA08-496F-5FE4F63A5349}"/>
              </a:ext>
            </a:extLst>
          </p:cNvPr>
          <p:cNvSpPr/>
          <p:nvPr/>
        </p:nvSpPr>
        <p:spPr>
          <a:xfrm>
            <a:off x="5443714" y="4282129"/>
            <a:ext cx="136653" cy="162734"/>
          </a:xfrm>
          <a:custGeom>
            <a:avLst/>
            <a:gdLst>
              <a:gd name="connsiteX0" fmla="*/ 127667 w 136653"/>
              <a:gd name="connsiteY0" fmla="*/ 145968 h 162734"/>
              <a:gd name="connsiteX1" fmla="*/ 130297 w 136653"/>
              <a:gd name="connsiteY1" fmla="*/ 147503 h 162734"/>
              <a:gd name="connsiteX2" fmla="*/ 130297 w 136653"/>
              <a:gd name="connsiteY2" fmla="*/ 143119 h 162734"/>
              <a:gd name="connsiteX3" fmla="*/ 127667 w 136653"/>
              <a:gd name="connsiteY3" fmla="*/ 145859 h 162734"/>
              <a:gd name="connsiteX4" fmla="*/ 127667 w 136653"/>
              <a:gd name="connsiteY4" fmla="*/ 145859 h 162734"/>
              <a:gd name="connsiteX5" fmla="*/ 111230 w 136653"/>
              <a:gd name="connsiteY5" fmla="*/ 162625 h 162734"/>
              <a:gd name="connsiteX6" fmla="*/ 123722 w 136653"/>
              <a:gd name="connsiteY6" fmla="*/ 161310 h 162734"/>
              <a:gd name="connsiteX7" fmla="*/ 127667 w 136653"/>
              <a:gd name="connsiteY7" fmla="*/ 155941 h 162734"/>
              <a:gd name="connsiteX8" fmla="*/ 127667 w 136653"/>
              <a:gd name="connsiteY8" fmla="*/ 150242 h 162734"/>
              <a:gd name="connsiteX9" fmla="*/ 125914 w 136653"/>
              <a:gd name="connsiteY9" fmla="*/ 151338 h 162734"/>
              <a:gd name="connsiteX10" fmla="*/ 122955 w 136653"/>
              <a:gd name="connsiteY10" fmla="*/ 154735 h 162734"/>
              <a:gd name="connsiteX11" fmla="*/ 118133 w 136653"/>
              <a:gd name="connsiteY11" fmla="*/ 151996 h 162734"/>
              <a:gd name="connsiteX12" fmla="*/ 112435 w 136653"/>
              <a:gd name="connsiteY12" fmla="*/ 155612 h 162734"/>
              <a:gd name="connsiteX13" fmla="*/ 111230 w 136653"/>
              <a:gd name="connsiteY13" fmla="*/ 162735 h 162734"/>
              <a:gd name="connsiteX14" fmla="*/ 111230 w 136653"/>
              <a:gd name="connsiteY14" fmla="*/ 162735 h 162734"/>
              <a:gd name="connsiteX15" fmla="*/ 125147 w 136653"/>
              <a:gd name="connsiteY15" fmla="*/ 122736 h 162734"/>
              <a:gd name="connsiteX16" fmla="*/ 129311 w 136653"/>
              <a:gd name="connsiteY16" fmla="*/ 120873 h 162734"/>
              <a:gd name="connsiteX17" fmla="*/ 136653 w 136653"/>
              <a:gd name="connsiteY17" fmla="*/ 125037 h 162734"/>
              <a:gd name="connsiteX18" fmla="*/ 136325 w 136653"/>
              <a:gd name="connsiteY18" fmla="*/ 126900 h 162734"/>
              <a:gd name="connsiteX19" fmla="*/ 131832 w 136653"/>
              <a:gd name="connsiteY19" fmla="*/ 124818 h 162734"/>
              <a:gd name="connsiteX20" fmla="*/ 127339 w 136653"/>
              <a:gd name="connsiteY20" fmla="*/ 125147 h 162734"/>
              <a:gd name="connsiteX21" fmla="*/ 125256 w 136653"/>
              <a:gd name="connsiteY21" fmla="*/ 122736 h 162734"/>
              <a:gd name="connsiteX22" fmla="*/ 125256 w 136653"/>
              <a:gd name="connsiteY22" fmla="*/ 122736 h 162734"/>
              <a:gd name="connsiteX23" fmla="*/ 111997 w 136653"/>
              <a:gd name="connsiteY23" fmla="*/ 110901 h 162734"/>
              <a:gd name="connsiteX24" fmla="*/ 107284 w 136653"/>
              <a:gd name="connsiteY24" fmla="*/ 112325 h 162734"/>
              <a:gd name="connsiteX25" fmla="*/ 107613 w 136653"/>
              <a:gd name="connsiteY25" fmla="*/ 116271 h 162734"/>
              <a:gd name="connsiteX26" fmla="*/ 102791 w 136653"/>
              <a:gd name="connsiteY26" fmla="*/ 121640 h 162734"/>
              <a:gd name="connsiteX27" fmla="*/ 100161 w 136653"/>
              <a:gd name="connsiteY27" fmla="*/ 121969 h 162734"/>
              <a:gd name="connsiteX28" fmla="*/ 99613 w 136653"/>
              <a:gd name="connsiteY28" fmla="*/ 124599 h 162734"/>
              <a:gd name="connsiteX29" fmla="*/ 102024 w 136653"/>
              <a:gd name="connsiteY29" fmla="*/ 124818 h 162734"/>
              <a:gd name="connsiteX30" fmla="*/ 112435 w 136653"/>
              <a:gd name="connsiteY30" fmla="*/ 118791 h 162734"/>
              <a:gd name="connsiteX31" fmla="*/ 112764 w 136653"/>
              <a:gd name="connsiteY31" fmla="*/ 113202 h 162734"/>
              <a:gd name="connsiteX32" fmla="*/ 111887 w 136653"/>
              <a:gd name="connsiteY32" fmla="*/ 110901 h 162734"/>
              <a:gd name="connsiteX33" fmla="*/ 111887 w 136653"/>
              <a:gd name="connsiteY33" fmla="*/ 110901 h 162734"/>
              <a:gd name="connsiteX34" fmla="*/ 98079 w 136653"/>
              <a:gd name="connsiteY34" fmla="*/ 106956 h 162734"/>
              <a:gd name="connsiteX35" fmla="*/ 103778 w 136653"/>
              <a:gd name="connsiteY35" fmla="*/ 110024 h 162734"/>
              <a:gd name="connsiteX36" fmla="*/ 104326 w 136653"/>
              <a:gd name="connsiteY36" fmla="*/ 114079 h 162734"/>
              <a:gd name="connsiteX37" fmla="*/ 100709 w 136653"/>
              <a:gd name="connsiteY37" fmla="*/ 113421 h 162734"/>
              <a:gd name="connsiteX38" fmla="*/ 97750 w 136653"/>
              <a:gd name="connsiteY38" fmla="*/ 109915 h 162734"/>
              <a:gd name="connsiteX39" fmla="*/ 98079 w 136653"/>
              <a:gd name="connsiteY39" fmla="*/ 106956 h 162734"/>
              <a:gd name="connsiteX40" fmla="*/ 98079 w 136653"/>
              <a:gd name="connsiteY40" fmla="*/ 106956 h 162734"/>
              <a:gd name="connsiteX41" fmla="*/ 79340 w 136653"/>
              <a:gd name="connsiteY41" fmla="*/ 87997 h 162734"/>
              <a:gd name="connsiteX42" fmla="*/ 83504 w 136653"/>
              <a:gd name="connsiteY42" fmla="*/ 95669 h 162734"/>
              <a:gd name="connsiteX43" fmla="*/ 84929 w 136653"/>
              <a:gd name="connsiteY43" fmla="*/ 101586 h 162734"/>
              <a:gd name="connsiteX44" fmla="*/ 89093 w 136653"/>
              <a:gd name="connsiteY44" fmla="*/ 109257 h 162734"/>
              <a:gd name="connsiteX45" fmla="*/ 86134 w 136653"/>
              <a:gd name="connsiteY45" fmla="*/ 108928 h 162734"/>
              <a:gd name="connsiteX46" fmla="*/ 83176 w 136653"/>
              <a:gd name="connsiteY46" fmla="*/ 105312 h 162734"/>
              <a:gd name="connsiteX47" fmla="*/ 79230 w 136653"/>
              <a:gd name="connsiteY47" fmla="*/ 98846 h 162734"/>
              <a:gd name="connsiteX48" fmla="*/ 81861 w 136653"/>
              <a:gd name="connsiteY48" fmla="*/ 97093 h 162734"/>
              <a:gd name="connsiteX49" fmla="*/ 78792 w 136653"/>
              <a:gd name="connsiteY49" fmla="*/ 91066 h 162734"/>
              <a:gd name="connsiteX50" fmla="*/ 79450 w 136653"/>
              <a:gd name="connsiteY50" fmla="*/ 88107 h 162734"/>
              <a:gd name="connsiteX51" fmla="*/ 79450 w 136653"/>
              <a:gd name="connsiteY51" fmla="*/ 88107 h 162734"/>
              <a:gd name="connsiteX52" fmla="*/ 62135 w 136653"/>
              <a:gd name="connsiteY52" fmla="*/ 85696 h 162734"/>
              <a:gd name="connsiteX53" fmla="*/ 61258 w 136653"/>
              <a:gd name="connsiteY53" fmla="*/ 89641 h 162734"/>
              <a:gd name="connsiteX54" fmla="*/ 65094 w 136653"/>
              <a:gd name="connsiteY54" fmla="*/ 89641 h 162734"/>
              <a:gd name="connsiteX55" fmla="*/ 62135 w 136653"/>
              <a:gd name="connsiteY55" fmla="*/ 85696 h 162734"/>
              <a:gd name="connsiteX56" fmla="*/ 62135 w 136653"/>
              <a:gd name="connsiteY56" fmla="*/ 85696 h 162734"/>
              <a:gd name="connsiteX57" fmla="*/ 99613 w 136653"/>
              <a:gd name="connsiteY57" fmla="*/ 75833 h 162734"/>
              <a:gd name="connsiteX58" fmla="*/ 96655 w 136653"/>
              <a:gd name="connsiteY58" fmla="*/ 80655 h 162734"/>
              <a:gd name="connsiteX59" fmla="*/ 99065 w 136653"/>
              <a:gd name="connsiteY59" fmla="*/ 82957 h 162734"/>
              <a:gd name="connsiteX60" fmla="*/ 101148 w 136653"/>
              <a:gd name="connsiteY60" fmla="*/ 79011 h 162734"/>
              <a:gd name="connsiteX61" fmla="*/ 99613 w 136653"/>
              <a:gd name="connsiteY61" fmla="*/ 75943 h 162734"/>
              <a:gd name="connsiteX62" fmla="*/ 99613 w 136653"/>
              <a:gd name="connsiteY62" fmla="*/ 75943 h 162734"/>
              <a:gd name="connsiteX63" fmla="*/ 73203 w 136653"/>
              <a:gd name="connsiteY63" fmla="*/ 62464 h 162734"/>
              <a:gd name="connsiteX64" fmla="*/ 72436 w 136653"/>
              <a:gd name="connsiteY64" fmla="*/ 65423 h 162734"/>
              <a:gd name="connsiteX65" fmla="*/ 76053 w 136653"/>
              <a:gd name="connsiteY65" fmla="*/ 69587 h 162734"/>
              <a:gd name="connsiteX66" fmla="*/ 77039 w 136653"/>
              <a:gd name="connsiteY66" fmla="*/ 76162 h 162734"/>
              <a:gd name="connsiteX67" fmla="*/ 75066 w 136653"/>
              <a:gd name="connsiteY67" fmla="*/ 78463 h 162734"/>
              <a:gd name="connsiteX68" fmla="*/ 77148 w 136653"/>
              <a:gd name="connsiteY68" fmla="*/ 81203 h 162734"/>
              <a:gd name="connsiteX69" fmla="*/ 82847 w 136653"/>
              <a:gd name="connsiteY69" fmla="*/ 80765 h 162734"/>
              <a:gd name="connsiteX70" fmla="*/ 83066 w 136653"/>
              <a:gd name="connsiteY70" fmla="*/ 77915 h 162734"/>
              <a:gd name="connsiteX71" fmla="*/ 79340 w 136653"/>
              <a:gd name="connsiteY71" fmla="*/ 71121 h 162734"/>
              <a:gd name="connsiteX72" fmla="*/ 78025 w 136653"/>
              <a:gd name="connsiteY72" fmla="*/ 65971 h 162734"/>
              <a:gd name="connsiteX73" fmla="*/ 73203 w 136653"/>
              <a:gd name="connsiteY73" fmla="*/ 62464 h 162734"/>
              <a:gd name="connsiteX74" fmla="*/ 73203 w 136653"/>
              <a:gd name="connsiteY74" fmla="*/ 62464 h 162734"/>
              <a:gd name="connsiteX75" fmla="*/ 53916 w 136653"/>
              <a:gd name="connsiteY75" fmla="*/ 41862 h 162734"/>
              <a:gd name="connsiteX76" fmla="*/ 60601 w 136653"/>
              <a:gd name="connsiteY76" fmla="*/ 45697 h 162734"/>
              <a:gd name="connsiteX77" fmla="*/ 64875 w 136653"/>
              <a:gd name="connsiteY77" fmla="*/ 51834 h 162734"/>
              <a:gd name="connsiteX78" fmla="*/ 63012 w 136653"/>
              <a:gd name="connsiteY78" fmla="*/ 59286 h 162734"/>
              <a:gd name="connsiteX79" fmla="*/ 60272 w 136653"/>
              <a:gd name="connsiteY79" fmla="*/ 60053 h 162734"/>
              <a:gd name="connsiteX80" fmla="*/ 58190 w 136653"/>
              <a:gd name="connsiteY80" fmla="*/ 57642 h 162734"/>
              <a:gd name="connsiteX81" fmla="*/ 61039 w 136653"/>
              <a:gd name="connsiteY81" fmla="*/ 56108 h 162734"/>
              <a:gd name="connsiteX82" fmla="*/ 62683 w 136653"/>
              <a:gd name="connsiteY82" fmla="*/ 52492 h 162734"/>
              <a:gd name="connsiteX83" fmla="*/ 59067 w 136653"/>
              <a:gd name="connsiteY83" fmla="*/ 47451 h 162734"/>
              <a:gd name="connsiteX84" fmla="*/ 53368 w 136653"/>
              <a:gd name="connsiteY84" fmla="*/ 45259 h 162734"/>
              <a:gd name="connsiteX85" fmla="*/ 53916 w 136653"/>
              <a:gd name="connsiteY85" fmla="*/ 41752 h 162734"/>
              <a:gd name="connsiteX86" fmla="*/ 53916 w 136653"/>
              <a:gd name="connsiteY86" fmla="*/ 41752 h 162734"/>
              <a:gd name="connsiteX87" fmla="*/ 28931 w 136653"/>
              <a:gd name="connsiteY87" fmla="*/ 219 h 162734"/>
              <a:gd name="connsiteX88" fmla="*/ 35725 w 136653"/>
              <a:gd name="connsiteY88" fmla="*/ 0 h 162734"/>
              <a:gd name="connsiteX89" fmla="*/ 42958 w 136653"/>
              <a:gd name="connsiteY89" fmla="*/ 5041 h 162734"/>
              <a:gd name="connsiteX90" fmla="*/ 43834 w 136653"/>
              <a:gd name="connsiteY90" fmla="*/ 9753 h 162734"/>
              <a:gd name="connsiteX91" fmla="*/ 47341 w 136653"/>
              <a:gd name="connsiteY91" fmla="*/ 12055 h 162734"/>
              <a:gd name="connsiteX92" fmla="*/ 47341 w 136653"/>
              <a:gd name="connsiteY92" fmla="*/ 18630 h 162734"/>
              <a:gd name="connsiteX93" fmla="*/ 42629 w 136653"/>
              <a:gd name="connsiteY93" fmla="*/ 21588 h 162734"/>
              <a:gd name="connsiteX94" fmla="*/ 42958 w 136653"/>
              <a:gd name="connsiteY94" fmla="*/ 25753 h 162734"/>
              <a:gd name="connsiteX95" fmla="*/ 39013 w 136653"/>
              <a:gd name="connsiteY95" fmla="*/ 29917 h 162734"/>
              <a:gd name="connsiteX96" fmla="*/ 40766 w 136653"/>
              <a:gd name="connsiteY96" fmla="*/ 21917 h 162734"/>
              <a:gd name="connsiteX97" fmla="*/ 39341 w 136653"/>
              <a:gd name="connsiteY97" fmla="*/ 17424 h 162734"/>
              <a:gd name="connsiteX98" fmla="*/ 42410 w 136653"/>
              <a:gd name="connsiteY98" fmla="*/ 14465 h 162734"/>
              <a:gd name="connsiteX99" fmla="*/ 37040 w 136653"/>
              <a:gd name="connsiteY99" fmla="*/ 7561 h 162734"/>
              <a:gd name="connsiteX100" fmla="*/ 36163 w 136653"/>
              <a:gd name="connsiteY100" fmla="*/ 2740 h 162734"/>
              <a:gd name="connsiteX101" fmla="*/ 28931 w 136653"/>
              <a:gd name="connsiteY101" fmla="*/ 329 h 162734"/>
              <a:gd name="connsiteX102" fmla="*/ 28931 w 136653"/>
              <a:gd name="connsiteY102" fmla="*/ 329 h 162734"/>
              <a:gd name="connsiteX103" fmla="*/ 0 w 136653"/>
              <a:gd name="connsiteY103" fmla="*/ 5041 h 162734"/>
              <a:gd name="connsiteX104" fmla="*/ 6027 w 136653"/>
              <a:gd name="connsiteY104" fmla="*/ 5041 h 162734"/>
              <a:gd name="connsiteX105" fmla="*/ 8986 w 136653"/>
              <a:gd name="connsiteY105" fmla="*/ 7123 h 162734"/>
              <a:gd name="connsiteX106" fmla="*/ 15780 w 136653"/>
              <a:gd name="connsiteY106" fmla="*/ 2959 h 162734"/>
              <a:gd name="connsiteX107" fmla="*/ 23232 w 136653"/>
              <a:gd name="connsiteY107" fmla="*/ 2959 h 162734"/>
              <a:gd name="connsiteX108" fmla="*/ 28492 w 136653"/>
              <a:gd name="connsiteY108" fmla="*/ 7781 h 162734"/>
              <a:gd name="connsiteX109" fmla="*/ 24657 w 136653"/>
              <a:gd name="connsiteY109" fmla="*/ 7233 h 162734"/>
              <a:gd name="connsiteX110" fmla="*/ 19945 w 136653"/>
              <a:gd name="connsiteY110" fmla="*/ 6246 h 162734"/>
              <a:gd name="connsiteX111" fmla="*/ 10959 w 136653"/>
              <a:gd name="connsiteY111" fmla="*/ 12602 h 162734"/>
              <a:gd name="connsiteX112" fmla="*/ 6137 w 136653"/>
              <a:gd name="connsiteY112" fmla="*/ 11726 h 162734"/>
              <a:gd name="connsiteX113" fmla="*/ 110 w 136653"/>
              <a:gd name="connsiteY113" fmla="*/ 4931 h 162734"/>
              <a:gd name="connsiteX114" fmla="*/ 110 w 136653"/>
              <a:gd name="connsiteY114" fmla="*/ 4931 h 162734"/>
              <a:gd name="connsiteX115" fmla="*/ 29588 w 136653"/>
              <a:gd name="connsiteY115" fmla="*/ 50957 h 162734"/>
              <a:gd name="connsiteX116" fmla="*/ 35725 w 136653"/>
              <a:gd name="connsiteY116" fmla="*/ 47779 h 162734"/>
              <a:gd name="connsiteX117" fmla="*/ 41314 w 136653"/>
              <a:gd name="connsiteY117" fmla="*/ 49095 h 162734"/>
              <a:gd name="connsiteX118" fmla="*/ 39341 w 136653"/>
              <a:gd name="connsiteY118" fmla="*/ 52711 h 162734"/>
              <a:gd name="connsiteX119" fmla="*/ 32876 w 136653"/>
              <a:gd name="connsiteY119" fmla="*/ 52711 h 162734"/>
              <a:gd name="connsiteX120" fmla="*/ 29698 w 136653"/>
              <a:gd name="connsiteY120" fmla="*/ 50957 h 162734"/>
              <a:gd name="connsiteX121" fmla="*/ 29698 w 136653"/>
              <a:gd name="connsiteY121" fmla="*/ 50957 h 162734"/>
              <a:gd name="connsiteX122" fmla="*/ 23013 w 136653"/>
              <a:gd name="connsiteY122" fmla="*/ 74080 h 162734"/>
              <a:gd name="connsiteX123" fmla="*/ 21479 w 136653"/>
              <a:gd name="connsiteY123" fmla="*/ 71779 h 162734"/>
              <a:gd name="connsiteX124" fmla="*/ 25753 w 136653"/>
              <a:gd name="connsiteY124" fmla="*/ 70464 h 162734"/>
              <a:gd name="connsiteX125" fmla="*/ 23013 w 136653"/>
              <a:gd name="connsiteY125" fmla="*/ 74080 h 162734"/>
              <a:gd name="connsiteX126" fmla="*/ 23013 w 136653"/>
              <a:gd name="connsiteY126" fmla="*/ 74080 h 162734"/>
              <a:gd name="connsiteX127" fmla="*/ 18191 w 136653"/>
              <a:gd name="connsiteY127" fmla="*/ 75286 h 162734"/>
              <a:gd name="connsiteX128" fmla="*/ 20383 w 136653"/>
              <a:gd name="connsiteY128" fmla="*/ 73423 h 162734"/>
              <a:gd name="connsiteX129" fmla="*/ 20821 w 136653"/>
              <a:gd name="connsiteY129" fmla="*/ 76491 h 162734"/>
              <a:gd name="connsiteX130" fmla="*/ 18191 w 136653"/>
              <a:gd name="connsiteY130" fmla="*/ 75286 h 162734"/>
              <a:gd name="connsiteX131" fmla="*/ 18191 w 136653"/>
              <a:gd name="connsiteY131" fmla="*/ 75286 h 162734"/>
              <a:gd name="connsiteX132" fmla="*/ 19287 w 136653"/>
              <a:gd name="connsiteY132" fmla="*/ 68382 h 162734"/>
              <a:gd name="connsiteX133" fmla="*/ 24986 w 136653"/>
              <a:gd name="connsiteY133" fmla="*/ 64546 h 162734"/>
              <a:gd name="connsiteX134" fmla="*/ 20821 w 136653"/>
              <a:gd name="connsiteY134" fmla="*/ 56985 h 162734"/>
              <a:gd name="connsiteX135" fmla="*/ 19725 w 136653"/>
              <a:gd name="connsiteY135" fmla="*/ 51396 h 162734"/>
              <a:gd name="connsiteX136" fmla="*/ 16438 w 136653"/>
              <a:gd name="connsiteY136" fmla="*/ 49971 h 162734"/>
              <a:gd name="connsiteX137" fmla="*/ 14575 w 136653"/>
              <a:gd name="connsiteY137" fmla="*/ 56437 h 162734"/>
              <a:gd name="connsiteX138" fmla="*/ 10849 w 136653"/>
              <a:gd name="connsiteY138" fmla="*/ 63012 h 162734"/>
              <a:gd name="connsiteX139" fmla="*/ 14136 w 136653"/>
              <a:gd name="connsiteY139" fmla="*/ 66190 h 162734"/>
              <a:gd name="connsiteX140" fmla="*/ 18191 w 136653"/>
              <a:gd name="connsiteY140" fmla="*/ 64108 h 162734"/>
              <a:gd name="connsiteX141" fmla="*/ 19287 w 136653"/>
              <a:gd name="connsiteY141" fmla="*/ 68382 h 162734"/>
              <a:gd name="connsiteX142" fmla="*/ 19287 w 136653"/>
              <a:gd name="connsiteY142" fmla="*/ 68382 h 162734"/>
              <a:gd name="connsiteX143" fmla="*/ 26081 w 136653"/>
              <a:gd name="connsiteY143" fmla="*/ 74847 h 162734"/>
              <a:gd name="connsiteX144" fmla="*/ 19945 w 136653"/>
              <a:gd name="connsiteY144" fmla="*/ 78244 h 162734"/>
              <a:gd name="connsiteX145" fmla="*/ 20164 w 136653"/>
              <a:gd name="connsiteY145" fmla="*/ 82409 h 162734"/>
              <a:gd name="connsiteX146" fmla="*/ 22575 w 136653"/>
              <a:gd name="connsiteY146" fmla="*/ 88326 h 162734"/>
              <a:gd name="connsiteX147" fmla="*/ 26520 w 136653"/>
              <a:gd name="connsiteY147" fmla="*/ 87559 h 162734"/>
              <a:gd name="connsiteX148" fmla="*/ 28711 w 136653"/>
              <a:gd name="connsiteY148" fmla="*/ 83285 h 162734"/>
              <a:gd name="connsiteX149" fmla="*/ 27396 w 136653"/>
              <a:gd name="connsiteY149" fmla="*/ 80107 h 162734"/>
              <a:gd name="connsiteX150" fmla="*/ 28054 w 136653"/>
              <a:gd name="connsiteY150" fmla="*/ 76820 h 162734"/>
              <a:gd name="connsiteX151" fmla="*/ 26081 w 136653"/>
              <a:gd name="connsiteY151" fmla="*/ 74847 h 16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136653" h="162734">
                <a:moveTo>
                  <a:pt x="127667" y="145968"/>
                </a:moveTo>
                <a:lnTo>
                  <a:pt x="130297" y="147503"/>
                </a:lnTo>
                <a:lnTo>
                  <a:pt x="130297" y="143119"/>
                </a:lnTo>
                <a:lnTo>
                  <a:pt x="127667" y="145859"/>
                </a:lnTo>
                <a:lnTo>
                  <a:pt x="127667" y="145859"/>
                </a:lnTo>
                <a:close/>
                <a:moveTo>
                  <a:pt x="111230" y="162625"/>
                </a:moveTo>
                <a:lnTo>
                  <a:pt x="123722" y="161310"/>
                </a:lnTo>
                <a:lnTo>
                  <a:pt x="127667" y="155941"/>
                </a:lnTo>
                <a:lnTo>
                  <a:pt x="127667" y="150242"/>
                </a:lnTo>
                <a:lnTo>
                  <a:pt x="125914" y="151338"/>
                </a:lnTo>
                <a:lnTo>
                  <a:pt x="122955" y="154735"/>
                </a:lnTo>
                <a:lnTo>
                  <a:pt x="118133" y="151996"/>
                </a:lnTo>
                <a:lnTo>
                  <a:pt x="112435" y="155612"/>
                </a:lnTo>
                <a:lnTo>
                  <a:pt x="111230" y="162735"/>
                </a:lnTo>
                <a:lnTo>
                  <a:pt x="111230" y="162735"/>
                </a:lnTo>
                <a:close/>
                <a:moveTo>
                  <a:pt x="125147" y="122736"/>
                </a:moveTo>
                <a:lnTo>
                  <a:pt x="129311" y="120873"/>
                </a:lnTo>
                <a:lnTo>
                  <a:pt x="136653" y="125037"/>
                </a:lnTo>
                <a:lnTo>
                  <a:pt x="136325" y="126900"/>
                </a:lnTo>
                <a:lnTo>
                  <a:pt x="131832" y="124818"/>
                </a:lnTo>
                <a:lnTo>
                  <a:pt x="127339" y="125147"/>
                </a:lnTo>
                <a:lnTo>
                  <a:pt x="125256" y="122736"/>
                </a:lnTo>
                <a:lnTo>
                  <a:pt x="125256" y="122736"/>
                </a:lnTo>
                <a:close/>
                <a:moveTo>
                  <a:pt x="111997" y="110901"/>
                </a:moveTo>
                <a:lnTo>
                  <a:pt x="107284" y="112325"/>
                </a:lnTo>
                <a:lnTo>
                  <a:pt x="107613" y="116271"/>
                </a:lnTo>
                <a:lnTo>
                  <a:pt x="102791" y="121640"/>
                </a:lnTo>
                <a:lnTo>
                  <a:pt x="100161" y="121969"/>
                </a:lnTo>
                <a:lnTo>
                  <a:pt x="99613" y="124599"/>
                </a:lnTo>
                <a:lnTo>
                  <a:pt x="102024" y="124818"/>
                </a:lnTo>
                <a:lnTo>
                  <a:pt x="112435" y="118791"/>
                </a:lnTo>
                <a:lnTo>
                  <a:pt x="112764" y="113202"/>
                </a:lnTo>
                <a:lnTo>
                  <a:pt x="111887" y="110901"/>
                </a:lnTo>
                <a:lnTo>
                  <a:pt x="111887" y="110901"/>
                </a:lnTo>
                <a:close/>
                <a:moveTo>
                  <a:pt x="98079" y="106956"/>
                </a:moveTo>
                <a:lnTo>
                  <a:pt x="103778" y="110024"/>
                </a:lnTo>
                <a:lnTo>
                  <a:pt x="104326" y="114079"/>
                </a:lnTo>
                <a:lnTo>
                  <a:pt x="100709" y="113421"/>
                </a:lnTo>
                <a:lnTo>
                  <a:pt x="97750" y="109915"/>
                </a:lnTo>
                <a:lnTo>
                  <a:pt x="98079" y="106956"/>
                </a:lnTo>
                <a:lnTo>
                  <a:pt x="98079" y="106956"/>
                </a:lnTo>
                <a:close/>
                <a:moveTo>
                  <a:pt x="79340" y="87997"/>
                </a:moveTo>
                <a:lnTo>
                  <a:pt x="83504" y="95669"/>
                </a:lnTo>
                <a:lnTo>
                  <a:pt x="84929" y="101586"/>
                </a:lnTo>
                <a:lnTo>
                  <a:pt x="89093" y="109257"/>
                </a:lnTo>
                <a:lnTo>
                  <a:pt x="86134" y="108928"/>
                </a:lnTo>
                <a:lnTo>
                  <a:pt x="83176" y="105312"/>
                </a:lnTo>
                <a:lnTo>
                  <a:pt x="79230" y="98846"/>
                </a:lnTo>
                <a:lnTo>
                  <a:pt x="81861" y="97093"/>
                </a:lnTo>
                <a:lnTo>
                  <a:pt x="78792" y="91066"/>
                </a:lnTo>
                <a:lnTo>
                  <a:pt x="79450" y="88107"/>
                </a:lnTo>
                <a:lnTo>
                  <a:pt x="79450" y="88107"/>
                </a:lnTo>
                <a:close/>
                <a:moveTo>
                  <a:pt x="62135" y="85696"/>
                </a:moveTo>
                <a:lnTo>
                  <a:pt x="61258" y="89641"/>
                </a:lnTo>
                <a:lnTo>
                  <a:pt x="65094" y="89641"/>
                </a:lnTo>
                <a:lnTo>
                  <a:pt x="62135" y="85696"/>
                </a:lnTo>
                <a:lnTo>
                  <a:pt x="62135" y="85696"/>
                </a:lnTo>
                <a:close/>
                <a:moveTo>
                  <a:pt x="99613" y="75833"/>
                </a:moveTo>
                <a:lnTo>
                  <a:pt x="96655" y="80655"/>
                </a:lnTo>
                <a:lnTo>
                  <a:pt x="99065" y="82957"/>
                </a:lnTo>
                <a:lnTo>
                  <a:pt x="101148" y="79011"/>
                </a:lnTo>
                <a:lnTo>
                  <a:pt x="99613" y="75943"/>
                </a:lnTo>
                <a:lnTo>
                  <a:pt x="99613" y="75943"/>
                </a:lnTo>
                <a:close/>
                <a:moveTo>
                  <a:pt x="73203" y="62464"/>
                </a:moveTo>
                <a:lnTo>
                  <a:pt x="72436" y="65423"/>
                </a:lnTo>
                <a:lnTo>
                  <a:pt x="76053" y="69587"/>
                </a:lnTo>
                <a:lnTo>
                  <a:pt x="77039" y="76162"/>
                </a:lnTo>
                <a:lnTo>
                  <a:pt x="75066" y="78463"/>
                </a:lnTo>
                <a:lnTo>
                  <a:pt x="77148" y="81203"/>
                </a:lnTo>
                <a:lnTo>
                  <a:pt x="82847" y="80765"/>
                </a:lnTo>
                <a:lnTo>
                  <a:pt x="83066" y="77915"/>
                </a:lnTo>
                <a:lnTo>
                  <a:pt x="79340" y="71121"/>
                </a:lnTo>
                <a:lnTo>
                  <a:pt x="78025" y="65971"/>
                </a:lnTo>
                <a:lnTo>
                  <a:pt x="73203" y="62464"/>
                </a:lnTo>
                <a:lnTo>
                  <a:pt x="73203" y="62464"/>
                </a:lnTo>
                <a:close/>
                <a:moveTo>
                  <a:pt x="53916" y="41862"/>
                </a:moveTo>
                <a:lnTo>
                  <a:pt x="60601" y="45697"/>
                </a:lnTo>
                <a:lnTo>
                  <a:pt x="64875" y="51834"/>
                </a:lnTo>
                <a:lnTo>
                  <a:pt x="63012" y="59286"/>
                </a:lnTo>
                <a:lnTo>
                  <a:pt x="60272" y="60053"/>
                </a:lnTo>
                <a:lnTo>
                  <a:pt x="58190" y="57642"/>
                </a:lnTo>
                <a:lnTo>
                  <a:pt x="61039" y="56108"/>
                </a:lnTo>
                <a:lnTo>
                  <a:pt x="62683" y="52492"/>
                </a:lnTo>
                <a:lnTo>
                  <a:pt x="59067" y="47451"/>
                </a:lnTo>
                <a:lnTo>
                  <a:pt x="53368" y="45259"/>
                </a:lnTo>
                <a:lnTo>
                  <a:pt x="53916" y="41752"/>
                </a:lnTo>
                <a:lnTo>
                  <a:pt x="53916" y="41752"/>
                </a:lnTo>
                <a:close/>
                <a:moveTo>
                  <a:pt x="28931" y="219"/>
                </a:moveTo>
                <a:lnTo>
                  <a:pt x="35725" y="0"/>
                </a:lnTo>
                <a:lnTo>
                  <a:pt x="42958" y="5041"/>
                </a:lnTo>
                <a:lnTo>
                  <a:pt x="43834" y="9753"/>
                </a:lnTo>
                <a:lnTo>
                  <a:pt x="47341" y="12055"/>
                </a:lnTo>
                <a:lnTo>
                  <a:pt x="47341" y="18630"/>
                </a:lnTo>
                <a:lnTo>
                  <a:pt x="42629" y="21588"/>
                </a:lnTo>
                <a:lnTo>
                  <a:pt x="42958" y="25753"/>
                </a:lnTo>
                <a:lnTo>
                  <a:pt x="39013" y="29917"/>
                </a:lnTo>
                <a:lnTo>
                  <a:pt x="40766" y="21917"/>
                </a:lnTo>
                <a:lnTo>
                  <a:pt x="39341" y="17424"/>
                </a:lnTo>
                <a:lnTo>
                  <a:pt x="42410" y="14465"/>
                </a:lnTo>
                <a:lnTo>
                  <a:pt x="37040" y="7561"/>
                </a:lnTo>
                <a:lnTo>
                  <a:pt x="36163" y="2740"/>
                </a:lnTo>
                <a:lnTo>
                  <a:pt x="28931" y="329"/>
                </a:lnTo>
                <a:lnTo>
                  <a:pt x="28931" y="329"/>
                </a:lnTo>
                <a:close/>
                <a:moveTo>
                  <a:pt x="0" y="5041"/>
                </a:moveTo>
                <a:lnTo>
                  <a:pt x="6027" y="5041"/>
                </a:lnTo>
                <a:lnTo>
                  <a:pt x="8986" y="7123"/>
                </a:lnTo>
                <a:lnTo>
                  <a:pt x="15780" y="2959"/>
                </a:lnTo>
                <a:lnTo>
                  <a:pt x="23232" y="2959"/>
                </a:lnTo>
                <a:lnTo>
                  <a:pt x="28492" y="7781"/>
                </a:lnTo>
                <a:lnTo>
                  <a:pt x="24657" y="7233"/>
                </a:lnTo>
                <a:lnTo>
                  <a:pt x="19945" y="6246"/>
                </a:lnTo>
                <a:lnTo>
                  <a:pt x="10959" y="12602"/>
                </a:lnTo>
                <a:lnTo>
                  <a:pt x="6137" y="11726"/>
                </a:lnTo>
                <a:lnTo>
                  <a:pt x="110" y="4931"/>
                </a:lnTo>
                <a:lnTo>
                  <a:pt x="110" y="4931"/>
                </a:lnTo>
                <a:close/>
                <a:moveTo>
                  <a:pt x="29588" y="50957"/>
                </a:moveTo>
                <a:lnTo>
                  <a:pt x="35725" y="47779"/>
                </a:lnTo>
                <a:lnTo>
                  <a:pt x="41314" y="49095"/>
                </a:lnTo>
                <a:lnTo>
                  <a:pt x="39341" y="52711"/>
                </a:lnTo>
                <a:lnTo>
                  <a:pt x="32876" y="52711"/>
                </a:lnTo>
                <a:cubicBezTo>
                  <a:pt x="32876" y="52711"/>
                  <a:pt x="29698" y="50957"/>
                  <a:pt x="29698" y="50957"/>
                </a:cubicBezTo>
                <a:lnTo>
                  <a:pt x="29698" y="50957"/>
                </a:lnTo>
                <a:close/>
                <a:moveTo>
                  <a:pt x="23013" y="74080"/>
                </a:moveTo>
                <a:lnTo>
                  <a:pt x="21479" y="71779"/>
                </a:lnTo>
                <a:lnTo>
                  <a:pt x="25753" y="70464"/>
                </a:lnTo>
                <a:lnTo>
                  <a:pt x="23013" y="74080"/>
                </a:lnTo>
                <a:lnTo>
                  <a:pt x="23013" y="74080"/>
                </a:lnTo>
                <a:close/>
                <a:moveTo>
                  <a:pt x="18191" y="75286"/>
                </a:moveTo>
                <a:lnTo>
                  <a:pt x="20383" y="73423"/>
                </a:lnTo>
                <a:lnTo>
                  <a:pt x="20821" y="76491"/>
                </a:lnTo>
                <a:lnTo>
                  <a:pt x="18191" y="75286"/>
                </a:lnTo>
                <a:lnTo>
                  <a:pt x="18191" y="75286"/>
                </a:lnTo>
                <a:close/>
                <a:moveTo>
                  <a:pt x="19287" y="68382"/>
                </a:moveTo>
                <a:lnTo>
                  <a:pt x="24986" y="64546"/>
                </a:lnTo>
                <a:lnTo>
                  <a:pt x="20821" y="56985"/>
                </a:lnTo>
                <a:lnTo>
                  <a:pt x="19725" y="51396"/>
                </a:lnTo>
                <a:lnTo>
                  <a:pt x="16438" y="49971"/>
                </a:lnTo>
                <a:lnTo>
                  <a:pt x="14575" y="56437"/>
                </a:lnTo>
                <a:lnTo>
                  <a:pt x="10849" y="63012"/>
                </a:lnTo>
                <a:lnTo>
                  <a:pt x="14136" y="66190"/>
                </a:lnTo>
                <a:lnTo>
                  <a:pt x="18191" y="64108"/>
                </a:lnTo>
                <a:lnTo>
                  <a:pt x="19287" y="68382"/>
                </a:lnTo>
                <a:lnTo>
                  <a:pt x="19287" y="68382"/>
                </a:lnTo>
                <a:close/>
                <a:moveTo>
                  <a:pt x="26081" y="74847"/>
                </a:moveTo>
                <a:lnTo>
                  <a:pt x="19945" y="78244"/>
                </a:lnTo>
                <a:lnTo>
                  <a:pt x="20164" y="82409"/>
                </a:lnTo>
                <a:lnTo>
                  <a:pt x="22575" y="88326"/>
                </a:lnTo>
                <a:lnTo>
                  <a:pt x="26520" y="87559"/>
                </a:lnTo>
                <a:lnTo>
                  <a:pt x="28711" y="83285"/>
                </a:lnTo>
                <a:lnTo>
                  <a:pt x="27396" y="80107"/>
                </a:lnTo>
                <a:lnTo>
                  <a:pt x="28054" y="76820"/>
                </a:lnTo>
                <a:lnTo>
                  <a:pt x="26081" y="7484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8FD3B4D1-49B6-834A-7492-A9DEA83A1D2D}"/>
              </a:ext>
            </a:extLst>
          </p:cNvPr>
          <p:cNvSpPr/>
          <p:nvPr/>
        </p:nvSpPr>
        <p:spPr>
          <a:xfrm>
            <a:off x="4438922" y="3525439"/>
            <a:ext cx="1364342" cy="804578"/>
          </a:xfrm>
          <a:custGeom>
            <a:avLst/>
            <a:gdLst>
              <a:gd name="connsiteX0" fmla="*/ 120216 w 1364342"/>
              <a:gd name="connsiteY0" fmla="*/ 1096 h 804578"/>
              <a:gd name="connsiteX1" fmla="*/ 745403 w 1364342"/>
              <a:gd name="connsiteY1" fmla="*/ 63450 h 804578"/>
              <a:gd name="connsiteX2" fmla="*/ 750005 w 1364342"/>
              <a:gd name="connsiteY2" fmla="*/ 63998 h 804578"/>
              <a:gd name="connsiteX3" fmla="*/ 755594 w 1364342"/>
              <a:gd name="connsiteY3" fmla="*/ 63779 h 804578"/>
              <a:gd name="connsiteX4" fmla="*/ 760964 w 1364342"/>
              <a:gd name="connsiteY4" fmla="*/ 68272 h 804578"/>
              <a:gd name="connsiteX5" fmla="*/ 761402 w 1364342"/>
              <a:gd name="connsiteY5" fmla="*/ 70025 h 804578"/>
              <a:gd name="connsiteX6" fmla="*/ 764580 w 1364342"/>
              <a:gd name="connsiteY6" fmla="*/ 73422 h 804578"/>
              <a:gd name="connsiteX7" fmla="*/ 765566 w 1364342"/>
              <a:gd name="connsiteY7" fmla="*/ 74189 h 804578"/>
              <a:gd name="connsiteX8" fmla="*/ 770388 w 1364342"/>
              <a:gd name="connsiteY8" fmla="*/ 75833 h 804578"/>
              <a:gd name="connsiteX9" fmla="*/ 771155 w 1364342"/>
              <a:gd name="connsiteY9" fmla="*/ 77039 h 804578"/>
              <a:gd name="connsiteX10" fmla="*/ 776196 w 1364342"/>
              <a:gd name="connsiteY10" fmla="*/ 78354 h 804578"/>
              <a:gd name="connsiteX11" fmla="*/ 778497 w 1364342"/>
              <a:gd name="connsiteY11" fmla="*/ 81532 h 804578"/>
              <a:gd name="connsiteX12" fmla="*/ 780360 w 1364342"/>
              <a:gd name="connsiteY12" fmla="*/ 80984 h 804578"/>
              <a:gd name="connsiteX13" fmla="*/ 784853 w 1364342"/>
              <a:gd name="connsiteY13" fmla="*/ 79778 h 804578"/>
              <a:gd name="connsiteX14" fmla="*/ 788579 w 1364342"/>
              <a:gd name="connsiteY14" fmla="*/ 80984 h 804578"/>
              <a:gd name="connsiteX15" fmla="*/ 793072 w 1364342"/>
              <a:gd name="connsiteY15" fmla="*/ 80545 h 804578"/>
              <a:gd name="connsiteX16" fmla="*/ 798771 w 1364342"/>
              <a:gd name="connsiteY16" fmla="*/ 84929 h 804578"/>
              <a:gd name="connsiteX17" fmla="*/ 801839 w 1364342"/>
              <a:gd name="connsiteY17" fmla="*/ 84929 h 804578"/>
              <a:gd name="connsiteX18" fmla="*/ 804250 w 1364342"/>
              <a:gd name="connsiteY18" fmla="*/ 90299 h 804578"/>
              <a:gd name="connsiteX19" fmla="*/ 812469 w 1364342"/>
              <a:gd name="connsiteY19" fmla="*/ 92929 h 804578"/>
              <a:gd name="connsiteX20" fmla="*/ 817291 w 1364342"/>
              <a:gd name="connsiteY20" fmla="*/ 94244 h 804578"/>
              <a:gd name="connsiteX21" fmla="*/ 820578 w 1364342"/>
              <a:gd name="connsiteY21" fmla="*/ 97860 h 804578"/>
              <a:gd name="connsiteX22" fmla="*/ 824195 w 1364342"/>
              <a:gd name="connsiteY22" fmla="*/ 99504 h 804578"/>
              <a:gd name="connsiteX23" fmla="*/ 831975 w 1364342"/>
              <a:gd name="connsiteY23" fmla="*/ 99285 h 804578"/>
              <a:gd name="connsiteX24" fmla="*/ 835811 w 1364342"/>
              <a:gd name="connsiteY24" fmla="*/ 96874 h 804578"/>
              <a:gd name="connsiteX25" fmla="*/ 838331 w 1364342"/>
              <a:gd name="connsiteY25" fmla="*/ 99175 h 804578"/>
              <a:gd name="connsiteX26" fmla="*/ 840304 w 1364342"/>
              <a:gd name="connsiteY26" fmla="*/ 103120 h 804578"/>
              <a:gd name="connsiteX27" fmla="*/ 851701 w 1364342"/>
              <a:gd name="connsiteY27" fmla="*/ 103778 h 804578"/>
              <a:gd name="connsiteX28" fmla="*/ 854221 w 1364342"/>
              <a:gd name="connsiteY28" fmla="*/ 106079 h 804578"/>
              <a:gd name="connsiteX29" fmla="*/ 859920 w 1364342"/>
              <a:gd name="connsiteY29" fmla="*/ 107394 h 804578"/>
              <a:gd name="connsiteX30" fmla="*/ 863646 w 1364342"/>
              <a:gd name="connsiteY30" fmla="*/ 110024 h 804578"/>
              <a:gd name="connsiteX31" fmla="*/ 959752 w 1364342"/>
              <a:gd name="connsiteY31" fmla="*/ 155173 h 804578"/>
              <a:gd name="connsiteX32" fmla="*/ 965999 w 1364342"/>
              <a:gd name="connsiteY32" fmla="*/ 162844 h 804578"/>
              <a:gd name="connsiteX33" fmla="*/ 980683 w 1364342"/>
              <a:gd name="connsiteY33" fmla="*/ 174570 h 804578"/>
              <a:gd name="connsiteX34" fmla="*/ 996354 w 1364342"/>
              <a:gd name="connsiteY34" fmla="*/ 248431 h 804578"/>
              <a:gd name="connsiteX35" fmla="*/ 994272 w 1364342"/>
              <a:gd name="connsiteY35" fmla="*/ 280649 h 804578"/>
              <a:gd name="connsiteX36" fmla="*/ 991861 w 1364342"/>
              <a:gd name="connsiteY36" fmla="*/ 286457 h 804578"/>
              <a:gd name="connsiteX37" fmla="*/ 989231 w 1364342"/>
              <a:gd name="connsiteY37" fmla="*/ 291717 h 804578"/>
              <a:gd name="connsiteX38" fmla="*/ 985505 w 1364342"/>
              <a:gd name="connsiteY38" fmla="*/ 296868 h 804578"/>
              <a:gd name="connsiteX39" fmla="*/ 976300 w 1364342"/>
              <a:gd name="connsiteY39" fmla="*/ 301361 h 804578"/>
              <a:gd name="connsiteX40" fmla="*/ 971588 w 1364342"/>
              <a:gd name="connsiteY40" fmla="*/ 307278 h 804578"/>
              <a:gd name="connsiteX41" fmla="*/ 975642 w 1364342"/>
              <a:gd name="connsiteY41" fmla="*/ 314511 h 804578"/>
              <a:gd name="connsiteX42" fmla="*/ 1058270 w 1364342"/>
              <a:gd name="connsiteY42" fmla="*/ 292265 h 804578"/>
              <a:gd name="connsiteX43" fmla="*/ 1068790 w 1364342"/>
              <a:gd name="connsiteY43" fmla="*/ 288868 h 804578"/>
              <a:gd name="connsiteX44" fmla="*/ 1070763 w 1364342"/>
              <a:gd name="connsiteY44" fmla="*/ 277033 h 804578"/>
              <a:gd name="connsiteX45" fmla="*/ 1116131 w 1364342"/>
              <a:gd name="connsiteY45" fmla="*/ 263882 h 804578"/>
              <a:gd name="connsiteX46" fmla="*/ 1136295 w 1364342"/>
              <a:gd name="connsiteY46" fmla="*/ 248760 h 804578"/>
              <a:gd name="connsiteX47" fmla="*/ 1140788 w 1364342"/>
              <a:gd name="connsiteY47" fmla="*/ 245472 h 804578"/>
              <a:gd name="connsiteX48" fmla="*/ 1147363 w 1364342"/>
              <a:gd name="connsiteY48" fmla="*/ 244267 h 804578"/>
              <a:gd name="connsiteX49" fmla="*/ 1158102 w 1364342"/>
              <a:gd name="connsiteY49" fmla="*/ 234185 h 804578"/>
              <a:gd name="connsiteX50" fmla="*/ 1162815 w 1364342"/>
              <a:gd name="connsiteY50" fmla="*/ 230240 h 804578"/>
              <a:gd name="connsiteX51" fmla="*/ 1168732 w 1364342"/>
              <a:gd name="connsiteY51" fmla="*/ 227719 h 804578"/>
              <a:gd name="connsiteX52" fmla="*/ 1172787 w 1364342"/>
              <a:gd name="connsiteY52" fmla="*/ 223664 h 804578"/>
              <a:gd name="connsiteX53" fmla="*/ 1181225 w 1364342"/>
              <a:gd name="connsiteY53" fmla="*/ 222459 h 804578"/>
              <a:gd name="connsiteX54" fmla="*/ 1251470 w 1364342"/>
              <a:gd name="connsiteY54" fmla="*/ 223664 h 804578"/>
              <a:gd name="connsiteX55" fmla="*/ 1256839 w 1364342"/>
              <a:gd name="connsiteY55" fmla="*/ 218514 h 804578"/>
              <a:gd name="connsiteX56" fmla="*/ 1258812 w 1364342"/>
              <a:gd name="connsiteY56" fmla="*/ 218076 h 804578"/>
              <a:gd name="connsiteX57" fmla="*/ 1261004 w 1364342"/>
              <a:gd name="connsiteY57" fmla="*/ 216432 h 804578"/>
              <a:gd name="connsiteX58" fmla="*/ 1264072 w 1364342"/>
              <a:gd name="connsiteY58" fmla="*/ 216213 h 804578"/>
              <a:gd name="connsiteX59" fmla="*/ 1268455 w 1364342"/>
              <a:gd name="connsiteY59" fmla="*/ 217308 h 804578"/>
              <a:gd name="connsiteX60" fmla="*/ 1271195 w 1364342"/>
              <a:gd name="connsiteY60" fmla="*/ 215446 h 804578"/>
              <a:gd name="connsiteX61" fmla="*/ 1272510 w 1364342"/>
              <a:gd name="connsiteY61" fmla="*/ 211829 h 804578"/>
              <a:gd name="connsiteX62" fmla="*/ 1280291 w 1364342"/>
              <a:gd name="connsiteY62" fmla="*/ 203501 h 804578"/>
              <a:gd name="connsiteX63" fmla="*/ 1283359 w 1364342"/>
              <a:gd name="connsiteY63" fmla="*/ 202405 h 804578"/>
              <a:gd name="connsiteX64" fmla="*/ 1289496 w 1364342"/>
              <a:gd name="connsiteY64" fmla="*/ 194843 h 804578"/>
              <a:gd name="connsiteX65" fmla="*/ 1291578 w 1364342"/>
              <a:gd name="connsiteY65" fmla="*/ 189474 h 804578"/>
              <a:gd name="connsiteX66" fmla="*/ 1292345 w 1364342"/>
              <a:gd name="connsiteY66" fmla="*/ 184104 h 804578"/>
              <a:gd name="connsiteX67" fmla="*/ 1298482 w 1364342"/>
              <a:gd name="connsiteY67" fmla="*/ 180926 h 804578"/>
              <a:gd name="connsiteX68" fmla="*/ 1298263 w 1364342"/>
              <a:gd name="connsiteY68" fmla="*/ 176871 h 804578"/>
              <a:gd name="connsiteX69" fmla="*/ 1302427 w 1364342"/>
              <a:gd name="connsiteY69" fmla="*/ 171502 h 804578"/>
              <a:gd name="connsiteX70" fmla="*/ 1310975 w 1364342"/>
              <a:gd name="connsiteY70" fmla="*/ 161968 h 804578"/>
              <a:gd name="connsiteX71" fmla="*/ 1312838 w 1364342"/>
              <a:gd name="connsiteY71" fmla="*/ 158132 h 804578"/>
              <a:gd name="connsiteX72" fmla="*/ 1316892 w 1364342"/>
              <a:gd name="connsiteY72" fmla="*/ 154078 h 804578"/>
              <a:gd name="connsiteX73" fmla="*/ 1318317 w 1364342"/>
              <a:gd name="connsiteY73" fmla="*/ 153639 h 804578"/>
              <a:gd name="connsiteX74" fmla="*/ 1321166 w 1364342"/>
              <a:gd name="connsiteY74" fmla="*/ 155612 h 804578"/>
              <a:gd name="connsiteX75" fmla="*/ 1324563 w 1364342"/>
              <a:gd name="connsiteY75" fmla="*/ 158790 h 804578"/>
              <a:gd name="connsiteX76" fmla="*/ 1329604 w 1364342"/>
              <a:gd name="connsiteY76" fmla="*/ 157365 h 804578"/>
              <a:gd name="connsiteX77" fmla="*/ 1336179 w 1364342"/>
              <a:gd name="connsiteY77" fmla="*/ 159118 h 804578"/>
              <a:gd name="connsiteX78" fmla="*/ 1338262 w 1364342"/>
              <a:gd name="connsiteY78" fmla="*/ 157255 h 804578"/>
              <a:gd name="connsiteX79" fmla="*/ 1347576 w 1364342"/>
              <a:gd name="connsiteY79" fmla="*/ 166242 h 804578"/>
              <a:gd name="connsiteX80" fmla="*/ 1347905 w 1364342"/>
              <a:gd name="connsiteY80" fmla="*/ 174022 h 804578"/>
              <a:gd name="connsiteX81" fmla="*/ 1342755 w 1364342"/>
              <a:gd name="connsiteY81" fmla="*/ 204377 h 804578"/>
              <a:gd name="connsiteX82" fmla="*/ 1341549 w 1364342"/>
              <a:gd name="connsiteY82" fmla="*/ 207884 h 804578"/>
              <a:gd name="connsiteX83" fmla="*/ 1343631 w 1364342"/>
              <a:gd name="connsiteY83" fmla="*/ 208432 h 804578"/>
              <a:gd name="connsiteX84" fmla="*/ 1345165 w 1364342"/>
              <a:gd name="connsiteY84" fmla="*/ 211172 h 804578"/>
              <a:gd name="connsiteX85" fmla="*/ 1347248 w 1364342"/>
              <a:gd name="connsiteY85" fmla="*/ 213802 h 804578"/>
              <a:gd name="connsiteX86" fmla="*/ 1347028 w 1364342"/>
              <a:gd name="connsiteY86" fmla="*/ 217747 h 804578"/>
              <a:gd name="connsiteX87" fmla="*/ 1346480 w 1364342"/>
              <a:gd name="connsiteY87" fmla="*/ 220158 h 804578"/>
              <a:gd name="connsiteX88" fmla="*/ 1347028 w 1364342"/>
              <a:gd name="connsiteY88" fmla="*/ 222459 h 804578"/>
              <a:gd name="connsiteX89" fmla="*/ 1345823 w 1364342"/>
              <a:gd name="connsiteY89" fmla="*/ 224541 h 804578"/>
              <a:gd name="connsiteX90" fmla="*/ 1346919 w 1364342"/>
              <a:gd name="connsiteY90" fmla="*/ 226075 h 804578"/>
              <a:gd name="connsiteX91" fmla="*/ 1347138 w 1364342"/>
              <a:gd name="connsiteY91" fmla="*/ 226075 h 804578"/>
              <a:gd name="connsiteX92" fmla="*/ 1347028 w 1364342"/>
              <a:gd name="connsiteY92" fmla="*/ 226075 h 804578"/>
              <a:gd name="connsiteX93" fmla="*/ 1356015 w 1364342"/>
              <a:gd name="connsiteY93" fmla="*/ 231226 h 804578"/>
              <a:gd name="connsiteX94" fmla="*/ 1354371 w 1364342"/>
              <a:gd name="connsiteY94" fmla="*/ 236596 h 804578"/>
              <a:gd name="connsiteX95" fmla="*/ 1357768 w 1364342"/>
              <a:gd name="connsiteY95" fmla="*/ 240212 h 804578"/>
              <a:gd name="connsiteX96" fmla="*/ 1359740 w 1364342"/>
              <a:gd name="connsiteY96" fmla="*/ 236924 h 804578"/>
              <a:gd name="connsiteX97" fmla="*/ 1364343 w 1364342"/>
              <a:gd name="connsiteY97" fmla="*/ 239664 h 804578"/>
              <a:gd name="connsiteX98" fmla="*/ 1361165 w 1364342"/>
              <a:gd name="connsiteY98" fmla="*/ 243609 h 804578"/>
              <a:gd name="connsiteX99" fmla="*/ 1356891 w 1364342"/>
              <a:gd name="connsiteY99" fmla="*/ 244267 h 804578"/>
              <a:gd name="connsiteX100" fmla="*/ 1355247 w 1364342"/>
              <a:gd name="connsiteY100" fmla="*/ 241417 h 804578"/>
              <a:gd name="connsiteX101" fmla="*/ 1349439 w 1364342"/>
              <a:gd name="connsiteY101" fmla="*/ 244815 h 804578"/>
              <a:gd name="connsiteX102" fmla="*/ 1345823 w 1364342"/>
              <a:gd name="connsiteY102" fmla="*/ 244486 h 804578"/>
              <a:gd name="connsiteX103" fmla="*/ 1341440 w 1364342"/>
              <a:gd name="connsiteY103" fmla="*/ 247445 h 804578"/>
              <a:gd name="connsiteX104" fmla="*/ 1338809 w 1364342"/>
              <a:gd name="connsiteY104" fmla="*/ 248869 h 804578"/>
              <a:gd name="connsiteX105" fmla="*/ 1335193 w 1364342"/>
              <a:gd name="connsiteY105" fmla="*/ 247335 h 804578"/>
              <a:gd name="connsiteX106" fmla="*/ 1331248 w 1364342"/>
              <a:gd name="connsiteY106" fmla="*/ 252705 h 804578"/>
              <a:gd name="connsiteX107" fmla="*/ 1327960 w 1364342"/>
              <a:gd name="connsiteY107" fmla="*/ 252705 h 804578"/>
              <a:gd name="connsiteX108" fmla="*/ 1326536 w 1364342"/>
              <a:gd name="connsiteY108" fmla="*/ 247335 h 804578"/>
              <a:gd name="connsiteX109" fmla="*/ 1321166 w 1364342"/>
              <a:gd name="connsiteY109" fmla="*/ 247335 h 804578"/>
              <a:gd name="connsiteX110" fmla="*/ 1317002 w 1364342"/>
              <a:gd name="connsiteY110" fmla="*/ 251828 h 804578"/>
              <a:gd name="connsiteX111" fmla="*/ 1312509 w 1364342"/>
              <a:gd name="connsiteY111" fmla="*/ 252486 h 804578"/>
              <a:gd name="connsiteX112" fmla="*/ 1311304 w 1364342"/>
              <a:gd name="connsiteY112" fmla="*/ 248650 h 804578"/>
              <a:gd name="connsiteX113" fmla="*/ 1312728 w 1364342"/>
              <a:gd name="connsiteY113" fmla="*/ 243938 h 804578"/>
              <a:gd name="connsiteX114" fmla="*/ 1306482 w 1364342"/>
              <a:gd name="connsiteY114" fmla="*/ 251718 h 804578"/>
              <a:gd name="connsiteX115" fmla="*/ 1301989 w 1364342"/>
              <a:gd name="connsiteY115" fmla="*/ 259170 h 804578"/>
              <a:gd name="connsiteX116" fmla="*/ 1299249 w 1364342"/>
              <a:gd name="connsiteY116" fmla="*/ 261033 h 804578"/>
              <a:gd name="connsiteX117" fmla="*/ 1297824 w 1364342"/>
              <a:gd name="connsiteY117" fmla="*/ 258732 h 804578"/>
              <a:gd name="connsiteX118" fmla="*/ 1295085 w 1364342"/>
              <a:gd name="connsiteY118" fmla="*/ 264102 h 804578"/>
              <a:gd name="connsiteX119" fmla="*/ 1292345 w 1364342"/>
              <a:gd name="connsiteY119" fmla="*/ 264102 h 804578"/>
              <a:gd name="connsiteX120" fmla="*/ 1291688 w 1364342"/>
              <a:gd name="connsiteY120" fmla="*/ 259061 h 804578"/>
              <a:gd name="connsiteX121" fmla="*/ 1289058 w 1364342"/>
              <a:gd name="connsiteY121" fmla="*/ 263882 h 804578"/>
              <a:gd name="connsiteX122" fmla="*/ 1286756 w 1364342"/>
              <a:gd name="connsiteY122" fmla="*/ 266841 h 804578"/>
              <a:gd name="connsiteX123" fmla="*/ 1283469 w 1364342"/>
              <a:gd name="connsiteY123" fmla="*/ 265855 h 804578"/>
              <a:gd name="connsiteX124" fmla="*/ 1283140 w 1364342"/>
              <a:gd name="connsiteY124" fmla="*/ 262787 h 804578"/>
              <a:gd name="connsiteX125" fmla="*/ 1280400 w 1364342"/>
              <a:gd name="connsiteY125" fmla="*/ 267170 h 804578"/>
              <a:gd name="connsiteX126" fmla="*/ 1277770 w 1364342"/>
              <a:gd name="connsiteY126" fmla="*/ 267170 h 804578"/>
              <a:gd name="connsiteX127" fmla="*/ 1274811 w 1364342"/>
              <a:gd name="connsiteY127" fmla="*/ 273636 h 804578"/>
              <a:gd name="connsiteX128" fmla="*/ 1265935 w 1364342"/>
              <a:gd name="connsiteY128" fmla="*/ 280539 h 804578"/>
              <a:gd name="connsiteX129" fmla="*/ 1262867 w 1364342"/>
              <a:gd name="connsiteY129" fmla="*/ 289087 h 804578"/>
              <a:gd name="connsiteX130" fmla="*/ 1259908 w 1364342"/>
              <a:gd name="connsiteY130" fmla="*/ 292704 h 804578"/>
              <a:gd name="connsiteX131" fmla="*/ 1258812 w 1364342"/>
              <a:gd name="connsiteY131" fmla="*/ 296210 h 804578"/>
              <a:gd name="connsiteX132" fmla="*/ 1256401 w 1364342"/>
              <a:gd name="connsiteY132" fmla="*/ 298073 h 804578"/>
              <a:gd name="connsiteX133" fmla="*/ 1255853 w 1364342"/>
              <a:gd name="connsiteY133" fmla="*/ 301032 h 804578"/>
              <a:gd name="connsiteX134" fmla="*/ 1259031 w 1364342"/>
              <a:gd name="connsiteY134" fmla="*/ 301032 h 804578"/>
              <a:gd name="connsiteX135" fmla="*/ 1259360 w 1364342"/>
              <a:gd name="connsiteY135" fmla="*/ 304648 h 804578"/>
              <a:gd name="connsiteX136" fmla="*/ 1250812 w 1364342"/>
              <a:gd name="connsiteY136" fmla="*/ 312319 h 804578"/>
              <a:gd name="connsiteX137" fmla="*/ 1250812 w 1364342"/>
              <a:gd name="connsiteY137" fmla="*/ 314621 h 804578"/>
              <a:gd name="connsiteX138" fmla="*/ 1256839 w 1364342"/>
              <a:gd name="connsiteY138" fmla="*/ 318128 h 804578"/>
              <a:gd name="connsiteX139" fmla="*/ 1259469 w 1364342"/>
              <a:gd name="connsiteY139" fmla="*/ 325908 h 804578"/>
              <a:gd name="connsiteX140" fmla="*/ 1260127 w 1364342"/>
              <a:gd name="connsiteY140" fmla="*/ 329853 h 804578"/>
              <a:gd name="connsiteX141" fmla="*/ 1267031 w 1364342"/>
              <a:gd name="connsiteY141" fmla="*/ 329634 h 804578"/>
              <a:gd name="connsiteX142" fmla="*/ 1268894 w 1364342"/>
              <a:gd name="connsiteY142" fmla="*/ 324264 h 804578"/>
              <a:gd name="connsiteX143" fmla="*/ 1268346 w 1364342"/>
              <a:gd name="connsiteY143" fmla="*/ 320100 h 804578"/>
              <a:gd name="connsiteX144" fmla="*/ 1270647 w 1364342"/>
              <a:gd name="connsiteY144" fmla="*/ 319442 h 804578"/>
              <a:gd name="connsiteX145" fmla="*/ 1272949 w 1364342"/>
              <a:gd name="connsiteY145" fmla="*/ 327552 h 804578"/>
              <a:gd name="connsiteX146" fmla="*/ 1269990 w 1364342"/>
              <a:gd name="connsiteY146" fmla="*/ 332593 h 804578"/>
              <a:gd name="connsiteX147" fmla="*/ 1258702 w 1364342"/>
              <a:gd name="connsiteY147" fmla="*/ 338182 h 804578"/>
              <a:gd name="connsiteX148" fmla="*/ 1255743 w 1364342"/>
              <a:gd name="connsiteY148" fmla="*/ 337086 h 804578"/>
              <a:gd name="connsiteX149" fmla="*/ 1255963 w 1364342"/>
              <a:gd name="connsiteY149" fmla="*/ 333798 h 804578"/>
              <a:gd name="connsiteX150" fmla="*/ 1253661 w 1364342"/>
              <a:gd name="connsiteY150" fmla="*/ 329305 h 804578"/>
              <a:gd name="connsiteX151" fmla="*/ 1249168 w 1364342"/>
              <a:gd name="connsiteY151" fmla="*/ 337634 h 804578"/>
              <a:gd name="connsiteX152" fmla="*/ 1244785 w 1364342"/>
              <a:gd name="connsiteY152" fmla="*/ 342127 h 804578"/>
              <a:gd name="connsiteX153" fmla="*/ 1241716 w 1364342"/>
              <a:gd name="connsiteY153" fmla="*/ 341579 h 804578"/>
              <a:gd name="connsiteX154" fmla="*/ 1242264 w 1364342"/>
              <a:gd name="connsiteY154" fmla="*/ 338291 h 804578"/>
              <a:gd name="connsiteX155" fmla="*/ 1242264 w 1364342"/>
              <a:gd name="connsiteY155" fmla="*/ 333579 h 804578"/>
              <a:gd name="connsiteX156" fmla="*/ 1237443 w 1364342"/>
              <a:gd name="connsiteY156" fmla="*/ 328428 h 804578"/>
              <a:gd name="connsiteX157" fmla="*/ 1237443 w 1364342"/>
              <a:gd name="connsiteY157" fmla="*/ 334017 h 804578"/>
              <a:gd name="connsiteX158" fmla="*/ 1236785 w 1364342"/>
              <a:gd name="connsiteY158" fmla="*/ 340373 h 804578"/>
              <a:gd name="connsiteX159" fmla="*/ 1238648 w 1364342"/>
              <a:gd name="connsiteY159" fmla="*/ 342675 h 804578"/>
              <a:gd name="connsiteX160" fmla="*/ 1235908 w 1364342"/>
              <a:gd name="connsiteY160" fmla="*/ 343661 h 804578"/>
              <a:gd name="connsiteX161" fmla="*/ 1226046 w 1364342"/>
              <a:gd name="connsiteY161" fmla="*/ 344318 h 804578"/>
              <a:gd name="connsiteX162" fmla="*/ 1220019 w 1364342"/>
              <a:gd name="connsiteY162" fmla="*/ 345743 h 804578"/>
              <a:gd name="connsiteX163" fmla="*/ 1215525 w 1364342"/>
              <a:gd name="connsiteY163" fmla="*/ 344538 h 804578"/>
              <a:gd name="connsiteX164" fmla="*/ 1205992 w 1364342"/>
              <a:gd name="connsiteY164" fmla="*/ 345195 h 804578"/>
              <a:gd name="connsiteX165" fmla="*/ 1204129 w 1364342"/>
              <a:gd name="connsiteY165" fmla="*/ 343661 h 804578"/>
              <a:gd name="connsiteX166" fmla="*/ 1201389 w 1364342"/>
              <a:gd name="connsiteY166" fmla="*/ 343880 h 804578"/>
              <a:gd name="connsiteX167" fmla="*/ 1193718 w 1364342"/>
              <a:gd name="connsiteY167" fmla="*/ 349250 h 804578"/>
              <a:gd name="connsiteX168" fmla="*/ 1188567 w 1364342"/>
              <a:gd name="connsiteY168" fmla="*/ 349469 h 804578"/>
              <a:gd name="connsiteX169" fmla="*/ 1181116 w 1364342"/>
              <a:gd name="connsiteY169" fmla="*/ 353414 h 804578"/>
              <a:gd name="connsiteX170" fmla="*/ 1176842 w 1364342"/>
              <a:gd name="connsiteY170" fmla="*/ 354839 h 804578"/>
              <a:gd name="connsiteX171" fmla="*/ 1172897 w 1364342"/>
              <a:gd name="connsiteY171" fmla="*/ 358126 h 804578"/>
              <a:gd name="connsiteX172" fmla="*/ 1172677 w 1364342"/>
              <a:gd name="connsiteY172" fmla="*/ 361304 h 804578"/>
              <a:gd name="connsiteX173" fmla="*/ 1166212 w 1364342"/>
              <a:gd name="connsiteY173" fmla="*/ 364921 h 804578"/>
              <a:gd name="connsiteX174" fmla="*/ 1168075 w 1364342"/>
              <a:gd name="connsiteY174" fmla="*/ 368099 h 804578"/>
              <a:gd name="connsiteX175" fmla="*/ 1171143 w 1364342"/>
              <a:gd name="connsiteY175" fmla="*/ 370619 h 804578"/>
              <a:gd name="connsiteX176" fmla="*/ 1171801 w 1364342"/>
              <a:gd name="connsiteY176" fmla="*/ 373578 h 804578"/>
              <a:gd name="connsiteX177" fmla="*/ 1169061 w 1364342"/>
              <a:gd name="connsiteY177" fmla="*/ 376975 h 804578"/>
              <a:gd name="connsiteX178" fmla="*/ 1169280 w 1364342"/>
              <a:gd name="connsiteY178" fmla="*/ 378728 h 804578"/>
              <a:gd name="connsiteX179" fmla="*/ 1167198 w 1364342"/>
              <a:gd name="connsiteY179" fmla="*/ 383221 h 804578"/>
              <a:gd name="connsiteX180" fmla="*/ 1167856 w 1364342"/>
              <a:gd name="connsiteY180" fmla="*/ 385413 h 804578"/>
              <a:gd name="connsiteX181" fmla="*/ 1165993 w 1364342"/>
              <a:gd name="connsiteY181" fmla="*/ 388482 h 804578"/>
              <a:gd name="connsiteX182" fmla="*/ 1164130 w 1364342"/>
              <a:gd name="connsiteY182" fmla="*/ 393522 h 804578"/>
              <a:gd name="connsiteX183" fmla="*/ 1162048 w 1364342"/>
              <a:gd name="connsiteY183" fmla="*/ 393522 h 804578"/>
              <a:gd name="connsiteX184" fmla="*/ 1159746 w 1364342"/>
              <a:gd name="connsiteY184" fmla="*/ 396262 h 804578"/>
              <a:gd name="connsiteX185" fmla="*/ 1157664 w 1364342"/>
              <a:gd name="connsiteY185" fmla="*/ 403495 h 804578"/>
              <a:gd name="connsiteX186" fmla="*/ 1154267 w 1364342"/>
              <a:gd name="connsiteY186" fmla="*/ 404591 h 804578"/>
              <a:gd name="connsiteX187" fmla="*/ 1152404 w 1364342"/>
              <a:gd name="connsiteY187" fmla="*/ 407330 h 804578"/>
              <a:gd name="connsiteX188" fmla="*/ 1150432 w 1364342"/>
              <a:gd name="connsiteY188" fmla="*/ 407330 h 804578"/>
              <a:gd name="connsiteX189" fmla="*/ 1149884 w 1364342"/>
              <a:gd name="connsiteY189" fmla="*/ 410289 h 804578"/>
              <a:gd name="connsiteX190" fmla="*/ 1146048 w 1364342"/>
              <a:gd name="connsiteY190" fmla="*/ 415111 h 804578"/>
              <a:gd name="connsiteX191" fmla="*/ 1145610 w 1364342"/>
              <a:gd name="connsiteY191" fmla="*/ 413796 h 804578"/>
              <a:gd name="connsiteX192" fmla="*/ 1141993 w 1364342"/>
              <a:gd name="connsiteY192" fmla="*/ 416426 h 804578"/>
              <a:gd name="connsiteX193" fmla="*/ 1144623 w 1364342"/>
              <a:gd name="connsiteY193" fmla="*/ 409960 h 804578"/>
              <a:gd name="connsiteX194" fmla="*/ 1142651 w 1364342"/>
              <a:gd name="connsiteY194" fmla="*/ 407769 h 804578"/>
              <a:gd name="connsiteX195" fmla="*/ 1139144 w 1364342"/>
              <a:gd name="connsiteY195" fmla="*/ 408645 h 804578"/>
              <a:gd name="connsiteX196" fmla="*/ 1133555 w 1364342"/>
              <a:gd name="connsiteY196" fmla="*/ 403056 h 804578"/>
              <a:gd name="connsiteX197" fmla="*/ 1131583 w 1364342"/>
              <a:gd name="connsiteY197" fmla="*/ 399550 h 804578"/>
              <a:gd name="connsiteX198" fmla="*/ 1132898 w 1364342"/>
              <a:gd name="connsiteY198" fmla="*/ 396043 h 804578"/>
              <a:gd name="connsiteX199" fmla="*/ 1140678 w 1364342"/>
              <a:gd name="connsiteY199" fmla="*/ 387605 h 804578"/>
              <a:gd name="connsiteX200" fmla="*/ 1135418 w 1364342"/>
              <a:gd name="connsiteY200" fmla="*/ 390235 h 804578"/>
              <a:gd name="connsiteX201" fmla="*/ 1131144 w 1364342"/>
              <a:gd name="connsiteY201" fmla="*/ 394180 h 804578"/>
              <a:gd name="connsiteX202" fmla="*/ 1128843 w 1364342"/>
              <a:gd name="connsiteY202" fmla="*/ 398673 h 804578"/>
              <a:gd name="connsiteX203" fmla="*/ 1129501 w 1364342"/>
              <a:gd name="connsiteY203" fmla="*/ 403604 h 804578"/>
              <a:gd name="connsiteX204" fmla="*/ 1131692 w 1364342"/>
              <a:gd name="connsiteY204" fmla="*/ 405906 h 804578"/>
              <a:gd name="connsiteX205" fmla="*/ 1132350 w 1364342"/>
              <a:gd name="connsiteY205" fmla="*/ 412481 h 804578"/>
              <a:gd name="connsiteX206" fmla="*/ 1134651 w 1364342"/>
              <a:gd name="connsiteY206" fmla="*/ 415001 h 804578"/>
              <a:gd name="connsiteX207" fmla="*/ 1137720 w 1364342"/>
              <a:gd name="connsiteY207" fmla="*/ 423001 h 804578"/>
              <a:gd name="connsiteX208" fmla="*/ 1137500 w 1364342"/>
              <a:gd name="connsiteY208" fmla="*/ 429028 h 804578"/>
              <a:gd name="connsiteX209" fmla="*/ 1133555 w 1364342"/>
              <a:gd name="connsiteY209" fmla="*/ 438014 h 804578"/>
              <a:gd name="connsiteX210" fmla="*/ 1128186 w 1364342"/>
              <a:gd name="connsiteY210" fmla="*/ 441192 h 804578"/>
              <a:gd name="connsiteX211" fmla="*/ 1124350 w 1364342"/>
              <a:gd name="connsiteY211" fmla="*/ 450945 h 804578"/>
              <a:gd name="connsiteX212" fmla="*/ 1121611 w 1364342"/>
              <a:gd name="connsiteY212" fmla="*/ 455658 h 804578"/>
              <a:gd name="connsiteX213" fmla="*/ 1121611 w 1364342"/>
              <a:gd name="connsiteY213" fmla="*/ 458616 h 804578"/>
              <a:gd name="connsiteX214" fmla="*/ 1120186 w 1364342"/>
              <a:gd name="connsiteY214" fmla="*/ 460479 h 804578"/>
              <a:gd name="connsiteX215" fmla="*/ 1119857 w 1364342"/>
              <a:gd name="connsiteY215" fmla="*/ 458616 h 804578"/>
              <a:gd name="connsiteX216" fmla="*/ 1119309 w 1364342"/>
              <a:gd name="connsiteY216" fmla="*/ 456863 h 804578"/>
              <a:gd name="connsiteX217" fmla="*/ 1114487 w 1364342"/>
              <a:gd name="connsiteY217" fmla="*/ 465520 h 804578"/>
              <a:gd name="connsiteX218" fmla="*/ 1113939 w 1364342"/>
              <a:gd name="connsiteY218" fmla="*/ 467822 h 804578"/>
              <a:gd name="connsiteX219" fmla="*/ 1112734 w 1364342"/>
              <a:gd name="connsiteY219" fmla="*/ 469685 h 804578"/>
              <a:gd name="connsiteX220" fmla="*/ 1112186 w 1364342"/>
              <a:gd name="connsiteY220" fmla="*/ 464972 h 804578"/>
              <a:gd name="connsiteX221" fmla="*/ 1113392 w 1364342"/>
              <a:gd name="connsiteY221" fmla="*/ 459712 h 804578"/>
              <a:gd name="connsiteX222" fmla="*/ 1116131 w 1364342"/>
              <a:gd name="connsiteY222" fmla="*/ 455110 h 804578"/>
              <a:gd name="connsiteX223" fmla="*/ 1115474 w 1364342"/>
              <a:gd name="connsiteY223" fmla="*/ 452041 h 804578"/>
              <a:gd name="connsiteX224" fmla="*/ 1118432 w 1364342"/>
              <a:gd name="connsiteY224" fmla="*/ 448206 h 804578"/>
              <a:gd name="connsiteX225" fmla="*/ 1117665 w 1364342"/>
              <a:gd name="connsiteY225" fmla="*/ 447110 h 804578"/>
              <a:gd name="connsiteX226" fmla="*/ 1121830 w 1364342"/>
              <a:gd name="connsiteY226" fmla="*/ 444809 h 804578"/>
              <a:gd name="connsiteX227" fmla="*/ 1116131 w 1364342"/>
              <a:gd name="connsiteY227" fmla="*/ 444809 h 804578"/>
              <a:gd name="connsiteX228" fmla="*/ 1114487 w 1364342"/>
              <a:gd name="connsiteY228" fmla="*/ 441521 h 804578"/>
              <a:gd name="connsiteX229" fmla="*/ 1115912 w 1364342"/>
              <a:gd name="connsiteY229" fmla="*/ 439220 h 804578"/>
              <a:gd name="connsiteX230" fmla="*/ 1115693 w 1364342"/>
              <a:gd name="connsiteY230" fmla="*/ 438124 h 804578"/>
              <a:gd name="connsiteX231" fmla="*/ 1113501 w 1364342"/>
              <a:gd name="connsiteY231" fmla="*/ 438343 h 804578"/>
              <a:gd name="connsiteX232" fmla="*/ 1112844 w 1364342"/>
              <a:gd name="connsiteY232" fmla="*/ 436370 h 804578"/>
              <a:gd name="connsiteX233" fmla="*/ 1111309 w 1364342"/>
              <a:gd name="connsiteY233" fmla="*/ 438233 h 804578"/>
              <a:gd name="connsiteX234" fmla="*/ 1107364 w 1364342"/>
              <a:gd name="connsiteY234" fmla="*/ 433302 h 804578"/>
              <a:gd name="connsiteX235" fmla="*/ 1107364 w 1364342"/>
              <a:gd name="connsiteY235" fmla="*/ 428809 h 804578"/>
              <a:gd name="connsiteX236" fmla="*/ 1110652 w 1364342"/>
              <a:gd name="connsiteY236" fmla="*/ 423878 h 804578"/>
              <a:gd name="connsiteX237" fmla="*/ 1111748 w 1364342"/>
              <a:gd name="connsiteY237" fmla="*/ 416974 h 804578"/>
              <a:gd name="connsiteX238" fmla="*/ 1107912 w 1364342"/>
              <a:gd name="connsiteY238" fmla="*/ 410618 h 804578"/>
              <a:gd name="connsiteX239" fmla="*/ 1110652 w 1364342"/>
              <a:gd name="connsiteY239" fmla="*/ 405467 h 804578"/>
              <a:gd name="connsiteX240" fmla="*/ 1114597 w 1364342"/>
              <a:gd name="connsiteY240" fmla="*/ 403056 h 804578"/>
              <a:gd name="connsiteX241" fmla="*/ 1113392 w 1364342"/>
              <a:gd name="connsiteY241" fmla="*/ 401522 h 804578"/>
              <a:gd name="connsiteX242" fmla="*/ 1114487 w 1364342"/>
              <a:gd name="connsiteY242" fmla="*/ 397029 h 804578"/>
              <a:gd name="connsiteX243" fmla="*/ 1113172 w 1364342"/>
              <a:gd name="connsiteY243" fmla="*/ 395166 h 804578"/>
              <a:gd name="connsiteX244" fmla="*/ 1113392 w 1364342"/>
              <a:gd name="connsiteY244" fmla="*/ 396591 h 804578"/>
              <a:gd name="connsiteX245" fmla="*/ 1112076 w 1364342"/>
              <a:gd name="connsiteY245" fmla="*/ 401084 h 804578"/>
              <a:gd name="connsiteX246" fmla="*/ 1107255 w 1364342"/>
              <a:gd name="connsiteY246" fmla="*/ 404919 h 804578"/>
              <a:gd name="connsiteX247" fmla="*/ 1104077 w 1364342"/>
              <a:gd name="connsiteY247" fmla="*/ 407221 h 804578"/>
              <a:gd name="connsiteX248" fmla="*/ 1102104 w 1364342"/>
              <a:gd name="connsiteY248" fmla="*/ 407002 h 804578"/>
              <a:gd name="connsiteX249" fmla="*/ 1104406 w 1364342"/>
              <a:gd name="connsiteY249" fmla="*/ 410399 h 804578"/>
              <a:gd name="connsiteX250" fmla="*/ 1103529 w 1364342"/>
              <a:gd name="connsiteY250" fmla="*/ 413138 h 804578"/>
              <a:gd name="connsiteX251" fmla="*/ 1102762 w 1364342"/>
              <a:gd name="connsiteY251" fmla="*/ 420152 h 804578"/>
              <a:gd name="connsiteX252" fmla="*/ 1103858 w 1364342"/>
              <a:gd name="connsiteY252" fmla="*/ 422891 h 804578"/>
              <a:gd name="connsiteX253" fmla="*/ 1103200 w 1364342"/>
              <a:gd name="connsiteY253" fmla="*/ 426179 h 804578"/>
              <a:gd name="connsiteX254" fmla="*/ 1103529 w 1364342"/>
              <a:gd name="connsiteY254" fmla="*/ 430891 h 804578"/>
              <a:gd name="connsiteX255" fmla="*/ 1102981 w 1364342"/>
              <a:gd name="connsiteY255" fmla="*/ 440206 h 804578"/>
              <a:gd name="connsiteX256" fmla="*/ 1101556 w 1364342"/>
              <a:gd name="connsiteY256" fmla="*/ 440535 h 804578"/>
              <a:gd name="connsiteX257" fmla="*/ 1095858 w 1364342"/>
              <a:gd name="connsiteY257" fmla="*/ 433740 h 804578"/>
              <a:gd name="connsiteX258" fmla="*/ 1091146 w 1364342"/>
              <a:gd name="connsiteY258" fmla="*/ 433083 h 804578"/>
              <a:gd name="connsiteX259" fmla="*/ 1088187 w 1364342"/>
              <a:gd name="connsiteY259" fmla="*/ 427713 h 804578"/>
              <a:gd name="connsiteX260" fmla="*/ 1085886 w 1364342"/>
              <a:gd name="connsiteY260" fmla="*/ 427494 h 804578"/>
              <a:gd name="connsiteX261" fmla="*/ 1085009 w 1364342"/>
              <a:gd name="connsiteY261" fmla="*/ 425083 h 804578"/>
              <a:gd name="connsiteX262" fmla="*/ 1087091 w 1364342"/>
              <a:gd name="connsiteY262" fmla="*/ 420042 h 804578"/>
              <a:gd name="connsiteX263" fmla="*/ 1083584 w 1364342"/>
              <a:gd name="connsiteY263" fmla="*/ 424754 h 804578"/>
              <a:gd name="connsiteX264" fmla="*/ 1083584 w 1364342"/>
              <a:gd name="connsiteY264" fmla="*/ 428919 h 804578"/>
              <a:gd name="connsiteX265" fmla="*/ 1087091 w 1364342"/>
              <a:gd name="connsiteY265" fmla="*/ 430453 h 804578"/>
              <a:gd name="connsiteX266" fmla="*/ 1089831 w 1364342"/>
              <a:gd name="connsiteY266" fmla="*/ 434946 h 804578"/>
              <a:gd name="connsiteX267" fmla="*/ 1095200 w 1364342"/>
              <a:gd name="connsiteY267" fmla="*/ 437028 h 804578"/>
              <a:gd name="connsiteX268" fmla="*/ 1100570 w 1364342"/>
              <a:gd name="connsiteY268" fmla="*/ 443603 h 804578"/>
              <a:gd name="connsiteX269" fmla="*/ 1104077 w 1364342"/>
              <a:gd name="connsiteY269" fmla="*/ 445685 h 804578"/>
              <a:gd name="connsiteX270" fmla="*/ 1104734 w 1364342"/>
              <a:gd name="connsiteY270" fmla="*/ 449849 h 804578"/>
              <a:gd name="connsiteX271" fmla="*/ 1103310 w 1364342"/>
              <a:gd name="connsiteY271" fmla="*/ 454890 h 804578"/>
              <a:gd name="connsiteX272" fmla="*/ 1099803 w 1364342"/>
              <a:gd name="connsiteY272" fmla="*/ 454562 h 804578"/>
              <a:gd name="connsiteX273" fmla="*/ 1098269 w 1364342"/>
              <a:gd name="connsiteY273" fmla="*/ 450397 h 804578"/>
              <a:gd name="connsiteX274" fmla="*/ 1095967 w 1364342"/>
              <a:gd name="connsiteY274" fmla="*/ 449411 h 804578"/>
              <a:gd name="connsiteX275" fmla="*/ 1098050 w 1364342"/>
              <a:gd name="connsiteY275" fmla="*/ 455329 h 804578"/>
              <a:gd name="connsiteX276" fmla="*/ 1103200 w 1364342"/>
              <a:gd name="connsiteY276" fmla="*/ 458616 h 804578"/>
              <a:gd name="connsiteX277" fmla="*/ 1104625 w 1364342"/>
              <a:gd name="connsiteY277" fmla="*/ 461904 h 804578"/>
              <a:gd name="connsiteX278" fmla="*/ 1103091 w 1364342"/>
              <a:gd name="connsiteY278" fmla="*/ 463329 h 804578"/>
              <a:gd name="connsiteX279" fmla="*/ 1102762 w 1364342"/>
              <a:gd name="connsiteY279" fmla="*/ 465630 h 804578"/>
              <a:gd name="connsiteX280" fmla="*/ 1097721 w 1364342"/>
              <a:gd name="connsiteY280" fmla="*/ 464644 h 804578"/>
              <a:gd name="connsiteX281" fmla="*/ 1103748 w 1364342"/>
              <a:gd name="connsiteY281" fmla="*/ 469794 h 804578"/>
              <a:gd name="connsiteX282" fmla="*/ 1101885 w 1364342"/>
              <a:gd name="connsiteY282" fmla="*/ 473082 h 804578"/>
              <a:gd name="connsiteX283" fmla="*/ 1098926 w 1364342"/>
              <a:gd name="connsiteY283" fmla="*/ 471657 h 804578"/>
              <a:gd name="connsiteX284" fmla="*/ 1096515 w 1364342"/>
              <a:gd name="connsiteY284" fmla="*/ 467383 h 804578"/>
              <a:gd name="connsiteX285" fmla="*/ 1090598 w 1364342"/>
              <a:gd name="connsiteY285" fmla="*/ 467164 h 804578"/>
              <a:gd name="connsiteX286" fmla="*/ 1086653 w 1364342"/>
              <a:gd name="connsiteY286" fmla="*/ 465301 h 804578"/>
              <a:gd name="connsiteX287" fmla="*/ 1089940 w 1364342"/>
              <a:gd name="connsiteY287" fmla="*/ 469246 h 804578"/>
              <a:gd name="connsiteX288" fmla="*/ 1093776 w 1364342"/>
              <a:gd name="connsiteY288" fmla="*/ 470561 h 804578"/>
              <a:gd name="connsiteX289" fmla="*/ 1096625 w 1364342"/>
              <a:gd name="connsiteY289" fmla="*/ 470561 h 804578"/>
              <a:gd name="connsiteX290" fmla="*/ 1098488 w 1364342"/>
              <a:gd name="connsiteY290" fmla="*/ 476479 h 804578"/>
              <a:gd name="connsiteX291" fmla="*/ 1102652 w 1364342"/>
              <a:gd name="connsiteY291" fmla="*/ 477465 h 804578"/>
              <a:gd name="connsiteX292" fmla="*/ 1105940 w 1364342"/>
              <a:gd name="connsiteY292" fmla="*/ 476588 h 804578"/>
              <a:gd name="connsiteX293" fmla="*/ 1108131 w 1364342"/>
              <a:gd name="connsiteY293" fmla="*/ 478561 h 804578"/>
              <a:gd name="connsiteX294" fmla="*/ 1109337 w 1364342"/>
              <a:gd name="connsiteY294" fmla="*/ 483054 h 804578"/>
              <a:gd name="connsiteX295" fmla="*/ 1107474 w 1364342"/>
              <a:gd name="connsiteY295" fmla="*/ 487657 h 804578"/>
              <a:gd name="connsiteX296" fmla="*/ 1104953 w 1364342"/>
              <a:gd name="connsiteY296" fmla="*/ 486451 h 804578"/>
              <a:gd name="connsiteX297" fmla="*/ 1104734 w 1364342"/>
              <a:gd name="connsiteY297" fmla="*/ 488752 h 804578"/>
              <a:gd name="connsiteX298" fmla="*/ 1106707 w 1364342"/>
              <a:gd name="connsiteY298" fmla="*/ 490725 h 804578"/>
              <a:gd name="connsiteX299" fmla="*/ 1107583 w 1364342"/>
              <a:gd name="connsiteY299" fmla="*/ 495985 h 804578"/>
              <a:gd name="connsiteX300" fmla="*/ 1106159 w 1364342"/>
              <a:gd name="connsiteY300" fmla="*/ 498506 h 804578"/>
              <a:gd name="connsiteX301" fmla="*/ 1102981 w 1364342"/>
              <a:gd name="connsiteY301" fmla="*/ 498506 h 804578"/>
              <a:gd name="connsiteX302" fmla="*/ 1101885 w 1364342"/>
              <a:gd name="connsiteY302" fmla="*/ 499821 h 804578"/>
              <a:gd name="connsiteX303" fmla="*/ 1095419 w 1364342"/>
              <a:gd name="connsiteY303" fmla="*/ 501574 h 804578"/>
              <a:gd name="connsiteX304" fmla="*/ 1093009 w 1364342"/>
              <a:gd name="connsiteY304" fmla="*/ 503875 h 804578"/>
              <a:gd name="connsiteX305" fmla="*/ 1089940 w 1364342"/>
              <a:gd name="connsiteY305" fmla="*/ 502889 h 804578"/>
              <a:gd name="connsiteX306" fmla="*/ 1087639 w 1364342"/>
              <a:gd name="connsiteY306" fmla="*/ 497848 h 804578"/>
              <a:gd name="connsiteX307" fmla="*/ 1085995 w 1364342"/>
              <a:gd name="connsiteY307" fmla="*/ 498944 h 804578"/>
              <a:gd name="connsiteX308" fmla="*/ 1085776 w 1364342"/>
              <a:gd name="connsiteY308" fmla="*/ 506177 h 804578"/>
              <a:gd name="connsiteX309" fmla="*/ 1084899 w 1364342"/>
              <a:gd name="connsiteY309" fmla="*/ 508916 h 804578"/>
              <a:gd name="connsiteX310" fmla="*/ 1089721 w 1364342"/>
              <a:gd name="connsiteY310" fmla="*/ 507492 h 804578"/>
              <a:gd name="connsiteX311" fmla="*/ 1099474 w 1364342"/>
              <a:gd name="connsiteY311" fmla="*/ 505958 h 804578"/>
              <a:gd name="connsiteX312" fmla="*/ 1101337 w 1364342"/>
              <a:gd name="connsiteY312" fmla="*/ 506834 h 804578"/>
              <a:gd name="connsiteX313" fmla="*/ 1101995 w 1364342"/>
              <a:gd name="connsiteY313" fmla="*/ 513957 h 804578"/>
              <a:gd name="connsiteX314" fmla="*/ 1104296 w 1364342"/>
              <a:gd name="connsiteY314" fmla="*/ 514943 h 804578"/>
              <a:gd name="connsiteX315" fmla="*/ 1104515 w 1364342"/>
              <a:gd name="connsiteY315" fmla="*/ 511875 h 804578"/>
              <a:gd name="connsiteX316" fmla="*/ 1107036 w 1364342"/>
              <a:gd name="connsiteY316" fmla="*/ 507053 h 804578"/>
              <a:gd name="connsiteX317" fmla="*/ 1108241 w 1364342"/>
              <a:gd name="connsiteY317" fmla="*/ 506725 h 804578"/>
              <a:gd name="connsiteX318" fmla="*/ 1110104 w 1364342"/>
              <a:gd name="connsiteY318" fmla="*/ 510779 h 804578"/>
              <a:gd name="connsiteX319" fmla="*/ 1109008 w 1364342"/>
              <a:gd name="connsiteY319" fmla="*/ 515930 h 804578"/>
              <a:gd name="connsiteX320" fmla="*/ 1107474 w 1364342"/>
              <a:gd name="connsiteY320" fmla="*/ 515930 h 804578"/>
              <a:gd name="connsiteX321" fmla="*/ 1102433 w 1364342"/>
              <a:gd name="connsiteY321" fmla="*/ 520313 h 804578"/>
              <a:gd name="connsiteX322" fmla="*/ 1100680 w 1364342"/>
              <a:gd name="connsiteY322" fmla="*/ 523930 h 804578"/>
              <a:gd name="connsiteX323" fmla="*/ 1098597 w 1364342"/>
              <a:gd name="connsiteY323" fmla="*/ 525573 h 804578"/>
              <a:gd name="connsiteX324" fmla="*/ 1095310 w 1364342"/>
              <a:gd name="connsiteY324" fmla="*/ 523491 h 804578"/>
              <a:gd name="connsiteX325" fmla="*/ 1092022 w 1364342"/>
              <a:gd name="connsiteY325" fmla="*/ 524039 h 804578"/>
              <a:gd name="connsiteX326" fmla="*/ 1090159 w 1364342"/>
              <a:gd name="connsiteY326" fmla="*/ 518779 h 804578"/>
              <a:gd name="connsiteX327" fmla="*/ 1089611 w 1364342"/>
              <a:gd name="connsiteY327" fmla="*/ 522067 h 804578"/>
              <a:gd name="connsiteX328" fmla="*/ 1086324 w 1364342"/>
              <a:gd name="connsiteY328" fmla="*/ 523491 h 804578"/>
              <a:gd name="connsiteX329" fmla="*/ 1083036 w 1364342"/>
              <a:gd name="connsiteY329" fmla="*/ 521957 h 804578"/>
              <a:gd name="connsiteX330" fmla="*/ 1079749 w 1364342"/>
              <a:gd name="connsiteY330" fmla="*/ 521738 h 804578"/>
              <a:gd name="connsiteX331" fmla="*/ 1082379 w 1364342"/>
              <a:gd name="connsiteY331" fmla="*/ 524916 h 804578"/>
              <a:gd name="connsiteX332" fmla="*/ 1088077 w 1364342"/>
              <a:gd name="connsiteY332" fmla="*/ 526012 h 804578"/>
              <a:gd name="connsiteX333" fmla="*/ 1089611 w 1364342"/>
              <a:gd name="connsiteY333" fmla="*/ 528422 h 804578"/>
              <a:gd name="connsiteX334" fmla="*/ 1087200 w 1364342"/>
              <a:gd name="connsiteY334" fmla="*/ 530505 h 804578"/>
              <a:gd name="connsiteX335" fmla="*/ 1088296 w 1364342"/>
              <a:gd name="connsiteY335" fmla="*/ 532258 h 804578"/>
              <a:gd name="connsiteX336" fmla="*/ 1081831 w 1364342"/>
              <a:gd name="connsiteY336" fmla="*/ 534998 h 804578"/>
              <a:gd name="connsiteX337" fmla="*/ 1077447 w 1364342"/>
              <a:gd name="connsiteY337" fmla="*/ 533244 h 804578"/>
              <a:gd name="connsiteX338" fmla="*/ 1081064 w 1364342"/>
              <a:gd name="connsiteY338" fmla="*/ 536751 h 804578"/>
              <a:gd name="connsiteX339" fmla="*/ 1087091 w 1364342"/>
              <a:gd name="connsiteY339" fmla="*/ 537299 h 804578"/>
              <a:gd name="connsiteX340" fmla="*/ 1091474 w 1364342"/>
              <a:gd name="connsiteY340" fmla="*/ 533354 h 804578"/>
              <a:gd name="connsiteX341" fmla="*/ 1092461 w 1364342"/>
              <a:gd name="connsiteY341" fmla="*/ 535107 h 804578"/>
              <a:gd name="connsiteX342" fmla="*/ 1094214 w 1364342"/>
              <a:gd name="connsiteY342" fmla="*/ 535765 h 804578"/>
              <a:gd name="connsiteX343" fmla="*/ 1089721 w 1364342"/>
              <a:gd name="connsiteY343" fmla="*/ 540915 h 804578"/>
              <a:gd name="connsiteX344" fmla="*/ 1085557 w 1364342"/>
              <a:gd name="connsiteY344" fmla="*/ 541134 h 804578"/>
              <a:gd name="connsiteX345" fmla="*/ 1085009 w 1364342"/>
              <a:gd name="connsiteY345" fmla="*/ 539600 h 804578"/>
              <a:gd name="connsiteX346" fmla="*/ 1082050 w 1364342"/>
              <a:gd name="connsiteY346" fmla="*/ 539929 h 804578"/>
              <a:gd name="connsiteX347" fmla="*/ 1080516 w 1364342"/>
              <a:gd name="connsiteY347" fmla="*/ 541134 h 804578"/>
              <a:gd name="connsiteX348" fmla="*/ 1074598 w 1364342"/>
              <a:gd name="connsiteY348" fmla="*/ 541682 h 804578"/>
              <a:gd name="connsiteX349" fmla="*/ 1063311 w 1364342"/>
              <a:gd name="connsiteY349" fmla="*/ 548477 h 804578"/>
              <a:gd name="connsiteX350" fmla="*/ 1051147 w 1364342"/>
              <a:gd name="connsiteY350" fmla="*/ 558340 h 804578"/>
              <a:gd name="connsiteX351" fmla="*/ 1047202 w 1364342"/>
              <a:gd name="connsiteY351" fmla="*/ 565791 h 804578"/>
              <a:gd name="connsiteX352" fmla="*/ 1045120 w 1364342"/>
              <a:gd name="connsiteY352" fmla="*/ 566120 h 804578"/>
              <a:gd name="connsiteX353" fmla="*/ 1042709 w 1364342"/>
              <a:gd name="connsiteY353" fmla="*/ 564586 h 804578"/>
              <a:gd name="connsiteX354" fmla="*/ 1035805 w 1364342"/>
              <a:gd name="connsiteY354" fmla="*/ 565463 h 804578"/>
              <a:gd name="connsiteX355" fmla="*/ 1031093 w 1364342"/>
              <a:gd name="connsiteY355" fmla="*/ 569627 h 804578"/>
              <a:gd name="connsiteX356" fmla="*/ 1022107 w 1364342"/>
              <a:gd name="connsiteY356" fmla="*/ 581572 h 804578"/>
              <a:gd name="connsiteX357" fmla="*/ 1022107 w 1364342"/>
              <a:gd name="connsiteY357" fmla="*/ 584311 h 804578"/>
              <a:gd name="connsiteX358" fmla="*/ 1018271 w 1364342"/>
              <a:gd name="connsiteY358" fmla="*/ 587599 h 804578"/>
              <a:gd name="connsiteX359" fmla="*/ 1015860 w 1364342"/>
              <a:gd name="connsiteY359" fmla="*/ 587380 h 804578"/>
              <a:gd name="connsiteX360" fmla="*/ 1015531 w 1364342"/>
              <a:gd name="connsiteY360" fmla="*/ 590448 h 804578"/>
              <a:gd name="connsiteX361" fmla="*/ 1011367 w 1364342"/>
              <a:gd name="connsiteY361" fmla="*/ 595160 h 804578"/>
              <a:gd name="connsiteX362" fmla="*/ 1008627 w 1364342"/>
              <a:gd name="connsiteY362" fmla="*/ 593955 h 804578"/>
              <a:gd name="connsiteX363" fmla="*/ 1005998 w 1364342"/>
              <a:gd name="connsiteY363" fmla="*/ 594612 h 804578"/>
              <a:gd name="connsiteX364" fmla="*/ 1004792 w 1364342"/>
              <a:gd name="connsiteY364" fmla="*/ 596914 h 804578"/>
              <a:gd name="connsiteX365" fmla="*/ 999751 w 1364342"/>
              <a:gd name="connsiteY365" fmla="*/ 596366 h 804578"/>
              <a:gd name="connsiteX366" fmla="*/ 997121 w 1364342"/>
              <a:gd name="connsiteY366" fmla="*/ 599872 h 804578"/>
              <a:gd name="connsiteX367" fmla="*/ 989888 w 1364342"/>
              <a:gd name="connsiteY367" fmla="*/ 600749 h 804578"/>
              <a:gd name="connsiteX368" fmla="*/ 988683 w 1364342"/>
              <a:gd name="connsiteY368" fmla="*/ 603379 h 804578"/>
              <a:gd name="connsiteX369" fmla="*/ 983971 w 1364342"/>
              <a:gd name="connsiteY369" fmla="*/ 603051 h 804578"/>
              <a:gd name="connsiteX370" fmla="*/ 983094 w 1364342"/>
              <a:gd name="connsiteY370" fmla="*/ 606009 h 804578"/>
              <a:gd name="connsiteX371" fmla="*/ 977396 w 1364342"/>
              <a:gd name="connsiteY371" fmla="*/ 606009 h 804578"/>
              <a:gd name="connsiteX372" fmla="*/ 975971 w 1364342"/>
              <a:gd name="connsiteY372" fmla="*/ 607215 h 804578"/>
              <a:gd name="connsiteX373" fmla="*/ 977724 w 1364342"/>
              <a:gd name="connsiteY373" fmla="*/ 608420 h 804578"/>
              <a:gd name="connsiteX374" fmla="*/ 977176 w 1364342"/>
              <a:gd name="connsiteY374" fmla="*/ 612365 h 804578"/>
              <a:gd name="connsiteX375" fmla="*/ 973889 w 1364342"/>
              <a:gd name="connsiteY375" fmla="*/ 617077 h 804578"/>
              <a:gd name="connsiteX376" fmla="*/ 971807 w 1364342"/>
              <a:gd name="connsiteY376" fmla="*/ 617406 h 804578"/>
              <a:gd name="connsiteX377" fmla="*/ 969725 w 1364342"/>
              <a:gd name="connsiteY377" fmla="*/ 620365 h 804578"/>
              <a:gd name="connsiteX378" fmla="*/ 965780 w 1364342"/>
              <a:gd name="connsiteY378" fmla="*/ 621351 h 804578"/>
              <a:gd name="connsiteX379" fmla="*/ 961615 w 1364342"/>
              <a:gd name="connsiteY379" fmla="*/ 628146 h 804578"/>
              <a:gd name="connsiteX380" fmla="*/ 958108 w 1364342"/>
              <a:gd name="connsiteY380" fmla="*/ 635050 h 804578"/>
              <a:gd name="connsiteX381" fmla="*/ 958108 w 1364342"/>
              <a:gd name="connsiteY381" fmla="*/ 643159 h 804578"/>
              <a:gd name="connsiteX382" fmla="*/ 956903 w 1364342"/>
              <a:gd name="connsiteY382" fmla="*/ 658062 h 804578"/>
              <a:gd name="connsiteX383" fmla="*/ 957561 w 1364342"/>
              <a:gd name="connsiteY383" fmla="*/ 664857 h 804578"/>
              <a:gd name="connsiteX384" fmla="*/ 956136 w 1364342"/>
              <a:gd name="connsiteY384" fmla="*/ 675268 h 804578"/>
              <a:gd name="connsiteX385" fmla="*/ 958766 w 1364342"/>
              <a:gd name="connsiteY385" fmla="*/ 681843 h 804578"/>
              <a:gd name="connsiteX386" fmla="*/ 959752 w 1364342"/>
              <a:gd name="connsiteY386" fmla="*/ 692253 h 804578"/>
              <a:gd name="connsiteX387" fmla="*/ 961834 w 1364342"/>
              <a:gd name="connsiteY387" fmla="*/ 696527 h 804578"/>
              <a:gd name="connsiteX388" fmla="*/ 964245 w 1364342"/>
              <a:gd name="connsiteY388" fmla="*/ 708143 h 804578"/>
              <a:gd name="connsiteX389" fmla="*/ 967314 w 1364342"/>
              <a:gd name="connsiteY389" fmla="*/ 712308 h 804578"/>
              <a:gd name="connsiteX390" fmla="*/ 969067 w 1364342"/>
              <a:gd name="connsiteY390" fmla="*/ 716691 h 804578"/>
              <a:gd name="connsiteX391" fmla="*/ 966985 w 1364342"/>
              <a:gd name="connsiteY391" fmla="*/ 722280 h 804578"/>
              <a:gd name="connsiteX392" fmla="*/ 966327 w 1364342"/>
              <a:gd name="connsiteY392" fmla="*/ 729512 h 804578"/>
              <a:gd name="connsiteX393" fmla="*/ 968081 w 1364342"/>
              <a:gd name="connsiteY393" fmla="*/ 731923 h 804578"/>
              <a:gd name="connsiteX394" fmla="*/ 970711 w 1364342"/>
              <a:gd name="connsiteY394" fmla="*/ 747375 h 804578"/>
              <a:gd name="connsiteX395" fmla="*/ 975533 w 1364342"/>
              <a:gd name="connsiteY395" fmla="*/ 750443 h 804578"/>
              <a:gd name="connsiteX396" fmla="*/ 977067 w 1364342"/>
              <a:gd name="connsiteY396" fmla="*/ 757566 h 804578"/>
              <a:gd name="connsiteX397" fmla="*/ 974327 w 1364342"/>
              <a:gd name="connsiteY397" fmla="*/ 760306 h 804578"/>
              <a:gd name="connsiteX398" fmla="*/ 975533 w 1364342"/>
              <a:gd name="connsiteY398" fmla="*/ 762059 h 804578"/>
              <a:gd name="connsiteX399" fmla="*/ 974656 w 1364342"/>
              <a:gd name="connsiteY399" fmla="*/ 770498 h 804578"/>
              <a:gd name="connsiteX400" fmla="*/ 973451 w 1364342"/>
              <a:gd name="connsiteY400" fmla="*/ 772799 h 804578"/>
              <a:gd name="connsiteX401" fmla="*/ 973998 w 1364342"/>
              <a:gd name="connsiteY401" fmla="*/ 776963 h 804578"/>
              <a:gd name="connsiteX402" fmla="*/ 969834 w 1364342"/>
              <a:gd name="connsiteY402" fmla="*/ 785511 h 804578"/>
              <a:gd name="connsiteX403" fmla="*/ 967533 w 1364342"/>
              <a:gd name="connsiteY403" fmla="*/ 791209 h 804578"/>
              <a:gd name="connsiteX404" fmla="*/ 964574 w 1364342"/>
              <a:gd name="connsiteY404" fmla="*/ 795593 h 804578"/>
              <a:gd name="connsiteX405" fmla="*/ 963916 w 1364342"/>
              <a:gd name="connsiteY405" fmla="*/ 801620 h 804578"/>
              <a:gd name="connsiteX406" fmla="*/ 959972 w 1364342"/>
              <a:gd name="connsiteY406" fmla="*/ 803045 h 804578"/>
              <a:gd name="connsiteX407" fmla="*/ 955478 w 1364342"/>
              <a:gd name="connsiteY407" fmla="*/ 804579 h 804578"/>
              <a:gd name="connsiteX408" fmla="*/ 950985 w 1364342"/>
              <a:gd name="connsiteY408" fmla="*/ 803373 h 804578"/>
              <a:gd name="connsiteX409" fmla="*/ 948684 w 1364342"/>
              <a:gd name="connsiteY409" fmla="*/ 800414 h 804578"/>
              <a:gd name="connsiteX410" fmla="*/ 943643 w 1364342"/>
              <a:gd name="connsiteY410" fmla="*/ 798990 h 804578"/>
              <a:gd name="connsiteX411" fmla="*/ 946383 w 1364342"/>
              <a:gd name="connsiteY411" fmla="*/ 797784 h 804578"/>
              <a:gd name="connsiteX412" fmla="*/ 940575 w 1364342"/>
              <a:gd name="connsiteY412" fmla="*/ 793072 h 804578"/>
              <a:gd name="connsiteX413" fmla="*/ 941232 w 1364342"/>
              <a:gd name="connsiteY413" fmla="*/ 789018 h 804578"/>
              <a:gd name="connsiteX414" fmla="*/ 939479 w 1364342"/>
              <a:gd name="connsiteY414" fmla="*/ 785840 h 804578"/>
              <a:gd name="connsiteX415" fmla="*/ 935424 w 1364342"/>
              <a:gd name="connsiteY415" fmla="*/ 785620 h 804578"/>
              <a:gd name="connsiteX416" fmla="*/ 933561 w 1364342"/>
              <a:gd name="connsiteY416" fmla="*/ 783977 h 804578"/>
              <a:gd name="connsiteX417" fmla="*/ 933780 w 1364342"/>
              <a:gd name="connsiteY417" fmla="*/ 777621 h 804578"/>
              <a:gd name="connsiteX418" fmla="*/ 933123 w 1364342"/>
              <a:gd name="connsiteY418" fmla="*/ 772799 h 804578"/>
              <a:gd name="connsiteX419" fmla="*/ 927205 w 1364342"/>
              <a:gd name="connsiteY419" fmla="*/ 768306 h 804578"/>
              <a:gd name="connsiteX420" fmla="*/ 926767 w 1364342"/>
              <a:gd name="connsiteY420" fmla="*/ 765457 h 804578"/>
              <a:gd name="connsiteX421" fmla="*/ 928630 w 1364342"/>
              <a:gd name="connsiteY421" fmla="*/ 763155 h 804578"/>
              <a:gd name="connsiteX422" fmla="*/ 929507 w 1364342"/>
              <a:gd name="connsiteY422" fmla="*/ 759101 h 804578"/>
              <a:gd name="connsiteX423" fmla="*/ 933123 w 1364342"/>
              <a:gd name="connsiteY423" fmla="*/ 755594 h 804578"/>
              <a:gd name="connsiteX424" fmla="*/ 928630 w 1364342"/>
              <a:gd name="connsiteY424" fmla="*/ 756799 h 804578"/>
              <a:gd name="connsiteX425" fmla="*/ 926767 w 1364342"/>
              <a:gd name="connsiteY425" fmla="*/ 755375 h 804578"/>
              <a:gd name="connsiteX426" fmla="*/ 926767 w 1364342"/>
              <a:gd name="connsiteY426" fmla="*/ 757347 h 804578"/>
              <a:gd name="connsiteX427" fmla="*/ 925233 w 1364342"/>
              <a:gd name="connsiteY427" fmla="*/ 759539 h 804578"/>
              <a:gd name="connsiteX428" fmla="*/ 924027 w 1364342"/>
              <a:gd name="connsiteY428" fmla="*/ 755046 h 804578"/>
              <a:gd name="connsiteX429" fmla="*/ 922164 w 1364342"/>
              <a:gd name="connsiteY429" fmla="*/ 755594 h 804578"/>
              <a:gd name="connsiteX430" fmla="*/ 921178 w 1364342"/>
              <a:gd name="connsiteY430" fmla="*/ 753293 h 804578"/>
              <a:gd name="connsiteX431" fmla="*/ 918219 w 1364342"/>
              <a:gd name="connsiteY431" fmla="*/ 749786 h 804578"/>
              <a:gd name="connsiteX432" fmla="*/ 917890 w 1364342"/>
              <a:gd name="connsiteY432" fmla="*/ 745183 h 804578"/>
              <a:gd name="connsiteX433" fmla="*/ 916466 w 1364342"/>
              <a:gd name="connsiteY433" fmla="*/ 742224 h 804578"/>
              <a:gd name="connsiteX434" fmla="*/ 922384 w 1364342"/>
              <a:gd name="connsiteY434" fmla="*/ 733786 h 804578"/>
              <a:gd name="connsiteX435" fmla="*/ 922164 w 1364342"/>
              <a:gd name="connsiteY435" fmla="*/ 729293 h 804578"/>
              <a:gd name="connsiteX436" fmla="*/ 918658 w 1364342"/>
              <a:gd name="connsiteY436" fmla="*/ 727759 h 804578"/>
              <a:gd name="connsiteX437" fmla="*/ 916795 w 1364342"/>
              <a:gd name="connsiteY437" fmla="*/ 729293 h 804578"/>
              <a:gd name="connsiteX438" fmla="*/ 917671 w 1364342"/>
              <a:gd name="connsiteY438" fmla="*/ 731266 h 804578"/>
              <a:gd name="connsiteX439" fmla="*/ 914932 w 1364342"/>
              <a:gd name="connsiteY439" fmla="*/ 735211 h 804578"/>
              <a:gd name="connsiteX440" fmla="*/ 913617 w 1364342"/>
              <a:gd name="connsiteY440" fmla="*/ 736416 h 804578"/>
              <a:gd name="connsiteX441" fmla="*/ 910767 w 1364342"/>
              <a:gd name="connsiteY441" fmla="*/ 731595 h 804578"/>
              <a:gd name="connsiteX442" fmla="*/ 910987 w 1364342"/>
              <a:gd name="connsiteY442" fmla="*/ 727978 h 804578"/>
              <a:gd name="connsiteX443" fmla="*/ 915699 w 1364342"/>
              <a:gd name="connsiteY443" fmla="*/ 719211 h 804578"/>
              <a:gd name="connsiteX444" fmla="*/ 918877 w 1364342"/>
              <a:gd name="connsiteY444" fmla="*/ 707924 h 804578"/>
              <a:gd name="connsiteX445" fmla="*/ 919315 w 1364342"/>
              <a:gd name="connsiteY445" fmla="*/ 702335 h 804578"/>
              <a:gd name="connsiteX446" fmla="*/ 916137 w 1364342"/>
              <a:gd name="connsiteY446" fmla="*/ 696308 h 804578"/>
              <a:gd name="connsiteX447" fmla="*/ 912630 w 1364342"/>
              <a:gd name="connsiteY447" fmla="*/ 695650 h 804578"/>
              <a:gd name="connsiteX448" fmla="*/ 910439 w 1364342"/>
              <a:gd name="connsiteY448" fmla="*/ 692144 h 804578"/>
              <a:gd name="connsiteX449" fmla="*/ 910658 w 1364342"/>
              <a:gd name="connsiteY449" fmla="*/ 690390 h 804578"/>
              <a:gd name="connsiteX450" fmla="*/ 908576 w 1364342"/>
              <a:gd name="connsiteY450" fmla="*/ 690390 h 804578"/>
              <a:gd name="connsiteX451" fmla="*/ 905069 w 1364342"/>
              <a:gd name="connsiteY451" fmla="*/ 687870 h 804578"/>
              <a:gd name="connsiteX452" fmla="*/ 904411 w 1364342"/>
              <a:gd name="connsiteY452" fmla="*/ 682938 h 804578"/>
              <a:gd name="connsiteX453" fmla="*/ 902768 w 1364342"/>
              <a:gd name="connsiteY453" fmla="*/ 682391 h 804578"/>
              <a:gd name="connsiteX454" fmla="*/ 900247 w 1364342"/>
              <a:gd name="connsiteY454" fmla="*/ 679870 h 804578"/>
              <a:gd name="connsiteX455" fmla="*/ 897836 w 1364342"/>
              <a:gd name="connsiteY455" fmla="*/ 671542 h 804578"/>
              <a:gd name="connsiteX456" fmla="*/ 892357 w 1364342"/>
              <a:gd name="connsiteY456" fmla="*/ 669679 h 804578"/>
              <a:gd name="connsiteX457" fmla="*/ 889179 w 1364342"/>
              <a:gd name="connsiteY457" fmla="*/ 667925 h 804578"/>
              <a:gd name="connsiteX458" fmla="*/ 884357 w 1364342"/>
              <a:gd name="connsiteY458" fmla="*/ 668692 h 804578"/>
              <a:gd name="connsiteX459" fmla="*/ 881179 w 1364342"/>
              <a:gd name="connsiteY459" fmla="*/ 671213 h 804578"/>
              <a:gd name="connsiteX460" fmla="*/ 881179 w 1364342"/>
              <a:gd name="connsiteY460" fmla="*/ 672309 h 804578"/>
              <a:gd name="connsiteX461" fmla="*/ 880412 w 1364342"/>
              <a:gd name="connsiteY461" fmla="*/ 673076 h 804578"/>
              <a:gd name="connsiteX462" fmla="*/ 878440 w 1364342"/>
              <a:gd name="connsiteY462" fmla="*/ 672199 h 804578"/>
              <a:gd name="connsiteX463" fmla="*/ 872303 w 1364342"/>
              <a:gd name="connsiteY463" fmla="*/ 678336 h 804578"/>
              <a:gd name="connsiteX464" fmla="*/ 867919 w 1364342"/>
              <a:gd name="connsiteY464" fmla="*/ 678884 h 804578"/>
              <a:gd name="connsiteX465" fmla="*/ 861015 w 1364342"/>
              <a:gd name="connsiteY465" fmla="*/ 679980 h 804578"/>
              <a:gd name="connsiteX466" fmla="*/ 859920 w 1364342"/>
              <a:gd name="connsiteY466" fmla="*/ 678226 h 804578"/>
              <a:gd name="connsiteX467" fmla="*/ 860577 w 1364342"/>
              <a:gd name="connsiteY467" fmla="*/ 676363 h 804578"/>
              <a:gd name="connsiteX468" fmla="*/ 861235 w 1364342"/>
              <a:gd name="connsiteY468" fmla="*/ 677898 h 804578"/>
              <a:gd name="connsiteX469" fmla="*/ 862331 w 1364342"/>
              <a:gd name="connsiteY469" fmla="*/ 677459 h 804578"/>
              <a:gd name="connsiteX470" fmla="*/ 861125 w 1364342"/>
              <a:gd name="connsiteY470" fmla="*/ 675158 h 804578"/>
              <a:gd name="connsiteX471" fmla="*/ 858824 w 1364342"/>
              <a:gd name="connsiteY471" fmla="*/ 671761 h 804578"/>
              <a:gd name="connsiteX472" fmla="*/ 852906 w 1364342"/>
              <a:gd name="connsiteY472" fmla="*/ 667706 h 804578"/>
              <a:gd name="connsiteX473" fmla="*/ 853673 w 1364342"/>
              <a:gd name="connsiteY473" fmla="*/ 667487 h 804578"/>
              <a:gd name="connsiteX474" fmla="*/ 856851 w 1364342"/>
              <a:gd name="connsiteY474" fmla="*/ 669021 h 804578"/>
              <a:gd name="connsiteX475" fmla="*/ 857618 w 1364342"/>
              <a:gd name="connsiteY475" fmla="*/ 667487 h 804578"/>
              <a:gd name="connsiteX476" fmla="*/ 853125 w 1364342"/>
              <a:gd name="connsiteY476" fmla="*/ 664309 h 804578"/>
              <a:gd name="connsiteX477" fmla="*/ 852249 w 1364342"/>
              <a:gd name="connsiteY477" fmla="*/ 661789 h 804578"/>
              <a:gd name="connsiteX478" fmla="*/ 850167 w 1364342"/>
              <a:gd name="connsiteY478" fmla="*/ 661569 h 804578"/>
              <a:gd name="connsiteX479" fmla="*/ 849509 w 1364342"/>
              <a:gd name="connsiteY479" fmla="*/ 663761 h 804578"/>
              <a:gd name="connsiteX480" fmla="*/ 851810 w 1364342"/>
              <a:gd name="connsiteY480" fmla="*/ 666939 h 804578"/>
              <a:gd name="connsiteX481" fmla="*/ 848194 w 1364342"/>
              <a:gd name="connsiteY481" fmla="*/ 664857 h 804578"/>
              <a:gd name="connsiteX482" fmla="*/ 844468 w 1364342"/>
              <a:gd name="connsiteY482" fmla="*/ 661569 h 804578"/>
              <a:gd name="connsiteX483" fmla="*/ 838331 w 1364342"/>
              <a:gd name="connsiteY483" fmla="*/ 661569 h 804578"/>
              <a:gd name="connsiteX484" fmla="*/ 832085 w 1364342"/>
              <a:gd name="connsiteY484" fmla="*/ 660693 h 804578"/>
              <a:gd name="connsiteX485" fmla="*/ 832961 w 1364342"/>
              <a:gd name="connsiteY485" fmla="*/ 659487 h 804578"/>
              <a:gd name="connsiteX486" fmla="*/ 838660 w 1364342"/>
              <a:gd name="connsiteY486" fmla="*/ 659816 h 804578"/>
              <a:gd name="connsiteX487" fmla="*/ 841509 w 1364342"/>
              <a:gd name="connsiteY487" fmla="*/ 658939 h 804578"/>
              <a:gd name="connsiteX488" fmla="*/ 840413 w 1364342"/>
              <a:gd name="connsiteY488" fmla="*/ 657405 h 804578"/>
              <a:gd name="connsiteX489" fmla="*/ 835153 w 1364342"/>
              <a:gd name="connsiteY489" fmla="*/ 657076 h 804578"/>
              <a:gd name="connsiteX490" fmla="*/ 829893 w 1364342"/>
              <a:gd name="connsiteY490" fmla="*/ 660802 h 804578"/>
              <a:gd name="connsiteX491" fmla="*/ 827701 w 1364342"/>
              <a:gd name="connsiteY491" fmla="*/ 659706 h 804578"/>
              <a:gd name="connsiteX492" fmla="*/ 820469 w 1364342"/>
              <a:gd name="connsiteY492" fmla="*/ 660693 h 804578"/>
              <a:gd name="connsiteX493" fmla="*/ 817729 w 1364342"/>
              <a:gd name="connsiteY493" fmla="*/ 658720 h 804578"/>
              <a:gd name="connsiteX494" fmla="*/ 814222 w 1364342"/>
              <a:gd name="connsiteY494" fmla="*/ 660145 h 804578"/>
              <a:gd name="connsiteX495" fmla="*/ 807428 w 1364342"/>
              <a:gd name="connsiteY495" fmla="*/ 659816 h 804578"/>
              <a:gd name="connsiteX496" fmla="*/ 803593 w 1364342"/>
              <a:gd name="connsiteY496" fmla="*/ 661350 h 804578"/>
              <a:gd name="connsiteX497" fmla="*/ 798880 w 1364342"/>
              <a:gd name="connsiteY497" fmla="*/ 657405 h 804578"/>
              <a:gd name="connsiteX498" fmla="*/ 798661 w 1364342"/>
              <a:gd name="connsiteY498" fmla="*/ 654665 h 804578"/>
              <a:gd name="connsiteX499" fmla="*/ 799319 w 1364342"/>
              <a:gd name="connsiteY499" fmla="*/ 651487 h 804578"/>
              <a:gd name="connsiteX500" fmla="*/ 796360 w 1364342"/>
              <a:gd name="connsiteY500" fmla="*/ 651049 h 804578"/>
              <a:gd name="connsiteX501" fmla="*/ 794278 w 1364342"/>
              <a:gd name="connsiteY501" fmla="*/ 655213 h 804578"/>
              <a:gd name="connsiteX502" fmla="*/ 791976 w 1364342"/>
              <a:gd name="connsiteY502" fmla="*/ 659049 h 804578"/>
              <a:gd name="connsiteX503" fmla="*/ 788470 w 1364342"/>
              <a:gd name="connsiteY503" fmla="*/ 658391 h 804578"/>
              <a:gd name="connsiteX504" fmla="*/ 785511 w 1364342"/>
              <a:gd name="connsiteY504" fmla="*/ 659487 h 804578"/>
              <a:gd name="connsiteX505" fmla="*/ 780141 w 1364342"/>
              <a:gd name="connsiteY505" fmla="*/ 658610 h 804578"/>
              <a:gd name="connsiteX506" fmla="*/ 765895 w 1364342"/>
              <a:gd name="connsiteY506" fmla="*/ 661241 h 804578"/>
              <a:gd name="connsiteX507" fmla="*/ 761950 w 1364342"/>
              <a:gd name="connsiteY507" fmla="*/ 664747 h 804578"/>
              <a:gd name="connsiteX508" fmla="*/ 753950 w 1364342"/>
              <a:gd name="connsiteY508" fmla="*/ 668035 h 804578"/>
              <a:gd name="connsiteX509" fmla="*/ 749567 w 1364342"/>
              <a:gd name="connsiteY509" fmla="*/ 672528 h 804578"/>
              <a:gd name="connsiteX510" fmla="*/ 749567 w 1364342"/>
              <a:gd name="connsiteY510" fmla="*/ 675815 h 804578"/>
              <a:gd name="connsiteX511" fmla="*/ 752745 w 1364342"/>
              <a:gd name="connsiteY511" fmla="*/ 674610 h 804578"/>
              <a:gd name="connsiteX512" fmla="*/ 755484 w 1364342"/>
              <a:gd name="connsiteY512" fmla="*/ 671870 h 804578"/>
              <a:gd name="connsiteX513" fmla="*/ 757019 w 1364342"/>
              <a:gd name="connsiteY513" fmla="*/ 672199 h 804578"/>
              <a:gd name="connsiteX514" fmla="*/ 758772 w 1364342"/>
              <a:gd name="connsiteY514" fmla="*/ 674391 h 804578"/>
              <a:gd name="connsiteX515" fmla="*/ 762936 w 1364342"/>
              <a:gd name="connsiteY515" fmla="*/ 676144 h 804578"/>
              <a:gd name="connsiteX516" fmla="*/ 761402 w 1364342"/>
              <a:gd name="connsiteY516" fmla="*/ 677898 h 804578"/>
              <a:gd name="connsiteX517" fmla="*/ 753731 w 1364342"/>
              <a:gd name="connsiteY517" fmla="*/ 680856 h 804578"/>
              <a:gd name="connsiteX518" fmla="*/ 753950 w 1364342"/>
              <a:gd name="connsiteY518" fmla="*/ 685021 h 804578"/>
              <a:gd name="connsiteX519" fmla="*/ 755375 w 1364342"/>
              <a:gd name="connsiteY519" fmla="*/ 688527 h 804578"/>
              <a:gd name="connsiteX520" fmla="*/ 763046 w 1364342"/>
              <a:gd name="connsiteY520" fmla="*/ 691157 h 804578"/>
              <a:gd name="connsiteX521" fmla="*/ 768744 w 1364342"/>
              <a:gd name="connsiteY521" fmla="*/ 695541 h 804578"/>
              <a:gd name="connsiteX522" fmla="*/ 768415 w 1364342"/>
              <a:gd name="connsiteY522" fmla="*/ 697075 h 804578"/>
              <a:gd name="connsiteX523" fmla="*/ 764799 w 1364342"/>
              <a:gd name="connsiteY523" fmla="*/ 698171 h 804578"/>
              <a:gd name="connsiteX524" fmla="*/ 763265 w 1364342"/>
              <a:gd name="connsiteY524" fmla="*/ 701130 h 804578"/>
              <a:gd name="connsiteX525" fmla="*/ 763046 w 1364342"/>
              <a:gd name="connsiteY525" fmla="*/ 696417 h 804578"/>
              <a:gd name="connsiteX526" fmla="*/ 760635 w 1364342"/>
              <a:gd name="connsiteY526" fmla="*/ 694883 h 804578"/>
              <a:gd name="connsiteX527" fmla="*/ 757895 w 1364342"/>
              <a:gd name="connsiteY527" fmla="*/ 695212 h 804578"/>
              <a:gd name="connsiteX528" fmla="*/ 755484 w 1364342"/>
              <a:gd name="connsiteY528" fmla="*/ 691925 h 804578"/>
              <a:gd name="connsiteX529" fmla="*/ 751978 w 1364342"/>
              <a:gd name="connsiteY529" fmla="*/ 690500 h 804578"/>
              <a:gd name="connsiteX530" fmla="*/ 748471 w 1364342"/>
              <a:gd name="connsiteY530" fmla="*/ 685349 h 804578"/>
              <a:gd name="connsiteX531" fmla="*/ 744087 w 1364342"/>
              <a:gd name="connsiteY531" fmla="*/ 685678 h 804578"/>
              <a:gd name="connsiteX532" fmla="*/ 746170 w 1364342"/>
              <a:gd name="connsiteY532" fmla="*/ 689733 h 804578"/>
              <a:gd name="connsiteX533" fmla="*/ 745950 w 1364342"/>
              <a:gd name="connsiteY533" fmla="*/ 695650 h 804578"/>
              <a:gd name="connsiteX534" fmla="*/ 742334 w 1364342"/>
              <a:gd name="connsiteY534" fmla="*/ 697733 h 804578"/>
              <a:gd name="connsiteX535" fmla="*/ 740471 w 1364342"/>
              <a:gd name="connsiteY535" fmla="*/ 694664 h 804578"/>
              <a:gd name="connsiteX536" fmla="*/ 736526 w 1364342"/>
              <a:gd name="connsiteY536" fmla="*/ 691815 h 804578"/>
              <a:gd name="connsiteX537" fmla="*/ 733019 w 1364342"/>
              <a:gd name="connsiteY537" fmla="*/ 694445 h 804578"/>
              <a:gd name="connsiteX538" fmla="*/ 730608 w 1364342"/>
              <a:gd name="connsiteY538" fmla="*/ 697185 h 804578"/>
              <a:gd name="connsiteX539" fmla="*/ 724581 w 1364342"/>
              <a:gd name="connsiteY539" fmla="*/ 695322 h 804578"/>
              <a:gd name="connsiteX540" fmla="*/ 721294 w 1364342"/>
              <a:gd name="connsiteY540" fmla="*/ 693349 h 804578"/>
              <a:gd name="connsiteX541" fmla="*/ 717348 w 1364342"/>
              <a:gd name="connsiteY541" fmla="*/ 694007 h 804578"/>
              <a:gd name="connsiteX542" fmla="*/ 714828 w 1364342"/>
              <a:gd name="connsiteY542" fmla="*/ 692911 h 804578"/>
              <a:gd name="connsiteX543" fmla="*/ 716691 w 1364342"/>
              <a:gd name="connsiteY543" fmla="*/ 690500 h 804578"/>
              <a:gd name="connsiteX544" fmla="*/ 719869 w 1364342"/>
              <a:gd name="connsiteY544" fmla="*/ 687979 h 804578"/>
              <a:gd name="connsiteX545" fmla="*/ 718225 w 1364342"/>
              <a:gd name="connsiteY545" fmla="*/ 685349 h 804578"/>
              <a:gd name="connsiteX546" fmla="*/ 713404 w 1364342"/>
              <a:gd name="connsiteY546" fmla="*/ 685897 h 804578"/>
              <a:gd name="connsiteX547" fmla="*/ 711979 w 1364342"/>
              <a:gd name="connsiteY547" fmla="*/ 684034 h 804578"/>
              <a:gd name="connsiteX548" fmla="*/ 711979 w 1364342"/>
              <a:gd name="connsiteY548" fmla="*/ 680418 h 804578"/>
              <a:gd name="connsiteX549" fmla="*/ 710445 w 1364342"/>
              <a:gd name="connsiteY549" fmla="*/ 678665 h 804578"/>
              <a:gd name="connsiteX550" fmla="*/ 707157 w 1364342"/>
              <a:gd name="connsiteY550" fmla="*/ 679870 h 804578"/>
              <a:gd name="connsiteX551" fmla="*/ 704527 w 1364342"/>
              <a:gd name="connsiteY551" fmla="*/ 678993 h 804578"/>
              <a:gd name="connsiteX552" fmla="*/ 706390 w 1364342"/>
              <a:gd name="connsiteY552" fmla="*/ 676254 h 804578"/>
              <a:gd name="connsiteX553" fmla="*/ 703760 w 1364342"/>
              <a:gd name="connsiteY553" fmla="*/ 675158 h 804578"/>
              <a:gd name="connsiteX554" fmla="*/ 698938 w 1364342"/>
              <a:gd name="connsiteY554" fmla="*/ 677021 h 804578"/>
              <a:gd name="connsiteX555" fmla="*/ 698609 w 1364342"/>
              <a:gd name="connsiteY555" fmla="*/ 679432 h 804578"/>
              <a:gd name="connsiteX556" fmla="*/ 699376 w 1364342"/>
              <a:gd name="connsiteY556" fmla="*/ 682391 h 804578"/>
              <a:gd name="connsiteX557" fmla="*/ 695103 w 1364342"/>
              <a:gd name="connsiteY557" fmla="*/ 682938 h 804578"/>
              <a:gd name="connsiteX558" fmla="*/ 681185 w 1364342"/>
              <a:gd name="connsiteY558" fmla="*/ 681514 h 804578"/>
              <a:gd name="connsiteX559" fmla="*/ 679322 w 1364342"/>
              <a:gd name="connsiteY559" fmla="*/ 679213 h 804578"/>
              <a:gd name="connsiteX560" fmla="*/ 668035 w 1364342"/>
              <a:gd name="connsiteY560" fmla="*/ 676473 h 804578"/>
              <a:gd name="connsiteX561" fmla="*/ 661789 w 1364342"/>
              <a:gd name="connsiteY561" fmla="*/ 676473 h 804578"/>
              <a:gd name="connsiteX562" fmla="*/ 653679 w 1364342"/>
              <a:gd name="connsiteY562" fmla="*/ 678226 h 804578"/>
              <a:gd name="connsiteX563" fmla="*/ 650392 w 1364342"/>
              <a:gd name="connsiteY563" fmla="*/ 680528 h 804578"/>
              <a:gd name="connsiteX564" fmla="*/ 646885 w 1364342"/>
              <a:gd name="connsiteY564" fmla="*/ 680856 h 804578"/>
              <a:gd name="connsiteX565" fmla="*/ 642940 w 1364342"/>
              <a:gd name="connsiteY565" fmla="*/ 686555 h 804578"/>
              <a:gd name="connsiteX566" fmla="*/ 637570 w 1364342"/>
              <a:gd name="connsiteY566" fmla="*/ 687212 h 804578"/>
              <a:gd name="connsiteX567" fmla="*/ 638447 w 1364342"/>
              <a:gd name="connsiteY567" fmla="*/ 682829 h 804578"/>
              <a:gd name="connsiteX568" fmla="*/ 637241 w 1364342"/>
              <a:gd name="connsiteY568" fmla="*/ 679213 h 804578"/>
              <a:gd name="connsiteX569" fmla="*/ 639981 w 1364342"/>
              <a:gd name="connsiteY569" fmla="*/ 675377 h 804578"/>
              <a:gd name="connsiteX570" fmla="*/ 638228 w 1364342"/>
              <a:gd name="connsiteY570" fmla="*/ 670336 h 804578"/>
              <a:gd name="connsiteX571" fmla="*/ 637899 w 1364342"/>
              <a:gd name="connsiteY571" fmla="*/ 673295 h 804578"/>
              <a:gd name="connsiteX572" fmla="*/ 633187 w 1364342"/>
              <a:gd name="connsiteY572" fmla="*/ 677240 h 804578"/>
              <a:gd name="connsiteX573" fmla="*/ 630776 w 1364342"/>
              <a:gd name="connsiteY573" fmla="*/ 677240 h 804578"/>
              <a:gd name="connsiteX574" fmla="*/ 628146 w 1364342"/>
              <a:gd name="connsiteY574" fmla="*/ 673733 h 804578"/>
              <a:gd name="connsiteX575" fmla="*/ 630885 w 1364342"/>
              <a:gd name="connsiteY575" fmla="*/ 680856 h 804578"/>
              <a:gd name="connsiteX576" fmla="*/ 630666 w 1364342"/>
              <a:gd name="connsiteY576" fmla="*/ 685678 h 804578"/>
              <a:gd name="connsiteX577" fmla="*/ 631762 w 1364342"/>
              <a:gd name="connsiteY577" fmla="*/ 690500 h 804578"/>
              <a:gd name="connsiteX578" fmla="*/ 628584 w 1364342"/>
              <a:gd name="connsiteY578" fmla="*/ 693130 h 804578"/>
              <a:gd name="connsiteX579" fmla="*/ 625406 w 1364342"/>
              <a:gd name="connsiteY579" fmla="*/ 693130 h 804578"/>
              <a:gd name="connsiteX580" fmla="*/ 617735 w 1364342"/>
              <a:gd name="connsiteY580" fmla="*/ 700034 h 804578"/>
              <a:gd name="connsiteX581" fmla="*/ 607544 w 1364342"/>
              <a:gd name="connsiteY581" fmla="*/ 705075 h 804578"/>
              <a:gd name="connsiteX582" fmla="*/ 604366 w 1364342"/>
              <a:gd name="connsiteY582" fmla="*/ 704856 h 804578"/>
              <a:gd name="connsiteX583" fmla="*/ 599873 w 1364342"/>
              <a:gd name="connsiteY583" fmla="*/ 708691 h 804578"/>
              <a:gd name="connsiteX584" fmla="*/ 596585 w 1364342"/>
              <a:gd name="connsiteY584" fmla="*/ 709020 h 804578"/>
              <a:gd name="connsiteX585" fmla="*/ 600749 w 1364342"/>
              <a:gd name="connsiteY585" fmla="*/ 705404 h 804578"/>
              <a:gd name="connsiteX586" fmla="*/ 597133 w 1364342"/>
              <a:gd name="connsiteY586" fmla="*/ 702773 h 804578"/>
              <a:gd name="connsiteX587" fmla="*/ 594832 w 1364342"/>
              <a:gd name="connsiteY587" fmla="*/ 703979 h 804578"/>
              <a:gd name="connsiteX588" fmla="*/ 593078 w 1364342"/>
              <a:gd name="connsiteY588" fmla="*/ 702773 h 804578"/>
              <a:gd name="connsiteX589" fmla="*/ 588585 w 1364342"/>
              <a:gd name="connsiteY589" fmla="*/ 705404 h 804578"/>
              <a:gd name="connsiteX590" fmla="*/ 591215 w 1364342"/>
              <a:gd name="connsiteY590" fmla="*/ 707814 h 804578"/>
              <a:gd name="connsiteX591" fmla="*/ 586174 w 1364342"/>
              <a:gd name="connsiteY591" fmla="*/ 709677 h 804578"/>
              <a:gd name="connsiteX592" fmla="*/ 583544 w 1364342"/>
              <a:gd name="connsiteY592" fmla="*/ 707595 h 804578"/>
              <a:gd name="connsiteX593" fmla="*/ 583873 w 1364342"/>
              <a:gd name="connsiteY593" fmla="*/ 713623 h 804578"/>
              <a:gd name="connsiteX594" fmla="*/ 579490 w 1364342"/>
              <a:gd name="connsiteY594" fmla="*/ 715705 h 804578"/>
              <a:gd name="connsiteX595" fmla="*/ 577079 w 1364342"/>
              <a:gd name="connsiteY595" fmla="*/ 714170 h 804578"/>
              <a:gd name="connsiteX596" fmla="*/ 572695 w 1364342"/>
              <a:gd name="connsiteY596" fmla="*/ 719540 h 804578"/>
              <a:gd name="connsiteX597" fmla="*/ 575435 w 1364342"/>
              <a:gd name="connsiteY597" fmla="*/ 722718 h 804578"/>
              <a:gd name="connsiteX598" fmla="*/ 570613 w 1364342"/>
              <a:gd name="connsiteY598" fmla="*/ 726554 h 804578"/>
              <a:gd name="connsiteX599" fmla="*/ 567106 w 1364342"/>
              <a:gd name="connsiteY599" fmla="*/ 728088 h 804578"/>
              <a:gd name="connsiteX600" fmla="*/ 568641 w 1364342"/>
              <a:gd name="connsiteY600" fmla="*/ 737293 h 804578"/>
              <a:gd name="connsiteX601" fmla="*/ 565353 w 1364342"/>
              <a:gd name="connsiteY601" fmla="*/ 742005 h 804578"/>
              <a:gd name="connsiteX602" fmla="*/ 563271 w 1364342"/>
              <a:gd name="connsiteY602" fmla="*/ 748909 h 804578"/>
              <a:gd name="connsiteX603" fmla="*/ 560531 w 1364342"/>
              <a:gd name="connsiteY603" fmla="*/ 754827 h 804578"/>
              <a:gd name="connsiteX604" fmla="*/ 562613 w 1364342"/>
              <a:gd name="connsiteY604" fmla="*/ 758443 h 804578"/>
              <a:gd name="connsiteX605" fmla="*/ 562065 w 1364342"/>
              <a:gd name="connsiteY605" fmla="*/ 768854 h 804578"/>
              <a:gd name="connsiteX606" fmla="*/ 563271 w 1364342"/>
              <a:gd name="connsiteY606" fmla="*/ 772141 h 804578"/>
              <a:gd name="connsiteX607" fmla="*/ 561737 w 1364342"/>
              <a:gd name="connsiteY607" fmla="*/ 777292 h 804578"/>
              <a:gd name="connsiteX608" fmla="*/ 559326 w 1364342"/>
              <a:gd name="connsiteY608" fmla="*/ 784415 h 804578"/>
              <a:gd name="connsiteX609" fmla="*/ 557244 w 1364342"/>
              <a:gd name="connsiteY609" fmla="*/ 783319 h 804578"/>
              <a:gd name="connsiteX610" fmla="*/ 555819 w 1364342"/>
              <a:gd name="connsiteY610" fmla="*/ 780360 h 804578"/>
              <a:gd name="connsiteX611" fmla="*/ 551436 w 1364342"/>
              <a:gd name="connsiteY611" fmla="*/ 779264 h 804578"/>
              <a:gd name="connsiteX612" fmla="*/ 546943 w 1364342"/>
              <a:gd name="connsiteY612" fmla="*/ 776963 h 804578"/>
              <a:gd name="connsiteX613" fmla="*/ 539053 w 1364342"/>
              <a:gd name="connsiteY613" fmla="*/ 774333 h 804578"/>
              <a:gd name="connsiteX614" fmla="*/ 535107 w 1364342"/>
              <a:gd name="connsiteY614" fmla="*/ 770498 h 804578"/>
              <a:gd name="connsiteX615" fmla="*/ 532039 w 1364342"/>
              <a:gd name="connsiteY615" fmla="*/ 768744 h 804578"/>
              <a:gd name="connsiteX616" fmla="*/ 528971 w 1364342"/>
              <a:gd name="connsiteY616" fmla="*/ 769182 h 804578"/>
              <a:gd name="connsiteX617" fmla="*/ 526121 w 1364342"/>
              <a:gd name="connsiteY617" fmla="*/ 768087 h 804578"/>
              <a:gd name="connsiteX618" fmla="*/ 525573 w 1364342"/>
              <a:gd name="connsiteY618" fmla="*/ 767429 h 804578"/>
              <a:gd name="connsiteX619" fmla="*/ 523491 w 1364342"/>
              <a:gd name="connsiteY619" fmla="*/ 765018 h 804578"/>
              <a:gd name="connsiteX620" fmla="*/ 523710 w 1364342"/>
              <a:gd name="connsiteY620" fmla="*/ 758772 h 804578"/>
              <a:gd name="connsiteX621" fmla="*/ 518889 w 1364342"/>
              <a:gd name="connsiteY621" fmla="*/ 744635 h 804578"/>
              <a:gd name="connsiteX622" fmla="*/ 518450 w 1364342"/>
              <a:gd name="connsiteY622" fmla="*/ 743211 h 804578"/>
              <a:gd name="connsiteX623" fmla="*/ 518450 w 1364342"/>
              <a:gd name="connsiteY623" fmla="*/ 742005 h 804578"/>
              <a:gd name="connsiteX624" fmla="*/ 518889 w 1364342"/>
              <a:gd name="connsiteY624" fmla="*/ 737512 h 804578"/>
              <a:gd name="connsiteX625" fmla="*/ 519327 w 1364342"/>
              <a:gd name="connsiteY625" fmla="*/ 733238 h 804578"/>
              <a:gd name="connsiteX626" fmla="*/ 515382 w 1364342"/>
              <a:gd name="connsiteY626" fmla="*/ 729074 h 804578"/>
              <a:gd name="connsiteX627" fmla="*/ 513081 w 1364342"/>
              <a:gd name="connsiteY627" fmla="*/ 725019 h 804578"/>
              <a:gd name="connsiteX628" fmla="*/ 511985 w 1364342"/>
              <a:gd name="connsiteY628" fmla="*/ 720307 h 804578"/>
              <a:gd name="connsiteX629" fmla="*/ 508259 w 1364342"/>
              <a:gd name="connsiteY629" fmla="*/ 718335 h 804578"/>
              <a:gd name="connsiteX630" fmla="*/ 507163 w 1364342"/>
              <a:gd name="connsiteY630" fmla="*/ 715266 h 804578"/>
              <a:gd name="connsiteX631" fmla="*/ 505191 w 1364342"/>
              <a:gd name="connsiteY631" fmla="*/ 713951 h 804578"/>
              <a:gd name="connsiteX632" fmla="*/ 502012 w 1364342"/>
              <a:gd name="connsiteY632" fmla="*/ 705184 h 804578"/>
              <a:gd name="connsiteX633" fmla="*/ 500807 w 1364342"/>
              <a:gd name="connsiteY633" fmla="*/ 701897 h 804578"/>
              <a:gd name="connsiteX634" fmla="*/ 498177 w 1364342"/>
              <a:gd name="connsiteY634" fmla="*/ 700582 h 804578"/>
              <a:gd name="connsiteX635" fmla="*/ 497848 w 1364342"/>
              <a:gd name="connsiteY635" fmla="*/ 694883 h 804578"/>
              <a:gd name="connsiteX636" fmla="*/ 497191 w 1364342"/>
              <a:gd name="connsiteY636" fmla="*/ 691267 h 804578"/>
              <a:gd name="connsiteX637" fmla="*/ 495876 w 1364342"/>
              <a:gd name="connsiteY637" fmla="*/ 689185 h 804578"/>
              <a:gd name="connsiteX638" fmla="*/ 494013 w 1364342"/>
              <a:gd name="connsiteY638" fmla="*/ 684144 h 804578"/>
              <a:gd name="connsiteX639" fmla="*/ 490287 w 1364342"/>
              <a:gd name="connsiteY639" fmla="*/ 678445 h 804578"/>
              <a:gd name="connsiteX640" fmla="*/ 485575 w 1364342"/>
              <a:gd name="connsiteY640" fmla="*/ 674500 h 804578"/>
              <a:gd name="connsiteX641" fmla="*/ 483492 w 1364342"/>
              <a:gd name="connsiteY641" fmla="*/ 670884 h 804578"/>
              <a:gd name="connsiteX642" fmla="*/ 480315 w 1364342"/>
              <a:gd name="connsiteY642" fmla="*/ 669240 h 804578"/>
              <a:gd name="connsiteX643" fmla="*/ 477246 w 1364342"/>
              <a:gd name="connsiteY643" fmla="*/ 669788 h 804578"/>
              <a:gd name="connsiteX644" fmla="*/ 476150 w 1364342"/>
              <a:gd name="connsiteY644" fmla="*/ 668364 h 804578"/>
              <a:gd name="connsiteX645" fmla="*/ 474287 w 1364342"/>
              <a:gd name="connsiteY645" fmla="*/ 667487 h 804578"/>
              <a:gd name="connsiteX646" fmla="*/ 469685 w 1364342"/>
              <a:gd name="connsiteY646" fmla="*/ 667816 h 804578"/>
              <a:gd name="connsiteX647" fmla="*/ 465520 w 1364342"/>
              <a:gd name="connsiteY647" fmla="*/ 667158 h 804578"/>
              <a:gd name="connsiteX648" fmla="*/ 461137 w 1364342"/>
              <a:gd name="connsiteY648" fmla="*/ 667158 h 804578"/>
              <a:gd name="connsiteX649" fmla="*/ 459822 w 1364342"/>
              <a:gd name="connsiteY649" fmla="*/ 670007 h 804578"/>
              <a:gd name="connsiteX650" fmla="*/ 457959 w 1364342"/>
              <a:gd name="connsiteY650" fmla="*/ 670336 h 804578"/>
              <a:gd name="connsiteX651" fmla="*/ 457521 w 1364342"/>
              <a:gd name="connsiteY651" fmla="*/ 669569 h 804578"/>
              <a:gd name="connsiteX652" fmla="*/ 455767 w 1364342"/>
              <a:gd name="connsiteY652" fmla="*/ 669131 h 804578"/>
              <a:gd name="connsiteX653" fmla="*/ 453028 w 1364342"/>
              <a:gd name="connsiteY653" fmla="*/ 670117 h 804578"/>
              <a:gd name="connsiteX654" fmla="*/ 450507 w 1364342"/>
              <a:gd name="connsiteY654" fmla="*/ 672637 h 804578"/>
              <a:gd name="connsiteX655" fmla="*/ 447000 w 1364342"/>
              <a:gd name="connsiteY655" fmla="*/ 679103 h 804578"/>
              <a:gd name="connsiteX656" fmla="*/ 444918 w 1364342"/>
              <a:gd name="connsiteY656" fmla="*/ 681733 h 804578"/>
              <a:gd name="connsiteX657" fmla="*/ 445357 w 1364342"/>
              <a:gd name="connsiteY657" fmla="*/ 683048 h 804578"/>
              <a:gd name="connsiteX658" fmla="*/ 444809 w 1364342"/>
              <a:gd name="connsiteY658" fmla="*/ 685021 h 804578"/>
              <a:gd name="connsiteX659" fmla="*/ 442398 w 1364342"/>
              <a:gd name="connsiteY659" fmla="*/ 685678 h 804578"/>
              <a:gd name="connsiteX660" fmla="*/ 439001 w 1364342"/>
              <a:gd name="connsiteY660" fmla="*/ 688418 h 804578"/>
              <a:gd name="connsiteX661" fmla="*/ 438562 w 1364342"/>
              <a:gd name="connsiteY661" fmla="*/ 689952 h 804578"/>
              <a:gd name="connsiteX662" fmla="*/ 436261 w 1364342"/>
              <a:gd name="connsiteY662" fmla="*/ 690829 h 804578"/>
              <a:gd name="connsiteX663" fmla="*/ 434179 w 1364342"/>
              <a:gd name="connsiteY663" fmla="*/ 690500 h 804578"/>
              <a:gd name="connsiteX664" fmla="*/ 432754 w 1364342"/>
              <a:gd name="connsiteY664" fmla="*/ 688856 h 804578"/>
              <a:gd name="connsiteX665" fmla="*/ 427933 w 1364342"/>
              <a:gd name="connsiteY665" fmla="*/ 686336 h 804578"/>
              <a:gd name="connsiteX666" fmla="*/ 423878 w 1364342"/>
              <a:gd name="connsiteY666" fmla="*/ 685021 h 804578"/>
              <a:gd name="connsiteX667" fmla="*/ 423220 w 1364342"/>
              <a:gd name="connsiteY667" fmla="*/ 683377 h 804578"/>
              <a:gd name="connsiteX668" fmla="*/ 418289 w 1364342"/>
              <a:gd name="connsiteY668" fmla="*/ 680856 h 804578"/>
              <a:gd name="connsiteX669" fmla="*/ 415549 w 1364342"/>
              <a:gd name="connsiteY669" fmla="*/ 680856 h 804578"/>
              <a:gd name="connsiteX670" fmla="*/ 413906 w 1364342"/>
              <a:gd name="connsiteY670" fmla="*/ 679213 h 804578"/>
              <a:gd name="connsiteX671" fmla="*/ 413577 w 1364342"/>
              <a:gd name="connsiteY671" fmla="*/ 677678 h 804578"/>
              <a:gd name="connsiteX672" fmla="*/ 412700 w 1364342"/>
              <a:gd name="connsiteY672" fmla="*/ 675925 h 804578"/>
              <a:gd name="connsiteX673" fmla="*/ 410399 w 1364342"/>
              <a:gd name="connsiteY673" fmla="*/ 675048 h 804578"/>
              <a:gd name="connsiteX674" fmla="*/ 408865 w 1364342"/>
              <a:gd name="connsiteY674" fmla="*/ 675048 h 804578"/>
              <a:gd name="connsiteX675" fmla="*/ 406892 w 1364342"/>
              <a:gd name="connsiteY675" fmla="*/ 673185 h 804578"/>
              <a:gd name="connsiteX676" fmla="*/ 405358 w 1364342"/>
              <a:gd name="connsiteY676" fmla="*/ 673185 h 804578"/>
              <a:gd name="connsiteX677" fmla="*/ 405577 w 1364342"/>
              <a:gd name="connsiteY677" fmla="*/ 671870 h 804578"/>
              <a:gd name="connsiteX678" fmla="*/ 404481 w 1364342"/>
              <a:gd name="connsiteY678" fmla="*/ 668473 h 804578"/>
              <a:gd name="connsiteX679" fmla="*/ 401194 w 1364342"/>
              <a:gd name="connsiteY679" fmla="*/ 664528 h 804578"/>
              <a:gd name="connsiteX680" fmla="*/ 397029 w 1364342"/>
              <a:gd name="connsiteY680" fmla="*/ 659597 h 804578"/>
              <a:gd name="connsiteX681" fmla="*/ 397029 w 1364342"/>
              <a:gd name="connsiteY681" fmla="*/ 657843 h 804578"/>
              <a:gd name="connsiteX682" fmla="*/ 399769 w 1364342"/>
              <a:gd name="connsiteY682" fmla="*/ 657186 h 804578"/>
              <a:gd name="connsiteX683" fmla="*/ 401194 w 1364342"/>
              <a:gd name="connsiteY683" fmla="*/ 656200 h 804578"/>
              <a:gd name="connsiteX684" fmla="*/ 400974 w 1364342"/>
              <a:gd name="connsiteY684" fmla="*/ 652583 h 804578"/>
              <a:gd name="connsiteX685" fmla="*/ 398235 w 1364342"/>
              <a:gd name="connsiteY685" fmla="*/ 649953 h 804578"/>
              <a:gd name="connsiteX686" fmla="*/ 397468 w 1364342"/>
              <a:gd name="connsiteY686" fmla="*/ 648090 h 804578"/>
              <a:gd name="connsiteX687" fmla="*/ 396043 w 1364342"/>
              <a:gd name="connsiteY687" fmla="*/ 647762 h 804578"/>
              <a:gd name="connsiteX688" fmla="*/ 394399 w 1364342"/>
              <a:gd name="connsiteY688" fmla="*/ 645789 h 804578"/>
              <a:gd name="connsiteX689" fmla="*/ 393851 w 1364342"/>
              <a:gd name="connsiteY689" fmla="*/ 640529 h 804578"/>
              <a:gd name="connsiteX690" fmla="*/ 391660 w 1364342"/>
              <a:gd name="connsiteY690" fmla="*/ 637022 h 804578"/>
              <a:gd name="connsiteX691" fmla="*/ 388372 w 1364342"/>
              <a:gd name="connsiteY691" fmla="*/ 634830 h 804578"/>
              <a:gd name="connsiteX692" fmla="*/ 385413 w 1364342"/>
              <a:gd name="connsiteY692" fmla="*/ 633954 h 804578"/>
              <a:gd name="connsiteX693" fmla="*/ 386619 w 1364342"/>
              <a:gd name="connsiteY693" fmla="*/ 632091 h 804578"/>
              <a:gd name="connsiteX694" fmla="*/ 386838 w 1364342"/>
              <a:gd name="connsiteY694" fmla="*/ 629899 h 804578"/>
              <a:gd name="connsiteX695" fmla="*/ 383221 w 1364342"/>
              <a:gd name="connsiteY695" fmla="*/ 626831 h 804578"/>
              <a:gd name="connsiteX696" fmla="*/ 379496 w 1364342"/>
              <a:gd name="connsiteY696" fmla="*/ 625406 h 804578"/>
              <a:gd name="connsiteX697" fmla="*/ 380263 w 1364342"/>
              <a:gd name="connsiteY697" fmla="*/ 622995 h 804578"/>
              <a:gd name="connsiteX698" fmla="*/ 378071 w 1364342"/>
              <a:gd name="connsiteY698" fmla="*/ 619817 h 804578"/>
              <a:gd name="connsiteX699" fmla="*/ 375551 w 1364342"/>
              <a:gd name="connsiteY699" fmla="*/ 619817 h 804578"/>
              <a:gd name="connsiteX700" fmla="*/ 375112 w 1364342"/>
              <a:gd name="connsiteY700" fmla="*/ 617516 h 804578"/>
              <a:gd name="connsiteX701" fmla="*/ 373030 w 1364342"/>
              <a:gd name="connsiteY701" fmla="*/ 614995 h 804578"/>
              <a:gd name="connsiteX702" fmla="*/ 369195 w 1364342"/>
              <a:gd name="connsiteY702" fmla="*/ 609516 h 804578"/>
              <a:gd name="connsiteX703" fmla="*/ 364701 w 1364342"/>
              <a:gd name="connsiteY703" fmla="*/ 606776 h 804578"/>
              <a:gd name="connsiteX704" fmla="*/ 325798 w 1364342"/>
              <a:gd name="connsiteY704" fmla="*/ 605571 h 804578"/>
              <a:gd name="connsiteX705" fmla="*/ 325360 w 1364342"/>
              <a:gd name="connsiteY705" fmla="*/ 614338 h 804578"/>
              <a:gd name="connsiteX706" fmla="*/ 256540 w 1364342"/>
              <a:gd name="connsiteY706" fmla="*/ 612256 h 804578"/>
              <a:gd name="connsiteX707" fmla="*/ 174680 w 1364342"/>
              <a:gd name="connsiteY707" fmla="*/ 574777 h 804578"/>
              <a:gd name="connsiteX708" fmla="*/ 175556 w 1364342"/>
              <a:gd name="connsiteY708" fmla="*/ 572914 h 804578"/>
              <a:gd name="connsiteX709" fmla="*/ 174351 w 1364342"/>
              <a:gd name="connsiteY709" fmla="*/ 570832 h 804578"/>
              <a:gd name="connsiteX710" fmla="*/ 116709 w 1364342"/>
              <a:gd name="connsiteY710" fmla="*/ 571819 h 804578"/>
              <a:gd name="connsiteX711" fmla="*/ 116271 w 1364342"/>
              <a:gd name="connsiteY711" fmla="*/ 567873 h 804578"/>
              <a:gd name="connsiteX712" fmla="*/ 117476 w 1364342"/>
              <a:gd name="connsiteY712" fmla="*/ 561956 h 804578"/>
              <a:gd name="connsiteX713" fmla="*/ 116490 w 1364342"/>
              <a:gd name="connsiteY713" fmla="*/ 554614 h 804578"/>
              <a:gd name="connsiteX714" fmla="*/ 108161 w 1364342"/>
              <a:gd name="connsiteY714" fmla="*/ 542011 h 804578"/>
              <a:gd name="connsiteX715" fmla="*/ 102791 w 1364342"/>
              <a:gd name="connsiteY715" fmla="*/ 536422 h 804578"/>
              <a:gd name="connsiteX716" fmla="*/ 99613 w 1364342"/>
              <a:gd name="connsiteY716" fmla="*/ 537080 h 804578"/>
              <a:gd name="connsiteX717" fmla="*/ 97203 w 1364342"/>
              <a:gd name="connsiteY717" fmla="*/ 537080 h 804578"/>
              <a:gd name="connsiteX718" fmla="*/ 95668 w 1364342"/>
              <a:gd name="connsiteY718" fmla="*/ 536422 h 804578"/>
              <a:gd name="connsiteX719" fmla="*/ 95888 w 1364342"/>
              <a:gd name="connsiteY719" fmla="*/ 532258 h 804578"/>
              <a:gd name="connsiteX720" fmla="*/ 94792 w 1364342"/>
              <a:gd name="connsiteY720" fmla="*/ 529628 h 804578"/>
              <a:gd name="connsiteX721" fmla="*/ 88874 w 1364342"/>
              <a:gd name="connsiteY721" fmla="*/ 527875 h 804578"/>
              <a:gd name="connsiteX722" fmla="*/ 84929 w 1364342"/>
              <a:gd name="connsiteY722" fmla="*/ 527655 h 804578"/>
              <a:gd name="connsiteX723" fmla="*/ 78463 w 1364342"/>
              <a:gd name="connsiteY723" fmla="*/ 524149 h 804578"/>
              <a:gd name="connsiteX724" fmla="*/ 78463 w 1364342"/>
              <a:gd name="connsiteY724" fmla="*/ 519984 h 804578"/>
              <a:gd name="connsiteX725" fmla="*/ 75505 w 1364342"/>
              <a:gd name="connsiteY725" fmla="*/ 516697 h 804578"/>
              <a:gd name="connsiteX726" fmla="*/ 69039 w 1364342"/>
              <a:gd name="connsiteY726" fmla="*/ 516697 h 804578"/>
              <a:gd name="connsiteX727" fmla="*/ 65532 w 1364342"/>
              <a:gd name="connsiteY727" fmla="*/ 516039 h 804578"/>
              <a:gd name="connsiteX728" fmla="*/ 61697 w 1364342"/>
              <a:gd name="connsiteY728" fmla="*/ 513628 h 804578"/>
              <a:gd name="connsiteX729" fmla="*/ 56875 w 1364342"/>
              <a:gd name="connsiteY729" fmla="*/ 512204 h 804578"/>
              <a:gd name="connsiteX730" fmla="*/ 48656 w 1364342"/>
              <a:gd name="connsiteY730" fmla="*/ 512204 h 804578"/>
              <a:gd name="connsiteX731" fmla="*/ 46245 w 1364342"/>
              <a:gd name="connsiteY731" fmla="*/ 510560 h 804578"/>
              <a:gd name="connsiteX732" fmla="*/ 44930 w 1364342"/>
              <a:gd name="connsiteY732" fmla="*/ 506615 h 804578"/>
              <a:gd name="connsiteX733" fmla="*/ 46026 w 1364342"/>
              <a:gd name="connsiteY733" fmla="*/ 505958 h 804578"/>
              <a:gd name="connsiteX734" fmla="*/ 47231 w 1364342"/>
              <a:gd name="connsiteY734" fmla="*/ 502012 h 804578"/>
              <a:gd name="connsiteX735" fmla="*/ 48985 w 1364342"/>
              <a:gd name="connsiteY735" fmla="*/ 494670 h 804578"/>
              <a:gd name="connsiteX736" fmla="*/ 47560 w 1364342"/>
              <a:gd name="connsiteY736" fmla="*/ 489739 h 804578"/>
              <a:gd name="connsiteX737" fmla="*/ 43615 w 1364342"/>
              <a:gd name="connsiteY737" fmla="*/ 485246 h 804578"/>
              <a:gd name="connsiteX738" fmla="*/ 43286 w 1364342"/>
              <a:gd name="connsiteY738" fmla="*/ 483931 h 804578"/>
              <a:gd name="connsiteX739" fmla="*/ 44273 w 1364342"/>
              <a:gd name="connsiteY739" fmla="*/ 482287 h 804578"/>
              <a:gd name="connsiteX740" fmla="*/ 42191 w 1364342"/>
              <a:gd name="connsiteY740" fmla="*/ 480753 h 804578"/>
              <a:gd name="connsiteX741" fmla="*/ 38574 w 1364342"/>
              <a:gd name="connsiteY741" fmla="*/ 475712 h 804578"/>
              <a:gd name="connsiteX742" fmla="*/ 33533 w 1364342"/>
              <a:gd name="connsiteY742" fmla="*/ 464972 h 804578"/>
              <a:gd name="connsiteX743" fmla="*/ 32547 w 1364342"/>
              <a:gd name="connsiteY743" fmla="*/ 456644 h 804578"/>
              <a:gd name="connsiteX744" fmla="*/ 28711 w 1364342"/>
              <a:gd name="connsiteY744" fmla="*/ 453904 h 804578"/>
              <a:gd name="connsiteX745" fmla="*/ 28054 w 1364342"/>
              <a:gd name="connsiteY745" fmla="*/ 450945 h 804578"/>
              <a:gd name="connsiteX746" fmla="*/ 28383 w 1364342"/>
              <a:gd name="connsiteY746" fmla="*/ 446452 h 804578"/>
              <a:gd name="connsiteX747" fmla="*/ 27177 w 1364342"/>
              <a:gd name="connsiteY747" fmla="*/ 441411 h 804578"/>
              <a:gd name="connsiteX748" fmla="*/ 27396 w 1364342"/>
              <a:gd name="connsiteY748" fmla="*/ 439329 h 804578"/>
              <a:gd name="connsiteX749" fmla="*/ 29479 w 1364342"/>
              <a:gd name="connsiteY749" fmla="*/ 439658 h 804578"/>
              <a:gd name="connsiteX750" fmla="*/ 32657 w 1364342"/>
              <a:gd name="connsiteY750" fmla="*/ 436151 h 804578"/>
              <a:gd name="connsiteX751" fmla="*/ 32437 w 1364342"/>
              <a:gd name="connsiteY751" fmla="*/ 432316 h 804578"/>
              <a:gd name="connsiteX752" fmla="*/ 29807 w 1364342"/>
              <a:gd name="connsiteY752" fmla="*/ 429686 h 804578"/>
              <a:gd name="connsiteX753" fmla="*/ 26191 w 1364342"/>
              <a:gd name="connsiteY753" fmla="*/ 427385 h 804578"/>
              <a:gd name="connsiteX754" fmla="*/ 25205 w 1364342"/>
              <a:gd name="connsiteY754" fmla="*/ 422672 h 804578"/>
              <a:gd name="connsiteX755" fmla="*/ 22903 w 1364342"/>
              <a:gd name="connsiteY755" fmla="*/ 421467 h 804578"/>
              <a:gd name="connsiteX756" fmla="*/ 22356 w 1364342"/>
              <a:gd name="connsiteY756" fmla="*/ 417631 h 804578"/>
              <a:gd name="connsiteX757" fmla="*/ 23561 w 1364342"/>
              <a:gd name="connsiteY757" fmla="*/ 413248 h 804578"/>
              <a:gd name="connsiteX758" fmla="*/ 23013 w 1364342"/>
              <a:gd name="connsiteY758" fmla="*/ 410947 h 804578"/>
              <a:gd name="connsiteX759" fmla="*/ 25314 w 1364342"/>
              <a:gd name="connsiteY759" fmla="*/ 408645 h 804578"/>
              <a:gd name="connsiteX760" fmla="*/ 24766 w 1364342"/>
              <a:gd name="connsiteY760" fmla="*/ 405686 h 804578"/>
              <a:gd name="connsiteX761" fmla="*/ 26520 w 1364342"/>
              <a:gd name="connsiteY761" fmla="*/ 403276 h 804578"/>
              <a:gd name="connsiteX762" fmla="*/ 28602 w 1364342"/>
              <a:gd name="connsiteY762" fmla="*/ 404700 h 804578"/>
              <a:gd name="connsiteX763" fmla="*/ 30684 w 1364342"/>
              <a:gd name="connsiteY763" fmla="*/ 409084 h 804578"/>
              <a:gd name="connsiteX764" fmla="*/ 34629 w 1364342"/>
              <a:gd name="connsiteY764" fmla="*/ 411166 h 804578"/>
              <a:gd name="connsiteX765" fmla="*/ 33095 w 1364342"/>
              <a:gd name="connsiteY765" fmla="*/ 409084 h 804578"/>
              <a:gd name="connsiteX766" fmla="*/ 31561 w 1364342"/>
              <a:gd name="connsiteY766" fmla="*/ 405467 h 804578"/>
              <a:gd name="connsiteX767" fmla="*/ 30903 w 1364342"/>
              <a:gd name="connsiteY767" fmla="*/ 399221 h 804578"/>
              <a:gd name="connsiteX768" fmla="*/ 29040 w 1364342"/>
              <a:gd name="connsiteY768" fmla="*/ 397796 h 804578"/>
              <a:gd name="connsiteX769" fmla="*/ 29369 w 1364342"/>
              <a:gd name="connsiteY769" fmla="*/ 394509 h 804578"/>
              <a:gd name="connsiteX770" fmla="*/ 31451 w 1364342"/>
              <a:gd name="connsiteY770" fmla="*/ 394509 h 804578"/>
              <a:gd name="connsiteX771" fmla="*/ 33204 w 1364342"/>
              <a:gd name="connsiteY771" fmla="*/ 396043 h 804578"/>
              <a:gd name="connsiteX772" fmla="*/ 37369 w 1364342"/>
              <a:gd name="connsiteY772" fmla="*/ 394838 h 804578"/>
              <a:gd name="connsiteX773" fmla="*/ 41752 w 1364342"/>
              <a:gd name="connsiteY773" fmla="*/ 393851 h 804578"/>
              <a:gd name="connsiteX774" fmla="*/ 35725 w 1364342"/>
              <a:gd name="connsiteY774" fmla="*/ 393194 h 804578"/>
              <a:gd name="connsiteX775" fmla="*/ 34520 w 1364342"/>
              <a:gd name="connsiteY775" fmla="*/ 391440 h 804578"/>
              <a:gd name="connsiteX776" fmla="*/ 30684 w 1364342"/>
              <a:gd name="connsiteY776" fmla="*/ 391440 h 804578"/>
              <a:gd name="connsiteX777" fmla="*/ 30136 w 1364342"/>
              <a:gd name="connsiteY777" fmla="*/ 389358 h 804578"/>
              <a:gd name="connsiteX778" fmla="*/ 28931 w 1364342"/>
              <a:gd name="connsiteY778" fmla="*/ 390454 h 804578"/>
              <a:gd name="connsiteX779" fmla="*/ 25753 w 1364342"/>
              <a:gd name="connsiteY779" fmla="*/ 388591 h 804578"/>
              <a:gd name="connsiteX780" fmla="*/ 25534 w 1364342"/>
              <a:gd name="connsiteY780" fmla="*/ 393961 h 804578"/>
              <a:gd name="connsiteX781" fmla="*/ 25534 w 1364342"/>
              <a:gd name="connsiteY781" fmla="*/ 399111 h 804578"/>
              <a:gd name="connsiteX782" fmla="*/ 24328 w 1364342"/>
              <a:gd name="connsiteY782" fmla="*/ 398454 h 804578"/>
              <a:gd name="connsiteX783" fmla="*/ 22465 w 1364342"/>
              <a:gd name="connsiteY783" fmla="*/ 398673 h 804578"/>
              <a:gd name="connsiteX784" fmla="*/ 21588 w 1364342"/>
              <a:gd name="connsiteY784" fmla="*/ 396262 h 804578"/>
              <a:gd name="connsiteX785" fmla="*/ 16000 w 1364342"/>
              <a:gd name="connsiteY785" fmla="*/ 391111 h 804578"/>
              <a:gd name="connsiteX786" fmla="*/ 14794 w 1364342"/>
              <a:gd name="connsiteY786" fmla="*/ 387605 h 804578"/>
              <a:gd name="connsiteX787" fmla="*/ 16219 w 1364342"/>
              <a:gd name="connsiteY787" fmla="*/ 384646 h 804578"/>
              <a:gd name="connsiteX788" fmla="*/ 15561 w 1364342"/>
              <a:gd name="connsiteY788" fmla="*/ 379934 h 804578"/>
              <a:gd name="connsiteX789" fmla="*/ 5479 w 1364342"/>
              <a:gd name="connsiteY789" fmla="*/ 364482 h 804578"/>
              <a:gd name="connsiteX790" fmla="*/ 4383 w 1364342"/>
              <a:gd name="connsiteY790" fmla="*/ 361743 h 804578"/>
              <a:gd name="connsiteX791" fmla="*/ 5260 w 1364342"/>
              <a:gd name="connsiteY791" fmla="*/ 358674 h 804578"/>
              <a:gd name="connsiteX792" fmla="*/ 7342 w 1364342"/>
              <a:gd name="connsiteY792" fmla="*/ 355058 h 804578"/>
              <a:gd name="connsiteX793" fmla="*/ 6794 w 1364342"/>
              <a:gd name="connsiteY793" fmla="*/ 350236 h 804578"/>
              <a:gd name="connsiteX794" fmla="*/ 4712 w 1364342"/>
              <a:gd name="connsiteY794" fmla="*/ 346072 h 804578"/>
              <a:gd name="connsiteX795" fmla="*/ 4712 w 1364342"/>
              <a:gd name="connsiteY795" fmla="*/ 343771 h 804578"/>
              <a:gd name="connsiteX796" fmla="*/ 7452 w 1364342"/>
              <a:gd name="connsiteY796" fmla="*/ 339387 h 804578"/>
              <a:gd name="connsiteX797" fmla="*/ 8329 w 1364342"/>
              <a:gd name="connsiteY797" fmla="*/ 334017 h 804578"/>
              <a:gd name="connsiteX798" fmla="*/ 8000 w 1364342"/>
              <a:gd name="connsiteY798" fmla="*/ 324264 h 804578"/>
              <a:gd name="connsiteX799" fmla="*/ 4164 w 1364342"/>
              <a:gd name="connsiteY799" fmla="*/ 315388 h 804578"/>
              <a:gd name="connsiteX800" fmla="*/ 0 w 1364342"/>
              <a:gd name="connsiteY800" fmla="*/ 309689 h 804578"/>
              <a:gd name="connsiteX801" fmla="*/ 0 w 1364342"/>
              <a:gd name="connsiteY801" fmla="*/ 304320 h 804578"/>
              <a:gd name="connsiteX802" fmla="*/ 2630 w 1364342"/>
              <a:gd name="connsiteY802" fmla="*/ 298731 h 804578"/>
              <a:gd name="connsiteX803" fmla="*/ 9753 w 1364342"/>
              <a:gd name="connsiteY803" fmla="*/ 293909 h 804578"/>
              <a:gd name="connsiteX804" fmla="*/ 12164 w 1364342"/>
              <a:gd name="connsiteY804" fmla="*/ 287443 h 804578"/>
              <a:gd name="connsiteX805" fmla="*/ 10630 w 1364342"/>
              <a:gd name="connsiteY805" fmla="*/ 286348 h 804578"/>
              <a:gd name="connsiteX806" fmla="*/ 9972 w 1364342"/>
              <a:gd name="connsiteY806" fmla="*/ 283170 h 804578"/>
              <a:gd name="connsiteX807" fmla="*/ 12602 w 1364342"/>
              <a:gd name="connsiteY807" fmla="*/ 280539 h 804578"/>
              <a:gd name="connsiteX808" fmla="*/ 15232 w 1364342"/>
              <a:gd name="connsiteY808" fmla="*/ 275170 h 804578"/>
              <a:gd name="connsiteX809" fmla="*/ 16328 w 1364342"/>
              <a:gd name="connsiteY809" fmla="*/ 265307 h 804578"/>
              <a:gd name="connsiteX810" fmla="*/ 14575 w 1364342"/>
              <a:gd name="connsiteY810" fmla="*/ 259390 h 804578"/>
              <a:gd name="connsiteX811" fmla="*/ 14794 w 1364342"/>
              <a:gd name="connsiteY811" fmla="*/ 255554 h 804578"/>
              <a:gd name="connsiteX812" fmla="*/ 16876 w 1364342"/>
              <a:gd name="connsiteY812" fmla="*/ 252814 h 804578"/>
              <a:gd name="connsiteX813" fmla="*/ 13589 w 1364342"/>
              <a:gd name="connsiteY813" fmla="*/ 247554 h 804578"/>
              <a:gd name="connsiteX814" fmla="*/ 13917 w 1364342"/>
              <a:gd name="connsiteY814" fmla="*/ 241308 h 804578"/>
              <a:gd name="connsiteX815" fmla="*/ 16328 w 1364342"/>
              <a:gd name="connsiteY815" fmla="*/ 232103 h 804578"/>
              <a:gd name="connsiteX816" fmla="*/ 15671 w 1364342"/>
              <a:gd name="connsiteY816" fmla="*/ 222897 h 804578"/>
              <a:gd name="connsiteX817" fmla="*/ 17424 w 1364342"/>
              <a:gd name="connsiteY817" fmla="*/ 218733 h 804578"/>
              <a:gd name="connsiteX818" fmla="*/ 23670 w 1364342"/>
              <a:gd name="connsiteY818" fmla="*/ 210733 h 804578"/>
              <a:gd name="connsiteX819" fmla="*/ 25095 w 1364342"/>
              <a:gd name="connsiteY819" fmla="*/ 205912 h 804578"/>
              <a:gd name="connsiteX820" fmla="*/ 27506 w 1364342"/>
              <a:gd name="connsiteY820" fmla="*/ 203501 h 804578"/>
              <a:gd name="connsiteX821" fmla="*/ 30246 w 1364342"/>
              <a:gd name="connsiteY821" fmla="*/ 195501 h 804578"/>
              <a:gd name="connsiteX822" fmla="*/ 34739 w 1364342"/>
              <a:gd name="connsiteY822" fmla="*/ 190241 h 804578"/>
              <a:gd name="connsiteX823" fmla="*/ 37917 w 1364342"/>
              <a:gd name="connsiteY823" fmla="*/ 183994 h 804578"/>
              <a:gd name="connsiteX824" fmla="*/ 39670 w 1364342"/>
              <a:gd name="connsiteY824" fmla="*/ 171173 h 804578"/>
              <a:gd name="connsiteX825" fmla="*/ 45588 w 1364342"/>
              <a:gd name="connsiteY825" fmla="*/ 159666 h 804578"/>
              <a:gd name="connsiteX826" fmla="*/ 46574 w 1364342"/>
              <a:gd name="connsiteY826" fmla="*/ 148927 h 804578"/>
              <a:gd name="connsiteX827" fmla="*/ 53149 w 1364342"/>
              <a:gd name="connsiteY827" fmla="*/ 134352 h 804578"/>
              <a:gd name="connsiteX828" fmla="*/ 55560 w 1364342"/>
              <a:gd name="connsiteY828" fmla="*/ 129092 h 804578"/>
              <a:gd name="connsiteX829" fmla="*/ 59395 w 1364342"/>
              <a:gd name="connsiteY829" fmla="*/ 122517 h 804578"/>
              <a:gd name="connsiteX830" fmla="*/ 58848 w 1364342"/>
              <a:gd name="connsiteY830" fmla="*/ 119010 h 804578"/>
              <a:gd name="connsiteX831" fmla="*/ 58848 w 1364342"/>
              <a:gd name="connsiteY831" fmla="*/ 115394 h 804578"/>
              <a:gd name="connsiteX832" fmla="*/ 63669 w 1364342"/>
              <a:gd name="connsiteY832" fmla="*/ 109147 h 804578"/>
              <a:gd name="connsiteX833" fmla="*/ 63450 w 1364342"/>
              <a:gd name="connsiteY833" fmla="*/ 105312 h 804578"/>
              <a:gd name="connsiteX834" fmla="*/ 64984 w 1364342"/>
              <a:gd name="connsiteY834" fmla="*/ 104106 h 804578"/>
              <a:gd name="connsiteX835" fmla="*/ 67724 w 1364342"/>
              <a:gd name="connsiteY835" fmla="*/ 106188 h 804578"/>
              <a:gd name="connsiteX836" fmla="*/ 75833 w 1364342"/>
              <a:gd name="connsiteY836" fmla="*/ 106517 h 804578"/>
              <a:gd name="connsiteX837" fmla="*/ 79340 w 1364342"/>
              <a:gd name="connsiteY837" fmla="*/ 108928 h 804578"/>
              <a:gd name="connsiteX838" fmla="*/ 82299 w 1364342"/>
              <a:gd name="connsiteY838" fmla="*/ 108380 h 804578"/>
              <a:gd name="connsiteX839" fmla="*/ 86682 w 1364342"/>
              <a:gd name="connsiteY839" fmla="*/ 111010 h 804578"/>
              <a:gd name="connsiteX840" fmla="*/ 88984 w 1364342"/>
              <a:gd name="connsiteY840" fmla="*/ 116380 h 804578"/>
              <a:gd name="connsiteX841" fmla="*/ 88107 w 1364342"/>
              <a:gd name="connsiteY841" fmla="*/ 110462 h 804578"/>
              <a:gd name="connsiteX842" fmla="*/ 85696 w 1364342"/>
              <a:gd name="connsiteY842" fmla="*/ 107394 h 804578"/>
              <a:gd name="connsiteX843" fmla="*/ 80655 w 1364342"/>
              <a:gd name="connsiteY843" fmla="*/ 106517 h 804578"/>
              <a:gd name="connsiteX844" fmla="*/ 76710 w 1364342"/>
              <a:gd name="connsiteY844" fmla="*/ 103230 h 804578"/>
              <a:gd name="connsiteX845" fmla="*/ 70135 w 1364342"/>
              <a:gd name="connsiteY845" fmla="*/ 102682 h 804578"/>
              <a:gd name="connsiteX846" fmla="*/ 63560 w 1364342"/>
              <a:gd name="connsiteY846" fmla="*/ 100928 h 804578"/>
              <a:gd name="connsiteX847" fmla="*/ 63012 w 1364342"/>
              <a:gd name="connsiteY847" fmla="*/ 98298 h 804578"/>
              <a:gd name="connsiteX848" fmla="*/ 64765 w 1364342"/>
              <a:gd name="connsiteY848" fmla="*/ 96435 h 804578"/>
              <a:gd name="connsiteX849" fmla="*/ 66299 w 1364342"/>
              <a:gd name="connsiteY849" fmla="*/ 97093 h 804578"/>
              <a:gd name="connsiteX850" fmla="*/ 69039 w 1364342"/>
              <a:gd name="connsiteY850" fmla="*/ 93805 h 804578"/>
              <a:gd name="connsiteX851" fmla="*/ 69258 w 1364342"/>
              <a:gd name="connsiteY851" fmla="*/ 89093 h 804578"/>
              <a:gd name="connsiteX852" fmla="*/ 70683 w 1364342"/>
              <a:gd name="connsiteY852" fmla="*/ 85477 h 804578"/>
              <a:gd name="connsiteX853" fmla="*/ 66847 w 1364342"/>
              <a:gd name="connsiteY853" fmla="*/ 83943 h 804578"/>
              <a:gd name="connsiteX854" fmla="*/ 65094 w 1364342"/>
              <a:gd name="connsiteY854" fmla="*/ 81860 h 804578"/>
              <a:gd name="connsiteX855" fmla="*/ 66299 w 1364342"/>
              <a:gd name="connsiteY855" fmla="*/ 78025 h 804578"/>
              <a:gd name="connsiteX856" fmla="*/ 68710 w 1364342"/>
              <a:gd name="connsiteY856" fmla="*/ 78025 h 804578"/>
              <a:gd name="connsiteX857" fmla="*/ 70573 w 1364342"/>
              <a:gd name="connsiteY857" fmla="*/ 75285 h 804578"/>
              <a:gd name="connsiteX858" fmla="*/ 70244 w 1364342"/>
              <a:gd name="connsiteY858" fmla="*/ 73532 h 804578"/>
              <a:gd name="connsiteX859" fmla="*/ 67066 w 1364342"/>
              <a:gd name="connsiteY859" fmla="*/ 72655 h 804578"/>
              <a:gd name="connsiteX860" fmla="*/ 66738 w 1364342"/>
              <a:gd name="connsiteY860" fmla="*/ 69477 h 804578"/>
              <a:gd name="connsiteX861" fmla="*/ 67834 w 1364342"/>
              <a:gd name="connsiteY861" fmla="*/ 63450 h 804578"/>
              <a:gd name="connsiteX862" fmla="*/ 66628 w 1364342"/>
              <a:gd name="connsiteY862" fmla="*/ 57204 h 804578"/>
              <a:gd name="connsiteX863" fmla="*/ 69039 w 1364342"/>
              <a:gd name="connsiteY863" fmla="*/ 44930 h 804578"/>
              <a:gd name="connsiteX864" fmla="*/ 66409 w 1364342"/>
              <a:gd name="connsiteY864" fmla="*/ 36054 h 804578"/>
              <a:gd name="connsiteX865" fmla="*/ 66190 w 1364342"/>
              <a:gd name="connsiteY865" fmla="*/ 31780 h 804578"/>
              <a:gd name="connsiteX866" fmla="*/ 70025 w 1364342"/>
              <a:gd name="connsiteY866" fmla="*/ 22903 h 804578"/>
              <a:gd name="connsiteX867" fmla="*/ 70683 w 1364342"/>
              <a:gd name="connsiteY867" fmla="*/ 18082 h 804578"/>
              <a:gd name="connsiteX868" fmla="*/ 72436 w 1364342"/>
              <a:gd name="connsiteY868" fmla="*/ 17534 h 804578"/>
              <a:gd name="connsiteX869" fmla="*/ 83504 w 1364342"/>
              <a:gd name="connsiteY869" fmla="*/ 27287 h 804578"/>
              <a:gd name="connsiteX870" fmla="*/ 89422 w 1364342"/>
              <a:gd name="connsiteY870" fmla="*/ 31122 h 804578"/>
              <a:gd name="connsiteX871" fmla="*/ 100161 w 1364342"/>
              <a:gd name="connsiteY871" fmla="*/ 31780 h 804578"/>
              <a:gd name="connsiteX872" fmla="*/ 103997 w 1364342"/>
              <a:gd name="connsiteY872" fmla="*/ 33643 h 804578"/>
              <a:gd name="connsiteX873" fmla="*/ 106298 w 1364342"/>
              <a:gd name="connsiteY873" fmla="*/ 38026 h 804578"/>
              <a:gd name="connsiteX874" fmla="*/ 108599 w 1364342"/>
              <a:gd name="connsiteY874" fmla="*/ 36930 h 804578"/>
              <a:gd name="connsiteX875" fmla="*/ 110901 w 1364342"/>
              <a:gd name="connsiteY875" fmla="*/ 37150 h 804578"/>
              <a:gd name="connsiteX876" fmla="*/ 112435 w 1364342"/>
              <a:gd name="connsiteY876" fmla="*/ 40108 h 804578"/>
              <a:gd name="connsiteX877" fmla="*/ 111010 w 1364342"/>
              <a:gd name="connsiteY877" fmla="*/ 42848 h 804578"/>
              <a:gd name="connsiteX878" fmla="*/ 105969 w 1364342"/>
              <a:gd name="connsiteY878" fmla="*/ 44711 h 804578"/>
              <a:gd name="connsiteX879" fmla="*/ 101476 w 1364342"/>
              <a:gd name="connsiteY879" fmla="*/ 49204 h 804578"/>
              <a:gd name="connsiteX880" fmla="*/ 101257 w 1364342"/>
              <a:gd name="connsiteY880" fmla="*/ 51615 h 804578"/>
              <a:gd name="connsiteX881" fmla="*/ 105093 w 1364342"/>
              <a:gd name="connsiteY881" fmla="*/ 51615 h 804578"/>
              <a:gd name="connsiteX882" fmla="*/ 106846 w 1364342"/>
              <a:gd name="connsiteY882" fmla="*/ 48656 h 804578"/>
              <a:gd name="connsiteX883" fmla="*/ 111887 w 1364342"/>
              <a:gd name="connsiteY883" fmla="*/ 44492 h 804578"/>
              <a:gd name="connsiteX884" fmla="*/ 114298 w 1364342"/>
              <a:gd name="connsiteY884" fmla="*/ 43944 h 804578"/>
              <a:gd name="connsiteX885" fmla="*/ 114846 w 1364342"/>
              <a:gd name="connsiteY885" fmla="*/ 47779 h 804578"/>
              <a:gd name="connsiteX886" fmla="*/ 111230 w 1364342"/>
              <a:gd name="connsiteY886" fmla="*/ 50848 h 804578"/>
              <a:gd name="connsiteX887" fmla="*/ 108490 w 1364342"/>
              <a:gd name="connsiteY887" fmla="*/ 56546 h 804578"/>
              <a:gd name="connsiteX888" fmla="*/ 108271 w 1364342"/>
              <a:gd name="connsiteY888" fmla="*/ 62464 h 804578"/>
              <a:gd name="connsiteX889" fmla="*/ 106737 w 1364342"/>
              <a:gd name="connsiteY889" fmla="*/ 64217 h 804578"/>
              <a:gd name="connsiteX890" fmla="*/ 106079 w 1364342"/>
              <a:gd name="connsiteY890" fmla="*/ 60601 h 804578"/>
              <a:gd name="connsiteX891" fmla="*/ 103011 w 1364342"/>
              <a:gd name="connsiteY891" fmla="*/ 63231 h 804578"/>
              <a:gd name="connsiteX892" fmla="*/ 102024 w 1364342"/>
              <a:gd name="connsiteY892" fmla="*/ 61368 h 804578"/>
              <a:gd name="connsiteX893" fmla="*/ 98518 w 1364342"/>
              <a:gd name="connsiteY893" fmla="*/ 65751 h 804578"/>
              <a:gd name="connsiteX894" fmla="*/ 99942 w 1364342"/>
              <a:gd name="connsiteY894" fmla="*/ 68162 h 804578"/>
              <a:gd name="connsiteX895" fmla="*/ 103887 w 1364342"/>
              <a:gd name="connsiteY895" fmla="*/ 70244 h 804578"/>
              <a:gd name="connsiteX896" fmla="*/ 109147 w 1364342"/>
              <a:gd name="connsiteY896" fmla="*/ 66738 h 804578"/>
              <a:gd name="connsiteX897" fmla="*/ 110682 w 1364342"/>
              <a:gd name="connsiteY897" fmla="*/ 62573 h 804578"/>
              <a:gd name="connsiteX898" fmla="*/ 113312 w 1364342"/>
              <a:gd name="connsiteY898" fmla="*/ 59615 h 804578"/>
              <a:gd name="connsiteX899" fmla="*/ 113531 w 1364342"/>
              <a:gd name="connsiteY899" fmla="*/ 54245 h 804578"/>
              <a:gd name="connsiteX900" fmla="*/ 116271 w 1364342"/>
              <a:gd name="connsiteY900" fmla="*/ 51834 h 804578"/>
              <a:gd name="connsiteX901" fmla="*/ 117695 w 1364342"/>
              <a:gd name="connsiteY901" fmla="*/ 45807 h 804578"/>
              <a:gd name="connsiteX902" fmla="*/ 121640 w 1364342"/>
              <a:gd name="connsiteY902" fmla="*/ 43177 h 804578"/>
              <a:gd name="connsiteX903" fmla="*/ 125585 w 1364342"/>
              <a:gd name="connsiteY903" fmla="*/ 38355 h 804578"/>
              <a:gd name="connsiteX904" fmla="*/ 123284 w 1364342"/>
              <a:gd name="connsiteY904" fmla="*/ 35615 h 804578"/>
              <a:gd name="connsiteX905" fmla="*/ 122955 w 1364342"/>
              <a:gd name="connsiteY905" fmla="*/ 32328 h 804578"/>
              <a:gd name="connsiteX906" fmla="*/ 121421 w 1364342"/>
              <a:gd name="connsiteY906" fmla="*/ 30903 h 804578"/>
              <a:gd name="connsiteX907" fmla="*/ 124161 w 1364342"/>
              <a:gd name="connsiteY907" fmla="*/ 27068 h 804578"/>
              <a:gd name="connsiteX908" fmla="*/ 125695 w 1364342"/>
              <a:gd name="connsiteY908" fmla="*/ 25205 h 804578"/>
              <a:gd name="connsiteX909" fmla="*/ 122188 w 1364342"/>
              <a:gd name="connsiteY909" fmla="*/ 22794 h 804578"/>
              <a:gd name="connsiteX910" fmla="*/ 121531 w 1364342"/>
              <a:gd name="connsiteY910" fmla="*/ 18849 h 804578"/>
              <a:gd name="connsiteX911" fmla="*/ 125695 w 1364342"/>
              <a:gd name="connsiteY911" fmla="*/ 15671 h 804578"/>
              <a:gd name="connsiteX912" fmla="*/ 126243 w 1364342"/>
              <a:gd name="connsiteY912" fmla="*/ 12383 h 804578"/>
              <a:gd name="connsiteX913" fmla="*/ 121092 w 1364342"/>
              <a:gd name="connsiteY913" fmla="*/ 8548 h 804578"/>
              <a:gd name="connsiteX914" fmla="*/ 119229 w 1364342"/>
              <a:gd name="connsiteY914" fmla="*/ 0 h 804578"/>
              <a:gd name="connsiteX915" fmla="*/ 119229 w 1364342"/>
              <a:gd name="connsiteY915" fmla="*/ 0 h 804578"/>
              <a:gd name="connsiteX916" fmla="*/ 1252018 w 1364342"/>
              <a:gd name="connsiteY916" fmla="*/ 343332 h 804578"/>
              <a:gd name="connsiteX917" fmla="*/ 1253004 w 1364342"/>
              <a:gd name="connsiteY917" fmla="*/ 345195 h 804578"/>
              <a:gd name="connsiteX918" fmla="*/ 1255634 w 1364342"/>
              <a:gd name="connsiteY918" fmla="*/ 344976 h 804578"/>
              <a:gd name="connsiteX919" fmla="*/ 1257716 w 1364342"/>
              <a:gd name="connsiteY919" fmla="*/ 342894 h 804578"/>
              <a:gd name="connsiteX920" fmla="*/ 1261113 w 1364342"/>
              <a:gd name="connsiteY920" fmla="*/ 342894 h 804578"/>
              <a:gd name="connsiteX921" fmla="*/ 1258922 w 1364342"/>
              <a:gd name="connsiteY921" fmla="*/ 340592 h 804578"/>
              <a:gd name="connsiteX922" fmla="*/ 1254976 w 1364342"/>
              <a:gd name="connsiteY922" fmla="*/ 340592 h 804578"/>
              <a:gd name="connsiteX923" fmla="*/ 1253990 w 1364342"/>
              <a:gd name="connsiteY923" fmla="*/ 341908 h 804578"/>
              <a:gd name="connsiteX924" fmla="*/ 1252127 w 1364342"/>
              <a:gd name="connsiteY924" fmla="*/ 343332 h 804578"/>
              <a:gd name="connsiteX925" fmla="*/ 1252127 w 1364342"/>
              <a:gd name="connsiteY925" fmla="*/ 343332 h 804578"/>
              <a:gd name="connsiteX926" fmla="*/ 1179033 w 1364342"/>
              <a:gd name="connsiteY926" fmla="*/ 363058 h 804578"/>
              <a:gd name="connsiteX927" fmla="*/ 1177061 w 1364342"/>
              <a:gd name="connsiteY927" fmla="*/ 364921 h 804578"/>
              <a:gd name="connsiteX928" fmla="*/ 1180568 w 1364342"/>
              <a:gd name="connsiteY928" fmla="*/ 363825 h 804578"/>
              <a:gd name="connsiteX929" fmla="*/ 1182102 w 1364342"/>
              <a:gd name="connsiteY929" fmla="*/ 362291 h 804578"/>
              <a:gd name="connsiteX930" fmla="*/ 1187362 w 1364342"/>
              <a:gd name="connsiteY930" fmla="*/ 362071 h 804578"/>
              <a:gd name="connsiteX931" fmla="*/ 1192184 w 1364342"/>
              <a:gd name="connsiteY931" fmla="*/ 360647 h 804578"/>
              <a:gd name="connsiteX932" fmla="*/ 1200074 w 1364342"/>
              <a:gd name="connsiteY932" fmla="*/ 360428 h 804578"/>
              <a:gd name="connsiteX933" fmla="*/ 1203690 w 1364342"/>
              <a:gd name="connsiteY933" fmla="*/ 358345 h 804578"/>
              <a:gd name="connsiteX934" fmla="*/ 1210594 w 1364342"/>
              <a:gd name="connsiteY934" fmla="*/ 358565 h 804578"/>
              <a:gd name="connsiteX935" fmla="*/ 1212348 w 1364342"/>
              <a:gd name="connsiteY935" fmla="*/ 357030 h 804578"/>
              <a:gd name="connsiteX936" fmla="*/ 1214430 w 1364342"/>
              <a:gd name="connsiteY936" fmla="*/ 357469 h 804578"/>
              <a:gd name="connsiteX937" fmla="*/ 1220895 w 1364342"/>
              <a:gd name="connsiteY937" fmla="*/ 355387 h 804578"/>
              <a:gd name="connsiteX938" fmla="*/ 1223525 w 1364342"/>
              <a:gd name="connsiteY938" fmla="*/ 352976 h 804578"/>
              <a:gd name="connsiteX939" fmla="*/ 1219580 w 1364342"/>
              <a:gd name="connsiteY939" fmla="*/ 354400 h 804578"/>
              <a:gd name="connsiteX940" fmla="*/ 1217060 w 1364342"/>
              <a:gd name="connsiteY940" fmla="*/ 353304 h 804578"/>
              <a:gd name="connsiteX941" fmla="*/ 1212348 w 1364342"/>
              <a:gd name="connsiteY941" fmla="*/ 355277 h 804578"/>
              <a:gd name="connsiteX942" fmla="*/ 1214101 w 1364342"/>
              <a:gd name="connsiteY942" fmla="*/ 352756 h 804578"/>
              <a:gd name="connsiteX943" fmla="*/ 1215964 w 1364342"/>
              <a:gd name="connsiteY943" fmla="*/ 350674 h 804578"/>
              <a:gd name="connsiteX944" fmla="*/ 1215745 w 1364342"/>
              <a:gd name="connsiteY944" fmla="*/ 349469 h 804578"/>
              <a:gd name="connsiteX945" fmla="*/ 1208950 w 1364342"/>
              <a:gd name="connsiteY945" fmla="*/ 353195 h 804578"/>
              <a:gd name="connsiteX946" fmla="*/ 1201389 w 1364342"/>
              <a:gd name="connsiteY946" fmla="*/ 353195 h 804578"/>
              <a:gd name="connsiteX947" fmla="*/ 1195252 w 1364342"/>
              <a:gd name="connsiteY947" fmla="*/ 355058 h 804578"/>
              <a:gd name="connsiteX948" fmla="*/ 1190211 w 1364342"/>
              <a:gd name="connsiteY948" fmla="*/ 353852 h 804578"/>
              <a:gd name="connsiteX949" fmla="*/ 1183307 w 1364342"/>
              <a:gd name="connsiteY949" fmla="*/ 356702 h 804578"/>
              <a:gd name="connsiteX950" fmla="*/ 1178047 w 1364342"/>
              <a:gd name="connsiteY950" fmla="*/ 357469 h 804578"/>
              <a:gd name="connsiteX951" fmla="*/ 1175308 w 1364342"/>
              <a:gd name="connsiteY951" fmla="*/ 360866 h 804578"/>
              <a:gd name="connsiteX952" fmla="*/ 1175965 w 1364342"/>
              <a:gd name="connsiteY952" fmla="*/ 362948 h 804578"/>
              <a:gd name="connsiteX953" fmla="*/ 1179033 w 1364342"/>
              <a:gd name="connsiteY953" fmla="*/ 363167 h 804578"/>
              <a:gd name="connsiteX954" fmla="*/ 1179033 w 1364342"/>
              <a:gd name="connsiteY954" fmla="*/ 363167 h 804578"/>
              <a:gd name="connsiteX955" fmla="*/ 120435 w 1364342"/>
              <a:gd name="connsiteY955" fmla="*/ 25205 h 804578"/>
              <a:gd name="connsiteX956" fmla="*/ 115832 w 1364342"/>
              <a:gd name="connsiteY956" fmla="*/ 29150 h 804578"/>
              <a:gd name="connsiteX957" fmla="*/ 115832 w 1364342"/>
              <a:gd name="connsiteY957" fmla="*/ 35725 h 804578"/>
              <a:gd name="connsiteX958" fmla="*/ 119010 w 1364342"/>
              <a:gd name="connsiteY958" fmla="*/ 42958 h 804578"/>
              <a:gd name="connsiteX959" fmla="*/ 120873 w 1364342"/>
              <a:gd name="connsiteY959" fmla="*/ 41423 h 804578"/>
              <a:gd name="connsiteX960" fmla="*/ 118133 w 1364342"/>
              <a:gd name="connsiteY960" fmla="*/ 32437 h 804578"/>
              <a:gd name="connsiteX961" fmla="*/ 119010 w 1364342"/>
              <a:gd name="connsiteY961" fmla="*/ 28383 h 804578"/>
              <a:gd name="connsiteX962" fmla="*/ 121750 w 1364342"/>
              <a:gd name="connsiteY962" fmla="*/ 27287 h 804578"/>
              <a:gd name="connsiteX963" fmla="*/ 120325 w 1364342"/>
              <a:gd name="connsiteY963" fmla="*/ 25205 h 804578"/>
              <a:gd name="connsiteX964" fmla="*/ 120325 w 1364342"/>
              <a:gd name="connsiteY964" fmla="*/ 25205 h 804578"/>
              <a:gd name="connsiteX965" fmla="*/ 577079 w 1364342"/>
              <a:gd name="connsiteY965" fmla="*/ 727540 h 804578"/>
              <a:gd name="connsiteX966" fmla="*/ 579051 w 1364342"/>
              <a:gd name="connsiteY966" fmla="*/ 726115 h 804578"/>
              <a:gd name="connsiteX967" fmla="*/ 584092 w 1364342"/>
              <a:gd name="connsiteY967" fmla="*/ 719979 h 804578"/>
              <a:gd name="connsiteX968" fmla="*/ 587599 w 1364342"/>
              <a:gd name="connsiteY968" fmla="*/ 715376 h 804578"/>
              <a:gd name="connsiteX969" fmla="*/ 582668 w 1364342"/>
              <a:gd name="connsiteY969" fmla="*/ 718992 h 804578"/>
              <a:gd name="connsiteX970" fmla="*/ 577079 w 1364342"/>
              <a:gd name="connsiteY970" fmla="*/ 727540 h 804578"/>
              <a:gd name="connsiteX971" fmla="*/ 577079 w 1364342"/>
              <a:gd name="connsiteY971" fmla="*/ 727540 h 804578"/>
              <a:gd name="connsiteX972" fmla="*/ 571599 w 1364342"/>
              <a:gd name="connsiteY972" fmla="*/ 740033 h 804578"/>
              <a:gd name="connsiteX973" fmla="*/ 573243 w 1364342"/>
              <a:gd name="connsiteY973" fmla="*/ 738937 h 804578"/>
              <a:gd name="connsiteX974" fmla="*/ 575545 w 1364342"/>
              <a:gd name="connsiteY974" fmla="*/ 733019 h 804578"/>
              <a:gd name="connsiteX975" fmla="*/ 575325 w 1364342"/>
              <a:gd name="connsiteY975" fmla="*/ 730718 h 804578"/>
              <a:gd name="connsiteX976" fmla="*/ 571599 w 1364342"/>
              <a:gd name="connsiteY976" fmla="*/ 740142 h 804578"/>
              <a:gd name="connsiteX977" fmla="*/ 571599 w 1364342"/>
              <a:gd name="connsiteY977" fmla="*/ 740142 h 804578"/>
              <a:gd name="connsiteX978" fmla="*/ 569517 w 1364342"/>
              <a:gd name="connsiteY978" fmla="*/ 772799 h 804578"/>
              <a:gd name="connsiteX979" fmla="*/ 567216 w 1364342"/>
              <a:gd name="connsiteY979" fmla="*/ 764690 h 804578"/>
              <a:gd name="connsiteX980" fmla="*/ 567873 w 1364342"/>
              <a:gd name="connsiteY980" fmla="*/ 753950 h 804578"/>
              <a:gd name="connsiteX981" fmla="*/ 570832 w 1364342"/>
              <a:gd name="connsiteY981" fmla="*/ 742553 h 804578"/>
              <a:gd name="connsiteX982" fmla="*/ 566449 w 1364342"/>
              <a:gd name="connsiteY982" fmla="*/ 753293 h 804578"/>
              <a:gd name="connsiteX983" fmla="*/ 565901 w 1364342"/>
              <a:gd name="connsiteY983" fmla="*/ 764251 h 804578"/>
              <a:gd name="connsiteX984" fmla="*/ 569408 w 1364342"/>
              <a:gd name="connsiteY984" fmla="*/ 772908 h 80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Lst>
            <a:rect l="l" t="t" r="r" b="b"/>
            <a:pathLst>
              <a:path w="1364342" h="804578">
                <a:moveTo>
                  <a:pt x="120216" y="1096"/>
                </a:moveTo>
                <a:lnTo>
                  <a:pt x="745403" y="63450"/>
                </a:lnTo>
                <a:lnTo>
                  <a:pt x="750005" y="63998"/>
                </a:lnTo>
                <a:lnTo>
                  <a:pt x="755594" y="63779"/>
                </a:lnTo>
                <a:lnTo>
                  <a:pt x="760964" y="68272"/>
                </a:lnTo>
                <a:lnTo>
                  <a:pt x="761402" y="70025"/>
                </a:lnTo>
                <a:lnTo>
                  <a:pt x="764580" y="73422"/>
                </a:lnTo>
                <a:lnTo>
                  <a:pt x="765566" y="74189"/>
                </a:lnTo>
                <a:lnTo>
                  <a:pt x="770388" y="75833"/>
                </a:lnTo>
                <a:lnTo>
                  <a:pt x="771155" y="77039"/>
                </a:lnTo>
                <a:lnTo>
                  <a:pt x="776196" y="78354"/>
                </a:lnTo>
                <a:lnTo>
                  <a:pt x="778497" y="81532"/>
                </a:lnTo>
                <a:lnTo>
                  <a:pt x="780360" y="80984"/>
                </a:lnTo>
                <a:lnTo>
                  <a:pt x="784853" y="79778"/>
                </a:lnTo>
                <a:lnTo>
                  <a:pt x="788579" y="80984"/>
                </a:lnTo>
                <a:lnTo>
                  <a:pt x="793072" y="80545"/>
                </a:lnTo>
                <a:lnTo>
                  <a:pt x="798771" y="84929"/>
                </a:lnTo>
                <a:lnTo>
                  <a:pt x="801839" y="84929"/>
                </a:lnTo>
                <a:lnTo>
                  <a:pt x="804250" y="90299"/>
                </a:lnTo>
                <a:lnTo>
                  <a:pt x="812469" y="92929"/>
                </a:lnTo>
                <a:lnTo>
                  <a:pt x="817291" y="94244"/>
                </a:lnTo>
                <a:lnTo>
                  <a:pt x="820578" y="97860"/>
                </a:lnTo>
                <a:lnTo>
                  <a:pt x="824195" y="99504"/>
                </a:lnTo>
                <a:lnTo>
                  <a:pt x="831975" y="99285"/>
                </a:lnTo>
                <a:lnTo>
                  <a:pt x="835811" y="96874"/>
                </a:lnTo>
                <a:lnTo>
                  <a:pt x="838331" y="99175"/>
                </a:lnTo>
                <a:lnTo>
                  <a:pt x="840304" y="103120"/>
                </a:lnTo>
                <a:lnTo>
                  <a:pt x="851701" y="103778"/>
                </a:lnTo>
                <a:lnTo>
                  <a:pt x="854221" y="106079"/>
                </a:lnTo>
                <a:lnTo>
                  <a:pt x="859920" y="107394"/>
                </a:lnTo>
                <a:lnTo>
                  <a:pt x="863646" y="110024"/>
                </a:lnTo>
                <a:lnTo>
                  <a:pt x="959752" y="155173"/>
                </a:lnTo>
                <a:lnTo>
                  <a:pt x="965999" y="162844"/>
                </a:lnTo>
                <a:lnTo>
                  <a:pt x="980683" y="174570"/>
                </a:lnTo>
                <a:lnTo>
                  <a:pt x="996354" y="248431"/>
                </a:lnTo>
                <a:lnTo>
                  <a:pt x="994272" y="280649"/>
                </a:lnTo>
                <a:lnTo>
                  <a:pt x="991861" y="286457"/>
                </a:lnTo>
                <a:lnTo>
                  <a:pt x="989231" y="291717"/>
                </a:lnTo>
                <a:lnTo>
                  <a:pt x="985505" y="296868"/>
                </a:lnTo>
                <a:lnTo>
                  <a:pt x="976300" y="301361"/>
                </a:lnTo>
                <a:lnTo>
                  <a:pt x="971588" y="307278"/>
                </a:lnTo>
                <a:lnTo>
                  <a:pt x="975642" y="314511"/>
                </a:lnTo>
                <a:lnTo>
                  <a:pt x="1058270" y="292265"/>
                </a:lnTo>
                <a:lnTo>
                  <a:pt x="1068790" y="288868"/>
                </a:lnTo>
                <a:lnTo>
                  <a:pt x="1070763" y="277033"/>
                </a:lnTo>
                <a:lnTo>
                  <a:pt x="1116131" y="263882"/>
                </a:lnTo>
                <a:lnTo>
                  <a:pt x="1136295" y="248760"/>
                </a:lnTo>
                <a:lnTo>
                  <a:pt x="1140788" y="245472"/>
                </a:lnTo>
                <a:lnTo>
                  <a:pt x="1147363" y="244267"/>
                </a:lnTo>
                <a:lnTo>
                  <a:pt x="1158102" y="234185"/>
                </a:lnTo>
                <a:lnTo>
                  <a:pt x="1162815" y="230240"/>
                </a:lnTo>
                <a:lnTo>
                  <a:pt x="1168732" y="227719"/>
                </a:lnTo>
                <a:lnTo>
                  <a:pt x="1172787" y="223664"/>
                </a:lnTo>
                <a:lnTo>
                  <a:pt x="1181225" y="222459"/>
                </a:lnTo>
                <a:lnTo>
                  <a:pt x="1251470" y="223664"/>
                </a:lnTo>
                <a:lnTo>
                  <a:pt x="1256839" y="218514"/>
                </a:lnTo>
                <a:lnTo>
                  <a:pt x="1258812" y="218076"/>
                </a:lnTo>
                <a:lnTo>
                  <a:pt x="1261004" y="216432"/>
                </a:lnTo>
                <a:lnTo>
                  <a:pt x="1264072" y="216213"/>
                </a:lnTo>
                <a:lnTo>
                  <a:pt x="1268455" y="217308"/>
                </a:lnTo>
                <a:lnTo>
                  <a:pt x="1271195" y="215446"/>
                </a:lnTo>
                <a:lnTo>
                  <a:pt x="1272510" y="211829"/>
                </a:lnTo>
                <a:lnTo>
                  <a:pt x="1280291" y="203501"/>
                </a:lnTo>
                <a:lnTo>
                  <a:pt x="1283359" y="202405"/>
                </a:lnTo>
                <a:lnTo>
                  <a:pt x="1289496" y="194843"/>
                </a:lnTo>
                <a:lnTo>
                  <a:pt x="1291578" y="189474"/>
                </a:lnTo>
                <a:lnTo>
                  <a:pt x="1292345" y="184104"/>
                </a:lnTo>
                <a:lnTo>
                  <a:pt x="1298482" y="180926"/>
                </a:lnTo>
                <a:lnTo>
                  <a:pt x="1298263" y="176871"/>
                </a:lnTo>
                <a:lnTo>
                  <a:pt x="1302427" y="171502"/>
                </a:lnTo>
                <a:lnTo>
                  <a:pt x="1310975" y="161968"/>
                </a:lnTo>
                <a:lnTo>
                  <a:pt x="1312838" y="158132"/>
                </a:lnTo>
                <a:lnTo>
                  <a:pt x="1316892" y="154078"/>
                </a:lnTo>
                <a:lnTo>
                  <a:pt x="1318317" y="153639"/>
                </a:lnTo>
                <a:lnTo>
                  <a:pt x="1321166" y="155612"/>
                </a:lnTo>
                <a:lnTo>
                  <a:pt x="1324563" y="158790"/>
                </a:lnTo>
                <a:lnTo>
                  <a:pt x="1329604" y="157365"/>
                </a:lnTo>
                <a:lnTo>
                  <a:pt x="1336179" y="159118"/>
                </a:lnTo>
                <a:lnTo>
                  <a:pt x="1338262" y="157255"/>
                </a:lnTo>
                <a:lnTo>
                  <a:pt x="1347576" y="166242"/>
                </a:lnTo>
                <a:lnTo>
                  <a:pt x="1347905" y="174022"/>
                </a:lnTo>
                <a:lnTo>
                  <a:pt x="1342755" y="204377"/>
                </a:lnTo>
                <a:lnTo>
                  <a:pt x="1341549" y="207884"/>
                </a:lnTo>
                <a:lnTo>
                  <a:pt x="1343631" y="208432"/>
                </a:lnTo>
                <a:lnTo>
                  <a:pt x="1345165" y="211172"/>
                </a:lnTo>
                <a:lnTo>
                  <a:pt x="1347248" y="213802"/>
                </a:lnTo>
                <a:lnTo>
                  <a:pt x="1347028" y="217747"/>
                </a:lnTo>
                <a:lnTo>
                  <a:pt x="1346480" y="220158"/>
                </a:lnTo>
                <a:lnTo>
                  <a:pt x="1347028" y="222459"/>
                </a:lnTo>
                <a:lnTo>
                  <a:pt x="1345823" y="224541"/>
                </a:lnTo>
                <a:lnTo>
                  <a:pt x="1346919" y="226075"/>
                </a:lnTo>
                <a:lnTo>
                  <a:pt x="1347138" y="226075"/>
                </a:lnTo>
                <a:cubicBezTo>
                  <a:pt x="1347138" y="226075"/>
                  <a:pt x="1347028" y="226075"/>
                  <a:pt x="1347028" y="226075"/>
                </a:cubicBezTo>
                <a:lnTo>
                  <a:pt x="1356015" y="231226"/>
                </a:lnTo>
                <a:lnTo>
                  <a:pt x="1354371" y="236596"/>
                </a:lnTo>
                <a:lnTo>
                  <a:pt x="1357768" y="240212"/>
                </a:lnTo>
                <a:lnTo>
                  <a:pt x="1359740" y="236924"/>
                </a:lnTo>
                <a:lnTo>
                  <a:pt x="1364343" y="239664"/>
                </a:lnTo>
                <a:lnTo>
                  <a:pt x="1361165" y="243609"/>
                </a:lnTo>
                <a:lnTo>
                  <a:pt x="1356891" y="244267"/>
                </a:lnTo>
                <a:lnTo>
                  <a:pt x="1355247" y="241417"/>
                </a:lnTo>
                <a:lnTo>
                  <a:pt x="1349439" y="244815"/>
                </a:lnTo>
                <a:lnTo>
                  <a:pt x="1345823" y="244486"/>
                </a:lnTo>
                <a:lnTo>
                  <a:pt x="1341440" y="247445"/>
                </a:lnTo>
                <a:lnTo>
                  <a:pt x="1338809" y="248869"/>
                </a:lnTo>
                <a:lnTo>
                  <a:pt x="1335193" y="247335"/>
                </a:lnTo>
                <a:lnTo>
                  <a:pt x="1331248" y="252705"/>
                </a:lnTo>
                <a:lnTo>
                  <a:pt x="1327960" y="252705"/>
                </a:lnTo>
                <a:lnTo>
                  <a:pt x="1326536" y="247335"/>
                </a:lnTo>
                <a:lnTo>
                  <a:pt x="1321166" y="247335"/>
                </a:lnTo>
                <a:lnTo>
                  <a:pt x="1317002" y="251828"/>
                </a:lnTo>
                <a:lnTo>
                  <a:pt x="1312509" y="252486"/>
                </a:lnTo>
                <a:lnTo>
                  <a:pt x="1311304" y="248650"/>
                </a:lnTo>
                <a:lnTo>
                  <a:pt x="1312728" y="243938"/>
                </a:lnTo>
                <a:lnTo>
                  <a:pt x="1306482" y="251718"/>
                </a:lnTo>
                <a:lnTo>
                  <a:pt x="1301989" y="259170"/>
                </a:lnTo>
                <a:lnTo>
                  <a:pt x="1299249" y="261033"/>
                </a:lnTo>
                <a:lnTo>
                  <a:pt x="1297824" y="258732"/>
                </a:lnTo>
                <a:lnTo>
                  <a:pt x="1295085" y="264102"/>
                </a:lnTo>
                <a:lnTo>
                  <a:pt x="1292345" y="264102"/>
                </a:lnTo>
                <a:lnTo>
                  <a:pt x="1291688" y="259061"/>
                </a:lnTo>
                <a:lnTo>
                  <a:pt x="1289058" y="263882"/>
                </a:lnTo>
                <a:lnTo>
                  <a:pt x="1286756" y="266841"/>
                </a:lnTo>
                <a:lnTo>
                  <a:pt x="1283469" y="265855"/>
                </a:lnTo>
                <a:lnTo>
                  <a:pt x="1283140" y="262787"/>
                </a:lnTo>
                <a:lnTo>
                  <a:pt x="1280400" y="267170"/>
                </a:lnTo>
                <a:lnTo>
                  <a:pt x="1277770" y="267170"/>
                </a:lnTo>
                <a:lnTo>
                  <a:pt x="1274811" y="273636"/>
                </a:lnTo>
                <a:lnTo>
                  <a:pt x="1265935" y="280539"/>
                </a:lnTo>
                <a:lnTo>
                  <a:pt x="1262867" y="289087"/>
                </a:lnTo>
                <a:lnTo>
                  <a:pt x="1259908" y="292704"/>
                </a:lnTo>
                <a:lnTo>
                  <a:pt x="1258812" y="296210"/>
                </a:lnTo>
                <a:lnTo>
                  <a:pt x="1256401" y="298073"/>
                </a:lnTo>
                <a:lnTo>
                  <a:pt x="1255853" y="301032"/>
                </a:lnTo>
                <a:lnTo>
                  <a:pt x="1259031" y="301032"/>
                </a:lnTo>
                <a:lnTo>
                  <a:pt x="1259360" y="304648"/>
                </a:lnTo>
                <a:lnTo>
                  <a:pt x="1250812" y="312319"/>
                </a:lnTo>
                <a:lnTo>
                  <a:pt x="1250812" y="314621"/>
                </a:lnTo>
                <a:lnTo>
                  <a:pt x="1256839" y="318128"/>
                </a:lnTo>
                <a:lnTo>
                  <a:pt x="1259469" y="325908"/>
                </a:lnTo>
                <a:lnTo>
                  <a:pt x="1260127" y="329853"/>
                </a:lnTo>
                <a:lnTo>
                  <a:pt x="1267031" y="329634"/>
                </a:lnTo>
                <a:lnTo>
                  <a:pt x="1268894" y="324264"/>
                </a:lnTo>
                <a:lnTo>
                  <a:pt x="1268346" y="320100"/>
                </a:lnTo>
                <a:lnTo>
                  <a:pt x="1270647" y="319442"/>
                </a:lnTo>
                <a:lnTo>
                  <a:pt x="1272949" y="327552"/>
                </a:lnTo>
                <a:lnTo>
                  <a:pt x="1269990" y="332593"/>
                </a:lnTo>
                <a:lnTo>
                  <a:pt x="1258702" y="338182"/>
                </a:lnTo>
                <a:lnTo>
                  <a:pt x="1255743" y="337086"/>
                </a:lnTo>
                <a:lnTo>
                  <a:pt x="1255963" y="333798"/>
                </a:lnTo>
                <a:lnTo>
                  <a:pt x="1253661" y="329305"/>
                </a:lnTo>
                <a:lnTo>
                  <a:pt x="1249168" y="337634"/>
                </a:lnTo>
                <a:lnTo>
                  <a:pt x="1244785" y="342127"/>
                </a:lnTo>
                <a:lnTo>
                  <a:pt x="1241716" y="341579"/>
                </a:lnTo>
                <a:lnTo>
                  <a:pt x="1242264" y="338291"/>
                </a:lnTo>
                <a:lnTo>
                  <a:pt x="1242264" y="333579"/>
                </a:lnTo>
                <a:lnTo>
                  <a:pt x="1237443" y="328428"/>
                </a:lnTo>
                <a:lnTo>
                  <a:pt x="1237443" y="334017"/>
                </a:lnTo>
                <a:lnTo>
                  <a:pt x="1236785" y="340373"/>
                </a:lnTo>
                <a:lnTo>
                  <a:pt x="1238648" y="342675"/>
                </a:lnTo>
                <a:lnTo>
                  <a:pt x="1235908" y="343661"/>
                </a:lnTo>
                <a:lnTo>
                  <a:pt x="1226046" y="344318"/>
                </a:lnTo>
                <a:lnTo>
                  <a:pt x="1220019" y="345743"/>
                </a:lnTo>
                <a:lnTo>
                  <a:pt x="1215525" y="344538"/>
                </a:lnTo>
                <a:lnTo>
                  <a:pt x="1205992" y="345195"/>
                </a:lnTo>
                <a:lnTo>
                  <a:pt x="1204129" y="343661"/>
                </a:lnTo>
                <a:lnTo>
                  <a:pt x="1201389" y="343880"/>
                </a:lnTo>
                <a:lnTo>
                  <a:pt x="1193718" y="349250"/>
                </a:lnTo>
                <a:lnTo>
                  <a:pt x="1188567" y="349469"/>
                </a:lnTo>
                <a:lnTo>
                  <a:pt x="1181116" y="353414"/>
                </a:lnTo>
                <a:lnTo>
                  <a:pt x="1176842" y="354839"/>
                </a:lnTo>
                <a:lnTo>
                  <a:pt x="1172897" y="358126"/>
                </a:lnTo>
                <a:lnTo>
                  <a:pt x="1172677" y="361304"/>
                </a:lnTo>
                <a:lnTo>
                  <a:pt x="1166212" y="364921"/>
                </a:lnTo>
                <a:lnTo>
                  <a:pt x="1168075" y="368099"/>
                </a:lnTo>
                <a:lnTo>
                  <a:pt x="1171143" y="370619"/>
                </a:lnTo>
                <a:lnTo>
                  <a:pt x="1171801" y="373578"/>
                </a:lnTo>
                <a:lnTo>
                  <a:pt x="1169061" y="376975"/>
                </a:lnTo>
                <a:lnTo>
                  <a:pt x="1169280" y="378728"/>
                </a:lnTo>
                <a:lnTo>
                  <a:pt x="1167198" y="383221"/>
                </a:lnTo>
                <a:lnTo>
                  <a:pt x="1167856" y="385413"/>
                </a:lnTo>
                <a:lnTo>
                  <a:pt x="1165993" y="388482"/>
                </a:lnTo>
                <a:lnTo>
                  <a:pt x="1164130" y="393522"/>
                </a:lnTo>
                <a:lnTo>
                  <a:pt x="1162048" y="393522"/>
                </a:lnTo>
                <a:lnTo>
                  <a:pt x="1159746" y="396262"/>
                </a:lnTo>
                <a:lnTo>
                  <a:pt x="1157664" y="403495"/>
                </a:lnTo>
                <a:lnTo>
                  <a:pt x="1154267" y="404591"/>
                </a:lnTo>
                <a:lnTo>
                  <a:pt x="1152404" y="407330"/>
                </a:lnTo>
                <a:lnTo>
                  <a:pt x="1150432" y="407330"/>
                </a:lnTo>
                <a:cubicBezTo>
                  <a:pt x="1150432" y="407330"/>
                  <a:pt x="1149884" y="410289"/>
                  <a:pt x="1149884" y="410289"/>
                </a:cubicBezTo>
                <a:lnTo>
                  <a:pt x="1146048" y="415111"/>
                </a:lnTo>
                <a:lnTo>
                  <a:pt x="1145610" y="413796"/>
                </a:lnTo>
                <a:lnTo>
                  <a:pt x="1141993" y="416426"/>
                </a:lnTo>
                <a:lnTo>
                  <a:pt x="1144623" y="409960"/>
                </a:lnTo>
                <a:lnTo>
                  <a:pt x="1142651" y="407769"/>
                </a:lnTo>
                <a:lnTo>
                  <a:pt x="1139144" y="408645"/>
                </a:lnTo>
                <a:lnTo>
                  <a:pt x="1133555" y="403056"/>
                </a:lnTo>
                <a:lnTo>
                  <a:pt x="1131583" y="399550"/>
                </a:lnTo>
                <a:lnTo>
                  <a:pt x="1132898" y="396043"/>
                </a:lnTo>
                <a:lnTo>
                  <a:pt x="1140678" y="387605"/>
                </a:lnTo>
                <a:lnTo>
                  <a:pt x="1135418" y="390235"/>
                </a:lnTo>
                <a:lnTo>
                  <a:pt x="1131144" y="394180"/>
                </a:lnTo>
                <a:lnTo>
                  <a:pt x="1128843" y="398673"/>
                </a:lnTo>
                <a:lnTo>
                  <a:pt x="1129501" y="403604"/>
                </a:lnTo>
                <a:lnTo>
                  <a:pt x="1131692" y="405906"/>
                </a:lnTo>
                <a:lnTo>
                  <a:pt x="1132350" y="412481"/>
                </a:lnTo>
                <a:lnTo>
                  <a:pt x="1134651" y="415001"/>
                </a:lnTo>
                <a:lnTo>
                  <a:pt x="1137720" y="423001"/>
                </a:lnTo>
                <a:lnTo>
                  <a:pt x="1137500" y="429028"/>
                </a:lnTo>
                <a:lnTo>
                  <a:pt x="1133555" y="438014"/>
                </a:lnTo>
                <a:lnTo>
                  <a:pt x="1128186" y="441192"/>
                </a:lnTo>
                <a:lnTo>
                  <a:pt x="1124350" y="450945"/>
                </a:lnTo>
                <a:lnTo>
                  <a:pt x="1121611" y="455658"/>
                </a:lnTo>
                <a:lnTo>
                  <a:pt x="1121611" y="458616"/>
                </a:lnTo>
                <a:lnTo>
                  <a:pt x="1120186" y="460479"/>
                </a:lnTo>
                <a:lnTo>
                  <a:pt x="1119857" y="458616"/>
                </a:lnTo>
                <a:lnTo>
                  <a:pt x="1119309" y="456863"/>
                </a:lnTo>
                <a:lnTo>
                  <a:pt x="1114487" y="465520"/>
                </a:lnTo>
                <a:lnTo>
                  <a:pt x="1113939" y="467822"/>
                </a:lnTo>
                <a:lnTo>
                  <a:pt x="1112734" y="469685"/>
                </a:lnTo>
                <a:lnTo>
                  <a:pt x="1112186" y="464972"/>
                </a:lnTo>
                <a:lnTo>
                  <a:pt x="1113392" y="459712"/>
                </a:lnTo>
                <a:lnTo>
                  <a:pt x="1116131" y="455110"/>
                </a:lnTo>
                <a:lnTo>
                  <a:pt x="1115474" y="452041"/>
                </a:lnTo>
                <a:lnTo>
                  <a:pt x="1118432" y="448206"/>
                </a:lnTo>
                <a:lnTo>
                  <a:pt x="1117665" y="447110"/>
                </a:lnTo>
                <a:lnTo>
                  <a:pt x="1121830" y="444809"/>
                </a:lnTo>
                <a:lnTo>
                  <a:pt x="1116131" y="444809"/>
                </a:lnTo>
                <a:cubicBezTo>
                  <a:pt x="1116131" y="444809"/>
                  <a:pt x="1114487" y="441521"/>
                  <a:pt x="1114487" y="441521"/>
                </a:cubicBezTo>
                <a:lnTo>
                  <a:pt x="1115912" y="439220"/>
                </a:lnTo>
                <a:lnTo>
                  <a:pt x="1115693" y="438124"/>
                </a:lnTo>
                <a:lnTo>
                  <a:pt x="1113501" y="438343"/>
                </a:lnTo>
                <a:lnTo>
                  <a:pt x="1112844" y="436370"/>
                </a:lnTo>
                <a:lnTo>
                  <a:pt x="1111309" y="438233"/>
                </a:lnTo>
                <a:lnTo>
                  <a:pt x="1107364" y="433302"/>
                </a:lnTo>
                <a:lnTo>
                  <a:pt x="1107364" y="428809"/>
                </a:lnTo>
                <a:cubicBezTo>
                  <a:pt x="1107364" y="428809"/>
                  <a:pt x="1110652" y="423878"/>
                  <a:pt x="1110652" y="423878"/>
                </a:cubicBezTo>
                <a:lnTo>
                  <a:pt x="1111748" y="416974"/>
                </a:lnTo>
                <a:lnTo>
                  <a:pt x="1107912" y="410618"/>
                </a:lnTo>
                <a:lnTo>
                  <a:pt x="1110652" y="405467"/>
                </a:lnTo>
                <a:lnTo>
                  <a:pt x="1114597" y="403056"/>
                </a:lnTo>
                <a:lnTo>
                  <a:pt x="1113392" y="401522"/>
                </a:lnTo>
                <a:lnTo>
                  <a:pt x="1114487" y="397029"/>
                </a:lnTo>
                <a:lnTo>
                  <a:pt x="1113172" y="395166"/>
                </a:lnTo>
                <a:lnTo>
                  <a:pt x="1113392" y="396591"/>
                </a:lnTo>
                <a:lnTo>
                  <a:pt x="1112076" y="401084"/>
                </a:lnTo>
                <a:lnTo>
                  <a:pt x="1107255" y="404919"/>
                </a:lnTo>
                <a:lnTo>
                  <a:pt x="1104077" y="407221"/>
                </a:lnTo>
                <a:lnTo>
                  <a:pt x="1102104" y="407002"/>
                </a:lnTo>
                <a:lnTo>
                  <a:pt x="1104406" y="410399"/>
                </a:lnTo>
                <a:lnTo>
                  <a:pt x="1103529" y="413138"/>
                </a:lnTo>
                <a:lnTo>
                  <a:pt x="1102762" y="420152"/>
                </a:lnTo>
                <a:lnTo>
                  <a:pt x="1103858" y="422891"/>
                </a:lnTo>
                <a:lnTo>
                  <a:pt x="1103200" y="426179"/>
                </a:lnTo>
                <a:lnTo>
                  <a:pt x="1103529" y="430891"/>
                </a:lnTo>
                <a:lnTo>
                  <a:pt x="1102981" y="440206"/>
                </a:lnTo>
                <a:lnTo>
                  <a:pt x="1101556" y="440535"/>
                </a:lnTo>
                <a:lnTo>
                  <a:pt x="1095858" y="433740"/>
                </a:lnTo>
                <a:lnTo>
                  <a:pt x="1091146" y="433083"/>
                </a:lnTo>
                <a:lnTo>
                  <a:pt x="1088187" y="427713"/>
                </a:lnTo>
                <a:lnTo>
                  <a:pt x="1085886" y="427494"/>
                </a:lnTo>
                <a:lnTo>
                  <a:pt x="1085009" y="425083"/>
                </a:lnTo>
                <a:lnTo>
                  <a:pt x="1087091" y="420042"/>
                </a:lnTo>
                <a:lnTo>
                  <a:pt x="1083584" y="424754"/>
                </a:lnTo>
                <a:lnTo>
                  <a:pt x="1083584" y="428919"/>
                </a:lnTo>
                <a:lnTo>
                  <a:pt x="1087091" y="430453"/>
                </a:lnTo>
                <a:lnTo>
                  <a:pt x="1089831" y="434946"/>
                </a:lnTo>
                <a:lnTo>
                  <a:pt x="1095200" y="437028"/>
                </a:lnTo>
                <a:lnTo>
                  <a:pt x="1100570" y="443603"/>
                </a:lnTo>
                <a:lnTo>
                  <a:pt x="1104077" y="445685"/>
                </a:lnTo>
                <a:lnTo>
                  <a:pt x="1104734" y="449849"/>
                </a:lnTo>
                <a:lnTo>
                  <a:pt x="1103310" y="454890"/>
                </a:lnTo>
                <a:lnTo>
                  <a:pt x="1099803" y="454562"/>
                </a:lnTo>
                <a:lnTo>
                  <a:pt x="1098269" y="450397"/>
                </a:lnTo>
                <a:lnTo>
                  <a:pt x="1095967" y="449411"/>
                </a:lnTo>
                <a:lnTo>
                  <a:pt x="1098050" y="455329"/>
                </a:lnTo>
                <a:lnTo>
                  <a:pt x="1103200" y="458616"/>
                </a:lnTo>
                <a:lnTo>
                  <a:pt x="1104625" y="461904"/>
                </a:lnTo>
                <a:lnTo>
                  <a:pt x="1103091" y="463329"/>
                </a:lnTo>
                <a:lnTo>
                  <a:pt x="1102762" y="465630"/>
                </a:lnTo>
                <a:lnTo>
                  <a:pt x="1097721" y="464644"/>
                </a:lnTo>
                <a:lnTo>
                  <a:pt x="1103748" y="469794"/>
                </a:lnTo>
                <a:lnTo>
                  <a:pt x="1101885" y="473082"/>
                </a:lnTo>
                <a:lnTo>
                  <a:pt x="1098926" y="471657"/>
                </a:lnTo>
                <a:lnTo>
                  <a:pt x="1096515" y="467383"/>
                </a:lnTo>
                <a:lnTo>
                  <a:pt x="1090598" y="467164"/>
                </a:lnTo>
                <a:lnTo>
                  <a:pt x="1086653" y="465301"/>
                </a:lnTo>
                <a:lnTo>
                  <a:pt x="1089940" y="469246"/>
                </a:lnTo>
                <a:lnTo>
                  <a:pt x="1093776" y="470561"/>
                </a:lnTo>
                <a:lnTo>
                  <a:pt x="1096625" y="470561"/>
                </a:lnTo>
                <a:cubicBezTo>
                  <a:pt x="1096625" y="470561"/>
                  <a:pt x="1098488" y="476479"/>
                  <a:pt x="1098488" y="476479"/>
                </a:cubicBezTo>
                <a:lnTo>
                  <a:pt x="1102652" y="477465"/>
                </a:lnTo>
                <a:lnTo>
                  <a:pt x="1105940" y="476588"/>
                </a:lnTo>
                <a:lnTo>
                  <a:pt x="1108131" y="478561"/>
                </a:lnTo>
                <a:lnTo>
                  <a:pt x="1109337" y="483054"/>
                </a:lnTo>
                <a:lnTo>
                  <a:pt x="1107474" y="487657"/>
                </a:lnTo>
                <a:lnTo>
                  <a:pt x="1104953" y="486451"/>
                </a:lnTo>
                <a:lnTo>
                  <a:pt x="1104734" y="488752"/>
                </a:lnTo>
                <a:lnTo>
                  <a:pt x="1106707" y="490725"/>
                </a:lnTo>
                <a:lnTo>
                  <a:pt x="1107583" y="495985"/>
                </a:lnTo>
                <a:lnTo>
                  <a:pt x="1106159" y="498506"/>
                </a:lnTo>
                <a:lnTo>
                  <a:pt x="1102981" y="498506"/>
                </a:lnTo>
                <a:lnTo>
                  <a:pt x="1101885" y="499821"/>
                </a:lnTo>
                <a:lnTo>
                  <a:pt x="1095419" y="501574"/>
                </a:lnTo>
                <a:lnTo>
                  <a:pt x="1093009" y="503875"/>
                </a:lnTo>
                <a:lnTo>
                  <a:pt x="1089940" y="502889"/>
                </a:lnTo>
                <a:lnTo>
                  <a:pt x="1087639" y="497848"/>
                </a:lnTo>
                <a:lnTo>
                  <a:pt x="1085995" y="498944"/>
                </a:lnTo>
                <a:lnTo>
                  <a:pt x="1085776" y="506177"/>
                </a:lnTo>
                <a:lnTo>
                  <a:pt x="1084899" y="508916"/>
                </a:lnTo>
                <a:lnTo>
                  <a:pt x="1089721" y="507492"/>
                </a:lnTo>
                <a:lnTo>
                  <a:pt x="1099474" y="505958"/>
                </a:lnTo>
                <a:lnTo>
                  <a:pt x="1101337" y="506834"/>
                </a:lnTo>
                <a:lnTo>
                  <a:pt x="1101995" y="513957"/>
                </a:lnTo>
                <a:lnTo>
                  <a:pt x="1104296" y="514943"/>
                </a:lnTo>
                <a:lnTo>
                  <a:pt x="1104515" y="511875"/>
                </a:lnTo>
                <a:lnTo>
                  <a:pt x="1107036" y="507053"/>
                </a:lnTo>
                <a:lnTo>
                  <a:pt x="1108241" y="506725"/>
                </a:lnTo>
                <a:lnTo>
                  <a:pt x="1110104" y="510779"/>
                </a:lnTo>
                <a:lnTo>
                  <a:pt x="1109008" y="515930"/>
                </a:lnTo>
                <a:lnTo>
                  <a:pt x="1107474" y="515930"/>
                </a:lnTo>
                <a:cubicBezTo>
                  <a:pt x="1107474" y="515930"/>
                  <a:pt x="1102433" y="520313"/>
                  <a:pt x="1102433" y="520313"/>
                </a:cubicBezTo>
                <a:lnTo>
                  <a:pt x="1100680" y="523930"/>
                </a:lnTo>
                <a:lnTo>
                  <a:pt x="1098597" y="525573"/>
                </a:lnTo>
                <a:lnTo>
                  <a:pt x="1095310" y="523491"/>
                </a:lnTo>
                <a:lnTo>
                  <a:pt x="1092022" y="524039"/>
                </a:lnTo>
                <a:lnTo>
                  <a:pt x="1090159" y="518779"/>
                </a:lnTo>
                <a:lnTo>
                  <a:pt x="1089611" y="522067"/>
                </a:lnTo>
                <a:lnTo>
                  <a:pt x="1086324" y="523491"/>
                </a:lnTo>
                <a:lnTo>
                  <a:pt x="1083036" y="521957"/>
                </a:lnTo>
                <a:lnTo>
                  <a:pt x="1079749" y="521738"/>
                </a:lnTo>
                <a:lnTo>
                  <a:pt x="1082379" y="524916"/>
                </a:lnTo>
                <a:lnTo>
                  <a:pt x="1088077" y="526012"/>
                </a:lnTo>
                <a:lnTo>
                  <a:pt x="1089611" y="528422"/>
                </a:lnTo>
                <a:lnTo>
                  <a:pt x="1087200" y="530505"/>
                </a:lnTo>
                <a:lnTo>
                  <a:pt x="1088296" y="532258"/>
                </a:lnTo>
                <a:lnTo>
                  <a:pt x="1081831" y="534998"/>
                </a:lnTo>
                <a:lnTo>
                  <a:pt x="1077447" y="533244"/>
                </a:lnTo>
                <a:lnTo>
                  <a:pt x="1081064" y="536751"/>
                </a:lnTo>
                <a:lnTo>
                  <a:pt x="1087091" y="537299"/>
                </a:lnTo>
                <a:lnTo>
                  <a:pt x="1091474" y="533354"/>
                </a:lnTo>
                <a:lnTo>
                  <a:pt x="1092461" y="535107"/>
                </a:lnTo>
                <a:lnTo>
                  <a:pt x="1094214" y="535765"/>
                </a:lnTo>
                <a:lnTo>
                  <a:pt x="1089721" y="540915"/>
                </a:lnTo>
                <a:lnTo>
                  <a:pt x="1085557" y="541134"/>
                </a:lnTo>
                <a:lnTo>
                  <a:pt x="1085009" y="539600"/>
                </a:lnTo>
                <a:lnTo>
                  <a:pt x="1082050" y="539929"/>
                </a:lnTo>
                <a:lnTo>
                  <a:pt x="1080516" y="541134"/>
                </a:lnTo>
                <a:lnTo>
                  <a:pt x="1074598" y="541682"/>
                </a:lnTo>
                <a:lnTo>
                  <a:pt x="1063311" y="548477"/>
                </a:lnTo>
                <a:lnTo>
                  <a:pt x="1051147" y="558340"/>
                </a:lnTo>
                <a:lnTo>
                  <a:pt x="1047202" y="565791"/>
                </a:lnTo>
                <a:lnTo>
                  <a:pt x="1045120" y="566120"/>
                </a:lnTo>
                <a:lnTo>
                  <a:pt x="1042709" y="564586"/>
                </a:lnTo>
                <a:lnTo>
                  <a:pt x="1035805" y="565463"/>
                </a:lnTo>
                <a:lnTo>
                  <a:pt x="1031093" y="569627"/>
                </a:lnTo>
                <a:lnTo>
                  <a:pt x="1022107" y="581572"/>
                </a:lnTo>
                <a:lnTo>
                  <a:pt x="1022107" y="584311"/>
                </a:lnTo>
                <a:lnTo>
                  <a:pt x="1018271" y="587599"/>
                </a:lnTo>
                <a:lnTo>
                  <a:pt x="1015860" y="587380"/>
                </a:lnTo>
                <a:lnTo>
                  <a:pt x="1015531" y="590448"/>
                </a:lnTo>
                <a:lnTo>
                  <a:pt x="1011367" y="595160"/>
                </a:lnTo>
                <a:lnTo>
                  <a:pt x="1008627" y="593955"/>
                </a:lnTo>
                <a:lnTo>
                  <a:pt x="1005998" y="594612"/>
                </a:lnTo>
                <a:lnTo>
                  <a:pt x="1004792" y="596914"/>
                </a:lnTo>
                <a:lnTo>
                  <a:pt x="999751" y="596366"/>
                </a:lnTo>
                <a:lnTo>
                  <a:pt x="997121" y="599872"/>
                </a:lnTo>
                <a:lnTo>
                  <a:pt x="989888" y="600749"/>
                </a:lnTo>
                <a:lnTo>
                  <a:pt x="988683" y="603379"/>
                </a:lnTo>
                <a:lnTo>
                  <a:pt x="983971" y="603051"/>
                </a:lnTo>
                <a:lnTo>
                  <a:pt x="983094" y="606009"/>
                </a:lnTo>
                <a:lnTo>
                  <a:pt x="977396" y="606009"/>
                </a:lnTo>
                <a:lnTo>
                  <a:pt x="975971" y="607215"/>
                </a:lnTo>
                <a:lnTo>
                  <a:pt x="977724" y="608420"/>
                </a:lnTo>
                <a:lnTo>
                  <a:pt x="977176" y="612365"/>
                </a:lnTo>
                <a:lnTo>
                  <a:pt x="973889" y="617077"/>
                </a:lnTo>
                <a:lnTo>
                  <a:pt x="971807" y="617406"/>
                </a:lnTo>
                <a:lnTo>
                  <a:pt x="969725" y="620365"/>
                </a:lnTo>
                <a:lnTo>
                  <a:pt x="965780" y="621351"/>
                </a:lnTo>
                <a:lnTo>
                  <a:pt x="961615" y="628146"/>
                </a:lnTo>
                <a:lnTo>
                  <a:pt x="958108" y="635050"/>
                </a:lnTo>
                <a:lnTo>
                  <a:pt x="958108" y="643159"/>
                </a:lnTo>
                <a:lnTo>
                  <a:pt x="956903" y="658062"/>
                </a:lnTo>
                <a:lnTo>
                  <a:pt x="957561" y="664857"/>
                </a:lnTo>
                <a:lnTo>
                  <a:pt x="956136" y="675268"/>
                </a:lnTo>
                <a:lnTo>
                  <a:pt x="958766" y="681843"/>
                </a:lnTo>
                <a:lnTo>
                  <a:pt x="959752" y="692253"/>
                </a:lnTo>
                <a:lnTo>
                  <a:pt x="961834" y="696527"/>
                </a:lnTo>
                <a:lnTo>
                  <a:pt x="964245" y="708143"/>
                </a:lnTo>
                <a:lnTo>
                  <a:pt x="967314" y="712308"/>
                </a:lnTo>
                <a:lnTo>
                  <a:pt x="969067" y="716691"/>
                </a:lnTo>
                <a:lnTo>
                  <a:pt x="966985" y="722280"/>
                </a:lnTo>
                <a:lnTo>
                  <a:pt x="966327" y="729512"/>
                </a:lnTo>
                <a:lnTo>
                  <a:pt x="968081" y="731923"/>
                </a:lnTo>
                <a:lnTo>
                  <a:pt x="970711" y="747375"/>
                </a:lnTo>
                <a:lnTo>
                  <a:pt x="975533" y="750443"/>
                </a:lnTo>
                <a:lnTo>
                  <a:pt x="977067" y="757566"/>
                </a:lnTo>
                <a:lnTo>
                  <a:pt x="974327" y="760306"/>
                </a:lnTo>
                <a:lnTo>
                  <a:pt x="975533" y="762059"/>
                </a:lnTo>
                <a:lnTo>
                  <a:pt x="974656" y="770498"/>
                </a:lnTo>
                <a:lnTo>
                  <a:pt x="973451" y="772799"/>
                </a:lnTo>
                <a:lnTo>
                  <a:pt x="973998" y="776963"/>
                </a:lnTo>
                <a:lnTo>
                  <a:pt x="969834" y="785511"/>
                </a:lnTo>
                <a:lnTo>
                  <a:pt x="967533" y="791209"/>
                </a:lnTo>
                <a:lnTo>
                  <a:pt x="964574" y="795593"/>
                </a:lnTo>
                <a:lnTo>
                  <a:pt x="963916" y="801620"/>
                </a:lnTo>
                <a:lnTo>
                  <a:pt x="959972" y="803045"/>
                </a:lnTo>
                <a:lnTo>
                  <a:pt x="955478" y="804579"/>
                </a:lnTo>
                <a:lnTo>
                  <a:pt x="950985" y="803373"/>
                </a:lnTo>
                <a:lnTo>
                  <a:pt x="948684" y="800414"/>
                </a:lnTo>
                <a:lnTo>
                  <a:pt x="943643" y="798990"/>
                </a:lnTo>
                <a:lnTo>
                  <a:pt x="946383" y="797784"/>
                </a:lnTo>
                <a:lnTo>
                  <a:pt x="940575" y="793072"/>
                </a:lnTo>
                <a:lnTo>
                  <a:pt x="941232" y="789018"/>
                </a:lnTo>
                <a:lnTo>
                  <a:pt x="939479" y="785840"/>
                </a:lnTo>
                <a:lnTo>
                  <a:pt x="935424" y="785620"/>
                </a:lnTo>
                <a:lnTo>
                  <a:pt x="933561" y="783977"/>
                </a:lnTo>
                <a:lnTo>
                  <a:pt x="933780" y="777621"/>
                </a:lnTo>
                <a:lnTo>
                  <a:pt x="933123" y="772799"/>
                </a:lnTo>
                <a:lnTo>
                  <a:pt x="927205" y="768306"/>
                </a:lnTo>
                <a:lnTo>
                  <a:pt x="926767" y="765457"/>
                </a:lnTo>
                <a:lnTo>
                  <a:pt x="928630" y="763155"/>
                </a:lnTo>
                <a:lnTo>
                  <a:pt x="929507" y="759101"/>
                </a:lnTo>
                <a:lnTo>
                  <a:pt x="933123" y="755594"/>
                </a:lnTo>
                <a:lnTo>
                  <a:pt x="928630" y="756799"/>
                </a:lnTo>
                <a:lnTo>
                  <a:pt x="926767" y="755375"/>
                </a:lnTo>
                <a:lnTo>
                  <a:pt x="926767" y="757347"/>
                </a:lnTo>
                <a:lnTo>
                  <a:pt x="925233" y="759539"/>
                </a:lnTo>
                <a:lnTo>
                  <a:pt x="924027" y="755046"/>
                </a:lnTo>
                <a:lnTo>
                  <a:pt x="922164" y="755594"/>
                </a:lnTo>
                <a:lnTo>
                  <a:pt x="921178" y="753293"/>
                </a:lnTo>
                <a:lnTo>
                  <a:pt x="918219" y="749786"/>
                </a:lnTo>
                <a:lnTo>
                  <a:pt x="917890" y="745183"/>
                </a:lnTo>
                <a:lnTo>
                  <a:pt x="916466" y="742224"/>
                </a:lnTo>
                <a:lnTo>
                  <a:pt x="922384" y="733786"/>
                </a:lnTo>
                <a:lnTo>
                  <a:pt x="922164" y="729293"/>
                </a:lnTo>
                <a:lnTo>
                  <a:pt x="918658" y="727759"/>
                </a:lnTo>
                <a:lnTo>
                  <a:pt x="916795" y="729293"/>
                </a:lnTo>
                <a:lnTo>
                  <a:pt x="917671" y="731266"/>
                </a:lnTo>
                <a:lnTo>
                  <a:pt x="914932" y="735211"/>
                </a:lnTo>
                <a:lnTo>
                  <a:pt x="913617" y="736416"/>
                </a:lnTo>
                <a:lnTo>
                  <a:pt x="910767" y="731595"/>
                </a:lnTo>
                <a:lnTo>
                  <a:pt x="910987" y="727978"/>
                </a:lnTo>
                <a:lnTo>
                  <a:pt x="915699" y="719211"/>
                </a:lnTo>
                <a:lnTo>
                  <a:pt x="918877" y="707924"/>
                </a:lnTo>
                <a:lnTo>
                  <a:pt x="919315" y="702335"/>
                </a:lnTo>
                <a:lnTo>
                  <a:pt x="916137" y="696308"/>
                </a:lnTo>
                <a:lnTo>
                  <a:pt x="912630" y="695650"/>
                </a:lnTo>
                <a:lnTo>
                  <a:pt x="910439" y="692144"/>
                </a:lnTo>
                <a:lnTo>
                  <a:pt x="910658" y="690390"/>
                </a:lnTo>
                <a:lnTo>
                  <a:pt x="908576" y="690390"/>
                </a:lnTo>
                <a:lnTo>
                  <a:pt x="905069" y="687870"/>
                </a:lnTo>
                <a:lnTo>
                  <a:pt x="904411" y="682938"/>
                </a:lnTo>
                <a:lnTo>
                  <a:pt x="902768" y="682391"/>
                </a:lnTo>
                <a:lnTo>
                  <a:pt x="900247" y="679870"/>
                </a:lnTo>
                <a:lnTo>
                  <a:pt x="897836" y="671542"/>
                </a:lnTo>
                <a:lnTo>
                  <a:pt x="892357" y="669679"/>
                </a:lnTo>
                <a:lnTo>
                  <a:pt x="889179" y="667925"/>
                </a:lnTo>
                <a:lnTo>
                  <a:pt x="884357" y="668692"/>
                </a:lnTo>
                <a:lnTo>
                  <a:pt x="881179" y="671213"/>
                </a:lnTo>
                <a:lnTo>
                  <a:pt x="881179" y="672309"/>
                </a:lnTo>
                <a:lnTo>
                  <a:pt x="880412" y="673076"/>
                </a:lnTo>
                <a:lnTo>
                  <a:pt x="878440" y="672199"/>
                </a:lnTo>
                <a:lnTo>
                  <a:pt x="872303" y="678336"/>
                </a:lnTo>
                <a:lnTo>
                  <a:pt x="867919" y="678884"/>
                </a:lnTo>
                <a:lnTo>
                  <a:pt x="861015" y="679980"/>
                </a:lnTo>
                <a:lnTo>
                  <a:pt x="859920" y="678226"/>
                </a:lnTo>
                <a:lnTo>
                  <a:pt x="860577" y="676363"/>
                </a:lnTo>
                <a:lnTo>
                  <a:pt x="861235" y="677898"/>
                </a:lnTo>
                <a:lnTo>
                  <a:pt x="862331" y="677459"/>
                </a:lnTo>
                <a:lnTo>
                  <a:pt x="861125" y="675158"/>
                </a:lnTo>
                <a:lnTo>
                  <a:pt x="858824" y="671761"/>
                </a:lnTo>
                <a:lnTo>
                  <a:pt x="852906" y="667706"/>
                </a:lnTo>
                <a:lnTo>
                  <a:pt x="853673" y="667487"/>
                </a:lnTo>
                <a:lnTo>
                  <a:pt x="856851" y="669021"/>
                </a:lnTo>
                <a:lnTo>
                  <a:pt x="857618" y="667487"/>
                </a:lnTo>
                <a:lnTo>
                  <a:pt x="853125" y="664309"/>
                </a:lnTo>
                <a:lnTo>
                  <a:pt x="852249" y="661789"/>
                </a:lnTo>
                <a:lnTo>
                  <a:pt x="850167" y="661569"/>
                </a:lnTo>
                <a:lnTo>
                  <a:pt x="849509" y="663761"/>
                </a:lnTo>
                <a:lnTo>
                  <a:pt x="851810" y="666939"/>
                </a:lnTo>
                <a:lnTo>
                  <a:pt x="848194" y="664857"/>
                </a:lnTo>
                <a:lnTo>
                  <a:pt x="844468" y="661569"/>
                </a:lnTo>
                <a:lnTo>
                  <a:pt x="838331" y="661569"/>
                </a:lnTo>
                <a:lnTo>
                  <a:pt x="832085" y="660693"/>
                </a:lnTo>
                <a:lnTo>
                  <a:pt x="832961" y="659487"/>
                </a:lnTo>
                <a:lnTo>
                  <a:pt x="838660" y="659816"/>
                </a:lnTo>
                <a:lnTo>
                  <a:pt x="841509" y="658939"/>
                </a:lnTo>
                <a:lnTo>
                  <a:pt x="840413" y="657405"/>
                </a:lnTo>
                <a:lnTo>
                  <a:pt x="835153" y="657076"/>
                </a:lnTo>
                <a:lnTo>
                  <a:pt x="829893" y="660802"/>
                </a:lnTo>
                <a:lnTo>
                  <a:pt x="827701" y="659706"/>
                </a:lnTo>
                <a:lnTo>
                  <a:pt x="820469" y="660693"/>
                </a:lnTo>
                <a:lnTo>
                  <a:pt x="817729" y="658720"/>
                </a:lnTo>
                <a:lnTo>
                  <a:pt x="814222" y="660145"/>
                </a:lnTo>
                <a:lnTo>
                  <a:pt x="807428" y="659816"/>
                </a:lnTo>
                <a:lnTo>
                  <a:pt x="803593" y="661350"/>
                </a:lnTo>
                <a:lnTo>
                  <a:pt x="798880" y="657405"/>
                </a:lnTo>
                <a:lnTo>
                  <a:pt x="798661" y="654665"/>
                </a:lnTo>
                <a:lnTo>
                  <a:pt x="799319" y="651487"/>
                </a:lnTo>
                <a:lnTo>
                  <a:pt x="796360" y="651049"/>
                </a:lnTo>
                <a:lnTo>
                  <a:pt x="794278" y="655213"/>
                </a:lnTo>
                <a:lnTo>
                  <a:pt x="791976" y="659049"/>
                </a:lnTo>
                <a:lnTo>
                  <a:pt x="788470" y="658391"/>
                </a:lnTo>
                <a:lnTo>
                  <a:pt x="785511" y="659487"/>
                </a:lnTo>
                <a:lnTo>
                  <a:pt x="780141" y="658610"/>
                </a:lnTo>
                <a:lnTo>
                  <a:pt x="765895" y="661241"/>
                </a:lnTo>
                <a:lnTo>
                  <a:pt x="761950" y="664747"/>
                </a:lnTo>
                <a:lnTo>
                  <a:pt x="753950" y="668035"/>
                </a:lnTo>
                <a:lnTo>
                  <a:pt x="749567" y="672528"/>
                </a:lnTo>
                <a:lnTo>
                  <a:pt x="749567" y="675815"/>
                </a:lnTo>
                <a:lnTo>
                  <a:pt x="752745" y="674610"/>
                </a:lnTo>
                <a:lnTo>
                  <a:pt x="755484" y="671870"/>
                </a:lnTo>
                <a:lnTo>
                  <a:pt x="757019" y="672199"/>
                </a:lnTo>
                <a:lnTo>
                  <a:pt x="758772" y="674391"/>
                </a:lnTo>
                <a:lnTo>
                  <a:pt x="762936" y="676144"/>
                </a:lnTo>
                <a:lnTo>
                  <a:pt x="761402" y="677898"/>
                </a:lnTo>
                <a:lnTo>
                  <a:pt x="753731" y="680856"/>
                </a:lnTo>
                <a:lnTo>
                  <a:pt x="753950" y="685021"/>
                </a:lnTo>
                <a:lnTo>
                  <a:pt x="755375" y="688527"/>
                </a:lnTo>
                <a:lnTo>
                  <a:pt x="763046" y="691157"/>
                </a:lnTo>
                <a:lnTo>
                  <a:pt x="768744" y="695541"/>
                </a:lnTo>
                <a:lnTo>
                  <a:pt x="768415" y="697075"/>
                </a:lnTo>
                <a:lnTo>
                  <a:pt x="764799" y="698171"/>
                </a:lnTo>
                <a:lnTo>
                  <a:pt x="763265" y="701130"/>
                </a:lnTo>
                <a:lnTo>
                  <a:pt x="763046" y="696417"/>
                </a:lnTo>
                <a:lnTo>
                  <a:pt x="760635" y="694883"/>
                </a:lnTo>
                <a:lnTo>
                  <a:pt x="757895" y="695212"/>
                </a:lnTo>
                <a:lnTo>
                  <a:pt x="755484" y="691925"/>
                </a:lnTo>
                <a:lnTo>
                  <a:pt x="751978" y="690500"/>
                </a:lnTo>
                <a:lnTo>
                  <a:pt x="748471" y="685349"/>
                </a:lnTo>
                <a:lnTo>
                  <a:pt x="744087" y="685678"/>
                </a:lnTo>
                <a:lnTo>
                  <a:pt x="746170" y="689733"/>
                </a:lnTo>
                <a:lnTo>
                  <a:pt x="745950" y="695650"/>
                </a:lnTo>
                <a:lnTo>
                  <a:pt x="742334" y="697733"/>
                </a:lnTo>
                <a:lnTo>
                  <a:pt x="740471" y="694664"/>
                </a:lnTo>
                <a:lnTo>
                  <a:pt x="736526" y="691815"/>
                </a:lnTo>
                <a:lnTo>
                  <a:pt x="733019" y="694445"/>
                </a:lnTo>
                <a:lnTo>
                  <a:pt x="730608" y="697185"/>
                </a:lnTo>
                <a:lnTo>
                  <a:pt x="724581" y="695322"/>
                </a:lnTo>
                <a:lnTo>
                  <a:pt x="721294" y="693349"/>
                </a:lnTo>
                <a:lnTo>
                  <a:pt x="717348" y="694007"/>
                </a:lnTo>
                <a:lnTo>
                  <a:pt x="714828" y="692911"/>
                </a:lnTo>
                <a:lnTo>
                  <a:pt x="716691" y="690500"/>
                </a:lnTo>
                <a:lnTo>
                  <a:pt x="719869" y="687979"/>
                </a:lnTo>
                <a:lnTo>
                  <a:pt x="718225" y="685349"/>
                </a:lnTo>
                <a:lnTo>
                  <a:pt x="713404" y="685897"/>
                </a:lnTo>
                <a:lnTo>
                  <a:pt x="711979" y="684034"/>
                </a:lnTo>
                <a:lnTo>
                  <a:pt x="711979" y="680418"/>
                </a:lnTo>
                <a:lnTo>
                  <a:pt x="710445" y="678665"/>
                </a:lnTo>
                <a:lnTo>
                  <a:pt x="707157" y="679870"/>
                </a:lnTo>
                <a:lnTo>
                  <a:pt x="704527" y="678993"/>
                </a:lnTo>
                <a:lnTo>
                  <a:pt x="706390" y="676254"/>
                </a:lnTo>
                <a:lnTo>
                  <a:pt x="703760" y="675158"/>
                </a:lnTo>
                <a:lnTo>
                  <a:pt x="698938" y="677021"/>
                </a:lnTo>
                <a:lnTo>
                  <a:pt x="698609" y="679432"/>
                </a:lnTo>
                <a:lnTo>
                  <a:pt x="699376" y="682391"/>
                </a:lnTo>
                <a:lnTo>
                  <a:pt x="695103" y="682938"/>
                </a:lnTo>
                <a:lnTo>
                  <a:pt x="681185" y="681514"/>
                </a:lnTo>
                <a:lnTo>
                  <a:pt x="679322" y="679213"/>
                </a:lnTo>
                <a:lnTo>
                  <a:pt x="668035" y="676473"/>
                </a:lnTo>
                <a:lnTo>
                  <a:pt x="661789" y="676473"/>
                </a:lnTo>
                <a:lnTo>
                  <a:pt x="653679" y="678226"/>
                </a:lnTo>
                <a:lnTo>
                  <a:pt x="650392" y="680528"/>
                </a:lnTo>
                <a:lnTo>
                  <a:pt x="646885" y="680856"/>
                </a:lnTo>
                <a:lnTo>
                  <a:pt x="642940" y="686555"/>
                </a:lnTo>
                <a:lnTo>
                  <a:pt x="637570" y="687212"/>
                </a:lnTo>
                <a:lnTo>
                  <a:pt x="638447" y="682829"/>
                </a:lnTo>
                <a:lnTo>
                  <a:pt x="637241" y="679213"/>
                </a:lnTo>
                <a:lnTo>
                  <a:pt x="639981" y="675377"/>
                </a:lnTo>
                <a:lnTo>
                  <a:pt x="638228" y="670336"/>
                </a:lnTo>
                <a:lnTo>
                  <a:pt x="637899" y="673295"/>
                </a:lnTo>
                <a:lnTo>
                  <a:pt x="633187" y="677240"/>
                </a:lnTo>
                <a:lnTo>
                  <a:pt x="630776" y="677240"/>
                </a:lnTo>
                <a:lnTo>
                  <a:pt x="628146" y="673733"/>
                </a:lnTo>
                <a:lnTo>
                  <a:pt x="630885" y="680856"/>
                </a:lnTo>
                <a:lnTo>
                  <a:pt x="630666" y="685678"/>
                </a:lnTo>
                <a:lnTo>
                  <a:pt x="631762" y="690500"/>
                </a:lnTo>
                <a:lnTo>
                  <a:pt x="628584" y="693130"/>
                </a:lnTo>
                <a:lnTo>
                  <a:pt x="625406" y="693130"/>
                </a:lnTo>
                <a:lnTo>
                  <a:pt x="617735" y="700034"/>
                </a:lnTo>
                <a:lnTo>
                  <a:pt x="607544" y="705075"/>
                </a:lnTo>
                <a:lnTo>
                  <a:pt x="604366" y="704856"/>
                </a:lnTo>
                <a:lnTo>
                  <a:pt x="599873" y="708691"/>
                </a:lnTo>
                <a:lnTo>
                  <a:pt x="596585" y="709020"/>
                </a:lnTo>
                <a:lnTo>
                  <a:pt x="600749" y="705404"/>
                </a:lnTo>
                <a:lnTo>
                  <a:pt x="597133" y="702773"/>
                </a:lnTo>
                <a:lnTo>
                  <a:pt x="594832" y="703979"/>
                </a:lnTo>
                <a:lnTo>
                  <a:pt x="593078" y="702773"/>
                </a:lnTo>
                <a:lnTo>
                  <a:pt x="588585" y="705404"/>
                </a:lnTo>
                <a:lnTo>
                  <a:pt x="591215" y="707814"/>
                </a:lnTo>
                <a:lnTo>
                  <a:pt x="586174" y="709677"/>
                </a:lnTo>
                <a:lnTo>
                  <a:pt x="583544" y="707595"/>
                </a:lnTo>
                <a:lnTo>
                  <a:pt x="583873" y="713623"/>
                </a:lnTo>
                <a:lnTo>
                  <a:pt x="579490" y="715705"/>
                </a:lnTo>
                <a:lnTo>
                  <a:pt x="577079" y="714170"/>
                </a:lnTo>
                <a:lnTo>
                  <a:pt x="572695" y="719540"/>
                </a:lnTo>
                <a:lnTo>
                  <a:pt x="575435" y="722718"/>
                </a:lnTo>
                <a:lnTo>
                  <a:pt x="570613" y="726554"/>
                </a:lnTo>
                <a:lnTo>
                  <a:pt x="567106" y="728088"/>
                </a:lnTo>
                <a:lnTo>
                  <a:pt x="568641" y="737293"/>
                </a:lnTo>
                <a:lnTo>
                  <a:pt x="565353" y="742005"/>
                </a:lnTo>
                <a:lnTo>
                  <a:pt x="563271" y="748909"/>
                </a:lnTo>
                <a:lnTo>
                  <a:pt x="560531" y="754827"/>
                </a:lnTo>
                <a:lnTo>
                  <a:pt x="562613" y="758443"/>
                </a:lnTo>
                <a:lnTo>
                  <a:pt x="562065" y="768854"/>
                </a:lnTo>
                <a:lnTo>
                  <a:pt x="563271" y="772141"/>
                </a:lnTo>
                <a:lnTo>
                  <a:pt x="561737" y="777292"/>
                </a:lnTo>
                <a:lnTo>
                  <a:pt x="559326" y="784415"/>
                </a:lnTo>
                <a:lnTo>
                  <a:pt x="557244" y="783319"/>
                </a:lnTo>
                <a:lnTo>
                  <a:pt x="555819" y="780360"/>
                </a:lnTo>
                <a:lnTo>
                  <a:pt x="551436" y="779264"/>
                </a:lnTo>
                <a:lnTo>
                  <a:pt x="546943" y="776963"/>
                </a:lnTo>
                <a:lnTo>
                  <a:pt x="539053" y="774333"/>
                </a:lnTo>
                <a:lnTo>
                  <a:pt x="535107" y="770498"/>
                </a:lnTo>
                <a:lnTo>
                  <a:pt x="532039" y="768744"/>
                </a:lnTo>
                <a:lnTo>
                  <a:pt x="528971" y="769182"/>
                </a:lnTo>
                <a:lnTo>
                  <a:pt x="526121" y="768087"/>
                </a:lnTo>
                <a:lnTo>
                  <a:pt x="525573" y="767429"/>
                </a:lnTo>
                <a:lnTo>
                  <a:pt x="523491" y="765018"/>
                </a:lnTo>
                <a:lnTo>
                  <a:pt x="523710" y="758772"/>
                </a:lnTo>
                <a:lnTo>
                  <a:pt x="518889" y="744635"/>
                </a:lnTo>
                <a:lnTo>
                  <a:pt x="518450" y="743211"/>
                </a:lnTo>
                <a:lnTo>
                  <a:pt x="518450" y="742005"/>
                </a:lnTo>
                <a:cubicBezTo>
                  <a:pt x="518450" y="742005"/>
                  <a:pt x="518889" y="737512"/>
                  <a:pt x="518889" y="737512"/>
                </a:cubicBezTo>
                <a:lnTo>
                  <a:pt x="519327" y="733238"/>
                </a:lnTo>
                <a:lnTo>
                  <a:pt x="515382" y="729074"/>
                </a:lnTo>
                <a:lnTo>
                  <a:pt x="513081" y="725019"/>
                </a:lnTo>
                <a:lnTo>
                  <a:pt x="511985" y="720307"/>
                </a:lnTo>
                <a:lnTo>
                  <a:pt x="508259" y="718335"/>
                </a:lnTo>
                <a:lnTo>
                  <a:pt x="507163" y="715266"/>
                </a:lnTo>
                <a:lnTo>
                  <a:pt x="505191" y="713951"/>
                </a:lnTo>
                <a:lnTo>
                  <a:pt x="502012" y="705184"/>
                </a:lnTo>
                <a:lnTo>
                  <a:pt x="500807" y="701897"/>
                </a:lnTo>
                <a:lnTo>
                  <a:pt x="498177" y="700582"/>
                </a:lnTo>
                <a:lnTo>
                  <a:pt x="497848" y="694883"/>
                </a:lnTo>
                <a:lnTo>
                  <a:pt x="497191" y="691267"/>
                </a:lnTo>
                <a:lnTo>
                  <a:pt x="495876" y="689185"/>
                </a:lnTo>
                <a:lnTo>
                  <a:pt x="494013" y="684144"/>
                </a:lnTo>
                <a:lnTo>
                  <a:pt x="490287" y="678445"/>
                </a:lnTo>
                <a:lnTo>
                  <a:pt x="485575" y="674500"/>
                </a:lnTo>
                <a:lnTo>
                  <a:pt x="483492" y="670884"/>
                </a:lnTo>
                <a:lnTo>
                  <a:pt x="480315" y="669240"/>
                </a:lnTo>
                <a:lnTo>
                  <a:pt x="477246" y="669788"/>
                </a:lnTo>
                <a:lnTo>
                  <a:pt x="476150" y="668364"/>
                </a:lnTo>
                <a:lnTo>
                  <a:pt x="474287" y="667487"/>
                </a:lnTo>
                <a:lnTo>
                  <a:pt x="469685" y="667816"/>
                </a:lnTo>
                <a:lnTo>
                  <a:pt x="465520" y="667158"/>
                </a:lnTo>
                <a:lnTo>
                  <a:pt x="461137" y="667158"/>
                </a:lnTo>
                <a:cubicBezTo>
                  <a:pt x="461137" y="667158"/>
                  <a:pt x="459822" y="670007"/>
                  <a:pt x="459822" y="670007"/>
                </a:cubicBezTo>
                <a:lnTo>
                  <a:pt x="457959" y="670336"/>
                </a:lnTo>
                <a:lnTo>
                  <a:pt x="457521" y="669569"/>
                </a:lnTo>
                <a:lnTo>
                  <a:pt x="455767" y="669131"/>
                </a:lnTo>
                <a:lnTo>
                  <a:pt x="453028" y="670117"/>
                </a:lnTo>
                <a:lnTo>
                  <a:pt x="450507" y="672637"/>
                </a:lnTo>
                <a:lnTo>
                  <a:pt x="447000" y="679103"/>
                </a:lnTo>
                <a:lnTo>
                  <a:pt x="444918" y="681733"/>
                </a:lnTo>
                <a:lnTo>
                  <a:pt x="445357" y="683048"/>
                </a:lnTo>
                <a:lnTo>
                  <a:pt x="444809" y="685021"/>
                </a:lnTo>
                <a:lnTo>
                  <a:pt x="442398" y="685678"/>
                </a:lnTo>
                <a:lnTo>
                  <a:pt x="439001" y="688418"/>
                </a:lnTo>
                <a:lnTo>
                  <a:pt x="438562" y="689952"/>
                </a:lnTo>
                <a:lnTo>
                  <a:pt x="436261" y="690829"/>
                </a:lnTo>
                <a:lnTo>
                  <a:pt x="434179" y="690500"/>
                </a:lnTo>
                <a:lnTo>
                  <a:pt x="432754" y="688856"/>
                </a:lnTo>
                <a:lnTo>
                  <a:pt x="427933" y="686336"/>
                </a:lnTo>
                <a:lnTo>
                  <a:pt x="423878" y="685021"/>
                </a:lnTo>
                <a:lnTo>
                  <a:pt x="423220" y="683377"/>
                </a:lnTo>
                <a:lnTo>
                  <a:pt x="418289" y="680856"/>
                </a:lnTo>
                <a:lnTo>
                  <a:pt x="415549" y="680856"/>
                </a:lnTo>
                <a:cubicBezTo>
                  <a:pt x="415549" y="680856"/>
                  <a:pt x="413906" y="679213"/>
                  <a:pt x="413906" y="679213"/>
                </a:cubicBezTo>
                <a:lnTo>
                  <a:pt x="413577" y="677678"/>
                </a:lnTo>
                <a:lnTo>
                  <a:pt x="412700" y="675925"/>
                </a:lnTo>
                <a:lnTo>
                  <a:pt x="410399" y="675048"/>
                </a:lnTo>
                <a:lnTo>
                  <a:pt x="408865" y="675048"/>
                </a:lnTo>
                <a:cubicBezTo>
                  <a:pt x="408865" y="675048"/>
                  <a:pt x="406892" y="673185"/>
                  <a:pt x="406892" y="673185"/>
                </a:cubicBezTo>
                <a:lnTo>
                  <a:pt x="405358" y="673185"/>
                </a:lnTo>
                <a:cubicBezTo>
                  <a:pt x="405358" y="673185"/>
                  <a:pt x="405577" y="671870"/>
                  <a:pt x="405577" y="671870"/>
                </a:cubicBezTo>
                <a:lnTo>
                  <a:pt x="404481" y="668473"/>
                </a:lnTo>
                <a:lnTo>
                  <a:pt x="401194" y="664528"/>
                </a:lnTo>
                <a:lnTo>
                  <a:pt x="397029" y="659597"/>
                </a:lnTo>
                <a:lnTo>
                  <a:pt x="397029" y="657843"/>
                </a:lnTo>
                <a:lnTo>
                  <a:pt x="399769" y="657186"/>
                </a:lnTo>
                <a:lnTo>
                  <a:pt x="401194" y="656200"/>
                </a:lnTo>
                <a:lnTo>
                  <a:pt x="400974" y="652583"/>
                </a:lnTo>
                <a:lnTo>
                  <a:pt x="398235" y="649953"/>
                </a:lnTo>
                <a:lnTo>
                  <a:pt x="397468" y="648090"/>
                </a:lnTo>
                <a:lnTo>
                  <a:pt x="396043" y="647762"/>
                </a:lnTo>
                <a:lnTo>
                  <a:pt x="394399" y="645789"/>
                </a:lnTo>
                <a:lnTo>
                  <a:pt x="393851" y="640529"/>
                </a:lnTo>
                <a:lnTo>
                  <a:pt x="391660" y="637022"/>
                </a:lnTo>
                <a:lnTo>
                  <a:pt x="388372" y="634830"/>
                </a:lnTo>
                <a:lnTo>
                  <a:pt x="385413" y="633954"/>
                </a:lnTo>
                <a:lnTo>
                  <a:pt x="386619" y="632091"/>
                </a:lnTo>
                <a:lnTo>
                  <a:pt x="386838" y="629899"/>
                </a:lnTo>
                <a:lnTo>
                  <a:pt x="383221" y="626831"/>
                </a:lnTo>
                <a:lnTo>
                  <a:pt x="379496" y="625406"/>
                </a:lnTo>
                <a:lnTo>
                  <a:pt x="380263" y="622995"/>
                </a:lnTo>
                <a:lnTo>
                  <a:pt x="378071" y="619817"/>
                </a:lnTo>
                <a:lnTo>
                  <a:pt x="375551" y="619817"/>
                </a:lnTo>
                <a:cubicBezTo>
                  <a:pt x="375551" y="619817"/>
                  <a:pt x="375112" y="617516"/>
                  <a:pt x="375112" y="617516"/>
                </a:cubicBezTo>
                <a:lnTo>
                  <a:pt x="373030" y="614995"/>
                </a:lnTo>
                <a:lnTo>
                  <a:pt x="369195" y="609516"/>
                </a:lnTo>
                <a:lnTo>
                  <a:pt x="364701" y="606776"/>
                </a:lnTo>
                <a:lnTo>
                  <a:pt x="325798" y="605571"/>
                </a:lnTo>
                <a:lnTo>
                  <a:pt x="325360" y="614338"/>
                </a:lnTo>
                <a:lnTo>
                  <a:pt x="256540" y="612256"/>
                </a:lnTo>
                <a:lnTo>
                  <a:pt x="174680" y="574777"/>
                </a:lnTo>
                <a:lnTo>
                  <a:pt x="175556" y="572914"/>
                </a:lnTo>
                <a:lnTo>
                  <a:pt x="174351" y="570832"/>
                </a:lnTo>
                <a:lnTo>
                  <a:pt x="116709" y="571819"/>
                </a:lnTo>
                <a:lnTo>
                  <a:pt x="116271" y="567873"/>
                </a:lnTo>
                <a:lnTo>
                  <a:pt x="117476" y="561956"/>
                </a:lnTo>
                <a:lnTo>
                  <a:pt x="116490" y="554614"/>
                </a:lnTo>
                <a:lnTo>
                  <a:pt x="108161" y="542011"/>
                </a:lnTo>
                <a:lnTo>
                  <a:pt x="102791" y="536422"/>
                </a:lnTo>
                <a:lnTo>
                  <a:pt x="99613" y="537080"/>
                </a:lnTo>
                <a:lnTo>
                  <a:pt x="97203" y="537080"/>
                </a:lnTo>
                <a:cubicBezTo>
                  <a:pt x="97203" y="537080"/>
                  <a:pt x="95668" y="536422"/>
                  <a:pt x="95668" y="536422"/>
                </a:cubicBezTo>
                <a:lnTo>
                  <a:pt x="95888" y="532258"/>
                </a:lnTo>
                <a:lnTo>
                  <a:pt x="94792" y="529628"/>
                </a:lnTo>
                <a:lnTo>
                  <a:pt x="88874" y="527875"/>
                </a:lnTo>
                <a:lnTo>
                  <a:pt x="84929" y="527655"/>
                </a:lnTo>
                <a:lnTo>
                  <a:pt x="78463" y="524149"/>
                </a:lnTo>
                <a:lnTo>
                  <a:pt x="78463" y="519984"/>
                </a:lnTo>
                <a:lnTo>
                  <a:pt x="75505" y="516697"/>
                </a:lnTo>
                <a:lnTo>
                  <a:pt x="69039" y="516697"/>
                </a:lnTo>
                <a:lnTo>
                  <a:pt x="65532" y="516039"/>
                </a:lnTo>
                <a:lnTo>
                  <a:pt x="61697" y="513628"/>
                </a:lnTo>
                <a:lnTo>
                  <a:pt x="56875" y="512204"/>
                </a:lnTo>
                <a:lnTo>
                  <a:pt x="48656" y="512204"/>
                </a:lnTo>
                <a:cubicBezTo>
                  <a:pt x="48656" y="512204"/>
                  <a:pt x="46245" y="510560"/>
                  <a:pt x="46245" y="510560"/>
                </a:cubicBezTo>
                <a:lnTo>
                  <a:pt x="44930" y="506615"/>
                </a:lnTo>
                <a:lnTo>
                  <a:pt x="46026" y="505958"/>
                </a:lnTo>
                <a:lnTo>
                  <a:pt x="47231" y="502012"/>
                </a:lnTo>
                <a:lnTo>
                  <a:pt x="48985" y="494670"/>
                </a:lnTo>
                <a:lnTo>
                  <a:pt x="47560" y="489739"/>
                </a:lnTo>
                <a:lnTo>
                  <a:pt x="43615" y="485246"/>
                </a:lnTo>
                <a:lnTo>
                  <a:pt x="43286" y="483931"/>
                </a:lnTo>
                <a:lnTo>
                  <a:pt x="44273" y="482287"/>
                </a:lnTo>
                <a:lnTo>
                  <a:pt x="42191" y="480753"/>
                </a:lnTo>
                <a:lnTo>
                  <a:pt x="38574" y="475712"/>
                </a:lnTo>
                <a:lnTo>
                  <a:pt x="33533" y="464972"/>
                </a:lnTo>
                <a:lnTo>
                  <a:pt x="32547" y="456644"/>
                </a:lnTo>
                <a:lnTo>
                  <a:pt x="28711" y="453904"/>
                </a:lnTo>
                <a:lnTo>
                  <a:pt x="28054" y="450945"/>
                </a:lnTo>
                <a:lnTo>
                  <a:pt x="28383" y="446452"/>
                </a:lnTo>
                <a:lnTo>
                  <a:pt x="27177" y="441411"/>
                </a:lnTo>
                <a:lnTo>
                  <a:pt x="27396" y="439329"/>
                </a:lnTo>
                <a:lnTo>
                  <a:pt x="29479" y="439658"/>
                </a:lnTo>
                <a:lnTo>
                  <a:pt x="32657" y="436151"/>
                </a:lnTo>
                <a:lnTo>
                  <a:pt x="32437" y="432316"/>
                </a:lnTo>
                <a:lnTo>
                  <a:pt x="29807" y="429686"/>
                </a:lnTo>
                <a:lnTo>
                  <a:pt x="26191" y="427385"/>
                </a:lnTo>
                <a:lnTo>
                  <a:pt x="25205" y="422672"/>
                </a:lnTo>
                <a:lnTo>
                  <a:pt x="22903" y="421467"/>
                </a:lnTo>
                <a:lnTo>
                  <a:pt x="22356" y="417631"/>
                </a:lnTo>
                <a:lnTo>
                  <a:pt x="23561" y="413248"/>
                </a:lnTo>
                <a:lnTo>
                  <a:pt x="23013" y="410947"/>
                </a:lnTo>
                <a:lnTo>
                  <a:pt x="25314" y="408645"/>
                </a:lnTo>
                <a:lnTo>
                  <a:pt x="24766" y="405686"/>
                </a:lnTo>
                <a:lnTo>
                  <a:pt x="26520" y="403276"/>
                </a:lnTo>
                <a:lnTo>
                  <a:pt x="28602" y="404700"/>
                </a:lnTo>
                <a:lnTo>
                  <a:pt x="30684" y="409084"/>
                </a:lnTo>
                <a:lnTo>
                  <a:pt x="34629" y="411166"/>
                </a:lnTo>
                <a:lnTo>
                  <a:pt x="33095" y="409084"/>
                </a:lnTo>
                <a:lnTo>
                  <a:pt x="31561" y="405467"/>
                </a:lnTo>
                <a:lnTo>
                  <a:pt x="30903" y="399221"/>
                </a:lnTo>
                <a:lnTo>
                  <a:pt x="29040" y="397796"/>
                </a:lnTo>
                <a:lnTo>
                  <a:pt x="29369" y="394509"/>
                </a:lnTo>
                <a:lnTo>
                  <a:pt x="31451" y="394509"/>
                </a:lnTo>
                <a:lnTo>
                  <a:pt x="33204" y="396043"/>
                </a:lnTo>
                <a:lnTo>
                  <a:pt x="37369" y="394838"/>
                </a:lnTo>
                <a:lnTo>
                  <a:pt x="41752" y="393851"/>
                </a:lnTo>
                <a:lnTo>
                  <a:pt x="35725" y="393194"/>
                </a:lnTo>
                <a:lnTo>
                  <a:pt x="34520" y="391440"/>
                </a:lnTo>
                <a:lnTo>
                  <a:pt x="30684" y="391440"/>
                </a:lnTo>
                <a:cubicBezTo>
                  <a:pt x="30684" y="391440"/>
                  <a:pt x="30136" y="389358"/>
                  <a:pt x="30136" y="389358"/>
                </a:cubicBezTo>
                <a:lnTo>
                  <a:pt x="28931" y="390454"/>
                </a:lnTo>
                <a:lnTo>
                  <a:pt x="25753" y="388591"/>
                </a:lnTo>
                <a:lnTo>
                  <a:pt x="25534" y="393961"/>
                </a:lnTo>
                <a:lnTo>
                  <a:pt x="25534" y="399111"/>
                </a:lnTo>
                <a:lnTo>
                  <a:pt x="24328" y="398454"/>
                </a:lnTo>
                <a:lnTo>
                  <a:pt x="22465" y="398673"/>
                </a:lnTo>
                <a:lnTo>
                  <a:pt x="21588" y="396262"/>
                </a:lnTo>
                <a:lnTo>
                  <a:pt x="16000" y="391111"/>
                </a:lnTo>
                <a:lnTo>
                  <a:pt x="14794" y="387605"/>
                </a:lnTo>
                <a:lnTo>
                  <a:pt x="16219" y="384646"/>
                </a:lnTo>
                <a:lnTo>
                  <a:pt x="15561" y="379934"/>
                </a:lnTo>
                <a:lnTo>
                  <a:pt x="5479" y="364482"/>
                </a:lnTo>
                <a:lnTo>
                  <a:pt x="4383" y="361743"/>
                </a:lnTo>
                <a:lnTo>
                  <a:pt x="5260" y="358674"/>
                </a:lnTo>
                <a:lnTo>
                  <a:pt x="7342" y="355058"/>
                </a:lnTo>
                <a:lnTo>
                  <a:pt x="6794" y="350236"/>
                </a:lnTo>
                <a:lnTo>
                  <a:pt x="4712" y="346072"/>
                </a:lnTo>
                <a:lnTo>
                  <a:pt x="4712" y="343771"/>
                </a:lnTo>
                <a:lnTo>
                  <a:pt x="7452" y="339387"/>
                </a:lnTo>
                <a:lnTo>
                  <a:pt x="8329" y="334017"/>
                </a:lnTo>
                <a:lnTo>
                  <a:pt x="8000" y="324264"/>
                </a:lnTo>
                <a:lnTo>
                  <a:pt x="4164" y="315388"/>
                </a:lnTo>
                <a:lnTo>
                  <a:pt x="0" y="309689"/>
                </a:lnTo>
                <a:lnTo>
                  <a:pt x="0" y="304320"/>
                </a:lnTo>
                <a:lnTo>
                  <a:pt x="2630" y="298731"/>
                </a:lnTo>
                <a:lnTo>
                  <a:pt x="9753" y="293909"/>
                </a:lnTo>
                <a:lnTo>
                  <a:pt x="12164" y="287443"/>
                </a:lnTo>
                <a:lnTo>
                  <a:pt x="10630" y="286348"/>
                </a:lnTo>
                <a:lnTo>
                  <a:pt x="9972" y="283170"/>
                </a:lnTo>
                <a:lnTo>
                  <a:pt x="12602" y="280539"/>
                </a:lnTo>
                <a:lnTo>
                  <a:pt x="15232" y="275170"/>
                </a:lnTo>
                <a:lnTo>
                  <a:pt x="16328" y="265307"/>
                </a:lnTo>
                <a:lnTo>
                  <a:pt x="14575" y="259390"/>
                </a:lnTo>
                <a:lnTo>
                  <a:pt x="14794" y="255554"/>
                </a:lnTo>
                <a:lnTo>
                  <a:pt x="16876" y="252814"/>
                </a:lnTo>
                <a:lnTo>
                  <a:pt x="13589" y="247554"/>
                </a:lnTo>
                <a:lnTo>
                  <a:pt x="13917" y="241308"/>
                </a:lnTo>
                <a:lnTo>
                  <a:pt x="16328" y="232103"/>
                </a:lnTo>
                <a:lnTo>
                  <a:pt x="15671" y="222897"/>
                </a:lnTo>
                <a:lnTo>
                  <a:pt x="17424" y="218733"/>
                </a:lnTo>
                <a:lnTo>
                  <a:pt x="23670" y="210733"/>
                </a:lnTo>
                <a:lnTo>
                  <a:pt x="25095" y="205912"/>
                </a:lnTo>
                <a:lnTo>
                  <a:pt x="27506" y="203501"/>
                </a:lnTo>
                <a:lnTo>
                  <a:pt x="30246" y="195501"/>
                </a:lnTo>
                <a:lnTo>
                  <a:pt x="34739" y="190241"/>
                </a:lnTo>
                <a:lnTo>
                  <a:pt x="37917" y="183994"/>
                </a:lnTo>
                <a:lnTo>
                  <a:pt x="39670" y="171173"/>
                </a:lnTo>
                <a:lnTo>
                  <a:pt x="45588" y="159666"/>
                </a:lnTo>
                <a:lnTo>
                  <a:pt x="46574" y="148927"/>
                </a:lnTo>
                <a:lnTo>
                  <a:pt x="53149" y="134352"/>
                </a:lnTo>
                <a:lnTo>
                  <a:pt x="55560" y="129092"/>
                </a:lnTo>
                <a:lnTo>
                  <a:pt x="59395" y="122517"/>
                </a:lnTo>
                <a:lnTo>
                  <a:pt x="58848" y="119010"/>
                </a:lnTo>
                <a:lnTo>
                  <a:pt x="58848" y="115394"/>
                </a:lnTo>
                <a:lnTo>
                  <a:pt x="63669" y="109147"/>
                </a:lnTo>
                <a:lnTo>
                  <a:pt x="63450" y="105312"/>
                </a:lnTo>
                <a:lnTo>
                  <a:pt x="64984" y="104106"/>
                </a:lnTo>
                <a:lnTo>
                  <a:pt x="67724" y="106188"/>
                </a:lnTo>
                <a:lnTo>
                  <a:pt x="75833" y="106517"/>
                </a:lnTo>
                <a:lnTo>
                  <a:pt x="79340" y="108928"/>
                </a:lnTo>
                <a:lnTo>
                  <a:pt x="82299" y="108380"/>
                </a:lnTo>
                <a:lnTo>
                  <a:pt x="86682" y="111010"/>
                </a:lnTo>
                <a:lnTo>
                  <a:pt x="88984" y="116380"/>
                </a:lnTo>
                <a:lnTo>
                  <a:pt x="88107" y="110462"/>
                </a:lnTo>
                <a:lnTo>
                  <a:pt x="85696" y="107394"/>
                </a:lnTo>
                <a:lnTo>
                  <a:pt x="80655" y="106517"/>
                </a:lnTo>
                <a:lnTo>
                  <a:pt x="76710" y="103230"/>
                </a:lnTo>
                <a:lnTo>
                  <a:pt x="70135" y="102682"/>
                </a:lnTo>
                <a:lnTo>
                  <a:pt x="63560" y="100928"/>
                </a:lnTo>
                <a:lnTo>
                  <a:pt x="63012" y="98298"/>
                </a:lnTo>
                <a:lnTo>
                  <a:pt x="64765" y="96435"/>
                </a:lnTo>
                <a:lnTo>
                  <a:pt x="66299" y="97093"/>
                </a:lnTo>
                <a:lnTo>
                  <a:pt x="69039" y="93805"/>
                </a:lnTo>
                <a:lnTo>
                  <a:pt x="69258" y="89093"/>
                </a:lnTo>
                <a:lnTo>
                  <a:pt x="70683" y="85477"/>
                </a:lnTo>
                <a:lnTo>
                  <a:pt x="66847" y="83943"/>
                </a:lnTo>
                <a:lnTo>
                  <a:pt x="65094" y="81860"/>
                </a:lnTo>
                <a:lnTo>
                  <a:pt x="66299" y="78025"/>
                </a:lnTo>
                <a:lnTo>
                  <a:pt x="68710" y="78025"/>
                </a:lnTo>
                <a:lnTo>
                  <a:pt x="70573" y="75285"/>
                </a:lnTo>
                <a:lnTo>
                  <a:pt x="70244" y="73532"/>
                </a:lnTo>
                <a:lnTo>
                  <a:pt x="67066" y="72655"/>
                </a:lnTo>
                <a:lnTo>
                  <a:pt x="66738" y="69477"/>
                </a:lnTo>
                <a:lnTo>
                  <a:pt x="67834" y="63450"/>
                </a:lnTo>
                <a:lnTo>
                  <a:pt x="66628" y="57204"/>
                </a:lnTo>
                <a:lnTo>
                  <a:pt x="69039" y="44930"/>
                </a:lnTo>
                <a:lnTo>
                  <a:pt x="66409" y="36054"/>
                </a:lnTo>
                <a:lnTo>
                  <a:pt x="66190" y="31780"/>
                </a:lnTo>
                <a:lnTo>
                  <a:pt x="70025" y="22903"/>
                </a:lnTo>
                <a:lnTo>
                  <a:pt x="70683" y="18082"/>
                </a:lnTo>
                <a:lnTo>
                  <a:pt x="72436" y="17534"/>
                </a:lnTo>
                <a:lnTo>
                  <a:pt x="83504" y="27287"/>
                </a:lnTo>
                <a:lnTo>
                  <a:pt x="89422" y="31122"/>
                </a:lnTo>
                <a:lnTo>
                  <a:pt x="100161" y="31780"/>
                </a:lnTo>
                <a:lnTo>
                  <a:pt x="103997" y="33643"/>
                </a:lnTo>
                <a:lnTo>
                  <a:pt x="106298" y="38026"/>
                </a:lnTo>
                <a:lnTo>
                  <a:pt x="108599" y="36930"/>
                </a:lnTo>
                <a:lnTo>
                  <a:pt x="110901" y="37150"/>
                </a:lnTo>
                <a:lnTo>
                  <a:pt x="112435" y="40108"/>
                </a:lnTo>
                <a:lnTo>
                  <a:pt x="111010" y="42848"/>
                </a:lnTo>
                <a:lnTo>
                  <a:pt x="105969" y="44711"/>
                </a:lnTo>
                <a:lnTo>
                  <a:pt x="101476" y="49204"/>
                </a:lnTo>
                <a:lnTo>
                  <a:pt x="101257" y="51615"/>
                </a:lnTo>
                <a:lnTo>
                  <a:pt x="105093" y="51615"/>
                </a:lnTo>
                <a:lnTo>
                  <a:pt x="106846" y="48656"/>
                </a:lnTo>
                <a:lnTo>
                  <a:pt x="111887" y="44492"/>
                </a:lnTo>
                <a:lnTo>
                  <a:pt x="114298" y="43944"/>
                </a:lnTo>
                <a:lnTo>
                  <a:pt x="114846" y="47779"/>
                </a:lnTo>
                <a:lnTo>
                  <a:pt x="111230" y="50848"/>
                </a:lnTo>
                <a:lnTo>
                  <a:pt x="108490" y="56546"/>
                </a:lnTo>
                <a:lnTo>
                  <a:pt x="108271" y="62464"/>
                </a:lnTo>
                <a:lnTo>
                  <a:pt x="106737" y="64217"/>
                </a:lnTo>
                <a:lnTo>
                  <a:pt x="106079" y="60601"/>
                </a:lnTo>
                <a:lnTo>
                  <a:pt x="103011" y="63231"/>
                </a:lnTo>
                <a:lnTo>
                  <a:pt x="102024" y="61368"/>
                </a:lnTo>
                <a:lnTo>
                  <a:pt x="98518" y="65751"/>
                </a:lnTo>
                <a:lnTo>
                  <a:pt x="99942" y="68162"/>
                </a:lnTo>
                <a:lnTo>
                  <a:pt x="103887" y="70244"/>
                </a:lnTo>
                <a:lnTo>
                  <a:pt x="109147" y="66738"/>
                </a:lnTo>
                <a:lnTo>
                  <a:pt x="110682" y="62573"/>
                </a:lnTo>
                <a:lnTo>
                  <a:pt x="113312" y="59615"/>
                </a:lnTo>
                <a:lnTo>
                  <a:pt x="113531" y="54245"/>
                </a:lnTo>
                <a:lnTo>
                  <a:pt x="116271" y="51834"/>
                </a:lnTo>
                <a:lnTo>
                  <a:pt x="117695" y="45807"/>
                </a:lnTo>
                <a:lnTo>
                  <a:pt x="121640" y="43177"/>
                </a:lnTo>
                <a:lnTo>
                  <a:pt x="125585" y="38355"/>
                </a:lnTo>
                <a:lnTo>
                  <a:pt x="123284" y="35615"/>
                </a:lnTo>
                <a:lnTo>
                  <a:pt x="122955" y="32328"/>
                </a:lnTo>
                <a:lnTo>
                  <a:pt x="121421" y="30903"/>
                </a:lnTo>
                <a:lnTo>
                  <a:pt x="124161" y="27068"/>
                </a:lnTo>
                <a:lnTo>
                  <a:pt x="125695" y="25205"/>
                </a:lnTo>
                <a:lnTo>
                  <a:pt x="122188" y="22794"/>
                </a:lnTo>
                <a:lnTo>
                  <a:pt x="121531" y="18849"/>
                </a:lnTo>
                <a:lnTo>
                  <a:pt x="125695" y="15671"/>
                </a:lnTo>
                <a:lnTo>
                  <a:pt x="126243" y="12383"/>
                </a:lnTo>
                <a:lnTo>
                  <a:pt x="121092" y="8548"/>
                </a:lnTo>
                <a:lnTo>
                  <a:pt x="119229" y="0"/>
                </a:lnTo>
                <a:lnTo>
                  <a:pt x="119229" y="0"/>
                </a:lnTo>
                <a:close/>
                <a:moveTo>
                  <a:pt x="1252018" y="343332"/>
                </a:moveTo>
                <a:lnTo>
                  <a:pt x="1253004" y="345195"/>
                </a:lnTo>
                <a:lnTo>
                  <a:pt x="1255634" y="344976"/>
                </a:lnTo>
                <a:lnTo>
                  <a:pt x="1257716" y="342894"/>
                </a:lnTo>
                <a:lnTo>
                  <a:pt x="1261113" y="342894"/>
                </a:lnTo>
                <a:cubicBezTo>
                  <a:pt x="1261113" y="342894"/>
                  <a:pt x="1258922" y="340592"/>
                  <a:pt x="1258922" y="340592"/>
                </a:cubicBezTo>
                <a:lnTo>
                  <a:pt x="1254976" y="340592"/>
                </a:lnTo>
                <a:cubicBezTo>
                  <a:pt x="1254976" y="340592"/>
                  <a:pt x="1253990" y="341908"/>
                  <a:pt x="1253990" y="341908"/>
                </a:cubicBezTo>
                <a:lnTo>
                  <a:pt x="1252127" y="343332"/>
                </a:lnTo>
                <a:lnTo>
                  <a:pt x="1252127" y="343332"/>
                </a:lnTo>
                <a:close/>
                <a:moveTo>
                  <a:pt x="1179033" y="363058"/>
                </a:moveTo>
                <a:lnTo>
                  <a:pt x="1177061" y="364921"/>
                </a:lnTo>
                <a:lnTo>
                  <a:pt x="1180568" y="363825"/>
                </a:lnTo>
                <a:lnTo>
                  <a:pt x="1182102" y="362291"/>
                </a:lnTo>
                <a:lnTo>
                  <a:pt x="1187362" y="362071"/>
                </a:lnTo>
                <a:lnTo>
                  <a:pt x="1192184" y="360647"/>
                </a:lnTo>
                <a:lnTo>
                  <a:pt x="1200074" y="360428"/>
                </a:lnTo>
                <a:lnTo>
                  <a:pt x="1203690" y="358345"/>
                </a:lnTo>
                <a:lnTo>
                  <a:pt x="1210594" y="358565"/>
                </a:lnTo>
                <a:lnTo>
                  <a:pt x="1212348" y="357030"/>
                </a:lnTo>
                <a:lnTo>
                  <a:pt x="1214430" y="357469"/>
                </a:lnTo>
                <a:lnTo>
                  <a:pt x="1220895" y="355387"/>
                </a:lnTo>
                <a:lnTo>
                  <a:pt x="1223525" y="352976"/>
                </a:lnTo>
                <a:lnTo>
                  <a:pt x="1219580" y="354400"/>
                </a:lnTo>
                <a:lnTo>
                  <a:pt x="1217060" y="353304"/>
                </a:lnTo>
                <a:lnTo>
                  <a:pt x="1212348" y="355277"/>
                </a:lnTo>
                <a:lnTo>
                  <a:pt x="1214101" y="352756"/>
                </a:lnTo>
                <a:lnTo>
                  <a:pt x="1215964" y="350674"/>
                </a:lnTo>
                <a:lnTo>
                  <a:pt x="1215745" y="349469"/>
                </a:lnTo>
                <a:lnTo>
                  <a:pt x="1208950" y="353195"/>
                </a:lnTo>
                <a:lnTo>
                  <a:pt x="1201389" y="353195"/>
                </a:lnTo>
                <a:cubicBezTo>
                  <a:pt x="1201389" y="353195"/>
                  <a:pt x="1195252" y="355058"/>
                  <a:pt x="1195252" y="355058"/>
                </a:cubicBezTo>
                <a:lnTo>
                  <a:pt x="1190211" y="353852"/>
                </a:lnTo>
                <a:lnTo>
                  <a:pt x="1183307" y="356702"/>
                </a:lnTo>
                <a:lnTo>
                  <a:pt x="1178047" y="357469"/>
                </a:lnTo>
                <a:lnTo>
                  <a:pt x="1175308" y="360866"/>
                </a:lnTo>
                <a:lnTo>
                  <a:pt x="1175965" y="362948"/>
                </a:lnTo>
                <a:lnTo>
                  <a:pt x="1179033" y="363167"/>
                </a:lnTo>
                <a:lnTo>
                  <a:pt x="1179033" y="363167"/>
                </a:lnTo>
                <a:close/>
                <a:moveTo>
                  <a:pt x="120435" y="25205"/>
                </a:moveTo>
                <a:lnTo>
                  <a:pt x="115832" y="29150"/>
                </a:lnTo>
                <a:lnTo>
                  <a:pt x="115832" y="35725"/>
                </a:lnTo>
                <a:cubicBezTo>
                  <a:pt x="115832" y="35725"/>
                  <a:pt x="119010" y="42958"/>
                  <a:pt x="119010" y="42958"/>
                </a:cubicBezTo>
                <a:lnTo>
                  <a:pt x="120873" y="41423"/>
                </a:lnTo>
                <a:lnTo>
                  <a:pt x="118133" y="32437"/>
                </a:lnTo>
                <a:lnTo>
                  <a:pt x="119010" y="28383"/>
                </a:lnTo>
                <a:lnTo>
                  <a:pt x="121750" y="27287"/>
                </a:lnTo>
                <a:lnTo>
                  <a:pt x="120325" y="25205"/>
                </a:lnTo>
                <a:lnTo>
                  <a:pt x="120325" y="25205"/>
                </a:lnTo>
                <a:close/>
                <a:moveTo>
                  <a:pt x="577079" y="727540"/>
                </a:moveTo>
                <a:lnTo>
                  <a:pt x="579051" y="726115"/>
                </a:lnTo>
                <a:lnTo>
                  <a:pt x="584092" y="719979"/>
                </a:lnTo>
                <a:lnTo>
                  <a:pt x="587599" y="715376"/>
                </a:lnTo>
                <a:lnTo>
                  <a:pt x="582668" y="718992"/>
                </a:lnTo>
                <a:lnTo>
                  <a:pt x="577079" y="727540"/>
                </a:lnTo>
                <a:lnTo>
                  <a:pt x="577079" y="727540"/>
                </a:lnTo>
                <a:close/>
                <a:moveTo>
                  <a:pt x="571599" y="740033"/>
                </a:moveTo>
                <a:lnTo>
                  <a:pt x="573243" y="738937"/>
                </a:lnTo>
                <a:lnTo>
                  <a:pt x="575545" y="733019"/>
                </a:lnTo>
                <a:lnTo>
                  <a:pt x="575325" y="730718"/>
                </a:lnTo>
                <a:lnTo>
                  <a:pt x="571599" y="740142"/>
                </a:lnTo>
                <a:lnTo>
                  <a:pt x="571599" y="740142"/>
                </a:lnTo>
                <a:close/>
                <a:moveTo>
                  <a:pt x="569517" y="772799"/>
                </a:moveTo>
                <a:lnTo>
                  <a:pt x="567216" y="764690"/>
                </a:lnTo>
                <a:lnTo>
                  <a:pt x="567873" y="753950"/>
                </a:lnTo>
                <a:lnTo>
                  <a:pt x="570832" y="742553"/>
                </a:lnTo>
                <a:lnTo>
                  <a:pt x="566449" y="753293"/>
                </a:lnTo>
                <a:lnTo>
                  <a:pt x="565901" y="764251"/>
                </a:lnTo>
                <a:cubicBezTo>
                  <a:pt x="565901" y="764251"/>
                  <a:pt x="569517" y="772908"/>
                  <a:pt x="569408" y="772908"/>
                </a:cubicBez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EFD3A91D-3E21-5EEF-B199-B13B51340AD7}"/>
              </a:ext>
            </a:extLst>
          </p:cNvPr>
          <p:cNvSpPr/>
          <p:nvPr/>
        </p:nvSpPr>
        <p:spPr>
          <a:xfrm>
            <a:off x="5972027" y="6363382"/>
            <a:ext cx="555271" cy="100380"/>
          </a:xfrm>
          <a:custGeom>
            <a:avLst/>
            <a:gdLst>
              <a:gd name="connsiteX0" fmla="*/ 543984 w 555271"/>
              <a:gd name="connsiteY0" fmla="*/ 99175 h 100380"/>
              <a:gd name="connsiteX1" fmla="*/ 542231 w 555271"/>
              <a:gd name="connsiteY1" fmla="*/ 93039 h 100380"/>
              <a:gd name="connsiteX2" fmla="*/ 538614 w 555271"/>
              <a:gd name="connsiteY2" fmla="*/ 91066 h 100380"/>
              <a:gd name="connsiteX3" fmla="*/ 537738 w 555271"/>
              <a:gd name="connsiteY3" fmla="*/ 86901 h 100380"/>
              <a:gd name="connsiteX4" fmla="*/ 533902 w 555271"/>
              <a:gd name="connsiteY4" fmla="*/ 85367 h 100380"/>
              <a:gd name="connsiteX5" fmla="*/ 532039 w 555271"/>
              <a:gd name="connsiteY5" fmla="*/ 82409 h 100380"/>
              <a:gd name="connsiteX6" fmla="*/ 527217 w 555271"/>
              <a:gd name="connsiteY6" fmla="*/ 81093 h 100380"/>
              <a:gd name="connsiteX7" fmla="*/ 527217 w 555271"/>
              <a:gd name="connsiteY7" fmla="*/ 79888 h 100380"/>
              <a:gd name="connsiteX8" fmla="*/ 532916 w 555271"/>
              <a:gd name="connsiteY8" fmla="*/ 79669 h 100380"/>
              <a:gd name="connsiteX9" fmla="*/ 538285 w 555271"/>
              <a:gd name="connsiteY9" fmla="*/ 81532 h 100380"/>
              <a:gd name="connsiteX10" fmla="*/ 538505 w 555271"/>
              <a:gd name="connsiteY10" fmla="*/ 83066 h 100380"/>
              <a:gd name="connsiteX11" fmla="*/ 541025 w 555271"/>
              <a:gd name="connsiteY11" fmla="*/ 84162 h 100380"/>
              <a:gd name="connsiteX12" fmla="*/ 545628 w 555271"/>
              <a:gd name="connsiteY12" fmla="*/ 87778 h 100380"/>
              <a:gd name="connsiteX13" fmla="*/ 547271 w 555271"/>
              <a:gd name="connsiteY13" fmla="*/ 88107 h 100380"/>
              <a:gd name="connsiteX14" fmla="*/ 548586 w 555271"/>
              <a:gd name="connsiteY14" fmla="*/ 93258 h 100380"/>
              <a:gd name="connsiteX15" fmla="*/ 552093 w 555271"/>
              <a:gd name="connsiteY15" fmla="*/ 94682 h 100380"/>
              <a:gd name="connsiteX16" fmla="*/ 555271 w 555271"/>
              <a:gd name="connsiteY16" fmla="*/ 95340 h 100380"/>
              <a:gd name="connsiteX17" fmla="*/ 553408 w 555271"/>
              <a:gd name="connsiteY17" fmla="*/ 97641 h 100380"/>
              <a:gd name="connsiteX18" fmla="*/ 549901 w 555271"/>
              <a:gd name="connsiteY18" fmla="*/ 97860 h 100380"/>
              <a:gd name="connsiteX19" fmla="*/ 547929 w 555271"/>
              <a:gd name="connsiteY19" fmla="*/ 99723 h 100380"/>
              <a:gd name="connsiteX20" fmla="*/ 545409 w 555271"/>
              <a:gd name="connsiteY20" fmla="*/ 100381 h 100380"/>
              <a:gd name="connsiteX21" fmla="*/ 544093 w 555271"/>
              <a:gd name="connsiteY21" fmla="*/ 99285 h 100380"/>
              <a:gd name="connsiteX22" fmla="*/ 544093 w 555271"/>
              <a:gd name="connsiteY22" fmla="*/ 99285 h 100380"/>
              <a:gd name="connsiteX23" fmla="*/ 25205 w 555271"/>
              <a:gd name="connsiteY23" fmla="*/ 877 h 100380"/>
              <a:gd name="connsiteX24" fmla="*/ 31451 w 555271"/>
              <a:gd name="connsiteY24" fmla="*/ 0 h 100380"/>
              <a:gd name="connsiteX25" fmla="*/ 34410 w 555271"/>
              <a:gd name="connsiteY25" fmla="*/ 3397 h 100380"/>
              <a:gd name="connsiteX26" fmla="*/ 25205 w 555271"/>
              <a:gd name="connsiteY26" fmla="*/ 877 h 100380"/>
              <a:gd name="connsiteX27" fmla="*/ 25205 w 555271"/>
              <a:gd name="connsiteY27" fmla="*/ 877 h 100380"/>
              <a:gd name="connsiteX28" fmla="*/ 17095 w 555271"/>
              <a:gd name="connsiteY28" fmla="*/ 2740 h 100380"/>
              <a:gd name="connsiteX29" fmla="*/ 19178 w 555271"/>
              <a:gd name="connsiteY29" fmla="*/ 6356 h 100380"/>
              <a:gd name="connsiteX30" fmla="*/ 22904 w 555271"/>
              <a:gd name="connsiteY30" fmla="*/ 5151 h 100380"/>
              <a:gd name="connsiteX31" fmla="*/ 17095 w 555271"/>
              <a:gd name="connsiteY31" fmla="*/ 2849 h 100380"/>
              <a:gd name="connsiteX32" fmla="*/ 17095 w 555271"/>
              <a:gd name="connsiteY32" fmla="*/ 2849 h 100380"/>
              <a:gd name="connsiteX33" fmla="*/ 0 w 555271"/>
              <a:gd name="connsiteY33" fmla="*/ 23561 h 100380"/>
              <a:gd name="connsiteX34" fmla="*/ 2411 w 555271"/>
              <a:gd name="connsiteY34" fmla="*/ 21698 h 100380"/>
              <a:gd name="connsiteX35" fmla="*/ 5479 w 555271"/>
              <a:gd name="connsiteY35" fmla="*/ 23671 h 100380"/>
              <a:gd name="connsiteX36" fmla="*/ 8438 w 555271"/>
              <a:gd name="connsiteY36" fmla="*/ 24219 h 100380"/>
              <a:gd name="connsiteX37" fmla="*/ 2301 w 555271"/>
              <a:gd name="connsiteY37" fmla="*/ 26739 h 100380"/>
              <a:gd name="connsiteX38" fmla="*/ 0 w 555271"/>
              <a:gd name="connsiteY38" fmla="*/ 23671 h 100380"/>
              <a:gd name="connsiteX39" fmla="*/ 0 w 555271"/>
              <a:gd name="connsiteY39" fmla="*/ 23671 h 100380"/>
              <a:gd name="connsiteX40" fmla="*/ 34410 w 555271"/>
              <a:gd name="connsiteY40" fmla="*/ 30903 h 100380"/>
              <a:gd name="connsiteX41" fmla="*/ 37698 w 555271"/>
              <a:gd name="connsiteY41" fmla="*/ 31890 h 100380"/>
              <a:gd name="connsiteX42" fmla="*/ 41204 w 555271"/>
              <a:gd name="connsiteY42" fmla="*/ 37588 h 100380"/>
              <a:gd name="connsiteX43" fmla="*/ 44382 w 555271"/>
              <a:gd name="connsiteY43" fmla="*/ 38246 h 100380"/>
              <a:gd name="connsiteX44" fmla="*/ 44601 w 555271"/>
              <a:gd name="connsiteY44" fmla="*/ 36492 h 100380"/>
              <a:gd name="connsiteX45" fmla="*/ 41643 w 555271"/>
              <a:gd name="connsiteY45" fmla="*/ 32109 h 100380"/>
              <a:gd name="connsiteX46" fmla="*/ 43177 w 555271"/>
              <a:gd name="connsiteY46" fmla="*/ 30575 h 100380"/>
              <a:gd name="connsiteX47" fmla="*/ 47341 w 555271"/>
              <a:gd name="connsiteY47" fmla="*/ 33204 h 100380"/>
              <a:gd name="connsiteX48" fmla="*/ 49533 w 555271"/>
              <a:gd name="connsiteY48" fmla="*/ 32218 h 100380"/>
              <a:gd name="connsiteX49" fmla="*/ 47560 w 555271"/>
              <a:gd name="connsiteY49" fmla="*/ 29698 h 100380"/>
              <a:gd name="connsiteX50" fmla="*/ 47231 w 555271"/>
              <a:gd name="connsiteY50" fmla="*/ 26520 h 100380"/>
              <a:gd name="connsiteX51" fmla="*/ 51944 w 555271"/>
              <a:gd name="connsiteY51" fmla="*/ 27506 h 100380"/>
              <a:gd name="connsiteX52" fmla="*/ 56437 w 555271"/>
              <a:gd name="connsiteY52" fmla="*/ 26410 h 100380"/>
              <a:gd name="connsiteX53" fmla="*/ 56656 w 555271"/>
              <a:gd name="connsiteY53" fmla="*/ 25205 h 100380"/>
              <a:gd name="connsiteX54" fmla="*/ 53259 w 555271"/>
              <a:gd name="connsiteY54" fmla="*/ 25205 h 100380"/>
              <a:gd name="connsiteX55" fmla="*/ 50848 w 555271"/>
              <a:gd name="connsiteY55" fmla="*/ 23013 h 100380"/>
              <a:gd name="connsiteX56" fmla="*/ 53040 w 555271"/>
              <a:gd name="connsiteY56" fmla="*/ 21479 h 100380"/>
              <a:gd name="connsiteX57" fmla="*/ 56875 w 555271"/>
              <a:gd name="connsiteY57" fmla="*/ 22794 h 100380"/>
              <a:gd name="connsiteX58" fmla="*/ 62574 w 555271"/>
              <a:gd name="connsiteY58" fmla="*/ 21698 h 100380"/>
              <a:gd name="connsiteX59" fmla="*/ 66847 w 555271"/>
              <a:gd name="connsiteY59" fmla="*/ 18082 h 100380"/>
              <a:gd name="connsiteX60" fmla="*/ 71231 w 555271"/>
              <a:gd name="connsiteY60" fmla="*/ 16767 h 100380"/>
              <a:gd name="connsiteX61" fmla="*/ 70573 w 555271"/>
              <a:gd name="connsiteY61" fmla="*/ 14027 h 100380"/>
              <a:gd name="connsiteX62" fmla="*/ 68162 w 555271"/>
              <a:gd name="connsiteY62" fmla="*/ 13041 h 100380"/>
              <a:gd name="connsiteX63" fmla="*/ 67176 w 555271"/>
              <a:gd name="connsiteY63" fmla="*/ 11945 h 100380"/>
              <a:gd name="connsiteX64" fmla="*/ 69478 w 555271"/>
              <a:gd name="connsiteY64" fmla="*/ 10082 h 100380"/>
              <a:gd name="connsiteX65" fmla="*/ 72875 w 555271"/>
              <a:gd name="connsiteY65" fmla="*/ 10301 h 100380"/>
              <a:gd name="connsiteX66" fmla="*/ 71121 w 555271"/>
              <a:gd name="connsiteY66" fmla="*/ 7781 h 100380"/>
              <a:gd name="connsiteX67" fmla="*/ 65313 w 555271"/>
              <a:gd name="connsiteY67" fmla="*/ 6137 h 100380"/>
              <a:gd name="connsiteX68" fmla="*/ 61806 w 555271"/>
              <a:gd name="connsiteY68" fmla="*/ 7452 h 100380"/>
              <a:gd name="connsiteX69" fmla="*/ 63231 w 555271"/>
              <a:gd name="connsiteY69" fmla="*/ 10191 h 100380"/>
              <a:gd name="connsiteX70" fmla="*/ 60272 w 555271"/>
              <a:gd name="connsiteY70" fmla="*/ 11616 h 100380"/>
              <a:gd name="connsiteX71" fmla="*/ 56985 w 555271"/>
              <a:gd name="connsiteY71" fmla="*/ 6904 h 100380"/>
              <a:gd name="connsiteX72" fmla="*/ 56766 w 555271"/>
              <a:gd name="connsiteY72" fmla="*/ 3397 h 100380"/>
              <a:gd name="connsiteX73" fmla="*/ 49752 w 555271"/>
              <a:gd name="connsiteY73" fmla="*/ 2082 h 100380"/>
              <a:gd name="connsiteX74" fmla="*/ 49095 w 555271"/>
              <a:gd name="connsiteY74" fmla="*/ 5918 h 100380"/>
              <a:gd name="connsiteX75" fmla="*/ 45697 w 555271"/>
              <a:gd name="connsiteY75" fmla="*/ 7452 h 100380"/>
              <a:gd name="connsiteX76" fmla="*/ 47122 w 555271"/>
              <a:gd name="connsiteY76" fmla="*/ 10630 h 100380"/>
              <a:gd name="connsiteX77" fmla="*/ 45697 w 555271"/>
              <a:gd name="connsiteY77" fmla="*/ 12822 h 100380"/>
              <a:gd name="connsiteX78" fmla="*/ 50081 w 555271"/>
              <a:gd name="connsiteY78" fmla="*/ 18739 h 100380"/>
              <a:gd name="connsiteX79" fmla="*/ 49095 w 555271"/>
              <a:gd name="connsiteY79" fmla="*/ 20602 h 100380"/>
              <a:gd name="connsiteX80" fmla="*/ 46355 w 555271"/>
              <a:gd name="connsiteY80" fmla="*/ 19068 h 100380"/>
              <a:gd name="connsiteX81" fmla="*/ 42629 w 555271"/>
              <a:gd name="connsiteY81" fmla="*/ 19835 h 100380"/>
              <a:gd name="connsiteX82" fmla="*/ 34848 w 555271"/>
              <a:gd name="connsiteY82" fmla="*/ 31013 h 100380"/>
              <a:gd name="connsiteX83" fmla="*/ 34848 w 555271"/>
              <a:gd name="connsiteY83" fmla="*/ 31013 h 100380"/>
              <a:gd name="connsiteX84" fmla="*/ 28273 w 555271"/>
              <a:gd name="connsiteY84" fmla="*/ 6794 h 100380"/>
              <a:gd name="connsiteX85" fmla="*/ 31561 w 555271"/>
              <a:gd name="connsiteY85" fmla="*/ 10082 h 100380"/>
              <a:gd name="connsiteX86" fmla="*/ 34191 w 555271"/>
              <a:gd name="connsiteY86" fmla="*/ 9863 h 100380"/>
              <a:gd name="connsiteX87" fmla="*/ 35944 w 555271"/>
              <a:gd name="connsiteY87" fmla="*/ 6904 h 100380"/>
              <a:gd name="connsiteX88" fmla="*/ 39232 w 555271"/>
              <a:gd name="connsiteY88" fmla="*/ 5808 h 100380"/>
              <a:gd name="connsiteX89" fmla="*/ 41533 w 555271"/>
              <a:gd name="connsiteY89" fmla="*/ 9315 h 100380"/>
              <a:gd name="connsiteX90" fmla="*/ 39122 w 555271"/>
              <a:gd name="connsiteY90" fmla="*/ 14904 h 100380"/>
              <a:gd name="connsiteX91" fmla="*/ 33095 w 555271"/>
              <a:gd name="connsiteY91" fmla="*/ 19397 h 100380"/>
              <a:gd name="connsiteX92" fmla="*/ 32876 w 555271"/>
              <a:gd name="connsiteY92" fmla="*/ 24547 h 100380"/>
              <a:gd name="connsiteX93" fmla="*/ 27725 w 555271"/>
              <a:gd name="connsiteY93" fmla="*/ 27177 h 100380"/>
              <a:gd name="connsiteX94" fmla="*/ 20602 w 555271"/>
              <a:gd name="connsiteY94" fmla="*/ 26520 h 100380"/>
              <a:gd name="connsiteX95" fmla="*/ 16438 w 555271"/>
              <a:gd name="connsiteY95" fmla="*/ 28931 h 100380"/>
              <a:gd name="connsiteX96" fmla="*/ 21698 w 555271"/>
              <a:gd name="connsiteY96" fmla="*/ 31342 h 100380"/>
              <a:gd name="connsiteX97" fmla="*/ 18958 w 555271"/>
              <a:gd name="connsiteY97" fmla="*/ 35835 h 100380"/>
              <a:gd name="connsiteX98" fmla="*/ 14246 w 555271"/>
              <a:gd name="connsiteY98" fmla="*/ 32328 h 100380"/>
              <a:gd name="connsiteX99" fmla="*/ 11616 w 555271"/>
              <a:gd name="connsiteY99" fmla="*/ 35068 h 100380"/>
              <a:gd name="connsiteX100" fmla="*/ 6466 w 555271"/>
              <a:gd name="connsiteY100" fmla="*/ 32328 h 100380"/>
              <a:gd name="connsiteX101" fmla="*/ 6685 w 555271"/>
              <a:gd name="connsiteY101" fmla="*/ 30027 h 100380"/>
              <a:gd name="connsiteX102" fmla="*/ 9972 w 555271"/>
              <a:gd name="connsiteY102" fmla="*/ 30246 h 100380"/>
              <a:gd name="connsiteX103" fmla="*/ 14685 w 555271"/>
              <a:gd name="connsiteY103" fmla="*/ 25314 h 100380"/>
              <a:gd name="connsiteX104" fmla="*/ 13808 w 555271"/>
              <a:gd name="connsiteY104" fmla="*/ 22356 h 100380"/>
              <a:gd name="connsiteX105" fmla="*/ 17095 w 555271"/>
              <a:gd name="connsiteY105" fmla="*/ 20273 h 100380"/>
              <a:gd name="connsiteX106" fmla="*/ 22465 w 555271"/>
              <a:gd name="connsiteY106" fmla="*/ 20273 h 100380"/>
              <a:gd name="connsiteX107" fmla="*/ 22465 w 555271"/>
              <a:gd name="connsiteY107" fmla="*/ 17972 h 100380"/>
              <a:gd name="connsiteX108" fmla="*/ 17095 w 555271"/>
              <a:gd name="connsiteY108" fmla="*/ 17315 h 100380"/>
              <a:gd name="connsiteX109" fmla="*/ 11397 w 555271"/>
              <a:gd name="connsiteY109" fmla="*/ 9534 h 100380"/>
              <a:gd name="connsiteX110" fmla="*/ 13150 w 555271"/>
              <a:gd name="connsiteY110" fmla="*/ 7452 h 100380"/>
              <a:gd name="connsiteX111" fmla="*/ 17863 w 555271"/>
              <a:gd name="connsiteY111" fmla="*/ 11397 h 100380"/>
              <a:gd name="connsiteX112" fmla="*/ 22575 w 555271"/>
              <a:gd name="connsiteY112" fmla="*/ 12055 h 100380"/>
              <a:gd name="connsiteX113" fmla="*/ 24328 w 555271"/>
              <a:gd name="connsiteY113" fmla="*/ 7014 h 100380"/>
              <a:gd name="connsiteX114" fmla="*/ 28712 w 555271"/>
              <a:gd name="connsiteY114" fmla="*/ 6466 h 10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555271" h="100380">
                <a:moveTo>
                  <a:pt x="543984" y="99175"/>
                </a:moveTo>
                <a:lnTo>
                  <a:pt x="542231" y="93039"/>
                </a:lnTo>
                <a:lnTo>
                  <a:pt x="538614" y="91066"/>
                </a:lnTo>
                <a:lnTo>
                  <a:pt x="537738" y="86901"/>
                </a:lnTo>
                <a:lnTo>
                  <a:pt x="533902" y="85367"/>
                </a:lnTo>
                <a:lnTo>
                  <a:pt x="532039" y="82409"/>
                </a:lnTo>
                <a:lnTo>
                  <a:pt x="527217" y="81093"/>
                </a:lnTo>
                <a:lnTo>
                  <a:pt x="527217" y="79888"/>
                </a:lnTo>
                <a:cubicBezTo>
                  <a:pt x="527217" y="79888"/>
                  <a:pt x="532916" y="79669"/>
                  <a:pt x="532916" y="79669"/>
                </a:cubicBezTo>
                <a:lnTo>
                  <a:pt x="538285" y="81532"/>
                </a:lnTo>
                <a:lnTo>
                  <a:pt x="538505" y="83066"/>
                </a:lnTo>
                <a:cubicBezTo>
                  <a:pt x="538505" y="83066"/>
                  <a:pt x="540587" y="83724"/>
                  <a:pt x="541025" y="84162"/>
                </a:cubicBezTo>
                <a:cubicBezTo>
                  <a:pt x="541463" y="84491"/>
                  <a:pt x="545628" y="87778"/>
                  <a:pt x="545628" y="87778"/>
                </a:cubicBezTo>
                <a:lnTo>
                  <a:pt x="547271" y="88107"/>
                </a:lnTo>
                <a:lnTo>
                  <a:pt x="548586" y="93258"/>
                </a:lnTo>
                <a:lnTo>
                  <a:pt x="552093" y="94682"/>
                </a:lnTo>
                <a:lnTo>
                  <a:pt x="555271" y="95340"/>
                </a:lnTo>
                <a:lnTo>
                  <a:pt x="553408" y="97641"/>
                </a:lnTo>
                <a:lnTo>
                  <a:pt x="549901" y="97860"/>
                </a:lnTo>
                <a:lnTo>
                  <a:pt x="547929" y="99723"/>
                </a:lnTo>
                <a:lnTo>
                  <a:pt x="545409" y="100381"/>
                </a:lnTo>
                <a:lnTo>
                  <a:pt x="544093" y="99285"/>
                </a:lnTo>
                <a:lnTo>
                  <a:pt x="544093" y="99285"/>
                </a:lnTo>
                <a:close/>
                <a:moveTo>
                  <a:pt x="25205" y="877"/>
                </a:moveTo>
                <a:lnTo>
                  <a:pt x="31451" y="0"/>
                </a:lnTo>
                <a:lnTo>
                  <a:pt x="34410" y="3397"/>
                </a:lnTo>
                <a:lnTo>
                  <a:pt x="25205" y="877"/>
                </a:lnTo>
                <a:lnTo>
                  <a:pt x="25205" y="877"/>
                </a:lnTo>
                <a:close/>
                <a:moveTo>
                  <a:pt x="17095" y="2740"/>
                </a:moveTo>
                <a:lnTo>
                  <a:pt x="19178" y="6356"/>
                </a:lnTo>
                <a:lnTo>
                  <a:pt x="22904" y="5151"/>
                </a:lnTo>
                <a:lnTo>
                  <a:pt x="17095" y="2849"/>
                </a:lnTo>
                <a:lnTo>
                  <a:pt x="17095" y="2849"/>
                </a:lnTo>
                <a:close/>
                <a:moveTo>
                  <a:pt x="0" y="23561"/>
                </a:moveTo>
                <a:lnTo>
                  <a:pt x="2411" y="21698"/>
                </a:lnTo>
                <a:lnTo>
                  <a:pt x="5479" y="23671"/>
                </a:lnTo>
                <a:lnTo>
                  <a:pt x="8438" y="24219"/>
                </a:lnTo>
                <a:lnTo>
                  <a:pt x="2301" y="26739"/>
                </a:lnTo>
                <a:lnTo>
                  <a:pt x="0" y="23671"/>
                </a:lnTo>
                <a:lnTo>
                  <a:pt x="0" y="23671"/>
                </a:lnTo>
                <a:close/>
                <a:moveTo>
                  <a:pt x="34410" y="30903"/>
                </a:moveTo>
                <a:lnTo>
                  <a:pt x="37698" y="31890"/>
                </a:lnTo>
                <a:lnTo>
                  <a:pt x="41204" y="37588"/>
                </a:lnTo>
                <a:lnTo>
                  <a:pt x="44382" y="38246"/>
                </a:lnTo>
                <a:lnTo>
                  <a:pt x="44601" y="36492"/>
                </a:lnTo>
                <a:lnTo>
                  <a:pt x="41643" y="32109"/>
                </a:lnTo>
                <a:lnTo>
                  <a:pt x="43177" y="30575"/>
                </a:lnTo>
                <a:lnTo>
                  <a:pt x="47341" y="33204"/>
                </a:lnTo>
                <a:lnTo>
                  <a:pt x="49533" y="32218"/>
                </a:lnTo>
                <a:lnTo>
                  <a:pt x="47560" y="29698"/>
                </a:lnTo>
                <a:lnTo>
                  <a:pt x="47231" y="26520"/>
                </a:lnTo>
                <a:lnTo>
                  <a:pt x="51944" y="27506"/>
                </a:lnTo>
                <a:lnTo>
                  <a:pt x="56437" y="26410"/>
                </a:lnTo>
                <a:lnTo>
                  <a:pt x="56656" y="25205"/>
                </a:lnTo>
                <a:lnTo>
                  <a:pt x="53259" y="25205"/>
                </a:lnTo>
                <a:cubicBezTo>
                  <a:pt x="53259" y="25205"/>
                  <a:pt x="50848" y="23013"/>
                  <a:pt x="50848" y="23013"/>
                </a:cubicBezTo>
                <a:lnTo>
                  <a:pt x="53040" y="21479"/>
                </a:lnTo>
                <a:lnTo>
                  <a:pt x="56875" y="22794"/>
                </a:lnTo>
                <a:lnTo>
                  <a:pt x="62574" y="21698"/>
                </a:lnTo>
                <a:lnTo>
                  <a:pt x="66847" y="18082"/>
                </a:lnTo>
                <a:lnTo>
                  <a:pt x="71231" y="16767"/>
                </a:lnTo>
                <a:lnTo>
                  <a:pt x="70573" y="14027"/>
                </a:lnTo>
                <a:lnTo>
                  <a:pt x="68162" y="13041"/>
                </a:lnTo>
                <a:lnTo>
                  <a:pt x="67176" y="11945"/>
                </a:lnTo>
                <a:lnTo>
                  <a:pt x="69478" y="10082"/>
                </a:lnTo>
                <a:lnTo>
                  <a:pt x="72875" y="10301"/>
                </a:lnTo>
                <a:lnTo>
                  <a:pt x="71121" y="7781"/>
                </a:lnTo>
                <a:lnTo>
                  <a:pt x="65313" y="6137"/>
                </a:lnTo>
                <a:lnTo>
                  <a:pt x="61806" y="7452"/>
                </a:lnTo>
                <a:lnTo>
                  <a:pt x="63231" y="10191"/>
                </a:lnTo>
                <a:lnTo>
                  <a:pt x="60272" y="11616"/>
                </a:lnTo>
                <a:lnTo>
                  <a:pt x="56985" y="6904"/>
                </a:lnTo>
                <a:lnTo>
                  <a:pt x="56766" y="3397"/>
                </a:lnTo>
                <a:lnTo>
                  <a:pt x="49752" y="2082"/>
                </a:lnTo>
                <a:lnTo>
                  <a:pt x="49095" y="5918"/>
                </a:lnTo>
                <a:lnTo>
                  <a:pt x="45697" y="7452"/>
                </a:lnTo>
                <a:lnTo>
                  <a:pt x="47122" y="10630"/>
                </a:lnTo>
                <a:lnTo>
                  <a:pt x="45697" y="12822"/>
                </a:lnTo>
                <a:lnTo>
                  <a:pt x="50081" y="18739"/>
                </a:lnTo>
                <a:lnTo>
                  <a:pt x="49095" y="20602"/>
                </a:lnTo>
                <a:lnTo>
                  <a:pt x="46355" y="19068"/>
                </a:lnTo>
                <a:lnTo>
                  <a:pt x="42629" y="19835"/>
                </a:lnTo>
                <a:lnTo>
                  <a:pt x="34848" y="31013"/>
                </a:lnTo>
                <a:lnTo>
                  <a:pt x="34848" y="31013"/>
                </a:lnTo>
                <a:close/>
                <a:moveTo>
                  <a:pt x="28273" y="6794"/>
                </a:moveTo>
                <a:lnTo>
                  <a:pt x="31561" y="10082"/>
                </a:lnTo>
                <a:lnTo>
                  <a:pt x="34191" y="9863"/>
                </a:lnTo>
                <a:lnTo>
                  <a:pt x="35944" y="6904"/>
                </a:lnTo>
                <a:lnTo>
                  <a:pt x="39232" y="5808"/>
                </a:lnTo>
                <a:lnTo>
                  <a:pt x="41533" y="9315"/>
                </a:lnTo>
                <a:lnTo>
                  <a:pt x="39122" y="14904"/>
                </a:lnTo>
                <a:lnTo>
                  <a:pt x="33095" y="19397"/>
                </a:lnTo>
                <a:lnTo>
                  <a:pt x="32876" y="24547"/>
                </a:lnTo>
                <a:lnTo>
                  <a:pt x="27725" y="27177"/>
                </a:lnTo>
                <a:lnTo>
                  <a:pt x="20602" y="26520"/>
                </a:lnTo>
                <a:lnTo>
                  <a:pt x="16438" y="28931"/>
                </a:lnTo>
                <a:lnTo>
                  <a:pt x="21698" y="31342"/>
                </a:lnTo>
                <a:lnTo>
                  <a:pt x="18958" y="35835"/>
                </a:lnTo>
                <a:lnTo>
                  <a:pt x="14246" y="32328"/>
                </a:lnTo>
                <a:lnTo>
                  <a:pt x="11616" y="35068"/>
                </a:lnTo>
                <a:lnTo>
                  <a:pt x="6466" y="32328"/>
                </a:lnTo>
                <a:lnTo>
                  <a:pt x="6685" y="30027"/>
                </a:lnTo>
                <a:lnTo>
                  <a:pt x="9972" y="30246"/>
                </a:lnTo>
                <a:lnTo>
                  <a:pt x="14685" y="25314"/>
                </a:lnTo>
                <a:lnTo>
                  <a:pt x="13808" y="22356"/>
                </a:lnTo>
                <a:lnTo>
                  <a:pt x="17095" y="20273"/>
                </a:lnTo>
                <a:lnTo>
                  <a:pt x="22465" y="20273"/>
                </a:lnTo>
                <a:lnTo>
                  <a:pt x="22465" y="17972"/>
                </a:lnTo>
                <a:lnTo>
                  <a:pt x="17095" y="17315"/>
                </a:lnTo>
                <a:lnTo>
                  <a:pt x="11397" y="9534"/>
                </a:lnTo>
                <a:lnTo>
                  <a:pt x="13150" y="7452"/>
                </a:lnTo>
                <a:lnTo>
                  <a:pt x="17863" y="11397"/>
                </a:lnTo>
                <a:lnTo>
                  <a:pt x="22575" y="12055"/>
                </a:lnTo>
                <a:lnTo>
                  <a:pt x="24328" y="7014"/>
                </a:lnTo>
                <a:lnTo>
                  <a:pt x="28712" y="646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7F90F06B-71B4-0BE4-5AF2-A687FCFDBD4B}"/>
              </a:ext>
            </a:extLst>
          </p:cNvPr>
          <p:cNvSpPr/>
          <p:nvPr/>
        </p:nvSpPr>
        <p:spPr>
          <a:xfrm>
            <a:off x="5320649" y="4727376"/>
            <a:ext cx="133475" cy="61039"/>
          </a:xfrm>
          <a:custGeom>
            <a:avLst/>
            <a:gdLst>
              <a:gd name="connsiteX0" fmla="*/ 119997 w 133475"/>
              <a:gd name="connsiteY0" fmla="*/ 58409 h 61039"/>
              <a:gd name="connsiteX1" fmla="*/ 114956 w 133475"/>
              <a:gd name="connsiteY1" fmla="*/ 53916 h 61039"/>
              <a:gd name="connsiteX2" fmla="*/ 109586 w 133475"/>
              <a:gd name="connsiteY2" fmla="*/ 46464 h 61039"/>
              <a:gd name="connsiteX3" fmla="*/ 107613 w 133475"/>
              <a:gd name="connsiteY3" fmla="*/ 40218 h 61039"/>
              <a:gd name="connsiteX4" fmla="*/ 109476 w 133475"/>
              <a:gd name="connsiteY4" fmla="*/ 38355 h 61039"/>
              <a:gd name="connsiteX5" fmla="*/ 113531 w 133475"/>
              <a:gd name="connsiteY5" fmla="*/ 32328 h 61039"/>
              <a:gd name="connsiteX6" fmla="*/ 115942 w 133475"/>
              <a:gd name="connsiteY6" fmla="*/ 31999 h 61039"/>
              <a:gd name="connsiteX7" fmla="*/ 117914 w 133475"/>
              <a:gd name="connsiteY7" fmla="*/ 29917 h 61039"/>
              <a:gd name="connsiteX8" fmla="*/ 116818 w 133475"/>
              <a:gd name="connsiteY8" fmla="*/ 26629 h 61039"/>
              <a:gd name="connsiteX9" fmla="*/ 114189 w 133475"/>
              <a:gd name="connsiteY9" fmla="*/ 26739 h 61039"/>
              <a:gd name="connsiteX10" fmla="*/ 111010 w 133475"/>
              <a:gd name="connsiteY10" fmla="*/ 30355 h 61039"/>
              <a:gd name="connsiteX11" fmla="*/ 109586 w 133475"/>
              <a:gd name="connsiteY11" fmla="*/ 31560 h 61039"/>
              <a:gd name="connsiteX12" fmla="*/ 107065 w 133475"/>
              <a:gd name="connsiteY12" fmla="*/ 29588 h 61039"/>
              <a:gd name="connsiteX13" fmla="*/ 105422 w 133475"/>
              <a:gd name="connsiteY13" fmla="*/ 25205 h 61039"/>
              <a:gd name="connsiteX14" fmla="*/ 101257 w 133475"/>
              <a:gd name="connsiteY14" fmla="*/ 19616 h 61039"/>
              <a:gd name="connsiteX15" fmla="*/ 97970 w 133475"/>
              <a:gd name="connsiteY15" fmla="*/ 18958 h 61039"/>
              <a:gd name="connsiteX16" fmla="*/ 93696 w 133475"/>
              <a:gd name="connsiteY16" fmla="*/ 14684 h 61039"/>
              <a:gd name="connsiteX17" fmla="*/ 90627 w 133475"/>
              <a:gd name="connsiteY17" fmla="*/ 13040 h 61039"/>
              <a:gd name="connsiteX18" fmla="*/ 84819 w 133475"/>
              <a:gd name="connsiteY18" fmla="*/ 13589 h 61039"/>
              <a:gd name="connsiteX19" fmla="*/ 77587 w 133475"/>
              <a:gd name="connsiteY19" fmla="*/ 17424 h 61039"/>
              <a:gd name="connsiteX20" fmla="*/ 77039 w 133475"/>
              <a:gd name="connsiteY20" fmla="*/ 22027 h 61039"/>
              <a:gd name="connsiteX21" fmla="*/ 78463 w 133475"/>
              <a:gd name="connsiteY21" fmla="*/ 23122 h 61039"/>
              <a:gd name="connsiteX22" fmla="*/ 78683 w 133475"/>
              <a:gd name="connsiteY22" fmla="*/ 25424 h 61039"/>
              <a:gd name="connsiteX23" fmla="*/ 71998 w 133475"/>
              <a:gd name="connsiteY23" fmla="*/ 31560 h 61039"/>
              <a:gd name="connsiteX24" fmla="*/ 64436 w 133475"/>
              <a:gd name="connsiteY24" fmla="*/ 33204 h 61039"/>
              <a:gd name="connsiteX25" fmla="*/ 60382 w 133475"/>
              <a:gd name="connsiteY25" fmla="*/ 35286 h 61039"/>
              <a:gd name="connsiteX26" fmla="*/ 59615 w 133475"/>
              <a:gd name="connsiteY26" fmla="*/ 38026 h 61039"/>
              <a:gd name="connsiteX27" fmla="*/ 61478 w 133475"/>
              <a:gd name="connsiteY27" fmla="*/ 41971 h 61039"/>
              <a:gd name="connsiteX28" fmla="*/ 65423 w 133475"/>
              <a:gd name="connsiteY28" fmla="*/ 44821 h 61039"/>
              <a:gd name="connsiteX29" fmla="*/ 69149 w 133475"/>
              <a:gd name="connsiteY29" fmla="*/ 48108 h 61039"/>
              <a:gd name="connsiteX30" fmla="*/ 68820 w 133475"/>
              <a:gd name="connsiteY30" fmla="*/ 53039 h 61039"/>
              <a:gd name="connsiteX31" fmla="*/ 66409 w 133475"/>
              <a:gd name="connsiteY31" fmla="*/ 53806 h 61039"/>
              <a:gd name="connsiteX32" fmla="*/ 62026 w 133475"/>
              <a:gd name="connsiteY32" fmla="*/ 53039 h 61039"/>
              <a:gd name="connsiteX33" fmla="*/ 58738 w 133475"/>
              <a:gd name="connsiteY33" fmla="*/ 56546 h 61039"/>
              <a:gd name="connsiteX34" fmla="*/ 55889 w 133475"/>
              <a:gd name="connsiteY34" fmla="*/ 61039 h 61039"/>
              <a:gd name="connsiteX35" fmla="*/ 49095 w 133475"/>
              <a:gd name="connsiteY35" fmla="*/ 59943 h 61039"/>
              <a:gd name="connsiteX36" fmla="*/ 47560 w 133475"/>
              <a:gd name="connsiteY36" fmla="*/ 57313 h 61039"/>
              <a:gd name="connsiteX37" fmla="*/ 48437 w 133475"/>
              <a:gd name="connsiteY37" fmla="*/ 53806 h 61039"/>
              <a:gd name="connsiteX38" fmla="*/ 47232 w 133475"/>
              <a:gd name="connsiteY38" fmla="*/ 48875 h 61039"/>
              <a:gd name="connsiteX39" fmla="*/ 47999 w 133475"/>
              <a:gd name="connsiteY39" fmla="*/ 46355 h 61039"/>
              <a:gd name="connsiteX40" fmla="*/ 46574 w 133475"/>
              <a:gd name="connsiteY40" fmla="*/ 44272 h 61039"/>
              <a:gd name="connsiteX41" fmla="*/ 43396 w 133475"/>
              <a:gd name="connsiteY41" fmla="*/ 43725 h 61039"/>
              <a:gd name="connsiteX42" fmla="*/ 41752 w 133475"/>
              <a:gd name="connsiteY42" fmla="*/ 46355 h 61039"/>
              <a:gd name="connsiteX43" fmla="*/ 43396 w 133475"/>
              <a:gd name="connsiteY43" fmla="*/ 48108 h 61039"/>
              <a:gd name="connsiteX44" fmla="*/ 41971 w 133475"/>
              <a:gd name="connsiteY44" fmla="*/ 50957 h 61039"/>
              <a:gd name="connsiteX45" fmla="*/ 38026 w 133475"/>
              <a:gd name="connsiteY45" fmla="*/ 51176 h 61039"/>
              <a:gd name="connsiteX46" fmla="*/ 34191 w 133475"/>
              <a:gd name="connsiteY46" fmla="*/ 48875 h 61039"/>
              <a:gd name="connsiteX47" fmla="*/ 31122 w 133475"/>
              <a:gd name="connsiteY47" fmla="*/ 42738 h 61039"/>
              <a:gd name="connsiteX48" fmla="*/ 30027 w 133475"/>
              <a:gd name="connsiteY48" fmla="*/ 36602 h 61039"/>
              <a:gd name="connsiteX49" fmla="*/ 21260 w 133475"/>
              <a:gd name="connsiteY49" fmla="*/ 35286 h 61039"/>
              <a:gd name="connsiteX50" fmla="*/ 18520 w 133475"/>
              <a:gd name="connsiteY50" fmla="*/ 34519 h 61039"/>
              <a:gd name="connsiteX51" fmla="*/ 18739 w 133475"/>
              <a:gd name="connsiteY51" fmla="*/ 32766 h 61039"/>
              <a:gd name="connsiteX52" fmla="*/ 16657 w 133475"/>
              <a:gd name="connsiteY52" fmla="*/ 30574 h 61039"/>
              <a:gd name="connsiteX53" fmla="*/ 14465 w 133475"/>
              <a:gd name="connsiteY53" fmla="*/ 32218 h 61039"/>
              <a:gd name="connsiteX54" fmla="*/ 9972 w 133475"/>
              <a:gd name="connsiteY54" fmla="*/ 32985 h 61039"/>
              <a:gd name="connsiteX55" fmla="*/ 5918 w 133475"/>
              <a:gd name="connsiteY55" fmla="*/ 32328 h 61039"/>
              <a:gd name="connsiteX56" fmla="*/ 2521 w 133475"/>
              <a:gd name="connsiteY56" fmla="*/ 32656 h 61039"/>
              <a:gd name="connsiteX57" fmla="*/ 986 w 133475"/>
              <a:gd name="connsiteY57" fmla="*/ 30355 h 61039"/>
              <a:gd name="connsiteX58" fmla="*/ 767 w 133475"/>
              <a:gd name="connsiteY58" fmla="*/ 27725 h 61039"/>
              <a:gd name="connsiteX59" fmla="*/ 1863 w 133475"/>
              <a:gd name="connsiteY59" fmla="*/ 23999 h 61039"/>
              <a:gd name="connsiteX60" fmla="*/ 5699 w 133475"/>
              <a:gd name="connsiteY60" fmla="*/ 21040 h 61039"/>
              <a:gd name="connsiteX61" fmla="*/ 2740 w 133475"/>
              <a:gd name="connsiteY61" fmla="*/ 16876 h 61039"/>
              <a:gd name="connsiteX62" fmla="*/ 0 w 133475"/>
              <a:gd name="connsiteY62" fmla="*/ 15999 h 61039"/>
              <a:gd name="connsiteX63" fmla="*/ 658 w 133475"/>
              <a:gd name="connsiteY63" fmla="*/ 12164 h 61039"/>
              <a:gd name="connsiteX64" fmla="*/ 3616 w 133475"/>
              <a:gd name="connsiteY64" fmla="*/ 8876 h 61039"/>
              <a:gd name="connsiteX65" fmla="*/ 3397 w 133475"/>
              <a:gd name="connsiteY65" fmla="*/ 4712 h 61039"/>
              <a:gd name="connsiteX66" fmla="*/ 5699 w 133475"/>
              <a:gd name="connsiteY66" fmla="*/ 3178 h 61039"/>
              <a:gd name="connsiteX67" fmla="*/ 9863 w 133475"/>
              <a:gd name="connsiteY67" fmla="*/ 3397 h 61039"/>
              <a:gd name="connsiteX68" fmla="*/ 10849 w 133475"/>
              <a:gd name="connsiteY68" fmla="*/ 6027 h 61039"/>
              <a:gd name="connsiteX69" fmla="*/ 13479 w 133475"/>
              <a:gd name="connsiteY69" fmla="*/ 8767 h 61039"/>
              <a:gd name="connsiteX70" fmla="*/ 16438 w 133475"/>
              <a:gd name="connsiteY70" fmla="*/ 9753 h 61039"/>
              <a:gd name="connsiteX71" fmla="*/ 18301 w 133475"/>
              <a:gd name="connsiteY71" fmla="*/ 9534 h 61039"/>
              <a:gd name="connsiteX72" fmla="*/ 19616 w 133475"/>
              <a:gd name="connsiteY72" fmla="*/ 11068 h 61039"/>
              <a:gd name="connsiteX73" fmla="*/ 17972 w 133475"/>
              <a:gd name="connsiteY73" fmla="*/ 11616 h 61039"/>
              <a:gd name="connsiteX74" fmla="*/ 16986 w 133475"/>
              <a:gd name="connsiteY74" fmla="*/ 12493 h 61039"/>
              <a:gd name="connsiteX75" fmla="*/ 18301 w 133475"/>
              <a:gd name="connsiteY75" fmla="*/ 14465 h 61039"/>
              <a:gd name="connsiteX76" fmla="*/ 22246 w 133475"/>
              <a:gd name="connsiteY76" fmla="*/ 16547 h 61039"/>
              <a:gd name="connsiteX77" fmla="*/ 26081 w 133475"/>
              <a:gd name="connsiteY77" fmla="*/ 15890 h 61039"/>
              <a:gd name="connsiteX78" fmla="*/ 26081 w 133475"/>
              <a:gd name="connsiteY78" fmla="*/ 13369 h 61039"/>
              <a:gd name="connsiteX79" fmla="*/ 23232 w 133475"/>
              <a:gd name="connsiteY79" fmla="*/ 11725 h 61039"/>
              <a:gd name="connsiteX80" fmla="*/ 24657 w 133475"/>
              <a:gd name="connsiteY80" fmla="*/ 10410 h 61039"/>
              <a:gd name="connsiteX81" fmla="*/ 30246 w 133475"/>
              <a:gd name="connsiteY81" fmla="*/ 13040 h 61039"/>
              <a:gd name="connsiteX82" fmla="*/ 38574 w 133475"/>
              <a:gd name="connsiteY82" fmla="*/ 18739 h 61039"/>
              <a:gd name="connsiteX83" fmla="*/ 46355 w 133475"/>
              <a:gd name="connsiteY83" fmla="*/ 19068 h 61039"/>
              <a:gd name="connsiteX84" fmla="*/ 50519 w 133475"/>
              <a:gd name="connsiteY84" fmla="*/ 18629 h 61039"/>
              <a:gd name="connsiteX85" fmla="*/ 54903 w 133475"/>
              <a:gd name="connsiteY85" fmla="*/ 14465 h 61039"/>
              <a:gd name="connsiteX86" fmla="*/ 69587 w 133475"/>
              <a:gd name="connsiteY86" fmla="*/ 7013 h 61039"/>
              <a:gd name="connsiteX87" fmla="*/ 76929 w 133475"/>
              <a:gd name="connsiteY87" fmla="*/ 5260 h 61039"/>
              <a:gd name="connsiteX88" fmla="*/ 83614 w 133475"/>
              <a:gd name="connsiteY88" fmla="*/ 438 h 61039"/>
              <a:gd name="connsiteX89" fmla="*/ 86025 w 133475"/>
              <a:gd name="connsiteY89" fmla="*/ 0 h 61039"/>
              <a:gd name="connsiteX90" fmla="*/ 89751 w 133475"/>
              <a:gd name="connsiteY90" fmla="*/ 1644 h 61039"/>
              <a:gd name="connsiteX91" fmla="*/ 91066 w 133475"/>
              <a:gd name="connsiteY91" fmla="*/ 3835 h 61039"/>
              <a:gd name="connsiteX92" fmla="*/ 94573 w 133475"/>
              <a:gd name="connsiteY92" fmla="*/ 4712 h 61039"/>
              <a:gd name="connsiteX93" fmla="*/ 105202 w 133475"/>
              <a:gd name="connsiteY93" fmla="*/ 4712 h 61039"/>
              <a:gd name="connsiteX94" fmla="*/ 111010 w 133475"/>
              <a:gd name="connsiteY94" fmla="*/ 6137 h 61039"/>
              <a:gd name="connsiteX95" fmla="*/ 121092 w 133475"/>
              <a:gd name="connsiteY95" fmla="*/ 12054 h 61039"/>
              <a:gd name="connsiteX96" fmla="*/ 125476 w 133475"/>
              <a:gd name="connsiteY96" fmla="*/ 17095 h 61039"/>
              <a:gd name="connsiteX97" fmla="*/ 126353 w 133475"/>
              <a:gd name="connsiteY97" fmla="*/ 19616 h 61039"/>
              <a:gd name="connsiteX98" fmla="*/ 129640 w 133475"/>
              <a:gd name="connsiteY98" fmla="*/ 21588 h 61039"/>
              <a:gd name="connsiteX99" fmla="*/ 131613 w 133475"/>
              <a:gd name="connsiteY99" fmla="*/ 23341 h 61039"/>
              <a:gd name="connsiteX100" fmla="*/ 130517 w 133475"/>
              <a:gd name="connsiteY100" fmla="*/ 27506 h 61039"/>
              <a:gd name="connsiteX101" fmla="*/ 131284 w 133475"/>
              <a:gd name="connsiteY101" fmla="*/ 30684 h 61039"/>
              <a:gd name="connsiteX102" fmla="*/ 133476 w 133475"/>
              <a:gd name="connsiteY102" fmla="*/ 36602 h 61039"/>
              <a:gd name="connsiteX103" fmla="*/ 130078 w 133475"/>
              <a:gd name="connsiteY103" fmla="*/ 42848 h 61039"/>
              <a:gd name="connsiteX104" fmla="*/ 128435 w 133475"/>
              <a:gd name="connsiteY104" fmla="*/ 48656 h 61039"/>
              <a:gd name="connsiteX105" fmla="*/ 125476 w 133475"/>
              <a:gd name="connsiteY105" fmla="*/ 50957 h 61039"/>
              <a:gd name="connsiteX106" fmla="*/ 123065 w 133475"/>
              <a:gd name="connsiteY106" fmla="*/ 51176 h 61039"/>
              <a:gd name="connsiteX107" fmla="*/ 119997 w 133475"/>
              <a:gd name="connsiteY107" fmla="*/ 58409 h 6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33475" h="61039">
                <a:moveTo>
                  <a:pt x="119997" y="58409"/>
                </a:moveTo>
                <a:lnTo>
                  <a:pt x="114956" y="53916"/>
                </a:lnTo>
                <a:lnTo>
                  <a:pt x="109586" y="46464"/>
                </a:lnTo>
                <a:lnTo>
                  <a:pt x="107613" y="40218"/>
                </a:lnTo>
                <a:lnTo>
                  <a:pt x="109476" y="38355"/>
                </a:lnTo>
                <a:lnTo>
                  <a:pt x="113531" y="32328"/>
                </a:lnTo>
                <a:lnTo>
                  <a:pt x="115942" y="31999"/>
                </a:lnTo>
                <a:lnTo>
                  <a:pt x="117914" y="29917"/>
                </a:lnTo>
                <a:lnTo>
                  <a:pt x="116818" y="26629"/>
                </a:lnTo>
                <a:lnTo>
                  <a:pt x="114189" y="26739"/>
                </a:lnTo>
                <a:lnTo>
                  <a:pt x="111010" y="30355"/>
                </a:lnTo>
                <a:lnTo>
                  <a:pt x="109586" y="31560"/>
                </a:lnTo>
                <a:lnTo>
                  <a:pt x="107065" y="29588"/>
                </a:lnTo>
                <a:lnTo>
                  <a:pt x="105422" y="25205"/>
                </a:lnTo>
                <a:lnTo>
                  <a:pt x="101257" y="19616"/>
                </a:lnTo>
                <a:lnTo>
                  <a:pt x="97970" y="18958"/>
                </a:lnTo>
                <a:lnTo>
                  <a:pt x="93696" y="14684"/>
                </a:lnTo>
                <a:lnTo>
                  <a:pt x="90627" y="13040"/>
                </a:lnTo>
                <a:lnTo>
                  <a:pt x="84819" y="13589"/>
                </a:lnTo>
                <a:lnTo>
                  <a:pt x="77587" y="17424"/>
                </a:lnTo>
                <a:lnTo>
                  <a:pt x="77039" y="22027"/>
                </a:lnTo>
                <a:lnTo>
                  <a:pt x="78463" y="23122"/>
                </a:lnTo>
                <a:lnTo>
                  <a:pt x="78683" y="25424"/>
                </a:lnTo>
                <a:lnTo>
                  <a:pt x="71998" y="31560"/>
                </a:lnTo>
                <a:lnTo>
                  <a:pt x="64436" y="33204"/>
                </a:lnTo>
                <a:lnTo>
                  <a:pt x="60382" y="35286"/>
                </a:lnTo>
                <a:lnTo>
                  <a:pt x="59615" y="38026"/>
                </a:lnTo>
                <a:lnTo>
                  <a:pt x="61478" y="41971"/>
                </a:lnTo>
                <a:lnTo>
                  <a:pt x="65423" y="44821"/>
                </a:lnTo>
                <a:lnTo>
                  <a:pt x="69149" y="48108"/>
                </a:lnTo>
                <a:lnTo>
                  <a:pt x="68820" y="53039"/>
                </a:lnTo>
                <a:lnTo>
                  <a:pt x="66409" y="53806"/>
                </a:lnTo>
                <a:lnTo>
                  <a:pt x="62026" y="53039"/>
                </a:lnTo>
                <a:lnTo>
                  <a:pt x="58738" y="56546"/>
                </a:lnTo>
                <a:lnTo>
                  <a:pt x="55889" y="61039"/>
                </a:lnTo>
                <a:lnTo>
                  <a:pt x="49095" y="59943"/>
                </a:lnTo>
                <a:lnTo>
                  <a:pt x="47560" y="57313"/>
                </a:lnTo>
                <a:lnTo>
                  <a:pt x="48437" y="53806"/>
                </a:lnTo>
                <a:lnTo>
                  <a:pt x="47232" y="48875"/>
                </a:lnTo>
                <a:lnTo>
                  <a:pt x="47999" y="46355"/>
                </a:lnTo>
                <a:lnTo>
                  <a:pt x="46574" y="44272"/>
                </a:lnTo>
                <a:lnTo>
                  <a:pt x="43396" y="43725"/>
                </a:lnTo>
                <a:lnTo>
                  <a:pt x="41752" y="46355"/>
                </a:lnTo>
                <a:lnTo>
                  <a:pt x="43396" y="48108"/>
                </a:lnTo>
                <a:lnTo>
                  <a:pt x="41971" y="50957"/>
                </a:lnTo>
                <a:lnTo>
                  <a:pt x="38026" y="51176"/>
                </a:lnTo>
                <a:lnTo>
                  <a:pt x="34191" y="48875"/>
                </a:lnTo>
                <a:lnTo>
                  <a:pt x="31122" y="42738"/>
                </a:lnTo>
                <a:lnTo>
                  <a:pt x="30027" y="36602"/>
                </a:lnTo>
                <a:lnTo>
                  <a:pt x="21260" y="35286"/>
                </a:lnTo>
                <a:lnTo>
                  <a:pt x="18520" y="34519"/>
                </a:lnTo>
                <a:lnTo>
                  <a:pt x="18739" y="32766"/>
                </a:lnTo>
                <a:lnTo>
                  <a:pt x="16657" y="30574"/>
                </a:lnTo>
                <a:lnTo>
                  <a:pt x="14465" y="32218"/>
                </a:lnTo>
                <a:lnTo>
                  <a:pt x="9972" y="32985"/>
                </a:lnTo>
                <a:lnTo>
                  <a:pt x="5918" y="32328"/>
                </a:lnTo>
                <a:lnTo>
                  <a:pt x="2521" y="32656"/>
                </a:lnTo>
                <a:lnTo>
                  <a:pt x="986" y="30355"/>
                </a:lnTo>
                <a:lnTo>
                  <a:pt x="767" y="27725"/>
                </a:lnTo>
                <a:lnTo>
                  <a:pt x="1863" y="23999"/>
                </a:lnTo>
                <a:lnTo>
                  <a:pt x="5699" y="21040"/>
                </a:lnTo>
                <a:lnTo>
                  <a:pt x="2740" y="16876"/>
                </a:lnTo>
                <a:lnTo>
                  <a:pt x="0" y="15999"/>
                </a:lnTo>
                <a:lnTo>
                  <a:pt x="658" y="12164"/>
                </a:lnTo>
                <a:lnTo>
                  <a:pt x="3616" y="8876"/>
                </a:lnTo>
                <a:lnTo>
                  <a:pt x="3397" y="4712"/>
                </a:lnTo>
                <a:lnTo>
                  <a:pt x="5699" y="3178"/>
                </a:lnTo>
                <a:lnTo>
                  <a:pt x="9863" y="3397"/>
                </a:lnTo>
                <a:lnTo>
                  <a:pt x="10849" y="6027"/>
                </a:lnTo>
                <a:lnTo>
                  <a:pt x="13479" y="8767"/>
                </a:lnTo>
                <a:lnTo>
                  <a:pt x="16438" y="9753"/>
                </a:lnTo>
                <a:lnTo>
                  <a:pt x="18301" y="9534"/>
                </a:lnTo>
                <a:lnTo>
                  <a:pt x="19616" y="11068"/>
                </a:lnTo>
                <a:lnTo>
                  <a:pt x="17972" y="11616"/>
                </a:lnTo>
                <a:lnTo>
                  <a:pt x="16986" y="12493"/>
                </a:lnTo>
                <a:lnTo>
                  <a:pt x="18301" y="14465"/>
                </a:lnTo>
                <a:lnTo>
                  <a:pt x="22246" y="16547"/>
                </a:lnTo>
                <a:lnTo>
                  <a:pt x="26081" y="15890"/>
                </a:lnTo>
                <a:lnTo>
                  <a:pt x="26081" y="13369"/>
                </a:lnTo>
                <a:lnTo>
                  <a:pt x="23232" y="11725"/>
                </a:lnTo>
                <a:lnTo>
                  <a:pt x="24657" y="10410"/>
                </a:lnTo>
                <a:lnTo>
                  <a:pt x="30246" y="13040"/>
                </a:lnTo>
                <a:lnTo>
                  <a:pt x="38574" y="18739"/>
                </a:lnTo>
                <a:lnTo>
                  <a:pt x="46355" y="19068"/>
                </a:lnTo>
                <a:lnTo>
                  <a:pt x="50519" y="18629"/>
                </a:lnTo>
                <a:lnTo>
                  <a:pt x="54903" y="14465"/>
                </a:lnTo>
                <a:lnTo>
                  <a:pt x="69587" y="7013"/>
                </a:lnTo>
                <a:lnTo>
                  <a:pt x="76929" y="5260"/>
                </a:lnTo>
                <a:lnTo>
                  <a:pt x="83614" y="438"/>
                </a:lnTo>
                <a:lnTo>
                  <a:pt x="86025" y="0"/>
                </a:lnTo>
                <a:lnTo>
                  <a:pt x="89751" y="1644"/>
                </a:lnTo>
                <a:lnTo>
                  <a:pt x="91066" y="3835"/>
                </a:lnTo>
                <a:lnTo>
                  <a:pt x="94573" y="4712"/>
                </a:lnTo>
                <a:lnTo>
                  <a:pt x="105202" y="4712"/>
                </a:lnTo>
                <a:lnTo>
                  <a:pt x="111010" y="6137"/>
                </a:lnTo>
                <a:lnTo>
                  <a:pt x="121092" y="12054"/>
                </a:lnTo>
                <a:lnTo>
                  <a:pt x="125476" y="17095"/>
                </a:lnTo>
                <a:lnTo>
                  <a:pt x="126353" y="19616"/>
                </a:lnTo>
                <a:lnTo>
                  <a:pt x="129640" y="21588"/>
                </a:lnTo>
                <a:lnTo>
                  <a:pt x="131613" y="23341"/>
                </a:lnTo>
                <a:lnTo>
                  <a:pt x="130517" y="27506"/>
                </a:lnTo>
                <a:lnTo>
                  <a:pt x="131284" y="30684"/>
                </a:lnTo>
                <a:lnTo>
                  <a:pt x="133476" y="36602"/>
                </a:lnTo>
                <a:lnTo>
                  <a:pt x="130078" y="42848"/>
                </a:lnTo>
                <a:lnTo>
                  <a:pt x="128435" y="48656"/>
                </a:lnTo>
                <a:lnTo>
                  <a:pt x="125476" y="50957"/>
                </a:lnTo>
                <a:lnTo>
                  <a:pt x="123065" y="51176"/>
                </a:lnTo>
                <a:lnTo>
                  <a:pt x="119997" y="5840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B693E26A-BDFB-CCA0-D992-D43AF27B5B75}"/>
              </a:ext>
            </a:extLst>
          </p:cNvPr>
          <p:cNvSpPr/>
          <p:nvPr/>
        </p:nvSpPr>
        <p:spPr>
          <a:xfrm>
            <a:off x="5249419" y="4688254"/>
            <a:ext cx="81093" cy="76929"/>
          </a:xfrm>
          <a:custGeom>
            <a:avLst/>
            <a:gdLst>
              <a:gd name="connsiteX0" fmla="*/ 72217 w 81093"/>
              <a:gd name="connsiteY0" fmla="*/ 69806 h 76929"/>
              <a:gd name="connsiteX1" fmla="*/ 72217 w 81093"/>
              <a:gd name="connsiteY1" fmla="*/ 69477 h 76929"/>
              <a:gd name="connsiteX2" fmla="*/ 73751 w 81093"/>
              <a:gd name="connsiteY2" fmla="*/ 71779 h 76929"/>
              <a:gd name="connsiteX3" fmla="*/ 73094 w 81093"/>
              <a:gd name="connsiteY3" fmla="*/ 71888 h 76929"/>
              <a:gd name="connsiteX4" fmla="*/ 73313 w 81093"/>
              <a:gd name="connsiteY4" fmla="*/ 74628 h 76929"/>
              <a:gd name="connsiteX5" fmla="*/ 72546 w 81093"/>
              <a:gd name="connsiteY5" fmla="*/ 76929 h 76929"/>
              <a:gd name="connsiteX6" fmla="*/ 69478 w 81093"/>
              <a:gd name="connsiteY6" fmla="*/ 76819 h 76929"/>
              <a:gd name="connsiteX7" fmla="*/ 67834 w 81093"/>
              <a:gd name="connsiteY7" fmla="*/ 74847 h 76929"/>
              <a:gd name="connsiteX8" fmla="*/ 66519 w 81093"/>
              <a:gd name="connsiteY8" fmla="*/ 74189 h 76929"/>
              <a:gd name="connsiteX9" fmla="*/ 64875 w 81093"/>
              <a:gd name="connsiteY9" fmla="*/ 73203 h 76929"/>
              <a:gd name="connsiteX10" fmla="*/ 64984 w 81093"/>
              <a:gd name="connsiteY10" fmla="*/ 68820 h 76929"/>
              <a:gd name="connsiteX11" fmla="*/ 60820 w 81093"/>
              <a:gd name="connsiteY11" fmla="*/ 63779 h 76929"/>
              <a:gd name="connsiteX12" fmla="*/ 58300 w 81093"/>
              <a:gd name="connsiteY12" fmla="*/ 61916 h 76929"/>
              <a:gd name="connsiteX13" fmla="*/ 56546 w 81093"/>
              <a:gd name="connsiteY13" fmla="*/ 63121 h 76929"/>
              <a:gd name="connsiteX14" fmla="*/ 56546 w 81093"/>
              <a:gd name="connsiteY14" fmla="*/ 63998 h 76929"/>
              <a:gd name="connsiteX15" fmla="*/ 60711 w 81093"/>
              <a:gd name="connsiteY15" fmla="*/ 66080 h 76929"/>
              <a:gd name="connsiteX16" fmla="*/ 62902 w 81093"/>
              <a:gd name="connsiteY16" fmla="*/ 69039 h 76929"/>
              <a:gd name="connsiteX17" fmla="*/ 62464 w 81093"/>
              <a:gd name="connsiteY17" fmla="*/ 72984 h 76929"/>
              <a:gd name="connsiteX18" fmla="*/ 60491 w 81093"/>
              <a:gd name="connsiteY18" fmla="*/ 74080 h 76929"/>
              <a:gd name="connsiteX19" fmla="*/ 56656 w 81093"/>
              <a:gd name="connsiteY19" fmla="*/ 71669 h 76929"/>
              <a:gd name="connsiteX20" fmla="*/ 50957 w 81093"/>
              <a:gd name="connsiteY20" fmla="*/ 69477 h 76929"/>
              <a:gd name="connsiteX21" fmla="*/ 48875 w 81093"/>
              <a:gd name="connsiteY21" fmla="*/ 66190 h 76929"/>
              <a:gd name="connsiteX22" fmla="*/ 48875 w 81093"/>
              <a:gd name="connsiteY22" fmla="*/ 62902 h 76929"/>
              <a:gd name="connsiteX23" fmla="*/ 52053 w 81093"/>
              <a:gd name="connsiteY23" fmla="*/ 58957 h 76929"/>
              <a:gd name="connsiteX24" fmla="*/ 51177 w 81093"/>
              <a:gd name="connsiteY24" fmla="*/ 56656 h 76929"/>
              <a:gd name="connsiteX25" fmla="*/ 45916 w 81093"/>
              <a:gd name="connsiteY25" fmla="*/ 50629 h 76929"/>
              <a:gd name="connsiteX26" fmla="*/ 42848 w 81093"/>
              <a:gd name="connsiteY26" fmla="*/ 48765 h 76929"/>
              <a:gd name="connsiteX27" fmla="*/ 38684 w 81093"/>
              <a:gd name="connsiteY27" fmla="*/ 44930 h 76929"/>
              <a:gd name="connsiteX28" fmla="*/ 33095 w 81093"/>
              <a:gd name="connsiteY28" fmla="*/ 41752 h 76929"/>
              <a:gd name="connsiteX29" fmla="*/ 31561 w 81093"/>
              <a:gd name="connsiteY29" fmla="*/ 36930 h 76929"/>
              <a:gd name="connsiteX30" fmla="*/ 26849 w 81093"/>
              <a:gd name="connsiteY30" fmla="*/ 33643 h 76929"/>
              <a:gd name="connsiteX31" fmla="*/ 26520 w 81093"/>
              <a:gd name="connsiteY31" fmla="*/ 29588 h 76929"/>
              <a:gd name="connsiteX32" fmla="*/ 22027 w 81093"/>
              <a:gd name="connsiteY32" fmla="*/ 27396 h 76929"/>
              <a:gd name="connsiteX33" fmla="*/ 17863 w 81093"/>
              <a:gd name="connsiteY33" fmla="*/ 24109 h 76929"/>
              <a:gd name="connsiteX34" fmla="*/ 15780 w 81093"/>
              <a:gd name="connsiteY34" fmla="*/ 25862 h 76929"/>
              <a:gd name="connsiteX35" fmla="*/ 17315 w 81093"/>
              <a:gd name="connsiteY35" fmla="*/ 28383 h 76929"/>
              <a:gd name="connsiteX36" fmla="*/ 23780 w 81093"/>
              <a:gd name="connsiteY36" fmla="*/ 33095 h 76929"/>
              <a:gd name="connsiteX37" fmla="*/ 24986 w 81093"/>
              <a:gd name="connsiteY37" fmla="*/ 37259 h 76929"/>
              <a:gd name="connsiteX38" fmla="*/ 22136 w 81093"/>
              <a:gd name="connsiteY38" fmla="*/ 42081 h 76929"/>
              <a:gd name="connsiteX39" fmla="*/ 19945 w 81093"/>
              <a:gd name="connsiteY39" fmla="*/ 42081 h 76929"/>
              <a:gd name="connsiteX40" fmla="*/ 17643 w 81093"/>
              <a:gd name="connsiteY40" fmla="*/ 38136 h 76929"/>
              <a:gd name="connsiteX41" fmla="*/ 13808 w 81093"/>
              <a:gd name="connsiteY41" fmla="*/ 35725 h 76929"/>
              <a:gd name="connsiteX42" fmla="*/ 7452 w 81093"/>
              <a:gd name="connsiteY42" fmla="*/ 35506 h 76929"/>
              <a:gd name="connsiteX43" fmla="*/ 986 w 81093"/>
              <a:gd name="connsiteY43" fmla="*/ 29917 h 76929"/>
              <a:gd name="connsiteX44" fmla="*/ 0 w 81093"/>
              <a:gd name="connsiteY44" fmla="*/ 25314 h 76929"/>
              <a:gd name="connsiteX45" fmla="*/ 2192 w 81093"/>
              <a:gd name="connsiteY45" fmla="*/ 19725 h 76929"/>
              <a:gd name="connsiteX46" fmla="*/ 6356 w 81093"/>
              <a:gd name="connsiteY46" fmla="*/ 17314 h 76929"/>
              <a:gd name="connsiteX47" fmla="*/ 5370 w 81093"/>
              <a:gd name="connsiteY47" fmla="*/ 12493 h 76929"/>
              <a:gd name="connsiteX48" fmla="*/ 1753 w 81093"/>
              <a:gd name="connsiteY48" fmla="*/ 11616 h 76929"/>
              <a:gd name="connsiteX49" fmla="*/ 329 w 81093"/>
              <a:gd name="connsiteY49" fmla="*/ 10411 h 76929"/>
              <a:gd name="connsiteX50" fmla="*/ 1863 w 81093"/>
              <a:gd name="connsiteY50" fmla="*/ 8986 h 76929"/>
              <a:gd name="connsiteX51" fmla="*/ 3288 w 81093"/>
              <a:gd name="connsiteY51" fmla="*/ 3616 h 76929"/>
              <a:gd name="connsiteX52" fmla="*/ 2740 w 81093"/>
              <a:gd name="connsiteY52" fmla="*/ 3287 h 76929"/>
              <a:gd name="connsiteX53" fmla="*/ 4384 w 81093"/>
              <a:gd name="connsiteY53" fmla="*/ 2520 h 76929"/>
              <a:gd name="connsiteX54" fmla="*/ 4384 w 81093"/>
              <a:gd name="connsiteY54" fmla="*/ 1205 h 76929"/>
              <a:gd name="connsiteX55" fmla="*/ 12602 w 81093"/>
              <a:gd name="connsiteY55" fmla="*/ 0 h 76929"/>
              <a:gd name="connsiteX56" fmla="*/ 25534 w 81093"/>
              <a:gd name="connsiteY56" fmla="*/ 3726 h 76929"/>
              <a:gd name="connsiteX57" fmla="*/ 29917 w 81093"/>
              <a:gd name="connsiteY57" fmla="*/ 3068 h 76929"/>
              <a:gd name="connsiteX58" fmla="*/ 36492 w 81093"/>
              <a:gd name="connsiteY58" fmla="*/ 2740 h 76929"/>
              <a:gd name="connsiteX59" fmla="*/ 39122 w 81093"/>
              <a:gd name="connsiteY59" fmla="*/ 6356 h 76929"/>
              <a:gd name="connsiteX60" fmla="*/ 42191 w 81093"/>
              <a:gd name="connsiteY60" fmla="*/ 7452 h 76929"/>
              <a:gd name="connsiteX61" fmla="*/ 42191 w 81093"/>
              <a:gd name="connsiteY61" fmla="*/ 9315 h 76929"/>
              <a:gd name="connsiteX62" fmla="*/ 47232 w 81093"/>
              <a:gd name="connsiteY62" fmla="*/ 13808 h 76929"/>
              <a:gd name="connsiteX63" fmla="*/ 49643 w 81093"/>
              <a:gd name="connsiteY63" fmla="*/ 12493 h 76929"/>
              <a:gd name="connsiteX64" fmla="*/ 52272 w 81093"/>
              <a:gd name="connsiteY64" fmla="*/ 12493 h 76929"/>
              <a:gd name="connsiteX65" fmla="*/ 51177 w 81093"/>
              <a:gd name="connsiteY65" fmla="*/ 14246 h 76929"/>
              <a:gd name="connsiteX66" fmla="*/ 56218 w 81093"/>
              <a:gd name="connsiteY66" fmla="*/ 14246 h 76929"/>
              <a:gd name="connsiteX67" fmla="*/ 56875 w 81093"/>
              <a:gd name="connsiteY67" fmla="*/ 11945 h 76929"/>
              <a:gd name="connsiteX68" fmla="*/ 59176 w 81093"/>
              <a:gd name="connsiteY68" fmla="*/ 11397 h 76929"/>
              <a:gd name="connsiteX69" fmla="*/ 60820 w 81093"/>
              <a:gd name="connsiteY69" fmla="*/ 15671 h 76929"/>
              <a:gd name="connsiteX70" fmla="*/ 61478 w 81093"/>
              <a:gd name="connsiteY70" fmla="*/ 20931 h 76929"/>
              <a:gd name="connsiteX71" fmla="*/ 64436 w 81093"/>
              <a:gd name="connsiteY71" fmla="*/ 25643 h 76929"/>
              <a:gd name="connsiteX72" fmla="*/ 69368 w 81093"/>
              <a:gd name="connsiteY72" fmla="*/ 30465 h 76929"/>
              <a:gd name="connsiteX73" fmla="*/ 70792 w 81093"/>
              <a:gd name="connsiteY73" fmla="*/ 34410 h 76929"/>
              <a:gd name="connsiteX74" fmla="*/ 73423 w 81093"/>
              <a:gd name="connsiteY74" fmla="*/ 37588 h 76929"/>
              <a:gd name="connsiteX75" fmla="*/ 77258 w 81093"/>
              <a:gd name="connsiteY75" fmla="*/ 38793 h 76929"/>
              <a:gd name="connsiteX76" fmla="*/ 80655 w 81093"/>
              <a:gd name="connsiteY76" fmla="*/ 41314 h 76929"/>
              <a:gd name="connsiteX77" fmla="*/ 81094 w 81093"/>
              <a:gd name="connsiteY77" fmla="*/ 42519 h 76929"/>
              <a:gd name="connsiteX78" fmla="*/ 76929 w 81093"/>
              <a:gd name="connsiteY78" fmla="*/ 42300 h 76929"/>
              <a:gd name="connsiteX79" fmla="*/ 74628 w 81093"/>
              <a:gd name="connsiteY79" fmla="*/ 43834 h 76929"/>
              <a:gd name="connsiteX80" fmla="*/ 74847 w 81093"/>
              <a:gd name="connsiteY80" fmla="*/ 47999 h 76929"/>
              <a:gd name="connsiteX81" fmla="*/ 71888 w 81093"/>
              <a:gd name="connsiteY81" fmla="*/ 51286 h 76929"/>
              <a:gd name="connsiteX82" fmla="*/ 71231 w 81093"/>
              <a:gd name="connsiteY82" fmla="*/ 55122 h 76929"/>
              <a:gd name="connsiteX83" fmla="*/ 73970 w 81093"/>
              <a:gd name="connsiteY83" fmla="*/ 55998 h 76929"/>
              <a:gd name="connsiteX84" fmla="*/ 76929 w 81093"/>
              <a:gd name="connsiteY84" fmla="*/ 60162 h 76929"/>
              <a:gd name="connsiteX85" fmla="*/ 73094 w 81093"/>
              <a:gd name="connsiteY85" fmla="*/ 63121 h 76929"/>
              <a:gd name="connsiteX86" fmla="*/ 71998 w 81093"/>
              <a:gd name="connsiteY86" fmla="*/ 66847 h 76929"/>
              <a:gd name="connsiteX87" fmla="*/ 72217 w 81093"/>
              <a:gd name="connsiteY87" fmla="*/ 69477 h 76929"/>
              <a:gd name="connsiteX88" fmla="*/ 72217 w 81093"/>
              <a:gd name="connsiteY88" fmla="*/ 69477 h 76929"/>
              <a:gd name="connsiteX89" fmla="*/ 72217 w 81093"/>
              <a:gd name="connsiteY89" fmla="*/ 69806 h 7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1093" h="76929">
                <a:moveTo>
                  <a:pt x="72217" y="69806"/>
                </a:moveTo>
                <a:lnTo>
                  <a:pt x="72217" y="69477"/>
                </a:lnTo>
                <a:lnTo>
                  <a:pt x="73751" y="71779"/>
                </a:lnTo>
                <a:lnTo>
                  <a:pt x="73094" y="71888"/>
                </a:lnTo>
                <a:lnTo>
                  <a:pt x="73313" y="74628"/>
                </a:lnTo>
                <a:lnTo>
                  <a:pt x="72546" y="76929"/>
                </a:lnTo>
                <a:lnTo>
                  <a:pt x="69478" y="76819"/>
                </a:lnTo>
                <a:lnTo>
                  <a:pt x="67834" y="74847"/>
                </a:lnTo>
                <a:lnTo>
                  <a:pt x="66519" y="74189"/>
                </a:lnTo>
                <a:lnTo>
                  <a:pt x="64875" y="73203"/>
                </a:lnTo>
                <a:lnTo>
                  <a:pt x="64984" y="68820"/>
                </a:lnTo>
                <a:lnTo>
                  <a:pt x="60820" y="63779"/>
                </a:lnTo>
                <a:lnTo>
                  <a:pt x="58300" y="61916"/>
                </a:lnTo>
                <a:lnTo>
                  <a:pt x="56546" y="63121"/>
                </a:lnTo>
                <a:lnTo>
                  <a:pt x="56546" y="63998"/>
                </a:lnTo>
                <a:lnTo>
                  <a:pt x="60711" y="66080"/>
                </a:lnTo>
                <a:lnTo>
                  <a:pt x="62902" y="69039"/>
                </a:lnTo>
                <a:lnTo>
                  <a:pt x="62464" y="72984"/>
                </a:lnTo>
                <a:lnTo>
                  <a:pt x="60491" y="74080"/>
                </a:lnTo>
                <a:lnTo>
                  <a:pt x="56656" y="71669"/>
                </a:lnTo>
                <a:lnTo>
                  <a:pt x="50957" y="69477"/>
                </a:lnTo>
                <a:lnTo>
                  <a:pt x="48875" y="66190"/>
                </a:lnTo>
                <a:lnTo>
                  <a:pt x="48875" y="62902"/>
                </a:lnTo>
                <a:lnTo>
                  <a:pt x="52053" y="58957"/>
                </a:lnTo>
                <a:lnTo>
                  <a:pt x="51177" y="56656"/>
                </a:lnTo>
                <a:lnTo>
                  <a:pt x="45916" y="50629"/>
                </a:lnTo>
                <a:lnTo>
                  <a:pt x="42848" y="48765"/>
                </a:lnTo>
                <a:lnTo>
                  <a:pt x="38684" y="44930"/>
                </a:lnTo>
                <a:lnTo>
                  <a:pt x="33095" y="41752"/>
                </a:lnTo>
                <a:lnTo>
                  <a:pt x="31561" y="36930"/>
                </a:lnTo>
                <a:lnTo>
                  <a:pt x="26849" y="33643"/>
                </a:lnTo>
                <a:lnTo>
                  <a:pt x="26520" y="29588"/>
                </a:lnTo>
                <a:lnTo>
                  <a:pt x="22027" y="27396"/>
                </a:lnTo>
                <a:lnTo>
                  <a:pt x="17863" y="24109"/>
                </a:lnTo>
                <a:lnTo>
                  <a:pt x="15780" y="25862"/>
                </a:lnTo>
                <a:lnTo>
                  <a:pt x="17315" y="28383"/>
                </a:lnTo>
                <a:lnTo>
                  <a:pt x="23780" y="33095"/>
                </a:lnTo>
                <a:lnTo>
                  <a:pt x="24986" y="37259"/>
                </a:lnTo>
                <a:lnTo>
                  <a:pt x="22136" y="42081"/>
                </a:lnTo>
                <a:lnTo>
                  <a:pt x="19945" y="42081"/>
                </a:lnTo>
                <a:lnTo>
                  <a:pt x="17643" y="38136"/>
                </a:lnTo>
                <a:lnTo>
                  <a:pt x="13808" y="35725"/>
                </a:lnTo>
                <a:lnTo>
                  <a:pt x="7452" y="35506"/>
                </a:lnTo>
                <a:lnTo>
                  <a:pt x="986" y="29917"/>
                </a:lnTo>
                <a:lnTo>
                  <a:pt x="0" y="25314"/>
                </a:lnTo>
                <a:lnTo>
                  <a:pt x="2192" y="19725"/>
                </a:lnTo>
                <a:lnTo>
                  <a:pt x="6356" y="17314"/>
                </a:lnTo>
                <a:lnTo>
                  <a:pt x="5370" y="12493"/>
                </a:lnTo>
                <a:lnTo>
                  <a:pt x="1753" y="11616"/>
                </a:lnTo>
                <a:lnTo>
                  <a:pt x="329" y="10411"/>
                </a:lnTo>
                <a:lnTo>
                  <a:pt x="1863" y="8986"/>
                </a:lnTo>
                <a:lnTo>
                  <a:pt x="3288" y="3616"/>
                </a:lnTo>
                <a:lnTo>
                  <a:pt x="2740" y="3287"/>
                </a:lnTo>
                <a:lnTo>
                  <a:pt x="4384" y="2520"/>
                </a:lnTo>
                <a:lnTo>
                  <a:pt x="4384" y="1205"/>
                </a:lnTo>
                <a:lnTo>
                  <a:pt x="12602" y="0"/>
                </a:lnTo>
                <a:lnTo>
                  <a:pt x="25534" y="3726"/>
                </a:lnTo>
                <a:lnTo>
                  <a:pt x="29917" y="3068"/>
                </a:lnTo>
                <a:lnTo>
                  <a:pt x="36492" y="2740"/>
                </a:lnTo>
                <a:lnTo>
                  <a:pt x="39122" y="6356"/>
                </a:lnTo>
                <a:lnTo>
                  <a:pt x="42191" y="7452"/>
                </a:lnTo>
                <a:lnTo>
                  <a:pt x="42191" y="9315"/>
                </a:lnTo>
                <a:lnTo>
                  <a:pt x="47232" y="13808"/>
                </a:lnTo>
                <a:lnTo>
                  <a:pt x="49643" y="12493"/>
                </a:lnTo>
                <a:lnTo>
                  <a:pt x="52272" y="12493"/>
                </a:lnTo>
                <a:lnTo>
                  <a:pt x="51177" y="14246"/>
                </a:lnTo>
                <a:lnTo>
                  <a:pt x="56218" y="14246"/>
                </a:lnTo>
                <a:lnTo>
                  <a:pt x="56875" y="11945"/>
                </a:lnTo>
                <a:lnTo>
                  <a:pt x="59176" y="11397"/>
                </a:lnTo>
                <a:lnTo>
                  <a:pt x="60820" y="15671"/>
                </a:lnTo>
                <a:lnTo>
                  <a:pt x="61478" y="20931"/>
                </a:lnTo>
                <a:lnTo>
                  <a:pt x="64436" y="25643"/>
                </a:lnTo>
                <a:lnTo>
                  <a:pt x="69368" y="30465"/>
                </a:lnTo>
                <a:lnTo>
                  <a:pt x="70792" y="34410"/>
                </a:lnTo>
                <a:lnTo>
                  <a:pt x="73423" y="37588"/>
                </a:lnTo>
                <a:lnTo>
                  <a:pt x="77258" y="38793"/>
                </a:lnTo>
                <a:lnTo>
                  <a:pt x="80655" y="41314"/>
                </a:lnTo>
                <a:lnTo>
                  <a:pt x="81094" y="42519"/>
                </a:lnTo>
                <a:lnTo>
                  <a:pt x="76929" y="42300"/>
                </a:lnTo>
                <a:lnTo>
                  <a:pt x="74628" y="43834"/>
                </a:lnTo>
                <a:lnTo>
                  <a:pt x="74847" y="47999"/>
                </a:lnTo>
                <a:lnTo>
                  <a:pt x="71888" y="51286"/>
                </a:lnTo>
                <a:lnTo>
                  <a:pt x="71231" y="55122"/>
                </a:lnTo>
                <a:lnTo>
                  <a:pt x="73970" y="55998"/>
                </a:lnTo>
                <a:lnTo>
                  <a:pt x="76929" y="60162"/>
                </a:lnTo>
                <a:lnTo>
                  <a:pt x="73094" y="63121"/>
                </a:lnTo>
                <a:lnTo>
                  <a:pt x="71998" y="66847"/>
                </a:lnTo>
                <a:lnTo>
                  <a:pt x="72217" y="69477"/>
                </a:lnTo>
                <a:lnTo>
                  <a:pt x="72217" y="69477"/>
                </a:lnTo>
                <a:lnTo>
                  <a:pt x="72217" y="6980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EB1D0CCB-014B-E79D-4B4F-B19A3BA0468E}"/>
              </a:ext>
            </a:extLst>
          </p:cNvPr>
          <p:cNvSpPr/>
          <p:nvPr/>
        </p:nvSpPr>
        <p:spPr>
          <a:xfrm>
            <a:off x="5210735" y="4593352"/>
            <a:ext cx="111010" cy="108818"/>
          </a:xfrm>
          <a:custGeom>
            <a:avLst/>
            <a:gdLst>
              <a:gd name="connsiteX0" fmla="*/ 41423 w 111010"/>
              <a:gd name="connsiteY0" fmla="*/ 98189 h 108818"/>
              <a:gd name="connsiteX1" fmla="*/ 43067 w 111010"/>
              <a:gd name="connsiteY1" fmla="*/ 97531 h 108818"/>
              <a:gd name="connsiteX2" fmla="*/ 43067 w 111010"/>
              <a:gd name="connsiteY2" fmla="*/ 96107 h 108818"/>
              <a:gd name="connsiteX3" fmla="*/ 51177 w 111010"/>
              <a:gd name="connsiteY3" fmla="*/ 94901 h 108818"/>
              <a:gd name="connsiteX4" fmla="*/ 64217 w 111010"/>
              <a:gd name="connsiteY4" fmla="*/ 98737 h 108818"/>
              <a:gd name="connsiteX5" fmla="*/ 68601 w 111010"/>
              <a:gd name="connsiteY5" fmla="*/ 98079 h 108818"/>
              <a:gd name="connsiteX6" fmla="*/ 75176 w 111010"/>
              <a:gd name="connsiteY6" fmla="*/ 97750 h 108818"/>
              <a:gd name="connsiteX7" fmla="*/ 77806 w 111010"/>
              <a:gd name="connsiteY7" fmla="*/ 101367 h 108818"/>
              <a:gd name="connsiteX8" fmla="*/ 80984 w 111010"/>
              <a:gd name="connsiteY8" fmla="*/ 102353 h 108818"/>
              <a:gd name="connsiteX9" fmla="*/ 80984 w 111010"/>
              <a:gd name="connsiteY9" fmla="*/ 104326 h 108818"/>
              <a:gd name="connsiteX10" fmla="*/ 86025 w 111010"/>
              <a:gd name="connsiteY10" fmla="*/ 108819 h 108818"/>
              <a:gd name="connsiteX11" fmla="*/ 88436 w 111010"/>
              <a:gd name="connsiteY11" fmla="*/ 107504 h 108818"/>
              <a:gd name="connsiteX12" fmla="*/ 90956 w 111010"/>
              <a:gd name="connsiteY12" fmla="*/ 107504 h 108818"/>
              <a:gd name="connsiteX13" fmla="*/ 91285 w 111010"/>
              <a:gd name="connsiteY13" fmla="*/ 106956 h 108818"/>
              <a:gd name="connsiteX14" fmla="*/ 93586 w 111010"/>
              <a:gd name="connsiteY14" fmla="*/ 105531 h 108818"/>
              <a:gd name="connsiteX15" fmla="*/ 92929 w 111010"/>
              <a:gd name="connsiteY15" fmla="*/ 101915 h 108818"/>
              <a:gd name="connsiteX16" fmla="*/ 90299 w 111010"/>
              <a:gd name="connsiteY16" fmla="*/ 98737 h 108818"/>
              <a:gd name="connsiteX17" fmla="*/ 89093 w 111010"/>
              <a:gd name="connsiteY17" fmla="*/ 93696 h 108818"/>
              <a:gd name="connsiteX18" fmla="*/ 92052 w 111010"/>
              <a:gd name="connsiteY18" fmla="*/ 87997 h 108818"/>
              <a:gd name="connsiteX19" fmla="*/ 93586 w 111010"/>
              <a:gd name="connsiteY19" fmla="*/ 84162 h 108818"/>
              <a:gd name="connsiteX20" fmla="*/ 93806 w 111010"/>
              <a:gd name="connsiteY20" fmla="*/ 79121 h 108818"/>
              <a:gd name="connsiteX21" fmla="*/ 92381 w 111010"/>
              <a:gd name="connsiteY21" fmla="*/ 81861 h 108818"/>
              <a:gd name="connsiteX22" fmla="*/ 91723 w 111010"/>
              <a:gd name="connsiteY22" fmla="*/ 84162 h 108818"/>
              <a:gd name="connsiteX23" fmla="*/ 89313 w 111010"/>
              <a:gd name="connsiteY23" fmla="*/ 85586 h 108818"/>
              <a:gd name="connsiteX24" fmla="*/ 89313 w 111010"/>
              <a:gd name="connsiteY24" fmla="*/ 82080 h 108818"/>
              <a:gd name="connsiteX25" fmla="*/ 90518 w 111010"/>
              <a:gd name="connsiteY25" fmla="*/ 78244 h 108818"/>
              <a:gd name="connsiteX26" fmla="*/ 92819 w 111010"/>
              <a:gd name="connsiteY26" fmla="*/ 73094 h 108818"/>
              <a:gd name="connsiteX27" fmla="*/ 92162 w 111010"/>
              <a:gd name="connsiteY27" fmla="*/ 69916 h 108818"/>
              <a:gd name="connsiteX28" fmla="*/ 92381 w 111010"/>
              <a:gd name="connsiteY28" fmla="*/ 66628 h 108818"/>
              <a:gd name="connsiteX29" fmla="*/ 95121 w 111010"/>
              <a:gd name="connsiteY29" fmla="*/ 59505 h 108818"/>
              <a:gd name="connsiteX30" fmla="*/ 97203 w 111010"/>
              <a:gd name="connsiteY30" fmla="*/ 60053 h 108818"/>
              <a:gd name="connsiteX31" fmla="*/ 96326 w 111010"/>
              <a:gd name="connsiteY31" fmla="*/ 61916 h 108818"/>
              <a:gd name="connsiteX32" fmla="*/ 96107 w 111010"/>
              <a:gd name="connsiteY32" fmla="*/ 65751 h 108818"/>
              <a:gd name="connsiteX33" fmla="*/ 96107 w 111010"/>
              <a:gd name="connsiteY33" fmla="*/ 70792 h 108818"/>
              <a:gd name="connsiteX34" fmla="*/ 97422 w 111010"/>
              <a:gd name="connsiteY34" fmla="*/ 70792 h 108818"/>
              <a:gd name="connsiteX35" fmla="*/ 99285 w 111010"/>
              <a:gd name="connsiteY35" fmla="*/ 67724 h 108818"/>
              <a:gd name="connsiteX36" fmla="*/ 100381 w 111010"/>
              <a:gd name="connsiteY36" fmla="*/ 58409 h 108818"/>
              <a:gd name="connsiteX37" fmla="*/ 100381 w 111010"/>
              <a:gd name="connsiteY37" fmla="*/ 47231 h 108818"/>
              <a:gd name="connsiteX38" fmla="*/ 101148 w 111010"/>
              <a:gd name="connsiteY38" fmla="*/ 44821 h 108818"/>
              <a:gd name="connsiteX39" fmla="*/ 99285 w 111010"/>
              <a:gd name="connsiteY39" fmla="*/ 42081 h 108818"/>
              <a:gd name="connsiteX40" fmla="*/ 97751 w 111010"/>
              <a:gd name="connsiteY40" fmla="*/ 41423 h 108818"/>
              <a:gd name="connsiteX41" fmla="*/ 97751 w 111010"/>
              <a:gd name="connsiteY41" fmla="*/ 39013 h 108818"/>
              <a:gd name="connsiteX42" fmla="*/ 99504 w 111010"/>
              <a:gd name="connsiteY42" fmla="*/ 37259 h 108818"/>
              <a:gd name="connsiteX43" fmla="*/ 100929 w 111010"/>
              <a:gd name="connsiteY43" fmla="*/ 37478 h 108818"/>
              <a:gd name="connsiteX44" fmla="*/ 101805 w 111010"/>
              <a:gd name="connsiteY44" fmla="*/ 39013 h 108818"/>
              <a:gd name="connsiteX45" fmla="*/ 103339 w 111010"/>
              <a:gd name="connsiteY45" fmla="*/ 32985 h 108818"/>
              <a:gd name="connsiteX46" fmla="*/ 107285 w 111010"/>
              <a:gd name="connsiteY46" fmla="*/ 28054 h 108818"/>
              <a:gd name="connsiteX47" fmla="*/ 109148 w 111010"/>
              <a:gd name="connsiteY47" fmla="*/ 24876 h 108818"/>
              <a:gd name="connsiteX48" fmla="*/ 109586 w 111010"/>
              <a:gd name="connsiteY48" fmla="*/ 22465 h 108818"/>
              <a:gd name="connsiteX49" fmla="*/ 107285 w 111010"/>
              <a:gd name="connsiteY49" fmla="*/ 20821 h 108818"/>
              <a:gd name="connsiteX50" fmla="*/ 107065 w 111010"/>
              <a:gd name="connsiteY50" fmla="*/ 18739 h 108818"/>
              <a:gd name="connsiteX51" fmla="*/ 108490 w 111010"/>
              <a:gd name="connsiteY51" fmla="*/ 15671 h 108818"/>
              <a:gd name="connsiteX52" fmla="*/ 107833 w 111010"/>
              <a:gd name="connsiteY52" fmla="*/ 11616 h 108818"/>
              <a:gd name="connsiteX53" fmla="*/ 108161 w 111010"/>
              <a:gd name="connsiteY53" fmla="*/ 5260 h 108818"/>
              <a:gd name="connsiteX54" fmla="*/ 109586 w 111010"/>
              <a:gd name="connsiteY54" fmla="*/ 2630 h 108818"/>
              <a:gd name="connsiteX55" fmla="*/ 111010 w 111010"/>
              <a:gd name="connsiteY55" fmla="*/ 1096 h 108818"/>
              <a:gd name="connsiteX56" fmla="*/ 108271 w 111010"/>
              <a:gd name="connsiteY56" fmla="*/ 1644 h 108818"/>
              <a:gd name="connsiteX57" fmla="*/ 104874 w 111010"/>
              <a:gd name="connsiteY57" fmla="*/ 1972 h 108818"/>
              <a:gd name="connsiteX58" fmla="*/ 103887 w 111010"/>
              <a:gd name="connsiteY58" fmla="*/ 0 h 108818"/>
              <a:gd name="connsiteX59" fmla="*/ 101148 w 111010"/>
              <a:gd name="connsiteY59" fmla="*/ 0 h 108818"/>
              <a:gd name="connsiteX60" fmla="*/ 99066 w 111010"/>
              <a:gd name="connsiteY60" fmla="*/ 1096 h 108818"/>
              <a:gd name="connsiteX61" fmla="*/ 98079 w 111010"/>
              <a:gd name="connsiteY61" fmla="*/ 4274 h 108818"/>
              <a:gd name="connsiteX62" fmla="*/ 94901 w 111010"/>
              <a:gd name="connsiteY62" fmla="*/ 5808 h 108818"/>
              <a:gd name="connsiteX63" fmla="*/ 90627 w 111010"/>
              <a:gd name="connsiteY63" fmla="*/ 8767 h 108818"/>
              <a:gd name="connsiteX64" fmla="*/ 86682 w 111010"/>
              <a:gd name="connsiteY64" fmla="*/ 9096 h 108818"/>
              <a:gd name="connsiteX65" fmla="*/ 85696 w 111010"/>
              <a:gd name="connsiteY65" fmla="*/ 12054 h 108818"/>
              <a:gd name="connsiteX66" fmla="*/ 82518 w 111010"/>
              <a:gd name="connsiteY66" fmla="*/ 11178 h 108818"/>
              <a:gd name="connsiteX67" fmla="*/ 78135 w 111010"/>
              <a:gd name="connsiteY67" fmla="*/ 11835 h 108818"/>
              <a:gd name="connsiteX68" fmla="*/ 77258 w 111010"/>
              <a:gd name="connsiteY68" fmla="*/ 9753 h 108818"/>
              <a:gd name="connsiteX69" fmla="*/ 73970 w 111010"/>
              <a:gd name="connsiteY69" fmla="*/ 7123 h 108818"/>
              <a:gd name="connsiteX70" fmla="*/ 72107 w 111010"/>
              <a:gd name="connsiteY70" fmla="*/ 7123 h 108818"/>
              <a:gd name="connsiteX71" fmla="*/ 71012 w 111010"/>
              <a:gd name="connsiteY71" fmla="*/ 11616 h 108818"/>
              <a:gd name="connsiteX72" fmla="*/ 66519 w 111010"/>
              <a:gd name="connsiteY72" fmla="*/ 11835 h 108818"/>
              <a:gd name="connsiteX73" fmla="*/ 62683 w 111010"/>
              <a:gd name="connsiteY73" fmla="*/ 17753 h 108818"/>
              <a:gd name="connsiteX74" fmla="*/ 62354 w 111010"/>
              <a:gd name="connsiteY74" fmla="*/ 20383 h 108818"/>
              <a:gd name="connsiteX75" fmla="*/ 60053 w 111010"/>
              <a:gd name="connsiteY75" fmla="*/ 21588 h 108818"/>
              <a:gd name="connsiteX76" fmla="*/ 55231 w 111010"/>
              <a:gd name="connsiteY76" fmla="*/ 26301 h 108818"/>
              <a:gd name="connsiteX77" fmla="*/ 50190 w 111010"/>
              <a:gd name="connsiteY77" fmla="*/ 28163 h 108818"/>
              <a:gd name="connsiteX78" fmla="*/ 48766 w 111010"/>
              <a:gd name="connsiteY78" fmla="*/ 30794 h 108818"/>
              <a:gd name="connsiteX79" fmla="*/ 45478 w 111010"/>
              <a:gd name="connsiteY79" fmla="*/ 29588 h 108818"/>
              <a:gd name="connsiteX80" fmla="*/ 43067 w 111010"/>
              <a:gd name="connsiteY80" fmla="*/ 30246 h 108818"/>
              <a:gd name="connsiteX81" fmla="*/ 40328 w 111010"/>
              <a:gd name="connsiteY81" fmla="*/ 27615 h 108818"/>
              <a:gd name="connsiteX82" fmla="*/ 34629 w 111010"/>
              <a:gd name="connsiteY82" fmla="*/ 26629 h 108818"/>
              <a:gd name="connsiteX83" fmla="*/ 26629 w 111010"/>
              <a:gd name="connsiteY83" fmla="*/ 30903 h 108818"/>
              <a:gd name="connsiteX84" fmla="*/ 19178 w 111010"/>
              <a:gd name="connsiteY84" fmla="*/ 31780 h 108818"/>
              <a:gd name="connsiteX85" fmla="*/ 19725 w 111010"/>
              <a:gd name="connsiteY85" fmla="*/ 36273 h 108818"/>
              <a:gd name="connsiteX86" fmla="*/ 19725 w 111010"/>
              <a:gd name="connsiteY86" fmla="*/ 39780 h 108818"/>
              <a:gd name="connsiteX87" fmla="*/ 19068 w 111010"/>
              <a:gd name="connsiteY87" fmla="*/ 46026 h 108818"/>
              <a:gd name="connsiteX88" fmla="*/ 17315 w 111010"/>
              <a:gd name="connsiteY88" fmla="*/ 49533 h 108818"/>
              <a:gd name="connsiteX89" fmla="*/ 11397 w 111010"/>
              <a:gd name="connsiteY89" fmla="*/ 50081 h 108818"/>
              <a:gd name="connsiteX90" fmla="*/ 7342 w 111010"/>
              <a:gd name="connsiteY90" fmla="*/ 50738 h 108818"/>
              <a:gd name="connsiteX91" fmla="*/ 7123 w 111010"/>
              <a:gd name="connsiteY91" fmla="*/ 53368 h 108818"/>
              <a:gd name="connsiteX92" fmla="*/ 5260 w 111010"/>
              <a:gd name="connsiteY92" fmla="*/ 53697 h 108818"/>
              <a:gd name="connsiteX93" fmla="*/ 877 w 111010"/>
              <a:gd name="connsiteY93" fmla="*/ 52163 h 108818"/>
              <a:gd name="connsiteX94" fmla="*/ 0 w 111010"/>
              <a:gd name="connsiteY94" fmla="*/ 53697 h 108818"/>
              <a:gd name="connsiteX95" fmla="*/ 8657 w 111010"/>
              <a:gd name="connsiteY95" fmla="*/ 64217 h 108818"/>
              <a:gd name="connsiteX96" fmla="*/ 12822 w 111010"/>
              <a:gd name="connsiteY96" fmla="*/ 66957 h 108818"/>
              <a:gd name="connsiteX97" fmla="*/ 12822 w 111010"/>
              <a:gd name="connsiteY97" fmla="*/ 69916 h 108818"/>
              <a:gd name="connsiteX98" fmla="*/ 19725 w 111010"/>
              <a:gd name="connsiteY98" fmla="*/ 76162 h 108818"/>
              <a:gd name="connsiteX99" fmla="*/ 25753 w 111010"/>
              <a:gd name="connsiteY99" fmla="*/ 84491 h 108818"/>
              <a:gd name="connsiteX100" fmla="*/ 36821 w 111010"/>
              <a:gd name="connsiteY100" fmla="*/ 96655 h 108818"/>
              <a:gd name="connsiteX101" fmla="*/ 39780 w 111010"/>
              <a:gd name="connsiteY101" fmla="*/ 96983 h 108818"/>
              <a:gd name="connsiteX102" fmla="*/ 41533 w 111010"/>
              <a:gd name="connsiteY102" fmla="*/ 98189 h 108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11010" h="108818">
                <a:moveTo>
                  <a:pt x="41423" y="98189"/>
                </a:moveTo>
                <a:lnTo>
                  <a:pt x="43067" y="97531"/>
                </a:lnTo>
                <a:lnTo>
                  <a:pt x="43067" y="96107"/>
                </a:lnTo>
                <a:lnTo>
                  <a:pt x="51177" y="94901"/>
                </a:lnTo>
                <a:lnTo>
                  <a:pt x="64217" y="98737"/>
                </a:lnTo>
                <a:lnTo>
                  <a:pt x="68601" y="98079"/>
                </a:lnTo>
                <a:lnTo>
                  <a:pt x="75176" y="97750"/>
                </a:lnTo>
                <a:lnTo>
                  <a:pt x="77806" y="101367"/>
                </a:lnTo>
                <a:lnTo>
                  <a:pt x="80984" y="102353"/>
                </a:lnTo>
                <a:lnTo>
                  <a:pt x="80984" y="104326"/>
                </a:lnTo>
                <a:lnTo>
                  <a:pt x="86025" y="108819"/>
                </a:lnTo>
                <a:lnTo>
                  <a:pt x="88436" y="107504"/>
                </a:lnTo>
                <a:lnTo>
                  <a:pt x="90956" y="107504"/>
                </a:lnTo>
                <a:lnTo>
                  <a:pt x="91285" y="106956"/>
                </a:lnTo>
                <a:lnTo>
                  <a:pt x="93586" y="105531"/>
                </a:lnTo>
                <a:lnTo>
                  <a:pt x="92929" y="101915"/>
                </a:lnTo>
                <a:lnTo>
                  <a:pt x="90299" y="98737"/>
                </a:lnTo>
                <a:lnTo>
                  <a:pt x="89093" y="93696"/>
                </a:lnTo>
                <a:lnTo>
                  <a:pt x="92052" y="87997"/>
                </a:lnTo>
                <a:lnTo>
                  <a:pt x="93586" y="84162"/>
                </a:lnTo>
                <a:lnTo>
                  <a:pt x="93806" y="79121"/>
                </a:lnTo>
                <a:lnTo>
                  <a:pt x="92381" y="81861"/>
                </a:lnTo>
                <a:lnTo>
                  <a:pt x="91723" y="84162"/>
                </a:lnTo>
                <a:lnTo>
                  <a:pt x="89313" y="85586"/>
                </a:lnTo>
                <a:lnTo>
                  <a:pt x="89313" y="82080"/>
                </a:lnTo>
                <a:lnTo>
                  <a:pt x="90518" y="78244"/>
                </a:lnTo>
                <a:lnTo>
                  <a:pt x="92819" y="73094"/>
                </a:lnTo>
                <a:lnTo>
                  <a:pt x="92162" y="69916"/>
                </a:lnTo>
                <a:lnTo>
                  <a:pt x="92381" y="66628"/>
                </a:lnTo>
                <a:lnTo>
                  <a:pt x="95121" y="59505"/>
                </a:lnTo>
                <a:lnTo>
                  <a:pt x="97203" y="60053"/>
                </a:lnTo>
                <a:lnTo>
                  <a:pt x="96326" y="61916"/>
                </a:lnTo>
                <a:cubicBezTo>
                  <a:pt x="96326" y="61916"/>
                  <a:pt x="96107" y="64875"/>
                  <a:pt x="96107" y="65751"/>
                </a:cubicBezTo>
                <a:lnTo>
                  <a:pt x="96107" y="70792"/>
                </a:lnTo>
                <a:lnTo>
                  <a:pt x="97422" y="70792"/>
                </a:lnTo>
                <a:cubicBezTo>
                  <a:pt x="97422" y="70792"/>
                  <a:pt x="99285" y="67724"/>
                  <a:pt x="99285" y="67724"/>
                </a:cubicBezTo>
                <a:lnTo>
                  <a:pt x="100381" y="58409"/>
                </a:lnTo>
                <a:lnTo>
                  <a:pt x="100381" y="47231"/>
                </a:lnTo>
                <a:cubicBezTo>
                  <a:pt x="100381" y="47231"/>
                  <a:pt x="101148" y="44821"/>
                  <a:pt x="101148" y="44821"/>
                </a:cubicBezTo>
                <a:lnTo>
                  <a:pt x="99285" y="42081"/>
                </a:lnTo>
                <a:lnTo>
                  <a:pt x="97751" y="41423"/>
                </a:lnTo>
                <a:lnTo>
                  <a:pt x="97751" y="39013"/>
                </a:lnTo>
                <a:cubicBezTo>
                  <a:pt x="97751" y="39013"/>
                  <a:pt x="99504" y="37259"/>
                  <a:pt x="99504" y="37259"/>
                </a:cubicBezTo>
                <a:lnTo>
                  <a:pt x="100929" y="37478"/>
                </a:lnTo>
                <a:lnTo>
                  <a:pt x="101805" y="39013"/>
                </a:lnTo>
                <a:lnTo>
                  <a:pt x="103339" y="32985"/>
                </a:lnTo>
                <a:lnTo>
                  <a:pt x="107285" y="28054"/>
                </a:lnTo>
                <a:lnTo>
                  <a:pt x="109148" y="24876"/>
                </a:lnTo>
                <a:lnTo>
                  <a:pt x="109586" y="22465"/>
                </a:lnTo>
                <a:lnTo>
                  <a:pt x="107285" y="20821"/>
                </a:lnTo>
                <a:lnTo>
                  <a:pt x="107065" y="18739"/>
                </a:lnTo>
                <a:lnTo>
                  <a:pt x="108490" y="15671"/>
                </a:lnTo>
                <a:lnTo>
                  <a:pt x="107833" y="11616"/>
                </a:lnTo>
                <a:lnTo>
                  <a:pt x="108161" y="5260"/>
                </a:lnTo>
                <a:lnTo>
                  <a:pt x="109586" y="2630"/>
                </a:lnTo>
                <a:lnTo>
                  <a:pt x="111010" y="1096"/>
                </a:lnTo>
                <a:lnTo>
                  <a:pt x="108271" y="1644"/>
                </a:lnTo>
                <a:lnTo>
                  <a:pt x="104874" y="1972"/>
                </a:lnTo>
                <a:lnTo>
                  <a:pt x="103887" y="0"/>
                </a:lnTo>
                <a:lnTo>
                  <a:pt x="101148" y="0"/>
                </a:lnTo>
                <a:lnTo>
                  <a:pt x="99066" y="1096"/>
                </a:lnTo>
                <a:lnTo>
                  <a:pt x="98079" y="4274"/>
                </a:lnTo>
                <a:lnTo>
                  <a:pt x="94901" y="5808"/>
                </a:lnTo>
                <a:lnTo>
                  <a:pt x="90627" y="8767"/>
                </a:lnTo>
                <a:lnTo>
                  <a:pt x="86682" y="9096"/>
                </a:lnTo>
                <a:lnTo>
                  <a:pt x="85696" y="12054"/>
                </a:lnTo>
                <a:lnTo>
                  <a:pt x="82518" y="11178"/>
                </a:lnTo>
                <a:lnTo>
                  <a:pt x="78135" y="11835"/>
                </a:lnTo>
                <a:lnTo>
                  <a:pt x="77258" y="9753"/>
                </a:lnTo>
                <a:lnTo>
                  <a:pt x="73970" y="7123"/>
                </a:lnTo>
                <a:lnTo>
                  <a:pt x="72107" y="7123"/>
                </a:lnTo>
                <a:cubicBezTo>
                  <a:pt x="72107" y="7123"/>
                  <a:pt x="71012" y="11616"/>
                  <a:pt x="71012" y="11616"/>
                </a:cubicBezTo>
                <a:lnTo>
                  <a:pt x="66519" y="11835"/>
                </a:lnTo>
                <a:lnTo>
                  <a:pt x="62683" y="17753"/>
                </a:lnTo>
                <a:lnTo>
                  <a:pt x="62354" y="20383"/>
                </a:lnTo>
                <a:lnTo>
                  <a:pt x="60053" y="21588"/>
                </a:lnTo>
                <a:lnTo>
                  <a:pt x="55231" y="26301"/>
                </a:lnTo>
                <a:lnTo>
                  <a:pt x="50190" y="28163"/>
                </a:lnTo>
                <a:lnTo>
                  <a:pt x="48766" y="30794"/>
                </a:lnTo>
                <a:lnTo>
                  <a:pt x="45478" y="29588"/>
                </a:lnTo>
                <a:lnTo>
                  <a:pt x="43067" y="30246"/>
                </a:lnTo>
                <a:lnTo>
                  <a:pt x="40328" y="27615"/>
                </a:lnTo>
                <a:lnTo>
                  <a:pt x="34629" y="26629"/>
                </a:lnTo>
                <a:lnTo>
                  <a:pt x="26629" y="30903"/>
                </a:lnTo>
                <a:lnTo>
                  <a:pt x="19178" y="31780"/>
                </a:lnTo>
                <a:lnTo>
                  <a:pt x="19725" y="36273"/>
                </a:lnTo>
                <a:lnTo>
                  <a:pt x="19725" y="39780"/>
                </a:lnTo>
                <a:lnTo>
                  <a:pt x="19068" y="46026"/>
                </a:lnTo>
                <a:lnTo>
                  <a:pt x="17315" y="49533"/>
                </a:lnTo>
                <a:lnTo>
                  <a:pt x="11397" y="50081"/>
                </a:lnTo>
                <a:lnTo>
                  <a:pt x="7342" y="50738"/>
                </a:lnTo>
                <a:lnTo>
                  <a:pt x="7123" y="53368"/>
                </a:lnTo>
                <a:lnTo>
                  <a:pt x="5260" y="53697"/>
                </a:lnTo>
                <a:lnTo>
                  <a:pt x="877" y="52163"/>
                </a:lnTo>
                <a:lnTo>
                  <a:pt x="0" y="53697"/>
                </a:lnTo>
                <a:lnTo>
                  <a:pt x="8657" y="64217"/>
                </a:lnTo>
                <a:lnTo>
                  <a:pt x="12822" y="66957"/>
                </a:lnTo>
                <a:lnTo>
                  <a:pt x="12822" y="69916"/>
                </a:lnTo>
                <a:lnTo>
                  <a:pt x="19725" y="76162"/>
                </a:lnTo>
                <a:lnTo>
                  <a:pt x="25753" y="84491"/>
                </a:lnTo>
                <a:lnTo>
                  <a:pt x="36821" y="96655"/>
                </a:lnTo>
                <a:lnTo>
                  <a:pt x="39780" y="96983"/>
                </a:lnTo>
                <a:lnTo>
                  <a:pt x="41533" y="9818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EF732045-63AF-7627-E1F6-C649EFED0936}"/>
              </a:ext>
            </a:extLst>
          </p:cNvPr>
          <p:cNvSpPr/>
          <p:nvPr/>
        </p:nvSpPr>
        <p:spPr>
          <a:xfrm>
            <a:off x="5162189" y="4566065"/>
            <a:ext cx="160762" cy="77915"/>
          </a:xfrm>
          <a:custGeom>
            <a:avLst/>
            <a:gdLst>
              <a:gd name="connsiteX0" fmla="*/ 55670 w 160762"/>
              <a:gd name="connsiteY0" fmla="*/ 77915 h 77915"/>
              <a:gd name="connsiteX1" fmla="*/ 59724 w 160762"/>
              <a:gd name="connsiteY1" fmla="*/ 77258 h 77915"/>
              <a:gd name="connsiteX2" fmla="*/ 65642 w 160762"/>
              <a:gd name="connsiteY2" fmla="*/ 76710 h 77915"/>
              <a:gd name="connsiteX3" fmla="*/ 67395 w 160762"/>
              <a:gd name="connsiteY3" fmla="*/ 73203 h 77915"/>
              <a:gd name="connsiteX4" fmla="*/ 68053 w 160762"/>
              <a:gd name="connsiteY4" fmla="*/ 66957 h 77915"/>
              <a:gd name="connsiteX5" fmla="*/ 68053 w 160762"/>
              <a:gd name="connsiteY5" fmla="*/ 63560 h 77915"/>
              <a:gd name="connsiteX6" fmla="*/ 67505 w 160762"/>
              <a:gd name="connsiteY6" fmla="*/ 58957 h 77915"/>
              <a:gd name="connsiteX7" fmla="*/ 74957 w 160762"/>
              <a:gd name="connsiteY7" fmla="*/ 58080 h 77915"/>
              <a:gd name="connsiteX8" fmla="*/ 82956 w 160762"/>
              <a:gd name="connsiteY8" fmla="*/ 53807 h 77915"/>
              <a:gd name="connsiteX9" fmla="*/ 88655 w 160762"/>
              <a:gd name="connsiteY9" fmla="*/ 54793 h 77915"/>
              <a:gd name="connsiteX10" fmla="*/ 91504 w 160762"/>
              <a:gd name="connsiteY10" fmla="*/ 57423 h 77915"/>
              <a:gd name="connsiteX11" fmla="*/ 93915 w 160762"/>
              <a:gd name="connsiteY11" fmla="*/ 56766 h 77915"/>
              <a:gd name="connsiteX12" fmla="*/ 97203 w 160762"/>
              <a:gd name="connsiteY12" fmla="*/ 57971 h 77915"/>
              <a:gd name="connsiteX13" fmla="*/ 98518 w 160762"/>
              <a:gd name="connsiteY13" fmla="*/ 55341 h 77915"/>
              <a:gd name="connsiteX14" fmla="*/ 103559 w 160762"/>
              <a:gd name="connsiteY14" fmla="*/ 53478 h 77915"/>
              <a:gd name="connsiteX15" fmla="*/ 108490 w 160762"/>
              <a:gd name="connsiteY15" fmla="*/ 48766 h 77915"/>
              <a:gd name="connsiteX16" fmla="*/ 110682 w 160762"/>
              <a:gd name="connsiteY16" fmla="*/ 47560 h 77915"/>
              <a:gd name="connsiteX17" fmla="*/ 111010 w 160762"/>
              <a:gd name="connsiteY17" fmla="*/ 44930 h 77915"/>
              <a:gd name="connsiteX18" fmla="*/ 114846 w 160762"/>
              <a:gd name="connsiteY18" fmla="*/ 39013 h 77915"/>
              <a:gd name="connsiteX19" fmla="*/ 119339 w 160762"/>
              <a:gd name="connsiteY19" fmla="*/ 38903 h 77915"/>
              <a:gd name="connsiteX20" fmla="*/ 120435 w 160762"/>
              <a:gd name="connsiteY20" fmla="*/ 34520 h 77915"/>
              <a:gd name="connsiteX21" fmla="*/ 122298 w 160762"/>
              <a:gd name="connsiteY21" fmla="*/ 34410 h 77915"/>
              <a:gd name="connsiteX22" fmla="*/ 125585 w 160762"/>
              <a:gd name="connsiteY22" fmla="*/ 37040 h 77915"/>
              <a:gd name="connsiteX23" fmla="*/ 126462 w 160762"/>
              <a:gd name="connsiteY23" fmla="*/ 39013 h 77915"/>
              <a:gd name="connsiteX24" fmla="*/ 130845 w 160762"/>
              <a:gd name="connsiteY24" fmla="*/ 38355 h 77915"/>
              <a:gd name="connsiteX25" fmla="*/ 133914 w 160762"/>
              <a:gd name="connsiteY25" fmla="*/ 39232 h 77915"/>
              <a:gd name="connsiteX26" fmla="*/ 135010 w 160762"/>
              <a:gd name="connsiteY26" fmla="*/ 36273 h 77915"/>
              <a:gd name="connsiteX27" fmla="*/ 138955 w 160762"/>
              <a:gd name="connsiteY27" fmla="*/ 35944 h 77915"/>
              <a:gd name="connsiteX28" fmla="*/ 143229 w 160762"/>
              <a:gd name="connsiteY28" fmla="*/ 32985 h 77915"/>
              <a:gd name="connsiteX29" fmla="*/ 146407 w 160762"/>
              <a:gd name="connsiteY29" fmla="*/ 31451 h 77915"/>
              <a:gd name="connsiteX30" fmla="*/ 147393 w 160762"/>
              <a:gd name="connsiteY30" fmla="*/ 28273 h 77915"/>
              <a:gd name="connsiteX31" fmla="*/ 149475 w 160762"/>
              <a:gd name="connsiteY31" fmla="*/ 27068 h 77915"/>
              <a:gd name="connsiteX32" fmla="*/ 152105 w 160762"/>
              <a:gd name="connsiteY32" fmla="*/ 27068 h 77915"/>
              <a:gd name="connsiteX33" fmla="*/ 153091 w 160762"/>
              <a:gd name="connsiteY33" fmla="*/ 29040 h 77915"/>
              <a:gd name="connsiteX34" fmla="*/ 156488 w 160762"/>
              <a:gd name="connsiteY34" fmla="*/ 28711 h 77915"/>
              <a:gd name="connsiteX35" fmla="*/ 159228 w 160762"/>
              <a:gd name="connsiteY35" fmla="*/ 28164 h 77915"/>
              <a:gd name="connsiteX36" fmla="*/ 160762 w 160762"/>
              <a:gd name="connsiteY36" fmla="*/ 26629 h 77915"/>
              <a:gd name="connsiteX37" fmla="*/ 159338 w 160762"/>
              <a:gd name="connsiteY37" fmla="*/ 24219 h 77915"/>
              <a:gd name="connsiteX38" fmla="*/ 153858 w 160762"/>
              <a:gd name="connsiteY38" fmla="*/ 19616 h 77915"/>
              <a:gd name="connsiteX39" fmla="*/ 148598 w 160762"/>
              <a:gd name="connsiteY39" fmla="*/ 17424 h 77915"/>
              <a:gd name="connsiteX40" fmla="*/ 148270 w 160762"/>
              <a:gd name="connsiteY40" fmla="*/ 18301 h 77915"/>
              <a:gd name="connsiteX41" fmla="*/ 150352 w 160762"/>
              <a:gd name="connsiteY41" fmla="*/ 22246 h 77915"/>
              <a:gd name="connsiteX42" fmla="*/ 145201 w 160762"/>
              <a:gd name="connsiteY42" fmla="*/ 22027 h 77915"/>
              <a:gd name="connsiteX43" fmla="*/ 138955 w 160762"/>
              <a:gd name="connsiteY43" fmla="*/ 21369 h 77915"/>
              <a:gd name="connsiteX44" fmla="*/ 136434 w 160762"/>
              <a:gd name="connsiteY44" fmla="*/ 19506 h 77915"/>
              <a:gd name="connsiteX45" fmla="*/ 131941 w 160762"/>
              <a:gd name="connsiteY45" fmla="*/ 18958 h 77915"/>
              <a:gd name="connsiteX46" fmla="*/ 127996 w 160762"/>
              <a:gd name="connsiteY46" fmla="*/ 18958 h 77915"/>
              <a:gd name="connsiteX47" fmla="*/ 128983 w 160762"/>
              <a:gd name="connsiteY47" fmla="*/ 17095 h 77915"/>
              <a:gd name="connsiteX48" fmla="*/ 132160 w 160762"/>
              <a:gd name="connsiteY48" fmla="*/ 16219 h 77915"/>
              <a:gd name="connsiteX49" fmla="*/ 131832 w 160762"/>
              <a:gd name="connsiteY49" fmla="*/ 13917 h 77915"/>
              <a:gd name="connsiteX50" fmla="*/ 133914 w 160762"/>
              <a:gd name="connsiteY50" fmla="*/ 13369 h 77915"/>
              <a:gd name="connsiteX51" fmla="*/ 137640 w 160762"/>
              <a:gd name="connsiteY51" fmla="*/ 14246 h 77915"/>
              <a:gd name="connsiteX52" fmla="*/ 144105 w 160762"/>
              <a:gd name="connsiteY52" fmla="*/ 16219 h 77915"/>
              <a:gd name="connsiteX53" fmla="*/ 144982 w 160762"/>
              <a:gd name="connsiteY53" fmla="*/ 15561 h 77915"/>
              <a:gd name="connsiteX54" fmla="*/ 140599 w 160762"/>
              <a:gd name="connsiteY54" fmla="*/ 12055 h 77915"/>
              <a:gd name="connsiteX55" fmla="*/ 134791 w 160762"/>
              <a:gd name="connsiteY55" fmla="*/ 8767 h 77915"/>
              <a:gd name="connsiteX56" fmla="*/ 130626 w 160762"/>
              <a:gd name="connsiteY56" fmla="*/ 8328 h 77915"/>
              <a:gd name="connsiteX57" fmla="*/ 126572 w 160762"/>
              <a:gd name="connsiteY57" fmla="*/ 9205 h 77915"/>
              <a:gd name="connsiteX58" fmla="*/ 123941 w 160762"/>
              <a:gd name="connsiteY58" fmla="*/ 8000 h 77915"/>
              <a:gd name="connsiteX59" fmla="*/ 122955 w 160762"/>
              <a:gd name="connsiteY59" fmla="*/ 10959 h 77915"/>
              <a:gd name="connsiteX60" fmla="*/ 119777 w 160762"/>
              <a:gd name="connsiteY60" fmla="*/ 8767 h 77915"/>
              <a:gd name="connsiteX61" fmla="*/ 109257 w 160762"/>
              <a:gd name="connsiteY61" fmla="*/ 7671 h 77915"/>
              <a:gd name="connsiteX62" fmla="*/ 99065 w 160762"/>
              <a:gd name="connsiteY62" fmla="*/ 7233 h 77915"/>
              <a:gd name="connsiteX63" fmla="*/ 93477 w 160762"/>
              <a:gd name="connsiteY63" fmla="*/ 2520 h 77915"/>
              <a:gd name="connsiteX64" fmla="*/ 88436 w 160762"/>
              <a:gd name="connsiteY64" fmla="*/ 0 h 77915"/>
              <a:gd name="connsiteX65" fmla="*/ 87340 w 160762"/>
              <a:gd name="connsiteY65" fmla="*/ 2959 h 77915"/>
              <a:gd name="connsiteX66" fmla="*/ 89312 w 160762"/>
              <a:gd name="connsiteY66" fmla="*/ 4384 h 77915"/>
              <a:gd name="connsiteX67" fmla="*/ 85477 w 160762"/>
              <a:gd name="connsiteY67" fmla="*/ 5918 h 77915"/>
              <a:gd name="connsiteX68" fmla="*/ 83066 w 160762"/>
              <a:gd name="connsiteY68" fmla="*/ 7671 h 77915"/>
              <a:gd name="connsiteX69" fmla="*/ 79121 w 160762"/>
              <a:gd name="connsiteY69" fmla="*/ 6356 h 77915"/>
              <a:gd name="connsiteX70" fmla="*/ 71121 w 160762"/>
              <a:gd name="connsiteY70" fmla="*/ 8328 h 77915"/>
              <a:gd name="connsiteX71" fmla="*/ 60820 w 160762"/>
              <a:gd name="connsiteY71" fmla="*/ 7561 h 77915"/>
              <a:gd name="connsiteX72" fmla="*/ 46683 w 160762"/>
              <a:gd name="connsiteY72" fmla="*/ 7890 h 77915"/>
              <a:gd name="connsiteX73" fmla="*/ 40437 w 160762"/>
              <a:gd name="connsiteY73" fmla="*/ 11287 h 77915"/>
              <a:gd name="connsiteX74" fmla="*/ 37478 w 160762"/>
              <a:gd name="connsiteY74" fmla="*/ 8876 h 77915"/>
              <a:gd name="connsiteX75" fmla="*/ 36602 w 160762"/>
              <a:gd name="connsiteY75" fmla="*/ 10959 h 77915"/>
              <a:gd name="connsiteX76" fmla="*/ 33533 w 160762"/>
              <a:gd name="connsiteY76" fmla="*/ 13260 h 77915"/>
              <a:gd name="connsiteX77" fmla="*/ 31999 w 160762"/>
              <a:gd name="connsiteY77" fmla="*/ 17424 h 77915"/>
              <a:gd name="connsiteX78" fmla="*/ 25205 w 160762"/>
              <a:gd name="connsiteY78" fmla="*/ 21369 h 77915"/>
              <a:gd name="connsiteX79" fmla="*/ 21588 w 160762"/>
              <a:gd name="connsiteY79" fmla="*/ 21150 h 77915"/>
              <a:gd name="connsiteX80" fmla="*/ 15342 w 160762"/>
              <a:gd name="connsiteY80" fmla="*/ 27616 h 77915"/>
              <a:gd name="connsiteX81" fmla="*/ 11507 w 160762"/>
              <a:gd name="connsiteY81" fmla="*/ 31561 h 77915"/>
              <a:gd name="connsiteX82" fmla="*/ 12712 w 160762"/>
              <a:gd name="connsiteY82" fmla="*/ 35725 h 77915"/>
              <a:gd name="connsiteX83" fmla="*/ 9753 w 160762"/>
              <a:gd name="connsiteY83" fmla="*/ 42191 h 77915"/>
              <a:gd name="connsiteX84" fmla="*/ 3397 w 160762"/>
              <a:gd name="connsiteY84" fmla="*/ 46903 h 77915"/>
              <a:gd name="connsiteX85" fmla="*/ 3178 w 160762"/>
              <a:gd name="connsiteY85" fmla="*/ 47779 h 77915"/>
              <a:gd name="connsiteX86" fmla="*/ 3178 w 160762"/>
              <a:gd name="connsiteY86" fmla="*/ 49642 h 77915"/>
              <a:gd name="connsiteX87" fmla="*/ 2740 w 160762"/>
              <a:gd name="connsiteY87" fmla="*/ 49752 h 77915"/>
              <a:gd name="connsiteX88" fmla="*/ 0 w 160762"/>
              <a:gd name="connsiteY88" fmla="*/ 62464 h 77915"/>
              <a:gd name="connsiteX89" fmla="*/ 3726 w 160762"/>
              <a:gd name="connsiteY89" fmla="*/ 67834 h 77915"/>
              <a:gd name="connsiteX90" fmla="*/ 5699 w 160762"/>
              <a:gd name="connsiteY90" fmla="*/ 67724 h 77915"/>
              <a:gd name="connsiteX91" fmla="*/ 13808 w 160762"/>
              <a:gd name="connsiteY91" fmla="*/ 71340 h 77915"/>
              <a:gd name="connsiteX92" fmla="*/ 21479 w 160762"/>
              <a:gd name="connsiteY92" fmla="*/ 75505 h 77915"/>
              <a:gd name="connsiteX93" fmla="*/ 22575 w 160762"/>
              <a:gd name="connsiteY93" fmla="*/ 73422 h 77915"/>
              <a:gd name="connsiteX94" fmla="*/ 19068 w 160762"/>
              <a:gd name="connsiteY94" fmla="*/ 71560 h 77915"/>
              <a:gd name="connsiteX95" fmla="*/ 20821 w 160762"/>
              <a:gd name="connsiteY95" fmla="*/ 70464 h 77915"/>
              <a:gd name="connsiteX96" fmla="*/ 25095 w 160762"/>
              <a:gd name="connsiteY96" fmla="*/ 70683 h 77915"/>
              <a:gd name="connsiteX97" fmla="*/ 28821 w 160762"/>
              <a:gd name="connsiteY97" fmla="*/ 75505 h 77915"/>
              <a:gd name="connsiteX98" fmla="*/ 31342 w 160762"/>
              <a:gd name="connsiteY98" fmla="*/ 77806 h 77915"/>
              <a:gd name="connsiteX99" fmla="*/ 42300 w 160762"/>
              <a:gd name="connsiteY99" fmla="*/ 77915 h 77915"/>
              <a:gd name="connsiteX100" fmla="*/ 45369 w 160762"/>
              <a:gd name="connsiteY100" fmla="*/ 73642 h 77915"/>
              <a:gd name="connsiteX101" fmla="*/ 44163 w 160762"/>
              <a:gd name="connsiteY101" fmla="*/ 71340 h 77915"/>
              <a:gd name="connsiteX102" fmla="*/ 45807 w 160762"/>
              <a:gd name="connsiteY102" fmla="*/ 69806 h 77915"/>
              <a:gd name="connsiteX103" fmla="*/ 48327 w 160762"/>
              <a:gd name="connsiteY103" fmla="*/ 71231 h 77915"/>
              <a:gd name="connsiteX104" fmla="*/ 49533 w 160762"/>
              <a:gd name="connsiteY104" fmla="*/ 72875 h 77915"/>
              <a:gd name="connsiteX105" fmla="*/ 51615 w 160762"/>
              <a:gd name="connsiteY105" fmla="*/ 72765 h 77915"/>
              <a:gd name="connsiteX106" fmla="*/ 52711 w 160762"/>
              <a:gd name="connsiteY106" fmla="*/ 71231 h 77915"/>
              <a:gd name="connsiteX107" fmla="*/ 54574 w 160762"/>
              <a:gd name="connsiteY107" fmla="*/ 72217 h 77915"/>
              <a:gd name="connsiteX108" fmla="*/ 54574 w 160762"/>
              <a:gd name="connsiteY108" fmla="*/ 75176 h 77915"/>
              <a:gd name="connsiteX109" fmla="*/ 55670 w 160762"/>
              <a:gd name="connsiteY109" fmla="*/ 77806 h 77915"/>
              <a:gd name="connsiteX110" fmla="*/ 55670 w 160762"/>
              <a:gd name="connsiteY110" fmla="*/ 77915 h 7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60762" h="77915">
                <a:moveTo>
                  <a:pt x="55670" y="77915"/>
                </a:moveTo>
                <a:lnTo>
                  <a:pt x="59724" y="77258"/>
                </a:lnTo>
                <a:lnTo>
                  <a:pt x="65642" y="76710"/>
                </a:lnTo>
                <a:lnTo>
                  <a:pt x="67395" y="73203"/>
                </a:lnTo>
                <a:lnTo>
                  <a:pt x="68053" y="66957"/>
                </a:lnTo>
                <a:lnTo>
                  <a:pt x="68053" y="63560"/>
                </a:lnTo>
                <a:lnTo>
                  <a:pt x="67505" y="58957"/>
                </a:lnTo>
                <a:lnTo>
                  <a:pt x="74957" y="58080"/>
                </a:lnTo>
                <a:lnTo>
                  <a:pt x="82956" y="53807"/>
                </a:lnTo>
                <a:lnTo>
                  <a:pt x="88655" y="54793"/>
                </a:lnTo>
                <a:lnTo>
                  <a:pt x="91504" y="57423"/>
                </a:lnTo>
                <a:lnTo>
                  <a:pt x="93915" y="56766"/>
                </a:lnTo>
                <a:lnTo>
                  <a:pt x="97203" y="57971"/>
                </a:lnTo>
                <a:lnTo>
                  <a:pt x="98518" y="55341"/>
                </a:lnTo>
                <a:lnTo>
                  <a:pt x="103559" y="53478"/>
                </a:lnTo>
                <a:lnTo>
                  <a:pt x="108490" y="48766"/>
                </a:lnTo>
                <a:lnTo>
                  <a:pt x="110682" y="47560"/>
                </a:lnTo>
                <a:lnTo>
                  <a:pt x="111010" y="44930"/>
                </a:lnTo>
                <a:lnTo>
                  <a:pt x="114846" y="39013"/>
                </a:lnTo>
                <a:lnTo>
                  <a:pt x="119339" y="38903"/>
                </a:lnTo>
                <a:lnTo>
                  <a:pt x="120435" y="34520"/>
                </a:lnTo>
                <a:lnTo>
                  <a:pt x="122298" y="34410"/>
                </a:lnTo>
                <a:lnTo>
                  <a:pt x="125585" y="37040"/>
                </a:lnTo>
                <a:lnTo>
                  <a:pt x="126462" y="39013"/>
                </a:lnTo>
                <a:lnTo>
                  <a:pt x="130845" y="38355"/>
                </a:lnTo>
                <a:lnTo>
                  <a:pt x="133914" y="39232"/>
                </a:lnTo>
                <a:lnTo>
                  <a:pt x="135010" y="36273"/>
                </a:lnTo>
                <a:lnTo>
                  <a:pt x="138955" y="35944"/>
                </a:lnTo>
                <a:lnTo>
                  <a:pt x="143229" y="32985"/>
                </a:lnTo>
                <a:lnTo>
                  <a:pt x="146407" y="31451"/>
                </a:lnTo>
                <a:lnTo>
                  <a:pt x="147393" y="28273"/>
                </a:lnTo>
                <a:lnTo>
                  <a:pt x="149475" y="27068"/>
                </a:lnTo>
                <a:lnTo>
                  <a:pt x="152105" y="27068"/>
                </a:lnTo>
                <a:lnTo>
                  <a:pt x="153091" y="29040"/>
                </a:lnTo>
                <a:lnTo>
                  <a:pt x="156488" y="28711"/>
                </a:lnTo>
                <a:lnTo>
                  <a:pt x="159228" y="28164"/>
                </a:lnTo>
                <a:lnTo>
                  <a:pt x="160762" y="26629"/>
                </a:lnTo>
                <a:lnTo>
                  <a:pt x="159338" y="24219"/>
                </a:lnTo>
                <a:lnTo>
                  <a:pt x="153858" y="19616"/>
                </a:lnTo>
                <a:lnTo>
                  <a:pt x="148598" y="17424"/>
                </a:lnTo>
                <a:lnTo>
                  <a:pt x="148270" y="18301"/>
                </a:lnTo>
                <a:lnTo>
                  <a:pt x="150352" y="22246"/>
                </a:lnTo>
                <a:lnTo>
                  <a:pt x="145201" y="22027"/>
                </a:lnTo>
                <a:lnTo>
                  <a:pt x="138955" y="21369"/>
                </a:lnTo>
                <a:lnTo>
                  <a:pt x="136434" y="19506"/>
                </a:lnTo>
                <a:lnTo>
                  <a:pt x="131941" y="18958"/>
                </a:lnTo>
                <a:lnTo>
                  <a:pt x="127996" y="18958"/>
                </a:lnTo>
                <a:lnTo>
                  <a:pt x="128983" y="17095"/>
                </a:lnTo>
                <a:lnTo>
                  <a:pt x="132160" y="16219"/>
                </a:lnTo>
                <a:lnTo>
                  <a:pt x="131832" y="13917"/>
                </a:lnTo>
                <a:lnTo>
                  <a:pt x="133914" y="13369"/>
                </a:lnTo>
                <a:lnTo>
                  <a:pt x="137640" y="14246"/>
                </a:lnTo>
                <a:lnTo>
                  <a:pt x="144105" y="16219"/>
                </a:lnTo>
                <a:lnTo>
                  <a:pt x="144982" y="15561"/>
                </a:lnTo>
                <a:lnTo>
                  <a:pt x="140599" y="12055"/>
                </a:lnTo>
                <a:lnTo>
                  <a:pt x="134791" y="8767"/>
                </a:lnTo>
                <a:lnTo>
                  <a:pt x="130626" y="8328"/>
                </a:lnTo>
                <a:lnTo>
                  <a:pt x="126572" y="9205"/>
                </a:lnTo>
                <a:lnTo>
                  <a:pt x="123941" y="8000"/>
                </a:lnTo>
                <a:lnTo>
                  <a:pt x="122955" y="10959"/>
                </a:lnTo>
                <a:lnTo>
                  <a:pt x="119777" y="8767"/>
                </a:lnTo>
                <a:lnTo>
                  <a:pt x="109257" y="7671"/>
                </a:lnTo>
                <a:lnTo>
                  <a:pt x="99065" y="7233"/>
                </a:lnTo>
                <a:lnTo>
                  <a:pt x="93477" y="2520"/>
                </a:lnTo>
                <a:lnTo>
                  <a:pt x="88436" y="0"/>
                </a:lnTo>
                <a:lnTo>
                  <a:pt x="87340" y="2959"/>
                </a:lnTo>
                <a:lnTo>
                  <a:pt x="89312" y="4384"/>
                </a:lnTo>
                <a:lnTo>
                  <a:pt x="85477" y="5918"/>
                </a:lnTo>
                <a:lnTo>
                  <a:pt x="83066" y="7671"/>
                </a:lnTo>
                <a:lnTo>
                  <a:pt x="79121" y="6356"/>
                </a:lnTo>
                <a:lnTo>
                  <a:pt x="71121" y="8328"/>
                </a:lnTo>
                <a:lnTo>
                  <a:pt x="60820" y="7561"/>
                </a:lnTo>
                <a:lnTo>
                  <a:pt x="46683" y="7890"/>
                </a:lnTo>
                <a:lnTo>
                  <a:pt x="40437" y="11287"/>
                </a:lnTo>
                <a:lnTo>
                  <a:pt x="37478" y="8876"/>
                </a:lnTo>
                <a:lnTo>
                  <a:pt x="36602" y="10959"/>
                </a:lnTo>
                <a:lnTo>
                  <a:pt x="33533" y="13260"/>
                </a:lnTo>
                <a:lnTo>
                  <a:pt x="31999" y="17424"/>
                </a:lnTo>
                <a:lnTo>
                  <a:pt x="25205" y="21369"/>
                </a:lnTo>
                <a:lnTo>
                  <a:pt x="21588" y="21150"/>
                </a:lnTo>
                <a:lnTo>
                  <a:pt x="15342" y="27616"/>
                </a:lnTo>
                <a:lnTo>
                  <a:pt x="11507" y="31561"/>
                </a:lnTo>
                <a:lnTo>
                  <a:pt x="12712" y="35725"/>
                </a:lnTo>
                <a:lnTo>
                  <a:pt x="9753" y="42191"/>
                </a:lnTo>
                <a:lnTo>
                  <a:pt x="3397" y="46903"/>
                </a:lnTo>
                <a:lnTo>
                  <a:pt x="3178" y="47779"/>
                </a:lnTo>
                <a:lnTo>
                  <a:pt x="3178" y="49642"/>
                </a:lnTo>
                <a:lnTo>
                  <a:pt x="2740" y="49752"/>
                </a:lnTo>
                <a:lnTo>
                  <a:pt x="0" y="62464"/>
                </a:lnTo>
                <a:lnTo>
                  <a:pt x="3726" y="67834"/>
                </a:lnTo>
                <a:lnTo>
                  <a:pt x="5699" y="67724"/>
                </a:lnTo>
                <a:lnTo>
                  <a:pt x="13808" y="71340"/>
                </a:lnTo>
                <a:lnTo>
                  <a:pt x="21479" y="75505"/>
                </a:lnTo>
                <a:lnTo>
                  <a:pt x="22575" y="73422"/>
                </a:lnTo>
                <a:lnTo>
                  <a:pt x="19068" y="71560"/>
                </a:lnTo>
                <a:lnTo>
                  <a:pt x="20821" y="70464"/>
                </a:lnTo>
                <a:lnTo>
                  <a:pt x="25095" y="70683"/>
                </a:lnTo>
                <a:lnTo>
                  <a:pt x="28821" y="75505"/>
                </a:lnTo>
                <a:lnTo>
                  <a:pt x="31342" y="77806"/>
                </a:lnTo>
                <a:lnTo>
                  <a:pt x="42300" y="77915"/>
                </a:lnTo>
                <a:lnTo>
                  <a:pt x="45369" y="73642"/>
                </a:lnTo>
                <a:lnTo>
                  <a:pt x="44163" y="71340"/>
                </a:lnTo>
                <a:lnTo>
                  <a:pt x="45807" y="69806"/>
                </a:lnTo>
                <a:lnTo>
                  <a:pt x="48327" y="71231"/>
                </a:lnTo>
                <a:lnTo>
                  <a:pt x="49533" y="72875"/>
                </a:lnTo>
                <a:lnTo>
                  <a:pt x="51615" y="72765"/>
                </a:lnTo>
                <a:lnTo>
                  <a:pt x="52711" y="71231"/>
                </a:lnTo>
                <a:lnTo>
                  <a:pt x="54574" y="72217"/>
                </a:lnTo>
                <a:lnTo>
                  <a:pt x="54574" y="75176"/>
                </a:lnTo>
                <a:lnTo>
                  <a:pt x="55670" y="77806"/>
                </a:lnTo>
                <a:lnTo>
                  <a:pt x="55670" y="77915"/>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2AEBB950-31FB-9C5E-6524-3E0D3CE7C642}"/>
              </a:ext>
            </a:extLst>
          </p:cNvPr>
          <p:cNvSpPr/>
          <p:nvPr/>
        </p:nvSpPr>
        <p:spPr>
          <a:xfrm>
            <a:off x="5148929" y="4608694"/>
            <a:ext cx="60053" cy="35286"/>
          </a:xfrm>
          <a:custGeom>
            <a:avLst/>
            <a:gdLst>
              <a:gd name="connsiteX0" fmla="*/ 22465 w 60053"/>
              <a:gd name="connsiteY0" fmla="*/ 0 h 35286"/>
              <a:gd name="connsiteX1" fmla="*/ 26520 w 60053"/>
              <a:gd name="connsiteY1" fmla="*/ 877 h 35286"/>
              <a:gd name="connsiteX2" fmla="*/ 27287 w 60053"/>
              <a:gd name="connsiteY2" fmla="*/ 2082 h 35286"/>
              <a:gd name="connsiteX3" fmla="*/ 29917 w 60053"/>
              <a:gd name="connsiteY3" fmla="*/ 3068 h 35286"/>
              <a:gd name="connsiteX4" fmla="*/ 32218 w 60053"/>
              <a:gd name="connsiteY4" fmla="*/ 5589 h 35286"/>
              <a:gd name="connsiteX5" fmla="*/ 36821 w 60053"/>
              <a:gd name="connsiteY5" fmla="*/ 4931 h 35286"/>
              <a:gd name="connsiteX6" fmla="*/ 41643 w 60053"/>
              <a:gd name="connsiteY6" fmla="*/ 6027 h 35286"/>
              <a:gd name="connsiteX7" fmla="*/ 44601 w 60053"/>
              <a:gd name="connsiteY7" fmla="*/ 9753 h 35286"/>
              <a:gd name="connsiteX8" fmla="*/ 45369 w 60053"/>
              <a:gd name="connsiteY8" fmla="*/ 12602 h 35286"/>
              <a:gd name="connsiteX9" fmla="*/ 48327 w 60053"/>
              <a:gd name="connsiteY9" fmla="*/ 14575 h 35286"/>
              <a:gd name="connsiteX10" fmla="*/ 49314 w 60053"/>
              <a:gd name="connsiteY10" fmla="*/ 12383 h 35286"/>
              <a:gd name="connsiteX11" fmla="*/ 50410 w 60053"/>
              <a:gd name="connsiteY11" fmla="*/ 9753 h 35286"/>
              <a:gd name="connsiteX12" fmla="*/ 54464 w 60053"/>
              <a:gd name="connsiteY12" fmla="*/ 9315 h 35286"/>
              <a:gd name="connsiteX13" fmla="*/ 56766 w 60053"/>
              <a:gd name="connsiteY13" fmla="*/ 10082 h 35286"/>
              <a:gd name="connsiteX14" fmla="*/ 60053 w 60053"/>
              <a:gd name="connsiteY14" fmla="*/ 11178 h 35286"/>
              <a:gd name="connsiteX15" fmla="*/ 60053 w 60053"/>
              <a:gd name="connsiteY15" fmla="*/ 15123 h 35286"/>
              <a:gd name="connsiteX16" fmla="*/ 58957 w 60053"/>
              <a:gd name="connsiteY16" fmla="*/ 19616 h 35286"/>
              <a:gd name="connsiteX17" fmla="*/ 59505 w 60053"/>
              <a:gd name="connsiteY17" fmla="*/ 21479 h 35286"/>
              <a:gd name="connsiteX18" fmla="*/ 58300 w 60053"/>
              <a:gd name="connsiteY18" fmla="*/ 25095 h 35286"/>
              <a:gd name="connsiteX19" fmla="*/ 58848 w 60053"/>
              <a:gd name="connsiteY19" fmla="*/ 27287 h 35286"/>
              <a:gd name="connsiteX20" fmla="*/ 57423 w 60053"/>
              <a:gd name="connsiteY20" fmla="*/ 28711 h 35286"/>
              <a:gd name="connsiteX21" fmla="*/ 58628 w 60053"/>
              <a:gd name="connsiteY21" fmla="*/ 31013 h 35286"/>
              <a:gd name="connsiteX22" fmla="*/ 55560 w 60053"/>
              <a:gd name="connsiteY22" fmla="*/ 35287 h 35286"/>
              <a:gd name="connsiteX23" fmla="*/ 44601 w 60053"/>
              <a:gd name="connsiteY23" fmla="*/ 35177 h 35286"/>
              <a:gd name="connsiteX24" fmla="*/ 42081 w 60053"/>
              <a:gd name="connsiteY24" fmla="*/ 32876 h 35286"/>
              <a:gd name="connsiteX25" fmla="*/ 38355 w 60053"/>
              <a:gd name="connsiteY25" fmla="*/ 28054 h 35286"/>
              <a:gd name="connsiteX26" fmla="*/ 34081 w 60053"/>
              <a:gd name="connsiteY26" fmla="*/ 27835 h 35286"/>
              <a:gd name="connsiteX27" fmla="*/ 32328 w 60053"/>
              <a:gd name="connsiteY27" fmla="*/ 28931 h 35286"/>
              <a:gd name="connsiteX28" fmla="*/ 35835 w 60053"/>
              <a:gd name="connsiteY28" fmla="*/ 30794 h 35286"/>
              <a:gd name="connsiteX29" fmla="*/ 34739 w 60053"/>
              <a:gd name="connsiteY29" fmla="*/ 32876 h 35286"/>
              <a:gd name="connsiteX30" fmla="*/ 27068 w 60053"/>
              <a:gd name="connsiteY30" fmla="*/ 28711 h 35286"/>
              <a:gd name="connsiteX31" fmla="*/ 18958 w 60053"/>
              <a:gd name="connsiteY31" fmla="*/ 25095 h 35286"/>
              <a:gd name="connsiteX32" fmla="*/ 16219 w 60053"/>
              <a:gd name="connsiteY32" fmla="*/ 25205 h 35286"/>
              <a:gd name="connsiteX33" fmla="*/ 10630 w 60053"/>
              <a:gd name="connsiteY33" fmla="*/ 23999 h 35286"/>
              <a:gd name="connsiteX34" fmla="*/ 6794 w 60053"/>
              <a:gd name="connsiteY34" fmla="*/ 20383 h 35286"/>
              <a:gd name="connsiteX35" fmla="*/ 2192 w 60053"/>
              <a:gd name="connsiteY35" fmla="*/ 20383 h 35286"/>
              <a:gd name="connsiteX36" fmla="*/ 0 w 60053"/>
              <a:gd name="connsiteY36" fmla="*/ 19616 h 35286"/>
              <a:gd name="connsiteX37" fmla="*/ 1644 w 60053"/>
              <a:gd name="connsiteY37" fmla="*/ 16876 h 35286"/>
              <a:gd name="connsiteX38" fmla="*/ 1863 w 60053"/>
              <a:gd name="connsiteY38" fmla="*/ 14465 h 35286"/>
              <a:gd name="connsiteX39" fmla="*/ 6356 w 60053"/>
              <a:gd name="connsiteY39" fmla="*/ 9644 h 35286"/>
              <a:gd name="connsiteX40" fmla="*/ 12274 w 60053"/>
              <a:gd name="connsiteY40" fmla="*/ 8219 h 35286"/>
              <a:gd name="connsiteX41" fmla="*/ 16438 w 60053"/>
              <a:gd name="connsiteY41" fmla="*/ 7013 h 35286"/>
              <a:gd name="connsiteX42" fmla="*/ 16438 w 60053"/>
              <a:gd name="connsiteY42" fmla="*/ 4384 h 35286"/>
              <a:gd name="connsiteX43" fmla="*/ 22465 w 60053"/>
              <a:gd name="connsiteY43" fmla="*/ 0 h 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0053" h="35286">
                <a:moveTo>
                  <a:pt x="22465" y="0"/>
                </a:moveTo>
                <a:lnTo>
                  <a:pt x="26520" y="877"/>
                </a:lnTo>
                <a:lnTo>
                  <a:pt x="27287" y="2082"/>
                </a:lnTo>
                <a:lnTo>
                  <a:pt x="29917" y="3068"/>
                </a:lnTo>
                <a:lnTo>
                  <a:pt x="32218" y="5589"/>
                </a:lnTo>
                <a:lnTo>
                  <a:pt x="36821" y="4931"/>
                </a:lnTo>
                <a:lnTo>
                  <a:pt x="41643" y="6027"/>
                </a:lnTo>
                <a:lnTo>
                  <a:pt x="44601" y="9753"/>
                </a:lnTo>
                <a:lnTo>
                  <a:pt x="45369" y="12602"/>
                </a:lnTo>
                <a:lnTo>
                  <a:pt x="48327" y="14575"/>
                </a:lnTo>
                <a:lnTo>
                  <a:pt x="49314" y="12383"/>
                </a:lnTo>
                <a:lnTo>
                  <a:pt x="50410" y="9753"/>
                </a:lnTo>
                <a:lnTo>
                  <a:pt x="54464" y="9315"/>
                </a:lnTo>
                <a:lnTo>
                  <a:pt x="56766" y="10082"/>
                </a:lnTo>
                <a:lnTo>
                  <a:pt x="60053" y="11178"/>
                </a:lnTo>
                <a:lnTo>
                  <a:pt x="60053" y="15123"/>
                </a:lnTo>
                <a:lnTo>
                  <a:pt x="58957" y="19616"/>
                </a:lnTo>
                <a:lnTo>
                  <a:pt x="59505" y="21479"/>
                </a:lnTo>
                <a:lnTo>
                  <a:pt x="58300" y="25095"/>
                </a:lnTo>
                <a:lnTo>
                  <a:pt x="58848" y="27287"/>
                </a:lnTo>
                <a:lnTo>
                  <a:pt x="57423" y="28711"/>
                </a:lnTo>
                <a:lnTo>
                  <a:pt x="58628" y="31013"/>
                </a:lnTo>
                <a:lnTo>
                  <a:pt x="55560" y="35287"/>
                </a:lnTo>
                <a:lnTo>
                  <a:pt x="44601" y="35177"/>
                </a:lnTo>
                <a:lnTo>
                  <a:pt x="42081" y="32876"/>
                </a:lnTo>
                <a:lnTo>
                  <a:pt x="38355" y="28054"/>
                </a:lnTo>
                <a:lnTo>
                  <a:pt x="34081" y="27835"/>
                </a:lnTo>
                <a:lnTo>
                  <a:pt x="32328" y="28931"/>
                </a:lnTo>
                <a:lnTo>
                  <a:pt x="35835" y="30794"/>
                </a:lnTo>
                <a:lnTo>
                  <a:pt x="34739" y="32876"/>
                </a:lnTo>
                <a:lnTo>
                  <a:pt x="27068" y="28711"/>
                </a:lnTo>
                <a:lnTo>
                  <a:pt x="18958" y="25095"/>
                </a:lnTo>
                <a:lnTo>
                  <a:pt x="16219" y="25205"/>
                </a:lnTo>
                <a:lnTo>
                  <a:pt x="10630" y="23999"/>
                </a:lnTo>
                <a:lnTo>
                  <a:pt x="6794" y="20383"/>
                </a:lnTo>
                <a:lnTo>
                  <a:pt x="2192" y="20383"/>
                </a:lnTo>
                <a:lnTo>
                  <a:pt x="0" y="19616"/>
                </a:lnTo>
                <a:lnTo>
                  <a:pt x="1644" y="16876"/>
                </a:lnTo>
                <a:lnTo>
                  <a:pt x="1863" y="14465"/>
                </a:lnTo>
                <a:lnTo>
                  <a:pt x="6356" y="9644"/>
                </a:lnTo>
                <a:lnTo>
                  <a:pt x="12274" y="8219"/>
                </a:lnTo>
                <a:lnTo>
                  <a:pt x="16438" y="7013"/>
                </a:lnTo>
                <a:lnTo>
                  <a:pt x="16438" y="4384"/>
                </a:lnTo>
                <a:lnTo>
                  <a:pt x="22465"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5" name="Freeform 614">
            <a:extLst>
              <a:ext uri="{FF2B5EF4-FFF2-40B4-BE49-F238E27FC236}">
                <a16:creationId xmlns:a16="http://schemas.microsoft.com/office/drawing/2014/main" id="{8D8C17DD-C9B6-7DCE-741E-98FC6448FF98}"/>
              </a:ext>
            </a:extLst>
          </p:cNvPr>
          <p:cNvSpPr/>
          <p:nvPr/>
        </p:nvSpPr>
        <p:spPr>
          <a:xfrm>
            <a:off x="5175887" y="4508971"/>
            <a:ext cx="28273" cy="61696"/>
          </a:xfrm>
          <a:custGeom>
            <a:avLst/>
            <a:gdLst>
              <a:gd name="connsiteX0" fmla="*/ 657 w 28273"/>
              <a:gd name="connsiteY0" fmla="*/ 15999 h 61696"/>
              <a:gd name="connsiteX1" fmla="*/ 657 w 28273"/>
              <a:gd name="connsiteY1" fmla="*/ 15999 h 61696"/>
              <a:gd name="connsiteX2" fmla="*/ 986 w 28273"/>
              <a:gd name="connsiteY2" fmla="*/ 12493 h 61696"/>
              <a:gd name="connsiteX3" fmla="*/ 3616 w 28273"/>
              <a:gd name="connsiteY3" fmla="*/ 10739 h 61696"/>
              <a:gd name="connsiteX4" fmla="*/ 7013 w 28273"/>
              <a:gd name="connsiteY4" fmla="*/ 10849 h 61696"/>
              <a:gd name="connsiteX5" fmla="*/ 7233 w 28273"/>
              <a:gd name="connsiteY5" fmla="*/ 12712 h 61696"/>
              <a:gd name="connsiteX6" fmla="*/ 8328 w 28273"/>
              <a:gd name="connsiteY6" fmla="*/ 13479 h 61696"/>
              <a:gd name="connsiteX7" fmla="*/ 9315 w 28273"/>
              <a:gd name="connsiteY7" fmla="*/ 12274 h 61696"/>
              <a:gd name="connsiteX8" fmla="*/ 11068 w 28273"/>
              <a:gd name="connsiteY8" fmla="*/ 11835 h 61696"/>
              <a:gd name="connsiteX9" fmla="*/ 11397 w 28273"/>
              <a:gd name="connsiteY9" fmla="*/ 10739 h 61696"/>
              <a:gd name="connsiteX10" fmla="*/ 14356 w 28273"/>
              <a:gd name="connsiteY10" fmla="*/ 6575 h 61696"/>
              <a:gd name="connsiteX11" fmla="*/ 15342 w 28273"/>
              <a:gd name="connsiteY11" fmla="*/ 2959 h 61696"/>
              <a:gd name="connsiteX12" fmla="*/ 16328 w 28273"/>
              <a:gd name="connsiteY12" fmla="*/ 1096 h 61696"/>
              <a:gd name="connsiteX13" fmla="*/ 19287 w 28273"/>
              <a:gd name="connsiteY13" fmla="*/ 0 h 61696"/>
              <a:gd name="connsiteX14" fmla="*/ 21040 w 28273"/>
              <a:gd name="connsiteY14" fmla="*/ 110 h 61696"/>
              <a:gd name="connsiteX15" fmla="*/ 22136 w 28273"/>
              <a:gd name="connsiteY15" fmla="*/ 2301 h 61696"/>
              <a:gd name="connsiteX16" fmla="*/ 24657 w 28273"/>
              <a:gd name="connsiteY16" fmla="*/ 110 h 61696"/>
              <a:gd name="connsiteX17" fmla="*/ 27725 w 28273"/>
              <a:gd name="connsiteY17" fmla="*/ 110 h 61696"/>
              <a:gd name="connsiteX18" fmla="*/ 28273 w 28273"/>
              <a:gd name="connsiteY18" fmla="*/ 2740 h 61696"/>
              <a:gd name="connsiteX19" fmla="*/ 27616 w 28273"/>
              <a:gd name="connsiteY19" fmla="*/ 5260 h 61696"/>
              <a:gd name="connsiteX20" fmla="*/ 26848 w 28273"/>
              <a:gd name="connsiteY20" fmla="*/ 17095 h 61696"/>
              <a:gd name="connsiteX21" fmla="*/ 24218 w 28273"/>
              <a:gd name="connsiteY21" fmla="*/ 21479 h 61696"/>
              <a:gd name="connsiteX22" fmla="*/ 23232 w 28273"/>
              <a:gd name="connsiteY22" fmla="*/ 28492 h 61696"/>
              <a:gd name="connsiteX23" fmla="*/ 25862 w 28273"/>
              <a:gd name="connsiteY23" fmla="*/ 31122 h 61696"/>
              <a:gd name="connsiteX24" fmla="*/ 25643 w 28273"/>
              <a:gd name="connsiteY24" fmla="*/ 39122 h 61696"/>
              <a:gd name="connsiteX25" fmla="*/ 23232 w 28273"/>
              <a:gd name="connsiteY25" fmla="*/ 45697 h 61696"/>
              <a:gd name="connsiteX26" fmla="*/ 16438 w 28273"/>
              <a:gd name="connsiteY26" fmla="*/ 55122 h 61696"/>
              <a:gd name="connsiteX27" fmla="*/ 13917 w 28273"/>
              <a:gd name="connsiteY27" fmla="*/ 52820 h 61696"/>
              <a:gd name="connsiteX28" fmla="*/ 9315 w 28273"/>
              <a:gd name="connsiteY28" fmla="*/ 57533 h 61696"/>
              <a:gd name="connsiteX29" fmla="*/ 7452 w 28273"/>
              <a:gd name="connsiteY29" fmla="*/ 61478 h 61696"/>
              <a:gd name="connsiteX30" fmla="*/ 7452 w 28273"/>
              <a:gd name="connsiteY30" fmla="*/ 61587 h 61696"/>
              <a:gd name="connsiteX31" fmla="*/ 4931 w 28273"/>
              <a:gd name="connsiteY31" fmla="*/ 61697 h 61696"/>
              <a:gd name="connsiteX32" fmla="*/ 3507 w 28273"/>
              <a:gd name="connsiteY32" fmla="*/ 60930 h 61696"/>
              <a:gd name="connsiteX33" fmla="*/ 0 w 28273"/>
              <a:gd name="connsiteY33" fmla="*/ 60820 h 61696"/>
              <a:gd name="connsiteX34" fmla="*/ 657 w 28273"/>
              <a:gd name="connsiteY34" fmla="*/ 16109 h 61696"/>
              <a:gd name="connsiteX35" fmla="*/ 657 w 28273"/>
              <a:gd name="connsiteY35" fmla="*/ 15999 h 6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273" h="61696">
                <a:moveTo>
                  <a:pt x="657" y="15999"/>
                </a:moveTo>
                <a:lnTo>
                  <a:pt x="657" y="15999"/>
                </a:lnTo>
                <a:lnTo>
                  <a:pt x="986" y="12493"/>
                </a:lnTo>
                <a:lnTo>
                  <a:pt x="3616" y="10739"/>
                </a:lnTo>
                <a:lnTo>
                  <a:pt x="7013" y="10849"/>
                </a:lnTo>
                <a:lnTo>
                  <a:pt x="7233" y="12712"/>
                </a:lnTo>
                <a:lnTo>
                  <a:pt x="8328" y="13479"/>
                </a:lnTo>
                <a:lnTo>
                  <a:pt x="9315" y="12274"/>
                </a:lnTo>
                <a:lnTo>
                  <a:pt x="11068" y="11835"/>
                </a:lnTo>
                <a:lnTo>
                  <a:pt x="11397" y="10739"/>
                </a:lnTo>
                <a:lnTo>
                  <a:pt x="14356" y="6575"/>
                </a:lnTo>
                <a:lnTo>
                  <a:pt x="15342" y="2959"/>
                </a:lnTo>
                <a:lnTo>
                  <a:pt x="16328" y="1096"/>
                </a:lnTo>
                <a:lnTo>
                  <a:pt x="19287" y="0"/>
                </a:lnTo>
                <a:lnTo>
                  <a:pt x="21040" y="110"/>
                </a:lnTo>
                <a:lnTo>
                  <a:pt x="22136" y="2301"/>
                </a:lnTo>
                <a:lnTo>
                  <a:pt x="24657" y="110"/>
                </a:lnTo>
                <a:lnTo>
                  <a:pt x="27725" y="110"/>
                </a:lnTo>
                <a:lnTo>
                  <a:pt x="28273" y="2740"/>
                </a:lnTo>
                <a:lnTo>
                  <a:pt x="27616" y="5260"/>
                </a:lnTo>
                <a:lnTo>
                  <a:pt x="26848" y="17095"/>
                </a:lnTo>
                <a:lnTo>
                  <a:pt x="24218" y="21479"/>
                </a:lnTo>
                <a:lnTo>
                  <a:pt x="23232" y="28492"/>
                </a:lnTo>
                <a:lnTo>
                  <a:pt x="25862" y="31122"/>
                </a:lnTo>
                <a:lnTo>
                  <a:pt x="25643" y="39122"/>
                </a:lnTo>
                <a:lnTo>
                  <a:pt x="23232" y="45697"/>
                </a:lnTo>
                <a:lnTo>
                  <a:pt x="16438" y="55122"/>
                </a:lnTo>
                <a:lnTo>
                  <a:pt x="13917" y="52820"/>
                </a:lnTo>
                <a:lnTo>
                  <a:pt x="9315" y="57533"/>
                </a:lnTo>
                <a:lnTo>
                  <a:pt x="7452" y="61478"/>
                </a:lnTo>
                <a:lnTo>
                  <a:pt x="7452" y="61587"/>
                </a:lnTo>
                <a:lnTo>
                  <a:pt x="4931" y="61697"/>
                </a:lnTo>
                <a:lnTo>
                  <a:pt x="3507" y="60930"/>
                </a:lnTo>
                <a:lnTo>
                  <a:pt x="0" y="60820"/>
                </a:lnTo>
                <a:lnTo>
                  <a:pt x="657" y="16109"/>
                </a:lnTo>
                <a:lnTo>
                  <a:pt x="657" y="1599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6" name="Freeform 615">
            <a:extLst>
              <a:ext uri="{FF2B5EF4-FFF2-40B4-BE49-F238E27FC236}">
                <a16:creationId xmlns:a16="http://schemas.microsoft.com/office/drawing/2014/main" id="{412385FF-D853-2EA8-6160-AB3847CD12CD}"/>
              </a:ext>
            </a:extLst>
          </p:cNvPr>
          <p:cNvSpPr/>
          <p:nvPr/>
        </p:nvSpPr>
        <p:spPr>
          <a:xfrm>
            <a:off x="5100053" y="4524313"/>
            <a:ext cx="99613" cy="103996"/>
          </a:xfrm>
          <a:custGeom>
            <a:avLst/>
            <a:gdLst>
              <a:gd name="connsiteX0" fmla="*/ 48875 w 99613"/>
              <a:gd name="connsiteY0" fmla="*/ 103997 h 103996"/>
              <a:gd name="connsiteX1" fmla="*/ 50519 w 99613"/>
              <a:gd name="connsiteY1" fmla="*/ 101257 h 103996"/>
              <a:gd name="connsiteX2" fmla="*/ 50738 w 99613"/>
              <a:gd name="connsiteY2" fmla="*/ 98846 h 103996"/>
              <a:gd name="connsiteX3" fmla="*/ 55231 w 99613"/>
              <a:gd name="connsiteY3" fmla="*/ 94025 h 103996"/>
              <a:gd name="connsiteX4" fmla="*/ 61149 w 99613"/>
              <a:gd name="connsiteY4" fmla="*/ 92600 h 103996"/>
              <a:gd name="connsiteX5" fmla="*/ 65313 w 99613"/>
              <a:gd name="connsiteY5" fmla="*/ 91394 h 103996"/>
              <a:gd name="connsiteX6" fmla="*/ 65313 w 99613"/>
              <a:gd name="connsiteY6" fmla="*/ 88765 h 103996"/>
              <a:gd name="connsiteX7" fmla="*/ 71888 w 99613"/>
              <a:gd name="connsiteY7" fmla="*/ 83943 h 103996"/>
              <a:gd name="connsiteX8" fmla="*/ 74847 w 99613"/>
              <a:gd name="connsiteY8" fmla="*/ 77477 h 103996"/>
              <a:gd name="connsiteX9" fmla="*/ 73642 w 99613"/>
              <a:gd name="connsiteY9" fmla="*/ 73313 h 103996"/>
              <a:gd name="connsiteX10" fmla="*/ 77477 w 99613"/>
              <a:gd name="connsiteY10" fmla="*/ 69368 h 103996"/>
              <a:gd name="connsiteX11" fmla="*/ 83724 w 99613"/>
              <a:gd name="connsiteY11" fmla="*/ 62902 h 103996"/>
              <a:gd name="connsiteX12" fmla="*/ 87340 w 99613"/>
              <a:gd name="connsiteY12" fmla="*/ 63121 h 103996"/>
              <a:gd name="connsiteX13" fmla="*/ 94134 w 99613"/>
              <a:gd name="connsiteY13" fmla="*/ 59176 h 103996"/>
              <a:gd name="connsiteX14" fmla="*/ 95668 w 99613"/>
              <a:gd name="connsiteY14" fmla="*/ 55012 h 103996"/>
              <a:gd name="connsiteX15" fmla="*/ 98737 w 99613"/>
              <a:gd name="connsiteY15" fmla="*/ 52711 h 103996"/>
              <a:gd name="connsiteX16" fmla="*/ 99613 w 99613"/>
              <a:gd name="connsiteY16" fmla="*/ 50629 h 103996"/>
              <a:gd name="connsiteX17" fmla="*/ 97641 w 99613"/>
              <a:gd name="connsiteY17" fmla="*/ 49094 h 103996"/>
              <a:gd name="connsiteX18" fmla="*/ 93367 w 99613"/>
              <a:gd name="connsiteY18" fmla="*/ 48546 h 103996"/>
              <a:gd name="connsiteX19" fmla="*/ 92162 w 99613"/>
              <a:gd name="connsiteY19" fmla="*/ 51505 h 103996"/>
              <a:gd name="connsiteX20" fmla="*/ 88326 w 99613"/>
              <a:gd name="connsiteY20" fmla="*/ 48985 h 103996"/>
              <a:gd name="connsiteX21" fmla="*/ 84819 w 99613"/>
              <a:gd name="connsiteY21" fmla="*/ 48985 h 103996"/>
              <a:gd name="connsiteX22" fmla="*/ 83285 w 99613"/>
              <a:gd name="connsiteY22" fmla="*/ 46245 h 103996"/>
              <a:gd name="connsiteX23" fmla="*/ 80765 w 99613"/>
              <a:gd name="connsiteY23" fmla="*/ 46355 h 103996"/>
              <a:gd name="connsiteX24" fmla="*/ 79340 w 99613"/>
              <a:gd name="connsiteY24" fmla="*/ 45588 h 103996"/>
              <a:gd name="connsiteX25" fmla="*/ 75833 w 99613"/>
              <a:gd name="connsiteY25" fmla="*/ 45478 h 103996"/>
              <a:gd name="connsiteX26" fmla="*/ 76491 w 99613"/>
              <a:gd name="connsiteY26" fmla="*/ 767 h 103996"/>
              <a:gd name="connsiteX27" fmla="*/ 76491 w 99613"/>
              <a:gd name="connsiteY27" fmla="*/ 657 h 103996"/>
              <a:gd name="connsiteX28" fmla="*/ 34629 w 99613"/>
              <a:gd name="connsiteY28" fmla="*/ 0 h 103996"/>
              <a:gd name="connsiteX29" fmla="*/ 33752 w 99613"/>
              <a:gd name="connsiteY29" fmla="*/ 12602 h 103996"/>
              <a:gd name="connsiteX30" fmla="*/ 23671 w 99613"/>
              <a:gd name="connsiteY30" fmla="*/ 13479 h 103996"/>
              <a:gd name="connsiteX31" fmla="*/ 27177 w 99613"/>
              <a:gd name="connsiteY31" fmla="*/ 16438 h 103996"/>
              <a:gd name="connsiteX32" fmla="*/ 28492 w 99613"/>
              <a:gd name="connsiteY32" fmla="*/ 18958 h 103996"/>
              <a:gd name="connsiteX33" fmla="*/ 32328 w 99613"/>
              <a:gd name="connsiteY33" fmla="*/ 23671 h 103996"/>
              <a:gd name="connsiteX34" fmla="*/ 36163 w 99613"/>
              <a:gd name="connsiteY34" fmla="*/ 26191 h 103996"/>
              <a:gd name="connsiteX35" fmla="*/ 38793 w 99613"/>
              <a:gd name="connsiteY35" fmla="*/ 26191 h 103996"/>
              <a:gd name="connsiteX36" fmla="*/ 40656 w 99613"/>
              <a:gd name="connsiteY36" fmla="*/ 29479 h 103996"/>
              <a:gd name="connsiteX37" fmla="*/ 41204 w 99613"/>
              <a:gd name="connsiteY37" fmla="*/ 32876 h 103996"/>
              <a:gd name="connsiteX38" fmla="*/ 42848 w 99613"/>
              <a:gd name="connsiteY38" fmla="*/ 34739 h 103996"/>
              <a:gd name="connsiteX39" fmla="*/ 46903 w 99613"/>
              <a:gd name="connsiteY39" fmla="*/ 34958 h 103996"/>
              <a:gd name="connsiteX40" fmla="*/ 49533 w 99613"/>
              <a:gd name="connsiteY40" fmla="*/ 36492 h 103996"/>
              <a:gd name="connsiteX41" fmla="*/ 49642 w 99613"/>
              <a:gd name="connsiteY41" fmla="*/ 39670 h 103996"/>
              <a:gd name="connsiteX42" fmla="*/ 47231 w 99613"/>
              <a:gd name="connsiteY42" fmla="*/ 42410 h 103996"/>
              <a:gd name="connsiteX43" fmla="*/ 16438 w 99613"/>
              <a:gd name="connsiteY43" fmla="*/ 42629 h 103996"/>
              <a:gd name="connsiteX44" fmla="*/ 1972 w 99613"/>
              <a:gd name="connsiteY44" fmla="*/ 65423 h 103996"/>
              <a:gd name="connsiteX45" fmla="*/ 2520 w 99613"/>
              <a:gd name="connsiteY45" fmla="*/ 69258 h 103996"/>
              <a:gd name="connsiteX46" fmla="*/ 2849 w 99613"/>
              <a:gd name="connsiteY46" fmla="*/ 70464 h 103996"/>
              <a:gd name="connsiteX47" fmla="*/ 2520 w 99613"/>
              <a:gd name="connsiteY47" fmla="*/ 72874 h 103996"/>
              <a:gd name="connsiteX48" fmla="*/ 3507 w 99613"/>
              <a:gd name="connsiteY48" fmla="*/ 74847 h 103996"/>
              <a:gd name="connsiteX49" fmla="*/ 4164 w 99613"/>
              <a:gd name="connsiteY49" fmla="*/ 75395 h 103996"/>
              <a:gd name="connsiteX50" fmla="*/ 3945 w 99613"/>
              <a:gd name="connsiteY50" fmla="*/ 77587 h 103996"/>
              <a:gd name="connsiteX51" fmla="*/ 1753 w 99613"/>
              <a:gd name="connsiteY51" fmla="*/ 79230 h 103996"/>
              <a:gd name="connsiteX52" fmla="*/ 767 w 99613"/>
              <a:gd name="connsiteY52" fmla="*/ 81861 h 103996"/>
              <a:gd name="connsiteX53" fmla="*/ 0 w 99613"/>
              <a:gd name="connsiteY53" fmla="*/ 82518 h 103996"/>
              <a:gd name="connsiteX54" fmla="*/ 3835 w 99613"/>
              <a:gd name="connsiteY54" fmla="*/ 87230 h 103996"/>
              <a:gd name="connsiteX55" fmla="*/ 6794 w 99613"/>
              <a:gd name="connsiteY55" fmla="*/ 92162 h 103996"/>
              <a:gd name="connsiteX56" fmla="*/ 10411 w 99613"/>
              <a:gd name="connsiteY56" fmla="*/ 92490 h 103996"/>
              <a:gd name="connsiteX57" fmla="*/ 13698 w 99613"/>
              <a:gd name="connsiteY57" fmla="*/ 96436 h 103996"/>
              <a:gd name="connsiteX58" fmla="*/ 26410 w 99613"/>
              <a:gd name="connsiteY58" fmla="*/ 101257 h 103996"/>
              <a:gd name="connsiteX59" fmla="*/ 33862 w 99613"/>
              <a:gd name="connsiteY59" fmla="*/ 101476 h 103996"/>
              <a:gd name="connsiteX60" fmla="*/ 39560 w 99613"/>
              <a:gd name="connsiteY60" fmla="*/ 100819 h 103996"/>
              <a:gd name="connsiteX61" fmla="*/ 48875 w 99613"/>
              <a:gd name="connsiteY61" fmla="*/ 103997 h 103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9613" h="103996">
                <a:moveTo>
                  <a:pt x="48875" y="103997"/>
                </a:moveTo>
                <a:lnTo>
                  <a:pt x="50519" y="101257"/>
                </a:lnTo>
                <a:lnTo>
                  <a:pt x="50738" y="98846"/>
                </a:lnTo>
                <a:lnTo>
                  <a:pt x="55231" y="94025"/>
                </a:lnTo>
                <a:lnTo>
                  <a:pt x="61149" y="92600"/>
                </a:lnTo>
                <a:lnTo>
                  <a:pt x="65313" y="91394"/>
                </a:lnTo>
                <a:lnTo>
                  <a:pt x="65313" y="88765"/>
                </a:lnTo>
                <a:lnTo>
                  <a:pt x="71888" y="83943"/>
                </a:lnTo>
                <a:lnTo>
                  <a:pt x="74847" y="77477"/>
                </a:lnTo>
                <a:lnTo>
                  <a:pt x="73642" y="73313"/>
                </a:lnTo>
                <a:lnTo>
                  <a:pt x="77477" y="69368"/>
                </a:lnTo>
                <a:lnTo>
                  <a:pt x="83724" y="62902"/>
                </a:lnTo>
                <a:lnTo>
                  <a:pt x="87340" y="63121"/>
                </a:lnTo>
                <a:lnTo>
                  <a:pt x="94134" y="59176"/>
                </a:lnTo>
                <a:lnTo>
                  <a:pt x="95668" y="55012"/>
                </a:lnTo>
                <a:lnTo>
                  <a:pt x="98737" y="52711"/>
                </a:lnTo>
                <a:lnTo>
                  <a:pt x="99613" y="50629"/>
                </a:lnTo>
                <a:lnTo>
                  <a:pt x="97641" y="49094"/>
                </a:lnTo>
                <a:lnTo>
                  <a:pt x="93367" y="48546"/>
                </a:lnTo>
                <a:lnTo>
                  <a:pt x="92162" y="51505"/>
                </a:lnTo>
                <a:lnTo>
                  <a:pt x="88326" y="48985"/>
                </a:lnTo>
                <a:lnTo>
                  <a:pt x="84819" y="48985"/>
                </a:lnTo>
                <a:lnTo>
                  <a:pt x="83285" y="46245"/>
                </a:lnTo>
                <a:lnTo>
                  <a:pt x="80765" y="46355"/>
                </a:lnTo>
                <a:lnTo>
                  <a:pt x="79340" y="45588"/>
                </a:lnTo>
                <a:lnTo>
                  <a:pt x="75833" y="45478"/>
                </a:lnTo>
                <a:lnTo>
                  <a:pt x="76491" y="767"/>
                </a:lnTo>
                <a:lnTo>
                  <a:pt x="76491" y="657"/>
                </a:lnTo>
                <a:lnTo>
                  <a:pt x="34629" y="0"/>
                </a:lnTo>
                <a:lnTo>
                  <a:pt x="33752" y="12602"/>
                </a:lnTo>
                <a:lnTo>
                  <a:pt x="23671" y="13479"/>
                </a:lnTo>
                <a:lnTo>
                  <a:pt x="27177" y="16438"/>
                </a:lnTo>
                <a:lnTo>
                  <a:pt x="28492" y="18958"/>
                </a:lnTo>
                <a:lnTo>
                  <a:pt x="32328" y="23671"/>
                </a:lnTo>
                <a:lnTo>
                  <a:pt x="36163" y="26191"/>
                </a:lnTo>
                <a:lnTo>
                  <a:pt x="38793" y="26191"/>
                </a:lnTo>
                <a:lnTo>
                  <a:pt x="40656" y="29479"/>
                </a:lnTo>
                <a:lnTo>
                  <a:pt x="41204" y="32876"/>
                </a:lnTo>
                <a:lnTo>
                  <a:pt x="42848" y="34739"/>
                </a:lnTo>
                <a:lnTo>
                  <a:pt x="46903" y="34958"/>
                </a:lnTo>
                <a:lnTo>
                  <a:pt x="49533" y="36492"/>
                </a:lnTo>
                <a:lnTo>
                  <a:pt x="49642" y="39670"/>
                </a:lnTo>
                <a:lnTo>
                  <a:pt x="47231" y="42410"/>
                </a:lnTo>
                <a:lnTo>
                  <a:pt x="16438" y="42629"/>
                </a:lnTo>
                <a:lnTo>
                  <a:pt x="1972" y="65423"/>
                </a:lnTo>
                <a:lnTo>
                  <a:pt x="2520" y="69258"/>
                </a:lnTo>
                <a:lnTo>
                  <a:pt x="2849" y="70464"/>
                </a:lnTo>
                <a:lnTo>
                  <a:pt x="2520" y="72874"/>
                </a:lnTo>
                <a:lnTo>
                  <a:pt x="3507" y="74847"/>
                </a:lnTo>
                <a:lnTo>
                  <a:pt x="4164" y="75395"/>
                </a:lnTo>
                <a:lnTo>
                  <a:pt x="3945" y="77587"/>
                </a:lnTo>
                <a:lnTo>
                  <a:pt x="1753" y="79230"/>
                </a:lnTo>
                <a:lnTo>
                  <a:pt x="767" y="81861"/>
                </a:lnTo>
                <a:lnTo>
                  <a:pt x="0" y="82518"/>
                </a:lnTo>
                <a:lnTo>
                  <a:pt x="3835" y="87230"/>
                </a:lnTo>
                <a:lnTo>
                  <a:pt x="6794" y="92162"/>
                </a:lnTo>
                <a:lnTo>
                  <a:pt x="10411" y="92490"/>
                </a:lnTo>
                <a:lnTo>
                  <a:pt x="13698" y="96436"/>
                </a:lnTo>
                <a:lnTo>
                  <a:pt x="26410" y="101257"/>
                </a:lnTo>
                <a:lnTo>
                  <a:pt x="33862" y="101476"/>
                </a:lnTo>
                <a:lnTo>
                  <a:pt x="39560" y="100819"/>
                </a:lnTo>
                <a:lnTo>
                  <a:pt x="48875" y="10399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7" name="Freeform 616">
            <a:extLst>
              <a:ext uri="{FF2B5EF4-FFF2-40B4-BE49-F238E27FC236}">
                <a16:creationId xmlns:a16="http://schemas.microsoft.com/office/drawing/2014/main" id="{C5AEAAC1-9BEB-C48D-B31D-7E0F0E77CEF8}"/>
              </a:ext>
            </a:extLst>
          </p:cNvPr>
          <p:cNvSpPr/>
          <p:nvPr/>
        </p:nvSpPr>
        <p:spPr>
          <a:xfrm>
            <a:off x="4556508" y="4096709"/>
            <a:ext cx="690390" cy="510560"/>
          </a:xfrm>
          <a:custGeom>
            <a:avLst/>
            <a:gdLst>
              <a:gd name="connsiteX0" fmla="*/ 877 w 690390"/>
              <a:gd name="connsiteY0" fmla="*/ 986 h 510560"/>
              <a:gd name="connsiteX1" fmla="*/ 58519 w 690390"/>
              <a:gd name="connsiteY1" fmla="*/ 0 h 510560"/>
              <a:gd name="connsiteX2" fmla="*/ 59724 w 690390"/>
              <a:gd name="connsiteY2" fmla="*/ 2082 h 510560"/>
              <a:gd name="connsiteX3" fmla="*/ 58848 w 690390"/>
              <a:gd name="connsiteY3" fmla="*/ 3945 h 510560"/>
              <a:gd name="connsiteX4" fmla="*/ 140708 w 690390"/>
              <a:gd name="connsiteY4" fmla="*/ 41423 h 510560"/>
              <a:gd name="connsiteX5" fmla="*/ 209528 w 690390"/>
              <a:gd name="connsiteY5" fmla="*/ 43506 h 510560"/>
              <a:gd name="connsiteX6" fmla="*/ 209966 w 690390"/>
              <a:gd name="connsiteY6" fmla="*/ 34739 h 510560"/>
              <a:gd name="connsiteX7" fmla="*/ 248869 w 690390"/>
              <a:gd name="connsiteY7" fmla="*/ 35944 h 510560"/>
              <a:gd name="connsiteX8" fmla="*/ 253362 w 690390"/>
              <a:gd name="connsiteY8" fmla="*/ 38684 h 510560"/>
              <a:gd name="connsiteX9" fmla="*/ 257198 w 690390"/>
              <a:gd name="connsiteY9" fmla="*/ 44163 h 510560"/>
              <a:gd name="connsiteX10" fmla="*/ 259280 w 690390"/>
              <a:gd name="connsiteY10" fmla="*/ 46684 h 510560"/>
              <a:gd name="connsiteX11" fmla="*/ 259718 w 690390"/>
              <a:gd name="connsiteY11" fmla="*/ 48875 h 510560"/>
              <a:gd name="connsiteX12" fmla="*/ 262239 w 690390"/>
              <a:gd name="connsiteY12" fmla="*/ 48875 h 510560"/>
              <a:gd name="connsiteX13" fmla="*/ 264431 w 690390"/>
              <a:gd name="connsiteY13" fmla="*/ 52163 h 510560"/>
              <a:gd name="connsiteX14" fmla="*/ 263663 w 690390"/>
              <a:gd name="connsiteY14" fmla="*/ 54574 h 510560"/>
              <a:gd name="connsiteX15" fmla="*/ 267389 w 690390"/>
              <a:gd name="connsiteY15" fmla="*/ 55998 h 510560"/>
              <a:gd name="connsiteX16" fmla="*/ 271006 w 690390"/>
              <a:gd name="connsiteY16" fmla="*/ 59067 h 510560"/>
              <a:gd name="connsiteX17" fmla="*/ 270787 w 690390"/>
              <a:gd name="connsiteY17" fmla="*/ 61258 h 510560"/>
              <a:gd name="connsiteX18" fmla="*/ 269581 w 690390"/>
              <a:gd name="connsiteY18" fmla="*/ 63122 h 510560"/>
              <a:gd name="connsiteX19" fmla="*/ 272540 w 690390"/>
              <a:gd name="connsiteY19" fmla="*/ 63998 h 510560"/>
              <a:gd name="connsiteX20" fmla="*/ 275827 w 690390"/>
              <a:gd name="connsiteY20" fmla="*/ 66190 h 510560"/>
              <a:gd name="connsiteX21" fmla="*/ 278019 w 690390"/>
              <a:gd name="connsiteY21" fmla="*/ 69697 h 510560"/>
              <a:gd name="connsiteX22" fmla="*/ 278567 w 690390"/>
              <a:gd name="connsiteY22" fmla="*/ 74957 h 510560"/>
              <a:gd name="connsiteX23" fmla="*/ 280211 w 690390"/>
              <a:gd name="connsiteY23" fmla="*/ 76929 h 510560"/>
              <a:gd name="connsiteX24" fmla="*/ 281635 w 690390"/>
              <a:gd name="connsiteY24" fmla="*/ 77258 h 510560"/>
              <a:gd name="connsiteX25" fmla="*/ 282403 w 690390"/>
              <a:gd name="connsiteY25" fmla="*/ 79121 h 510560"/>
              <a:gd name="connsiteX26" fmla="*/ 285142 w 690390"/>
              <a:gd name="connsiteY26" fmla="*/ 81751 h 510560"/>
              <a:gd name="connsiteX27" fmla="*/ 285361 w 690390"/>
              <a:gd name="connsiteY27" fmla="*/ 85367 h 510560"/>
              <a:gd name="connsiteX28" fmla="*/ 283937 w 690390"/>
              <a:gd name="connsiteY28" fmla="*/ 86354 h 510560"/>
              <a:gd name="connsiteX29" fmla="*/ 281197 w 690390"/>
              <a:gd name="connsiteY29" fmla="*/ 87011 h 510560"/>
              <a:gd name="connsiteX30" fmla="*/ 281197 w 690390"/>
              <a:gd name="connsiteY30" fmla="*/ 88765 h 510560"/>
              <a:gd name="connsiteX31" fmla="*/ 285361 w 690390"/>
              <a:gd name="connsiteY31" fmla="*/ 93696 h 510560"/>
              <a:gd name="connsiteX32" fmla="*/ 288649 w 690390"/>
              <a:gd name="connsiteY32" fmla="*/ 97641 h 510560"/>
              <a:gd name="connsiteX33" fmla="*/ 289745 w 690390"/>
              <a:gd name="connsiteY33" fmla="*/ 101038 h 510560"/>
              <a:gd name="connsiteX34" fmla="*/ 289526 w 690390"/>
              <a:gd name="connsiteY34" fmla="*/ 102353 h 510560"/>
              <a:gd name="connsiteX35" fmla="*/ 291060 w 690390"/>
              <a:gd name="connsiteY35" fmla="*/ 102353 h 510560"/>
              <a:gd name="connsiteX36" fmla="*/ 293032 w 690390"/>
              <a:gd name="connsiteY36" fmla="*/ 104326 h 510560"/>
              <a:gd name="connsiteX37" fmla="*/ 294567 w 690390"/>
              <a:gd name="connsiteY37" fmla="*/ 104326 h 510560"/>
              <a:gd name="connsiteX38" fmla="*/ 296868 w 690390"/>
              <a:gd name="connsiteY38" fmla="*/ 105202 h 510560"/>
              <a:gd name="connsiteX39" fmla="*/ 297745 w 690390"/>
              <a:gd name="connsiteY39" fmla="*/ 106956 h 510560"/>
              <a:gd name="connsiteX40" fmla="*/ 298073 w 690390"/>
              <a:gd name="connsiteY40" fmla="*/ 108490 h 510560"/>
              <a:gd name="connsiteX41" fmla="*/ 299717 w 690390"/>
              <a:gd name="connsiteY41" fmla="*/ 110134 h 510560"/>
              <a:gd name="connsiteX42" fmla="*/ 302457 w 690390"/>
              <a:gd name="connsiteY42" fmla="*/ 110134 h 510560"/>
              <a:gd name="connsiteX43" fmla="*/ 307388 w 690390"/>
              <a:gd name="connsiteY43" fmla="*/ 112654 h 510560"/>
              <a:gd name="connsiteX44" fmla="*/ 308046 w 690390"/>
              <a:gd name="connsiteY44" fmla="*/ 114298 h 510560"/>
              <a:gd name="connsiteX45" fmla="*/ 312100 w 690390"/>
              <a:gd name="connsiteY45" fmla="*/ 115613 h 510560"/>
              <a:gd name="connsiteX46" fmla="*/ 316922 w 690390"/>
              <a:gd name="connsiteY46" fmla="*/ 118133 h 510560"/>
              <a:gd name="connsiteX47" fmla="*/ 318347 w 690390"/>
              <a:gd name="connsiteY47" fmla="*/ 119777 h 510560"/>
              <a:gd name="connsiteX48" fmla="*/ 320429 w 690390"/>
              <a:gd name="connsiteY48" fmla="*/ 120106 h 510560"/>
              <a:gd name="connsiteX49" fmla="*/ 322730 w 690390"/>
              <a:gd name="connsiteY49" fmla="*/ 119229 h 510560"/>
              <a:gd name="connsiteX50" fmla="*/ 323169 w 690390"/>
              <a:gd name="connsiteY50" fmla="*/ 117695 h 510560"/>
              <a:gd name="connsiteX51" fmla="*/ 326566 w 690390"/>
              <a:gd name="connsiteY51" fmla="*/ 114956 h 510560"/>
              <a:gd name="connsiteX52" fmla="*/ 328977 w 690390"/>
              <a:gd name="connsiteY52" fmla="*/ 114298 h 510560"/>
              <a:gd name="connsiteX53" fmla="*/ 329525 w 690390"/>
              <a:gd name="connsiteY53" fmla="*/ 112325 h 510560"/>
              <a:gd name="connsiteX54" fmla="*/ 329086 w 690390"/>
              <a:gd name="connsiteY54" fmla="*/ 111010 h 510560"/>
              <a:gd name="connsiteX55" fmla="*/ 331168 w 690390"/>
              <a:gd name="connsiteY55" fmla="*/ 108380 h 510560"/>
              <a:gd name="connsiteX56" fmla="*/ 334675 w 690390"/>
              <a:gd name="connsiteY56" fmla="*/ 101915 h 510560"/>
              <a:gd name="connsiteX57" fmla="*/ 337196 w 690390"/>
              <a:gd name="connsiteY57" fmla="*/ 99394 h 510560"/>
              <a:gd name="connsiteX58" fmla="*/ 339935 w 690390"/>
              <a:gd name="connsiteY58" fmla="*/ 98408 h 510560"/>
              <a:gd name="connsiteX59" fmla="*/ 341689 w 690390"/>
              <a:gd name="connsiteY59" fmla="*/ 98846 h 510560"/>
              <a:gd name="connsiteX60" fmla="*/ 342127 w 690390"/>
              <a:gd name="connsiteY60" fmla="*/ 99613 h 510560"/>
              <a:gd name="connsiteX61" fmla="*/ 343990 w 690390"/>
              <a:gd name="connsiteY61" fmla="*/ 99285 h 510560"/>
              <a:gd name="connsiteX62" fmla="*/ 345305 w 690390"/>
              <a:gd name="connsiteY62" fmla="*/ 96436 h 510560"/>
              <a:gd name="connsiteX63" fmla="*/ 349688 w 690390"/>
              <a:gd name="connsiteY63" fmla="*/ 96436 h 510560"/>
              <a:gd name="connsiteX64" fmla="*/ 353853 w 690390"/>
              <a:gd name="connsiteY64" fmla="*/ 97093 h 510560"/>
              <a:gd name="connsiteX65" fmla="*/ 358455 w 690390"/>
              <a:gd name="connsiteY65" fmla="*/ 96764 h 510560"/>
              <a:gd name="connsiteX66" fmla="*/ 360318 w 690390"/>
              <a:gd name="connsiteY66" fmla="*/ 97641 h 510560"/>
              <a:gd name="connsiteX67" fmla="*/ 361414 w 690390"/>
              <a:gd name="connsiteY67" fmla="*/ 99066 h 510560"/>
              <a:gd name="connsiteX68" fmla="*/ 364482 w 690390"/>
              <a:gd name="connsiteY68" fmla="*/ 98518 h 510560"/>
              <a:gd name="connsiteX69" fmla="*/ 367660 w 690390"/>
              <a:gd name="connsiteY69" fmla="*/ 100161 h 510560"/>
              <a:gd name="connsiteX70" fmla="*/ 369742 w 690390"/>
              <a:gd name="connsiteY70" fmla="*/ 103778 h 510560"/>
              <a:gd name="connsiteX71" fmla="*/ 374455 w 690390"/>
              <a:gd name="connsiteY71" fmla="*/ 107723 h 510560"/>
              <a:gd name="connsiteX72" fmla="*/ 378181 w 690390"/>
              <a:gd name="connsiteY72" fmla="*/ 113421 h 510560"/>
              <a:gd name="connsiteX73" fmla="*/ 380044 w 690390"/>
              <a:gd name="connsiteY73" fmla="*/ 118462 h 510560"/>
              <a:gd name="connsiteX74" fmla="*/ 381359 w 690390"/>
              <a:gd name="connsiteY74" fmla="*/ 120544 h 510560"/>
              <a:gd name="connsiteX75" fmla="*/ 382016 w 690390"/>
              <a:gd name="connsiteY75" fmla="*/ 124161 h 510560"/>
              <a:gd name="connsiteX76" fmla="*/ 382345 w 690390"/>
              <a:gd name="connsiteY76" fmla="*/ 129859 h 510560"/>
              <a:gd name="connsiteX77" fmla="*/ 384975 w 690390"/>
              <a:gd name="connsiteY77" fmla="*/ 131174 h 510560"/>
              <a:gd name="connsiteX78" fmla="*/ 386180 w 690390"/>
              <a:gd name="connsiteY78" fmla="*/ 134462 h 510560"/>
              <a:gd name="connsiteX79" fmla="*/ 389358 w 690390"/>
              <a:gd name="connsiteY79" fmla="*/ 143229 h 510560"/>
              <a:gd name="connsiteX80" fmla="*/ 391331 w 690390"/>
              <a:gd name="connsiteY80" fmla="*/ 144544 h 510560"/>
              <a:gd name="connsiteX81" fmla="*/ 392427 w 690390"/>
              <a:gd name="connsiteY81" fmla="*/ 147612 h 510560"/>
              <a:gd name="connsiteX82" fmla="*/ 396153 w 690390"/>
              <a:gd name="connsiteY82" fmla="*/ 149585 h 510560"/>
              <a:gd name="connsiteX83" fmla="*/ 397248 w 690390"/>
              <a:gd name="connsiteY83" fmla="*/ 154297 h 510560"/>
              <a:gd name="connsiteX84" fmla="*/ 399550 w 690390"/>
              <a:gd name="connsiteY84" fmla="*/ 158351 h 510560"/>
              <a:gd name="connsiteX85" fmla="*/ 403495 w 690390"/>
              <a:gd name="connsiteY85" fmla="*/ 162516 h 510560"/>
              <a:gd name="connsiteX86" fmla="*/ 403056 w 690390"/>
              <a:gd name="connsiteY86" fmla="*/ 166790 h 510560"/>
              <a:gd name="connsiteX87" fmla="*/ 402618 w 690390"/>
              <a:gd name="connsiteY87" fmla="*/ 171283 h 510560"/>
              <a:gd name="connsiteX88" fmla="*/ 402618 w 690390"/>
              <a:gd name="connsiteY88" fmla="*/ 172488 h 510560"/>
              <a:gd name="connsiteX89" fmla="*/ 403056 w 690390"/>
              <a:gd name="connsiteY89" fmla="*/ 173913 h 510560"/>
              <a:gd name="connsiteX90" fmla="*/ 407878 w 690390"/>
              <a:gd name="connsiteY90" fmla="*/ 188049 h 510560"/>
              <a:gd name="connsiteX91" fmla="*/ 407659 w 690390"/>
              <a:gd name="connsiteY91" fmla="*/ 194296 h 510560"/>
              <a:gd name="connsiteX92" fmla="*/ 409741 w 690390"/>
              <a:gd name="connsiteY92" fmla="*/ 196706 h 510560"/>
              <a:gd name="connsiteX93" fmla="*/ 410289 w 690390"/>
              <a:gd name="connsiteY93" fmla="*/ 197364 h 510560"/>
              <a:gd name="connsiteX94" fmla="*/ 413138 w 690390"/>
              <a:gd name="connsiteY94" fmla="*/ 198460 h 510560"/>
              <a:gd name="connsiteX95" fmla="*/ 416207 w 690390"/>
              <a:gd name="connsiteY95" fmla="*/ 198022 h 510560"/>
              <a:gd name="connsiteX96" fmla="*/ 419275 w 690390"/>
              <a:gd name="connsiteY96" fmla="*/ 199775 h 510560"/>
              <a:gd name="connsiteX97" fmla="*/ 423220 w 690390"/>
              <a:gd name="connsiteY97" fmla="*/ 203610 h 510560"/>
              <a:gd name="connsiteX98" fmla="*/ 431110 w 690390"/>
              <a:gd name="connsiteY98" fmla="*/ 206241 h 510560"/>
              <a:gd name="connsiteX99" fmla="*/ 435603 w 690390"/>
              <a:gd name="connsiteY99" fmla="*/ 208542 h 510560"/>
              <a:gd name="connsiteX100" fmla="*/ 439987 w 690390"/>
              <a:gd name="connsiteY100" fmla="*/ 209638 h 510560"/>
              <a:gd name="connsiteX101" fmla="*/ 441412 w 690390"/>
              <a:gd name="connsiteY101" fmla="*/ 212597 h 510560"/>
              <a:gd name="connsiteX102" fmla="*/ 443494 w 690390"/>
              <a:gd name="connsiteY102" fmla="*/ 213692 h 510560"/>
              <a:gd name="connsiteX103" fmla="*/ 442288 w 690390"/>
              <a:gd name="connsiteY103" fmla="*/ 217089 h 510560"/>
              <a:gd name="connsiteX104" fmla="*/ 446453 w 690390"/>
              <a:gd name="connsiteY104" fmla="*/ 214350 h 510560"/>
              <a:gd name="connsiteX105" fmla="*/ 447877 w 690390"/>
              <a:gd name="connsiteY105" fmla="*/ 207446 h 510560"/>
              <a:gd name="connsiteX106" fmla="*/ 451165 w 690390"/>
              <a:gd name="connsiteY106" fmla="*/ 204706 h 510560"/>
              <a:gd name="connsiteX107" fmla="*/ 450507 w 690390"/>
              <a:gd name="connsiteY107" fmla="*/ 207117 h 510560"/>
              <a:gd name="connsiteX108" fmla="*/ 449850 w 690390"/>
              <a:gd name="connsiteY108" fmla="*/ 213364 h 510560"/>
              <a:gd name="connsiteX109" fmla="*/ 447987 w 690390"/>
              <a:gd name="connsiteY109" fmla="*/ 215446 h 510560"/>
              <a:gd name="connsiteX110" fmla="*/ 446562 w 690390"/>
              <a:gd name="connsiteY110" fmla="*/ 220815 h 510560"/>
              <a:gd name="connsiteX111" fmla="*/ 442946 w 690390"/>
              <a:gd name="connsiteY111" fmla="*/ 225966 h 510560"/>
              <a:gd name="connsiteX112" fmla="*/ 442288 w 690390"/>
              <a:gd name="connsiteY112" fmla="*/ 230130 h 510560"/>
              <a:gd name="connsiteX113" fmla="*/ 439549 w 690390"/>
              <a:gd name="connsiteY113" fmla="*/ 230459 h 510560"/>
              <a:gd name="connsiteX114" fmla="*/ 440425 w 690390"/>
              <a:gd name="connsiteY114" fmla="*/ 228048 h 510560"/>
              <a:gd name="connsiteX115" fmla="*/ 441083 w 690390"/>
              <a:gd name="connsiteY115" fmla="*/ 223774 h 510560"/>
              <a:gd name="connsiteX116" fmla="*/ 436919 w 690390"/>
              <a:gd name="connsiteY116" fmla="*/ 223445 h 510560"/>
              <a:gd name="connsiteX117" fmla="*/ 436919 w 690390"/>
              <a:gd name="connsiteY117" fmla="*/ 230240 h 510560"/>
              <a:gd name="connsiteX118" fmla="*/ 433960 w 690390"/>
              <a:gd name="connsiteY118" fmla="*/ 233856 h 510560"/>
              <a:gd name="connsiteX119" fmla="*/ 437138 w 690390"/>
              <a:gd name="connsiteY119" fmla="*/ 236267 h 510560"/>
              <a:gd name="connsiteX120" fmla="*/ 436151 w 690390"/>
              <a:gd name="connsiteY120" fmla="*/ 238568 h 510560"/>
              <a:gd name="connsiteX121" fmla="*/ 434617 w 690390"/>
              <a:gd name="connsiteY121" fmla="*/ 245363 h 510560"/>
              <a:gd name="connsiteX122" fmla="*/ 432206 w 690390"/>
              <a:gd name="connsiteY122" fmla="*/ 247773 h 510560"/>
              <a:gd name="connsiteX123" fmla="*/ 432206 w 690390"/>
              <a:gd name="connsiteY123" fmla="*/ 253472 h 510560"/>
              <a:gd name="connsiteX124" fmla="*/ 433741 w 690390"/>
              <a:gd name="connsiteY124" fmla="*/ 255554 h 510560"/>
              <a:gd name="connsiteX125" fmla="*/ 431987 w 690390"/>
              <a:gd name="connsiteY125" fmla="*/ 258842 h 510560"/>
              <a:gd name="connsiteX126" fmla="*/ 432316 w 690390"/>
              <a:gd name="connsiteY126" fmla="*/ 262348 h 510560"/>
              <a:gd name="connsiteX127" fmla="*/ 429686 w 690390"/>
              <a:gd name="connsiteY127" fmla="*/ 274293 h 510560"/>
              <a:gd name="connsiteX128" fmla="*/ 430891 w 690390"/>
              <a:gd name="connsiteY128" fmla="*/ 281745 h 510560"/>
              <a:gd name="connsiteX129" fmla="*/ 429686 w 690390"/>
              <a:gd name="connsiteY129" fmla="*/ 293252 h 510560"/>
              <a:gd name="connsiteX130" fmla="*/ 425850 w 690390"/>
              <a:gd name="connsiteY130" fmla="*/ 298293 h 510560"/>
              <a:gd name="connsiteX131" fmla="*/ 427056 w 690390"/>
              <a:gd name="connsiteY131" fmla="*/ 302128 h 510560"/>
              <a:gd name="connsiteX132" fmla="*/ 428590 w 690390"/>
              <a:gd name="connsiteY132" fmla="*/ 311333 h 510560"/>
              <a:gd name="connsiteX133" fmla="*/ 427933 w 690390"/>
              <a:gd name="connsiteY133" fmla="*/ 316593 h 510560"/>
              <a:gd name="connsiteX134" fmla="*/ 434179 w 690390"/>
              <a:gd name="connsiteY134" fmla="*/ 326456 h 510560"/>
              <a:gd name="connsiteX135" fmla="*/ 434398 w 690390"/>
              <a:gd name="connsiteY135" fmla="*/ 333579 h 510560"/>
              <a:gd name="connsiteX136" fmla="*/ 432864 w 690390"/>
              <a:gd name="connsiteY136" fmla="*/ 335004 h 510560"/>
              <a:gd name="connsiteX137" fmla="*/ 432206 w 690390"/>
              <a:gd name="connsiteY137" fmla="*/ 326456 h 510560"/>
              <a:gd name="connsiteX138" fmla="*/ 426837 w 690390"/>
              <a:gd name="connsiteY138" fmla="*/ 319552 h 510560"/>
              <a:gd name="connsiteX139" fmla="*/ 426179 w 690390"/>
              <a:gd name="connsiteY139" fmla="*/ 324703 h 510560"/>
              <a:gd name="connsiteX140" fmla="*/ 429795 w 690390"/>
              <a:gd name="connsiteY140" fmla="*/ 327990 h 510560"/>
              <a:gd name="connsiteX141" fmla="*/ 432535 w 690390"/>
              <a:gd name="connsiteY141" fmla="*/ 337853 h 510560"/>
              <a:gd name="connsiteX142" fmla="*/ 433741 w 690390"/>
              <a:gd name="connsiteY142" fmla="*/ 341141 h 510560"/>
              <a:gd name="connsiteX143" fmla="*/ 431987 w 690390"/>
              <a:gd name="connsiteY143" fmla="*/ 344428 h 510560"/>
              <a:gd name="connsiteX144" fmla="*/ 434727 w 690390"/>
              <a:gd name="connsiteY144" fmla="*/ 348592 h 510560"/>
              <a:gd name="connsiteX145" fmla="*/ 435823 w 690390"/>
              <a:gd name="connsiteY145" fmla="*/ 353305 h 510560"/>
              <a:gd name="connsiteX146" fmla="*/ 448973 w 690390"/>
              <a:gd name="connsiteY146" fmla="*/ 367551 h 510560"/>
              <a:gd name="connsiteX147" fmla="*/ 451165 w 690390"/>
              <a:gd name="connsiteY147" fmla="*/ 372920 h 510560"/>
              <a:gd name="connsiteX148" fmla="*/ 455548 w 690390"/>
              <a:gd name="connsiteY148" fmla="*/ 379386 h 510560"/>
              <a:gd name="connsiteX149" fmla="*/ 455219 w 690390"/>
              <a:gd name="connsiteY149" fmla="*/ 383002 h 510560"/>
              <a:gd name="connsiteX150" fmla="*/ 456534 w 690390"/>
              <a:gd name="connsiteY150" fmla="*/ 386947 h 510560"/>
              <a:gd name="connsiteX151" fmla="*/ 466507 w 690390"/>
              <a:gd name="connsiteY151" fmla="*/ 398783 h 510560"/>
              <a:gd name="connsiteX152" fmla="*/ 469685 w 690390"/>
              <a:gd name="connsiteY152" fmla="*/ 402180 h 510560"/>
              <a:gd name="connsiteX153" fmla="*/ 471986 w 690390"/>
              <a:gd name="connsiteY153" fmla="*/ 401632 h 510560"/>
              <a:gd name="connsiteX154" fmla="*/ 478561 w 690390"/>
              <a:gd name="connsiteY154" fmla="*/ 401851 h 510560"/>
              <a:gd name="connsiteX155" fmla="*/ 480095 w 690390"/>
              <a:gd name="connsiteY155" fmla="*/ 403714 h 510560"/>
              <a:gd name="connsiteX156" fmla="*/ 487109 w 690390"/>
              <a:gd name="connsiteY156" fmla="*/ 406673 h 510560"/>
              <a:gd name="connsiteX157" fmla="*/ 492588 w 690390"/>
              <a:gd name="connsiteY157" fmla="*/ 414234 h 510560"/>
              <a:gd name="connsiteX158" fmla="*/ 494451 w 690390"/>
              <a:gd name="connsiteY158" fmla="*/ 420262 h 510560"/>
              <a:gd name="connsiteX159" fmla="*/ 500259 w 690390"/>
              <a:gd name="connsiteY159" fmla="*/ 417631 h 510560"/>
              <a:gd name="connsiteX160" fmla="*/ 508368 w 690390"/>
              <a:gd name="connsiteY160" fmla="*/ 415878 h 510560"/>
              <a:gd name="connsiteX161" fmla="*/ 510451 w 690390"/>
              <a:gd name="connsiteY161" fmla="*/ 418289 h 510560"/>
              <a:gd name="connsiteX162" fmla="*/ 513190 w 690390"/>
              <a:gd name="connsiteY162" fmla="*/ 418289 h 510560"/>
              <a:gd name="connsiteX163" fmla="*/ 523272 w 690390"/>
              <a:gd name="connsiteY163" fmla="*/ 412591 h 510560"/>
              <a:gd name="connsiteX164" fmla="*/ 524697 w 690390"/>
              <a:gd name="connsiteY164" fmla="*/ 410508 h 510560"/>
              <a:gd name="connsiteX165" fmla="*/ 533244 w 690390"/>
              <a:gd name="connsiteY165" fmla="*/ 409851 h 510560"/>
              <a:gd name="connsiteX166" fmla="*/ 538833 w 690390"/>
              <a:gd name="connsiteY166" fmla="*/ 409632 h 510560"/>
              <a:gd name="connsiteX167" fmla="*/ 543107 w 690390"/>
              <a:gd name="connsiteY167" fmla="*/ 406015 h 510560"/>
              <a:gd name="connsiteX168" fmla="*/ 549573 w 690390"/>
              <a:gd name="connsiteY168" fmla="*/ 405796 h 510560"/>
              <a:gd name="connsiteX169" fmla="*/ 554833 w 690390"/>
              <a:gd name="connsiteY169" fmla="*/ 407330 h 510560"/>
              <a:gd name="connsiteX170" fmla="*/ 556915 w 690390"/>
              <a:gd name="connsiteY170" fmla="*/ 404591 h 510560"/>
              <a:gd name="connsiteX171" fmla="*/ 563709 w 690390"/>
              <a:gd name="connsiteY171" fmla="*/ 406454 h 510560"/>
              <a:gd name="connsiteX172" fmla="*/ 558997 w 690390"/>
              <a:gd name="connsiteY172" fmla="*/ 408865 h 510560"/>
              <a:gd name="connsiteX173" fmla="*/ 557792 w 690390"/>
              <a:gd name="connsiteY173" fmla="*/ 411823 h 510560"/>
              <a:gd name="connsiteX174" fmla="*/ 563381 w 690390"/>
              <a:gd name="connsiteY174" fmla="*/ 414234 h 510560"/>
              <a:gd name="connsiteX175" fmla="*/ 566120 w 690390"/>
              <a:gd name="connsiteY175" fmla="*/ 416974 h 510560"/>
              <a:gd name="connsiteX176" fmla="*/ 567106 w 690390"/>
              <a:gd name="connsiteY176" fmla="*/ 414344 h 510560"/>
              <a:gd name="connsiteX177" fmla="*/ 569846 w 690390"/>
              <a:gd name="connsiteY177" fmla="*/ 414125 h 510560"/>
              <a:gd name="connsiteX178" fmla="*/ 574558 w 690390"/>
              <a:gd name="connsiteY178" fmla="*/ 408536 h 510560"/>
              <a:gd name="connsiteX179" fmla="*/ 574777 w 690390"/>
              <a:gd name="connsiteY179" fmla="*/ 401632 h 510560"/>
              <a:gd name="connsiteX180" fmla="*/ 575983 w 690390"/>
              <a:gd name="connsiteY180" fmla="*/ 397468 h 510560"/>
              <a:gd name="connsiteX181" fmla="*/ 571271 w 690390"/>
              <a:gd name="connsiteY181" fmla="*/ 400646 h 510560"/>
              <a:gd name="connsiteX182" fmla="*/ 570394 w 690390"/>
              <a:gd name="connsiteY182" fmla="*/ 399769 h 510560"/>
              <a:gd name="connsiteX183" fmla="*/ 581133 w 690390"/>
              <a:gd name="connsiteY183" fmla="*/ 394071 h 510560"/>
              <a:gd name="connsiteX184" fmla="*/ 584750 w 690390"/>
              <a:gd name="connsiteY184" fmla="*/ 393194 h 510560"/>
              <a:gd name="connsiteX185" fmla="*/ 589352 w 690390"/>
              <a:gd name="connsiteY185" fmla="*/ 387605 h 510560"/>
              <a:gd name="connsiteX186" fmla="*/ 589352 w 690390"/>
              <a:gd name="connsiteY186" fmla="*/ 379276 h 510560"/>
              <a:gd name="connsiteX187" fmla="*/ 598010 w 690390"/>
              <a:gd name="connsiteY187" fmla="*/ 369852 h 510560"/>
              <a:gd name="connsiteX188" fmla="*/ 597352 w 690390"/>
              <a:gd name="connsiteY188" fmla="*/ 368099 h 510560"/>
              <a:gd name="connsiteX189" fmla="*/ 598010 w 690390"/>
              <a:gd name="connsiteY189" fmla="*/ 353195 h 510560"/>
              <a:gd name="connsiteX190" fmla="*/ 606996 w 690390"/>
              <a:gd name="connsiteY190" fmla="*/ 343113 h 510560"/>
              <a:gd name="connsiteX191" fmla="*/ 603160 w 690390"/>
              <a:gd name="connsiteY191" fmla="*/ 342784 h 510560"/>
              <a:gd name="connsiteX192" fmla="*/ 603160 w 690390"/>
              <a:gd name="connsiteY192" fmla="*/ 339278 h 510560"/>
              <a:gd name="connsiteX193" fmla="*/ 618831 w 690390"/>
              <a:gd name="connsiteY193" fmla="*/ 335442 h 510560"/>
              <a:gd name="connsiteX194" fmla="*/ 639323 w 690390"/>
              <a:gd name="connsiteY194" fmla="*/ 335771 h 510560"/>
              <a:gd name="connsiteX195" fmla="*/ 642830 w 690390"/>
              <a:gd name="connsiteY195" fmla="*/ 330949 h 510560"/>
              <a:gd name="connsiteX196" fmla="*/ 648748 w 690390"/>
              <a:gd name="connsiteY196" fmla="*/ 330292 h 510560"/>
              <a:gd name="connsiteX197" fmla="*/ 650830 w 690390"/>
              <a:gd name="connsiteY197" fmla="*/ 332374 h 510560"/>
              <a:gd name="connsiteX198" fmla="*/ 656748 w 690390"/>
              <a:gd name="connsiteY198" fmla="*/ 329634 h 510560"/>
              <a:gd name="connsiteX199" fmla="*/ 656419 w 690390"/>
              <a:gd name="connsiteY199" fmla="*/ 327223 h 510560"/>
              <a:gd name="connsiteX200" fmla="*/ 665843 w 690390"/>
              <a:gd name="connsiteY200" fmla="*/ 326894 h 510560"/>
              <a:gd name="connsiteX201" fmla="*/ 676911 w 690390"/>
              <a:gd name="connsiteY201" fmla="*/ 329634 h 510560"/>
              <a:gd name="connsiteX202" fmla="*/ 679651 w 690390"/>
              <a:gd name="connsiteY202" fmla="*/ 328538 h 510560"/>
              <a:gd name="connsiteX203" fmla="*/ 678555 w 690390"/>
              <a:gd name="connsiteY203" fmla="*/ 325799 h 510560"/>
              <a:gd name="connsiteX204" fmla="*/ 683048 w 690390"/>
              <a:gd name="connsiteY204" fmla="*/ 325470 h 510560"/>
              <a:gd name="connsiteX205" fmla="*/ 690062 w 690390"/>
              <a:gd name="connsiteY205" fmla="*/ 334346 h 510560"/>
              <a:gd name="connsiteX206" fmla="*/ 690390 w 690390"/>
              <a:gd name="connsiteY206" fmla="*/ 339606 h 510560"/>
              <a:gd name="connsiteX207" fmla="*/ 686555 w 690390"/>
              <a:gd name="connsiteY207" fmla="*/ 345634 h 510560"/>
              <a:gd name="connsiteX208" fmla="*/ 681185 w 690390"/>
              <a:gd name="connsiteY208" fmla="*/ 354620 h 510560"/>
              <a:gd name="connsiteX209" fmla="*/ 670555 w 690390"/>
              <a:gd name="connsiteY209" fmla="*/ 364154 h 510560"/>
              <a:gd name="connsiteX210" fmla="*/ 668473 w 690390"/>
              <a:gd name="connsiteY210" fmla="*/ 367660 h 510560"/>
              <a:gd name="connsiteX211" fmla="*/ 667925 w 690390"/>
              <a:gd name="connsiteY211" fmla="*/ 374126 h 510560"/>
              <a:gd name="connsiteX212" fmla="*/ 663213 w 690390"/>
              <a:gd name="connsiteY212" fmla="*/ 377085 h 510560"/>
              <a:gd name="connsiteX213" fmla="*/ 661679 w 690390"/>
              <a:gd name="connsiteY213" fmla="*/ 378838 h 510560"/>
              <a:gd name="connsiteX214" fmla="*/ 664747 w 690390"/>
              <a:gd name="connsiteY214" fmla="*/ 381468 h 510560"/>
              <a:gd name="connsiteX215" fmla="*/ 668692 w 690390"/>
              <a:gd name="connsiteY215" fmla="*/ 381468 h 510560"/>
              <a:gd name="connsiteX216" fmla="*/ 667816 w 690390"/>
              <a:gd name="connsiteY216" fmla="*/ 384975 h 510560"/>
              <a:gd name="connsiteX217" fmla="*/ 662446 w 690390"/>
              <a:gd name="connsiteY217" fmla="*/ 390673 h 510560"/>
              <a:gd name="connsiteX218" fmla="*/ 662446 w 690390"/>
              <a:gd name="connsiteY218" fmla="*/ 392536 h 510560"/>
              <a:gd name="connsiteX219" fmla="*/ 664528 w 690390"/>
              <a:gd name="connsiteY219" fmla="*/ 393632 h 510560"/>
              <a:gd name="connsiteX220" fmla="*/ 666939 w 690390"/>
              <a:gd name="connsiteY220" fmla="*/ 391221 h 510560"/>
              <a:gd name="connsiteX221" fmla="*/ 669240 w 690390"/>
              <a:gd name="connsiteY221" fmla="*/ 390892 h 510560"/>
              <a:gd name="connsiteX222" fmla="*/ 666830 w 690390"/>
              <a:gd name="connsiteY222" fmla="*/ 394838 h 510560"/>
              <a:gd name="connsiteX223" fmla="*/ 662994 w 690390"/>
              <a:gd name="connsiteY223" fmla="*/ 409960 h 510560"/>
              <a:gd name="connsiteX224" fmla="*/ 658501 w 690390"/>
              <a:gd name="connsiteY224" fmla="*/ 417741 h 510560"/>
              <a:gd name="connsiteX225" fmla="*/ 657515 w 690390"/>
              <a:gd name="connsiteY225" fmla="*/ 418837 h 510560"/>
              <a:gd name="connsiteX226" fmla="*/ 655652 w 690390"/>
              <a:gd name="connsiteY226" fmla="*/ 414344 h 510560"/>
              <a:gd name="connsiteX227" fmla="*/ 650282 w 690390"/>
              <a:gd name="connsiteY227" fmla="*/ 411056 h 510560"/>
              <a:gd name="connsiteX228" fmla="*/ 650063 w 690390"/>
              <a:gd name="connsiteY228" fmla="*/ 409632 h 510560"/>
              <a:gd name="connsiteX229" fmla="*/ 652364 w 690390"/>
              <a:gd name="connsiteY229" fmla="*/ 407330 h 510560"/>
              <a:gd name="connsiteX230" fmla="*/ 652912 w 690390"/>
              <a:gd name="connsiteY230" fmla="*/ 402509 h 510560"/>
              <a:gd name="connsiteX231" fmla="*/ 650172 w 690390"/>
              <a:gd name="connsiteY231" fmla="*/ 403385 h 510560"/>
              <a:gd name="connsiteX232" fmla="*/ 644912 w 690390"/>
              <a:gd name="connsiteY232" fmla="*/ 409412 h 510560"/>
              <a:gd name="connsiteX233" fmla="*/ 640748 w 690390"/>
              <a:gd name="connsiteY233" fmla="*/ 413029 h 510560"/>
              <a:gd name="connsiteX234" fmla="*/ 640748 w 690390"/>
              <a:gd name="connsiteY234" fmla="*/ 413029 h 510560"/>
              <a:gd name="connsiteX235" fmla="*/ 638995 w 690390"/>
              <a:gd name="connsiteY235" fmla="*/ 413029 h 510560"/>
              <a:gd name="connsiteX236" fmla="*/ 636036 w 690390"/>
              <a:gd name="connsiteY236" fmla="*/ 414015 h 510560"/>
              <a:gd name="connsiteX237" fmla="*/ 635050 w 690390"/>
              <a:gd name="connsiteY237" fmla="*/ 415988 h 510560"/>
              <a:gd name="connsiteX238" fmla="*/ 634063 w 690390"/>
              <a:gd name="connsiteY238" fmla="*/ 419604 h 510560"/>
              <a:gd name="connsiteX239" fmla="*/ 630995 w 690390"/>
              <a:gd name="connsiteY239" fmla="*/ 423768 h 510560"/>
              <a:gd name="connsiteX240" fmla="*/ 630776 w 690390"/>
              <a:gd name="connsiteY240" fmla="*/ 424755 h 510560"/>
              <a:gd name="connsiteX241" fmla="*/ 628913 w 690390"/>
              <a:gd name="connsiteY241" fmla="*/ 425193 h 510560"/>
              <a:gd name="connsiteX242" fmla="*/ 628036 w 690390"/>
              <a:gd name="connsiteY242" fmla="*/ 426508 h 510560"/>
              <a:gd name="connsiteX243" fmla="*/ 626940 w 690390"/>
              <a:gd name="connsiteY243" fmla="*/ 425741 h 510560"/>
              <a:gd name="connsiteX244" fmla="*/ 626721 w 690390"/>
              <a:gd name="connsiteY244" fmla="*/ 423878 h 510560"/>
              <a:gd name="connsiteX245" fmla="*/ 623214 w 690390"/>
              <a:gd name="connsiteY245" fmla="*/ 423659 h 510560"/>
              <a:gd name="connsiteX246" fmla="*/ 620584 w 690390"/>
              <a:gd name="connsiteY246" fmla="*/ 425412 h 510560"/>
              <a:gd name="connsiteX247" fmla="*/ 620256 w 690390"/>
              <a:gd name="connsiteY247" fmla="*/ 428919 h 510560"/>
              <a:gd name="connsiteX248" fmla="*/ 578503 w 690390"/>
              <a:gd name="connsiteY248" fmla="*/ 428261 h 510560"/>
              <a:gd name="connsiteX249" fmla="*/ 577517 w 690390"/>
              <a:gd name="connsiteY249" fmla="*/ 440864 h 510560"/>
              <a:gd name="connsiteX250" fmla="*/ 567435 w 690390"/>
              <a:gd name="connsiteY250" fmla="*/ 441740 h 510560"/>
              <a:gd name="connsiteX251" fmla="*/ 570942 w 690390"/>
              <a:gd name="connsiteY251" fmla="*/ 444699 h 510560"/>
              <a:gd name="connsiteX252" fmla="*/ 572257 w 690390"/>
              <a:gd name="connsiteY252" fmla="*/ 447110 h 510560"/>
              <a:gd name="connsiteX253" fmla="*/ 576093 w 690390"/>
              <a:gd name="connsiteY253" fmla="*/ 451932 h 510560"/>
              <a:gd name="connsiteX254" fmla="*/ 579928 w 690390"/>
              <a:gd name="connsiteY254" fmla="*/ 454452 h 510560"/>
              <a:gd name="connsiteX255" fmla="*/ 582668 w 690390"/>
              <a:gd name="connsiteY255" fmla="*/ 454452 h 510560"/>
              <a:gd name="connsiteX256" fmla="*/ 584531 w 690390"/>
              <a:gd name="connsiteY256" fmla="*/ 457630 h 510560"/>
              <a:gd name="connsiteX257" fmla="*/ 585078 w 690390"/>
              <a:gd name="connsiteY257" fmla="*/ 461137 h 510560"/>
              <a:gd name="connsiteX258" fmla="*/ 586722 w 690390"/>
              <a:gd name="connsiteY258" fmla="*/ 463000 h 510560"/>
              <a:gd name="connsiteX259" fmla="*/ 590777 w 690390"/>
              <a:gd name="connsiteY259" fmla="*/ 463219 h 510560"/>
              <a:gd name="connsiteX260" fmla="*/ 593407 w 690390"/>
              <a:gd name="connsiteY260" fmla="*/ 464644 h 510560"/>
              <a:gd name="connsiteX261" fmla="*/ 593407 w 690390"/>
              <a:gd name="connsiteY261" fmla="*/ 467822 h 510560"/>
              <a:gd name="connsiteX262" fmla="*/ 591106 w 690390"/>
              <a:gd name="connsiteY262" fmla="*/ 470561 h 510560"/>
              <a:gd name="connsiteX263" fmla="*/ 560312 w 690390"/>
              <a:gd name="connsiteY263" fmla="*/ 470781 h 510560"/>
              <a:gd name="connsiteX264" fmla="*/ 545847 w 690390"/>
              <a:gd name="connsiteY264" fmla="*/ 493574 h 510560"/>
              <a:gd name="connsiteX265" fmla="*/ 546285 w 690390"/>
              <a:gd name="connsiteY265" fmla="*/ 497410 h 510560"/>
              <a:gd name="connsiteX266" fmla="*/ 546723 w 690390"/>
              <a:gd name="connsiteY266" fmla="*/ 498615 h 510560"/>
              <a:gd name="connsiteX267" fmla="*/ 546285 w 690390"/>
              <a:gd name="connsiteY267" fmla="*/ 501026 h 510560"/>
              <a:gd name="connsiteX268" fmla="*/ 547271 w 690390"/>
              <a:gd name="connsiteY268" fmla="*/ 502889 h 510560"/>
              <a:gd name="connsiteX269" fmla="*/ 547929 w 690390"/>
              <a:gd name="connsiteY269" fmla="*/ 503547 h 510560"/>
              <a:gd name="connsiteX270" fmla="*/ 547710 w 690390"/>
              <a:gd name="connsiteY270" fmla="*/ 505629 h 510560"/>
              <a:gd name="connsiteX271" fmla="*/ 545518 w 690390"/>
              <a:gd name="connsiteY271" fmla="*/ 507273 h 510560"/>
              <a:gd name="connsiteX272" fmla="*/ 544532 w 690390"/>
              <a:gd name="connsiteY272" fmla="*/ 509903 h 510560"/>
              <a:gd name="connsiteX273" fmla="*/ 543765 w 690390"/>
              <a:gd name="connsiteY273" fmla="*/ 510560 h 510560"/>
              <a:gd name="connsiteX274" fmla="*/ 540039 w 690390"/>
              <a:gd name="connsiteY274" fmla="*/ 505958 h 510560"/>
              <a:gd name="connsiteX275" fmla="*/ 533244 w 690390"/>
              <a:gd name="connsiteY275" fmla="*/ 500807 h 510560"/>
              <a:gd name="connsiteX276" fmla="*/ 532587 w 690390"/>
              <a:gd name="connsiteY276" fmla="*/ 498067 h 510560"/>
              <a:gd name="connsiteX277" fmla="*/ 527327 w 690390"/>
              <a:gd name="connsiteY277" fmla="*/ 496533 h 510560"/>
              <a:gd name="connsiteX278" fmla="*/ 510670 w 690390"/>
              <a:gd name="connsiteY278" fmla="*/ 482616 h 510560"/>
              <a:gd name="connsiteX279" fmla="*/ 508588 w 690390"/>
              <a:gd name="connsiteY279" fmla="*/ 479876 h 510560"/>
              <a:gd name="connsiteX280" fmla="*/ 508588 w 690390"/>
              <a:gd name="connsiteY280" fmla="*/ 477794 h 510560"/>
              <a:gd name="connsiteX281" fmla="*/ 504423 w 690390"/>
              <a:gd name="connsiteY281" fmla="*/ 472534 h 510560"/>
              <a:gd name="connsiteX282" fmla="*/ 500259 w 690390"/>
              <a:gd name="connsiteY282" fmla="*/ 468918 h 510560"/>
              <a:gd name="connsiteX283" fmla="*/ 495547 w 690390"/>
              <a:gd name="connsiteY283" fmla="*/ 468041 h 510560"/>
              <a:gd name="connsiteX284" fmla="*/ 494670 w 690390"/>
              <a:gd name="connsiteY284" fmla="*/ 467164 h 510560"/>
              <a:gd name="connsiteX285" fmla="*/ 492917 w 690390"/>
              <a:gd name="connsiteY285" fmla="*/ 467383 h 510560"/>
              <a:gd name="connsiteX286" fmla="*/ 493246 w 690390"/>
              <a:gd name="connsiteY286" fmla="*/ 468808 h 510560"/>
              <a:gd name="connsiteX287" fmla="*/ 501026 w 690390"/>
              <a:gd name="connsiteY287" fmla="*/ 472315 h 510560"/>
              <a:gd name="connsiteX288" fmla="*/ 506615 w 690390"/>
              <a:gd name="connsiteY288" fmla="*/ 477904 h 510560"/>
              <a:gd name="connsiteX289" fmla="*/ 506615 w 690390"/>
              <a:gd name="connsiteY289" fmla="*/ 479328 h 510560"/>
              <a:gd name="connsiteX290" fmla="*/ 503328 w 690390"/>
              <a:gd name="connsiteY290" fmla="*/ 476369 h 510560"/>
              <a:gd name="connsiteX291" fmla="*/ 496095 w 690390"/>
              <a:gd name="connsiteY291" fmla="*/ 471657 h 510560"/>
              <a:gd name="connsiteX292" fmla="*/ 491712 w 690390"/>
              <a:gd name="connsiteY292" fmla="*/ 470123 h 510560"/>
              <a:gd name="connsiteX293" fmla="*/ 488205 w 690390"/>
              <a:gd name="connsiteY293" fmla="*/ 470342 h 510560"/>
              <a:gd name="connsiteX294" fmla="*/ 486451 w 690390"/>
              <a:gd name="connsiteY294" fmla="*/ 469465 h 510560"/>
              <a:gd name="connsiteX295" fmla="*/ 487547 w 690390"/>
              <a:gd name="connsiteY295" fmla="*/ 468370 h 510560"/>
              <a:gd name="connsiteX296" fmla="*/ 489958 w 690390"/>
              <a:gd name="connsiteY296" fmla="*/ 468150 h 510560"/>
              <a:gd name="connsiteX297" fmla="*/ 489958 w 690390"/>
              <a:gd name="connsiteY297" fmla="*/ 466068 h 510560"/>
              <a:gd name="connsiteX298" fmla="*/ 486780 w 690390"/>
              <a:gd name="connsiteY298" fmla="*/ 466068 h 510560"/>
              <a:gd name="connsiteX299" fmla="*/ 483821 w 690390"/>
              <a:gd name="connsiteY299" fmla="*/ 467602 h 510560"/>
              <a:gd name="connsiteX300" fmla="*/ 483821 w 690390"/>
              <a:gd name="connsiteY300" fmla="*/ 464973 h 510560"/>
              <a:gd name="connsiteX301" fmla="*/ 482068 w 690390"/>
              <a:gd name="connsiteY301" fmla="*/ 464096 h 510560"/>
              <a:gd name="connsiteX302" fmla="*/ 476698 w 690390"/>
              <a:gd name="connsiteY302" fmla="*/ 467274 h 510560"/>
              <a:gd name="connsiteX303" fmla="*/ 476479 w 690390"/>
              <a:gd name="connsiteY303" fmla="*/ 469575 h 510560"/>
              <a:gd name="connsiteX304" fmla="*/ 480424 w 690390"/>
              <a:gd name="connsiteY304" fmla="*/ 469575 h 510560"/>
              <a:gd name="connsiteX305" fmla="*/ 485136 w 690390"/>
              <a:gd name="connsiteY305" fmla="*/ 470233 h 510560"/>
              <a:gd name="connsiteX306" fmla="*/ 485136 w 690390"/>
              <a:gd name="connsiteY306" fmla="*/ 471657 h 510560"/>
              <a:gd name="connsiteX307" fmla="*/ 482725 w 690390"/>
              <a:gd name="connsiteY307" fmla="*/ 471329 h 510560"/>
              <a:gd name="connsiteX308" fmla="*/ 476698 w 690390"/>
              <a:gd name="connsiteY308" fmla="*/ 471876 h 510560"/>
              <a:gd name="connsiteX309" fmla="*/ 471876 w 690390"/>
              <a:gd name="connsiteY309" fmla="*/ 472753 h 510560"/>
              <a:gd name="connsiteX310" fmla="*/ 465301 w 690390"/>
              <a:gd name="connsiteY310" fmla="*/ 477137 h 510560"/>
              <a:gd name="connsiteX311" fmla="*/ 460041 w 690390"/>
              <a:gd name="connsiteY311" fmla="*/ 477465 h 510560"/>
              <a:gd name="connsiteX312" fmla="*/ 447768 w 690390"/>
              <a:gd name="connsiteY312" fmla="*/ 482616 h 510560"/>
              <a:gd name="connsiteX313" fmla="*/ 442946 w 690390"/>
              <a:gd name="connsiteY313" fmla="*/ 482945 h 510560"/>
              <a:gd name="connsiteX314" fmla="*/ 431001 w 690390"/>
              <a:gd name="connsiteY314" fmla="*/ 478561 h 510560"/>
              <a:gd name="connsiteX315" fmla="*/ 424645 w 690390"/>
              <a:gd name="connsiteY315" fmla="*/ 475054 h 510560"/>
              <a:gd name="connsiteX316" fmla="*/ 416316 w 690390"/>
              <a:gd name="connsiteY316" fmla="*/ 475054 h 510560"/>
              <a:gd name="connsiteX317" fmla="*/ 407440 w 690390"/>
              <a:gd name="connsiteY317" fmla="*/ 471548 h 510560"/>
              <a:gd name="connsiteX318" fmla="*/ 402947 w 690390"/>
              <a:gd name="connsiteY318" fmla="*/ 468808 h 510560"/>
              <a:gd name="connsiteX319" fmla="*/ 401084 w 690390"/>
              <a:gd name="connsiteY319" fmla="*/ 469356 h 510560"/>
              <a:gd name="connsiteX320" fmla="*/ 397139 w 690390"/>
              <a:gd name="connsiteY320" fmla="*/ 469027 h 510560"/>
              <a:gd name="connsiteX321" fmla="*/ 391112 w 690390"/>
              <a:gd name="connsiteY321" fmla="*/ 466288 h 510560"/>
              <a:gd name="connsiteX322" fmla="*/ 387824 w 690390"/>
              <a:gd name="connsiteY322" fmla="*/ 460918 h 510560"/>
              <a:gd name="connsiteX323" fmla="*/ 386400 w 690390"/>
              <a:gd name="connsiteY323" fmla="*/ 459822 h 510560"/>
              <a:gd name="connsiteX324" fmla="*/ 382893 w 690390"/>
              <a:gd name="connsiteY324" fmla="*/ 461246 h 510560"/>
              <a:gd name="connsiteX325" fmla="*/ 376646 w 690390"/>
              <a:gd name="connsiteY325" fmla="*/ 458288 h 510560"/>
              <a:gd name="connsiteX326" fmla="*/ 369852 w 690390"/>
              <a:gd name="connsiteY326" fmla="*/ 457740 h 510560"/>
              <a:gd name="connsiteX327" fmla="*/ 366893 w 690390"/>
              <a:gd name="connsiteY327" fmla="*/ 452918 h 510560"/>
              <a:gd name="connsiteX328" fmla="*/ 361195 w 690390"/>
              <a:gd name="connsiteY328" fmla="*/ 449959 h 510560"/>
              <a:gd name="connsiteX329" fmla="*/ 349250 w 690390"/>
              <a:gd name="connsiteY329" fmla="*/ 448206 h 510560"/>
              <a:gd name="connsiteX330" fmla="*/ 338839 w 690390"/>
              <a:gd name="connsiteY330" fmla="*/ 444042 h 510560"/>
              <a:gd name="connsiteX331" fmla="*/ 331935 w 690390"/>
              <a:gd name="connsiteY331" fmla="*/ 436919 h 510560"/>
              <a:gd name="connsiteX332" fmla="*/ 328757 w 690390"/>
              <a:gd name="connsiteY332" fmla="*/ 436371 h 510560"/>
              <a:gd name="connsiteX333" fmla="*/ 317032 w 690390"/>
              <a:gd name="connsiteY333" fmla="*/ 424974 h 510560"/>
              <a:gd name="connsiteX334" fmla="*/ 314840 w 690390"/>
              <a:gd name="connsiteY334" fmla="*/ 422234 h 510560"/>
              <a:gd name="connsiteX335" fmla="*/ 312100 w 690390"/>
              <a:gd name="connsiteY335" fmla="*/ 422453 h 510560"/>
              <a:gd name="connsiteX336" fmla="*/ 310895 w 690390"/>
              <a:gd name="connsiteY336" fmla="*/ 424316 h 510560"/>
              <a:gd name="connsiteX337" fmla="*/ 307279 w 690390"/>
              <a:gd name="connsiteY337" fmla="*/ 424097 h 510560"/>
              <a:gd name="connsiteX338" fmla="*/ 297964 w 690390"/>
              <a:gd name="connsiteY338" fmla="*/ 420481 h 510560"/>
              <a:gd name="connsiteX339" fmla="*/ 294895 w 690390"/>
              <a:gd name="connsiteY339" fmla="*/ 420262 h 510560"/>
              <a:gd name="connsiteX340" fmla="*/ 290074 w 690390"/>
              <a:gd name="connsiteY340" fmla="*/ 418289 h 510560"/>
              <a:gd name="connsiteX341" fmla="*/ 288101 w 690390"/>
              <a:gd name="connsiteY341" fmla="*/ 418947 h 510560"/>
              <a:gd name="connsiteX342" fmla="*/ 283279 w 690390"/>
              <a:gd name="connsiteY342" fmla="*/ 417193 h 510560"/>
              <a:gd name="connsiteX343" fmla="*/ 279772 w 690390"/>
              <a:gd name="connsiteY343" fmla="*/ 411823 h 510560"/>
              <a:gd name="connsiteX344" fmla="*/ 275608 w 690390"/>
              <a:gd name="connsiteY344" fmla="*/ 405248 h 510560"/>
              <a:gd name="connsiteX345" fmla="*/ 269581 w 690390"/>
              <a:gd name="connsiteY345" fmla="*/ 399550 h 510560"/>
              <a:gd name="connsiteX346" fmla="*/ 263663 w 690390"/>
              <a:gd name="connsiteY346" fmla="*/ 397468 h 510560"/>
              <a:gd name="connsiteX347" fmla="*/ 263663 w 690390"/>
              <a:gd name="connsiteY347" fmla="*/ 395386 h 510560"/>
              <a:gd name="connsiteX348" fmla="*/ 265965 w 690390"/>
              <a:gd name="connsiteY348" fmla="*/ 392427 h 510560"/>
              <a:gd name="connsiteX349" fmla="*/ 263006 w 690390"/>
              <a:gd name="connsiteY349" fmla="*/ 391879 h 510560"/>
              <a:gd name="connsiteX350" fmla="*/ 257746 w 690390"/>
              <a:gd name="connsiteY350" fmla="*/ 392865 h 510560"/>
              <a:gd name="connsiteX351" fmla="*/ 250075 w 690390"/>
              <a:gd name="connsiteY351" fmla="*/ 391002 h 510560"/>
              <a:gd name="connsiteX352" fmla="*/ 248650 w 690390"/>
              <a:gd name="connsiteY352" fmla="*/ 388262 h 510560"/>
              <a:gd name="connsiteX353" fmla="*/ 245034 w 690390"/>
              <a:gd name="connsiteY353" fmla="*/ 388262 h 510560"/>
              <a:gd name="connsiteX354" fmla="*/ 242733 w 690390"/>
              <a:gd name="connsiteY354" fmla="*/ 386290 h 510560"/>
              <a:gd name="connsiteX355" fmla="*/ 240979 w 690390"/>
              <a:gd name="connsiteY355" fmla="*/ 380372 h 510560"/>
              <a:gd name="connsiteX356" fmla="*/ 236486 w 690390"/>
              <a:gd name="connsiteY356" fmla="*/ 374455 h 510560"/>
              <a:gd name="connsiteX357" fmla="*/ 236486 w 690390"/>
              <a:gd name="connsiteY357" fmla="*/ 370948 h 510560"/>
              <a:gd name="connsiteX358" fmla="*/ 233308 w 690390"/>
              <a:gd name="connsiteY358" fmla="*/ 367770 h 510560"/>
              <a:gd name="connsiteX359" fmla="*/ 230021 w 690390"/>
              <a:gd name="connsiteY359" fmla="*/ 359222 h 510560"/>
              <a:gd name="connsiteX360" fmla="*/ 230021 w 690390"/>
              <a:gd name="connsiteY360" fmla="*/ 356921 h 510560"/>
              <a:gd name="connsiteX361" fmla="*/ 232979 w 690390"/>
              <a:gd name="connsiteY361" fmla="*/ 355168 h 510560"/>
              <a:gd name="connsiteX362" fmla="*/ 238568 w 690390"/>
              <a:gd name="connsiteY362" fmla="*/ 355387 h 510560"/>
              <a:gd name="connsiteX363" fmla="*/ 240650 w 690390"/>
              <a:gd name="connsiteY363" fmla="*/ 352976 h 510560"/>
              <a:gd name="connsiteX364" fmla="*/ 237911 w 690390"/>
              <a:gd name="connsiteY364" fmla="*/ 350346 h 510560"/>
              <a:gd name="connsiteX365" fmla="*/ 235500 w 690390"/>
              <a:gd name="connsiteY365" fmla="*/ 350017 h 510560"/>
              <a:gd name="connsiteX366" fmla="*/ 236157 w 690390"/>
              <a:gd name="connsiteY366" fmla="*/ 347277 h 510560"/>
              <a:gd name="connsiteX367" fmla="*/ 241746 w 690390"/>
              <a:gd name="connsiteY367" fmla="*/ 342456 h 510560"/>
              <a:gd name="connsiteX368" fmla="*/ 244376 w 690390"/>
              <a:gd name="connsiteY368" fmla="*/ 338182 h 510560"/>
              <a:gd name="connsiteX369" fmla="*/ 244048 w 690390"/>
              <a:gd name="connsiteY369" fmla="*/ 332812 h 510560"/>
              <a:gd name="connsiteX370" fmla="*/ 238788 w 690390"/>
              <a:gd name="connsiteY370" fmla="*/ 319662 h 510560"/>
              <a:gd name="connsiteX371" fmla="*/ 236157 w 690390"/>
              <a:gd name="connsiteY371" fmla="*/ 312758 h 510560"/>
              <a:gd name="connsiteX372" fmla="*/ 234404 w 690390"/>
              <a:gd name="connsiteY372" fmla="*/ 309470 h 510560"/>
              <a:gd name="connsiteX373" fmla="*/ 236157 w 690390"/>
              <a:gd name="connsiteY373" fmla="*/ 304977 h 510560"/>
              <a:gd name="connsiteX374" fmla="*/ 235281 w 690390"/>
              <a:gd name="connsiteY374" fmla="*/ 300265 h 510560"/>
              <a:gd name="connsiteX375" fmla="*/ 226404 w 690390"/>
              <a:gd name="connsiteY375" fmla="*/ 289197 h 510560"/>
              <a:gd name="connsiteX376" fmla="*/ 226185 w 690390"/>
              <a:gd name="connsiteY376" fmla="*/ 284375 h 510560"/>
              <a:gd name="connsiteX377" fmla="*/ 218405 w 690390"/>
              <a:gd name="connsiteY377" fmla="*/ 276375 h 510560"/>
              <a:gd name="connsiteX378" fmla="*/ 213035 w 690390"/>
              <a:gd name="connsiteY378" fmla="*/ 266513 h 510560"/>
              <a:gd name="connsiteX379" fmla="*/ 205802 w 690390"/>
              <a:gd name="connsiteY379" fmla="*/ 256979 h 510560"/>
              <a:gd name="connsiteX380" fmla="*/ 199337 w 690390"/>
              <a:gd name="connsiteY380" fmla="*/ 251390 h 510560"/>
              <a:gd name="connsiteX381" fmla="*/ 197035 w 690390"/>
              <a:gd name="connsiteY381" fmla="*/ 249856 h 510560"/>
              <a:gd name="connsiteX382" fmla="*/ 196706 w 690390"/>
              <a:gd name="connsiteY382" fmla="*/ 246897 h 510560"/>
              <a:gd name="connsiteX383" fmla="*/ 189583 w 690390"/>
              <a:gd name="connsiteY383" fmla="*/ 243938 h 510560"/>
              <a:gd name="connsiteX384" fmla="*/ 185638 w 690390"/>
              <a:gd name="connsiteY384" fmla="*/ 241637 h 510560"/>
              <a:gd name="connsiteX385" fmla="*/ 185310 w 690390"/>
              <a:gd name="connsiteY385" fmla="*/ 239883 h 510560"/>
              <a:gd name="connsiteX386" fmla="*/ 188268 w 690390"/>
              <a:gd name="connsiteY386" fmla="*/ 238678 h 510560"/>
              <a:gd name="connsiteX387" fmla="*/ 190131 w 690390"/>
              <a:gd name="connsiteY387" fmla="*/ 234514 h 510560"/>
              <a:gd name="connsiteX388" fmla="*/ 188268 w 690390"/>
              <a:gd name="connsiteY388" fmla="*/ 231555 h 510560"/>
              <a:gd name="connsiteX389" fmla="*/ 186515 w 690390"/>
              <a:gd name="connsiteY389" fmla="*/ 227062 h 510560"/>
              <a:gd name="connsiteX390" fmla="*/ 185310 w 690390"/>
              <a:gd name="connsiteY390" fmla="*/ 224322 h 510560"/>
              <a:gd name="connsiteX391" fmla="*/ 182351 w 690390"/>
              <a:gd name="connsiteY391" fmla="*/ 224322 h 510560"/>
              <a:gd name="connsiteX392" fmla="*/ 176762 w 690390"/>
              <a:gd name="connsiteY392" fmla="*/ 222897 h 510560"/>
              <a:gd name="connsiteX393" fmla="*/ 167228 w 690390"/>
              <a:gd name="connsiteY393" fmla="*/ 215446 h 510560"/>
              <a:gd name="connsiteX394" fmla="*/ 164488 w 690390"/>
              <a:gd name="connsiteY394" fmla="*/ 213035 h 510560"/>
              <a:gd name="connsiteX395" fmla="*/ 160105 w 690390"/>
              <a:gd name="connsiteY395" fmla="*/ 212706 h 510560"/>
              <a:gd name="connsiteX396" fmla="*/ 156160 w 690390"/>
              <a:gd name="connsiteY396" fmla="*/ 209966 h 510560"/>
              <a:gd name="connsiteX397" fmla="*/ 155502 w 690390"/>
              <a:gd name="connsiteY397" fmla="*/ 205145 h 510560"/>
              <a:gd name="connsiteX398" fmla="*/ 157913 w 690390"/>
              <a:gd name="connsiteY398" fmla="*/ 198350 h 510560"/>
              <a:gd name="connsiteX399" fmla="*/ 162077 w 690390"/>
              <a:gd name="connsiteY399" fmla="*/ 193857 h 510560"/>
              <a:gd name="connsiteX400" fmla="*/ 165146 w 690390"/>
              <a:gd name="connsiteY400" fmla="*/ 192761 h 510560"/>
              <a:gd name="connsiteX401" fmla="*/ 167557 w 690390"/>
              <a:gd name="connsiteY401" fmla="*/ 195391 h 510560"/>
              <a:gd name="connsiteX402" fmla="*/ 169420 w 690390"/>
              <a:gd name="connsiteY402" fmla="*/ 193090 h 510560"/>
              <a:gd name="connsiteX403" fmla="*/ 168762 w 690390"/>
              <a:gd name="connsiteY403" fmla="*/ 189912 h 510560"/>
              <a:gd name="connsiteX404" fmla="*/ 167557 w 690390"/>
              <a:gd name="connsiteY404" fmla="*/ 188378 h 510560"/>
              <a:gd name="connsiteX405" fmla="*/ 166022 w 690390"/>
              <a:gd name="connsiteY405" fmla="*/ 189912 h 510560"/>
              <a:gd name="connsiteX406" fmla="*/ 162735 w 690390"/>
              <a:gd name="connsiteY406" fmla="*/ 188159 h 510560"/>
              <a:gd name="connsiteX407" fmla="*/ 162077 w 690390"/>
              <a:gd name="connsiteY407" fmla="*/ 184542 h 510560"/>
              <a:gd name="connsiteX408" fmla="*/ 157913 w 690390"/>
              <a:gd name="connsiteY408" fmla="*/ 179392 h 510560"/>
              <a:gd name="connsiteX409" fmla="*/ 154078 w 690390"/>
              <a:gd name="connsiteY409" fmla="*/ 179940 h 510560"/>
              <a:gd name="connsiteX410" fmla="*/ 149913 w 690390"/>
              <a:gd name="connsiteY410" fmla="*/ 178844 h 510560"/>
              <a:gd name="connsiteX411" fmla="*/ 147831 w 690390"/>
              <a:gd name="connsiteY411" fmla="*/ 174899 h 510560"/>
              <a:gd name="connsiteX412" fmla="*/ 148818 w 690390"/>
              <a:gd name="connsiteY412" fmla="*/ 170515 h 510560"/>
              <a:gd name="connsiteX413" fmla="*/ 145859 w 690390"/>
              <a:gd name="connsiteY413" fmla="*/ 169529 h 510560"/>
              <a:gd name="connsiteX414" fmla="*/ 142900 w 690390"/>
              <a:gd name="connsiteY414" fmla="*/ 169858 h 510560"/>
              <a:gd name="connsiteX415" fmla="*/ 134571 w 690390"/>
              <a:gd name="connsiteY415" fmla="*/ 162406 h 510560"/>
              <a:gd name="connsiteX416" fmla="*/ 133695 w 690390"/>
              <a:gd name="connsiteY416" fmla="*/ 155831 h 510560"/>
              <a:gd name="connsiteX417" fmla="*/ 135558 w 690390"/>
              <a:gd name="connsiteY417" fmla="*/ 152872 h 510560"/>
              <a:gd name="connsiteX418" fmla="*/ 135777 w 690390"/>
              <a:gd name="connsiteY418" fmla="*/ 147283 h 510560"/>
              <a:gd name="connsiteX419" fmla="*/ 133147 w 690390"/>
              <a:gd name="connsiteY419" fmla="*/ 145201 h 510560"/>
              <a:gd name="connsiteX420" fmla="*/ 129859 w 690390"/>
              <a:gd name="connsiteY420" fmla="*/ 146626 h 510560"/>
              <a:gd name="connsiteX421" fmla="*/ 128106 w 690390"/>
              <a:gd name="connsiteY421" fmla="*/ 145201 h 510560"/>
              <a:gd name="connsiteX422" fmla="*/ 124928 w 690390"/>
              <a:gd name="connsiteY422" fmla="*/ 144982 h 510560"/>
              <a:gd name="connsiteX423" fmla="*/ 123942 w 690390"/>
              <a:gd name="connsiteY423" fmla="*/ 142681 h 510560"/>
              <a:gd name="connsiteX424" fmla="*/ 120764 w 690390"/>
              <a:gd name="connsiteY424" fmla="*/ 140051 h 510560"/>
              <a:gd name="connsiteX425" fmla="*/ 119339 w 690390"/>
              <a:gd name="connsiteY425" fmla="*/ 135886 h 510560"/>
              <a:gd name="connsiteX426" fmla="*/ 116709 w 690390"/>
              <a:gd name="connsiteY426" fmla="*/ 130297 h 510560"/>
              <a:gd name="connsiteX427" fmla="*/ 113531 w 690390"/>
              <a:gd name="connsiteY427" fmla="*/ 129421 h 510560"/>
              <a:gd name="connsiteX428" fmla="*/ 111668 w 690390"/>
              <a:gd name="connsiteY428" fmla="*/ 127339 h 510560"/>
              <a:gd name="connsiteX429" fmla="*/ 111120 w 690390"/>
              <a:gd name="connsiteY429" fmla="*/ 121750 h 510560"/>
              <a:gd name="connsiteX430" fmla="*/ 109695 w 690390"/>
              <a:gd name="connsiteY430" fmla="*/ 117914 h 510560"/>
              <a:gd name="connsiteX431" fmla="*/ 106408 w 690390"/>
              <a:gd name="connsiteY431" fmla="*/ 116380 h 510560"/>
              <a:gd name="connsiteX432" fmla="*/ 103778 w 690390"/>
              <a:gd name="connsiteY432" fmla="*/ 108600 h 510560"/>
              <a:gd name="connsiteX433" fmla="*/ 102024 w 690390"/>
              <a:gd name="connsiteY433" fmla="*/ 105969 h 510560"/>
              <a:gd name="connsiteX434" fmla="*/ 100161 w 690390"/>
              <a:gd name="connsiteY434" fmla="*/ 105969 h 510560"/>
              <a:gd name="connsiteX435" fmla="*/ 98627 w 690390"/>
              <a:gd name="connsiteY435" fmla="*/ 102682 h 510560"/>
              <a:gd name="connsiteX436" fmla="*/ 100052 w 690390"/>
              <a:gd name="connsiteY436" fmla="*/ 100490 h 510560"/>
              <a:gd name="connsiteX437" fmla="*/ 100381 w 690390"/>
              <a:gd name="connsiteY437" fmla="*/ 98079 h 510560"/>
              <a:gd name="connsiteX438" fmla="*/ 94463 w 690390"/>
              <a:gd name="connsiteY438" fmla="*/ 89751 h 510560"/>
              <a:gd name="connsiteX439" fmla="*/ 92710 w 690390"/>
              <a:gd name="connsiteY439" fmla="*/ 85586 h 510560"/>
              <a:gd name="connsiteX440" fmla="*/ 93805 w 690390"/>
              <a:gd name="connsiteY440" fmla="*/ 82409 h 510560"/>
              <a:gd name="connsiteX441" fmla="*/ 93148 w 690390"/>
              <a:gd name="connsiteY441" fmla="*/ 76710 h 510560"/>
              <a:gd name="connsiteX442" fmla="*/ 91066 w 690390"/>
              <a:gd name="connsiteY442" fmla="*/ 72875 h 510560"/>
              <a:gd name="connsiteX443" fmla="*/ 89860 w 690390"/>
              <a:gd name="connsiteY443" fmla="*/ 64546 h 510560"/>
              <a:gd name="connsiteX444" fmla="*/ 87449 w 690390"/>
              <a:gd name="connsiteY444" fmla="*/ 58848 h 510560"/>
              <a:gd name="connsiteX445" fmla="*/ 87121 w 690390"/>
              <a:gd name="connsiteY445" fmla="*/ 54683 h 510560"/>
              <a:gd name="connsiteX446" fmla="*/ 90408 w 690390"/>
              <a:gd name="connsiteY446" fmla="*/ 50848 h 510560"/>
              <a:gd name="connsiteX447" fmla="*/ 90408 w 690390"/>
              <a:gd name="connsiteY447" fmla="*/ 48437 h 510560"/>
              <a:gd name="connsiteX448" fmla="*/ 85367 w 690390"/>
              <a:gd name="connsiteY448" fmla="*/ 45697 h 510560"/>
              <a:gd name="connsiteX449" fmla="*/ 80655 w 690390"/>
              <a:gd name="connsiteY449" fmla="*/ 45478 h 510560"/>
              <a:gd name="connsiteX450" fmla="*/ 79231 w 690390"/>
              <a:gd name="connsiteY450" fmla="*/ 42739 h 510560"/>
              <a:gd name="connsiteX451" fmla="*/ 75285 w 690390"/>
              <a:gd name="connsiteY451" fmla="*/ 38903 h 510560"/>
              <a:gd name="connsiteX452" fmla="*/ 72984 w 690390"/>
              <a:gd name="connsiteY452" fmla="*/ 40656 h 510560"/>
              <a:gd name="connsiteX453" fmla="*/ 69039 w 690390"/>
              <a:gd name="connsiteY453" fmla="*/ 41314 h 510560"/>
              <a:gd name="connsiteX454" fmla="*/ 66299 w 690390"/>
              <a:gd name="connsiteY454" fmla="*/ 38903 h 510560"/>
              <a:gd name="connsiteX455" fmla="*/ 61916 w 690390"/>
              <a:gd name="connsiteY455" fmla="*/ 32109 h 510560"/>
              <a:gd name="connsiteX456" fmla="*/ 55450 w 690390"/>
              <a:gd name="connsiteY456" fmla="*/ 29150 h 510560"/>
              <a:gd name="connsiteX457" fmla="*/ 52382 w 690390"/>
              <a:gd name="connsiteY457" fmla="*/ 23561 h 510560"/>
              <a:gd name="connsiteX458" fmla="*/ 54135 w 690390"/>
              <a:gd name="connsiteY458" fmla="*/ 29150 h 510560"/>
              <a:gd name="connsiteX459" fmla="*/ 55012 w 690390"/>
              <a:gd name="connsiteY459" fmla="*/ 33643 h 510560"/>
              <a:gd name="connsiteX460" fmla="*/ 52711 w 690390"/>
              <a:gd name="connsiteY460" fmla="*/ 41971 h 510560"/>
              <a:gd name="connsiteX461" fmla="*/ 50629 w 690390"/>
              <a:gd name="connsiteY461" fmla="*/ 47341 h 510560"/>
              <a:gd name="connsiteX462" fmla="*/ 51834 w 690390"/>
              <a:gd name="connsiteY462" fmla="*/ 57533 h 510560"/>
              <a:gd name="connsiteX463" fmla="*/ 52492 w 690390"/>
              <a:gd name="connsiteY463" fmla="*/ 74409 h 510560"/>
              <a:gd name="connsiteX464" fmla="*/ 50410 w 690390"/>
              <a:gd name="connsiteY464" fmla="*/ 78354 h 510560"/>
              <a:gd name="connsiteX465" fmla="*/ 53040 w 690390"/>
              <a:gd name="connsiteY465" fmla="*/ 81094 h 510560"/>
              <a:gd name="connsiteX466" fmla="*/ 56327 w 690390"/>
              <a:gd name="connsiteY466" fmla="*/ 87997 h 510560"/>
              <a:gd name="connsiteX467" fmla="*/ 56108 w 690390"/>
              <a:gd name="connsiteY467" fmla="*/ 92710 h 510560"/>
              <a:gd name="connsiteX468" fmla="*/ 58738 w 690390"/>
              <a:gd name="connsiteY468" fmla="*/ 92929 h 510560"/>
              <a:gd name="connsiteX469" fmla="*/ 61039 w 690390"/>
              <a:gd name="connsiteY469" fmla="*/ 96436 h 510560"/>
              <a:gd name="connsiteX470" fmla="*/ 67614 w 690390"/>
              <a:gd name="connsiteY470" fmla="*/ 100929 h 510560"/>
              <a:gd name="connsiteX471" fmla="*/ 69039 w 690390"/>
              <a:gd name="connsiteY471" fmla="*/ 107394 h 510560"/>
              <a:gd name="connsiteX472" fmla="*/ 68162 w 690390"/>
              <a:gd name="connsiteY472" fmla="*/ 110572 h 510560"/>
              <a:gd name="connsiteX473" fmla="*/ 69368 w 690390"/>
              <a:gd name="connsiteY473" fmla="*/ 114846 h 510560"/>
              <a:gd name="connsiteX474" fmla="*/ 73313 w 690390"/>
              <a:gd name="connsiteY474" fmla="*/ 116709 h 510560"/>
              <a:gd name="connsiteX475" fmla="*/ 76491 w 690390"/>
              <a:gd name="connsiteY475" fmla="*/ 119996 h 510560"/>
              <a:gd name="connsiteX476" fmla="*/ 77039 w 690390"/>
              <a:gd name="connsiteY476" fmla="*/ 125147 h 510560"/>
              <a:gd name="connsiteX477" fmla="*/ 78902 w 690390"/>
              <a:gd name="connsiteY477" fmla="*/ 127229 h 510560"/>
              <a:gd name="connsiteX478" fmla="*/ 81970 w 690390"/>
              <a:gd name="connsiteY478" fmla="*/ 127887 h 510560"/>
              <a:gd name="connsiteX479" fmla="*/ 85915 w 690390"/>
              <a:gd name="connsiteY479" fmla="*/ 134133 h 510560"/>
              <a:gd name="connsiteX480" fmla="*/ 85367 w 690390"/>
              <a:gd name="connsiteY480" fmla="*/ 139174 h 510560"/>
              <a:gd name="connsiteX481" fmla="*/ 85587 w 690390"/>
              <a:gd name="connsiteY481" fmla="*/ 144872 h 510560"/>
              <a:gd name="connsiteX482" fmla="*/ 90080 w 690390"/>
              <a:gd name="connsiteY482" fmla="*/ 149037 h 510560"/>
              <a:gd name="connsiteX483" fmla="*/ 91942 w 690390"/>
              <a:gd name="connsiteY483" fmla="*/ 149694 h 510560"/>
              <a:gd name="connsiteX484" fmla="*/ 95888 w 690390"/>
              <a:gd name="connsiteY484" fmla="*/ 156160 h 510560"/>
              <a:gd name="connsiteX485" fmla="*/ 97312 w 690390"/>
              <a:gd name="connsiteY485" fmla="*/ 165913 h 510560"/>
              <a:gd name="connsiteX486" fmla="*/ 99394 w 690390"/>
              <a:gd name="connsiteY486" fmla="*/ 166132 h 510560"/>
              <a:gd name="connsiteX487" fmla="*/ 100819 w 690390"/>
              <a:gd name="connsiteY487" fmla="*/ 168543 h 510560"/>
              <a:gd name="connsiteX488" fmla="*/ 99285 w 690390"/>
              <a:gd name="connsiteY488" fmla="*/ 172050 h 510560"/>
              <a:gd name="connsiteX489" fmla="*/ 99614 w 690390"/>
              <a:gd name="connsiteY489" fmla="*/ 175118 h 510560"/>
              <a:gd name="connsiteX490" fmla="*/ 103997 w 690390"/>
              <a:gd name="connsiteY490" fmla="*/ 181693 h 510560"/>
              <a:gd name="connsiteX491" fmla="*/ 105750 w 690390"/>
              <a:gd name="connsiteY491" fmla="*/ 180159 h 510560"/>
              <a:gd name="connsiteX492" fmla="*/ 105531 w 690390"/>
              <a:gd name="connsiteY492" fmla="*/ 177419 h 510560"/>
              <a:gd name="connsiteX493" fmla="*/ 105750 w 690390"/>
              <a:gd name="connsiteY493" fmla="*/ 175556 h 510560"/>
              <a:gd name="connsiteX494" fmla="*/ 107504 w 690390"/>
              <a:gd name="connsiteY494" fmla="*/ 175885 h 510560"/>
              <a:gd name="connsiteX495" fmla="*/ 108928 w 690390"/>
              <a:gd name="connsiteY495" fmla="*/ 179173 h 510560"/>
              <a:gd name="connsiteX496" fmla="*/ 111887 w 690390"/>
              <a:gd name="connsiteY496" fmla="*/ 183995 h 510560"/>
              <a:gd name="connsiteX497" fmla="*/ 113312 w 690390"/>
              <a:gd name="connsiteY497" fmla="*/ 192981 h 510560"/>
              <a:gd name="connsiteX498" fmla="*/ 112325 w 690390"/>
              <a:gd name="connsiteY498" fmla="*/ 196487 h 510560"/>
              <a:gd name="connsiteX499" fmla="*/ 112873 w 690390"/>
              <a:gd name="connsiteY499" fmla="*/ 202515 h 510560"/>
              <a:gd name="connsiteX500" fmla="*/ 114298 w 690390"/>
              <a:gd name="connsiteY500" fmla="*/ 204816 h 510560"/>
              <a:gd name="connsiteX501" fmla="*/ 114298 w 690390"/>
              <a:gd name="connsiteY501" fmla="*/ 209528 h 510560"/>
              <a:gd name="connsiteX502" fmla="*/ 117038 w 690390"/>
              <a:gd name="connsiteY502" fmla="*/ 212706 h 510560"/>
              <a:gd name="connsiteX503" fmla="*/ 116818 w 690390"/>
              <a:gd name="connsiteY503" fmla="*/ 216103 h 510560"/>
              <a:gd name="connsiteX504" fmla="*/ 119120 w 690390"/>
              <a:gd name="connsiteY504" fmla="*/ 218843 h 510560"/>
              <a:gd name="connsiteX505" fmla="*/ 119120 w 690390"/>
              <a:gd name="connsiteY505" fmla="*/ 221802 h 510560"/>
              <a:gd name="connsiteX506" fmla="*/ 118134 w 690390"/>
              <a:gd name="connsiteY506" fmla="*/ 225089 h 510560"/>
              <a:gd name="connsiteX507" fmla="*/ 121750 w 690390"/>
              <a:gd name="connsiteY507" fmla="*/ 230130 h 510560"/>
              <a:gd name="connsiteX508" fmla="*/ 121969 w 690390"/>
              <a:gd name="connsiteY508" fmla="*/ 235171 h 510560"/>
              <a:gd name="connsiteX509" fmla="*/ 119558 w 690390"/>
              <a:gd name="connsiteY509" fmla="*/ 240102 h 510560"/>
              <a:gd name="connsiteX510" fmla="*/ 120106 w 690390"/>
              <a:gd name="connsiteY510" fmla="*/ 242952 h 510560"/>
              <a:gd name="connsiteX511" fmla="*/ 124270 w 690390"/>
              <a:gd name="connsiteY511" fmla="*/ 247993 h 510560"/>
              <a:gd name="connsiteX512" fmla="*/ 127887 w 690390"/>
              <a:gd name="connsiteY512" fmla="*/ 250952 h 510560"/>
              <a:gd name="connsiteX513" fmla="*/ 128544 w 690390"/>
              <a:gd name="connsiteY513" fmla="*/ 253691 h 510560"/>
              <a:gd name="connsiteX514" fmla="*/ 130626 w 690390"/>
              <a:gd name="connsiteY514" fmla="*/ 252814 h 510560"/>
              <a:gd name="connsiteX515" fmla="*/ 130407 w 690390"/>
              <a:gd name="connsiteY515" fmla="*/ 249527 h 510560"/>
              <a:gd name="connsiteX516" fmla="*/ 131832 w 690390"/>
              <a:gd name="connsiteY516" fmla="*/ 248541 h 510560"/>
              <a:gd name="connsiteX517" fmla="*/ 134133 w 690390"/>
              <a:gd name="connsiteY517" fmla="*/ 249746 h 510560"/>
              <a:gd name="connsiteX518" fmla="*/ 136544 w 690390"/>
              <a:gd name="connsiteY518" fmla="*/ 252924 h 510560"/>
              <a:gd name="connsiteX519" fmla="*/ 138078 w 690390"/>
              <a:gd name="connsiteY519" fmla="*/ 255992 h 510560"/>
              <a:gd name="connsiteX520" fmla="*/ 141694 w 690390"/>
              <a:gd name="connsiteY520" fmla="*/ 258075 h 510560"/>
              <a:gd name="connsiteX521" fmla="*/ 143119 w 690390"/>
              <a:gd name="connsiteY521" fmla="*/ 262568 h 510560"/>
              <a:gd name="connsiteX522" fmla="*/ 145420 w 690390"/>
              <a:gd name="connsiteY522" fmla="*/ 264869 h 510560"/>
              <a:gd name="connsiteX523" fmla="*/ 146845 w 690390"/>
              <a:gd name="connsiteY523" fmla="*/ 269252 h 510560"/>
              <a:gd name="connsiteX524" fmla="*/ 149804 w 690390"/>
              <a:gd name="connsiteY524" fmla="*/ 271115 h 510560"/>
              <a:gd name="connsiteX525" fmla="*/ 149475 w 690390"/>
              <a:gd name="connsiteY525" fmla="*/ 277143 h 510560"/>
              <a:gd name="connsiteX526" fmla="*/ 145092 w 690390"/>
              <a:gd name="connsiteY526" fmla="*/ 283718 h 510560"/>
              <a:gd name="connsiteX527" fmla="*/ 137859 w 690390"/>
              <a:gd name="connsiteY527" fmla="*/ 287005 h 510560"/>
              <a:gd name="connsiteX528" fmla="*/ 134900 w 690390"/>
              <a:gd name="connsiteY528" fmla="*/ 286128 h 510560"/>
              <a:gd name="connsiteX529" fmla="*/ 132818 w 690390"/>
              <a:gd name="connsiteY529" fmla="*/ 281088 h 510560"/>
              <a:gd name="connsiteX530" fmla="*/ 132489 w 690390"/>
              <a:gd name="connsiteY530" fmla="*/ 277471 h 510560"/>
              <a:gd name="connsiteX531" fmla="*/ 129750 w 690390"/>
              <a:gd name="connsiteY531" fmla="*/ 275170 h 510560"/>
              <a:gd name="connsiteX532" fmla="*/ 129202 w 690390"/>
              <a:gd name="connsiteY532" fmla="*/ 268814 h 510560"/>
              <a:gd name="connsiteX533" fmla="*/ 126900 w 690390"/>
              <a:gd name="connsiteY533" fmla="*/ 265636 h 510560"/>
              <a:gd name="connsiteX534" fmla="*/ 121859 w 690390"/>
              <a:gd name="connsiteY534" fmla="*/ 265088 h 510560"/>
              <a:gd name="connsiteX535" fmla="*/ 118243 w 690390"/>
              <a:gd name="connsiteY535" fmla="*/ 260814 h 510560"/>
              <a:gd name="connsiteX536" fmla="*/ 116490 w 690390"/>
              <a:gd name="connsiteY536" fmla="*/ 257527 h 510560"/>
              <a:gd name="connsiteX537" fmla="*/ 112873 w 690390"/>
              <a:gd name="connsiteY537" fmla="*/ 255992 h 510560"/>
              <a:gd name="connsiteX538" fmla="*/ 102682 w 690390"/>
              <a:gd name="connsiteY538" fmla="*/ 244924 h 510560"/>
              <a:gd name="connsiteX539" fmla="*/ 100381 w 690390"/>
              <a:gd name="connsiteY539" fmla="*/ 240212 h 510560"/>
              <a:gd name="connsiteX540" fmla="*/ 95668 w 690390"/>
              <a:gd name="connsiteY540" fmla="*/ 239116 h 510560"/>
              <a:gd name="connsiteX541" fmla="*/ 94463 w 690390"/>
              <a:gd name="connsiteY541" fmla="*/ 235829 h 510560"/>
              <a:gd name="connsiteX542" fmla="*/ 92381 w 690390"/>
              <a:gd name="connsiteY542" fmla="*/ 236377 h 510560"/>
              <a:gd name="connsiteX543" fmla="*/ 87669 w 690390"/>
              <a:gd name="connsiteY543" fmla="*/ 232541 h 510560"/>
              <a:gd name="connsiteX544" fmla="*/ 87011 w 690390"/>
              <a:gd name="connsiteY544" fmla="*/ 228706 h 510560"/>
              <a:gd name="connsiteX545" fmla="*/ 90956 w 690390"/>
              <a:gd name="connsiteY545" fmla="*/ 221911 h 510560"/>
              <a:gd name="connsiteX546" fmla="*/ 92490 w 690390"/>
              <a:gd name="connsiteY546" fmla="*/ 214131 h 510560"/>
              <a:gd name="connsiteX547" fmla="*/ 91833 w 690390"/>
              <a:gd name="connsiteY547" fmla="*/ 204268 h 510560"/>
              <a:gd name="connsiteX548" fmla="*/ 88874 w 690390"/>
              <a:gd name="connsiteY548" fmla="*/ 195063 h 510560"/>
              <a:gd name="connsiteX549" fmla="*/ 86463 w 690390"/>
              <a:gd name="connsiteY549" fmla="*/ 191446 h 510560"/>
              <a:gd name="connsiteX550" fmla="*/ 84052 w 690390"/>
              <a:gd name="connsiteY550" fmla="*/ 192104 h 510560"/>
              <a:gd name="connsiteX551" fmla="*/ 80546 w 690390"/>
              <a:gd name="connsiteY551" fmla="*/ 190570 h 510560"/>
              <a:gd name="connsiteX552" fmla="*/ 72217 w 690390"/>
              <a:gd name="connsiteY552" fmla="*/ 182570 h 510560"/>
              <a:gd name="connsiteX553" fmla="*/ 71012 w 690390"/>
              <a:gd name="connsiteY553" fmla="*/ 174899 h 510560"/>
              <a:gd name="connsiteX554" fmla="*/ 72546 w 690390"/>
              <a:gd name="connsiteY554" fmla="*/ 170954 h 510560"/>
              <a:gd name="connsiteX555" fmla="*/ 70683 w 690390"/>
              <a:gd name="connsiteY555" fmla="*/ 170406 h 510560"/>
              <a:gd name="connsiteX556" fmla="*/ 66519 w 690390"/>
              <a:gd name="connsiteY556" fmla="*/ 175228 h 510560"/>
              <a:gd name="connsiteX557" fmla="*/ 63341 w 690390"/>
              <a:gd name="connsiteY557" fmla="*/ 175447 h 510560"/>
              <a:gd name="connsiteX558" fmla="*/ 60163 w 690390"/>
              <a:gd name="connsiteY558" fmla="*/ 176871 h 510560"/>
              <a:gd name="connsiteX559" fmla="*/ 58409 w 690390"/>
              <a:gd name="connsiteY559" fmla="*/ 173365 h 510560"/>
              <a:gd name="connsiteX560" fmla="*/ 59067 w 690390"/>
              <a:gd name="connsiteY560" fmla="*/ 171611 h 510560"/>
              <a:gd name="connsiteX561" fmla="*/ 55998 w 690390"/>
              <a:gd name="connsiteY561" fmla="*/ 170406 h 510560"/>
              <a:gd name="connsiteX562" fmla="*/ 52820 w 690390"/>
              <a:gd name="connsiteY562" fmla="*/ 170625 h 510560"/>
              <a:gd name="connsiteX563" fmla="*/ 52820 w 690390"/>
              <a:gd name="connsiteY563" fmla="*/ 168214 h 510560"/>
              <a:gd name="connsiteX564" fmla="*/ 47232 w 690390"/>
              <a:gd name="connsiteY564" fmla="*/ 165584 h 510560"/>
              <a:gd name="connsiteX565" fmla="*/ 43067 w 690390"/>
              <a:gd name="connsiteY565" fmla="*/ 164160 h 510560"/>
              <a:gd name="connsiteX566" fmla="*/ 40656 w 690390"/>
              <a:gd name="connsiteY566" fmla="*/ 159886 h 510560"/>
              <a:gd name="connsiteX567" fmla="*/ 40328 w 690390"/>
              <a:gd name="connsiteY567" fmla="*/ 155174 h 510560"/>
              <a:gd name="connsiteX568" fmla="*/ 35944 w 690390"/>
              <a:gd name="connsiteY568" fmla="*/ 153311 h 510560"/>
              <a:gd name="connsiteX569" fmla="*/ 31122 w 690390"/>
              <a:gd name="connsiteY569" fmla="*/ 146955 h 510560"/>
              <a:gd name="connsiteX570" fmla="*/ 32328 w 690390"/>
              <a:gd name="connsiteY570" fmla="*/ 145530 h 510560"/>
              <a:gd name="connsiteX571" fmla="*/ 38574 w 690390"/>
              <a:gd name="connsiteY571" fmla="*/ 144982 h 510560"/>
              <a:gd name="connsiteX572" fmla="*/ 42191 w 690390"/>
              <a:gd name="connsiteY572" fmla="*/ 146407 h 510560"/>
              <a:gd name="connsiteX573" fmla="*/ 48108 w 690390"/>
              <a:gd name="connsiteY573" fmla="*/ 147393 h 510560"/>
              <a:gd name="connsiteX574" fmla="*/ 51396 w 690390"/>
              <a:gd name="connsiteY574" fmla="*/ 149475 h 510560"/>
              <a:gd name="connsiteX575" fmla="*/ 53149 w 690390"/>
              <a:gd name="connsiteY575" fmla="*/ 147064 h 510560"/>
              <a:gd name="connsiteX576" fmla="*/ 53807 w 690390"/>
              <a:gd name="connsiteY576" fmla="*/ 144105 h 510560"/>
              <a:gd name="connsiteX577" fmla="*/ 49862 w 690390"/>
              <a:gd name="connsiteY577" fmla="*/ 143448 h 510560"/>
              <a:gd name="connsiteX578" fmla="*/ 49314 w 690390"/>
              <a:gd name="connsiteY578" fmla="*/ 142242 h 510560"/>
              <a:gd name="connsiteX579" fmla="*/ 51725 w 690390"/>
              <a:gd name="connsiteY579" fmla="*/ 139612 h 510560"/>
              <a:gd name="connsiteX580" fmla="*/ 54464 w 690390"/>
              <a:gd name="connsiteY580" fmla="*/ 140818 h 510560"/>
              <a:gd name="connsiteX581" fmla="*/ 55670 w 690390"/>
              <a:gd name="connsiteY581" fmla="*/ 136982 h 510560"/>
              <a:gd name="connsiteX582" fmla="*/ 53916 w 690390"/>
              <a:gd name="connsiteY582" fmla="*/ 134243 h 510560"/>
              <a:gd name="connsiteX583" fmla="*/ 54135 w 690390"/>
              <a:gd name="connsiteY583" fmla="*/ 131613 h 510560"/>
              <a:gd name="connsiteX584" fmla="*/ 56875 w 690390"/>
              <a:gd name="connsiteY584" fmla="*/ 127996 h 510560"/>
              <a:gd name="connsiteX585" fmla="*/ 53697 w 690390"/>
              <a:gd name="connsiteY585" fmla="*/ 122846 h 510560"/>
              <a:gd name="connsiteX586" fmla="*/ 51615 w 690390"/>
              <a:gd name="connsiteY586" fmla="*/ 121969 h 510560"/>
              <a:gd name="connsiteX587" fmla="*/ 49204 w 690390"/>
              <a:gd name="connsiteY587" fmla="*/ 114627 h 510560"/>
              <a:gd name="connsiteX588" fmla="*/ 43286 w 690390"/>
              <a:gd name="connsiteY588" fmla="*/ 108709 h 510560"/>
              <a:gd name="connsiteX589" fmla="*/ 42191 w 690390"/>
              <a:gd name="connsiteY589" fmla="*/ 104874 h 510560"/>
              <a:gd name="connsiteX590" fmla="*/ 38684 w 690390"/>
              <a:gd name="connsiteY590" fmla="*/ 100052 h 510560"/>
              <a:gd name="connsiteX591" fmla="*/ 31890 w 690390"/>
              <a:gd name="connsiteY591" fmla="*/ 93258 h 510560"/>
              <a:gd name="connsiteX592" fmla="*/ 29150 w 690390"/>
              <a:gd name="connsiteY592" fmla="*/ 93477 h 510560"/>
              <a:gd name="connsiteX593" fmla="*/ 24986 w 690390"/>
              <a:gd name="connsiteY593" fmla="*/ 89422 h 510560"/>
              <a:gd name="connsiteX594" fmla="*/ 22684 w 690390"/>
              <a:gd name="connsiteY594" fmla="*/ 82847 h 510560"/>
              <a:gd name="connsiteX595" fmla="*/ 22465 w 690390"/>
              <a:gd name="connsiteY595" fmla="*/ 74738 h 510560"/>
              <a:gd name="connsiteX596" fmla="*/ 21041 w 690390"/>
              <a:gd name="connsiteY596" fmla="*/ 71998 h 510560"/>
              <a:gd name="connsiteX597" fmla="*/ 18082 w 690390"/>
              <a:gd name="connsiteY597" fmla="*/ 69368 h 510560"/>
              <a:gd name="connsiteX598" fmla="*/ 18410 w 690390"/>
              <a:gd name="connsiteY598" fmla="*/ 64546 h 510560"/>
              <a:gd name="connsiteX599" fmla="*/ 19945 w 690390"/>
              <a:gd name="connsiteY599" fmla="*/ 62245 h 510560"/>
              <a:gd name="connsiteX600" fmla="*/ 19287 w 690390"/>
              <a:gd name="connsiteY600" fmla="*/ 57533 h 510560"/>
              <a:gd name="connsiteX601" fmla="*/ 14246 w 690390"/>
              <a:gd name="connsiteY601" fmla="*/ 53039 h 510560"/>
              <a:gd name="connsiteX602" fmla="*/ 13150 w 690390"/>
              <a:gd name="connsiteY602" fmla="*/ 50081 h 510560"/>
              <a:gd name="connsiteX603" fmla="*/ 14685 w 690390"/>
              <a:gd name="connsiteY603" fmla="*/ 48547 h 510560"/>
              <a:gd name="connsiteX604" fmla="*/ 14904 w 690390"/>
              <a:gd name="connsiteY604" fmla="*/ 45916 h 510560"/>
              <a:gd name="connsiteX605" fmla="*/ 8438 w 690390"/>
              <a:gd name="connsiteY605" fmla="*/ 38136 h 510560"/>
              <a:gd name="connsiteX606" fmla="*/ 6904 w 690390"/>
              <a:gd name="connsiteY606" fmla="*/ 33643 h 510560"/>
              <a:gd name="connsiteX607" fmla="*/ 7561 w 690390"/>
              <a:gd name="connsiteY607" fmla="*/ 29807 h 510560"/>
              <a:gd name="connsiteX608" fmla="*/ 9424 w 690390"/>
              <a:gd name="connsiteY608" fmla="*/ 28383 h 510560"/>
              <a:gd name="connsiteX609" fmla="*/ 6794 w 690390"/>
              <a:gd name="connsiteY609" fmla="*/ 24876 h 510560"/>
              <a:gd name="connsiteX610" fmla="*/ 4055 w 690390"/>
              <a:gd name="connsiteY610" fmla="*/ 19616 h 510560"/>
              <a:gd name="connsiteX611" fmla="*/ 767 w 690390"/>
              <a:gd name="connsiteY611" fmla="*/ 7342 h 510560"/>
              <a:gd name="connsiteX612" fmla="*/ 0 w 690390"/>
              <a:gd name="connsiteY612" fmla="*/ 1534 h 510560"/>
              <a:gd name="connsiteX613" fmla="*/ 0 w 690390"/>
              <a:gd name="connsiteY613" fmla="*/ 1534 h 510560"/>
              <a:gd name="connsiteX614" fmla="*/ 125476 w 690390"/>
              <a:gd name="connsiteY614" fmla="*/ 232103 h 510560"/>
              <a:gd name="connsiteX615" fmla="*/ 128106 w 690390"/>
              <a:gd name="connsiteY615" fmla="*/ 230349 h 510560"/>
              <a:gd name="connsiteX616" fmla="*/ 127448 w 690390"/>
              <a:gd name="connsiteY616" fmla="*/ 226843 h 510560"/>
              <a:gd name="connsiteX617" fmla="*/ 124709 w 690390"/>
              <a:gd name="connsiteY617" fmla="*/ 223007 h 510560"/>
              <a:gd name="connsiteX618" fmla="*/ 123503 w 690390"/>
              <a:gd name="connsiteY618" fmla="*/ 225089 h 510560"/>
              <a:gd name="connsiteX619" fmla="*/ 124709 w 690390"/>
              <a:gd name="connsiteY619" fmla="*/ 227171 h 510560"/>
              <a:gd name="connsiteX620" fmla="*/ 125585 w 690390"/>
              <a:gd name="connsiteY620" fmla="*/ 231993 h 510560"/>
              <a:gd name="connsiteX621" fmla="*/ 125585 w 690390"/>
              <a:gd name="connsiteY621" fmla="*/ 231993 h 510560"/>
              <a:gd name="connsiteX622" fmla="*/ 129969 w 690390"/>
              <a:gd name="connsiteY622" fmla="*/ 242623 h 510560"/>
              <a:gd name="connsiteX623" fmla="*/ 129640 w 690390"/>
              <a:gd name="connsiteY623" fmla="*/ 245801 h 510560"/>
              <a:gd name="connsiteX624" fmla="*/ 131722 w 690390"/>
              <a:gd name="connsiteY624" fmla="*/ 246020 h 510560"/>
              <a:gd name="connsiteX625" fmla="*/ 132380 w 690390"/>
              <a:gd name="connsiteY625" fmla="*/ 243390 h 510560"/>
              <a:gd name="connsiteX626" fmla="*/ 129969 w 690390"/>
              <a:gd name="connsiteY626" fmla="*/ 242733 h 510560"/>
              <a:gd name="connsiteX627" fmla="*/ 129969 w 690390"/>
              <a:gd name="connsiteY627" fmla="*/ 242733 h 510560"/>
              <a:gd name="connsiteX628" fmla="*/ 437905 w 690390"/>
              <a:gd name="connsiteY628" fmla="*/ 235500 h 510560"/>
              <a:gd name="connsiteX629" fmla="*/ 439329 w 690390"/>
              <a:gd name="connsiteY629" fmla="*/ 234842 h 510560"/>
              <a:gd name="connsiteX630" fmla="*/ 440097 w 690390"/>
              <a:gd name="connsiteY630" fmla="*/ 232103 h 510560"/>
              <a:gd name="connsiteX631" fmla="*/ 438453 w 690390"/>
              <a:gd name="connsiteY631" fmla="*/ 232322 h 510560"/>
              <a:gd name="connsiteX632" fmla="*/ 437795 w 690390"/>
              <a:gd name="connsiteY632" fmla="*/ 235609 h 510560"/>
              <a:gd name="connsiteX633" fmla="*/ 437795 w 690390"/>
              <a:gd name="connsiteY633" fmla="*/ 235609 h 510560"/>
              <a:gd name="connsiteX634" fmla="*/ 436919 w 690390"/>
              <a:gd name="connsiteY634" fmla="*/ 241308 h 510560"/>
              <a:gd name="connsiteX635" fmla="*/ 437576 w 690390"/>
              <a:gd name="connsiteY635" fmla="*/ 242075 h 510560"/>
              <a:gd name="connsiteX636" fmla="*/ 438782 w 690390"/>
              <a:gd name="connsiteY636" fmla="*/ 238020 h 510560"/>
              <a:gd name="connsiteX637" fmla="*/ 437466 w 690390"/>
              <a:gd name="connsiteY637" fmla="*/ 238020 h 510560"/>
              <a:gd name="connsiteX638" fmla="*/ 436919 w 690390"/>
              <a:gd name="connsiteY638" fmla="*/ 241308 h 510560"/>
              <a:gd name="connsiteX639" fmla="*/ 436919 w 690390"/>
              <a:gd name="connsiteY639" fmla="*/ 241308 h 510560"/>
              <a:gd name="connsiteX640" fmla="*/ 434069 w 690390"/>
              <a:gd name="connsiteY640" fmla="*/ 251938 h 510560"/>
              <a:gd name="connsiteX641" fmla="*/ 436371 w 690390"/>
              <a:gd name="connsiteY641" fmla="*/ 247773 h 510560"/>
              <a:gd name="connsiteX642" fmla="*/ 436151 w 690390"/>
              <a:gd name="connsiteY642" fmla="*/ 244157 h 510560"/>
              <a:gd name="connsiteX643" fmla="*/ 434069 w 690390"/>
              <a:gd name="connsiteY643" fmla="*/ 251938 h 51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Lst>
            <a:rect l="l" t="t" r="r" b="b"/>
            <a:pathLst>
              <a:path w="690390" h="510560">
                <a:moveTo>
                  <a:pt x="877" y="986"/>
                </a:moveTo>
                <a:lnTo>
                  <a:pt x="58519" y="0"/>
                </a:lnTo>
                <a:lnTo>
                  <a:pt x="59724" y="2082"/>
                </a:lnTo>
                <a:lnTo>
                  <a:pt x="58848" y="3945"/>
                </a:lnTo>
                <a:lnTo>
                  <a:pt x="140708" y="41423"/>
                </a:lnTo>
                <a:lnTo>
                  <a:pt x="209528" y="43506"/>
                </a:lnTo>
                <a:lnTo>
                  <a:pt x="209966" y="34739"/>
                </a:lnTo>
                <a:lnTo>
                  <a:pt x="248869" y="35944"/>
                </a:lnTo>
                <a:lnTo>
                  <a:pt x="253362" y="38684"/>
                </a:lnTo>
                <a:lnTo>
                  <a:pt x="257198" y="44163"/>
                </a:lnTo>
                <a:lnTo>
                  <a:pt x="259280" y="46684"/>
                </a:lnTo>
                <a:lnTo>
                  <a:pt x="259718" y="48875"/>
                </a:lnTo>
                <a:lnTo>
                  <a:pt x="262239" y="48875"/>
                </a:lnTo>
                <a:cubicBezTo>
                  <a:pt x="262239" y="48875"/>
                  <a:pt x="264431" y="52163"/>
                  <a:pt x="264431" y="52163"/>
                </a:cubicBezTo>
                <a:lnTo>
                  <a:pt x="263663" y="54574"/>
                </a:lnTo>
                <a:lnTo>
                  <a:pt x="267389" y="55998"/>
                </a:lnTo>
                <a:lnTo>
                  <a:pt x="271006" y="59067"/>
                </a:lnTo>
                <a:lnTo>
                  <a:pt x="270787" y="61258"/>
                </a:lnTo>
                <a:lnTo>
                  <a:pt x="269581" y="63122"/>
                </a:lnTo>
                <a:lnTo>
                  <a:pt x="272540" y="63998"/>
                </a:lnTo>
                <a:lnTo>
                  <a:pt x="275827" y="66190"/>
                </a:lnTo>
                <a:lnTo>
                  <a:pt x="278019" y="69697"/>
                </a:lnTo>
                <a:lnTo>
                  <a:pt x="278567" y="74957"/>
                </a:lnTo>
                <a:lnTo>
                  <a:pt x="280211" y="76929"/>
                </a:lnTo>
                <a:lnTo>
                  <a:pt x="281635" y="77258"/>
                </a:lnTo>
                <a:lnTo>
                  <a:pt x="282403" y="79121"/>
                </a:lnTo>
                <a:lnTo>
                  <a:pt x="285142" y="81751"/>
                </a:lnTo>
                <a:lnTo>
                  <a:pt x="285361" y="85367"/>
                </a:lnTo>
                <a:lnTo>
                  <a:pt x="283937" y="86354"/>
                </a:lnTo>
                <a:lnTo>
                  <a:pt x="281197" y="87011"/>
                </a:lnTo>
                <a:lnTo>
                  <a:pt x="281197" y="88765"/>
                </a:lnTo>
                <a:lnTo>
                  <a:pt x="285361" y="93696"/>
                </a:lnTo>
                <a:lnTo>
                  <a:pt x="288649" y="97641"/>
                </a:lnTo>
                <a:lnTo>
                  <a:pt x="289745" y="101038"/>
                </a:lnTo>
                <a:lnTo>
                  <a:pt x="289526" y="102353"/>
                </a:lnTo>
                <a:lnTo>
                  <a:pt x="291060" y="102353"/>
                </a:lnTo>
                <a:cubicBezTo>
                  <a:pt x="291060" y="102353"/>
                  <a:pt x="293032" y="104326"/>
                  <a:pt x="293032" y="104326"/>
                </a:cubicBezTo>
                <a:lnTo>
                  <a:pt x="294567" y="104326"/>
                </a:lnTo>
                <a:cubicBezTo>
                  <a:pt x="294567" y="104326"/>
                  <a:pt x="296868" y="105202"/>
                  <a:pt x="296868" y="105202"/>
                </a:cubicBezTo>
                <a:lnTo>
                  <a:pt x="297745" y="106956"/>
                </a:lnTo>
                <a:lnTo>
                  <a:pt x="298073" y="108490"/>
                </a:lnTo>
                <a:lnTo>
                  <a:pt x="299717" y="110134"/>
                </a:lnTo>
                <a:lnTo>
                  <a:pt x="302457" y="110134"/>
                </a:lnTo>
                <a:cubicBezTo>
                  <a:pt x="302457" y="110134"/>
                  <a:pt x="307388" y="112654"/>
                  <a:pt x="307388" y="112654"/>
                </a:cubicBezTo>
                <a:lnTo>
                  <a:pt x="308046" y="114298"/>
                </a:lnTo>
                <a:lnTo>
                  <a:pt x="312100" y="115613"/>
                </a:lnTo>
                <a:lnTo>
                  <a:pt x="316922" y="118133"/>
                </a:lnTo>
                <a:lnTo>
                  <a:pt x="318347" y="119777"/>
                </a:lnTo>
                <a:lnTo>
                  <a:pt x="320429" y="120106"/>
                </a:lnTo>
                <a:lnTo>
                  <a:pt x="322730" y="119229"/>
                </a:lnTo>
                <a:lnTo>
                  <a:pt x="323169" y="117695"/>
                </a:lnTo>
                <a:lnTo>
                  <a:pt x="326566" y="114956"/>
                </a:lnTo>
                <a:lnTo>
                  <a:pt x="328977" y="114298"/>
                </a:lnTo>
                <a:lnTo>
                  <a:pt x="329525" y="112325"/>
                </a:lnTo>
                <a:lnTo>
                  <a:pt x="329086" y="111010"/>
                </a:lnTo>
                <a:lnTo>
                  <a:pt x="331168" y="108380"/>
                </a:lnTo>
                <a:lnTo>
                  <a:pt x="334675" y="101915"/>
                </a:lnTo>
                <a:lnTo>
                  <a:pt x="337196" y="99394"/>
                </a:lnTo>
                <a:lnTo>
                  <a:pt x="339935" y="98408"/>
                </a:lnTo>
                <a:lnTo>
                  <a:pt x="341689" y="98846"/>
                </a:lnTo>
                <a:lnTo>
                  <a:pt x="342127" y="99613"/>
                </a:lnTo>
                <a:lnTo>
                  <a:pt x="343990" y="99285"/>
                </a:lnTo>
                <a:lnTo>
                  <a:pt x="345305" y="96436"/>
                </a:lnTo>
                <a:lnTo>
                  <a:pt x="349688" y="96436"/>
                </a:lnTo>
                <a:cubicBezTo>
                  <a:pt x="349688" y="96436"/>
                  <a:pt x="353853" y="97093"/>
                  <a:pt x="353853" y="97093"/>
                </a:cubicBezTo>
                <a:lnTo>
                  <a:pt x="358455" y="96764"/>
                </a:lnTo>
                <a:lnTo>
                  <a:pt x="360318" y="97641"/>
                </a:lnTo>
                <a:lnTo>
                  <a:pt x="361414" y="99066"/>
                </a:lnTo>
                <a:lnTo>
                  <a:pt x="364482" y="98518"/>
                </a:lnTo>
                <a:lnTo>
                  <a:pt x="367660" y="100161"/>
                </a:lnTo>
                <a:lnTo>
                  <a:pt x="369742" y="103778"/>
                </a:lnTo>
                <a:lnTo>
                  <a:pt x="374455" y="107723"/>
                </a:lnTo>
                <a:lnTo>
                  <a:pt x="378181" y="113421"/>
                </a:lnTo>
                <a:lnTo>
                  <a:pt x="380044" y="118462"/>
                </a:lnTo>
                <a:lnTo>
                  <a:pt x="381359" y="120544"/>
                </a:lnTo>
                <a:lnTo>
                  <a:pt x="382016" y="124161"/>
                </a:lnTo>
                <a:lnTo>
                  <a:pt x="382345" y="129859"/>
                </a:lnTo>
                <a:lnTo>
                  <a:pt x="384975" y="131174"/>
                </a:lnTo>
                <a:lnTo>
                  <a:pt x="386180" y="134462"/>
                </a:lnTo>
                <a:lnTo>
                  <a:pt x="389358" y="143229"/>
                </a:lnTo>
                <a:lnTo>
                  <a:pt x="391331" y="144544"/>
                </a:lnTo>
                <a:lnTo>
                  <a:pt x="392427" y="147612"/>
                </a:lnTo>
                <a:lnTo>
                  <a:pt x="396153" y="149585"/>
                </a:lnTo>
                <a:lnTo>
                  <a:pt x="397248" y="154297"/>
                </a:lnTo>
                <a:lnTo>
                  <a:pt x="399550" y="158351"/>
                </a:lnTo>
                <a:lnTo>
                  <a:pt x="403495" y="162516"/>
                </a:lnTo>
                <a:lnTo>
                  <a:pt x="403056" y="166790"/>
                </a:lnTo>
                <a:lnTo>
                  <a:pt x="402618" y="171283"/>
                </a:lnTo>
                <a:lnTo>
                  <a:pt x="402618" y="172488"/>
                </a:lnTo>
                <a:cubicBezTo>
                  <a:pt x="402618" y="172488"/>
                  <a:pt x="403056" y="173913"/>
                  <a:pt x="403056" y="173913"/>
                </a:cubicBezTo>
                <a:lnTo>
                  <a:pt x="407878" y="188049"/>
                </a:lnTo>
                <a:lnTo>
                  <a:pt x="407659" y="194296"/>
                </a:lnTo>
                <a:lnTo>
                  <a:pt x="409741" y="196706"/>
                </a:lnTo>
                <a:lnTo>
                  <a:pt x="410289" y="197364"/>
                </a:lnTo>
                <a:lnTo>
                  <a:pt x="413138" y="198460"/>
                </a:lnTo>
                <a:lnTo>
                  <a:pt x="416207" y="198022"/>
                </a:lnTo>
                <a:lnTo>
                  <a:pt x="419275" y="199775"/>
                </a:lnTo>
                <a:lnTo>
                  <a:pt x="423220" y="203610"/>
                </a:lnTo>
                <a:lnTo>
                  <a:pt x="431110" y="206241"/>
                </a:lnTo>
                <a:lnTo>
                  <a:pt x="435603" y="208542"/>
                </a:lnTo>
                <a:lnTo>
                  <a:pt x="439987" y="209638"/>
                </a:lnTo>
                <a:lnTo>
                  <a:pt x="441412" y="212597"/>
                </a:lnTo>
                <a:lnTo>
                  <a:pt x="443494" y="213692"/>
                </a:lnTo>
                <a:lnTo>
                  <a:pt x="442288" y="217089"/>
                </a:lnTo>
                <a:lnTo>
                  <a:pt x="446453" y="214350"/>
                </a:lnTo>
                <a:lnTo>
                  <a:pt x="447877" y="207446"/>
                </a:lnTo>
                <a:lnTo>
                  <a:pt x="451165" y="204706"/>
                </a:lnTo>
                <a:lnTo>
                  <a:pt x="450507" y="207117"/>
                </a:lnTo>
                <a:lnTo>
                  <a:pt x="449850" y="213364"/>
                </a:lnTo>
                <a:lnTo>
                  <a:pt x="447987" y="215446"/>
                </a:lnTo>
                <a:lnTo>
                  <a:pt x="446562" y="220815"/>
                </a:lnTo>
                <a:lnTo>
                  <a:pt x="442946" y="225966"/>
                </a:lnTo>
                <a:lnTo>
                  <a:pt x="442288" y="230130"/>
                </a:lnTo>
                <a:lnTo>
                  <a:pt x="439549" y="230459"/>
                </a:lnTo>
                <a:lnTo>
                  <a:pt x="440425" y="228048"/>
                </a:lnTo>
                <a:lnTo>
                  <a:pt x="441083" y="223774"/>
                </a:lnTo>
                <a:lnTo>
                  <a:pt x="436919" y="223445"/>
                </a:lnTo>
                <a:lnTo>
                  <a:pt x="436919" y="230240"/>
                </a:lnTo>
                <a:lnTo>
                  <a:pt x="433960" y="233856"/>
                </a:lnTo>
                <a:lnTo>
                  <a:pt x="437138" y="236267"/>
                </a:lnTo>
                <a:lnTo>
                  <a:pt x="436151" y="238568"/>
                </a:lnTo>
                <a:lnTo>
                  <a:pt x="434617" y="245363"/>
                </a:lnTo>
                <a:lnTo>
                  <a:pt x="432206" y="247773"/>
                </a:lnTo>
                <a:lnTo>
                  <a:pt x="432206" y="253472"/>
                </a:lnTo>
                <a:lnTo>
                  <a:pt x="433741" y="255554"/>
                </a:lnTo>
                <a:lnTo>
                  <a:pt x="431987" y="258842"/>
                </a:lnTo>
                <a:lnTo>
                  <a:pt x="432316" y="262348"/>
                </a:lnTo>
                <a:lnTo>
                  <a:pt x="429686" y="274293"/>
                </a:lnTo>
                <a:lnTo>
                  <a:pt x="430891" y="281745"/>
                </a:lnTo>
                <a:lnTo>
                  <a:pt x="429686" y="293252"/>
                </a:lnTo>
                <a:lnTo>
                  <a:pt x="425850" y="298293"/>
                </a:lnTo>
                <a:lnTo>
                  <a:pt x="427056" y="302128"/>
                </a:lnTo>
                <a:lnTo>
                  <a:pt x="428590" y="311333"/>
                </a:lnTo>
                <a:lnTo>
                  <a:pt x="427933" y="316593"/>
                </a:lnTo>
                <a:lnTo>
                  <a:pt x="434179" y="326456"/>
                </a:lnTo>
                <a:lnTo>
                  <a:pt x="434398" y="333579"/>
                </a:lnTo>
                <a:lnTo>
                  <a:pt x="432864" y="335004"/>
                </a:lnTo>
                <a:lnTo>
                  <a:pt x="432206" y="326456"/>
                </a:lnTo>
                <a:lnTo>
                  <a:pt x="426837" y="319552"/>
                </a:lnTo>
                <a:lnTo>
                  <a:pt x="426179" y="324703"/>
                </a:lnTo>
                <a:lnTo>
                  <a:pt x="429795" y="327990"/>
                </a:lnTo>
                <a:lnTo>
                  <a:pt x="432535" y="337853"/>
                </a:lnTo>
                <a:lnTo>
                  <a:pt x="433741" y="341141"/>
                </a:lnTo>
                <a:lnTo>
                  <a:pt x="431987" y="344428"/>
                </a:lnTo>
                <a:lnTo>
                  <a:pt x="434727" y="348592"/>
                </a:lnTo>
                <a:lnTo>
                  <a:pt x="435823" y="353305"/>
                </a:lnTo>
                <a:lnTo>
                  <a:pt x="448973" y="367551"/>
                </a:lnTo>
                <a:lnTo>
                  <a:pt x="451165" y="372920"/>
                </a:lnTo>
                <a:lnTo>
                  <a:pt x="455548" y="379386"/>
                </a:lnTo>
                <a:lnTo>
                  <a:pt x="455219" y="383002"/>
                </a:lnTo>
                <a:lnTo>
                  <a:pt x="456534" y="386947"/>
                </a:lnTo>
                <a:lnTo>
                  <a:pt x="466507" y="398783"/>
                </a:lnTo>
                <a:lnTo>
                  <a:pt x="469685" y="402180"/>
                </a:lnTo>
                <a:lnTo>
                  <a:pt x="471986" y="401632"/>
                </a:lnTo>
                <a:lnTo>
                  <a:pt x="478561" y="401851"/>
                </a:lnTo>
                <a:lnTo>
                  <a:pt x="480095" y="403714"/>
                </a:lnTo>
                <a:lnTo>
                  <a:pt x="487109" y="406673"/>
                </a:lnTo>
                <a:lnTo>
                  <a:pt x="492588" y="414234"/>
                </a:lnTo>
                <a:lnTo>
                  <a:pt x="494451" y="420262"/>
                </a:lnTo>
                <a:lnTo>
                  <a:pt x="500259" y="417631"/>
                </a:lnTo>
                <a:lnTo>
                  <a:pt x="508368" y="415878"/>
                </a:lnTo>
                <a:lnTo>
                  <a:pt x="510451" y="418289"/>
                </a:lnTo>
                <a:lnTo>
                  <a:pt x="513190" y="418289"/>
                </a:lnTo>
                <a:lnTo>
                  <a:pt x="523272" y="412591"/>
                </a:lnTo>
                <a:lnTo>
                  <a:pt x="524697" y="410508"/>
                </a:lnTo>
                <a:lnTo>
                  <a:pt x="533244" y="409851"/>
                </a:lnTo>
                <a:lnTo>
                  <a:pt x="538833" y="409632"/>
                </a:lnTo>
                <a:lnTo>
                  <a:pt x="543107" y="406015"/>
                </a:lnTo>
                <a:lnTo>
                  <a:pt x="549573" y="405796"/>
                </a:lnTo>
                <a:lnTo>
                  <a:pt x="554833" y="407330"/>
                </a:lnTo>
                <a:lnTo>
                  <a:pt x="556915" y="404591"/>
                </a:lnTo>
                <a:lnTo>
                  <a:pt x="563709" y="406454"/>
                </a:lnTo>
                <a:lnTo>
                  <a:pt x="558997" y="408865"/>
                </a:lnTo>
                <a:lnTo>
                  <a:pt x="557792" y="411823"/>
                </a:lnTo>
                <a:lnTo>
                  <a:pt x="563381" y="414234"/>
                </a:lnTo>
                <a:lnTo>
                  <a:pt x="566120" y="416974"/>
                </a:lnTo>
                <a:lnTo>
                  <a:pt x="567106" y="414344"/>
                </a:lnTo>
                <a:lnTo>
                  <a:pt x="569846" y="414125"/>
                </a:lnTo>
                <a:lnTo>
                  <a:pt x="574558" y="408536"/>
                </a:lnTo>
                <a:lnTo>
                  <a:pt x="574777" y="401632"/>
                </a:lnTo>
                <a:lnTo>
                  <a:pt x="575983" y="397468"/>
                </a:lnTo>
                <a:lnTo>
                  <a:pt x="571271" y="400646"/>
                </a:lnTo>
                <a:lnTo>
                  <a:pt x="570394" y="399769"/>
                </a:lnTo>
                <a:lnTo>
                  <a:pt x="581133" y="394071"/>
                </a:lnTo>
                <a:lnTo>
                  <a:pt x="584750" y="393194"/>
                </a:lnTo>
                <a:lnTo>
                  <a:pt x="589352" y="387605"/>
                </a:lnTo>
                <a:lnTo>
                  <a:pt x="589352" y="379276"/>
                </a:lnTo>
                <a:lnTo>
                  <a:pt x="598010" y="369852"/>
                </a:lnTo>
                <a:lnTo>
                  <a:pt x="597352" y="368099"/>
                </a:lnTo>
                <a:lnTo>
                  <a:pt x="598010" y="353195"/>
                </a:lnTo>
                <a:lnTo>
                  <a:pt x="606996" y="343113"/>
                </a:lnTo>
                <a:lnTo>
                  <a:pt x="603160" y="342784"/>
                </a:lnTo>
                <a:lnTo>
                  <a:pt x="603160" y="339278"/>
                </a:lnTo>
                <a:lnTo>
                  <a:pt x="618831" y="335442"/>
                </a:lnTo>
                <a:lnTo>
                  <a:pt x="639323" y="335771"/>
                </a:lnTo>
                <a:lnTo>
                  <a:pt x="642830" y="330949"/>
                </a:lnTo>
                <a:lnTo>
                  <a:pt x="648748" y="330292"/>
                </a:lnTo>
                <a:lnTo>
                  <a:pt x="650830" y="332374"/>
                </a:lnTo>
                <a:lnTo>
                  <a:pt x="656748" y="329634"/>
                </a:lnTo>
                <a:lnTo>
                  <a:pt x="656419" y="327223"/>
                </a:lnTo>
                <a:lnTo>
                  <a:pt x="665843" y="326894"/>
                </a:lnTo>
                <a:lnTo>
                  <a:pt x="676911" y="329634"/>
                </a:lnTo>
                <a:lnTo>
                  <a:pt x="679651" y="328538"/>
                </a:lnTo>
                <a:lnTo>
                  <a:pt x="678555" y="325799"/>
                </a:lnTo>
                <a:lnTo>
                  <a:pt x="683048" y="325470"/>
                </a:lnTo>
                <a:lnTo>
                  <a:pt x="690062" y="334346"/>
                </a:lnTo>
                <a:lnTo>
                  <a:pt x="690390" y="339606"/>
                </a:lnTo>
                <a:lnTo>
                  <a:pt x="686555" y="345634"/>
                </a:lnTo>
                <a:lnTo>
                  <a:pt x="681185" y="354620"/>
                </a:lnTo>
                <a:lnTo>
                  <a:pt x="670555" y="364154"/>
                </a:lnTo>
                <a:lnTo>
                  <a:pt x="668473" y="367660"/>
                </a:lnTo>
                <a:lnTo>
                  <a:pt x="667925" y="374126"/>
                </a:lnTo>
                <a:lnTo>
                  <a:pt x="663213" y="377085"/>
                </a:lnTo>
                <a:lnTo>
                  <a:pt x="661679" y="378838"/>
                </a:lnTo>
                <a:lnTo>
                  <a:pt x="664747" y="381468"/>
                </a:lnTo>
                <a:lnTo>
                  <a:pt x="668692" y="381468"/>
                </a:lnTo>
                <a:lnTo>
                  <a:pt x="667816" y="384975"/>
                </a:lnTo>
                <a:lnTo>
                  <a:pt x="662446" y="390673"/>
                </a:lnTo>
                <a:lnTo>
                  <a:pt x="662446" y="392536"/>
                </a:lnTo>
                <a:lnTo>
                  <a:pt x="664528" y="393632"/>
                </a:lnTo>
                <a:lnTo>
                  <a:pt x="666939" y="391221"/>
                </a:lnTo>
                <a:lnTo>
                  <a:pt x="669240" y="390892"/>
                </a:lnTo>
                <a:lnTo>
                  <a:pt x="666830" y="394838"/>
                </a:lnTo>
                <a:lnTo>
                  <a:pt x="662994" y="409960"/>
                </a:lnTo>
                <a:lnTo>
                  <a:pt x="658501" y="417741"/>
                </a:lnTo>
                <a:lnTo>
                  <a:pt x="657515" y="418837"/>
                </a:lnTo>
                <a:lnTo>
                  <a:pt x="655652" y="414344"/>
                </a:lnTo>
                <a:lnTo>
                  <a:pt x="650282" y="411056"/>
                </a:lnTo>
                <a:lnTo>
                  <a:pt x="650063" y="409632"/>
                </a:lnTo>
                <a:lnTo>
                  <a:pt x="652364" y="407330"/>
                </a:lnTo>
                <a:lnTo>
                  <a:pt x="652912" y="402509"/>
                </a:lnTo>
                <a:lnTo>
                  <a:pt x="650172" y="403385"/>
                </a:lnTo>
                <a:lnTo>
                  <a:pt x="644912" y="409412"/>
                </a:lnTo>
                <a:lnTo>
                  <a:pt x="640748" y="413029"/>
                </a:lnTo>
                <a:lnTo>
                  <a:pt x="640748" y="413029"/>
                </a:lnTo>
                <a:cubicBezTo>
                  <a:pt x="640748" y="413029"/>
                  <a:pt x="638995" y="413029"/>
                  <a:pt x="638995" y="413029"/>
                </a:cubicBezTo>
                <a:lnTo>
                  <a:pt x="636036" y="414015"/>
                </a:lnTo>
                <a:lnTo>
                  <a:pt x="635050" y="415988"/>
                </a:lnTo>
                <a:lnTo>
                  <a:pt x="634063" y="419604"/>
                </a:lnTo>
                <a:lnTo>
                  <a:pt x="630995" y="423768"/>
                </a:lnTo>
                <a:lnTo>
                  <a:pt x="630776" y="424755"/>
                </a:lnTo>
                <a:lnTo>
                  <a:pt x="628913" y="425193"/>
                </a:lnTo>
                <a:lnTo>
                  <a:pt x="628036" y="426508"/>
                </a:lnTo>
                <a:lnTo>
                  <a:pt x="626940" y="425741"/>
                </a:lnTo>
                <a:lnTo>
                  <a:pt x="626721" y="423878"/>
                </a:lnTo>
                <a:lnTo>
                  <a:pt x="623214" y="423659"/>
                </a:lnTo>
                <a:lnTo>
                  <a:pt x="620584" y="425412"/>
                </a:lnTo>
                <a:lnTo>
                  <a:pt x="620256" y="428919"/>
                </a:lnTo>
                <a:lnTo>
                  <a:pt x="578503" y="428261"/>
                </a:lnTo>
                <a:lnTo>
                  <a:pt x="577517" y="440864"/>
                </a:lnTo>
                <a:lnTo>
                  <a:pt x="567435" y="441740"/>
                </a:lnTo>
                <a:lnTo>
                  <a:pt x="570942" y="444699"/>
                </a:lnTo>
                <a:lnTo>
                  <a:pt x="572257" y="447110"/>
                </a:lnTo>
                <a:lnTo>
                  <a:pt x="576093" y="451932"/>
                </a:lnTo>
                <a:lnTo>
                  <a:pt x="579928" y="454452"/>
                </a:lnTo>
                <a:lnTo>
                  <a:pt x="582668" y="454452"/>
                </a:lnTo>
                <a:lnTo>
                  <a:pt x="584531" y="457630"/>
                </a:lnTo>
                <a:lnTo>
                  <a:pt x="585078" y="461137"/>
                </a:lnTo>
                <a:lnTo>
                  <a:pt x="586722" y="463000"/>
                </a:lnTo>
                <a:lnTo>
                  <a:pt x="590777" y="463219"/>
                </a:lnTo>
                <a:lnTo>
                  <a:pt x="593407" y="464644"/>
                </a:lnTo>
                <a:lnTo>
                  <a:pt x="593407" y="467822"/>
                </a:lnTo>
                <a:cubicBezTo>
                  <a:pt x="593407" y="467822"/>
                  <a:pt x="591106" y="470561"/>
                  <a:pt x="591106" y="470561"/>
                </a:cubicBezTo>
                <a:lnTo>
                  <a:pt x="560312" y="470781"/>
                </a:lnTo>
                <a:lnTo>
                  <a:pt x="545847" y="493574"/>
                </a:lnTo>
                <a:lnTo>
                  <a:pt x="546285" y="497410"/>
                </a:lnTo>
                <a:lnTo>
                  <a:pt x="546723" y="498615"/>
                </a:lnTo>
                <a:lnTo>
                  <a:pt x="546285" y="501026"/>
                </a:lnTo>
                <a:lnTo>
                  <a:pt x="547271" y="502889"/>
                </a:lnTo>
                <a:lnTo>
                  <a:pt x="547929" y="503547"/>
                </a:lnTo>
                <a:lnTo>
                  <a:pt x="547710" y="505629"/>
                </a:lnTo>
                <a:lnTo>
                  <a:pt x="545518" y="507273"/>
                </a:lnTo>
                <a:lnTo>
                  <a:pt x="544532" y="509903"/>
                </a:lnTo>
                <a:lnTo>
                  <a:pt x="543765" y="510560"/>
                </a:lnTo>
                <a:lnTo>
                  <a:pt x="540039" y="505958"/>
                </a:lnTo>
                <a:lnTo>
                  <a:pt x="533244" y="500807"/>
                </a:lnTo>
                <a:lnTo>
                  <a:pt x="532587" y="498067"/>
                </a:lnTo>
                <a:lnTo>
                  <a:pt x="527327" y="496533"/>
                </a:lnTo>
                <a:lnTo>
                  <a:pt x="510670" y="482616"/>
                </a:lnTo>
                <a:lnTo>
                  <a:pt x="508588" y="479876"/>
                </a:lnTo>
                <a:lnTo>
                  <a:pt x="508588" y="477794"/>
                </a:lnTo>
                <a:lnTo>
                  <a:pt x="504423" y="472534"/>
                </a:lnTo>
                <a:lnTo>
                  <a:pt x="500259" y="468918"/>
                </a:lnTo>
                <a:lnTo>
                  <a:pt x="495547" y="468041"/>
                </a:lnTo>
                <a:lnTo>
                  <a:pt x="494670" y="467164"/>
                </a:lnTo>
                <a:lnTo>
                  <a:pt x="492917" y="467383"/>
                </a:lnTo>
                <a:lnTo>
                  <a:pt x="493246" y="468808"/>
                </a:lnTo>
                <a:lnTo>
                  <a:pt x="501026" y="472315"/>
                </a:lnTo>
                <a:lnTo>
                  <a:pt x="506615" y="477904"/>
                </a:lnTo>
                <a:lnTo>
                  <a:pt x="506615" y="479328"/>
                </a:lnTo>
                <a:lnTo>
                  <a:pt x="503328" y="476369"/>
                </a:lnTo>
                <a:lnTo>
                  <a:pt x="496095" y="471657"/>
                </a:lnTo>
                <a:lnTo>
                  <a:pt x="491712" y="470123"/>
                </a:lnTo>
                <a:lnTo>
                  <a:pt x="488205" y="470342"/>
                </a:lnTo>
                <a:lnTo>
                  <a:pt x="486451" y="469465"/>
                </a:lnTo>
                <a:lnTo>
                  <a:pt x="487547" y="468370"/>
                </a:lnTo>
                <a:lnTo>
                  <a:pt x="489958" y="468150"/>
                </a:lnTo>
                <a:lnTo>
                  <a:pt x="489958" y="466068"/>
                </a:lnTo>
                <a:lnTo>
                  <a:pt x="486780" y="466068"/>
                </a:lnTo>
                <a:lnTo>
                  <a:pt x="483821" y="467602"/>
                </a:lnTo>
                <a:lnTo>
                  <a:pt x="483821" y="464973"/>
                </a:lnTo>
                <a:lnTo>
                  <a:pt x="482068" y="464096"/>
                </a:lnTo>
                <a:lnTo>
                  <a:pt x="476698" y="467274"/>
                </a:lnTo>
                <a:lnTo>
                  <a:pt x="476479" y="469575"/>
                </a:lnTo>
                <a:lnTo>
                  <a:pt x="480424" y="469575"/>
                </a:lnTo>
                <a:lnTo>
                  <a:pt x="485136" y="470233"/>
                </a:lnTo>
                <a:lnTo>
                  <a:pt x="485136" y="471657"/>
                </a:lnTo>
                <a:lnTo>
                  <a:pt x="482725" y="471329"/>
                </a:lnTo>
                <a:lnTo>
                  <a:pt x="476698" y="471876"/>
                </a:lnTo>
                <a:lnTo>
                  <a:pt x="471876" y="472753"/>
                </a:lnTo>
                <a:lnTo>
                  <a:pt x="465301" y="477137"/>
                </a:lnTo>
                <a:lnTo>
                  <a:pt x="460041" y="477465"/>
                </a:lnTo>
                <a:lnTo>
                  <a:pt x="447768" y="482616"/>
                </a:lnTo>
                <a:lnTo>
                  <a:pt x="442946" y="482945"/>
                </a:lnTo>
                <a:lnTo>
                  <a:pt x="431001" y="478561"/>
                </a:lnTo>
                <a:lnTo>
                  <a:pt x="424645" y="475054"/>
                </a:lnTo>
                <a:lnTo>
                  <a:pt x="416316" y="475054"/>
                </a:lnTo>
                <a:lnTo>
                  <a:pt x="407440" y="471548"/>
                </a:lnTo>
                <a:lnTo>
                  <a:pt x="402947" y="468808"/>
                </a:lnTo>
                <a:lnTo>
                  <a:pt x="401084" y="469356"/>
                </a:lnTo>
                <a:lnTo>
                  <a:pt x="397139" y="469027"/>
                </a:lnTo>
                <a:lnTo>
                  <a:pt x="391112" y="466288"/>
                </a:lnTo>
                <a:lnTo>
                  <a:pt x="387824" y="460918"/>
                </a:lnTo>
                <a:lnTo>
                  <a:pt x="386400" y="459822"/>
                </a:lnTo>
                <a:lnTo>
                  <a:pt x="382893" y="461246"/>
                </a:lnTo>
                <a:lnTo>
                  <a:pt x="376646" y="458288"/>
                </a:lnTo>
                <a:lnTo>
                  <a:pt x="369852" y="457740"/>
                </a:lnTo>
                <a:lnTo>
                  <a:pt x="366893" y="452918"/>
                </a:lnTo>
                <a:lnTo>
                  <a:pt x="361195" y="449959"/>
                </a:lnTo>
                <a:lnTo>
                  <a:pt x="349250" y="448206"/>
                </a:lnTo>
                <a:lnTo>
                  <a:pt x="338839" y="444042"/>
                </a:lnTo>
                <a:lnTo>
                  <a:pt x="331935" y="436919"/>
                </a:lnTo>
                <a:lnTo>
                  <a:pt x="328757" y="436371"/>
                </a:lnTo>
                <a:lnTo>
                  <a:pt x="317032" y="424974"/>
                </a:lnTo>
                <a:lnTo>
                  <a:pt x="314840" y="422234"/>
                </a:lnTo>
                <a:lnTo>
                  <a:pt x="312100" y="422453"/>
                </a:lnTo>
                <a:lnTo>
                  <a:pt x="310895" y="424316"/>
                </a:lnTo>
                <a:lnTo>
                  <a:pt x="307279" y="424097"/>
                </a:lnTo>
                <a:lnTo>
                  <a:pt x="297964" y="420481"/>
                </a:lnTo>
                <a:lnTo>
                  <a:pt x="294895" y="420262"/>
                </a:lnTo>
                <a:lnTo>
                  <a:pt x="290074" y="418289"/>
                </a:lnTo>
                <a:lnTo>
                  <a:pt x="288101" y="418947"/>
                </a:lnTo>
                <a:lnTo>
                  <a:pt x="283279" y="417193"/>
                </a:lnTo>
                <a:lnTo>
                  <a:pt x="279772" y="411823"/>
                </a:lnTo>
                <a:lnTo>
                  <a:pt x="275608" y="405248"/>
                </a:lnTo>
                <a:lnTo>
                  <a:pt x="269581" y="399550"/>
                </a:lnTo>
                <a:lnTo>
                  <a:pt x="263663" y="397468"/>
                </a:lnTo>
                <a:lnTo>
                  <a:pt x="263663" y="395386"/>
                </a:lnTo>
                <a:lnTo>
                  <a:pt x="265965" y="392427"/>
                </a:lnTo>
                <a:lnTo>
                  <a:pt x="263006" y="391879"/>
                </a:lnTo>
                <a:lnTo>
                  <a:pt x="257746" y="392865"/>
                </a:lnTo>
                <a:lnTo>
                  <a:pt x="250075" y="391002"/>
                </a:lnTo>
                <a:lnTo>
                  <a:pt x="248650" y="388262"/>
                </a:lnTo>
                <a:lnTo>
                  <a:pt x="245034" y="388262"/>
                </a:lnTo>
                <a:lnTo>
                  <a:pt x="242733" y="386290"/>
                </a:lnTo>
                <a:lnTo>
                  <a:pt x="240979" y="380372"/>
                </a:lnTo>
                <a:lnTo>
                  <a:pt x="236486" y="374455"/>
                </a:lnTo>
                <a:lnTo>
                  <a:pt x="236486" y="370948"/>
                </a:lnTo>
                <a:lnTo>
                  <a:pt x="233308" y="367770"/>
                </a:lnTo>
                <a:lnTo>
                  <a:pt x="230021" y="359222"/>
                </a:lnTo>
                <a:lnTo>
                  <a:pt x="230021" y="356921"/>
                </a:lnTo>
                <a:lnTo>
                  <a:pt x="232979" y="355168"/>
                </a:lnTo>
                <a:lnTo>
                  <a:pt x="238568" y="355387"/>
                </a:lnTo>
                <a:lnTo>
                  <a:pt x="240650" y="352976"/>
                </a:lnTo>
                <a:lnTo>
                  <a:pt x="237911" y="350346"/>
                </a:lnTo>
                <a:lnTo>
                  <a:pt x="235500" y="350017"/>
                </a:lnTo>
                <a:lnTo>
                  <a:pt x="236157" y="347277"/>
                </a:lnTo>
                <a:lnTo>
                  <a:pt x="241746" y="342456"/>
                </a:lnTo>
                <a:lnTo>
                  <a:pt x="244376" y="338182"/>
                </a:lnTo>
                <a:lnTo>
                  <a:pt x="244048" y="332812"/>
                </a:lnTo>
                <a:lnTo>
                  <a:pt x="238788" y="319662"/>
                </a:lnTo>
                <a:lnTo>
                  <a:pt x="236157" y="312758"/>
                </a:lnTo>
                <a:lnTo>
                  <a:pt x="234404" y="309470"/>
                </a:lnTo>
                <a:lnTo>
                  <a:pt x="236157" y="304977"/>
                </a:lnTo>
                <a:lnTo>
                  <a:pt x="235281" y="300265"/>
                </a:lnTo>
                <a:lnTo>
                  <a:pt x="226404" y="289197"/>
                </a:lnTo>
                <a:lnTo>
                  <a:pt x="226185" y="284375"/>
                </a:lnTo>
                <a:lnTo>
                  <a:pt x="218405" y="276375"/>
                </a:lnTo>
                <a:lnTo>
                  <a:pt x="213035" y="266513"/>
                </a:lnTo>
                <a:lnTo>
                  <a:pt x="205802" y="256979"/>
                </a:lnTo>
                <a:lnTo>
                  <a:pt x="199337" y="251390"/>
                </a:lnTo>
                <a:lnTo>
                  <a:pt x="197035" y="249856"/>
                </a:lnTo>
                <a:lnTo>
                  <a:pt x="196706" y="246897"/>
                </a:lnTo>
                <a:lnTo>
                  <a:pt x="189583" y="243938"/>
                </a:lnTo>
                <a:lnTo>
                  <a:pt x="185638" y="241637"/>
                </a:lnTo>
                <a:lnTo>
                  <a:pt x="185310" y="239883"/>
                </a:lnTo>
                <a:lnTo>
                  <a:pt x="188268" y="238678"/>
                </a:lnTo>
                <a:lnTo>
                  <a:pt x="190131" y="234514"/>
                </a:lnTo>
                <a:lnTo>
                  <a:pt x="188268" y="231555"/>
                </a:lnTo>
                <a:lnTo>
                  <a:pt x="186515" y="227062"/>
                </a:lnTo>
                <a:lnTo>
                  <a:pt x="185310" y="224322"/>
                </a:lnTo>
                <a:lnTo>
                  <a:pt x="182351" y="224322"/>
                </a:lnTo>
                <a:lnTo>
                  <a:pt x="176762" y="222897"/>
                </a:lnTo>
                <a:lnTo>
                  <a:pt x="167228" y="215446"/>
                </a:lnTo>
                <a:lnTo>
                  <a:pt x="164488" y="213035"/>
                </a:lnTo>
                <a:lnTo>
                  <a:pt x="160105" y="212706"/>
                </a:lnTo>
                <a:lnTo>
                  <a:pt x="156160" y="209966"/>
                </a:lnTo>
                <a:lnTo>
                  <a:pt x="155502" y="205145"/>
                </a:lnTo>
                <a:lnTo>
                  <a:pt x="157913" y="198350"/>
                </a:lnTo>
                <a:lnTo>
                  <a:pt x="162077" y="193857"/>
                </a:lnTo>
                <a:lnTo>
                  <a:pt x="165146" y="192761"/>
                </a:lnTo>
                <a:lnTo>
                  <a:pt x="167557" y="195391"/>
                </a:lnTo>
                <a:lnTo>
                  <a:pt x="169420" y="193090"/>
                </a:lnTo>
                <a:lnTo>
                  <a:pt x="168762" y="189912"/>
                </a:lnTo>
                <a:lnTo>
                  <a:pt x="167557" y="188378"/>
                </a:lnTo>
                <a:lnTo>
                  <a:pt x="166022" y="189912"/>
                </a:lnTo>
                <a:lnTo>
                  <a:pt x="162735" y="188159"/>
                </a:lnTo>
                <a:lnTo>
                  <a:pt x="162077" y="184542"/>
                </a:lnTo>
                <a:lnTo>
                  <a:pt x="157913" y="179392"/>
                </a:lnTo>
                <a:lnTo>
                  <a:pt x="154078" y="179940"/>
                </a:lnTo>
                <a:lnTo>
                  <a:pt x="149913" y="178844"/>
                </a:lnTo>
                <a:lnTo>
                  <a:pt x="147831" y="174899"/>
                </a:lnTo>
                <a:lnTo>
                  <a:pt x="148818" y="170515"/>
                </a:lnTo>
                <a:lnTo>
                  <a:pt x="145859" y="169529"/>
                </a:lnTo>
                <a:lnTo>
                  <a:pt x="142900" y="169858"/>
                </a:lnTo>
                <a:lnTo>
                  <a:pt x="134571" y="162406"/>
                </a:lnTo>
                <a:lnTo>
                  <a:pt x="133695" y="155831"/>
                </a:lnTo>
                <a:lnTo>
                  <a:pt x="135558" y="152872"/>
                </a:lnTo>
                <a:lnTo>
                  <a:pt x="135777" y="147283"/>
                </a:lnTo>
                <a:lnTo>
                  <a:pt x="133147" y="145201"/>
                </a:lnTo>
                <a:lnTo>
                  <a:pt x="129859" y="146626"/>
                </a:lnTo>
                <a:lnTo>
                  <a:pt x="128106" y="145201"/>
                </a:lnTo>
                <a:lnTo>
                  <a:pt x="124928" y="144982"/>
                </a:lnTo>
                <a:lnTo>
                  <a:pt x="123942" y="142681"/>
                </a:lnTo>
                <a:lnTo>
                  <a:pt x="120764" y="140051"/>
                </a:lnTo>
                <a:lnTo>
                  <a:pt x="119339" y="135886"/>
                </a:lnTo>
                <a:lnTo>
                  <a:pt x="116709" y="130297"/>
                </a:lnTo>
                <a:lnTo>
                  <a:pt x="113531" y="129421"/>
                </a:lnTo>
                <a:lnTo>
                  <a:pt x="111668" y="127339"/>
                </a:lnTo>
                <a:lnTo>
                  <a:pt x="111120" y="121750"/>
                </a:lnTo>
                <a:lnTo>
                  <a:pt x="109695" y="117914"/>
                </a:lnTo>
                <a:lnTo>
                  <a:pt x="106408" y="116380"/>
                </a:lnTo>
                <a:lnTo>
                  <a:pt x="103778" y="108600"/>
                </a:lnTo>
                <a:lnTo>
                  <a:pt x="102024" y="105969"/>
                </a:lnTo>
                <a:lnTo>
                  <a:pt x="100161" y="105969"/>
                </a:lnTo>
                <a:lnTo>
                  <a:pt x="98627" y="102682"/>
                </a:lnTo>
                <a:lnTo>
                  <a:pt x="100052" y="100490"/>
                </a:lnTo>
                <a:lnTo>
                  <a:pt x="100381" y="98079"/>
                </a:lnTo>
                <a:lnTo>
                  <a:pt x="94463" y="89751"/>
                </a:lnTo>
                <a:lnTo>
                  <a:pt x="92710" y="85586"/>
                </a:lnTo>
                <a:lnTo>
                  <a:pt x="93805" y="82409"/>
                </a:lnTo>
                <a:lnTo>
                  <a:pt x="93148" y="76710"/>
                </a:lnTo>
                <a:lnTo>
                  <a:pt x="91066" y="72875"/>
                </a:lnTo>
                <a:lnTo>
                  <a:pt x="89860" y="64546"/>
                </a:lnTo>
                <a:lnTo>
                  <a:pt x="87449" y="58848"/>
                </a:lnTo>
                <a:lnTo>
                  <a:pt x="87121" y="54683"/>
                </a:lnTo>
                <a:lnTo>
                  <a:pt x="90408" y="50848"/>
                </a:lnTo>
                <a:lnTo>
                  <a:pt x="90408" y="48437"/>
                </a:lnTo>
                <a:lnTo>
                  <a:pt x="85367" y="45697"/>
                </a:lnTo>
                <a:lnTo>
                  <a:pt x="80655" y="45478"/>
                </a:lnTo>
                <a:lnTo>
                  <a:pt x="79231" y="42739"/>
                </a:lnTo>
                <a:lnTo>
                  <a:pt x="75285" y="38903"/>
                </a:lnTo>
                <a:lnTo>
                  <a:pt x="72984" y="40656"/>
                </a:lnTo>
                <a:lnTo>
                  <a:pt x="69039" y="41314"/>
                </a:lnTo>
                <a:lnTo>
                  <a:pt x="66299" y="38903"/>
                </a:lnTo>
                <a:lnTo>
                  <a:pt x="61916" y="32109"/>
                </a:lnTo>
                <a:lnTo>
                  <a:pt x="55450" y="29150"/>
                </a:lnTo>
                <a:lnTo>
                  <a:pt x="52382" y="23561"/>
                </a:lnTo>
                <a:lnTo>
                  <a:pt x="54135" y="29150"/>
                </a:lnTo>
                <a:lnTo>
                  <a:pt x="55012" y="33643"/>
                </a:lnTo>
                <a:lnTo>
                  <a:pt x="52711" y="41971"/>
                </a:lnTo>
                <a:lnTo>
                  <a:pt x="50629" y="47341"/>
                </a:lnTo>
                <a:lnTo>
                  <a:pt x="51834" y="57533"/>
                </a:lnTo>
                <a:lnTo>
                  <a:pt x="52492" y="74409"/>
                </a:lnTo>
                <a:lnTo>
                  <a:pt x="50410" y="78354"/>
                </a:lnTo>
                <a:lnTo>
                  <a:pt x="53040" y="81094"/>
                </a:lnTo>
                <a:lnTo>
                  <a:pt x="56327" y="87997"/>
                </a:lnTo>
                <a:lnTo>
                  <a:pt x="56108" y="92710"/>
                </a:lnTo>
                <a:lnTo>
                  <a:pt x="58738" y="92929"/>
                </a:lnTo>
                <a:lnTo>
                  <a:pt x="61039" y="96436"/>
                </a:lnTo>
                <a:lnTo>
                  <a:pt x="67614" y="100929"/>
                </a:lnTo>
                <a:lnTo>
                  <a:pt x="69039" y="107394"/>
                </a:lnTo>
                <a:lnTo>
                  <a:pt x="68162" y="110572"/>
                </a:lnTo>
                <a:lnTo>
                  <a:pt x="69368" y="114846"/>
                </a:lnTo>
                <a:lnTo>
                  <a:pt x="73313" y="116709"/>
                </a:lnTo>
                <a:lnTo>
                  <a:pt x="76491" y="119996"/>
                </a:lnTo>
                <a:lnTo>
                  <a:pt x="77039" y="125147"/>
                </a:lnTo>
                <a:lnTo>
                  <a:pt x="78902" y="127229"/>
                </a:lnTo>
                <a:lnTo>
                  <a:pt x="81970" y="127887"/>
                </a:lnTo>
                <a:lnTo>
                  <a:pt x="85915" y="134133"/>
                </a:lnTo>
                <a:lnTo>
                  <a:pt x="85367" y="139174"/>
                </a:lnTo>
                <a:lnTo>
                  <a:pt x="85587" y="144872"/>
                </a:lnTo>
                <a:lnTo>
                  <a:pt x="90080" y="149037"/>
                </a:lnTo>
                <a:lnTo>
                  <a:pt x="91942" y="149694"/>
                </a:lnTo>
                <a:lnTo>
                  <a:pt x="95888" y="156160"/>
                </a:lnTo>
                <a:lnTo>
                  <a:pt x="97312" y="165913"/>
                </a:lnTo>
                <a:lnTo>
                  <a:pt x="99394" y="166132"/>
                </a:lnTo>
                <a:lnTo>
                  <a:pt x="100819" y="168543"/>
                </a:lnTo>
                <a:lnTo>
                  <a:pt x="99285" y="172050"/>
                </a:lnTo>
                <a:lnTo>
                  <a:pt x="99614" y="175118"/>
                </a:lnTo>
                <a:lnTo>
                  <a:pt x="103997" y="181693"/>
                </a:lnTo>
                <a:lnTo>
                  <a:pt x="105750" y="180159"/>
                </a:lnTo>
                <a:lnTo>
                  <a:pt x="105531" y="177419"/>
                </a:lnTo>
                <a:lnTo>
                  <a:pt x="105750" y="175556"/>
                </a:lnTo>
                <a:lnTo>
                  <a:pt x="107504" y="175885"/>
                </a:lnTo>
                <a:lnTo>
                  <a:pt x="108928" y="179173"/>
                </a:lnTo>
                <a:lnTo>
                  <a:pt x="111887" y="183995"/>
                </a:lnTo>
                <a:lnTo>
                  <a:pt x="113312" y="192981"/>
                </a:lnTo>
                <a:lnTo>
                  <a:pt x="112325" y="196487"/>
                </a:lnTo>
                <a:lnTo>
                  <a:pt x="112873" y="202515"/>
                </a:lnTo>
                <a:lnTo>
                  <a:pt x="114298" y="204816"/>
                </a:lnTo>
                <a:lnTo>
                  <a:pt x="114298" y="209528"/>
                </a:lnTo>
                <a:lnTo>
                  <a:pt x="117038" y="212706"/>
                </a:lnTo>
                <a:lnTo>
                  <a:pt x="116818" y="216103"/>
                </a:lnTo>
                <a:lnTo>
                  <a:pt x="119120" y="218843"/>
                </a:lnTo>
                <a:lnTo>
                  <a:pt x="119120" y="221802"/>
                </a:lnTo>
                <a:cubicBezTo>
                  <a:pt x="119120" y="221802"/>
                  <a:pt x="118134" y="225089"/>
                  <a:pt x="118134" y="225089"/>
                </a:cubicBezTo>
                <a:lnTo>
                  <a:pt x="121750" y="230130"/>
                </a:lnTo>
                <a:lnTo>
                  <a:pt x="121969" y="235171"/>
                </a:lnTo>
                <a:lnTo>
                  <a:pt x="119558" y="240102"/>
                </a:lnTo>
                <a:lnTo>
                  <a:pt x="120106" y="242952"/>
                </a:lnTo>
                <a:lnTo>
                  <a:pt x="124270" y="247993"/>
                </a:lnTo>
                <a:lnTo>
                  <a:pt x="127887" y="250952"/>
                </a:lnTo>
                <a:lnTo>
                  <a:pt x="128544" y="253691"/>
                </a:lnTo>
                <a:lnTo>
                  <a:pt x="130626" y="252814"/>
                </a:lnTo>
                <a:lnTo>
                  <a:pt x="130407" y="249527"/>
                </a:lnTo>
                <a:lnTo>
                  <a:pt x="131832" y="248541"/>
                </a:lnTo>
                <a:lnTo>
                  <a:pt x="134133" y="249746"/>
                </a:lnTo>
                <a:lnTo>
                  <a:pt x="136544" y="252924"/>
                </a:lnTo>
                <a:lnTo>
                  <a:pt x="138078" y="255992"/>
                </a:lnTo>
                <a:lnTo>
                  <a:pt x="141694" y="258075"/>
                </a:lnTo>
                <a:lnTo>
                  <a:pt x="143119" y="262568"/>
                </a:lnTo>
                <a:lnTo>
                  <a:pt x="145420" y="264869"/>
                </a:lnTo>
                <a:lnTo>
                  <a:pt x="146845" y="269252"/>
                </a:lnTo>
                <a:lnTo>
                  <a:pt x="149804" y="271115"/>
                </a:lnTo>
                <a:lnTo>
                  <a:pt x="149475" y="277143"/>
                </a:lnTo>
                <a:lnTo>
                  <a:pt x="145092" y="283718"/>
                </a:lnTo>
                <a:lnTo>
                  <a:pt x="137859" y="287005"/>
                </a:lnTo>
                <a:lnTo>
                  <a:pt x="134900" y="286128"/>
                </a:lnTo>
                <a:lnTo>
                  <a:pt x="132818" y="281088"/>
                </a:lnTo>
                <a:lnTo>
                  <a:pt x="132489" y="277471"/>
                </a:lnTo>
                <a:lnTo>
                  <a:pt x="129750" y="275170"/>
                </a:lnTo>
                <a:lnTo>
                  <a:pt x="129202" y="268814"/>
                </a:lnTo>
                <a:lnTo>
                  <a:pt x="126900" y="265636"/>
                </a:lnTo>
                <a:lnTo>
                  <a:pt x="121859" y="265088"/>
                </a:lnTo>
                <a:lnTo>
                  <a:pt x="118243" y="260814"/>
                </a:lnTo>
                <a:lnTo>
                  <a:pt x="116490" y="257527"/>
                </a:lnTo>
                <a:lnTo>
                  <a:pt x="112873" y="255992"/>
                </a:lnTo>
                <a:lnTo>
                  <a:pt x="102682" y="244924"/>
                </a:lnTo>
                <a:lnTo>
                  <a:pt x="100381" y="240212"/>
                </a:lnTo>
                <a:lnTo>
                  <a:pt x="95668" y="239116"/>
                </a:lnTo>
                <a:lnTo>
                  <a:pt x="94463" y="235829"/>
                </a:lnTo>
                <a:lnTo>
                  <a:pt x="92381" y="236377"/>
                </a:lnTo>
                <a:lnTo>
                  <a:pt x="87669" y="232541"/>
                </a:lnTo>
                <a:lnTo>
                  <a:pt x="87011" y="228706"/>
                </a:lnTo>
                <a:lnTo>
                  <a:pt x="90956" y="221911"/>
                </a:lnTo>
                <a:lnTo>
                  <a:pt x="92490" y="214131"/>
                </a:lnTo>
                <a:lnTo>
                  <a:pt x="91833" y="204268"/>
                </a:lnTo>
                <a:lnTo>
                  <a:pt x="88874" y="195063"/>
                </a:lnTo>
                <a:lnTo>
                  <a:pt x="86463" y="191446"/>
                </a:lnTo>
                <a:lnTo>
                  <a:pt x="84052" y="192104"/>
                </a:lnTo>
                <a:lnTo>
                  <a:pt x="80546" y="190570"/>
                </a:lnTo>
                <a:lnTo>
                  <a:pt x="72217" y="182570"/>
                </a:lnTo>
                <a:lnTo>
                  <a:pt x="71012" y="174899"/>
                </a:lnTo>
                <a:lnTo>
                  <a:pt x="72546" y="170954"/>
                </a:lnTo>
                <a:lnTo>
                  <a:pt x="70683" y="170406"/>
                </a:lnTo>
                <a:lnTo>
                  <a:pt x="66519" y="175228"/>
                </a:lnTo>
                <a:lnTo>
                  <a:pt x="63341" y="175447"/>
                </a:lnTo>
                <a:lnTo>
                  <a:pt x="60163" y="176871"/>
                </a:lnTo>
                <a:lnTo>
                  <a:pt x="58409" y="173365"/>
                </a:lnTo>
                <a:lnTo>
                  <a:pt x="59067" y="171611"/>
                </a:lnTo>
                <a:lnTo>
                  <a:pt x="55998" y="170406"/>
                </a:lnTo>
                <a:lnTo>
                  <a:pt x="52820" y="170625"/>
                </a:lnTo>
                <a:lnTo>
                  <a:pt x="52820" y="168214"/>
                </a:lnTo>
                <a:lnTo>
                  <a:pt x="47232" y="165584"/>
                </a:lnTo>
                <a:lnTo>
                  <a:pt x="43067" y="164160"/>
                </a:lnTo>
                <a:lnTo>
                  <a:pt x="40656" y="159886"/>
                </a:lnTo>
                <a:lnTo>
                  <a:pt x="40328" y="155174"/>
                </a:lnTo>
                <a:lnTo>
                  <a:pt x="35944" y="153311"/>
                </a:lnTo>
                <a:lnTo>
                  <a:pt x="31122" y="146955"/>
                </a:lnTo>
                <a:lnTo>
                  <a:pt x="32328" y="145530"/>
                </a:lnTo>
                <a:lnTo>
                  <a:pt x="38574" y="144982"/>
                </a:lnTo>
                <a:lnTo>
                  <a:pt x="42191" y="146407"/>
                </a:lnTo>
                <a:lnTo>
                  <a:pt x="48108" y="147393"/>
                </a:lnTo>
                <a:lnTo>
                  <a:pt x="51396" y="149475"/>
                </a:lnTo>
                <a:lnTo>
                  <a:pt x="53149" y="147064"/>
                </a:lnTo>
                <a:lnTo>
                  <a:pt x="53807" y="144105"/>
                </a:lnTo>
                <a:lnTo>
                  <a:pt x="49862" y="143448"/>
                </a:lnTo>
                <a:lnTo>
                  <a:pt x="49314" y="142242"/>
                </a:lnTo>
                <a:lnTo>
                  <a:pt x="51725" y="139612"/>
                </a:lnTo>
                <a:lnTo>
                  <a:pt x="54464" y="140818"/>
                </a:lnTo>
                <a:lnTo>
                  <a:pt x="55670" y="136982"/>
                </a:lnTo>
                <a:lnTo>
                  <a:pt x="53916" y="134243"/>
                </a:lnTo>
                <a:lnTo>
                  <a:pt x="54135" y="131613"/>
                </a:lnTo>
                <a:lnTo>
                  <a:pt x="56875" y="127996"/>
                </a:lnTo>
                <a:lnTo>
                  <a:pt x="53697" y="122846"/>
                </a:lnTo>
                <a:lnTo>
                  <a:pt x="51615" y="121969"/>
                </a:lnTo>
                <a:lnTo>
                  <a:pt x="49204" y="114627"/>
                </a:lnTo>
                <a:lnTo>
                  <a:pt x="43286" y="108709"/>
                </a:lnTo>
                <a:lnTo>
                  <a:pt x="42191" y="104874"/>
                </a:lnTo>
                <a:lnTo>
                  <a:pt x="38684" y="100052"/>
                </a:lnTo>
                <a:lnTo>
                  <a:pt x="31890" y="93258"/>
                </a:lnTo>
                <a:lnTo>
                  <a:pt x="29150" y="93477"/>
                </a:lnTo>
                <a:lnTo>
                  <a:pt x="24986" y="89422"/>
                </a:lnTo>
                <a:lnTo>
                  <a:pt x="22684" y="82847"/>
                </a:lnTo>
                <a:lnTo>
                  <a:pt x="22465" y="74738"/>
                </a:lnTo>
                <a:lnTo>
                  <a:pt x="21041" y="71998"/>
                </a:lnTo>
                <a:lnTo>
                  <a:pt x="18082" y="69368"/>
                </a:lnTo>
                <a:lnTo>
                  <a:pt x="18410" y="64546"/>
                </a:lnTo>
                <a:lnTo>
                  <a:pt x="19945" y="62245"/>
                </a:lnTo>
                <a:lnTo>
                  <a:pt x="19287" y="57533"/>
                </a:lnTo>
                <a:lnTo>
                  <a:pt x="14246" y="53039"/>
                </a:lnTo>
                <a:lnTo>
                  <a:pt x="13150" y="50081"/>
                </a:lnTo>
                <a:lnTo>
                  <a:pt x="14685" y="48547"/>
                </a:lnTo>
                <a:lnTo>
                  <a:pt x="14904" y="45916"/>
                </a:lnTo>
                <a:lnTo>
                  <a:pt x="8438" y="38136"/>
                </a:lnTo>
                <a:lnTo>
                  <a:pt x="6904" y="33643"/>
                </a:lnTo>
                <a:lnTo>
                  <a:pt x="7561" y="29807"/>
                </a:lnTo>
                <a:lnTo>
                  <a:pt x="9424" y="28383"/>
                </a:lnTo>
                <a:lnTo>
                  <a:pt x="6794" y="24876"/>
                </a:lnTo>
                <a:lnTo>
                  <a:pt x="4055" y="19616"/>
                </a:lnTo>
                <a:lnTo>
                  <a:pt x="767" y="7342"/>
                </a:lnTo>
                <a:lnTo>
                  <a:pt x="0" y="1534"/>
                </a:lnTo>
                <a:lnTo>
                  <a:pt x="0" y="1534"/>
                </a:lnTo>
                <a:close/>
                <a:moveTo>
                  <a:pt x="125476" y="232103"/>
                </a:moveTo>
                <a:lnTo>
                  <a:pt x="128106" y="230349"/>
                </a:lnTo>
                <a:lnTo>
                  <a:pt x="127448" y="226843"/>
                </a:lnTo>
                <a:lnTo>
                  <a:pt x="124709" y="223007"/>
                </a:lnTo>
                <a:lnTo>
                  <a:pt x="123503" y="225089"/>
                </a:lnTo>
                <a:lnTo>
                  <a:pt x="124709" y="227171"/>
                </a:lnTo>
                <a:lnTo>
                  <a:pt x="125585" y="231993"/>
                </a:lnTo>
                <a:lnTo>
                  <a:pt x="125585" y="231993"/>
                </a:lnTo>
                <a:close/>
                <a:moveTo>
                  <a:pt x="129969" y="242623"/>
                </a:moveTo>
                <a:lnTo>
                  <a:pt x="129640" y="245801"/>
                </a:lnTo>
                <a:lnTo>
                  <a:pt x="131722" y="246020"/>
                </a:lnTo>
                <a:lnTo>
                  <a:pt x="132380" y="243390"/>
                </a:lnTo>
                <a:lnTo>
                  <a:pt x="129969" y="242733"/>
                </a:lnTo>
                <a:lnTo>
                  <a:pt x="129969" y="242733"/>
                </a:lnTo>
                <a:close/>
                <a:moveTo>
                  <a:pt x="437905" y="235500"/>
                </a:moveTo>
                <a:lnTo>
                  <a:pt x="439329" y="234842"/>
                </a:lnTo>
                <a:lnTo>
                  <a:pt x="440097" y="232103"/>
                </a:lnTo>
                <a:lnTo>
                  <a:pt x="438453" y="232322"/>
                </a:lnTo>
                <a:lnTo>
                  <a:pt x="437795" y="235609"/>
                </a:lnTo>
                <a:lnTo>
                  <a:pt x="437795" y="235609"/>
                </a:lnTo>
                <a:close/>
                <a:moveTo>
                  <a:pt x="436919" y="241308"/>
                </a:moveTo>
                <a:lnTo>
                  <a:pt x="437576" y="242075"/>
                </a:lnTo>
                <a:lnTo>
                  <a:pt x="438782" y="238020"/>
                </a:lnTo>
                <a:lnTo>
                  <a:pt x="437466" y="238020"/>
                </a:lnTo>
                <a:lnTo>
                  <a:pt x="436919" y="241308"/>
                </a:lnTo>
                <a:lnTo>
                  <a:pt x="436919" y="241308"/>
                </a:lnTo>
                <a:close/>
                <a:moveTo>
                  <a:pt x="434069" y="251938"/>
                </a:moveTo>
                <a:lnTo>
                  <a:pt x="436371" y="247773"/>
                </a:lnTo>
                <a:lnTo>
                  <a:pt x="436151" y="244157"/>
                </a:lnTo>
                <a:lnTo>
                  <a:pt x="434069" y="251938"/>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FE5CE9DD-61B5-E3C0-5480-8479DDB31ACB}"/>
              </a:ext>
            </a:extLst>
          </p:cNvPr>
          <p:cNvSpPr/>
          <p:nvPr/>
        </p:nvSpPr>
        <p:spPr>
          <a:xfrm>
            <a:off x="5536314" y="4835866"/>
            <a:ext cx="942656" cy="990545"/>
          </a:xfrm>
          <a:custGeom>
            <a:avLst/>
            <a:gdLst>
              <a:gd name="connsiteX0" fmla="*/ 551107 w 942656"/>
              <a:gd name="connsiteY0" fmla="*/ 145639 h 990545"/>
              <a:gd name="connsiteX1" fmla="*/ 552970 w 942656"/>
              <a:gd name="connsiteY1" fmla="*/ 143228 h 990545"/>
              <a:gd name="connsiteX2" fmla="*/ 556257 w 942656"/>
              <a:gd name="connsiteY2" fmla="*/ 141147 h 990545"/>
              <a:gd name="connsiteX3" fmla="*/ 557353 w 942656"/>
              <a:gd name="connsiteY3" fmla="*/ 142242 h 990545"/>
              <a:gd name="connsiteX4" fmla="*/ 556038 w 942656"/>
              <a:gd name="connsiteY4" fmla="*/ 145311 h 990545"/>
              <a:gd name="connsiteX5" fmla="*/ 552422 w 942656"/>
              <a:gd name="connsiteY5" fmla="*/ 145968 h 990545"/>
              <a:gd name="connsiteX6" fmla="*/ 550997 w 942656"/>
              <a:gd name="connsiteY6" fmla="*/ 145639 h 990545"/>
              <a:gd name="connsiteX7" fmla="*/ 550997 w 942656"/>
              <a:gd name="connsiteY7" fmla="*/ 145639 h 990545"/>
              <a:gd name="connsiteX8" fmla="*/ 546723 w 942656"/>
              <a:gd name="connsiteY8" fmla="*/ 145420 h 990545"/>
              <a:gd name="connsiteX9" fmla="*/ 548586 w 942656"/>
              <a:gd name="connsiteY9" fmla="*/ 144982 h 990545"/>
              <a:gd name="connsiteX10" fmla="*/ 549354 w 942656"/>
              <a:gd name="connsiteY10" fmla="*/ 143228 h 990545"/>
              <a:gd name="connsiteX11" fmla="*/ 554614 w 942656"/>
              <a:gd name="connsiteY11" fmla="*/ 138078 h 990545"/>
              <a:gd name="connsiteX12" fmla="*/ 557134 w 942656"/>
              <a:gd name="connsiteY12" fmla="*/ 137859 h 990545"/>
              <a:gd name="connsiteX13" fmla="*/ 561189 w 942656"/>
              <a:gd name="connsiteY13" fmla="*/ 133585 h 990545"/>
              <a:gd name="connsiteX14" fmla="*/ 560093 w 942656"/>
              <a:gd name="connsiteY14" fmla="*/ 131832 h 990545"/>
              <a:gd name="connsiteX15" fmla="*/ 558340 w 942656"/>
              <a:gd name="connsiteY15" fmla="*/ 132379 h 990545"/>
              <a:gd name="connsiteX16" fmla="*/ 556148 w 942656"/>
              <a:gd name="connsiteY16" fmla="*/ 132160 h 990545"/>
              <a:gd name="connsiteX17" fmla="*/ 553846 w 942656"/>
              <a:gd name="connsiteY17" fmla="*/ 133147 h 990545"/>
              <a:gd name="connsiteX18" fmla="*/ 549354 w 942656"/>
              <a:gd name="connsiteY18" fmla="*/ 137749 h 990545"/>
              <a:gd name="connsiteX19" fmla="*/ 546614 w 942656"/>
              <a:gd name="connsiteY19" fmla="*/ 145530 h 990545"/>
              <a:gd name="connsiteX20" fmla="*/ 546614 w 942656"/>
              <a:gd name="connsiteY20" fmla="*/ 145530 h 990545"/>
              <a:gd name="connsiteX21" fmla="*/ 567435 w 942656"/>
              <a:gd name="connsiteY21" fmla="*/ 128215 h 990545"/>
              <a:gd name="connsiteX22" fmla="*/ 566778 w 942656"/>
              <a:gd name="connsiteY22" fmla="*/ 126243 h 990545"/>
              <a:gd name="connsiteX23" fmla="*/ 563819 w 942656"/>
              <a:gd name="connsiteY23" fmla="*/ 124818 h 990545"/>
              <a:gd name="connsiteX24" fmla="*/ 563381 w 942656"/>
              <a:gd name="connsiteY24" fmla="*/ 127558 h 990545"/>
              <a:gd name="connsiteX25" fmla="*/ 564805 w 942656"/>
              <a:gd name="connsiteY25" fmla="*/ 129640 h 990545"/>
              <a:gd name="connsiteX26" fmla="*/ 567216 w 942656"/>
              <a:gd name="connsiteY26" fmla="*/ 130407 h 990545"/>
              <a:gd name="connsiteX27" fmla="*/ 567435 w 942656"/>
              <a:gd name="connsiteY27" fmla="*/ 128106 h 990545"/>
              <a:gd name="connsiteX28" fmla="*/ 567435 w 942656"/>
              <a:gd name="connsiteY28" fmla="*/ 128106 h 990545"/>
              <a:gd name="connsiteX29" fmla="*/ 567435 w 942656"/>
              <a:gd name="connsiteY29" fmla="*/ 123393 h 990545"/>
              <a:gd name="connsiteX30" fmla="*/ 566558 w 942656"/>
              <a:gd name="connsiteY30" fmla="*/ 119120 h 990545"/>
              <a:gd name="connsiteX31" fmla="*/ 569298 w 942656"/>
              <a:gd name="connsiteY31" fmla="*/ 116051 h 990545"/>
              <a:gd name="connsiteX32" fmla="*/ 571709 w 942656"/>
              <a:gd name="connsiteY32" fmla="*/ 114846 h 990545"/>
              <a:gd name="connsiteX33" fmla="*/ 574887 w 942656"/>
              <a:gd name="connsiteY33" fmla="*/ 112435 h 990545"/>
              <a:gd name="connsiteX34" fmla="*/ 577079 w 942656"/>
              <a:gd name="connsiteY34" fmla="*/ 112764 h 990545"/>
              <a:gd name="connsiteX35" fmla="*/ 575106 w 942656"/>
              <a:gd name="connsiteY35" fmla="*/ 116161 h 990545"/>
              <a:gd name="connsiteX36" fmla="*/ 572367 w 942656"/>
              <a:gd name="connsiteY36" fmla="*/ 117038 h 990545"/>
              <a:gd name="connsiteX37" fmla="*/ 570065 w 942656"/>
              <a:gd name="connsiteY37" fmla="*/ 120654 h 990545"/>
              <a:gd name="connsiteX38" fmla="*/ 567435 w 942656"/>
              <a:gd name="connsiteY38" fmla="*/ 123393 h 990545"/>
              <a:gd name="connsiteX39" fmla="*/ 567435 w 942656"/>
              <a:gd name="connsiteY39" fmla="*/ 123393 h 990545"/>
              <a:gd name="connsiteX40" fmla="*/ 569189 w 942656"/>
              <a:gd name="connsiteY40" fmla="*/ 126571 h 990545"/>
              <a:gd name="connsiteX41" fmla="*/ 571380 w 942656"/>
              <a:gd name="connsiteY41" fmla="*/ 127777 h 990545"/>
              <a:gd name="connsiteX42" fmla="*/ 577298 w 942656"/>
              <a:gd name="connsiteY42" fmla="*/ 127996 h 990545"/>
              <a:gd name="connsiteX43" fmla="*/ 579161 w 942656"/>
              <a:gd name="connsiteY43" fmla="*/ 129092 h 990545"/>
              <a:gd name="connsiteX44" fmla="*/ 582339 w 942656"/>
              <a:gd name="connsiteY44" fmla="*/ 127558 h 990545"/>
              <a:gd name="connsiteX45" fmla="*/ 583325 w 942656"/>
              <a:gd name="connsiteY45" fmla="*/ 124489 h 990545"/>
              <a:gd name="connsiteX46" fmla="*/ 580585 w 942656"/>
              <a:gd name="connsiteY46" fmla="*/ 122298 h 990545"/>
              <a:gd name="connsiteX47" fmla="*/ 573791 w 942656"/>
              <a:gd name="connsiteY47" fmla="*/ 124051 h 990545"/>
              <a:gd name="connsiteX48" fmla="*/ 570175 w 942656"/>
              <a:gd name="connsiteY48" fmla="*/ 124380 h 990545"/>
              <a:gd name="connsiteX49" fmla="*/ 569189 w 942656"/>
              <a:gd name="connsiteY49" fmla="*/ 126462 h 990545"/>
              <a:gd name="connsiteX50" fmla="*/ 569189 w 942656"/>
              <a:gd name="connsiteY50" fmla="*/ 126462 h 990545"/>
              <a:gd name="connsiteX51" fmla="*/ 582668 w 942656"/>
              <a:gd name="connsiteY51" fmla="*/ 132270 h 990545"/>
              <a:gd name="connsiteX52" fmla="*/ 586284 w 942656"/>
              <a:gd name="connsiteY52" fmla="*/ 130736 h 990545"/>
              <a:gd name="connsiteX53" fmla="*/ 587380 w 942656"/>
              <a:gd name="connsiteY53" fmla="*/ 128654 h 990545"/>
              <a:gd name="connsiteX54" fmla="*/ 590667 w 942656"/>
              <a:gd name="connsiteY54" fmla="*/ 128435 h 990545"/>
              <a:gd name="connsiteX55" fmla="*/ 593407 w 942656"/>
              <a:gd name="connsiteY55" fmla="*/ 130407 h 990545"/>
              <a:gd name="connsiteX56" fmla="*/ 591654 w 942656"/>
              <a:gd name="connsiteY56" fmla="*/ 133147 h 990545"/>
              <a:gd name="connsiteX57" fmla="*/ 586284 w 942656"/>
              <a:gd name="connsiteY57" fmla="*/ 133475 h 990545"/>
              <a:gd name="connsiteX58" fmla="*/ 582668 w 942656"/>
              <a:gd name="connsiteY58" fmla="*/ 132160 h 990545"/>
              <a:gd name="connsiteX59" fmla="*/ 582668 w 942656"/>
              <a:gd name="connsiteY59" fmla="*/ 132160 h 990545"/>
              <a:gd name="connsiteX60" fmla="*/ 567654 w 942656"/>
              <a:gd name="connsiteY60" fmla="*/ 82189 h 990545"/>
              <a:gd name="connsiteX61" fmla="*/ 565243 w 942656"/>
              <a:gd name="connsiteY61" fmla="*/ 78573 h 990545"/>
              <a:gd name="connsiteX62" fmla="*/ 563381 w 942656"/>
              <a:gd name="connsiteY62" fmla="*/ 72546 h 990545"/>
              <a:gd name="connsiteX63" fmla="*/ 564038 w 942656"/>
              <a:gd name="connsiteY63" fmla="*/ 70792 h 990545"/>
              <a:gd name="connsiteX64" fmla="*/ 567326 w 942656"/>
              <a:gd name="connsiteY64" fmla="*/ 73094 h 990545"/>
              <a:gd name="connsiteX65" fmla="*/ 570832 w 942656"/>
              <a:gd name="connsiteY65" fmla="*/ 79340 h 990545"/>
              <a:gd name="connsiteX66" fmla="*/ 570284 w 942656"/>
              <a:gd name="connsiteY66" fmla="*/ 82627 h 990545"/>
              <a:gd name="connsiteX67" fmla="*/ 567654 w 942656"/>
              <a:gd name="connsiteY67" fmla="*/ 82299 h 990545"/>
              <a:gd name="connsiteX68" fmla="*/ 567654 w 942656"/>
              <a:gd name="connsiteY68" fmla="*/ 82299 h 990545"/>
              <a:gd name="connsiteX69" fmla="*/ 546285 w 942656"/>
              <a:gd name="connsiteY69" fmla="*/ 34519 h 990545"/>
              <a:gd name="connsiteX70" fmla="*/ 544313 w 942656"/>
              <a:gd name="connsiteY70" fmla="*/ 32656 h 990545"/>
              <a:gd name="connsiteX71" fmla="*/ 543546 w 942656"/>
              <a:gd name="connsiteY71" fmla="*/ 27944 h 990545"/>
              <a:gd name="connsiteX72" fmla="*/ 540587 w 942656"/>
              <a:gd name="connsiteY72" fmla="*/ 22246 h 990545"/>
              <a:gd name="connsiteX73" fmla="*/ 539381 w 942656"/>
              <a:gd name="connsiteY73" fmla="*/ 22903 h 990545"/>
              <a:gd name="connsiteX74" fmla="*/ 539710 w 942656"/>
              <a:gd name="connsiteY74" fmla="*/ 26739 h 990545"/>
              <a:gd name="connsiteX75" fmla="*/ 537847 w 942656"/>
              <a:gd name="connsiteY75" fmla="*/ 29698 h 990545"/>
              <a:gd name="connsiteX76" fmla="*/ 532258 w 942656"/>
              <a:gd name="connsiteY76" fmla="*/ 33314 h 990545"/>
              <a:gd name="connsiteX77" fmla="*/ 532258 w 942656"/>
              <a:gd name="connsiteY77" fmla="*/ 33314 h 990545"/>
              <a:gd name="connsiteX78" fmla="*/ 531929 w 942656"/>
              <a:gd name="connsiteY78" fmla="*/ 33533 h 990545"/>
              <a:gd name="connsiteX79" fmla="*/ 530066 w 942656"/>
              <a:gd name="connsiteY79" fmla="*/ 36382 h 990545"/>
              <a:gd name="connsiteX80" fmla="*/ 524149 w 942656"/>
              <a:gd name="connsiteY80" fmla="*/ 43725 h 990545"/>
              <a:gd name="connsiteX81" fmla="*/ 517902 w 942656"/>
              <a:gd name="connsiteY81" fmla="*/ 51834 h 990545"/>
              <a:gd name="connsiteX82" fmla="*/ 517902 w 942656"/>
              <a:gd name="connsiteY82" fmla="*/ 56218 h 990545"/>
              <a:gd name="connsiteX83" fmla="*/ 513190 w 942656"/>
              <a:gd name="connsiteY83" fmla="*/ 66190 h 990545"/>
              <a:gd name="connsiteX84" fmla="*/ 509245 w 942656"/>
              <a:gd name="connsiteY84" fmla="*/ 72546 h 990545"/>
              <a:gd name="connsiteX85" fmla="*/ 506286 w 942656"/>
              <a:gd name="connsiteY85" fmla="*/ 78354 h 990545"/>
              <a:gd name="connsiteX86" fmla="*/ 502122 w 942656"/>
              <a:gd name="connsiteY86" fmla="*/ 79011 h 990545"/>
              <a:gd name="connsiteX87" fmla="*/ 499602 w 942656"/>
              <a:gd name="connsiteY87" fmla="*/ 80874 h 990545"/>
              <a:gd name="connsiteX88" fmla="*/ 498615 w 942656"/>
              <a:gd name="connsiteY88" fmla="*/ 84819 h 990545"/>
              <a:gd name="connsiteX89" fmla="*/ 494341 w 942656"/>
              <a:gd name="connsiteY89" fmla="*/ 87997 h 990545"/>
              <a:gd name="connsiteX90" fmla="*/ 491492 w 942656"/>
              <a:gd name="connsiteY90" fmla="*/ 87011 h 990545"/>
              <a:gd name="connsiteX91" fmla="*/ 491273 w 942656"/>
              <a:gd name="connsiteY91" fmla="*/ 80655 h 990545"/>
              <a:gd name="connsiteX92" fmla="*/ 489520 w 942656"/>
              <a:gd name="connsiteY92" fmla="*/ 79888 h 990545"/>
              <a:gd name="connsiteX93" fmla="*/ 488862 w 942656"/>
              <a:gd name="connsiteY93" fmla="*/ 77915 h 990545"/>
              <a:gd name="connsiteX94" fmla="*/ 486123 w 942656"/>
              <a:gd name="connsiteY94" fmla="*/ 77696 h 990545"/>
              <a:gd name="connsiteX95" fmla="*/ 482725 w 942656"/>
              <a:gd name="connsiteY95" fmla="*/ 79011 h 990545"/>
              <a:gd name="connsiteX96" fmla="*/ 480095 w 942656"/>
              <a:gd name="connsiteY96" fmla="*/ 81861 h 990545"/>
              <a:gd name="connsiteX97" fmla="*/ 475931 w 942656"/>
              <a:gd name="connsiteY97" fmla="*/ 81093 h 990545"/>
              <a:gd name="connsiteX98" fmla="*/ 472644 w 942656"/>
              <a:gd name="connsiteY98" fmla="*/ 77368 h 990545"/>
              <a:gd name="connsiteX99" fmla="*/ 472644 w 942656"/>
              <a:gd name="connsiteY99" fmla="*/ 74957 h 990545"/>
              <a:gd name="connsiteX100" fmla="*/ 471438 w 942656"/>
              <a:gd name="connsiteY100" fmla="*/ 73861 h 990545"/>
              <a:gd name="connsiteX101" fmla="*/ 469904 w 942656"/>
              <a:gd name="connsiteY101" fmla="*/ 69916 h 990545"/>
              <a:gd name="connsiteX102" fmla="*/ 469027 w 942656"/>
              <a:gd name="connsiteY102" fmla="*/ 67614 h 990545"/>
              <a:gd name="connsiteX103" fmla="*/ 465740 w 942656"/>
              <a:gd name="connsiteY103" fmla="*/ 66957 h 990545"/>
              <a:gd name="connsiteX104" fmla="*/ 461027 w 942656"/>
              <a:gd name="connsiteY104" fmla="*/ 62573 h 990545"/>
              <a:gd name="connsiteX105" fmla="*/ 454781 w 942656"/>
              <a:gd name="connsiteY105" fmla="*/ 62354 h 990545"/>
              <a:gd name="connsiteX106" fmla="*/ 450178 w 942656"/>
              <a:gd name="connsiteY106" fmla="*/ 64436 h 990545"/>
              <a:gd name="connsiteX107" fmla="*/ 440206 w 942656"/>
              <a:gd name="connsiteY107" fmla="*/ 64875 h 990545"/>
              <a:gd name="connsiteX108" fmla="*/ 434836 w 942656"/>
              <a:gd name="connsiteY108" fmla="*/ 63450 h 990545"/>
              <a:gd name="connsiteX109" fmla="*/ 430124 w 942656"/>
              <a:gd name="connsiteY109" fmla="*/ 66628 h 990545"/>
              <a:gd name="connsiteX110" fmla="*/ 429357 w 942656"/>
              <a:gd name="connsiteY110" fmla="*/ 71011 h 990545"/>
              <a:gd name="connsiteX111" fmla="*/ 433741 w 942656"/>
              <a:gd name="connsiteY111" fmla="*/ 75395 h 990545"/>
              <a:gd name="connsiteX112" fmla="*/ 434836 w 942656"/>
              <a:gd name="connsiteY112" fmla="*/ 78135 h 990545"/>
              <a:gd name="connsiteX113" fmla="*/ 437138 w 942656"/>
              <a:gd name="connsiteY113" fmla="*/ 83395 h 990545"/>
              <a:gd name="connsiteX114" fmla="*/ 436261 w 942656"/>
              <a:gd name="connsiteY114" fmla="*/ 85258 h 990545"/>
              <a:gd name="connsiteX115" fmla="*/ 432206 w 942656"/>
              <a:gd name="connsiteY115" fmla="*/ 85477 h 990545"/>
              <a:gd name="connsiteX116" fmla="*/ 426070 w 942656"/>
              <a:gd name="connsiteY116" fmla="*/ 83833 h 990545"/>
              <a:gd name="connsiteX117" fmla="*/ 424645 w 942656"/>
              <a:gd name="connsiteY117" fmla="*/ 82737 h 990545"/>
              <a:gd name="connsiteX118" fmla="*/ 422672 w 942656"/>
              <a:gd name="connsiteY118" fmla="*/ 82737 h 990545"/>
              <a:gd name="connsiteX119" fmla="*/ 422234 w 942656"/>
              <a:gd name="connsiteY119" fmla="*/ 82518 h 990545"/>
              <a:gd name="connsiteX120" fmla="*/ 422344 w 942656"/>
              <a:gd name="connsiteY120" fmla="*/ 82518 h 990545"/>
              <a:gd name="connsiteX121" fmla="*/ 414563 w 942656"/>
              <a:gd name="connsiteY121" fmla="*/ 82518 h 990545"/>
              <a:gd name="connsiteX122" fmla="*/ 410180 w 942656"/>
              <a:gd name="connsiteY122" fmla="*/ 83176 h 990545"/>
              <a:gd name="connsiteX123" fmla="*/ 408317 w 942656"/>
              <a:gd name="connsiteY123" fmla="*/ 81093 h 990545"/>
              <a:gd name="connsiteX124" fmla="*/ 401194 w 942656"/>
              <a:gd name="connsiteY124" fmla="*/ 81422 h 990545"/>
              <a:gd name="connsiteX125" fmla="*/ 396153 w 942656"/>
              <a:gd name="connsiteY125" fmla="*/ 83504 h 990545"/>
              <a:gd name="connsiteX126" fmla="*/ 393413 w 942656"/>
              <a:gd name="connsiteY126" fmla="*/ 91175 h 990545"/>
              <a:gd name="connsiteX127" fmla="*/ 383550 w 942656"/>
              <a:gd name="connsiteY127" fmla="*/ 90846 h 990545"/>
              <a:gd name="connsiteX128" fmla="*/ 378509 w 942656"/>
              <a:gd name="connsiteY128" fmla="*/ 92381 h 990545"/>
              <a:gd name="connsiteX129" fmla="*/ 377852 w 942656"/>
              <a:gd name="connsiteY129" fmla="*/ 94682 h 990545"/>
              <a:gd name="connsiteX130" fmla="*/ 374564 w 942656"/>
              <a:gd name="connsiteY130" fmla="*/ 98627 h 990545"/>
              <a:gd name="connsiteX131" fmla="*/ 368975 w 942656"/>
              <a:gd name="connsiteY131" fmla="*/ 99175 h 990545"/>
              <a:gd name="connsiteX132" fmla="*/ 368318 w 942656"/>
              <a:gd name="connsiteY132" fmla="*/ 97641 h 990545"/>
              <a:gd name="connsiteX133" fmla="*/ 365030 w 942656"/>
              <a:gd name="connsiteY133" fmla="*/ 98518 h 990545"/>
              <a:gd name="connsiteX134" fmla="*/ 362071 w 942656"/>
              <a:gd name="connsiteY134" fmla="*/ 102353 h 990545"/>
              <a:gd name="connsiteX135" fmla="*/ 358236 w 942656"/>
              <a:gd name="connsiteY135" fmla="*/ 100819 h 990545"/>
              <a:gd name="connsiteX136" fmla="*/ 348702 w 942656"/>
              <a:gd name="connsiteY136" fmla="*/ 92600 h 990545"/>
              <a:gd name="connsiteX137" fmla="*/ 345195 w 942656"/>
              <a:gd name="connsiteY137" fmla="*/ 88216 h 990545"/>
              <a:gd name="connsiteX138" fmla="*/ 344976 w 942656"/>
              <a:gd name="connsiteY138" fmla="*/ 84710 h 990545"/>
              <a:gd name="connsiteX139" fmla="*/ 339716 w 942656"/>
              <a:gd name="connsiteY139" fmla="*/ 79559 h 990545"/>
              <a:gd name="connsiteX140" fmla="*/ 335442 w 942656"/>
              <a:gd name="connsiteY140" fmla="*/ 75066 h 990545"/>
              <a:gd name="connsiteX141" fmla="*/ 334894 w 942656"/>
              <a:gd name="connsiteY141" fmla="*/ 70245 h 990545"/>
              <a:gd name="connsiteX142" fmla="*/ 335990 w 942656"/>
              <a:gd name="connsiteY142" fmla="*/ 66957 h 990545"/>
              <a:gd name="connsiteX143" fmla="*/ 334785 w 942656"/>
              <a:gd name="connsiteY143" fmla="*/ 64546 h 990545"/>
              <a:gd name="connsiteX144" fmla="*/ 335442 w 942656"/>
              <a:gd name="connsiteY144" fmla="*/ 60162 h 990545"/>
              <a:gd name="connsiteX145" fmla="*/ 337196 w 942656"/>
              <a:gd name="connsiteY145" fmla="*/ 56656 h 990545"/>
              <a:gd name="connsiteX146" fmla="*/ 336867 w 942656"/>
              <a:gd name="connsiteY146" fmla="*/ 51505 h 990545"/>
              <a:gd name="connsiteX147" fmla="*/ 341579 w 942656"/>
              <a:gd name="connsiteY147" fmla="*/ 43396 h 990545"/>
              <a:gd name="connsiteX148" fmla="*/ 343113 w 942656"/>
              <a:gd name="connsiteY148" fmla="*/ 36821 h 990545"/>
              <a:gd name="connsiteX149" fmla="*/ 347497 w 942656"/>
              <a:gd name="connsiteY149" fmla="*/ 31451 h 990545"/>
              <a:gd name="connsiteX150" fmla="*/ 347277 w 942656"/>
              <a:gd name="connsiteY150" fmla="*/ 28821 h 990545"/>
              <a:gd name="connsiteX151" fmla="*/ 342784 w 942656"/>
              <a:gd name="connsiteY151" fmla="*/ 29150 h 990545"/>
              <a:gd name="connsiteX152" fmla="*/ 340483 w 942656"/>
              <a:gd name="connsiteY152" fmla="*/ 25643 h 990545"/>
              <a:gd name="connsiteX153" fmla="*/ 338949 w 942656"/>
              <a:gd name="connsiteY153" fmla="*/ 22136 h 990545"/>
              <a:gd name="connsiteX154" fmla="*/ 333908 w 942656"/>
              <a:gd name="connsiteY154" fmla="*/ 22465 h 990545"/>
              <a:gd name="connsiteX155" fmla="*/ 329744 w 942656"/>
              <a:gd name="connsiteY155" fmla="*/ 20383 h 990545"/>
              <a:gd name="connsiteX156" fmla="*/ 331826 w 942656"/>
              <a:gd name="connsiteY156" fmla="*/ 17424 h 990545"/>
              <a:gd name="connsiteX157" fmla="*/ 334785 w 942656"/>
              <a:gd name="connsiteY157" fmla="*/ 12712 h 990545"/>
              <a:gd name="connsiteX158" fmla="*/ 334785 w 942656"/>
              <a:gd name="connsiteY158" fmla="*/ 6246 h 990545"/>
              <a:gd name="connsiteX159" fmla="*/ 330840 w 942656"/>
              <a:gd name="connsiteY159" fmla="*/ 1205 h 990545"/>
              <a:gd name="connsiteX160" fmla="*/ 325470 w 942656"/>
              <a:gd name="connsiteY160" fmla="*/ 657 h 990545"/>
              <a:gd name="connsiteX161" fmla="*/ 322840 w 942656"/>
              <a:gd name="connsiteY161" fmla="*/ 2411 h 990545"/>
              <a:gd name="connsiteX162" fmla="*/ 320977 w 942656"/>
              <a:gd name="connsiteY162" fmla="*/ 329 h 990545"/>
              <a:gd name="connsiteX163" fmla="*/ 318566 w 942656"/>
              <a:gd name="connsiteY163" fmla="*/ 0 h 990545"/>
              <a:gd name="connsiteX164" fmla="*/ 319004 w 942656"/>
              <a:gd name="connsiteY164" fmla="*/ 5041 h 990545"/>
              <a:gd name="connsiteX165" fmla="*/ 316703 w 942656"/>
              <a:gd name="connsiteY165" fmla="*/ 10739 h 990545"/>
              <a:gd name="connsiteX166" fmla="*/ 304210 w 942656"/>
              <a:gd name="connsiteY166" fmla="*/ 19616 h 990545"/>
              <a:gd name="connsiteX167" fmla="*/ 296430 w 942656"/>
              <a:gd name="connsiteY167" fmla="*/ 20273 h 990545"/>
              <a:gd name="connsiteX168" fmla="*/ 285690 w 942656"/>
              <a:gd name="connsiteY168" fmla="*/ 24766 h 990545"/>
              <a:gd name="connsiteX169" fmla="*/ 281745 w 942656"/>
              <a:gd name="connsiteY169" fmla="*/ 22903 h 990545"/>
              <a:gd name="connsiteX170" fmla="*/ 274951 w 942656"/>
              <a:gd name="connsiteY170" fmla="*/ 23561 h 990545"/>
              <a:gd name="connsiteX171" fmla="*/ 267170 w 942656"/>
              <a:gd name="connsiteY171" fmla="*/ 30465 h 990545"/>
              <a:gd name="connsiteX172" fmla="*/ 259499 w 942656"/>
              <a:gd name="connsiteY172" fmla="*/ 33095 h 990545"/>
              <a:gd name="connsiteX173" fmla="*/ 256869 w 942656"/>
              <a:gd name="connsiteY173" fmla="*/ 31341 h 990545"/>
              <a:gd name="connsiteX174" fmla="*/ 246130 w 942656"/>
              <a:gd name="connsiteY174" fmla="*/ 32766 h 990545"/>
              <a:gd name="connsiteX175" fmla="*/ 237801 w 942656"/>
              <a:gd name="connsiteY175" fmla="*/ 33314 h 990545"/>
              <a:gd name="connsiteX176" fmla="*/ 230349 w 942656"/>
              <a:gd name="connsiteY176" fmla="*/ 29150 h 990545"/>
              <a:gd name="connsiteX177" fmla="*/ 222897 w 942656"/>
              <a:gd name="connsiteY177" fmla="*/ 27944 h 990545"/>
              <a:gd name="connsiteX178" fmla="*/ 215994 w 942656"/>
              <a:gd name="connsiteY178" fmla="*/ 25862 h 990545"/>
              <a:gd name="connsiteX179" fmla="*/ 219062 w 942656"/>
              <a:gd name="connsiteY179" fmla="*/ 31780 h 990545"/>
              <a:gd name="connsiteX180" fmla="*/ 224103 w 942656"/>
              <a:gd name="connsiteY180" fmla="*/ 33643 h 990545"/>
              <a:gd name="connsiteX181" fmla="*/ 229253 w 942656"/>
              <a:gd name="connsiteY181" fmla="*/ 38574 h 990545"/>
              <a:gd name="connsiteX182" fmla="*/ 231007 w 942656"/>
              <a:gd name="connsiteY182" fmla="*/ 43067 h 990545"/>
              <a:gd name="connsiteX183" fmla="*/ 224213 w 942656"/>
              <a:gd name="connsiteY183" fmla="*/ 53478 h 990545"/>
              <a:gd name="connsiteX184" fmla="*/ 226843 w 942656"/>
              <a:gd name="connsiteY184" fmla="*/ 58299 h 990545"/>
              <a:gd name="connsiteX185" fmla="*/ 225308 w 942656"/>
              <a:gd name="connsiteY185" fmla="*/ 66299 h 990545"/>
              <a:gd name="connsiteX186" fmla="*/ 236376 w 942656"/>
              <a:gd name="connsiteY186" fmla="*/ 69916 h 990545"/>
              <a:gd name="connsiteX187" fmla="*/ 244048 w 942656"/>
              <a:gd name="connsiteY187" fmla="*/ 69039 h 990545"/>
              <a:gd name="connsiteX188" fmla="*/ 251719 w 942656"/>
              <a:gd name="connsiteY188" fmla="*/ 70573 h 990545"/>
              <a:gd name="connsiteX189" fmla="*/ 252047 w 942656"/>
              <a:gd name="connsiteY189" fmla="*/ 75395 h 990545"/>
              <a:gd name="connsiteX190" fmla="*/ 246458 w 942656"/>
              <a:gd name="connsiteY190" fmla="*/ 78025 h 990545"/>
              <a:gd name="connsiteX191" fmla="*/ 235171 w 942656"/>
              <a:gd name="connsiteY191" fmla="*/ 80326 h 990545"/>
              <a:gd name="connsiteX192" fmla="*/ 231226 w 942656"/>
              <a:gd name="connsiteY192" fmla="*/ 84710 h 990545"/>
              <a:gd name="connsiteX193" fmla="*/ 228925 w 942656"/>
              <a:gd name="connsiteY193" fmla="*/ 90956 h 990545"/>
              <a:gd name="connsiteX194" fmla="*/ 216651 w 942656"/>
              <a:gd name="connsiteY194" fmla="*/ 97422 h 990545"/>
              <a:gd name="connsiteX195" fmla="*/ 212706 w 942656"/>
              <a:gd name="connsiteY195" fmla="*/ 102134 h 990545"/>
              <a:gd name="connsiteX196" fmla="*/ 204377 w 942656"/>
              <a:gd name="connsiteY196" fmla="*/ 107504 h 990545"/>
              <a:gd name="connsiteX197" fmla="*/ 198679 w 942656"/>
              <a:gd name="connsiteY197" fmla="*/ 114298 h 990545"/>
              <a:gd name="connsiteX198" fmla="*/ 188816 w 942656"/>
              <a:gd name="connsiteY198" fmla="*/ 114846 h 990545"/>
              <a:gd name="connsiteX199" fmla="*/ 183227 w 942656"/>
              <a:gd name="connsiteY199" fmla="*/ 114079 h 990545"/>
              <a:gd name="connsiteX200" fmla="*/ 173694 w 942656"/>
              <a:gd name="connsiteY200" fmla="*/ 106627 h 990545"/>
              <a:gd name="connsiteX201" fmla="*/ 164488 w 942656"/>
              <a:gd name="connsiteY201" fmla="*/ 100271 h 990545"/>
              <a:gd name="connsiteX202" fmla="*/ 158242 w 942656"/>
              <a:gd name="connsiteY202" fmla="*/ 101038 h 990545"/>
              <a:gd name="connsiteX203" fmla="*/ 158461 w 942656"/>
              <a:gd name="connsiteY203" fmla="*/ 94463 h 990545"/>
              <a:gd name="connsiteX204" fmla="*/ 157475 w 942656"/>
              <a:gd name="connsiteY204" fmla="*/ 89203 h 990545"/>
              <a:gd name="connsiteX205" fmla="*/ 153530 w 942656"/>
              <a:gd name="connsiteY205" fmla="*/ 84381 h 990545"/>
              <a:gd name="connsiteX206" fmla="*/ 152215 w 942656"/>
              <a:gd name="connsiteY206" fmla="*/ 80655 h 990545"/>
              <a:gd name="connsiteX207" fmla="*/ 145639 w 942656"/>
              <a:gd name="connsiteY207" fmla="*/ 82408 h 990545"/>
              <a:gd name="connsiteX208" fmla="*/ 140927 w 942656"/>
              <a:gd name="connsiteY208" fmla="*/ 87559 h 990545"/>
              <a:gd name="connsiteX209" fmla="*/ 137859 w 942656"/>
              <a:gd name="connsiteY209" fmla="*/ 88107 h 990545"/>
              <a:gd name="connsiteX210" fmla="*/ 135229 w 942656"/>
              <a:gd name="connsiteY210" fmla="*/ 85696 h 990545"/>
              <a:gd name="connsiteX211" fmla="*/ 130517 w 942656"/>
              <a:gd name="connsiteY211" fmla="*/ 85696 h 990545"/>
              <a:gd name="connsiteX212" fmla="*/ 127558 w 942656"/>
              <a:gd name="connsiteY212" fmla="*/ 88984 h 990545"/>
              <a:gd name="connsiteX213" fmla="*/ 100381 w 942656"/>
              <a:gd name="connsiteY213" fmla="*/ 89203 h 990545"/>
              <a:gd name="connsiteX214" fmla="*/ 98846 w 942656"/>
              <a:gd name="connsiteY214" fmla="*/ 96983 h 990545"/>
              <a:gd name="connsiteX215" fmla="*/ 101148 w 942656"/>
              <a:gd name="connsiteY215" fmla="*/ 102682 h 990545"/>
              <a:gd name="connsiteX216" fmla="*/ 110353 w 942656"/>
              <a:gd name="connsiteY216" fmla="*/ 105093 h 990545"/>
              <a:gd name="connsiteX217" fmla="*/ 113860 w 942656"/>
              <a:gd name="connsiteY217" fmla="*/ 111558 h 990545"/>
              <a:gd name="connsiteX218" fmla="*/ 111230 w 942656"/>
              <a:gd name="connsiteY218" fmla="*/ 114517 h 990545"/>
              <a:gd name="connsiteX219" fmla="*/ 113969 w 942656"/>
              <a:gd name="connsiteY219" fmla="*/ 117476 h 990545"/>
              <a:gd name="connsiteX220" fmla="*/ 112764 w 942656"/>
              <a:gd name="connsiteY220" fmla="*/ 121421 h 990545"/>
              <a:gd name="connsiteX221" fmla="*/ 107065 w 942656"/>
              <a:gd name="connsiteY221" fmla="*/ 117585 h 990545"/>
              <a:gd name="connsiteX222" fmla="*/ 90956 w 942656"/>
              <a:gd name="connsiteY222" fmla="*/ 123174 h 990545"/>
              <a:gd name="connsiteX223" fmla="*/ 91614 w 942656"/>
              <a:gd name="connsiteY223" fmla="*/ 136325 h 990545"/>
              <a:gd name="connsiteX224" fmla="*/ 95778 w 942656"/>
              <a:gd name="connsiteY224" fmla="*/ 141694 h 990545"/>
              <a:gd name="connsiteX225" fmla="*/ 104764 w 942656"/>
              <a:gd name="connsiteY225" fmla="*/ 148598 h 990545"/>
              <a:gd name="connsiteX226" fmla="*/ 110682 w 942656"/>
              <a:gd name="connsiteY226" fmla="*/ 159009 h 990545"/>
              <a:gd name="connsiteX227" fmla="*/ 110353 w 942656"/>
              <a:gd name="connsiteY227" fmla="*/ 167118 h 990545"/>
              <a:gd name="connsiteX228" fmla="*/ 110134 w 942656"/>
              <a:gd name="connsiteY228" fmla="*/ 170734 h 990545"/>
              <a:gd name="connsiteX229" fmla="*/ 96655 w 942656"/>
              <a:gd name="connsiteY229" fmla="*/ 220925 h 990545"/>
              <a:gd name="connsiteX230" fmla="*/ 92600 w 942656"/>
              <a:gd name="connsiteY230" fmla="*/ 234185 h 990545"/>
              <a:gd name="connsiteX231" fmla="*/ 93148 w 942656"/>
              <a:gd name="connsiteY231" fmla="*/ 236596 h 990545"/>
              <a:gd name="connsiteX232" fmla="*/ 91066 w 942656"/>
              <a:gd name="connsiteY232" fmla="*/ 240102 h 990545"/>
              <a:gd name="connsiteX233" fmla="*/ 85806 w 942656"/>
              <a:gd name="connsiteY233" fmla="*/ 238678 h 990545"/>
              <a:gd name="connsiteX234" fmla="*/ 86354 w 942656"/>
              <a:gd name="connsiteY234" fmla="*/ 237143 h 990545"/>
              <a:gd name="connsiteX235" fmla="*/ 80984 w 942656"/>
              <a:gd name="connsiteY235" fmla="*/ 233637 h 990545"/>
              <a:gd name="connsiteX236" fmla="*/ 79121 w 942656"/>
              <a:gd name="connsiteY236" fmla="*/ 234185 h 990545"/>
              <a:gd name="connsiteX237" fmla="*/ 74409 w 942656"/>
              <a:gd name="connsiteY237" fmla="*/ 234185 h 990545"/>
              <a:gd name="connsiteX238" fmla="*/ 72327 w 942656"/>
              <a:gd name="connsiteY238" fmla="*/ 233308 h 990545"/>
              <a:gd name="connsiteX239" fmla="*/ 70573 w 942656"/>
              <a:gd name="connsiteY239" fmla="*/ 237143 h 990545"/>
              <a:gd name="connsiteX240" fmla="*/ 54135 w 942656"/>
              <a:gd name="connsiteY240" fmla="*/ 242513 h 990545"/>
              <a:gd name="connsiteX241" fmla="*/ 41862 w 942656"/>
              <a:gd name="connsiteY241" fmla="*/ 245143 h 990545"/>
              <a:gd name="connsiteX242" fmla="*/ 38793 w 942656"/>
              <a:gd name="connsiteY242" fmla="*/ 248321 h 990545"/>
              <a:gd name="connsiteX243" fmla="*/ 36054 w 942656"/>
              <a:gd name="connsiteY243" fmla="*/ 249198 h 990545"/>
              <a:gd name="connsiteX244" fmla="*/ 31013 w 942656"/>
              <a:gd name="connsiteY244" fmla="*/ 254239 h 990545"/>
              <a:gd name="connsiteX245" fmla="*/ 25314 w 942656"/>
              <a:gd name="connsiteY245" fmla="*/ 256869 h 990545"/>
              <a:gd name="connsiteX246" fmla="*/ 20931 w 942656"/>
              <a:gd name="connsiteY246" fmla="*/ 259609 h 990545"/>
              <a:gd name="connsiteX247" fmla="*/ 21588 w 942656"/>
              <a:gd name="connsiteY247" fmla="*/ 265855 h 990545"/>
              <a:gd name="connsiteX248" fmla="*/ 19178 w 942656"/>
              <a:gd name="connsiteY248" fmla="*/ 269471 h 990545"/>
              <a:gd name="connsiteX249" fmla="*/ 20164 w 942656"/>
              <a:gd name="connsiteY249" fmla="*/ 273307 h 990545"/>
              <a:gd name="connsiteX250" fmla="*/ 13589 w 942656"/>
              <a:gd name="connsiteY250" fmla="*/ 279882 h 990545"/>
              <a:gd name="connsiteX251" fmla="*/ 15890 w 942656"/>
              <a:gd name="connsiteY251" fmla="*/ 288210 h 990545"/>
              <a:gd name="connsiteX252" fmla="*/ 18191 w 942656"/>
              <a:gd name="connsiteY252" fmla="*/ 292484 h 990545"/>
              <a:gd name="connsiteX253" fmla="*/ 14246 w 942656"/>
              <a:gd name="connsiteY253" fmla="*/ 296320 h 990545"/>
              <a:gd name="connsiteX254" fmla="*/ 10739 w 942656"/>
              <a:gd name="connsiteY254" fmla="*/ 295662 h 990545"/>
              <a:gd name="connsiteX255" fmla="*/ 3945 w 942656"/>
              <a:gd name="connsiteY255" fmla="*/ 299936 h 990545"/>
              <a:gd name="connsiteX256" fmla="*/ 3616 w 942656"/>
              <a:gd name="connsiteY256" fmla="*/ 304758 h 990545"/>
              <a:gd name="connsiteX257" fmla="*/ 1205 w 942656"/>
              <a:gd name="connsiteY257" fmla="*/ 307388 h 990545"/>
              <a:gd name="connsiteX258" fmla="*/ 2740 w 942656"/>
              <a:gd name="connsiteY258" fmla="*/ 310676 h 990545"/>
              <a:gd name="connsiteX259" fmla="*/ 1863 w 942656"/>
              <a:gd name="connsiteY259" fmla="*/ 316045 h 990545"/>
              <a:gd name="connsiteX260" fmla="*/ 0 w 942656"/>
              <a:gd name="connsiteY260" fmla="*/ 320538 h 990545"/>
              <a:gd name="connsiteX261" fmla="*/ 1753 w 942656"/>
              <a:gd name="connsiteY261" fmla="*/ 324483 h 990545"/>
              <a:gd name="connsiteX262" fmla="*/ 548 w 942656"/>
              <a:gd name="connsiteY262" fmla="*/ 328100 h 990545"/>
              <a:gd name="connsiteX263" fmla="*/ 7123 w 942656"/>
              <a:gd name="connsiteY263" fmla="*/ 334675 h 990545"/>
              <a:gd name="connsiteX264" fmla="*/ 18958 w 942656"/>
              <a:gd name="connsiteY264" fmla="*/ 353743 h 990545"/>
              <a:gd name="connsiteX265" fmla="*/ 12931 w 942656"/>
              <a:gd name="connsiteY265" fmla="*/ 361414 h 990545"/>
              <a:gd name="connsiteX266" fmla="*/ 27835 w 942656"/>
              <a:gd name="connsiteY266" fmla="*/ 360208 h 990545"/>
              <a:gd name="connsiteX267" fmla="*/ 34958 w 942656"/>
              <a:gd name="connsiteY267" fmla="*/ 361414 h 990545"/>
              <a:gd name="connsiteX268" fmla="*/ 40218 w 942656"/>
              <a:gd name="connsiteY268" fmla="*/ 369085 h 990545"/>
              <a:gd name="connsiteX269" fmla="*/ 41752 w 942656"/>
              <a:gd name="connsiteY269" fmla="*/ 375879 h 990545"/>
              <a:gd name="connsiteX270" fmla="*/ 52053 w 942656"/>
              <a:gd name="connsiteY270" fmla="*/ 376318 h 990545"/>
              <a:gd name="connsiteX271" fmla="*/ 64327 w 942656"/>
              <a:gd name="connsiteY271" fmla="*/ 377085 h 990545"/>
              <a:gd name="connsiteX272" fmla="*/ 74518 w 942656"/>
              <a:gd name="connsiteY272" fmla="*/ 367770 h 990545"/>
              <a:gd name="connsiteX273" fmla="*/ 83066 w 942656"/>
              <a:gd name="connsiteY273" fmla="*/ 362838 h 990545"/>
              <a:gd name="connsiteX274" fmla="*/ 85477 w 942656"/>
              <a:gd name="connsiteY274" fmla="*/ 365469 h 990545"/>
              <a:gd name="connsiteX275" fmla="*/ 84381 w 942656"/>
              <a:gd name="connsiteY275" fmla="*/ 370729 h 990545"/>
              <a:gd name="connsiteX276" fmla="*/ 82628 w 942656"/>
              <a:gd name="connsiteY276" fmla="*/ 372592 h 990545"/>
              <a:gd name="connsiteX277" fmla="*/ 82409 w 942656"/>
              <a:gd name="connsiteY277" fmla="*/ 381249 h 990545"/>
              <a:gd name="connsiteX278" fmla="*/ 83724 w 942656"/>
              <a:gd name="connsiteY278" fmla="*/ 395385 h 990545"/>
              <a:gd name="connsiteX279" fmla="*/ 83943 w 942656"/>
              <a:gd name="connsiteY279" fmla="*/ 401084 h 990545"/>
              <a:gd name="connsiteX280" fmla="*/ 86901 w 942656"/>
              <a:gd name="connsiteY280" fmla="*/ 403933 h 990545"/>
              <a:gd name="connsiteX281" fmla="*/ 91723 w 942656"/>
              <a:gd name="connsiteY281" fmla="*/ 403166 h 990545"/>
              <a:gd name="connsiteX282" fmla="*/ 96326 w 942656"/>
              <a:gd name="connsiteY282" fmla="*/ 401851 h 990545"/>
              <a:gd name="connsiteX283" fmla="*/ 101476 w 942656"/>
              <a:gd name="connsiteY283" fmla="*/ 401522 h 990545"/>
              <a:gd name="connsiteX284" fmla="*/ 104106 w 942656"/>
              <a:gd name="connsiteY284" fmla="*/ 401193 h 990545"/>
              <a:gd name="connsiteX285" fmla="*/ 106517 w 942656"/>
              <a:gd name="connsiteY285" fmla="*/ 402289 h 990545"/>
              <a:gd name="connsiteX286" fmla="*/ 107175 w 942656"/>
              <a:gd name="connsiteY286" fmla="*/ 402618 h 990545"/>
              <a:gd name="connsiteX287" fmla="*/ 107175 w 942656"/>
              <a:gd name="connsiteY287" fmla="*/ 402618 h 990545"/>
              <a:gd name="connsiteX288" fmla="*/ 122407 w 942656"/>
              <a:gd name="connsiteY288" fmla="*/ 402618 h 990545"/>
              <a:gd name="connsiteX289" fmla="*/ 129311 w 942656"/>
              <a:gd name="connsiteY289" fmla="*/ 402947 h 990545"/>
              <a:gd name="connsiteX290" fmla="*/ 136215 w 942656"/>
              <a:gd name="connsiteY290" fmla="*/ 399111 h 990545"/>
              <a:gd name="connsiteX291" fmla="*/ 140051 w 942656"/>
              <a:gd name="connsiteY291" fmla="*/ 399111 h 990545"/>
              <a:gd name="connsiteX292" fmla="*/ 145311 w 942656"/>
              <a:gd name="connsiteY292" fmla="*/ 394947 h 990545"/>
              <a:gd name="connsiteX293" fmla="*/ 151228 w 942656"/>
              <a:gd name="connsiteY293" fmla="*/ 394947 h 990545"/>
              <a:gd name="connsiteX294" fmla="*/ 158132 w 942656"/>
              <a:gd name="connsiteY294" fmla="*/ 392865 h 990545"/>
              <a:gd name="connsiteX295" fmla="*/ 162297 w 942656"/>
              <a:gd name="connsiteY295" fmla="*/ 382126 h 990545"/>
              <a:gd name="connsiteX296" fmla="*/ 173803 w 942656"/>
              <a:gd name="connsiteY296" fmla="*/ 374783 h 990545"/>
              <a:gd name="connsiteX297" fmla="*/ 181803 w 942656"/>
              <a:gd name="connsiteY297" fmla="*/ 373358 h 990545"/>
              <a:gd name="connsiteX298" fmla="*/ 189474 w 942656"/>
              <a:gd name="connsiteY298" fmla="*/ 369523 h 990545"/>
              <a:gd name="connsiteX299" fmla="*/ 194734 w 942656"/>
              <a:gd name="connsiteY299" fmla="*/ 369523 h 990545"/>
              <a:gd name="connsiteX300" fmla="*/ 199556 w 942656"/>
              <a:gd name="connsiteY300" fmla="*/ 373030 h 990545"/>
              <a:gd name="connsiteX301" fmla="*/ 205145 w 942656"/>
              <a:gd name="connsiteY301" fmla="*/ 369523 h 990545"/>
              <a:gd name="connsiteX302" fmla="*/ 207884 w 942656"/>
              <a:gd name="connsiteY302" fmla="*/ 371934 h 990545"/>
              <a:gd name="connsiteX303" fmla="*/ 207227 w 942656"/>
              <a:gd name="connsiteY303" fmla="*/ 377523 h 990545"/>
              <a:gd name="connsiteX304" fmla="*/ 209966 w 942656"/>
              <a:gd name="connsiteY304" fmla="*/ 386180 h 990545"/>
              <a:gd name="connsiteX305" fmla="*/ 206131 w 942656"/>
              <a:gd name="connsiteY305" fmla="*/ 393084 h 990545"/>
              <a:gd name="connsiteX306" fmla="*/ 209309 w 942656"/>
              <a:gd name="connsiteY306" fmla="*/ 404152 h 990545"/>
              <a:gd name="connsiteX307" fmla="*/ 207227 w 942656"/>
              <a:gd name="connsiteY307" fmla="*/ 408974 h 990545"/>
              <a:gd name="connsiteX308" fmla="*/ 211391 w 942656"/>
              <a:gd name="connsiteY308" fmla="*/ 418070 h 990545"/>
              <a:gd name="connsiteX309" fmla="*/ 216980 w 942656"/>
              <a:gd name="connsiteY309" fmla="*/ 420481 h 990545"/>
              <a:gd name="connsiteX310" fmla="*/ 218733 w 942656"/>
              <a:gd name="connsiteY310" fmla="*/ 427823 h 990545"/>
              <a:gd name="connsiteX311" fmla="*/ 224322 w 942656"/>
              <a:gd name="connsiteY311" fmla="*/ 430562 h 990545"/>
              <a:gd name="connsiteX312" fmla="*/ 231993 w 942656"/>
              <a:gd name="connsiteY312" fmla="*/ 435384 h 990545"/>
              <a:gd name="connsiteX313" fmla="*/ 237253 w 942656"/>
              <a:gd name="connsiteY313" fmla="*/ 440206 h 990545"/>
              <a:gd name="connsiteX314" fmla="*/ 239335 w 942656"/>
              <a:gd name="connsiteY314" fmla="*/ 437795 h 990545"/>
              <a:gd name="connsiteX315" fmla="*/ 249417 w 942656"/>
              <a:gd name="connsiteY315" fmla="*/ 435384 h 990545"/>
              <a:gd name="connsiteX316" fmla="*/ 257746 w 942656"/>
              <a:gd name="connsiteY316" fmla="*/ 443713 h 990545"/>
              <a:gd name="connsiteX317" fmla="*/ 263992 w 942656"/>
              <a:gd name="connsiteY317" fmla="*/ 441959 h 990545"/>
              <a:gd name="connsiteX318" fmla="*/ 272649 w 942656"/>
              <a:gd name="connsiteY318" fmla="*/ 451384 h 990545"/>
              <a:gd name="connsiteX319" fmla="*/ 276485 w 942656"/>
              <a:gd name="connsiteY319" fmla="*/ 451055 h 990545"/>
              <a:gd name="connsiteX320" fmla="*/ 286896 w 942656"/>
              <a:gd name="connsiteY320" fmla="*/ 454562 h 990545"/>
              <a:gd name="connsiteX321" fmla="*/ 293471 w 942656"/>
              <a:gd name="connsiteY321" fmla="*/ 456972 h 990545"/>
              <a:gd name="connsiteX322" fmla="*/ 294895 w 942656"/>
              <a:gd name="connsiteY322" fmla="*/ 463876 h 990545"/>
              <a:gd name="connsiteX323" fmla="*/ 299717 w 942656"/>
              <a:gd name="connsiteY323" fmla="*/ 465191 h 990545"/>
              <a:gd name="connsiteX324" fmla="*/ 305963 w 942656"/>
              <a:gd name="connsiteY324" fmla="*/ 468698 h 990545"/>
              <a:gd name="connsiteX325" fmla="*/ 319881 w 942656"/>
              <a:gd name="connsiteY325" fmla="*/ 467274 h 990545"/>
              <a:gd name="connsiteX326" fmla="*/ 329634 w 942656"/>
              <a:gd name="connsiteY326" fmla="*/ 472863 h 990545"/>
              <a:gd name="connsiteX327" fmla="*/ 331716 w 942656"/>
              <a:gd name="connsiteY327" fmla="*/ 477027 h 990545"/>
              <a:gd name="connsiteX328" fmla="*/ 330292 w 942656"/>
              <a:gd name="connsiteY328" fmla="*/ 488095 h 990545"/>
              <a:gd name="connsiteX329" fmla="*/ 332374 w 942656"/>
              <a:gd name="connsiteY329" fmla="*/ 497191 h 990545"/>
              <a:gd name="connsiteX330" fmla="*/ 329634 w 942656"/>
              <a:gd name="connsiteY330" fmla="*/ 502780 h 990545"/>
              <a:gd name="connsiteX331" fmla="*/ 338620 w 942656"/>
              <a:gd name="connsiteY331" fmla="*/ 518122 h 990545"/>
              <a:gd name="connsiteX332" fmla="*/ 337963 w 942656"/>
              <a:gd name="connsiteY332" fmla="*/ 529189 h 990545"/>
              <a:gd name="connsiteX333" fmla="*/ 380372 w 942656"/>
              <a:gd name="connsiteY333" fmla="*/ 529847 h 990545"/>
              <a:gd name="connsiteX334" fmla="*/ 382454 w 942656"/>
              <a:gd name="connsiteY334" fmla="*/ 545189 h 990545"/>
              <a:gd name="connsiteX335" fmla="*/ 381797 w 942656"/>
              <a:gd name="connsiteY335" fmla="*/ 554942 h 990545"/>
              <a:gd name="connsiteX336" fmla="*/ 394290 w 942656"/>
              <a:gd name="connsiteY336" fmla="*/ 557682 h 990545"/>
              <a:gd name="connsiteX337" fmla="*/ 406782 w 942656"/>
              <a:gd name="connsiteY337" fmla="*/ 579928 h 990545"/>
              <a:gd name="connsiteX338" fmla="*/ 407440 w 942656"/>
              <a:gd name="connsiteY338" fmla="*/ 591763 h 990545"/>
              <a:gd name="connsiteX339" fmla="*/ 395605 w 942656"/>
              <a:gd name="connsiteY339" fmla="*/ 615434 h 990545"/>
              <a:gd name="connsiteX340" fmla="*/ 396262 w 942656"/>
              <a:gd name="connsiteY340" fmla="*/ 618940 h 990545"/>
              <a:gd name="connsiteX341" fmla="*/ 393084 w 942656"/>
              <a:gd name="connsiteY341" fmla="*/ 623324 h 990545"/>
              <a:gd name="connsiteX342" fmla="*/ 395276 w 942656"/>
              <a:gd name="connsiteY342" fmla="*/ 625844 h 990545"/>
              <a:gd name="connsiteX343" fmla="*/ 393851 w 942656"/>
              <a:gd name="connsiteY343" fmla="*/ 630995 h 990545"/>
              <a:gd name="connsiteX344" fmla="*/ 399769 w 942656"/>
              <a:gd name="connsiteY344" fmla="*/ 635488 h 990545"/>
              <a:gd name="connsiteX345" fmla="*/ 400098 w 942656"/>
              <a:gd name="connsiteY345" fmla="*/ 642830 h 990545"/>
              <a:gd name="connsiteX346" fmla="*/ 404919 w 942656"/>
              <a:gd name="connsiteY346" fmla="*/ 650063 h 990545"/>
              <a:gd name="connsiteX347" fmla="*/ 402509 w 942656"/>
              <a:gd name="connsiteY347" fmla="*/ 664638 h 990545"/>
              <a:gd name="connsiteX348" fmla="*/ 403933 w 942656"/>
              <a:gd name="connsiteY348" fmla="*/ 670555 h 990545"/>
              <a:gd name="connsiteX349" fmla="*/ 402180 w 942656"/>
              <a:gd name="connsiteY349" fmla="*/ 675815 h 990545"/>
              <a:gd name="connsiteX350" fmla="*/ 403933 w 942656"/>
              <a:gd name="connsiteY350" fmla="*/ 681076 h 990545"/>
              <a:gd name="connsiteX351" fmla="*/ 412919 w 942656"/>
              <a:gd name="connsiteY351" fmla="*/ 680418 h 990545"/>
              <a:gd name="connsiteX352" fmla="*/ 416755 w 942656"/>
              <a:gd name="connsiteY352" fmla="*/ 682171 h 990545"/>
              <a:gd name="connsiteX353" fmla="*/ 427933 w 942656"/>
              <a:gd name="connsiteY353" fmla="*/ 681514 h 990545"/>
              <a:gd name="connsiteX354" fmla="*/ 434836 w 942656"/>
              <a:gd name="connsiteY354" fmla="*/ 683925 h 990545"/>
              <a:gd name="connsiteX355" fmla="*/ 445905 w 942656"/>
              <a:gd name="connsiteY355" fmla="*/ 679432 h 990545"/>
              <a:gd name="connsiteX356" fmla="*/ 451822 w 942656"/>
              <a:gd name="connsiteY356" fmla="*/ 683596 h 990545"/>
              <a:gd name="connsiteX357" fmla="*/ 456315 w 942656"/>
              <a:gd name="connsiteY357" fmla="*/ 685020 h 990545"/>
              <a:gd name="connsiteX358" fmla="*/ 458069 w 942656"/>
              <a:gd name="connsiteY358" fmla="*/ 690609 h 990545"/>
              <a:gd name="connsiteX359" fmla="*/ 464096 w 942656"/>
              <a:gd name="connsiteY359" fmla="*/ 716801 h 990545"/>
              <a:gd name="connsiteX360" fmla="*/ 468260 w 942656"/>
              <a:gd name="connsiteY360" fmla="*/ 726006 h 990545"/>
              <a:gd name="connsiteX361" fmla="*/ 472644 w 942656"/>
              <a:gd name="connsiteY361" fmla="*/ 727211 h 990545"/>
              <a:gd name="connsiteX362" fmla="*/ 482177 w 942656"/>
              <a:gd name="connsiteY362" fmla="*/ 722061 h 990545"/>
              <a:gd name="connsiteX363" fmla="*/ 487547 w 942656"/>
              <a:gd name="connsiteY363" fmla="*/ 724143 h 990545"/>
              <a:gd name="connsiteX364" fmla="*/ 491163 w 942656"/>
              <a:gd name="connsiteY364" fmla="*/ 727430 h 990545"/>
              <a:gd name="connsiteX365" fmla="*/ 494670 w 942656"/>
              <a:gd name="connsiteY365" fmla="*/ 728088 h 990545"/>
              <a:gd name="connsiteX366" fmla="*/ 492369 w 942656"/>
              <a:gd name="connsiteY366" fmla="*/ 731923 h 990545"/>
              <a:gd name="connsiteX367" fmla="*/ 491711 w 942656"/>
              <a:gd name="connsiteY367" fmla="*/ 754608 h 990545"/>
              <a:gd name="connsiteX368" fmla="*/ 490725 w 942656"/>
              <a:gd name="connsiteY368" fmla="*/ 757238 h 990545"/>
              <a:gd name="connsiteX369" fmla="*/ 490068 w 942656"/>
              <a:gd name="connsiteY369" fmla="*/ 758114 h 990545"/>
              <a:gd name="connsiteX370" fmla="*/ 490068 w 942656"/>
              <a:gd name="connsiteY370" fmla="*/ 761183 h 990545"/>
              <a:gd name="connsiteX371" fmla="*/ 489520 w 942656"/>
              <a:gd name="connsiteY371" fmla="*/ 763703 h 990545"/>
              <a:gd name="connsiteX372" fmla="*/ 489300 w 942656"/>
              <a:gd name="connsiteY372" fmla="*/ 766662 h 990545"/>
              <a:gd name="connsiteX373" fmla="*/ 493465 w 942656"/>
              <a:gd name="connsiteY373" fmla="*/ 763922 h 990545"/>
              <a:gd name="connsiteX374" fmla="*/ 504533 w 942656"/>
              <a:gd name="connsiteY374" fmla="*/ 765457 h 990545"/>
              <a:gd name="connsiteX375" fmla="*/ 504862 w 942656"/>
              <a:gd name="connsiteY375" fmla="*/ 770388 h 990545"/>
              <a:gd name="connsiteX376" fmla="*/ 509355 w 942656"/>
              <a:gd name="connsiteY376" fmla="*/ 780579 h 990545"/>
              <a:gd name="connsiteX377" fmla="*/ 509026 w 942656"/>
              <a:gd name="connsiteY377" fmla="*/ 788689 h 990545"/>
              <a:gd name="connsiteX378" fmla="*/ 510122 w 942656"/>
              <a:gd name="connsiteY378" fmla="*/ 798113 h 990545"/>
              <a:gd name="connsiteX379" fmla="*/ 510999 w 942656"/>
              <a:gd name="connsiteY379" fmla="*/ 806770 h 990545"/>
              <a:gd name="connsiteX380" fmla="*/ 509574 w 942656"/>
              <a:gd name="connsiteY380" fmla="*/ 810277 h 990545"/>
              <a:gd name="connsiteX381" fmla="*/ 504752 w 942656"/>
              <a:gd name="connsiteY381" fmla="*/ 810058 h 990545"/>
              <a:gd name="connsiteX382" fmla="*/ 498835 w 942656"/>
              <a:gd name="connsiteY382" fmla="*/ 813236 h 990545"/>
              <a:gd name="connsiteX383" fmla="*/ 497958 w 942656"/>
              <a:gd name="connsiteY383" fmla="*/ 815099 h 990545"/>
              <a:gd name="connsiteX384" fmla="*/ 494451 w 942656"/>
              <a:gd name="connsiteY384" fmla="*/ 818058 h 990545"/>
              <a:gd name="connsiteX385" fmla="*/ 492917 w 942656"/>
              <a:gd name="connsiteY385" fmla="*/ 817181 h 990545"/>
              <a:gd name="connsiteX386" fmla="*/ 483054 w 942656"/>
              <a:gd name="connsiteY386" fmla="*/ 823756 h 990545"/>
              <a:gd name="connsiteX387" fmla="*/ 481191 w 942656"/>
              <a:gd name="connsiteY387" fmla="*/ 826934 h 990545"/>
              <a:gd name="connsiteX388" fmla="*/ 477356 w 942656"/>
              <a:gd name="connsiteY388" fmla="*/ 828030 h 990545"/>
              <a:gd name="connsiteX389" fmla="*/ 468370 w 942656"/>
              <a:gd name="connsiteY389" fmla="*/ 835482 h 990545"/>
              <a:gd name="connsiteX390" fmla="*/ 465411 w 942656"/>
              <a:gd name="connsiteY390" fmla="*/ 836578 h 990545"/>
              <a:gd name="connsiteX391" fmla="*/ 465082 w 942656"/>
              <a:gd name="connsiteY391" fmla="*/ 842496 h 990545"/>
              <a:gd name="connsiteX392" fmla="*/ 461794 w 942656"/>
              <a:gd name="connsiteY392" fmla="*/ 843482 h 990545"/>
              <a:gd name="connsiteX393" fmla="*/ 458836 w 942656"/>
              <a:gd name="connsiteY393" fmla="*/ 842934 h 990545"/>
              <a:gd name="connsiteX394" fmla="*/ 451165 w 942656"/>
              <a:gd name="connsiteY394" fmla="*/ 852248 h 990545"/>
              <a:gd name="connsiteX395" fmla="*/ 449740 w 942656"/>
              <a:gd name="connsiteY395" fmla="*/ 855865 h 990545"/>
              <a:gd name="connsiteX396" fmla="*/ 449959 w 942656"/>
              <a:gd name="connsiteY396" fmla="*/ 861235 h 990545"/>
              <a:gd name="connsiteX397" fmla="*/ 446453 w 942656"/>
              <a:gd name="connsiteY397" fmla="*/ 862331 h 990545"/>
              <a:gd name="connsiteX398" fmla="*/ 444589 w 942656"/>
              <a:gd name="connsiteY398" fmla="*/ 865289 h 990545"/>
              <a:gd name="connsiteX399" fmla="*/ 439768 w 942656"/>
              <a:gd name="connsiteY399" fmla="*/ 874166 h 990545"/>
              <a:gd name="connsiteX400" fmla="*/ 436261 w 942656"/>
              <a:gd name="connsiteY400" fmla="*/ 877782 h 990545"/>
              <a:gd name="connsiteX401" fmla="*/ 432316 w 942656"/>
              <a:gd name="connsiteY401" fmla="*/ 884357 h 990545"/>
              <a:gd name="connsiteX402" fmla="*/ 432316 w 942656"/>
              <a:gd name="connsiteY402" fmla="*/ 886659 h 990545"/>
              <a:gd name="connsiteX403" fmla="*/ 427823 w 942656"/>
              <a:gd name="connsiteY403" fmla="*/ 889836 h 990545"/>
              <a:gd name="connsiteX404" fmla="*/ 427165 w 942656"/>
              <a:gd name="connsiteY404" fmla="*/ 892028 h 990545"/>
              <a:gd name="connsiteX405" fmla="*/ 430782 w 942656"/>
              <a:gd name="connsiteY405" fmla="*/ 892028 h 990545"/>
              <a:gd name="connsiteX406" fmla="*/ 433412 w 942656"/>
              <a:gd name="connsiteY406" fmla="*/ 893562 h 990545"/>
              <a:gd name="connsiteX407" fmla="*/ 445576 w 942656"/>
              <a:gd name="connsiteY407" fmla="*/ 889946 h 990545"/>
              <a:gd name="connsiteX408" fmla="*/ 450617 w 942656"/>
              <a:gd name="connsiteY408" fmla="*/ 893233 h 990545"/>
              <a:gd name="connsiteX409" fmla="*/ 456206 w 942656"/>
              <a:gd name="connsiteY409" fmla="*/ 900905 h 990545"/>
              <a:gd name="connsiteX410" fmla="*/ 461027 w 942656"/>
              <a:gd name="connsiteY410" fmla="*/ 902987 h 990545"/>
              <a:gd name="connsiteX411" fmla="*/ 463986 w 942656"/>
              <a:gd name="connsiteY411" fmla="*/ 909562 h 990545"/>
              <a:gd name="connsiteX412" fmla="*/ 469685 w 942656"/>
              <a:gd name="connsiteY412" fmla="*/ 918986 h 990545"/>
              <a:gd name="connsiteX413" fmla="*/ 472424 w 942656"/>
              <a:gd name="connsiteY413" fmla="*/ 918986 h 990545"/>
              <a:gd name="connsiteX414" fmla="*/ 477136 w 942656"/>
              <a:gd name="connsiteY414" fmla="*/ 913945 h 990545"/>
              <a:gd name="connsiteX415" fmla="*/ 479547 w 942656"/>
              <a:gd name="connsiteY415" fmla="*/ 914274 h 990545"/>
              <a:gd name="connsiteX416" fmla="*/ 485136 w 942656"/>
              <a:gd name="connsiteY416" fmla="*/ 923260 h 990545"/>
              <a:gd name="connsiteX417" fmla="*/ 491711 w 942656"/>
              <a:gd name="connsiteY417" fmla="*/ 926219 h 990545"/>
              <a:gd name="connsiteX418" fmla="*/ 497410 w 942656"/>
              <a:gd name="connsiteY418" fmla="*/ 927424 h 990545"/>
              <a:gd name="connsiteX419" fmla="*/ 502999 w 942656"/>
              <a:gd name="connsiteY419" fmla="*/ 933013 h 990545"/>
              <a:gd name="connsiteX420" fmla="*/ 503327 w 942656"/>
              <a:gd name="connsiteY420" fmla="*/ 939588 h 990545"/>
              <a:gd name="connsiteX421" fmla="*/ 508040 w 942656"/>
              <a:gd name="connsiteY421" fmla="*/ 938602 h 990545"/>
              <a:gd name="connsiteX422" fmla="*/ 517355 w 942656"/>
              <a:gd name="connsiteY422" fmla="*/ 942766 h 990545"/>
              <a:gd name="connsiteX423" fmla="*/ 522943 w 942656"/>
              <a:gd name="connsiteY423" fmla="*/ 949670 h 990545"/>
              <a:gd name="connsiteX424" fmla="*/ 528861 w 942656"/>
              <a:gd name="connsiteY424" fmla="*/ 958547 h 990545"/>
              <a:gd name="connsiteX425" fmla="*/ 534231 w 942656"/>
              <a:gd name="connsiteY425" fmla="*/ 962382 h 990545"/>
              <a:gd name="connsiteX426" fmla="*/ 533244 w 942656"/>
              <a:gd name="connsiteY426" fmla="*/ 969177 h 990545"/>
              <a:gd name="connsiteX427" fmla="*/ 528751 w 942656"/>
              <a:gd name="connsiteY427" fmla="*/ 975423 h 990545"/>
              <a:gd name="connsiteX428" fmla="*/ 531053 w 942656"/>
              <a:gd name="connsiteY428" fmla="*/ 982765 h 990545"/>
              <a:gd name="connsiteX429" fmla="*/ 531929 w 942656"/>
              <a:gd name="connsiteY429" fmla="*/ 984519 h 990545"/>
              <a:gd name="connsiteX430" fmla="*/ 532587 w 942656"/>
              <a:gd name="connsiteY430" fmla="*/ 985724 h 990545"/>
              <a:gd name="connsiteX431" fmla="*/ 535436 w 942656"/>
              <a:gd name="connsiteY431" fmla="*/ 989450 h 990545"/>
              <a:gd name="connsiteX432" fmla="*/ 536751 w 942656"/>
              <a:gd name="connsiteY432" fmla="*/ 990546 h 990545"/>
              <a:gd name="connsiteX433" fmla="*/ 545847 w 942656"/>
              <a:gd name="connsiteY433" fmla="*/ 982984 h 990545"/>
              <a:gd name="connsiteX434" fmla="*/ 548915 w 942656"/>
              <a:gd name="connsiteY434" fmla="*/ 975752 h 990545"/>
              <a:gd name="connsiteX435" fmla="*/ 552860 w 942656"/>
              <a:gd name="connsiteY435" fmla="*/ 958876 h 990545"/>
              <a:gd name="connsiteX436" fmla="*/ 556477 w 942656"/>
              <a:gd name="connsiteY436" fmla="*/ 947479 h 990545"/>
              <a:gd name="connsiteX437" fmla="*/ 558011 w 942656"/>
              <a:gd name="connsiteY437" fmla="*/ 945177 h 990545"/>
              <a:gd name="connsiteX438" fmla="*/ 555929 w 942656"/>
              <a:gd name="connsiteY438" fmla="*/ 942547 h 990545"/>
              <a:gd name="connsiteX439" fmla="*/ 552422 w 942656"/>
              <a:gd name="connsiteY439" fmla="*/ 936849 h 990545"/>
              <a:gd name="connsiteX440" fmla="*/ 554175 w 942656"/>
              <a:gd name="connsiteY440" fmla="*/ 932027 h 990545"/>
              <a:gd name="connsiteX441" fmla="*/ 557682 w 942656"/>
              <a:gd name="connsiteY441" fmla="*/ 930273 h 990545"/>
              <a:gd name="connsiteX442" fmla="*/ 557901 w 942656"/>
              <a:gd name="connsiteY442" fmla="*/ 927205 h 990545"/>
              <a:gd name="connsiteX443" fmla="*/ 561846 w 942656"/>
              <a:gd name="connsiteY443" fmla="*/ 922712 h 990545"/>
              <a:gd name="connsiteX444" fmla="*/ 561846 w 942656"/>
              <a:gd name="connsiteY444" fmla="*/ 919206 h 990545"/>
              <a:gd name="connsiteX445" fmla="*/ 564257 w 942656"/>
              <a:gd name="connsiteY445" fmla="*/ 921178 h 990545"/>
              <a:gd name="connsiteX446" fmla="*/ 567545 w 942656"/>
              <a:gd name="connsiteY446" fmla="*/ 921726 h 990545"/>
              <a:gd name="connsiteX447" fmla="*/ 571490 w 942656"/>
              <a:gd name="connsiteY447" fmla="*/ 917014 h 990545"/>
              <a:gd name="connsiteX448" fmla="*/ 572038 w 942656"/>
              <a:gd name="connsiteY448" fmla="*/ 912192 h 990545"/>
              <a:gd name="connsiteX449" fmla="*/ 573572 w 942656"/>
              <a:gd name="connsiteY449" fmla="*/ 910658 h 990545"/>
              <a:gd name="connsiteX450" fmla="*/ 573901 w 942656"/>
              <a:gd name="connsiteY450" fmla="*/ 905179 h 990545"/>
              <a:gd name="connsiteX451" fmla="*/ 575654 w 942656"/>
              <a:gd name="connsiteY451" fmla="*/ 902877 h 990545"/>
              <a:gd name="connsiteX452" fmla="*/ 578065 w 942656"/>
              <a:gd name="connsiteY452" fmla="*/ 902877 h 990545"/>
              <a:gd name="connsiteX453" fmla="*/ 579818 w 942656"/>
              <a:gd name="connsiteY453" fmla="*/ 898165 h 990545"/>
              <a:gd name="connsiteX454" fmla="*/ 578613 w 942656"/>
              <a:gd name="connsiteY454" fmla="*/ 894658 h 990545"/>
              <a:gd name="connsiteX455" fmla="*/ 575983 w 942656"/>
              <a:gd name="connsiteY455" fmla="*/ 891918 h 990545"/>
              <a:gd name="connsiteX456" fmla="*/ 576312 w 942656"/>
              <a:gd name="connsiteY456" fmla="*/ 884686 h 990545"/>
              <a:gd name="connsiteX457" fmla="*/ 574229 w 942656"/>
              <a:gd name="connsiteY457" fmla="*/ 882823 h 990545"/>
              <a:gd name="connsiteX458" fmla="*/ 576640 w 942656"/>
              <a:gd name="connsiteY458" fmla="*/ 883480 h 990545"/>
              <a:gd name="connsiteX459" fmla="*/ 579380 w 942656"/>
              <a:gd name="connsiteY459" fmla="*/ 889179 h 990545"/>
              <a:gd name="connsiteX460" fmla="*/ 585078 w 942656"/>
              <a:gd name="connsiteY460" fmla="*/ 895425 h 990545"/>
              <a:gd name="connsiteX461" fmla="*/ 587380 w 942656"/>
              <a:gd name="connsiteY461" fmla="*/ 895425 h 990545"/>
              <a:gd name="connsiteX462" fmla="*/ 589791 w 942656"/>
              <a:gd name="connsiteY462" fmla="*/ 894001 h 990545"/>
              <a:gd name="connsiteX463" fmla="*/ 591325 w 942656"/>
              <a:gd name="connsiteY463" fmla="*/ 895535 h 990545"/>
              <a:gd name="connsiteX464" fmla="*/ 591873 w 942656"/>
              <a:gd name="connsiteY464" fmla="*/ 899699 h 990545"/>
              <a:gd name="connsiteX465" fmla="*/ 590010 w 942656"/>
              <a:gd name="connsiteY465" fmla="*/ 900247 h 990545"/>
              <a:gd name="connsiteX466" fmla="*/ 587709 w 942656"/>
              <a:gd name="connsiteY466" fmla="*/ 908576 h 990545"/>
              <a:gd name="connsiteX467" fmla="*/ 582120 w 942656"/>
              <a:gd name="connsiteY467" fmla="*/ 918110 h 990545"/>
              <a:gd name="connsiteX468" fmla="*/ 577079 w 942656"/>
              <a:gd name="connsiteY468" fmla="*/ 918329 h 990545"/>
              <a:gd name="connsiteX469" fmla="*/ 576421 w 942656"/>
              <a:gd name="connsiteY469" fmla="*/ 924356 h 990545"/>
              <a:gd name="connsiteX470" fmla="*/ 574668 w 942656"/>
              <a:gd name="connsiteY470" fmla="*/ 927644 h 990545"/>
              <a:gd name="connsiteX471" fmla="*/ 573134 w 942656"/>
              <a:gd name="connsiteY471" fmla="*/ 927096 h 990545"/>
              <a:gd name="connsiteX472" fmla="*/ 568093 w 942656"/>
              <a:gd name="connsiteY472" fmla="*/ 929835 h 990545"/>
              <a:gd name="connsiteX473" fmla="*/ 564476 w 942656"/>
              <a:gd name="connsiteY473" fmla="*/ 933013 h 990545"/>
              <a:gd name="connsiteX474" fmla="*/ 564148 w 942656"/>
              <a:gd name="connsiteY474" fmla="*/ 935643 h 990545"/>
              <a:gd name="connsiteX475" fmla="*/ 560202 w 942656"/>
              <a:gd name="connsiteY475" fmla="*/ 936301 h 990545"/>
              <a:gd name="connsiteX476" fmla="*/ 558340 w 942656"/>
              <a:gd name="connsiteY476" fmla="*/ 938164 h 990545"/>
              <a:gd name="connsiteX477" fmla="*/ 558559 w 942656"/>
              <a:gd name="connsiteY477" fmla="*/ 940794 h 990545"/>
              <a:gd name="connsiteX478" fmla="*/ 563271 w 942656"/>
              <a:gd name="connsiteY478" fmla="*/ 942218 h 990545"/>
              <a:gd name="connsiteX479" fmla="*/ 578503 w 942656"/>
              <a:gd name="connsiteY479" fmla="*/ 930273 h 990545"/>
              <a:gd name="connsiteX480" fmla="*/ 586284 w 942656"/>
              <a:gd name="connsiteY480" fmla="*/ 921397 h 990545"/>
              <a:gd name="connsiteX481" fmla="*/ 597571 w 942656"/>
              <a:gd name="connsiteY481" fmla="*/ 902110 h 990545"/>
              <a:gd name="connsiteX482" fmla="*/ 601955 w 942656"/>
              <a:gd name="connsiteY482" fmla="*/ 892357 h 990545"/>
              <a:gd name="connsiteX483" fmla="*/ 606338 w 942656"/>
              <a:gd name="connsiteY483" fmla="*/ 879864 h 990545"/>
              <a:gd name="connsiteX484" fmla="*/ 617297 w 942656"/>
              <a:gd name="connsiteY484" fmla="*/ 859043 h 990545"/>
              <a:gd name="connsiteX485" fmla="*/ 628036 w 942656"/>
              <a:gd name="connsiteY485" fmla="*/ 846221 h 990545"/>
              <a:gd name="connsiteX486" fmla="*/ 629789 w 942656"/>
              <a:gd name="connsiteY486" fmla="*/ 842386 h 990545"/>
              <a:gd name="connsiteX487" fmla="*/ 628803 w 942656"/>
              <a:gd name="connsiteY487" fmla="*/ 841071 h 990545"/>
              <a:gd name="connsiteX488" fmla="*/ 629351 w 942656"/>
              <a:gd name="connsiteY488" fmla="*/ 837783 h 990545"/>
              <a:gd name="connsiteX489" fmla="*/ 631652 w 942656"/>
              <a:gd name="connsiteY489" fmla="*/ 837126 h 990545"/>
              <a:gd name="connsiteX490" fmla="*/ 633406 w 942656"/>
              <a:gd name="connsiteY490" fmla="*/ 831756 h 990545"/>
              <a:gd name="connsiteX491" fmla="*/ 636474 w 942656"/>
              <a:gd name="connsiteY491" fmla="*/ 829893 h 990545"/>
              <a:gd name="connsiteX492" fmla="*/ 635488 w 942656"/>
              <a:gd name="connsiteY492" fmla="*/ 825510 h 990545"/>
              <a:gd name="connsiteX493" fmla="*/ 636474 w 942656"/>
              <a:gd name="connsiteY493" fmla="*/ 822331 h 990545"/>
              <a:gd name="connsiteX494" fmla="*/ 635488 w 942656"/>
              <a:gd name="connsiteY494" fmla="*/ 820907 h 990545"/>
              <a:gd name="connsiteX495" fmla="*/ 633625 w 942656"/>
              <a:gd name="connsiteY495" fmla="*/ 819373 h 990545"/>
              <a:gd name="connsiteX496" fmla="*/ 633954 w 942656"/>
              <a:gd name="connsiteY496" fmla="*/ 814551 h 990545"/>
              <a:gd name="connsiteX497" fmla="*/ 629242 w 942656"/>
              <a:gd name="connsiteY497" fmla="*/ 807976 h 990545"/>
              <a:gd name="connsiteX498" fmla="*/ 629242 w 942656"/>
              <a:gd name="connsiteY498" fmla="*/ 805017 h 990545"/>
              <a:gd name="connsiteX499" fmla="*/ 630118 w 942656"/>
              <a:gd name="connsiteY499" fmla="*/ 802058 h 990545"/>
              <a:gd name="connsiteX500" fmla="*/ 629242 w 942656"/>
              <a:gd name="connsiteY500" fmla="*/ 798880 h 990545"/>
              <a:gd name="connsiteX501" fmla="*/ 627708 w 942656"/>
              <a:gd name="connsiteY501" fmla="*/ 791976 h 990545"/>
              <a:gd name="connsiteX502" fmla="*/ 625297 w 942656"/>
              <a:gd name="connsiteY502" fmla="*/ 784744 h 990545"/>
              <a:gd name="connsiteX503" fmla="*/ 627159 w 942656"/>
              <a:gd name="connsiteY503" fmla="*/ 782990 h 990545"/>
              <a:gd name="connsiteX504" fmla="*/ 633187 w 942656"/>
              <a:gd name="connsiteY504" fmla="*/ 781785 h 990545"/>
              <a:gd name="connsiteX505" fmla="*/ 631652 w 942656"/>
              <a:gd name="connsiteY505" fmla="*/ 777840 h 990545"/>
              <a:gd name="connsiteX506" fmla="*/ 628694 w 942656"/>
              <a:gd name="connsiteY506" fmla="*/ 776086 h 990545"/>
              <a:gd name="connsiteX507" fmla="*/ 634392 w 942656"/>
              <a:gd name="connsiteY507" fmla="*/ 774662 h 990545"/>
              <a:gd name="connsiteX508" fmla="*/ 634611 w 942656"/>
              <a:gd name="connsiteY508" fmla="*/ 769949 h 990545"/>
              <a:gd name="connsiteX509" fmla="*/ 628694 w 942656"/>
              <a:gd name="connsiteY509" fmla="*/ 767319 h 990545"/>
              <a:gd name="connsiteX510" fmla="*/ 633516 w 942656"/>
              <a:gd name="connsiteY510" fmla="*/ 765895 h 990545"/>
              <a:gd name="connsiteX511" fmla="*/ 636584 w 942656"/>
              <a:gd name="connsiteY511" fmla="*/ 761402 h 990545"/>
              <a:gd name="connsiteX512" fmla="*/ 638995 w 942656"/>
              <a:gd name="connsiteY512" fmla="*/ 763265 h 990545"/>
              <a:gd name="connsiteX513" fmla="*/ 646666 w 942656"/>
              <a:gd name="connsiteY513" fmla="*/ 756142 h 990545"/>
              <a:gd name="connsiteX514" fmla="*/ 651159 w 942656"/>
              <a:gd name="connsiteY514" fmla="*/ 753183 h 990545"/>
              <a:gd name="connsiteX515" fmla="*/ 650940 w 942656"/>
              <a:gd name="connsiteY515" fmla="*/ 750772 h 990545"/>
              <a:gd name="connsiteX516" fmla="*/ 657405 w 942656"/>
              <a:gd name="connsiteY516" fmla="*/ 745183 h 990545"/>
              <a:gd name="connsiteX517" fmla="*/ 664857 w 942656"/>
              <a:gd name="connsiteY517" fmla="*/ 740361 h 990545"/>
              <a:gd name="connsiteX518" fmla="*/ 674720 w 942656"/>
              <a:gd name="connsiteY518" fmla="*/ 729074 h 990545"/>
              <a:gd name="connsiteX519" fmla="*/ 683377 w 942656"/>
              <a:gd name="connsiteY519" fmla="*/ 727978 h 990545"/>
              <a:gd name="connsiteX520" fmla="*/ 688089 w 942656"/>
              <a:gd name="connsiteY520" fmla="*/ 723485 h 990545"/>
              <a:gd name="connsiteX521" fmla="*/ 693349 w 942656"/>
              <a:gd name="connsiteY521" fmla="*/ 719321 h 990545"/>
              <a:gd name="connsiteX522" fmla="*/ 698171 w 942656"/>
              <a:gd name="connsiteY522" fmla="*/ 719321 h 990545"/>
              <a:gd name="connsiteX523" fmla="*/ 701349 w 942656"/>
              <a:gd name="connsiteY523" fmla="*/ 721951 h 990545"/>
              <a:gd name="connsiteX524" fmla="*/ 704965 w 942656"/>
              <a:gd name="connsiteY524" fmla="*/ 722828 h 990545"/>
              <a:gd name="connsiteX525" fmla="*/ 705184 w 942656"/>
              <a:gd name="connsiteY525" fmla="*/ 719321 h 990545"/>
              <a:gd name="connsiteX526" fmla="*/ 708801 w 942656"/>
              <a:gd name="connsiteY526" fmla="*/ 712965 h 990545"/>
              <a:gd name="connsiteX527" fmla="*/ 718992 w 942656"/>
              <a:gd name="connsiteY527" fmla="*/ 706500 h 990545"/>
              <a:gd name="connsiteX528" fmla="*/ 722937 w 942656"/>
              <a:gd name="connsiteY528" fmla="*/ 705294 h 990545"/>
              <a:gd name="connsiteX529" fmla="*/ 722937 w 942656"/>
              <a:gd name="connsiteY529" fmla="*/ 703431 h 990545"/>
              <a:gd name="connsiteX530" fmla="*/ 720526 w 942656"/>
              <a:gd name="connsiteY530" fmla="*/ 701897 h 990545"/>
              <a:gd name="connsiteX531" fmla="*/ 717239 w 942656"/>
              <a:gd name="connsiteY531" fmla="*/ 701239 h 990545"/>
              <a:gd name="connsiteX532" fmla="*/ 715705 w 942656"/>
              <a:gd name="connsiteY532" fmla="*/ 698281 h 990545"/>
              <a:gd name="connsiteX533" fmla="*/ 719321 w 942656"/>
              <a:gd name="connsiteY533" fmla="*/ 697404 h 990545"/>
              <a:gd name="connsiteX534" fmla="*/ 725568 w 942656"/>
              <a:gd name="connsiteY534" fmla="*/ 693568 h 990545"/>
              <a:gd name="connsiteX535" fmla="*/ 729184 w 942656"/>
              <a:gd name="connsiteY535" fmla="*/ 694555 h 990545"/>
              <a:gd name="connsiteX536" fmla="*/ 733238 w 942656"/>
              <a:gd name="connsiteY536" fmla="*/ 694226 h 990545"/>
              <a:gd name="connsiteX537" fmla="*/ 736197 w 942656"/>
              <a:gd name="connsiteY537" fmla="*/ 691924 h 990545"/>
              <a:gd name="connsiteX538" fmla="*/ 740252 w 942656"/>
              <a:gd name="connsiteY538" fmla="*/ 692144 h 990545"/>
              <a:gd name="connsiteX539" fmla="*/ 740033 w 942656"/>
              <a:gd name="connsiteY539" fmla="*/ 694116 h 990545"/>
              <a:gd name="connsiteX540" fmla="*/ 734225 w 942656"/>
              <a:gd name="connsiteY540" fmla="*/ 697404 h 990545"/>
              <a:gd name="connsiteX541" fmla="*/ 728088 w 942656"/>
              <a:gd name="connsiteY541" fmla="*/ 698609 h 990545"/>
              <a:gd name="connsiteX542" fmla="*/ 726883 w 942656"/>
              <a:gd name="connsiteY542" fmla="*/ 700034 h 990545"/>
              <a:gd name="connsiteX543" fmla="*/ 728855 w 942656"/>
              <a:gd name="connsiteY543" fmla="*/ 701568 h 990545"/>
              <a:gd name="connsiteX544" fmla="*/ 738170 w 942656"/>
              <a:gd name="connsiteY544" fmla="*/ 698061 h 990545"/>
              <a:gd name="connsiteX545" fmla="*/ 749347 w 942656"/>
              <a:gd name="connsiteY545" fmla="*/ 693568 h 990545"/>
              <a:gd name="connsiteX546" fmla="*/ 748361 w 942656"/>
              <a:gd name="connsiteY546" fmla="*/ 691705 h 990545"/>
              <a:gd name="connsiteX547" fmla="*/ 751320 w 942656"/>
              <a:gd name="connsiteY547" fmla="*/ 689185 h 990545"/>
              <a:gd name="connsiteX548" fmla="*/ 754060 w 942656"/>
              <a:gd name="connsiteY548" fmla="*/ 689623 h 990545"/>
              <a:gd name="connsiteX549" fmla="*/ 753073 w 942656"/>
              <a:gd name="connsiteY549" fmla="*/ 692363 h 990545"/>
              <a:gd name="connsiteX550" fmla="*/ 753731 w 942656"/>
              <a:gd name="connsiteY550" fmla="*/ 696527 h 990545"/>
              <a:gd name="connsiteX551" fmla="*/ 760744 w 942656"/>
              <a:gd name="connsiteY551" fmla="*/ 697623 h 990545"/>
              <a:gd name="connsiteX552" fmla="*/ 764690 w 942656"/>
              <a:gd name="connsiteY552" fmla="*/ 695431 h 990545"/>
              <a:gd name="connsiteX553" fmla="*/ 771265 w 942656"/>
              <a:gd name="connsiteY553" fmla="*/ 695431 h 990545"/>
              <a:gd name="connsiteX554" fmla="*/ 779265 w 942656"/>
              <a:gd name="connsiteY554" fmla="*/ 696308 h 990545"/>
              <a:gd name="connsiteX555" fmla="*/ 784086 w 942656"/>
              <a:gd name="connsiteY555" fmla="*/ 693020 h 990545"/>
              <a:gd name="connsiteX556" fmla="*/ 784086 w 942656"/>
              <a:gd name="connsiteY556" fmla="*/ 690609 h 990545"/>
              <a:gd name="connsiteX557" fmla="*/ 782990 w 942656"/>
              <a:gd name="connsiteY557" fmla="*/ 689404 h 990545"/>
              <a:gd name="connsiteX558" fmla="*/ 783648 w 942656"/>
              <a:gd name="connsiteY558" fmla="*/ 686993 h 990545"/>
              <a:gd name="connsiteX559" fmla="*/ 794497 w 942656"/>
              <a:gd name="connsiteY559" fmla="*/ 679651 h 990545"/>
              <a:gd name="connsiteX560" fmla="*/ 803593 w 942656"/>
              <a:gd name="connsiteY560" fmla="*/ 676473 h 990545"/>
              <a:gd name="connsiteX561" fmla="*/ 808305 w 942656"/>
              <a:gd name="connsiteY561" fmla="*/ 673624 h 990545"/>
              <a:gd name="connsiteX562" fmla="*/ 809729 w 942656"/>
              <a:gd name="connsiteY562" fmla="*/ 670665 h 990545"/>
              <a:gd name="connsiteX563" fmla="*/ 808414 w 942656"/>
              <a:gd name="connsiteY563" fmla="*/ 668802 h 990545"/>
              <a:gd name="connsiteX564" fmla="*/ 804469 w 942656"/>
              <a:gd name="connsiteY564" fmla="*/ 659706 h 990545"/>
              <a:gd name="connsiteX565" fmla="*/ 807428 w 942656"/>
              <a:gd name="connsiteY565" fmla="*/ 653460 h 990545"/>
              <a:gd name="connsiteX566" fmla="*/ 810825 w 942656"/>
              <a:gd name="connsiteY566" fmla="*/ 649296 h 990545"/>
              <a:gd name="connsiteX567" fmla="*/ 811044 w 942656"/>
              <a:gd name="connsiteY567" fmla="*/ 644583 h 990545"/>
              <a:gd name="connsiteX568" fmla="*/ 813346 w 942656"/>
              <a:gd name="connsiteY568" fmla="*/ 642721 h 990545"/>
              <a:gd name="connsiteX569" fmla="*/ 817291 w 942656"/>
              <a:gd name="connsiteY569" fmla="*/ 639981 h 990545"/>
              <a:gd name="connsiteX570" fmla="*/ 818167 w 942656"/>
              <a:gd name="connsiteY570" fmla="*/ 635159 h 990545"/>
              <a:gd name="connsiteX571" fmla="*/ 816962 w 942656"/>
              <a:gd name="connsiteY571" fmla="*/ 634502 h 990545"/>
              <a:gd name="connsiteX572" fmla="*/ 823756 w 942656"/>
              <a:gd name="connsiteY572" fmla="*/ 623543 h 990545"/>
              <a:gd name="connsiteX573" fmla="*/ 832961 w 942656"/>
              <a:gd name="connsiteY573" fmla="*/ 612803 h 990545"/>
              <a:gd name="connsiteX574" fmla="*/ 833181 w 942656"/>
              <a:gd name="connsiteY574" fmla="*/ 607982 h 990545"/>
              <a:gd name="connsiteX575" fmla="*/ 831318 w 942656"/>
              <a:gd name="connsiteY575" fmla="*/ 592749 h 990545"/>
              <a:gd name="connsiteX576" fmla="*/ 829783 w 942656"/>
              <a:gd name="connsiteY576" fmla="*/ 589790 h 990545"/>
              <a:gd name="connsiteX577" fmla="*/ 832742 w 942656"/>
              <a:gd name="connsiteY577" fmla="*/ 580585 h 990545"/>
              <a:gd name="connsiteX578" fmla="*/ 835153 w 942656"/>
              <a:gd name="connsiteY578" fmla="*/ 576969 h 990545"/>
              <a:gd name="connsiteX579" fmla="*/ 835701 w 942656"/>
              <a:gd name="connsiteY579" fmla="*/ 573791 h 990545"/>
              <a:gd name="connsiteX580" fmla="*/ 842824 w 942656"/>
              <a:gd name="connsiteY580" fmla="*/ 568093 h 990545"/>
              <a:gd name="connsiteX581" fmla="*/ 843810 w 942656"/>
              <a:gd name="connsiteY581" fmla="*/ 565353 h 990545"/>
              <a:gd name="connsiteX582" fmla="*/ 841948 w 942656"/>
              <a:gd name="connsiteY582" fmla="*/ 556477 h 990545"/>
              <a:gd name="connsiteX583" fmla="*/ 845783 w 942656"/>
              <a:gd name="connsiteY583" fmla="*/ 545737 h 990545"/>
              <a:gd name="connsiteX584" fmla="*/ 844687 w 942656"/>
              <a:gd name="connsiteY584" fmla="*/ 537408 h 990545"/>
              <a:gd name="connsiteX585" fmla="*/ 846112 w 942656"/>
              <a:gd name="connsiteY585" fmla="*/ 531162 h 990545"/>
              <a:gd name="connsiteX586" fmla="*/ 845783 w 942656"/>
              <a:gd name="connsiteY586" fmla="*/ 527655 h 990545"/>
              <a:gd name="connsiteX587" fmla="*/ 847865 w 942656"/>
              <a:gd name="connsiteY587" fmla="*/ 518560 h 990545"/>
              <a:gd name="connsiteX588" fmla="*/ 845454 w 942656"/>
              <a:gd name="connsiteY588" fmla="*/ 485903 h 990545"/>
              <a:gd name="connsiteX589" fmla="*/ 845454 w 942656"/>
              <a:gd name="connsiteY589" fmla="*/ 479876 h 990545"/>
              <a:gd name="connsiteX590" fmla="*/ 847317 w 942656"/>
              <a:gd name="connsiteY590" fmla="*/ 475383 h 990545"/>
              <a:gd name="connsiteX591" fmla="*/ 847317 w 942656"/>
              <a:gd name="connsiteY591" fmla="*/ 470999 h 990545"/>
              <a:gd name="connsiteX592" fmla="*/ 845235 w 942656"/>
              <a:gd name="connsiteY592" fmla="*/ 473301 h 990545"/>
              <a:gd name="connsiteX593" fmla="*/ 841400 w 942656"/>
              <a:gd name="connsiteY593" fmla="*/ 470561 h 990545"/>
              <a:gd name="connsiteX594" fmla="*/ 841400 w 942656"/>
              <a:gd name="connsiteY594" fmla="*/ 467822 h 990545"/>
              <a:gd name="connsiteX595" fmla="*/ 844906 w 942656"/>
              <a:gd name="connsiteY595" fmla="*/ 462452 h 990545"/>
              <a:gd name="connsiteX596" fmla="*/ 844030 w 942656"/>
              <a:gd name="connsiteY596" fmla="*/ 457082 h 990545"/>
              <a:gd name="connsiteX597" fmla="*/ 844906 w 942656"/>
              <a:gd name="connsiteY597" fmla="*/ 453466 h 990545"/>
              <a:gd name="connsiteX598" fmla="*/ 847975 w 942656"/>
              <a:gd name="connsiteY598" fmla="*/ 452589 h 990545"/>
              <a:gd name="connsiteX599" fmla="*/ 848632 w 942656"/>
              <a:gd name="connsiteY599" fmla="*/ 446891 h 990545"/>
              <a:gd name="connsiteX600" fmla="*/ 845345 w 942656"/>
              <a:gd name="connsiteY600" fmla="*/ 441521 h 990545"/>
              <a:gd name="connsiteX601" fmla="*/ 838879 w 942656"/>
              <a:gd name="connsiteY601" fmla="*/ 438562 h 990545"/>
              <a:gd name="connsiteX602" fmla="*/ 840633 w 942656"/>
              <a:gd name="connsiteY602" fmla="*/ 437905 h 990545"/>
              <a:gd name="connsiteX603" fmla="*/ 841509 w 942656"/>
              <a:gd name="connsiteY603" fmla="*/ 435823 h 990545"/>
              <a:gd name="connsiteX604" fmla="*/ 842715 w 942656"/>
              <a:gd name="connsiteY604" fmla="*/ 438452 h 990545"/>
              <a:gd name="connsiteX605" fmla="*/ 846550 w 942656"/>
              <a:gd name="connsiteY605" fmla="*/ 440754 h 990545"/>
              <a:gd name="connsiteX606" fmla="*/ 850057 w 942656"/>
              <a:gd name="connsiteY606" fmla="*/ 441959 h 990545"/>
              <a:gd name="connsiteX607" fmla="*/ 851481 w 942656"/>
              <a:gd name="connsiteY607" fmla="*/ 436699 h 990545"/>
              <a:gd name="connsiteX608" fmla="*/ 854769 w 942656"/>
              <a:gd name="connsiteY608" fmla="*/ 436918 h 990545"/>
              <a:gd name="connsiteX609" fmla="*/ 856194 w 942656"/>
              <a:gd name="connsiteY609" fmla="*/ 439877 h 990545"/>
              <a:gd name="connsiteX610" fmla="*/ 858605 w 942656"/>
              <a:gd name="connsiteY610" fmla="*/ 441083 h 990545"/>
              <a:gd name="connsiteX611" fmla="*/ 855975 w 942656"/>
              <a:gd name="connsiteY611" fmla="*/ 444699 h 990545"/>
              <a:gd name="connsiteX612" fmla="*/ 852468 w 942656"/>
              <a:gd name="connsiteY612" fmla="*/ 447329 h 990545"/>
              <a:gd name="connsiteX613" fmla="*/ 851591 w 942656"/>
              <a:gd name="connsiteY613" fmla="*/ 450288 h 990545"/>
              <a:gd name="connsiteX614" fmla="*/ 854002 w 942656"/>
              <a:gd name="connsiteY614" fmla="*/ 450288 h 990545"/>
              <a:gd name="connsiteX615" fmla="*/ 858714 w 942656"/>
              <a:gd name="connsiteY615" fmla="*/ 446124 h 990545"/>
              <a:gd name="connsiteX616" fmla="*/ 865180 w 942656"/>
              <a:gd name="connsiteY616" fmla="*/ 442836 h 990545"/>
              <a:gd name="connsiteX617" fmla="*/ 873289 w 942656"/>
              <a:gd name="connsiteY617" fmla="*/ 430343 h 990545"/>
              <a:gd name="connsiteX618" fmla="*/ 876905 w 942656"/>
              <a:gd name="connsiteY618" fmla="*/ 421138 h 990545"/>
              <a:gd name="connsiteX619" fmla="*/ 878111 w 942656"/>
              <a:gd name="connsiteY619" fmla="*/ 415549 h 990545"/>
              <a:gd name="connsiteX620" fmla="*/ 881289 w 942656"/>
              <a:gd name="connsiteY620" fmla="*/ 412809 h 990545"/>
              <a:gd name="connsiteX621" fmla="*/ 884357 w 942656"/>
              <a:gd name="connsiteY621" fmla="*/ 404481 h 990545"/>
              <a:gd name="connsiteX622" fmla="*/ 887864 w 942656"/>
              <a:gd name="connsiteY622" fmla="*/ 397358 h 990545"/>
              <a:gd name="connsiteX623" fmla="*/ 900576 w 942656"/>
              <a:gd name="connsiteY623" fmla="*/ 388701 h 990545"/>
              <a:gd name="connsiteX624" fmla="*/ 902110 w 942656"/>
              <a:gd name="connsiteY624" fmla="*/ 384536 h 990545"/>
              <a:gd name="connsiteX625" fmla="*/ 905946 w 942656"/>
              <a:gd name="connsiteY625" fmla="*/ 383331 h 990545"/>
              <a:gd name="connsiteX626" fmla="*/ 908685 w 942656"/>
              <a:gd name="connsiteY626" fmla="*/ 378838 h 990545"/>
              <a:gd name="connsiteX627" fmla="*/ 919425 w 942656"/>
              <a:gd name="connsiteY627" fmla="*/ 369195 h 990545"/>
              <a:gd name="connsiteX628" fmla="*/ 928959 w 942656"/>
              <a:gd name="connsiteY628" fmla="*/ 356373 h 990545"/>
              <a:gd name="connsiteX629" fmla="*/ 931370 w 942656"/>
              <a:gd name="connsiteY629" fmla="*/ 352866 h 990545"/>
              <a:gd name="connsiteX630" fmla="*/ 937287 w 942656"/>
              <a:gd name="connsiteY630" fmla="*/ 339825 h 990545"/>
              <a:gd name="connsiteX631" fmla="*/ 938821 w 942656"/>
              <a:gd name="connsiteY631" fmla="*/ 334127 h 990545"/>
              <a:gd name="connsiteX632" fmla="*/ 941780 w 942656"/>
              <a:gd name="connsiteY632" fmla="*/ 329963 h 990545"/>
              <a:gd name="connsiteX633" fmla="*/ 941780 w 942656"/>
              <a:gd name="connsiteY633" fmla="*/ 325798 h 990545"/>
              <a:gd name="connsiteX634" fmla="*/ 938712 w 942656"/>
              <a:gd name="connsiteY634" fmla="*/ 321086 h 990545"/>
              <a:gd name="connsiteX635" fmla="*/ 939917 w 942656"/>
              <a:gd name="connsiteY635" fmla="*/ 316264 h 990545"/>
              <a:gd name="connsiteX636" fmla="*/ 942657 w 942656"/>
              <a:gd name="connsiteY636" fmla="*/ 313634 h 990545"/>
              <a:gd name="connsiteX637" fmla="*/ 941890 w 942656"/>
              <a:gd name="connsiteY637" fmla="*/ 301799 h 990545"/>
              <a:gd name="connsiteX638" fmla="*/ 939150 w 942656"/>
              <a:gd name="connsiteY638" fmla="*/ 300046 h 990545"/>
              <a:gd name="connsiteX639" fmla="*/ 938054 w 942656"/>
              <a:gd name="connsiteY639" fmla="*/ 294128 h 990545"/>
              <a:gd name="connsiteX640" fmla="*/ 929726 w 942656"/>
              <a:gd name="connsiteY640" fmla="*/ 275718 h 990545"/>
              <a:gd name="connsiteX641" fmla="*/ 929726 w 942656"/>
              <a:gd name="connsiteY641" fmla="*/ 269471 h 990545"/>
              <a:gd name="connsiteX642" fmla="*/ 928301 w 942656"/>
              <a:gd name="connsiteY642" fmla="*/ 261800 h 990545"/>
              <a:gd name="connsiteX643" fmla="*/ 912631 w 942656"/>
              <a:gd name="connsiteY643" fmla="*/ 254896 h 990545"/>
              <a:gd name="connsiteX644" fmla="*/ 903644 w 942656"/>
              <a:gd name="connsiteY644" fmla="*/ 255225 h 990545"/>
              <a:gd name="connsiteX645" fmla="*/ 897069 w 942656"/>
              <a:gd name="connsiteY645" fmla="*/ 257965 h 990545"/>
              <a:gd name="connsiteX646" fmla="*/ 892576 w 942656"/>
              <a:gd name="connsiteY646" fmla="*/ 251719 h 990545"/>
              <a:gd name="connsiteX647" fmla="*/ 887316 w 942656"/>
              <a:gd name="connsiteY647" fmla="*/ 250732 h 990545"/>
              <a:gd name="connsiteX648" fmla="*/ 882056 w 942656"/>
              <a:gd name="connsiteY648" fmla="*/ 244815 h 990545"/>
              <a:gd name="connsiteX649" fmla="*/ 875152 w 942656"/>
              <a:gd name="connsiteY649" fmla="*/ 241308 h 990545"/>
              <a:gd name="connsiteX650" fmla="*/ 870330 w 942656"/>
              <a:gd name="connsiteY650" fmla="*/ 240650 h 990545"/>
              <a:gd name="connsiteX651" fmla="*/ 859591 w 942656"/>
              <a:gd name="connsiteY651" fmla="*/ 229144 h 990545"/>
              <a:gd name="connsiteX652" fmla="*/ 850934 w 942656"/>
              <a:gd name="connsiteY652" fmla="*/ 216980 h 990545"/>
              <a:gd name="connsiteX653" fmla="*/ 846769 w 942656"/>
              <a:gd name="connsiteY653" fmla="*/ 215884 h 990545"/>
              <a:gd name="connsiteX654" fmla="*/ 840852 w 942656"/>
              <a:gd name="connsiteY654" fmla="*/ 210295 h 990545"/>
              <a:gd name="connsiteX655" fmla="*/ 835591 w 942656"/>
              <a:gd name="connsiteY655" fmla="*/ 210624 h 990545"/>
              <a:gd name="connsiteX656" fmla="*/ 821017 w 942656"/>
              <a:gd name="connsiteY656" fmla="*/ 200213 h 990545"/>
              <a:gd name="connsiteX657" fmla="*/ 814441 w 942656"/>
              <a:gd name="connsiteY657" fmla="*/ 200213 h 990545"/>
              <a:gd name="connsiteX658" fmla="*/ 807099 w 942656"/>
              <a:gd name="connsiteY658" fmla="*/ 197035 h 990545"/>
              <a:gd name="connsiteX659" fmla="*/ 802606 w 942656"/>
              <a:gd name="connsiteY659" fmla="*/ 199446 h 990545"/>
              <a:gd name="connsiteX660" fmla="*/ 795702 w 942656"/>
              <a:gd name="connsiteY660" fmla="*/ 199446 h 990545"/>
              <a:gd name="connsiteX661" fmla="*/ 791538 w 942656"/>
              <a:gd name="connsiteY661" fmla="*/ 197364 h 990545"/>
              <a:gd name="connsiteX662" fmla="*/ 787045 w 942656"/>
              <a:gd name="connsiteY662" fmla="*/ 199446 h 990545"/>
              <a:gd name="connsiteX663" fmla="*/ 784963 w 942656"/>
              <a:gd name="connsiteY663" fmla="*/ 202624 h 990545"/>
              <a:gd name="connsiteX664" fmla="*/ 782223 w 942656"/>
              <a:gd name="connsiteY664" fmla="*/ 199884 h 990545"/>
              <a:gd name="connsiteX665" fmla="*/ 775648 w 942656"/>
              <a:gd name="connsiteY665" fmla="*/ 195063 h 990545"/>
              <a:gd name="connsiteX666" fmla="*/ 774552 w 942656"/>
              <a:gd name="connsiteY666" fmla="*/ 197145 h 990545"/>
              <a:gd name="connsiteX667" fmla="*/ 771813 w 942656"/>
              <a:gd name="connsiteY667" fmla="*/ 194734 h 990545"/>
              <a:gd name="connsiteX668" fmla="*/ 770717 w 942656"/>
              <a:gd name="connsiteY668" fmla="*/ 197912 h 990545"/>
              <a:gd name="connsiteX669" fmla="*/ 770717 w 942656"/>
              <a:gd name="connsiteY669" fmla="*/ 200323 h 990545"/>
              <a:gd name="connsiteX670" fmla="*/ 766881 w 942656"/>
              <a:gd name="connsiteY670" fmla="*/ 197145 h 990545"/>
              <a:gd name="connsiteX671" fmla="*/ 766224 w 942656"/>
              <a:gd name="connsiteY671" fmla="*/ 194734 h 990545"/>
              <a:gd name="connsiteX672" fmla="*/ 763374 w 942656"/>
              <a:gd name="connsiteY672" fmla="*/ 193967 h 990545"/>
              <a:gd name="connsiteX673" fmla="*/ 764251 w 942656"/>
              <a:gd name="connsiteY673" fmla="*/ 196378 h 990545"/>
              <a:gd name="connsiteX674" fmla="*/ 762827 w 942656"/>
              <a:gd name="connsiteY674" fmla="*/ 197364 h 990545"/>
              <a:gd name="connsiteX675" fmla="*/ 755704 w 942656"/>
              <a:gd name="connsiteY675" fmla="*/ 194624 h 990545"/>
              <a:gd name="connsiteX676" fmla="*/ 753402 w 942656"/>
              <a:gd name="connsiteY676" fmla="*/ 195063 h 990545"/>
              <a:gd name="connsiteX677" fmla="*/ 747375 w 942656"/>
              <a:gd name="connsiteY677" fmla="*/ 193967 h 990545"/>
              <a:gd name="connsiteX678" fmla="*/ 734115 w 942656"/>
              <a:gd name="connsiteY678" fmla="*/ 187720 h 990545"/>
              <a:gd name="connsiteX679" fmla="*/ 729074 w 942656"/>
              <a:gd name="connsiteY679" fmla="*/ 188049 h 990545"/>
              <a:gd name="connsiteX680" fmla="*/ 728855 w 942656"/>
              <a:gd name="connsiteY680" fmla="*/ 189474 h 990545"/>
              <a:gd name="connsiteX681" fmla="*/ 729951 w 942656"/>
              <a:gd name="connsiteY681" fmla="*/ 192213 h 990545"/>
              <a:gd name="connsiteX682" fmla="*/ 728855 w 942656"/>
              <a:gd name="connsiteY682" fmla="*/ 193529 h 990545"/>
              <a:gd name="connsiteX683" fmla="*/ 726115 w 942656"/>
              <a:gd name="connsiteY683" fmla="*/ 191994 h 990545"/>
              <a:gd name="connsiteX684" fmla="*/ 724910 w 942656"/>
              <a:gd name="connsiteY684" fmla="*/ 192652 h 990545"/>
              <a:gd name="connsiteX685" fmla="*/ 724143 w 942656"/>
              <a:gd name="connsiteY685" fmla="*/ 194624 h 990545"/>
              <a:gd name="connsiteX686" fmla="*/ 719540 w 942656"/>
              <a:gd name="connsiteY686" fmla="*/ 196816 h 990545"/>
              <a:gd name="connsiteX687" fmla="*/ 717896 w 942656"/>
              <a:gd name="connsiteY687" fmla="*/ 199227 h 990545"/>
              <a:gd name="connsiteX688" fmla="*/ 717239 w 942656"/>
              <a:gd name="connsiteY688" fmla="*/ 204816 h 990545"/>
              <a:gd name="connsiteX689" fmla="*/ 714828 w 942656"/>
              <a:gd name="connsiteY689" fmla="*/ 200652 h 990545"/>
              <a:gd name="connsiteX690" fmla="*/ 713403 w 942656"/>
              <a:gd name="connsiteY690" fmla="*/ 197035 h 990545"/>
              <a:gd name="connsiteX691" fmla="*/ 710992 w 942656"/>
              <a:gd name="connsiteY691" fmla="*/ 198021 h 990545"/>
              <a:gd name="connsiteX692" fmla="*/ 711321 w 942656"/>
              <a:gd name="connsiteY692" fmla="*/ 202514 h 990545"/>
              <a:gd name="connsiteX693" fmla="*/ 707376 w 942656"/>
              <a:gd name="connsiteY693" fmla="*/ 210185 h 990545"/>
              <a:gd name="connsiteX694" fmla="*/ 707376 w 942656"/>
              <a:gd name="connsiteY694" fmla="*/ 216651 h 990545"/>
              <a:gd name="connsiteX695" fmla="*/ 705952 w 942656"/>
              <a:gd name="connsiteY695" fmla="*/ 210624 h 990545"/>
              <a:gd name="connsiteX696" fmla="*/ 707486 w 942656"/>
              <a:gd name="connsiteY696" fmla="*/ 204596 h 990545"/>
              <a:gd name="connsiteX697" fmla="*/ 706609 w 942656"/>
              <a:gd name="connsiteY697" fmla="*/ 199227 h 990545"/>
              <a:gd name="connsiteX698" fmla="*/ 709020 w 942656"/>
              <a:gd name="connsiteY698" fmla="*/ 191446 h 990545"/>
              <a:gd name="connsiteX699" fmla="*/ 711102 w 942656"/>
              <a:gd name="connsiteY699" fmla="*/ 189474 h 990545"/>
              <a:gd name="connsiteX700" fmla="*/ 709349 w 942656"/>
              <a:gd name="connsiteY700" fmla="*/ 187940 h 990545"/>
              <a:gd name="connsiteX701" fmla="*/ 705513 w 942656"/>
              <a:gd name="connsiteY701" fmla="*/ 187720 h 990545"/>
              <a:gd name="connsiteX702" fmla="*/ 710554 w 942656"/>
              <a:gd name="connsiteY702" fmla="*/ 182022 h 990545"/>
              <a:gd name="connsiteX703" fmla="*/ 703979 w 942656"/>
              <a:gd name="connsiteY703" fmla="*/ 174899 h 990545"/>
              <a:gd name="connsiteX704" fmla="*/ 700144 w 942656"/>
              <a:gd name="connsiteY704" fmla="*/ 168872 h 990545"/>
              <a:gd name="connsiteX705" fmla="*/ 696527 w 942656"/>
              <a:gd name="connsiteY705" fmla="*/ 169200 h 990545"/>
              <a:gd name="connsiteX706" fmla="*/ 691157 w 942656"/>
              <a:gd name="connsiteY706" fmla="*/ 168324 h 990545"/>
              <a:gd name="connsiteX707" fmla="*/ 687980 w 942656"/>
              <a:gd name="connsiteY707" fmla="*/ 172269 h 990545"/>
              <a:gd name="connsiteX708" fmla="*/ 684911 w 942656"/>
              <a:gd name="connsiteY708" fmla="*/ 173803 h 990545"/>
              <a:gd name="connsiteX709" fmla="*/ 683377 w 942656"/>
              <a:gd name="connsiteY709" fmla="*/ 170187 h 990545"/>
              <a:gd name="connsiteX710" fmla="*/ 681076 w 942656"/>
              <a:gd name="connsiteY710" fmla="*/ 168872 h 990545"/>
              <a:gd name="connsiteX711" fmla="*/ 680090 w 942656"/>
              <a:gd name="connsiteY711" fmla="*/ 165365 h 990545"/>
              <a:gd name="connsiteX712" fmla="*/ 677350 w 942656"/>
              <a:gd name="connsiteY712" fmla="*/ 163064 h 990545"/>
              <a:gd name="connsiteX713" fmla="*/ 673514 w 942656"/>
              <a:gd name="connsiteY713" fmla="*/ 163392 h 990545"/>
              <a:gd name="connsiteX714" fmla="*/ 671651 w 942656"/>
              <a:gd name="connsiteY714" fmla="*/ 160982 h 990545"/>
              <a:gd name="connsiteX715" fmla="*/ 668364 w 942656"/>
              <a:gd name="connsiteY715" fmla="*/ 159776 h 990545"/>
              <a:gd name="connsiteX716" fmla="*/ 666501 w 942656"/>
              <a:gd name="connsiteY716" fmla="*/ 162187 h 990545"/>
              <a:gd name="connsiteX717" fmla="*/ 666501 w 942656"/>
              <a:gd name="connsiteY717" fmla="*/ 160105 h 990545"/>
              <a:gd name="connsiteX718" fmla="*/ 663871 w 942656"/>
              <a:gd name="connsiteY718" fmla="*/ 158571 h 990545"/>
              <a:gd name="connsiteX719" fmla="*/ 662117 w 942656"/>
              <a:gd name="connsiteY719" fmla="*/ 155064 h 990545"/>
              <a:gd name="connsiteX720" fmla="*/ 659159 w 942656"/>
              <a:gd name="connsiteY720" fmla="*/ 156269 h 990545"/>
              <a:gd name="connsiteX721" fmla="*/ 653789 w 942656"/>
              <a:gd name="connsiteY721" fmla="*/ 154735 h 990545"/>
              <a:gd name="connsiteX722" fmla="*/ 646666 w 942656"/>
              <a:gd name="connsiteY722" fmla="*/ 150571 h 990545"/>
              <a:gd name="connsiteX723" fmla="*/ 644583 w 942656"/>
              <a:gd name="connsiteY723" fmla="*/ 150242 h 990545"/>
              <a:gd name="connsiteX724" fmla="*/ 643378 w 942656"/>
              <a:gd name="connsiteY724" fmla="*/ 152324 h 990545"/>
              <a:gd name="connsiteX725" fmla="*/ 639104 w 942656"/>
              <a:gd name="connsiteY725" fmla="*/ 149365 h 990545"/>
              <a:gd name="connsiteX726" fmla="*/ 635926 w 942656"/>
              <a:gd name="connsiteY726" fmla="*/ 149694 h 990545"/>
              <a:gd name="connsiteX727" fmla="*/ 635269 w 942656"/>
              <a:gd name="connsiteY727" fmla="*/ 152653 h 990545"/>
              <a:gd name="connsiteX728" fmla="*/ 633187 w 942656"/>
              <a:gd name="connsiteY728" fmla="*/ 152653 h 990545"/>
              <a:gd name="connsiteX729" fmla="*/ 631981 w 942656"/>
              <a:gd name="connsiteY729" fmla="*/ 149475 h 990545"/>
              <a:gd name="connsiteX730" fmla="*/ 626392 w 942656"/>
              <a:gd name="connsiteY730" fmla="*/ 149256 h 990545"/>
              <a:gd name="connsiteX731" fmla="*/ 621680 w 942656"/>
              <a:gd name="connsiteY731" fmla="*/ 151886 h 990545"/>
              <a:gd name="connsiteX732" fmla="*/ 619050 w 942656"/>
              <a:gd name="connsiteY732" fmla="*/ 156598 h 990545"/>
              <a:gd name="connsiteX733" fmla="*/ 619379 w 942656"/>
              <a:gd name="connsiteY733" fmla="*/ 159337 h 990545"/>
              <a:gd name="connsiteX734" fmla="*/ 614228 w 942656"/>
              <a:gd name="connsiteY734" fmla="*/ 164488 h 990545"/>
              <a:gd name="connsiteX735" fmla="*/ 607434 w 942656"/>
              <a:gd name="connsiteY735" fmla="*/ 168543 h 990545"/>
              <a:gd name="connsiteX736" fmla="*/ 598777 w 942656"/>
              <a:gd name="connsiteY736" fmla="*/ 173584 h 990545"/>
              <a:gd name="connsiteX737" fmla="*/ 594612 w 942656"/>
              <a:gd name="connsiteY737" fmla="*/ 178734 h 990545"/>
              <a:gd name="connsiteX738" fmla="*/ 591982 w 942656"/>
              <a:gd name="connsiteY738" fmla="*/ 185529 h 990545"/>
              <a:gd name="connsiteX739" fmla="*/ 590996 w 942656"/>
              <a:gd name="connsiteY739" fmla="*/ 192104 h 990545"/>
              <a:gd name="connsiteX740" fmla="*/ 588695 w 942656"/>
              <a:gd name="connsiteY740" fmla="*/ 195611 h 990545"/>
              <a:gd name="connsiteX741" fmla="*/ 584750 w 942656"/>
              <a:gd name="connsiteY741" fmla="*/ 199775 h 990545"/>
              <a:gd name="connsiteX742" fmla="*/ 584969 w 942656"/>
              <a:gd name="connsiteY742" fmla="*/ 202624 h 990545"/>
              <a:gd name="connsiteX743" fmla="*/ 585736 w 942656"/>
              <a:gd name="connsiteY743" fmla="*/ 207555 h 990545"/>
              <a:gd name="connsiteX744" fmla="*/ 584859 w 942656"/>
              <a:gd name="connsiteY744" fmla="*/ 216651 h 990545"/>
              <a:gd name="connsiteX745" fmla="*/ 583325 w 942656"/>
              <a:gd name="connsiteY745" fmla="*/ 211172 h 990545"/>
              <a:gd name="connsiteX746" fmla="*/ 580037 w 942656"/>
              <a:gd name="connsiteY746" fmla="*/ 205802 h 990545"/>
              <a:gd name="connsiteX747" fmla="*/ 580257 w 942656"/>
              <a:gd name="connsiteY747" fmla="*/ 201747 h 990545"/>
              <a:gd name="connsiteX748" fmla="*/ 583544 w 942656"/>
              <a:gd name="connsiteY748" fmla="*/ 197583 h 990545"/>
              <a:gd name="connsiteX749" fmla="*/ 587489 w 942656"/>
              <a:gd name="connsiteY749" fmla="*/ 194405 h 990545"/>
              <a:gd name="connsiteX750" fmla="*/ 586832 w 942656"/>
              <a:gd name="connsiteY750" fmla="*/ 187830 h 990545"/>
              <a:gd name="connsiteX751" fmla="*/ 588804 w 942656"/>
              <a:gd name="connsiteY751" fmla="*/ 182241 h 990545"/>
              <a:gd name="connsiteX752" fmla="*/ 588366 w 942656"/>
              <a:gd name="connsiteY752" fmla="*/ 179282 h 990545"/>
              <a:gd name="connsiteX753" fmla="*/ 585517 w 942656"/>
              <a:gd name="connsiteY753" fmla="*/ 179282 h 990545"/>
              <a:gd name="connsiteX754" fmla="*/ 579818 w 942656"/>
              <a:gd name="connsiteY754" fmla="*/ 181145 h 990545"/>
              <a:gd name="connsiteX755" fmla="*/ 573682 w 942656"/>
              <a:gd name="connsiteY755" fmla="*/ 179282 h 990545"/>
              <a:gd name="connsiteX756" fmla="*/ 568312 w 942656"/>
              <a:gd name="connsiteY756" fmla="*/ 179611 h 990545"/>
              <a:gd name="connsiteX757" fmla="*/ 563929 w 942656"/>
              <a:gd name="connsiteY757" fmla="*/ 180707 h 990545"/>
              <a:gd name="connsiteX758" fmla="*/ 560860 w 942656"/>
              <a:gd name="connsiteY758" fmla="*/ 178077 h 990545"/>
              <a:gd name="connsiteX759" fmla="*/ 564367 w 942656"/>
              <a:gd name="connsiteY759" fmla="*/ 178515 h 990545"/>
              <a:gd name="connsiteX760" fmla="*/ 568421 w 942656"/>
              <a:gd name="connsiteY760" fmla="*/ 175447 h 990545"/>
              <a:gd name="connsiteX761" fmla="*/ 572695 w 942656"/>
              <a:gd name="connsiteY761" fmla="*/ 174460 h 990545"/>
              <a:gd name="connsiteX762" fmla="*/ 579928 w 942656"/>
              <a:gd name="connsiteY762" fmla="*/ 175775 h 990545"/>
              <a:gd name="connsiteX763" fmla="*/ 583983 w 942656"/>
              <a:gd name="connsiteY763" fmla="*/ 174789 h 990545"/>
              <a:gd name="connsiteX764" fmla="*/ 587818 w 942656"/>
              <a:gd name="connsiteY764" fmla="*/ 169967 h 990545"/>
              <a:gd name="connsiteX765" fmla="*/ 589572 w 942656"/>
              <a:gd name="connsiteY765" fmla="*/ 169967 h 990545"/>
              <a:gd name="connsiteX766" fmla="*/ 591873 w 942656"/>
              <a:gd name="connsiteY766" fmla="*/ 171611 h 990545"/>
              <a:gd name="connsiteX767" fmla="*/ 594284 w 942656"/>
              <a:gd name="connsiteY767" fmla="*/ 170844 h 990545"/>
              <a:gd name="connsiteX768" fmla="*/ 598448 w 942656"/>
              <a:gd name="connsiteY768" fmla="*/ 168433 h 990545"/>
              <a:gd name="connsiteX769" fmla="*/ 605461 w 942656"/>
              <a:gd name="connsiteY769" fmla="*/ 166022 h 990545"/>
              <a:gd name="connsiteX770" fmla="*/ 605461 w 942656"/>
              <a:gd name="connsiteY770" fmla="*/ 160433 h 990545"/>
              <a:gd name="connsiteX771" fmla="*/ 611708 w 942656"/>
              <a:gd name="connsiteY771" fmla="*/ 153091 h 990545"/>
              <a:gd name="connsiteX772" fmla="*/ 611708 w 942656"/>
              <a:gd name="connsiteY772" fmla="*/ 147941 h 990545"/>
              <a:gd name="connsiteX773" fmla="*/ 614119 w 942656"/>
              <a:gd name="connsiteY773" fmla="*/ 144434 h 990545"/>
              <a:gd name="connsiteX774" fmla="*/ 614447 w 942656"/>
              <a:gd name="connsiteY774" fmla="*/ 140270 h 990545"/>
              <a:gd name="connsiteX775" fmla="*/ 607872 w 942656"/>
              <a:gd name="connsiteY775" fmla="*/ 138845 h 990545"/>
              <a:gd name="connsiteX776" fmla="*/ 602612 w 942656"/>
              <a:gd name="connsiteY776" fmla="*/ 134681 h 990545"/>
              <a:gd name="connsiteX777" fmla="*/ 597790 w 942656"/>
              <a:gd name="connsiteY777" fmla="*/ 134681 h 990545"/>
              <a:gd name="connsiteX778" fmla="*/ 590887 w 942656"/>
              <a:gd name="connsiteY778" fmla="*/ 138845 h 990545"/>
              <a:gd name="connsiteX779" fmla="*/ 584969 w 942656"/>
              <a:gd name="connsiteY779" fmla="*/ 139174 h 990545"/>
              <a:gd name="connsiteX780" fmla="*/ 576640 w 942656"/>
              <a:gd name="connsiteY780" fmla="*/ 135667 h 990545"/>
              <a:gd name="connsiteX781" fmla="*/ 567654 w 942656"/>
              <a:gd name="connsiteY781" fmla="*/ 135009 h 990545"/>
              <a:gd name="connsiteX782" fmla="*/ 561079 w 942656"/>
              <a:gd name="connsiteY782" fmla="*/ 141913 h 990545"/>
              <a:gd name="connsiteX783" fmla="*/ 561408 w 942656"/>
              <a:gd name="connsiteY783" fmla="*/ 144653 h 990545"/>
              <a:gd name="connsiteX784" fmla="*/ 563600 w 942656"/>
              <a:gd name="connsiteY784" fmla="*/ 146297 h 990545"/>
              <a:gd name="connsiteX785" fmla="*/ 565024 w 942656"/>
              <a:gd name="connsiteY785" fmla="*/ 148598 h 990545"/>
              <a:gd name="connsiteX786" fmla="*/ 561846 w 942656"/>
              <a:gd name="connsiteY786" fmla="*/ 148927 h 990545"/>
              <a:gd name="connsiteX787" fmla="*/ 559983 w 942656"/>
              <a:gd name="connsiteY787" fmla="*/ 149913 h 990545"/>
              <a:gd name="connsiteX788" fmla="*/ 558230 w 942656"/>
              <a:gd name="connsiteY788" fmla="*/ 154078 h 990545"/>
              <a:gd name="connsiteX789" fmla="*/ 557025 w 942656"/>
              <a:gd name="connsiteY789" fmla="*/ 150461 h 990545"/>
              <a:gd name="connsiteX790" fmla="*/ 554723 w 942656"/>
              <a:gd name="connsiteY790" fmla="*/ 149585 h 990545"/>
              <a:gd name="connsiteX791" fmla="*/ 549573 w 942656"/>
              <a:gd name="connsiteY791" fmla="*/ 151667 h 990545"/>
              <a:gd name="connsiteX792" fmla="*/ 543984 w 942656"/>
              <a:gd name="connsiteY792" fmla="*/ 159447 h 990545"/>
              <a:gd name="connsiteX793" fmla="*/ 536532 w 942656"/>
              <a:gd name="connsiteY793" fmla="*/ 167995 h 990545"/>
              <a:gd name="connsiteX794" fmla="*/ 542121 w 942656"/>
              <a:gd name="connsiteY794" fmla="*/ 160214 h 990545"/>
              <a:gd name="connsiteX795" fmla="*/ 541902 w 942656"/>
              <a:gd name="connsiteY795" fmla="*/ 155174 h 990545"/>
              <a:gd name="connsiteX796" fmla="*/ 543107 w 942656"/>
              <a:gd name="connsiteY796" fmla="*/ 152324 h 990545"/>
              <a:gd name="connsiteX797" fmla="*/ 543655 w 942656"/>
              <a:gd name="connsiteY797" fmla="*/ 148927 h 990545"/>
              <a:gd name="connsiteX798" fmla="*/ 541244 w 942656"/>
              <a:gd name="connsiteY798" fmla="*/ 148927 h 990545"/>
              <a:gd name="connsiteX799" fmla="*/ 536422 w 942656"/>
              <a:gd name="connsiteY799" fmla="*/ 152872 h 990545"/>
              <a:gd name="connsiteX800" fmla="*/ 534011 w 942656"/>
              <a:gd name="connsiteY800" fmla="*/ 158461 h 990545"/>
              <a:gd name="connsiteX801" fmla="*/ 531601 w 942656"/>
              <a:gd name="connsiteY801" fmla="*/ 164707 h 990545"/>
              <a:gd name="connsiteX802" fmla="*/ 527655 w 942656"/>
              <a:gd name="connsiteY802" fmla="*/ 167337 h 990545"/>
              <a:gd name="connsiteX803" fmla="*/ 531491 w 942656"/>
              <a:gd name="connsiteY803" fmla="*/ 160105 h 990545"/>
              <a:gd name="connsiteX804" fmla="*/ 532149 w 942656"/>
              <a:gd name="connsiteY804" fmla="*/ 154406 h 990545"/>
              <a:gd name="connsiteX805" fmla="*/ 540696 w 942656"/>
              <a:gd name="connsiteY805" fmla="*/ 143886 h 990545"/>
              <a:gd name="connsiteX806" fmla="*/ 542778 w 942656"/>
              <a:gd name="connsiteY806" fmla="*/ 136763 h 990545"/>
              <a:gd name="connsiteX807" fmla="*/ 545956 w 942656"/>
              <a:gd name="connsiteY807" fmla="*/ 132489 h 990545"/>
              <a:gd name="connsiteX808" fmla="*/ 550669 w 942656"/>
              <a:gd name="connsiteY808" fmla="*/ 129859 h 990545"/>
              <a:gd name="connsiteX809" fmla="*/ 555710 w 942656"/>
              <a:gd name="connsiteY809" fmla="*/ 126243 h 990545"/>
              <a:gd name="connsiteX810" fmla="*/ 559326 w 942656"/>
              <a:gd name="connsiteY810" fmla="*/ 124709 h 990545"/>
              <a:gd name="connsiteX811" fmla="*/ 563819 w 942656"/>
              <a:gd name="connsiteY811" fmla="*/ 117914 h 990545"/>
              <a:gd name="connsiteX812" fmla="*/ 575106 w 942656"/>
              <a:gd name="connsiteY812" fmla="*/ 106517 h 990545"/>
              <a:gd name="connsiteX813" fmla="*/ 575764 w 942656"/>
              <a:gd name="connsiteY813" fmla="*/ 103778 h 990545"/>
              <a:gd name="connsiteX814" fmla="*/ 578065 w 942656"/>
              <a:gd name="connsiteY814" fmla="*/ 102024 h 990545"/>
              <a:gd name="connsiteX815" fmla="*/ 575654 w 942656"/>
              <a:gd name="connsiteY815" fmla="*/ 98846 h 990545"/>
              <a:gd name="connsiteX816" fmla="*/ 576531 w 942656"/>
              <a:gd name="connsiteY816" fmla="*/ 95559 h 990545"/>
              <a:gd name="connsiteX817" fmla="*/ 578065 w 942656"/>
              <a:gd name="connsiteY817" fmla="*/ 94244 h 990545"/>
              <a:gd name="connsiteX818" fmla="*/ 578284 w 942656"/>
              <a:gd name="connsiteY818" fmla="*/ 89531 h 990545"/>
              <a:gd name="connsiteX819" fmla="*/ 573791 w 942656"/>
              <a:gd name="connsiteY819" fmla="*/ 86244 h 990545"/>
              <a:gd name="connsiteX820" fmla="*/ 568750 w 942656"/>
              <a:gd name="connsiteY820" fmla="*/ 86573 h 990545"/>
              <a:gd name="connsiteX821" fmla="*/ 567216 w 942656"/>
              <a:gd name="connsiteY821" fmla="*/ 88326 h 990545"/>
              <a:gd name="connsiteX822" fmla="*/ 564915 w 942656"/>
              <a:gd name="connsiteY822" fmla="*/ 84491 h 990545"/>
              <a:gd name="connsiteX823" fmla="*/ 561846 w 942656"/>
              <a:gd name="connsiteY823" fmla="*/ 75504 h 990545"/>
              <a:gd name="connsiteX824" fmla="*/ 556477 w 942656"/>
              <a:gd name="connsiteY824" fmla="*/ 62135 h 990545"/>
              <a:gd name="connsiteX825" fmla="*/ 551655 w 942656"/>
              <a:gd name="connsiteY825" fmla="*/ 55231 h 990545"/>
              <a:gd name="connsiteX826" fmla="*/ 548148 w 942656"/>
              <a:gd name="connsiteY826" fmla="*/ 46026 h 990545"/>
              <a:gd name="connsiteX827" fmla="*/ 548367 w 942656"/>
              <a:gd name="connsiteY827" fmla="*/ 40985 h 990545"/>
              <a:gd name="connsiteX828" fmla="*/ 547162 w 942656"/>
              <a:gd name="connsiteY828" fmla="*/ 35944 h 99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Lst>
            <a:rect l="l" t="t" r="r" b="b"/>
            <a:pathLst>
              <a:path w="942656" h="990545">
                <a:moveTo>
                  <a:pt x="551107" y="145639"/>
                </a:moveTo>
                <a:lnTo>
                  <a:pt x="552970" y="143228"/>
                </a:lnTo>
                <a:lnTo>
                  <a:pt x="556257" y="141147"/>
                </a:lnTo>
                <a:lnTo>
                  <a:pt x="557353" y="142242"/>
                </a:lnTo>
                <a:lnTo>
                  <a:pt x="556038" y="145311"/>
                </a:lnTo>
                <a:lnTo>
                  <a:pt x="552422" y="145968"/>
                </a:lnTo>
                <a:lnTo>
                  <a:pt x="550997" y="145639"/>
                </a:lnTo>
                <a:lnTo>
                  <a:pt x="550997" y="145639"/>
                </a:lnTo>
                <a:close/>
                <a:moveTo>
                  <a:pt x="546723" y="145420"/>
                </a:moveTo>
                <a:lnTo>
                  <a:pt x="548586" y="144982"/>
                </a:lnTo>
                <a:lnTo>
                  <a:pt x="549354" y="143228"/>
                </a:lnTo>
                <a:lnTo>
                  <a:pt x="554614" y="138078"/>
                </a:lnTo>
                <a:lnTo>
                  <a:pt x="557134" y="137859"/>
                </a:lnTo>
                <a:lnTo>
                  <a:pt x="561189" y="133585"/>
                </a:lnTo>
                <a:lnTo>
                  <a:pt x="560093" y="131832"/>
                </a:lnTo>
                <a:lnTo>
                  <a:pt x="558340" y="132379"/>
                </a:lnTo>
                <a:lnTo>
                  <a:pt x="556148" y="132160"/>
                </a:lnTo>
                <a:lnTo>
                  <a:pt x="553846" y="133147"/>
                </a:lnTo>
                <a:lnTo>
                  <a:pt x="549354" y="137749"/>
                </a:lnTo>
                <a:lnTo>
                  <a:pt x="546614" y="145530"/>
                </a:lnTo>
                <a:lnTo>
                  <a:pt x="546614" y="145530"/>
                </a:lnTo>
                <a:close/>
                <a:moveTo>
                  <a:pt x="567435" y="128215"/>
                </a:moveTo>
                <a:lnTo>
                  <a:pt x="566778" y="126243"/>
                </a:lnTo>
                <a:lnTo>
                  <a:pt x="563819" y="124818"/>
                </a:lnTo>
                <a:lnTo>
                  <a:pt x="563381" y="127558"/>
                </a:lnTo>
                <a:lnTo>
                  <a:pt x="564805" y="129640"/>
                </a:lnTo>
                <a:lnTo>
                  <a:pt x="567216" y="130407"/>
                </a:lnTo>
                <a:lnTo>
                  <a:pt x="567435" y="128106"/>
                </a:lnTo>
                <a:lnTo>
                  <a:pt x="567435" y="128106"/>
                </a:lnTo>
                <a:close/>
                <a:moveTo>
                  <a:pt x="567435" y="123393"/>
                </a:moveTo>
                <a:lnTo>
                  <a:pt x="566558" y="119120"/>
                </a:lnTo>
                <a:lnTo>
                  <a:pt x="569298" y="116051"/>
                </a:lnTo>
                <a:lnTo>
                  <a:pt x="571709" y="114846"/>
                </a:lnTo>
                <a:lnTo>
                  <a:pt x="574887" y="112435"/>
                </a:lnTo>
                <a:lnTo>
                  <a:pt x="577079" y="112764"/>
                </a:lnTo>
                <a:lnTo>
                  <a:pt x="575106" y="116161"/>
                </a:lnTo>
                <a:lnTo>
                  <a:pt x="572367" y="117038"/>
                </a:lnTo>
                <a:lnTo>
                  <a:pt x="570065" y="120654"/>
                </a:lnTo>
                <a:lnTo>
                  <a:pt x="567435" y="123393"/>
                </a:lnTo>
                <a:lnTo>
                  <a:pt x="567435" y="123393"/>
                </a:lnTo>
                <a:close/>
                <a:moveTo>
                  <a:pt x="569189" y="126571"/>
                </a:moveTo>
                <a:lnTo>
                  <a:pt x="571380" y="127777"/>
                </a:lnTo>
                <a:lnTo>
                  <a:pt x="577298" y="127996"/>
                </a:lnTo>
                <a:lnTo>
                  <a:pt x="579161" y="129092"/>
                </a:lnTo>
                <a:lnTo>
                  <a:pt x="582339" y="127558"/>
                </a:lnTo>
                <a:lnTo>
                  <a:pt x="583325" y="124489"/>
                </a:lnTo>
                <a:lnTo>
                  <a:pt x="580585" y="122298"/>
                </a:lnTo>
                <a:lnTo>
                  <a:pt x="573791" y="124051"/>
                </a:lnTo>
                <a:lnTo>
                  <a:pt x="570175" y="124380"/>
                </a:lnTo>
                <a:lnTo>
                  <a:pt x="569189" y="126462"/>
                </a:lnTo>
                <a:lnTo>
                  <a:pt x="569189" y="126462"/>
                </a:lnTo>
                <a:close/>
                <a:moveTo>
                  <a:pt x="582668" y="132270"/>
                </a:moveTo>
                <a:lnTo>
                  <a:pt x="586284" y="130736"/>
                </a:lnTo>
                <a:lnTo>
                  <a:pt x="587380" y="128654"/>
                </a:lnTo>
                <a:lnTo>
                  <a:pt x="590667" y="128435"/>
                </a:lnTo>
                <a:lnTo>
                  <a:pt x="593407" y="130407"/>
                </a:lnTo>
                <a:lnTo>
                  <a:pt x="591654" y="133147"/>
                </a:lnTo>
                <a:lnTo>
                  <a:pt x="586284" y="133475"/>
                </a:lnTo>
                <a:lnTo>
                  <a:pt x="582668" y="132160"/>
                </a:lnTo>
                <a:lnTo>
                  <a:pt x="582668" y="132160"/>
                </a:lnTo>
                <a:close/>
                <a:moveTo>
                  <a:pt x="567654" y="82189"/>
                </a:moveTo>
                <a:lnTo>
                  <a:pt x="565243" y="78573"/>
                </a:lnTo>
                <a:lnTo>
                  <a:pt x="563381" y="72546"/>
                </a:lnTo>
                <a:lnTo>
                  <a:pt x="564038" y="70792"/>
                </a:lnTo>
                <a:lnTo>
                  <a:pt x="567326" y="73094"/>
                </a:lnTo>
                <a:lnTo>
                  <a:pt x="570832" y="79340"/>
                </a:lnTo>
                <a:lnTo>
                  <a:pt x="570284" y="82627"/>
                </a:lnTo>
                <a:cubicBezTo>
                  <a:pt x="570284" y="82627"/>
                  <a:pt x="567983" y="82299"/>
                  <a:pt x="567654" y="82299"/>
                </a:cubicBezTo>
                <a:lnTo>
                  <a:pt x="567654" y="82299"/>
                </a:lnTo>
                <a:close/>
                <a:moveTo>
                  <a:pt x="546285" y="34519"/>
                </a:moveTo>
                <a:lnTo>
                  <a:pt x="544313" y="32656"/>
                </a:lnTo>
                <a:lnTo>
                  <a:pt x="543546" y="27944"/>
                </a:lnTo>
                <a:lnTo>
                  <a:pt x="540587" y="22246"/>
                </a:lnTo>
                <a:lnTo>
                  <a:pt x="539381" y="22903"/>
                </a:lnTo>
                <a:lnTo>
                  <a:pt x="539710" y="26739"/>
                </a:lnTo>
                <a:lnTo>
                  <a:pt x="537847" y="29698"/>
                </a:lnTo>
                <a:lnTo>
                  <a:pt x="532258" y="33314"/>
                </a:lnTo>
                <a:lnTo>
                  <a:pt x="532258" y="33314"/>
                </a:lnTo>
                <a:cubicBezTo>
                  <a:pt x="532258" y="33314"/>
                  <a:pt x="531929" y="33533"/>
                  <a:pt x="531929" y="33533"/>
                </a:cubicBezTo>
                <a:lnTo>
                  <a:pt x="530066" y="36382"/>
                </a:lnTo>
                <a:lnTo>
                  <a:pt x="524149" y="43725"/>
                </a:lnTo>
                <a:lnTo>
                  <a:pt x="517902" y="51834"/>
                </a:lnTo>
                <a:lnTo>
                  <a:pt x="517902" y="56218"/>
                </a:lnTo>
                <a:cubicBezTo>
                  <a:pt x="517902" y="56218"/>
                  <a:pt x="513190" y="66190"/>
                  <a:pt x="513190" y="66190"/>
                </a:cubicBezTo>
                <a:lnTo>
                  <a:pt x="509245" y="72546"/>
                </a:lnTo>
                <a:lnTo>
                  <a:pt x="506286" y="78354"/>
                </a:lnTo>
                <a:lnTo>
                  <a:pt x="502122" y="79011"/>
                </a:lnTo>
                <a:lnTo>
                  <a:pt x="499602" y="80874"/>
                </a:lnTo>
                <a:lnTo>
                  <a:pt x="498615" y="84819"/>
                </a:lnTo>
                <a:lnTo>
                  <a:pt x="494341" y="87997"/>
                </a:lnTo>
                <a:lnTo>
                  <a:pt x="491492" y="87011"/>
                </a:lnTo>
                <a:lnTo>
                  <a:pt x="491273" y="80655"/>
                </a:lnTo>
                <a:lnTo>
                  <a:pt x="489520" y="79888"/>
                </a:lnTo>
                <a:lnTo>
                  <a:pt x="488862" y="77915"/>
                </a:lnTo>
                <a:lnTo>
                  <a:pt x="486123" y="77696"/>
                </a:lnTo>
                <a:lnTo>
                  <a:pt x="482725" y="79011"/>
                </a:lnTo>
                <a:lnTo>
                  <a:pt x="480095" y="81861"/>
                </a:lnTo>
                <a:lnTo>
                  <a:pt x="475931" y="81093"/>
                </a:lnTo>
                <a:lnTo>
                  <a:pt x="472644" y="77368"/>
                </a:lnTo>
                <a:lnTo>
                  <a:pt x="472644" y="74957"/>
                </a:lnTo>
                <a:cubicBezTo>
                  <a:pt x="472644" y="74957"/>
                  <a:pt x="471438" y="73861"/>
                  <a:pt x="471438" y="73861"/>
                </a:cubicBezTo>
                <a:lnTo>
                  <a:pt x="469904" y="69916"/>
                </a:lnTo>
                <a:lnTo>
                  <a:pt x="469027" y="67614"/>
                </a:lnTo>
                <a:lnTo>
                  <a:pt x="465740" y="66957"/>
                </a:lnTo>
                <a:lnTo>
                  <a:pt x="461027" y="62573"/>
                </a:lnTo>
                <a:lnTo>
                  <a:pt x="454781" y="62354"/>
                </a:lnTo>
                <a:lnTo>
                  <a:pt x="450178" y="64436"/>
                </a:lnTo>
                <a:lnTo>
                  <a:pt x="440206" y="64875"/>
                </a:lnTo>
                <a:lnTo>
                  <a:pt x="434836" y="63450"/>
                </a:lnTo>
                <a:lnTo>
                  <a:pt x="430124" y="66628"/>
                </a:lnTo>
                <a:lnTo>
                  <a:pt x="429357" y="71011"/>
                </a:lnTo>
                <a:lnTo>
                  <a:pt x="433741" y="75395"/>
                </a:lnTo>
                <a:lnTo>
                  <a:pt x="434836" y="78135"/>
                </a:lnTo>
                <a:lnTo>
                  <a:pt x="437138" y="83395"/>
                </a:lnTo>
                <a:lnTo>
                  <a:pt x="436261" y="85258"/>
                </a:lnTo>
                <a:lnTo>
                  <a:pt x="432206" y="85477"/>
                </a:lnTo>
                <a:lnTo>
                  <a:pt x="426070" y="83833"/>
                </a:lnTo>
                <a:lnTo>
                  <a:pt x="424645" y="82737"/>
                </a:lnTo>
                <a:lnTo>
                  <a:pt x="422672" y="82737"/>
                </a:lnTo>
                <a:cubicBezTo>
                  <a:pt x="422672" y="82737"/>
                  <a:pt x="422234" y="82518"/>
                  <a:pt x="422234" y="82518"/>
                </a:cubicBezTo>
                <a:lnTo>
                  <a:pt x="422344" y="82518"/>
                </a:lnTo>
                <a:cubicBezTo>
                  <a:pt x="422344" y="82518"/>
                  <a:pt x="414563" y="82518"/>
                  <a:pt x="414563" y="82518"/>
                </a:cubicBezTo>
                <a:lnTo>
                  <a:pt x="410180" y="83176"/>
                </a:lnTo>
                <a:lnTo>
                  <a:pt x="408317" y="81093"/>
                </a:lnTo>
                <a:lnTo>
                  <a:pt x="401194" y="81422"/>
                </a:lnTo>
                <a:lnTo>
                  <a:pt x="396153" y="83504"/>
                </a:lnTo>
                <a:lnTo>
                  <a:pt x="393413" y="91175"/>
                </a:lnTo>
                <a:lnTo>
                  <a:pt x="383550" y="90846"/>
                </a:lnTo>
                <a:lnTo>
                  <a:pt x="378509" y="92381"/>
                </a:lnTo>
                <a:lnTo>
                  <a:pt x="377852" y="94682"/>
                </a:lnTo>
                <a:lnTo>
                  <a:pt x="374564" y="98627"/>
                </a:lnTo>
                <a:lnTo>
                  <a:pt x="368975" y="99175"/>
                </a:lnTo>
                <a:lnTo>
                  <a:pt x="368318" y="97641"/>
                </a:lnTo>
                <a:lnTo>
                  <a:pt x="365030" y="98518"/>
                </a:lnTo>
                <a:lnTo>
                  <a:pt x="362071" y="102353"/>
                </a:lnTo>
                <a:lnTo>
                  <a:pt x="358236" y="100819"/>
                </a:lnTo>
                <a:lnTo>
                  <a:pt x="348702" y="92600"/>
                </a:lnTo>
                <a:lnTo>
                  <a:pt x="345195" y="88216"/>
                </a:lnTo>
                <a:lnTo>
                  <a:pt x="344976" y="84710"/>
                </a:lnTo>
                <a:lnTo>
                  <a:pt x="339716" y="79559"/>
                </a:lnTo>
                <a:lnTo>
                  <a:pt x="335442" y="75066"/>
                </a:lnTo>
                <a:lnTo>
                  <a:pt x="334894" y="70245"/>
                </a:lnTo>
                <a:lnTo>
                  <a:pt x="335990" y="66957"/>
                </a:lnTo>
                <a:lnTo>
                  <a:pt x="334785" y="64546"/>
                </a:lnTo>
                <a:lnTo>
                  <a:pt x="335442" y="60162"/>
                </a:lnTo>
                <a:lnTo>
                  <a:pt x="337196" y="56656"/>
                </a:lnTo>
                <a:lnTo>
                  <a:pt x="336867" y="51505"/>
                </a:lnTo>
                <a:lnTo>
                  <a:pt x="341579" y="43396"/>
                </a:lnTo>
                <a:lnTo>
                  <a:pt x="343113" y="36821"/>
                </a:lnTo>
                <a:lnTo>
                  <a:pt x="347497" y="31451"/>
                </a:lnTo>
                <a:lnTo>
                  <a:pt x="347277" y="28821"/>
                </a:lnTo>
                <a:lnTo>
                  <a:pt x="342784" y="29150"/>
                </a:lnTo>
                <a:lnTo>
                  <a:pt x="340483" y="25643"/>
                </a:lnTo>
                <a:lnTo>
                  <a:pt x="338949" y="22136"/>
                </a:lnTo>
                <a:lnTo>
                  <a:pt x="333908" y="22465"/>
                </a:lnTo>
                <a:lnTo>
                  <a:pt x="329744" y="20383"/>
                </a:lnTo>
                <a:lnTo>
                  <a:pt x="331826" y="17424"/>
                </a:lnTo>
                <a:lnTo>
                  <a:pt x="334785" y="12712"/>
                </a:lnTo>
                <a:lnTo>
                  <a:pt x="334785" y="6246"/>
                </a:lnTo>
                <a:lnTo>
                  <a:pt x="330840" y="1205"/>
                </a:lnTo>
                <a:lnTo>
                  <a:pt x="325470" y="657"/>
                </a:lnTo>
                <a:lnTo>
                  <a:pt x="322840" y="2411"/>
                </a:lnTo>
                <a:lnTo>
                  <a:pt x="320977" y="329"/>
                </a:lnTo>
                <a:lnTo>
                  <a:pt x="318566" y="0"/>
                </a:lnTo>
                <a:lnTo>
                  <a:pt x="319004" y="5041"/>
                </a:lnTo>
                <a:lnTo>
                  <a:pt x="316703" y="10739"/>
                </a:lnTo>
                <a:lnTo>
                  <a:pt x="304210" y="19616"/>
                </a:lnTo>
                <a:lnTo>
                  <a:pt x="296430" y="20273"/>
                </a:lnTo>
                <a:lnTo>
                  <a:pt x="285690" y="24766"/>
                </a:lnTo>
                <a:lnTo>
                  <a:pt x="281745" y="22903"/>
                </a:lnTo>
                <a:lnTo>
                  <a:pt x="274951" y="23561"/>
                </a:lnTo>
                <a:lnTo>
                  <a:pt x="267170" y="30465"/>
                </a:lnTo>
                <a:lnTo>
                  <a:pt x="259499" y="33095"/>
                </a:lnTo>
                <a:lnTo>
                  <a:pt x="256869" y="31341"/>
                </a:lnTo>
                <a:lnTo>
                  <a:pt x="246130" y="32766"/>
                </a:lnTo>
                <a:lnTo>
                  <a:pt x="237801" y="33314"/>
                </a:lnTo>
                <a:lnTo>
                  <a:pt x="230349" y="29150"/>
                </a:lnTo>
                <a:lnTo>
                  <a:pt x="222897" y="27944"/>
                </a:lnTo>
                <a:lnTo>
                  <a:pt x="215994" y="25862"/>
                </a:lnTo>
                <a:lnTo>
                  <a:pt x="219062" y="31780"/>
                </a:lnTo>
                <a:lnTo>
                  <a:pt x="224103" y="33643"/>
                </a:lnTo>
                <a:lnTo>
                  <a:pt x="229253" y="38574"/>
                </a:lnTo>
                <a:lnTo>
                  <a:pt x="231007" y="43067"/>
                </a:lnTo>
                <a:lnTo>
                  <a:pt x="224213" y="53478"/>
                </a:lnTo>
                <a:lnTo>
                  <a:pt x="226843" y="58299"/>
                </a:lnTo>
                <a:lnTo>
                  <a:pt x="225308" y="66299"/>
                </a:lnTo>
                <a:lnTo>
                  <a:pt x="236376" y="69916"/>
                </a:lnTo>
                <a:lnTo>
                  <a:pt x="244048" y="69039"/>
                </a:lnTo>
                <a:lnTo>
                  <a:pt x="251719" y="70573"/>
                </a:lnTo>
                <a:lnTo>
                  <a:pt x="252047" y="75395"/>
                </a:lnTo>
                <a:lnTo>
                  <a:pt x="246458" y="78025"/>
                </a:lnTo>
                <a:lnTo>
                  <a:pt x="235171" y="80326"/>
                </a:lnTo>
                <a:lnTo>
                  <a:pt x="231226" y="84710"/>
                </a:lnTo>
                <a:lnTo>
                  <a:pt x="228925" y="90956"/>
                </a:lnTo>
                <a:lnTo>
                  <a:pt x="216651" y="97422"/>
                </a:lnTo>
                <a:lnTo>
                  <a:pt x="212706" y="102134"/>
                </a:lnTo>
                <a:lnTo>
                  <a:pt x="204377" y="107504"/>
                </a:lnTo>
                <a:lnTo>
                  <a:pt x="198679" y="114298"/>
                </a:lnTo>
                <a:lnTo>
                  <a:pt x="188816" y="114846"/>
                </a:lnTo>
                <a:lnTo>
                  <a:pt x="183227" y="114079"/>
                </a:lnTo>
                <a:lnTo>
                  <a:pt x="173694" y="106627"/>
                </a:lnTo>
                <a:lnTo>
                  <a:pt x="164488" y="100271"/>
                </a:lnTo>
                <a:lnTo>
                  <a:pt x="158242" y="101038"/>
                </a:lnTo>
                <a:lnTo>
                  <a:pt x="158461" y="94463"/>
                </a:lnTo>
                <a:lnTo>
                  <a:pt x="157475" y="89203"/>
                </a:lnTo>
                <a:lnTo>
                  <a:pt x="153530" y="84381"/>
                </a:lnTo>
                <a:lnTo>
                  <a:pt x="152215" y="80655"/>
                </a:lnTo>
                <a:lnTo>
                  <a:pt x="145639" y="82408"/>
                </a:lnTo>
                <a:lnTo>
                  <a:pt x="140927" y="87559"/>
                </a:lnTo>
                <a:lnTo>
                  <a:pt x="137859" y="88107"/>
                </a:lnTo>
                <a:lnTo>
                  <a:pt x="135229" y="85696"/>
                </a:lnTo>
                <a:lnTo>
                  <a:pt x="130517" y="85696"/>
                </a:lnTo>
                <a:lnTo>
                  <a:pt x="127558" y="88984"/>
                </a:lnTo>
                <a:lnTo>
                  <a:pt x="100381" y="89203"/>
                </a:lnTo>
                <a:lnTo>
                  <a:pt x="98846" y="96983"/>
                </a:lnTo>
                <a:lnTo>
                  <a:pt x="101148" y="102682"/>
                </a:lnTo>
                <a:lnTo>
                  <a:pt x="110353" y="105093"/>
                </a:lnTo>
                <a:lnTo>
                  <a:pt x="113860" y="111558"/>
                </a:lnTo>
                <a:lnTo>
                  <a:pt x="111230" y="114517"/>
                </a:lnTo>
                <a:lnTo>
                  <a:pt x="113969" y="117476"/>
                </a:lnTo>
                <a:lnTo>
                  <a:pt x="112764" y="121421"/>
                </a:lnTo>
                <a:lnTo>
                  <a:pt x="107065" y="117585"/>
                </a:lnTo>
                <a:lnTo>
                  <a:pt x="90956" y="123174"/>
                </a:lnTo>
                <a:lnTo>
                  <a:pt x="91614" y="136325"/>
                </a:lnTo>
                <a:lnTo>
                  <a:pt x="95778" y="141694"/>
                </a:lnTo>
                <a:lnTo>
                  <a:pt x="104764" y="148598"/>
                </a:lnTo>
                <a:lnTo>
                  <a:pt x="110682" y="159009"/>
                </a:lnTo>
                <a:lnTo>
                  <a:pt x="110353" y="167118"/>
                </a:lnTo>
                <a:lnTo>
                  <a:pt x="110134" y="170734"/>
                </a:lnTo>
                <a:lnTo>
                  <a:pt x="96655" y="220925"/>
                </a:lnTo>
                <a:lnTo>
                  <a:pt x="92600" y="234185"/>
                </a:lnTo>
                <a:lnTo>
                  <a:pt x="93148" y="236596"/>
                </a:lnTo>
                <a:lnTo>
                  <a:pt x="91066" y="240102"/>
                </a:lnTo>
                <a:lnTo>
                  <a:pt x="85806" y="238678"/>
                </a:lnTo>
                <a:lnTo>
                  <a:pt x="86354" y="237143"/>
                </a:lnTo>
                <a:lnTo>
                  <a:pt x="80984" y="233637"/>
                </a:lnTo>
                <a:lnTo>
                  <a:pt x="79121" y="234185"/>
                </a:lnTo>
                <a:lnTo>
                  <a:pt x="74409" y="234185"/>
                </a:lnTo>
                <a:lnTo>
                  <a:pt x="72327" y="233308"/>
                </a:lnTo>
                <a:lnTo>
                  <a:pt x="70573" y="237143"/>
                </a:lnTo>
                <a:lnTo>
                  <a:pt x="54135" y="242513"/>
                </a:lnTo>
                <a:lnTo>
                  <a:pt x="41862" y="245143"/>
                </a:lnTo>
                <a:lnTo>
                  <a:pt x="38793" y="248321"/>
                </a:lnTo>
                <a:lnTo>
                  <a:pt x="36054" y="249198"/>
                </a:lnTo>
                <a:lnTo>
                  <a:pt x="31013" y="254239"/>
                </a:lnTo>
                <a:lnTo>
                  <a:pt x="25314" y="256869"/>
                </a:lnTo>
                <a:lnTo>
                  <a:pt x="20931" y="259609"/>
                </a:lnTo>
                <a:lnTo>
                  <a:pt x="21588" y="265855"/>
                </a:lnTo>
                <a:lnTo>
                  <a:pt x="19178" y="269471"/>
                </a:lnTo>
                <a:lnTo>
                  <a:pt x="20164" y="273307"/>
                </a:lnTo>
                <a:lnTo>
                  <a:pt x="13589" y="279882"/>
                </a:lnTo>
                <a:lnTo>
                  <a:pt x="15890" y="288210"/>
                </a:lnTo>
                <a:lnTo>
                  <a:pt x="18191" y="292484"/>
                </a:lnTo>
                <a:lnTo>
                  <a:pt x="14246" y="296320"/>
                </a:lnTo>
                <a:lnTo>
                  <a:pt x="10739" y="295662"/>
                </a:lnTo>
                <a:lnTo>
                  <a:pt x="3945" y="299936"/>
                </a:lnTo>
                <a:lnTo>
                  <a:pt x="3616" y="304758"/>
                </a:lnTo>
                <a:lnTo>
                  <a:pt x="1205" y="307388"/>
                </a:lnTo>
                <a:lnTo>
                  <a:pt x="2740" y="310676"/>
                </a:lnTo>
                <a:lnTo>
                  <a:pt x="1863" y="316045"/>
                </a:lnTo>
                <a:lnTo>
                  <a:pt x="0" y="320538"/>
                </a:lnTo>
                <a:lnTo>
                  <a:pt x="1753" y="324483"/>
                </a:lnTo>
                <a:lnTo>
                  <a:pt x="548" y="328100"/>
                </a:lnTo>
                <a:lnTo>
                  <a:pt x="7123" y="334675"/>
                </a:lnTo>
                <a:lnTo>
                  <a:pt x="18958" y="353743"/>
                </a:lnTo>
                <a:lnTo>
                  <a:pt x="12931" y="361414"/>
                </a:lnTo>
                <a:lnTo>
                  <a:pt x="27835" y="360208"/>
                </a:lnTo>
                <a:lnTo>
                  <a:pt x="34958" y="361414"/>
                </a:lnTo>
                <a:lnTo>
                  <a:pt x="40218" y="369085"/>
                </a:lnTo>
                <a:lnTo>
                  <a:pt x="41752" y="375879"/>
                </a:lnTo>
                <a:lnTo>
                  <a:pt x="52053" y="376318"/>
                </a:lnTo>
                <a:lnTo>
                  <a:pt x="64327" y="377085"/>
                </a:lnTo>
                <a:lnTo>
                  <a:pt x="74518" y="367770"/>
                </a:lnTo>
                <a:lnTo>
                  <a:pt x="83066" y="362838"/>
                </a:lnTo>
                <a:lnTo>
                  <a:pt x="85477" y="365469"/>
                </a:lnTo>
                <a:lnTo>
                  <a:pt x="84381" y="370729"/>
                </a:lnTo>
                <a:lnTo>
                  <a:pt x="82628" y="372592"/>
                </a:lnTo>
                <a:lnTo>
                  <a:pt x="82409" y="381249"/>
                </a:lnTo>
                <a:lnTo>
                  <a:pt x="83724" y="395385"/>
                </a:lnTo>
                <a:lnTo>
                  <a:pt x="83943" y="401084"/>
                </a:lnTo>
                <a:lnTo>
                  <a:pt x="86901" y="403933"/>
                </a:lnTo>
                <a:lnTo>
                  <a:pt x="91723" y="403166"/>
                </a:lnTo>
                <a:lnTo>
                  <a:pt x="96326" y="401851"/>
                </a:lnTo>
                <a:lnTo>
                  <a:pt x="101476" y="401522"/>
                </a:lnTo>
                <a:lnTo>
                  <a:pt x="104106" y="401193"/>
                </a:lnTo>
                <a:lnTo>
                  <a:pt x="106517" y="402289"/>
                </a:lnTo>
                <a:lnTo>
                  <a:pt x="107175" y="402618"/>
                </a:lnTo>
                <a:lnTo>
                  <a:pt x="107175" y="402618"/>
                </a:lnTo>
                <a:lnTo>
                  <a:pt x="122407" y="402618"/>
                </a:lnTo>
                <a:cubicBezTo>
                  <a:pt x="122407" y="402618"/>
                  <a:pt x="129311" y="402947"/>
                  <a:pt x="129311" y="402947"/>
                </a:cubicBezTo>
                <a:lnTo>
                  <a:pt x="136215" y="399111"/>
                </a:lnTo>
                <a:lnTo>
                  <a:pt x="140051" y="399111"/>
                </a:lnTo>
                <a:lnTo>
                  <a:pt x="145311" y="394947"/>
                </a:lnTo>
                <a:lnTo>
                  <a:pt x="151228" y="394947"/>
                </a:lnTo>
                <a:lnTo>
                  <a:pt x="158132" y="392865"/>
                </a:lnTo>
                <a:lnTo>
                  <a:pt x="162297" y="382126"/>
                </a:lnTo>
                <a:lnTo>
                  <a:pt x="173803" y="374783"/>
                </a:lnTo>
                <a:lnTo>
                  <a:pt x="181803" y="373358"/>
                </a:lnTo>
                <a:lnTo>
                  <a:pt x="189474" y="369523"/>
                </a:lnTo>
                <a:lnTo>
                  <a:pt x="194734" y="369523"/>
                </a:lnTo>
                <a:lnTo>
                  <a:pt x="199556" y="373030"/>
                </a:lnTo>
                <a:lnTo>
                  <a:pt x="205145" y="369523"/>
                </a:lnTo>
                <a:lnTo>
                  <a:pt x="207884" y="371934"/>
                </a:lnTo>
                <a:lnTo>
                  <a:pt x="207227" y="377523"/>
                </a:lnTo>
                <a:lnTo>
                  <a:pt x="209966" y="386180"/>
                </a:lnTo>
                <a:lnTo>
                  <a:pt x="206131" y="393084"/>
                </a:lnTo>
                <a:lnTo>
                  <a:pt x="209309" y="404152"/>
                </a:lnTo>
                <a:lnTo>
                  <a:pt x="207227" y="408974"/>
                </a:lnTo>
                <a:lnTo>
                  <a:pt x="211391" y="418070"/>
                </a:lnTo>
                <a:lnTo>
                  <a:pt x="216980" y="420481"/>
                </a:lnTo>
                <a:lnTo>
                  <a:pt x="218733" y="427823"/>
                </a:lnTo>
                <a:lnTo>
                  <a:pt x="224322" y="430562"/>
                </a:lnTo>
                <a:lnTo>
                  <a:pt x="231993" y="435384"/>
                </a:lnTo>
                <a:lnTo>
                  <a:pt x="237253" y="440206"/>
                </a:lnTo>
                <a:lnTo>
                  <a:pt x="239335" y="437795"/>
                </a:lnTo>
                <a:lnTo>
                  <a:pt x="249417" y="435384"/>
                </a:lnTo>
                <a:lnTo>
                  <a:pt x="257746" y="443713"/>
                </a:lnTo>
                <a:lnTo>
                  <a:pt x="263992" y="441959"/>
                </a:lnTo>
                <a:lnTo>
                  <a:pt x="272649" y="451384"/>
                </a:lnTo>
                <a:lnTo>
                  <a:pt x="276485" y="451055"/>
                </a:lnTo>
                <a:lnTo>
                  <a:pt x="286896" y="454562"/>
                </a:lnTo>
                <a:lnTo>
                  <a:pt x="293471" y="456972"/>
                </a:lnTo>
                <a:lnTo>
                  <a:pt x="294895" y="463876"/>
                </a:lnTo>
                <a:lnTo>
                  <a:pt x="299717" y="465191"/>
                </a:lnTo>
                <a:lnTo>
                  <a:pt x="305963" y="468698"/>
                </a:lnTo>
                <a:lnTo>
                  <a:pt x="319881" y="467274"/>
                </a:lnTo>
                <a:lnTo>
                  <a:pt x="329634" y="472863"/>
                </a:lnTo>
                <a:lnTo>
                  <a:pt x="331716" y="477027"/>
                </a:lnTo>
                <a:lnTo>
                  <a:pt x="330292" y="488095"/>
                </a:lnTo>
                <a:lnTo>
                  <a:pt x="332374" y="497191"/>
                </a:lnTo>
                <a:lnTo>
                  <a:pt x="329634" y="502780"/>
                </a:lnTo>
                <a:lnTo>
                  <a:pt x="338620" y="518122"/>
                </a:lnTo>
                <a:lnTo>
                  <a:pt x="337963" y="529189"/>
                </a:lnTo>
                <a:lnTo>
                  <a:pt x="380372" y="529847"/>
                </a:lnTo>
                <a:lnTo>
                  <a:pt x="382454" y="545189"/>
                </a:lnTo>
                <a:lnTo>
                  <a:pt x="381797" y="554942"/>
                </a:lnTo>
                <a:lnTo>
                  <a:pt x="394290" y="557682"/>
                </a:lnTo>
                <a:lnTo>
                  <a:pt x="406782" y="579928"/>
                </a:lnTo>
                <a:lnTo>
                  <a:pt x="407440" y="591763"/>
                </a:lnTo>
                <a:lnTo>
                  <a:pt x="395605" y="615434"/>
                </a:lnTo>
                <a:lnTo>
                  <a:pt x="396262" y="618940"/>
                </a:lnTo>
                <a:lnTo>
                  <a:pt x="393084" y="623324"/>
                </a:lnTo>
                <a:lnTo>
                  <a:pt x="395276" y="625844"/>
                </a:lnTo>
                <a:lnTo>
                  <a:pt x="393851" y="630995"/>
                </a:lnTo>
                <a:lnTo>
                  <a:pt x="399769" y="635488"/>
                </a:lnTo>
                <a:lnTo>
                  <a:pt x="400098" y="642830"/>
                </a:lnTo>
                <a:lnTo>
                  <a:pt x="404919" y="650063"/>
                </a:lnTo>
                <a:lnTo>
                  <a:pt x="402509" y="664638"/>
                </a:lnTo>
                <a:lnTo>
                  <a:pt x="403933" y="670555"/>
                </a:lnTo>
                <a:lnTo>
                  <a:pt x="402180" y="675815"/>
                </a:lnTo>
                <a:lnTo>
                  <a:pt x="403933" y="681076"/>
                </a:lnTo>
                <a:lnTo>
                  <a:pt x="412919" y="680418"/>
                </a:lnTo>
                <a:lnTo>
                  <a:pt x="416755" y="682171"/>
                </a:lnTo>
                <a:lnTo>
                  <a:pt x="427933" y="681514"/>
                </a:lnTo>
                <a:lnTo>
                  <a:pt x="434836" y="683925"/>
                </a:lnTo>
                <a:lnTo>
                  <a:pt x="445905" y="679432"/>
                </a:lnTo>
                <a:lnTo>
                  <a:pt x="451822" y="683596"/>
                </a:lnTo>
                <a:lnTo>
                  <a:pt x="456315" y="685020"/>
                </a:lnTo>
                <a:lnTo>
                  <a:pt x="458069" y="690609"/>
                </a:lnTo>
                <a:lnTo>
                  <a:pt x="464096" y="716801"/>
                </a:lnTo>
                <a:lnTo>
                  <a:pt x="468260" y="726006"/>
                </a:lnTo>
                <a:lnTo>
                  <a:pt x="472644" y="727211"/>
                </a:lnTo>
                <a:lnTo>
                  <a:pt x="482177" y="722061"/>
                </a:lnTo>
                <a:lnTo>
                  <a:pt x="487547" y="724143"/>
                </a:lnTo>
                <a:lnTo>
                  <a:pt x="491163" y="727430"/>
                </a:lnTo>
                <a:lnTo>
                  <a:pt x="494670" y="728088"/>
                </a:lnTo>
                <a:lnTo>
                  <a:pt x="492369" y="731923"/>
                </a:lnTo>
                <a:lnTo>
                  <a:pt x="491711" y="754608"/>
                </a:lnTo>
                <a:lnTo>
                  <a:pt x="490725" y="757238"/>
                </a:lnTo>
                <a:lnTo>
                  <a:pt x="490068" y="758114"/>
                </a:lnTo>
                <a:lnTo>
                  <a:pt x="490068" y="761183"/>
                </a:lnTo>
                <a:cubicBezTo>
                  <a:pt x="490068" y="761183"/>
                  <a:pt x="489520" y="763703"/>
                  <a:pt x="489520" y="763703"/>
                </a:cubicBezTo>
                <a:lnTo>
                  <a:pt x="489300" y="766662"/>
                </a:lnTo>
                <a:lnTo>
                  <a:pt x="493465" y="763922"/>
                </a:lnTo>
                <a:lnTo>
                  <a:pt x="504533" y="765457"/>
                </a:lnTo>
                <a:lnTo>
                  <a:pt x="504862" y="770388"/>
                </a:lnTo>
                <a:lnTo>
                  <a:pt x="509355" y="780579"/>
                </a:lnTo>
                <a:lnTo>
                  <a:pt x="509026" y="788689"/>
                </a:lnTo>
                <a:lnTo>
                  <a:pt x="510122" y="798113"/>
                </a:lnTo>
                <a:lnTo>
                  <a:pt x="510999" y="806770"/>
                </a:lnTo>
                <a:lnTo>
                  <a:pt x="509574" y="810277"/>
                </a:lnTo>
                <a:lnTo>
                  <a:pt x="504752" y="810058"/>
                </a:lnTo>
                <a:lnTo>
                  <a:pt x="498835" y="813236"/>
                </a:lnTo>
                <a:lnTo>
                  <a:pt x="497958" y="815099"/>
                </a:lnTo>
                <a:lnTo>
                  <a:pt x="494451" y="818058"/>
                </a:lnTo>
                <a:lnTo>
                  <a:pt x="492917" y="817181"/>
                </a:lnTo>
                <a:lnTo>
                  <a:pt x="483054" y="823756"/>
                </a:lnTo>
                <a:lnTo>
                  <a:pt x="481191" y="826934"/>
                </a:lnTo>
                <a:lnTo>
                  <a:pt x="477356" y="828030"/>
                </a:lnTo>
                <a:lnTo>
                  <a:pt x="468370" y="835482"/>
                </a:lnTo>
                <a:lnTo>
                  <a:pt x="465411" y="836578"/>
                </a:lnTo>
                <a:lnTo>
                  <a:pt x="465082" y="842496"/>
                </a:lnTo>
                <a:lnTo>
                  <a:pt x="461794" y="843482"/>
                </a:lnTo>
                <a:lnTo>
                  <a:pt x="458836" y="842934"/>
                </a:lnTo>
                <a:lnTo>
                  <a:pt x="451165" y="852248"/>
                </a:lnTo>
                <a:lnTo>
                  <a:pt x="449740" y="855865"/>
                </a:lnTo>
                <a:lnTo>
                  <a:pt x="449959" y="861235"/>
                </a:lnTo>
                <a:lnTo>
                  <a:pt x="446453" y="862331"/>
                </a:lnTo>
                <a:lnTo>
                  <a:pt x="444589" y="865289"/>
                </a:lnTo>
                <a:lnTo>
                  <a:pt x="439768" y="874166"/>
                </a:lnTo>
                <a:lnTo>
                  <a:pt x="436261" y="877782"/>
                </a:lnTo>
                <a:lnTo>
                  <a:pt x="432316" y="884357"/>
                </a:lnTo>
                <a:lnTo>
                  <a:pt x="432316" y="886659"/>
                </a:lnTo>
                <a:lnTo>
                  <a:pt x="427823" y="889836"/>
                </a:lnTo>
                <a:lnTo>
                  <a:pt x="427165" y="892028"/>
                </a:lnTo>
                <a:lnTo>
                  <a:pt x="430782" y="892028"/>
                </a:lnTo>
                <a:cubicBezTo>
                  <a:pt x="430782" y="892028"/>
                  <a:pt x="433412" y="893562"/>
                  <a:pt x="433412" y="893562"/>
                </a:cubicBezTo>
                <a:lnTo>
                  <a:pt x="445576" y="889946"/>
                </a:lnTo>
                <a:lnTo>
                  <a:pt x="450617" y="893233"/>
                </a:lnTo>
                <a:lnTo>
                  <a:pt x="456206" y="900905"/>
                </a:lnTo>
                <a:lnTo>
                  <a:pt x="461027" y="902987"/>
                </a:lnTo>
                <a:lnTo>
                  <a:pt x="463986" y="909562"/>
                </a:lnTo>
                <a:lnTo>
                  <a:pt x="469685" y="918986"/>
                </a:lnTo>
                <a:lnTo>
                  <a:pt x="472424" y="918986"/>
                </a:lnTo>
                <a:lnTo>
                  <a:pt x="477136" y="913945"/>
                </a:lnTo>
                <a:lnTo>
                  <a:pt x="479547" y="914274"/>
                </a:lnTo>
                <a:lnTo>
                  <a:pt x="485136" y="923260"/>
                </a:lnTo>
                <a:lnTo>
                  <a:pt x="491711" y="926219"/>
                </a:lnTo>
                <a:lnTo>
                  <a:pt x="497410" y="927424"/>
                </a:lnTo>
                <a:lnTo>
                  <a:pt x="502999" y="933013"/>
                </a:lnTo>
                <a:lnTo>
                  <a:pt x="503327" y="939588"/>
                </a:lnTo>
                <a:lnTo>
                  <a:pt x="508040" y="938602"/>
                </a:lnTo>
                <a:lnTo>
                  <a:pt x="517355" y="942766"/>
                </a:lnTo>
                <a:lnTo>
                  <a:pt x="522943" y="949670"/>
                </a:lnTo>
                <a:lnTo>
                  <a:pt x="528861" y="958547"/>
                </a:lnTo>
                <a:lnTo>
                  <a:pt x="534231" y="962382"/>
                </a:lnTo>
                <a:lnTo>
                  <a:pt x="533244" y="969177"/>
                </a:lnTo>
                <a:lnTo>
                  <a:pt x="528751" y="975423"/>
                </a:lnTo>
                <a:lnTo>
                  <a:pt x="531053" y="982765"/>
                </a:lnTo>
                <a:lnTo>
                  <a:pt x="531929" y="984519"/>
                </a:lnTo>
                <a:lnTo>
                  <a:pt x="532587" y="985724"/>
                </a:lnTo>
                <a:lnTo>
                  <a:pt x="535436" y="989450"/>
                </a:lnTo>
                <a:lnTo>
                  <a:pt x="536751" y="990546"/>
                </a:lnTo>
                <a:lnTo>
                  <a:pt x="545847" y="982984"/>
                </a:lnTo>
                <a:lnTo>
                  <a:pt x="548915" y="975752"/>
                </a:lnTo>
                <a:lnTo>
                  <a:pt x="552860" y="958876"/>
                </a:lnTo>
                <a:lnTo>
                  <a:pt x="556477" y="947479"/>
                </a:lnTo>
                <a:lnTo>
                  <a:pt x="558011" y="945177"/>
                </a:lnTo>
                <a:lnTo>
                  <a:pt x="555929" y="942547"/>
                </a:lnTo>
                <a:lnTo>
                  <a:pt x="552422" y="936849"/>
                </a:lnTo>
                <a:lnTo>
                  <a:pt x="554175" y="932027"/>
                </a:lnTo>
                <a:lnTo>
                  <a:pt x="557682" y="930273"/>
                </a:lnTo>
                <a:lnTo>
                  <a:pt x="557901" y="927205"/>
                </a:lnTo>
                <a:lnTo>
                  <a:pt x="561846" y="922712"/>
                </a:lnTo>
                <a:lnTo>
                  <a:pt x="561846" y="919206"/>
                </a:lnTo>
                <a:lnTo>
                  <a:pt x="564257" y="921178"/>
                </a:lnTo>
                <a:lnTo>
                  <a:pt x="567545" y="921726"/>
                </a:lnTo>
                <a:lnTo>
                  <a:pt x="571490" y="917014"/>
                </a:lnTo>
                <a:lnTo>
                  <a:pt x="572038" y="912192"/>
                </a:lnTo>
                <a:lnTo>
                  <a:pt x="573572" y="910658"/>
                </a:lnTo>
                <a:lnTo>
                  <a:pt x="573901" y="905179"/>
                </a:lnTo>
                <a:lnTo>
                  <a:pt x="575654" y="902877"/>
                </a:lnTo>
                <a:lnTo>
                  <a:pt x="578065" y="902877"/>
                </a:lnTo>
                <a:lnTo>
                  <a:pt x="579818" y="898165"/>
                </a:lnTo>
                <a:lnTo>
                  <a:pt x="578613" y="894658"/>
                </a:lnTo>
                <a:lnTo>
                  <a:pt x="575983" y="891918"/>
                </a:lnTo>
                <a:lnTo>
                  <a:pt x="576312" y="884686"/>
                </a:lnTo>
                <a:lnTo>
                  <a:pt x="574229" y="882823"/>
                </a:lnTo>
                <a:lnTo>
                  <a:pt x="576640" y="883480"/>
                </a:lnTo>
                <a:lnTo>
                  <a:pt x="579380" y="889179"/>
                </a:lnTo>
                <a:lnTo>
                  <a:pt x="585078" y="895425"/>
                </a:lnTo>
                <a:lnTo>
                  <a:pt x="587380" y="895425"/>
                </a:lnTo>
                <a:lnTo>
                  <a:pt x="589791" y="894001"/>
                </a:lnTo>
                <a:lnTo>
                  <a:pt x="591325" y="895535"/>
                </a:lnTo>
                <a:lnTo>
                  <a:pt x="591873" y="899699"/>
                </a:lnTo>
                <a:lnTo>
                  <a:pt x="590010" y="900247"/>
                </a:lnTo>
                <a:lnTo>
                  <a:pt x="587709" y="908576"/>
                </a:lnTo>
                <a:lnTo>
                  <a:pt x="582120" y="918110"/>
                </a:lnTo>
                <a:lnTo>
                  <a:pt x="577079" y="918329"/>
                </a:lnTo>
                <a:lnTo>
                  <a:pt x="576421" y="924356"/>
                </a:lnTo>
                <a:lnTo>
                  <a:pt x="574668" y="927644"/>
                </a:lnTo>
                <a:lnTo>
                  <a:pt x="573134" y="927096"/>
                </a:lnTo>
                <a:lnTo>
                  <a:pt x="568093" y="929835"/>
                </a:lnTo>
                <a:lnTo>
                  <a:pt x="564476" y="933013"/>
                </a:lnTo>
                <a:lnTo>
                  <a:pt x="564148" y="935643"/>
                </a:lnTo>
                <a:lnTo>
                  <a:pt x="560202" y="936301"/>
                </a:lnTo>
                <a:lnTo>
                  <a:pt x="558340" y="938164"/>
                </a:lnTo>
                <a:lnTo>
                  <a:pt x="558559" y="940794"/>
                </a:lnTo>
                <a:lnTo>
                  <a:pt x="563271" y="942218"/>
                </a:lnTo>
                <a:lnTo>
                  <a:pt x="578503" y="930273"/>
                </a:lnTo>
                <a:lnTo>
                  <a:pt x="586284" y="921397"/>
                </a:lnTo>
                <a:lnTo>
                  <a:pt x="597571" y="902110"/>
                </a:lnTo>
                <a:lnTo>
                  <a:pt x="601955" y="892357"/>
                </a:lnTo>
                <a:lnTo>
                  <a:pt x="606338" y="879864"/>
                </a:lnTo>
                <a:lnTo>
                  <a:pt x="617297" y="859043"/>
                </a:lnTo>
                <a:lnTo>
                  <a:pt x="628036" y="846221"/>
                </a:lnTo>
                <a:lnTo>
                  <a:pt x="629789" y="842386"/>
                </a:lnTo>
                <a:lnTo>
                  <a:pt x="628803" y="841071"/>
                </a:lnTo>
                <a:lnTo>
                  <a:pt x="629351" y="837783"/>
                </a:lnTo>
                <a:lnTo>
                  <a:pt x="631652" y="837126"/>
                </a:lnTo>
                <a:lnTo>
                  <a:pt x="633406" y="831756"/>
                </a:lnTo>
                <a:lnTo>
                  <a:pt x="636474" y="829893"/>
                </a:lnTo>
                <a:lnTo>
                  <a:pt x="635488" y="825510"/>
                </a:lnTo>
                <a:lnTo>
                  <a:pt x="636474" y="822331"/>
                </a:lnTo>
                <a:lnTo>
                  <a:pt x="635488" y="820907"/>
                </a:lnTo>
                <a:lnTo>
                  <a:pt x="633625" y="819373"/>
                </a:lnTo>
                <a:lnTo>
                  <a:pt x="633954" y="814551"/>
                </a:lnTo>
                <a:lnTo>
                  <a:pt x="629242" y="807976"/>
                </a:lnTo>
                <a:lnTo>
                  <a:pt x="629242" y="805017"/>
                </a:lnTo>
                <a:lnTo>
                  <a:pt x="630118" y="802058"/>
                </a:lnTo>
                <a:lnTo>
                  <a:pt x="629242" y="798880"/>
                </a:lnTo>
                <a:lnTo>
                  <a:pt x="627708" y="791976"/>
                </a:lnTo>
                <a:lnTo>
                  <a:pt x="625297" y="784744"/>
                </a:lnTo>
                <a:lnTo>
                  <a:pt x="627159" y="782990"/>
                </a:lnTo>
                <a:lnTo>
                  <a:pt x="633187" y="781785"/>
                </a:lnTo>
                <a:lnTo>
                  <a:pt x="631652" y="777840"/>
                </a:lnTo>
                <a:lnTo>
                  <a:pt x="628694" y="776086"/>
                </a:lnTo>
                <a:lnTo>
                  <a:pt x="634392" y="774662"/>
                </a:lnTo>
                <a:lnTo>
                  <a:pt x="634611" y="769949"/>
                </a:lnTo>
                <a:lnTo>
                  <a:pt x="628694" y="767319"/>
                </a:lnTo>
                <a:lnTo>
                  <a:pt x="633516" y="765895"/>
                </a:lnTo>
                <a:lnTo>
                  <a:pt x="636584" y="761402"/>
                </a:lnTo>
                <a:lnTo>
                  <a:pt x="638995" y="763265"/>
                </a:lnTo>
                <a:lnTo>
                  <a:pt x="646666" y="756142"/>
                </a:lnTo>
                <a:lnTo>
                  <a:pt x="651159" y="753183"/>
                </a:lnTo>
                <a:lnTo>
                  <a:pt x="650940" y="750772"/>
                </a:lnTo>
                <a:lnTo>
                  <a:pt x="657405" y="745183"/>
                </a:lnTo>
                <a:lnTo>
                  <a:pt x="664857" y="740361"/>
                </a:lnTo>
                <a:lnTo>
                  <a:pt x="674720" y="729074"/>
                </a:lnTo>
                <a:lnTo>
                  <a:pt x="683377" y="727978"/>
                </a:lnTo>
                <a:lnTo>
                  <a:pt x="688089" y="723485"/>
                </a:lnTo>
                <a:lnTo>
                  <a:pt x="693349" y="719321"/>
                </a:lnTo>
                <a:lnTo>
                  <a:pt x="698171" y="719321"/>
                </a:lnTo>
                <a:lnTo>
                  <a:pt x="701349" y="721951"/>
                </a:lnTo>
                <a:lnTo>
                  <a:pt x="704965" y="722828"/>
                </a:lnTo>
                <a:lnTo>
                  <a:pt x="705184" y="719321"/>
                </a:lnTo>
                <a:lnTo>
                  <a:pt x="708801" y="712965"/>
                </a:lnTo>
                <a:lnTo>
                  <a:pt x="718992" y="706500"/>
                </a:lnTo>
                <a:lnTo>
                  <a:pt x="722937" y="705294"/>
                </a:lnTo>
                <a:lnTo>
                  <a:pt x="722937" y="703431"/>
                </a:lnTo>
                <a:lnTo>
                  <a:pt x="720526" y="701897"/>
                </a:lnTo>
                <a:lnTo>
                  <a:pt x="717239" y="701239"/>
                </a:lnTo>
                <a:lnTo>
                  <a:pt x="715705" y="698281"/>
                </a:lnTo>
                <a:lnTo>
                  <a:pt x="719321" y="697404"/>
                </a:lnTo>
                <a:lnTo>
                  <a:pt x="725568" y="693568"/>
                </a:lnTo>
                <a:lnTo>
                  <a:pt x="729184" y="694555"/>
                </a:lnTo>
                <a:lnTo>
                  <a:pt x="733238" y="694226"/>
                </a:lnTo>
                <a:lnTo>
                  <a:pt x="736197" y="691924"/>
                </a:lnTo>
                <a:lnTo>
                  <a:pt x="740252" y="692144"/>
                </a:lnTo>
                <a:lnTo>
                  <a:pt x="740033" y="694116"/>
                </a:lnTo>
                <a:lnTo>
                  <a:pt x="734225" y="697404"/>
                </a:lnTo>
                <a:lnTo>
                  <a:pt x="728088" y="698609"/>
                </a:lnTo>
                <a:lnTo>
                  <a:pt x="726883" y="700034"/>
                </a:lnTo>
                <a:lnTo>
                  <a:pt x="728855" y="701568"/>
                </a:lnTo>
                <a:lnTo>
                  <a:pt x="738170" y="698061"/>
                </a:lnTo>
                <a:lnTo>
                  <a:pt x="749347" y="693568"/>
                </a:lnTo>
                <a:lnTo>
                  <a:pt x="748361" y="691705"/>
                </a:lnTo>
                <a:lnTo>
                  <a:pt x="751320" y="689185"/>
                </a:lnTo>
                <a:lnTo>
                  <a:pt x="754060" y="689623"/>
                </a:lnTo>
                <a:lnTo>
                  <a:pt x="753073" y="692363"/>
                </a:lnTo>
                <a:cubicBezTo>
                  <a:pt x="753073" y="692363"/>
                  <a:pt x="753293" y="696417"/>
                  <a:pt x="753731" y="696527"/>
                </a:cubicBezTo>
                <a:cubicBezTo>
                  <a:pt x="754169" y="696746"/>
                  <a:pt x="760744" y="697623"/>
                  <a:pt x="760744" y="697623"/>
                </a:cubicBezTo>
                <a:lnTo>
                  <a:pt x="764690" y="695431"/>
                </a:lnTo>
                <a:lnTo>
                  <a:pt x="771265" y="695431"/>
                </a:lnTo>
                <a:lnTo>
                  <a:pt x="779265" y="696308"/>
                </a:lnTo>
                <a:lnTo>
                  <a:pt x="784086" y="693020"/>
                </a:lnTo>
                <a:lnTo>
                  <a:pt x="784086" y="690609"/>
                </a:lnTo>
                <a:cubicBezTo>
                  <a:pt x="784086" y="690609"/>
                  <a:pt x="782990" y="689404"/>
                  <a:pt x="782990" y="689404"/>
                </a:cubicBezTo>
                <a:lnTo>
                  <a:pt x="783648" y="686993"/>
                </a:lnTo>
                <a:lnTo>
                  <a:pt x="794497" y="679651"/>
                </a:lnTo>
                <a:lnTo>
                  <a:pt x="803593" y="676473"/>
                </a:lnTo>
                <a:lnTo>
                  <a:pt x="808305" y="673624"/>
                </a:lnTo>
                <a:lnTo>
                  <a:pt x="809729" y="670665"/>
                </a:lnTo>
                <a:lnTo>
                  <a:pt x="808414" y="668802"/>
                </a:lnTo>
                <a:lnTo>
                  <a:pt x="804469" y="659706"/>
                </a:lnTo>
                <a:lnTo>
                  <a:pt x="807428" y="653460"/>
                </a:lnTo>
                <a:lnTo>
                  <a:pt x="810825" y="649296"/>
                </a:lnTo>
                <a:lnTo>
                  <a:pt x="811044" y="644583"/>
                </a:lnTo>
                <a:lnTo>
                  <a:pt x="813346" y="642721"/>
                </a:lnTo>
                <a:lnTo>
                  <a:pt x="817291" y="639981"/>
                </a:lnTo>
                <a:lnTo>
                  <a:pt x="818167" y="635159"/>
                </a:lnTo>
                <a:lnTo>
                  <a:pt x="816962" y="634502"/>
                </a:lnTo>
                <a:lnTo>
                  <a:pt x="823756" y="623543"/>
                </a:lnTo>
                <a:lnTo>
                  <a:pt x="832961" y="612803"/>
                </a:lnTo>
                <a:lnTo>
                  <a:pt x="833181" y="607982"/>
                </a:lnTo>
                <a:lnTo>
                  <a:pt x="831318" y="592749"/>
                </a:lnTo>
                <a:lnTo>
                  <a:pt x="829783" y="589790"/>
                </a:lnTo>
                <a:lnTo>
                  <a:pt x="832742" y="580585"/>
                </a:lnTo>
                <a:lnTo>
                  <a:pt x="835153" y="576969"/>
                </a:lnTo>
                <a:lnTo>
                  <a:pt x="835701" y="573791"/>
                </a:lnTo>
                <a:lnTo>
                  <a:pt x="842824" y="568093"/>
                </a:lnTo>
                <a:lnTo>
                  <a:pt x="843810" y="565353"/>
                </a:lnTo>
                <a:lnTo>
                  <a:pt x="841948" y="556477"/>
                </a:lnTo>
                <a:lnTo>
                  <a:pt x="845783" y="545737"/>
                </a:lnTo>
                <a:lnTo>
                  <a:pt x="844687" y="537408"/>
                </a:lnTo>
                <a:lnTo>
                  <a:pt x="846112" y="531162"/>
                </a:lnTo>
                <a:lnTo>
                  <a:pt x="845783" y="527655"/>
                </a:lnTo>
                <a:lnTo>
                  <a:pt x="847865" y="518560"/>
                </a:lnTo>
                <a:lnTo>
                  <a:pt x="845454" y="485903"/>
                </a:lnTo>
                <a:lnTo>
                  <a:pt x="845454" y="479876"/>
                </a:lnTo>
                <a:cubicBezTo>
                  <a:pt x="845454" y="479876"/>
                  <a:pt x="847317" y="475383"/>
                  <a:pt x="847317" y="475383"/>
                </a:cubicBezTo>
                <a:lnTo>
                  <a:pt x="847317" y="470999"/>
                </a:lnTo>
                <a:cubicBezTo>
                  <a:pt x="847317" y="470999"/>
                  <a:pt x="845235" y="473301"/>
                  <a:pt x="845235" y="473301"/>
                </a:cubicBezTo>
                <a:lnTo>
                  <a:pt x="841400" y="470561"/>
                </a:lnTo>
                <a:lnTo>
                  <a:pt x="841400" y="467822"/>
                </a:lnTo>
                <a:lnTo>
                  <a:pt x="844906" y="462452"/>
                </a:lnTo>
                <a:lnTo>
                  <a:pt x="844030" y="457082"/>
                </a:lnTo>
                <a:lnTo>
                  <a:pt x="844906" y="453466"/>
                </a:lnTo>
                <a:lnTo>
                  <a:pt x="847975" y="452589"/>
                </a:lnTo>
                <a:lnTo>
                  <a:pt x="848632" y="446891"/>
                </a:lnTo>
                <a:lnTo>
                  <a:pt x="845345" y="441521"/>
                </a:lnTo>
                <a:lnTo>
                  <a:pt x="838879" y="438562"/>
                </a:lnTo>
                <a:lnTo>
                  <a:pt x="840633" y="437905"/>
                </a:lnTo>
                <a:lnTo>
                  <a:pt x="841509" y="435823"/>
                </a:lnTo>
                <a:lnTo>
                  <a:pt x="842715" y="438452"/>
                </a:lnTo>
                <a:lnTo>
                  <a:pt x="846550" y="440754"/>
                </a:lnTo>
                <a:lnTo>
                  <a:pt x="850057" y="441959"/>
                </a:lnTo>
                <a:lnTo>
                  <a:pt x="851481" y="436699"/>
                </a:lnTo>
                <a:lnTo>
                  <a:pt x="854769" y="436918"/>
                </a:lnTo>
                <a:lnTo>
                  <a:pt x="856194" y="439877"/>
                </a:lnTo>
                <a:lnTo>
                  <a:pt x="858605" y="441083"/>
                </a:lnTo>
                <a:lnTo>
                  <a:pt x="855975" y="444699"/>
                </a:lnTo>
                <a:lnTo>
                  <a:pt x="852468" y="447329"/>
                </a:lnTo>
                <a:lnTo>
                  <a:pt x="851591" y="450288"/>
                </a:lnTo>
                <a:lnTo>
                  <a:pt x="854002" y="450288"/>
                </a:lnTo>
                <a:cubicBezTo>
                  <a:pt x="854002" y="450288"/>
                  <a:pt x="858714" y="446124"/>
                  <a:pt x="858714" y="446124"/>
                </a:cubicBezTo>
                <a:lnTo>
                  <a:pt x="865180" y="442836"/>
                </a:lnTo>
                <a:lnTo>
                  <a:pt x="873289" y="430343"/>
                </a:lnTo>
                <a:lnTo>
                  <a:pt x="876905" y="421138"/>
                </a:lnTo>
                <a:lnTo>
                  <a:pt x="878111" y="415549"/>
                </a:lnTo>
                <a:lnTo>
                  <a:pt x="881289" y="412809"/>
                </a:lnTo>
                <a:lnTo>
                  <a:pt x="884357" y="404481"/>
                </a:lnTo>
                <a:lnTo>
                  <a:pt x="887864" y="397358"/>
                </a:lnTo>
                <a:lnTo>
                  <a:pt x="900576" y="388701"/>
                </a:lnTo>
                <a:lnTo>
                  <a:pt x="902110" y="384536"/>
                </a:lnTo>
                <a:lnTo>
                  <a:pt x="905946" y="383331"/>
                </a:lnTo>
                <a:lnTo>
                  <a:pt x="908685" y="378838"/>
                </a:lnTo>
                <a:lnTo>
                  <a:pt x="919425" y="369195"/>
                </a:lnTo>
                <a:lnTo>
                  <a:pt x="928959" y="356373"/>
                </a:lnTo>
                <a:lnTo>
                  <a:pt x="931370" y="352866"/>
                </a:lnTo>
                <a:lnTo>
                  <a:pt x="937287" y="339825"/>
                </a:lnTo>
                <a:lnTo>
                  <a:pt x="938821" y="334127"/>
                </a:lnTo>
                <a:lnTo>
                  <a:pt x="941780" y="329963"/>
                </a:lnTo>
                <a:lnTo>
                  <a:pt x="941780" y="325798"/>
                </a:lnTo>
                <a:lnTo>
                  <a:pt x="938712" y="321086"/>
                </a:lnTo>
                <a:lnTo>
                  <a:pt x="939917" y="316264"/>
                </a:lnTo>
                <a:lnTo>
                  <a:pt x="942657" y="313634"/>
                </a:lnTo>
                <a:lnTo>
                  <a:pt x="941890" y="301799"/>
                </a:lnTo>
                <a:lnTo>
                  <a:pt x="939150" y="300046"/>
                </a:lnTo>
                <a:lnTo>
                  <a:pt x="938054" y="294128"/>
                </a:lnTo>
                <a:lnTo>
                  <a:pt x="929726" y="275718"/>
                </a:lnTo>
                <a:lnTo>
                  <a:pt x="929726" y="269471"/>
                </a:lnTo>
                <a:lnTo>
                  <a:pt x="928301" y="261800"/>
                </a:lnTo>
                <a:lnTo>
                  <a:pt x="912631" y="254896"/>
                </a:lnTo>
                <a:lnTo>
                  <a:pt x="903644" y="255225"/>
                </a:lnTo>
                <a:lnTo>
                  <a:pt x="897069" y="257965"/>
                </a:lnTo>
                <a:lnTo>
                  <a:pt x="892576" y="251719"/>
                </a:lnTo>
                <a:lnTo>
                  <a:pt x="887316" y="250732"/>
                </a:lnTo>
                <a:lnTo>
                  <a:pt x="882056" y="244815"/>
                </a:lnTo>
                <a:lnTo>
                  <a:pt x="875152" y="241308"/>
                </a:lnTo>
                <a:lnTo>
                  <a:pt x="870330" y="240650"/>
                </a:lnTo>
                <a:lnTo>
                  <a:pt x="859591" y="229144"/>
                </a:lnTo>
                <a:lnTo>
                  <a:pt x="850934" y="216980"/>
                </a:lnTo>
                <a:lnTo>
                  <a:pt x="846769" y="215884"/>
                </a:lnTo>
                <a:lnTo>
                  <a:pt x="840852" y="210295"/>
                </a:lnTo>
                <a:lnTo>
                  <a:pt x="835591" y="210624"/>
                </a:lnTo>
                <a:lnTo>
                  <a:pt x="821017" y="200213"/>
                </a:lnTo>
                <a:lnTo>
                  <a:pt x="814441" y="200213"/>
                </a:lnTo>
                <a:lnTo>
                  <a:pt x="807099" y="197035"/>
                </a:lnTo>
                <a:lnTo>
                  <a:pt x="802606" y="199446"/>
                </a:lnTo>
                <a:lnTo>
                  <a:pt x="795702" y="199446"/>
                </a:lnTo>
                <a:lnTo>
                  <a:pt x="791538" y="197364"/>
                </a:lnTo>
                <a:lnTo>
                  <a:pt x="787045" y="199446"/>
                </a:lnTo>
                <a:lnTo>
                  <a:pt x="784963" y="202624"/>
                </a:lnTo>
                <a:lnTo>
                  <a:pt x="782223" y="199884"/>
                </a:lnTo>
                <a:lnTo>
                  <a:pt x="775648" y="195063"/>
                </a:lnTo>
                <a:lnTo>
                  <a:pt x="774552" y="197145"/>
                </a:lnTo>
                <a:lnTo>
                  <a:pt x="771813" y="194734"/>
                </a:lnTo>
                <a:lnTo>
                  <a:pt x="770717" y="197912"/>
                </a:lnTo>
                <a:lnTo>
                  <a:pt x="770717" y="200323"/>
                </a:lnTo>
                <a:lnTo>
                  <a:pt x="766881" y="197145"/>
                </a:lnTo>
                <a:lnTo>
                  <a:pt x="766224" y="194734"/>
                </a:lnTo>
                <a:lnTo>
                  <a:pt x="763374" y="193967"/>
                </a:lnTo>
                <a:lnTo>
                  <a:pt x="764251" y="196378"/>
                </a:lnTo>
                <a:lnTo>
                  <a:pt x="762827" y="197364"/>
                </a:lnTo>
                <a:lnTo>
                  <a:pt x="755704" y="194624"/>
                </a:lnTo>
                <a:lnTo>
                  <a:pt x="753402" y="195063"/>
                </a:lnTo>
                <a:lnTo>
                  <a:pt x="747375" y="193967"/>
                </a:lnTo>
                <a:lnTo>
                  <a:pt x="734115" y="187720"/>
                </a:lnTo>
                <a:lnTo>
                  <a:pt x="729074" y="188049"/>
                </a:lnTo>
                <a:lnTo>
                  <a:pt x="728855" y="189474"/>
                </a:lnTo>
                <a:lnTo>
                  <a:pt x="729951" y="192213"/>
                </a:lnTo>
                <a:lnTo>
                  <a:pt x="728855" y="193529"/>
                </a:lnTo>
                <a:lnTo>
                  <a:pt x="726115" y="191994"/>
                </a:lnTo>
                <a:lnTo>
                  <a:pt x="724910" y="192652"/>
                </a:lnTo>
                <a:lnTo>
                  <a:pt x="724143" y="194624"/>
                </a:lnTo>
                <a:lnTo>
                  <a:pt x="719540" y="196816"/>
                </a:lnTo>
                <a:lnTo>
                  <a:pt x="717896" y="199227"/>
                </a:lnTo>
                <a:lnTo>
                  <a:pt x="717239" y="204816"/>
                </a:lnTo>
                <a:lnTo>
                  <a:pt x="714828" y="200652"/>
                </a:lnTo>
                <a:lnTo>
                  <a:pt x="713403" y="197035"/>
                </a:lnTo>
                <a:lnTo>
                  <a:pt x="710992" y="198021"/>
                </a:lnTo>
                <a:lnTo>
                  <a:pt x="711321" y="202514"/>
                </a:lnTo>
                <a:lnTo>
                  <a:pt x="707376" y="210185"/>
                </a:lnTo>
                <a:lnTo>
                  <a:pt x="707376" y="216651"/>
                </a:lnTo>
                <a:lnTo>
                  <a:pt x="705952" y="210624"/>
                </a:lnTo>
                <a:lnTo>
                  <a:pt x="707486" y="204596"/>
                </a:lnTo>
                <a:lnTo>
                  <a:pt x="706609" y="199227"/>
                </a:lnTo>
                <a:lnTo>
                  <a:pt x="709020" y="191446"/>
                </a:lnTo>
                <a:lnTo>
                  <a:pt x="711102" y="189474"/>
                </a:lnTo>
                <a:lnTo>
                  <a:pt x="709349" y="187940"/>
                </a:lnTo>
                <a:lnTo>
                  <a:pt x="705513" y="187720"/>
                </a:lnTo>
                <a:lnTo>
                  <a:pt x="710554" y="182022"/>
                </a:lnTo>
                <a:lnTo>
                  <a:pt x="703979" y="174899"/>
                </a:lnTo>
                <a:lnTo>
                  <a:pt x="700144" y="168872"/>
                </a:lnTo>
                <a:lnTo>
                  <a:pt x="696527" y="169200"/>
                </a:lnTo>
                <a:lnTo>
                  <a:pt x="691157" y="168324"/>
                </a:lnTo>
                <a:lnTo>
                  <a:pt x="687980" y="172269"/>
                </a:lnTo>
                <a:lnTo>
                  <a:pt x="684911" y="173803"/>
                </a:lnTo>
                <a:lnTo>
                  <a:pt x="683377" y="170187"/>
                </a:lnTo>
                <a:lnTo>
                  <a:pt x="681076" y="168872"/>
                </a:lnTo>
                <a:lnTo>
                  <a:pt x="680090" y="165365"/>
                </a:lnTo>
                <a:lnTo>
                  <a:pt x="677350" y="163064"/>
                </a:lnTo>
                <a:lnTo>
                  <a:pt x="673514" y="163392"/>
                </a:lnTo>
                <a:lnTo>
                  <a:pt x="671651" y="160982"/>
                </a:lnTo>
                <a:lnTo>
                  <a:pt x="668364" y="159776"/>
                </a:lnTo>
                <a:lnTo>
                  <a:pt x="666501" y="162187"/>
                </a:lnTo>
                <a:lnTo>
                  <a:pt x="666501" y="160105"/>
                </a:lnTo>
                <a:lnTo>
                  <a:pt x="663871" y="158571"/>
                </a:lnTo>
                <a:lnTo>
                  <a:pt x="662117" y="155064"/>
                </a:lnTo>
                <a:lnTo>
                  <a:pt x="659159" y="156269"/>
                </a:lnTo>
                <a:lnTo>
                  <a:pt x="653789" y="154735"/>
                </a:lnTo>
                <a:lnTo>
                  <a:pt x="646666" y="150571"/>
                </a:lnTo>
                <a:lnTo>
                  <a:pt x="644583" y="150242"/>
                </a:lnTo>
                <a:lnTo>
                  <a:pt x="643378" y="152324"/>
                </a:lnTo>
                <a:lnTo>
                  <a:pt x="639104" y="149365"/>
                </a:lnTo>
                <a:lnTo>
                  <a:pt x="635926" y="149694"/>
                </a:lnTo>
                <a:lnTo>
                  <a:pt x="635269" y="152653"/>
                </a:lnTo>
                <a:lnTo>
                  <a:pt x="633187" y="152653"/>
                </a:lnTo>
                <a:cubicBezTo>
                  <a:pt x="633187" y="152653"/>
                  <a:pt x="631981" y="149475"/>
                  <a:pt x="631981" y="149475"/>
                </a:cubicBezTo>
                <a:lnTo>
                  <a:pt x="626392" y="149256"/>
                </a:lnTo>
                <a:lnTo>
                  <a:pt x="621680" y="151886"/>
                </a:lnTo>
                <a:lnTo>
                  <a:pt x="619050" y="156598"/>
                </a:lnTo>
                <a:lnTo>
                  <a:pt x="619379" y="159337"/>
                </a:lnTo>
                <a:lnTo>
                  <a:pt x="614228" y="164488"/>
                </a:lnTo>
                <a:lnTo>
                  <a:pt x="607434" y="168543"/>
                </a:lnTo>
                <a:lnTo>
                  <a:pt x="598777" y="173584"/>
                </a:lnTo>
                <a:lnTo>
                  <a:pt x="594612" y="178734"/>
                </a:lnTo>
                <a:lnTo>
                  <a:pt x="591982" y="185529"/>
                </a:lnTo>
                <a:lnTo>
                  <a:pt x="590996" y="192104"/>
                </a:lnTo>
                <a:lnTo>
                  <a:pt x="588695" y="195611"/>
                </a:lnTo>
                <a:lnTo>
                  <a:pt x="584750" y="199775"/>
                </a:lnTo>
                <a:lnTo>
                  <a:pt x="584969" y="202624"/>
                </a:lnTo>
                <a:lnTo>
                  <a:pt x="585736" y="207555"/>
                </a:lnTo>
                <a:lnTo>
                  <a:pt x="584859" y="216651"/>
                </a:lnTo>
                <a:lnTo>
                  <a:pt x="583325" y="211172"/>
                </a:lnTo>
                <a:lnTo>
                  <a:pt x="580037" y="205802"/>
                </a:lnTo>
                <a:lnTo>
                  <a:pt x="580257" y="201747"/>
                </a:lnTo>
                <a:lnTo>
                  <a:pt x="583544" y="197583"/>
                </a:lnTo>
                <a:lnTo>
                  <a:pt x="587489" y="194405"/>
                </a:lnTo>
                <a:lnTo>
                  <a:pt x="586832" y="187830"/>
                </a:lnTo>
                <a:lnTo>
                  <a:pt x="588804" y="182241"/>
                </a:lnTo>
                <a:lnTo>
                  <a:pt x="588366" y="179282"/>
                </a:lnTo>
                <a:lnTo>
                  <a:pt x="585517" y="179282"/>
                </a:lnTo>
                <a:cubicBezTo>
                  <a:pt x="585517" y="179282"/>
                  <a:pt x="579818" y="181145"/>
                  <a:pt x="579818" y="181145"/>
                </a:cubicBezTo>
                <a:lnTo>
                  <a:pt x="573682" y="179282"/>
                </a:lnTo>
                <a:lnTo>
                  <a:pt x="568312" y="179611"/>
                </a:lnTo>
                <a:lnTo>
                  <a:pt x="563929" y="180707"/>
                </a:lnTo>
                <a:lnTo>
                  <a:pt x="560860" y="178077"/>
                </a:lnTo>
                <a:lnTo>
                  <a:pt x="564367" y="178515"/>
                </a:lnTo>
                <a:lnTo>
                  <a:pt x="568421" y="175447"/>
                </a:lnTo>
                <a:lnTo>
                  <a:pt x="572695" y="174460"/>
                </a:lnTo>
                <a:lnTo>
                  <a:pt x="579928" y="175775"/>
                </a:lnTo>
                <a:lnTo>
                  <a:pt x="583983" y="174789"/>
                </a:lnTo>
                <a:lnTo>
                  <a:pt x="587818" y="169967"/>
                </a:lnTo>
                <a:lnTo>
                  <a:pt x="589572" y="169967"/>
                </a:lnTo>
                <a:cubicBezTo>
                  <a:pt x="589572" y="169967"/>
                  <a:pt x="591873" y="171611"/>
                  <a:pt x="591873" y="171611"/>
                </a:cubicBezTo>
                <a:lnTo>
                  <a:pt x="594284" y="170844"/>
                </a:lnTo>
                <a:lnTo>
                  <a:pt x="598448" y="168433"/>
                </a:lnTo>
                <a:lnTo>
                  <a:pt x="605461" y="166022"/>
                </a:lnTo>
                <a:lnTo>
                  <a:pt x="605461" y="160433"/>
                </a:lnTo>
                <a:lnTo>
                  <a:pt x="611708" y="153091"/>
                </a:lnTo>
                <a:lnTo>
                  <a:pt x="611708" y="147941"/>
                </a:lnTo>
                <a:lnTo>
                  <a:pt x="614119" y="144434"/>
                </a:lnTo>
                <a:lnTo>
                  <a:pt x="614447" y="140270"/>
                </a:lnTo>
                <a:lnTo>
                  <a:pt x="607872" y="138845"/>
                </a:lnTo>
                <a:lnTo>
                  <a:pt x="602612" y="134681"/>
                </a:lnTo>
                <a:lnTo>
                  <a:pt x="597790" y="134681"/>
                </a:lnTo>
                <a:lnTo>
                  <a:pt x="590887" y="138845"/>
                </a:lnTo>
                <a:lnTo>
                  <a:pt x="584969" y="139174"/>
                </a:lnTo>
                <a:lnTo>
                  <a:pt x="576640" y="135667"/>
                </a:lnTo>
                <a:lnTo>
                  <a:pt x="567654" y="135009"/>
                </a:lnTo>
                <a:lnTo>
                  <a:pt x="561079" y="141913"/>
                </a:lnTo>
                <a:lnTo>
                  <a:pt x="561408" y="144653"/>
                </a:lnTo>
                <a:lnTo>
                  <a:pt x="563600" y="146297"/>
                </a:lnTo>
                <a:lnTo>
                  <a:pt x="565024" y="148598"/>
                </a:lnTo>
                <a:lnTo>
                  <a:pt x="561846" y="148927"/>
                </a:lnTo>
                <a:lnTo>
                  <a:pt x="559983" y="149913"/>
                </a:lnTo>
                <a:lnTo>
                  <a:pt x="558230" y="154078"/>
                </a:lnTo>
                <a:lnTo>
                  <a:pt x="557025" y="150461"/>
                </a:lnTo>
                <a:lnTo>
                  <a:pt x="554723" y="149585"/>
                </a:lnTo>
                <a:lnTo>
                  <a:pt x="549573" y="151667"/>
                </a:lnTo>
                <a:lnTo>
                  <a:pt x="543984" y="159447"/>
                </a:lnTo>
                <a:lnTo>
                  <a:pt x="536532" y="167995"/>
                </a:lnTo>
                <a:lnTo>
                  <a:pt x="542121" y="160214"/>
                </a:lnTo>
                <a:lnTo>
                  <a:pt x="541902" y="155174"/>
                </a:lnTo>
                <a:lnTo>
                  <a:pt x="543107" y="152324"/>
                </a:lnTo>
                <a:lnTo>
                  <a:pt x="543655" y="148927"/>
                </a:lnTo>
                <a:lnTo>
                  <a:pt x="541244" y="148927"/>
                </a:lnTo>
                <a:lnTo>
                  <a:pt x="536422" y="152872"/>
                </a:lnTo>
                <a:lnTo>
                  <a:pt x="534011" y="158461"/>
                </a:lnTo>
                <a:lnTo>
                  <a:pt x="531601" y="164707"/>
                </a:lnTo>
                <a:lnTo>
                  <a:pt x="527655" y="167337"/>
                </a:lnTo>
                <a:lnTo>
                  <a:pt x="531491" y="160105"/>
                </a:lnTo>
                <a:lnTo>
                  <a:pt x="532149" y="154406"/>
                </a:lnTo>
                <a:lnTo>
                  <a:pt x="540696" y="143886"/>
                </a:lnTo>
                <a:lnTo>
                  <a:pt x="542778" y="136763"/>
                </a:lnTo>
                <a:lnTo>
                  <a:pt x="545956" y="132489"/>
                </a:lnTo>
                <a:lnTo>
                  <a:pt x="550669" y="129859"/>
                </a:lnTo>
                <a:lnTo>
                  <a:pt x="555710" y="126243"/>
                </a:lnTo>
                <a:lnTo>
                  <a:pt x="559326" y="124709"/>
                </a:lnTo>
                <a:lnTo>
                  <a:pt x="563819" y="117914"/>
                </a:lnTo>
                <a:lnTo>
                  <a:pt x="575106" y="106517"/>
                </a:lnTo>
                <a:lnTo>
                  <a:pt x="575764" y="103778"/>
                </a:lnTo>
                <a:lnTo>
                  <a:pt x="578065" y="102024"/>
                </a:lnTo>
                <a:lnTo>
                  <a:pt x="575654" y="98846"/>
                </a:lnTo>
                <a:lnTo>
                  <a:pt x="576531" y="95559"/>
                </a:lnTo>
                <a:lnTo>
                  <a:pt x="578065" y="94244"/>
                </a:lnTo>
                <a:lnTo>
                  <a:pt x="578284" y="89531"/>
                </a:lnTo>
                <a:lnTo>
                  <a:pt x="573791" y="86244"/>
                </a:lnTo>
                <a:lnTo>
                  <a:pt x="568750" y="86573"/>
                </a:lnTo>
                <a:lnTo>
                  <a:pt x="567216" y="88326"/>
                </a:lnTo>
                <a:lnTo>
                  <a:pt x="564915" y="84491"/>
                </a:lnTo>
                <a:lnTo>
                  <a:pt x="561846" y="75504"/>
                </a:lnTo>
                <a:lnTo>
                  <a:pt x="556477" y="62135"/>
                </a:lnTo>
                <a:lnTo>
                  <a:pt x="551655" y="55231"/>
                </a:lnTo>
                <a:lnTo>
                  <a:pt x="548148" y="46026"/>
                </a:lnTo>
                <a:lnTo>
                  <a:pt x="548367" y="40985"/>
                </a:lnTo>
                <a:lnTo>
                  <a:pt x="547162" y="3594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ED5CD778-31FD-1099-B217-7BD584C6FE12}"/>
              </a:ext>
            </a:extLst>
          </p:cNvPr>
          <p:cNvSpPr/>
          <p:nvPr/>
        </p:nvSpPr>
        <p:spPr>
          <a:xfrm>
            <a:off x="6005122" y="4825784"/>
            <a:ext cx="67724" cy="98079"/>
          </a:xfrm>
          <a:custGeom>
            <a:avLst/>
            <a:gdLst>
              <a:gd name="connsiteX0" fmla="*/ 767 w 67724"/>
              <a:gd name="connsiteY0" fmla="*/ 77696 h 98079"/>
              <a:gd name="connsiteX1" fmla="*/ 1644 w 67724"/>
              <a:gd name="connsiteY1" fmla="*/ 79998 h 98079"/>
              <a:gd name="connsiteX2" fmla="*/ 3178 w 67724"/>
              <a:gd name="connsiteY2" fmla="*/ 83943 h 98079"/>
              <a:gd name="connsiteX3" fmla="*/ 4493 w 67724"/>
              <a:gd name="connsiteY3" fmla="*/ 85039 h 98079"/>
              <a:gd name="connsiteX4" fmla="*/ 4383 w 67724"/>
              <a:gd name="connsiteY4" fmla="*/ 87450 h 98079"/>
              <a:gd name="connsiteX5" fmla="*/ 7781 w 67724"/>
              <a:gd name="connsiteY5" fmla="*/ 91175 h 98079"/>
              <a:gd name="connsiteX6" fmla="*/ 11835 w 67724"/>
              <a:gd name="connsiteY6" fmla="*/ 91833 h 98079"/>
              <a:gd name="connsiteX7" fmla="*/ 14465 w 67724"/>
              <a:gd name="connsiteY7" fmla="*/ 88984 h 98079"/>
              <a:gd name="connsiteX8" fmla="*/ 17863 w 67724"/>
              <a:gd name="connsiteY8" fmla="*/ 87669 h 98079"/>
              <a:gd name="connsiteX9" fmla="*/ 20492 w 67724"/>
              <a:gd name="connsiteY9" fmla="*/ 87888 h 98079"/>
              <a:gd name="connsiteX10" fmla="*/ 21150 w 67724"/>
              <a:gd name="connsiteY10" fmla="*/ 89970 h 98079"/>
              <a:gd name="connsiteX11" fmla="*/ 22903 w 67724"/>
              <a:gd name="connsiteY11" fmla="*/ 90737 h 98079"/>
              <a:gd name="connsiteX12" fmla="*/ 23013 w 67724"/>
              <a:gd name="connsiteY12" fmla="*/ 97093 h 98079"/>
              <a:gd name="connsiteX13" fmla="*/ 25972 w 67724"/>
              <a:gd name="connsiteY13" fmla="*/ 98079 h 98079"/>
              <a:gd name="connsiteX14" fmla="*/ 30246 w 67724"/>
              <a:gd name="connsiteY14" fmla="*/ 94901 h 98079"/>
              <a:gd name="connsiteX15" fmla="*/ 31122 w 67724"/>
              <a:gd name="connsiteY15" fmla="*/ 90956 h 98079"/>
              <a:gd name="connsiteX16" fmla="*/ 33643 w 67724"/>
              <a:gd name="connsiteY16" fmla="*/ 89203 h 98079"/>
              <a:gd name="connsiteX17" fmla="*/ 37807 w 67724"/>
              <a:gd name="connsiteY17" fmla="*/ 88436 h 98079"/>
              <a:gd name="connsiteX18" fmla="*/ 40766 w 67724"/>
              <a:gd name="connsiteY18" fmla="*/ 82628 h 98079"/>
              <a:gd name="connsiteX19" fmla="*/ 44711 w 67724"/>
              <a:gd name="connsiteY19" fmla="*/ 76272 h 98079"/>
              <a:gd name="connsiteX20" fmla="*/ 49314 w 67724"/>
              <a:gd name="connsiteY20" fmla="*/ 66300 h 98079"/>
              <a:gd name="connsiteX21" fmla="*/ 49423 w 67724"/>
              <a:gd name="connsiteY21" fmla="*/ 61916 h 98079"/>
              <a:gd name="connsiteX22" fmla="*/ 55670 w 67724"/>
              <a:gd name="connsiteY22" fmla="*/ 53807 h 98079"/>
              <a:gd name="connsiteX23" fmla="*/ 61587 w 67724"/>
              <a:gd name="connsiteY23" fmla="*/ 46464 h 98079"/>
              <a:gd name="connsiteX24" fmla="*/ 63341 w 67724"/>
              <a:gd name="connsiteY24" fmla="*/ 43725 h 98079"/>
              <a:gd name="connsiteX25" fmla="*/ 63669 w 67724"/>
              <a:gd name="connsiteY25" fmla="*/ 43396 h 98079"/>
              <a:gd name="connsiteX26" fmla="*/ 67724 w 67724"/>
              <a:gd name="connsiteY26" fmla="*/ 37917 h 98079"/>
              <a:gd name="connsiteX27" fmla="*/ 67395 w 67724"/>
              <a:gd name="connsiteY27" fmla="*/ 31890 h 98079"/>
              <a:gd name="connsiteX28" fmla="*/ 63121 w 67724"/>
              <a:gd name="connsiteY28" fmla="*/ 27068 h 98079"/>
              <a:gd name="connsiteX29" fmla="*/ 61039 w 67724"/>
              <a:gd name="connsiteY29" fmla="*/ 29260 h 98079"/>
              <a:gd name="connsiteX30" fmla="*/ 58080 w 67724"/>
              <a:gd name="connsiteY30" fmla="*/ 26739 h 98079"/>
              <a:gd name="connsiteX31" fmla="*/ 57533 w 67724"/>
              <a:gd name="connsiteY31" fmla="*/ 22903 h 98079"/>
              <a:gd name="connsiteX32" fmla="*/ 49094 w 67724"/>
              <a:gd name="connsiteY32" fmla="*/ 14027 h 98079"/>
              <a:gd name="connsiteX33" fmla="*/ 46793 w 67724"/>
              <a:gd name="connsiteY33" fmla="*/ 13150 h 98079"/>
              <a:gd name="connsiteX34" fmla="*/ 41204 w 67724"/>
              <a:gd name="connsiteY34" fmla="*/ 7780 h 98079"/>
              <a:gd name="connsiteX35" fmla="*/ 27725 w 67724"/>
              <a:gd name="connsiteY35" fmla="*/ 4274 h 98079"/>
              <a:gd name="connsiteX36" fmla="*/ 21588 w 67724"/>
              <a:gd name="connsiteY36" fmla="*/ 657 h 98079"/>
              <a:gd name="connsiteX37" fmla="*/ 14575 w 67724"/>
              <a:gd name="connsiteY37" fmla="*/ 0 h 98079"/>
              <a:gd name="connsiteX38" fmla="*/ 10192 w 67724"/>
              <a:gd name="connsiteY38" fmla="*/ 3068 h 98079"/>
              <a:gd name="connsiteX39" fmla="*/ 5808 w 67724"/>
              <a:gd name="connsiteY39" fmla="*/ 5589 h 98079"/>
              <a:gd name="connsiteX40" fmla="*/ 5918 w 67724"/>
              <a:gd name="connsiteY40" fmla="*/ 5479 h 98079"/>
              <a:gd name="connsiteX41" fmla="*/ 5699 w 67724"/>
              <a:gd name="connsiteY41" fmla="*/ 5699 h 98079"/>
              <a:gd name="connsiteX42" fmla="*/ 3726 w 67724"/>
              <a:gd name="connsiteY42" fmla="*/ 7780 h 98079"/>
              <a:gd name="connsiteX43" fmla="*/ 0 w 67724"/>
              <a:gd name="connsiteY43" fmla="*/ 12931 h 98079"/>
              <a:gd name="connsiteX44" fmla="*/ 438 w 67724"/>
              <a:gd name="connsiteY44" fmla="*/ 19506 h 98079"/>
              <a:gd name="connsiteX45" fmla="*/ 2301 w 67724"/>
              <a:gd name="connsiteY45" fmla="*/ 24328 h 98079"/>
              <a:gd name="connsiteX46" fmla="*/ 1644 w 67724"/>
              <a:gd name="connsiteY46" fmla="*/ 29698 h 98079"/>
              <a:gd name="connsiteX47" fmla="*/ 1644 w 67724"/>
              <a:gd name="connsiteY47" fmla="*/ 33753 h 98079"/>
              <a:gd name="connsiteX48" fmla="*/ 6027 w 67724"/>
              <a:gd name="connsiteY48" fmla="*/ 36273 h 98079"/>
              <a:gd name="connsiteX49" fmla="*/ 8000 w 67724"/>
              <a:gd name="connsiteY49" fmla="*/ 40108 h 98079"/>
              <a:gd name="connsiteX50" fmla="*/ 10630 w 67724"/>
              <a:gd name="connsiteY50" fmla="*/ 44492 h 98079"/>
              <a:gd name="connsiteX51" fmla="*/ 11616 w 67724"/>
              <a:gd name="connsiteY51" fmla="*/ 49423 h 98079"/>
              <a:gd name="connsiteX52" fmla="*/ 12493 w 67724"/>
              <a:gd name="connsiteY52" fmla="*/ 51615 h 98079"/>
              <a:gd name="connsiteX53" fmla="*/ 11726 w 67724"/>
              <a:gd name="connsiteY53" fmla="*/ 55779 h 98079"/>
              <a:gd name="connsiteX54" fmla="*/ 7890 w 67724"/>
              <a:gd name="connsiteY54" fmla="*/ 59505 h 98079"/>
              <a:gd name="connsiteX55" fmla="*/ 8328 w 67724"/>
              <a:gd name="connsiteY55" fmla="*/ 65642 h 98079"/>
              <a:gd name="connsiteX56" fmla="*/ 10082 w 67724"/>
              <a:gd name="connsiteY56" fmla="*/ 68820 h 98079"/>
              <a:gd name="connsiteX57" fmla="*/ 7890 w 67724"/>
              <a:gd name="connsiteY57" fmla="*/ 74080 h 98079"/>
              <a:gd name="connsiteX58" fmla="*/ 2082 w 67724"/>
              <a:gd name="connsiteY58" fmla="*/ 78025 h 98079"/>
              <a:gd name="connsiteX59" fmla="*/ 767 w 67724"/>
              <a:gd name="connsiteY59" fmla="*/ 77696 h 98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7724" h="98079">
                <a:moveTo>
                  <a:pt x="767" y="77696"/>
                </a:moveTo>
                <a:lnTo>
                  <a:pt x="1644" y="79998"/>
                </a:lnTo>
                <a:lnTo>
                  <a:pt x="3178" y="83943"/>
                </a:lnTo>
                <a:lnTo>
                  <a:pt x="4493" y="85039"/>
                </a:lnTo>
                <a:lnTo>
                  <a:pt x="4383" y="87450"/>
                </a:lnTo>
                <a:lnTo>
                  <a:pt x="7781" y="91175"/>
                </a:lnTo>
                <a:lnTo>
                  <a:pt x="11835" y="91833"/>
                </a:lnTo>
                <a:lnTo>
                  <a:pt x="14465" y="88984"/>
                </a:lnTo>
                <a:lnTo>
                  <a:pt x="17863" y="87669"/>
                </a:lnTo>
                <a:lnTo>
                  <a:pt x="20492" y="87888"/>
                </a:lnTo>
                <a:lnTo>
                  <a:pt x="21150" y="89970"/>
                </a:lnTo>
                <a:lnTo>
                  <a:pt x="22903" y="90737"/>
                </a:lnTo>
                <a:lnTo>
                  <a:pt x="23013" y="97093"/>
                </a:lnTo>
                <a:lnTo>
                  <a:pt x="25972" y="98079"/>
                </a:lnTo>
                <a:lnTo>
                  <a:pt x="30246" y="94901"/>
                </a:lnTo>
                <a:lnTo>
                  <a:pt x="31122" y="90956"/>
                </a:lnTo>
                <a:lnTo>
                  <a:pt x="33643" y="89203"/>
                </a:lnTo>
                <a:lnTo>
                  <a:pt x="37807" y="88436"/>
                </a:lnTo>
                <a:lnTo>
                  <a:pt x="40766" y="82628"/>
                </a:lnTo>
                <a:lnTo>
                  <a:pt x="44711" y="76272"/>
                </a:lnTo>
                <a:lnTo>
                  <a:pt x="49314" y="66300"/>
                </a:lnTo>
                <a:lnTo>
                  <a:pt x="49423" y="61916"/>
                </a:lnTo>
                <a:lnTo>
                  <a:pt x="55670" y="53807"/>
                </a:lnTo>
                <a:lnTo>
                  <a:pt x="61587" y="46464"/>
                </a:lnTo>
                <a:lnTo>
                  <a:pt x="63341" y="43725"/>
                </a:lnTo>
                <a:lnTo>
                  <a:pt x="63669" y="43396"/>
                </a:lnTo>
                <a:lnTo>
                  <a:pt x="67724" y="37917"/>
                </a:lnTo>
                <a:lnTo>
                  <a:pt x="67395" y="31890"/>
                </a:lnTo>
                <a:lnTo>
                  <a:pt x="63121" y="27068"/>
                </a:lnTo>
                <a:lnTo>
                  <a:pt x="61039" y="29260"/>
                </a:lnTo>
                <a:lnTo>
                  <a:pt x="58080" y="26739"/>
                </a:lnTo>
                <a:lnTo>
                  <a:pt x="57533" y="22903"/>
                </a:lnTo>
                <a:lnTo>
                  <a:pt x="49094" y="14027"/>
                </a:lnTo>
                <a:lnTo>
                  <a:pt x="46793" y="13150"/>
                </a:lnTo>
                <a:lnTo>
                  <a:pt x="41204" y="7780"/>
                </a:lnTo>
                <a:lnTo>
                  <a:pt x="27725" y="4274"/>
                </a:lnTo>
                <a:lnTo>
                  <a:pt x="21588" y="657"/>
                </a:lnTo>
                <a:lnTo>
                  <a:pt x="14575" y="0"/>
                </a:lnTo>
                <a:lnTo>
                  <a:pt x="10192" y="3068"/>
                </a:lnTo>
                <a:lnTo>
                  <a:pt x="5808" y="5589"/>
                </a:lnTo>
                <a:lnTo>
                  <a:pt x="5918" y="5479"/>
                </a:lnTo>
                <a:lnTo>
                  <a:pt x="5699" y="5699"/>
                </a:lnTo>
                <a:lnTo>
                  <a:pt x="3726" y="7780"/>
                </a:lnTo>
                <a:lnTo>
                  <a:pt x="0" y="12931"/>
                </a:lnTo>
                <a:lnTo>
                  <a:pt x="438" y="19506"/>
                </a:lnTo>
                <a:lnTo>
                  <a:pt x="2301" y="24328"/>
                </a:lnTo>
                <a:lnTo>
                  <a:pt x="1644" y="29698"/>
                </a:lnTo>
                <a:lnTo>
                  <a:pt x="1644" y="33753"/>
                </a:lnTo>
                <a:lnTo>
                  <a:pt x="6027" y="36273"/>
                </a:lnTo>
                <a:lnTo>
                  <a:pt x="8000" y="40108"/>
                </a:lnTo>
                <a:lnTo>
                  <a:pt x="10630" y="44492"/>
                </a:lnTo>
                <a:lnTo>
                  <a:pt x="11616" y="49423"/>
                </a:lnTo>
                <a:lnTo>
                  <a:pt x="12493" y="51615"/>
                </a:lnTo>
                <a:lnTo>
                  <a:pt x="11726" y="55779"/>
                </a:lnTo>
                <a:lnTo>
                  <a:pt x="7890" y="59505"/>
                </a:lnTo>
                <a:lnTo>
                  <a:pt x="8328" y="65642"/>
                </a:lnTo>
                <a:lnTo>
                  <a:pt x="10082" y="68820"/>
                </a:lnTo>
                <a:lnTo>
                  <a:pt x="7890" y="74080"/>
                </a:lnTo>
                <a:lnTo>
                  <a:pt x="2082" y="78025"/>
                </a:lnTo>
                <a:lnTo>
                  <a:pt x="767" y="77696"/>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AD4CC915-A53A-B2F7-6CB7-34EFB584CB2C}"/>
              </a:ext>
            </a:extLst>
          </p:cNvPr>
          <p:cNvSpPr/>
          <p:nvPr/>
        </p:nvSpPr>
        <p:spPr>
          <a:xfrm>
            <a:off x="5920632" y="4815044"/>
            <a:ext cx="96983" cy="106078"/>
          </a:xfrm>
          <a:custGeom>
            <a:avLst/>
            <a:gdLst>
              <a:gd name="connsiteX0" fmla="*/ 38465 w 96983"/>
              <a:gd name="connsiteY0" fmla="*/ 103120 h 106078"/>
              <a:gd name="connsiteX1" fmla="*/ 38903 w 96983"/>
              <a:gd name="connsiteY1" fmla="*/ 103230 h 106078"/>
              <a:gd name="connsiteX2" fmla="*/ 40876 w 96983"/>
              <a:gd name="connsiteY2" fmla="*/ 103230 h 106078"/>
              <a:gd name="connsiteX3" fmla="*/ 42410 w 96983"/>
              <a:gd name="connsiteY3" fmla="*/ 104435 h 106078"/>
              <a:gd name="connsiteX4" fmla="*/ 48437 w 96983"/>
              <a:gd name="connsiteY4" fmla="*/ 106079 h 106078"/>
              <a:gd name="connsiteX5" fmla="*/ 52601 w 96983"/>
              <a:gd name="connsiteY5" fmla="*/ 105860 h 106078"/>
              <a:gd name="connsiteX6" fmla="*/ 53368 w 96983"/>
              <a:gd name="connsiteY6" fmla="*/ 104106 h 106078"/>
              <a:gd name="connsiteX7" fmla="*/ 51177 w 96983"/>
              <a:gd name="connsiteY7" fmla="*/ 98846 h 106078"/>
              <a:gd name="connsiteX8" fmla="*/ 50081 w 96983"/>
              <a:gd name="connsiteY8" fmla="*/ 96107 h 106078"/>
              <a:gd name="connsiteX9" fmla="*/ 45588 w 96983"/>
              <a:gd name="connsiteY9" fmla="*/ 91723 h 106078"/>
              <a:gd name="connsiteX10" fmla="*/ 46355 w 96983"/>
              <a:gd name="connsiteY10" fmla="*/ 87340 h 106078"/>
              <a:gd name="connsiteX11" fmla="*/ 51067 w 96983"/>
              <a:gd name="connsiteY11" fmla="*/ 84271 h 106078"/>
              <a:gd name="connsiteX12" fmla="*/ 56437 w 96983"/>
              <a:gd name="connsiteY12" fmla="*/ 85586 h 106078"/>
              <a:gd name="connsiteX13" fmla="*/ 66409 w 96983"/>
              <a:gd name="connsiteY13" fmla="*/ 85148 h 106078"/>
              <a:gd name="connsiteX14" fmla="*/ 71012 w 96983"/>
              <a:gd name="connsiteY14" fmla="*/ 83066 h 106078"/>
              <a:gd name="connsiteX15" fmla="*/ 77368 w 96983"/>
              <a:gd name="connsiteY15" fmla="*/ 83395 h 106078"/>
              <a:gd name="connsiteX16" fmla="*/ 81970 w 96983"/>
              <a:gd name="connsiteY16" fmla="*/ 87778 h 106078"/>
              <a:gd name="connsiteX17" fmla="*/ 86573 w 96983"/>
              <a:gd name="connsiteY17" fmla="*/ 88764 h 106078"/>
              <a:gd name="connsiteX18" fmla="*/ 92381 w 96983"/>
              <a:gd name="connsiteY18" fmla="*/ 84819 h 106078"/>
              <a:gd name="connsiteX19" fmla="*/ 94573 w 96983"/>
              <a:gd name="connsiteY19" fmla="*/ 79559 h 106078"/>
              <a:gd name="connsiteX20" fmla="*/ 92819 w 96983"/>
              <a:gd name="connsiteY20" fmla="*/ 76381 h 106078"/>
              <a:gd name="connsiteX21" fmla="*/ 92381 w 96983"/>
              <a:gd name="connsiteY21" fmla="*/ 70244 h 106078"/>
              <a:gd name="connsiteX22" fmla="*/ 96216 w 96983"/>
              <a:gd name="connsiteY22" fmla="*/ 66518 h 106078"/>
              <a:gd name="connsiteX23" fmla="*/ 96983 w 96983"/>
              <a:gd name="connsiteY23" fmla="*/ 62354 h 106078"/>
              <a:gd name="connsiteX24" fmla="*/ 96107 w 96983"/>
              <a:gd name="connsiteY24" fmla="*/ 60162 h 106078"/>
              <a:gd name="connsiteX25" fmla="*/ 95121 w 96983"/>
              <a:gd name="connsiteY25" fmla="*/ 55231 h 106078"/>
              <a:gd name="connsiteX26" fmla="*/ 92490 w 96983"/>
              <a:gd name="connsiteY26" fmla="*/ 50848 h 106078"/>
              <a:gd name="connsiteX27" fmla="*/ 90518 w 96983"/>
              <a:gd name="connsiteY27" fmla="*/ 47012 h 106078"/>
              <a:gd name="connsiteX28" fmla="*/ 86134 w 96983"/>
              <a:gd name="connsiteY28" fmla="*/ 44492 h 106078"/>
              <a:gd name="connsiteX29" fmla="*/ 86134 w 96983"/>
              <a:gd name="connsiteY29" fmla="*/ 40437 h 106078"/>
              <a:gd name="connsiteX30" fmla="*/ 86792 w 96983"/>
              <a:gd name="connsiteY30" fmla="*/ 35067 h 106078"/>
              <a:gd name="connsiteX31" fmla="*/ 84929 w 96983"/>
              <a:gd name="connsiteY31" fmla="*/ 30245 h 106078"/>
              <a:gd name="connsiteX32" fmla="*/ 84491 w 96983"/>
              <a:gd name="connsiteY32" fmla="*/ 23670 h 106078"/>
              <a:gd name="connsiteX33" fmla="*/ 88217 w 96983"/>
              <a:gd name="connsiteY33" fmla="*/ 18520 h 106078"/>
              <a:gd name="connsiteX34" fmla="*/ 90189 w 96983"/>
              <a:gd name="connsiteY34" fmla="*/ 16438 h 106078"/>
              <a:gd name="connsiteX35" fmla="*/ 90408 w 96983"/>
              <a:gd name="connsiteY35" fmla="*/ 16218 h 106078"/>
              <a:gd name="connsiteX36" fmla="*/ 95011 w 96983"/>
              <a:gd name="connsiteY36" fmla="*/ 10520 h 106078"/>
              <a:gd name="connsiteX37" fmla="*/ 94682 w 96983"/>
              <a:gd name="connsiteY37" fmla="*/ 7232 h 106078"/>
              <a:gd name="connsiteX38" fmla="*/ 89641 w 96983"/>
              <a:gd name="connsiteY38" fmla="*/ 5041 h 106078"/>
              <a:gd name="connsiteX39" fmla="*/ 81313 w 96983"/>
              <a:gd name="connsiteY39" fmla="*/ 3616 h 106078"/>
              <a:gd name="connsiteX40" fmla="*/ 71779 w 96983"/>
              <a:gd name="connsiteY40" fmla="*/ 0 h 106078"/>
              <a:gd name="connsiteX41" fmla="*/ 68710 w 96983"/>
              <a:gd name="connsiteY41" fmla="*/ 329 h 106078"/>
              <a:gd name="connsiteX42" fmla="*/ 64327 w 96983"/>
              <a:gd name="connsiteY42" fmla="*/ 2192 h 106078"/>
              <a:gd name="connsiteX43" fmla="*/ 56875 w 96983"/>
              <a:gd name="connsiteY43" fmla="*/ 1534 h 106078"/>
              <a:gd name="connsiteX44" fmla="*/ 47560 w 96983"/>
              <a:gd name="connsiteY44" fmla="*/ 3397 h 106078"/>
              <a:gd name="connsiteX45" fmla="*/ 39670 w 96983"/>
              <a:gd name="connsiteY45" fmla="*/ 1205 h 106078"/>
              <a:gd name="connsiteX46" fmla="*/ 29150 w 96983"/>
              <a:gd name="connsiteY46" fmla="*/ 1315 h 106078"/>
              <a:gd name="connsiteX47" fmla="*/ 23013 w 96983"/>
              <a:gd name="connsiteY47" fmla="*/ 3616 h 106078"/>
              <a:gd name="connsiteX48" fmla="*/ 22027 w 96983"/>
              <a:gd name="connsiteY48" fmla="*/ 9095 h 106078"/>
              <a:gd name="connsiteX49" fmla="*/ 22027 w 96983"/>
              <a:gd name="connsiteY49" fmla="*/ 9643 h 106078"/>
              <a:gd name="connsiteX50" fmla="*/ 20821 w 96983"/>
              <a:gd name="connsiteY50" fmla="*/ 14465 h 106078"/>
              <a:gd name="connsiteX51" fmla="*/ 21041 w 96983"/>
              <a:gd name="connsiteY51" fmla="*/ 17862 h 106078"/>
              <a:gd name="connsiteX52" fmla="*/ 17643 w 96983"/>
              <a:gd name="connsiteY52" fmla="*/ 21807 h 106078"/>
              <a:gd name="connsiteX53" fmla="*/ 13260 w 96983"/>
              <a:gd name="connsiteY53" fmla="*/ 24109 h 106078"/>
              <a:gd name="connsiteX54" fmla="*/ 7342 w 96983"/>
              <a:gd name="connsiteY54" fmla="*/ 24218 h 106078"/>
              <a:gd name="connsiteX55" fmla="*/ 4274 w 96983"/>
              <a:gd name="connsiteY55" fmla="*/ 30136 h 106078"/>
              <a:gd name="connsiteX56" fmla="*/ 4055 w 96983"/>
              <a:gd name="connsiteY56" fmla="*/ 35286 h 106078"/>
              <a:gd name="connsiteX57" fmla="*/ 0 w 96983"/>
              <a:gd name="connsiteY57" fmla="*/ 45368 h 106078"/>
              <a:gd name="connsiteX58" fmla="*/ 438 w 96983"/>
              <a:gd name="connsiteY58" fmla="*/ 48437 h 106078"/>
              <a:gd name="connsiteX59" fmla="*/ 4712 w 96983"/>
              <a:gd name="connsiteY59" fmla="*/ 50738 h 106078"/>
              <a:gd name="connsiteX60" fmla="*/ 7671 w 96983"/>
              <a:gd name="connsiteY60" fmla="*/ 54026 h 106078"/>
              <a:gd name="connsiteX61" fmla="*/ 8329 w 96983"/>
              <a:gd name="connsiteY61" fmla="*/ 56437 h 106078"/>
              <a:gd name="connsiteX62" fmla="*/ 11068 w 96983"/>
              <a:gd name="connsiteY62" fmla="*/ 60162 h 106078"/>
              <a:gd name="connsiteX63" fmla="*/ 11397 w 96983"/>
              <a:gd name="connsiteY63" fmla="*/ 63341 h 106078"/>
              <a:gd name="connsiteX64" fmla="*/ 14137 w 96983"/>
              <a:gd name="connsiteY64" fmla="*/ 65751 h 106078"/>
              <a:gd name="connsiteX65" fmla="*/ 17315 w 96983"/>
              <a:gd name="connsiteY65" fmla="*/ 65971 h 106078"/>
              <a:gd name="connsiteX66" fmla="*/ 19068 w 96983"/>
              <a:gd name="connsiteY66" fmla="*/ 67395 h 106078"/>
              <a:gd name="connsiteX67" fmla="*/ 20054 w 96983"/>
              <a:gd name="connsiteY67" fmla="*/ 71011 h 106078"/>
              <a:gd name="connsiteX68" fmla="*/ 21917 w 96983"/>
              <a:gd name="connsiteY68" fmla="*/ 78244 h 106078"/>
              <a:gd name="connsiteX69" fmla="*/ 21808 w 96983"/>
              <a:gd name="connsiteY69" fmla="*/ 83066 h 106078"/>
              <a:gd name="connsiteX70" fmla="*/ 24328 w 96983"/>
              <a:gd name="connsiteY70" fmla="*/ 85038 h 106078"/>
              <a:gd name="connsiteX71" fmla="*/ 28273 w 96983"/>
              <a:gd name="connsiteY71" fmla="*/ 89531 h 106078"/>
              <a:gd name="connsiteX72" fmla="*/ 28821 w 96983"/>
              <a:gd name="connsiteY72" fmla="*/ 93696 h 106078"/>
              <a:gd name="connsiteX73" fmla="*/ 33752 w 96983"/>
              <a:gd name="connsiteY73" fmla="*/ 95668 h 106078"/>
              <a:gd name="connsiteX74" fmla="*/ 33752 w 96983"/>
              <a:gd name="connsiteY74" fmla="*/ 97531 h 106078"/>
              <a:gd name="connsiteX75" fmla="*/ 35068 w 96983"/>
              <a:gd name="connsiteY75" fmla="*/ 100709 h 106078"/>
              <a:gd name="connsiteX76" fmla="*/ 38465 w 96983"/>
              <a:gd name="connsiteY76" fmla="*/ 103120 h 10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6983" h="106078">
                <a:moveTo>
                  <a:pt x="38465" y="103120"/>
                </a:moveTo>
                <a:lnTo>
                  <a:pt x="38903" y="103230"/>
                </a:lnTo>
                <a:lnTo>
                  <a:pt x="40876" y="103230"/>
                </a:lnTo>
                <a:lnTo>
                  <a:pt x="42410" y="104435"/>
                </a:lnTo>
                <a:lnTo>
                  <a:pt x="48437" y="106079"/>
                </a:lnTo>
                <a:lnTo>
                  <a:pt x="52601" y="105860"/>
                </a:lnTo>
                <a:lnTo>
                  <a:pt x="53368" y="104106"/>
                </a:lnTo>
                <a:lnTo>
                  <a:pt x="51177" y="98846"/>
                </a:lnTo>
                <a:lnTo>
                  <a:pt x="50081" y="96107"/>
                </a:lnTo>
                <a:lnTo>
                  <a:pt x="45588" y="91723"/>
                </a:lnTo>
                <a:lnTo>
                  <a:pt x="46355" y="87340"/>
                </a:lnTo>
                <a:lnTo>
                  <a:pt x="51067" y="84271"/>
                </a:lnTo>
                <a:lnTo>
                  <a:pt x="56437" y="85586"/>
                </a:lnTo>
                <a:lnTo>
                  <a:pt x="66409" y="85148"/>
                </a:lnTo>
                <a:lnTo>
                  <a:pt x="71012" y="83066"/>
                </a:lnTo>
                <a:lnTo>
                  <a:pt x="77368" y="83395"/>
                </a:lnTo>
                <a:lnTo>
                  <a:pt x="81970" y="87778"/>
                </a:lnTo>
                <a:lnTo>
                  <a:pt x="86573" y="88764"/>
                </a:lnTo>
                <a:lnTo>
                  <a:pt x="92381" y="84819"/>
                </a:lnTo>
                <a:lnTo>
                  <a:pt x="94573" y="79559"/>
                </a:lnTo>
                <a:lnTo>
                  <a:pt x="92819" y="76381"/>
                </a:lnTo>
                <a:lnTo>
                  <a:pt x="92381" y="70244"/>
                </a:lnTo>
                <a:lnTo>
                  <a:pt x="96216" y="66518"/>
                </a:lnTo>
                <a:lnTo>
                  <a:pt x="96983" y="62354"/>
                </a:lnTo>
                <a:lnTo>
                  <a:pt x="96107" y="60162"/>
                </a:lnTo>
                <a:lnTo>
                  <a:pt x="95121" y="55231"/>
                </a:lnTo>
                <a:lnTo>
                  <a:pt x="92490" y="50848"/>
                </a:lnTo>
                <a:lnTo>
                  <a:pt x="90518" y="47012"/>
                </a:lnTo>
                <a:lnTo>
                  <a:pt x="86134" y="44492"/>
                </a:lnTo>
                <a:lnTo>
                  <a:pt x="86134" y="40437"/>
                </a:lnTo>
                <a:lnTo>
                  <a:pt x="86792" y="35067"/>
                </a:lnTo>
                <a:lnTo>
                  <a:pt x="84929" y="30245"/>
                </a:lnTo>
                <a:lnTo>
                  <a:pt x="84491" y="23670"/>
                </a:lnTo>
                <a:lnTo>
                  <a:pt x="88217" y="18520"/>
                </a:lnTo>
                <a:lnTo>
                  <a:pt x="90189" y="16438"/>
                </a:lnTo>
                <a:lnTo>
                  <a:pt x="90408" y="16218"/>
                </a:lnTo>
                <a:lnTo>
                  <a:pt x="95011" y="10520"/>
                </a:lnTo>
                <a:lnTo>
                  <a:pt x="94682" y="7232"/>
                </a:lnTo>
                <a:lnTo>
                  <a:pt x="89641" y="5041"/>
                </a:lnTo>
                <a:lnTo>
                  <a:pt x="81313" y="3616"/>
                </a:lnTo>
                <a:lnTo>
                  <a:pt x="71779" y="0"/>
                </a:lnTo>
                <a:lnTo>
                  <a:pt x="68710" y="329"/>
                </a:lnTo>
                <a:lnTo>
                  <a:pt x="64327" y="2192"/>
                </a:lnTo>
                <a:lnTo>
                  <a:pt x="56875" y="1534"/>
                </a:lnTo>
                <a:lnTo>
                  <a:pt x="47560" y="3397"/>
                </a:lnTo>
                <a:lnTo>
                  <a:pt x="39670" y="1205"/>
                </a:lnTo>
                <a:lnTo>
                  <a:pt x="29150" y="1315"/>
                </a:lnTo>
                <a:lnTo>
                  <a:pt x="23013" y="3616"/>
                </a:lnTo>
                <a:lnTo>
                  <a:pt x="22027" y="9095"/>
                </a:lnTo>
                <a:lnTo>
                  <a:pt x="22027" y="9643"/>
                </a:lnTo>
                <a:lnTo>
                  <a:pt x="20821" y="14465"/>
                </a:lnTo>
                <a:lnTo>
                  <a:pt x="21041" y="17862"/>
                </a:lnTo>
                <a:lnTo>
                  <a:pt x="17643" y="21807"/>
                </a:lnTo>
                <a:lnTo>
                  <a:pt x="13260" y="24109"/>
                </a:lnTo>
                <a:lnTo>
                  <a:pt x="7342" y="24218"/>
                </a:lnTo>
                <a:lnTo>
                  <a:pt x="4274" y="30136"/>
                </a:lnTo>
                <a:lnTo>
                  <a:pt x="4055" y="35286"/>
                </a:lnTo>
                <a:lnTo>
                  <a:pt x="0" y="45368"/>
                </a:lnTo>
                <a:lnTo>
                  <a:pt x="438" y="48437"/>
                </a:lnTo>
                <a:lnTo>
                  <a:pt x="4712" y="50738"/>
                </a:lnTo>
                <a:lnTo>
                  <a:pt x="7671" y="54026"/>
                </a:lnTo>
                <a:lnTo>
                  <a:pt x="8329" y="56437"/>
                </a:lnTo>
                <a:lnTo>
                  <a:pt x="11068" y="60162"/>
                </a:lnTo>
                <a:lnTo>
                  <a:pt x="11397" y="63341"/>
                </a:lnTo>
                <a:lnTo>
                  <a:pt x="14137" y="65751"/>
                </a:lnTo>
                <a:lnTo>
                  <a:pt x="17315" y="65971"/>
                </a:lnTo>
                <a:lnTo>
                  <a:pt x="19068" y="67395"/>
                </a:lnTo>
                <a:lnTo>
                  <a:pt x="20054" y="71011"/>
                </a:lnTo>
                <a:lnTo>
                  <a:pt x="21917" y="78244"/>
                </a:lnTo>
                <a:lnTo>
                  <a:pt x="21808" y="83066"/>
                </a:lnTo>
                <a:lnTo>
                  <a:pt x="24328" y="85038"/>
                </a:lnTo>
                <a:lnTo>
                  <a:pt x="28273" y="89531"/>
                </a:lnTo>
                <a:lnTo>
                  <a:pt x="28821" y="93696"/>
                </a:lnTo>
                <a:lnTo>
                  <a:pt x="33752" y="95668"/>
                </a:lnTo>
                <a:lnTo>
                  <a:pt x="33752" y="97531"/>
                </a:lnTo>
                <a:lnTo>
                  <a:pt x="35068" y="100709"/>
                </a:lnTo>
                <a:lnTo>
                  <a:pt x="38465" y="10312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743C3409-894B-A935-E280-4F5F73A1F678}"/>
              </a:ext>
            </a:extLst>
          </p:cNvPr>
          <p:cNvSpPr/>
          <p:nvPr/>
        </p:nvSpPr>
        <p:spPr>
          <a:xfrm>
            <a:off x="5837785" y="4755868"/>
            <a:ext cx="121421" cy="182131"/>
          </a:xfrm>
          <a:custGeom>
            <a:avLst/>
            <a:gdLst>
              <a:gd name="connsiteX0" fmla="*/ 17643 w 121421"/>
              <a:gd name="connsiteY0" fmla="*/ 79998 h 182131"/>
              <a:gd name="connsiteX1" fmla="*/ 19945 w 121421"/>
              <a:gd name="connsiteY1" fmla="*/ 80327 h 182131"/>
              <a:gd name="connsiteX2" fmla="*/ 21917 w 121421"/>
              <a:gd name="connsiteY2" fmla="*/ 82409 h 182131"/>
              <a:gd name="connsiteX3" fmla="*/ 24547 w 121421"/>
              <a:gd name="connsiteY3" fmla="*/ 80655 h 182131"/>
              <a:gd name="connsiteX4" fmla="*/ 29917 w 121421"/>
              <a:gd name="connsiteY4" fmla="*/ 81203 h 182131"/>
              <a:gd name="connsiteX5" fmla="*/ 33862 w 121421"/>
              <a:gd name="connsiteY5" fmla="*/ 86135 h 182131"/>
              <a:gd name="connsiteX6" fmla="*/ 33862 w 121421"/>
              <a:gd name="connsiteY6" fmla="*/ 92600 h 182131"/>
              <a:gd name="connsiteX7" fmla="*/ 30903 w 121421"/>
              <a:gd name="connsiteY7" fmla="*/ 97312 h 182131"/>
              <a:gd name="connsiteX8" fmla="*/ 28821 w 121421"/>
              <a:gd name="connsiteY8" fmla="*/ 100271 h 182131"/>
              <a:gd name="connsiteX9" fmla="*/ 32985 w 121421"/>
              <a:gd name="connsiteY9" fmla="*/ 102353 h 182131"/>
              <a:gd name="connsiteX10" fmla="*/ 38026 w 121421"/>
              <a:gd name="connsiteY10" fmla="*/ 102024 h 182131"/>
              <a:gd name="connsiteX11" fmla="*/ 39560 w 121421"/>
              <a:gd name="connsiteY11" fmla="*/ 105421 h 182131"/>
              <a:gd name="connsiteX12" fmla="*/ 41862 w 121421"/>
              <a:gd name="connsiteY12" fmla="*/ 108928 h 182131"/>
              <a:gd name="connsiteX13" fmla="*/ 46355 w 121421"/>
              <a:gd name="connsiteY13" fmla="*/ 108600 h 182131"/>
              <a:gd name="connsiteX14" fmla="*/ 46574 w 121421"/>
              <a:gd name="connsiteY14" fmla="*/ 111120 h 182131"/>
              <a:gd name="connsiteX15" fmla="*/ 42191 w 121421"/>
              <a:gd name="connsiteY15" fmla="*/ 116490 h 182131"/>
              <a:gd name="connsiteX16" fmla="*/ 40656 w 121421"/>
              <a:gd name="connsiteY16" fmla="*/ 123175 h 182131"/>
              <a:gd name="connsiteX17" fmla="*/ 35944 w 121421"/>
              <a:gd name="connsiteY17" fmla="*/ 131284 h 182131"/>
              <a:gd name="connsiteX18" fmla="*/ 36273 w 121421"/>
              <a:gd name="connsiteY18" fmla="*/ 136434 h 182131"/>
              <a:gd name="connsiteX19" fmla="*/ 34520 w 121421"/>
              <a:gd name="connsiteY19" fmla="*/ 139941 h 182131"/>
              <a:gd name="connsiteX20" fmla="*/ 33862 w 121421"/>
              <a:gd name="connsiteY20" fmla="*/ 144325 h 182131"/>
              <a:gd name="connsiteX21" fmla="*/ 35068 w 121421"/>
              <a:gd name="connsiteY21" fmla="*/ 146736 h 182131"/>
              <a:gd name="connsiteX22" fmla="*/ 34081 w 121421"/>
              <a:gd name="connsiteY22" fmla="*/ 150023 h 182131"/>
              <a:gd name="connsiteX23" fmla="*/ 34520 w 121421"/>
              <a:gd name="connsiteY23" fmla="*/ 154845 h 182131"/>
              <a:gd name="connsiteX24" fmla="*/ 38903 w 121421"/>
              <a:gd name="connsiteY24" fmla="*/ 159338 h 182131"/>
              <a:gd name="connsiteX25" fmla="*/ 44054 w 121421"/>
              <a:gd name="connsiteY25" fmla="*/ 164598 h 182131"/>
              <a:gd name="connsiteX26" fmla="*/ 44273 w 121421"/>
              <a:gd name="connsiteY26" fmla="*/ 168105 h 182131"/>
              <a:gd name="connsiteX27" fmla="*/ 47779 w 121421"/>
              <a:gd name="connsiteY27" fmla="*/ 172379 h 182131"/>
              <a:gd name="connsiteX28" fmla="*/ 57313 w 121421"/>
              <a:gd name="connsiteY28" fmla="*/ 180597 h 182131"/>
              <a:gd name="connsiteX29" fmla="*/ 61149 w 121421"/>
              <a:gd name="connsiteY29" fmla="*/ 182132 h 182131"/>
              <a:gd name="connsiteX30" fmla="*/ 63998 w 121421"/>
              <a:gd name="connsiteY30" fmla="*/ 178296 h 182131"/>
              <a:gd name="connsiteX31" fmla="*/ 67395 w 121421"/>
              <a:gd name="connsiteY31" fmla="*/ 177419 h 182131"/>
              <a:gd name="connsiteX32" fmla="*/ 68053 w 121421"/>
              <a:gd name="connsiteY32" fmla="*/ 178954 h 182131"/>
              <a:gd name="connsiteX33" fmla="*/ 73642 w 121421"/>
              <a:gd name="connsiteY33" fmla="*/ 178406 h 182131"/>
              <a:gd name="connsiteX34" fmla="*/ 76929 w 121421"/>
              <a:gd name="connsiteY34" fmla="*/ 174461 h 182131"/>
              <a:gd name="connsiteX35" fmla="*/ 77587 w 121421"/>
              <a:gd name="connsiteY35" fmla="*/ 172159 h 182131"/>
              <a:gd name="connsiteX36" fmla="*/ 82628 w 121421"/>
              <a:gd name="connsiteY36" fmla="*/ 170625 h 182131"/>
              <a:gd name="connsiteX37" fmla="*/ 92490 w 121421"/>
              <a:gd name="connsiteY37" fmla="*/ 170954 h 182131"/>
              <a:gd name="connsiteX38" fmla="*/ 95230 w 121421"/>
              <a:gd name="connsiteY38" fmla="*/ 163392 h 182131"/>
              <a:gd name="connsiteX39" fmla="*/ 100271 w 121421"/>
              <a:gd name="connsiteY39" fmla="*/ 161310 h 182131"/>
              <a:gd name="connsiteX40" fmla="*/ 107394 w 121421"/>
              <a:gd name="connsiteY40" fmla="*/ 160982 h 182131"/>
              <a:gd name="connsiteX41" fmla="*/ 109367 w 121421"/>
              <a:gd name="connsiteY41" fmla="*/ 163064 h 182131"/>
              <a:gd name="connsiteX42" fmla="*/ 113641 w 121421"/>
              <a:gd name="connsiteY42" fmla="*/ 162297 h 182131"/>
              <a:gd name="connsiteX43" fmla="*/ 121421 w 121421"/>
              <a:gd name="connsiteY43" fmla="*/ 162297 h 182131"/>
              <a:gd name="connsiteX44" fmla="*/ 117914 w 121421"/>
              <a:gd name="connsiteY44" fmla="*/ 159886 h 182131"/>
              <a:gd name="connsiteX45" fmla="*/ 116599 w 121421"/>
              <a:gd name="connsiteY45" fmla="*/ 156708 h 182131"/>
              <a:gd name="connsiteX46" fmla="*/ 116599 w 121421"/>
              <a:gd name="connsiteY46" fmla="*/ 154845 h 182131"/>
              <a:gd name="connsiteX47" fmla="*/ 111668 w 121421"/>
              <a:gd name="connsiteY47" fmla="*/ 152872 h 182131"/>
              <a:gd name="connsiteX48" fmla="*/ 111120 w 121421"/>
              <a:gd name="connsiteY48" fmla="*/ 148708 h 182131"/>
              <a:gd name="connsiteX49" fmla="*/ 107175 w 121421"/>
              <a:gd name="connsiteY49" fmla="*/ 144215 h 182131"/>
              <a:gd name="connsiteX50" fmla="*/ 104654 w 121421"/>
              <a:gd name="connsiteY50" fmla="*/ 142242 h 182131"/>
              <a:gd name="connsiteX51" fmla="*/ 104764 w 121421"/>
              <a:gd name="connsiteY51" fmla="*/ 137421 h 182131"/>
              <a:gd name="connsiteX52" fmla="*/ 102901 w 121421"/>
              <a:gd name="connsiteY52" fmla="*/ 130188 h 182131"/>
              <a:gd name="connsiteX53" fmla="*/ 101915 w 121421"/>
              <a:gd name="connsiteY53" fmla="*/ 126572 h 182131"/>
              <a:gd name="connsiteX54" fmla="*/ 100161 w 121421"/>
              <a:gd name="connsiteY54" fmla="*/ 125147 h 182131"/>
              <a:gd name="connsiteX55" fmla="*/ 96983 w 121421"/>
              <a:gd name="connsiteY55" fmla="*/ 124928 h 182131"/>
              <a:gd name="connsiteX56" fmla="*/ 94244 w 121421"/>
              <a:gd name="connsiteY56" fmla="*/ 122517 h 182131"/>
              <a:gd name="connsiteX57" fmla="*/ 93915 w 121421"/>
              <a:gd name="connsiteY57" fmla="*/ 119339 h 182131"/>
              <a:gd name="connsiteX58" fmla="*/ 91175 w 121421"/>
              <a:gd name="connsiteY58" fmla="*/ 115613 h 182131"/>
              <a:gd name="connsiteX59" fmla="*/ 90518 w 121421"/>
              <a:gd name="connsiteY59" fmla="*/ 113202 h 182131"/>
              <a:gd name="connsiteX60" fmla="*/ 87559 w 121421"/>
              <a:gd name="connsiteY60" fmla="*/ 109915 h 182131"/>
              <a:gd name="connsiteX61" fmla="*/ 83285 w 121421"/>
              <a:gd name="connsiteY61" fmla="*/ 107613 h 182131"/>
              <a:gd name="connsiteX62" fmla="*/ 82847 w 121421"/>
              <a:gd name="connsiteY62" fmla="*/ 104545 h 182131"/>
              <a:gd name="connsiteX63" fmla="*/ 86902 w 121421"/>
              <a:gd name="connsiteY63" fmla="*/ 94463 h 182131"/>
              <a:gd name="connsiteX64" fmla="*/ 87121 w 121421"/>
              <a:gd name="connsiteY64" fmla="*/ 89313 h 182131"/>
              <a:gd name="connsiteX65" fmla="*/ 90189 w 121421"/>
              <a:gd name="connsiteY65" fmla="*/ 83395 h 182131"/>
              <a:gd name="connsiteX66" fmla="*/ 96107 w 121421"/>
              <a:gd name="connsiteY66" fmla="*/ 83285 h 182131"/>
              <a:gd name="connsiteX67" fmla="*/ 100490 w 121421"/>
              <a:gd name="connsiteY67" fmla="*/ 80984 h 182131"/>
              <a:gd name="connsiteX68" fmla="*/ 103887 w 121421"/>
              <a:gd name="connsiteY68" fmla="*/ 77039 h 182131"/>
              <a:gd name="connsiteX69" fmla="*/ 103668 w 121421"/>
              <a:gd name="connsiteY69" fmla="*/ 73642 h 182131"/>
              <a:gd name="connsiteX70" fmla="*/ 104874 w 121421"/>
              <a:gd name="connsiteY70" fmla="*/ 68820 h 182131"/>
              <a:gd name="connsiteX71" fmla="*/ 104874 w 121421"/>
              <a:gd name="connsiteY71" fmla="*/ 68272 h 182131"/>
              <a:gd name="connsiteX72" fmla="*/ 104874 w 121421"/>
              <a:gd name="connsiteY72" fmla="*/ 68382 h 182131"/>
              <a:gd name="connsiteX73" fmla="*/ 103449 w 121421"/>
              <a:gd name="connsiteY73" fmla="*/ 63450 h 182131"/>
              <a:gd name="connsiteX74" fmla="*/ 103449 w 121421"/>
              <a:gd name="connsiteY74" fmla="*/ 57533 h 182131"/>
              <a:gd name="connsiteX75" fmla="*/ 101915 w 121421"/>
              <a:gd name="connsiteY75" fmla="*/ 53916 h 182131"/>
              <a:gd name="connsiteX76" fmla="*/ 92929 w 121421"/>
              <a:gd name="connsiteY76" fmla="*/ 51505 h 182131"/>
              <a:gd name="connsiteX77" fmla="*/ 85039 w 121421"/>
              <a:gd name="connsiteY77" fmla="*/ 43396 h 182131"/>
              <a:gd name="connsiteX78" fmla="*/ 80655 w 121421"/>
              <a:gd name="connsiteY78" fmla="*/ 39889 h 182131"/>
              <a:gd name="connsiteX79" fmla="*/ 77696 w 121421"/>
              <a:gd name="connsiteY79" fmla="*/ 41423 h 182131"/>
              <a:gd name="connsiteX80" fmla="*/ 72875 w 121421"/>
              <a:gd name="connsiteY80" fmla="*/ 43067 h 182131"/>
              <a:gd name="connsiteX81" fmla="*/ 69587 w 121421"/>
              <a:gd name="connsiteY81" fmla="*/ 46793 h 182131"/>
              <a:gd name="connsiteX82" fmla="*/ 68491 w 121421"/>
              <a:gd name="connsiteY82" fmla="*/ 51286 h 182131"/>
              <a:gd name="connsiteX83" fmla="*/ 67614 w 121421"/>
              <a:gd name="connsiteY83" fmla="*/ 45588 h 182131"/>
              <a:gd name="connsiteX84" fmla="*/ 68710 w 121421"/>
              <a:gd name="connsiteY84" fmla="*/ 38136 h 182131"/>
              <a:gd name="connsiteX85" fmla="*/ 70245 w 121421"/>
              <a:gd name="connsiteY85" fmla="*/ 33753 h 182131"/>
              <a:gd name="connsiteX86" fmla="*/ 67834 w 121421"/>
              <a:gd name="connsiteY86" fmla="*/ 25753 h 182131"/>
              <a:gd name="connsiteX87" fmla="*/ 64217 w 121421"/>
              <a:gd name="connsiteY87" fmla="*/ 23013 h 182131"/>
              <a:gd name="connsiteX88" fmla="*/ 54683 w 121421"/>
              <a:gd name="connsiteY88" fmla="*/ 17205 h 182131"/>
              <a:gd name="connsiteX89" fmla="*/ 48327 w 121421"/>
              <a:gd name="connsiteY89" fmla="*/ 10082 h 182131"/>
              <a:gd name="connsiteX90" fmla="*/ 47779 w 121421"/>
              <a:gd name="connsiteY90" fmla="*/ 6246 h 182131"/>
              <a:gd name="connsiteX91" fmla="*/ 43177 w 121421"/>
              <a:gd name="connsiteY91" fmla="*/ 1753 h 182131"/>
              <a:gd name="connsiteX92" fmla="*/ 38684 w 121421"/>
              <a:gd name="connsiteY92" fmla="*/ 877 h 182131"/>
              <a:gd name="connsiteX93" fmla="*/ 37369 w 121421"/>
              <a:gd name="connsiteY93" fmla="*/ 0 h 182131"/>
              <a:gd name="connsiteX94" fmla="*/ 36602 w 121421"/>
              <a:gd name="connsiteY94" fmla="*/ 2192 h 182131"/>
              <a:gd name="connsiteX95" fmla="*/ 29479 w 121421"/>
              <a:gd name="connsiteY95" fmla="*/ 10740 h 182131"/>
              <a:gd name="connsiteX96" fmla="*/ 24547 w 121421"/>
              <a:gd name="connsiteY96" fmla="*/ 14575 h 182131"/>
              <a:gd name="connsiteX97" fmla="*/ 20821 w 121421"/>
              <a:gd name="connsiteY97" fmla="*/ 14246 h 182131"/>
              <a:gd name="connsiteX98" fmla="*/ 14246 w 121421"/>
              <a:gd name="connsiteY98" fmla="*/ 22027 h 182131"/>
              <a:gd name="connsiteX99" fmla="*/ 16219 w 121421"/>
              <a:gd name="connsiteY99" fmla="*/ 25314 h 182131"/>
              <a:gd name="connsiteX100" fmla="*/ 17863 w 121421"/>
              <a:gd name="connsiteY100" fmla="*/ 30465 h 182131"/>
              <a:gd name="connsiteX101" fmla="*/ 24328 w 121421"/>
              <a:gd name="connsiteY101" fmla="*/ 30903 h 182131"/>
              <a:gd name="connsiteX102" fmla="*/ 28273 w 121421"/>
              <a:gd name="connsiteY102" fmla="*/ 33972 h 182131"/>
              <a:gd name="connsiteX103" fmla="*/ 28273 w 121421"/>
              <a:gd name="connsiteY103" fmla="*/ 39670 h 182131"/>
              <a:gd name="connsiteX104" fmla="*/ 20493 w 121421"/>
              <a:gd name="connsiteY104" fmla="*/ 43177 h 182131"/>
              <a:gd name="connsiteX105" fmla="*/ 16328 w 121421"/>
              <a:gd name="connsiteY105" fmla="*/ 41643 h 182131"/>
              <a:gd name="connsiteX106" fmla="*/ 13041 w 121421"/>
              <a:gd name="connsiteY106" fmla="*/ 43287 h 182131"/>
              <a:gd name="connsiteX107" fmla="*/ 9205 w 121421"/>
              <a:gd name="connsiteY107" fmla="*/ 41643 h 182131"/>
              <a:gd name="connsiteX108" fmla="*/ 5918 w 121421"/>
              <a:gd name="connsiteY108" fmla="*/ 45478 h 182131"/>
              <a:gd name="connsiteX109" fmla="*/ 4931 w 121421"/>
              <a:gd name="connsiteY109" fmla="*/ 52711 h 182131"/>
              <a:gd name="connsiteX110" fmla="*/ 0 w 121421"/>
              <a:gd name="connsiteY110" fmla="*/ 57204 h 182131"/>
              <a:gd name="connsiteX111" fmla="*/ 2301 w 121421"/>
              <a:gd name="connsiteY111" fmla="*/ 63231 h 182131"/>
              <a:gd name="connsiteX112" fmla="*/ 8548 w 121421"/>
              <a:gd name="connsiteY112" fmla="*/ 71998 h 182131"/>
              <a:gd name="connsiteX113" fmla="*/ 17534 w 121421"/>
              <a:gd name="connsiteY113" fmla="*/ 79450 h 182131"/>
              <a:gd name="connsiteX114" fmla="*/ 17643 w 121421"/>
              <a:gd name="connsiteY114" fmla="*/ 79998 h 18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21421" h="182131">
                <a:moveTo>
                  <a:pt x="17643" y="79998"/>
                </a:moveTo>
                <a:lnTo>
                  <a:pt x="19945" y="80327"/>
                </a:lnTo>
                <a:lnTo>
                  <a:pt x="21917" y="82409"/>
                </a:lnTo>
                <a:lnTo>
                  <a:pt x="24547" y="80655"/>
                </a:lnTo>
                <a:lnTo>
                  <a:pt x="29917" y="81203"/>
                </a:lnTo>
                <a:lnTo>
                  <a:pt x="33862" y="86135"/>
                </a:lnTo>
                <a:lnTo>
                  <a:pt x="33862" y="92600"/>
                </a:lnTo>
                <a:lnTo>
                  <a:pt x="30903" y="97312"/>
                </a:lnTo>
                <a:lnTo>
                  <a:pt x="28821" y="100271"/>
                </a:lnTo>
                <a:lnTo>
                  <a:pt x="32985" y="102353"/>
                </a:lnTo>
                <a:lnTo>
                  <a:pt x="38026" y="102024"/>
                </a:lnTo>
                <a:lnTo>
                  <a:pt x="39560" y="105421"/>
                </a:lnTo>
                <a:lnTo>
                  <a:pt x="41862" y="108928"/>
                </a:lnTo>
                <a:lnTo>
                  <a:pt x="46355" y="108600"/>
                </a:lnTo>
                <a:lnTo>
                  <a:pt x="46574" y="111120"/>
                </a:lnTo>
                <a:lnTo>
                  <a:pt x="42191" y="116490"/>
                </a:lnTo>
                <a:lnTo>
                  <a:pt x="40656" y="123175"/>
                </a:lnTo>
                <a:lnTo>
                  <a:pt x="35944" y="131284"/>
                </a:lnTo>
                <a:lnTo>
                  <a:pt x="36273" y="136434"/>
                </a:lnTo>
                <a:lnTo>
                  <a:pt x="34520" y="139941"/>
                </a:lnTo>
                <a:lnTo>
                  <a:pt x="33862" y="144325"/>
                </a:lnTo>
                <a:lnTo>
                  <a:pt x="35068" y="146736"/>
                </a:lnTo>
                <a:lnTo>
                  <a:pt x="34081" y="150023"/>
                </a:lnTo>
                <a:lnTo>
                  <a:pt x="34520" y="154845"/>
                </a:lnTo>
                <a:lnTo>
                  <a:pt x="38903" y="159338"/>
                </a:lnTo>
                <a:lnTo>
                  <a:pt x="44054" y="164598"/>
                </a:lnTo>
                <a:lnTo>
                  <a:pt x="44273" y="168105"/>
                </a:lnTo>
                <a:lnTo>
                  <a:pt x="47779" y="172379"/>
                </a:lnTo>
                <a:lnTo>
                  <a:pt x="57313" y="180597"/>
                </a:lnTo>
                <a:lnTo>
                  <a:pt x="61149" y="182132"/>
                </a:lnTo>
                <a:lnTo>
                  <a:pt x="63998" y="178296"/>
                </a:lnTo>
                <a:lnTo>
                  <a:pt x="67395" y="177419"/>
                </a:lnTo>
                <a:lnTo>
                  <a:pt x="68053" y="178954"/>
                </a:lnTo>
                <a:lnTo>
                  <a:pt x="73642" y="178406"/>
                </a:lnTo>
                <a:lnTo>
                  <a:pt x="76929" y="174461"/>
                </a:lnTo>
                <a:lnTo>
                  <a:pt x="77587" y="172159"/>
                </a:lnTo>
                <a:lnTo>
                  <a:pt x="82628" y="170625"/>
                </a:lnTo>
                <a:lnTo>
                  <a:pt x="92490" y="170954"/>
                </a:lnTo>
                <a:lnTo>
                  <a:pt x="95230" y="163392"/>
                </a:lnTo>
                <a:lnTo>
                  <a:pt x="100271" y="161310"/>
                </a:lnTo>
                <a:lnTo>
                  <a:pt x="107394" y="160982"/>
                </a:lnTo>
                <a:lnTo>
                  <a:pt x="109367" y="163064"/>
                </a:lnTo>
                <a:lnTo>
                  <a:pt x="113641" y="162297"/>
                </a:lnTo>
                <a:lnTo>
                  <a:pt x="121421" y="162297"/>
                </a:lnTo>
                <a:lnTo>
                  <a:pt x="117914" y="159886"/>
                </a:lnTo>
                <a:lnTo>
                  <a:pt x="116599" y="156708"/>
                </a:lnTo>
                <a:lnTo>
                  <a:pt x="116599" y="154845"/>
                </a:lnTo>
                <a:lnTo>
                  <a:pt x="111668" y="152872"/>
                </a:lnTo>
                <a:lnTo>
                  <a:pt x="111120" y="148708"/>
                </a:lnTo>
                <a:lnTo>
                  <a:pt x="107175" y="144215"/>
                </a:lnTo>
                <a:lnTo>
                  <a:pt x="104654" y="142242"/>
                </a:lnTo>
                <a:lnTo>
                  <a:pt x="104764" y="137421"/>
                </a:lnTo>
                <a:lnTo>
                  <a:pt x="102901" y="130188"/>
                </a:lnTo>
                <a:lnTo>
                  <a:pt x="101915" y="126572"/>
                </a:lnTo>
                <a:lnTo>
                  <a:pt x="100161" y="125147"/>
                </a:lnTo>
                <a:lnTo>
                  <a:pt x="96983" y="124928"/>
                </a:lnTo>
                <a:lnTo>
                  <a:pt x="94244" y="122517"/>
                </a:lnTo>
                <a:lnTo>
                  <a:pt x="93915" y="119339"/>
                </a:lnTo>
                <a:lnTo>
                  <a:pt x="91175" y="115613"/>
                </a:lnTo>
                <a:lnTo>
                  <a:pt x="90518" y="113202"/>
                </a:lnTo>
                <a:lnTo>
                  <a:pt x="87559" y="109915"/>
                </a:lnTo>
                <a:lnTo>
                  <a:pt x="83285" y="107613"/>
                </a:lnTo>
                <a:lnTo>
                  <a:pt x="82847" y="104545"/>
                </a:lnTo>
                <a:lnTo>
                  <a:pt x="86902" y="94463"/>
                </a:lnTo>
                <a:lnTo>
                  <a:pt x="87121" y="89313"/>
                </a:lnTo>
                <a:lnTo>
                  <a:pt x="90189" y="83395"/>
                </a:lnTo>
                <a:lnTo>
                  <a:pt x="96107" y="83285"/>
                </a:lnTo>
                <a:lnTo>
                  <a:pt x="100490" y="80984"/>
                </a:lnTo>
                <a:lnTo>
                  <a:pt x="103887" y="77039"/>
                </a:lnTo>
                <a:lnTo>
                  <a:pt x="103668" y="73642"/>
                </a:lnTo>
                <a:lnTo>
                  <a:pt x="104874" y="68820"/>
                </a:lnTo>
                <a:lnTo>
                  <a:pt x="104874" y="68272"/>
                </a:lnTo>
                <a:lnTo>
                  <a:pt x="104874" y="68382"/>
                </a:lnTo>
                <a:lnTo>
                  <a:pt x="103449" y="63450"/>
                </a:lnTo>
                <a:lnTo>
                  <a:pt x="103449" y="57533"/>
                </a:lnTo>
                <a:lnTo>
                  <a:pt x="101915" y="53916"/>
                </a:lnTo>
                <a:lnTo>
                  <a:pt x="92929" y="51505"/>
                </a:lnTo>
                <a:lnTo>
                  <a:pt x="85039" y="43396"/>
                </a:lnTo>
                <a:lnTo>
                  <a:pt x="80655" y="39889"/>
                </a:lnTo>
                <a:lnTo>
                  <a:pt x="77696" y="41423"/>
                </a:lnTo>
                <a:lnTo>
                  <a:pt x="72875" y="43067"/>
                </a:lnTo>
                <a:lnTo>
                  <a:pt x="69587" y="46793"/>
                </a:lnTo>
                <a:lnTo>
                  <a:pt x="68491" y="51286"/>
                </a:lnTo>
                <a:lnTo>
                  <a:pt x="67614" y="45588"/>
                </a:lnTo>
                <a:lnTo>
                  <a:pt x="68710" y="38136"/>
                </a:lnTo>
                <a:lnTo>
                  <a:pt x="70245" y="33753"/>
                </a:lnTo>
                <a:lnTo>
                  <a:pt x="67834" y="25753"/>
                </a:lnTo>
                <a:lnTo>
                  <a:pt x="64217" y="23013"/>
                </a:lnTo>
                <a:lnTo>
                  <a:pt x="54683" y="17205"/>
                </a:lnTo>
                <a:lnTo>
                  <a:pt x="48327" y="10082"/>
                </a:lnTo>
                <a:lnTo>
                  <a:pt x="47779" y="6246"/>
                </a:lnTo>
                <a:lnTo>
                  <a:pt x="43177" y="1753"/>
                </a:lnTo>
                <a:lnTo>
                  <a:pt x="38684" y="877"/>
                </a:lnTo>
                <a:lnTo>
                  <a:pt x="37369" y="0"/>
                </a:lnTo>
                <a:lnTo>
                  <a:pt x="36602" y="2192"/>
                </a:lnTo>
                <a:lnTo>
                  <a:pt x="29479" y="10740"/>
                </a:lnTo>
                <a:lnTo>
                  <a:pt x="24547" y="14575"/>
                </a:lnTo>
                <a:lnTo>
                  <a:pt x="20821" y="14246"/>
                </a:lnTo>
                <a:lnTo>
                  <a:pt x="14246" y="22027"/>
                </a:lnTo>
                <a:lnTo>
                  <a:pt x="16219" y="25314"/>
                </a:lnTo>
                <a:lnTo>
                  <a:pt x="17863" y="30465"/>
                </a:lnTo>
                <a:lnTo>
                  <a:pt x="24328" y="30903"/>
                </a:lnTo>
                <a:lnTo>
                  <a:pt x="28273" y="33972"/>
                </a:lnTo>
                <a:lnTo>
                  <a:pt x="28273" y="39670"/>
                </a:lnTo>
                <a:lnTo>
                  <a:pt x="20493" y="43177"/>
                </a:lnTo>
                <a:lnTo>
                  <a:pt x="16328" y="41643"/>
                </a:lnTo>
                <a:lnTo>
                  <a:pt x="13041" y="43287"/>
                </a:lnTo>
                <a:lnTo>
                  <a:pt x="9205" y="41643"/>
                </a:lnTo>
                <a:lnTo>
                  <a:pt x="5918" y="45478"/>
                </a:lnTo>
                <a:lnTo>
                  <a:pt x="4931" y="52711"/>
                </a:lnTo>
                <a:lnTo>
                  <a:pt x="0" y="57204"/>
                </a:lnTo>
                <a:lnTo>
                  <a:pt x="2301" y="63231"/>
                </a:lnTo>
                <a:lnTo>
                  <a:pt x="8548" y="71998"/>
                </a:lnTo>
                <a:lnTo>
                  <a:pt x="17534" y="79450"/>
                </a:lnTo>
                <a:lnTo>
                  <a:pt x="17643" y="79998"/>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1BE7CBCD-1D55-1BA1-8FAA-FC6EF63FF08E}"/>
              </a:ext>
            </a:extLst>
          </p:cNvPr>
          <p:cNvSpPr/>
          <p:nvPr/>
        </p:nvSpPr>
        <p:spPr>
          <a:xfrm>
            <a:off x="5553300" y="4654172"/>
            <a:ext cx="321743" cy="296429"/>
          </a:xfrm>
          <a:custGeom>
            <a:avLst/>
            <a:gdLst>
              <a:gd name="connsiteX0" fmla="*/ 148160 w 321743"/>
              <a:gd name="connsiteY0" fmla="*/ 281854 h 296429"/>
              <a:gd name="connsiteX1" fmla="*/ 157365 w 321743"/>
              <a:gd name="connsiteY1" fmla="*/ 288211 h 296429"/>
              <a:gd name="connsiteX2" fmla="*/ 166899 w 321743"/>
              <a:gd name="connsiteY2" fmla="*/ 295662 h 296429"/>
              <a:gd name="connsiteX3" fmla="*/ 172488 w 321743"/>
              <a:gd name="connsiteY3" fmla="*/ 296430 h 296429"/>
              <a:gd name="connsiteX4" fmla="*/ 182351 w 321743"/>
              <a:gd name="connsiteY4" fmla="*/ 295881 h 296429"/>
              <a:gd name="connsiteX5" fmla="*/ 188049 w 321743"/>
              <a:gd name="connsiteY5" fmla="*/ 289087 h 296429"/>
              <a:gd name="connsiteX6" fmla="*/ 196378 w 321743"/>
              <a:gd name="connsiteY6" fmla="*/ 283718 h 296429"/>
              <a:gd name="connsiteX7" fmla="*/ 200323 w 321743"/>
              <a:gd name="connsiteY7" fmla="*/ 279005 h 296429"/>
              <a:gd name="connsiteX8" fmla="*/ 212596 w 321743"/>
              <a:gd name="connsiteY8" fmla="*/ 272540 h 296429"/>
              <a:gd name="connsiteX9" fmla="*/ 214898 w 321743"/>
              <a:gd name="connsiteY9" fmla="*/ 266293 h 296429"/>
              <a:gd name="connsiteX10" fmla="*/ 218843 w 321743"/>
              <a:gd name="connsiteY10" fmla="*/ 261910 h 296429"/>
              <a:gd name="connsiteX11" fmla="*/ 230130 w 321743"/>
              <a:gd name="connsiteY11" fmla="*/ 259609 h 296429"/>
              <a:gd name="connsiteX12" fmla="*/ 235719 w 321743"/>
              <a:gd name="connsiteY12" fmla="*/ 256979 h 296429"/>
              <a:gd name="connsiteX13" fmla="*/ 235390 w 321743"/>
              <a:gd name="connsiteY13" fmla="*/ 252157 h 296429"/>
              <a:gd name="connsiteX14" fmla="*/ 227719 w 321743"/>
              <a:gd name="connsiteY14" fmla="*/ 250622 h 296429"/>
              <a:gd name="connsiteX15" fmla="*/ 220048 w 321743"/>
              <a:gd name="connsiteY15" fmla="*/ 251499 h 296429"/>
              <a:gd name="connsiteX16" fmla="*/ 208980 w 321743"/>
              <a:gd name="connsiteY16" fmla="*/ 247883 h 296429"/>
              <a:gd name="connsiteX17" fmla="*/ 210514 w 321743"/>
              <a:gd name="connsiteY17" fmla="*/ 239883 h 296429"/>
              <a:gd name="connsiteX18" fmla="*/ 207884 w 321743"/>
              <a:gd name="connsiteY18" fmla="*/ 235061 h 296429"/>
              <a:gd name="connsiteX19" fmla="*/ 214679 w 321743"/>
              <a:gd name="connsiteY19" fmla="*/ 224651 h 296429"/>
              <a:gd name="connsiteX20" fmla="*/ 212925 w 321743"/>
              <a:gd name="connsiteY20" fmla="*/ 220158 h 296429"/>
              <a:gd name="connsiteX21" fmla="*/ 207775 w 321743"/>
              <a:gd name="connsiteY21" fmla="*/ 215226 h 296429"/>
              <a:gd name="connsiteX22" fmla="*/ 202734 w 321743"/>
              <a:gd name="connsiteY22" fmla="*/ 213363 h 296429"/>
              <a:gd name="connsiteX23" fmla="*/ 199556 w 321743"/>
              <a:gd name="connsiteY23" fmla="*/ 207446 h 296429"/>
              <a:gd name="connsiteX24" fmla="*/ 206460 w 321743"/>
              <a:gd name="connsiteY24" fmla="*/ 209528 h 296429"/>
              <a:gd name="connsiteX25" fmla="*/ 213911 w 321743"/>
              <a:gd name="connsiteY25" fmla="*/ 210733 h 296429"/>
              <a:gd name="connsiteX26" fmla="*/ 221363 w 321743"/>
              <a:gd name="connsiteY26" fmla="*/ 214898 h 296429"/>
              <a:gd name="connsiteX27" fmla="*/ 229692 w 321743"/>
              <a:gd name="connsiteY27" fmla="*/ 214350 h 296429"/>
              <a:gd name="connsiteX28" fmla="*/ 240431 w 321743"/>
              <a:gd name="connsiteY28" fmla="*/ 212925 h 296429"/>
              <a:gd name="connsiteX29" fmla="*/ 243061 w 321743"/>
              <a:gd name="connsiteY29" fmla="*/ 214678 h 296429"/>
              <a:gd name="connsiteX30" fmla="*/ 250732 w 321743"/>
              <a:gd name="connsiteY30" fmla="*/ 212048 h 296429"/>
              <a:gd name="connsiteX31" fmla="*/ 258513 w 321743"/>
              <a:gd name="connsiteY31" fmla="*/ 205144 h 296429"/>
              <a:gd name="connsiteX32" fmla="*/ 265307 w 321743"/>
              <a:gd name="connsiteY32" fmla="*/ 204487 h 296429"/>
              <a:gd name="connsiteX33" fmla="*/ 269252 w 321743"/>
              <a:gd name="connsiteY33" fmla="*/ 206350 h 296429"/>
              <a:gd name="connsiteX34" fmla="*/ 279992 w 321743"/>
              <a:gd name="connsiteY34" fmla="*/ 201857 h 296429"/>
              <a:gd name="connsiteX35" fmla="*/ 287772 w 321743"/>
              <a:gd name="connsiteY35" fmla="*/ 201199 h 296429"/>
              <a:gd name="connsiteX36" fmla="*/ 300265 w 321743"/>
              <a:gd name="connsiteY36" fmla="*/ 192323 h 296429"/>
              <a:gd name="connsiteX37" fmla="*/ 302566 w 321743"/>
              <a:gd name="connsiteY37" fmla="*/ 186624 h 296429"/>
              <a:gd name="connsiteX38" fmla="*/ 302018 w 321743"/>
              <a:gd name="connsiteY38" fmla="*/ 181036 h 296429"/>
              <a:gd name="connsiteX39" fmla="*/ 293032 w 321743"/>
              <a:gd name="connsiteY39" fmla="*/ 173584 h 296429"/>
              <a:gd name="connsiteX40" fmla="*/ 286786 w 321743"/>
              <a:gd name="connsiteY40" fmla="*/ 164927 h 296429"/>
              <a:gd name="connsiteX41" fmla="*/ 284485 w 321743"/>
              <a:gd name="connsiteY41" fmla="*/ 158899 h 296429"/>
              <a:gd name="connsiteX42" fmla="*/ 289306 w 321743"/>
              <a:gd name="connsiteY42" fmla="*/ 154406 h 296429"/>
              <a:gd name="connsiteX43" fmla="*/ 290402 w 321743"/>
              <a:gd name="connsiteY43" fmla="*/ 147174 h 296429"/>
              <a:gd name="connsiteX44" fmla="*/ 293690 w 321743"/>
              <a:gd name="connsiteY44" fmla="*/ 143338 h 296429"/>
              <a:gd name="connsiteX45" fmla="*/ 297525 w 321743"/>
              <a:gd name="connsiteY45" fmla="*/ 145092 h 296429"/>
              <a:gd name="connsiteX46" fmla="*/ 300813 w 321743"/>
              <a:gd name="connsiteY46" fmla="*/ 143338 h 296429"/>
              <a:gd name="connsiteX47" fmla="*/ 304977 w 321743"/>
              <a:gd name="connsiteY47" fmla="*/ 144872 h 296429"/>
              <a:gd name="connsiteX48" fmla="*/ 312758 w 321743"/>
              <a:gd name="connsiteY48" fmla="*/ 141365 h 296429"/>
              <a:gd name="connsiteX49" fmla="*/ 312758 w 321743"/>
              <a:gd name="connsiteY49" fmla="*/ 135667 h 296429"/>
              <a:gd name="connsiteX50" fmla="*/ 308813 w 321743"/>
              <a:gd name="connsiteY50" fmla="*/ 132489 h 296429"/>
              <a:gd name="connsiteX51" fmla="*/ 302347 w 321743"/>
              <a:gd name="connsiteY51" fmla="*/ 132160 h 296429"/>
              <a:gd name="connsiteX52" fmla="*/ 300594 w 321743"/>
              <a:gd name="connsiteY52" fmla="*/ 127010 h 296429"/>
              <a:gd name="connsiteX53" fmla="*/ 298731 w 321743"/>
              <a:gd name="connsiteY53" fmla="*/ 123722 h 296429"/>
              <a:gd name="connsiteX54" fmla="*/ 305306 w 321743"/>
              <a:gd name="connsiteY54" fmla="*/ 115942 h 296429"/>
              <a:gd name="connsiteX55" fmla="*/ 308922 w 321743"/>
              <a:gd name="connsiteY55" fmla="*/ 116271 h 296429"/>
              <a:gd name="connsiteX56" fmla="*/ 313963 w 321743"/>
              <a:gd name="connsiteY56" fmla="*/ 112435 h 296429"/>
              <a:gd name="connsiteX57" fmla="*/ 321086 w 321743"/>
              <a:gd name="connsiteY57" fmla="*/ 103887 h 296429"/>
              <a:gd name="connsiteX58" fmla="*/ 321744 w 321743"/>
              <a:gd name="connsiteY58" fmla="*/ 101586 h 296429"/>
              <a:gd name="connsiteX59" fmla="*/ 320538 w 321743"/>
              <a:gd name="connsiteY59" fmla="*/ 100819 h 296429"/>
              <a:gd name="connsiteX60" fmla="*/ 311333 w 321743"/>
              <a:gd name="connsiteY60" fmla="*/ 96655 h 296429"/>
              <a:gd name="connsiteX61" fmla="*/ 308046 w 321743"/>
              <a:gd name="connsiteY61" fmla="*/ 96655 h 296429"/>
              <a:gd name="connsiteX62" fmla="*/ 304868 w 321743"/>
              <a:gd name="connsiteY62" fmla="*/ 97860 h 296429"/>
              <a:gd name="connsiteX63" fmla="*/ 300046 w 321743"/>
              <a:gd name="connsiteY63" fmla="*/ 96764 h 296429"/>
              <a:gd name="connsiteX64" fmla="*/ 297306 w 321743"/>
              <a:gd name="connsiteY64" fmla="*/ 96764 h 296429"/>
              <a:gd name="connsiteX65" fmla="*/ 293361 w 321743"/>
              <a:gd name="connsiteY65" fmla="*/ 98627 h 296429"/>
              <a:gd name="connsiteX66" fmla="*/ 285581 w 321743"/>
              <a:gd name="connsiteY66" fmla="*/ 99833 h 296429"/>
              <a:gd name="connsiteX67" fmla="*/ 279882 w 321743"/>
              <a:gd name="connsiteY67" fmla="*/ 99175 h 296429"/>
              <a:gd name="connsiteX68" fmla="*/ 277033 w 321743"/>
              <a:gd name="connsiteY68" fmla="*/ 98737 h 296429"/>
              <a:gd name="connsiteX69" fmla="*/ 282074 w 321743"/>
              <a:gd name="connsiteY69" fmla="*/ 97860 h 296429"/>
              <a:gd name="connsiteX70" fmla="*/ 284813 w 321743"/>
              <a:gd name="connsiteY70" fmla="*/ 98189 h 296429"/>
              <a:gd name="connsiteX71" fmla="*/ 288320 w 321743"/>
              <a:gd name="connsiteY71" fmla="*/ 95887 h 296429"/>
              <a:gd name="connsiteX72" fmla="*/ 290402 w 321743"/>
              <a:gd name="connsiteY72" fmla="*/ 92052 h 296429"/>
              <a:gd name="connsiteX73" fmla="*/ 295443 w 321743"/>
              <a:gd name="connsiteY73" fmla="*/ 88217 h 296429"/>
              <a:gd name="connsiteX74" fmla="*/ 296430 w 321743"/>
              <a:gd name="connsiteY74" fmla="*/ 85806 h 296429"/>
              <a:gd name="connsiteX75" fmla="*/ 293142 w 321743"/>
              <a:gd name="connsiteY75" fmla="*/ 83504 h 296429"/>
              <a:gd name="connsiteX76" fmla="*/ 293471 w 321743"/>
              <a:gd name="connsiteY76" fmla="*/ 81970 h 296429"/>
              <a:gd name="connsiteX77" fmla="*/ 292046 w 321743"/>
              <a:gd name="connsiteY77" fmla="*/ 78135 h 296429"/>
              <a:gd name="connsiteX78" fmla="*/ 285471 w 321743"/>
              <a:gd name="connsiteY78" fmla="*/ 74628 h 296429"/>
              <a:gd name="connsiteX79" fmla="*/ 277471 w 321743"/>
              <a:gd name="connsiteY79" fmla="*/ 72546 h 296429"/>
              <a:gd name="connsiteX80" fmla="*/ 275060 w 321743"/>
              <a:gd name="connsiteY80" fmla="*/ 70135 h 296429"/>
              <a:gd name="connsiteX81" fmla="*/ 272102 w 321743"/>
              <a:gd name="connsiteY81" fmla="*/ 68272 h 296429"/>
              <a:gd name="connsiteX82" fmla="*/ 267389 w 321743"/>
              <a:gd name="connsiteY82" fmla="*/ 68053 h 296429"/>
              <a:gd name="connsiteX83" fmla="*/ 265855 w 321743"/>
              <a:gd name="connsiteY83" fmla="*/ 65751 h 296429"/>
              <a:gd name="connsiteX84" fmla="*/ 261033 w 321743"/>
              <a:gd name="connsiteY84" fmla="*/ 63669 h 296429"/>
              <a:gd name="connsiteX85" fmla="*/ 258403 w 321743"/>
              <a:gd name="connsiteY85" fmla="*/ 63889 h 296429"/>
              <a:gd name="connsiteX86" fmla="*/ 258622 w 321743"/>
              <a:gd name="connsiteY86" fmla="*/ 67943 h 296429"/>
              <a:gd name="connsiteX87" fmla="*/ 255444 w 321743"/>
              <a:gd name="connsiteY87" fmla="*/ 63779 h 296429"/>
              <a:gd name="connsiteX88" fmla="*/ 253581 w 321743"/>
              <a:gd name="connsiteY88" fmla="*/ 59067 h 296429"/>
              <a:gd name="connsiteX89" fmla="*/ 248760 w 321743"/>
              <a:gd name="connsiteY89" fmla="*/ 56656 h 296429"/>
              <a:gd name="connsiteX90" fmla="*/ 247335 w 321743"/>
              <a:gd name="connsiteY90" fmla="*/ 54026 h 296429"/>
              <a:gd name="connsiteX91" fmla="*/ 249965 w 321743"/>
              <a:gd name="connsiteY91" fmla="*/ 51944 h 296429"/>
              <a:gd name="connsiteX92" fmla="*/ 260705 w 321743"/>
              <a:gd name="connsiteY92" fmla="*/ 52272 h 296429"/>
              <a:gd name="connsiteX93" fmla="*/ 264650 w 321743"/>
              <a:gd name="connsiteY93" fmla="*/ 49642 h 296429"/>
              <a:gd name="connsiteX94" fmla="*/ 271444 w 321743"/>
              <a:gd name="connsiteY94" fmla="*/ 48985 h 296429"/>
              <a:gd name="connsiteX95" fmla="*/ 272102 w 321743"/>
              <a:gd name="connsiteY95" fmla="*/ 44930 h 296429"/>
              <a:gd name="connsiteX96" fmla="*/ 265855 w 321743"/>
              <a:gd name="connsiteY96" fmla="*/ 46136 h 296429"/>
              <a:gd name="connsiteX97" fmla="*/ 255116 w 321743"/>
              <a:gd name="connsiteY97" fmla="*/ 43834 h 296429"/>
              <a:gd name="connsiteX98" fmla="*/ 247335 w 321743"/>
              <a:gd name="connsiteY98" fmla="*/ 44821 h 296429"/>
              <a:gd name="connsiteX99" fmla="*/ 242184 w 321743"/>
              <a:gd name="connsiteY99" fmla="*/ 44492 h 296429"/>
              <a:gd name="connsiteX100" fmla="*/ 231555 w 321743"/>
              <a:gd name="connsiteY100" fmla="*/ 48327 h 296429"/>
              <a:gd name="connsiteX101" fmla="*/ 227938 w 321743"/>
              <a:gd name="connsiteY101" fmla="*/ 46793 h 296429"/>
              <a:gd name="connsiteX102" fmla="*/ 223555 w 321743"/>
              <a:gd name="connsiteY102" fmla="*/ 47341 h 296429"/>
              <a:gd name="connsiteX103" fmla="*/ 214679 w 321743"/>
              <a:gd name="connsiteY103" fmla="*/ 53587 h 296429"/>
              <a:gd name="connsiteX104" fmla="*/ 210185 w 321743"/>
              <a:gd name="connsiteY104" fmla="*/ 54683 h 296429"/>
              <a:gd name="connsiteX105" fmla="*/ 204816 w 321743"/>
              <a:gd name="connsiteY105" fmla="*/ 57423 h 296429"/>
              <a:gd name="connsiteX106" fmla="*/ 202734 w 321743"/>
              <a:gd name="connsiteY106" fmla="*/ 60053 h 296429"/>
              <a:gd name="connsiteX107" fmla="*/ 195611 w 321743"/>
              <a:gd name="connsiteY107" fmla="*/ 60929 h 296429"/>
              <a:gd name="connsiteX108" fmla="*/ 193309 w 321743"/>
              <a:gd name="connsiteY108" fmla="*/ 62245 h 296429"/>
              <a:gd name="connsiteX109" fmla="*/ 189693 w 321743"/>
              <a:gd name="connsiteY109" fmla="*/ 61039 h 296429"/>
              <a:gd name="connsiteX110" fmla="*/ 179063 w 321743"/>
              <a:gd name="connsiteY110" fmla="*/ 53916 h 296429"/>
              <a:gd name="connsiteX111" fmla="*/ 176981 w 321743"/>
              <a:gd name="connsiteY111" fmla="*/ 49533 h 296429"/>
              <a:gd name="connsiteX112" fmla="*/ 173803 w 321743"/>
              <a:gd name="connsiteY112" fmla="*/ 48985 h 296429"/>
              <a:gd name="connsiteX113" fmla="*/ 161968 w 321743"/>
              <a:gd name="connsiteY113" fmla="*/ 49862 h 296429"/>
              <a:gd name="connsiteX114" fmla="*/ 139283 w 321743"/>
              <a:gd name="connsiteY114" fmla="*/ 53697 h 296429"/>
              <a:gd name="connsiteX115" fmla="*/ 128215 w 321743"/>
              <a:gd name="connsiteY115" fmla="*/ 53697 h 296429"/>
              <a:gd name="connsiteX116" fmla="*/ 123832 w 321743"/>
              <a:gd name="connsiteY116" fmla="*/ 51396 h 296429"/>
              <a:gd name="connsiteX117" fmla="*/ 122079 w 321743"/>
              <a:gd name="connsiteY117" fmla="*/ 47889 h 296429"/>
              <a:gd name="connsiteX118" fmla="*/ 122079 w 321743"/>
              <a:gd name="connsiteY118" fmla="*/ 43725 h 296429"/>
              <a:gd name="connsiteX119" fmla="*/ 124818 w 321743"/>
              <a:gd name="connsiteY119" fmla="*/ 43505 h 296429"/>
              <a:gd name="connsiteX120" fmla="*/ 124270 w 321743"/>
              <a:gd name="connsiteY120" fmla="*/ 38684 h 296429"/>
              <a:gd name="connsiteX121" fmla="*/ 119448 w 321743"/>
              <a:gd name="connsiteY121" fmla="*/ 32109 h 296429"/>
              <a:gd name="connsiteX122" fmla="*/ 114955 w 321743"/>
              <a:gd name="connsiteY122" fmla="*/ 30903 h 296429"/>
              <a:gd name="connsiteX123" fmla="*/ 103559 w 321743"/>
              <a:gd name="connsiteY123" fmla="*/ 31780 h 296429"/>
              <a:gd name="connsiteX124" fmla="*/ 98298 w 321743"/>
              <a:gd name="connsiteY124" fmla="*/ 28821 h 296429"/>
              <a:gd name="connsiteX125" fmla="*/ 94463 w 321743"/>
              <a:gd name="connsiteY125" fmla="*/ 28602 h 296429"/>
              <a:gd name="connsiteX126" fmla="*/ 91395 w 321743"/>
              <a:gd name="connsiteY126" fmla="*/ 29698 h 296429"/>
              <a:gd name="connsiteX127" fmla="*/ 87449 w 321743"/>
              <a:gd name="connsiteY127" fmla="*/ 23232 h 296429"/>
              <a:gd name="connsiteX128" fmla="*/ 87449 w 321743"/>
              <a:gd name="connsiteY128" fmla="*/ 16767 h 296429"/>
              <a:gd name="connsiteX129" fmla="*/ 85696 w 321743"/>
              <a:gd name="connsiteY129" fmla="*/ 8767 h 296429"/>
              <a:gd name="connsiteX130" fmla="*/ 83395 w 321743"/>
              <a:gd name="connsiteY130" fmla="*/ 7890 h 296429"/>
              <a:gd name="connsiteX131" fmla="*/ 76600 w 321743"/>
              <a:gd name="connsiteY131" fmla="*/ 10630 h 296429"/>
              <a:gd name="connsiteX132" fmla="*/ 70025 w 321743"/>
              <a:gd name="connsiteY132" fmla="*/ 18410 h 296429"/>
              <a:gd name="connsiteX133" fmla="*/ 71560 w 321743"/>
              <a:gd name="connsiteY133" fmla="*/ 23561 h 296429"/>
              <a:gd name="connsiteX134" fmla="*/ 73861 w 321743"/>
              <a:gd name="connsiteY134" fmla="*/ 25643 h 296429"/>
              <a:gd name="connsiteX135" fmla="*/ 78354 w 321743"/>
              <a:gd name="connsiteY135" fmla="*/ 23232 h 296429"/>
              <a:gd name="connsiteX136" fmla="*/ 82737 w 321743"/>
              <a:gd name="connsiteY136" fmla="*/ 23561 h 296429"/>
              <a:gd name="connsiteX137" fmla="*/ 86573 w 321743"/>
              <a:gd name="connsiteY137" fmla="*/ 27725 h 296429"/>
              <a:gd name="connsiteX138" fmla="*/ 85915 w 321743"/>
              <a:gd name="connsiteY138" fmla="*/ 30684 h 296429"/>
              <a:gd name="connsiteX139" fmla="*/ 81751 w 321743"/>
              <a:gd name="connsiteY139" fmla="*/ 31889 h 296429"/>
              <a:gd name="connsiteX140" fmla="*/ 76929 w 321743"/>
              <a:gd name="connsiteY140" fmla="*/ 29588 h 296429"/>
              <a:gd name="connsiteX141" fmla="*/ 74628 w 321743"/>
              <a:gd name="connsiteY141" fmla="*/ 28054 h 296429"/>
              <a:gd name="connsiteX142" fmla="*/ 73532 w 321743"/>
              <a:gd name="connsiteY142" fmla="*/ 29478 h 296429"/>
              <a:gd name="connsiteX143" fmla="*/ 73313 w 321743"/>
              <a:gd name="connsiteY143" fmla="*/ 31342 h 296429"/>
              <a:gd name="connsiteX144" fmla="*/ 67724 w 321743"/>
              <a:gd name="connsiteY144" fmla="*/ 34300 h 296429"/>
              <a:gd name="connsiteX145" fmla="*/ 57204 w 321743"/>
              <a:gd name="connsiteY145" fmla="*/ 36163 h 296429"/>
              <a:gd name="connsiteX146" fmla="*/ 46574 w 321743"/>
              <a:gd name="connsiteY146" fmla="*/ 40656 h 296429"/>
              <a:gd name="connsiteX147" fmla="*/ 43286 w 321743"/>
              <a:gd name="connsiteY147" fmla="*/ 44821 h 296429"/>
              <a:gd name="connsiteX148" fmla="*/ 43286 w 321743"/>
              <a:gd name="connsiteY148" fmla="*/ 48875 h 296429"/>
              <a:gd name="connsiteX149" fmla="*/ 46026 w 321743"/>
              <a:gd name="connsiteY149" fmla="*/ 53916 h 296429"/>
              <a:gd name="connsiteX150" fmla="*/ 46026 w 321743"/>
              <a:gd name="connsiteY150" fmla="*/ 63669 h 296429"/>
              <a:gd name="connsiteX151" fmla="*/ 47122 w 321743"/>
              <a:gd name="connsiteY151" fmla="*/ 70244 h 296429"/>
              <a:gd name="connsiteX152" fmla="*/ 49204 w 321743"/>
              <a:gd name="connsiteY152" fmla="*/ 75833 h 296429"/>
              <a:gd name="connsiteX153" fmla="*/ 45697 w 321743"/>
              <a:gd name="connsiteY153" fmla="*/ 83175 h 296429"/>
              <a:gd name="connsiteX154" fmla="*/ 37369 w 321743"/>
              <a:gd name="connsiteY154" fmla="*/ 87997 h 296429"/>
              <a:gd name="connsiteX155" fmla="*/ 33204 w 321743"/>
              <a:gd name="connsiteY155" fmla="*/ 87340 h 296429"/>
              <a:gd name="connsiteX156" fmla="*/ 33204 w 321743"/>
              <a:gd name="connsiteY156" fmla="*/ 80436 h 296429"/>
              <a:gd name="connsiteX157" fmla="*/ 28383 w 321743"/>
              <a:gd name="connsiteY157" fmla="*/ 74847 h 296429"/>
              <a:gd name="connsiteX158" fmla="*/ 26958 w 321743"/>
              <a:gd name="connsiteY158" fmla="*/ 70025 h 296429"/>
              <a:gd name="connsiteX159" fmla="*/ 31451 w 321743"/>
              <a:gd name="connsiteY159" fmla="*/ 66190 h 296429"/>
              <a:gd name="connsiteX160" fmla="*/ 31780 w 321743"/>
              <a:gd name="connsiteY160" fmla="*/ 63450 h 296429"/>
              <a:gd name="connsiteX161" fmla="*/ 40766 w 321743"/>
              <a:gd name="connsiteY161" fmla="*/ 54464 h 296429"/>
              <a:gd name="connsiteX162" fmla="*/ 40766 w 321743"/>
              <a:gd name="connsiteY162" fmla="*/ 46793 h 296429"/>
              <a:gd name="connsiteX163" fmla="*/ 37917 w 321743"/>
              <a:gd name="connsiteY163" fmla="*/ 41752 h 296429"/>
              <a:gd name="connsiteX164" fmla="*/ 38245 w 321743"/>
              <a:gd name="connsiteY164" fmla="*/ 39451 h 296429"/>
              <a:gd name="connsiteX165" fmla="*/ 38026 w 321743"/>
              <a:gd name="connsiteY165" fmla="*/ 36492 h 296429"/>
              <a:gd name="connsiteX166" fmla="*/ 34191 w 321743"/>
              <a:gd name="connsiteY166" fmla="*/ 33752 h 296429"/>
              <a:gd name="connsiteX167" fmla="*/ 32328 w 321743"/>
              <a:gd name="connsiteY167" fmla="*/ 29807 h 296429"/>
              <a:gd name="connsiteX168" fmla="*/ 33533 w 321743"/>
              <a:gd name="connsiteY168" fmla="*/ 26520 h 296429"/>
              <a:gd name="connsiteX169" fmla="*/ 39122 w 321743"/>
              <a:gd name="connsiteY169" fmla="*/ 24109 h 296429"/>
              <a:gd name="connsiteX170" fmla="*/ 44821 w 321743"/>
              <a:gd name="connsiteY170" fmla="*/ 22684 h 296429"/>
              <a:gd name="connsiteX171" fmla="*/ 49862 w 321743"/>
              <a:gd name="connsiteY171" fmla="*/ 16876 h 296429"/>
              <a:gd name="connsiteX172" fmla="*/ 47231 w 321743"/>
              <a:gd name="connsiteY172" fmla="*/ 16876 h 296429"/>
              <a:gd name="connsiteX173" fmla="*/ 46136 w 321743"/>
              <a:gd name="connsiteY173" fmla="*/ 17643 h 296429"/>
              <a:gd name="connsiteX174" fmla="*/ 33752 w 321743"/>
              <a:gd name="connsiteY174" fmla="*/ 22465 h 296429"/>
              <a:gd name="connsiteX175" fmla="*/ 26520 w 321743"/>
              <a:gd name="connsiteY175" fmla="*/ 33533 h 296429"/>
              <a:gd name="connsiteX176" fmla="*/ 24218 w 321743"/>
              <a:gd name="connsiteY176" fmla="*/ 36273 h 296429"/>
              <a:gd name="connsiteX177" fmla="*/ 20054 w 321743"/>
              <a:gd name="connsiteY177" fmla="*/ 37369 h 296429"/>
              <a:gd name="connsiteX178" fmla="*/ 16219 w 321743"/>
              <a:gd name="connsiteY178" fmla="*/ 42958 h 296429"/>
              <a:gd name="connsiteX179" fmla="*/ 12383 w 321743"/>
              <a:gd name="connsiteY179" fmla="*/ 46245 h 296429"/>
              <a:gd name="connsiteX180" fmla="*/ 4712 w 321743"/>
              <a:gd name="connsiteY180" fmla="*/ 57204 h 296429"/>
              <a:gd name="connsiteX181" fmla="*/ 3288 w 321743"/>
              <a:gd name="connsiteY181" fmla="*/ 62025 h 296429"/>
              <a:gd name="connsiteX182" fmla="*/ 4822 w 321743"/>
              <a:gd name="connsiteY182" fmla="*/ 66190 h 296429"/>
              <a:gd name="connsiteX183" fmla="*/ 4164 w 321743"/>
              <a:gd name="connsiteY183" fmla="*/ 74190 h 296429"/>
              <a:gd name="connsiteX184" fmla="*/ 548 w 321743"/>
              <a:gd name="connsiteY184" fmla="*/ 81970 h 296429"/>
              <a:gd name="connsiteX185" fmla="*/ 0 w 321743"/>
              <a:gd name="connsiteY185" fmla="*/ 84381 h 296429"/>
              <a:gd name="connsiteX186" fmla="*/ 3178 w 321743"/>
              <a:gd name="connsiteY186" fmla="*/ 84052 h 296429"/>
              <a:gd name="connsiteX187" fmla="*/ 7342 w 321743"/>
              <a:gd name="connsiteY187" fmla="*/ 84271 h 296429"/>
              <a:gd name="connsiteX188" fmla="*/ 16876 w 321743"/>
              <a:gd name="connsiteY188" fmla="*/ 101695 h 296429"/>
              <a:gd name="connsiteX189" fmla="*/ 21150 w 321743"/>
              <a:gd name="connsiteY189" fmla="*/ 108161 h 296429"/>
              <a:gd name="connsiteX190" fmla="*/ 22355 w 321743"/>
              <a:gd name="connsiteY190" fmla="*/ 112654 h 296429"/>
              <a:gd name="connsiteX191" fmla="*/ 19945 w 321743"/>
              <a:gd name="connsiteY191" fmla="*/ 117914 h 296429"/>
              <a:gd name="connsiteX192" fmla="*/ 20273 w 321743"/>
              <a:gd name="connsiteY192" fmla="*/ 121202 h 296429"/>
              <a:gd name="connsiteX193" fmla="*/ 18630 w 321743"/>
              <a:gd name="connsiteY193" fmla="*/ 123941 h 296429"/>
              <a:gd name="connsiteX194" fmla="*/ 18849 w 321743"/>
              <a:gd name="connsiteY194" fmla="*/ 127448 h 296429"/>
              <a:gd name="connsiteX195" fmla="*/ 24328 w 321743"/>
              <a:gd name="connsiteY195" fmla="*/ 131941 h 296429"/>
              <a:gd name="connsiteX196" fmla="*/ 31122 w 321743"/>
              <a:gd name="connsiteY196" fmla="*/ 134900 h 296429"/>
              <a:gd name="connsiteX197" fmla="*/ 35396 w 321743"/>
              <a:gd name="connsiteY197" fmla="*/ 135448 h 296429"/>
              <a:gd name="connsiteX198" fmla="*/ 40437 w 321743"/>
              <a:gd name="connsiteY198" fmla="*/ 137859 h 296429"/>
              <a:gd name="connsiteX199" fmla="*/ 44382 w 321743"/>
              <a:gd name="connsiteY199" fmla="*/ 135886 h 296429"/>
              <a:gd name="connsiteX200" fmla="*/ 50519 w 321743"/>
              <a:gd name="connsiteY200" fmla="*/ 136106 h 296429"/>
              <a:gd name="connsiteX201" fmla="*/ 56327 w 321743"/>
              <a:gd name="connsiteY201" fmla="*/ 137859 h 296429"/>
              <a:gd name="connsiteX202" fmla="*/ 58080 w 321743"/>
              <a:gd name="connsiteY202" fmla="*/ 136434 h 296429"/>
              <a:gd name="connsiteX203" fmla="*/ 64984 w 321743"/>
              <a:gd name="connsiteY203" fmla="*/ 135229 h 296429"/>
              <a:gd name="connsiteX204" fmla="*/ 72655 w 321743"/>
              <a:gd name="connsiteY204" fmla="*/ 136763 h 296429"/>
              <a:gd name="connsiteX205" fmla="*/ 77039 w 321743"/>
              <a:gd name="connsiteY205" fmla="*/ 138626 h 296429"/>
              <a:gd name="connsiteX206" fmla="*/ 95230 w 321743"/>
              <a:gd name="connsiteY206" fmla="*/ 156598 h 296429"/>
              <a:gd name="connsiteX207" fmla="*/ 101805 w 321743"/>
              <a:gd name="connsiteY207" fmla="*/ 155173 h 296429"/>
              <a:gd name="connsiteX208" fmla="*/ 103559 w 321743"/>
              <a:gd name="connsiteY208" fmla="*/ 156708 h 296429"/>
              <a:gd name="connsiteX209" fmla="*/ 105421 w 321743"/>
              <a:gd name="connsiteY209" fmla="*/ 156050 h 296429"/>
              <a:gd name="connsiteX210" fmla="*/ 110243 w 321743"/>
              <a:gd name="connsiteY210" fmla="*/ 157475 h 296429"/>
              <a:gd name="connsiteX211" fmla="*/ 113421 w 321743"/>
              <a:gd name="connsiteY211" fmla="*/ 159228 h 296429"/>
              <a:gd name="connsiteX212" fmla="*/ 117914 w 321743"/>
              <a:gd name="connsiteY212" fmla="*/ 156708 h 296429"/>
              <a:gd name="connsiteX213" fmla="*/ 122736 w 321743"/>
              <a:gd name="connsiteY213" fmla="*/ 156708 h 296429"/>
              <a:gd name="connsiteX214" fmla="*/ 129311 w 321743"/>
              <a:gd name="connsiteY214" fmla="*/ 157255 h 296429"/>
              <a:gd name="connsiteX215" fmla="*/ 130517 w 321743"/>
              <a:gd name="connsiteY215" fmla="*/ 155941 h 296429"/>
              <a:gd name="connsiteX216" fmla="*/ 134681 w 321743"/>
              <a:gd name="connsiteY216" fmla="*/ 155721 h 296429"/>
              <a:gd name="connsiteX217" fmla="*/ 138626 w 321743"/>
              <a:gd name="connsiteY217" fmla="*/ 157694 h 296429"/>
              <a:gd name="connsiteX218" fmla="*/ 140160 w 321743"/>
              <a:gd name="connsiteY218" fmla="*/ 167009 h 296429"/>
              <a:gd name="connsiteX219" fmla="*/ 138188 w 321743"/>
              <a:gd name="connsiteY219" fmla="*/ 170844 h 296429"/>
              <a:gd name="connsiteX220" fmla="*/ 138188 w 321743"/>
              <a:gd name="connsiteY220" fmla="*/ 175118 h 296429"/>
              <a:gd name="connsiteX221" fmla="*/ 136653 w 321743"/>
              <a:gd name="connsiteY221" fmla="*/ 178077 h 296429"/>
              <a:gd name="connsiteX222" fmla="*/ 130955 w 321743"/>
              <a:gd name="connsiteY222" fmla="*/ 179830 h 296429"/>
              <a:gd name="connsiteX223" fmla="*/ 128215 w 321743"/>
              <a:gd name="connsiteY223" fmla="*/ 183118 h 296429"/>
              <a:gd name="connsiteX224" fmla="*/ 129640 w 321743"/>
              <a:gd name="connsiteY224" fmla="*/ 191775 h 296429"/>
              <a:gd name="connsiteX225" fmla="*/ 130188 w 321743"/>
              <a:gd name="connsiteY225" fmla="*/ 194953 h 296429"/>
              <a:gd name="connsiteX226" fmla="*/ 128325 w 321743"/>
              <a:gd name="connsiteY226" fmla="*/ 200980 h 296429"/>
              <a:gd name="connsiteX227" fmla="*/ 128544 w 321743"/>
              <a:gd name="connsiteY227" fmla="*/ 208651 h 296429"/>
              <a:gd name="connsiteX228" fmla="*/ 131174 w 321743"/>
              <a:gd name="connsiteY228" fmla="*/ 212487 h 296429"/>
              <a:gd name="connsiteX229" fmla="*/ 131393 w 321743"/>
              <a:gd name="connsiteY229" fmla="*/ 215226 h 296429"/>
              <a:gd name="connsiteX230" fmla="*/ 136544 w 321743"/>
              <a:gd name="connsiteY230" fmla="*/ 228048 h 296429"/>
              <a:gd name="connsiteX231" fmla="*/ 128763 w 321743"/>
              <a:gd name="connsiteY231" fmla="*/ 242184 h 296429"/>
              <a:gd name="connsiteX232" fmla="*/ 129421 w 321743"/>
              <a:gd name="connsiteY232" fmla="*/ 245691 h 296429"/>
              <a:gd name="connsiteX233" fmla="*/ 132051 w 321743"/>
              <a:gd name="connsiteY233" fmla="*/ 246568 h 296429"/>
              <a:gd name="connsiteX234" fmla="*/ 134352 w 321743"/>
              <a:gd name="connsiteY234" fmla="*/ 244814 h 296429"/>
              <a:gd name="connsiteX235" fmla="*/ 135338 w 321743"/>
              <a:gd name="connsiteY235" fmla="*/ 245910 h 296429"/>
              <a:gd name="connsiteX236" fmla="*/ 136434 w 321743"/>
              <a:gd name="connsiteY236" fmla="*/ 249746 h 296429"/>
              <a:gd name="connsiteX237" fmla="*/ 138736 w 321743"/>
              <a:gd name="connsiteY237" fmla="*/ 251061 h 296429"/>
              <a:gd name="connsiteX238" fmla="*/ 141256 w 321743"/>
              <a:gd name="connsiteY238" fmla="*/ 255883 h 296429"/>
              <a:gd name="connsiteX239" fmla="*/ 139941 w 321743"/>
              <a:gd name="connsiteY239" fmla="*/ 258622 h 296429"/>
              <a:gd name="connsiteX240" fmla="*/ 142681 w 321743"/>
              <a:gd name="connsiteY240" fmla="*/ 264759 h 296429"/>
              <a:gd name="connsiteX241" fmla="*/ 147502 w 321743"/>
              <a:gd name="connsiteY241" fmla="*/ 276923 h 296429"/>
              <a:gd name="connsiteX242" fmla="*/ 147941 w 321743"/>
              <a:gd name="connsiteY242" fmla="*/ 281526 h 296429"/>
              <a:gd name="connsiteX243" fmla="*/ 147612 w 321743"/>
              <a:gd name="connsiteY243" fmla="*/ 281526 h 296429"/>
              <a:gd name="connsiteX244" fmla="*/ 116271 w 321743"/>
              <a:gd name="connsiteY244" fmla="*/ 7233 h 296429"/>
              <a:gd name="connsiteX245" fmla="*/ 120983 w 321743"/>
              <a:gd name="connsiteY245" fmla="*/ 6904 h 296429"/>
              <a:gd name="connsiteX246" fmla="*/ 125476 w 321743"/>
              <a:gd name="connsiteY246" fmla="*/ 11397 h 296429"/>
              <a:gd name="connsiteX247" fmla="*/ 124380 w 321743"/>
              <a:gd name="connsiteY247" fmla="*/ 15342 h 296429"/>
              <a:gd name="connsiteX248" fmla="*/ 121640 w 321743"/>
              <a:gd name="connsiteY248" fmla="*/ 11726 h 296429"/>
              <a:gd name="connsiteX249" fmla="*/ 118353 w 321743"/>
              <a:gd name="connsiteY249" fmla="*/ 11178 h 296429"/>
              <a:gd name="connsiteX250" fmla="*/ 116271 w 321743"/>
              <a:gd name="connsiteY250" fmla="*/ 7233 h 296429"/>
              <a:gd name="connsiteX251" fmla="*/ 116271 w 321743"/>
              <a:gd name="connsiteY251" fmla="*/ 7233 h 296429"/>
              <a:gd name="connsiteX252" fmla="*/ 100271 w 321743"/>
              <a:gd name="connsiteY252" fmla="*/ 5150 h 296429"/>
              <a:gd name="connsiteX253" fmla="*/ 104764 w 321743"/>
              <a:gd name="connsiteY253" fmla="*/ 10301 h 296429"/>
              <a:gd name="connsiteX254" fmla="*/ 108928 w 321743"/>
              <a:gd name="connsiteY254" fmla="*/ 10849 h 296429"/>
              <a:gd name="connsiteX255" fmla="*/ 106517 w 321743"/>
              <a:gd name="connsiteY255" fmla="*/ 13479 h 296429"/>
              <a:gd name="connsiteX256" fmla="*/ 101148 w 321743"/>
              <a:gd name="connsiteY256" fmla="*/ 12274 h 296429"/>
              <a:gd name="connsiteX257" fmla="*/ 98846 w 321743"/>
              <a:gd name="connsiteY257" fmla="*/ 7561 h 296429"/>
              <a:gd name="connsiteX258" fmla="*/ 100271 w 321743"/>
              <a:gd name="connsiteY258" fmla="*/ 5150 h 296429"/>
              <a:gd name="connsiteX259" fmla="*/ 100271 w 321743"/>
              <a:gd name="connsiteY259" fmla="*/ 5150 h 296429"/>
              <a:gd name="connsiteX260" fmla="*/ 77368 w 321743"/>
              <a:gd name="connsiteY260" fmla="*/ 0 h 296429"/>
              <a:gd name="connsiteX261" fmla="*/ 80436 w 321743"/>
              <a:gd name="connsiteY261" fmla="*/ 4383 h 296429"/>
              <a:gd name="connsiteX262" fmla="*/ 85148 w 321743"/>
              <a:gd name="connsiteY262" fmla="*/ 4164 h 296429"/>
              <a:gd name="connsiteX263" fmla="*/ 80984 w 321743"/>
              <a:gd name="connsiteY263" fmla="*/ 329 h 296429"/>
              <a:gd name="connsiteX264" fmla="*/ 77368 w 321743"/>
              <a:gd name="connsiteY264" fmla="*/ 0 h 296429"/>
              <a:gd name="connsiteX265" fmla="*/ 77368 w 321743"/>
              <a:gd name="connsiteY265" fmla="*/ 0 h 296429"/>
              <a:gd name="connsiteX266" fmla="*/ 212925 w 321743"/>
              <a:gd name="connsiteY266" fmla="*/ 40985 h 296429"/>
              <a:gd name="connsiteX267" fmla="*/ 217856 w 321743"/>
              <a:gd name="connsiteY267" fmla="*/ 37369 h 296429"/>
              <a:gd name="connsiteX268" fmla="*/ 220158 w 321743"/>
              <a:gd name="connsiteY268" fmla="*/ 40547 h 296429"/>
              <a:gd name="connsiteX269" fmla="*/ 227281 w 321743"/>
              <a:gd name="connsiteY269" fmla="*/ 35177 h 296429"/>
              <a:gd name="connsiteX270" fmla="*/ 229363 w 321743"/>
              <a:gd name="connsiteY270" fmla="*/ 38355 h 296429"/>
              <a:gd name="connsiteX271" fmla="*/ 225528 w 321743"/>
              <a:gd name="connsiteY271" fmla="*/ 43067 h 296429"/>
              <a:gd name="connsiteX272" fmla="*/ 220706 w 321743"/>
              <a:gd name="connsiteY272" fmla="*/ 41752 h 296429"/>
              <a:gd name="connsiteX273" fmla="*/ 215446 w 321743"/>
              <a:gd name="connsiteY273" fmla="*/ 42848 h 296429"/>
              <a:gd name="connsiteX274" fmla="*/ 212925 w 321743"/>
              <a:gd name="connsiteY274" fmla="*/ 40985 h 29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321743" h="296429">
                <a:moveTo>
                  <a:pt x="148160" y="281854"/>
                </a:moveTo>
                <a:lnTo>
                  <a:pt x="157365" y="288211"/>
                </a:lnTo>
                <a:lnTo>
                  <a:pt x="166899" y="295662"/>
                </a:lnTo>
                <a:lnTo>
                  <a:pt x="172488" y="296430"/>
                </a:lnTo>
                <a:lnTo>
                  <a:pt x="182351" y="295881"/>
                </a:lnTo>
                <a:lnTo>
                  <a:pt x="188049" y="289087"/>
                </a:lnTo>
                <a:lnTo>
                  <a:pt x="196378" y="283718"/>
                </a:lnTo>
                <a:lnTo>
                  <a:pt x="200323" y="279005"/>
                </a:lnTo>
                <a:lnTo>
                  <a:pt x="212596" y="272540"/>
                </a:lnTo>
                <a:lnTo>
                  <a:pt x="214898" y="266293"/>
                </a:lnTo>
                <a:lnTo>
                  <a:pt x="218843" y="261910"/>
                </a:lnTo>
                <a:lnTo>
                  <a:pt x="230130" y="259609"/>
                </a:lnTo>
                <a:lnTo>
                  <a:pt x="235719" y="256979"/>
                </a:lnTo>
                <a:lnTo>
                  <a:pt x="235390" y="252157"/>
                </a:lnTo>
                <a:lnTo>
                  <a:pt x="227719" y="250622"/>
                </a:lnTo>
                <a:lnTo>
                  <a:pt x="220048" y="251499"/>
                </a:lnTo>
                <a:lnTo>
                  <a:pt x="208980" y="247883"/>
                </a:lnTo>
                <a:lnTo>
                  <a:pt x="210514" y="239883"/>
                </a:lnTo>
                <a:lnTo>
                  <a:pt x="207884" y="235061"/>
                </a:lnTo>
                <a:lnTo>
                  <a:pt x="214679" y="224651"/>
                </a:lnTo>
                <a:lnTo>
                  <a:pt x="212925" y="220158"/>
                </a:lnTo>
                <a:lnTo>
                  <a:pt x="207775" y="215226"/>
                </a:lnTo>
                <a:lnTo>
                  <a:pt x="202734" y="213363"/>
                </a:lnTo>
                <a:lnTo>
                  <a:pt x="199556" y="207446"/>
                </a:lnTo>
                <a:lnTo>
                  <a:pt x="206460" y="209528"/>
                </a:lnTo>
                <a:lnTo>
                  <a:pt x="213911" y="210733"/>
                </a:lnTo>
                <a:lnTo>
                  <a:pt x="221363" y="214898"/>
                </a:lnTo>
                <a:lnTo>
                  <a:pt x="229692" y="214350"/>
                </a:lnTo>
                <a:lnTo>
                  <a:pt x="240431" y="212925"/>
                </a:lnTo>
                <a:lnTo>
                  <a:pt x="243061" y="214678"/>
                </a:lnTo>
                <a:lnTo>
                  <a:pt x="250732" y="212048"/>
                </a:lnTo>
                <a:lnTo>
                  <a:pt x="258513" y="205144"/>
                </a:lnTo>
                <a:lnTo>
                  <a:pt x="265307" y="204487"/>
                </a:lnTo>
                <a:lnTo>
                  <a:pt x="269252" y="206350"/>
                </a:lnTo>
                <a:lnTo>
                  <a:pt x="279992" y="201857"/>
                </a:lnTo>
                <a:lnTo>
                  <a:pt x="287772" y="201199"/>
                </a:lnTo>
                <a:lnTo>
                  <a:pt x="300265" y="192323"/>
                </a:lnTo>
                <a:lnTo>
                  <a:pt x="302566" y="186624"/>
                </a:lnTo>
                <a:lnTo>
                  <a:pt x="302018" y="181036"/>
                </a:lnTo>
                <a:lnTo>
                  <a:pt x="293032" y="173584"/>
                </a:lnTo>
                <a:lnTo>
                  <a:pt x="286786" y="164927"/>
                </a:lnTo>
                <a:lnTo>
                  <a:pt x="284485" y="158899"/>
                </a:lnTo>
                <a:lnTo>
                  <a:pt x="289306" y="154406"/>
                </a:lnTo>
                <a:lnTo>
                  <a:pt x="290402" y="147174"/>
                </a:lnTo>
                <a:lnTo>
                  <a:pt x="293690" y="143338"/>
                </a:lnTo>
                <a:lnTo>
                  <a:pt x="297525" y="145092"/>
                </a:lnTo>
                <a:lnTo>
                  <a:pt x="300813" y="143338"/>
                </a:lnTo>
                <a:lnTo>
                  <a:pt x="304977" y="144872"/>
                </a:lnTo>
                <a:lnTo>
                  <a:pt x="312758" y="141365"/>
                </a:lnTo>
                <a:lnTo>
                  <a:pt x="312758" y="135667"/>
                </a:lnTo>
                <a:lnTo>
                  <a:pt x="308813" y="132489"/>
                </a:lnTo>
                <a:lnTo>
                  <a:pt x="302347" y="132160"/>
                </a:lnTo>
                <a:lnTo>
                  <a:pt x="300594" y="127010"/>
                </a:lnTo>
                <a:lnTo>
                  <a:pt x="298731" y="123722"/>
                </a:lnTo>
                <a:lnTo>
                  <a:pt x="305306" y="115942"/>
                </a:lnTo>
                <a:lnTo>
                  <a:pt x="308922" y="116271"/>
                </a:lnTo>
                <a:lnTo>
                  <a:pt x="313963" y="112435"/>
                </a:lnTo>
                <a:lnTo>
                  <a:pt x="321086" y="103887"/>
                </a:lnTo>
                <a:lnTo>
                  <a:pt x="321744" y="101586"/>
                </a:lnTo>
                <a:lnTo>
                  <a:pt x="320538" y="100819"/>
                </a:lnTo>
                <a:lnTo>
                  <a:pt x="311333" y="96655"/>
                </a:lnTo>
                <a:lnTo>
                  <a:pt x="308046" y="96655"/>
                </a:lnTo>
                <a:cubicBezTo>
                  <a:pt x="308046" y="96655"/>
                  <a:pt x="304868" y="97860"/>
                  <a:pt x="304868" y="97860"/>
                </a:cubicBezTo>
                <a:lnTo>
                  <a:pt x="300046" y="96764"/>
                </a:lnTo>
                <a:lnTo>
                  <a:pt x="297306" y="96764"/>
                </a:lnTo>
                <a:cubicBezTo>
                  <a:pt x="297306" y="96764"/>
                  <a:pt x="293361" y="98627"/>
                  <a:pt x="293361" y="98627"/>
                </a:cubicBezTo>
                <a:lnTo>
                  <a:pt x="285581" y="99833"/>
                </a:lnTo>
                <a:lnTo>
                  <a:pt x="279882" y="99175"/>
                </a:lnTo>
                <a:lnTo>
                  <a:pt x="277033" y="98737"/>
                </a:lnTo>
                <a:lnTo>
                  <a:pt x="282074" y="97860"/>
                </a:lnTo>
                <a:lnTo>
                  <a:pt x="284813" y="98189"/>
                </a:lnTo>
                <a:lnTo>
                  <a:pt x="288320" y="95887"/>
                </a:lnTo>
                <a:lnTo>
                  <a:pt x="290402" y="92052"/>
                </a:lnTo>
                <a:lnTo>
                  <a:pt x="295443" y="88217"/>
                </a:lnTo>
                <a:lnTo>
                  <a:pt x="296430" y="85806"/>
                </a:lnTo>
                <a:lnTo>
                  <a:pt x="293142" y="83504"/>
                </a:lnTo>
                <a:lnTo>
                  <a:pt x="293471" y="81970"/>
                </a:lnTo>
                <a:lnTo>
                  <a:pt x="292046" y="78135"/>
                </a:lnTo>
                <a:lnTo>
                  <a:pt x="285471" y="74628"/>
                </a:lnTo>
                <a:lnTo>
                  <a:pt x="277471" y="72546"/>
                </a:lnTo>
                <a:lnTo>
                  <a:pt x="275060" y="70135"/>
                </a:lnTo>
                <a:lnTo>
                  <a:pt x="272102" y="68272"/>
                </a:lnTo>
                <a:lnTo>
                  <a:pt x="267389" y="68053"/>
                </a:lnTo>
                <a:lnTo>
                  <a:pt x="265855" y="65751"/>
                </a:lnTo>
                <a:lnTo>
                  <a:pt x="261033" y="63669"/>
                </a:lnTo>
                <a:lnTo>
                  <a:pt x="258403" y="63889"/>
                </a:lnTo>
                <a:lnTo>
                  <a:pt x="258622" y="67943"/>
                </a:lnTo>
                <a:lnTo>
                  <a:pt x="255444" y="63779"/>
                </a:lnTo>
                <a:lnTo>
                  <a:pt x="253581" y="59067"/>
                </a:lnTo>
                <a:lnTo>
                  <a:pt x="248760" y="56656"/>
                </a:lnTo>
                <a:lnTo>
                  <a:pt x="247335" y="54026"/>
                </a:lnTo>
                <a:lnTo>
                  <a:pt x="249965" y="51944"/>
                </a:lnTo>
                <a:lnTo>
                  <a:pt x="260705" y="52272"/>
                </a:lnTo>
                <a:lnTo>
                  <a:pt x="264650" y="49642"/>
                </a:lnTo>
                <a:lnTo>
                  <a:pt x="271444" y="48985"/>
                </a:lnTo>
                <a:lnTo>
                  <a:pt x="272102" y="44930"/>
                </a:lnTo>
                <a:lnTo>
                  <a:pt x="265855" y="46136"/>
                </a:lnTo>
                <a:lnTo>
                  <a:pt x="255116" y="43834"/>
                </a:lnTo>
                <a:lnTo>
                  <a:pt x="247335" y="44821"/>
                </a:lnTo>
                <a:lnTo>
                  <a:pt x="242184" y="44492"/>
                </a:lnTo>
                <a:lnTo>
                  <a:pt x="231555" y="48327"/>
                </a:lnTo>
                <a:lnTo>
                  <a:pt x="227938" y="46793"/>
                </a:lnTo>
                <a:lnTo>
                  <a:pt x="223555" y="47341"/>
                </a:lnTo>
                <a:lnTo>
                  <a:pt x="214679" y="53587"/>
                </a:lnTo>
                <a:lnTo>
                  <a:pt x="210185" y="54683"/>
                </a:lnTo>
                <a:lnTo>
                  <a:pt x="204816" y="57423"/>
                </a:lnTo>
                <a:lnTo>
                  <a:pt x="202734" y="60053"/>
                </a:lnTo>
                <a:lnTo>
                  <a:pt x="195611" y="60929"/>
                </a:lnTo>
                <a:lnTo>
                  <a:pt x="193309" y="62245"/>
                </a:lnTo>
                <a:lnTo>
                  <a:pt x="189693" y="61039"/>
                </a:lnTo>
                <a:lnTo>
                  <a:pt x="179063" y="53916"/>
                </a:lnTo>
                <a:lnTo>
                  <a:pt x="176981" y="49533"/>
                </a:lnTo>
                <a:lnTo>
                  <a:pt x="173803" y="48985"/>
                </a:lnTo>
                <a:lnTo>
                  <a:pt x="161968" y="49862"/>
                </a:lnTo>
                <a:lnTo>
                  <a:pt x="139283" y="53697"/>
                </a:lnTo>
                <a:lnTo>
                  <a:pt x="128215" y="53697"/>
                </a:lnTo>
                <a:lnTo>
                  <a:pt x="123832" y="51396"/>
                </a:lnTo>
                <a:lnTo>
                  <a:pt x="122079" y="47889"/>
                </a:lnTo>
                <a:lnTo>
                  <a:pt x="122079" y="43725"/>
                </a:lnTo>
                <a:lnTo>
                  <a:pt x="124818" y="43505"/>
                </a:lnTo>
                <a:lnTo>
                  <a:pt x="124270" y="38684"/>
                </a:lnTo>
                <a:lnTo>
                  <a:pt x="119448" y="32109"/>
                </a:lnTo>
                <a:lnTo>
                  <a:pt x="114955" y="30903"/>
                </a:lnTo>
                <a:lnTo>
                  <a:pt x="103559" y="31780"/>
                </a:lnTo>
                <a:lnTo>
                  <a:pt x="98298" y="28821"/>
                </a:lnTo>
                <a:lnTo>
                  <a:pt x="94463" y="28602"/>
                </a:lnTo>
                <a:lnTo>
                  <a:pt x="91395" y="29698"/>
                </a:lnTo>
                <a:lnTo>
                  <a:pt x="87449" y="23232"/>
                </a:lnTo>
                <a:lnTo>
                  <a:pt x="87449" y="16767"/>
                </a:lnTo>
                <a:lnTo>
                  <a:pt x="85696" y="8767"/>
                </a:lnTo>
                <a:lnTo>
                  <a:pt x="83395" y="7890"/>
                </a:lnTo>
                <a:lnTo>
                  <a:pt x="76600" y="10630"/>
                </a:lnTo>
                <a:lnTo>
                  <a:pt x="70025" y="18410"/>
                </a:lnTo>
                <a:lnTo>
                  <a:pt x="71560" y="23561"/>
                </a:lnTo>
                <a:lnTo>
                  <a:pt x="73861" y="25643"/>
                </a:lnTo>
                <a:lnTo>
                  <a:pt x="78354" y="23232"/>
                </a:lnTo>
                <a:lnTo>
                  <a:pt x="82737" y="23561"/>
                </a:lnTo>
                <a:lnTo>
                  <a:pt x="86573" y="27725"/>
                </a:lnTo>
                <a:lnTo>
                  <a:pt x="85915" y="30684"/>
                </a:lnTo>
                <a:lnTo>
                  <a:pt x="81751" y="31889"/>
                </a:lnTo>
                <a:lnTo>
                  <a:pt x="76929" y="29588"/>
                </a:lnTo>
                <a:lnTo>
                  <a:pt x="74628" y="28054"/>
                </a:lnTo>
                <a:lnTo>
                  <a:pt x="73532" y="29478"/>
                </a:lnTo>
                <a:lnTo>
                  <a:pt x="73313" y="31342"/>
                </a:lnTo>
                <a:lnTo>
                  <a:pt x="67724" y="34300"/>
                </a:lnTo>
                <a:lnTo>
                  <a:pt x="57204" y="36163"/>
                </a:lnTo>
                <a:lnTo>
                  <a:pt x="46574" y="40656"/>
                </a:lnTo>
                <a:lnTo>
                  <a:pt x="43286" y="44821"/>
                </a:lnTo>
                <a:lnTo>
                  <a:pt x="43286" y="48875"/>
                </a:lnTo>
                <a:lnTo>
                  <a:pt x="46026" y="53916"/>
                </a:lnTo>
                <a:lnTo>
                  <a:pt x="46026" y="63669"/>
                </a:lnTo>
                <a:lnTo>
                  <a:pt x="47122" y="70244"/>
                </a:lnTo>
                <a:lnTo>
                  <a:pt x="49204" y="75833"/>
                </a:lnTo>
                <a:lnTo>
                  <a:pt x="45697" y="83175"/>
                </a:lnTo>
                <a:lnTo>
                  <a:pt x="37369" y="87997"/>
                </a:lnTo>
                <a:lnTo>
                  <a:pt x="33204" y="87340"/>
                </a:lnTo>
                <a:lnTo>
                  <a:pt x="33204" y="80436"/>
                </a:lnTo>
                <a:lnTo>
                  <a:pt x="28383" y="74847"/>
                </a:lnTo>
                <a:lnTo>
                  <a:pt x="26958" y="70025"/>
                </a:lnTo>
                <a:lnTo>
                  <a:pt x="31451" y="66190"/>
                </a:lnTo>
                <a:lnTo>
                  <a:pt x="31780" y="63450"/>
                </a:lnTo>
                <a:lnTo>
                  <a:pt x="40766" y="54464"/>
                </a:lnTo>
                <a:lnTo>
                  <a:pt x="40766" y="46793"/>
                </a:lnTo>
                <a:lnTo>
                  <a:pt x="37917" y="41752"/>
                </a:lnTo>
                <a:lnTo>
                  <a:pt x="38245" y="39451"/>
                </a:lnTo>
                <a:lnTo>
                  <a:pt x="38026" y="36492"/>
                </a:lnTo>
                <a:lnTo>
                  <a:pt x="34191" y="33752"/>
                </a:lnTo>
                <a:lnTo>
                  <a:pt x="32328" y="29807"/>
                </a:lnTo>
                <a:lnTo>
                  <a:pt x="33533" y="26520"/>
                </a:lnTo>
                <a:lnTo>
                  <a:pt x="39122" y="24109"/>
                </a:lnTo>
                <a:lnTo>
                  <a:pt x="44821" y="22684"/>
                </a:lnTo>
                <a:lnTo>
                  <a:pt x="49862" y="16876"/>
                </a:lnTo>
                <a:lnTo>
                  <a:pt x="47231" y="16876"/>
                </a:lnTo>
                <a:cubicBezTo>
                  <a:pt x="47231" y="16876"/>
                  <a:pt x="46136" y="17643"/>
                  <a:pt x="46136" y="17643"/>
                </a:cubicBezTo>
                <a:lnTo>
                  <a:pt x="33752" y="22465"/>
                </a:lnTo>
                <a:lnTo>
                  <a:pt x="26520" y="33533"/>
                </a:lnTo>
                <a:lnTo>
                  <a:pt x="24218" y="36273"/>
                </a:lnTo>
                <a:lnTo>
                  <a:pt x="20054" y="37369"/>
                </a:lnTo>
                <a:lnTo>
                  <a:pt x="16219" y="42958"/>
                </a:lnTo>
                <a:lnTo>
                  <a:pt x="12383" y="46245"/>
                </a:lnTo>
                <a:lnTo>
                  <a:pt x="4712" y="57204"/>
                </a:lnTo>
                <a:lnTo>
                  <a:pt x="3288" y="62025"/>
                </a:lnTo>
                <a:lnTo>
                  <a:pt x="4822" y="66190"/>
                </a:lnTo>
                <a:lnTo>
                  <a:pt x="4164" y="74190"/>
                </a:lnTo>
                <a:lnTo>
                  <a:pt x="548" y="81970"/>
                </a:lnTo>
                <a:lnTo>
                  <a:pt x="0" y="84381"/>
                </a:lnTo>
                <a:lnTo>
                  <a:pt x="3178" y="84052"/>
                </a:lnTo>
                <a:lnTo>
                  <a:pt x="7342" y="84271"/>
                </a:lnTo>
                <a:lnTo>
                  <a:pt x="16876" y="101695"/>
                </a:lnTo>
                <a:lnTo>
                  <a:pt x="21150" y="108161"/>
                </a:lnTo>
                <a:lnTo>
                  <a:pt x="22355" y="112654"/>
                </a:lnTo>
                <a:lnTo>
                  <a:pt x="19945" y="117914"/>
                </a:lnTo>
                <a:lnTo>
                  <a:pt x="20273" y="121202"/>
                </a:lnTo>
                <a:lnTo>
                  <a:pt x="18630" y="123941"/>
                </a:lnTo>
                <a:lnTo>
                  <a:pt x="18849" y="127448"/>
                </a:lnTo>
                <a:lnTo>
                  <a:pt x="24328" y="131941"/>
                </a:lnTo>
                <a:lnTo>
                  <a:pt x="31122" y="134900"/>
                </a:lnTo>
                <a:lnTo>
                  <a:pt x="35396" y="135448"/>
                </a:lnTo>
                <a:lnTo>
                  <a:pt x="40437" y="137859"/>
                </a:lnTo>
                <a:lnTo>
                  <a:pt x="44382" y="135886"/>
                </a:lnTo>
                <a:lnTo>
                  <a:pt x="50519" y="136106"/>
                </a:lnTo>
                <a:lnTo>
                  <a:pt x="56327" y="137859"/>
                </a:lnTo>
                <a:lnTo>
                  <a:pt x="58080" y="136434"/>
                </a:lnTo>
                <a:lnTo>
                  <a:pt x="64984" y="135229"/>
                </a:lnTo>
                <a:lnTo>
                  <a:pt x="72655" y="136763"/>
                </a:lnTo>
                <a:lnTo>
                  <a:pt x="77039" y="138626"/>
                </a:lnTo>
                <a:lnTo>
                  <a:pt x="95230" y="156598"/>
                </a:lnTo>
                <a:lnTo>
                  <a:pt x="101805" y="155173"/>
                </a:lnTo>
                <a:lnTo>
                  <a:pt x="103559" y="156708"/>
                </a:lnTo>
                <a:lnTo>
                  <a:pt x="105421" y="156050"/>
                </a:lnTo>
                <a:lnTo>
                  <a:pt x="110243" y="157475"/>
                </a:lnTo>
                <a:lnTo>
                  <a:pt x="113421" y="159228"/>
                </a:lnTo>
                <a:lnTo>
                  <a:pt x="117914" y="156708"/>
                </a:lnTo>
                <a:lnTo>
                  <a:pt x="122736" y="156708"/>
                </a:lnTo>
                <a:cubicBezTo>
                  <a:pt x="122736" y="156708"/>
                  <a:pt x="129311" y="157255"/>
                  <a:pt x="129311" y="157255"/>
                </a:cubicBezTo>
                <a:lnTo>
                  <a:pt x="130517" y="155941"/>
                </a:lnTo>
                <a:lnTo>
                  <a:pt x="134681" y="155721"/>
                </a:lnTo>
                <a:lnTo>
                  <a:pt x="138626" y="157694"/>
                </a:lnTo>
                <a:lnTo>
                  <a:pt x="140160" y="167009"/>
                </a:lnTo>
                <a:lnTo>
                  <a:pt x="138188" y="170844"/>
                </a:lnTo>
                <a:lnTo>
                  <a:pt x="138188" y="175118"/>
                </a:lnTo>
                <a:lnTo>
                  <a:pt x="136653" y="178077"/>
                </a:lnTo>
                <a:lnTo>
                  <a:pt x="130955" y="179830"/>
                </a:lnTo>
                <a:lnTo>
                  <a:pt x="128215" y="183118"/>
                </a:lnTo>
                <a:lnTo>
                  <a:pt x="129640" y="191775"/>
                </a:lnTo>
                <a:lnTo>
                  <a:pt x="130188" y="194953"/>
                </a:lnTo>
                <a:lnTo>
                  <a:pt x="128325" y="200980"/>
                </a:lnTo>
                <a:lnTo>
                  <a:pt x="128544" y="208651"/>
                </a:lnTo>
                <a:lnTo>
                  <a:pt x="131174" y="212487"/>
                </a:lnTo>
                <a:lnTo>
                  <a:pt x="131393" y="215226"/>
                </a:lnTo>
                <a:lnTo>
                  <a:pt x="136544" y="228048"/>
                </a:lnTo>
                <a:lnTo>
                  <a:pt x="128763" y="242184"/>
                </a:lnTo>
                <a:lnTo>
                  <a:pt x="129421" y="245691"/>
                </a:lnTo>
                <a:lnTo>
                  <a:pt x="132051" y="246568"/>
                </a:lnTo>
                <a:lnTo>
                  <a:pt x="134352" y="244814"/>
                </a:lnTo>
                <a:lnTo>
                  <a:pt x="135338" y="245910"/>
                </a:lnTo>
                <a:lnTo>
                  <a:pt x="136434" y="249746"/>
                </a:lnTo>
                <a:lnTo>
                  <a:pt x="138736" y="251061"/>
                </a:lnTo>
                <a:lnTo>
                  <a:pt x="141256" y="255883"/>
                </a:lnTo>
                <a:lnTo>
                  <a:pt x="139941" y="258622"/>
                </a:lnTo>
                <a:lnTo>
                  <a:pt x="142681" y="264759"/>
                </a:lnTo>
                <a:lnTo>
                  <a:pt x="147502" y="276923"/>
                </a:lnTo>
                <a:lnTo>
                  <a:pt x="147941" y="281526"/>
                </a:lnTo>
                <a:lnTo>
                  <a:pt x="147612" y="281526"/>
                </a:lnTo>
                <a:close/>
                <a:moveTo>
                  <a:pt x="116271" y="7233"/>
                </a:moveTo>
                <a:lnTo>
                  <a:pt x="120983" y="6904"/>
                </a:lnTo>
                <a:lnTo>
                  <a:pt x="125476" y="11397"/>
                </a:lnTo>
                <a:lnTo>
                  <a:pt x="124380" y="15342"/>
                </a:lnTo>
                <a:lnTo>
                  <a:pt x="121640" y="11726"/>
                </a:lnTo>
                <a:lnTo>
                  <a:pt x="118353" y="11178"/>
                </a:lnTo>
                <a:lnTo>
                  <a:pt x="116271" y="7233"/>
                </a:lnTo>
                <a:lnTo>
                  <a:pt x="116271" y="7233"/>
                </a:lnTo>
                <a:close/>
                <a:moveTo>
                  <a:pt x="100271" y="5150"/>
                </a:moveTo>
                <a:lnTo>
                  <a:pt x="104764" y="10301"/>
                </a:lnTo>
                <a:lnTo>
                  <a:pt x="108928" y="10849"/>
                </a:lnTo>
                <a:lnTo>
                  <a:pt x="106517" y="13479"/>
                </a:lnTo>
                <a:lnTo>
                  <a:pt x="101148" y="12274"/>
                </a:lnTo>
                <a:lnTo>
                  <a:pt x="98846" y="7561"/>
                </a:lnTo>
                <a:lnTo>
                  <a:pt x="100271" y="5150"/>
                </a:lnTo>
                <a:lnTo>
                  <a:pt x="100271" y="5150"/>
                </a:lnTo>
                <a:close/>
                <a:moveTo>
                  <a:pt x="77368" y="0"/>
                </a:moveTo>
                <a:lnTo>
                  <a:pt x="80436" y="4383"/>
                </a:lnTo>
                <a:lnTo>
                  <a:pt x="85148" y="4164"/>
                </a:lnTo>
                <a:lnTo>
                  <a:pt x="80984" y="329"/>
                </a:lnTo>
                <a:lnTo>
                  <a:pt x="77368" y="0"/>
                </a:lnTo>
                <a:lnTo>
                  <a:pt x="77368" y="0"/>
                </a:lnTo>
                <a:close/>
                <a:moveTo>
                  <a:pt x="212925" y="40985"/>
                </a:moveTo>
                <a:lnTo>
                  <a:pt x="217856" y="37369"/>
                </a:lnTo>
                <a:lnTo>
                  <a:pt x="220158" y="40547"/>
                </a:lnTo>
                <a:lnTo>
                  <a:pt x="227281" y="35177"/>
                </a:lnTo>
                <a:lnTo>
                  <a:pt x="229363" y="38355"/>
                </a:lnTo>
                <a:lnTo>
                  <a:pt x="225528" y="43067"/>
                </a:lnTo>
                <a:lnTo>
                  <a:pt x="220706" y="41752"/>
                </a:lnTo>
                <a:lnTo>
                  <a:pt x="215446" y="42848"/>
                </a:lnTo>
                <a:cubicBezTo>
                  <a:pt x="215446" y="42848"/>
                  <a:pt x="213035" y="40985"/>
                  <a:pt x="212925" y="40985"/>
                </a:cubicBez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3" name="Freeform 622">
            <a:extLst>
              <a:ext uri="{FF2B5EF4-FFF2-40B4-BE49-F238E27FC236}">
                <a16:creationId xmlns:a16="http://schemas.microsoft.com/office/drawing/2014/main" id="{34293682-8FFF-F7A4-0E40-F13F2E00C5F3}"/>
              </a:ext>
            </a:extLst>
          </p:cNvPr>
          <p:cNvSpPr/>
          <p:nvPr/>
        </p:nvSpPr>
        <p:spPr>
          <a:xfrm>
            <a:off x="5412702" y="4657570"/>
            <a:ext cx="288977" cy="412480"/>
          </a:xfrm>
          <a:custGeom>
            <a:avLst/>
            <a:gdLst>
              <a:gd name="connsiteX0" fmla="*/ 216651 w 288977"/>
              <a:gd name="connsiteY0" fmla="*/ 412481 h 412480"/>
              <a:gd name="connsiteX1" fmla="*/ 220596 w 288977"/>
              <a:gd name="connsiteY1" fmla="*/ 399111 h 412480"/>
              <a:gd name="connsiteX2" fmla="*/ 234185 w 288977"/>
              <a:gd name="connsiteY2" fmla="*/ 348921 h 412480"/>
              <a:gd name="connsiteX3" fmla="*/ 234294 w 288977"/>
              <a:gd name="connsiteY3" fmla="*/ 345305 h 412480"/>
              <a:gd name="connsiteX4" fmla="*/ 234733 w 288977"/>
              <a:gd name="connsiteY4" fmla="*/ 337086 h 412480"/>
              <a:gd name="connsiteX5" fmla="*/ 228815 w 288977"/>
              <a:gd name="connsiteY5" fmla="*/ 326785 h 412480"/>
              <a:gd name="connsiteX6" fmla="*/ 219720 w 288977"/>
              <a:gd name="connsiteY6" fmla="*/ 319771 h 412480"/>
              <a:gd name="connsiteX7" fmla="*/ 215555 w 288977"/>
              <a:gd name="connsiteY7" fmla="*/ 314401 h 412480"/>
              <a:gd name="connsiteX8" fmla="*/ 214898 w 288977"/>
              <a:gd name="connsiteY8" fmla="*/ 301251 h 412480"/>
              <a:gd name="connsiteX9" fmla="*/ 231007 w 288977"/>
              <a:gd name="connsiteY9" fmla="*/ 295662 h 412480"/>
              <a:gd name="connsiteX10" fmla="*/ 236815 w 288977"/>
              <a:gd name="connsiteY10" fmla="*/ 299498 h 412480"/>
              <a:gd name="connsiteX11" fmla="*/ 238020 w 288977"/>
              <a:gd name="connsiteY11" fmla="*/ 295553 h 412480"/>
              <a:gd name="connsiteX12" fmla="*/ 235171 w 288977"/>
              <a:gd name="connsiteY12" fmla="*/ 292594 h 412480"/>
              <a:gd name="connsiteX13" fmla="*/ 237801 w 288977"/>
              <a:gd name="connsiteY13" fmla="*/ 289635 h 412480"/>
              <a:gd name="connsiteX14" fmla="*/ 234294 w 288977"/>
              <a:gd name="connsiteY14" fmla="*/ 283169 h 412480"/>
              <a:gd name="connsiteX15" fmla="*/ 225089 w 288977"/>
              <a:gd name="connsiteY15" fmla="*/ 280759 h 412480"/>
              <a:gd name="connsiteX16" fmla="*/ 222897 w 288977"/>
              <a:gd name="connsiteY16" fmla="*/ 275060 h 412480"/>
              <a:gd name="connsiteX17" fmla="*/ 224432 w 288977"/>
              <a:gd name="connsiteY17" fmla="*/ 267280 h 412480"/>
              <a:gd name="connsiteX18" fmla="*/ 251719 w 288977"/>
              <a:gd name="connsiteY18" fmla="*/ 267061 h 412480"/>
              <a:gd name="connsiteX19" fmla="*/ 254677 w 288977"/>
              <a:gd name="connsiteY19" fmla="*/ 263773 h 412480"/>
              <a:gd name="connsiteX20" fmla="*/ 259280 w 288977"/>
              <a:gd name="connsiteY20" fmla="*/ 263773 h 412480"/>
              <a:gd name="connsiteX21" fmla="*/ 261910 w 288977"/>
              <a:gd name="connsiteY21" fmla="*/ 266184 h 412480"/>
              <a:gd name="connsiteX22" fmla="*/ 264978 w 288977"/>
              <a:gd name="connsiteY22" fmla="*/ 265636 h 412480"/>
              <a:gd name="connsiteX23" fmla="*/ 269691 w 288977"/>
              <a:gd name="connsiteY23" fmla="*/ 260485 h 412480"/>
              <a:gd name="connsiteX24" fmla="*/ 276266 w 288977"/>
              <a:gd name="connsiteY24" fmla="*/ 258732 h 412480"/>
              <a:gd name="connsiteX25" fmla="*/ 277690 w 288977"/>
              <a:gd name="connsiteY25" fmla="*/ 262458 h 412480"/>
              <a:gd name="connsiteX26" fmla="*/ 281635 w 288977"/>
              <a:gd name="connsiteY26" fmla="*/ 267280 h 412480"/>
              <a:gd name="connsiteX27" fmla="*/ 282622 w 288977"/>
              <a:gd name="connsiteY27" fmla="*/ 272649 h 412480"/>
              <a:gd name="connsiteX28" fmla="*/ 282403 w 288977"/>
              <a:gd name="connsiteY28" fmla="*/ 279225 h 412480"/>
              <a:gd name="connsiteX29" fmla="*/ 288978 w 288977"/>
              <a:gd name="connsiteY29" fmla="*/ 278457 h 412480"/>
              <a:gd name="connsiteX30" fmla="*/ 288539 w 288977"/>
              <a:gd name="connsiteY30" fmla="*/ 273855 h 412480"/>
              <a:gd name="connsiteX31" fmla="*/ 283827 w 288977"/>
              <a:gd name="connsiteY31" fmla="*/ 261581 h 412480"/>
              <a:gd name="connsiteX32" fmla="*/ 280978 w 288977"/>
              <a:gd name="connsiteY32" fmla="*/ 255554 h 412480"/>
              <a:gd name="connsiteX33" fmla="*/ 282293 w 288977"/>
              <a:gd name="connsiteY33" fmla="*/ 252814 h 412480"/>
              <a:gd name="connsiteX34" fmla="*/ 279772 w 288977"/>
              <a:gd name="connsiteY34" fmla="*/ 247992 h 412480"/>
              <a:gd name="connsiteX35" fmla="*/ 277471 w 288977"/>
              <a:gd name="connsiteY35" fmla="*/ 246678 h 412480"/>
              <a:gd name="connsiteX36" fmla="*/ 276375 w 288977"/>
              <a:gd name="connsiteY36" fmla="*/ 242842 h 412480"/>
              <a:gd name="connsiteX37" fmla="*/ 275389 w 288977"/>
              <a:gd name="connsiteY37" fmla="*/ 241746 h 412480"/>
              <a:gd name="connsiteX38" fmla="*/ 272978 w 288977"/>
              <a:gd name="connsiteY38" fmla="*/ 243390 h 412480"/>
              <a:gd name="connsiteX39" fmla="*/ 270458 w 288977"/>
              <a:gd name="connsiteY39" fmla="*/ 242623 h 412480"/>
              <a:gd name="connsiteX40" fmla="*/ 269691 w 288977"/>
              <a:gd name="connsiteY40" fmla="*/ 239116 h 412480"/>
              <a:gd name="connsiteX41" fmla="*/ 277471 w 288977"/>
              <a:gd name="connsiteY41" fmla="*/ 224870 h 412480"/>
              <a:gd name="connsiteX42" fmla="*/ 272321 w 288977"/>
              <a:gd name="connsiteY42" fmla="*/ 212048 h 412480"/>
              <a:gd name="connsiteX43" fmla="*/ 272102 w 288977"/>
              <a:gd name="connsiteY43" fmla="*/ 209309 h 412480"/>
              <a:gd name="connsiteX44" fmla="*/ 269581 w 288977"/>
              <a:gd name="connsiteY44" fmla="*/ 205473 h 412480"/>
              <a:gd name="connsiteX45" fmla="*/ 269362 w 288977"/>
              <a:gd name="connsiteY45" fmla="*/ 197802 h 412480"/>
              <a:gd name="connsiteX46" fmla="*/ 271225 w 288977"/>
              <a:gd name="connsiteY46" fmla="*/ 191775 h 412480"/>
              <a:gd name="connsiteX47" fmla="*/ 270677 w 288977"/>
              <a:gd name="connsiteY47" fmla="*/ 188707 h 412480"/>
              <a:gd name="connsiteX48" fmla="*/ 269252 w 288977"/>
              <a:gd name="connsiteY48" fmla="*/ 180050 h 412480"/>
              <a:gd name="connsiteX49" fmla="*/ 271992 w 288977"/>
              <a:gd name="connsiteY49" fmla="*/ 176762 h 412480"/>
              <a:gd name="connsiteX50" fmla="*/ 277690 w 288977"/>
              <a:gd name="connsiteY50" fmla="*/ 175008 h 412480"/>
              <a:gd name="connsiteX51" fmla="*/ 279334 w 288977"/>
              <a:gd name="connsiteY51" fmla="*/ 172050 h 412480"/>
              <a:gd name="connsiteX52" fmla="*/ 279334 w 288977"/>
              <a:gd name="connsiteY52" fmla="*/ 167776 h 412480"/>
              <a:gd name="connsiteX53" fmla="*/ 281197 w 288977"/>
              <a:gd name="connsiteY53" fmla="*/ 163940 h 412480"/>
              <a:gd name="connsiteX54" fmla="*/ 279772 w 288977"/>
              <a:gd name="connsiteY54" fmla="*/ 154626 h 412480"/>
              <a:gd name="connsiteX55" fmla="*/ 275827 w 288977"/>
              <a:gd name="connsiteY55" fmla="*/ 152653 h 412480"/>
              <a:gd name="connsiteX56" fmla="*/ 271663 w 288977"/>
              <a:gd name="connsiteY56" fmla="*/ 152872 h 412480"/>
              <a:gd name="connsiteX57" fmla="*/ 270458 w 288977"/>
              <a:gd name="connsiteY57" fmla="*/ 154187 h 412480"/>
              <a:gd name="connsiteX58" fmla="*/ 263773 w 288977"/>
              <a:gd name="connsiteY58" fmla="*/ 153530 h 412480"/>
              <a:gd name="connsiteX59" fmla="*/ 259061 w 288977"/>
              <a:gd name="connsiteY59" fmla="*/ 153639 h 412480"/>
              <a:gd name="connsiteX60" fmla="*/ 254568 w 288977"/>
              <a:gd name="connsiteY60" fmla="*/ 156160 h 412480"/>
              <a:gd name="connsiteX61" fmla="*/ 251390 w 288977"/>
              <a:gd name="connsiteY61" fmla="*/ 154406 h 412480"/>
              <a:gd name="connsiteX62" fmla="*/ 246568 w 288977"/>
              <a:gd name="connsiteY62" fmla="*/ 152982 h 412480"/>
              <a:gd name="connsiteX63" fmla="*/ 244595 w 288977"/>
              <a:gd name="connsiteY63" fmla="*/ 153639 h 412480"/>
              <a:gd name="connsiteX64" fmla="*/ 242842 w 288977"/>
              <a:gd name="connsiteY64" fmla="*/ 152105 h 412480"/>
              <a:gd name="connsiteX65" fmla="*/ 236267 w 288977"/>
              <a:gd name="connsiteY65" fmla="*/ 153530 h 412480"/>
              <a:gd name="connsiteX66" fmla="*/ 218076 w 288977"/>
              <a:gd name="connsiteY66" fmla="*/ 135558 h 412480"/>
              <a:gd name="connsiteX67" fmla="*/ 213802 w 288977"/>
              <a:gd name="connsiteY67" fmla="*/ 133804 h 412480"/>
              <a:gd name="connsiteX68" fmla="*/ 206131 w 288977"/>
              <a:gd name="connsiteY68" fmla="*/ 132270 h 412480"/>
              <a:gd name="connsiteX69" fmla="*/ 199227 w 288977"/>
              <a:gd name="connsiteY69" fmla="*/ 133476 h 412480"/>
              <a:gd name="connsiteX70" fmla="*/ 197474 w 288977"/>
              <a:gd name="connsiteY70" fmla="*/ 135010 h 412480"/>
              <a:gd name="connsiteX71" fmla="*/ 191666 w 288977"/>
              <a:gd name="connsiteY71" fmla="*/ 133256 h 412480"/>
              <a:gd name="connsiteX72" fmla="*/ 185419 w 288977"/>
              <a:gd name="connsiteY72" fmla="*/ 133147 h 412480"/>
              <a:gd name="connsiteX73" fmla="*/ 181584 w 288977"/>
              <a:gd name="connsiteY73" fmla="*/ 135119 h 412480"/>
              <a:gd name="connsiteX74" fmla="*/ 176543 w 288977"/>
              <a:gd name="connsiteY74" fmla="*/ 132708 h 412480"/>
              <a:gd name="connsiteX75" fmla="*/ 172269 w 288977"/>
              <a:gd name="connsiteY75" fmla="*/ 132160 h 412480"/>
              <a:gd name="connsiteX76" fmla="*/ 165474 w 288977"/>
              <a:gd name="connsiteY76" fmla="*/ 129202 h 412480"/>
              <a:gd name="connsiteX77" fmla="*/ 159995 w 288977"/>
              <a:gd name="connsiteY77" fmla="*/ 124599 h 412480"/>
              <a:gd name="connsiteX78" fmla="*/ 159666 w 288977"/>
              <a:gd name="connsiteY78" fmla="*/ 121202 h 412480"/>
              <a:gd name="connsiteX79" fmla="*/ 161420 w 288977"/>
              <a:gd name="connsiteY79" fmla="*/ 118353 h 412480"/>
              <a:gd name="connsiteX80" fmla="*/ 160982 w 288977"/>
              <a:gd name="connsiteY80" fmla="*/ 115065 h 412480"/>
              <a:gd name="connsiteX81" fmla="*/ 163502 w 288977"/>
              <a:gd name="connsiteY81" fmla="*/ 109805 h 412480"/>
              <a:gd name="connsiteX82" fmla="*/ 162187 w 288977"/>
              <a:gd name="connsiteY82" fmla="*/ 105312 h 412480"/>
              <a:gd name="connsiteX83" fmla="*/ 158023 w 288977"/>
              <a:gd name="connsiteY83" fmla="*/ 98846 h 412480"/>
              <a:gd name="connsiteX84" fmla="*/ 148489 w 288977"/>
              <a:gd name="connsiteY84" fmla="*/ 81422 h 412480"/>
              <a:gd name="connsiteX85" fmla="*/ 144324 w 288977"/>
              <a:gd name="connsiteY85" fmla="*/ 81313 h 412480"/>
              <a:gd name="connsiteX86" fmla="*/ 141147 w 288977"/>
              <a:gd name="connsiteY86" fmla="*/ 81641 h 412480"/>
              <a:gd name="connsiteX87" fmla="*/ 141694 w 288977"/>
              <a:gd name="connsiteY87" fmla="*/ 79230 h 412480"/>
              <a:gd name="connsiteX88" fmla="*/ 145311 w 288977"/>
              <a:gd name="connsiteY88" fmla="*/ 71450 h 412480"/>
              <a:gd name="connsiteX89" fmla="*/ 146078 w 288977"/>
              <a:gd name="connsiteY89" fmla="*/ 63450 h 412480"/>
              <a:gd name="connsiteX90" fmla="*/ 144434 w 288977"/>
              <a:gd name="connsiteY90" fmla="*/ 59286 h 412480"/>
              <a:gd name="connsiteX91" fmla="*/ 145859 w 288977"/>
              <a:gd name="connsiteY91" fmla="*/ 54355 h 412480"/>
              <a:gd name="connsiteX92" fmla="*/ 153530 w 288977"/>
              <a:gd name="connsiteY92" fmla="*/ 43506 h 412480"/>
              <a:gd name="connsiteX93" fmla="*/ 157365 w 288977"/>
              <a:gd name="connsiteY93" fmla="*/ 40218 h 412480"/>
              <a:gd name="connsiteX94" fmla="*/ 161091 w 288977"/>
              <a:gd name="connsiteY94" fmla="*/ 34629 h 412480"/>
              <a:gd name="connsiteX95" fmla="*/ 165255 w 288977"/>
              <a:gd name="connsiteY95" fmla="*/ 33533 h 412480"/>
              <a:gd name="connsiteX96" fmla="*/ 167557 w 288977"/>
              <a:gd name="connsiteY96" fmla="*/ 30794 h 412480"/>
              <a:gd name="connsiteX97" fmla="*/ 174789 w 288977"/>
              <a:gd name="connsiteY97" fmla="*/ 19725 h 412480"/>
              <a:gd name="connsiteX98" fmla="*/ 187063 w 288977"/>
              <a:gd name="connsiteY98" fmla="*/ 14904 h 412480"/>
              <a:gd name="connsiteX99" fmla="*/ 188268 w 288977"/>
              <a:gd name="connsiteY99" fmla="*/ 14027 h 412480"/>
              <a:gd name="connsiteX100" fmla="*/ 190898 w 288977"/>
              <a:gd name="connsiteY100" fmla="*/ 14136 h 412480"/>
              <a:gd name="connsiteX101" fmla="*/ 191556 w 288977"/>
              <a:gd name="connsiteY101" fmla="*/ 13260 h 412480"/>
              <a:gd name="connsiteX102" fmla="*/ 194296 w 288977"/>
              <a:gd name="connsiteY102" fmla="*/ 11287 h 412480"/>
              <a:gd name="connsiteX103" fmla="*/ 195391 w 288977"/>
              <a:gd name="connsiteY103" fmla="*/ 8438 h 412480"/>
              <a:gd name="connsiteX104" fmla="*/ 192652 w 288977"/>
              <a:gd name="connsiteY104" fmla="*/ 4822 h 412480"/>
              <a:gd name="connsiteX105" fmla="*/ 183885 w 288977"/>
              <a:gd name="connsiteY105" fmla="*/ 110 h 412480"/>
              <a:gd name="connsiteX106" fmla="*/ 180488 w 288977"/>
              <a:gd name="connsiteY106" fmla="*/ 0 h 412480"/>
              <a:gd name="connsiteX107" fmla="*/ 179282 w 288977"/>
              <a:gd name="connsiteY107" fmla="*/ 2082 h 412480"/>
              <a:gd name="connsiteX108" fmla="*/ 178954 w 288977"/>
              <a:gd name="connsiteY108" fmla="*/ 4274 h 412480"/>
              <a:gd name="connsiteX109" fmla="*/ 175228 w 288977"/>
              <a:gd name="connsiteY109" fmla="*/ 4822 h 412480"/>
              <a:gd name="connsiteX110" fmla="*/ 173365 w 288977"/>
              <a:gd name="connsiteY110" fmla="*/ 6356 h 412480"/>
              <a:gd name="connsiteX111" fmla="*/ 169310 w 288977"/>
              <a:gd name="connsiteY111" fmla="*/ 5808 h 412480"/>
              <a:gd name="connsiteX112" fmla="*/ 165913 w 288977"/>
              <a:gd name="connsiteY112" fmla="*/ 7233 h 412480"/>
              <a:gd name="connsiteX113" fmla="*/ 163940 w 288977"/>
              <a:gd name="connsiteY113" fmla="*/ 9534 h 412480"/>
              <a:gd name="connsiteX114" fmla="*/ 166022 w 288977"/>
              <a:gd name="connsiteY114" fmla="*/ 11945 h 412480"/>
              <a:gd name="connsiteX115" fmla="*/ 164488 w 288977"/>
              <a:gd name="connsiteY115" fmla="*/ 14136 h 412480"/>
              <a:gd name="connsiteX116" fmla="*/ 158242 w 288977"/>
              <a:gd name="connsiteY116" fmla="*/ 17315 h 412480"/>
              <a:gd name="connsiteX117" fmla="*/ 149913 w 288977"/>
              <a:gd name="connsiteY117" fmla="*/ 22355 h 412480"/>
              <a:gd name="connsiteX118" fmla="*/ 144434 w 288977"/>
              <a:gd name="connsiteY118" fmla="*/ 26301 h 412480"/>
              <a:gd name="connsiteX119" fmla="*/ 137968 w 288977"/>
              <a:gd name="connsiteY119" fmla="*/ 27725 h 412480"/>
              <a:gd name="connsiteX120" fmla="*/ 130845 w 288977"/>
              <a:gd name="connsiteY120" fmla="*/ 28273 h 412480"/>
              <a:gd name="connsiteX121" fmla="*/ 123065 w 288977"/>
              <a:gd name="connsiteY121" fmla="*/ 27396 h 412480"/>
              <a:gd name="connsiteX122" fmla="*/ 118243 w 288977"/>
              <a:gd name="connsiteY122" fmla="*/ 29917 h 412480"/>
              <a:gd name="connsiteX123" fmla="*/ 118572 w 288977"/>
              <a:gd name="connsiteY123" fmla="*/ 32876 h 412480"/>
              <a:gd name="connsiteX124" fmla="*/ 120106 w 288977"/>
              <a:gd name="connsiteY124" fmla="*/ 36711 h 412480"/>
              <a:gd name="connsiteX125" fmla="*/ 119558 w 288977"/>
              <a:gd name="connsiteY125" fmla="*/ 40547 h 412480"/>
              <a:gd name="connsiteX126" fmla="*/ 115942 w 288977"/>
              <a:gd name="connsiteY126" fmla="*/ 43834 h 412480"/>
              <a:gd name="connsiteX127" fmla="*/ 113531 w 288977"/>
              <a:gd name="connsiteY127" fmla="*/ 42848 h 412480"/>
              <a:gd name="connsiteX128" fmla="*/ 114408 w 288977"/>
              <a:gd name="connsiteY128" fmla="*/ 39013 h 412480"/>
              <a:gd name="connsiteX129" fmla="*/ 113860 w 288977"/>
              <a:gd name="connsiteY129" fmla="*/ 37807 h 412480"/>
              <a:gd name="connsiteX130" fmla="*/ 117366 w 288977"/>
              <a:gd name="connsiteY130" fmla="*/ 36602 h 412480"/>
              <a:gd name="connsiteX131" fmla="*/ 112325 w 288977"/>
              <a:gd name="connsiteY131" fmla="*/ 36054 h 412480"/>
              <a:gd name="connsiteX132" fmla="*/ 106189 w 288977"/>
              <a:gd name="connsiteY132" fmla="*/ 33424 h 412480"/>
              <a:gd name="connsiteX133" fmla="*/ 103120 w 288977"/>
              <a:gd name="connsiteY133" fmla="*/ 33643 h 412480"/>
              <a:gd name="connsiteX134" fmla="*/ 95120 w 288977"/>
              <a:gd name="connsiteY134" fmla="*/ 38465 h 412480"/>
              <a:gd name="connsiteX135" fmla="*/ 93257 w 288977"/>
              <a:gd name="connsiteY135" fmla="*/ 41752 h 412480"/>
              <a:gd name="connsiteX136" fmla="*/ 87888 w 288977"/>
              <a:gd name="connsiteY136" fmla="*/ 47998 h 412480"/>
              <a:gd name="connsiteX137" fmla="*/ 81422 w 288977"/>
              <a:gd name="connsiteY137" fmla="*/ 60163 h 412480"/>
              <a:gd name="connsiteX138" fmla="*/ 80545 w 288977"/>
              <a:gd name="connsiteY138" fmla="*/ 63560 h 412480"/>
              <a:gd name="connsiteX139" fmla="*/ 82518 w 288977"/>
              <a:gd name="connsiteY139" fmla="*/ 62793 h 412480"/>
              <a:gd name="connsiteX140" fmla="*/ 84162 w 288977"/>
              <a:gd name="connsiteY140" fmla="*/ 64656 h 412480"/>
              <a:gd name="connsiteX141" fmla="*/ 84929 w 288977"/>
              <a:gd name="connsiteY141" fmla="*/ 68601 h 412480"/>
              <a:gd name="connsiteX142" fmla="*/ 83504 w 288977"/>
              <a:gd name="connsiteY142" fmla="*/ 72984 h 412480"/>
              <a:gd name="connsiteX143" fmla="*/ 79998 w 288977"/>
              <a:gd name="connsiteY143" fmla="*/ 74737 h 412480"/>
              <a:gd name="connsiteX144" fmla="*/ 75505 w 288977"/>
              <a:gd name="connsiteY144" fmla="*/ 75066 h 412480"/>
              <a:gd name="connsiteX145" fmla="*/ 72107 w 288977"/>
              <a:gd name="connsiteY145" fmla="*/ 76929 h 412480"/>
              <a:gd name="connsiteX146" fmla="*/ 65861 w 288977"/>
              <a:gd name="connsiteY146" fmla="*/ 83066 h 412480"/>
              <a:gd name="connsiteX147" fmla="*/ 63231 w 288977"/>
              <a:gd name="connsiteY147" fmla="*/ 84381 h 412480"/>
              <a:gd name="connsiteX148" fmla="*/ 58519 w 288977"/>
              <a:gd name="connsiteY148" fmla="*/ 91394 h 412480"/>
              <a:gd name="connsiteX149" fmla="*/ 55779 w 288977"/>
              <a:gd name="connsiteY149" fmla="*/ 91723 h 412480"/>
              <a:gd name="connsiteX150" fmla="*/ 51725 w 288977"/>
              <a:gd name="connsiteY150" fmla="*/ 91833 h 412480"/>
              <a:gd name="connsiteX151" fmla="*/ 53149 w 288977"/>
              <a:gd name="connsiteY151" fmla="*/ 96436 h 412480"/>
              <a:gd name="connsiteX152" fmla="*/ 57313 w 288977"/>
              <a:gd name="connsiteY152" fmla="*/ 101038 h 412480"/>
              <a:gd name="connsiteX153" fmla="*/ 57313 w 288977"/>
              <a:gd name="connsiteY153" fmla="*/ 106956 h 412480"/>
              <a:gd name="connsiteX154" fmla="*/ 54902 w 288977"/>
              <a:gd name="connsiteY154" fmla="*/ 112216 h 412480"/>
              <a:gd name="connsiteX155" fmla="*/ 52272 w 288977"/>
              <a:gd name="connsiteY155" fmla="*/ 111997 h 412480"/>
              <a:gd name="connsiteX156" fmla="*/ 47999 w 288977"/>
              <a:gd name="connsiteY156" fmla="*/ 108380 h 412480"/>
              <a:gd name="connsiteX157" fmla="*/ 48437 w 288977"/>
              <a:gd name="connsiteY157" fmla="*/ 106627 h 412480"/>
              <a:gd name="connsiteX158" fmla="*/ 50081 w 288977"/>
              <a:gd name="connsiteY158" fmla="*/ 103887 h 412480"/>
              <a:gd name="connsiteX159" fmla="*/ 46355 w 288977"/>
              <a:gd name="connsiteY159" fmla="*/ 102353 h 412480"/>
              <a:gd name="connsiteX160" fmla="*/ 44821 w 288977"/>
              <a:gd name="connsiteY160" fmla="*/ 97750 h 412480"/>
              <a:gd name="connsiteX161" fmla="*/ 39560 w 288977"/>
              <a:gd name="connsiteY161" fmla="*/ 93148 h 412480"/>
              <a:gd name="connsiteX162" fmla="*/ 38465 w 288977"/>
              <a:gd name="connsiteY162" fmla="*/ 97312 h 412480"/>
              <a:gd name="connsiteX163" fmla="*/ 39232 w 288977"/>
              <a:gd name="connsiteY163" fmla="*/ 100490 h 412480"/>
              <a:gd name="connsiteX164" fmla="*/ 41423 w 288977"/>
              <a:gd name="connsiteY164" fmla="*/ 106408 h 412480"/>
              <a:gd name="connsiteX165" fmla="*/ 38026 w 288977"/>
              <a:gd name="connsiteY165" fmla="*/ 112654 h 412480"/>
              <a:gd name="connsiteX166" fmla="*/ 36382 w 288977"/>
              <a:gd name="connsiteY166" fmla="*/ 118462 h 412480"/>
              <a:gd name="connsiteX167" fmla="*/ 33424 w 288977"/>
              <a:gd name="connsiteY167" fmla="*/ 120764 h 412480"/>
              <a:gd name="connsiteX168" fmla="*/ 31013 w 288977"/>
              <a:gd name="connsiteY168" fmla="*/ 120983 h 412480"/>
              <a:gd name="connsiteX169" fmla="*/ 27944 w 288977"/>
              <a:gd name="connsiteY169" fmla="*/ 128215 h 412480"/>
              <a:gd name="connsiteX170" fmla="*/ 28931 w 288977"/>
              <a:gd name="connsiteY170" fmla="*/ 129202 h 412480"/>
              <a:gd name="connsiteX171" fmla="*/ 29917 w 288977"/>
              <a:gd name="connsiteY171" fmla="*/ 134681 h 412480"/>
              <a:gd name="connsiteX172" fmla="*/ 30355 w 288977"/>
              <a:gd name="connsiteY172" fmla="*/ 140160 h 412480"/>
              <a:gd name="connsiteX173" fmla="*/ 35177 w 288977"/>
              <a:gd name="connsiteY173" fmla="*/ 146078 h 412480"/>
              <a:gd name="connsiteX174" fmla="*/ 37040 w 288977"/>
              <a:gd name="connsiteY174" fmla="*/ 145858 h 412480"/>
              <a:gd name="connsiteX175" fmla="*/ 39341 w 288977"/>
              <a:gd name="connsiteY175" fmla="*/ 144653 h 412480"/>
              <a:gd name="connsiteX176" fmla="*/ 40656 w 288977"/>
              <a:gd name="connsiteY176" fmla="*/ 146845 h 412480"/>
              <a:gd name="connsiteX177" fmla="*/ 41204 w 288977"/>
              <a:gd name="connsiteY177" fmla="*/ 152105 h 412480"/>
              <a:gd name="connsiteX178" fmla="*/ 38245 w 288977"/>
              <a:gd name="connsiteY178" fmla="*/ 155393 h 412480"/>
              <a:gd name="connsiteX179" fmla="*/ 38245 w 288977"/>
              <a:gd name="connsiteY179" fmla="*/ 157584 h 412480"/>
              <a:gd name="connsiteX180" fmla="*/ 41095 w 288977"/>
              <a:gd name="connsiteY180" fmla="*/ 160653 h 412480"/>
              <a:gd name="connsiteX181" fmla="*/ 41095 w 288977"/>
              <a:gd name="connsiteY181" fmla="*/ 167338 h 412480"/>
              <a:gd name="connsiteX182" fmla="*/ 37917 w 288977"/>
              <a:gd name="connsiteY182" fmla="*/ 169748 h 412480"/>
              <a:gd name="connsiteX183" fmla="*/ 36054 w 288977"/>
              <a:gd name="connsiteY183" fmla="*/ 173255 h 412480"/>
              <a:gd name="connsiteX184" fmla="*/ 37917 w 288977"/>
              <a:gd name="connsiteY184" fmla="*/ 174022 h 412480"/>
              <a:gd name="connsiteX185" fmla="*/ 39889 w 288977"/>
              <a:gd name="connsiteY185" fmla="*/ 178405 h 412480"/>
              <a:gd name="connsiteX186" fmla="*/ 39232 w 288977"/>
              <a:gd name="connsiteY186" fmla="*/ 186515 h 412480"/>
              <a:gd name="connsiteX187" fmla="*/ 39670 w 288977"/>
              <a:gd name="connsiteY187" fmla="*/ 197693 h 412480"/>
              <a:gd name="connsiteX188" fmla="*/ 36382 w 288977"/>
              <a:gd name="connsiteY188" fmla="*/ 201638 h 412480"/>
              <a:gd name="connsiteX189" fmla="*/ 35725 w 288977"/>
              <a:gd name="connsiteY189" fmla="*/ 205035 h 412480"/>
              <a:gd name="connsiteX190" fmla="*/ 38684 w 288977"/>
              <a:gd name="connsiteY190" fmla="*/ 209090 h 412480"/>
              <a:gd name="connsiteX191" fmla="*/ 42848 w 288977"/>
              <a:gd name="connsiteY191" fmla="*/ 207227 h 412480"/>
              <a:gd name="connsiteX192" fmla="*/ 42300 w 288977"/>
              <a:gd name="connsiteY192" fmla="*/ 209857 h 412480"/>
              <a:gd name="connsiteX193" fmla="*/ 44711 w 288977"/>
              <a:gd name="connsiteY193" fmla="*/ 213363 h 412480"/>
              <a:gd name="connsiteX194" fmla="*/ 47231 w 288977"/>
              <a:gd name="connsiteY194" fmla="*/ 213144 h 412480"/>
              <a:gd name="connsiteX195" fmla="*/ 47451 w 288977"/>
              <a:gd name="connsiteY195" fmla="*/ 215446 h 412480"/>
              <a:gd name="connsiteX196" fmla="*/ 45040 w 288977"/>
              <a:gd name="connsiteY196" fmla="*/ 218514 h 412480"/>
              <a:gd name="connsiteX197" fmla="*/ 42958 w 288977"/>
              <a:gd name="connsiteY197" fmla="*/ 223884 h 412480"/>
              <a:gd name="connsiteX198" fmla="*/ 33862 w 288977"/>
              <a:gd name="connsiteY198" fmla="*/ 232870 h 412480"/>
              <a:gd name="connsiteX199" fmla="*/ 31451 w 288977"/>
              <a:gd name="connsiteY199" fmla="*/ 237911 h 412480"/>
              <a:gd name="connsiteX200" fmla="*/ 24766 w 288977"/>
              <a:gd name="connsiteY200" fmla="*/ 244486 h 412480"/>
              <a:gd name="connsiteX201" fmla="*/ 15671 w 288977"/>
              <a:gd name="connsiteY201" fmla="*/ 246458 h 412480"/>
              <a:gd name="connsiteX202" fmla="*/ 8767 w 288977"/>
              <a:gd name="connsiteY202" fmla="*/ 251718 h 412480"/>
              <a:gd name="connsiteX203" fmla="*/ 2192 w 288977"/>
              <a:gd name="connsiteY203" fmla="*/ 261800 h 412480"/>
              <a:gd name="connsiteX204" fmla="*/ 1096 w 288977"/>
              <a:gd name="connsiteY204" fmla="*/ 269800 h 412480"/>
              <a:gd name="connsiteX205" fmla="*/ 0 w 288977"/>
              <a:gd name="connsiteY205" fmla="*/ 274184 h 412480"/>
              <a:gd name="connsiteX206" fmla="*/ 7013 w 288977"/>
              <a:gd name="connsiteY206" fmla="*/ 276814 h 412480"/>
              <a:gd name="connsiteX207" fmla="*/ 14904 w 288977"/>
              <a:gd name="connsiteY207" fmla="*/ 282293 h 412480"/>
              <a:gd name="connsiteX208" fmla="*/ 25753 w 288977"/>
              <a:gd name="connsiteY208" fmla="*/ 289307 h 412480"/>
              <a:gd name="connsiteX209" fmla="*/ 30027 w 288977"/>
              <a:gd name="connsiteY209" fmla="*/ 289416 h 412480"/>
              <a:gd name="connsiteX210" fmla="*/ 35615 w 288977"/>
              <a:gd name="connsiteY210" fmla="*/ 295334 h 412480"/>
              <a:gd name="connsiteX211" fmla="*/ 34739 w 288977"/>
              <a:gd name="connsiteY211" fmla="*/ 298840 h 412480"/>
              <a:gd name="connsiteX212" fmla="*/ 35725 w 288977"/>
              <a:gd name="connsiteY212" fmla="*/ 302018 h 412480"/>
              <a:gd name="connsiteX213" fmla="*/ 43067 w 288977"/>
              <a:gd name="connsiteY213" fmla="*/ 302676 h 412480"/>
              <a:gd name="connsiteX214" fmla="*/ 51505 w 288977"/>
              <a:gd name="connsiteY214" fmla="*/ 306731 h 412480"/>
              <a:gd name="connsiteX215" fmla="*/ 54354 w 288977"/>
              <a:gd name="connsiteY215" fmla="*/ 308703 h 412480"/>
              <a:gd name="connsiteX216" fmla="*/ 62135 w 288977"/>
              <a:gd name="connsiteY216" fmla="*/ 310457 h 412480"/>
              <a:gd name="connsiteX217" fmla="*/ 65094 w 288977"/>
              <a:gd name="connsiteY217" fmla="*/ 307717 h 412480"/>
              <a:gd name="connsiteX218" fmla="*/ 64875 w 288977"/>
              <a:gd name="connsiteY218" fmla="*/ 302785 h 412480"/>
              <a:gd name="connsiteX219" fmla="*/ 68382 w 288977"/>
              <a:gd name="connsiteY219" fmla="*/ 300046 h 412480"/>
              <a:gd name="connsiteX220" fmla="*/ 70025 w 288977"/>
              <a:gd name="connsiteY220" fmla="*/ 300046 h 412480"/>
              <a:gd name="connsiteX221" fmla="*/ 77258 w 288977"/>
              <a:gd name="connsiteY221" fmla="*/ 302676 h 412480"/>
              <a:gd name="connsiteX222" fmla="*/ 80984 w 288977"/>
              <a:gd name="connsiteY222" fmla="*/ 304758 h 412480"/>
              <a:gd name="connsiteX223" fmla="*/ 82080 w 288977"/>
              <a:gd name="connsiteY223" fmla="*/ 307826 h 412480"/>
              <a:gd name="connsiteX224" fmla="*/ 85367 w 288977"/>
              <a:gd name="connsiteY224" fmla="*/ 309689 h 412480"/>
              <a:gd name="connsiteX225" fmla="*/ 85915 w 288977"/>
              <a:gd name="connsiteY225" fmla="*/ 310018 h 412480"/>
              <a:gd name="connsiteX226" fmla="*/ 87559 w 288977"/>
              <a:gd name="connsiteY226" fmla="*/ 309908 h 412480"/>
              <a:gd name="connsiteX227" fmla="*/ 90408 w 288977"/>
              <a:gd name="connsiteY227" fmla="*/ 312648 h 412480"/>
              <a:gd name="connsiteX228" fmla="*/ 99065 w 288977"/>
              <a:gd name="connsiteY228" fmla="*/ 314730 h 412480"/>
              <a:gd name="connsiteX229" fmla="*/ 104435 w 288977"/>
              <a:gd name="connsiteY229" fmla="*/ 315936 h 412480"/>
              <a:gd name="connsiteX230" fmla="*/ 105860 w 288977"/>
              <a:gd name="connsiteY230" fmla="*/ 318566 h 412480"/>
              <a:gd name="connsiteX231" fmla="*/ 111558 w 288977"/>
              <a:gd name="connsiteY231" fmla="*/ 325360 h 412480"/>
              <a:gd name="connsiteX232" fmla="*/ 111997 w 288977"/>
              <a:gd name="connsiteY232" fmla="*/ 329853 h 412480"/>
              <a:gd name="connsiteX233" fmla="*/ 116051 w 288977"/>
              <a:gd name="connsiteY233" fmla="*/ 337305 h 412480"/>
              <a:gd name="connsiteX234" fmla="*/ 119120 w 288977"/>
              <a:gd name="connsiteY234" fmla="*/ 337305 h 412480"/>
              <a:gd name="connsiteX235" fmla="*/ 130626 w 288977"/>
              <a:gd name="connsiteY235" fmla="*/ 341140 h 412480"/>
              <a:gd name="connsiteX236" fmla="*/ 135448 w 288977"/>
              <a:gd name="connsiteY236" fmla="*/ 348263 h 412480"/>
              <a:gd name="connsiteX237" fmla="*/ 135338 w 288977"/>
              <a:gd name="connsiteY237" fmla="*/ 353962 h 412480"/>
              <a:gd name="connsiteX238" fmla="*/ 136982 w 288977"/>
              <a:gd name="connsiteY238" fmla="*/ 354510 h 412480"/>
              <a:gd name="connsiteX239" fmla="*/ 141037 w 288977"/>
              <a:gd name="connsiteY239" fmla="*/ 356373 h 412480"/>
              <a:gd name="connsiteX240" fmla="*/ 143119 w 288977"/>
              <a:gd name="connsiteY240" fmla="*/ 362400 h 412480"/>
              <a:gd name="connsiteX241" fmla="*/ 141585 w 288977"/>
              <a:gd name="connsiteY241" fmla="*/ 364921 h 412480"/>
              <a:gd name="connsiteX242" fmla="*/ 142900 w 288977"/>
              <a:gd name="connsiteY242" fmla="*/ 368318 h 412480"/>
              <a:gd name="connsiteX243" fmla="*/ 147393 w 288977"/>
              <a:gd name="connsiteY243" fmla="*/ 370290 h 412480"/>
              <a:gd name="connsiteX244" fmla="*/ 152434 w 288977"/>
              <a:gd name="connsiteY244" fmla="*/ 369085 h 412480"/>
              <a:gd name="connsiteX245" fmla="*/ 156598 w 288977"/>
              <a:gd name="connsiteY245" fmla="*/ 370071 h 412480"/>
              <a:gd name="connsiteX246" fmla="*/ 162516 w 288977"/>
              <a:gd name="connsiteY246" fmla="*/ 369852 h 412480"/>
              <a:gd name="connsiteX247" fmla="*/ 164927 w 288977"/>
              <a:gd name="connsiteY247" fmla="*/ 367879 h 412480"/>
              <a:gd name="connsiteX248" fmla="*/ 172598 w 288977"/>
              <a:gd name="connsiteY248" fmla="*/ 364373 h 412480"/>
              <a:gd name="connsiteX249" fmla="*/ 179173 w 288977"/>
              <a:gd name="connsiteY249" fmla="*/ 365578 h 412480"/>
              <a:gd name="connsiteX250" fmla="*/ 184871 w 288977"/>
              <a:gd name="connsiteY250" fmla="*/ 368318 h 412480"/>
              <a:gd name="connsiteX251" fmla="*/ 193200 w 288977"/>
              <a:gd name="connsiteY251" fmla="*/ 364701 h 412480"/>
              <a:gd name="connsiteX252" fmla="*/ 197583 w 288977"/>
              <a:gd name="connsiteY252" fmla="*/ 364701 h 412480"/>
              <a:gd name="connsiteX253" fmla="*/ 199446 w 288977"/>
              <a:gd name="connsiteY253" fmla="*/ 367441 h 412480"/>
              <a:gd name="connsiteX254" fmla="*/ 202295 w 288977"/>
              <a:gd name="connsiteY254" fmla="*/ 367332 h 412480"/>
              <a:gd name="connsiteX255" fmla="*/ 207665 w 288977"/>
              <a:gd name="connsiteY255" fmla="*/ 369852 h 412480"/>
              <a:gd name="connsiteX256" fmla="*/ 210076 w 288977"/>
              <a:gd name="connsiteY256" fmla="*/ 373249 h 412480"/>
              <a:gd name="connsiteX257" fmla="*/ 214679 w 288977"/>
              <a:gd name="connsiteY257" fmla="*/ 371605 h 412480"/>
              <a:gd name="connsiteX258" fmla="*/ 215117 w 288977"/>
              <a:gd name="connsiteY258" fmla="*/ 374893 h 412480"/>
              <a:gd name="connsiteX259" fmla="*/ 199446 w 288977"/>
              <a:gd name="connsiteY259" fmla="*/ 401303 h 412480"/>
              <a:gd name="connsiteX260" fmla="*/ 200323 w 288977"/>
              <a:gd name="connsiteY260" fmla="*/ 404262 h 412480"/>
              <a:gd name="connsiteX261" fmla="*/ 205693 w 288977"/>
              <a:gd name="connsiteY261" fmla="*/ 403714 h 412480"/>
              <a:gd name="connsiteX262" fmla="*/ 211829 w 288977"/>
              <a:gd name="connsiteY262" fmla="*/ 403166 h 412480"/>
              <a:gd name="connsiteX263" fmla="*/ 215446 w 288977"/>
              <a:gd name="connsiteY263" fmla="*/ 407221 h 412480"/>
              <a:gd name="connsiteX264" fmla="*/ 216651 w 288977"/>
              <a:gd name="connsiteY264" fmla="*/ 412481 h 41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Lst>
            <a:rect l="l" t="t" r="r" b="b"/>
            <a:pathLst>
              <a:path w="288977" h="412480">
                <a:moveTo>
                  <a:pt x="216651" y="412481"/>
                </a:moveTo>
                <a:lnTo>
                  <a:pt x="220596" y="399111"/>
                </a:lnTo>
                <a:lnTo>
                  <a:pt x="234185" y="348921"/>
                </a:lnTo>
                <a:lnTo>
                  <a:pt x="234294" y="345305"/>
                </a:lnTo>
                <a:lnTo>
                  <a:pt x="234733" y="337086"/>
                </a:lnTo>
                <a:lnTo>
                  <a:pt x="228815" y="326785"/>
                </a:lnTo>
                <a:lnTo>
                  <a:pt x="219720" y="319771"/>
                </a:lnTo>
                <a:lnTo>
                  <a:pt x="215555" y="314401"/>
                </a:lnTo>
                <a:lnTo>
                  <a:pt x="214898" y="301251"/>
                </a:lnTo>
                <a:lnTo>
                  <a:pt x="231007" y="295662"/>
                </a:lnTo>
                <a:lnTo>
                  <a:pt x="236815" y="299498"/>
                </a:lnTo>
                <a:lnTo>
                  <a:pt x="238020" y="295553"/>
                </a:lnTo>
                <a:lnTo>
                  <a:pt x="235171" y="292594"/>
                </a:lnTo>
                <a:lnTo>
                  <a:pt x="237801" y="289635"/>
                </a:lnTo>
                <a:lnTo>
                  <a:pt x="234294" y="283169"/>
                </a:lnTo>
                <a:lnTo>
                  <a:pt x="225089" y="280759"/>
                </a:lnTo>
                <a:lnTo>
                  <a:pt x="222897" y="275060"/>
                </a:lnTo>
                <a:lnTo>
                  <a:pt x="224432" y="267280"/>
                </a:lnTo>
                <a:lnTo>
                  <a:pt x="251719" y="267061"/>
                </a:lnTo>
                <a:lnTo>
                  <a:pt x="254677" y="263773"/>
                </a:lnTo>
                <a:lnTo>
                  <a:pt x="259280" y="263773"/>
                </a:lnTo>
                <a:lnTo>
                  <a:pt x="261910" y="266184"/>
                </a:lnTo>
                <a:lnTo>
                  <a:pt x="264978" y="265636"/>
                </a:lnTo>
                <a:lnTo>
                  <a:pt x="269691" y="260485"/>
                </a:lnTo>
                <a:lnTo>
                  <a:pt x="276266" y="258732"/>
                </a:lnTo>
                <a:lnTo>
                  <a:pt x="277690" y="262458"/>
                </a:lnTo>
                <a:lnTo>
                  <a:pt x="281635" y="267280"/>
                </a:lnTo>
                <a:lnTo>
                  <a:pt x="282622" y="272649"/>
                </a:lnTo>
                <a:lnTo>
                  <a:pt x="282403" y="279225"/>
                </a:lnTo>
                <a:lnTo>
                  <a:pt x="288978" y="278457"/>
                </a:lnTo>
                <a:lnTo>
                  <a:pt x="288539" y="273855"/>
                </a:lnTo>
                <a:lnTo>
                  <a:pt x="283827" y="261581"/>
                </a:lnTo>
                <a:lnTo>
                  <a:pt x="280978" y="255554"/>
                </a:lnTo>
                <a:lnTo>
                  <a:pt x="282293" y="252814"/>
                </a:lnTo>
                <a:lnTo>
                  <a:pt x="279772" y="247992"/>
                </a:lnTo>
                <a:lnTo>
                  <a:pt x="277471" y="246678"/>
                </a:lnTo>
                <a:lnTo>
                  <a:pt x="276375" y="242842"/>
                </a:lnTo>
                <a:lnTo>
                  <a:pt x="275389" y="241746"/>
                </a:lnTo>
                <a:lnTo>
                  <a:pt x="272978" y="243390"/>
                </a:lnTo>
                <a:lnTo>
                  <a:pt x="270458" y="242623"/>
                </a:lnTo>
                <a:lnTo>
                  <a:pt x="269691" y="239116"/>
                </a:lnTo>
                <a:lnTo>
                  <a:pt x="277471" y="224870"/>
                </a:lnTo>
                <a:lnTo>
                  <a:pt x="272321" y="212048"/>
                </a:lnTo>
                <a:lnTo>
                  <a:pt x="272102" y="209309"/>
                </a:lnTo>
                <a:lnTo>
                  <a:pt x="269581" y="205473"/>
                </a:lnTo>
                <a:lnTo>
                  <a:pt x="269362" y="197802"/>
                </a:lnTo>
                <a:lnTo>
                  <a:pt x="271225" y="191775"/>
                </a:lnTo>
                <a:lnTo>
                  <a:pt x="270677" y="188707"/>
                </a:lnTo>
                <a:lnTo>
                  <a:pt x="269252" y="180050"/>
                </a:lnTo>
                <a:lnTo>
                  <a:pt x="271992" y="176762"/>
                </a:lnTo>
                <a:lnTo>
                  <a:pt x="277690" y="175008"/>
                </a:lnTo>
                <a:lnTo>
                  <a:pt x="279334" y="172050"/>
                </a:lnTo>
                <a:lnTo>
                  <a:pt x="279334" y="167776"/>
                </a:lnTo>
                <a:lnTo>
                  <a:pt x="281197" y="163940"/>
                </a:lnTo>
                <a:lnTo>
                  <a:pt x="279772" y="154626"/>
                </a:lnTo>
                <a:lnTo>
                  <a:pt x="275827" y="152653"/>
                </a:lnTo>
                <a:lnTo>
                  <a:pt x="271663" y="152872"/>
                </a:lnTo>
                <a:lnTo>
                  <a:pt x="270458" y="154187"/>
                </a:lnTo>
                <a:lnTo>
                  <a:pt x="263773" y="153530"/>
                </a:lnTo>
                <a:lnTo>
                  <a:pt x="259061" y="153639"/>
                </a:lnTo>
                <a:lnTo>
                  <a:pt x="254568" y="156160"/>
                </a:lnTo>
                <a:lnTo>
                  <a:pt x="251390" y="154406"/>
                </a:lnTo>
                <a:lnTo>
                  <a:pt x="246568" y="152982"/>
                </a:lnTo>
                <a:lnTo>
                  <a:pt x="244595" y="153639"/>
                </a:lnTo>
                <a:lnTo>
                  <a:pt x="242842" y="152105"/>
                </a:lnTo>
                <a:lnTo>
                  <a:pt x="236267" y="153530"/>
                </a:lnTo>
                <a:lnTo>
                  <a:pt x="218076" y="135558"/>
                </a:lnTo>
                <a:lnTo>
                  <a:pt x="213802" y="133804"/>
                </a:lnTo>
                <a:lnTo>
                  <a:pt x="206131" y="132270"/>
                </a:lnTo>
                <a:lnTo>
                  <a:pt x="199227" y="133476"/>
                </a:lnTo>
                <a:lnTo>
                  <a:pt x="197474" y="135010"/>
                </a:lnTo>
                <a:lnTo>
                  <a:pt x="191666" y="133256"/>
                </a:lnTo>
                <a:lnTo>
                  <a:pt x="185419" y="133147"/>
                </a:lnTo>
                <a:lnTo>
                  <a:pt x="181584" y="135119"/>
                </a:lnTo>
                <a:lnTo>
                  <a:pt x="176543" y="132708"/>
                </a:lnTo>
                <a:lnTo>
                  <a:pt x="172269" y="132160"/>
                </a:lnTo>
                <a:lnTo>
                  <a:pt x="165474" y="129202"/>
                </a:lnTo>
                <a:lnTo>
                  <a:pt x="159995" y="124599"/>
                </a:lnTo>
                <a:lnTo>
                  <a:pt x="159666" y="121202"/>
                </a:lnTo>
                <a:lnTo>
                  <a:pt x="161420" y="118353"/>
                </a:lnTo>
                <a:lnTo>
                  <a:pt x="160982" y="115065"/>
                </a:lnTo>
                <a:lnTo>
                  <a:pt x="163502" y="109805"/>
                </a:lnTo>
                <a:lnTo>
                  <a:pt x="162187" y="105312"/>
                </a:lnTo>
                <a:lnTo>
                  <a:pt x="158023" y="98846"/>
                </a:lnTo>
                <a:lnTo>
                  <a:pt x="148489" y="81422"/>
                </a:lnTo>
                <a:lnTo>
                  <a:pt x="144324" y="81313"/>
                </a:lnTo>
                <a:lnTo>
                  <a:pt x="141147" y="81641"/>
                </a:lnTo>
                <a:lnTo>
                  <a:pt x="141694" y="79230"/>
                </a:lnTo>
                <a:lnTo>
                  <a:pt x="145311" y="71450"/>
                </a:lnTo>
                <a:lnTo>
                  <a:pt x="146078" y="63450"/>
                </a:lnTo>
                <a:lnTo>
                  <a:pt x="144434" y="59286"/>
                </a:lnTo>
                <a:lnTo>
                  <a:pt x="145859" y="54355"/>
                </a:lnTo>
                <a:lnTo>
                  <a:pt x="153530" y="43506"/>
                </a:lnTo>
                <a:lnTo>
                  <a:pt x="157365" y="40218"/>
                </a:lnTo>
                <a:lnTo>
                  <a:pt x="161091" y="34629"/>
                </a:lnTo>
                <a:lnTo>
                  <a:pt x="165255" y="33533"/>
                </a:lnTo>
                <a:lnTo>
                  <a:pt x="167557" y="30794"/>
                </a:lnTo>
                <a:lnTo>
                  <a:pt x="174789" y="19725"/>
                </a:lnTo>
                <a:lnTo>
                  <a:pt x="187063" y="14904"/>
                </a:lnTo>
                <a:lnTo>
                  <a:pt x="188268" y="14027"/>
                </a:lnTo>
                <a:lnTo>
                  <a:pt x="190898" y="14136"/>
                </a:lnTo>
                <a:lnTo>
                  <a:pt x="191556" y="13260"/>
                </a:lnTo>
                <a:lnTo>
                  <a:pt x="194296" y="11287"/>
                </a:lnTo>
                <a:lnTo>
                  <a:pt x="195391" y="8438"/>
                </a:lnTo>
                <a:lnTo>
                  <a:pt x="192652" y="4822"/>
                </a:lnTo>
                <a:lnTo>
                  <a:pt x="183885" y="110"/>
                </a:lnTo>
                <a:lnTo>
                  <a:pt x="180488" y="0"/>
                </a:lnTo>
                <a:lnTo>
                  <a:pt x="179282" y="2082"/>
                </a:lnTo>
                <a:lnTo>
                  <a:pt x="178954" y="4274"/>
                </a:lnTo>
                <a:lnTo>
                  <a:pt x="175228" y="4822"/>
                </a:lnTo>
                <a:lnTo>
                  <a:pt x="173365" y="6356"/>
                </a:lnTo>
                <a:lnTo>
                  <a:pt x="169310" y="5808"/>
                </a:lnTo>
                <a:lnTo>
                  <a:pt x="165913" y="7233"/>
                </a:lnTo>
                <a:lnTo>
                  <a:pt x="163940" y="9534"/>
                </a:lnTo>
                <a:lnTo>
                  <a:pt x="166022" y="11945"/>
                </a:lnTo>
                <a:lnTo>
                  <a:pt x="164488" y="14136"/>
                </a:lnTo>
                <a:lnTo>
                  <a:pt x="158242" y="17315"/>
                </a:lnTo>
                <a:lnTo>
                  <a:pt x="149913" y="22355"/>
                </a:lnTo>
                <a:lnTo>
                  <a:pt x="144434" y="26301"/>
                </a:lnTo>
                <a:lnTo>
                  <a:pt x="137968" y="27725"/>
                </a:lnTo>
                <a:lnTo>
                  <a:pt x="130845" y="28273"/>
                </a:lnTo>
                <a:lnTo>
                  <a:pt x="123065" y="27396"/>
                </a:lnTo>
                <a:lnTo>
                  <a:pt x="118243" y="29917"/>
                </a:lnTo>
                <a:lnTo>
                  <a:pt x="118572" y="32876"/>
                </a:lnTo>
                <a:lnTo>
                  <a:pt x="120106" y="36711"/>
                </a:lnTo>
                <a:lnTo>
                  <a:pt x="119558" y="40547"/>
                </a:lnTo>
                <a:lnTo>
                  <a:pt x="115942" y="43834"/>
                </a:lnTo>
                <a:lnTo>
                  <a:pt x="113531" y="42848"/>
                </a:lnTo>
                <a:lnTo>
                  <a:pt x="114408" y="39013"/>
                </a:lnTo>
                <a:lnTo>
                  <a:pt x="113860" y="37807"/>
                </a:lnTo>
                <a:lnTo>
                  <a:pt x="117366" y="36602"/>
                </a:lnTo>
                <a:lnTo>
                  <a:pt x="112325" y="36054"/>
                </a:lnTo>
                <a:lnTo>
                  <a:pt x="106189" y="33424"/>
                </a:lnTo>
                <a:lnTo>
                  <a:pt x="103120" y="33643"/>
                </a:lnTo>
                <a:lnTo>
                  <a:pt x="95120" y="38465"/>
                </a:lnTo>
                <a:lnTo>
                  <a:pt x="93257" y="41752"/>
                </a:lnTo>
                <a:lnTo>
                  <a:pt x="87888" y="47998"/>
                </a:lnTo>
                <a:lnTo>
                  <a:pt x="81422" y="60163"/>
                </a:lnTo>
                <a:lnTo>
                  <a:pt x="80545" y="63560"/>
                </a:lnTo>
                <a:lnTo>
                  <a:pt x="82518" y="62793"/>
                </a:lnTo>
                <a:lnTo>
                  <a:pt x="84162" y="64656"/>
                </a:lnTo>
                <a:lnTo>
                  <a:pt x="84929" y="68601"/>
                </a:lnTo>
                <a:lnTo>
                  <a:pt x="83504" y="72984"/>
                </a:lnTo>
                <a:lnTo>
                  <a:pt x="79998" y="74737"/>
                </a:lnTo>
                <a:lnTo>
                  <a:pt x="75505" y="75066"/>
                </a:lnTo>
                <a:lnTo>
                  <a:pt x="72107" y="76929"/>
                </a:lnTo>
                <a:lnTo>
                  <a:pt x="65861" y="83066"/>
                </a:lnTo>
                <a:lnTo>
                  <a:pt x="63231" y="84381"/>
                </a:lnTo>
                <a:lnTo>
                  <a:pt x="58519" y="91394"/>
                </a:lnTo>
                <a:lnTo>
                  <a:pt x="55779" y="91723"/>
                </a:lnTo>
                <a:lnTo>
                  <a:pt x="51725" y="91833"/>
                </a:lnTo>
                <a:lnTo>
                  <a:pt x="53149" y="96436"/>
                </a:lnTo>
                <a:lnTo>
                  <a:pt x="57313" y="101038"/>
                </a:lnTo>
                <a:lnTo>
                  <a:pt x="57313" y="106956"/>
                </a:lnTo>
                <a:lnTo>
                  <a:pt x="54902" y="112216"/>
                </a:lnTo>
                <a:lnTo>
                  <a:pt x="52272" y="111997"/>
                </a:lnTo>
                <a:lnTo>
                  <a:pt x="47999" y="108380"/>
                </a:lnTo>
                <a:lnTo>
                  <a:pt x="48437" y="106627"/>
                </a:lnTo>
                <a:lnTo>
                  <a:pt x="50081" y="103887"/>
                </a:lnTo>
                <a:lnTo>
                  <a:pt x="46355" y="102353"/>
                </a:lnTo>
                <a:lnTo>
                  <a:pt x="44821" y="97750"/>
                </a:lnTo>
                <a:lnTo>
                  <a:pt x="39560" y="93148"/>
                </a:lnTo>
                <a:lnTo>
                  <a:pt x="38465" y="97312"/>
                </a:lnTo>
                <a:lnTo>
                  <a:pt x="39232" y="100490"/>
                </a:lnTo>
                <a:lnTo>
                  <a:pt x="41423" y="106408"/>
                </a:lnTo>
                <a:lnTo>
                  <a:pt x="38026" y="112654"/>
                </a:lnTo>
                <a:lnTo>
                  <a:pt x="36382" y="118462"/>
                </a:lnTo>
                <a:lnTo>
                  <a:pt x="33424" y="120764"/>
                </a:lnTo>
                <a:lnTo>
                  <a:pt x="31013" y="120983"/>
                </a:lnTo>
                <a:lnTo>
                  <a:pt x="27944" y="128215"/>
                </a:lnTo>
                <a:lnTo>
                  <a:pt x="28931" y="129202"/>
                </a:lnTo>
                <a:lnTo>
                  <a:pt x="29917" y="134681"/>
                </a:lnTo>
                <a:lnTo>
                  <a:pt x="30355" y="140160"/>
                </a:lnTo>
                <a:lnTo>
                  <a:pt x="35177" y="146078"/>
                </a:lnTo>
                <a:lnTo>
                  <a:pt x="37040" y="145858"/>
                </a:lnTo>
                <a:lnTo>
                  <a:pt x="39341" y="144653"/>
                </a:lnTo>
                <a:lnTo>
                  <a:pt x="40656" y="146845"/>
                </a:lnTo>
                <a:lnTo>
                  <a:pt x="41204" y="152105"/>
                </a:lnTo>
                <a:lnTo>
                  <a:pt x="38245" y="155393"/>
                </a:lnTo>
                <a:lnTo>
                  <a:pt x="38245" y="157584"/>
                </a:lnTo>
                <a:lnTo>
                  <a:pt x="41095" y="160653"/>
                </a:lnTo>
                <a:lnTo>
                  <a:pt x="41095" y="167338"/>
                </a:lnTo>
                <a:lnTo>
                  <a:pt x="37917" y="169748"/>
                </a:lnTo>
                <a:lnTo>
                  <a:pt x="36054" y="173255"/>
                </a:lnTo>
                <a:lnTo>
                  <a:pt x="37917" y="174022"/>
                </a:lnTo>
                <a:lnTo>
                  <a:pt x="39889" y="178405"/>
                </a:lnTo>
                <a:lnTo>
                  <a:pt x="39232" y="186515"/>
                </a:lnTo>
                <a:lnTo>
                  <a:pt x="39670" y="197693"/>
                </a:lnTo>
                <a:lnTo>
                  <a:pt x="36382" y="201638"/>
                </a:lnTo>
                <a:lnTo>
                  <a:pt x="35725" y="205035"/>
                </a:lnTo>
                <a:lnTo>
                  <a:pt x="38684" y="209090"/>
                </a:lnTo>
                <a:lnTo>
                  <a:pt x="42848" y="207227"/>
                </a:lnTo>
                <a:lnTo>
                  <a:pt x="42300" y="209857"/>
                </a:lnTo>
                <a:lnTo>
                  <a:pt x="44711" y="213363"/>
                </a:lnTo>
                <a:lnTo>
                  <a:pt x="47231" y="213144"/>
                </a:lnTo>
                <a:lnTo>
                  <a:pt x="47451" y="215446"/>
                </a:lnTo>
                <a:lnTo>
                  <a:pt x="45040" y="218514"/>
                </a:lnTo>
                <a:lnTo>
                  <a:pt x="42958" y="223884"/>
                </a:lnTo>
                <a:lnTo>
                  <a:pt x="33862" y="232870"/>
                </a:lnTo>
                <a:lnTo>
                  <a:pt x="31451" y="237911"/>
                </a:lnTo>
                <a:lnTo>
                  <a:pt x="24766" y="244486"/>
                </a:lnTo>
                <a:lnTo>
                  <a:pt x="15671" y="246458"/>
                </a:lnTo>
                <a:lnTo>
                  <a:pt x="8767" y="251718"/>
                </a:lnTo>
                <a:lnTo>
                  <a:pt x="2192" y="261800"/>
                </a:lnTo>
                <a:lnTo>
                  <a:pt x="1096" y="269800"/>
                </a:lnTo>
                <a:lnTo>
                  <a:pt x="0" y="274184"/>
                </a:lnTo>
                <a:lnTo>
                  <a:pt x="7013" y="276814"/>
                </a:lnTo>
                <a:lnTo>
                  <a:pt x="14904" y="282293"/>
                </a:lnTo>
                <a:lnTo>
                  <a:pt x="25753" y="289307"/>
                </a:lnTo>
                <a:lnTo>
                  <a:pt x="30027" y="289416"/>
                </a:lnTo>
                <a:lnTo>
                  <a:pt x="35615" y="295334"/>
                </a:lnTo>
                <a:lnTo>
                  <a:pt x="34739" y="298840"/>
                </a:lnTo>
                <a:lnTo>
                  <a:pt x="35725" y="302018"/>
                </a:lnTo>
                <a:lnTo>
                  <a:pt x="43067" y="302676"/>
                </a:lnTo>
                <a:lnTo>
                  <a:pt x="51505" y="306731"/>
                </a:lnTo>
                <a:lnTo>
                  <a:pt x="54354" y="308703"/>
                </a:lnTo>
                <a:lnTo>
                  <a:pt x="62135" y="310457"/>
                </a:lnTo>
                <a:lnTo>
                  <a:pt x="65094" y="307717"/>
                </a:lnTo>
                <a:lnTo>
                  <a:pt x="64875" y="302785"/>
                </a:lnTo>
                <a:lnTo>
                  <a:pt x="68382" y="300046"/>
                </a:lnTo>
                <a:lnTo>
                  <a:pt x="70025" y="300046"/>
                </a:lnTo>
                <a:lnTo>
                  <a:pt x="77258" y="302676"/>
                </a:lnTo>
                <a:lnTo>
                  <a:pt x="80984" y="304758"/>
                </a:lnTo>
                <a:lnTo>
                  <a:pt x="82080" y="307826"/>
                </a:lnTo>
                <a:lnTo>
                  <a:pt x="85367" y="309689"/>
                </a:lnTo>
                <a:lnTo>
                  <a:pt x="85915" y="310018"/>
                </a:lnTo>
                <a:lnTo>
                  <a:pt x="87559" y="309908"/>
                </a:lnTo>
                <a:lnTo>
                  <a:pt x="90408" y="312648"/>
                </a:lnTo>
                <a:lnTo>
                  <a:pt x="99065" y="314730"/>
                </a:lnTo>
                <a:lnTo>
                  <a:pt x="104435" y="315936"/>
                </a:lnTo>
                <a:lnTo>
                  <a:pt x="105860" y="318566"/>
                </a:lnTo>
                <a:lnTo>
                  <a:pt x="111558" y="325360"/>
                </a:lnTo>
                <a:lnTo>
                  <a:pt x="111997" y="329853"/>
                </a:lnTo>
                <a:lnTo>
                  <a:pt x="116051" y="337305"/>
                </a:lnTo>
                <a:lnTo>
                  <a:pt x="119120" y="337305"/>
                </a:lnTo>
                <a:lnTo>
                  <a:pt x="130626" y="341140"/>
                </a:lnTo>
                <a:lnTo>
                  <a:pt x="135448" y="348263"/>
                </a:lnTo>
                <a:lnTo>
                  <a:pt x="135338" y="353962"/>
                </a:lnTo>
                <a:lnTo>
                  <a:pt x="136982" y="354510"/>
                </a:lnTo>
                <a:lnTo>
                  <a:pt x="141037" y="356373"/>
                </a:lnTo>
                <a:lnTo>
                  <a:pt x="143119" y="362400"/>
                </a:lnTo>
                <a:lnTo>
                  <a:pt x="141585" y="364921"/>
                </a:lnTo>
                <a:lnTo>
                  <a:pt x="142900" y="368318"/>
                </a:lnTo>
                <a:lnTo>
                  <a:pt x="147393" y="370290"/>
                </a:lnTo>
                <a:lnTo>
                  <a:pt x="152434" y="369085"/>
                </a:lnTo>
                <a:lnTo>
                  <a:pt x="156598" y="370071"/>
                </a:lnTo>
                <a:lnTo>
                  <a:pt x="162516" y="369852"/>
                </a:lnTo>
                <a:lnTo>
                  <a:pt x="164927" y="367879"/>
                </a:lnTo>
                <a:lnTo>
                  <a:pt x="172598" y="364373"/>
                </a:lnTo>
                <a:lnTo>
                  <a:pt x="179173" y="365578"/>
                </a:lnTo>
                <a:lnTo>
                  <a:pt x="184871" y="368318"/>
                </a:lnTo>
                <a:lnTo>
                  <a:pt x="193200" y="364701"/>
                </a:lnTo>
                <a:lnTo>
                  <a:pt x="197583" y="364701"/>
                </a:lnTo>
                <a:lnTo>
                  <a:pt x="199446" y="367441"/>
                </a:lnTo>
                <a:lnTo>
                  <a:pt x="202295" y="367332"/>
                </a:lnTo>
                <a:lnTo>
                  <a:pt x="207665" y="369852"/>
                </a:lnTo>
                <a:lnTo>
                  <a:pt x="210076" y="373249"/>
                </a:lnTo>
                <a:lnTo>
                  <a:pt x="214679" y="371605"/>
                </a:lnTo>
                <a:lnTo>
                  <a:pt x="215117" y="374893"/>
                </a:lnTo>
                <a:lnTo>
                  <a:pt x="199446" y="401303"/>
                </a:lnTo>
                <a:lnTo>
                  <a:pt x="200323" y="404262"/>
                </a:lnTo>
                <a:lnTo>
                  <a:pt x="205693" y="403714"/>
                </a:lnTo>
                <a:lnTo>
                  <a:pt x="211829" y="403166"/>
                </a:lnTo>
                <a:lnTo>
                  <a:pt x="215446" y="407221"/>
                </a:lnTo>
                <a:lnTo>
                  <a:pt x="216651" y="41248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4" name="Freeform 623">
            <a:extLst>
              <a:ext uri="{FF2B5EF4-FFF2-40B4-BE49-F238E27FC236}">
                <a16:creationId xmlns:a16="http://schemas.microsoft.com/office/drawing/2014/main" id="{BA9D6F15-B25E-5667-1E06-00809C94C70D}"/>
              </a:ext>
            </a:extLst>
          </p:cNvPr>
          <p:cNvSpPr/>
          <p:nvPr/>
        </p:nvSpPr>
        <p:spPr>
          <a:xfrm>
            <a:off x="5362402" y="4931753"/>
            <a:ext cx="142680" cy="156926"/>
          </a:xfrm>
          <a:custGeom>
            <a:avLst/>
            <a:gdLst>
              <a:gd name="connsiteX0" fmla="*/ 136215 w 142680"/>
              <a:gd name="connsiteY0" fmla="*/ 35834 h 156926"/>
              <a:gd name="connsiteX1" fmla="*/ 135667 w 142680"/>
              <a:gd name="connsiteY1" fmla="*/ 35506 h 156926"/>
              <a:gd name="connsiteX2" fmla="*/ 132380 w 142680"/>
              <a:gd name="connsiteY2" fmla="*/ 33752 h 156926"/>
              <a:gd name="connsiteX3" fmla="*/ 131284 w 142680"/>
              <a:gd name="connsiteY3" fmla="*/ 30574 h 156926"/>
              <a:gd name="connsiteX4" fmla="*/ 127558 w 142680"/>
              <a:gd name="connsiteY4" fmla="*/ 28492 h 156926"/>
              <a:gd name="connsiteX5" fmla="*/ 120325 w 142680"/>
              <a:gd name="connsiteY5" fmla="*/ 25862 h 156926"/>
              <a:gd name="connsiteX6" fmla="*/ 118681 w 142680"/>
              <a:gd name="connsiteY6" fmla="*/ 25862 h 156926"/>
              <a:gd name="connsiteX7" fmla="*/ 115175 w 142680"/>
              <a:gd name="connsiteY7" fmla="*/ 28602 h 156926"/>
              <a:gd name="connsiteX8" fmla="*/ 115394 w 142680"/>
              <a:gd name="connsiteY8" fmla="*/ 33533 h 156926"/>
              <a:gd name="connsiteX9" fmla="*/ 112435 w 142680"/>
              <a:gd name="connsiteY9" fmla="*/ 36273 h 156926"/>
              <a:gd name="connsiteX10" fmla="*/ 104654 w 142680"/>
              <a:gd name="connsiteY10" fmla="*/ 34519 h 156926"/>
              <a:gd name="connsiteX11" fmla="*/ 101805 w 142680"/>
              <a:gd name="connsiteY11" fmla="*/ 32547 h 156926"/>
              <a:gd name="connsiteX12" fmla="*/ 93367 w 142680"/>
              <a:gd name="connsiteY12" fmla="*/ 28492 h 156926"/>
              <a:gd name="connsiteX13" fmla="*/ 86025 w 142680"/>
              <a:gd name="connsiteY13" fmla="*/ 27835 h 156926"/>
              <a:gd name="connsiteX14" fmla="*/ 85039 w 142680"/>
              <a:gd name="connsiteY14" fmla="*/ 24657 h 156926"/>
              <a:gd name="connsiteX15" fmla="*/ 85915 w 142680"/>
              <a:gd name="connsiteY15" fmla="*/ 21040 h 156926"/>
              <a:gd name="connsiteX16" fmla="*/ 80217 w 142680"/>
              <a:gd name="connsiteY16" fmla="*/ 15123 h 156926"/>
              <a:gd name="connsiteX17" fmla="*/ 75943 w 142680"/>
              <a:gd name="connsiteY17" fmla="*/ 15123 h 156926"/>
              <a:gd name="connsiteX18" fmla="*/ 65204 w 142680"/>
              <a:gd name="connsiteY18" fmla="*/ 8000 h 156926"/>
              <a:gd name="connsiteX19" fmla="*/ 57313 w 142680"/>
              <a:gd name="connsiteY19" fmla="*/ 2630 h 156926"/>
              <a:gd name="connsiteX20" fmla="*/ 50300 w 142680"/>
              <a:gd name="connsiteY20" fmla="*/ 0 h 156926"/>
              <a:gd name="connsiteX21" fmla="*/ 48985 w 142680"/>
              <a:gd name="connsiteY21" fmla="*/ 5698 h 156926"/>
              <a:gd name="connsiteX22" fmla="*/ 42081 w 142680"/>
              <a:gd name="connsiteY22" fmla="*/ 6027 h 156926"/>
              <a:gd name="connsiteX23" fmla="*/ 30574 w 142680"/>
              <a:gd name="connsiteY23" fmla="*/ 14027 h 156926"/>
              <a:gd name="connsiteX24" fmla="*/ 24657 w 142680"/>
              <a:gd name="connsiteY24" fmla="*/ 14356 h 156926"/>
              <a:gd name="connsiteX25" fmla="*/ 18410 w 142680"/>
              <a:gd name="connsiteY25" fmla="*/ 17534 h 156926"/>
              <a:gd name="connsiteX26" fmla="*/ 21588 w 142680"/>
              <a:gd name="connsiteY26" fmla="*/ 23122 h 156926"/>
              <a:gd name="connsiteX27" fmla="*/ 21917 w 142680"/>
              <a:gd name="connsiteY27" fmla="*/ 26629 h 156926"/>
              <a:gd name="connsiteX28" fmla="*/ 23999 w 142680"/>
              <a:gd name="connsiteY28" fmla="*/ 30136 h 156926"/>
              <a:gd name="connsiteX29" fmla="*/ 22575 w 142680"/>
              <a:gd name="connsiteY29" fmla="*/ 36711 h 156926"/>
              <a:gd name="connsiteX30" fmla="*/ 13589 w 142680"/>
              <a:gd name="connsiteY30" fmla="*/ 46464 h 156926"/>
              <a:gd name="connsiteX31" fmla="*/ 12931 w 142680"/>
              <a:gd name="connsiteY31" fmla="*/ 50629 h 156926"/>
              <a:gd name="connsiteX32" fmla="*/ 15013 w 142680"/>
              <a:gd name="connsiteY32" fmla="*/ 53368 h 156926"/>
              <a:gd name="connsiteX33" fmla="*/ 10520 w 142680"/>
              <a:gd name="connsiteY33" fmla="*/ 59943 h 156926"/>
              <a:gd name="connsiteX34" fmla="*/ 5260 w 142680"/>
              <a:gd name="connsiteY34" fmla="*/ 60601 h 156926"/>
              <a:gd name="connsiteX35" fmla="*/ 1096 w 142680"/>
              <a:gd name="connsiteY35" fmla="*/ 66518 h 156926"/>
              <a:gd name="connsiteX36" fmla="*/ 2849 w 142680"/>
              <a:gd name="connsiteY36" fmla="*/ 70354 h 156926"/>
              <a:gd name="connsiteX37" fmla="*/ 4712 w 142680"/>
              <a:gd name="connsiteY37" fmla="*/ 75285 h 156926"/>
              <a:gd name="connsiteX38" fmla="*/ 4164 w 142680"/>
              <a:gd name="connsiteY38" fmla="*/ 79121 h 156926"/>
              <a:gd name="connsiteX39" fmla="*/ 5041 w 142680"/>
              <a:gd name="connsiteY39" fmla="*/ 86244 h 156926"/>
              <a:gd name="connsiteX40" fmla="*/ 2411 w 142680"/>
              <a:gd name="connsiteY40" fmla="*/ 90737 h 156926"/>
              <a:gd name="connsiteX41" fmla="*/ 0 w 142680"/>
              <a:gd name="connsiteY41" fmla="*/ 93038 h 156926"/>
              <a:gd name="connsiteX42" fmla="*/ 2740 w 142680"/>
              <a:gd name="connsiteY42" fmla="*/ 96654 h 156926"/>
              <a:gd name="connsiteX43" fmla="*/ 7890 w 142680"/>
              <a:gd name="connsiteY43" fmla="*/ 98737 h 156926"/>
              <a:gd name="connsiteX44" fmla="*/ 12712 w 142680"/>
              <a:gd name="connsiteY44" fmla="*/ 103778 h 156926"/>
              <a:gd name="connsiteX45" fmla="*/ 16657 w 142680"/>
              <a:gd name="connsiteY45" fmla="*/ 106408 h 156926"/>
              <a:gd name="connsiteX46" fmla="*/ 18520 w 142680"/>
              <a:gd name="connsiteY46" fmla="*/ 105093 h 156926"/>
              <a:gd name="connsiteX47" fmla="*/ 20602 w 142680"/>
              <a:gd name="connsiteY47" fmla="*/ 99394 h 156926"/>
              <a:gd name="connsiteX48" fmla="*/ 22136 w 142680"/>
              <a:gd name="connsiteY48" fmla="*/ 96435 h 156926"/>
              <a:gd name="connsiteX49" fmla="*/ 25643 w 142680"/>
              <a:gd name="connsiteY49" fmla="*/ 92929 h 156926"/>
              <a:gd name="connsiteX50" fmla="*/ 25862 w 142680"/>
              <a:gd name="connsiteY50" fmla="*/ 97093 h 156926"/>
              <a:gd name="connsiteX51" fmla="*/ 26410 w 142680"/>
              <a:gd name="connsiteY51" fmla="*/ 100709 h 156926"/>
              <a:gd name="connsiteX52" fmla="*/ 27287 w 142680"/>
              <a:gd name="connsiteY52" fmla="*/ 98408 h 156926"/>
              <a:gd name="connsiteX53" fmla="*/ 26958 w 142680"/>
              <a:gd name="connsiteY53" fmla="*/ 94573 h 156926"/>
              <a:gd name="connsiteX54" fmla="*/ 28492 w 142680"/>
              <a:gd name="connsiteY54" fmla="*/ 94901 h 156926"/>
              <a:gd name="connsiteX55" fmla="*/ 30026 w 142680"/>
              <a:gd name="connsiteY55" fmla="*/ 101147 h 156926"/>
              <a:gd name="connsiteX56" fmla="*/ 28821 w 142680"/>
              <a:gd name="connsiteY56" fmla="*/ 107942 h 156926"/>
              <a:gd name="connsiteX57" fmla="*/ 29478 w 142680"/>
              <a:gd name="connsiteY57" fmla="*/ 111558 h 156926"/>
              <a:gd name="connsiteX58" fmla="*/ 27068 w 142680"/>
              <a:gd name="connsiteY58" fmla="*/ 117585 h 156926"/>
              <a:gd name="connsiteX59" fmla="*/ 20821 w 142680"/>
              <a:gd name="connsiteY59" fmla="*/ 122846 h 156926"/>
              <a:gd name="connsiteX60" fmla="*/ 23013 w 142680"/>
              <a:gd name="connsiteY60" fmla="*/ 123941 h 156926"/>
              <a:gd name="connsiteX61" fmla="*/ 25095 w 142680"/>
              <a:gd name="connsiteY61" fmla="*/ 130517 h 156926"/>
              <a:gd name="connsiteX62" fmla="*/ 20054 w 142680"/>
              <a:gd name="connsiteY62" fmla="*/ 133147 h 156926"/>
              <a:gd name="connsiteX63" fmla="*/ 16109 w 142680"/>
              <a:gd name="connsiteY63" fmla="*/ 137640 h 156926"/>
              <a:gd name="connsiteX64" fmla="*/ 16767 w 142680"/>
              <a:gd name="connsiteY64" fmla="*/ 142352 h 156926"/>
              <a:gd name="connsiteX65" fmla="*/ 21588 w 142680"/>
              <a:gd name="connsiteY65" fmla="*/ 142571 h 156926"/>
              <a:gd name="connsiteX66" fmla="*/ 26958 w 142680"/>
              <a:gd name="connsiteY66" fmla="*/ 140160 h 156926"/>
              <a:gd name="connsiteX67" fmla="*/ 29259 w 142680"/>
              <a:gd name="connsiteY67" fmla="*/ 143776 h 156926"/>
              <a:gd name="connsiteX68" fmla="*/ 36602 w 142680"/>
              <a:gd name="connsiteY68" fmla="*/ 145311 h 156926"/>
              <a:gd name="connsiteX69" fmla="*/ 40985 w 142680"/>
              <a:gd name="connsiteY69" fmla="*/ 147064 h 156926"/>
              <a:gd name="connsiteX70" fmla="*/ 47889 w 142680"/>
              <a:gd name="connsiteY70" fmla="*/ 156927 h 156926"/>
              <a:gd name="connsiteX71" fmla="*/ 50957 w 142680"/>
              <a:gd name="connsiteY71" fmla="*/ 156927 h 156926"/>
              <a:gd name="connsiteX72" fmla="*/ 55450 w 142680"/>
              <a:gd name="connsiteY72" fmla="*/ 152214 h 156926"/>
              <a:gd name="connsiteX73" fmla="*/ 74189 w 142680"/>
              <a:gd name="connsiteY73" fmla="*/ 113421 h 156926"/>
              <a:gd name="connsiteX74" fmla="*/ 77696 w 142680"/>
              <a:gd name="connsiteY74" fmla="*/ 110243 h 156926"/>
              <a:gd name="connsiteX75" fmla="*/ 102353 w 142680"/>
              <a:gd name="connsiteY75" fmla="*/ 102134 h 156926"/>
              <a:gd name="connsiteX76" fmla="*/ 112764 w 142680"/>
              <a:gd name="connsiteY76" fmla="*/ 94792 h 156926"/>
              <a:gd name="connsiteX77" fmla="*/ 129421 w 142680"/>
              <a:gd name="connsiteY77" fmla="*/ 79559 h 156926"/>
              <a:gd name="connsiteX78" fmla="*/ 136106 w 142680"/>
              <a:gd name="connsiteY78" fmla="*/ 63779 h 156926"/>
              <a:gd name="connsiteX79" fmla="*/ 140379 w 142680"/>
              <a:gd name="connsiteY79" fmla="*/ 63560 h 156926"/>
              <a:gd name="connsiteX80" fmla="*/ 141475 w 142680"/>
              <a:gd name="connsiteY80" fmla="*/ 61368 h 156926"/>
              <a:gd name="connsiteX81" fmla="*/ 142681 w 142680"/>
              <a:gd name="connsiteY81" fmla="*/ 55779 h 156926"/>
              <a:gd name="connsiteX82" fmla="*/ 142133 w 142680"/>
              <a:gd name="connsiteY82" fmla="*/ 51286 h 156926"/>
              <a:gd name="connsiteX83" fmla="*/ 137201 w 142680"/>
              <a:gd name="connsiteY83" fmla="*/ 41862 h 156926"/>
              <a:gd name="connsiteX84" fmla="*/ 137421 w 142680"/>
              <a:gd name="connsiteY84" fmla="*/ 39341 h 156926"/>
              <a:gd name="connsiteX85" fmla="*/ 136325 w 142680"/>
              <a:gd name="connsiteY85" fmla="*/ 35725 h 156926"/>
              <a:gd name="connsiteX86" fmla="*/ 136325 w 142680"/>
              <a:gd name="connsiteY86" fmla="*/ 35725 h 156926"/>
              <a:gd name="connsiteX87" fmla="*/ 16876 w 142680"/>
              <a:gd name="connsiteY87" fmla="*/ 113640 h 156926"/>
              <a:gd name="connsiteX88" fmla="*/ 16657 w 142680"/>
              <a:gd name="connsiteY88" fmla="*/ 111887 h 156926"/>
              <a:gd name="connsiteX89" fmla="*/ 19287 w 142680"/>
              <a:gd name="connsiteY89" fmla="*/ 107613 h 156926"/>
              <a:gd name="connsiteX90" fmla="*/ 23670 w 142680"/>
              <a:gd name="connsiteY90" fmla="*/ 103668 h 156926"/>
              <a:gd name="connsiteX91" fmla="*/ 23999 w 142680"/>
              <a:gd name="connsiteY91" fmla="*/ 104873 h 156926"/>
              <a:gd name="connsiteX92" fmla="*/ 22684 w 142680"/>
              <a:gd name="connsiteY92" fmla="*/ 108051 h 156926"/>
              <a:gd name="connsiteX93" fmla="*/ 23013 w 142680"/>
              <a:gd name="connsiteY93" fmla="*/ 111010 h 156926"/>
              <a:gd name="connsiteX94" fmla="*/ 21150 w 142680"/>
              <a:gd name="connsiteY94" fmla="*/ 114517 h 156926"/>
              <a:gd name="connsiteX95" fmla="*/ 18410 w 142680"/>
              <a:gd name="connsiteY95" fmla="*/ 115394 h 156926"/>
              <a:gd name="connsiteX96" fmla="*/ 16986 w 142680"/>
              <a:gd name="connsiteY96" fmla="*/ 113421 h 15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42680" h="156926">
                <a:moveTo>
                  <a:pt x="136215" y="35834"/>
                </a:moveTo>
                <a:lnTo>
                  <a:pt x="135667" y="35506"/>
                </a:lnTo>
                <a:lnTo>
                  <a:pt x="132380" y="33752"/>
                </a:lnTo>
                <a:lnTo>
                  <a:pt x="131284" y="30574"/>
                </a:lnTo>
                <a:lnTo>
                  <a:pt x="127558" y="28492"/>
                </a:lnTo>
                <a:lnTo>
                  <a:pt x="120325" y="25862"/>
                </a:lnTo>
                <a:lnTo>
                  <a:pt x="118681" y="25862"/>
                </a:lnTo>
                <a:cubicBezTo>
                  <a:pt x="118681" y="25862"/>
                  <a:pt x="115175" y="28602"/>
                  <a:pt x="115175" y="28602"/>
                </a:cubicBezTo>
                <a:lnTo>
                  <a:pt x="115394" y="33533"/>
                </a:lnTo>
                <a:lnTo>
                  <a:pt x="112435" y="36273"/>
                </a:lnTo>
                <a:lnTo>
                  <a:pt x="104654" y="34519"/>
                </a:lnTo>
                <a:lnTo>
                  <a:pt x="101805" y="32547"/>
                </a:lnTo>
                <a:lnTo>
                  <a:pt x="93367" y="28492"/>
                </a:lnTo>
                <a:lnTo>
                  <a:pt x="86025" y="27835"/>
                </a:lnTo>
                <a:lnTo>
                  <a:pt x="85039" y="24657"/>
                </a:lnTo>
                <a:lnTo>
                  <a:pt x="85915" y="21040"/>
                </a:lnTo>
                <a:lnTo>
                  <a:pt x="80217" y="15123"/>
                </a:lnTo>
                <a:lnTo>
                  <a:pt x="75943" y="15123"/>
                </a:lnTo>
                <a:cubicBezTo>
                  <a:pt x="75943" y="15123"/>
                  <a:pt x="65204" y="8000"/>
                  <a:pt x="65204" y="8000"/>
                </a:cubicBezTo>
                <a:lnTo>
                  <a:pt x="57313" y="2630"/>
                </a:lnTo>
                <a:lnTo>
                  <a:pt x="50300" y="0"/>
                </a:lnTo>
                <a:lnTo>
                  <a:pt x="48985" y="5698"/>
                </a:lnTo>
                <a:lnTo>
                  <a:pt x="42081" y="6027"/>
                </a:lnTo>
                <a:lnTo>
                  <a:pt x="30574" y="14027"/>
                </a:lnTo>
                <a:lnTo>
                  <a:pt x="24657" y="14356"/>
                </a:lnTo>
                <a:lnTo>
                  <a:pt x="18410" y="17534"/>
                </a:lnTo>
                <a:lnTo>
                  <a:pt x="21588" y="23122"/>
                </a:lnTo>
                <a:lnTo>
                  <a:pt x="21917" y="26629"/>
                </a:lnTo>
                <a:lnTo>
                  <a:pt x="23999" y="30136"/>
                </a:lnTo>
                <a:lnTo>
                  <a:pt x="22575" y="36711"/>
                </a:lnTo>
                <a:lnTo>
                  <a:pt x="13589" y="46464"/>
                </a:lnTo>
                <a:lnTo>
                  <a:pt x="12931" y="50629"/>
                </a:lnTo>
                <a:lnTo>
                  <a:pt x="15013" y="53368"/>
                </a:lnTo>
                <a:lnTo>
                  <a:pt x="10520" y="59943"/>
                </a:lnTo>
                <a:lnTo>
                  <a:pt x="5260" y="60601"/>
                </a:lnTo>
                <a:lnTo>
                  <a:pt x="1096" y="66518"/>
                </a:lnTo>
                <a:lnTo>
                  <a:pt x="2849" y="70354"/>
                </a:lnTo>
                <a:lnTo>
                  <a:pt x="4712" y="75285"/>
                </a:lnTo>
                <a:lnTo>
                  <a:pt x="4164" y="79121"/>
                </a:lnTo>
                <a:lnTo>
                  <a:pt x="5041" y="86244"/>
                </a:lnTo>
                <a:lnTo>
                  <a:pt x="2411" y="90737"/>
                </a:lnTo>
                <a:lnTo>
                  <a:pt x="0" y="93038"/>
                </a:lnTo>
                <a:lnTo>
                  <a:pt x="2740" y="96654"/>
                </a:lnTo>
                <a:lnTo>
                  <a:pt x="7890" y="98737"/>
                </a:lnTo>
                <a:lnTo>
                  <a:pt x="12712" y="103778"/>
                </a:lnTo>
                <a:lnTo>
                  <a:pt x="16657" y="106408"/>
                </a:lnTo>
                <a:lnTo>
                  <a:pt x="18520" y="105093"/>
                </a:lnTo>
                <a:lnTo>
                  <a:pt x="20602" y="99394"/>
                </a:lnTo>
                <a:lnTo>
                  <a:pt x="22136" y="96435"/>
                </a:lnTo>
                <a:lnTo>
                  <a:pt x="25643" y="92929"/>
                </a:lnTo>
                <a:lnTo>
                  <a:pt x="25862" y="97093"/>
                </a:lnTo>
                <a:lnTo>
                  <a:pt x="26410" y="100709"/>
                </a:lnTo>
                <a:lnTo>
                  <a:pt x="27287" y="98408"/>
                </a:lnTo>
                <a:lnTo>
                  <a:pt x="26958" y="94573"/>
                </a:lnTo>
                <a:lnTo>
                  <a:pt x="28492" y="94901"/>
                </a:lnTo>
                <a:lnTo>
                  <a:pt x="30026" y="101147"/>
                </a:lnTo>
                <a:lnTo>
                  <a:pt x="28821" y="107942"/>
                </a:lnTo>
                <a:lnTo>
                  <a:pt x="29478" y="111558"/>
                </a:lnTo>
                <a:lnTo>
                  <a:pt x="27068" y="117585"/>
                </a:lnTo>
                <a:lnTo>
                  <a:pt x="20821" y="122846"/>
                </a:lnTo>
                <a:lnTo>
                  <a:pt x="23013" y="123941"/>
                </a:lnTo>
                <a:lnTo>
                  <a:pt x="25095" y="130517"/>
                </a:lnTo>
                <a:lnTo>
                  <a:pt x="20054" y="133147"/>
                </a:lnTo>
                <a:lnTo>
                  <a:pt x="16109" y="137640"/>
                </a:lnTo>
                <a:lnTo>
                  <a:pt x="16767" y="142352"/>
                </a:lnTo>
                <a:lnTo>
                  <a:pt x="21588" y="142571"/>
                </a:lnTo>
                <a:lnTo>
                  <a:pt x="26958" y="140160"/>
                </a:lnTo>
                <a:lnTo>
                  <a:pt x="29259" y="143776"/>
                </a:lnTo>
                <a:lnTo>
                  <a:pt x="36602" y="145311"/>
                </a:lnTo>
                <a:lnTo>
                  <a:pt x="40985" y="147064"/>
                </a:lnTo>
                <a:lnTo>
                  <a:pt x="47889" y="156927"/>
                </a:lnTo>
                <a:lnTo>
                  <a:pt x="50957" y="156927"/>
                </a:lnTo>
                <a:lnTo>
                  <a:pt x="55450" y="152214"/>
                </a:lnTo>
                <a:lnTo>
                  <a:pt x="74189" y="113421"/>
                </a:lnTo>
                <a:lnTo>
                  <a:pt x="77696" y="110243"/>
                </a:lnTo>
                <a:lnTo>
                  <a:pt x="102353" y="102134"/>
                </a:lnTo>
                <a:lnTo>
                  <a:pt x="112764" y="94792"/>
                </a:lnTo>
                <a:lnTo>
                  <a:pt x="129421" y="79559"/>
                </a:lnTo>
                <a:lnTo>
                  <a:pt x="136106" y="63779"/>
                </a:lnTo>
                <a:lnTo>
                  <a:pt x="140379" y="63560"/>
                </a:lnTo>
                <a:lnTo>
                  <a:pt x="141475" y="61368"/>
                </a:lnTo>
                <a:lnTo>
                  <a:pt x="142681" y="55779"/>
                </a:lnTo>
                <a:lnTo>
                  <a:pt x="142133" y="51286"/>
                </a:lnTo>
                <a:lnTo>
                  <a:pt x="137201" y="41862"/>
                </a:lnTo>
                <a:lnTo>
                  <a:pt x="137421" y="39341"/>
                </a:lnTo>
                <a:lnTo>
                  <a:pt x="136325" y="35725"/>
                </a:lnTo>
                <a:lnTo>
                  <a:pt x="136325" y="35725"/>
                </a:lnTo>
                <a:close/>
                <a:moveTo>
                  <a:pt x="16876" y="113640"/>
                </a:moveTo>
                <a:lnTo>
                  <a:pt x="16657" y="111887"/>
                </a:lnTo>
                <a:lnTo>
                  <a:pt x="19287" y="107613"/>
                </a:lnTo>
                <a:lnTo>
                  <a:pt x="23670" y="103668"/>
                </a:lnTo>
                <a:lnTo>
                  <a:pt x="23999" y="104873"/>
                </a:lnTo>
                <a:lnTo>
                  <a:pt x="22684" y="108051"/>
                </a:lnTo>
                <a:lnTo>
                  <a:pt x="23013" y="111010"/>
                </a:lnTo>
                <a:lnTo>
                  <a:pt x="21150" y="114517"/>
                </a:lnTo>
                <a:lnTo>
                  <a:pt x="18410" y="115394"/>
                </a:lnTo>
                <a:lnTo>
                  <a:pt x="16986" y="113421"/>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5" name="Freeform 624">
            <a:extLst>
              <a:ext uri="{FF2B5EF4-FFF2-40B4-BE49-F238E27FC236}">
                <a16:creationId xmlns:a16="http://schemas.microsoft.com/office/drawing/2014/main" id="{5805D5C2-68B2-12D5-83A4-8B33DB8F2DBA}"/>
              </a:ext>
            </a:extLst>
          </p:cNvPr>
          <p:cNvSpPr/>
          <p:nvPr/>
        </p:nvSpPr>
        <p:spPr>
          <a:xfrm>
            <a:off x="5354840" y="4967478"/>
            <a:ext cx="311223" cy="458178"/>
          </a:xfrm>
          <a:custGeom>
            <a:avLst/>
            <a:gdLst>
              <a:gd name="connsiteX0" fmla="*/ 288868 w 311223"/>
              <a:gd name="connsiteY0" fmla="*/ 270787 h 458178"/>
              <a:gd name="connsiteX1" fmla="*/ 288211 w 311223"/>
              <a:gd name="connsiteY1" fmla="*/ 270458 h 458178"/>
              <a:gd name="connsiteX2" fmla="*/ 285800 w 311223"/>
              <a:gd name="connsiteY2" fmla="*/ 269252 h 458178"/>
              <a:gd name="connsiteX3" fmla="*/ 283170 w 311223"/>
              <a:gd name="connsiteY3" fmla="*/ 269691 h 458178"/>
              <a:gd name="connsiteX4" fmla="*/ 278019 w 311223"/>
              <a:gd name="connsiteY4" fmla="*/ 270020 h 458178"/>
              <a:gd name="connsiteX5" fmla="*/ 273416 w 311223"/>
              <a:gd name="connsiteY5" fmla="*/ 271334 h 458178"/>
              <a:gd name="connsiteX6" fmla="*/ 268595 w 311223"/>
              <a:gd name="connsiteY6" fmla="*/ 272102 h 458178"/>
              <a:gd name="connsiteX7" fmla="*/ 265636 w 311223"/>
              <a:gd name="connsiteY7" fmla="*/ 269252 h 458178"/>
              <a:gd name="connsiteX8" fmla="*/ 265417 w 311223"/>
              <a:gd name="connsiteY8" fmla="*/ 263663 h 458178"/>
              <a:gd name="connsiteX9" fmla="*/ 264102 w 311223"/>
              <a:gd name="connsiteY9" fmla="*/ 249417 h 458178"/>
              <a:gd name="connsiteX10" fmla="*/ 264211 w 311223"/>
              <a:gd name="connsiteY10" fmla="*/ 240870 h 458178"/>
              <a:gd name="connsiteX11" fmla="*/ 265965 w 311223"/>
              <a:gd name="connsiteY11" fmla="*/ 239007 h 458178"/>
              <a:gd name="connsiteX12" fmla="*/ 267061 w 311223"/>
              <a:gd name="connsiteY12" fmla="*/ 233747 h 458178"/>
              <a:gd name="connsiteX13" fmla="*/ 264650 w 311223"/>
              <a:gd name="connsiteY13" fmla="*/ 231117 h 458178"/>
              <a:gd name="connsiteX14" fmla="*/ 256102 w 311223"/>
              <a:gd name="connsiteY14" fmla="*/ 236048 h 458178"/>
              <a:gd name="connsiteX15" fmla="*/ 245911 w 311223"/>
              <a:gd name="connsiteY15" fmla="*/ 245363 h 458178"/>
              <a:gd name="connsiteX16" fmla="*/ 233637 w 311223"/>
              <a:gd name="connsiteY16" fmla="*/ 244596 h 458178"/>
              <a:gd name="connsiteX17" fmla="*/ 223336 w 311223"/>
              <a:gd name="connsiteY17" fmla="*/ 244157 h 458178"/>
              <a:gd name="connsiteX18" fmla="*/ 221802 w 311223"/>
              <a:gd name="connsiteY18" fmla="*/ 237473 h 458178"/>
              <a:gd name="connsiteX19" fmla="*/ 216541 w 311223"/>
              <a:gd name="connsiteY19" fmla="*/ 229801 h 458178"/>
              <a:gd name="connsiteX20" fmla="*/ 209418 w 311223"/>
              <a:gd name="connsiteY20" fmla="*/ 228596 h 458178"/>
              <a:gd name="connsiteX21" fmla="*/ 194515 w 311223"/>
              <a:gd name="connsiteY21" fmla="*/ 229801 h 458178"/>
              <a:gd name="connsiteX22" fmla="*/ 200652 w 311223"/>
              <a:gd name="connsiteY22" fmla="*/ 222131 h 458178"/>
              <a:gd name="connsiteX23" fmla="*/ 188816 w 311223"/>
              <a:gd name="connsiteY23" fmla="*/ 203062 h 458178"/>
              <a:gd name="connsiteX24" fmla="*/ 182241 w 311223"/>
              <a:gd name="connsiteY24" fmla="*/ 196488 h 458178"/>
              <a:gd name="connsiteX25" fmla="*/ 183446 w 311223"/>
              <a:gd name="connsiteY25" fmla="*/ 192871 h 458178"/>
              <a:gd name="connsiteX26" fmla="*/ 181693 w 311223"/>
              <a:gd name="connsiteY26" fmla="*/ 188926 h 458178"/>
              <a:gd name="connsiteX27" fmla="*/ 183556 w 311223"/>
              <a:gd name="connsiteY27" fmla="*/ 184323 h 458178"/>
              <a:gd name="connsiteX28" fmla="*/ 184433 w 311223"/>
              <a:gd name="connsiteY28" fmla="*/ 178954 h 458178"/>
              <a:gd name="connsiteX29" fmla="*/ 182899 w 311223"/>
              <a:gd name="connsiteY29" fmla="*/ 175666 h 458178"/>
              <a:gd name="connsiteX30" fmla="*/ 185310 w 311223"/>
              <a:gd name="connsiteY30" fmla="*/ 173036 h 458178"/>
              <a:gd name="connsiteX31" fmla="*/ 185748 w 311223"/>
              <a:gd name="connsiteY31" fmla="*/ 168214 h 458178"/>
              <a:gd name="connsiteX32" fmla="*/ 192433 w 311223"/>
              <a:gd name="connsiteY32" fmla="*/ 163941 h 458178"/>
              <a:gd name="connsiteX33" fmla="*/ 195939 w 311223"/>
              <a:gd name="connsiteY33" fmla="*/ 164598 h 458178"/>
              <a:gd name="connsiteX34" fmla="*/ 199884 w 311223"/>
              <a:gd name="connsiteY34" fmla="*/ 160762 h 458178"/>
              <a:gd name="connsiteX35" fmla="*/ 197693 w 311223"/>
              <a:gd name="connsiteY35" fmla="*/ 156488 h 458178"/>
              <a:gd name="connsiteX36" fmla="*/ 195391 w 311223"/>
              <a:gd name="connsiteY36" fmla="*/ 148050 h 458178"/>
              <a:gd name="connsiteX37" fmla="*/ 201967 w 311223"/>
              <a:gd name="connsiteY37" fmla="*/ 141475 h 458178"/>
              <a:gd name="connsiteX38" fmla="*/ 200980 w 311223"/>
              <a:gd name="connsiteY38" fmla="*/ 137749 h 458178"/>
              <a:gd name="connsiteX39" fmla="*/ 203391 w 311223"/>
              <a:gd name="connsiteY39" fmla="*/ 134024 h 458178"/>
              <a:gd name="connsiteX40" fmla="*/ 202734 w 311223"/>
              <a:gd name="connsiteY40" fmla="*/ 127777 h 458178"/>
              <a:gd name="connsiteX41" fmla="*/ 207008 w 311223"/>
              <a:gd name="connsiteY41" fmla="*/ 125037 h 458178"/>
              <a:gd name="connsiteX42" fmla="*/ 212706 w 311223"/>
              <a:gd name="connsiteY42" fmla="*/ 122407 h 458178"/>
              <a:gd name="connsiteX43" fmla="*/ 217747 w 311223"/>
              <a:gd name="connsiteY43" fmla="*/ 117367 h 458178"/>
              <a:gd name="connsiteX44" fmla="*/ 220596 w 311223"/>
              <a:gd name="connsiteY44" fmla="*/ 116490 h 458178"/>
              <a:gd name="connsiteX45" fmla="*/ 223665 w 311223"/>
              <a:gd name="connsiteY45" fmla="*/ 113421 h 458178"/>
              <a:gd name="connsiteX46" fmla="*/ 236048 w 311223"/>
              <a:gd name="connsiteY46" fmla="*/ 110791 h 458178"/>
              <a:gd name="connsiteX47" fmla="*/ 252486 w 311223"/>
              <a:gd name="connsiteY47" fmla="*/ 105422 h 458178"/>
              <a:gd name="connsiteX48" fmla="*/ 254239 w 311223"/>
              <a:gd name="connsiteY48" fmla="*/ 101586 h 458178"/>
              <a:gd name="connsiteX49" fmla="*/ 256321 w 311223"/>
              <a:gd name="connsiteY49" fmla="*/ 102463 h 458178"/>
              <a:gd name="connsiteX50" fmla="*/ 260924 w 311223"/>
              <a:gd name="connsiteY50" fmla="*/ 102463 h 458178"/>
              <a:gd name="connsiteX51" fmla="*/ 262896 w 311223"/>
              <a:gd name="connsiteY51" fmla="*/ 101915 h 458178"/>
              <a:gd name="connsiteX52" fmla="*/ 268266 w 311223"/>
              <a:gd name="connsiteY52" fmla="*/ 105422 h 458178"/>
              <a:gd name="connsiteX53" fmla="*/ 267718 w 311223"/>
              <a:gd name="connsiteY53" fmla="*/ 106956 h 458178"/>
              <a:gd name="connsiteX54" fmla="*/ 272978 w 311223"/>
              <a:gd name="connsiteY54" fmla="*/ 108380 h 458178"/>
              <a:gd name="connsiteX55" fmla="*/ 275060 w 311223"/>
              <a:gd name="connsiteY55" fmla="*/ 104874 h 458178"/>
              <a:gd name="connsiteX56" fmla="*/ 273307 w 311223"/>
              <a:gd name="connsiteY56" fmla="*/ 97312 h 458178"/>
              <a:gd name="connsiteX57" fmla="*/ 269691 w 311223"/>
              <a:gd name="connsiteY57" fmla="*/ 93258 h 458178"/>
              <a:gd name="connsiteX58" fmla="*/ 263554 w 311223"/>
              <a:gd name="connsiteY58" fmla="*/ 93805 h 458178"/>
              <a:gd name="connsiteX59" fmla="*/ 258184 w 311223"/>
              <a:gd name="connsiteY59" fmla="*/ 94354 h 458178"/>
              <a:gd name="connsiteX60" fmla="*/ 257307 w 311223"/>
              <a:gd name="connsiteY60" fmla="*/ 91395 h 458178"/>
              <a:gd name="connsiteX61" fmla="*/ 272978 w 311223"/>
              <a:gd name="connsiteY61" fmla="*/ 64985 h 458178"/>
              <a:gd name="connsiteX62" fmla="*/ 272540 w 311223"/>
              <a:gd name="connsiteY62" fmla="*/ 61697 h 458178"/>
              <a:gd name="connsiteX63" fmla="*/ 267937 w 311223"/>
              <a:gd name="connsiteY63" fmla="*/ 63341 h 458178"/>
              <a:gd name="connsiteX64" fmla="*/ 265526 w 311223"/>
              <a:gd name="connsiteY64" fmla="*/ 59943 h 458178"/>
              <a:gd name="connsiteX65" fmla="*/ 260157 w 311223"/>
              <a:gd name="connsiteY65" fmla="*/ 57423 h 458178"/>
              <a:gd name="connsiteX66" fmla="*/ 257307 w 311223"/>
              <a:gd name="connsiteY66" fmla="*/ 57533 h 458178"/>
              <a:gd name="connsiteX67" fmla="*/ 255444 w 311223"/>
              <a:gd name="connsiteY67" fmla="*/ 54793 h 458178"/>
              <a:gd name="connsiteX68" fmla="*/ 251061 w 311223"/>
              <a:gd name="connsiteY68" fmla="*/ 54793 h 458178"/>
              <a:gd name="connsiteX69" fmla="*/ 242732 w 311223"/>
              <a:gd name="connsiteY69" fmla="*/ 58409 h 458178"/>
              <a:gd name="connsiteX70" fmla="*/ 237034 w 311223"/>
              <a:gd name="connsiteY70" fmla="*/ 55670 h 458178"/>
              <a:gd name="connsiteX71" fmla="*/ 230459 w 311223"/>
              <a:gd name="connsiteY71" fmla="*/ 54464 h 458178"/>
              <a:gd name="connsiteX72" fmla="*/ 222788 w 311223"/>
              <a:gd name="connsiteY72" fmla="*/ 57971 h 458178"/>
              <a:gd name="connsiteX73" fmla="*/ 220377 w 311223"/>
              <a:gd name="connsiteY73" fmla="*/ 59943 h 458178"/>
              <a:gd name="connsiteX74" fmla="*/ 214459 w 311223"/>
              <a:gd name="connsiteY74" fmla="*/ 60163 h 458178"/>
              <a:gd name="connsiteX75" fmla="*/ 210295 w 311223"/>
              <a:gd name="connsiteY75" fmla="*/ 59177 h 458178"/>
              <a:gd name="connsiteX76" fmla="*/ 205254 w 311223"/>
              <a:gd name="connsiteY76" fmla="*/ 60382 h 458178"/>
              <a:gd name="connsiteX77" fmla="*/ 200761 w 311223"/>
              <a:gd name="connsiteY77" fmla="*/ 58409 h 458178"/>
              <a:gd name="connsiteX78" fmla="*/ 199446 w 311223"/>
              <a:gd name="connsiteY78" fmla="*/ 55012 h 458178"/>
              <a:gd name="connsiteX79" fmla="*/ 200980 w 311223"/>
              <a:gd name="connsiteY79" fmla="*/ 52492 h 458178"/>
              <a:gd name="connsiteX80" fmla="*/ 198898 w 311223"/>
              <a:gd name="connsiteY80" fmla="*/ 46465 h 458178"/>
              <a:gd name="connsiteX81" fmla="*/ 194844 w 311223"/>
              <a:gd name="connsiteY81" fmla="*/ 44601 h 458178"/>
              <a:gd name="connsiteX82" fmla="*/ 193200 w 311223"/>
              <a:gd name="connsiteY82" fmla="*/ 44054 h 458178"/>
              <a:gd name="connsiteX83" fmla="*/ 193309 w 311223"/>
              <a:gd name="connsiteY83" fmla="*/ 38355 h 458178"/>
              <a:gd name="connsiteX84" fmla="*/ 188488 w 311223"/>
              <a:gd name="connsiteY84" fmla="*/ 31232 h 458178"/>
              <a:gd name="connsiteX85" fmla="*/ 176981 w 311223"/>
              <a:gd name="connsiteY85" fmla="*/ 27396 h 458178"/>
              <a:gd name="connsiteX86" fmla="*/ 173913 w 311223"/>
              <a:gd name="connsiteY86" fmla="*/ 27396 h 458178"/>
              <a:gd name="connsiteX87" fmla="*/ 169858 w 311223"/>
              <a:gd name="connsiteY87" fmla="*/ 19945 h 458178"/>
              <a:gd name="connsiteX88" fmla="*/ 169420 w 311223"/>
              <a:gd name="connsiteY88" fmla="*/ 15452 h 458178"/>
              <a:gd name="connsiteX89" fmla="*/ 163721 w 311223"/>
              <a:gd name="connsiteY89" fmla="*/ 8657 h 458178"/>
              <a:gd name="connsiteX90" fmla="*/ 162297 w 311223"/>
              <a:gd name="connsiteY90" fmla="*/ 6027 h 458178"/>
              <a:gd name="connsiteX91" fmla="*/ 156927 w 311223"/>
              <a:gd name="connsiteY91" fmla="*/ 4822 h 458178"/>
              <a:gd name="connsiteX92" fmla="*/ 148270 w 311223"/>
              <a:gd name="connsiteY92" fmla="*/ 2740 h 458178"/>
              <a:gd name="connsiteX93" fmla="*/ 145420 w 311223"/>
              <a:gd name="connsiteY93" fmla="*/ 0 h 458178"/>
              <a:gd name="connsiteX94" fmla="*/ 143776 w 311223"/>
              <a:gd name="connsiteY94" fmla="*/ 110 h 458178"/>
              <a:gd name="connsiteX95" fmla="*/ 144872 w 311223"/>
              <a:gd name="connsiteY95" fmla="*/ 3726 h 458178"/>
              <a:gd name="connsiteX96" fmla="*/ 144653 w 311223"/>
              <a:gd name="connsiteY96" fmla="*/ 6246 h 458178"/>
              <a:gd name="connsiteX97" fmla="*/ 149585 w 311223"/>
              <a:gd name="connsiteY97" fmla="*/ 15561 h 458178"/>
              <a:gd name="connsiteX98" fmla="*/ 150132 w 311223"/>
              <a:gd name="connsiteY98" fmla="*/ 20164 h 458178"/>
              <a:gd name="connsiteX99" fmla="*/ 148927 w 311223"/>
              <a:gd name="connsiteY99" fmla="*/ 25643 h 458178"/>
              <a:gd name="connsiteX100" fmla="*/ 147941 w 311223"/>
              <a:gd name="connsiteY100" fmla="*/ 27835 h 458178"/>
              <a:gd name="connsiteX101" fmla="*/ 143667 w 311223"/>
              <a:gd name="connsiteY101" fmla="*/ 28164 h 458178"/>
              <a:gd name="connsiteX102" fmla="*/ 136982 w 311223"/>
              <a:gd name="connsiteY102" fmla="*/ 43834 h 458178"/>
              <a:gd name="connsiteX103" fmla="*/ 120325 w 311223"/>
              <a:gd name="connsiteY103" fmla="*/ 59177 h 458178"/>
              <a:gd name="connsiteX104" fmla="*/ 109915 w 311223"/>
              <a:gd name="connsiteY104" fmla="*/ 66409 h 458178"/>
              <a:gd name="connsiteX105" fmla="*/ 85258 w 311223"/>
              <a:gd name="connsiteY105" fmla="*/ 74519 h 458178"/>
              <a:gd name="connsiteX106" fmla="*/ 81751 w 311223"/>
              <a:gd name="connsiteY106" fmla="*/ 77697 h 458178"/>
              <a:gd name="connsiteX107" fmla="*/ 63012 w 311223"/>
              <a:gd name="connsiteY107" fmla="*/ 116490 h 458178"/>
              <a:gd name="connsiteX108" fmla="*/ 58519 w 311223"/>
              <a:gd name="connsiteY108" fmla="*/ 121202 h 458178"/>
              <a:gd name="connsiteX109" fmla="*/ 55450 w 311223"/>
              <a:gd name="connsiteY109" fmla="*/ 121202 h 458178"/>
              <a:gd name="connsiteX110" fmla="*/ 48546 w 311223"/>
              <a:gd name="connsiteY110" fmla="*/ 111339 h 458178"/>
              <a:gd name="connsiteX111" fmla="*/ 44163 w 311223"/>
              <a:gd name="connsiteY111" fmla="*/ 109586 h 458178"/>
              <a:gd name="connsiteX112" fmla="*/ 36821 w 311223"/>
              <a:gd name="connsiteY112" fmla="*/ 108052 h 458178"/>
              <a:gd name="connsiteX113" fmla="*/ 34629 w 311223"/>
              <a:gd name="connsiteY113" fmla="*/ 104435 h 458178"/>
              <a:gd name="connsiteX114" fmla="*/ 29259 w 311223"/>
              <a:gd name="connsiteY114" fmla="*/ 106846 h 458178"/>
              <a:gd name="connsiteX115" fmla="*/ 24438 w 311223"/>
              <a:gd name="connsiteY115" fmla="*/ 106627 h 458178"/>
              <a:gd name="connsiteX116" fmla="*/ 23671 w 311223"/>
              <a:gd name="connsiteY116" fmla="*/ 101915 h 458178"/>
              <a:gd name="connsiteX117" fmla="*/ 27725 w 311223"/>
              <a:gd name="connsiteY117" fmla="*/ 97422 h 458178"/>
              <a:gd name="connsiteX118" fmla="*/ 32657 w 311223"/>
              <a:gd name="connsiteY118" fmla="*/ 94901 h 458178"/>
              <a:gd name="connsiteX119" fmla="*/ 30574 w 311223"/>
              <a:gd name="connsiteY119" fmla="*/ 88217 h 458178"/>
              <a:gd name="connsiteX120" fmla="*/ 28492 w 311223"/>
              <a:gd name="connsiteY120" fmla="*/ 87121 h 458178"/>
              <a:gd name="connsiteX121" fmla="*/ 28163 w 311223"/>
              <a:gd name="connsiteY121" fmla="*/ 87450 h 458178"/>
              <a:gd name="connsiteX122" fmla="*/ 16328 w 311223"/>
              <a:gd name="connsiteY122" fmla="*/ 92600 h 458178"/>
              <a:gd name="connsiteX123" fmla="*/ 11945 w 311223"/>
              <a:gd name="connsiteY123" fmla="*/ 96545 h 458178"/>
              <a:gd name="connsiteX124" fmla="*/ 3616 w 311223"/>
              <a:gd name="connsiteY124" fmla="*/ 104764 h 458178"/>
              <a:gd name="connsiteX125" fmla="*/ 1972 w 311223"/>
              <a:gd name="connsiteY125" fmla="*/ 110791 h 458178"/>
              <a:gd name="connsiteX126" fmla="*/ 0 w 311223"/>
              <a:gd name="connsiteY126" fmla="*/ 115504 h 458178"/>
              <a:gd name="connsiteX127" fmla="*/ 548 w 311223"/>
              <a:gd name="connsiteY127" fmla="*/ 117805 h 458178"/>
              <a:gd name="connsiteX128" fmla="*/ 4383 w 311223"/>
              <a:gd name="connsiteY128" fmla="*/ 120873 h 458178"/>
              <a:gd name="connsiteX129" fmla="*/ 4822 w 311223"/>
              <a:gd name="connsiteY129" fmla="*/ 124380 h 458178"/>
              <a:gd name="connsiteX130" fmla="*/ 1972 w 311223"/>
              <a:gd name="connsiteY130" fmla="*/ 126462 h 458178"/>
              <a:gd name="connsiteX131" fmla="*/ 1972 w 311223"/>
              <a:gd name="connsiteY131" fmla="*/ 128983 h 458178"/>
              <a:gd name="connsiteX132" fmla="*/ 6575 w 311223"/>
              <a:gd name="connsiteY132" fmla="*/ 133147 h 458178"/>
              <a:gd name="connsiteX133" fmla="*/ 10301 w 311223"/>
              <a:gd name="connsiteY133" fmla="*/ 139941 h 458178"/>
              <a:gd name="connsiteX134" fmla="*/ 9753 w 311223"/>
              <a:gd name="connsiteY134" fmla="*/ 144653 h 458178"/>
              <a:gd name="connsiteX135" fmla="*/ 6137 w 311223"/>
              <a:gd name="connsiteY135" fmla="*/ 144763 h 458178"/>
              <a:gd name="connsiteX136" fmla="*/ 2301 w 311223"/>
              <a:gd name="connsiteY136" fmla="*/ 146516 h 458178"/>
              <a:gd name="connsiteX137" fmla="*/ 877 w 311223"/>
              <a:gd name="connsiteY137" fmla="*/ 150242 h 458178"/>
              <a:gd name="connsiteX138" fmla="*/ 4822 w 311223"/>
              <a:gd name="connsiteY138" fmla="*/ 153968 h 458178"/>
              <a:gd name="connsiteX139" fmla="*/ 9753 w 311223"/>
              <a:gd name="connsiteY139" fmla="*/ 155941 h 458178"/>
              <a:gd name="connsiteX140" fmla="*/ 16876 w 311223"/>
              <a:gd name="connsiteY140" fmla="*/ 161968 h 458178"/>
              <a:gd name="connsiteX141" fmla="*/ 23451 w 311223"/>
              <a:gd name="connsiteY141" fmla="*/ 162845 h 458178"/>
              <a:gd name="connsiteX142" fmla="*/ 33314 w 311223"/>
              <a:gd name="connsiteY142" fmla="*/ 169420 h 458178"/>
              <a:gd name="connsiteX143" fmla="*/ 38136 w 311223"/>
              <a:gd name="connsiteY143" fmla="*/ 170625 h 458178"/>
              <a:gd name="connsiteX144" fmla="*/ 39341 w 311223"/>
              <a:gd name="connsiteY144" fmla="*/ 174680 h 458178"/>
              <a:gd name="connsiteX145" fmla="*/ 44711 w 311223"/>
              <a:gd name="connsiteY145" fmla="*/ 182241 h 458178"/>
              <a:gd name="connsiteX146" fmla="*/ 45478 w 311223"/>
              <a:gd name="connsiteY146" fmla="*/ 188926 h 458178"/>
              <a:gd name="connsiteX147" fmla="*/ 48218 w 311223"/>
              <a:gd name="connsiteY147" fmla="*/ 193748 h 458178"/>
              <a:gd name="connsiteX148" fmla="*/ 57971 w 311223"/>
              <a:gd name="connsiteY148" fmla="*/ 198789 h 458178"/>
              <a:gd name="connsiteX149" fmla="*/ 62245 w 311223"/>
              <a:gd name="connsiteY149" fmla="*/ 205912 h 458178"/>
              <a:gd name="connsiteX150" fmla="*/ 63669 w 311223"/>
              <a:gd name="connsiteY150" fmla="*/ 212816 h 458178"/>
              <a:gd name="connsiteX151" fmla="*/ 66409 w 311223"/>
              <a:gd name="connsiteY151" fmla="*/ 217418 h 458178"/>
              <a:gd name="connsiteX152" fmla="*/ 67286 w 311223"/>
              <a:gd name="connsiteY152" fmla="*/ 225308 h 458178"/>
              <a:gd name="connsiteX153" fmla="*/ 70573 w 311223"/>
              <a:gd name="connsiteY153" fmla="*/ 230678 h 458178"/>
              <a:gd name="connsiteX154" fmla="*/ 74409 w 311223"/>
              <a:gd name="connsiteY154" fmla="*/ 232870 h 458178"/>
              <a:gd name="connsiteX155" fmla="*/ 78792 w 311223"/>
              <a:gd name="connsiteY155" fmla="*/ 240760 h 458178"/>
              <a:gd name="connsiteX156" fmla="*/ 79669 w 311223"/>
              <a:gd name="connsiteY156" fmla="*/ 246459 h 458178"/>
              <a:gd name="connsiteX157" fmla="*/ 78244 w 311223"/>
              <a:gd name="connsiteY157" fmla="*/ 248321 h 458178"/>
              <a:gd name="connsiteX158" fmla="*/ 82080 w 311223"/>
              <a:gd name="connsiteY158" fmla="*/ 256650 h 458178"/>
              <a:gd name="connsiteX159" fmla="*/ 89641 w 311223"/>
              <a:gd name="connsiteY159" fmla="*/ 266184 h 458178"/>
              <a:gd name="connsiteX160" fmla="*/ 92600 w 311223"/>
              <a:gd name="connsiteY160" fmla="*/ 271225 h 458178"/>
              <a:gd name="connsiteX161" fmla="*/ 91395 w 311223"/>
              <a:gd name="connsiteY161" fmla="*/ 275280 h 458178"/>
              <a:gd name="connsiteX162" fmla="*/ 92271 w 311223"/>
              <a:gd name="connsiteY162" fmla="*/ 278567 h 458178"/>
              <a:gd name="connsiteX163" fmla="*/ 95449 w 311223"/>
              <a:gd name="connsiteY163" fmla="*/ 279553 h 458178"/>
              <a:gd name="connsiteX164" fmla="*/ 103559 w 311223"/>
              <a:gd name="connsiteY164" fmla="*/ 286896 h 458178"/>
              <a:gd name="connsiteX165" fmla="*/ 105641 w 311223"/>
              <a:gd name="connsiteY165" fmla="*/ 291169 h 458178"/>
              <a:gd name="connsiteX166" fmla="*/ 106517 w 311223"/>
              <a:gd name="connsiteY166" fmla="*/ 297964 h 458178"/>
              <a:gd name="connsiteX167" fmla="*/ 108819 w 311223"/>
              <a:gd name="connsiteY167" fmla="*/ 300923 h 458178"/>
              <a:gd name="connsiteX168" fmla="*/ 114955 w 311223"/>
              <a:gd name="connsiteY168" fmla="*/ 303114 h 458178"/>
              <a:gd name="connsiteX169" fmla="*/ 116271 w 311223"/>
              <a:gd name="connsiteY169" fmla="*/ 308922 h 458178"/>
              <a:gd name="connsiteX170" fmla="*/ 123174 w 311223"/>
              <a:gd name="connsiteY170" fmla="*/ 319991 h 458178"/>
              <a:gd name="connsiteX171" fmla="*/ 124928 w 311223"/>
              <a:gd name="connsiteY171" fmla="*/ 325580 h 458178"/>
              <a:gd name="connsiteX172" fmla="*/ 132818 w 311223"/>
              <a:gd name="connsiteY172" fmla="*/ 336757 h 458178"/>
              <a:gd name="connsiteX173" fmla="*/ 133037 w 311223"/>
              <a:gd name="connsiteY173" fmla="*/ 341360 h 458178"/>
              <a:gd name="connsiteX174" fmla="*/ 130955 w 311223"/>
              <a:gd name="connsiteY174" fmla="*/ 342237 h 458178"/>
              <a:gd name="connsiteX175" fmla="*/ 128763 w 311223"/>
              <a:gd name="connsiteY175" fmla="*/ 340593 h 458178"/>
              <a:gd name="connsiteX176" fmla="*/ 128544 w 311223"/>
              <a:gd name="connsiteY176" fmla="*/ 343004 h 458178"/>
              <a:gd name="connsiteX177" fmla="*/ 129421 w 311223"/>
              <a:gd name="connsiteY177" fmla="*/ 347058 h 458178"/>
              <a:gd name="connsiteX178" fmla="*/ 129421 w 311223"/>
              <a:gd name="connsiteY178" fmla="*/ 350674 h 458178"/>
              <a:gd name="connsiteX179" fmla="*/ 132160 w 311223"/>
              <a:gd name="connsiteY179" fmla="*/ 350127 h 458178"/>
              <a:gd name="connsiteX180" fmla="*/ 135338 w 311223"/>
              <a:gd name="connsiteY180" fmla="*/ 352209 h 458178"/>
              <a:gd name="connsiteX181" fmla="*/ 135996 w 311223"/>
              <a:gd name="connsiteY181" fmla="*/ 355387 h 458178"/>
              <a:gd name="connsiteX182" fmla="*/ 134900 w 311223"/>
              <a:gd name="connsiteY182" fmla="*/ 357798 h 458178"/>
              <a:gd name="connsiteX183" fmla="*/ 142900 w 311223"/>
              <a:gd name="connsiteY183" fmla="*/ 363386 h 458178"/>
              <a:gd name="connsiteX184" fmla="*/ 150571 w 311223"/>
              <a:gd name="connsiteY184" fmla="*/ 367112 h 458178"/>
              <a:gd name="connsiteX185" fmla="*/ 150900 w 311223"/>
              <a:gd name="connsiteY185" fmla="*/ 370400 h 458178"/>
              <a:gd name="connsiteX186" fmla="*/ 154516 w 311223"/>
              <a:gd name="connsiteY186" fmla="*/ 375003 h 458178"/>
              <a:gd name="connsiteX187" fmla="*/ 159009 w 311223"/>
              <a:gd name="connsiteY187" fmla="*/ 375441 h 458178"/>
              <a:gd name="connsiteX188" fmla="*/ 160872 w 311223"/>
              <a:gd name="connsiteY188" fmla="*/ 377742 h 458178"/>
              <a:gd name="connsiteX189" fmla="*/ 162625 w 311223"/>
              <a:gd name="connsiteY189" fmla="*/ 381797 h 458178"/>
              <a:gd name="connsiteX190" fmla="*/ 165694 w 311223"/>
              <a:gd name="connsiteY190" fmla="*/ 383770 h 458178"/>
              <a:gd name="connsiteX191" fmla="*/ 172926 w 311223"/>
              <a:gd name="connsiteY191" fmla="*/ 383441 h 458178"/>
              <a:gd name="connsiteX192" fmla="*/ 175337 w 311223"/>
              <a:gd name="connsiteY192" fmla="*/ 380592 h 458178"/>
              <a:gd name="connsiteX193" fmla="*/ 173803 w 311223"/>
              <a:gd name="connsiteY193" fmla="*/ 384756 h 458178"/>
              <a:gd name="connsiteX194" fmla="*/ 177967 w 311223"/>
              <a:gd name="connsiteY194" fmla="*/ 389468 h 458178"/>
              <a:gd name="connsiteX195" fmla="*/ 185748 w 311223"/>
              <a:gd name="connsiteY195" fmla="*/ 393523 h 458178"/>
              <a:gd name="connsiteX196" fmla="*/ 189255 w 311223"/>
              <a:gd name="connsiteY196" fmla="*/ 396701 h 458178"/>
              <a:gd name="connsiteX197" fmla="*/ 189802 w 311223"/>
              <a:gd name="connsiteY197" fmla="*/ 400317 h 458178"/>
              <a:gd name="connsiteX198" fmla="*/ 193419 w 311223"/>
              <a:gd name="connsiteY198" fmla="*/ 402728 h 458178"/>
              <a:gd name="connsiteX199" fmla="*/ 199337 w 311223"/>
              <a:gd name="connsiteY199" fmla="*/ 404810 h 458178"/>
              <a:gd name="connsiteX200" fmla="*/ 201419 w 311223"/>
              <a:gd name="connsiteY200" fmla="*/ 404043 h 458178"/>
              <a:gd name="connsiteX201" fmla="*/ 205473 w 311223"/>
              <a:gd name="connsiteY201" fmla="*/ 405248 h 458178"/>
              <a:gd name="connsiteX202" fmla="*/ 214788 w 311223"/>
              <a:gd name="connsiteY202" fmla="*/ 410837 h 458178"/>
              <a:gd name="connsiteX203" fmla="*/ 221144 w 311223"/>
              <a:gd name="connsiteY203" fmla="*/ 413248 h 458178"/>
              <a:gd name="connsiteX204" fmla="*/ 225637 w 311223"/>
              <a:gd name="connsiteY204" fmla="*/ 413577 h 458178"/>
              <a:gd name="connsiteX205" fmla="*/ 227829 w 311223"/>
              <a:gd name="connsiteY205" fmla="*/ 414673 h 458178"/>
              <a:gd name="connsiteX206" fmla="*/ 229034 w 311223"/>
              <a:gd name="connsiteY206" fmla="*/ 417851 h 458178"/>
              <a:gd name="connsiteX207" fmla="*/ 235719 w 311223"/>
              <a:gd name="connsiteY207" fmla="*/ 422672 h 458178"/>
              <a:gd name="connsiteX208" fmla="*/ 239335 w 311223"/>
              <a:gd name="connsiteY208" fmla="*/ 424974 h 458178"/>
              <a:gd name="connsiteX209" fmla="*/ 244595 w 311223"/>
              <a:gd name="connsiteY209" fmla="*/ 429795 h 458178"/>
              <a:gd name="connsiteX210" fmla="*/ 247773 w 311223"/>
              <a:gd name="connsiteY210" fmla="*/ 431111 h 458178"/>
              <a:gd name="connsiteX211" fmla="*/ 249308 w 311223"/>
              <a:gd name="connsiteY211" fmla="*/ 434179 h 458178"/>
              <a:gd name="connsiteX212" fmla="*/ 248979 w 311223"/>
              <a:gd name="connsiteY212" fmla="*/ 436699 h 458178"/>
              <a:gd name="connsiteX213" fmla="*/ 249088 w 311223"/>
              <a:gd name="connsiteY213" fmla="*/ 440097 h 458178"/>
              <a:gd name="connsiteX214" fmla="*/ 254568 w 311223"/>
              <a:gd name="connsiteY214" fmla="*/ 441192 h 458178"/>
              <a:gd name="connsiteX215" fmla="*/ 260047 w 311223"/>
              <a:gd name="connsiteY215" fmla="*/ 443494 h 458178"/>
              <a:gd name="connsiteX216" fmla="*/ 266622 w 311223"/>
              <a:gd name="connsiteY216" fmla="*/ 450288 h 458178"/>
              <a:gd name="connsiteX217" fmla="*/ 272759 w 311223"/>
              <a:gd name="connsiteY217" fmla="*/ 455987 h 458178"/>
              <a:gd name="connsiteX218" fmla="*/ 276923 w 311223"/>
              <a:gd name="connsiteY218" fmla="*/ 457302 h 458178"/>
              <a:gd name="connsiteX219" fmla="*/ 277910 w 311223"/>
              <a:gd name="connsiteY219" fmla="*/ 458178 h 458178"/>
              <a:gd name="connsiteX220" fmla="*/ 283827 w 311223"/>
              <a:gd name="connsiteY220" fmla="*/ 455329 h 458178"/>
              <a:gd name="connsiteX221" fmla="*/ 289087 w 311223"/>
              <a:gd name="connsiteY221" fmla="*/ 451822 h 458178"/>
              <a:gd name="connsiteX222" fmla="*/ 292156 w 311223"/>
              <a:gd name="connsiteY222" fmla="*/ 452480 h 458178"/>
              <a:gd name="connsiteX223" fmla="*/ 296868 w 311223"/>
              <a:gd name="connsiteY223" fmla="*/ 449521 h 458178"/>
              <a:gd name="connsiteX224" fmla="*/ 298621 w 311223"/>
              <a:gd name="connsiteY224" fmla="*/ 445576 h 458178"/>
              <a:gd name="connsiteX225" fmla="*/ 294238 w 311223"/>
              <a:gd name="connsiteY225" fmla="*/ 441411 h 458178"/>
              <a:gd name="connsiteX226" fmla="*/ 295882 w 311223"/>
              <a:gd name="connsiteY226" fmla="*/ 437248 h 458178"/>
              <a:gd name="connsiteX227" fmla="*/ 298293 w 311223"/>
              <a:gd name="connsiteY227" fmla="*/ 433302 h 458178"/>
              <a:gd name="connsiteX228" fmla="*/ 301690 w 311223"/>
              <a:gd name="connsiteY228" fmla="*/ 434069 h 458178"/>
              <a:gd name="connsiteX229" fmla="*/ 301032 w 311223"/>
              <a:gd name="connsiteY229" fmla="*/ 431001 h 458178"/>
              <a:gd name="connsiteX230" fmla="*/ 298073 w 311223"/>
              <a:gd name="connsiteY230" fmla="*/ 430453 h 458178"/>
              <a:gd name="connsiteX231" fmla="*/ 295991 w 311223"/>
              <a:gd name="connsiteY231" fmla="*/ 428261 h 458178"/>
              <a:gd name="connsiteX232" fmla="*/ 299607 w 311223"/>
              <a:gd name="connsiteY232" fmla="*/ 420371 h 458178"/>
              <a:gd name="connsiteX233" fmla="*/ 304977 w 311223"/>
              <a:gd name="connsiteY233" fmla="*/ 416755 h 458178"/>
              <a:gd name="connsiteX234" fmla="*/ 309909 w 311223"/>
              <a:gd name="connsiteY234" fmla="*/ 410399 h 458178"/>
              <a:gd name="connsiteX235" fmla="*/ 310457 w 311223"/>
              <a:gd name="connsiteY235" fmla="*/ 404591 h 458178"/>
              <a:gd name="connsiteX236" fmla="*/ 303443 w 311223"/>
              <a:gd name="connsiteY236" fmla="*/ 388701 h 458178"/>
              <a:gd name="connsiteX237" fmla="*/ 305854 w 311223"/>
              <a:gd name="connsiteY237" fmla="*/ 384866 h 458178"/>
              <a:gd name="connsiteX238" fmla="*/ 305416 w 311223"/>
              <a:gd name="connsiteY238" fmla="*/ 378838 h 458178"/>
              <a:gd name="connsiteX239" fmla="*/ 303772 w 311223"/>
              <a:gd name="connsiteY239" fmla="*/ 375660 h 458178"/>
              <a:gd name="connsiteX240" fmla="*/ 302785 w 311223"/>
              <a:gd name="connsiteY240" fmla="*/ 370619 h 458178"/>
              <a:gd name="connsiteX241" fmla="*/ 305744 w 311223"/>
              <a:gd name="connsiteY241" fmla="*/ 367332 h 458178"/>
              <a:gd name="connsiteX242" fmla="*/ 307498 w 311223"/>
              <a:gd name="connsiteY242" fmla="*/ 359003 h 458178"/>
              <a:gd name="connsiteX243" fmla="*/ 306731 w 311223"/>
              <a:gd name="connsiteY243" fmla="*/ 343551 h 458178"/>
              <a:gd name="connsiteX244" fmla="*/ 304539 w 311223"/>
              <a:gd name="connsiteY244" fmla="*/ 336867 h 458178"/>
              <a:gd name="connsiteX245" fmla="*/ 307498 w 311223"/>
              <a:gd name="connsiteY245" fmla="*/ 329196 h 458178"/>
              <a:gd name="connsiteX246" fmla="*/ 307278 w 311223"/>
              <a:gd name="connsiteY246" fmla="*/ 312539 h 458178"/>
              <a:gd name="connsiteX247" fmla="*/ 311224 w 311223"/>
              <a:gd name="connsiteY247" fmla="*/ 305964 h 458178"/>
              <a:gd name="connsiteX248" fmla="*/ 311114 w 311223"/>
              <a:gd name="connsiteY248" fmla="*/ 302457 h 458178"/>
              <a:gd name="connsiteX249" fmla="*/ 288868 w 311223"/>
              <a:gd name="connsiteY249" fmla="*/ 270787 h 45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11223" h="458178">
                <a:moveTo>
                  <a:pt x="288868" y="270787"/>
                </a:moveTo>
                <a:lnTo>
                  <a:pt x="288211" y="270458"/>
                </a:lnTo>
                <a:lnTo>
                  <a:pt x="285800" y="269252"/>
                </a:lnTo>
                <a:lnTo>
                  <a:pt x="283170" y="269691"/>
                </a:lnTo>
                <a:lnTo>
                  <a:pt x="278019" y="270020"/>
                </a:lnTo>
                <a:lnTo>
                  <a:pt x="273416" y="271334"/>
                </a:lnTo>
                <a:lnTo>
                  <a:pt x="268595" y="272102"/>
                </a:lnTo>
                <a:lnTo>
                  <a:pt x="265636" y="269252"/>
                </a:lnTo>
                <a:lnTo>
                  <a:pt x="265417" y="263663"/>
                </a:lnTo>
                <a:lnTo>
                  <a:pt x="264102" y="249417"/>
                </a:lnTo>
                <a:lnTo>
                  <a:pt x="264211" y="240870"/>
                </a:lnTo>
                <a:lnTo>
                  <a:pt x="265965" y="239007"/>
                </a:lnTo>
                <a:lnTo>
                  <a:pt x="267061" y="233747"/>
                </a:lnTo>
                <a:lnTo>
                  <a:pt x="264650" y="231117"/>
                </a:lnTo>
                <a:lnTo>
                  <a:pt x="256102" y="236048"/>
                </a:lnTo>
                <a:lnTo>
                  <a:pt x="245911" y="245363"/>
                </a:lnTo>
                <a:lnTo>
                  <a:pt x="233637" y="244596"/>
                </a:lnTo>
                <a:lnTo>
                  <a:pt x="223336" y="244157"/>
                </a:lnTo>
                <a:lnTo>
                  <a:pt x="221802" y="237473"/>
                </a:lnTo>
                <a:lnTo>
                  <a:pt x="216541" y="229801"/>
                </a:lnTo>
                <a:lnTo>
                  <a:pt x="209418" y="228596"/>
                </a:lnTo>
                <a:lnTo>
                  <a:pt x="194515" y="229801"/>
                </a:lnTo>
                <a:lnTo>
                  <a:pt x="200652" y="222131"/>
                </a:lnTo>
                <a:lnTo>
                  <a:pt x="188816" y="203062"/>
                </a:lnTo>
                <a:lnTo>
                  <a:pt x="182241" y="196488"/>
                </a:lnTo>
                <a:lnTo>
                  <a:pt x="183446" y="192871"/>
                </a:lnTo>
                <a:lnTo>
                  <a:pt x="181693" y="188926"/>
                </a:lnTo>
                <a:lnTo>
                  <a:pt x="183556" y="184323"/>
                </a:lnTo>
                <a:lnTo>
                  <a:pt x="184433" y="178954"/>
                </a:lnTo>
                <a:lnTo>
                  <a:pt x="182899" y="175666"/>
                </a:lnTo>
                <a:lnTo>
                  <a:pt x="185310" y="173036"/>
                </a:lnTo>
                <a:lnTo>
                  <a:pt x="185748" y="168214"/>
                </a:lnTo>
                <a:lnTo>
                  <a:pt x="192433" y="163941"/>
                </a:lnTo>
                <a:lnTo>
                  <a:pt x="195939" y="164598"/>
                </a:lnTo>
                <a:lnTo>
                  <a:pt x="199884" y="160762"/>
                </a:lnTo>
                <a:lnTo>
                  <a:pt x="197693" y="156488"/>
                </a:lnTo>
                <a:lnTo>
                  <a:pt x="195391" y="148050"/>
                </a:lnTo>
                <a:lnTo>
                  <a:pt x="201967" y="141475"/>
                </a:lnTo>
                <a:lnTo>
                  <a:pt x="200980" y="137749"/>
                </a:lnTo>
                <a:lnTo>
                  <a:pt x="203391" y="134024"/>
                </a:lnTo>
                <a:lnTo>
                  <a:pt x="202734" y="127777"/>
                </a:lnTo>
                <a:lnTo>
                  <a:pt x="207008" y="125037"/>
                </a:lnTo>
                <a:lnTo>
                  <a:pt x="212706" y="122407"/>
                </a:lnTo>
                <a:lnTo>
                  <a:pt x="217747" y="117367"/>
                </a:lnTo>
                <a:lnTo>
                  <a:pt x="220596" y="116490"/>
                </a:lnTo>
                <a:lnTo>
                  <a:pt x="223665" y="113421"/>
                </a:lnTo>
                <a:lnTo>
                  <a:pt x="236048" y="110791"/>
                </a:lnTo>
                <a:lnTo>
                  <a:pt x="252486" y="105422"/>
                </a:lnTo>
                <a:lnTo>
                  <a:pt x="254239" y="101586"/>
                </a:lnTo>
                <a:lnTo>
                  <a:pt x="256321" y="102463"/>
                </a:lnTo>
                <a:lnTo>
                  <a:pt x="260924" y="102463"/>
                </a:lnTo>
                <a:lnTo>
                  <a:pt x="262896" y="101915"/>
                </a:lnTo>
                <a:lnTo>
                  <a:pt x="268266" y="105422"/>
                </a:lnTo>
                <a:lnTo>
                  <a:pt x="267718" y="106956"/>
                </a:lnTo>
                <a:lnTo>
                  <a:pt x="272978" y="108380"/>
                </a:lnTo>
                <a:lnTo>
                  <a:pt x="275060" y="104874"/>
                </a:lnTo>
                <a:lnTo>
                  <a:pt x="273307" y="97312"/>
                </a:lnTo>
                <a:lnTo>
                  <a:pt x="269691" y="93258"/>
                </a:lnTo>
                <a:lnTo>
                  <a:pt x="263554" y="93805"/>
                </a:lnTo>
                <a:lnTo>
                  <a:pt x="258184" y="94354"/>
                </a:lnTo>
                <a:lnTo>
                  <a:pt x="257307" y="91395"/>
                </a:lnTo>
                <a:lnTo>
                  <a:pt x="272978" y="64985"/>
                </a:lnTo>
                <a:lnTo>
                  <a:pt x="272540" y="61697"/>
                </a:lnTo>
                <a:lnTo>
                  <a:pt x="267937" y="63341"/>
                </a:lnTo>
                <a:lnTo>
                  <a:pt x="265526" y="59943"/>
                </a:lnTo>
                <a:lnTo>
                  <a:pt x="260157" y="57423"/>
                </a:lnTo>
                <a:lnTo>
                  <a:pt x="257307" y="57533"/>
                </a:lnTo>
                <a:lnTo>
                  <a:pt x="255444" y="54793"/>
                </a:lnTo>
                <a:lnTo>
                  <a:pt x="251061" y="54793"/>
                </a:lnTo>
                <a:lnTo>
                  <a:pt x="242732" y="58409"/>
                </a:lnTo>
                <a:lnTo>
                  <a:pt x="237034" y="55670"/>
                </a:lnTo>
                <a:lnTo>
                  <a:pt x="230459" y="54464"/>
                </a:lnTo>
                <a:lnTo>
                  <a:pt x="222788" y="57971"/>
                </a:lnTo>
                <a:lnTo>
                  <a:pt x="220377" y="59943"/>
                </a:lnTo>
                <a:lnTo>
                  <a:pt x="214459" y="60163"/>
                </a:lnTo>
                <a:lnTo>
                  <a:pt x="210295" y="59177"/>
                </a:lnTo>
                <a:lnTo>
                  <a:pt x="205254" y="60382"/>
                </a:lnTo>
                <a:lnTo>
                  <a:pt x="200761" y="58409"/>
                </a:lnTo>
                <a:lnTo>
                  <a:pt x="199446" y="55012"/>
                </a:lnTo>
                <a:lnTo>
                  <a:pt x="200980" y="52492"/>
                </a:lnTo>
                <a:lnTo>
                  <a:pt x="198898" y="46465"/>
                </a:lnTo>
                <a:lnTo>
                  <a:pt x="194844" y="44601"/>
                </a:lnTo>
                <a:lnTo>
                  <a:pt x="193200" y="44054"/>
                </a:lnTo>
                <a:lnTo>
                  <a:pt x="193309" y="38355"/>
                </a:lnTo>
                <a:lnTo>
                  <a:pt x="188488" y="31232"/>
                </a:lnTo>
                <a:lnTo>
                  <a:pt x="176981" y="27396"/>
                </a:lnTo>
                <a:lnTo>
                  <a:pt x="173913" y="27396"/>
                </a:lnTo>
                <a:lnTo>
                  <a:pt x="169858" y="19945"/>
                </a:lnTo>
                <a:lnTo>
                  <a:pt x="169420" y="15452"/>
                </a:lnTo>
                <a:lnTo>
                  <a:pt x="163721" y="8657"/>
                </a:lnTo>
                <a:lnTo>
                  <a:pt x="162297" y="6027"/>
                </a:lnTo>
                <a:lnTo>
                  <a:pt x="156927" y="4822"/>
                </a:lnTo>
                <a:lnTo>
                  <a:pt x="148270" y="2740"/>
                </a:lnTo>
                <a:lnTo>
                  <a:pt x="145420" y="0"/>
                </a:lnTo>
                <a:lnTo>
                  <a:pt x="143776" y="110"/>
                </a:lnTo>
                <a:lnTo>
                  <a:pt x="144872" y="3726"/>
                </a:lnTo>
                <a:lnTo>
                  <a:pt x="144653" y="6246"/>
                </a:lnTo>
                <a:lnTo>
                  <a:pt x="149585" y="15561"/>
                </a:lnTo>
                <a:lnTo>
                  <a:pt x="150132" y="20164"/>
                </a:lnTo>
                <a:lnTo>
                  <a:pt x="148927" y="25643"/>
                </a:lnTo>
                <a:lnTo>
                  <a:pt x="147941" y="27835"/>
                </a:lnTo>
                <a:lnTo>
                  <a:pt x="143667" y="28164"/>
                </a:lnTo>
                <a:lnTo>
                  <a:pt x="136982" y="43834"/>
                </a:lnTo>
                <a:lnTo>
                  <a:pt x="120325" y="59177"/>
                </a:lnTo>
                <a:lnTo>
                  <a:pt x="109915" y="66409"/>
                </a:lnTo>
                <a:lnTo>
                  <a:pt x="85258" y="74519"/>
                </a:lnTo>
                <a:lnTo>
                  <a:pt x="81751" y="77697"/>
                </a:lnTo>
                <a:lnTo>
                  <a:pt x="63012" y="116490"/>
                </a:lnTo>
                <a:lnTo>
                  <a:pt x="58519" y="121202"/>
                </a:lnTo>
                <a:lnTo>
                  <a:pt x="55450" y="121202"/>
                </a:lnTo>
                <a:lnTo>
                  <a:pt x="48546" y="111339"/>
                </a:lnTo>
                <a:lnTo>
                  <a:pt x="44163" y="109586"/>
                </a:lnTo>
                <a:lnTo>
                  <a:pt x="36821" y="108052"/>
                </a:lnTo>
                <a:lnTo>
                  <a:pt x="34629" y="104435"/>
                </a:lnTo>
                <a:lnTo>
                  <a:pt x="29259" y="106846"/>
                </a:lnTo>
                <a:lnTo>
                  <a:pt x="24438" y="106627"/>
                </a:lnTo>
                <a:lnTo>
                  <a:pt x="23671" y="101915"/>
                </a:lnTo>
                <a:lnTo>
                  <a:pt x="27725" y="97422"/>
                </a:lnTo>
                <a:lnTo>
                  <a:pt x="32657" y="94901"/>
                </a:lnTo>
                <a:lnTo>
                  <a:pt x="30574" y="88217"/>
                </a:lnTo>
                <a:lnTo>
                  <a:pt x="28492" y="87121"/>
                </a:lnTo>
                <a:lnTo>
                  <a:pt x="28163" y="87450"/>
                </a:lnTo>
                <a:lnTo>
                  <a:pt x="16328" y="92600"/>
                </a:lnTo>
                <a:lnTo>
                  <a:pt x="11945" y="96545"/>
                </a:lnTo>
                <a:lnTo>
                  <a:pt x="3616" y="104764"/>
                </a:lnTo>
                <a:lnTo>
                  <a:pt x="1972" y="110791"/>
                </a:lnTo>
                <a:lnTo>
                  <a:pt x="0" y="115504"/>
                </a:lnTo>
                <a:lnTo>
                  <a:pt x="548" y="117805"/>
                </a:lnTo>
                <a:lnTo>
                  <a:pt x="4383" y="120873"/>
                </a:lnTo>
                <a:lnTo>
                  <a:pt x="4822" y="124380"/>
                </a:lnTo>
                <a:lnTo>
                  <a:pt x="1972" y="126462"/>
                </a:lnTo>
                <a:lnTo>
                  <a:pt x="1972" y="128983"/>
                </a:lnTo>
                <a:lnTo>
                  <a:pt x="6575" y="133147"/>
                </a:lnTo>
                <a:lnTo>
                  <a:pt x="10301" y="139941"/>
                </a:lnTo>
                <a:lnTo>
                  <a:pt x="9753" y="144653"/>
                </a:lnTo>
                <a:lnTo>
                  <a:pt x="6137" y="144763"/>
                </a:lnTo>
                <a:lnTo>
                  <a:pt x="2301" y="146516"/>
                </a:lnTo>
                <a:lnTo>
                  <a:pt x="877" y="150242"/>
                </a:lnTo>
                <a:lnTo>
                  <a:pt x="4822" y="153968"/>
                </a:lnTo>
                <a:lnTo>
                  <a:pt x="9753" y="155941"/>
                </a:lnTo>
                <a:lnTo>
                  <a:pt x="16876" y="161968"/>
                </a:lnTo>
                <a:lnTo>
                  <a:pt x="23451" y="162845"/>
                </a:lnTo>
                <a:lnTo>
                  <a:pt x="33314" y="169420"/>
                </a:lnTo>
                <a:lnTo>
                  <a:pt x="38136" y="170625"/>
                </a:lnTo>
                <a:lnTo>
                  <a:pt x="39341" y="174680"/>
                </a:lnTo>
                <a:lnTo>
                  <a:pt x="44711" y="182241"/>
                </a:lnTo>
                <a:lnTo>
                  <a:pt x="45478" y="188926"/>
                </a:lnTo>
                <a:lnTo>
                  <a:pt x="48218" y="193748"/>
                </a:lnTo>
                <a:lnTo>
                  <a:pt x="57971" y="198789"/>
                </a:lnTo>
                <a:lnTo>
                  <a:pt x="62245" y="205912"/>
                </a:lnTo>
                <a:lnTo>
                  <a:pt x="63669" y="212816"/>
                </a:lnTo>
                <a:lnTo>
                  <a:pt x="66409" y="217418"/>
                </a:lnTo>
                <a:lnTo>
                  <a:pt x="67286" y="225308"/>
                </a:lnTo>
                <a:lnTo>
                  <a:pt x="70573" y="230678"/>
                </a:lnTo>
                <a:lnTo>
                  <a:pt x="74409" y="232870"/>
                </a:lnTo>
                <a:lnTo>
                  <a:pt x="78792" y="240760"/>
                </a:lnTo>
                <a:lnTo>
                  <a:pt x="79669" y="246459"/>
                </a:lnTo>
                <a:lnTo>
                  <a:pt x="78244" y="248321"/>
                </a:lnTo>
                <a:lnTo>
                  <a:pt x="82080" y="256650"/>
                </a:lnTo>
                <a:lnTo>
                  <a:pt x="89641" y="266184"/>
                </a:lnTo>
                <a:lnTo>
                  <a:pt x="92600" y="271225"/>
                </a:lnTo>
                <a:lnTo>
                  <a:pt x="91395" y="275280"/>
                </a:lnTo>
                <a:lnTo>
                  <a:pt x="92271" y="278567"/>
                </a:lnTo>
                <a:lnTo>
                  <a:pt x="95449" y="279553"/>
                </a:lnTo>
                <a:lnTo>
                  <a:pt x="103559" y="286896"/>
                </a:lnTo>
                <a:lnTo>
                  <a:pt x="105641" y="291169"/>
                </a:lnTo>
                <a:lnTo>
                  <a:pt x="106517" y="297964"/>
                </a:lnTo>
                <a:lnTo>
                  <a:pt x="108819" y="300923"/>
                </a:lnTo>
                <a:lnTo>
                  <a:pt x="114955" y="303114"/>
                </a:lnTo>
                <a:lnTo>
                  <a:pt x="116271" y="308922"/>
                </a:lnTo>
                <a:lnTo>
                  <a:pt x="123174" y="319991"/>
                </a:lnTo>
                <a:lnTo>
                  <a:pt x="124928" y="325580"/>
                </a:lnTo>
                <a:lnTo>
                  <a:pt x="132818" y="336757"/>
                </a:lnTo>
                <a:lnTo>
                  <a:pt x="133037" y="341360"/>
                </a:lnTo>
                <a:lnTo>
                  <a:pt x="130955" y="342237"/>
                </a:lnTo>
                <a:lnTo>
                  <a:pt x="128763" y="340593"/>
                </a:lnTo>
                <a:lnTo>
                  <a:pt x="128544" y="343004"/>
                </a:lnTo>
                <a:lnTo>
                  <a:pt x="129421" y="347058"/>
                </a:lnTo>
                <a:lnTo>
                  <a:pt x="129421" y="350674"/>
                </a:lnTo>
                <a:lnTo>
                  <a:pt x="132160" y="350127"/>
                </a:lnTo>
                <a:lnTo>
                  <a:pt x="135338" y="352209"/>
                </a:lnTo>
                <a:lnTo>
                  <a:pt x="135996" y="355387"/>
                </a:lnTo>
                <a:lnTo>
                  <a:pt x="134900" y="357798"/>
                </a:lnTo>
                <a:lnTo>
                  <a:pt x="142900" y="363386"/>
                </a:lnTo>
                <a:lnTo>
                  <a:pt x="150571" y="367112"/>
                </a:lnTo>
                <a:lnTo>
                  <a:pt x="150900" y="370400"/>
                </a:lnTo>
                <a:lnTo>
                  <a:pt x="154516" y="375003"/>
                </a:lnTo>
                <a:lnTo>
                  <a:pt x="159009" y="375441"/>
                </a:lnTo>
                <a:lnTo>
                  <a:pt x="160872" y="377742"/>
                </a:lnTo>
                <a:lnTo>
                  <a:pt x="162625" y="381797"/>
                </a:lnTo>
                <a:lnTo>
                  <a:pt x="165694" y="383770"/>
                </a:lnTo>
                <a:lnTo>
                  <a:pt x="172926" y="383441"/>
                </a:lnTo>
                <a:lnTo>
                  <a:pt x="175337" y="380592"/>
                </a:lnTo>
                <a:lnTo>
                  <a:pt x="173803" y="384756"/>
                </a:lnTo>
                <a:lnTo>
                  <a:pt x="177967" y="389468"/>
                </a:lnTo>
                <a:lnTo>
                  <a:pt x="185748" y="393523"/>
                </a:lnTo>
                <a:lnTo>
                  <a:pt x="189255" y="396701"/>
                </a:lnTo>
                <a:lnTo>
                  <a:pt x="189802" y="400317"/>
                </a:lnTo>
                <a:lnTo>
                  <a:pt x="193419" y="402728"/>
                </a:lnTo>
                <a:lnTo>
                  <a:pt x="199337" y="404810"/>
                </a:lnTo>
                <a:lnTo>
                  <a:pt x="201419" y="404043"/>
                </a:lnTo>
                <a:lnTo>
                  <a:pt x="205473" y="405248"/>
                </a:lnTo>
                <a:lnTo>
                  <a:pt x="214788" y="410837"/>
                </a:lnTo>
                <a:lnTo>
                  <a:pt x="221144" y="413248"/>
                </a:lnTo>
                <a:lnTo>
                  <a:pt x="225637" y="413577"/>
                </a:lnTo>
                <a:lnTo>
                  <a:pt x="227829" y="414673"/>
                </a:lnTo>
                <a:lnTo>
                  <a:pt x="229034" y="417851"/>
                </a:lnTo>
                <a:lnTo>
                  <a:pt x="235719" y="422672"/>
                </a:lnTo>
                <a:lnTo>
                  <a:pt x="239335" y="424974"/>
                </a:lnTo>
                <a:lnTo>
                  <a:pt x="244595" y="429795"/>
                </a:lnTo>
                <a:lnTo>
                  <a:pt x="247773" y="431111"/>
                </a:lnTo>
                <a:lnTo>
                  <a:pt x="249308" y="434179"/>
                </a:lnTo>
                <a:lnTo>
                  <a:pt x="248979" y="436699"/>
                </a:lnTo>
                <a:lnTo>
                  <a:pt x="249088" y="440097"/>
                </a:lnTo>
                <a:lnTo>
                  <a:pt x="254568" y="441192"/>
                </a:lnTo>
                <a:lnTo>
                  <a:pt x="260047" y="443494"/>
                </a:lnTo>
                <a:lnTo>
                  <a:pt x="266622" y="450288"/>
                </a:lnTo>
                <a:lnTo>
                  <a:pt x="272759" y="455987"/>
                </a:lnTo>
                <a:lnTo>
                  <a:pt x="276923" y="457302"/>
                </a:lnTo>
                <a:lnTo>
                  <a:pt x="277910" y="458178"/>
                </a:lnTo>
                <a:lnTo>
                  <a:pt x="283827" y="455329"/>
                </a:lnTo>
                <a:lnTo>
                  <a:pt x="289087" y="451822"/>
                </a:lnTo>
                <a:lnTo>
                  <a:pt x="292156" y="452480"/>
                </a:lnTo>
                <a:lnTo>
                  <a:pt x="296868" y="449521"/>
                </a:lnTo>
                <a:lnTo>
                  <a:pt x="298621" y="445576"/>
                </a:lnTo>
                <a:lnTo>
                  <a:pt x="294238" y="441411"/>
                </a:lnTo>
                <a:lnTo>
                  <a:pt x="295882" y="437248"/>
                </a:lnTo>
                <a:lnTo>
                  <a:pt x="298293" y="433302"/>
                </a:lnTo>
                <a:lnTo>
                  <a:pt x="301690" y="434069"/>
                </a:lnTo>
                <a:lnTo>
                  <a:pt x="301032" y="431001"/>
                </a:lnTo>
                <a:lnTo>
                  <a:pt x="298073" y="430453"/>
                </a:lnTo>
                <a:lnTo>
                  <a:pt x="295991" y="428261"/>
                </a:lnTo>
                <a:lnTo>
                  <a:pt x="299607" y="420371"/>
                </a:lnTo>
                <a:lnTo>
                  <a:pt x="304977" y="416755"/>
                </a:lnTo>
                <a:lnTo>
                  <a:pt x="309909" y="410399"/>
                </a:lnTo>
                <a:lnTo>
                  <a:pt x="310457" y="404591"/>
                </a:lnTo>
                <a:lnTo>
                  <a:pt x="303443" y="388701"/>
                </a:lnTo>
                <a:lnTo>
                  <a:pt x="305854" y="384866"/>
                </a:lnTo>
                <a:lnTo>
                  <a:pt x="305416" y="378838"/>
                </a:lnTo>
                <a:lnTo>
                  <a:pt x="303772" y="375660"/>
                </a:lnTo>
                <a:lnTo>
                  <a:pt x="302785" y="370619"/>
                </a:lnTo>
                <a:lnTo>
                  <a:pt x="305744" y="367332"/>
                </a:lnTo>
                <a:lnTo>
                  <a:pt x="307498" y="359003"/>
                </a:lnTo>
                <a:lnTo>
                  <a:pt x="306731" y="343551"/>
                </a:lnTo>
                <a:lnTo>
                  <a:pt x="304539" y="336867"/>
                </a:lnTo>
                <a:lnTo>
                  <a:pt x="307498" y="329196"/>
                </a:lnTo>
                <a:lnTo>
                  <a:pt x="307278" y="312539"/>
                </a:lnTo>
                <a:lnTo>
                  <a:pt x="311224" y="305964"/>
                </a:lnTo>
                <a:lnTo>
                  <a:pt x="311114" y="302457"/>
                </a:lnTo>
                <a:lnTo>
                  <a:pt x="288868" y="270787"/>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058D5BAE-92F7-E674-A896-2149FF03EC4A}"/>
              </a:ext>
            </a:extLst>
          </p:cNvPr>
          <p:cNvSpPr/>
          <p:nvPr/>
        </p:nvSpPr>
        <p:spPr>
          <a:xfrm>
            <a:off x="5643708" y="5205169"/>
            <a:ext cx="300155" cy="335661"/>
          </a:xfrm>
          <a:custGeom>
            <a:avLst/>
            <a:gdLst>
              <a:gd name="connsiteX0" fmla="*/ 285800 w 300155"/>
              <a:gd name="connsiteY0" fmla="*/ 253910 h 335661"/>
              <a:gd name="connsiteX1" fmla="*/ 289087 w 300155"/>
              <a:gd name="connsiteY1" fmla="*/ 249417 h 335661"/>
              <a:gd name="connsiteX2" fmla="*/ 288430 w 300155"/>
              <a:gd name="connsiteY2" fmla="*/ 246020 h 335661"/>
              <a:gd name="connsiteX3" fmla="*/ 300155 w 300155"/>
              <a:gd name="connsiteY3" fmla="*/ 222350 h 335661"/>
              <a:gd name="connsiteX4" fmla="*/ 299498 w 300155"/>
              <a:gd name="connsiteY4" fmla="*/ 210515 h 335661"/>
              <a:gd name="connsiteX5" fmla="*/ 287005 w 300155"/>
              <a:gd name="connsiteY5" fmla="*/ 188269 h 335661"/>
              <a:gd name="connsiteX6" fmla="*/ 274512 w 300155"/>
              <a:gd name="connsiteY6" fmla="*/ 185529 h 335661"/>
              <a:gd name="connsiteX7" fmla="*/ 275170 w 300155"/>
              <a:gd name="connsiteY7" fmla="*/ 175776 h 335661"/>
              <a:gd name="connsiteX8" fmla="*/ 273088 w 300155"/>
              <a:gd name="connsiteY8" fmla="*/ 160543 h 335661"/>
              <a:gd name="connsiteX9" fmla="*/ 230678 w 300155"/>
              <a:gd name="connsiteY9" fmla="*/ 159776 h 335661"/>
              <a:gd name="connsiteX10" fmla="*/ 231445 w 300155"/>
              <a:gd name="connsiteY10" fmla="*/ 148708 h 335661"/>
              <a:gd name="connsiteX11" fmla="*/ 222349 w 300155"/>
              <a:gd name="connsiteY11" fmla="*/ 133366 h 335661"/>
              <a:gd name="connsiteX12" fmla="*/ 225199 w 300155"/>
              <a:gd name="connsiteY12" fmla="*/ 127887 h 335661"/>
              <a:gd name="connsiteX13" fmla="*/ 223117 w 300155"/>
              <a:gd name="connsiteY13" fmla="*/ 118791 h 335661"/>
              <a:gd name="connsiteX14" fmla="*/ 224432 w 300155"/>
              <a:gd name="connsiteY14" fmla="*/ 107723 h 335661"/>
              <a:gd name="connsiteX15" fmla="*/ 222349 w 300155"/>
              <a:gd name="connsiteY15" fmla="*/ 103559 h 335661"/>
              <a:gd name="connsiteX16" fmla="*/ 212596 w 300155"/>
              <a:gd name="connsiteY16" fmla="*/ 97970 h 335661"/>
              <a:gd name="connsiteX17" fmla="*/ 198789 w 300155"/>
              <a:gd name="connsiteY17" fmla="*/ 99394 h 335661"/>
              <a:gd name="connsiteX18" fmla="*/ 192542 w 300155"/>
              <a:gd name="connsiteY18" fmla="*/ 95888 h 335661"/>
              <a:gd name="connsiteX19" fmla="*/ 187611 w 300155"/>
              <a:gd name="connsiteY19" fmla="*/ 94573 h 335661"/>
              <a:gd name="connsiteX20" fmla="*/ 186296 w 300155"/>
              <a:gd name="connsiteY20" fmla="*/ 87559 h 335661"/>
              <a:gd name="connsiteX21" fmla="*/ 179611 w 300155"/>
              <a:gd name="connsiteY21" fmla="*/ 85148 h 335661"/>
              <a:gd name="connsiteX22" fmla="*/ 169200 w 300155"/>
              <a:gd name="connsiteY22" fmla="*/ 81642 h 335661"/>
              <a:gd name="connsiteX23" fmla="*/ 165365 w 300155"/>
              <a:gd name="connsiteY23" fmla="*/ 81970 h 335661"/>
              <a:gd name="connsiteX24" fmla="*/ 156708 w 300155"/>
              <a:gd name="connsiteY24" fmla="*/ 72655 h 335661"/>
              <a:gd name="connsiteX25" fmla="*/ 150461 w 300155"/>
              <a:gd name="connsiteY25" fmla="*/ 74299 h 335661"/>
              <a:gd name="connsiteX26" fmla="*/ 142133 w 300155"/>
              <a:gd name="connsiteY26" fmla="*/ 65971 h 335661"/>
              <a:gd name="connsiteX27" fmla="*/ 132051 w 300155"/>
              <a:gd name="connsiteY27" fmla="*/ 68491 h 335661"/>
              <a:gd name="connsiteX28" fmla="*/ 129969 w 300155"/>
              <a:gd name="connsiteY28" fmla="*/ 70902 h 335661"/>
              <a:gd name="connsiteX29" fmla="*/ 124709 w 300155"/>
              <a:gd name="connsiteY29" fmla="*/ 65971 h 335661"/>
              <a:gd name="connsiteX30" fmla="*/ 117147 w 300155"/>
              <a:gd name="connsiteY30" fmla="*/ 61149 h 335661"/>
              <a:gd name="connsiteX31" fmla="*/ 111558 w 300155"/>
              <a:gd name="connsiteY31" fmla="*/ 58409 h 335661"/>
              <a:gd name="connsiteX32" fmla="*/ 109805 w 300155"/>
              <a:gd name="connsiteY32" fmla="*/ 51067 h 335661"/>
              <a:gd name="connsiteX33" fmla="*/ 104216 w 300155"/>
              <a:gd name="connsiteY33" fmla="*/ 48656 h 335661"/>
              <a:gd name="connsiteX34" fmla="*/ 100052 w 300155"/>
              <a:gd name="connsiteY34" fmla="*/ 39561 h 335661"/>
              <a:gd name="connsiteX35" fmla="*/ 102134 w 300155"/>
              <a:gd name="connsiteY35" fmla="*/ 34739 h 335661"/>
              <a:gd name="connsiteX36" fmla="*/ 99065 w 300155"/>
              <a:gd name="connsiteY36" fmla="*/ 23671 h 335661"/>
              <a:gd name="connsiteX37" fmla="*/ 102901 w 300155"/>
              <a:gd name="connsiteY37" fmla="*/ 16657 h 335661"/>
              <a:gd name="connsiteX38" fmla="*/ 100052 w 300155"/>
              <a:gd name="connsiteY38" fmla="*/ 8000 h 335661"/>
              <a:gd name="connsiteX39" fmla="*/ 100819 w 300155"/>
              <a:gd name="connsiteY39" fmla="*/ 2411 h 335661"/>
              <a:gd name="connsiteX40" fmla="*/ 97970 w 300155"/>
              <a:gd name="connsiteY40" fmla="*/ 0 h 335661"/>
              <a:gd name="connsiteX41" fmla="*/ 92490 w 300155"/>
              <a:gd name="connsiteY41" fmla="*/ 3507 h 335661"/>
              <a:gd name="connsiteX42" fmla="*/ 87559 w 300155"/>
              <a:gd name="connsiteY42" fmla="*/ 0 h 335661"/>
              <a:gd name="connsiteX43" fmla="*/ 82408 w 300155"/>
              <a:gd name="connsiteY43" fmla="*/ 0 h 335661"/>
              <a:gd name="connsiteX44" fmla="*/ 74737 w 300155"/>
              <a:gd name="connsiteY44" fmla="*/ 3836 h 335661"/>
              <a:gd name="connsiteX45" fmla="*/ 66738 w 300155"/>
              <a:gd name="connsiteY45" fmla="*/ 5260 h 335661"/>
              <a:gd name="connsiteX46" fmla="*/ 55231 w 300155"/>
              <a:gd name="connsiteY46" fmla="*/ 12493 h 335661"/>
              <a:gd name="connsiteX47" fmla="*/ 51067 w 300155"/>
              <a:gd name="connsiteY47" fmla="*/ 23232 h 335661"/>
              <a:gd name="connsiteX48" fmla="*/ 44163 w 300155"/>
              <a:gd name="connsiteY48" fmla="*/ 25314 h 335661"/>
              <a:gd name="connsiteX49" fmla="*/ 38245 w 300155"/>
              <a:gd name="connsiteY49" fmla="*/ 25314 h 335661"/>
              <a:gd name="connsiteX50" fmla="*/ 32985 w 300155"/>
              <a:gd name="connsiteY50" fmla="*/ 29479 h 335661"/>
              <a:gd name="connsiteX51" fmla="*/ 29259 w 300155"/>
              <a:gd name="connsiteY51" fmla="*/ 29479 h 335661"/>
              <a:gd name="connsiteX52" fmla="*/ 22246 w 300155"/>
              <a:gd name="connsiteY52" fmla="*/ 33314 h 335661"/>
              <a:gd name="connsiteX53" fmla="*/ 15342 w 300155"/>
              <a:gd name="connsiteY53" fmla="*/ 32985 h 335661"/>
              <a:gd name="connsiteX54" fmla="*/ 0 w 300155"/>
              <a:gd name="connsiteY54" fmla="*/ 33095 h 335661"/>
              <a:gd name="connsiteX55" fmla="*/ 22246 w 300155"/>
              <a:gd name="connsiteY55" fmla="*/ 64765 h 335661"/>
              <a:gd name="connsiteX56" fmla="*/ 22355 w 300155"/>
              <a:gd name="connsiteY56" fmla="*/ 68272 h 335661"/>
              <a:gd name="connsiteX57" fmla="*/ 18410 w 300155"/>
              <a:gd name="connsiteY57" fmla="*/ 74847 h 335661"/>
              <a:gd name="connsiteX58" fmla="*/ 18630 w 300155"/>
              <a:gd name="connsiteY58" fmla="*/ 91504 h 335661"/>
              <a:gd name="connsiteX59" fmla="*/ 15671 w 300155"/>
              <a:gd name="connsiteY59" fmla="*/ 99175 h 335661"/>
              <a:gd name="connsiteX60" fmla="*/ 17862 w 300155"/>
              <a:gd name="connsiteY60" fmla="*/ 105860 h 335661"/>
              <a:gd name="connsiteX61" fmla="*/ 18630 w 300155"/>
              <a:gd name="connsiteY61" fmla="*/ 121312 h 335661"/>
              <a:gd name="connsiteX62" fmla="*/ 16876 w 300155"/>
              <a:gd name="connsiteY62" fmla="*/ 129640 h 335661"/>
              <a:gd name="connsiteX63" fmla="*/ 13917 w 300155"/>
              <a:gd name="connsiteY63" fmla="*/ 132928 h 335661"/>
              <a:gd name="connsiteX64" fmla="*/ 14904 w 300155"/>
              <a:gd name="connsiteY64" fmla="*/ 137968 h 335661"/>
              <a:gd name="connsiteX65" fmla="*/ 16547 w 300155"/>
              <a:gd name="connsiteY65" fmla="*/ 141147 h 335661"/>
              <a:gd name="connsiteX66" fmla="*/ 16986 w 300155"/>
              <a:gd name="connsiteY66" fmla="*/ 147174 h 335661"/>
              <a:gd name="connsiteX67" fmla="*/ 14575 w 300155"/>
              <a:gd name="connsiteY67" fmla="*/ 151009 h 335661"/>
              <a:gd name="connsiteX68" fmla="*/ 21588 w 300155"/>
              <a:gd name="connsiteY68" fmla="*/ 166899 h 335661"/>
              <a:gd name="connsiteX69" fmla="*/ 21040 w 300155"/>
              <a:gd name="connsiteY69" fmla="*/ 172707 h 335661"/>
              <a:gd name="connsiteX70" fmla="*/ 16109 w 300155"/>
              <a:gd name="connsiteY70" fmla="*/ 179063 h 335661"/>
              <a:gd name="connsiteX71" fmla="*/ 10739 w 300155"/>
              <a:gd name="connsiteY71" fmla="*/ 182680 h 335661"/>
              <a:gd name="connsiteX72" fmla="*/ 7123 w 300155"/>
              <a:gd name="connsiteY72" fmla="*/ 190570 h 335661"/>
              <a:gd name="connsiteX73" fmla="*/ 9205 w 300155"/>
              <a:gd name="connsiteY73" fmla="*/ 192761 h 335661"/>
              <a:gd name="connsiteX74" fmla="*/ 12164 w 300155"/>
              <a:gd name="connsiteY74" fmla="*/ 193309 h 335661"/>
              <a:gd name="connsiteX75" fmla="*/ 12822 w 300155"/>
              <a:gd name="connsiteY75" fmla="*/ 196378 h 335661"/>
              <a:gd name="connsiteX76" fmla="*/ 13917 w 300155"/>
              <a:gd name="connsiteY76" fmla="*/ 196597 h 335661"/>
              <a:gd name="connsiteX77" fmla="*/ 14465 w 300155"/>
              <a:gd name="connsiteY77" fmla="*/ 202624 h 335661"/>
              <a:gd name="connsiteX78" fmla="*/ 19287 w 300155"/>
              <a:gd name="connsiteY78" fmla="*/ 207008 h 335661"/>
              <a:gd name="connsiteX79" fmla="*/ 21917 w 300155"/>
              <a:gd name="connsiteY79" fmla="*/ 209419 h 335661"/>
              <a:gd name="connsiteX80" fmla="*/ 22575 w 300155"/>
              <a:gd name="connsiteY80" fmla="*/ 213912 h 335661"/>
              <a:gd name="connsiteX81" fmla="*/ 21588 w 300155"/>
              <a:gd name="connsiteY81" fmla="*/ 218624 h 335661"/>
              <a:gd name="connsiteX82" fmla="*/ 22355 w 300155"/>
              <a:gd name="connsiteY82" fmla="*/ 221254 h 335661"/>
              <a:gd name="connsiteX83" fmla="*/ 23671 w 300155"/>
              <a:gd name="connsiteY83" fmla="*/ 229363 h 335661"/>
              <a:gd name="connsiteX84" fmla="*/ 27396 w 300155"/>
              <a:gd name="connsiteY84" fmla="*/ 234733 h 335661"/>
              <a:gd name="connsiteX85" fmla="*/ 38355 w 300155"/>
              <a:gd name="connsiteY85" fmla="*/ 243609 h 335661"/>
              <a:gd name="connsiteX86" fmla="*/ 39341 w 300155"/>
              <a:gd name="connsiteY86" fmla="*/ 247335 h 335661"/>
              <a:gd name="connsiteX87" fmla="*/ 36492 w 300155"/>
              <a:gd name="connsiteY87" fmla="*/ 254349 h 335661"/>
              <a:gd name="connsiteX88" fmla="*/ 38245 w 300155"/>
              <a:gd name="connsiteY88" fmla="*/ 259171 h 335661"/>
              <a:gd name="connsiteX89" fmla="*/ 32328 w 300155"/>
              <a:gd name="connsiteY89" fmla="*/ 271992 h 335661"/>
              <a:gd name="connsiteX90" fmla="*/ 35834 w 300155"/>
              <a:gd name="connsiteY90" fmla="*/ 276923 h 335661"/>
              <a:gd name="connsiteX91" fmla="*/ 47670 w 300155"/>
              <a:gd name="connsiteY91" fmla="*/ 287991 h 335661"/>
              <a:gd name="connsiteX92" fmla="*/ 65313 w 300155"/>
              <a:gd name="connsiteY92" fmla="*/ 335661 h 335661"/>
              <a:gd name="connsiteX93" fmla="*/ 71998 w 300155"/>
              <a:gd name="connsiteY93" fmla="*/ 335661 h 335661"/>
              <a:gd name="connsiteX94" fmla="*/ 73642 w 300155"/>
              <a:gd name="connsiteY94" fmla="*/ 332483 h 335661"/>
              <a:gd name="connsiteX95" fmla="*/ 77477 w 300155"/>
              <a:gd name="connsiteY95" fmla="*/ 331826 h 335661"/>
              <a:gd name="connsiteX96" fmla="*/ 77587 w 300155"/>
              <a:gd name="connsiteY96" fmla="*/ 331826 h 335661"/>
              <a:gd name="connsiteX97" fmla="*/ 80655 w 300155"/>
              <a:gd name="connsiteY97" fmla="*/ 327990 h 335661"/>
              <a:gd name="connsiteX98" fmla="*/ 84819 w 300155"/>
              <a:gd name="connsiteY98" fmla="*/ 319223 h 335661"/>
              <a:gd name="connsiteX99" fmla="*/ 94134 w 300155"/>
              <a:gd name="connsiteY99" fmla="*/ 309580 h 335661"/>
              <a:gd name="connsiteX100" fmla="*/ 100381 w 300155"/>
              <a:gd name="connsiteY100" fmla="*/ 307498 h 335661"/>
              <a:gd name="connsiteX101" fmla="*/ 106298 w 300155"/>
              <a:gd name="connsiteY101" fmla="*/ 312648 h 335661"/>
              <a:gd name="connsiteX102" fmla="*/ 113312 w 300155"/>
              <a:gd name="connsiteY102" fmla="*/ 311991 h 335661"/>
              <a:gd name="connsiteX103" fmla="*/ 117476 w 300155"/>
              <a:gd name="connsiteY103" fmla="*/ 310895 h 335661"/>
              <a:gd name="connsiteX104" fmla="*/ 122627 w 300155"/>
              <a:gd name="connsiteY104" fmla="*/ 312319 h 335661"/>
              <a:gd name="connsiteX105" fmla="*/ 131393 w 300155"/>
              <a:gd name="connsiteY105" fmla="*/ 310566 h 335661"/>
              <a:gd name="connsiteX106" fmla="*/ 135886 w 300155"/>
              <a:gd name="connsiteY106" fmla="*/ 311333 h 335661"/>
              <a:gd name="connsiteX107" fmla="*/ 136873 w 300155"/>
              <a:gd name="connsiteY107" fmla="*/ 317580 h 335661"/>
              <a:gd name="connsiteX108" fmla="*/ 140379 w 300155"/>
              <a:gd name="connsiteY108" fmla="*/ 327662 h 335661"/>
              <a:gd name="connsiteX109" fmla="*/ 142133 w 300155"/>
              <a:gd name="connsiteY109" fmla="*/ 330401 h 335661"/>
              <a:gd name="connsiteX110" fmla="*/ 144215 w 300155"/>
              <a:gd name="connsiteY110" fmla="*/ 327662 h 335661"/>
              <a:gd name="connsiteX111" fmla="*/ 143886 w 300155"/>
              <a:gd name="connsiteY111" fmla="*/ 323059 h 335661"/>
              <a:gd name="connsiteX112" fmla="*/ 146626 w 300155"/>
              <a:gd name="connsiteY112" fmla="*/ 318566 h 335661"/>
              <a:gd name="connsiteX113" fmla="*/ 146626 w 300155"/>
              <a:gd name="connsiteY113" fmla="*/ 314073 h 335661"/>
              <a:gd name="connsiteX114" fmla="*/ 150461 w 300155"/>
              <a:gd name="connsiteY114" fmla="*/ 308484 h 335661"/>
              <a:gd name="connsiteX115" fmla="*/ 164379 w 300155"/>
              <a:gd name="connsiteY115" fmla="*/ 308484 h 335661"/>
              <a:gd name="connsiteX116" fmla="*/ 176543 w 300155"/>
              <a:gd name="connsiteY116" fmla="*/ 308813 h 335661"/>
              <a:gd name="connsiteX117" fmla="*/ 181036 w 300155"/>
              <a:gd name="connsiteY117" fmla="*/ 313087 h 335661"/>
              <a:gd name="connsiteX118" fmla="*/ 183008 w 300155"/>
              <a:gd name="connsiteY118" fmla="*/ 304977 h 335661"/>
              <a:gd name="connsiteX119" fmla="*/ 189474 w 300155"/>
              <a:gd name="connsiteY119" fmla="*/ 291827 h 335661"/>
              <a:gd name="connsiteX120" fmla="*/ 189912 w 300155"/>
              <a:gd name="connsiteY120" fmla="*/ 285471 h 335661"/>
              <a:gd name="connsiteX121" fmla="*/ 189145 w 300155"/>
              <a:gd name="connsiteY121" fmla="*/ 278786 h 335661"/>
              <a:gd name="connsiteX122" fmla="*/ 186625 w 300155"/>
              <a:gd name="connsiteY122" fmla="*/ 275060 h 335661"/>
              <a:gd name="connsiteX123" fmla="*/ 194296 w 300155"/>
              <a:gd name="connsiteY123" fmla="*/ 263773 h 335661"/>
              <a:gd name="connsiteX124" fmla="*/ 197364 w 300155"/>
              <a:gd name="connsiteY124" fmla="*/ 254678 h 335661"/>
              <a:gd name="connsiteX125" fmla="*/ 197364 w 300155"/>
              <a:gd name="connsiteY125" fmla="*/ 250732 h 335661"/>
              <a:gd name="connsiteX126" fmla="*/ 202953 w 300155"/>
              <a:gd name="connsiteY126" fmla="*/ 247116 h 335661"/>
              <a:gd name="connsiteX127" fmla="*/ 235938 w 300155"/>
              <a:gd name="connsiteY127" fmla="*/ 238020 h 335661"/>
              <a:gd name="connsiteX128" fmla="*/ 263335 w 300155"/>
              <a:gd name="connsiteY128" fmla="*/ 238349 h 335661"/>
              <a:gd name="connsiteX129" fmla="*/ 279334 w 300155"/>
              <a:gd name="connsiteY129" fmla="*/ 250185 h 335661"/>
              <a:gd name="connsiteX130" fmla="*/ 283170 w 300155"/>
              <a:gd name="connsiteY130" fmla="*/ 250842 h 335661"/>
              <a:gd name="connsiteX131" fmla="*/ 285800 w 300155"/>
              <a:gd name="connsiteY131" fmla="*/ 253910 h 33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300155" h="335661">
                <a:moveTo>
                  <a:pt x="285800" y="253910"/>
                </a:moveTo>
                <a:lnTo>
                  <a:pt x="289087" y="249417"/>
                </a:lnTo>
                <a:lnTo>
                  <a:pt x="288430" y="246020"/>
                </a:lnTo>
                <a:lnTo>
                  <a:pt x="300155" y="222350"/>
                </a:lnTo>
                <a:lnTo>
                  <a:pt x="299498" y="210515"/>
                </a:lnTo>
                <a:lnTo>
                  <a:pt x="287005" y="188269"/>
                </a:lnTo>
                <a:lnTo>
                  <a:pt x="274512" y="185529"/>
                </a:lnTo>
                <a:lnTo>
                  <a:pt x="275170" y="175776"/>
                </a:lnTo>
                <a:lnTo>
                  <a:pt x="273088" y="160543"/>
                </a:lnTo>
                <a:lnTo>
                  <a:pt x="230678" y="159776"/>
                </a:lnTo>
                <a:lnTo>
                  <a:pt x="231445" y="148708"/>
                </a:lnTo>
                <a:lnTo>
                  <a:pt x="222349" y="133366"/>
                </a:lnTo>
                <a:lnTo>
                  <a:pt x="225199" y="127887"/>
                </a:lnTo>
                <a:lnTo>
                  <a:pt x="223117" y="118791"/>
                </a:lnTo>
                <a:lnTo>
                  <a:pt x="224432" y="107723"/>
                </a:lnTo>
                <a:lnTo>
                  <a:pt x="222349" y="103559"/>
                </a:lnTo>
                <a:lnTo>
                  <a:pt x="212596" y="97970"/>
                </a:lnTo>
                <a:lnTo>
                  <a:pt x="198789" y="99394"/>
                </a:lnTo>
                <a:lnTo>
                  <a:pt x="192542" y="95888"/>
                </a:lnTo>
                <a:lnTo>
                  <a:pt x="187611" y="94573"/>
                </a:lnTo>
                <a:lnTo>
                  <a:pt x="186296" y="87559"/>
                </a:lnTo>
                <a:lnTo>
                  <a:pt x="179611" y="85148"/>
                </a:lnTo>
                <a:lnTo>
                  <a:pt x="169200" y="81642"/>
                </a:lnTo>
                <a:lnTo>
                  <a:pt x="165365" y="81970"/>
                </a:lnTo>
                <a:lnTo>
                  <a:pt x="156708" y="72655"/>
                </a:lnTo>
                <a:lnTo>
                  <a:pt x="150461" y="74299"/>
                </a:lnTo>
                <a:lnTo>
                  <a:pt x="142133" y="65971"/>
                </a:lnTo>
                <a:lnTo>
                  <a:pt x="132051" y="68491"/>
                </a:lnTo>
                <a:lnTo>
                  <a:pt x="129969" y="70902"/>
                </a:lnTo>
                <a:lnTo>
                  <a:pt x="124709" y="65971"/>
                </a:lnTo>
                <a:lnTo>
                  <a:pt x="117147" y="61149"/>
                </a:lnTo>
                <a:lnTo>
                  <a:pt x="111558" y="58409"/>
                </a:lnTo>
                <a:lnTo>
                  <a:pt x="109805" y="51067"/>
                </a:lnTo>
                <a:lnTo>
                  <a:pt x="104216" y="48656"/>
                </a:lnTo>
                <a:lnTo>
                  <a:pt x="100052" y="39561"/>
                </a:lnTo>
                <a:lnTo>
                  <a:pt x="102134" y="34739"/>
                </a:lnTo>
                <a:lnTo>
                  <a:pt x="99065" y="23671"/>
                </a:lnTo>
                <a:lnTo>
                  <a:pt x="102901" y="16657"/>
                </a:lnTo>
                <a:lnTo>
                  <a:pt x="100052" y="8000"/>
                </a:lnTo>
                <a:lnTo>
                  <a:pt x="100819" y="2411"/>
                </a:lnTo>
                <a:lnTo>
                  <a:pt x="97970" y="0"/>
                </a:lnTo>
                <a:lnTo>
                  <a:pt x="92490" y="3507"/>
                </a:lnTo>
                <a:lnTo>
                  <a:pt x="87559" y="0"/>
                </a:lnTo>
                <a:lnTo>
                  <a:pt x="82408" y="0"/>
                </a:lnTo>
                <a:lnTo>
                  <a:pt x="74737" y="3836"/>
                </a:lnTo>
                <a:lnTo>
                  <a:pt x="66738" y="5260"/>
                </a:lnTo>
                <a:lnTo>
                  <a:pt x="55231" y="12493"/>
                </a:lnTo>
                <a:lnTo>
                  <a:pt x="51067" y="23232"/>
                </a:lnTo>
                <a:lnTo>
                  <a:pt x="44163" y="25314"/>
                </a:lnTo>
                <a:lnTo>
                  <a:pt x="38245" y="25314"/>
                </a:lnTo>
                <a:lnTo>
                  <a:pt x="32985" y="29479"/>
                </a:lnTo>
                <a:lnTo>
                  <a:pt x="29259" y="29479"/>
                </a:lnTo>
                <a:lnTo>
                  <a:pt x="22246" y="33314"/>
                </a:lnTo>
                <a:lnTo>
                  <a:pt x="15342" y="32985"/>
                </a:lnTo>
                <a:lnTo>
                  <a:pt x="0" y="33095"/>
                </a:lnTo>
                <a:lnTo>
                  <a:pt x="22246" y="64765"/>
                </a:lnTo>
                <a:lnTo>
                  <a:pt x="22355" y="68272"/>
                </a:lnTo>
                <a:lnTo>
                  <a:pt x="18410" y="74847"/>
                </a:lnTo>
                <a:lnTo>
                  <a:pt x="18630" y="91504"/>
                </a:lnTo>
                <a:lnTo>
                  <a:pt x="15671" y="99175"/>
                </a:lnTo>
                <a:lnTo>
                  <a:pt x="17862" y="105860"/>
                </a:lnTo>
                <a:lnTo>
                  <a:pt x="18630" y="121312"/>
                </a:lnTo>
                <a:lnTo>
                  <a:pt x="16876" y="129640"/>
                </a:lnTo>
                <a:lnTo>
                  <a:pt x="13917" y="132928"/>
                </a:lnTo>
                <a:lnTo>
                  <a:pt x="14904" y="137968"/>
                </a:lnTo>
                <a:lnTo>
                  <a:pt x="16547" y="141147"/>
                </a:lnTo>
                <a:lnTo>
                  <a:pt x="16986" y="147174"/>
                </a:lnTo>
                <a:lnTo>
                  <a:pt x="14575" y="151009"/>
                </a:lnTo>
                <a:lnTo>
                  <a:pt x="21588" y="166899"/>
                </a:lnTo>
                <a:lnTo>
                  <a:pt x="21040" y="172707"/>
                </a:lnTo>
                <a:lnTo>
                  <a:pt x="16109" y="179063"/>
                </a:lnTo>
                <a:lnTo>
                  <a:pt x="10739" y="182680"/>
                </a:lnTo>
                <a:lnTo>
                  <a:pt x="7123" y="190570"/>
                </a:lnTo>
                <a:lnTo>
                  <a:pt x="9205" y="192761"/>
                </a:lnTo>
                <a:lnTo>
                  <a:pt x="12164" y="193309"/>
                </a:lnTo>
                <a:lnTo>
                  <a:pt x="12822" y="196378"/>
                </a:lnTo>
                <a:lnTo>
                  <a:pt x="13917" y="196597"/>
                </a:lnTo>
                <a:lnTo>
                  <a:pt x="14465" y="202624"/>
                </a:lnTo>
                <a:lnTo>
                  <a:pt x="19287" y="207008"/>
                </a:lnTo>
                <a:lnTo>
                  <a:pt x="21917" y="209419"/>
                </a:lnTo>
                <a:lnTo>
                  <a:pt x="22575" y="213912"/>
                </a:lnTo>
                <a:lnTo>
                  <a:pt x="21588" y="218624"/>
                </a:lnTo>
                <a:lnTo>
                  <a:pt x="22355" y="221254"/>
                </a:lnTo>
                <a:lnTo>
                  <a:pt x="23671" y="229363"/>
                </a:lnTo>
                <a:lnTo>
                  <a:pt x="27396" y="234733"/>
                </a:lnTo>
                <a:lnTo>
                  <a:pt x="38355" y="243609"/>
                </a:lnTo>
                <a:lnTo>
                  <a:pt x="39341" y="247335"/>
                </a:lnTo>
                <a:lnTo>
                  <a:pt x="36492" y="254349"/>
                </a:lnTo>
                <a:lnTo>
                  <a:pt x="38245" y="259171"/>
                </a:lnTo>
                <a:lnTo>
                  <a:pt x="32328" y="271992"/>
                </a:lnTo>
                <a:lnTo>
                  <a:pt x="35834" y="276923"/>
                </a:lnTo>
                <a:lnTo>
                  <a:pt x="47670" y="287991"/>
                </a:lnTo>
                <a:lnTo>
                  <a:pt x="65313" y="335661"/>
                </a:lnTo>
                <a:lnTo>
                  <a:pt x="71998" y="335661"/>
                </a:lnTo>
                <a:lnTo>
                  <a:pt x="73642" y="332483"/>
                </a:lnTo>
                <a:lnTo>
                  <a:pt x="77477" y="331826"/>
                </a:lnTo>
                <a:lnTo>
                  <a:pt x="77587" y="331826"/>
                </a:lnTo>
                <a:lnTo>
                  <a:pt x="80655" y="327990"/>
                </a:lnTo>
                <a:lnTo>
                  <a:pt x="84819" y="319223"/>
                </a:lnTo>
                <a:lnTo>
                  <a:pt x="94134" y="309580"/>
                </a:lnTo>
                <a:lnTo>
                  <a:pt x="100381" y="307498"/>
                </a:lnTo>
                <a:lnTo>
                  <a:pt x="106298" y="312648"/>
                </a:lnTo>
                <a:lnTo>
                  <a:pt x="113312" y="311991"/>
                </a:lnTo>
                <a:lnTo>
                  <a:pt x="117476" y="310895"/>
                </a:lnTo>
                <a:lnTo>
                  <a:pt x="122627" y="312319"/>
                </a:lnTo>
                <a:lnTo>
                  <a:pt x="131393" y="310566"/>
                </a:lnTo>
                <a:lnTo>
                  <a:pt x="135886" y="311333"/>
                </a:lnTo>
                <a:lnTo>
                  <a:pt x="136873" y="317580"/>
                </a:lnTo>
                <a:lnTo>
                  <a:pt x="140379" y="327662"/>
                </a:lnTo>
                <a:lnTo>
                  <a:pt x="142133" y="330401"/>
                </a:lnTo>
                <a:lnTo>
                  <a:pt x="144215" y="327662"/>
                </a:lnTo>
                <a:lnTo>
                  <a:pt x="143886" y="323059"/>
                </a:lnTo>
                <a:lnTo>
                  <a:pt x="146626" y="318566"/>
                </a:lnTo>
                <a:lnTo>
                  <a:pt x="146626" y="314073"/>
                </a:lnTo>
                <a:lnTo>
                  <a:pt x="150461" y="308484"/>
                </a:lnTo>
                <a:lnTo>
                  <a:pt x="164379" y="308484"/>
                </a:lnTo>
                <a:lnTo>
                  <a:pt x="176543" y="308813"/>
                </a:lnTo>
                <a:lnTo>
                  <a:pt x="181036" y="313087"/>
                </a:lnTo>
                <a:lnTo>
                  <a:pt x="183008" y="304977"/>
                </a:lnTo>
                <a:lnTo>
                  <a:pt x="189474" y="291827"/>
                </a:lnTo>
                <a:lnTo>
                  <a:pt x="189912" y="285471"/>
                </a:lnTo>
                <a:lnTo>
                  <a:pt x="189145" y="278786"/>
                </a:lnTo>
                <a:lnTo>
                  <a:pt x="186625" y="275060"/>
                </a:lnTo>
                <a:lnTo>
                  <a:pt x="194296" y="263773"/>
                </a:lnTo>
                <a:lnTo>
                  <a:pt x="197364" y="254678"/>
                </a:lnTo>
                <a:lnTo>
                  <a:pt x="197364" y="250732"/>
                </a:lnTo>
                <a:lnTo>
                  <a:pt x="202953" y="247116"/>
                </a:lnTo>
                <a:lnTo>
                  <a:pt x="235938" y="238020"/>
                </a:lnTo>
                <a:lnTo>
                  <a:pt x="263335" y="238349"/>
                </a:lnTo>
                <a:lnTo>
                  <a:pt x="279334" y="250185"/>
                </a:lnTo>
                <a:lnTo>
                  <a:pt x="283170" y="250842"/>
                </a:lnTo>
                <a:lnTo>
                  <a:pt x="285800" y="25391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84659412-0CDB-5DE9-429E-CFE2F4204C3B}"/>
              </a:ext>
            </a:extLst>
          </p:cNvPr>
          <p:cNvSpPr/>
          <p:nvPr/>
        </p:nvSpPr>
        <p:spPr>
          <a:xfrm>
            <a:off x="5824744" y="5443190"/>
            <a:ext cx="206459" cy="217746"/>
          </a:xfrm>
          <a:custGeom>
            <a:avLst/>
            <a:gdLst>
              <a:gd name="connsiteX0" fmla="*/ 0 w 206459"/>
              <a:gd name="connsiteY0" fmla="*/ 75066 h 217746"/>
              <a:gd name="connsiteX1" fmla="*/ 1973 w 206459"/>
              <a:gd name="connsiteY1" fmla="*/ 66957 h 217746"/>
              <a:gd name="connsiteX2" fmla="*/ 8438 w 206459"/>
              <a:gd name="connsiteY2" fmla="*/ 53807 h 217746"/>
              <a:gd name="connsiteX3" fmla="*/ 8877 w 206459"/>
              <a:gd name="connsiteY3" fmla="*/ 47451 h 217746"/>
              <a:gd name="connsiteX4" fmla="*/ 8109 w 206459"/>
              <a:gd name="connsiteY4" fmla="*/ 40766 h 217746"/>
              <a:gd name="connsiteX5" fmla="*/ 5589 w 206459"/>
              <a:gd name="connsiteY5" fmla="*/ 37040 h 217746"/>
              <a:gd name="connsiteX6" fmla="*/ 13260 w 206459"/>
              <a:gd name="connsiteY6" fmla="*/ 25753 h 217746"/>
              <a:gd name="connsiteX7" fmla="*/ 16328 w 206459"/>
              <a:gd name="connsiteY7" fmla="*/ 16657 h 217746"/>
              <a:gd name="connsiteX8" fmla="*/ 16328 w 206459"/>
              <a:gd name="connsiteY8" fmla="*/ 12712 h 217746"/>
              <a:gd name="connsiteX9" fmla="*/ 21917 w 206459"/>
              <a:gd name="connsiteY9" fmla="*/ 9096 h 217746"/>
              <a:gd name="connsiteX10" fmla="*/ 54903 w 206459"/>
              <a:gd name="connsiteY10" fmla="*/ 0 h 217746"/>
              <a:gd name="connsiteX11" fmla="*/ 82299 w 206459"/>
              <a:gd name="connsiteY11" fmla="*/ 329 h 217746"/>
              <a:gd name="connsiteX12" fmla="*/ 98298 w 206459"/>
              <a:gd name="connsiteY12" fmla="*/ 12164 h 217746"/>
              <a:gd name="connsiteX13" fmla="*/ 102134 w 206459"/>
              <a:gd name="connsiteY13" fmla="*/ 12822 h 217746"/>
              <a:gd name="connsiteX14" fmla="*/ 106956 w 206459"/>
              <a:gd name="connsiteY14" fmla="*/ 18411 h 217746"/>
              <a:gd name="connsiteX15" fmla="*/ 105641 w 206459"/>
              <a:gd name="connsiteY15" fmla="*/ 23561 h 217746"/>
              <a:gd name="connsiteX16" fmla="*/ 111558 w 206459"/>
              <a:gd name="connsiteY16" fmla="*/ 28164 h 217746"/>
              <a:gd name="connsiteX17" fmla="*/ 111887 w 206459"/>
              <a:gd name="connsiteY17" fmla="*/ 35396 h 217746"/>
              <a:gd name="connsiteX18" fmla="*/ 116709 w 206459"/>
              <a:gd name="connsiteY18" fmla="*/ 42629 h 217746"/>
              <a:gd name="connsiteX19" fmla="*/ 114298 w 206459"/>
              <a:gd name="connsiteY19" fmla="*/ 57313 h 217746"/>
              <a:gd name="connsiteX20" fmla="*/ 115723 w 206459"/>
              <a:gd name="connsiteY20" fmla="*/ 63231 h 217746"/>
              <a:gd name="connsiteX21" fmla="*/ 113969 w 206459"/>
              <a:gd name="connsiteY21" fmla="*/ 68382 h 217746"/>
              <a:gd name="connsiteX22" fmla="*/ 115723 w 206459"/>
              <a:gd name="connsiteY22" fmla="*/ 73642 h 217746"/>
              <a:gd name="connsiteX23" fmla="*/ 124709 w 206459"/>
              <a:gd name="connsiteY23" fmla="*/ 72874 h 217746"/>
              <a:gd name="connsiteX24" fmla="*/ 128544 w 206459"/>
              <a:gd name="connsiteY24" fmla="*/ 74628 h 217746"/>
              <a:gd name="connsiteX25" fmla="*/ 139612 w 206459"/>
              <a:gd name="connsiteY25" fmla="*/ 73970 h 217746"/>
              <a:gd name="connsiteX26" fmla="*/ 146626 w 206459"/>
              <a:gd name="connsiteY26" fmla="*/ 76381 h 217746"/>
              <a:gd name="connsiteX27" fmla="*/ 157694 w 206459"/>
              <a:gd name="connsiteY27" fmla="*/ 71888 h 217746"/>
              <a:gd name="connsiteX28" fmla="*/ 163612 w 206459"/>
              <a:gd name="connsiteY28" fmla="*/ 76053 h 217746"/>
              <a:gd name="connsiteX29" fmla="*/ 168105 w 206459"/>
              <a:gd name="connsiteY29" fmla="*/ 77477 h 217746"/>
              <a:gd name="connsiteX30" fmla="*/ 169858 w 206459"/>
              <a:gd name="connsiteY30" fmla="*/ 82957 h 217746"/>
              <a:gd name="connsiteX31" fmla="*/ 175995 w 206459"/>
              <a:gd name="connsiteY31" fmla="*/ 109148 h 217746"/>
              <a:gd name="connsiteX32" fmla="*/ 180159 w 206459"/>
              <a:gd name="connsiteY32" fmla="*/ 118353 h 217746"/>
              <a:gd name="connsiteX33" fmla="*/ 184433 w 206459"/>
              <a:gd name="connsiteY33" fmla="*/ 119558 h 217746"/>
              <a:gd name="connsiteX34" fmla="*/ 193967 w 206459"/>
              <a:gd name="connsiteY34" fmla="*/ 114298 h 217746"/>
              <a:gd name="connsiteX35" fmla="*/ 199337 w 206459"/>
              <a:gd name="connsiteY35" fmla="*/ 116380 h 217746"/>
              <a:gd name="connsiteX36" fmla="*/ 203063 w 206459"/>
              <a:gd name="connsiteY36" fmla="*/ 119778 h 217746"/>
              <a:gd name="connsiteX37" fmla="*/ 206460 w 206459"/>
              <a:gd name="connsiteY37" fmla="*/ 120435 h 217746"/>
              <a:gd name="connsiteX38" fmla="*/ 204158 w 206459"/>
              <a:gd name="connsiteY38" fmla="*/ 124270 h 217746"/>
              <a:gd name="connsiteX39" fmla="*/ 203501 w 206459"/>
              <a:gd name="connsiteY39" fmla="*/ 146955 h 217746"/>
              <a:gd name="connsiteX40" fmla="*/ 202515 w 206459"/>
              <a:gd name="connsiteY40" fmla="*/ 149585 h 217746"/>
              <a:gd name="connsiteX41" fmla="*/ 201857 w 206459"/>
              <a:gd name="connsiteY41" fmla="*/ 150461 h 217746"/>
              <a:gd name="connsiteX42" fmla="*/ 201967 w 206459"/>
              <a:gd name="connsiteY42" fmla="*/ 153530 h 217746"/>
              <a:gd name="connsiteX43" fmla="*/ 201309 w 206459"/>
              <a:gd name="connsiteY43" fmla="*/ 155941 h 217746"/>
              <a:gd name="connsiteX44" fmla="*/ 201090 w 206459"/>
              <a:gd name="connsiteY44" fmla="*/ 158899 h 217746"/>
              <a:gd name="connsiteX45" fmla="*/ 199665 w 206459"/>
              <a:gd name="connsiteY45" fmla="*/ 159776 h 217746"/>
              <a:gd name="connsiteX46" fmla="*/ 199227 w 206459"/>
              <a:gd name="connsiteY46" fmla="*/ 166571 h 217746"/>
              <a:gd name="connsiteX47" fmla="*/ 200104 w 206459"/>
              <a:gd name="connsiteY47" fmla="*/ 168981 h 217746"/>
              <a:gd name="connsiteX48" fmla="*/ 199556 w 206459"/>
              <a:gd name="connsiteY48" fmla="*/ 177858 h 217746"/>
              <a:gd name="connsiteX49" fmla="*/ 195172 w 206459"/>
              <a:gd name="connsiteY49" fmla="*/ 181474 h 217746"/>
              <a:gd name="connsiteX50" fmla="*/ 191885 w 206459"/>
              <a:gd name="connsiteY50" fmla="*/ 187392 h 217746"/>
              <a:gd name="connsiteX51" fmla="*/ 190351 w 206459"/>
              <a:gd name="connsiteY51" fmla="*/ 192542 h 217746"/>
              <a:gd name="connsiteX52" fmla="*/ 179392 w 206459"/>
              <a:gd name="connsiteY52" fmla="*/ 200213 h 217746"/>
              <a:gd name="connsiteX53" fmla="*/ 177529 w 206459"/>
              <a:gd name="connsiteY53" fmla="*/ 206460 h 217746"/>
              <a:gd name="connsiteX54" fmla="*/ 173146 w 206459"/>
              <a:gd name="connsiteY54" fmla="*/ 211829 h 217746"/>
              <a:gd name="connsiteX55" fmla="*/ 167995 w 206459"/>
              <a:gd name="connsiteY55" fmla="*/ 210295 h 217746"/>
              <a:gd name="connsiteX56" fmla="*/ 165694 w 206459"/>
              <a:gd name="connsiteY56" fmla="*/ 211501 h 217746"/>
              <a:gd name="connsiteX57" fmla="*/ 160872 w 206459"/>
              <a:gd name="connsiteY57" fmla="*/ 217747 h 217746"/>
              <a:gd name="connsiteX58" fmla="*/ 158461 w 206459"/>
              <a:gd name="connsiteY58" fmla="*/ 215117 h 217746"/>
              <a:gd name="connsiteX59" fmla="*/ 155283 w 206459"/>
              <a:gd name="connsiteY59" fmla="*/ 215117 h 217746"/>
              <a:gd name="connsiteX60" fmla="*/ 149804 w 206459"/>
              <a:gd name="connsiteY60" fmla="*/ 217528 h 217746"/>
              <a:gd name="connsiteX61" fmla="*/ 139722 w 206459"/>
              <a:gd name="connsiteY61" fmla="*/ 211501 h 217746"/>
              <a:gd name="connsiteX62" fmla="*/ 125257 w 206459"/>
              <a:gd name="connsiteY62" fmla="*/ 207117 h 217746"/>
              <a:gd name="connsiteX63" fmla="*/ 108271 w 206459"/>
              <a:gd name="connsiteY63" fmla="*/ 209747 h 217746"/>
              <a:gd name="connsiteX64" fmla="*/ 104106 w 206459"/>
              <a:gd name="connsiteY64" fmla="*/ 209966 h 217746"/>
              <a:gd name="connsiteX65" fmla="*/ 105531 w 206459"/>
              <a:gd name="connsiteY65" fmla="*/ 204597 h 217746"/>
              <a:gd name="connsiteX66" fmla="*/ 112983 w 206459"/>
              <a:gd name="connsiteY66" fmla="*/ 196926 h 217746"/>
              <a:gd name="connsiteX67" fmla="*/ 116490 w 206459"/>
              <a:gd name="connsiteY67" fmla="*/ 187501 h 217746"/>
              <a:gd name="connsiteX68" fmla="*/ 115065 w 206459"/>
              <a:gd name="connsiteY68" fmla="*/ 182460 h 217746"/>
              <a:gd name="connsiteX69" fmla="*/ 117476 w 206459"/>
              <a:gd name="connsiteY69" fmla="*/ 178515 h 217746"/>
              <a:gd name="connsiteX70" fmla="*/ 121640 w 206459"/>
              <a:gd name="connsiteY70" fmla="*/ 175447 h 217746"/>
              <a:gd name="connsiteX71" fmla="*/ 125257 w 206459"/>
              <a:gd name="connsiteY71" fmla="*/ 169639 h 217746"/>
              <a:gd name="connsiteX72" fmla="*/ 126900 w 206459"/>
              <a:gd name="connsiteY72" fmla="*/ 164488 h 217746"/>
              <a:gd name="connsiteX73" fmla="*/ 124051 w 206459"/>
              <a:gd name="connsiteY73" fmla="*/ 158571 h 217746"/>
              <a:gd name="connsiteX74" fmla="*/ 117038 w 206459"/>
              <a:gd name="connsiteY74" fmla="*/ 152653 h 217746"/>
              <a:gd name="connsiteX75" fmla="*/ 111230 w 206459"/>
              <a:gd name="connsiteY75" fmla="*/ 146297 h 217746"/>
              <a:gd name="connsiteX76" fmla="*/ 96874 w 206459"/>
              <a:gd name="connsiteY76" fmla="*/ 144325 h 217746"/>
              <a:gd name="connsiteX77" fmla="*/ 86134 w 206459"/>
              <a:gd name="connsiteY77" fmla="*/ 138955 h 217746"/>
              <a:gd name="connsiteX78" fmla="*/ 75505 w 206459"/>
              <a:gd name="connsiteY78" fmla="*/ 129750 h 217746"/>
              <a:gd name="connsiteX79" fmla="*/ 71231 w 206459"/>
              <a:gd name="connsiteY79" fmla="*/ 128873 h 217746"/>
              <a:gd name="connsiteX80" fmla="*/ 61807 w 206459"/>
              <a:gd name="connsiteY80" fmla="*/ 123941 h 217746"/>
              <a:gd name="connsiteX81" fmla="*/ 47232 w 206459"/>
              <a:gd name="connsiteY81" fmla="*/ 120544 h 217746"/>
              <a:gd name="connsiteX82" fmla="*/ 43396 w 206459"/>
              <a:gd name="connsiteY82" fmla="*/ 114298 h 217746"/>
              <a:gd name="connsiteX83" fmla="*/ 37478 w 206459"/>
              <a:gd name="connsiteY83" fmla="*/ 109038 h 217746"/>
              <a:gd name="connsiteX84" fmla="*/ 31561 w 206459"/>
              <a:gd name="connsiteY84" fmla="*/ 108380 h 217746"/>
              <a:gd name="connsiteX85" fmla="*/ 16657 w 206459"/>
              <a:gd name="connsiteY85" fmla="*/ 93367 h 217746"/>
              <a:gd name="connsiteX86" fmla="*/ 10740 w 206459"/>
              <a:gd name="connsiteY86" fmla="*/ 82628 h 217746"/>
              <a:gd name="connsiteX87" fmla="*/ 6246 w 206459"/>
              <a:gd name="connsiteY87" fmla="*/ 81642 h 217746"/>
              <a:gd name="connsiteX88" fmla="*/ 658 w 206459"/>
              <a:gd name="connsiteY88" fmla="*/ 75724 h 217746"/>
              <a:gd name="connsiteX89" fmla="*/ 0 w 206459"/>
              <a:gd name="connsiteY89" fmla="*/ 75066 h 2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06459" h="217746">
                <a:moveTo>
                  <a:pt x="0" y="75066"/>
                </a:moveTo>
                <a:lnTo>
                  <a:pt x="1973" y="66957"/>
                </a:lnTo>
                <a:lnTo>
                  <a:pt x="8438" y="53807"/>
                </a:lnTo>
                <a:lnTo>
                  <a:pt x="8877" y="47451"/>
                </a:lnTo>
                <a:lnTo>
                  <a:pt x="8109" y="40766"/>
                </a:lnTo>
                <a:lnTo>
                  <a:pt x="5589" y="37040"/>
                </a:lnTo>
                <a:lnTo>
                  <a:pt x="13260" y="25753"/>
                </a:lnTo>
                <a:lnTo>
                  <a:pt x="16328" y="16657"/>
                </a:lnTo>
                <a:lnTo>
                  <a:pt x="16328" y="12712"/>
                </a:lnTo>
                <a:lnTo>
                  <a:pt x="21917" y="9096"/>
                </a:lnTo>
                <a:lnTo>
                  <a:pt x="54903" y="0"/>
                </a:lnTo>
                <a:lnTo>
                  <a:pt x="82299" y="329"/>
                </a:lnTo>
                <a:lnTo>
                  <a:pt x="98298" y="12164"/>
                </a:lnTo>
                <a:lnTo>
                  <a:pt x="102134" y="12822"/>
                </a:lnTo>
                <a:lnTo>
                  <a:pt x="106956" y="18411"/>
                </a:lnTo>
                <a:lnTo>
                  <a:pt x="105641" y="23561"/>
                </a:lnTo>
                <a:lnTo>
                  <a:pt x="111558" y="28164"/>
                </a:lnTo>
                <a:lnTo>
                  <a:pt x="111887" y="35396"/>
                </a:lnTo>
                <a:lnTo>
                  <a:pt x="116709" y="42629"/>
                </a:lnTo>
                <a:lnTo>
                  <a:pt x="114298" y="57313"/>
                </a:lnTo>
                <a:lnTo>
                  <a:pt x="115723" y="63231"/>
                </a:lnTo>
                <a:lnTo>
                  <a:pt x="113969" y="68382"/>
                </a:lnTo>
                <a:lnTo>
                  <a:pt x="115723" y="73642"/>
                </a:lnTo>
                <a:lnTo>
                  <a:pt x="124709" y="72874"/>
                </a:lnTo>
                <a:lnTo>
                  <a:pt x="128544" y="74628"/>
                </a:lnTo>
                <a:lnTo>
                  <a:pt x="139612" y="73970"/>
                </a:lnTo>
                <a:lnTo>
                  <a:pt x="146626" y="76381"/>
                </a:lnTo>
                <a:lnTo>
                  <a:pt x="157694" y="71888"/>
                </a:lnTo>
                <a:lnTo>
                  <a:pt x="163612" y="76053"/>
                </a:lnTo>
                <a:lnTo>
                  <a:pt x="168105" y="77477"/>
                </a:lnTo>
                <a:lnTo>
                  <a:pt x="169858" y="82957"/>
                </a:lnTo>
                <a:lnTo>
                  <a:pt x="175995" y="109148"/>
                </a:lnTo>
                <a:lnTo>
                  <a:pt x="180159" y="118353"/>
                </a:lnTo>
                <a:lnTo>
                  <a:pt x="184433" y="119558"/>
                </a:lnTo>
                <a:lnTo>
                  <a:pt x="193967" y="114298"/>
                </a:lnTo>
                <a:lnTo>
                  <a:pt x="199337" y="116380"/>
                </a:lnTo>
                <a:lnTo>
                  <a:pt x="203063" y="119778"/>
                </a:lnTo>
                <a:lnTo>
                  <a:pt x="206460" y="120435"/>
                </a:lnTo>
                <a:lnTo>
                  <a:pt x="204158" y="124270"/>
                </a:lnTo>
                <a:lnTo>
                  <a:pt x="203501" y="146955"/>
                </a:lnTo>
                <a:lnTo>
                  <a:pt x="202515" y="149585"/>
                </a:lnTo>
                <a:lnTo>
                  <a:pt x="201857" y="150461"/>
                </a:lnTo>
                <a:lnTo>
                  <a:pt x="201967" y="153530"/>
                </a:lnTo>
                <a:lnTo>
                  <a:pt x="201309" y="155941"/>
                </a:lnTo>
                <a:lnTo>
                  <a:pt x="201090" y="158899"/>
                </a:lnTo>
                <a:lnTo>
                  <a:pt x="199665" y="159776"/>
                </a:lnTo>
                <a:lnTo>
                  <a:pt x="199227" y="166571"/>
                </a:lnTo>
                <a:lnTo>
                  <a:pt x="200104" y="168981"/>
                </a:lnTo>
                <a:lnTo>
                  <a:pt x="199556" y="177858"/>
                </a:lnTo>
                <a:lnTo>
                  <a:pt x="195172" y="181474"/>
                </a:lnTo>
                <a:lnTo>
                  <a:pt x="191885" y="187392"/>
                </a:lnTo>
                <a:lnTo>
                  <a:pt x="190351" y="192542"/>
                </a:lnTo>
                <a:lnTo>
                  <a:pt x="179392" y="200213"/>
                </a:lnTo>
                <a:lnTo>
                  <a:pt x="177529" y="206460"/>
                </a:lnTo>
                <a:lnTo>
                  <a:pt x="173146" y="211829"/>
                </a:lnTo>
                <a:lnTo>
                  <a:pt x="167995" y="210295"/>
                </a:lnTo>
                <a:lnTo>
                  <a:pt x="165694" y="211501"/>
                </a:lnTo>
                <a:lnTo>
                  <a:pt x="160872" y="217747"/>
                </a:lnTo>
                <a:lnTo>
                  <a:pt x="158461" y="215117"/>
                </a:lnTo>
                <a:lnTo>
                  <a:pt x="155283" y="215117"/>
                </a:lnTo>
                <a:lnTo>
                  <a:pt x="149804" y="217528"/>
                </a:lnTo>
                <a:lnTo>
                  <a:pt x="139722" y="211501"/>
                </a:lnTo>
                <a:lnTo>
                  <a:pt x="125257" y="207117"/>
                </a:lnTo>
                <a:lnTo>
                  <a:pt x="108271" y="209747"/>
                </a:lnTo>
                <a:lnTo>
                  <a:pt x="104106" y="209966"/>
                </a:lnTo>
                <a:lnTo>
                  <a:pt x="105531" y="204597"/>
                </a:lnTo>
                <a:lnTo>
                  <a:pt x="112983" y="196926"/>
                </a:lnTo>
                <a:lnTo>
                  <a:pt x="116490" y="187501"/>
                </a:lnTo>
                <a:lnTo>
                  <a:pt x="115065" y="182460"/>
                </a:lnTo>
                <a:lnTo>
                  <a:pt x="117476" y="178515"/>
                </a:lnTo>
                <a:lnTo>
                  <a:pt x="121640" y="175447"/>
                </a:lnTo>
                <a:lnTo>
                  <a:pt x="125257" y="169639"/>
                </a:lnTo>
                <a:lnTo>
                  <a:pt x="126900" y="164488"/>
                </a:lnTo>
                <a:lnTo>
                  <a:pt x="124051" y="158571"/>
                </a:lnTo>
                <a:lnTo>
                  <a:pt x="117038" y="152653"/>
                </a:lnTo>
                <a:lnTo>
                  <a:pt x="111230" y="146297"/>
                </a:lnTo>
                <a:lnTo>
                  <a:pt x="96874" y="144325"/>
                </a:lnTo>
                <a:lnTo>
                  <a:pt x="86134" y="138955"/>
                </a:lnTo>
                <a:lnTo>
                  <a:pt x="75505" y="129750"/>
                </a:lnTo>
                <a:lnTo>
                  <a:pt x="71231" y="128873"/>
                </a:lnTo>
                <a:lnTo>
                  <a:pt x="61807" y="123941"/>
                </a:lnTo>
                <a:lnTo>
                  <a:pt x="47232" y="120544"/>
                </a:lnTo>
                <a:lnTo>
                  <a:pt x="43396" y="114298"/>
                </a:lnTo>
                <a:lnTo>
                  <a:pt x="37478" y="109038"/>
                </a:lnTo>
                <a:lnTo>
                  <a:pt x="31561" y="108380"/>
                </a:lnTo>
                <a:lnTo>
                  <a:pt x="16657" y="93367"/>
                </a:lnTo>
                <a:lnTo>
                  <a:pt x="10740" y="82628"/>
                </a:lnTo>
                <a:lnTo>
                  <a:pt x="6246" y="81642"/>
                </a:lnTo>
                <a:lnTo>
                  <a:pt x="658" y="75724"/>
                </a:lnTo>
                <a:lnTo>
                  <a:pt x="0" y="75066"/>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8CA4BC21-A8FF-774A-E4B2-D13B45E0495B}"/>
              </a:ext>
            </a:extLst>
          </p:cNvPr>
          <p:cNvSpPr/>
          <p:nvPr/>
        </p:nvSpPr>
        <p:spPr>
          <a:xfrm>
            <a:off x="5950658" y="5725044"/>
            <a:ext cx="122297" cy="138516"/>
          </a:xfrm>
          <a:custGeom>
            <a:avLst/>
            <a:gdLst>
              <a:gd name="connsiteX0" fmla="*/ 12931 w 122297"/>
              <a:gd name="connsiteY0" fmla="*/ 2192 h 138516"/>
              <a:gd name="connsiteX1" fmla="*/ 16547 w 122297"/>
              <a:gd name="connsiteY1" fmla="*/ 2302 h 138516"/>
              <a:gd name="connsiteX2" fmla="*/ 19178 w 122297"/>
              <a:gd name="connsiteY2" fmla="*/ 3726 h 138516"/>
              <a:gd name="connsiteX3" fmla="*/ 31342 w 122297"/>
              <a:gd name="connsiteY3" fmla="*/ 0 h 138516"/>
              <a:gd name="connsiteX4" fmla="*/ 36383 w 122297"/>
              <a:gd name="connsiteY4" fmla="*/ 3397 h 138516"/>
              <a:gd name="connsiteX5" fmla="*/ 41862 w 122297"/>
              <a:gd name="connsiteY5" fmla="*/ 10959 h 138516"/>
              <a:gd name="connsiteX6" fmla="*/ 46793 w 122297"/>
              <a:gd name="connsiteY6" fmla="*/ 13041 h 138516"/>
              <a:gd name="connsiteX7" fmla="*/ 49642 w 122297"/>
              <a:gd name="connsiteY7" fmla="*/ 19616 h 138516"/>
              <a:gd name="connsiteX8" fmla="*/ 55450 w 122297"/>
              <a:gd name="connsiteY8" fmla="*/ 29040 h 138516"/>
              <a:gd name="connsiteX9" fmla="*/ 58190 w 122297"/>
              <a:gd name="connsiteY9" fmla="*/ 29040 h 138516"/>
              <a:gd name="connsiteX10" fmla="*/ 62902 w 122297"/>
              <a:gd name="connsiteY10" fmla="*/ 23999 h 138516"/>
              <a:gd name="connsiteX11" fmla="*/ 65313 w 122297"/>
              <a:gd name="connsiteY11" fmla="*/ 24328 h 138516"/>
              <a:gd name="connsiteX12" fmla="*/ 70902 w 122297"/>
              <a:gd name="connsiteY12" fmla="*/ 33314 h 138516"/>
              <a:gd name="connsiteX13" fmla="*/ 77477 w 122297"/>
              <a:gd name="connsiteY13" fmla="*/ 36273 h 138516"/>
              <a:gd name="connsiteX14" fmla="*/ 83176 w 122297"/>
              <a:gd name="connsiteY14" fmla="*/ 37478 h 138516"/>
              <a:gd name="connsiteX15" fmla="*/ 88765 w 122297"/>
              <a:gd name="connsiteY15" fmla="*/ 43067 h 138516"/>
              <a:gd name="connsiteX16" fmla="*/ 89093 w 122297"/>
              <a:gd name="connsiteY16" fmla="*/ 49642 h 138516"/>
              <a:gd name="connsiteX17" fmla="*/ 93696 w 122297"/>
              <a:gd name="connsiteY17" fmla="*/ 48656 h 138516"/>
              <a:gd name="connsiteX18" fmla="*/ 103120 w 122297"/>
              <a:gd name="connsiteY18" fmla="*/ 52820 h 138516"/>
              <a:gd name="connsiteX19" fmla="*/ 108709 w 122297"/>
              <a:gd name="connsiteY19" fmla="*/ 59724 h 138516"/>
              <a:gd name="connsiteX20" fmla="*/ 114517 w 122297"/>
              <a:gd name="connsiteY20" fmla="*/ 68601 h 138516"/>
              <a:gd name="connsiteX21" fmla="*/ 119887 w 122297"/>
              <a:gd name="connsiteY21" fmla="*/ 72327 h 138516"/>
              <a:gd name="connsiteX22" fmla="*/ 118901 w 122297"/>
              <a:gd name="connsiteY22" fmla="*/ 79121 h 138516"/>
              <a:gd name="connsiteX23" fmla="*/ 114408 w 122297"/>
              <a:gd name="connsiteY23" fmla="*/ 85367 h 138516"/>
              <a:gd name="connsiteX24" fmla="*/ 116599 w 122297"/>
              <a:gd name="connsiteY24" fmla="*/ 92710 h 138516"/>
              <a:gd name="connsiteX25" fmla="*/ 117476 w 122297"/>
              <a:gd name="connsiteY25" fmla="*/ 94463 h 138516"/>
              <a:gd name="connsiteX26" fmla="*/ 118133 w 122297"/>
              <a:gd name="connsiteY26" fmla="*/ 95669 h 138516"/>
              <a:gd name="connsiteX27" fmla="*/ 120983 w 122297"/>
              <a:gd name="connsiteY27" fmla="*/ 99394 h 138516"/>
              <a:gd name="connsiteX28" fmla="*/ 122298 w 122297"/>
              <a:gd name="connsiteY28" fmla="*/ 100490 h 138516"/>
              <a:gd name="connsiteX29" fmla="*/ 120325 w 122297"/>
              <a:gd name="connsiteY29" fmla="*/ 102134 h 138516"/>
              <a:gd name="connsiteX30" fmla="*/ 116490 w 122297"/>
              <a:gd name="connsiteY30" fmla="*/ 106627 h 138516"/>
              <a:gd name="connsiteX31" fmla="*/ 116490 w 122297"/>
              <a:gd name="connsiteY31" fmla="*/ 113421 h 138516"/>
              <a:gd name="connsiteX32" fmla="*/ 111887 w 122297"/>
              <a:gd name="connsiteY32" fmla="*/ 117805 h 138516"/>
              <a:gd name="connsiteX33" fmla="*/ 109476 w 122297"/>
              <a:gd name="connsiteY33" fmla="*/ 121531 h 138516"/>
              <a:gd name="connsiteX34" fmla="*/ 110353 w 122297"/>
              <a:gd name="connsiteY34" fmla="*/ 122298 h 138516"/>
              <a:gd name="connsiteX35" fmla="*/ 108819 w 122297"/>
              <a:gd name="connsiteY35" fmla="*/ 124818 h 138516"/>
              <a:gd name="connsiteX36" fmla="*/ 103011 w 122297"/>
              <a:gd name="connsiteY36" fmla="*/ 131503 h 138516"/>
              <a:gd name="connsiteX37" fmla="*/ 94025 w 122297"/>
              <a:gd name="connsiteY37" fmla="*/ 134791 h 138516"/>
              <a:gd name="connsiteX38" fmla="*/ 92052 w 122297"/>
              <a:gd name="connsiteY38" fmla="*/ 133037 h 138516"/>
              <a:gd name="connsiteX39" fmla="*/ 90847 w 122297"/>
              <a:gd name="connsiteY39" fmla="*/ 133914 h 138516"/>
              <a:gd name="connsiteX40" fmla="*/ 90189 w 122297"/>
              <a:gd name="connsiteY40" fmla="*/ 136873 h 138516"/>
              <a:gd name="connsiteX41" fmla="*/ 87888 w 122297"/>
              <a:gd name="connsiteY41" fmla="*/ 138517 h 138516"/>
              <a:gd name="connsiteX42" fmla="*/ 84271 w 122297"/>
              <a:gd name="connsiteY42" fmla="*/ 138188 h 138516"/>
              <a:gd name="connsiteX43" fmla="*/ 80765 w 122297"/>
              <a:gd name="connsiteY43" fmla="*/ 136873 h 138516"/>
              <a:gd name="connsiteX44" fmla="*/ 78244 w 122297"/>
              <a:gd name="connsiteY44" fmla="*/ 137311 h 138516"/>
              <a:gd name="connsiteX45" fmla="*/ 75176 w 122297"/>
              <a:gd name="connsiteY45" fmla="*/ 135558 h 138516"/>
              <a:gd name="connsiteX46" fmla="*/ 70464 w 122297"/>
              <a:gd name="connsiteY46" fmla="*/ 133914 h 138516"/>
              <a:gd name="connsiteX47" fmla="*/ 63669 w 122297"/>
              <a:gd name="connsiteY47" fmla="*/ 135119 h 138516"/>
              <a:gd name="connsiteX48" fmla="*/ 58409 w 122297"/>
              <a:gd name="connsiteY48" fmla="*/ 138297 h 138516"/>
              <a:gd name="connsiteX49" fmla="*/ 53587 w 122297"/>
              <a:gd name="connsiteY49" fmla="*/ 138078 h 138516"/>
              <a:gd name="connsiteX50" fmla="*/ 53697 w 122297"/>
              <a:gd name="connsiteY50" fmla="*/ 135558 h 138516"/>
              <a:gd name="connsiteX51" fmla="*/ 54355 w 122297"/>
              <a:gd name="connsiteY51" fmla="*/ 133804 h 138516"/>
              <a:gd name="connsiteX52" fmla="*/ 53149 w 122297"/>
              <a:gd name="connsiteY52" fmla="*/ 132599 h 138516"/>
              <a:gd name="connsiteX53" fmla="*/ 49423 w 122297"/>
              <a:gd name="connsiteY53" fmla="*/ 132270 h 138516"/>
              <a:gd name="connsiteX54" fmla="*/ 45697 w 122297"/>
              <a:gd name="connsiteY54" fmla="*/ 131722 h 138516"/>
              <a:gd name="connsiteX55" fmla="*/ 39999 w 122297"/>
              <a:gd name="connsiteY55" fmla="*/ 127667 h 138516"/>
              <a:gd name="connsiteX56" fmla="*/ 33752 w 122297"/>
              <a:gd name="connsiteY56" fmla="*/ 127229 h 138516"/>
              <a:gd name="connsiteX57" fmla="*/ 23123 w 122297"/>
              <a:gd name="connsiteY57" fmla="*/ 128325 h 138516"/>
              <a:gd name="connsiteX58" fmla="*/ 19616 w 122297"/>
              <a:gd name="connsiteY58" fmla="*/ 127448 h 138516"/>
              <a:gd name="connsiteX59" fmla="*/ 12931 w 122297"/>
              <a:gd name="connsiteY59" fmla="*/ 120764 h 138516"/>
              <a:gd name="connsiteX60" fmla="*/ 10411 w 122297"/>
              <a:gd name="connsiteY60" fmla="*/ 120216 h 138516"/>
              <a:gd name="connsiteX61" fmla="*/ 3397 w 122297"/>
              <a:gd name="connsiteY61" fmla="*/ 110353 h 138516"/>
              <a:gd name="connsiteX62" fmla="*/ 110 w 122297"/>
              <a:gd name="connsiteY62" fmla="*/ 101805 h 138516"/>
              <a:gd name="connsiteX63" fmla="*/ 0 w 122297"/>
              <a:gd name="connsiteY63" fmla="*/ 91175 h 138516"/>
              <a:gd name="connsiteX64" fmla="*/ 0 w 122297"/>
              <a:gd name="connsiteY64" fmla="*/ 90737 h 138516"/>
              <a:gd name="connsiteX65" fmla="*/ 877 w 122297"/>
              <a:gd name="connsiteY65" fmla="*/ 89093 h 138516"/>
              <a:gd name="connsiteX66" fmla="*/ 4493 w 122297"/>
              <a:gd name="connsiteY66" fmla="*/ 85806 h 138516"/>
              <a:gd name="connsiteX67" fmla="*/ 6027 w 122297"/>
              <a:gd name="connsiteY67" fmla="*/ 82299 h 138516"/>
              <a:gd name="connsiteX68" fmla="*/ 3945 w 122297"/>
              <a:gd name="connsiteY68" fmla="*/ 74409 h 138516"/>
              <a:gd name="connsiteX69" fmla="*/ 2740 w 122297"/>
              <a:gd name="connsiteY69" fmla="*/ 63669 h 138516"/>
              <a:gd name="connsiteX70" fmla="*/ 4384 w 122297"/>
              <a:gd name="connsiteY70" fmla="*/ 61039 h 138516"/>
              <a:gd name="connsiteX71" fmla="*/ 1973 w 122297"/>
              <a:gd name="connsiteY71" fmla="*/ 53697 h 138516"/>
              <a:gd name="connsiteX72" fmla="*/ 4931 w 122297"/>
              <a:gd name="connsiteY72" fmla="*/ 48437 h 138516"/>
              <a:gd name="connsiteX73" fmla="*/ 4384 w 122297"/>
              <a:gd name="connsiteY73" fmla="*/ 44273 h 138516"/>
              <a:gd name="connsiteX74" fmla="*/ 6137 w 122297"/>
              <a:gd name="connsiteY74" fmla="*/ 40437 h 138516"/>
              <a:gd name="connsiteX75" fmla="*/ 7013 w 122297"/>
              <a:gd name="connsiteY75" fmla="*/ 29698 h 138516"/>
              <a:gd name="connsiteX76" fmla="*/ 5589 w 122297"/>
              <a:gd name="connsiteY76" fmla="*/ 25753 h 138516"/>
              <a:gd name="connsiteX77" fmla="*/ 7561 w 122297"/>
              <a:gd name="connsiteY77" fmla="*/ 22027 h 138516"/>
              <a:gd name="connsiteX78" fmla="*/ 6027 w 122297"/>
              <a:gd name="connsiteY78" fmla="*/ 14465 h 138516"/>
              <a:gd name="connsiteX79" fmla="*/ 10301 w 122297"/>
              <a:gd name="connsiteY79" fmla="*/ 8876 h 138516"/>
              <a:gd name="connsiteX80" fmla="*/ 12602 w 122297"/>
              <a:gd name="connsiteY80" fmla="*/ 3507 h 138516"/>
              <a:gd name="connsiteX81" fmla="*/ 12931 w 122297"/>
              <a:gd name="connsiteY81" fmla="*/ 2192 h 13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22297" h="138516">
                <a:moveTo>
                  <a:pt x="12931" y="2192"/>
                </a:moveTo>
                <a:lnTo>
                  <a:pt x="16547" y="2302"/>
                </a:lnTo>
                <a:lnTo>
                  <a:pt x="19178" y="3726"/>
                </a:lnTo>
                <a:lnTo>
                  <a:pt x="31342" y="0"/>
                </a:lnTo>
                <a:lnTo>
                  <a:pt x="36383" y="3397"/>
                </a:lnTo>
                <a:lnTo>
                  <a:pt x="41862" y="10959"/>
                </a:lnTo>
                <a:lnTo>
                  <a:pt x="46793" y="13041"/>
                </a:lnTo>
                <a:lnTo>
                  <a:pt x="49642" y="19616"/>
                </a:lnTo>
                <a:lnTo>
                  <a:pt x="55450" y="29040"/>
                </a:lnTo>
                <a:lnTo>
                  <a:pt x="58190" y="29040"/>
                </a:lnTo>
                <a:lnTo>
                  <a:pt x="62902" y="23999"/>
                </a:lnTo>
                <a:lnTo>
                  <a:pt x="65313" y="24328"/>
                </a:lnTo>
                <a:lnTo>
                  <a:pt x="70902" y="33314"/>
                </a:lnTo>
                <a:lnTo>
                  <a:pt x="77477" y="36273"/>
                </a:lnTo>
                <a:lnTo>
                  <a:pt x="83176" y="37478"/>
                </a:lnTo>
                <a:lnTo>
                  <a:pt x="88765" y="43067"/>
                </a:lnTo>
                <a:lnTo>
                  <a:pt x="89093" y="49642"/>
                </a:lnTo>
                <a:lnTo>
                  <a:pt x="93696" y="48656"/>
                </a:lnTo>
                <a:lnTo>
                  <a:pt x="103120" y="52820"/>
                </a:lnTo>
                <a:lnTo>
                  <a:pt x="108709" y="59724"/>
                </a:lnTo>
                <a:lnTo>
                  <a:pt x="114517" y="68601"/>
                </a:lnTo>
                <a:lnTo>
                  <a:pt x="119887" y="72327"/>
                </a:lnTo>
                <a:lnTo>
                  <a:pt x="118901" y="79121"/>
                </a:lnTo>
                <a:lnTo>
                  <a:pt x="114408" y="85367"/>
                </a:lnTo>
                <a:lnTo>
                  <a:pt x="116599" y="92710"/>
                </a:lnTo>
                <a:lnTo>
                  <a:pt x="117476" y="94463"/>
                </a:lnTo>
                <a:lnTo>
                  <a:pt x="118133" y="95669"/>
                </a:lnTo>
                <a:lnTo>
                  <a:pt x="120983" y="99394"/>
                </a:lnTo>
                <a:lnTo>
                  <a:pt x="122298" y="100490"/>
                </a:lnTo>
                <a:lnTo>
                  <a:pt x="120325" y="102134"/>
                </a:lnTo>
                <a:lnTo>
                  <a:pt x="116490" y="106627"/>
                </a:lnTo>
                <a:lnTo>
                  <a:pt x="116490" y="113421"/>
                </a:lnTo>
                <a:lnTo>
                  <a:pt x="111887" y="117805"/>
                </a:lnTo>
                <a:lnTo>
                  <a:pt x="109476" y="121531"/>
                </a:lnTo>
                <a:lnTo>
                  <a:pt x="110353" y="122298"/>
                </a:lnTo>
                <a:lnTo>
                  <a:pt x="108819" y="124818"/>
                </a:lnTo>
                <a:lnTo>
                  <a:pt x="103011" y="131503"/>
                </a:lnTo>
                <a:lnTo>
                  <a:pt x="94025" y="134791"/>
                </a:lnTo>
                <a:lnTo>
                  <a:pt x="92052" y="133037"/>
                </a:lnTo>
                <a:lnTo>
                  <a:pt x="90847" y="133914"/>
                </a:lnTo>
                <a:lnTo>
                  <a:pt x="90189" y="136873"/>
                </a:lnTo>
                <a:lnTo>
                  <a:pt x="87888" y="138517"/>
                </a:lnTo>
                <a:lnTo>
                  <a:pt x="84271" y="138188"/>
                </a:lnTo>
                <a:lnTo>
                  <a:pt x="80765" y="136873"/>
                </a:lnTo>
                <a:lnTo>
                  <a:pt x="78244" y="137311"/>
                </a:lnTo>
                <a:lnTo>
                  <a:pt x="75176" y="135558"/>
                </a:lnTo>
                <a:lnTo>
                  <a:pt x="70464" y="133914"/>
                </a:lnTo>
                <a:lnTo>
                  <a:pt x="63669" y="135119"/>
                </a:lnTo>
                <a:lnTo>
                  <a:pt x="58409" y="138297"/>
                </a:lnTo>
                <a:lnTo>
                  <a:pt x="53587" y="138078"/>
                </a:lnTo>
                <a:lnTo>
                  <a:pt x="53697" y="135558"/>
                </a:lnTo>
                <a:lnTo>
                  <a:pt x="54355" y="133804"/>
                </a:lnTo>
                <a:lnTo>
                  <a:pt x="53149" y="132599"/>
                </a:lnTo>
                <a:lnTo>
                  <a:pt x="49423" y="132270"/>
                </a:lnTo>
                <a:lnTo>
                  <a:pt x="45697" y="131722"/>
                </a:lnTo>
                <a:lnTo>
                  <a:pt x="39999" y="127667"/>
                </a:lnTo>
                <a:lnTo>
                  <a:pt x="33752" y="127229"/>
                </a:lnTo>
                <a:lnTo>
                  <a:pt x="23123" y="128325"/>
                </a:lnTo>
                <a:lnTo>
                  <a:pt x="19616" y="127448"/>
                </a:lnTo>
                <a:lnTo>
                  <a:pt x="12931" y="120764"/>
                </a:lnTo>
                <a:lnTo>
                  <a:pt x="10411" y="120216"/>
                </a:lnTo>
                <a:lnTo>
                  <a:pt x="3397" y="110353"/>
                </a:lnTo>
                <a:lnTo>
                  <a:pt x="110" y="101805"/>
                </a:lnTo>
                <a:lnTo>
                  <a:pt x="0" y="91175"/>
                </a:lnTo>
                <a:lnTo>
                  <a:pt x="0" y="90737"/>
                </a:lnTo>
                <a:lnTo>
                  <a:pt x="877" y="89093"/>
                </a:lnTo>
                <a:lnTo>
                  <a:pt x="4493" y="85806"/>
                </a:lnTo>
                <a:lnTo>
                  <a:pt x="6027" y="82299"/>
                </a:lnTo>
                <a:lnTo>
                  <a:pt x="3945" y="74409"/>
                </a:lnTo>
                <a:lnTo>
                  <a:pt x="2740" y="63669"/>
                </a:lnTo>
                <a:lnTo>
                  <a:pt x="4384" y="61039"/>
                </a:lnTo>
                <a:lnTo>
                  <a:pt x="1973" y="53697"/>
                </a:lnTo>
                <a:lnTo>
                  <a:pt x="4931" y="48437"/>
                </a:lnTo>
                <a:lnTo>
                  <a:pt x="4384" y="44273"/>
                </a:lnTo>
                <a:lnTo>
                  <a:pt x="6137" y="40437"/>
                </a:lnTo>
                <a:lnTo>
                  <a:pt x="7013" y="29698"/>
                </a:lnTo>
                <a:lnTo>
                  <a:pt x="5589" y="25753"/>
                </a:lnTo>
                <a:lnTo>
                  <a:pt x="7561" y="22027"/>
                </a:lnTo>
                <a:lnTo>
                  <a:pt x="6027" y="14465"/>
                </a:lnTo>
                <a:lnTo>
                  <a:pt x="10301" y="8876"/>
                </a:lnTo>
                <a:lnTo>
                  <a:pt x="12602" y="3507"/>
                </a:lnTo>
                <a:lnTo>
                  <a:pt x="12931" y="219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5AF17D2F-DE70-7F18-BB70-30E623F89F14}"/>
              </a:ext>
            </a:extLst>
          </p:cNvPr>
          <p:cNvSpPr/>
          <p:nvPr/>
        </p:nvSpPr>
        <p:spPr>
          <a:xfrm>
            <a:off x="5661900" y="5512667"/>
            <a:ext cx="385851" cy="998107"/>
          </a:xfrm>
          <a:custGeom>
            <a:avLst/>
            <a:gdLst>
              <a:gd name="connsiteX0" fmla="*/ 59395 w 385851"/>
              <a:gd name="connsiteY0" fmla="*/ 24328 h 998107"/>
              <a:gd name="connsiteX1" fmla="*/ 62464 w 385851"/>
              <a:gd name="connsiteY1" fmla="*/ 20493 h 998107"/>
              <a:gd name="connsiteX2" fmla="*/ 66628 w 385851"/>
              <a:gd name="connsiteY2" fmla="*/ 11835 h 998107"/>
              <a:gd name="connsiteX3" fmla="*/ 76052 w 385851"/>
              <a:gd name="connsiteY3" fmla="*/ 2082 h 998107"/>
              <a:gd name="connsiteX4" fmla="*/ 82299 w 385851"/>
              <a:gd name="connsiteY4" fmla="*/ 0 h 998107"/>
              <a:gd name="connsiteX5" fmla="*/ 88216 w 385851"/>
              <a:gd name="connsiteY5" fmla="*/ 5151 h 998107"/>
              <a:gd name="connsiteX6" fmla="*/ 95120 w 385851"/>
              <a:gd name="connsiteY6" fmla="*/ 4493 h 998107"/>
              <a:gd name="connsiteX7" fmla="*/ 99285 w 385851"/>
              <a:gd name="connsiteY7" fmla="*/ 3507 h 998107"/>
              <a:gd name="connsiteX8" fmla="*/ 104545 w 385851"/>
              <a:gd name="connsiteY8" fmla="*/ 4931 h 998107"/>
              <a:gd name="connsiteX9" fmla="*/ 113202 w 385851"/>
              <a:gd name="connsiteY9" fmla="*/ 3178 h 998107"/>
              <a:gd name="connsiteX10" fmla="*/ 117695 w 385851"/>
              <a:gd name="connsiteY10" fmla="*/ 3836 h 998107"/>
              <a:gd name="connsiteX11" fmla="*/ 118791 w 385851"/>
              <a:gd name="connsiteY11" fmla="*/ 10082 h 998107"/>
              <a:gd name="connsiteX12" fmla="*/ 122298 w 385851"/>
              <a:gd name="connsiteY12" fmla="*/ 20164 h 998107"/>
              <a:gd name="connsiteX13" fmla="*/ 124051 w 385851"/>
              <a:gd name="connsiteY13" fmla="*/ 22904 h 998107"/>
              <a:gd name="connsiteX14" fmla="*/ 126133 w 385851"/>
              <a:gd name="connsiteY14" fmla="*/ 20164 h 998107"/>
              <a:gd name="connsiteX15" fmla="*/ 125804 w 385851"/>
              <a:gd name="connsiteY15" fmla="*/ 15671 h 998107"/>
              <a:gd name="connsiteX16" fmla="*/ 128544 w 385851"/>
              <a:gd name="connsiteY16" fmla="*/ 11178 h 998107"/>
              <a:gd name="connsiteX17" fmla="*/ 128544 w 385851"/>
              <a:gd name="connsiteY17" fmla="*/ 6685 h 998107"/>
              <a:gd name="connsiteX18" fmla="*/ 132379 w 385851"/>
              <a:gd name="connsiteY18" fmla="*/ 1096 h 998107"/>
              <a:gd name="connsiteX19" fmla="*/ 146297 w 385851"/>
              <a:gd name="connsiteY19" fmla="*/ 1096 h 998107"/>
              <a:gd name="connsiteX20" fmla="*/ 158461 w 385851"/>
              <a:gd name="connsiteY20" fmla="*/ 1425 h 998107"/>
              <a:gd name="connsiteX21" fmla="*/ 163721 w 385851"/>
              <a:gd name="connsiteY21" fmla="*/ 6356 h 998107"/>
              <a:gd name="connsiteX22" fmla="*/ 169310 w 385851"/>
              <a:gd name="connsiteY22" fmla="*/ 12274 h 998107"/>
              <a:gd name="connsiteX23" fmla="*/ 173803 w 385851"/>
              <a:gd name="connsiteY23" fmla="*/ 13369 h 998107"/>
              <a:gd name="connsiteX24" fmla="*/ 179721 w 385851"/>
              <a:gd name="connsiteY24" fmla="*/ 24109 h 998107"/>
              <a:gd name="connsiteX25" fmla="*/ 194624 w 385851"/>
              <a:gd name="connsiteY25" fmla="*/ 39013 h 998107"/>
              <a:gd name="connsiteX26" fmla="*/ 200542 w 385851"/>
              <a:gd name="connsiteY26" fmla="*/ 39670 h 998107"/>
              <a:gd name="connsiteX27" fmla="*/ 206460 w 385851"/>
              <a:gd name="connsiteY27" fmla="*/ 44930 h 998107"/>
              <a:gd name="connsiteX28" fmla="*/ 210295 w 385851"/>
              <a:gd name="connsiteY28" fmla="*/ 51177 h 998107"/>
              <a:gd name="connsiteX29" fmla="*/ 224870 w 385851"/>
              <a:gd name="connsiteY29" fmla="*/ 54684 h 998107"/>
              <a:gd name="connsiteX30" fmla="*/ 234294 w 385851"/>
              <a:gd name="connsiteY30" fmla="*/ 59505 h 998107"/>
              <a:gd name="connsiteX31" fmla="*/ 238568 w 385851"/>
              <a:gd name="connsiteY31" fmla="*/ 60492 h 998107"/>
              <a:gd name="connsiteX32" fmla="*/ 249198 w 385851"/>
              <a:gd name="connsiteY32" fmla="*/ 69697 h 998107"/>
              <a:gd name="connsiteX33" fmla="*/ 259937 w 385851"/>
              <a:gd name="connsiteY33" fmla="*/ 75066 h 998107"/>
              <a:gd name="connsiteX34" fmla="*/ 274293 w 385851"/>
              <a:gd name="connsiteY34" fmla="*/ 76929 h 998107"/>
              <a:gd name="connsiteX35" fmla="*/ 279992 w 385851"/>
              <a:gd name="connsiteY35" fmla="*/ 83395 h 998107"/>
              <a:gd name="connsiteX36" fmla="*/ 287115 w 385851"/>
              <a:gd name="connsiteY36" fmla="*/ 89313 h 998107"/>
              <a:gd name="connsiteX37" fmla="*/ 289854 w 385851"/>
              <a:gd name="connsiteY37" fmla="*/ 95230 h 998107"/>
              <a:gd name="connsiteX38" fmla="*/ 288320 w 385851"/>
              <a:gd name="connsiteY38" fmla="*/ 100381 h 998107"/>
              <a:gd name="connsiteX39" fmla="*/ 284704 w 385851"/>
              <a:gd name="connsiteY39" fmla="*/ 106079 h 998107"/>
              <a:gd name="connsiteX40" fmla="*/ 280540 w 385851"/>
              <a:gd name="connsiteY40" fmla="*/ 109257 h 998107"/>
              <a:gd name="connsiteX41" fmla="*/ 278129 w 385851"/>
              <a:gd name="connsiteY41" fmla="*/ 113202 h 998107"/>
              <a:gd name="connsiteX42" fmla="*/ 279553 w 385851"/>
              <a:gd name="connsiteY42" fmla="*/ 118243 h 998107"/>
              <a:gd name="connsiteX43" fmla="*/ 276046 w 385851"/>
              <a:gd name="connsiteY43" fmla="*/ 127558 h 998107"/>
              <a:gd name="connsiteX44" fmla="*/ 268595 w 385851"/>
              <a:gd name="connsiteY44" fmla="*/ 135229 h 998107"/>
              <a:gd name="connsiteX45" fmla="*/ 267170 w 385851"/>
              <a:gd name="connsiteY45" fmla="*/ 140599 h 998107"/>
              <a:gd name="connsiteX46" fmla="*/ 271334 w 385851"/>
              <a:gd name="connsiteY46" fmla="*/ 140379 h 998107"/>
              <a:gd name="connsiteX47" fmla="*/ 288320 w 385851"/>
              <a:gd name="connsiteY47" fmla="*/ 137749 h 998107"/>
              <a:gd name="connsiteX48" fmla="*/ 302676 w 385851"/>
              <a:gd name="connsiteY48" fmla="*/ 142023 h 998107"/>
              <a:gd name="connsiteX49" fmla="*/ 312758 w 385851"/>
              <a:gd name="connsiteY49" fmla="*/ 148050 h 998107"/>
              <a:gd name="connsiteX50" fmla="*/ 318347 w 385851"/>
              <a:gd name="connsiteY50" fmla="*/ 145640 h 998107"/>
              <a:gd name="connsiteX51" fmla="*/ 321415 w 385851"/>
              <a:gd name="connsiteY51" fmla="*/ 145640 h 998107"/>
              <a:gd name="connsiteX52" fmla="*/ 323826 w 385851"/>
              <a:gd name="connsiteY52" fmla="*/ 148270 h 998107"/>
              <a:gd name="connsiteX53" fmla="*/ 328648 w 385851"/>
              <a:gd name="connsiteY53" fmla="*/ 142023 h 998107"/>
              <a:gd name="connsiteX54" fmla="*/ 330949 w 385851"/>
              <a:gd name="connsiteY54" fmla="*/ 140818 h 998107"/>
              <a:gd name="connsiteX55" fmla="*/ 336100 w 385851"/>
              <a:gd name="connsiteY55" fmla="*/ 142352 h 998107"/>
              <a:gd name="connsiteX56" fmla="*/ 340483 w 385851"/>
              <a:gd name="connsiteY56" fmla="*/ 136982 h 998107"/>
              <a:gd name="connsiteX57" fmla="*/ 342346 w 385851"/>
              <a:gd name="connsiteY57" fmla="*/ 130736 h 998107"/>
              <a:gd name="connsiteX58" fmla="*/ 353304 w 385851"/>
              <a:gd name="connsiteY58" fmla="*/ 123065 h 998107"/>
              <a:gd name="connsiteX59" fmla="*/ 354839 w 385851"/>
              <a:gd name="connsiteY59" fmla="*/ 117914 h 998107"/>
              <a:gd name="connsiteX60" fmla="*/ 358126 w 385851"/>
              <a:gd name="connsiteY60" fmla="*/ 111997 h 998107"/>
              <a:gd name="connsiteX61" fmla="*/ 362510 w 385851"/>
              <a:gd name="connsiteY61" fmla="*/ 108380 h 998107"/>
              <a:gd name="connsiteX62" fmla="*/ 363058 w 385851"/>
              <a:gd name="connsiteY62" fmla="*/ 99504 h 998107"/>
              <a:gd name="connsiteX63" fmla="*/ 362181 w 385851"/>
              <a:gd name="connsiteY63" fmla="*/ 97093 h 998107"/>
              <a:gd name="connsiteX64" fmla="*/ 362729 w 385851"/>
              <a:gd name="connsiteY64" fmla="*/ 90299 h 998107"/>
              <a:gd name="connsiteX65" fmla="*/ 368318 w 385851"/>
              <a:gd name="connsiteY65" fmla="*/ 86682 h 998107"/>
              <a:gd name="connsiteX66" fmla="*/ 379386 w 385851"/>
              <a:gd name="connsiteY66" fmla="*/ 88217 h 998107"/>
              <a:gd name="connsiteX67" fmla="*/ 379715 w 385851"/>
              <a:gd name="connsiteY67" fmla="*/ 93148 h 998107"/>
              <a:gd name="connsiteX68" fmla="*/ 384208 w 385851"/>
              <a:gd name="connsiteY68" fmla="*/ 103340 h 998107"/>
              <a:gd name="connsiteX69" fmla="*/ 383879 w 385851"/>
              <a:gd name="connsiteY69" fmla="*/ 111449 h 998107"/>
              <a:gd name="connsiteX70" fmla="*/ 384975 w 385851"/>
              <a:gd name="connsiteY70" fmla="*/ 120873 h 998107"/>
              <a:gd name="connsiteX71" fmla="*/ 385851 w 385851"/>
              <a:gd name="connsiteY71" fmla="*/ 129530 h 998107"/>
              <a:gd name="connsiteX72" fmla="*/ 384427 w 385851"/>
              <a:gd name="connsiteY72" fmla="*/ 133037 h 998107"/>
              <a:gd name="connsiteX73" fmla="*/ 379605 w 385851"/>
              <a:gd name="connsiteY73" fmla="*/ 132818 h 998107"/>
              <a:gd name="connsiteX74" fmla="*/ 373687 w 385851"/>
              <a:gd name="connsiteY74" fmla="*/ 135996 h 998107"/>
              <a:gd name="connsiteX75" fmla="*/ 372811 w 385851"/>
              <a:gd name="connsiteY75" fmla="*/ 137859 h 998107"/>
              <a:gd name="connsiteX76" fmla="*/ 369304 w 385851"/>
              <a:gd name="connsiteY76" fmla="*/ 140818 h 998107"/>
              <a:gd name="connsiteX77" fmla="*/ 367770 w 385851"/>
              <a:gd name="connsiteY77" fmla="*/ 139941 h 998107"/>
              <a:gd name="connsiteX78" fmla="*/ 357907 w 385851"/>
              <a:gd name="connsiteY78" fmla="*/ 146516 h 998107"/>
              <a:gd name="connsiteX79" fmla="*/ 356044 w 385851"/>
              <a:gd name="connsiteY79" fmla="*/ 149694 h 998107"/>
              <a:gd name="connsiteX80" fmla="*/ 352209 w 385851"/>
              <a:gd name="connsiteY80" fmla="*/ 150790 h 998107"/>
              <a:gd name="connsiteX81" fmla="*/ 343223 w 385851"/>
              <a:gd name="connsiteY81" fmla="*/ 158242 h 998107"/>
              <a:gd name="connsiteX82" fmla="*/ 340264 w 385851"/>
              <a:gd name="connsiteY82" fmla="*/ 159338 h 998107"/>
              <a:gd name="connsiteX83" fmla="*/ 339935 w 385851"/>
              <a:gd name="connsiteY83" fmla="*/ 165256 h 998107"/>
              <a:gd name="connsiteX84" fmla="*/ 336647 w 385851"/>
              <a:gd name="connsiteY84" fmla="*/ 166242 h 998107"/>
              <a:gd name="connsiteX85" fmla="*/ 333689 w 385851"/>
              <a:gd name="connsiteY85" fmla="*/ 165694 h 998107"/>
              <a:gd name="connsiteX86" fmla="*/ 326018 w 385851"/>
              <a:gd name="connsiteY86" fmla="*/ 175009 h 998107"/>
              <a:gd name="connsiteX87" fmla="*/ 324593 w 385851"/>
              <a:gd name="connsiteY87" fmla="*/ 178625 h 998107"/>
              <a:gd name="connsiteX88" fmla="*/ 324812 w 385851"/>
              <a:gd name="connsiteY88" fmla="*/ 183995 h 998107"/>
              <a:gd name="connsiteX89" fmla="*/ 321305 w 385851"/>
              <a:gd name="connsiteY89" fmla="*/ 185091 h 998107"/>
              <a:gd name="connsiteX90" fmla="*/ 319442 w 385851"/>
              <a:gd name="connsiteY90" fmla="*/ 188049 h 998107"/>
              <a:gd name="connsiteX91" fmla="*/ 314621 w 385851"/>
              <a:gd name="connsiteY91" fmla="*/ 196926 h 998107"/>
              <a:gd name="connsiteX92" fmla="*/ 311114 w 385851"/>
              <a:gd name="connsiteY92" fmla="*/ 200542 h 998107"/>
              <a:gd name="connsiteX93" fmla="*/ 307169 w 385851"/>
              <a:gd name="connsiteY93" fmla="*/ 207117 h 998107"/>
              <a:gd name="connsiteX94" fmla="*/ 307169 w 385851"/>
              <a:gd name="connsiteY94" fmla="*/ 209419 h 998107"/>
              <a:gd name="connsiteX95" fmla="*/ 302676 w 385851"/>
              <a:gd name="connsiteY95" fmla="*/ 212597 h 998107"/>
              <a:gd name="connsiteX96" fmla="*/ 301690 w 385851"/>
              <a:gd name="connsiteY96" fmla="*/ 216103 h 998107"/>
              <a:gd name="connsiteX97" fmla="*/ 299388 w 385851"/>
              <a:gd name="connsiteY97" fmla="*/ 221473 h 998107"/>
              <a:gd name="connsiteX98" fmla="*/ 295005 w 385851"/>
              <a:gd name="connsiteY98" fmla="*/ 227062 h 998107"/>
              <a:gd name="connsiteX99" fmla="*/ 296539 w 385851"/>
              <a:gd name="connsiteY99" fmla="*/ 234733 h 998107"/>
              <a:gd name="connsiteX100" fmla="*/ 294676 w 385851"/>
              <a:gd name="connsiteY100" fmla="*/ 238349 h 998107"/>
              <a:gd name="connsiteX101" fmla="*/ 296101 w 385851"/>
              <a:gd name="connsiteY101" fmla="*/ 242294 h 998107"/>
              <a:gd name="connsiteX102" fmla="*/ 295224 w 385851"/>
              <a:gd name="connsiteY102" fmla="*/ 253034 h 998107"/>
              <a:gd name="connsiteX103" fmla="*/ 293471 w 385851"/>
              <a:gd name="connsiteY103" fmla="*/ 256869 h 998107"/>
              <a:gd name="connsiteX104" fmla="*/ 294019 w 385851"/>
              <a:gd name="connsiteY104" fmla="*/ 261033 h 998107"/>
              <a:gd name="connsiteX105" fmla="*/ 291060 w 385851"/>
              <a:gd name="connsiteY105" fmla="*/ 266184 h 998107"/>
              <a:gd name="connsiteX106" fmla="*/ 293471 w 385851"/>
              <a:gd name="connsiteY106" fmla="*/ 273636 h 998107"/>
              <a:gd name="connsiteX107" fmla="*/ 291717 w 385851"/>
              <a:gd name="connsiteY107" fmla="*/ 276266 h 998107"/>
              <a:gd name="connsiteX108" fmla="*/ 292923 w 385851"/>
              <a:gd name="connsiteY108" fmla="*/ 287005 h 998107"/>
              <a:gd name="connsiteX109" fmla="*/ 295005 w 385851"/>
              <a:gd name="connsiteY109" fmla="*/ 294786 h 998107"/>
              <a:gd name="connsiteX110" fmla="*/ 293471 w 385851"/>
              <a:gd name="connsiteY110" fmla="*/ 298293 h 998107"/>
              <a:gd name="connsiteX111" fmla="*/ 289854 w 385851"/>
              <a:gd name="connsiteY111" fmla="*/ 301580 h 998107"/>
              <a:gd name="connsiteX112" fmla="*/ 288978 w 385851"/>
              <a:gd name="connsiteY112" fmla="*/ 303114 h 998107"/>
              <a:gd name="connsiteX113" fmla="*/ 288978 w 385851"/>
              <a:gd name="connsiteY113" fmla="*/ 303553 h 998107"/>
              <a:gd name="connsiteX114" fmla="*/ 288978 w 385851"/>
              <a:gd name="connsiteY114" fmla="*/ 303553 h 998107"/>
              <a:gd name="connsiteX115" fmla="*/ 287772 w 385851"/>
              <a:gd name="connsiteY115" fmla="*/ 313415 h 998107"/>
              <a:gd name="connsiteX116" fmla="*/ 289526 w 385851"/>
              <a:gd name="connsiteY116" fmla="*/ 322073 h 998107"/>
              <a:gd name="connsiteX117" fmla="*/ 288539 w 385851"/>
              <a:gd name="connsiteY117" fmla="*/ 324812 h 998107"/>
              <a:gd name="connsiteX118" fmla="*/ 291608 w 385851"/>
              <a:gd name="connsiteY118" fmla="*/ 327990 h 998107"/>
              <a:gd name="connsiteX119" fmla="*/ 291827 w 385851"/>
              <a:gd name="connsiteY119" fmla="*/ 332154 h 998107"/>
              <a:gd name="connsiteX120" fmla="*/ 290293 w 385851"/>
              <a:gd name="connsiteY120" fmla="*/ 333689 h 998107"/>
              <a:gd name="connsiteX121" fmla="*/ 292704 w 385851"/>
              <a:gd name="connsiteY121" fmla="*/ 338072 h 998107"/>
              <a:gd name="connsiteX122" fmla="*/ 302785 w 385851"/>
              <a:gd name="connsiteY122" fmla="*/ 345853 h 998107"/>
              <a:gd name="connsiteX123" fmla="*/ 312867 w 385851"/>
              <a:gd name="connsiteY123" fmla="*/ 349688 h 998107"/>
              <a:gd name="connsiteX124" fmla="*/ 325360 w 385851"/>
              <a:gd name="connsiteY124" fmla="*/ 359332 h 998107"/>
              <a:gd name="connsiteX125" fmla="*/ 328100 w 385851"/>
              <a:gd name="connsiteY125" fmla="*/ 362839 h 998107"/>
              <a:gd name="connsiteX126" fmla="*/ 327771 w 385851"/>
              <a:gd name="connsiteY126" fmla="*/ 367660 h 998107"/>
              <a:gd name="connsiteX127" fmla="*/ 321853 w 385851"/>
              <a:gd name="connsiteY127" fmla="*/ 379496 h 998107"/>
              <a:gd name="connsiteX128" fmla="*/ 321525 w 385851"/>
              <a:gd name="connsiteY128" fmla="*/ 383002 h 998107"/>
              <a:gd name="connsiteX129" fmla="*/ 325141 w 385851"/>
              <a:gd name="connsiteY129" fmla="*/ 389906 h 998107"/>
              <a:gd name="connsiteX130" fmla="*/ 331387 w 385851"/>
              <a:gd name="connsiteY130" fmla="*/ 394071 h 998107"/>
              <a:gd name="connsiteX131" fmla="*/ 336647 w 385851"/>
              <a:gd name="connsiteY131" fmla="*/ 394290 h 998107"/>
              <a:gd name="connsiteX132" fmla="*/ 339716 w 385851"/>
              <a:gd name="connsiteY132" fmla="*/ 391002 h 998107"/>
              <a:gd name="connsiteX133" fmla="*/ 340921 w 385851"/>
              <a:gd name="connsiteY133" fmla="*/ 391221 h 998107"/>
              <a:gd name="connsiteX134" fmla="*/ 341908 w 385851"/>
              <a:gd name="connsiteY134" fmla="*/ 395166 h 998107"/>
              <a:gd name="connsiteX135" fmla="*/ 341908 w 385851"/>
              <a:gd name="connsiteY135" fmla="*/ 405358 h 998107"/>
              <a:gd name="connsiteX136" fmla="*/ 340921 w 385851"/>
              <a:gd name="connsiteY136" fmla="*/ 410070 h 998107"/>
              <a:gd name="connsiteX137" fmla="*/ 336209 w 385851"/>
              <a:gd name="connsiteY137" fmla="*/ 417741 h 998107"/>
              <a:gd name="connsiteX138" fmla="*/ 334456 w 385851"/>
              <a:gd name="connsiteY138" fmla="*/ 425412 h 998107"/>
              <a:gd name="connsiteX139" fmla="*/ 332702 w 385851"/>
              <a:gd name="connsiteY139" fmla="*/ 427823 h 998107"/>
              <a:gd name="connsiteX140" fmla="*/ 332045 w 385851"/>
              <a:gd name="connsiteY140" fmla="*/ 425193 h 998107"/>
              <a:gd name="connsiteX141" fmla="*/ 330292 w 385851"/>
              <a:gd name="connsiteY141" fmla="*/ 426727 h 998107"/>
              <a:gd name="connsiteX142" fmla="*/ 327881 w 385851"/>
              <a:gd name="connsiteY142" fmla="*/ 434179 h 998107"/>
              <a:gd name="connsiteX143" fmla="*/ 329305 w 385851"/>
              <a:gd name="connsiteY143" fmla="*/ 439768 h 998107"/>
              <a:gd name="connsiteX144" fmla="*/ 327442 w 385851"/>
              <a:gd name="connsiteY144" fmla="*/ 444480 h 998107"/>
              <a:gd name="connsiteX145" fmla="*/ 314292 w 385851"/>
              <a:gd name="connsiteY145" fmla="*/ 452699 h 998107"/>
              <a:gd name="connsiteX146" fmla="*/ 304101 w 385851"/>
              <a:gd name="connsiteY146" fmla="*/ 456206 h 998107"/>
              <a:gd name="connsiteX147" fmla="*/ 302237 w 385851"/>
              <a:gd name="connsiteY147" fmla="*/ 453576 h 998107"/>
              <a:gd name="connsiteX148" fmla="*/ 301580 w 385851"/>
              <a:gd name="connsiteY148" fmla="*/ 456754 h 998107"/>
              <a:gd name="connsiteX149" fmla="*/ 286786 w 385851"/>
              <a:gd name="connsiteY149" fmla="*/ 462781 h 998107"/>
              <a:gd name="connsiteX150" fmla="*/ 269910 w 385851"/>
              <a:gd name="connsiteY150" fmla="*/ 467055 h 998107"/>
              <a:gd name="connsiteX151" fmla="*/ 259828 w 385851"/>
              <a:gd name="connsiteY151" fmla="*/ 467603 h 998107"/>
              <a:gd name="connsiteX152" fmla="*/ 251828 w 385851"/>
              <a:gd name="connsiteY152" fmla="*/ 466397 h 998107"/>
              <a:gd name="connsiteX153" fmla="*/ 244376 w 385851"/>
              <a:gd name="connsiteY153" fmla="*/ 467822 h 998107"/>
              <a:gd name="connsiteX154" fmla="*/ 239664 w 385851"/>
              <a:gd name="connsiteY154" fmla="*/ 467822 h 998107"/>
              <a:gd name="connsiteX155" fmla="*/ 234294 w 385851"/>
              <a:gd name="connsiteY155" fmla="*/ 464315 h 998107"/>
              <a:gd name="connsiteX156" fmla="*/ 227500 w 385851"/>
              <a:gd name="connsiteY156" fmla="*/ 462014 h 998107"/>
              <a:gd name="connsiteX157" fmla="*/ 224212 w 385851"/>
              <a:gd name="connsiteY157" fmla="*/ 462014 h 998107"/>
              <a:gd name="connsiteX158" fmla="*/ 222130 w 385851"/>
              <a:gd name="connsiteY158" fmla="*/ 459274 h 998107"/>
              <a:gd name="connsiteX159" fmla="*/ 220596 w 385851"/>
              <a:gd name="connsiteY159" fmla="*/ 460808 h 998107"/>
              <a:gd name="connsiteX160" fmla="*/ 220596 w 385851"/>
              <a:gd name="connsiteY160" fmla="*/ 464753 h 998107"/>
              <a:gd name="connsiteX161" fmla="*/ 221802 w 385851"/>
              <a:gd name="connsiteY161" fmla="*/ 467493 h 998107"/>
              <a:gd name="connsiteX162" fmla="*/ 221802 w 385851"/>
              <a:gd name="connsiteY162" fmla="*/ 476041 h 998107"/>
              <a:gd name="connsiteX163" fmla="*/ 223993 w 385851"/>
              <a:gd name="connsiteY163" fmla="*/ 479328 h 998107"/>
              <a:gd name="connsiteX164" fmla="*/ 223445 w 385851"/>
              <a:gd name="connsiteY164" fmla="*/ 481958 h 998107"/>
              <a:gd name="connsiteX165" fmla="*/ 227390 w 385851"/>
              <a:gd name="connsiteY165" fmla="*/ 482287 h 998107"/>
              <a:gd name="connsiteX166" fmla="*/ 228267 w 385851"/>
              <a:gd name="connsiteY166" fmla="*/ 486451 h 998107"/>
              <a:gd name="connsiteX167" fmla="*/ 227610 w 385851"/>
              <a:gd name="connsiteY167" fmla="*/ 489630 h 998107"/>
              <a:gd name="connsiteX168" fmla="*/ 225856 w 385851"/>
              <a:gd name="connsiteY168" fmla="*/ 490177 h 998107"/>
              <a:gd name="connsiteX169" fmla="*/ 226075 w 385851"/>
              <a:gd name="connsiteY169" fmla="*/ 491712 h 998107"/>
              <a:gd name="connsiteX170" fmla="*/ 221802 w 385851"/>
              <a:gd name="connsiteY170" fmla="*/ 495985 h 998107"/>
              <a:gd name="connsiteX171" fmla="*/ 222788 w 385851"/>
              <a:gd name="connsiteY171" fmla="*/ 498287 h 998107"/>
              <a:gd name="connsiteX172" fmla="*/ 221035 w 385851"/>
              <a:gd name="connsiteY172" fmla="*/ 501574 h 998107"/>
              <a:gd name="connsiteX173" fmla="*/ 221035 w 385851"/>
              <a:gd name="connsiteY173" fmla="*/ 505848 h 998107"/>
              <a:gd name="connsiteX174" fmla="*/ 223993 w 385851"/>
              <a:gd name="connsiteY174" fmla="*/ 510889 h 998107"/>
              <a:gd name="connsiteX175" fmla="*/ 228158 w 385851"/>
              <a:gd name="connsiteY175" fmla="*/ 512094 h 998107"/>
              <a:gd name="connsiteX176" fmla="*/ 226733 w 385851"/>
              <a:gd name="connsiteY176" fmla="*/ 516149 h 998107"/>
              <a:gd name="connsiteX177" fmla="*/ 225308 w 385851"/>
              <a:gd name="connsiteY177" fmla="*/ 518779 h 998107"/>
              <a:gd name="connsiteX178" fmla="*/ 226514 w 385851"/>
              <a:gd name="connsiteY178" fmla="*/ 522176 h 998107"/>
              <a:gd name="connsiteX179" fmla="*/ 225527 w 385851"/>
              <a:gd name="connsiteY179" fmla="*/ 526669 h 998107"/>
              <a:gd name="connsiteX180" fmla="*/ 219939 w 385851"/>
              <a:gd name="connsiteY180" fmla="*/ 530614 h 998107"/>
              <a:gd name="connsiteX181" fmla="*/ 220596 w 385851"/>
              <a:gd name="connsiteY181" fmla="*/ 532149 h 998107"/>
              <a:gd name="connsiteX182" fmla="*/ 212487 w 385851"/>
              <a:gd name="connsiteY182" fmla="*/ 537737 h 998107"/>
              <a:gd name="connsiteX183" fmla="*/ 199008 w 385851"/>
              <a:gd name="connsiteY183" fmla="*/ 537957 h 998107"/>
              <a:gd name="connsiteX184" fmla="*/ 191775 w 385851"/>
              <a:gd name="connsiteY184" fmla="*/ 536203 h 998107"/>
              <a:gd name="connsiteX185" fmla="*/ 183337 w 385851"/>
              <a:gd name="connsiteY185" fmla="*/ 529080 h 998107"/>
              <a:gd name="connsiteX186" fmla="*/ 174132 w 385851"/>
              <a:gd name="connsiteY186" fmla="*/ 526121 h 998107"/>
              <a:gd name="connsiteX187" fmla="*/ 168762 w 385851"/>
              <a:gd name="connsiteY187" fmla="*/ 526669 h 998107"/>
              <a:gd name="connsiteX188" fmla="*/ 167337 w 385851"/>
              <a:gd name="connsiteY188" fmla="*/ 525793 h 998107"/>
              <a:gd name="connsiteX189" fmla="*/ 168872 w 385851"/>
              <a:gd name="connsiteY189" fmla="*/ 523053 h 998107"/>
              <a:gd name="connsiteX190" fmla="*/ 165255 w 385851"/>
              <a:gd name="connsiteY190" fmla="*/ 523272 h 998107"/>
              <a:gd name="connsiteX191" fmla="*/ 160434 w 385851"/>
              <a:gd name="connsiteY191" fmla="*/ 528094 h 998107"/>
              <a:gd name="connsiteX192" fmla="*/ 160214 w 385851"/>
              <a:gd name="connsiteY192" fmla="*/ 536642 h 998107"/>
              <a:gd name="connsiteX193" fmla="*/ 165474 w 385851"/>
              <a:gd name="connsiteY193" fmla="*/ 541354 h 998107"/>
              <a:gd name="connsiteX194" fmla="*/ 167337 w 385851"/>
              <a:gd name="connsiteY194" fmla="*/ 550011 h 998107"/>
              <a:gd name="connsiteX195" fmla="*/ 167118 w 385851"/>
              <a:gd name="connsiteY195" fmla="*/ 561408 h 998107"/>
              <a:gd name="connsiteX196" fmla="*/ 168653 w 385851"/>
              <a:gd name="connsiteY196" fmla="*/ 565791 h 998107"/>
              <a:gd name="connsiteX197" fmla="*/ 174241 w 385851"/>
              <a:gd name="connsiteY197" fmla="*/ 568970 h 998107"/>
              <a:gd name="connsiteX198" fmla="*/ 181474 w 385851"/>
              <a:gd name="connsiteY198" fmla="*/ 568422 h 998107"/>
              <a:gd name="connsiteX199" fmla="*/ 184104 w 385851"/>
              <a:gd name="connsiteY199" fmla="*/ 569737 h 998107"/>
              <a:gd name="connsiteX200" fmla="*/ 181364 w 385851"/>
              <a:gd name="connsiteY200" fmla="*/ 571271 h 998107"/>
              <a:gd name="connsiteX201" fmla="*/ 179063 w 385851"/>
              <a:gd name="connsiteY201" fmla="*/ 573572 h 998107"/>
              <a:gd name="connsiteX202" fmla="*/ 182679 w 385851"/>
              <a:gd name="connsiteY202" fmla="*/ 574887 h 998107"/>
              <a:gd name="connsiteX203" fmla="*/ 190789 w 385851"/>
              <a:gd name="connsiteY203" fmla="*/ 572476 h 998107"/>
              <a:gd name="connsiteX204" fmla="*/ 191117 w 385851"/>
              <a:gd name="connsiteY204" fmla="*/ 569846 h 998107"/>
              <a:gd name="connsiteX205" fmla="*/ 187172 w 385851"/>
              <a:gd name="connsiteY205" fmla="*/ 568860 h 998107"/>
              <a:gd name="connsiteX206" fmla="*/ 185748 w 385851"/>
              <a:gd name="connsiteY206" fmla="*/ 567764 h 998107"/>
              <a:gd name="connsiteX207" fmla="*/ 188049 w 385851"/>
              <a:gd name="connsiteY207" fmla="*/ 565901 h 998107"/>
              <a:gd name="connsiteX208" fmla="*/ 191665 w 385851"/>
              <a:gd name="connsiteY208" fmla="*/ 565682 h 998107"/>
              <a:gd name="connsiteX209" fmla="*/ 196378 w 385851"/>
              <a:gd name="connsiteY209" fmla="*/ 562504 h 998107"/>
              <a:gd name="connsiteX210" fmla="*/ 199994 w 385851"/>
              <a:gd name="connsiteY210" fmla="*/ 562833 h 998107"/>
              <a:gd name="connsiteX211" fmla="*/ 203281 w 385851"/>
              <a:gd name="connsiteY211" fmla="*/ 568422 h 998107"/>
              <a:gd name="connsiteX212" fmla="*/ 202186 w 385851"/>
              <a:gd name="connsiteY212" fmla="*/ 572695 h 998107"/>
              <a:gd name="connsiteX213" fmla="*/ 200323 w 385851"/>
              <a:gd name="connsiteY213" fmla="*/ 573572 h 998107"/>
              <a:gd name="connsiteX214" fmla="*/ 203501 w 385851"/>
              <a:gd name="connsiteY214" fmla="*/ 577407 h 998107"/>
              <a:gd name="connsiteX215" fmla="*/ 205802 w 385851"/>
              <a:gd name="connsiteY215" fmla="*/ 582449 h 998107"/>
              <a:gd name="connsiteX216" fmla="*/ 204377 w 385851"/>
              <a:gd name="connsiteY216" fmla="*/ 587161 h 998107"/>
              <a:gd name="connsiteX217" fmla="*/ 195063 w 385851"/>
              <a:gd name="connsiteY217" fmla="*/ 592530 h 998107"/>
              <a:gd name="connsiteX218" fmla="*/ 191556 w 385851"/>
              <a:gd name="connsiteY218" fmla="*/ 591325 h 998107"/>
              <a:gd name="connsiteX219" fmla="*/ 189693 w 385851"/>
              <a:gd name="connsiteY219" fmla="*/ 586613 h 998107"/>
              <a:gd name="connsiteX220" fmla="*/ 190570 w 385851"/>
              <a:gd name="connsiteY220" fmla="*/ 584531 h 998107"/>
              <a:gd name="connsiteX221" fmla="*/ 190570 w 385851"/>
              <a:gd name="connsiteY221" fmla="*/ 581791 h 998107"/>
              <a:gd name="connsiteX222" fmla="*/ 184652 w 385851"/>
              <a:gd name="connsiteY222" fmla="*/ 578613 h 998107"/>
              <a:gd name="connsiteX223" fmla="*/ 178186 w 385851"/>
              <a:gd name="connsiteY223" fmla="*/ 581024 h 998107"/>
              <a:gd name="connsiteX224" fmla="*/ 173913 w 385851"/>
              <a:gd name="connsiteY224" fmla="*/ 584311 h 998107"/>
              <a:gd name="connsiteX225" fmla="*/ 173036 w 385851"/>
              <a:gd name="connsiteY225" fmla="*/ 586941 h 998107"/>
              <a:gd name="connsiteX226" fmla="*/ 175118 w 385851"/>
              <a:gd name="connsiteY226" fmla="*/ 590448 h 998107"/>
              <a:gd name="connsiteX227" fmla="*/ 179940 w 385851"/>
              <a:gd name="connsiteY227" fmla="*/ 590668 h 998107"/>
              <a:gd name="connsiteX228" fmla="*/ 187063 w 385851"/>
              <a:gd name="connsiteY228" fmla="*/ 592750 h 998107"/>
              <a:gd name="connsiteX229" fmla="*/ 187282 w 385851"/>
              <a:gd name="connsiteY229" fmla="*/ 595160 h 998107"/>
              <a:gd name="connsiteX230" fmla="*/ 182022 w 385851"/>
              <a:gd name="connsiteY230" fmla="*/ 599982 h 998107"/>
              <a:gd name="connsiteX231" fmla="*/ 174570 w 385851"/>
              <a:gd name="connsiteY231" fmla="*/ 602831 h 998107"/>
              <a:gd name="connsiteX232" fmla="*/ 171830 w 385851"/>
              <a:gd name="connsiteY232" fmla="*/ 605900 h 998107"/>
              <a:gd name="connsiteX233" fmla="*/ 173584 w 385851"/>
              <a:gd name="connsiteY233" fmla="*/ 607763 h 998107"/>
              <a:gd name="connsiteX234" fmla="*/ 171721 w 385851"/>
              <a:gd name="connsiteY234" fmla="*/ 612475 h 998107"/>
              <a:gd name="connsiteX235" fmla="*/ 167885 w 385851"/>
              <a:gd name="connsiteY235" fmla="*/ 616420 h 998107"/>
              <a:gd name="connsiteX236" fmla="*/ 169420 w 385851"/>
              <a:gd name="connsiteY236" fmla="*/ 622447 h 998107"/>
              <a:gd name="connsiteX237" fmla="*/ 171173 w 385851"/>
              <a:gd name="connsiteY237" fmla="*/ 625077 h 998107"/>
              <a:gd name="connsiteX238" fmla="*/ 171173 w 385851"/>
              <a:gd name="connsiteY238" fmla="*/ 628365 h 998107"/>
              <a:gd name="connsiteX239" fmla="*/ 170296 w 385851"/>
              <a:gd name="connsiteY239" fmla="*/ 631324 h 998107"/>
              <a:gd name="connsiteX240" fmla="*/ 175995 w 385851"/>
              <a:gd name="connsiteY240" fmla="*/ 637570 h 998107"/>
              <a:gd name="connsiteX241" fmla="*/ 175776 w 385851"/>
              <a:gd name="connsiteY241" fmla="*/ 639872 h 998107"/>
              <a:gd name="connsiteX242" fmla="*/ 173474 w 385851"/>
              <a:gd name="connsiteY242" fmla="*/ 643159 h 998107"/>
              <a:gd name="connsiteX243" fmla="*/ 174680 w 385851"/>
              <a:gd name="connsiteY243" fmla="*/ 644474 h 998107"/>
              <a:gd name="connsiteX244" fmla="*/ 168105 w 385851"/>
              <a:gd name="connsiteY244" fmla="*/ 648858 h 998107"/>
              <a:gd name="connsiteX245" fmla="*/ 167228 w 385851"/>
              <a:gd name="connsiteY245" fmla="*/ 652474 h 998107"/>
              <a:gd name="connsiteX246" fmla="*/ 166570 w 385851"/>
              <a:gd name="connsiteY246" fmla="*/ 654556 h 998107"/>
              <a:gd name="connsiteX247" fmla="*/ 171282 w 385851"/>
              <a:gd name="connsiteY247" fmla="*/ 656309 h 998107"/>
              <a:gd name="connsiteX248" fmla="*/ 173584 w 385851"/>
              <a:gd name="connsiteY248" fmla="*/ 658611 h 998107"/>
              <a:gd name="connsiteX249" fmla="*/ 173255 w 385851"/>
              <a:gd name="connsiteY249" fmla="*/ 660693 h 998107"/>
              <a:gd name="connsiteX250" fmla="*/ 165584 w 385851"/>
              <a:gd name="connsiteY250" fmla="*/ 662117 h 998107"/>
              <a:gd name="connsiteX251" fmla="*/ 161201 w 385851"/>
              <a:gd name="connsiteY251" fmla="*/ 661460 h 998107"/>
              <a:gd name="connsiteX252" fmla="*/ 154297 w 385851"/>
              <a:gd name="connsiteY252" fmla="*/ 662556 h 998107"/>
              <a:gd name="connsiteX253" fmla="*/ 149804 w 385851"/>
              <a:gd name="connsiteY253" fmla="*/ 667378 h 998107"/>
              <a:gd name="connsiteX254" fmla="*/ 144434 w 385851"/>
              <a:gd name="connsiteY254" fmla="*/ 668035 h 998107"/>
              <a:gd name="connsiteX255" fmla="*/ 140489 w 385851"/>
              <a:gd name="connsiteY255" fmla="*/ 672747 h 998107"/>
              <a:gd name="connsiteX256" fmla="*/ 137421 w 385851"/>
              <a:gd name="connsiteY256" fmla="*/ 673405 h 998107"/>
              <a:gd name="connsiteX257" fmla="*/ 135667 w 385851"/>
              <a:gd name="connsiteY257" fmla="*/ 679103 h 998107"/>
              <a:gd name="connsiteX258" fmla="*/ 133804 w 385851"/>
              <a:gd name="connsiteY258" fmla="*/ 683267 h 998107"/>
              <a:gd name="connsiteX259" fmla="*/ 128434 w 385851"/>
              <a:gd name="connsiteY259" fmla="*/ 687103 h 998107"/>
              <a:gd name="connsiteX260" fmla="*/ 128106 w 385851"/>
              <a:gd name="connsiteY260" fmla="*/ 690062 h 998107"/>
              <a:gd name="connsiteX261" fmla="*/ 131065 w 385851"/>
              <a:gd name="connsiteY261" fmla="*/ 694117 h 998107"/>
              <a:gd name="connsiteX262" fmla="*/ 131065 w 385851"/>
              <a:gd name="connsiteY262" fmla="*/ 699267 h 998107"/>
              <a:gd name="connsiteX263" fmla="*/ 136215 w 385851"/>
              <a:gd name="connsiteY263" fmla="*/ 707924 h 998107"/>
              <a:gd name="connsiteX264" fmla="*/ 141037 w 385851"/>
              <a:gd name="connsiteY264" fmla="*/ 711869 h 998107"/>
              <a:gd name="connsiteX265" fmla="*/ 144324 w 385851"/>
              <a:gd name="connsiteY265" fmla="*/ 712965 h 998107"/>
              <a:gd name="connsiteX266" fmla="*/ 150790 w 385851"/>
              <a:gd name="connsiteY266" fmla="*/ 718554 h 998107"/>
              <a:gd name="connsiteX267" fmla="*/ 160324 w 385851"/>
              <a:gd name="connsiteY267" fmla="*/ 727430 h 998107"/>
              <a:gd name="connsiteX268" fmla="*/ 168324 w 385851"/>
              <a:gd name="connsiteY268" fmla="*/ 726773 h 998107"/>
              <a:gd name="connsiteX269" fmla="*/ 172707 w 385851"/>
              <a:gd name="connsiteY269" fmla="*/ 726992 h 998107"/>
              <a:gd name="connsiteX270" fmla="*/ 174789 w 385851"/>
              <a:gd name="connsiteY270" fmla="*/ 725896 h 998107"/>
              <a:gd name="connsiteX271" fmla="*/ 178625 w 385851"/>
              <a:gd name="connsiteY271" fmla="*/ 727102 h 998107"/>
              <a:gd name="connsiteX272" fmla="*/ 180159 w 385851"/>
              <a:gd name="connsiteY272" fmla="*/ 729732 h 998107"/>
              <a:gd name="connsiteX273" fmla="*/ 178406 w 385851"/>
              <a:gd name="connsiteY273" fmla="*/ 731595 h 998107"/>
              <a:gd name="connsiteX274" fmla="*/ 178406 w 385851"/>
              <a:gd name="connsiteY274" fmla="*/ 734225 h 998107"/>
              <a:gd name="connsiteX275" fmla="*/ 181145 w 385851"/>
              <a:gd name="connsiteY275" fmla="*/ 739923 h 998107"/>
              <a:gd name="connsiteX276" fmla="*/ 181145 w 385851"/>
              <a:gd name="connsiteY276" fmla="*/ 743759 h 998107"/>
              <a:gd name="connsiteX277" fmla="*/ 176981 w 385851"/>
              <a:gd name="connsiteY277" fmla="*/ 747704 h 998107"/>
              <a:gd name="connsiteX278" fmla="*/ 179721 w 385851"/>
              <a:gd name="connsiteY278" fmla="*/ 747704 h 998107"/>
              <a:gd name="connsiteX279" fmla="*/ 184104 w 385851"/>
              <a:gd name="connsiteY279" fmla="*/ 751758 h 998107"/>
              <a:gd name="connsiteX280" fmla="*/ 181145 w 385851"/>
              <a:gd name="connsiteY280" fmla="*/ 753841 h 998107"/>
              <a:gd name="connsiteX281" fmla="*/ 180597 w 385851"/>
              <a:gd name="connsiteY281" fmla="*/ 757019 h 998107"/>
              <a:gd name="connsiteX282" fmla="*/ 181474 w 385851"/>
              <a:gd name="connsiteY282" fmla="*/ 758772 h 998107"/>
              <a:gd name="connsiteX283" fmla="*/ 177638 w 385851"/>
              <a:gd name="connsiteY283" fmla="*/ 763156 h 998107"/>
              <a:gd name="connsiteX284" fmla="*/ 173803 w 385851"/>
              <a:gd name="connsiteY284" fmla="*/ 765018 h 998107"/>
              <a:gd name="connsiteX285" fmla="*/ 172926 w 385851"/>
              <a:gd name="connsiteY285" fmla="*/ 768854 h 998107"/>
              <a:gd name="connsiteX286" fmla="*/ 170515 w 385851"/>
              <a:gd name="connsiteY286" fmla="*/ 769731 h 998107"/>
              <a:gd name="connsiteX287" fmla="*/ 167009 w 385851"/>
              <a:gd name="connsiteY287" fmla="*/ 774443 h 998107"/>
              <a:gd name="connsiteX288" fmla="*/ 165255 w 385851"/>
              <a:gd name="connsiteY288" fmla="*/ 780032 h 998107"/>
              <a:gd name="connsiteX289" fmla="*/ 160543 w 385851"/>
              <a:gd name="connsiteY289" fmla="*/ 780361 h 998107"/>
              <a:gd name="connsiteX290" fmla="*/ 154954 w 385851"/>
              <a:gd name="connsiteY290" fmla="*/ 785730 h 998107"/>
              <a:gd name="connsiteX291" fmla="*/ 153968 w 385851"/>
              <a:gd name="connsiteY291" fmla="*/ 791100 h 998107"/>
              <a:gd name="connsiteX292" fmla="*/ 152215 w 385851"/>
              <a:gd name="connsiteY292" fmla="*/ 796250 h 998107"/>
              <a:gd name="connsiteX293" fmla="*/ 148050 w 385851"/>
              <a:gd name="connsiteY293" fmla="*/ 800196 h 998107"/>
              <a:gd name="connsiteX294" fmla="*/ 147064 w 385851"/>
              <a:gd name="connsiteY294" fmla="*/ 803373 h 998107"/>
              <a:gd name="connsiteX295" fmla="*/ 149365 w 385851"/>
              <a:gd name="connsiteY295" fmla="*/ 801620 h 998107"/>
              <a:gd name="connsiteX296" fmla="*/ 152982 w 385851"/>
              <a:gd name="connsiteY296" fmla="*/ 802497 h 998107"/>
              <a:gd name="connsiteX297" fmla="*/ 154516 w 385851"/>
              <a:gd name="connsiteY297" fmla="*/ 809729 h 998107"/>
              <a:gd name="connsiteX298" fmla="*/ 153091 w 385851"/>
              <a:gd name="connsiteY298" fmla="*/ 813565 h 998107"/>
              <a:gd name="connsiteX299" fmla="*/ 148708 w 385851"/>
              <a:gd name="connsiteY299" fmla="*/ 818606 h 998107"/>
              <a:gd name="connsiteX300" fmla="*/ 148050 w 385851"/>
              <a:gd name="connsiteY300" fmla="*/ 822441 h 998107"/>
              <a:gd name="connsiteX301" fmla="*/ 143009 w 385851"/>
              <a:gd name="connsiteY301" fmla="*/ 826606 h 998107"/>
              <a:gd name="connsiteX302" fmla="*/ 139393 w 385851"/>
              <a:gd name="connsiteY302" fmla="*/ 825400 h 998107"/>
              <a:gd name="connsiteX303" fmla="*/ 136215 w 385851"/>
              <a:gd name="connsiteY303" fmla="*/ 821893 h 998107"/>
              <a:gd name="connsiteX304" fmla="*/ 133147 w 385851"/>
              <a:gd name="connsiteY304" fmla="*/ 820140 h 998107"/>
              <a:gd name="connsiteX305" fmla="*/ 135448 w 385851"/>
              <a:gd name="connsiteY305" fmla="*/ 823099 h 998107"/>
              <a:gd name="connsiteX306" fmla="*/ 135448 w 385851"/>
              <a:gd name="connsiteY306" fmla="*/ 827482 h 998107"/>
              <a:gd name="connsiteX307" fmla="*/ 137201 w 385851"/>
              <a:gd name="connsiteY307" fmla="*/ 829345 h 998107"/>
              <a:gd name="connsiteX308" fmla="*/ 135119 w 385851"/>
              <a:gd name="connsiteY308" fmla="*/ 833181 h 998107"/>
              <a:gd name="connsiteX309" fmla="*/ 129202 w 385851"/>
              <a:gd name="connsiteY309" fmla="*/ 838002 h 998107"/>
              <a:gd name="connsiteX310" fmla="*/ 126462 w 385851"/>
              <a:gd name="connsiteY310" fmla="*/ 846002 h 998107"/>
              <a:gd name="connsiteX311" fmla="*/ 127339 w 385851"/>
              <a:gd name="connsiteY311" fmla="*/ 853125 h 998107"/>
              <a:gd name="connsiteX312" fmla="*/ 132051 w 385851"/>
              <a:gd name="connsiteY312" fmla="*/ 860468 h 998107"/>
              <a:gd name="connsiteX313" fmla="*/ 135996 w 385851"/>
              <a:gd name="connsiteY313" fmla="*/ 871536 h 998107"/>
              <a:gd name="connsiteX314" fmla="*/ 135996 w 385851"/>
              <a:gd name="connsiteY314" fmla="*/ 874933 h 998107"/>
              <a:gd name="connsiteX315" fmla="*/ 137421 w 385851"/>
              <a:gd name="connsiteY315" fmla="*/ 875591 h 998107"/>
              <a:gd name="connsiteX316" fmla="*/ 136544 w 385851"/>
              <a:gd name="connsiteY316" fmla="*/ 878768 h 998107"/>
              <a:gd name="connsiteX317" fmla="*/ 132927 w 385851"/>
              <a:gd name="connsiteY317" fmla="*/ 880851 h 998107"/>
              <a:gd name="connsiteX318" fmla="*/ 135558 w 385851"/>
              <a:gd name="connsiteY318" fmla="*/ 883481 h 998107"/>
              <a:gd name="connsiteX319" fmla="*/ 138297 w 385851"/>
              <a:gd name="connsiteY319" fmla="*/ 882604 h 998107"/>
              <a:gd name="connsiteX320" fmla="*/ 142462 w 385851"/>
              <a:gd name="connsiteY320" fmla="*/ 886549 h 998107"/>
              <a:gd name="connsiteX321" fmla="*/ 143338 w 385851"/>
              <a:gd name="connsiteY321" fmla="*/ 891261 h 998107"/>
              <a:gd name="connsiteX322" fmla="*/ 151447 w 385851"/>
              <a:gd name="connsiteY322" fmla="*/ 896302 h 998107"/>
              <a:gd name="connsiteX323" fmla="*/ 156269 w 385851"/>
              <a:gd name="connsiteY323" fmla="*/ 900138 h 998107"/>
              <a:gd name="connsiteX324" fmla="*/ 156817 w 385851"/>
              <a:gd name="connsiteY324" fmla="*/ 904631 h 998107"/>
              <a:gd name="connsiteX325" fmla="*/ 154735 w 385851"/>
              <a:gd name="connsiteY325" fmla="*/ 904411 h 998107"/>
              <a:gd name="connsiteX326" fmla="*/ 149146 w 385851"/>
              <a:gd name="connsiteY326" fmla="*/ 901781 h 998107"/>
              <a:gd name="connsiteX327" fmla="*/ 142571 w 385851"/>
              <a:gd name="connsiteY327" fmla="*/ 895754 h 998107"/>
              <a:gd name="connsiteX328" fmla="*/ 137311 w 385851"/>
              <a:gd name="connsiteY328" fmla="*/ 894987 h 998107"/>
              <a:gd name="connsiteX329" fmla="*/ 135667 w 385851"/>
              <a:gd name="connsiteY329" fmla="*/ 893015 h 998107"/>
              <a:gd name="connsiteX330" fmla="*/ 104545 w 385851"/>
              <a:gd name="connsiteY330" fmla="*/ 893015 h 998107"/>
              <a:gd name="connsiteX331" fmla="*/ 87230 w 385851"/>
              <a:gd name="connsiteY331" fmla="*/ 895973 h 998107"/>
              <a:gd name="connsiteX332" fmla="*/ 83285 w 385851"/>
              <a:gd name="connsiteY332" fmla="*/ 893672 h 998107"/>
              <a:gd name="connsiteX333" fmla="*/ 71669 w 385851"/>
              <a:gd name="connsiteY333" fmla="*/ 892795 h 998107"/>
              <a:gd name="connsiteX334" fmla="*/ 67833 w 385851"/>
              <a:gd name="connsiteY334" fmla="*/ 882714 h 998107"/>
              <a:gd name="connsiteX335" fmla="*/ 65423 w 385851"/>
              <a:gd name="connsiteY335" fmla="*/ 874166 h 998107"/>
              <a:gd name="connsiteX336" fmla="*/ 60272 w 385851"/>
              <a:gd name="connsiteY336" fmla="*/ 869454 h 998107"/>
              <a:gd name="connsiteX337" fmla="*/ 58738 w 385851"/>
              <a:gd name="connsiteY337" fmla="*/ 855536 h 998107"/>
              <a:gd name="connsiteX338" fmla="*/ 58738 w 385851"/>
              <a:gd name="connsiteY338" fmla="*/ 849180 h 998107"/>
              <a:gd name="connsiteX339" fmla="*/ 53697 w 385851"/>
              <a:gd name="connsiteY339" fmla="*/ 849399 h 998107"/>
              <a:gd name="connsiteX340" fmla="*/ 46026 w 385851"/>
              <a:gd name="connsiteY340" fmla="*/ 853125 h 998107"/>
              <a:gd name="connsiteX341" fmla="*/ 41862 w 385851"/>
              <a:gd name="connsiteY341" fmla="*/ 857837 h 998107"/>
              <a:gd name="connsiteX342" fmla="*/ 36930 w 385851"/>
              <a:gd name="connsiteY342" fmla="*/ 857837 h 998107"/>
              <a:gd name="connsiteX343" fmla="*/ 26301 w 385851"/>
              <a:gd name="connsiteY343" fmla="*/ 836578 h 998107"/>
              <a:gd name="connsiteX344" fmla="*/ 24876 w 385851"/>
              <a:gd name="connsiteY344" fmla="*/ 828907 h 998107"/>
              <a:gd name="connsiteX345" fmla="*/ 28054 w 385851"/>
              <a:gd name="connsiteY345" fmla="*/ 807428 h 998107"/>
              <a:gd name="connsiteX346" fmla="*/ 33095 w 385851"/>
              <a:gd name="connsiteY346" fmla="*/ 800196 h 998107"/>
              <a:gd name="connsiteX347" fmla="*/ 41423 w 385851"/>
              <a:gd name="connsiteY347" fmla="*/ 791538 h 998107"/>
              <a:gd name="connsiteX348" fmla="*/ 43834 w 385851"/>
              <a:gd name="connsiteY348" fmla="*/ 779265 h 998107"/>
              <a:gd name="connsiteX349" fmla="*/ 41423 w 385851"/>
              <a:gd name="connsiteY349" fmla="*/ 766553 h 998107"/>
              <a:gd name="connsiteX350" fmla="*/ 38245 w 385851"/>
              <a:gd name="connsiteY350" fmla="*/ 757238 h 998107"/>
              <a:gd name="connsiteX351" fmla="*/ 40108 w 385851"/>
              <a:gd name="connsiteY351" fmla="*/ 746279 h 998107"/>
              <a:gd name="connsiteX352" fmla="*/ 44930 w 385851"/>
              <a:gd name="connsiteY352" fmla="*/ 740691 h 998107"/>
              <a:gd name="connsiteX353" fmla="*/ 40108 w 385851"/>
              <a:gd name="connsiteY353" fmla="*/ 729294 h 998107"/>
              <a:gd name="connsiteX354" fmla="*/ 40875 w 385851"/>
              <a:gd name="connsiteY354" fmla="*/ 723705 h 998107"/>
              <a:gd name="connsiteX355" fmla="*/ 45259 w 385851"/>
              <a:gd name="connsiteY355" fmla="*/ 719321 h 998107"/>
              <a:gd name="connsiteX356" fmla="*/ 42519 w 385851"/>
              <a:gd name="connsiteY356" fmla="*/ 709020 h 998107"/>
              <a:gd name="connsiteX357" fmla="*/ 40656 w 385851"/>
              <a:gd name="connsiteY357" fmla="*/ 695760 h 998107"/>
              <a:gd name="connsiteX358" fmla="*/ 37478 w 385851"/>
              <a:gd name="connsiteY358" fmla="*/ 689404 h 998107"/>
              <a:gd name="connsiteX359" fmla="*/ 37917 w 385851"/>
              <a:gd name="connsiteY359" fmla="*/ 684692 h 998107"/>
              <a:gd name="connsiteX360" fmla="*/ 44053 w 385851"/>
              <a:gd name="connsiteY360" fmla="*/ 679322 h 998107"/>
              <a:gd name="connsiteX361" fmla="*/ 43834 w 385851"/>
              <a:gd name="connsiteY361" fmla="*/ 673843 h 998107"/>
              <a:gd name="connsiteX362" fmla="*/ 38903 w 385851"/>
              <a:gd name="connsiteY362" fmla="*/ 664967 h 998107"/>
              <a:gd name="connsiteX363" fmla="*/ 30903 w 385851"/>
              <a:gd name="connsiteY363" fmla="*/ 659378 h 998107"/>
              <a:gd name="connsiteX364" fmla="*/ 25862 w 385851"/>
              <a:gd name="connsiteY364" fmla="*/ 659378 h 998107"/>
              <a:gd name="connsiteX365" fmla="*/ 24328 w 385851"/>
              <a:gd name="connsiteY365" fmla="*/ 660802 h 998107"/>
              <a:gd name="connsiteX366" fmla="*/ 21369 w 385851"/>
              <a:gd name="connsiteY366" fmla="*/ 657953 h 998107"/>
              <a:gd name="connsiteX367" fmla="*/ 23122 w 385851"/>
              <a:gd name="connsiteY367" fmla="*/ 653898 h 998107"/>
              <a:gd name="connsiteX368" fmla="*/ 33971 w 385851"/>
              <a:gd name="connsiteY368" fmla="*/ 653898 h 998107"/>
              <a:gd name="connsiteX369" fmla="*/ 39232 w 385851"/>
              <a:gd name="connsiteY369" fmla="*/ 647762 h 998107"/>
              <a:gd name="connsiteX370" fmla="*/ 38903 w 385851"/>
              <a:gd name="connsiteY370" fmla="*/ 641954 h 998107"/>
              <a:gd name="connsiteX371" fmla="*/ 35725 w 385851"/>
              <a:gd name="connsiteY371" fmla="*/ 640639 h 998107"/>
              <a:gd name="connsiteX372" fmla="*/ 32109 w 385851"/>
              <a:gd name="connsiteY372" fmla="*/ 643159 h 998107"/>
              <a:gd name="connsiteX373" fmla="*/ 27615 w 385851"/>
              <a:gd name="connsiteY373" fmla="*/ 642282 h 998107"/>
              <a:gd name="connsiteX374" fmla="*/ 25314 w 385851"/>
              <a:gd name="connsiteY374" fmla="*/ 631214 h 998107"/>
              <a:gd name="connsiteX375" fmla="*/ 20821 w 385851"/>
              <a:gd name="connsiteY375" fmla="*/ 621461 h 998107"/>
              <a:gd name="connsiteX376" fmla="*/ 20492 w 385851"/>
              <a:gd name="connsiteY376" fmla="*/ 614557 h 998107"/>
              <a:gd name="connsiteX377" fmla="*/ 21040 w 385851"/>
              <a:gd name="connsiteY377" fmla="*/ 606448 h 998107"/>
              <a:gd name="connsiteX378" fmla="*/ 13369 w 385851"/>
              <a:gd name="connsiteY378" fmla="*/ 603818 h 998107"/>
              <a:gd name="connsiteX379" fmla="*/ 11068 w 385851"/>
              <a:gd name="connsiteY379" fmla="*/ 596695 h 998107"/>
              <a:gd name="connsiteX380" fmla="*/ 9972 w 385851"/>
              <a:gd name="connsiteY380" fmla="*/ 578284 h 998107"/>
              <a:gd name="connsiteX381" fmla="*/ 15232 w 385851"/>
              <a:gd name="connsiteY381" fmla="*/ 574887 h 998107"/>
              <a:gd name="connsiteX382" fmla="*/ 16767 w 385851"/>
              <a:gd name="connsiteY382" fmla="*/ 568641 h 998107"/>
              <a:gd name="connsiteX383" fmla="*/ 14136 w 385851"/>
              <a:gd name="connsiteY383" fmla="*/ 563819 h 998107"/>
              <a:gd name="connsiteX384" fmla="*/ 9643 w 385851"/>
              <a:gd name="connsiteY384" fmla="*/ 561518 h 998107"/>
              <a:gd name="connsiteX385" fmla="*/ 7561 w 385851"/>
              <a:gd name="connsiteY385" fmla="*/ 550230 h 998107"/>
              <a:gd name="connsiteX386" fmla="*/ 6685 w 385851"/>
              <a:gd name="connsiteY386" fmla="*/ 534450 h 998107"/>
              <a:gd name="connsiteX387" fmla="*/ 8219 w 385851"/>
              <a:gd name="connsiteY387" fmla="*/ 516478 h 998107"/>
              <a:gd name="connsiteX388" fmla="*/ 3726 w 385851"/>
              <a:gd name="connsiteY388" fmla="*/ 509026 h 998107"/>
              <a:gd name="connsiteX389" fmla="*/ 2740 w 385851"/>
              <a:gd name="connsiteY389" fmla="*/ 500697 h 998107"/>
              <a:gd name="connsiteX390" fmla="*/ 11616 w 385851"/>
              <a:gd name="connsiteY390" fmla="*/ 488862 h 998107"/>
              <a:gd name="connsiteX391" fmla="*/ 13041 w 385851"/>
              <a:gd name="connsiteY391" fmla="*/ 475712 h 998107"/>
              <a:gd name="connsiteX392" fmla="*/ 19506 w 385851"/>
              <a:gd name="connsiteY392" fmla="*/ 472534 h 998107"/>
              <a:gd name="connsiteX393" fmla="*/ 23013 w 385851"/>
              <a:gd name="connsiteY393" fmla="*/ 468370 h 998107"/>
              <a:gd name="connsiteX394" fmla="*/ 8657 w 385851"/>
              <a:gd name="connsiteY394" fmla="*/ 440097 h 998107"/>
              <a:gd name="connsiteX395" fmla="*/ 10411 w 385851"/>
              <a:gd name="connsiteY395" fmla="*/ 430672 h 998107"/>
              <a:gd name="connsiteX396" fmla="*/ 10411 w 385851"/>
              <a:gd name="connsiteY396" fmla="*/ 423768 h 998107"/>
              <a:gd name="connsiteX397" fmla="*/ 10191 w 385851"/>
              <a:gd name="connsiteY397" fmla="*/ 407111 h 998107"/>
              <a:gd name="connsiteX398" fmla="*/ 15232 w 385851"/>
              <a:gd name="connsiteY398" fmla="*/ 397029 h 998107"/>
              <a:gd name="connsiteX399" fmla="*/ 20931 w 385851"/>
              <a:gd name="connsiteY399" fmla="*/ 391112 h 998107"/>
              <a:gd name="connsiteX400" fmla="*/ 19725 w 385851"/>
              <a:gd name="connsiteY400" fmla="*/ 382455 h 998107"/>
              <a:gd name="connsiteX401" fmla="*/ 14904 w 385851"/>
              <a:gd name="connsiteY401" fmla="*/ 374345 h 998107"/>
              <a:gd name="connsiteX402" fmla="*/ 11616 w 385851"/>
              <a:gd name="connsiteY402" fmla="*/ 371605 h 998107"/>
              <a:gd name="connsiteX403" fmla="*/ 17205 w 385851"/>
              <a:gd name="connsiteY403" fmla="*/ 363496 h 998107"/>
              <a:gd name="connsiteX404" fmla="*/ 15780 w 385851"/>
              <a:gd name="connsiteY404" fmla="*/ 353962 h 998107"/>
              <a:gd name="connsiteX405" fmla="*/ 19725 w 385851"/>
              <a:gd name="connsiteY405" fmla="*/ 344209 h 998107"/>
              <a:gd name="connsiteX406" fmla="*/ 24438 w 385851"/>
              <a:gd name="connsiteY406" fmla="*/ 342675 h 998107"/>
              <a:gd name="connsiteX407" fmla="*/ 25643 w 385851"/>
              <a:gd name="connsiteY407" fmla="*/ 331168 h 998107"/>
              <a:gd name="connsiteX408" fmla="*/ 23561 w 385851"/>
              <a:gd name="connsiteY408" fmla="*/ 312539 h 998107"/>
              <a:gd name="connsiteX409" fmla="*/ 20054 w 385851"/>
              <a:gd name="connsiteY409" fmla="*/ 309251 h 998107"/>
              <a:gd name="connsiteX410" fmla="*/ 17095 w 385851"/>
              <a:gd name="connsiteY410" fmla="*/ 295224 h 998107"/>
              <a:gd name="connsiteX411" fmla="*/ 13260 w 385851"/>
              <a:gd name="connsiteY411" fmla="*/ 287991 h 998107"/>
              <a:gd name="connsiteX412" fmla="*/ 7671 w 385851"/>
              <a:gd name="connsiteY412" fmla="*/ 279115 h 998107"/>
              <a:gd name="connsiteX413" fmla="*/ 6794 w 385851"/>
              <a:gd name="connsiteY413" fmla="*/ 274622 h 998107"/>
              <a:gd name="connsiteX414" fmla="*/ 2411 w 385851"/>
              <a:gd name="connsiteY414" fmla="*/ 268705 h 998107"/>
              <a:gd name="connsiteX415" fmla="*/ 0 w 385851"/>
              <a:gd name="connsiteY415" fmla="*/ 256869 h 998107"/>
              <a:gd name="connsiteX416" fmla="*/ 1205 w 385851"/>
              <a:gd name="connsiteY416" fmla="*/ 247664 h 998107"/>
              <a:gd name="connsiteX417" fmla="*/ 8000 w 385851"/>
              <a:gd name="connsiteY417" fmla="*/ 244596 h 998107"/>
              <a:gd name="connsiteX418" fmla="*/ 8219 w 385851"/>
              <a:gd name="connsiteY418" fmla="*/ 232651 h 998107"/>
              <a:gd name="connsiteX419" fmla="*/ 12054 w 385851"/>
              <a:gd name="connsiteY419" fmla="*/ 227829 h 998107"/>
              <a:gd name="connsiteX420" fmla="*/ 12383 w 385851"/>
              <a:gd name="connsiteY420" fmla="*/ 217199 h 998107"/>
              <a:gd name="connsiteX421" fmla="*/ 8000 w 385851"/>
              <a:gd name="connsiteY421" fmla="*/ 209200 h 998107"/>
              <a:gd name="connsiteX422" fmla="*/ 7342 w 385851"/>
              <a:gd name="connsiteY422" fmla="*/ 194077 h 998107"/>
              <a:gd name="connsiteX423" fmla="*/ 10630 w 385851"/>
              <a:gd name="connsiteY423" fmla="*/ 190789 h 998107"/>
              <a:gd name="connsiteX424" fmla="*/ 12383 w 385851"/>
              <a:gd name="connsiteY424" fmla="*/ 172926 h 998107"/>
              <a:gd name="connsiteX425" fmla="*/ 16876 w 385851"/>
              <a:gd name="connsiteY425" fmla="*/ 166899 h 998107"/>
              <a:gd name="connsiteX426" fmla="*/ 23342 w 385851"/>
              <a:gd name="connsiteY426" fmla="*/ 150790 h 998107"/>
              <a:gd name="connsiteX427" fmla="*/ 29588 w 385851"/>
              <a:gd name="connsiteY427" fmla="*/ 144325 h 998107"/>
              <a:gd name="connsiteX428" fmla="*/ 34300 w 385851"/>
              <a:gd name="connsiteY428" fmla="*/ 141914 h 998107"/>
              <a:gd name="connsiteX429" fmla="*/ 37917 w 385851"/>
              <a:gd name="connsiteY429" fmla="*/ 137640 h 998107"/>
              <a:gd name="connsiteX430" fmla="*/ 35615 w 385851"/>
              <a:gd name="connsiteY430" fmla="*/ 135229 h 998107"/>
              <a:gd name="connsiteX431" fmla="*/ 35286 w 385851"/>
              <a:gd name="connsiteY431" fmla="*/ 128435 h 998107"/>
              <a:gd name="connsiteX432" fmla="*/ 33533 w 385851"/>
              <a:gd name="connsiteY432" fmla="*/ 124928 h 998107"/>
              <a:gd name="connsiteX433" fmla="*/ 30574 w 385851"/>
              <a:gd name="connsiteY433" fmla="*/ 122517 h 998107"/>
              <a:gd name="connsiteX434" fmla="*/ 31561 w 385851"/>
              <a:gd name="connsiteY434" fmla="*/ 117805 h 998107"/>
              <a:gd name="connsiteX435" fmla="*/ 35944 w 385851"/>
              <a:gd name="connsiteY435" fmla="*/ 114517 h 998107"/>
              <a:gd name="connsiteX436" fmla="*/ 35944 w 385851"/>
              <a:gd name="connsiteY436" fmla="*/ 108490 h 998107"/>
              <a:gd name="connsiteX437" fmla="*/ 30684 w 385851"/>
              <a:gd name="connsiteY437" fmla="*/ 101915 h 998107"/>
              <a:gd name="connsiteX438" fmla="*/ 29259 w 385851"/>
              <a:gd name="connsiteY438" fmla="*/ 93805 h 998107"/>
              <a:gd name="connsiteX439" fmla="*/ 32218 w 385851"/>
              <a:gd name="connsiteY439" fmla="*/ 88545 h 998107"/>
              <a:gd name="connsiteX440" fmla="*/ 31013 w 385851"/>
              <a:gd name="connsiteY440" fmla="*/ 84271 h 998107"/>
              <a:gd name="connsiteX441" fmla="*/ 25972 w 385851"/>
              <a:gd name="connsiteY441" fmla="*/ 80107 h 998107"/>
              <a:gd name="connsiteX442" fmla="*/ 27835 w 385851"/>
              <a:gd name="connsiteY442" fmla="*/ 73861 h 998107"/>
              <a:gd name="connsiteX443" fmla="*/ 56656 w 385851"/>
              <a:gd name="connsiteY443" fmla="*/ 58628 h 998107"/>
              <a:gd name="connsiteX444" fmla="*/ 62902 w 385851"/>
              <a:gd name="connsiteY444" fmla="*/ 31451 h 998107"/>
              <a:gd name="connsiteX445" fmla="*/ 59724 w 385851"/>
              <a:gd name="connsiteY445" fmla="*/ 24986 h 998107"/>
              <a:gd name="connsiteX446" fmla="*/ 59724 w 385851"/>
              <a:gd name="connsiteY446" fmla="*/ 24986 h 998107"/>
              <a:gd name="connsiteX447" fmla="*/ 257088 w 385851"/>
              <a:gd name="connsiteY447" fmla="*/ 986053 h 998107"/>
              <a:gd name="connsiteX448" fmla="*/ 260924 w 385851"/>
              <a:gd name="connsiteY448" fmla="*/ 989450 h 998107"/>
              <a:gd name="connsiteX449" fmla="*/ 266184 w 385851"/>
              <a:gd name="connsiteY449" fmla="*/ 986053 h 998107"/>
              <a:gd name="connsiteX450" fmla="*/ 271006 w 385851"/>
              <a:gd name="connsiteY450" fmla="*/ 984848 h 998107"/>
              <a:gd name="connsiteX451" fmla="*/ 275389 w 385851"/>
              <a:gd name="connsiteY451" fmla="*/ 980793 h 998107"/>
              <a:gd name="connsiteX452" fmla="*/ 269800 w 385851"/>
              <a:gd name="connsiteY452" fmla="*/ 980574 h 998107"/>
              <a:gd name="connsiteX453" fmla="*/ 266513 w 385851"/>
              <a:gd name="connsiteY453" fmla="*/ 983971 h 998107"/>
              <a:gd name="connsiteX454" fmla="*/ 260047 w 385851"/>
              <a:gd name="connsiteY454" fmla="*/ 984300 h 998107"/>
              <a:gd name="connsiteX455" fmla="*/ 257088 w 385851"/>
              <a:gd name="connsiteY455" fmla="*/ 986163 h 998107"/>
              <a:gd name="connsiteX456" fmla="*/ 257088 w 385851"/>
              <a:gd name="connsiteY456" fmla="*/ 986163 h 998107"/>
              <a:gd name="connsiteX457" fmla="*/ 149256 w 385851"/>
              <a:gd name="connsiteY457" fmla="*/ 909453 h 998107"/>
              <a:gd name="connsiteX458" fmla="*/ 150242 w 385851"/>
              <a:gd name="connsiteY458" fmla="*/ 909014 h 998107"/>
              <a:gd name="connsiteX459" fmla="*/ 153858 w 385851"/>
              <a:gd name="connsiteY459" fmla="*/ 914384 h 998107"/>
              <a:gd name="connsiteX460" fmla="*/ 161639 w 385851"/>
              <a:gd name="connsiteY460" fmla="*/ 922165 h 998107"/>
              <a:gd name="connsiteX461" fmla="*/ 164050 w 385851"/>
              <a:gd name="connsiteY461" fmla="*/ 934000 h 998107"/>
              <a:gd name="connsiteX462" fmla="*/ 161420 w 385851"/>
              <a:gd name="connsiteY462" fmla="*/ 931370 h 998107"/>
              <a:gd name="connsiteX463" fmla="*/ 157803 w 385851"/>
              <a:gd name="connsiteY463" fmla="*/ 932904 h 998107"/>
              <a:gd name="connsiteX464" fmla="*/ 156160 w 385851"/>
              <a:gd name="connsiteY464" fmla="*/ 936739 h 998107"/>
              <a:gd name="connsiteX465" fmla="*/ 149256 w 385851"/>
              <a:gd name="connsiteY465" fmla="*/ 909343 h 998107"/>
              <a:gd name="connsiteX466" fmla="*/ 149256 w 385851"/>
              <a:gd name="connsiteY466" fmla="*/ 909343 h 998107"/>
              <a:gd name="connsiteX467" fmla="*/ 156379 w 385851"/>
              <a:gd name="connsiteY467" fmla="*/ 937945 h 998107"/>
              <a:gd name="connsiteX468" fmla="*/ 161639 w 385851"/>
              <a:gd name="connsiteY468" fmla="*/ 939917 h 998107"/>
              <a:gd name="connsiteX469" fmla="*/ 167557 w 385851"/>
              <a:gd name="connsiteY469" fmla="*/ 938821 h 998107"/>
              <a:gd name="connsiteX470" fmla="*/ 170187 w 385851"/>
              <a:gd name="connsiteY470" fmla="*/ 943534 h 998107"/>
              <a:gd name="connsiteX471" fmla="*/ 172926 w 385851"/>
              <a:gd name="connsiteY471" fmla="*/ 951533 h 998107"/>
              <a:gd name="connsiteX472" fmla="*/ 179173 w 385851"/>
              <a:gd name="connsiteY472" fmla="*/ 952410 h 998107"/>
              <a:gd name="connsiteX473" fmla="*/ 185200 w 385851"/>
              <a:gd name="connsiteY473" fmla="*/ 957451 h 998107"/>
              <a:gd name="connsiteX474" fmla="*/ 185529 w 385851"/>
              <a:gd name="connsiteY474" fmla="*/ 963040 h 998107"/>
              <a:gd name="connsiteX475" fmla="*/ 190679 w 385851"/>
              <a:gd name="connsiteY475" fmla="*/ 964793 h 998107"/>
              <a:gd name="connsiteX476" fmla="*/ 209418 w 385851"/>
              <a:gd name="connsiteY476" fmla="*/ 970821 h 998107"/>
              <a:gd name="connsiteX477" fmla="*/ 211720 w 385851"/>
              <a:gd name="connsiteY477" fmla="*/ 973451 h 998107"/>
              <a:gd name="connsiteX478" fmla="*/ 218624 w 385851"/>
              <a:gd name="connsiteY478" fmla="*/ 975533 h 998107"/>
              <a:gd name="connsiteX479" fmla="*/ 224541 w 385851"/>
              <a:gd name="connsiteY479" fmla="*/ 980902 h 998107"/>
              <a:gd name="connsiteX480" fmla="*/ 229582 w 385851"/>
              <a:gd name="connsiteY480" fmla="*/ 981450 h 998107"/>
              <a:gd name="connsiteX481" fmla="*/ 238459 w 385851"/>
              <a:gd name="connsiteY481" fmla="*/ 979368 h 998107"/>
              <a:gd name="connsiteX482" fmla="*/ 242623 w 385851"/>
              <a:gd name="connsiteY482" fmla="*/ 980902 h 998107"/>
              <a:gd name="connsiteX483" fmla="*/ 243499 w 385851"/>
              <a:gd name="connsiteY483" fmla="*/ 985067 h 998107"/>
              <a:gd name="connsiteX484" fmla="*/ 237472 w 385851"/>
              <a:gd name="connsiteY484" fmla="*/ 988574 h 998107"/>
              <a:gd name="connsiteX485" fmla="*/ 235171 w 385851"/>
              <a:gd name="connsiteY485" fmla="*/ 986710 h 998107"/>
              <a:gd name="connsiteX486" fmla="*/ 229911 w 385851"/>
              <a:gd name="connsiteY486" fmla="*/ 988245 h 998107"/>
              <a:gd name="connsiteX487" fmla="*/ 228925 w 385851"/>
              <a:gd name="connsiteY487" fmla="*/ 992409 h 998107"/>
              <a:gd name="connsiteX488" fmla="*/ 224541 w 385851"/>
              <a:gd name="connsiteY488" fmla="*/ 996792 h 998107"/>
              <a:gd name="connsiteX489" fmla="*/ 219172 w 385851"/>
              <a:gd name="connsiteY489" fmla="*/ 998107 h 998107"/>
              <a:gd name="connsiteX490" fmla="*/ 213583 w 385851"/>
              <a:gd name="connsiteY490" fmla="*/ 996244 h 998107"/>
              <a:gd name="connsiteX491" fmla="*/ 208213 w 385851"/>
              <a:gd name="connsiteY491" fmla="*/ 993286 h 998107"/>
              <a:gd name="connsiteX492" fmla="*/ 198350 w 385851"/>
              <a:gd name="connsiteY492" fmla="*/ 992190 h 998107"/>
              <a:gd name="connsiteX493" fmla="*/ 191446 w 385851"/>
              <a:gd name="connsiteY493" fmla="*/ 992738 h 998107"/>
              <a:gd name="connsiteX494" fmla="*/ 181364 w 385851"/>
              <a:gd name="connsiteY494" fmla="*/ 991861 h 998107"/>
              <a:gd name="connsiteX495" fmla="*/ 173255 w 385851"/>
              <a:gd name="connsiteY495" fmla="*/ 994601 h 998107"/>
              <a:gd name="connsiteX496" fmla="*/ 170625 w 385851"/>
              <a:gd name="connsiteY496" fmla="*/ 994601 h 998107"/>
              <a:gd name="connsiteX497" fmla="*/ 168324 w 385851"/>
              <a:gd name="connsiteY497" fmla="*/ 985505 h 998107"/>
              <a:gd name="connsiteX498" fmla="*/ 179830 w 385851"/>
              <a:gd name="connsiteY498" fmla="*/ 985067 h 998107"/>
              <a:gd name="connsiteX499" fmla="*/ 186296 w 385851"/>
              <a:gd name="connsiteY499" fmla="*/ 982765 h 998107"/>
              <a:gd name="connsiteX500" fmla="*/ 190241 w 385851"/>
              <a:gd name="connsiteY500" fmla="*/ 981998 h 998107"/>
              <a:gd name="connsiteX501" fmla="*/ 191008 w 385851"/>
              <a:gd name="connsiteY501" fmla="*/ 980464 h 998107"/>
              <a:gd name="connsiteX502" fmla="*/ 184542 w 385851"/>
              <a:gd name="connsiteY502" fmla="*/ 981670 h 998107"/>
              <a:gd name="connsiteX503" fmla="*/ 177967 w 385851"/>
              <a:gd name="connsiteY503" fmla="*/ 981670 h 998107"/>
              <a:gd name="connsiteX504" fmla="*/ 169310 w 385851"/>
              <a:gd name="connsiteY504" fmla="*/ 983313 h 998107"/>
              <a:gd name="connsiteX505" fmla="*/ 167666 w 385851"/>
              <a:gd name="connsiteY505" fmla="*/ 982875 h 998107"/>
              <a:gd name="connsiteX506" fmla="*/ 156379 w 385851"/>
              <a:gd name="connsiteY506" fmla="*/ 937945 h 9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Lst>
            <a:rect l="l" t="t" r="r" b="b"/>
            <a:pathLst>
              <a:path w="385851" h="998107">
                <a:moveTo>
                  <a:pt x="59395" y="24328"/>
                </a:moveTo>
                <a:lnTo>
                  <a:pt x="62464" y="20493"/>
                </a:lnTo>
                <a:lnTo>
                  <a:pt x="66628" y="11835"/>
                </a:lnTo>
                <a:lnTo>
                  <a:pt x="76052" y="2082"/>
                </a:lnTo>
                <a:lnTo>
                  <a:pt x="82299" y="0"/>
                </a:lnTo>
                <a:lnTo>
                  <a:pt x="88216" y="5151"/>
                </a:lnTo>
                <a:lnTo>
                  <a:pt x="95120" y="4493"/>
                </a:lnTo>
                <a:lnTo>
                  <a:pt x="99285" y="3507"/>
                </a:lnTo>
                <a:lnTo>
                  <a:pt x="104545" y="4931"/>
                </a:lnTo>
                <a:lnTo>
                  <a:pt x="113202" y="3178"/>
                </a:lnTo>
                <a:lnTo>
                  <a:pt x="117695" y="3836"/>
                </a:lnTo>
                <a:lnTo>
                  <a:pt x="118791" y="10082"/>
                </a:lnTo>
                <a:lnTo>
                  <a:pt x="122298" y="20164"/>
                </a:lnTo>
                <a:lnTo>
                  <a:pt x="124051" y="22904"/>
                </a:lnTo>
                <a:lnTo>
                  <a:pt x="126133" y="20164"/>
                </a:lnTo>
                <a:lnTo>
                  <a:pt x="125804" y="15671"/>
                </a:lnTo>
                <a:lnTo>
                  <a:pt x="128544" y="11178"/>
                </a:lnTo>
                <a:lnTo>
                  <a:pt x="128544" y="6685"/>
                </a:lnTo>
                <a:lnTo>
                  <a:pt x="132379" y="1096"/>
                </a:lnTo>
                <a:lnTo>
                  <a:pt x="146297" y="1096"/>
                </a:lnTo>
                <a:lnTo>
                  <a:pt x="158461" y="1425"/>
                </a:lnTo>
                <a:lnTo>
                  <a:pt x="163721" y="6356"/>
                </a:lnTo>
                <a:lnTo>
                  <a:pt x="169310" y="12274"/>
                </a:lnTo>
                <a:lnTo>
                  <a:pt x="173803" y="13369"/>
                </a:lnTo>
                <a:lnTo>
                  <a:pt x="179721" y="24109"/>
                </a:lnTo>
                <a:lnTo>
                  <a:pt x="194624" y="39013"/>
                </a:lnTo>
                <a:lnTo>
                  <a:pt x="200542" y="39670"/>
                </a:lnTo>
                <a:lnTo>
                  <a:pt x="206460" y="44930"/>
                </a:lnTo>
                <a:lnTo>
                  <a:pt x="210295" y="51177"/>
                </a:lnTo>
                <a:lnTo>
                  <a:pt x="224870" y="54684"/>
                </a:lnTo>
                <a:lnTo>
                  <a:pt x="234294" y="59505"/>
                </a:lnTo>
                <a:lnTo>
                  <a:pt x="238568" y="60492"/>
                </a:lnTo>
                <a:lnTo>
                  <a:pt x="249198" y="69697"/>
                </a:lnTo>
                <a:lnTo>
                  <a:pt x="259937" y="75066"/>
                </a:lnTo>
                <a:lnTo>
                  <a:pt x="274293" y="76929"/>
                </a:lnTo>
                <a:lnTo>
                  <a:pt x="279992" y="83395"/>
                </a:lnTo>
                <a:lnTo>
                  <a:pt x="287115" y="89313"/>
                </a:lnTo>
                <a:lnTo>
                  <a:pt x="289854" y="95230"/>
                </a:lnTo>
                <a:lnTo>
                  <a:pt x="288320" y="100381"/>
                </a:lnTo>
                <a:lnTo>
                  <a:pt x="284704" y="106079"/>
                </a:lnTo>
                <a:lnTo>
                  <a:pt x="280540" y="109257"/>
                </a:lnTo>
                <a:lnTo>
                  <a:pt x="278129" y="113202"/>
                </a:lnTo>
                <a:lnTo>
                  <a:pt x="279553" y="118243"/>
                </a:lnTo>
                <a:lnTo>
                  <a:pt x="276046" y="127558"/>
                </a:lnTo>
                <a:lnTo>
                  <a:pt x="268595" y="135229"/>
                </a:lnTo>
                <a:lnTo>
                  <a:pt x="267170" y="140599"/>
                </a:lnTo>
                <a:lnTo>
                  <a:pt x="271334" y="140379"/>
                </a:lnTo>
                <a:lnTo>
                  <a:pt x="288320" y="137749"/>
                </a:lnTo>
                <a:lnTo>
                  <a:pt x="302676" y="142023"/>
                </a:lnTo>
                <a:lnTo>
                  <a:pt x="312758" y="148050"/>
                </a:lnTo>
                <a:lnTo>
                  <a:pt x="318347" y="145640"/>
                </a:lnTo>
                <a:lnTo>
                  <a:pt x="321415" y="145640"/>
                </a:lnTo>
                <a:lnTo>
                  <a:pt x="323826" y="148270"/>
                </a:lnTo>
                <a:lnTo>
                  <a:pt x="328648" y="142023"/>
                </a:lnTo>
                <a:lnTo>
                  <a:pt x="330949" y="140818"/>
                </a:lnTo>
                <a:lnTo>
                  <a:pt x="336100" y="142352"/>
                </a:lnTo>
                <a:lnTo>
                  <a:pt x="340483" y="136982"/>
                </a:lnTo>
                <a:lnTo>
                  <a:pt x="342346" y="130736"/>
                </a:lnTo>
                <a:lnTo>
                  <a:pt x="353304" y="123065"/>
                </a:lnTo>
                <a:lnTo>
                  <a:pt x="354839" y="117914"/>
                </a:lnTo>
                <a:lnTo>
                  <a:pt x="358126" y="111997"/>
                </a:lnTo>
                <a:lnTo>
                  <a:pt x="362510" y="108380"/>
                </a:lnTo>
                <a:lnTo>
                  <a:pt x="363058" y="99504"/>
                </a:lnTo>
                <a:lnTo>
                  <a:pt x="362181" y="97093"/>
                </a:lnTo>
                <a:lnTo>
                  <a:pt x="362729" y="90299"/>
                </a:lnTo>
                <a:lnTo>
                  <a:pt x="368318" y="86682"/>
                </a:lnTo>
                <a:lnTo>
                  <a:pt x="379386" y="88217"/>
                </a:lnTo>
                <a:lnTo>
                  <a:pt x="379715" y="93148"/>
                </a:lnTo>
                <a:lnTo>
                  <a:pt x="384208" y="103340"/>
                </a:lnTo>
                <a:lnTo>
                  <a:pt x="383879" y="111449"/>
                </a:lnTo>
                <a:lnTo>
                  <a:pt x="384975" y="120873"/>
                </a:lnTo>
                <a:lnTo>
                  <a:pt x="385851" y="129530"/>
                </a:lnTo>
                <a:lnTo>
                  <a:pt x="384427" y="133037"/>
                </a:lnTo>
                <a:lnTo>
                  <a:pt x="379605" y="132818"/>
                </a:lnTo>
                <a:lnTo>
                  <a:pt x="373687" y="135996"/>
                </a:lnTo>
                <a:lnTo>
                  <a:pt x="372811" y="137859"/>
                </a:lnTo>
                <a:lnTo>
                  <a:pt x="369304" y="140818"/>
                </a:lnTo>
                <a:lnTo>
                  <a:pt x="367770" y="139941"/>
                </a:lnTo>
                <a:lnTo>
                  <a:pt x="357907" y="146516"/>
                </a:lnTo>
                <a:lnTo>
                  <a:pt x="356044" y="149694"/>
                </a:lnTo>
                <a:lnTo>
                  <a:pt x="352209" y="150790"/>
                </a:lnTo>
                <a:lnTo>
                  <a:pt x="343223" y="158242"/>
                </a:lnTo>
                <a:lnTo>
                  <a:pt x="340264" y="159338"/>
                </a:lnTo>
                <a:lnTo>
                  <a:pt x="339935" y="165256"/>
                </a:lnTo>
                <a:lnTo>
                  <a:pt x="336647" y="166242"/>
                </a:lnTo>
                <a:lnTo>
                  <a:pt x="333689" y="165694"/>
                </a:lnTo>
                <a:lnTo>
                  <a:pt x="326018" y="175009"/>
                </a:lnTo>
                <a:lnTo>
                  <a:pt x="324593" y="178625"/>
                </a:lnTo>
                <a:lnTo>
                  <a:pt x="324812" y="183995"/>
                </a:lnTo>
                <a:lnTo>
                  <a:pt x="321305" y="185091"/>
                </a:lnTo>
                <a:lnTo>
                  <a:pt x="319442" y="188049"/>
                </a:lnTo>
                <a:lnTo>
                  <a:pt x="314621" y="196926"/>
                </a:lnTo>
                <a:lnTo>
                  <a:pt x="311114" y="200542"/>
                </a:lnTo>
                <a:lnTo>
                  <a:pt x="307169" y="207117"/>
                </a:lnTo>
                <a:lnTo>
                  <a:pt x="307169" y="209419"/>
                </a:lnTo>
                <a:lnTo>
                  <a:pt x="302676" y="212597"/>
                </a:lnTo>
                <a:lnTo>
                  <a:pt x="301690" y="216103"/>
                </a:lnTo>
                <a:lnTo>
                  <a:pt x="299388" y="221473"/>
                </a:lnTo>
                <a:lnTo>
                  <a:pt x="295005" y="227062"/>
                </a:lnTo>
                <a:lnTo>
                  <a:pt x="296539" y="234733"/>
                </a:lnTo>
                <a:lnTo>
                  <a:pt x="294676" y="238349"/>
                </a:lnTo>
                <a:lnTo>
                  <a:pt x="296101" y="242294"/>
                </a:lnTo>
                <a:lnTo>
                  <a:pt x="295224" y="253034"/>
                </a:lnTo>
                <a:lnTo>
                  <a:pt x="293471" y="256869"/>
                </a:lnTo>
                <a:lnTo>
                  <a:pt x="294019" y="261033"/>
                </a:lnTo>
                <a:lnTo>
                  <a:pt x="291060" y="266184"/>
                </a:lnTo>
                <a:lnTo>
                  <a:pt x="293471" y="273636"/>
                </a:lnTo>
                <a:lnTo>
                  <a:pt x="291717" y="276266"/>
                </a:lnTo>
                <a:lnTo>
                  <a:pt x="292923" y="287005"/>
                </a:lnTo>
                <a:lnTo>
                  <a:pt x="295005" y="294786"/>
                </a:lnTo>
                <a:lnTo>
                  <a:pt x="293471" y="298293"/>
                </a:lnTo>
                <a:lnTo>
                  <a:pt x="289854" y="301580"/>
                </a:lnTo>
                <a:lnTo>
                  <a:pt x="288978" y="303114"/>
                </a:lnTo>
                <a:lnTo>
                  <a:pt x="288978" y="303553"/>
                </a:lnTo>
                <a:cubicBezTo>
                  <a:pt x="288978" y="303553"/>
                  <a:pt x="288978" y="303553"/>
                  <a:pt x="288978" y="303553"/>
                </a:cubicBezTo>
                <a:lnTo>
                  <a:pt x="287772" y="313415"/>
                </a:lnTo>
                <a:lnTo>
                  <a:pt x="289526" y="322073"/>
                </a:lnTo>
                <a:lnTo>
                  <a:pt x="288539" y="324812"/>
                </a:lnTo>
                <a:lnTo>
                  <a:pt x="291608" y="327990"/>
                </a:lnTo>
                <a:lnTo>
                  <a:pt x="291827" y="332154"/>
                </a:lnTo>
                <a:lnTo>
                  <a:pt x="290293" y="333689"/>
                </a:lnTo>
                <a:lnTo>
                  <a:pt x="292704" y="338072"/>
                </a:lnTo>
                <a:lnTo>
                  <a:pt x="302785" y="345853"/>
                </a:lnTo>
                <a:lnTo>
                  <a:pt x="312867" y="349688"/>
                </a:lnTo>
                <a:lnTo>
                  <a:pt x="325360" y="359332"/>
                </a:lnTo>
                <a:lnTo>
                  <a:pt x="328100" y="362839"/>
                </a:lnTo>
                <a:lnTo>
                  <a:pt x="327771" y="367660"/>
                </a:lnTo>
                <a:lnTo>
                  <a:pt x="321853" y="379496"/>
                </a:lnTo>
                <a:lnTo>
                  <a:pt x="321525" y="383002"/>
                </a:lnTo>
                <a:lnTo>
                  <a:pt x="325141" y="389906"/>
                </a:lnTo>
                <a:lnTo>
                  <a:pt x="331387" y="394071"/>
                </a:lnTo>
                <a:lnTo>
                  <a:pt x="336647" y="394290"/>
                </a:lnTo>
                <a:lnTo>
                  <a:pt x="339716" y="391002"/>
                </a:lnTo>
                <a:lnTo>
                  <a:pt x="340921" y="391221"/>
                </a:lnTo>
                <a:lnTo>
                  <a:pt x="341908" y="395166"/>
                </a:lnTo>
                <a:lnTo>
                  <a:pt x="341908" y="405358"/>
                </a:lnTo>
                <a:lnTo>
                  <a:pt x="340921" y="410070"/>
                </a:lnTo>
                <a:lnTo>
                  <a:pt x="336209" y="417741"/>
                </a:lnTo>
                <a:lnTo>
                  <a:pt x="334456" y="425412"/>
                </a:lnTo>
                <a:lnTo>
                  <a:pt x="332702" y="427823"/>
                </a:lnTo>
                <a:lnTo>
                  <a:pt x="332045" y="425193"/>
                </a:lnTo>
                <a:lnTo>
                  <a:pt x="330292" y="426727"/>
                </a:lnTo>
                <a:lnTo>
                  <a:pt x="327881" y="434179"/>
                </a:lnTo>
                <a:lnTo>
                  <a:pt x="329305" y="439768"/>
                </a:lnTo>
                <a:lnTo>
                  <a:pt x="327442" y="444480"/>
                </a:lnTo>
                <a:lnTo>
                  <a:pt x="314292" y="452699"/>
                </a:lnTo>
                <a:lnTo>
                  <a:pt x="304101" y="456206"/>
                </a:lnTo>
                <a:lnTo>
                  <a:pt x="302237" y="453576"/>
                </a:lnTo>
                <a:lnTo>
                  <a:pt x="301580" y="456754"/>
                </a:lnTo>
                <a:lnTo>
                  <a:pt x="286786" y="462781"/>
                </a:lnTo>
                <a:lnTo>
                  <a:pt x="269910" y="467055"/>
                </a:lnTo>
                <a:lnTo>
                  <a:pt x="259828" y="467603"/>
                </a:lnTo>
                <a:lnTo>
                  <a:pt x="251828" y="466397"/>
                </a:lnTo>
                <a:lnTo>
                  <a:pt x="244376" y="467822"/>
                </a:lnTo>
                <a:lnTo>
                  <a:pt x="239664" y="467822"/>
                </a:lnTo>
                <a:lnTo>
                  <a:pt x="234294" y="464315"/>
                </a:lnTo>
                <a:lnTo>
                  <a:pt x="227500" y="462014"/>
                </a:lnTo>
                <a:lnTo>
                  <a:pt x="224212" y="462014"/>
                </a:lnTo>
                <a:lnTo>
                  <a:pt x="222130" y="459274"/>
                </a:lnTo>
                <a:lnTo>
                  <a:pt x="220596" y="460808"/>
                </a:lnTo>
                <a:lnTo>
                  <a:pt x="220596" y="464753"/>
                </a:lnTo>
                <a:lnTo>
                  <a:pt x="221802" y="467493"/>
                </a:lnTo>
                <a:lnTo>
                  <a:pt x="221802" y="476041"/>
                </a:lnTo>
                <a:lnTo>
                  <a:pt x="223993" y="479328"/>
                </a:lnTo>
                <a:lnTo>
                  <a:pt x="223445" y="481958"/>
                </a:lnTo>
                <a:lnTo>
                  <a:pt x="227390" y="482287"/>
                </a:lnTo>
                <a:lnTo>
                  <a:pt x="228267" y="486451"/>
                </a:lnTo>
                <a:lnTo>
                  <a:pt x="227610" y="489630"/>
                </a:lnTo>
                <a:lnTo>
                  <a:pt x="225856" y="490177"/>
                </a:lnTo>
                <a:lnTo>
                  <a:pt x="226075" y="491712"/>
                </a:lnTo>
                <a:lnTo>
                  <a:pt x="221802" y="495985"/>
                </a:lnTo>
                <a:lnTo>
                  <a:pt x="222788" y="498287"/>
                </a:lnTo>
                <a:lnTo>
                  <a:pt x="221035" y="501574"/>
                </a:lnTo>
                <a:lnTo>
                  <a:pt x="221035" y="505848"/>
                </a:lnTo>
                <a:lnTo>
                  <a:pt x="223993" y="510889"/>
                </a:lnTo>
                <a:lnTo>
                  <a:pt x="228158" y="512094"/>
                </a:lnTo>
                <a:lnTo>
                  <a:pt x="226733" y="516149"/>
                </a:lnTo>
                <a:lnTo>
                  <a:pt x="225308" y="518779"/>
                </a:lnTo>
                <a:lnTo>
                  <a:pt x="226514" y="522176"/>
                </a:lnTo>
                <a:lnTo>
                  <a:pt x="225527" y="526669"/>
                </a:lnTo>
                <a:lnTo>
                  <a:pt x="219939" y="530614"/>
                </a:lnTo>
                <a:lnTo>
                  <a:pt x="220596" y="532149"/>
                </a:lnTo>
                <a:lnTo>
                  <a:pt x="212487" y="537737"/>
                </a:lnTo>
                <a:lnTo>
                  <a:pt x="199008" y="537957"/>
                </a:lnTo>
                <a:lnTo>
                  <a:pt x="191775" y="536203"/>
                </a:lnTo>
                <a:lnTo>
                  <a:pt x="183337" y="529080"/>
                </a:lnTo>
                <a:lnTo>
                  <a:pt x="174132" y="526121"/>
                </a:lnTo>
                <a:lnTo>
                  <a:pt x="168762" y="526669"/>
                </a:lnTo>
                <a:lnTo>
                  <a:pt x="167337" y="525793"/>
                </a:lnTo>
                <a:lnTo>
                  <a:pt x="168872" y="523053"/>
                </a:lnTo>
                <a:lnTo>
                  <a:pt x="165255" y="523272"/>
                </a:lnTo>
                <a:lnTo>
                  <a:pt x="160434" y="528094"/>
                </a:lnTo>
                <a:lnTo>
                  <a:pt x="160214" y="536642"/>
                </a:lnTo>
                <a:lnTo>
                  <a:pt x="165474" y="541354"/>
                </a:lnTo>
                <a:lnTo>
                  <a:pt x="167337" y="550011"/>
                </a:lnTo>
                <a:lnTo>
                  <a:pt x="167118" y="561408"/>
                </a:lnTo>
                <a:lnTo>
                  <a:pt x="168653" y="565791"/>
                </a:lnTo>
                <a:lnTo>
                  <a:pt x="174241" y="568970"/>
                </a:lnTo>
                <a:lnTo>
                  <a:pt x="181474" y="568422"/>
                </a:lnTo>
                <a:lnTo>
                  <a:pt x="184104" y="569737"/>
                </a:lnTo>
                <a:lnTo>
                  <a:pt x="181364" y="571271"/>
                </a:lnTo>
                <a:lnTo>
                  <a:pt x="179063" y="573572"/>
                </a:lnTo>
                <a:lnTo>
                  <a:pt x="182679" y="574887"/>
                </a:lnTo>
                <a:lnTo>
                  <a:pt x="190789" y="572476"/>
                </a:lnTo>
                <a:lnTo>
                  <a:pt x="191117" y="569846"/>
                </a:lnTo>
                <a:lnTo>
                  <a:pt x="187172" y="568860"/>
                </a:lnTo>
                <a:lnTo>
                  <a:pt x="185748" y="567764"/>
                </a:lnTo>
                <a:lnTo>
                  <a:pt x="188049" y="565901"/>
                </a:lnTo>
                <a:lnTo>
                  <a:pt x="191665" y="565682"/>
                </a:lnTo>
                <a:lnTo>
                  <a:pt x="196378" y="562504"/>
                </a:lnTo>
                <a:lnTo>
                  <a:pt x="199994" y="562833"/>
                </a:lnTo>
                <a:lnTo>
                  <a:pt x="203281" y="568422"/>
                </a:lnTo>
                <a:lnTo>
                  <a:pt x="202186" y="572695"/>
                </a:lnTo>
                <a:lnTo>
                  <a:pt x="200323" y="573572"/>
                </a:lnTo>
                <a:lnTo>
                  <a:pt x="203501" y="577407"/>
                </a:lnTo>
                <a:lnTo>
                  <a:pt x="205802" y="582449"/>
                </a:lnTo>
                <a:lnTo>
                  <a:pt x="204377" y="587161"/>
                </a:lnTo>
                <a:lnTo>
                  <a:pt x="195063" y="592530"/>
                </a:lnTo>
                <a:lnTo>
                  <a:pt x="191556" y="591325"/>
                </a:lnTo>
                <a:lnTo>
                  <a:pt x="189693" y="586613"/>
                </a:lnTo>
                <a:lnTo>
                  <a:pt x="190570" y="584531"/>
                </a:lnTo>
                <a:lnTo>
                  <a:pt x="190570" y="581791"/>
                </a:lnTo>
                <a:lnTo>
                  <a:pt x="184652" y="578613"/>
                </a:lnTo>
                <a:lnTo>
                  <a:pt x="178186" y="581024"/>
                </a:lnTo>
                <a:lnTo>
                  <a:pt x="173913" y="584311"/>
                </a:lnTo>
                <a:lnTo>
                  <a:pt x="173036" y="586941"/>
                </a:lnTo>
                <a:lnTo>
                  <a:pt x="175118" y="590448"/>
                </a:lnTo>
                <a:lnTo>
                  <a:pt x="179940" y="590668"/>
                </a:lnTo>
                <a:lnTo>
                  <a:pt x="187063" y="592750"/>
                </a:lnTo>
                <a:lnTo>
                  <a:pt x="187282" y="595160"/>
                </a:lnTo>
                <a:lnTo>
                  <a:pt x="182022" y="599982"/>
                </a:lnTo>
                <a:lnTo>
                  <a:pt x="174570" y="602831"/>
                </a:lnTo>
                <a:lnTo>
                  <a:pt x="171830" y="605900"/>
                </a:lnTo>
                <a:lnTo>
                  <a:pt x="173584" y="607763"/>
                </a:lnTo>
                <a:lnTo>
                  <a:pt x="171721" y="612475"/>
                </a:lnTo>
                <a:lnTo>
                  <a:pt x="167885" y="616420"/>
                </a:lnTo>
                <a:lnTo>
                  <a:pt x="169420" y="622447"/>
                </a:lnTo>
                <a:lnTo>
                  <a:pt x="171173" y="625077"/>
                </a:lnTo>
                <a:lnTo>
                  <a:pt x="171173" y="628365"/>
                </a:lnTo>
                <a:lnTo>
                  <a:pt x="170296" y="631324"/>
                </a:lnTo>
                <a:lnTo>
                  <a:pt x="175995" y="637570"/>
                </a:lnTo>
                <a:lnTo>
                  <a:pt x="175776" y="639872"/>
                </a:lnTo>
                <a:lnTo>
                  <a:pt x="173474" y="643159"/>
                </a:lnTo>
                <a:lnTo>
                  <a:pt x="174680" y="644474"/>
                </a:lnTo>
                <a:lnTo>
                  <a:pt x="168105" y="648858"/>
                </a:lnTo>
                <a:lnTo>
                  <a:pt x="167228" y="652474"/>
                </a:lnTo>
                <a:lnTo>
                  <a:pt x="166570" y="654556"/>
                </a:lnTo>
                <a:lnTo>
                  <a:pt x="171282" y="656309"/>
                </a:lnTo>
                <a:lnTo>
                  <a:pt x="173584" y="658611"/>
                </a:lnTo>
                <a:lnTo>
                  <a:pt x="173255" y="660693"/>
                </a:lnTo>
                <a:lnTo>
                  <a:pt x="165584" y="662117"/>
                </a:lnTo>
                <a:lnTo>
                  <a:pt x="161201" y="661460"/>
                </a:lnTo>
                <a:lnTo>
                  <a:pt x="154297" y="662556"/>
                </a:lnTo>
                <a:lnTo>
                  <a:pt x="149804" y="667378"/>
                </a:lnTo>
                <a:lnTo>
                  <a:pt x="144434" y="668035"/>
                </a:lnTo>
                <a:lnTo>
                  <a:pt x="140489" y="672747"/>
                </a:lnTo>
                <a:lnTo>
                  <a:pt x="137421" y="673405"/>
                </a:lnTo>
                <a:lnTo>
                  <a:pt x="135667" y="679103"/>
                </a:lnTo>
                <a:lnTo>
                  <a:pt x="133804" y="683267"/>
                </a:lnTo>
                <a:lnTo>
                  <a:pt x="128434" y="687103"/>
                </a:lnTo>
                <a:lnTo>
                  <a:pt x="128106" y="690062"/>
                </a:lnTo>
                <a:lnTo>
                  <a:pt x="131065" y="694117"/>
                </a:lnTo>
                <a:lnTo>
                  <a:pt x="131065" y="699267"/>
                </a:lnTo>
                <a:lnTo>
                  <a:pt x="136215" y="707924"/>
                </a:lnTo>
                <a:lnTo>
                  <a:pt x="141037" y="711869"/>
                </a:lnTo>
                <a:lnTo>
                  <a:pt x="144324" y="712965"/>
                </a:lnTo>
                <a:lnTo>
                  <a:pt x="150790" y="718554"/>
                </a:lnTo>
                <a:lnTo>
                  <a:pt x="160324" y="727430"/>
                </a:lnTo>
                <a:lnTo>
                  <a:pt x="168324" y="726773"/>
                </a:lnTo>
                <a:lnTo>
                  <a:pt x="172707" y="726992"/>
                </a:lnTo>
                <a:lnTo>
                  <a:pt x="174789" y="725896"/>
                </a:lnTo>
                <a:lnTo>
                  <a:pt x="178625" y="727102"/>
                </a:lnTo>
                <a:lnTo>
                  <a:pt x="180159" y="729732"/>
                </a:lnTo>
                <a:lnTo>
                  <a:pt x="178406" y="731595"/>
                </a:lnTo>
                <a:lnTo>
                  <a:pt x="178406" y="734225"/>
                </a:lnTo>
                <a:lnTo>
                  <a:pt x="181145" y="739923"/>
                </a:lnTo>
                <a:lnTo>
                  <a:pt x="181145" y="743759"/>
                </a:lnTo>
                <a:lnTo>
                  <a:pt x="176981" y="747704"/>
                </a:lnTo>
                <a:lnTo>
                  <a:pt x="179721" y="747704"/>
                </a:lnTo>
                <a:lnTo>
                  <a:pt x="184104" y="751758"/>
                </a:lnTo>
                <a:lnTo>
                  <a:pt x="181145" y="753841"/>
                </a:lnTo>
                <a:lnTo>
                  <a:pt x="180597" y="757019"/>
                </a:lnTo>
                <a:lnTo>
                  <a:pt x="181474" y="758772"/>
                </a:lnTo>
                <a:lnTo>
                  <a:pt x="177638" y="763156"/>
                </a:lnTo>
                <a:lnTo>
                  <a:pt x="173803" y="765018"/>
                </a:lnTo>
                <a:lnTo>
                  <a:pt x="172926" y="768854"/>
                </a:lnTo>
                <a:lnTo>
                  <a:pt x="170515" y="769731"/>
                </a:lnTo>
                <a:lnTo>
                  <a:pt x="167009" y="774443"/>
                </a:lnTo>
                <a:lnTo>
                  <a:pt x="165255" y="780032"/>
                </a:lnTo>
                <a:lnTo>
                  <a:pt x="160543" y="780361"/>
                </a:lnTo>
                <a:lnTo>
                  <a:pt x="154954" y="785730"/>
                </a:lnTo>
                <a:lnTo>
                  <a:pt x="153968" y="791100"/>
                </a:lnTo>
                <a:lnTo>
                  <a:pt x="152215" y="796250"/>
                </a:lnTo>
                <a:lnTo>
                  <a:pt x="148050" y="800196"/>
                </a:lnTo>
                <a:lnTo>
                  <a:pt x="147064" y="803373"/>
                </a:lnTo>
                <a:lnTo>
                  <a:pt x="149365" y="801620"/>
                </a:lnTo>
                <a:lnTo>
                  <a:pt x="152982" y="802497"/>
                </a:lnTo>
                <a:lnTo>
                  <a:pt x="154516" y="809729"/>
                </a:lnTo>
                <a:lnTo>
                  <a:pt x="153091" y="813565"/>
                </a:lnTo>
                <a:lnTo>
                  <a:pt x="148708" y="818606"/>
                </a:lnTo>
                <a:lnTo>
                  <a:pt x="148050" y="822441"/>
                </a:lnTo>
                <a:lnTo>
                  <a:pt x="143009" y="826606"/>
                </a:lnTo>
                <a:lnTo>
                  <a:pt x="139393" y="825400"/>
                </a:lnTo>
                <a:lnTo>
                  <a:pt x="136215" y="821893"/>
                </a:lnTo>
                <a:lnTo>
                  <a:pt x="133147" y="820140"/>
                </a:lnTo>
                <a:lnTo>
                  <a:pt x="135448" y="823099"/>
                </a:lnTo>
                <a:lnTo>
                  <a:pt x="135448" y="827482"/>
                </a:lnTo>
                <a:lnTo>
                  <a:pt x="137201" y="829345"/>
                </a:lnTo>
                <a:lnTo>
                  <a:pt x="135119" y="833181"/>
                </a:lnTo>
                <a:lnTo>
                  <a:pt x="129202" y="838002"/>
                </a:lnTo>
                <a:lnTo>
                  <a:pt x="126462" y="846002"/>
                </a:lnTo>
                <a:lnTo>
                  <a:pt x="127339" y="853125"/>
                </a:lnTo>
                <a:lnTo>
                  <a:pt x="132051" y="860468"/>
                </a:lnTo>
                <a:lnTo>
                  <a:pt x="135996" y="871536"/>
                </a:lnTo>
                <a:lnTo>
                  <a:pt x="135996" y="874933"/>
                </a:lnTo>
                <a:lnTo>
                  <a:pt x="137421" y="875591"/>
                </a:lnTo>
                <a:lnTo>
                  <a:pt x="136544" y="878768"/>
                </a:lnTo>
                <a:lnTo>
                  <a:pt x="132927" y="880851"/>
                </a:lnTo>
                <a:lnTo>
                  <a:pt x="135558" y="883481"/>
                </a:lnTo>
                <a:lnTo>
                  <a:pt x="138297" y="882604"/>
                </a:lnTo>
                <a:lnTo>
                  <a:pt x="142462" y="886549"/>
                </a:lnTo>
                <a:lnTo>
                  <a:pt x="143338" y="891261"/>
                </a:lnTo>
                <a:lnTo>
                  <a:pt x="151447" y="896302"/>
                </a:lnTo>
                <a:lnTo>
                  <a:pt x="156269" y="900138"/>
                </a:lnTo>
                <a:lnTo>
                  <a:pt x="156817" y="904631"/>
                </a:lnTo>
                <a:lnTo>
                  <a:pt x="154735" y="904411"/>
                </a:lnTo>
                <a:lnTo>
                  <a:pt x="149146" y="901781"/>
                </a:lnTo>
                <a:lnTo>
                  <a:pt x="142571" y="895754"/>
                </a:lnTo>
                <a:lnTo>
                  <a:pt x="137311" y="894987"/>
                </a:lnTo>
                <a:lnTo>
                  <a:pt x="135667" y="893015"/>
                </a:lnTo>
                <a:lnTo>
                  <a:pt x="104545" y="893015"/>
                </a:lnTo>
                <a:lnTo>
                  <a:pt x="87230" y="895973"/>
                </a:lnTo>
                <a:lnTo>
                  <a:pt x="83285" y="893672"/>
                </a:lnTo>
                <a:lnTo>
                  <a:pt x="71669" y="892795"/>
                </a:lnTo>
                <a:lnTo>
                  <a:pt x="67833" y="882714"/>
                </a:lnTo>
                <a:lnTo>
                  <a:pt x="65423" y="874166"/>
                </a:lnTo>
                <a:lnTo>
                  <a:pt x="60272" y="869454"/>
                </a:lnTo>
                <a:lnTo>
                  <a:pt x="58738" y="855536"/>
                </a:lnTo>
                <a:lnTo>
                  <a:pt x="58738" y="849180"/>
                </a:lnTo>
                <a:lnTo>
                  <a:pt x="53697" y="849399"/>
                </a:lnTo>
                <a:lnTo>
                  <a:pt x="46026" y="853125"/>
                </a:lnTo>
                <a:lnTo>
                  <a:pt x="41862" y="857837"/>
                </a:lnTo>
                <a:lnTo>
                  <a:pt x="36930" y="857837"/>
                </a:lnTo>
                <a:cubicBezTo>
                  <a:pt x="36930" y="857837"/>
                  <a:pt x="26301" y="836578"/>
                  <a:pt x="26301" y="836578"/>
                </a:cubicBezTo>
                <a:lnTo>
                  <a:pt x="24876" y="828907"/>
                </a:lnTo>
                <a:lnTo>
                  <a:pt x="28054" y="807428"/>
                </a:lnTo>
                <a:lnTo>
                  <a:pt x="33095" y="800196"/>
                </a:lnTo>
                <a:lnTo>
                  <a:pt x="41423" y="791538"/>
                </a:lnTo>
                <a:lnTo>
                  <a:pt x="43834" y="779265"/>
                </a:lnTo>
                <a:lnTo>
                  <a:pt x="41423" y="766553"/>
                </a:lnTo>
                <a:lnTo>
                  <a:pt x="38245" y="757238"/>
                </a:lnTo>
                <a:lnTo>
                  <a:pt x="40108" y="746279"/>
                </a:lnTo>
                <a:lnTo>
                  <a:pt x="44930" y="740691"/>
                </a:lnTo>
                <a:lnTo>
                  <a:pt x="40108" y="729294"/>
                </a:lnTo>
                <a:lnTo>
                  <a:pt x="40875" y="723705"/>
                </a:lnTo>
                <a:lnTo>
                  <a:pt x="45259" y="719321"/>
                </a:lnTo>
                <a:lnTo>
                  <a:pt x="42519" y="709020"/>
                </a:lnTo>
                <a:lnTo>
                  <a:pt x="40656" y="695760"/>
                </a:lnTo>
                <a:lnTo>
                  <a:pt x="37478" y="689404"/>
                </a:lnTo>
                <a:lnTo>
                  <a:pt x="37917" y="684692"/>
                </a:lnTo>
                <a:lnTo>
                  <a:pt x="44053" y="679322"/>
                </a:lnTo>
                <a:lnTo>
                  <a:pt x="43834" y="673843"/>
                </a:lnTo>
                <a:lnTo>
                  <a:pt x="38903" y="664967"/>
                </a:lnTo>
                <a:lnTo>
                  <a:pt x="30903" y="659378"/>
                </a:lnTo>
                <a:lnTo>
                  <a:pt x="25862" y="659378"/>
                </a:lnTo>
                <a:lnTo>
                  <a:pt x="24328" y="660802"/>
                </a:lnTo>
                <a:lnTo>
                  <a:pt x="21369" y="657953"/>
                </a:lnTo>
                <a:lnTo>
                  <a:pt x="23122" y="653898"/>
                </a:lnTo>
                <a:lnTo>
                  <a:pt x="33971" y="653898"/>
                </a:lnTo>
                <a:cubicBezTo>
                  <a:pt x="33971" y="653898"/>
                  <a:pt x="39232" y="647762"/>
                  <a:pt x="39232" y="647762"/>
                </a:cubicBezTo>
                <a:lnTo>
                  <a:pt x="38903" y="641954"/>
                </a:lnTo>
                <a:lnTo>
                  <a:pt x="35725" y="640639"/>
                </a:lnTo>
                <a:lnTo>
                  <a:pt x="32109" y="643159"/>
                </a:lnTo>
                <a:lnTo>
                  <a:pt x="27615" y="642282"/>
                </a:lnTo>
                <a:lnTo>
                  <a:pt x="25314" y="631214"/>
                </a:lnTo>
                <a:lnTo>
                  <a:pt x="20821" y="621461"/>
                </a:lnTo>
                <a:lnTo>
                  <a:pt x="20492" y="614557"/>
                </a:lnTo>
                <a:lnTo>
                  <a:pt x="21040" y="606448"/>
                </a:lnTo>
                <a:lnTo>
                  <a:pt x="13369" y="603818"/>
                </a:lnTo>
                <a:lnTo>
                  <a:pt x="11068" y="596695"/>
                </a:lnTo>
                <a:lnTo>
                  <a:pt x="9972" y="578284"/>
                </a:lnTo>
                <a:lnTo>
                  <a:pt x="15232" y="574887"/>
                </a:lnTo>
                <a:lnTo>
                  <a:pt x="16767" y="568641"/>
                </a:lnTo>
                <a:lnTo>
                  <a:pt x="14136" y="563819"/>
                </a:lnTo>
                <a:lnTo>
                  <a:pt x="9643" y="561518"/>
                </a:lnTo>
                <a:lnTo>
                  <a:pt x="7561" y="550230"/>
                </a:lnTo>
                <a:lnTo>
                  <a:pt x="6685" y="534450"/>
                </a:lnTo>
                <a:lnTo>
                  <a:pt x="8219" y="516478"/>
                </a:lnTo>
                <a:lnTo>
                  <a:pt x="3726" y="509026"/>
                </a:lnTo>
                <a:lnTo>
                  <a:pt x="2740" y="500697"/>
                </a:lnTo>
                <a:lnTo>
                  <a:pt x="11616" y="488862"/>
                </a:lnTo>
                <a:lnTo>
                  <a:pt x="13041" y="475712"/>
                </a:lnTo>
                <a:lnTo>
                  <a:pt x="19506" y="472534"/>
                </a:lnTo>
                <a:lnTo>
                  <a:pt x="23013" y="468370"/>
                </a:lnTo>
                <a:lnTo>
                  <a:pt x="8657" y="440097"/>
                </a:lnTo>
                <a:lnTo>
                  <a:pt x="10411" y="430672"/>
                </a:lnTo>
                <a:lnTo>
                  <a:pt x="10411" y="423768"/>
                </a:lnTo>
                <a:lnTo>
                  <a:pt x="10191" y="407111"/>
                </a:lnTo>
                <a:lnTo>
                  <a:pt x="15232" y="397029"/>
                </a:lnTo>
                <a:lnTo>
                  <a:pt x="20931" y="391112"/>
                </a:lnTo>
                <a:lnTo>
                  <a:pt x="19725" y="382455"/>
                </a:lnTo>
                <a:lnTo>
                  <a:pt x="14904" y="374345"/>
                </a:lnTo>
                <a:lnTo>
                  <a:pt x="11616" y="371605"/>
                </a:lnTo>
                <a:lnTo>
                  <a:pt x="17205" y="363496"/>
                </a:lnTo>
                <a:lnTo>
                  <a:pt x="15780" y="353962"/>
                </a:lnTo>
                <a:lnTo>
                  <a:pt x="19725" y="344209"/>
                </a:lnTo>
                <a:lnTo>
                  <a:pt x="24438" y="342675"/>
                </a:lnTo>
                <a:lnTo>
                  <a:pt x="25643" y="331168"/>
                </a:lnTo>
                <a:lnTo>
                  <a:pt x="23561" y="312539"/>
                </a:lnTo>
                <a:lnTo>
                  <a:pt x="20054" y="309251"/>
                </a:lnTo>
                <a:lnTo>
                  <a:pt x="17095" y="295224"/>
                </a:lnTo>
                <a:lnTo>
                  <a:pt x="13260" y="287991"/>
                </a:lnTo>
                <a:lnTo>
                  <a:pt x="7671" y="279115"/>
                </a:lnTo>
                <a:lnTo>
                  <a:pt x="6794" y="274622"/>
                </a:lnTo>
                <a:lnTo>
                  <a:pt x="2411" y="268705"/>
                </a:lnTo>
                <a:lnTo>
                  <a:pt x="0" y="256869"/>
                </a:lnTo>
                <a:lnTo>
                  <a:pt x="1205" y="247664"/>
                </a:lnTo>
                <a:lnTo>
                  <a:pt x="8000" y="244596"/>
                </a:lnTo>
                <a:lnTo>
                  <a:pt x="8219" y="232651"/>
                </a:lnTo>
                <a:lnTo>
                  <a:pt x="12054" y="227829"/>
                </a:lnTo>
                <a:lnTo>
                  <a:pt x="12383" y="217199"/>
                </a:lnTo>
                <a:lnTo>
                  <a:pt x="8000" y="209200"/>
                </a:lnTo>
                <a:lnTo>
                  <a:pt x="7342" y="194077"/>
                </a:lnTo>
                <a:lnTo>
                  <a:pt x="10630" y="190789"/>
                </a:lnTo>
                <a:lnTo>
                  <a:pt x="12383" y="172926"/>
                </a:lnTo>
                <a:lnTo>
                  <a:pt x="16876" y="166899"/>
                </a:lnTo>
                <a:lnTo>
                  <a:pt x="23342" y="150790"/>
                </a:lnTo>
                <a:lnTo>
                  <a:pt x="29588" y="144325"/>
                </a:lnTo>
                <a:lnTo>
                  <a:pt x="34300" y="141914"/>
                </a:lnTo>
                <a:lnTo>
                  <a:pt x="37917" y="137640"/>
                </a:lnTo>
                <a:lnTo>
                  <a:pt x="35615" y="135229"/>
                </a:lnTo>
                <a:lnTo>
                  <a:pt x="35286" y="128435"/>
                </a:lnTo>
                <a:lnTo>
                  <a:pt x="33533" y="124928"/>
                </a:lnTo>
                <a:lnTo>
                  <a:pt x="30574" y="122517"/>
                </a:lnTo>
                <a:lnTo>
                  <a:pt x="31561" y="117805"/>
                </a:lnTo>
                <a:lnTo>
                  <a:pt x="35944" y="114517"/>
                </a:lnTo>
                <a:lnTo>
                  <a:pt x="35944" y="108490"/>
                </a:lnTo>
                <a:lnTo>
                  <a:pt x="30684" y="101915"/>
                </a:lnTo>
                <a:lnTo>
                  <a:pt x="29259" y="93805"/>
                </a:lnTo>
                <a:lnTo>
                  <a:pt x="32218" y="88545"/>
                </a:lnTo>
                <a:lnTo>
                  <a:pt x="31013" y="84271"/>
                </a:lnTo>
                <a:lnTo>
                  <a:pt x="25972" y="80107"/>
                </a:lnTo>
                <a:lnTo>
                  <a:pt x="27835" y="73861"/>
                </a:lnTo>
                <a:lnTo>
                  <a:pt x="56656" y="58628"/>
                </a:lnTo>
                <a:lnTo>
                  <a:pt x="62902" y="31451"/>
                </a:lnTo>
                <a:lnTo>
                  <a:pt x="59724" y="24986"/>
                </a:lnTo>
                <a:lnTo>
                  <a:pt x="59724" y="24986"/>
                </a:lnTo>
                <a:close/>
                <a:moveTo>
                  <a:pt x="257088" y="986053"/>
                </a:moveTo>
                <a:lnTo>
                  <a:pt x="260924" y="989450"/>
                </a:lnTo>
                <a:lnTo>
                  <a:pt x="266184" y="986053"/>
                </a:lnTo>
                <a:lnTo>
                  <a:pt x="271006" y="984848"/>
                </a:lnTo>
                <a:lnTo>
                  <a:pt x="275389" y="980793"/>
                </a:lnTo>
                <a:lnTo>
                  <a:pt x="269800" y="980574"/>
                </a:lnTo>
                <a:lnTo>
                  <a:pt x="266513" y="983971"/>
                </a:lnTo>
                <a:lnTo>
                  <a:pt x="260047" y="984300"/>
                </a:lnTo>
                <a:lnTo>
                  <a:pt x="257088" y="986163"/>
                </a:lnTo>
                <a:lnTo>
                  <a:pt x="257088" y="986163"/>
                </a:lnTo>
                <a:close/>
                <a:moveTo>
                  <a:pt x="149256" y="909453"/>
                </a:moveTo>
                <a:lnTo>
                  <a:pt x="150242" y="909014"/>
                </a:lnTo>
                <a:lnTo>
                  <a:pt x="153858" y="914384"/>
                </a:lnTo>
                <a:lnTo>
                  <a:pt x="161639" y="922165"/>
                </a:lnTo>
                <a:lnTo>
                  <a:pt x="164050" y="934000"/>
                </a:lnTo>
                <a:lnTo>
                  <a:pt x="161420" y="931370"/>
                </a:lnTo>
                <a:lnTo>
                  <a:pt x="157803" y="932904"/>
                </a:lnTo>
                <a:lnTo>
                  <a:pt x="156160" y="936739"/>
                </a:lnTo>
                <a:lnTo>
                  <a:pt x="149256" y="909343"/>
                </a:lnTo>
                <a:lnTo>
                  <a:pt x="149256" y="909343"/>
                </a:lnTo>
                <a:close/>
                <a:moveTo>
                  <a:pt x="156379" y="937945"/>
                </a:moveTo>
                <a:lnTo>
                  <a:pt x="161639" y="939917"/>
                </a:lnTo>
                <a:lnTo>
                  <a:pt x="167557" y="938821"/>
                </a:lnTo>
                <a:lnTo>
                  <a:pt x="170187" y="943534"/>
                </a:lnTo>
                <a:lnTo>
                  <a:pt x="172926" y="951533"/>
                </a:lnTo>
                <a:lnTo>
                  <a:pt x="179173" y="952410"/>
                </a:lnTo>
                <a:lnTo>
                  <a:pt x="185200" y="957451"/>
                </a:lnTo>
                <a:lnTo>
                  <a:pt x="185529" y="963040"/>
                </a:lnTo>
                <a:lnTo>
                  <a:pt x="190679" y="964793"/>
                </a:lnTo>
                <a:lnTo>
                  <a:pt x="209418" y="970821"/>
                </a:lnTo>
                <a:lnTo>
                  <a:pt x="211720" y="973451"/>
                </a:lnTo>
                <a:lnTo>
                  <a:pt x="218624" y="975533"/>
                </a:lnTo>
                <a:lnTo>
                  <a:pt x="224541" y="980902"/>
                </a:lnTo>
                <a:lnTo>
                  <a:pt x="229582" y="981450"/>
                </a:lnTo>
                <a:lnTo>
                  <a:pt x="238459" y="979368"/>
                </a:lnTo>
                <a:lnTo>
                  <a:pt x="242623" y="980902"/>
                </a:lnTo>
                <a:lnTo>
                  <a:pt x="243499" y="985067"/>
                </a:lnTo>
                <a:lnTo>
                  <a:pt x="237472" y="988574"/>
                </a:lnTo>
                <a:lnTo>
                  <a:pt x="235171" y="986710"/>
                </a:lnTo>
                <a:lnTo>
                  <a:pt x="229911" y="988245"/>
                </a:lnTo>
                <a:lnTo>
                  <a:pt x="228925" y="992409"/>
                </a:lnTo>
                <a:lnTo>
                  <a:pt x="224541" y="996792"/>
                </a:lnTo>
                <a:lnTo>
                  <a:pt x="219172" y="998107"/>
                </a:lnTo>
                <a:lnTo>
                  <a:pt x="213583" y="996244"/>
                </a:lnTo>
                <a:lnTo>
                  <a:pt x="208213" y="993286"/>
                </a:lnTo>
                <a:lnTo>
                  <a:pt x="198350" y="992190"/>
                </a:lnTo>
                <a:lnTo>
                  <a:pt x="191446" y="992738"/>
                </a:lnTo>
                <a:lnTo>
                  <a:pt x="181364" y="991861"/>
                </a:lnTo>
                <a:lnTo>
                  <a:pt x="173255" y="994601"/>
                </a:lnTo>
                <a:lnTo>
                  <a:pt x="170625" y="994601"/>
                </a:lnTo>
                <a:lnTo>
                  <a:pt x="168324" y="985505"/>
                </a:lnTo>
                <a:lnTo>
                  <a:pt x="179830" y="985067"/>
                </a:lnTo>
                <a:lnTo>
                  <a:pt x="186296" y="982765"/>
                </a:lnTo>
                <a:lnTo>
                  <a:pt x="190241" y="981998"/>
                </a:lnTo>
                <a:lnTo>
                  <a:pt x="191008" y="980464"/>
                </a:lnTo>
                <a:lnTo>
                  <a:pt x="184542" y="981670"/>
                </a:lnTo>
                <a:lnTo>
                  <a:pt x="177967" y="981670"/>
                </a:lnTo>
                <a:lnTo>
                  <a:pt x="169310" y="983313"/>
                </a:lnTo>
                <a:lnTo>
                  <a:pt x="167666" y="982875"/>
                </a:lnTo>
                <a:lnTo>
                  <a:pt x="156379" y="937945"/>
                </a:lnTo>
                <a:close/>
              </a:path>
            </a:pathLst>
          </a:custGeom>
          <a:solidFill>
            <a:schemeClr val="bg1"/>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B694A251-BC78-E6EE-0D28-1488FF06B0D9}"/>
              </a:ext>
            </a:extLst>
          </p:cNvPr>
          <p:cNvSpPr/>
          <p:nvPr/>
        </p:nvSpPr>
        <p:spPr>
          <a:xfrm>
            <a:off x="5608531" y="5401219"/>
            <a:ext cx="261690" cy="1142321"/>
          </a:xfrm>
          <a:custGeom>
            <a:avLst/>
            <a:gdLst>
              <a:gd name="connsiteX0" fmla="*/ 223993 w 261690"/>
              <a:gd name="connsiteY0" fmla="*/ 1106049 h 1142321"/>
              <a:gd name="connsiteX1" fmla="*/ 221692 w 261690"/>
              <a:gd name="connsiteY1" fmla="*/ 1096954 h 1142321"/>
              <a:gd name="connsiteX2" fmla="*/ 218952 w 261690"/>
              <a:gd name="connsiteY2" fmla="*/ 1096954 h 1142321"/>
              <a:gd name="connsiteX3" fmla="*/ 214459 w 261690"/>
              <a:gd name="connsiteY3" fmla="*/ 1094104 h 1142321"/>
              <a:gd name="connsiteX4" fmla="*/ 206131 w 261690"/>
              <a:gd name="connsiteY4" fmla="*/ 1090926 h 1142321"/>
              <a:gd name="connsiteX5" fmla="*/ 193967 w 261690"/>
              <a:gd name="connsiteY5" fmla="*/ 1087310 h 1142321"/>
              <a:gd name="connsiteX6" fmla="*/ 188378 w 261690"/>
              <a:gd name="connsiteY6" fmla="*/ 1085447 h 1142321"/>
              <a:gd name="connsiteX7" fmla="*/ 188049 w 261690"/>
              <a:gd name="connsiteY7" fmla="*/ 1087310 h 1142321"/>
              <a:gd name="connsiteX8" fmla="*/ 189583 w 261690"/>
              <a:gd name="connsiteY8" fmla="*/ 1089392 h 1142321"/>
              <a:gd name="connsiteX9" fmla="*/ 187720 w 261690"/>
              <a:gd name="connsiteY9" fmla="*/ 1090926 h 1142321"/>
              <a:gd name="connsiteX10" fmla="*/ 185748 w 261690"/>
              <a:gd name="connsiteY10" fmla="*/ 1090159 h 1142321"/>
              <a:gd name="connsiteX11" fmla="*/ 177639 w 261690"/>
              <a:gd name="connsiteY11" fmla="*/ 1086762 h 1142321"/>
              <a:gd name="connsiteX12" fmla="*/ 173255 w 261690"/>
              <a:gd name="connsiteY12" fmla="*/ 1084461 h 1142321"/>
              <a:gd name="connsiteX13" fmla="*/ 172159 w 261690"/>
              <a:gd name="connsiteY13" fmla="*/ 1085557 h 1142321"/>
              <a:gd name="connsiteX14" fmla="*/ 174022 w 261690"/>
              <a:gd name="connsiteY14" fmla="*/ 1087858 h 1142321"/>
              <a:gd name="connsiteX15" fmla="*/ 184433 w 261690"/>
              <a:gd name="connsiteY15" fmla="*/ 1092789 h 1142321"/>
              <a:gd name="connsiteX16" fmla="*/ 185090 w 261690"/>
              <a:gd name="connsiteY16" fmla="*/ 1094652 h 1142321"/>
              <a:gd name="connsiteX17" fmla="*/ 182022 w 261690"/>
              <a:gd name="connsiteY17" fmla="*/ 1094652 h 1142321"/>
              <a:gd name="connsiteX18" fmla="*/ 181036 w 261690"/>
              <a:gd name="connsiteY18" fmla="*/ 1095091 h 1142321"/>
              <a:gd name="connsiteX19" fmla="*/ 180817 w 261690"/>
              <a:gd name="connsiteY19" fmla="*/ 1097063 h 1142321"/>
              <a:gd name="connsiteX20" fmla="*/ 178954 w 261690"/>
              <a:gd name="connsiteY20" fmla="*/ 1097392 h 1142321"/>
              <a:gd name="connsiteX21" fmla="*/ 177529 w 261690"/>
              <a:gd name="connsiteY21" fmla="*/ 1094652 h 1142321"/>
              <a:gd name="connsiteX22" fmla="*/ 172598 w 261690"/>
              <a:gd name="connsiteY22" fmla="*/ 1091584 h 1142321"/>
              <a:gd name="connsiteX23" fmla="*/ 171063 w 261690"/>
              <a:gd name="connsiteY23" fmla="*/ 1092899 h 1142321"/>
              <a:gd name="connsiteX24" fmla="*/ 171502 w 261690"/>
              <a:gd name="connsiteY24" fmla="*/ 1095967 h 1142321"/>
              <a:gd name="connsiteX25" fmla="*/ 168653 w 261690"/>
              <a:gd name="connsiteY25" fmla="*/ 1096515 h 1142321"/>
              <a:gd name="connsiteX26" fmla="*/ 160653 w 261690"/>
              <a:gd name="connsiteY26" fmla="*/ 1097173 h 1142321"/>
              <a:gd name="connsiteX27" fmla="*/ 158899 w 261690"/>
              <a:gd name="connsiteY27" fmla="*/ 1098269 h 1142321"/>
              <a:gd name="connsiteX28" fmla="*/ 160653 w 261690"/>
              <a:gd name="connsiteY28" fmla="*/ 1100022 h 1142321"/>
              <a:gd name="connsiteX29" fmla="*/ 159995 w 261690"/>
              <a:gd name="connsiteY29" fmla="*/ 1101337 h 1142321"/>
              <a:gd name="connsiteX30" fmla="*/ 156050 w 261690"/>
              <a:gd name="connsiteY30" fmla="*/ 1100570 h 1142321"/>
              <a:gd name="connsiteX31" fmla="*/ 151448 w 261690"/>
              <a:gd name="connsiteY31" fmla="*/ 1101776 h 1142321"/>
              <a:gd name="connsiteX32" fmla="*/ 152215 w 261690"/>
              <a:gd name="connsiteY32" fmla="*/ 1104515 h 1142321"/>
              <a:gd name="connsiteX33" fmla="*/ 157475 w 261690"/>
              <a:gd name="connsiteY33" fmla="*/ 1105501 h 1142321"/>
              <a:gd name="connsiteX34" fmla="*/ 161749 w 261690"/>
              <a:gd name="connsiteY34" fmla="*/ 1105282 h 1142321"/>
              <a:gd name="connsiteX35" fmla="*/ 163064 w 261690"/>
              <a:gd name="connsiteY35" fmla="*/ 1103090 h 1142321"/>
              <a:gd name="connsiteX36" fmla="*/ 164379 w 261690"/>
              <a:gd name="connsiteY36" fmla="*/ 1102104 h 1142321"/>
              <a:gd name="connsiteX37" fmla="*/ 167228 w 261690"/>
              <a:gd name="connsiteY37" fmla="*/ 1103419 h 1142321"/>
              <a:gd name="connsiteX38" fmla="*/ 171831 w 261690"/>
              <a:gd name="connsiteY38" fmla="*/ 1106488 h 1142321"/>
              <a:gd name="connsiteX39" fmla="*/ 174132 w 261690"/>
              <a:gd name="connsiteY39" fmla="*/ 1105501 h 1142321"/>
              <a:gd name="connsiteX40" fmla="*/ 175556 w 261690"/>
              <a:gd name="connsiteY40" fmla="*/ 1107255 h 1142321"/>
              <a:gd name="connsiteX41" fmla="*/ 175556 w 261690"/>
              <a:gd name="connsiteY41" fmla="*/ 1109994 h 1142321"/>
              <a:gd name="connsiteX42" fmla="*/ 178515 w 261690"/>
              <a:gd name="connsiteY42" fmla="*/ 1111748 h 1142321"/>
              <a:gd name="connsiteX43" fmla="*/ 175009 w 261690"/>
              <a:gd name="connsiteY43" fmla="*/ 1113501 h 1142321"/>
              <a:gd name="connsiteX44" fmla="*/ 172926 w 261690"/>
              <a:gd name="connsiteY44" fmla="*/ 1117775 h 1142321"/>
              <a:gd name="connsiteX45" fmla="*/ 175666 w 261690"/>
              <a:gd name="connsiteY45" fmla="*/ 1120843 h 1142321"/>
              <a:gd name="connsiteX46" fmla="*/ 178734 w 261690"/>
              <a:gd name="connsiteY46" fmla="*/ 1120843 h 1142321"/>
              <a:gd name="connsiteX47" fmla="*/ 181584 w 261690"/>
              <a:gd name="connsiteY47" fmla="*/ 1121939 h 1142321"/>
              <a:gd name="connsiteX48" fmla="*/ 185529 w 261690"/>
              <a:gd name="connsiteY48" fmla="*/ 1125994 h 1142321"/>
              <a:gd name="connsiteX49" fmla="*/ 188378 w 261690"/>
              <a:gd name="connsiteY49" fmla="*/ 1125994 h 1142321"/>
              <a:gd name="connsiteX50" fmla="*/ 188926 w 261690"/>
              <a:gd name="connsiteY50" fmla="*/ 1124350 h 1142321"/>
              <a:gd name="connsiteX51" fmla="*/ 186077 w 261690"/>
              <a:gd name="connsiteY51" fmla="*/ 1122158 h 1142321"/>
              <a:gd name="connsiteX52" fmla="*/ 181365 w 261690"/>
              <a:gd name="connsiteY52" fmla="*/ 1119419 h 1142321"/>
              <a:gd name="connsiteX53" fmla="*/ 180707 w 261690"/>
              <a:gd name="connsiteY53" fmla="*/ 1116898 h 1142321"/>
              <a:gd name="connsiteX54" fmla="*/ 181912 w 261690"/>
              <a:gd name="connsiteY54" fmla="*/ 1116679 h 1142321"/>
              <a:gd name="connsiteX55" fmla="*/ 185419 w 261690"/>
              <a:gd name="connsiteY55" fmla="*/ 1118213 h 1142321"/>
              <a:gd name="connsiteX56" fmla="*/ 188159 w 261690"/>
              <a:gd name="connsiteY56" fmla="*/ 1116241 h 1142321"/>
              <a:gd name="connsiteX57" fmla="*/ 188816 w 261690"/>
              <a:gd name="connsiteY57" fmla="*/ 1114158 h 1142321"/>
              <a:gd name="connsiteX58" fmla="*/ 185638 w 261690"/>
              <a:gd name="connsiteY58" fmla="*/ 1113501 h 1142321"/>
              <a:gd name="connsiteX59" fmla="*/ 183008 w 261690"/>
              <a:gd name="connsiteY59" fmla="*/ 1111748 h 1142321"/>
              <a:gd name="connsiteX60" fmla="*/ 193200 w 261690"/>
              <a:gd name="connsiteY60" fmla="*/ 1107803 h 1142321"/>
              <a:gd name="connsiteX61" fmla="*/ 197364 w 261690"/>
              <a:gd name="connsiteY61" fmla="*/ 1105720 h 1142321"/>
              <a:gd name="connsiteX62" fmla="*/ 216432 w 261690"/>
              <a:gd name="connsiteY62" fmla="*/ 1110542 h 1142321"/>
              <a:gd name="connsiteX63" fmla="*/ 218843 w 261690"/>
              <a:gd name="connsiteY63" fmla="*/ 1109008 h 1142321"/>
              <a:gd name="connsiteX64" fmla="*/ 218295 w 261690"/>
              <a:gd name="connsiteY64" fmla="*/ 1106378 h 1142321"/>
              <a:gd name="connsiteX65" fmla="*/ 223884 w 261690"/>
              <a:gd name="connsiteY65" fmla="*/ 1106378 h 1142321"/>
              <a:gd name="connsiteX66" fmla="*/ 221035 w 261690"/>
              <a:gd name="connsiteY66" fmla="*/ 1094323 h 1142321"/>
              <a:gd name="connsiteX67" fmla="*/ 215555 w 261690"/>
              <a:gd name="connsiteY67" fmla="*/ 1093008 h 1142321"/>
              <a:gd name="connsiteX68" fmla="*/ 204049 w 261690"/>
              <a:gd name="connsiteY68" fmla="*/ 1085338 h 1142321"/>
              <a:gd name="connsiteX69" fmla="*/ 195830 w 261690"/>
              <a:gd name="connsiteY69" fmla="*/ 1082379 h 1142321"/>
              <a:gd name="connsiteX70" fmla="*/ 191885 w 261690"/>
              <a:gd name="connsiteY70" fmla="*/ 1082817 h 1142321"/>
              <a:gd name="connsiteX71" fmla="*/ 186625 w 261690"/>
              <a:gd name="connsiteY71" fmla="*/ 1079639 h 1142321"/>
              <a:gd name="connsiteX72" fmla="*/ 182241 w 261690"/>
              <a:gd name="connsiteY72" fmla="*/ 1075256 h 1142321"/>
              <a:gd name="connsiteX73" fmla="*/ 181584 w 261690"/>
              <a:gd name="connsiteY73" fmla="*/ 1073064 h 1142321"/>
              <a:gd name="connsiteX74" fmla="*/ 181584 w 261690"/>
              <a:gd name="connsiteY74" fmla="*/ 1070982 h 1142321"/>
              <a:gd name="connsiteX75" fmla="*/ 189035 w 261690"/>
              <a:gd name="connsiteY75" fmla="*/ 1067365 h 1142321"/>
              <a:gd name="connsiteX76" fmla="*/ 189912 w 261690"/>
              <a:gd name="connsiteY76" fmla="*/ 1064955 h 1142321"/>
              <a:gd name="connsiteX77" fmla="*/ 194624 w 261690"/>
              <a:gd name="connsiteY77" fmla="*/ 1063640 h 1142321"/>
              <a:gd name="connsiteX78" fmla="*/ 197912 w 261690"/>
              <a:gd name="connsiteY78" fmla="*/ 1058051 h 1142321"/>
              <a:gd name="connsiteX79" fmla="*/ 196487 w 261690"/>
              <a:gd name="connsiteY79" fmla="*/ 1053996 h 1142321"/>
              <a:gd name="connsiteX80" fmla="*/ 191337 w 261690"/>
              <a:gd name="connsiteY80" fmla="*/ 1053777 h 1142321"/>
              <a:gd name="connsiteX81" fmla="*/ 184433 w 261690"/>
              <a:gd name="connsiteY81" fmla="*/ 1057612 h 1142321"/>
              <a:gd name="connsiteX82" fmla="*/ 180926 w 261690"/>
              <a:gd name="connsiteY82" fmla="*/ 1061557 h 1142321"/>
              <a:gd name="connsiteX83" fmla="*/ 177419 w 261690"/>
              <a:gd name="connsiteY83" fmla="*/ 1061776 h 1142321"/>
              <a:gd name="connsiteX84" fmla="*/ 172707 w 261690"/>
              <a:gd name="connsiteY84" fmla="*/ 1055859 h 1142321"/>
              <a:gd name="connsiteX85" fmla="*/ 172378 w 261690"/>
              <a:gd name="connsiteY85" fmla="*/ 1050270 h 1142321"/>
              <a:gd name="connsiteX86" fmla="*/ 170954 w 261690"/>
              <a:gd name="connsiteY86" fmla="*/ 1047311 h 1142321"/>
              <a:gd name="connsiteX87" fmla="*/ 174899 w 261690"/>
              <a:gd name="connsiteY87" fmla="*/ 1043366 h 1142321"/>
              <a:gd name="connsiteX88" fmla="*/ 175556 w 261690"/>
              <a:gd name="connsiteY88" fmla="*/ 1039859 h 1142321"/>
              <a:gd name="connsiteX89" fmla="*/ 171940 w 261690"/>
              <a:gd name="connsiteY89" fmla="*/ 1040407 h 1142321"/>
              <a:gd name="connsiteX90" fmla="*/ 168981 w 261690"/>
              <a:gd name="connsiteY90" fmla="*/ 1038106 h 1142321"/>
              <a:gd name="connsiteX91" fmla="*/ 171940 w 261690"/>
              <a:gd name="connsiteY91" fmla="*/ 1033942 h 1142321"/>
              <a:gd name="connsiteX92" fmla="*/ 174899 w 261690"/>
              <a:gd name="connsiteY92" fmla="*/ 1034818 h 1142321"/>
              <a:gd name="connsiteX93" fmla="*/ 179721 w 261690"/>
              <a:gd name="connsiteY93" fmla="*/ 1037558 h 1142321"/>
              <a:gd name="connsiteX94" fmla="*/ 180926 w 261690"/>
              <a:gd name="connsiteY94" fmla="*/ 1035476 h 1142321"/>
              <a:gd name="connsiteX95" fmla="*/ 185090 w 261690"/>
              <a:gd name="connsiteY95" fmla="*/ 1031531 h 1142321"/>
              <a:gd name="connsiteX96" fmla="*/ 185748 w 261690"/>
              <a:gd name="connsiteY96" fmla="*/ 1028353 h 1142321"/>
              <a:gd name="connsiteX97" fmla="*/ 184652 w 261690"/>
              <a:gd name="connsiteY97" fmla="*/ 1024517 h 1142321"/>
              <a:gd name="connsiteX98" fmla="*/ 186515 w 261690"/>
              <a:gd name="connsiteY98" fmla="*/ 1020901 h 1142321"/>
              <a:gd name="connsiteX99" fmla="*/ 190022 w 261690"/>
              <a:gd name="connsiteY99" fmla="*/ 1021778 h 1142321"/>
              <a:gd name="connsiteX100" fmla="*/ 193638 w 261690"/>
              <a:gd name="connsiteY100" fmla="*/ 1025284 h 1142321"/>
              <a:gd name="connsiteX101" fmla="*/ 195720 w 261690"/>
              <a:gd name="connsiteY101" fmla="*/ 1023531 h 1142321"/>
              <a:gd name="connsiteX102" fmla="*/ 202295 w 261690"/>
              <a:gd name="connsiteY102" fmla="*/ 1020791 h 1142321"/>
              <a:gd name="connsiteX103" fmla="*/ 209199 w 261690"/>
              <a:gd name="connsiteY103" fmla="*/ 1048188 h 1142321"/>
              <a:gd name="connsiteX104" fmla="*/ 208761 w 261690"/>
              <a:gd name="connsiteY104" fmla="*/ 1049064 h 1142321"/>
              <a:gd name="connsiteX105" fmla="*/ 209418 w 261690"/>
              <a:gd name="connsiteY105" fmla="*/ 1049284 h 1142321"/>
              <a:gd name="connsiteX106" fmla="*/ 220706 w 261690"/>
              <a:gd name="connsiteY106" fmla="*/ 1094214 h 1142321"/>
              <a:gd name="connsiteX107" fmla="*/ 220706 w 261690"/>
              <a:gd name="connsiteY107" fmla="*/ 1094214 h 1142321"/>
              <a:gd name="connsiteX108" fmla="*/ 202076 w 261690"/>
              <a:gd name="connsiteY108" fmla="*/ 1012901 h 1142321"/>
              <a:gd name="connsiteX109" fmla="*/ 195501 w 261690"/>
              <a:gd name="connsiteY109" fmla="*/ 1006874 h 1142321"/>
              <a:gd name="connsiteX110" fmla="*/ 190241 w 261690"/>
              <a:gd name="connsiteY110" fmla="*/ 1006107 h 1142321"/>
              <a:gd name="connsiteX111" fmla="*/ 188597 w 261690"/>
              <a:gd name="connsiteY111" fmla="*/ 1004135 h 1142321"/>
              <a:gd name="connsiteX112" fmla="*/ 157475 w 261690"/>
              <a:gd name="connsiteY112" fmla="*/ 1004135 h 1142321"/>
              <a:gd name="connsiteX113" fmla="*/ 140160 w 261690"/>
              <a:gd name="connsiteY113" fmla="*/ 1007093 h 1142321"/>
              <a:gd name="connsiteX114" fmla="*/ 136215 w 261690"/>
              <a:gd name="connsiteY114" fmla="*/ 1004792 h 1142321"/>
              <a:gd name="connsiteX115" fmla="*/ 124599 w 261690"/>
              <a:gd name="connsiteY115" fmla="*/ 1003915 h 1142321"/>
              <a:gd name="connsiteX116" fmla="*/ 120764 w 261690"/>
              <a:gd name="connsiteY116" fmla="*/ 993833 h 1142321"/>
              <a:gd name="connsiteX117" fmla="*/ 118353 w 261690"/>
              <a:gd name="connsiteY117" fmla="*/ 985286 h 1142321"/>
              <a:gd name="connsiteX118" fmla="*/ 113202 w 261690"/>
              <a:gd name="connsiteY118" fmla="*/ 980573 h 1142321"/>
              <a:gd name="connsiteX119" fmla="*/ 111668 w 261690"/>
              <a:gd name="connsiteY119" fmla="*/ 966656 h 1142321"/>
              <a:gd name="connsiteX120" fmla="*/ 111668 w 261690"/>
              <a:gd name="connsiteY120" fmla="*/ 960300 h 1142321"/>
              <a:gd name="connsiteX121" fmla="*/ 106627 w 261690"/>
              <a:gd name="connsiteY121" fmla="*/ 960519 h 1142321"/>
              <a:gd name="connsiteX122" fmla="*/ 98956 w 261690"/>
              <a:gd name="connsiteY122" fmla="*/ 964245 h 1142321"/>
              <a:gd name="connsiteX123" fmla="*/ 94792 w 261690"/>
              <a:gd name="connsiteY123" fmla="*/ 968957 h 1142321"/>
              <a:gd name="connsiteX124" fmla="*/ 89860 w 261690"/>
              <a:gd name="connsiteY124" fmla="*/ 968957 h 1142321"/>
              <a:gd name="connsiteX125" fmla="*/ 79230 w 261690"/>
              <a:gd name="connsiteY125" fmla="*/ 947698 h 1142321"/>
              <a:gd name="connsiteX126" fmla="*/ 77806 w 261690"/>
              <a:gd name="connsiteY126" fmla="*/ 940027 h 1142321"/>
              <a:gd name="connsiteX127" fmla="*/ 80984 w 261690"/>
              <a:gd name="connsiteY127" fmla="*/ 918548 h 1142321"/>
              <a:gd name="connsiteX128" fmla="*/ 86025 w 261690"/>
              <a:gd name="connsiteY128" fmla="*/ 911315 h 1142321"/>
              <a:gd name="connsiteX129" fmla="*/ 94353 w 261690"/>
              <a:gd name="connsiteY129" fmla="*/ 902658 h 1142321"/>
              <a:gd name="connsiteX130" fmla="*/ 96764 w 261690"/>
              <a:gd name="connsiteY130" fmla="*/ 890384 h 1142321"/>
              <a:gd name="connsiteX131" fmla="*/ 94353 w 261690"/>
              <a:gd name="connsiteY131" fmla="*/ 877672 h 1142321"/>
              <a:gd name="connsiteX132" fmla="*/ 91175 w 261690"/>
              <a:gd name="connsiteY132" fmla="*/ 868358 h 1142321"/>
              <a:gd name="connsiteX133" fmla="*/ 93038 w 261690"/>
              <a:gd name="connsiteY133" fmla="*/ 857399 h 1142321"/>
              <a:gd name="connsiteX134" fmla="*/ 97860 w 261690"/>
              <a:gd name="connsiteY134" fmla="*/ 851810 h 1142321"/>
              <a:gd name="connsiteX135" fmla="*/ 93038 w 261690"/>
              <a:gd name="connsiteY135" fmla="*/ 840413 h 1142321"/>
              <a:gd name="connsiteX136" fmla="*/ 93805 w 261690"/>
              <a:gd name="connsiteY136" fmla="*/ 834824 h 1142321"/>
              <a:gd name="connsiteX137" fmla="*/ 98189 w 261690"/>
              <a:gd name="connsiteY137" fmla="*/ 830441 h 1142321"/>
              <a:gd name="connsiteX138" fmla="*/ 95449 w 261690"/>
              <a:gd name="connsiteY138" fmla="*/ 820140 h 1142321"/>
              <a:gd name="connsiteX139" fmla="*/ 93586 w 261690"/>
              <a:gd name="connsiteY139" fmla="*/ 806880 h 1142321"/>
              <a:gd name="connsiteX140" fmla="*/ 90408 w 261690"/>
              <a:gd name="connsiteY140" fmla="*/ 800524 h 1142321"/>
              <a:gd name="connsiteX141" fmla="*/ 90847 w 261690"/>
              <a:gd name="connsiteY141" fmla="*/ 795812 h 1142321"/>
              <a:gd name="connsiteX142" fmla="*/ 96983 w 261690"/>
              <a:gd name="connsiteY142" fmla="*/ 790442 h 1142321"/>
              <a:gd name="connsiteX143" fmla="*/ 96764 w 261690"/>
              <a:gd name="connsiteY143" fmla="*/ 784963 h 1142321"/>
              <a:gd name="connsiteX144" fmla="*/ 91833 w 261690"/>
              <a:gd name="connsiteY144" fmla="*/ 776087 h 1142321"/>
              <a:gd name="connsiteX145" fmla="*/ 83833 w 261690"/>
              <a:gd name="connsiteY145" fmla="*/ 770498 h 1142321"/>
              <a:gd name="connsiteX146" fmla="*/ 78792 w 261690"/>
              <a:gd name="connsiteY146" fmla="*/ 770498 h 1142321"/>
              <a:gd name="connsiteX147" fmla="*/ 77258 w 261690"/>
              <a:gd name="connsiteY147" fmla="*/ 771922 h 1142321"/>
              <a:gd name="connsiteX148" fmla="*/ 74299 w 261690"/>
              <a:gd name="connsiteY148" fmla="*/ 769073 h 1142321"/>
              <a:gd name="connsiteX149" fmla="*/ 76053 w 261690"/>
              <a:gd name="connsiteY149" fmla="*/ 765018 h 1142321"/>
              <a:gd name="connsiteX150" fmla="*/ 86902 w 261690"/>
              <a:gd name="connsiteY150" fmla="*/ 765018 h 1142321"/>
              <a:gd name="connsiteX151" fmla="*/ 92162 w 261690"/>
              <a:gd name="connsiteY151" fmla="*/ 758882 h 1142321"/>
              <a:gd name="connsiteX152" fmla="*/ 91833 w 261690"/>
              <a:gd name="connsiteY152" fmla="*/ 753073 h 1142321"/>
              <a:gd name="connsiteX153" fmla="*/ 88655 w 261690"/>
              <a:gd name="connsiteY153" fmla="*/ 751758 h 1142321"/>
              <a:gd name="connsiteX154" fmla="*/ 85039 w 261690"/>
              <a:gd name="connsiteY154" fmla="*/ 754279 h 1142321"/>
              <a:gd name="connsiteX155" fmla="*/ 80546 w 261690"/>
              <a:gd name="connsiteY155" fmla="*/ 753402 h 1142321"/>
              <a:gd name="connsiteX156" fmla="*/ 78244 w 261690"/>
              <a:gd name="connsiteY156" fmla="*/ 742334 h 1142321"/>
              <a:gd name="connsiteX157" fmla="*/ 73751 w 261690"/>
              <a:gd name="connsiteY157" fmla="*/ 732581 h 1142321"/>
              <a:gd name="connsiteX158" fmla="*/ 73422 w 261690"/>
              <a:gd name="connsiteY158" fmla="*/ 725677 h 1142321"/>
              <a:gd name="connsiteX159" fmla="*/ 73970 w 261690"/>
              <a:gd name="connsiteY159" fmla="*/ 717567 h 1142321"/>
              <a:gd name="connsiteX160" fmla="*/ 66299 w 261690"/>
              <a:gd name="connsiteY160" fmla="*/ 714938 h 1142321"/>
              <a:gd name="connsiteX161" fmla="*/ 63998 w 261690"/>
              <a:gd name="connsiteY161" fmla="*/ 707814 h 1142321"/>
              <a:gd name="connsiteX162" fmla="*/ 62902 w 261690"/>
              <a:gd name="connsiteY162" fmla="*/ 689404 h 1142321"/>
              <a:gd name="connsiteX163" fmla="*/ 68162 w 261690"/>
              <a:gd name="connsiteY163" fmla="*/ 686007 h 1142321"/>
              <a:gd name="connsiteX164" fmla="*/ 69697 w 261690"/>
              <a:gd name="connsiteY164" fmla="*/ 679761 h 1142321"/>
              <a:gd name="connsiteX165" fmla="*/ 67067 w 261690"/>
              <a:gd name="connsiteY165" fmla="*/ 674939 h 1142321"/>
              <a:gd name="connsiteX166" fmla="*/ 62574 w 261690"/>
              <a:gd name="connsiteY166" fmla="*/ 672638 h 1142321"/>
              <a:gd name="connsiteX167" fmla="*/ 60491 w 261690"/>
              <a:gd name="connsiteY167" fmla="*/ 661350 h 1142321"/>
              <a:gd name="connsiteX168" fmla="*/ 59615 w 261690"/>
              <a:gd name="connsiteY168" fmla="*/ 645570 h 1142321"/>
              <a:gd name="connsiteX169" fmla="*/ 61149 w 261690"/>
              <a:gd name="connsiteY169" fmla="*/ 627598 h 1142321"/>
              <a:gd name="connsiteX170" fmla="*/ 56656 w 261690"/>
              <a:gd name="connsiteY170" fmla="*/ 620146 h 1142321"/>
              <a:gd name="connsiteX171" fmla="*/ 55670 w 261690"/>
              <a:gd name="connsiteY171" fmla="*/ 611817 h 1142321"/>
              <a:gd name="connsiteX172" fmla="*/ 64546 w 261690"/>
              <a:gd name="connsiteY172" fmla="*/ 599982 h 1142321"/>
              <a:gd name="connsiteX173" fmla="*/ 65971 w 261690"/>
              <a:gd name="connsiteY173" fmla="*/ 586832 h 1142321"/>
              <a:gd name="connsiteX174" fmla="*/ 72436 w 261690"/>
              <a:gd name="connsiteY174" fmla="*/ 583654 h 1142321"/>
              <a:gd name="connsiteX175" fmla="*/ 75943 w 261690"/>
              <a:gd name="connsiteY175" fmla="*/ 579490 h 1142321"/>
              <a:gd name="connsiteX176" fmla="*/ 61587 w 261690"/>
              <a:gd name="connsiteY176" fmla="*/ 551216 h 1142321"/>
              <a:gd name="connsiteX177" fmla="*/ 63341 w 261690"/>
              <a:gd name="connsiteY177" fmla="*/ 541792 h 1142321"/>
              <a:gd name="connsiteX178" fmla="*/ 63341 w 261690"/>
              <a:gd name="connsiteY178" fmla="*/ 534888 h 1142321"/>
              <a:gd name="connsiteX179" fmla="*/ 63122 w 261690"/>
              <a:gd name="connsiteY179" fmla="*/ 518231 h 1142321"/>
              <a:gd name="connsiteX180" fmla="*/ 68162 w 261690"/>
              <a:gd name="connsiteY180" fmla="*/ 508149 h 1142321"/>
              <a:gd name="connsiteX181" fmla="*/ 73861 w 261690"/>
              <a:gd name="connsiteY181" fmla="*/ 502231 h 1142321"/>
              <a:gd name="connsiteX182" fmla="*/ 72655 w 261690"/>
              <a:gd name="connsiteY182" fmla="*/ 493574 h 1142321"/>
              <a:gd name="connsiteX183" fmla="*/ 67834 w 261690"/>
              <a:gd name="connsiteY183" fmla="*/ 485465 h 1142321"/>
              <a:gd name="connsiteX184" fmla="*/ 64546 w 261690"/>
              <a:gd name="connsiteY184" fmla="*/ 482725 h 1142321"/>
              <a:gd name="connsiteX185" fmla="*/ 70135 w 261690"/>
              <a:gd name="connsiteY185" fmla="*/ 474616 h 1142321"/>
              <a:gd name="connsiteX186" fmla="*/ 68710 w 261690"/>
              <a:gd name="connsiteY186" fmla="*/ 465082 h 1142321"/>
              <a:gd name="connsiteX187" fmla="*/ 72655 w 261690"/>
              <a:gd name="connsiteY187" fmla="*/ 455329 h 1142321"/>
              <a:gd name="connsiteX188" fmla="*/ 77368 w 261690"/>
              <a:gd name="connsiteY188" fmla="*/ 453795 h 1142321"/>
              <a:gd name="connsiteX189" fmla="*/ 78573 w 261690"/>
              <a:gd name="connsiteY189" fmla="*/ 442288 h 1142321"/>
              <a:gd name="connsiteX190" fmla="*/ 76491 w 261690"/>
              <a:gd name="connsiteY190" fmla="*/ 423659 h 1142321"/>
              <a:gd name="connsiteX191" fmla="*/ 72984 w 261690"/>
              <a:gd name="connsiteY191" fmla="*/ 420371 h 1142321"/>
              <a:gd name="connsiteX192" fmla="*/ 70025 w 261690"/>
              <a:gd name="connsiteY192" fmla="*/ 406344 h 1142321"/>
              <a:gd name="connsiteX193" fmla="*/ 66190 w 261690"/>
              <a:gd name="connsiteY193" fmla="*/ 399111 h 1142321"/>
              <a:gd name="connsiteX194" fmla="*/ 60601 w 261690"/>
              <a:gd name="connsiteY194" fmla="*/ 390235 h 1142321"/>
              <a:gd name="connsiteX195" fmla="*/ 59724 w 261690"/>
              <a:gd name="connsiteY195" fmla="*/ 385742 h 1142321"/>
              <a:gd name="connsiteX196" fmla="*/ 55341 w 261690"/>
              <a:gd name="connsiteY196" fmla="*/ 379824 h 1142321"/>
              <a:gd name="connsiteX197" fmla="*/ 52930 w 261690"/>
              <a:gd name="connsiteY197" fmla="*/ 367989 h 1142321"/>
              <a:gd name="connsiteX198" fmla="*/ 54135 w 261690"/>
              <a:gd name="connsiteY198" fmla="*/ 358784 h 1142321"/>
              <a:gd name="connsiteX199" fmla="*/ 60930 w 261690"/>
              <a:gd name="connsiteY199" fmla="*/ 355715 h 1142321"/>
              <a:gd name="connsiteX200" fmla="*/ 61149 w 261690"/>
              <a:gd name="connsiteY200" fmla="*/ 343771 h 1142321"/>
              <a:gd name="connsiteX201" fmla="*/ 64984 w 261690"/>
              <a:gd name="connsiteY201" fmla="*/ 338949 h 1142321"/>
              <a:gd name="connsiteX202" fmla="*/ 65313 w 261690"/>
              <a:gd name="connsiteY202" fmla="*/ 328319 h 1142321"/>
              <a:gd name="connsiteX203" fmla="*/ 60930 w 261690"/>
              <a:gd name="connsiteY203" fmla="*/ 320319 h 1142321"/>
              <a:gd name="connsiteX204" fmla="*/ 60272 w 261690"/>
              <a:gd name="connsiteY204" fmla="*/ 305196 h 1142321"/>
              <a:gd name="connsiteX205" fmla="*/ 63560 w 261690"/>
              <a:gd name="connsiteY205" fmla="*/ 301909 h 1142321"/>
              <a:gd name="connsiteX206" fmla="*/ 65313 w 261690"/>
              <a:gd name="connsiteY206" fmla="*/ 284046 h 1142321"/>
              <a:gd name="connsiteX207" fmla="*/ 69806 w 261690"/>
              <a:gd name="connsiteY207" fmla="*/ 278019 h 1142321"/>
              <a:gd name="connsiteX208" fmla="*/ 76272 w 261690"/>
              <a:gd name="connsiteY208" fmla="*/ 261910 h 1142321"/>
              <a:gd name="connsiteX209" fmla="*/ 82518 w 261690"/>
              <a:gd name="connsiteY209" fmla="*/ 255444 h 1142321"/>
              <a:gd name="connsiteX210" fmla="*/ 87230 w 261690"/>
              <a:gd name="connsiteY210" fmla="*/ 253034 h 1142321"/>
              <a:gd name="connsiteX211" fmla="*/ 90847 w 261690"/>
              <a:gd name="connsiteY211" fmla="*/ 248760 h 1142321"/>
              <a:gd name="connsiteX212" fmla="*/ 88545 w 261690"/>
              <a:gd name="connsiteY212" fmla="*/ 246349 h 1142321"/>
              <a:gd name="connsiteX213" fmla="*/ 88217 w 261690"/>
              <a:gd name="connsiteY213" fmla="*/ 239554 h 1142321"/>
              <a:gd name="connsiteX214" fmla="*/ 86463 w 261690"/>
              <a:gd name="connsiteY214" fmla="*/ 236048 h 1142321"/>
              <a:gd name="connsiteX215" fmla="*/ 83504 w 261690"/>
              <a:gd name="connsiteY215" fmla="*/ 233637 h 1142321"/>
              <a:gd name="connsiteX216" fmla="*/ 84491 w 261690"/>
              <a:gd name="connsiteY216" fmla="*/ 228925 h 1142321"/>
              <a:gd name="connsiteX217" fmla="*/ 88874 w 261690"/>
              <a:gd name="connsiteY217" fmla="*/ 225637 h 1142321"/>
              <a:gd name="connsiteX218" fmla="*/ 88874 w 261690"/>
              <a:gd name="connsiteY218" fmla="*/ 219610 h 1142321"/>
              <a:gd name="connsiteX219" fmla="*/ 83614 w 261690"/>
              <a:gd name="connsiteY219" fmla="*/ 213035 h 1142321"/>
              <a:gd name="connsiteX220" fmla="*/ 82189 w 261690"/>
              <a:gd name="connsiteY220" fmla="*/ 204925 h 1142321"/>
              <a:gd name="connsiteX221" fmla="*/ 85148 w 261690"/>
              <a:gd name="connsiteY221" fmla="*/ 199665 h 1142321"/>
              <a:gd name="connsiteX222" fmla="*/ 83943 w 261690"/>
              <a:gd name="connsiteY222" fmla="*/ 195391 h 1142321"/>
              <a:gd name="connsiteX223" fmla="*/ 78902 w 261690"/>
              <a:gd name="connsiteY223" fmla="*/ 191227 h 1142321"/>
              <a:gd name="connsiteX224" fmla="*/ 80765 w 261690"/>
              <a:gd name="connsiteY224" fmla="*/ 184981 h 1142321"/>
              <a:gd name="connsiteX225" fmla="*/ 109586 w 261690"/>
              <a:gd name="connsiteY225" fmla="*/ 169748 h 1142321"/>
              <a:gd name="connsiteX226" fmla="*/ 115832 w 261690"/>
              <a:gd name="connsiteY226" fmla="*/ 142571 h 1142321"/>
              <a:gd name="connsiteX227" fmla="*/ 112654 w 261690"/>
              <a:gd name="connsiteY227" fmla="*/ 135996 h 1142321"/>
              <a:gd name="connsiteX228" fmla="*/ 108819 w 261690"/>
              <a:gd name="connsiteY228" fmla="*/ 136653 h 1142321"/>
              <a:gd name="connsiteX229" fmla="*/ 107065 w 261690"/>
              <a:gd name="connsiteY229" fmla="*/ 139832 h 1142321"/>
              <a:gd name="connsiteX230" fmla="*/ 100490 w 261690"/>
              <a:gd name="connsiteY230" fmla="*/ 139832 h 1142321"/>
              <a:gd name="connsiteX231" fmla="*/ 82737 w 261690"/>
              <a:gd name="connsiteY231" fmla="*/ 92271 h 1142321"/>
              <a:gd name="connsiteX232" fmla="*/ 70902 w 261690"/>
              <a:gd name="connsiteY232" fmla="*/ 81203 h 1142321"/>
              <a:gd name="connsiteX233" fmla="*/ 67395 w 261690"/>
              <a:gd name="connsiteY233" fmla="*/ 76381 h 1142321"/>
              <a:gd name="connsiteX234" fmla="*/ 73313 w 261690"/>
              <a:gd name="connsiteY234" fmla="*/ 63560 h 1142321"/>
              <a:gd name="connsiteX235" fmla="*/ 71560 w 261690"/>
              <a:gd name="connsiteY235" fmla="*/ 58738 h 1142321"/>
              <a:gd name="connsiteX236" fmla="*/ 74299 w 261690"/>
              <a:gd name="connsiteY236" fmla="*/ 51834 h 1142321"/>
              <a:gd name="connsiteX237" fmla="*/ 73422 w 261690"/>
              <a:gd name="connsiteY237" fmla="*/ 48108 h 1142321"/>
              <a:gd name="connsiteX238" fmla="*/ 62464 w 261690"/>
              <a:gd name="connsiteY238" fmla="*/ 39232 h 1142321"/>
              <a:gd name="connsiteX239" fmla="*/ 58628 w 261690"/>
              <a:gd name="connsiteY239" fmla="*/ 33862 h 1142321"/>
              <a:gd name="connsiteX240" fmla="*/ 57423 w 261690"/>
              <a:gd name="connsiteY240" fmla="*/ 25643 h 1142321"/>
              <a:gd name="connsiteX241" fmla="*/ 56546 w 261690"/>
              <a:gd name="connsiteY241" fmla="*/ 23013 h 1142321"/>
              <a:gd name="connsiteX242" fmla="*/ 57642 w 261690"/>
              <a:gd name="connsiteY242" fmla="*/ 18301 h 1142321"/>
              <a:gd name="connsiteX243" fmla="*/ 56985 w 261690"/>
              <a:gd name="connsiteY243" fmla="*/ 13808 h 1142321"/>
              <a:gd name="connsiteX244" fmla="*/ 54355 w 261690"/>
              <a:gd name="connsiteY244" fmla="*/ 11397 h 1142321"/>
              <a:gd name="connsiteX245" fmla="*/ 49533 w 261690"/>
              <a:gd name="connsiteY245" fmla="*/ 7013 h 1142321"/>
              <a:gd name="connsiteX246" fmla="*/ 48985 w 261690"/>
              <a:gd name="connsiteY246" fmla="*/ 986 h 1142321"/>
              <a:gd name="connsiteX247" fmla="*/ 44492 w 261690"/>
              <a:gd name="connsiteY247" fmla="*/ 0 h 1142321"/>
              <a:gd name="connsiteX248" fmla="*/ 42081 w 261690"/>
              <a:gd name="connsiteY248" fmla="*/ 3945 h 1142321"/>
              <a:gd name="connsiteX249" fmla="*/ 40547 w 261690"/>
              <a:gd name="connsiteY249" fmla="*/ 8109 h 1142321"/>
              <a:gd name="connsiteX250" fmla="*/ 44930 w 261690"/>
              <a:gd name="connsiteY250" fmla="*/ 12274 h 1142321"/>
              <a:gd name="connsiteX251" fmla="*/ 43177 w 261690"/>
              <a:gd name="connsiteY251" fmla="*/ 16328 h 1142321"/>
              <a:gd name="connsiteX252" fmla="*/ 38465 w 261690"/>
              <a:gd name="connsiteY252" fmla="*/ 19287 h 1142321"/>
              <a:gd name="connsiteX253" fmla="*/ 35396 w 261690"/>
              <a:gd name="connsiteY253" fmla="*/ 18629 h 1142321"/>
              <a:gd name="connsiteX254" fmla="*/ 30136 w 261690"/>
              <a:gd name="connsiteY254" fmla="*/ 22136 h 1142321"/>
              <a:gd name="connsiteX255" fmla="*/ 24109 w 261690"/>
              <a:gd name="connsiteY255" fmla="*/ 24986 h 1142321"/>
              <a:gd name="connsiteX256" fmla="*/ 26191 w 261690"/>
              <a:gd name="connsiteY256" fmla="*/ 26958 h 1142321"/>
              <a:gd name="connsiteX257" fmla="*/ 26739 w 261690"/>
              <a:gd name="connsiteY257" fmla="*/ 33752 h 1142321"/>
              <a:gd name="connsiteX258" fmla="*/ 26081 w 261690"/>
              <a:gd name="connsiteY258" fmla="*/ 38793 h 1142321"/>
              <a:gd name="connsiteX259" fmla="*/ 27177 w 261690"/>
              <a:gd name="connsiteY259" fmla="*/ 45588 h 1142321"/>
              <a:gd name="connsiteX260" fmla="*/ 31013 w 261690"/>
              <a:gd name="connsiteY260" fmla="*/ 63560 h 1142321"/>
              <a:gd name="connsiteX261" fmla="*/ 31013 w 261690"/>
              <a:gd name="connsiteY261" fmla="*/ 70354 h 1142321"/>
              <a:gd name="connsiteX262" fmla="*/ 29588 w 261690"/>
              <a:gd name="connsiteY262" fmla="*/ 75176 h 1142321"/>
              <a:gd name="connsiteX263" fmla="*/ 26958 w 261690"/>
              <a:gd name="connsiteY263" fmla="*/ 77915 h 1142321"/>
              <a:gd name="connsiteX264" fmla="*/ 28821 w 261690"/>
              <a:gd name="connsiteY264" fmla="*/ 87120 h 1142321"/>
              <a:gd name="connsiteX265" fmla="*/ 31780 w 261690"/>
              <a:gd name="connsiteY265" fmla="*/ 96107 h 1142321"/>
              <a:gd name="connsiteX266" fmla="*/ 34848 w 261690"/>
              <a:gd name="connsiteY266" fmla="*/ 103778 h 1142321"/>
              <a:gd name="connsiteX267" fmla="*/ 34848 w 261690"/>
              <a:gd name="connsiteY267" fmla="*/ 116270 h 1142321"/>
              <a:gd name="connsiteX268" fmla="*/ 33424 w 261690"/>
              <a:gd name="connsiteY268" fmla="*/ 119777 h 1142321"/>
              <a:gd name="connsiteX269" fmla="*/ 32437 w 261690"/>
              <a:gd name="connsiteY269" fmla="*/ 122078 h 1142321"/>
              <a:gd name="connsiteX270" fmla="*/ 33314 w 261690"/>
              <a:gd name="connsiteY270" fmla="*/ 139064 h 1142321"/>
              <a:gd name="connsiteX271" fmla="*/ 33314 w 261690"/>
              <a:gd name="connsiteY271" fmla="*/ 143229 h 1142321"/>
              <a:gd name="connsiteX272" fmla="*/ 29807 w 261690"/>
              <a:gd name="connsiteY272" fmla="*/ 145311 h 1142321"/>
              <a:gd name="connsiteX273" fmla="*/ 26520 w 261690"/>
              <a:gd name="connsiteY273" fmla="*/ 147612 h 1142321"/>
              <a:gd name="connsiteX274" fmla="*/ 27068 w 261690"/>
              <a:gd name="connsiteY274" fmla="*/ 157146 h 1142321"/>
              <a:gd name="connsiteX275" fmla="*/ 28602 w 261690"/>
              <a:gd name="connsiteY275" fmla="*/ 159557 h 1142321"/>
              <a:gd name="connsiteX276" fmla="*/ 31780 w 261690"/>
              <a:gd name="connsiteY276" fmla="*/ 157256 h 1142321"/>
              <a:gd name="connsiteX277" fmla="*/ 33643 w 261690"/>
              <a:gd name="connsiteY277" fmla="*/ 159009 h 1142321"/>
              <a:gd name="connsiteX278" fmla="*/ 30684 w 261690"/>
              <a:gd name="connsiteY278" fmla="*/ 161749 h 1142321"/>
              <a:gd name="connsiteX279" fmla="*/ 30903 w 261690"/>
              <a:gd name="connsiteY279" fmla="*/ 186844 h 1142321"/>
              <a:gd name="connsiteX280" fmla="*/ 34410 w 261690"/>
              <a:gd name="connsiteY280" fmla="*/ 196378 h 1142321"/>
              <a:gd name="connsiteX281" fmla="*/ 35067 w 261690"/>
              <a:gd name="connsiteY281" fmla="*/ 203830 h 1142321"/>
              <a:gd name="connsiteX282" fmla="*/ 34191 w 261690"/>
              <a:gd name="connsiteY282" fmla="*/ 210076 h 1142321"/>
              <a:gd name="connsiteX283" fmla="*/ 30246 w 261690"/>
              <a:gd name="connsiteY283" fmla="*/ 216542 h 1142321"/>
              <a:gd name="connsiteX284" fmla="*/ 30246 w 261690"/>
              <a:gd name="connsiteY284" fmla="*/ 222788 h 1142321"/>
              <a:gd name="connsiteX285" fmla="*/ 34739 w 261690"/>
              <a:gd name="connsiteY285" fmla="*/ 230897 h 1142321"/>
              <a:gd name="connsiteX286" fmla="*/ 33643 w 261690"/>
              <a:gd name="connsiteY286" fmla="*/ 235938 h 1142321"/>
              <a:gd name="connsiteX287" fmla="*/ 33095 w 261690"/>
              <a:gd name="connsiteY287" fmla="*/ 248102 h 1142321"/>
              <a:gd name="connsiteX288" fmla="*/ 30465 w 261690"/>
              <a:gd name="connsiteY288" fmla="*/ 252595 h 1142321"/>
              <a:gd name="connsiteX289" fmla="*/ 30465 w 261690"/>
              <a:gd name="connsiteY289" fmla="*/ 259170 h 1142321"/>
              <a:gd name="connsiteX290" fmla="*/ 31670 w 261690"/>
              <a:gd name="connsiteY290" fmla="*/ 262677 h 1142321"/>
              <a:gd name="connsiteX291" fmla="*/ 31670 w 261690"/>
              <a:gd name="connsiteY291" fmla="*/ 265636 h 1142321"/>
              <a:gd name="connsiteX292" fmla="*/ 27725 w 261690"/>
              <a:gd name="connsiteY292" fmla="*/ 271663 h 1142321"/>
              <a:gd name="connsiteX293" fmla="*/ 27396 w 261690"/>
              <a:gd name="connsiteY293" fmla="*/ 277909 h 1142321"/>
              <a:gd name="connsiteX294" fmla="*/ 24986 w 261690"/>
              <a:gd name="connsiteY294" fmla="*/ 281855 h 1142321"/>
              <a:gd name="connsiteX295" fmla="*/ 26410 w 261690"/>
              <a:gd name="connsiteY295" fmla="*/ 289525 h 1142321"/>
              <a:gd name="connsiteX296" fmla="*/ 25534 w 261690"/>
              <a:gd name="connsiteY296" fmla="*/ 292813 h 1142321"/>
              <a:gd name="connsiteX297" fmla="*/ 21588 w 261690"/>
              <a:gd name="connsiteY297" fmla="*/ 301799 h 1142321"/>
              <a:gd name="connsiteX298" fmla="*/ 21588 w 261690"/>
              <a:gd name="connsiteY298" fmla="*/ 305635 h 1142321"/>
              <a:gd name="connsiteX299" fmla="*/ 25972 w 261690"/>
              <a:gd name="connsiteY299" fmla="*/ 312429 h 1142321"/>
              <a:gd name="connsiteX300" fmla="*/ 26848 w 261690"/>
              <a:gd name="connsiteY300" fmla="*/ 319333 h 1142321"/>
              <a:gd name="connsiteX301" fmla="*/ 29588 w 261690"/>
              <a:gd name="connsiteY301" fmla="*/ 323607 h 1142321"/>
              <a:gd name="connsiteX302" fmla="*/ 26081 w 261690"/>
              <a:gd name="connsiteY302" fmla="*/ 326018 h 1142321"/>
              <a:gd name="connsiteX303" fmla="*/ 23999 w 261690"/>
              <a:gd name="connsiteY303" fmla="*/ 331387 h 1142321"/>
              <a:gd name="connsiteX304" fmla="*/ 27287 w 261690"/>
              <a:gd name="connsiteY304" fmla="*/ 335552 h 1142321"/>
              <a:gd name="connsiteX305" fmla="*/ 23780 w 261690"/>
              <a:gd name="connsiteY305" fmla="*/ 339716 h 1142321"/>
              <a:gd name="connsiteX306" fmla="*/ 20493 w 261690"/>
              <a:gd name="connsiteY306" fmla="*/ 341141 h 1142321"/>
              <a:gd name="connsiteX307" fmla="*/ 20273 w 261690"/>
              <a:gd name="connsiteY307" fmla="*/ 347387 h 1142321"/>
              <a:gd name="connsiteX308" fmla="*/ 21369 w 261690"/>
              <a:gd name="connsiteY308" fmla="*/ 352757 h 1142321"/>
              <a:gd name="connsiteX309" fmla="*/ 21917 w 261690"/>
              <a:gd name="connsiteY309" fmla="*/ 357797 h 1142321"/>
              <a:gd name="connsiteX310" fmla="*/ 27506 w 261690"/>
              <a:gd name="connsiteY310" fmla="*/ 372153 h 1142321"/>
              <a:gd name="connsiteX311" fmla="*/ 27506 w 261690"/>
              <a:gd name="connsiteY311" fmla="*/ 380153 h 1142321"/>
              <a:gd name="connsiteX312" fmla="*/ 25205 w 261690"/>
              <a:gd name="connsiteY312" fmla="*/ 382783 h 1142321"/>
              <a:gd name="connsiteX313" fmla="*/ 25753 w 261690"/>
              <a:gd name="connsiteY313" fmla="*/ 387166 h 1142321"/>
              <a:gd name="connsiteX314" fmla="*/ 30794 w 261690"/>
              <a:gd name="connsiteY314" fmla="*/ 394509 h 1142321"/>
              <a:gd name="connsiteX315" fmla="*/ 31122 w 261690"/>
              <a:gd name="connsiteY315" fmla="*/ 403056 h 1142321"/>
              <a:gd name="connsiteX316" fmla="*/ 29588 w 261690"/>
              <a:gd name="connsiteY316" fmla="*/ 408974 h 1142321"/>
              <a:gd name="connsiteX317" fmla="*/ 29807 w 261690"/>
              <a:gd name="connsiteY317" fmla="*/ 411385 h 1142321"/>
              <a:gd name="connsiteX318" fmla="*/ 31013 w 261690"/>
              <a:gd name="connsiteY318" fmla="*/ 415549 h 1142321"/>
              <a:gd name="connsiteX319" fmla="*/ 30355 w 261690"/>
              <a:gd name="connsiteY319" fmla="*/ 419166 h 1142321"/>
              <a:gd name="connsiteX320" fmla="*/ 29150 w 261690"/>
              <a:gd name="connsiteY320" fmla="*/ 423330 h 1142321"/>
              <a:gd name="connsiteX321" fmla="*/ 30575 w 261690"/>
              <a:gd name="connsiteY321" fmla="*/ 425741 h 1142321"/>
              <a:gd name="connsiteX322" fmla="*/ 35944 w 261690"/>
              <a:gd name="connsiteY322" fmla="*/ 433193 h 1142321"/>
              <a:gd name="connsiteX323" fmla="*/ 36602 w 261690"/>
              <a:gd name="connsiteY323" fmla="*/ 437357 h 1142321"/>
              <a:gd name="connsiteX324" fmla="*/ 33972 w 261690"/>
              <a:gd name="connsiteY324" fmla="*/ 441521 h 1142321"/>
              <a:gd name="connsiteX325" fmla="*/ 30355 w 261690"/>
              <a:gd name="connsiteY325" fmla="*/ 443822 h 1142321"/>
              <a:gd name="connsiteX326" fmla="*/ 27068 w 261690"/>
              <a:gd name="connsiteY326" fmla="*/ 450617 h 1142321"/>
              <a:gd name="connsiteX327" fmla="*/ 27068 w 261690"/>
              <a:gd name="connsiteY327" fmla="*/ 452699 h 1142321"/>
              <a:gd name="connsiteX328" fmla="*/ 28931 w 261690"/>
              <a:gd name="connsiteY328" fmla="*/ 455000 h 1142321"/>
              <a:gd name="connsiteX329" fmla="*/ 27177 w 261690"/>
              <a:gd name="connsiteY329" fmla="*/ 460699 h 1142321"/>
              <a:gd name="connsiteX330" fmla="*/ 24438 w 261690"/>
              <a:gd name="connsiteY330" fmla="*/ 463876 h 1142321"/>
              <a:gd name="connsiteX331" fmla="*/ 24438 w 261690"/>
              <a:gd name="connsiteY331" fmla="*/ 467822 h 1142321"/>
              <a:gd name="connsiteX332" fmla="*/ 23780 w 261690"/>
              <a:gd name="connsiteY332" fmla="*/ 475164 h 1142321"/>
              <a:gd name="connsiteX333" fmla="*/ 21698 w 261690"/>
              <a:gd name="connsiteY333" fmla="*/ 479109 h 1142321"/>
              <a:gd name="connsiteX334" fmla="*/ 22027 w 261690"/>
              <a:gd name="connsiteY334" fmla="*/ 483492 h 1142321"/>
              <a:gd name="connsiteX335" fmla="*/ 20821 w 261690"/>
              <a:gd name="connsiteY335" fmla="*/ 485575 h 1142321"/>
              <a:gd name="connsiteX336" fmla="*/ 20273 w 261690"/>
              <a:gd name="connsiteY336" fmla="*/ 491492 h 1142321"/>
              <a:gd name="connsiteX337" fmla="*/ 17534 w 261690"/>
              <a:gd name="connsiteY337" fmla="*/ 494451 h 1142321"/>
              <a:gd name="connsiteX338" fmla="*/ 17863 w 261690"/>
              <a:gd name="connsiteY338" fmla="*/ 497081 h 1142321"/>
              <a:gd name="connsiteX339" fmla="*/ 19616 w 261690"/>
              <a:gd name="connsiteY339" fmla="*/ 499821 h 1142321"/>
              <a:gd name="connsiteX340" fmla="*/ 16657 w 261690"/>
              <a:gd name="connsiteY340" fmla="*/ 504204 h 1142321"/>
              <a:gd name="connsiteX341" fmla="*/ 16438 w 261690"/>
              <a:gd name="connsiteY341" fmla="*/ 510779 h 1142321"/>
              <a:gd name="connsiteX342" fmla="*/ 15890 w 261690"/>
              <a:gd name="connsiteY342" fmla="*/ 514834 h 1142321"/>
              <a:gd name="connsiteX343" fmla="*/ 12602 w 261690"/>
              <a:gd name="connsiteY343" fmla="*/ 517135 h 1142321"/>
              <a:gd name="connsiteX344" fmla="*/ 12602 w 261690"/>
              <a:gd name="connsiteY344" fmla="*/ 521628 h 1142321"/>
              <a:gd name="connsiteX345" fmla="*/ 11068 w 261690"/>
              <a:gd name="connsiteY345" fmla="*/ 524587 h 1142321"/>
              <a:gd name="connsiteX346" fmla="*/ 10739 w 261690"/>
              <a:gd name="connsiteY346" fmla="*/ 528094 h 1142321"/>
              <a:gd name="connsiteX347" fmla="*/ 12274 w 261690"/>
              <a:gd name="connsiteY347" fmla="*/ 532039 h 1142321"/>
              <a:gd name="connsiteX348" fmla="*/ 12493 w 261690"/>
              <a:gd name="connsiteY348" fmla="*/ 536861 h 1142321"/>
              <a:gd name="connsiteX349" fmla="*/ 9753 w 261690"/>
              <a:gd name="connsiteY349" fmla="*/ 540915 h 1142321"/>
              <a:gd name="connsiteX350" fmla="*/ 7013 w 261690"/>
              <a:gd name="connsiteY350" fmla="*/ 541244 h 1142321"/>
              <a:gd name="connsiteX351" fmla="*/ 4055 w 261690"/>
              <a:gd name="connsiteY351" fmla="*/ 538943 h 1142321"/>
              <a:gd name="connsiteX352" fmla="*/ 548 w 261690"/>
              <a:gd name="connsiteY352" fmla="*/ 539820 h 1142321"/>
              <a:gd name="connsiteX353" fmla="*/ 0 w 261690"/>
              <a:gd name="connsiteY353" fmla="*/ 542778 h 1142321"/>
              <a:gd name="connsiteX354" fmla="*/ 877 w 261690"/>
              <a:gd name="connsiteY354" fmla="*/ 547929 h 1142321"/>
              <a:gd name="connsiteX355" fmla="*/ 1096 w 261690"/>
              <a:gd name="connsiteY355" fmla="*/ 555271 h 1142321"/>
              <a:gd name="connsiteX356" fmla="*/ 4384 w 261690"/>
              <a:gd name="connsiteY356" fmla="*/ 560093 h 1142321"/>
              <a:gd name="connsiteX357" fmla="*/ 9534 w 261690"/>
              <a:gd name="connsiteY357" fmla="*/ 564476 h 1142321"/>
              <a:gd name="connsiteX358" fmla="*/ 10192 w 261690"/>
              <a:gd name="connsiteY358" fmla="*/ 569517 h 1142321"/>
              <a:gd name="connsiteX359" fmla="*/ 9315 w 261690"/>
              <a:gd name="connsiteY359" fmla="*/ 575983 h 1142321"/>
              <a:gd name="connsiteX360" fmla="*/ 16767 w 261690"/>
              <a:gd name="connsiteY360" fmla="*/ 588585 h 1142321"/>
              <a:gd name="connsiteX361" fmla="*/ 17972 w 261690"/>
              <a:gd name="connsiteY361" fmla="*/ 592092 h 1142321"/>
              <a:gd name="connsiteX362" fmla="*/ 20931 w 261690"/>
              <a:gd name="connsiteY362" fmla="*/ 594832 h 1142321"/>
              <a:gd name="connsiteX363" fmla="*/ 20931 w 261690"/>
              <a:gd name="connsiteY363" fmla="*/ 602941 h 1142321"/>
              <a:gd name="connsiteX364" fmla="*/ 18849 w 261690"/>
              <a:gd name="connsiteY364" fmla="*/ 613571 h 1142321"/>
              <a:gd name="connsiteX365" fmla="*/ 16986 w 261690"/>
              <a:gd name="connsiteY365" fmla="*/ 615105 h 1142321"/>
              <a:gd name="connsiteX366" fmla="*/ 17863 w 261690"/>
              <a:gd name="connsiteY366" fmla="*/ 618392 h 1142321"/>
              <a:gd name="connsiteX367" fmla="*/ 16986 w 261690"/>
              <a:gd name="connsiteY367" fmla="*/ 621571 h 1142321"/>
              <a:gd name="connsiteX368" fmla="*/ 15232 w 261690"/>
              <a:gd name="connsiteY368" fmla="*/ 620475 h 1142321"/>
              <a:gd name="connsiteX369" fmla="*/ 12602 w 261690"/>
              <a:gd name="connsiteY369" fmla="*/ 620803 h 1142321"/>
              <a:gd name="connsiteX370" fmla="*/ 11068 w 261690"/>
              <a:gd name="connsiteY370" fmla="*/ 625187 h 1142321"/>
              <a:gd name="connsiteX371" fmla="*/ 12274 w 261690"/>
              <a:gd name="connsiteY371" fmla="*/ 629680 h 1142321"/>
              <a:gd name="connsiteX372" fmla="*/ 15452 w 261690"/>
              <a:gd name="connsiteY372" fmla="*/ 632310 h 1142321"/>
              <a:gd name="connsiteX373" fmla="*/ 12822 w 261690"/>
              <a:gd name="connsiteY373" fmla="*/ 642173 h 1142321"/>
              <a:gd name="connsiteX374" fmla="*/ 13698 w 261690"/>
              <a:gd name="connsiteY374" fmla="*/ 646556 h 1142321"/>
              <a:gd name="connsiteX375" fmla="*/ 11397 w 261690"/>
              <a:gd name="connsiteY375" fmla="*/ 649296 h 1142321"/>
              <a:gd name="connsiteX376" fmla="*/ 14027 w 261690"/>
              <a:gd name="connsiteY376" fmla="*/ 651597 h 1142321"/>
              <a:gd name="connsiteX377" fmla="*/ 13041 w 261690"/>
              <a:gd name="connsiteY377" fmla="*/ 654885 h 1142321"/>
              <a:gd name="connsiteX378" fmla="*/ 11945 w 261690"/>
              <a:gd name="connsiteY378" fmla="*/ 656419 h 1142321"/>
              <a:gd name="connsiteX379" fmla="*/ 13479 w 261690"/>
              <a:gd name="connsiteY379" fmla="*/ 658830 h 1142321"/>
              <a:gd name="connsiteX380" fmla="*/ 20931 w 261690"/>
              <a:gd name="connsiteY380" fmla="*/ 670446 h 1142321"/>
              <a:gd name="connsiteX381" fmla="*/ 23232 w 261690"/>
              <a:gd name="connsiteY381" fmla="*/ 672747 h 1142321"/>
              <a:gd name="connsiteX382" fmla="*/ 24986 w 261690"/>
              <a:gd name="connsiteY382" fmla="*/ 676363 h 1142321"/>
              <a:gd name="connsiteX383" fmla="*/ 31890 w 261690"/>
              <a:gd name="connsiteY383" fmla="*/ 679322 h 1142321"/>
              <a:gd name="connsiteX384" fmla="*/ 38684 w 261690"/>
              <a:gd name="connsiteY384" fmla="*/ 677569 h 1142321"/>
              <a:gd name="connsiteX385" fmla="*/ 39013 w 261690"/>
              <a:gd name="connsiteY385" fmla="*/ 670774 h 1142321"/>
              <a:gd name="connsiteX386" fmla="*/ 40108 w 261690"/>
              <a:gd name="connsiteY386" fmla="*/ 669350 h 1142321"/>
              <a:gd name="connsiteX387" fmla="*/ 44382 w 261690"/>
              <a:gd name="connsiteY387" fmla="*/ 669569 h 1142321"/>
              <a:gd name="connsiteX388" fmla="*/ 47999 w 261690"/>
              <a:gd name="connsiteY388" fmla="*/ 673843 h 1142321"/>
              <a:gd name="connsiteX389" fmla="*/ 49533 w 261690"/>
              <a:gd name="connsiteY389" fmla="*/ 672857 h 1142321"/>
              <a:gd name="connsiteX390" fmla="*/ 52711 w 261690"/>
              <a:gd name="connsiteY390" fmla="*/ 672309 h 1142321"/>
              <a:gd name="connsiteX391" fmla="*/ 50300 w 261690"/>
              <a:gd name="connsiteY391" fmla="*/ 675925 h 1142321"/>
              <a:gd name="connsiteX392" fmla="*/ 45040 w 261690"/>
              <a:gd name="connsiteY392" fmla="*/ 680637 h 1142321"/>
              <a:gd name="connsiteX393" fmla="*/ 45040 w 261690"/>
              <a:gd name="connsiteY393" fmla="*/ 683815 h 1142321"/>
              <a:gd name="connsiteX394" fmla="*/ 48985 w 261690"/>
              <a:gd name="connsiteY394" fmla="*/ 685569 h 1142321"/>
              <a:gd name="connsiteX395" fmla="*/ 51725 w 261690"/>
              <a:gd name="connsiteY395" fmla="*/ 683815 h 1142321"/>
              <a:gd name="connsiteX396" fmla="*/ 52272 w 261690"/>
              <a:gd name="connsiteY396" fmla="*/ 687431 h 1142321"/>
              <a:gd name="connsiteX397" fmla="*/ 52820 w 261690"/>
              <a:gd name="connsiteY397" fmla="*/ 695760 h 1142321"/>
              <a:gd name="connsiteX398" fmla="*/ 55122 w 261690"/>
              <a:gd name="connsiteY398" fmla="*/ 698500 h 1142321"/>
              <a:gd name="connsiteX399" fmla="*/ 53916 w 261690"/>
              <a:gd name="connsiteY399" fmla="*/ 699705 h 1142321"/>
              <a:gd name="connsiteX400" fmla="*/ 51615 w 261690"/>
              <a:gd name="connsiteY400" fmla="*/ 697294 h 1142321"/>
              <a:gd name="connsiteX401" fmla="*/ 49862 w 261690"/>
              <a:gd name="connsiteY401" fmla="*/ 693240 h 1142321"/>
              <a:gd name="connsiteX402" fmla="*/ 47122 w 261690"/>
              <a:gd name="connsiteY402" fmla="*/ 692034 h 1142321"/>
              <a:gd name="connsiteX403" fmla="*/ 45697 w 261690"/>
              <a:gd name="connsiteY403" fmla="*/ 694445 h 1142321"/>
              <a:gd name="connsiteX404" fmla="*/ 46026 w 261690"/>
              <a:gd name="connsiteY404" fmla="*/ 696856 h 1142321"/>
              <a:gd name="connsiteX405" fmla="*/ 50519 w 261690"/>
              <a:gd name="connsiteY405" fmla="*/ 700143 h 1142321"/>
              <a:gd name="connsiteX406" fmla="*/ 51396 w 261690"/>
              <a:gd name="connsiteY406" fmla="*/ 702554 h 1142321"/>
              <a:gd name="connsiteX407" fmla="*/ 48327 w 261690"/>
              <a:gd name="connsiteY407" fmla="*/ 703540 h 1142321"/>
              <a:gd name="connsiteX408" fmla="*/ 46245 w 261690"/>
              <a:gd name="connsiteY408" fmla="*/ 705294 h 1142321"/>
              <a:gd name="connsiteX409" fmla="*/ 46574 w 261690"/>
              <a:gd name="connsiteY409" fmla="*/ 711212 h 1142321"/>
              <a:gd name="connsiteX410" fmla="*/ 50519 w 261690"/>
              <a:gd name="connsiteY410" fmla="*/ 715047 h 1142321"/>
              <a:gd name="connsiteX411" fmla="*/ 46903 w 261690"/>
              <a:gd name="connsiteY411" fmla="*/ 719212 h 1142321"/>
              <a:gd name="connsiteX412" fmla="*/ 46574 w 261690"/>
              <a:gd name="connsiteY412" fmla="*/ 722499 h 1142321"/>
              <a:gd name="connsiteX413" fmla="*/ 48327 w 261690"/>
              <a:gd name="connsiteY413" fmla="*/ 723924 h 1142321"/>
              <a:gd name="connsiteX414" fmla="*/ 44163 w 261690"/>
              <a:gd name="connsiteY414" fmla="*/ 728417 h 1142321"/>
              <a:gd name="connsiteX415" fmla="*/ 44821 w 261690"/>
              <a:gd name="connsiteY415" fmla="*/ 730828 h 1142321"/>
              <a:gd name="connsiteX416" fmla="*/ 49971 w 261690"/>
              <a:gd name="connsiteY416" fmla="*/ 734115 h 1142321"/>
              <a:gd name="connsiteX417" fmla="*/ 48547 w 261690"/>
              <a:gd name="connsiteY417" fmla="*/ 738170 h 1142321"/>
              <a:gd name="connsiteX418" fmla="*/ 47670 w 261690"/>
              <a:gd name="connsiteY418" fmla="*/ 744087 h 1142321"/>
              <a:gd name="connsiteX419" fmla="*/ 44711 w 261690"/>
              <a:gd name="connsiteY419" fmla="*/ 747704 h 1142321"/>
              <a:gd name="connsiteX420" fmla="*/ 44492 w 261690"/>
              <a:gd name="connsiteY420" fmla="*/ 750663 h 1142321"/>
              <a:gd name="connsiteX421" fmla="*/ 46903 w 261690"/>
              <a:gd name="connsiteY421" fmla="*/ 753073 h 1142321"/>
              <a:gd name="connsiteX422" fmla="*/ 51615 w 261690"/>
              <a:gd name="connsiteY422" fmla="*/ 753293 h 1142321"/>
              <a:gd name="connsiteX423" fmla="*/ 54574 w 261690"/>
              <a:gd name="connsiteY423" fmla="*/ 756252 h 1142321"/>
              <a:gd name="connsiteX424" fmla="*/ 55122 w 261690"/>
              <a:gd name="connsiteY424" fmla="*/ 759868 h 1142321"/>
              <a:gd name="connsiteX425" fmla="*/ 59286 w 261690"/>
              <a:gd name="connsiteY425" fmla="*/ 760525 h 1142321"/>
              <a:gd name="connsiteX426" fmla="*/ 61149 w 261690"/>
              <a:gd name="connsiteY426" fmla="*/ 763484 h 1142321"/>
              <a:gd name="connsiteX427" fmla="*/ 60601 w 261690"/>
              <a:gd name="connsiteY427" fmla="*/ 771155 h 1142321"/>
              <a:gd name="connsiteX428" fmla="*/ 57094 w 261690"/>
              <a:gd name="connsiteY428" fmla="*/ 776306 h 1142321"/>
              <a:gd name="connsiteX429" fmla="*/ 50848 w 261690"/>
              <a:gd name="connsiteY429" fmla="*/ 780141 h 1142321"/>
              <a:gd name="connsiteX430" fmla="*/ 48108 w 261690"/>
              <a:gd name="connsiteY430" fmla="*/ 780141 h 1142321"/>
              <a:gd name="connsiteX431" fmla="*/ 47560 w 261690"/>
              <a:gd name="connsiteY431" fmla="*/ 784853 h 1142321"/>
              <a:gd name="connsiteX432" fmla="*/ 49423 w 261690"/>
              <a:gd name="connsiteY432" fmla="*/ 790004 h 1142321"/>
              <a:gd name="connsiteX433" fmla="*/ 47670 w 261690"/>
              <a:gd name="connsiteY433" fmla="*/ 792305 h 1142321"/>
              <a:gd name="connsiteX434" fmla="*/ 47889 w 261690"/>
              <a:gd name="connsiteY434" fmla="*/ 795264 h 1142321"/>
              <a:gd name="connsiteX435" fmla="*/ 49752 w 261690"/>
              <a:gd name="connsiteY435" fmla="*/ 796469 h 1142321"/>
              <a:gd name="connsiteX436" fmla="*/ 46245 w 261690"/>
              <a:gd name="connsiteY436" fmla="*/ 800634 h 1142321"/>
              <a:gd name="connsiteX437" fmla="*/ 43615 w 261690"/>
              <a:gd name="connsiteY437" fmla="*/ 808085 h 1142321"/>
              <a:gd name="connsiteX438" fmla="*/ 43396 w 261690"/>
              <a:gd name="connsiteY438" fmla="*/ 813455 h 1142321"/>
              <a:gd name="connsiteX439" fmla="*/ 46026 w 261690"/>
              <a:gd name="connsiteY439" fmla="*/ 814661 h 1142321"/>
              <a:gd name="connsiteX440" fmla="*/ 44821 w 261690"/>
              <a:gd name="connsiteY440" fmla="*/ 817400 h 1142321"/>
              <a:gd name="connsiteX441" fmla="*/ 44492 w 261690"/>
              <a:gd name="connsiteY441" fmla="*/ 826386 h 1142321"/>
              <a:gd name="connsiteX442" fmla="*/ 41204 w 261690"/>
              <a:gd name="connsiteY442" fmla="*/ 828140 h 1142321"/>
              <a:gd name="connsiteX443" fmla="*/ 40328 w 261690"/>
              <a:gd name="connsiteY443" fmla="*/ 832852 h 1142321"/>
              <a:gd name="connsiteX444" fmla="*/ 38574 w 261690"/>
              <a:gd name="connsiteY444" fmla="*/ 830112 h 1142321"/>
              <a:gd name="connsiteX445" fmla="*/ 40328 w 261690"/>
              <a:gd name="connsiteY445" fmla="*/ 827811 h 1142321"/>
              <a:gd name="connsiteX446" fmla="*/ 41752 w 261690"/>
              <a:gd name="connsiteY446" fmla="*/ 820140 h 1142321"/>
              <a:gd name="connsiteX447" fmla="*/ 41095 w 261690"/>
              <a:gd name="connsiteY447" fmla="*/ 816195 h 1142321"/>
              <a:gd name="connsiteX448" fmla="*/ 41971 w 261690"/>
              <a:gd name="connsiteY448" fmla="*/ 813784 h 1142321"/>
              <a:gd name="connsiteX449" fmla="*/ 39889 w 261690"/>
              <a:gd name="connsiteY449" fmla="*/ 813126 h 1142321"/>
              <a:gd name="connsiteX450" fmla="*/ 33643 w 261690"/>
              <a:gd name="connsiteY450" fmla="*/ 815208 h 1142321"/>
              <a:gd name="connsiteX451" fmla="*/ 29150 w 261690"/>
              <a:gd name="connsiteY451" fmla="*/ 818387 h 1142321"/>
              <a:gd name="connsiteX452" fmla="*/ 26520 w 261690"/>
              <a:gd name="connsiteY452" fmla="*/ 818058 h 1142321"/>
              <a:gd name="connsiteX453" fmla="*/ 26739 w 261690"/>
              <a:gd name="connsiteY453" fmla="*/ 815976 h 1142321"/>
              <a:gd name="connsiteX454" fmla="*/ 31122 w 261690"/>
              <a:gd name="connsiteY454" fmla="*/ 814442 h 1142321"/>
              <a:gd name="connsiteX455" fmla="*/ 33862 w 261690"/>
              <a:gd name="connsiteY455" fmla="*/ 812359 h 1142321"/>
              <a:gd name="connsiteX456" fmla="*/ 33862 w 261690"/>
              <a:gd name="connsiteY456" fmla="*/ 805784 h 1142321"/>
              <a:gd name="connsiteX457" fmla="*/ 32109 w 261690"/>
              <a:gd name="connsiteY457" fmla="*/ 804579 h 1142321"/>
              <a:gd name="connsiteX458" fmla="*/ 27287 w 261690"/>
              <a:gd name="connsiteY458" fmla="*/ 806332 h 1142321"/>
              <a:gd name="connsiteX459" fmla="*/ 18739 w 261690"/>
              <a:gd name="connsiteY459" fmla="*/ 806661 h 1142321"/>
              <a:gd name="connsiteX460" fmla="*/ 16000 w 261690"/>
              <a:gd name="connsiteY460" fmla="*/ 805784 h 1142321"/>
              <a:gd name="connsiteX461" fmla="*/ 12712 w 261690"/>
              <a:gd name="connsiteY461" fmla="*/ 806661 h 1142321"/>
              <a:gd name="connsiteX462" fmla="*/ 12493 w 261690"/>
              <a:gd name="connsiteY462" fmla="*/ 809400 h 1142321"/>
              <a:gd name="connsiteX463" fmla="*/ 14904 w 261690"/>
              <a:gd name="connsiteY463" fmla="*/ 814442 h 1142321"/>
              <a:gd name="connsiteX464" fmla="*/ 16657 w 261690"/>
              <a:gd name="connsiteY464" fmla="*/ 814661 h 1142321"/>
              <a:gd name="connsiteX465" fmla="*/ 17753 w 261690"/>
              <a:gd name="connsiteY465" fmla="*/ 818496 h 1142321"/>
              <a:gd name="connsiteX466" fmla="*/ 14794 w 261690"/>
              <a:gd name="connsiteY466" fmla="*/ 819044 h 1142321"/>
              <a:gd name="connsiteX467" fmla="*/ 13260 w 261690"/>
              <a:gd name="connsiteY467" fmla="*/ 823537 h 1142321"/>
              <a:gd name="connsiteX468" fmla="*/ 9972 w 261690"/>
              <a:gd name="connsiteY468" fmla="*/ 825948 h 1142321"/>
              <a:gd name="connsiteX469" fmla="*/ 8219 w 261690"/>
              <a:gd name="connsiteY469" fmla="*/ 830003 h 1142321"/>
              <a:gd name="connsiteX470" fmla="*/ 1973 w 261690"/>
              <a:gd name="connsiteY470" fmla="*/ 833509 h 1142321"/>
              <a:gd name="connsiteX471" fmla="*/ 1644 w 261690"/>
              <a:gd name="connsiteY471" fmla="*/ 837126 h 1142321"/>
              <a:gd name="connsiteX472" fmla="*/ 8219 w 261690"/>
              <a:gd name="connsiteY472" fmla="*/ 844358 h 1142321"/>
              <a:gd name="connsiteX473" fmla="*/ 11835 w 261690"/>
              <a:gd name="connsiteY473" fmla="*/ 844906 h 1142321"/>
              <a:gd name="connsiteX474" fmla="*/ 14137 w 261690"/>
              <a:gd name="connsiteY474" fmla="*/ 842496 h 1142321"/>
              <a:gd name="connsiteX475" fmla="*/ 13808 w 261690"/>
              <a:gd name="connsiteY475" fmla="*/ 839536 h 1142321"/>
              <a:gd name="connsiteX476" fmla="*/ 9424 w 261690"/>
              <a:gd name="connsiteY476" fmla="*/ 838331 h 1142321"/>
              <a:gd name="connsiteX477" fmla="*/ 8876 w 261690"/>
              <a:gd name="connsiteY477" fmla="*/ 835920 h 1142321"/>
              <a:gd name="connsiteX478" fmla="*/ 11178 w 261690"/>
              <a:gd name="connsiteY478" fmla="*/ 831427 h 1142321"/>
              <a:gd name="connsiteX479" fmla="*/ 17205 w 261690"/>
              <a:gd name="connsiteY479" fmla="*/ 830879 h 1142321"/>
              <a:gd name="connsiteX480" fmla="*/ 18410 w 261690"/>
              <a:gd name="connsiteY480" fmla="*/ 829345 h 1142321"/>
              <a:gd name="connsiteX481" fmla="*/ 19397 w 261690"/>
              <a:gd name="connsiteY481" fmla="*/ 834934 h 1142321"/>
              <a:gd name="connsiteX482" fmla="*/ 23890 w 261690"/>
              <a:gd name="connsiteY482" fmla="*/ 837893 h 1142321"/>
              <a:gd name="connsiteX483" fmla="*/ 29259 w 261690"/>
              <a:gd name="connsiteY483" fmla="*/ 837674 h 1142321"/>
              <a:gd name="connsiteX484" fmla="*/ 31561 w 261690"/>
              <a:gd name="connsiteY484" fmla="*/ 835263 h 1142321"/>
              <a:gd name="connsiteX485" fmla="*/ 34520 w 261690"/>
              <a:gd name="connsiteY485" fmla="*/ 836468 h 1142321"/>
              <a:gd name="connsiteX486" fmla="*/ 36273 w 261690"/>
              <a:gd name="connsiteY486" fmla="*/ 839208 h 1142321"/>
              <a:gd name="connsiteX487" fmla="*/ 42519 w 261690"/>
              <a:gd name="connsiteY487" fmla="*/ 842386 h 1142321"/>
              <a:gd name="connsiteX488" fmla="*/ 44930 w 261690"/>
              <a:gd name="connsiteY488" fmla="*/ 845125 h 1142321"/>
              <a:gd name="connsiteX489" fmla="*/ 42300 w 261690"/>
              <a:gd name="connsiteY489" fmla="*/ 845673 h 1142321"/>
              <a:gd name="connsiteX490" fmla="*/ 41095 w 261690"/>
              <a:gd name="connsiteY490" fmla="*/ 848084 h 1142321"/>
              <a:gd name="connsiteX491" fmla="*/ 43177 w 261690"/>
              <a:gd name="connsiteY491" fmla="*/ 850824 h 1142321"/>
              <a:gd name="connsiteX492" fmla="*/ 40437 w 261690"/>
              <a:gd name="connsiteY492" fmla="*/ 852906 h 1142321"/>
              <a:gd name="connsiteX493" fmla="*/ 38355 w 261690"/>
              <a:gd name="connsiteY493" fmla="*/ 856194 h 1142321"/>
              <a:gd name="connsiteX494" fmla="*/ 40218 w 261690"/>
              <a:gd name="connsiteY494" fmla="*/ 858933 h 1142321"/>
              <a:gd name="connsiteX495" fmla="*/ 44601 w 261690"/>
              <a:gd name="connsiteY495" fmla="*/ 861673 h 1142321"/>
              <a:gd name="connsiteX496" fmla="*/ 43944 w 261690"/>
              <a:gd name="connsiteY496" fmla="*/ 862988 h 1142321"/>
              <a:gd name="connsiteX497" fmla="*/ 39670 w 261690"/>
              <a:gd name="connsiteY497" fmla="*/ 861125 h 1142321"/>
              <a:gd name="connsiteX498" fmla="*/ 38136 w 261690"/>
              <a:gd name="connsiteY498" fmla="*/ 858824 h 1142321"/>
              <a:gd name="connsiteX499" fmla="*/ 35506 w 261690"/>
              <a:gd name="connsiteY499" fmla="*/ 859152 h 1142321"/>
              <a:gd name="connsiteX500" fmla="*/ 35177 w 261690"/>
              <a:gd name="connsiteY500" fmla="*/ 862988 h 1142321"/>
              <a:gd name="connsiteX501" fmla="*/ 38793 w 261690"/>
              <a:gd name="connsiteY501" fmla="*/ 866275 h 1142321"/>
              <a:gd name="connsiteX502" fmla="*/ 40328 w 261690"/>
              <a:gd name="connsiteY502" fmla="*/ 869563 h 1142321"/>
              <a:gd name="connsiteX503" fmla="*/ 46793 w 261690"/>
              <a:gd name="connsiteY503" fmla="*/ 870549 h 1142321"/>
              <a:gd name="connsiteX504" fmla="*/ 53259 w 261690"/>
              <a:gd name="connsiteY504" fmla="*/ 867262 h 1142321"/>
              <a:gd name="connsiteX505" fmla="*/ 55889 w 261690"/>
              <a:gd name="connsiteY505" fmla="*/ 869892 h 1142321"/>
              <a:gd name="connsiteX506" fmla="*/ 58300 w 261690"/>
              <a:gd name="connsiteY506" fmla="*/ 869673 h 1142321"/>
              <a:gd name="connsiteX507" fmla="*/ 62245 w 261690"/>
              <a:gd name="connsiteY507" fmla="*/ 867919 h 1142321"/>
              <a:gd name="connsiteX508" fmla="*/ 60491 w 261690"/>
              <a:gd name="connsiteY508" fmla="*/ 871097 h 1142321"/>
              <a:gd name="connsiteX509" fmla="*/ 61368 w 261690"/>
              <a:gd name="connsiteY509" fmla="*/ 872851 h 1142321"/>
              <a:gd name="connsiteX510" fmla="*/ 59834 w 261690"/>
              <a:gd name="connsiteY510" fmla="*/ 873837 h 1142321"/>
              <a:gd name="connsiteX511" fmla="*/ 55450 w 261690"/>
              <a:gd name="connsiteY511" fmla="*/ 874056 h 1142321"/>
              <a:gd name="connsiteX512" fmla="*/ 54245 w 261690"/>
              <a:gd name="connsiteY512" fmla="*/ 875809 h 1142321"/>
              <a:gd name="connsiteX513" fmla="*/ 50957 w 261690"/>
              <a:gd name="connsiteY513" fmla="*/ 873179 h 1142321"/>
              <a:gd name="connsiteX514" fmla="*/ 43615 w 261690"/>
              <a:gd name="connsiteY514" fmla="*/ 875152 h 1142321"/>
              <a:gd name="connsiteX515" fmla="*/ 41862 w 261690"/>
              <a:gd name="connsiteY515" fmla="*/ 878549 h 1142321"/>
              <a:gd name="connsiteX516" fmla="*/ 42739 w 261690"/>
              <a:gd name="connsiteY516" fmla="*/ 880960 h 1142321"/>
              <a:gd name="connsiteX517" fmla="*/ 47451 w 261690"/>
              <a:gd name="connsiteY517" fmla="*/ 883919 h 1142321"/>
              <a:gd name="connsiteX518" fmla="*/ 48327 w 261690"/>
              <a:gd name="connsiteY518" fmla="*/ 887864 h 1142321"/>
              <a:gd name="connsiteX519" fmla="*/ 52492 w 261690"/>
              <a:gd name="connsiteY519" fmla="*/ 888960 h 1142321"/>
              <a:gd name="connsiteX520" fmla="*/ 55998 w 261690"/>
              <a:gd name="connsiteY520" fmla="*/ 886987 h 1142321"/>
              <a:gd name="connsiteX521" fmla="*/ 55450 w 261690"/>
              <a:gd name="connsiteY521" fmla="*/ 889617 h 1142321"/>
              <a:gd name="connsiteX522" fmla="*/ 51834 w 261690"/>
              <a:gd name="connsiteY522" fmla="*/ 893124 h 1142321"/>
              <a:gd name="connsiteX523" fmla="*/ 52053 w 261690"/>
              <a:gd name="connsiteY523" fmla="*/ 895535 h 1142321"/>
              <a:gd name="connsiteX524" fmla="*/ 52711 w 261690"/>
              <a:gd name="connsiteY524" fmla="*/ 897617 h 1142321"/>
              <a:gd name="connsiteX525" fmla="*/ 51286 w 261690"/>
              <a:gd name="connsiteY525" fmla="*/ 900357 h 1142321"/>
              <a:gd name="connsiteX526" fmla="*/ 48656 w 261690"/>
              <a:gd name="connsiteY526" fmla="*/ 900576 h 1142321"/>
              <a:gd name="connsiteX527" fmla="*/ 48327 w 261690"/>
              <a:gd name="connsiteY527" fmla="*/ 903644 h 1142321"/>
              <a:gd name="connsiteX528" fmla="*/ 51067 w 261690"/>
              <a:gd name="connsiteY528" fmla="*/ 915260 h 1142321"/>
              <a:gd name="connsiteX529" fmla="*/ 53697 w 261690"/>
              <a:gd name="connsiteY529" fmla="*/ 918548 h 1142321"/>
              <a:gd name="connsiteX530" fmla="*/ 53478 w 261690"/>
              <a:gd name="connsiteY530" fmla="*/ 923918 h 1142321"/>
              <a:gd name="connsiteX531" fmla="*/ 56218 w 261690"/>
              <a:gd name="connsiteY531" fmla="*/ 928630 h 1142321"/>
              <a:gd name="connsiteX532" fmla="*/ 60053 w 261690"/>
              <a:gd name="connsiteY532" fmla="*/ 930164 h 1142321"/>
              <a:gd name="connsiteX533" fmla="*/ 60053 w 261690"/>
              <a:gd name="connsiteY533" fmla="*/ 922164 h 1142321"/>
              <a:gd name="connsiteX534" fmla="*/ 62464 w 261690"/>
              <a:gd name="connsiteY534" fmla="*/ 913178 h 1142321"/>
              <a:gd name="connsiteX535" fmla="*/ 65751 w 261690"/>
              <a:gd name="connsiteY535" fmla="*/ 910877 h 1142321"/>
              <a:gd name="connsiteX536" fmla="*/ 66957 w 261690"/>
              <a:gd name="connsiteY536" fmla="*/ 912959 h 1142321"/>
              <a:gd name="connsiteX537" fmla="*/ 64656 w 261690"/>
              <a:gd name="connsiteY537" fmla="*/ 913178 h 1142321"/>
              <a:gd name="connsiteX538" fmla="*/ 61916 w 261690"/>
              <a:gd name="connsiteY538" fmla="*/ 923260 h 1142321"/>
              <a:gd name="connsiteX539" fmla="*/ 62245 w 261690"/>
              <a:gd name="connsiteY539" fmla="*/ 925890 h 1142321"/>
              <a:gd name="connsiteX540" fmla="*/ 65861 w 261690"/>
              <a:gd name="connsiteY540" fmla="*/ 928301 h 1142321"/>
              <a:gd name="connsiteX541" fmla="*/ 68930 w 261690"/>
              <a:gd name="connsiteY541" fmla="*/ 928082 h 1142321"/>
              <a:gd name="connsiteX542" fmla="*/ 67724 w 261690"/>
              <a:gd name="connsiteY542" fmla="*/ 929287 h 1142321"/>
              <a:gd name="connsiteX543" fmla="*/ 62135 w 261690"/>
              <a:gd name="connsiteY543" fmla="*/ 930493 h 1142321"/>
              <a:gd name="connsiteX544" fmla="*/ 57971 w 261690"/>
              <a:gd name="connsiteY544" fmla="*/ 934328 h 1142321"/>
              <a:gd name="connsiteX545" fmla="*/ 58628 w 261690"/>
              <a:gd name="connsiteY545" fmla="*/ 936739 h 1142321"/>
              <a:gd name="connsiteX546" fmla="*/ 57533 w 261690"/>
              <a:gd name="connsiteY546" fmla="*/ 941013 h 1142321"/>
              <a:gd name="connsiteX547" fmla="*/ 57533 w 261690"/>
              <a:gd name="connsiteY547" fmla="*/ 945177 h 1142321"/>
              <a:gd name="connsiteX548" fmla="*/ 55122 w 261690"/>
              <a:gd name="connsiteY548" fmla="*/ 946931 h 1142321"/>
              <a:gd name="connsiteX549" fmla="*/ 53259 w 261690"/>
              <a:gd name="connsiteY549" fmla="*/ 951095 h 1142321"/>
              <a:gd name="connsiteX550" fmla="*/ 53587 w 261690"/>
              <a:gd name="connsiteY550" fmla="*/ 954273 h 1142321"/>
              <a:gd name="connsiteX551" fmla="*/ 60163 w 261690"/>
              <a:gd name="connsiteY551" fmla="*/ 959095 h 1142321"/>
              <a:gd name="connsiteX552" fmla="*/ 69368 w 261690"/>
              <a:gd name="connsiteY552" fmla="*/ 961067 h 1142321"/>
              <a:gd name="connsiteX553" fmla="*/ 72984 w 261690"/>
              <a:gd name="connsiteY553" fmla="*/ 963807 h 1142321"/>
              <a:gd name="connsiteX554" fmla="*/ 72327 w 261690"/>
              <a:gd name="connsiteY554" fmla="*/ 966108 h 1142321"/>
              <a:gd name="connsiteX555" fmla="*/ 70245 w 261690"/>
              <a:gd name="connsiteY555" fmla="*/ 966327 h 1142321"/>
              <a:gd name="connsiteX556" fmla="*/ 71669 w 261690"/>
              <a:gd name="connsiteY556" fmla="*/ 970820 h 1142321"/>
              <a:gd name="connsiteX557" fmla="*/ 73422 w 261690"/>
              <a:gd name="connsiteY557" fmla="*/ 973231 h 1142321"/>
              <a:gd name="connsiteX558" fmla="*/ 77258 w 261690"/>
              <a:gd name="connsiteY558" fmla="*/ 968957 h 1142321"/>
              <a:gd name="connsiteX559" fmla="*/ 77039 w 261690"/>
              <a:gd name="connsiteY559" fmla="*/ 972574 h 1142321"/>
              <a:gd name="connsiteX560" fmla="*/ 76053 w 261690"/>
              <a:gd name="connsiteY560" fmla="*/ 975532 h 1142321"/>
              <a:gd name="connsiteX561" fmla="*/ 72217 w 261690"/>
              <a:gd name="connsiteY561" fmla="*/ 976847 h 1142321"/>
              <a:gd name="connsiteX562" fmla="*/ 69477 w 261690"/>
              <a:gd name="connsiteY562" fmla="*/ 980683 h 1142321"/>
              <a:gd name="connsiteX563" fmla="*/ 71888 w 261690"/>
              <a:gd name="connsiteY563" fmla="*/ 982217 h 1142321"/>
              <a:gd name="connsiteX564" fmla="*/ 75395 w 261690"/>
              <a:gd name="connsiteY564" fmla="*/ 982217 h 1142321"/>
              <a:gd name="connsiteX565" fmla="*/ 75395 w 261690"/>
              <a:gd name="connsiteY565" fmla="*/ 985176 h 1142321"/>
              <a:gd name="connsiteX566" fmla="*/ 79011 w 261690"/>
              <a:gd name="connsiteY566" fmla="*/ 989559 h 1142321"/>
              <a:gd name="connsiteX567" fmla="*/ 81313 w 261690"/>
              <a:gd name="connsiteY567" fmla="*/ 989340 h 1142321"/>
              <a:gd name="connsiteX568" fmla="*/ 84052 w 261690"/>
              <a:gd name="connsiteY568" fmla="*/ 986601 h 1142321"/>
              <a:gd name="connsiteX569" fmla="*/ 83614 w 261690"/>
              <a:gd name="connsiteY569" fmla="*/ 991203 h 1142321"/>
              <a:gd name="connsiteX570" fmla="*/ 85039 w 261690"/>
              <a:gd name="connsiteY570" fmla="*/ 995696 h 1142321"/>
              <a:gd name="connsiteX571" fmla="*/ 82737 w 261690"/>
              <a:gd name="connsiteY571" fmla="*/ 995696 h 1142321"/>
              <a:gd name="connsiteX572" fmla="*/ 80655 w 261690"/>
              <a:gd name="connsiteY572" fmla="*/ 994052 h 1142321"/>
              <a:gd name="connsiteX573" fmla="*/ 78354 w 261690"/>
              <a:gd name="connsiteY573" fmla="*/ 994381 h 1142321"/>
              <a:gd name="connsiteX574" fmla="*/ 77368 w 261690"/>
              <a:gd name="connsiteY574" fmla="*/ 997121 h 1142321"/>
              <a:gd name="connsiteX575" fmla="*/ 81751 w 261690"/>
              <a:gd name="connsiteY575" fmla="*/ 1002381 h 1142321"/>
              <a:gd name="connsiteX576" fmla="*/ 83285 w 261690"/>
              <a:gd name="connsiteY576" fmla="*/ 1002929 h 1142321"/>
              <a:gd name="connsiteX577" fmla="*/ 84819 w 261690"/>
              <a:gd name="connsiteY577" fmla="*/ 1007970 h 1142321"/>
              <a:gd name="connsiteX578" fmla="*/ 86902 w 261690"/>
              <a:gd name="connsiteY578" fmla="*/ 1010709 h 1142321"/>
              <a:gd name="connsiteX579" fmla="*/ 91066 w 261690"/>
              <a:gd name="connsiteY579" fmla="*/ 1014545 h 1142321"/>
              <a:gd name="connsiteX580" fmla="*/ 94353 w 261690"/>
              <a:gd name="connsiteY580" fmla="*/ 1013997 h 1142321"/>
              <a:gd name="connsiteX581" fmla="*/ 92052 w 261690"/>
              <a:gd name="connsiteY581" fmla="*/ 1007532 h 1142321"/>
              <a:gd name="connsiteX582" fmla="*/ 93038 w 261690"/>
              <a:gd name="connsiteY582" fmla="*/ 1004792 h 1142321"/>
              <a:gd name="connsiteX583" fmla="*/ 91833 w 261690"/>
              <a:gd name="connsiteY583" fmla="*/ 1001175 h 1142321"/>
              <a:gd name="connsiteX584" fmla="*/ 95778 w 261690"/>
              <a:gd name="connsiteY584" fmla="*/ 1003915 h 1142321"/>
              <a:gd name="connsiteX585" fmla="*/ 96436 w 261690"/>
              <a:gd name="connsiteY585" fmla="*/ 1007751 h 1142321"/>
              <a:gd name="connsiteX586" fmla="*/ 99175 w 261690"/>
              <a:gd name="connsiteY586" fmla="*/ 1011586 h 1142321"/>
              <a:gd name="connsiteX587" fmla="*/ 100929 w 261690"/>
              <a:gd name="connsiteY587" fmla="*/ 1006874 h 1142321"/>
              <a:gd name="connsiteX588" fmla="*/ 103887 w 261690"/>
              <a:gd name="connsiteY588" fmla="*/ 1003915 h 1142321"/>
              <a:gd name="connsiteX589" fmla="*/ 103668 w 261690"/>
              <a:gd name="connsiteY589" fmla="*/ 1000737 h 1142321"/>
              <a:gd name="connsiteX590" fmla="*/ 100490 w 261690"/>
              <a:gd name="connsiteY590" fmla="*/ 999751 h 1142321"/>
              <a:gd name="connsiteX591" fmla="*/ 94792 w 261690"/>
              <a:gd name="connsiteY591" fmla="*/ 998874 h 1142321"/>
              <a:gd name="connsiteX592" fmla="*/ 94792 w 261690"/>
              <a:gd name="connsiteY592" fmla="*/ 997011 h 1142321"/>
              <a:gd name="connsiteX593" fmla="*/ 98408 w 261690"/>
              <a:gd name="connsiteY593" fmla="*/ 997011 h 1142321"/>
              <a:gd name="connsiteX594" fmla="*/ 106079 w 261690"/>
              <a:gd name="connsiteY594" fmla="*/ 999203 h 1142321"/>
              <a:gd name="connsiteX595" fmla="*/ 107285 w 261690"/>
              <a:gd name="connsiteY595" fmla="*/ 1000956 h 1142321"/>
              <a:gd name="connsiteX596" fmla="*/ 112106 w 261690"/>
              <a:gd name="connsiteY596" fmla="*/ 1001175 h 1142321"/>
              <a:gd name="connsiteX597" fmla="*/ 110901 w 261690"/>
              <a:gd name="connsiteY597" fmla="*/ 997231 h 1142321"/>
              <a:gd name="connsiteX598" fmla="*/ 106189 w 261690"/>
              <a:gd name="connsiteY598" fmla="*/ 994820 h 1142321"/>
              <a:gd name="connsiteX599" fmla="*/ 97641 w 261690"/>
              <a:gd name="connsiteY599" fmla="*/ 994272 h 1142321"/>
              <a:gd name="connsiteX600" fmla="*/ 97312 w 261690"/>
              <a:gd name="connsiteY600" fmla="*/ 992190 h 1142321"/>
              <a:gd name="connsiteX601" fmla="*/ 99942 w 261690"/>
              <a:gd name="connsiteY601" fmla="*/ 991094 h 1142321"/>
              <a:gd name="connsiteX602" fmla="*/ 107394 w 261690"/>
              <a:gd name="connsiteY602" fmla="*/ 993833 h 1142321"/>
              <a:gd name="connsiteX603" fmla="*/ 115065 w 261690"/>
              <a:gd name="connsiteY603" fmla="*/ 998107 h 1142321"/>
              <a:gd name="connsiteX604" fmla="*/ 116271 w 261690"/>
              <a:gd name="connsiteY604" fmla="*/ 1003806 h 1142321"/>
              <a:gd name="connsiteX605" fmla="*/ 113202 w 261690"/>
              <a:gd name="connsiteY605" fmla="*/ 1007312 h 1142321"/>
              <a:gd name="connsiteX606" fmla="*/ 112983 w 261690"/>
              <a:gd name="connsiteY606" fmla="*/ 1010929 h 1142321"/>
              <a:gd name="connsiteX607" fmla="*/ 116161 w 261690"/>
              <a:gd name="connsiteY607" fmla="*/ 1017285 h 1142321"/>
              <a:gd name="connsiteX608" fmla="*/ 115832 w 261690"/>
              <a:gd name="connsiteY608" fmla="*/ 1020791 h 1142321"/>
              <a:gd name="connsiteX609" fmla="*/ 112325 w 261690"/>
              <a:gd name="connsiteY609" fmla="*/ 1023421 h 1142321"/>
              <a:gd name="connsiteX610" fmla="*/ 114079 w 261690"/>
              <a:gd name="connsiteY610" fmla="*/ 1017833 h 1142321"/>
              <a:gd name="connsiteX611" fmla="*/ 110791 w 261690"/>
              <a:gd name="connsiteY611" fmla="*/ 1010052 h 1142321"/>
              <a:gd name="connsiteX612" fmla="*/ 107504 w 261690"/>
              <a:gd name="connsiteY612" fmla="*/ 1007312 h 1142321"/>
              <a:gd name="connsiteX613" fmla="*/ 105641 w 261690"/>
              <a:gd name="connsiteY613" fmla="*/ 1010271 h 1142321"/>
              <a:gd name="connsiteX614" fmla="*/ 105312 w 261690"/>
              <a:gd name="connsiteY614" fmla="*/ 1014107 h 1142321"/>
              <a:gd name="connsiteX615" fmla="*/ 107394 w 261690"/>
              <a:gd name="connsiteY615" fmla="*/ 1017066 h 1142321"/>
              <a:gd name="connsiteX616" fmla="*/ 105531 w 261690"/>
              <a:gd name="connsiteY616" fmla="*/ 1020682 h 1142321"/>
              <a:gd name="connsiteX617" fmla="*/ 103997 w 261690"/>
              <a:gd name="connsiteY617" fmla="*/ 1018819 h 1142321"/>
              <a:gd name="connsiteX618" fmla="*/ 103011 w 261690"/>
              <a:gd name="connsiteY618" fmla="*/ 1014764 h 1142321"/>
              <a:gd name="connsiteX619" fmla="*/ 100381 w 261690"/>
              <a:gd name="connsiteY619" fmla="*/ 1014764 h 1142321"/>
              <a:gd name="connsiteX620" fmla="*/ 96764 w 261690"/>
              <a:gd name="connsiteY620" fmla="*/ 1017394 h 1142321"/>
              <a:gd name="connsiteX621" fmla="*/ 91395 w 261690"/>
              <a:gd name="connsiteY621" fmla="*/ 1017394 h 1142321"/>
              <a:gd name="connsiteX622" fmla="*/ 86902 w 261690"/>
              <a:gd name="connsiteY622" fmla="*/ 1019148 h 1142321"/>
              <a:gd name="connsiteX623" fmla="*/ 91066 w 261690"/>
              <a:gd name="connsiteY623" fmla="*/ 1022326 h 1142321"/>
              <a:gd name="connsiteX624" fmla="*/ 91395 w 261690"/>
              <a:gd name="connsiteY624" fmla="*/ 1028024 h 1142321"/>
              <a:gd name="connsiteX625" fmla="*/ 93367 w 261690"/>
              <a:gd name="connsiteY625" fmla="*/ 1031640 h 1142321"/>
              <a:gd name="connsiteX626" fmla="*/ 94134 w 261690"/>
              <a:gd name="connsiteY626" fmla="*/ 1034490 h 1142321"/>
              <a:gd name="connsiteX627" fmla="*/ 92710 w 261690"/>
              <a:gd name="connsiteY627" fmla="*/ 1037010 h 1142321"/>
              <a:gd name="connsiteX628" fmla="*/ 93477 w 261690"/>
              <a:gd name="connsiteY628" fmla="*/ 1038544 h 1142321"/>
              <a:gd name="connsiteX629" fmla="*/ 96655 w 261690"/>
              <a:gd name="connsiteY629" fmla="*/ 1039202 h 1142321"/>
              <a:gd name="connsiteX630" fmla="*/ 98518 w 261690"/>
              <a:gd name="connsiteY630" fmla="*/ 1035586 h 1142321"/>
              <a:gd name="connsiteX631" fmla="*/ 100709 w 261690"/>
              <a:gd name="connsiteY631" fmla="*/ 1037010 h 1142321"/>
              <a:gd name="connsiteX632" fmla="*/ 104326 w 261690"/>
              <a:gd name="connsiteY632" fmla="*/ 1038216 h 1142321"/>
              <a:gd name="connsiteX633" fmla="*/ 104326 w 261690"/>
              <a:gd name="connsiteY633" fmla="*/ 1039640 h 1142321"/>
              <a:gd name="connsiteX634" fmla="*/ 100929 w 261690"/>
              <a:gd name="connsiteY634" fmla="*/ 1040955 h 1142321"/>
              <a:gd name="connsiteX635" fmla="*/ 97531 w 261690"/>
              <a:gd name="connsiteY635" fmla="*/ 1043914 h 1142321"/>
              <a:gd name="connsiteX636" fmla="*/ 98518 w 261690"/>
              <a:gd name="connsiteY636" fmla="*/ 1046434 h 1142321"/>
              <a:gd name="connsiteX637" fmla="*/ 104216 w 261690"/>
              <a:gd name="connsiteY637" fmla="*/ 1046983 h 1142321"/>
              <a:gd name="connsiteX638" fmla="*/ 110791 w 261690"/>
              <a:gd name="connsiteY638" fmla="*/ 1050709 h 1142321"/>
              <a:gd name="connsiteX639" fmla="*/ 113093 w 261690"/>
              <a:gd name="connsiteY639" fmla="*/ 1049832 h 1142321"/>
              <a:gd name="connsiteX640" fmla="*/ 115065 w 261690"/>
              <a:gd name="connsiteY640" fmla="*/ 1046873 h 1142321"/>
              <a:gd name="connsiteX641" fmla="*/ 113202 w 261690"/>
              <a:gd name="connsiteY641" fmla="*/ 1042051 h 1142321"/>
              <a:gd name="connsiteX642" fmla="*/ 114408 w 261690"/>
              <a:gd name="connsiteY642" fmla="*/ 1038435 h 1142321"/>
              <a:gd name="connsiteX643" fmla="*/ 112983 w 261690"/>
              <a:gd name="connsiteY643" fmla="*/ 1034709 h 1142321"/>
              <a:gd name="connsiteX644" fmla="*/ 111120 w 261690"/>
              <a:gd name="connsiteY644" fmla="*/ 1035695 h 1142321"/>
              <a:gd name="connsiteX645" fmla="*/ 107613 w 261690"/>
              <a:gd name="connsiteY645" fmla="*/ 1035147 h 1142321"/>
              <a:gd name="connsiteX646" fmla="*/ 108819 w 261690"/>
              <a:gd name="connsiteY646" fmla="*/ 1033832 h 1142321"/>
              <a:gd name="connsiteX647" fmla="*/ 111558 w 261690"/>
              <a:gd name="connsiteY647" fmla="*/ 1031860 h 1142321"/>
              <a:gd name="connsiteX648" fmla="*/ 111558 w 261690"/>
              <a:gd name="connsiteY648" fmla="*/ 1029120 h 1142321"/>
              <a:gd name="connsiteX649" fmla="*/ 113531 w 261690"/>
              <a:gd name="connsiteY649" fmla="*/ 1028024 h 1142321"/>
              <a:gd name="connsiteX650" fmla="*/ 118791 w 261690"/>
              <a:gd name="connsiteY650" fmla="*/ 1029778 h 1142321"/>
              <a:gd name="connsiteX651" fmla="*/ 121092 w 261690"/>
              <a:gd name="connsiteY651" fmla="*/ 1028353 h 1142321"/>
              <a:gd name="connsiteX652" fmla="*/ 121969 w 261690"/>
              <a:gd name="connsiteY652" fmla="*/ 1030873 h 1142321"/>
              <a:gd name="connsiteX653" fmla="*/ 124380 w 261690"/>
              <a:gd name="connsiteY653" fmla="*/ 1031969 h 1142321"/>
              <a:gd name="connsiteX654" fmla="*/ 125476 w 261690"/>
              <a:gd name="connsiteY654" fmla="*/ 1029668 h 1142321"/>
              <a:gd name="connsiteX655" fmla="*/ 130188 w 261690"/>
              <a:gd name="connsiteY655" fmla="*/ 1028572 h 1142321"/>
              <a:gd name="connsiteX656" fmla="*/ 134352 w 261690"/>
              <a:gd name="connsiteY656" fmla="*/ 1029887 h 1142321"/>
              <a:gd name="connsiteX657" fmla="*/ 139064 w 261690"/>
              <a:gd name="connsiteY657" fmla="*/ 1029339 h 1142321"/>
              <a:gd name="connsiteX658" fmla="*/ 143119 w 261690"/>
              <a:gd name="connsiteY658" fmla="*/ 1029668 h 1142321"/>
              <a:gd name="connsiteX659" fmla="*/ 143557 w 261690"/>
              <a:gd name="connsiteY659" fmla="*/ 1031421 h 1142321"/>
              <a:gd name="connsiteX660" fmla="*/ 140927 w 261690"/>
              <a:gd name="connsiteY660" fmla="*/ 1032627 h 1142321"/>
              <a:gd name="connsiteX661" fmla="*/ 138845 w 261690"/>
              <a:gd name="connsiteY661" fmla="*/ 1035695 h 1142321"/>
              <a:gd name="connsiteX662" fmla="*/ 136106 w 261690"/>
              <a:gd name="connsiteY662" fmla="*/ 1035037 h 1142321"/>
              <a:gd name="connsiteX663" fmla="*/ 133147 w 261690"/>
              <a:gd name="connsiteY663" fmla="*/ 1032736 h 1142321"/>
              <a:gd name="connsiteX664" fmla="*/ 129969 w 261690"/>
              <a:gd name="connsiteY664" fmla="*/ 1033613 h 1142321"/>
              <a:gd name="connsiteX665" fmla="*/ 122517 w 261690"/>
              <a:gd name="connsiteY665" fmla="*/ 1040188 h 1142321"/>
              <a:gd name="connsiteX666" fmla="*/ 120764 w 261690"/>
              <a:gd name="connsiteY666" fmla="*/ 1040407 h 1142321"/>
              <a:gd name="connsiteX667" fmla="*/ 118572 w 261690"/>
              <a:gd name="connsiteY667" fmla="*/ 1039969 h 1142321"/>
              <a:gd name="connsiteX668" fmla="*/ 115723 w 261690"/>
              <a:gd name="connsiteY668" fmla="*/ 1043147 h 1142321"/>
              <a:gd name="connsiteX669" fmla="*/ 116380 w 261690"/>
              <a:gd name="connsiteY669" fmla="*/ 1045996 h 1142321"/>
              <a:gd name="connsiteX670" fmla="*/ 114846 w 261690"/>
              <a:gd name="connsiteY670" fmla="*/ 1049174 h 1142321"/>
              <a:gd name="connsiteX671" fmla="*/ 113531 w 261690"/>
              <a:gd name="connsiteY671" fmla="*/ 1051037 h 1142321"/>
              <a:gd name="connsiteX672" fmla="*/ 113750 w 261690"/>
              <a:gd name="connsiteY672" fmla="*/ 1052900 h 1142321"/>
              <a:gd name="connsiteX673" fmla="*/ 115723 w 261690"/>
              <a:gd name="connsiteY673" fmla="*/ 1054215 h 1142321"/>
              <a:gd name="connsiteX674" fmla="*/ 113969 w 261690"/>
              <a:gd name="connsiteY674" fmla="*/ 1056407 h 1142321"/>
              <a:gd name="connsiteX675" fmla="*/ 113969 w 261690"/>
              <a:gd name="connsiteY675" fmla="*/ 1058270 h 1142321"/>
              <a:gd name="connsiteX676" fmla="*/ 120983 w 261690"/>
              <a:gd name="connsiteY676" fmla="*/ 1060681 h 1142321"/>
              <a:gd name="connsiteX677" fmla="*/ 126024 w 261690"/>
              <a:gd name="connsiteY677" fmla="*/ 1065064 h 1142321"/>
              <a:gd name="connsiteX678" fmla="*/ 127558 w 261690"/>
              <a:gd name="connsiteY678" fmla="*/ 1065064 h 1142321"/>
              <a:gd name="connsiteX679" fmla="*/ 128544 w 261690"/>
              <a:gd name="connsiteY679" fmla="*/ 1062982 h 1142321"/>
              <a:gd name="connsiteX680" fmla="*/ 127448 w 261690"/>
              <a:gd name="connsiteY680" fmla="*/ 1059366 h 1142321"/>
              <a:gd name="connsiteX681" fmla="*/ 130188 w 261690"/>
              <a:gd name="connsiteY681" fmla="*/ 1055968 h 1142321"/>
              <a:gd name="connsiteX682" fmla="*/ 133366 w 261690"/>
              <a:gd name="connsiteY682" fmla="*/ 1055202 h 1142321"/>
              <a:gd name="connsiteX683" fmla="*/ 133804 w 261690"/>
              <a:gd name="connsiteY683" fmla="*/ 1053338 h 1142321"/>
              <a:gd name="connsiteX684" fmla="*/ 130078 w 261690"/>
              <a:gd name="connsiteY684" fmla="*/ 1049174 h 1142321"/>
              <a:gd name="connsiteX685" fmla="*/ 136434 w 261690"/>
              <a:gd name="connsiteY685" fmla="*/ 1047859 h 1142321"/>
              <a:gd name="connsiteX686" fmla="*/ 140379 w 261690"/>
              <a:gd name="connsiteY686" fmla="*/ 1044352 h 1142321"/>
              <a:gd name="connsiteX687" fmla="*/ 144434 w 261690"/>
              <a:gd name="connsiteY687" fmla="*/ 1038325 h 1142321"/>
              <a:gd name="connsiteX688" fmla="*/ 147393 w 261690"/>
              <a:gd name="connsiteY688" fmla="*/ 1036462 h 1142321"/>
              <a:gd name="connsiteX689" fmla="*/ 148160 w 261690"/>
              <a:gd name="connsiteY689" fmla="*/ 1037668 h 1142321"/>
              <a:gd name="connsiteX690" fmla="*/ 151448 w 261690"/>
              <a:gd name="connsiteY690" fmla="*/ 1039531 h 1142321"/>
              <a:gd name="connsiteX691" fmla="*/ 154187 w 261690"/>
              <a:gd name="connsiteY691" fmla="*/ 1039531 h 1142321"/>
              <a:gd name="connsiteX692" fmla="*/ 154845 w 261690"/>
              <a:gd name="connsiteY692" fmla="*/ 1040626 h 1142321"/>
              <a:gd name="connsiteX693" fmla="*/ 151557 w 261690"/>
              <a:gd name="connsiteY693" fmla="*/ 1042051 h 1142321"/>
              <a:gd name="connsiteX694" fmla="*/ 149256 w 261690"/>
              <a:gd name="connsiteY694" fmla="*/ 1045996 h 1142321"/>
              <a:gd name="connsiteX695" fmla="*/ 148489 w 261690"/>
              <a:gd name="connsiteY695" fmla="*/ 1048845 h 1142321"/>
              <a:gd name="connsiteX696" fmla="*/ 144324 w 261690"/>
              <a:gd name="connsiteY696" fmla="*/ 1052900 h 1142321"/>
              <a:gd name="connsiteX697" fmla="*/ 144324 w 261690"/>
              <a:gd name="connsiteY697" fmla="*/ 1057832 h 1142321"/>
              <a:gd name="connsiteX698" fmla="*/ 145749 w 261690"/>
              <a:gd name="connsiteY698" fmla="*/ 1061010 h 1142321"/>
              <a:gd name="connsiteX699" fmla="*/ 143338 w 261690"/>
              <a:gd name="connsiteY699" fmla="*/ 1063749 h 1142321"/>
              <a:gd name="connsiteX700" fmla="*/ 139503 w 261690"/>
              <a:gd name="connsiteY700" fmla="*/ 1065393 h 1142321"/>
              <a:gd name="connsiteX701" fmla="*/ 139722 w 261690"/>
              <a:gd name="connsiteY701" fmla="*/ 1063420 h 1142321"/>
              <a:gd name="connsiteX702" fmla="*/ 141695 w 261690"/>
              <a:gd name="connsiteY702" fmla="*/ 1061996 h 1142321"/>
              <a:gd name="connsiteX703" fmla="*/ 141695 w 261690"/>
              <a:gd name="connsiteY703" fmla="*/ 1056078 h 1142321"/>
              <a:gd name="connsiteX704" fmla="*/ 140270 w 261690"/>
              <a:gd name="connsiteY704" fmla="*/ 1055092 h 1142321"/>
              <a:gd name="connsiteX705" fmla="*/ 137968 w 261690"/>
              <a:gd name="connsiteY705" fmla="*/ 1056736 h 1142321"/>
              <a:gd name="connsiteX706" fmla="*/ 137311 w 261690"/>
              <a:gd name="connsiteY706" fmla="*/ 1059914 h 1142321"/>
              <a:gd name="connsiteX707" fmla="*/ 135558 w 261690"/>
              <a:gd name="connsiteY707" fmla="*/ 1059256 h 1142321"/>
              <a:gd name="connsiteX708" fmla="*/ 132818 w 261690"/>
              <a:gd name="connsiteY708" fmla="*/ 1059475 h 1142321"/>
              <a:gd name="connsiteX709" fmla="*/ 130955 w 261690"/>
              <a:gd name="connsiteY709" fmla="*/ 1061776 h 1142321"/>
              <a:gd name="connsiteX710" fmla="*/ 133366 w 261690"/>
              <a:gd name="connsiteY710" fmla="*/ 1065831 h 1142321"/>
              <a:gd name="connsiteX711" fmla="*/ 141147 w 261690"/>
              <a:gd name="connsiteY711" fmla="*/ 1073283 h 1142321"/>
              <a:gd name="connsiteX712" fmla="*/ 148051 w 261690"/>
              <a:gd name="connsiteY712" fmla="*/ 1074379 h 1142321"/>
              <a:gd name="connsiteX713" fmla="*/ 152543 w 261690"/>
              <a:gd name="connsiteY713" fmla="*/ 1076899 h 1142321"/>
              <a:gd name="connsiteX714" fmla="*/ 155502 w 261690"/>
              <a:gd name="connsiteY714" fmla="*/ 1076680 h 1142321"/>
              <a:gd name="connsiteX715" fmla="*/ 158680 w 261690"/>
              <a:gd name="connsiteY715" fmla="*/ 1078324 h 1142321"/>
              <a:gd name="connsiteX716" fmla="*/ 160872 w 261690"/>
              <a:gd name="connsiteY716" fmla="*/ 1076023 h 1142321"/>
              <a:gd name="connsiteX717" fmla="*/ 163721 w 261690"/>
              <a:gd name="connsiteY717" fmla="*/ 1070653 h 1142321"/>
              <a:gd name="connsiteX718" fmla="*/ 161310 w 261690"/>
              <a:gd name="connsiteY718" fmla="*/ 1063311 h 1142321"/>
              <a:gd name="connsiteX719" fmla="*/ 161968 w 261690"/>
              <a:gd name="connsiteY719" fmla="*/ 1059804 h 1142321"/>
              <a:gd name="connsiteX720" fmla="*/ 161639 w 261690"/>
              <a:gd name="connsiteY720" fmla="*/ 1056626 h 1142321"/>
              <a:gd name="connsiteX721" fmla="*/ 162406 w 261690"/>
              <a:gd name="connsiteY721" fmla="*/ 1050270 h 1142321"/>
              <a:gd name="connsiteX722" fmla="*/ 162844 w 261690"/>
              <a:gd name="connsiteY722" fmla="*/ 1043037 h 1142321"/>
              <a:gd name="connsiteX723" fmla="*/ 161639 w 261690"/>
              <a:gd name="connsiteY723" fmla="*/ 1038216 h 1142321"/>
              <a:gd name="connsiteX724" fmla="*/ 162297 w 261690"/>
              <a:gd name="connsiteY724" fmla="*/ 1034928 h 1142321"/>
              <a:gd name="connsiteX725" fmla="*/ 168214 w 261690"/>
              <a:gd name="connsiteY725" fmla="*/ 1031421 h 1142321"/>
              <a:gd name="connsiteX726" fmla="*/ 173803 w 261690"/>
              <a:gd name="connsiteY726" fmla="*/ 1024846 h 1142321"/>
              <a:gd name="connsiteX727" fmla="*/ 177091 w 261690"/>
              <a:gd name="connsiteY727" fmla="*/ 1023421 h 1142321"/>
              <a:gd name="connsiteX728" fmla="*/ 181912 w 261690"/>
              <a:gd name="connsiteY728" fmla="*/ 1023421 h 1142321"/>
              <a:gd name="connsiteX729" fmla="*/ 183775 w 261690"/>
              <a:gd name="connsiteY729" fmla="*/ 1021559 h 1142321"/>
              <a:gd name="connsiteX730" fmla="*/ 183227 w 261690"/>
              <a:gd name="connsiteY730" fmla="*/ 1015531 h 1142321"/>
              <a:gd name="connsiteX731" fmla="*/ 185967 w 261690"/>
              <a:gd name="connsiteY731" fmla="*/ 1012901 h 1142321"/>
              <a:gd name="connsiteX732" fmla="*/ 191337 w 261690"/>
              <a:gd name="connsiteY732" fmla="*/ 1011477 h 1142321"/>
              <a:gd name="connsiteX733" fmla="*/ 197583 w 261690"/>
              <a:gd name="connsiteY733" fmla="*/ 1015093 h 1142321"/>
              <a:gd name="connsiteX734" fmla="*/ 200542 w 261690"/>
              <a:gd name="connsiteY734" fmla="*/ 1013340 h 1142321"/>
              <a:gd name="connsiteX735" fmla="*/ 201419 w 261690"/>
              <a:gd name="connsiteY735" fmla="*/ 1013668 h 1142321"/>
              <a:gd name="connsiteX736" fmla="*/ 201419 w 261690"/>
              <a:gd name="connsiteY736" fmla="*/ 1013668 h 1142321"/>
              <a:gd name="connsiteX737" fmla="*/ 250184 w 261690"/>
              <a:gd name="connsiteY737" fmla="*/ 1140788 h 1142321"/>
              <a:gd name="connsiteX738" fmla="*/ 252267 w 261690"/>
              <a:gd name="connsiteY738" fmla="*/ 1142322 h 1142321"/>
              <a:gd name="connsiteX739" fmla="*/ 255554 w 261690"/>
              <a:gd name="connsiteY739" fmla="*/ 1139035 h 1142321"/>
              <a:gd name="connsiteX740" fmla="*/ 253253 w 261690"/>
              <a:gd name="connsiteY740" fmla="*/ 1139035 h 1142321"/>
              <a:gd name="connsiteX741" fmla="*/ 250184 w 261690"/>
              <a:gd name="connsiteY741" fmla="*/ 1140897 h 1142321"/>
              <a:gd name="connsiteX742" fmla="*/ 250184 w 261690"/>
              <a:gd name="connsiteY742" fmla="*/ 1140897 h 1142321"/>
              <a:gd name="connsiteX743" fmla="*/ 32328 w 261690"/>
              <a:gd name="connsiteY743" fmla="*/ 703979 h 1142321"/>
              <a:gd name="connsiteX744" fmla="*/ 27616 w 261690"/>
              <a:gd name="connsiteY744" fmla="*/ 701349 h 1142321"/>
              <a:gd name="connsiteX745" fmla="*/ 24876 w 261690"/>
              <a:gd name="connsiteY745" fmla="*/ 701568 h 1142321"/>
              <a:gd name="connsiteX746" fmla="*/ 25205 w 261690"/>
              <a:gd name="connsiteY746" fmla="*/ 704308 h 1142321"/>
              <a:gd name="connsiteX747" fmla="*/ 30575 w 261690"/>
              <a:gd name="connsiteY747" fmla="*/ 709678 h 1142321"/>
              <a:gd name="connsiteX748" fmla="*/ 28492 w 261690"/>
              <a:gd name="connsiteY748" fmla="*/ 711759 h 1142321"/>
              <a:gd name="connsiteX749" fmla="*/ 33643 w 261690"/>
              <a:gd name="connsiteY749" fmla="*/ 716691 h 1142321"/>
              <a:gd name="connsiteX750" fmla="*/ 32657 w 261690"/>
              <a:gd name="connsiteY750" fmla="*/ 717677 h 1142321"/>
              <a:gd name="connsiteX751" fmla="*/ 27835 w 261690"/>
              <a:gd name="connsiteY751" fmla="*/ 716143 h 1142321"/>
              <a:gd name="connsiteX752" fmla="*/ 25862 w 261690"/>
              <a:gd name="connsiteY752" fmla="*/ 719650 h 1142321"/>
              <a:gd name="connsiteX753" fmla="*/ 26410 w 261690"/>
              <a:gd name="connsiteY753" fmla="*/ 724581 h 1142321"/>
              <a:gd name="connsiteX754" fmla="*/ 26410 w 261690"/>
              <a:gd name="connsiteY754" fmla="*/ 726663 h 1142321"/>
              <a:gd name="connsiteX755" fmla="*/ 18301 w 261690"/>
              <a:gd name="connsiteY755" fmla="*/ 727430 h 1142321"/>
              <a:gd name="connsiteX756" fmla="*/ 12712 w 261690"/>
              <a:gd name="connsiteY756" fmla="*/ 725020 h 1142321"/>
              <a:gd name="connsiteX757" fmla="*/ 15123 w 261690"/>
              <a:gd name="connsiteY757" fmla="*/ 719759 h 1142321"/>
              <a:gd name="connsiteX758" fmla="*/ 14137 w 261690"/>
              <a:gd name="connsiteY758" fmla="*/ 705075 h 1142321"/>
              <a:gd name="connsiteX759" fmla="*/ 12164 w 261690"/>
              <a:gd name="connsiteY759" fmla="*/ 699048 h 1142321"/>
              <a:gd name="connsiteX760" fmla="*/ 10739 w 261690"/>
              <a:gd name="connsiteY760" fmla="*/ 697732 h 1142321"/>
              <a:gd name="connsiteX761" fmla="*/ 9534 w 261690"/>
              <a:gd name="connsiteY761" fmla="*/ 694774 h 1142321"/>
              <a:gd name="connsiteX762" fmla="*/ 10630 w 261690"/>
              <a:gd name="connsiteY762" fmla="*/ 691158 h 1142321"/>
              <a:gd name="connsiteX763" fmla="*/ 13369 w 261690"/>
              <a:gd name="connsiteY763" fmla="*/ 689075 h 1142321"/>
              <a:gd name="connsiteX764" fmla="*/ 13698 w 261690"/>
              <a:gd name="connsiteY764" fmla="*/ 685350 h 1142321"/>
              <a:gd name="connsiteX765" fmla="*/ 12055 w 261690"/>
              <a:gd name="connsiteY765" fmla="*/ 683048 h 1142321"/>
              <a:gd name="connsiteX766" fmla="*/ 12274 w 261690"/>
              <a:gd name="connsiteY766" fmla="*/ 680418 h 1142321"/>
              <a:gd name="connsiteX767" fmla="*/ 15671 w 261690"/>
              <a:gd name="connsiteY767" fmla="*/ 677240 h 1142321"/>
              <a:gd name="connsiteX768" fmla="*/ 20931 w 261690"/>
              <a:gd name="connsiteY768" fmla="*/ 677459 h 1142321"/>
              <a:gd name="connsiteX769" fmla="*/ 25314 w 261690"/>
              <a:gd name="connsiteY769" fmla="*/ 679322 h 1142321"/>
              <a:gd name="connsiteX770" fmla="*/ 29479 w 261690"/>
              <a:gd name="connsiteY770" fmla="*/ 685350 h 1142321"/>
              <a:gd name="connsiteX771" fmla="*/ 29259 w 261690"/>
              <a:gd name="connsiteY771" fmla="*/ 691815 h 1142321"/>
              <a:gd name="connsiteX772" fmla="*/ 30355 w 261690"/>
              <a:gd name="connsiteY772" fmla="*/ 693678 h 1142321"/>
              <a:gd name="connsiteX773" fmla="*/ 30355 w 261690"/>
              <a:gd name="connsiteY773" fmla="*/ 698390 h 1142321"/>
              <a:gd name="connsiteX774" fmla="*/ 24986 w 261690"/>
              <a:gd name="connsiteY774" fmla="*/ 696856 h 1142321"/>
              <a:gd name="connsiteX775" fmla="*/ 30684 w 261690"/>
              <a:gd name="connsiteY775" fmla="*/ 700911 h 1142321"/>
              <a:gd name="connsiteX776" fmla="*/ 32437 w 261690"/>
              <a:gd name="connsiteY776" fmla="*/ 703212 h 1142321"/>
              <a:gd name="connsiteX777" fmla="*/ 32437 w 261690"/>
              <a:gd name="connsiteY777" fmla="*/ 704308 h 1142321"/>
              <a:gd name="connsiteX778" fmla="*/ 32328 w 261690"/>
              <a:gd name="connsiteY778" fmla="*/ 704308 h 1142321"/>
              <a:gd name="connsiteX779" fmla="*/ 35506 w 261690"/>
              <a:gd name="connsiteY779" fmla="*/ 692144 h 1142321"/>
              <a:gd name="connsiteX780" fmla="*/ 39013 w 261690"/>
              <a:gd name="connsiteY780" fmla="*/ 690609 h 1142321"/>
              <a:gd name="connsiteX781" fmla="*/ 41423 w 261690"/>
              <a:gd name="connsiteY781" fmla="*/ 693020 h 1142321"/>
              <a:gd name="connsiteX782" fmla="*/ 39670 w 261690"/>
              <a:gd name="connsiteY782" fmla="*/ 695650 h 1142321"/>
              <a:gd name="connsiteX783" fmla="*/ 35506 w 261690"/>
              <a:gd name="connsiteY783" fmla="*/ 692144 h 1142321"/>
              <a:gd name="connsiteX784" fmla="*/ 35506 w 261690"/>
              <a:gd name="connsiteY784" fmla="*/ 692144 h 1142321"/>
              <a:gd name="connsiteX785" fmla="*/ 7452 w 261690"/>
              <a:gd name="connsiteY785" fmla="*/ 737403 h 1142321"/>
              <a:gd name="connsiteX786" fmla="*/ 9315 w 261690"/>
              <a:gd name="connsiteY786" fmla="*/ 735321 h 1142321"/>
              <a:gd name="connsiteX787" fmla="*/ 12931 w 261690"/>
              <a:gd name="connsiteY787" fmla="*/ 735321 h 1142321"/>
              <a:gd name="connsiteX788" fmla="*/ 16000 w 261690"/>
              <a:gd name="connsiteY788" fmla="*/ 737622 h 1142321"/>
              <a:gd name="connsiteX789" fmla="*/ 9972 w 261690"/>
              <a:gd name="connsiteY789" fmla="*/ 739923 h 1142321"/>
              <a:gd name="connsiteX790" fmla="*/ 7452 w 261690"/>
              <a:gd name="connsiteY790" fmla="*/ 737512 h 1142321"/>
              <a:gd name="connsiteX791" fmla="*/ 7452 w 261690"/>
              <a:gd name="connsiteY791" fmla="*/ 737512 h 1142321"/>
              <a:gd name="connsiteX792" fmla="*/ 40766 w 261690"/>
              <a:gd name="connsiteY792" fmla="*/ 742553 h 1142321"/>
              <a:gd name="connsiteX793" fmla="*/ 45040 w 261690"/>
              <a:gd name="connsiteY793" fmla="*/ 739704 h 1142321"/>
              <a:gd name="connsiteX794" fmla="*/ 45040 w 261690"/>
              <a:gd name="connsiteY794" fmla="*/ 742882 h 1142321"/>
              <a:gd name="connsiteX795" fmla="*/ 42300 w 261690"/>
              <a:gd name="connsiteY795" fmla="*/ 745512 h 1142321"/>
              <a:gd name="connsiteX796" fmla="*/ 40766 w 261690"/>
              <a:gd name="connsiteY796" fmla="*/ 742553 h 1142321"/>
              <a:gd name="connsiteX797" fmla="*/ 40766 w 261690"/>
              <a:gd name="connsiteY797" fmla="*/ 742553 h 1142321"/>
              <a:gd name="connsiteX798" fmla="*/ 33424 w 261690"/>
              <a:gd name="connsiteY798" fmla="*/ 741896 h 1142321"/>
              <a:gd name="connsiteX799" fmla="*/ 36931 w 261690"/>
              <a:gd name="connsiteY799" fmla="*/ 742991 h 1142321"/>
              <a:gd name="connsiteX800" fmla="*/ 37588 w 261690"/>
              <a:gd name="connsiteY800" fmla="*/ 747813 h 1142321"/>
              <a:gd name="connsiteX801" fmla="*/ 34410 w 261690"/>
              <a:gd name="connsiteY801" fmla="*/ 749567 h 1142321"/>
              <a:gd name="connsiteX802" fmla="*/ 34081 w 261690"/>
              <a:gd name="connsiteY802" fmla="*/ 746717 h 1142321"/>
              <a:gd name="connsiteX803" fmla="*/ 30903 w 261690"/>
              <a:gd name="connsiteY803" fmla="*/ 744087 h 1142321"/>
              <a:gd name="connsiteX804" fmla="*/ 33314 w 261690"/>
              <a:gd name="connsiteY804" fmla="*/ 742005 h 1142321"/>
              <a:gd name="connsiteX805" fmla="*/ 33314 w 261690"/>
              <a:gd name="connsiteY805" fmla="*/ 742005 h 1142321"/>
              <a:gd name="connsiteX806" fmla="*/ 22356 w 261690"/>
              <a:gd name="connsiteY806" fmla="*/ 740800 h 1142321"/>
              <a:gd name="connsiteX807" fmla="*/ 23451 w 261690"/>
              <a:gd name="connsiteY807" fmla="*/ 738937 h 1142321"/>
              <a:gd name="connsiteX808" fmla="*/ 29807 w 261690"/>
              <a:gd name="connsiteY808" fmla="*/ 740361 h 1142321"/>
              <a:gd name="connsiteX809" fmla="*/ 24986 w 261690"/>
              <a:gd name="connsiteY809" fmla="*/ 743430 h 1142321"/>
              <a:gd name="connsiteX810" fmla="*/ 22246 w 261690"/>
              <a:gd name="connsiteY810" fmla="*/ 740800 h 1142321"/>
              <a:gd name="connsiteX811" fmla="*/ 22246 w 261690"/>
              <a:gd name="connsiteY811" fmla="*/ 740800 h 1142321"/>
              <a:gd name="connsiteX812" fmla="*/ 24219 w 261690"/>
              <a:gd name="connsiteY812" fmla="*/ 749676 h 1142321"/>
              <a:gd name="connsiteX813" fmla="*/ 25205 w 261690"/>
              <a:gd name="connsiteY813" fmla="*/ 748361 h 1142321"/>
              <a:gd name="connsiteX814" fmla="*/ 27287 w 261690"/>
              <a:gd name="connsiteY814" fmla="*/ 749895 h 1142321"/>
              <a:gd name="connsiteX815" fmla="*/ 26410 w 261690"/>
              <a:gd name="connsiteY815" fmla="*/ 752416 h 1142321"/>
              <a:gd name="connsiteX816" fmla="*/ 24219 w 261690"/>
              <a:gd name="connsiteY816" fmla="*/ 749676 h 1142321"/>
              <a:gd name="connsiteX817" fmla="*/ 24219 w 261690"/>
              <a:gd name="connsiteY817" fmla="*/ 749676 h 1142321"/>
              <a:gd name="connsiteX818" fmla="*/ 17972 w 261690"/>
              <a:gd name="connsiteY818" fmla="*/ 755703 h 1142321"/>
              <a:gd name="connsiteX819" fmla="*/ 19616 w 261690"/>
              <a:gd name="connsiteY819" fmla="*/ 752416 h 1142321"/>
              <a:gd name="connsiteX820" fmla="*/ 23232 w 261690"/>
              <a:gd name="connsiteY820" fmla="*/ 752635 h 1142321"/>
              <a:gd name="connsiteX821" fmla="*/ 25643 w 261690"/>
              <a:gd name="connsiteY821" fmla="*/ 755156 h 1142321"/>
              <a:gd name="connsiteX822" fmla="*/ 25095 w 261690"/>
              <a:gd name="connsiteY822" fmla="*/ 757238 h 1142321"/>
              <a:gd name="connsiteX823" fmla="*/ 21369 w 261690"/>
              <a:gd name="connsiteY823" fmla="*/ 758772 h 1142321"/>
              <a:gd name="connsiteX824" fmla="*/ 18849 w 261690"/>
              <a:gd name="connsiteY824" fmla="*/ 758114 h 1142321"/>
              <a:gd name="connsiteX825" fmla="*/ 18082 w 261690"/>
              <a:gd name="connsiteY825" fmla="*/ 755813 h 1142321"/>
              <a:gd name="connsiteX826" fmla="*/ 18082 w 261690"/>
              <a:gd name="connsiteY826" fmla="*/ 755813 h 1142321"/>
              <a:gd name="connsiteX827" fmla="*/ 14137 w 261690"/>
              <a:gd name="connsiteY827" fmla="*/ 763703 h 1142321"/>
              <a:gd name="connsiteX828" fmla="*/ 16657 w 261690"/>
              <a:gd name="connsiteY828" fmla="*/ 766224 h 1142321"/>
              <a:gd name="connsiteX829" fmla="*/ 13589 w 261690"/>
              <a:gd name="connsiteY829" fmla="*/ 768525 h 1142321"/>
              <a:gd name="connsiteX830" fmla="*/ 11726 w 261690"/>
              <a:gd name="connsiteY830" fmla="*/ 766662 h 1142321"/>
              <a:gd name="connsiteX831" fmla="*/ 14027 w 261690"/>
              <a:gd name="connsiteY831" fmla="*/ 763703 h 1142321"/>
              <a:gd name="connsiteX832" fmla="*/ 14027 w 261690"/>
              <a:gd name="connsiteY832" fmla="*/ 763703 h 1142321"/>
              <a:gd name="connsiteX833" fmla="*/ 37040 w 261690"/>
              <a:gd name="connsiteY833" fmla="*/ 762169 h 1142321"/>
              <a:gd name="connsiteX834" fmla="*/ 38465 w 261690"/>
              <a:gd name="connsiteY834" fmla="*/ 767539 h 1142321"/>
              <a:gd name="connsiteX835" fmla="*/ 34958 w 261690"/>
              <a:gd name="connsiteY835" fmla="*/ 767210 h 1142321"/>
              <a:gd name="connsiteX836" fmla="*/ 37040 w 261690"/>
              <a:gd name="connsiteY836" fmla="*/ 762169 h 1142321"/>
              <a:gd name="connsiteX837" fmla="*/ 37040 w 261690"/>
              <a:gd name="connsiteY837" fmla="*/ 762169 h 1142321"/>
              <a:gd name="connsiteX838" fmla="*/ 28712 w 261690"/>
              <a:gd name="connsiteY838" fmla="*/ 760416 h 1142321"/>
              <a:gd name="connsiteX839" fmla="*/ 33424 w 261690"/>
              <a:gd name="connsiteY839" fmla="*/ 758662 h 1142321"/>
              <a:gd name="connsiteX840" fmla="*/ 33424 w 261690"/>
              <a:gd name="connsiteY840" fmla="*/ 764909 h 1142321"/>
              <a:gd name="connsiteX841" fmla="*/ 28712 w 261690"/>
              <a:gd name="connsiteY841" fmla="*/ 760416 h 1142321"/>
              <a:gd name="connsiteX842" fmla="*/ 28712 w 261690"/>
              <a:gd name="connsiteY842" fmla="*/ 760416 h 1142321"/>
              <a:gd name="connsiteX843" fmla="*/ 18630 w 261690"/>
              <a:gd name="connsiteY843" fmla="*/ 797894 h 1142321"/>
              <a:gd name="connsiteX844" fmla="*/ 20712 w 261690"/>
              <a:gd name="connsiteY844" fmla="*/ 797675 h 1142321"/>
              <a:gd name="connsiteX845" fmla="*/ 21369 w 261690"/>
              <a:gd name="connsiteY845" fmla="*/ 801839 h 1142321"/>
              <a:gd name="connsiteX846" fmla="*/ 18739 w 261690"/>
              <a:gd name="connsiteY846" fmla="*/ 801620 h 1142321"/>
              <a:gd name="connsiteX847" fmla="*/ 18520 w 261690"/>
              <a:gd name="connsiteY847" fmla="*/ 797784 h 1142321"/>
              <a:gd name="connsiteX848" fmla="*/ 18520 w 261690"/>
              <a:gd name="connsiteY848" fmla="*/ 797784 h 1142321"/>
              <a:gd name="connsiteX849" fmla="*/ 18958 w 261690"/>
              <a:gd name="connsiteY849" fmla="*/ 766662 h 1142321"/>
              <a:gd name="connsiteX850" fmla="*/ 19287 w 261690"/>
              <a:gd name="connsiteY850" fmla="*/ 762826 h 1142321"/>
              <a:gd name="connsiteX851" fmla="*/ 18301 w 261690"/>
              <a:gd name="connsiteY851" fmla="*/ 759868 h 1142321"/>
              <a:gd name="connsiteX852" fmla="*/ 23123 w 261690"/>
              <a:gd name="connsiteY852" fmla="*/ 760087 h 1142321"/>
              <a:gd name="connsiteX853" fmla="*/ 25534 w 261690"/>
              <a:gd name="connsiteY853" fmla="*/ 764799 h 1142321"/>
              <a:gd name="connsiteX854" fmla="*/ 21917 w 261690"/>
              <a:gd name="connsiteY854" fmla="*/ 765457 h 1142321"/>
              <a:gd name="connsiteX855" fmla="*/ 18958 w 261690"/>
              <a:gd name="connsiteY855" fmla="*/ 766662 h 1142321"/>
              <a:gd name="connsiteX856" fmla="*/ 18958 w 261690"/>
              <a:gd name="connsiteY856" fmla="*/ 766662 h 1142321"/>
              <a:gd name="connsiteX857" fmla="*/ 9096 w 261690"/>
              <a:gd name="connsiteY857" fmla="*/ 774662 h 1142321"/>
              <a:gd name="connsiteX858" fmla="*/ 3068 w 261690"/>
              <a:gd name="connsiteY858" fmla="*/ 772032 h 1142321"/>
              <a:gd name="connsiteX859" fmla="*/ 3616 w 261690"/>
              <a:gd name="connsiteY859" fmla="*/ 768963 h 1142321"/>
              <a:gd name="connsiteX860" fmla="*/ 8109 w 261690"/>
              <a:gd name="connsiteY860" fmla="*/ 768963 h 1142321"/>
              <a:gd name="connsiteX861" fmla="*/ 10739 w 261690"/>
              <a:gd name="connsiteY861" fmla="*/ 771703 h 1142321"/>
              <a:gd name="connsiteX862" fmla="*/ 9205 w 261690"/>
              <a:gd name="connsiteY862" fmla="*/ 774662 h 1142321"/>
              <a:gd name="connsiteX863" fmla="*/ 9205 w 261690"/>
              <a:gd name="connsiteY863" fmla="*/ 774662 h 1142321"/>
              <a:gd name="connsiteX864" fmla="*/ 26301 w 261690"/>
              <a:gd name="connsiteY864" fmla="*/ 790661 h 1142321"/>
              <a:gd name="connsiteX865" fmla="*/ 30246 w 261690"/>
              <a:gd name="connsiteY865" fmla="*/ 790333 h 1142321"/>
              <a:gd name="connsiteX866" fmla="*/ 30027 w 261690"/>
              <a:gd name="connsiteY866" fmla="*/ 794826 h 1142321"/>
              <a:gd name="connsiteX867" fmla="*/ 26191 w 261690"/>
              <a:gd name="connsiteY867" fmla="*/ 790661 h 1142321"/>
              <a:gd name="connsiteX868" fmla="*/ 26191 w 261690"/>
              <a:gd name="connsiteY868" fmla="*/ 790661 h 1142321"/>
              <a:gd name="connsiteX869" fmla="*/ 32547 w 261690"/>
              <a:gd name="connsiteY869" fmla="*/ 796360 h 1142321"/>
              <a:gd name="connsiteX870" fmla="*/ 37369 w 261690"/>
              <a:gd name="connsiteY870" fmla="*/ 796141 h 1142321"/>
              <a:gd name="connsiteX871" fmla="*/ 34739 w 261690"/>
              <a:gd name="connsiteY871" fmla="*/ 799319 h 1142321"/>
              <a:gd name="connsiteX872" fmla="*/ 32437 w 261690"/>
              <a:gd name="connsiteY872" fmla="*/ 796360 h 1142321"/>
              <a:gd name="connsiteX873" fmla="*/ 32437 w 261690"/>
              <a:gd name="connsiteY873" fmla="*/ 796360 h 1142321"/>
              <a:gd name="connsiteX874" fmla="*/ 41204 w 261690"/>
              <a:gd name="connsiteY874" fmla="*/ 754169 h 1142321"/>
              <a:gd name="connsiteX875" fmla="*/ 43067 w 261690"/>
              <a:gd name="connsiteY875" fmla="*/ 752964 h 1142321"/>
              <a:gd name="connsiteX876" fmla="*/ 47231 w 261690"/>
              <a:gd name="connsiteY876" fmla="*/ 756252 h 1142321"/>
              <a:gd name="connsiteX877" fmla="*/ 42410 w 261690"/>
              <a:gd name="connsiteY877" fmla="*/ 756580 h 1142321"/>
              <a:gd name="connsiteX878" fmla="*/ 41204 w 261690"/>
              <a:gd name="connsiteY878" fmla="*/ 754169 h 1142321"/>
              <a:gd name="connsiteX879" fmla="*/ 41204 w 261690"/>
              <a:gd name="connsiteY879" fmla="*/ 754169 h 1142321"/>
              <a:gd name="connsiteX880" fmla="*/ 48985 w 261690"/>
              <a:gd name="connsiteY880" fmla="*/ 758005 h 1142321"/>
              <a:gd name="connsiteX881" fmla="*/ 53478 w 261690"/>
              <a:gd name="connsiteY881" fmla="*/ 758882 h 1142321"/>
              <a:gd name="connsiteX882" fmla="*/ 54574 w 261690"/>
              <a:gd name="connsiteY882" fmla="*/ 762388 h 1142321"/>
              <a:gd name="connsiteX883" fmla="*/ 58409 w 261690"/>
              <a:gd name="connsiteY883" fmla="*/ 766552 h 1142321"/>
              <a:gd name="connsiteX884" fmla="*/ 55779 w 261690"/>
              <a:gd name="connsiteY884" fmla="*/ 770388 h 1142321"/>
              <a:gd name="connsiteX885" fmla="*/ 54355 w 261690"/>
              <a:gd name="connsiteY885" fmla="*/ 773676 h 1142321"/>
              <a:gd name="connsiteX886" fmla="*/ 51286 w 261690"/>
              <a:gd name="connsiteY886" fmla="*/ 774333 h 1142321"/>
              <a:gd name="connsiteX887" fmla="*/ 48985 w 261690"/>
              <a:gd name="connsiteY887" fmla="*/ 773128 h 1142321"/>
              <a:gd name="connsiteX888" fmla="*/ 46574 w 261690"/>
              <a:gd name="connsiteY888" fmla="*/ 772580 h 1142321"/>
              <a:gd name="connsiteX889" fmla="*/ 43067 w 261690"/>
              <a:gd name="connsiteY889" fmla="*/ 776196 h 1142321"/>
              <a:gd name="connsiteX890" fmla="*/ 42739 w 261690"/>
              <a:gd name="connsiteY890" fmla="*/ 770826 h 1142321"/>
              <a:gd name="connsiteX891" fmla="*/ 41862 w 261690"/>
              <a:gd name="connsiteY891" fmla="*/ 766991 h 1142321"/>
              <a:gd name="connsiteX892" fmla="*/ 44163 w 261690"/>
              <a:gd name="connsiteY892" fmla="*/ 759868 h 1142321"/>
              <a:gd name="connsiteX893" fmla="*/ 48985 w 261690"/>
              <a:gd name="connsiteY893" fmla="*/ 758005 h 1142321"/>
              <a:gd name="connsiteX894" fmla="*/ 48985 w 261690"/>
              <a:gd name="connsiteY894" fmla="*/ 758005 h 1142321"/>
              <a:gd name="connsiteX895" fmla="*/ 22136 w 261690"/>
              <a:gd name="connsiteY895" fmla="*/ 772360 h 1142321"/>
              <a:gd name="connsiteX896" fmla="*/ 23342 w 261690"/>
              <a:gd name="connsiteY896" fmla="*/ 768525 h 1142321"/>
              <a:gd name="connsiteX897" fmla="*/ 33424 w 261690"/>
              <a:gd name="connsiteY897" fmla="*/ 768744 h 1142321"/>
              <a:gd name="connsiteX898" fmla="*/ 31122 w 261690"/>
              <a:gd name="connsiteY898" fmla="*/ 771155 h 1142321"/>
              <a:gd name="connsiteX899" fmla="*/ 25095 w 261690"/>
              <a:gd name="connsiteY899" fmla="*/ 772360 h 1142321"/>
              <a:gd name="connsiteX900" fmla="*/ 24219 w 261690"/>
              <a:gd name="connsiteY900" fmla="*/ 774333 h 1142321"/>
              <a:gd name="connsiteX901" fmla="*/ 22136 w 261690"/>
              <a:gd name="connsiteY901" fmla="*/ 772360 h 1142321"/>
              <a:gd name="connsiteX902" fmla="*/ 22136 w 261690"/>
              <a:gd name="connsiteY902" fmla="*/ 772360 h 1142321"/>
              <a:gd name="connsiteX903" fmla="*/ 27725 w 261690"/>
              <a:gd name="connsiteY903" fmla="*/ 781566 h 1142321"/>
              <a:gd name="connsiteX904" fmla="*/ 25424 w 261690"/>
              <a:gd name="connsiteY904" fmla="*/ 779484 h 1142321"/>
              <a:gd name="connsiteX905" fmla="*/ 30794 w 261690"/>
              <a:gd name="connsiteY905" fmla="*/ 777730 h 1142321"/>
              <a:gd name="connsiteX906" fmla="*/ 34300 w 261690"/>
              <a:gd name="connsiteY906" fmla="*/ 777402 h 1142321"/>
              <a:gd name="connsiteX907" fmla="*/ 33972 w 261690"/>
              <a:gd name="connsiteY907" fmla="*/ 781346 h 1142321"/>
              <a:gd name="connsiteX908" fmla="*/ 27725 w 261690"/>
              <a:gd name="connsiteY908" fmla="*/ 781566 h 1142321"/>
              <a:gd name="connsiteX909" fmla="*/ 27725 w 261690"/>
              <a:gd name="connsiteY909" fmla="*/ 781566 h 1142321"/>
              <a:gd name="connsiteX910" fmla="*/ 29588 w 261690"/>
              <a:gd name="connsiteY910" fmla="*/ 784853 h 1142321"/>
              <a:gd name="connsiteX911" fmla="*/ 33752 w 261690"/>
              <a:gd name="connsiteY911" fmla="*/ 782442 h 1142321"/>
              <a:gd name="connsiteX912" fmla="*/ 39013 w 261690"/>
              <a:gd name="connsiteY912" fmla="*/ 782442 h 1142321"/>
              <a:gd name="connsiteX913" fmla="*/ 39560 w 261690"/>
              <a:gd name="connsiteY913" fmla="*/ 790114 h 1142321"/>
              <a:gd name="connsiteX914" fmla="*/ 36931 w 261690"/>
              <a:gd name="connsiteY914" fmla="*/ 793730 h 1142321"/>
              <a:gd name="connsiteX915" fmla="*/ 33752 w 261690"/>
              <a:gd name="connsiteY915" fmla="*/ 792196 h 1142321"/>
              <a:gd name="connsiteX916" fmla="*/ 32218 w 261690"/>
              <a:gd name="connsiteY916" fmla="*/ 787045 h 1142321"/>
              <a:gd name="connsiteX917" fmla="*/ 29588 w 261690"/>
              <a:gd name="connsiteY917" fmla="*/ 784963 h 1142321"/>
              <a:gd name="connsiteX918" fmla="*/ 29588 w 261690"/>
              <a:gd name="connsiteY918" fmla="*/ 784963 h 1142321"/>
              <a:gd name="connsiteX919" fmla="*/ 22794 w 261690"/>
              <a:gd name="connsiteY919" fmla="*/ 797675 h 1142321"/>
              <a:gd name="connsiteX920" fmla="*/ 24657 w 261690"/>
              <a:gd name="connsiteY920" fmla="*/ 794935 h 1142321"/>
              <a:gd name="connsiteX921" fmla="*/ 26081 w 261690"/>
              <a:gd name="connsiteY921" fmla="*/ 797017 h 1142321"/>
              <a:gd name="connsiteX922" fmla="*/ 30246 w 261690"/>
              <a:gd name="connsiteY922" fmla="*/ 797894 h 1142321"/>
              <a:gd name="connsiteX923" fmla="*/ 32109 w 261690"/>
              <a:gd name="connsiteY923" fmla="*/ 801730 h 1142321"/>
              <a:gd name="connsiteX924" fmla="*/ 27287 w 261690"/>
              <a:gd name="connsiteY924" fmla="*/ 802716 h 1142321"/>
              <a:gd name="connsiteX925" fmla="*/ 22794 w 261690"/>
              <a:gd name="connsiteY925" fmla="*/ 797675 h 1142321"/>
              <a:gd name="connsiteX926" fmla="*/ 22794 w 261690"/>
              <a:gd name="connsiteY926" fmla="*/ 797675 h 1142321"/>
              <a:gd name="connsiteX927" fmla="*/ 35506 w 261690"/>
              <a:gd name="connsiteY927" fmla="*/ 891042 h 1142321"/>
              <a:gd name="connsiteX928" fmla="*/ 38465 w 261690"/>
              <a:gd name="connsiteY928" fmla="*/ 888412 h 1142321"/>
              <a:gd name="connsiteX929" fmla="*/ 36163 w 261690"/>
              <a:gd name="connsiteY929" fmla="*/ 886439 h 1142321"/>
              <a:gd name="connsiteX930" fmla="*/ 35067 w 261690"/>
              <a:gd name="connsiteY930" fmla="*/ 888193 h 1142321"/>
              <a:gd name="connsiteX931" fmla="*/ 29369 w 261690"/>
              <a:gd name="connsiteY931" fmla="*/ 879536 h 1142321"/>
              <a:gd name="connsiteX932" fmla="*/ 24876 w 261690"/>
              <a:gd name="connsiteY932" fmla="*/ 875700 h 1142321"/>
              <a:gd name="connsiteX933" fmla="*/ 26739 w 261690"/>
              <a:gd name="connsiteY933" fmla="*/ 872960 h 1142321"/>
              <a:gd name="connsiteX934" fmla="*/ 30903 w 261690"/>
              <a:gd name="connsiteY934" fmla="*/ 872412 h 1142321"/>
              <a:gd name="connsiteX935" fmla="*/ 34739 w 261690"/>
              <a:gd name="connsiteY935" fmla="*/ 870111 h 1142321"/>
              <a:gd name="connsiteX936" fmla="*/ 35287 w 261690"/>
              <a:gd name="connsiteY936" fmla="*/ 877782 h 1142321"/>
              <a:gd name="connsiteX937" fmla="*/ 39780 w 261690"/>
              <a:gd name="connsiteY937" fmla="*/ 879645 h 1142321"/>
              <a:gd name="connsiteX938" fmla="*/ 40108 w 261690"/>
              <a:gd name="connsiteY938" fmla="*/ 884795 h 1142321"/>
              <a:gd name="connsiteX939" fmla="*/ 43944 w 261690"/>
              <a:gd name="connsiteY939" fmla="*/ 888302 h 1142321"/>
              <a:gd name="connsiteX940" fmla="*/ 46355 w 261690"/>
              <a:gd name="connsiteY940" fmla="*/ 896302 h 1142321"/>
              <a:gd name="connsiteX941" fmla="*/ 41314 w 261690"/>
              <a:gd name="connsiteY941" fmla="*/ 895754 h 1142321"/>
              <a:gd name="connsiteX942" fmla="*/ 36602 w 261690"/>
              <a:gd name="connsiteY942" fmla="*/ 896302 h 1142321"/>
              <a:gd name="connsiteX943" fmla="*/ 35396 w 261690"/>
              <a:gd name="connsiteY943" fmla="*/ 890932 h 1142321"/>
              <a:gd name="connsiteX944" fmla="*/ 35396 w 261690"/>
              <a:gd name="connsiteY944" fmla="*/ 890932 h 1142321"/>
              <a:gd name="connsiteX945" fmla="*/ 17753 w 261690"/>
              <a:gd name="connsiteY945" fmla="*/ 881837 h 1142321"/>
              <a:gd name="connsiteX946" fmla="*/ 17972 w 261690"/>
              <a:gd name="connsiteY946" fmla="*/ 878987 h 1142321"/>
              <a:gd name="connsiteX947" fmla="*/ 19397 w 261690"/>
              <a:gd name="connsiteY947" fmla="*/ 877344 h 1142321"/>
              <a:gd name="connsiteX948" fmla="*/ 23342 w 261690"/>
              <a:gd name="connsiteY948" fmla="*/ 878440 h 1142321"/>
              <a:gd name="connsiteX949" fmla="*/ 29588 w 261690"/>
              <a:gd name="connsiteY949" fmla="*/ 888193 h 1142321"/>
              <a:gd name="connsiteX950" fmla="*/ 33752 w 261690"/>
              <a:gd name="connsiteY950" fmla="*/ 894329 h 1142321"/>
              <a:gd name="connsiteX951" fmla="*/ 33533 w 261690"/>
              <a:gd name="connsiteY951" fmla="*/ 899590 h 1142321"/>
              <a:gd name="connsiteX952" fmla="*/ 31999 w 261690"/>
              <a:gd name="connsiteY952" fmla="*/ 902220 h 1142321"/>
              <a:gd name="connsiteX953" fmla="*/ 28164 w 261690"/>
              <a:gd name="connsiteY953" fmla="*/ 899918 h 1142321"/>
              <a:gd name="connsiteX954" fmla="*/ 26301 w 261690"/>
              <a:gd name="connsiteY954" fmla="*/ 892905 h 1142321"/>
              <a:gd name="connsiteX955" fmla="*/ 26848 w 261690"/>
              <a:gd name="connsiteY955" fmla="*/ 891042 h 1142321"/>
              <a:gd name="connsiteX956" fmla="*/ 23780 w 261690"/>
              <a:gd name="connsiteY956" fmla="*/ 888631 h 1142321"/>
              <a:gd name="connsiteX957" fmla="*/ 18958 w 261690"/>
              <a:gd name="connsiteY957" fmla="*/ 887645 h 1142321"/>
              <a:gd name="connsiteX958" fmla="*/ 17863 w 261690"/>
              <a:gd name="connsiteY958" fmla="*/ 881946 h 1142321"/>
              <a:gd name="connsiteX959" fmla="*/ 17863 w 261690"/>
              <a:gd name="connsiteY959" fmla="*/ 881946 h 1142321"/>
              <a:gd name="connsiteX960" fmla="*/ 18630 w 261690"/>
              <a:gd name="connsiteY960" fmla="*/ 889946 h 1142321"/>
              <a:gd name="connsiteX961" fmla="*/ 20493 w 261690"/>
              <a:gd name="connsiteY961" fmla="*/ 890494 h 1142321"/>
              <a:gd name="connsiteX962" fmla="*/ 23890 w 261690"/>
              <a:gd name="connsiteY962" fmla="*/ 891918 h 1142321"/>
              <a:gd name="connsiteX963" fmla="*/ 25424 w 261690"/>
              <a:gd name="connsiteY963" fmla="*/ 896631 h 1142321"/>
              <a:gd name="connsiteX964" fmla="*/ 24547 w 261690"/>
              <a:gd name="connsiteY964" fmla="*/ 900137 h 1142321"/>
              <a:gd name="connsiteX965" fmla="*/ 21808 w 261690"/>
              <a:gd name="connsiteY965" fmla="*/ 900576 h 1142321"/>
              <a:gd name="connsiteX966" fmla="*/ 21479 w 261690"/>
              <a:gd name="connsiteY966" fmla="*/ 898494 h 1142321"/>
              <a:gd name="connsiteX967" fmla="*/ 18849 w 261690"/>
              <a:gd name="connsiteY967" fmla="*/ 896521 h 1142321"/>
              <a:gd name="connsiteX968" fmla="*/ 18630 w 261690"/>
              <a:gd name="connsiteY968" fmla="*/ 889946 h 1142321"/>
              <a:gd name="connsiteX969" fmla="*/ 18630 w 261690"/>
              <a:gd name="connsiteY969" fmla="*/ 889946 h 1142321"/>
              <a:gd name="connsiteX970" fmla="*/ 27616 w 261690"/>
              <a:gd name="connsiteY970" fmla="*/ 918438 h 1142321"/>
              <a:gd name="connsiteX971" fmla="*/ 25753 w 261690"/>
              <a:gd name="connsiteY971" fmla="*/ 917342 h 1142321"/>
              <a:gd name="connsiteX972" fmla="*/ 25972 w 261690"/>
              <a:gd name="connsiteY972" fmla="*/ 913726 h 1142321"/>
              <a:gd name="connsiteX973" fmla="*/ 23451 w 261690"/>
              <a:gd name="connsiteY973" fmla="*/ 905507 h 1142321"/>
              <a:gd name="connsiteX974" fmla="*/ 26081 w 261690"/>
              <a:gd name="connsiteY974" fmla="*/ 903096 h 1142321"/>
              <a:gd name="connsiteX975" fmla="*/ 27068 w 261690"/>
              <a:gd name="connsiteY975" fmla="*/ 904521 h 1142321"/>
              <a:gd name="connsiteX976" fmla="*/ 32657 w 261690"/>
              <a:gd name="connsiteY976" fmla="*/ 907041 h 1142321"/>
              <a:gd name="connsiteX977" fmla="*/ 34520 w 261690"/>
              <a:gd name="connsiteY977" fmla="*/ 910987 h 1142321"/>
              <a:gd name="connsiteX978" fmla="*/ 31780 w 261690"/>
              <a:gd name="connsiteY978" fmla="*/ 911973 h 1142321"/>
              <a:gd name="connsiteX979" fmla="*/ 27725 w 261690"/>
              <a:gd name="connsiteY979" fmla="*/ 918548 h 1142321"/>
              <a:gd name="connsiteX980" fmla="*/ 27725 w 261690"/>
              <a:gd name="connsiteY980" fmla="*/ 918548 h 1142321"/>
              <a:gd name="connsiteX981" fmla="*/ 34081 w 261690"/>
              <a:gd name="connsiteY981" fmla="*/ 936630 h 1142321"/>
              <a:gd name="connsiteX982" fmla="*/ 31013 w 261690"/>
              <a:gd name="connsiteY982" fmla="*/ 938821 h 1142321"/>
              <a:gd name="connsiteX983" fmla="*/ 28492 w 261690"/>
              <a:gd name="connsiteY983" fmla="*/ 936191 h 1142321"/>
              <a:gd name="connsiteX984" fmla="*/ 29369 w 261690"/>
              <a:gd name="connsiteY984" fmla="*/ 933452 h 1142321"/>
              <a:gd name="connsiteX985" fmla="*/ 27068 w 261690"/>
              <a:gd name="connsiteY985" fmla="*/ 930712 h 1142321"/>
              <a:gd name="connsiteX986" fmla="*/ 32328 w 261690"/>
              <a:gd name="connsiteY986" fmla="*/ 927863 h 1142321"/>
              <a:gd name="connsiteX987" fmla="*/ 35177 w 261690"/>
              <a:gd name="connsiteY987" fmla="*/ 932575 h 1142321"/>
              <a:gd name="connsiteX988" fmla="*/ 34081 w 261690"/>
              <a:gd name="connsiteY988" fmla="*/ 936630 h 1142321"/>
              <a:gd name="connsiteX989" fmla="*/ 34081 w 261690"/>
              <a:gd name="connsiteY989" fmla="*/ 936630 h 1142321"/>
              <a:gd name="connsiteX990" fmla="*/ 46136 w 261690"/>
              <a:gd name="connsiteY990" fmla="*/ 934328 h 1142321"/>
              <a:gd name="connsiteX991" fmla="*/ 44930 w 261690"/>
              <a:gd name="connsiteY991" fmla="*/ 939150 h 1142321"/>
              <a:gd name="connsiteX992" fmla="*/ 42629 w 261690"/>
              <a:gd name="connsiteY992" fmla="*/ 940684 h 1142321"/>
              <a:gd name="connsiteX993" fmla="*/ 38465 w 261690"/>
              <a:gd name="connsiteY993" fmla="*/ 936849 h 1142321"/>
              <a:gd name="connsiteX994" fmla="*/ 36931 w 261690"/>
              <a:gd name="connsiteY994" fmla="*/ 931150 h 1142321"/>
              <a:gd name="connsiteX995" fmla="*/ 32109 w 261690"/>
              <a:gd name="connsiteY995" fmla="*/ 921616 h 1142321"/>
              <a:gd name="connsiteX996" fmla="*/ 36931 w 261690"/>
              <a:gd name="connsiteY996" fmla="*/ 920740 h 1142321"/>
              <a:gd name="connsiteX997" fmla="*/ 40437 w 261690"/>
              <a:gd name="connsiteY997" fmla="*/ 917781 h 1142321"/>
              <a:gd name="connsiteX998" fmla="*/ 40766 w 261690"/>
              <a:gd name="connsiteY998" fmla="*/ 914493 h 1142321"/>
              <a:gd name="connsiteX999" fmla="*/ 38903 w 261690"/>
              <a:gd name="connsiteY999" fmla="*/ 917233 h 1142321"/>
              <a:gd name="connsiteX1000" fmla="*/ 36821 w 261690"/>
              <a:gd name="connsiteY1000" fmla="*/ 917452 h 1142321"/>
              <a:gd name="connsiteX1001" fmla="*/ 36163 w 261690"/>
              <a:gd name="connsiteY1001" fmla="*/ 914822 h 1142321"/>
              <a:gd name="connsiteX1002" fmla="*/ 37588 w 261690"/>
              <a:gd name="connsiteY1002" fmla="*/ 910658 h 1142321"/>
              <a:gd name="connsiteX1003" fmla="*/ 34848 w 261690"/>
              <a:gd name="connsiteY1003" fmla="*/ 907699 h 1142321"/>
              <a:gd name="connsiteX1004" fmla="*/ 34629 w 261690"/>
              <a:gd name="connsiteY1004" fmla="*/ 902329 h 1142321"/>
              <a:gd name="connsiteX1005" fmla="*/ 37259 w 261690"/>
              <a:gd name="connsiteY1005" fmla="*/ 900028 h 1142321"/>
              <a:gd name="connsiteX1006" fmla="*/ 44054 w 261690"/>
              <a:gd name="connsiteY1006" fmla="*/ 900028 h 1142321"/>
              <a:gd name="connsiteX1007" fmla="*/ 47231 w 261690"/>
              <a:gd name="connsiteY1007" fmla="*/ 902329 h 1142321"/>
              <a:gd name="connsiteX1008" fmla="*/ 49642 w 261690"/>
              <a:gd name="connsiteY1008" fmla="*/ 912959 h 1142321"/>
              <a:gd name="connsiteX1009" fmla="*/ 52382 w 261690"/>
              <a:gd name="connsiteY1009" fmla="*/ 918110 h 1142321"/>
              <a:gd name="connsiteX1010" fmla="*/ 53039 w 261690"/>
              <a:gd name="connsiteY1010" fmla="*/ 926986 h 1142321"/>
              <a:gd name="connsiteX1011" fmla="*/ 52053 w 261690"/>
              <a:gd name="connsiteY1011" fmla="*/ 928739 h 1142321"/>
              <a:gd name="connsiteX1012" fmla="*/ 54683 w 261690"/>
              <a:gd name="connsiteY1012" fmla="*/ 935315 h 1142321"/>
              <a:gd name="connsiteX1013" fmla="*/ 54464 w 261690"/>
              <a:gd name="connsiteY1013" fmla="*/ 942547 h 1142321"/>
              <a:gd name="connsiteX1014" fmla="*/ 51177 w 261690"/>
              <a:gd name="connsiteY1014" fmla="*/ 945177 h 1142321"/>
              <a:gd name="connsiteX1015" fmla="*/ 48547 w 261690"/>
              <a:gd name="connsiteY1015" fmla="*/ 943643 h 1142321"/>
              <a:gd name="connsiteX1016" fmla="*/ 47670 w 261690"/>
              <a:gd name="connsiteY1016" fmla="*/ 938383 h 1142321"/>
              <a:gd name="connsiteX1017" fmla="*/ 46245 w 261690"/>
              <a:gd name="connsiteY1017" fmla="*/ 934219 h 1142321"/>
              <a:gd name="connsiteX1018" fmla="*/ 46245 w 261690"/>
              <a:gd name="connsiteY1018" fmla="*/ 934219 h 1142321"/>
              <a:gd name="connsiteX1019" fmla="*/ 42410 w 261690"/>
              <a:gd name="connsiteY1019" fmla="*/ 958876 h 1142321"/>
              <a:gd name="connsiteX1020" fmla="*/ 41095 w 261690"/>
              <a:gd name="connsiteY1020" fmla="*/ 955259 h 1142321"/>
              <a:gd name="connsiteX1021" fmla="*/ 38245 w 261690"/>
              <a:gd name="connsiteY1021" fmla="*/ 953068 h 1142321"/>
              <a:gd name="connsiteX1022" fmla="*/ 40108 w 261690"/>
              <a:gd name="connsiteY1022" fmla="*/ 950657 h 1142321"/>
              <a:gd name="connsiteX1023" fmla="*/ 40328 w 261690"/>
              <a:gd name="connsiteY1023" fmla="*/ 947917 h 1142321"/>
              <a:gd name="connsiteX1024" fmla="*/ 41423 w 261690"/>
              <a:gd name="connsiteY1024" fmla="*/ 946931 h 1142321"/>
              <a:gd name="connsiteX1025" fmla="*/ 43725 w 261690"/>
              <a:gd name="connsiteY1025" fmla="*/ 948027 h 1142321"/>
              <a:gd name="connsiteX1026" fmla="*/ 49094 w 261690"/>
              <a:gd name="connsiteY1026" fmla="*/ 948794 h 1142321"/>
              <a:gd name="connsiteX1027" fmla="*/ 47122 w 261690"/>
              <a:gd name="connsiteY1027" fmla="*/ 952848 h 1142321"/>
              <a:gd name="connsiteX1028" fmla="*/ 47341 w 261690"/>
              <a:gd name="connsiteY1028" fmla="*/ 956903 h 1142321"/>
              <a:gd name="connsiteX1029" fmla="*/ 44601 w 261690"/>
              <a:gd name="connsiteY1029" fmla="*/ 959095 h 1142321"/>
              <a:gd name="connsiteX1030" fmla="*/ 42519 w 261690"/>
              <a:gd name="connsiteY1030" fmla="*/ 959095 h 1142321"/>
              <a:gd name="connsiteX1031" fmla="*/ 39560 w 261690"/>
              <a:gd name="connsiteY1031" fmla="*/ 965889 h 1142321"/>
              <a:gd name="connsiteX1032" fmla="*/ 39560 w 261690"/>
              <a:gd name="connsiteY1032" fmla="*/ 961944 h 1142321"/>
              <a:gd name="connsiteX1033" fmla="*/ 45149 w 261690"/>
              <a:gd name="connsiteY1033" fmla="*/ 961944 h 1142321"/>
              <a:gd name="connsiteX1034" fmla="*/ 41971 w 261690"/>
              <a:gd name="connsiteY1034" fmla="*/ 964245 h 1142321"/>
              <a:gd name="connsiteX1035" fmla="*/ 39560 w 261690"/>
              <a:gd name="connsiteY1035" fmla="*/ 965999 h 1142321"/>
              <a:gd name="connsiteX1036" fmla="*/ 39560 w 261690"/>
              <a:gd name="connsiteY1036" fmla="*/ 965999 h 1142321"/>
              <a:gd name="connsiteX1037" fmla="*/ 48875 w 261690"/>
              <a:gd name="connsiteY1037" fmla="*/ 963259 h 1142321"/>
              <a:gd name="connsiteX1038" fmla="*/ 50300 w 261690"/>
              <a:gd name="connsiteY1038" fmla="*/ 965889 h 1142321"/>
              <a:gd name="connsiteX1039" fmla="*/ 50300 w 261690"/>
              <a:gd name="connsiteY1039" fmla="*/ 970053 h 1142321"/>
              <a:gd name="connsiteX1040" fmla="*/ 49094 w 261690"/>
              <a:gd name="connsiteY1040" fmla="*/ 971807 h 1142321"/>
              <a:gd name="connsiteX1041" fmla="*/ 47670 w 261690"/>
              <a:gd name="connsiteY1041" fmla="*/ 966766 h 1142321"/>
              <a:gd name="connsiteX1042" fmla="*/ 48875 w 261690"/>
              <a:gd name="connsiteY1042" fmla="*/ 963259 h 1142321"/>
              <a:gd name="connsiteX1043" fmla="*/ 48875 w 261690"/>
              <a:gd name="connsiteY1043" fmla="*/ 963259 h 1142321"/>
              <a:gd name="connsiteX1044" fmla="*/ 52492 w 261690"/>
              <a:gd name="connsiteY1044" fmla="*/ 960848 h 1142321"/>
              <a:gd name="connsiteX1045" fmla="*/ 52711 w 261690"/>
              <a:gd name="connsiteY1045" fmla="*/ 959095 h 1142321"/>
              <a:gd name="connsiteX1046" fmla="*/ 54683 w 261690"/>
              <a:gd name="connsiteY1046" fmla="*/ 959095 h 1142321"/>
              <a:gd name="connsiteX1047" fmla="*/ 57861 w 261690"/>
              <a:gd name="connsiteY1047" fmla="*/ 961615 h 1142321"/>
              <a:gd name="connsiteX1048" fmla="*/ 60930 w 261690"/>
              <a:gd name="connsiteY1048" fmla="*/ 961834 h 1142321"/>
              <a:gd name="connsiteX1049" fmla="*/ 64984 w 261690"/>
              <a:gd name="connsiteY1049" fmla="*/ 968409 h 1142321"/>
              <a:gd name="connsiteX1050" fmla="*/ 66628 w 261690"/>
              <a:gd name="connsiteY1050" fmla="*/ 973560 h 1142321"/>
              <a:gd name="connsiteX1051" fmla="*/ 60711 w 261690"/>
              <a:gd name="connsiteY1051" fmla="*/ 968300 h 1142321"/>
              <a:gd name="connsiteX1052" fmla="*/ 56327 w 261690"/>
              <a:gd name="connsiteY1052" fmla="*/ 966656 h 1142321"/>
              <a:gd name="connsiteX1053" fmla="*/ 52382 w 261690"/>
              <a:gd name="connsiteY1053" fmla="*/ 960958 h 1142321"/>
              <a:gd name="connsiteX1054" fmla="*/ 52382 w 261690"/>
              <a:gd name="connsiteY1054" fmla="*/ 960958 h 1142321"/>
              <a:gd name="connsiteX1055" fmla="*/ 52272 w 261690"/>
              <a:gd name="connsiteY1055" fmla="*/ 969067 h 1142321"/>
              <a:gd name="connsiteX1056" fmla="*/ 54574 w 261690"/>
              <a:gd name="connsiteY1056" fmla="*/ 968409 h 1142321"/>
              <a:gd name="connsiteX1057" fmla="*/ 59724 w 261690"/>
              <a:gd name="connsiteY1057" fmla="*/ 971149 h 1142321"/>
              <a:gd name="connsiteX1058" fmla="*/ 64546 w 261690"/>
              <a:gd name="connsiteY1058" fmla="*/ 978272 h 1142321"/>
              <a:gd name="connsiteX1059" fmla="*/ 62683 w 261690"/>
              <a:gd name="connsiteY1059" fmla="*/ 981450 h 1142321"/>
              <a:gd name="connsiteX1060" fmla="*/ 58628 w 261690"/>
              <a:gd name="connsiteY1060" fmla="*/ 981231 h 1142321"/>
              <a:gd name="connsiteX1061" fmla="*/ 53478 w 261690"/>
              <a:gd name="connsiteY1061" fmla="*/ 975094 h 1142321"/>
              <a:gd name="connsiteX1062" fmla="*/ 52272 w 261690"/>
              <a:gd name="connsiteY1062" fmla="*/ 968957 h 1142321"/>
              <a:gd name="connsiteX1063" fmla="*/ 52272 w 261690"/>
              <a:gd name="connsiteY1063" fmla="*/ 968957 h 1142321"/>
              <a:gd name="connsiteX1064" fmla="*/ 56985 w 261690"/>
              <a:gd name="connsiteY1064" fmla="*/ 992738 h 1142321"/>
              <a:gd name="connsiteX1065" fmla="*/ 50300 w 261690"/>
              <a:gd name="connsiteY1065" fmla="*/ 994052 h 1142321"/>
              <a:gd name="connsiteX1066" fmla="*/ 48108 w 261690"/>
              <a:gd name="connsiteY1066" fmla="*/ 992518 h 1142321"/>
              <a:gd name="connsiteX1067" fmla="*/ 50190 w 261690"/>
              <a:gd name="connsiteY1067" fmla="*/ 990436 h 1142321"/>
              <a:gd name="connsiteX1068" fmla="*/ 52492 w 261690"/>
              <a:gd name="connsiteY1068" fmla="*/ 985614 h 1142321"/>
              <a:gd name="connsiteX1069" fmla="*/ 50081 w 261690"/>
              <a:gd name="connsiteY1069" fmla="*/ 981560 h 1142321"/>
              <a:gd name="connsiteX1070" fmla="*/ 53149 w 261690"/>
              <a:gd name="connsiteY1070" fmla="*/ 980793 h 1142321"/>
              <a:gd name="connsiteX1071" fmla="*/ 56437 w 261690"/>
              <a:gd name="connsiteY1071" fmla="*/ 983861 h 1142321"/>
              <a:gd name="connsiteX1072" fmla="*/ 59505 w 261690"/>
              <a:gd name="connsiteY1072" fmla="*/ 983642 h 1142321"/>
              <a:gd name="connsiteX1073" fmla="*/ 66299 w 261690"/>
              <a:gd name="connsiteY1073" fmla="*/ 988135 h 1142321"/>
              <a:gd name="connsiteX1074" fmla="*/ 66080 w 261690"/>
              <a:gd name="connsiteY1074" fmla="*/ 990765 h 1142321"/>
              <a:gd name="connsiteX1075" fmla="*/ 62354 w 261690"/>
              <a:gd name="connsiteY1075" fmla="*/ 990984 h 1142321"/>
              <a:gd name="connsiteX1076" fmla="*/ 61806 w 261690"/>
              <a:gd name="connsiteY1076" fmla="*/ 992518 h 1142321"/>
              <a:gd name="connsiteX1077" fmla="*/ 56985 w 261690"/>
              <a:gd name="connsiteY1077" fmla="*/ 992957 h 1142321"/>
              <a:gd name="connsiteX1078" fmla="*/ 56985 w 261690"/>
              <a:gd name="connsiteY1078" fmla="*/ 992957 h 1142321"/>
              <a:gd name="connsiteX1079" fmla="*/ 62793 w 261690"/>
              <a:gd name="connsiteY1079" fmla="*/ 1012901 h 1142321"/>
              <a:gd name="connsiteX1080" fmla="*/ 59943 w 261690"/>
              <a:gd name="connsiteY1080" fmla="*/ 1012353 h 1142321"/>
              <a:gd name="connsiteX1081" fmla="*/ 57642 w 261690"/>
              <a:gd name="connsiteY1081" fmla="*/ 1010819 h 1142321"/>
              <a:gd name="connsiteX1082" fmla="*/ 56327 w 261690"/>
              <a:gd name="connsiteY1082" fmla="*/ 1007203 h 1142321"/>
              <a:gd name="connsiteX1083" fmla="*/ 57642 w 261690"/>
              <a:gd name="connsiteY1083" fmla="*/ 1004792 h 1142321"/>
              <a:gd name="connsiteX1084" fmla="*/ 59615 w 261690"/>
              <a:gd name="connsiteY1084" fmla="*/ 1003039 h 1142321"/>
              <a:gd name="connsiteX1085" fmla="*/ 58409 w 261690"/>
              <a:gd name="connsiteY1085" fmla="*/ 1001943 h 1142321"/>
              <a:gd name="connsiteX1086" fmla="*/ 57423 w 261690"/>
              <a:gd name="connsiteY1086" fmla="*/ 1000080 h 1142321"/>
              <a:gd name="connsiteX1087" fmla="*/ 61258 w 261690"/>
              <a:gd name="connsiteY1087" fmla="*/ 999641 h 1142321"/>
              <a:gd name="connsiteX1088" fmla="*/ 63012 w 261690"/>
              <a:gd name="connsiteY1088" fmla="*/ 1002820 h 1142321"/>
              <a:gd name="connsiteX1089" fmla="*/ 62793 w 261690"/>
              <a:gd name="connsiteY1089" fmla="*/ 1007312 h 1142321"/>
              <a:gd name="connsiteX1090" fmla="*/ 60382 w 261690"/>
              <a:gd name="connsiteY1090" fmla="*/ 1009175 h 1142321"/>
              <a:gd name="connsiteX1091" fmla="*/ 62793 w 261690"/>
              <a:gd name="connsiteY1091" fmla="*/ 1012901 h 1142321"/>
              <a:gd name="connsiteX1092" fmla="*/ 62793 w 261690"/>
              <a:gd name="connsiteY1092" fmla="*/ 1012901 h 1142321"/>
              <a:gd name="connsiteX1093" fmla="*/ 63779 w 261690"/>
              <a:gd name="connsiteY1093" fmla="*/ 1005011 h 1142321"/>
              <a:gd name="connsiteX1094" fmla="*/ 64765 w 261690"/>
              <a:gd name="connsiteY1094" fmla="*/ 1002600 h 1142321"/>
              <a:gd name="connsiteX1095" fmla="*/ 66299 w 261690"/>
              <a:gd name="connsiteY1095" fmla="*/ 1001614 h 1142321"/>
              <a:gd name="connsiteX1096" fmla="*/ 68272 w 261690"/>
              <a:gd name="connsiteY1096" fmla="*/ 1003806 h 1142321"/>
              <a:gd name="connsiteX1097" fmla="*/ 70683 w 261690"/>
              <a:gd name="connsiteY1097" fmla="*/ 1006217 h 1142321"/>
              <a:gd name="connsiteX1098" fmla="*/ 70683 w 261690"/>
              <a:gd name="connsiteY1098" fmla="*/ 1010490 h 1142321"/>
              <a:gd name="connsiteX1099" fmla="*/ 67943 w 261690"/>
              <a:gd name="connsiteY1099" fmla="*/ 1012463 h 1142321"/>
              <a:gd name="connsiteX1100" fmla="*/ 65971 w 261690"/>
              <a:gd name="connsiteY1100" fmla="*/ 1011915 h 1142321"/>
              <a:gd name="connsiteX1101" fmla="*/ 65532 w 261690"/>
              <a:gd name="connsiteY1101" fmla="*/ 1009943 h 1142321"/>
              <a:gd name="connsiteX1102" fmla="*/ 64656 w 261690"/>
              <a:gd name="connsiteY1102" fmla="*/ 1008628 h 1142321"/>
              <a:gd name="connsiteX1103" fmla="*/ 63779 w 261690"/>
              <a:gd name="connsiteY1103" fmla="*/ 1005011 h 1142321"/>
              <a:gd name="connsiteX1104" fmla="*/ 63779 w 261690"/>
              <a:gd name="connsiteY1104" fmla="*/ 1005011 h 1142321"/>
              <a:gd name="connsiteX1105" fmla="*/ 71888 w 261690"/>
              <a:gd name="connsiteY1105" fmla="*/ 1007312 h 1142321"/>
              <a:gd name="connsiteX1106" fmla="*/ 76710 w 261690"/>
              <a:gd name="connsiteY1106" fmla="*/ 1009833 h 1142321"/>
              <a:gd name="connsiteX1107" fmla="*/ 77806 w 261690"/>
              <a:gd name="connsiteY1107" fmla="*/ 1012573 h 1142321"/>
              <a:gd name="connsiteX1108" fmla="*/ 76491 w 261690"/>
              <a:gd name="connsiteY1108" fmla="*/ 1012792 h 1142321"/>
              <a:gd name="connsiteX1109" fmla="*/ 72875 w 261690"/>
              <a:gd name="connsiteY1109" fmla="*/ 1010162 h 1142321"/>
              <a:gd name="connsiteX1110" fmla="*/ 71888 w 261690"/>
              <a:gd name="connsiteY1110" fmla="*/ 1007422 h 1142321"/>
              <a:gd name="connsiteX1111" fmla="*/ 71888 w 261690"/>
              <a:gd name="connsiteY1111" fmla="*/ 1007422 h 1142321"/>
              <a:gd name="connsiteX1112" fmla="*/ 70025 w 261690"/>
              <a:gd name="connsiteY1112" fmla="*/ 1023312 h 1142321"/>
              <a:gd name="connsiteX1113" fmla="*/ 67724 w 261690"/>
              <a:gd name="connsiteY1113" fmla="*/ 1024517 h 1142321"/>
              <a:gd name="connsiteX1114" fmla="*/ 67067 w 261690"/>
              <a:gd name="connsiteY1114" fmla="*/ 1022874 h 1142321"/>
              <a:gd name="connsiteX1115" fmla="*/ 68820 w 261690"/>
              <a:gd name="connsiteY1115" fmla="*/ 1021010 h 1142321"/>
              <a:gd name="connsiteX1116" fmla="*/ 68601 w 261690"/>
              <a:gd name="connsiteY1116" fmla="*/ 1016298 h 1142321"/>
              <a:gd name="connsiteX1117" fmla="*/ 70902 w 261690"/>
              <a:gd name="connsiteY1117" fmla="*/ 1015531 h 1142321"/>
              <a:gd name="connsiteX1118" fmla="*/ 72107 w 261690"/>
              <a:gd name="connsiteY1118" fmla="*/ 1017942 h 1142321"/>
              <a:gd name="connsiteX1119" fmla="*/ 69916 w 261690"/>
              <a:gd name="connsiteY1119" fmla="*/ 1023312 h 1142321"/>
              <a:gd name="connsiteX1120" fmla="*/ 69916 w 261690"/>
              <a:gd name="connsiteY1120" fmla="*/ 1023312 h 1142321"/>
              <a:gd name="connsiteX1121" fmla="*/ 83724 w 261690"/>
              <a:gd name="connsiteY1121" fmla="*/ 1010929 h 1142321"/>
              <a:gd name="connsiteX1122" fmla="*/ 78025 w 261690"/>
              <a:gd name="connsiteY1122" fmla="*/ 1008189 h 1142321"/>
              <a:gd name="connsiteX1123" fmla="*/ 75286 w 261690"/>
              <a:gd name="connsiteY1123" fmla="*/ 1005121 h 1142321"/>
              <a:gd name="connsiteX1124" fmla="*/ 75286 w 261690"/>
              <a:gd name="connsiteY1124" fmla="*/ 997888 h 1142321"/>
              <a:gd name="connsiteX1125" fmla="*/ 77148 w 261690"/>
              <a:gd name="connsiteY1125" fmla="*/ 997888 h 1142321"/>
              <a:gd name="connsiteX1126" fmla="*/ 79778 w 261690"/>
              <a:gd name="connsiteY1126" fmla="*/ 1003586 h 1142321"/>
              <a:gd name="connsiteX1127" fmla="*/ 83833 w 261690"/>
              <a:gd name="connsiteY1127" fmla="*/ 1008079 h 1142321"/>
              <a:gd name="connsiteX1128" fmla="*/ 85148 w 261690"/>
              <a:gd name="connsiteY1128" fmla="*/ 1010819 h 1142321"/>
              <a:gd name="connsiteX1129" fmla="*/ 83724 w 261690"/>
              <a:gd name="connsiteY1129" fmla="*/ 1011038 h 1142321"/>
              <a:gd name="connsiteX1130" fmla="*/ 83724 w 261690"/>
              <a:gd name="connsiteY1130" fmla="*/ 1011038 h 1142321"/>
              <a:gd name="connsiteX1131" fmla="*/ 82957 w 261690"/>
              <a:gd name="connsiteY1131" fmla="*/ 1018161 h 1142321"/>
              <a:gd name="connsiteX1132" fmla="*/ 79340 w 261690"/>
              <a:gd name="connsiteY1132" fmla="*/ 1014545 h 1142321"/>
              <a:gd name="connsiteX1133" fmla="*/ 80765 w 261690"/>
              <a:gd name="connsiteY1133" fmla="*/ 1013449 h 1142321"/>
              <a:gd name="connsiteX1134" fmla="*/ 83943 w 261690"/>
              <a:gd name="connsiteY1134" fmla="*/ 1014216 h 1142321"/>
              <a:gd name="connsiteX1135" fmla="*/ 84929 w 261690"/>
              <a:gd name="connsiteY1135" fmla="*/ 1017942 h 1142321"/>
              <a:gd name="connsiteX1136" fmla="*/ 82957 w 261690"/>
              <a:gd name="connsiteY1136" fmla="*/ 1018161 h 1142321"/>
              <a:gd name="connsiteX1137" fmla="*/ 82957 w 261690"/>
              <a:gd name="connsiteY1137" fmla="*/ 1018161 h 1142321"/>
              <a:gd name="connsiteX1138" fmla="*/ 85258 w 261690"/>
              <a:gd name="connsiteY1138" fmla="*/ 1027367 h 1142321"/>
              <a:gd name="connsiteX1139" fmla="*/ 79998 w 261690"/>
              <a:gd name="connsiteY1139" fmla="*/ 1021668 h 1142321"/>
              <a:gd name="connsiteX1140" fmla="*/ 78244 w 261690"/>
              <a:gd name="connsiteY1140" fmla="*/ 1018709 h 1142321"/>
              <a:gd name="connsiteX1141" fmla="*/ 79559 w 261690"/>
              <a:gd name="connsiteY1141" fmla="*/ 1017066 h 1142321"/>
              <a:gd name="connsiteX1142" fmla="*/ 87340 w 261690"/>
              <a:gd name="connsiteY1142" fmla="*/ 1023093 h 1142321"/>
              <a:gd name="connsiteX1143" fmla="*/ 87121 w 261690"/>
              <a:gd name="connsiteY1143" fmla="*/ 1026599 h 1142321"/>
              <a:gd name="connsiteX1144" fmla="*/ 85258 w 261690"/>
              <a:gd name="connsiteY1144" fmla="*/ 1027257 h 1142321"/>
              <a:gd name="connsiteX1145" fmla="*/ 85258 w 261690"/>
              <a:gd name="connsiteY1145" fmla="*/ 1027257 h 1142321"/>
              <a:gd name="connsiteX1146" fmla="*/ 90518 w 261690"/>
              <a:gd name="connsiteY1146" fmla="*/ 1038435 h 1142321"/>
              <a:gd name="connsiteX1147" fmla="*/ 88436 w 261690"/>
              <a:gd name="connsiteY1147" fmla="*/ 1037339 h 1142321"/>
              <a:gd name="connsiteX1148" fmla="*/ 86025 w 261690"/>
              <a:gd name="connsiteY1148" fmla="*/ 1035257 h 1142321"/>
              <a:gd name="connsiteX1149" fmla="*/ 85258 w 261690"/>
              <a:gd name="connsiteY1149" fmla="*/ 1032736 h 1142321"/>
              <a:gd name="connsiteX1150" fmla="*/ 80655 w 261690"/>
              <a:gd name="connsiteY1150" fmla="*/ 1032956 h 1142321"/>
              <a:gd name="connsiteX1151" fmla="*/ 78792 w 261690"/>
              <a:gd name="connsiteY1151" fmla="*/ 1031531 h 1142321"/>
              <a:gd name="connsiteX1152" fmla="*/ 82409 w 261690"/>
              <a:gd name="connsiteY1152" fmla="*/ 1030106 h 1142321"/>
              <a:gd name="connsiteX1153" fmla="*/ 85696 w 261690"/>
              <a:gd name="connsiteY1153" fmla="*/ 1030764 h 1142321"/>
              <a:gd name="connsiteX1154" fmla="*/ 91395 w 261690"/>
              <a:gd name="connsiteY1154" fmla="*/ 1029887 h 1142321"/>
              <a:gd name="connsiteX1155" fmla="*/ 92819 w 261690"/>
              <a:gd name="connsiteY1155" fmla="*/ 1034490 h 1142321"/>
              <a:gd name="connsiteX1156" fmla="*/ 90408 w 261690"/>
              <a:gd name="connsiteY1156" fmla="*/ 1038435 h 1142321"/>
              <a:gd name="connsiteX1157" fmla="*/ 90408 w 261690"/>
              <a:gd name="connsiteY1157" fmla="*/ 1038435 h 1142321"/>
              <a:gd name="connsiteX1158" fmla="*/ 104983 w 261690"/>
              <a:gd name="connsiteY1158" fmla="*/ 1062653 h 1142321"/>
              <a:gd name="connsiteX1159" fmla="*/ 98518 w 261690"/>
              <a:gd name="connsiteY1159" fmla="*/ 1060242 h 1142321"/>
              <a:gd name="connsiteX1160" fmla="*/ 96655 w 261690"/>
              <a:gd name="connsiteY1160" fmla="*/ 1061338 h 1142321"/>
              <a:gd name="connsiteX1161" fmla="*/ 93038 w 261690"/>
              <a:gd name="connsiteY1161" fmla="*/ 1061338 h 1142321"/>
              <a:gd name="connsiteX1162" fmla="*/ 90737 w 261690"/>
              <a:gd name="connsiteY1162" fmla="*/ 1057832 h 1142321"/>
              <a:gd name="connsiteX1163" fmla="*/ 84052 w 261690"/>
              <a:gd name="connsiteY1163" fmla="*/ 1054982 h 1142321"/>
              <a:gd name="connsiteX1164" fmla="*/ 79121 w 261690"/>
              <a:gd name="connsiteY1164" fmla="*/ 1054325 h 1142321"/>
              <a:gd name="connsiteX1165" fmla="*/ 76053 w 261690"/>
              <a:gd name="connsiteY1165" fmla="*/ 1048517 h 1142321"/>
              <a:gd name="connsiteX1166" fmla="*/ 74957 w 261690"/>
              <a:gd name="connsiteY1166" fmla="*/ 1043914 h 1142321"/>
              <a:gd name="connsiteX1167" fmla="*/ 76272 w 261690"/>
              <a:gd name="connsiteY1167" fmla="*/ 1041722 h 1142321"/>
              <a:gd name="connsiteX1168" fmla="*/ 79011 w 261690"/>
              <a:gd name="connsiteY1168" fmla="*/ 1043585 h 1142321"/>
              <a:gd name="connsiteX1169" fmla="*/ 84052 w 261690"/>
              <a:gd name="connsiteY1169" fmla="*/ 1049503 h 1142321"/>
              <a:gd name="connsiteX1170" fmla="*/ 87340 w 261690"/>
              <a:gd name="connsiteY1170" fmla="*/ 1051475 h 1142321"/>
              <a:gd name="connsiteX1171" fmla="*/ 91395 w 261690"/>
              <a:gd name="connsiteY1171" fmla="*/ 1051695 h 1142321"/>
              <a:gd name="connsiteX1172" fmla="*/ 95449 w 261690"/>
              <a:gd name="connsiteY1172" fmla="*/ 1053229 h 1142321"/>
              <a:gd name="connsiteX1173" fmla="*/ 99285 w 261690"/>
              <a:gd name="connsiteY1173" fmla="*/ 1055311 h 1142321"/>
              <a:gd name="connsiteX1174" fmla="*/ 104874 w 261690"/>
              <a:gd name="connsiteY1174" fmla="*/ 1055311 h 1142321"/>
              <a:gd name="connsiteX1175" fmla="*/ 106956 w 261690"/>
              <a:gd name="connsiteY1175" fmla="*/ 1057612 h 1142321"/>
              <a:gd name="connsiteX1176" fmla="*/ 111668 w 261690"/>
              <a:gd name="connsiteY1176" fmla="*/ 1061010 h 1142321"/>
              <a:gd name="connsiteX1177" fmla="*/ 113641 w 261690"/>
              <a:gd name="connsiteY1177" fmla="*/ 1061229 h 1142321"/>
              <a:gd name="connsiteX1178" fmla="*/ 114956 w 261690"/>
              <a:gd name="connsiteY1178" fmla="*/ 1063092 h 1142321"/>
              <a:gd name="connsiteX1179" fmla="*/ 114188 w 261690"/>
              <a:gd name="connsiteY1179" fmla="*/ 1064516 h 1142321"/>
              <a:gd name="connsiteX1180" fmla="*/ 109476 w 261690"/>
              <a:gd name="connsiteY1180" fmla="*/ 1064516 h 1142321"/>
              <a:gd name="connsiteX1181" fmla="*/ 105093 w 261690"/>
              <a:gd name="connsiteY1181" fmla="*/ 1062763 h 1142321"/>
              <a:gd name="connsiteX1182" fmla="*/ 105093 w 261690"/>
              <a:gd name="connsiteY1182" fmla="*/ 1062763 h 1142321"/>
              <a:gd name="connsiteX1183" fmla="*/ 89422 w 261690"/>
              <a:gd name="connsiteY1183" fmla="*/ 1064626 h 1142321"/>
              <a:gd name="connsiteX1184" fmla="*/ 92490 w 261690"/>
              <a:gd name="connsiteY1184" fmla="*/ 1067804 h 1142321"/>
              <a:gd name="connsiteX1185" fmla="*/ 87340 w 261690"/>
              <a:gd name="connsiteY1185" fmla="*/ 1066269 h 1142321"/>
              <a:gd name="connsiteX1186" fmla="*/ 89422 w 261690"/>
              <a:gd name="connsiteY1186" fmla="*/ 1064626 h 1142321"/>
              <a:gd name="connsiteX1187" fmla="*/ 89422 w 261690"/>
              <a:gd name="connsiteY1187" fmla="*/ 1064626 h 1142321"/>
              <a:gd name="connsiteX1188" fmla="*/ 122627 w 261690"/>
              <a:gd name="connsiteY1188" fmla="*/ 1086324 h 1142321"/>
              <a:gd name="connsiteX1189" fmla="*/ 124599 w 261690"/>
              <a:gd name="connsiteY1189" fmla="*/ 1087749 h 1142321"/>
              <a:gd name="connsiteX1190" fmla="*/ 126462 w 261690"/>
              <a:gd name="connsiteY1190" fmla="*/ 1086104 h 1142321"/>
              <a:gd name="connsiteX1191" fmla="*/ 123941 w 261690"/>
              <a:gd name="connsiteY1191" fmla="*/ 1083694 h 1142321"/>
              <a:gd name="connsiteX1192" fmla="*/ 121421 w 261690"/>
              <a:gd name="connsiteY1192" fmla="*/ 1085447 h 1142321"/>
              <a:gd name="connsiteX1193" fmla="*/ 122627 w 261690"/>
              <a:gd name="connsiteY1193" fmla="*/ 1086214 h 1142321"/>
              <a:gd name="connsiteX1194" fmla="*/ 122627 w 261690"/>
              <a:gd name="connsiteY1194" fmla="*/ 1086214 h 1142321"/>
              <a:gd name="connsiteX1195" fmla="*/ 134900 w 261690"/>
              <a:gd name="connsiteY1195" fmla="*/ 1088406 h 1142321"/>
              <a:gd name="connsiteX1196" fmla="*/ 131503 w 261690"/>
              <a:gd name="connsiteY1196" fmla="*/ 1089830 h 1142321"/>
              <a:gd name="connsiteX1197" fmla="*/ 128544 w 261690"/>
              <a:gd name="connsiteY1197" fmla="*/ 1086762 h 1142321"/>
              <a:gd name="connsiteX1198" fmla="*/ 127996 w 261690"/>
              <a:gd name="connsiteY1198" fmla="*/ 1083584 h 1142321"/>
              <a:gd name="connsiteX1199" fmla="*/ 125476 w 261690"/>
              <a:gd name="connsiteY1199" fmla="*/ 1082050 h 1142321"/>
              <a:gd name="connsiteX1200" fmla="*/ 120216 w 261690"/>
              <a:gd name="connsiteY1200" fmla="*/ 1083146 h 1142321"/>
              <a:gd name="connsiteX1201" fmla="*/ 116599 w 261690"/>
              <a:gd name="connsiteY1201" fmla="*/ 1082488 h 1142321"/>
              <a:gd name="connsiteX1202" fmla="*/ 111777 w 261690"/>
              <a:gd name="connsiteY1202" fmla="*/ 1076790 h 1142321"/>
              <a:gd name="connsiteX1203" fmla="*/ 107394 w 261690"/>
              <a:gd name="connsiteY1203" fmla="*/ 1075694 h 1142321"/>
              <a:gd name="connsiteX1204" fmla="*/ 105641 w 261690"/>
              <a:gd name="connsiteY1204" fmla="*/ 1071420 h 1142321"/>
              <a:gd name="connsiteX1205" fmla="*/ 101148 w 261690"/>
              <a:gd name="connsiteY1205" fmla="*/ 1069009 h 1142321"/>
              <a:gd name="connsiteX1206" fmla="*/ 100819 w 261690"/>
              <a:gd name="connsiteY1206" fmla="*/ 1066489 h 1142321"/>
              <a:gd name="connsiteX1207" fmla="*/ 102244 w 261690"/>
              <a:gd name="connsiteY1207" fmla="*/ 1064516 h 1142321"/>
              <a:gd name="connsiteX1208" fmla="*/ 105969 w 261690"/>
              <a:gd name="connsiteY1208" fmla="*/ 1064187 h 1142321"/>
              <a:gd name="connsiteX1209" fmla="*/ 108380 w 261690"/>
              <a:gd name="connsiteY1209" fmla="*/ 1066489 h 1142321"/>
              <a:gd name="connsiteX1210" fmla="*/ 110682 w 261690"/>
              <a:gd name="connsiteY1210" fmla="*/ 1067584 h 1142321"/>
              <a:gd name="connsiteX1211" fmla="*/ 114956 w 261690"/>
              <a:gd name="connsiteY1211" fmla="*/ 1065831 h 1142321"/>
              <a:gd name="connsiteX1212" fmla="*/ 120106 w 261690"/>
              <a:gd name="connsiteY1212" fmla="*/ 1065612 h 1142321"/>
              <a:gd name="connsiteX1213" fmla="*/ 126791 w 261690"/>
              <a:gd name="connsiteY1213" fmla="*/ 1070434 h 1142321"/>
              <a:gd name="connsiteX1214" fmla="*/ 129750 w 261690"/>
              <a:gd name="connsiteY1214" fmla="*/ 1071749 h 1142321"/>
              <a:gd name="connsiteX1215" fmla="*/ 130845 w 261690"/>
              <a:gd name="connsiteY1215" fmla="*/ 1074488 h 1142321"/>
              <a:gd name="connsiteX1216" fmla="*/ 135777 w 261690"/>
              <a:gd name="connsiteY1216" fmla="*/ 1072954 h 1142321"/>
              <a:gd name="connsiteX1217" fmla="*/ 139174 w 261690"/>
              <a:gd name="connsiteY1217" fmla="*/ 1074379 h 1142321"/>
              <a:gd name="connsiteX1218" fmla="*/ 140818 w 261690"/>
              <a:gd name="connsiteY1218" fmla="*/ 1077995 h 1142321"/>
              <a:gd name="connsiteX1219" fmla="*/ 137201 w 261690"/>
              <a:gd name="connsiteY1219" fmla="*/ 1077776 h 1142321"/>
              <a:gd name="connsiteX1220" fmla="*/ 134900 w 261690"/>
              <a:gd name="connsiteY1220" fmla="*/ 1078872 h 1142321"/>
              <a:gd name="connsiteX1221" fmla="*/ 136763 w 261690"/>
              <a:gd name="connsiteY1221" fmla="*/ 1080296 h 1142321"/>
              <a:gd name="connsiteX1222" fmla="*/ 136982 w 261690"/>
              <a:gd name="connsiteY1222" fmla="*/ 1082707 h 1142321"/>
              <a:gd name="connsiteX1223" fmla="*/ 133366 w 261690"/>
              <a:gd name="connsiteY1223" fmla="*/ 1086214 h 1142321"/>
              <a:gd name="connsiteX1224" fmla="*/ 134681 w 261690"/>
              <a:gd name="connsiteY1224" fmla="*/ 1088515 h 1142321"/>
              <a:gd name="connsiteX1225" fmla="*/ 134681 w 261690"/>
              <a:gd name="connsiteY1225" fmla="*/ 1088515 h 1142321"/>
              <a:gd name="connsiteX1226" fmla="*/ 140599 w 261690"/>
              <a:gd name="connsiteY1226" fmla="*/ 1086981 h 1142321"/>
              <a:gd name="connsiteX1227" fmla="*/ 137859 w 261690"/>
              <a:gd name="connsiteY1227" fmla="*/ 1090159 h 1142321"/>
              <a:gd name="connsiteX1228" fmla="*/ 137859 w 261690"/>
              <a:gd name="connsiteY1228" fmla="*/ 1093337 h 1142321"/>
              <a:gd name="connsiteX1229" fmla="*/ 141037 w 261690"/>
              <a:gd name="connsiteY1229" fmla="*/ 1092241 h 1142321"/>
              <a:gd name="connsiteX1230" fmla="*/ 143338 w 261690"/>
              <a:gd name="connsiteY1230" fmla="*/ 1088625 h 1142321"/>
              <a:gd name="connsiteX1231" fmla="*/ 144324 w 261690"/>
              <a:gd name="connsiteY1231" fmla="*/ 1087200 h 1142321"/>
              <a:gd name="connsiteX1232" fmla="*/ 142023 w 261690"/>
              <a:gd name="connsiteY1232" fmla="*/ 1086214 h 1142321"/>
              <a:gd name="connsiteX1233" fmla="*/ 140599 w 261690"/>
              <a:gd name="connsiteY1233" fmla="*/ 1086872 h 1142321"/>
              <a:gd name="connsiteX1234" fmla="*/ 140599 w 261690"/>
              <a:gd name="connsiteY1234" fmla="*/ 1086872 h 1142321"/>
              <a:gd name="connsiteX1235" fmla="*/ 167557 w 261690"/>
              <a:gd name="connsiteY1235" fmla="*/ 1082927 h 1142321"/>
              <a:gd name="connsiteX1236" fmla="*/ 165694 w 261690"/>
              <a:gd name="connsiteY1236" fmla="*/ 1086543 h 1142321"/>
              <a:gd name="connsiteX1237" fmla="*/ 166899 w 261690"/>
              <a:gd name="connsiteY1237" fmla="*/ 1089283 h 1142321"/>
              <a:gd name="connsiteX1238" fmla="*/ 164050 w 261690"/>
              <a:gd name="connsiteY1238" fmla="*/ 1091474 h 1142321"/>
              <a:gd name="connsiteX1239" fmla="*/ 160105 w 261690"/>
              <a:gd name="connsiteY1239" fmla="*/ 1090379 h 1142321"/>
              <a:gd name="connsiteX1240" fmla="*/ 158571 w 261690"/>
              <a:gd name="connsiteY1240" fmla="*/ 1088077 h 1142321"/>
              <a:gd name="connsiteX1241" fmla="*/ 156598 w 261690"/>
              <a:gd name="connsiteY1241" fmla="*/ 1089940 h 1142321"/>
              <a:gd name="connsiteX1242" fmla="*/ 153859 w 261690"/>
              <a:gd name="connsiteY1242" fmla="*/ 1087310 h 1142321"/>
              <a:gd name="connsiteX1243" fmla="*/ 149585 w 261690"/>
              <a:gd name="connsiteY1243" fmla="*/ 1086653 h 1142321"/>
              <a:gd name="connsiteX1244" fmla="*/ 147503 w 261690"/>
              <a:gd name="connsiteY1244" fmla="*/ 1088735 h 1142321"/>
              <a:gd name="connsiteX1245" fmla="*/ 145311 w 261690"/>
              <a:gd name="connsiteY1245" fmla="*/ 1084899 h 1142321"/>
              <a:gd name="connsiteX1246" fmla="*/ 142571 w 261690"/>
              <a:gd name="connsiteY1246" fmla="*/ 1083365 h 1142321"/>
              <a:gd name="connsiteX1247" fmla="*/ 142571 w 261690"/>
              <a:gd name="connsiteY1247" fmla="*/ 1080954 h 1142321"/>
              <a:gd name="connsiteX1248" fmla="*/ 149037 w 261690"/>
              <a:gd name="connsiteY1248" fmla="*/ 1080296 h 1142321"/>
              <a:gd name="connsiteX1249" fmla="*/ 150680 w 261690"/>
              <a:gd name="connsiteY1249" fmla="*/ 1078872 h 1142321"/>
              <a:gd name="connsiteX1250" fmla="*/ 159119 w 261690"/>
              <a:gd name="connsiteY1250" fmla="*/ 1081173 h 1142321"/>
              <a:gd name="connsiteX1251" fmla="*/ 161201 w 261690"/>
              <a:gd name="connsiteY1251" fmla="*/ 1084242 h 1142321"/>
              <a:gd name="connsiteX1252" fmla="*/ 163283 w 261690"/>
              <a:gd name="connsiteY1252" fmla="*/ 1082160 h 1142321"/>
              <a:gd name="connsiteX1253" fmla="*/ 165584 w 261690"/>
              <a:gd name="connsiteY1253" fmla="*/ 1081721 h 1142321"/>
              <a:gd name="connsiteX1254" fmla="*/ 167447 w 261690"/>
              <a:gd name="connsiteY1254" fmla="*/ 1082927 h 1142321"/>
              <a:gd name="connsiteX1255" fmla="*/ 167447 w 261690"/>
              <a:gd name="connsiteY1255" fmla="*/ 1082927 h 1142321"/>
              <a:gd name="connsiteX1256" fmla="*/ 181036 w 261690"/>
              <a:gd name="connsiteY1256" fmla="*/ 1081392 h 1142321"/>
              <a:gd name="connsiteX1257" fmla="*/ 175776 w 261690"/>
              <a:gd name="connsiteY1257" fmla="*/ 1077447 h 1142321"/>
              <a:gd name="connsiteX1258" fmla="*/ 178954 w 261690"/>
              <a:gd name="connsiteY1258" fmla="*/ 1074269 h 1142321"/>
              <a:gd name="connsiteX1259" fmla="*/ 176871 w 261690"/>
              <a:gd name="connsiteY1259" fmla="*/ 1071530 h 1142321"/>
              <a:gd name="connsiteX1260" fmla="*/ 177419 w 261690"/>
              <a:gd name="connsiteY1260" fmla="*/ 1069776 h 1142321"/>
              <a:gd name="connsiteX1261" fmla="*/ 174461 w 261690"/>
              <a:gd name="connsiteY1261" fmla="*/ 1065174 h 1142321"/>
              <a:gd name="connsiteX1262" fmla="*/ 173474 w 261690"/>
              <a:gd name="connsiteY1262" fmla="*/ 1060133 h 1142321"/>
              <a:gd name="connsiteX1263" fmla="*/ 170625 w 261690"/>
              <a:gd name="connsiteY1263" fmla="*/ 1058379 h 1142321"/>
              <a:gd name="connsiteX1264" fmla="*/ 169968 w 261690"/>
              <a:gd name="connsiteY1264" fmla="*/ 1063201 h 1142321"/>
              <a:gd name="connsiteX1265" fmla="*/ 168324 w 261690"/>
              <a:gd name="connsiteY1265" fmla="*/ 1067694 h 1142321"/>
              <a:gd name="connsiteX1266" fmla="*/ 170515 w 261690"/>
              <a:gd name="connsiteY1266" fmla="*/ 1071749 h 1142321"/>
              <a:gd name="connsiteX1267" fmla="*/ 168872 w 261690"/>
              <a:gd name="connsiteY1267" fmla="*/ 1074598 h 1142321"/>
              <a:gd name="connsiteX1268" fmla="*/ 168872 w 261690"/>
              <a:gd name="connsiteY1268" fmla="*/ 1078214 h 1142321"/>
              <a:gd name="connsiteX1269" fmla="*/ 173146 w 261690"/>
              <a:gd name="connsiteY1269" fmla="*/ 1080625 h 1142321"/>
              <a:gd name="connsiteX1270" fmla="*/ 177748 w 261690"/>
              <a:gd name="connsiteY1270" fmla="*/ 1081831 h 1142321"/>
              <a:gd name="connsiteX1271" fmla="*/ 179392 w 261690"/>
              <a:gd name="connsiteY1271" fmla="*/ 1083365 h 1142321"/>
              <a:gd name="connsiteX1272" fmla="*/ 181145 w 261690"/>
              <a:gd name="connsiteY1272" fmla="*/ 1081173 h 1142321"/>
              <a:gd name="connsiteX1273" fmla="*/ 181145 w 261690"/>
              <a:gd name="connsiteY1273" fmla="*/ 1081173 h 1142321"/>
              <a:gd name="connsiteX1274" fmla="*/ 163173 w 261690"/>
              <a:gd name="connsiteY1274" fmla="*/ 1117117 h 1142321"/>
              <a:gd name="connsiteX1275" fmla="*/ 167118 w 261690"/>
              <a:gd name="connsiteY1275" fmla="*/ 1115254 h 1142321"/>
              <a:gd name="connsiteX1276" fmla="*/ 169091 w 261690"/>
              <a:gd name="connsiteY1276" fmla="*/ 1116898 h 1142321"/>
              <a:gd name="connsiteX1277" fmla="*/ 166351 w 261690"/>
              <a:gd name="connsiteY1277" fmla="*/ 1119966 h 1142321"/>
              <a:gd name="connsiteX1278" fmla="*/ 163173 w 261690"/>
              <a:gd name="connsiteY1278" fmla="*/ 1117117 h 1142321"/>
              <a:gd name="connsiteX1279" fmla="*/ 163173 w 261690"/>
              <a:gd name="connsiteY1279" fmla="*/ 1117117 h 1142321"/>
              <a:gd name="connsiteX1280" fmla="*/ 164707 w 261690"/>
              <a:gd name="connsiteY1280" fmla="*/ 1112734 h 1142321"/>
              <a:gd name="connsiteX1281" fmla="*/ 163173 w 261690"/>
              <a:gd name="connsiteY1281" fmla="*/ 1111200 h 1142321"/>
              <a:gd name="connsiteX1282" fmla="*/ 164379 w 261690"/>
              <a:gd name="connsiteY1282" fmla="*/ 1108350 h 1142321"/>
              <a:gd name="connsiteX1283" fmla="*/ 167666 w 261690"/>
              <a:gd name="connsiteY1283" fmla="*/ 1109994 h 1142321"/>
              <a:gd name="connsiteX1284" fmla="*/ 167447 w 261690"/>
              <a:gd name="connsiteY1284" fmla="*/ 1112734 h 1142321"/>
              <a:gd name="connsiteX1285" fmla="*/ 164707 w 261690"/>
              <a:gd name="connsiteY1285" fmla="*/ 1112734 h 1142321"/>
              <a:gd name="connsiteX1286" fmla="*/ 258732 w 261690"/>
              <a:gd name="connsiteY1286" fmla="*/ 1138048 h 1142321"/>
              <a:gd name="connsiteX1287" fmla="*/ 256431 w 261690"/>
              <a:gd name="connsiteY1287" fmla="*/ 1135528 h 1142321"/>
              <a:gd name="connsiteX1288" fmla="*/ 259170 w 261690"/>
              <a:gd name="connsiteY1288" fmla="*/ 1132021 h 1142321"/>
              <a:gd name="connsiteX1289" fmla="*/ 257855 w 261690"/>
              <a:gd name="connsiteY1289" fmla="*/ 1129391 h 1142321"/>
              <a:gd name="connsiteX1290" fmla="*/ 261033 w 261690"/>
              <a:gd name="connsiteY1290" fmla="*/ 1130487 h 1142321"/>
              <a:gd name="connsiteX1291" fmla="*/ 261691 w 261690"/>
              <a:gd name="connsiteY1291" fmla="*/ 1134103 h 1142321"/>
              <a:gd name="connsiteX1292" fmla="*/ 261472 w 261690"/>
              <a:gd name="connsiteY1292" fmla="*/ 1138158 h 1142321"/>
              <a:gd name="connsiteX1293" fmla="*/ 258732 w 261690"/>
              <a:gd name="connsiteY1293" fmla="*/ 1137939 h 1142321"/>
              <a:gd name="connsiteX1294" fmla="*/ 258732 w 261690"/>
              <a:gd name="connsiteY1294" fmla="*/ 1137939 h 1142321"/>
              <a:gd name="connsiteX1295" fmla="*/ 199117 w 261690"/>
              <a:gd name="connsiteY1295" fmla="*/ 1113939 h 1142321"/>
              <a:gd name="connsiteX1296" fmla="*/ 202624 w 261690"/>
              <a:gd name="connsiteY1296" fmla="*/ 1112186 h 1142321"/>
              <a:gd name="connsiteX1297" fmla="*/ 206460 w 261690"/>
              <a:gd name="connsiteY1297" fmla="*/ 1112186 h 1142321"/>
              <a:gd name="connsiteX1298" fmla="*/ 208870 w 261690"/>
              <a:gd name="connsiteY1298" fmla="*/ 1111638 h 1142321"/>
              <a:gd name="connsiteX1299" fmla="*/ 214459 w 261690"/>
              <a:gd name="connsiteY1299" fmla="*/ 1112515 h 1142321"/>
              <a:gd name="connsiteX1300" fmla="*/ 226076 w 261690"/>
              <a:gd name="connsiteY1300" fmla="*/ 1109885 h 1142321"/>
              <a:gd name="connsiteX1301" fmla="*/ 232322 w 261690"/>
              <a:gd name="connsiteY1301" fmla="*/ 1107145 h 1142321"/>
              <a:gd name="connsiteX1302" fmla="*/ 239774 w 261690"/>
              <a:gd name="connsiteY1302" fmla="*/ 1107803 h 1142321"/>
              <a:gd name="connsiteX1303" fmla="*/ 245691 w 261690"/>
              <a:gd name="connsiteY1303" fmla="*/ 1107255 h 1142321"/>
              <a:gd name="connsiteX1304" fmla="*/ 252595 w 261690"/>
              <a:gd name="connsiteY1304" fmla="*/ 1107035 h 1142321"/>
              <a:gd name="connsiteX1305" fmla="*/ 257088 w 261690"/>
              <a:gd name="connsiteY1305" fmla="*/ 1108241 h 1142321"/>
              <a:gd name="connsiteX1306" fmla="*/ 257965 w 261690"/>
              <a:gd name="connsiteY1306" fmla="*/ 1112405 h 1142321"/>
              <a:gd name="connsiteX1307" fmla="*/ 260376 w 261690"/>
              <a:gd name="connsiteY1307" fmla="*/ 1114816 h 1142321"/>
              <a:gd name="connsiteX1308" fmla="*/ 257965 w 261690"/>
              <a:gd name="connsiteY1308" fmla="*/ 1117227 h 1142321"/>
              <a:gd name="connsiteX1309" fmla="*/ 254349 w 261690"/>
              <a:gd name="connsiteY1309" fmla="*/ 1119638 h 1142321"/>
              <a:gd name="connsiteX1310" fmla="*/ 252047 w 261690"/>
              <a:gd name="connsiteY1310" fmla="*/ 1116679 h 1142321"/>
              <a:gd name="connsiteX1311" fmla="*/ 249417 w 261690"/>
              <a:gd name="connsiteY1311" fmla="*/ 1115474 h 1142321"/>
              <a:gd name="connsiteX1312" fmla="*/ 244924 w 261690"/>
              <a:gd name="connsiteY1312" fmla="*/ 1118651 h 1142321"/>
              <a:gd name="connsiteX1313" fmla="*/ 239335 w 261690"/>
              <a:gd name="connsiteY1313" fmla="*/ 1118980 h 1142321"/>
              <a:gd name="connsiteX1314" fmla="*/ 237253 w 261690"/>
              <a:gd name="connsiteY1314" fmla="*/ 1116022 h 1142321"/>
              <a:gd name="connsiteX1315" fmla="*/ 235171 w 261690"/>
              <a:gd name="connsiteY1315" fmla="*/ 1111528 h 1142321"/>
              <a:gd name="connsiteX1316" fmla="*/ 231555 w 261690"/>
              <a:gd name="connsiteY1316" fmla="*/ 1111309 h 1142321"/>
              <a:gd name="connsiteX1317" fmla="*/ 227938 w 261690"/>
              <a:gd name="connsiteY1317" fmla="*/ 1115145 h 1142321"/>
              <a:gd name="connsiteX1318" fmla="*/ 225199 w 261690"/>
              <a:gd name="connsiteY1318" fmla="*/ 1115145 h 1142321"/>
              <a:gd name="connsiteX1319" fmla="*/ 219500 w 261690"/>
              <a:gd name="connsiteY1319" fmla="*/ 1116022 h 1142321"/>
              <a:gd name="connsiteX1320" fmla="*/ 223993 w 261690"/>
              <a:gd name="connsiteY1320" fmla="*/ 1119419 h 1142321"/>
              <a:gd name="connsiteX1321" fmla="*/ 225199 w 261690"/>
              <a:gd name="connsiteY1321" fmla="*/ 1118871 h 1142321"/>
              <a:gd name="connsiteX1322" fmla="*/ 230897 w 261690"/>
              <a:gd name="connsiteY1322" fmla="*/ 1120076 h 1142321"/>
              <a:gd name="connsiteX1323" fmla="*/ 232979 w 261690"/>
              <a:gd name="connsiteY1323" fmla="*/ 1121830 h 1142321"/>
              <a:gd name="connsiteX1324" fmla="*/ 231445 w 261690"/>
              <a:gd name="connsiteY1324" fmla="*/ 1123583 h 1142321"/>
              <a:gd name="connsiteX1325" fmla="*/ 235390 w 261690"/>
              <a:gd name="connsiteY1325" fmla="*/ 1125117 h 1142321"/>
              <a:gd name="connsiteX1326" fmla="*/ 240431 w 261690"/>
              <a:gd name="connsiteY1326" fmla="*/ 1129501 h 1142321"/>
              <a:gd name="connsiteX1327" fmla="*/ 240431 w 261690"/>
              <a:gd name="connsiteY1327" fmla="*/ 1133774 h 1142321"/>
              <a:gd name="connsiteX1328" fmla="*/ 238568 w 261690"/>
              <a:gd name="connsiteY1328" fmla="*/ 1133446 h 1142321"/>
              <a:gd name="connsiteX1329" fmla="*/ 233199 w 261690"/>
              <a:gd name="connsiteY1329" fmla="*/ 1128624 h 1142321"/>
              <a:gd name="connsiteX1330" fmla="*/ 229692 w 261690"/>
              <a:gd name="connsiteY1330" fmla="*/ 1127747 h 1142321"/>
              <a:gd name="connsiteX1331" fmla="*/ 226076 w 261690"/>
              <a:gd name="connsiteY1331" fmla="*/ 1129720 h 1142321"/>
              <a:gd name="connsiteX1332" fmla="*/ 222569 w 261690"/>
              <a:gd name="connsiteY1332" fmla="*/ 1127309 h 1142321"/>
              <a:gd name="connsiteX1333" fmla="*/ 221035 w 261690"/>
              <a:gd name="connsiteY1333" fmla="*/ 1123035 h 1142321"/>
              <a:gd name="connsiteX1334" fmla="*/ 215994 w 261690"/>
              <a:gd name="connsiteY1334" fmla="*/ 1123583 h 1142321"/>
              <a:gd name="connsiteX1335" fmla="*/ 215446 w 261690"/>
              <a:gd name="connsiteY1335" fmla="*/ 1125884 h 1142321"/>
              <a:gd name="connsiteX1336" fmla="*/ 219062 w 261690"/>
              <a:gd name="connsiteY1336" fmla="*/ 1127966 h 1142321"/>
              <a:gd name="connsiteX1337" fmla="*/ 218514 w 261690"/>
              <a:gd name="connsiteY1337" fmla="*/ 1131583 h 1142321"/>
              <a:gd name="connsiteX1338" fmla="*/ 216432 w 261690"/>
              <a:gd name="connsiteY1338" fmla="*/ 1131802 h 1142321"/>
              <a:gd name="connsiteX1339" fmla="*/ 210843 w 261690"/>
              <a:gd name="connsiteY1339" fmla="*/ 1129172 h 1142321"/>
              <a:gd name="connsiteX1340" fmla="*/ 207665 w 261690"/>
              <a:gd name="connsiteY1340" fmla="*/ 1130487 h 1142321"/>
              <a:gd name="connsiteX1341" fmla="*/ 206460 w 261690"/>
              <a:gd name="connsiteY1341" fmla="*/ 1128076 h 1142321"/>
              <a:gd name="connsiteX1342" fmla="*/ 203172 w 261690"/>
              <a:gd name="connsiteY1342" fmla="*/ 1126870 h 1142321"/>
              <a:gd name="connsiteX1343" fmla="*/ 204706 w 261690"/>
              <a:gd name="connsiteY1343" fmla="*/ 1123254 h 1142321"/>
              <a:gd name="connsiteX1344" fmla="*/ 201200 w 261690"/>
              <a:gd name="connsiteY1344" fmla="*/ 1126213 h 1142321"/>
              <a:gd name="connsiteX1345" fmla="*/ 197364 w 261690"/>
              <a:gd name="connsiteY1345" fmla="*/ 1123473 h 1142321"/>
              <a:gd name="connsiteX1346" fmla="*/ 197583 w 261690"/>
              <a:gd name="connsiteY1346" fmla="*/ 1121391 h 1142321"/>
              <a:gd name="connsiteX1347" fmla="*/ 201419 w 261690"/>
              <a:gd name="connsiteY1347" fmla="*/ 1119419 h 1142321"/>
              <a:gd name="connsiteX1348" fmla="*/ 208323 w 261690"/>
              <a:gd name="connsiteY1348" fmla="*/ 1116789 h 1142321"/>
              <a:gd name="connsiteX1349" fmla="*/ 204487 w 261690"/>
              <a:gd name="connsiteY1349" fmla="*/ 1114926 h 1142321"/>
              <a:gd name="connsiteX1350" fmla="*/ 201528 w 261690"/>
              <a:gd name="connsiteY1350" fmla="*/ 1116350 h 1142321"/>
              <a:gd name="connsiteX1351" fmla="*/ 198898 w 261690"/>
              <a:gd name="connsiteY1351" fmla="*/ 1113939 h 114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Lst>
            <a:rect l="l" t="t" r="r" b="b"/>
            <a:pathLst>
              <a:path w="261690" h="1142321">
                <a:moveTo>
                  <a:pt x="223993" y="1106049"/>
                </a:moveTo>
                <a:lnTo>
                  <a:pt x="221692" y="1096954"/>
                </a:lnTo>
                <a:lnTo>
                  <a:pt x="218952" y="1096954"/>
                </a:lnTo>
                <a:cubicBezTo>
                  <a:pt x="218952" y="1096954"/>
                  <a:pt x="214459" y="1094104"/>
                  <a:pt x="214459" y="1094104"/>
                </a:cubicBezTo>
                <a:lnTo>
                  <a:pt x="206131" y="1090926"/>
                </a:lnTo>
                <a:lnTo>
                  <a:pt x="193967" y="1087310"/>
                </a:lnTo>
                <a:lnTo>
                  <a:pt x="188378" y="1085447"/>
                </a:lnTo>
                <a:lnTo>
                  <a:pt x="188049" y="1087310"/>
                </a:lnTo>
                <a:lnTo>
                  <a:pt x="189583" y="1089392"/>
                </a:lnTo>
                <a:lnTo>
                  <a:pt x="187720" y="1090926"/>
                </a:lnTo>
                <a:lnTo>
                  <a:pt x="185748" y="1090159"/>
                </a:lnTo>
                <a:lnTo>
                  <a:pt x="177639" y="1086762"/>
                </a:lnTo>
                <a:lnTo>
                  <a:pt x="173255" y="1084461"/>
                </a:lnTo>
                <a:lnTo>
                  <a:pt x="172159" y="1085557"/>
                </a:lnTo>
                <a:lnTo>
                  <a:pt x="174022" y="1087858"/>
                </a:lnTo>
                <a:lnTo>
                  <a:pt x="184433" y="1092789"/>
                </a:lnTo>
                <a:lnTo>
                  <a:pt x="185090" y="1094652"/>
                </a:lnTo>
                <a:lnTo>
                  <a:pt x="182022" y="1094652"/>
                </a:lnTo>
                <a:lnTo>
                  <a:pt x="181036" y="1095091"/>
                </a:lnTo>
                <a:lnTo>
                  <a:pt x="180817" y="1097063"/>
                </a:lnTo>
                <a:lnTo>
                  <a:pt x="178954" y="1097392"/>
                </a:lnTo>
                <a:lnTo>
                  <a:pt x="177529" y="1094652"/>
                </a:lnTo>
                <a:lnTo>
                  <a:pt x="172598" y="1091584"/>
                </a:lnTo>
                <a:lnTo>
                  <a:pt x="171063" y="1092899"/>
                </a:lnTo>
                <a:lnTo>
                  <a:pt x="171502" y="1095967"/>
                </a:lnTo>
                <a:lnTo>
                  <a:pt x="168653" y="1096515"/>
                </a:lnTo>
                <a:lnTo>
                  <a:pt x="160653" y="1097173"/>
                </a:lnTo>
                <a:lnTo>
                  <a:pt x="158899" y="1098269"/>
                </a:lnTo>
                <a:lnTo>
                  <a:pt x="160653" y="1100022"/>
                </a:lnTo>
                <a:lnTo>
                  <a:pt x="159995" y="1101337"/>
                </a:lnTo>
                <a:lnTo>
                  <a:pt x="156050" y="1100570"/>
                </a:lnTo>
                <a:lnTo>
                  <a:pt x="151448" y="1101776"/>
                </a:lnTo>
                <a:lnTo>
                  <a:pt x="152215" y="1104515"/>
                </a:lnTo>
                <a:lnTo>
                  <a:pt x="157475" y="1105501"/>
                </a:lnTo>
                <a:lnTo>
                  <a:pt x="161749" y="1105282"/>
                </a:lnTo>
                <a:lnTo>
                  <a:pt x="163064" y="1103090"/>
                </a:lnTo>
                <a:lnTo>
                  <a:pt x="164379" y="1102104"/>
                </a:lnTo>
                <a:lnTo>
                  <a:pt x="167228" y="1103419"/>
                </a:lnTo>
                <a:lnTo>
                  <a:pt x="171831" y="1106488"/>
                </a:lnTo>
                <a:lnTo>
                  <a:pt x="174132" y="1105501"/>
                </a:lnTo>
                <a:lnTo>
                  <a:pt x="175556" y="1107255"/>
                </a:lnTo>
                <a:lnTo>
                  <a:pt x="175556" y="1109994"/>
                </a:lnTo>
                <a:lnTo>
                  <a:pt x="178515" y="1111748"/>
                </a:lnTo>
                <a:lnTo>
                  <a:pt x="175009" y="1113501"/>
                </a:lnTo>
                <a:lnTo>
                  <a:pt x="172926" y="1117775"/>
                </a:lnTo>
                <a:lnTo>
                  <a:pt x="175666" y="1120843"/>
                </a:lnTo>
                <a:lnTo>
                  <a:pt x="178734" y="1120843"/>
                </a:lnTo>
                <a:cubicBezTo>
                  <a:pt x="178734" y="1120843"/>
                  <a:pt x="181584" y="1121939"/>
                  <a:pt x="181584" y="1121939"/>
                </a:cubicBezTo>
                <a:lnTo>
                  <a:pt x="185529" y="1125994"/>
                </a:lnTo>
                <a:lnTo>
                  <a:pt x="188378" y="1125994"/>
                </a:lnTo>
                <a:lnTo>
                  <a:pt x="188926" y="1124350"/>
                </a:lnTo>
                <a:lnTo>
                  <a:pt x="186077" y="1122158"/>
                </a:lnTo>
                <a:lnTo>
                  <a:pt x="181365" y="1119419"/>
                </a:lnTo>
                <a:lnTo>
                  <a:pt x="180707" y="1116898"/>
                </a:lnTo>
                <a:lnTo>
                  <a:pt x="181912" y="1116679"/>
                </a:lnTo>
                <a:lnTo>
                  <a:pt x="185419" y="1118213"/>
                </a:lnTo>
                <a:lnTo>
                  <a:pt x="188159" y="1116241"/>
                </a:lnTo>
                <a:lnTo>
                  <a:pt x="188816" y="1114158"/>
                </a:lnTo>
                <a:lnTo>
                  <a:pt x="185638" y="1113501"/>
                </a:lnTo>
                <a:lnTo>
                  <a:pt x="183008" y="1111748"/>
                </a:lnTo>
                <a:lnTo>
                  <a:pt x="193200" y="1107803"/>
                </a:lnTo>
                <a:lnTo>
                  <a:pt x="197364" y="1105720"/>
                </a:lnTo>
                <a:lnTo>
                  <a:pt x="216432" y="1110542"/>
                </a:lnTo>
                <a:lnTo>
                  <a:pt x="218843" y="1109008"/>
                </a:lnTo>
                <a:lnTo>
                  <a:pt x="218295" y="1106378"/>
                </a:lnTo>
                <a:lnTo>
                  <a:pt x="223884" y="1106378"/>
                </a:lnTo>
                <a:close/>
                <a:moveTo>
                  <a:pt x="221035" y="1094323"/>
                </a:moveTo>
                <a:lnTo>
                  <a:pt x="215555" y="1093008"/>
                </a:lnTo>
                <a:lnTo>
                  <a:pt x="204049" y="1085338"/>
                </a:lnTo>
                <a:lnTo>
                  <a:pt x="195830" y="1082379"/>
                </a:lnTo>
                <a:lnTo>
                  <a:pt x="191885" y="1082817"/>
                </a:lnTo>
                <a:lnTo>
                  <a:pt x="186625" y="1079639"/>
                </a:lnTo>
                <a:lnTo>
                  <a:pt x="182241" y="1075256"/>
                </a:lnTo>
                <a:lnTo>
                  <a:pt x="181584" y="1073064"/>
                </a:lnTo>
                <a:lnTo>
                  <a:pt x="181584" y="1070982"/>
                </a:lnTo>
                <a:lnTo>
                  <a:pt x="189035" y="1067365"/>
                </a:lnTo>
                <a:lnTo>
                  <a:pt x="189912" y="1064955"/>
                </a:lnTo>
                <a:lnTo>
                  <a:pt x="194624" y="1063640"/>
                </a:lnTo>
                <a:lnTo>
                  <a:pt x="197912" y="1058051"/>
                </a:lnTo>
                <a:lnTo>
                  <a:pt x="196487" y="1053996"/>
                </a:lnTo>
                <a:lnTo>
                  <a:pt x="191337" y="1053777"/>
                </a:lnTo>
                <a:lnTo>
                  <a:pt x="184433" y="1057612"/>
                </a:lnTo>
                <a:lnTo>
                  <a:pt x="180926" y="1061557"/>
                </a:lnTo>
                <a:lnTo>
                  <a:pt x="177419" y="1061776"/>
                </a:lnTo>
                <a:lnTo>
                  <a:pt x="172707" y="1055859"/>
                </a:lnTo>
                <a:lnTo>
                  <a:pt x="172378" y="1050270"/>
                </a:lnTo>
                <a:lnTo>
                  <a:pt x="170954" y="1047311"/>
                </a:lnTo>
                <a:lnTo>
                  <a:pt x="174899" y="1043366"/>
                </a:lnTo>
                <a:lnTo>
                  <a:pt x="175556" y="1039859"/>
                </a:lnTo>
                <a:lnTo>
                  <a:pt x="171940" y="1040407"/>
                </a:lnTo>
                <a:lnTo>
                  <a:pt x="168981" y="1038106"/>
                </a:lnTo>
                <a:lnTo>
                  <a:pt x="171940" y="1033942"/>
                </a:lnTo>
                <a:lnTo>
                  <a:pt x="174899" y="1034818"/>
                </a:lnTo>
                <a:lnTo>
                  <a:pt x="179721" y="1037558"/>
                </a:lnTo>
                <a:lnTo>
                  <a:pt x="180926" y="1035476"/>
                </a:lnTo>
                <a:lnTo>
                  <a:pt x="185090" y="1031531"/>
                </a:lnTo>
                <a:lnTo>
                  <a:pt x="185748" y="1028353"/>
                </a:lnTo>
                <a:lnTo>
                  <a:pt x="184652" y="1024517"/>
                </a:lnTo>
                <a:lnTo>
                  <a:pt x="186515" y="1020901"/>
                </a:lnTo>
                <a:lnTo>
                  <a:pt x="190022" y="1021778"/>
                </a:lnTo>
                <a:lnTo>
                  <a:pt x="193638" y="1025284"/>
                </a:lnTo>
                <a:lnTo>
                  <a:pt x="195720" y="1023531"/>
                </a:lnTo>
                <a:lnTo>
                  <a:pt x="202295" y="1020791"/>
                </a:lnTo>
                <a:lnTo>
                  <a:pt x="209199" y="1048188"/>
                </a:lnTo>
                <a:lnTo>
                  <a:pt x="208761" y="1049064"/>
                </a:lnTo>
                <a:lnTo>
                  <a:pt x="209418" y="1049284"/>
                </a:lnTo>
                <a:lnTo>
                  <a:pt x="220706" y="1094214"/>
                </a:lnTo>
                <a:lnTo>
                  <a:pt x="220706" y="1094214"/>
                </a:lnTo>
                <a:close/>
                <a:moveTo>
                  <a:pt x="202076" y="1012901"/>
                </a:moveTo>
                <a:lnTo>
                  <a:pt x="195501" y="1006874"/>
                </a:lnTo>
                <a:lnTo>
                  <a:pt x="190241" y="1006107"/>
                </a:lnTo>
                <a:lnTo>
                  <a:pt x="188597" y="1004135"/>
                </a:lnTo>
                <a:lnTo>
                  <a:pt x="157475" y="1004135"/>
                </a:lnTo>
                <a:lnTo>
                  <a:pt x="140160" y="1007093"/>
                </a:lnTo>
                <a:lnTo>
                  <a:pt x="136215" y="1004792"/>
                </a:lnTo>
                <a:lnTo>
                  <a:pt x="124599" y="1003915"/>
                </a:lnTo>
                <a:lnTo>
                  <a:pt x="120764" y="993833"/>
                </a:lnTo>
                <a:lnTo>
                  <a:pt x="118353" y="985286"/>
                </a:lnTo>
                <a:lnTo>
                  <a:pt x="113202" y="980573"/>
                </a:lnTo>
                <a:lnTo>
                  <a:pt x="111668" y="966656"/>
                </a:lnTo>
                <a:lnTo>
                  <a:pt x="111668" y="960300"/>
                </a:lnTo>
                <a:lnTo>
                  <a:pt x="106627" y="960519"/>
                </a:lnTo>
                <a:lnTo>
                  <a:pt x="98956" y="964245"/>
                </a:lnTo>
                <a:lnTo>
                  <a:pt x="94792" y="968957"/>
                </a:lnTo>
                <a:lnTo>
                  <a:pt x="89860" y="968957"/>
                </a:lnTo>
                <a:cubicBezTo>
                  <a:pt x="89860" y="968957"/>
                  <a:pt x="79230" y="947698"/>
                  <a:pt x="79230" y="947698"/>
                </a:cubicBezTo>
                <a:lnTo>
                  <a:pt x="77806" y="940027"/>
                </a:lnTo>
                <a:lnTo>
                  <a:pt x="80984" y="918548"/>
                </a:lnTo>
                <a:lnTo>
                  <a:pt x="86025" y="911315"/>
                </a:lnTo>
                <a:lnTo>
                  <a:pt x="94353" y="902658"/>
                </a:lnTo>
                <a:lnTo>
                  <a:pt x="96764" y="890384"/>
                </a:lnTo>
                <a:lnTo>
                  <a:pt x="94353" y="877672"/>
                </a:lnTo>
                <a:lnTo>
                  <a:pt x="91175" y="868358"/>
                </a:lnTo>
                <a:lnTo>
                  <a:pt x="93038" y="857399"/>
                </a:lnTo>
                <a:lnTo>
                  <a:pt x="97860" y="851810"/>
                </a:lnTo>
                <a:lnTo>
                  <a:pt x="93038" y="840413"/>
                </a:lnTo>
                <a:lnTo>
                  <a:pt x="93805" y="834824"/>
                </a:lnTo>
                <a:lnTo>
                  <a:pt x="98189" y="830441"/>
                </a:lnTo>
                <a:lnTo>
                  <a:pt x="95449" y="820140"/>
                </a:lnTo>
                <a:lnTo>
                  <a:pt x="93586" y="806880"/>
                </a:lnTo>
                <a:lnTo>
                  <a:pt x="90408" y="800524"/>
                </a:lnTo>
                <a:lnTo>
                  <a:pt x="90847" y="795812"/>
                </a:lnTo>
                <a:lnTo>
                  <a:pt x="96983" y="790442"/>
                </a:lnTo>
                <a:lnTo>
                  <a:pt x="96764" y="784963"/>
                </a:lnTo>
                <a:lnTo>
                  <a:pt x="91833" y="776087"/>
                </a:lnTo>
                <a:lnTo>
                  <a:pt x="83833" y="770498"/>
                </a:lnTo>
                <a:lnTo>
                  <a:pt x="78792" y="770498"/>
                </a:lnTo>
                <a:lnTo>
                  <a:pt x="77258" y="771922"/>
                </a:lnTo>
                <a:lnTo>
                  <a:pt x="74299" y="769073"/>
                </a:lnTo>
                <a:lnTo>
                  <a:pt x="76053" y="765018"/>
                </a:lnTo>
                <a:lnTo>
                  <a:pt x="86902" y="765018"/>
                </a:lnTo>
                <a:cubicBezTo>
                  <a:pt x="86902" y="765018"/>
                  <a:pt x="92162" y="758882"/>
                  <a:pt x="92162" y="758882"/>
                </a:cubicBezTo>
                <a:lnTo>
                  <a:pt x="91833" y="753073"/>
                </a:lnTo>
                <a:lnTo>
                  <a:pt x="88655" y="751758"/>
                </a:lnTo>
                <a:lnTo>
                  <a:pt x="85039" y="754279"/>
                </a:lnTo>
                <a:lnTo>
                  <a:pt x="80546" y="753402"/>
                </a:lnTo>
                <a:lnTo>
                  <a:pt x="78244" y="742334"/>
                </a:lnTo>
                <a:lnTo>
                  <a:pt x="73751" y="732581"/>
                </a:lnTo>
                <a:lnTo>
                  <a:pt x="73422" y="725677"/>
                </a:lnTo>
                <a:lnTo>
                  <a:pt x="73970" y="717567"/>
                </a:lnTo>
                <a:lnTo>
                  <a:pt x="66299" y="714938"/>
                </a:lnTo>
                <a:lnTo>
                  <a:pt x="63998" y="707814"/>
                </a:lnTo>
                <a:lnTo>
                  <a:pt x="62902" y="689404"/>
                </a:lnTo>
                <a:lnTo>
                  <a:pt x="68162" y="686007"/>
                </a:lnTo>
                <a:lnTo>
                  <a:pt x="69697" y="679761"/>
                </a:lnTo>
                <a:lnTo>
                  <a:pt x="67067" y="674939"/>
                </a:lnTo>
                <a:lnTo>
                  <a:pt x="62574" y="672638"/>
                </a:lnTo>
                <a:lnTo>
                  <a:pt x="60491" y="661350"/>
                </a:lnTo>
                <a:lnTo>
                  <a:pt x="59615" y="645570"/>
                </a:lnTo>
                <a:lnTo>
                  <a:pt x="61149" y="627598"/>
                </a:lnTo>
                <a:lnTo>
                  <a:pt x="56656" y="620146"/>
                </a:lnTo>
                <a:lnTo>
                  <a:pt x="55670" y="611817"/>
                </a:lnTo>
                <a:lnTo>
                  <a:pt x="64546" y="599982"/>
                </a:lnTo>
                <a:lnTo>
                  <a:pt x="65971" y="586832"/>
                </a:lnTo>
                <a:lnTo>
                  <a:pt x="72436" y="583654"/>
                </a:lnTo>
                <a:lnTo>
                  <a:pt x="75943" y="579490"/>
                </a:lnTo>
                <a:lnTo>
                  <a:pt x="61587" y="551216"/>
                </a:lnTo>
                <a:lnTo>
                  <a:pt x="63341" y="541792"/>
                </a:lnTo>
                <a:lnTo>
                  <a:pt x="63341" y="534888"/>
                </a:lnTo>
                <a:lnTo>
                  <a:pt x="63122" y="518231"/>
                </a:lnTo>
                <a:lnTo>
                  <a:pt x="68162" y="508149"/>
                </a:lnTo>
                <a:lnTo>
                  <a:pt x="73861" y="502231"/>
                </a:lnTo>
                <a:lnTo>
                  <a:pt x="72655" y="493574"/>
                </a:lnTo>
                <a:lnTo>
                  <a:pt x="67834" y="485465"/>
                </a:lnTo>
                <a:lnTo>
                  <a:pt x="64546" y="482725"/>
                </a:lnTo>
                <a:lnTo>
                  <a:pt x="70135" y="474616"/>
                </a:lnTo>
                <a:lnTo>
                  <a:pt x="68710" y="465082"/>
                </a:lnTo>
                <a:lnTo>
                  <a:pt x="72655" y="455329"/>
                </a:lnTo>
                <a:lnTo>
                  <a:pt x="77368" y="453795"/>
                </a:lnTo>
                <a:lnTo>
                  <a:pt x="78573" y="442288"/>
                </a:lnTo>
                <a:lnTo>
                  <a:pt x="76491" y="423659"/>
                </a:lnTo>
                <a:lnTo>
                  <a:pt x="72984" y="420371"/>
                </a:lnTo>
                <a:lnTo>
                  <a:pt x="70025" y="406344"/>
                </a:lnTo>
                <a:lnTo>
                  <a:pt x="66190" y="399111"/>
                </a:lnTo>
                <a:lnTo>
                  <a:pt x="60601" y="390235"/>
                </a:lnTo>
                <a:lnTo>
                  <a:pt x="59724" y="385742"/>
                </a:lnTo>
                <a:lnTo>
                  <a:pt x="55341" y="379824"/>
                </a:lnTo>
                <a:lnTo>
                  <a:pt x="52930" y="367989"/>
                </a:lnTo>
                <a:lnTo>
                  <a:pt x="54135" y="358784"/>
                </a:lnTo>
                <a:lnTo>
                  <a:pt x="60930" y="355715"/>
                </a:lnTo>
                <a:lnTo>
                  <a:pt x="61149" y="343771"/>
                </a:lnTo>
                <a:lnTo>
                  <a:pt x="64984" y="338949"/>
                </a:lnTo>
                <a:lnTo>
                  <a:pt x="65313" y="328319"/>
                </a:lnTo>
                <a:lnTo>
                  <a:pt x="60930" y="320319"/>
                </a:lnTo>
                <a:lnTo>
                  <a:pt x="60272" y="305196"/>
                </a:lnTo>
                <a:lnTo>
                  <a:pt x="63560" y="301909"/>
                </a:lnTo>
                <a:lnTo>
                  <a:pt x="65313" y="284046"/>
                </a:lnTo>
                <a:lnTo>
                  <a:pt x="69806" y="278019"/>
                </a:lnTo>
                <a:lnTo>
                  <a:pt x="76272" y="261910"/>
                </a:lnTo>
                <a:lnTo>
                  <a:pt x="82518" y="255444"/>
                </a:lnTo>
                <a:lnTo>
                  <a:pt x="87230" y="253034"/>
                </a:lnTo>
                <a:lnTo>
                  <a:pt x="90847" y="248760"/>
                </a:lnTo>
                <a:lnTo>
                  <a:pt x="88545" y="246349"/>
                </a:lnTo>
                <a:lnTo>
                  <a:pt x="88217" y="239554"/>
                </a:lnTo>
                <a:lnTo>
                  <a:pt x="86463" y="236048"/>
                </a:lnTo>
                <a:lnTo>
                  <a:pt x="83504" y="233637"/>
                </a:lnTo>
                <a:lnTo>
                  <a:pt x="84491" y="228925"/>
                </a:lnTo>
                <a:lnTo>
                  <a:pt x="88874" y="225637"/>
                </a:lnTo>
                <a:lnTo>
                  <a:pt x="88874" y="219610"/>
                </a:lnTo>
                <a:lnTo>
                  <a:pt x="83614" y="213035"/>
                </a:lnTo>
                <a:lnTo>
                  <a:pt x="82189" y="204925"/>
                </a:lnTo>
                <a:lnTo>
                  <a:pt x="85148" y="199665"/>
                </a:lnTo>
                <a:lnTo>
                  <a:pt x="83943" y="195391"/>
                </a:lnTo>
                <a:lnTo>
                  <a:pt x="78902" y="191227"/>
                </a:lnTo>
                <a:lnTo>
                  <a:pt x="80765" y="184981"/>
                </a:lnTo>
                <a:lnTo>
                  <a:pt x="109586" y="169748"/>
                </a:lnTo>
                <a:lnTo>
                  <a:pt x="115832" y="142571"/>
                </a:lnTo>
                <a:lnTo>
                  <a:pt x="112654" y="135996"/>
                </a:lnTo>
                <a:lnTo>
                  <a:pt x="108819" y="136653"/>
                </a:lnTo>
                <a:lnTo>
                  <a:pt x="107065" y="139832"/>
                </a:lnTo>
                <a:lnTo>
                  <a:pt x="100490" y="139832"/>
                </a:lnTo>
                <a:lnTo>
                  <a:pt x="82737" y="92271"/>
                </a:lnTo>
                <a:lnTo>
                  <a:pt x="70902" y="81203"/>
                </a:lnTo>
                <a:lnTo>
                  <a:pt x="67395" y="76381"/>
                </a:lnTo>
                <a:lnTo>
                  <a:pt x="73313" y="63560"/>
                </a:lnTo>
                <a:lnTo>
                  <a:pt x="71560" y="58738"/>
                </a:lnTo>
                <a:lnTo>
                  <a:pt x="74299" y="51834"/>
                </a:lnTo>
                <a:lnTo>
                  <a:pt x="73422" y="48108"/>
                </a:lnTo>
                <a:lnTo>
                  <a:pt x="62464" y="39232"/>
                </a:lnTo>
                <a:lnTo>
                  <a:pt x="58628" y="33862"/>
                </a:lnTo>
                <a:lnTo>
                  <a:pt x="57423" y="25643"/>
                </a:lnTo>
                <a:lnTo>
                  <a:pt x="56546" y="23013"/>
                </a:lnTo>
                <a:lnTo>
                  <a:pt x="57642" y="18301"/>
                </a:lnTo>
                <a:lnTo>
                  <a:pt x="56985" y="13808"/>
                </a:lnTo>
                <a:lnTo>
                  <a:pt x="54355" y="11397"/>
                </a:lnTo>
                <a:lnTo>
                  <a:pt x="49533" y="7013"/>
                </a:lnTo>
                <a:lnTo>
                  <a:pt x="48985" y="986"/>
                </a:lnTo>
                <a:lnTo>
                  <a:pt x="44492" y="0"/>
                </a:lnTo>
                <a:lnTo>
                  <a:pt x="42081" y="3945"/>
                </a:lnTo>
                <a:lnTo>
                  <a:pt x="40547" y="8109"/>
                </a:lnTo>
                <a:lnTo>
                  <a:pt x="44930" y="12274"/>
                </a:lnTo>
                <a:lnTo>
                  <a:pt x="43177" y="16328"/>
                </a:lnTo>
                <a:lnTo>
                  <a:pt x="38465" y="19287"/>
                </a:lnTo>
                <a:lnTo>
                  <a:pt x="35396" y="18629"/>
                </a:lnTo>
                <a:lnTo>
                  <a:pt x="30136" y="22136"/>
                </a:lnTo>
                <a:lnTo>
                  <a:pt x="24109" y="24986"/>
                </a:lnTo>
                <a:lnTo>
                  <a:pt x="26191" y="26958"/>
                </a:lnTo>
                <a:lnTo>
                  <a:pt x="26739" y="33752"/>
                </a:lnTo>
                <a:lnTo>
                  <a:pt x="26081" y="38793"/>
                </a:lnTo>
                <a:lnTo>
                  <a:pt x="27177" y="45588"/>
                </a:lnTo>
                <a:lnTo>
                  <a:pt x="31013" y="63560"/>
                </a:lnTo>
                <a:lnTo>
                  <a:pt x="31013" y="70354"/>
                </a:lnTo>
                <a:lnTo>
                  <a:pt x="29588" y="75176"/>
                </a:lnTo>
                <a:lnTo>
                  <a:pt x="26958" y="77915"/>
                </a:lnTo>
                <a:lnTo>
                  <a:pt x="28821" y="87120"/>
                </a:lnTo>
                <a:lnTo>
                  <a:pt x="31780" y="96107"/>
                </a:lnTo>
                <a:lnTo>
                  <a:pt x="34848" y="103778"/>
                </a:lnTo>
                <a:lnTo>
                  <a:pt x="34848" y="116270"/>
                </a:lnTo>
                <a:lnTo>
                  <a:pt x="33424" y="119777"/>
                </a:lnTo>
                <a:lnTo>
                  <a:pt x="32437" y="122078"/>
                </a:lnTo>
                <a:lnTo>
                  <a:pt x="33314" y="139064"/>
                </a:lnTo>
                <a:lnTo>
                  <a:pt x="33314" y="143229"/>
                </a:lnTo>
                <a:lnTo>
                  <a:pt x="29807" y="145311"/>
                </a:lnTo>
                <a:lnTo>
                  <a:pt x="26520" y="147612"/>
                </a:lnTo>
                <a:lnTo>
                  <a:pt x="27068" y="157146"/>
                </a:lnTo>
                <a:lnTo>
                  <a:pt x="28602" y="159557"/>
                </a:lnTo>
                <a:lnTo>
                  <a:pt x="31780" y="157256"/>
                </a:lnTo>
                <a:lnTo>
                  <a:pt x="33643" y="159009"/>
                </a:lnTo>
                <a:lnTo>
                  <a:pt x="30684" y="161749"/>
                </a:lnTo>
                <a:lnTo>
                  <a:pt x="30903" y="186844"/>
                </a:lnTo>
                <a:lnTo>
                  <a:pt x="34410" y="196378"/>
                </a:lnTo>
                <a:lnTo>
                  <a:pt x="35067" y="203830"/>
                </a:lnTo>
                <a:lnTo>
                  <a:pt x="34191" y="210076"/>
                </a:lnTo>
                <a:lnTo>
                  <a:pt x="30246" y="216542"/>
                </a:lnTo>
                <a:lnTo>
                  <a:pt x="30246" y="222788"/>
                </a:lnTo>
                <a:lnTo>
                  <a:pt x="34739" y="230897"/>
                </a:lnTo>
                <a:lnTo>
                  <a:pt x="33643" y="235938"/>
                </a:lnTo>
                <a:lnTo>
                  <a:pt x="33095" y="248102"/>
                </a:lnTo>
                <a:lnTo>
                  <a:pt x="30465" y="252595"/>
                </a:lnTo>
                <a:lnTo>
                  <a:pt x="30465" y="259170"/>
                </a:lnTo>
                <a:lnTo>
                  <a:pt x="31670" y="262677"/>
                </a:lnTo>
                <a:lnTo>
                  <a:pt x="31670" y="265636"/>
                </a:lnTo>
                <a:lnTo>
                  <a:pt x="27725" y="271663"/>
                </a:lnTo>
                <a:lnTo>
                  <a:pt x="27396" y="277909"/>
                </a:lnTo>
                <a:lnTo>
                  <a:pt x="24986" y="281855"/>
                </a:lnTo>
                <a:lnTo>
                  <a:pt x="26410" y="289525"/>
                </a:lnTo>
                <a:lnTo>
                  <a:pt x="25534" y="292813"/>
                </a:lnTo>
                <a:lnTo>
                  <a:pt x="21588" y="301799"/>
                </a:lnTo>
                <a:lnTo>
                  <a:pt x="21588" y="305635"/>
                </a:lnTo>
                <a:lnTo>
                  <a:pt x="25972" y="312429"/>
                </a:lnTo>
                <a:lnTo>
                  <a:pt x="26848" y="319333"/>
                </a:lnTo>
                <a:lnTo>
                  <a:pt x="29588" y="323607"/>
                </a:lnTo>
                <a:lnTo>
                  <a:pt x="26081" y="326018"/>
                </a:lnTo>
                <a:lnTo>
                  <a:pt x="23999" y="331387"/>
                </a:lnTo>
                <a:lnTo>
                  <a:pt x="27287" y="335552"/>
                </a:lnTo>
                <a:lnTo>
                  <a:pt x="23780" y="339716"/>
                </a:lnTo>
                <a:lnTo>
                  <a:pt x="20493" y="341141"/>
                </a:lnTo>
                <a:lnTo>
                  <a:pt x="20273" y="347387"/>
                </a:lnTo>
                <a:lnTo>
                  <a:pt x="21369" y="352757"/>
                </a:lnTo>
                <a:lnTo>
                  <a:pt x="21917" y="357797"/>
                </a:lnTo>
                <a:lnTo>
                  <a:pt x="27506" y="372153"/>
                </a:lnTo>
                <a:lnTo>
                  <a:pt x="27506" y="380153"/>
                </a:lnTo>
                <a:lnTo>
                  <a:pt x="25205" y="382783"/>
                </a:lnTo>
                <a:lnTo>
                  <a:pt x="25753" y="387166"/>
                </a:lnTo>
                <a:lnTo>
                  <a:pt x="30794" y="394509"/>
                </a:lnTo>
                <a:lnTo>
                  <a:pt x="31122" y="403056"/>
                </a:lnTo>
                <a:lnTo>
                  <a:pt x="29588" y="408974"/>
                </a:lnTo>
                <a:lnTo>
                  <a:pt x="29807" y="411385"/>
                </a:lnTo>
                <a:lnTo>
                  <a:pt x="31013" y="415549"/>
                </a:lnTo>
                <a:lnTo>
                  <a:pt x="30355" y="419166"/>
                </a:lnTo>
                <a:lnTo>
                  <a:pt x="29150" y="423330"/>
                </a:lnTo>
                <a:lnTo>
                  <a:pt x="30575" y="425741"/>
                </a:lnTo>
                <a:lnTo>
                  <a:pt x="35944" y="433193"/>
                </a:lnTo>
                <a:lnTo>
                  <a:pt x="36602" y="437357"/>
                </a:lnTo>
                <a:lnTo>
                  <a:pt x="33972" y="441521"/>
                </a:lnTo>
                <a:lnTo>
                  <a:pt x="30355" y="443822"/>
                </a:lnTo>
                <a:lnTo>
                  <a:pt x="27068" y="450617"/>
                </a:lnTo>
                <a:lnTo>
                  <a:pt x="27068" y="452699"/>
                </a:lnTo>
                <a:lnTo>
                  <a:pt x="28931" y="455000"/>
                </a:lnTo>
                <a:lnTo>
                  <a:pt x="27177" y="460699"/>
                </a:lnTo>
                <a:lnTo>
                  <a:pt x="24438" y="463876"/>
                </a:lnTo>
                <a:lnTo>
                  <a:pt x="24438" y="467822"/>
                </a:lnTo>
                <a:lnTo>
                  <a:pt x="23780" y="475164"/>
                </a:lnTo>
                <a:lnTo>
                  <a:pt x="21698" y="479109"/>
                </a:lnTo>
                <a:lnTo>
                  <a:pt x="22027" y="483492"/>
                </a:lnTo>
                <a:lnTo>
                  <a:pt x="20821" y="485575"/>
                </a:lnTo>
                <a:lnTo>
                  <a:pt x="20273" y="491492"/>
                </a:lnTo>
                <a:lnTo>
                  <a:pt x="17534" y="494451"/>
                </a:lnTo>
                <a:lnTo>
                  <a:pt x="17863" y="497081"/>
                </a:lnTo>
                <a:lnTo>
                  <a:pt x="19616" y="499821"/>
                </a:lnTo>
                <a:lnTo>
                  <a:pt x="16657" y="504204"/>
                </a:lnTo>
                <a:lnTo>
                  <a:pt x="16438" y="510779"/>
                </a:lnTo>
                <a:lnTo>
                  <a:pt x="15890" y="514834"/>
                </a:lnTo>
                <a:lnTo>
                  <a:pt x="12602" y="517135"/>
                </a:lnTo>
                <a:lnTo>
                  <a:pt x="12602" y="521628"/>
                </a:lnTo>
                <a:lnTo>
                  <a:pt x="11068" y="524587"/>
                </a:lnTo>
                <a:lnTo>
                  <a:pt x="10739" y="528094"/>
                </a:lnTo>
                <a:lnTo>
                  <a:pt x="12274" y="532039"/>
                </a:lnTo>
                <a:lnTo>
                  <a:pt x="12493" y="536861"/>
                </a:lnTo>
                <a:lnTo>
                  <a:pt x="9753" y="540915"/>
                </a:lnTo>
                <a:lnTo>
                  <a:pt x="7013" y="541244"/>
                </a:lnTo>
                <a:lnTo>
                  <a:pt x="4055" y="538943"/>
                </a:lnTo>
                <a:lnTo>
                  <a:pt x="548" y="539820"/>
                </a:lnTo>
                <a:lnTo>
                  <a:pt x="0" y="542778"/>
                </a:lnTo>
                <a:lnTo>
                  <a:pt x="877" y="547929"/>
                </a:lnTo>
                <a:lnTo>
                  <a:pt x="1096" y="555271"/>
                </a:lnTo>
                <a:lnTo>
                  <a:pt x="4384" y="560093"/>
                </a:lnTo>
                <a:lnTo>
                  <a:pt x="9534" y="564476"/>
                </a:lnTo>
                <a:lnTo>
                  <a:pt x="10192" y="569517"/>
                </a:lnTo>
                <a:lnTo>
                  <a:pt x="9315" y="575983"/>
                </a:lnTo>
                <a:lnTo>
                  <a:pt x="16767" y="588585"/>
                </a:lnTo>
                <a:lnTo>
                  <a:pt x="17972" y="592092"/>
                </a:lnTo>
                <a:lnTo>
                  <a:pt x="20931" y="594832"/>
                </a:lnTo>
                <a:lnTo>
                  <a:pt x="20931" y="602941"/>
                </a:lnTo>
                <a:lnTo>
                  <a:pt x="18849" y="613571"/>
                </a:lnTo>
                <a:lnTo>
                  <a:pt x="16986" y="615105"/>
                </a:lnTo>
                <a:lnTo>
                  <a:pt x="17863" y="618392"/>
                </a:lnTo>
                <a:lnTo>
                  <a:pt x="16986" y="621571"/>
                </a:lnTo>
                <a:lnTo>
                  <a:pt x="15232" y="620475"/>
                </a:lnTo>
                <a:lnTo>
                  <a:pt x="12602" y="620803"/>
                </a:lnTo>
                <a:lnTo>
                  <a:pt x="11068" y="625187"/>
                </a:lnTo>
                <a:lnTo>
                  <a:pt x="12274" y="629680"/>
                </a:lnTo>
                <a:lnTo>
                  <a:pt x="15452" y="632310"/>
                </a:lnTo>
                <a:lnTo>
                  <a:pt x="12822" y="642173"/>
                </a:lnTo>
                <a:lnTo>
                  <a:pt x="13698" y="646556"/>
                </a:lnTo>
                <a:lnTo>
                  <a:pt x="11397" y="649296"/>
                </a:lnTo>
                <a:lnTo>
                  <a:pt x="14027" y="651597"/>
                </a:lnTo>
                <a:lnTo>
                  <a:pt x="13041" y="654885"/>
                </a:lnTo>
                <a:lnTo>
                  <a:pt x="11945" y="656419"/>
                </a:lnTo>
                <a:lnTo>
                  <a:pt x="13479" y="658830"/>
                </a:lnTo>
                <a:lnTo>
                  <a:pt x="20931" y="670446"/>
                </a:lnTo>
                <a:lnTo>
                  <a:pt x="23232" y="672747"/>
                </a:lnTo>
                <a:lnTo>
                  <a:pt x="24986" y="676363"/>
                </a:lnTo>
                <a:lnTo>
                  <a:pt x="31890" y="679322"/>
                </a:lnTo>
                <a:lnTo>
                  <a:pt x="38684" y="677569"/>
                </a:lnTo>
                <a:lnTo>
                  <a:pt x="39013" y="670774"/>
                </a:lnTo>
                <a:lnTo>
                  <a:pt x="40108" y="669350"/>
                </a:lnTo>
                <a:lnTo>
                  <a:pt x="44382" y="669569"/>
                </a:lnTo>
                <a:lnTo>
                  <a:pt x="47999" y="673843"/>
                </a:lnTo>
                <a:lnTo>
                  <a:pt x="49533" y="672857"/>
                </a:lnTo>
                <a:lnTo>
                  <a:pt x="52711" y="672309"/>
                </a:lnTo>
                <a:lnTo>
                  <a:pt x="50300" y="675925"/>
                </a:lnTo>
                <a:lnTo>
                  <a:pt x="45040" y="680637"/>
                </a:lnTo>
                <a:lnTo>
                  <a:pt x="45040" y="683815"/>
                </a:lnTo>
                <a:lnTo>
                  <a:pt x="48985" y="685569"/>
                </a:lnTo>
                <a:lnTo>
                  <a:pt x="51725" y="683815"/>
                </a:lnTo>
                <a:lnTo>
                  <a:pt x="52272" y="687431"/>
                </a:lnTo>
                <a:lnTo>
                  <a:pt x="52820" y="695760"/>
                </a:lnTo>
                <a:lnTo>
                  <a:pt x="55122" y="698500"/>
                </a:lnTo>
                <a:lnTo>
                  <a:pt x="53916" y="699705"/>
                </a:lnTo>
                <a:lnTo>
                  <a:pt x="51615" y="697294"/>
                </a:lnTo>
                <a:lnTo>
                  <a:pt x="49862" y="693240"/>
                </a:lnTo>
                <a:lnTo>
                  <a:pt x="47122" y="692034"/>
                </a:lnTo>
                <a:lnTo>
                  <a:pt x="45697" y="694445"/>
                </a:lnTo>
                <a:lnTo>
                  <a:pt x="46026" y="696856"/>
                </a:lnTo>
                <a:lnTo>
                  <a:pt x="50519" y="700143"/>
                </a:lnTo>
                <a:lnTo>
                  <a:pt x="51396" y="702554"/>
                </a:lnTo>
                <a:lnTo>
                  <a:pt x="48327" y="703540"/>
                </a:lnTo>
                <a:lnTo>
                  <a:pt x="46245" y="705294"/>
                </a:lnTo>
                <a:lnTo>
                  <a:pt x="46574" y="711212"/>
                </a:lnTo>
                <a:lnTo>
                  <a:pt x="50519" y="715047"/>
                </a:lnTo>
                <a:lnTo>
                  <a:pt x="46903" y="719212"/>
                </a:lnTo>
                <a:lnTo>
                  <a:pt x="46574" y="722499"/>
                </a:lnTo>
                <a:lnTo>
                  <a:pt x="48327" y="723924"/>
                </a:lnTo>
                <a:lnTo>
                  <a:pt x="44163" y="728417"/>
                </a:lnTo>
                <a:lnTo>
                  <a:pt x="44821" y="730828"/>
                </a:lnTo>
                <a:lnTo>
                  <a:pt x="49971" y="734115"/>
                </a:lnTo>
                <a:lnTo>
                  <a:pt x="48547" y="738170"/>
                </a:lnTo>
                <a:lnTo>
                  <a:pt x="47670" y="744087"/>
                </a:lnTo>
                <a:lnTo>
                  <a:pt x="44711" y="747704"/>
                </a:lnTo>
                <a:lnTo>
                  <a:pt x="44492" y="750663"/>
                </a:lnTo>
                <a:lnTo>
                  <a:pt x="46903" y="753073"/>
                </a:lnTo>
                <a:lnTo>
                  <a:pt x="51615" y="753293"/>
                </a:lnTo>
                <a:lnTo>
                  <a:pt x="54574" y="756252"/>
                </a:lnTo>
                <a:lnTo>
                  <a:pt x="55122" y="759868"/>
                </a:lnTo>
                <a:lnTo>
                  <a:pt x="59286" y="760525"/>
                </a:lnTo>
                <a:lnTo>
                  <a:pt x="61149" y="763484"/>
                </a:lnTo>
                <a:lnTo>
                  <a:pt x="60601" y="771155"/>
                </a:lnTo>
                <a:lnTo>
                  <a:pt x="57094" y="776306"/>
                </a:lnTo>
                <a:lnTo>
                  <a:pt x="50848" y="780141"/>
                </a:lnTo>
                <a:lnTo>
                  <a:pt x="48108" y="780141"/>
                </a:lnTo>
                <a:lnTo>
                  <a:pt x="47560" y="784853"/>
                </a:lnTo>
                <a:lnTo>
                  <a:pt x="49423" y="790004"/>
                </a:lnTo>
                <a:lnTo>
                  <a:pt x="47670" y="792305"/>
                </a:lnTo>
                <a:lnTo>
                  <a:pt x="47889" y="795264"/>
                </a:lnTo>
                <a:lnTo>
                  <a:pt x="49752" y="796469"/>
                </a:lnTo>
                <a:lnTo>
                  <a:pt x="46245" y="800634"/>
                </a:lnTo>
                <a:lnTo>
                  <a:pt x="43615" y="808085"/>
                </a:lnTo>
                <a:lnTo>
                  <a:pt x="43396" y="813455"/>
                </a:lnTo>
                <a:lnTo>
                  <a:pt x="46026" y="814661"/>
                </a:lnTo>
                <a:lnTo>
                  <a:pt x="44821" y="817400"/>
                </a:lnTo>
                <a:lnTo>
                  <a:pt x="44492" y="826386"/>
                </a:lnTo>
                <a:lnTo>
                  <a:pt x="41204" y="828140"/>
                </a:lnTo>
                <a:lnTo>
                  <a:pt x="40328" y="832852"/>
                </a:lnTo>
                <a:lnTo>
                  <a:pt x="38574" y="830112"/>
                </a:lnTo>
                <a:lnTo>
                  <a:pt x="40328" y="827811"/>
                </a:lnTo>
                <a:lnTo>
                  <a:pt x="41752" y="820140"/>
                </a:lnTo>
                <a:lnTo>
                  <a:pt x="41095" y="816195"/>
                </a:lnTo>
                <a:lnTo>
                  <a:pt x="41971" y="813784"/>
                </a:lnTo>
                <a:lnTo>
                  <a:pt x="39889" y="813126"/>
                </a:lnTo>
                <a:lnTo>
                  <a:pt x="33643" y="815208"/>
                </a:lnTo>
                <a:lnTo>
                  <a:pt x="29150" y="818387"/>
                </a:lnTo>
                <a:lnTo>
                  <a:pt x="26520" y="818058"/>
                </a:lnTo>
                <a:lnTo>
                  <a:pt x="26739" y="815976"/>
                </a:lnTo>
                <a:lnTo>
                  <a:pt x="31122" y="814442"/>
                </a:lnTo>
                <a:lnTo>
                  <a:pt x="33862" y="812359"/>
                </a:lnTo>
                <a:lnTo>
                  <a:pt x="33862" y="805784"/>
                </a:lnTo>
                <a:lnTo>
                  <a:pt x="32109" y="804579"/>
                </a:lnTo>
                <a:lnTo>
                  <a:pt x="27287" y="806332"/>
                </a:lnTo>
                <a:lnTo>
                  <a:pt x="18739" y="806661"/>
                </a:lnTo>
                <a:lnTo>
                  <a:pt x="16000" y="805784"/>
                </a:lnTo>
                <a:lnTo>
                  <a:pt x="12712" y="806661"/>
                </a:lnTo>
                <a:lnTo>
                  <a:pt x="12493" y="809400"/>
                </a:lnTo>
                <a:lnTo>
                  <a:pt x="14904" y="814442"/>
                </a:lnTo>
                <a:lnTo>
                  <a:pt x="16657" y="814661"/>
                </a:lnTo>
                <a:lnTo>
                  <a:pt x="17753" y="818496"/>
                </a:lnTo>
                <a:lnTo>
                  <a:pt x="14794" y="819044"/>
                </a:lnTo>
                <a:lnTo>
                  <a:pt x="13260" y="823537"/>
                </a:lnTo>
                <a:lnTo>
                  <a:pt x="9972" y="825948"/>
                </a:lnTo>
                <a:lnTo>
                  <a:pt x="8219" y="830003"/>
                </a:lnTo>
                <a:lnTo>
                  <a:pt x="1973" y="833509"/>
                </a:lnTo>
                <a:lnTo>
                  <a:pt x="1644" y="837126"/>
                </a:lnTo>
                <a:lnTo>
                  <a:pt x="8219" y="844358"/>
                </a:lnTo>
                <a:lnTo>
                  <a:pt x="11835" y="844906"/>
                </a:lnTo>
                <a:lnTo>
                  <a:pt x="14137" y="842496"/>
                </a:lnTo>
                <a:lnTo>
                  <a:pt x="13808" y="839536"/>
                </a:lnTo>
                <a:lnTo>
                  <a:pt x="9424" y="838331"/>
                </a:lnTo>
                <a:lnTo>
                  <a:pt x="8876" y="835920"/>
                </a:lnTo>
                <a:lnTo>
                  <a:pt x="11178" y="831427"/>
                </a:lnTo>
                <a:lnTo>
                  <a:pt x="17205" y="830879"/>
                </a:lnTo>
                <a:lnTo>
                  <a:pt x="18410" y="829345"/>
                </a:lnTo>
                <a:lnTo>
                  <a:pt x="19397" y="834934"/>
                </a:lnTo>
                <a:lnTo>
                  <a:pt x="23890" y="837893"/>
                </a:lnTo>
                <a:lnTo>
                  <a:pt x="29259" y="837674"/>
                </a:lnTo>
                <a:lnTo>
                  <a:pt x="31561" y="835263"/>
                </a:lnTo>
                <a:lnTo>
                  <a:pt x="34520" y="836468"/>
                </a:lnTo>
                <a:lnTo>
                  <a:pt x="36273" y="839208"/>
                </a:lnTo>
                <a:lnTo>
                  <a:pt x="42519" y="842386"/>
                </a:lnTo>
                <a:lnTo>
                  <a:pt x="44930" y="845125"/>
                </a:lnTo>
                <a:lnTo>
                  <a:pt x="42300" y="845673"/>
                </a:lnTo>
                <a:lnTo>
                  <a:pt x="41095" y="848084"/>
                </a:lnTo>
                <a:lnTo>
                  <a:pt x="43177" y="850824"/>
                </a:lnTo>
                <a:lnTo>
                  <a:pt x="40437" y="852906"/>
                </a:lnTo>
                <a:lnTo>
                  <a:pt x="38355" y="856194"/>
                </a:lnTo>
                <a:lnTo>
                  <a:pt x="40218" y="858933"/>
                </a:lnTo>
                <a:lnTo>
                  <a:pt x="44601" y="861673"/>
                </a:lnTo>
                <a:lnTo>
                  <a:pt x="43944" y="862988"/>
                </a:lnTo>
                <a:lnTo>
                  <a:pt x="39670" y="861125"/>
                </a:lnTo>
                <a:lnTo>
                  <a:pt x="38136" y="858824"/>
                </a:lnTo>
                <a:lnTo>
                  <a:pt x="35506" y="859152"/>
                </a:lnTo>
                <a:lnTo>
                  <a:pt x="35177" y="862988"/>
                </a:lnTo>
                <a:lnTo>
                  <a:pt x="38793" y="866275"/>
                </a:lnTo>
                <a:lnTo>
                  <a:pt x="40328" y="869563"/>
                </a:lnTo>
                <a:lnTo>
                  <a:pt x="46793" y="870549"/>
                </a:lnTo>
                <a:lnTo>
                  <a:pt x="53259" y="867262"/>
                </a:lnTo>
                <a:lnTo>
                  <a:pt x="55889" y="869892"/>
                </a:lnTo>
                <a:lnTo>
                  <a:pt x="58300" y="869673"/>
                </a:lnTo>
                <a:lnTo>
                  <a:pt x="62245" y="867919"/>
                </a:lnTo>
                <a:lnTo>
                  <a:pt x="60491" y="871097"/>
                </a:lnTo>
                <a:lnTo>
                  <a:pt x="61368" y="872851"/>
                </a:lnTo>
                <a:lnTo>
                  <a:pt x="59834" y="873837"/>
                </a:lnTo>
                <a:lnTo>
                  <a:pt x="55450" y="874056"/>
                </a:lnTo>
                <a:lnTo>
                  <a:pt x="54245" y="875809"/>
                </a:lnTo>
                <a:lnTo>
                  <a:pt x="50957" y="873179"/>
                </a:lnTo>
                <a:lnTo>
                  <a:pt x="43615" y="875152"/>
                </a:lnTo>
                <a:lnTo>
                  <a:pt x="41862" y="878549"/>
                </a:lnTo>
                <a:lnTo>
                  <a:pt x="42739" y="880960"/>
                </a:lnTo>
                <a:lnTo>
                  <a:pt x="47451" y="883919"/>
                </a:lnTo>
                <a:lnTo>
                  <a:pt x="48327" y="887864"/>
                </a:lnTo>
                <a:lnTo>
                  <a:pt x="52492" y="888960"/>
                </a:lnTo>
                <a:lnTo>
                  <a:pt x="55998" y="886987"/>
                </a:lnTo>
                <a:lnTo>
                  <a:pt x="55450" y="889617"/>
                </a:lnTo>
                <a:lnTo>
                  <a:pt x="51834" y="893124"/>
                </a:lnTo>
                <a:lnTo>
                  <a:pt x="52053" y="895535"/>
                </a:lnTo>
                <a:lnTo>
                  <a:pt x="52711" y="897617"/>
                </a:lnTo>
                <a:lnTo>
                  <a:pt x="51286" y="900357"/>
                </a:lnTo>
                <a:lnTo>
                  <a:pt x="48656" y="900576"/>
                </a:lnTo>
                <a:lnTo>
                  <a:pt x="48327" y="903644"/>
                </a:lnTo>
                <a:lnTo>
                  <a:pt x="51067" y="915260"/>
                </a:lnTo>
                <a:lnTo>
                  <a:pt x="53697" y="918548"/>
                </a:lnTo>
                <a:lnTo>
                  <a:pt x="53478" y="923918"/>
                </a:lnTo>
                <a:lnTo>
                  <a:pt x="56218" y="928630"/>
                </a:lnTo>
                <a:lnTo>
                  <a:pt x="60053" y="930164"/>
                </a:lnTo>
                <a:lnTo>
                  <a:pt x="60053" y="922164"/>
                </a:lnTo>
                <a:lnTo>
                  <a:pt x="62464" y="913178"/>
                </a:lnTo>
                <a:lnTo>
                  <a:pt x="65751" y="910877"/>
                </a:lnTo>
                <a:lnTo>
                  <a:pt x="66957" y="912959"/>
                </a:lnTo>
                <a:lnTo>
                  <a:pt x="64656" y="913178"/>
                </a:lnTo>
                <a:lnTo>
                  <a:pt x="61916" y="923260"/>
                </a:lnTo>
                <a:lnTo>
                  <a:pt x="62245" y="925890"/>
                </a:lnTo>
                <a:lnTo>
                  <a:pt x="65861" y="928301"/>
                </a:lnTo>
                <a:lnTo>
                  <a:pt x="68930" y="928082"/>
                </a:lnTo>
                <a:lnTo>
                  <a:pt x="67724" y="929287"/>
                </a:lnTo>
                <a:lnTo>
                  <a:pt x="62135" y="930493"/>
                </a:lnTo>
                <a:lnTo>
                  <a:pt x="57971" y="934328"/>
                </a:lnTo>
                <a:lnTo>
                  <a:pt x="58628" y="936739"/>
                </a:lnTo>
                <a:lnTo>
                  <a:pt x="57533" y="941013"/>
                </a:lnTo>
                <a:lnTo>
                  <a:pt x="57533" y="945177"/>
                </a:lnTo>
                <a:lnTo>
                  <a:pt x="55122" y="946931"/>
                </a:lnTo>
                <a:lnTo>
                  <a:pt x="53259" y="951095"/>
                </a:lnTo>
                <a:lnTo>
                  <a:pt x="53587" y="954273"/>
                </a:lnTo>
                <a:lnTo>
                  <a:pt x="60163" y="959095"/>
                </a:lnTo>
                <a:lnTo>
                  <a:pt x="69368" y="961067"/>
                </a:lnTo>
                <a:lnTo>
                  <a:pt x="72984" y="963807"/>
                </a:lnTo>
                <a:lnTo>
                  <a:pt x="72327" y="966108"/>
                </a:lnTo>
                <a:lnTo>
                  <a:pt x="70245" y="966327"/>
                </a:lnTo>
                <a:lnTo>
                  <a:pt x="71669" y="970820"/>
                </a:lnTo>
                <a:lnTo>
                  <a:pt x="73422" y="973231"/>
                </a:lnTo>
                <a:lnTo>
                  <a:pt x="77258" y="968957"/>
                </a:lnTo>
                <a:lnTo>
                  <a:pt x="77039" y="972574"/>
                </a:lnTo>
                <a:lnTo>
                  <a:pt x="76053" y="975532"/>
                </a:lnTo>
                <a:lnTo>
                  <a:pt x="72217" y="976847"/>
                </a:lnTo>
                <a:lnTo>
                  <a:pt x="69477" y="980683"/>
                </a:lnTo>
                <a:lnTo>
                  <a:pt x="71888" y="982217"/>
                </a:lnTo>
                <a:lnTo>
                  <a:pt x="75395" y="982217"/>
                </a:lnTo>
                <a:lnTo>
                  <a:pt x="75395" y="985176"/>
                </a:lnTo>
                <a:lnTo>
                  <a:pt x="79011" y="989559"/>
                </a:lnTo>
                <a:lnTo>
                  <a:pt x="81313" y="989340"/>
                </a:lnTo>
                <a:lnTo>
                  <a:pt x="84052" y="986601"/>
                </a:lnTo>
                <a:lnTo>
                  <a:pt x="83614" y="991203"/>
                </a:lnTo>
                <a:lnTo>
                  <a:pt x="85039" y="995696"/>
                </a:lnTo>
                <a:lnTo>
                  <a:pt x="82737" y="995696"/>
                </a:lnTo>
                <a:cubicBezTo>
                  <a:pt x="82737" y="995696"/>
                  <a:pt x="80655" y="994052"/>
                  <a:pt x="80655" y="994052"/>
                </a:cubicBezTo>
                <a:lnTo>
                  <a:pt x="78354" y="994381"/>
                </a:lnTo>
                <a:lnTo>
                  <a:pt x="77368" y="997121"/>
                </a:lnTo>
                <a:lnTo>
                  <a:pt x="81751" y="1002381"/>
                </a:lnTo>
                <a:lnTo>
                  <a:pt x="83285" y="1002929"/>
                </a:lnTo>
                <a:lnTo>
                  <a:pt x="84819" y="1007970"/>
                </a:lnTo>
                <a:lnTo>
                  <a:pt x="86902" y="1010709"/>
                </a:lnTo>
                <a:lnTo>
                  <a:pt x="91066" y="1014545"/>
                </a:lnTo>
                <a:lnTo>
                  <a:pt x="94353" y="1013997"/>
                </a:lnTo>
                <a:lnTo>
                  <a:pt x="92052" y="1007532"/>
                </a:lnTo>
                <a:lnTo>
                  <a:pt x="93038" y="1004792"/>
                </a:lnTo>
                <a:lnTo>
                  <a:pt x="91833" y="1001175"/>
                </a:lnTo>
                <a:lnTo>
                  <a:pt x="95778" y="1003915"/>
                </a:lnTo>
                <a:lnTo>
                  <a:pt x="96436" y="1007751"/>
                </a:lnTo>
                <a:lnTo>
                  <a:pt x="99175" y="1011586"/>
                </a:lnTo>
                <a:lnTo>
                  <a:pt x="100929" y="1006874"/>
                </a:lnTo>
                <a:lnTo>
                  <a:pt x="103887" y="1003915"/>
                </a:lnTo>
                <a:lnTo>
                  <a:pt x="103668" y="1000737"/>
                </a:lnTo>
                <a:lnTo>
                  <a:pt x="100490" y="999751"/>
                </a:lnTo>
                <a:lnTo>
                  <a:pt x="94792" y="998874"/>
                </a:lnTo>
                <a:lnTo>
                  <a:pt x="94792" y="997011"/>
                </a:lnTo>
                <a:lnTo>
                  <a:pt x="98408" y="997011"/>
                </a:lnTo>
                <a:lnTo>
                  <a:pt x="106079" y="999203"/>
                </a:lnTo>
                <a:lnTo>
                  <a:pt x="107285" y="1000956"/>
                </a:lnTo>
                <a:lnTo>
                  <a:pt x="112106" y="1001175"/>
                </a:lnTo>
                <a:lnTo>
                  <a:pt x="110901" y="997231"/>
                </a:lnTo>
                <a:lnTo>
                  <a:pt x="106189" y="994820"/>
                </a:lnTo>
                <a:lnTo>
                  <a:pt x="97641" y="994272"/>
                </a:lnTo>
                <a:lnTo>
                  <a:pt x="97312" y="992190"/>
                </a:lnTo>
                <a:lnTo>
                  <a:pt x="99942" y="991094"/>
                </a:lnTo>
                <a:lnTo>
                  <a:pt x="107394" y="993833"/>
                </a:lnTo>
                <a:lnTo>
                  <a:pt x="115065" y="998107"/>
                </a:lnTo>
                <a:lnTo>
                  <a:pt x="116271" y="1003806"/>
                </a:lnTo>
                <a:lnTo>
                  <a:pt x="113202" y="1007312"/>
                </a:lnTo>
                <a:lnTo>
                  <a:pt x="112983" y="1010929"/>
                </a:lnTo>
                <a:lnTo>
                  <a:pt x="116161" y="1017285"/>
                </a:lnTo>
                <a:lnTo>
                  <a:pt x="115832" y="1020791"/>
                </a:lnTo>
                <a:lnTo>
                  <a:pt x="112325" y="1023421"/>
                </a:lnTo>
                <a:lnTo>
                  <a:pt x="114079" y="1017833"/>
                </a:lnTo>
                <a:lnTo>
                  <a:pt x="110791" y="1010052"/>
                </a:lnTo>
                <a:lnTo>
                  <a:pt x="107504" y="1007312"/>
                </a:lnTo>
                <a:lnTo>
                  <a:pt x="105641" y="1010271"/>
                </a:lnTo>
                <a:lnTo>
                  <a:pt x="105312" y="1014107"/>
                </a:lnTo>
                <a:lnTo>
                  <a:pt x="107394" y="1017066"/>
                </a:lnTo>
                <a:lnTo>
                  <a:pt x="105531" y="1020682"/>
                </a:lnTo>
                <a:lnTo>
                  <a:pt x="103997" y="1018819"/>
                </a:lnTo>
                <a:lnTo>
                  <a:pt x="103011" y="1014764"/>
                </a:lnTo>
                <a:lnTo>
                  <a:pt x="100381" y="1014764"/>
                </a:lnTo>
                <a:lnTo>
                  <a:pt x="96764" y="1017394"/>
                </a:lnTo>
                <a:lnTo>
                  <a:pt x="91395" y="1017394"/>
                </a:lnTo>
                <a:lnTo>
                  <a:pt x="86902" y="1019148"/>
                </a:lnTo>
                <a:lnTo>
                  <a:pt x="91066" y="1022326"/>
                </a:lnTo>
                <a:lnTo>
                  <a:pt x="91395" y="1028024"/>
                </a:lnTo>
                <a:lnTo>
                  <a:pt x="93367" y="1031640"/>
                </a:lnTo>
                <a:lnTo>
                  <a:pt x="94134" y="1034490"/>
                </a:lnTo>
                <a:lnTo>
                  <a:pt x="92710" y="1037010"/>
                </a:lnTo>
                <a:lnTo>
                  <a:pt x="93477" y="1038544"/>
                </a:lnTo>
                <a:lnTo>
                  <a:pt x="96655" y="1039202"/>
                </a:lnTo>
                <a:lnTo>
                  <a:pt x="98518" y="1035586"/>
                </a:lnTo>
                <a:lnTo>
                  <a:pt x="100709" y="1037010"/>
                </a:lnTo>
                <a:lnTo>
                  <a:pt x="104326" y="1038216"/>
                </a:lnTo>
                <a:lnTo>
                  <a:pt x="104326" y="1039640"/>
                </a:lnTo>
                <a:lnTo>
                  <a:pt x="100929" y="1040955"/>
                </a:lnTo>
                <a:lnTo>
                  <a:pt x="97531" y="1043914"/>
                </a:lnTo>
                <a:lnTo>
                  <a:pt x="98518" y="1046434"/>
                </a:lnTo>
                <a:lnTo>
                  <a:pt x="104216" y="1046983"/>
                </a:lnTo>
                <a:lnTo>
                  <a:pt x="110791" y="1050709"/>
                </a:lnTo>
                <a:lnTo>
                  <a:pt x="113093" y="1049832"/>
                </a:lnTo>
                <a:lnTo>
                  <a:pt x="115065" y="1046873"/>
                </a:lnTo>
                <a:lnTo>
                  <a:pt x="113202" y="1042051"/>
                </a:lnTo>
                <a:lnTo>
                  <a:pt x="114408" y="1038435"/>
                </a:lnTo>
                <a:lnTo>
                  <a:pt x="112983" y="1034709"/>
                </a:lnTo>
                <a:lnTo>
                  <a:pt x="111120" y="1035695"/>
                </a:lnTo>
                <a:lnTo>
                  <a:pt x="107613" y="1035147"/>
                </a:lnTo>
                <a:lnTo>
                  <a:pt x="108819" y="1033832"/>
                </a:lnTo>
                <a:lnTo>
                  <a:pt x="111558" y="1031860"/>
                </a:lnTo>
                <a:lnTo>
                  <a:pt x="111558" y="1029120"/>
                </a:lnTo>
                <a:cubicBezTo>
                  <a:pt x="111558" y="1029120"/>
                  <a:pt x="113531" y="1028024"/>
                  <a:pt x="113531" y="1028024"/>
                </a:cubicBezTo>
                <a:lnTo>
                  <a:pt x="118791" y="1029778"/>
                </a:lnTo>
                <a:lnTo>
                  <a:pt x="121092" y="1028353"/>
                </a:lnTo>
                <a:lnTo>
                  <a:pt x="121969" y="1030873"/>
                </a:lnTo>
                <a:lnTo>
                  <a:pt x="124380" y="1031969"/>
                </a:lnTo>
                <a:lnTo>
                  <a:pt x="125476" y="1029668"/>
                </a:lnTo>
                <a:lnTo>
                  <a:pt x="130188" y="1028572"/>
                </a:lnTo>
                <a:lnTo>
                  <a:pt x="134352" y="1029887"/>
                </a:lnTo>
                <a:lnTo>
                  <a:pt x="139064" y="1029339"/>
                </a:lnTo>
                <a:lnTo>
                  <a:pt x="143119" y="1029668"/>
                </a:lnTo>
                <a:lnTo>
                  <a:pt x="143557" y="1031421"/>
                </a:lnTo>
                <a:lnTo>
                  <a:pt x="140927" y="1032627"/>
                </a:lnTo>
                <a:lnTo>
                  <a:pt x="138845" y="1035695"/>
                </a:lnTo>
                <a:lnTo>
                  <a:pt x="136106" y="1035037"/>
                </a:lnTo>
                <a:lnTo>
                  <a:pt x="133147" y="1032736"/>
                </a:lnTo>
                <a:lnTo>
                  <a:pt x="129969" y="1033613"/>
                </a:lnTo>
                <a:lnTo>
                  <a:pt x="122517" y="1040188"/>
                </a:lnTo>
                <a:lnTo>
                  <a:pt x="120764" y="1040407"/>
                </a:lnTo>
                <a:lnTo>
                  <a:pt x="118572" y="1039969"/>
                </a:lnTo>
                <a:lnTo>
                  <a:pt x="115723" y="1043147"/>
                </a:lnTo>
                <a:lnTo>
                  <a:pt x="116380" y="1045996"/>
                </a:lnTo>
                <a:lnTo>
                  <a:pt x="114846" y="1049174"/>
                </a:lnTo>
                <a:lnTo>
                  <a:pt x="113531" y="1051037"/>
                </a:lnTo>
                <a:lnTo>
                  <a:pt x="113750" y="1052900"/>
                </a:lnTo>
                <a:lnTo>
                  <a:pt x="115723" y="1054215"/>
                </a:lnTo>
                <a:lnTo>
                  <a:pt x="113969" y="1056407"/>
                </a:lnTo>
                <a:lnTo>
                  <a:pt x="113969" y="1058270"/>
                </a:lnTo>
                <a:lnTo>
                  <a:pt x="120983" y="1060681"/>
                </a:lnTo>
                <a:lnTo>
                  <a:pt x="126024" y="1065064"/>
                </a:lnTo>
                <a:lnTo>
                  <a:pt x="127558" y="1065064"/>
                </a:lnTo>
                <a:cubicBezTo>
                  <a:pt x="127558" y="1065064"/>
                  <a:pt x="128544" y="1062982"/>
                  <a:pt x="128544" y="1062982"/>
                </a:cubicBezTo>
                <a:lnTo>
                  <a:pt x="127448" y="1059366"/>
                </a:lnTo>
                <a:lnTo>
                  <a:pt x="130188" y="1055968"/>
                </a:lnTo>
                <a:lnTo>
                  <a:pt x="133366" y="1055202"/>
                </a:lnTo>
                <a:lnTo>
                  <a:pt x="133804" y="1053338"/>
                </a:lnTo>
                <a:lnTo>
                  <a:pt x="130078" y="1049174"/>
                </a:lnTo>
                <a:lnTo>
                  <a:pt x="136434" y="1047859"/>
                </a:lnTo>
                <a:lnTo>
                  <a:pt x="140379" y="1044352"/>
                </a:lnTo>
                <a:lnTo>
                  <a:pt x="144434" y="1038325"/>
                </a:lnTo>
                <a:lnTo>
                  <a:pt x="147393" y="1036462"/>
                </a:lnTo>
                <a:lnTo>
                  <a:pt x="148160" y="1037668"/>
                </a:lnTo>
                <a:lnTo>
                  <a:pt x="151448" y="1039531"/>
                </a:lnTo>
                <a:lnTo>
                  <a:pt x="154187" y="1039531"/>
                </a:lnTo>
                <a:cubicBezTo>
                  <a:pt x="154187" y="1039531"/>
                  <a:pt x="154845" y="1040626"/>
                  <a:pt x="154845" y="1040626"/>
                </a:cubicBezTo>
                <a:lnTo>
                  <a:pt x="151557" y="1042051"/>
                </a:lnTo>
                <a:lnTo>
                  <a:pt x="149256" y="1045996"/>
                </a:lnTo>
                <a:lnTo>
                  <a:pt x="148489" y="1048845"/>
                </a:lnTo>
                <a:lnTo>
                  <a:pt x="144324" y="1052900"/>
                </a:lnTo>
                <a:lnTo>
                  <a:pt x="144324" y="1057832"/>
                </a:lnTo>
                <a:lnTo>
                  <a:pt x="145749" y="1061010"/>
                </a:lnTo>
                <a:lnTo>
                  <a:pt x="143338" y="1063749"/>
                </a:lnTo>
                <a:lnTo>
                  <a:pt x="139503" y="1065393"/>
                </a:lnTo>
                <a:lnTo>
                  <a:pt x="139722" y="1063420"/>
                </a:lnTo>
                <a:lnTo>
                  <a:pt x="141695" y="1061996"/>
                </a:lnTo>
                <a:lnTo>
                  <a:pt x="141695" y="1056078"/>
                </a:lnTo>
                <a:cubicBezTo>
                  <a:pt x="141695" y="1056078"/>
                  <a:pt x="140270" y="1055092"/>
                  <a:pt x="140270" y="1055092"/>
                </a:cubicBezTo>
                <a:lnTo>
                  <a:pt x="137968" y="1056736"/>
                </a:lnTo>
                <a:lnTo>
                  <a:pt x="137311" y="1059914"/>
                </a:lnTo>
                <a:lnTo>
                  <a:pt x="135558" y="1059256"/>
                </a:lnTo>
                <a:lnTo>
                  <a:pt x="132818" y="1059475"/>
                </a:lnTo>
                <a:lnTo>
                  <a:pt x="130955" y="1061776"/>
                </a:lnTo>
                <a:lnTo>
                  <a:pt x="133366" y="1065831"/>
                </a:lnTo>
                <a:lnTo>
                  <a:pt x="141147" y="1073283"/>
                </a:lnTo>
                <a:lnTo>
                  <a:pt x="148051" y="1074379"/>
                </a:lnTo>
                <a:lnTo>
                  <a:pt x="152543" y="1076899"/>
                </a:lnTo>
                <a:lnTo>
                  <a:pt x="155502" y="1076680"/>
                </a:lnTo>
                <a:lnTo>
                  <a:pt x="158680" y="1078324"/>
                </a:lnTo>
                <a:lnTo>
                  <a:pt x="160872" y="1076023"/>
                </a:lnTo>
                <a:lnTo>
                  <a:pt x="163721" y="1070653"/>
                </a:lnTo>
                <a:lnTo>
                  <a:pt x="161310" y="1063311"/>
                </a:lnTo>
                <a:lnTo>
                  <a:pt x="161968" y="1059804"/>
                </a:lnTo>
                <a:lnTo>
                  <a:pt x="161639" y="1056626"/>
                </a:lnTo>
                <a:lnTo>
                  <a:pt x="162406" y="1050270"/>
                </a:lnTo>
                <a:lnTo>
                  <a:pt x="162844" y="1043037"/>
                </a:lnTo>
                <a:lnTo>
                  <a:pt x="161639" y="1038216"/>
                </a:lnTo>
                <a:lnTo>
                  <a:pt x="162297" y="1034928"/>
                </a:lnTo>
                <a:lnTo>
                  <a:pt x="168214" y="1031421"/>
                </a:lnTo>
                <a:lnTo>
                  <a:pt x="173803" y="1024846"/>
                </a:lnTo>
                <a:lnTo>
                  <a:pt x="177091" y="1023421"/>
                </a:lnTo>
                <a:lnTo>
                  <a:pt x="181912" y="1023421"/>
                </a:lnTo>
                <a:lnTo>
                  <a:pt x="183775" y="1021559"/>
                </a:lnTo>
                <a:lnTo>
                  <a:pt x="183227" y="1015531"/>
                </a:lnTo>
                <a:lnTo>
                  <a:pt x="185967" y="1012901"/>
                </a:lnTo>
                <a:lnTo>
                  <a:pt x="191337" y="1011477"/>
                </a:lnTo>
                <a:lnTo>
                  <a:pt x="197583" y="1015093"/>
                </a:lnTo>
                <a:lnTo>
                  <a:pt x="200542" y="1013340"/>
                </a:lnTo>
                <a:lnTo>
                  <a:pt x="201419" y="1013668"/>
                </a:lnTo>
                <a:lnTo>
                  <a:pt x="201419" y="1013668"/>
                </a:lnTo>
                <a:close/>
                <a:moveTo>
                  <a:pt x="250184" y="1140788"/>
                </a:moveTo>
                <a:lnTo>
                  <a:pt x="252267" y="1142322"/>
                </a:lnTo>
                <a:lnTo>
                  <a:pt x="255554" y="1139035"/>
                </a:lnTo>
                <a:lnTo>
                  <a:pt x="253253" y="1139035"/>
                </a:lnTo>
                <a:cubicBezTo>
                  <a:pt x="253253" y="1139035"/>
                  <a:pt x="250294" y="1141117"/>
                  <a:pt x="250184" y="1140897"/>
                </a:cubicBezTo>
                <a:lnTo>
                  <a:pt x="250184" y="1140897"/>
                </a:lnTo>
                <a:close/>
                <a:moveTo>
                  <a:pt x="32328" y="703979"/>
                </a:moveTo>
                <a:lnTo>
                  <a:pt x="27616" y="701349"/>
                </a:lnTo>
                <a:lnTo>
                  <a:pt x="24876" y="701568"/>
                </a:lnTo>
                <a:lnTo>
                  <a:pt x="25205" y="704308"/>
                </a:lnTo>
                <a:lnTo>
                  <a:pt x="30575" y="709678"/>
                </a:lnTo>
                <a:lnTo>
                  <a:pt x="28492" y="711759"/>
                </a:lnTo>
                <a:lnTo>
                  <a:pt x="33643" y="716691"/>
                </a:lnTo>
                <a:lnTo>
                  <a:pt x="32657" y="717677"/>
                </a:lnTo>
                <a:lnTo>
                  <a:pt x="27835" y="716143"/>
                </a:lnTo>
                <a:lnTo>
                  <a:pt x="25862" y="719650"/>
                </a:lnTo>
                <a:lnTo>
                  <a:pt x="26410" y="724581"/>
                </a:lnTo>
                <a:lnTo>
                  <a:pt x="26410" y="726663"/>
                </a:lnTo>
                <a:cubicBezTo>
                  <a:pt x="26410" y="726663"/>
                  <a:pt x="18301" y="727430"/>
                  <a:pt x="18301" y="727430"/>
                </a:cubicBezTo>
                <a:lnTo>
                  <a:pt x="12712" y="725020"/>
                </a:lnTo>
                <a:lnTo>
                  <a:pt x="15123" y="719759"/>
                </a:lnTo>
                <a:lnTo>
                  <a:pt x="14137" y="705075"/>
                </a:lnTo>
                <a:lnTo>
                  <a:pt x="12164" y="699048"/>
                </a:lnTo>
                <a:lnTo>
                  <a:pt x="10739" y="697732"/>
                </a:lnTo>
                <a:lnTo>
                  <a:pt x="9534" y="694774"/>
                </a:lnTo>
                <a:lnTo>
                  <a:pt x="10630" y="691158"/>
                </a:lnTo>
                <a:lnTo>
                  <a:pt x="13369" y="689075"/>
                </a:lnTo>
                <a:lnTo>
                  <a:pt x="13698" y="685350"/>
                </a:lnTo>
                <a:lnTo>
                  <a:pt x="12055" y="683048"/>
                </a:lnTo>
                <a:lnTo>
                  <a:pt x="12274" y="680418"/>
                </a:lnTo>
                <a:lnTo>
                  <a:pt x="15671" y="677240"/>
                </a:lnTo>
                <a:lnTo>
                  <a:pt x="20931" y="677459"/>
                </a:lnTo>
                <a:lnTo>
                  <a:pt x="25314" y="679322"/>
                </a:lnTo>
                <a:lnTo>
                  <a:pt x="29479" y="685350"/>
                </a:lnTo>
                <a:lnTo>
                  <a:pt x="29259" y="691815"/>
                </a:lnTo>
                <a:lnTo>
                  <a:pt x="30355" y="693678"/>
                </a:lnTo>
                <a:lnTo>
                  <a:pt x="30355" y="698390"/>
                </a:lnTo>
                <a:cubicBezTo>
                  <a:pt x="30355" y="698390"/>
                  <a:pt x="24986" y="696856"/>
                  <a:pt x="24986" y="696856"/>
                </a:cubicBezTo>
                <a:lnTo>
                  <a:pt x="30684" y="700911"/>
                </a:lnTo>
                <a:lnTo>
                  <a:pt x="32437" y="703212"/>
                </a:lnTo>
                <a:lnTo>
                  <a:pt x="32437" y="704308"/>
                </a:lnTo>
                <a:lnTo>
                  <a:pt x="32328" y="704308"/>
                </a:lnTo>
                <a:close/>
                <a:moveTo>
                  <a:pt x="35506" y="692144"/>
                </a:moveTo>
                <a:lnTo>
                  <a:pt x="39013" y="690609"/>
                </a:lnTo>
                <a:lnTo>
                  <a:pt x="41423" y="693020"/>
                </a:lnTo>
                <a:lnTo>
                  <a:pt x="39670" y="695650"/>
                </a:lnTo>
                <a:lnTo>
                  <a:pt x="35506" y="692144"/>
                </a:lnTo>
                <a:lnTo>
                  <a:pt x="35506" y="692144"/>
                </a:lnTo>
                <a:close/>
                <a:moveTo>
                  <a:pt x="7452" y="737403"/>
                </a:moveTo>
                <a:lnTo>
                  <a:pt x="9315" y="735321"/>
                </a:lnTo>
                <a:lnTo>
                  <a:pt x="12931" y="735321"/>
                </a:lnTo>
                <a:lnTo>
                  <a:pt x="16000" y="737622"/>
                </a:lnTo>
                <a:lnTo>
                  <a:pt x="9972" y="739923"/>
                </a:lnTo>
                <a:lnTo>
                  <a:pt x="7452" y="737512"/>
                </a:lnTo>
                <a:lnTo>
                  <a:pt x="7452" y="737512"/>
                </a:lnTo>
                <a:close/>
                <a:moveTo>
                  <a:pt x="40766" y="742553"/>
                </a:moveTo>
                <a:lnTo>
                  <a:pt x="45040" y="739704"/>
                </a:lnTo>
                <a:lnTo>
                  <a:pt x="45040" y="742882"/>
                </a:lnTo>
                <a:lnTo>
                  <a:pt x="42300" y="745512"/>
                </a:lnTo>
                <a:lnTo>
                  <a:pt x="40766" y="742553"/>
                </a:lnTo>
                <a:lnTo>
                  <a:pt x="40766" y="742553"/>
                </a:lnTo>
                <a:close/>
                <a:moveTo>
                  <a:pt x="33424" y="741896"/>
                </a:moveTo>
                <a:lnTo>
                  <a:pt x="36931" y="742991"/>
                </a:lnTo>
                <a:lnTo>
                  <a:pt x="37588" y="747813"/>
                </a:lnTo>
                <a:lnTo>
                  <a:pt x="34410" y="749567"/>
                </a:lnTo>
                <a:lnTo>
                  <a:pt x="34081" y="746717"/>
                </a:lnTo>
                <a:lnTo>
                  <a:pt x="30903" y="744087"/>
                </a:lnTo>
                <a:lnTo>
                  <a:pt x="33314" y="742005"/>
                </a:lnTo>
                <a:lnTo>
                  <a:pt x="33314" y="742005"/>
                </a:lnTo>
                <a:close/>
                <a:moveTo>
                  <a:pt x="22356" y="740800"/>
                </a:moveTo>
                <a:lnTo>
                  <a:pt x="23451" y="738937"/>
                </a:lnTo>
                <a:lnTo>
                  <a:pt x="29807" y="740361"/>
                </a:lnTo>
                <a:lnTo>
                  <a:pt x="24986" y="743430"/>
                </a:lnTo>
                <a:lnTo>
                  <a:pt x="22246" y="740800"/>
                </a:lnTo>
                <a:lnTo>
                  <a:pt x="22246" y="740800"/>
                </a:lnTo>
                <a:close/>
                <a:moveTo>
                  <a:pt x="24219" y="749676"/>
                </a:moveTo>
                <a:lnTo>
                  <a:pt x="25205" y="748361"/>
                </a:lnTo>
                <a:lnTo>
                  <a:pt x="27287" y="749895"/>
                </a:lnTo>
                <a:lnTo>
                  <a:pt x="26410" y="752416"/>
                </a:lnTo>
                <a:lnTo>
                  <a:pt x="24219" y="749676"/>
                </a:lnTo>
                <a:lnTo>
                  <a:pt x="24219" y="749676"/>
                </a:lnTo>
                <a:close/>
                <a:moveTo>
                  <a:pt x="17972" y="755703"/>
                </a:moveTo>
                <a:lnTo>
                  <a:pt x="19616" y="752416"/>
                </a:lnTo>
                <a:lnTo>
                  <a:pt x="23232" y="752635"/>
                </a:lnTo>
                <a:lnTo>
                  <a:pt x="25643" y="755156"/>
                </a:lnTo>
                <a:lnTo>
                  <a:pt x="25095" y="757238"/>
                </a:lnTo>
                <a:lnTo>
                  <a:pt x="21369" y="758772"/>
                </a:lnTo>
                <a:lnTo>
                  <a:pt x="18849" y="758114"/>
                </a:lnTo>
                <a:lnTo>
                  <a:pt x="18082" y="755813"/>
                </a:lnTo>
                <a:lnTo>
                  <a:pt x="18082" y="755813"/>
                </a:lnTo>
                <a:close/>
                <a:moveTo>
                  <a:pt x="14137" y="763703"/>
                </a:moveTo>
                <a:lnTo>
                  <a:pt x="16657" y="766224"/>
                </a:lnTo>
                <a:lnTo>
                  <a:pt x="13589" y="768525"/>
                </a:lnTo>
                <a:lnTo>
                  <a:pt x="11726" y="766662"/>
                </a:lnTo>
                <a:lnTo>
                  <a:pt x="14027" y="763703"/>
                </a:lnTo>
                <a:lnTo>
                  <a:pt x="14027" y="763703"/>
                </a:lnTo>
                <a:close/>
                <a:moveTo>
                  <a:pt x="37040" y="762169"/>
                </a:moveTo>
                <a:lnTo>
                  <a:pt x="38465" y="767539"/>
                </a:lnTo>
                <a:lnTo>
                  <a:pt x="34958" y="767210"/>
                </a:lnTo>
                <a:lnTo>
                  <a:pt x="37040" y="762169"/>
                </a:lnTo>
                <a:lnTo>
                  <a:pt x="37040" y="762169"/>
                </a:lnTo>
                <a:close/>
                <a:moveTo>
                  <a:pt x="28712" y="760416"/>
                </a:moveTo>
                <a:lnTo>
                  <a:pt x="33424" y="758662"/>
                </a:lnTo>
                <a:lnTo>
                  <a:pt x="33424" y="764909"/>
                </a:lnTo>
                <a:lnTo>
                  <a:pt x="28712" y="760416"/>
                </a:lnTo>
                <a:lnTo>
                  <a:pt x="28712" y="760416"/>
                </a:lnTo>
                <a:close/>
                <a:moveTo>
                  <a:pt x="18630" y="797894"/>
                </a:moveTo>
                <a:lnTo>
                  <a:pt x="20712" y="797675"/>
                </a:lnTo>
                <a:lnTo>
                  <a:pt x="21369" y="801839"/>
                </a:lnTo>
                <a:lnTo>
                  <a:pt x="18739" y="801620"/>
                </a:lnTo>
                <a:lnTo>
                  <a:pt x="18520" y="797784"/>
                </a:lnTo>
                <a:lnTo>
                  <a:pt x="18520" y="797784"/>
                </a:lnTo>
                <a:close/>
                <a:moveTo>
                  <a:pt x="18958" y="766662"/>
                </a:moveTo>
                <a:lnTo>
                  <a:pt x="19287" y="762826"/>
                </a:lnTo>
                <a:lnTo>
                  <a:pt x="18301" y="759868"/>
                </a:lnTo>
                <a:lnTo>
                  <a:pt x="23123" y="760087"/>
                </a:lnTo>
                <a:lnTo>
                  <a:pt x="25534" y="764799"/>
                </a:lnTo>
                <a:lnTo>
                  <a:pt x="21917" y="765457"/>
                </a:lnTo>
                <a:lnTo>
                  <a:pt x="18958" y="766662"/>
                </a:lnTo>
                <a:lnTo>
                  <a:pt x="18958" y="766662"/>
                </a:lnTo>
                <a:close/>
                <a:moveTo>
                  <a:pt x="9096" y="774662"/>
                </a:moveTo>
                <a:lnTo>
                  <a:pt x="3068" y="772032"/>
                </a:lnTo>
                <a:lnTo>
                  <a:pt x="3616" y="768963"/>
                </a:lnTo>
                <a:lnTo>
                  <a:pt x="8109" y="768963"/>
                </a:lnTo>
                <a:lnTo>
                  <a:pt x="10739" y="771703"/>
                </a:lnTo>
                <a:lnTo>
                  <a:pt x="9205" y="774662"/>
                </a:lnTo>
                <a:lnTo>
                  <a:pt x="9205" y="774662"/>
                </a:lnTo>
                <a:close/>
                <a:moveTo>
                  <a:pt x="26301" y="790661"/>
                </a:moveTo>
                <a:lnTo>
                  <a:pt x="30246" y="790333"/>
                </a:lnTo>
                <a:lnTo>
                  <a:pt x="30027" y="794826"/>
                </a:lnTo>
                <a:lnTo>
                  <a:pt x="26191" y="790661"/>
                </a:lnTo>
                <a:lnTo>
                  <a:pt x="26191" y="790661"/>
                </a:lnTo>
                <a:close/>
                <a:moveTo>
                  <a:pt x="32547" y="796360"/>
                </a:moveTo>
                <a:lnTo>
                  <a:pt x="37369" y="796141"/>
                </a:lnTo>
                <a:lnTo>
                  <a:pt x="34739" y="799319"/>
                </a:lnTo>
                <a:lnTo>
                  <a:pt x="32437" y="796360"/>
                </a:lnTo>
                <a:lnTo>
                  <a:pt x="32437" y="796360"/>
                </a:lnTo>
                <a:close/>
                <a:moveTo>
                  <a:pt x="41204" y="754169"/>
                </a:moveTo>
                <a:lnTo>
                  <a:pt x="43067" y="752964"/>
                </a:lnTo>
                <a:lnTo>
                  <a:pt x="47231" y="756252"/>
                </a:lnTo>
                <a:lnTo>
                  <a:pt x="42410" y="756580"/>
                </a:lnTo>
                <a:lnTo>
                  <a:pt x="41204" y="754169"/>
                </a:lnTo>
                <a:lnTo>
                  <a:pt x="41204" y="754169"/>
                </a:lnTo>
                <a:close/>
                <a:moveTo>
                  <a:pt x="48985" y="758005"/>
                </a:moveTo>
                <a:lnTo>
                  <a:pt x="53478" y="758882"/>
                </a:lnTo>
                <a:lnTo>
                  <a:pt x="54574" y="762388"/>
                </a:lnTo>
                <a:lnTo>
                  <a:pt x="58409" y="766552"/>
                </a:lnTo>
                <a:lnTo>
                  <a:pt x="55779" y="770388"/>
                </a:lnTo>
                <a:lnTo>
                  <a:pt x="54355" y="773676"/>
                </a:lnTo>
                <a:lnTo>
                  <a:pt x="51286" y="774333"/>
                </a:lnTo>
                <a:lnTo>
                  <a:pt x="48985" y="773128"/>
                </a:lnTo>
                <a:lnTo>
                  <a:pt x="46574" y="772580"/>
                </a:lnTo>
                <a:lnTo>
                  <a:pt x="43067" y="776196"/>
                </a:lnTo>
                <a:lnTo>
                  <a:pt x="42739" y="770826"/>
                </a:lnTo>
                <a:lnTo>
                  <a:pt x="41862" y="766991"/>
                </a:lnTo>
                <a:lnTo>
                  <a:pt x="44163" y="759868"/>
                </a:lnTo>
                <a:lnTo>
                  <a:pt x="48985" y="758005"/>
                </a:lnTo>
                <a:lnTo>
                  <a:pt x="48985" y="758005"/>
                </a:lnTo>
                <a:close/>
                <a:moveTo>
                  <a:pt x="22136" y="772360"/>
                </a:moveTo>
                <a:lnTo>
                  <a:pt x="23342" y="768525"/>
                </a:lnTo>
                <a:lnTo>
                  <a:pt x="33424" y="768744"/>
                </a:lnTo>
                <a:lnTo>
                  <a:pt x="31122" y="771155"/>
                </a:lnTo>
                <a:lnTo>
                  <a:pt x="25095" y="772360"/>
                </a:lnTo>
                <a:lnTo>
                  <a:pt x="24219" y="774333"/>
                </a:lnTo>
                <a:cubicBezTo>
                  <a:pt x="24219" y="774333"/>
                  <a:pt x="22136" y="772580"/>
                  <a:pt x="22136" y="772360"/>
                </a:cubicBezTo>
                <a:lnTo>
                  <a:pt x="22136" y="772360"/>
                </a:lnTo>
                <a:close/>
                <a:moveTo>
                  <a:pt x="27725" y="781566"/>
                </a:moveTo>
                <a:lnTo>
                  <a:pt x="25424" y="779484"/>
                </a:lnTo>
                <a:lnTo>
                  <a:pt x="30794" y="777730"/>
                </a:lnTo>
                <a:lnTo>
                  <a:pt x="34300" y="777402"/>
                </a:lnTo>
                <a:lnTo>
                  <a:pt x="33972" y="781346"/>
                </a:lnTo>
                <a:lnTo>
                  <a:pt x="27725" y="781566"/>
                </a:lnTo>
                <a:lnTo>
                  <a:pt x="27725" y="781566"/>
                </a:lnTo>
                <a:close/>
                <a:moveTo>
                  <a:pt x="29588" y="784853"/>
                </a:moveTo>
                <a:lnTo>
                  <a:pt x="33752" y="782442"/>
                </a:lnTo>
                <a:lnTo>
                  <a:pt x="39013" y="782442"/>
                </a:lnTo>
                <a:lnTo>
                  <a:pt x="39560" y="790114"/>
                </a:lnTo>
                <a:lnTo>
                  <a:pt x="36931" y="793730"/>
                </a:lnTo>
                <a:lnTo>
                  <a:pt x="33752" y="792196"/>
                </a:lnTo>
                <a:lnTo>
                  <a:pt x="32218" y="787045"/>
                </a:lnTo>
                <a:lnTo>
                  <a:pt x="29588" y="784963"/>
                </a:lnTo>
                <a:lnTo>
                  <a:pt x="29588" y="784963"/>
                </a:lnTo>
                <a:close/>
                <a:moveTo>
                  <a:pt x="22794" y="797675"/>
                </a:moveTo>
                <a:lnTo>
                  <a:pt x="24657" y="794935"/>
                </a:lnTo>
                <a:lnTo>
                  <a:pt x="26081" y="797017"/>
                </a:lnTo>
                <a:lnTo>
                  <a:pt x="30246" y="797894"/>
                </a:lnTo>
                <a:lnTo>
                  <a:pt x="32109" y="801730"/>
                </a:lnTo>
                <a:lnTo>
                  <a:pt x="27287" y="802716"/>
                </a:lnTo>
                <a:lnTo>
                  <a:pt x="22794" y="797675"/>
                </a:lnTo>
                <a:lnTo>
                  <a:pt x="22794" y="797675"/>
                </a:lnTo>
                <a:close/>
                <a:moveTo>
                  <a:pt x="35506" y="891042"/>
                </a:moveTo>
                <a:lnTo>
                  <a:pt x="38465" y="888412"/>
                </a:lnTo>
                <a:lnTo>
                  <a:pt x="36163" y="886439"/>
                </a:lnTo>
                <a:lnTo>
                  <a:pt x="35067" y="888193"/>
                </a:lnTo>
                <a:lnTo>
                  <a:pt x="29369" y="879536"/>
                </a:lnTo>
                <a:lnTo>
                  <a:pt x="24876" y="875700"/>
                </a:lnTo>
                <a:lnTo>
                  <a:pt x="26739" y="872960"/>
                </a:lnTo>
                <a:lnTo>
                  <a:pt x="30903" y="872412"/>
                </a:lnTo>
                <a:lnTo>
                  <a:pt x="34739" y="870111"/>
                </a:lnTo>
                <a:lnTo>
                  <a:pt x="35287" y="877782"/>
                </a:lnTo>
                <a:lnTo>
                  <a:pt x="39780" y="879645"/>
                </a:lnTo>
                <a:lnTo>
                  <a:pt x="40108" y="884795"/>
                </a:lnTo>
                <a:lnTo>
                  <a:pt x="43944" y="888302"/>
                </a:lnTo>
                <a:lnTo>
                  <a:pt x="46355" y="896302"/>
                </a:lnTo>
                <a:lnTo>
                  <a:pt x="41314" y="895754"/>
                </a:lnTo>
                <a:lnTo>
                  <a:pt x="36602" y="896302"/>
                </a:lnTo>
                <a:lnTo>
                  <a:pt x="35396" y="890932"/>
                </a:lnTo>
                <a:lnTo>
                  <a:pt x="35396" y="890932"/>
                </a:lnTo>
                <a:close/>
                <a:moveTo>
                  <a:pt x="17753" y="881837"/>
                </a:moveTo>
                <a:lnTo>
                  <a:pt x="17972" y="878987"/>
                </a:lnTo>
                <a:lnTo>
                  <a:pt x="19397" y="877344"/>
                </a:lnTo>
                <a:lnTo>
                  <a:pt x="23342" y="878440"/>
                </a:lnTo>
                <a:lnTo>
                  <a:pt x="29588" y="888193"/>
                </a:lnTo>
                <a:lnTo>
                  <a:pt x="33752" y="894329"/>
                </a:lnTo>
                <a:lnTo>
                  <a:pt x="33533" y="899590"/>
                </a:lnTo>
                <a:lnTo>
                  <a:pt x="31999" y="902220"/>
                </a:lnTo>
                <a:lnTo>
                  <a:pt x="28164" y="899918"/>
                </a:lnTo>
                <a:lnTo>
                  <a:pt x="26301" y="892905"/>
                </a:lnTo>
                <a:lnTo>
                  <a:pt x="26848" y="891042"/>
                </a:lnTo>
                <a:lnTo>
                  <a:pt x="23780" y="888631"/>
                </a:lnTo>
                <a:lnTo>
                  <a:pt x="18958" y="887645"/>
                </a:lnTo>
                <a:lnTo>
                  <a:pt x="17863" y="881946"/>
                </a:lnTo>
                <a:lnTo>
                  <a:pt x="17863" y="881946"/>
                </a:lnTo>
                <a:close/>
                <a:moveTo>
                  <a:pt x="18630" y="889946"/>
                </a:moveTo>
                <a:lnTo>
                  <a:pt x="20493" y="890494"/>
                </a:lnTo>
                <a:lnTo>
                  <a:pt x="23890" y="891918"/>
                </a:lnTo>
                <a:lnTo>
                  <a:pt x="25424" y="896631"/>
                </a:lnTo>
                <a:lnTo>
                  <a:pt x="24547" y="900137"/>
                </a:lnTo>
                <a:lnTo>
                  <a:pt x="21808" y="900576"/>
                </a:lnTo>
                <a:lnTo>
                  <a:pt x="21479" y="898494"/>
                </a:lnTo>
                <a:lnTo>
                  <a:pt x="18849" y="896521"/>
                </a:lnTo>
                <a:lnTo>
                  <a:pt x="18630" y="889946"/>
                </a:lnTo>
                <a:lnTo>
                  <a:pt x="18630" y="889946"/>
                </a:lnTo>
                <a:close/>
                <a:moveTo>
                  <a:pt x="27616" y="918438"/>
                </a:moveTo>
                <a:lnTo>
                  <a:pt x="25753" y="917342"/>
                </a:lnTo>
                <a:lnTo>
                  <a:pt x="25972" y="913726"/>
                </a:lnTo>
                <a:lnTo>
                  <a:pt x="23451" y="905507"/>
                </a:lnTo>
                <a:lnTo>
                  <a:pt x="26081" y="903096"/>
                </a:lnTo>
                <a:lnTo>
                  <a:pt x="27068" y="904521"/>
                </a:lnTo>
                <a:lnTo>
                  <a:pt x="32657" y="907041"/>
                </a:lnTo>
                <a:lnTo>
                  <a:pt x="34520" y="910987"/>
                </a:lnTo>
                <a:lnTo>
                  <a:pt x="31780" y="911973"/>
                </a:lnTo>
                <a:lnTo>
                  <a:pt x="27725" y="918548"/>
                </a:lnTo>
                <a:lnTo>
                  <a:pt x="27725" y="918548"/>
                </a:lnTo>
                <a:close/>
                <a:moveTo>
                  <a:pt x="34081" y="936630"/>
                </a:moveTo>
                <a:lnTo>
                  <a:pt x="31013" y="938821"/>
                </a:lnTo>
                <a:lnTo>
                  <a:pt x="28492" y="936191"/>
                </a:lnTo>
                <a:lnTo>
                  <a:pt x="29369" y="933452"/>
                </a:lnTo>
                <a:lnTo>
                  <a:pt x="27068" y="930712"/>
                </a:lnTo>
                <a:lnTo>
                  <a:pt x="32328" y="927863"/>
                </a:lnTo>
                <a:lnTo>
                  <a:pt x="35177" y="932575"/>
                </a:lnTo>
                <a:lnTo>
                  <a:pt x="34081" y="936630"/>
                </a:lnTo>
                <a:lnTo>
                  <a:pt x="34081" y="936630"/>
                </a:lnTo>
                <a:close/>
                <a:moveTo>
                  <a:pt x="46136" y="934328"/>
                </a:moveTo>
                <a:lnTo>
                  <a:pt x="44930" y="939150"/>
                </a:lnTo>
                <a:lnTo>
                  <a:pt x="42629" y="940684"/>
                </a:lnTo>
                <a:lnTo>
                  <a:pt x="38465" y="936849"/>
                </a:lnTo>
                <a:lnTo>
                  <a:pt x="36931" y="931150"/>
                </a:lnTo>
                <a:lnTo>
                  <a:pt x="32109" y="921616"/>
                </a:lnTo>
                <a:lnTo>
                  <a:pt x="36931" y="920740"/>
                </a:lnTo>
                <a:lnTo>
                  <a:pt x="40437" y="917781"/>
                </a:lnTo>
                <a:lnTo>
                  <a:pt x="40766" y="914493"/>
                </a:lnTo>
                <a:lnTo>
                  <a:pt x="38903" y="917233"/>
                </a:lnTo>
                <a:lnTo>
                  <a:pt x="36821" y="917452"/>
                </a:lnTo>
                <a:lnTo>
                  <a:pt x="36163" y="914822"/>
                </a:lnTo>
                <a:lnTo>
                  <a:pt x="37588" y="910658"/>
                </a:lnTo>
                <a:lnTo>
                  <a:pt x="34848" y="907699"/>
                </a:lnTo>
                <a:lnTo>
                  <a:pt x="34629" y="902329"/>
                </a:lnTo>
                <a:lnTo>
                  <a:pt x="37259" y="900028"/>
                </a:lnTo>
                <a:lnTo>
                  <a:pt x="44054" y="900028"/>
                </a:lnTo>
                <a:lnTo>
                  <a:pt x="47231" y="902329"/>
                </a:lnTo>
                <a:lnTo>
                  <a:pt x="49642" y="912959"/>
                </a:lnTo>
                <a:lnTo>
                  <a:pt x="52382" y="918110"/>
                </a:lnTo>
                <a:lnTo>
                  <a:pt x="53039" y="926986"/>
                </a:lnTo>
                <a:lnTo>
                  <a:pt x="52053" y="928739"/>
                </a:lnTo>
                <a:lnTo>
                  <a:pt x="54683" y="935315"/>
                </a:lnTo>
                <a:lnTo>
                  <a:pt x="54464" y="942547"/>
                </a:lnTo>
                <a:lnTo>
                  <a:pt x="51177" y="945177"/>
                </a:lnTo>
                <a:lnTo>
                  <a:pt x="48547" y="943643"/>
                </a:lnTo>
                <a:lnTo>
                  <a:pt x="47670" y="938383"/>
                </a:lnTo>
                <a:lnTo>
                  <a:pt x="46245" y="934219"/>
                </a:lnTo>
                <a:lnTo>
                  <a:pt x="46245" y="934219"/>
                </a:lnTo>
                <a:close/>
                <a:moveTo>
                  <a:pt x="42410" y="958876"/>
                </a:moveTo>
                <a:lnTo>
                  <a:pt x="41095" y="955259"/>
                </a:lnTo>
                <a:lnTo>
                  <a:pt x="38245" y="953068"/>
                </a:lnTo>
                <a:lnTo>
                  <a:pt x="40108" y="950657"/>
                </a:lnTo>
                <a:lnTo>
                  <a:pt x="40328" y="947917"/>
                </a:lnTo>
                <a:lnTo>
                  <a:pt x="41423" y="946931"/>
                </a:lnTo>
                <a:lnTo>
                  <a:pt x="43725" y="948027"/>
                </a:lnTo>
                <a:lnTo>
                  <a:pt x="49094" y="948794"/>
                </a:lnTo>
                <a:lnTo>
                  <a:pt x="47122" y="952848"/>
                </a:lnTo>
                <a:lnTo>
                  <a:pt x="47341" y="956903"/>
                </a:lnTo>
                <a:lnTo>
                  <a:pt x="44601" y="959095"/>
                </a:lnTo>
                <a:lnTo>
                  <a:pt x="42519" y="959095"/>
                </a:lnTo>
                <a:close/>
                <a:moveTo>
                  <a:pt x="39560" y="965889"/>
                </a:moveTo>
                <a:lnTo>
                  <a:pt x="39560" y="961944"/>
                </a:lnTo>
                <a:lnTo>
                  <a:pt x="45149" y="961944"/>
                </a:lnTo>
                <a:lnTo>
                  <a:pt x="41971" y="964245"/>
                </a:lnTo>
                <a:lnTo>
                  <a:pt x="39560" y="965999"/>
                </a:lnTo>
                <a:lnTo>
                  <a:pt x="39560" y="965999"/>
                </a:lnTo>
                <a:close/>
                <a:moveTo>
                  <a:pt x="48875" y="963259"/>
                </a:moveTo>
                <a:lnTo>
                  <a:pt x="50300" y="965889"/>
                </a:lnTo>
                <a:lnTo>
                  <a:pt x="50300" y="970053"/>
                </a:lnTo>
                <a:lnTo>
                  <a:pt x="49094" y="971807"/>
                </a:lnTo>
                <a:lnTo>
                  <a:pt x="47670" y="966766"/>
                </a:lnTo>
                <a:lnTo>
                  <a:pt x="48875" y="963259"/>
                </a:lnTo>
                <a:lnTo>
                  <a:pt x="48875" y="963259"/>
                </a:lnTo>
                <a:close/>
                <a:moveTo>
                  <a:pt x="52492" y="960848"/>
                </a:moveTo>
                <a:lnTo>
                  <a:pt x="52711" y="959095"/>
                </a:lnTo>
                <a:lnTo>
                  <a:pt x="54683" y="959095"/>
                </a:lnTo>
                <a:cubicBezTo>
                  <a:pt x="54683" y="959095"/>
                  <a:pt x="57861" y="961615"/>
                  <a:pt x="57861" y="961615"/>
                </a:cubicBezTo>
                <a:lnTo>
                  <a:pt x="60930" y="961834"/>
                </a:lnTo>
                <a:lnTo>
                  <a:pt x="64984" y="968409"/>
                </a:lnTo>
                <a:lnTo>
                  <a:pt x="66628" y="973560"/>
                </a:lnTo>
                <a:lnTo>
                  <a:pt x="60711" y="968300"/>
                </a:lnTo>
                <a:lnTo>
                  <a:pt x="56327" y="966656"/>
                </a:lnTo>
                <a:lnTo>
                  <a:pt x="52382" y="960958"/>
                </a:lnTo>
                <a:lnTo>
                  <a:pt x="52382" y="960958"/>
                </a:lnTo>
                <a:close/>
                <a:moveTo>
                  <a:pt x="52272" y="969067"/>
                </a:moveTo>
                <a:lnTo>
                  <a:pt x="54574" y="968409"/>
                </a:lnTo>
                <a:lnTo>
                  <a:pt x="59724" y="971149"/>
                </a:lnTo>
                <a:lnTo>
                  <a:pt x="64546" y="978272"/>
                </a:lnTo>
                <a:lnTo>
                  <a:pt x="62683" y="981450"/>
                </a:lnTo>
                <a:lnTo>
                  <a:pt x="58628" y="981231"/>
                </a:lnTo>
                <a:lnTo>
                  <a:pt x="53478" y="975094"/>
                </a:lnTo>
                <a:lnTo>
                  <a:pt x="52272" y="968957"/>
                </a:lnTo>
                <a:lnTo>
                  <a:pt x="52272" y="968957"/>
                </a:lnTo>
                <a:close/>
                <a:moveTo>
                  <a:pt x="56985" y="992738"/>
                </a:moveTo>
                <a:lnTo>
                  <a:pt x="50300" y="994052"/>
                </a:lnTo>
                <a:lnTo>
                  <a:pt x="48108" y="992518"/>
                </a:lnTo>
                <a:lnTo>
                  <a:pt x="50190" y="990436"/>
                </a:lnTo>
                <a:lnTo>
                  <a:pt x="52492" y="985614"/>
                </a:lnTo>
                <a:lnTo>
                  <a:pt x="50081" y="981560"/>
                </a:lnTo>
                <a:lnTo>
                  <a:pt x="53149" y="980793"/>
                </a:lnTo>
                <a:lnTo>
                  <a:pt x="56437" y="983861"/>
                </a:lnTo>
                <a:lnTo>
                  <a:pt x="59505" y="983642"/>
                </a:lnTo>
                <a:lnTo>
                  <a:pt x="66299" y="988135"/>
                </a:lnTo>
                <a:lnTo>
                  <a:pt x="66080" y="990765"/>
                </a:lnTo>
                <a:lnTo>
                  <a:pt x="62354" y="990984"/>
                </a:lnTo>
                <a:lnTo>
                  <a:pt x="61806" y="992518"/>
                </a:lnTo>
                <a:lnTo>
                  <a:pt x="56985" y="992957"/>
                </a:lnTo>
                <a:lnTo>
                  <a:pt x="56985" y="992957"/>
                </a:lnTo>
                <a:close/>
                <a:moveTo>
                  <a:pt x="62793" y="1012901"/>
                </a:moveTo>
                <a:lnTo>
                  <a:pt x="59943" y="1012353"/>
                </a:lnTo>
                <a:lnTo>
                  <a:pt x="57642" y="1010819"/>
                </a:lnTo>
                <a:lnTo>
                  <a:pt x="56327" y="1007203"/>
                </a:lnTo>
                <a:lnTo>
                  <a:pt x="57642" y="1004792"/>
                </a:lnTo>
                <a:lnTo>
                  <a:pt x="59615" y="1003039"/>
                </a:lnTo>
                <a:lnTo>
                  <a:pt x="58409" y="1001943"/>
                </a:lnTo>
                <a:lnTo>
                  <a:pt x="57423" y="1000080"/>
                </a:lnTo>
                <a:lnTo>
                  <a:pt x="61258" y="999641"/>
                </a:lnTo>
                <a:lnTo>
                  <a:pt x="63012" y="1002820"/>
                </a:lnTo>
                <a:lnTo>
                  <a:pt x="62793" y="1007312"/>
                </a:lnTo>
                <a:lnTo>
                  <a:pt x="60382" y="1009175"/>
                </a:lnTo>
                <a:lnTo>
                  <a:pt x="62793" y="1012901"/>
                </a:lnTo>
                <a:lnTo>
                  <a:pt x="62793" y="1012901"/>
                </a:lnTo>
                <a:close/>
                <a:moveTo>
                  <a:pt x="63779" y="1005011"/>
                </a:moveTo>
                <a:lnTo>
                  <a:pt x="64765" y="1002600"/>
                </a:lnTo>
                <a:lnTo>
                  <a:pt x="66299" y="1001614"/>
                </a:lnTo>
                <a:lnTo>
                  <a:pt x="68272" y="1003806"/>
                </a:lnTo>
                <a:lnTo>
                  <a:pt x="70683" y="1006217"/>
                </a:lnTo>
                <a:lnTo>
                  <a:pt x="70683" y="1010490"/>
                </a:lnTo>
                <a:cubicBezTo>
                  <a:pt x="70683" y="1010490"/>
                  <a:pt x="67943" y="1012463"/>
                  <a:pt x="67943" y="1012463"/>
                </a:cubicBezTo>
                <a:lnTo>
                  <a:pt x="65971" y="1011915"/>
                </a:lnTo>
                <a:lnTo>
                  <a:pt x="65532" y="1009943"/>
                </a:lnTo>
                <a:lnTo>
                  <a:pt x="64656" y="1008628"/>
                </a:lnTo>
                <a:lnTo>
                  <a:pt x="63779" y="1005011"/>
                </a:lnTo>
                <a:lnTo>
                  <a:pt x="63779" y="1005011"/>
                </a:lnTo>
                <a:close/>
                <a:moveTo>
                  <a:pt x="71888" y="1007312"/>
                </a:moveTo>
                <a:lnTo>
                  <a:pt x="76710" y="1009833"/>
                </a:lnTo>
                <a:lnTo>
                  <a:pt x="77806" y="1012573"/>
                </a:lnTo>
                <a:lnTo>
                  <a:pt x="76491" y="1012792"/>
                </a:lnTo>
                <a:lnTo>
                  <a:pt x="72875" y="1010162"/>
                </a:lnTo>
                <a:lnTo>
                  <a:pt x="71888" y="1007422"/>
                </a:lnTo>
                <a:lnTo>
                  <a:pt x="71888" y="1007422"/>
                </a:lnTo>
                <a:close/>
                <a:moveTo>
                  <a:pt x="70025" y="1023312"/>
                </a:moveTo>
                <a:lnTo>
                  <a:pt x="67724" y="1024517"/>
                </a:lnTo>
                <a:lnTo>
                  <a:pt x="67067" y="1022874"/>
                </a:lnTo>
                <a:lnTo>
                  <a:pt x="68820" y="1021010"/>
                </a:lnTo>
                <a:lnTo>
                  <a:pt x="68601" y="1016298"/>
                </a:lnTo>
                <a:lnTo>
                  <a:pt x="70902" y="1015531"/>
                </a:lnTo>
                <a:lnTo>
                  <a:pt x="72107" y="1017942"/>
                </a:lnTo>
                <a:lnTo>
                  <a:pt x="69916" y="1023312"/>
                </a:lnTo>
                <a:lnTo>
                  <a:pt x="69916" y="1023312"/>
                </a:lnTo>
                <a:close/>
                <a:moveTo>
                  <a:pt x="83724" y="1010929"/>
                </a:moveTo>
                <a:lnTo>
                  <a:pt x="78025" y="1008189"/>
                </a:lnTo>
                <a:lnTo>
                  <a:pt x="75286" y="1005121"/>
                </a:lnTo>
                <a:lnTo>
                  <a:pt x="75286" y="997888"/>
                </a:lnTo>
                <a:cubicBezTo>
                  <a:pt x="75286" y="997888"/>
                  <a:pt x="77148" y="997888"/>
                  <a:pt x="77148" y="997888"/>
                </a:cubicBezTo>
                <a:lnTo>
                  <a:pt x="79778" y="1003586"/>
                </a:lnTo>
                <a:lnTo>
                  <a:pt x="83833" y="1008079"/>
                </a:lnTo>
                <a:lnTo>
                  <a:pt x="85148" y="1010819"/>
                </a:lnTo>
                <a:lnTo>
                  <a:pt x="83724" y="1011038"/>
                </a:lnTo>
                <a:lnTo>
                  <a:pt x="83724" y="1011038"/>
                </a:lnTo>
                <a:close/>
                <a:moveTo>
                  <a:pt x="82957" y="1018161"/>
                </a:moveTo>
                <a:lnTo>
                  <a:pt x="79340" y="1014545"/>
                </a:lnTo>
                <a:lnTo>
                  <a:pt x="80765" y="1013449"/>
                </a:lnTo>
                <a:lnTo>
                  <a:pt x="83943" y="1014216"/>
                </a:lnTo>
                <a:lnTo>
                  <a:pt x="84929" y="1017942"/>
                </a:lnTo>
                <a:lnTo>
                  <a:pt x="82957" y="1018161"/>
                </a:lnTo>
                <a:lnTo>
                  <a:pt x="82957" y="1018161"/>
                </a:lnTo>
                <a:close/>
                <a:moveTo>
                  <a:pt x="85258" y="1027367"/>
                </a:moveTo>
                <a:lnTo>
                  <a:pt x="79998" y="1021668"/>
                </a:lnTo>
                <a:lnTo>
                  <a:pt x="78244" y="1018709"/>
                </a:lnTo>
                <a:lnTo>
                  <a:pt x="79559" y="1017066"/>
                </a:lnTo>
                <a:lnTo>
                  <a:pt x="87340" y="1023093"/>
                </a:lnTo>
                <a:lnTo>
                  <a:pt x="87121" y="1026599"/>
                </a:lnTo>
                <a:lnTo>
                  <a:pt x="85258" y="1027257"/>
                </a:lnTo>
                <a:lnTo>
                  <a:pt x="85258" y="1027257"/>
                </a:lnTo>
                <a:close/>
                <a:moveTo>
                  <a:pt x="90518" y="1038435"/>
                </a:moveTo>
                <a:lnTo>
                  <a:pt x="88436" y="1037339"/>
                </a:lnTo>
                <a:lnTo>
                  <a:pt x="86025" y="1035257"/>
                </a:lnTo>
                <a:lnTo>
                  <a:pt x="85258" y="1032736"/>
                </a:lnTo>
                <a:lnTo>
                  <a:pt x="80655" y="1032956"/>
                </a:lnTo>
                <a:lnTo>
                  <a:pt x="78792" y="1031531"/>
                </a:lnTo>
                <a:lnTo>
                  <a:pt x="82409" y="1030106"/>
                </a:lnTo>
                <a:lnTo>
                  <a:pt x="85696" y="1030764"/>
                </a:lnTo>
                <a:lnTo>
                  <a:pt x="91395" y="1029887"/>
                </a:lnTo>
                <a:lnTo>
                  <a:pt x="92819" y="1034490"/>
                </a:lnTo>
                <a:lnTo>
                  <a:pt x="90408" y="1038435"/>
                </a:lnTo>
                <a:lnTo>
                  <a:pt x="90408" y="1038435"/>
                </a:lnTo>
                <a:close/>
                <a:moveTo>
                  <a:pt x="104983" y="1062653"/>
                </a:moveTo>
                <a:lnTo>
                  <a:pt x="98518" y="1060242"/>
                </a:lnTo>
                <a:lnTo>
                  <a:pt x="96655" y="1061338"/>
                </a:lnTo>
                <a:lnTo>
                  <a:pt x="93038" y="1061338"/>
                </a:lnTo>
                <a:lnTo>
                  <a:pt x="90737" y="1057832"/>
                </a:lnTo>
                <a:lnTo>
                  <a:pt x="84052" y="1054982"/>
                </a:lnTo>
                <a:lnTo>
                  <a:pt x="79121" y="1054325"/>
                </a:lnTo>
                <a:lnTo>
                  <a:pt x="76053" y="1048517"/>
                </a:lnTo>
                <a:lnTo>
                  <a:pt x="74957" y="1043914"/>
                </a:lnTo>
                <a:lnTo>
                  <a:pt x="76272" y="1041722"/>
                </a:lnTo>
                <a:lnTo>
                  <a:pt x="79011" y="1043585"/>
                </a:lnTo>
                <a:lnTo>
                  <a:pt x="84052" y="1049503"/>
                </a:lnTo>
                <a:lnTo>
                  <a:pt x="87340" y="1051475"/>
                </a:lnTo>
                <a:lnTo>
                  <a:pt x="91395" y="1051695"/>
                </a:lnTo>
                <a:lnTo>
                  <a:pt x="95449" y="1053229"/>
                </a:lnTo>
                <a:lnTo>
                  <a:pt x="99285" y="1055311"/>
                </a:lnTo>
                <a:lnTo>
                  <a:pt x="104874" y="1055311"/>
                </a:lnTo>
                <a:lnTo>
                  <a:pt x="106956" y="1057612"/>
                </a:lnTo>
                <a:lnTo>
                  <a:pt x="111668" y="1061010"/>
                </a:lnTo>
                <a:lnTo>
                  <a:pt x="113641" y="1061229"/>
                </a:lnTo>
                <a:lnTo>
                  <a:pt x="114956" y="1063092"/>
                </a:lnTo>
                <a:lnTo>
                  <a:pt x="114188" y="1064516"/>
                </a:lnTo>
                <a:lnTo>
                  <a:pt x="109476" y="1064516"/>
                </a:lnTo>
                <a:lnTo>
                  <a:pt x="105093" y="1062763"/>
                </a:lnTo>
                <a:lnTo>
                  <a:pt x="105093" y="1062763"/>
                </a:lnTo>
                <a:close/>
                <a:moveTo>
                  <a:pt x="89422" y="1064626"/>
                </a:moveTo>
                <a:cubicBezTo>
                  <a:pt x="89422" y="1064626"/>
                  <a:pt x="92490" y="1067804"/>
                  <a:pt x="92490" y="1067804"/>
                </a:cubicBezTo>
                <a:lnTo>
                  <a:pt x="87340" y="1066269"/>
                </a:lnTo>
                <a:lnTo>
                  <a:pt x="89422" y="1064626"/>
                </a:lnTo>
                <a:lnTo>
                  <a:pt x="89422" y="1064626"/>
                </a:lnTo>
                <a:close/>
                <a:moveTo>
                  <a:pt x="122627" y="1086324"/>
                </a:moveTo>
                <a:lnTo>
                  <a:pt x="124599" y="1087749"/>
                </a:lnTo>
                <a:lnTo>
                  <a:pt x="126462" y="1086104"/>
                </a:lnTo>
                <a:lnTo>
                  <a:pt x="123941" y="1083694"/>
                </a:lnTo>
                <a:lnTo>
                  <a:pt x="121421" y="1085447"/>
                </a:lnTo>
                <a:lnTo>
                  <a:pt x="122627" y="1086214"/>
                </a:lnTo>
                <a:lnTo>
                  <a:pt x="122627" y="1086214"/>
                </a:lnTo>
                <a:close/>
                <a:moveTo>
                  <a:pt x="134900" y="1088406"/>
                </a:moveTo>
                <a:lnTo>
                  <a:pt x="131503" y="1089830"/>
                </a:lnTo>
                <a:lnTo>
                  <a:pt x="128544" y="1086762"/>
                </a:lnTo>
                <a:lnTo>
                  <a:pt x="127996" y="1083584"/>
                </a:lnTo>
                <a:lnTo>
                  <a:pt x="125476" y="1082050"/>
                </a:lnTo>
                <a:lnTo>
                  <a:pt x="120216" y="1083146"/>
                </a:lnTo>
                <a:lnTo>
                  <a:pt x="116599" y="1082488"/>
                </a:lnTo>
                <a:lnTo>
                  <a:pt x="111777" y="1076790"/>
                </a:lnTo>
                <a:lnTo>
                  <a:pt x="107394" y="1075694"/>
                </a:lnTo>
                <a:lnTo>
                  <a:pt x="105641" y="1071420"/>
                </a:lnTo>
                <a:lnTo>
                  <a:pt x="101148" y="1069009"/>
                </a:lnTo>
                <a:lnTo>
                  <a:pt x="100819" y="1066489"/>
                </a:lnTo>
                <a:lnTo>
                  <a:pt x="102244" y="1064516"/>
                </a:lnTo>
                <a:lnTo>
                  <a:pt x="105969" y="1064187"/>
                </a:lnTo>
                <a:lnTo>
                  <a:pt x="108380" y="1066489"/>
                </a:lnTo>
                <a:lnTo>
                  <a:pt x="110682" y="1067584"/>
                </a:lnTo>
                <a:lnTo>
                  <a:pt x="114956" y="1065831"/>
                </a:lnTo>
                <a:lnTo>
                  <a:pt x="120106" y="1065612"/>
                </a:lnTo>
                <a:lnTo>
                  <a:pt x="126791" y="1070434"/>
                </a:lnTo>
                <a:lnTo>
                  <a:pt x="129750" y="1071749"/>
                </a:lnTo>
                <a:lnTo>
                  <a:pt x="130845" y="1074488"/>
                </a:lnTo>
                <a:lnTo>
                  <a:pt x="135777" y="1072954"/>
                </a:lnTo>
                <a:lnTo>
                  <a:pt x="139174" y="1074379"/>
                </a:lnTo>
                <a:lnTo>
                  <a:pt x="140818" y="1077995"/>
                </a:lnTo>
                <a:lnTo>
                  <a:pt x="137201" y="1077776"/>
                </a:lnTo>
                <a:lnTo>
                  <a:pt x="134900" y="1078872"/>
                </a:lnTo>
                <a:lnTo>
                  <a:pt x="136763" y="1080296"/>
                </a:lnTo>
                <a:lnTo>
                  <a:pt x="136982" y="1082707"/>
                </a:lnTo>
                <a:lnTo>
                  <a:pt x="133366" y="1086214"/>
                </a:lnTo>
                <a:lnTo>
                  <a:pt x="134681" y="1088515"/>
                </a:lnTo>
                <a:lnTo>
                  <a:pt x="134681" y="1088515"/>
                </a:lnTo>
                <a:close/>
                <a:moveTo>
                  <a:pt x="140599" y="1086981"/>
                </a:moveTo>
                <a:lnTo>
                  <a:pt x="137859" y="1090159"/>
                </a:lnTo>
                <a:lnTo>
                  <a:pt x="137859" y="1093337"/>
                </a:lnTo>
                <a:cubicBezTo>
                  <a:pt x="137859" y="1093337"/>
                  <a:pt x="141037" y="1092241"/>
                  <a:pt x="141037" y="1092241"/>
                </a:cubicBezTo>
                <a:lnTo>
                  <a:pt x="143338" y="1088625"/>
                </a:lnTo>
                <a:lnTo>
                  <a:pt x="144324" y="1087200"/>
                </a:lnTo>
                <a:lnTo>
                  <a:pt x="142023" y="1086214"/>
                </a:lnTo>
                <a:lnTo>
                  <a:pt x="140599" y="1086872"/>
                </a:lnTo>
                <a:lnTo>
                  <a:pt x="140599" y="1086872"/>
                </a:lnTo>
                <a:close/>
                <a:moveTo>
                  <a:pt x="167557" y="1082927"/>
                </a:moveTo>
                <a:lnTo>
                  <a:pt x="165694" y="1086543"/>
                </a:lnTo>
                <a:lnTo>
                  <a:pt x="166899" y="1089283"/>
                </a:lnTo>
                <a:lnTo>
                  <a:pt x="164050" y="1091474"/>
                </a:lnTo>
                <a:lnTo>
                  <a:pt x="160105" y="1090379"/>
                </a:lnTo>
                <a:lnTo>
                  <a:pt x="158571" y="1088077"/>
                </a:lnTo>
                <a:lnTo>
                  <a:pt x="156598" y="1089940"/>
                </a:lnTo>
                <a:lnTo>
                  <a:pt x="153859" y="1087310"/>
                </a:lnTo>
                <a:lnTo>
                  <a:pt x="149585" y="1086653"/>
                </a:lnTo>
                <a:lnTo>
                  <a:pt x="147503" y="1088735"/>
                </a:lnTo>
                <a:lnTo>
                  <a:pt x="145311" y="1084899"/>
                </a:lnTo>
                <a:lnTo>
                  <a:pt x="142571" y="1083365"/>
                </a:lnTo>
                <a:lnTo>
                  <a:pt x="142571" y="1080954"/>
                </a:lnTo>
                <a:cubicBezTo>
                  <a:pt x="142571" y="1080954"/>
                  <a:pt x="149037" y="1080296"/>
                  <a:pt x="149037" y="1080296"/>
                </a:cubicBezTo>
                <a:lnTo>
                  <a:pt x="150680" y="1078872"/>
                </a:lnTo>
                <a:lnTo>
                  <a:pt x="159119" y="1081173"/>
                </a:lnTo>
                <a:lnTo>
                  <a:pt x="161201" y="1084242"/>
                </a:lnTo>
                <a:lnTo>
                  <a:pt x="163283" y="1082160"/>
                </a:lnTo>
                <a:lnTo>
                  <a:pt x="165584" y="1081721"/>
                </a:lnTo>
                <a:lnTo>
                  <a:pt x="167447" y="1082927"/>
                </a:lnTo>
                <a:lnTo>
                  <a:pt x="167447" y="1082927"/>
                </a:lnTo>
                <a:close/>
                <a:moveTo>
                  <a:pt x="181036" y="1081392"/>
                </a:moveTo>
                <a:lnTo>
                  <a:pt x="175776" y="1077447"/>
                </a:lnTo>
                <a:lnTo>
                  <a:pt x="178954" y="1074269"/>
                </a:lnTo>
                <a:lnTo>
                  <a:pt x="176871" y="1071530"/>
                </a:lnTo>
                <a:lnTo>
                  <a:pt x="177419" y="1069776"/>
                </a:lnTo>
                <a:lnTo>
                  <a:pt x="174461" y="1065174"/>
                </a:lnTo>
                <a:lnTo>
                  <a:pt x="173474" y="1060133"/>
                </a:lnTo>
                <a:lnTo>
                  <a:pt x="170625" y="1058379"/>
                </a:lnTo>
                <a:lnTo>
                  <a:pt x="169968" y="1063201"/>
                </a:lnTo>
                <a:lnTo>
                  <a:pt x="168324" y="1067694"/>
                </a:lnTo>
                <a:lnTo>
                  <a:pt x="170515" y="1071749"/>
                </a:lnTo>
                <a:lnTo>
                  <a:pt x="168872" y="1074598"/>
                </a:lnTo>
                <a:lnTo>
                  <a:pt x="168872" y="1078214"/>
                </a:lnTo>
                <a:lnTo>
                  <a:pt x="173146" y="1080625"/>
                </a:lnTo>
                <a:lnTo>
                  <a:pt x="177748" y="1081831"/>
                </a:lnTo>
                <a:lnTo>
                  <a:pt x="179392" y="1083365"/>
                </a:lnTo>
                <a:lnTo>
                  <a:pt x="181145" y="1081173"/>
                </a:lnTo>
                <a:lnTo>
                  <a:pt x="181145" y="1081173"/>
                </a:lnTo>
                <a:close/>
                <a:moveTo>
                  <a:pt x="163173" y="1117117"/>
                </a:moveTo>
                <a:lnTo>
                  <a:pt x="167118" y="1115254"/>
                </a:lnTo>
                <a:lnTo>
                  <a:pt x="169091" y="1116898"/>
                </a:lnTo>
                <a:lnTo>
                  <a:pt x="166351" y="1119966"/>
                </a:lnTo>
                <a:lnTo>
                  <a:pt x="163173" y="1117117"/>
                </a:lnTo>
                <a:lnTo>
                  <a:pt x="163173" y="1117117"/>
                </a:lnTo>
                <a:close/>
                <a:moveTo>
                  <a:pt x="164707" y="1112734"/>
                </a:moveTo>
                <a:lnTo>
                  <a:pt x="163173" y="1111200"/>
                </a:lnTo>
                <a:lnTo>
                  <a:pt x="164379" y="1108350"/>
                </a:lnTo>
                <a:lnTo>
                  <a:pt x="167666" y="1109994"/>
                </a:lnTo>
                <a:lnTo>
                  <a:pt x="167447" y="1112734"/>
                </a:lnTo>
                <a:lnTo>
                  <a:pt x="164707" y="1112734"/>
                </a:lnTo>
                <a:close/>
                <a:moveTo>
                  <a:pt x="258732" y="1138048"/>
                </a:moveTo>
                <a:lnTo>
                  <a:pt x="256431" y="1135528"/>
                </a:lnTo>
                <a:lnTo>
                  <a:pt x="259170" y="1132021"/>
                </a:lnTo>
                <a:lnTo>
                  <a:pt x="257855" y="1129391"/>
                </a:lnTo>
                <a:lnTo>
                  <a:pt x="261033" y="1130487"/>
                </a:lnTo>
                <a:lnTo>
                  <a:pt x="261691" y="1134103"/>
                </a:lnTo>
                <a:lnTo>
                  <a:pt x="261472" y="1138158"/>
                </a:lnTo>
                <a:lnTo>
                  <a:pt x="258732" y="1137939"/>
                </a:lnTo>
                <a:lnTo>
                  <a:pt x="258732" y="1137939"/>
                </a:lnTo>
                <a:close/>
                <a:moveTo>
                  <a:pt x="199117" y="1113939"/>
                </a:moveTo>
                <a:lnTo>
                  <a:pt x="202624" y="1112186"/>
                </a:lnTo>
                <a:lnTo>
                  <a:pt x="206460" y="1112186"/>
                </a:lnTo>
                <a:lnTo>
                  <a:pt x="208870" y="1111638"/>
                </a:lnTo>
                <a:lnTo>
                  <a:pt x="214459" y="1112515"/>
                </a:lnTo>
                <a:lnTo>
                  <a:pt x="226076" y="1109885"/>
                </a:lnTo>
                <a:lnTo>
                  <a:pt x="232322" y="1107145"/>
                </a:lnTo>
                <a:lnTo>
                  <a:pt x="239774" y="1107803"/>
                </a:lnTo>
                <a:lnTo>
                  <a:pt x="245691" y="1107255"/>
                </a:lnTo>
                <a:lnTo>
                  <a:pt x="252595" y="1107035"/>
                </a:lnTo>
                <a:lnTo>
                  <a:pt x="257088" y="1108241"/>
                </a:lnTo>
                <a:lnTo>
                  <a:pt x="257965" y="1112405"/>
                </a:lnTo>
                <a:lnTo>
                  <a:pt x="260376" y="1114816"/>
                </a:lnTo>
                <a:lnTo>
                  <a:pt x="257965" y="1117227"/>
                </a:lnTo>
                <a:lnTo>
                  <a:pt x="254349" y="1119638"/>
                </a:lnTo>
                <a:lnTo>
                  <a:pt x="252047" y="1116679"/>
                </a:lnTo>
                <a:lnTo>
                  <a:pt x="249417" y="1115474"/>
                </a:lnTo>
                <a:lnTo>
                  <a:pt x="244924" y="1118651"/>
                </a:lnTo>
                <a:lnTo>
                  <a:pt x="239335" y="1118980"/>
                </a:lnTo>
                <a:lnTo>
                  <a:pt x="237253" y="1116022"/>
                </a:lnTo>
                <a:lnTo>
                  <a:pt x="235171" y="1111528"/>
                </a:lnTo>
                <a:lnTo>
                  <a:pt x="231555" y="1111309"/>
                </a:lnTo>
                <a:lnTo>
                  <a:pt x="227938" y="1115145"/>
                </a:lnTo>
                <a:lnTo>
                  <a:pt x="225199" y="1115145"/>
                </a:lnTo>
                <a:lnTo>
                  <a:pt x="219500" y="1116022"/>
                </a:lnTo>
                <a:lnTo>
                  <a:pt x="223993" y="1119419"/>
                </a:lnTo>
                <a:lnTo>
                  <a:pt x="225199" y="1118871"/>
                </a:lnTo>
                <a:lnTo>
                  <a:pt x="230897" y="1120076"/>
                </a:lnTo>
                <a:lnTo>
                  <a:pt x="232979" y="1121830"/>
                </a:lnTo>
                <a:lnTo>
                  <a:pt x="231445" y="1123583"/>
                </a:lnTo>
                <a:lnTo>
                  <a:pt x="235390" y="1125117"/>
                </a:lnTo>
                <a:lnTo>
                  <a:pt x="240431" y="1129501"/>
                </a:lnTo>
                <a:lnTo>
                  <a:pt x="240431" y="1133774"/>
                </a:lnTo>
                <a:lnTo>
                  <a:pt x="238568" y="1133446"/>
                </a:lnTo>
                <a:lnTo>
                  <a:pt x="233199" y="1128624"/>
                </a:lnTo>
                <a:lnTo>
                  <a:pt x="229692" y="1127747"/>
                </a:lnTo>
                <a:lnTo>
                  <a:pt x="226076" y="1129720"/>
                </a:lnTo>
                <a:lnTo>
                  <a:pt x="222569" y="1127309"/>
                </a:lnTo>
                <a:lnTo>
                  <a:pt x="221035" y="1123035"/>
                </a:lnTo>
                <a:lnTo>
                  <a:pt x="215994" y="1123583"/>
                </a:lnTo>
                <a:lnTo>
                  <a:pt x="215446" y="1125884"/>
                </a:lnTo>
                <a:lnTo>
                  <a:pt x="219062" y="1127966"/>
                </a:lnTo>
                <a:lnTo>
                  <a:pt x="218514" y="1131583"/>
                </a:lnTo>
                <a:lnTo>
                  <a:pt x="216432" y="1131802"/>
                </a:lnTo>
                <a:lnTo>
                  <a:pt x="210843" y="1129172"/>
                </a:lnTo>
                <a:lnTo>
                  <a:pt x="207665" y="1130487"/>
                </a:lnTo>
                <a:lnTo>
                  <a:pt x="206460" y="1128076"/>
                </a:lnTo>
                <a:lnTo>
                  <a:pt x="203172" y="1126870"/>
                </a:lnTo>
                <a:lnTo>
                  <a:pt x="204706" y="1123254"/>
                </a:lnTo>
                <a:lnTo>
                  <a:pt x="201200" y="1126213"/>
                </a:lnTo>
                <a:lnTo>
                  <a:pt x="197364" y="1123473"/>
                </a:lnTo>
                <a:lnTo>
                  <a:pt x="197583" y="1121391"/>
                </a:lnTo>
                <a:lnTo>
                  <a:pt x="201419" y="1119419"/>
                </a:lnTo>
                <a:lnTo>
                  <a:pt x="208323" y="1116789"/>
                </a:lnTo>
                <a:lnTo>
                  <a:pt x="204487" y="1114926"/>
                </a:lnTo>
                <a:lnTo>
                  <a:pt x="201528" y="1116350"/>
                </a:lnTo>
                <a:lnTo>
                  <a:pt x="198898" y="1113939"/>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3D87CFC9-DAD7-21B4-DD84-FC1A14020A3E}"/>
              </a:ext>
            </a:extLst>
          </p:cNvPr>
          <p:cNvSpPr/>
          <p:nvPr/>
        </p:nvSpPr>
        <p:spPr>
          <a:xfrm>
            <a:off x="5821566" y="4547655"/>
            <a:ext cx="3506" cy="4712"/>
          </a:xfrm>
          <a:custGeom>
            <a:avLst/>
            <a:gdLst>
              <a:gd name="connsiteX0" fmla="*/ 1753 w 3506"/>
              <a:gd name="connsiteY0" fmla="*/ 0 h 4712"/>
              <a:gd name="connsiteX1" fmla="*/ 0 w 3506"/>
              <a:gd name="connsiteY1" fmla="*/ 4712 h 4712"/>
              <a:gd name="connsiteX2" fmla="*/ 3507 w 3506"/>
              <a:gd name="connsiteY2" fmla="*/ 3945 h 4712"/>
              <a:gd name="connsiteX3" fmla="*/ 1753 w 3506"/>
              <a:gd name="connsiteY3" fmla="*/ 0 h 4712"/>
            </a:gdLst>
            <a:ahLst/>
            <a:cxnLst>
              <a:cxn ang="0">
                <a:pos x="connsiteX0" y="connsiteY0"/>
              </a:cxn>
              <a:cxn ang="0">
                <a:pos x="connsiteX1" y="connsiteY1"/>
              </a:cxn>
              <a:cxn ang="0">
                <a:pos x="connsiteX2" y="connsiteY2"/>
              </a:cxn>
              <a:cxn ang="0">
                <a:pos x="connsiteX3" y="connsiteY3"/>
              </a:cxn>
            </a:cxnLst>
            <a:rect l="l" t="t" r="r" b="b"/>
            <a:pathLst>
              <a:path w="3506" h="4712">
                <a:moveTo>
                  <a:pt x="1753" y="0"/>
                </a:moveTo>
                <a:lnTo>
                  <a:pt x="0" y="4712"/>
                </a:lnTo>
                <a:lnTo>
                  <a:pt x="3507" y="3945"/>
                </a:lnTo>
                <a:lnTo>
                  <a:pt x="1753"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745E2521-CD1B-C3D1-44A4-742CFAC9D0CF}"/>
              </a:ext>
            </a:extLst>
          </p:cNvPr>
          <p:cNvSpPr/>
          <p:nvPr/>
        </p:nvSpPr>
        <p:spPr>
          <a:xfrm>
            <a:off x="5831977" y="4552806"/>
            <a:ext cx="17424" cy="20273"/>
          </a:xfrm>
          <a:custGeom>
            <a:avLst/>
            <a:gdLst>
              <a:gd name="connsiteX0" fmla="*/ 16109 w 17424"/>
              <a:gd name="connsiteY0" fmla="*/ 15999 h 20273"/>
              <a:gd name="connsiteX1" fmla="*/ 12164 w 17424"/>
              <a:gd name="connsiteY1" fmla="*/ 18739 h 20273"/>
              <a:gd name="connsiteX2" fmla="*/ 15671 w 17424"/>
              <a:gd name="connsiteY2" fmla="*/ 20273 h 20273"/>
              <a:gd name="connsiteX3" fmla="*/ 16219 w 17424"/>
              <a:gd name="connsiteY3" fmla="*/ 15999 h 20273"/>
              <a:gd name="connsiteX4" fmla="*/ 16219 w 17424"/>
              <a:gd name="connsiteY4" fmla="*/ 15999 h 20273"/>
              <a:gd name="connsiteX5" fmla="*/ 13917 w 17424"/>
              <a:gd name="connsiteY5" fmla="*/ 0 h 20273"/>
              <a:gd name="connsiteX6" fmla="*/ 9096 w 17424"/>
              <a:gd name="connsiteY6" fmla="*/ 4493 h 20273"/>
              <a:gd name="connsiteX7" fmla="*/ 11835 w 17424"/>
              <a:gd name="connsiteY7" fmla="*/ 9534 h 20273"/>
              <a:gd name="connsiteX8" fmla="*/ 17424 w 17424"/>
              <a:gd name="connsiteY8" fmla="*/ 10082 h 20273"/>
              <a:gd name="connsiteX9" fmla="*/ 13917 w 17424"/>
              <a:gd name="connsiteY9" fmla="*/ 0 h 20273"/>
              <a:gd name="connsiteX10" fmla="*/ 13917 w 17424"/>
              <a:gd name="connsiteY10" fmla="*/ 0 h 20273"/>
              <a:gd name="connsiteX11" fmla="*/ 4712 w 17424"/>
              <a:gd name="connsiteY11" fmla="*/ 4822 h 20273"/>
              <a:gd name="connsiteX12" fmla="*/ 9205 w 17424"/>
              <a:gd name="connsiteY12" fmla="*/ 9972 h 20273"/>
              <a:gd name="connsiteX13" fmla="*/ 6027 w 17424"/>
              <a:gd name="connsiteY13" fmla="*/ 18958 h 20273"/>
              <a:gd name="connsiteX14" fmla="*/ 0 w 17424"/>
              <a:gd name="connsiteY14" fmla="*/ 9753 h 20273"/>
              <a:gd name="connsiteX15" fmla="*/ 1534 w 17424"/>
              <a:gd name="connsiteY15" fmla="*/ 4931 h 20273"/>
              <a:gd name="connsiteX16" fmla="*/ 4603 w 17424"/>
              <a:gd name="connsiteY16" fmla="*/ 4712 h 2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24" h="20273">
                <a:moveTo>
                  <a:pt x="16109" y="15999"/>
                </a:moveTo>
                <a:lnTo>
                  <a:pt x="12164" y="18739"/>
                </a:lnTo>
                <a:lnTo>
                  <a:pt x="15671" y="20273"/>
                </a:lnTo>
                <a:lnTo>
                  <a:pt x="16219" y="15999"/>
                </a:lnTo>
                <a:lnTo>
                  <a:pt x="16219" y="15999"/>
                </a:lnTo>
                <a:close/>
                <a:moveTo>
                  <a:pt x="13917" y="0"/>
                </a:moveTo>
                <a:lnTo>
                  <a:pt x="9096" y="4493"/>
                </a:lnTo>
                <a:lnTo>
                  <a:pt x="11835" y="9534"/>
                </a:lnTo>
                <a:lnTo>
                  <a:pt x="17424" y="10082"/>
                </a:lnTo>
                <a:lnTo>
                  <a:pt x="13917" y="0"/>
                </a:lnTo>
                <a:lnTo>
                  <a:pt x="13917" y="0"/>
                </a:lnTo>
                <a:close/>
                <a:moveTo>
                  <a:pt x="4712" y="4822"/>
                </a:moveTo>
                <a:lnTo>
                  <a:pt x="9205" y="9972"/>
                </a:lnTo>
                <a:lnTo>
                  <a:pt x="6027" y="18958"/>
                </a:lnTo>
                <a:lnTo>
                  <a:pt x="0" y="9753"/>
                </a:lnTo>
                <a:lnTo>
                  <a:pt x="1534" y="4931"/>
                </a:lnTo>
                <a:lnTo>
                  <a:pt x="4603" y="4712"/>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2677CEC6-6EE2-BB12-B2F9-7BD13A7A5859}"/>
              </a:ext>
            </a:extLst>
          </p:cNvPr>
          <p:cNvSpPr/>
          <p:nvPr/>
        </p:nvSpPr>
        <p:spPr>
          <a:xfrm>
            <a:off x="5840086" y="4578339"/>
            <a:ext cx="6355" cy="11725"/>
          </a:xfrm>
          <a:custGeom>
            <a:avLst/>
            <a:gdLst>
              <a:gd name="connsiteX0" fmla="*/ 2520 w 6355"/>
              <a:gd name="connsiteY0" fmla="*/ 0 h 11725"/>
              <a:gd name="connsiteX1" fmla="*/ 6137 w 6355"/>
              <a:gd name="connsiteY1" fmla="*/ 3836 h 11725"/>
              <a:gd name="connsiteX2" fmla="*/ 6356 w 6355"/>
              <a:gd name="connsiteY2" fmla="*/ 10630 h 11725"/>
              <a:gd name="connsiteX3" fmla="*/ 1863 w 6355"/>
              <a:gd name="connsiteY3" fmla="*/ 11726 h 11725"/>
              <a:gd name="connsiteX4" fmla="*/ 0 w 6355"/>
              <a:gd name="connsiteY4" fmla="*/ 4274 h 11725"/>
              <a:gd name="connsiteX5" fmla="*/ 2630 w 6355"/>
              <a:gd name="connsiteY5" fmla="*/ 110 h 1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5" h="11725">
                <a:moveTo>
                  <a:pt x="2520" y="0"/>
                </a:moveTo>
                <a:lnTo>
                  <a:pt x="6137" y="3836"/>
                </a:lnTo>
                <a:lnTo>
                  <a:pt x="6356" y="10630"/>
                </a:lnTo>
                <a:lnTo>
                  <a:pt x="1863" y="11726"/>
                </a:lnTo>
                <a:lnTo>
                  <a:pt x="0" y="4274"/>
                </a:lnTo>
                <a:cubicBezTo>
                  <a:pt x="0" y="4274"/>
                  <a:pt x="2959" y="-438"/>
                  <a:pt x="2630" y="110"/>
                </a:cubicBez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3C2908D6-A044-2CD6-72C8-740E5F025E9B}"/>
              </a:ext>
            </a:extLst>
          </p:cNvPr>
          <p:cNvSpPr/>
          <p:nvPr/>
        </p:nvSpPr>
        <p:spPr>
          <a:xfrm>
            <a:off x="5841840" y="4596530"/>
            <a:ext cx="12273" cy="34738"/>
          </a:xfrm>
          <a:custGeom>
            <a:avLst/>
            <a:gdLst>
              <a:gd name="connsiteX0" fmla="*/ 10082 w 12273"/>
              <a:gd name="connsiteY0" fmla="*/ 20493 h 34738"/>
              <a:gd name="connsiteX1" fmla="*/ 4383 w 12273"/>
              <a:gd name="connsiteY1" fmla="*/ 28164 h 34738"/>
              <a:gd name="connsiteX2" fmla="*/ 5260 w 12273"/>
              <a:gd name="connsiteY2" fmla="*/ 32876 h 34738"/>
              <a:gd name="connsiteX3" fmla="*/ 9205 w 12273"/>
              <a:gd name="connsiteY3" fmla="*/ 34739 h 34738"/>
              <a:gd name="connsiteX4" fmla="*/ 11616 w 12273"/>
              <a:gd name="connsiteY4" fmla="*/ 28164 h 34738"/>
              <a:gd name="connsiteX5" fmla="*/ 10082 w 12273"/>
              <a:gd name="connsiteY5" fmla="*/ 20493 h 34738"/>
              <a:gd name="connsiteX6" fmla="*/ 10082 w 12273"/>
              <a:gd name="connsiteY6" fmla="*/ 20493 h 34738"/>
              <a:gd name="connsiteX7" fmla="*/ 0 w 12273"/>
              <a:gd name="connsiteY7" fmla="*/ 0 h 34738"/>
              <a:gd name="connsiteX8" fmla="*/ 9863 w 12273"/>
              <a:gd name="connsiteY8" fmla="*/ 2630 h 34738"/>
              <a:gd name="connsiteX9" fmla="*/ 12274 w 12273"/>
              <a:gd name="connsiteY9" fmla="*/ 11287 h 34738"/>
              <a:gd name="connsiteX10" fmla="*/ 11945 w 12273"/>
              <a:gd name="connsiteY10" fmla="*/ 15561 h 34738"/>
              <a:gd name="connsiteX11" fmla="*/ 8109 w 12273"/>
              <a:gd name="connsiteY11" fmla="*/ 13698 h 34738"/>
              <a:gd name="connsiteX12" fmla="*/ 5041 w 12273"/>
              <a:gd name="connsiteY12" fmla="*/ 13369 h 34738"/>
              <a:gd name="connsiteX13" fmla="*/ 6027 w 12273"/>
              <a:gd name="connsiteY13" fmla="*/ 10082 h 34738"/>
              <a:gd name="connsiteX14" fmla="*/ 0 w 12273"/>
              <a:gd name="connsiteY14" fmla="*/ 3836 h 34738"/>
              <a:gd name="connsiteX15" fmla="*/ 0 w 12273"/>
              <a:gd name="connsiteY15" fmla="*/ 0 h 3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73" h="34738">
                <a:moveTo>
                  <a:pt x="10082" y="20493"/>
                </a:moveTo>
                <a:lnTo>
                  <a:pt x="4383" y="28164"/>
                </a:lnTo>
                <a:lnTo>
                  <a:pt x="5260" y="32876"/>
                </a:lnTo>
                <a:lnTo>
                  <a:pt x="9205" y="34739"/>
                </a:lnTo>
                <a:lnTo>
                  <a:pt x="11616" y="28164"/>
                </a:lnTo>
                <a:lnTo>
                  <a:pt x="10082" y="20493"/>
                </a:lnTo>
                <a:lnTo>
                  <a:pt x="10082" y="20493"/>
                </a:lnTo>
                <a:close/>
                <a:moveTo>
                  <a:pt x="0" y="0"/>
                </a:moveTo>
                <a:lnTo>
                  <a:pt x="9863" y="2630"/>
                </a:lnTo>
                <a:lnTo>
                  <a:pt x="12274" y="11287"/>
                </a:lnTo>
                <a:lnTo>
                  <a:pt x="11945" y="15561"/>
                </a:lnTo>
                <a:lnTo>
                  <a:pt x="8109" y="13698"/>
                </a:lnTo>
                <a:lnTo>
                  <a:pt x="5041" y="13369"/>
                </a:lnTo>
                <a:lnTo>
                  <a:pt x="6027" y="10082"/>
                </a:lnTo>
                <a:lnTo>
                  <a:pt x="0" y="3836"/>
                </a:lnTo>
                <a:lnTo>
                  <a:pt x="0"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E2476B1C-D0D6-3A6D-67E4-48125F24221C}"/>
              </a:ext>
            </a:extLst>
          </p:cNvPr>
          <p:cNvSpPr/>
          <p:nvPr/>
        </p:nvSpPr>
        <p:spPr>
          <a:xfrm>
            <a:off x="5882386" y="4635433"/>
            <a:ext cx="8985" cy="8876"/>
          </a:xfrm>
          <a:custGeom>
            <a:avLst/>
            <a:gdLst>
              <a:gd name="connsiteX0" fmla="*/ 4493 w 8985"/>
              <a:gd name="connsiteY0" fmla="*/ 0 h 8876"/>
              <a:gd name="connsiteX1" fmla="*/ 0 w 8985"/>
              <a:gd name="connsiteY1" fmla="*/ 4603 h 8876"/>
              <a:gd name="connsiteX2" fmla="*/ 2959 w 8985"/>
              <a:gd name="connsiteY2" fmla="*/ 8876 h 8876"/>
              <a:gd name="connsiteX3" fmla="*/ 8986 w 8985"/>
              <a:gd name="connsiteY3" fmla="*/ 8767 h 8876"/>
              <a:gd name="connsiteX4" fmla="*/ 8876 w 8985"/>
              <a:gd name="connsiteY4" fmla="*/ 4164 h 8876"/>
              <a:gd name="connsiteX5" fmla="*/ 4493 w 8985"/>
              <a:gd name="connsiteY5" fmla="*/ 0 h 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85" h="8876">
                <a:moveTo>
                  <a:pt x="4493" y="0"/>
                </a:moveTo>
                <a:lnTo>
                  <a:pt x="0" y="4603"/>
                </a:lnTo>
                <a:lnTo>
                  <a:pt x="2959" y="8876"/>
                </a:lnTo>
                <a:lnTo>
                  <a:pt x="8986" y="8767"/>
                </a:lnTo>
                <a:lnTo>
                  <a:pt x="8876" y="4164"/>
                </a:lnTo>
                <a:lnTo>
                  <a:pt x="4493"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280FCA40-4007-4059-CD05-005F4858DF8C}"/>
              </a:ext>
            </a:extLst>
          </p:cNvPr>
          <p:cNvSpPr/>
          <p:nvPr/>
        </p:nvSpPr>
        <p:spPr>
          <a:xfrm>
            <a:off x="5830443" y="4634009"/>
            <a:ext cx="16766" cy="36382"/>
          </a:xfrm>
          <a:custGeom>
            <a:avLst/>
            <a:gdLst>
              <a:gd name="connsiteX0" fmla="*/ 8657 w 16766"/>
              <a:gd name="connsiteY0" fmla="*/ 32437 h 36382"/>
              <a:gd name="connsiteX1" fmla="*/ 6794 w 16766"/>
              <a:gd name="connsiteY1" fmla="*/ 29479 h 36382"/>
              <a:gd name="connsiteX2" fmla="*/ 1753 w 16766"/>
              <a:gd name="connsiteY2" fmla="*/ 30465 h 36382"/>
              <a:gd name="connsiteX3" fmla="*/ 0 w 16766"/>
              <a:gd name="connsiteY3" fmla="*/ 36163 h 36382"/>
              <a:gd name="connsiteX4" fmla="*/ 5699 w 16766"/>
              <a:gd name="connsiteY4" fmla="*/ 36383 h 36382"/>
              <a:gd name="connsiteX5" fmla="*/ 8657 w 16766"/>
              <a:gd name="connsiteY5" fmla="*/ 32437 h 36382"/>
              <a:gd name="connsiteX6" fmla="*/ 8657 w 16766"/>
              <a:gd name="connsiteY6" fmla="*/ 32437 h 36382"/>
              <a:gd name="connsiteX7" fmla="*/ 10520 w 16766"/>
              <a:gd name="connsiteY7" fmla="*/ 21479 h 36382"/>
              <a:gd name="connsiteX8" fmla="*/ 12931 w 16766"/>
              <a:gd name="connsiteY8" fmla="*/ 25972 h 36382"/>
              <a:gd name="connsiteX9" fmla="*/ 9315 w 16766"/>
              <a:gd name="connsiteY9" fmla="*/ 25972 h 36382"/>
              <a:gd name="connsiteX10" fmla="*/ 10520 w 16766"/>
              <a:gd name="connsiteY10" fmla="*/ 21479 h 36382"/>
              <a:gd name="connsiteX11" fmla="*/ 10520 w 16766"/>
              <a:gd name="connsiteY11" fmla="*/ 21479 h 36382"/>
              <a:gd name="connsiteX12" fmla="*/ 14684 w 16766"/>
              <a:gd name="connsiteY12" fmla="*/ 0 h 36382"/>
              <a:gd name="connsiteX13" fmla="*/ 16767 w 16766"/>
              <a:gd name="connsiteY13" fmla="*/ 5370 h 36382"/>
              <a:gd name="connsiteX14" fmla="*/ 13150 w 16766"/>
              <a:gd name="connsiteY14" fmla="*/ 12493 h 36382"/>
              <a:gd name="connsiteX15" fmla="*/ 14684 w 16766"/>
              <a:gd name="connsiteY15" fmla="*/ 0 h 36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66" h="36382">
                <a:moveTo>
                  <a:pt x="8657" y="32437"/>
                </a:moveTo>
                <a:lnTo>
                  <a:pt x="6794" y="29479"/>
                </a:lnTo>
                <a:lnTo>
                  <a:pt x="1753" y="30465"/>
                </a:lnTo>
                <a:lnTo>
                  <a:pt x="0" y="36163"/>
                </a:lnTo>
                <a:lnTo>
                  <a:pt x="5699" y="36383"/>
                </a:lnTo>
                <a:lnTo>
                  <a:pt x="8657" y="32437"/>
                </a:lnTo>
                <a:lnTo>
                  <a:pt x="8657" y="32437"/>
                </a:lnTo>
                <a:close/>
                <a:moveTo>
                  <a:pt x="10520" y="21479"/>
                </a:moveTo>
                <a:lnTo>
                  <a:pt x="12931" y="25972"/>
                </a:lnTo>
                <a:lnTo>
                  <a:pt x="9315" y="25972"/>
                </a:lnTo>
                <a:cubicBezTo>
                  <a:pt x="9315" y="25972"/>
                  <a:pt x="10739" y="21260"/>
                  <a:pt x="10520" y="21479"/>
                </a:cubicBezTo>
                <a:lnTo>
                  <a:pt x="10520" y="21479"/>
                </a:lnTo>
                <a:close/>
                <a:moveTo>
                  <a:pt x="14684" y="0"/>
                </a:moveTo>
                <a:lnTo>
                  <a:pt x="16767" y="5370"/>
                </a:lnTo>
                <a:lnTo>
                  <a:pt x="13150" y="12493"/>
                </a:lnTo>
                <a:lnTo>
                  <a:pt x="14684" y="0"/>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7" name="Freeform 636">
            <a:extLst>
              <a:ext uri="{FF2B5EF4-FFF2-40B4-BE49-F238E27FC236}">
                <a16:creationId xmlns:a16="http://schemas.microsoft.com/office/drawing/2014/main" id="{8CA46D95-080F-715A-31CC-9C76945E7AE6}"/>
              </a:ext>
            </a:extLst>
          </p:cNvPr>
          <p:cNvSpPr/>
          <p:nvPr/>
        </p:nvSpPr>
        <p:spPr>
          <a:xfrm>
            <a:off x="5826388" y="4690226"/>
            <a:ext cx="31999" cy="29149"/>
          </a:xfrm>
          <a:custGeom>
            <a:avLst/>
            <a:gdLst>
              <a:gd name="connsiteX0" fmla="*/ 27068 w 31999"/>
              <a:gd name="connsiteY0" fmla="*/ 2301 h 29149"/>
              <a:gd name="connsiteX1" fmla="*/ 31999 w 31999"/>
              <a:gd name="connsiteY1" fmla="*/ 0 h 29149"/>
              <a:gd name="connsiteX2" fmla="*/ 31122 w 31999"/>
              <a:gd name="connsiteY2" fmla="*/ 3945 h 29149"/>
              <a:gd name="connsiteX3" fmla="*/ 27068 w 31999"/>
              <a:gd name="connsiteY3" fmla="*/ 2192 h 29149"/>
              <a:gd name="connsiteX4" fmla="*/ 27068 w 31999"/>
              <a:gd name="connsiteY4" fmla="*/ 2192 h 29149"/>
              <a:gd name="connsiteX5" fmla="*/ 24657 w 31999"/>
              <a:gd name="connsiteY5" fmla="*/ 6246 h 29149"/>
              <a:gd name="connsiteX6" fmla="*/ 15890 w 31999"/>
              <a:gd name="connsiteY6" fmla="*/ 10082 h 29149"/>
              <a:gd name="connsiteX7" fmla="*/ 11507 w 31999"/>
              <a:gd name="connsiteY7" fmla="*/ 8219 h 29149"/>
              <a:gd name="connsiteX8" fmla="*/ 6137 w 31999"/>
              <a:gd name="connsiteY8" fmla="*/ 9753 h 29149"/>
              <a:gd name="connsiteX9" fmla="*/ 4712 w 31999"/>
              <a:gd name="connsiteY9" fmla="*/ 12602 h 29149"/>
              <a:gd name="connsiteX10" fmla="*/ 9315 w 31999"/>
              <a:gd name="connsiteY10" fmla="*/ 16657 h 29149"/>
              <a:gd name="connsiteX11" fmla="*/ 9644 w 31999"/>
              <a:gd name="connsiteY11" fmla="*/ 21041 h 29149"/>
              <a:gd name="connsiteX12" fmla="*/ 4931 w 31999"/>
              <a:gd name="connsiteY12" fmla="*/ 25095 h 29149"/>
              <a:gd name="connsiteX13" fmla="*/ 0 w 31999"/>
              <a:gd name="connsiteY13" fmla="*/ 26958 h 29149"/>
              <a:gd name="connsiteX14" fmla="*/ 5479 w 31999"/>
              <a:gd name="connsiteY14" fmla="*/ 29150 h 29149"/>
              <a:gd name="connsiteX15" fmla="*/ 17315 w 31999"/>
              <a:gd name="connsiteY15" fmla="*/ 27177 h 29149"/>
              <a:gd name="connsiteX16" fmla="*/ 22246 w 31999"/>
              <a:gd name="connsiteY16" fmla="*/ 23013 h 29149"/>
              <a:gd name="connsiteX17" fmla="*/ 22027 w 31999"/>
              <a:gd name="connsiteY17" fmla="*/ 17753 h 29149"/>
              <a:gd name="connsiteX18" fmla="*/ 19506 w 31999"/>
              <a:gd name="connsiteY18" fmla="*/ 13479 h 29149"/>
              <a:gd name="connsiteX19" fmla="*/ 24986 w 31999"/>
              <a:gd name="connsiteY19" fmla="*/ 7890 h 29149"/>
              <a:gd name="connsiteX20" fmla="*/ 24657 w 31999"/>
              <a:gd name="connsiteY20" fmla="*/ 6027 h 2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99" h="29149">
                <a:moveTo>
                  <a:pt x="27068" y="2301"/>
                </a:moveTo>
                <a:lnTo>
                  <a:pt x="31999" y="0"/>
                </a:lnTo>
                <a:lnTo>
                  <a:pt x="31122" y="3945"/>
                </a:lnTo>
                <a:lnTo>
                  <a:pt x="27068" y="2192"/>
                </a:lnTo>
                <a:lnTo>
                  <a:pt x="27068" y="2192"/>
                </a:lnTo>
                <a:close/>
                <a:moveTo>
                  <a:pt x="24657" y="6246"/>
                </a:moveTo>
                <a:lnTo>
                  <a:pt x="15890" y="10082"/>
                </a:lnTo>
                <a:lnTo>
                  <a:pt x="11507" y="8219"/>
                </a:lnTo>
                <a:lnTo>
                  <a:pt x="6137" y="9753"/>
                </a:lnTo>
                <a:lnTo>
                  <a:pt x="4712" y="12602"/>
                </a:lnTo>
                <a:lnTo>
                  <a:pt x="9315" y="16657"/>
                </a:lnTo>
                <a:lnTo>
                  <a:pt x="9644" y="21041"/>
                </a:lnTo>
                <a:lnTo>
                  <a:pt x="4931" y="25095"/>
                </a:lnTo>
                <a:lnTo>
                  <a:pt x="0" y="26958"/>
                </a:lnTo>
                <a:lnTo>
                  <a:pt x="5479" y="29150"/>
                </a:lnTo>
                <a:lnTo>
                  <a:pt x="17315" y="27177"/>
                </a:lnTo>
                <a:lnTo>
                  <a:pt x="22246" y="23013"/>
                </a:lnTo>
                <a:lnTo>
                  <a:pt x="22027" y="17753"/>
                </a:lnTo>
                <a:lnTo>
                  <a:pt x="19506" y="13479"/>
                </a:lnTo>
                <a:lnTo>
                  <a:pt x="24986" y="7890"/>
                </a:lnTo>
                <a:lnTo>
                  <a:pt x="24657" y="6027"/>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8" name="Freeform 637">
            <a:extLst>
              <a:ext uri="{FF2B5EF4-FFF2-40B4-BE49-F238E27FC236}">
                <a16:creationId xmlns:a16="http://schemas.microsoft.com/office/drawing/2014/main" id="{B3A43AA2-CEDC-89D9-32C6-0542CFD2D36C}"/>
              </a:ext>
            </a:extLst>
          </p:cNvPr>
          <p:cNvSpPr/>
          <p:nvPr/>
        </p:nvSpPr>
        <p:spPr>
          <a:xfrm>
            <a:off x="8198701" y="3826361"/>
            <a:ext cx="158022" cy="71121"/>
          </a:xfrm>
          <a:custGeom>
            <a:avLst/>
            <a:gdLst>
              <a:gd name="connsiteX0" fmla="*/ 158023 w 158022"/>
              <a:gd name="connsiteY0" fmla="*/ 62464 h 71121"/>
              <a:gd name="connsiteX1" fmla="*/ 156598 w 158022"/>
              <a:gd name="connsiteY1" fmla="*/ 71121 h 71121"/>
              <a:gd name="connsiteX2" fmla="*/ 147941 w 158022"/>
              <a:gd name="connsiteY2" fmla="*/ 66628 h 71121"/>
              <a:gd name="connsiteX3" fmla="*/ 141366 w 158022"/>
              <a:gd name="connsiteY3" fmla="*/ 66409 h 71121"/>
              <a:gd name="connsiteX4" fmla="*/ 138845 w 158022"/>
              <a:gd name="connsiteY4" fmla="*/ 66409 h 71121"/>
              <a:gd name="connsiteX5" fmla="*/ 136763 w 158022"/>
              <a:gd name="connsiteY5" fmla="*/ 65094 h 71121"/>
              <a:gd name="connsiteX6" fmla="*/ 125366 w 158022"/>
              <a:gd name="connsiteY6" fmla="*/ 58628 h 71121"/>
              <a:gd name="connsiteX7" fmla="*/ 116271 w 158022"/>
              <a:gd name="connsiteY7" fmla="*/ 62135 h 71121"/>
              <a:gd name="connsiteX8" fmla="*/ 115832 w 158022"/>
              <a:gd name="connsiteY8" fmla="*/ 66080 h 71121"/>
              <a:gd name="connsiteX9" fmla="*/ 114517 w 158022"/>
              <a:gd name="connsiteY9" fmla="*/ 64875 h 71121"/>
              <a:gd name="connsiteX10" fmla="*/ 101038 w 158022"/>
              <a:gd name="connsiteY10" fmla="*/ 65204 h 71121"/>
              <a:gd name="connsiteX11" fmla="*/ 97860 w 158022"/>
              <a:gd name="connsiteY11" fmla="*/ 64546 h 71121"/>
              <a:gd name="connsiteX12" fmla="*/ 87121 w 158022"/>
              <a:gd name="connsiteY12" fmla="*/ 66957 h 71121"/>
              <a:gd name="connsiteX13" fmla="*/ 82628 w 158022"/>
              <a:gd name="connsiteY13" fmla="*/ 68491 h 71121"/>
              <a:gd name="connsiteX14" fmla="*/ 79669 w 158022"/>
              <a:gd name="connsiteY14" fmla="*/ 69587 h 71121"/>
              <a:gd name="connsiteX15" fmla="*/ 79231 w 158022"/>
              <a:gd name="connsiteY15" fmla="*/ 69149 h 71121"/>
              <a:gd name="connsiteX16" fmla="*/ 74957 w 158022"/>
              <a:gd name="connsiteY16" fmla="*/ 68053 h 71121"/>
              <a:gd name="connsiteX17" fmla="*/ 65204 w 158022"/>
              <a:gd name="connsiteY17" fmla="*/ 59943 h 71121"/>
              <a:gd name="connsiteX18" fmla="*/ 64875 w 158022"/>
              <a:gd name="connsiteY18" fmla="*/ 59615 h 71121"/>
              <a:gd name="connsiteX19" fmla="*/ 60820 w 158022"/>
              <a:gd name="connsiteY19" fmla="*/ 58519 h 71121"/>
              <a:gd name="connsiteX20" fmla="*/ 58628 w 158022"/>
              <a:gd name="connsiteY20" fmla="*/ 60382 h 71121"/>
              <a:gd name="connsiteX21" fmla="*/ 57423 w 158022"/>
              <a:gd name="connsiteY21" fmla="*/ 61478 h 71121"/>
              <a:gd name="connsiteX22" fmla="*/ 54464 w 158022"/>
              <a:gd name="connsiteY22" fmla="*/ 62026 h 71121"/>
              <a:gd name="connsiteX23" fmla="*/ 50300 w 158022"/>
              <a:gd name="connsiteY23" fmla="*/ 60382 h 71121"/>
              <a:gd name="connsiteX24" fmla="*/ 48218 w 158022"/>
              <a:gd name="connsiteY24" fmla="*/ 59615 h 71121"/>
              <a:gd name="connsiteX25" fmla="*/ 47670 w 158022"/>
              <a:gd name="connsiteY25" fmla="*/ 60272 h 71121"/>
              <a:gd name="connsiteX26" fmla="*/ 45916 w 158022"/>
              <a:gd name="connsiteY26" fmla="*/ 62574 h 71121"/>
              <a:gd name="connsiteX27" fmla="*/ 43177 w 158022"/>
              <a:gd name="connsiteY27" fmla="*/ 61697 h 71121"/>
              <a:gd name="connsiteX28" fmla="*/ 42738 w 158022"/>
              <a:gd name="connsiteY28" fmla="*/ 59943 h 71121"/>
              <a:gd name="connsiteX29" fmla="*/ 42738 w 158022"/>
              <a:gd name="connsiteY29" fmla="*/ 59505 h 71121"/>
              <a:gd name="connsiteX30" fmla="*/ 42191 w 158022"/>
              <a:gd name="connsiteY30" fmla="*/ 57313 h 71121"/>
              <a:gd name="connsiteX31" fmla="*/ 39122 w 158022"/>
              <a:gd name="connsiteY31" fmla="*/ 56985 h 71121"/>
              <a:gd name="connsiteX32" fmla="*/ 39122 w 158022"/>
              <a:gd name="connsiteY32" fmla="*/ 56985 h 71121"/>
              <a:gd name="connsiteX33" fmla="*/ 39780 w 158022"/>
              <a:gd name="connsiteY33" fmla="*/ 55889 h 71121"/>
              <a:gd name="connsiteX34" fmla="*/ 38684 w 158022"/>
              <a:gd name="connsiteY34" fmla="*/ 51725 h 71121"/>
              <a:gd name="connsiteX35" fmla="*/ 40327 w 158022"/>
              <a:gd name="connsiteY35" fmla="*/ 48985 h 71121"/>
              <a:gd name="connsiteX36" fmla="*/ 36163 w 158022"/>
              <a:gd name="connsiteY36" fmla="*/ 41314 h 71121"/>
              <a:gd name="connsiteX37" fmla="*/ 34848 w 158022"/>
              <a:gd name="connsiteY37" fmla="*/ 31342 h 71121"/>
              <a:gd name="connsiteX38" fmla="*/ 31999 w 158022"/>
              <a:gd name="connsiteY38" fmla="*/ 27725 h 71121"/>
              <a:gd name="connsiteX39" fmla="*/ 26849 w 158022"/>
              <a:gd name="connsiteY39" fmla="*/ 19725 h 71121"/>
              <a:gd name="connsiteX40" fmla="*/ 21041 w 158022"/>
              <a:gd name="connsiteY40" fmla="*/ 18958 h 71121"/>
              <a:gd name="connsiteX41" fmla="*/ 20712 w 158022"/>
              <a:gd name="connsiteY41" fmla="*/ 15890 h 71121"/>
              <a:gd name="connsiteX42" fmla="*/ 14465 w 158022"/>
              <a:gd name="connsiteY42" fmla="*/ 10630 h 71121"/>
              <a:gd name="connsiteX43" fmla="*/ 11945 w 158022"/>
              <a:gd name="connsiteY43" fmla="*/ 12274 h 71121"/>
              <a:gd name="connsiteX44" fmla="*/ 9534 w 158022"/>
              <a:gd name="connsiteY44" fmla="*/ 10959 h 71121"/>
              <a:gd name="connsiteX45" fmla="*/ 4822 w 158022"/>
              <a:gd name="connsiteY45" fmla="*/ 10192 h 71121"/>
              <a:gd name="connsiteX46" fmla="*/ 1315 w 158022"/>
              <a:gd name="connsiteY46" fmla="*/ 5151 h 71121"/>
              <a:gd name="connsiteX47" fmla="*/ 986 w 158022"/>
              <a:gd name="connsiteY47" fmla="*/ 4603 h 71121"/>
              <a:gd name="connsiteX48" fmla="*/ 438 w 158022"/>
              <a:gd name="connsiteY48" fmla="*/ 4603 h 71121"/>
              <a:gd name="connsiteX49" fmla="*/ 0 w 158022"/>
              <a:gd name="connsiteY49" fmla="*/ 4384 h 71121"/>
              <a:gd name="connsiteX50" fmla="*/ 9315 w 158022"/>
              <a:gd name="connsiteY50" fmla="*/ 0 h 71121"/>
              <a:gd name="connsiteX51" fmla="*/ 21588 w 158022"/>
              <a:gd name="connsiteY51" fmla="*/ 3616 h 71121"/>
              <a:gd name="connsiteX52" fmla="*/ 51286 w 158022"/>
              <a:gd name="connsiteY52" fmla="*/ 8109 h 71121"/>
              <a:gd name="connsiteX53" fmla="*/ 70792 w 158022"/>
              <a:gd name="connsiteY53" fmla="*/ 11507 h 71121"/>
              <a:gd name="connsiteX54" fmla="*/ 86244 w 158022"/>
              <a:gd name="connsiteY54" fmla="*/ 15890 h 71121"/>
              <a:gd name="connsiteX55" fmla="*/ 100271 w 158022"/>
              <a:gd name="connsiteY55" fmla="*/ 20492 h 71121"/>
              <a:gd name="connsiteX56" fmla="*/ 97531 w 158022"/>
              <a:gd name="connsiteY56" fmla="*/ 23890 h 71121"/>
              <a:gd name="connsiteX57" fmla="*/ 103887 w 158022"/>
              <a:gd name="connsiteY57" fmla="*/ 26629 h 71121"/>
              <a:gd name="connsiteX58" fmla="*/ 113750 w 158022"/>
              <a:gd name="connsiteY58" fmla="*/ 23671 h 71121"/>
              <a:gd name="connsiteX59" fmla="*/ 121640 w 158022"/>
              <a:gd name="connsiteY59" fmla="*/ 22356 h 71121"/>
              <a:gd name="connsiteX60" fmla="*/ 124051 w 158022"/>
              <a:gd name="connsiteY60" fmla="*/ 26081 h 71121"/>
              <a:gd name="connsiteX61" fmla="*/ 125585 w 158022"/>
              <a:gd name="connsiteY61" fmla="*/ 21698 h 71121"/>
              <a:gd name="connsiteX62" fmla="*/ 128215 w 158022"/>
              <a:gd name="connsiteY62" fmla="*/ 21260 h 71121"/>
              <a:gd name="connsiteX63" fmla="*/ 141037 w 158022"/>
              <a:gd name="connsiteY63" fmla="*/ 25095 h 71121"/>
              <a:gd name="connsiteX64" fmla="*/ 145311 w 158022"/>
              <a:gd name="connsiteY64" fmla="*/ 32109 h 71121"/>
              <a:gd name="connsiteX65" fmla="*/ 141914 w 158022"/>
              <a:gd name="connsiteY65" fmla="*/ 35725 h 71121"/>
              <a:gd name="connsiteX66" fmla="*/ 146187 w 158022"/>
              <a:gd name="connsiteY66" fmla="*/ 39670 h 71121"/>
              <a:gd name="connsiteX67" fmla="*/ 150680 w 158022"/>
              <a:gd name="connsiteY67" fmla="*/ 45040 h 71121"/>
              <a:gd name="connsiteX68" fmla="*/ 148270 w 158022"/>
              <a:gd name="connsiteY68" fmla="*/ 53807 h 71121"/>
              <a:gd name="connsiteX69" fmla="*/ 154516 w 158022"/>
              <a:gd name="connsiteY69" fmla="*/ 57642 h 71121"/>
              <a:gd name="connsiteX70" fmla="*/ 158023 w 158022"/>
              <a:gd name="connsiteY70" fmla="*/ 62464 h 7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58022" h="71121">
                <a:moveTo>
                  <a:pt x="158023" y="62464"/>
                </a:moveTo>
                <a:lnTo>
                  <a:pt x="156598" y="71121"/>
                </a:lnTo>
                <a:lnTo>
                  <a:pt x="147941" y="66628"/>
                </a:lnTo>
                <a:lnTo>
                  <a:pt x="141366" y="66409"/>
                </a:lnTo>
                <a:lnTo>
                  <a:pt x="138845" y="66409"/>
                </a:lnTo>
                <a:cubicBezTo>
                  <a:pt x="138845" y="66409"/>
                  <a:pt x="136763" y="65094"/>
                  <a:pt x="136763" y="65094"/>
                </a:cubicBezTo>
                <a:lnTo>
                  <a:pt x="125366" y="58628"/>
                </a:lnTo>
                <a:lnTo>
                  <a:pt x="116271" y="62135"/>
                </a:lnTo>
                <a:lnTo>
                  <a:pt x="115832" y="66080"/>
                </a:lnTo>
                <a:lnTo>
                  <a:pt x="114517" y="64875"/>
                </a:lnTo>
                <a:lnTo>
                  <a:pt x="101038" y="65204"/>
                </a:lnTo>
                <a:lnTo>
                  <a:pt x="97860" y="64546"/>
                </a:lnTo>
                <a:lnTo>
                  <a:pt x="87121" y="66957"/>
                </a:lnTo>
                <a:lnTo>
                  <a:pt x="82628" y="68491"/>
                </a:lnTo>
                <a:lnTo>
                  <a:pt x="79669" y="69587"/>
                </a:lnTo>
                <a:lnTo>
                  <a:pt x="79231" y="69149"/>
                </a:lnTo>
                <a:lnTo>
                  <a:pt x="74957" y="68053"/>
                </a:lnTo>
                <a:lnTo>
                  <a:pt x="65204" y="59943"/>
                </a:lnTo>
                <a:lnTo>
                  <a:pt x="64875" y="59615"/>
                </a:lnTo>
                <a:lnTo>
                  <a:pt x="60820" y="58519"/>
                </a:lnTo>
                <a:lnTo>
                  <a:pt x="58628" y="60382"/>
                </a:lnTo>
                <a:lnTo>
                  <a:pt x="57423" y="61478"/>
                </a:lnTo>
                <a:lnTo>
                  <a:pt x="54464" y="62026"/>
                </a:lnTo>
                <a:lnTo>
                  <a:pt x="50300" y="60382"/>
                </a:lnTo>
                <a:lnTo>
                  <a:pt x="48218" y="59615"/>
                </a:lnTo>
                <a:lnTo>
                  <a:pt x="47670" y="60272"/>
                </a:lnTo>
                <a:lnTo>
                  <a:pt x="45916" y="62574"/>
                </a:lnTo>
                <a:lnTo>
                  <a:pt x="43177" y="61697"/>
                </a:lnTo>
                <a:lnTo>
                  <a:pt x="42738" y="59943"/>
                </a:lnTo>
                <a:lnTo>
                  <a:pt x="42738" y="59505"/>
                </a:lnTo>
                <a:cubicBezTo>
                  <a:pt x="42738" y="59505"/>
                  <a:pt x="42191" y="57313"/>
                  <a:pt x="42191" y="57313"/>
                </a:cubicBezTo>
                <a:lnTo>
                  <a:pt x="39122" y="56985"/>
                </a:lnTo>
                <a:lnTo>
                  <a:pt x="39122" y="56985"/>
                </a:lnTo>
                <a:cubicBezTo>
                  <a:pt x="39122" y="56985"/>
                  <a:pt x="39780" y="55889"/>
                  <a:pt x="39780" y="55889"/>
                </a:cubicBezTo>
                <a:lnTo>
                  <a:pt x="38684" y="51725"/>
                </a:lnTo>
                <a:lnTo>
                  <a:pt x="40327" y="48985"/>
                </a:lnTo>
                <a:lnTo>
                  <a:pt x="36163" y="41314"/>
                </a:lnTo>
                <a:lnTo>
                  <a:pt x="34848" y="31342"/>
                </a:lnTo>
                <a:lnTo>
                  <a:pt x="31999" y="27725"/>
                </a:lnTo>
                <a:lnTo>
                  <a:pt x="26849" y="19725"/>
                </a:lnTo>
                <a:lnTo>
                  <a:pt x="21041" y="18958"/>
                </a:lnTo>
                <a:lnTo>
                  <a:pt x="20712" y="15890"/>
                </a:lnTo>
                <a:lnTo>
                  <a:pt x="14465" y="10630"/>
                </a:lnTo>
                <a:lnTo>
                  <a:pt x="11945" y="12274"/>
                </a:lnTo>
                <a:lnTo>
                  <a:pt x="9534" y="10959"/>
                </a:lnTo>
                <a:lnTo>
                  <a:pt x="4822" y="10192"/>
                </a:lnTo>
                <a:lnTo>
                  <a:pt x="1315" y="5151"/>
                </a:lnTo>
                <a:lnTo>
                  <a:pt x="986" y="4603"/>
                </a:lnTo>
                <a:lnTo>
                  <a:pt x="438" y="4603"/>
                </a:lnTo>
                <a:cubicBezTo>
                  <a:pt x="438" y="4603"/>
                  <a:pt x="110" y="4603"/>
                  <a:pt x="0" y="4384"/>
                </a:cubicBezTo>
                <a:cubicBezTo>
                  <a:pt x="3945" y="1973"/>
                  <a:pt x="9315" y="0"/>
                  <a:pt x="9315" y="0"/>
                </a:cubicBezTo>
                <a:lnTo>
                  <a:pt x="21588" y="3616"/>
                </a:lnTo>
                <a:lnTo>
                  <a:pt x="51286" y="8109"/>
                </a:lnTo>
                <a:lnTo>
                  <a:pt x="70792" y="11507"/>
                </a:lnTo>
                <a:lnTo>
                  <a:pt x="86244" y="15890"/>
                </a:lnTo>
                <a:lnTo>
                  <a:pt x="100271" y="20492"/>
                </a:lnTo>
                <a:lnTo>
                  <a:pt x="97531" y="23890"/>
                </a:lnTo>
                <a:lnTo>
                  <a:pt x="103887" y="26629"/>
                </a:lnTo>
                <a:lnTo>
                  <a:pt x="113750" y="23671"/>
                </a:lnTo>
                <a:lnTo>
                  <a:pt x="121640" y="22356"/>
                </a:lnTo>
                <a:lnTo>
                  <a:pt x="124051" y="26081"/>
                </a:lnTo>
                <a:lnTo>
                  <a:pt x="125585" y="21698"/>
                </a:lnTo>
                <a:lnTo>
                  <a:pt x="128215" y="21260"/>
                </a:lnTo>
                <a:lnTo>
                  <a:pt x="141037" y="25095"/>
                </a:lnTo>
                <a:lnTo>
                  <a:pt x="145311" y="32109"/>
                </a:lnTo>
                <a:lnTo>
                  <a:pt x="141914" y="35725"/>
                </a:lnTo>
                <a:lnTo>
                  <a:pt x="146187" y="39670"/>
                </a:lnTo>
                <a:cubicBezTo>
                  <a:pt x="146187" y="39670"/>
                  <a:pt x="150571" y="45040"/>
                  <a:pt x="150680" y="45040"/>
                </a:cubicBezTo>
                <a:lnTo>
                  <a:pt x="148270" y="53807"/>
                </a:lnTo>
                <a:lnTo>
                  <a:pt x="154516" y="57642"/>
                </a:lnTo>
                <a:lnTo>
                  <a:pt x="158023" y="62464"/>
                </a:lnTo>
                <a:close/>
              </a:path>
            </a:pathLst>
          </a:custGeom>
          <a:solidFill>
            <a:srgbClr val="FFFFFF"/>
          </a:solidFill>
          <a:ln w="2739" cap="flat">
            <a:solidFill>
              <a:srgbClr val="000000"/>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nl-NL"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4" name="Rectangle: Rounded Corners 463">
            <a:extLst>
              <a:ext uri="{FF2B5EF4-FFF2-40B4-BE49-F238E27FC236}">
                <a16:creationId xmlns:a16="http://schemas.microsoft.com/office/drawing/2014/main" id="{24596D3B-DD9B-E5E7-1261-60123CC939B9}"/>
              </a:ext>
            </a:extLst>
          </p:cNvPr>
          <p:cNvSpPr/>
          <p:nvPr/>
        </p:nvSpPr>
        <p:spPr>
          <a:xfrm flipH="1">
            <a:off x="3542934" y="1245958"/>
            <a:ext cx="7671426" cy="447682"/>
          </a:xfrm>
          <a:prstGeom prst="roundRect">
            <a:avLst>
              <a:gd name="adj" fmla="val 5000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6000" rIns="0" bIns="7200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a:ln>
                  <a:noFill/>
                </a:ln>
                <a:solidFill>
                  <a:srgbClr val="FFFFFF"/>
                </a:solidFill>
                <a:effectLst/>
                <a:uLnTx/>
                <a:uFillTx/>
                <a:latin typeface="Calibri" panose="020F0502020204030204"/>
                <a:ea typeface="+mn-ea"/>
                <a:cs typeface="+mn-cs"/>
              </a:rPr>
              <a:t>Client spread </a:t>
            </a:r>
          </a:p>
        </p:txBody>
      </p:sp>
      <p:grpSp>
        <p:nvGrpSpPr>
          <p:cNvPr id="449" name="Group 448">
            <a:extLst>
              <a:ext uri="{FF2B5EF4-FFF2-40B4-BE49-F238E27FC236}">
                <a16:creationId xmlns:a16="http://schemas.microsoft.com/office/drawing/2014/main" id="{4D946B82-FB67-9E40-EA3A-280A751FCDAD}"/>
              </a:ext>
            </a:extLst>
          </p:cNvPr>
          <p:cNvGrpSpPr/>
          <p:nvPr/>
        </p:nvGrpSpPr>
        <p:grpSpPr>
          <a:xfrm>
            <a:off x="10602426" y="1150438"/>
            <a:ext cx="631253" cy="637409"/>
            <a:chOff x="4390092" y="3455366"/>
            <a:chExt cx="631253" cy="637409"/>
          </a:xfrm>
        </p:grpSpPr>
        <p:grpSp>
          <p:nvGrpSpPr>
            <p:cNvPr id="466" name="Graphic 123">
              <a:extLst>
                <a:ext uri="{FF2B5EF4-FFF2-40B4-BE49-F238E27FC236}">
                  <a16:creationId xmlns:a16="http://schemas.microsoft.com/office/drawing/2014/main" id="{05BB8F94-5DA2-24A7-9B43-E0BE2B7F5504}"/>
                </a:ext>
              </a:extLst>
            </p:cNvPr>
            <p:cNvGrpSpPr/>
            <p:nvPr/>
          </p:nvGrpSpPr>
          <p:grpSpPr>
            <a:xfrm rot="16200000">
              <a:off x="4387014" y="3458444"/>
              <a:ext cx="637409" cy="631253"/>
              <a:chOff x="-7145786" y="393106"/>
              <a:chExt cx="1264362" cy="1252156"/>
            </a:xfrm>
            <a:effectLst>
              <a:outerShdw blurRad="139700" dist="38100" dir="5400000" algn="t" rotWithShape="0">
                <a:prstClr val="black">
                  <a:alpha val="26000"/>
                </a:prstClr>
              </a:outerShdw>
            </a:effectLst>
          </p:grpSpPr>
          <p:sp>
            <p:nvSpPr>
              <p:cNvPr id="467" name="Freeform: Shape 466">
                <a:extLst>
                  <a:ext uri="{FF2B5EF4-FFF2-40B4-BE49-F238E27FC236}">
                    <a16:creationId xmlns:a16="http://schemas.microsoft.com/office/drawing/2014/main" id="{FD626C0C-6E07-6BBF-A131-E905BDE4ED7E}"/>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F238025D-6D1E-BD15-5BFD-BEED2D01F141}"/>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48B7E84D-EC5D-9792-98FA-98DBE58DF9E8}"/>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0" name="Freeform: Shape 469">
                <a:extLst>
                  <a:ext uri="{FF2B5EF4-FFF2-40B4-BE49-F238E27FC236}">
                    <a16:creationId xmlns:a16="http://schemas.microsoft.com/office/drawing/2014/main" id="{1F781DD7-29B3-B6BF-A0E7-F9F144A14CD9}"/>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1" name="Freeform: Shape 470">
                <a:extLst>
                  <a:ext uri="{FF2B5EF4-FFF2-40B4-BE49-F238E27FC236}">
                    <a16:creationId xmlns:a16="http://schemas.microsoft.com/office/drawing/2014/main" id="{855DA8B5-8D17-A58F-E490-1AB223713544}"/>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2" name="Freeform: Shape 471">
                <a:extLst>
                  <a:ext uri="{FF2B5EF4-FFF2-40B4-BE49-F238E27FC236}">
                    <a16:creationId xmlns:a16="http://schemas.microsoft.com/office/drawing/2014/main" id="{28742542-0405-DF65-1F51-DD2A0A56F1BA}"/>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3" name="Freeform: Shape 472">
                <a:extLst>
                  <a:ext uri="{FF2B5EF4-FFF2-40B4-BE49-F238E27FC236}">
                    <a16:creationId xmlns:a16="http://schemas.microsoft.com/office/drawing/2014/main" id="{9FC76E19-B522-13BD-5380-BE3B2039E55B}"/>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4" name="Freeform: Shape 473">
                <a:extLst>
                  <a:ext uri="{FF2B5EF4-FFF2-40B4-BE49-F238E27FC236}">
                    <a16:creationId xmlns:a16="http://schemas.microsoft.com/office/drawing/2014/main" id="{365AB802-20EB-5AC5-2E0D-B488D191AF6F}"/>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5" name="Freeform: Shape 474">
                <a:extLst>
                  <a:ext uri="{FF2B5EF4-FFF2-40B4-BE49-F238E27FC236}">
                    <a16:creationId xmlns:a16="http://schemas.microsoft.com/office/drawing/2014/main" id="{158977C1-ECC3-AB4B-791E-18BE88DFC2EA}"/>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448" name="Freeform: Shape 447">
              <a:extLst>
                <a:ext uri="{FF2B5EF4-FFF2-40B4-BE49-F238E27FC236}">
                  <a16:creationId xmlns:a16="http://schemas.microsoft.com/office/drawing/2014/main" id="{A7ACEBD1-3A8E-D088-F73A-BB429BCC8F6E}"/>
                </a:ext>
              </a:extLst>
            </p:cNvPr>
            <p:cNvSpPr/>
            <p:nvPr/>
          </p:nvSpPr>
          <p:spPr>
            <a:xfrm>
              <a:off x="4575004" y="3648791"/>
              <a:ext cx="268500" cy="264764"/>
            </a:xfrm>
            <a:custGeom>
              <a:avLst/>
              <a:gdLst>
                <a:gd name="connsiteX0" fmla="*/ 454636 w 805110"/>
                <a:gd name="connsiteY0" fmla="*/ 525266 h 793906"/>
                <a:gd name="connsiteX1" fmla="*/ 388519 w 805110"/>
                <a:gd name="connsiteY1" fmla="*/ 543758 h 793906"/>
                <a:gd name="connsiteX2" fmla="*/ 322439 w 805110"/>
                <a:gd name="connsiteY2" fmla="*/ 525303 h 793906"/>
                <a:gd name="connsiteX3" fmla="*/ 236119 w 805110"/>
                <a:gd name="connsiteY3" fmla="*/ 565524 h 793906"/>
                <a:gd name="connsiteX4" fmla="*/ 173537 w 805110"/>
                <a:gd name="connsiteY4" fmla="*/ 651212 h 793906"/>
                <a:gd name="connsiteX5" fmla="*/ 168589 w 805110"/>
                <a:gd name="connsiteY5" fmla="*/ 686745 h 793906"/>
                <a:gd name="connsiteX6" fmla="*/ 168551 w 805110"/>
                <a:gd name="connsiteY6" fmla="*/ 686782 h 793906"/>
                <a:gd name="connsiteX7" fmla="*/ 608339 w 805110"/>
                <a:gd name="connsiteY7" fmla="*/ 686968 h 793906"/>
                <a:gd name="connsiteX8" fmla="*/ 603390 w 805110"/>
                <a:gd name="connsiteY8" fmla="*/ 651138 h 793906"/>
                <a:gd name="connsiteX9" fmla="*/ 540770 w 805110"/>
                <a:gd name="connsiteY9" fmla="*/ 565524 h 793906"/>
                <a:gd name="connsiteX10" fmla="*/ 388556 w 805110"/>
                <a:gd name="connsiteY10" fmla="*/ 228326 h 793906"/>
                <a:gd name="connsiteX11" fmla="*/ 260007 w 805110"/>
                <a:gd name="connsiteY11" fmla="*/ 359923 h 793906"/>
                <a:gd name="connsiteX12" fmla="*/ 388556 w 805110"/>
                <a:gd name="connsiteY12" fmla="*/ 514000 h 793906"/>
                <a:gd name="connsiteX13" fmla="*/ 517106 w 805110"/>
                <a:gd name="connsiteY13" fmla="*/ 359923 h 793906"/>
                <a:gd name="connsiteX14" fmla="*/ 388556 w 805110"/>
                <a:gd name="connsiteY14" fmla="*/ 228326 h 793906"/>
                <a:gd name="connsiteX15" fmla="*/ 659834 w 805110"/>
                <a:gd name="connsiteY15" fmla="*/ 32230 h 793906"/>
                <a:gd name="connsiteX16" fmla="*/ 650792 w 805110"/>
                <a:gd name="connsiteY16" fmla="*/ 32416 h 793906"/>
                <a:gd name="connsiteX17" fmla="*/ 543265 w 805110"/>
                <a:gd name="connsiteY17" fmla="*/ 114272 h 793906"/>
                <a:gd name="connsiteX18" fmla="*/ 540660 w 805110"/>
                <a:gd name="connsiteY18" fmla="*/ 122941 h 793906"/>
                <a:gd name="connsiteX19" fmla="*/ 585271 w 805110"/>
                <a:gd name="connsiteY19" fmla="*/ 250491 h 793906"/>
                <a:gd name="connsiteX20" fmla="*/ 592713 w 805110"/>
                <a:gd name="connsiteY20" fmla="*/ 255625 h 793906"/>
                <a:gd name="connsiteX21" fmla="*/ 727815 w 805110"/>
                <a:gd name="connsiteY21" fmla="*/ 252611 h 793906"/>
                <a:gd name="connsiteX22" fmla="*/ 734996 w 805110"/>
                <a:gd name="connsiteY22" fmla="*/ 247142 h 793906"/>
                <a:gd name="connsiteX23" fmla="*/ 773877 w 805110"/>
                <a:gd name="connsiteY23" fmla="*/ 117735 h 793906"/>
                <a:gd name="connsiteX24" fmla="*/ 773874 w 805110"/>
                <a:gd name="connsiteY24" fmla="*/ 117731 h 793906"/>
                <a:gd name="connsiteX25" fmla="*/ 770897 w 805110"/>
                <a:gd name="connsiteY25" fmla="*/ 109211 h 793906"/>
                <a:gd name="connsiteX26" fmla="*/ 713300 w 805110"/>
                <a:gd name="connsiteY26" fmla="*/ 102142 h 793906"/>
                <a:gd name="connsiteX27" fmla="*/ 686660 w 805110"/>
                <a:gd name="connsiteY27" fmla="*/ 83687 h 793906"/>
                <a:gd name="connsiteX28" fmla="*/ 659834 w 805110"/>
                <a:gd name="connsiteY28" fmla="*/ 32230 h 793906"/>
                <a:gd name="connsiteX29" fmla="*/ 361473 w 805110"/>
                <a:gd name="connsiteY29" fmla="*/ 1439 h 793906"/>
                <a:gd name="connsiteX30" fmla="*/ 555470 w 805110"/>
                <a:gd name="connsiteY30" fmla="*/ 39374 h 793906"/>
                <a:gd name="connsiteX31" fmla="*/ 542783 w 805110"/>
                <a:gd name="connsiteY31" fmla="*/ 66312 h 793906"/>
                <a:gd name="connsiteX32" fmla="*/ 141876 w 805110"/>
                <a:gd name="connsiteY32" fmla="*/ 663225 h 793906"/>
                <a:gd name="connsiteX33" fmla="*/ 144109 w 805110"/>
                <a:gd name="connsiteY33" fmla="*/ 647040 h 793906"/>
                <a:gd name="connsiteX34" fmla="*/ 223545 w 805110"/>
                <a:gd name="connsiteY34" fmla="*/ 538579 h 793906"/>
                <a:gd name="connsiteX35" fmla="*/ 295206 w 805110"/>
                <a:gd name="connsiteY35" fmla="*/ 505167 h 793906"/>
                <a:gd name="connsiteX36" fmla="*/ 388595 w 805110"/>
                <a:gd name="connsiteY36" fmla="*/ 198548 h 793906"/>
                <a:gd name="connsiteX37" fmla="*/ 481985 w 805110"/>
                <a:gd name="connsiteY37" fmla="*/ 505138 h 793906"/>
                <a:gd name="connsiteX38" fmla="*/ 553460 w 805110"/>
                <a:gd name="connsiteY38" fmla="*/ 538550 h 793906"/>
                <a:gd name="connsiteX39" fmla="*/ 632934 w 805110"/>
                <a:gd name="connsiteY39" fmla="*/ 647011 h 793906"/>
                <a:gd name="connsiteX40" fmla="*/ 635204 w 805110"/>
                <a:gd name="connsiteY40" fmla="*/ 663420 h 793906"/>
                <a:gd name="connsiteX41" fmla="*/ 737598 w 805110"/>
                <a:gd name="connsiteY41" fmla="*/ 312224 h 793906"/>
                <a:gd name="connsiteX42" fmla="*/ 748649 w 805110"/>
                <a:gd name="connsiteY42" fmla="*/ 294327 h 793906"/>
                <a:gd name="connsiteX43" fmla="*/ 748657 w 805110"/>
                <a:gd name="connsiteY43" fmla="*/ 294319 h 793906"/>
                <a:gd name="connsiteX44" fmla="*/ 766554 w 805110"/>
                <a:gd name="connsiteY44" fmla="*/ 305370 h 793906"/>
                <a:gd name="connsiteX45" fmla="*/ 634804 w 805110"/>
                <a:gd name="connsiteY45" fmla="*/ 703858 h 793906"/>
                <a:gd name="connsiteX46" fmla="*/ 49 w 805110"/>
                <a:gd name="connsiteY46" fmla="*/ 397343 h 793906"/>
                <a:gd name="connsiteX47" fmla="*/ 361473 w 805110"/>
                <a:gd name="connsiteY47" fmla="*/ 1439 h 793906"/>
                <a:gd name="connsiteX48" fmla="*/ 654656 w 805110"/>
                <a:gd name="connsiteY48" fmla="*/ 8 h 793906"/>
                <a:gd name="connsiteX49" fmla="*/ 686217 w 805110"/>
                <a:gd name="connsiteY49" fmla="*/ 18430 h 793906"/>
                <a:gd name="connsiteX50" fmla="*/ 713043 w 805110"/>
                <a:gd name="connsiteY50" fmla="*/ 69887 h 793906"/>
                <a:gd name="connsiteX51" fmla="*/ 716913 w 805110"/>
                <a:gd name="connsiteY51" fmla="*/ 72566 h 793906"/>
                <a:gd name="connsiteX52" fmla="*/ 774510 w 805110"/>
                <a:gd name="connsiteY52" fmla="*/ 79635 h 793906"/>
                <a:gd name="connsiteX53" fmla="*/ 803122 w 805110"/>
                <a:gd name="connsiteY53" fmla="*/ 102704 h 793906"/>
                <a:gd name="connsiteX54" fmla="*/ 803121 w 805110"/>
                <a:gd name="connsiteY54" fmla="*/ 102740 h 793906"/>
                <a:gd name="connsiteX55" fmla="*/ 795122 w 805110"/>
                <a:gd name="connsiteY55" fmla="*/ 138607 h 793906"/>
                <a:gd name="connsiteX56" fmla="*/ 754492 w 805110"/>
                <a:gd name="connsiteY56" fmla="*/ 180019 h 793906"/>
                <a:gd name="connsiteX57" fmla="*/ 753152 w 805110"/>
                <a:gd name="connsiteY57" fmla="*/ 184483 h 793906"/>
                <a:gd name="connsiteX58" fmla="*/ 764240 w 805110"/>
                <a:gd name="connsiteY58" fmla="*/ 241448 h 793906"/>
                <a:gd name="connsiteX59" fmla="*/ 714569 w 805110"/>
                <a:gd name="connsiteY59" fmla="*/ 279250 h 793906"/>
                <a:gd name="connsiteX60" fmla="*/ 662628 w 805110"/>
                <a:gd name="connsiteY60" fmla="*/ 253392 h 793906"/>
                <a:gd name="connsiteX61" fmla="*/ 657941 w 805110"/>
                <a:gd name="connsiteY61" fmla="*/ 253503 h 793906"/>
                <a:gd name="connsiteX62" fmla="*/ 607191 w 805110"/>
                <a:gd name="connsiteY62" fmla="*/ 281632 h 793906"/>
                <a:gd name="connsiteX63" fmla="*/ 570504 w 805110"/>
                <a:gd name="connsiteY63" fmla="*/ 279809 h 793906"/>
                <a:gd name="connsiteX64" fmla="*/ 555882 w 805110"/>
                <a:gd name="connsiteY64" fmla="*/ 246099 h 793906"/>
                <a:gd name="connsiteX65" fmla="*/ 564402 w 805110"/>
                <a:gd name="connsiteY65" fmla="*/ 188689 h 793906"/>
                <a:gd name="connsiteX66" fmla="*/ 562839 w 805110"/>
                <a:gd name="connsiteY66" fmla="*/ 184261 h 793906"/>
                <a:gd name="connsiteX67" fmla="*/ 520386 w 805110"/>
                <a:gd name="connsiteY67" fmla="*/ 144711 h 793906"/>
                <a:gd name="connsiteX68" fmla="*/ 510786 w 805110"/>
                <a:gd name="connsiteY68" fmla="*/ 109215 h 793906"/>
                <a:gd name="connsiteX69" fmla="*/ 538356 w 805110"/>
                <a:gd name="connsiteY69" fmla="*/ 84919 h 793906"/>
                <a:gd name="connsiteX70" fmla="*/ 595581 w 805110"/>
                <a:gd name="connsiteY70" fmla="*/ 75282 h 793906"/>
                <a:gd name="connsiteX71" fmla="*/ 599301 w 805110"/>
                <a:gd name="connsiteY71" fmla="*/ 72454 h 793906"/>
                <a:gd name="connsiteX72" fmla="*/ 623821 w 805110"/>
                <a:gd name="connsiteY72" fmla="*/ 19844 h 793906"/>
                <a:gd name="connsiteX73" fmla="*/ 654656 w 805110"/>
                <a:gd name="connsiteY73" fmla="*/ 8 h 79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05110" h="793906">
                  <a:moveTo>
                    <a:pt x="454636" y="525266"/>
                  </a:moveTo>
                  <a:cubicBezTo>
                    <a:pt x="434731" y="536837"/>
                    <a:pt x="412480" y="543758"/>
                    <a:pt x="388519" y="543758"/>
                  </a:cubicBezTo>
                  <a:cubicBezTo>
                    <a:pt x="364595" y="543758"/>
                    <a:pt x="342345" y="536874"/>
                    <a:pt x="322439" y="525303"/>
                  </a:cubicBezTo>
                  <a:lnTo>
                    <a:pt x="236119" y="565524"/>
                  </a:lnTo>
                  <a:cubicBezTo>
                    <a:pt x="202447" y="581375"/>
                    <a:pt x="179006" y="613447"/>
                    <a:pt x="173537" y="651212"/>
                  </a:cubicBezTo>
                  <a:lnTo>
                    <a:pt x="168589" y="686745"/>
                  </a:lnTo>
                  <a:lnTo>
                    <a:pt x="168551" y="686782"/>
                  </a:lnTo>
                  <a:cubicBezTo>
                    <a:pt x="291299" y="788952"/>
                    <a:pt x="485485" y="789028"/>
                    <a:pt x="608339" y="686968"/>
                  </a:cubicBezTo>
                  <a:lnTo>
                    <a:pt x="603390" y="651138"/>
                  </a:lnTo>
                  <a:cubicBezTo>
                    <a:pt x="598106" y="613409"/>
                    <a:pt x="574703" y="581412"/>
                    <a:pt x="540770" y="565524"/>
                  </a:cubicBezTo>
                  <a:close/>
                  <a:moveTo>
                    <a:pt x="388556" y="228326"/>
                  </a:moveTo>
                  <a:cubicBezTo>
                    <a:pt x="317678" y="228326"/>
                    <a:pt x="260007" y="287369"/>
                    <a:pt x="260007" y="359923"/>
                  </a:cubicBezTo>
                  <a:cubicBezTo>
                    <a:pt x="260007" y="431177"/>
                    <a:pt x="316151" y="514000"/>
                    <a:pt x="388556" y="514000"/>
                  </a:cubicBezTo>
                  <a:cubicBezTo>
                    <a:pt x="460961" y="514000"/>
                    <a:pt x="517106" y="431175"/>
                    <a:pt x="517106" y="359923"/>
                  </a:cubicBezTo>
                  <a:cubicBezTo>
                    <a:pt x="517106" y="287373"/>
                    <a:pt x="459436" y="228326"/>
                    <a:pt x="388556" y="228326"/>
                  </a:cubicBezTo>
                  <a:close/>
                  <a:moveTo>
                    <a:pt x="659834" y="32230"/>
                  </a:moveTo>
                  <a:cubicBezTo>
                    <a:pt x="657489" y="28510"/>
                    <a:pt x="653062" y="28360"/>
                    <a:pt x="650792" y="32416"/>
                  </a:cubicBezTo>
                  <a:cubicBezTo>
                    <a:pt x="612768" y="112821"/>
                    <a:pt x="631259" y="99054"/>
                    <a:pt x="543265" y="114272"/>
                  </a:cubicBezTo>
                  <a:cubicBezTo>
                    <a:pt x="539023" y="115277"/>
                    <a:pt x="537497" y="119630"/>
                    <a:pt x="540660" y="122941"/>
                  </a:cubicBezTo>
                  <a:cubicBezTo>
                    <a:pt x="605326" y="183890"/>
                    <a:pt x="597995" y="162124"/>
                    <a:pt x="585271" y="250491"/>
                  </a:cubicBezTo>
                  <a:cubicBezTo>
                    <a:pt x="584937" y="254806"/>
                    <a:pt x="588583" y="257634"/>
                    <a:pt x="592713" y="255625"/>
                  </a:cubicBezTo>
                  <a:cubicBezTo>
                    <a:pt x="670665" y="212948"/>
                    <a:pt x="647708" y="213172"/>
                    <a:pt x="727815" y="252611"/>
                  </a:cubicBezTo>
                  <a:cubicBezTo>
                    <a:pt x="731834" y="254323"/>
                    <a:pt x="735592" y="251681"/>
                    <a:pt x="734996" y="247142"/>
                  </a:cubicBezTo>
                  <a:cubicBezTo>
                    <a:pt x="718513" y="159779"/>
                    <a:pt x="711630" y="181732"/>
                    <a:pt x="773877" y="117735"/>
                  </a:cubicBezTo>
                  <a:lnTo>
                    <a:pt x="773874" y="117731"/>
                  </a:lnTo>
                  <a:cubicBezTo>
                    <a:pt x="776701" y="114419"/>
                    <a:pt x="775399" y="110029"/>
                    <a:pt x="770897" y="109211"/>
                  </a:cubicBezTo>
                  <a:lnTo>
                    <a:pt x="713300" y="102142"/>
                  </a:lnTo>
                  <a:cubicBezTo>
                    <a:pt x="701915" y="100728"/>
                    <a:pt x="691943" y="93844"/>
                    <a:pt x="686660" y="83687"/>
                  </a:cubicBezTo>
                  <a:cubicBezTo>
                    <a:pt x="686660" y="83687"/>
                    <a:pt x="659834" y="32230"/>
                    <a:pt x="659834" y="32230"/>
                  </a:cubicBezTo>
                  <a:close/>
                  <a:moveTo>
                    <a:pt x="361473" y="1439"/>
                  </a:moveTo>
                  <a:cubicBezTo>
                    <a:pt x="425738" y="-3895"/>
                    <a:pt x="492312" y="7477"/>
                    <a:pt x="555470" y="39374"/>
                  </a:cubicBezTo>
                  <a:cubicBezTo>
                    <a:pt x="573517" y="47709"/>
                    <a:pt x="560903" y="74944"/>
                    <a:pt x="542783" y="66312"/>
                  </a:cubicBezTo>
                  <a:cubicBezTo>
                    <a:pt x="165614" y="-106176"/>
                    <a:pt x="-146036" y="376884"/>
                    <a:pt x="141876" y="663225"/>
                  </a:cubicBezTo>
                  <a:lnTo>
                    <a:pt x="144109" y="647040"/>
                  </a:lnTo>
                  <a:cubicBezTo>
                    <a:pt x="151066" y="599264"/>
                    <a:pt x="180757" y="558745"/>
                    <a:pt x="223545" y="538579"/>
                  </a:cubicBezTo>
                  <a:lnTo>
                    <a:pt x="295206" y="505167"/>
                  </a:lnTo>
                  <a:cubicBezTo>
                    <a:pt x="180722" y="401144"/>
                    <a:pt x="224098" y="204204"/>
                    <a:pt x="388595" y="198548"/>
                  </a:cubicBezTo>
                  <a:cubicBezTo>
                    <a:pt x="553050" y="204129"/>
                    <a:pt x="596476" y="401106"/>
                    <a:pt x="481985" y="505138"/>
                  </a:cubicBezTo>
                  <a:lnTo>
                    <a:pt x="553460" y="538550"/>
                  </a:lnTo>
                  <a:cubicBezTo>
                    <a:pt x="596546" y="558719"/>
                    <a:pt x="626274" y="599275"/>
                    <a:pt x="632934" y="647011"/>
                  </a:cubicBezTo>
                  <a:lnTo>
                    <a:pt x="635204" y="663420"/>
                  </a:lnTo>
                  <a:cubicBezTo>
                    <a:pt x="724761" y="579591"/>
                    <a:pt x="768927" y="437763"/>
                    <a:pt x="737598" y="312224"/>
                  </a:cubicBezTo>
                  <a:cubicBezTo>
                    <a:pt x="735701" y="304225"/>
                    <a:pt x="740650" y="296225"/>
                    <a:pt x="748649" y="294327"/>
                  </a:cubicBezTo>
                  <a:lnTo>
                    <a:pt x="748657" y="294319"/>
                  </a:lnTo>
                  <a:cubicBezTo>
                    <a:pt x="756619" y="292384"/>
                    <a:pt x="764657" y="297371"/>
                    <a:pt x="766554" y="305370"/>
                  </a:cubicBezTo>
                  <a:cubicBezTo>
                    <a:pt x="803054" y="450997"/>
                    <a:pt x="745313" y="614598"/>
                    <a:pt x="634804" y="703858"/>
                  </a:cubicBezTo>
                  <a:cubicBezTo>
                    <a:pt x="381125" y="915967"/>
                    <a:pt x="12" y="728927"/>
                    <a:pt x="49" y="397343"/>
                  </a:cubicBezTo>
                  <a:cubicBezTo>
                    <a:pt x="-3330" y="183784"/>
                    <a:pt x="168679" y="17438"/>
                    <a:pt x="361473" y="1439"/>
                  </a:cubicBezTo>
                  <a:close/>
                  <a:moveTo>
                    <a:pt x="654656" y="8"/>
                  </a:moveTo>
                  <a:cubicBezTo>
                    <a:pt x="667418" y="-267"/>
                    <a:pt x="680301" y="5836"/>
                    <a:pt x="686217" y="18430"/>
                  </a:cubicBezTo>
                  <a:lnTo>
                    <a:pt x="713043" y="69887"/>
                  </a:lnTo>
                  <a:cubicBezTo>
                    <a:pt x="713825" y="71375"/>
                    <a:pt x="715276" y="72380"/>
                    <a:pt x="716913" y="72566"/>
                  </a:cubicBezTo>
                  <a:lnTo>
                    <a:pt x="774510" y="79635"/>
                  </a:lnTo>
                  <a:cubicBezTo>
                    <a:pt x="787755" y="81272"/>
                    <a:pt x="798732" y="90091"/>
                    <a:pt x="803122" y="102704"/>
                  </a:cubicBezTo>
                  <a:lnTo>
                    <a:pt x="803121" y="102740"/>
                  </a:lnTo>
                  <a:cubicBezTo>
                    <a:pt x="807549" y="115316"/>
                    <a:pt x="804460" y="129082"/>
                    <a:pt x="795122" y="138607"/>
                  </a:cubicBezTo>
                  <a:lnTo>
                    <a:pt x="754492" y="180019"/>
                  </a:lnTo>
                  <a:cubicBezTo>
                    <a:pt x="753339" y="181210"/>
                    <a:pt x="752818" y="182846"/>
                    <a:pt x="753152" y="184483"/>
                  </a:cubicBezTo>
                  <a:lnTo>
                    <a:pt x="764240" y="241448"/>
                  </a:lnTo>
                  <a:cubicBezTo>
                    <a:pt x="770566" y="268721"/>
                    <a:pt x="739164" y="292533"/>
                    <a:pt x="714569" y="279250"/>
                  </a:cubicBezTo>
                  <a:lnTo>
                    <a:pt x="662628" y="253392"/>
                  </a:lnTo>
                  <a:cubicBezTo>
                    <a:pt x="661140" y="252648"/>
                    <a:pt x="659392" y="252685"/>
                    <a:pt x="657941" y="253503"/>
                  </a:cubicBezTo>
                  <a:lnTo>
                    <a:pt x="607191" y="281632"/>
                  </a:lnTo>
                  <a:cubicBezTo>
                    <a:pt x="595582" y="288106"/>
                    <a:pt x="581480" y="287436"/>
                    <a:pt x="570504" y="279809"/>
                  </a:cubicBezTo>
                  <a:cubicBezTo>
                    <a:pt x="559528" y="272218"/>
                    <a:pt x="553909" y="259307"/>
                    <a:pt x="555882" y="246099"/>
                  </a:cubicBezTo>
                  <a:lnTo>
                    <a:pt x="564402" y="188689"/>
                  </a:lnTo>
                  <a:cubicBezTo>
                    <a:pt x="564625" y="187051"/>
                    <a:pt x="564066" y="185378"/>
                    <a:pt x="562839" y="184261"/>
                  </a:cubicBezTo>
                  <a:lnTo>
                    <a:pt x="520386" y="144711"/>
                  </a:lnTo>
                  <a:cubicBezTo>
                    <a:pt x="510638" y="135594"/>
                    <a:pt x="506954" y="122015"/>
                    <a:pt x="510786" y="109215"/>
                  </a:cubicBezTo>
                  <a:cubicBezTo>
                    <a:pt x="514618" y="96452"/>
                    <a:pt x="525185" y="87151"/>
                    <a:pt x="538356" y="84919"/>
                  </a:cubicBezTo>
                  <a:lnTo>
                    <a:pt x="595581" y="75282"/>
                  </a:lnTo>
                  <a:cubicBezTo>
                    <a:pt x="597218" y="75021"/>
                    <a:pt x="598594" y="73942"/>
                    <a:pt x="599301" y="72454"/>
                  </a:cubicBezTo>
                  <a:lnTo>
                    <a:pt x="623821" y="19844"/>
                  </a:lnTo>
                  <a:cubicBezTo>
                    <a:pt x="629253" y="6933"/>
                    <a:pt x="641894" y="282"/>
                    <a:pt x="654656" y="8"/>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pic>
        <p:nvPicPr>
          <p:cNvPr id="39" name="Picture 38" descr="A flag with a red yellow and black stripe&#10;&#10;Description automatically generated">
            <a:extLst>
              <a:ext uri="{FF2B5EF4-FFF2-40B4-BE49-F238E27FC236}">
                <a16:creationId xmlns:a16="http://schemas.microsoft.com/office/drawing/2014/main" id="{88F352F3-A853-D007-AE9E-6820C174556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6684" r="6684"/>
          <a:stretch/>
        </p:blipFill>
        <p:spPr>
          <a:xfrm>
            <a:off x="710852" y="1891298"/>
            <a:ext cx="292173" cy="292171"/>
          </a:xfrm>
          <a:prstGeom prst="ellipse">
            <a:avLst/>
          </a:prstGeom>
        </p:spPr>
      </p:pic>
      <p:pic>
        <p:nvPicPr>
          <p:cNvPr id="41" name="Picture 40" descr="A red white and blue flag&#10;&#10;Description automatically generated">
            <a:extLst>
              <a:ext uri="{FF2B5EF4-FFF2-40B4-BE49-F238E27FC236}">
                <a16:creationId xmlns:a16="http://schemas.microsoft.com/office/drawing/2014/main" id="{BE28A3F4-DF65-A352-19B5-CFF93F960D6E}"/>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16667" r="16667"/>
          <a:stretch/>
        </p:blipFill>
        <p:spPr>
          <a:xfrm>
            <a:off x="710853" y="2300632"/>
            <a:ext cx="292171" cy="292171"/>
          </a:xfrm>
          <a:prstGeom prst="ellipse">
            <a:avLst/>
          </a:prstGeom>
        </p:spPr>
      </p:pic>
      <p:pic>
        <p:nvPicPr>
          <p:cNvPr id="58" name="Picture 57" descr="A flag with a cross with Great Britain in the background&#10;&#10;Description automatically generated">
            <a:extLst>
              <a:ext uri="{FF2B5EF4-FFF2-40B4-BE49-F238E27FC236}">
                <a16:creationId xmlns:a16="http://schemas.microsoft.com/office/drawing/2014/main" id="{58691266-99A1-C1CC-2D37-C47A65FC92E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25000" r="25000"/>
          <a:stretch/>
        </p:blipFill>
        <p:spPr>
          <a:xfrm>
            <a:off x="710853" y="2709966"/>
            <a:ext cx="292170" cy="292170"/>
          </a:xfrm>
          <a:prstGeom prst="ellipse">
            <a:avLst/>
          </a:prstGeom>
        </p:spPr>
      </p:pic>
      <p:pic>
        <p:nvPicPr>
          <p:cNvPr id="60" name="Picture 59" descr="A flag with a red and yellow stripe&#10;&#10;Description automatically generated">
            <a:extLst>
              <a:ext uri="{FF2B5EF4-FFF2-40B4-BE49-F238E27FC236}">
                <a16:creationId xmlns:a16="http://schemas.microsoft.com/office/drawing/2014/main" id="{DCE77F45-DB2B-FB97-8E3A-FC5C55F344B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l="11358" r="21976"/>
          <a:stretch/>
        </p:blipFill>
        <p:spPr>
          <a:xfrm>
            <a:off x="710853" y="3119299"/>
            <a:ext cx="292170" cy="292170"/>
          </a:xfrm>
          <a:prstGeom prst="ellipse">
            <a:avLst/>
          </a:prstGeom>
        </p:spPr>
      </p:pic>
      <p:pic>
        <p:nvPicPr>
          <p:cNvPr id="62" name="Picture 61" descr="A red and white flag with a white cross&#10;&#10;Description automatically generated">
            <a:extLst>
              <a:ext uri="{FF2B5EF4-FFF2-40B4-BE49-F238E27FC236}">
                <a16:creationId xmlns:a16="http://schemas.microsoft.com/office/drawing/2014/main" id="{3E81624D-879B-3DF9-DB0B-56DB33D277D1}"/>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710854" y="3528632"/>
            <a:ext cx="292170" cy="292170"/>
          </a:xfrm>
          <a:prstGeom prst="ellipse">
            <a:avLst/>
          </a:prstGeom>
        </p:spPr>
      </p:pic>
      <p:pic>
        <p:nvPicPr>
          <p:cNvPr id="493" name="Picture 492" descr="A red and white flag&#10;&#10;Description automatically generated">
            <a:extLst>
              <a:ext uri="{FF2B5EF4-FFF2-40B4-BE49-F238E27FC236}">
                <a16:creationId xmlns:a16="http://schemas.microsoft.com/office/drawing/2014/main" id="{2678C5A8-311C-DA33-235A-3075D4556689}"/>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l="16667" r="16667"/>
          <a:stretch/>
        </p:blipFill>
        <p:spPr>
          <a:xfrm>
            <a:off x="710855" y="3937965"/>
            <a:ext cx="292170" cy="292170"/>
          </a:xfrm>
          <a:prstGeom prst="ellipse">
            <a:avLst/>
          </a:prstGeom>
        </p:spPr>
      </p:pic>
      <p:pic>
        <p:nvPicPr>
          <p:cNvPr id="501" name="Graphic 500">
            <a:extLst>
              <a:ext uri="{FF2B5EF4-FFF2-40B4-BE49-F238E27FC236}">
                <a16:creationId xmlns:a16="http://schemas.microsoft.com/office/drawing/2014/main" id="{157F6FF0-9088-E619-D47C-940913437EB2}"/>
              </a:ext>
            </a:extLst>
          </p:cNvPr>
          <p:cNvPicPr>
            <a:picLocks noChangeAspect="1"/>
          </p:cNvPicPr>
          <p:nvPr/>
        </p:nvPicPr>
        <p:blipFill rotWithShape="1">
          <a:blip r:embed="rId8" cstate="screen">
            <a:extLst>
              <a:ext uri="{28A0092B-C50C-407E-A947-70E740481C1C}">
                <a14:useLocalDpi xmlns:a14="http://schemas.microsoft.com/office/drawing/2010/main"/>
              </a:ext>
              <a:ext uri="{96DAC541-7B7A-43D3-8B79-37D633B846F1}">
                <asvg:svgBlip xmlns:asvg="http://schemas.microsoft.com/office/drawing/2016/SVG/main" r:embed="rId9"/>
              </a:ext>
            </a:extLst>
          </a:blip>
          <a:srcRect l="21429" r="21429"/>
          <a:stretch/>
        </p:blipFill>
        <p:spPr>
          <a:xfrm>
            <a:off x="710855" y="4347300"/>
            <a:ext cx="292170" cy="292170"/>
          </a:xfrm>
          <a:prstGeom prst="ellipse">
            <a:avLst/>
          </a:prstGeom>
        </p:spPr>
      </p:pic>
      <p:pic>
        <p:nvPicPr>
          <p:cNvPr id="504" name="Picture 503" descr="A red blue and yellow flag&#10;&#10;Description automatically generated">
            <a:extLst>
              <a:ext uri="{FF2B5EF4-FFF2-40B4-BE49-F238E27FC236}">
                <a16:creationId xmlns:a16="http://schemas.microsoft.com/office/drawing/2014/main" id="{09FB6E7B-4983-A266-4333-CC9B1E16ABE3}"/>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l="16688" r="16688"/>
          <a:stretch/>
        </p:blipFill>
        <p:spPr>
          <a:xfrm>
            <a:off x="710855" y="4747696"/>
            <a:ext cx="292170" cy="292170"/>
          </a:xfrm>
          <a:prstGeom prst="ellipse">
            <a:avLst/>
          </a:prstGeom>
        </p:spPr>
      </p:pic>
      <p:grpSp>
        <p:nvGrpSpPr>
          <p:cNvPr id="23" name="Group 22">
            <a:extLst>
              <a:ext uri="{FF2B5EF4-FFF2-40B4-BE49-F238E27FC236}">
                <a16:creationId xmlns:a16="http://schemas.microsoft.com/office/drawing/2014/main" id="{DE0DEE84-1310-5075-2A01-DA74543BBB84}"/>
              </a:ext>
            </a:extLst>
          </p:cNvPr>
          <p:cNvGrpSpPr/>
          <p:nvPr/>
        </p:nvGrpSpPr>
        <p:grpSpPr>
          <a:xfrm flipH="1">
            <a:off x="497431" y="5705875"/>
            <a:ext cx="271186" cy="271184"/>
            <a:chOff x="4984267" y="5039989"/>
            <a:chExt cx="701408" cy="701408"/>
          </a:xfrm>
        </p:grpSpPr>
        <p:sp>
          <p:nvSpPr>
            <p:cNvPr id="24" name="Oval 23">
              <a:extLst>
                <a:ext uri="{FF2B5EF4-FFF2-40B4-BE49-F238E27FC236}">
                  <a16:creationId xmlns:a16="http://schemas.microsoft.com/office/drawing/2014/main" id="{0B8AA87B-F0A4-89EC-01E3-C4F21BB3AA39}"/>
                </a:ext>
              </a:extLst>
            </p:cNvPr>
            <p:cNvSpPr/>
            <p:nvPr/>
          </p:nvSpPr>
          <p:spPr>
            <a:xfrm>
              <a:off x="4984267" y="5039989"/>
              <a:ext cx="701408" cy="701408"/>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25" name="Straight Arrow Connector 24">
              <a:extLst>
                <a:ext uri="{FF2B5EF4-FFF2-40B4-BE49-F238E27FC236}">
                  <a16:creationId xmlns:a16="http://schemas.microsoft.com/office/drawing/2014/main" id="{23631834-36BE-5C7B-6561-DA18BAD5F87E}"/>
                </a:ext>
              </a:extLst>
            </p:cNvPr>
            <p:cNvCxnSpPr>
              <a:cxnSpLocks/>
            </p:cNvCxnSpPr>
            <p:nvPr/>
          </p:nvCxnSpPr>
          <p:spPr>
            <a:xfrm flipH="1">
              <a:off x="5198813" y="5390695"/>
              <a:ext cx="252114" cy="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0C95E842-5B63-6F91-DA65-ABE2383D3023}"/>
              </a:ext>
            </a:extLst>
          </p:cNvPr>
          <p:cNvGrpSpPr/>
          <p:nvPr/>
        </p:nvGrpSpPr>
        <p:grpSpPr>
          <a:xfrm flipH="1">
            <a:off x="2718117" y="5705875"/>
            <a:ext cx="271186" cy="271184"/>
            <a:chOff x="4984267" y="5039989"/>
            <a:chExt cx="701408" cy="701408"/>
          </a:xfrm>
        </p:grpSpPr>
        <p:sp>
          <p:nvSpPr>
            <p:cNvPr id="38" name="Oval 37">
              <a:extLst>
                <a:ext uri="{FF2B5EF4-FFF2-40B4-BE49-F238E27FC236}">
                  <a16:creationId xmlns:a16="http://schemas.microsoft.com/office/drawing/2014/main" id="{30B6236C-C04D-B9DD-86B4-04B5E892A080}"/>
                </a:ext>
              </a:extLst>
            </p:cNvPr>
            <p:cNvSpPr/>
            <p:nvPr/>
          </p:nvSpPr>
          <p:spPr>
            <a:xfrm>
              <a:off x="4984267" y="5039989"/>
              <a:ext cx="701408" cy="701408"/>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Arrow Connector 39">
              <a:extLst>
                <a:ext uri="{FF2B5EF4-FFF2-40B4-BE49-F238E27FC236}">
                  <a16:creationId xmlns:a16="http://schemas.microsoft.com/office/drawing/2014/main" id="{5B2832E5-4304-ADF3-1E53-2C7146E56143}"/>
                </a:ext>
              </a:extLst>
            </p:cNvPr>
            <p:cNvCxnSpPr>
              <a:cxnSpLocks/>
            </p:cNvCxnSpPr>
            <p:nvPr/>
          </p:nvCxnSpPr>
          <p:spPr>
            <a:xfrm flipH="1">
              <a:off x="5198813" y="5390695"/>
              <a:ext cx="252114" cy="0"/>
            </a:xfrm>
            <a:prstGeom prst="straightConnector1">
              <a:avLst/>
            </a:prstGeom>
            <a:ln w="6350">
              <a:solidFill>
                <a:schemeClr val="tx1"/>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39" name="Group 638">
            <a:extLst>
              <a:ext uri="{FF2B5EF4-FFF2-40B4-BE49-F238E27FC236}">
                <a16:creationId xmlns:a16="http://schemas.microsoft.com/office/drawing/2014/main" id="{24FBF249-7631-DA68-E280-186FA7B6AF38}"/>
              </a:ext>
            </a:extLst>
          </p:cNvPr>
          <p:cNvGrpSpPr>
            <a:grpSpLocks noChangeAspect="1"/>
          </p:cNvGrpSpPr>
          <p:nvPr/>
        </p:nvGrpSpPr>
        <p:grpSpPr>
          <a:xfrm>
            <a:off x="11368685" y="6281294"/>
            <a:ext cx="571746" cy="396000"/>
            <a:chOff x="10074978" y="3804236"/>
            <a:chExt cx="519769" cy="360000"/>
          </a:xfrm>
        </p:grpSpPr>
        <p:sp>
          <p:nvSpPr>
            <p:cNvPr id="640" name="Freeform: Shape 16">
              <a:extLst>
                <a:ext uri="{FF2B5EF4-FFF2-40B4-BE49-F238E27FC236}">
                  <a16:creationId xmlns:a16="http://schemas.microsoft.com/office/drawing/2014/main" id="{0589781A-7B68-B378-16AF-6233874DBACF}"/>
                </a:ext>
              </a:extLst>
            </p:cNvPr>
            <p:cNvSpPr/>
            <p:nvPr/>
          </p:nvSpPr>
          <p:spPr>
            <a:xfrm>
              <a:off x="10074978" y="3947596"/>
              <a:ext cx="7585" cy="7571"/>
            </a:xfrm>
            <a:custGeom>
              <a:avLst/>
              <a:gdLst>
                <a:gd name="connsiteX0" fmla="*/ 2018 w 19848"/>
                <a:gd name="connsiteY0" fmla="*/ 4192 h 19813"/>
                <a:gd name="connsiteX1" fmla="*/ 15830 w 19848"/>
                <a:gd name="connsiteY1" fmla="*/ 1810 h 19813"/>
                <a:gd name="connsiteX2" fmla="*/ 17925 w 19848"/>
                <a:gd name="connsiteY2" fmla="*/ 15622 h 19813"/>
                <a:gd name="connsiteX3" fmla="*/ 4019 w 19848"/>
                <a:gd name="connsiteY3" fmla="*/ 18003 h 19813"/>
                <a:gd name="connsiteX4" fmla="*/ 1923 w 19848"/>
                <a:gd name="connsiteY4" fmla="*/ 4192 h 19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8" h="19813">
                  <a:moveTo>
                    <a:pt x="2018" y="4192"/>
                  </a:moveTo>
                  <a:cubicBezTo>
                    <a:pt x="5257" y="-285"/>
                    <a:pt x="11448" y="-1333"/>
                    <a:pt x="15830" y="1810"/>
                  </a:cubicBezTo>
                  <a:cubicBezTo>
                    <a:pt x="20211" y="4954"/>
                    <a:pt x="21164" y="11145"/>
                    <a:pt x="17925" y="15622"/>
                  </a:cubicBezTo>
                  <a:cubicBezTo>
                    <a:pt x="14687" y="20098"/>
                    <a:pt x="8496" y="21146"/>
                    <a:pt x="4019" y="18003"/>
                  </a:cubicBezTo>
                  <a:cubicBezTo>
                    <a:pt x="-363" y="14860"/>
                    <a:pt x="-1315" y="8668"/>
                    <a:pt x="1923" y="4192"/>
                  </a:cubicBezTo>
                </a:path>
              </a:pathLst>
            </a:custGeom>
            <a:solidFill>
              <a:srgbClr val="9FA3B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Shape 31">
              <a:extLst>
                <a:ext uri="{FF2B5EF4-FFF2-40B4-BE49-F238E27FC236}">
                  <a16:creationId xmlns:a16="http://schemas.microsoft.com/office/drawing/2014/main" id="{C362879A-C635-266B-B8B8-988EFBE9C8B0}"/>
                </a:ext>
              </a:extLst>
            </p:cNvPr>
            <p:cNvSpPr/>
            <p:nvPr/>
          </p:nvSpPr>
          <p:spPr>
            <a:xfrm>
              <a:off x="10096545" y="3942201"/>
              <a:ext cx="13365" cy="13629"/>
            </a:xfrm>
            <a:custGeom>
              <a:avLst/>
              <a:gdLst>
                <a:gd name="connsiteX0" fmla="*/ 34161 w 34974"/>
                <a:gd name="connsiteY0" fmla="*/ 23357 h 35665"/>
                <a:gd name="connsiteX1" fmla="*/ 11872 w 34974"/>
                <a:gd name="connsiteY1" fmla="*/ 34787 h 35665"/>
                <a:gd name="connsiteX2" fmla="*/ 918 w 34974"/>
                <a:gd name="connsiteY2" fmla="*/ 12308 h 35665"/>
                <a:gd name="connsiteX3" fmla="*/ 23112 w 34974"/>
                <a:gd name="connsiteY3" fmla="*/ 878 h 35665"/>
                <a:gd name="connsiteX4" fmla="*/ 34066 w 34974"/>
                <a:gd name="connsiteY4" fmla="*/ 23357 h 35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4" h="35665">
                  <a:moveTo>
                    <a:pt x="34161" y="23357"/>
                  </a:moveTo>
                  <a:cubicBezTo>
                    <a:pt x="31017" y="32692"/>
                    <a:pt x="21112" y="37835"/>
                    <a:pt x="11872" y="34787"/>
                  </a:cubicBezTo>
                  <a:cubicBezTo>
                    <a:pt x="2633" y="31739"/>
                    <a:pt x="-2129" y="21643"/>
                    <a:pt x="918" y="12308"/>
                  </a:cubicBezTo>
                  <a:cubicBezTo>
                    <a:pt x="3967" y="2974"/>
                    <a:pt x="13968" y="-2170"/>
                    <a:pt x="23112" y="878"/>
                  </a:cubicBezTo>
                  <a:cubicBezTo>
                    <a:pt x="32256" y="3926"/>
                    <a:pt x="37114" y="14023"/>
                    <a:pt x="34066" y="23357"/>
                  </a:cubicBezTo>
                </a:path>
              </a:pathLst>
            </a:custGeom>
            <a:solidFill>
              <a:srgbClr val="C376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Shape 32">
              <a:extLst>
                <a:ext uri="{FF2B5EF4-FFF2-40B4-BE49-F238E27FC236}">
                  <a16:creationId xmlns:a16="http://schemas.microsoft.com/office/drawing/2014/main" id="{343E6EFE-B96F-0B42-823C-B253D94B0A13}"/>
                </a:ext>
              </a:extLst>
            </p:cNvPr>
            <p:cNvSpPr/>
            <p:nvPr/>
          </p:nvSpPr>
          <p:spPr>
            <a:xfrm>
              <a:off x="10124838" y="3915427"/>
              <a:ext cx="19701" cy="20152"/>
            </a:xfrm>
            <a:custGeom>
              <a:avLst/>
              <a:gdLst>
                <a:gd name="connsiteX0" fmla="*/ 50988 w 51555"/>
                <a:gd name="connsiteY0" fmla="*/ 31796 h 52737"/>
                <a:gd name="connsiteX1" fmla="*/ 20317 w 51555"/>
                <a:gd name="connsiteY1" fmla="*/ 52180 h 52737"/>
                <a:gd name="connsiteX2" fmla="*/ 600 w 51555"/>
                <a:gd name="connsiteY2" fmla="*/ 20938 h 52737"/>
                <a:gd name="connsiteX3" fmla="*/ 31176 w 51555"/>
                <a:gd name="connsiteY3" fmla="*/ 554 h 52737"/>
                <a:gd name="connsiteX4" fmla="*/ 50988 w 51555"/>
                <a:gd name="connsiteY4" fmla="*/ 31796 h 52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55" h="52737">
                  <a:moveTo>
                    <a:pt x="50988" y="31796"/>
                  </a:moveTo>
                  <a:cubicBezTo>
                    <a:pt x="47940" y="46084"/>
                    <a:pt x="34319" y="55132"/>
                    <a:pt x="20317" y="52180"/>
                  </a:cubicBezTo>
                  <a:cubicBezTo>
                    <a:pt x="6411" y="49132"/>
                    <a:pt x="-2448" y="35130"/>
                    <a:pt x="600" y="20938"/>
                  </a:cubicBezTo>
                  <a:cubicBezTo>
                    <a:pt x="3649" y="6745"/>
                    <a:pt x="17269" y="-2399"/>
                    <a:pt x="31176" y="554"/>
                  </a:cubicBezTo>
                  <a:cubicBezTo>
                    <a:pt x="45082" y="3602"/>
                    <a:pt x="53941" y="17604"/>
                    <a:pt x="50988" y="31796"/>
                  </a:cubicBezTo>
                </a:path>
              </a:pathLst>
            </a:custGeom>
            <a:solidFill>
              <a:srgbClr val="EA4D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Shape 33">
              <a:extLst>
                <a:ext uri="{FF2B5EF4-FFF2-40B4-BE49-F238E27FC236}">
                  <a16:creationId xmlns:a16="http://schemas.microsoft.com/office/drawing/2014/main" id="{521711F2-404E-E81C-B396-F6BE2C696F29}"/>
                </a:ext>
              </a:extLst>
            </p:cNvPr>
            <p:cNvSpPr/>
            <p:nvPr/>
          </p:nvSpPr>
          <p:spPr>
            <a:xfrm>
              <a:off x="10150567" y="3866489"/>
              <a:ext cx="26165" cy="26814"/>
            </a:xfrm>
            <a:custGeom>
              <a:avLst/>
              <a:gdLst>
                <a:gd name="connsiteX0" fmla="*/ 68050 w 68471"/>
                <a:gd name="connsiteY0" fmla="*/ 40419 h 70170"/>
                <a:gd name="connsiteX1" fmla="*/ 28997 w 68471"/>
                <a:gd name="connsiteY1" fmla="*/ 69756 h 70170"/>
                <a:gd name="connsiteX2" fmla="*/ 422 w 68471"/>
                <a:gd name="connsiteY2" fmla="*/ 29751 h 70170"/>
                <a:gd name="connsiteX3" fmla="*/ 39475 w 68471"/>
                <a:gd name="connsiteY3" fmla="*/ 414 h 70170"/>
                <a:gd name="connsiteX4" fmla="*/ 68050 w 68471"/>
                <a:gd name="connsiteY4" fmla="*/ 40419 h 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71" h="70170">
                  <a:moveTo>
                    <a:pt x="68050" y="40419"/>
                  </a:moveTo>
                  <a:cubicBezTo>
                    <a:pt x="65192" y="59565"/>
                    <a:pt x="47761" y="72709"/>
                    <a:pt x="28997" y="69756"/>
                  </a:cubicBezTo>
                  <a:cubicBezTo>
                    <a:pt x="10328" y="66804"/>
                    <a:pt x="-2531" y="48897"/>
                    <a:pt x="422" y="29751"/>
                  </a:cubicBezTo>
                  <a:cubicBezTo>
                    <a:pt x="3280" y="10606"/>
                    <a:pt x="20710" y="-2538"/>
                    <a:pt x="39475" y="414"/>
                  </a:cubicBezTo>
                  <a:cubicBezTo>
                    <a:pt x="58144" y="3367"/>
                    <a:pt x="71002" y="21274"/>
                    <a:pt x="68050" y="40419"/>
                  </a:cubicBezTo>
                </a:path>
              </a:pathLst>
            </a:custGeom>
            <a:solidFill>
              <a:srgbClr val="FFCA0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Shape 29">
              <a:extLst>
                <a:ext uri="{FF2B5EF4-FFF2-40B4-BE49-F238E27FC236}">
                  <a16:creationId xmlns:a16="http://schemas.microsoft.com/office/drawing/2014/main" id="{68F11FAB-3B69-EF20-1397-2084AD87412E}"/>
                </a:ext>
              </a:extLst>
            </p:cNvPr>
            <p:cNvSpPr/>
            <p:nvPr/>
          </p:nvSpPr>
          <p:spPr>
            <a:xfrm>
              <a:off x="10185296" y="3824199"/>
              <a:ext cx="26810" cy="27279"/>
            </a:xfrm>
            <a:custGeom>
              <a:avLst/>
              <a:gdLst>
                <a:gd name="connsiteX0" fmla="*/ 66512 w 70159"/>
                <a:gd name="connsiteY0" fmla="*/ 51362 h 71386"/>
                <a:gd name="connsiteX1" fmla="*/ 19459 w 70159"/>
                <a:gd name="connsiteY1" fmla="*/ 67745 h 71386"/>
                <a:gd name="connsiteX2" fmla="*/ 3647 w 70159"/>
                <a:gd name="connsiteY2" fmla="*/ 20025 h 71386"/>
                <a:gd name="connsiteX3" fmla="*/ 50701 w 70159"/>
                <a:gd name="connsiteY3" fmla="*/ 3642 h 71386"/>
                <a:gd name="connsiteX4" fmla="*/ 66512 w 70159"/>
                <a:gd name="connsiteY4" fmla="*/ 51362 h 7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9" h="71386">
                  <a:moveTo>
                    <a:pt x="66512" y="51362"/>
                  </a:moveTo>
                  <a:cubicBezTo>
                    <a:pt x="57844" y="69078"/>
                    <a:pt x="36794" y="76413"/>
                    <a:pt x="19459" y="67745"/>
                  </a:cubicBezTo>
                  <a:cubicBezTo>
                    <a:pt x="2123" y="59077"/>
                    <a:pt x="-4925" y="37741"/>
                    <a:pt x="3647" y="20025"/>
                  </a:cubicBezTo>
                  <a:cubicBezTo>
                    <a:pt x="12315" y="2308"/>
                    <a:pt x="33365" y="-5026"/>
                    <a:pt x="50701" y="3642"/>
                  </a:cubicBezTo>
                  <a:cubicBezTo>
                    <a:pt x="68036" y="12309"/>
                    <a:pt x="75085" y="33645"/>
                    <a:pt x="66512" y="51362"/>
                  </a:cubicBezTo>
                </a:path>
              </a:pathLst>
            </a:custGeom>
            <a:solidFill>
              <a:srgbClr val="A2C5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Shape 30">
              <a:extLst>
                <a:ext uri="{FF2B5EF4-FFF2-40B4-BE49-F238E27FC236}">
                  <a16:creationId xmlns:a16="http://schemas.microsoft.com/office/drawing/2014/main" id="{9E2FE1D5-5134-62AB-2D10-D8FD568D977C}"/>
                </a:ext>
              </a:extLst>
            </p:cNvPr>
            <p:cNvSpPr/>
            <p:nvPr/>
          </p:nvSpPr>
          <p:spPr>
            <a:xfrm>
              <a:off x="10237075" y="3804236"/>
              <a:ext cx="29789" cy="30006"/>
            </a:xfrm>
            <a:custGeom>
              <a:avLst/>
              <a:gdLst>
                <a:gd name="connsiteX0" fmla="*/ 67982 w 77956"/>
                <a:gd name="connsiteY0" fmla="*/ 65217 h 78523"/>
                <a:gd name="connsiteX1" fmla="*/ 12927 w 77956"/>
                <a:gd name="connsiteY1" fmla="*/ 68741 h 78523"/>
                <a:gd name="connsiteX2" fmla="*/ 9975 w 77956"/>
                <a:gd name="connsiteY2" fmla="*/ 13306 h 78523"/>
                <a:gd name="connsiteX3" fmla="*/ 65029 w 77956"/>
                <a:gd name="connsiteY3" fmla="*/ 9782 h 78523"/>
                <a:gd name="connsiteX4" fmla="*/ 67982 w 77956"/>
                <a:gd name="connsiteY4" fmla="*/ 65217 h 78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6" h="78523">
                  <a:moveTo>
                    <a:pt x="67982" y="65217"/>
                  </a:moveTo>
                  <a:cubicBezTo>
                    <a:pt x="53599" y="81505"/>
                    <a:pt x="28929" y="83029"/>
                    <a:pt x="12927" y="68741"/>
                  </a:cubicBezTo>
                  <a:cubicBezTo>
                    <a:pt x="-3075" y="54359"/>
                    <a:pt x="-4408" y="29594"/>
                    <a:pt x="9975" y="13306"/>
                  </a:cubicBezTo>
                  <a:cubicBezTo>
                    <a:pt x="24357" y="-2982"/>
                    <a:pt x="49027" y="-4506"/>
                    <a:pt x="65029" y="9782"/>
                  </a:cubicBezTo>
                  <a:cubicBezTo>
                    <a:pt x="81031" y="24164"/>
                    <a:pt x="82364" y="48929"/>
                    <a:pt x="67982" y="65217"/>
                  </a:cubicBezTo>
                </a:path>
              </a:pathLst>
            </a:custGeom>
            <a:solidFill>
              <a:srgbClr val="1D826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Shape 20">
              <a:extLst>
                <a:ext uri="{FF2B5EF4-FFF2-40B4-BE49-F238E27FC236}">
                  <a16:creationId xmlns:a16="http://schemas.microsoft.com/office/drawing/2014/main" id="{606440D0-B80D-7999-85E5-273038EAED56}"/>
                </a:ext>
              </a:extLst>
            </p:cNvPr>
            <p:cNvSpPr/>
            <p:nvPr/>
          </p:nvSpPr>
          <p:spPr>
            <a:xfrm>
              <a:off x="10292729" y="3819110"/>
              <a:ext cx="34483" cy="34507"/>
            </a:xfrm>
            <a:custGeom>
              <a:avLst/>
              <a:gdLst>
                <a:gd name="connsiteX0" fmla="*/ 81600 w 90238"/>
                <a:gd name="connsiteY0" fmla="*/ 18291 h 90302"/>
                <a:gd name="connsiteX1" fmla="*/ 71694 w 90238"/>
                <a:gd name="connsiteY1" fmla="*/ 81441 h 90302"/>
                <a:gd name="connsiteX2" fmla="*/ 8638 w 90238"/>
                <a:gd name="connsiteY2" fmla="*/ 72012 h 90302"/>
                <a:gd name="connsiteX3" fmla="*/ 18544 w 90238"/>
                <a:gd name="connsiteY3" fmla="*/ 8861 h 90302"/>
                <a:gd name="connsiteX4" fmla="*/ 81600 w 90238"/>
                <a:gd name="connsiteY4" fmla="*/ 18291 h 90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238" h="90302">
                  <a:moveTo>
                    <a:pt x="81600" y="18291"/>
                  </a:moveTo>
                  <a:cubicBezTo>
                    <a:pt x="96268" y="38293"/>
                    <a:pt x="91791" y="66582"/>
                    <a:pt x="71694" y="81441"/>
                  </a:cubicBezTo>
                  <a:cubicBezTo>
                    <a:pt x="51501" y="96300"/>
                    <a:pt x="23307" y="92014"/>
                    <a:pt x="8638" y="72012"/>
                  </a:cubicBezTo>
                  <a:cubicBezTo>
                    <a:pt x="-6030" y="52009"/>
                    <a:pt x="-1553" y="23720"/>
                    <a:pt x="18544" y="8861"/>
                  </a:cubicBezTo>
                  <a:cubicBezTo>
                    <a:pt x="38737" y="-5998"/>
                    <a:pt x="66931" y="-1712"/>
                    <a:pt x="81600" y="18291"/>
                  </a:cubicBezTo>
                </a:path>
              </a:pathLst>
            </a:custGeom>
            <a:solidFill>
              <a:srgbClr val="7FA7D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Shape 21">
              <a:extLst>
                <a:ext uri="{FF2B5EF4-FFF2-40B4-BE49-F238E27FC236}">
                  <a16:creationId xmlns:a16="http://schemas.microsoft.com/office/drawing/2014/main" id="{D165F960-2A4C-287C-81CB-73A481DE9266}"/>
                </a:ext>
              </a:extLst>
            </p:cNvPr>
            <p:cNvSpPr/>
            <p:nvPr/>
          </p:nvSpPr>
          <p:spPr>
            <a:xfrm>
              <a:off x="10170093" y="3858130"/>
              <a:ext cx="373770" cy="227341"/>
            </a:xfrm>
            <a:custGeom>
              <a:avLst/>
              <a:gdLst>
                <a:gd name="connsiteX0" fmla="*/ 974122 w 978122"/>
                <a:gd name="connsiteY0" fmla="*/ 536448 h 594931"/>
                <a:gd name="connsiteX1" fmla="*/ 964502 w 978122"/>
                <a:gd name="connsiteY1" fmla="*/ 539210 h 594931"/>
                <a:gd name="connsiteX2" fmla="*/ 829056 w 978122"/>
                <a:gd name="connsiteY2" fmla="*/ 566071 h 594931"/>
                <a:gd name="connsiteX3" fmla="*/ 539687 w 978122"/>
                <a:gd name="connsiteY3" fmla="*/ 484918 h 594931"/>
                <a:gd name="connsiteX4" fmla="*/ 398812 w 978122"/>
                <a:gd name="connsiteY4" fmla="*/ 412051 h 594931"/>
                <a:gd name="connsiteX5" fmla="*/ 520446 w 978122"/>
                <a:gd name="connsiteY5" fmla="*/ 181070 h 594931"/>
                <a:gd name="connsiteX6" fmla="*/ 450532 w 978122"/>
                <a:gd name="connsiteY6" fmla="*/ 0 h 594931"/>
                <a:gd name="connsiteX7" fmla="*/ 405194 w 978122"/>
                <a:gd name="connsiteY7" fmla="*/ 30289 h 594931"/>
                <a:gd name="connsiteX8" fmla="*/ 454438 w 978122"/>
                <a:gd name="connsiteY8" fmla="*/ 200406 h 594931"/>
                <a:gd name="connsiteX9" fmla="*/ 264700 w 978122"/>
                <a:gd name="connsiteY9" fmla="*/ 436150 h 594931"/>
                <a:gd name="connsiteX10" fmla="*/ 56293 w 978122"/>
                <a:gd name="connsiteY10" fmla="*/ 263176 h 594931"/>
                <a:gd name="connsiteX11" fmla="*/ 0 w 978122"/>
                <a:gd name="connsiteY11" fmla="*/ 300704 h 594931"/>
                <a:gd name="connsiteX12" fmla="*/ 248126 w 978122"/>
                <a:gd name="connsiteY12" fmla="*/ 462248 h 594931"/>
                <a:gd name="connsiteX13" fmla="*/ 356045 w 978122"/>
                <a:gd name="connsiteY13" fmla="*/ 438912 h 594931"/>
                <a:gd name="connsiteX14" fmla="*/ 471488 w 978122"/>
                <a:gd name="connsiteY14" fmla="*/ 502825 h 594931"/>
                <a:gd name="connsiteX15" fmla="*/ 754666 w 978122"/>
                <a:gd name="connsiteY15" fmla="*/ 594931 h 594931"/>
                <a:gd name="connsiteX16" fmla="*/ 972598 w 978122"/>
                <a:gd name="connsiteY16" fmla="*/ 547497 h 594931"/>
                <a:gd name="connsiteX17" fmla="*/ 978122 w 978122"/>
                <a:gd name="connsiteY17" fmla="*/ 540639 h 594931"/>
                <a:gd name="connsiteX18" fmla="*/ 974027 w 978122"/>
                <a:gd name="connsiteY18" fmla="*/ 536543 h 59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8122" h="594931">
                  <a:moveTo>
                    <a:pt x="974122" y="536448"/>
                  </a:moveTo>
                  <a:cubicBezTo>
                    <a:pt x="972026" y="536448"/>
                    <a:pt x="968597" y="537781"/>
                    <a:pt x="964502" y="539210"/>
                  </a:cubicBezTo>
                  <a:cubicBezTo>
                    <a:pt x="917067" y="558451"/>
                    <a:pt x="863441" y="566071"/>
                    <a:pt x="829056" y="566071"/>
                  </a:cubicBezTo>
                  <a:cubicBezTo>
                    <a:pt x="794671" y="566071"/>
                    <a:pt x="690181" y="562642"/>
                    <a:pt x="539687" y="484918"/>
                  </a:cubicBezTo>
                  <a:lnTo>
                    <a:pt x="398812" y="412051"/>
                  </a:lnTo>
                  <a:cubicBezTo>
                    <a:pt x="444151" y="382524"/>
                    <a:pt x="520446" y="302038"/>
                    <a:pt x="520446" y="181070"/>
                  </a:cubicBezTo>
                  <a:cubicBezTo>
                    <a:pt x="520446" y="105537"/>
                    <a:pt x="494252" y="44101"/>
                    <a:pt x="450532" y="0"/>
                  </a:cubicBezTo>
                  <a:lnTo>
                    <a:pt x="405194" y="30289"/>
                  </a:lnTo>
                  <a:cubicBezTo>
                    <a:pt x="435388" y="72104"/>
                    <a:pt x="454438" y="128968"/>
                    <a:pt x="454438" y="200406"/>
                  </a:cubicBezTo>
                  <a:cubicBezTo>
                    <a:pt x="454438" y="400431"/>
                    <a:pt x="326612" y="436150"/>
                    <a:pt x="264700" y="436150"/>
                  </a:cubicBezTo>
                  <a:cubicBezTo>
                    <a:pt x="166211" y="436150"/>
                    <a:pt x="85344" y="370618"/>
                    <a:pt x="56293" y="263176"/>
                  </a:cubicBezTo>
                  <a:lnTo>
                    <a:pt x="0" y="300704"/>
                  </a:lnTo>
                  <a:cubicBezTo>
                    <a:pt x="34195" y="388048"/>
                    <a:pt x="112681" y="462248"/>
                    <a:pt x="248126" y="462248"/>
                  </a:cubicBezTo>
                  <a:cubicBezTo>
                    <a:pt x="284512" y="462248"/>
                    <a:pt x="331280" y="451961"/>
                    <a:pt x="356045" y="438912"/>
                  </a:cubicBezTo>
                  <a:lnTo>
                    <a:pt x="471488" y="502825"/>
                  </a:lnTo>
                  <a:cubicBezTo>
                    <a:pt x="582835" y="564642"/>
                    <a:pt x="671513" y="594931"/>
                    <a:pt x="754666" y="594931"/>
                  </a:cubicBezTo>
                  <a:cubicBezTo>
                    <a:pt x="856393" y="594931"/>
                    <a:pt x="933355" y="565404"/>
                    <a:pt x="972598" y="547497"/>
                  </a:cubicBezTo>
                  <a:cubicBezTo>
                    <a:pt x="976694" y="545401"/>
                    <a:pt x="978122" y="543401"/>
                    <a:pt x="978122" y="540639"/>
                  </a:cubicBezTo>
                  <a:cubicBezTo>
                    <a:pt x="978122" y="538543"/>
                    <a:pt x="976789" y="536543"/>
                    <a:pt x="974027" y="536543"/>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Shape 22">
              <a:extLst>
                <a:ext uri="{FF2B5EF4-FFF2-40B4-BE49-F238E27FC236}">
                  <a16:creationId xmlns:a16="http://schemas.microsoft.com/office/drawing/2014/main" id="{D15327D8-6A3B-1F1C-FD4B-4E527093919B}"/>
                </a:ext>
              </a:extLst>
            </p:cNvPr>
            <p:cNvSpPr/>
            <p:nvPr/>
          </p:nvSpPr>
          <p:spPr>
            <a:xfrm>
              <a:off x="10438273" y="3858063"/>
              <a:ext cx="156474" cy="157124"/>
            </a:xfrm>
            <a:custGeom>
              <a:avLst/>
              <a:gdLst>
                <a:gd name="connsiteX0" fmla="*/ 46768 w 409479"/>
                <a:gd name="connsiteY0" fmla="*/ 155909 h 411178"/>
                <a:gd name="connsiteX1" fmla="*/ 45720 w 409479"/>
                <a:gd name="connsiteY1" fmla="*/ 39894 h 411178"/>
                <a:gd name="connsiteX2" fmla="*/ 24194 w 409479"/>
                <a:gd name="connsiteY2" fmla="*/ 9224 h 411178"/>
                <a:gd name="connsiteX3" fmla="*/ 5905 w 409479"/>
                <a:gd name="connsiteY3" fmla="*/ 7605 h 411178"/>
                <a:gd name="connsiteX4" fmla="*/ 0 w 409479"/>
                <a:gd name="connsiteY4" fmla="*/ 4366 h 411178"/>
                <a:gd name="connsiteX5" fmla="*/ 8572 w 409479"/>
                <a:gd name="connsiteY5" fmla="*/ 80 h 411178"/>
                <a:gd name="connsiteX6" fmla="*/ 69342 w 409479"/>
                <a:gd name="connsiteY6" fmla="*/ 1699 h 411178"/>
                <a:gd name="connsiteX7" fmla="*/ 141922 w 409479"/>
                <a:gd name="connsiteY7" fmla="*/ 80 h 411178"/>
                <a:gd name="connsiteX8" fmla="*/ 357378 w 409479"/>
                <a:gd name="connsiteY8" fmla="*/ 61326 h 411178"/>
                <a:gd name="connsiteX9" fmla="*/ 409480 w 409479"/>
                <a:gd name="connsiteY9" fmla="*/ 197819 h 411178"/>
                <a:gd name="connsiteX10" fmla="*/ 351472 w 409479"/>
                <a:gd name="connsiteY10" fmla="*/ 349362 h 411178"/>
                <a:gd name="connsiteX11" fmla="*/ 188690 w 409479"/>
                <a:gd name="connsiteY11" fmla="*/ 411179 h 411178"/>
                <a:gd name="connsiteX12" fmla="*/ 114014 w 409479"/>
                <a:gd name="connsiteY12" fmla="*/ 407940 h 411178"/>
                <a:gd name="connsiteX13" fmla="*/ 69437 w 409479"/>
                <a:gd name="connsiteY13" fmla="*/ 404702 h 411178"/>
                <a:gd name="connsiteX14" fmla="*/ 47911 w 409479"/>
                <a:gd name="connsiteY14" fmla="*/ 405273 h 411178"/>
                <a:gd name="connsiteX15" fmla="*/ 16764 w 409479"/>
                <a:gd name="connsiteY15" fmla="*/ 406321 h 411178"/>
                <a:gd name="connsiteX16" fmla="*/ 8192 w 409479"/>
                <a:gd name="connsiteY16" fmla="*/ 402035 h 411178"/>
                <a:gd name="connsiteX17" fmla="*/ 13526 w 409479"/>
                <a:gd name="connsiteY17" fmla="*/ 398796 h 411178"/>
                <a:gd name="connsiteX18" fmla="*/ 28575 w 409479"/>
                <a:gd name="connsiteY18" fmla="*/ 396606 h 411178"/>
                <a:gd name="connsiteX19" fmla="*/ 44196 w 409479"/>
                <a:gd name="connsiteY19" fmla="*/ 367078 h 411178"/>
                <a:gd name="connsiteX20" fmla="*/ 46863 w 409479"/>
                <a:gd name="connsiteY20" fmla="*/ 250492 h 411178"/>
                <a:gd name="connsiteX21" fmla="*/ 46863 w 409479"/>
                <a:gd name="connsiteY21" fmla="*/ 155909 h 411178"/>
                <a:gd name="connsiteX22" fmla="*/ 91916 w 409479"/>
                <a:gd name="connsiteY22" fmla="*/ 213916 h 411178"/>
                <a:gd name="connsiteX23" fmla="*/ 92964 w 409479"/>
                <a:gd name="connsiteY23" fmla="*/ 330502 h 411178"/>
                <a:gd name="connsiteX24" fmla="*/ 98870 w 409479"/>
                <a:gd name="connsiteY24" fmla="*/ 371364 h 411178"/>
                <a:gd name="connsiteX25" fmla="*/ 190214 w 409479"/>
                <a:gd name="connsiteY25" fmla="*/ 392891 h 411178"/>
                <a:gd name="connsiteX26" fmla="*/ 318135 w 409479"/>
                <a:gd name="connsiteY26" fmla="*/ 342884 h 411178"/>
                <a:gd name="connsiteX27" fmla="*/ 361093 w 409479"/>
                <a:gd name="connsiteY27" fmla="*/ 214488 h 411178"/>
                <a:gd name="connsiteX28" fmla="*/ 309467 w 409479"/>
                <a:gd name="connsiteY28" fmla="*/ 79042 h 411178"/>
                <a:gd name="connsiteX29" fmla="*/ 133731 w 409479"/>
                <a:gd name="connsiteY29" fmla="*/ 18273 h 411178"/>
                <a:gd name="connsiteX30" fmla="*/ 98774 w 409479"/>
                <a:gd name="connsiteY30" fmla="*/ 22082 h 411178"/>
                <a:gd name="connsiteX31" fmla="*/ 92297 w 409479"/>
                <a:gd name="connsiteY31" fmla="*/ 32846 h 411178"/>
                <a:gd name="connsiteX32" fmla="*/ 91726 w 409479"/>
                <a:gd name="connsiteY32" fmla="*/ 147336 h 411178"/>
                <a:gd name="connsiteX33" fmla="*/ 91726 w 409479"/>
                <a:gd name="connsiteY33" fmla="*/ 213916 h 41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9479" h="411178">
                  <a:moveTo>
                    <a:pt x="46768" y="155909"/>
                  </a:moveTo>
                  <a:cubicBezTo>
                    <a:pt x="46768" y="72089"/>
                    <a:pt x="46768" y="57039"/>
                    <a:pt x="45720" y="39894"/>
                  </a:cubicBezTo>
                  <a:cubicBezTo>
                    <a:pt x="44672" y="21606"/>
                    <a:pt x="41910" y="13034"/>
                    <a:pt x="24194" y="9224"/>
                  </a:cubicBezTo>
                  <a:cubicBezTo>
                    <a:pt x="19907" y="8176"/>
                    <a:pt x="10763" y="7605"/>
                    <a:pt x="5905" y="7605"/>
                  </a:cubicBezTo>
                  <a:cubicBezTo>
                    <a:pt x="2096" y="7605"/>
                    <a:pt x="0" y="6557"/>
                    <a:pt x="0" y="4366"/>
                  </a:cubicBezTo>
                  <a:cubicBezTo>
                    <a:pt x="0" y="1128"/>
                    <a:pt x="2667" y="80"/>
                    <a:pt x="8572" y="80"/>
                  </a:cubicBezTo>
                  <a:cubicBezTo>
                    <a:pt x="32766" y="80"/>
                    <a:pt x="66580" y="1699"/>
                    <a:pt x="69342" y="1699"/>
                  </a:cubicBezTo>
                  <a:cubicBezTo>
                    <a:pt x="75819" y="1699"/>
                    <a:pt x="109633" y="80"/>
                    <a:pt x="141922" y="80"/>
                  </a:cubicBezTo>
                  <a:cubicBezTo>
                    <a:pt x="195072" y="80"/>
                    <a:pt x="293465" y="-4778"/>
                    <a:pt x="357378" y="61326"/>
                  </a:cubicBezTo>
                  <a:cubicBezTo>
                    <a:pt x="384238" y="89234"/>
                    <a:pt x="409480" y="133906"/>
                    <a:pt x="409480" y="197819"/>
                  </a:cubicBezTo>
                  <a:cubicBezTo>
                    <a:pt x="409480" y="265541"/>
                    <a:pt x="381571" y="317643"/>
                    <a:pt x="351472" y="349362"/>
                  </a:cubicBezTo>
                  <a:cubicBezTo>
                    <a:pt x="328327" y="373555"/>
                    <a:pt x="280035" y="411179"/>
                    <a:pt x="188690" y="411179"/>
                  </a:cubicBezTo>
                  <a:cubicBezTo>
                    <a:pt x="165545" y="411179"/>
                    <a:pt x="137065" y="409559"/>
                    <a:pt x="114014" y="407940"/>
                  </a:cubicBezTo>
                  <a:cubicBezTo>
                    <a:pt x="90392" y="406321"/>
                    <a:pt x="72104" y="404702"/>
                    <a:pt x="69437" y="404702"/>
                  </a:cubicBezTo>
                  <a:cubicBezTo>
                    <a:pt x="68389" y="404702"/>
                    <a:pt x="59246" y="404702"/>
                    <a:pt x="47911" y="405273"/>
                  </a:cubicBezTo>
                  <a:cubicBezTo>
                    <a:pt x="37147" y="405273"/>
                    <a:pt x="24765" y="406321"/>
                    <a:pt x="16764" y="406321"/>
                  </a:cubicBezTo>
                  <a:cubicBezTo>
                    <a:pt x="10859" y="406321"/>
                    <a:pt x="8192" y="405273"/>
                    <a:pt x="8192" y="402035"/>
                  </a:cubicBezTo>
                  <a:cubicBezTo>
                    <a:pt x="8192" y="400416"/>
                    <a:pt x="9239" y="398796"/>
                    <a:pt x="13526" y="398796"/>
                  </a:cubicBezTo>
                  <a:cubicBezTo>
                    <a:pt x="19431" y="398225"/>
                    <a:pt x="23717" y="397749"/>
                    <a:pt x="28575" y="396606"/>
                  </a:cubicBezTo>
                  <a:cubicBezTo>
                    <a:pt x="39338" y="394415"/>
                    <a:pt x="42005" y="382604"/>
                    <a:pt x="44196" y="367078"/>
                  </a:cubicBezTo>
                  <a:cubicBezTo>
                    <a:pt x="46863" y="344504"/>
                    <a:pt x="46863" y="302022"/>
                    <a:pt x="46863" y="250492"/>
                  </a:cubicBezTo>
                  <a:lnTo>
                    <a:pt x="46863" y="155909"/>
                  </a:lnTo>
                  <a:close/>
                  <a:moveTo>
                    <a:pt x="91916" y="213916"/>
                  </a:moveTo>
                  <a:cubicBezTo>
                    <a:pt x="91916" y="270876"/>
                    <a:pt x="92488" y="320310"/>
                    <a:pt x="92964" y="330502"/>
                  </a:cubicBezTo>
                  <a:cubicBezTo>
                    <a:pt x="93536" y="343932"/>
                    <a:pt x="94583" y="365459"/>
                    <a:pt x="98870" y="371364"/>
                  </a:cubicBezTo>
                  <a:cubicBezTo>
                    <a:pt x="105823" y="381556"/>
                    <a:pt x="126778" y="392891"/>
                    <a:pt x="190214" y="392891"/>
                  </a:cubicBezTo>
                  <a:cubicBezTo>
                    <a:pt x="240221" y="392891"/>
                    <a:pt x="286417" y="374603"/>
                    <a:pt x="318135" y="342884"/>
                  </a:cubicBezTo>
                  <a:cubicBezTo>
                    <a:pt x="346043" y="315453"/>
                    <a:pt x="361093" y="263922"/>
                    <a:pt x="361093" y="214488"/>
                  </a:cubicBezTo>
                  <a:cubicBezTo>
                    <a:pt x="361093" y="146289"/>
                    <a:pt x="331565" y="102188"/>
                    <a:pt x="309467" y="79042"/>
                  </a:cubicBezTo>
                  <a:cubicBezTo>
                    <a:pt x="258985" y="25893"/>
                    <a:pt x="197739" y="18273"/>
                    <a:pt x="133731" y="18273"/>
                  </a:cubicBezTo>
                  <a:cubicBezTo>
                    <a:pt x="122968" y="18273"/>
                    <a:pt x="103156" y="19892"/>
                    <a:pt x="98774" y="22082"/>
                  </a:cubicBezTo>
                  <a:cubicBezTo>
                    <a:pt x="93917" y="24273"/>
                    <a:pt x="92297" y="26940"/>
                    <a:pt x="92297" y="32846"/>
                  </a:cubicBezTo>
                  <a:cubicBezTo>
                    <a:pt x="91726" y="51134"/>
                    <a:pt x="91726" y="105903"/>
                    <a:pt x="91726" y="147336"/>
                  </a:cubicBezTo>
                  <a:lnTo>
                    <a:pt x="91726" y="213916"/>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Shape 23">
              <a:extLst>
                <a:ext uri="{FF2B5EF4-FFF2-40B4-BE49-F238E27FC236}">
                  <a16:creationId xmlns:a16="http://schemas.microsoft.com/office/drawing/2014/main" id="{B2F927F0-8B1E-69DC-FD57-587AF779E849}"/>
                </a:ext>
              </a:extLst>
            </p:cNvPr>
            <p:cNvSpPr/>
            <p:nvPr/>
          </p:nvSpPr>
          <p:spPr>
            <a:xfrm>
              <a:off x="10368243" y="3906139"/>
              <a:ext cx="78110" cy="108684"/>
            </a:xfrm>
            <a:custGeom>
              <a:avLst/>
              <a:gdLst>
                <a:gd name="connsiteX0" fmla="*/ 34385 w 204406"/>
                <a:gd name="connsiteY0" fmla="*/ 108490 h 284416"/>
                <a:gd name="connsiteX1" fmla="*/ 33528 w 204406"/>
                <a:gd name="connsiteY1" fmla="*/ 27718 h 284416"/>
                <a:gd name="connsiteX2" fmla="*/ 16288 w 204406"/>
                <a:gd name="connsiteY2" fmla="*/ 6953 h 284416"/>
                <a:gd name="connsiteX3" fmla="*/ 5715 w 204406"/>
                <a:gd name="connsiteY3" fmla="*/ 6096 h 284416"/>
                <a:gd name="connsiteX4" fmla="*/ 0 w 204406"/>
                <a:gd name="connsiteY4" fmla="*/ 3048 h 284416"/>
                <a:gd name="connsiteX5" fmla="*/ 6572 w 204406"/>
                <a:gd name="connsiteY5" fmla="*/ 0 h 284416"/>
                <a:gd name="connsiteX6" fmla="*/ 52388 w 204406"/>
                <a:gd name="connsiteY6" fmla="*/ 1333 h 284416"/>
                <a:gd name="connsiteX7" fmla="*/ 94679 w 204406"/>
                <a:gd name="connsiteY7" fmla="*/ 0 h 284416"/>
                <a:gd name="connsiteX8" fmla="*/ 174022 w 204406"/>
                <a:gd name="connsiteY8" fmla="*/ 55531 h 284416"/>
                <a:gd name="connsiteX9" fmla="*/ 136970 w 204406"/>
                <a:gd name="connsiteY9" fmla="*/ 123444 h 284416"/>
                <a:gd name="connsiteX10" fmla="*/ 204406 w 204406"/>
                <a:gd name="connsiteY10" fmla="*/ 202406 h 284416"/>
                <a:gd name="connsiteX11" fmla="*/ 104299 w 204406"/>
                <a:gd name="connsiteY11" fmla="*/ 284417 h 284416"/>
                <a:gd name="connsiteX12" fmla="*/ 76962 w 204406"/>
                <a:gd name="connsiteY12" fmla="*/ 283559 h 284416"/>
                <a:gd name="connsiteX13" fmla="*/ 52292 w 204406"/>
                <a:gd name="connsiteY13" fmla="*/ 282226 h 284416"/>
                <a:gd name="connsiteX14" fmla="*/ 12573 w 204406"/>
                <a:gd name="connsiteY14" fmla="*/ 283559 h 284416"/>
                <a:gd name="connsiteX15" fmla="*/ 6382 w 204406"/>
                <a:gd name="connsiteY15" fmla="*/ 280892 h 284416"/>
                <a:gd name="connsiteX16" fmla="*/ 12573 w 204406"/>
                <a:gd name="connsiteY16" fmla="*/ 277368 h 284416"/>
                <a:gd name="connsiteX17" fmla="*/ 20479 w 204406"/>
                <a:gd name="connsiteY17" fmla="*/ 276511 h 284416"/>
                <a:gd name="connsiteX18" fmla="*/ 31909 w 204406"/>
                <a:gd name="connsiteY18" fmla="*/ 255365 h 284416"/>
                <a:gd name="connsiteX19" fmla="*/ 34099 w 204406"/>
                <a:gd name="connsiteY19" fmla="*/ 174593 h 284416"/>
                <a:gd name="connsiteX20" fmla="*/ 34099 w 204406"/>
                <a:gd name="connsiteY20" fmla="*/ 108395 h 284416"/>
                <a:gd name="connsiteX21" fmla="*/ 68771 w 204406"/>
                <a:gd name="connsiteY21" fmla="*/ 116396 h 284416"/>
                <a:gd name="connsiteX22" fmla="*/ 70961 w 204406"/>
                <a:gd name="connsiteY22" fmla="*/ 120777 h 284416"/>
                <a:gd name="connsiteX23" fmla="*/ 92964 w 204406"/>
                <a:gd name="connsiteY23" fmla="*/ 122111 h 284416"/>
                <a:gd name="connsiteX24" fmla="*/ 130397 w 204406"/>
                <a:gd name="connsiteY24" fmla="*/ 111538 h 284416"/>
                <a:gd name="connsiteX25" fmla="*/ 141827 w 204406"/>
                <a:gd name="connsiteY25" fmla="*/ 76200 h 284416"/>
                <a:gd name="connsiteX26" fmla="*/ 90678 w 204406"/>
                <a:gd name="connsiteY26" fmla="*/ 11811 h 284416"/>
                <a:gd name="connsiteX27" fmla="*/ 73914 w 204406"/>
                <a:gd name="connsiteY27" fmla="*/ 14002 h 284416"/>
                <a:gd name="connsiteX28" fmla="*/ 68675 w 204406"/>
                <a:gd name="connsiteY28" fmla="*/ 18002 h 284416"/>
                <a:gd name="connsiteX29" fmla="*/ 68675 w 204406"/>
                <a:gd name="connsiteY29" fmla="*/ 116396 h 284416"/>
                <a:gd name="connsiteX30" fmla="*/ 68771 w 204406"/>
                <a:gd name="connsiteY30" fmla="*/ 154305 h 284416"/>
                <a:gd name="connsiteX31" fmla="*/ 69247 w 204406"/>
                <a:gd name="connsiteY31" fmla="*/ 234125 h 284416"/>
                <a:gd name="connsiteX32" fmla="*/ 83344 w 204406"/>
                <a:gd name="connsiteY32" fmla="*/ 264985 h 284416"/>
                <a:gd name="connsiteX33" fmla="*/ 115919 w 204406"/>
                <a:gd name="connsiteY33" fmla="*/ 270700 h 284416"/>
                <a:gd name="connsiteX34" fmla="*/ 167926 w 204406"/>
                <a:gd name="connsiteY34" fmla="*/ 220885 h 284416"/>
                <a:gd name="connsiteX35" fmla="*/ 130016 w 204406"/>
                <a:gd name="connsiteY35" fmla="*/ 144113 h 284416"/>
                <a:gd name="connsiteX36" fmla="*/ 100013 w 204406"/>
                <a:gd name="connsiteY36" fmla="*/ 134398 h 284416"/>
                <a:gd name="connsiteX37" fmla="*/ 70961 w 204406"/>
                <a:gd name="connsiteY37" fmla="*/ 134398 h 284416"/>
                <a:gd name="connsiteX38" fmla="*/ 68771 w 204406"/>
                <a:gd name="connsiteY38" fmla="*/ 137065 h 284416"/>
                <a:gd name="connsiteX39" fmla="*/ 68771 w 204406"/>
                <a:gd name="connsiteY39" fmla="*/ 154305 h 28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406" h="284416">
                  <a:moveTo>
                    <a:pt x="34385" y="108490"/>
                  </a:moveTo>
                  <a:cubicBezTo>
                    <a:pt x="34385" y="50673"/>
                    <a:pt x="34385" y="39624"/>
                    <a:pt x="33528" y="27718"/>
                  </a:cubicBezTo>
                  <a:cubicBezTo>
                    <a:pt x="32671" y="15812"/>
                    <a:pt x="29528" y="9620"/>
                    <a:pt x="16288" y="6953"/>
                  </a:cubicBezTo>
                  <a:cubicBezTo>
                    <a:pt x="12763" y="6477"/>
                    <a:pt x="6572" y="6096"/>
                    <a:pt x="5715" y="6096"/>
                  </a:cubicBezTo>
                  <a:cubicBezTo>
                    <a:pt x="1714" y="6096"/>
                    <a:pt x="0" y="4763"/>
                    <a:pt x="0" y="3048"/>
                  </a:cubicBezTo>
                  <a:cubicBezTo>
                    <a:pt x="0" y="857"/>
                    <a:pt x="2667" y="0"/>
                    <a:pt x="6572" y="0"/>
                  </a:cubicBezTo>
                  <a:cubicBezTo>
                    <a:pt x="25051" y="0"/>
                    <a:pt x="51530" y="1333"/>
                    <a:pt x="52388" y="1333"/>
                  </a:cubicBezTo>
                  <a:cubicBezTo>
                    <a:pt x="62960" y="1333"/>
                    <a:pt x="77533" y="0"/>
                    <a:pt x="94679" y="0"/>
                  </a:cubicBezTo>
                  <a:cubicBezTo>
                    <a:pt x="160782" y="0"/>
                    <a:pt x="174022" y="36576"/>
                    <a:pt x="174022" y="55531"/>
                  </a:cubicBezTo>
                  <a:cubicBezTo>
                    <a:pt x="174022" y="88202"/>
                    <a:pt x="155543" y="108871"/>
                    <a:pt x="136970" y="123444"/>
                  </a:cubicBezTo>
                  <a:cubicBezTo>
                    <a:pt x="166497" y="132302"/>
                    <a:pt x="204406" y="159163"/>
                    <a:pt x="204406" y="202406"/>
                  </a:cubicBezTo>
                  <a:cubicBezTo>
                    <a:pt x="204406" y="243459"/>
                    <a:pt x="171355" y="284417"/>
                    <a:pt x="104299" y="284417"/>
                  </a:cubicBezTo>
                  <a:cubicBezTo>
                    <a:pt x="97250" y="284417"/>
                    <a:pt x="88392" y="283559"/>
                    <a:pt x="76962" y="283559"/>
                  </a:cubicBezTo>
                  <a:cubicBezTo>
                    <a:pt x="64579" y="282702"/>
                    <a:pt x="54007" y="282226"/>
                    <a:pt x="52292" y="282226"/>
                  </a:cubicBezTo>
                  <a:cubicBezTo>
                    <a:pt x="38671" y="282226"/>
                    <a:pt x="27146" y="283559"/>
                    <a:pt x="12573" y="283559"/>
                  </a:cubicBezTo>
                  <a:cubicBezTo>
                    <a:pt x="8572" y="283559"/>
                    <a:pt x="6382" y="282702"/>
                    <a:pt x="6382" y="280892"/>
                  </a:cubicBezTo>
                  <a:cubicBezTo>
                    <a:pt x="6382" y="279559"/>
                    <a:pt x="6858" y="277368"/>
                    <a:pt x="12573" y="277368"/>
                  </a:cubicBezTo>
                  <a:cubicBezTo>
                    <a:pt x="15621" y="277368"/>
                    <a:pt x="16954" y="277368"/>
                    <a:pt x="20479" y="276511"/>
                  </a:cubicBezTo>
                  <a:cubicBezTo>
                    <a:pt x="28004" y="275177"/>
                    <a:pt x="30575" y="265938"/>
                    <a:pt x="31909" y="255365"/>
                  </a:cubicBezTo>
                  <a:cubicBezTo>
                    <a:pt x="34099" y="239077"/>
                    <a:pt x="34099" y="209074"/>
                    <a:pt x="34099" y="174593"/>
                  </a:cubicBezTo>
                  <a:lnTo>
                    <a:pt x="34099" y="108395"/>
                  </a:lnTo>
                  <a:close/>
                  <a:moveTo>
                    <a:pt x="68771" y="116396"/>
                  </a:moveTo>
                  <a:cubicBezTo>
                    <a:pt x="68771" y="119444"/>
                    <a:pt x="69628" y="119920"/>
                    <a:pt x="70961" y="120777"/>
                  </a:cubicBezTo>
                  <a:cubicBezTo>
                    <a:pt x="73628" y="121253"/>
                    <a:pt x="78486" y="122111"/>
                    <a:pt x="92964" y="122111"/>
                  </a:cubicBezTo>
                  <a:cubicBezTo>
                    <a:pt x="115443" y="122111"/>
                    <a:pt x="122015" y="120777"/>
                    <a:pt x="130397" y="111538"/>
                  </a:cubicBezTo>
                  <a:cubicBezTo>
                    <a:pt x="137446" y="103156"/>
                    <a:pt x="141827" y="90773"/>
                    <a:pt x="141827" y="76200"/>
                  </a:cubicBezTo>
                  <a:cubicBezTo>
                    <a:pt x="141827" y="45720"/>
                    <a:pt x="128111" y="11811"/>
                    <a:pt x="90678" y="11811"/>
                  </a:cubicBezTo>
                  <a:cubicBezTo>
                    <a:pt x="87154" y="11811"/>
                    <a:pt x="77914" y="12668"/>
                    <a:pt x="73914" y="14002"/>
                  </a:cubicBezTo>
                  <a:cubicBezTo>
                    <a:pt x="69913" y="14859"/>
                    <a:pt x="68675" y="15716"/>
                    <a:pt x="68675" y="18002"/>
                  </a:cubicBezTo>
                  <a:lnTo>
                    <a:pt x="68675" y="116396"/>
                  </a:lnTo>
                  <a:close/>
                  <a:moveTo>
                    <a:pt x="68771" y="154305"/>
                  </a:moveTo>
                  <a:cubicBezTo>
                    <a:pt x="68771" y="182118"/>
                    <a:pt x="68771" y="230600"/>
                    <a:pt x="69247" y="234125"/>
                  </a:cubicBezTo>
                  <a:cubicBezTo>
                    <a:pt x="70580" y="253556"/>
                    <a:pt x="70104" y="259271"/>
                    <a:pt x="83344" y="264985"/>
                  </a:cubicBezTo>
                  <a:cubicBezTo>
                    <a:pt x="93916" y="270320"/>
                    <a:pt x="111538" y="270700"/>
                    <a:pt x="115919" y="270700"/>
                  </a:cubicBezTo>
                  <a:cubicBezTo>
                    <a:pt x="134874" y="270700"/>
                    <a:pt x="167926" y="261461"/>
                    <a:pt x="167926" y="220885"/>
                  </a:cubicBezTo>
                  <a:cubicBezTo>
                    <a:pt x="167926" y="198406"/>
                    <a:pt x="160020" y="164402"/>
                    <a:pt x="130016" y="144113"/>
                  </a:cubicBezTo>
                  <a:cubicBezTo>
                    <a:pt x="116777" y="136208"/>
                    <a:pt x="108871" y="135255"/>
                    <a:pt x="100013" y="134398"/>
                  </a:cubicBezTo>
                  <a:cubicBezTo>
                    <a:pt x="92488" y="133541"/>
                    <a:pt x="77057" y="133541"/>
                    <a:pt x="70961" y="134398"/>
                  </a:cubicBezTo>
                  <a:cubicBezTo>
                    <a:pt x="69628" y="134398"/>
                    <a:pt x="68771" y="134874"/>
                    <a:pt x="68771" y="137065"/>
                  </a:cubicBezTo>
                  <a:lnTo>
                    <a:pt x="68771" y="15430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Shape 24">
              <a:extLst>
                <a:ext uri="{FF2B5EF4-FFF2-40B4-BE49-F238E27FC236}">
                  <a16:creationId xmlns:a16="http://schemas.microsoft.com/office/drawing/2014/main" id="{0B7DD113-B56A-ABCE-6CB2-AA937096A397}"/>
                </a:ext>
              </a:extLst>
            </p:cNvPr>
            <p:cNvSpPr/>
            <p:nvPr/>
          </p:nvSpPr>
          <p:spPr>
            <a:xfrm>
              <a:off x="10279250" y="4117319"/>
              <a:ext cx="37926" cy="46917"/>
            </a:xfrm>
            <a:custGeom>
              <a:avLst/>
              <a:gdLst>
                <a:gd name="connsiteX0" fmla="*/ 58674 w 99250"/>
                <a:gd name="connsiteY0" fmla="*/ 58579 h 122777"/>
                <a:gd name="connsiteX1" fmla="*/ 99251 w 99250"/>
                <a:gd name="connsiteY1" fmla="*/ 58579 h 122777"/>
                <a:gd name="connsiteX2" fmla="*/ 99251 w 99250"/>
                <a:gd name="connsiteY2" fmla="*/ 116681 h 122777"/>
                <a:gd name="connsiteX3" fmla="*/ 80010 w 99250"/>
                <a:gd name="connsiteY3" fmla="*/ 121253 h 122777"/>
                <a:gd name="connsiteX4" fmla="*/ 57341 w 99250"/>
                <a:gd name="connsiteY4" fmla="*/ 122777 h 122777"/>
                <a:gd name="connsiteX5" fmla="*/ 15145 w 99250"/>
                <a:gd name="connsiteY5" fmla="*/ 106680 h 122777"/>
                <a:gd name="connsiteX6" fmla="*/ 0 w 99250"/>
                <a:gd name="connsiteY6" fmla="*/ 61531 h 122777"/>
                <a:gd name="connsiteX7" fmla="*/ 7525 w 99250"/>
                <a:gd name="connsiteY7" fmla="*/ 28861 h 122777"/>
                <a:gd name="connsiteX8" fmla="*/ 29051 w 99250"/>
                <a:gd name="connsiteY8" fmla="*/ 7429 h 122777"/>
                <a:gd name="connsiteX9" fmla="*/ 62008 w 99250"/>
                <a:gd name="connsiteY9" fmla="*/ 0 h 122777"/>
                <a:gd name="connsiteX10" fmla="*/ 97631 w 99250"/>
                <a:gd name="connsiteY10" fmla="*/ 7048 h 122777"/>
                <a:gd name="connsiteX11" fmla="*/ 92202 w 99250"/>
                <a:gd name="connsiteY11" fmla="*/ 19336 h 122777"/>
                <a:gd name="connsiteX12" fmla="*/ 61151 w 99250"/>
                <a:gd name="connsiteY12" fmla="*/ 12478 h 122777"/>
                <a:gd name="connsiteX13" fmla="*/ 27146 w 99250"/>
                <a:gd name="connsiteY13" fmla="*/ 25432 h 122777"/>
                <a:gd name="connsiteX14" fmla="*/ 14859 w 99250"/>
                <a:gd name="connsiteY14" fmla="*/ 61436 h 122777"/>
                <a:gd name="connsiteX15" fmla="*/ 26670 w 99250"/>
                <a:gd name="connsiteY15" fmla="*/ 98107 h 122777"/>
                <a:gd name="connsiteX16" fmla="*/ 61341 w 99250"/>
                <a:gd name="connsiteY16" fmla="*/ 110585 h 122777"/>
                <a:gd name="connsiteX17" fmla="*/ 85630 w 99250"/>
                <a:gd name="connsiteY17" fmla="*/ 107728 h 122777"/>
                <a:gd name="connsiteX18" fmla="*/ 85630 w 99250"/>
                <a:gd name="connsiteY18" fmla="*/ 70961 h 122777"/>
                <a:gd name="connsiteX19" fmla="*/ 58960 w 99250"/>
                <a:gd name="connsiteY19" fmla="*/ 70961 h 122777"/>
                <a:gd name="connsiteX20" fmla="*/ 58960 w 99250"/>
                <a:gd name="connsiteY20" fmla="*/ 58579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50" h="122777">
                  <a:moveTo>
                    <a:pt x="58674" y="58579"/>
                  </a:moveTo>
                  <a:lnTo>
                    <a:pt x="99251" y="58579"/>
                  </a:lnTo>
                  <a:lnTo>
                    <a:pt x="99251" y="116681"/>
                  </a:lnTo>
                  <a:cubicBezTo>
                    <a:pt x="92964" y="118681"/>
                    <a:pt x="86487" y="120205"/>
                    <a:pt x="80010" y="121253"/>
                  </a:cubicBezTo>
                  <a:cubicBezTo>
                    <a:pt x="73438" y="122301"/>
                    <a:pt x="65913" y="122777"/>
                    <a:pt x="57341" y="122777"/>
                  </a:cubicBezTo>
                  <a:cubicBezTo>
                    <a:pt x="39243" y="122777"/>
                    <a:pt x="25241" y="117348"/>
                    <a:pt x="15145" y="106680"/>
                  </a:cubicBezTo>
                  <a:cubicBezTo>
                    <a:pt x="5048" y="95917"/>
                    <a:pt x="0" y="80867"/>
                    <a:pt x="0" y="61531"/>
                  </a:cubicBezTo>
                  <a:cubicBezTo>
                    <a:pt x="0" y="49149"/>
                    <a:pt x="2477" y="38195"/>
                    <a:pt x="7525" y="28861"/>
                  </a:cubicBezTo>
                  <a:cubicBezTo>
                    <a:pt x="12478" y="19526"/>
                    <a:pt x="19621" y="12382"/>
                    <a:pt x="29051" y="7429"/>
                  </a:cubicBezTo>
                  <a:cubicBezTo>
                    <a:pt x="38386" y="2477"/>
                    <a:pt x="49339" y="0"/>
                    <a:pt x="62008" y="0"/>
                  </a:cubicBezTo>
                  <a:cubicBezTo>
                    <a:pt x="74676" y="0"/>
                    <a:pt x="86582" y="2381"/>
                    <a:pt x="97631" y="7048"/>
                  </a:cubicBezTo>
                  <a:lnTo>
                    <a:pt x="92202" y="19336"/>
                  </a:lnTo>
                  <a:cubicBezTo>
                    <a:pt x="81439" y="14764"/>
                    <a:pt x="71057" y="12478"/>
                    <a:pt x="61151" y="12478"/>
                  </a:cubicBezTo>
                  <a:cubicBezTo>
                    <a:pt x="46577" y="12478"/>
                    <a:pt x="35243" y="16764"/>
                    <a:pt x="27146" y="25432"/>
                  </a:cubicBezTo>
                  <a:cubicBezTo>
                    <a:pt x="18955" y="34099"/>
                    <a:pt x="14859" y="46101"/>
                    <a:pt x="14859" y="61436"/>
                  </a:cubicBezTo>
                  <a:cubicBezTo>
                    <a:pt x="14859" y="77534"/>
                    <a:pt x="18764" y="89821"/>
                    <a:pt x="26670" y="98107"/>
                  </a:cubicBezTo>
                  <a:cubicBezTo>
                    <a:pt x="34576" y="106394"/>
                    <a:pt x="46101" y="110585"/>
                    <a:pt x="61341" y="110585"/>
                  </a:cubicBezTo>
                  <a:cubicBezTo>
                    <a:pt x="69628" y="110585"/>
                    <a:pt x="77724" y="109633"/>
                    <a:pt x="85630" y="107728"/>
                  </a:cubicBezTo>
                  <a:lnTo>
                    <a:pt x="85630" y="70961"/>
                  </a:lnTo>
                  <a:lnTo>
                    <a:pt x="58960" y="70961"/>
                  </a:lnTo>
                  <a:lnTo>
                    <a:pt x="58960" y="58579"/>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Shape 25">
              <a:extLst>
                <a:ext uri="{FF2B5EF4-FFF2-40B4-BE49-F238E27FC236}">
                  <a16:creationId xmlns:a16="http://schemas.microsoft.com/office/drawing/2014/main" id="{64E6D583-473A-DC6D-44BA-517E461A70E3}"/>
                </a:ext>
              </a:extLst>
            </p:cNvPr>
            <p:cNvSpPr/>
            <p:nvPr/>
          </p:nvSpPr>
          <p:spPr>
            <a:xfrm>
              <a:off x="10328132" y="4118011"/>
              <a:ext cx="32139" cy="45606"/>
            </a:xfrm>
            <a:custGeom>
              <a:avLst/>
              <a:gdLst>
                <a:gd name="connsiteX0" fmla="*/ 13907 w 84105"/>
                <a:gd name="connsiteY0" fmla="*/ 69723 h 119348"/>
                <a:gd name="connsiteX1" fmla="*/ 13907 w 84105"/>
                <a:gd name="connsiteY1" fmla="*/ 119348 h 119348"/>
                <a:gd name="connsiteX2" fmla="*/ 0 w 84105"/>
                <a:gd name="connsiteY2" fmla="*/ 119348 h 119348"/>
                <a:gd name="connsiteX3" fmla="*/ 0 w 84105"/>
                <a:gd name="connsiteY3" fmla="*/ 0 h 119348"/>
                <a:gd name="connsiteX4" fmla="*/ 32766 w 84105"/>
                <a:gd name="connsiteY4" fmla="*/ 0 h 119348"/>
                <a:gd name="connsiteX5" fmla="*/ 65246 w 84105"/>
                <a:gd name="connsiteY5" fmla="*/ 8382 h 119348"/>
                <a:gd name="connsiteX6" fmla="*/ 75724 w 84105"/>
                <a:gd name="connsiteY6" fmla="*/ 33719 h 119348"/>
                <a:gd name="connsiteX7" fmla="*/ 51721 w 84105"/>
                <a:gd name="connsiteY7" fmla="*/ 65722 h 119348"/>
                <a:gd name="connsiteX8" fmla="*/ 84106 w 84105"/>
                <a:gd name="connsiteY8" fmla="*/ 119348 h 119348"/>
                <a:gd name="connsiteX9" fmla="*/ 67723 w 84105"/>
                <a:gd name="connsiteY9" fmla="*/ 119348 h 119348"/>
                <a:gd name="connsiteX10" fmla="*/ 38767 w 84105"/>
                <a:gd name="connsiteY10" fmla="*/ 69723 h 119348"/>
                <a:gd name="connsiteX11" fmla="*/ 13907 w 84105"/>
                <a:gd name="connsiteY11" fmla="*/ 69723 h 119348"/>
                <a:gd name="connsiteX12" fmla="*/ 13907 w 84105"/>
                <a:gd name="connsiteY12" fmla="*/ 57817 h 119348"/>
                <a:gd name="connsiteX13" fmla="*/ 32957 w 84105"/>
                <a:gd name="connsiteY13" fmla="*/ 57817 h 119348"/>
                <a:gd name="connsiteX14" fmla="*/ 54483 w 84105"/>
                <a:gd name="connsiteY14" fmla="*/ 52006 h 119348"/>
                <a:gd name="connsiteX15" fmla="*/ 61341 w 84105"/>
                <a:gd name="connsiteY15" fmla="*/ 34480 h 119348"/>
                <a:gd name="connsiteX16" fmla="*/ 54388 w 84105"/>
                <a:gd name="connsiteY16" fmla="*/ 17431 h 119348"/>
                <a:gd name="connsiteX17" fmla="*/ 32004 w 84105"/>
                <a:gd name="connsiteY17" fmla="*/ 12192 h 119348"/>
                <a:gd name="connsiteX18" fmla="*/ 14002 w 84105"/>
                <a:gd name="connsiteY18" fmla="*/ 12192 h 119348"/>
                <a:gd name="connsiteX19" fmla="*/ 14002 w 84105"/>
                <a:gd name="connsiteY19" fmla="*/ 57817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105" h="119348">
                  <a:moveTo>
                    <a:pt x="13907" y="69723"/>
                  </a:moveTo>
                  <a:lnTo>
                    <a:pt x="13907" y="119348"/>
                  </a:lnTo>
                  <a:lnTo>
                    <a:pt x="0" y="119348"/>
                  </a:lnTo>
                  <a:lnTo>
                    <a:pt x="0" y="0"/>
                  </a:lnTo>
                  <a:lnTo>
                    <a:pt x="32766" y="0"/>
                  </a:lnTo>
                  <a:cubicBezTo>
                    <a:pt x="47435" y="0"/>
                    <a:pt x="58198" y="2762"/>
                    <a:pt x="65246" y="8382"/>
                  </a:cubicBezTo>
                  <a:cubicBezTo>
                    <a:pt x="72200" y="14002"/>
                    <a:pt x="75724" y="22384"/>
                    <a:pt x="75724" y="33719"/>
                  </a:cubicBezTo>
                  <a:cubicBezTo>
                    <a:pt x="75724" y="49530"/>
                    <a:pt x="67723" y="60198"/>
                    <a:pt x="51721" y="65722"/>
                  </a:cubicBezTo>
                  <a:lnTo>
                    <a:pt x="84106" y="119348"/>
                  </a:lnTo>
                  <a:lnTo>
                    <a:pt x="67723" y="119348"/>
                  </a:lnTo>
                  <a:lnTo>
                    <a:pt x="38767" y="69723"/>
                  </a:lnTo>
                  <a:lnTo>
                    <a:pt x="13907" y="69723"/>
                  </a:lnTo>
                  <a:close/>
                  <a:moveTo>
                    <a:pt x="13907" y="57817"/>
                  </a:moveTo>
                  <a:lnTo>
                    <a:pt x="32957" y="57817"/>
                  </a:lnTo>
                  <a:cubicBezTo>
                    <a:pt x="42767" y="57817"/>
                    <a:pt x="49911" y="55912"/>
                    <a:pt x="54483" y="52006"/>
                  </a:cubicBezTo>
                  <a:cubicBezTo>
                    <a:pt x="59055" y="48101"/>
                    <a:pt x="61341" y="42291"/>
                    <a:pt x="61341" y="34480"/>
                  </a:cubicBezTo>
                  <a:cubicBezTo>
                    <a:pt x="61341" y="26670"/>
                    <a:pt x="59055" y="20955"/>
                    <a:pt x="54388" y="17431"/>
                  </a:cubicBezTo>
                  <a:cubicBezTo>
                    <a:pt x="49721" y="14002"/>
                    <a:pt x="42291" y="12192"/>
                    <a:pt x="32004" y="12192"/>
                  </a:cubicBezTo>
                  <a:lnTo>
                    <a:pt x="14002" y="12192"/>
                  </a:lnTo>
                  <a:lnTo>
                    <a:pt x="14002" y="57817"/>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Shape 26">
              <a:extLst>
                <a:ext uri="{FF2B5EF4-FFF2-40B4-BE49-F238E27FC236}">
                  <a16:creationId xmlns:a16="http://schemas.microsoft.com/office/drawing/2014/main" id="{03651AB7-41A1-A4F0-0422-317B1CF32D63}"/>
                </a:ext>
              </a:extLst>
            </p:cNvPr>
            <p:cNvSpPr/>
            <p:nvPr/>
          </p:nvSpPr>
          <p:spPr>
            <a:xfrm>
              <a:off x="10365295" y="4117283"/>
              <a:ext cx="42003" cy="46917"/>
            </a:xfrm>
            <a:custGeom>
              <a:avLst/>
              <a:gdLst>
                <a:gd name="connsiteX0" fmla="*/ 109728 w 109918"/>
                <a:gd name="connsiteY0" fmla="*/ 61341 h 122777"/>
                <a:gd name="connsiteX1" fmla="*/ 95250 w 109918"/>
                <a:gd name="connsiteY1" fmla="*/ 106394 h 122777"/>
                <a:gd name="connsiteX2" fmla="*/ 54959 w 109918"/>
                <a:gd name="connsiteY2" fmla="*/ 122777 h 122777"/>
                <a:gd name="connsiteX3" fmla="*/ 14288 w 109918"/>
                <a:gd name="connsiteY3" fmla="*/ 106680 h 122777"/>
                <a:gd name="connsiteX4" fmla="*/ 0 w 109918"/>
                <a:gd name="connsiteY4" fmla="*/ 61151 h 122777"/>
                <a:gd name="connsiteX5" fmla="*/ 14383 w 109918"/>
                <a:gd name="connsiteY5" fmla="*/ 16002 h 122777"/>
                <a:gd name="connsiteX6" fmla="*/ 55245 w 109918"/>
                <a:gd name="connsiteY6" fmla="*/ 0 h 122777"/>
                <a:gd name="connsiteX7" fmla="*/ 95440 w 109918"/>
                <a:gd name="connsiteY7" fmla="*/ 16288 h 122777"/>
                <a:gd name="connsiteX8" fmla="*/ 109918 w 109918"/>
                <a:gd name="connsiteY8" fmla="*/ 61341 h 122777"/>
                <a:gd name="connsiteX9" fmla="*/ 14859 w 109918"/>
                <a:gd name="connsiteY9" fmla="*/ 61341 h 122777"/>
                <a:gd name="connsiteX10" fmla="*/ 25146 w 109918"/>
                <a:gd name="connsiteY10" fmla="*/ 98108 h 122777"/>
                <a:gd name="connsiteX11" fmla="*/ 55150 w 109918"/>
                <a:gd name="connsiteY11" fmla="*/ 110681 h 122777"/>
                <a:gd name="connsiteX12" fmla="*/ 85154 w 109918"/>
                <a:gd name="connsiteY12" fmla="*/ 98203 h 122777"/>
                <a:gd name="connsiteX13" fmla="*/ 95250 w 109918"/>
                <a:gd name="connsiteY13" fmla="*/ 61341 h 122777"/>
                <a:gd name="connsiteX14" fmla="*/ 85154 w 109918"/>
                <a:gd name="connsiteY14" fmla="*/ 24765 h 122777"/>
                <a:gd name="connsiteX15" fmla="*/ 55340 w 109918"/>
                <a:gd name="connsiteY15" fmla="*/ 12287 h 122777"/>
                <a:gd name="connsiteX16" fmla="*/ 25146 w 109918"/>
                <a:gd name="connsiteY16" fmla="*/ 24860 h 122777"/>
                <a:gd name="connsiteX17" fmla="*/ 14859 w 109918"/>
                <a:gd name="connsiteY17" fmla="*/ 61341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918" h="122777">
                  <a:moveTo>
                    <a:pt x="109728" y="61341"/>
                  </a:moveTo>
                  <a:cubicBezTo>
                    <a:pt x="109728" y="80486"/>
                    <a:pt x="104870" y="95441"/>
                    <a:pt x="95250" y="106394"/>
                  </a:cubicBezTo>
                  <a:cubicBezTo>
                    <a:pt x="85630" y="117348"/>
                    <a:pt x="72104" y="122777"/>
                    <a:pt x="54959" y="122777"/>
                  </a:cubicBezTo>
                  <a:cubicBezTo>
                    <a:pt x="37814" y="122777"/>
                    <a:pt x="23813" y="117443"/>
                    <a:pt x="14288" y="106680"/>
                  </a:cubicBezTo>
                  <a:cubicBezTo>
                    <a:pt x="4763" y="95917"/>
                    <a:pt x="0" y="80772"/>
                    <a:pt x="0" y="61151"/>
                  </a:cubicBezTo>
                  <a:cubicBezTo>
                    <a:pt x="0" y="41529"/>
                    <a:pt x="4763" y="26670"/>
                    <a:pt x="14383" y="16002"/>
                  </a:cubicBezTo>
                  <a:cubicBezTo>
                    <a:pt x="24003" y="5334"/>
                    <a:pt x="37529" y="0"/>
                    <a:pt x="55245" y="0"/>
                  </a:cubicBezTo>
                  <a:cubicBezTo>
                    <a:pt x="72962" y="0"/>
                    <a:pt x="85820" y="5429"/>
                    <a:pt x="95440" y="16288"/>
                  </a:cubicBezTo>
                  <a:cubicBezTo>
                    <a:pt x="105061" y="27146"/>
                    <a:pt x="109918" y="42196"/>
                    <a:pt x="109918" y="61341"/>
                  </a:cubicBezTo>
                  <a:moveTo>
                    <a:pt x="14859" y="61341"/>
                  </a:moveTo>
                  <a:cubicBezTo>
                    <a:pt x="14859" y="77534"/>
                    <a:pt x="18288" y="89821"/>
                    <a:pt x="25146" y="98108"/>
                  </a:cubicBezTo>
                  <a:cubicBezTo>
                    <a:pt x="32004" y="106490"/>
                    <a:pt x="42005" y="110681"/>
                    <a:pt x="55150" y="110681"/>
                  </a:cubicBezTo>
                  <a:cubicBezTo>
                    <a:pt x="68294" y="110681"/>
                    <a:pt x="78391" y="106490"/>
                    <a:pt x="85154" y="98203"/>
                  </a:cubicBezTo>
                  <a:cubicBezTo>
                    <a:pt x="91916" y="89916"/>
                    <a:pt x="95250" y="77629"/>
                    <a:pt x="95250" y="61341"/>
                  </a:cubicBezTo>
                  <a:cubicBezTo>
                    <a:pt x="95250" y="45053"/>
                    <a:pt x="91916" y="33147"/>
                    <a:pt x="85154" y="24765"/>
                  </a:cubicBezTo>
                  <a:cubicBezTo>
                    <a:pt x="78391" y="16478"/>
                    <a:pt x="68485" y="12287"/>
                    <a:pt x="55340" y="12287"/>
                  </a:cubicBezTo>
                  <a:cubicBezTo>
                    <a:pt x="42196" y="12287"/>
                    <a:pt x="32099" y="16478"/>
                    <a:pt x="25146" y="24860"/>
                  </a:cubicBezTo>
                  <a:cubicBezTo>
                    <a:pt x="18288" y="33242"/>
                    <a:pt x="14859" y="45339"/>
                    <a:pt x="14859" y="61341"/>
                  </a:cubicBezTo>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Shape 27">
              <a:extLst>
                <a:ext uri="{FF2B5EF4-FFF2-40B4-BE49-F238E27FC236}">
                  <a16:creationId xmlns:a16="http://schemas.microsoft.com/office/drawing/2014/main" id="{6DC43290-2F2A-4F4A-162D-3CEDFC482109}"/>
                </a:ext>
              </a:extLst>
            </p:cNvPr>
            <p:cNvSpPr/>
            <p:nvPr/>
          </p:nvSpPr>
          <p:spPr>
            <a:xfrm>
              <a:off x="10416907" y="4117975"/>
              <a:ext cx="34942" cy="46261"/>
            </a:xfrm>
            <a:custGeom>
              <a:avLst/>
              <a:gdLst>
                <a:gd name="connsiteX0" fmla="*/ 91345 w 91440"/>
                <a:gd name="connsiteY0" fmla="*/ 0 h 121062"/>
                <a:gd name="connsiteX1" fmla="*/ 91345 w 91440"/>
                <a:gd name="connsiteY1" fmla="*/ 77248 h 121062"/>
                <a:gd name="connsiteX2" fmla="*/ 79057 w 91440"/>
                <a:gd name="connsiteY2" fmla="*/ 109347 h 121062"/>
                <a:gd name="connsiteX3" fmla="*/ 45148 w 91440"/>
                <a:gd name="connsiteY3" fmla="*/ 121063 h 121062"/>
                <a:gd name="connsiteX4" fmla="*/ 11811 w 91440"/>
                <a:gd name="connsiteY4" fmla="*/ 109347 h 121062"/>
                <a:gd name="connsiteX5" fmla="*/ 0 w 91440"/>
                <a:gd name="connsiteY5" fmla="*/ 77057 h 121062"/>
                <a:gd name="connsiteX6" fmla="*/ 0 w 91440"/>
                <a:gd name="connsiteY6" fmla="*/ 95 h 121062"/>
                <a:gd name="connsiteX7" fmla="*/ 13906 w 91440"/>
                <a:gd name="connsiteY7" fmla="*/ 95 h 121062"/>
                <a:gd name="connsiteX8" fmla="*/ 13906 w 91440"/>
                <a:gd name="connsiteY8" fmla="*/ 78010 h 121062"/>
                <a:gd name="connsiteX9" fmla="*/ 22098 w 91440"/>
                <a:gd name="connsiteY9" fmla="*/ 100965 h 121062"/>
                <a:gd name="connsiteX10" fmla="*/ 46101 w 91440"/>
                <a:gd name="connsiteY10" fmla="*/ 108966 h 121062"/>
                <a:gd name="connsiteX11" fmla="*/ 69342 w 91440"/>
                <a:gd name="connsiteY11" fmla="*/ 100870 h 121062"/>
                <a:gd name="connsiteX12" fmla="*/ 77534 w 91440"/>
                <a:gd name="connsiteY12" fmla="*/ 77819 h 121062"/>
                <a:gd name="connsiteX13" fmla="*/ 77534 w 91440"/>
                <a:gd name="connsiteY13" fmla="*/ 95 h 121062"/>
                <a:gd name="connsiteX14" fmla="*/ 91440 w 91440"/>
                <a:gd name="connsiteY14" fmla="*/ 95 h 12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40" h="121062">
                  <a:moveTo>
                    <a:pt x="91345" y="0"/>
                  </a:moveTo>
                  <a:lnTo>
                    <a:pt x="91345" y="77248"/>
                  </a:lnTo>
                  <a:cubicBezTo>
                    <a:pt x="91345" y="90869"/>
                    <a:pt x="87249" y="101537"/>
                    <a:pt x="79057" y="109347"/>
                  </a:cubicBezTo>
                  <a:cubicBezTo>
                    <a:pt x="70866" y="117158"/>
                    <a:pt x="59531" y="121063"/>
                    <a:pt x="45148" y="121063"/>
                  </a:cubicBezTo>
                  <a:cubicBezTo>
                    <a:pt x="30766" y="121063"/>
                    <a:pt x="19621" y="117158"/>
                    <a:pt x="11811" y="109347"/>
                  </a:cubicBezTo>
                  <a:cubicBezTo>
                    <a:pt x="4001" y="101537"/>
                    <a:pt x="0" y="90773"/>
                    <a:pt x="0" y="77057"/>
                  </a:cubicBezTo>
                  <a:lnTo>
                    <a:pt x="0" y="95"/>
                  </a:lnTo>
                  <a:lnTo>
                    <a:pt x="13906" y="95"/>
                  </a:lnTo>
                  <a:lnTo>
                    <a:pt x="13906" y="78010"/>
                  </a:lnTo>
                  <a:cubicBezTo>
                    <a:pt x="13906" y="88011"/>
                    <a:pt x="16669" y="95631"/>
                    <a:pt x="22098" y="100965"/>
                  </a:cubicBezTo>
                  <a:cubicBezTo>
                    <a:pt x="27527" y="106299"/>
                    <a:pt x="35528" y="108966"/>
                    <a:pt x="46101" y="108966"/>
                  </a:cubicBezTo>
                  <a:cubicBezTo>
                    <a:pt x="56674" y="108966"/>
                    <a:pt x="63913" y="106299"/>
                    <a:pt x="69342" y="100870"/>
                  </a:cubicBezTo>
                  <a:cubicBezTo>
                    <a:pt x="74771" y="95536"/>
                    <a:pt x="77534" y="87821"/>
                    <a:pt x="77534" y="77819"/>
                  </a:cubicBezTo>
                  <a:lnTo>
                    <a:pt x="77534" y="95"/>
                  </a:lnTo>
                  <a:lnTo>
                    <a:pt x="91440" y="95"/>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Shape 28">
              <a:extLst>
                <a:ext uri="{FF2B5EF4-FFF2-40B4-BE49-F238E27FC236}">
                  <a16:creationId xmlns:a16="http://schemas.microsoft.com/office/drawing/2014/main" id="{5185A9D1-5638-362C-5CE8-3F0585905DE5}"/>
                </a:ext>
              </a:extLst>
            </p:cNvPr>
            <p:cNvSpPr/>
            <p:nvPr/>
          </p:nvSpPr>
          <p:spPr>
            <a:xfrm>
              <a:off x="10463933" y="4118011"/>
              <a:ext cx="28936" cy="45606"/>
            </a:xfrm>
            <a:custGeom>
              <a:avLst/>
              <a:gdLst>
                <a:gd name="connsiteX0" fmla="*/ 75628 w 75723"/>
                <a:gd name="connsiteY0" fmla="*/ 34766 h 119348"/>
                <a:gd name="connsiteX1" fmla="*/ 63246 w 75723"/>
                <a:gd name="connsiteY1" fmla="*/ 62674 h 119348"/>
                <a:gd name="connsiteX2" fmla="*/ 27908 w 75723"/>
                <a:gd name="connsiteY2" fmla="*/ 72390 h 119348"/>
                <a:gd name="connsiteX3" fmla="*/ 13906 w 75723"/>
                <a:gd name="connsiteY3" fmla="*/ 72390 h 119348"/>
                <a:gd name="connsiteX4" fmla="*/ 13906 w 75723"/>
                <a:gd name="connsiteY4" fmla="*/ 119348 h 119348"/>
                <a:gd name="connsiteX5" fmla="*/ 0 w 75723"/>
                <a:gd name="connsiteY5" fmla="*/ 119348 h 119348"/>
                <a:gd name="connsiteX6" fmla="*/ 0 w 75723"/>
                <a:gd name="connsiteY6" fmla="*/ 0 h 119348"/>
                <a:gd name="connsiteX7" fmla="*/ 30956 w 75723"/>
                <a:gd name="connsiteY7" fmla="*/ 0 h 119348"/>
                <a:gd name="connsiteX8" fmla="*/ 75724 w 75723"/>
                <a:gd name="connsiteY8" fmla="*/ 34766 h 119348"/>
                <a:gd name="connsiteX9" fmla="*/ 13906 w 75723"/>
                <a:gd name="connsiteY9" fmla="*/ 60484 h 119348"/>
                <a:gd name="connsiteX10" fmla="*/ 26384 w 75723"/>
                <a:gd name="connsiteY10" fmla="*/ 60484 h 119348"/>
                <a:gd name="connsiteX11" fmla="*/ 53054 w 75723"/>
                <a:gd name="connsiteY11" fmla="*/ 54483 h 119348"/>
                <a:gd name="connsiteX12" fmla="*/ 61341 w 75723"/>
                <a:gd name="connsiteY12" fmla="*/ 35338 h 119348"/>
                <a:gd name="connsiteX13" fmla="*/ 53626 w 75723"/>
                <a:gd name="connsiteY13" fmla="*/ 17716 h 119348"/>
                <a:gd name="connsiteX14" fmla="*/ 29432 w 75723"/>
                <a:gd name="connsiteY14" fmla="*/ 11906 h 119348"/>
                <a:gd name="connsiteX15" fmla="*/ 13906 w 75723"/>
                <a:gd name="connsiteY15" fmla="*/ 11906 h 119348"/>
                <a:gd name="connsiteX16" fmla="*/ 13906 w 75723"/>
                <a:gd name="connsiteY16" fmla="*/ 60388 h 11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723" h="119348">
                  <a:moveTo>
                    <a:pt x="75628" y="34766"/>
                  </a:moveTo>
                  <a:cubicBezTo>
                    <a:pt x="75628" y="46863"/>
                    <a:pt x="71533" y="56102"/>
                    <a:pt x="63246" y="62674"/>
                  </a:cubicBezTo>
                  <a:cubicBezTo>
                    <a:pt x="55054" y="69152"/>
                    <a:pt x="43243" y="72390"/>
                    <a:pt x="27908" y="72390"/>
                  </a:cubicBezTo>
                  <a:lnTo>
                    <a:pt x="13906" y="72390"/>
                  </a:lnTo>
                  <a:lnTo>
                    <a:pt x="13906" y="119348"/>
                  </a:lnTo>
                  <a:lnTo>
                    <a:pt x="0" y="119348"/>
                  </a:lnTo>
                  <a:lnTo>
                    <a:pt x="0" y="0"/>
                  </a:lnTo>
                  <a:lnTo>
                    <a:pt x="30956" y="0"/>
                  </a:lnTo>
                  <a:cubicBezTo>
                    <a:pt x="60769" y="0"/>
                    <a:pt x="75724" y="11621"/>
                    <a:pt x="75724" y="34766"/>
                  </a:cubicBezTo>
                  <a:moveTo>
                    <a:pt x="13906" y="60484"/>
                  </a:moveTo>
                  <a:lnTo>
                    <a:pt x="26384" y="60484"/>
                  </a:lnTo>
                  <a:cubicBezTo>
                    <a:pt x="38671" y="60484"/>
                    <a:pt x="47625" y="58483"/>
                    <a:pt x="53054" y="54483"/>
                  </a:cubicBezTo>
                  <a:cubicBezTo>
                    <a:pt x="58579" y="50482"/>
                    <a:pt x="61341" y="44101"/>
                    <a:pt x="61341" y="35338"/>
                  </a:cubicBezTo>
                  <a:cubicBezTo>
                    <a:pt x="61341" y="27432"/>
                    <a:pt x="58769" y="21527"/>
                    <a:pt x="53626" y="17716"/>
                  </a:cubicBezTo>
                  <a:cubicBezTo>
                    <a:pt x="48482" y="13906"/>
                    <a:pt x="40386" y="11906"/>
                    <a:pt x="29432" y="11906"/>
                  </a:cubicBezTo>
                  <a:lnTo>
                    <a:pt x="13906" y="11906"/>
                  </a:lnTo>
                  <a:lnTo>
                    <a:pt x="13906" y="60388"/>
                  </a:lnTo>
                  <a:close/>
                </a:path>
              </a:pathLst>
            </a:custGeom>
            <a:solidFill>
              <a:srgbClr val="1E2A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55" name="TextBox 654">
            <a:extLst>
              <a:ext uri="{FF2B5EF4-FFF2-40B4-BE49-F238E27FC236}">
                <a16:creationId xmlns:a16="http://schemas.microsoft.com/office/drawing/2014/main" id="{4ADC1A73-9161-DBF0-DEFA-D505ED362032}"/>
              </a:ext>
            </a:extLst>
          </p:cNvPr>
          <p:cNvSpPr txBox="1"/>
          <p:nvPr/>
        </p:nvSpPr>
        <p:spPr>
          <a:xfrm>
            <a:off x="160298" y="6466466"/>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en-GB" sz="1050" b="0" i="0" u="none" strike="noStrike" kern="1200" cap="none" spc="0" normalizeH="0" baseline="0" noProof="0" dirty="0">
              <a:ln>
                <a:noFill/>
              </a:ln>
              <a:solidFill>
                <a:srgbClr val="002855"/>
              </a:solidFill>
              <a:effectLst/>
              <a:uLnTx/>
              <a:uFillTx/>
              <a:latin typeface="Calibri Light" panose="020F0302020204030204"/>
              <a:ea typeface="Verdana" panose="020B0604030504040204" pitchFamily="34" charset="0"/>
              <a:cs typeface="+mn-cs"/>
            </a:endParaRPr>
          </a:p>
        </p:txBody>
      </p:sp>
    </p:spTree>
    <p:extLst>
      <p:ext uri="{BB962C8B-B14F-4D97-AF65-F5344CB8AC3E}">
        <p14:creationId xmlns:p14="http://schemas.microsoft.com/office/powerpoint/2010/main" val="11129764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8" name="Group 327">
            <a:extLst>
              <a:ext uri="{FF2B5EF4-FFF2-40B4-BE49-F238E27FC236}">
                <a16:creationId xmlns:a16="http://schemas.microsoft.com/office/drawing/2014/main" id="{DC5AC3A3-51C3-E899-0068-79D61F59E71A}"/>
              </a:ext>
            </a:extLst>
          </p:cNvPr>
          <p:cNvGrpSpPr/>
          <p:nvPr/>
        </p:nvGrpSpPr>
        <p:grpSpPr>
          <a:xfrm>
            <a:off x="743018" y="1277982"/>
            <a:ext cx="2396376" cy="2340087"/>
            <a:chOff x="743018" y="-2466104"/>
            <a:chExt cx="2396376" cy="2396382"/>
          </a:xfrm>
        </p:grpSpPr>
        <p:sp>
          <p:nvSpPr>
            <p:cNvPr id="481" name="Freeform: Shape 480">
              <a:extLst>
                <a:ext uri="{FF2B5EF4-FFF2-40B4-BE49-F238E27FC236}">
                  <a16:creationId xmlns:a16="http://schemas.microsoft.com/office/drawing/2014/main" id="{31E03C75-B60C-08EE-819C-573DBF536CED}"/>
                </a:ext>
              </a:extLst>
            </p:cNvPr>
            <p:cNvSpPr/>
            <p:nvPr/>
          </p:nvSpPr>
          <p:spPr>
            <a:xfrm>
              <a:off x="743018" y="-2260413"/>
              <a:ext cx="2190685" cy="2190691"/>
            </a:xfrm>
            <a:custGeom>
              <a:avLst/>
              <a:gdLst>
                <a:gd name="connsiteX0" fmla="*/ 499110 w 499109"/>
                <a:gd name="connsiteY0" fmla="*/ 249555 h 499110"/>
                <a:gd name="connsiteX1" fmla="*/ 249555 w 499109"/>
                <a:gd name="connsiteY1" fmla="*/ 499110 h 499110"/>
                <a:gd name="connsiteX2" fmla="*/ 0 w 499109"/>
                <a:gd name="connsiteY2" fmla="*/ 249555 h 499110"/>
                <a:gd name="connsiteX3" fmla="*/ 249555 w 499109"/>
                <a:gd name="connsiteY3" fmla="*/ 0 h 499110"/>
                <a:gd name="connsiteX4" fmla="*/ 499110 w 499109"/>
                <a:gd name="connsiteY4" fmla="*/ 249555 h 499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09" h="499110">
                  <a:moveTo>
                    <a:pt x="499110" y="249555"/>
                  </a:moveTo>
                  <a:cubicBezTo>
                    <a:pt x="499110" y="387382"/>
                    <a:pt x="387382" y="499110"/>
                    <a:pt x="249555" y="499110"/>
                  </a:cubicBezTo>
                  <a:cubicBezTo>
                    <a:pt x="111728" y="499110"/>
                    <a:pt x="0" y="387382"/>
                    <a:pt x="0" y="249555"/>
                  </a:cubicBezTo>
                  <a:cubicBezTo>
                    <a:pt x="0" y="111728"/>
                    <a:pt x="111728" y="0"/>
                    <a:pt x="249555" y="0"/>
                  </a:cubicBezTo>
                  <a:cubicBezTo>
                    <a:pt x="387382" y="0"/>
                    <a:pt x="499110" y="111728"/>
                    <a:pt x="499110" y="249555"/>
                  </a:cubicBezTo>
                </a:path>
              </a:pathLst>
            </a:custGeom>
            <a:solidFill>
              <a:srgbClr val="5BC3E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7" name="Freeform: Shape 496">
              <a:extLst>
                <a:ext uri="{FF2B5EF4-FFF2-40B4-BE49-F238E27FC236}">
                  <a16:creationId xmlns:a16="http://schemas.microsoft.com/office/drawing/2014/main" id="{DC6B5F35-F1FA-5513-D6F9-6F4A0DF344DF}"/>
                </a:ext>
              </a:extLst>
            </p:cNvPr>
            <p:cNvSpPr/>
            <p:nvPr/>
          </p:nvSpPr>
          <p:spPr>
            <a:xfrm>
              <a:off x="1390609" y="-2466104"/>
              <a:ext cx="1748785" cy="1966184"/>
            </a:xfrm>
            <a:custGeom>
              <a:avLst/>
              <a:gdLst>
                <a:gd name="connsiteX0" fmla="*/ 148971 w 398430"/>
                <a:gd name="connsiteY0" fmla="*/ 0 h 447960"/>
                <a:gd name="connsiteX1" fmla="*/ 0 w 398430"/>
                <a:gd name="connsiteY1" fmla="*/ 49244 h 447960"/>
                <a:gd name="connsiteX2" fmla="*/ 113919 w 398430"/>
                <a:gd name="connsiteY2" fmla="*/ 21812 h 447960"/>
                <a:gd name="connsiteX3" fmla="*/ 363474 w 398430"/>
                <a:gd name="connsiteY3" fmla="*/ 271367 h 447960"/>
                <a:gd name="connsiteX4" fmla="*/ 332994 w 398430"/>
                <a:gd name="connsiteY4" fmla="*/ 390906 h 447960"/>
                <a:gd name="connsiteX5" fmla="*/ 300323 w 398430"/>
                <a:gd name="connsiteY5" fmla="*/ 447961 h 447960"/>
                <a:gd name="connsiteX6" fmla="*/ 398431 w 398430"/>
                <a:gd name="connsiteY6" fmla="*/ 249555 h 447960"/>
                <a:gd name="connsiteX7" fmla="*/ 148876 w 398430"/>
                <a:gd name="connsiteY7" fmla="*/ 0 h 44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0" h="447960">
                  <a:moveTo>
                    <a:pt x="148971" y="0"/>
                  </a:moveTo>
                  <a:cubicBezTo>
                    <a:pt x="93154" y="0"/>
                    <a:pt x="41624" y="18288"/>
                    <a:pt x="0" y="49244"/>
                  </a:cubicBezTo>
                  <a:cubicBezTo>
                    <a:pt x="34195" y="31718"/>
                    <a:pt x="72866" y="21812"/>
                    <a:pt x="113919" y="21812"/>
                  </a:cubicBezTo>
                  <a:cubicBezTo>
                    <a:pt x="251746" y="21812"/>
                    <a:pt x="363474" y="133541"/>
                    <a:pt x="363474" y="271367"/>
                  </a:cubicBezTo>
                  <a:cubicBezTo>
                    <a:pt x="363474" y="314706"/>
                    <a:pt x="352425" y="355378"/>
                    <a:pt x="332994" y="390906"/>
                  </a:cubicBezTo>
                  <a:cubicBezTo>
                    <a:pt x="324612" y="411385"/>
                    <a:pt x="313563" y="430530"/>
                    <a:pt x="300323" y="447961"/>
                  </a:cubicBezTo>
                  <a:cubicBezTo>
                    <a:pt x="359950" y="402336"/>
                    <a:pt x="398431" y="330517"/>
                    <a:pt x="398431" y="249555"/>
                  </a:cubicBezTo>
                  <a:cubicBezTo>
                    <a:pt x="398431" y="111728"/>
                    <a:pt x="286703" y="0"/>
                    <a:pt x="148876" y="0"/>
                  </a:cubicBezTo>
                </a:path>
              </a:pathLst>
            </a:custGeom>
            <a:solidFill>
              <a:srgbClr val="9CD7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8" name="Freeform: Shape 497">
              <a:extLst>
                <a:ext uri="{FF2B5EF4-FFF2-40B4-BE49-F238E27FC236}">
                  <a16:creationId xmlns:a16="http://schemas.microsoft.com/office/drawing/2014/main" id="{8FE45300-4AAA-EFC7-2D82-4B1098AFB26F}"/>
                </a:ext>
              </a:extLst>
            </p:cNvPr>
            <p:cNvSpPr/>
            <p:nvPr/>
          </p:nvSpPr>
          <p:spPr>
            <a:xfrm>
              <a:off x="2544484" y="-750762"/>
              <a:ext cx="308118" cy="354519"/>
            </a:xfrm>
            <a:custGeom>
              <a:avLst/>
              <a:gdLst>
                <a:gd name="connsiteX0" fmla="*/ 70199 w 70199"/>
                <a:gd name="connsiteY0" fmla="*/ 0 h 80771"/>
                <a:gd name="connsiteX1" fmla="*/ 0 w 70199"/>
                <a:gd name="connsiteY1" fmla="*/ 80772 h 80771"/>
                <a:gd name="connsiteX2" fmla="*/ 37433 w 70199"/>
                <a:gd name="connsiteY2" fmla="*/ 57055 h 80771"/>
                <a:gd name="connsiteX3" fmla="*/ 70104 w 70199"/>
                <a:gd name="connsiteY3" fmla="*/ 0 h 80771"/>
              </a:gdLst>
              <a:ahLst/>
              <a:cxnLst>
                <a:cxn ang="0">
                  <a:pos x="connsiteX0" y="connsiteY0"/>
                </a:cxn>
                <a:cxn ang="0">
                  <a:pos x="connsiteX1" y="connsiteY1"/>
                </a:cxn>
                <a:cxn ang="0">
                  <a:pos x="connsiteX2" y="connsiteY2"/>
                </a:cxn>
                <a:cxn ang="0">
                  <a:pos x="connsiteX3" y="connsiteY3"/>
                </a:cxn>
              </a:cxnLst>
              <a:rect l="l" t="t" r="r" b="b"/>
              <a:pathLst>
                <a:path w="70199" h="80771">
                  <a:moveTo>
                    <a:pt x="70199" y="0"/>
                  </a:moveTo>
                  <a:cubicBezTo>
                    <a:pt x="52864" y="31718"/>
                    <a:pt x="28861" y="59246"/>
                    <a:pt x="0" y="80772"/>
                  </a:cubicBezTo>
                  <a:cubicBezTo>
                    <a:pt x="13240" y="74009"/>
                    <a:pt x="25718" y="66008"/>
                    <a:pt x="37433" y="57055"/>
                  </a:cubicBezTo>
                  <a:cubicBezTo>
                    <a:pt x="50673" y="39719"/>
                    <a:pt x="61722" y="20574"/>
                    <a:pt x="70104" y="0"/>
                  </a:cubicBezTo>
                </a:path>
              </a:pathLst>
            </a:custGeom>
            <a:solidFill>
              <a:srgbClr val="65C7E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9" name="Freeform: Shape 498">
              <a:extLst>
                <a:ext uri="{FF2B5EF4-FFF2-40B4-BE49-F238E27FC236}">
                  <a16:creationId xmlns:a16="http://schemas.microsoft.com/office/drawing/2014/main" id="{72F17FAB-4FE8-9A10-2D25-EA9BF0BCD08F}"/>
                </a:ext>
              </a:extLst>
            </p:cNvPr>
            <p:cNvSpPr/>
            <p:nvPr/>
          </p:nvSpPr>
          <p:spPr>
            <a:xfrm>
              <a:off x="876384" y="-2250379"/>
              <a:ext cx="514225" cy="560632"/>
            </a:xfrm>
            <a:custGeom>
              <a:avLst/>
              <a:gdLst>
                <a:gd name="connsiteX0" fmla="*/ 117157 w 117157"/>
                <a:gd name="connsiteY0" fmla="*/ 95 h 127730"/>
                <a:gd name="connsiteX1" fmla="*/ 0 w 117157"/>
                <a:gd name="connsiteY1" fmla="*/ 127730 h 127730"/>
                <a:gd name="connsiteX2" fmla="*/ 67723 w 117157"/>
                <a:gd name="connsiteY2" fmla="*/ 48863 h 127730"/>
                <a:gd name="connsiteX3" fmla="*/ 117157 w 117157"/>
                <a:gd name="connsiteY3" fmla="*/ 0 h 127730"/>
              </a:gdLst>
              <a:ahLst/>
              <a:cxnLst>
                <a:cxn ang="0">
                  <a:pos x="connsiteX0" y="connsiteY0"/>
                </a:cxn>
                <a:cxn ang="0">
                  <a:pos x="connsiteX1" y="connsiteY1"/>
                </a:cxn>
                <a:cxn ang="0">
                  <a:pos x="connsiteX2" y="connsiteY2"/>
                </a:cxn>
                <a:cxn ang="0">
                  <a:pos x="connsiteX3" y="connsiteY3"/>
                </a:cxn>
              </a:cxnLst>
              <a:rect l="l" t="t" r="r" b="b"/>
              <a:pathLst>
                <a:path w="117157" h="127730">
                  <a:moveTo>
                    <a:pt x="117157" y="95"/>
                  </a:moveTo>
                  <a:cubicBezTo>
                    <a:pt x="64389" y="27242"/>
                    <a:pt x="22670" y="72485"/>
                    <a:pt x="0" y="127730"/>
                  </a:cubicBezTo>
                  <a:cubicBezTo>
                    <a:pt x="16859" y="96964"/>
                    <a:pt x="40005" y="70104"/>
                    <a:pt x="67723" y="48863"/>
                  </a:cubicBezTo>
                  <a:cubicBezTo>
                    <a:pt x="81820" y="30385"/>
                    <a:pt x="98488" y="13906"/>
                    <a:pt x="117157" y="0"/>
                  </a:cubicBezTo>
                </a:path>
              </a:pathLst>
            </a:custGeom>
            <a:solidFill>
              <a:srgbClr val="96BEE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0" name="Freeform: Shape 499">
              <a:extLst>
                <a:ext uri="{FF2B5EF4-FFF2-40B4-BE49-F238E27FC236}">
                  <a16:creationId xmlns:a16="http://schemas.microsoft.com/office/drawing/2014/main" id="{088DEBCA-433D-0F48-14EB-FFAD9B01BB57}"/>
                </a:ext>
              </a:extLst>
            </p:cNvPr>
            <p:cNvSpPr/>
            <p:nvPr/>
          </p:nvSpPr>
          <p:spPr>
            <a:xfrm>
              <a:off x="795280" y="-2035493"/>
              <a:ext cx="1749204" cy="1855813"/>
            </a:xfrm>
            <a:custGeom>
              <a:avLst/>
              <a:gdLst>
                <a:gd name="connsiteX0" fmla="*/ 86201 w 398525"/>
                <a:gd name="connsiteY0" fmla="*/ 0 h 422814"/>
                <a:gd name="connsiteX1" fmla="*/ 18479 w 398525"/>
                <a:gd name="connsiteY1" fmla="*/ 78867 h 422814"/>
                <a:gd name="connsiteX2" fmla="*/ 0 w 398525"/>
                <a:gd name="connsiteY2" fmla="*/ 173260 h 422814"/>
                <a:gd name="connsiteX3" fmla="*/ 249555 w 398525"/>
                <a:gd name="connsiteY3" fmla="*/ 422815 h 422814"/>
                <a:gd name="connsiteX4" fmla="*/ 398526 w 398525"/>
                <a:gd name="connsiteY4" fmla="*/ 373571 h 422814"/>
                <a:gd name="connsiteX5" fmla="*/ 284607 w 398525"/>
                <a:gd name="connsiteY5" fmla="*/ 401098 h 422814"/>
                <a:gd name="connsiteX6" fmla="*/ 35052 w 398525"/>
                <a:gd name="connsiteY6" fmla="*/ 151543 h 422814"/>
                <a:gd name="connsiteX7" fmla="*/ 86201 w 398525"/>
                <a:gd name="connsiteY7" fmla="*/ 95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525" h="422814">
                  <a:moveTo>
                    <a:pt x="86201" y="0"/>
                  </a:moveTo>
                  <a:cubicBezTo>
                    <a:pt x="58483" y="21146"/>
                    <a:pt x="35338" y="48006"/>
                    <a:pt x="18479" y="78867"/>
                  </a:cubicBezTo>
                  <a:cubicBezTo>
                    <a:pt x="6572" y="108013"/>
                    <a:pt x="0" y="139827"/>
                    <a:pt x="0" y="173260"/>
                  </a:cubicBezTo>
                  <a:cubicBezTo>
                    <a:pt x="0" y="311087"/>
                    <a:pt x="111728" y="422815"/>
                    <a:pt x="249555" y="422815"/>
                  </a:cubicBezTo>
                  <a:cubicBezTo>
                    <a:pt x="305371" y="422815"/>
                    <a:pt x="356902" y="404527"/>
                    <a:pt x="398526" y="373571"/>
                  </a:cubicBezTo>
                  <a:cubicBezTo>
                    <a:pt x="364331" y="391096"/>
                    <a:pt x="325660" y="401098"/>
                    <a:pt x="284607" y="401098"/>
                  </a:cubicBezTo>
                  <a:cubicBezTo>
                    <a:pt x="146780" y="401098"/>
                    <a:pt x="35052" y="289369"/>
                    <a:pt x="35052" y="151543"/>
                  </a:cubicBezTo>
                  <a:cubicBezTo>
                    <a:pt x="35052" y="94583"/>
                    <a:pt x="54102" y="42100"/>
                    <a:pt x="86201" y="95"/>
                  </a:cubicBezTo>
                </a:path>
              </a:pathLst>
            </a:custGeom>
            <a:solidFill>
              <a:srgbClr val="5DB4E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1" name="Freeform: Shape 500">
              <a:extLst>
                <a:ext uri="{FF2B5EF4-FFF2-40B4-BE49-F238E27FC236}">
                  <a16:creationId xmlns:a16="http://schemas.microsoft.com/office/drawing/2014/main" id="{395E610F-1272-5EF7-77D0-FD001AD9B570}"/>
                </a:ext>
              </a:extLst>
            </p:cNvPr>
            <p:cNvSpPr/>
            <p:nvPr/>
          </p:nvSpPr>
          <p:spPr>
            <a:xfrm>
              <a:off x="1173632" y="-2370367"/>
              <a:ext cx="1812333" cy="1620443"/>
            </a:xfrm>
            <a:custGeom>
              <a:avLst/>
              <a:gdLst>
                <a:gd name="connsiteX0" fmla="*/ 163354 w 412908"/>
                <a:gd name="connsiteY0" fmla="*/ 0 h 369189"/>
                <a:gd name="connsiteX1" fmla="*/ 49435 w 412908"/>
                <a:gd name="connsiteY1" fmla="*/ 27527 h 369189"/>
                <a:gd name="connsiteX2" fmla="*/ 0 w 412908"/>
                <a:gd name="connsiteY2" fmla="*/ 76391 h 369189"/>
                <a:gd name="connsiteX3" fmla="*/ 151448 w 412908"/>
                <a:gd name="connsiteY3" fmla="*/ 25241 h 369189"/>
                <a:gd name="connsiteX4" fmla="*/ 401003 w 412908"/>
                <a:gd name="connsiteY4" fmla="*/ 274796 h 369189"/>
                <a:gd name="connsiteX5" fmla="*/ 382524 w 412908"/>
                <a:gd name="connsiteY5" fmla="*/ 369189 h 369189"/>
                <a:gd name="connsiteX6" fmla="*/ 412909 w 412908"/>
                <a:gd name="connsiteY6" fmla="*/ 249650 h 369189"/>
                <a:gd name="connsiteX7" fmla="*/ 163354 w 412908"/>
                <a:gd name="connsiteY7" fmla="*/ 95 h 3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08" h="369189">
                  <a:moveTo>
                    <a:pt x="163354" y="0"/>
                  </a:moveTo>
                  <a:cubicBezTo>
                    <a:pt x="122301" y="0"/>
                    <a:pt x="83534" y="9906"/>
                    <a:pt x="49435" y="27527"/>
                  </a:cubicBezTo>
                  <a:cubicBezTo>
                    <a:pt x="30766" y="41434"/>
                    <a:pt x="14097" y="57817"/>
                    <a:pt x="0" y="76391"/>
                  </a:cubicBezTo>
                  <a:cubicBezTo>
                    <a:pt x="42005" y="44291"/>
                    <a:pt x="94488" y="25241"/>
                    <a:pt x="151448" y="25241"/>
                  </a:cubicBezTo>
                  <a:cubicBezTo>
                    <a:pt x="289275" y="25241"/>
                    <a:pt x="401003" y="136970"/>
                    <a:pt x="401003" y="274796"/>
                  </a:cubicBezTo>
                  <a:cubicBezTo>
                    <a:pt x="401003" y="308229"/>
                    <a:pt x="394430" y="340043"/>
                    <a:pt x="382524" y="369189"/>
                  </a:cubicBezTo>
                  <a:cubicBezTo>
                    <a:pt x="401955" y="333661"/>
                    <a:pt x="412909" y="292989"/>
                    <a:pt x="412909" y="249650"/>
                  </a:cubicBezTo>
                  <a:cubicBezTo>
                    <a:pt x="412909" y="111824"/>
                    <a:pt x="301181" y="95"/>
                    <a:pt x="163354" y="95"/>
                  </a:cubicBezTo>
                </a:path>
              </a:pathLst>
            </a:custGeom>
            <a:solidFill>
              <a:srgbClr val="7EB5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2" name="Freeform: Shape 501">
              <a:extLst>
                <a:ext uri="{FF2B5EF4-FFF2-40B4-BE49-F238E27FC236}">
                  <a16:creationId xmlns:a16="http://schemas.microsoft.com/office/drawing/2014/main" id="{6D9DCB6B-7DCF-C6B9-2FB1-7FBAF9648A34}"/>
                </a:ext>
              </a:extLst>
            </p:cNvPr>
            <p:cNvSpPr/>
            <p:nvPr/>
          </p:nvSpPr>
          <p:spPr>
            <a:xfrm>
              <a:off x="949125" y="-2260829"/>
              <a:ext cx="1984578" cy="1984996"/>
            </a:xfrm>
            <a:custGeom>
              <a:avLst/>
              <a:gdLst>
                <a:gd name="connsiteX0" fmla="*/ 202597 w 452151"/>
                <a:gd name="connsiteY0" fmla="*/ 95 h 452246"/>
                <a:gd name="connsiteX1" fmla="*/ 51149 w 452151"/>
                <a:gd name="connsiteY1" fmla="*/ 51244 h 452246"/>
                <a:gd name="connsiteX2" fmla="*/ 0 w 452151"/>
                <a:gd name="connsiteY2" fmla="*/ 202692 h 452246"/>
                <a:gd name="connsiteX3" fmla="*/ 249555 w 452151"/>
                <a:gd name="connsiteY3" fmla="*/ 452247 h 452246"/>
                <a:gd name="connsiteX4" fmla="*/ 363474 w 452151"/>
                <a:gd name="connsiteY4" fmla="*/ 424720 h 452246"/>
                <a:gd name="connsiteX5" fmla="*/ 433673 w 452151"/>
                <a:gd name="connsiteY5" fmla="*/ 343948 h 452246"/>
                <a:gd name="connsiteX6" fmla="*/ 452152 w 452151"/>
                <a:gd name="connsiteY6" fmla="*/ 249555 h 452246"/>
                <a:gd name="connsiteX7" fmla="*/ 202597 w 452151"/>
                <a:gd name="connsiteY7" fmla="*/ 0 h 4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151" h="452246">
                  <a:moveTo>
                    <a:pt x="202597" y="95"/>
                  </a:moveTo>
                  <a:cubicBezTo>
                    <a:pt x="145637" y="95"/>
                    <a:pt x="93154" y="19145"/>
                    <a:pt x="51149" y="51244"/>
                  </a:cubicBezTo>
                  <a:cubicBezTo>
                    <a:pt x="19050" y="93250"/>
                    <a:pt x="0" y="145733"/>
                    <a:pt x="0" y="202692"/>
                  </a:cubicBezTo>
                  <a:cubicBezTo>
                    <a:pt x="0" y="340519"/>
                    <a:pt x="111728" y="452247"/>
                    <a:pt x="249555" y="452247"/>
                  </a:cubicBezTo>
                  <a:cubicBezTo>
                    <a:pt x="290608" y="452247"/>
                    <a:pt x="329375" y="442341"/>
                    <a:pt x="363474" y="424720"/>
                  </a:cubicBezTo>
                  <a:cubicBezTo>
                    <a:pt x="392335" y="403288"/>
                    <a:pt x="416338" y="375761"/>
                    <a:pt x="433673" y="343948"/>
                  </a:cubicBezTo>
                  <a:cubicBezTo>
                    <a:pt x="445580" y="314801"/>
                    <a:pt x="452152" y="282988"/>
                    <a:pt x="452152" y="249555"/>
                  </a:cubicBezTo>
                  <a:cubicBezTo>
                    <a:pt x="452152" y="111728"/>
                    <a:pt x="340424" y="0"/>
                    <a:pt x="202597" y="0"/>
                  </a:cubicBezTo>
                </a:path>
              </a:pathLst>
            </a:custGeom>
            <a:solidFill>
              <a:srgbClr val="6DB2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49" name="Group 248">
            <a:extLst>
              <a:ext uri="{FF2B5EF4-FFF2-40B4-BE49-F238E27FC236}">
                <a16:creationId xmlns:a16="http://schemas.microsoft.com/office/drawing/2014/main" id="{6A23C9AA-677C-5BD1-8040-4A65C9CB9082}"/>
              </a:ext>
            </a:extLst>
          </p:cNvPr>
          <p:cNvGrpSpPr/>
          <p:nvPr/>
        </p:nvGrpSpPr>
        <p:grpSpPr>
          <a:xfrm>
            <a:off x="6437967" y="1231850"/>
            <a:ext cx="2286855" cy="2380097"/>
            <a:chOff x="6437967" y="-621115"/>
            <a:chExt cx="2207829" cy="2304402"/>
          </a:xfrm>
        </p:grpSpPr>
        <p:sp>
          <p:nvSpPr>
            <p:cNvPr id="595" name="Freeform: Shape 594">
              <a:extLst>
                <a:ext uri="{FF2B5EF4-FFF2-40B4-BE49-F238E27FC236}">
                  <a16:creationId xmlns:a16="http://schemas.microsoft.com/office/drawing/2014/main" id="{A61E4F16-78B4-8C87-DB43-C91C9A2CB4E3}"/>
                </a:ext>
              </a:extLst>
            </p:cNvPr>
            <p:cNvSpPr/>
            <p:nvPr/>
          </p:nvSpPr>
          <p:spPr>
            <a:xfrm>
              <a:off x="6591399" y="-371111"/>
              <a:ext cx="2054397" cy="2054398"/>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4971B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6" name="Freeform: Shape 595">
              <a:extLst>
                <a:ext uri="{FF2B5EF4-FFF2-40B4-BE49-F238E27FC236}">
                  <a16:creationId xmlns:a16="http://schemas.microsoft.com/office/drawing/2014/main" id="{C29AD466-E9F5-4E56-A01F-D2002D94C48B}"/>
                </a:ext>
              </a:extLst>
            </p:cNvPr>
            <p:cNvSpPr/>
            <p:nvPr/>
          </p:nvSpPr>
          <p:spPr>
            <a:xfrm>
              <a:off x="6437967" y="-621115"/>
              <a:ext cx="1957400" cy="1586158"/>
            </a:xfrm>
            <a:custGeom>
              <a:avLst/>
              <a:gdLst>
                <a:gd name="connsiteX0" fmla="*/ 234029 w 445959"/>
                <a:gd name="connsiteY0" fmla="*/ 0 h 361378"/>
                <a:gd name="connsiteX1" fmla="*/ 0 w 445959"/>
                <a:gd name="connsiteY1" fmla="*/ 234029 h 361378"/>
                <a:gd name="connsiteX2" fmla="*/ 37623 w 445959"/>
                <a:gd name="connsiteY2" fmla="*/ 361379 h 361378"/>
                <a:gd name="connsiteX3" fmla="*/ 15526 w 445959"/>
                <a:gd name="connsiteY3" fmla="*/ 262033 h 361378"/>
                <a:gd name="connsiteX4" fmla="*/ 249555 w 445959"/>
                <a:gd name="connsiteY4" fmla="*/ 28004 h 361378"/>
                <a:gd name="connsiteX5" fmla="*/ 445960 w 445959"/>
                <a:gd name="connsiteY5" fmla="*/ 134684 h 361378"/>
                <a:gd name="connsiteX6" fmla="*/ 234029 w 445959"/>
                <a:gd name="connsiteY6" fmla="*/ 0 h 36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959" h="361378">
                  <a:moveTo>
                    <a:pt x="234029" y="0"/>
                  </a:moveTo>
                  <a:cubicBezTo>
                    <a:pt x="104775" y="0"/>
                    <a:pt x="0" y="104775"/>
                    <a:pt x="0" y="234029"/>
                  </a:cubicBezTo>
                  <a:cubicBezTo>
                    <a:pt x="0" y="280988"/>
                    <a:pt x="13811" y="324707"/>
                    <a:pt x="37623" y="361379"/>
                  </a:cubicBezTo>
                  <a:cubicBezTo>
                    <a:pt x="23431" y="331184"/>
                    <a:pt x="15526" y="297561"/>
                    <a:pt x="15526" y="262033"/>
                  </a:cubicBezTo>
                  <a:cubicBezTo>
                    <a:pt x="15526" y="132779"/>
                    <a:pt x="120301" y="28004"/>
                    <a:pt x="249555" y="28004"/>
                  </a:cubicBezTo>
                  <a:cubicBezTo>
                    <a:pt x="331851" y="28004"/>
                    <a:pt x="404241" y="70485"/>
                    <a:pt x="445960" y="134684"/>
                  </a:cubicBezTo>
                  <a:cubicBezTo>
                    <a:pt x="408622" y="55054"/>
                    <a:pt x="327755" y="0"/>
                    <a:pt x="234029" y="0"/>
                  </a:cubicBezTo>
                </a:path>
              </a:pathLst>
            </a:custGeom>
            <a:solidFill>
              <a:srgbClr val="9FBB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7" name="Freeform: Shape 596">
              <a:extLst>
                <a:ext uri="{FF2B5EF4-FFF2-40B4-BE49-F238E27FC236}">
                  <a16:creationId xmlns:a16="http://schemas.microsoft.com/office/drawing/2014/main" id="{7F4B8A10-374E-EBDA-3204-DB670ED7DEC3}"/>
                </a:ext>
              </a:extLst>
            </p:cNvPr>
            <p:cNvSpPr/>
            <p:nvPr/>
          </p:nvSpPr>
          <p:spPr>
            <a:xfrm>
              <a:off x="6603101" y="-29966"/>
              <a:ext cx="1824460" cy="1191917"/>
            </a:xfrm>
            <a:custGeom>
              <a:avLst/>
              <a:gdLst>
                <a:gd name="connsiteX0" fmla="*/ 408337 w 415671"/>
                <a:gd name="connsiteY0" fmla="*/ 0 h 271557"/>
                <a:gd name="connsiteX1" fmla="*/ 411385 w 415671"/>
                <a:gd name="connsiteY1" fmla="*/ 6763 h 271557"/>
                <a:gd name="connsiteX2" fmla="*/ 415671 w 415671"/>
                <a:gd name="connsiteY2" fmla="*/ 12097 h 271557"/>
                <a:gd name="connsiteX3" fmla="*/ 408337 w 415671"/>
                <a:gd name="connsiteY3" fmla="*/ 0 h 271557"/>
                <a:gd name="connsiteX4" fmla="*/ 0 w 415671"/>
                <a:gd name="connsiteY4" fmla="*/ 226695 h 271557"/>
                <a:gd name="connsiteX5" fmla="*/ 27623 w 415671"/>
                <a:gd name="connsiteY5" fmla="*/ 271558 h 271557"/>
                <a:gd name="connsiteX6" fmla="*/ 16383 w 415671"/>
                <a:gd name="connsiteY6" fmla="*/ 248888 h 271557"/>
                <a:gd name="connsiteX7" fmla="*/ 0 w 415671"/>
                <a:gd name="connsiteY7" fmla="*/ 226695 h 27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671" h="271557">
                  <a:moveTo>
                    <a:pt x="408337" y="0"/>
                  </a:moveTo>
                  <a:cubicBezTo>
                    <a:pt x="409385" y="2286"/>
                    <a:pt x="410433" y="4477"/>
                    <a:pt x="411385" y="6763"/>
                  </a:cubicBezTo>
                  <a:cubicBezTo>
                    <a:pt x="412814" y="8477"/>
                    <a:pt x="414243" y="10287"/>
                    <a:pt x="415671" y="12097"/>
                  </a:cubicBezTo>
                  <a:cubicBezTo>
                    <a:pt x="413290" y="8001"/>
                    <a:pt x="410909" y="3905"/>
                    <a:pt x="408337" y="0"/>
                  </a:cubicBezTo>
                  <a:moveTo>
                    <a:pt x="0" y="226695"/>
                  </a:moveTo>
                  <a:cubicBezTo>
                    <a:pt x="7525" y="242697"/>
                    <a:pt x="16859" y="257746"/>
                    <a:pt x="27623" y="271558"/>
                  </a:cubicBezTo>
                  <a:cubicBezTo>
                    <a:pt x="23432" y="264223"/>
                    <a:pt x="19717" y="256699"/>
                    <a:pt x="16383" y="248888"/>
                  </a:cubicBezTo>
                  <a:cubicBezTo>
                    <a:pt x="10478" y="241840"/>
                    <a:pt x="5049" y="234410"/>
                    <a:pt x="0" y="226695"/>
                  </a:cubicBezTo>
                </a:path>
              </a:pathLst>
            </a:custGeom>
            <a:solidFill>
              <a:srgbClr val="7E77B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8" name="Freeform: Shape 597">
              <a:extLst>
                <a:ext uri="{FF2B5EF4-FFF2-40B4-BE49-F238E27FC236}">
                  <a16:creationId xmlns:a16="http://schemas.microsoft.com/office/drawing/2014/main" id="{3E0E6533-0720-1116-0989-6F81683D271C}"/>
                </a:ext>
              </a:extLst>
            </p:cNvPr>
            <p:cNvSpPr/>
            <p:nvPr/>
          </p:nvSpPr>
          <p:spPr>
            <a:xfrm>
              <a:off x="6675013" y="-281"/>
              <a:ext cx="1885496" cy="1556474"/>
            </a:xfrm>
            <a:custGeom>
              <a:avLst/>
              <a:gdLst>
                <a:gd name="connsiteX0" fmla="*/ 395001 w 429577"/>
                <a:gd name="connsiteY0" fmla="*/ 0 h 354615"/>
                <a:gd name="connsiteX1" fmla="*/ 414051 w 429577"/>
                <a:gd name="connsiteY1" fmla="*/ 92583 h 354615"/>
                <a:gd name="connsiteX2" fmla="*/ 180022 w 429577"/>
                <a:gd name="connsiteY2" fmla="*/ 326612 h 354615"/>
                <a:gd name="connsiteX3" fmla="*/ 0 w 429577"/>
                <a:gd name="connsiteY3" fmla="*/ 242125 h 354615"/>
                <a:gd name="connsiteX4" fmla="*/ 11239 w 429577"/>
                <a:gd name="connsiteY4" fmla="*/ 264795 h 354615"/>
                <a:gd name="connsiteX5" fmla="*/ 195548 w 429577"/>
                <a:gd name="connsiteY5" fmla="*/ 354616 h 354615"/>
                <a:gd name="connsiteX6" fmla="*/ 429577 w 429577"/>
                <a:gd name="connsiteY6" fmla="*/ 120587 h 354615"/>
                <a:gd name="connsiteX7" fmla="*/ 399288 w 429577"/>
                <a:gd name="connsiteY7" fmla="*/ 5334 h 354615"/>
                <a:gd name="connsiteX8" fmla="*/ 395001 w 429577"/>
                <a:gd name="connsiteY8" fmla="*/ 0 h 35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77" h="354615">
                  <a:moveTo>
                    <a:pt x="395001" y="0"/>
                  </a:moveTo>
                  <a:cubicBezTo>
                    <a:pt x="407194" y="28385"/>
                    <a:pt x="414051" y="59722"/>
                    <a:pt x="414051" y="92583"/>
                  </a:cubicBezTo>
                  <a:cubicBezTo>
                    <a:pt x="414051" y="221837"/>
                    <a:pt x="309276" y="326612"/>
                    <a:pt x="180022" y="326612"/>
                  </a:cubicBezTo>
                  <a:cubicBezTo>
                    <a:pt x="107632" y="326612"/>
                    <a:pt x="42958" y="293751"/>
                    <a:pt x="0" y="242125"/>
                  </a:cubicBezTo>
                  <a:cubicBezTo>
                    <a:pt x="3334" y="249936"/>
                    <a:pt x="7144" y="257461"/>
                    <a:pt x="11239" y="264795"/>
                  </a:cubicBezTo>
                  <a:cubicBezTo>
                    <a:pt x="54102" y="319469"/>
                    <a:pt x="120682" y="354616"/>
                    <a:pt x="195548" y="354616"/>
                  </a:cubicBezTo>
                  <a:cubicBezTo>
                    <a:pt x="324802" y="354616"/>
                    <a:pt x="429577" y="249841"/>
                    <a:pt x="429577" y="120587"/>
                  </a:cubicBezTo>
                  <a:cubicBezTo>
                    <a:pt x="429577" y="78677"/>
                    <a:pt x="418624" y="39338"/>
                    <a:pt x="399288" y="5334"/>
                  </a:cubicBezTo>
                  <a:cubicBezTo>
                    <a:pt x="397859" y="3524"/>
                    <a:pt x="396430" y="1714"/>
                    <a:pt x="395001" y="0"/>
                  </a:cubicBezTo>
                </a:path>
              </a:pathLst>
            </a:custGeom>
            <a:solidFill>
              <a:srgbClr val="4B54A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9" name="Freeform: Shape 598">
              <a:extLst>
                <a:ext uri="{FF2B5EF4-FFF2-40B4-BE49-F238E27FC236}">
                  <a16:creationId xmlns:a16="http://schemas.microsoft.com/office/drawing/2014/main" id="{721A34CD-3713-CC43-A3AC-8D6EE678404E}"/>
                </a:ext>
              </a:extLst>
            </p:cNvPr>
            <p:cNvSpPr/>
            <p:nvPr/>
          </p:nvSpPr>
          <p:spPr>
            <a:xfrm>
              <a:off x="6506113" y="-498204"/>
              <a:ext cx="1902635" cy="1560658"/>
            </a:xfrm>
            <a:custGeom>
              <a:avLst/>
              <a:gdLst>
                <a:gd name="connsiteX0" fmla="*/ 234029 w 433482"/>
                <a:gd name="connsiteY0" fmla="*/ 0 h 355568"/>
                <a:gd name="connsiteX1" fmla="*/ 0 w 433482"/>
                <a:gd name="connsiteY1" fmla="*/ 234029 h 355568"/>
                <a:gd name="connsiteX2" fmla="*/ 22097 w 433482"/>
                <a:gd name="connsiteY2" fmla="*/ 333375 h 355568"/>
                <a:gd name="connsiteX3" fmla="*/ 38481 w 433482"/>
                <a:gd name="connsiteY3" fmla="*/ 355568 h 355568"/>
                <a:gd name="connsiteX4" fmla="*/ 19431 w 433482"/>
                <a:gd name="connsiteY4" fmla="*/ 262985 h 355568"/>
                <a:gd name="connsiteX5" fmla="*/ 253460 w 433482"/>
                <a:gd name="connsiteY5" fmla="*/ 28956 h 355568"/>
                <a:gd name="connsiteX6" fmla="*/ 433482 w 433482"/>
                <a:gd name="connsiteY6" fmla="*/ 113443 h 355568"/>
                <a:gd name="connsiteX7" fmla="*/ 430434 w 433482"/>
                <a:gd name="connsiteY7" fmla="*/ 106680 h 355568"/>
                <a:gd name="connsiteX8" fmla="*/ 234029 w 433482"/>
                <a:gd name="connsiteY8" fmla="*/ 0 h 35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482" h="355568">
                  <a:moveTo>
                    <a:pt x="234029" y="0"/>
                  </a:moveTo>
                  <a:cubicBezTo>
                    <a:pt x="104775" y="0"/>
                    <a:pt x="0" y="104775"/>
                    <a:pt x="0" y="234029"/>
                  </a:cubicBezTo>
                  <a:cubicBezTo>
                    <a:pt x="0" y="269557"/>
                    <a:pt x="7905" y="303181"/>
                    <a:pt x="22097" y="333375"/>
                  </a:cubicBezTo>
                  <a:cubicBezTo>
                    <a:pt x="27146" y="341090"/>
                    <a:pt x="32575" y="348520"/>
                    <a:pt x="38481" y="355568"/>
                  </a:cubicBezTo>
                  <a:cubicBezTo>
                    <a:pt x="26289" y="327184"/>
                    <a:pt x="19431" y="295846"/>
                    <a:pt x="19431" y="262985"/>
                  </a:cubicBezTo>
                  <a:cubicBezTo>
                    <a:pt x="19431" y="133731"/>
                    <a:pt x="124206" y="28956"/>
                    <a:pt x="253460" y="28956"/>
                  </a:cubicBezTo>
                  <a:cubicBezTo>
                    <a:pt x="325850" y="28956"/>
                    <a:pt x="390525" y="61817"/>
                    <a:pt x="433482" y="113443"/>
                  </a:cubicBezTo>
                  <a:cubicBezTo>
                    <a:pt x="432530" y="111157"/>
                    <a:pt x="431482" y="108871"/>
                    <a:pt x="430434" y="106680"/>
                  </a:cubicBezTo>
                  <a:cubicBezTo>
                    <a:pt x="388715" y="42481"/>
                    <a:pt x="316325" y="0"/>
                    <a:pt x="234029" y="0"/>
                  </a:cubicBezTo>
                </a:path>
              </a:pathLst>
            </a:custGeom>
            <a:solidFill>
              <a:srgbClr val="6062A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0" name="Freeform: Shape 599">
              <a:extLst>
                <a:ext uri="{FF2B5EF4-FFF2-40B4-BE49-F238E27FC236}">
                  <a16:creationId xmlns:a16="http://schemas.microsoft.com/office/drawing/2014/main" id="{D8DC44B5-C515-8315-E149-27A949346AD3}"/>
                </a:ext>
              </a:extLst>
            </p:cNvPr>
            <p:cNvSpPr/>
            <p:nvPr/>
          </p:nvSpPr>
          <p:spPr>
            <a:xfrm>
              <a:off x="6591399" y="-371111"/>
              <a:ext cx="1900962" cy="1804394"/>
            </a:xfrm>
            <a:custGeom>
              <a:avLst/>
              <a:gdLst>
                <a:gd name="connsiteX0" fmla="*/ 234029 w 433101"/>
                <a:gd name="connsiteY0" fmla="*/ 0 h 411099"/>
                <a:gd name="connsiteX1" fmla="*/ 0 w 433101"/>
                <a:gd name="connsiteY1" fmla="*/ 234029 h 411099"/>
                <a:gd name="connsiteX2" fmla="*/ 19050 w 433101"/>
                <a:gd name="connsiteY2" fmla="*/ 326612 h 411099"/>
                <a:gd name="connsiteX3" fmla="*/ 199072 w 433101"/>
                <a:gd name="connsiteY3" fmla="*/ 411099 h 411099"/>
                <a:gd name="connsiteX4" fmla="*/ 433101 w 433101"/>
                <a:gd name="connsiteY4" fmla="*/ 177070 h 411099"/>
                <a:gd name="connsiteX5" fmla="*/ 414051 w 433101"/>
                <a:gd name="connsiteY5" fmla="*/ 84487 h 411099"/>
                <a:gd name="connsiteX6" fmla="*/ 234029 w 433101"/>
                <a:gd name="connsiteY6" fmla="*/ 0 h 41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101" h="411099">
                  <a:moveTo>
                    <a:pt x="234029" y="0"/>
                  </a:moveTo>
                  <a:cubicBezTo>
                    <a:pt x="104775" y="0"/>
                    <a:pt x="0" y="104775"/>
                    <a:pt x="0" y="234029"/>
                  </a:cubicBezTo>
                  <a:cubicBezTo>
                    <a:pt x="0" y="266890"/>
                    <a:pt x="6763" y="298228"/>
                    <a:pt x="19050" y="326612"/>
                  </a:cubicBezTo>
                  <a:cubicBezTo>
                    <a:pt x="62008" y="378238"/>
                    <a:pt x="126682" y="411099"/>
                    <a:pt x="199072" y="411099"/>
                  </a:cubicBezTo>
                  <a:cubicBezTo>
                    <a:pt x="328326" y="411099"/>
                    <a:pt x="433101" y="306324"/>
                    <a:pt x="433101" y="177070"/>
                  </a:cubicBezTo>
                  <a:cubicBezTo>
                    <a:pt x="433101" y="144208"/>
                    <a:pt x="426339" y="112871"/>
                    <a:pt x="414051" y="84487"/>
                  </a:cubicBezTo>
                  <a:cubicBezTo>
                    <a:pt x="371094" y="32861"/>
                    <a:pt x="306419" y="0"/>
                    <a:pt x="234029" y="0"/>
                  </a:cubicBezTo>
                </a:path>
              </a:pathLst>
            </a:custGeom>
            <a:solidFill>
              <a:srgbClr val="5259A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327" name="Group 326">
            <a:extLst>
              <a:ext uri="{FF2B5EF4-FFF2-40B4-BE49-F238E27FC236}">
                <a16:creationId xmlns:a16="http://schemas.microsoft.com/office/drawing/2014/main" id="{FCC5EE58-DF8B-C120-0680-EC91610C99B2}"/>
              </a:ext>
            </a:extLst>
          </p:cNvPr>
          <p:cNvGrpSpPr/>
          <p:nvPr/>
        </p:nvGrpSpPr>
        <p:grpSpPr>
          <a:xfrm>
            <a:off x="3519477" y="1331243"/>
            <a:ext cx="2241692" cy="2286826"/>
            <a:chOff x="3519477" y="-2124865"/>
            <a:chExt cx="2241692" cy="2184416"/>
          </a:xfrm>
        </p:grpSpPr>
        <p:sp>
          <p:nvSpPr>
            <p:cNvPr id="460" name="Freeform: Shape 459">
              <a:extLst>
                <a:ext uri="{FF2B5EF4-FFF2-40B4-BE49-F238E27FC236}">
                  <a16:creationId xmlns:a16="http://schemas.microsoft.com/office/drawing/2014/main" id="{FA0D3382-88C8-2B46-0C6E-0DC26D439358}"/>
                </a:ext>
              </a:extLst>
            </p:cNvPr>
            <p:cNvSpPr/>
            <p:nvPr/>
          </p:nvSpPr>
          <p:spPr>
            <a:xfrm>
              <a:off x="3519477" y="-2046268"/>
              <a:ext cx="2049380" cy="2049378"/>
            </a:xfrm>
            <a:custGeom>
              <a:avLst/>
              <a:gdLst>
                <a:gd name="connsiteX0" fmla="*/ 466915 w 466915"/>
                <a:gd name="connsiteY0" fmla="*/ 233458 h 466915"/>
                <a:gd name="connsiteX1" fmla="*/ 233458 w 466915"/>
                <a:gd name="connsiteY1" fmla="*/ 466916 h 466915"/>
                <a:gd name="connsiteX2" fmla="*/ 0 w 466915"/>
                <a:gd name="connsiteY2" fmla="*/ 233458 h 466915"/>
                <a:gd name="connsiteX3" fmla="*/ 233458 w 466915"/>
                <a:gd name="connsiteY3" fmla="*/ 0 h 466915"/>
                <a:gd name="connsiteX4" fmla="*/ 466915 w 466915"/>
                <a:gd name="connsiteY4" fmla="*/ 233458 h 466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915" h="466915">
                  <a:moveTo>
                    <a:pt x="466915" y="233458"/>
                  </a:moveTo>
                  <a:cubicBezTo>
                    <a:pt x="466915" y="362426"/>
                    <a:pt x="362426" y="466916"/>
                    <a:pt x="233458" y="466916"/>
                  </a:cubicBezTo>
                  <a:cubicBezTo>
                    <a:pt x="104489" y="466916"/>
                    <a:pt x="0" y="362426"/>
                    <a:pt x="0" y="233458"/>
                  </a:cubicBezTo>
                  <a:cubicBezTo>
                    <a:pt x="0" y="104489"/>
                    <a:pt x="104489" y="0"/>
                    <a:pt x="233458" y="0"/>
                  </a:cubicBezTo>
                  <a:cubicBezTo>
                    <a:pt x="362426" y="0"/>
                    <a:pt x="466915" y="104489"/>
                    <a:pt x="466915" y="233458"/>
                  </a:cubicBezTo>
                </a:path>
              </a:pathLst>
            </a:custGeom>
            <a:solidFill>
              <a:srgbClr val="B574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8" name="Freeform: Shape 467">
              <a:extLst>
                <a:ext uri="{FF2B5EF4-FFF2-40B4-BE49-F238E27FC236}">
                  <a16:creationId xmlns:a16="http://schemas.microsoft.com/office/drawing/2014/main" id="{669E65F8-C6CE-D9ED-7B3E-7B7EB2354498}"/>
                </a:ext>
              </a:extLst>
            </p:cNvPr>
            <p:cNvSpPr/>
            <p:nvPr/>
          </p:nvSpPr>
          <p:spPr>
            <a:xfrm>
              <a:off x="4254864" y="-2124865"/>
              <a:ext cx="1506305" cy="1727884"/>
            </a:xfrm>
            <a:custGeom>
              <a:avLst/>
              <a:gdLst>
                <a:gd name="connsiteX0" fmla="*/ 109823 w 343185"/>
                <a:gd name="connsiteY0" fmla="*/ 0 h 393668"/>
                <a:gd name="connsiteX1" fmla="*/ 0 w 343185"/>
                <a:gd name="connsiteY1" fmla="*/ 27432 h 393668"/>
                <a:gd name="connsiteX2" fmla="*/ 65913 w 343185"/>
                <a:gd name="connsiteY2" fmla="*/ 18002 h 393668"/>
                <a:gd name="connsiteX3" fmla="*/ 204406 w 343185"/>
                <a:gd name="connsiteY3" fmla="*/ 63532 h 393668"/>
                <a:gd name="connsiteX4" fmla="*/ 318706 w 343185"/>
                <a:gd name="connsiteY4" fmla="*/ 264319 h 393668"/>
                <a:gd name="connsiteX5" fmla="*/ 279559 w 343185"/>
                <a:gd name="connsiteY5" fmla="*/ 393668 h 393668"/>
                <a:gd name="connsiteX6" fmla="*/ 343186 w 343185"/>
                <a:gd name="connsiteY6" fmla="*/ 233458 h 393668"/>
                <a:gd name="connsiteX7" fmla="*/ 109728 w 343185"/>
                <a:gd name="connsiteY7" fmla="*/ 0 h 39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185" h="393668">
                  <a:moveTo>
                    <a:pt x="109823" y="0"/>
                  </a:moveTo>
                  <a:cubicBezTo>
                    <a:pt x="70104" y="0"/>
                    <a:pt x="32766" y="9906"/>
                    <a:pt x="0" y="27432"/>
                  </a:cubicBezTo>
                  <a:cubicBezTo>
                    <a:pt x="20860" y="21241"/>
                    <a:pt x="43053" y="18002"/>
                    <a:pt x="65913" y="18002"/>
                  </a:cubicBezTo>
                  <a:cubicBezTo>
                    <a:pt x="117729" y="18002"/>
                    <a:pt x="165640" y="34862"/>
                    <a:pt x="204406" y="63532"/>
                  </a:cubicBezTo>
                  <a:cubicBezTo>
                    <a:pt x="272891" y="104204"/>
                    <a:pt x="318706" y="178879"/>
                    <a:pt x="318706" y="264319"/>
                  </a:cubicBezTo>
                  <a:cubicBezTo>
                    <a:pt x="318706" y="312134"/>
                    <a:pt x="304324" y="356711"/>
                    <a:pt x="279559" y="393668"/>
                  </a:cubicBezTo>
                  <a:cubicBezTo>
                    <a:pt x="318992" y="351854"/>
                    <a:pt x="343186" y="295466"/>
                    <a:pt x="343186" y="233458"/>
                  </a:cubicBezTo>
                  <a:cubicBezTo>
                    <a:pt x="343186" y="104489"/>
                    <a:pt x="238696" y="0"/>
                    <a:pt x="109728" y="0"/>
                  </a:cubicBezTo>
                </a:path>
              </a:pathLst>
            </a:custGeom>
            <a:solidFill>
              <a:srgbClr val="DEB0C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9" name="Freeform: Shape 468">
              <a:extLst>
                <a:ext uri="{FF2B5EF4-FFF2-40B4-BE49-F238E27FC236}">
                  <a16:creationId xmlns:a16="http://schemas.microsoft.com/office/drawing/2014/main" id="{3CF9A21E-998C-36B7-FF6A-4F8703EE7BA4}"/>
                </a:ext>
              </a:extLst>
            </p:cNvPr>
            <p:cNvSpPr/>
            <p:nvPr/>
          </p:nvSpPr>
          <p:spPr>
            <a:xfrm>
              <a:off x="3884034" y="-2046268"/>
              <a:ext cx="1268424" cy="377930"/>
            </a:xfrm>
            <a:custGeom>
              <a:avLst/>
              <a:gdLst>
                <a:gd name="connsiteX0" fmla="*/ 150400 w 288988"/>
                <a:gd name="connsiteY0" fmla="*/ 0 h 86105"/>
                <a:gd name="connsiteX1" fmla="*/ 84487 w 288988"/>
                <a:gd name="connsiteY1" fmla="*/ 9430 h 86105"/>
                <a:gd name="connsiteX2" fmla="*/ 0 w 288988"/>
                <a:gd name="connsiteY2" fmla="*/ 86106 h 86105"/>
                <a:gd name="connsiteX3" fmla="*/ 169831 w 288988"/>
                <a:gd name="connsiteY3" fmla="*/ 12859 h 86105"/>
                <a:gd name="connsiteX4" fmla="*/ 288988 w 288988"/>
                <a:gd name="connsiteY4" fmla="*/ 45529 h 86105"/>
                <a:gd name="connsiteX5" fmla="*/ 150495 w 288988"/>
                <a:gd name="connsiteY5" fmla="*/ 0 h 8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988" h="86105">
                  <a:moveTo>
                    <a:pt x="150400" y="0"/>
                  </a:moveTo>
                  <a:cubicBezTo>
                    <a:pt x="127540" y="0"/>
                    <a:pt x="105346" y="3334"/>
                    <a:pt x="84487" y="9430"/>
                  </a:cubicBezTo>
                  <a:cubicBezTo>
                    <a:pt x="50387" y="27622"/>
                    <a:pt x="21336" y="54102"/>
                    <a:pt x="0" y="86106"/>
                  </a:cubicBezTo>
                  <a:cubicBezTo>
                    <a:pt x="42577" y="41053"/>
                    <a:pt x="102870" y="12859"/>
                    <a:pt x="169831" y="12859"/>
                  </a:cubicBezTo>
                  <a:cubicBezTo>
                    <a:pt x="213360" y="12859"/>
                    <a:pt x="254032" y="24765"/>
                    <a:pt x="288988" y="45529"/>
                  </a:cubicBezTo>
                  <a:cubicBezTo>
                    <a:pt x="250222" y="16954"/>
                    <a:pt x="202311" y="0"/>
                    <a:pt x="150495" y="0"/>
                  </a:cubicBezTo>
                </a:path>
              </a:pathLst>
            </a:custGeom>
            <a:solidFill>
              <a:srgbClr val="CB87B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0" name="Freeform: Shape 469">
              <a:extLst>
                <a:ext uri="{FF2B5EF4-FFF2-40B4-BE49-F238E27FC236}">
                  <a16:creationId xmlns:a16="http://schemas.microsoft.com/office/drawing/2014/main" id="{E5A4F427-76C3-15F3-FB84-B47BE75CB9AC}"/>
                </a:ext>
              </a:extLst>
            </p:cNvPr>
            <p:cNvSpPr/>
            <p:nvPr/>
          </p:nvSpPr>
          <p:spPr>
            <a:xfrm>
              <a:off x="4022000" y="-397399"/>
              <a:ext cx="1460736" cy="456950"/>
            </a:xfrm>
            <a:custGeom>
              <a:avLst/>
              <a:gdLst>
                <a:gd name="connsiteX0" fmla="*/ 332708 w 332803"/>
                <a:gd name="connsiteY0" fmla="*/ 0 h 104108"/>
                <a:gd name="connsiteX1" fmla="*/ 228886 w 332803"/>
                <a:gd name="connsiteY1" fmla="*/ 63817 h 104108"/>
                <a:gd name="connsiteX2" fmla="*/ 119063 w 332803"/>
                <a:gd name="connsiteY2" fmla="*/ 91250 h 104108"/>
                <a:gd name="connsiteX3" fmla="*/ 0 w 332803"/>
                <a:gd name="connsiteY3" fmla="*/ 58579 h 104108"/>
                <a:gd name="connsiteX4" fmla="*/ 138494 w 332803"/>
                <a:gd name="connsiteY4" fmla="*/ 104108 h 104108"/>
                <a:gd name="connsiteX5" fmla="*/ 332804 w 332803"/>
                <a:gd name="connsiteY5" fmla="*/ 95 h 10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803" h="104108">
                  <a:moveTo>
                    <a:pt x="332708" y="0"/>
                  </a:moveTo>
                  <a:cubicBezTo>
                    <a:pt x="304705" y="29623"/>
                    <a:pt x="268986" y="52006"/>
                    <a:pt x="228886" y="63817"/>
                  </a:cubicBezTo>
                  <a:cubicBezTo>
                    <a:pt x="196120" y="81343"/>
                    <a:pt x="158782" y="91250"/>
                    <a:pt x="119063" y="91250"/>
                  </a:cubicBezTo>
                  <a:cubicBezTo>
                    <a:pt x="75533" y="91250"/>
                    <a:pt x="34766" y="79343"/>
                    <a:pt x="0" y="58579"/>
                  </a:cubicBezTo>
                  <a:cubicBezTo>
                    <a:pt x="38767" y="87154"/>
                    <a:pt x="86678" y="104108"/>
                    <a:pt x="138494" y="104108"/>
                  </a:cubicBezTo>
                  <a:cubicBezTo>
                    <a:pt x="219551" y="104108"/>
                    <a:pt x="290989" y="62770"/>
                    <a:pt x="332804" y="95"/>
                  </a:cubicBezTo>
                </a:path>
              </a:pathLst>
            </a:custGeom>
            <a:solidFill>
              <a:srgbClr val="C8AD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1" name="Freeform: Shape 470">
              <a:extLst>
                <a:ext uri="{FF2B5EF4-FFF2-40B4-BE49-F238E27FC236}">
                  <a16:creationId xmlns:a16="http://schemas.microsoft.com/office/drawing/2014/main" id="{15F7C15F-AF8D-5C8B-1C33-3B001CCA4859}"/>
                </a:ext>
              </a:extLst>
            </p:cNvPr>
            <p:cNvSpPr/>
            <p:nvPr/>
          </p:nvSpPr>
          <p:spPr>
            <a:xfrm>
              <a:off x="3604763" y="-1668333"/>
              <a:ext cx="1421857" cy="1671443"/>
            </a:xfrm>
            <a:custGeom>
              <a:avLst/>
              <a:gdLst>
                <a:gd name="connsiteX0" fmla="*/ 63627 w 323945"/>
                <a:gd name="connsiteY0" fmla="*/ 0 h 380809"/>
                <a:gd name="connsiteX1" fmla="*/ 0 w 323945"/>
                <a:gd name="connsiteY1" fmla="*/ 160211 h 380809"/>
                <a:gd name="connsiteX2" fmla="*/ 94964 w 323945"/>
                <a:gd name="connsiteY2" fmla="*/ 348139 h 380809"/>
                <a:gd name="connsiteX3" fmla="*/ 214122 w 323945"/>
                <a:gd name="connsiteY3" fmla="*/ 380810 h 380809"/>
                <a:gd name="connsiteX4" fmla="*/ 323945 w 323945"/>
                <a:gd name="connsiteY4" fmla="*/ 353378 h 380809"/>
                <a:gd name="connsiteX5" fmla="*/ 258032 w 323945"/>
                <a:gd name="connsiteY5" fmla="*/ 362807 h 380809"/>
                <a:gd name="connsiteX6" fmla="*/ 24574 w 323945"/>
                <a:gd name="connsiteY6" fmla="*/ 129350 h 380809"/>
                <a:gd name="connsiteX7" fmla="*/ 63722 w 323945"/>
                <a:gd name="connsiteY7" fmla="*/ 0 h 38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945" h="380809">
                  <a:moveTo>
                    <a:pt x="63627" y="0"/>
                  </a:moveTo>
                  <a:cubicBezTo>
                    <a:pt x="24193" y="41815"/>
                    <a:pt x="0" y="98203"/>
                    <a:pt x="0" y="160211"/>
                  </a:cubicBezTo>
                  <a:cubicBezTo>
                    <a:pt x="0" y="237268"/>
                    <a:pt x="37338" y="305657"/>
                    <a:pt x="94964" y="348139"/>
                  </a:cubicBezTo>
                  <a:cubicBezTo>
                    <a:pt x="129826" y="368903"/>
                    <a:pt x="170593" y="380810"/>
                    <a:pt x="214122" y="380810"/>
                  </a:cubicBezTo>
                  <a:cubicBezTo>
                    <a:pt x="253841" y="380810"/>
                    <a:pt x="291179" y="370904"/>
                    <a:pt x="323945" y="353378"/>
                  </a:cubicBezTo>
                  <a:cubicBezTo>
                    <a:pt x="302990" y="359474"/>
                    <a:pt x="280892" y="362807"/>
                    <a:pt x="258032" y="362807"/>
                  </a:cubicBezTo>
                  <a:cubicBezTo>
                    <a:pt x="129064" y="362807"/>
                    <a:pt x="24574" y="258318"/>
                    <a:pt x="24574" y="129350"/>
                  </a:cubicBezTo>
                  <a:cubicBezTo>
                    <a:pt x="24574" y="81534"/>
                    <a:pt x="38957" y="36957"/>
                    <a:pt x="63722" y="0"/>
                  </a:cubicBezTo>
                </a:path>
              </a:pathLst>
            </a:custGeom>
            <a:solidFill>
              <a:srgbClr val="AD85BB"/>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2" name="Freeform: Shape 471">
              <a:extLst>
                <a:ext uri="{FF2B5EF4-FFF2-40B4-BE49-F238E27FC236}">
                  <a16:creationId xmlns:a16="http://schemas.microsoft.com/office/drawing/2014/main" id="{18D68F1F-E417-8391-019F-C37235B4BD3B}"/>
                </a:ext>
              </a:extLst>
            </p:cNvPr>
            <p:cNvSpPr/>
            <p:nvPr/>
          </p:nvSpPr>
          <p:spPr>
            <a:xfrm>
              <a:off x="5026204" y="-1846849"/>
              <a:ext cx="627523" cy="1729556"/>
            </a:xfrm>
            <a:custGeom>
              <a:avLst/>
              <a:gdLst>
                <a:gd name="connsiteX0" fmla="*/ 28670 w 142970"/>
                <a:gd name="connsiteY0" fmla="*/ 95 h 394049"/>
                <a:gd name="connsiteX1" fmla="*/ 123634 w 142970"/>
                <a:gd name="connsiteY1" fmla="*/ 188023 h 394049"/>
                <a:gd name="connsiteX2" fmla="*/ 0 w 142970"/>
                <a:gd name="connsiteY2" fmla="*/ 394049 h 394049"/>
                <a:gd name="connsiteX3" fmla="*/ 103822 w 142970"/>
                <a:gd name="connsiteY3" fmla="*/ 330232 h 394049"/>
                <a:gd name="connsiteX4" fmla="*/ 142970 w 142970"/>
                <a:gd name="connsiteY4" fmla="*/ 200787 h 394049"/>
                <a:gd name="connsiteX5" fmla="*/ 28670 w 142970"/>
                <a:gd name="connsiteY5" fmla="*/ 0 h 39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70" h="394049">
                  <a:moveTo>
                    <a:pt x="28670" y="95"/>
                  </a:moveTo>
                  <a:cubicBezTo>
                    <a:pt x="86296" y="42577"/>
                    <a:pt x="123634" y="110966"/>
                    <a:pt x="123634" y="188023"/>
                  </a:cubicBezTo>
                  <a:cubicBezTo>
                    <a:pt x="123634" y="277273"/>
                    <a:pt x="73628" y="354806"/>
                    <a:pt x="0" y="394049"/>
                  </a:cubicBezTo>
                  <a:cubicBezTo>
                    <a:pt x="40196" y="382238"/>
                    <a:pt x="75819" y="359950"/>
                    <a:pt x="103822" y="330232"/>
                  </a:cubicBezTo>
                  <a:cubicBezTo>
                    <a:pt x="128492" y="293180"/>
                    <a:pt x="142970" y="248698"/>
                    <a:pt x="142970" y="200787"/>
                  </a:cubicBezTo>
                  <a:cubicBezTo>
                    <a:pt x="142970" y="115348"/>
                    <a:pt x="97060" y="40672"/>
                    <a:pt x="28670" y="0"/>
                  </a:cubicBezTo>
                </a:path>
              </a:pathLst>
            </a:custGeom>
            <a:solidFill>
              <a:srgbClr val="BA96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3" name="Freeform: Shape 472">
              <a:extLst>
                <a:ext uri="{FF2B5EF4-FFF2-40B4-BE49-F238E27FC236}">
                  <a16:creationId xmlns:a16="http://schemas.microsoft.com/office/drawing/2014/main" id="{FF8FB32C-EE49-EC08-3BB3-31FA3EDCDFAF}"/>
                </a:ext>
              </a:extLst>
            </p:cNvPr>
            <p:cNvSpPr/>
            <p:nvPr/>
          </p:nvSpPr>
          <p:spPr>
            <a:xfrm>
              <a:off x="3711789" y="-1989827"/>
              <a:ext cx="1856650" cy="1913924"/>
            </a:xfrm>
            <a:custGeom>
              <a:avLst/>
              <a:gdLst>
                <a:gd name="connsiteX0" fmla="*/ 208979 w 423005"/>
                <a:gd name="connsiteY0" fmla="*/ 0 h 436054"/>
                <a:gd name="connsiteX1" fmla="*/ 39148 w 423005"/>
                <a:gd name="connsiteY1" fmla="*/ 73247 h 436054"/>
                <a:gd name="connsiteX2" fmla="*/ 0 w 423005"/>
                <a:gd name="connsiteY2" fmla="*/ 202597 h 436054"/>
                <a:gd name="connsiteX3" fmla="*/ 233458 w 423005"/>
                <a:gd name="connsiteY3" fmla="*/ 436055 h 436054"/>
                <a:gd name="connsiteX4" fmla="*/ 299371 w 423005"/>
                <a:gd name="connsiteY4" fmla="*/ 426625 h 436054"/>
                <a:gd name="connsiteX5" fmla="*/ 423005 w 423005"/>
                <a:gd name="connsiteY5" fmla="*/ 220599 h 436054"/>
                <a:gd name="connsiteX6" fmla="*/ 328041 w 423005"/>
                <a:gd name="connsiteY6" fmla="*/ 32671 h 436054"/>
                <a:gd name="connsiteX7" fmla="*/ 208883 w 423005"/>
                <a:gd name="connsiteY7" fmla="*/ 0 h 43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05" h="436054">
                  <a:moveTo>
                    <a:pt x="208979" y="0"/>
                  </a:moveTo>
                  <a:cubicBezTo>
                    <a:pt x="142113" y="0"/>
                    <a:pt x="81724" y="28194"/>
                    <a:pt x="39148" y="73247"/>
                  </a:cubicBezTo>
                  <a:cubicBezTo>
                    <a:pt x="14478" y="110299"/>
                    <a:pt x="0" y="154781"/>
                    <a:pt x="0" y="202597"/>
                  </a:cubicBezTo>
                  <a:cubicBezTo>
                    <a:pt x="0" y="331565"/>
                    <a:pt x="104489" y="436055"/>
                    <a:pt x="233458" y="436055"/>
                  </a:cubicBezTo>
                  <a:cubicBezTo>
                    <a:pt x="256318" y="436055"/>
                    <a:pt x="278511" y="432721"/>
                    <a:pt x="299371" y="426625"/>
                  </a:cubicBezTo>
                  <a:cubicBezTo>
                    <a:pt x="372904" y="387382"/>
                    <a:pt x="423005" y="309753"/>
                    <a:pt x="423005" y="220599"/>
                  </a:cubicBezTo>
                  <a:cubicBezTo>
                    <a:pt x="423005" y="143542"/>
                    <a:pt x="385667" y="75152"/>
                    <a:pt x="328041" y="32671"/>
                  </a:cubicBezTo>
                  <a:cubicBezTo>
                    <a:pt x="293180" y="11906"/>
                    <a:pt x="252413" y="0"/>
                    <a:pt x="208883" y="0"/>
                  </a:cubicBezTo>
                </a:path>
              </a:pathLst>
            </a:custGeom>
            <a:solidFill>
              <a:srgbClr val="B58AB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BFE94D1A-A08F-1C16-8156-68BB72FE2345}"/>
              </a:ext>
            </a:extLst>
          </p:cNvPr>
          <p:cNvGrpSpPr/>
          <p:nvPr/>
        </p:nvGrpSpPr>
        <p:grpSpPr>
          <a:xfrm>
            <a:off x="9333533" y="1331244"/>
            <a:ext cx="2229987" cy="2286826"/>
            <a:chOff x="9333533" y="-886578"/>
            <a:chExt cx="2229987" cy="2099131"/>
          </a:xfrm>
        </p:grpSpPr>
        <p:sp>
          <p:nvSpPr>
            <p:cNvPr id="603" name="Freeform: Shape 602">
              <a:extLst>
                <a:ext uri="{FF2B5EF4-FFF2-40B4-BE49-F238E27FC236}">
                  <a16:creationId xmlns:a16="http://schemas.microsoft.com/office/drawing/2014/main" id="{C155406E-73F6-21E1-3920-A49031A66FE3}"/>
                </a:ext>
              </a:extLst>
            </p:cNvPr>
            <p:cNvSpPr/>
            <p:nvPr/>
          </p:nvSpPr>
          <p:spPr>
            <a:xfrm>
              <a:off x="9333533" y="-841844"/>
              <a:ext cx="2054397" cy="2054397"/>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54C0D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4" name="Freeform: Shape 603">
              <a:extLst>
                <a:ext uri="{FF2B5EF4-FFF2-40B4-BE49-F238E27FC236}">
                  <a16:creationId xmlns:a16="http://schemas.microsoft.com/office/drawing/2014/main" id="{79E71D0F-994A-BB95-58BD-72CA96D0557C}"/>
                </a:ext>
              </a:extLst>
            </p:cNvPr>
            <p:cNvSpPr/>
            <p:nvPr/>
          </p:nvSpPr>
          <p:spPr>
            <a:xfrm>
              <a:off x="10199775" y="-886578"/>
              <a:ext cx="1363745" cy="1984578"/>
            </a:xfrm>
            <a:custGeom>
              <a:avLst/>
              <a:gdLst>
                <a:gd name="connsiteX0" fmla="*/ 76676 w 310705"/>
                <a:gd name="connsiteY0" fmla="*/ 95 h 452151"/>
                <a:gd name="connsiteX1" fmla="*/ 0 w 310705"/>
                <a:gd name="connsiteY1" fmla="*/ 12954 h 452151"/>
                <a:gd name="connsiteX2" fmla="*/ 18288 w 310705"/>
                <a:gd name="connsiteY2" fmla="*/ 10763 h 452151"/>
                <a:gd name="connsiteX3" fmla="*/ 60865 w 310705"/>
                <a:gd name="connsiteY3" fmla="*/ 6858 h 452151"/>
                <a:gd name="connsiteX4" fmla="*/ 294894 w 310705"/>
                <a:gd name="connsiteY4" fmla="*/ 240887 h 452151"/>
                <a:gd name="connsiteX5" fmla="*/ 161639 w 310705"/>
                <a:gd name="connsiteY5" fmla="*/ 452152 h 452151"/>
                <a:gd name="connsiteX6" fmla="*/ 310705 w 310705"/>
                <a:gd name="connsiteY6" fmla="*/ 234029 h 452151"/>
                <a:gd name="connsiteX7" fmla="*/ 76676 w 310705"/>
                <a:gd name="connsiteY7" fmla="*/ 0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705" h="452151">
                  <a:moveTo>
                    <a:pt x="76676" y="95"/>
                  </a:moveTo>
                  <a:cubicBezTo>
                    <a:pt x="49816" y="95"/>
                    <a:pt x="24003" y="4667"/>
                    <a:pt x="0" y="12954"/>
                  </a:cubicBezTo>
                  <a:cubicBezTo>
                    <a:pt x="6001" y="12002"/>
                    <a:pt x="12097" y="11239"/>
                    <a:pt x="18288" y="10763"/>
                  </a:cubicBezTo>
                  <a:cubicBezTo>
                    <a:pt x="32099" y="8191"/>
                    <a:pt x="46387" y="6858"/>
                    <a:pt x="60865" y="6858"/>
                  </a:cubicBezTo>
                  <a:cubicBezTo>
                    <a:pt x="190119" y="6858"/>
                    <a:pt x="294894" y="111633"/>
                    <a:pt x="294894" y="240887"/>
                  </a:cubicBezTo>
                  <a:cubicBezTo>
                    <a:pt x="294894" y="334042"/>
                    <a:pt x="240411" y="414528"/>
                    <a:pt x="161639" y="452152"/>
                  </a:cubicBezTo>
                  <a:cubicBezTo>
                    <a:pt x="248888" y="418147"/>
                    <a:pt x="310705" y="333280"/>
                    <a:pt x="310705" y="234029"/>
                  </a:cubicBezTo>
                  <a:cubicBezTo>
                    <a:pt x="310705" y="104775"/>
                    <a:pt x="205930" y="0"/>
                    <a:pt x="76676"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5" name="Freeform: Shape 604">
              <a:extLst>
                <a:ext uri="{FF2B5EF4-FFF2-40B4-BE49-F238E27FC236}">
                  <a16:creationId xmlns:a16="http://schemas.microsoft.com/office/drawing/2014/main" id="{C0C249B7-B04B-526C-E8F4-FA798395BBD3}"/>
                </a:ext>
              </a:extLst>
            </p:cNvPr>
            <p:cNvSpPr/>
            <p:nvPr/>
          </p:nvSpPr>
          <p:spPr>
            <a:xfrm>
              <a:off x="10094422" y="-838920"/>
              <a:ext cx="185624" cy="53091"/>
            </a:xfrm>
            <a:custGeom>
              <a:avLst/>
              <a:gdLst>
                <a:gd name="connsiteX0" fmla="*/ 42291 w 42291"/>
                <a:gd name="connsiteY0" fmla="*/ 0 h 12096"/>
                <a:gd name="connsiteX1" fmla="*/ 24003 w 42291"/>
                <a:gd name="connsiteY1" fmla="*/ 2191 h 12096"/>
                <a:gd name="connsiteX2" fmla="*/ 0 w 42291"/>
                <a:gd name="connsiteY2" fmla="*/ 12097 h 12096"/>
                <a:gd name="connsiteX3" fmla="*/ 42291 w 42291"/>
                <a:gd name="connsiteY3" fmla="*/ 95 h 12096"/>
              </a:gdLst>
              <a:ahLst/>
              <a:cxnLst>
                <a:cxn ang="0">
                  <a:pos x="connsiteX0" y="connsiteY0"/>
                </a:cxn>
                <a:cxn ang="0">
                  <a:pos x="connsiteX1" y="connsiteY1"/>
                </a:cxn>
                <a:cxn ang="0">
                  <a:pos x="connsiteX2" y="connsiteY2"/>
                </a:cxn>
                <a:cxn ang="0">
                  <a:pos x="connsiteX3" y="connsiteY3"/>
                </a:cxn>
              </a:cxnLst>
              <a:rect l="l" t="t" r="r" b="b"/>
              <a:pathLst>
                <a:path w="42291" h="12096">
                  <a:moveTo>
                    <a:pt x="42291" y="0"/>
                  </a:moveTo>
                  <a:cubicBezTo>
                    <a:pt x="36100" y="476"/>
                    <a:pt x="30004" y="1238"/>
                    <a:pt x="24003" y="2191"/>
                  </a:cubicBezTo>
                  <a:cubicBezTo>
                    <a:pt x="15812" y="5048"/>
                    <a:pt x="7715" y="8382"/>
                    <a:pt x="0" y="12097"/>
                  </a:cubicBezTo>
                  <a:cubicBezTo>
                    <a:pt x="13525" y="6858"/>
                    <a:pt x="27718" y="2762"/>
                    <a:pt x="42291" y="95"/>
                  </a:cubicBezTo>
                </a:path>
              </a:pathLst>
            </a:custGeom>
            <a:solidFill>
              <a:srgbClr val="43B8B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6" name="Freeform: Shape 605">
              <a:extLst>
                <a:ext uri="{FF2B5EF4-FFF2-40B4-BE49-F238E27FC236}">
                  <a16:creationId xmlns:a16="http://schemas.microsoft.com/office/drawing/2014/main" id="{D9584AD1-2C7C-C461-FC28-D445551F377A}"/>
                </a:ext>
              </a:extLst>
            </p:cNvPr>
            <p:cNvSpPr/>
            <p:nvPr/>
          </p:nvSpPr>
          <p:spPr>
            <a:xfrm>
              <a:off x="10548026" y="1098838"/>
              <a:ext cx="361209" cy="96993"/>
            </a:xfrm>
            <a:custGeom>
              <a:avLst/>
              <a:gdLst>
                <a:gd name="connsiteX0" fmla="*/ 82296 w 82295"/>
                <a:gd name="connsiteY0" fmla="*/ 0 h 22098"/>
                <a:gd name="connsiteX1" fmla="*/ 34099 w 82295"/>
                <a:gd name="connsiteY1" fmla="*/ 13049 h 22098"/>
                <a:gd name="connsiteX2" fmla="*/ 0 w 82295"/>
                <a:gd name="connsiteY2" fmla="*/ 22098 h 22098"/>
                <a:gd name="connsiteX3" fmla="*/ 82296 w 82295"/>
                <a:gd name="connsiteY3" fmla="*/ 95 h 22098"/>
              </a:gdLst>
              <a:ahLst/>
              <a:cxnLst>
                <a:cxn ang="0">
                  <a:pos x="connsiteX0" y="connsiteY0"/>
                </a:cxn>
                <a:cxn ang="0">
                  <a:pos x="connsiteX1" y="connsiteY1"/>
                </a:cxn>
                <a:cxn ang="0">
                  <a:pos x="connsiteX2" y="connsiteY2"/>
                </a:cxn>
                <a:cxn ang="0">
                  <a:pos x="connsiteX3" y="connsiteY3"/>
                </a:cxn>
              </a:cxnLst>
              <a:rect l="l" t="t" r="r" b="b"/>
              <a:pathLst>
                <a:path w="82295" h="22098">
                  <a:moveTo>
                    <a:pt x="82296" y="0"/>
                  </a:moveTo>
                  <a:cubicBezTo>
                    <a:pt x="66961" y="6001"/>
                    <a:pt x="50768" y="10382"/>
                    <a:pt x="34099" y="13049"/>
                  </a:cubicBezTo>
                  <a:cubicBezTo>
                    <a:pt x="23050" y="16859"/>
                    <a:pt x="11716" y="19907"/>
                    <a:pt x="0" y="22098"/>
                  </a:cubicBezTo>
                  <a:cubicBezTo>
                    <a:pt x="29337" y="19812"/>
                    <a:pt x="57055" y="12192"/>
                    <a:pt x="82296" y="95"/>
                  </a:cubicBezTo>
                </a:path>
              </a:pathLst>
            </a:custGeom>
            <a:solidFill>
              <a:srgbClr val="86CB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7" name="Freeform: Shape 606">
              <a:extLst>
                <a:ext uri="{FF2B5EF4-FFF2-40B4-BE49-F238E27FC236}">
                  <a16:creationId xmlns:a16="http://schemas.microsoft.com/office/drawing/2014/main" id="{DB89926C-F37B-9A41-0519-D1B37BE7C9BF}"/>
                </a:ext>
              </a:extLst>
            </p:cNvPr>
            <p:cNvSpPr/>
            <p:nvPr/>
          </p:nvSpPr>
          <p:spPr>
            <a:xfrm>
              <a:off x="9439726" y="-786240"/>
              <a:ext cx="1257552" cy="1984578"/>
            </a:xfrm>
            <a:custGeom>
              <a:avLst/>
              <a:gdLst>
                <a:gd name="connsiteX0" fmla="*/ 149066 w 286511"/>
                <a:gd name="connsiteY0" fmla="*/ 0 h 452151"/>
                <a:gd name="connsiteX1" fmla="*/ 0 w 286511"/>
                <a:gd name="connsiteY1" fmla="*/ 218122 h 452151"/>
                <a:gd name="connsiteX2" fmla="*/ 234029 w 286511"/>
                <a:gd name="connsiteY2" fmla="*/ 452152 h 452151"/>
                <a:gd name="connsiteX3" fmla="*/ 252413 w 286511"/>
                <a:gd name="connsiteY3" fmla="*/ 451485 h 452151"/>
                <a:gd name="connsiteX4" fmla="*/ 286512 w 286511"/>
                <a:gd name="connsiteY4" fmla="*/ 442531 h 452151"/>
                <a:gd name="connsiteX5" fmla="*/ 249841 w 286511"/>
                <a:gd name="connsiteY5" fmla="*/ 445389 h 452151"/>
                <a:gd name="connsiteX6" fmla="*/ 15812 w 286511"/>
                <a:gd name="connsiteY6" fmla="*/ 211360 h 452151"/>
                <a:gd name="connsiteX7" fmla="*/ 149066 w 286511"/>
                <a:gd name="connsiteY7" fmla="*/ 95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511" h="452151">
                  <a:moveTo>
                    <a:pt x="149066" y="0"/>
                  </a:moveTo>
                  <a:cubicBezTo>
                    <a:pt x="61817" y="34004"/>
                    <a:pt x="0" y="118872"/>
                    <a:pt x="0" y="218122"/>
                  </a:cubicBezTo>
                  <a:cubicBezTo>
                    <a:pt x="0" y="347377"/>
                    <a:pt x="104775" y="452152"/>
                    <a:pt x="234029" y="452152"/>
                  </a:cubicBezTo>
                  <a:cubicBezTo>
                    <a:pt x="240221" y="452152"/>
                    <a:pt x="246316" y="451961"/>
                    <a:pt x="252413" y="451485"/>
                  </a:cubicBezTo>
                  <a:cubicBezTo>
                    <a:pt x="264128" y="449294"/>
                    <a:pt x="275463" y="446342"/>
                    <a:pt x="286512" y="442531"/>
                  </a:cubicBezTo>
                  <a:cubicBezTo>
                    <a:pt x="274511" y="444437"/>
                    <a:pt x="262319" y="445389"/>
                    <a:pt x="249841" y="445389"/>
                  </a:cubicBezTo>
                  <a:cubicBezTo>
                    <a:pt x="120587" y="445389"/>
                    <a:pt x="15812" y="340614"/>
                    <a:pt x="15812" y="211360"/>
                  </a:cubicBezTo>
                  <a:cubicBezTo>
                    <a:pt x="15812" y="118205"/>
                    <a:pt x="70295" y="37719"/>
                    <a:pt x="149066" y="95"/>
                  </a:cubicBezTo>
                </a:path>
              </a:pathLst>
            </a:custGeom>
            <a:solidFill>
              <a:srgbClr val="5EBFB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8" name="Freeform: Shape 607">
              <a:extLst>
                <a:ext uri="{FF2B5EF4-FFF2-40B4-BE49-F238E27FC236}">
                  <a16:creationId xmlns:a16="http://schemas.microsoft.com/office/drawing/2014/main" id="{C35DAF9D-6F29-2F89-F813-99C14BE841D7}"/>
                </a:ext>
              </a:extLst>
            </p:cNvPr>
            <p:cNvSpPr/>
            <p:nvPr/>
          </p:nvSpPr>
          <p:spPr>
            <a:xfrm>
              <a:off x="10280044" y="-856061"/>
              <a:ext cx="1213655" cy="2012172"/>
            </a:xfrm>
            <a:custGeom>
              <a:avLst/>
              <a:gdLst>
                <a:gd name="connsiteX0" fmla="*/ 42577 w 276510"/>
                <a:gd name="connsiteY0" fmla="*/ 0 h 458438"/>
                <a:gd name="connsiteX1" fmla="*/ 0 w 276510"/>
                <a:gd name="connsiteY1" fmla="*/ 3905 h 458438"/>
                <a:gd name="connsiteX2" fmla="*/ 18383 w 276510"/>
                <a:gd name="connsiteY2" fmla="*/ 3239 h 458438"/>
                <a:gd name="connsiteX3" fmla="*/ 252413 w 276510"/>
                <a:gd name="connsiteY3" fmla="*/ 237268 h 458438"/>
                <a:gd name="connsiteX4" fmla="*/ 95059 w 276510"/>
                <a:gd name="connsiteY4" fmla="*/ 458438 h 458438"/>
                <a:gd name="connsiteX5" fmla="*/ 143256 w 276510"/>
                <a:gd name="connsiteY5" fmla="*/ 445389 h 458438"/>
                <a:gd name="connsiteX6" fmla="*/ 276511 w 276510"/>
                <a:gd name="connsiteY6" fmla="*/ 234125 h 458438"/>
                <a:gd name="connsiteX7" fmla="*/ 42481 w 276510"/>
                <a:gd name="connsiteY7" fmla="*/ 95 h 45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510" h="458438">
                  <a:moveTo>
                    <a:pt x="42577" y="0"/>
                  </a:moveTo>
                  <a:cubicBezTo>
                    <a:pt x="28004" y="0"/>
                    <a:pt x="13811" y="1334"/>
                    <a:pt x="0" y="3905"/>
                  </a:cubicBezTo>
                  <a:cubicBezTo>
                    <a:pt x="6096" y="3429"/>
                    <a:pt x="12192" y="3239"/>
                    <a:pt x="18383" y="3239"/>
                  </a:cubicBezTo>
                  <a:cubicBezTo>
                    <a:pt x="147638" y="3239"/>
                    <a:pt x="252413" y="108014"/>
                    <a:pt x="252413" y="237268"/>
                  </a:cubicBezTo>
                  <a:cubicBezTo>
                    <a:pt x="252413" y="339662"/>
                    <a:pt x="186690" y="426720"/>
                    <a:pt x="95059" y="458438"/>
                  </a:cubicBezTo>
                  <a:cubicBezTo>
                    <a:pt x="111823" y="455771"/>
                    <a:pt x="127921" y="451390"/>
                    <a:pt x="143256" y="445389"/>
                  </a:cubicBezTo>
                  <a:cubicBezTo>
                    <a:pt x="222123" y="407766"/>
                    <a:pt x="276511" y="327279"/>
                    <a:pt x="276511" y="234125"/>
                  </a:cubicBezTo>
                  <a:cubicBezTo>
                    <a:pt x="276511" y="104870"/>
                    <a:pt x="171736" y="95"/>
                    <a:pt x="42481" y="95"/>
                  </a:cubicBezTo>
                </a:path>
              </a:pathLst>
            </a:custGeom>
            <a:solidFill>
              <a:srgbClr val="65BF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9" name="Freeform: Shape 608">
              <a:extLst>
                <a:ext uri="{FF2B5EF4-FFF2-40B4-BE49-F238E27FC236}">
                  <a16:creationId xmlns:a16="http://schemas.microsoft.com/office/drawing/2014/main" id="{E7D53EAE-9845-6E91-60A2-BFC0BA5F57F1}"/>
                </a:ext>
              </a:extLst>
            </p:cNvPr>
            <p:cNvSpPr/>
            <p:nvPr/>
          </p:nvSpPr>
          <p:spPr>
            <a:xfrm>
              <a:off x="9509539" y="-841844"/>
              <a:ext cx="1878807" cy="2010500"/>
            </a:xfrm>
            <a:custGeom>
              <a:avLst/>
              <a:gdLst>
                <a:gd name="connsiteX0" fmla="*/ 193929 w 428053"/>
                <a:gd name="connsiteY0" fmla="*/ 0 h 458057"/>
                <a:gd name="connsiteX1" fmla="*/ 175546 w 428053"/>
                <a:gd name="connsiteY1" fmla="*/ 762 h 458057"/>
                <a:gd name="connsiteX2" fmla="*/ 133255 w 428053"/>
                <a:gd name="connsiteY2" fmla="*/ 12763 h 458057"/>
                <a:gd name="connsiteX3" fmla="*/ 0 w 428053"/>
                <a:gd name="connsiteY3" fmla="*/ 224028 h 458057"/>
                <a:gd name="connsiteX4" fmla="*/ 234029 w 428053"/>
                <a:gd name="connsiteY4" fmla="*/ 458057 h 458057"/>
                <a:gd name="connsiteX5" fmla="*/ 270701 w 428053"/>
                <a:gd name="connsiteY5" fmla="*/ 455200 h 458057"/>
                <a:gd name="connsiteX6" fmla="*/ 428054 w 428053"/>
                <a:gd name="connsiteY6" fmla="*/ 234029 h 458057"/>
                <a:gd name="connsiteX7" fmla="*/ 194025 w 428053"/>
                <a:gd name="connsiteY7" fmla="*/ 0 h 4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8057">
                  <a:moveTo>
                    <a:pt x="193929" y="0"/>
                  </a:moveTo>
                  <a:cubicBezTo>
                    <a:pt x="187738" y="0"/>
                    <a:pt x="181547" y="286"/>
                    <a:pt x="175546" y="762"/>
                  </a:cubicBezTo>
                  <a:cubicBezTo>
                    <a:pt x="160877" y="3429"/>
                    <a:pt x="146780" y="7525"/>
                    <a:pt x="133255" y="12763"/>
                  </a:cubicBezTo>
                  <a:cubicBezTo>
                    <a:pt x="54388" y="50387"/>
                    <a:pt x="0" y="130873"/>
                    <a:pt x="0" y="224028"/>
                  </a:cubicBezTo>
                  <a:cubicBezTo>
                    <a:pt x="0" y="353282"/>
                    <a:pt x="104775" y="458057"/>
                    <a:pt x="234029" y="458057"/>
                  </a:cubicBezTo>
                  <a:cubicBezTo>
                    <a:pt x="246507" y="458057"/>
                    <a:pt x="258794" y="457105"/>
                    <a:pt x="270701" y="455200"/>
                  </a:cubicBezTo>
                  <a:cubicBezTo>
                    <a:pt x="362236" y="423481"/>
                    <a:pt x="428054" y="336423"/>
                    <a:pt x="428054" y="234029"/>
                  </a:cubicBezTo>
                  <a:cubicBezTo>
                    <a:pt x="428054" y="104775"/>
                    <a:pt x="323279" y="0"/>
                    <a:pt x="194025" y="0"/>
                  </a:cubicBezTo>
                </a:path>
              </a:pathLst>
            </a:custGeom>
            <a:solidFill>
              <a:srgbClr val="59BCB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42480308-1139-83A4-1695-3B148BDB9DE5}"/>
              </a:ext>
            </a:extLst>
          </p:cNvPr>
          <p:cNvGrpSpPr/>
          <p:nvPr/>
        </p:nvGrpSpPr>
        <p:grpSpPr>
          <a:xfrm>
            <a:off x="2909284" y="2530443"/>
            <a:ext cx="6433713" cy="0"/>
            <a:chOff x="2909284" y="2600052"/>
            <a:chExt cx="6433713" cy="0"/>
          </a:xfrm>
        </p:grpSpPr>
        <p:cxnSp>
          <p:nvCxnSpPr>
            <p:cNvPr id="6" name="Straight Connector 5">
              <a:extLst>
                <a:ext uri="{FF2B5EF4-FFF2-40B4-BE49-F238E27FC236}">
                  <a16:creationId xmlns:a16="http://schemas.microsoft.com/office/drawing/2014/main" id="{AE31BBCA-8ECF-9B9F-68AE-78A0ED09289C}"/>
                </a:ext>
              </a:extLst>
            </p:cNvPr>
            <p:cNvCxnSpPr>
              <a:cxnSpLocks/>
            </p:cNvCxnSpPr>
            <p:nvPr/>
          </p:nvCxnSpPr>
          <p:spPr>
            <a:xfrm>
              <a:off x="2909284"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D590A7A4-7A47-1074-1BEC-4A2D0AAFE210}"/>
                </a:ext>
              </a:extLst>
            </p:cNvPr>
            <p:cNvCxnSpPr>
              <a:cxnSpLocks/>
            </p:cNvCxnSpPr>
            <p:nvPr/>
          </p:nvCxnSpPr>
          <p:spPr>
            <a:xfrm>
              <a:off x="5805919"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E65A5374-7D85-276D-8993-8D3DEDDFCF99}"/>
                </a:ext>
              </a:extLst>
            </p:cNvPr>
            <p:cNvCxnSpPr>
              <a:cxnSpLocks/>
            </p:cNvCxnSpPr>
            <p:nvPr/>
          </p:nvCxnSpPr>
          <p:spPr>
            <a:xfrm>
              <a:off x="8695297"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sp>
        <p:nvSpPr>
          <p:cNvPr id="335" name="TextBox 334">
            <a:extLst>
              <a:ext uri="{FF2B5EF4-FFF2-40B4-BE49-F238E27FC236}">
                <a16:creationId xmlns:a16="http://schemas.microsoft.com/office/drawing/2014/main" id="{1C01089F-A6DA-8C41-9180-EFECBDD81D64}"/>
              </a:ext>
            </a:extLst>
          </p:cNvPr>
          <p:cNvSpPr txBox="1"/>
          <p:nvPr/>
        </p:nvSpPr>
        <p:spPr>
          <a:xfrm>
            <a:off x="1126926"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Qualification</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&amp; Validation</a:t>
            </a:r>
            <a:endParaRPr kumimoji="0" lang="en-US" sz="1800" b="1" i="0" u="none" strike="noStrike" kern="1200" cap="none" spc="0" normalizeH="0" baseline="0" noProof="0">
              <a:ln/>
              <a:solidFill>
                <a:srgbClr val="FFFFFF"/>
              </a:solidFill>
              <a:effectLst/>
              <a:uLnTx/>
              <a:uFillTx/>
              <a:latin typeface="Calibri Light" panose="020F0302020204030204"/>
              <a:ea typeface="+mn-ea"/>
              <a:cs typeface="+mn-cs"/>
              <a:rtl val="0"/>
            </a:endParaRPr>
          </a:p>
        </p:txBody>
      </p:sp>
      <p:sp>
        <p:nvSpPr>
          <p:cNvPr id="336" name="TextBox 335">
            <a:extLst>
              <a:ext uri="{FF2B5EF4-FFF2-40B4-BE49-F238E27FC236}">
                <a16:creationId xmlns:a16="http://schemas.microsoft.com/office/drawing/2014/main" id="{470438FA-1148-F6DC-6B66-CC791E7DC632}"/>
              </a:ext>
            </a:extLst>
          </p:cNvPr>
          <p:cNvSpPr txBox="1"/>
          <p:nvPr/>
        </p:nvSpPr>
        <p:spPr>
          <a:xfrm>
            <a:off x="3880463"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Quality Assurance</a:t>
            </a:r>
          </a:p>
        </p:txBody>
      </p:sp>
      <p:sp>
        <p:nvSpPr>
          <p:cNvPr id="338" name="TextBox 337">
            <a:extLst>
              <a:ext uri="{FF2B5EF4-FFF2-40B4-BE49-F238E27FC236}">
                <a16:creationId xmlns:a16="http://schemas.microsoft.com/office/drawing/2014/main" id="{05C47987-C2BB-29A7-5A75-991C4C853279}"/>
              </a:ext>
            </a:extLst>
          </p:cNvPr>
          <p:cNvSpPr txBox="1"/>
          <p:nvPr/>
        </p:nvSpPr>
        <p:spPr>
          <a:xfrm>
            <a:off x="6809930"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Lab</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Services</a:t>
            </a:r>
          </a:p>
        </p:txBody>
      </p:sp>
      <p:sp>
        <p:nvSpPr>
          <p:cNvPr id="350" name="TextBox 349">
            <a:extLst>
              <a:ext uri="{FF2B5EF4-FFF2-40B4-BE49-F238E27FC236}">
                <a16:creationId xmlns:a16="http://schemas.microsoft.com/office/drawing/2014/main" id="{D66D4DDF-CADE-3B19-CBC3-28912F1A9502}"/>
              </a:ext>
            </a:extLst>
          </p:cNvPr>
          <p:cNvSpPr txBox="1"/>
          <p:nvPr/>
        </p:nvSpPr>
        <p:spPr>
          <a:xfrm>
            <a:off x="9654730" y="2135358"/>
            <a:ext cx="1573968" cy="800732"/>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Software Solutions</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&amp; Services</a:t>
            </a:r>
          </a:p>
        </p:txBody>
      </p:sp>
      <p:sp>
        <p:nvSpPr>
          <p:cNvPr id="4" name="TextBox 3">
            <a:extLst>
              <a:ext uri="{FF2B5EF4-FFF2-40B4-BE49-F238E27FC236}">
                <a16:creationId xmlns:a16="http://schemas.microsoft.com/office/drawing/2014/main" id="{9CEFEF98-AC5D-DF9F-EC91-5D0989B30D1A}"/>
              </a:ext>
            </a:extLst>
          </p:cNvPr>
          <p:cNvSpPr txBox="1"/>
          <p:nvPr/>
        </p:nvSpPr>
        <p:spPr>
          <a:xfrm>
            <a:off x="375293" y="333057"/>
            <a:ext cx="10944640"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Broad range of expertise</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Our team delivers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full end-to-end support </a:t>
            </a: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in all areas of the business with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deep domain expertise.</a:t>
            </a:r>
          </a:p>
        </p:txBody>
      </p:sp>
      <p:grpSp>
        <p:nvGrpSpPr>
          <p:cNvPr id="634" name="Group 633">
            <a:extLst>
              <a:ext uri="{FF2B5EF4-FFF2-40B4-BE49-F238E27FC236}">
                <a16:creationId xmlns:a16="http://schemas.microsoft.com/office/drawing/2014/main" id="{F5ABFCE9-3668-24D0-A227-47228B8EFC9A}"/>
              </a:ext>
            </a:extLst>
          </p:cNvPr>
          <p:cNvGrpSpPr/>
          <p:nvPr/>
        </p:nvGrpSpPr>
        <p:grpSpPr>
          <a:xfrm>
            <a:off x="6437020" y="4081043"/>
            <a:ext cx="2230404" cy="2153478"/>
            <a:chOff x="6437020" y="6417517"/>
            <a:chExt cx="2230404" cy="2153478"/>
          </a:xfrm>
        </p:grpSpPr>
        <p:sp>
          <p:nvSpPr>
            <p:cNvPr id="45" name="Freeform: Shape 44">
              <a:extLst>
                <a:ext uri="{FF2B5EF4-FFF2-40B4-BE49-F238E27FC236}">
                  <a16:creationId xmlns:a16="http://schemas.microsoft.com/office/drawing/2014/main" id="{C6BB79B3-5792-2CB1-3E5F-93ED8C57A8D9}"/>
                </a:ext>
              </a:extLst>
            </p:cNvPr>
            <p:cNvSpPr/>
            <p:nvPr/>
          </p:nvSpPr>
          <p:spPr>
            <a:xfrm>
              <a:off x="6437020" y="6428806"/>
              <a:ext cx="2054398" cy="2054396"/>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F0812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 name="Freeform: Shape 45">
              <a:extLst>
                <a:ext uri="{FF2B5EF4-FFF2-40B4-BE49-F238E27FC236}">
                  <a16:creationId xmlns:a16="http://schemas.microsoft.com/office/drawing/2014/main" id="{BCB32644-1AEB-9553-3EE2-EF59D1AFA9C7}"/>
                </a:ext>
              </a:extLst>
            </p:cNvPr>
            <p:cNvSpPr/>
            <p:nvPr/>
          </p:nvSpPr>
          <p:spPr>
            <a:xfrm>
              <a:off x="7095899" y="6854817"/>
              <a:ext cx="1571525" cy="1716178"/>
            </a:xfrm>
            <a:custGeom>
              <a:avLst/>
              <a:gdLst>
                <a:gd name="connsiteX0" fmla="*/ 297561 w 358044"/>
                <a:gd name="connsiteY0" fmla="*/ 0 h 391001"/>
                <a:gd name="connsiteX1" fmla="*/ 340043 w 358044"/>
                <a:gd name="connsiteY1" fmla="*/ 134493 h 391001"/>
                <a:gd name="connsiteX2" fmla="*/ 122015 w 358044"/>
                <a:gd name="connsiteY2" fmla="*/ 367951 h 391001"/>
                <a:gd name="connsiteX3" fmla="*/ 84011 w 358044"/>
                <a:gd name="connsiteY3" fmla="*/ 370999 h 391001"/>
                <a:gd name="connsiteX4" fmla="*/ 0 w 358044"/>
                <a:gd name="connsiteY4" fmla="*/ 355473 h 391001"/>
                <a:gd name="connsiteX5" fmla="*/ 124015 w 358044"/>
                <a:gd name="connsiteY5" fmla="*/ 391001 h 391001"/>
                <a:gd name="connsiteX6" fmla="*/ 358045 w 358044"/>
                <a:gd name="connsiteY6" fmla="*/ 156972 h 391001"/>
                <a:gd name="connsiteX7" fmla="*/ 297561 w 358044"/>
                <a:gd name="connsiteY7" fmla="*/ 0 h 39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044" h="391001">
                  <a:moveTo>
                    <a:pt x="297561" y="0"/>
                  </a:moveTo>
                  <a:cubicBezTo>
                    <a:pt x="324326" y="38005"/>
                    <a:pt x="340043" y="84391"/>
                    <a:pt x="340043" y="134493"/>
                  </a:cubicBezTo>
                  <a:cubicBezTo>
                    <a:pt x="340043" y="258413"/>
                    <a:pt x="243745" y="359759"/>
                    <a:pt x="122015" y="367951"/>
                  </a:cubicBezTo>
                  <a:cubicBezTo>
                    <a:pt x="109633" y="369951"/>
                    <a:pt x="96964" y="370999"/>
                    <a:pt x="84011" y="370999"/>
                  </a:cubicBezTo>
                  <a:cubicBezTo>
                    <a:pt x="54388" y="370999"/>
                    <a:pt x="26098" y="365474"/>
                    <a:pt x="0" y="355473"/>
                  </a:cubicBezTo>
                  <a:cubicBezTo>
                    <a:pt x="36004" y="378047"/>
                    <a:pt x="78486" y="391001"/>
                    <a:pt x="124015" y="391001"/>
                  </a:cubicBezTo>
                  <a:cubicBezTo>
                    <a:pt x="253270" y="391001"/>
                    <a:pt x="358045" y="286226"/>
                    <a:pt x="358045" y="156972"/>
                  </a:cubicBezTo>
                  <a:cubicBezTo>
                    <a:pt x="358045" y="96583"/>
                    <a:pt x="335185" y="41529"/>
                    <a:pt x="297561" y="0"/>
                  </a:cubicBezTo>
                </a:path>
              </a:pathLst>
            </a:custGeom>
            <a:solidFill>
              <a:srgbClr val="F7BBB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 name="Freeform: Shape 46">
              <a:extLst>
                <a:ext uri="{FF2B5EF4-FFF2-40B4-BE49-F238E27FC236}">
                  <a16:creationId xmlns:a16="http://schemas.microsoft.com/office/drawing/2014/main" id="{1CFE8DDD-6C71-E07C-9D54-6C7F5AB8625E}"/>
                </a:ext>
              </a:extLst>
            </p:cNvPr>
            <p:cNvSpPr/>
            <p:nvPr/>
          </p:nvSpPr>
          <p:spPr>
            <a:xfrm>
              <a:off x="6799067" y="8134113"/>
              <a:ext cx="831959" cy="349085"/>
            </a:xfrm>
            <a:custGeom>
              <a:avLst/>
              <a:gdLst>
                <a:gd name="connsiteX0" fmla="*/ 0 w 189547"/>
                <a:gd name="connsiteY0" fmla="*/ 0 h 79533"/>
                <a:gd name="connsiteX1" fmla="*/ 67532 w 189547"/>
                <a:gd name="connsiteY1" fmla="*/ 64008 h 79533"/>
                <a:gd name="connsiteX2" fmla="*/ 151543 w 189547"/>
                <a:gd name="connsiteY2" fmla="*/ 79534 h 79533"/>
                <a:gd name="connsiteX3" fmla="*/ 189547 w 189547"/>
                <a:gd name="connsiteY3" fmla="*/ 76486 h 79533"/>
                <a:gd name="connsiteX4" fmla="*/ 173546 w 189547"/>
                <a:gd name="connsiteY4" fmla="*/ 77057 h 79533"/>
                <a:gd name="connsiteX5" fmla="*/ 0 w 189547"/>
                <a:gd name="connsiteY5" fmla="*/ 0 h 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47" h="79533">
                  <a:moveTo>
                    <a:pt x="0" y="0"/>
                  </a:moveTo>
                  <a:cubicBezTo>
                    <a:pt x="18002" y="25622"/>
                    <a:pt x="40958" y="47434"/>
                    <a:pt x="67532" y="64008"/>
                  </a:cubicBezTo>
                  <a:cubicBezTo>
                    <a:pt x="93631" y="74009"/>
                    <a:pt x="121920" y="79534"/>
                    <a:pt x="151543" y="79534"/>
                  </a:cubicBezTo>
                  <a:cubicBezTo>
                    <a:pt x="164497" y="79534"/>
                    <a:pt x="177165" y="78486"/>
                    <a:pt x="189547" y="76486"/>
                  </a:cubicBezTo>
                  <a:cubicBezTo>
                    <a:pt x="184309" y="76867"/>
                    <a:pt x="178975" y="77057"/>
                    <a:pt x="173546" y="77057"/>
                  </a:cubicBezTo>
                  <a:cubicBezTo>
                    <a:pt x="104680" y="77057"/>
                    <a:pt x="42767" y="47339"/>
                    <a:pt x="0" y="0"/>
                  </a:cubicBezTo>
                </a:path>
              </a:pathLst>
            </a:custGeom>
            <a:solidFill>
              <a:srgbClr val="F2947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 name="Freeform: Shape 50">
              <a:extLst>
                <a:ext uri="{FF2B5EF4-FFF2-40B4-BE49-F238E27FC236}">
                  <a16:creationId xmlns:a16="http://schemas.microsoft.com/office/drawing/2014/main" id="{4551EA94-1D54-5788-D2AD-52D15A3A3C88}"/>
                </a:ext>
              </a:extLst>
            </p:cNvPr>
            <p:cNvSpPr/>
            <p:nvPr/>
          </p:nvSpPr>
          <p:spPr>
            <a:xfrm>
              <a:off x="7393982" y="6417517"/>
              <a:ext cx="1007965" cy="436882"/>
            </a:xfrm>
            <a:custGeom>
              <a:avLst/>
              <a:gdLst>
                <a:gd name="connsiteX0" fmla="*/ 38005 w 229647"/>
                <a:gd name="connsiteY0" fmla="*/ 95 h 99536"/>
                <a:gd name="connsiteX1" fmla="*/ 0 w 229647"/>
                <a:gd name="connsiteY1" fmla="*/ 3143 h 99536"/>
                <a:gd name="connsiteX2" fmla="*/ 16002 w 229647"/>
                <a:gd name="connsiteY2" fmla="*/ 2572 h 99536"/>
                <a:gd name="connsiteX3" fmla="*/ 140113 w 229647"/>
                <a:gd name="connsiteY3" fmla="*/ 38100 h 99536"/>
                <a:gd name="connsiteX4" fmla="*/ 229648 w 229647"/>
                <a:gd name="connsiteY4" fmla="*/ 99536 h 99536"/>
                <a:gd name="connsiteX5" fmla="*/ 38100 w 229647"/>
                <a:gd name="connsiteY5" fmla="*/ 0 h 9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647" h="99536">
                  <a:moveTo>
                    <a:pt x="38005" y="95"/>
                  </a:moveTo>
                  <a:cubicBezTo>
                    <a:pt x="25051" y="95"/>
                    <a:pt x="12382" y="1143"/>
                    <a:pt x="0" y="3143"/>
                  </a:cubicBezTo>
                  <a:cubicBezTo>
                    <a:pt x="5239" y="2762"/>
                    <a:pt x="10573" y="2572"/>
                    <a:pt x="16002" y="2572"/>
                  </a:cubicBezTo>
                  <a:cubicBezTo>
                    <a:pt x="61531" y="2572"/>
                    <a:pt x="104108" y="15621"/>
                    <a:pt x="140113" y="38100"/>
                  </a:cubicBezTo>
                  <a:cubicBezTo>
                    <a:pt x="174593" y="51340"/>
                    <a:pt x="205264" y="72676"/>
                    <a:pt x="229648" y="99536"/>
                  </a:cubicBezTo>
                  <a:cubicBezTo>
                    <a:pt x="187262" y="39338"/>
                    <a:pt x="117253" y="0"/>
                    <a:pt x="38100" y="0"/>
                  </a:cubicBezTo>
                </a:path>
              </a:pathLst>
            </a:custGeom>
            <a:solidFill>
              <a:srgbClr val="F0858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 name="Freeform: Shape 51">
              <a:extLst>
                <a:ext uri="{FF2B5EF4-FFF2-40B4-BE49-F238E27FC236}">
                  <a16:creationId xmlns:a16="http://schemas.microsoft.com/office/drawing/2014/main" id="{77D10240-A6D0-AAE9-1B78-DDDB12626A2E}"/>
                </a:ext>
              </a:extLst>
            </p:cNvPr>
            <p:cNvSpPr/>
            <p:nvPr/>
          </p:nvSpPr>
          <p:spPr>
            <a:xfrm>
              <a:off x="6533591" y="6428806"/>
              <a:ext cx="1475372" cy="1705306"/>
            </a:xfrm>
            <a:custGeom>
              <a:avLst/>
              <a:gdLst>
                <a:gd name="connsiteX0" fmla="*/ 212027 w 336137"/>
                <a:gd name="connsiteY0" fmla="*/ 0 h 388524"/>
                <a:gd name="connsiteX1" fmla="*/ 196025 w 336137"/>
                <a:gd name="connsiteY1" fmla="*/ 571 h 388524"/>
                <a:gd name="connsiteX2" fmla="*/ 0 w 336137"/>
                <a:gd name="connsiteY2" fmla="*/ 231553 h 388524"/>
                <a:gd name="connsiteX3" fmla="*/ 60484 w 336137"/>
                <a:gd name="connsiteY3" fmla="*/ 388525 h 388524"/>
                <a:gd name="connsiteX4" fmla="*/ 18002 w 336137"/>
                <a:gd name="connsiteY4" fmla="*/ 254032 h 388524"/>
                <a:gd name="connsiteX5" fmla="*/ 252032 w 336137"/>
                <a:gd name="connsiteY5" fmla="*/ 20003 h 388524"/>
                <a:gd name="connsiteX6" fmla="*/ 336137 w 336137"/>
                <a:gd name="connsiteY6" fmla="*/ 35528 h 388524"/>
                <a:gd name="connsiteX7" fmla="*/ 212122 w 336137"/>
                <a:gd name="connsiteY7" fmla="*/ 0 h 3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137" h="388524">
                  <a:moveTo>
                    <a:pt x="212027" y="0"/>
                  </a:moveTo>
                  <a:cubicBezTo>
                    <a:pt x="206693" y="0"/>
                    <a:pt x="201359" y="190"/>
                    <a:pt x="196025" y="571"/>
                  </a:cubicBezTo>
                  <a:cubicBezTo>
                    <a:pt x="84868" y="18669"/>
                    <a:pt x="0" y="115253"/>
                    <a:pt x="0" y="231553"/>
                  </a:cubicBezTo>
                  <a:cubicBezTo>
                    <a:pt x="0" y="291941"/>
                    <a:pt x="22860" y="346996"/>
                    <a:pt x="60484" y="388525"/>
                  </a:cubicBezTo>
                  <a:cubicBezTo>
                    <a:pt x="33719" y="350520"/>
                    <a:pt x="18002" y="304133"/>
                    <a:pt x="18002" y="254032"/>
                  </a:cubicBezTo>
                  <a:cubicBezTo>
                    <a:pt x="18002" y="124778"/>
                    <a:pt x="122777" y="20003"/>
                    <a:pt x="252032" y="20003"/>
                  </a:cubicBezTo>
                  <a:cubicBezTo>
                    <a:pt x="281654" y="20003"/>
                    <a:pt x="310039" y="25527"/>
                    <a:pt x="336137" y="35528"/>
                  </a:cubicBezTo>
                  <a:cubicBezTo>
                    <a:pt x="300133" y="12954"/>
                    <a:pt x="257651" y="0"/>
                    <a:pt x="212122" y="0"/>
                  </a:cubicBezTo>
                </a:path>
              </a:pathLst>
            </a:custGeom>
            <a:solidFill>
              <a:srgbClr val="EC644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 name="Freeform: Shape 54">
              <a:extLst>
                <a:ext uri="{FF2B5EF4-FFF2-40B4-BE49-F238E27FC236}">
                  <a16:creationId xmlns:a16="http://schemas.microsoft.com/office/drawing/2014/main" id="{A7DE0BA0-4AC7-6953-4791-6E0F33C5E330}"/>
                </a:ext>
              </a:extLst>
            </p:cNvPr>
            <p:cNvSpPr/>
            <p:nvPr/>
          </p:nvSpPr>
          <p:spPr>
            <a:xfrm>
              <a:off x="7631447" y="6584745"/>
              <a:ext cx="956962" cy="1885078"/>
            </a:xfrm>
            <a:custGeom>
              <a:avLst/>
              <a:gdLst>
                <a:gd name="connsiteX0" fmla="*/ 86011 w 218027"/>
                <a:gd name="connsiteY0" fmla="*/ 0 h 429482"/>
                <a:gd name="connsiteX1" fmla="*/ 196025 w 218027"/>
                <a:gd name="connsiteY1" fmla="*/ 198501 h 429482"/>
                <a:gd name="connsiteX2" fmla="*/ 0 w 218027"/>
                <a:gd name="connsiteY2" fmla="*/ 429483 h 429482"/>
                <a:gd name="connsiteX3" fmla="*/ 218027 w 218027"/>
                <a:gd name="connsiteY3" fmla="*/ 196025 h 429482"/>
                <a:gd name="connsiteX4" fmla="*/ 175546 w 218027"/>
                <a:gd name="connsiteY4" fmla="*/ 61532 h 429482"/>
                <a:gd name="connsiteX5" fmla="*/ 86011 w 218027"/>
                <a:gd name="connsiteY5" fmla="*/ 0 h 4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027" h="429482">
                  <a:moveTo>
                    <a:pt x="86011" y="0"/>
                  </a:moveTo>
                  <a:cubicBezTo>
                    <a:pt x="152019" y="41339"/>
                    <a:pt x="196025" y="114776"/>
                    <a:pt x="196025" y="198501"/>
                  </a:cubicBezTo>
                  <a:cubicBezTo>
                    <a:pt x="196025" y="314801"/>
                    <a:pt x="111157" y="411290"/>
                    <a:pt x="0" y="429483"/>
                  </a:cubicBezTo>
                  <a:cubicBezTo>
                    <a:pt x="121825" y="421291"/>
                    <a:pt x="218027" y="319850"/>
                    <a:pt x="218027" y="196025"/>
                  </a:cubicBezTo>
                  <a:cubicBezTo>
                    <a:pt x="218027" y="146018"/>
                    <a:pt x="202311" y="99632"/>
                    <a:pt x="175546" y="61532"/>
                  </a:cubicBezTo>
                  <a:cubicBezTo>
                    <a:pt x="151162" y="34576"/>
                    <a:pt x="120587" y="13335"/>
                    <a:pt x="86011" y="0"/>
                  </a:cubicBezTo>
                </a:path>
              </a:pathLst>
            </a:custGeom>
            <a:solidFill>
              <a:srgbClr val="EE757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49" name="Freeform: Shape 448">
              <a:extLst>
                <a:ext uri="{FF2B5EF4-FFF2-40B4-BE49-F238E27FC236}">
                  <a16:creationId xmlns:a16="http://schemas.microsoft.com/office/drawing/2014/main" id="{7934AF66-402A-A47B-7335-B5645F4BEC8D}"/>
                </a:ext>
              </a:extLst>
            </p:cNvPr>
            <p:cNvSpPr/>
            <p:nvPr/>
          </p:nvSpPr>
          <p:spPr>
            <a:xfrm>
              <a:off x="6612610" y="6516599"/>
              <a:ext cx="1878808" cy="1955731"/>
            </a:xfrm>
            <a:custGeom>
              <a:avLst/>
              <a:gdLst>
                <a:gd name="connsiteX0" fmla="*/ 234029 w 428053"/>
                <a:gd name="connsiteY0" fmla="*/ 0 h 445579"/>
                <a:gd name="connsiteX1" fmla="*/ 0 w 428053"/>
                <a:gd name="connsiteY1" fmla="*/ 234029 h 445579"/>
                <a:gd name="connsiteX2" fmla="*/ 42481 w 428053"/>
                <a:gd name="connsiteY2" fmla="*/ 368522 h 445579"/>
                <a:gd name="connsiteX3" fmla="*/ 216027 w 428053"/>
                <a:gd name="connsiteY3" fmla="*/ 445580 h 445579"/>
                <a:gd name="connsiteX4" fmla="*/ 232029 w 428053"/>
                <a:gd name="connsiteY4" fmla="*/ 445008 h 445579"/>
                <a:gd name="connsiteX5" fmla="*/ 428054 w 428053"/>
                <a:gd name="connsiteY5" fmla="*/ 214027 h 445579"/>
                <a:gd name="connsiteX6" fmla="*/ 318040 w 428053"/>
                <a:gd name="connsiteY6" fmla="*/ 15526 h 445579"/>
                <a:gd name="connsiteX7" fmla="*/ 234029 w 428053"/>
                <a:gd name="connsiteY7" fmla="*/ 0 h 4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45579">
                  <a:moveTo>
                    <a:pt x="234029" y="0"/>
                  </a:moveTo>
                  <a:cubicBezTo>
                    <a:pt x="104775" y="0"/>
                    <a:pt x="0" y="104775"/>
                    <a:pt x="0" y="234029"/>
                  </a:cubicBezTo>
                  <a:cubicBezTo>
                    <a:pt x="0" y="284035"/>
                    <a:pt x="15716" y="330422"/>
                    <a:pt x="42481" y="368522"/>
                  </a:cubicBezTo>
                  <a:cubicBezTo>
                    <a:pt x="85344" y="415862"/>
                    <a:pt x="147161" y="445580"/>
                    <a:pt x="216027" y="445580"/>
                  </a:cubicBezTo>
                  <a:cubicBezTo>
                    <a:pt x="221361" y="445580"/>
                    <a:pt x="226695" y="445389"/>
                    <a:pt x="232029" y="445008"/>
                  </a:cubicBezTo>
                  <a:cubicBezTo>
                    <a:pt x="343186" y="426910"/>
                    <a:pt x="428054" y="330422"/>
                    <a:pt x="428054" y="214027"/>
                  </a:cubicBezTo>
                  <a:cubicBezTo>
                    <a:pt x="428054" y="130302"/>
                    <a:pt x="384143" y="56959"/>
                    <a:pt x="318040" y="15526"/>
                  </a:cubicBezTo>
                  <a:cubicBezTo>
                    <a:pt x="291941" y="5524"/>
                    <a:pt x="263652" y="0"/>
                    <a:pt x="234029" y="0"/>
                  </a:cubicBezTo>
                </a:path>
              </a:pathLst>
            </a:custGeom>
            <a:solidFill>
              <a:srgbClr val="ED696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25" name="Group 224">
            <a:extLst>
              <a:ext uri="{FF2B5EF4-FFF2-40B4-BE49-F238E27FC236}">
                <a16:creationId xmlns:a16="http://schemas.microsoft.com/office/drawing/2014/main" id="{E02508D1-67CE-C6CA-D073-A3CCC7AB2729}"/>
              </a:ext>
            </a:extLst>
          </p:cNvPr>
          <p:cNvGrpSpPr/>
          <p:nvPr/>
        </p:nvGrpSpPr>
        <p:grpSpPr>
          <a:xfrm>
            <a:off x="9341435" y="4081043"/>
            <a:ext cx="2229991" cy="2104565"/>
            <a:chOff x="9341435" y="6590931"/>
            <a:chExt cx="2229991" cy="2104565"/>
          </a:xfrm>
        </p:grpSpPr>
        <p:sp>
          <p:nvSpPr>
            <p:cNvPr id="13" name="Freeform: Shape 12">
              <a:extLst>
                <a:ext uri="{FF2B5EF4-FFF2-40B4-BE49-F238E27FC236}">
                  <a16:creationId xmlns:a16="http://schemas.microsoft.com/office/drawing/2014/main" id="{44C15980-5729-BE9B-07A0-59C063DF4275}"/>
                </a:ext>
              </a:extLst>
            </p:cNvPr>
            <p:cNvSpPr/>
            <p:nvPr/>
          </p:nvSpPr>
          <p:spPr>
            <a:xfrm>
              <a:off x="9341435" y="6617687"/>
              <a:ext cx="2054398" cy="2054397"/>
            </a:xfrm>
            <a:custGeom>
              <a:avLst/>
              <a:gdLst>
                <a:gd name="connsiteX0" fmla="*/ 468059 w 468058"/>
                <a:gd name="connsiteY0" fmla="*/ 234029 h 468058"/>
                <a:gd name="connsiteX1" fmla="*/ 234029 w 468058"/>
                <a:gd name="connsiteY1" fmla="*/ 468059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4"/>
                    <a:pt x="363284" y="468059"/>
                    <a:pt x="234029" y="468059"/>
                  </a:cubicBezTo>
                  <a:cubicBezTo>
                    <a:pt x="104775" y="468059"/>
                    <a:pt x="0" y="363284"/>
                    <a:pt x="0" y="234029"/>
                  </a:cubicBezTo>
                  <a:cubicBezTo>
                    <a:pt x="0" y="104775"/>
                    <a:pt x="104775" y="0"/>
                    <a:pt x="234029" y="0"/>
                  </a:cubicBezTo>
                  <a:cubicBezTo>
                    <a:pt x="363284" y="0"/>
                    <a:pt x="468059" y="104775"/>
                    <a:pt x="468059" y="234029"/>
                  </a:cubicBezTo>
                </a:path>
              </a:pathLst>
            </a:custGeom>
            <a:solidFill>
              <a:srgbClr val="45B1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4" name="Freeform: Shape 13">
              <a:extLst>
                <a:ext uri="{FF2B5EF4-FFF2-40B4-BE49-F238E27FC236}">
                  <a16:creationId xmlns:a16="http://schemas.microsoft.com/office/drawing/2014/main" id="{1748AA80-16C8-2498-40AF-EDC18D08868A}"/>
                </a:ext>
              </a:extLst>
            </p:cNvPr>
            <p:cNvSpPr/>
            <p:nvPr/>
          </p:nvSpPr>
          <p:spPr>
            <a:xfrm>
              <a:off x="10303420" y="6590931"/>
              <a:ext cx="1268006" cy="1956150"/>
            </a:xfrm>
            <a:custGeom>
              <a:avLst/>
              <a:gdLst>
                <a:gd name="connsiteX0" fmla="*/ 54864 w 288893"/>
                <a:gd name="connsiteY0" fmla="*/ 95 h 445674"/>
                <a:gd name="connsiteX1" fmla="*/ 0 w 288893"/>
                <a:gd name="connsiteY1" fmla="*/ 6572 h 445674"/>
                <a:gd name="connsiteX2" fmla="*/ 14859 w 288893"/>
                <a:gd name="connsiteY2" fmla="*/ 6096 h 445674"/>
                <a:gd name="connsiteX3" fmla="*/ 88582 w 288893"/>
                <a:gd name="connsiteY3" fmla="*/ 17907 h 445674"/>
                <a:gd name="connsiteX4" fmla="*/ 267748 w 288893"/>
                <a:gd name="connsiteY4" fmla="*/ 245459 h 445674"/>
                <a:gd name="connsiteX5" fmla="*/ 154877 w 288893"/>
                <a:gd name="connsiteY5" fmla="*/ 445675 h 445674"/>
                <a:gd name="connsiteX6" fmla="*/ 288893 w 288893"/>
                <a:gd name="connsiteY6" fmla="*/ 234029 h 445674"/>
                <a:gd name="connsiteX7" fmla="*/ 54864 w 288893"/>
                <a:gd name="connsiteY7" fmla="*/ 0 h 44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93" h="445674">
                  <a:moveTo>
                    <a:pt x="54864" y="95"/>
                  </a:moveTo>
                  <a:cubicBezTo>
                    <a:pt x="36005" y="95"/>
                    <a:pt x="17622" y="2381"/>
                    <a:pt x="0" y="6572"/>
                  </a:cubicBezTo>
                  <a:cubicBezTo>
                    <a:pt x="4953" y="6287"/>
                    <a:pt x="9906" y="6096"/>
                    <a:pt x="14859" y="6096"/>
                  </a:cubicBezTo>
                  <a:cubicBezTo>
                    <a:pt x="40577" y="6096"/>
                    <a:pt x="65342" y="10287"/>
                    <a:pt x="88582" y="17907"/>
                  </a:cubicBezTo>
                  <a:cubicBezTo>
                    <a:pt x="191358" y="42577"/>
                    <a:pt x="267748" y="135065"/>
                    <a:pt x="267748" y="245459"/>
                  </a:cubicBezTo>
                  <a:cubicBezTo>
                    <a:pt x="267748" y="330327"/>
                    <a:pt x="222599" y="404717"/>
                    <a:pt x="154877" y="445675"/>
                  </a:cubicBezTo>
                  <a:cubicBezTo>
                    <a:pt x="234125" y="408146"/>
                    <a:pt x="288893" y="327470"/>
                    <a:pt x="288893" y="234029"/>
                  </a:cubicBezTo>
                  <a:cubicBezTo>
                    <a:pt x="288893" y="104775"/>
                    <a:pt x="184118" y="0"/>
                    <a:pt x="54864" y="0"/>
                  </a:cubicBezTo>
                </a:path>
              </a:pathLst>
            </a:custGeom>
            <a:solidFill>
              <a:srgbClr val="C3D5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5" name="Freeform: Shape 14">
              <a:extLst>
                <a:ext uri="{FF2B5EF4-FFF2-40B4-BE49-F238E27FC236}">
                  <a16:creationId xmlns:a16="http://schemas.microsoft.com/office/drawing/2014/main" id="{D7B2EC21-0748-88CC-C105-5F0C3BE65F1D}"/>
                </a:ext>
              </a:extLst>
            </p:cNvPr>
            <p:cNvSpPr/>
            <p:nvPr/>
          </p:nvSpPr>
          <p:spPr>
            <a:xfrm>
              <a:off x="10012442" y="6617687"/>
              <a:ext cx="679780" cy="122072"/>
            </a:xfrm>
            <a:custGeom>
              <a:avLst/>
              <a:gdLst>
                <a:gd name="connsiteX0" fmla="*/ 81153 w 154876"/>
                <a:gd name="connsiteY0" fmla="*/ 0 h 27812"/>
                <a:gd name="connsiteX1" fmla="*/ 66294 w 154876"/>
                <a:gd name="connsiteY1" fmla="*/ 476 h 27812"/>
                <a:gd name="connsiteX2" fmla="*/ 0 w 154876"/>
                <a:gd name="connsiteY2" fmla="*/ 27813 h 27812"/>
                <a:gd name="connsiteX3" fmla="*/ 100013 w 154876"/>
                <a:gd name="connsiteY3" fmla="*/ 5429 h 27812"/>
                <a:gd name="connsiteX4" fmla="*/ 154876 w 154876"/>
                <a:gd name="connsiteY4" fmla="*/ 11906 h 27812"/>
                <a:gd name="connsiteX5" fmla="*/ 81153 w 154876"/>
                <a:gd name="connsiteY5" fmla="*/ 95 h 2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76" h="27812">
                  <a:moveTo>
                    <a:pt x="81153" y="0"/>
                  </a:moveTo>
                  <a:cubicBezTo>
                    <a:pt x="76200" y="0"/>
                    <a:pt x="71247" y="191"/>
                    <a:pt x="66294" y="476"/>
                  </a:cubicBezTo>
                  <a:cubicBezTo>
                    <a:pt x="42576" y="6191"/>
                    <a:pt x="20288" y="15526"/>
                    <a:pt x="0" y="27813"/>
                  </a:cubicBezTo>
                  <a:cubicBezTo>
                    <a:pt x="30289" y="13430"/>
                    <a:pt x="64198" y="5429"/>
                    <a:pt x="100013" y="5429"/>
                  </a:cubicBezTo>
                  <a:cubicBezTo>
                    <a:pt x="118872" y="5429"/>
                    <a:pt x="137255" y="7620"/>
                    <a:pt x="154876" y="11906"/>
                  </a:cubicBezTo>
                  <a:cubicBezTo>
                    <a:pt x="131730" y="4191"/>
                    <a:pt x="106966" y="95"/>
                    <a:pt x="81153" y="95"/>
                  </a:cubicBezTo>
                </a:path>
              </a:pathLst>
            </a:custGeom>
            <a:solidFill>
              <a:srgbClr val="7DBA3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6" name="Freeform: Shape 15">
              <a:extLst>
                <a:ext uri="{FF2B5EF4-FFF2-40B4-BE49-F238E27FC236}">
                  <a16:creationId xmlns:a16="http://schemas.microsoft.com/office/drawing/2014/main" id="{DCA3984D-D6DC-2DDF-4900-AA130DB0B90C}"/>
                </a:ext>
              </a:extLst>
            </p:cNvPr>
            <p:cNvSpPr/>
            <p:nvPr/>
          </p:nvSpPr>
          <p:spPr>
            <a:xfrm>
              <a:off x="10127825" y="8547084"/>
              <a:ext cx="855370" cy="148412"/>
            </a:xfrm>
            <a:custGeom>
              <a:avLst/>
              <a:gdLst>
                <a:gd name="connsiteX0" fmla="*/ 194882 w 194881"/>
                <a:gd name="connsiteY0" fmla="*/ 95 h 33813"/>
                <a:gd name="connsiteX1" fmla="*/ 109728 w 194881"/>
                <a:gd name="connsiteY1" fmla="*/ 22003 h 33813"/>
                <a:gd name="connsiteX2" fmla="*/ 54864 w 194881"/>
                <a:gd name="connsiteY2" fmla="*/ 28480 h 33813"/>
                <a:gd name="connsiteX3" fmla="*/ 0 w 194881"/>
                <a:gd name="connsiteY3" fmla="*/ 22003 h 33813"/>
                <a:gd name="connsiteX4" fmla="*/ 73724 w 194881"/>
                <a:gd name="connsiteY4" fmla="*/ 33814 h 33813"/>
                <a:gd name="connsiteX5" fmla="*/ 194882 w 194881"/>
                <a:gd name="connsiteY5" fmla="*/ 0 h 3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81" h="33813">
                  <a:moveTo>
                    <a:pt x="194882" y="95"/>
                  </a:moveTo>
                  <a:cubicBezTo>
                    <a:pt x="168783" y="12478"/>
                    <a:pt x="140018" y="20098"/>
                    <a:pt x="109728" y="22003"/>
                  </a:cubicBezTo>
                  <a:cubicBezTo>
                    <a:pt x="92107" y="26194"/>
                    <a:pt x="73819" y="28480"/>
                    <a:pt x="54864" y="28480"/>
                  </a:cubicBezTo>
                  <a:cubicBezTo>
                    <a:pt x="35909" y="28480"/>
                    <a:pt x="17622" y="26194"/>
                    <a:pt x="0" y="22003"/>
                  </a:cubicBezTo>
                  <a:cubicBezTo>
                    <a:pt x="23146" y="29718"/>
                    <a:pt x="47911" y="33814"/>
                    <a:pt x="73724" y="33814"/>
                  </a:cubicBezTo>
                  <a:cubicBezTo>
                    <a:pt x="118110" y="33814"/>
                    <a:pt x="159544" y="21431"/>
                    <a:pt x="194882" y="0"/>
                  </a:cubicBezTo>
                </a:path>
              </a:pathLst>
            </a:custGeom>
            <a:solidFill>
              <a:srgbClr val="B4CE5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7" name="Freeform: Shape 16">
              <a:extLst>
                <a:ext uri="{FF2B5EF4-FFF2-40B4-BE49-F238E27FC236}">
                  <a16:creationId xmlns:a16="http://schemas.microsoft.com/office/drawing/2014/main" id="{92598750-D44C-1977-972C-365702E1A62B}"/>
                </a:ext>
              </a:extLst>
            </p:cNvPr>
            <p:cNvSpPr/>
            <p:nvPr/>
          </p:nvSpPr>
          <p:spPr>
            <a:xfrm>
              <a:off x="9423798" y="6739346"/>
              <a:ext cx="1185227" cy="1932736"/>
            </a:xfrm>
            <a:custGeom>
              <a:avLst/>
              <a:gdLst>
                <a:gd name="connsiteX0" fmla="*/ 134017 w 270033"/>
                <a:gd name="connsiteY0" fmla="*/ 0 h 440340"/>
                <a:gd name="connsiteX1" fmla="*/ 0 w 270033"/>
                <a:gd name="connsiteY1" fmla="*/ 211646 h 440340"/>
                <a:gd name="connsiteX2" fmla="*/ 160306 w 270033"/>
                <a:gd name="connsiteY2" fmla="*/ 433864 h 440340"/>
                <a:gd name="connsiteX3" fmla="*/ 215169 w 270033"/>
                <a:gd name="connsiteY3" fmla="*/ 440341 h 440340"/>
                <a:gd name="connsiteX4" fmla="*/ 270034 w 270033"/>
                <a:gd name="connsiteY4" fmla="*/ 433864 h 440340"/>
                <a:gd name="connsiteX5" fmla="*/ 255175 w 270033"/>
                <a:gd name="connsiteY5" fmla="*/ 434340 h 440340"/>
                <a:gd name="connsiteX6" fmla="*/ 21145 w 270033"/>
                <a:gd name="connsiteY6" fmla="*/ 200311 h 440340"/>
                <a:gd name="connsiteX7" fmla="*/ 134017 w 270033"/>
                <a:gd name="connsiteY7" fmla="*/ 95 h 4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033" h="440340">
                  <a:moveTo>
                    <a:pt x="134017" y="0"/>
                  </a:moveTo>
                  <a:cubicBezTo>
                    <a:pt x="54769" y="37529"/>
                    <a:pt x="0" y="118205"/>
                    <a:pt x="0" y="211646"/>
                  </a:cubicBezTo>
                  <a:cubicBezTo>
                    <a:pt x="0" y="315182"/>
                    <a:pt x="67151" y="403003"/>
                    <a:pt x="160306" y="433864"/>
                  </a:cubicBezTo>
                  <a:cubicBezTo>
                    <a:pt x="177927" y="438055"/>
                    <a:pt x="196215" y="440341"/>
                    <a:pt x="215169" y="440341"/>
                  </a:cubicBezTo>
                  <a:cubicBezTo>
                    <a:pt x="234125" y="440341"/>
                    <a:pt x="252413" y="438150"/>
                    <a:pt x="270034" y="433864"/>
                  </a:cubicBezTo>
                  <a:cubicBezTo>
                    <a:pt x="265081" y="434150"/>
                    <a:pt x="260128" y="434340"/>
                    <a:pt x="255175" y="434340"/>
                  </a:cubicBezTo>
                  <a:cubicBezTo>
                    <a:pt x="125920" y="434340"/>
                    <a:pt x="21145" y="329565"/>
                    <a:pt x="21145" y="200311"/>
                  </a:cubicBezTo>
                  <a:cubicBezTo>
                    <a:pt x="21145" y="115443"/>
                    <a:pt x="66389" y="41053"/>
                    <a:pt x="134017" y="95"/>
                  </a:cubicBezTo>
                </a:path>
              </a:pathLst>
            </a:custGeom>
            <a:solidFill>
              <a:srgbClr val="78B82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8" name="Freeform: Shape 17">
              <a:extLst>
                <a:ext uri="{FF2B5EF4-FFF2-40B4-BE49-F238E27FC236}">
                  <a16:creationId xmlns:a16="http://schemas.microsoft.com/office/drawing/2014/main" id="{8B0EE0E3-3FB3-D17F-7930-04D11CDC2DA0}"/>
                </a:ext>
              </a:extLst>
            </p:cNvPr>
            <p:cNvSpPr/>
            <p:nvPr/>
          </p:nvSpPr>
          <p:spPr>
            <a:xfrm>
              <a:off x="10609025" y="6669528"/>
              <a:ext cx="869169" cy="1974128"/>
            </a:xfrm>
            <a:custGeom>
              <a:avLst/>
              <a:gdLst>
                <a:gd name="connsiteX0" fmla="*/ 18860 w 198025"/>
                <a:gd name="connsiteY0" fmla="*/ 0 h 449770"/>
                <a:gd name="connsiteX1" fmla="*/ 179165 w 198025"/>
                <a:gd name="connsiteY1" fmla="*/ 222218 h 449770"/>
                <a:gd name="connsiteX2" fmla="*/ 0 w 198025"/>
                <a:gd name="connsiteY2" fmla="*/ 449771 h 449770"/>
                <a:gd name="connsiteX3" fmla="*/ 85154 w 198025"/>
                <a:gd name="connsiteY3" fmla="*/ 427863 h 449770"/>
                <a:gd name="connsiteX4" fmla="*/ 198025 w 198025"/>
                <a:gd name="connsiteY4" fmla="*/ 227647 h 449770"/>
                <a:gd name="connsiteX5" fmla="*/ 18860 w 198025"/>
                <a:gd name="connsiteY5" fmla="*/ 95 h 44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25" h="449770">
                  <a:moveTo>
                    <a:pt x="18860" y="0"/>
                  </a:moveTo>
                  <a:cubicBezTo>
                    <a:pt x="112014" y="30861"/>
                    <a:pt x="179165" y="118682"/>
                    <a:pt x="179165" y="222218"/>
                  </a:cubicBezTo>
                  <a:cubicBezTo>
                    <a:pt x="179165" y="332613"/>
                    <a:pt x="102775" y="425101"/>
                    <a:pt x="0" y="449771"/>
                  </a:cubicBezTo>
                  <a:cubicBezTo>
                    <a:pt x="30289" y="447866"/>
                    <a:pt x="59055" y="440150"/>
                    <a:pt x="85154" y="427863"/>
                  </a:cubicBezTo>
                  <a:cubicBezTo>
                    <a:pt x="152781" y="386810"/>
                    <a:pt x="198025" y="312515"/>
                    <a:pt x="198025" y="227647"/>
                  </a:cubicBezTo>
                  <a:cubicBezTo>
                    <a:pt x="198025" y="117253"/>
                    <a:pt x="121634" y="24765"/>
                    <a:pt x="18860" y="95"/>
                  </a:cubicBezTo>
                </a:path>
              </a:pathLst>
            </a:custGeom>
            <a:solidFill>
              <a:srgbClr val="A6C7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A703D928-2C07-282D-B078-E69B0E0784C4}"/>
                </a:ext>
              </a:extLst>
            </p:cNvPr>
            <p:cNvSpPr/>
            <p:nvPr/>
          </p:nvSpPr>
          <p:spPr>
            <a:xfrm>
              <a:off x="9517025" y="6640683"/>
              <a:ext cx="1878808" cy="2004645"/>
            </a:xfrm>
            <a:custGeom>
              <a:avLst/>
              <a:gdLst>
                <a:gd name="connsiteX0" fmla="*/ 212884 w 428053"/>
                <a:gd name="connsiteY0" fmla="*/ 95 h 456723"/>
                <a:gd name="connsiteX1" fmla="*/ 112872 w 428053"/>
                <a:gd name="connsiteY1" fmla="*/ 22479 h 456723"/>
                <a:gd name="connsiteX2" fmla="*/ 0 w 428053"/>
                <a:gd name="connsiteY2" fmla="*/ 222695 h 456723"/>
                <a:gd name="connsiteX3" fmla="*/ 234029 w 428053"/>
                <a:gd name="connsiteY3" fmla="*/ 456724 h 456723"/>
                <a:gd name="connsiteX4" fmla="*/ 248888 w 428053"/>
                <a:gd name="connsiteY4" fmla="*/ 456248 h 456723"/>
                <a:gd name="connsiteX5" fmla="*/ 428054 w 428053"/>
                <a:gd name="connsiteY5" fmla="*/ 228695 h 456723"/>
                <a:gd name="connsiteX6" fmla="*/ 267748 w 428053"/>
                <a:gd name="connsiteY6" fmla="*/ 6477 h 456723"/>
                <a:gd name="connsiteX7" fmla="*/ 212884 w 428053"/>
                <a:gd name="connsiteY7" fmla="*/ 0 h 4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6723">
                  <a:moveTo>
                    <a:pt x="212884" y="95"/>
                  </a:moveTo>
                  <a:cubicBezTo>
                    <a:pt x="177070" y="95"/>
                    <a:pt x="143161" y="8096"/>
                    <a:pt x="112872" y="22479"/>
                  </a:cubicBezTo>
                  <a:cubicBezTo>
                    <a:pt x="45244" y="63532"/>
                    <a:pt x="0" y="137827"/>
                    <a:pt x="0" y="222695"/>
                  </a:cubicBezTo>
                  <a:cubicBezTo>
                    <a:pt x="0" y="351949"/>
                    <a:pt x="104775" y="456724"/>
                    <a:pt x="234029" y="456724"/>
                  </a:cubicBezTo>
                  <a:cubicBezTo>
                    <a:pt x="238983" y="456724"/>
                    <a:pt x="243935" y="456533"/>
                    <a:pt x="248888" y="456248"/>
                  </a:cubicBezTo>
                  <a:cubicBezTo>
                    <a:pt x="351663" y="431578"/>
                    <a:pt x="428054" y="338995"/>
                    <a:pt x="428054" y="228695"/>
                  </a:cubicBezTo>
                  <a:cubicBezTo>
                    <a:pt x="428054" y="125158"/>
                    <a:pt x="360902" y="37338"/>
                    <a:pt x="267748" y="6477"/>
                  </a:cubicBezTo>
                  <a:cubicBezTo>
                    <a:pt x="250127" y="2286"/>
                    <a:pt x="231839" y="0"/>
                    <a:pt x="212884" y="0"/>
                  </a:cubicBezTo>
                </a:path>
              </a:pathLst>
            </a:custGeom>
            <a:solidFill>
              <a:srgbClr val="91C02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631" name="Group 630">
            <a:extLst>
              <a:ext uri="{FF2B5EF4-FFF2-40B4-BE49-F238E27FC236}">
                <a16:creationId xmlns:a16="http://schemas.microsoft.com/office/drawing/2014/main" id="{D0565189-9150-023C-C096-04A8FE62C1BB}"/>
              </a:ext>
            </a:extLst>
          </p:cNvPr>
          <p:cNvGrpSpPr/>
          <p:nvPr/>
        </p:nvGrpSpPr>
        <p:grpSpPr>
          <a:xfrm>
            <a:off x="3550336" y="4081043"/>
            <a:ext cx="2212432" cy="2199050"/>
            <a:chOff x="3550336" y="6143137"/>
            <a:chExt cx="2212432" cy="2199050"/>
          </a:xfrm>
        </p:grpSpPr>
        <p:sp>
          <p:nvSpPr>
            <p:cNvPr id="26" name="Freeform: Shape 25">
              <a:extLst>
                <a:ext uri="{FF2B5EF4-FFF2-40B4-BE49-F238E27FC236}">
                  <a16:creationId xmlns:a16="http://schemas.microsoft.com/office/drawing/2014/main" id="{F816B24A-1E30-2DAF-6C9E-7ADF89ED0981}"/>
                </a:ext>
              </a:extLst>
            </p:cNvPr>
            <p:cNvSpPr/>
            <p:nvPr/>
          </p:nvSpPr>
          <p:spPr>
            <a:xfrm>
              <a:off x="3550336" y="6160694"/>
              <a:ext cx="2054399" cy="2054396"/>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2F647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67A4B016-8AD9-AD2A-ABFB-366E8F7DBD1A}"/>
                </a:ext>
              </a:extLst>
            </p:cNvPr>
            <p:cNvSpPr/>
            <p:nvPr/>
          </p:nvSpPr>
          <p:spPr>
            <a:xfrm>
              <a:off x="4542422" y="6143137"/>
              <a:ext cx="1220346" cy="1501287"/>
            </a:xfrm>
            <a:custGeom>
              <a:avLst/>
              <a:gdLst>
                <a:gd name="connsiteX0" fmla="*/ 44005 w 278034"/>
                <a:gd name="connsiteY0" fmla="*/ 0 h 342042"/>
                <a:gd name="connsiteX1" fmla="*/ 0 w 278034"/>
                <a:gd name="connsiteY1" fmla="*/ 4096 h 342042"/>
                <a:gd name="connsiteX2" fmla="*/ 8001 w 278034"/>
                <a:gd name="connsiteY2" fmla="*/ 4001 h 342042"/>
                <a:gd name="connsiteX3" fmla="*/ 204978 w 278034"/>
                <a:gd name="connsiteY3" fmla="*/ 111633 h 342042"/>
                <a:gd name="connsiteX4" fmla="*/ 263366 w 278034"/>
                <a:gd name="connsiteY4" fmla="*/ 250127 h 342042"/>
                <a:gd name="connsiteX5" fmla="*/ 251650 w 278034"/>
                <a:gd name="connsiteY5" fmla="*/ 342043 h 342042"/>
                <a:gd name="connsiteX6" fmla="*/ 278035 w 278034"/>
                <a:gd name="connsiteY6" fmla="*/ 234029 h 342042"/>
                <a:gd name="connsiteX7" fmla="*/ 44005 w 278034"/>
                <a:gd name="connsiteY7" fmla="*/ 0 h 34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034" h="342042">
                  <a:moveTo>
                    <a:pt x="44005" y="0"/>
                  </a:moveTo>
                  <a:cubicBezTo>
                    <a:pt x="28956" y="0"/>
                    <a:pt x="14288" y="1429"/>
                    <a:pt x="0" y="4096"/>
                  </a:cubicBezTo>
                  <a:cubicBezTo>
                    <a:pt x="2667" y="4096"/>
                    <a:pt x="5334" y="4001"/>
                    <a:pt x="8001" y="4001"/>
                  </a:cubicBezTo>
                  <a:cubicBezTo>
                    <a:pt x="90678" y="4001"/>
                    <a:pt x="163353" y="46863"/>
                    <a:pt x="204978" y="111633"/>
                  </a:cubicBezTo>
                  <a:cubicBezTo>
                    <a:pt x="238030" y="148780"/>
                    <a:pt x="259461" y="196691"/>
                    <a:pt x="263366" y="250127"/>
                  </a:cubicBezTo>
                  <a:cubicBezTo>
                    <a:pt x="265652" y="282321"/>
                    <a:pt x="261366" y="313372"/>
                    <a:pt x="251650" y="342043"/>
                  </a:cubicBezTo>
                  <a:cubicBezTo>
                    <a:pt x="268510" y="309753"/>
                    <a:pt x="278035" y="272987"/>
                    <a:pt x="278035" y="234029"/>
                  </a:cubicBezTo>
                  <a:cubicBezTo>
                    <a:pt x="278035" y="104775"/>
                    <a:pt x="173260" y="0"/>
                    <a:pt x="44005"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C84A7CAD-0AA1-21BF-1971-D3497A159320}"/>
                </a:ext>
              </a:extLst>
            </p:cNvPr>
            <p:cNvSpPr/>
            <p:nvPr/>
          </p:nvSpPr>
          <p:spPr>
            <a:xfrm>
              <a:off x="3762299" y="6160277"/>
              <a:ext cx="1679807" cy="680614"/>
            </a:xfrm>
            <a:custGeom>
              <a:avLst/>
              <a:gdLst>
                <a:gd name="connsiteX0" fmla="*/ 185738 w 382714"/>
                <a:gd name="connsiteY0" fmla="*/ 95 h 155066"/>
                <a:gd name="connsiteX1" fmla="*/ 177737 w 382714"/>
                <a:gd name="connsiteY1" fmla="*/ 190 h 155066"/>
                <a:gd name="connsiteX2" fmla="*/ 0 w 382714"/>
                <a:gd name="connsiteY2" fmla="*/ 155067 h 155066"/>
                <a:gd name="connsiteX3" fmla="*/ 190786 w 382714"/>
                <a:gd name="connsiteY3" fmla="*/ 29623 h 155066"/>
                <a:gd name="connsiteX4" fmla="*/ 207931 w 382714"/>
                <a:gd name="connsiteY4" fmla="*/ 28956 h 155066"/>
                <a:gd name="connsiteX5" fmla="*/ 382714 w 382714"/>
                <a:gd name="connsiteY5" fmla="*/ 107632 h 155066"/>
                <a:gd name="connsiteX6" fmla="*/ 185738 w 382714"/>
                <a:gd name="connsiteY6" fmla="*/ 0 h 15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714" h="155066">
                  <a:moveTo>
                    <a:pt x="185738" y="95"/>
                  </a:moveTo>
                  <a:cubicBezTo>
                    <a:pt x="183071" y="95"/>
                    <a:pt x="180404" y="95"/>
                    <a:pt x="177737" y="190"/>
                  </a:cubicBezTo>
                  <a:cubicBezTo>
                    <a:pt x="94393" y="16097"/>
                    <a:pt x="26670" y="76105"/>
                    <a:pt x="0" y="155067"/>
                  </a:cubicBezTo>
                  <a:cubicBezTo>
                    <a:pt x="36290" y="85439"/>
                    <a:pt x="106775" y="35623"/>
                    <a:pt x="190786" y="29623"/>
                  </a:cubicBezTo>
                  <a:cubicBezTo>
                    <a:pt x="196501" y="29242"/>
                    <a:pt x="202216" y="28956"/>
                    <a:pt x="207931" y="28956"/>
                  </a:cubicBezTo>
                  <a:cubicBezTo>
                    <a:pt x="276796" y="28956"/>
                    <a:pt x="339566" y="59055"/>
                    <a:pt x="382714" y="107632"/>
                  </a:cubicBezTo>
                  <a:cubicBezTo>
                    <a:pt x="341090" y="42863"/>
                    <a:pt x="268414" y="0"/>
                    <a:pt x="185738" y="0"/>
                  </a:cubicBezTo>
                </a:path>
              </a:pathLst>
            </a:custGeom>
            <a:solidFill>
              <a:srgbClr val="21A39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290C6C66-43F7-2DFA-508C-B397A7DCA85C}"/>
                </a:ext>
              </a:extLst>
            </p:cNvPr>
            <p:cNvSpPr/>
            <p:nvPr/>
          </p:nvSpPr>
          <p:spPr>
            <a:xfrm>
              <a:off x="3808705" y="7644429"/>
              <a:ext cx="1838673" cy="697758"/>
            </a:xfrm>
            <a:custGeom>
              <a:avLst/>
              <a:gdLst>
                <a:gd name="connsiteX0" fmla="*/ 418814 w 418909"/>
                <a:gd name="connsiteY0" fmla="*/ 95 h 158972"/>
                <a:gd name="connsiteX1" fmla="*/ 219170 w 418909"/>
                <a:gd name="connsiteY1" fmla="*/ 125921 h 158972"/>
                <a:gd name="connsiteX2" fmla="*/ 175164 w 418909"/>
                <a:gd name="connsiteY2" fmla="*/ 130016 h 158972"/>
                <a:gd name="connsiteX3" fmla="*/ 0 w 418909"/>
                <a:gd name="connsiteY3" fmla="*/ 51245 h 158972"/>
                <a:gd name="connsiteX4" fmla="*/ 196882 w 418909"/>
                <a:gd name="connsiteY4" fmla="*/ 158972 h 158972"/>
                <a:gd name="connsiteX5" fmla="*/ 214026 w 418909"/>
                <a:gd name="connsiteY5" fmla="*/ 158305 h 158972"/>
                <a:gd name="connsiteX6" fmla="*/ 418909 w 418909"/>
                <a:gd name="connsiteY6" fmla="*/ 0 h 15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09" h="158972">
                  <a:moveTo>
                    <a:pt x="418814" y="95"/>
                  </a:moveTo>
                  <a:cubicBezTo>
                    <a:pt x="380905" y="72771"/>
                    <a:pt x="306038" y="123063"/>
                    <a:pt x="219170" y="125921"/>
                  </a:cubicBezTo>
                  <a:cubicBezTo>
                    <a:pt x="204882" y="128588"/>
                    <a:pt x="190214" y="130016"/>
                    <a:pt x="175164" y="130016"/>
                  </a:cubicBezTo>
                  <a:cubicBezTo>
                    <a:pt x="105441" y="130016"/>
                    <a:pt x="42863" y="99536"/>
                    <a:pt x="0" y="51245"/>
                  </a:cubicBezTo>
                  <a:cubicBezTo>
                    <a:pt x="41910" y="116491"/>
                    <a:pt x="115062" y="158972"/>
                    <a:pt x="196882" y="158972"/>
                  </a:cubicBezTo>
                  <a:cubicBezTo>
                    <a:pt x="202501" y="158972"/>
                    <a:pt x="208216" y="158782"/>
                    <a:pt x="214026" y="158305"/>
                  </a:cubicBezTo>
                  <a:cubicBezTo>
                    <a:pt x="310800" y="151352"/>
                    <a:pt x="389572" y="86487"/>
                    <a:pt x="418909" y="0"/>
                  </a:cubicBezTo>
                </a:path>
              </a:pathLst>
            </a:custGeom>
            <a:solidFill>
              <a:srgbClr val="67A99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 name="Freeform: Shape 29">
              <a:extLst>
                <a:ext uri="{FF2B5EF4-FFF2-40B4-BE49-F238E27FC236}">
                  <a16:creationId xmlns:a16="http://schemas.microsoft.com/office/drawing/2014/main" id="{94C58085-F22B-3009-734F-E9BAC294079F}"/>
                </a:ext>
              </a:extLst>
            </p:cNvPr>
            <p:cNvSpPr/>
            <p:nvPr/>
          </p:nvSpPr>
          <p:spPr>
            <a:xfrm>
              <a:off x="3646288" y="6841313"/>
              <a:ext cx="1124394" cy="1373776"/>
            </a:xfrm>
            <a:custGeom>
              <a:avLst/>
              <a:gdLst>
                <a:gd name="connsiteX0" fmla="*/ 26335 w 256173"/>
                <a:gd name="connsiteY0" fmla="*/ 0 h 312991"/>
                <a:gd name="connsiteX1" fmla="*/ 618 w 256173"/>
                <a:gd name="connsiteY1" fmla="*/ 124778 h 312991"/>
                <a:gd name="connsiteX2" fmla="*/ 37004 w 256173"/>
                <a:gd name="connsiteY2" fmla="*/ 234220 h 312991"/>
                <a:gd name="connsiteX3" fmla="*/ 212168 w 256173"/>
                <a:gd name="connsiteY3" fmla="*/ 312991 h 312991"/>
                <a:gd name="connsiteX4" fmla="*/ 256174 w 256173"/>
                <a:gd name="connsiteY4" fmla="*/ 308896 h 312991"/>
                <a:gd name="connsiteX5" fmla="*/ 248173 w 256173"/>
                <a:gd name="connsiteY5" fmla="*/ 308991 h 312991"/>
                <a:gd name="connsiteX6" fmla="*/ 14144 w 256173"/>
                <a:gd name="connsiteY6" fmla="*/ 74962 h 312991"/>
                <a:gd name="connsiteX7" fmla="*/ 26431 w 256173"/>
                <a:gd name="connsiteY7"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73" h="312991">
                  <a:moveTo>
                    <a:pt x="26335" y="0"/>
                  </a:moveTo>
                  <a:cubicBezTo>
                    <a:pt x="7000" y="37147"/>
                    <a:pt x="-2621" y="79915"/>
                    <a:pt x="618" y="124778"/>
                  </a:cubicBezTo>
                  <a:cubicBezTo>
                    <a:pt x="3571" y="165163"/>
                    <a:pt x="16525" y="202406"/>
                    <a:pt x="37004" y="234220"/>
                  </a:cubicBezTo>
                  <a:cubicBezTo>
                    <a:pt x="79866" y="282512"/>
                    <a:pt x="142445" y="312991"/>
                    <a:pt x="212168" y="312991"/>
                  </a:cubicBezTo>
                  <a:cubicBezTo>
                    <a:pt x="227218" y="312991"/>
                    <a:pt x="241981" y="311563"/>
                    <a:pt x="256174" y="308896"/>
                  </a:cubicBezTo>
                  <a:cubicBezTo>
                    <a:pt x="253507" y="308991"/>
                    <a:pt x="250840" y="308991"/>
                    <a:pt x="248173" y="308991"/>
                  </a:cubicBezTo>
                  <a:cubicBezTo>
                    <a:pt x="118919" y="308991"/>
                    <a:pt x="14144" y="204216"/>
                    <a:pt x="14144" y="74962"/>
                  </a:cubicBezTo>
                  <a:cubicBezTo>
                    <a:pt x="14144" y="48768"/>
                    <a:pt x="18430" y="23527"/>
                    <a:pt x="26431" y="0"/>
                  </a:cubicBezTo>
                </a:path>
              </a:pathLst>
            </a:custGeom>
            <a:solidFill>
              <a:srgbClr val="257B7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29884D9A-543C-FD78-B7BD-0A88E758EEDD}"/>
                </a:ext>
              </a:extLst>
            </p:cNvPr>
            <p:cNvSpPr/>
            <p:nvPr/>
          </p:nvSpPr>
          <p:spPr>
            <a:xfrm>
              <a:off x="4770687" y="6633115"/>
              <a:ext cx="930343" cy="1563999"/>
            </a:xfrm>
            <a:custGeom>
              <a:avLst/>
              <a:gdLst>
                <a:gd name="connsiteX0" fmla="*/ 152971 w 211962"/>
                <a:gd name="connsiteY0" fmla="*/ 0 h 356330"/>
                <a:gd name="connsiteX1" fmla="*/ 190024 w 211962"/>
                <a:gd name="connsiteY1" fmla="*/ 126397 h 356330"/>
                <a:gd name="connsiteX2" fmla="*/ 0 w 211962"/>
                <a:gd name="connsiteY2" fmla="*/ 356330 h 356330"/>
                <a:gd name="connsiteX3" fmla="*/ 199644 w 211962"/>
                <a:gd name="connsiteY3" fmla="*/ 230505 h 356330"/>
                <a:gd name="connsiteX4" fmla="*/ 211360 w 211962"/>
                <a:gd name="connsiteY4" fmla="*/ 138589 h 356330"/>
                <a:gd name="connsiteX5" fmla="*/ 152971 w 211962"/>
                <a:gd name="connsiteY5" fmla="*/ 95 h 3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962" h="356330">
                  <a:moveTo>
                    <a:pt x="152971" y="0"/>
                  </a:moveTo>
                  <a:cubicBezTo>
                    <a:pt x="176403" y="36481"/>
                    <a:pt x="190024" y="79820"/>
                    <a:pt x="190024" y="126397"/>
                  </a:cubicBezTo>
                  <a:cubicBezTo>
                    <a:pt x="190024" y="240602"/>
                    <a:pt x="108204" y="335661"/>
                    <a:pt x="0" y="356330"/>
                  </a:cubicBezTo>
                  <a:cubicBezTo>
                    <a:pt x="86868" y="353378"/>
                    <a:pt x="161735" y="303086"/>
                    <a:pt x="199644" y="230505"/>
                  </a:cubicBezTo>
                  <a:cubicBezTo>
                    <a:pt x="209360" y="201835"/>
                    <a:pt x="213646" y="170688"/>
                    <a:pt x="211360" y="138589"/>
                  </a:cubicBezTo>
                  <a:cubicBezTo>
                    <a:pt x="207550" y="85154"/>
                    <a:pt x="186024" y="37243"/>
                    <a:pt x="152971" y="95"/>
                  </a:cubicBezTo>
                </a:path>
              </a:pathLst>
            </a:custGeom>
            <a:solidFill>
              <a:srgbClr val="399C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225F925A-F6D5-A7F8-EC7E-B121ECBFE53C}"/>
                </a:ext>
              </a:extLst>
            </p:cNvPr>
            <p:cNvSpPr/>
            <p:nvPr/>
          </p:nvSpPr>
          <p:spPr>
            <a:xfrm>
              <a:off x="3707531" y="6287788"/>
              <a:ext cx="1896371" cy="1910162"/>
            </a:xfrm>
            <a:custGeom>
              <a:avLst/>
              <a:gdLst>
                <a:gd name="connsiteX0" fmla="*/ 220313 w 432054"/>
                <a:gd name="connsiteY0" fmla="*/ 0 h 435197"/>
                <a:gd name="connsiteX1" fmla="*/ 203168 w 432054"/>
                <a:gd name="connsiteY1" fmla="*/ 667 h 435197"/>
                <a:gd name="connsiteX2" fmla="*/ 12288 w 432054"/>
                <a:gd name="connsiteY2" fmla="*/ 126206 h 435197"/>
                <a:gd name="connsiteX3" fmla="*/ 0 w 432054"/>
                <a:gd name="connsiteY3" fmla="*/ 201168 h 435197"/>
                <a:gd name="connsiteX4" fmla="*/ 234029 w 432054"/>
                <a:gd name="connsiteY4" fmla="*/ 435197 h 435197"/>
                <a:gd name="connsiteX5" fmla="*/ 242031 w 432054"/>
                <a:gd name="connsiteY5" fmla="*/ 435102 h 435197"/>
                <a:gd name="connsiteX6" fmla="*/ 432054 w 432054"/>
                <a:gd name="connsiteY6" fmla="*/ 205169 h 435197"/>
                <a:gd name="connsiteX7" fmla="*/ 395002 w 432054"/>
                <a:gd name="connsiteY7" fmla="*/ 78772 h 435197"/>
                <a:gd name="connsiteX8" fmla="*/ 220218 w 432054"/>
                <a:gd name="connsiteY8" fmla="*/ 95 h 43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054" h="435197">
                  <a:moveTo>
                    <a:pt x="220313" y="0"/>
                  </a:moveTo>
                  <a:cubicBezTo>
                    <a:pt x="214694" y="0"/>
                    <a:pt x="208979" y="191"/>
                    <a:pt x="203168" y="667"/>
                  </a:cubicBezTo>
                  <a:cubicBezTo>
                    <a:pt x="119063" y="6763"/>
                    <a:pt x="48578" y="56483"/>
                    <a:pt x="12288" y="126206"/>
                  </a:cubicBezTo>
                  <a:cubicBezTo>
                    <a:pt x="4382" y="149733"/>
                    <a:pt x="0" y="174975"/>
                    <a:pt x="0" y="201168"/>
                  </a:cubicBezTo>
                  <a:cubicBezTo>
                    <a:pt x="0" y="330422"/>
                    <a:pt x="104775" y="435197"/>
                    <a:pt x="234029" y="435197"/>
                  </a:cubicBezTo>
                  <a:cubicBezTo>
                    <a:pt x="236697" y="435197"/>
                    <a:pt x="239363" y="435197"/>
                    <a:pt x="242031" y="435102"/>
                  </a:cubicBezTo>
                  <a:cubicBezTo>
                    <a:pt x="350234" y="414528"/>
                    <a:pt x="432054" y="319373"/>
                    <a:pt x="432054" y="205169"/>
                  </a:cubicBezTo>
                  <a:cubicBezTo>
                    <a:pt x="432054" y="158591"/>
                    <a:pt x="418433" y="115253"/>
                    <a:pt x="395002" y="78772"/>
                  </a:cubicBezTo>
                  <a:cubicBezTo>
                    <a:pt x="351854" y="30290"/>
                    <a:pt x="289084" y="95"/>
                    <a:pt x="220218" y="95"/>
                  </a:cubicBezTo>
                </a:path>
              </a:pathLst>
            </a:custGeom>
            <a:solidFill>
              <a:srgbClr val="238D7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616" name="Group 615">
            <a:extLst>
              <a:ext uri="{FF2B5EF4-FFF2-40B4-BE49-F238E27FC236}">
                <a16:creationId xmlns:a16="http://schemas.microsoft.com/office/drawing/2014/main" id="{60ABA1EE-ED17-49A2-2496-BF0E3566D005}"/>
              </a:ext>
            </a:extLst>
          </p:cNvPr>
          <p:cNvGrpSpPr/>
          <p:nvPr/>
        </p:nvGrpSpPr>
        <p:grpSpPr>
          <a:xfrm>
            <a:off x="743585" y="4081043"/>
            <a:ext cx="2229578" cy="2215772"/>
            <a:chOff x="743585" y="6299976"/>
            <a:chExt cx="2229578" cy="2215772"/>
          </a:xfrm>
        </p:grpSpPr>
        <p:sp>
          <p:nvSpPr>
            <p:cNvPr id="36" name="Freeform: Shape 35">
              <a:extLst>
                <a:ext uri="{FF2B5EF4-FFF2-40B4-BE49-F238E27FC236}">
                  <a16:creationId xmlns:a16="http://schemas.microsoft.com/office/drawing/2014/main" id="{26A322D7-A199-6ACE-5762-4BDC5C406C70}"/>
                </a:ext>
              </a:extLst>
            </p:cNvPr>
            <p:cNvSpPr/>
            <p:nvPr/>
          </p:nvSpPr>
          <p:spPr>
            <a:xfrm>
              <a:off x="743585" y="6378991"/>
              <a:ext cx="2054396" cy="2054397"/>
            </a:xfrm>
            <a:custGeom>
              <a:avLst/>
              <a:gdLst>
                <a:gd name="connsiteX0" fmla="*/ 468059 w 468058"/>
                <a:gd name="connsiteY0" fmla="*/ 234029 h 468058"/>
                <a:gd name="connsiteX1" fmla="*/ 234029 w 468058"/>
                <a:gd name="connsiteY1" fmla="*/ 468059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4"/>
                    <a:pt x="363284" y="468059"/>
                    <a:pt x="234029" y="468059"/>
                  </a:cubicBezTo>
                  <a:cubicBezTo>
                    <a:pt x="104775" y="468059"/>
                    <a:pt x="0" y="363284"/>
                    <a:pt x="0" y="234029"/>
                  </a:cubicBezTo>
                  <a:cubicBezTo>
                    <a:pt x="0" y="104775"/>
                    <a:pt x="104775" y="0"/>
                    <a:pt x="234029" y="0"/>
                  </a:cubicBezTo>
                  <a:cubicBezTo>
                    <a:pt x="363284" y="0"/>
                    <a:pt x="468059" y="104775"/>
                    <a:pt x="468059" y="234029"/>
                  </a:cubicBezTo>
                </a:path>
              </a:pathLst>
            </a:custGeom>
            <a:solidFill>
              <a:srgbClr val="FFE95B"/>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7" name="Freeform: Shape 36">
              <a:extLst>
                <a:ext uri="{FF2B5EF4-FFF2-40B4-BE49-F238E27FC236}">
                  <a16:creationId xmlns:a16="http://schemas.microsoft.com/office/drawing/2014/main" id="{2CE01D28-F9C9-041F-6916-FE47AFBCC5A2}"/>
                </a:ext>
              </a:extLst>
            </p:cNvPr>
            <p:cNvSpPr/>
            <p:nvPr/>
          </p:nvSpPr>
          <p:spPr>
            <a:xfrm>
              <a:off x="1439262" y="6299976"/>
              <a:ext cx="1533901" cy="1553969"/>
            </a:xfrm>
            <a:custGeom>
              <a:avLst/>
              <a:gdLst>
                <a:gd name="connsiteX0" fmla="*/ 115538 w 349472"/>
                <a:gd name="connsiteY0" fmla="*/ 0 h 354044"/>
                <a:gd name="connsiteX1" fmla="*/ 0 w 349472"/>
                <a:gd name="connsiteY1" fmla="*/ 30480 h 354044"/>
                <a:gd name="connsiteX2" fmla="*/ 75533 w 349472"/>
                <a:gd name="connsiteY2" fmla="*/ 18002 h 354044"/>
                <a:gd name="connsiteX3" fmla="*/ 237839 w 349472"/>
                <a:gd name="connsiteY3" fmla="*/ 83439 h 354044"/>
                <a:gd name="connsiteX4" fmla="*/ 331661 w 349472"/>
                <a:gd name="connsiteY4" fmla="*/ 270891 h 354044"/>
                <a:gd name="connsiteX5" fmla="*/ 316420 w 349472"/>
                <a:gd name="connsiteY5" fmla="*/ 354044 h 354044"/>
                <a:gd name="connsiteX6" fmla="*/ 349472 w 349472"/>
                <a:gd name="connsiteY6" fmla="*/ 234125 h 354044"/>
                <a:gd name="connsiteX7" fmla="*/ 115443 w 349472"/>
                <a:gd name="connsiteY7" fmla="*/ 95 h 35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472" h="354044">
                  <a:moveTo>
                    <a:pt x="115538" y="0"/>
                  </a:moveTo>
                  <a:cubicBezTo>
                    <a:pt x="73533" y="0"/>
                    <a:pt x="34100" y="11049"/>
                    <a:pt x="0" y="30480"/>
                  </a:cubicBezTo>
                  <a:cubicBezTo>
                    <a:pt x="23717" y="22384"/>
                    <a:pt x="49054" y="18002"/>
                    <a:pt x="75533" y="18002"/>
                  </a:cubicBezTo>
                  <a:cubicBezTo>
                    <a:pt x="138589" y="18002"/>
                    <a:pt x="195834" y="42958"/>
                    <a:pt x="237839" y="83439"/>
                  </a:cubicBezTo>
                  <a:cubicBezTo>
                    <a:pt x="294799" y="126111"/>
                    <a:pt x="331661" y="194215"/>
                    <a:pt x="331661" y="270891"/>
                  </a:cubicBezTo>
                  <a:cubicBezTo>
                    <a:pt x="331661" y="300133"/>
                    <a:pt x="326231" y="328136"/>
                    <a:pt x="316420" y="354044"/>
                  </a:cubicBezTo>
                  <a:cubicBezTo>
                    <a:pt x="337375" y="318992"/>
                    <a:pt x="349472" y="277939"/>
                    <a:pt x="349472" y="234125"/>
                  </a:cubicBezTo>
                  <a:cubicBezTo>
                    <a:pt x="349472" y="104870"/>
                    <a:pt x="244697" y="95"/>
                    <a:pt x="115443" y="95"/>
                  </a:cubicBezTo>
                </a:path>
              </a:pathLst>
            </a:custGeom>
            <a:solidFill>
              <a:srgbClr val="F0E35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8" name="Freeform: Shape 37">
              <a:extLst>
                <a:ext uri="{FF2B5EF4-FFF2-40B4-BE49-F238E27FC236}">
                  <a16:creationId xmlns:a16="http://schemas.microsoft.com/office/drawing/2014/main" id="{CCCCA912-431E-68C2-A429-C89C23F3B871}"/>
                </a:ext>
              </a:extLst>
            </p:cNvPr>
            <p:cNvSpPr/>
            <p:nvPr/>
          </p:nvSpPr>
          <p:spPr>
            <a:xfrm>
              <a:off x="985652" y="6378991"/>
              <a:ext cx="1497523" cy="583627"/>
            </a:xfrm>
            <a:custGeom>
              <a:avLst/>
              <a:gdLst>
                <a:gd name="connsiteX0" fmla="*/ 178879 w 341184"/>
                <a:gd name="connsiteY0" fmla="*/ 0 h 132969"/>
                <a:gd name="connsiteX1" fmla="*/ 103346 w 341184"/>
                <a:gd name="connsiteY1" fmla="*/ 12478 h 132969"/>
                <a:gd name="connsiteX2" fmla="*/ 0 w 341184"/>
                <a:gd name="connsiteY2" fmla="*/ 132969 h 132969"/>
                <a:gd name="connsiteX3" fmla="*/ 200977 w 341184"/>
                <a:gd name="connsiteY3" fmla="*/ 18859 h 132969"/>
                <a:gd name="connsiteX4" fmla="*/ 341185 w 341184"/>
                <a:gd name="connsiteY4" fmla="*/ 65437 h 132969"/>
                <a:gd name="connsiteX5" fmla="*/ 178879 w 341184"/>
                <a:gd name="connsiteY5" fmla="*/ 0 h 13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184" h="132969">
                  <a:moveTo>
                    <a:pt x="178879" y="0"/>
                  </a:moveTo>
                  <a:cubicBezTo>
                    <a:pt x="152400" y="0"/>
                    <a:pt x="127063" y="4382"/>
                    <a:pt x="103346" y="12478"/>
                  </a:cubicBezTo>
                  <a:cubicBezTo>
                    <a:pt x="56292" y="39243"/>
                    <a:pt x="19431" y="81820"/>
                    <a:pt x="0" y="132969"/>
                  </a:cubicBezTo>
                  <a:cubicBezTo>
                    <a:pt x="40862" y="64675"/>
                    <a:pt x="115633" y="18859"/>
                    <a:pt x="200977" y="18859"/>
                  </a:cubicBezTo>
                  <a:cubicBezTo>
                    <a:pt x="253555" y="18859"/>
                    <a:pt x="302133" y="36195"/>
                    <a:pt x="341185" y="65437"/>
                  </a:cubicBezTo>
                  <a:cubicBezTo>
                    <a:pt x="299085" y="24860"/>
                    <a:pt x="241935" y="0"/>
                    <a:pt x="178879" y="0"/>
                  </a:cubicBezTo>
                </a:path>
              </a:pathLst>
            </a:custGeom>
            <a:solidFill>
              <a:srgbClr val="F0DE2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9" name="Freeform: Shape 38">
              <a:extLst>
                <a:ext uri="{FF2B5EF4-FFF2-40B4-BE49-F238E27FC236}">
                  <a16:creationId xmlns:a16="http://schemas.microsoft.com/office/drawing/2014/main" id="{0D0C712F-9F49-C1D5-B7AD-A783438F0591}"/>
                </a:ext>
              </a:extLst>
            </p:cNvPr>
            <p:cNvSpPr/>
            <p:nvPr/>
          </p:nvSpPr>
          <p:spPr>
            <a:xfrm>
              <a:off x="1155390" y="7853527"/>
              <a:ext cx="1673117" cy="662221"/>
            </a:xfrm>
            <a:custGeom>
              <a:avLst/>
              <a:gdLst>
                <a:gd name="connsiteX0" fmla="*/ 381190 w 381190"/>
                <a:gd name="connsiteY0" fmla="*/ 0 h 150875"/>
                <a:gd name="connsiteX1" fmla="*/ 255746 w 381190"/>
                <a:gd name="connsiteY1" fmla="*/ 101632 h 150875"/>
                <a:gd name="connsiteX2" fmla="*/ 140208 w 381190"/>
                <a:gd name="connsiteY2" fmla="*/ 132112 h 150875"/>
                <a:gd name="connsiteX3" fmla="*/ 0 w 381190"/>
                <a:gd name="connsiteY3" fmla="*/ 85439 h 150875"/>
                <a:gd name="connsiteX4" fmla="*/ 162306 w 381190"/>
                <a:gd name="connsiteY4" fmla="*/ 150876 h 150875"/>
                <a:gd name="connsiteX5" fmla="*/ 381190 w 381190"/>
                <a:gd name="connsiteY5" fmla="*/ 0 h 15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190" h="150875">
                  <a:moveTo>
                    <a:pt x="381190" y="0"/>
                  </a:moveTo>
                  <a:cubicBezTo>
                    <a:pt x="352996" y="47149"/>
                    <a:pt x="308610" y="83629"/>
                    <a:pt x="255746" y="101632"/>
                  </a:cubicBezTo>
                  <a:cubicBezTo>
                    <a:pt x="221646" y="121063"/>
                    <a:pt x="182213" y="132112"/>
                    <a:pt x="140208" y="132112"/>
                  </a:cubicBezTo>
                  <a:cubicBezTo>
                    <a:pt x="87630" y="132112"/>
                    <a:pt x="39052" y="114776"/>
                    <a:pt x="0" y="85439"/>
                  </a:cubicBezTo>
                  <a:cubicBezTo>
                    <a:pt x="42100" y="126016"/>
                    <a:pt x="99346" y="150876"/>
                    <a:pt x="162306" y="150876"/>
                  </a:cubicBezTo>
                  <a:cubicBezTo>
                    <a:pt x="262318" y="150876"/>
                    <a:pt x="347663" y="88201"/>
                    <a:pt x="381190" y="0"/>
                  </a:cubicBezTo>
                </a:path>
              </a:pathLst>
            </a:custGeom>
            <a:solidFill>
              <a:srgbClr val="FFD95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013EE48A-78F0-DFFE-1305-B50FBC33AE6E}"/>
                </a:ext>
              </a:extLst>
            </p:cNvPr>
            <p:cNvSpPr/>
            <p:nvPr/>
          </p:nvSpPr>
          <p:spPr>
            <a:xfrm>
              <a:off x="841001" y="6962200"/>
              <a:ext cx="1437325" cy="1471188"/>
            </a:xfrm>
            <a:custGeom>
              <a:avLst/>
              <a:gdLst>
                <a:gd name="connsiteX0" fmla="*/ 33051 w 327469"/>
                <a:gd name="connsiteY0" fmla="*/ 0 h 335184"/>
                <a:gd name="connsiteX1" fmla="*/ 0 w 327469"/>
                <a:gd name="connsiteY1" fmla="*/ 120015 h 335184"/>
                <a:gd name="connsiteX2" fmla="*/ 71723 w 327469"/>
                <a:gd name="connsiteY2" fmla="*/ 288608 h 335184"/>
                <a:gd name="connsiteX3" fmla="*/ 211931 w 327469"/>
                <a:gd name="connsiteY3" fmla="*/ 335185 h 335184"/>
                <a:gd name="connsiteX4" fmla="*/ 327470 w 327469"/>
                <a:gd name="connsiteY4" fmla="*/ 304705 h 335184"/>
                <a:gd name="connsiteX5" fmla="*/ 251936 w 327469"/>
                <a:gd name="connsiteY5" fmla="*/ 317183 h 335184"/>
                <a:gd name="connsiteX6" fmla="*/ 17907 w 327469"/>
                <a:gd name="connsiteY6" fmla="*/ 83153 h 335184"/>
                <a:gd name="connsiteX7" fmla="*/ 33147 w 327469"/>
                <a:gd name="connsiteY7" fmla="*/ 0 h 33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469" h="335184">
                  <a:moveTo>
                    <a:pt x="33051" y="0"/>
                  </a:moveTo>
                  <a:cubicBezTo>
                    <a:pt x="12097" y="35052"/>
                    <a:pt x="0" y="76105"/>
                    <a:pt x="0" y="120015"/>
                  </a:cubicBezTo>
                  <a:cubicBezTo>
                    <a:pt x="0" y="186214"/>
                    <a:pt x="27527" y="246031"/>
                    <a:pt x="71723" y="288608"/>
                  </a:cubicBezTo>
                  <a:cubicBezTo>
                    <a:pt x="110776" y="317849"/>
                    <a:pt x="159353" y="335185"/>
                    <a:pt x="211931" y="335185"/>
                  </a:cubicBezTo>
                  <a:cubicBezTo>
                    <a:pt x="253936" y="335185"/>
                    <a:pt x="293370" y="324136"/>
                    <a:pt x="327470" y="304705"/>
                  </a:cubicBezTo>
                  <a:cubicBezTo>
                    <a:pt x="303752" y="312801"/>
                    <a:pt x="278416" y="317183"/>
                    <a:pt x="251936" y="317183"/>
                  </a:cubicBezTo>
                  <a:cubicBezTo>
                    <a:pt x="122682" y="317183"/>
                    <a:pt x="17907" y="212408"/>
                    <a:pt x="17907" y="83153"/>
                  </a:cubicBezTo>
                  <a:cubicBezTo>
                    <a:pt x="17907" y="53912"/>
                    <a:pt x="23241" y="25908"/>
                    <a:pt x="33147" y="0"/>
                  </a:cubicBezTo>
                </a:path>
              </a:pathLst>
            </a:custGeom>
            <a:solidFill>
              <a:srgbClr val="FFD1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1" name="Freeform: Shape 40">
              <a:extLst>
                <a:ext uri="{FF2B5EF4-FFF2-40B4-BE49-F238E27FC236}">
                  <a16:creationId xmlns:a16="http://schemas.microsoft.com/office/drawing/2014/main" id="{F7752513-5E0B-7B77-3A14-084E6838F2CC}"/>
                </a:ext>
              </a:extLst>
            </p:cNvPr>
            <p:cNvSpPr/>
            <p:nvPr/>
          </p:nvSpPr>
          <p:spPr>
            <a:xfrm>
              <a:off x="2278323" y="6665789"/>
              <a:ext cx="617073" cy="1633822"/>
            </a:xfrm>
            <a:custGeom>
              <a:avLst/>
              <a:gdLst>
                <a:gd name="connsiteX0" fmla="*/ 46767 w 140589"/>
                <a:gd name="connsiteY0" fmla="*/ 95 h 372237"/>
                <a:gd name="connsiteX1" fmla="*/ 118491 w 140589"/>
                <a:gd name="connsiteY1" fmla="*/ 168688 h 372237"/>
                <a:gd name="connsiteX2" fmla="*/ 0 w 140589"/>
                <a:gd name="connsiteY2" fmla="*/ 372237 h 372237"/>
                <a:gd name="connsiteX3" fmla="*/ 125444 w 140589"/>
                <a:gd name="connsiteY3" fmla="*/ 270605 h 372237"/>
                <a:gd name="connsiteX4" fmla="*/ 140589 w 140589"/>
                <a:gd name="connsiteY4" fmla="*/ 187452 h 372237"/>
                <a:gd name="connsiteX5" fmla="*/ 46767 w 140589"/>
                <a:gd name="connsiteY5" fmla="*/ 0 h 37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589" h="372237">
                  <a:moveTo>
                    <a:pt x="46767" y="95"/>
                  </a:moveTo>
                  <a:cubicBezTo>
                    <a:pt x="90964" y="42672"/>
                    <a:pt x="118491" y="102489"/>
                    <a:pt x="118491" y="168688"/>
                  </a:cubicBezTo>
                  <a:cubicBezTo>
                    <a:pt x="118491" y="255937"/>
                    <a:pt x="70771" y="332042"/>
                    <a:pt x="0" y="372237"/>
                  </a:cubicBezTo>
                  <a:cubicBezTo>
                    <a:pt x="52864" y="354235"/>
                    <a:pt x="97250" y="317849"/>
                    <a:pt x="125444" y="270605"/>
                  </a:cubicBezTo>
                  <a:cubicBezTo>
                    <a:pt x="135255" y="244792"/>
                    <a:pt x="140589" y="216789"/>
                    <a:pt x="140589" y="187452"/>
                  </a:cubicBezTo>
                  <a:cubicBezTo>
                    <a:pt x="140589" y="110776"/>
                    <a:pt x="103727" y="42767"/>
                    <a:pt x="46767" y="0"/>
                  </a:cubicBezTo>
                </a:path>
              </a:pathLst>
            </a:custGeom>
            <a:solidFill>
              <a:srgbClr val="FBD2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 name="Freeform: Shape 41">
              <a:extLst>
                <a:ext uri="{FF2B5EF4-FFF2-40B4-BE49-F238E27FC236}">
                  <a16:creationId xmlns:a16="http://schemas.microsoft.com/office/drawing/2014/main" id="{CAFC71D6-6A7B-3C4B-4961-E3D36557B86D}"/>
                </a:ext>
              </a:extLst>
            </p:cNvPr>
            <p:cNvSpPr/>
            <p:nvPr/>
          </p:nvSpPr>
          <p:spPr>
            <a:xfrm>
              <a:off x="919177" y="6461771"/>
              <a:ext cx="1878808" cy="1893021"/>
            </a:xfrm>
            <a:custGeom>
              <a:avLst/>
              <a:gdLst>
                <a:gd name="connsiteX0" fmla="*/ 216218 w 428053"/>
                <a:gd name="connsiteY0" fmla="*/ 0 h 431291"/>
                <a:gd name="connsiteX1" fmla="*/ 15240 w 428053"/>
                <a:gd name="connsiteY1" fmla="*/ 114110 h 431291"/>
                <a:gd name="connsiteX2" fmla="*/ 0 w 428053"/>
                <a:gd name="connsiteY2" fmla="*/ 197263 h 431291"/>
                <a:gd name="connsiteX3" fmla="*/ 234029 w 428053"/>
                <a:gd name="connsiteY3" fmla="*/ 431292 h 431291"/>
                <a:gd name="connsiteX4" fmla="*/ 309563 w 428053"/>
                <a:gd name="connsiteY4" fmla="*/ 418814 h 431291"/>
                <a:gd name="connsiteX5" fmla="*/ 428054 w 428053"/>
                <a:gd name="connsiteY5" fmla="*/ 215265 h 431291"/>
                <a:gd name="connsiteX6" fmla="*/ 356425 w 428053"/>
                <a:gd name="connsiteY6" fmla="*/ 46673 h 431291"/>
                <a:gd name="connsiteX7" fmla="*/ 216218 w 428053"/>
                <a:gd name="connsiteY7" fmla="*/ 0 h 43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31291">
                  <a:moveTo>
                    <a:pt x="216218" y="0"/>
                  </a:moveTo>
                  <a:cubicBezTo>
                    <a:pt x="130778" y="0"/>
                    <a:pt x="56102" y="45720"/>
                    <a:pt x="15240" y="114110"/>
                  </a:cubicBezTo>
                  <a:cubicBezTo>
                    <a:pt x="5429" y="139922"/>
                    <a:pt x="0" y="167926"/>
                    <a:pt x="0" y="197263"/>
                  </a:cubicBezTo>
                  <a:cubicBezTo>
                    <a:pt x="0" y="326517"/>
                    <a:pt x="104775" y="431292"/>
                    <a:pt x="234029" y="431292"/>
                  </a:cubicBezTo>
                  <a:cubicBezTo>
                    <a:pt x="260509" y="431292"/>
                    <a:pt x="285845" y="426911"/>
                    <a:pt x="309563" y="418814"/>
                  </a:cubicBezTo>
                  <a:cubicBezTo>
                    <a:pt x="380333" y="378524"/>
                    <a:pt x="428054" y="302514"/>
                    <a:pt x="428054" y="215265"/>
                  </a:cubicBezTo>
                  <a:cubicBezTo>
                    <a:pt x="428054" y="149066"/>
                    <a:pt x="400526" y="89249"/>
                    <a:pt x="356425" y="46673"/>
                  </a:cubicBezTo>
                  <a:cubicBezTo>
                    <a:pt x="317373" y="17431"/>
                    <a:pt x="268796" y="0"/>
                    <a:pt x="216218" y="0"/>
                  </a:cubicBezTo>
                </a:path>
              </a:pathLst>
            </a:custGeom>
            <a:solidFill>
              <a:srgbClr val="FACF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1BCD0922-8FE1-3B09-892F-D7798454ADB0}"/>
              </a:ext>
            </a:extLst>
          </p:cNvPr>
          <p:cNvGrpSpPr/>
          <p:nvPr/>
        </p:nvGrpSpPr>
        <p:grpSpPr>
          <a:xfrm>
            <a:off x="2909284" y="5260538"/>
            <a:ext cx="6433713" cy="0"/>
            <a:chOff x="2909284" y="2600052"/>
            <a:chExt cx="6433713" cy="0"/>
          </a:xfrm>
        </p:grpSpPr>
        <p:cxnSp>
          <p:nvCxnSpPr>
            <p:cNvPr id="10" name="Straight Connector 9">
              <a:extLst>
                <a:ext uri="{FF2B5EF4-FFF2-40B4-BE49-F238E27FC236}">
                  <a16:creationId xmlns:a16="http://schemas.microsoft.com/office/drawing/2014/main" id="{F62AD58F-6165-D8E2-4BE4-E0DF2387BD31}"/>
                </a:ext>
              </a:extLst>
            </p:cNvPr>
            <p:cNvCxnSpPr>
              <a:cxnSpLocks/>
            </p:cNvCxnSpPr>
            <p:nvPr/>
          </p:nvCxnSpPr>
          <p:spPr>
            <a:xfrm>
              <a:off x="2909284"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9BE69AA-4BEE-A236-0585-AFF0B7FE56E2}"/>
                </a:ext>
              </a:extLst>
            </p:cNvPr>
            <p:cNvCxnSpPr>
              <a:cxnSpLocks/>
            </p:cNvCxnSpPr>
            <p:nvPr/>
          </p:nvCxnSpPr>
          <p:spPr>
            <a:xfrm>
              <a:off x="5805919"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2757EF2-6200-B805-C2A6-C3FA5A3CB9ED}"/>
                </a:ext>
              </a:extLst>
            </p:cNvPr>
            <p:cNvCxnSpPr>
              <a:cxnSpLocks/>
            </p:cNvCxnSpPr>
            <p:nvPr/>
          </p:nvCxnSpPr>
          <p:spPr>
            <a:xfrm>
              <a:off x="8695297"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sp>
        <p:nvSpPr>
          <p:cNvPr id="456" name="TextBox 455">
            <a:extLst>
              <a:ext uri="{FF2B5EF4-FFF2-40B4-BE49-F238E27FC236}">
                <a16:creationId xmlns:a16="http://schemas.microsoft.com/office/drawing/2014/main" id="{654D571B-CB99-296C-2940-818181504AA4}"/>
              </a:ext>
            </a:extLst>
          </p:cNvPr>
          <p:cNvSpPr txBox="1"/>
          <p:nvPr/>
        </p:nvSpPr>
        <p:spPr>
          <a:xfrm>
            <a:off x="1126926" y="5080939"/>
            <a:ext cx="1573968" cy="329834"/>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002855"/>
                </a:solidFill>
                <a:effectLst/>
                <a:uLnTx/>
                <a:uFillTx/>
                <a:latin typeface="Calibri Light" panose="020F0302020204030204"/>
                <a:ea typeface="+mn-ea"/>
                <a:cs typeface="+mn-cs"/>
                <a:rtl val="0"/>
              </a:rPr>
              <a:t>Clinical</a:t>
            </a:r>
          </a:p>
        </p:txBody>
      </p:sp>
      <p:grpSp>
        <p:nvGrpSpPr>
          <p:cNvPr id="618" name="Group 617">
            <a:extLst>
              <a:ext uri="{FF2B5EF4-FFF2-40B4-BE49-F238E27FC236}">
                <a16:creationId xmlns:a16="http://schemas.microsoft.com/office/drawing/2014/main" id="{176A9538-35D2-46F2-9702-C17C55DDB32B}"/>
              </a:ext>
            </a:extLst>
          </p:cNvPr>
          <p:cNvGrpSpPr/>
          <p:nvPr/>
        </p:nvGrpSpPr>
        <p:grpSpPr>
          <a:xfrm>
            <a:off x="659132" y="3931338"/>
            <a:ext cx="693418" cy="700179"/>
            <a:chOff x="-3093718" y="5482372"/>
            <a:chExt cx="693418" cy="700179"/>
          </a:xfrm>
        </p:grpSpPr>
        <p:grpSp>
          <p:nvGrpSpPr>
            <p:cNvPr id="304" name="Graphic 123">
              <a:extLst>
                <a:ext uri="{FF2B5EF4-FFF2-40B4-BE49-F238E27FC236}">
                  <a16:creationId xmlns:a16="http://schemas.microsoft.com/office/drawing/2014/main" id="{FD0AFA99-AA99-DAAB-0BDD-C1B46A144B6D}"/>
                </a:ext>
              </a:extLst>
            </p:cNvPr>
            <p:cNvGrpSpPr/>
            <p:nvPr/>
          </p:nvGrpSpPr>
          <p:grpSpPr>
            <a:xfrm rot="16200000">
              <a:off x="-3097099" y="5485753"/>
              <a:ext cx="700179" cy="693418"/>
              <a:chOff x="-7145786" y="393106"/>
              <a:chExt cx="1264362" cy="1252156"/>
            </a:xfrm>
            <a:effectLst>
              <a:outerShdw blurRad="139700" dist="38100" dir="5400000" algn="t" rotWithShape="0">
                <a:prstClr val="black">
                  <a:alpha val="26000"/>
                </a:prstClr>
              </a:outerShdw>
            </a:effectLst>
          </p:grpSpPr>
          <p:sp>
            <p:nvSpPr>
              <p:cNvPr id="305" name="Freeform: Shape 304">
                <a:extLst>
                  <a:ext uri="{FF2B5EF4-FFF2-40B4-BE49-F238E27FC236}">
                    <a16:creationId xmlns:a16="http://schemas.microsoft.com/office/drawing/2014/main" id="{AFB95CFF-FEBB-946C-ADC2-5DA9E4F52388}"/>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6" name="Freeform: Shape 305">
                <a:extLst>
                  <a:ext uri="{FF2B5EF4-FFF2-40B4-BE49-F238E27FC236}">
                    <a16:creationId xmlns:a16="http://schemas.microsoft.com/office/drawing/2014/main" id="{45FC569E-AB2E-8881-7059-06D4AF20181E}"/>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7" name="Freeform: Shape 306">
                <a:extLst>
                  <a:ext uri="{FF2B5EF4-FFF2-40B4-BE49-F238E27FC236}">
                    <a16:creationId xmlns:a16="http://schemas.microsoft.com/office/drawing/2014/main" id="{EE77BD71-8EE1-8253-5D05-650690CF9F1D}"/>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8" name="Freeform: Shape 307">
                <a:extLst>
                  <a:ext uri="{FF2B5EF4-FFF2-40B4-BE49-F238E27FC236}">
                    <a16:creationId xmlns:a16="http://schemas.microsoft.com/office/drawing/2014/main" id="{F28F0548-642F-2FE9-8CE0-09EE622DFCF5}"/>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09" name="Freeform: Shape 308">
                <a:extLst>
                  <a:ext uri="{FF2B5EF4-FFF2-40B4-BE49-F238E27FC236}">
                    <a16:creationId xmlns:a16="http://schemas.microsoft.com/office/drawing/2014/main" id="{257FCEBD-70C0-63B1-3D13-36A8159B90DA}"/>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0" name="Freeform: Shape 309">
                <a:extLst>
                  <a:ext uri="{FF2B5EF4-FFF2-40B4-BE49-F238E27FC236}">
                    <a16:creationId xmlns:a16="http://schemas.microsoft.com/office/drawing/2014/main" id="{E5930045-5588-E702-2B6E-55C9C6FD2681}"/>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1" name="Freeform: Shape 310">
                <a:extLst>
                  <a:ext uri="{FF2B5EF4-FFF2-40B4-BE49-F238E27FC236}">
                    <a16:creationId xmlns:a16="http://schemas.microsoft.com/office/drawing/2014/main" id="{24392285-808A-9E83-A672-F1ECBA55BC1A}"/>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2" name="Freeform: Shape 311">
                <a:extLst>
                  <a:ext uri="{FF2B5EF4-FFF2-40B4-BE49-F238E27FC236}">
                    <a16:creationId xmlns:a16="http://schemas.microsoft.com/office/drawing/2014/main" id="{231C23E2-BE80-1D9B-D25D-D5159D155388}"/>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3" name="Freeform: Shape 312">
                <a:extLst>
                  <a:ext uri="{FF2B5EF4-FFF2-40B4-BE49-F238E27FC236}">
                    <a16:creationId xmlns:a16="http://schemas.microsoft.com/office/drawing/2014/main" id="{EF3A4A8D-35F2-1AFE-5A51-5A5A795F6E47}"/>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467" name="Freeform: Shape 466">
              <a:extLst>
                <a:ext uri="{FF2B5EF4-FFF2-40B4-BE49-F238E27FC236}">
                  <a16:creationId xmlns:a16="http://schemas.microsoft.com/office/drawing/2014/main" id="{68B89262-D6BD-180F-5014-386FC03E3A4E}"/>
                </a:ext>
              </a:extLst>
            </p:cNvPr>
            <p:cNvSpPr/>
            <p:nvPr/>
          </p:nvSpPr>
          <p:spPr>
            <a:xfrm>
              <a:off x="-2875450" y="5678032"/>
              <a:ext cx="256881" cy="308860"/>
            </a:xfrm>
            <a:custGeom>
              <a:avLst/>
              <a:gdLst>
                <a:gd name="connsiteX0" fmla="*/ 155937 w 182141"/>
                <a:gd name="connsiteY0" fmla="*/ 149179 h 218996"/>
                <a:gd name="connsiteX1" fmla="*/ 173177 w 182141"/>
                <a:gd name="connsiteY1" fmla="*/ 132129 h 218996"/>
                <a:gd name="connsiteX2" fmla="*/ 156128 w 182141"/>
                <a:gd name="connsiteY2" fmla="*/ 114888 h 218996"/>
                <a:gd name="connsiteX3" fmla="*/ 138887 w 182141"/>
                <a:gd name="connsiteY3" fmla="*/ 132033 h 218996"/>
                <a:gd name="connsiteX4" fmla="*/ 156032 w 182141"/>
                <a:gd name="connsiteY4" fmla="*/ 149179 h 218996"/>
                <a:gd name="connsiteX5" fmla="*/ 48209 w 182141"/>
                <a:gd name="connsiteY5" fmla="*/ 151274 h 218996"/>
                <a:gd name="connsiteX6" fmla="*/ 47828 w 182141"/>
                <a:gd name="connsiteY6" fmla="*/ 151274 h 218996"/>
                <a:gd name="connsiteX7" fmla="*/ 47828 w 182141"/>
                <a:gd name="connsiteY7" fmla="*/ 158323 h 218996"/>
                <a:gd name="connsiteX8" fmla="*/ 50495 w 182141"/>
                <a:gd name="connsiteY8" fmla="*/ 161085 h 218996"/>
                <a:gd name="connsiteX9" fmla="*/ 64307 w 182141"/>
                <a:gd name="connsiteY9" fmla="*/ 161085 h 218996"/>
                <a:gd name="connsiteX10" fmla="*/ 66973 w 182141"/>
                <a:gd name="connsiteY10" fmla="*/ 158418 h 218996"/>
                <a:gd name="connsiteX11" fmla="*/ 66973 w 182141"/>
                <a:gd name="connsiteY11" fmla="*/ 154512 h 218996"/>
                <a:gd name="connsiteX12" fmla="*/ 67164 w 182141"/>
                <a:gd name="connsiteY12" fmla="*/ 143463 h 218996"/>
                <a:gd name="connsiteX13" fmla="*/ 79452 w 182141"/>
                <a:gd name="connsiteY13" fmla="*/ 126128 h 218996"/>
                <a:gd name="connsiteX14" fmla="*/ 104692 w 182141"/>
                <a:gd name="connsiteY14" fmla="*/ 91171 h 218996"/>
                <a:gd name="connsiteX15" fmla="*/ 105455 w 182141"/>
                <a:gd name="connsiteY15" fmla="*/ 74026 h 218996"/>
                <a:gd name="connsiteX16" fmla="*/ 102311 w 182141"/>
                <a:gd name="connsiteY16" fmla="*/ 70883 h 218996"/>
                <a:gd name="connsiteX17" fmla="*/ 90120 w 182141"/>
                <a:gd name="connsiteY17" fmla="*/ 70883 h 218996"/>
                <a:gd name="connsiteX18" fmla="*/ 86405 w 182141"/>
                <a:gd name="connsiteY18" fmla="*/ 74598 h 218996"/>
                <a:gd name="connsiteX19" fmla="*/ 85833 w 182141"/>
                <a:gd name="connsiteY19" fmla="*/ 88790 h 218996"/>
                <a:gd name="connsiteX20" fmla="*/ 56020 w 182141"/>
                <a:gd name="connsiteY20" fmla="*/ 112507 h 218996"/>
                <a:gd name="connsiteX21" fmla="*/ 28588 w 182141"/>
                <a:gd name="connsiteY21" fmla="*/ 86123 h 218996"/>
                <a:gd name="connsiteX22" fmla="*/ 28302 w 182141"/>
                <a:gd name="connsiteY22" fmla="*/ 73836 h 218996"/>
                <a:gd name="connsiteX23" fmla="*/ 25921 w 182141"/>
                <a:gd name="connsiteY23" fmla="*/ 70978 h 218996"/>
                <a:gd name="connsiteX24" fmla="*/ 11728 w 182141"/>
                <a:gd name="connsiteY24" fmla="*/ 70978 h 218996"/>
                <a:gd name="connsiteX25" fmla="*/ 9347 w 182141"/>
                <a:gd name="connsiteY25" fmla="*/ 73169 h 218996"/>
                <a:gd name="connsiteX26" fmla="*/ 9919 w 182141"/>
                <a:gd name="connsiteY26" fmla="*/ 90504 h 218996"/>
                <a:gd name="connsiteX27" fmla="*/ 35827 w 182141"/>
                <a:gd name="connsiteY27" fmla="*/ 126509 h 218996"/>
                <a:gd name="connsiteX28" fmla="*/ 46780 w 182141"/>
                <a:gd name="connsiteY28" fmla="*/ 140034 h 218996"/>
                <a:gd name="connsiteX29" fmla="*/ 48114 w 182141"/>
                <a:gd name="connsiteY29" fmla="*/ 151274 h 218996"/>
                <a:gd name="connsiteX30" fmla="*/ 151461 w 182141"/>
                <a:gd name="connsiteY30" fmla="*/ 157941 h 218996"/>
                <a:gd name="connsiteX31" fmla="*/ 130029 w 182141"/>
                <a:gd name="connsiteY31" fmla="*/ 128795 h 218996"/>
                <a:gd name="connsiteX32" fmla="*/ 156318 w 182141"/>
                <a:gd name="connsiteY32" fmla="*/ 105935 h 218996"/>
                <a:gd name="connsiteX33" fmla="*/ 181940 w 182141"/>
                <a:gd name="connsiteY33" fmla="*/ 128890 h 218996"/>
                <a:gd name="connsiteX34" fmla="*/ 160414 w 182141"/>
                <a:gd name="connsiteY34" fmla="*/ 157941 h 218996"/>
                <a:gd name="connsiteX35" fmla="*/ 160414 w 182141"/>
                <a:gd name="connsiteY35" fmla="*/ 159561 h 218996"/>
                <a:gd name="connsiteX36" fmla="*/ 160414 w 182141"/>
                <a:gd name="connsiteY36" fmla="*/ 183850 h 218996"/>
                <a:gd name="connsiteX37" fmla="*/ 130886 w 182141"/>
                <a:gd name="connsiteY37" fmla="*/ 218616 h 218996"/>
                <a:gd name="connsiteX38" fmla="*/ 125838 w 182141"/>
                <a:gd name="connsiteY38" fmla="*/ 218997 h 218996"/>
                <a:gd name="connsiteX39" fmla="*/ 83833 w 182141"/>
                <a:gd name="connsiteY39" fmla="*/ 218997 h 218996"/>
                <a:gd name="connsiteX40" fmla="*/ 52686 w 182141"/>
                <a:gd name="connsiteY40" fmla="*/ 188041 h 218996"/>
                <a:gd name="connsiteX41" fmla="*/ 52686 w 182141"/>
                <a:gd name="connsiteY41" fmla="*/ 170133 h 218996"/>
                <a:gd name="connsiteX42" fmla="*/ 50114 w 182141"/>
                <a:gd name="connsiteY42" fmla="*/ 170133 h 218996"/>
                <a:gd name="connsiteX43" fmla="*/ 38589 w 182141"/>
                <a:gd name="connsiteY43" fmla="*/ 158608 h 218996"/>
                <a:gd name="connsiteX44" fmla="*/ 38589 w 182141"/>
                <a:gd name="connsiteY44" fmla="*/ 146892 h 218996"/>
                <a:gd name="connsiteX45" fmla="*/ 30874 w 182141"/>
                <a:gd name="connsiteY45" fmla="*/ 134224 h 218996"/>
                <a:gd name="connsiteX46" fmla="*/ 584 w 182141"/>
                <a:gd name="connsiteY46" fmla="*/ 91076 h 218996"/>
                <a:gd name="connsiteX47" fmla="*/ 203 w 182141"/>
                <a:gd name="connsiteY47" fmla="*/ 71931 h 218996"/>
                <a:gd name="connsiteX48" fmla="*/ 10395 w 182141"/>
                <a:gd name="connsiteY48" fmla="*/ 61929 h 218996"/>
                <a:gd name="connsiteX49" fmla="*/ 11919 w 182141"/>
                <a:gd name="connsiteY49" fmla="*/ 61834 h 218996"/>
                <a:gd name="connsiteX50" fmla="*/ 11919 w 182141"/>
                <a:gd name="connsiteY50" fmla="*/ 60025 h 218996"/>
                <a:gd name="connsiteX51" fmla="*/ 11919 w 182141"/>
                <a:gd name="connsiteY51" fmla="*/ 31831 h 218996"/>
                <a:gd name="connsiteX52" fmla="*/ 27921 w 182141"/>
                <a:gd name="connsiteY52" fmla="*/ 11352 h 218996"/>
                <a:gd name="connsiteX53" fmla="*/ 34017 w 182141"/>
                <a:gd name="connsiteY53" fmla="*/ 10590 h 218996"/>
                <a:gd name="connsiteX54" fmla="*/ 34112 w 182141"/>
                <a:gd name="connsiteY54" fmla="*/ 9161 h 218996"/>
                <a:gd name="connsiteX55" fmla="*/ 34208 w 182141"/>
                <a:gd name="connsiteY55" fmla="*/ 3922 h 218996"/>
                <a:gd name="connsiteX56" fmla="*/ 38684 w 182141"/>
                <a:gd name="connsiteY56" fmla="*/ 112 h 218996"/>
                <a:gd name="connsiteX57" fmla="*/ 43066 w 182141"/>
                <a:gd name="connsiteY57" fmla="*/ 4017 h 218996"/>
                <a:gd name="connsiteX58" fmla="*/ 43066 w 182141"/>
                <a:gd name="connsiteY58" fmla="*/ 25734 h 218996"/>
                <a:gd name="connsiteX59" fmla="*/ 39065 w 182141"/>
                <a:gd name="connsiteY59" fmla="*/ 29735 h 218996"/>
                <a:gd name="connsiteX60" fmla="*/ 34493 w 182141"/>
                <a:gd name="connsiteY60" fmla="*/ 26782 h 218996"/>
                <a:gd name="connsiteX61" fmla="*/ 34208 w 182141"/>
                <a:gd name="connsiteY61" fmla="*/ 24401 h 218996"/>
                <a:gd name="connsiteX62" fmla="*/ 34208 w 182141"/>
                <a:gd name="connsiteY62" fmla="*/ 20115 h 218996"/>
                <a:gd name="connsiteX63" fmla="*/ 21539 w 182141"/>
                <a:gd name="connsiteY63" fmla="*/ 28116 h 218996"/>
                <a:gd name="connsiteX64" fmla="*/ 20968 w 182141"/>
                <a:gd name="connsiteY64" fmla="*/ 31831 h 218996"/>
                <a:gd name="connsiteX65" fmla="*/ 20968 w 182141"/>
                <a:gd name="connsiteY65" fmla="*/ 60882 h 218996"/>
                <a:gd name="connsiteX66" fmla="*/ 20968 w 182141"/>
                <a:gd name="connsiteY66" fmla="*/ 61929 h 218996"/>
                <a:gd name="connsiteX67" fmla="*/ 25064 w 182141"/>
                <a:gd name="connsiteY67" fmla="*/ 61929 h 218996"/>
                <a:gd name="connsiteX68" fmla="*/ 37161 w 182141"/>
                <a:gd name="connsiteY68" fmla="*/ 73931 h 218996"/>
                <a:gd name="connsiteX69" fmla="*/ 37351 w 182141"/>
                <a:gd name="connsiteY69" fmla="*/ 85170 h 218996"/>
                <a:gd name="connsiteX70" fmla="*/ 57830 w 182141"/>
                <a:gd name="connsiteY70" fmla="*/ 103554 h 218996"/>
                <a:gd name="connsiteX71" fmla="*/ 77165 w 182141"/>
                <a:gd name="connsiteY71" fmla="*/ 83932 h 218996"/>
                <a:gd name="connsiteX72" fmla="*/ 77165 w 182141"/>
                <a:gd name="connsiteY72" fmla="*/ 73550 h 218996"/>
                <a:gd name="connsiteX73" fmla="*/ 88786 w 182141"/>
                <a:gd name="connsiteY73" fmla="*/ 61929 h 218996"/>
                <a:gd name="connsiteX74" fmla="*/ 91834 w 182141"/>
                <a:gd name="connsiteY74" fmla="*/ 61929 h 218996"/>
                <a:gd name="connsiteX75" fmla="*/ 91929 w 182141"/>
                <a:gd name="connsiteY75" fmla="*/ 60882 h 218996"/>
                <a:gd name="connsiteX76" fmla="*/ 91929 w 182141"/>
                <a:gd name="connsiteY76" fmla="*/ 31450 h 218996"/>
                <a:gd name="connsiteX77" fmla="*/ 82404 w 182141"/>
                <a:gd name="connsiteY77" fmla="*/ 20020 h 218996"/>
                <a:gd name="connsiteX78" fmla="*/ 78689 w 182141"/>
                <a:gd name="connsiteY78" fmla="*/ 19734 h 218996"/>
                <a:gd name="connsiteX79" fmla="*/ 78689 w 182141"/>
                <a:gd name="connsiteY79" fmla="*/ 23639 h 218996"/>
                <a:gd name="connsiteX80" fmla="*/ 78403 w 182141"/>
                <a:gd name="connsiteY80" fmla="*/ 26306 h 218996"/>
                <a:gd name="connsiteX81" fmla="*/ 73832 w 182141"/>
                <a:gd name="connsiteY81" fmla="*/ 29640 h 218996"/>
                <a:gd name="connsiteX82" fmla="*/ 69736 w 182141"/>
                <a:gd name="connsiteY82" fmla="*/ 25544 h 218996"/>
                <a:gd name="connsiteX83" fmla="*/ 69736 w 182141"/>
                <a:gd name="connsiteY83" fmla="*/ 4113 h 218996"/>
                <a:gd name="connsiteX84" fmla="*/ 73736 w 182141"/>
                <a:gd name="connsiteY84" fmla="*/ 17 h 218996"/>
                <a:gd name="connsiteX85" fmla="*/ 78499 w 182141"/>
                <a:gd name="connsiteY85" fmla="*/ 3446 h 218996"/>
                <a:gd name="connsiteX86" fmla="*/ 78689 w 182141"/>
                <a:gd name="connsiteY86" fmla="*/ 5351 h 218996"/>
                <a:gd name="connsiteX87" fmla="*/ 78689 w 182141"/>
                <a:gd name="connsiteY87" fmla="*/ 10495 h 218996"/>
                <a:gd name="connsiteX88" fmla="*/ 83642 w 182141"/>
                <a:gd name="connsiteY88" fmla="*/ 10971 h 218996"/>
                <a:gd name="connsiteX89" fmla="*/ 100883 w 182141"/>
                <a:gd name="connsiteY89" fmla="*/ 31164 h 218996"/>
                <a:gd name="connsiteX90" fmla="*/ 100883 w 182141"/>
                <a:gd name="connsiteY90" fmla="*/ 59929 h 218996"/>
                <a:gd name="connsiteX91" fmla="*/ 100883 w 182141"/>
                <a:gd name="connsiteY91" fmla="*/ 61549 h 218996"/>
                <a:gd name="connsiteX92" fmla="*/ 104883 w 182141"/>
                <a:gd name="connsiteY92" fmla="*/ 61929 h 218996"/>
                <a:gd name="connsiteX93" fmla="*/ 114122 w 182141"/>
                <a:gd name="connsiteY93" fmla="*/ 71931 h 218996"/>
                <a:gd name="connsiteX94" fmla="*/ 111360 w 182141"/>
                <a:gd name="connsiteY94" fmla="*/ 101458 h 218996"/>
                <a:gd name="connsiteX95" fmla="*/ 83642 w 182141"/>
                <a:gd name="connsiteY95" fmla="*/ 133938 h 218996"/>
                <a:gd name="connsiteX96" fmla="*/ 75737 w 182141"/>
                <a:gd name="connsiteY96" fmla="*/ 146988 h 218996"/>
                <a:gd name="connsiteX97" fmla="*/ 75737 w 182141"/>
                <a:gd name="connsiteY97" fmla="*/ 157941 h 218996"/>
                <a:gd name="connsiteX98" fmla="*/ 63640 w 182141"/>
                <a:gd name="connsiteY98" fmla="*/ 170038 h 218996"/>
                <a:gd name="connsiteX99" fmla="*/ 61639 w 182141"/>
                <a:gd name="connsiteY99" fmla="*/ 170038 h 218996"/>
                <a:gd name="connsiteX100" fmla="*/ 61639 w 182141"/>
                <a:gd name="connsiteY100" fmla="*/ 171562 h 218996"/>
                <a:gd name="connsiteX101" fmla="*/ 61639 w 182141"/>
                <a:gd name="connsiteY101" fmla="*/ 187279 h 218996"/>
                <a:gd name="connsiteX102" fmla="*/ 84404 w 182141"/>
                <a:gd name="connsiteY102" fmla="*/ 209948 h 218996"/>
                <a:gd name="connsiteX103" fmla="*/ 125076 w 182141"/>
                <a:gd name="connsiteY103" fmla="*/ 209948 h 218996"/>
                <a:gd name="connsiteX104" fmla="*/ 150889 w 182141"/>
                <a:gd name="connsiteY104" fmla="*/ 188898 h 218996"/>
                <a:gd name="connsiteX105" fmla="*/ 151270 w 182141"/>
                <a:gd name="connsiteY105" fmla="*/ 184897 h 218996"/>
                <a:gd name="connsiteX106" fmla="*/ 151270 w 182141"/>
                <a:gd name="connsiteY106" fmla="*/ 158799 h 218996"/>
                <a:gd name="connsiteX107" fmla="*/ 151270 w 182141"/>
                <a:gd name="connsiteY107" fmla="*/ 157941 h 2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82141" h="218996">
                  <a:moveTo>
                    <a:pt x="155937" y="149179"/>
                  </a:moveTo>
                  <a:cubicBezTo>
                    <a:pt x="165462" y="149179"/>
                    <a:pt x="173082" y="141654"/>
                    <a:pt x="173177" y="132129"/>
                  </a:cubicBezTo>
                  <a:cubicBezTo>
                    <a:pt x="173177" y="122604"/>
                    <a:pt x="165653" y="114984"/>
                    <a:pt x="156128" y="114888"/>
                  </a:cubicBezTo>
                  <a:cubicBezTo>
                    <a:pt x="146507" y="114888"/>
                    <a:pt x="138887" y="122508"/>
                    <a:pt x="138887" y="132033"/>
                  </a:cubicBezTo>
                  <a:cubicBezTo>
                    <a:pt x="138887" y="141558"/>
                    <a:pt x="146507" y="149179"/>
                    <a:pt x="156032" y="149179"/>
                  </a:cubicBezTo>
                  <a:moveTo>
                    <a:pt x="48209" y="151274"/>
                  </a:moveTo>
                  <a:lnTo>
                    <a:pt x="47828" y="151274"/>
                  </a:lnTo>
                  <a:cubicBezTo>
                    <a:pt x="47828" y="153655"/>
                    <a:pt x="47828" y="156037"/>
                    <a:pt x="47828" y="158323"/>
                  </a:cubicBezTo>
                  <a:cubicBezTo>
                    <a:pt x="47828" y="160132"/>
                    <a:pt x="48781" y="161085"/>
                    <a:pt x="50495" y="161085"/>
                  </a:cubicBezTo>
                  <a:cubicBezTo>
                    <a:pt x="55067" y="161085"/>
                    <a:pt x="59735" y="161085"/>
                    <a:pt x="64307" y="161085"/>
                  </a:cubicBezTo>
                  <a:cubicBezTo>
                    <a:pt x="65926" y="161085"/>
                    <a:pt x="66878" y="160132"/>
                    <a:pt x="66973" y="158418"/>
                  </a:cubicBezTo>
                  <a:cubicBezTo>
                    <a:pt x="66973" y="157084"/>
                    <a:pt x="66973" y="155846"/>
                    <a:pt x="66973" y="154512"/>
                  </a:cubicBezTo>
                  <a:cubicBezTo>
                    <a:pt x="66973" y="150798"/>
                    <a:pt x="66688" y="147083"/>
                    <a:pt x="67164" y="143463"/>
                  </a:cubicBezTo>
                  <a:cubicBezTo>
                    <a:pt x="68117" y="135558"/>
                    <a:pt x="72403" y="129938"/>
                    <a:pt x="79452" y="126128"/>
                  </a:cubicBezTo>
                  <a:cubicBezTo>
                    <a:pt x="93453" y="118603"/>
                    <a:pt x="102216" y="106983"/>
                    <a:pt x="104692" y="91171"/>
                  </a:cubicBezTo>
                  <a:cubicBezTo>
                    <a:pt x="105550" y="85552"/>
                    <a:pt x="105264" y="79741"/>
                    <a:pt x="105455" y="74026"/>
                  </a:cubicBezTo>
                  <a:cubicBezTo>
                    <a:pt x="105455" y="71740"/>
                    <a:pt x="104597" y="70883"/>
                    <a:pt x="102311" y="70883"/>
                  </a:cubicBezTo>
                  <a:cubicBezTo>
                    <a:pt x="98311" y="70883"/>
                    <a:pt x="94215" y="70883"/>
                    <a:pt x="90120" y="70883"/>
                  </a:cubicBezTo>
                  <a:cubicBezTo>
                    <a:pt x="87071" y="70883"/>
                    <a:pt x="86500" y="71550"/>
                    <a:pt x="86405" y="74598"/>
                  </a:cubicBezTo>
                  <a:cubicBezTo>
                    <a:pt x="86309" y="79360"/>
                    <a:pt x="86595" y="84123"/>
                    <a:pt x="85833" y="88790"/>
                  </a:cubicBezTo>
                  <a:cubicBezTo>
                    <a:pt x="83547" y="102982"/>
                    <a:pt x="70498" y="113174"/>
                    <a:pt x="56020" y="112507"/>
                  </a:cubicBezTo>
                  <a:cubicBezTo>
                    <a:pt x="41828" y="111841"/>
                    <a:pt x="29635" y="100220"/>
                    <a:pt x="28588" y="86123"/>
                  </a:cubicBezTo>
                  <a:cubicBezTo>
                    <a:pt x="28302" y="82027"/>
                    <a:pt x="28397" y="77932"/>
                    <a:pt x="28302" y="73836"/>
                  </a:cubicBezTo>
                  <a:cubicBezTo>
                    <a:pt x="28302" y="72026"/>
                    <a:pt x="27540" y="70978"/>
                    <a:pt x="25921" y="70978"/>
                  </a:cubicBezTo>
                  <a:cubicBezTo>
                    <a:pt x="21158" y="70978"/>
                    <a:pt x="16396" y="70978"/>
                    <a:pt x="11728" y="70978"/>
                  </a:cubicBezTo>
                  <a:cubicBezTo>
                    <a:pt x="10395" y="70978"/>
                    <a:pt x="9347" y="71836"/>
                    <a:pt x="9347" y="73169"/>
                  </a:cubicBezTo>
                  <a:cubicBezTo>
                    <a:pt x="9347" y="78979"/>
                    <a:pt x="9062" y="84885"/>
                    <a:pt x="9919" y="90504"/>
                  </a:cubicBezTo>
                  <a:cubicBezTo>
                    <a:pt x="12395" y="106792"/>
                    <a:pt x="21253" y="118794"/>
                    <a:pt x="35827" y="126509"/>
                  </a:cubicBezTo>
                  <a:cubicBezTo>
                    <a:pt x="41446" y="129462"/>
                    <a:pt x="45352" y="133938"/>
                    <a:pt x="46780" y="140034"/>
                  </a:cubicBezTo>
                  <a:cubicBezTo>
                    <a:pt x="47638" y="143654"/>
                    <a:pt x="47733" y="147559"/>
                    <a:pt x="48114" y="151274"/>
                  </a:cubicBezTo>
                  <a:moveTo>
                    <a:pt x="151461" y="157941"/>
                  </a:moveTo>
                  <a:cubicBezTo>
                    <a:pt x="137363" y="155179"/>
                    <a:pt x="128220" y="142511"/>
                    <a:pt x="130029" y="128795"/>
                  </a:cubicBezTo>
                  <a:cubicBezTo>
                    <a:pt x="131839" y="115270"/>
                    <a:pt x="142983" y="105745"/>
                    <a:pt x="156318" y="105935"/>
                  </a:cubicBezTo>
                  <a:cubicBezTo>
                    <a:pt x="169462" y="106125"/>
                    <a:pt x="180416" y="115841"/>
                    <a:pt x="181940" y="128890"/>
                  </a:cubicBezTo>
                  <a:cubicBezTo>
                    <a:pt x="183655" y="142987"/>
                    <a:pt x="174225" y="155275"/>
                    <a:pt x="160414" y="157941"/>
                  </a:cubicBezTo>
                  <a:lnTo>
                    <a:pt x="160414" y="159561"/>
                  </a:lnTo>
                  <a:cubicBezTo>
                    <a:pt x="160414" y="167657"/>
                    <a:pt x="160414" y="175753"/>
                    <a:pt x="160414" y="183850"/>
                  </a:cubicBezTo>
                  <a:cubicBezTo>
                    <a:pt x="160414" y="201375"/>
                    <a:pt x="148222" y="215854"/>
                    <a:pt x="130886" y="218616"/>
                  </a:cubicBezTo>
                  <a:cubicBezTo>
                    <a:pt x="129172" y="218902"/>
                    <a:pt x="127553" y="218997"/>
                    <a:pt x="125838" y="218997"/>
                  </a:cubicBezTo>
                  <a:cubicBezTo>
                    <a:pt x="111836" y="218997"/>
                    <a:pt x="97835" y="218997"/>
                    <a:pt x="83833" y="218997"/>
                  </a:cubicBezTo>
                  <a:cubicBezTo>
                    <a:pt x="66783" y="218997"/>
                    <a:pt x="52876" y="205090"/>
                    <a:pt x="52686" y="188041"/>
                  </a:cubicBezTo>
                  <a:cubicBezTo>
                    <a:pt x="52686" y="182135"/>
                    <a:pt x="52686" y="176229"/>
                    <a:pt x="52686" y="170133"/>
                  </a:cubicBezTo>
                  <a:lnTo>
                    <a:pt x="50114" y="170133"/>
                  </a:lnTo>
                  <a:cubicBezTo>
                    <a:pt x="43637" y="170133"/>
                    <a:pt x="38684" y="165085"/>
                    <a:pt x="38589" y="158608"/>
                  </a:cubicBezTo>
                  <a:cubicBezTo>
                    <a:pt x="38589" y="154703"/>
                    <a:pt x="38589" y="150798"/>
                    <a:pt x="38589" y="146892"/>
                  </a:cubicBezTo>
                  <a:cubicBezTo>
                    <a:pt x="38589" y="141082"/>
                    <a:pt x="36017" y="136987"/>
                    <a:pt x="30874" y="134224"/>
                  </a:cubicBezTo>
                  <a:cubicBezTo>
                    <a:pt x="13633" y="124890"/>
                    <a:pt x="3346" y="110507"/>
                    <a:pt x="584" y="91076"/>
                  </a:cubicBezTo>
                  <a:cubicBezTo>
                    <a:pt x="-273" y="84790"/>
                    <a:pt x="13" y="78312"/>
                    <a:pt x="203" y="71931"/>
                  </a:cubicBezTo>
                  <a:cubicBezTo>
                    <a:pt x="394" y="66787"/>
                    <a:pt x="4871" y="62691"/>
                    <a:pt x="10395" y="61929"/>
                  </a:cubicBezTo>
                  <a:cubicBezTo>
                    <a:pt x="10871" y="61929"/>
                    <a:pt x="11252" y="61929"/>
                    <a:pt x="11919" y="61834"/>
                  </a:cubicBezTo>
                  <a:lnTo>
                    <a:pt x="11919" y="60025"/>
                  </a:lnTo>
                  <a:cubicBezTo>
                    <a:pt x="11919" y="50595"/>
                    <a:pt x="11919" y="41260"/>
                    <a:pt x="11919" y="31831"/>
                  </a:cubicBezTo>
                  <a:cubicBezTo>
                    <a:pt x="11919" y="21734"/>
                    <a:pt x="18301" y="13542"/>
                    <a:pt x="27921" y="11352"/>
                  </a:cubicBezTo>
                  <a:cubicBezTo>
                    <a:pt x="29826" y="10875"/>
                    <a:pt x="31827" y="10875"/>
                    <a:pt x="34017" y="10590"/>
                  </a:cubicBezTo>
                  <a:cubicBezTo>
                    <a:pt x="34017" y="10209"/>
                    <a:pt x="34017" y="9637"/>
                    <a:pt x="34112" y="9161"/>
                  </a:cubicBezTo>
                  <a:cubicBezTo>
                    <a:pt x="34112" y="7446"/>
                    <a:pt x="34112" y="5637"/>
                    <a:pt x="34208" y="3922"/>
                  </a:cubicBezTo>
                  <a:cubicBezTo>
                    <a:pt x="34493" y="1636"/>
                    <a:pt x="36398" y="112"/>
                    <a:pt x="38684" y="112"/>
                  </a:cubicBezTo>
                  <a:cubicBezTo>
                    <a:pt x="40970" y="112"/>
                    <a:pt x="42971" y="1732"/>
                    <a:pt x="43066" y="4017"/>
                  </a:cubicBezTo>
                  <a:cubicBezTo>
                    <a:pt x="43161" y="11257"/>
                    <a:pt x="43161" y="18495"/>
                    <a:pt x="43066" y="25734"/>
                  </a:cubicBezTo>
                  <a:cubicBezTo>
                    <a:pt x="43066" y="27925"/>
                    <a:pt x="41256" y="29449"/>
                    <a:pt x="39065" y="29735"/>
                  </a:cubicBezTo>
                  <a:cubicBezTo>
                    <a:pt x="37161" y="29925"/>
                    <a:pt x="35065" y="28687"/>
                    <a:pt x="34493" y="26782"/>
                  </a:cubicBezTo>
                  <a:cubicBezTo>
                    <a:pt x="34208" y="26020"/>
                    <a:pt x="34208" y="25258"/>
                    <a:pt x="34208" y="24401"/>
                  </a:cubicBezTo>
                  <a:cubicBezTo>
                    <a:pt x="34208" y="22972"/>
                    <a:pt x="34208" y="21544"/>
                    <a:pt x="34208" y="20115"/>
                  </a:cubicBezTo>
                  <a:cubicBezTo>
                    <a:pt x="29064" y="18877"/>
                    <a:pt x="23158" y="22591"/>
                    <a:pt x="21539" y="28116"/>
                  </a:cubicBezTo>
                  <a:cubicBezTo>
                    <a:pt x="21158" y="29259"/>
                    <a:pt x="21063" y="30592"/>
                    <a:pt x="20968" y="31831"/>
                  </a:cubicBezTo>
                  <a:cubicBezTo>
                    <a:pt x="20968" y="41546"/>
                    <a:pt x="20968" y="51262"/>
                    <a:pt x="20968" y="60882"/>
                  </a:cubicBezTo>
                  <a:cubicBezTo>
                    <a:pt x="20968" y="61167"/>
                    <a:pt x="20968" y="61453"/>
                    <a:pt x="20968" y="61929"/>
                  </a:cubicBezTo>
                  <a:cubicBezTo>
                    <a:pt x="22396" y="61929"/>
                    <a:pt x="23730" y="61929"/>
                    <a:pt x="25064" y="61929"/>
                  </a:cubicBezTo>
                  <a:cubicBezTo>
                    <a:pt x="32303" y="61929"/>
                    <a:pt x="37065" y="66787"/>
                    <a:pt x="37161" y="73931"/>
                  </a:cubicBezTo>
                  <a:cubicBezTo>
                    <a:pt x="37161" y="77646"/>
                    <a:pt x="37065" y="81456"/>
                    <a:pt x="37351" y="85170"/>
                  </a:cubicBezTo>
                  <a:cubicBezTo>
                    <a:pt x="38208" y="95743"/>
                    <a:pt x="47447" y="103840"/>
                    <a:pt x="57830" y="103554"/>
                  </a:cubicBezTo>
                  <a:cubicBezTo>
                    <a:pt x="68402" y="103173"/>
                    <a:pt x="76880" y="94695"/>
                    <a:pt x="77165" y="83932"/>
                  </a:cubicBezTo>
                  <a:cubicBezTo>
                    <a:pt x="77260" y="80503"/>
                    <a:pt x="77165" y="76979"/>
                    <a:pt x="77165" y="73550"/>
                  </a:cubicBezTo>
                  <a:cubicBezTo>
                    <a:pt x="77165" y="66978"/>
                    <a:pt x="82118" y="62025"/>
                    <a:pt x="88786" y="61929"/>
                  </a:cubicBezTo>
                  <a:cubicBezTo>
                    <a:pt x="89738" y="61929"/>
                    <a:pt x="90786" y="61929"/>
                    <a:pt x="91834" y="61929"/>
                  </a:cubicBezTo>
                  <a:cubicBezTo>
                    <a:pt x="91834" y="61453"/>
                    <a:pt x="91929" y="61167"/>
                    <a:pt x="91929" y="60882"/>
                  </a:cubicBezTo>
                  <a:cubicBezTo>
                    <a:pt x="91929" y="51071"/>
                    <a:pt x="91929" y="41260"/>
                    <a:pt x="91929" y="31450"/>
                  </a:cubicBezTo>
                  <a:cubicBezTo>
                    <a:pt x="91929" y="25639"/>
                    <a:pt x="88024" y="21067"/>
                    <a:pt x="82404" y="20020"/>
                  </a:cubicBezTo>
                  <a:cubicBezTo>
                    <a:pt x="81261" y="19829"/>
                    <a:pt x="80118" y="19829"/>
                    <a:pt x="78689" y="19734"/>
                  </a:cubicBezTo>
                  <a:cubicBezTo>
                    <a:pt x="78689" y="21162"/>
                    <a:pt x="78689" y="22401"/>
                    <a:pt x="78689" y="23639"/>
                  </a:cubicBezTo>
                  <a:cubicBezTo>
                    <a:pt x="78689" y="24496"/>
                    <a:pt x="78689" y="25449"/>
                    <a:pt x="78403" y="26306"/>
                  </a:cubicBezTo>
                  <a:cubicBezTo>
                    <a:pt x="77927" y="28402"/>
                    <a:pt x="75832" y="29735"/>
                    <a:pt x="73832" y="29640"/>
                  </a:cubicBezTo>
                  <a:cubicBezTo>
                    <a:pt x="71641" y="29449"/>
                    <a:pt x="69736" y="27735"/>
                    <a:pt x="69736" y="25544"/>
                  </a:cubicBezTo>
                  <a:cubicBezTo>
                    <a:pt x="69736" y="18400"/>
                    <a:pt x="69736" y="11257"/>
                    <a:pt x="69736" y="4113"/>
                  </a:cubicBezTo>
                  <a:cubicBezTo>
                    <a:pt x="69736" y="1922"/>
                    <a:pt x="71641" y="208"/>
                    <a:pt x="73736" y="17"/>
                  </a:cubicBezTo>
                  <a:cubicBezTo>
                    <a:pt x="76022" y="-173"/>
                    <a:pt x="78023" y="1255"/>
                    <a:pt x="78499" y="3446"/>
                  </a:cubicBezTo>
                  <a:cubicBezTo>
                    <a:pt x="78689" y="4113"/>
                    <a:pt x="78689" y="4779"/>
                    <a:pt x="78689" y="5351"/>
                  </a:cubicBezTo>
                  <a:cubicBezTo>
                    <a:pt x="78689" y="7066"/>
                    <a:pt x="78689" y="8780"/>
                    <a:pt x="78689" y="10495"/>
                  </a:cubicBezTo>
                  <a:cubicBezTo>
                    <a:pt x="80404" y="10590"/>
                    <a:pt x="82023" y="10685"/>
                    <a:pt x="83642" y="10971"/>
                  </a:cubicBezTo>
                  <a:cubicBezTo>
                    <a:pt x="93644" y="12685"/>
                    <a:pt x="100787" y="20972"/>
                    <a:pt x="100883" y="31164"/>
                  </a:cubicBezTo>
                  <a:cubicBezTo>
                    <a:pt x="100883" y="40784"/>
                    <a:pt x="100883" y="50404"/>
                    <a:pt x="100883" y="59929"/>
                  </a:cubicBezTo>
                  <a:lnTo>
                    <a:pt x="100883" y="61549"/>
                  </a:lnTo>
                  <a:cubicBezTo>
                    <a:pt x="102311" y="61644"/>
                    <a:pt x="103550" y="61739"/>
                    <a:pt x="104883" y="61929"/>
                  </a:cubicBezTo>
                  <a:cubicBezTo>
                    <a:pt x="109836" y="62787"/>
                    <a:pt x="114027" y="66978"/>
                    <a:pt x="114122" y="71931"/>
                  </a:cubicBezTo>
                  <a:cubicBezTo>
                    <a:pt x="114503" y="81837"/>
                    <a:pt x="114694" y="91838"/>
                    <a:pt x="111360" y="101458"/>
                  </a:cubicBezTo>
                  <a:cubicBezTo>
                    <a:pt x="106312" y="115841"/>
                    <a:pt x="97073" y="126795"/>
                    <a:pt x="83642" y="133938"/>
                  </a:cubicBezTo>
                  <a:cubicBezTo>
                    <a:pt x="78308" y="136796"/>
                    <a:pt x="75737" y="140987"/>
                    <a:pt x="75737" y="146988"/>
                  </a:cubicBezTo>
                  <a:cubicBezTo>
                    <a:pt x="75737" y="150607"/>
                    <a:pt x="75737" y="154322"/>
                    <a:pt x="75737" y="157941"/>
                  </a:cubicBezTo>
                  <a:cubicBezTo>
                    <a:pt x="75737" y="165085"/>
                    <a:pt x="70879" y="170038"/>
                    <a:pt x="63640" y="170038"/>
                  </a:cubicBezTo>
                  <a:lnTo>
                    <a:pt x="61639" y="170038"/>
                  </a:lnTo>
                  <a:lnTo>
                    <a:pt x="61639" y="171562"/>
                  </a:lnTo>
                  <a:cubicBezTo>
                    <a:pt x="61639" y="176801"/>
                    <a:pt x="61639" y="182040"/>
                    <a:pt x="61639" y="187279"/>
                  </a:cubicBezTo>
                  <a:cubicBezTo>
                    <a:pt x="61639" y="200137"/>
                    <a:pt x="71450" y="209948"/>
                    <a:pt x="84404" y="209948"/>
                  </a:cubicBezTo>
                  <a:lnTo>
                    <a:pt x="125076" y="209948"/>
                  </a:lnTo>
                  <a:cubicBezTo>
                    <a:pt x="137935" y="209948"/>
                    <a:pt x="148412" y="201471"/>
                    <a:pt x="150889" y="188898"/>
                  </a:cubicBezTo>
                  <a:cubicBezTo>
                    <a:pt x="151175" y="187564"/>
                    <a:pt x="151270" y="186231"/>
                    <a:pt x="151270" y="184897"/>
                  </a:cubicBezTo>
                  <a:cubicBezTo>
                    <a:pt x="151270" y="176229"/>
                    <a:pt x="151270" y="167466"/>
                    <a:pt x="151270" y="158799"/>
                  </a:cubicBezTo>
                  <a:cubicBezTo>
                    <a:pt x="151270" y="158513"/>
                    <a:pt x="151270" y="158227"/>
                    <a:pt x="151270" y="157941"/>
                  </a:cubicBezTo>
                </a:path>
              </a:pathLst>
            </a:custGeom>
            <a:solidFill>
              <a:srgbClr val="003A6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314" name="TextBox 313">
            <a:extLst>
              <a:ext uri="{FF2B5EF4-FFF2-40B4-BE49-F238E27FC236}">
                <a16:creationId xmlns:a16="http://schemas.microsoft.com/office/drawing/2014/main" id="{9212BD48-676A-ADE1-CA49-03F2BFD9C157}"/>
              </a:ext>
            </a:extLst>
          </p:cNvPr>
          <p:cNvSpPr txBox="1"/>
          <p:nvPr/>
        </p:nvSpPr>
        <p:spPr>
          <a:xfrm>
            <a:off x="3880463" y="4947589"/>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Regulatory Affairs</a:t>
            </a:r>
          </a:p>
        </p:txBody>
      </p:sp>
      <p:sp>
        <p:nvSpPr>
          <p:cNvPr id="315" name="TextBox 314">
            <a:extLst>
              <a:ext uri="{FF2B5EF4-FFF2-40B4-BE49-F238E27FC236}">
                <a16:creationId xmlns:a16="http://schemas.microsoft.com/office/drawing/2014/main" id="{8B664D26-815A-963C-38C8-38C31B94CAC5}"/>
              </a:ext>
            </a:extLst>
          </p:cNvPr>
          <p:cNvSpPr txBox="1"/>
          <p:nvPr/>
        </p:nvSpPr>
        <p:spPr>
          <a:xfrm>
            <a:off x="6781780" y="5073579"/>
            <a:ext cx="1573968" cy="329834"/>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Vigilance</a:t>
            </a:r>
          </a:p>
        </p:txBody>
      </p:sp>
      <p:sp>
        <p:nvSpPr>
          <p:cNvPr id="316" name="TextBox 315">
            <a:extLst>
              <a:ext uri="{FF2B5EF4-FFF2-40B4-BE49-F238E27FC236}">
                <a16:creationId xmlns:a16="http://schemas.microsoft.com/office/drawing/2014/main" id="{BBD47115-269A-34D5-45D9-FEF9109148AA}"/>
              </a:ext>
            </a:extLst>
          </p:cNvPr>
          <p:cNvSpPr txBox="1"/>
          <p:nvPr/>
        </p:nvSpPr>
        <p:spPr>
          <a:xfrm>
            <a:off x="9563495" y="4947589"/>
            <a:ext cx="175643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Business &amp; Communications</a:t>
            </a:r>
          </a:p>
        </p:txBody>
      </p:sp>
      <p:grpSp>
        <p:nvGrpSpPr>
          <p:cNvPr id="633" name="Group 632">
            <a:extLst>
              <a:ext uri="{FF2B5EF4-FFF2-40B4-BE49-F238E27FC236}">
                <a16:creationId xmlns:a16="http://schemas.microsoft.com/office/drawing/2014/main" id="{8592D4C4-2B2E-F4D4-90A0-8229FDDE9211}"/>
              </a:ext>
            </a:extLst>
          </p:cNvPr>
          <p:cNvGrpSpPr/>
          <p:nvPr/>
        </p:nvGrpSpPr>
        <p:grpSpPr>
          <a:xfrm>
            <a:off x="3494418" y="3931338"/>
            <a:ext cx="693418" cy="700179"/>
            <a:chOff x="3494418" y="3850422"/>
            <a:chExt cx="693418" cy="700179"/>
          </a:xfrm>
        </p:grpSpPr>
        <p:grpSp>
          <p:nvGrpSpPr>
            <p:cNvPr id="620" name="Graphic 123">
              <a:extLst>
                <a:ext uri="{FF2B5EF4-FFF2-40B4-BE49-F238E27FC236}">
                  <a16:creationId xmlns:a16="http://schemas.microsoft.com/office/drawing/2014/main" id="{180826F1-568E-CCB1-5BAA-CE56BCFA85BD}"/>
                </a:ext>
              </a:extLst>
            </p:cNvPr>
            <p:cNvGrpSpPr/>
            <p:nvPr/>
          </p:nvGrpSpPr>
          <p:grpSpPr>
            <a:xfrm rot="16200000">
              <a:off x="3491037" y="3853803"/>
              <a:ext cx="700179" cy="693418"/>
              <a:chOff x="-7145786" y="393106"/>
              <a:chExt cx="1264362" cy="1252156"/>
            </a:xfrm>
            <a:effectLst>
              <a:outerShdw blurRad="139700" dist="38100" dir="5400000" algn="t" rotWithShape="0">
                <a:prstClr val="black">
                  <a:alpha val="26000"/>
                </a:prstClr>
              </a:outerShdw>
            </a:effectLst>
          </p:grpSpPr>
          <p:sp>
            <p:nvSpPr>
              <p:cNvPr id="622" name="Freeform: Shape 621">
                <a:extLst>
                  <a:ext uri="{FF2B5EF4-FFF2-40B4-BE49-F238E27FC236}">
                    <a16:creationId xmlns:a16="http://schemas.microsoft.com/office/drawing/2014/main" id="{EB42951D-CD1F-B753-5332-E1D36DA44580}"/>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3" name="Freeform: Shape 622">
                <a:extLst>
                  <a:ext uri="{FF2B5EF4-FFF2-40B4-BE49-F238E27FC236}">
                    <a16:creationId xmlns:a16="http://schemas.microsoft.com/office/drawing/2014/main" id="{6CEEF8AB-CF66-E760-4CFC-4D280469F539}"/>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4" name="Freeform: Shape 623">
                <a:extLst>
                  <a:ext uri="{FF2B5EF4-FFF2-40B4-BE49-F238E27FC236}">
                    <a16:creationId xmlns:a16="http://schemas.microsoft.com/office/drawing/2014/main" id="{6B9DC3BA-1750-B0C5-FBC2-74B2DA2F0345}"/>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5" name="Freeform: Shape 624">
                <a:extLst>
                  <a:ext uri="{FF2B5EF4-FFF2-40B4-BE49-F238E27FC236}">
                    <a16:creationId xmlns:a16="http://schemas.microsoft.com/office/drawing/2014/main" id="{2885F71E-FCD8-2B6C-F2C1-C32B0A8A2539}"/>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6" name="Freeform: Shape 625">
                <a:extLst>
                  <a:ext uri="{FF2B5EF4-FFF2-40B4-BE49-F238E27FC236}">
                    <a16:creationId xmlns:a16="http://schemas.microsoft.com/office/drawing/2014/main" id="{847FC576-3848-3D79-AE08-3A991C27556B}"/>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7" name="Freeform: Shape 626">
                <a:extLst>
                  <a:ext uri="{FF2B5EF4-FFF2-40B4-BE49-F238E27FC236}">
                    <a16:creationId xmlns:a16="http://schemas.microsoft.com/office/drawing/2014/main" id="{1A4C3C44-F595-55FE-3440-D10ADBC2FD24}"/>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8" name="Freeform: Shape 627">
                <a:extLst>
                  <a:ext uri="{FF2B5EF4-FFF2-40B4-BE49-F238E27FC236}">
                    <a16:creationId xmlns:a16="http://schemas.microsoft.com/office/drawing/2014/main" id="{83A13F3B-F2A8-7BB7-6092-2C706962B087}"/>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9" name="Freeform: Shape 628">
                <a:extLst>
                  <a:ext uri="{FF2B5EF4-FFF2-40B4-BE49-F238E27FC236}">
                    <a16:creationId xmlns:a16="http://schemas.microsoft.com/office/drawing/2014/main" id="{7CA69B44-4646-C455-81FF-4B7A97D1F8A9}"/>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0" name="Freeform: Shape 629">
                <a:extLst>
                  <a:ext uri="{FF2B5EF4-FFF2-40B4-BE49-F238E27FC236}">
                    <a16:creationId xmlns:a16="http://schemas.microsoft.com/office/drawing/2014/main" id="{43BBB073-E369-CE08-5712-A323E176E432}"/>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632" name="Freeform: Shape 631">
              <a:extLst>
                <a:ext uri="{FF2B5EF4-FFF2-40B4-BE49-F238E27FC236}">
                  <a16:creationId xmlns:a16="http://schemas.microsoft.com/office/drawing/2014/main" id="{3B4119E3-E9C1-7428-9AAC-EEBD3507C09F}"/>
                </a:ext>
              </a:extLst>
            </p:cNvPr>
            <p:cNvSpPr/>
            <p:nvPr/>
          </p:nvSpPr>
          <p:spPr>
            <a:xfrm>
              <a:off x="3689302" y="4048348"/>
              <a:ext cx="303648" cy="304329"/>
            </a:xfrm>
            <a:custGeom>
              <a:avLst/>
              <a:gdLst>
                <a:gd name="connsiteX0" fmla="*/ 73365 w 303648"/>
                <a:gd name="connsiteY0" fmla="*/ 266387 h 304329"/>
                <a:gd name="connsiteX1" fmla="*/ 69200 w 303648"/>
                <a:gd name="connsiteY1" fmla="*/ 266521 h 304329"/>
                <a:gd name="connsiteX2" fmla="*/ 46900 w 303648"/>
                <a:gd name="connsiteY2" fmla="*/ 291642 h 304329"/>
                <a:gd name="connsiteX3" fmla="*/ 249613 w 303648"/>
                <a:gd name="connsiteY3" fmla="*/ 291642 h 304329"/>
                <a:gd name="connsiteX4" fmla="*/ 249613 w 303648"/>
                <a:gd name="connsiteY4" fmla="*/ 288822 h 304329"/>
                <a:gd name="connsiteX5" fmla="*/ 223014 w 303648"/>
                <a:gd name="connsiteY5" fmla="*/ 266387 h 304329"/>
                <a:gd name="connsiteX6" fmla="*/ 73365 w 303648"/>
                <a:gd name="connsiteY6" fmla="*/ 266387 h 304329"/>
                <a:gd name="connsiteX7" fmla="*/ 110709 w 303648"/>
                <a:gd name="connsiteY7" fmla="*/ 179472 h 304329"/>
                <a:gd name="connsiteX8" fmla="*/ 15332 w 303648"/>
                <a:gd name="connsiteY8" fmla="*/ 182427 h 304329"/>
                <a:gd name="connsiteX9" fmla="*/ 70678 w 303648"/>
                <a:gd name="connsiteY9" fmla="*/ 212384 h 304329"/>
                <a:gd name="connsiteX10" fmla="*/ 110709 w 303648"/>
                <a:gd name="connsiteY10" fmla="*/ 179472 h 304329"/>
                <a:gd name="connsiteX11" fmla="*/ 288301 w 303648"/>
                <a:gd name="connsiteY11" fmla="*/ 172890 h 304329"/>
                <a:gd name="connsiteX12" fmla="*/ 192787 w 303648"/>
                <a:gd name="connsiteY12" fmla="*/ 175845 h 304329"/>
                <a:gd name="connsiteX13" fmla="*/ 246791 w 303648"/>
                <a:gd name="connsiteY13" fmla="*/ 205936 h 304329"/>
                <a:gd name="connsiteX14" fmla="*/ 288301 w 303648"/>
                <a:gd name="connsiteY14" fmla="*/ 172890 h 304329"/>
                <a:gd name="connsiteX15" fmla="*/ 59796 w 303648"/>
                <a:gd name="connsiteY15" fmla="*/ 68645 h 304329"/>
                <a:gd name="connsiteX16" fmla="*/ 15600 w 303648"/>
                <a:gd name="connsiteY16" fmla="*/ 169800 h 304329"/>
                <a:gd name="connsiteX17" fmla="*/ 15795 w 303648"/>
                <a:gd name="connsiteY17" fmla="*/ 169794 h 304329"/>
                <a:gd name="connsiteX18" fmla="*/ 109970 w 303648"/>
                <a:gd name="connsiteY18" fmla="*/ 166846 h 304329"/>
                <a:gd name="connsiteX19" fmla="*/ 110038 w 303648"/>
                <a:gd name="connsiteY19" fmla="*/ 166979 h 304329"/>
                <a:gd name="connsiteX20" fmla="*/ 110038 w 303648"/>
                <a:gd name="connsiteY20" fmla="*/ 166844 h 304329"/>
                <a:gd name="connsiteX21" fmla="*/ 109970 w 303648"/>
                <a:gd name="connsiteY21" fmla="*/ 166846 h 304329"/>
                <a:gd name="connsiteX22" fmla="*/ 59900 w 303648"/>
                <a:gd name="connsiteY22" fmla="*/ 68850 h 304329"/>
                <a:gd name="connsiteX23" fmla="*/ 237252 w 303648"/>
                <a:gd name="connsiteY23" fmla="*/ 61928 h 304329"/>
                <a:gd name="connsiteX24" fmla="*/ 237252 w 303648"/>
                <a:gd name="connsiteY24" fmla="*/ 62062 h 304329"/>
                <a:gd name="connsiteX25" fmla="*/ 193056 w 303648"/>
                <a:gd name="connsiteY25" fmla="*/ 163218 h 304329"/>
                <a:gd name="connsiteX26" fmla="*/ 287494 w 303648"/>
                <a:gd name="connsiteY26" fmla="*/ 160262 h 304329"/>
                <a:gd name="connsiteX27" fmla="*/ 237252 w 303648"/>
                <a:gd name="connsiteY27" fmla="*/ 61928 h 304329"/>
                <a:gd name="connsiteX28" fmla="*/ 148189 w 303648"/>
                <a:gd name="connsiteY28" fmla="*/ 38151 h 304329"/>
                <a:gd name="connsiteX29" fmla="*/ 135427 w 303648"/>
                <a:gd name="connsiteY29" fmla="*/ 50778 h 304329"/>
                <a:gd name="connsiteX30" fmla="*/ 147786 w 303648"/>
                <a:gd name="connsiteY30" fmla="*/ 63674 h 304329"/>
                <a:gd name="connsiteX31" fmla="*/ 160950 w 303648"/>
                <a:gd name="connsiteY31" fmla="*/ 51181 h 304329"/>
                <a:gd name="connsiteX32" fmla="*/ 148189 w 303648"/>
                <a:gd name="connsiteY32" fmla="*/ 38151 h 304329"/>
                <a:gd name="connsiteX33" fmla="*/ 148457 w 303648"/>
                <a:gd name="connsiteY33" fmla="*/ 0 h 304329"/>
                <a:gd name="connsiteX34" fmla="*/ 154502 w 303648"/>
                <a:gd name="connsiteY34" fmla="*/ 7255 h 304329"/>
                <a:gd name="connsiteX35" fmla="*/ 154502 w 303648"/>
                <a:gd name="connsiteY35" fmla="*/ 22971 h 304329"/>
                <a:gd name="connsiteX36" fmla="*/ 157055 w 303648"/>
                <a:gd name="connsiteY36" fmla="*/ 27001 h 304329"/>
                <a:gd name="connsiteX37" fmla="*/ 171429 w 303648"/>
                <a:gd name="connsiteY37" fmla="*/ 40972 h 304329"/>
                <a:gd name="connsiteX38" fmla="*/ 175190 w 303648"/>
                <a:gd name="connsiteY38" fmla="*/ 43256 h 304329"/>
                <a:gd name="connsiteX39" fmla="*/ 234298 w 303648"/>
                <a:gd name="connsiteY39" fmla="*/ 40972 h 304329"/>
                <a:gd name="connsiteX40" fmla="*/ 243702 w 303648"/>
                <a:gd name="connsiteY40" fmla="*/ 46345 h 304329"/>
                <a:gd name="connsiteX41" fmla="*/ 302003 w 303648"/>
                <a:gd name="connsiteY41" fmla="*/ 160397 h 304329"/>
                <a:gd name="connsiteX42" fmla="*/ 302808 w 303648"/>
                <a:gd name="connsiteY42" fmla="*/ 171009 h 304329"/>
                <a:gd name="connsiteX43" fmla="*/ 250552 w 303648"/>
                <a:gd name="connsiteY43" fmla="*/ 217489 h 304329"/>
                <a:gd name="connsiteX44" fmla="*/ 178011 w 303648"/>
                <a:gd name="connsiteY44" fmla="*/ 172219 h 304329"/>
                <a:gd name="connsiteX45" fmla="*/ 178952 w 303648"/>
                <a:gd name="connsiteY45" fmla="*/ 164560 h 304329"/>
                <a:gd name="connsiteX46" fmla="*/ 225163 w 303648"/>
                <a:gd name="connsiteY46" fmla="*/ 58436 h 304329"/>
                <a:gd name="connsiteX47" fmla="*/ 227044 w 303648"/>
                <a:gd name="connsiteY47" fmla="*/ 53600 h 304329"/>
                <a:gd name="connsiteX48" fmla="*/ 216699 w 303648"/>
                <a:gd name="connsiteY48" fmla="*/ 54002 h 304329"/>
                <a:gd name="connsiteX49" fmla="*/ 175594 w 303648"/>
                <a:gd name="connsiteY49" fmla="*/ 55480 h 304329"/>
                <a:gd name="connsiteX50" fmla="*/ 171832 w 303648"/>
                <a:gd name="connsiteY50" fmla="*/ 58301 h 304329"/>
                <a:gd name="connsiteX51" fmla="*/ 156921 w 303648"/>
                <a:gd name="connsiteY51" fmla="*/ 73885 h 304329"/>
                <a:gd name="connsiteX52" fmla="*/ 154368 w 303648"/>
                <a:gd name="connsiteY52" fmla="*/ 77377 h 304329"/>
                <a:gd name="connsiteX53" fmla="*/ 154368 w 303648"/>
                <a:gd name="connsiteY53" fmla="*/ 251610 h 304329"/>
                <a:gd name="connsiteX54" fmla="*/ 154637 w 303648"/>
                <a:gd name="connsiteY54" fmla="*/ 253356 h 304329"/>
                <a:gd name="connsiteX55" fmla="*/ 154771 w 303648"/>
                <a:gd name="connsiteY55" fmla="*/ 253759 h 304329"/>
                <a:gd name="connsiteX56" fmla="*/ 159473 w 303648"/>
                <a:gd name="connsiteY56" fmla="*/ 253759 h 304329"/>
                <a:gd name="connsiteX57" fmla="*/ 223551 w 303648"/>
                <a:gd name="connsiteY57" fmla="*/ 253759 h 304329"/>
                <a:gd name="connsiteX58" fmla="*/ 261568 w 303648"/>
                <a:gd name="connsiteY58" fmla="*/ 285597 h 304329"/>
                <a:gd name="connsiteX59" fmla="*/ 261970 w 303648"/>
                <a:gd name="connsiteY59" fmla="*/ 299031 h 304329"/>
                <a:gd name="connsiteX60" fmla="*/ 256732 w 303648"/>
                <a:gd name="connsiteY60" fmla="*/ 304269 h 304329"/>
                <a:gd name="connsiteX61" fmla="*/ 252837 w 303648"/>
                <a:gd name="connsiteY61" fmla="*/ 304269 h 304329"/>
                <a:gd name="connsiteX62" fmla="*/ 43274 w 303648"/>
                <a:gd name="connsiteY62" fmla="*/ 304269 h 304329"/>
                <a:gd name="connsiteX63" fmla="*/ 33870 w 303648"/>
                <a:gd name="connsiteY63" fmla="*/ 294866 h 304329"/>
                <a:gd name="connsiteX64" fmla="*/ 63691 w 303648"/>
                <a:gd name="connsiteY64" fmla="*/ 254700 h 304329"/>
                <a:gd name="connsiteX65" fmla="*/ 74036 w 303648"/>
                <a:gd name="connsiteY65" fmla="*/ 253759 h 304329"/>
                <a:gd name="connsiteX66" fmla="*/ 136636 w 303648"/>
                <a:gd name="connsiteY66" fmla="*/ 253759 h 304329"/>
                <a:gd name="connsiteX67" fmla="*/ 141606 w 303648"/>
                <a:gd name="connsiteY67" fmla="*/ 253759 h 304329"/>
                <a:gd name="connsiteX68" fmla="*/ 141741 w 303648"/>
                <a:gd name="connsiteY68" fmla="*/ 249460 h 304329"/>
                <a:gd name="connsiteX69" fmla="*/ 141741 w 303648"/>
                <a:gd name="connsiteY69" fmla="*/ 78989 h 304329"/>
                <a:gd name="connsiteX70" fmla="*/ 138248 w 303648"/>
                <a:gd name="connsiteY70" fmla="*/ 73750 h 304329"/>
                <a:gd name="connsiteX71" fmla="*/ 124680 w 303648"/>
                <a:gd name="connsiteY71" fmla="*/ 60316 h 304329"/>
                <a:gd name="connsiteX72" fmla="*/ 121590 w 303648"/>
                <a:gd name="connsiteY72" fmla="*/ 57899 h 304329"/>
                <a:gd name="connsiteX73" fmla="*/ 71349 w 303648"/>
                <a:gd name="connsiteY73" fmla="*/ 59779 h 304329"/>
                <a:gd name="connsiteX74" fmla="*/ 69602 w 303648"/>
                <a:gd name="connsiteY74" fmla="*/ 60182 h 304329"/>
                <a:gd name="connsiteX75" fmla="*/ 72692 w 303648"/>
                <a:gd name="connsiteY75" fmla="*/ 66496 h 304329"/>
                <a:gd name="connsiteX76" fmla="*/ 124277 w 303648"/>
                <a:gd name="connsiteY76" fmla="*/ 167113 h 304329"/>
                <a:gd name="connsiteX77" fmla="*/ 125217 w 303648"/>
                <a:gd name="connsiteY77" fmla="*/ 177323 h 304329"/>
                <a:gd name="connsiteX78" fmla="*/ 75916 w 303648"/>
                <a:gd name="connsiteY78" fmla="*/ 223668 h 304329"/>
                <a:gd name="connsiteX79" fmla="*/ 420 w 303648"/>
                <a:gd name="connsiteY79" fmla="*/ 179203 h 304329"/>
                <a:gd name="connsiteX80" fmla="*/ 822 w 303648"/>
                <a:gd name="connsiteY80" fmla="*/ 172219 h 304329"/>
                <a:gd name="connsiteX81" fmla="*/ 53214 w 303648"/>
                <a:gd name="connsiteY81" fmla="*/ 51988 h 304329"/>
                <a:gd name="connsiteX82" fmla="*/ 60065 w 303648"/>
                <a:gd name="connsiteY82" fmla="*/ 47420 h 304329"/>
                <a:gd name="connsiteX83" fmla="*/ 119576 w 303648"/>
                <a:gd name="connsiteY83" fmla="*/ 45270 h 304329"/>
                <a:gd name="connsiteX84" fmla="*/ 124814 w 303648"/>
                <a:gd name="connsiteY84" fmla="*/ 41644 h 304329"/>
                <a:gd name="connsiteX85" fmla="*/ 138785 w 303648"/>
                <a:gd name="connsiteY85" fmla="*/ 27270 h 304329"/>
                <a:gd name="connsiteX86" fmla="*/ 142009 w 303648"/>
                <a:gd name="connsiteY86" fmla="*/ 22300 h 304329"/>
                <a:gd name="connsiteX87" fmla="*/ 142009 w 303648"/>
                <a:gd name="connsiteY87" fmla="*/ 7389 h 304329"/>
                <a:gd name="connsiteX88" fmla="*/ 148457 w 303648"/>
                <a:gd name="connsiteY88" fmla="*/ 0 h 30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03648" h="304329">
                  <a:moveTo>
                    <a:pt x="73365" y="266387"/>
                  </a:moveTo>
                  <a:cubicBezTo>
                    <a:pt x="72021" y="266387"/>
                    <a:pt x="70543" y="266387"/>
                    <a:pt x="69200" y="266521"/>
                  </a:cubicBezTo>
                  <a:cubicBezTo>
                    <a:pt x="56841" y="267596"/>
                    <a:pt x="46094" y="279417"/>
                    <a:pt x="46900" y="291642"/>
                  </a:cubicBezTo>
                  <a:lnTo>
                    <a:pt x="249613" y="291642"/>
                  </a:lnTo>
                  <a:cubicBezTo>
                    <a:pt x="249613" y="290568"/>
                    <a:pt x="249613" y="289627"/>
                    <a:pt x="249613" y="288822"/>
                  </a:cubicBezTo>
                  <a:cubicBezTo>
                    <a:pt x="247731" y="275253"/>
                    <a:pt x="237252" y="266387"/>
                    <a:pt x="223014" y="266387"/>
                  </a:cubicBezTo>
                  <a:cubicBezTo>
                    <a:pt x="173175" y="266387"/>
                    <a:pt x="123202" y="266387"/>
                    <a:pt x="73365" y="266387"/>
                  </a:cubicBezTo>
                  <a:close/>
                  <a:moveTo>
                    <a:pt x="110709" y="179472"/>
                  </a:moveTo>
                  <a:cubicBezTo>
                    <a:pt x="79006" y="180413"/>
                    <a:pt x="47303" y="181353"/>
                    <a:pt x="15332" y="182427"/>
                  </a:cubicBezTo>
                  <a:cubicBezTo>
                    <a:pt x="22855" y="200698"/>
                    <a:pt x="42064" y="216011"/>
                    <a:pt x="70678" y="212384"/>
                  </a:cubicBezTo>
                  <a:cubicBezTo>
                    <a:pt x="88812" y="210100"/>
                    <a:pt x="109501" y="193443"/>
                    <a:pt x="110709" y="179472"/>
                  </a:cubicBezTo>
                  <a:close/>
                  <a:moveTo>
                    <a:pt x="288301" y="172890"/>
                  </a:moveTo>
                  <a:cubicBezTo>
                    <a:pt x="256597" y="173831"/>
                    <a:pt x="225029" y="174770"/>
                    <a:pt x="192787" y="175845"/>
                  </a:cubicBezTo>
                  <a:cubicBezTo>
                    <a:pt x="201923" y="196801"/>
                    <a:pt x="221939" y="208892"/>
                    <a:pt x="246791" y="205936"/>
                  </a:cubicBezTo>
                  <a:cubicBezTo>
                    <a:pt x="266806" y="203518"/>
                    <a:pt x="287091" y="187264"/>
                    <a:pt x="288301" y="172890"/>
                  </a:cubicBezTo>
                  <a:close/>
                  <a:moveTo>
                    <a:pt x="59796" y="68645"/>
                  </a:moveTo>
                  <a:cubicBezTo>
                    <a:pt x="44886" y="102766"/>
                    <a:pt x="30378" y="135947"/>
                    <a:pt x="15600" y="169800"/>
                  </a:cubicBezTo>
                  <a:lnTo>
                    <a:pt x="15795" y="169794"/>
                  </a:lnTo>
                  <a:lnTo>
                    <a:pt x="109970" y="166846"/>
                  </a:lnTo>
                  <a:lnTo>
                    <a:pt x="110038" y="166979"/>
                  </a:lnTo>
                  <a:lnTo>
                    <a:pt x="110038" y="166844"/>
                  </a:lnTo>
                  <a:lnTo>
                    <a:pt x="109970" y="166846"/>
                  </a:lnTo>
                  <a:lnTo>
                    <a:pt x="59900" y="68850"/>
                  </a:lnTo>
                  <a:close/>
                  <a:moveTo>
                    <a:pt x="237252" y="61928"/>
                  </a:moveTo>
                  <a:lnTo>
                    <a:pt x="237252" y="62062"/>
                  </a:lnTo>
                  <a:cubicBezTo>
                    <a:pt x="222342" y="96318"/>
                    <a:pt x="207834" y="129499"/>
                    <a:pt x="193056" y="163218"/>
                  </a:cubicBezTo>
                  <a:cubicBezTo>
                    <a:pt x="224894" y="162277"/>
                    <a:pt x="255925" y="161336"/>
                    <a:pt x="287494" y="160262"/>
                  </a:cubicBezTo>
                  <a:cubicBezTo>
                    <a:pt x="270569" y="127216"/>
                    <a:pt x="254044" y="94976"/>
                    <a:pt x="237252" y="61928"/>
                  </a:cubicBezTo>
                  <a:close/>
                  <a:moveTo>
                    <a:pt x="148189" y="38151"/>
                  </a:moveTo>
                  <a:cubicBezTo>
                    <a:pt x="141338" y="38151"/>
                    <a:pt x="135561" y="43794"/>
                    <a:pt x="135427" y="50778"/>
                  </a:cubicBezTo>
                  <a:cubicBezTo>
                    <a:pt x="135427" y="57763"/>
                    <a:pt x="140800" y="63540"/>
                    <a:pt x="147786" y="63674"/>
                  </a:cubicBezTo>
                  <a:cubicBezTo>
                    <a:pt x="155039" y="63809"/>
                    <a:pt x="160817" y="58301"/>
                    <a:pt x="160950" y="51181"/>
                  </a:cubicBezTo>
                  <a:cubicBezTo>
                    <a:pt x="160950" y="44062"/>
                    <a:pt x="155309" y="38151"/>
                    <a:pt x="148189" y="38151"/>
                  </a:cubicBezTo>
                  <a:close/>
                  <a:moveTo>
                    <a:pt x="148457" y="0"/>
                  </a:moveTo>
                  <a:cubicBezTo>
                    <a:pt x="152219" y="0"/>
                    <a:pt x="154502" y="2686"/>
                    <a:pt x="154502" y="7255"/>
                  </a:cubicBezTo>
                  <a:cubicBezTo>
                    <a:pt x="154502" y="12493"/>
                    <a:pt x="154502" y="17732"/>
                    <a:pt x="154502" y="22971"/>
                  </a:cubicBezTo>
                  <a:cubicBezTo>
                    <a:pt x="154502" y="24985"/>
                    <a:pt x="154905" y="26195"/>
                    <a:pt x="157055" y="27001"/>
                  </a:cubicBezTo>
                  <a:cubicBezTo>
                    <a:pt x="163906" y="29553"/>
                    <a:pt x="168742" y="34256"/>
                    <a:pt x="171429" y="40972"/>
                  </a:cubicBezTo>
                  <a:cubicBezTo>
                    <a:pt x="172236" y="42987"/>
                    <a:pt x="173310" y="43390"/>
                    <a:pt x="175190" y="43256"/>
                  </a:cubicBezTo>
                  <a:cubicBezTo>
                    <a:pt x="194938" y="42450"/>
                    <a:pt x="214551" y="41912"/>
                    <a:pt x="234298" y="40972"/>
                  </a:cubicBezTo>
                  <a:cubicBezTo>
                    <a:pt x="238866" y="40704"/>
                    <a:pt x="241551" y="42316"/>
                    <a:pt x="243702" y="46345"/>
                  </a:cubicBezTo>
                  <a:cubicBezTo>
                    <a:pt x="263046" y="84363"/>
                    <a:pt x="282524" y="122380"/>
                    <a:pt x="302003" y="160397"/>
                  </a:cubicBezTo>
                  <a:cubicBezTo>
                    <a:pt x="303883" y="164023"/>
                    <a:pt x="304152" y="167247"/>
                    <a:pt x="302808" y="171009"/>
                  </a:cubicBezTo>
                  <a:cubicBezTo>
                    <a:pt x="294212" y="196398"/>
                    <a:pt x="277956" y="213592"/>
                    <a:pt x="250552" y="217489"/>
                  </a:cubicBezTo>
                  <a:cubicBezTo>
                    <a:pt x="213743" y="222863"/>
                    <a:pt x="188490" y="202578"/>
                    <a:pt x="178011" y="172219"/>
                  </a:cubicBezTo>
                  <a:cubicBezTo>
                    <a:pt x="177206" y="170069"/>
                    <a:pt x="178011" y="166844"/>
                    <a:pt x="178952" y="164560"/>
                  </a:cubicBezTo>
                  <a:cubicBezTo>
                    <a:pt x="194267" y="129096"/>
                    <a:pt x="209714" y="93767"/>
                    <a:pt x="225163" y="58436"/>
                  </a:cubicBezTo>
                  <a:cubicBezTo>
                    <a:pt x="225834" y="57092"/>
                    <a:pt x="226238" y="55614"/>
                    <a:pt x="227044" y="53600"/>
                  </a:cubicBezTo>
                  <a:cubicBezTo>
                    <a:pt x="223282" y="53734"/>
                    <a:pt x="220059" y="53868"/>
                    <a:pt x="216699" y="54002"/>
                  </a:cubicBezTo>
                  <a:cubicBezTo>
                    <a:pt x="202998" y="54539"/>
                    <a:pt x="189295" y="55078"/>
                    <a:pt x="175594" y="55480"/>
                  </a:cubicBezTo>
                  <a:cubicBezTo>
                    <a:pt x="173443" y="55480"/>
                    <a:pt x="172504" y="56151"/>
                    <a:pt x="171832" y="58301"/>
                  </a:cubicBezTo>
                  <a:cubicBezTo>
                    <a:pt x="169279" y="65689"/>
                    <a:pt x="164175" y="70795"/>
                    <a:pt x="156921" y="73885"/>
                  </a:cubicBezTo>
                  <a:cubicBezTo>
                    <a:pt x="155712" y="74423"/>
                    <a:pt x="154368" y="76169"/>
                    <a:pt x="154368" y="77377"/>
                  </a:cubicBezTo>
                  <a:cubicBezTo>
                    <a:pt x="154368" y="135544"/>
                    <a:pt x="154368" y="193577"/>
                    <a:pt x="154368" y="251610"/>
                  </a:cubicBezTo>
                  <a:cubicBezTo>
                    <a:pt x="154368" y="252013"/>
                    <a:pt x="154368" y="252416"/>
                    <a:pt x="154637" y="253356"/>
                  </a:cubicBezTo>
                  <a:lnTo>
                    <a:pt x="154771" y="253759"/>
                  </a:lnTo>
                  <a:lnTo>
                    <a:pt x="159473" y="253759"/>
                  </a:lnTo>
                  <a:cubicBezTo>
                    <a:pt x="180833" y="253759"/>
                    <a:pt x="202191" y="253759"/>
                    <a:pt x="223551" y="253759"/>
                  </a:cubicBezTo>
                  <a:cubicBezTo>
                    <a:pt x="243029" y="253759"/>
                    <a:pt x="258210" y="266521"/>
                    <a:pt x="261568" y="285597"/>
                  </a:cubicBezTo>
                  <a:cubicBezTo>
                    <a:pt x="262373" y="289895"/>
                    <a:pt x="262105" y="294463"/>
                    <a:pt x="261970" y="299031"/>
                  </a:cubicBezTo>
                  <a:cubicBezTo>
                    <a:pt x="261970" y="302120"/>
                    <a:pt x="259822" y="303866"/>
                    <a:pt x="256732" y="304269"/>
                  </a:cubicBezTo>
                  <a:cubicBezTo>
                    <a:pt x="255523" y="304404"/>
                    <a:pt x="254179" y="304269"/>
                    <a:pt x="252837" y="304269"/>
                  </a:cubicBezTo>
                  <a:lnTo>
                    <a:pt x="43274" y="304269"/>
                  </a:lnTo>
                  <a:cubicBezTo>
                    <a:pt x="35348" y="304269"/>
                    <a:pt x="34273" y="302792"/>
                    <a:pt x="33870" y="294866"/>
                  </a:cubicBezTo>
                  <a:cubicBezTo>
                    <a:pt x="32795" y="272432"/>
                    <a:pt x="48244" y="257790"/>
                    <a:pt x="63691" y="254700"/>
                  </a:cubicBezTo>
                  <a:cubicBezTo>
                    <a:pt x="67051" y="254028"/>
                    <a:pt x="70543" y="253759"/>
                    <a:pt x="74036" y="253759"/>
                  </a:cubicBezTo>
                  <a:cubicBezTo>
                    <a:pt x="94857" y="253759"/>
                    <a:pt x="115813" y="253759"/>
                    <a:pt x="136636" y="253759"/>
                  </a:cubicBezTo>
                  <a:lnTo>
                    <a:pt x="141606" y="253759"/>
                  </a:lnTo>
                  <a:cubicBezTo>
                    <a:pt x="141606" y="252147"/>
                    <a:pt x="141741" y="250804"/>
                    <a:pt x="141741" y="249460"/>
                  </a:cubicBezTo>
                  <a:cubicBezTo>
                    <a:pt x="141741" y="192636"/>
                    <a:pt x="141741" y="135813"/>
                    <a:pt x="141741" y="78989"/>
                  </a:cubicBezTo>
                  <a:cubicBezTo>
                    <a:pt x="141741" y="76169"/>
                    <a:pt x="140934" y="74825"/>
                    <a:pt x="138248" y="73750"/>
                  </a:cubicBezTo>
                  <a:cubicBezTo>
                    <a:pt x="131935" y="71333"/>
                    <a:pt x="127635" y="66496"/>
                    <a:pt x="124680" y="60316"/>
                  </a:cubicBezTo>
                  <a:cubicBezTo>
                    <a:pt x="124143" y="59241"/>
                    <a:pt x="122665" y="57899"/>
                    <a:pt x="121590" y="57899"/>
                  </a:cubicBezTo>
                  <a:cubicBezTo>
                    <a:pt x="104799" y="58436"/>
                    <a:pt x="88141" y="59107"/>
                    <a:pt x="71349" y="59779"/>
                  </a:cubicBezTo>
                  <a:cubicBezTo>
                    <a:pt x="70812" y="59779"/>
                    <a:pt x="70409" y="60048"/>
                    <a:pt x="69602" y="60182"/>
                  </a:cubicBezTo>
                  <a:cubicBezTo>
                    <a:pt x="70678" y="62465"/>
                    <a:pt x="71617" y="64481"/>
                    <a:pt x="72692" y="66496"/>
                  </a:cubicBezTo>
                  <a:cubicBezTo>
                    <a:pt x="89887" y="100080"/>
                    <a:pt x="106948" y="133664"/>
                    <a:pt x="124277" y="167113"/>
                  </a:cubicBezTo>
                  <a:cubicBezTo>
                    <a:pt x="126024" y="170605"/>
                    <a:pt x="126426" y="173695"/>
                    <a:pt x="125217" y="177323"/>
                  </a:cubicBezTo>
                  <a:cubicBezTo>
                    <a:pt x="117023" y="201503"/>
                    <a:pt x="101844" y="218430"/>
                    <a:pt x="75916" y="223668"/>
                  </a:cubicBezTo>
                  <a:cubicBezTo>
                    <a:pt x="42199" y="230519"/>
                    <a:pt x="10764" y="211980"/>
                    <a:pt x="420" y="179203"/>
                  </a:cubicBezTo>
                  <a:cubicBezTo>
                    <a:pt x="-253" y="177053"/>
                    <a:pt x="-117" y="174233"/>
                    <a:pt x="822" y="172219"/>
                  </a:cubicBezTo>
                  <a:cubicBezTo>
                    <a:pt x="18151" y="132052"/>
                    <a:pt x="35750" y="92019"/>
                    <a:pt x="53214" y="51988"/>
                  </a:cubicBezTo>
                  <a:cubicBezTo>
                    <a:pt x="54556" y="48898"/>
                    <a:pt x="56707" y="47555"/>
                    <a:pt x="60065" y="47420"/>
                  </a:cubicBezTo>
                  <a:cubicBezTo>
                    <a:pt x="79947" y="46748"/>
                    <a:pt x="99693" y="45942"/>
                    <a:pt x="119576" y="45270"/>
                  </a:cubicBezTo>
                  <a:cubicBezTo>
                    <a:pt x="122397" y="45270"/>
                    <a:pt x="123739" y="44330"/>
                    <a:pt x="124814" y="41644"/>
                  </a:cubicBezTo>
                  <a:cubicBezTo>
                    <a:pt x="127099" y="34793"/>
                    <a:pt x="131935" y="29823"/>
                    <a:pt x="138785" y="27270"/>
                  </a:cubicBezTo>
                  <a:cubicBezTo>
                    <a:pt x="141472" y="26195"/>
                    <a:pt x="142144" y="24851"/>
                    <a:pt x="142009" y="22300"/>
                  </a:cubicBezTo>
                  <a:cubicBezTo>
                    <a:pt x="141875" y="17329"/>
                    <a:pt x="142009" y="12359"/>
                    <a:pt x="142009" y="7389"/>
                  </a:cubicBezTo>
                  <a:cubicBezTo>
                    <a:pt x="142009" y="2686"/>
                    <a:pt x="144428" y="0"/>
                    <a:pt x="148457" y="0"/>
                  </a:cubicBezTo>
                  <a:close/>
                </a:path>
              </a:pathLst>
            </a:custGeom>
            <a:solidFill>
              <a:srgbClr val="003A6A"/>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03" name="Group 202">
            <a:extLst>
              <a:ext uri="{FF2B5EF4-FFF2-40B4-BE49-F238E27FC236}">
                <a16:creationId xmlns:a16="http://schemas.microsoft.com/office/drawing/2014/main" id="{28F58AD1-CD77-62BD-040C-6F522097CFF9}"/>
              </a:ext>
            </a:extLst>
          </p:cNvPr>
          <p:cNvGrpSpPr/>
          <p:nvPr/>
        </p:nvGrpSpPr>
        <p:grpSpPr>
          <a:xfrm>
            <a:off x="6415470" y="3931338"/>
            <a:ext cx="693418" cy="700179"/>
            <a:chOff x="6415470" y="3850422"/>
            <a:chExt cx="693418" cy="700179"/>
          </a:xfrm>
        </p:grpSpPr>
        <p:grpSp>
          <p:nvGrpSpPr>
            <p:cNvPr id="637" name="Graphic 123">
              <a:extLst>
                <a:ext uri="{FF2B5EF4-FFF2-40B4-BE49-F238E27FC236}">
                  <a16:creationId xmlns:a16="http://schemas.microsoft.com/office/drawing/2014/main" id="{ABA7A742-3867-A0A7-0DDC-7BE49B0DBDF1}"/>
                </a:ext>
              </a:extLst>
            </p:cNvPr>
            <p:cNvGrpSpPr/>
            <p:nvPr/>
          </p:nvGrpSpPr>
          <p:grpSpPr>
            <a:xfrm rot="16200000">
              <a:off x="6412089" y="3853803"/>
              <a:ext cx="700179" cy="693418"/>
              <a:chOff x="-7145786" y="393106"/>
              <a:chExt cx="1264362" cy="1252156"/>
            </a:xfrm>
            <a:effectLst>
              <a:outerShdw blurRad="139700" dist="38100" dir="5400000" algn="t" rotWithShape="0">
                <a:prstClr val="black">
                  <a:alpha val="26000"/>
                </a:prstClr>
              </a:outerShdw>
            </a:effectLst>
          </p:grpSpPr>
          <p:sp>
            <p:nvSpPr>
              <p:cNvPr id="639" name="Freeform: Shape 638">
                <a:extLst>
                  <a:ext uri="{FF2B5EF4-FFF2-40B4-BE49-F238E27FC236}">
                    <a16:creationId xmlns:a16="http://schemas.microsoft.com/office/drawing/2014/main" id="{D4060D0D-AEB3-BBF3-22B4-EE250C737460}"/>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5" name="Freeform: Shape 194">
                <a:extLst>
                  <a:ext uri="{FF2B5EF4-FFF2-40B4-BE49-F238E27FC236}">
                    <a16:creationId xmlns:a16="http://schemas.microsoft.com/office/drawing/2014/main" id="{8F56D6E0-A08F-E466-BDC2-B0C5E911524A}"/>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6" name="Freeform: Shape 195">
                <a:extLst>
                  <a:ext uri="{FF2B5EF4-FFF2-40B4-BE49-F238E27FC236}">
                    <a16:creationId xmlns:a16="http://schemas.microsoft.com/office/drawing/2014/main" id="{7E4527B4-7CAC-357D-7424-C0C216D64A80}"/>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7" name="Freeform: Shape 196">
                <a:extLst>
                  <a:ext uri="{FF2B5EF4-FFF2-40B4-BE49-F238E27FC236}">
                    <a16:creationId xmlns:a16="http://schemas.microsoft.com/office/drawing/2014/main" id="{C6078C76-198D-EB85-AA73-8A21E5CCDEF3}"/>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8" name="Freeform: Shape 197">
                <a:extLst>
                  <a:ext uri="{FF2B5EF4-FFF2-40B4-BE49-F238E27FC236}">
                    <a16:creationId xmlns:a16="http://schemas.microsoft.com/office/drawing/2014/main" id="{D8E4958E-07C0-0E57-86BC-CB3F55B8AF08}"/>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99" name="Freeform: Shape 198">
                <a:extLst>
                  <a:ext uri="{FF2B5EF4-FFF2-40B4-BE49-F238E27FC236}">
                    <a16:creationId xmlns:a16="http://schemas.microsoft.com/office/drawing/2014/main" id="{BA4714FC-D38D-B4CB-C66D-13BFD5D556D3}"/>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00" name="Freeform: Shape 199">
                <a:extLst>
                  <a:ext uri="{FF2B5EF4-FFF2-40B4-BE49-F238E27FC236}">
                    <a16:creationId xmlns:a16="http://schemas.microsoft.com/office/drawing/2014/main" id="{26DD0EA3-2D59-97B9-5393-18C718A2FEF2}"/>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01" name="Freeform: Shape 200">
                <a:extLst>
                  <a:ext uri="{FF2B5EF4-FFF2-40B4-BE49-F238E27FC236}">
                    <a16:creationId xmlns:a16="http://schemas.microsoft.com/office/drawing/2014/main" id="{0CB1C914-CEC4-89FB-D6AE-FC365643D950}"/>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02" name="Freeform: Shape 201">
                <a:extLst>
                  <a:ext uri="{FF2B5EF4-FFF2-40B4-BE49-F238E27FC236}">
                    <a16:creationId xmlns:a16="http://schemas.microsoft.com/office/drawing/2014/main" id="{26A94EC4-3683-7D69-5D1F-3A4D07BBD2F0}"/>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635" name="Group 634">
              <a:extLst>
                <a:ext uri="{FF2B5EF4-FFF2-40B4-BE49-F238E27FC236}">
                  <a16:creationId xmlns:a16="http://schemas.microsoft.com/office/drawing/2014/main" id="{6A7D7F8D-038C-2500-1E60-E2ECA2C66800}"/>
                </a:ext>
              </a:extLst>
            </p:cNvPr>
            <p:cNvGrpSpPr/>
            <p:nvPr/>
          </p:nvGrpSpPr>
          <p:grpSpPr>
            <a:xfrm>
              <a:off x="6612126" y="4049158"/>
              <a:ext cx="300104" cy="302709"/>
              <a:chOff x="6609423" y="6344743"/>
              <a:chExt cx="300104" cy="302709"/>
            </a:xfrm>
            <a:solidFill>
              <a:srgbClr val="003A6A"/>
            </a:solidFill>
          </p:grpSpPr>
          <p:sp>
            <p:nvSpPr>
              <p:cNvPr id="490" name="Freeform: Shape 489">
                <a:extLst>
                  <a:ext uri="{FF2B5EF4-FFF2-40B4-BE49-F238E27FC236}">
                    <a16:creationId xmlns:a16="http://schemas.microsoft.com/office/drawing/2014/main" id="{09CFDF76-662C-9F00-4FFE-44BFB827AE83}"/>
                  </a:ext>
                </a:extLst>
              </p:cNvPr>
              <p:cNvSpPr/>
              <p:nvPr/>
            </p:nvSpPr>
            <p:spPr>
              <a:xfrm>
                <a:off x="6609423" y="6344743"/>
                <a:ext cx="300104" cy="302709"/>
              </a:xfrm>
              <a:custGeom>
                <a:avLst/>
                <a:gdLst>
                  <a:gd name="connsiteX0" fmla="*/ 97155 w 212788"/>
                  <a:gd name="connsiteY0" fmla="*/ 145447 h 214635"/>
                  <a:gd name="connsiteX1" fmla="*/ 97346 w 212788"/>
                  <a:gd name="connsiteY1" fmla="*/ 145447 h 214635"/>
                  <a:gd name="connsiteX2" fmla="*/ 97346 w 212788"/>
                  <a:gd name="connsiteY2" fmla="*/ 132683 h 214635"/>
                  <a:gd name="connsiteX3" fmla="*/ 95726 w 212788"/>
                  <a:gd name="connsiteY3" fmla="*/ 130397 h 214635"/>
                  <a:gd name="connsiteX4" fmla="*/ 54673 w 212788"/>
                  <a:gd name="connsiteY4" fmla="*/ 116014 h 214635"/>
                  <a:gd name="connsiteX5" fmla="*/ 51816 w 212788"/>
                  <a:gd name="connsiteY5" fmla="*/ 116014 h 214635"/>
                  <a:gd name="connsiteX6" fmla="*/ 10859 w 212788"/>
                  <a:gd name="connsiteY6" fmla="*/ 130302 h 214635"/>
                  <a:gd name="connsiteX7" fmla="*/ 8954 w 212788"/>
                  <a:gd name="connsiteY7" fmla="*/ 133064 h 214635"/>
                  <a:gd name="connsiteX8" fmla="*/ 8954 w 212788"/>
                  <a:gd name="connsiteY8" fmla="*/ 152591 h 214635"/>
                  <a:gd name="connsiteX9" fmla="*/ 19621 w 212788"/>
                  <a:gd name="connsiteY9" fmla="*/ 183356 h 214635"/>
                  <a:gd name="connsiteX10" fmla="*/ 51054 w 212788"/>
                  <a:gd name="connsiteY10" fmla="*/ 205073 h 214635"/>
                  <a:gd name="connsiteX11" fmla="*/ 53912 w 212788"/>
                  <a:gd name="connsiteY11" fmla="*/ 205454 h 214635"/>
                  <a:gd name="connsiteX12" fmla="*/ 86487 w 212788"/>
                  <a:gd name="connsiteY12" fmla="*/ 183547 h 214635"/>
                  <a:gd name="connsiteX13" fmla="*/ 96964 w 212788"/>
                  <a:gd name="connsiteY13" fmla="*/ 157067 h 214635"/>
                  <a:gd name="connsiteX14" fmla="*/ 96964 w 212788"/>
                  <a:gd name="connsiteY14" fmla="*/ 145447 h 214635"/>
                  <a:gd name="connsiteX15" fmla="*/ 98203 w 212788"/>
                  <a:gd name="connsiteY15" fmla="*/ 182499 h 214635"/>
                  <a:gd name="connsiteX16" fmla="*/ 100489 w 212788"/>
                  <a:gd name="connsiteY16" fmla="*/ 182594 h 214635"/>
                  <a:gd name="connsiteX17" fmla="*/ 197644 w 212788"/>
                  <a:gd name="connsiteY17" fmla="*/ 182594 h 214635"/>
                  <a:gd name="connsiteX18" fmla="*/ 203835 w 212788"/>
                  <a:gd name="connsiteY18" fmla="*/ 176403 h 214635"/>
                  <a:gd name="connsiteX19" fmla="*/ 203835 w 212788"/>
                  <a:gd name="connsiteY19" fmla="*/ 15335 h 214635"/>
                  <a:gd name="connsiteX20" fmla="*/ 203835 w 212788"/>
                  <a:gd name="connsiteY20" fmla="*/ 13335 h 214635"/>
                  <a:gd name="connsiteX21" fmla="*/ 199358 w 212788"/>
                  <a:gd name="connsiteY21" fmla="*/ 8858 h 214635"/>
                  <a:gd name="connsiteX22" fmla="*/ 197168 w 212788"/>
                  <a:gd name="connsiteY22" fmla="*/ 8858 h 214635"/>
                  <a:gd name="connsiteX23" fmla="*/ 100489 w 212788"/>
                  <a:gd name="connsiteY23" fmla="*/ 8858 h 214635"/>
                  <a:gd name="connsiteX24" fmla="*/ 77534 w 212788"/>
                  <a:gd name="connsiteY24" fmla="*/ 8858 h 214635"/>
                  <a:gd name="connsiteX25" fmla="*/ 72295 w 212788"/>
                  <a:gd name="connsiteY25" fmla="*/ 14002 h 214635"/>
                  <a:gd name="connsiteX26" fmla="*/ 72295 w 212788"/>
                  <a:gd name="connsiteY26" fmla="*/ 111443 h 214635"/>
                  <a:gd name="connsiteX27" fmla="*/ 73628 w 212788"/>
                  <a:gd name="connsiteY27" fmla="*/ 113347 h 214635"/>
                  <a:gd name="connsiteX28" fmla="*/ 102394 w 212788"/>
                  <a:gd name="connsiteY28" fmla="*/ 123444 h 214635"/>
                  <a:gd name="connsiteX29" fmla="*/ 106204 w 212788"/>
                  <a:gd name="connsiteY29" fmla="*/ 128683 h 214635"/>
                  <a:gd name="connsiteX30" fmla="*/ 106204 w 212788"/>
                  <a:gd name="connsiteY30" fmla="*/ 153543 h 214635"/>
                  <a:gd name="connsiteX31" fmla="*/ 102489 w 212788"/>
                  <a:gd name="connsiteY31" fmla="*/ 173069 h 214635"/>
                  <a:gd name="connsiteX32" fmla="*/ 98298 w 212788"/>
                  <a:gd name="connsiteY32" fmla="*/ 182499 h 214635"/>
                  <a:gd name="connsiteX33" fmla="*/ 63341 w 212788"/>
                  <a:gd name="connsiteY33" fmla="*/ 109538 h 214635"/>
                  <a:gd name="connsiteX34" fmla="*/ 63437 w 212788"/>
                  <a:gd name="connsiteY34" fmla="*/ 107252 h 214635"/>
                  <a:gd name="connsiteX35" fmla="*/ 63437 w 212788"/>
                  <a:gd name="connsiteY35" fmla="*/ 13811 h 214635"/>
                  <a:gd name="connsiteX36" fmla="*/ 70961 w 212788"/>
                  <a:gd name="connsiteY36" fmla="*/ 1429 h 214635"/>
                  <a:gd name="connsiteX37" fmla="*/ 77819 w 212788"/>
                  <a:gd name="connsiteY37" fmla="*/ 0 h 214635"/>
                  <a:gd name="connsiteX38" fmla="*/ 189929 w 212788"/>
                  <a:gd name="connsiteY38" fmla="*/ 0 h 214635"/>
                  <a:gd name="connsiteX39" fmla="*/ 198596 w 212788"/>
                  <a:gd name="connsiteY39" fmla="*/ 0 h 214635"/>
                  <a:gd name="connsiteX40" fmla="*/ 212788 w 212788"/>
                  <a:gd name="connsiteY40" fmla="*/ 14097 h 214635"/>
                  <a:gd name="connsiteX41" fmla="*/ 212788 w 212788"/>
                  <a:gd name="connsiteY41" fmla="*/ 171450 h 214635"/>
                  <a:gd name="connsiteX42" fmla="*/ 212788 w 212788"/>
                  <a:gd name="connsiteY42" fmla="*/ 177737 h 214635"/>
                  <a:gd name="connsiteX43" fmla="*/ 198977 w 212788"/>
                  <a:gd name="connsiteY43" fmla="*/ 191548 h 214635"/>
                  <a:gd name="connsiteX44" fmla="*/ 142399 w 212788"/>
                  <a:gd name="connsiteY44" fmla="*/ 191548 h 214635"/>
                  <a:gd name="connsiteX45" fmla="*/ 94012 w 212788"/>
                  <a:gd name="connsiteY45" fmla="*/ 191548 h 214635"/>
                  <a:gd name="connsiteX46" fmla="*/ 89916 w 212788"/>
                  <a:gd name="connsiteY46" fmla="*/ 193358 h 214635"/>
                  <a:gd name="connsiteX47" fmla="*/ 56102 w 212788"/>
                  <a:gd name="connsiteY47" fmla="*/ 214217 h 214635"/>
                  <a:gd name="connsiteX48" fmla="*/ 47720 w 212788"/>
                  <a:gd name="connsiteY48" fmla="*/ 213455 h 214635"/>
                  <a:gd name="connsiteX49" fmla="*/ 9620 w 212788"/>
                  <a:gd name="connsiteY49" fmla="*/ 184785 h 214635"/>
                  <a:gd name="connsiteX50" fmla="*/ 0 w 212788"/>
                  <a:gd name="connsiteY50" fmla="*/ 152876 h 214635"/>
                  <a:gd name="connsiteX51" fmla="*/ 0 w 212788"/>
                  <a:gd name="connsiteY51" fmla="*/ 129254 h 214635"/>
                  <a:gd name="connsiteX52" fmla="*/ 4096 w 212788"/>
                  <a:gd name="connsiteY52" fmla="*/ 123444 h 214635"/>
                  <a:gd name="connsiteX53" fmla="*/ 51340 w 212788"/>
                  <a:gd name="connsiteY53" fmla="*/ 106871 h 214635"/>
                  <a:gd name="connsiteX54" fmla="*/ 54673 w 212788"/>
                  <a:gd name="connsiteY54" fmla="*/ 106871 h 214635"/>
                  <a:gd name="connsiteX55" fmla="*/ 61531 w 212788"/>
                  <a:gd name="connsiteY55" fmla="*/ 109157 h 214635"/>
                  <a:gd name="connsiteX56" fmla="*/ 63246 w 212788"/>
                  <a:gd name="connsiteY56" fmla="*/ 109538 h 21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2788" h="214635">
                    <a:moveTo>
                      <a:pt x="97155" y="145447"/>
                    </a:moveTo>
                    <a:lnTo>
                      <a:pt x="97346" y="145447"/>
                    </a:lnTo>
                    <a:cubicBezTo>
                      <a:pt x="97346" y="141161"/>
                      <a:pt x="97346" y="136970"/>
                      <a:pt x="97346" y="132683"/>
                    </a:cubicBezTo>
                    <a:cubicBezTo>
                      <a:pt x="97346" y="131445"/>
                      <a:pt x="96964" y="130874"/>
                      <a:pt x="95726" y="130397"/>
                    </a:cubicBezTo>
                    <a:cubicBezTo>
                      <a:pt x="82010" y="125635"/>
                      <a:pt x="68389" y="120777"/>
                      <a:pt x="54673" y="116014"/>
                    </a:cubicBezTo>
                    <a:cubicBezTo>
                      <a:pt x="53816" y="115729"/>
                      <a:pt x="52673" y="115729"/>
                      <a:pt x="51816" y="116014"/>
                    </a:cubicBezTo>
                    <a:cubicBezTo>
                      <a:pt x="38195" y="120777"/>
                      <a:pt x="24574" y="125635"/>
                      <a:pt x="10859" y="130302"/>
                    </a:cubicBezTo>
                    <a:cubicBezTo>
                      <a:pt x="9335" y="130778"/>
                      <a:pt x="8954" y="131540"/>
                      <a:pt x="8954" y="133064"/>
                    </a:cubicBezTo>
                    <a:cubicBezTo>
                      <a:pt x="8954" y="139541"/>
                      <a:pt x="8954" y="146113"/>
                      <a:pt x="8954" y="152591"/>
                    </a:cubicBezTo>
                    <a:cubicBezTo>
                      <a:pt x="8954" y="164021"/>
                      <a:pt x="12668" y="174308"/>
                      <a:pt x="19621" y="183356"/>
                    </a:cubicBezTo>
                    <a:cubicBezTo>
                      <a:pt x="27718" y="194024"/>
                      <a:pt x="38481" y="200978"/>
                      <a:pt x="51054" y="205073"/>
                    </a:cubicBezTo>
                    <a:cubicBezTo>
                      <a:pt x="52006" y="205359"/>
                      <a:pt x="53054" y="205645"/>
                      <a:pt x="53912" y="205454"/>
                    </a:cubicBezTo>
                    <a:cubicBezTo>
                      <a:pt x="67056" y="201454"/>
                      <a:pt x="78105" y="194501"/>
                      <a:pt x="86487" y="183547"/>
                    </a:cubicBezTo>
                    <a:cubicBezTo>
                      <a:pt x="92488" y="175736"/>
                      <a:pt x="96298" y="166973"/>
                      <a:pt x="96964" y="157067"/>
                    </a:cubicBezTo>
                    <a:cubicBezTo>
                      <a:pt x="97250" y="153162"/>
                      <a:pt x="96964" y="149257"/>
                      <a:pt x="96964" y="145447"/>
                    </a:cubicBezTo>
                    <a:moveTo>
                      <a:pt x="98203" y="182499"/>
                    </a:moveTo>
                    <a:cubicBezTo>
                      <a:pt x="99060" y="182499"/>
                      <a:pt x="99727" y="182594"/>
                      <a:pt x="100489" y="182594"/>
                    </a:cubicBezTo>
                    <a:cubicBezTo>
                      <a:pt x="132874" y="182594"/>
                      <a:pt x="165259" y="182594"/>
                      <a:pt x="197644" y="182594"/>
                    </a:cubicBezTo>
                    <a:cubicBezTo>
                      <a:pt x="202502" y="182594"/>
                      <a:pt x="203835" y="181261"/>
                      <a:pt x="203835" y="176403"/>
                    </a:cubicBezTo>
                    <a:lnTo>
                      <a:pt x="203835" y="15335"/>
                    </a:lnTo>
                    <a:cubicBezTo>
                      <a:pt x="203835" y="14669"/>
                      <a:pt x="203835" y="14002"/>
                      <a:pt x="203835" y="13335"/>
                    </a:cubicBezTo>
                    <a:cubicBezTo>
                      <a:pt x="203645" y="10668"/>
                      <a:pt x="202025" y="9144"/>
                      <a:pt x="199358" y="8858"/>
                    </a:cubicBezTo>
                    <a:cubicBezTo>
                      <a:pt x="198596" y="8858"/>
                      <a:pt x="197929" y="8858"/>
                      <a:pt x="197168" y="8858"/>
                    </a:cubicBezTo>
                    <a:lnTo>
                      <a:pt x="100489" y="8858"/>
                    </a:lnTo>
                    <a:cubicBezTo>
                      <a:pt x="92869" y="8858"/>
                      <a:pt x="85154" y="8858"/>
                      <a:pt x="77534" y="8858"/>
                    </a:cubicBezTo>
                    <a:cubicBezTo>
                      <a:pt x="74104" y="8858"/>
                      <a:pt x="72295" y="10668"/>
                      <a:pt x="72295" y="14002"/>
                    </a:cubicBezTo>
                    <a:cubicBezTo>
                      <a:pt x="72295" y="46482"/>
                      <a:pt x="72295" y="78962"/>
                      <a:pt x="72295" y="111443"/>
                    </a:cubicBezTo>
                    <a:cubicBezTo>
                      <a:pt x="72295" y="112586"/>
                      <a:pt x="72676" y="113062"/>
                      <a:pt x="73628" y="113347"/>
                    </a:cubicBezTo>
                    <a:cubicBezTo>
                      <a:pt x="83248" y="116681"/>
                      <a:pt x="92773" y="120015"/>
                      <a:pt x="102394" y="123444"/>
                    </a:cubicBezTo>
                    <a:cubicBezTo>
                      <a:pt x="105251" y="124396"/>
                      <a:pt x="106204" y="125730"/>
                      <a:pt x="106204" y="128683"/>
                    </a:cubicBezTo>
                    <a:cubicBezTo>
                      <a:pt x="106204" y="136970"/>
                      <a:pt x="106204" y="145256"/>
                      <a:pt x="106204" y="153543"/>
                    </a:cubicBezTo>
                    <a:cubicBezTo>
                      <a:pt x="106204" y="160306"/>
                      <a:pt x="104965" y="166783"/>
                      <a:pt x="102489" y="173069"/>
                    </a:cubicBezTo>
                    <a:cubicBezTo>
                      <a:pt x="101251" y="176213"/>
                      <a:pt x="99822" y="179165"/>
                      <a:pt x="98298" y="182499"/>
                    </a:cubicBezTo>
                    <a:moveTo>
                      <a:pt x="63341" y="109538"/>
                    </a:moveTo>
                    <a:cubicBezTo>
                      <a:pt x="63341" y="108680"/>
                      <a:pt x="63437" y="107918"/>
                      <a:pt x="63437" y="107252"/>
                    </a:cubicBezTo>
                    <a:cubicBezTo>
                      <a:pt x="63437" y="76105"/>
                      <a:pt x="63437" y="44958"/>
                      <a:pt x="63437" y="13811"/>
                    </a:cubicBezTo>
                    <a:cubicBezTo>
                      <a:pt x="63437" y="8096"/>
                      <a:pt x="65818" y="3810"/>
                      <a:pt x="70961" y="1429"/>
                    </a:cubicBezTo>
                    <a:cubicBezTo>
                      <a:pt x="72962" y="476"/>
                      <a:pt x="75533" y="0"/>
                      <a:pt x="77819" y="0"/>
                    </a:cubicBezTo>
                    <a:cubicBezTo>
                      <a:pt x="115157" y="0"/>
                      <a:pt x="152590" y="0"/>
                      <a:pt x="189929" y="0"/>
                    </a:cubicBezTo>
                    <a:cubicBezTo>
                      <a:pt x="192786" y="0"/>
                      <a:pt x="195739" y="0"/>
                      <a:pt x="198596" y="0"/>
                    </a:cubicBezTo>
                    <a:cubicBezTo>
                      <a:pt x="206978" y="0"/>
                      <a:pt x="212788" y="5715"/>
                      <a:pt x="212788" y="14097"/>
                    </a:cubicBezTo>
                    <a:cubicBezTo>
                      <a:pt x="212788" y="66580"/>
                      <a:pt x="212788" y="118967"/>
                      <a:pt x="212788" y="171450"/>
                    </a:cubicBezTo>
                    <a:cubicBezTo>
                      <a:pt x="212788" y="173546"/>
                      <a:pt x="212788" y="175641"/>
                      <a:pt x="212788" y="177737"/>
                    </a:cubicBezTo>
                    <a:cubicBezTo>
                      <a:pt x="212788" y="185738"/>
                      <a:pt x="206978" y="191548"/>
                      <a:pt x="198977" y="191548"/>
                    </a:cubicBezTo>
                    <a:cubicBezTo>
                      <a:pt x="180118" y="191548"/>
                      <a:pt x="161258" y="191548"/>
                      <a:pt x="142399" y="191548"/>
                    </a:cubicBezTo>
                    <a:cubicBezTo>
                      <a:pt x="126302" y="191548"/>
                      <a:pt x="110204" y="191548"/>
                      <a:pt x="94012" y="191548"/>
                    </a:cubicBezTo>
                    <a:cubicBezTo>
                      <a:pt x="92297" y="191548"/>
                      <a:pt x="91154" y="192024"/>
                      <a:pt x="89916" y="193358"/>
                    </a:cubicBezTo>
                    <a:cubicBezTo>
                      <a:pt x="80677" y="203549"/>
                      <a:pt x="69247" y="210217"/>
                      <a:pt x="56102" y="214217"/>
                    </a:cubicBezTo>
                    <a:cubicBezTo>
                      <a:pt x="53054" y="215170"/>
                      <a:pt x="50387" y="214313"/>
                      <a:pt x="47720" y="213455"/>
                    </a:cubicBezTo>
                    <a:cubicBezTo>
                      <a:pt x="31909" y="208026"/>
                      <a:pt x="18860" y="198882"/>
                      <a:pt x="9620" y="184785"/>
                    </a:cubicBezTo>
                    <a:cubicBezTo>
                      <a:pt x="3334" y="175070"/>
                      <a:pt x="95" y="164402"/>
                      <a:pt x="0" y="152876"/>
                    </a:cubicBezTo>
                    <a:cubicBezTo>
                      <a:pt x="0" y="144971"/>
                      <a:pt x="0" y="137160"/>
                      <a:pt x="0" y="129254"/>
                    </a:cubicBezTo>
                    <a:cubicBezTo>
                      <a:pt x="0" y="125730"/>
                      <a:pt x="762" y="124587"/>
                      <a:pt x="4096" y="123444"/>
                    </a:cubicBezTo>
                    <a:cubicBezTo>
                      <a:pt x="19812" y="117920"/>
                      <a:pt x="35623" y="112395"/>
                      <a:pt x="51340" y="106871"/>
                    </a:cubicBezTo>
                    <a:cubicBezTo>
                      <a:pt x="52388" y="106489"/>
                      <a:pt x="53626" y="106585"/>
                      <a:pt x="54673" y="106871"/>
                    </a:cubicBezTo>
                    <a:cubicBezTo>
                      <a:pt x="56960" y="107537"/>
                      <a:pt x="59246" y="108395"/>
                      <a:pt x="61531" y="109157"/>
                    </a:cubicBezTo>
                    <a:cubicBezTo>
                      <a:pt x="62008" y="109347"/>
                      <a:pt x="62484" y="109347"/>
                      <a:pt x="63246" y="10953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1" name="Freeform: Shape 490">
                <a:extLst>
                  <a:ext uri="{FF2B5EF4-FFF2-40B4-BE49-F238E27FC236}">
                    <a16:creationId xmlns:a16="http://schemas.microsoft.com/office/drawing/2014/main" id="{490FA267-88C4-B882-0F30-8EC0E08C5541}"/>
                  </a:ext>
                </a:extLst>
              </p:cNvPr>
              <p:cNvSpPr/>
              <p:nvPr/>
            </p:nvSpPr>
            <p:spPr>
              <a:xfrm>
                <a:off x="6659654" y="6542887"/>
                <a:ext cx="50923" cy="50778"/>
              </a:xfrm>
              <a:custGeom>
                <a:avLst/>
                <a:gdLst>
                  <a:gd name="connsiteX0" fmla="*/ 13248 w 36107"/>
                  <a:gd name="connsiteY0" fmla="*/ 27527 h 36004"/>
                  <a:gd name="connsiteX1" fmla="*/ 13248 w 36107"/>
                  <a:gd name="connsiteY1" fmla="*/ 27527 h 36004"/>
                  <a:gd name="connsiteX2" fmla="*/ 13248 w 36107"/>
                  <a:gd name="connsiteY2" fmla="*/ 31433 h 36004"/>
                  <a:gd name="connsiteX3" fmla="*/ 17629 w 36107"/>
                  <a:gd name="connsiteY3" fmla="*/ 36004 h 36004"/>
                  <a:gd name="connsiteX4" fmla="*/ 22106 w 36107"/>
                  <a:gd name="connsiteY4" fmla="*/ 31433 h 36004"/>
                  <a:gd name="connsiteX5" fmla="*/ 22106 w 36107"/>
                  <a:gd name="connsiteY5" fmla="*/ 24003 h 36004"/>
                  <a:gd name="connsiteX6" fmla="*/ 23916 w 36107"/>
                  <a:gd name="connsiteY6" fmla="*/ 22098 h 36004"/>
                  <a:gd name="connsiteX7" fmla="*/ 31440 w 36107"/>
                  <a:gd name="connsiteY7" fmla="*/ 22098 h 36004"/>
                  <a:gd name="connsiteX8" fmla="*/ 36107 w 36107"/>
                  <a:gd name="connsiteY8" fmla="*/ 17526 h 36004"/>
                  <a:gd name="connsiteX9" fmla="*/ 31250 w 36107"/>
                  <a:gd name="connsiteY9" fmla="*/ 13240 h 36004"/>
                  <a:gd name="connsiteX10" fmla="*/ 24773 w 36107"/>
                  <a:gd name="connsiteY10" fmla="*/ 13240 h 36004"/>
                  <a:gd name="connsiteX11" fmla="*/ 22010 w 36107"/>
                  <a:gd name="connsiteY11" fmla="*/ 10573 h 36004"/>
                  <a:gd name="connsiteX12" fmla="*/ 22010 w 36107"/>
                  <a:gd name="connsiteY12" fmla="*/ 4572 h 36004"/>
                  <a:gd name="connsiteX13" fmla="*/ 17629 w 36107"/>
                  <a:gd name="connsiteY13" fmla="*/ 0 h 36004"/>
                  <a:gd name="connsiteX14" fmla="*/ 13152 w 36107"/>
                  <a:gd name="connsiteY14" fmla="*/ 4667 h 36004"/>
                  <a:gd name="connsiteX15" fmla="*/ 13152 w 36107"/>
                  <a:gd name="connsiteY15" fmla="*/ 11716 h 36004"/>
                  <a:gd name="connsiteX16" fmla="*/ 11628 w 36107"/>
                  <a:gd name="connsiteY16" fmla="*/ 13240 h 36004"/>
                  <a:gd name="connsiteX17" fmla="*/ 4389 w 36107"/>
                  <a:gd name="connsiteY17" fmla="*/ 13240 h 36004"/>
                  <a:gd name="connsiteX18" fmla="*/ 198 w 36107"/>
                  <a:gd name="connsiteY18" fmla="*/ 16383 h 36004"/>
                  <a:gd name="connsiteX19" fmla="*/ 4675 w 36107"/>
                  <a:gd name="connsiteY19" fmla="*/ 22098 h 36004"/>
                  <a:gd name="connsiteX20" fmla="*/ 11914 w 36107"/>
                  <a:gd name="connsiteY20" fmla="*/ 22098 h 36004"/>
                  <a:gd name="connsiteX21" fmla="*/ 13248 w 36107"/>
                  <a:gd name="connsiteY21" fmla="*/ 23336 h 36004"/>
                  <a:gd name="connsiteX22" fmla="*/ 13248 w 36107"/>
                  <a:gd name="connsiteY22" fmla="*/ 27432 h 3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107" h="36004">
                    <a:moveTo>
                      <a:pt x="13248" y="27527"/>
                    </a:moveTo>
                    <a:lnTo>
                      <a:pt x="13248" y="27527"/>
                    </a:lnTo>
                    <a:cubicBezTo>
                      <a:pt x="13248" y="28861"/>
                      <a:pt x="13248" y="30194"/>
                      <a:pt x="13248" y="31433"/>
                    </a:cubicBezTo>
                    <a:cubicBezTo>
                      <a:pt x="13248" y="34195"/>
                      <a:pt x="15057" y="36004"/>
                      <a:pt x="17629" y="36004"/>
                    </a:cubicBezTo>
                    <a:cubicBezTo>
                      <a:pt x="20201" y="36004"/>
                      <a:pt x="22106" y="34195"/>
                      <a:pt x="22106" y="31433"/>
                    </a:cubicBezTo>
                    <a:cubicBezTo>
                      <a:pt x="22106" y="28956"/>
                      <a:pt x="22106" y="26479"/>
                      <a:pt x="22106" y="24003"/>
                    </a:cubicBezTo>
                    <a:cubicBezTo>
                      <a:pt x="22106" y="22574"/>
                      <a:pt x="22391" y="22003"/>
                      <a:pt x="23916" y="22098"/>
                    </a:cubicBezTo>
                    <a:cubicBezTo>
                      <a:pt x="26392" y="22193"/>
                      <a:pt x="28964" y="22098"/>
                      <a:pt x="31440" y="22098"/>
                    </a:cubicBezTo>
                    <a:cubicBezTo>
                      <a:pt x="34202" y="22098"/>
                      <a:pt x="36107" y="20098"/>
                      <a:pt x="36107" y="17526"/>
                    </a:cubicBezTo>
                    <a:cubicBezTo>
                      <a:pt x="36107" y="15050"/>
                      <a:pt x="34107" y="13240"/>
                      <a:pt x="31250" y="13240"/>
                    </a:cubicBezTo>
                    <a:cubicBezTo>
                      <a:pt x="29059" y="13240"/>
                      <a:pt x="26964" y="13240"/>
                      <a:pt x="24773" y="13240"/>
                    </a:cubicBezTo>
                    <a:cubicBezTo>
                      <a:pt x="21820" y="13240"/>
                      <a:pt x="22010" y="13526"/>
                      <a:pt x="22010" y="10573"/>
                    </a:cubicBezTo>
                    <a:cubicBezTo>
                      <a:pt x="22010" y="8572"/>
                      <a:pt x="22010" y="6572"/>
                      <a:pt x="22010" y="4572"/>
                    </a:cubicBezTo>
                    <a:cubicBezTo>
                      <a:pt x="22010" y="1905"/>
                      <a:pt x="20106" y="0"/>
                      <a:pt x="17629" y="0"/>
                    </a:cubicBezTo>
                    <a:cubicBezTo>
                      <a:pt x="15057" y="0"/>
                      <a:pt x="13152" y="1905"/>
                      <a:pt x="13152" y="4667"/>
                    </a:cubicBezTo>
                    <a:cubicBezTo>
                      <a:pt x="13152" y="7049"/>
                      <a:pt x="13152" y="9430"/>
                      <a:pt x="13152" y="11716"/>
                    </a:cubicBezTo>
                    <a:cubicBezTo>
                      <a:pt x="13152" y="12859"/>
                      <a:pt x="12771" y="13335"/>
                      <a:pt x="11628" y="13240"/>
                    </a:cubicBezTo>
                    <a:cubicBezTo>
                      <a:pt x="9247" y="13240"/>
                      <a:pt x="6771" y="13240"/>
                      <a:pt x="4389" y="13240"/>
                    </a:cubicBezTo>
                    <a:cubicBezTo>
                      <a:pt x="2199" y="13240"/>
                      <a:pt x="674" y="14478"/>
                      <a:pt x="198" y="16383"/>
                    </a:cubicBezTo>
                    <a:cubicBezTo>
                      <a:pt x="-659" y="19431"/>
                      <a:pt x="1341" y="22003"/>
                      <a:pt x="4675" y="22098"/>
                    </a:cubicBezTo>
                    <a:cubicBezTo>
                      <a:pt x="7056" y="22098"/>
                      <a:pt x="9533" y="22098"/>
                      <a:pt x="11914" y="22098"/>
                    </a:cubicBezTo>
                    <a:cubicBezTo>
                      <a:pt x="12866" y="22098"/>
                      <a:pt x="13248" y="22384"/>
                      <a:pt x="13248" y="23336"/>
                    </a:cubicBezTo>
                    <a:cubicBezTo>
                      <a:pt x="13248" y="24670"/>
                      <a:pt x="13248" y="26099"/>
                      <a:pt x="13248" y="2743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2" name="Freeform: Shape 491">
                <a:extLst>
                  <a:ext uri="{FF2B5EF4-FFF2-40B4-BE49-F238E27FC236}">
                    <a16:creationId xmlns:a16="http://schemas.microsoft.com/office/drawing/2014/main" id="{7302A469-6A4C-7E14-69D3-39D7462F4C1F}"/>
                  </a:ext>
                </a:extLst>
              </p:cNvPr>
              <p:cNvSpPr/>
              <p:nvPr/>
            </p:nvSpPr>
            <p:spPr>
              <a:xfrm>
                <a:off x="6738454" y="6456644"/>
                <a:ext cx="131238" cy="12357"/>
              </a:xfrm>
              <a:custGeom>
                <a:avLst/>
                <a:gdLst>
                  <a:gd name="connsiteX0" fmla="*/ 46433 w 93054"/>
                  <a:gd name="connsiteY0" fmla="*/ 8763 h 8762"/>
                  <a:gd name="connsiteX1" fmla="*/ 4809 w 93054"/>
                  <a:gd name="connsiteY1" fmla="*/ 8763 h 8762"/>
                  <a:gd name="connsiteX2" fmla="*/ 237 w 93054"/>
                  <a:gd name="connsiteY2" fmla="*/ 2953 h 8762"/>
                  <a:gd name="connsiteX3" fmla="*/ 3951 w 93054"/>
                  <a:gd name="connsiteY3" fmla="*/ 0 h 8762"/>
                  <a:gd name="connsiteX4" fmla="*/ 5095 w 93054"/>
                  <a:gd name="connsiteY4" fmla="*/ 0 h 8762"/>
                  <a:gd name="connsiteX5" fmla="*/ 87962 w 93054"/>
                  <a:gd name="connsiteY5" fmla="*/ 0 h 8762"/>
                  <a:gd name="connsiteX6" fmla="*/ 92915 w 93054"/>
                  <a:gd name="connsiteY6" fmla="*/ 3429 h 8762"/>
                  <a:gd name="connsiteX7" fmla="*/ 89200 w 93054"/>
                  <a:gd name="connsiteY7" fmla="*/ 8763 h 8762"/>
                  <a:gd name="connsiteX8" fmla="*/ 87486 w 93054"/>
                  <a:gd name="connsiteY8" fmla="*/ 8763 h 8762"/>
                  <a:gd name="connsiteX9" fmla="*/ 46338 w 93054"/>
                  <a:gd name="connsiteY9" fmla="*/ 8763 h 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54" h="8762">
                    <a:moveTo>
                      <a:pt x="46433" y="8763"/>
                    </a:moveTo>
                    <a:cubicBezTo>
                      <a:pt x="32526" y="8763"/>
                      <a:pt x="18715" y="8763"/>
                      <a:pt x="4809" y="8763"/>
                    </a:cubicBezTo>
                    <a:cubicBezTo>
                      <a:pt x="1284" y="8763"/>
                      <a:pt x="-716" y="6096"/>
                      <a:pt x="237" y="2953"/>
                    </a:cubicBezTo>
                    <a:cubicBezTo>
                      <a:pt x="808" y="1143"/>
                      <a:pt x="2142" y="286"/>
                      <a:pt x="3951" y="0"/>
                    </a:cubicBezTo>
                    <a:cubicBezTo>
                      <a:pt x="4333" y="0"/>
                      <a:pt x="4714" y="0"/>
                      <a:pt x="5095" y="0"/>
                    </a:cubicBezTo>
                    <a:lnTo>
                      <a:pt x="87962" y="0"/>
                    </a:lnTo>
                    <a:cubicBezTo>
                      <a:pt x="90724" y="0"/>
                      <a:pt x="92343" y="1143"/>
                      <a:pt x="92915" y="3429"/>
                    </a:cubicBezTo>
                    <a:cubicBezTo>
                      <a:pt x="93582" y="5905"/>
                      <a:pt x="91772" y="8572"/>
                      <a:pt x="89200" y="8763"/>
                    </a:cubicBezTo>
                    <a:cubicBezTo>
                      <a:pt x="88629" y="8763"/>
                      <a:pt x="88057" y="8763"/>
                      <a:pt x="87486" y="8763"/>
                    </a:cubicBezTo>
                    <a:lnTo>
                      <a:pt x="46338" y="8763"/>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3" name="Freeform: Shape 492">
                <a:extLst>
                  <a:ext uri="{FF2B5EF4-FFF2-40B4-BE49-F238E27FC236}">
                    <a16:creationId xmlns:a16="http://schemas.microsoft.com/office/drawing/2014/main" id="{63931005-F23D-407C-D5EA-94B4439F5651}"/>
                  </a:ext>
                </a:extLst>
              </p:cNvPr>
              <p:cNvSpPr/>
              <p:nvPr/>
            </p:nvSpPr>
            <p:spPr>
              <a:xfrm>
                <a:off x="6764536" y="6394446"/>
                <a:ext cx="80940" cy="12493"/>
              </a:xfrm>
              <a:custGeom>
                <a:avLst/>
                <a:gdLst>
                  <a:gd name="connsiteX0" fmla="*/ 28607 w 57390"/>
                  <a:gd name="connsiteY0" fmla="*/ 8763 h 8858"/>
                  <a:gd name="connsiteX1" fmla="*/ 4508 w 57390"/>
                  <a:gd name="connsiteY1" fmla="*/ 8763 h 8858"/>
                  <a:gd name="connsiteX2" fmla="*/ 508 w 57390"/>
                  <a:gd name="connsiteY2" fmla="*/ 6287 h 8858"/>
                  <a:gd name="connsiteX3" fmla="*/ 794 w 57390"/>
                  <a:gd name="connsiteY3" fmla="*/ 2000 h 8858"/>
                  <a:gd name="connsiteX4" fmla="*/ 4985 w 57390"/>
                  <a:gd name="connsiteY4" fmla="*/ 0 h 8858"/>
                  <a:gd name="connsiteX5" fmla="*/ 34607 w 57390"/>
                  <a:gd name="connsiteY5" fmla="*/ 0 h 8858"/>
                  <a:gd name="connsiteX6" fmla="*/ 52896 w 57390"/>
                  <a:gd name="connsiteY6" fmla="*/ 0 h 8858"/>
                  <a:gd name="connsiteX7" fmla="*/ 57277 w 57390"/>
                  <a:gd name="connsiteY7" fmla="*/ 3334 h 8858"/>
                  <a:gd name="connsiteX8" fmla="*/ 54610 w 57390"/>
                  <a:gd name="connsiteY8" fmla="*/ 8477 h 8858"/>
                  <a:gd name="connsiteX9" fmla="*/ 52324 w 57390"/>
                  <a:gd name="connsiteY9" fmla="*/ 8858 h 8858"/>
                  <a:gd name="connsiteX10" fmla="*/ 28702 w 57390"/>
                  <a:gd name="connsiteY10"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390" h="8858">
                    <a:moveTo>
                      <a:pt x="28607" y="8763"/>
                    </a:moveTo>
                    <a:lnTo>
                      <a:pt x="4508" y="8763"/>
                    </a:lnTo>
                    <a:cubicBezTo>
                      <a:pt x="2604" y="8763"/>
                      <a:pt x="1270" y="7906"/>
                      <a:pt x="508" y="6287"/>
                    </a:cubicBezTo>
                    <a:cubicBezTo>
                      <a:pt x="-254" y="4858"/>
                      <a:pt x="-159" y="3334"/>
                      <a:pt x="794" y="2000"/>
                    </a:cubicBezTo>
                    <a:cubicBezTo>
                      <a:pt x="1746" y="571"/>
                      <a:pt x="3175" y="0"/>
                      <a:pt x="4985" y="0"/>
                    </a:cubicBezTo>
                    <a:cubicBezTo>
                      <a:pt x="14891" y="0"/>
                      <a:pt x="24702" y="0"/>
                      <a:pt x="34607" y="0"/>
                    </a:cubicBezTo>
                    <a:cubicBezTo>
                      <a:pt x="40704" y="0"/>
                      <a:pt x="46799" y="0"/>
                      <a:pt x="52896" y="0"/>
                    </a:cubicBezTo>
                    <a:cubicBezTo>
                      <a:pt x="55086" y="0"/>
                      <a:pt x="56896" y="1429"/>
                      <a:pt x="57277" y="3334"/>
                    </a:cubicBezTo>
                    <a:cubicBezTo>
                      <a:pt x="57753" y="5620"/>
                      <a:pt x="56706" y="7620"/>
                      <a:pt x="54610" y="8477"/>
                    </a:cubicBezTo>
                    <a:cubicBezTo>
                      <a:pt x="53943" y="8763"/>
                      <a:pt x="53086" y="8858"/>
                      <a:pt x="52324" y="8858"/>
                    </a:cubicBezTo>
                    <a:cubicBezTo>
                      <a:pt x="44418" y="8858"/>
                      <a:pt x="36608" y="8858"/>
                      <a:pt x="28702" y="88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4" name="Freeform: Shape 493">
                <a:extLst>
                  <a:ext uri="{FF2B5EF4-FFF2-40B4-BE49-F238E27FC236}">
                    <a16:creationId xmlns:a16="http://schemas.microsoft.com/office/drawing/2014/main" id="{B44982A6-9C04-8B46-D7FB-D0FA3EBA8321}"/>
                  </a:ext>
                </a:extLst>
              </p:cNvPr>
              <p:cNvSpPr/>
              <p:nvPr/>
            </p:nvSpPr>
            <p:spPr>
              <a:xfrm>
                <a:off x="6738395" y="6499228"/>
                <a:ext cx="71994" cy="12493"/>
              </a:xfrm>
              <a:custGeom>
                <a:avLst/>
                <a:gdLst>
                  <a:gd name="connsiteX0" fmla="*/ 25616 w 51047"/>
                  <a:gd name="connsiteY0" fmla="*/ 8763 h 8858"/>
                  <a:gd name="connsiteX1" fmla="*/ 4660 w 51047"/>
                  <a:gd name="connsiteY1" fmla="*/ 8763 h 8858"/>
                  <a:gd name="connsiteX2" fmla="*/ 279 w 51047"/>
                  <a:gd name="connsiteY2" fmla="*/ 2953 h 8858"/>
                  <a:gd name="connsiteX3" fmla="*/ 4184 w 51047"/>
                  <a:gd name="connsiteY3" fmla="*/ 0 h 8858"/>
                  <a:gd name="connsiteX4" fmla="*/ 5423 w 51047"/>
                  <a:gd name="connsiteY4" fmla="*/ 0 h 8858"/>
                  <a:gd name="connsiteX5" fmla="*/ 45713 w 51047"/>
                  <a:gd name="connsiteY5" fmla="*/ 0 h 8858"/>
                  <a:gd name="connsiteX6" fmla="*/ 51047 w 51047"/>
                  <a:gd name="connsiteY6" fmla="*/ 4477 h 8858"/>
                  <a:gd name="connsiteX7" fmla="*/ 47047 w 51047"/>
                  <a:gd name="connsiteY7" fmla="*/ 8858 h 8858"/>
                  <a:gd name="connsiteX8" fmla="*/ 45332 w 51047"/>
                  <a:gd name="connsiteY8" fmla="*/ 8858 h 8858"/>
                  <a:gd name="connsiteX9" fmla="*/ 25616 w 51047"/>
                  <a:gd name="connsiteY9"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47" h="8858">
                    <a:moveTo>
                      <a:pt x="25616" y="8763"/>
                    </a:moveTo>
                    <a:cubicBezTo>
                      <a:pt x="18662" y="8763"/>
                      <a:pt x="11614" y="8763"/>
                      <a:pt x="4660" y="8763"/>
                    </a:cubicBezTo>
                    <a:cubicBezTo>
                      <a:pt x="1232" y="8763"/>
                      <a:pt x="-769" y="6001"/>
                      <a:pt x="279" y="2953"/>
                    </a:cubicBezTo>
                    <a:cubicBezTo>
                      <a:pt x="850" y="1143"/>
                      <a:pt x="2279" y="286"/>
                      <a:pt x="4184" y="0"/>
                    </a:cubicBezTo>
                    <a:cubicBezTo>
                      <a:pt x="4565" y="0"/>
                      <a:pt x="5042" y="0"/>
                      <a:pt x="5423" y="0"/>
                    </a:cubicBezTo>
                    <a:cubicBezTo>
                      <a:pt x="18853" y="0"/>
                      <a:pt x="32283" y="0"/>
                      <a:pt x="45713" y="0"/>
                    </a:cubicBezTo>
                    <a:cubicBezTo>
                      <a:pt x="49047" y="0"/>
                      <a:pt x="50952" y="1714"/>
                      <a:pt x="51047" y="4477"/>
                    </a:cubicBezTo>
                    <a:cubicBezTo>
                      <a:pt x="51047" y="6953"/>
                      <a:pt x="49428" y="8668"/>
                      <a:pt x="47047" y="8858"/>
                    </a:cubicBezTo>
                    <a:cubicBezTo>
                      <a:pt x="46475" y="8858"/>
                      <a:pt x="45904" y="8858"/>
                      <a:pt x="45332" y="8858"/>
                    </a:cubicBezTo>
                    <a:lnTo>
                      <a:pt x="25616" y="8858"/>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5" name="Freeform: Shape 494">
                <a:extLst>
                  <a:ext uri="{FF2B5EF4-FFF2-40B4-BE49-F238E27FC236}">
                    <a16:creationId xmlns:a16="http://schemas.microsoft.com/office/drawing/2014/main" id="{E33FF29D-B25B-3402-61C7-F9E5B035FF4B}"/>
                  </a:ext>
                </a:extLst>
              </p:cNvPr>
              <p:cNvSpPr/>
              <p:nvPr/>
            </p:nvSpPr>
            <p:spPr>
              <a:xfrm>
                <a:off x="6823689" y="6552021"/>
                <a:ext cx="42185" cy="12493"/>
              </a:xfrm>
              <a:custGeom>
                <a:avLst/>
                <a:gdLst>
                  <a:gd name="connsiteX0" fmla="*/ 14954 w 29911"/>
                  <a:gd name="connsiteY0" fmla="*/ 8858 h 8858"/>
                  <a:gd name="connsiteX1" fmla="*/ 4763 w 29911"/>
                  <a:gd name="connsiteY1" fmla="*/ 8858 h 8858"/>
                  <a:gd name="connsiteX2" fmla="*/ 0 w 29911"/>
                  <a:gd name="connsiteY2" fmla="*/ 4477 h 8858"/>
                  <a:gd name="connsiteX3" fmla="*/ 4667 w 29911"/>
                  <a:gd name="connsiteY3" fmla="*/ 0 h 8858"/>
                  <a:gd name="connsiteX4" fmla="*/ 25241 w 29911"/>
                  <a:gd name="connsiteY4" fmla="*/ 0 h 8858"/>
                  <a:gd name="connsiteX5" fmla="*/ 29908 w 29911"/>
                  <a:gd name="connsiteY5" fmla="*/ 4572 h 8858"/>
                  <a:gd name="connsiteX6" fmla="*/ 25146 w 29911"/>
                  <a:gd name="connsiteY6" fmla="*/ 8858 h 8858"/>
                  <a:gd name="connsiteX7" fmla="*/ 14954 w 29911"/>
                  <a:gd name="connsiteY7"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11" h="8858">
                    <a:moveTo>
                      <a:pt x="14954" y="8858"/>
                    </a:moveTo>
                    <a:cubicBezTo>
                      <a:pt x="11525" y="8858"/>
                      <a:pt x="8096" y="8858"/>
                      <a:pt x="4763" y="8858"/>
                    </a:cubicBezTo>
                    <a:cubicBezTo>
                      <a:pt x="2000" y="8858"/>
                      <a:pt x="0" y="7049"/>
                      <a:pt x="0" y="4477"/>
                    </a:cubicBezTo>
                    <a:cubicBezTo>
                      <a:pt x="0" y="2000"/>
                      <a:pt x="2000" y="0"/>
                      <a:pt x="4667" y="0"/>
                    </a:cubicBezTo>
                    <a:cubicBezTo>
                      <a:pt x="11525" y="0"/>
                      <a:pt x="18383" y="0"/>
                      <a:pt x="25241" y="0"/>
                    </a:cubicBezTo>
                    <a:cubicBezTo>
                      <a:pt x="28099" y="0"/>
                      <a:pt x="30004" y="1905"/>
                      <a:pt x="29908" y="4572"/>
                    </a:cubicBezTo>
                    <a:cubicBezTo>
                      <a:pt x="29908" y="7144"/>
                      <a:pt x="28004" y="8763"/>
                      <a:pt x="25146" y="8858"/>
                    </a:cubicBezTo>
                    <a:cubicBezTo>
                      <a:pt x="21717" y="8858"/>
                      <a:pt x="18288" y="8858"/>
                      <a:pt x="14954" y="88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6" name="Freeform: Shape 495">
                <a:extLst>
                  <a:ext uri="{FF2B5EF4-FFF2-40B4-BE49-F238E27FC236}">
                    <a16:creationId xmlns:a16="http://schemas.microsoft.com/office/drawing/2014/main" id="{212317F6-5769-82E9-123C-369B723E620F}"/>
                  </a:ext>
                </a:extLst>
              </p:cNvPr>
              <p:cNvSpPr/>
              <p:nvPr/>
            </p:nvSpPr>
            <p:spPr>
              <a:xfrm>
                <a:off x="6659654" y="6543022"/>
                <a:ext cx="50923" cy="50782"/>
              </a:xfrm>
              <a:custGeom>
                <a:avLst/>
                <a:gdLst>
                  <a:gd name="connsiteX0" fmla="*/ 13248 w 36107"/>
                  <a:gd name="connsiteY0" fmla="*/ 27432 h 36007"/>
                  <a:gd name="connsiteX1" fmla="*/ 13248 w 36107"/>
                  <a:gd name="connsiteY1" fmla="*/ 23336 h 36007"/>
                  <a:gd name="connsiteX2" fmla="*/ 11914 w 36107"/>
                  <a:gd name="connsiteY2" fmla="*/ 22098 h 36007"/>
                  <a:gd name="connsiteX3" fmla="*/ 4675 w 36107"/>
                  <a:gd name="connsiteY3" fmla="*/ 22098 h 36007"/>
                  <a:gd name="connsiteX4" fmla="*/ 198 w 36107"/>
                  <a:gd name="connsiteY4" fmla="*/ 16383 h 36007"/>
                  <a:gd name="connsiteX5" fmla="*/ 4389 w 36107"/>
                  <a:gd name="connsiteY5" fmla="*/ 13240 h 36007"/>
                  <a:gd name="connsiteX6" fmla="*/ 11628 w 36107"/>
                  <a:gd name="connsiteY6" fmla="*/ 13240 h 36007"/>
                  <a:gd name="connsiteX7" fmla="*/ 13152 w 36107"/>
                  <a:gd name="connsiteY7" fmla="*/ 11716 h 36007"/>
                  <a:gd name="connsiteX8" fmla="*/ 13152 w 36107"/>
                  <a:gd name="connsiteY8" fmla="*/ 4667 h 36007"/>
                  <a:gd name="connsiteX9" fmla="*/ 17629 w 36107"/>
                  <a:gd name="connsiteY9" fmla="*/ 0 h 36007"/>
                  <a:gd name="connsiteX10" fmla="*/ 22010 w 36107"/>
                  <a:gd name="connsiteY10" fmla="*/ 4572 h 36007"/>
                  <a:gd name="connsiteX11" fmla="*/ 22010 w 36107"/>
                  <a:gd name="connsiteY11" fmla="*/ 10573 h 36007"/>
                  <a:gd name="connsiteX12" fmla="*/ 24773 w 36107"/>
                  <a:gd name="connsiteY12" fmla="*/ 13240 h 36007"/>
                  <a:gd name="connsiteX13" fmla="*/ 31250 w 36107"/>
                  <a:gd name="connsiteY13" fmla="*/ 13240 h 36007"/>
                  <a:gd name="connsiteX14" fmla="*/ 36107 w 36107"/>
                  <a:gd name="connsiteY14" fmla="*/ 17526 h 36007"/>
                  <a:gd name="connsiteX15" fmla="*/ 31440 w 36107"/>
                  <a:gd name="connsiteY15" fmla="*/ 22098 h 36007"/>
                  <a:gd name="connsiteX16" fmla="*/ 23916 w 36107"/>
                  <a:gd name="connsiteY16" fmla="*/ 22098 h 36007"/>
                  <a:gd name="connsiteX17" fmla="*/ 22106 w 36107"/>
                  <a:gd name="connsiteY17" fmla="*/ 24003 h 36007"/>
                  <a:gd name="connsiteX18" fmla="*/ 22106 w 36107"/>
                  <a:gd name="connsiteY18" fmla="*/ 31432 h 36007"/>
                  <a:gd name="connsiteX19" fmla="*/ 17629 w 36107"/>
                  <a:gd name="connsiteY19" fmla="*/ 36004 h 36007"/>
                  <a:gd name="connsiteX20" fmla="*/ 13248 w 36107"/>
                  <a:gd name="connsiteY20" fmla="*/ 31432 h 36007"/>
                  <a:gd name="connsiteX21" fmla="*/ 13248 w 36107"/>
                  <a:gd name="connsiteY21" fmla="*/ 27527 h 36007"/>
                  <a:gd name="connsiteX22" fmla="*/ 13248 w 36107"/>
                  <a:gd name="connsiteY22" fmla="*/ 27527 h 3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107" h="36007">
                    <a:moveTo>
                      <a:pt x="13248" y="27432"/>
                    </a:moveTo>
                    <a:cubicBezTo>
                      <a:pt x="13248" y="26098"/>
                      <a:pt x="13248" y="24670"/>
                      <a:pt x="13248" y="23336"/>
                    </a:cubicBezTo>
                    <a:cubicBezTo>
                      <a:pt x="13248" y="22384"/>
                      <a:pt x="12866" y="22003"/>
                      <a:pt x="11914" y="22098"/>
                    </a:cubicBezTo>
                    <a:cubicBezTo>
                      <a:pt x="9533" y="22098"/>
                      <a:pt x="7056" y="22098"/>
                      <a:pt x="4675" y="22098"/>
                    </a:cubicBezTo>
                    <a:cubicBezTo>
                      <a:pt x="1341" y="22003"/>
                      <a:pt x="-659" y="19431"/>
                      <a:pt x="198" y="16383"/>
                    </a:cubicBezTo>
                    <a:cubicBezTo>
                      <a:pt x="674" y="14478"/>
                      <a:pt x="2199" y="13335"/>
                      <a:pt x="4389" y="13240"/>
                    </a:cubicBezTo>
                    <a:cubicBezTo>
                      <a:pt x="6771" y="13240"/>
                      <a:pt x="9247" y="13240"/>
                      <a:pt x="11628" y="13240"/>
                    </a:cubicBezTo>
                    <a:cubicBezTo>
                      <a:pt x="12771" y="13240"/>
                      <a:pt x="13248" y="12859"/>
                      <a:pt x="13152" y="11716"/>
                    </a:cubicBezTo>
                    <a:cubicBezTo>
                      <a:pt x="13152" y="9335"/>
                      <a:pt x="13152" y="6953"/>
                      <a:pt x="13152" y="4667"/>
                    </a:cubicBezTo>
                    <a:cubicBezTo>
                      <a:pt x="13152" y="1905"/>
                      <a:pt x="15057" y="0"/>
                      <a:pt x="17629" y="0"/>
                    </a:cubicBezTo>
                    <a:cubicBezTo>
                      <a:pt x="20106" y="0"/>
                      <a:pt x="21915" y="2000"/>
                      <a:pt x="22010" y="4572"/>
                    </a:cubicBezTo>
                    <a:cubicBezTo>
                      <a:pt x="22010" y="6572"/>
                      <a:pt x="22010" y="8572"/>
                      <a:pt x="22010" y="10573"/>
                    </a:cubicBezTo>
                    <a:cubicBezTo>
                      <a:pt x="22010" y="13525"/>
                      <a:pt x="21725" y="13240"/>
                      <a:pt x="24773" y="13240"/>
                    </a:cubicBezTo>
                    <a:cubicBezTo>
                      <a:pt x="26964" y="13240"/>
                      <a:pt x="29059" y="13240"/>
                      <a:pt x="31250" y="13240"/>
                    </a:cubicBezTo>
                    <a:cubicBezTo>
                      <a:pt x="34107" y="13240"/>
                      <a:pt x="36012" y="15049"/>
                      <a:pt x="36107" y="17526"/>
                    </a:cubicBezTo>
                    <a:cubicBezTo>
                      <a:pt x="36107" y="20003"/>
                      <a:pt x="34202" y="22003"/>
                      <a:pt x="31440" y="22098"/>
                    </a:cubicBezTo>
                    <a:cubicBezTo>
                      <a:pt x="28964" y="22098"/>
                      <a:pt x="26392" y="22193"/>
                      <a:pt x="23916" y="22098"/>
                    </a:cubicBezTo>
                    <a:cubicBezTo>
                      <a:pt x="22391" y="22098"/>
                      <a:pt x="22010" y="22574"/>
                      <a:pt x="22106" y="24003"/>
                    </a:cubicBezTo>
                    <a:cubicBezTo>
                      <a:pt x="22201" y="26479"/>
                      <a:pt x="22106" y="28956"/>
                      <a:pt x="22106" y="31432"/>
                    </a:cubicBezTo>
                    <a:cubicBezTo>
                      <a:pt x="22106" y="34195"/>
                      <a:pt x="20201" y="36100"/>
                      <a:pt x="17629" y="36004"/>
                    </a:cubicBezTo>
                    <a:cubicBezTo>
                      <a:pt x="15057" y="36004"/>
                      <a:pt x="13343" y="34195"/>
                      <a:pt x="13248" y="31432"/>
                    </a:cubicBezTo>
                    <a:cubicBezTo>
                      <a:pt x="13248" y="30099"/>
                      <a:pt x="13248" y="28765"/>
                      <a:pt x="13248" y="27527"/>
                    </a:cubicBezTo>
                    <a:lnTo>
                      <a:pt x="13248" y="27527"/>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224" name="Group 223">
            <a:extLst>
              <a:ext uri="{FF2B5EF4-FFF2-40B4-BE49-F238E27FC236}">
                <a16:creationId xmlns:a16="http://schemas.microsoft.com/office/drawing/2014/main" id="{A64E1BC8-AD9A-4550-9E72-9EF328B4E3E4}"/>
              </a:ext>
            </a:extLst>
          </p:cNvPr>
          <p:cNvGrpSpPr/>
          <p:nvPr/>
        </p:nvGrpSpPr>
        <p:grpSpPr>
          <a:xfrm>
            <a:off x="9318156" y="3931338"/>
            <a:ext cx="693418" cy="700179"/>
            <a:chOff x="9318156" y="3850422"/>
            <a:chExt cx="693418" cy="700179"/>
          </a:xfrm>
        </p:grpSpPr>
        <p:grpSp>
          <p:nvGrpSpPr>
            <p:cNvPr id="205" name="Graphic 123">
              <a:extLst>
                <a:ext uri="{FF2B5EF4-FFF2-40B4-BE49-F238E27FC236}">
                  <a16:creationId xmlns:a16="http://schemas.microsoft.com/office/drawing/2014/main" id="{E5A892C0-E89F-F7E7-4E3C-CC0762D76D28}"/>
                </a:ext>
              </a:extLst>
            </p:cNvPr>
            <p:cNvGrpSpPr/>
            <p:nvPr/>
          </p:nvGrpSpPr>
          <p:grpSpPr>
            <a:xfrm rot="16200000">
              <a:off x="9314775" y="3853803"/>
              <a:ext cx="700179" cy="693418"/>
              <a:chOff x="-7145786" y="393106"/>
              <a:chExt cx="1264362" cy="1252156"/>
            </a:xfrm>
            <a:effectLst>
              <a:outerShdw blurRad="139700" dist="38100" dir="5400000" algn="t" rotWithShape="0">
                <a:prstClr val="black">
                  <a:alpha val="26000"/>
                </a:prstClr>
              </a:outerShdw>
            </a:effectLst>
          </p:grpSpPr>
          <p:sp>
            <p:nvSpPr>
              <p:cNvPr id="214" name="Freeform: Shape 213">
                <a:extLst>
                  <a:ext uri="{FF2B5EF4-FFF2-40B4-BE49-F238E27FC236}">
                    <a16:creationId xmlns:a16="http://schemas.microsoft.com/office/drawing/2014/main" id="{DF512F02-F207-20E4-45B5-29245473832F}"/>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5" name="Freeform: Shape 214">
                <a:extLst>
                  <a:ext uri="{FF2B5EF4-FFF2-40B4-BE49-F238E27FC236}">
                    <a16:creationId xmlns:a16="http://schemas.microsoft.com/office/drawing/2014/main" id="{C0AB762B-139E-2AB0-32DC-555081966A5A}"/>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6" name="Freeform: Shape 215">
                <a:extLst>
                  <a:ext uri="{FF2B5EF4-FFF2-40B4-BE49-F238E27FC236}">
                    <a16:creationId xmlns:a16="http://schemas.microsoft.com/office/drawing/2014/main" id="{E884FDDC-CB39-096E-3C9A-E0726283C3C9}"/>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7" name="Freeform: Shape 216">
                <a:extLst>
                  <a:ext uri="{FF2B5EF4-FFF2-40B4-BE49-F238E27FC236}">
                    <a16:creationId xmlns:a16="http://schemas.microsoft.com/office/drawing/2014/main" id="{71B26273-21EA-8C02-533C-CE8D04BC64C3}"/>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8" name="Freeform: Shape 217">
                <a:extLst>
                  <a:ext uri="{FF2B5EF4-FFF2-40B4-BE49-F238E27FC236}">
                    <a16:creationId xmlns:a16="http://schemas.microsoft.com/office/drawing/2014/main" id="{23BFCFC8-3BC3-7DBF-BE45-656D86C1C659}"/>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19" name="Freeform: Shape 218">
                <a:extLst>
                  <a:ext uri="{FF2B5EF4-FFF2-40B4-BE49-F238E27FC236}">
                    <a16:creationId xmlns:a16="http://schemas.microsoft.com/office/drawing/2014/main" id="{8684D55C-7999-6BF3-D8ED-15E14C5FCE5C}"/>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0" name="Freeform: Shape 219">
                <a:extLst>
                  <a:ext uri="{FF2B5EF4-FFF2-40B4-BE49-F238E27FC236}">
                    <a16:creationId xmlns:a16="http://schemas.microsoft.com/office/drawing/2014/main" id="{203BBE83-2C89-B1D4-13A6-039B0F467DB6}"/>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1" name="Freeform: Shape 220">
                <a:extLst>
                  <a:ext uri="{FF2B5EF4-FFF2-40B4-BE49-F238E27FC236}">
                    <a16:creationId xmlns:a16="http://schemas.microsoft.com/office/drawing/2014/main" id="{B2E1EE0D-B407-BFC7-24ED-F52C305538A8}"/>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22" name="Freeform: Shape 221">
                <a:extLst>
                  <a:ext uri="{FF2B5EF4-FFF2-40B4-BE49-F238E27FC236}">
                    <a16:creationId xmlns:a16="http://schemas.microsoft.com/office/drawing/2014/main" id="{AA4C1AA0-20CC-01E4-613B-F49B6A9FB06D}"/>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23" name="Group 222">
              <a:extLst>
                <a:ext uri="{FF2B5EF4-FFF2-40B4-BE49-F238E27FC236}">
                  <a16:creationId xmlns:a16="http://schemas.microsoft.com/office/drawing/2014/main" id="{C2C0A796-3C65-1114-CD23-EDF8FCD2B72F}"/>
                </a:ext>
              </a:extLst>
            </p:cNvPr>
            <p:cNvGrpSpPr/>
            <p:nvPr/>
          </p:nvGrpSpPr>
          <p:grpSpPr>
            <a:xfrm>
              <a:off x="9461630" y="4050887"/>
              <a:ext cx="406469" cy="299250"/>
              <a:chOff x="12149323" y="4074208"/>
              <a:chExt cx="406469" cy="299250"/>
            </a:xfrm>
            <a:solidFill>
              <a:srgbClr val="003A6A"/>
            </a:solidFill>
          </p:grpSpPr>
          <p:sp>
            <p:nvSpPr>
              <p:cNvPr id="59" name="Freeform: Shape 58">
                <a:extLst>
                  <a:ext uri="{FF2B5EF4-FFF2-40B4-BE49-F238E27FC236}">
                    <a16:creationId xmlns:a16="http://schemas.microsoft.com/office/drawing/2014/main" id="{1415223C-0906-E8E6-9FBB-06408F1342D9}"/>
                  </a:ext>
                </a:extLst>
              </p:cNvPr>
              <p:cNvSpPr/>
              <p:nvPr/>
            </p:nvSpPr>
            <p:spPr>
              <a:xfrm>
                <a:off x="12149323" y="4074208"/>
                <a:ext cx="406469" cy="299250"/>
              </a:xfrm>
              <a:custGeom>
                <a:avLst/>
                <a:gdLst>
                  <a:gd name="connsiteX0" fmla="*/ 94105 w 288206"/>
                  <a:gd name="connsiteY0" fmla="*/ 11868 h 212183"/>
                  <a:gd name="connsiteX1" fmla="*/ 94105 w 288206"/>
                  <a:gd name="connsiteY1" fmla="*/ 11677 h 212183"/>
                  <a:gd name="connsiteX2" fmla="*/ 60768 w 288206"/>
                  <a:gd name="connsiteY2" fmla="*/ 11677 h 212183"/>
                  <a:gd name="connsiteX3" fmla="*/ 48195 w 288206"/>
                  <a:gd name="connsiteY3" fmla="*/ 13868 h 212183"/>
                  <a:gd name="connsiteX4" fmla="*/ 24668 w 288206"/>
                  <a:gd name="connsiteY4" fmla="*/ 48539 h 212183"/>
                  <a:gd name="connsiteX5" fmla="*/ 24668 w 288206"/>
                  <a:gd name="connsiteY5" fmla="*/ 77018 h 212183"/>
                  <a:gd name="connsiteX6" fmla="*/ 23811 w 288206"/>
                  <a:gd name="connsiteY6" fmla="*/ 85591 h 212183"/>
                  <a:gd name="connsiteX7" fmla="*/ 12857 w 288206"/>
                  <a:gd name="connsiteY7" fmla="*/ 117881 h 212183"/>
                  <a:gd name="connsiteX8" fmla="*/ 13143 w 288206"/>
                  <a:gd name="connsiteY8" fmla="*/ 123501 h 212183"/>
                  <a:gd name="connsiteX9" fmla="*/ 18381 w 288206"/>
                  <a:gd name="connsiteY9" fmla="*/ 124643 h 212183"/>
                  <a:gd name="connsiteX10" fmla="*/ 39050 w 288206"/>
                  <a:gd name="connsiteY10" fmla="*/ 119595 h 212183"/>
                  <a:gd name="connsiteX11" fmla="*/ 55814 w 288206"/>
                  <a:gd name="connsiteY11" fmla="*/ 115500 h 212183"/>
                  <a:gd name="connsiteX12" fmla="*/ 71150 w 288206"/>
                  <a:gd name="connsiteY12" fmla="*/ 114833 h 212183"/>
                  <a:gd name="connsiteX13" fmla="*/ 111250 w 288206"/>
                  <a:gd name="connsiteY13" fmla="*/ 114833 h 212183"/>
                  <a:gd name="connsiteX14" fmla="*/ 114393 w 288206"/>
                  <a:gd name="connsiteY14" fmla="*/ 112451 h 212183"/>
                  <a:gd name="connsiteX15" fmla="*/ 116108 w 288206"/>
                  <a:gd name="connsiteY15" fmla="*/ 106355 h 212183"/>
                  <a:gd name="connsiteX16" fmla="*/ 160780 w 288206"/>
                  <a:gd name="connsiteY16" fmla="*/ 74828 h 212183"/>
                  <a:gd name="connsiteX17" fmla="*/ 163257 w 288206"/>
                  <a:gd name="connsiteY17" fmla="*/ 72256 h 212183"/>
                  <a:gd name="connsiteX18" fmla="*/ 163161 w 288206"/>
                  <a:gd name="connsiteY18" fmla="*/ 48634 h 212183"/>
                  <a:gd name="connsiteX19" fmla="*/ 161447 w 288206"/>
                  <a:gd name="connsiteY19" fmla="*/ 36823 h 212183"/>
                  <a:gd name="connsiteX20" fmla="*/ 130681 w 288206"/>
                  <a:gd name="connsiteY20" fmla="*/ 12058 h 212183"/>
                  <a:gd name="connsiteX21" fmla="*/ 94105 w 288206"/>
                  <a:gd name="connsiteY21" fmla="*/ 11963 h 212183"/>
                  <a:gd name="connsiteX22" fmla="*/ 194498 w 288206"/>
                  <a:gd name="connsiteY22" fmla="*/ 86829 h 212183"/>
                  <a:gd name="connsiteX23" fmla="*/ 194498 w 288206"/>
                  <a:gd name="connsiteY23" fmla="*/ 86829 h 212183"/>
                  <a:gd name="connsiteX24" fmla="*/ 160875 w 288206"/>
                  <a:gd name="connsiteY24" fmla="*/ 86829 h 212183"/>
                  <a:gd name="connsiteX25" fmla="*/ 125157 w 288206"/>
                  <a:gd name="connsiteY25" fmla="*/ 122358 h 212183"/>
                  <a:gd name="connsiteX26" fmla="*/ 125157 w 288206"/>
                  <a:gd name="connsiteY26" fmla="*/ 154457 h 212183"/>
                  <a:gd name="connsiteX27" fmla="*/ 127252 w 288206"/>
                  <a:gd name="connsiteY27" fmla="*/ 165982 h 212183"/>
                  <a:gd name="connsiteX28" fmla="*/ 161828 w 288206"/>
                  <a:gd name="connsiteY28" fmla="*/ 189890 h 212183"/>
                  <a:gd name="connsiteX29" fmla="*/ 226217 w 288206"/>
                  <a:gd name="connsiteY29" fmla="*/ 189890 h 212183"/>
                  <a:gd name="connsiteX30" fmla="*/ 231075 w 288206"/>
                  <a:gd name="connsiteY30" fmla="*/ 190271 h 212183"/>
                  <a:gd name="connsiteX31" fmla="*/ 246410 w 288206"/>
                  <a:gd name="connsiteY31" fmla="*/ 193985 h 212183"/>
                  <a:gd name="connsiteX32" fmla="*/ 270127 w 288206"/>
                  <a:gd name="connsiteY32" fmla="*/ 199796 h 212183"/>
                  <a:gd name="connsiteX33" fmla="*/ 275747 w 288206"/>
                  <a:gd name="connsiteY33" fmla="*/ 193700 h 212183"/>
                  <a:gd name="connsiteX34" fmla="*/ 267460 w 288206"/>
                  <a:gd name="connsiteY34" fmla="*/ 169983 h 212183"/>
                  <a:gd name="connsiteX35" fmla="*/ 263555 w 288206"/>
                  <a:gd name="connsiteY35" fmla="*/ 148170 h 212183"/>
                  <a:gd name="connsiteX36" fmla="*/ 263555 w 288206"/>
                  <a:gd name="connsiteY36" fmla="*/ 123501 h 212183"/>
                  <a:gd name="connsiteX37" fmla="*/ 262507 w 288206"/>
                  <a:gd name="connsiteY37" fmla="*/ 114356 h 212183"/>
                  <a:gd name="connsiteX38" fmla="*/ 230217 w 288206"/>
                  <a:gd name="connsiteY38" fmla="*/ 87020 h 212183"/>
                  <a:gd name="connsiteX39" fmla="*/ 194308 w 288206"/>
                  <a:gd name="connsiteY39" fmla="*/ 87020 h 212183"/>
                  <a:gd name="connsiteX40" fmla="*/ 93914 w 288206"/>
                  <a:gd name="connsiteY40" fmla="*/ 247 h 212183"/>
                  <a:gd name="connsiteX41" fmla="*/ 130871 w 288206"/>
                  <a:gd name="connsiteY41" fmla="*/ 438 h 212183"/>
                  <a:gd name="connsiteX42" fmla="*/ 170781 w 288206"/>
                  <a:gd name="connsiteY42" fmla="*/ 28441 h 212183"/>
                  <a:gd name="connsiteX43" fmla="*/ 174972 w 288206"/>
                  <a:gd name="connsiteY43" fmla="*/ 48253 h 212183"/>
                  <a:gd name="connsiteX44" fmla="*/ 174972 w 288206"/>
                  <a:gd name="connsiteY44" fmla="*/ 72351 h 212183"/>
                  <a:gd name="connsiteX45" fmla="*/ 177640 w 288206"/>
                  <a:gd name="connsiteY45" fmla="*/ 75018 h 212183"/>
                  <a:gd name="connsiteX46" fmla="*/ 227264 w 288206"/>
                  <a:gd name="connsiteY46" fmla="*/ 75018 h 212183"/>
                  <a:gd name="connsiteX47" fmla="*/ 258983 w 288206"/>
                  <a:gd name="connsiteY47" fmla="*/ 86734 h 212183"/>
                  <a:gd name="connsiteX48" fmla="*/ 275461 w 288206"/>
                  <a:gd name="connsiteY48" fmla="*/ 122548 h 212183"/>
                  <a:gd name="connsiteX49" fmla="*/ 275461 w 288206"/>
                  <a:gd name="connsiteY49" fmla="*/ 146646 h 212183"/>
                  <a:gd name="connsiteX50" fmla="*/ 279366 w 288206"/>
                  <a:gd name="connsiteY50" fmla="*/ 168077 h 212183"/>
                  <a:gd name="connsiteX51" fmla="*/ 287462 w 288206"/>
                  <a:gd name="connsiteY51" fmla="*/ 191604 h 212183"/>
                  <a:gd name="connsiteX52" fmla="*/ 283653 w 288206"/>
                  <a:gd name="connsiteY52" fmla="*/ 207225 h 212183"/>
                  <a:gd name="connsiteX53" fmla="*/ 267556 w 288206"/>
                  <a:gd name="connsiteY53" fmla="*/ 211607 h 212183"/>
                  <a:gd name="connsiteX54" fmla="*/ 232980 w 288206"/>
                  <a:gd name="connsiteY54" fmla="*/ 203130 h 212183"/>
                  <a:gd name="connsiteX55" fmla="*/ 221454 w 288206"/>
                  <a:gd name="connsiteY55" fmla="*/ 201987 h 212183"/>
                  <a:gd name="connsiteX56" fmla="*/ 161638 w 288206"/>
                  <a:gd name="connsiteY56" fmla="*/ 201987 h 212183"/>
                  <a:gd name="connsiteX57" fmla="*/ 120870 w 288206"/>
                  <a:gd name="connsiteY57" fmla="*/ 180174 h 212183"/>
                  <a:gd name="connsiteX58" fmla="*/ 113155 w 288206"/>
                  <a:gd name="connsiteY58" fmla="*/ 153885 h 212183"/>
                  <a:gd name="connsiteX59" fmla="*/ 113155 w 288206"/>
                  <a:gd name="connsiteY59" fmla="*/ 129597 h 212183"/>
                  <a:gd name="connsiteX60" fmla="*/ 110583 w 288206"/>
                  <a:gd name="connsiteY60" fmla="*/ 127025 h 212183"/>
                  <a:gd name="connsiteX61" fmla="*/ 61530 w 288206"/>
                  <a:gd name="connsiteY61" fmla="*/ 127215 h 212183"/>
                  <a:gd name="connsiteX62" fmla="*/ 50004 w 288206"/>
                  <a:gd name="connsiteY62" fmla="*/ 129597 h 212183"/>
                  <a:gd name="connsiteX63" fmla="*/ 19906 w 288206"/>
                  <a:gd name="connsiteY63" fmla="*/ 136931 h 212183"/>
                  <a:gd name="connsiteX64" fmla="*/ 3903 w 288206"/>
                  <a:gd name="connsiteY64" fmla="*/ 131883 h 212183"/>
                  <a:gd name="connsiteX65" fmla="*/ 1332 w 288206"/>
                  <a:gd name="connsiteY65" fmla="*/ 114452 h 212183"/>
                  <a:gd name="connsiteX66" fmla="*/ 11714 w 288206"/>
                  <a:gd name="connsiteY66" fmla="*/ 84353 h 212183"/>
                  <a:gd name="connsiteX67" fmla="*/ 12476 w 288206"/>
                  <a:gd name="connsiteY67" fmla="*/ 77685 h 212183"/>
                  <a:gd name="connsiteX68" fmla="*/ 12476 w 288206"/>
                  <a:gd name="connsiteY68" fmla="*/ 48348 h 212183"/>
                  <a:gd name="connsiteX69" fmla="*/ 39717 w 288206"/>
                  <a:gd name="connsiteY69" fmla="*/ 5009 h 212183"/>
                  <a:gd name="connsiteX70" fmla="*/ 60291 w 288206"/>
                  <a:gd name="connsiteY70" fmla="*/ 342 h 212183"/>
                  <a:gd name="connsiteX71" fmla="*/ 93914 w 288206"/>
                  <a:gd name="connsiteY71" fmla="*/ 342 h 212183"/>
                  <a:gd name="connsiteX72" fmla="*/ 93914 w 288206"/>
                  <a:gd name="connsiteY72" fmla="*/ 533 h 2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88206" h="212183">
                    <a:moveTo>
                      <a:pt x="94105" y="11868"/>
                    </a:moveTo>
                    <a:lnTo>
                      <a:pt x="94105" y="11677"/>
                    </a:lnTo>
                    <a:cubicBezTo>
                      <a:pt x="82961" y="11677"/>
                      <a:pt x="71816" y="11677"/>
                      <a:pt x="60768" y="11677"/>
                    </a:cubicBezTo>
                    <a:cubicBezTo>
                      <a:pt x="56386" y="11677"/>
                      <a:pt x="52195" y="12344"/>
                      <a:pt x="48195" y="13868"/>
                    </a:cubicBezTo>
                    <a:cubicBezTo>
                      <a:pt x="33336" y="19773"/>
                      <a:pt x="24668" y="32537"/>
                      <a:pt x="24668" y="48539"/>
                    </a:cubicBezTo>
                    <a:cubicBezTo>
                      <a:pt x="24668" y="58064"/>
                      <a:pt x="24668" y="67589"/>
                      <a:pt x="24668" y="77018"/>
                    </a:cubicBezTo>
                    <a:cubicBezTo>
                      <a:pt x="24668" y="79876"/>
                      <a:pt x="24668" y="82924"/>
                      <a:pt x="23811" y="85591"/>
                    </a:cubicBezTo>
                    <a:cubicBezTo>
                      <a:pt x="20382" y="96450"/>
                      <a:pt x="16571" y="107118"/>
                      <a:pt x="12857" y="117881"/>
                    </a:cubicBezTo>
                    <a:cubicBezTo>
                      <a:pt x="12190" y="119786"/>
                      <a:pt x="11714" y="121691"/>
                      <a:pt x="13143" y="123501"/>
                    </a:cubicBezTo>
                    <a:cubicBezTo>
                      <a:pt x="14572" y="125215"/>
                      <a:pt x="16571" y="125025"/>
                      <a:pt x="18381" y="124643"/>
                    </a:cubicBezTo>
                    <a:cubicBezTo>
                      <a:pt x="25240" y="123024"/>
                      <a:pt x="32193" y="121310"/>
                      <a:pt x="39050" y="119595"/>
                    </a:cubicBezTo>
                    <a:cubicBezTo>
                      <a:pt x="44670" y="118167"/>
                      <a:pt x="50195" y="116357"/>
                      <a:pt x="55814" y="115500"/>
                    </a:cubicBezTo>
                    <a:cubicBezTo>
                      <a:pt x="60863" y="114738"/>
                      <a:pt x="66006" y="114833"/>
                      <a:pt x="71150" y="114833"/>
                    </a:cubicBezTo>
                    <a:cubicBezTo>
                      <a:pt x="84485" y="114833"/>
                      <a:pt x="97915" y="114833"/>
                      <a:pt x="111250" y="114833"/>
                    </a:cubicBezTo>
                    <a:cubicBezTo>
                      <a:pt x="113060" y="114833"/>
                      <a:pt x="114107" y="114547"/>
                      <a:pt x="114393" y="112451"/>
                    </a:cubicBezTo>
                    <a:cubicBezTo>
                      <a:pt x="114584" y="110356"/>
                      <a:pt x="115346" y="108356"/>
                      <a:pt x="116108" y="106355"/>
                    </a:cubicBezTo>
                    <a:cubicBezTo>
                      <a:pt x="123442" y="87210"/>
                      <a:pt x="140206" y="75304"/>
                      <a:pt x="160780" y="74828"/>
                    </a:cubicBezTo>
                    <a:cubicBezTo>
                      <a:pt x="162781" y="74828"/>
                      <a:pt x="163352" y="74161"/>
                      <a:pt x="163257" y="72256"/>
                    </a:cubicBezTo>
                    <a:cubicBezTo>
                      <a:pt x="163161" y="64350"/>
                      <a:pt x="163352" y="56445"/>
                      <a:pt x="163161" y="48634"/>
                    </a:cubicBezTo>
                    <a:cubicBezTo>
                      <a:pt x="163066" y="44634"/>
                      <a:pt x="162495" y="40633"/>
                      <a:pt x="161447" y="36823"/>
                    </a:cubicBezTo>
                    <a:cubicBezTo>
                      <a:pt x="157827" y="23679"/>
                      <a:pt x="144302" y="12534"/>
                      <a:pt x="130681" y="12058"/>
                    </a:cubicBezTo>
                    <a:cubicBezTo>
                      <a:pt x="118489" y="11582"/>
                      <a:pt x="106297" y="11963"/>
                      <a:pt x="94105" y="11963"/>
                    </a:cubicBezTo>
                    <a:moveTo>
                      <a:pt x="194498" y="86829"/>
                    </a:moveTo>
                    <a:lnTo>
                      <a:pt x="194498" y="86829"/>
                    </a:lnTo>
                    <a:cubicBezTo>
                      <a:pt x="183259" y="86829"/>
                      <a:pt x="172115" y="86639"/>
                      <a:pt x="160875" y="86829"/>
                    </a:cubicBezTo>
                    <a:cubicBezTo>
                      <a:pt x="141159" y="87020"/>
                      <a:pt x="125347" y="102641"/>
                      <a:pt x="125157" y="122358"/>
                    </a:cubicBezTo>
                    <a:cubicBezTo>
                      <a:pt x="125061" y="133026"/>
                      <a:pt x="124966" y="143789"/>
                      <a:pt x="125157" y="154457"/>
                    </a:cubicBezTo>
                    <a:cubicBezTo>
                      <a:pt x="125252" y="158362"/>
                      <a:pt x="126014" y="162363"/>
                      <a:pt x="127252" y="165982"/>
                    </a:cubicBezTo>
                    <a:cubicBezTo>
                      <a:pt x="131824" y="179603"/>
                      <a:pt x="145540" y="190080"/>
                      <a:pt x="161828" y="189890"/>
                    </a:cubicBezTo>
                    <a:cubicBezTo>
                      <a:pt x="183259" y="189699"/>
                      <a:pt x="204786" y="189890"/>
                      <a:pt x="226217" y="189890"/>
                    </a:cubicBezTo>
                    <a:cubicBezTo>
                      <a:pt x="227836" y="189890"/>
                      <a:pt x="229456" y="189890"/>
                      <a:pt x="231075" y="190271"/>
                    </a:cubicBezTo>
                    <a:cubicBezTo>
                      <a:pt x="236218" y="191414"/>
                      <a:pt x="241362" y="192747"/>
                      <a:pt x="246410" y="193985"/>
                    </a:cubicBezTo>
                    <a:cubicBezTo>
                      <a:pt x="254316" y="195891"/>
                      <a:pt x="262222" y="197986"/>
                      <a:pt x="270127" y="199796"/>
                    </a:cubicBezTo>
                    <a:cubicBezTo>
                      <a:pt x="274699" y="200843"/>
                      <a:pt x="277175" y="197986"/>
                      <a:pt x="275747" y="193700"/>
                    </a:cubicBezTo>
                    <a:cubicBezTo>
                      <a:pt x="273080" y="185794"/>
                      <a:pt x="270413" y="177793"/>
                      <a:pt x="267460" y="169983"/>
                    </a:cubicBezTo>
                    <a:cubicBezTo>
                      <a:pt x="264793" y="162934"/>
                      <a:pt x="263269" y="155790"/>
                      <a:pt x="263555" y="148170"/>
                    </a:cubicBezTo>
                    <a:cubicBezTo>
                      <a:pt x="263841" y="139979"/>
                      <a:pt x="263745" y="131692"/>
                      <a:pt x="263555" y="123501"/>
                    </a:cubicBezTo>
                    <a:cubicBezTo>
                      <a:pt x="263555" y="120452"/>
                      <a:pt x="263174" y="117309"/>
                      <a:pt x="262507" y="114356"/>
                    </a:cubicBezTo>
                    <a:cubicBezTo>
                      <a:pt x="259174" y="99307"/>
                      <a:pt x="245648" y="87687"/>
                      <a:pt x="230217" y="87020"/>
                    </a:cubicBezTo>
                    <a:cubicBezTo>
                      <a:pt x="218311" y="86543"/>
                      <a:pt x="206309" y="87020"/>
                      <a:pt x="194308" y="87020"/>
                    </a:cubicBezTo>
                    <a:moveTo>
                      <a:pt x="93914" y="247"/>
                    </a:moveTo>
                    <a:cubicBezTo>
                      <a:pt x="106202" y="247"/>
                      <a:pt x="118584" y="-420"/>
                      <a:pt x="130871" y="438"/>
                    </a:cubicBezTo>
                    <a:cubicBezTo>
                      <a:pt x="149445" y="1771"/>
                      <a:pt x="162685" y="11772"/>
                      <a:pt x="170781" y="28441"/>
                    </a:cubicBezTo>
                    <a:cubicBezTo>
                      <a:pt x="173734" y="34632"/>
                      <a:pt x="174972" y="41395"/>
                      <a:pt x="174972" y="48253"/>
                    </a:cubicBezTo>
                    <a:cubicBezTo>
                      <a:pt x="174972" y="56254"/>
                      <a:pt x="174972" y="64350"/>
                      <a:pt x="174972" y="72351"/>
                    </a:cubicBezTo>
                    <a:cubicBezTo>
                      <a:pt x="174972" y="74447"/>
                      <a:pt x="175639" y="75018"/>
                      <a:pt x="177640" y="75018"/>
                    </a:cubicBezTo>
                    <a:cubicBezTo>
                      <a:pt x="194213" y="75018"/>
                      <a:pt x="210691" y="75018"/>
                      <a:pt x="227264" y="75018"/>
                    </a:cubicBezTo>
                    <a:cubicBezTo>
                      <a:pt x="239266" y="75018"/>
                      <a:pt x="249934" y="78828"/>
                      <a:pt x="258983" y="86734"/>
                    </a:cubicBezTo>
                    <a:cubicBezTo>
                      <a:pt x="269746" y="96164"/>
                      <a:pt x="275271" y="108260"/>
                      <a:pt x="275461" y="122548"/>
                    </a:cubicBezTo>
                    <a:cubicBezTo>
                      <a:pt x="275652" y="130549"/>
                      <a:pt x="275747" y="138645"/>
                      <a:pt x="275461" y="146646"/>
                    </a:cubicBezTo>
                    <a:cubicBezTo>
                      <a:pt x="275175" y="154171"/>
                      <a:pt x="276699" y="161124"/>
                      <a:pt x="279366" y="168077"/>
                    </a:cubicBezTo>
                    <a:cubicBezTo>
                      <a:pt x="282319" y="175793"/>
                      <a:pt x="285081" y="183698"/>
                      <a:pt x="287462" y="191604"/>
                    </a:cubicBezTo>
                    <a:cubicBezTo>
                      <a:pt x="289177" y="197414"/>
                      <a:pt x="287939" y="202748"/>
                      <a:pt x="283653" y="207225"/>
                    </a:cubicBezTo>
                    <a:cubicBezTo>
                      <a:pt x="279176" y="211893"/>
                      <a:pt x="273651" y="213035"/>
                      <a:pt x="267556" y="211607"/>
                    </a:cubicBezTo>
                    <a:cubicBezTo>
                      <a:pt x="256030" y="208845"/>
                      <a:pt x="244409" y="206082"/>
                      <a:pt x="232980" y="203130"/>
                    </a:cubicBezTo>
                    <a:cubicBezTo>
                      <a:pt x="229170" y="202082"/>
                      <a:pt x="225359" y="201987"/>
                      <a:pt x="221454" y="201987"/>
                    </a:cubicBezTo>
                    <a:cubicBezTo>
                      <a:pt x="201547" y="201987"/>
                      <a:pt x="181640" y="201987"/>
                      <a:pt x="161638" y="201987"/>
                    </a:cubicBezTo>
                    <a:cubicBezTo>
                      <a:pt x="144207" y="201987"/>
                      <a:pt x="130586" y="194557"/>
                      <a:pt x="120870" y="180174"/>
                    </a:cubicBezTo>
                    <a:cubicBezTo>
                      <a:pt x="115536" y="172268"/>
                      <a:pt x="113060" y="163410"/>
                      <a:pt x="113155" y="153885"/>
                    </a:cubicBezTo>
                    <a:cubicBezTo>
                      <a:pt x="113155" y="145789"/>
                      <a:pt x="113155" y="137693"/>
                      <a:pt x="113155" y="129597"/>
                    </a:cubicBezTo>
                    <a:cubicBezTo>
                      <a:pt x="113155" y="127596"/>
                      <a:pt x="112488" y="127025"/>
                      <a:pt x="110583" y="127025"/>
                    </a:cubicBezTo>
                    <a:cubicBezTo>
                      <a:pt x="94200" y="127025"/>
                      <a:pt x="77912" y="126930"/>
                      <a:pt x="61530" y="127215"/>
                    </a:cubicBezTo>
                    <a:cubicBezTo>
                      <a:pt x="57720" y="127215"/>
                      <a:pt x="53815" y="128644"/>
                      <a:pt x="50004" y="129597"/>
                    </a:cubicBezTo>
                    <a:cubicBezTo>
                      <a:pt x="40003" y="131978"/>
                      <a:pt x="30002" y="134645"/>
                      <a:pt x="19906" y="136931"/>
                    </a:cubicBezTo>
                    <a:cubicBezTo>
                      <a:pt x="13714" y="138360"/>
                      <a:pt x="8094" y="136835"/>
                      <a:pt x="3903" y="131883"/>
                    </a:cubicBezTo>
                    <a:cubicBezTo>
                      <a:pt x="-573" y="126644"/>
                      <a:pt x="-859" y="120738"/>
                      <a:pt x="1332" y="114452"/>
                    </a:cubicBezTo>
                    <a:cubicBezTo>
                      <a:pt x="4856" y="104451"/>
                      <a:pt x="8380" y="94449"/>
                      <a:pt x="11714" y="84353"/>
                    </a:cubicBezTo>
                    <a:cubicBezTo>
                      <a:pt x="12380" y="82257"/>
                      <a:pt x="12476" y="79971"/>
                      <a:pt x="12476" y="77685"/>
                    </a:cubicBezTo>
                    <a:cubicBezTo>
                      <a:pt x="12476" y="67875"/>
                      <a:pt x="12285" y="58064"/>
                      <a:pt x="12476" y="48348"/>
                    </a:cubicBezTo>
                    <a:cubicBezTo>
                      <a:pt x="12952" y="28536"/>
                      <a:pt x="22096" y="14058"/>
                      <a:pt x="39717" y="5009"/>
                    </a:cubicBezTo>
                    <a:cubicBezTo>
                      <a:pt x="46099" y="1676"/>
                      <a:pt x="53052" y="247"/>
                      <a:pt x="60291" y="342"/>
                    </a:cubicBezTo>
                    <a:cubicBezTo>
                      <a:pt x="71531" y="342"/>
                      <a:pt x="82675" y="342"/>
                      <a:pt x="93914" y="342"/>
                    </a:cubicBezTo>
                    <a:lnTo>
                      <a:pt x="93914" y="533"/>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 name="Freeform: Shape 59">
                <a:extLst>
                  <a:ext uri="{FF2B5EF4-FFF2-40B4-BE49-F238E27FC236}">
                    <a16:creationId xmlns:a16="http://schemas.microsoft.com/office/drawing/2014/main" id="{BD6E6918-4AEF-8EFC-6462-7F35CFFAA86E}"/>
                  </a:ext>
                </a:extLst>
              </p:cNvPr>
              <p:cNvSpPr/>
              <p:nvPr/>
            </p:nvSpPr>
            <p:spPr>
              <a:xfrm>
                <a:off x="12226694" y="4128560"/>
                <a:ext cx="106633" cy="67973"/>
              </a:xfrm>
              <a:custGeom>
                <a:avLst/>
                <a:gdLst>
                  <a:gd name="connsiteX0" fmla="*/ 24672 w 75608"/>
                  <a:gd name="connsiteY0" fmla="*/ 48101 h 48196"/>
                  <a:gd name="connsiteX1" fmla="*/ 42579 w 75608"/>
                  <a:gd name="connsiteY1" fmla="*/ 48101 h 48196"/>
                  <a:gd name="connsiteX2" fmla="*/ 49151 w 75608"/>
                  <a:gd name="connsiteY2" fmla="*/ 42863 h 48196"/>
                  <a:gd name="connsiteX3" fmla="*/ 42674 w 75608"/>
                  <a:gd name="connsiteY3" fmla="*/ 36195 h 48196"/>
                  <a:gd name="connsiteX4" fmla="*/ 6765 w 75608"/>
                  <a:gd name="connsiteY4" fmla="*/ 36195 h 48196"/>
                  <a:gd name="connsiteX5" fmla="*/ 4860 w 75608"/>
                  <a:gd name="connsiteY5" fmla="*/ 36385 h 48196"/>
                  <a:gd name="connsiteX6" fmla="*/ 98 w 75608"/>
                  <a:gd name="connsiteY6" fmla="*/ 42005 h 48196"/>
                  <a:gd name="connsiteX7" fmla="*/ 6860 w 75608"/>
                  <a:gd name="connsiteY7" fmla="*/ 48196 h 48196"/>
                  <a:gd name="connsiteX8" fmla="*/ 24577 w 75608"/>
                  <a:gd name="connsiteY8" fmla="*/ 48196 h 48196"/>
                  <a:gd name="connsiteX9" fmla="*/ 37816 w 75608"/>
                  <a:gd name="connsiteY9" fmla="*/ 11811 h 48196"/>
                  <a:gd name="connsiteX10" fmla="*/ 68011 w 75608"/>
                  <a:gd name="connsiteY10" fmla="*/ 11811 h 48196"/>
                  <a:gd name="connsiteX11" fmla="*/ 71535 w 75608"/>
                  <a:gd name="connsiteY11" fmla="*/ 11430 h 48196"/>
                  <a:gd name="connsiteX12" fmla="*/ 75345 w 75608"/>
                  <a:gd name="connsiteY12" fmla="*/ 4286 h 48196"/>
                  <a:gd name="connsiteX13" fmla="*/ 68201 w 75608"/>
                  <a:gd name="connsiteY13" fmla="*/ 0 h 48196"/>
                  <a:gd name="connsiteX14" fmla="*/ 7432 w 75608"/>
                  <a:gd name="connsiteY14" fmla="*/ 0 h 48196"/>
                  <a:gd name="connsiteX15" fmla="*/ 4479 w 75608"/>
                  <a:gd name="connsiteY15" fmla="*/ 286 h 48196"/>
                  <a:gd name="connsiteX16" fmla="*/ 2 w 75608"/>
                  <a:gd name="connsiteY16" fmla="*/ 5715 h 48196"/>
                  <a:gd name="connsiteX17" fmla="*/ 6956 w 75608"/>
                  <a:gd name="connsiteY17" fmla="*/ 11906 h 48196"/>
                  <a:gd name="connsiteX18" fmla="*/ 37816 w 75608"/>
                  <a:gd name="connsiteY18" fmla="*/ 1190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08" h="48196">
                    <a:moveTo>
                      <a:pt x="24672" y="48101"/>
                    </a:moveTo>
                    <a:cubicBezTo>
                      <a:pt x="30673" y="48101"/>
                      <a:pt x="36673" y="48101"/>
                      <a:pt x="42579" y="48101"/>
                    </a:cubicBezTo>
                    <a:cubicBezTo>
                      <a:pt x="46389" y="48101"/>
                      <a:pt x="48866" y="46006"/>
                      <a:pt x="49151" y="42863"/>
                    </a:cubicBezTo>
                    <a:cubicBezTo>
                      <a:pt x="49533" y="38767"/>
                      <a:pt x="47151" y="36195"/>
                      <a:pt x="42674" y="36195"/>
                    </a:cubicBezTo>
                    <a:cubicBezTo>
                      <a:pt x="30673" y="36195"/>
                      <a:pt x="18766" y="36195"/>
                      <a:pt x="6765" y="36195"/>
                    </a:cubicBezTo>
                    <a:cubicBezTo>
                      <a:pt x="6099" y="36195"/>
                      <a:pt x="5527" y="36195"/>
                      <a:pt x="4860" y="36385"/>
                    </a:cubicBezTo>
                    <a:cubicBezTo>
                      <a:pt x="2098" y="36862"/>
                      <a:pt x="98" y="39148"/>
                      <a:pt x="98" y="42005"/>
                    </a:cubicBezTo>
                    <a:cubicBezTo>
                      <a:pt x="98" y="45720"/>
                      <a:pt x="2669" y="48101"/>
                      <a:pt x="6860" y="48196"/>
                    </a:cubicBezTo>
                    <a:cubicBezTo>
                      <a:pt x="12766" y="48196"/>
                      <a:pt x="18672" y="48196"/>
                      <a:pt x="24577" y="48196"/>
                    </a:cubicBezTo>
                    <a:moveTo>
                      <a:pt x="37816" y="11811"/>
                    </a:moveTo>
                    <a:cubicBezTo>
                      <a:pt x="47913" y="11811"/>
                      <a:pt x="57915" y="11811"/>
                      <a:pt x="68011" y="11811"/>
                    </a:cubicBezTo>
                    <a:cubicBezTo>
                      <a:pt x="69154" y="11811"/>
                      <a:pt x="70392" y="11716"/>
                      <a:pt x="71535" y="11430"/>
                    </a:cubicBezTo>
                    <a:cubicBezTo>
                      <a:pt x="74583" y="10573"/>
                      <a:pt x="76298" y="7239"/>
                      <a:pt x="75345" y="4286"/>
                    </a:cubicBezTo>
                    <a:cubicBezTo>
                      <a:pt x="74393" y="1238"/>
                      <a:pt x="72297" y="0"/>
                      <a:pt x="68201" y="0"/>
                    </a:cubicBezTo>
                    <a:cubicBezTo>
                      <a:pt x="47913" y="0"/>
                      <a:pt x="27625" y="0"/>
                      <a:pt x="7432" y="0"/>
                    </a:cubicBezTo>
                    <a:cubicBezTo>
                      <a:pt x="6479" y="0"/>
                      <a:pt x="5432" y="0"/>
                      <a:pt x="4479" y="286"/>
                    </a:cubicBezTo>
                    <a:cubicBezTo>
                      <a:pt x="1908" y="857"/>
                      <a:pt x="98" y="3143"/>
                      <a:pt x="2" y="5715"/>
                    </a:cubicBezTo>
                    <a:cubicBezTo>
                      <a:pt x="-93" y="9430"/>
                      <a:pt x="2574" y="11906"/>
                      <a:pt x="6956" y="11906"/>
                    </a:cubicBezTo>
                    <a:cubicBezTo>
                      <a:pt x="17243" y="11906"/>
                      <a:pt x="27530" y="11906"/>
                      <a:pt x="37816" y="1190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 name="Freeform: Shape 60">
                <a:extLst>
                  <a:ext uri="{FF2B5EF4-FFF2-40B4-BE49-F238E27FC236}">
                    <a16:creationId xmlns:a16="http://schemas.microsoft.com/office/drawing/2014/main" id="{054F5679-4925-7F78-1C7C-80D2392196DD}"/>
                  </a:ext>
                </a:extLst>
              </p:cNvPr>
              <p:cNvSpPr/>
              <p:nvPr/>
            </p:nvSpPr>
            <p:spPr>
              <a:xfrm>
                <a:off x="12379314" y="4227397"/>
                <a:ext cx="83543" cy="83320"/>
              </a:xfrm>
              <a:custGeom>
                <a:avLst/>
                <a:gdLst>
                  <a:gd name="connsiteX0" fmla="*/ 14374 w 59236"/>
                  <a:gd name="connsiteY0" fmla="*/ 24789 h 59078"/>
                  <a:gd name="connsiteX1" fmla="*/ 22375 w 59236"/>
                  <a:gd name="connsiteY1" fmla="*/ 24789 h 59078"/>
                  <a:gd name="connsiteX2" fmla="*/ 24661 w 59236"/>
                  <a:gd name="connsiteY2" fmla="*/ 22503 h 59078"/>
                  <a:gd name="connsiteX3" fmla="*/ 24661 w 59236"/>
                  <a:gd name="connsiteY3" fmla="*/ 6215 h 59078"/>
                  <a:gd name="connsiteX4" fmla="*/ 28185 w 59236"/>
                  <a:gd name="connsiteY4" fmla="*/ 595 h 59078"/>
                  <a:gd name="connsiteX5" fmla="*/ 34186 w 59236"/>
                  <a:gd name="connsiteY5" fmla="*/ 1167 h 59078"/>
                  <a:gd name="connsiteX6" fmla="*/ 36567 w 59236"/>
                  <a:gd name="connsiteY6" fmla="*/ 6310 h 59078"/>
                  <a:gd name="connsiteX7" fmla="*/ 36567 w 59236"/>
                  <a:gd name="connsiteY7" fmla="*/ 21741 h 59078"/>
                  <a:gd name="connsiteX8" fmla="*/ 39425 w 59236"/>
                  <a:gd name="connsiteY8" fmla="*/ 24694 h 59078"/>
                  <a:gd name="connsiteX9" fmla="*/ 52759 w 59236"/>
                  <a:gd name="connsiteY9" fmla="*/ 24694 h 59078"/>
                  <a:gd name="connsiteX10" fmla="*/ 59237 w 59236"/>
                  <a:gd name="connsiteY10" fmla="*/ 30504 h 59078"/>
                  <a:gd name="connsiteX11" fmla="*/ 52759 w 59236"/>
                  <a:gd name="connsiteY11" fmla="*/ 36600 h 59078"/>
                  <a:gd name="connsiteX12" fmla="*/ 38567 w 59236"/>
                  <a:gd name="connsiteY12" fmla="*/ 36600 h 59078"/>
                  <a:gd name="connsiteX13" fmla="*/ 36472 w 59236"/>
                  <a:gd name="connsiteY13" fmla="*/ 38695 h 59078"/>
                  <a:gd name="connsiteX14" fmla="*/ 36472 w 59236"/>
                  <a:gd name="connsiteY14" fmla="*/ 52602 h 59078"/>
                  <a:gd name="connsiteX15" fmla="*/ 30567 w 59236"/>
                  <a:gd name="connsiteY15" fmla="*/ 59079 h 59078"/>
                  <a:gd name="connsiteX16" fmla="*/ 24661 w 59236"/>
                  <a:gd name="connsiteY16" fmla="*/ 52507 h 59078"/>
                  <a:gd name="connsiteX17" fmla="*/ 24661 w 59236"/>
                  <a:gd name="connsiteY17" fmla="*/ 38981 h 59078"/>
                  <a:gd name="connsiteX18" fmla="*/ 22280 w 59236"/>
                  <a:gd name="connsiteY18" fmla="*/ 36600 h 59078"/>
                  <a:gd name="connsiteX19" fmla="*/ 5992 w 59236"/>
                  <a:gd name="connsiteY19" fmla="*/ 36600 h 59078"/>
                  <a:gd name="connsiteX20" fmla="*/ 87 w 59236"/>
                  <a:gd name="connsiteY20" fmla="*/ 31552 h 59078"/>
                  <a:gd name="connsiteX21" fmla="*/ 3801 w 59236"/>
                  <a:gd name="connsiteY21" fmla="*/ 25170 h 59078"/>
                  <a:gd name="connsiteX22" fmla="*/ 7706 w 59236"/>
                  <a:gd name="connsiteY22" fmla="*/ 24789 h 59078"/>
                  <a:gd name="connsiteX23" fmla="*/ 14279 w 59236"/>
                  <a:gd name="connsiteY23" fmla="*/ 24789 h 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236" h="59078">
                    <a:moveTo>
                      <a:pt x="14374" y="24789"/>
                    </a:moveTo>
                    <a:cubicBezTo>
                      <a:pt x="17041" y="24789"/>
                      <a:pt x="19708" y="24789"/>
                      <a:pt x="22375" y="24789"/>
                    </a:cubicBezTo>
                    <a:cubicBezTo>
                      <a:pt x="24090" y="24789"/>
                      <a:pt x="24661" y="24313"/>
                      <a:pt x="24661" y="22503"/>
                    </a:cubicBezTo>
                    <a:cubicBezTo>
                      <a:pt x="24661" y="17074"/>
                      <a:pt x="24661" y="11644"/>
                      <a:pt x="24661" y="6215"/>
                    </a:cubicBezTo>
                    <a:cubicBezTo>
                      <a:pt x="24661" y="3643"/>
                      <a:pt x="25804" y="1643"/>
                      <a:pt x="28185" y="595"/>
                    </a:cubicBezTo>
                    <a:cubicBezTo>
                      <a:pt x="30185" y="-357"/>
                      <a:pt x="32281" y="-167"/>
                      <a:pt x="34186" y="1167"/>
                    </a:cubicBezTo>
                    <a:cubicBezTo>
                      <a:pt x="35901" y="2405"/>
                      <a:pt x="36567" y="4215"/>
                      <a:pt x="36567" y="6310"/>
                    </a:cubicBezTo>
                    <a:cubicBezTo>
                      <a:pt x="36567" y="11454"/>
                      <a:pt x="36567" y="16597"/>
                      <a:pt x="36567" y="21741"/>
                    </a:cubicBezTo>
                    <a:cubicBezTo>
                      <a:pt x="36567" y="24694"/>
                      <a:pt x="36567" y="24694"/>
                      <a:pt x="39425" y="24694"/>
                    </a:cubicBezTo>
                    <a:cubicBezTo>
                      <a:pt x="43901" y="24694"/>
                      <a:pt x="48283" y="24694"/>
                      <a:pt x="52759" y="24694"/>
                    </a:cubicBezTo>
                    <a:cubicBezTo>
                      <a:pt x="56570" y="24694"/>
                      <a:pt x="59142" y="27075"/>
                      <a:pt x="59237" y="30504"/>
                    </a:cubicBezTo>
                    <a:cubicBezTo>
                      <a:pt x="59237" y="33933"/>
                      <a:pt x="56570" y="36600"/>
                      <a:pt x="52759" y="36600"/>
                    </a:cubicBezTo>
                    <a:cubicBezTo>
                      <a:pt x="48092" y="36600"/>
                      <a:pt x="43330" y="36600"/>
                      <a:pt x="38567" y="36600"/>
                    </a:cubicBezTo>
                    <a:cubicBezTo>
                      <a:pt x="37044" y="36600"/>
                      <a:pt x="36472" y="37076"/>
                      <a:pt x="36472" y="38695"/>
                    </a:cubicBezTo>
                    <a:cubicBezTo>
                      <a:pt x="36472" y="43363"/>
                      <a:pt x="36472" y="47935"/>
                      <a:pt x="36472" y="52602"/>
                    </a:cubicBezTo>
                    <a:cubicBezTo>
                      <a:pt x="36472" y="56602"/>
                      <a:pt x="34186" y="59079"/>
                      <a:pt x="30567" y="59079"/>
                    </a:cubicBezTo>
                    <a:cubicBezTo>
                      <a:pt x="27042" y="59079"/>
                      <a:pt x="24661" y="56412"/>
                      <a:pt x="24661" y="52507"/>
                    </a:cubicBezTo>
                    <a:cubicBezTo>
                      <a:pt x="24661" y="48030"/>
                      <a:pt x="24661" y="43458"/>
                      <a:pt x="24661" y="38981"/>
                    </a:cubicBezTo>
                    <a:cubicBezTo>
                      <a:pt x="24661" y="37171"/>
                      <a:pt x="24184" y="36505"/>
                      <a:pt x="22280" y="36600"/>
                    </a:cubicBezTo>
                    <a:cubicBezTo>
                      <a:pt x="16851" y="36695"/>
                      <a:pt x="11421" y="36600"/>
                      <a:pt x="5992" y="36600"/>
                    </a:cubicBezTo>
                    <a:cubicBezTo>
                      <a:pt x="2944" y="36600"/>
                      <a:pt x="563" y="34409"/>
                      <a:pt x="87" y="31552"/>
                    </a:cubicBezTo>
                    <a:cubicBezTo>
                      <a:pt x="-390" y="28885"/>
                      <a:pt x="1134" y="26027"/>
                      <a:pt x="3801" y="25170"/>
                    </a:cubicBezTo>
                    <a:cubicBezTo>
                      <a:pt x="5040" y="24789"/>
                      <a:pt x="6373" y="24789"/>
                      <a:pt x="7706" y="24789"/>
                    </a:cubicBezTo>
                    <a:cubicBezTo>
                      <a:pt x="9897" y="24789"/>
                      <a:pt x="12088" y="24789"/>
                      <a:pt x="14279" y="2478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 name="Freeform: Shape 61">
                <a:extLst>
                  <a:ext uri="{FF2B5EF4-FFF2-40B4-BE49-F238E27FC236}">
                    <a16:creationId xmlns:a16="http://schemas.microsoft.com/office/drawing/2014/main" id="{FE9EC3C0-38EE-4236-696F-01B1CB304172}"/>
                  </a:ext>
                </a:extLst>
              </p:cNvPr>
              <p:cNvSpPr/>
              <p:nvPr/>
            </p:nvSpPr>
            <p:spPr>
              <a:xfrm>
                <a:off x="12226828" y="4128291"/>
                <a:ext cx="106622" cy="16792"/>
              </a:xfrm>
              <a:custGeom>
                <a:avLst/>
                <a:gdLst>
                  <a:gd name="connsiteX0" fmla="*/ 37816 w 75600"/>
                  <a:gd name="connsiteY0" fmla="*/ 11906 h 11906"/>
                  <a:gd name="connsiteX1" fmla="*/ 6956 w 75600"/>
                  <a:gd name="connsiteY1" fmla="*/ 11906 h 11906"/>
                  <a:gd name="connsiteX2" fmla="*/ 2 w 75600"/>
                  <a:gd name="connsiteY2" fmla="*/ 5715 h 11906"/>
                  <a:gd name="connsiteX3" fmla="*/ 4479 w 75600"/>
                  <a:gd name="connsiteY3" fmla="*/ 286 h 11906"/>
                  <a:gd name="connsiteX4" fmla="*/ 7432 w 75600"/>
                  <a:gd name="connsiteY4" fmla="*/ 0 h 11906"/>
                  <a:gd name="connsiteX5" fmla="*/ 68201 w 75600"/>
                  <a:gd name="connsiteY5" fmla="*/ 0 h 11906"/>
                  <a:gd name="connsiteX6" fmla="*/ 75345 w 75600"/>
                  <a:gd name="connsiteY6" fmla="*/ 4286 h 11906"/>
                  <a:gd name="connsiteX7" fmla="*/ 71535 w 75600"/>
                  <a:gd name="connsiteY7" fmla="*/ 11430 h 11906"/>
                  <a:gd name="connsiteX8" fmla="*/ 68011 w 75600"/>
                  <a:gd name="connsiteY8" fmla="*/ 11811 h 11906"/>
                  <a:gd name="connsiteX9" fmla="*/ 37816 w 75600"/>
                  <a:gd name="connsiteY9" fmla="*/ 11811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00" h="11906">
                    <a:moveTo>
                      <a:pt x="37816" y="11906"/>
                    </a:moveTo>
                    <a:cubicBezTo>
                      <a:pt x="27529" y="11906"/>
                      <a:pt x="17243" y="11906"/>
                      <a:pt x="6956" y="11906"/>
                    </a:cubicBezTo>
                    <a:cubicBezTo>
                      <a:pt x="2574" y="11906"/>
                      <a:pt x="-93" y="9430"/>
                      <a:pt x="2" y="5715"/>
                    </a:cubicBezTo>
                    <a:cubicBezTo>
                      <a:pt x="2" y="3048"/>
                      <a:pt x="1908" y="857"/>
                      <a:pt x="4479" y="286"/>
                    </a:cubicBezTo>
                    <a:cubicBezTo>
                      <a:pt x="5432" y="95"/>
                      <a:pt x="6479" y="0"/>
                      <a:pt x="7432" y="0"/>
                    </a:cubicBezTo>
                    <a:cubicBezTo>
                      <a:pt x="27720" y="0"/>
                      <a:pt x="48008" y="0"/>
                      <a:pt x="68201" y="0"/>
                    </a:cubicBezTo>
                    <a:cubicBezTo>
                      <a:pt x="72297" y="0"/>
                      <a:pt x="74393" y="1333"/>
                      <a:pt x="75345" y="4286"/>
                    </a:cubicBezTo>
                    <a:cubicBezTo>
                      <a:pt x="76298" y="7239"/>
                      <a:pt x="74488" y="10668"/>
                      <a:pt x="71535" y="11430"/>
                    </a:cubicBezTo>
                    <a:cubicBezTo>
                      <a:pt x="70392" y="11716"/>
                      <a:pt x="69154" y="11811"/>
                      <a:pt x="68011" y="11811"/>
                    </a:cubicBezTo>
                    <a:cubicBezTo>
                      <a:pt x="57914" y="11811"/>
                      <a:pt x="47913" y="11811"/>
                      <a:pt x="37816" y="1181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 name="Freeform: Shape 62">
                <a:extLst>
                  <a:ext uri="{FF2B5EF4-FFF2-40B4-BE49-F238E27FC236}">
                    <a16:creationId xmlns:a16="http://schemas.microsoft.com/office/drawing/2014/main" id="{6BCD7D52-4CA4-6474-A9AA-430F48C2C97E}"/>
                  </a:ext>
                </a:extLst>
              </p:cNvPr>
              <p:cNvSpPr/>
              <p:nvPr/>
            </p:nvSpPr>
            <p:spPr>
              <a:xfrm>
                <a:off x="12226963" y="4179474"/>
                <a:ext cx="69240" cy="16926"/>
              </a:xfrm>
              <a:custGeom>
                <a:avLst/>
                <a:gdLst>
                  <a:gd name="connsiteX0" fmla="*/ 24481 w 49094"/>
                  <a:gd name="connsiteY0" fmla="*/ 12002 h 12001"/>
                  <a:gd name="connsiteX1" fmla="*/ 6765 w 49094"/>
                  <a:gd name="connsiteY1" fmla="*/ 12002 h 12001"/>
                  <a:gd name="connsiteX2" fmla="*/ 3 w 49094"/>
                  <a:gd name="connsiteY2" fmla="*/ 5810 h 12001"/>
                  <a:gd name="connsiteX3" fmla="*/ 4765 w 49094"/>
                  <a:gd name="connsiteY3" fmla="*/ 191 h 12001"/>
                  <a:gd name="connsiteX4" fmla="*/ 6670 w 49094"/>
                  <a:gd name="connsiteY4" fmla="*/ 0 h 12001"/>
                  <a:gd name="connsiteX5" fmla="*/ 42579 w 49094"/>
                  <a:gd name="connsiteY5" fmla="*/ 0 h 12001"/>
                  <a:gd name="connsiteX6" fmla="*/ 49056 w 49094"/>
                  <a:gd name="connsiteY6" fmla="*/ 6667 h 12001"/>
                  <a:gd name="connsiteX7" fmla="*/ 42484 w 49094"/>
                  <a:gd name="connsiteY7" fmla="*/ 11906 h 12001"/>
                  <a:gd name="connsiteX8" fmla="*/ 24577 w 49094"/>
                  <a:gd name="connsiteY8" fmla="*/ 11906 h 1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94" h="12001">
                    <a:moveTo>
                      <a:pt x="24481" y="12002"/>
                    </a:moveTo>
                    <a:cubicBezTo>
                      <a:pt x="18576" y="12002"/>
                      <a:pt x="12670" y="12002"/>
                      <a:pt x="6765" y="12002"/>
                    </a:cubicBezTo>
                    <a:cubicBezTo>
                      <a:pt x="2479" y="12002"/>
                      <a:pt x="-93" y="9525"/>
                      <a:pt x="3" y="5810"/>
                    </a:cubicBezTo>
                    <a:cubicBezTo>
                      <a:pt x="3" y="3048"/>
                      <a:pt x="2002" y="667"/>
                      <a:pt x="4765" y="191"/>
                    </a:cubicBezTo>
                    <a:cubicBezTo>
                      <a:pt x="5431" y="95"/>
                      <a:pt x="6003" y="0"/>
                      <a:pt x="6670" y="0"/>
                    </a:cubicBezTo>
                    <a:cubicBezTo>
                      <a:pt x="18671" y="0"/>
                      <a:pt x="30577" y="0"/>
                      <a:pt x="42579" y="0"/>
                    </a:cubicBezTo>
                    <a:cubicBezTo>
                      <a:pt x="46961" y="0"/>
                      <a:pt x="49437" y="2572"/>
                      <a:pt x="49056" y="6667"/>
                    </a:cubicBezTo>
                    <a:cubicBezTo>
                      <a:pt x="48771" y="9811"/>
                      <a:pt x="46294" y="11811"/>
                      <a:pt x="42484" y="11906"/>
                    </a:cubicBezTo>
                    <a:cubicBezTo>
                      <a:pt x="36483" y="11906"/>
                      <a:pt x="30482" y="11906"/>
                      <a:pt x="24577" y="1190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245" name="Group 244">
            <a:extLst>
              <a:ext uri="{FF2B5EF4-FFF2-40B4-BE49-F238E27FC236}">
                <a16:creationId xmlns:a16="http://schemas.microsoft.com/office/drawing/2014/main" id="{EA06A17C-497F-251B-99B4-EB121E8AAC33}"/>
              </a:ext>
            </a:extLst>
          </p:cNvPr>
          <p:cNvGrpSpPr/>
          <p:nvPr/>
        </p:nvGrpSpPr>
        <p:grpSpPr>
          <a:xfrm>
            <a:off x="9318156" y="1331244"/>
            <a:ext cx="693418" cy="700179"/>
            <a:chOff x="9318156" y="1400853"/>
            <a:chExt cx="693418" cy="700179"/>
          </a:xfrm>
        </p:grpSpPr>
        <p:grpSp>
          <p:nvGrpSpPr>
            <p:cNvPr id="228" name="Graphic 123">
              <a:extLst>
                <a:ext uri="{FF2B5EF4-FFF2-40B4-BE49-F238E27FC236}">
                  <a16:creationId xmlns:a16="http://schemas.microsoft.com/office/drawing/2014/main" id="{37FE63BC-89FB-468D-FD0B-9E0B4CA97899}"/>
                </a:ext>
              </a:extLst>
            </p:cNvPr>
            <p:cNvGrpSpPr/>
            <p:nvPr/>
          </p:nvGrpSpPr>
          <p:grpSpPr>
            <a:xfrm rot="16200000">
              <a:off x="9314775" y="1404234"/>
              <a:ext cx="700179" cy="693418"/>
              <a:chOff x="-7145786" y="393106"/>
              <a:chExt cx="1264362" cy="1252156"/>
            </a:xfrm>
            <a:effectLst>
              <a:outerShdw blurRad="139700" dist="38100" dir="5400000" algn="t" rotWithShape="0">
                <a:prstClr val="black">
                  <a:alpha val="26000"/>
                </a:prstClr>
              </a:outerShdw>
            </a:effectLst>
          </p:grpSpPr>
          <p:sp>
            <p:nvSpPr>
              <p:cNvPr id="235" name="Freeform: Shape 234">
                <a:extLst>
                  <a:ext uri="{FF2B5EF4-FFF2-40B4-BE49-F238E27FC236}">
                    <a16:creationId xmlns:a16="http://schemas.microsoft.com/office/drawing/2014/main" id="{84174A3F-D004-7424-0E99-1FC59BD339B0}"/>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36" name="Freeform: Shape 235">
                <a:extLst>
                  <a:ext uri="{FF2B5EF4-FFF2-40B4-BE49-F238E27FC236}">
                    <a16:creationId xmlns:a16="http://schemas.microsoft.com/office/drawing/2014/main" id="{5DCF5F61-83F0-70E9-2EBA-31D2AB71B150}"/>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37" name="Freeform: Shape 236">
                <a:extLst>
                  <a:ext uri="{FF2B5EF4-FFF2-40B4-BE49-F238E27FC236}">
                    <a16:creationId xmlns:a16="http://schemas.microsoft.com/office/drawing/2014/main" id="{B46D2644-0201-BA2C-B63C-4F37B8987FF8}"/>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38" name="Freeform: Shape 237">
                <a:extLst>
                  <a:ext uri="{FF2B5EF4-FFF2-40B4-BE49-F238E27FC236}">
                    <a16:creationId xmlns:a16="http://schemas.microsoft.com/office/drawing/2014/main" id="{042186E9-31B8-3FAE-8EB8-FF7CE29EFCA8}"/>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39" name="Freeform: Shape 238">
                <a:extLst>
                  <a:ext uri="{FF2B5EF4-FFF2-40B4-BE49-F238E27FC236}">
                    <a16:creationId xmlns:a16="http://schemas.microsoft.com/office/drawing/2014/main" id="{2AEB7588-0285-2381-AFC0-13FC0E0D3187}"/>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40" name="Freeform: Shape 239">
                <a:extLst>
                  <a:ext uri="{FF2B5EF4-FFF2-40B4-BE49-F238E27FC236}">
                    <a16:creationId xmlns:a16="http://schemas.microsoft.com/office/drawing/2014/main" id="{2ED1024F-4007-0689-3A89-11535E9DE13E}"/>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41" name="Freeform: Shape 240">
                <a:extLst>
                  <a:ext uri="{FF2B5EF4-FFF2-40B4-BE49-F238E27FC236}">
                    <a16:creationId xmlns:a16="http://schemas.microsoft.com/office/drawing/2014/main" id="{6B59C1FD-E774-6E96-CE7B-605A99537ACD}"/>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42" name="Freeform: Shape 241">
                <a:extLst>
                  <a:ext uri="{FF2B5EF4-FFF2-40B4-BE49-F238E27FC236}">
                    <a16:creationId xmlns:a16="http://schemas.microsoft.com/office/drawing/2014/main" id="{7B60B63D-C5B1-F88D-8169-21ABABF10A2F}"/>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43" name="Freeform: Shape 242">
                <a:extLst>
                  <a:ext uri="{FF2B5EF4-FFF2-40B4-BE49-F238E27FC236}">
                    <a16:creationId xmlns:a16="http://schemas.microsoft.com/office/drawing/2014/main" id="{A200B5A5-612A-6C96-02DE-3E1A735CC61B}"/>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44" name="Group 243">
              <a:extLst>
                <a:ext uri="{FF2B5EF4-FFF2-40B4-BE49-F238E27FC236}">
                  <a16:creationId xmlns:a16="http://schemas.microsoft.com/office/drawing/2014/main" id="{CA444E27-FB32-867C-6039-5C4F1F079D4A}"/>
                </a:ext>
              </a:extLst>
            </p:cNvPr>
            <p:cNvGrpSpPr/>
            <p:nvPr/>
          </p:nvGrpSpPr>
          <p:grpSpPr>
            <a:xfrm>
              <a:off x="9490430" y="1602235"/>
              <a:ext cx="348868" cy="297417"/>
              <a:chOff x="9484444" y="133304"/>
              <a:chExt cx="348868" cy="297417"/>
            </a:xfrm>
            <a:solidFill>
              <a:srgbClr val="003A6A"/>
            </a:solidFill>
          </p:grpSpPr>
          <p:sp>
            <p:nvSpPr>
              <p:cNvPr id="513" name="Freeform: Shape 512">
                <a:extLst>
                  <a:ext uri="{FF2B5EF4-FFF2-40B4-BE49-F238E27FC236}">
                    <a16:creationId xmlns:a16="http://schemas.microsoft.com/office/drawing/2014/main" id="{5F6A00E5-DB84-151F-24A5-9C5A30BC93E6}"/>
                  </a:ext>
                </a:extLst>
              </p:cNvPr>
              <p:cNvSpPr/>
              <p:nvPr/>
            </p:nvSpPr>
            <p:spPr>
              <a:xfrm>
                <a:off x="9484444" y="133304"/>
                <a:ext cx="348868" cy="297417"/>
              </a:xfrm>
              <a:custGeom>
                <a:avLst/>
                <a:gdLst>
                  <a:gd name="connsiteX0" fmla="*/ 123920 w 247364"/>
                  <a:gd name="connsiteY0" fmla="*/ 50673 h 210883"/>
                  <a:gd name="connsiteX1" fmla="*/ 233744 w 247364"/>
                  <a:gd name="connsiteY1" fmla="*/ 50673 h 210883"/>
                  <a:gd name="connsiteX2" fmla="*/ 235363 w 247364"/>
                  <a:gd name="connsiteY2" fmla="*/ 50673 h 210883"/>
                  <a:gd name="connsiteX3" fmla="*/ 236887 w 247364"/>
                  <a:gd name="connsiteY3" fmla="*/ 49054 h 210883"/>
                  <a:gd name="connsiteX4" fmla="*/ 236887 w 247364"/>
                  <a:gd name="connsiteY4" fmla="*/ 20669 h 210883"/>
                  <a:gd name="connsiteX5" fmla="*/ 230791 w 247364"/>
                  <a:gd name="connsiteY5" fmla="*/ 11621 h 210883"/>
                  <a:gd name="connsiteX6" fmla="*/ 224695 w 247364"/>
                  <a:gd name="connsiteY6" fmla="*/ 10383 h 210883"/>
                  <a:gd name="connsiteX7" fmla="*/ 195929 w 247364"/>
                  <a:gd name="connsiteY7" fmla="*/ 10383 h 210883"/>
                  <a:gd name="connsiteX8" fmla="*/ 23717 w 247364"/>
                  <a:gd name="connsiteY8" fmla="*/ 10383 h 210883"/>
                  <a:gd name="connsiteX9" fmla="*/ 17907 w 247364"/>
                  <a:gd name="connsiteY9" fmla="*/ 11240 h 210883"/>
                  <a:gd name="connsiteX10" fmla="*/ 10954 w 247364"/>
                  <a:gd name="connsiteY10" fmla="*/ 21431 h 210883"/>
                  <a:gd name="connsiteX11" fmla="*/ 10954 w 247364"/>
                  <a:gd name="connsiteY11" fmla="*/ 48006 h 210883"/>
                  <a:gd name="connsiteX12" fmla="*/ 13621 w 247364"/>
                  <a:gd name="connsiteY12" fmla="*/ 50673 h 210883"/>
                  <a:gd name="connsiteX13" fmla="*/ 124015 w 247364"/>
                  <a:gd name="connsiteY13" fmla="*/ 50673 h 210883"/>
                  <a:gd name="connsiteX14" fmla="*/ 123920 w 247364"/>
                  <a:gd name="connsiteY14" fmla="*/ 60865 h 210883"/>
                  <a:gd name="connsiteX15" fmla="*/ 12954 w 247364"/>
                  <a:gd name="connsiteY15" fmla="*/ 60865 h 210883"/>
                  <a:gd name="connsiteX16" fmla="*/ 10573 w 247364"/>
                  <a:gd name="connsiteY16" fmla="*/ 62960 h 210883"/>
                  <a:gd name="connsiteX17" fmla="*/ 10573 w 247364"/>
                  <a:gd name="connsiteY17" fmla="*/ 188405 h 210883"/>
                  <a:gd name="connsiteX18" fmla="*/ 11239 w 247364"/>
                  <a:gd name="connsiteY18" fmla="*/ 193167 h 210883"/>
                  <a:gd name="connsiteX19" fmla="*/ 22574 w 247364"/>
                  <a:gd name="connsiteY19" fmla="*/ 200787 h 210883"/>
                  <a:gd name="connsiteX20" fmla="*/ 225076 w 247364"/>
                  <a:gd name="connsiteY20" fmla="*/ 200787 h 210883"/>
                  <a:gd name="connsiteX21" fmla="*/ 235744 w 247364"/>
                  <a:gd name="connsiteY21" fmla="*/ 194691 h 210883"/>
                  <a:gd name="connsiteX22" fmla="*/ 237077 w 247364"/>
                  <a:gd name="connsiteY22" fmla="*/ 187547 h 210883"/>
                  <a:gd name="connsiteX23" fmla="*/ 237077 w 247364"/>
                  <a:gd name="connsiteY23" fmla="*/ 63532 h 210883"/>
                  <a:gd name="connsiteX24" fmla="*/ 234410 w 247364"/>
                  <a:gd name="connsiteY24" fmla="*/ 60865 h 210883"/>
                  <a:gd name="connsiteX25" fmla="*/ 123825 w 247364"/>
                  <a:gd name="connsiteY25" fmla="*/ 60865 h 210883"/>
                  <a:gd name="connsiteX26" fmla="*/ 123825 w 247364"/>
                  <a:gd name="connsiteY26" fmla="*/ 0 h 210883"/>
                  <a:gd name="connsiteX27" fmla="*/ 225362 w 247364"/>
                  <a:gd name="connsiteY27" fmla="*/ 0 h 210883"/>
                  <a:gd name="connsiteX28" fmla="*/ 246602 w 247364"/>
                  <a:gd name="connsiteY28" fmla="*/ 16002 h 210883"/>
                  <a:gd name="connsiteX29" fmla="*/ 247364 w 247364"/>
                  <a:gd name="connsiteY29" fmla="*/ 22765 h 210883"/>
                  <a:gd name="connsiteX30" fmla="*/ 247364 w 247364"/>
                  <a:gd name="connsiteY30" fmla="*/ 53912 h 210883"/>
                  <a:gd name="connsiteX31" fmla="*/ 247174 w 247364"/>
                  <a:gd name="connsiteY31" fmla="*/ 187643 h 210883"/>
                  <a:gd name="connsiteX32" fmla="*/ 242983 w 247364"/>
                  <a:gd name="connsiteY32" fmla="*/ 202121 h 210883"/>
                  <a:gd name="connsiteX33" fmla="*/ 224980 w 247364"/>
                  <a:gd name="connsiteY33" fmla="*/ 210884 h 210883"/>
                  <a:gd name="connsiteX34" fmla="*/ 108204 w 247364"/>
                  <a:gd name="connsiteY34" fmla="*/ 210884 h 210883"/>
                  <a:gd name="connsiteX35" fmla="*/ 21907 w 247364"/>
                  <a:gd name="connsiteY35" fmla="*/ 210884 h 210883"/>
                  <a:gd name="connsiteX36" fmla="*/ 1619 w 247364"/>
                  <a:gd name="connsiteY36" fmla="*/ 196977 h 210883"/>
                  <a:gd name="connsiteX37" fmla="*/ 190 w 247364"/>
                  <a:gd name="connsiteY37" fmla="*/ 187262 h 210883"/>
                  <a:gd name="connsiteX38" fmla="*/ 190 w 247364"/>
                  <a:gd name="connsiteY38" fmla="*/ 61246 h 210883"/>
                  <a:gd name="connsiteX39" fmla="*/ 0 w 247364"/>
                  <a:gd name="connsiteY39" fmla="*/ 22384 h 210883"/>
                  <a:gd name="connsiteX40" fmla="*/ 4858 w 247364"/>
                  <a:gd name="connsiteY40" fmla="*/ 8001 h 210883"/>
                  <a:gd name="connsiteX41" fmla="*/ 21146 w 247364"/>
                  <a:gd name="connsiteY41" fmla="*/ 0 h 210883"/>
                  <a:gd name="connsiteX42" fmla="*/ 123730 w 247364"/>
                  <a:gd name="connsiteY42" fmla="*/ 0 h 21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7364" h="210883">
                    <a:moveTo>
                      <a:pt x="123920" y="50673"/>
                    </a:moveTo>
                    <a:lnTo>
                      <a:pt x="233744" y="50673"/>
                    </a:lnTo>
                    <a:cubicBezTo>
                      <a:pt x="234315" y="50673"/>
                      <a:pt x="234887" y="50673"/>
                      <a:pt x="235363" y="50673"/>
                    </a:cubicBezTo>
                    <a:cubicBezTo>
                      <a:pt x="236601" y="50768"/>
                      <a:pt x="236887" y="50197"/>
                      <a:pt x="236887" y="49054"/>
                    </a:cubicBezTo>
                    <a:cubicBezTo>
                      <a:pt x="236887" y="39624"/>
                      <a:pt x="236887" y="30099"/>
                      <a:pt x="236887" y="20669"/>
                    </a:cubicBezTo>
                    <a:cubicBezTo>
                      <a:pt x="236887" y="16383"/>
                      <a:pt x="234601" y="13335"/>
                      <a:pt x="230791" y="11621"/>
                    </a:cubicBezTo>
                    <a:cubicBezTo>
                      <a:pt x="228981" y="10763"/>
                      <a:pt x="226695" y="10383"/>
                      <a:pt x="224695" y="10383"/>
                    </a:cubicBezTo>
                    <a:cubicBezTo>
                      <a:pt x="215074" y="10287"/>
                      <a:pt x="205549" y="10383"/>
                      <a:pt x="195929" y="10383"/>
                    </a:cubicBezTo>
                    <a:cubicBezTo>
                      <a:pt x="138494" y="10383"/>
                      <a:pt x="81058" y="10383"/>
                      <a:pt x="23717" y="10383"/>
                    </a:cubicBezTo>
                    <a:cubicBezTo>
                      <a:pt x="21717" y="10383"/>
                      <a:pt x="19717" y="10573"/>
                      <a:pt x="17907" y="11240"/>
                    </a:cubicBezTo>
                    <a:cubicBezTo>
                      <a:pt x="13335" y="12954"/>
                      <a:pt x="10954" y="16478"/>
                      <a:pt x="10954" y="21431"/>
                    </a:cubicBezTo>
                    <a:cubicBezTo>
                      <a:pt x="10954" y="30290"/>
                      <a:pt x="10954" y="39148"/>
                      <a:pt x="10954" y="48006"/>
                    </a:cubicBezTo>
                    <a:cubicBezTo>
                      <a:pt x="10954" y="50673"/>
                      <a:pt x="10954" y="50673"/>
                      <a:pt x="13621" y="50673"/>
                    </a:cubicBezTo>
                    <a:lnTo>
                      <a:pt x="124015" y="50673"/>
                    </a:lnTo>
                    <a:close/>
                    <a:moveTo>
                      <a:pt x="123920" y="60865"/>
                    </a:moveTo>
                    <a:cubicBezTo>
                      <a:pt x="86963" y="60865"/>
                      <a:pt x="50006" y="60865"/>
                      <a:pt x="12954" y="60865"/>
                    </a:cubicBezTo>
                    <a:cubicBezTo>
                      <a:pt x="11430" y="60865"/>
                      <a:pt x="10573" y="61055"/>
                      <a:pt x="10573" y="62960"/>
                    </a:cubicBezTo>
                    <a:cubicBezTo>
                      <a:pt x="10573" y="104775"/>
                      <a:pt x="10573" y="146590"/>
                      <a:pt x="10573" y="188405"/>
                    </a:cubicBezTo>
                    <a:cubicBezTo>
                      <a:pt x="10573" y="190024"/>
                      <a:pt x="10668" y="191738"/>
                      <a:pt x="11239" y="193167"/>
                    </a:cubicBezTo>
                    <a:cubicBezTo>
                      <a:pt x="12859" y="198025"/>
                      <a:pt x="17050" y="200787"/>
                      <a:pt x="22574" y="200787"/>
                    </a:cubicBezTo>
                    <a:lnTo>
                      <a:pt x="225076" y="200787"/>
                    </a:lnTo>
                    <a:cubicBezTo>
                      <a:pt x="229838" y="200787"/>
                      <a:pt x="233648" y="198977"/>
                      <a:pt x="235744" y="194691"/>
                    </a:cubicBezTo>
                    <a:cubicBezTo>
                      <a:pt x="236791" y="192596"/>
                      <a:pt x="237077" y="189929"/>
                      <a:pt x="237077" y="187547"/>
                    </a:cubicBezTo>
                    <a:cubicBezTo>
                      <a:pt x="237077" y="146209"/>
                      <a:pt x="237077" y="104870"/>
                      <a:pt x="237077" y="63532"/>
                    </a:cubicBezTo>
                    <a:cubicBezTo>
                      <a:pt x="237077" y="60865"/>
                      <a:pt x="237077" y="60865"/>
                      <a:pt x="234410" y="60865"/>
                    </a:cubicBezTo>
                    <a:lnTo>
                      <a:pt x="123825" y="60865"/>
                    </a:lnTo>
                    <a:moveTo>
                      <a:pt x="123825" y="0"/>
                    </a:moveTo>
                    <a:cubicBezTo>
                      <a:pt x="157639" y="0"/>
                      <a:pt x="191548" y="0"/>
                      <a:pt x="225362" y="0"/>
                    </a:cubicBezTo>
                    <a:cubicBezTo>
                      <a:pt x="235553" y="0"/>
                      <a:pt x="244030" y="6572"/>
                      <a:pt x="246602" y="16002"/>
                    </a:cubicBezTo>
                    <a:cubicBezTo>
                      <a:pt x="247174" y="18193"/>
                      <a:pt x="247364" y="20574"/>
                      <a:pt x="247364" y="22765"/>
                    </a:cubicBezTo>
                    <a:cubicBezTo>
                      <a:pt x="247364" y="33147"/>
                      <a:pt x="247364" y="43529"/>
                      <a:pt x="247364" y="53912"/>
                    </a:cubicBezTo>
                    <a:cubicBezTo>
                      <a:pt x="247364" y="98489"/>
                      <a:pt x="247174" y="143066"/>
                      <a:pt x="247174" y="187643"/>
                    </a:cubicBezTo>
                    <a:cubicBezTo>
                      <a:pt x="247174" y="192881"/>
                      <a:pt x="246221" y="197834"/>
                      <a:pt x="242983" y="202121"/>
                    </a:cubicBezTo>
                    <a:cubicBezTo>
                      <a:pt x="238506" y="208026"/>
                      <a:pt x="232410" y="210884"/>
                      <a:pt x="224980" y="210884"/>
                    </a:cubicBezTo>
                    <a:lnTo>
                      <a:pt x="108204" y="210884"/>
                    </a:lnTo>
                    <a:cubicBezTo>
                      <a:pt x="79438" y="210884"/>
                      <a:pt x="50673" y="210884"/>
                      <a:pt x="21907" y="210884"/>
                    </a:cubicBezTo>
                    <a:cubicBezTo>
                      <a:pt x="12573" y="210884"/>
                      <a:pt x="4763" y="205740"/>
                      <a:pt x="1619" y="196977"/>
                    </a:cubicBezTo>
                    <a:cubicBezTo>
                      <a:pt x="571" y="193929"/>
                      <a:pt x="190" y="190500"/>
                      <a:pt x="190" y="187262"/>
                    </a:cubicBezTo>
                    <a:cubicBezTo>
                      <a:pt x="190" y="145256"/>
                      <a:pt x="190" y="103251"/>
                      <a:pt x="190" y="61246"/>
                    </a:cubicBezTo>
                    <a:cubicBezTo>
                      <a:pt x="190" y="48292"/>
                      <a:pt x="0" y="35338"/>
                      <a:pt x="0" y="22384"/>
                    </a:cubicBezTo>
                    <a:cubicBezTo>
                      <a:pt x="0" y="17050"/>
                      <a:pt x="1429" y="12192"/>
                      <a:pt x="4858" y="8001"/>
                    </a:cubicBezTo>
                    <a:cubicBezTo>
                      <a:pt x="9049" y="2858"/>
                      <a:pt x="14478" y="0"/>
                      <a:pt x="21146" y="0"/>
                    </a:cubicBezTo>
                    <a:cubicBezTo>
                      <a:pt x="55340" y="0"/>
                      <a:pt x="89535" y="0"/>
                      <a:pt x="123730" y="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4" name="Freeform: Shape 513">
                <a:extLst>
                  <a:ext uri="{FF2B5EF4-FFF2-40B4-BE49-F238E27FC236}">
                    <a16:creationId xmlns:a16="http://schemas.microsoft.com/office/drawing/2014/main" id="{D9948446-72F4-FA5E-3A1D-6A2D16E74673}"/>
                  </a:ext>
                </a:extLst>
              </p:cNvPr>
              <p:cNvSpPr/>
              <p:nvPr/>
            </p:nvSpPr>
            <p:spPr>
              <a:xfrm>
                <a:off x="9523655" y="248760"/>
                <a:ext cx="117181" cy="140586"/>
              </a:xfrm>
              <a:custGeom>
                <a:avLst/>
                <a:gdLst>
                  <a:gd name="connsiteX0" fmla="*/ 21537 w 83087"/>
                  <a:gd name="connsiteY0" fmla="*/ 34722 h 99682"/>
                  <a:gd name="connsiteX1" fmla="*/ 22204 w 83087"/>
                  <a:gd name="connsiteY1" fmla="*/ 35198 h 99682"/>
                  <a:gd name="connsiteX2" fmla="*/ 64971 w 83087"/>
                  <a:gd name="connsiteY2" fmla="*/ 54629 h 99682"/>
                  <a:gd name="connsiteX3" fmla="*/ 66876 w 83087"/>
                  <a:gd name="connsiteY3" fmla="*/ 53677 h 99682"/>
                  <a:gd name="connsiteX4" fmla="*/ 71067 w 83087"/>
                  <a:gd name="connsiteY4" fmla="*/ 44152 h 99682"/>
                  <a:gd name="connsiteX5" fmla="*/ 72401 w 83087"/>
                  <a:gd name="connsiteY5" fmla="*/ 29864 h 99682"/>
                  <a:gd name="connsiteX6" fmla="*/ 54780 w 83087"/>
                  <a:gd name="connsiteY6" fmla="*/ 11100 h 99682"/>
                  <a:gd name="connsiteX7" fmla="*/ 30110 w 83087"/>
                  <a:gd name="connsiteY7" fmla="*/ 18339 h 99682"/>
                  <a:gd name="connsiteX8" fmla="*/ 21347 w 83087"/>
                  <a:gd name="connsiteY8" fmla="*/ 34722 h 99682"/>
                  <a:gd name="connsiteX9" fmla="*/ 36777 w 83087"/>
                  <a:gd name="connsiteY9" fmla="*/ 89396 h 99682"/>
                  <a:gd name="connsiteX10" fmla="*/ 56589 w 83087"/>
                  <a:gd name="connsiteY10" fmla="*/ 75870 h 99682"/>
                  <a:gd name="connsiteX11" fmla="*/ 60875 w 83087"/>
                  <a:gd name="connsiteY11" fmla="*/ 66536 h 99682"/>
                  <a:gd name="connsiteX12" fmla="*/ 59923 w 83087"/>
                  <a:gd name="connsiteY12" fmla="*/ 63773 h 99682"/>
                  <a:gd name="connsiteX13" fmla="*/ 18299 w 83087"/>
                  <a:gd name="connsiteY13" fmla="*/ 45009 h 99682"/>
                  <a:gd name="connsiteX14" fmla="*/ 16394 w 83087"/>
                  <a:gd name="connsiteY14" fmla="*/ 45771 h 99682"/>
                  <a:gd name="connsiteX15" fmla="*/ 14203 w 83087"/>
                  <a:gd name="connsiteY15" fmla="*/ 50534 h 99682"/>
                  <a:gd name="connsiteX16" fmla="*/ 10107 w 83087"/>
                  <a:gd name="connsiteY16" fmla="*/ 64250 h 99682"/>
                  <a:gd name="connsiteX17" fmla="*/ 36777 w 83087"/>
                  <a:gd name="connsiteY17" fmla="*/ 89396 h 99682"/>
                  <a:gd name="connsiteX18" fmla="*/ 37539 w 83087"/>
                  <a:gd name="connsiteY18" fmla="*/ 99587 h 99682"/>
                  <a:gd name="connsiteX19" fmla="*/ 1058 w 83087"/>
                  <a:gd name="connsiteY19" fmla="*/ 73298 h 99682"/>
                  <a:gd name="connsiteX20" fmla="*/ 3059 w 83087"/>
                  <a:gd name="connsiteY20" fmla="*/ 50724 h 99682"/>
                  <a:gd name="connsiteX21" fmla="*/ 17441 w 83087"/>
                  <a:gd name="connsiteY21" fmla="*/ 19006 h 99682"/>
                  <a:gd name="connsiteX22" fmla="*/ 52398 w 83087"/>
                  <a:gd name="connsiteY22" fmla="*/ 242 h 99682"/>
                  <a:gd name="connsiteX23" fmla="*/ 82497 w 83087"/>
                  <a:gd name="connsiteY23" fmla="*/ 28626 h 99682"/>
                  <a:gd name="connsiteX24" fmla="*/ 79925 w 83087"/>
                  <a:gd name="connsiteY24" fmla="*/ 49391 h 99682"/>
                  <a:gd name="connsiteX25" fmla="*/ 66305 w 83087"/>
                  <a:gd name="connsiteY25" fmla="*/ 79490 h 99682"/>
                  <a:gd name="connsiteX26" fmla="*/ 37634 w 83087"/>
                  <a:gd name="connsiteY26" fmla="*/ 99683 h 9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87" h="99682">
                    <a:moveTo>
                      <a:pt x="21537" y="34722"/>
                    </a:moveTo>
                    <a:cubicBezTo>
                      <a:pt x="21537" y="34722"/>
                      <a:pt x="22014" y="35103"/>
                      <a:pt x="22204" y="35198"/>
                    </a:cubicBezTo>
                    <a:cubicBezTo>
                      <a:pt x="36491" y="41675"/>
                      <a:pt x="50684" y="48153"/>
                      <a:pt x="64971" y="54629"/>
                    </a:cubicBezTo>
                    <a:cubicBezTo>
                      <a:pt x="66019" y="55106"/>
                      <a:pt x="66495" y="54629"/>
                      <a:pt x="66876" y="53677"/>
                    </a:cubicBezTo>
                    <a:cubicBezTo>
                      <a:pt x="68305" y="50534"/>
                      <a:pt x="69734" y="47295"/>
                      <a:pt x="71067" y="44152"/>
                    </a:cubicBezTo>
                    <a:cubicBezTo>
                      <a:pt x="73067" y="39485"/>
                      <a:pt x="73544" y="34722"/>
                      <a:pt x="72401" y="29864"/>
                    </a:cubicBezTo>
                    <a:cubicBezTo>
                      <a:pt x="70210" y="20149"/>
                      <a:pt x="64305" y="13767"/>
                      <a:pt x="54780" y="11100"/>
                    </a:cubicBezTo>
                    <a:cubicBezTo>
                      <a:pt x="45255" y="8433"/>
                      <a:pt x="36872" y="11100"/>
                      <a:pt x="30110" y="18339"/>
                    </a:cubicBezTo>
                    <a:cubicBezTo>
                      <a:pt x="25728" y="23006"/>
                      <a:pt x="24299" y="29198"/>
                      <a:pt x="21347" y="34722"/>
                    </a:cubicBezTo>
                    <a:moveTo>
                      <a:pt x="36777" y="89396"/>
                    </a:moveTo>
                    <a:cubicBezTo>
                      <a:pt x="44588" y="89015"/>
                      <a:pt x="52017" y="84633"/>
                      <a:pt x="56589" y="75870"/>
                    </a:cubicBezTo>
                    <a:cubicBezTo>
                      <a:pt x="58208" y="72822"/>
                      <a:pt x="59351" y="69584"/>
                      <a:pt x="60875" y="66536"/>
                    </a:cubicBezTo>
                    <a:cubicBezTo>
                      <a:pt x="61542" y="65107"/>
                      <a:pt x="61352" y="64440"/>
                      <a:pt x="59923" y="63773"/>
                    </a:cubicBezTo>
                    <a:cubicBezTo>
                      <a:pt x="46016" y="57582"/>
                      <a:pt x="32110" y="51296"/>
                      <a:pt x="18299" y="45009"/>
                    </a:cubicBezTo>
                    <a:cubicBezTo>
                      <a:pt x="17156" y="44533"/>
                      <a:pt x="16775" y="44819"/>
                      <a:pt x="16394" y="45771"/>
                    </a:cubicBezTo>
                    <a:cubicBezTo>
                      <a:pt x="15727" y="47390"/>
                      <a:pt x="14965" y="48914"/>
                      <a:pt x="14203" y="50534"/>
                    </a:cubicBezTo>
                    <a:cubicBezTo>
                      <a:pt x="12203" y="54915"/>
                      <a:pt x="10202" y="59297"/>
                      <a:pt x="10107" y="64250"/>
                    </a:cubicBezTo>
                    <a:cubicBezTo>
                      <a:pt x="9822" y="77966"/>
                      <a:pt x="20870" y="89300"/>
                      <a:pt x="36777" y="89396"/>
                    </a:cubicBezTo>
                    <a:moveTo>
                      <a:pt x="37539" y="99587"/>
                    </a:moveTo>
                    <a:cubicBezTo>
                      <a:pt x="18775" y="99587"/>
                      <a:pt x="4964" y="88824"/>
                      <a:pt x="1058" y="73298"/>
                    </a:cubicBezTo>
                    <a:cubicBezTo>
                      <a:pt x="-847" y="65488"/>
                      <a:pt x="-180" y="57963"/>
                      <a:pt x="3059" y="50724"/>
                    </a:cubicBezTo>
                    <a:cubicBezTo>
                      <a:pt x="7821" y="40152"/>
                      <a:pt x="12393" y="29483"/>
                      <a:pt x="17441" y="19006"/>
                    </a:cubicBezTo>
                    <a:cubicBezTo>
                      <a:pt x="23728" y="6052"/>
                      <a:pt x="38111" y="-1473"/>
                      <a:pt x="52398" y="242"/>
                    </a:cubicBezTo>
                    <a:cubicBezTo>
                      <a:pt x="67543" y="2052"/>
                      <a:pt x="79735" y="13577"/>
                      <a:pt x="82497" y="28626"/>
                    </a:cubicBezTo>
                    <a:cubicBezTo>
                      <a:pt x="83831" y="35865"/>
                      <a:pt x="82878" y="42723"/>
                      <a:pt x="79925" y="49391"/>
                    </a:cubicBezTo>
                    <a:cubicBezTo>
                      <a:pt x="75353" y="59392"/>
                      <a:pt x="71067" y="69488"/>
                      <a:pt x="66305" y="79490"/>
                    </a:cubicBezTo>
                    <a:cubicBezTo>
                      <a:pt x="60018" y="92634"/>
                      <a:pt x="49160" y="99016"/>
                      <a:pt x="37634" y="99683"/>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5" name="Freeform: Shape 514">
                <a:extLst>
                  <a:ext uri="{FF2B5EF4-FFF2-40B4-BE49-F238E27FC236}">
                    <a16:creationId xmlns:a16="http://schemas.microsoft.com/office/drawing/2014/main" id="{27CC1617-303C-985A-CFA7-E049BDE41E83}"/>
                  </a:ext>
                </a:extLst>
              </p:cNvPr>
              <p:cNvSpPr/>
              <p:nvPr/>
            </p:nvSpPr>
            <p:spPr>
              <a:xfrm>
                <a:off x="9680685" y="332269"/>
                <a:ext cx="107245" cy="60368"/>
              </a:xfrm>
              <a:custGeom>
                <a:avLst/>
                <a:gdLst>
                  <a:gd name="connsiteX0" fmla="*/ 38020 w 76042"/>
                  <a:gd name="connsiteY0" fmla="*/ 10276 h 42804"/>
                  <a:gd name="connsiteX1" fmla="*/ 38020 w 76042"/>
                  <a:gd name="connsiteY1" fmla="*/ 10276 h 42804"/>
                  <a:gd name="connsiteX2" fmla="*/ 22304 w 76042"/>
                  <a:gd name="connsiteY2" fmla="*/ 10276 h 42804"/>
                  <a:gd name="connsiteX3" fmla="*/ 18399 w 76042"/>
                  <a:gd name="connsiteY3" fmla="*/ 10658 h 42804"/>
                  <a:gd name="connsiteX4" fmla="*/ 10398 w 76042"/>
                  <a:gd name="connsiteY4" fmla="*/ 23135 h 42804"/>
                  <a:gd name="connsiteX5" fmla="*/ 21256 w 76042"/>
                  <a:gd name="connsiteY5" fmla="*/ 32565 h 42804"/>
                  <a:gd name="connsiteX6" fmla="*/ 54880 w 76042"/>
                  <a:gd name="connsiteY6" fmla="*/ 32565 h 42804"/>
                  <a:gd name="connsiteX7" fmla="*/ 65833 w 76042"/>
                  <a:gd name="connsiteY7" fmla="*/ 22087 h 42804"/>
                  <a:gd name="connsiteX8" fmla="*/ 55261 w 76042"/>
                  <a:gd name="connsiteY8" fmla="*/ 10276 h 42804"/>
                  <a:gd name="connsiteX9" fmla="*/ 38115 w 76042"/>
                  <a:gd name="connsiteY9" fmla="*/ 10276 h 42804"/>
                  <a:gd name="connsiteX10" fmla="*/ 38115 w 76042"/>
                  <a:gd name="connsiteY10" fmla="*/ 85 h 42804"/>
                  <a:gd name="connsiteX11" fmla="*/ 55451 w 76042"/>
                  <a:gd name="connsiteY11" fmla="*/ 85 h 42804"/>
                  <a:gd name="connsiteX12" fmla="*/ 75930 w 76042"/>
                  <a:gd name="connsiteY12" fmla="*/ 23611 h 42804"/>
                  <a:gd name="connsiteX13" fmla="*/ 55165 w 76042"/>
                  <a:gd name="connsiteY13" fmla="*/ 42661 h 42804"/>
                  <a:gd name="connsiteX14" fmla="*/ 20780 w 76042"/>
                  <a:gd name="connsiteY14" fmla="*/ 42661 h 42804"/>
                  <a:gd name="connsiteX15" fmla="*/ 302 w 76042"/>
                  <a:gd name="connsiteY15" fmla="*/ 25421 h 42804"/>
                  <a:gd name="connsiteX16" fmla="*/ 14494 w 76042"/>
                  <a:gd name="connsiteY16" fmla="*/ 1133 h 42804"/>
                  <a:gd name="connsiteX17" fmla="*/ 22685 w 76042"/>
                  <a:gd name="connsiteY17" fmla="*/ 85 h 42804"/>
                  <a:gd name="connsiteX18" fmla="*/ 38115 w 76042"/>
                  <a:gd name="connsiteY18" fmla="*/ 85 h 42804"/>
                  <a:gd name="connsiteX19" fmla="*/ 38115 w 76042"/>
                  <a:gd name="connsiteY19" fmla="*/ 85 h 4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042" h="42804">
                    <a:moveTo>
                      <a:pt x="38020" y="10276"/>
                    </a:moveTo>
                    <a:lnTo>
                      <a:pt x="38020" y="10276"/>
                    </a:lnTo>
                    <a:cubicBezTo>
                      <a:pt x="32782" y="10276"/>
                      <a:pt x="27543" y="10276"/>
                      <a:pt x="22304" y="10276"/>
                    </a:cubicBezTo>
                    <a:cubicBezTo>
                      <a:pt x="20971" y="10276"/>
                      <a:pt x="19637" y="10276"/>
                      <a:pt x="18399" y="10658"/>
                    </a:cubicBezTo>
                    <a:cubicBezTo>
                      <a:pt x="12874" y="12182"/>
                      <a:pt x="9636" y="17230"/>
                      <a:pt x="10398" y="23135"/>
                    </a:cubicBezTo>
                    <a:cubicBezTo>
                      <a:pt x="11065" y="28374"/>
                      <a:pt x="15732" y="32565"/>
                      <a:pt x="21256" y="32565"/>
                    </a:cubicBezTo>
                    <a:cubicBezTo>
                      <a:pt x="32496" y="32565"/>
                      <a:pt x="43640" y="32660"/>
                      <a:pt x="54880" y="32565"/>
                    </a:cubicBezTo>
                    <a:cubicBezTo>
                      <a:pt x="60690" y="32565"/>
                      <a:pt x="65548" y="27707"/>
                      <a:pt x="65833" y="22087"/>
                    </a:cubicBezTo>
                    <a:cubicBezTo>
                      <a:pt x="66214" y="15801"/>
                      <a:pt x="61547" y="10467"/>
                      <a:pt x="55261" y="10276"/>
                    </a:cubicBezTo>
                    <a:cubicBezTo>
                      <a:pt x="49546" y="10086"/>
                      <a:pt x="43831" y="10276"/>
                      <a:pt x="38115" y="10276"/>
                    </a:cubicBezTo>
                    <a:moveTo>
                      <a:pt x="38115" y="85"/>
                    </a:moveTo>
                    <a:cubicBezTo>
                      <a:pt x="43926" y="85"/>
                      <a:pt x="49736" y="-106"/>
                      <a:pt x="55451" y="85"/>
                    </a:cubicBezTo>
                    <a:cubicBezTo>
                      <a:pt x="68024" y="561"/>
                      <a:pt x="77168" y="11229"/>
                      <a:pt x="75930" y="23611"/>
                    </a:cubicBezTo>
                    <a:cubicBezTo>
                      <a:pt x="74882" y="34089"/>
                      <a:pt x="65833" y="42471"/>
                      <a:pt x="55165" y="42661"/>
                    </a:cubicBezTo>
                    <a:cubicBezTo>
                      <a:pt x="43735" y="42852"/>
                      <a:pt x="32210" y="42852"/>
                      <a:pt x="20780" y="42661"/>
                    </a:cubicBezTo>
                    <a:cubicBezTo>
                      <a:pt x="10874" y="42566"/>
                      <a:pt x="1730" y="34756"/>
                      <a:pt x="302" y="25421"/>
                    </a:cubicBezTo>
                    <a:cubicBezTo>
                      <a:pt x="-1413" y="14372"/>
                      <a:pt x="4302" y="4371"/>
                      <a:pt x="14494" y="1133"/>
                    </a:cubicBezTo>
                    <a:cubicBezTo>
                      <a:pt x="17065" y="275"/>
                      <a:pt x="19923" y="180"/>
                      <a:pt x="22685" y="85"/>
                    </a:cubicBezTo>
                    <a:cubicBezTo>
                      <a:pt x="27829" y="-106"/>
                      <a:pt x="32972" y="85"/>
                      <a:pt x="38115" y="85"/>
                    </a:cubicBezTo>
                    <a:lnTo>
                      <a:pt x="38115" y="8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6" name="Freeform: Shape 515">
                <a:extLst>
                  <a:ext uri="{FF2B5EF4-FFF2-40B4-BE49-F238E27FC236}">
                    <a16:creationId xmlns:a16="http://schemas.microsoft.com/office/drawing/2014/main" id="{95B94359-7B0D-A765-F751-705910A757DD}"/>
                  </a:ext>
                </a:extLst>
              </p:cNvPr>
              <p:cNvSpPr/>
              <p:nvPr/>
            </p:nvSpPr>
            <p:spPr>
              <a:xfrm>
                <a:off x="9679136" y="250042"/>
                <a:ext cx="110052" cy="14373"/>
              </a:xfrm>
              <a:custGeom>
                <a:avLst/>
                <a:gdLst>
                  <a:gd name="connsiteX0" fmla="*/ 39213 w 78032"/>
                  <a:gd name="connsiteY0" fmla="*/ 0 h 10191"/>
                  <a:gd name="connsiteX1" fmla="*/ 72075 w 78032"/>
                  <a:gd name="connsiteY1" fmla="*/ 0 h 10191"/>
                  <a:gd name="connsiteX2" fmla="*/ 77980 w 78032"/>
                  <a:gd name="connsiteY2" fmla="*/ 4382 h 10191"/>
                  <a:gd name="connsiteX3" fmla="*/ 73884 w 78032"/>
                  <a:gd name="connsiteY3" fmla="*/ 10001 h 10191"/>
                  <a:gd name="connsiteX4" fmla="*/ 71694 w 78032"/>
                  <a:gd name="connsiteY4" fmla="*/ 10192 h 10191"/>
                  <a:gd name="connsiteX5" fmla="*/ 6447 w 78032"/>
                  <a:gd name="connsiteY5" fmla="*/ 10192 h 10191"/>
                  <a:gd name="connsiteX6" fmla="*/ 447 w 78032"/>
                  <a:gd name="connsiteY6" fmla="*/ 7049 h 10191"/>
                  <a:gd name="connsiteX7" fmla="*/ 3590 w 78032"/>
                  <a:gd name="connsiteY7" fmla="*/ 286 h 10191"/>
                  <a:gd name="connsiteX8" fmla="*/ 6447 w 78032"/>
                  <a:gd name="connsiteY8" fmla="*/ 0 h 10191"/>
                  <a:gd name="connsiteX9" fmla="*/ 39213 w 78032"/>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32" h="10191">
                    <a:moveTo>
                      <a:pt x="39213" y="0"/>
                    </a:moveTo>
                    <a:cubicBezTo>
                      <a:pt x="50167" y="0"/>
                      <a:pt x="61121" y="0"/>
                      <a:pt x="72075" y="0"/>
                    </a:cubicBezTo>
                    <a:cubicBezTo>
                      <a:pt x="75504" y="0"/>
                      <a:pt x="77504" y="1524"/>
                      <a:pt x="77980" y="4382"/>
                    </a:cubicBezTo>
                    <a:cubicBezTo>
                      <a:pt x="78361" y="7144"/>
                      <a:pt x="76647" y="9525"/>
                      <a:pt x="73884" y="10001"/>
                    </a:cubicBezTo>
                    <a:cubicBezTo>
                      <a:pt x="73218" y="10096"/>
                      <a:pt x="72456" y="10192"/>
                      <a:pt x="71694" y="10192"/>
                    </a:cubicBezTo>
                    <a:cubicBezTo>
                      <a:pt x="49977" y="10192"/>
                      <a:pt x="28164" y="10192"/>
                      <a:pt x="6447" y="10192"/>
                    </a:cubicBezTo>
                    <a:cubicBezTo>
                      <a:pt x="3876" y="10192"/>
                      <a:pt x="1685" y="9716"/>
                      <a:pt x="447" y="7049"/>
                    </a:cubicBezTo>
                    <a:cubicBezTo>
                      <a:pt x="-792" y="4286"/>
                      <a:pt x="637" y="1048"/>
                      <a:pt x="3590" y="286"/>
                    </a:cubicBezTo>
                    <a:cubicBezTo>
                      <a:pt x="4542" y="0"/>
                      <a:pt x="5495" y="0"/>
                      <a:pt x="6447" y="0"/>
                    </a:cubicBezTo>
                    <a:cubicBezTo>
                      <a:pt x="17306" y="0"/>
                      <a:pt x="28260" y="0"/>
                      <a:pt x="39213" y="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7" name="Freeform: Shape 516">
                <a:extLst>
                  <a:ext uri="{FF2B5EF4-FFF2-40B4-BE49-F238E27FC236}">
                    <a16:creationId xmlns:a16="http://schemas.microsoft.com/office/drawing/2014/main" id="{8509141A-24EA-0B84-A385-EE866EB2426F}"/>
                  </a:ext>
                </a:extLst>
              </p:cNvPr>
              <p:cNvSpPr/>
              <p:nvPr/>
            </p:nvSpPr>
            <p:spPr>
              <a:xfrm>
                <a:off x="9679230" y="292492"/>
                <a:ext cx="75266" cy="14373"/>
              </a:xfrm>
              <a:custGeom>
                <a:avLst/>
                <a:gdLst>
                  <a:gd name="connsiteX0" fmla="*/ 26670 w 53367"/>
                  <a:gd name="connsiteY0" fmla="*/ 0 h 10191"/>
                  <a:gd name="connsiteX1" fmla="*/ 48196 w 53367"/>
                  <a:gd name="connsiteY1" fmla="*/ 0 h 10191"/>
                  <a:gd name="connsiteX2" fmla="*/ 52578 w 53367"/>
                  <a:gd name="connsiteY2" fmla="*/ 7715 h 10191"/>
                  <a:gd name="connsiteX3" fmla="*/ 47625 w 53367"/>
                  <a:gd name="connsiteY3" fmla="*/ 10192 h 10191"/>
                  <a:gd name="connsiteX4" fmla="*/ 15430 w 53367"/>
                  <a:gd name="connsiteY4" fmla="*/ 10192 h 10191"/>
                  <a:gd name="connsiteX5" fmla="*/ 5810 w 53367"/>
                  <a:gd name="connsiteY5" fmla="*/ 10192 h 10191"/>
                  <a:gd name="connsiteX6" fmla="*/ 0 w 53367"/>
                  <a:gd name="connsiteY6" fmla="*/ 5144 h 10191"/>
                  <a:gd name="connsiteX7" fmla="*/ 5905 w 53367"/>
                  <a:gd name="connsiteY7" fmla="*/ 0 h 10191"/>
                  <a:gd name="connsiteX8" fmla="*/ 26765 w 53367"/>
                  <a:gd name="connsiteY8" fmla="*/ 0 h 10191"/>
                  <a:gd name="connsiteX9" fmla="*/ 26765 w 53367"/>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67" h="10191">
                    <a:moveTo>
                      <a:pt x="26670" y="0"/>
                    </a:moveTo>
                    <a:cubicBezTo>
                      <a:pt x="33814" y="0"/>
                      <a:pt x="41053" y="0"/>
                      <a:pt x="48196" y="0"/>
                    </a:cubicBezTo>
                    <a:cubicBezTo>
                      <a:pt x="52388" y="0"/>
                      <a:pt x="54673" y="4286"/>
                      <a:pt x="52578" y="7715"/>
                    </a:cubicBezTo>
                    <a:cubicBezTo>
                      <a:pt x="51435" y="9525"/>
                      <a:pt x="49721" y="10192"/>
                      <a:pt x="47625" y="10192"/>
                    </a:cubicBezTo>
                    <a:cubicBezTo>
                      <a:pt x="36862" y="10192"/>
                      <a:pt x="26098" y="10192"/>
                      <a:pt x="15430" y="10192"/>
                    </a:cubicBezTo>
                    <a:cubicBezTo>
                      <a:pt x="12192" y="10192"/>
                      <a:pt x="9049" y="10192"/>
                      <a:pt x="5810" y="10192"/>
                    </a:cubicBezTo>
                    <a:cubicBezTo>
                      <a:pt x="2286" y="10192"/>
                      <a:pt x="0" y="8192"/>
                      <a:pt x="0" y="5144"/>
                    </a:cubicBezTo>
                    <a:cubicBezTo>
                      <a:pt x="0" y="2000"/>
                      <a:pt x="2191" y="0"/>
                      <a:pt x="5905" y="0"/>
                    </a:cubicBezTo>
                    <a:cubicBezTo>
                      <a:pt x="12859" y="0"/>
                      <a:pt x="19812" y="0"/>
                      <a:pt x="26765" y="0"/>
                    </a:cubicBezTo>
                    <a:lnTo>
                      <a:pt x="26765" y="0"/>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7846F39C-88F2-F4B3-5733-BEEF683D3CCF}"/>
                  </a:ext>
                </a:extLst>
              </p:cNvPr>
              <p:cNvSpPr/>
              <p:nvPr/>
            </p:nvSpPr>
            <p:spPr>
              <a:xfrm>
                <a:off x="9714420" y="169038"/>
                <a:ext cx="82119" cy="14373"/>
              </a:xfrm>
              <a:custGeom>
                <a:avLst/>
                <a:gdLst>
                  <a:gd name="connsiteX0" fmla="*/ 29055 w 58226"/>
                  <a:gd name="connsiteY0" fmla="*/ 95 h 10191"/>
                  <a:gd name="connsiteX1" fmla="*/ 52581 w 58226"/>
                  <a:gd name="connsiteY1" fmla="*/ 95 h 10191"/>
                  <a:gd name="connsiteX2" fmla="*/ 58201 w 58226"/>
                  <a:gd name="connsiteY2" fmla="*/ 5620 h 10191"/>
                  <a:gd name="connsiteX3" fmla="*/ 54677 w 58226"/>
                  <a:gd name="connsiteY3" fmla="*/ 9906 h 10191"/>
                  <a:gd name="connsiteX4" fmla="*/ 52581 w 58226"/>
                  <a:gd name="connsiteY4" fmla="*/ 10192 h 10191"/>
                  <a:gd name="connsiteX5" fmla="*/ 5718 w 58226"/>
                  <a:gd name="connsiteY5" fmla="*/ 10192 h 10191"/>
                  <a:gd name="connsiteX6" fmla="*/ 3 w 58226"/>
                  <a:gd name="connsiteY6" fmla="*/ 5429 h 10191"/>
                  <a:gd name="connsiteX7" fmla="*/ 5242 w 58226"/>
                  <a:gd name="connsiteY7" fmla="*/ 0 h 10191"/>
                  <a:gd name="connsiteX8" fmla="*/ 14291 w 58226"/>
                  <a:gd name="connsiteY8" fmla="*/ 0 h 10191"/>
                  <a:gd name="connsiteX9" fmla="*/ 29150 w 58226"/>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26" h="10191">
                    <a:moveTo>
                      <a:pt x="29055" y="95"/>
                    </a:moveTo>
                    <a:cubicBezTo>
                      <a:pt x="36865" y="95"/>
                      <a:pt x="44676" y="95"/>
                      <a:pt x="52581" y="95"/>
                    </a:cubicBezTo>
                    <a:cubicBezTo>
                      <a:pt x="56296" y="95"/>
                      <a:pt x="58487" y="2286"/>
                      <a:pt x="58201" y="5620"/>
                    </a:cubicBezTo>
                    <a:cubicBezTo>
                      <a:pt x="58106" y="7620"/>
                      <a:pt x="56677" y="9430"/>
                      <a:pt x="54677" y="9906"/>
                    </a:cubicBezTo>
                    <a:cubicBezTo>
                      <a:pt x="54010" y="10096"/>
                      <a:pt x="53248" y="10192"/>
                      <a:pt x="52581" y="10192"/>
                    </a:cubicBezTo>
                    <a:cubicBezTo>
                      <a:pt x="36960" y="10192"/>
                      <a:pt x="21339" y="10192"/>
                      <a:pt x="5718" y="10192"/>
                    </a:cubicBezTo>
                    <a:cubicBezTo>
                      <a:pt x="2289" y="10192"/>
                      <a:pt x="99" y="8287"/>
                      <a:pt x="3" y="5429"/>
                    </a:cubicBezTo>
                    <a:cubicBezTo>
                      <a:pt x="-92" y="2286"/>
                      <a:pt x="1908" y="95"/>
                      <a:pt x="5242" y="0"/>
                    </a:cubicBezTo>
                    <a:cubicBezTo>
                      <a:pt x="8290" y="0"/>
                      <a:pt x="11243" y="0"/>
                      <a:pt x="14291" y="0"/>
                    </a:cubicBezTo>
                    <a:lnTo>
                      <a:pt x="29150" y="0"/>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279" name="Group 278">
            <a:extLst>
              <a:ext uri="{FF2B5EF4-FFF2-40B4-BE49-F238E27FC236}">
                <a16:creationId xmlns:a16="http://schemas.microsoft.com/office/drawing/2014/main" id="{4959F2A7-F75D-8A48-0D61-1282CFCD39DB}"/>
              </a:ext>
            </a:extLst>
          </p:cNvPr>
          <p:cNvGrpSpPr/>
          <p:nvPr/>
        </p:nvGrpSpPr>
        <p:grpSpPr>
          <a:xfrm>
            <a:off x="6415470" y="1331244"/>
            <a:ext cx="693418" cy="700179"/>
            <a:chOff x="6415470" y="1400853"/>
            <a:chExt cx="693418" cy="700179"/>
          </a:xfrm>
        </p:grpSpPr>
        <p:grpSp>
          <p:nvGrpSpPr>
            <p:cNvPr id="251" name="Graphic 123">
              <a:extLst>
                <a:ext uri="{FF2B5EF4-FFF2-40B4-BE49-F238E27FC236}">
                  <a16:creationId xmlns:a16="http://schemas.microsoft.com/office/drawing/2014/main" id="{D4361661-A15A-56F2-BB99-F901D4C94C4E}"/>
                </a:ext>
              </a:extLst>
            </p:cNvPr>
            <p:cNvGrpSpPr/>
            <p:nvPr/>
          </p:nvGrpSpPr>
          <p:grpSpPr>
            <a:xfrm rot="16200000">
              <a:off x="6412089" y="1404234"/>
              <a:ext cx="700179" cy="693418"/>
              <a:chOff x="-7145786" y="393106"/>
              <a:chExt cx="1264362" cy="1252156"/>
            </a:xfrm>
            <a:effectLst>
              <a:outerShdw blurRad="139700" dist="38100" dir="5400000" algn="t" rotWithShape="0">
                <a:prstClr val="black">
                  <a:alpha val="26000"/>
                </a:prstClr>
              </a:outerShdw>
            </a:effectLst>
          </p:grpSpPr>
          <p:sp>
            <p:nvSpPr>
              <p:cNvPr id="267" name="Freeform: Shape 266">
                <a:extLst>
                  <a:ext uri="{FF2B5EF4-FFF2-40B4-BE49-F238E27FC236}">
                    <a16:creationId xmlns:a16="http://schemas.microsoft.com/office/drawing/2014/main" id="{39F1C265-E06C-845B-3D6F-35BB57357ADF}"/>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69" name="Freeform: Shape 268">
                <a:extLst>
                  <a:ext uri="{FF2B5EF4-FFF2-40B4-BE49-F238E27FC236}">
                    <a16:creationId xmlns:a16="http://schemas.microsoft.com/office/drawing/2014/main" id="{B854135D-A812-D0B1-6560-956EA0712C94}"/>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0" name="Freeform: Shape 269">
                <a:extLst>
                  <a:ext uri="{FF2B5EF4-FFF2-40B4-BE49-F238E27FC236}">
                    <a16:creationId xmlns:a16="http://schemas.microsoft.com/office/drawing/2014/main" id="{F69EAA3D-1AE7-8CA3-D6A3-3C5158F9BC7B}"/>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3" name="Freeform: Shape 272">
                <a:extLst>
                  <a:ext uri="{FF2B5EF4-FFF2-40B4-BE49-F238E27FC236}">
                    <a16:creationId xmlns:a16="http://schemas.microsoft.com/office/drawing/2014/main" id="{1907585A-7A47-41E5-0754-464A9178934C}"/>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4" name="Freeform: Shape 273">
                <a:extLst>
                  <a:ext uri="{FF2B5EF4-FFF2-40B4-BE49-F238E27FC236}">
                    <a16:creationId xmlns:a16="http://schemas.microsoft.com/office/drawing/2014/main" id="{A3984CD1-1477-1867-43F8-0F8A69BBCF57}"/>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5" name="Freeform: Shape 274">
                <a:extLst>
                  <a:ext uri="{FF2B5EF4-FFF2-40B4-BE49-F238E27FC236}">
                    <a16:creationId xmlns:a16="http://schemas.microsoft.com/office/drawing/2014/main" id="{B0D7FF55-7F39-3FFE-7B1A-2274E2B72ADD}"/>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6" name="Freeform: Shape 275">
                <a:extLst>
                  <a:ext uri="{FF2B5EF4-FFF2-40B4-BE49-F238E27FC236}">
                    <a16:creationId xmlns:a16="http://schemas.microsoft.com/office/drawing/2014/main" id="{8AC95F4F-B776-4BFC-62BD-9D3D781EA61E}"/>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7" name="Freeform: Shape 276">
                <a:extLst>
                  <a:ext uri="{FF2B5EF4-FFF2-40B4-BE49-F238E27FC236}">
                    <a16:creationId xmlns:a16="http://schemas.microsoft.com/office/drawing/2014/main" id="{31C306F6-8B0D-0DA7-7277-22F2F4257322}"/>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8" name="Freeform: Shape 277">
                <a:extLst>
                  <a:ext uri="{FF2B5EF4-FFF2-40B4-BE49-F238E27FC236}">
                    <a16:creationId xmlns:a16="http://schemas.microsoft.com/office/drawing/2014/main" id="{9B5AE5A6-823E-8055-AE11-62BC620C0C1A}"/>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525" name="Freeform: Shape 524">
              <a:extLst>
                <a:ext uri="{FF2B5EF4-FFF2-40B4-BE49-F238E27FC236}">
                  <a16:creationId xmlns:a16="http://schemas.microsoft.com/office/drawing/2014/main" id="{FD666FFB-6ED0-2CD7-9DB2-72D60F8C89F7}"/>
                </a:ext>
              </a:extLst>
            </p:cNvPr>
            <p:cNvSpPr/>
            <p:nvPr/>
          </p:nvSpPr>
          <p:spPr>
            <a:xfrm>
              <a:off x="6652327" y="1600212"/>
              <a:ext cx="219702" cy="301463"/>
            </a:xfrm>
            <a:custGeom>
              <a:avLst/>
              <a:gdLst>
                <a:gd name="connsiteX0" fmla="*/ 80477 w 155779"/>
                <a:gd name="connsiteY0" fmla="*/ 147744 h 213752"/>
                <a:gd name="connsiteX1" fmla="*/ 63046 w 155779"/>
                <a:gd name="connsiteY1" fmla="*/ 164699 h 213752"/>
                <a:gd name="connsiteX2" fmla="*/ 80000 w 155779"/>
                <a:gd name="connsiteY2" fmla="*/ 182129 h 213752"/>
                <a:gd name="connsiteX3" fmla="*/ 97526 w 155779"/>
                <a:gd name="connsiteY3" fmla="*/ 165937 h 213752"/>
                <a:gd name="connsiteX4" fmla="*/ 80477 w 155779"/>
                <a:gd name="connsiteY4" fmla="*/ 147744 h 213752"/>
                <a:gd name="connsiteX5" fmla="*/ 63712 w 155779"/>
                <a:gd name="connsiteY5" fmla="*/ 75640 h 213752"/>
                <a:gd name="connsiteX6" fmla="*/ 64474 w 155779"/>
                <a:gd name="connsiteY6" fmla="*/ 74973 h 213752"/>
                <a:gd name="connsiteX7" fmla="*/ 65998 w 155779"/>
                <a:gd name="connsiteY7" fmla="*/ 73449 h 213752"/>
                <a:gd name="connsiteX8" fmla="*/ 90763 w 155779"/>
                <a:gd name="connsiteY8" fmla="*/ 48684 h 213752"/>
                <a:gd name="connsiteX9" fmla="*/ 91144 w 155779"/>
                <a:gd name="connsiteY9" fmla="*/ 46493 h 213752"/>
                <a:gd name="connsiteX10" fmla="*/ 74190 w 155779"/>
                <a:gd name="connsiteY10" fmla="*/ 29539 h 213752"/>
                <a:gd name="connsiteX11" fmla="*/ 72475 w 155779"/>
                <a:gd name="connsiteY11" fmla="*/ 29539 h 213752"/>
                <a:gd name="connsiteX12" fmla="*/ 45805 w 155779"/>
                <a:gd name="connsiteY12" fmla="*/ 56209 h 213752"/>
                <a:gd name="connsiteX13" fmla="*/ 45805 w 155779"/>
                <a:gd name="connsiteY13" fmla="*/ 58019 h 213752"/>
                <a:gd name="connsiteX14" fmla="*/ 62665 w 155779"/>
                <a:gd name="connsiteY14" fmla="*/ 74783 h 213752"/>
                <a:gd name="connsiteX15" fmla="*/ 63617 w 155779"/>
                <a:gd name="connsiteY15" fmla="*/ 75545 h 213752"/>
                <a:gd name="connsiteX16" fmla="*/ 80190 w 155779"/>
                <a:gd name="connsiteY16" fmla="*/ 204894 h 213752"/>
                <a:gd name="connsiteX17" fmla="*/ 137436 w 155779"/>
                <a:gd name="connsiteY17" fmla="*/ 204894 h 213752"/>
                <a:gd name="connsiteX18" fmla="*/ 140103 w 155779"/>
                <a:gd name="connsiteY18" fmla="*/ 204703 h 213752"/>
                <a:gd name="connsiteX19" fmla="*/ 146294 w 155779"/>
                <a:gd name="connsiteY19" fmla="*/ 195845 h 213752"/>
                <a:gd name="connsiteX20" fmla="*/ 142103 w 155779"/>
                <a:gd name="connsiteY20" fmla="*/ 176415 h 213752"/>
                <a:gd name="connsiteX21" fmla="*/ 133245 w 155779"/>
                <a:gd name="connsiteY21" fmla="*/ 169175 h 213752"/>
                <a:gd name="connsiteX22" fmla="*/ 108003 w 155779"/>
                <a:gd name="connsiteY22" fmla="*/ 169175 h 213752"/>
                <a:gd name="connsiteX23" fmla="*/ 105717 w 155779"/>
                <a:gd name="connsiteY23" fmla="*/ 171080 h 213752"/>
                <a:gd name="connsiteX24" fmla="*/ 104194 w 155779"/>
                <a:gd name="connsiteY24" fmla="*/ 175652 h 213752"/>
                <a:gd name="connsiteX25" fmla="*/ 71237 w 155779"/>
                <a:gd name="connsiteY25" fmla="*/ 189464 h 213752"/>
                <a:gd name="connsiteX26" fmla="*/ 54759 w 155779"/>
                <a:gd name="connsiteY26" fmla="*/ 170699 h 213752"/>
                <a:gd name="connsiteX27" fmla="*/ 53044 w 155779"/>
                <a:gd name="connsiteY27" fmla="*/ 169271 h 213752"/>
                <a:gd name="connsiteX28" fmla="*/ 26279 w 155779"/>
                <a:gd name="connsiteY28" fmla="*/ 169271 h 213752"/>
                <a:gd name="connsiteX29" fmla="*/ 18849 w 155779"/>
                <a:gd name="connsiteY29" fmla="*/ 175081 h 213752"/>
                <a:gd name="connsiteX30" fmla="*/ 14373 w 155779"/>
                <a:gd name="connsiteY30" fmla="*/ 195750 h 213752"/>
                <a:gd name="connsiteX31" fmla="*/ 14754 w 155779"/>
                <a:gd name="connsiteY31" fmla="*/ 200132 h 213752"/>
                <a:gd name="connsiteX32" fmla="*/ 22564 w 155779"/>
                <a:gd name="connsiteY32" fmla="*/ 204894 h 213752"/>
                <a:gd name="connsiteX33" fmla="*/ 80286 w 155779"/>
                <a:gd name="connsiteY33" fmla="*/ 204894 h 213752"/>
                <a:gd name="connsiteX34" fmla="*/ 49330 w 155779"/>
                <a:gd name="connsiteY34" fmla="*/ 160222 h 213752"/>
                <a:gd name="connsiteX35" fmla="*/ 47996 w 155779"/>
                <a:gd name="connsiteY35" fmla="*/ 159079 h 213752"/>
                <a:gd name="connsiteX36" fmla="*/ 25708 w 155779"/>
                <a:gd name="connsiteY36" fmla="*/ 127646 h 213752"/>
                <a:gd name="connsiteX37" fmla="*/ 24183 w 155779"/>
                <a:gd name="connsiteY37" fmla="*/ 119836 h 213752"/>
                <a:gd name="connsiteX38" fmla="*/ 21040 w 155779"/>
                <a:gd name="connsiteY38" fmla="*/ 117074 h 213752"/>
                <a:gd name="connsiteX39" fmla="*/ 5229 w 155779"/>
                <a:gd name="connsiteY39" fmla="*/ 117074 h 213752"/>
                <a:gd name="connsiteX40" fmla="*/ 180 w 155779"/>
                <a:gd name="connsiteY40" fmla="*/ 113835 h 213752"/>
                <a:gd name="connsiteX41" fmla="*/ 2943 w 155779"/>
                <a:gd name="connsiteY41" fmla="*/ 108596 h 213752"/>
                <a:gd name="connsiteX42" fmla="*/ 5610 w 155779"/>
                <a:gd name="connsiteY42" fmla="*/ 108311 h 213752"/>
                <a:gd name="connsiteX43" fmla="*/ 25231 w 155779"/>
                <a:gd name="connsiteY43" fmla="*/ 108311 h 213752"/>
                <a:gd name="connsiteX44" fmla="*/ 51425 w 155779"/>
                <a:gd name="connsiteY44" fmla="*/ 108311 h 213752"/>
                <a:gd name="connsiteX45" fmla="*/ 56283 w 155779"/>
                <a:gd name="connsiteY45" fmla="*/ 113740 h 213752"/>
                <a:gd name="connsiteX46" fmla="*/ 53140 w 155779"/>
                <a:gd name="connsiteY46" fmla="*/ 116978 h 213752"/>
                <a:gd name="connsiteX47" fmla="*/ 50663 w 155779"/>
                <a:gd name="connsiteY47" fmla="*/ 117169 h 213752"/>
                <a:gd name="connsiteX48" fmla="*/ 35328 w 155779"/>
                <a:gd name="connsiteY48" fmla="*/ 117169 h 213752"/>
                <a:gd name="connsiteX49" fmla="*/ 33328 w 155779"/>
                <a:gd name="connsiteY49" fmla="*/ 119360 h 213752"/>
                <a:gd name="connsiteX50" fmla="*/ 55807 w 155779"/>
                <a:gd name="connsiteY50" fmla="*/ 153459 h 213752"/>
                <a:gd name="connsiteX51" fmla="*/ 56569 w 155779"/>
                <a:gd name="connsiteY51" fmla="*/ 153840 h 213752"/>
                <a:gd name="connsiteX52" fmla="*/ 57426 w 155779"/>
                <a:gd name="connsiteY52" fmla="*/ 152602 h 213752"/>
                <a:gd name="connsiteX53" fmla="*/ 74666 w 155779"/>
                <a:gd name="connsiteY53" fmla="*/ 139267 h 213752"/>
                <a:gd name="connsiteX54" fmla="*/ 103718 w 155779"/>
                <a:gd name="connsiteY54" fmla="*/ 152316 h 213752"/>
                <a:gd name="connsiteX55" fmla="*/ 106289 w 155779"/>
                <a:gd name="connsiteY55" fmla="*/ 152983 h 213752"/>
                <a:gd name="connsiteX56" fmla="*/ 127530 w 155779"/>
                <a:gd name="connsiteY56" fmla="*/ 121932 h 213752"/>
                <a:gd name="connsiteX57" fmla="*/ 96764 w 155779"/>
                <a:gd name="connsiteY57" fmla="*/ 67544 h 213752"/>
                <a:gd name="connsiteX58" fmla="*/ 88953 w 155779"/>
                <a:gd name="connsiteY58" fmla="*/ 65353 h 213752"/>
                <a:gd name="connsiteX59" fmla="*/ 86001 w 155779"/>
                <a:gd name="connsiteY59" fmla="*/ 66210 h 213752"/>
                <a:gd name="connsiteX60" fmla="*/ 67999 w 155779"/>
                <a:gd name="connsiteY60" fmla="*/ 84308 h 213752"/>
                <a:gd name="connsiteX61" fmla="*/ 60093 w 155779"/>
                <a:gd name="connsiteY61" fmla="*/ 84308 h 213752"/>
                <a:gd name="connsiteX62" fmla="*/ 36852 w 155779"/>
                <a:gd name="connsiteY62" fmla="*/ 61067 h 213752"/>
                <a:gd name="connsiteX63" fmla="*/ 36852 w 155779"/>
                <a:gd name="connsiteY63" fmla="*/ 53161 h 213752"/>
                <a:gd name="connsiteX64" fmla="*/ 69999 w 155779"/>
                <a:gd name="connsiteY64" fmla="*/ 20014 h 213752"/>
                <a:gd name="connsiteX65" fmla="*/ 77619 w 155779"/>
                <a:gd name="connsiteY65" fmla="*/ 20014 h 213752"/>
                <a:gd name="connsiteX66" fmla="*/ 85144 w 155779"/>
                <a:gd name="connsiteY66" fmla="*/ 27539 h 213752"/>
                <a:gd name="connsiteX67" fmla="*/ 87334 w 155779"/>
                <a:gd name="connsiteY67" fmla="*/ 27539 h 213752"/>
                <a:gd name="connsiteX68" fmla="*/ 96955 w 155779"/>
                <a:gd name="connsiteY68" fmla="*/ 17918 h 213752"/>
                <a:gd name="connsiteX69" fmla="*/ 96955 w 155779"/>
                <a:gd name="connsiteY69" fmla="*/ 15537 h 213752"/>
                <a:gd name="connsiteX70" fmla="*/ 88763 w 155779"/>
                <a:gd name="connsiteY70" fmla="*/ 7346 h 213752"/>
                <a:gd name="connsiteX71" fmla="*/ 88287 w 155779"/>
                <a:gd name="connsiteY71" fmla="*/ 1916 h 213752"/>
                <a:gd name="connsiteX72" fmla="*/ 93430 w 155779"/>
                <a:gd name="connsiteY72" fmla="*/ 297 h 213752"/>
                <a:gd name="connsiteX73" fmla="*/ 95430 w 155779"/>
                <a:gd name="connsiteY73" fmla="*/ 1631 h 213752"/>
                <a:gd name="connsiteX74" fmla="*/ 118671 w 155779"/>
                <a:gd name="connsiteY74" fmla="*/ 24872 h 213752"/>
                <a:gd name="connsiteX75" fmla="*/ 119053 w 155779"/>
                <a:gd name="connsiteY75" fmla="*/ 31539 h 213752"/>
                <a:gd name="connsiteX76" fmla="*/ 112385 w 155779"/>
                <a:gd name="connsiteY76" fmla="*/ 31063 h 213752"/>
                <a:gd name="connsiteX77" fmla="*/ 105527 w 155779"/>
                <a:gd name="connsiteY77" fmla="*/ 24205 h 213752"/>
                <a:gd name="connsiteX78" fmla="*/ 103241 w 155779"/>
                <a:gd name="connsiteY78" fmla="*/ 24205 h 213752"/>
                <a:gd name="connsiteX79" fmla="*/ 93621 w 155779"/>
                <a:gd name="connsiteY79" fmla="*/ 33825 h 213752"/>
                <a:gd name="connsiteX80" fmla="*/ 93621 w 155779"/>
                <a:gd name="connsiteY80" fmla="*/ 36016 h 213752"/>
                <a:gd name="connsiteX81" fmla="*/ 101431 w 155779"/>
                <a:gd name="connsiteY81" fmla="*/ 43731 h 213752"/>
                <a:gd name="connsiteX82" fmla="*/ 101431 w 155779"/>
                <a:gd name="connsiteY82" fmla="*/ 51065 h 213752"/>
                <a:gd name="connsiteX83" fmla="*/ 94859 w 155779"/>
                <a:gd name="connsiteY83" fmla="*/ 57447 h 213752"/>
                <a:gd name="connsiteX84" fmla="*/ 136484 w 155779"/>
                <a:gd name="connsiteY84" fmla="*/ 103453 h 213752"/>
                <a:gd name="connsiteX85" fmla="*/ 111814 w 155779"/>
                <a:gd name="connsiteY85" fmla="*/ 160317 h 213752"/>
                <a:gd name="connsiteX86" fmla="*/ 114004 w 155779"/>
                <a:gd name="connsiteY86" fmla="*/ 160412 h 213752"/>
                <a:gd name="connsiteX87" fmla="*/ 134197 w 155779"/>
                <a:gd name="connsiteY87" fmla="*/ 160412 h 213752"/>
                <a:gd name="connsiteX88" fmla="*/ 149818 w 155779"/>
                <a:gd name="connsiteY88" fmla="*/ 170223 h 213752"/>
                <a:gd name="connsiteX89" fmla="*/ 152295 w 155779"/>
                <a:gd name="connsiteY89" fmla="*/ 179367 h 213752"/>
                <a:gd name="connsiteX90" fmla="*/ 155534 w 155779"/>
                <a:gd name="connsiteY90" fmla="*/ 194798 h 213752"/>
                <a:gd name="connsiteX91" fmla="*/ 144675 w 155779"/>
                <a:gd name="connsiteY91" fmla="*/ 212800 h 213752"/>
                <a:gd name="connsiteX92" fmla="*/ 138198 w 155779"/>
                <a:gd name="connsiteY92" fmla="*/ 213752 h 213752"/>
                <a:gd name="connsiteX93" fmla="*/ 23327 w 155779"/>
                <a:gd name="connsiteY93" fmla="*/ 213752 h 213752"/>
                <a:gd name="connsiteX94" fmla="*/ 6943 w 155779"/>
                <a:gd name="connsiteY94" fmla="*/ 203370 h 213752"/>
                <a:gd name="connsiteX95" fmla="*/ 6086 w 155779"/>
                <a:gd name="connsiteY95" fmla="*/ 193559 h 213752"/>
                <a:gd name="connsiteX96" fmla="*/ 10467 w 155779"/>
                <a:gd name="connsiteY96" fmla="*/ 173747 h 213752"/>
                <a:gd name="connsiteX97" fmla="*/ 27422 w 155779"/>
                <a:gd name="connsiteY97" fmla="*/ 160412 h 213752"/>
                <a:gd name="connsiteX98" fmla="*/ 47520 w 155779"/>
                <a:gd name="connsiteY98" fmla="*/ 160412 h 213752"/>
                <a:gd name="connsiteX99" fmla="*/ 49710 w 155779"/>
                <a:gd name="connsiteY99" fmla="*/ 160222 h 21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5779" h="213752">
                  <a:moveTo>
                    <a:pt x="80477" y="147744"/>
                  </a:moveTo>
                  <a:cubicBezTo>
                    <a:pt x="70856" y="147553"/>
                    <a:pt x="63236" y="155174"/>
                    <a:pt x="63046" y="164699"/>
                  </a:cubicBezTo>
                  <a:cubicBezTo>
                    <a:pt x="62855" y="174224"/>
                    <a:pt x="70665" y="181939"/>
                    <a:pt x="80000" y="182129"/>
                  </a:cubicBezTo>
                  <a:cubicBezTo>
                    <a:pt x="89906" y="182320"/>
                    <a:pt x="97050" y="174414"/>
                    <a:pt x="97526" y="165937"/>
                  </a:cubicBezTo>
                  <a:cubicBezTo>
                    <a:pt x="98098" y="155650"/>
                    <a:pt x="89811" y="147649"/>
                    <a:pt x="80477" y="147744"/>
                  </a:cubicBezTo>
                  <a:moveTo>
                    <a:pt x="63712" y="75640"/>
                  </a:moveTo>
                  <a:cubicBezTo>
                    <a:pt x="63712" y="75640"/>
                    <a:pt x="64284" y="75259"/>
                    <a:pt x="64474" y="74973"/>
                  </a:cubicBezTo>
                  <a:cubicBezTo>
                    <a:pt x="65046" y="74497"/>
                    <a:pt x="65522" y="73925"/>
                    <a:pt x="65998" y="73449"/>
                  </a:cubicBezTo>
                  <a:cubicBezTo>
                    <a:pt x="74285" y="65162"/>
                    <a:pt x="82572" y="56876"/>
                    <a:pt x="90763" y="48684"/>
                  </a:cubicBezTo>
                  <a:cubicBezTo>
                    <a:pt x="91430" y="48017"/>
                    <a:pt x="92097" y="47541"/>
                    <a:pt x="91144" y="46493"/>
                  </a:cubicBezTo>
                  <a:cubicBezTo>
                    <a:pt x="85429" y="40874"/>
                    <a:pt x="79810" y="35254"/>
                    <a:pt x="74190" y="29539"/>
                  </a:cubicBezTo>
                  <a:cubicBezTo>
                    <a:pt x="73523" y="28872"/>
                    <a:pt x="73142" y="28967"/>
                    <a:pt x="72475" y="29539"/>
                  </a:cubicBezTo>
                  <a:cubicBezTo>
                    <a:pt x="63617" y="38397"/>
                    <a:pt x="54759" y="47351"/>
                    <a:pt x="45805" y="56209"/>
                  </a:cubicBezTo>
                  <a:cubicBezTo>
                    <a:pt x="45139" y="56876"/>
                    <a:pt x="45139" y="57352"/>
                    <a:pt x="45805" y="58019"/>
                  </a:cubicBezTo>
                  <a:cubicBezTo>
                    <a:pt x="51425" y="63638"/>
                    <a:pt x="57045" y="69258"/>
                    <a:pt x="62665" y="74783"/>
                  </a:cubicBezTo>
                  <a:cubicBezTo>
                    <a:pt x="62950" y="75068"/>
                    <a:pt x="63331" y="75259"/>
                    <a:pt x="63617" y="75545"/>
                  </a:cubicBezTo>
                  <a:moveTo>
                    <a:pt x="80190" y="204894"/>
                  </a:moveTo>
                  <a:cubicBezTo>
                    <a:pt x="99240" y="204894"/>
                    <a:pt x="118290" y="204894"/>
                    <a:pt x="137436" y="204894"/>
                  </a:cubicBezTo>
                  <a:cubicBezTo>
                    <a:pt x="138293" y="204894"/>
                    <a:pt x="139246" y="204894"/>
                    <a:pt x="140103" y="204703"/>
                  </a:cubicBezTo>
                  <a:cubicBezTo>
                    <a:pt x="144199" y="204132"/>
                    <a:pt x="147152" y="199941"/>
                    <a:pt x="146294" y="195845"/>
                  </a:cubicBezTo>
                  <a:cubicBezTo>
                    <a:pt x="144865" y="189368"/>
                    <a:pt x="143437" y="182891"/>
                    <a:pt x="142103" y="176415"/>
                  </a:cubicBezTo>
                  <a:cubicBezTo>
                    <a:pt x="141055" y="171366"/>
                    <a:pt x="138483" y="169175"/>
                    <a:pt x="133245" y="169175"/>
                  </a:cubicBezTo>
                  <a:cubicBezTo>
                    <a:pt x="124863" y="169175"/>
                    <a:pt x="116385" y="169175"/>
                    <a:pt x="108003" y="169175"/>
                  </a:cubicBezTo>
                  <a:cubicBezTo>
                    <a:pt x="106480" y="169175"/>
                    <a:pt x="106003" y="169842"/>
                    <a:pt x="105717" y="171080"/>
                  </a:cubicBezTo>
                  <a:cubicBezTo>
                    <a:pt x="105337" y="172604"/>
                    <a:pt x="104861" y="174224"/>
                    <a:pt x="104194" y="175652"/>
                  </a:cubicBezTo>
                  <a:cubicBezTo>
                    <a:pt x="98860" y="187654"/>
                    <a:pt x="84477" y="194512"/>
                    <a:pt x="71237" y="189464"/>
                  </a:cubicBezTo>
                  <a:cubicBezTo>
                    <a:pt x="62474" y="186130"/>
                    <a:pt x="56949" y="179843"/>
                    <a:pt x="54759" y="170699"/>
                  </a:cubicBezTo>
                  <a:cubicBezTo>
                    <a:pt x="54568" y="169747"/>
                    <a:pt x="54092" y="169271"/>
                    <a:pt x="53044" y="169271"/>
                  </a:cubicBezTo>
                  <a:cubicBezTo>
                    <a:pt x="44091" y="169271"/>
                    <a:pt x="35137" y="169271"/>
                    <a:pt x="26279" y="169271"/>
                  </a:cubicBezTo>
                  <a:cubicBezTo>
                    <a:pt x="22374" y="169271"/>
                    <a:pt x="19802" y="171366"/>
                    <a:pt x="18849" y="175081"/>
                  </a:cubicBezTo>
                  <a:cubicBezTo>
                    <a:pt x="17230" y="181939"/>
                    <a:pt x="15706" y="188797"/>
                    <a:pt x="14373" y="195750"/>
                  </a:cubicBezTo>
                  <a:cubicBezTo>
                    <a:pt x="14087" y="197179"/>
                    <a:pt x="14278" y="198798"/>
                    <a:pt x="14754" y="200132"/>
                  </a:cubicBezTo>
                  <a:cubicBezTo>
                    <a:pt x="16087" y="203656"/>
                    <a:pt x="18945" y="204894"/>
                    <a:pt x="22564" y="204894"/>
                  </a:cubicBezTo>
                  <a:cubicBezTo>
                    <a:pt x="41805" y="204894"/>
                    <a:pt x="61045" y="204894"/>
                    <a:pt x="80286" y="204894"/>
                  </a:cubicBezTo>
                  <a:moveTo>
                    <a:pt x="49330" y="160222"/>
                  </a:moveTo>
                  <a:cubicBezTo>
                    <a:pt x="48663" y="159650"/>
                    <a:pt x="48282" y="159365"/>
                    <a:pt x="47996" y="159079"/>
                  </a:cubicBezTo>
                  <a:cubicBezTo>
                    <a:pt x="36852" y="151173"/>
                    <a:pt x="29517" y="140696"/>
                    <a:pt x="25708" y="127646"/>
                  </a:cubicBezTo>
                  <a:cubicBezTo>
                    <a:pt x="24946" y="125075"/>
                    <a:pt x="24660" y="122408"/>
                    <a:pt x="24183" y="119836"/>
                  </a:cubicBezTo>
                  <a:cubicBezTo>
                    <a:pt x="23612" y="116978"/>
                    <a:pt x="24469" y="117074"/>
                    <a:pt x="21040" y="117074"/>
                  </a:cubicBezTo>
                  <a:cubicBezTo>
                    <a:pt x="15801" y="117074"/>
                    <a:pt x="10467" y="117074"/>
                    <a:pt x="5229" y="117074"/>
                  </a:cubicBezTo>
                  <a:cubicBezTo>
                    <a:pt x="2371" y="117074"/>
                    <a:pt x="847" y="116026"/>
                    <a:pt x="180" y="113835"/>
                  </a:cubicBezTo>
                  <a:cubicBezTo>
                    <a:pt x="-486" y="111740"/>
                    <a:pt x="752" y="109168"/>
                    <a:pt x="2943" y="108596"/>
                  </a:cubicBezTo>
                  <a:cubicBezTo>
                    <a:pt x="3800" y="108311"/>
                    <a:pt x="4657" y="108311"/>
                    <a:pt x="5610" y="108311"/>
                  </a:cubicBezTo>
                  <a:cubicBezTo>
                    <a:pt x="12182" y="108311"/>
                    <a:pt x="18659" y="108311"/>
                    <a:pt x="25231" y="108311"/>
                  </a:cubicBezTo>
                  <a:cubicBezTo>
                    <a:pt x="33994" y="108311"/>
                    <a:pt x="42662" y="108311"/>
                    <a:pt x="51425" y="108311"/>
                  </a:cubicBezTo>
                  <a:cubicBezTo>
                    <a:pt x="54854" y="108311"/>
                    <a:pt x="56854" y="110597"/>
                    <a:pt x="56283" y="113740"/>
                  </a:cubicBezTo>
                  <a:cubicBezTo>
                    <a:pt x="55902" y="115454"/>
                    <a:pt x="54854" y="116597"/>
                    <a:pt x="53140" y="116978"/>
                  </a:cubicBezTo>
                  <a:cubicBezTo>
                    <a:pt x="52282" y="117169"/>
                    <a:pt x="51520" y="117169"/>
                    <a:pt x="50663" y="117169"/>
                  </a:cubicBezTo>
                  <a:cubicBezTo>
                    <a:pt x="45519" y="117169"/>
                    <a:pt x="40376" y="117169"/>
                    <a:pt x="35328" y="117169"/>
                  </a:cubicBezTo>
                  <a:cubicBezTo>
                    <a:pt x="33042" y="117169"/>
                    <a:pt x="33042" y="117169"/>
                    <a:pt x="33328" y="119360"/>
                  </a:cubicBezTo>
                  <a:cubicBezTo>
                    <a:pt x="35614" y="134219"/>
                    <a:pt x="43233" y="145458"/>
                    <a:pt x="55807" y="153459"/>
                  </a:cubicBezTo>
                  <a:cubicBezTo>
                    <a:pt x="55997" y="153554"/>
                    <a:pt x="56187" y="153650"/>
                    <a:pt x="56569" y="153840"/>
                  </a:cubicBezTo>
                  <a:cubicBezTo>
                    <a:pt x="56854" y="153459"/>
                    <a:pt x="57235" y="153078"/>
                    <a:pt x="57426" y="152602"/>
                  </a:cubicBezTo>
                  <a:cubicBezTo>
                    <a:pt x="61236" y="145649"/>
                    <a:pt x="67046" y="141077"/>
                    <a:pt x="74666" y="139267"/>
                  </a:cubicBezTo>
                  <a:cubicBezTo>
                    <a:pt x="85905" y="136505"/>
                    <a:pt x="97907" y="141743"/>
                    <a:pt x="103718" y="152316"/>
                  </a:cubicBezTo>
                  <a:cubicBezTo>
                    <a:pt x="104670" y="154031"/>
                    <a:pt x="104670" y="154126"/>
                    <a:pt x="106289" y="152983"/>
                  </a:cubicBezTo>
                  <a:cubicBezTo>
                    <a:pt x="117624" y="145553"/>
                    <a:pt x="124767" y="135171"/>
                    <a:pt x="127530" y="121932"/>
                  </a:cubicBezTo>
                  <a:cubicBezTo>
                    <a:pt x="132293" y="98976"/>
                    <a:pt x="118862" y="75259"/>
                    <a:pt x="96764" y="67544"/>
                  </a:cubicBezTo>
                  <a:cubicBezTo>
                    <a:pt x="94193" y="66686"/>
                    <a:pt x="91525" y="66115"/>
                    <a:pt x="88953" y="65353"/>
                  </a:cubicBezTo>
                  <a:cubicBezTo>
                    <a:pt x="87810" y="65067"/>
                    <a:pt x="86953" y="65353"/>
                    <a:pt x="86001" y="66210"/>
                  </a:cubicBezTo>
                  <a:cubicBezTo>
                    <a:pt x="80000" y="72306"/>
                    <a:pt x="73999" y="78307"/>
                    <a:pt x="67999" y="84308"/>
                  </a:cubicBezTo>
                  <a:cubicBezTo>
                    <a:pt x="65141" y="87165"/>
                    <a:pt x="62950" y="87165"/>
                    <a:pt x="60093" y="84308"/>
                  </a:cubicBezTo>
                  <a:cubicBezTo>
                    <a:pt x="52282" y="76497"/>
                    <a:pt x="44567" y="68782"/>
                    <a:pt x="36852" y="61067"/>
                  </a:cubicBezTo>
                  <a:cubicBezTo>
                    <a:pt x="33994" y="58209"/>
                    <a:pt x="33994" y="56018"/>
                    <a:pt x="36852" y="53161"/>
                  </a:cubicBezTo>
                  <a:cubicBezTo>
                    <a:pt x="47901" y="42112"/>
                    <a:pt x="58950" y="31063"/>
                    <a:pt x="69999" y="20014"/>
                  </a:cubicBezTo>
                  <a:cubicBezTo>
                    <a:pt x="72666" y="17347"/>
                    <a:pt x="74952" y="17347"/>
                    <a:pt x="77619" y="20014"/>
                  </a:cubicBezTo>
                  <a:cubicBezTo>
                    <a:pt x="80095" y="22490"/>
                    <a:pt x="82667" y="24967"/>
                    <a:pt x="85144" y="27539"/>
                  </a:cubicBezTo>
                  <a:cubicBezTo>
                    <a:pt x="85905" y="28396"/>
                    <a:pt x="86477" y="28396"/>
                    <a:pt x="87334" y="27539"/>
                  </a:cubicBezTo>
                  <a:cubicBezTo>
                    <a:pt x="90478" y="24300"/>
                    <a:pt x="93716" y="21062"/>
                    <a:pt x="96955" y="17918"/>
                  </a:cubicBezTo>
                  <a:cubicBezTo>
                    <a:pt x="97907" y="16966"/>
                    <a:pt x="97717" y="16394"/>
                    <a:pt x="96955" y="15537"/>
                  </a:cubicBezTo>
                  <a:cubicBezTo>
                    <a:pt x="94193" y="12870"/>
                    <a:pt x="91430" y="10108"/>
                    <a:pt x="88763" y="7346"/>
                  </a:cubicBezTo>
                  <a:cubicBezTo>
                    <a:pt x="87239" y="5726"/>
                    <a:pt x="87144" y="3631"/>
                    <a:pt x="88287" y="1916"/>
                  </a:cubicBezTo>
                  <a:cubicBezTo>
                    <a:pt x="89430" y="297"/>
                    <a:pt x="91430" y="-465"/>
                    <a:pt x="93430" y="297"/>
                  </a:cubicBezTo>
                  <a:cubicBezTo>
                    <a:pt x="94193" y="583"/>
                    <a:pt x="94859" y="1059"/>
                    <a:pt x="95430" y="1631"/>
                  </a:cubicBezTo>
                  <a:cubicBezTo>
                    <a:pt x="103241" y="9346"/>
                    <a:pt x="110956" y="17157"/>
                    <a:pt x="118671" y="24872"/>
                  </a:cubicBezTo>
                  <a:cubicBezTo>
                    <a:pt x="120767" y="26967"/>
                    <a:pt x="120862" y="29729"/>
                    <a:pt x="119053" y="31539"/>
                  </a:cubicBezTo>
                  <a:cubicBezTo>
                    <a:pt x="117148" y="33444"/>
                    <a:pt x="114576" y="33253"/>
                    <a:pt x="112385" y="31063"/>
                  </a:cubicBezTo>
                  <a:cubicBezTo>
                    <a:pt x="110099" y="28777"/>
                    <a:pt x="107813" y="26491"/>
                    <a:pt x="105527" y="24205"/>
                  </a:cubicBezTo>
                  <a:cubicBezTo>
                    <a:pt x="104670" y="23348"/>
                    <a:pt x="104098" y="23348"/>
                    <a:pt x="103241" y="24205"/>
                  </a:cubicBezTo>
                  <a:cubicBezTo>
                    <a:pt x="100098" y="27443"/>
                    <a:pt x="96859" y="30682"/>
                    <a:pt x="93621" y="33825"/>
                  </a:cubicBezTo>
                  <a:cubicBezTo>
                    <a:pt x="92764" y="34587"/>
                    <a:pt x="92764" y="35159"/>
                    <a:pt x="93621" y="36016"/>
                  </a:cubicBezTo>
                  <a:cubicBezTo>
                    <a:pt x="96288" y="38588"/>
                    <a:pt x="98860" y="41159"/>
                    <a:pt x="101431" y="43731"/>
                  </a:cubicBezTo>
                  <a:cubicBezTo>
                    <a:pt x="103908" y="46208"/>
                    <a:pt x="103908" y="48494"/>
                    <a:pt x="101431" y="51065"/>
                  </a:cubicBezTo>
                  <a:cubicBezTo>
                    <a:pt x="99336" y="53161"/>
                    <a:pt x="97145" y="55161"/>
                    <a:pt x="94859" y="57447"/>
                  </a:cubicBezTo>
                  <a:cubicBezTo>
                    <a:pt x="117814" y="64877"/>
                    <a:pt x="132673" y="79640"/>
                    <a:pt x="136484" y="103453"/>
                  </a:cubicBezTo>
                  <a:cubicBezTo>
                    <a:pt x="140389" y="127170"/>
                    <a:pt x="131244" y="145934"/>
                    <a:pt x="111814" y="160317"/>
                  </a:cubicBezTo>
                  <a:cubicBezTo>
                    <a:pt x="112766" y="160317"/>
                    <a:pt x="113337" y="160412"/>
                    <a:pt x="114004" y="160412"/>
                  </a:cubicBezTo>
                  <a:cubicBezTo>
                    <a:pt x="120767" y="160412"/>
                    <a:pt x="127435" y="160412"/>
                    <a:pt x="134197" y="160412"/>
                  </a:cubicBezTo>
                  <a:cubicBezTo>
                    <a:pt x="141341" y="160412"/>
                    <a:pt x="146865" y="163556"/>
                    <a:pt x="149818" y="170223"/>
                  </a:cubicBezTo>
                  <a:cubicBezTo>
                    <a:pt x="151057" y="173081"/>
                    <a:pt x="151628" y="176319"/>
                    <a:pt x="152295" y="179367"/>
                  </a:cubicBezTo>
                  <a:cubicBezTo>
                    <a:pt x="153438" y="184511"/>
                    <a:pt x="154581" y="189654"/>
                    <a:pt x="155534" y="194798"/>
                  </a:cubicBezTo>
                  <a:cubicBezTo>
                    <a:pt x="156962" y="202322"/>
                    <a:pt x="152009" y="210609"/>
                    <a:pt x="144675" y="212800"/>
                  </a:cubicBezTo>
                  <a:cubicBezTo>
                    <a:pt x="142579" y="213467"/>
                    <a:pt x="140389" y="213752"/>
                    <a:pt x="138198" y="213752"/>
                  </a:cubicBezTo>
                  <a:cubicBezTo>
                    <a:pt x="99907" y="213752"/>
                    <a:pt x="61617" y="213752"/>
                    <a:pt x="23327" y="213752"/>
                  </a:cubicBezTo>
                  <a:cubicBezTo>
                    <a:pt x="15706" y="213752"/>
                    <a:pt x="10087" y="210514"/>
                    <a:pt x="6943" y="203370"/>
                  </a:cubicBezTo>
                  <a:cubicBezTo>
                    <a:pt x="5515" y="200227"/>
                    <a:pt x="5419" y="196893"/>
                    <a:pt x="6086" y="193559"/>
                  </a:cubicBezTo>
                  <a:cubicBezTo>
                    <a:pt x="7515" y="186892"/>
                    <a:pt x="8944" y="180320"/>
                    <a:pt x="10467" y="173747"/>
                  </a:cubicBezTo>
                  <a:cubicBezTo>
                    <a:pt x="12563" y="165175"/>
                    <a:pt x="18564" y="160508"/>
                    <a:pt x="27422" y="160412"/>
                  </a:cubicBezTo>
                  <a:cubicBezTo>
                    <a:pt x="34090" y="160412"/>
                    <a:pt x="40757" y="160412"/>
                    <a:pt x="47520" y="160412"/>
                  </a:cubicBezTo>
                  <a:cubicBezTo>
                    <a:pt x="48091" y="160412"/>
                    <a:pt x="48663" y="160412"/>
                    <a:pt x="49710" y="160222"/>
                  </a:cubicBezTo>
                </a:path>
              </a:pathLst>
            </a:custGeom>
            <a:solidFill>
              <a:srgbClr val="003A6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326" name="Group 325">
            <a:extLst>
              <a:ext uri="{FF2B5EF4-FFF2-40B4-BE49-F238E27FC236}">
                <a16:creationId xmlns:a16="http://schemas.microsoft.com/office/drawing/2014/main" id="{D02B0352-3659-C4AD-26D5-C5B8F6F44D75}"/>
              </a:ext>
            </a:extLst>
          </p:cNvPr>
          <p:cNvGrpSpPr/>
          <p:nvPr/>
        </p:nvGrpSpPr>
        <p:grpSpPr>
          <a:xfrm>
            <a:off x="3494418" y="1331244"/>
            <a:ext cx="693418" cy="700179"/>
            <a:chOff x="3494418" y="1400853"/>
            <a:chExt cx="693418" cy="700179"/>
          </a:xfrm>
        </p:grpSpPr>
        <p:grpSp>
          <p:nvGrpSpPr>
            <p:cNvPr id="284" name="Graphic 123">
              <a:extLst>
                <a:ext uri="{FF2B5EF4-FFF2-40B4-BE49-F238E27FC236}">
                  <a16:creationId xmlns:a16="http://schemas.microsoft.com/office/drawing/2014/main" id="{FAA65B84-DF3C-8977-7BC3-D4FC5EF96AE3}"/>
                </a:ext>
              </a:extLst>
            </p:cNvPr>
            <p:cNvGrpSpPr/>
            <p:nvPr/>
          </p:nvGrpSpPr>
          <p:grpSpPr>
            <a:xfrm rot="16200000">
              <a:off x="3491037" y="1404234"/>
              <a:ext cx="700179" cy="693418"/>
              <a:chOff x="-7145786" y="393106"/>
              <a:chExt cx="1264362" cy="1252156"/>
            </a:xfrm>
            <a:effectLst>
              <a:outerShdw blurRad="139700" dist="38100" dir="5400000" algn="t" rotWithShape="0">
                <a:prstClr val="black">
                  <a:alpha val="26000"/>
                </a:prstClr>
              </a:outerShdw>
            </a:effectLst>
          </p:grpSpPr>
          <p:sp>
            <p:nvSpPr>
              <p:cNvPr id="286" name="Freeform: Shape 285">
                <a:extLst>
                  <a:ext uri="{FF2B5EF4-FFF2-40B4-BE49-F238E27FC236}">
                    <a16:creationId xmlns:a16="http://schemas.microsoft.com/office/drawing/2014/main" id="{A75066A5-6D94-B45B-0491-A56FC89662EE}"/>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7" name="Freeform: Shape 286">
                <a:extLst>
                  <a:ext uri="{FF2B5EF4-FFF2-40B4-BE49-F238E27FC236}">
                    <a16:creationId xmlns:a16="http://schemas.microsoft.com/office/drawing/2014/main" id="{B812B98D-6C17-8952-58B3-426BEF6BDE8F}"/>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8" name="Freeform: Shape 287">
                <a:extLst>
                  <a:ext uri="{FF2B5EF4-FFF2-40B4-BE49-F238E27FC236}">
                    <a16:creationId xmlns:a16="http://schemas.microsoft.com/office/drawing/2014/main" id="{A5EFDC93-7750-80AE-1BF5-699B19349558}"/>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9" name="Freeform: Shape 288">
                <a:extLst>
                  <a:ext uri="{FF2B5EF4-FFF2-40B4-BE49-F238E27FC236}">
                    <a16:creationId xmlns:a16="http://schemas.microsoft.com/office/drawing/2014/main" id="{B66EE1B0-EC4C-A98A-F220-91667267C80A}"/>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7" name="Freeform: Shape 316">
                <a:extLst>
                  <a:ext uri="{FF2B5EF4-FFF2-40B4-BE49-F238E27FC236}">
                    <a16:creationId xmlns:a16="http://schemas.microsoft.com/office/drawing/2014/main" id="{EE0EE098-9A0F-C0E3-084F-924ABED56DE7}"/>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8" name="Freeform: Shape 317">
                <a:extLst>
                  <a:ext uri="{FF2B5EF4-FFF2-40B4-BE49-F238E27FC236}">
                    <a16:creationId xmlns:a16="http://schemas.microsoft.com/office/drawing/2014/main" id="{9EC0C0F8-1D71-3608-88CA-ADEA9C148FDC}"/>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9" name="Freeform: Shape 318">
                <a:extLst>
                  <a:ext uri="{FF2B5EF4-FFF2-40B4-BE49-F238E27FC236}">
                    <a16:creationId xmlns:a16="http://schemas.microsoft.com/office/drawing/2014/main" id="{C642CB5C-416C-48A0-A572-D7DD8BEC28BC}"/>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20" name="Freeform: Shape 319">
                <a:extLst>
                  <a:ext uri="{FF2B5EF4-FFF2-40B4-BE49-F238E27FC236}">
                    <a16:creationId xmlns:a16="http://schemas.microsoft.com/office/drawing/2014/main" id="{F1ECCA2C-CCC2-0C25-A3B9-C34D600F426D}"/>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23" name="Freeform: Shape 322">
                <a:extLst>
                  <a:ext uri="{FF2B5EF4-FFF2-40B4-BE49-F238E27FC236}">
                    <a16:creationId xmlns:a16="http://schemas.microsoft.com/office/drawing/2014/main" id="{F04E0EFF-2E31-81A7-6765-02FF97DB5178}"/>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325" name="Group 324">
              <a:extLst>
                <a:ext uri="{FF2B5EF4-FFF2-40B4-BE49-F238E27FC236}">
                  <a16:creationId xmlns:a16="http://schemas.microsoft.com/office/drawing/2014/main" id="{273F8B8B-4949-8A9B-63FA-2AFCDA42AD6E}"/>
                </a:ext>
              </a:extLst>
            </p:cNvPr>
            <p:cNvGrpSpPr/>
            <p:nvPr/>
          </p:nvGrpSpPr>
          <p:grpSpPr>
            <a:xfrm>
              <a:off x="3685264" y="1600427"/>
              <a:ext cx="311724" cy="301033"/>
              <a:chOff x="3681940" y="-721326"/>
              <a:chExt cx="311724" cy="301033"/>
            </a:xfrm>
            <a:solidFill>
              <a:srgbClr val="003A6A"/>
            </a:solidFill>
          </p:grpSpPr>
          <p:sp>
            <p:nvSpPr>
              <p:cNvPr id="547" name="Freeform: Shape 546">
                <a:extLst>
                  <a:ext uri="{FF2B5EF4-FFF2-40B4-BE49-F238E27FC236}">
                    <a16:creationId xmlns:a16="http://schemas.microsoft.com/office/drawing/2014/main" id="{F20FEDF3-EA72-A0FB-609E-B5D742652B5C}"/>
                  </a:ext>
                </a:extLst>
              </p:cNvPr>
              <p:cNvSpPr/>
              <p:nvPr/>
            </p:nvSpPr>
            <p:spPr>
              <a:xfrm>
                <a:off x="3681940" y="-721326"/>
                <a:ext cx="311724" cy="301033"/>
              </a:xfrm>
              <a:custGeom>
                <a:avLst/>
                <a:gdLst>
                  <a:gd name="connsiteX0" fmla="*/ 154591 w 221027"/>
                  <a:gd name="connsiteY0" fmla="*/ 204502 h 213447"/>
                  <a:gd name="connsiteX1" fmla="*/ 156591 w 221027"/>
                  <a:gd name="connsiteY1" fmla="*/ 203454 h 213447"/>
                  <a:gd name="connsiteX2" fmla="*/ 174022 w 221027"/>
                  <a:gd name="connsiteY2" fmla="*/ 193739 h 213447"/>
                  <a:gd name="connsiteX3" fmla="*/ 189738 w 221027"/>
                  <a:gd name="connsiteY3" fmla="*/ 193739 h 213447"/>
                  <a:gd name="connsiteX4" fmla="*/ 207169 w 221027"/>
                  <a:gd name="connsiteY4" fmla="*/ 203454 h 213447"/>
                  <a:gd name="connsiteX5" fmla="*/ 209169 w 221027"/>
                  <a:gd name="connsiteY5" fmla="*/ 204407 h 213447"/>
                  <a:gd name="connsiteX6" fmla="*/ 209169 w 221027"/>
                  <a:gd name="connsiteY6" fmla="*/ 162592 h 213447"/>
                  <a:gd name="connsiteX7" fmla="*/ 154686 w 221027"/>
                  <a:gd name="connsiteY7" fmla="*/ 162592 h 213447"/>
                  <a:gd name="connsiteX8" fmla="*/ 154686 w 221027"/>
                  <a:gd name="connsiteY8" fmla="*/ 204502 h 213447"/>
                  <a:gd name="connsiteX9" fmla="*/ 211931 w 221027"/>
                  <a:gd name="connsiteY9" fmla="*/ 133922 h 213447"/>
                  <a:gd name="connsiteX10" fmla="*/ 181928 w 221027"/>
                  <a:gd name="connsiteY10" fmla="*/ 103727 h 213447"/>
                  <a:gd name="connsiteX11" fmla="*/ 151733 w 221027"/>
                  <a:gd name="connsiteY11" fmla="*/ 133826 h 213447"/>
                  <a:gd name="connsiteX12" fmla="*/ 181832 w 221027"/>
                  <a:gd name="connsiteY12" fmla="*/ 163925 h 213447"/>
                  <a:gd name="connsiteX13" fmla="*/ 211931 w 221027"/>
                  <a:gd name="connsiteY13" fmla="*/ 133922 h 213447"/>
                  <a:gd name="connsiteX14" fmla="*/ 192881 w 221027"/>
                  <a:gd name="connsiteY14" fmla="*/ 96012 h 213447"/>
                  <a:gd name="connsiteX15" fmla="*/ 192977 w 221027"/>
                  <a:gd name="connsiteY15" fmla="*/ 94202 h 213447"/>
                  <a:gd name="connsiteX16" fmla="*/ 192977 w 221027"/>
                  <a:gd name="connsiteY16" fmla="*/ 18479 h 213447"/>
                  <a:gd name="connsiteX17" fmla="*/ 183452 w 221027"/>
                  <a:gd name="connsiteY17" fmla="*/ 9049 h 213447"/>
                  <a:gd name="connsiteX18" fmla="*/ 132207 w 221027"/>
                  <a:gd name="connsiteY18" fmla="*/ 9049 h 213447"/>
                  <a:gd name="connsiteX19" fmla="*/ 18193 w 221027"/>
                  <a:gd name="connsiteY19" fmla="*/ 9049 h 213447"/>
                  <a:gd name="connsiteX20" fmla="*/ 9525 w 221027"/>
                  <a:gd name="connsiteY20" fmla="*/ 14764 h 213447"/>
                  <a:gd name="connsiteX21" fmla="*/ 8954 w 221027"/>
                  <a:gd name="connsiteY21" fmla="*/ 19717 h 213447"/>
                  <a:gd name="connsiteX22" fmla="*/ 8954 w 221027"/>
                  <a:gd name="connsiteY22" fmla="*/ 130493 h 213447"/>
                  <a:gd name="connsiteX23" fmla="*/ 8954 w 221027"/>
                  <a:gd name="connsiteY23" fmla="*/ 132112 h 213447"/>
                  <a:gd name="connsiteX24" fmla="*/ 18383 w 221027"/>
                  <a:gd name="connsiteY24" fmla="*/ 141065 h 213447"/>
                  <a:gd name="connsiteX25" fmla="*/ 29242 w 221027"/>
                  <a:gd name="connsiteY25" fmla="*/ 141065 h 213447"/>
                  <a:gd name="connsiteX26" fmla="*/ 141161 w 221027"/>
                  <a:gd name="connsiteY26" fmla="*/ 141065 h 213447"/>
                  <a:gd name="connsiteX27" fmla="*/ 142970 w 221027"/>
                  <a:gd name="connsiteY27" fmla="*/ 139256 h 213447"/>
                  <a:gd name="connsiteX28" fmla="*/ 150400 w 221027"/>
                  <a:gd name="connsiteY28" fmla="*/ 110300 h 213447"/>
                  <a:gd name="connsiteX29" fmla="*/ 187738 w 221027"/>
                  <a:gd name="connsiteY29" fmla="*/ 95060 h 213447"/>
                  <a:gd name="connsiteX30" fmla="*/ 192786 w 221027"/>
                  <a:gd name="connsiteY30" fmla="*/ 95917 h 213447"/>
                  <a:gd name="connsiteX31" fmla="*/ 101060 w 221027"/>
                  <a:gd name="connsiteY31" fmla="*/ 0 h 213447"/>
                  <a:gd name="connsiteX32" fmla="*/ 183452 w 221027"/>
                  <a:gd name="connsiteY32" fmla="*/ 0 h 213447"/>
                  <a:gd name="connsiteX33" fmla="*/ 201644 w 221027"/>
                  <a:gd name="connsiteY33" fmla="*/ 13907 h 213447"/>
                  <a:gd name="connsiteX34" fmla="*/ 202121 w 221027"/>
                  <a:gd name="connsiteY34" fmla="*/ 20003 h 213447"/>
                  <a:gd name="connsiteX35" fmla="*/ 202121 w 221027"/>
                  <a:gd name="connsiteY35" fmla="*/ 97727 h 213447"/>
                  <a:gd name="connsiteX36" fmla="*/ 204216 w 221027"/>
                  <a:gd name="connsiteY36" fmla="*/ 101632 h 213447"/>
                  <a:gd name="connsiteX37" fmla="*/ 220885 w 221027"/>
                  <a:gd name="connsiteY37" fmla="*/ 137255 h 213447"/>
                  <a:gd name="connsiteX38" fmla="*/ 218885 w 221027"/>
                  <a:gd name="connsiteY38" fmla="*/ 147066 h 213447"/>
                  <a:gd name="connsiteX39" fmla="*/ 218408 w 221027"/>
                  <a:gd name="connsiteY39" fmla="*/ 150114 h 213447"/>
                  <a:gd name="connsiteX40" fmla="*/ 218408 w 221027"/>
                  <a:gd name="connsiteY40" fmla="*/ 203645 h 213447"/>
                  <a:gd name="connsiteX41" fmla="*/ 207550 w 221027"/>
                  <a:gd name="connsiteY41" fmla="*/ 213360 h 213447"/>
                  <a:gd name="connsiteX42" fmla="*/ 203454 w 221027"/>
                  <a:gd name="connsiteY42" fmla="*/ 211836 h 213447"/>
                  <a:gd name="connsiteX43" fmla="*/ 185071 w 221027"/>
                  <a:gd name="connsiteY43" fmla="*/ 201644 h 213447"/>
                  <a:gd name="connsiteX44" fmla="*/ 178689 w 221027"/>
                  <a:gd name="connsiteY44" fmla="*/ 201644 h 213447"/>
                  <a:gd name="connsiteX45" fmla="*/ 160115 w 221027"/>
                  <a:gd name="connsiteY45" fmla="*/ 211931 h 213447"/>
                  <a:gd name="connsiteX46" fmla="*/ 146018 w 221027"/>
                  <a:gd name="connsiteY46" fmla="*/ 207359 h 213447"/>
                  <a:gd name="connsiteX47" fmla="*/ 145352 w 221027"/>
                  <a:gd name="connsiteY47" fmla="*/ 202883 h 213447"/>
                  <a:gd name="connsiteX48" fmla="*/ 145352 w 221027"/>
                  <a:gd name="connsiteY48" fmla="*/ 152400 h 213447"/>
                  <a:gd name="connsiteX49" fmla="*/ 143161 w 221027"/>
                  <a:gd name="connsiteY49" fmla="*/ 150209 h 213447"/>
                  <a:gd name="connsiteX50" fmla="*/ 18288 w 221027"/>
                  <a:gd name="connsiteY50" fmla="*/ 150209 h 213447"/>
                  <a:gd name="connsiteX51" fmla="*/ 1238 w 221027"/>
                  <a:gd name="connsiteY51" fmla="*/ 138779 h 213447"/>
                  <a:gd name="connsiteX52" fmla="*/ 0 w 221027"/>
                  <a:gd name="connsiteY52" fmla="*/ 131540 h 213447"/>
                  <a:gd name="connsiteX53" fmla="*/ 0 w 221027"/>
                  <a:gd name="connsiteY53" fmla="*/ 18669 h 213447"/>
                  <a:gd name="connsiteX54" fmla="*/ 12002 w 221027"/>
                  <a:gd name="connsiteY54" fmla="*/ 1048 h 213447"/>
                  <a:gd name="connsiteX55" fmla="*/ 18383 w 221027"/>
                  <a:gd name="connsiteY55" fmla="*/ 95 h 213447"/>
                  <a:gd name="connsiteX56" fmla="*/ 101251 w 221027"/>
                  <a:gd name="connsiteY56" fmla="*/ 95 h 21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21027" h="213447">
                    <a:moveTo>
                      <a:pt x="154591" y="204502"/>
                    </a:moveTo>
                    <a:cubicBezTo>
                      <a:pt x="155448" y="204026"/>
                      <a:pt x="156020" y="203740"/>
                      <a:pt x="156591" y="203454"/>
                    </a:cubicBezTo>
                    <a:cubicBezTo>
                      <a:pt x="162401" y="200216"/>
                      <a:pt x="168212" y="197072"/>
                      <a:pt x="174022" y="193739"/>
                    </a:cubicBezTo>
                    <a:cubicBezTo>
                      <a:pt x="179261" y="190786"/>
                      <a:pt x="184499" y="190786"/>
                      <a:pt x="189738" y="193739"/>
                    </a:cubicBezTo>
                    <a:cubicBezTo>
                      <a:pt x="195548" y="196977"/>
                      <a:pt x="201359" y="200216"/>
                      <a:pt x="207169" y="203454"/>
                    </a:cubicBezTo>
                    <a:cubicBezTo>
                      <a:pt x="207740" y="203835"/>
                      <a:pt x="208407" y="204026"/>
                      <a:pt x="209169" y="204407"/>
                    </a:cubicBezTo>
                    <a:lnTo>
                      <a:pt x="209169" y="162592"/>
                    </a:lnTo>
                    <a:cubicBezTo>
                      <a:pt x="190976" y="176784"/>
                      <a:pt x="172879" y="176784"/>
                      <a:pt x="154686" y="162592"/>
                    </a:cubicBezTo>
                    <a:lnTo>
                      <a:pt x="154686" y="204502"/>
                    </a:lnTo>
                    <a:close/>
                    <a:moveTo>
                      <a:pt x="211931" y="133922"/>
                    </a:moveTo>
                    <a:cubicBezTo>
                      <a:pt x="211931" y="117253"/>
                      <a:pt x="198501" y="103823"/>
                      <a:pt x="181928" y="103727"/>
                    </a:cubicBezTo>
                    <a:cubicBezTo>
                      <a:pt x="165354" y="103727"/>
                      <a:pt x="151733" y="117253"/>
                      <a:pt x="151733" y="133826"/>
                    </a:cubicBezTo>
                    <a:cubicBezTo>
                      <a:pt x="151733" y="150495"/>
                      <a:pt x="165163" y="163925"/>
                      <a:pt x="181832" y="163925"/>
                    </a:cubicBezTo>
                    <a:cubicBezTo>
                      <a:pt x="198501" y="163925"/>
                      <a:pt x="211931" y="150590"/>
                      <a:pt x="211931" y="133922"/>
                    </a:cubicBezTo>
                    <a:moveTo>
                      <a:pt x="192881" y="96012"/>
                    </a:moveTo>
                    <a:cubicBezTo>
                      <a:pt x="192881" y="95250"/>
                      <a:pt x="192977" y="94774"/>
                      <a:pt x="192977" y="94202"/>
                    </a:cubicBezTo>
                    <a:cubicBezTo>
                      <a:pt x="192977" y="68961"/>
                      <a:pt x="192977" y="43720"/>
                      <a:pt x="192977" y="18479"/>
                    </a:cubicBezTo>
                    <a:cubicBezTo>
                      <a:pt x="192977" y="12859"/>
                      <a:pt x="188404" y="9049"/>
                      <a:pt x="183452" y="9049"/>
                    </a:cubicBezTo>
                    <a:cubicBezTo>
                      <a:pt x="166402" y="9239"/>
                      <a:pt x="149257" y="9049"/>
                      <a:pt x="132207" y="9049"/>
                    </a:cubicBezTo>
                    <a:lnTo>
                      <a:pt x="18193" y="9049"/>
                    </a:lnTo>
                    <a:cubicBezTo>
                      <a:pt x="14002" y="9049"/>
                      <a:pt x="10763" y="11049"/>
                      <a:pt x="9525" y="14764"/>
                    </a:cubicBezTo>
                    <a:cubicBezTo>
                      <a:pt x="8954" y="16288"/>
                      <a:pt x="8954" y="18098"/>
                      <a:pt x="8954" y="19717"/>
                    </a:cubicBezTo>
                    <a:cubicBezTo>
                      <a:pt x="8954" y="56674"/>
                      <a:pt x="8954" y="93536"/>
                      <a:pt x="8954" y="130493"/>
                    </a:cubicBezTo>
                    <a:cubicBezTo>
                      <a:pt x="8954" y="131064"/>
                      <a:pt x="8954" y="131540"/>
                      <a:pt x="8954" y="132112"/>
                    </a:cubicBezTo>
                    <a:cubicBezTo>
                      <a:pt x="9335" y="137636"/>
                      <a:pt x="12859" y="141065"/>
                      <a:pt x="18383" y="141065"/>
                    </a:cubicBezTo>
                    <a:cubicBezTo>
                      <a:pt x="22003" y="141065"/>
                      <a:pt x="25622" y="141065"/>
                      <a:pt x="29242" y="141065"/>
                    </a:cubicBezTo>
                    <a:lnTo>
                      <a:pt x="141161" y="141065"/>
                    </a:lnTo>
                    <a:cubicBezTo>
                      <a:pt x="143161" y="141065"/>
                      <a:pt x="143256" y="141065"/>
                      <a:pt x="142970" y="139256"/>
                    </a:cubicBezTo>
                    <a:cubicBezTo>
                      <a:pt x="141446" y="128588"/>
                      <a:pt x="143828" y="118777"/>
                      <a:pt x="150400" y="110300"/>
                    </a:cubicBezTo>
                    <a:cubicBezTo>
                      <a:pt x="159829" y="98108"/>
                      <a:pt x="172403" y="93059"/>
                      <a:pt x="187738" y="95060"/>
                    </a:cubicBezTo>
                    <a:cubicBezTo>
                      <a:pt x="189357" y="95250"/>
                      <a:pt x="190976" y="95631"/>
                      <a:pt x="192786" y="95917"/>
                    </a:cubicBezTo>
                    <a:moveTo>
                      <a:pt x="101060" y="0"/>
                    </a:moveTo>
                    <a:cubicBezTo>
                      <a:pt x="128492" y="0"/>
                      <a:pt x="156020" y="95"/>
                      <a:pt x="183452" y="0"/>
                    </a:cubicBezTo>
                    <a:cubicBezTo>
                      <a:pt x="192310" y="0"/>
                      <a:pt x="199835" y="5810"/>
                      <a:pt x="201644" y="13907"/>
                    </a:cubicBezTo>
                    <a:cubicBezTo>
                      <a:pt x="202121" y="15907"/>
                      <a:pt x="202121" y="18002"/>
                      <a:pt x="202121" y="20003"/>
                    </a:cubicBezTo>
                    <a:cubicBezTo>
                      <a:pt x="202121" y="45911"/>
                      <a:pt x="202121" y="71819"/>
                      <a:pt x="202121" y="97727"/>
                    </a:cubicBezTo>
                    <a:cubicBezTo>
                      <a:pt x="202121" y="99536"/>
                      <a:pt x="202692" y="100584"/>
                      <a:pt x="204216" y="101632"/>
                    </a:cubicBezTo>
                    <a:cubicBezTo>
                      <a:pt x="216313" y="110395"/>
                      <a:pt x="222028" y="122301"/>
                      <a:pt x="220885" y="137255"/>
                    </a:cubicBezTo>
                    <a:cubicBezTo>
                      <a:pt x="220599" y="140589"/>
                      <a:pt x="219551" y="143828"/>
                      <a:pt x="218885" y="147066"/>
                    </a:cubicBezTo>
                    <a:cubicBezTo>
                      <a:pt x="218694" y="148019"/>
                      <a:pt x="218408" y="149066"/>
                      <a:pt x="218408" y="150114"/>
                    </a:cubicBezTo>
                    <a:cubicBezTo>
                      <a:pt x="218408" y="167926"/>
                      <a:pt x="218408" y="185833"/>
                      <a:pt x="218408" y="203645"/>
                    </a:cubicBezTo>
                    <a:cubicBezTo>
                      <a:pt x="218408" y="209836"/>
                      <a:pt x="213741" y="214122"/>
                      <a:pt x="207550" y="213360"/>
                    </a:cubicBezTo>
                    <a:cubicBezTo>
                      <a:pt x="206121" y="213170"/>
                      <a:pt x="204788" y="212598"/>
                      <a:pt x="203454" y="211836"/>
                    </a:cubicBezTo>
                    <a:cubicBezTo>
                      <a:pt x="197263" y="208502"/>
                      <a:pt x="191167" y="205073"/>
                      <a:pt x="185071" y="201644"/>
                    </a:cubicBezTo>
                    <a:cubicBezTo>
                      <a:pt x="182880" y="200406"/>
                      <a:pt x="180785" y="200406"/>
                      <a:pt x="178689" y="201644"/>
                    </a:cubicBezTo>
                    <a:cubicBezTo>
                      <a:pt x="172498" y="205169"/>
                      <a:pt x="166306" y="208598"/>
                      <a:pt x="160115" y="211931"/>
                    </a:cubicBezTo>
                    <a:cubicBezTo>
                      <a:pt x="154400" y="215075"/>
                      <a:pt x="148209" y="213074"/>
                      <a:pt x="146018" y="207359"/>
                    </a:cubicBezTo>
                    <a:cubicBezTo>
                      <a:pt x="145447" y="206026"/>
                      <a:pt x="145352" y="204407"/>
                      <a:pt x="145352" y="202883"/>
                    </a:cubicBezTo>
                    <a:cubicBezTo>
                      <a:pt x="145352" y="186023"/>
                      <a:pt x="145352" y="169259"/>
                      <a:pt x="145352" y="152400"/>
                    </a:cubicBezTo>
                    <a:cubicBezTo>
                      <a:pt x="145352" y="150209"/>
                      <a:pt x="145352" y="150209"/>
                      <a:pt x="143161" y="150209"/>
                    </a:cubicBezTo>
                    <a:lnTo>
                      <a:pt x="18288" y="150209"/>
                    </a:lnTo>
                    <a:cubicBezTo>
                      <a:pt x="10573" y="150209"/>
                      <a:pt x="4001" y="145923"/>
                      <a:pt x="1238" y="138779"/>
                    </a:cubicBezTo>
                    <a:cubicBezTo>
                      <a:pt x="381" y="136493"/>
                      <a:pt x="0" y="133922"/>
                      <a:pt x="0" y="131540"/>
                    </a:cubicBezTo>
                    <a:cubicBezTo>
                      <a:pt x="0" y="93917"/>
                      <a:pt x="0" y="56293"/>
                      <a:pt x="0" y="18669"/>
                    </a:cubicBezTo>
                    <a:cubicBezTo>
                      <a:pt x="0" y="10192"/>
                      <a:pt x="4381" y="3810"/>
                      <a:pt x="12002" y="1048"/>
                    </a:cubicBezTo>
                    <a:cubicBezTo>
                      <a:pt x="14002" y="381"/>
                      <a:pt x="16193" y="95"/>
                      <a:pt x="18383" y="95"/>
                    </a:cubicBezTo>
                    <a:cubicBezTo>
                      <a:pt x="46006" y="95"/>
                      <a:pt x="73628" y="95"/>
                      <a:pt x="101251" y="95"/>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8" name="Freeform: Shape 547">
                <a:extLst>
                  <a:ext uri="{FF2B5EF4-FFF2-40B4-BE49-F238E27FC236}">
                    <a16:creationId xmlns:a16="http://schemas.microsoft.com/office/drawing/2014/main" id="{7117EA55-DC4E-E389-97B6-5914F3213BCC}"/>
                  </a:ext>
                </a:extLst>
              </p:cNvPr>
              <p:cNvSpPr/>
              <p:nvPr/>
            </p:nvSpPr>
            <p:spPr>
              <a:xfrm>
                <a:off x="3752689" y="-679816"/>
                <a:ext cx="142969" cy="125065"/>
              </a:xfrm>
              <a:custGeom>
                <a:avLst/>
                <a:gdLst>
                  <a:gd name="connsiteX0" fmla="*/ 50802 w 101372"/>
                  <a:gd name="connsiteY0" fmla="*/ 79629 h 88677"/>
                  <a:gd name="connsiteX1" fmla="*/ 41277 w 101372"/>
                  <a:gd name="connsiteY1" fmla="*/ 79629 h 88677"/>
                  <a:gd name="connsiteX2" fmla="*/ 26894 w 101372"/>
                  <a:gd name="connsiteY2" fmla="*/ 79629 h 88677"/>
                  <a:gd name="connsiteX3" fmla="*/ 22608 w 101372"/>
                  <a:gd name="connsiteY3" fmla="*/ 85534 h 88677"/>
                  <a:gd name="connsiteX4" fmla="*/ 27561 w 101372"/>
                  <a:gd name="connsiteY4" fmla="*/ 88678 h 88677"/>
                  <a:gd name="connsiteX5" fmla="*/ 61946 w 101372"/>
                  <a:gd name="connsiteY5" fmla="*/ 88678 h 88677"/>
                  <a:gd name="connsiteX6" fmla="*/ 74424 w 101372"/>
                  <a:gd name="connsiteY6" fmla="*/ 88678 h 88677"/>
                  <a:gd name="connsiteX7" fmla="*/ 79186 w 101372"/>
                  <a:gd name="connsiteY7" fmla="*/ 84106 h 88677"/>
                  <a:gd name="connsiteX8" fmla="*/ 74233 w 101372"/>
                  <a:gd name="connsiteY8" fmla="*/ 79629 h 88677"/>
                  <a:gd name="connsiteX9" fmla="*/ 50897 w 101372"/>
                  <a:gd name="connsiteY9" fmla="*/ 79629 h 88677"/>
                  <a:gd name="connsiteX10" fmla="*/ 46325 w 101372"/>
                  <a:gd name="connsiteY10" fmla="*/ 7810 h 88677"/>
                  <a:gd name="connsiteX11" fmla="*/ 46325 w 101372"/>
                  <a:gd name="connsiteY11" fmla="*/ 11525 h 88677"/>
                  <a:gd name="connsiteX12" fmla="*/ 44706 w 101372"/>
                  <a:gd name="connsiteY12" fmla="*/ 13240 h 88677"/>
                  <a:gd name="connsiteX13" fmla="*/ 37562 w 101372"/>
                  <a:gd name="connsiteY13" fmla="*/ 13240 h 88677"/>
                  <a:gd name="connsiteX14" fmla="*/ 32895 w 101372"/>
                  <a:gd name="connsiteY14" fmla="*/ 17812 h 88677"/>
                  <a:gd name="connsiteX15" fmla="*/ 37562 w 101372"/>
                  <a:gd name="connsiteY15" fmla="*/ 22384 h 88677"/>
                  <a:gd name="connsiteX16" fmla="*/ 44801 w 101372"/>
                  <a:gd name="connsiteY16" fmla="*/ 22384 h 88677"/>
                  <a:gd name="connsiteX17" fmla="*/ 46325 w 101372"/>
                  <a:gd name="connsiteY17" fmla="*/ 23908 h 88677"/>
                  <a:gd name="connsiteX18" fmla="*/ 46325 w 101372"/>
                  <a:gd name="connsiteY18" fmla="*/ 30099 h 88677"/>
                  <a:gd name="connsiteX19" fmla="*/ 50706 w 101372"/>
                  <a:gd name="connsiteY19" fmla="*/ 35052 h 88677"/>
                  <a:gd name="connsiteX20" fmla="*/ 55374 w 101372"/>
                  <a:gd name="connsiteY20" fmla="*/ 30194 h 88677"/>
                  <a:gd name="connsiteX21" fmla="*/ 55374 w 101372"/>
                  <a:gd name="connsiteY21" fmla="*/ 23908 h 88677"/>
                  <a:gd name="connsiteX22" fmla="*/ 56802 w 101372"/>
                  <a:gd name="connsiteY22" fmla="*/ 22479 h 88677"/>
                  <a:gd name="connsiteX23" fmla="*/ 63089 w 101372"/>
                  <a:gd name="connsiteY23" fmla="*/ 22479 h 88677"/>
                  <a:gd name="connsiteX24" fmla="*/ 67947 w 101372"/>
                  <a:gd name="connsiteY24" fmla="*/ 17907 h 88677"/>
                  <a:gd name="connsiteX25" fmla="*/ 62994 w 101372"/>
                  <a:gd name="connsiteY25" fmla="*/ 13335 h 88677"/>
                  <a:gd name="connsiteX26" fmla="*/ 56802 w 101372"/>
                  <a:gd name="connsiteY26" fmla="*/ 13335 h 88677"/>
                  <a:gd name="connsiteX27" fmla="*/ 55278 w 101372"/>
                  <a:gd name="connsiteY27" fmla="*/ 11906 h 88677"/>
                  <a:gd name="connsiteX28" fmla="*/ 55278 w 101372"/>
                  <a:gd name="connsiteY28" fmla="*/ 4477 h 88677"/>
                  <a:gd name="connsiteX29" fmla="*/ 50706 w 101372"/>
                  <a:gd name="connsiteY29" fmla="*/ 0 h 88677"/>
                  <a:gd name="connsiteX30" fmla="*/ 46230 w 101372"/>
                  <a:gd name="connsiteY30" fmla="*/ 4572 h 88677"/>
                  <a:gd name="connsiteX31" fmla="*/ 46230 w 101372"/>
                  <a:gd name="connsiteY31" fmla="*/ 8001 h 88677"/>
                  <a:gd name="connsiteX32" fmla="*/ 50802 w 101372"/>
                  <a:gd name="connsiteY32" fmla="*/ 54483 h 88677"/>
                  <a:gd name="connsiteX33" fmla="*/ 6511 w 101372"/>
                  <a:gd name="connsiteY33" fmla="*/ 54483 h 88677"/>
                  <a:gd name="connsiteX34" fmla="*/ 4224 w 101372"/>
                  <a:gd name="connsiteY34" fmla="*/ 54483 h 88677"/>
                  <a:gd name="connsiteX35" fmla="*/ 129 w 101372"/>
                  <a:gd name="connsiteY35" fmla="*/ 57817 h 88677"/>
                  <a:gd name="connsiteX36" fmla="*/ 2510 w 101372"/>
                  <a:gd name="connsiteY36" fmla="*/ 62960 h 88677"/>
                  <a:gd name="connsiteX37" fmla="*/ 5653 w 101372"/>
                  <a:gd name="connsiteY37" fmla="*/ 63532 h 88677"/>
                  <a:gd name="connsiteX38" fmla="*/ 95664 w 101372"/>
                  <a:gd name="connsiteY38" fmla="*/ 63532 h 88677"/>
                  <a:gd name="connsiteX39" fmla="*/ 97284 w 101372"/>
                  <a:gd name="connsiteY39" fmla="*/ 63532 h 88677"/>
                  <a:gd name="connsiteX40" fmla="*/ 101094 w 101372"/>
                  <a:gd name="connsiteY40" fmla="*/ 60484 h 88677"/>
                  <a:gd name="connsiteX41" fmla="*/ 100046 w 101372"/>
                  <a:gd name="connsiteY41" fmla="*/ 55817 h 88677"/>
                  <a:gd name="connsiteX42" fmla="*/ 95950 w 101372"/>
                  <a:gd name="connsiteY42" fmla="*/ 54388 h 88677"/>
                  <a:gd name="connsiteX43" fmla="*/ 50706 w 101372"/>
                  <a:gd name="connsiteY43" fmla="*/ 54388 h 8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1372" h="88677">
                    <a:moveTo>
                      <a:pt x="50802" y="79629"/>
                    </a:moveTo>
                    <a:lnTo>
                      <a:pt x="41277" y="79629"/>
                    </a:lnTo>
                    <a:cubicBezTo>
                      <a:pt x="36514" y="79629"/>
                      <a:pt x="31656" y="79629"/>
                      <a:pt x="26894" y="79629"/>
                    </a:cubicBezTo>
                    <a:cubicBezTo>
                      <a:pt x="23655" y="79629"/>
                      <a:pt x="21655" y="82486"/>
                      <a:pt x="22608" y="85534"/>
                    </a:cubicBezTo>
                    <a:cubicBezTo>
                      <a:pt x="23274" y="87535"/>
                      <a:pt x="24989" y="88678"/>
                      <a:pt x="27561" y="88678"/>
                    </a:cubicBezTo>
                    <a:cubicBezTo>
                      <a:pt x="38991" y="88678"/>
                      <a:pt x="50421" y="88678"/>
                      <a:pt x="61946" y="88678"/>
                    </a:cubicBezTo>
                    <a:cubicBezTo>
                      <a:pt x="66137" y="88678"/>
                      <a:pt x="70233" y="88678"/>
                      <a:pt x="74424" y="88678"/>
                    </a:cubicBezTo>
                    <a:cubicBezTo>
                      <a:pt x="77281" y="88678"/>
                      <a:pt x="79186" y="86773"/>
                      <a:pt x="79186" y="84106"/>
                    </a:cubicBezTo>
                    <a:cubicBezTo>
                      <a:pt x="79186" y="81343"/>
                      <a:pt x="77377" y="79629"/>
                      <a:pt x="74233" y="79629"/>
                    </a:cubicBezTo>
                    <a:cubicBezTo>
                      <a:pt x="66423" y="79629"/>
                      <a:pt x="58707" y="79629"/>
                      <a:pt x="50897" y="79629"/>
                    </a:cubicBezTo>
                    <a:moveTo>
                      <a:pt x="46325" y="7810"/>
                    </a:moveTo>
                    <a:cubicBezTo>
                      <a:pt x="46325" y="9049"/>
                      <a:pt x="46325" y="10287"/>
                      <a:pt x="46325" y="11525"/>
                    </a:cubicBezTo>
                    <a:cubicBezTo>
                      <a:pt x="46420" y="12763"/>
                      <a:pt x="46039" y="13240"/>
                      <a:pt x="44706" y="13240"/>
                    </a:cubicBezTo>
                    <a:cubicBezTo>
                      <a:pt x="42324" y="13240"/>
                      <a:pt x="39943" y="13240"/>
                      <a:pt x="37562" y="13240"/>
                    </a:cubicBezTo>
                    <a:cubicBezTo>
                      <a:pt x="34800" y="13240"/>
                      <a:pt x="32895" y="15240"/>
                      <a:pt x="32895" y="17812"/>
                    </a:cubicBezTo>
                    <a:cubicBezTo>
                      <a:pt x="32895" y="20479"/>
                      <a:pt x="34704" y="22288"/>
                      <a:pt x="37562" y="22384"/>
                    </a:cubicBezTo>
                    <a:cubicBezTo>
                      <a:pt x="40038" y="22384"/>
                      <a:pt x="42420" y="22384"/>
                      <a:pt x="44801" y="22384"/>
                    </a:cubicBezTo>
                    <a:cubicBezTo>
                      <a:pt x="45944" y="22384"/>
                      <a:pt x="46325" y="22765"/>
                      <a:pt x="46325" y="23908"/>
                    </a:cubicBezTo>
                    <a:cubicBezTo>
                      <a:pt x="46325" y="26003"/>
                      <a:pt x="46325" y="28003"/>
                      <a:pt x="46325" y="30099"/>
                    </a:cubicBezTo>
                    <a:cubicBezTo>
                      <a:pt x="46325" y="32956"/>
                      <a:pt x="48135" y="34957"/>
                      <a:pt x="50706" y="35052"/>
                    </a:cubicBezTo>
                    <a:cubicBezTo>
                      <a:pt x="53373" y="35052"/>
                      <a:pt x="55374" y="33052"/>
                      <a:pt x="55374" y="30194"/>
                    </a:cubicBezTo>
                    <a:cubicBezTo>
                      <a:pt x="55374" y="28099"/>
                      <a:pt x="55374" y="26003"/>
                      <a:pt x="55374" y="23908"/>
                    </a:cubicBezTo>
                    <a:cubicBezTo>
                      <a:pt x="55374" y="22860"/>
                      <a:pt x="55755" y="22479"/>
                      <a:pt x="56802" y="22479"/>
                    </a:cubicBezTo>
                    <a:cubicBezTo>
                      <a:pt x="58898" y="22479"/>
                      <a:pt x="60994" y="22479"/>
                      <a:pt x="63089" y="22479"/>
                    </a:cubicBezTo>
                    <a:cubicBezTo>
                      <a:pt x="65946" y="22479"/>
                      <a:pt x="67947" y="20574"/>
                      <a:pt x="67947" y="17907"/>
                    </a:cubicBezTo>
                    <a:cubicBezTo>
                      <a:pt x="67947" y="15335"/>
                      <a:pt x="65851" y="13430"/>
                      <a:pt x="62994" y="13335"/>
                    </a:cubicBezTo>
                    <a:cubicBezTo>
                      <a:pt x="60898" y="13335"/>
                      <a:pt x="58898" y="13335"/>
                      <a:pt x="56802" y="13335"/>
                    </a:cubicBezTo>
                    <a:cubicBezTo>
                      <a:pt x="55660" y="13335"/>
                      <a:pt x="55278" y="13049"/>
                      <a:pt x="55278" y="11906"/>
                    </a:cubicBezTo>
                    <a:cubicBezTo>
                      <a:pt x="55278" y="9430"/>
                      <a:pt x="55278" y="6953"/>
                      <a:pt x="55278" y="4477"/>
                    </a:cubicBezTo>
                    <a:cubicBezTo>
                      <a:pt x="55278" y="1905"/>
                      <a:pt x="53183" y="0"/>
                      <a:pt x="50706" y="0"/>
                    </a:cubicBezTo>
                    <a:cubicBezTo>
                      <a:pt x="48230" y="0"/>
                      <a:pt x="46325" y="2000"/>
                      <a:pt x="46230" y="4572"/>
                    </a:cubicBezTo>
                    <a:cubicBezTo>
                      <a:pt x="46230" y="5715"/>
                      <a:pt x="46230" y="6858"/>
                      <a:pt x="46230" y="8001"/>
                    </a:cubicBezTo>
                    <a:moveTo>
                      <a:pt x="50802" y="54483"/>
                    </a:moveTo>
                    <a:lnTo>
                      <a:pt x="6511" y="54483"/>
                    </a:lnTo>
                    <a:cubicBezTo>
                      <a:pt x="5748" y="54483"/>
                      <a:pt x="4986" y="54483"/>
                      <a:pt x="4224" y="54483"/>
                    </a:cubicBezTo>
                    <a:cubicBezTo>
                      <a:pt x="2319" y="54578"/>
                      <a:pt x="510" y="56102"/>
                      <a:pt x="129" y="57817"/>
                    </a:cubicBezTo>
                    <a:cubicBezTo>
                      <a:pt x="-348" y="60103"/>
                      <a:pt x="510" y="62103"/>
                      <a:pt x="2510" y="62960"/>
                    </a:cubicBezTo>
                    <a:cubicBezTo>
                      <a:pt x="3462" y="63341"/>
                      <a:pt x="4605" y="63532"/>
                      <a:pt x="5653" y="63532"/>
                    </a:cubicBezTo>
                    <a:cubicBezTo>
                      <a:pt x="35657" y="63532"/>
                      <a:pt x="65661" y="63532"/>
                      <a:pt x="95664" y="63532"/>
                    </a:cubicBezTo>
                    <a:cubicBezTo>
                      <a:pt x="96236" y="63532"/>
                      <a:pt x="96712" y="63532"/>
                      <a:pt x="97284" y="63532"/>
                    </a:cubicBezTo>
                    <a:cubicBezTo>
                      <a:pt x="99189" y="63341"/>
                      <a:pt x="100522" y="62293"/>
                      <a:pt x="101094" y="60484"/>
                    </a:cubicBezTo>
                    <a:cubicBezTo>
                      <a:pt x="101665" y="58769"/>
                      <a:pt x="101379" y="57150"/>
                      <a:pt x="100046" y="55817"/>
                    </a:cubicBezTo>
                    <a:cubicBezTo>
                      <a:pt x="98903" y="54578"/>
                      <a:pt x="97474" y="54388"/>
                      <a:pt x="95950" y="54388"/>
                    </a:cubicBezTo>
                    <a:cubicBezTo>
                      <a:pt x="80901" y="54388"/>
                      <a:pt x="65756" y="54388"/>
                      <a:pt x="50706" y="5438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9" name="Freeform: Shape 548">
                <a:extLst>
                  <a:ext uri="{FF2B5EF4-FFF2-40B4-BE49-F238E27FC236}">
                    <a16:creationId xmlns:a16="http://schemas.microsoft.com/office/drawing/2014/main" id="{8844E51E-8B20-9B0C-4D7F-6A737515120C}"/>
                  </a:ext>
                </a:extLst>
              </p:cNvPr>
              <p:cNvSpPr/>
              <p:nvPr/>
            </p:nvSpPr>
            <p:spPr>
              <a:xfrm>
                <a:off x="3752823" y="-603246"/>
                <a:ext cx="142942" cy="12895"/>
              </a:xfrm>
              <a:custGeom>
                <a:avLst/>
                <a:gdLst>
                  <a:gd name="connsiteX0" fmla="*/ 50706 w 101353"/>
                  <a:gd name="connsiteY0" fmla="*/ 0 h 9143"/>
                  <a:gd name="connsiteX1" fmla="*/ 95950 w 101353"/>
                  <a:gd name="connsiteY1" fmla="*/ 0 h 9143"/>
                  <a:gd name="connsiteX2" fmla="*/ 100046 w 101353"/>
                  <a:gd name="connsiteY2" fmla="*/ 1429 h 9143"/>
                  <a:gd name="connsiteX3" fmla="*/ 101094 w 101353"/>
                  <a:gd name="connsiteY3" fmla="*/ 6096 h 9143"/>
                  <a:gd name="connsiteX4" fmla="*/ 97284 w 101353"/>
                  <a:gd name="connsiteY4" fmla="*/ 9144 h 9143"/>
                  <a:gd name="connsiteX5" fmla="*/ 95664 w 101353"/>
                  <a:gd name="connsiteY5" fmla="*/ 9144 h 9143"/>
                  <a:gd name="connsiteX6" fmla="*/ 5653 w 101353"/>
                  <a:gd name="connsiteY6" fmla="*/ 9144 h 9143"/>
                  <a:gd name="connsiteX7" fmla="*/ 2510 w 101353"/>
                  <a:gd name="connsiteY7" fmla="*/ 8572 h 9143"/>
                  <a:gd name="connsiteX8" fmla="*/ 129 w 101353"/>
                  <a:gd name="connsiteY8" fmla="*/ 3429 h 9143"/>
                  <a:gd name="connsiteX9" fmla="*/ 4224 w 101353"/>
                  <a:gd name="connsiteY9" fmla="*/ 95 h 9143"/>
                  <a:gd name="connsiteX10" fmla="*/ 6510 w 101353"/>
                  <a:gd name="connsiteY10" fmla="*/ 95 h 9143"/>
                  <a:gd name="connsiteX11" fmla="*/ 50802 w 101353"/>
                  <a:gd name="connsiteY11" fmla="*/ 95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353" h="9143">
                    <a:moveTo>
                      <a:pt x="50706" y="0"/>
                    </a:moveTo>
                    <a:cubicBezTo>
                      <a:pt x="65756" y="0"/>
                      <a:pt x="80901" y="0"/>
                      <a:pt x="95950" y="0"/>
                    </a:cubicBezTo>
                    <a:cubicBezTo>
                      <a:pt x="97570" y="0"/>
                      <a:pt x="98998" y="191"/>
                      <a:pt x="100046" y="1429"/>
                    </a:cubicBezTo>
                    <a:cubicBezTo>
                      <a:pt x="101284" y="2762"/>
                      <a:pt x="101665" y="4381"/>
                      <a:pt x="101094" y="6096"/>
                    </a:cubicBezTo>
                    <a:cubicBezTo>
                      <a:pt x="100427" y="7906"/>
                      <a:pt x="99093" y="8954"/>
                      <a:pt x="97284" y="9144"/>
                    </a:cubicBezTo>
                    <a:cubicBezTo>
                      <a:pt x="96712" y="9144"/>
                      <a:pt x="96236" y="9144"/>
                      <a:pt x="95664" y="9144"/>
                    </a:cubicBezTo>
                    <a:cubicBezTo>
                      <a:pt x="65661" y="9144"/>
                      <a:pt x="35657" y="9144"/>
                      <a:pt x="5653" y="9144"/>
                    </a:cubicBezTo>
                    <a:cubicBezTo>
                      <a:pt x="4605" y="9144"/>
                      <a:pt x="3463" y="9049"/>
                      <a:pt x="2510" y="8572"/>
                    </a:cubicBezTo>
                    <a:cubicBezTo>
                      <a:pt x="510" y="7715"/>
                      <a:pt x="-348" y="5715"/>
                      <a:pt x="129" y="3429"/>
                    </a:cubicBezTo>
                    <a:cubicBezTo>
                      <a:pt x="510" y="1619"/>
                      <a:pt x="2224" y="191"/>
                      <a:pt x="4224" y="95"/>
                    </a:cubicBezTo>
                    <a:cubicBezTo>
                      <a:pt x="4987" y="95"/>
                      <a:pt x="5748" y="95"/>
                      <a:pt x="6510" y="95"/>
                    </a:cubicBezTo>
                    <a:lnTo>
                      <a:pt x="50802" y="95"/>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0" name="Freeform: Shape 549">
                <a:extLst>
                  <a:ext uri="{FF2B5EF4-FFF2-40B4-BE49-F238E27FC236}">
                    <a16:creationId xmlns:a16="http://schemas.microsoft.com/office/drawing/2014/main" id="{0030416F-354E-2B14-5D93-1F853190E368}"/>
                  </a:ext>
                </a:extLst>
              </p:cNvPr>
              <p:cNvSpPr/>
              <p:nvPr/>
            </p:nvSpPr>
            <p:spPr>
              <a:xfrm>
                <a:off x="3799076" y="-680085"/>
                <a:ext cx="49439" cy="49439"/>
              </a:xfrm>
              <a:custGeom>
                <a:avLst/>
                <a:gdLst>
                  <a:gd name="connsiteX0" fmla="*/ 13339 w 35055"/>
                  <a:gd name="connsiteY0" fmla="*/ 8001 h 35055"/>
                  <a:gd name="connsiteX1" fmla="*/ 13339 w 35055"/>
                  <a:gd name="connsiteY1" fmla="*/ 4572 h 35055"/>
                  <a:gd name="connsiteX2" fmla="*/ 17815 w 35055"/>
                  <a:gd name="connsiteY2" fmla="*/ 0 h 35055"/>
                  <a:gd name="connsiteX3" fmla="*/ 22387 w 35055"/>
                  <a:gd name="connsiteY3" fmla="*/ 4477 h 35055"/>
                  <a:gd name="connsiteX4" fmla="*/ 22387 w 35055"/>
                  <a:gd name="connsiteY4" fmla="*/ 11906 h 35055"/>
                  <a:gd name="connsiteX5" fmla="*/ 23911 w 35055"/>
                  <a:gd name="connsiteY5" fmla="*/ 13335 h 35055"/>
                  <a:gd name="connsiteX6" fmla="*/ 30103 w 35055"/>
                  <a:gd name="connsiteY6" fmla="*/ 13335 h 35055"/>
                  <a:gd name="connsiteX7" fmla="*/ 35056 w 35055"/>
                  <a:gd name="connsiteY7" fmla="*/ 17907 h 35055"/>
                  <a:gd name="connsiteX8" fmla="*/ 30198 w 35055"/>
                  <a:gd name="connsiteY8" fmla="*/ 22479 h 35055"/>
                  <a:gd name="connsiteX9" fmla="*/ 23911 w 35055"/>
                  <a:gd name="connsiteY9" fmla="*/ 22479 h 35055"/>
                  <a:gd name="connsiteX10" fmla="*/ 22483 w 35055"/>
                  <a:gd name="connsiteY10" fmla="*/ 23908 h 35055"/>
                  <a:gd name="connsiteX11" fmla="*/ 22483 w 35055"/>
                  <a:gd name="connsiteY11" fmla="*/ 30194 h 35055"/>
                  <a:gd name="connsiteX12" fmla="*/ 17815 w 35055"/>
                  <a:gd name="connsiteY12" fmla="*/ 35052 h 35055"/>
                  <a:gd name="connsiteX13" fmla="*/ 13434 w 35055"/>
                  <a:gd name="connsiteY13" fmla="*/ 30099 h 35055"/>
                  <a:gd name="connsiteX14" fmla="*/ 13434 w 35055"/>
                  <a:gd name="connsiteY14" fmla="*/ 23908 h 35055"/>
                  <a:gd name="connsiteX15" fmla="*/ 11910 w 35055"/>
                  <a:gd name="connsiteY15" fmla="*/ 22384 h 35055"/>
                  <a:gd name="connsiteX16" fmla="*/ 4576 w 35055"/>
                  <a:gd name="connsiteY16" fmla="*/ 22384 h 35055"/>
                  <a:gd name="connsiteX17" fmla="*/ 4 w 35055"/>
                  <a:gd name="connsiteY17" fmla="*/ 17812 h 35055"/>
                  <a:gd name="connsiteX18" fmla="*/ 4671 w 35055"/>
                  <a:gd name="connsiteY18" fmla="*/ 13240 h 35055"/>
                  <a:gd name="connsiteX19" fmla="*/ 11814 w 35055"/>
                  <a:gd name="connsiteY19" fmla="*/ 13240 h 35055"/>
                  <a:gd name="connsiteX20" fmla="*/ 13434 w 35055"/>
                  <a:gd name="connsiteY20" fmla="*/ 11525 h 35055"/>
                  <a:gd name="connsiteX21" fmla="*/ 13434 w 35055"/>
                  <a:gd name="connsiteY21" fmla="*/ 7810 h 3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055" h="35055">
                    <a:moveTo>
                      <a:pt x="13339" y="8001"/>
                    </a:moveTo>
                    <a:cubicBezTo>
                      <a:pt x="13339" y="6858"/>
                      <a:pt x="13339" y="5715"/>
                      <a:pt x="13339" y="4572"/>
                    </a:cubicBezTo>
                    <a:cubicBezTo>
                      <a:pt x="13339" y="2000"/>
                      <a:pt x="15339" y="0"/>
                      <a:pt x="17815" y="0"/>
                    </a:cubicBezTo>
                    <a:cubicBezTo>
                      <a:pt x="20292" y="0"/>
                      <a:pt x="22387" y="1905"/>
                      <a:pt x="22387" y="4477"/>
                    </a:cubicBezTo>
                    <a:cubicBezTo>
                      <a:pt x="22387" y="6953"/>
                      <a:pt x="22387" y="9430"/>
                      <a:pt x="22387" y="11906"/>
                    </a:cubicBezTo>
                    <a:cubicBezTo>
                      <a:pt x="22387" y="13049"/>
                      <a:pt x="22768" y="13430"/>
                      <a:pt x="23911" y="13335"/>
                    </a:cubicBezTo>
                    <a:cubicBezTo>
                      <a:pt x="26007" y="13335"/>
                      <a:pt x="28007" y="13335"/>
                      <a:pt x="30103" y="13335"/>
                    </a:cubicBezTo>
                    <a:cubicBezTo>
                      <a:pt x="32960" y="13335"/>
                      <a:pt x="34960" y="15335"/>
                      <a:pt x="35056" y="17907"/>
                    </a:cubicBezTo>
                    <a:cubicBezTo>
                      <a:pt x="35056" y="20479"/>
                      <a:pt x="33055" y="22384"/>
                      <a:pt x="30198" y="22479"/>
                    </a:cubicBezTo>
                    <a:cubicBezTo>
                      <a:pt x="28102" y="22479"/>
                      <a:pt x="26007" y="22479"/>
                      <a:pt x="23911" y="22479"/>
                    </a:cubicBezTo>
                    <a:cubicBezTo>
                      <a:pt x="22864" y="22479"/>
                      <a:pt x="22483" y="22860"/>
                      <a:pt x="22483" y="23908"/>
                    </a:cubicBezTo>
                    <a:cubicBezTo>
                      <a:pt x="22483" y="26003"/>
                      <a:pt x="22483" y="28099"/>
                      <a:pt x="22483" y="30194"/>
                    </a:cubicBezTo>
                    <a:cubicBezTo>
                      <a:pt x="22483" y="33147"/>
                      <a:pt x="20482" y="35147"/>
                      <a:pt x="17815" y="35052"/>
                    </a:cubicBezTo>
                    <a:cubicBezTo>
                      <a:pt x="15244" y="35052"/>
                      <a:pt x="13434" y="33052"/>
                      <a:pt x="13434" y="30099"/>
                    </a:cubicBezTo>
                    <a:cubicBezTo>
                      <a:pt x="13434" y="28099"/>
                      <a:pt x="13434" y="26003"/>
                      <a:pt x="13434" y="23908"/>
                    </a:cubicBezTo>
                    <a:cubicBezTo>
                      <a:pt x="13434" y="22765"/>
                      <a:pt x="13053" y="22384"/>
                      <a:pt x="11910" y="22384"/>
                    </a:cubicBezTo>
                    <a:cubicBezTo>
                      <a:pt x="9433" y="22384"/>
                      <a:pt x="7052" y="22384"/>
                      <a:pt x="4576" y="22384"/>
                    </a:cubicBezTo>
                    <a:cubicBezTo>
                      <a:pt x="1718" y="22384"/>
                      <a:pt x="-92" y="20574"/>
                      <a:pt x="4" y="17812"/>
                    </a:cubicBezTo>
                    <a:cubicBezTo>
                      <a:pt x="4" y="15240"/>
                      <a:pt x="1909" y="13335"/>
                      <a:pt x="4671" y="13240"/>
                    </a:cubicBezTo>
                    <a:cubicBezTo>
                      <a:pt x="7052" y="13240"/>
                      <a:pt x="9433" y="13240"/>
                      <a:pt x="11814" y="13240"/>
                    </a:cubicBezTo>
                    <a:cubicBezTo>
                      <a:pt x="13148" y="13240"/>
                      <a:pt x="13529" y="12859"/>
                      <a:pt x="13434" y="11525"/>
                    </a:cubicBezTo>
                    <a:cubicBezTo>
                      <a:pt x="13339" y="10287"/>
                      <a:pt x="13434" y="9049"/>
                      <a:pt x="13434" y="781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1" name="Freeform: Shape 550">
                <a:extLst>
                  <a:ext uri="{FF2B5EF4-FFF2-40B4-BE49-F238E27FC236}">
                    <a16:creationId xmlns:a16="http://schemas.microsoft.com/office/drawing/2014/main" id="{03F67F0E-7559-AEEC-5362-8E1EE8BD82E5}"/>
                  </a:ext>
                </a:extLst>
              </p:cNvPr>
              <p:cNvSpPr/>
              <p:nvPr/>
            </p:nvSpPr>
            <p:spPr>
              <a:xfrm>
                <a:off x="3784093" y="-567573"/>
                <a:ext cx="80140" cy="12822"/>
              </a:xfrm>
              <a:custGeom>
                <a:avLst/>
                <a:gdLst>
                  <a:gd name="connsiteX0" fmla="*/ 28534 w 56823"/>
                  <a:gd name="connsiteY0" fmla="*/ 42 h 9091"/>
                  <a:gd name="connsiteX1" fmla="*/ 51871 w 56823"/>
                  <a:gd name="connsiteY1" fmla="*/ 42 h 9091"/>
                  <a:gd name="connsiteX2" fmla="*/ 56824 w 56823"/>
                  <a:gd name="connsiteY2" fmla="*/ 4519 h 9091"/>
                  <a:gd name="connsiteX3" fmla="*/ 52061 w 56823"/>
                  <a:gd name="connsiteY3" fmla="*/ 9091 h 9091"/>
                  <a:gd name="connsiteX4" fmla="*/ 39584 w 56823"/>
                  <a:gd name="connsiteY4" fmla="*/ 9091 h 9091"/>
                  <a:gd name="connsiteX5" fmla="*/ 5198 w 56823"/>
                  <a:gd name="connsiteY5" fmla="*/ 9091 h 9091"/>
                  <a:gd name="connsiteX6" fmla="*/ 245 w 56823"/>
                  <a:gd name="connsiteY6" fmla="*/ 5948 h 9091"/>
                  <a:gd name="connsiteX7" fmla="*/ 4532 w 56823"/>
                  <a:gd name="connsiteY7" fmla="*/ 42 h 9091"/>
                  <a:gd name="connsiteX8" fmla="*/ 18914 w 56823"/>
                  <a:gd name="connsiteY8" fmla="*/ 42 h 9091"/>
                  <a:gd name="connsiteX9" fmla="*/ 28439 w 56823"/>
                  <a:gd name="connsiteY9" fmla="*/ 42 h 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23" h="9091">
                    <a:moveTo>
                      <a:pt x="28534" y="42"/>
                    </a:moveTo>
                    <a:cubicBezTo>
                      <a:pt x="36345" y="42"/>
                      <a:pt x="44060" y="42"/>
                      <a:pt x="51871" y="42"/>
                    </a:cubicBezTo>
                    <a:cubicBezTo>
                      <a:pt x="55014" y="42"/>
                      <a:pt x="56824" y="1757"/>
                      <a:pt x="56824" y="4519"/>
                    </a:cubicBezTo>
                    <a:cubicBezTo>
                      <a:pt x="56824" y="7186"/>
                      <a:pt x="54919" y="9091"/>
                      <a:pt x="52061" y="9091"/>
                    </a:cubicBezTo>
                    <a:cubicBezTo>
                      <a:pt x="47870" y="9091"/>
                      <a:pt x="43775" y="9091"/>
                      <a:pt x="39584" y="9091"/>
                    </a:cubicBezTo>
                    <a:cubicBezTo>
                      <a:pt x="28153" y="9091"/>
                      <a:pt x="16628" y="9091"/>
                      <a:pt x="5198" y="9091"/>
                    </a:cubicBezTo>
                    <a:cubicBezTo>
                      <a:pt x="2626" y="9091"/>
                      <a:pt x="912" y="7948"/>
                      <a:pt x="245" y="5948"/>
                    </a:cubicBezTo>
                    <a:cubicBezTo>
                      <a:pt x="-707" y="2900"/>
                      <a:pt x="1198" y="42"/>
                      <a:pt x="4532" y="42"/>
                    </a:cubicBezTo>
                    <a:cubicBezTo>
                      <a:pt x="9389" y="-53"/>
                      <a:pt x="14152" y="42"/>
                      <a:pt x="18914" y="42"/>
                    </a:cubicBezTo>
                    <a:lnTo>
                      <a:pt x="28439" y="42"/>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2" name="Freeform: Shape 551">
                <a:extLst>
                  <a:ext uri="{FF2B5EF4-FFF2-40B4-BE49-F238E27FC236}">
                    <a16:creationId xmlns:a16="http://schemas.microsoft.com/office/drawing/2014/main" id="{36EA356F-256E-6325-7B7E-F226E9C85390}"/>
                  </a:ext>
                </a:extLst>
              </p:cNvPr>
              <p:cNvSpPr/>
              <p:nvPr/>
            </p:nvSpPr>
            <p:spPr>
              <a:xfrm>
                <a:off x="3916436" y="-549193"/>
                <a:ext cx="42235" cy="34071"/>
              </a:xfrm>
              <a:custGeom>
                <a:avLst/>
                <a:gdLst>
                  <a:gd name="connsiteX0" fmla="*/ 10896 w 29947"/>
                  <a:gd name="connsiteY0" fmla="*/ 24063 h 24158"/>
                  <a:gd name="connsiteX1" fmla="*/ 7372 w 29947"/>
                  <a:gd name="connsiteY1" fmla="*/ 22063 h 24158"/>
                  <a:gd name="connsiteX2" fmla="*/ 1562 w 29947"/>
                  <a:gd name="connsiteY2" fmla="*/ 16253 h 24158"/>
                  <a:gd name="connsiteX3" fmla="*/ 1371 w 29947"/>
                  <a:gd name="connsiteY3" fmla="*/ 9585 h 24158"/>
                  <a:gd name="connsiteX4" fmla="*/ 8039 w 29947"/>
                  <a:gd name="connsiteY4" fmla="*/ 9776 h 24158"/>
                  <a:gd name="connsiteX5" fmla="*/ 8420 w 29947"/>
                  <a:gd name="connsiteY5" fmla="*/ 10157 h 24158"/>
                  <a:gd name="connsiteX6" fmla="*/ 13373 w 29947"/>
                  <a:gd name="connsiteY6" fmla="*/ 10157 h 24158"/>
                  <a:gd name="connsiteX7" fmla="*/ 21850 w 29947"/>
                  <a:gd name="connsiteY7" fmla="*/ 1679 h 24158"/>
                  <a:gd name="connsiteX8" fmla="*/ 27279 w 29947"/>
                  <a:gd name="connsiteY8" fmla="*/ 441 h 24158"/>
                  <a:gd name="connsiteX9" fmla="*/ 29279 w 29947"/>
                  <a:gd name="connsiteY9" fmla="*/ 7013 h 24158"/>
                  <a:gd name="connsiteX10" fmla="*/ 28232 w 29947"/>
                  <a:gd name="connsiteY10" fmla="*/ 8252 h 24158"/>
                  <a:gd name="connsiteX11" fmla="*/ 14611 w 29947"/>
                  <a:gd name="connsiteY11" fmla="*/ 21872 h 24158"/>
                  <a:gd name="connsiteX12" fmla="*/ 10992 w 29947"/>
                  <a:gd name="connsiteY12" fmla="*/ 24158 h 2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47" h="24158">
                    <a:moveTo>
                      <a:pt x="10896" y="24063"/>
                    </a:moveTo>
                    <a:cubicBezTo>
                      <a:pt x="9563" y="23301"/>
                      <a:pt x="8325" y="22920"/>
                      <a:pt x="7372" y="22063"/>
                    </a:cubicBezTo>
                    <a:cubicBezTo>
                      <a:pt x="5372" y="20253"/>
                      <a:pt x="3467" y="18253"/>
                      <a:pt x="1562" y="16253"/>
                    </a:cubicBezTo>
                    <a:cubicBezTo>
                      <a:pt x="-439" y="14157"/>
                      <a:pt x="-534" y="11490"/>
                      <a:pt x="1371" y="9585"/>
                    </a:cubicBezTo>
                    <a:cubicBezTo>
                      <a:pt x="3181" y="7775"/>
                      <a:pt x="5943" y="7775"/>
                      <a:pt x="8039" y="9776"/>
                    </a:cubicBezTo>
                    <a:lnTo>
                      <a:pt x="8420" y="10157"/>
                    </a:lnTo>
                    <a:cubicBezTo>
                      <a:pt x="10134" y="11805"/>
                      <a:pt x="11782" y="11805"/>
                      <a:pt x="13373" y="10157"/>
                    </a:cubicBezTo>
                    <a:cubicBezTo>
                      <a:pt x="16230" y="7299"/>
                      <a:pt x="18993" y="4442"/>
                      <a:pt x="21850" y="1679"/>
                    </a:cubicBezTo>
                    <a:cubicBezTo>
                      <a:pt x="23660" y="-35"/>
                      <a:pt x="25374" y="-416"/>
                      <a:pt x="27279" y="441"/>
                    </a:cubicBezTo>
                    <a:cubicBezTo>
                      <a:pt x="29756" y="1584"/>
                      <a:pt x="30708" y="4728"/>
                      <a:pt x="29279" y="7013"/>
                    </a:cubicBezTo>
                    <a:cubicBezTo>
                      <a:pt x="28994" y="7490"/>
                      <a:pt x="28613" y="7871"/>
                      <a:pt x="28232" y="8252"/>
                    </a:cubicBezTo>
                    <a:cubicBezTo>
                      <a:pt x="23660" y="12824"/>
                      <a:pt x="19183" y="17396"/>
                      <a:pt x="14611" y="21872"/>
                    </a:cubicBezTo>
                    <a:cubicBezTo>
                      <a:pt x="13659" y="22825"/>
                      <a:pt x="12325" y="23301"/>
                      <a:pt x="10992" y="241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353" name="Group 352">
            <a:extLst>
              <a:ext uri="{FF2B5EF4-FFF2-40B4-BE49-F238E27FC236}">
                <a16:creationId xmlns:a16="http://schemas.microsoft.com/office/drawing/2014/main" id="{37CBD738-7E89-7FA4-2FEB-B98471B63EC5}"/>
              </a:ext>
            </a:extLst>
          </p:cNvPr>
          <p:cNvGrpSpPr/>
          <p:nvPr/>
        </p:nvGrpSpPr>
        <p:grpSpPr>
          <a:xfrm>
            <a:off x="659132" y="1331244"/>
            <a:ext cx="693418" cy="700179"/>
            <a:chOff x="659132" y="1400853"/>
            <a:chExt cx="693418" cy="700179"/>
          </a:xfrm>
        </p:grpSpPr>
        <p:grpSp>
          <p:nvGrpSpPr>
            <p:cNvPr id="331" name="Graphic 123">
              <a:extLst>
                <a:ext uri="{FF2B5EF4-FFF2-40B4-BE49-F238E27FC236}">
                  <a16:creationId xmlns:a16="http://schemas.microsoft.com/office/drawing/2014/main" id="{65DBD655-956D-DDE0-44C1-4BB79844A4EA}"/>
                </a:ext>
              </a:extLst>
            </p:cNvPr>
            <p:cNvGrpSpPr/>
            <p:nvPr/>
          </p:nvGrpSpPr>
          <p:grpSpPr>
            <a:xfrm rot="16200000">
              <a:off x="655751" y="1404234"/>
              <a:ext cx="700179" cy="693418"/>
              <a:chOff x="-7145786" y="393106"/>
              <a:chExt cx="1264362" cy="1252156"/>
            </a:xfrm>
            <a:effectLst>
              <a:outerShdw blurRad="139700" dist="38100" dir="5400000" algn="t" rotWithShape="0">
                <a:prstClr val="black">
                  <a:alpha val="26000"/>
                </a:prstClr>
              </a:outerShdw>
            </a:effectLst>
          </p:grpSpPr>
          <p:sp>
            <p:nvSpPr>
              <p:cNvPr id="343" name="Freeform: Shape 342">
                <a:extLst>
                  <a:ext uri="{FF2B5EF4-FFF2-40B4-BE49-F238E27FC236}">
                    <a16:creationId xmlns:a16="http://schemas.microsoft.com/office/drawing/2014/main" id="{77BCE73C-BD2E-68DF-03E1-48337A45E74F}"/>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4" name="Freeform: Shape 343">
                <a:extLst>
                  <a:ext uri="{FF2B5EF4-FFF2-40B4-BE49-F238E27FC236}">
                    <a16:creationId xmlns:a16="http://schemas.microsoft.com/office/drawing/2014/main" id="{2D4C3707-5810-7EFA-3AB8-D4F1DF8CC871}"/>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5" name="Freeform: Shape 344">
                <a:extLst>
                  <a:ext uri="{FF2B5EF4-FFF2-40B4-BE49-F238E27FC236}">
                    <a16:creationId xmlns:a16="http://schemas.microsoft.com/office/drawing/2014/main" id="{4B960F0C-B47E-915B-99E4-83C90F2D7CDF}"/>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6" name="Freeform: Shape 345">
                <a:extLst>
                  <a:ext uri="{FF2B5EF4-FFF2-40B4-BE49-F238E27FC236}">
                    <a16:creationId xmlns:a16="http://schemas.microsoft.com/office/drawing/2014/main" id="{5E0BBBE2-79EB-35C2-8EC9-F45A3A3CC992}"/>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7" name="Freeform: Shape 346">
                <a:extLst>
                  <a:ext uri="{FF2B5EF4-FFF2-40B4-BE49-F238E27FC236}">
                    <a16:creationId xmlns:a16="http://schemas.microsoft.com/office/drawing/2014/main" id="{FED77EEF-C5D9-0EDE-44F4-7A1DA1D80C6B}"/>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8" name="Freeform: Shape 347">
                <a:extLst>
                  <a:ext uri="{FF2B5EF4-FFF2-40B4-BE49-F238E27FC236}">
                    <a16:creationId xmlns:a16="http://schemas.microsoft.com/office/drawing/2014/main" id="{CF4DD14B-7B5E-50EA-0995-6F1CB28F589F}"/>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9" name="Freeform: Shape 348">
                <a:extLst>
                  <a:ext uri="{FF2B5EF4-FFF2-40B4-BE49-F238E27FC236}">
                    <a16:creationId xmlns:a16="http://schemas.microsoft.com/office/drawing/2014/main" id="{162580FA-2968-AD84-2FCF-4514454470C0}"/>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51" name="Freeform: Shape 350">
                <a:extLst>
                  <a:ext uri="{FF2B5EF4-FFF2-40B4-BE49-F238E27FC236}">
                    <a16:creationId xmlns:a16="http://schemas.microsoft.com/office/drawing/2014/main" id="{4FF8B7E3-299E-8897-ADA8-3929AB72D5C5}"/>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52" name="Freeform: Shape 351">
                <a:extLst>
                  <a:ext uri="{FF2B5EF4-FFF2-40B4-BE49-F238E27FC236}">
                    <a16:creationId xmlns:a16="http://schemas.microsoft.com/office/drawing/2014/main" id="{27F013A8-AAEE-A2BA-68EB-F776757FD1E9}"/>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329" name="Group 328">
              <a:extLst>
                <a:ext uri="{FF2B5EF4-FFF2-40B4-BE49-F238E27FC236}">
                  <a16:creationId xmlns:a16="http://schemas.microsoft.com/office/drawing/2014/main" id="{C2619ECE-FE72-A173-0904-CB702C349638}"/>
                </a:ext>
              </a:extLst>
            </p:cNvPr>
            <p:cNvGrpSpPr/>
            <p:nvPr/>
          </p:nvGrpSpPr>
          <p:grpSpPr>
            <a:xfrm>
              <a:off x="875066" y="1591622"/>
              <a:ext cx="261549" cy="318643"/>
              <a:chOff x="-934260" y="1618671"/>
              <a:chExt cx="261549" cy="318643"/>
            </a:xfrm>
            <a:solidFill>
              <a:srgbClr val="003A6A"/>
            </a:solidFill>
          </p:grpSpPr>
          <p:sp>
            <p:nvSpPr>
              <p:cNvPr id="533" name="Freeform: Shape 532">
                <a:extLst>
                  <a:ext uri="{FF2B5EF4-FFF2-40B4-BE49-F238E27FC236}">
                    <a16:creationId xmlns:a16="http://schemas.microsoft.com/office/drawing/2014/main" id="{AE91086C-CF28-DACB-124D-B6674ABA6C08}"/>
                  </a:ext>
                </a:extLst>
              </p:cNvPr>
              <p:cNvSpPr/>
              <p:nvPr/>
            </p:nvSpPr>
            <p:spPr>
              <a:xfrm>
                <a:off x="-934260" y="1618671"/>
                <a:ext cx="261549" cy="318643"/>
              </a:xfrm>
              <a:custGeom>
                <a:avLst/>
                <a:gdLst>
                  <a:gd name="connsiteX0" fmla="*/ 9430 w 185451"/>
                  <a:gd name="connsiteY0" fmla="*/ 113062 h 225933"/>
                  <a:gd name="connsiteX1" fmla="*/ 9430 w 185451"/>
                  <a:gd name="connsiteY1" fmla="*/ 201073 h 225933"/>
                  <a:gd name="connsiteX2" fmla="*/ 9430 w 185451"/>
                  <a:gd name="connsiteY2" fmla="*/ 203740 h 225933"/>
                  <a:gd name="connsiteX3" fmla="*/ 22955 w 185451"/>
                  <a:gd name="connsiteY3" fmla="*/ 216694 h 225933"/>
                  <a:gd name="connsiteX4" fmla="*/ 162687 w 185451"/>
                  <a:gd name="connsiteY4" fmla="*/ 216694 h 225933"/>
                  <a:gd name="connsiteX5" fmla="*/ 168688 w 185451"/>
                  <a:gd name="connsiteY5" fmla="*/ 215265 h 225933"/>
                  <a:gd name="connsiteX6" fmla="*/ 176117 w 185451"/>
                  <a:gd name="connsiteY6" fmla="*/ 202692 h 225933"/>
                  <a:gd name="connsiteX7" fmla="*/ 176117 w 185451"/>
                  <a:gd name="connsiteY7" fmla="*/ 137541 h 225933"/>
                  <a:gd name="connsiteX8" fmla="*/ 176117 w 185451"/>
                  <a:gd name="connsiteY8" fmla="*/ 23717 h 225933"/>
                  <a:gd name="connsiteX9" fmla="*/ 173927 w 185451"/>
                  <a:gd name="connsiteY9" fmla="*/ 15335 h 225933"/>
                  <a:gd name="connsiteX10" fmla="*/ 161925 w 185451"/>
                  <a:gd name="connsiteY10" fmla="*/ 9334 h 225933"/>
                  <a:gd name="connsiteX11" fmla="*/ 75438 w 185451"/>
                  <a:gd name="connsiteY11" fmla="*/ 9334 h 225933"/>
                  <a:gd name="connsiteX12" fmla="*/ 23717 w 185451"/>
                  <a:gd name="connsiteY12" fmla="*/ 9334 h 225933"/>
                  <a:gd name="connsiteX13" fmla="*/ 15907 w 185451"/>
                  <a:gd name="connsiteY13" fmla="*/ 11239 h 225933"/>
                  <a:gd name="connsiteX14" fmla="*/ 9335 w 185451"/>
                  <a:gd name="connsiteY14" fmla="*/ 24003 h 225933"/>
                  <a:gd name="connsiteX15" fmla="*/ 9335 w 185451"/>
                  <a:gd name="connsiteY15" fmla="*/ 113157 h 225933"/>
                  <a:gd name="connsiteX16" fmla="*/ 0 w 185451"/>
                  <a:gd name="connsiteY16" fmla="*/ 113157 h 225933"/>
                  <a:gd name="connsiteX17" fmla="*/ 0 w 185451"/>
                  <a:gd name="connsiteY17" fmla="*/ 23813 h 225933"/>
                  <a:gd name="connsiteX18" fmla="*/ 11239 w 185451"/>
                  <a:gd name="connsiteY18" fmla="*/ 3143 h 225933"/>
                  <a:gd name="connsiteX19" fmla="*/ 23241 w 185451"/>
                  <a:gd name="connsiteY19" fmla="*/ 0 h 225933"/>
                  <a:gd name="connsiteX20" fmla="*/ 162306 w 185451"/>
                  <a:gd name="connsiteY20" fmla="*/ 0 h 225933"/>
                  <a:gd name="connsiteX21" fmla="*/ 184785 w 185451"/>
                  <a:gd name="connsiteY21" fmla="*/ 17335 h 225933"/>
                  <a:gd name="connsiteX22" fmla="*/ 185452 w 185451"/>
                  <a:gd name="connsiteY22" fmla="*/ 23050 h 225933"/>
                  <a:gd name="connsiteX23" fmla="*/ 185452 w 185451"/>
                  <a:gd name="connsiteY23" fmla="*/ 202692 h 225933"/>
                  <a:gd name="connsiteX24" fmla="*/ 168212 w 185451"/>
                  <a:gd name="connsiteY24" fmla="*/ 225266 h 225933"/>
                  <a:gd name="connsiteX25" fmla="*/ 162687 w 185451"/>
                  <a:gd name="connsiteY25" fmla="*/ 225933 h 225933"/>
                  <a:gd name="connsiteX26" fmla="*/ 22955 w 185451"/>
                  <a:gd name="connsiteY26" fmla="*/ 225933 h 225933"/>
                  <a:gd name="connsiteX27" fmla="*/ 95 w 185451"/>
                  <a:gd name="connsiteY27" fmla="*/ 202406 h 225933"/>
                  <a:gd name="connsiteX28" fmla="*/ 95 w 185451"/>
                  <a:gd name="connsiteY28" fmla="*/ 141446 h 225933"/>
                  <a:gd name="connsiteX29" fmla="*/ 95 w 185451"/>
                  <a:gd name="connsiteY29" fmla="*/ 112967 h 22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51" h="225933">
                    <a:moveTo>
                      <a:pt x="9430" y="113062"/>
                    </a:moveTo>
                    <a:lnTo>
                      <a:pt x="9430" y="201073"/>
                    </a:lnTo>
                    <a:cubicBezTo>
                      <a:pt x="9430" y="201930"/>
                      <a:pt x="9430" y="202787"/>
                      <a:pt x="9430" y="203740"/>
                    </a:cubicBezTo>
                    <a:cubicBezTo>
                      <a:pt x="9906" y="211264"/>
                      <a:pt x="15430" y="216694"/>
                      <a:pt x="22955" y="216694"/>
                    </a:cubicBezTo>
                    <a:cubicBezTo>
                      <a:pt x="69533" y="216694"/>
                      <a:pt x="116110" y="216694"/>
                      <a:pt x="162687" y="216694"/>
                    </a:cubicBezTo>
                    <a:cubicBezTo>
                      <a:pt x="164687" y="216694"/>
                      <a:pt x="166878" y="216217"/>
                      <a:pt x="168688" y="215265"/>
                    </a:cubicBezTo>
                    <a:cubicBezTo>
                      <a:pt x="173831" y="212788"/>
                      <a:pt x="176117" y="208312"/>
                      <a:pt x="176117" y="202692"/>
                    </a:cubicBezTo>
                    <a:cubicBezTo>
                      <a:pt x="176117" y="180975"/>
                      <a:pt x="176117" y="159258"/>
                      <a:pt x="176117" y="137541"/>
                    </a:cubicBezTo>
                    <a:cubicBezTo>
                      <a:pt x="176117" y="99536"/>
                      <a:pt x="176117" y="61627"/>
                      <a:pt x="176117" y="23717"/>
                    </a:cubicBezTo>
                    <a:cubicBezTo>
                      <a:pt x="176117" y="20764"/>
                      <a:pt x="175641" y="17907"/>
                      <a:pt x="173927" y="15335"/>
                    </a:cubicBezTo>
                    <a:cubicBezTo>
                      <a:pt x="171069" y="11144"/>
                      <a:pt x="166973" y="9334"/>
                      <a:pt x="161925" y="9334"/>
                    </a:cubicBezTo>
                    <a:cubicBezTo>
                      <a:pt x="133064" y="9334"/>
                      <a:pt x="104299" y="9334"/>
                      <a:pt x="75438" y="9334"/>
                    </a:cubicBezTo>
                    <a:cubicBezTo>
                      <a:pt x="58198" y="9334"/>
                      <a:pt x="40958" y="9334"/>
                      <a:pt x="23717" y="9334"/>
                    </a:cubicBezTo>
                    <a:cubicBezTo>
                      <a:pt x="20955" y="9334"/>
                      <a:pt x="18383" y="9715"/>
                      <a:pt x="15907" y="11239"/>
                    </a:cubicBezTo>
                    <a:cubicBezTo>
                      <a:pt x="11144" y="14192"/>
                      <a:pt x="9335" y="18574"/>
                      <a:pt x="9335" y="24003"/>
                    </a:cubicBezTo>
                    <a:cubicBezTo>
                      <a:pt x="9335" y="53721"/>
                      <a:pt x="9335" y="83439"/>
                      <a:pt x="9335" y="113157"/>
                    </a:cubicBezTo>
                    <a:moveTo>
                      <a:pt x="0" y="113157"/>
                    </a:moveTo>
                    <a:lnTo>
                      <a:pt x="0" y="23813"/>
                    </a:lnTo>
                    <a:cubicBezTo>
                      <a:pt x="0" y="14954"/>
                      <a:pt x="3524" y="7906"/>
                      <a:pt x="11239" y="3143"/>
                    </a:cubicBezTo>
                    <a:cubicBezTo>
                      <a:pt x="14954" y="857"/>
                      <a:pt x="18955" y="0"/>
                      <a:pt x="23241" y="0"/>
                    </a:cubicBezTo>
                    <a:cubicBezTo>
                      <a:pt x="69628" y="0"/>
                      <a:pt x="115919" y="0"/>
                      <a:pt x="162306" y="0"/>
                    </a:cubicBezTo>
                    <a:cubicBezTo>
                      <a:pt x="173546" y="0"/>
                      <a:pt x="181832" y="6477"/>
                      <a:pt x="184785" y="17335"/>
                    </a:cubicBezTo>
                    <a:cubicBezTo>
                      <a:pt x="185261" y="19145"/>
                      <a:pt x="185452" y="21146"/>
                      <a:pt x="185452" y="23050"/>
                    </a:cubicBezTo>
                    <a:cubicBezTo>
                      <a:pt x="185452" y="82963"/>
                      <a:pt x="185452" y="142780"/>
                      <a:pt x="185452" y="202692"/>
                    </a:cubicBezTo>
                    <a:cubicBezTo>
                      <a:pt x="185452" y="213836"/>
                      <a:pt x="178975" y="222313"/>
                      <a:pt x="168212" y="225266"/>
                    </a:cubicBezTo>
                    <a:cubicBezTo>
                      <a:pt x="166402" y="225742"/>
                      <a:pt x="164497" y="225933"/>
                      <a:pt x="162687" y="225933"/>
                    </a:cubicBezTo>
                    <a:cubicBezTo>
                      <a:pt x="116110" y="225933"/>
                      <a:pt x="69533" y="225933"/>
                      <a:pt x="22955" y="225933"/>
                    </a:cubicBezTo>
                    <a:cubicBezTo>
                      <a:pt x="9906" y="225933"/>
                      <a:pt x="95" y="215836"/>
                      <a:pt x="95" y="202406"/>
                    </a:cubicBezTo>
                    <a:cubicBezTo>
                      <a:pt x="95" y="182118"/>
                      <a:pt x="95" y="161734"/>
                      <a:pt x="95" y="141446"/>
                    </a:cubicBezTo>
                    <a:lnTo>
                      <a:pt x="95" y="112967"/>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4" name="Freeform: Shape 533">
                <a:extLst>
                  <a:ext uri="{FF2B5EF4-FFF2-40B4-BE49-F238E27FC236}">
                    <a16:creationId xmlns:a16="http://schemas.microsoft.com/office/drawing/2014/main" id="{7FC94593-1CB7-D5DB-F23C-362A976D4C1E}"/>
                  </a:ext>
                </a:extLst>
              </p:cNvPr>
              <p:cNvSpPr/>
              <p:nvPr/>
            </p:nvSpPr>
            <p:spPr>
              <a:xfrm>
                <a:off x="-856619" y="1650374"/>
                <a:ext cx="106801" cy="106797"/>
              </a:xfrm>
              <a:custGeom>
                <a:avLst/>
                <a:gdLst>
                  <a:gd name="connsiteX0" fmla="*/ 37723 w 75727"/>
                  <a:gd name="connsiteY0" fmla="*/ 66389 h 75724"/>
                  <a:gd name="connsiteX1" fmla="*/ 66298 w 75727"/>
                  <a:gd name="connsiteY1" fmla="*/ 38100 h 75724"/>
                  <a:gd name="connsiteX2" fmla="*/ 37913 w 75727"/>
                  <a:gd name="connsiteY2" fmla="*/ 9334 h 75724"/>
                  <a:gd name="connsiteX3" fmla="*/ 9243 w 75727"/>
                  <a:gd name="connsiteY3" fmla="*/ 37433 h 75724"/>
                  <a:gd name="connsiteX4" fmla="*/ 37723 w 75727"/>
                  <a:gd name="connsiteY4" fmla="*/ 66389 h 75724"/>
                  <a:gd name="connsiteX5" fmla="*/ 37723 w 75727"/>
                  <a:gd name="connsiteY5" fmla="*/ 75724 h 75724"/>
                  <a:gd name="connsiteX6" fmla="*/ 4 w 75727"/>
                  <a:gd name="connsiteY6" fmla="*/ 37528 h 75724"/>
                  <a:gd name="connsiteX7" fmla="*/ 38008 w 75727"/>
                  <a:gd name="connsiteY7" fmla="*/ 0 h 75724"/>
                  <a:gd name="connsiteX8" fmla="*/ 75727 w 75727"/>
                  <a:gd name="connsiteY8" fmla="*/ 38100 h 75724"/>
                  <a:gd name="connsiteX9" fmla="*/ 37723 w 75727"/>
                  <a:gd name="connsiteY9" fmla="*/ 75628 h 7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727" h="75724">
                    <a:moveTo>
                      <a:pt x="37723" y="66389"/>
                    </a:moveTo>
                    <a:cubicBezTo>
                      <a:pt x="53439" y="66389"/>
                      <a:pt x="66298" y="53721"/>
                      <a:pt x="66298" y="38100"/>
                    </a:cubicBezTo>
                    <a:cubicBezTo>
                      <a:pt x="66298" y="22384"/>
                      <a:pt x="53629" y="9430"/>
                      <a:pt x="37913" y="9334"/>
                    </a:cubicBezTo>
                    <a:cubicBezTo>
                      <a:pt x="22292" y="9334"/>
                      <a:pt x="9529" y="22003"/>
                      <a:pt x="9243" y="37433"/>
                    </a:cubicBezTo>
                    <a:cubicBezTo>
                      <a:pt x="8957" y="53150"/>
                      <a:pt x="22006" y="66484"/>
                      <a:pt x="37723" y="66389"/>
                    </a:cubicBezTo>
                    <a:moveTo>
                      <a:pt x="37723" y="75724"/>
                    </a:moveTo>
                    <a:cubicBezTo>
                      <a:pt x="16768" y="75819"/>
                      <a:pt x="-282" y="58293"/>
                      <a:pt x="4" y="37528"/>
                    </a:cubicBezTo>
                    <a:cubicBezTo>
                      <a:pt x="289" y="16764"/>
                      <a:pt x="17149" y="0"/>
                      <a:pt x="38008" y="0"/>
                    </a:cubicBezTo>
                    <a:cubicBezTo>
                      <a:pt x="58868" y="0"/>
                      <a:pt x="75727" y="17145"/>
                      <a:pt x="75727" y="38100"/>
                    </a:cubicBezTo>
                    <a:cubicBezTo>
                      <a:pt x="75727" y="58960"/>
                      <a:pt x="58678" y="75724"/>
                      <a:pt x="37723" y="7562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5" name="Freeform: Shape 534">
                <a:extLst>
                  <a:ext uri="{FF2B5EF4-FFF2-40B4-BE49-F238E27FC236}">
                    <a16:creationId xmlns:a16="http://schemas.microsoft.com/office/drawing/2014/main" id="{93657D48-4070-8F77-975F-E9A24E562F7D}"/>
                  </a:ext>
                </a:extLst>
              </p:cNvPr>
              <p:cNvSpPr/>
              <p:nvPr/>
            </p:nvSpPr>
            <p:spPr>
              <a:xfrm>
                <a:off x="-810427" y="1810903"/>
                <a:ext cx="87743" cy="13164"/>
              </a:xfrm>
              <a:custGeom>
                <a:avLst/>
                <a:gdLst>
                  <a:gd name="connsiteX0" fmla="*/ 31163 w 62214"/>
                  <a:gd name="connsiteY0" fmla="*/ 0 h 9334"/>
                  <a:gd name="connsiteX1" fmla="*/ 57357 w 62214"/>
                  <a:gd name="connsiteY1" fmla="*/ 0 h 9334"/>
                  <a:gd name="connsiteX2" fmla="*/ 62214 w 62214"/>
                  <a:gd name="connsiteY2" fmla="*/ 4572 h 9334"/>
                  <a:gd name="connsiteX3" fmla="*/ 57738 w 62214"/>
                  <a:gd name="connsiteY3" fmla="*/ 9334 h 9334"/>
                  <a:gd name="connsiteX4" fmla="*/ 50975 w 62214"/>
                  <a:gd name="connsiteY4" fmla="*/ 9334 h 9334"/>
                  <a:gd name="connsiteX5" fmla="*/ 5064 w 62214"/>
                  <a:gd name="connsiteY5" fmla="*/ 9334 h 9334"/>
                  <a:gd name="connsiteX6" fmla="*/ 493 w 62214"/>
                  <a:gd name="connsiteY6" fmla="*/ 6667 h 9334"/>
                  <a:gd name="connsiteX7" fmla="*/ 969 w 62214"/>
                  <a:gd name="connsiteY7" fmla="*/ 1810 h 9334"/>
                  <a:gd name="connsiteX8" fmla="*/ 5255 w 62214"/>
                  <a:gd name="connsiteY8" fmla="*/ 0 h 9334"/>
                  <a:gd name="connsiteX9" fmla="*/ 31258 w 62214"/>
                  <a:gd name="connsiteY9" fmla="*/ 0 h 9334"/>
                  <a:gd name="connsiteX10" fmla="*/ 31258 w 62214"/>
                  <a:gd name="connsiteY10" fmla="*/ 0 h 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4" h="9334">
                    <a:moveTo>
                      <a:pt x="31163" y="0"/>
                    </a:moveTo>
                    <a:cubicBezTo>
                      <a:pt x="39926" y="0"/>
                      <a:pt x="48594" y="0"/>
                      <a:pt x="57357" y="0"/>
                    </a:cubicBezTo>
                    <a:cubicBezTo>
                      <a:pt x="60214" y="0"/>
                      <a:pt x="62119" y="1905"/>
                      <a:pt x="62214" y="4572"/>
                    </a:cubicBezTo>
                    <a:cubicBezTo>
                      <a:pt x="62214" y="7239"/>
                      <a:pt x="60309" y="9239"/>
                      <a:pt x="57738" y="9334"/>
                    </a:cubicBezTo>
                    <a:cubicBezTo>
                      <a:pt x="55452" y="9334"/>
                      <a:pt x="53166" y="9334"/>
                      <a:pt x="50975" y="9334"/>
                    </a:cubicBezTo>
                    <a:cubicBezTo>
                      <a:pt x="35640" y="9334"/>
                      <a:pt x="20400" y="9334"/>
                      <a:pt x="5064" y="9334"/>
                    </a:cubicBezTo>
                    <a:cubicBezTo>
                      <a:pt x="2969" y="9334"/>
                      <a:pt x="1350" y="8477"/>
                      <a:pt x="493" y="6667"/>
                    </a:cubicBezTo>
                    <a:cubicBezTo>
                      <a:pt x="-270" y="5048"/>
                      <a:pt x="-174" y="3334"/>
                      <a:pt x="969" y="1810"/>
                    </a:cubicBezTo>
                    <a:cubicBezTo>
                      <a:pt x="2016" y="476"/>
                      <a:pt x="3540" y="0"/>
                      <a:pt x="5255" y="0"/>
                    </a:cubicBezTo>
                    <a:cubicBezTo>
                      <a:pt x="13922" y="0"/>
                      <a:pt x="22590" y="0"/>
                      <a:pt x="31258" y="0"/>
                    </a:cubicBezTo>
                    <a:lnTo>
                      <a:pt x="31258" y="0"/>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6" name="Freeform: Shape 535">
                <a:extLst>
                  <a:ext uri="{FF2B5EF4-FFF2-40B4-BE49-F238E27FC236}">
                    <a16:creationId xmlns:a16="http://schemas.microsoft.com/office/drawing/2014/main" id="{7C660019-3266-23FF-9722-72C92DA87425}"/>
                  </a:ext>
                </a:extLst>
              </p:cNvPr>
              <p:cNvSpPr/>
              <p:nvPr/>
            </p:nvSpPr>
            <p:spPr>
              <a:xfrm>
                <a:off x="-810628" y="1866249"/>
                <a:ext cx="87848" cy="13164"/>
              </a:xfrm>
              <a:custGeom>
                <a:avLst/>
                <a:gdLst>
                  <a:gd name="connsiteX0" fmla="*/ 31116 w 62288"/>
                  <a:gd name="connsiteY0" fmla="*/ 9239 h 9334"/>
                  <a:gd name="connsiteX1" fmla="*/ 4731 w 62288"/>
                  <a:gd name="connsiteY1" fmla="*/ 9239 h 9334"/>
                  <a:gd name="connsiteX2" fmla="*/ 255 w 62288"/>
                  <a:gd name="connsiteY2" fmla="*/ 6191 h 9334"/>
                  <a:gd name="connsiteX3" fmla="*/ 1969 w 62288"/>
                  <a:gd name="connsiteY3" fmla="*/ 953 h 9334"/>
                  <a:gd name="connsiteX4" fmla="*/ 5017 w 62288"/>
                  <a:gd name="connsiteY4" fmla="*/ 0 h 9334"/>
                  <a:gd name="connsiteX5" fmla="*/ 57214 w 62288"/>
                  <a:gd name="connsiteY5" fmla="*/ 0 h 9334"/>
                  <a:gd name="connsiteX6" fmla="*/ 62167 w 62288"/>
                  <a:gd name="connsiteY6" fmla="*/ 3620 h 9334"/>
                  <a:gd name="connsiteX7" fmla="*/ 59691 w 62288"/>
                  <a:gd name="connsiteY7" fmla="*/ 8858 h 9334"/>
                  <a:gd name="connsiteX8" fmla="*/ 56928 w 62288"/>
                  <a:gd name="connsiteY8" fmla="*/ 9334 h 9334"/>
                  <a:gd name="connsiteX9" fmla="*/ 31116 w 62288"/>
                  <a:gd name="connsiteY9" fmla="*/ 9334 h 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8" h="9334">
                    <a:moveTo>
                      <a:pt x="31116" y="9239"/>
                    </a:moveTo>
                    <a:cubicBezTo>
                      <a:pt x="22353" y="9239"/>
                      <a:pt x="13590" y="9239"/>
                      <a:pt x="4731" y="9239"/>
                    </a:cubicBezTo>
                    <a:cubicBezTo>
                      <a:pt x="2541" y="9239"/>
                      <a:pt x="826" y="8096"/>
                      <a:pt x="255" y="6191"/>
                    </a:cubicBezTo>
                    <a:cubicBezTo>
                      <a:pt x="-412" y="4191"/>
                      <a:pt x="255" y="2000"/>
                      <a:pt x="1969" y="953"/>
                    </a:cubicBezTo>
                    <a:cubicBezTo>
                      <a:pt x="2826" y="381"/>
                      <a:pt x="3969" y="0"/>
                      <a:pt x="5017" y="0"/>
                    </a:cubicBezTo>
                    <a:cubicBezTo>
                      <a:pt x="22448" y="0"/>
                      <a:pt x="39783" y="0"/>
                      <a:pt x="57214" y="0"/>
                    </a:cubicBezTo>
                    <a:cubicBezTo>
                      <a:pt x="59786" y="0"/>
                      <a:pt x="61691" y="1524"/>
                      <a:pt x="62167" y="3620"/>
                    </a:cubicBezTo>
                    <a:cubicBezTo>
                      <a:pt x="62643" y="5810"/>
                      <a:pt x="61691" y="7906"/>
                      <a:pt x="59691" y="8858"/>
                    </a:cubicBezTo>
                    <a:cubicBezTo>
                      <a:pt x="58833" y="9239"/>
                      <a:pt x="57881" y="9334"/>
                      <a:pt x="56928" y="9334"/>
                    </a:cubicBezTo>
                    <a:cubicBezTo>
                      <a:pt x="48356" y="9334"/>
                      <a:pt x="39688" y="9334"/>
                      <a:pt x="31116" y="9334"/>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7" name="Freeform: Shape 536">
                <a:extLst>
                  <a:ext uri="{FF2B5EF4-FFF2-40B4-BE49-F238E27FC236}">
                    <a16:creationId xmlns:a16="http://schemas.microsoft.com/office/drawing/2014/main" id="{3353A9AC-AB65-B674-2045-6937509A0E15}"/>
                  </a:ext>
                </a:extLst>
              </p:cNvPr>
              <p:cNvSpPr/>
              <p:nvPr/>
            </p:nvSpPr>
            <p:spPr>
              <a:xfrm>
                <a:off x="-883762" y="1853950"/>
                <a:ext cx="47583" cy="37890"/>
              </a:xfrm>
              <a:custGeom>
                <a:avLst/>
                <a:gdLst>
                  <a:gd name="connsiteX0" fmla="*/ 11533 w 33739"/>
                  <a:gd name="connsiteY0" fmla="*/ 15579 h 26866"/>
                  <a:gd name="connsiteX1" fmla="*/ 13153 w 33739"/>
                  <a:gd name="connsiteY1" fmla="*/ 14055 h 26866"/>
                  <a:gd name="connsiteX2" fmla="*/ 25440 w 33739"/>
                  <a:gd name="connsiteY2" fmla="*/ 1768 h 26866"/>
                  <a:gd name="connsiteX3" fmla="*/ 30488 w 33739"/>
                  <a:gd name="connsiteY3" fmla="*/ 244 h 26866"/>
                  <a:gd name="connsiteX4" fmla="*/ 32488 w 33739"/>
                  <a:gd name="connsiteY4" fmla="*/ 7864 h 26866"/>
                  <a:gd name="connsiteX5" fmla="*/ 28202 w 33739"/>
                  <a:gd name="connsiteY5" fmla="*/ 12246 h 26866"/>
                  <a:gd name="connsiteX6" fmla="*/ 15439 w 33739"/>
                  <a:gd name="connsiteY6" fmla="*/ 25009 h 26866"/>
                  <a:gd name="connsiteX7" fmla="*/ 7914 w 33739"/>
                  <a:gd name="connsiteY7" fmla="*/ 25009 h 26866"/>
                  <a:gd name="connsiteX8" fmla="*/ 1627 w 33739"/>
                  <a:gd name="connsiteY8" fmla="*/ 18627 h 26866"/>
                  <a:gd name="connsiteX9" fmla="*/ 1246 w 33739"/>
                  <a:gd name="connsiteY9" fmla="*/ 11865 h 26866"/>
                  <a:gd name="connsiteX10" fmla="*/ 8199 w 33739"/>
                  <a:gd name="connsiteY10" fmla="*/ 12055 h 26866"/>
                  <a:gd name="connsiteX11" fmla="*/ 11533 w 33739"/>
                  <a:gd name="connsiteY11" fmla="*/ 1557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739" h="26866">
                    <a:moveTo>
                      <a:pt x="11533" y="15579"/>
                    </a:moveTo>
                    <a:cubicBezTo>
                      <a:pt x="12200" y="14913"/>
                      <a:pt x="12772" y="14436"/>
                      <a:pt x="13153" y="14055"/>
                    </a:cubicBezTo>
                    <a:cubicBezTo>
                      <a:pt x="17248" y="9960"/>
                      <a:pt x="21344" y="5864"/>
                      <a:pt x="25440" y="1768"/>
                    </a:cubicBezTo>
                    <a:cubicBezTo>
                      <a:pt x="26869" y="339"/>
                      <a:pt x="28488" y="-423"/>
                      <a:pt x="30488" y="244"/>
                    </a:cubicBezTo>
                    <a:cubicBezTo>
                      <a:pt x="33822" y="1387"/>
                      <a:pt x="34774" y="5292"/>
                      <a:pt x="32488" y="7864"/>
                    </a:cubicBezTo>
                    <a:cubicBezTo>
                      <a:pt x="31155" y="9388"/>
                      <a:pt x="29631" y="10817"/>
                      <a:pt x="28202" y="12246"/>
                    </a:cubicBezTo>
                    <a:cubicBezTo>
                      <a:pt x="23916" y="16532"/>
                      <a:pt x="19725" y="20723"/>
                      <a:pt x="15439" y="25009"/>
                    </a:cubicBezTo>
                    <a:cubicBezTo>
                      <a:pt x="12962" y="27486"/>
                      <a:pt x="10295" y="27486"/>
                      <a:pt x="7914" y="25009"/>
                    </a:cubicBezTo>
                    <a:cubicBezTo>
                      <a:pt x="5818" y="22914"/>
                      <a:pt x="3628" y="20818"/>
                      <a:pt x="1627" y="18627"/>
                    </a:cubicBezTo>
                    <a:cubicBezTo>
                      <a:pt x="-373" y="16532"/>
                      <a:pt x="-563" y="13674"/>
                      <a:pt x="1246" y="11865"/>
                    </a:cubicBezTo>
                    <a:cubicBezTo>
                      <a:pt x="3151" y="9864"/>
                      <a:pt x="6009" y="9960"/>
                      <a:pt x="8199" y="12055"/>
                    </a:cubicBezTo>
                    <a:cubicBezTo>
                      <a:pt x="9343" y="13103"/>
                      <a:pt x="10295" y="14246"/>
                      <a:pt x="11533" y="1557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8" name="Freeform: Shape 537">
                <a:extLst>
                  <a:ext uri="{FF2B5EF4-FFF2-40B4-BE49-F238E27FC236}">
                    <a16:creationId xmlns:a16="http://schemas.microsoft.com/office/drawing/2014/main" id="{26381209-7FEB-BA89-1A0F-2B9C4D61D580}"/>
                  </a:ext>
                </a:extLst>
              </p:cNvPr>
              <p:cNvSpPr/>
              <p:nvPr/>
            </p:nvSpPr>
            <p:spPr>
              <a:xfrm>
                <a:off x="-883904" y="1798643"/>
                <a:ext cx="47776" cy="37885"/>
              </a:xfrm>
              <a:custGeom>
                <a:avLst/>
                <a:gdLst>
                  <a:gd name="connsiteX0" fmla="*/ 12301 w 33875"/>
                  <a:gd name="connsiteY0" fmla="*/ 15741 h 26862"/>
                  <a:gd name="connsiteX1" fmla="*/ 14397 w 33875"/>
                  <a:gd name="connsiteY1" fmla="*/ 12979 h 26862"/>
                  <a:gd name="connsiteX2" fmla="*/ 25827 w 33875"/>
                  <a:gd name="connsiteY2" fmla="*/ 1454 h 26862"/>
                  <a:gd name="connsiteX3" fmla="*/ 31732 w 33875"/>
                  <a:gd name="connsiteY3" fmla="*/ 692 h 26862"/>
                  <a:gd name="connsiteX4" fmla="*/ 33637 w 33875"/>
                  <a:gd name="connsiteY4" fmla="*/ 6026 h 26862"/>
                  <a:gd name="connsiteX5" fmla="*/ 32208 w 33875"/>
                  <a:gd name="connsiteY5" fmla="*/ 8217 h 26862"/>
                  <a:gd name="connsiteX6" fmla="*/ 15349 w 33875"/>
                  <a:gd name="connsiteY6" fmla="*/ 25076 h 26862"/>
                  <a:gd name="connsiteX7" fmla="*/ 8110 w 33875"/>
                  <a:gd name="connsiteY7" fmla="*/ 25076 h 26862"/>
                  <a:gd name="connsiteX8" fmla="*/ 1633 w 33875"/>
                  <a:gd name="connsiteY8" fmla="*/ 18694 h 26862"/>
                  <a:gd name="connsiteX9" fmla="*/ 1442 w 33875"/>
                  <a:gd name="connsiteY9" fmla="*/ 11741 h 26862"/>
                  <a:gd name="connsiteX10" fmla="*/ 8205 w 33875"/>
                  <a:gd name="connsiteY10" fmla="*/ 12122 h 26862"/>
                  <a:gd name="connsiteX11" fmla="*/ 11253 w 33875"/>
                  <a:gd name="connsiteY11" fmla="*/ 15551 h 26862"/>
                  <a:gd name="connsiteX12" fmla="*/ 12206 w 33875"/>
                  <a:gd name="connsiteY12" fmla="*/ 15741 h 2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75" h="26862">
                    <a:moveTo>
                      <a:pt x="12301" y="15741"/>
                    </a:moveTo>
                    <a:cubicBezTo>
                      <a:pt x="12968" y="14789"/>
                      <a:pt x="13539" y="13741"/>
                      <a:pt x="14397" y="12979"/>
                    </a:cubicBezTo>
                    <a:cubicBezTo>
                      <a:pt x="18207" y="9074"/>
                      <a:pt x="22016" y="5264"/>
                      <a:pt x="25827" y="1454"/>
                    </a:cubicBezTo>
                    <a:cubicBezTo>
                      <a:pt x="27446" y="-165"/>
                      <a:pt x="29922" y="-451"/>
                      <a:pt x="31732" y="692"/>
                    </a:cubicBezTo>
                    <a:cubicBezTo>
                      <a:pt x="33542" y="1740"/>
                      <a:pt x="34304" y="3835"/>
                      <a:pt x="33637" y="6026"/>
                    </a:cubicBezTo>
                    <a:cubicBezTo>
                      <a:pt x="33351" y="6788"/>
                      <a:pt x="32780" y="7645"/>
                      <a:pt x="32208" y="8217"/>
                    </a:cubicBezTo>
                    <a:cubicBezTo>
                      <a:pt x="26589" y="13837"/>
                      <a:pt x="20969" y="19456"/>
                      <a:pt x="15349" y="25076"/>
                    </a:cubicBezTo>
                    <a:cubicBezTo>
                      <a:pt x="12968" y="27457"/>
                      <a:pt x="10491" y="27457"/>
                      <a:pt x="8110" y="25076"/>
                    </a:cubicBezTo>
                    <a:cubicBezTo>
                      <a:pt x="5919" y="22981"/>
                      <a:pt x="3824" y="20790"/>
                      <a:pt x="1633" y="18694"/>
                    </a:cubicBezTo>
                    <a:cubicBezTo>
                      <a:pt x="-462" y="16599"/>
                      <a:pt x="-558" y="13646"/>
                      <a:pt x="1442" y="11741"/>
                    </a:cubicBezTo>
                    <a:cubicBezTo>
                      <a:pt x="3348" y="9931"/>
                      <a:pt x="6205" y="10027"/>
                      <a:pt x="8205" y="12122"/>
                    </a:cubicBezTo>
                    <a:cubicBezTo>
                      <a:pt x="9253" y="13170"/>
                      <a:pt x="10301" y="14408"/>
                      <a:pt x="11253" y="15551"/>
                    </a:cubicBezTo>
                    <a:cubicBezTo>
                      <a:pt x="11539" y="15551"/>
                      <a:pt x="11920" y="15646"/>
                      <a:pt x="12206" y="1574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9" name="Freeform: Shape 538">
                <a:extLst>
                  <a:ext uri="{FF2B5EF4-FFF2-40B4-BE49-F238E27FC236}">
                    <a16:creationId xmlns:a16="http://schemas.microsoft.com/office/drawing/2014/main" id="{9F32B858-B90E-FBA2-F60F-32EAE77E9B7F}"/>
                  </a:ext>
                </a:extLst>
              </p:cNvPr>
              <p:cNvSpPr/>
              <p:nvPr/>
            </p:nvSpPr>
            <p:spPr>
              <a:xfrm>
                <a:off x="-829668" y="1677522"/>
                <a:ext cx="52443" cy="52587"/>
              </a:xfrm>
              <a:custGeom>
                <a:avLst/>
                <a:gdLst>
                  <a:gd name="connsiteX0" fmla="*/ 8611 w 37185"/>
                  <a:gd name="connsiteY0" fmla="*/ 14088 h 37287"/>
                  <a:gd name="connsiteX1" fmla="*/ 12040 w 37185"/>
                  <a:gd name="connsiteY1" fmla="*/ 14088 h 37287"/>
                  <a:gd name="connsiteX2" fmla="*/ 13945 w 37185"/>
                  <a:gd name="connsiteY2" fmla="*/ 12088 h 37287"/>
                  <a:gd name="connsiteX3" fmla="*/ 13945 w 37185"/>
                  <a:gd name="connsiteY3" fmla="*/ 4849 h 37287"/>
                  <a:gd name="connsiteX4" fmla="*/ 20898 w 37185"/>
                  <a:gd name="connsiteY4" fmla="*/ 658 h 37287"/>
                  <a:gd name="connsiteX5" fmla="*/ 23184 w 37185"/>
                  <a:gd name="connsiteY5" fmla="*/ 4944 h 37287"/>
                  <a:gd name="connsiteX6" fmla="*/ 23184 w 37185"/>
                  <a:gd name="connsiteY6" fmla="*/ 12374 h 37287"/>
                  <a:gd name="connsiteX7" fmla="*/ 24994 w 37185"/>
                  <a:gd name="connsiteY7" fmla="*/ 14088 h 37287"/>
                  <a:gd name="connsiteX8" fmla="*/ 32423 w 37185"/>
                  <a:gd name="connsiteY8" fmla="*/ 14088 h 37287"/>
                  <a:gd name="connsiteX9" fmla="*/ 37186 w 37185"/>
                  <a:gd name="connsiteY9" fmla="*/ 18470 h 37287"/>
                  <a:gd name="connsiteX10" fmla="*/ 32519 w 37185"/>
                  <a:gd name="connsiteY10" fmla="*/ 23327 h 37287"/>
                  <a:gd name="connsiteX11" fmla="*/ 25089 w 37185"/>
                  <a:gd name="connsiteY11" fmla="*/ 23327 h 37287"/>
                  <a:gd name="connsiteX12" fmla="*/ 23184 w 37185"/>
                  <a:gd name="connsiteY12" fmla="*/ 25232 h 37287"/>
                  <a:gd name="connsiteX13" fmla="*/ 23184 w 37185"/>
                  <a:gd name="connsiteY13" fmla="*/ 33043 h 37287"/>
                  <a:gd name="connsiteX14" fmla="*/ 19850 w 37185"/>
                  <a:gd name="connsiteY14" fmla="*/ 37139 h 37287"/>
                  <a:gd name="connsiteX15" fmla="*/ 14707 w 37185"/>
                  <a:gd name="connsiteY15" fmla="*/ 35138 h 37287"/>
                  <a:gd name="connsiteX16" fmla="*/ 13945 w 37185"/>
                  <a:gd name="connsiteY16" fmla="*/ 31995 h 37287"/>
                  <a:gd name="connsiteX17" fmla="*/ 13945 w 37185"/>
                  <a:gd name="connsiteY17" fmla="*/ 24851 h 37287"/>
                  <a:gd name="connsiteX18" fmla="*/ 12421 w 37185"/>
                  <a:gd name="connsiteY18" fmla="*/ 23327 h 37287"/>
                  <a:gd name="connsiteX19" fmla="*/ 4611 w 37185"/>
                  <a:gd name="connsiteY19" fmla="*/ 23327 h 37287"/>
                  <a:gd name="connsiteX20" fmla="*/ 38 w 37185"/>
                  <a:gd name="connsiteY20" fmla="*/ 19327 h 37287"/>
                  <a:gd name="connsiteX21" fmla="*/ 3182 w 37185"/>
                  <a:gd name="connsiteY21" fmla="*/ 14183 h 37287"/>
                  <a:gd name="connsiteX22" fmla="*/ 8420 w 37185"/>
                  <a:gd name="connsiteY22" fmla="*/ 14183 h 37287"/>
                  <a:gd name="connsiteX23" fmla="*/ 8420 w 37185"/>
                  <a:gd name="connsiteY23" fmla="*/ 13993 h 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85" h="37287">
                    <a:moveTo>
                      <a:pt x="8611" y="14088"/>
                    </a:moveTo>
                    <a:cubicBezTo>
                      <a:pt x="9754" y="14088"/>
                      <a:pt x="10897" y="14088"/>
                      <a:pt x="12040" y="14088"/>
                    </a:cubicBezTo>
                    <a:cubicBezTo>
                      <a:pt x="13659" y="14279"/>
                      <a:pt x="14040" y="13517"/>
                      <a:pt x="13945" y="12088"/>
                    </a:cubicBezTo>
                    <a:cubicBezTo>
                      <a:pt x="13945" y="9707"/>
                      <a:pt x="13850" y="7230"/>
                      <a:pt x="13945" y="4849"/>
                    </a:cubicBezTo>
                    <a:cubicBezTo>
                      <a:pt x="14136" y="944"/>
                      <a:pt x="17755" y="-1152"/>
                      <a:pt x="20898" y="658"/>
                    </a:cubicBezTo>
                    <a:cubicBezTo>
                      <a:pt x="22517" y="1610"/>
                      <a:pt x="23184" y="3134"/>
                      <a:pt x="23184" y="4944"/>
                    </a:cubicBezTo>
                    <a:cubicBezTo>
                      <a:pt x="23184" y="7421"/>
                      <a:pt x="23184" y="9897"/>
                      <a:pt x="23184" y="12374"/>
                    </a:cubicBezTo>
                    <a:cubicBezTo>
                      <a:pt x="23184" y="13707"/>
                      <a:pt x="23661" y="14088"/>
                      <a:pt x="24994" y="14088"/>
                    </a:cubicBezTo>
                    <a:cubicBezTo>
                      <a:pt x="27470" y="14088"/>
                      <a:pt x="29947" y="14088"/>
                      <a:pt x="32423" y="14088"/>
                    </a:cubicBezTo>
                    <a:cubicBezTo>
                      <a:pt x="35186" y="14088"/>
                      <a:pt x="37186" y="15898"/>
                      <a:pt x="37186" y="18470"/>
                    </a:cubicBezTo>
                    <a:cubicBezTo>
                      <a:pt x="37186" y="21232"/>
                      <a:pt x="35376" y="23232"/>
                      <a:pt x="32519" y="23327"/>
                    </a:cubicBezTo>
                    <a:cubicBezTo>
                      <a:pt x="30042" y="23327"/>
                      <a:pt x="27566" y="23423"/>
                      <a:pt x="25089" y="23327"/>
                    </a:cubicBezTo>
                    <a:cubicBezTo>
                      <a:pt x="23565" y="23327"/>
                      <a:pt x="23184" y="23804"/>
                      <a:pt x="23184" y="25232"/>
                    </a:cubicBezTo>
                    <a:cubicBezTo>
                      <a:pt x="23184" y="27804"/>
                      <a:pt x="23184" y="30471"/>
                      <a:pt x="23184" y="33043"/>
                    </a:cubicBezTo>
                    <a:cubicBezTo>
                      <a:pt x="23089" y="35138"/>
                      <a:pt x="21755" y="36662"/>
                      <a:pt x="19850" y="37139"/>
                    </a:cubicBezTo>
                    <a:cubicBezTo>
                      <a:pt x="17660" y="37615"/>
                      <a:pt x="15659" y="36948"/>
                      <a:pt x="14707" y="35138"/>
                    </a:cubicBezTo>
                    <a:cubicBezTo>
                      <a:pt x="14231" y="34186"/>
                      <a:pt x="13945" y="33043"/>
                      <a:pt x="13945" y="31995"/>
                    </a:cubicBezTo>
                    <a:cubicBezTo>
                      <a:pt x="13850" y="29614"/>
                      <a:pt x="13945" y="27233"/>
                      <a:pt x="13945" y="24851"/>
                    </a:cubicBezTo>
                    <a:cubicBezTo>
                      <a:pt x="13945" y="23708"/>
                      <a:pt x="13564" y="23327"/>
                      <a:pt x="12421" y="23327"/>
                    </a:cubicBezTo>
                    <a:cubicBezTo>
                      <a:pt x="9849" y="23327"/>
                      <a:pt x="7278" y="23327"/>
                      <a:pt x="4611" y="23327"/>
                    </a:cubicBezTo>
                    <a:cubicBezTo>
                      <a:pt x="2134" y="23327"/>
                      <a:pt x="229" y="21518"/>
                      <a:pt x="38" y="19327"/>
                    </a:cubicBezTo>
                    <a:cubicBezTo>
                      <a:pt x="-247" y="16850"/>
                      <a:pt x="1086" y="14564"/>
                      <a:pt x="3182" y="14183"/>
                    </a:cubicBezTo>
                    <a:cubicBezTo>
                      <a:pt x="4896" y="13898"/>
                      <a:pt x="6706" y="14183"/>
                      <a:pt x="8420" y="14183"/>
                    </a:cubicBezTo>
                    <a:lnTo>
                      <a:pt x="8420" y="13993"/>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20" name="Group 19">
            <a:extLst>
              <a:ext uri="{FF2B5EF4-FFF2-40B4-BE49-F238E27FC236}">
                <a16:creationId xmlns:a16="http://schemas.microsoft.com/office/drawing/2014/main" id="{415F647F-30C7-17B7-56C9-BEC77CF64466}"/>
              </a:ext>
            </a:extLst>
          </p:cNvPr>
          <p:cNvGrpSpPr/>
          <p:nvPr/>
        </p:nvGrpSpPr>
        <p:grpSpPr>
          <a:xfrm>
            <a:off x="160298" y="6282112"/>
            <a:ext cx="11872139" cy="477768"/>
            <a:chOff x="160298" y="6282112"/>
            <a:chExt cx="11872139" cy="477768"/>
          </a:xfrm>
        </p:grpSpPr>
        <p:sp>
          <p:nvSpPr>
            <p:cNvPr id="22" name="TextBox 21">
              <a:extLst>
                <a:ext uri="{FF2B5EF4-FFF2-40B4-BE49-F238E27FC236}">
                  <a16:creationId xmlns:a16="http://schemas.microsoft.com/office/drawing/2014/main" id="{D7F287A5-5C39-0C03-33F8-D658B9A44F19}"/>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23" name="Graphic 10">
              <a:extLst>
                <a:ext uri="{FF2B5EF4-FFF2-40B4-BE49-F238E27FC236}">
                  <a16:creationId xmlns:a16="http://schemas.microsoft.com/office/drawing/2014/main" id="{ADFAA7BA-C418-7685-5710-C7BC6C7641FB}"/>
                </a:ext>
              </a:extLst>
            </p:cNvPr>
            <p:cNvPicPr>
              <a:picLocks noChangeAspect="1"/>
            </p:cNvPicPr>
            <p:nvPr/>
          </p:nvPicPr>
          <p:blipFill>
            <a:blip r:embed="rId2"/>
            <a:srcRect/>
            <a:stretch/>
          </p:blipFill>
          <p:spPr>
            <a:xfrm>
              <a:off x="11384280" y="6282112"/>
              <a:ext cx="648157" cy="447817"/>
            </a:xfrm>
            <a:prstGeom prst="rect">
              <a:avLst/>
            </a:prstGeom>
          </p:spPr>
        </p:pic>
      </p:grpSp>
    </p:spTree>
    <p:extLst>
      <p:ext uri="{BB962C8B-B14F-4D97-AF65-F5344CB8AC3E}">
        <p14:creationId xmlns:p14="http://schemas.microsoft.com/office/powerpoint/2010/main" val="36508104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0" name="Group 579">
            <a:extLst>
              <a:ext uri="{FF2B5EF4-FFF2-40B4-BE49-F238E27FC236}">
                <a16:creationId xmlns:a16="http://schemas.microsoft.com/office/drawing/2014/main" id="{642550E2-593A-030F-D9D9-6F24A01DE0B5}"/>
              </a:ext>
            </a:extLst>
          </p:cNvPr>
          <p:cNvGrpSpPr/>
          <p:nvPr/>
        </p:nvGrpSpPr>
        <p:grpSpPr>
          <a:xfrm>
            <a:off x="743018" y="1277982"/>
            <a:ext cx="2396376" cy="2340087"/>
            <a:chOff x="743018" y="-2466104"/>
            <a:chExt cx="2396376" cy="2396382"/>
          </a:xfrm>
        </p:grpSpPr>
        <p:sp>
          <p:nvSpPr>
            <p:cNvPr id="581" name="Freeform: Shape 580">
              <a:extLst>
                <a:ext uri="{FF2B5EF4-FFF2-40B4-BE49-F238E27FC236}">
                  <a16:creationId xmlns:a16="http://schemas.microsoft.com/office/drawing/2014/main" id="{E0D40FB6-C453-E71A-768C-270705CA8ADF}"/>
                </a:ext>
              </a:extLst>
            </p:cNvPr>
            <p:cNvSpPr/>
            <p:nvPr/>
          </p:nvSpPr>
          <p:spPr>
            <a:xfrm>
              <a:off x="743018" y="-2260413"/>
              <a:ext cx="2190685" cy="2190691"/>
            </a:xfrm>
            <a:custGeom>
              <a:avLst/>
              <a:gdLst>
                <a:gd name="connsiteX0" fmla="*/ 499110 w 499109"/>
                <a:gd name="connsiteY0" fmla="*/ 249555 h 499110"/>
                <a:gd name="connsiteX1" fmla="*/ 249555 w 499109"/>
                <a:gd name="connsiteY1" fmla="*/ 499110 h 499110"/>
                <a:gd name="connsiteX2" fmla="*/ 0 w 499109"/>
                <a:gd name="connsiteY2" fmla="*/ 249555 h 499110"/>
                <a:gd name="connsiteX3" fmla="*/ 249555 w 499109"/>
                <a:gd name="connsiteY3" fmla="*/ 0 h 499110"/>
                <a:gd name="connsiteX4" fmla="*/ 499110 w 499109"/>
                <a:gd name="connsiteY4" fmla="*/ 249555 h 499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109" h="499110">
                  <a:moveTo>
                    <a:pt x="499110" y="249555"/>
                  </a:moveTo>
                  <a:cubicBezTo>
                    <a:pt x="499110" y="387382"/>
                    <a:pt x="387382" y="499110"/>
                    <a:pt x="249555" y="499110"/>
                  </a:cubicBezTo>
                  <a:cubicBezTo>
                    <a:pt x="111728" y="499110"/>
                    <a:pt x="0" y="387382"/>
                    <a:pt x="0" y="249555"/>
                  </a:cubicBezTo>
                  <a:cubicBezTo>
                    <a:pt x="0" y="111728"/>
                    <a:pt x="111728" y="0"/>
                    <a:pt x="249555" y="0"/>
                  </a:cubicBezTo>
                  <a:cubicBezTo>
                    <a:pt x="387382" y="0"/>
                    <a:pt x="499110" y="111728"/>
                    <a:pt x="499110" y="249555"/>
                  </a:cubicBezTo>
                </a:path>
              </a:pathLst>
            </a:custGeom>
            <a:solidFill>
              <a:srgbClr val="5BC3E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2" name="Freeform: Shape 581">
              <a:extLst>
                <a:ext uri="{FF2B5EF4-FFF2-40B4-BE49-F238E27FC236}">
                  <a16:creationId xmlns:a16="http://schemas.microsoft.com/office/drawing/2014/main" id="{4B200798-9DD0-AB76-8C9D-7F5116FE5127}"/>
                </a:ext>
              </a:extLst>
            </p:cNvPr>
            <p:cNvSpPr/>
            <p:nvPr/>
          </p:nvSpPr>
          <p:spPr>
            <a:xfrm>
              <a:off x="1390609" y="-2466104"/>
              <a:ext cx="1748785" cy="1966184"/>
            </a:xfrm>
            <a:custGeom>
              <a:avLst/>
              <a:gdLst>
                <a:gd name="connsiteX0" fmla="*/ 148971 w 398430"/>
                <a:gd name="connsiteY0" fmla="*/ 0 h 447960"/>
                <a:gd name="connsiteX1" fmla="*/ 0 w 398430"/>
                <a:gd name="connsiteY1" fmla="*/ 49244 h 447960"/>
                <a:gd name="connsiteX2" fmla="*/ 113919 w 398430"/>
                <a:gd name="connsiteY2" fmla="*/ 21812 h 447960"/>
                <a:gd name="connsiteX3" fmla="*/ 363474 w 398430"/>
                <a:gd name="connsiteY3" fmla="*/ 271367 h 447960"/>
                <a:gd name="connsiteX4" fmla="*/ 332994 w 398430"/>
                <a:gd name="connsiteY4" fmla="*/ 390906 h 447960"/>
                <a:gd name="connsiteX5" fmla="*/ 300323 w 398430"/>
                <a:gd name="connsiteY5" fmla="*/ 447961 h 447960"/>
                <a:gd name="connsiteX6" fmla="*/ 398431 w 398430"/>
                <a:gd name="connsiteY6" fmla="*/ 249555 h 447960"/>
                <a:gd name="connsiteX7" fmla="*/ 148876 w 398430"/>
                <a:gd name="connsiteY7" fmla="*/ 0 h 44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430" h="447960">
                  <a:moveTo>
                    <a:pt x="148971" y="0"/>
                  </a:moveTo>
                  <a:cubicBezTo>
                    <a:pt x="93154" y="0"/>
                    <a:pt x="41624" y="18288"/>
                    <a:pt x="0" y="49244"/>
                  </a:cubicBezTo>
                  <a:cubicBezTo>
                    <a:pt x="34195" y="31718"/>
                    <a:pt x="72866" y="21812"/>
                    <a:pt x="113919" y="21812"/>
                  </a:cubicBezTo>
                  <a:cubicBezTo>
                    <a:pt x="251746" y="21812"/>
                    <a:pt x="363474" y="133541"/>
                    <a:pt x="363474" y="271367"/>
                  </a:cubicBezTo>
                  <a:cubicBezTo>
                    <a:pt x="363474" y="314706"/>
                    <a:pt x="352425" y="355378"/>
                    <a:pt x="332994" y="390906"/>
                  </a:cubicBezTo>
                  <a:cubicBezTo>
                    <a:pt x="324612" y="411385"/>
                    <a:pt x="313563" y="430530"/>
                    <a:pt x="300323" y="447961"/>
                  </a:cubicBezTo>
                  <a:cubicBezTo>
                    <a:pt x="359950" y="402336"/>
                    <a:pt x="398431" y="330517"/>
                    <a:pt x="398431" y="249555"/>
                  </a:cubicBezTo>
                  <a:cubicBezTo>
                    <a:pt x="398431" y="111728"/>
                    <a:pt x="286703" y="0"/>
                    <a:pt x="148876" y="0"/>
                  </a:cubicBezTo>
                </a:path>
              </a:pathLst>
            </a:custGeom>
            <a:solidFill>
              <a:srgbClr val="9CD7F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3" name="Freeform: Shape 582">
              <a:extLst>
                <a:ext uri="{FF2B5EF4-FFF2-40B4-BE49-F238E27FC236}">
                  <a16:creationId xmlns:a16="http://schemas.microsoft.com/office/drawing/2014/main" id="{90F7B39C-CF16-DFAC-8D47-8964C6CA1F06}"/>
                </a:ext>
              </a:extLst>
            </p:cNvPr>
            <p:cNvSpPr/>
            <p:nvPr/>
          </p:nvSpPr>
          <p:spPr>
            <a:xfrm>
              <a:off x="2544484" y="-750762"/>
              <a:ext cx="308118" cy="354519"/>
            </a:xfrm>
            <a:custGeom>
              <a:avLst/>
              <a:gdLst>
                <a:gd name="connsiteX0" fmla="*/ 70199 w 70199"/>
                <a:gd name="connsiteY0" fmla="*/ 0 h 80771"/>
                <a:gd name="connsiteX1" fmla="*/ 0 w 70199"/>
                <a:gd name="connsiteY1" fmla="*/ 80772 h 80771"/>
                <a:gd name="connsiteX2" fmla="*/ 37433 w 70199"/>
                <a:gd name="connsiteY2" fmla="*/ 57055 h 80771"/>
                <a:gd name="connsiteX3" fmla="*/ 70104 w 70199"/>
                <a:gd name="connsiteY3" fmla="*/ 0 h 80771"/>
              </a:gdLst>
              <a:ahLst/>
              <a:cxnLst>
                <a:cxn ang="0">
                  <a:pos x="connsiteX0" y="connsiteY0"/>
                </a:cxn>
                <a:cxn ang="0">
                  <a:pos x="connsiteX1" y="connsiteY1"/>
                </a:cxn>
                <a:cxn ang="0">
                  <a:pos x="connsiteX2" y="connsiteY2"/>
                </a:cxn>
                <a:cxn ang="0">
                  <a:pos x="connsiteX3" y="connsiteY3"/>
                </a:cxn>
              </a:cxnLst>
              <a:rect l="l" t="t" r="r" b="b"/>
              <a:pathLst>
                <a:path w="70199" h="80771">
                  <a:moveTo>
                    <a:pt x="70199" y="0"/>
                  </a:moveTo>
                  <a:cubicBezTo>
                    <a:pt x="52864" y="31718"/>
                    <a:pt x="28861" y="59246"/>
                    <a:pt x="0" y="80772"/>
                  </a:cubicBezTo>
                  <a:cubicBezTo>
                    <a:pt x="13240" y="74009"/>
                    <a:pt x="25718" y="66008"/>
                    <a:pt x="37433" y="57055"/>
                  </a:cubicBezTo>
                  <a:cubicBezTo>
                    <a:pt x="50673" y="39719"/>
                    <a:pt x="61722" y="20574"/>
                    <a:pt x="70104" y="0"/>
                  </a:cubicBezTo>
                </a:path>
              </a:pathLst>
            </a:custGeom>
            <a:solidFill>
              <a:srgbClr val="65C7E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4" name="Freeform: Shape 583">
              <a:extLst>
                <a:ext uri="{FF2B5EF4-FFF2-40B4-BE49-F238E27FC236}">
                  <a16:creationId xmlns:a16="http://schemas.microsoft.com/office/drawing/2014/main" id="{4143EDD6-4541-BB29-9745-B7622869306F}"/>
                </a:ext>
              </a:extLst>
            </p:cNvPr>
            <p:cNvSpPr/>
            <p:nvPr/>
          </p:nvSpPr>
          <p:spPr>
            <a:xfrm>
              <a:off x="876384" y="-2250379"/>
              <a:ext cx="514225" cy="560632"/>
            </a:xfrm>
            <a:custGeom>
              <a:avLst/>
              <a:gdLst>
                <a:gd name="connsiteX0" fmla="*/ 117157 w 117157"/>
                <a:gd name="connsiteY0" fmla="*/ 95 h 127730"/>
                <a:gd name="connsiteX1" fmla="*/ 0 w 117157"/>
                <a:gd name="connsiteY1" fmla="*/ 127730 h 127730"/>
                <a:gd name="connsiteX2" fmla="*/ 67723 w 117157"/>
                <a:gd name="connsiteY2" fmla="*/ 48863 h 127730"/>
                <a:gd name="connsiteX3" fmla="*/ 117157 w 117157"/>
                <a:gd name="connsiteY3" fmla="*/ 0 h 127730"/>
              </a:gdLst>
              <a:ahLst/>
              <a:cxnLst>
                <a:cxn ang="0">
                  <a:pos x="connsiteX0" y="connsiteY0"/>
                </a:cxn>
                <a:cxn ang="0">
                  <a:pos x="connsiteX1" y="connsiteY1"/>
                </a:cxn>
                <a:cxn ang="0">
                  <a:pos x="connsiteX2" y="connsiteY2"/>
                </a:cxn>
                <a:cxn ang="0">
                  <a:pos x="connsiteX3" y="connsiteY3"/>
                </a:cxn>
              </a:cxnLst>
              <a:rect l="l" t="t" r="r" b="b"/>
              <a:pathLst>
                <a:path w="117157" h="127730">
                  <a:moveTo>
                    <a:pt x="117157" y="95"/>
                  </a:moveTo>
                  <a:cubicBezTo>
                    <a:pt x="64389" y="27242"/>
                    <a:pt x="22670" y="72485"/>
                    <a:pt x="0" y="127730"/>
                  </a:cubicBezTo>
                  <a:cubicBezTo>
                    <a:pt x="16859" y="96964"/>
                    <a:pt x="40005" y="70104"/>
                    <a:pt x="67723" y="48863"/>
                  </a:cubicBezTo>
                  <a:cubicBezTo>
                    <a:pt x="81820" y="30385"/>
                    <a:pt x="98488" y="13906"/>
                    <a:pt x="117157" y="0"/>
                  </a:cubicBezTo>
                </a:path>
              </a:pathLst>
            </a:custGeom>
            <a:solidFill>
              <a:srgbClr val="96BEE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5" name="Freeform: Shape 584">
              <a:extLst>
                <a:ext uri="{FF2B5EF4-FFF2-40B4-BE49-F238E27FC236}">
                  <a16:creationId xmlns:a16="http://schemas.microsoft.com/office/drawing/2014/main" id="{994DBB1C-882A-C941-68FC-91190898A4A4}"/>
                </a:ext>
              </a:extLst>
            </p:cNvPr>
            <p:cNvSpPr/>
            <p:nvPr/>
          </p:nvSpPr>
          <p:spPr>
            <a:xfrm>
              <a:off x="795280" y="-2035493"/>
              <a:ext cx="1749204" cy="1855813"/>
            </a:xfrm>
            <a:custGeom>
              <a:avLst/>
              <a:gdLst>
                <a:gd name="connsiteX0" fmla="*/ 86201 w 398525"/>
                <a:gd name="connsiteY0" fmla="*/ 0 h 422814"/>
                <a:gd name="connsiteX1" fmla="*/ 18479 w 398525"/>
                <a:gd name="connsiteY1" fmla="*/ 78867 h 422814"/>
                <a:gd name="connsiteX2" fmla="*/ 0 w 398525"/>
                <a:gd name="connsiteY2" fmla="*/ 173260 h 422814"/>
                <a:gd name="connsiteX3" fmla="*/ 249555 w 398525"/>
                <a:gd name="connsiteY3" fmla="*/ 422815 h 422814"/>
                <a:gd name="connsiteX4" fmla="*/ 398526 w 398525"/>
                <a:gd name="connsiteY4" fmla="*/ 373571 h 422814"/>
                <a:gd name="connsiteX5" fmla="*/ 284607 w 398525"/>
                <a:gd name="connsiteY5" fmla="*/ 401098 h 422814"/>
                <a:gd name="connsiteX6" fmla="*/ 35052 w 398525"/>
                <a:gd name="connsiteY6" fmla="*/ 151543 h 422814"/>
                <a:gd name="connsiteX7" fmla="*/ 86201 w 398525"/>
                <a:gd name="connsiteY7" fmla="*/ 95 h 42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525" h="422814">
                  <a:moveTo>
                    <a:pt x="86201" y="0"/>
                  </a:moveTo>
                  <a:cubicBezTo>
                    <a:pt x="58483" y="21146"/>
                    <a:pt x="35338" y="48006"/>
                    <a:pt x="18479" y="78867"/>
                  </a:cubicBezTo>
                  <a:cubicBezTo>
                    <a:pt x="6572" y="108013"/>
                    <a:pt x="0" y="139827"/>
                    <a:pt x="0" y="173260"/>
                  </a:cubicBezTo>
                  <a:cubicBezTo>
                    <a:pt x="0" y="311087"/>
                    <a:pt x="111728" y="422815"/>
                    <a:pt x="249555" y="422815"/>
                  </a:cubicBezTo>
                  <a:cubicBezTo>
                    <a:pt x="305371" y="422815"/>
                    <a:pt x="356902" y="404527"/>
                    <a:pt x="398526" y="373571"/>
                  </a:cubicBezTo>
                  <a:cubicBezTo>
                    <a:pt x="364331" y="391096"/>
                    <a:pt x="325660" y="401098"/>
                    <a:pt x="284607" y="401098"/>
                  </a:cubicBezTo>
                  <a:cubicBezTo>
                    <a:pt x="146780" y="401098"/>
                    <a:pt x="35052" y="289369"/>
                    <a:pt x="35052" y="151543"/>
                  </a:cubicBezTo>
                  <a:cubicBezTo>
                    <a:pt x="35052" y="94583"/>
                    <a:pt x="54102" y="42100"/>
                    <a:pt x="86201" y="95"/>
                  </a:cubicBezTo>
                </a:path>
              </a:pathLst>
            </a:custGeom>
            <a:solidFill>
              <a:srgbClr val="5DB4E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6" name="Freeform: Shape 585">
              <a:extLst>
                <a:ext uri="{FF2B5EF4-FFF2-40B4-BE49-F238E27FC236}">
                  <a16:creationId xmlns:a16="http://schemas.microsoft.com/office/drawing/2014/main" id="{C58DC948-ECF6-4FC3-7454-FA18C1E7C132}"/>
                </a:ext>
              </a:extLst>
            </p:cNvPr>
            <p:cNvSpPr/>
            <p:nvPr/>
          </p:nvSpPr>
          <p:spPr>
            <a:xfrm>
              <a:off x="1173632" y="-2370367"/>
              <a:ext cx="1812333" cy="1620443"/>
            </a:xfrm>
            <a:custGeom>
              <a:avLst/>
              <a:gdLst>
                <a:gd name="connsiteX0" fmla="*/ 163354 w 412908"/>
                <a:gd name="connsiteY0" fmla="*/ 0 h 369189"/>
                <a:gd name="connsiteX1" fmla="*/ 49435 w 412908"/>
                <a:gd name="connsiteY1" fmla="*/ 27527 h 369189"/>
                <a:gd name="connsiteX2" fmla="*/ 0 w 412908"/>
                <a:gd name="connsiteY2" fmla="*/ 76391 h 369189"/>
                <a:gd name="connsiteX3" fmla="*/ 151448 w 412908"/>
                <a:gd name="connsiteY3" fmla="*/ 25241 h 369189"/>
                <a:gd name="connsiteX4" fmla="*/ 401003 w 412908"/>
                <a:gd name="connsiteY4" fmla="*/ 274796 h 369189"/>
                <a:gd name="connsiteX5" fmla="*/ 382524 w 412908"/>
                <a:gd name="connsiteY5" fmla="*/ 369189 h 369189"/>
                <a:gd name="connsiteX6" fmla="*/ 412909 w 412908"/>
                <a:gd name="connsiteY6" fmla="*/ 249650 h 369189"/>
                <a:gd name="connsiteX7" fmla="*/ 163354 w 412908"/>
                <a:gd name="connsiteY7" fmla="*/ 95 h 36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908" h="369189">
                  <a:moveTo>
                    <a:pt x="163354" y="0"/>
                  </a:moveTo>
                  <a:cubicBezTo>
                    <a:pt x="122301" y="0"/>
                    <a:pt x="83534" y="9906"/>
                    <a:pt x="49435" y="27527"/>
                  </a:cubicBezTo>
                  <a:cubicBezTo>
                    <a:pt x="30766" y="41434"/>
                    <a:pt x="14097" y="57817"/>
                    <a:pt x="0" y="76391"/>
                  </a:cubicBezTo>
                  <a:cubicBezTo>
                    <a:pt x="42005" y="44291"/>
                    <a:pt x="94488" y="25241"/>
                    <a:pt x="151448" y="25241"/>
                  </a:cubicBezTo>
                  <a:cubicBezTo>
                    <a:pt x="289275" y="25241"/>
                    <a:pt x="401003" y="136970"/>
                    <a:pt x="401003" y="274796"/>
                  </a:cubicBezTo>
                  <a:cubicBezTo>
                    <a:pt x="401003" y="308229"/>
                    <a:pt x="394430" y="340043"/>
                    <a:pt x="382524" y="369189"/>
                  </a:cubicBezTo>
                  <a:cubicBezTo>
                    <a:pt x="401955" y="333661"/>
                    <a:pt x="412909" y="292989"/>
                    <a:pt x="412909" y="249650"/>
                  </a:cubicBezTo>
                  <a:cubicBezTo>
                    <a:pt x="412909" y="111824"/>
                    <a:pt x="301181" y="95"/>
                    <a:pt x="163354" y="95"/>
                  </a:cubicBezTo>
                </a:path>
              </a:pathLst>
            </a:custGeom>
            <a:solidFill>
              <a:srgbClr val="7EB5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7" name="Freeform: Shape 586">
              <a:extLst>
                <a:ext uri="{FF2B5EF4-FFF2-40B4-BE49-F238E27FC236}">
                  <a16:creationId xmlns:a16="http://schemas.microsoft.com/office/drawing/2014/main" id="{AB8E926A-34C2-59D3-10A4-1A799B675766}"/>
                </a:ext>
              </a:extLst>
            </p:cNvPr>
            <p:cNvSpPr/>
            <p:nvPr/>
          </p:nvSpPr>
          <p:spPr>
            <a:xfrm>
              <a:off x="949125" y="-2260829"/>
              <a:ext cx="1984578" cy="1984996"/>
            </a:xfrm>
            <a:custGeom>
              <a:avLst/>
              <a:gdLst>
                <a:gd name="connsiteX0" fmla="*/ 202597 w 452151"/>
                <a:gd name="connsiteY0" fmla="*/ 95 h 452246"/>
                <a:gd name="connsiteX1" fmla="*/ 51149 w 452151"/>
                <a:gd name="connsiteY1" fmla="*/ 51244 h 452246"/>
                <a:gd name="connsiteX2" fmla="*/ 0 w 452151"/>
                <a:gd name="connsiteY2" fmla="*/ 202692 h 452246"/>
                <a:gd name="connsiteX3" fmla="*/ 249555 w 452151"/>
                <a:gd name="connsiteY3" fmla="*/ 452247 h 452246"/>
                <a:gd name="connsiteX4" fmla="*/ 363474 w 452151"/>
                <a:gd name="connsiteY4" fmla="*/ 424720 h 452246"/>
                <a:gd name="connsiteX5" fmla="*/ 433673 w 452151"/>
                <a:gd name="connsiteY5" fmla="*/ 343948 h 452246"/>
                <a:gd name="connsiteX6" fmla="*/ 452152 w 452151"/>
                <a:gd name="connsiteY6" fmla="*/ 249555 h 452246"/>
                <a:gd name="connsiteX7" fmla="*/ 202597 w 452151"/>
                <a:gd name="connsiteY7" fmla="*/ 0 h 45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2151" h="452246">
                  <a:moveTo>
                    <a:pt x="202597" y="95"/>
                  </a:moveTo>
                  <a:cubicBezTo>
                    <a:pt x="145637" y="95"/>
                    <a:pt x="93154" y="19145"/>
                    <a:pt x="51149" y="51244"/>
                  </a:cubicBezTo>
                  <a:cubicBezTo>
                    <a:pt x="19050" y="93250"/>
                    <a:pt x="0" y="145733"/>
                    <a:pt x="0" y="202692"/>
                  </a:cubicBezTo>
                  <a:cubicBezTo>
                    <a:pt x="0" y="340519"/>
                    <a:pt x="111728" y="452247"/>
                    <a:pt x="249555" y="452247"/>
                  </a:cubicBezTo>
                  <a:cubicBezTo>
                    <a:pt x="290608" y="452247"/>
                    <a:pt x="329375" y="442341"/>
                    <a:pt x="363474" y="424720"/>
                  </a:cubicBezTo>
                  <a:cubicBezTo>
                    <a:pt x="392335" y="403288"/>
                    <a:pt x="416338" y="375761"/>
                    <a:pt x="433673" y="343948"/>
                  </a:cubicBezTo>
                  <a:cubicBezTo>
                    <a:pt x="445580" y="314801"/>
                    <a:pt x="452152" y="282988"/>
                    <a:pt x="452152" y="249555"/>
                  </a:cubicBezTo>
                  <a:cubicBezTo>
                    <a:pt x="452152" y="111728"/>
                    <a:pt x="340424" y="0"/>
                    <a:pt x="202597" y="0"/>
                  </a:cubicBezTo>
                </a:path>
              </a:pathLst>
            </a:custGeom>
            <a:solidFill>
              <a:srgbClr val="6DB2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2" name="Group 51">
            <a:extLst>
              <a:ext uri="{FF2B5EF4-FFF2-40B4-BE49-F238E27FC236}">
                <a16:creationId xmlns:a16="http://schemas.microsoft.com/office/drawing/2014/main" id="{09165A6D-EDCA-56C9-29C8-2A7E35117CDC}"/>
              </a:ext>
            </a:extLst>
          </p:cNvPr>
          <p:cNvGrpSpPr/>
          <p:nvPr/>
        </p:nvGrpSpPr>
        <p:grpSpPr>
          <a:xfrm>
            <a:off x="3131549" y="3978516"/>
            <a:ext cx="6485175" cy="2514600"/>
            <a:chOff x="3131549" y="3521165"/>
            <a:chExt cx="6485175" cy="2927761"/>
          </a:xfrm>
        </p:grpSpPr>
        <p:pic>
          <p:nvPicPr>
            <p:cNvPr id="11" name="Imagem 28">
              <a:extLst>
                <a:ext uri="{FF2B5EF4-FFF2-40B4-BE49-F238E27FC236}">
                  <a16:creationId xmlns:a16="http://schemas.microsoft.com/office/drawing/2014/main" id="{556BC547-5F63-FE6C-E574-84266F3E322F}"/>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3131549" y="3521165"/>
              <a:ext cx="577224" cy="2927761"/>
            </a:xfrm>
            <a:prstGeom prst="rect">
              <a:avLst/>
            </a:prstGeom>
          </p:spPr>
        </p:pic>
        <p:pic>
          <p:nvPicPr>
            <p:cNvPr id="12" name="Imagem 28">
              <a:extLst>
                <a:ext uri="{FF2B5EF4-FFF2-40B4-BE49-F238E27FC236}">
                  <a16:creationId xmlns:a16="http://schemas.microsoft.com/office/drawing/2014/main" id="{3972E7BD-79AC-C2D0-541F-5C047AD4124B}"/>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6091496" y="3521165"/>
              <a:ext cx="577224" cy="2927761"/>
            </a:xfrm>
            <a:prstGeom prst="rect">
              <a:avLst/>
            </a:prstGeom>
          </p:spPr>
        </p:pic>
        <p:pic>
          <p:nvPicPr>
            <p:cNvPr id="19" name="Imagem 28">
              <a:extLst>
                <a:ext uri="{FF2B5EF4-FFF2-40B4-BE49-F238E27FC236}">
                  <a16:creationId xmlns:a16="http://schemas.microsoft.com/office/drawing/2014/main" id="{8079222F-9BED-6644-5013-481D0846085E}"/>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9039500" y="3521165"/>
              <a:ext cx="577224" cy="2927761"/>
            </a:xfrm>
            <a:prstGeom prst="rect">
              <a:avLst/>
            </a:prstGeom>
          </p:spPr>
        </p:pic>
      </p:grpSp>
      <p:sp>
        <p:nvSpPr>
          <p:cNvPr id="24" name="TextBox 23">
            <a:extLst>
              <a:ext uri="{FF2B5EF4-FFF2-40B4-BE49-F238E27FC236}">
                <a16:creationId xmlns:a16="http://schemas.microsoft.com/office/drawing/2014/main" id="{50F10014-8598-C7B5-23CA-DBE5FCE8E7CD}"/>
              </a:ext>
            </a:extLst>
          </p:cNvPr>
          <p:cNvSpPr txBox="1"/>
          <p:nvPr/>
        </p:nvSpPr>
        <p:spPr>
          <a:xfrm>
            <a:off x="672154" y="4022728"/>
            <a:ext cx="2459394" cy="2093394"/>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63A8FC"/>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Equipment, facility, cleaning, sterilization, process, analytical Methods</a:t>
            </a:r>
          </a:p>
          <a:p>
            <a:pPr marL="216000" marR="0" lvl="0" indent="-216000" algn="l" defTabSz="914400" rtl="0" eaLnBrk="1" fontAlgn="auto" latinLnBrk="0" hangingPunct="1">
              <a:lnSpc>
                <a:spcPct val="85000"/>
              </a:lnSpc>
              <a:spcBef>
                <a:spcPts val="300"/>
              </a:spcBef>
              <a:spcAft>
                <a:spcPts val="0"/>
              </a:spcAft>
              <a:buClr>
                <a:srgbClr val="63A8FC"/>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Commissioning</a:t>
            </a:r>
          </a:p>
          <a:p>
            <a:pPr marL="216000" marR="0" lvl="0" indent="-216000" algn="l" defTabSz="914400" rtl="0" eaLnBrk="1" fontAlgn="auto" latinLnBrk="0" hangingPunct="1">
              <a:lnSpc>
                <a:spcPct val="85000"/>
              </a:lnSpc>
              <a:spcBef>
                <a:spcPts val="300"/>
              </a:spcBef>
              <a:spcAft>
                <a:spcPts val="0"/>
              </a:spcAft>
              <a:buClr>
                <a:srgbClr val="63A8FC"/>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Tech transfer</a:t>
            </a:r>
          </a:p>
          <a:p>
            <a:pPr marL="216000" marR="0" lvl="0" indent="-216000" algn="l" defTabSz="914400" rtl="0" eaLnBrk="1" fontAlgn="auto" latinLnBrk="0" hangingPunct="1">
              <a:lnSpc>
                <a:spcPct val="85000"/>
              </a:lnSpc>
              <a:spcBef>
                <a:spcPts val="300"/>
              </a:spcBef>
              <a:spcAft>
                <a:spcPts val="0"/>
              </a:spcAft>
              <a:buClr>
                <a:srgbClr val="63A8FC"/>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Process &amp; product support</a:t>
            </a:r>
          </a:p>
        </p:txBody>
      </p:sp>
      <p:sp>
        <p:nvSpPr>
          <p:cNvPr id="36" name="TextBox 35">
            <a:extLst>
              <a:ext uri="{FF2B5EF4-FFF2-40B4-BE49-F238E27FC236}">
                <a16:creationId xmlns:a16="http://schemas.microsoft.com/office/drawing/2014/main" id="{3FF94F21-078C-CB82-A3E7-1301355616BA}"/>
              </a:ext>
            </a:extLst>
          </p:cNvPr>
          <p:cNvSpPr txBox="1"/>
          <p:nvPr/>
        </p:nvSpPr>
        <p:spPr>
          <a:xfrm>
            <a:off x="3423464" y="4022728"/>
            <a:ext cx="2524663" cy="1896417"/>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BC8CE7"/>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QMS set-up, support, remediation</a:t>
            </a:r>
          </a:p>
          <a:p>
            <a:pPr marL="216000" marR="0" lvl="0" indent="-216000" algn="l" defTabSz="914400" rtl="0" eaLnBrk="1" fontAlgn="auto" latinLnBrk="0" hangingPunct="1">
              <a:lnSpc>
                <a:spcPct val="85000"/>
              </a:lnSpc>
              <a:spcBef>
                <a:spcPts val="300"/>
              </a:spcBef>
              <a:spcAft>
                <a:spcPts val="0"/>
              </a:spcAft>
              <a:buClr>
                <a:srgbClr val="BC8CE7"/>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Audits</a:t>
            </a:r>
          </a:p>
          <a:p>
            <a:pPr marL="216000" marR="0" lvl="0" indent="-216000" algn="l" defTabSz="914400" rtl="0" eaLnBrk="1" fontAlgn="auto" latinLnBrk="0" hangingPunct="1">
              <a:lnSpc>
                <a:spcPct val="85000"/>
              </a:lnSpc>
              <a:spcBef>
                <a:spcPts val="300"/>
              </a:spcBef>
              <a:spcAft>
                <a:spcPts val="0"/>
              </a:spcAft>
              <a:buClr>
                <a:srgbClr val="BC8CE7"/>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APR/QPR</a:t>
            </a:r>
          </a:p>
          <a:p>
            <a:pPr marL="216000" marR="0" lvl="0" indent="-216000" algn="l" defTabSz="914400" rtl="0" eaLnBrk="1" fontAlgn="auto" latinLnBrk="0" hangingPunct="1">
              <a:lnSpc>
                <a:spcPct val="85000"/>
              </a:lnSpc>
              <a:spcBef>
                <a:spcPts val="300"/>
              </a:spcBef>
              <a:spcAft>
                <a:spcPts val="0"/>
              </a:spcAft>
              <a:buClr>
                <a:srgbClr val="BC8CE7"/>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QP/RP</a:t>
            </a:r>
          </a:p>
          <a:p>
            <a:pPr marL="216000" marR="0" lvl="0" indent="-216000" algn="l" defTabSz="914400" rtl="0" eaLnBrk="1" fontAlgn="auto" latinLnBrk="0" hangingPunct="1">
              <a:lnSpc>
                <a:spcPct val="85000"/>
              </a:lnSpc>
              <a:spcBef>
                <a:spcPts val="300"/>
              </a:spcBef>
              <a:spcAft>
                <a:spcPts val="0"/>
              </a:spcAft>
              <a:buClr>
                <a:srgbClr val="BC8CE7"/>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Toxicology reports, monitoring, Impurities</a:t>
            </a:r>
          </a:p>
        </p:txBody>
      </p:sp>
      <p:sp>
        <p:nvSpPr>
          <p:cNvPr id="37" name="TextBox 36">
            <a:extLst>
              <a:ext uri="{FF2B5EF4-FFF2-40B4-BE49-F238E27FC236}">
                <a16:creationId xmlns:a16="http://schemas.microsoft.com/office/drawing/2014/main" id="{D54F025E-5284-5A3D-624C-53354E3C24B8}"/>
              </a:ext>
            </a:extLst>
          </p:cNvPr>
          <p:cNvSpPr txBox="1"/>
          <p:nvPr/>
        </p:nvSpPr>
        <p:spPr>
          <a:xfrm>
            <a:off x="6351059" y="4022728"/>
            <a:ext cx="2456057" cy="2131866"/>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4377DE"/>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QP batch release</a:t>
            </a:r>
          </a:p>
          <a:p>
            <a:pPr marL="216000" marR="0" lvl="0" indent="-216000" algn="l" defTabSz="914400" rtl="0" eaLnBrk="1" fontAlgn="auto" latinLnBrk="0" hangingPunct="1">
              <a:lnSpc>
                <a:spcPct val="85000"/>
              </a:lnSpc>
              <a:spcBef>
                <a:spcPts val="300"/>
              </a:spcBef>
              <a:spcAft>
                <a:spcPts val="0"/>
              </a:spcAft>
              <a:buClr>
                <a:srgbClr val="4377DE"/>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QC testing</a:t>
            </a:r>
          </a:p>
          <a:p>
            <a:pPr marL="216000" marR="0" lvl="0" indent="-216000" algn="l" defTabSz="914400" rtl="0" eaLnBrk="1" fontAlgn="auto" latinLnBrk="0" hangingPunct="1">
              <a:lnSpc>
                <a:spcPct val="85000"/>
              </a:lnSpc>
              <a:spcBef>
                <a:spcPts val="300"/>
              </a:spcBef>
              <a:spcAft>
                <a:spcPts val="0"/>
              </a:spcAft>
              <a:buClr>
                <a:srgbClr val="4377DE"/>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Method development &amp; validation</a:t>
            </a:r>
          </a:p>
          <a:p>
            <a:pPr marL="216000" marR="0" lvl="0" indent="-216000" algn="l" defTabSz="914400" rtl="0" eaLnBrk="1" fontAlgn="auto" latinLnBrk="0" hangingPunct="1">
              <a:lnSpc>
                <a:spcPct val="85000"/>
              </a:lnSpc>
              <a:spcBef>
                <a:spcPts val="300"/>
              </a:spcBef>
              <a:spcAft>
                <a:spcPts val="0"/>
              </a:spcAft>
              <a:buClr>
                <a:srgbClr val="4377DE"/>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Stability studies</a:t>
            </a:r>
          </a:p>
          <a:p>
            <a:pPr marL="216000" marR="0" lvl="0" indent="-216000" algn="l" defTabSz="914400" rtl="0" eaLnBrk="1" fontAlgn="auto" latinLnBrk="0" hangingPunct="1">
              <a:lnSpc>
                <a:spcPct val="85000"/>
              </a:lnSpc>
              <a:spcBef>
                <a:spcPts val="300"/>
              </a:spcBef>
              <a:spcAft>
                <a:spcPts val="0"/>
              </a:spcAft>
              <a:buClr>
                <a:srgbClr val="4377DE"/>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Elemental impurity, microbiological and </a:t>
            </a:r>
            <a:r>
              <a:rPr kumimoji="0" lang="en-US" sz="1800" b="0" i="0" u="none" strike="noStrike" kern="1200" cap="none" spc="0" normalizeH="0" baseline="0" noProof="0" err="1">
                <a:ln/>
                <a:solidFill>
                  <a:srgbClr val="002855"/>
                </a:solidFill>
                <a:effectLst/>
                <a:uLnTx/>
                <a:uFillTx/>
                <a:latin typeface="Calibri Light" panose="020F0302020204030204"/>
                <a:ea typeface="+mn-ea"/>
                <a:cs typeface="+mn-cs"/>
                <a:rtl val="0"/>
              </a:rPr>
              <a:t>endotoxine</a:t>
            </a: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 testing</a:t>
            </a:r>
            <a:endParaRPr kumimoji="0" lang="pt-PT" sz="1800" b="0" i="0" u="none" strike="noStrike" kern="1200" cap="none" spc="0" normalizeH="0" baseline="0" noProof="0">
              <a:ln/>
              <a:solidFill>
                <a:srgbClr val="002855"/>
              </a:solidFill>
              <a:effectLst/>
              <a:uLnTx/>
              <a:uFillTx/>
              <a:latin typeface="Calibri Light" panose="020F0302020204030204"/>
              <a:ea typeface="+mn-ea"/>
              <a:cs typeface="+mn-cs"/>
              <a:rtl val="0"/>
            </a:endParaRPr>
          </a:p>
        </p:txBody>
      </p:sp>
      <p:sp>
        <p:nvSpPr>
          <p:cNvPr id="38" name="TextBox 37">
            <a:extLst>
              <a:ext uri="{FF2B5EF4-FFF2-40B4-BE49-F238E27FC236}">
                <a16:creationId xmlns:a16="http://schemas.microsoft.com/office/drawing/2014/main" id="{25338490-8F63-A605-1076-AF1CD2EE8DFD}"/>
              </a:ext>
            </a:extLst>
          </p:cNvPr>
          <p:cNvSpPr txBox="1"/>
          <p:nvPr/>
        </p:nvSpPr>
        <p:spPr>
          <a:xfrm>
            <a:off x="9392642" y="4022728"/>
            <a:ext cx="2409891" cy="2131866"/>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4AC7DB"/>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Software Solutions: </a:t>
            </a:r>
            <a:r>
              <a:rPr kumimoji="0" lang="en-US" sz="1800" b="0" i="0" u="none" strike="noStrike" kern="1200" cap="none" spc="0" normalizeH="0" baseline="0" noProof="0" err="1">
                <a:ln/>
                <a:solidFill>
                  <a:srgbClr val="002855"/>
                </a:solidFill>
                <a:effectLst/>
                <a:uLnTx/>
                <a:uFillTx/>
                <a:latin typeface="Calibri Light" panose="020F0302020204030204"/>
                <a:ea typeface="+mn-ea"/>
                <a:cs typeface="+mn-cs"/>
                <a:rtl val="0"/>
              </a:rPr>
              <a:t>eQMS</a:t>
            </a: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 &amp; </a:t>
            </a:r>
            <a:r>
              <a:rPr kumimoji="0" lang="en-US" sz="1800" b="0" i="0" u="none" strike="noStrike" kern="1200" cap="none" spc="0" normalizeH="0" baseline="0" noProof="0" err="1">
                <a:ln/>
                <a:solidFill>
                  <a:srgbClr val="002855"/>
                </a:solidFill>
                <a:effectLst/>
                <a:uLnTx/>
                <a:uFillTx/>
                <a:latin typeface="Calibri Light" panose="020F0302020204030204"/>
                <a:ea typeface="+mn-ea"/>
                <a:cs typeface="+mn-cs"/>
                <a:rtl val="0"/>
              </a:rPr>
              <a:t>eIFU</a:t>
            </a:r>
            <a:endPar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endParaRPr>
          </a:p>
          <a:p>
            <a:pPr marL="216000" marR="0" lvl="0" indent="-216000" algn="l" defTabSz="914400" rtl="0" eaLnBrk="1" fontAlgn="auto" latinLnBrk="0" hangingPunct="1">
              <a:lnSpc>
                <a:spcPct val="85000"/>
              </a:lnSpc>
              <a:spcBef>
                <a:spcPts val="300"/>
              </a:spcBef>
              <a:spcAft>
                <a:spcPts val="0"/>
              </a:spcAft>
              <a:buClr>
                <a:srgbClr val="4AC7DB"/>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Software validation and operational compliance</a:t>
            </a:r>
          </a:p>
          <a:p>
            <a:pPr marL="216000" marR="0" lvl="0" indent="-216000" algn="l" defTabSz="914400" rtl="0" eaLnBrk="1" fontAlgn="auto" latinLnBrk="0" hangingPunct="1">
              <a:lnSpc>
                <a:spcPct val="85000"/>
              </a:lnSpc>
              <a:spcBef>
                <a:spcPts val="300"/>
              </a:spcBef>
              <a:spcAft>
                <a:spcPts val="0"/>
              </a:spcAft>
              <a:buClr>
                <a:srgbClr val="4AC7DB"/>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Digitalization</a:t>
            </a:r>
          </a:p>
          <a:p>
            <a:pPr marL="216000" marR="0" lvl="0" indent="-216000" algn="l" defTabSz="914400" rtl="0" eaLnBrk="1" fontAlgn="auto" latinLnBrk="0" hangingPunct="1">
              <a:lnSpc>
                <a:spcPct val="85000"/>
              </a:lnSpc>
              <a:spcBef>
                <a:spcPts val="300"/>
              </a:spcBef>
              <a:spcAft>
                <a:spcPts val="0"/>
              </a:spcAft>
              <a:buClr>
                <a:srgbClr val="4AC7DB"/>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Data integrity</a:t>
            </a:r>
          </a:p>
          <a:p>
            <a:pPr marL="216000" marR="0" lvl="0" indent="-216000" algn="l" defTabSz="914400" rtl="0" eaLnBrk="1" fontAlgn="auto" latinLnBrk="0" hangingPunct="1">
              <a:lnSpc>
                <a:spcPct val="85000"/>
              </a:lnSpc>
              <a:spcBef>
                <a:spcPts val="300"/>
              </a:spcBef>
              <a:spcAft>
                <a:spcPts val="0"/>
              </a:spcAft>
              <a:buClr>
                <a:srgbClr val="4AC7DB"/>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Audits</a:t>
            </a:r>
          </a:p>
        </p:txBody>
      </p:sp>
      <p:sp>
        <p:nvSpPr>
          <p:cNvPr id="7" name="TextBox 6">
            <a:extLst>
              <a:ext uri="{FF2B5EF4-FFF2-40B4-BE49-F238E27FC236}">
                <a16:creationId xmlns:a16="http://schemas.microsoft.com/office/drawing/2014/main" id="{E5C505F9-64D8-B2E7-D439-94CE763C4DDC}"/>
              </a:ext>
            </a:extLst>
          </p:cNvPr>
          <p:cNvSpPr txBox="1"/>
          <p:nvPr/>
        </p:nvSpPr>
        <p:spPr>
          <a:xfrm>
            <a:off x="375293" y="333057"/>
            <a:ext cx="11008987"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Broad range of expertise</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Our team delivers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full end-to-end support </a:t>
            </a: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in all areas of the business with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deep domain expertise.</a:t>
            </a:r>
          </a:p>
        </p:txBody>
      </p:sp>
      <p:grpSp>
        <p:nvGrpSpPr>
          <p:cNvPr id="417" name="Group 416">
            <a:extLst>
              <a:ext uri="{FF2B5EF4-FFF2-40B4-BE49-F238E27FC236}">
                <a16:creationId xmlns:a16="http://schemas.microsoft.com/office/drawing/2014/main" id="{06EB509F-27CE-6BC3-8765-6565583E62E0}"/>
              </a:ext>
            </a:extLst>
          </p:cNvPr>
          <p:cNvGrpSpPr/>
          <p:nvPr/>
        </p:nvGrpSpPr>
        <p:grpSpPr>
          <a:xfrm>
            <a:off x="6437967" y="1231850"/>
            <a:ext cx="2286855" cy="2380097"/>
            <a:chOff x="6437967" y="-621115"/>
            <a:chExt cx="2207829" cy="2304402"/>
          </a:xfrm>
        </p:grpSpPr>
        <p:sp>
          <p:nvSpPr>
            <p:cNvPr id="418" name="Freeform: Shape 417">
              <a:extLst>
                <a:ext uri="{FF2B5EF4-FFF2-40B4-BE49-F238E27FC236}">
                  <a16:creationId xmlns:a16="http://schemas.microsoft.com/office/drawing/2014/main" id="{C89171CE-A985-103D-3F77-42852E518166}"/>
                </a:ext>
              </a:extLst>
            </p:cNvPr>
            <p:cNvSpPr/>
            <p:nvPr/>
          </p:nvSpPr>
          <p:spPr>
            <a:xfrm>
              <a:off x="6591399" y="-371111"/>
              <a:ext cx="2054397" cy="2054398"/>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4971B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19" name="Freeform: Shape 418">
              <a:extLst>
                <a:ext uri="{FF2B5EF4-FFF2-40B4-BE49-F238E27FC236}">
                  <a16:creationId xmlns:a16="http://schemas.microsoft.com/office/drawing/2014/main" id="{34B6A378-23CB-5EB6-C3E8-1679160A3DE5}"/>
                </a:ext>
              </a:extLst>
            </p:cNvPr>
            <p:cNvSpPr/>
            <p:nvPr/>
          </p:nvSpPr>
          <p:spPr>
            <a:xfrm>
              <a:off x="6437967" y="-621115"/>
              <a:ext cx="1957400" cy="1586158"/>
            </a:xfrm>
            <a:custGeom>
              <a:avLst/>
              <a:gdLst>
                <a:gd name="connsiteX0" fmla="*/ 234029 w 445959"/>
                <a:gd name="connsiteY0" fmla="*/ 0 h 361378"/>
                <a:gd name="connsiteX1" fmla="*/ 0 w 445959"/>
                <a:gd name="connsiteY1" fmla="*/ 234029 h 361378"/>
                <a:gd name="connsiteX2" fmla="*/ 37623 w 445959"/>
                <a:gd name="connsiteY2" fmla="*/ 361379 h 361378"/>
                <a:gd name="connsiteX3" fmla="*/ 15526 w 445959"/>
                <a:gd name="connsiteY3" fmla="*/ 262033 h 361378"/>
                <a:gd name="connsiteX4" fmla="*/ 249555 w 445959"/>
                <a:gd name="connsiteY4" fmla="*/ 28004 h 361378"/>
                <a:gd name="connsiteX5" fmla="*/ 445960 w 445959"/>
                <a:gd name="connsiteY5" fmla="*/ 134684 h 361378"/>
                <a:gd name="connsiteX6" fmla="*/ 234029 w 445959"/>
                <a:gd name="connsiteY6" fmla="*/ 0 h 361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5959" h="361378">
                  <a:moveTo>
                    <a:pt x="234029" y="0"/>
                  </a:moveTo>
                  <a:cubicBezTo>
                    <a:pt x="104775" y="0"/>
                    <a:pt x="0" y="104775"/>
                    <a:pt x="0" y="234029"/>
                  </a:cubicBezTo>
                  <a:cubicBezTo>
                    <a:pt x="0" y="280988"/>
                    <a:pt x="13811" y="324707"/>
                    <a:pt x="37623" y="361379"/>
                  </a:cubicBezTo>
                  <a:cubicBezTo>
                    <a:pt x="23431" y="331184"/>
                    <a:pt x="15526" y="297561"/>
                    <a:pt x="15526" y="262033"/>
                  </a:cubicBezTo>
                  <a:cubicBezTo>
                    <a:pt x="15526" y="132779"/>
                    <a:pt x="120301" y="28004"/>
                    <a:pt x="249555" y="28004"/>
                  </a:cubicBezTo>
                  <a:cubicBezTo>
                    <a:pt x="331851" y="28004"/>
                    <a:pt x="404241" y="70485"/>
                    <a:pt x="445960" y="134684"/>
                  </a:cubicBezTo>
                  <a:cubicBezTo>
                    <a:pt x="408622" y="55054"/>
                    <a:pt x="327755" y="0"/>
                    <a:pt x="234029" y="0"/>
                  </a:cubicBezTo>
                </a:path>
              </a:pathLst>
            </a:custGeom>
            <a:solidFill>
              <a:srgbClr val="9FBBE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0" name="Freeform: Shape 419">
              <a:extLst>
                <a:ext uri="{FF2B5EF4-FFF2-40B4-BE49-F238E27FC236}">
                  <a16:creationId xmlns:a16="http://schemas.microsoft.com/office/drawing/2014/main" id="{5DA2575A-2D22-FC07-60B9-FA07A883FCE5}"/>
                </a:ext>
              </a:extLst>
            </p:cNvPr>
            <p:cNvSpPr/>
            <p:nvPr/>
          </p:nvSpPr>
          <p:spPr>
            <a:xfrm>
              <a:off x="6603101" y="-29966"/>
              <a:ext cx="1824460" cy="1191917"/>
            </a:xfrm>
            <a:custGeom>
              <a:avLst/>
              <a:gdLst>
                <a:gd name="connsiteX0" fmla="*/ 408337 w 415671"/>
                <a:gd name="connsiteY0" fmla="*/ 0 h 271557"/>
                <a:gd name="connsiteX1" fmla="*/ 411385 w 415671"/>
                <a:gd name="connsiteY1" fmla="*/ 6763 h 271557"/>
                <a:gd name="connsiteX2" fmla="*/ 415671 w 415671"/>
                <a:gd name="connsiteY2" fmla="*/ 12097 h 271557"/>
                <a:gd name="connsiteX3" fmla="*/ 408337 w 415671"/>
                <a:gd name="connsiteY3" fmla="*/ 0 h 271557"/>
                <a:gd name="connsiteX4" fmla="*/ 0 w 415671"/>
                <a:gd name="connsiteY4" fmla="*/ 226695 h 271557"/>
                <a:gd name="connsiteX5" fmla="*/ 27623 w 415671"/>
                <a:gd name="connsiteY5" fmla="*/ 271558 h 271557"/>
                <a:gd name="connsiteX6" fmla="*/ 16383 w 415671"/>
                <a:gd name="connsiteY6" fmla="*/ 248888 h 271557"/>
                <a:gd name="connsiteX7" fmla="*/ 0 w 415671"/>
                <a:gd name="connsiteY7" fmla="*/ 226695 h 27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671" h="271557">
                  <a:moveTo>
                    <a:pt x="408337" y="0"/>
                  </a:moveTo>
                  <a:cubicBezTo>
                    <a:pt x="409385" y="2286"/>
                    <a:pt x="410433" y="4477"/>
                    <a:pt x="411385" y="6763"/>
                  </a:cubicBezTo>
                  <a:cubicBezTo>
                    <a:pt x="412814" y="8477"/>
                    <a:pt x="414243" y="10287"/>
                    <a:pt x="415671" y="12097"/>
                  </a:cubicBezTo>
                  <a:cubicBezTo>
                    <a:pt x="413290" y="8001"/>
                    <a:pt x="410909" y="3905"/>
                    <a:pt x="408337" y="0"/>
                  </a:cubicBezTo>
                  <a:moveTo>
                    <a:pt x="0" y="226695"/>
                  </a:moveTo>
                  <a:cubicBezTo>
                    <a:pt x="7525" y="242697"/>
                    <a:pt x="16859" y="257746"/>
                    <a:pt x="27623" y="271558"/>
                  </a:cubicBezTo>
                  <a:cubicBezTo>
                    <a:pt x="23432" y="264223"/>
                    <a:pt x="19717" y="256699"/>
                    <a:pt x="16383" y="248888"/>
                  </a:cubicBezTo>
                  <a:cubicBezTo>
                    <a:pt x="10478" y="241840"/>
                    <a:pt x="5049" y="234410"/>
                    <a:pt x="0" y="226695"/>
                  </a:cubicBezTo>
                </a:path>
              </a:pathLst>
            </a:custGeom>
            <a:solidFill>
              <a:srgbClr val="7E77B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1" name="Freeform: Shape 420">
              <a:extLst>
                <a:ext uri="{FF2B5EF4-FFF2-40B4-BE49-F238E27FC236}">
                  <a16:creationId xmlns:a16="http://schemas.microsoft.com/office/drawing/2014/main" id="{9948D267-42C3-B63C-769D-162878E87246}"/>
                </a:ext>
              </a:extLst>
            </p:cNvPr>
            <p:cNvSpPr/>
            <p:nvPr/>
          </p:nvSpPr>
          <p:spPr>
            <a:xfrm>
              <a:off x="6675013" y="-281"/>
              <a:ext cx="1885496" cy="1556474"/>
            </a:xfrm>
            <a:custGeom>
              <a:avLst/>
              <a:gdLst>
                <a:gd name="connsiteX0" fmla="*/ 395001 w 429577"/>
                <a:gd name="connsiteY0" fmla="*/ 0 h 354615"/>
                <a:gd name="connsiteX1" fmla="*/ 414051 w 429577"/>
                <a:gd name="connsiteY1" fmla="*/ 92583 h 354615"/>
                <a:gd name="connsiteX2" fmla="*/ 180022 w 429577"/>
                <a:gd name="connsiteY2" fmla="*/ 326612 h 354615"/>
                <a:gd name="connsiteX3" fmla="*/ 0 w 429577"/>
                <a:gd name="connsiteY3" fmla="*/ 242125 h 354615"/>
                <a:gd name="connsiteX4" fmla="*/ 11239 w 429577"/>
                <a:gd name="connsiteY4" fmla="*/ 264795 h 354615"/>
                <a:gd name="connsiteX5" fmla="*/ 195548 w 429577"/>
                <a:gd name="connsiteY5" fmla="*/ 354616 h 354615"/>
                <a:gd name="connsiteX6" fmla="*/ 429577 w 429577"/>
                <a:gd name="connsiteY6" fmla="*/ 120587 h 354615"/>
                <a:gd name="connsiteX7" fmla="*/ 399288 w 429577"/>
                <a:gd name="connsiteY7" fmla="*/ 5334 h 354615"/>
                <a:gd name="connsiteX8" fmla="*/ 395001 w 429577"/>
                <a:gd name="connsiteY8" fmla="*/ 0 h 35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577" h="354615">
                  <a:moveTo>
                    <a:pt x="395001" y="0"/>
                  </a:moveTo>
                  <a:cubicBezTo>
                    <a:pt x="407194" y="28385"/>
                    <a:pt x="414051" y="59722"/>
                    <a:pt x="414051" y="92583"/>
                  </a:cubicBezTo>
                  <a:cubicBezTo>
                    <a:pt x="414051" y="221837"/>
                    <a:pt x="309276" y="326612"/>
                    <a:pt x="180022" y="326612"/>
                  </a:cubicBezTo>
                  <a:cubicBezTo>
                    <a:pt x="107632" y="326612"/>
                    <a:pt x="42958" y="293751"/>
                    <a:pt x="0" y="242125"/>
                  </a:cubicBezTo>
                  <a:cubicBezTo>
                    <a:pt x="3334" y="249936"/>
                    <a:pt x="7144" y="257461"/>
                    <a:pt x="11239" y="264795"/>
                  </a:cubicBezTo>
                  <a:cubicBezTo>
                    <a:pt x="54102" y="319469"/>
                    <a:pt x="120682" y="354616"/>
                    <a:pt x="195548" y="354616"/>
                  </a:cubicBezTo>
                  <a:cubicBezTo>
                    <a:pt x="324802" y="354616"/>
                    <a:pt x="429577" y="249841"/>
                    <a:pt x="429577" y="120587"/>
                  </a:cubicBezTo>
                  <a:cubicBezTo>
                    <a:pt x="429577" y="78677"/>
                    <a:pt x="418624" y="39338"/>
                    <a:pt x="399288" y="5334"/>
                  </a:cubicBezTo>
                  <a:cubicBezTo>
                    <a:pt x="397859" y="3524"/>
                    <a:pt x="396430" y="1714"/>
                    <a:pt x="395001" y="0"/>
                  </a:cubicBezTo>
                </a:path>
              </a:pathLst>
            </a:custGeom>
            <a:solidFill>
              <a:srgbClr val="4B54A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2" name="Freeform: Shape 421">
              <a:extLst>
                <a:ext uri="{FF2B5EF4-FFF2-40B4-BE49-F238E27FC236}">
                  <a16:creationId xmlns:a16="http://schemas.microsoft.com/office/drawing/2014/main" id="{CEA13336-F28F-824E-7EBF-56C4F39DDB53}"/>
                </a:ext>
              </a:extLst>
            </p:cNvPr>
            <p:cNvSpPr/>
            <p:nvPr/>
          </p:nvSpPr>
          <p:spPr>
            <a:xfrm>
              <a:off x="6506113" y="-498204"/>
              <a:ext cx="1902635" cy="1560658"/>
            </a:xfrm>
            <a:custGeom>
              <a:avLst/>
              <a:gdLst>
                <a:gd name="connsiteX0" fmla="*/ 234029 w 433482"/>
                <a:gd name="connsiteY0" fmla="*/ 0 h 355568"/>
                <a:gd name="connsiteX1" fmla="*/ 0 w 433482"/>
                <a:gd name="connsiteY1" fmla="*/ 234029 h 355568"/>
                <a:gd name="connsiteX2" fmla="*/ 22097 w 433482"/>
                <a:gd name="connsiteY2" fmla="*/ 333375 h 355568"/>
                <a:gd name="connsiteX3" fmla="*/ 38481 w 433482"/>
                <a:gd name="connsiteY3" fmla="*/ 355568 h 355568"/>
                <a:gd name="connsiteX4" fmla="*/ 19431 w 433482"/>
                <a:gd name="connsiteY4" fmla="*/ 262985 h 355568"/>
                <a:gd name="connsiteX5" fmla="*/ 253460 w 433482"/>
                <a:gd name="connsiteY5" fmla="*/ 28956 h 355568"/>
                <a:gd name="connsiteX6" fmla="*/ 433482 w 433482"/>
                <a:gd name="connsiteY6" fmla="*/ 113443 h 355568"/>
                <a:gd name="connsiteX7" fmla="*/ 430434 w 433482"/>
                <a:gd name="connsiteY7" fmla="*/ 106680 h 355568"/>
                <a:gd name="connsiteX8" fmla="*/ 234029 w 433482"/>
                <a:gd name="connsiteY8" fmla="*/ 0 h 355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482" h="355568">
                  <a:moveTo>
                    <a:pt x="234029" y="0"/>
                  </a:moveTo>
                  <a:cubicBezTo>
                    <a:pt x="104775" y="0"/>
                    <a:pt x="0" y="104775"/>
                    <a:pt x="0" y="234029"/>
                  </a:cubicBezTo>
                  <a:cubicBezTo>
                    <a:pt x="0" y="269557"/>
                    <a:pt x="7905" y="303181"/>
                    <a:pt x="22097" y="333375"/>
                  </a:cubicBezTo>
                  <a:cubicBezTo>
                    <a:pt x="27146" y="341090"/>
                    <a:pt x="32575" y="348520"/>
                    <a:pt x="38481" y="355568"/>
                  </a:cubicBezTo>
                  <a:cubicBezTo>
                    <a:pt x="26289" y="327184"/>
                    <a:pt x="19431" y="295846"/>
                    <a:pt x="19431" y="262985"/>
                  </a:cubicBezTo>
                  <a:cubicBezTo>
                    <a:pt x="19431" y="133731"/>
                    <a:pt x="124206" y="28956"/>
                    <a:pt x="253460" y="28956"/>
                  </a:cubicBezTo>
                  <a:cubicBezTo>
                    <a:pt x="325850" y="28956"/>
                    <a:pt x="390525" y="61817"/>
                    <a:pt x="433482" y="113443"/>
                  </a:cubicBezTo>
                  <a:cubicBezTo>
                    <a:pt x="432530" y="111157"/>
                    <a:pt x="431482" y="108871"/>
                    <a:pt x="430434" y="106680"/>
                  </a:cubicBezTo>
                  <a:cubicBezTo>
                    <a:pt x="388715" y="42481"/>
                    <a:pt x="316325" y="0"/>
                    <a:pt x="234029" y="0"/>
                  </a:cubicBezTo>
                </a:path>
              </a:pathLst>
            </a:custGeom>
            <a:solidFill>
              <a:srgbClr val="6062A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3" name="Freeform: Shape 422">
              <a:extLst>
                <a:ext uri="{FF2B5EF4-FFF2-40B4-BE49-F238E27FC236}">
                  <a16:creationId xmlns:a16="http://schemas.microsoft.com/office/drawing/2014/main" id="{3DCD3FED-51AE-E88F-1305-8345D43CC184}"/>
                </a:ext>
              </a:extLst>
            </p:cNvPr>
            <p:cNvSpPr/>
            <p:nvPr/>
          </p:nvSpPr>
          <p:spPr>
            <a:xfrm>
              <a:off x="6591399" y="-371111"/>
              <a:ext cx="1900962" cy="1804394"/>
            </a:xfrm>
            <a:custGeom>
              <a:avLst/>
              <a:gdLst>
                <a:gd name="connsiteX0" fmla="*/ 234029 w 433101"/>
                <a:gd name="connsiteY0" fmla="*/ 0 h 411099"/>
                <a:gd name="connsiteX1" fmla="*/ 0 w 433101"/>
                <a:gd name="connsiteY1" fmla="*/ 234029 h 411099"/>
                <a:gd name="connsiteX2" fmla="*/ 19050 w 433101"/>
                <a:gd name="connsiteY2" fmla="*/ 326612 h 411099"/>
                <a:gd name="connsiteX3" fmla="*/ 199072 w 433101"/>
                <a:gd name="connsiteY3" fmla="*/ 411099 h 411099"/>
                <a:gd name="connsiteX4" fmla="*/ 433101 w 433101"/>
                <a:gd name="connsiteY4" fmla="*/ 177070 h 411099"/>
                <a:gd name="connsiteX5" fmla="*/ 414051 w 433101"/>
                <a:gd name="connsiteY5" fmla="*/ 84487 h 411099"/>
                <a:gd name="connsiteX6" fmla="*/ 234029 w 433101"/>
                <a:gd name="connsiteY6" fmla="*/ 0 h 41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101" h="411099">
                  <a:moveTo>
                    <a:pt x="234029" y="0"/>
                  </a:moveTo>
                  <a:cubicBezTo>
                    <a:pt x="104775" y="0"/>
                    <a:pt x="0" y="104775"/>
                    <a:pt x="0" y="234029"/>
                  </a:cubicBezTo>
                  <a:cubicBezTo>
                    <a:pt x="0" y="266890"/>
                    <a:pt x="6763" y="298228"/>
                    <a:pt x="19050" y="326612"/>
                  </a:cubicBezTo>
                  <a:cubicBezTo>
                    <a:pt x="62008" y="378238"/>
                    <a:pt x="126682" y="411099"/>
                    <a:pt x="199072" y="411099"/>
                  </a:cubicBezTo>
                  <a:cubicBezTo>
                    <a:pt x="328326" y="411099"/>
                    <a:pt x="433101" y="306324"/>
                    <a:pt x="433101" y="177070"/>
                  </a:cubicBezTo>
                  <a:cubicBezTo>
                    <a:pt x="433101" y="144208"/>
                    <a:pt x="426339" y="112871"/>
                    <a:pt x="414051" y="84487"/>
                  </a:cubicBezTo>
                  <a:cubicBezTo>
                    <a:pt x="371094" y="32861"/>
                    <a:pt x="306419" y="0"/>
                    <a:pt x="234029" y="0"/>
                  </a:cubicBezTo>
                </a:path>
              </a:pathLst>
            </a:custGeom>
            <a:solidFill>
              <a:srgbClr val="5259A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424" name="Group 423">
            <a:extLst>
              <a:ext uri="{FF2B5EF4-FFF2-40B4-BE49-F238E27FC236}">
                <a16:creationId xmlns:a16="http://schemas.microsoft.com/office/drawing/2014/main" id="{9929431E-30B6-2F90-7E50-0E46FB18BA8A}"/>
              </a:ext>
            </a:extLst>
          </p:cNvPr>
          <p:cNvGrpSpPr/>
          <p:nvPr/>
        </p:nvGrpSpPr>
        <p:grpSpPr>
          <a:xfrm>
            <a:off x="3519477" y="1331243"/>
            <a:ext cx="2241692" cy="2286826"/>
            <a:chOff x="3519477" y="-2124865"/>
            <a:chExt cx="2241692" cy="2184416"/>
          </a:xfrm>
        </p:grpSpPr>
        <p:sp>
          <p:nvSpPr>
            <p:cNvPr id="425" name="Freeform: Shape 424">
              <a:extLst>
                <a:ext uri="{FF2B5EF4-FFF2-40B4-BE49-F238E27FC236}">
                  <a16:creationId xmlns:a16="http://schemas.microsoft.com/office/drawing/2014/main" id="{AF08731B-6678-D21F-DBFF-618B0A65B24B}"/>
                </a:ext>
              </a:extLst>
            </p:cNvPr>
            <p:cNvSpPr/>
            <p:nvPr/>
          </p:nvSpPr>
          <p:spPr>
            <a:xfrm>
              <a:off x="3519477" y="-2046268"/>
              <a:ext cx="2049380" cy="2049378"/>
            </a:xfrm>
            <a:custGeom>
              <a:avLst/>
              <a:gdLst>
                <a:gd name="connsiteX0" fmla="*/ 466915 w 466915"/>
                <a:gd name="connsiteY0" fmla="*/ 233458 h 466915"/>
                <a:gd name="connsiteX1" fmla="*/ 233458 w 466915"/>
                <a:gd name="connsiteY1" fmla="*/ 466916 h 466915"/>
                <a:gd name="connsiteX2" fmla="*/ 0 w 466915"/>
                <a:gd name="connsiteY2" fmla="*/ 233458 h 466915"/>
                <a:gd name="connsiteX3" fmla="*/ 233458 w 466915"/>
                <a:gd name="connsiteY3" fmla="*/ 0 h 466915"/>
                <a:gd name="connsiteX4" fmla="*/ 466915 w 466915"/>
                <a:gd name="connsiteY4" fmla="*/ 233458 h 466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915" h="466915">
                  <a:moveTo>
                    <a:pt x="466915" y="233458"/>
                  </a:moveTo>
                  <a:cubicBezTo>
                    <a:pt x="466915" y="362426"/>
                    <a:pt x="362426" y="466916"/>
                    <a:pt x="233458" y="466916"/>
                  </a:cubicBezTo>
                  <a:cubicBezTo>
                    <a:pt x="104489" y="466916"/>
                    <a:pt x="0" y="362426"/>
                    <a:pt x="0" y="233458"/>
                  </a:cubicBezTo>
                  <a:cubicBezTo>
                    <a:pt x="0" y="104489"/>
                    <a:pt x="104489" y="0"/>
                    <a:pt x="233458" y="0"/>
                  </a:cubicBezTo>
                  <a:cubicBezTo>
                    <a:pt x="362426" y="0"/>
                    <a:pt x="466915" y="104489"/>
                    <a:pt x="466915" y="233458"/>
                  </a:cubicBezTo>
                </a:path>
              </a:pathLst>
            </a:custGeom>
            <a:solidFill>
              <a:srgbClr val="B574A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6" name="Freeform: Shape 425">
              <a:extLst>
                <a:ext uri="{FF2B5EF4-FFF2-40B4-BE49-F238E27FC236}">
                  <a16:creationId xmlns:a16="http://schemas.microsoft.com/office/drawing/2014/main" id="{56DBA236-813C-B7D7-8FDA-A2079BD1D450}"/>
                </a:ext>
              </a:extLst>
            </p:cNvPr>
            <p:cNvSpPr/>
            <p:nvPr/>
          </p:nvSpPr>
          <p:spPr>
            <a:xfrm>
              <a:off x="4254864" y="-2124865"/>
              <a:ext cx="1506305" cy="1727884"/>
            </a:xfrm>
            <a:custGeom>
              <a:avLst/>
              <a:gdLst>
                <a:gd name="connsiteX0" fmla="*/ 109823 w 343185"/>
                <a:gd name="connsiteY0" fmla="*/ 0 h 393668"/>
                <a:gd name="connsiteX1" fmla="*/ 0 w 343185"/>
                <a:gd name="connsiteY1" fmla="*/ 27432 h 393668"/>
                <a:gd name="connsiteX2" fmla="*/ 65913 w 343185"/>
                <a:gd name="connsiteY2" fmla="*/ 18002 h 393668"/>
                <a:gd name="connsiteX3" fmla="*/ 204406 w 343185"/>
                <a:gd name="connsiteY3" fmla="*/ 63532 h 393668"/>
                <a:gd name="connsiteX4" fmla="*/ 318706 w 343185"/>
                <a:gd name="connsiteY4" fmla="*/ 264319 h 393668"/>
                <a:gd name="connsiteX5" fmla="*/ 279559 w 343185"/>
                <a:gd name="connsiteY5" fmla="*/ 393668 h 393668"/>
                <a:gd name="connsiteX6" fmla="*/ 343186 w 343185"/>
                <a:gd name="connsiteY6" fmla="*/ 233458 h 393668"/>
                <a:gd name="connsiteX7" fmla="*/ 109728 w 343185"/>
                <a:gd name="connsiteY7" fmla="*/ 0 h 39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185" h="393668">
                  <a:moveTo>
                    <a:pt x="109823" y="0"/>
                  </a:moveTo>
                  <a:cubicBezTo>
                    <a:pt x="70104" y="0"/>
                    <a:pt x="32766" y="9906"/>
                    <a:pt x="0" y="27432"/>
                  </a:cubicBezTo>
                  <a:cubicBezTo>
                    <a:pt x="20860" y="21241"/>
                    <a:pt x="43053" y="18002"/>
                    <a:pt x="65913" y="18002"/>
                  </a:cubicBezTo>
                  <a:cubicBezTo>
                    <a:pt x="117729" y="18002"/>
                    <a:pt x="165640" y="34862"/>
                    <a:pt x="204406" y="63532"/>
                  </a:cubicBezTo>
                  <a:cubicBezTo>
                    <a:pt x="272891" y="104204"/>
                    <a:pt x="318706" y="178879"/>
                    <a:pt x="318706" y="264319"/>
                  </a:cubicBezTo>
                  <a:cubicBezTo>
                    <a:pt x="318706" y="312134"/>
                    <a:pt x="304324" y="356711"/>
                    <a:pt x="279559" y="393668"/>
                  </a:cubicBezTo>
                  <a:cubicBezTo>
                    <a:pt x="318992" y="351854"/>
                    <a:pt x="343186" y="295466"/>
                    <a:pt x="343186" y="233458"/>
                  </a:cubicBezTo>
                  <a:cubicBezTo>
                    <a:pt x="343186" y="104489"/>
                    <a:pt x="238696" y="0"/>
                    <a:pt x="109728" y="0"/>
                  </a:cubicBezTo>
                </a:path>
              </a:pathLst>
            </a:custGeom>
            <a:solidFill>
              <a:srgbClr val="DEB0C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7" name="Freeform: Shape 426">
              <a:extLst>
                <a:ext uri="{FF2B5EF4-FFF2-40B4-BE49-F238E27FC236}">
                  <a16:creationId xmlns:a16="http://schemas.microsoft.com/office/drawing/2014/main" id="{8C99B98E-412E-B4BB-3E62-6B72D3A388B8}"/>
                </a:ext>
              </a:extLst>
            </p:cNvPr>
            <p:cNvSpPr/>
            <p:nvPr/>
          </p:nvSpPr>
          <p:spPr>
            <a:xfrm>
              <a:off x="3884034" y="-2046268"/>
              <a:ext cx="1268424" cy="377930"/>
            </a:xfrm>
            <a:custGeom>
              <a:avLst/>
              <a:gdLst>
                <a:gd name="connsiteX0" fmla="*/ 150400 w 288988"/>
                <a:gd name="connsiteY0" fmla="*/ 0 h 86105"/>
                <a:gd name="connsiteX1" fmla="*/ 84487 w 288988"/>
                <a:gd name="connsiteY1" fmla="*/ 9430 h 86105"/>
                <a:gd name="connsiteX2" fmla="*/ 0 w 288988"/>
                <a:gd name="connsiteY2" fmla="*/ 86106 h 86105"/>
                <a:gd name="connsiteX3" fmla="*/ 169831 w 288988"/>
                <a:gd name="connsiteY3" fmla="*/ 12859 h 86105"/>
                <a:gd name="connsiteX4" fmla="*/ 288988 w 288988"/>
                <a:gd name="connsiteY4" fmla="*/ 45529 h 86105"/>
                <a:gd name="connsiteX5" fmla="*/ 150495 w 288988"/>
                <a:gd name="connsiteY5" fmla="*/ 0 h 8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988" h="86105">
                  <a:moveTo>
                    <a:pt x="150400" y="0"/>
                  </a:moveTo>
                  <a:cubicBezTo>
                    <a:pt x="127540" y="0"/>
                    <a:pt x="105346" y="3334"/>
                    <a:pt x="84487" y="9430"/>
                  </a:cubicBezTo>
                  <a:cubicBezTo>
                    <a:pt x="50387" y="27622"/>
                    <a:pt x="21336" y="54102"/>
                    <a:pt x="0" y="86106"/>
                  </a:cubicBezTo>
                  <a:cubicBezTo>
                    <a:pt x="42577" y="41053"/>
                    <a:pt x="102870" y="12859"/>
                    <a:pt x="169831" y="12859"/>
                  </a:cubicBezTo>
                  <a:cubicBezTo>
                    <a:pt x="213360" y="12859"/>
                    <a:pt x="254032" y="24765"/>
                    <a:pt x="288988" y="45529"/>
                  </a:cubicBezTo>
                  <a:cubicBezTo>
                    <a:pt x="250222" y="16954"/>
                    <a:pt x="202311" y="0"/>
                    <a:pt x="150495" y="0"/>
                  </a:cubicBezTo>
                </a:path>
              </a:pathLst>
            </a:custGeom>
            <a:solidFill>
              <a:srgbClr val="CB87B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8" name="Freeform: Shape 427">
              <a:extLst>
                <a:ext uri="{FF2B5EF4-FFF2-40B4-BE49-F238E27FC236}">
                  <a16:creationId xmlns:a16="http://schemas.microsoft.com/office/drawing/2014/main" id="{D044F7B5-8F0F-A7E1-F898-53F6217B6F09}"/>
                </a:ext>
              </a:extLst>
            </p:cNvPr>
            <p:cNvSpPr/>
            <p:nvPr/>
          </p:nvSpPr>
          <p:spPr>
            <a:xfrm>
              <a:off x="4022000" y="-397399"/>
              <a:ext cx="1460736" cy="456950"/>
            </a:xfrm>
            <a:custGeom>
              <a:avLst/>
              <a:gdLst>
                <a:gd name="connsiteX0" fmla="*/ 332708 w 332803"/>
                <a:gd name="connsiteY0" fmla="*/ 0 h 104108"/>
                <a:gd name="connsiteX1" fmla="*/ 228886 w 332803"/>
                <a:gd name="connsiteY1" fmla="*/ 63817 h 104108"/>
                <a:gd name="connsiteX2" fmla="*/ 119063 w 332803"/>
                <a:gd name="connsiteY2" fmla="*/ 91250 h 104108"/>
                <a:gd name="connsiteX3" fmla="*/ 0 w 332803"/>
                <a:gd name="connsiteY3" fmla="*/ 58579 h 104108"/>
                <a:gd name="connsiteX4" fmla="*/ 138494 w 332803"/>
                <a:gd name="connsiteY4" fmla="*/ 104108 h 104108"/>
                <a:gd name="connsiteX5" fmla="*/ 332804 w 332803"/>
                <a:gd name="connsiteY5" fmla="*/ 95 h 10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803" h="104108">
                  <a:moveTo>
                    <a:pt x="332708" y="0"/>
                  </a:moveTo>
                  <a:cubicBezTo>
                    <a:pt x="304705" y="29623"/>
                    <a:pt x="268986" y="52006"/>
                    <a:pt x="228886" y="63817"/>
                  </a:cubicBezTo>
                  <a:cubicBezTo>
                    <a:pt x="196120" y="81343"/>
                    <a:pt x="158782" y="91250"/>
                    <a:pt x="119063" y="91250"/>
                  </a:cubicBezTo>
                  <a:cubicBezTo>
                    <a:pt x="75533" y="91250"/>
                    <a:pt x="34766" y="79343"/>
                    <a:pt x="0" y="58579"/>
                  </a:cubicBezTo>
                  <a:cubicBezTo>
                    <a:pt x="38767" y="87154"/>
                    <a:pt x="86678" y="104108"/>
                    <a:pt x="138494" y="104108"/>
                  </a:cubicBezTo>
                  <a:cubicBezTo>
                    <a:pt x="219551" y="104108"/>
                    <a:pt x="290989" y="62770"/>
                    <a:pt x="332804" y="95"/>
                  </a:cubicBezTo>
                </a:path>
              </a:pathLst>
            </a:custGeom>
            <a:solidFill>
              <a:srgbClr val="C8AD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29" name="Freeform: Shape 428">
              <a:extLst>
                <a:ext uri="{FF2B5EF4-FFF2-40B4-BE49-F238E27FC236}">
                  <a16:creationId xmlns:a16="http://schemas.microsoft.com/office/drawing/2014/main" id="{88190796-F4E3-35AF-5686-3878904E1856}"/>
                </a:ext>
              </a:extLst>
            </p:cNvPr>
            <p:cNvSpPr/>
            <p:nvPr/>
          </p:nvSpPr>
          <p:spPr>
            <a:xfrm>
              <a:off x="3604763" y="-1668333"/>
              <a:ext cx="1421857" cy="1671443"/>
            </a:xfrm>
            <a:custGeom>
              <a:avLst/>
              <a:gdLst>
                <a:gd name="connsiteX0" fmla="*/ 63627 w 323945"/>
                <a:gd name="connsiteY0" fmla="*/ 0 h 380809"/>
                <a:gd name="connsiteX1" fmla="*/ 0 w 323945"/>
                <a:gd name="connsiteY1" fmla="*/ 160211 h 380809"/>
                <a:gd name="connsiteX2" fmla="*/ 94964 w 323945"/>
                <a:gd name="connsiteY2" fmla="*/ 348139 h 380809"/>
                <a:gd name="connsiteX3" fmla="*/ 214122 w 323945"/>
                <a:gd name="connsiteY3" fmla="*/ 380810 h 380809"/>
                <a:gd name="connsiteX4" fmla="*/ 323945 w 323945"/>
                <a:gd name="connsiteY4" fmla="*/ 353378 h 380809"/>
                <a:gd name="connsiteX5" fmla="*/ 258032 w 323945"/>
                <a:gd name="connsiteY5" fmla="*/ 362807 h 380809"/>
                <a:gd name="connsiteX6" fmla="*/ 24574 w 323945"/>
                <a:gd name="connsiteY6" fmla="*/ 129350 h 380809"/>
                <a:gd name="connsiteX7" fmla="*/ 63722 w 323945"/>
                <a:gd name="connsiteY7" fmla="*/ 0 h 38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945" h="380809">
                  <a:moveTo>
                    <a:pt x="63627" y="0"/>
                  </a:moveTo>
                  <a:cubicBezTo>
                    <a:pt x="24193" y="41815"/>
                    <a:pt x="0" y="98203"/>
                    <a:pt x="0" y="160211"/>
                  </a:cubicBezTo>
                  <a:cubicBezTo>
                    <a:pt x="0" y="237268"/>
                    <a:pt x="37338" y="305657"/>
                    <a:pt x="94964" y="348139"/>
                  </a:cubicBezTo>
                  <a:cubicBezTo>
                    <a:pt x="129826" y="368903"/>
                    <a:pt x="170593" y="380810"/>
                    <a:pt x="214122" y="380810"/>
                  </a:cubicBezTo>
                  <a:cubicBezTo>
                    <a:pt x="253841" y="380810"/>
                    <a:pt x="291179" y="370904"/>
                    <a:pt x="323945" y="353378"/>
                  </a:cubicBezTo>
                  <a:cubicBezTo>
                    <a:pt x="302990" y="359474"/>
                    <a:pt x="280892" y="362807"/>
                    <a:pt x="258032" y="362807"/>
                  </a:cubicBezTo>
                  <a:cubicBezTo>
                    <a:pt x="129064" y="362807"/>
                    <a:pt x="24574" y="258318"/>
                    <a:pt x="24574" y="129350"/>
                  </a:cubicBezTo>
                  <a:cubicBezTo>
                    <a:pt x="24574" y="81534"/>
                    <a:pt x="38957" y="36957"/>
                    <a:pt x="63722" y="0"/>
                  </a:cubicBezTo>
                </a:path>
              </a:pathLst>
            </a:custGeom>
            <a:solidFill>
              <a:srgbClr val="AD85BB"/>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0" name="Freeform: Shape 429">
              <a:extLst>
                <a:ext uri="{FF2B5EF4-FFF2-40B4-BE49-F238E27FC236}">
                  <a16:creationId xmlns:a16="http://schemas.microsoft.com/office/drawing/2014/main" id="{A40946A2-1887-5F79-3AF0-46839628009D}"/>
                </a:ext>
              </a:extLst>
            </p:cNvPr>
            <p:cNvSpPr/>
            <p:nvPr/>
          </p:nvSpPr>
          <p:spPr>
            <a:xfrm>
              <a:off x="5026204" y="-1846849"/>
              <a:ext cx="627523" cy="1729556"/>
            </a:xfrm>
            <a:custGeom>
              <a:avLst/>
              <a:gdLst>
                <a:gd name="connsiteX0" fmla="*/ 28670 w 142970"/>
                <a:gd name="connsiteY0" fmla="*/ 95 h 394049"/>
                <a:gd name="connsiteX1" fmla="*/ 123634 w 142970"/>
                <a:gd name="connsiteY1" fmla="*/ 188023 h 394049"/>
                <a:gd name="connsiteX2" fmla="*/ 0 w 142970"/>
                <a:gd name="connsiteY2" fmla="*/ 394049 h 394049"/>
                <a:gd name="connsiteX3" fmla="*/ 103822 w 142970"/>
                <a:gd name="connsiteY3" fmla="*/ 330232 h 394049"/>
                <a:gd name="connsiteX4" fmla="*/ 142970 w 142970"/>
                <a:gd name="connsiteY4" fmla="*/ 200787 h 394049"/>
                <a:gd name="connsiteX5" fmla="*/ 28670 w 142970"/>
                <a:gd name="connsiteY5" fmla="*/ 0 h 39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970" h="394049">
                  <a:moveTo>
                    <a:pt x="28670" y="95"/>
                  </a:moveTo>
                  <a:cubicBezTo>
                    <a:pt x="86296" y="42577"/>
                    <a:pt x="123634" y="110966"/>
                    <a:pt x="123634" y="188023"/>
                  </a:cubicBezTo>
                  <a:cubicBezTo>
                    <a:pt x="123634" y="277273"/>
                    <a:pt x="73628" y="354806"/>
                    <a:pt x="0" y="394049"/>
                  </a:cubicBezTo>
                  <a:cubicBezTo>
                    <a:pt x="40196" y="382238"/>
                    <a:pt x="75819" y="359950"/>
                    <a:pt x="103822" y="330232"/>
                  </a:cubicBezTo>
                  <a:cubicBezTo>
                    <a:pt x="128492" y="293180"/>
                    <a:pt x="142970" y="248698"/>
                    <a:pt x="142970" y="200787"/>
                  </a:cubicBezTo>
                  <a:cubicBezTo>
                    <a:pt x="142970" y="115348"/>
                    <a:pt x="97060" y="40672"/>
                    <a:pt x="28670" y="0"/>
                  </a:cubicBezTo>
                </a:path>
              </a:pathLst>
            </a:custGeom>
            <a:solidFill>
              <a:srgbClr val="BA96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1" name="Freeform: Shape 430">
              <a:extLst>
                <a:ext uri="{FF2B5EF4-FFF2-40B4-BE49-F238E27FC236}">
                  <a16:creationId xmlns:a16="http://schemas.microsoft.com/office/drawing/2014/main" id="{14CACDC0-5CDE-13E9-11CA-E1B0DE38584F}"/>
                </a:ext>
              </a:extLst>
            </p:cNvPr>
            <p:cNvSpPr/>
            <p:nvPr/>
          </p:nvSpPr>
          <p:spPr>
            <a:xfrm>
              <a:off x="3711789" y="-1989827"/>
              <a:ext cx="1856650" cy="1913924"/>
            </a:xfrm>
            <a:custGeom>
              <a:avLst/>
              <a:gdLst>
                <a:gd name="connsiteX0" fmla="*/ 208979 w 423005"/>
                <a:gd name="connsiteY0" fmla="*/ 0 h 436054"/>
                <a:gd name="connsiteX1" fmla="*/ 39148 w 423005"/>
                <a:gd name="connsiteY1" fmla="*/ 73247 h 436054"/>
                <a:gd name="connsiteX2" fmla="*/ 0 w 423005"/>
                <a:gd name="connsiteY2" fmla="*/ 202597 h 436054"/>
                <a:gd name="connsiteX3" fmla="*/ 233458 w 423005"/>
                <a:gd name="connsiteY3" fmla="*/ 436055 h 436054"/>
                <a:gd name="connsiteX4" fmla="*/ 299371 w 423005"/>
                <a:gd name="connsiteY4" fmla="*/ 426625 h 436054"/>
                <a:gd name="connsiteX5" fmla="*/ 423005 w 423005"/>
                <a:gd name="connsiteY5" fmla="*/ 220599 h 436054"/>
                <a:gd name="connsiteX6" fmla="*/ 328041 w 423005"/>
                <a:gd name="connsiteY6" fmla="*/ 32671 h 436054"/>
                <a:gd name="connsiteX7" fmla="*/ 208883 w 423005"/>
                <a:gd name="connsiteY7" fmla="*/ 0 h 43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3005" h="436054">
                  <a:moveTo>
                    <a:pt x="208979" y="0"/>
                  </a:moveTo>
                  <a:cubicBezTo>
                    <a:pt x="142113" y="0"/>
                    <a:pt x="81724" y="28194"/>
                    <a:pt x="39148" y="73247"/>
                  </a:cubicBezTo>
                  <a:cubicBezTo>
                    <a:pt x="14478" y="110299"/>
                    <a:pt x="0" y="154781"/>
                    <a:pt x="0" y="202597"/>
                  </a:cubicBezTo>
                  <a:cubicBezTo>
                    <a:pt x="0" y="331565"/>
                    <a:pt x="104489" y="436055"/>
                    <a:pt x="233458" y="436055"/>
                  </a:cubicBezTo>
                  <a:cubicBezTo>
                    <a:pt x="256318" y="436055"/>
                    <a:pt x="278511" y="432721"/>
                    <a:pt x="299371" y="426625"/>
                  </a:cubicBezTo>
                  <a:cubicBezTo>
                    <a:pt x="372904" y="387382"/>
                    <a:pt x="423005" y="309753"/>
                    <a:pt x="423005" y="220599"/>
                  </a:cubicBezTo>
                  <a:cubicBezTo>
                    <a:pt x="423005" y="143542"/>
                    <a:pt x="385667" y="75152"/>
                    <a:pt x="328041" y="32671"/>
                  </a:cubicBezTo>
                  <a:cubicBezTo>
                    <a:pt x="293180" y="11906"/>
                    <a:pt x="252413" y="0"/>
                    <a:pt x="208883" y="0"/>
                  </a:cubicBezTo>
                </a:path>
              </a:pathLst>
            </a:custGeom>
            <a:solidFill>
              <a:srgbClr val="B58ABE"/>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432" name="Group 431">
            <a:extLst>
              <a:ext uri="{FF2B5EF4-FFF2-40B4-BE49-F238E27FC236}">
                <a16:creationId xmlns:a16="http://schemas.microsoft.com/office/drawing/2014/main" id="{54AFFB9D-FA6B-A914-59DA-3FF98B0D3C6A}"/>
              </a:ext>
            </a:extLst>
          </p:cNvPr>
          <p:cNvGrpSpPr/>
          <p:nvPr/>
        </p:nvGrpSpPr>
        <p:grpSpPr>
          <a:xfrm>
            <a:off x="9333533" y="1331244"/>
            <a:ext cx="2229987" cy="2286826"/>
            <a:chOff x="9333533" y="-886578"/>
            <a:chExt cx="2229987" cy="2099131"/>
          </a:xfrm>
        </p:grpSpPr>
        <p:sp>
          <p:nvSpPr>
            <p:cNvPr id="433" name="Freeform: Shape 432">
              <a:extLst>
                <a:ext uri="{FF2B5EF4-FFF2-40B4-BE49-F238E27FC236}">
                  <a16:creationId xmlns:a16="http://schemas.microsoft.com/office/drawing/2014/main" id="{8CDD0F40-2EAF-29F9-4811-2F60A77BBAFE}"/>
                </a:ext>
              </a:extLst>
            </p:cNvPr>
            <p:cNvSpPr/>
            <p:nvPr/>
          </p:nvSpPr>
          <p:spPr>
            <a:xfrm>
              <a:off x="9333533" y="-841844"/>
              <a:ext cx="2054397" cy="2054397"/>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54C0D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4" name="Freeform: Shape 433">
              <a:extLst>
                <a:ext uri="{FF2B5EF4-FFF2-40B4-BE49-F238E27FC236}">
                  <a16:creationId xmlns:a16="http://schemas.microsoft.com/office/drawing/2014/main" id="{73D26BAB-327D-87E8-17AD-9A8436570AB1}"/>
                </a:ext>
              </a:extLst>
            </p:cNvPr>
            <p:cNvSpPr/>
            <p:nvPr/>
          </p:nvSpPr>
          <p:spPr>
            <a:xfrm>
              <a:off x="10199775" y="-886578"/>
              <a:ext cx="1363745" cy="1984578"/>
            </a:xfrm>
            <a:custGeom>
              <a:avLst/>
              <a:gdLst>
                <a:gd name="connsiteX0" fmla="*/ 76676 w 310705"/>
                <a:gd name="connsiteY0" fmla="*/ 95 h 452151"/>
                <a:gd name="connsiteX1" fmla="*/ 0 w 310705"/>
                <a:gd name="connsiteY1" fmla="*/ 12954 h 452151"/>
                <a:gd name="connsiteX2" fmla="*/ 18288 w 310705"/>
                <a:gd name="connsiteY2" fmla="*/ 10763 h 452151"/>
                <a:gd name="connsiteX3" fmla="*/ 60865 w 310705"/>
                <a:gd name="connsiteY3" fmla="*/ 6858 h 452151"/>
                <a:gd name="connsiteX4" fmla="*/ 294894 w 310705"/>
                <a:gd name="connsiteY4" fmla="*/ 240887 h 452151"/>
                <a:gd name="connsiteX5" fmla="*/ 161639 w 310705"/>
                <a:gd name="connsiteY5" fmla="*/ 452152 h 452151"/>
                <a:gd name="connsiteX6" fmla="*/ 310705 w 310705"/>
                <a:gd name="connsiteY6" fmla="*/ 234029 h 452151"/>
                <a:gd name="connsiteX7" fmla="*/ 76676 w 310705"/>
                <a:gd name="connsiteY7" fmla="*/ 0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705" h="452151">
                  <a:moveTo>
                    <a:pt x="76676" y="95"/>
                  </a:moveTo>
                  <a:cubicBezTo>
                    <a:pt x="49816" y="95"/>
                    <a:pt x="24003" y="4667"/>
                    <a:pt x="0" y="12954"/>
                  </a:cubicBezTo>
                  <a:cubicBezTo>
                    <a:pt x="6001" y="12002"/>
                    <a:pt x="12097" y="11239"/>
                    <a:pt x="18288" y="10763"/>
                  </a:cubicBezTo>
                  <a:cubicBezTo>
                    <a:pt x="32099" y="8191"/>
                    <a:pt x="46387" y="6858"/>
                    <a:pt x="60865" y="6858"/>
                  </a:cubicBezTo>
                  <a:cubicBezTo>
                    <a:pt x="190119" y="6858"/>
                    <a:pt x="294894" y="111633"/>
                    <a:pt x="294894" y="240887"/>
                  </a:cubicBezTo>
                  <a:cubicBezTo>
                    <a:pt x="294894" y="334042"/>
                    <a:pt x="240411" y="414528"/>
                    <a:pt x="161639" y="452152"/>
                  </a:cubicBezTo>
                  <a:cubicBezTo>
                    <a:pt x="248888" y="418147"/>
                    <a:pt x="310705" y="333280"/>
                    <a:pt x="310705" y="234029"/>
                  </a:cubicBezTo>
                  <a:cubicBezTo>
                    <a:pt x="310705" y="104775"/>
                    <a:pt x="205930" y="0"/>
                    <a:pt x="76676"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5" name="Freeform: Shape 434">
              <a:extLst>
                <a:ext uri="{FF2B5EF4-FFF2-40B4-BE49-F238E27FC236}">
                  <a16:creationId xmlns:a16="http://schemas.microsoft.com/office/drawing/2014/main" id="{B7874ABF-5BC5-5A13-0456-70615FF8B27A}"/>
                </a:ext>
              </a:extLst>
            </p:cNvPr>
            <p:cNvSpPr/>
            <p:nvPr/>
          </p:nvSpPr>
          <p:spPr>
            <a:xfrm>
              <a:off x="10094422" y="-838920"/>
              <a:ext cx="185624" cy="53091"/>
            </a:xfrm>
            <a:custGeom>
              <a:avLst/>
              <a:gdLst>
                <a:gd name="connsiteX0" fmla="*/ 42291 w 42291"/>
                <a:gd name="connsiteY0" fmla="*/ 0 h 12096"/>
                <a:gd name="connsiteX1" fmla="*/ 24003 w 42291"/>
                <a:gd name="connsiteY1" fmla="*/ 2191 h 12096"/>
                <a:gd name="connsiteX2" fmla="*/ 0 w 42291"/>
                <a:gd name="connsiteY2" fmla="*/ 12097 h 12096"/>
                <a:gd name="connsiteX3" fmla="*/ 42291 w 42291"/>
                <a:gd name="connsiteY3" fmla="*/ 95 h 12096"/>
              </a:gdLst>
              <a:ahLst/>
              <a:cxnLst>
                <a:cxn ang="0">
                  <a:pos x="connsiteX0" y="connsiteY0"/>
                </a:cxn>
                <a:cxn ang="0">
                  <a:pos x="connsiteX1" y="connsiteY1"/>
                </a:cxn>
                <a:cxn ang="0">
                  <a:pos x="connsiteX2" y="connsiteY2"/>
                </a:cxn>
                <a:cxn ang="0">
                  <a:pos x="connsiteX3" y="connsiteY3"/>
                </a:cxn>
              </a:cxnLst>
              <a:rect l="l" t="t" r="r" b="b"/>
              <a:pathLst>
                <a:path w="42291" h="12096">
                  <a:moveTo>
                    <a:pt x="42291" y="0"/>
                  </a:moveTo>
                  <a:cubicBezTo>
                    <a:pt x="36100" y="476"/>
                    <a:pt x="30004" y="1238"/>
                    <a:pt x="24003" y="2191"/>
                  </a:cubicBezTo>
                  <a:cubicBezTo>
                    <a:pt x="15812" y="5048"/>
                    <a:pt x="7715" y="8382"/>
                    <a:pt x="0" y="12097"/>
                  </a:cubicBezTo>
                  <a:cubicBezTo>
                    <a:pt x="13525" y="6858"/>
                    <a:pt x="27718" y="2762"/>
                    <a:pt x="42291" y="95"/>
                  </a:cubicBezTo>
                </a:path>
              </a:pathLst>
            </a:custGeom>
            <a:solidFill>
              <a:srgbClr val="43B8B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6" name="Freeform: Shape 435">
              <a:extLst>
                <a:ext uri="{FF2B5EF4-FFF2-40B4-BE49-F238E27FC236}">
                  <a16:creationId xmlns:a16="http://schemas.microsoft.com/office/drawing/2014/main" id="{8C0DCF7A-5E2F-1F85-F2BC-EB51B116F617}"/>
                </a:ext>
              </a:extLst>
            </p:cNvPr>
            <p:cNvSpPr/>
            <p:nvPr/>
          </p:nvSpPr>
          <p:spPr>
            <a:xfrm>
              <a:off x="10548026" y="1098838"/>
              <a:ext cx="361209" cy="96993"/>
            </a:xfrm>
            <a:custGeom>
              <a:avLst/>
              <a:gdLst>
                <a:gd name="connsiteX0" fmla="*/ 82296 w 82295"/>
                <a:gd name="connsiteY0" fmla="*/ 0 h 22098"/>
                <a:gd name="connsiteX1" fmla="*/ 34099 w 82295"/>
                <a:gd name="connsiteY1" fmla="*/ 13049 h 22098"/>
                <a:gd name="connsiteX2" fmla="*/ 0 w 82295"/>
                <a:gd name="connsiteY2" fmla="*/ 22098 h 22098"/>
                <a:gd name="connsiteX3" fmla="*/ 82296 w 82295"/>
                <a:gd name="connsiteY3" fmla="*/ 95 h 22098"/>
              </a:gdLst>
              <a:ahLst/>
              <a:cxnLst>
                <a:cxn ang="0">
                  <a:pos x="connsiteX0" y="connsiteY0"/>
                </a:cxn>
                <a:cxn ang="0">
                  <a:pos x="connsiteX1" y="connsiteY1"/>
                </a:cxn>
                <a:cxn ang="0">
                  <a:pos x="connsiteX2" y="connsiteY2"/>
                </a:cxn>
                <a:cxn ang="0">
                  <a:pos x="connsiteX3" y="connsiteY3"/>
                </a:cxn>
              </a:cxnLst>
              <a:rect l="l" t="t" r="r" b="b"/>
              <a:pathLst>
                <a:path w="82295" h="22098">
                  <a:moveTo>
                    <a:pt x="82296" y="0"/>
                  </a:moveTo>
                  <a:cubicBezTo>
                    <a:pt x="66961" y="6001"/>
                    <a:pt x="50768" y="10382"/>
                    <a:pt x="34099" y="13049"/>
                  </a:cubicBezTo>
                  <a:cubicBezTo>
                    <a:pt x="23050" y="16859"/>
                    <a:pt x="11716" y="19907"/>
                    <a:pt x="0" y="22098"/>
                  </a:cubicBezTo>
                  <a:cubicBezTo>
                    <a:pt x="29337" y="19812"/>
                    <a:pt x="57055" y="12192"/>
                    <a:pt x="82296" y="95"/>
                  </a:cubicBezTo>
                </a:path>
              </a:pathLst>
            </a:custGeom>
            <a:solidFill>
              <a:srgbClr val="86CBC5"/>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7" name="Freeform: Shape 436">
              <a:extLst>
                <a:ext uri="{FF2B5EF4-FFF2-40B4-BE49-F238E27FC236}">
                  <a16:creationId xmlns:a16="http://schemas.microsoft.com/office/drawing/2014/main" id="{B824A109-997F-2688-635B-E74FE08ACBC7}"/>
                </a:ext>
              </a:extLst>
            </p:cNvPr>
            <p:cNvSpPr/>
            <p:nvPr/>
          </p:nvSpPr>
          <p:spPr>
            <a:xfrm>
              <a:off x="9439726" y="-786240"/>
              <a:ext cx="1257552" cy="1984578"/>
            </a:xfrm>
            <a:custGeom>
              <a:avLst/>
              <a:gdLst>
                <a:gd name="connsiteX0" fmla="*/ 149066 w 286511"/>
                <a:gd name="connsiteY0" fmla="*/ 0 h 452151"/>
                <a:gd name="connsiteX1" fmla="*/ 0 w 286511"/>
                <a:gd name="connsiteY1" fmla="*/ 218122 h 452151"/>
                <a:gd name="connsiteX2" fmla="*/ 234029 w 286511"/>
                <a:gd name="connsiteY2" fmla="*/ 452152 h 452151"/>
                <a:gd name="connsiteX3" fmla="*/ 252413 w 286511"/>
                <a:gd name="connsiteY3" fmla="*/ 451485 h 452151"/>
                <a:gd name="connsiteX4" fmla="*/ 286512 w 286511"/>
                <a:gd name="connsiteY4" fmla="*/ 442531 h 452151"/>
                <a:gd name="connsiteX5" fmla="*/ 249841 w 286511"/>
                <a:gd name="connsiteY5" fmla="*/ 445389 h 452151"/>
                <a:gd name="connsiteX6" fmla="*/ 15812 w 286511"/>
                <a:gd name="connsiteY6" fmla="*/ 211360 h 452151"/>
                <a:gd name="connsiteX7" fmla="*/ 149066 w 286511"/>
                <a:gd name="connsiteY7" fmla="*/ 95 h 4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511" h="452151">
                  <a:moveTo>
                    <a:pt x="149066" y="0"/>
                  </a:moveTo>
                  <a:cubicBezTo>
                    <a:pt x="61817" y="34004"/>
                    <a:pt x="0" y="118872"/>
                    <a:pt x="0" y="218122"/>
                  </a:cubicBezTo>
                  <a:cubicBezTo>
                    <a:pt x="0" y="347377"/>
                    <a:pt x="104775" y="452152"/>
                    <a:pt x="234029" y="452152"/>
                  </a:cubicBezTo>
                  <a:cubicBezTo>
                    <a:pt x="240221" y="452152"/>
                    <a:pt x="246316" y="451961"/>
                    <a:pt x="252413" y="451485"/>
                  </a:cubicBezTo>
                  <a:cubicBezTo>
                    <a:pt x="264128" y="449294"/>
                    <a:pt x="275463" y="446342"/>
                    <a:pt x="286512" y="442531"/>
                  </a:cubicBezTo>
                  <a:cubicBezTo>
                    <a:pt x="274511" y="444437"/>
                    <a:pt x="262319" y="445389"/>
                    <a:pt x="249841" y="445389"/>
                  </a:cubicBezTo>
                  <a:cubicBezTo>
                    <a:pt x="120587" y="445389"/>
                    <a:pt x="15812" y="340614"/>
                    <a:pt x="15812" y="211360"/>
                  </a:cubicBezTo>
                  <a:cubicBezTo>
                    <a:pt x="15812" y="118205"/>
                    <a:pt x="70295" y="37719"/>
                    <a:pt x="149066" y="95"/>
                  </a:cubicBezTo>
                </a:path>
              </a:pathLst>
            </a:custGeom>
            <a:solidFill>
              <a:srgbClr val="5EBFB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8" name="Freeform: Shape 437">
              <a:extLst>
                <a:ext uri="{FF2B5EF4-FFF2-40B4-BE49-F238E27FC236}">
                  <a16:creationId xmlns:a16="http://schemas.microsoft.com/office/drawing/2014/main" id="{F17FEF89-B944-47B3-91E2-093C73DD9E2D}"/>
                </a:ext>
              </a:extLst>
            </p:cNvPr>
            <p:cNvSpPr/>
            <p:nvPr/>
          </p:nvSpPr>
          <p:spPr>
            <a:xfrm>
              <a:off x="10280044" y="-856061"/>
              <a:ext cx="1213655" cy="2012172"/>
            </a:xfrm>
            <a:custGeom>
              <a:avLst/>
              <a:gdLst>
                <a:gd name="connsiteX0" fmla="*/ 42577 w 276510"/>
                <a:gd name="connsiteY0" fmla="*/ 0 h 458438"/>
                <a:gd name="connsiteX1" fmla="*/ 0 w 276510"/>
                <a:gd name="connsiteY1" fmla="*/ 3905 h 458438"/>
                <a:gd name="connsiteX2" fmla="*/ 18383 w 276510"/>
                <a:gd name="connsiteY2" fmla="*/ 3239 h 458438"/>
                <a:gd name="connsiteX3" fmla="*/ 252413 w 276510"/>
                <a:gd name="connsiteY3" fmla="*/ 237268 h 458438"/>
                <a:gd name="connsiteX4" fmla="*/ 95059 w 276510"/>
                <a:gd name="connsiteY4" fmla="*/ 458438 h 458438"/>
                <a:gd name="connsiteX5" fmla="*/ 143256 w 276510"/>
                <a:gd name="connsiteY5" fmla="*/ 445389 h 458438"/>
                <a:gd name="connsiteX6" fmla="*/ 276511 w 276510"/>
                <a:gd name="connsiteY6" fmla="*/ 234125 h 458438"/>
                <a:gd name="connsiteX7" fmla="*/ 42481 w 276510"/>
                <a:gd name="connsiteY7" fmla="*/ 95 h 45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510" h="458438">
                  <a:moveTo>
                    <a:pt x="42577" y="0"/>
                  </a:moveTo>
                  <a:cubicBezTo>
                    <a:pt x="28004" y="0"/>
                    <a:pt x="13811" y="1334"/>
                    <a:pt x="0" y="3905"/>
                  </a:cubicBezTo>
                  <a:cubicBezTo>
                    <a:pt x="6096" y="3429"/>
                    <a:pt x="12192" y="3239"/>
                    <a:pt x="18383" y="3239"/>
                  </a:cubicBezTo>
                  <a:cubicBezTo>
                    <a:pt x="147638" y="3239"/>
                    <a:pt x="252413" y="108014"/>
                    <a:pt x="252413" y="237268"/>
                  </a:cubicBezTo>
                  <a:cubicBezTo>
                    <a:pt x="252413" y="339662"/>
                    <a:pt x="186690" y="426720"/>
                    <a:pt x="95059" y="458438"/>
                  </a:cubicBezTo>
                  <a:cubicBezTo>
                    <a:pt x="111823" y="455771"/>
                    <a:pt x="127921" y="451390"/>
                    <a:pt x="143256" y="445389"/>
                  </a:cubicBezTo>
                  <a:cubicBezTo>
                    <a:pt x="222123" y="407766"/>
                    <a:pt x="276511" y="327279"/>
                    <a:pt x="276511" y="234125"/>
                  </a:cubicBezTo>
                  <a:cubicBezTo>
                    <a:pt x="276511" y="104870"/>
                    <a:pt x="171736" y="95"/>
                    <a:pt x="42481" y="95"/>
                  </a:cubicBezTo>
                </a:path>
              </a:pathLst>
            </a:custGeom>
            <a:solidFill>
              <a:srgbClr val="65BFB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39" name="Freeform: Shape 438">
              <a:extLst>
                <a:ext uri="{FF2B5EF4-FFF2-40B4-BE49-F238E27FC236}">
                  <a16:creationId xmlns:a16="http://schemas.microsoft.com/office/drawing/2014/main" id="{B01B768B-9269-E3EF-17E1-4F47A2D20957}"/>
                </a:ext>
              </a:extLst>
            </p:cNvPr>
            <p:cNvSpPr/>
            <p:nvPr/>
          </p:nvSpPr>
          <p:spPr>
            <a:xfrm>
              <a:off x="9509539" y="-841844"/>
              <a:ext cx="1878807" cy="2010500"/>
            </a:xfrm>
            <a:custGeom>
              <a:avLst/>
              <a:gdLst>
                <a:gd name="connsiteX0" fmla="*/ 193929 w 428053"/>
                <a:gd name="connsiteY0" fmla="*/ 0 h 458057"/>
                <a:gd name="connsiteX1" fmla="*/ 175546 w 428053"/>
                <a:gd name="connsiteY1" fmla="*/ 762 h 458057"/>
                <a:gd name="connsiteX2" fmla="*/ 133255 w 428053"/>
                <a:gd name="connsiteY2" fmla="*/ 12763 h 458057"/>
                <a:gd name="connsiteX3" fmla="*/ 0 w 428053"/>
                <a:gd name="connsiteY3" fmla="*/ 224028 h 458057"/>
                <a:gd name="connsiteX4" fmla="*/ 234029 w 428053"/>
                <a:gd name="connsiteY4" fmla="*/ 458057 h 458057"/>
                <a:gd name="connsiteX5" fmla="*/ 270701 w 428053"/>
                <a:gd name="connsiteY5" fmla="*/ 455200 h 458057"/>
                <a:gd name="connsiteX6" fmla="*/ 428054 w 428053"/>
                <a:gd name="connsiteY6" fmla="*/ 234029 h 458057"/>
                <a:gd name="connsiteX7" fmla="*/ 194025 w 428053"/>
                <a:gd name="connsiteY7" fmla="*/ 0 h 45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8057">
                  <a:moveTo>
                    <a:pt x="193929" y="0"/>
                  </a:moveTo>
                  <a:cubicBezTo>
                    <a:pt x="187738" y="0"/>
                    <a:pt x="181547" y="286"/>
                    <a:pt x="175546" y="762"/>
                  </a:cubicBezTo>
                  <a:cubicBezTo>
                    <a:pt x="160877" y="3429"/>
                    <a:pt x="146780" y="7525"/>
                    <a:pt x="133255" y="12763"/>
                  </a:cubicBezTo>
                  <a:cubicBezTo>
                    <a:pt x="54388" y="50387"/>
                    <a:pt x="0" y="130873"/>
                    <a:pt x="0" y="224028"/>
                  </a:cubicBezTo>
                  <a:cubicBezTo>
                    <a:pt x="0" y="353282"/>
                    <a:pt x="104775" y="458057"/>
                    <a:pt x="234029" y="458057"/>
                  </a:cubicBezTo>
                  <a:cubicBezTo>
                    <a:pt x="246507" y="458057"/>
                    <a:pt x="258794" y="457105"/>
                    <a:pt x="270701" y="455200"/>
                  </a:cubicBezTo>
                  <a:cubicBezTo>
                    <a:pt x="362236" y="423481"/>
                    <a:pt x="428054" y="336423"/>
                    <a:pt x="428054" y="234029"/>
                  </a:cubicBezTo>
                  <a:cubicBezTo>
                    <a:pt x="428054" y="104775"/>
                    <a:pt x="323279" y="0"/>
                    <a:pt x="194025" y="0"/>
                  </a:cubicBezTo>
                </a:path>
              </a:pathLst>
            </a:custGeom>
            <a:solidFill>
              <a:srgbClr val="59BCB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440" name="Group 439">
            <a:extLst>
              <a:ext uri="{FF2B5EF4-FFF2-40B4-BE49-F238E27FC236}">
                <a16:creationId xmlns:a16="http://schemas.microsoft.com/office/drawing/2014/main" id="{F564CFC3-13BE-E1DB-53E1-C27B1B44CAA8}"/>
              </a:ext>
            </a:extLst>
          </p:cNvPr>
          <p:cNvGrpSpPr/>
          <p:nvPr/>
        </p:nvGrpSpPr>
        <p:grpSpPr>
          <a:xfrm>
            <a:off x="2909284" y="2530443"/>
            <a:ext cx="6433713" cy="0"/>
            <a:chOff x="2909284" y="2600052"/>
            <a:chExt cx="6433713" cy="0"/>
          </a:xfrm>
        </p:grpSpPr>
        <p:cxnSp>
          <p:nvCxnSpPr>
            <p:cNvPr id="441" name="Straight Connector 440">
              <a:extLst>
                <a:ext uri="{FF2B5EF4-FFF2-40B4-BE49-F238E27FC236}">
                  <a16:creationId xmlns:a16="http://schemas.microsoft.com/office/drawing/2014/main" id="{74334BE4-B16F-C7C0-E71B-02BFF3664933}"/>
                </a:ext>
              </a:extLst>
            </p:cNvPr>
            <p:cNvCxnSpPr>
              <a:cxnSpLocks/>
            </p:cNvCxnSpPr>
            <p:nvPr/>
          </p:nvCxnSpPr>
          <p:spPr>
            <a:xfrm>
              <a:off x="2909284"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527A855A-F1DF-7185-8CDB-78DD43787F71}"/>
                </a:ext>
              </a:extLst>
            </p:cNvPr>
            <p:cNvCxnSpPr>
              <a:cxnSpLocks/>
            </p:cNvCxnSpPr>
            <p:nvPr/>
          </p:nvCxnSpPr>
          <p:spPr>
            <a:xfrm>
              <a:off x="5805919"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E9156138-CFB6-4CA5-EC12-B9CD437DCF95}"/>
                </a:ext>
              </a:extLst>
            </p:cNvPr>
            <p:cNvCxnSpPr>
              <a:cxnSpLocks/>
            </p:cNvCxnSpPr>
            <p:nvPr/>
          </p:nvCxnSpPr>
          <p:spPr>
            <a:xfrm>
              <a:off x="8695297"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512" name="Group 511">
            <a:extLst>
              <a:ext uri="{FF2B5EF4-FFF2-40B4-BE49-F238E27FC236}">
                <a16:creationId xmlns:a16="http://schemas.microsoft.com/office/drawing/2014/main" id="{27167264-32B9-59ED-5BB1-FCFF658DF150}"/>
              </a:ext>
            </a:extLst>
          </p:cNvPr>
          <p:cNvGrpSpPr/>
          <p:nvPr/>
        </p:nvGrpSpPr>
        <p:grpSpPr>
          <a:xfrm>
            <a:off x="9318156" y="1331244"/>
            <a:ext cx="693418" cy="700179"/>
            <a:chOff x="9318156" y="1400853"/>
            <a:chExt cx="693418" cy="700179"/>
          </a:xfrm>
        </p:grpSpPr>
        <p:grpSp>
          <p:nvGrpSpPr>
            <p:cNvPr id="513" name="Graphic 123">
              <a:extLst>
                <a:ext uri="{FF2B5EF4-FFF2-40B4-BE49-F238E27FC236}">
                  <a16:creationId xmlns:a16="http://schemas.microsoft.com/office/drawing/2014/main" id="{D9AA5984-8EE7-50C1-107F-81F5367FB80B}"/>
                </a:ext>
              </a:extLst>
            </p:cNvPr>
            <p:cNvGrpSpPr/>
            <p:nvPr/>
          </p:nvGrpSpPr>
          <p:grpSpPr>
            <a:xfrm rot="16200000">
              <a:off x="9314775" y="1404234"/>
              <a:ext cx="700179" cy="693418"/>
              <a:chOff x="-7145786" y="393106"/>
              <a:chExt cx="1264362" cy="1252156"/>
            </a:xfrm>
            <a:effectLst>
              <a:outerShdw blurRad="139700" dist="38100" dir="5400000" algn="t" rotWithShape="0">
                <a:prstClr val="black">
                  <a:alpha val="26000"/>
                </a:prstClr>
              </a:outerShdw>
            </a:effectLst>
          </p:grpSpPr>
          <p:sp>
            <p:nvSpPr>
              <p:cNvPr id="521" name="Freeform: Shape 520">
                <a:extLst>
                  <a:ext uri="{FF2B5EF4-FFF2-40B4-BE49-F238E27FC236}">
                    <a16:creationId xmlns:a16="http://schemas.microsoft.com/office/drawing/2014/main" id="{12799320-3FE7-D208-87AC-6B55A75BF78D}"/>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2" name="Freeform: Shape 521">
                <a:extLst>
                  <a:ext uri="{FF2B5EF4-FFF2-40B4-BE49-F238E27FC236}">
                    <a16:creationId xmlns:a16="http://schemas.microsoft.com/office/drawing/2014/main" id="{0DBDFD98-035D-64EF-655B-7E5517649AB6}"/>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3" name="Freeform: Shape 522">
                <a:extLst>
                  <a:ext uri="{FF2B5EF4-FFF2-40B4-BE49-F238E27FC236}">
                    <a16:creationId xmlns:a16="http://schemas.microsoft.com/office/drawing/2014/main" id="{08C163CC-D8BF-0418-635E-4C2F4F81603D}"/>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4" name="Freeform: Shape 523">
                <a:extLst>
                  <a:ext uri="{FF2B5EF4-FFF2-40B4-BE49-F238E27FC236}">
                    <a16:creationId xmlns:a16="http://schemas.microsoft.com/office/drawing/2014/main" id="{3A0432A9-5E6A-B531-8B4D-98C76BD93242}"/>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5" name="Freeform: Shape 524">
                <a:extLst>
                  <a:ext uri="{FF2B5EF4-FFF2-40B4-BE49-F238E27FC236}">
                    <a16:creationId xmlns:a16="http://schemas.microsoft.com/office/drawing/2014/main" id="{E2775FD7-F219-37A1-2AE5-3708968C6202}"/>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6" name="Freeform: Shape 525">
                <a:extLst>
                  <a:ext uri="{FF2B5EF4-FFF2-40B4-BE49-F238E27FC236}">
                    <a16:creationId xmlns:a16="http://schemas.microsoft.com/office/drawing/2014/main" id="{A3B590CB-4D71-EEE5-C917-8B61CADDB0AE}"/>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7" name="Freeform: Shape 526">
                <a:extLst>
                  <a:ext uri="{FF2B5EF4-FFF2-40B4-BE49-F238E27FC236}">
                    <a16:creationId xmlns:a16="http://schemas.microsoft.com/office/drawing/2014/main" id="{67C7C2ED-B193-C135-DBFE-180EA9B0B502}"/>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8" name="Freeform: Shape 527">
                <a:extLst>
                  <a:ext uri="{FF2B5EF4-FFF2-40B4-BE49-F238E27FC236}">
                    <a16:creationId xmlns:a16="http://schemas.microsoft.com/office/drawing/2014/main" id="{01189B5D-3FD7-FC67-4A75-D1D9E4619EC0}"/>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9" name="Freeform: Shape 528">
                <a:extLst>
                  <a:ext uri="{FF2B5EF4-FFF2-40B4-BE49-F238E27FC236}">
                    <a16:creationId xmlns:a16="http://schemas.microsoft.com/office/drawing/2014/main" id="{F19A2225-7328-6868-B239-E4EF39B0A442}"/>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14" name="Group 513">
              <a:extLst>
                <a:ext uri="{FF2B5EF4-FFF2-40B4-BE49-F238E27FC236}">
                  <a16:creationId xmlns:a16="http://schemas.microsoft.com/office/drawing/2014/main" id="{BA952272-C218-4830-8F8D-E94D93E1B439}"/>
                </a:ext>
              </a:extLst>
            </p:cNvPr>
            <p:cNvGrpSpPr/>
            <p:nvPr/>
          </p:nvGrpSpPr>
          <p:grpSpPr>
            <a:xfrm>
              <a:off x="9490430" y="1602235"/>
              <a:ext cx="348868" cy="297417"/>
              <a:chOff x="9484444" y="133304"/>
              <a:chExt cx="348868" cy="297417"/>
            </a:xfrm>
            <a:solidFill>
              <a:srgbClr val="003A6A"/>
            </a:solidFill>
          </p:grpSpPr>
          <p:sp>
            <p:nvSpPr>
              <p:cNvPr id="515" name="Freeform: Shape 514">
                <a:extLst>
                  <a:ext uri="{FF2B5EF4-FFF2-40B4-BE49-F238E27FC236}">
                    <a16:creationId xmlns:a16="http://schemas.microsoft.com/office/drawing/2014/main" id="{669121FF-0693-F28C-1BB5-A1F789304327}"/>
                  </a:ext>
                </a:extLst>
              </p:cNvPr>
              <p:cNvSpPr/>
              <p:nvPr/>
            </p:nvSpPr>
            <p:spPr>
              <a:xfrm>
                <a:off x="9484444" y="133304"/>
                <a:ext cx="348868" cy="297417"/>
              </a:xfrm>
              <a:custGeom>
                <a:avLst/>
                <a:gdLst>
                  <a:gd name="connsiteX0" fmla="*/ 123920 w 247364"/>
                  <a:gd name="connsiteY0" fmla="*/ 50673 h 210883"/>
                  <a:gd name="connsiteX1" fmla="*/ 233744 w 247364"/>
                  <a:gd name="connsiteY1" fmla="*/ 50673 h 210883"/>
                  <a:gd name="connsiteX2" fmla="*/ 235363 w 247364"/>
                  <a:gd name="connsiteY2" fmla="*/ 50673 h 210883"/>
                  <a:gd name="connsiteX3" fmla="*/ 236887 w 247364"/>
                  <a:gd name="connsiteY3" fmla="*/ 49054 h 210883"/>
                  <a:gd name="connsiteX4" fmla="*/ 236887 w 247364"/>
                  <a:gd name="connsiteY4" fmla="*/ 20669 h 210883"/>
                  <a:gd name="connsiteX5" fmla="*/ 230791 w 247364"/>
                  <a:gd name="connsiteY5" fmla="*/ 11621 h 210883"/>
                  <a:gd name="connsiteX6" fmla="*/ 224695 w 247364"/>
                  <a:gd name="connsiteY6" fmla="*/ 10383 h 210883"/>
                  <a:gd name="connsiteX7" fmla="*/ 195929 w 247364"/>
                  <a:gd name="connsiteY7" fmla="*/ 10383 h 210883"/>
                  <a:gd name="connsiteX8" fmla="*/ 23717 w 247364"/>
                  <a:gd name="connsiteY8" fmla="*/ 10383 h 210883"/>
                  <a:gd name="connsiteX9" fmla="*/ 17907 w 247364"/>
                  <a:gd name="connsiteY9" fmla="*/ 11240 h 210883"/>
                  <a:gd name="connsiteX10" fmla="*/ 10954 w 247364"/>
                  <a:gd name="connsiteY10" fmla="*/ 21431 h 210883"/>
                  <a:gd name="connsiteX11" fmla="*/ 10954 w 247364"/>
                  <a:gd name="connsiteY11" fmla="*/ 48006 h 210883"/>
                  <a:gd name="connsiteX12" fmla="*/ 13621 w 247364"/>
                  <a:gd name="connsiteY12" fmla="*/ 50673 h 210883"/>
                  <a:gd name="connsiteX13" fmla="*/ 124015 w 247364"/>
                  <a:gd name="connsiteY13" fmla="*/ 50673 h 210883"/>
                  <a:gd name="connsiteX14" fmla="*/ 123920 w 247364"/>
                  <a:gd name="connsiteY14" fmla="*/ 60865 h 210883"/>
                  <a:gd name="connsiteX15" fmla="*/ 12954 w 247364"/>
                  <a:gd name="connsiteY15" fmla="*/ 60865 h 210883"/>
                  <a:gd name="connsiteX16" fmla="*/ 10573 w 247364"/>
                  <a:gd name="connsiteY16" fmla="*/ 62960 h 210883"/>
                  <a:gd name="connsiteX17" fmla="*/ 10573 w 247364"/>
                  <a:gd name="connsiteY17" fmla="*/ 188405 h 210883"/>
                  <a:gd name="connsiteX18" fmla="*/ 11239 w 247364"/>
                  <a:gd name="connsiteY18" fmla="*/ 193167 h 210883"/>
                  <a:gd name="connsiteX19" fmla="*/ 22574 w 247364"/>
                  <a:gd name="connsiteY19" fmla="*/ 200787 h 210883"/>
                  <a:gd name="connsiteX20" fmla="*/ 225076 w 247364"/>
                  <a:gd name="connsiteY20" fmla="*/ 200787 h 210883"/>
                  <a:gd name="connsiteX21" fmla="*/ 235744 w 247364"/>
                  <a:gd name="connsiteY21" fmla="*/ 194691 h 210883"/>
                  <a:gd name="connsiteX22" fmla="*/ 237077 w 247364"/>
                  <a:gd name="connsiteY22" fmla="*/ 187547 h 210883"/>
                  <a:gd name="connsiteX23" fmla="*/ 237077 w 247364"/>
                  <a:gd name="connsiteY23" fmla="*/ 63532 h 210883"/>
                  <a:gd name="connsiteX24" fmla="*/ 234410 w 247364"/>
                  <a:gd name="connsiteY24" fmla="*/ 60865 h 210883"/>
                  <a:gd name="connsiteX25" fmla="*/ 123825 w 247364"/>
                  <a:gd name="connsiteY25" fmla="*/ 60865 h 210883"/>
                  <a:gd name="connsiteX26" fmla="*/ 123825 w 247364"/>
                  <a:gd name="connsiteY26" fmla="*/ 0 h 210883"/>
                  <a:gd name="connsiteX27" fmla="*/ 225362 w 247364"/>
                  <a:gd name="connsiteY27" fmla="*/ 0 h 210883"/>
                  <a:gd name="connsiteX28" fmla="*/ 246602 w 247364"/>
                  <a:gd name="connsiteY28" fmla="*/ 16002 h 210883"/>
                  <a:gd name="connsiteX29" fmla="*/ 247364 w 247364"/>
                  <a:gd name="connsiteY29" fmla="*/ 22765 h 210883"/>
                  <a:gd name="connsiteX30" fmla="*/ 247364 w 247364"/>
                  <a:gd name="connsiteY30" fmla="*/ 53912 h 210883"/>
                  <a:gd name="connsiteX31" fmla="*/ 247174 w 247364"/>
                  <a:gd name="connsiteY31" fmla="*/ 187643 h 210883"/>
                  <a:gd name="connsiteX32" fmla="*/ 242983 w 247364"/>
                  <a:gd name="connsiteY32" fmla="*/ 202121 h 210883"/>
                  <a:gd name="connsiteX33" fmla="*/ 224980 w 247364"/>
                  <a:gd name="connsiteY33" fmla="*/ 210884 h 210883"/>
                  <a:gd name="connsiteX34" fmla="*/ 108204 w 247364"/>
                  <a:gd name="connsiteY34" fmla="*/ 210884 h 210883"/>
                  <a:gd name="connsiteX35" fmla="*/ 21907 w 247364"/>
                  <a:gd name="connsiteY35" fmla="*/ 210884 h 210883"/>
                  <a:gd name="connsiteX36" fmla="*/ 1619 w 247364"/>
                  <a:gd name="connsiteY36" fmla="*/ 196977 h 210883"/>
                  <a:gd name="connsiteX37" fmla="*/ 190 w 247364"/>
                  <a:gd name="connsiteY37" fmla="*/ 187262 h 210883"/>
                  <a:gd name="connsiteX38" fmla="*/ 190 w 247364"/>
                  <a:gd name="connsiteY38" fmla="*/ 61246 h 210883"/>
                  <a:gd name="connsiteX39" fmla="*/ 0 w 247364"/>
                  <a:gd name="connsiteY39" fmla="*/ 22384 h 210883"/>
                  <a:gd name="connsiteX40" fmla="*/ 4858 w 247364"/>
                  <a:gd name="connsiteY40" fmla="*/ 8001 h 210883"/>
                  <a:gd name="connsiteX41" fmla="*/ 21146 w 247364"/>
                  <a:gd name="connsiteY41" fmla="*/ 0 h 210883"/>
                  <a:gd name="connsiteX42" fmla="*/ 123730 w 247364"/>
                  <a:gd name="connsiteY42" fmla="*/ 0 h 21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7364" h="210883">
                    <a:moveTo>
                      <a:pt x="123920" y="50673"/>
                    </a:moveTo>
                    <a:lnTo>
                      <a:pt x="233744" y="50673"/>
                    </a:lnTo>
                    <a:cubicBezTo>
                      <a:pt x="234315" y="50673"/>
                      <a:pt x="234887" y="50673"/>
                      <a:pt x="235363" y="50673"/>
                    </a:cubicBezTo>
                    <a:cubicBezTo>
                      <a:pt x="236601" y="50768"/>
                      <a:pt x="236887" y="50197"/>
                      <a:pt x="236887" y="49054"/>
                    </a:cubicBezTo>
                    <a:cubicBezTo>
                      <a:pt x="236887" y="39624"/>
                      <a:pt x="236887" y="30099"/>
                      <a:pt x="236887" y="20669"/>
                    </a:cubicBezTo>
                    <a:cubicBezTo>
                      <a:pt x="236887" y="16383"/>
                      <a:pt x="234601" y="13335"/>
                      <a:pt x="230791" y="11621"/>
                    </a:cubicBezTo>
                    <a:cubicBezTo>
                      <a:pt x="228981" y="10763"/>
                      <a:pt x="226695" y="10383"/>
                      <a:pt x="224695" y="10383"/>
                    </a:cubicBezTo>
                    <a:cubicBezTo>
                      <a:pt x="215074" y="10287"/>
                      <a:pt x="205549" y="10383"/>
                      <a:pt x="195929" y="10383"/>
                    </a:cubicBezTo>
                    <a:cubicBezTo>
                      <a:pt x="138494" y="10383"/>
                      <a:pt x="81058" y="10383"/>
                      <a:pt x="23717" y="10383"/>
                    </a:cubicBezTo>
                    <a:cubicBezTo>
                      <a:pt x="21717" y="10383"/>
                      <a:pt x="19717" y="10573"/>
                      <a:pt x="17907" y="11240"/>
                    </a:cubicBezTo>
                    <a:cubicBezTo>
                      <a:pt x="13335" y="12954"/>
                      <a:pt x="10954" y="16478"/>
                      <a:pt x="10954" y="21431"/>
                    </a:cubicBezTo>
                    <a:cubicBezTo>
                      <a:pt x="10954" y="30290"/>
                      <a:pt x="10954" y="39148"/>
                      <a:pt x="10954" y="48006"/>
                    </a:cubicBezTo>
                    <a:cubicBezTo>
                      <a:pt x="10954" y="50673"/>
                      <a:pt x="10954" y="50673"/>
                      <a:pt x="13621" y="50673"/>
                    </a:cubicBezTo>
                    <a:lnTo>
                      <a:pt x="124015" y="50673"/>
                    </a:lnTo>
                    <a:close/>
                    <a:moveTo>
                      <a:pt x="123920" y="60865"/>
                    </a:moveTo>
                    <a:cubicBezTo>
                      <a:pt x="86963" y="60865"/>
                      <a:pt x="50006" y="60865"/>
                      <a:pt x="12954" y="60865"/>
                    </a:cubicBezTo>
                    <a:cubicBezTo>
                      <a:pt x="11430" y="60865"/>
                      <a:pt x="10573" y="61055"/>
                      <a:pt x="10573" y="62960"/>
                    </a:cubicBezTo>
                    <a:cubicBezTo>
                      <a:pt x="10573" y="104775"/>
                      <a:pt x="10573" y="146590"/>
                      <a:pt x="10573" y="188405"/>
                    </a:cubicBezTo>
                    <a:cubicBezTo>
                      <a:pt x="10573" y="190024"/>
                      <a:pt x="10668" y="191738"/>
                      <a:pt x="11239" y="193167"/>
                    </a:cubicBezTo>
                    <a:cubicBezTo>
                      <a:pt x="12859" y="198025"/>
                      <a:pt x="17050" y="200787"/>
                      <a:pt x="22574" y="200787"/>
                    </a:cubicBezTo>
                    <a:lnTo>
                      <a:pt x="225076" y="200787"/>
                    </a:lnTo>
                    <a:cubicBezTo>
                      <a:pt x="229838" y="200787"/>
                      <a:pt x="233648" y="198977"/>
                      <a:pt x="235744" y="194691"/>
                    </a:cubicBezTo>
                    <a:cubicBezTo>
                      <a:pt x="236791" y="192596"/>
                      <a:pt x="237077" y="189929"/>
                      <a:pt x="237077" y="187547"/>
                    </a:cubicBezTo>
                    <a:cubicBezTo>
                      <a:pt x="237077" y="146209"/>
                      <a:pt x="237077" y="104870"/>
                      <a:pt x="237077" y="63532"/>
                    </a:cubicBezTo>
                    <a:cubicBezTo>
                      <a:pt x="237077" y="60865"/>
                      <a:pt x="237077" y="60865"/>
                      <a:pt x="234410" y="60865"/>
                    </a:cubicBezTo>
                    <a:lnTo>
                      <a:pt x="123825" y="60865"/>
                    </a:lnTo>
                    <a:moveTo>
                      <a:pt x="123825" y="0"/>
                    </a:moveTo>
                    <a:cubicBezTo>
                      <a:pt x="157639" y="0"/>
                      <a:pt x="191548" y="0"/>
                      <a:pt x="225362" y="0"/>
                    </a:cubicBezTo>
                    <a:cubicBezTo>
                      <a:pt x="235553" y="0"/>
                      <a:pt x="244030" y="6572"/>
                      <a:pt x="246602" y="16002"/>
                    </a:cubicBezTo>
                    <a:cubicBezTo>
                      <a:pt x="247174" y="18193"/>
                      <a:pt x="247364" y="20574"/>
                      <a:pt x="247364" y="22765"/>
                    </a:cubicBezTo>
                    <a:cubicBezTo>
                      <a:pt x="247364" y="33147"/>
                      <a:pt x="247364" y="43529"/>
                      <a:pt x="247364" y="53912"/>
                    </a:cubicBezTo>
                    <a:cubicBezTo>
                      <a:pt x="247364" y="98489"/>
                      <a:pt x="247174" y="143066"/>
                      <a:pt x="247174" y="187643"/>
                    </a:cubicBezTo>
                    <a:cubicBezTo>
                      <a:pt x="247174" y="192881"/>
                      <a:pt x="246221" y="197834"/>
                      <a:pt x="242983" y="202121"/>
                    </a:cubicBezTo>
                    <a:cubicBezTo>
                      <a:pt x="238506" y="208026"/>
                      <a:pt x="232410" y="210884"/>
                      <a:pt x="224980" y="210884"/>
                    </a:cubicBezTo>
                    <a:lnTo>
                      <a:pt x="108204" y="210884"/>
                    </a:lnTo>
                    <a:cubicBezTo>
                      <a:pt x="79438" y="210884"/>
                      <a:pt x="50673" y="210884"/>
                      <a:pt x="21907" y="210884"/>
                    </a:cubicBezTo>
                    <a:cubicBezTo>
                      <a:pt x="12573" y="210884"/>
                      <a:pt x="4763" y="205740"/>
                      <a:pt x="1619" y="196977"/>
                    </a:cubicBezTo>
                    <a:cubicBezTo>
                      <a:pt x="571" y="193929"/>
                      <a:pt x="190" y="190500"/>
                      <a:pt x="190" y="187262"/>
                    </a:cubicBezTo>
                    <a:cubicBezTo>
                      <a:pt x="190" y="145256"/>
                      <a:pt x="190" y="103251"/>
                      <a:pt x="190" y="61246"/>
                    </a:cubicBezTo>
                    <a:cubicBezTo>
                      <a:pt x="190" y="48292"/>
                      <a:pt x="0" y="35338"/>
                      <a:pt x="0" y="22384"/>
                    </a:cubicBezTo>
                    <a:cubicBezTo>
                      <a:pt x="0" y="17050"/>
                      <a:pt x="1429" y="12192"/>
                      <a:pt x="4858" y="8001"/>
                    </a:cubicBezTo>
                    <a:cubicBezTo>
                      <a:pt x="9049" y="2858"/>
                      <a:pt x="14478" y="0"/>
                      <a:pt x="21146" y="0"/>
                    </a:cubicBezTo>
                    <a:cubicBezTo>
                      <a:pt x="55340" y="0"/>
                      <a:pt x="89535" y="0"/>
                      <a:pt x="123730" y="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6" name="Freeform: Shape 515">
                <a:extLst>
                  <a:ext uri="{FF2B5EF4-FFF2-40B4-BE49-F238E27FC236}">
                    <a16:creationId xmlns:a16="http://schemas.microsoft.com/office/drawing/2014/main" id="{AAF693AD-F48E-15ED-AC87-0B3ED13A645D}"/>
                  </a:ext>
                </a:extLst>
              </p:cNvPr>
              <p:cNvSpPr/>
              <p:nvPr/>
            </p:nvSpPr>
            <p:spPr>
              <a:xfrm>
                <a:off x="9523655" y="248760"/>
                <a:ext cx="117181" cy="140586"/>
              </a:xfrm>
              <a:custGeom>
                <a:avLst/>
                <a:gdLst>
                  <a:gd name="connsiteX0" fmla="*/ 21537 w 83087"/>
                  <a:gd name="connsiteY0" fmla="*/ 34722 h 99682"/>
                  <a:gd name="connsiteX1" fmla="*/ 22204 w 83087"/>
                  <a:gd name="connsiteY1" fmla="*/ 35198 h 99682"/>
                  <a:gd name="connsiteX2" fmla="*/ 64971 w 83087"/>
                  <a:gd name="connsiteY2" fmla="*/ 54629 h 99682"/>
                  <a:gd name="connsiteX3" fmla="*/ 66876 w 83087"/>
                  <a:gd name="connsiteY3" fmla="*/ 53677 h 99682"/>
                  <a:gd name="connsiteX4" fmla="*/ 71067 w 83087"/>
                  <a:gd name="connsiteY4" fmla="*/ 44152 h 99682"/>
                  <a:gd name="connsiteX5" fmla="*/ 72401 w 83087"/>
                  <a:gd name="connsiteY5" fmla="*/ 29864 h 99682"/>
                  <a:gd name="connsiteX6" fmla="*/ 54780 w 83087"/>
                  <a:gd name="connsiteY6" fmla="*/ 11100 h 99682"/>
                  <a:gd name="connsiteX7" fmla="*/ 30110 w 83087"/>
                  <a:gd name="connsiteY7" fmla="*/ 18339 h 99682"/>
                  <a:gd name="connsiteX8" fmla="*/ 21347 w 83087"/>
                  <a:gd name="connsiteY8" fmla="*/ 34722 h 99682"/>
                  <a:gd name="connsiteX9" fmla="*/ 36777 w 83087"/>
                  <a:gd name="connsiteY9" fmla="*/ 89396 h 99682"/>
                  <a:gd name="connsiteX10" fmla="*/ 56589 w 83087"/>
                  <a:gd name="connsiteY10" fmla="*/ 75870 h 99682"/>
                  <a:gd name="connsiteX11" fmla="*/ 60875 w 83087"/>
                  <a:gd name="connsiteY11" fmla="*/ 66536 h 99682"/>
                  <a:gd name="connsiteX12" fmla="*/ 59923 w 83087"/>
                  <a:gd name="connsiteY12" fmla="*/ 63773 h 99682"/>
                  <a:gd name="connsiteX13" fmla="*/ 18299 w 83087"/>
                  <a:gd name="connsiteY13" fmla="*/ 45009 h 99682"/>
                  <a:gd name="connsiteX14" fmla="*/ 16394 w 83087"/>
                  <a:gd name="connsiteY14" fmla="*/ 45771 h 99682"/>
                  <a:gd name="connsiteX15" fmla="*/ 14203 w 83087"/>
                  <a:gd name="connsiteY15" fmla="*/ 50534 h 99682"/>
                  <a:gd name="connsiteX16" fmla="*/ 10107 w 83087"/>
                  <a:gd name="connsiteY16" fmla="*/ 64250 h 99682"/>
                  <a:gd name="connsiteX17" fmla="*/ 36777 w 83087"/>
                  <a:gd name="connsiteY17" fmla="*/ 89396 h 99682"/>
                  <a:gd name="connsiteX18" fmla="*/ 37539 w 83087"/>
                  <a:gd name="connsiteY18" fmla="*/ 99587 h 99682"/>
                  <a:gd name="connsiteX19" fmla="*/ 1058 w 83087"/>
                  <a:gd name="connsiteY19" fmla="*/ 73298 h 99682"/>
                  <a:gd name="connsiteX20" fmla="*/ 3059 w 83087"/>
                  <a:gd name="connsiteY20" fmla="*/ 50724 h 99682"/>
                  <a:gd name="connsiteX21" fmla="*/ 17441 w 83087"/>
                  <a:gd name="connsiteY21" fmla="*/ 19006 h 99682"/>
                  <a:gd name="connsiteX22" fmla="*/ 52398 w 83087"/>
                  <a:gd name="connsiteY22" fmla="*/ 242 h 99682"/>
                  <a:gd name="connsiteX23" fmla="*/ 82497 w 83087"/>
                  <a:gd name="connsiteY23" fmla="*/ 28626 h 99682"/>
                  <a:gd name="connsiteX24" fmla="*/ 79925 w 83087"/>
                  <a:gd name="connsiteY24" fmla="*/ 49391 h 99682"/>
                  <a:gd name="connsiteX25" fmla="*/ 66305 w 83087"/>
                  <a:gd name="connsiteY25" fmla="*/ 79490 h 99682"/>
                  <a:gd name="connsiteX26" fmla="*/ 37634 w 83087"/>
                  <a:gd name="connsiteY26" fmla="*/ 99683 h 9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3087" h="99682">
                    <a:moveTo>
                      <a:pt x="21537" y="34722"/>
                    </a:moveTo>
                    <a:cubicBezTo>
                      <a:pt x="21537" y="34722"/>
                      <a:pt x="22014" y="35103"/>
                      <a:pt x="22204" y="35198"/>
                    </a:cubicBezTo>
                    <a:cubicBezTo>
                      <a:pt x="36491" y="41675"/>
                      <a:pt x="50684" y="48153"/>
                      <a:pt x="64971" y="54629"/>
                    </a:cubicBezTo>
                    <a:cubicBezTo>
                      <a:pt x="66019" y="55106"/>
                      <a:pt x="66495" y="54629"/>
                      <a:pt x="66876" y="53677"/>
                    </a:cubicBezTo>
                    <a:cubicBezTo>
                      <a:pt x="68305" y="50534"/>
                      <a:pt x="69734" y="47295"/>
                      <a:pt x="71067" y="44152"/>
                    </a:cubicBezTo>
                    <a:cubicBezTo>
                      <a:pt x="73067" y="39485"/>
                      <a:pt x="73544" y="34722"/>
                      <a:pt x="72401" y="29864"/>
                    </a:cubicBezTo>
                    <a:cubicBezTo>
                      <a:pt x="70210" y="20149"/>
                      <a:pt x="64305" y="13767"/>
                      <a:pt x="54780" y="11100"/>
                    </a:cubicBezTo>
                    <a:cubicBezTo>
                      <a:pt x="45255" y="8433"/>
                      <a:pt x="36872" y="11100"/>
                      <a:pt x="30110" y="18339"/>
                    </a:cubicBezTo>
                    <a:cubicBezTo>
                      <a:pt x="25728" y="23006"/>
                      <a:pt x="24299" y="29198"/>
                      <a:pt x="21347" y="34722"/>
                    </a:cubicBezTo>
                    <a:moveTo>
                      <a:pt x="36777" y="89396"/>
                    </a:moveTo>
                    <a:cubicBezTo>
                      <a:pt x="44588" y="89015"/>
                      <a:pt x="52017" y="84633"/>
                      <a:pt x="56589" y="75870"/>
                    </a:cubicBezTo>
                    <a:cubicBezTo>
                      <a:pt x="58208" y="72822"/>
                      <a:pt x="59351" y="69584"/>
                      <a:pt x="60875" y="66536"/>
                    </a:cubicBezTo>
                    <a:cubicBezTo>
                      <a:pt x="61542" y="65107"/>
                      <a:pt x="61352" y="64440"/>
                      <a:pt x="59923" y="63773"/>
                    </a:cubicBezTo>
                    <a:cubicBezTo>
                      <a:pt x="46016" y="57582"/>
                      <a:pt x="32110" y="51296"/>
                      <a:pt x="18299" y="45009"/>
                    </a:cubicBezTo>
                    <a:cubicBezTo>
                      <a:pt x="17156" y="44533"/>
                      <a:pt x="16775" y="44819"/>
                      <a:pt x="16394" y="45771"/>
                    </a:cubicBezTo>
                    <a:cubicBezTo>
                      <a:pt x="15727" y="47390"/>
                      <a:pt x="14965" y="48914"/>
                      <a:pt x="14203" y="50534"/>
                    </a:cubicBezTo>
                    <a:cubicBezTo>
                      <a:pt x="12203" y="54915"/>
                      <a:pt x="10202" y="59297"/>
                      <a:pt x="10107" y="64250"/>
                    </a:cubicBezTo>
                    <a:cubicBezTo>
                      <a:pt x="9822" y="77966"/>
                      <a:pt x="20870" y="89300"/>
                      <a:pt x="36777" y="89396"/>
                    </a:cubicBezTo>
                    <a:moveTo>
                      <a:pt x="37539" y="99587"/>
                    </a:moveTo>
                    <a:cubicBezTo>
                      <a:pt x="18775" y="99587"/>
                      <a:pt x="4964" y="88824"/>
                      <a:pt x="1058" y="73298"/>
                    </a:cubicBezTo>
                    <a:cubicBezTo>
                      <a:pt x="-847" y="65488"/>
                      <a:pt x="-180" y="57963"/>
                      <a:pt x="3059" y="50724"/>
                    </a:cubicBezTo>
                    <a:cubicBezTo>
                      <a:pt x="7821" y="40152"/>
                      <a:pt x="12393" y="29483"/>
                      <a:pt x="17441" y="19006"/>
                    </a:cubicBezTo>
                    <a:cubicBezTo>
                      <a:pt x="23728" y="6052"/>
                      <a:pt x="38111" y="-1473"/>
                      <a:pt x="52398" y="242"/>
                    </a:cubicBezTo>
                    <a:cubicBezTo>
                      <a:pt x="67543" y="2052"/>
                      <a:pt x="79735" y="13577"/>
                      <a:pt x="82497" y="28626"/>
                    </a:cubicBezTo>
                    <a:cubicBezTo>
                      <a:pt x="83831" y="35865"/>
                      <a:pt x="82878" y="42723"/>
                      <a:pt x="79925" y="49391"/>
                    </a:cubicBezTo>
                    <a:cubicBezTo>
                      <a:pt x="75353" y="59392"/>
                      <a:pt x="71067" y="69488"/>
                      <a:pt x="66305" y="79490"/>
                    </a:cubicBezTo>
                    <a:cubicBezTo>
                      <a:pt x="60018" y="92634"/>
                      <a:pt x="49160" y="99016"/>
                      <a:pt x="37634" y="99683"/>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7" name="Freeform: Shape 516">
                <a:extLst>
                  <a:ext uri="{FF2B5EF4-FFF2-40B4-BE49-F238E27FC236}">
                    <a16:creationId xmlns:a16="http://schemas.microsoft.com/office/drawing/2014/main" id="{A0FF91B0-DCD6-5A62-3411-291A0753BE0B}"/>
                  </a:ext>
                </a:extLst>
              </p:cNvPr>
              <p:cNvSpPr/>
              <p:nvPr/>
            </p:nvSpPr>
            <p:spPr>
              <a:xfrm>
                <a:off x="9680685" y="332269"/>
                <a:ext cx="107245" cy="60368"/>
              </a:xfrm>
              <a:custGeom>
                <a:avLst/>
                <a:gdLst>
                  <a:gd name="connsiteX0" fmla="*/ 38020 w 76042"/>
                  <a:gd name="connsiteY0" fmla="*/ 10276 h 42804"/>
                  <a:gd name="connsiteX1" fmla="*/ 38020 w 76042"/>
                  <a:gd name="connsiteY1" fmla="*/ 10276 h 42804"/>
                  <a:gd name="connsiteX2" fmla="*/ 22304 w 76042"/>
                  <a:gd name="connsiteY2" fmla="*/ 10276 h 42804"/>
                  <a:gd name="connsiteX3" fmla="*/ 18399 w 76042"/>
                  <a:gd name="connsiteY3" fmla="*/ 10658 h 42804"/>
                  <a:gd name="connsiteX4" fmla="*/ 10398 w 76042"/>
                  <a:gd name="connsiteY4" fmla="*/ 23135 h 42804"/>
                  <a:gd name="connsiteX5" fmla="*/ 21256 w 76042"/>
                  <a:gd name="connsiteY5" fmla="*/ 32565 h 42804"/>
                  <a:gd name="connsiteX6" fmla="*/ 54880 w 76042"/>
                  <a:gd name="connsiteY6" fmla="*/ 32565 h 42804"/>
                  <a:gd name="connsiteX7" fmla="*/ 65833 w 76042"/>
                  <a:gd name="connsiteY7" fmla="*/ 22087 h 42804"/>
                  <a:gd name="connsiteX8" fmla="*/ 55261 w 76042"/>
                  <a:gd name="connsiteY8" fmla="*/ 10276 h 42804"/>
                  <a:gd name="connsiteX9" fmla="*/ 38115 w 76042"/>
                  <a:gd name="connsiteY9" fmla="*/ 10276 h 42804"/>
                  <a:gd name="connsiteX10" fmla="*/ 38115 w 76042"/>
                  <a:gd name="connsiteY10" fmla="*/ 85 h 42804"/>
                  <a:gd name="connsiteX11" fmla="*/ 55451 w 76042"/>
                  <a:gd name="connsiteY11" fmla="*/ 85 h 42804"/>
                  <a:gd name="connsiteX12" fmla="*/ 75930 w 76042"/>
                  <a:gd name="connsiteY12" fmla="*/ 23611 h 42804"/>
                  <a:gd name="connsiteX13" fmla="*/ 55165 w 76042"/>
                  <a:gd name="connsiteY13" fmla="*/ 42661 h 42804"/>
                  <a:gd name="connsiteX14" fmla="*/ 20780 w 76042"/>
                  <a:gd name="connsiteY14" fmla="*/ 42661 h 42804"/>
                  <a:gd name="connsiteX15" fmla="*/ 302 w 76042"/>
                  <a:gd name="connsiteY15" fmla="*/ 25421 h 42804"/>
                  <a:gd name="connsiteX16" fmla="*/ 14494 w 76042"/>
                  <a:gd name="connsiteY16" fmla="*/ 1133 h 42804"/>
                  <a:gd name="connsiteX17" fmla="*/ 22685 w 76042"/>
                  <a:gd name="connsiteY17" fmla="*/ 85 h 42804"/>
                  <a:gd name="connsiteX18" fmla="*/ 38115 w 76042"/>
                  <a:gd name="connsiteY18" fmla="*/ 85 h 42804"/>
                  <a:gd name="connsiteX19" fmla="*/ 38115 w 76042"/>
                  <a:gd name="connsiteY19" fmla="*/ 85 h 4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042" h="42804">
                    <a:moveTo>
                      <a:pt x="38020" y="10276"/>
                    </a:moveTo>
                    <a:lnTo>
                      <a:pt x="38020" y="10276"/>
                    </a:lnTo>
                    <a:cubicBezTo>
                      <a:pt x="32782" y="10276"/>
                      <a:pt x="27543" y="10276"/>
                      <a:pt x="22304" y="10276"/>
                    </a:cubicBezTo>
                    <a:cubicBezTo>
                      <a:pt x="20971" y="10276"/>
                      <a:pt x="19637" y="10276"/>
                      <a:pt x="18399" y="10658"/>
                    </a:cubicBezTo>
                    <a:cubicBezTo>
                      <a:pt x="12874" y="12182"/>
                      <a:pt x="9636" y="17230"/>
                      <a:pt x="10398" y="23135"/>
                    </a:cubicBezTo>
                    <a:cubicBezTo>
                      <a:pt x="11065" y="28374"/>
                      <a:pt x="15732" y="32565"/>
                      <a:pt x="21256" y="32565"/>
                    </a:cubicBezTo>
                    <a:cubicBezTo>
                      <a:pt x="32496" y="32565"/>
                      <a:pt x="43640" y="32660"/>
                      <a:pt x="54880" y="32565"/>
                    </a:cubicBezTo>
                    <a:cubicBezTo>
                      <a:pt x="60690" y="32565"/>
                      <a:pt x="65548" y="27707"/>
                      <a:pt x="65833" y="22087"/>
                    </a:cubicBezTo>
                    <a:cubicBezTo>
                      <a:pt x="66214" y="15801"/>
                      <a:pt x="61547" y="10467"/>
                      <a:pt x="55261" y="10276"/>
                    </a:cubicBezTo>
                    <a:cubicBezTo>
                      <a:pt x="49546" y="10086"/>
                      <a:pt x="43831" y="10276"/>
                      <a:pt x="38115" y="10276"/>
                    </a:cubicBezTo>
                    <a:moveTo>
                      <a:pt x="38115" y="85"/>
                    </a:moveTo>
                    <a:cubicBezTo>
                      <a:pt x="43926" y="85"/>
                      <a:pt x="49736" y="-106"/>
                      <a:pt x="55451" y="85"/>
                    </a:cubicBezTo>
                    <a:cubicBezTo>
                      <a:pt x="68024" y="561"/>
                      <a:pt x="77168" y="11229"/>
                      <a:pt x="75930" y="23611"/>
                    </a:cubicBezTo>
                    <a:cubicBezTo>
                      <a:pt x="74882" y="34089"/>
                      <a:pt x="65833" y="42471"/>
                      <a:pt x="55165" y="42661"/>
                    </a:cubicBezTo>
                    <a:cubicBezTo>
                      <a:pt x="43735" y="42852"/>
                      <a:pt x="32210" y="42852"/>
                      <a:pt x="20780" y="42661"/>
                    </a:cubicBezTo>
                    <a:cubicBezTo>
                      <a:pt x="10874" y="42566"/>
                      <a:pt x="1730" y="34756"/>
                      <a:pt x="302" y="25421"/>
                    </a:cubicBezTo>
                    <a:cubicBezTo>
                      <a:pt x="-1413" y="14372"/>
                      <a:pt x="4302" y="4371"/>
                      <a:pt x="14494" y="1133"/>
                    </a:cubicBezTo>
                    <a:cubicBezTo>
                      <a:pt x="17065" y="275"/>
                      <a:pt x="19923" y="180"/>
                      <a:pt x="22685" y="85"/>
                    </a:cubicBezTo>
                    <a:cubicBezTo>
                      <a:pt x="27829" y="-106"/>
                      <a:pt x="32972" y="85"/>
                      <a:pt x="38115" y="85"/>
                    </a:cubicBezTo>
                    <a:lnTo>
                      <a:pt x="38115" y="85"/>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8" name="Freeform: Shape 517">
                <a:extLst>
                  <a:ext uri="{FF2B5EF4-FFF2-40B4-BE49-F238E27FC236}">
                    <a16:creationId xmlns:a16="http://schemas.microsoft.com/office/drawing/2014/main" id="{2E1D4945-74E4-F25F-8F85-C27AF1A199DB}"/>
                  </a:ext>
                </a:extLst>
              </p:cNvPr>
              <p:cNvSpPr/>
              <p:nvPr/>
            </p:nvSpPr>
            <p:spPr>
              <a:xfrm>
                <a:off x="9679136" y="250042"/>
                <a:ext cx="110052" cy="14373"/>
              </a:xfrm>
              <a:custGeom>
                <a:avLst/>
                <a:gdLst>
                  <a:gd name="connsiteX0" fmla="*/ 39213 w 78032"/>
                  <a:gd name="connsiteY0" fmla="*/ 0 h 10191"/>
                  <a:gd name="connsiteX1" fmla="*/ 72075 w 78032"/>
                  <a:gd name="connsiteY1" fmla="*/ 0 h 10191"/>
                  <a:gd name="connsiteX2" fmla="*/ 77980 w 78032"/>
                  <a:gd name="connsiteY2" fmla="*/ 4382 h 10191"/>
                  <a:gd name="connsiteX3" fmla="*/ 73884 w 78032"/>
                  <a:gd name="connsiteY3" fmla="*/ 10001 h 10191"/>
                  <a:gd name="connsiteX4" fmla="*/ 71694 w 78032"/>
                  <a:gd name="connsiteY4" fmla="*/ 10192 h 10191"/>
                  <a:gd name="connsiteX5" fmla="*/ 6447 w 78032"/>
                  <a:gd name="connsiteY5" fmla="*/ 10192 h 10191"/>
                  <a:gd name="connsiteX6" fmla="*/ 447 w 78032"/>
                  <a:gd name="connsiteY6" fmla="*/ 7049 h 10191"/>
                  <a:gd name="connsiteX7" fmla="*/ 3590 w 78032"/>
                  <a:gd name="connsiteY7" fmla="*/ 286 h 10191"/>
                  <a:gd name="connsiteX8" fmla="*/ 6447 w 78032"/>
                  <a:gd name="connsiteY8" fmla="*/ 0 h 10191"/>
                  <a:gd name="connsiteX9" fmla="*/ 39213 w 78032"/>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32" h="10191">
                    <a:moveTo>
                      <a:pt x="39213" y="0"/>
                    </a:moveTo>
                    <a:cubicBezTo>
                      <a:pt x="50167" y="0"/>
                      <a:pt x="61121" y="0"/>
                      <a:pt x="72075" y="0"/>
                    </a:cubicBezTo>
                    <a:cubicBezTo>
                      <a:pt x="75504" y="0"/>
                      <a:pt x="77504" y="1524"/>
                      <a:pt x="77980" y="4382"/>
                    </a:cubicBezTo>
                    <a:cubicBezTo>
                      <a:pt x="78361" y="7144"/>
                      <a:pt x="76647" y="9525"/>
                      <a:pt x="73884" y="10001"/>
                    </a:cubicBezTo>
                    <a:cubicBezTo>
                      <a:pt x="73218" y="10096"/>
                      <a:pt x="72456" y="10192"/>
                      <a:pt x="71694" y="10192"/>
                    </a:cubicBezTo>
                    <a:cubicBezTo>
                      <a:pt x="49977" y="10192"/>
                      <a:pt x="28164" y="10192"/>
                      <a:pt x="6447" y="10192"/>
                    </a:cubicBezTo>
                    <a:cubicBezTo>
                      <a:pt x="3876" y="10192"/>
                      <a:pt x="1685" y="9716"/>
                      <a:pt x="447" y="7049"/>
                    </a:cubicBezTo>
                    <a:cubicBezTo>
                      <a:pt x="-792" y="4286"/>
                      <a:pt x="637" y="1048"/>
                      <a:pt x="3590" y="286"/>
                    </a:cubicBezTo>
                    <a:cubicBezTo>
                      <a:pt x="4542" y="0"/>
                      <a:pt x="5495" y="0"/>
                      <a:pt x="6447" y="0"/>
                    </a:cubicBezTo>
                    <a:cubicBezTo>
                      <a:pt x="17306" y="0"/>
                      <a:pt x="28260" y="0"/>
                      <a:pt x="39213" y="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19" name="Freeform: Shape 518">
                <a:extLst>
                  <a:ext uri="{FF2B5EF4-FFF2-40B4-BE49-F238E27FC236}">
                    <a16:creationId xmlns:a16="http://schemas.microsoft.com/office/drawing/2014/main" id="{A6ECFD00-0263-EFA3-E92B-BB3B947C0324}"/>
                  </a:ext>
                </a:extLst>
              </p:cNvPr>
              <p:cNvSpPr/>
              <p:nvPr/>
            </p:nvSpPr>
            <p:spPr>
              <a:xfrm>
                <a:off x="9679230" y="292492"/>
                <a:ext cx="75266" cy="14373"/>
              </a:xfrm>
              <a:custGeom>
                <a:avLst/>
                <a:gdLst>
                  <a:gd name="connsiteX0" fmla="*/ 26670 w 53367"/>
                  <a:gd name="connsiteY0" fmla="*/ 0 h 10191"/>
                  <a:gd name="connsiteX1" fmla="*/ 48196 w 53367"/>
                  <a:gd name="connsiteY1" fmla="*/ 0 h 10191"/>
                  <a:gd name="connsiteX2" fmla="*/ 52578 w 53367"/>
                  <a:gd name="connsiteY2" fmla="*/ 7715 h 10191"/>
                  <a:gd name="connsiteX3" fmla="*/ 47625 w 53367"/>
                  <a:gd name="connsiteY3" fmla="*/ 10192 h 10191"/>
                  <a:gd name="connsiteX4" fmla="*/ 15430 w 53367"/>
                  <a:gd name="connsiteY4" fmla="*/ 10192 h 10191"/>
                  <a:gd name="connsiteX5" fmla="*/ 5810 w 53367"/>
                  <a:gd name="connsiteY5" fmla="*/ 10192 h 10191"/>
                  <a:gd name="connsiteX6" fmla="*/ 0 w 53367"/>
                  <a:gd name="connsiteY6" fmla="*/ 5144 h 10191"/>
                  <a:gd name="connsiteX7" fmla="*/ 5905 w 53367"/>
                  <a:gd name="connsiteY7" fmla="*/ 0 h 10191"/>
                  <a:gd name="connsiteX8" fmla="*/ 26765 w 53367"/>
                  <a:gd name="connsiteY8" fmla="*/ 0 h 10191"/>
                  <a:gd name="connsiteX9" fmla="*/ 26765 w 53367"/>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67" h="10191">
                    <a:moveTo>
                      <a:pt x="26670" y="0"/>
                    </a:moveTo>
                    <a:cubicBezTo>
                      <a:pt x="33814" y="0"/>
                      <a:pt x="41053" y="0"/>
                      <a:pt x="48196" y="0"/>
                    </a:cubicBezTo>
                    <a:cubicBezTo>
                      <a:pt x="52388" y="0"/>
                      <a:pt x="54673" y="4286"/>
                      <a:pt x="52578" y="7715"/>
                    </a:cubicBezTo>
                    <a:cubicBezTo>
                      <a:pt x="51435" y="9525"/>
                      <a:pt x="49721" y="10192"/>
                      <a:pt x="47625" y="10192"/>
                    </a:cubicBezTo>
                    <a:cubicBezTo>
                      <a:pt x="36862" y="10192"/>
                      <a:pt x="26098" y="10192"/>
                      <a:pt x="15430" y="10192"/>
                    </a:cubicBezTo>
                    <a:cubicBezTo>
                      <a:pt x="12192" y="10192"/>
                      <a:pt x="9049" y="10192"/>
                      <a:pt x="5810" y="10192"/>
                    </a:cubicBezTo>
                    <a:cubicBezTo>
                      <a:pt x="2286" y="10192"/>
                      <a:pt x="0" y="8192"/>
                      <a:pt x="0" y="5144"/>
                    </a:cubicBezTo>
                    <a:cubicBezTo>
                      <a:pt x="0" y="2000"/>
                      <a:pt x="2191" y="0"/>
                      <a:pt x="5905" y="0"/>
                    </a:cubicBezTo>
                    <a:cubicBezTo>
                      <a:pt x="12859" y="0"/>
                      <a:pt x="19812" y="0"/>
                      <a:pt x="26765" y="0"/>
                    </a:cubicBezTo>
                    <a:lnTo>
                      <a:pt x="26765" y="0"/>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20" name="Freeform: Shape 519">
                <a:extLst>
                  <a:ext uri="{FF2B5EF4-FFF2-40B4-BE49-F238E27FC236}">
                    <a16:creationId xmlns:a16="http://schemas.microsoft.com/office/drawing/2014/main" id="{8B9148E8-E3A4-0268-94E0-721BDDA2E4A9}"/>
                  </a:ext>
                </a:extLst>
              </p:cNvPr>
              <p:cNvSpPr/>
              <p:nvPr/>
            </p:nvSpPr>
            <p:spPr>
              <a:xfrm>
                <a:off x="9714420" y="169038"/>
                <a:ext cx="82119" cy="14373"/>
              </a:xfrm>
              <a:custGeom>
                <a:avLst/>
                <a:gdLst>
                  <a:gd name="connsiteX0" fmla="*/ 29055 w 58226"/>
                  <a:gd name="connsiteY0" fmla="*/ 95 h 10191"/>
                  <a:gd name="connsiteX1" fmla="*/ 52581 w 58226"/>
                  <a:gd name="connsiteY1" fmla="*/ 95 h 10191"/>
                  <a:gd name="connsiteX2" fmla="*/ 58201 w 58226"/>
                  <a:gd name="connsiteY2" fmla="*/ 5620 h 10191"/>
                  <a:gd name="connsiteX3" fmla="*/ 54677 w 58226"/>
                  <a:gd name="connsiteY3" fmla="*/ 9906 h 10191"/>
                  <a:gd name="connsiteX4" fmla="*/ 52581 w 58226"/>
                  <a:gd name="connsiteY4" fmla="*/ 10192 h 10191"/>
                  <a:gd name="connsiteX5" fmla="*/ 5718 w 58226"/>
                  <a:gd name="connsiteY5" fmla="*/ 10192 h 10191"/>
                  <a:gd name="connsiteX6" fmla="*/ 3 w 58226"/>
                  <a:gd name="connsiteY6" fmla="*/ 5429 h 10191"/>
                  <a:gd name="connsiteX7" fmla="*/ 5242 w 58226"/>
                  <a:gd name="connsiteY7" fmla="*/ 0 h 10191"/>
                  <a:gd name="connsiteX8" fmla="*/ 14291 w 58226"/>
                  <a:gd name="connsiteY8" fmla="*/ 0 h 10191"/>
                  <a:gd name="connsiteX9" fmla="*/ 29150 w 58226"/>
                  <a:gd name="connsiteY9" fmla="*/ 0 h 1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26" h="10191">
                    <a:moveTo>
                      <a:pt x="29055" y="95"/>
                    </a:moveTo>
                    <a:cubicBezTo>
                      <a:pt x="36865" y="95"/>
                      <a:pt x="44676" y="95"/>
                      <a:pt x="52581" y="95"/>
                    </a:cubicBezTo>
                    <a:cubicBezTo>
                      <a:pt x="56296" y="95"/>
                      <a:pt x="58487" y="2286"/>
                      <a:pt x="58201" y="5620"/>
                    </a:cubicBezTo>
                    <a:cubicBezTo>
                      <a:pt x="58106" y="7620"/>
                      <a:pt x="56677" y="9430"/>
                      <a:pt x="54677" y="9906"/>
                    </a:cubicBezTo>
                    <a:cubicBezTo>
                      <a:pt x="54010" y="10096"/>
                      <a:pt x="53248" y="10192"/>
                      <a:pt x="52581" y="10192"/>
                    </a:cubicBezTo>
                    <a:cubicBezTo>
                      <a:pt x="36960" y="10192"/>
                      <a:pt x="21339" y="10192"/>
                      <a:pt x="5718" y="10192"/>
                    </a:cubicBezTo>
                    <a:cubicBezTo>
                      <a:pt x="2289" y="10192"/>
                      <a:pt x="99" y="8287"/>
                      <a:pt x="3" y="5429"/>
                    </a:cubicBezTo>
                    <a:cubicBezTo>
                      <a:pt x="-92" y="2286"/>
                      <a:pt x="1908" y="95"/>
                      <a:pt x="5242" y="0"/>
                    </a:cubicBezTo>
                    <a:cubicBezTo>
                      <a:pt x="8290" y="0"/>
                      <a:pt x="11243" y="0"/>
                      <a:pt x="14291" y="0"/>
                    </a:cubicBezTo>
                    <a:lnTo>
                      <a:pt x="29150" y="0"/>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530" name="Group 529">
            <a:extLst>
              <a:ext uri="{FF2B5EF4-FFF2-40B4-BE49-F238E27FC236}">
                <a16:creationId xmlns:a16="http://schemas.microsoft.com/office/drawing/2014/main" id="{B662A8A7-D5E6-1BE0-60E8-45DE42837B1A}"/>
              </a:ext>
            </a:extLst>
          </p:cNvPr>
          <p:cNvGrpSpPr/>
          <p:nvPr/>
        </p:nvGrpSpPr>
        <p:grpSpPr>
          <a:xfrm>
            <a:off x="6415470" y="1331244"/>
            <a:ext cx="693418" cy="700179"/>
            <a:chOff x="6415470" y="1400853"/>
            <a:chExt cx="693418" cy="700179"/>
          </a:xfrm>
        </p:grpSpPr>
        <p:grpSp>
          <p:nvGrpSpPr>
            <p:cNvPr id="531" name="Graphic 123">
              <a:extLst>
                <a:ext uri="{FF2B5EF4-FFF2-40B4-BE49-F238E27FC236}">
                  <a16:creationId xmlns:a16="http://schemas.microsoft.com/office/drawing/2014/main" id="{8485A8C3-0F2C-05F9-FEF6-CD068DDF0BEB}"/>
                </a:ext>
              </a:extLst>
            </p:cNvPr>
            <p:cNvGrpSpPr/>
            <p:nvPr/>
          </p:nvGrpSpPr>
          <p:grpSpPr>
            <a:xfrm rot="16200000">
              <a:off x="6412089" y="1404234"/>
              <a:ext cx="700179" cy="693418"/>
              <a:chOff x="-7145786" y="393106"/>
              <a:chExt cx="1264362" cy="1252156"/>
            </a:xfrm>
            <a:effectLst>
              <a:outerShdw blurRad="139700" dist="38100" dir="5400000" algn="t" rotWithShape="0">
                <a:prstClr val="black">
                  <a:alpha val="26000"/>
                </a:prstClr>
              </a:outerShdw>
            </a:effectLst>
          </p:grpSpPr>
          <p:sp>
            <p:nvSpPr>
              <p:cNvPr id="533" name="Freeform: Shape 532">
                <a:extLst>
                  <a:ext uri="{FF2B5EF4-FFF2-40B4-BE49-F238E27FC236}">
                    <a16:creationId xmlns:a16="http://schemas.microsoft.com/office/drawing/2014/main" id="{6C628686-F895-02F7-44B9-8D664D2B34DB}"/>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4" name="Freeform: Shape 533">
                <a:extLst>
                  <a:ext uri="{FF2B5EF4-FFF2-40B4-BE49-F238E27FC236}">
                    <a16:creationId xmlns:a16="http://schemas.microsoft.com/office/drawing/2014/main" id="{416BA865-62A1-C782-F992-7EA7B3B986A3}"/>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5" name="Freeform: Shape 534">
                <a:extLst>
                  <a:ext uri="{FF2B5EF4-FFF2-40B4-BE49-F238E27FC236}">
                    <a16:creationId xmlns:a16="http://schemas.microsoft.com/office/drawing/2014/main" id="{B35BB6C0-C5DF-EE50-8EA5-38EAD66601A4}"/>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6" name="Freeform: Shape 535">
                <a:extLst>
                  <a:ext uri="{FF2B5EF4-FFF2-40B4-BE49-F238E27FC236}">
                    <a16:creationId xmlns:a16="http://schemas.microsoft.com/office/drawing/2014/main" id="{FCA77787-465A-9143-D9B1-279D56F5AFB3}"/>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7" name="Freeform: Shape 536">
                <a:extLst>
                  <a:ext uri="{FF2B5EF4-FFF2-40B4-BE49-F238E27FC236}">
                    <a16:creationId xmlns:a16="http://schemas.microsoft.com/office/drawing/2014/main" id="{DCC38411-08EB-FF7B-6D82-B5AC57F5CFD1}"/>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8" name="Freeform: Shape 537">
                <a:extLst>
                  <a:ext uri="{FF2B5EF4-FFF2-40B4-BE49-F238E27FC236}">
                    <a16:creationId xmlns:a16="http://schemas.microsoft.com/office/drawing/2014/main" id="{7A7E7103-DAC1-D3C3-DD38-BE5611517FEA}"/>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9" name="Freeform: Shape 538">
                <a:extLst>
                  <a:ext uri="{FF2B5EF4-FFF2-40B4-BE49-F238E27FC236}">
                    <a16:creationId xmlns:a16="http://schemas.microsoft.com/office/drawing/2014/main" id="{09EB9A0E-2817-9BE7-3647-C13C49B020B6}"/>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0" name="Freeform: Shape 539">
                <a:extLst>
                  <a:ext uri="{FF2B5EF4-FFF2-40B4-BE49-F238E27FC236}">
                    <a16:creationId xmlns:a16="http://schemas.microsoft.com/office/drawing/2014/main" id="{033F4FF2-842D-9BD8-EB5F-0838321A52F9}"/>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1" name="Freeform: Shape 540">
                <a:extLst>
                  <a:ext uri="{FF2B5EF4-FFF2-40B4-BE49-F238E27FC236}">
                    <a16:creationId xmlns:a16="http://schemas.microsoft.com/office/drawing/2014/main" id="{73C7D815-4504-6EBE-608E-86850B6F9764}"/>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532" name="Freeform: Shape 531">
              <a:extLst>
                <a:ext uri="{FF2B5EF4-FFF2-40B4-BE49-F238E27FC236}">
                  <a16:creationId xmlns:a16="http://schemas.microsoft.com/office/drawing/2014/main" id="{E74C7494-D06C-7759-93E0-F7270DE820D8}"/>
                </a:ext>
              </a:extLst>
            </p:cNvPr>
            <p:cNvSpPr/>
            <p:nvPr/>
          </p:nvSpPr>
          <p:spPr>
            <a:xfrm>
              <a:off x="6652327" y="1600212"/>
              <a:ext cx="219702" cy="301463"/>
            </a:xfrm>
            <a:custGeom>
              <a:avLst/>
              <a:gdLst>
                <a:gd name="connsiteX0" fmla="*/ 80477 w 155779"/>
                <a:gd name="connsiteY0" fmla="*/ 147744 h 213752"/>
                <a:gd name="connsiteX1" fmla="*/ 63046 w 155779"/>
                <a:gd name="connsiteY1" fmla="*/ 164699 h 213752"/>
                <a:gd name="connsiteX2" fmla="*/ 80000 w 155779"/>
                <a:gd name="connsiteY2" fmla="*/ 182129 h 213752"/>
                <a:gd name="connsiteX3" fmla="*/ 97526 w 155779"/>
                <a:gd name="connsiteY3" fmla="*/ 165937 h 213752"/>
                <a:gd name="connsiteX4" fmla="*/ 80477 w 155779"/>
                <a:gd name="connsiteY4" fmla="*/ 147744 h 213752"/>
                <a:gd name="connsiteX5" fmla="*/ 63712 w 155779"/>
                <a:gd name="connsiteY5" fmla="*/ 75640 h 213752"/>
                <a:gd name="connsiteX6" fmla="*/ 64474 w 155779"/>
                <a:gd name="connsiteY6" fmla="*/ 74973 h 213752"/>
                <a:gd name="connsiteX7" fmla="*/ 65998 w 155779"/>
                <a:gd name="connsiteY7" fmla="*/ 73449 h 213752"/>
                <a:gd name="connsiteX8" fmla="*/ 90763 w 155779"/>
                <a:gd name="connsiteY8" fmla="*/ 48684 h 213752"/>
                <a:gd name="connsiteX9" fmla="*/ 91144 w 155779"/>
                <a:gd name="connsiteY9" fmla="*/ 46493 h 213752"/>
                <a:gd name="connsiteX10" fmla="*/ 74190 w 155779"/>
                <a:gd name="connsiteY10" fmla="*/ 29539 h 213752"/>
                <a:gd name="connsiteX11" fmla="*/ 72475 w 155779"/>
                <a:gd name="connsiteY11" fmla="*/ 29539 h 213752"/>
                <a:gd name="connsiteX12" fmla="*/ 45805 w 155779"/>
                <a:gd name="connsiteY12" fmla="*/ 56209 h 213752"/>
                <a:gd name="connsiteX13" fmla="*/ 45805 w 155779"/>
                <a:gd name="connsiteY13" fmla="*/ 58019 h 213752"/>
                <a:gd name="connsiteX14" fmla="*/ 62665 w 155779"/>
                <a:gd name="connsiteY14" fmla="*/ 74783 h 213752"/>
                <a:gd name="connsiteX15" fmla="*/ 63617 w 155779"/>
                <a:gd name="connsiteY15" fmla="*/ 75545 h 213752"/>
                <a:gd name="connsiteX16" fmla="*/ 80190 w 155779"/>
                <a:gd name="connsiteY16" fmla="*/ 204894 h 213752"/>
                <a:gd name="connsiteX17" fmla="*/ 137436 w 155779"/>
                <a:gd name="connsiteY17" fmla="*/ 204894 h 213752"/>
                <a:gd name="connsiteX18" fmla="*/ 140103 w 155779"/>
                <a:gd name="connsiteY18" fmla="*/ 204703 h 213752"/>
                <a:gd name="connsiteX19" fmla="*/ 146294 w 155779"/>
                <a:gd name="connsiteY19" fmla="*/ 195845 h 213752"/>
                <a:gd name="connsiteX20" fmla="*/ 142103 w 155779"/>
                <a:gd name="connsiteY20" fmla="*/ 176415 h 213752"/>
                <a:gd name="connsiteX21" fmla="*/ 133245 w 155779"/>
                <a:gd name="connsiteY21" fmla="*/ 169175 h 213752"/>
                <a:gd name="connsiteX22" fmla="*/ 108003 w 155779"/>
                <a:gd name="connsiteY22" fmla="*/ 169175 h 213752"/>
                <a:gd name="connsiteX23" fmla="*/ 105717 w 155779"/>
                <a:gd name="connsiteY23" fmla="*/ 171080 h 213752"/>
                <a:gd name="connsiteX24" fmla="*/ 104194 w 155779"/>
                <a:gd name="connsiteY24" fmla="*/ 175652 h 213752"/>
                <a:gd name="connsiteX25" fmla="*/ 71237 w 155779"/>
                <a:gd name="connsiteY25" fmla="*/ 189464 h 213752"/>
                <a:gd name="connsiteX26" fmla="*/ 54759 w 155779"/>
                <a:gd name="connsiteY26" fmla="*/ 170699 h 213752"/>
                <a:gd name="connsiteX27" fmla="*/ 53044 w 155779"/>
                <a:gd name="connsiteY27" fmla="*/ 169271 h 213752"/>
                <a:gd name="connsiteX28" fmla="*/ 26279 w 155779"/>
                <a:gd name="connsiteY28" fmla="*/ 169271 h 213752"/>
                <a:gd name="connsiteX29" fmla="*/ 18849 w 155779"/>
                <a:gd name="connsiteY29" fmla="*/ 175081 h 213752"/>
                <a:gd name="connsiteX30" fmla="*/ 14373 w 155779"/>
                <a:gd name="connsiteY30" fmla="*/ 195750 h 213752"/>
                <a:gd name="connsiteX31" fmla="*/ 14754 w 155779"/>
                <a:gd name="connsiteY31" fmla="*/ 200132 h 213752"/>
                <a:gd name="connsiteX32" fmla="*/ 22564 w 155779"/>
                <a:gd name="connsiteY32" fmla="*/ 204894 h 213752"/>
                <a:gd name="connsiteX33" fmla="*/ 80286 w 155779"/>
                <a:gd name="connsiteY33" fmla="*/ 204894 h 213752"/>
                <a:gd name="connsiteX34" fmla="*/ 49330 w 155779"/>
                <a:gd name="connsiteY34" fmla="*/ 160222 h 213752"/>
                <a:gd name="connsiteX35" fmla="*/ 47996 w 155779"/>
                <a:gd name="connsiteY35" fmla="*/ 159079 h 213752"/>
                <a:gd name="connsiteX36" fmla="*/ 25708 w 155779"/>
                <a:gd name="connsiteY36" fmla="*/ 127646 h 213752"/>
                <a:gd name="connsiteX37" fmla="*/ 24183 w 155779"/>
                <a:gd name="connsiteY37" fmla="*/ 119836 h 213752"/>
                <a:gd name="connsiteX38" fmla="*/ 21040 w 155779"/>
                <a:gd name="connsiteY38" fmla="*/ 117074 h 213752"/>
                <a:gd name="connsiteX39" fmla="*/ 5229 w 155779"/>
                <a:gd name="connsiteY39" fmla="*/ 117074 h 213752"/>
                <a:gd name="connsiteX40" fmla="*/ 180 w 155779"/>
                <a:gd name="connsiteY40" fmla="*/ 113835 h 213752"/>
                <a:gd name="connsiteX41" fmla="*/ 2943 w 155779"/>
                <a:gd name="connsiteY41" fmla="*/ 108596 h 213752"/>
                <a:gd name="connsiteX42" fmla="*/ 5610 w 155779"/>
                <a:gd name="connsiteY42" fmla="*/ 108311 h 213752"/>
                <a:gd name="connsiteX43" fmla="*/ 25231 w 155779"/>
                <a:gd name="connsiteY43" fmla="*/ 108311 h 213752"/>
                <a:gd name="connsiteX44" fmla="*/ 51425 w 155779"/>
                <a:gd name="connsiteY44" fmla="*/ 108311 h 213752"/>
                <a:gd name="connsiteX45" fmla="*/ 56283 w 155779"/>
                <a:gd name="connsiteY45" fmla="*/ 113740 h 213752"/>
                <a:gd name="connsiteX46" fmla="*/ 53140 w 155779"/>
                <a:gd name="connsiteY46" fmla="*/ 116978 h 213752"/>
                <a:gd name="connsiteX47" fmla="*/ 50663 w 155779"/>
                <a:gd name="connsiteY47" fmla="*/ 117169 h 213752"/>
                <a:gd name="connsiteX48" fmla="*/ 35328 w 155779"/>
                <a:gd name="connsiteY48" fmla="*/ 117169 h 213752"/>
                <a:gd name="connsiteX49" fmla="*/ 33328 w 155779"/>
                <a:gd name="connsiteY49" fmla="*/ 119360 h 213752"/>
                <a:gd name="connsiteX50" fmla="*/ 55807 w 155779"/>
                <a:gd name="connsiteY50" fmla="*/ 153459 h 213752"/>
                <a:gd name="connsiteX51" fmla="*/ 56569 w 155779"/>
                <a:gd name="connsiteY51" fmla="*/ 153840 h 213752"/>
                <a:gd name="connsiteX52" fmla="*/ 57426 w 155779"/>
                <a:gd name="connsiteY52" fmla="*/ 152602 h 213752"/>
                <a:gd name="connsiteX53" fmla="*/ 74666 w 155779"/>
                <a:gd name="connsiteY53" fmla="*/ 139267 h 213752"/>
                <a:gd name="connsiteX54" fmla="*/ 103718 w 155779"/>
                <a:gd name="connsiteY54" fmla="*/ 152316 h 213752"/>
                <a:gd name="connsiteX55" fmla="*/ 106289 w 155779"/>
                <a:gd name="connsiteY55" fmla="*/ 152983 h 213752"/>
                <a:gd name="connsiteX56" fmla="*/ 127530 w 155779"/>
                <a:gd name="connsiteY56" fmla="*/ 121932 h 213752"/>
                <a:gd name="connsiteX57" fmla="*/ 96764 w 155779"/>
                <a:gd name="connsiteY57" fmla="*/ 67544 h 213752"/>
                <a:gd name="connsiteX58" fmla="*/ 88953 w 155779"/>
                <a:gd name="connsiteY58" fmla="*/ 65353 h 213752"/>
                <a:gd name="connsiteX59" fmla="*/ 86001 w 155779"/>
                <a:gd name="connsiteY59" fmla="*/ 66210 h 213752"/>
                <a:gd name="connsiteX60" fmla="*/ 67999 w 155779"/>
                <a:gd name="connsiteY60" fmla="*/ 84308 h 213752"/>
                <a:gd name="connsiteX61" fmla="*/ 60093 w 155779"/>
                <a:gd name="connsiteY61" fmla="*/ 84308 h 213752"/>
                <a:gd name="connsiteX62" fmla="*/ 36852 w 155779"/>
                <a:gd name="connsiteY62" fmla="*/ 61067 h 213752"/>
                <a:gd name="connsiteX63" fmla="*/ 36852 w 155779"/>
                <a:gd name="connsiteY63" fmla="*/ 53161 h 213752"/>
                <a:gd name="connsiteX64" fmla="*/ 69999 w 155779"/>
                <a:gd name="connsiteY64" fmla="*/ 20014 h 213752"/>
                <a:gd name="connsiteX65" fmla="*/ 77619 w 155779"/>
                <a:gd name="connsiteY65" fmla="*/ 20014 h 213752"/>
                <a:gd name="connsiteX66" fmla="*/ 85144 w 155779"/>
                <a:gd name="connsiteY66" fmla="*/ 27539 h 213752"/>
                <a:gd name="connsiteX67" fmla="*/ 87334 w 155779"/>
                <a:gd name="connsiteY67" fmla="*/ 27539 h 213752"/>
                <a:gd name="connsiteX68" fmla="*/ 96955 w 155779"/>
                <a:gd name="connsiteY68" fmla="*/ 17918 h 213752"/>
                <a:gd name="connsiteX69" fmla="*/ 96955 w 155779"/>
                <a:gd name="connsiteY69" fmla="*/ 15537 h 213752"/>
                <a:gd name="connsiteX70" fmla="*/ 88763 w 155779"/>
                <a:gd name="connsiteY70" fmla="*/ 7346 h 213752"/>
                <a:gd name="connsiteX71" fmla="*/ 88287 w 155779"/>
                <a:gd name="connsiteY71" fmla="*/ 1916 h 213752"/>
                <a:gd name="connsiteX72" fmla="*/ 93430 w 155779"/>
                <a:gd name="connsiteY72" fmla="*/ 297 h 213752"/>
                <a:gd name="connsiteX73" fmla="*/ 95430 w 155779"/>
                <a:gd name="connsiteY73" fmla="*/ 1631 h 213752"/>
                <a:gd name="connsiteX74" fmla="*/ 118671 w 155779"/>
                <a:gd name="connsiteY74" fmla="*/ 24872 h 213752"/>
                <a:gd name="connsiteX75" fmla="*/ 119053 w 155779"/>
                <a:gd name="connsiteY75" fmla="*/ 31539 h 213752"/>
                <a:gd name="connsiteX76" fmla="*/ 112385 w 155779"/>
                <a:gd name="connsiteY76" fmla="*/ 31063 h 213752"/>
                <a:gd name="connsiteX77" fmla="*/ 105527 w 155779"/>
                <a:gd name="connsiteY77" fmla="*/ 24205 h 213752"/>
                <a:gd name="connsiteX78" fmla="*/ 103241 w 155779"/>
                <a:gd name="connsiteY78" fmla="*/ 24205 h 213752"/>
                <a:gd name="connsiteX79" fmla="*/ 93621 w 155779"/>
                <a:gd name="connsiteY79" fmla="*/ 33825 h 213752"/>
                <a:gd name="connsiteX80" fmla="*/ 93621 w 155779"/>
                <a:gd name="connsiteY80" fmla="*/ 36016 h 213752"/>
                <a:gd name="connsiteX81" fmla="*/ 101431 w 155779"/>
                <a:gd name="connsiteY81" fmla="*/ 43731 h 213752"/>
                <a:gd name="connsiteX82" fmla="*/ 101431 w 155779"/>
                <a:gd name="connsiteY82" fmla="*/ 51065 h 213752"/>
                <a:gd name="connsiteX83" fmla="*/ 94859 w 155779"/>
                <a:gd name="connsiteY83" fmla="*/ 57447 h 213752"/>
                <a:gd name="connsiteX84" fmla="*/ 136484 w 155779"/>
                <a:gd name="connsiteY84" fmla="*/ 103453 h 213752"/>
                <a:gd name="connsiteX85" fmla="*/ 111814 w 155779"/>
                <a:gd name="connsiteY85" fmla="*/ 160317 h 213752"/>
                <a:gd name="connsiteX86" fmla="*/ 114004 w 155779"/>
                <a:gd name="connsiteY86" fmla="*/ 160412 h 213752"/>
                <a:gd name="connsiteX87" fmla="*/ 134197 w 155779"/>
                <a:gd name="connsiteY87" fmla="*/ 160412 h 213752"/>
                <a:gd name="connsiteX88" fmla="*/ 149818 w 155779"/>
                <a:gd name="connsiteY88" fmla="*/ 170223 h 213752"/>
                <a:gd name="connsiteX89" fmla="*/ 152295 w 155779"/>
                <a:gd name="connsiteY89" fmla="*/ 179367 h 213752"/>
                <a:gd name="connsiteX90" fmla="*/ 155534 w 155779"/>
                <a:gd name="connsiteY90" fmla="*/ 194798 h 213752"/>
                <a:gd name="connsiteX91" fmla="*/ 144675 w 155779"/>
                <a:gd name="connsiteY91" fmla="*/ 212800 h 213752"/>
                <a:gd name="connsiteX92" fmla="*/ 138198 w 155779"/>
                <a:gd name="connsiteY92" fmla="*/ 213752 h 213752"/>
                <a:gd name="connsiteX93" fmla="*/ 23327 w 155779"/>
                <a:gd name="connsiteY93" fmla="*/ 213752 h 213752"/>
                <a:gd name="connsiteX94" fmla="*/ 6943 w 155779"/>
                <a:gd name="connsiteY94" fmla="*/ 203370 h 213752"/>
                <a:gd name="connsiteX95" fmla="*/ 6086 w 155779"/>
                <a:gd name="connsiteY95" fmla="*/ 193559 h 213752"/>
                <a:gd name="connsiteX96" fmla="*/ 10467 w 155779"/>
                <a:gd name="connsiteY96" fmla="*/ 173747 h 213752"/>
                <a:gd name="connsiteX97" fmla="*/ 27422 w 155779"/>
                <a:gd name="connsiteY97" fmla="*/ 160412 h 213752"/>
                <a:gd name="connsiteX98" fmla="*/ 47520 w 155779"/>
                <a:gd name="connsiteY98" fmla="*/ 160412 h 213752"/>
                <a:gd name="connsiteX99" fmla="*/ 49710 w 155779"/>
                <a:gd name="connsiteY99" fmla="*/ 160222 h 21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5779" h="213752">
                  <a:moveTo>
                    <a:pt x="80477" y="147744"/>
                  </a:moveTo>
                  <a:cubicBezTo>
                    <a:pt x="70856" y="147553"/>
                    <a:pt x="63236" y="155174"/>
                    <a:pt x="63046" y="164699"/>
                  </a:cubicBezTo>
                  <a:cubicBezTo>
                    <a:pt x="62855" y="174224"/>
                    <a:pt x="70665" y="181939"/>
                    <a:pt x="80000" y="182129"/>
                  </a:cubicBezTo>
                  <a:cubicBezTo>
                    <a:pt x="89906" y="182320"/>
                    <a:pt x="97050" y="174414"/>
                    <a:pt x="97526" y="165937"/>
                  </a:cubicBezTo>
                  <a:cubicBezTo>
                    <a:pt x="98098" y="155650"/>
                    <a:pt x="89811" y="147649"/>
                    <a:pt x="80477" y="147744"/>
                  </a:cubicBezTo>
                  <a:moveTo>
                    <a:pt x="63712" y="75640"/>
                  </a:moveTo>
                  <a:cubicBezTo>
                    <a:pt x="63712" y="75640"/>
                    <a:pt x="64284" y="75259"/>
                    <a:pt x="64474" y="74973"/>
                  </a:cubicBezTo>
                  <a:cubicBezTo>
                    <a:pt x="65046" y="74497"/>
                    <a:pt x="65522" y="73925"/>
                    <a:pt x="65998" y="73449"/>
                  </a:cubicBezTo>
                  <a:cubicBezTo>
                    <a:pt x="74285" y="65162"/>
                    <a:pt x="82572" y="56876"/>
                    <a:pt x="90763" y="48684"/>
                  </a:cubicBezTo>
                  <a:cubicBezTo>
                    <a:pt x="91430" y="48017"/>
                    <a:pt x="92097" y="47541"/>
                    <a:pt x="91144" y="46493"/>
                  </a:cubicBezTo>
                  <a:cubicBezTo>
                    <a:pt x="85429" y="40874"/>
                    <a:pt x="79810" y="35254"/>
                    <a:pt x="74190" y="29539"/>
                  </a:cubicBezTo>
                  <a:cubicBezTo>
                    <a:pt x="73523" y="28872"/>
                    <a:pt x="73142" y="28967"/>
                    <a:pt x="72475" y="29539"/>
                  </a:cubicBezTo>
                  <a:cubicBezTo>
                    <a:pt x="63617" y="38397"/>
                    <a:pt x="54759" y="47351"/>
                    <a:pt x="45805" y="56209"/>
                  </a:cubicBezTo>
                  <a:cubicBezTo>
                    <a:pt x="45139" y="56876"/>
                    <a:pt x="45139" y="57352"/>
                    <a:pt x="45805" y="58019"/>
                  </a:cubicBezTo>
                  <a:cubicBezTo>
                    <a:pt x="51425" y="63638"/>
                    <a:pt x="57045" y="69258"/>
                    <a:pt x="62665" y="74783"/>
                  </a:cubicBezTo>
                  <a:cubicBezTo>
                    <a:pt x="62950" y="75068"/>
                    <a:pt x="63331" y="75259"/>
                    <a:pt x="63617" y="75545"/>
                  </a:cubicBezTo>
                  <a:moveTo>
                    <a:pt x="80190" y="204894"/>
                  </a:moveTo>
                  <a:cubicBezTo>
                    <a:pt x="99240" y="204894"/>
                    <a:pt x="118290" y="204894"/>
                    <a:pt x="137436" y="204894"/>
                  </a:cubicBezTo>
                  <a:cubicBezTo>
                    <a:pt x="138293" y="204894"/>
                    <a:pt x="139246" y="204894"/>
                    <a:pt x="140103" y="204703"/>
                  </a:cubicBezTo>
                  <a:cubicBezTo>
                    <a:pt x="144199" y="204132"/>
                    <a:pt x="147152" y="199941"/>
                    <a:pt x="146294" y="195845"/>
                  </a:cubicBezTo>
                  <a:cubicBezTo>
                    <a:pt x="144865" y="189368"/>
                    <a:pt x="143437" y="182891"/>
                    <a:pt x="142103" y="176415"/>
                  </a:cubicBezTo>
                  <a:cubicBezTo>
                    <a:pt x="141055" y="171366"/>
                    <a:pt x="138483" y="169175"/>
                    <a:pt x="133245" y="169175"/>
                  </a:cubicBezTo>
                  <a:cubicBezTo>
                    <a:pt x="124863" y="169175"/>
                    <a:pt x="116385" y="169175"/>
                    <a:pt x="108003" y="169175"/>
                  </a:cubicBezTo>
                  <a:cubicBezTo>
                    <a:pt x="106480" y="169175"/>
                    <a:pt x="106003" y="169842"/>
                    <a:pt x="105717" y="171080"/>
                  </a:cubicBezTo>
                  <a:cubicBezTo>
                    <a:pt x="105337" y="172604"/>
                    <a:pt x="104861" y="174224"/>
                    <a:pt x="104194" y="175652"/>
                  </a:cubicBezTo>
                  <a:cubicBezTo>
                    <a:pt x="98860" y="187654"/>
                    <a:pt x="84477" y="194512"/>
                    <a:pt x="71237" y="189464"/>
                  </a:cubicBezTo>
                  <a:cubicBezTo>
                    <a:pt x="62474" y="186130"/>
                    <a:pt x="56949" y="179843"/>
                    <a:pt x="54759" y="170699"/>
                  </a:cubicBezTo>
                  <a:cubicBezTo>
                    <a:pt x="54568" y="169747"/>
                    <a:pt x="54092" y="169271"/>
                    <a:pt x="53044" y="169271"/>
                  </a:cubicBezTo>
                  <a:cubicBezTo>
                    <a:pt x="44091" y="169271"/>
                    <a:pt x="35137" y="169271"/>
                    <a:pt x="26279" y="169271"/>
                  </a:cubicBezTo>
                  <a:cubicBezTo>
                    <a:pt x="22374" y="169271"/>
                    <a:pt x="19802" y="171366"/>
                    <a:pt x="18849" y="175081"/>
                  </a:cubicBezTo>
                  <a:cubicBezTo>
                    <a:pt x="17230" y="181939"/>
                    <a:pt x="15706" y="188797"/>
                    <a:pt x="14373" y="195750"/>
                  </a:cubicBezTo>
                  <a:cubicBezTo>
                    <a:pt x="14087" y="197179"/>
                    <a:pt x="14278" y="198798"/>
                    <a:pt x="14754" y="200132"/>
                  </a:cubicBezTo>
                  <a:cubicBezTo>
                    <a:pt x="16087" y="203656"/>
                    <a:pt x="18945" y="204894"/>
                    <a:pt x="22564" y="204894"/>
                  </a:cubicBezTo>
                  <a:cubicBezTo>
                    <a:pt x="41805" y="204894"/>
                    <a:pt x="61045" y="204894"/>
                    <a:pt x="80286" y="204894"/>
                  </a:cubicBezTo>
                  <a:moveTo>
                    <a:pt x="49330" y="160222"/>
                  </a:moveTo>
                  <a:cubicBezTo>
                    <a:pt x="48663" y="159650"/>
                    <a:pt x="48282" y="159365"/>
                    <a:pt x="47996" y="159079"/>
                  </a:cubicBezTo>
                  <a:cubicBezTo>
                    <a:pt x="36852" y="151173"/>
                    <a:pt x="29517" y="140696"/>
                    <a:pt x="25708" y="127646"/>
                  </a:cubicBezTo>
                  <a:cubicBezTo>
                    <a:pt x="24946" y="125075"/>
                    <a:pt x="24660" y="122408"/>
                    <a:pt x="24183" y="119836"/>
                  </a:cubicBezTo>
                  <a:cubicBezTo>
                    <a:pt x="23612" y="116978"/>
                    <a:pt x="24469" y="117074"/>
                    <a:pt x="21040" y="117074"/>
                  </a:cubicBezTo>
                  <a:cubicBezTo>
                    <a:pt x="15801" y="117074"/>
                    <a:pt x="10467" y="117074"/>
                    <a:pt x="5229" y="117074"/>
                  </a:cubicBezTo>
                  <a:cubicBezTo>
                    <a:pt x="2371" y="117074"/>
                    <a:pt x="847" y="116026"/>
                    <a:pt x="180" y="113835"/>
                  </a:cubicBezTo>
                  <a:cubicBezTo>
                    <a:pt x="-486" y="111740"/>
                    <a:pt x="752" y="109168"/>
                    <a:pt x="2943" y="108596"/>
                  </a:cubicBezTo>
                  <a:cubicBezTo>
                    <a:pt x="3800" y="108311"/>
                    <a:pt x="4657" y="108311"/>
                    <a:pt x="5610" y="108311"/>
                  </a:cubicBezTo>
                  <a:cubicBezTo>
                    <a:pt x="12182" y="108311"/>
                    <a:pt x="18659" y="108311"/>
                    <a:pt x="25231" y="108311"/>
                  </a:cubicBezTo>
                  <a:cubicBezTo>
                    <a:pt x="33994" y="108311"/>
                    <a:pt x="42662" y="108311"/>
                    <a:pt x="51425" y="108311"/>
                  </a:cubicBezTo>
                  <a:cubicBezTo>
                    <a:pt x="54854" y="108311"/>
                    <a:pt x="56854" y="110597"/>
                    <a:pt x="56283" y="113740"/>
                  </a:cubicBezTo>
                  <a:cubicBezTo>
                    <a:pt x="55902" y="115454"/>
                    <a:pt x="54854" y="116597"/>
                    <a:pt x="53140" y="116978"/>
                  </a:cubicBezTo>
                  <a:cubicBezTo>
                    <a:pt x="52282" y="117169"/>
                    <a:pt x="51520" y="117169"/>
                    <a:pt x="50663" y="117169"/>
                  </a:cubicBezTo>
                  <a:cubicBezTo>
                    <a:pt x="45519" y="117169"/>
                    <a:pt x="40376" y="117169"/>
                    <a:pt x="35328" y="117169"/>
                  </a:cubicBezTo>
                  <a:cubicBezTo>
                    <a:pt x="33042" y="117169"/>
                    <a:pt x="33042" y="117169"/>
                    <a:pt x="33328" y="119360"/>
                  </a:cubicBezTo>
                  <a:cubicBezTo>
                    <a:pt x="35614" y="134219"/>
                    <a:pt x="43233" y="145458"/>
                    <a:pt x="55807" y="153459"/>
                  </a:cubicBezTo>
                  <a:cubicBezTo>
                    <a:pt x="55997" y="153554"/>
                    <a:pt x="56187" y="153650"/>
                    <a:pt x="56569" y="153840"/>
                  </a:cubicBezTo>
                  <a:cubicBezTo>
                    <a:pt x="56854" y="153459"/>
                    <a:pt x="57235" y="153078"/>
                    <a:pt x="57426" y="152602"/>
                  </a:cubicBezTo>
                  <a:cubicBezTo>
                    <a:pt x="61236" y="145649"/>
                    <a:pt x="67046" y="141077"/>
                    <a:pt x="74666" y="139267"/>
                  </a:cubicBezTo>
                  <a:cubicBezTo>
                    <a:pt x="85905" y="136505"/>
                    <a:pt x="97907" y="141743"/>
                    <a:pt x="103718" y="152316"/>
                  </a:cubicBezTo>
                  <a:cubicBezTo>
                    <a:pt x="104670" y="154031"/>
                    <a:pt x="104670" y="154126"/>
                    <a:pt x="106289" y="152983"/>
                  </a:cubicBezTo>
                  <a:cubicBezTo>
                    <a:pt x="117624" y="145553"/>
                    <a:pt x="124767" y="135171"/>
                    <a:pt x="127530" y="121932"/>
                  </a:cubicBezTo>
                  <a:cubicBezTo>
                    <a:pt x="132293" y="98976"/>
                    <a:pt x="118862" y="75259"/>
                    <a:pt x="96764" y="67544"/>
                  </a:cubicBezTo>
                  <a:cubicBezTo>
                    <a:pt x="94193" y="66686"/>
                    <a:pt x="91525" y="66115"/>
                    <a:pt x="88953" y="65353"/>
                  </a:cubicBezTo>
                  <a:cubicBezTo>
                    <a:pt x="87810" y="65067"/>
                    <a:pt x="86953" y="65353"/>
                    <a:pt x="86001" y="66210"/>
                  </a:cubicBezTo>
                  <a:cubicBezTo>
                    <a:pt x="80000" y="72306"/>
                    <a:pt x="73999" y="78307"/>
                    <a:pt x="67999" y="84308"/>
                  </a:cubicBezTo>
                  <a:cubicBezTo>
                    <a:pt x="65141" y="87165"/>
                    <a:pt x="62950" y="87165"/>
                    <a:pt x="60093" y="84308"/>
                  </a:cubicBezTo>
                  <a:cubicBezTo>
                    <a:pt x="52282" y="76497"/>
                    <a:pt x="44567" y="68782"/>
                    <a:pt x="36852" y="61067"/>
                  </a:cubicBezTo>
                  <a:cubicBezTo>
                    <a:pt x="33994" y="58209"/>
                    <a:pt x="33994" y="56018"/>
                    <a:pt x="36852" y="53161"/>
                  </a:cubicBezTo>
                  <a:cubicBezTo>
                    <a:pt x="47901" y="42112"/>
                    <a:pt x="58950" y="31063"/>
                    <a:pt x="69999" y="20014"/>
                  </a:cubicBezTo>
                  <a:cubicBezTo>
                    <a:pt x="72666" y="17347"/>
                    <a:pt x="74952" y="17347"/>
                    <a:pt x="77619" y="20014"/>
                  </a:cubicBezTo>
                  <a:cubicBezTo>
                    <a:pt x="80095" y="22490"/>
                    <a:pt x="82667" y="24967"/>
                    <a:pt x="85144" y="27539"/>
                  </a:cubicBezTo>
                  <a:cubicBezTo>
                    <a:pt x="85905" y="28396"/>
                    <a:pt x="86477" y="28396"/>
                    <a:pt x="87334" y="27539"/>
                  </a:cubicBezTo>
                  <a:cubicBezTo>
                    <a:pt x="90478" y="24300"/>
                    <a:pt x="93716" y="21062"/>
                    <a:pt x="96955" y="17918"/>
                  </a:cubicBezTo>
                  <a:cubicBezTo>
                    <a:pt x="97907" y="16966"/>
                    <a:pt x="97717" y="16394"/>
                    <a:pt x="96955" y="15537"/>
                  </a:cubicBezTo>
                  <a:cubicBezTo>
                    <a:pt x="94193" y="12870"/>
                    <a:pt x="91430" y="10108"/>
                    <a:pt x="88763" y="7346"/>
                  </a:cubicBezTo>
                  <a:cubicBezTo>
                    <a:pt x="87239" y="5726"/>
                    <a:pt x="87144" y="3631"/>
                    <a:pt x="88287" y="1916"/>
                  </a:cubicBezTo>
                  <a:cubicBezTo>
                    <a:pt x="89430" y="297"/>
                    <a:pt x="91430" y="-465"/>
                    <a:pt x="93430" y="297"/>
                  </a:cubicBezTo>
                  <a:cubicBezTo>
                    <a:pt x="94193" y="583"/>
                    <a:pt x="94859" y="1059"/>
                    <a:pt x="95430" y="1631"/>
                  </a:cubicBezTo>
                  <a:cubicBezTo>
                    <a:pt x="103241" y="9346"/>
                    <a:pt x="110956" y="17157"/>
                    <a:pt x="118671" y="24872"/>
                  </a:cubicBezTo>
                  <a:cubicBezTo>
                    <a:pt x="120767" y="26967"/>
                    <a:pt x="120862" y="29729"/>
                    <a:pt x="119053" y="31539"/>
                  </a:cubicBezTo>
                  <a:cubicBezTo>
                    <a:pt x="117148" y="33444"/>
                    <a:pt x="114576" y="33253"/>
                    <a:pt x="112385" y="31063"/>
                  </a:cubicBezTo>
                  <a:cubicBezTo>
                    <a:pt x="110099" y="28777"/>
                    <a:pt x="107813" y="26491"/>
                    <a:pt x="105527" y="24205"/>
                  </a:cubicBezTo>
                  <a:cubicBezTo>
                    <a:pt x="104670" y="23348"/>
                    <a:pt x="104098" y="23348"/>
                    <a:pt x="103241" y="24205"/>
                  </a:cubicBezTo>
                  <a:cubicBezTo>
                    <a:pt x="100098" y="27443"/>
                    <a:pt x="96859" y="30682"/>
                    <a:pt x="93621" y="33825"/>
                  </a:cubicBezTo>
                  <a:cubicBezTo>
                    <a:pt x="92764" y="34587"/>
                    <a:pt x="92764" y="35159"/>
                    <a:pt x="93621" y="36016"/>
                  </a:cubicBezTo>
                  <a:cubicBezTo>
                    <a:pt x="96288" y="38588"/>
                    <a:pt x="98860" y="41159"/>
                    <a:pt x="101431" y="43731"/>
                  </a:cubicBezTo>
                  <a:cubicBezTo>
                    <a:pt x="103908" y="46208"/>
                    <a:pt x="103908" y="48494"/>
                    <a:pt x="101431" y="51065"/>
                  </a:cubicBezTo>
                  <a:cubicBezTo>
                    <a:pt x="99336" y="53161"/>
                    <a:pt x="97145" y="55161"/>
                    <a:pt x="94859" y="57447"/>
                  </a:cubicBezTo>
                  <a:cubicBezTo>
                    <a:pt x="117814" y="64877"/>
                    <a:pt x="132673" y="79640"/>
                    <a:pt x="136484" y="103453"/>
                  </a:cubicBezTo>
                  <a:cubicBezTo>
                    <a:pt x="140389" y="127170"/>
                    <a:pt x="131244" y="145934"/>
                    <a:pt x="111814" y="160317"/>
                  </a:cubicBezTo>
                  <a:cubicBezTo>
                    <a:pt x="112766" y="160317"/>
                    <a:pt x="113337" y="160412"/>
                    <a:pt x="114004" y="160412"/>
                  </a:cubicBezTo>
                  <a:cubicBezTo>
                    <a:pt x="120767" y="160412"/>
                    <a:pt x="127435" y="160412"/>
                    <a:pt x="134197" y="160412"/>
                  </a:cubicBezTo>
                  <a:cubicBezTo>
                    <a:pt x="141341" y="160412"/>
                    <a:pt x="146865" y="163556"/>
                    <a:pt x="149818" y="170223"/>
                  </a:cubicBezTo>
                  <a:cubicBezTo>
                    <a:pt x="151057" y="173081"/>
                    <a:pt x="151628" y="176319"/>
                    <a:pt x="152295" y="179367"/>
                  </a:cubicBezTo>
                  <a:cubicBezTo>
                    <a:pt x="153438" y="184511"/>
                    <a:pt x="154581" y="189654"/>
                    <a:pt x="155534" y="194798"/>
                  </a:cubicBezTo>
                  <a:cubicBezTo>
                    <a:pt x="156962" y="202322"/>
                    <a:pt x="152009" y="210609"/>
                    <a:pt x="144675" y="212800"/>
                  </a:cubicBezTo>
                  <a:cubicBezTo>
                    <a:pt x="142579" y="213467"/>
                    <a:pt x="140389" y="213752"/>
                    <a:pt x="138198" y="213752"/>
                  </a:cubicBezTo>
                  <a:cubicBezTo>
                    <a:pt x="99907" y="213752"/>
                    <a:pt x="61617" y="213752"/>
                    <a:pt x="23327" y="213752"/>
                  </a:cubicBezTo>
                  <a:cubicBezTo>
                    <a:pt x="15706" y="213752"/>
                    <a:pt x="10087" y="210514"/>
                    <a:pt x="6943" y="203370"/>
                  </a:cubicBezTo>
                  <a:cubicBezTo>
                    <a:pt x="5515" y="200227"/>
                    <a:pt x="5419" y="196893"/>
                    <a:pt x="6086" y="193559"/>
                  </a:cubicBezTo>
                  <a:cubicBezTo>
                    <a:pt x="7515" y="186892"/>
                    <a:pt x="8944" y="180320"/>
                    <a:pt x="10467" y="173747"/>
                  </a:cubicBezTo>
                  <a:cubicBezTo>
                    <a:pt x="12563" y="165175"/>
                    <a:pt x="18564" y="160508"/>
                    <a:pt x="27422" y="160412"/>
                  </a:cubicBezTo>
                  <a:cubicBezTo>
                    <a:pt x="34090" y="160412"/>
                    <a:pt x="40757" y="160412"/>
                    <a:pt x="47520" y="160412"/>
                  </a:cubicBezTo>
                  <a:cubicBezTo>
                    <a:pt x="48091" y="160412"/>
                    <a:pt x="48663" y="160412"/>
                    <a:pt x="49710" y="160222"/>
                  </a:cubicBezTo>
                </a:path>
              </a:pathLst>
            </a:custGeom>
            <a:solidFill>
              <a:srgbClr val="003A6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63024393-5D6A-3CFC-7EC4-68136074D2E1}"/>
              </a:ext>
            </a:extLst>
          </p:cNvPr>
          <p:cNvGrpSpPr/>
          <p:nvPr/>
        </p:nvGrpSpPr>
        <p:grpSpPr>
          <a:xfrm>
            <a:off x="3494418" y="1331244"/>
            <a:ext cx="693418" cy="700179"/>
            <a:chOff x="3494418" y="1400853"/>
            <a:chExt cx="693418" cy="700179"/>
          </a:xfrm>
        </p:grpSpPr>
        <p:grpSp>
          <p:nvGrpSpPr>
            <p:cNvPr id="543" name="Graphic 123">
              <a:extLst>
                <a:ext uri="{FF2B5EF4-FFF2-40B4-BE49-F238E27FC236}">
                  <a16:creationId xmlns:a16="http://schemas.microsoft.com/office/drawing/2014/main" id="{4D13926C-F1B9-E236-25EE-F9EE44B6F8C6}"/>
                </a:ext>
              </a:extLst>
            </p:cNvPr>
            <p:cNvGrpSpPr/>
            <p:nvPr/>
          </p:nvGrpSpPr>
          <p:grpSpPr>
            <a:xfrm rot="16200000">
              <a:off x="3491037" y="1404234"/>
              <a:ext cx="700179" cy="693418"/>
              <a:chOff x="-7145786" y="393106"/>
              <a:chExt cx="1264362" cy="1252156"/>
            </a:xfrm>
            <a:effectLst>
              <a:outerShdw blurRad="139700" dist="38100" dir="5400000" algn="t" rotWithShape="0">
                <a:prstClr val="black">
                  <a:alpha val="26000"/>
                </a:prstClr>
              </a:outerShdw>
            </a:effectLst>
          </p:grpSpPr>
          <p:sp>
            <p:nvSpPr>
              <p:cNvPr id="551" name="Freeform: Shape 550">
                <a:extLst>
                  <a:ext uri="{FF2B5EF4-FFF2-40B4-BE49-F238E27FC236}">
                    <a16:creationId xmlns:a16="http://schemas.microsoft.com/office/drawing/2014/main" id="{0EFCE3C2-8CE0-BC0D-21E4-570F32202900}"/>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2" name="Freeform: Shape 551">
                <a:extLst>
                  <a:ext uri="{FF2B5EF4-FFF2-40B4-BE49-F238E27FC236}">
                    <a16:creationId xmlns:a16="http://schemas.microsoft.com/office/drawing/2014/main" id="{CD37899C-CF2C-72F8-C4AB-D7F74A021867}"/>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3" name="Freeform: Shape 552">
                <a:extLst>
                  <a:ext uri="{FF2B5EF4-FFF2-40B4-BE49-F238E27FC236}">
                    <a16:creationId xmlns:a16="http://schemas.microsoft.com/office/drawing/2014/main" id="{EC0D8AA8-B018-3D2C-7DD0-BBB7D0BF3443}"/>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4" name="Freeform: Shape 553">
                <a:extLst>
                  <a:ext uri="{FF2B5EF4-FFF2-40B4-BE49-F238E27FC236}">
                    <a16:creationId xmlns:a16="http://schemas.microsoft.com/office/drawing/2014/main" id="{EBD582BC-D1AE-0C31-819D-3E8AF13E449D}"/>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5" name="Freeform: Shape 554">
                <a:extLst>
                  <a:ext uri="{FF2B5EF4-FFF2-40B4-BE49-F238E27FC236}">
                    <a16:creationId xmlns:a16="http://schemas.microsoft.com/office/drawing/2014/main" id="{ADF3EB55-C006-BF1A-52C2-FA2953CE0CA7}"/>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6" name="Freeform: Shape 555">
                <a:extLst>
                  <a:ext uri="{FF2B5EF4-FFF2-40B4-BE49-F238E27FC236}">
                    <a16:creationId xmlns:a16="http://schemas.microsoft.com/office/drawing/2014/main" id="{407028D9-8BB6-DEED-D5A7-CEE9D178F24D}"/>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7" name="Freeform: Shape 556">
                <a:extLst>
                  <a:ext uri="{FF2B5EF4-FFF2-40B4-BE49-F238E27FC236}">
                    <a16:creationId xmlns:a16="http://schemas.microsoft.com/office/drawing/2014/main" id="{EE694BE9-8B75-03C4-169E-2C410C5D8277}"/>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8" name="Freeform: Shape 557">
                <a:extLst>
                  <a:ext uri="{FF2B5EF4-FFF2-40B4-BE49-F238E27FC236}">
                    <a16:creationId xmlns:a16="http://schemas.microsoft.com/office/drawing/2014/main" id="{9721A052-A5EC-AB5D-56B3-20685BE8B6D4}"/>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9" name="Freeform: Shape 558">
                <a:extLst>
                  <a:ext uri="{FF2B5EF4-FFF2-40B4-BE49-F238E27FC236}">
                    <a16:creationId xmlns:a16="http://schemas.microsoft.com/office/drawing/2014/main" id="{040A6756-5EEF-888B-7D6B-EFDAB707B4A2}"/>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44" name="Group 543">
              <a:extLst>
                <a:ext uri="{FF2B5EF4-FFF2-40B4-BE49-F238E27FC236}">
                  <a16:creationId xmlns:a16="http://schemas.microsoft.com/office/drawing/2014/main" id="{84218F7B-3276-B421-D30B-10698F450024}"/>
                </a:ext>
              </a:extLst>
            </p:cNvPr>
            <p:cNvGrpSpPr/>
            <p:nvPr/>
          </p:nvGrpSpPr>
          <p:grpSpPr>
            <a:xfrm>
              <a:off x="3685264" y="1600427"/>
              <a:ext cx="311724" cy="301033"/>
              <a:chOff x="3681940" y="-721326"/>
              <a:chExt cx="311724" cy="301033"/>
            </a:xfrm>
            <a:solidFill>
              <a:srgbClr val="003A6A"/>
            </a:solidFill>
          </p:grpSpPr>
          <p:sp>
            <p:nvSpPr>
              <p:cNvPr id="545" name="Freeform: Shape 544">
                <a:extLst>
                  <a:ext uri="{FF2B5EF4-FFF2-40B4-BE49-F238E27FC236}">
                    <a16:creationId xmlns:a16="http://schemas.microsoft.com/office/drawing/2014/main" id="{6605EFE9-1A24-7AD3-E2B1-52AFFCA69508}"/>
                  </a:ext>
                </a:extLst>
              </p:cNvPr>
              <p:cNvSpPr/>
              <p:nvPr/>
            </p:nvSpPr>
            <p:spPr>
              <a:xfrm>
                <a:off x="3681940" y="-721326"/>
                <a:ext cx="311724" cy="301033"/>
              </a:xfrm>
              <a:custGeom>
                <a:avLst/>
                <a:gdLst>
                  <a:gd name="connsiteX0" fmla="*/ 154591 w 221027"/>
                  <a:gd name="connsiteY0" fmla="*/ 204502 h 213447"/>
                  <a:gd name="connsiteX1" fmla="*/ 156591 w 221027"/>
                  <a:gd name="connsiteY1" fmla="*/ 203454 h 213447"/>
                  <a:gd name="connsiteX2" fmla="*/ 174022 w 221027"/>
                  <a:gd name="connsiteY2" fmla="*/ 193739 h 213447"/>
                  <a:gd name="connsiteX3" fmla="*/ 189738 w 221027"/>
                  <a:gd name="connsiteY3" fmla="*/ 193739 h 213447"/>
                  <a:gd name="connsiteX4" fmla="*/ 207169 w 221027"/>
                  <a:gd name="connsiteY4" fmla="*/ 203454 h 213447"/>
                  <a:gd name="connsiteX5" fmla="*/ 209169 w 221027"/>
                  <a:gd name="connsiteY5" fmla="*/ 204407 h 213447"/>
                  <a:gd name="connsiteX6" fmla="*/ 209169 w 221027"/>
                  <a:gd name="connsiteY6" fmla="*/ 162592 h 213447"/>
                  <a:gd name="connsiteX7" fmla="*/ 154686 w 221027"/>
                  <a:gd name="connsiteY7" fmla="*/ 162592 h 213447"/>
                  <a:gd name="connsiteX8" fmla="*/ 154686 w 221027"/>
                  <a:gd name="connsiteY8" fmla="*/ 204502 h 213447"/>
                  <a:gd name="connsiteX9" fmla="*/ 211931 w 221027"/>
                  <a:gd name="connsiteY9" fmla="*/ 133922 h 213447"/>
                  <a:gd name="connsiteX10" fmla="*/ 181928 w 221027"/>
                  <a:gd name="connsiteY10" fmla="*/ 103727 h 213447"/>
                  <a:gd name="connsiteX11" fmla="*/ 151733 w 221027"/>
                  <a:gd name="connsiteY11" fmla="*/ 133826 h 213447"/>
                  <a:gd name="connsiteX12" fmla="*/ 181832 w 221027"/>
                  <a:gd name="connsiteY12" fmla="*/ 163925 h 213447"/>
                  <a:gd name="connsiteX13" fmla="*/ 211931 w 221027"/>
                  <a:gd name="connsiteY13" fmla="*/ 133922 h 213447"/>
                  <a:gd name="connsiteX14" fmla="*/ 192881 w 221027"/>
                  <a:gd name="connsiteY14" fmla="*/ 96012 h 213447"/>
                  <a:gd name="connsiteX15" fmla="*/ 192977 w 221027"/>
                  <a:gd name="connsiteY15" fmla="*/ 94202 h 213447"/>
                  <a:gd name="connsiteX16" fmla="*/ 192977 w 221027"/>
                  <a:gd name="connsiteY16" fmla="*/ 18479 h 213447"/>
                  <a:gd name="connsiteX17" fmla="*/ 183452 w 221027"/>
                  <a:gd name="connsiteY17" fmla="*/ 9049 h 213447"/>
                  <a:gd name="connsiteX18" fmla="*/ 132207 w 221027"/>
                  <a:gd name="connsiteY18" fmla="*/ 9049 h 213447"/>
                  <a:gd name="connsiteX19" fmla="*/ 18193 w 221027"/>
                  <a:gd name="connsiteY19" fmla="*/ 9049 h 213447"/>
                  <a:gd name="connsiteX20" fmla="*/ 9525 w 221027"/>
                  <a:gd name="connsiteY20" fmla="*/ 14764 h 213447"/>
                  <a:gd name="connsiteX21" fmla="*/ 8954 w 221027"/>
                  <a:gd name="connsiteY21" fmla="*/ 19717 h 213447"/>
                  <a:gd name="connsiteX22" fmla="*/ 8954 w 221027"/>
                  <a:gd name="connsiteY22" fmla="*/ 130493 h 213447"/>
                  <a:gd name="connsiteX23" fmla="*/ 8954 w 221027"/>
                  <a:gd name="connsiteY23" fmla="*/ 132112 h 213447"/>
                  <a:gd name="connsiteX24" fmla="*/ 18383 w 221027"/>
                  <a:gd name="connsiteY24" fmla="*/ 141065 h 213447"/>
                  <a:gd name="connsiteX25" fmla="*/ 29242 w 221027"/>
                  <a:gd name="connsiteY25" fmla="*/ 141065 h 213447"/>
                  <a:gd name="connsiteX26" fmla="*/ 141161 w 221027"/>
                  <a:gd name="connsiteY26" fmla="*/ 141065 h 213447"/>
                  <a:gd name="connsiteX27" fmla="*/ 142970 w 221027"/>
                  <a:gd name="connsiteY27" fmla="*/ 139256 h 213447"/>
                  <a:gd name="connsiteX28" fmla="*/ 150400 w 221027"/>
                  <a:gd name="connsiteY28" fmla="*/ 110300 h 213447"/>
                  <a:gd name="connsiteX29" fmla="*/ 187738 w 221027"/>
                  <a:gd name="connsiteY29" fmla="*/ 95060 h 213447"/>
                  <a:gd name="connsiteX30" fmla="*/ 192786 w 221027"/>
                  <a:gd name="connsiteY30" fmla="*/ 95917 h 213447"/>
                  <a:gd name="connsiteX31" fmla="*/ 101060 w 221027"/>
                  <a:gd name="connsiteY31" fmla="*/ 0 h 213447"/>
                  <a:gd name="connsiteX32" fmla="*/ 183452 w 221027"/>
                  <a:gd name="connsiteY32" fmla="*/ 0 h 213447"/>
                  <a:gd name="connsiteX33" fmla="*/ 201644 w 221027"/>
                  <a:gd name="connsiteY33" fmla="*/ 13907 h 213447"/>
                  <a:gd name="connsiteX34" fmla="*/ 202121 w 221027"/>
                  <a:gd name="connsiteY34" fmla="*/ 20003 h 213447"/>
                  <a:gd name="connsiteX35" fmla="*/ 202121 w 221027"/>
                  <a:gd name="connsiteY35" fmla="*/ 97727 h 213447"/>
                  <a:gd name="connsiteX36" fmla="*/ 204216 w 221027"/>
                  <a:gd name="connsiteY36" fmla="*/ 101632 h 213447"/>
                  <a:gd name="connsiteX37" fmla="*/ 220885 w 221027"/>
                  <a:gd name="connsiteY37" fmla="*/ 137255 h 213447"/>
                  <a:gd name="connsiteX38" fmla="*/ 218885 w 221027"/>
                  <a:gd name="connsiteY38" fmla="*/ 147066 h 213447"/>
                  <a:gd name="connsiteX39" fmla="*/ 218408 w 221027"/>
                  <a:gd name="connsiteY39" fmla="*/ 150114 h 213447"/>
                  <a:gd name="connsiteX40" fmla="*/ 218408 w 221027"/>
                  <a:gd name="connsiteY40" fmla="*/ 203645 h 213447"/>
                  <a:gd name="connsiteX41" fmla="*/ 207550 w 221027"/>
                  <a:gd name="connsiteY41" fmla="*/ 213360 h 213447"/>
                  <a:gd name="connsiteX42" fmla="*/ 203454 w 221027"/>
                  <a:gd name="connsiteY42" fmla="*/ 211836 h 213447"/>
                  <a:gd name="connsiteX43" fmla="*/ 185071 w 221027"/>
                  <a:gd name="connsiteY43" fmla="*/ 201644 h 213447"/>
                  <a:gd name="connsiteX44" fmla="*/ 178689 w 221027"/>
                  <a:gd name="connsiteY44" fmla="*/ 201644 h 213447"/>
                  <a:gd name="connsiteX45" fmla="*/ 160115 w 221027"/>
                  <a:gd name="connsiteY45" fmla="*/ 211931 h 213447"/>
                  <a:gd name="connsiteX46" fmla="*/ 146018 w 221027"/>
                  <a:gd name="connsiteY46" fmla="*/ 207359 h 213447"/>
                  <a:gd name="connsiteX47" fmla="*/ 145352 w 221027"/>
                  <a:gd name="connsiteY47" fmla="*/ 202883 h 213447"/>
                  <a:gd name="connsiteX48" fmla="*/ 145352 w 221027"/>
                  <a:gd name="connsiteY48" fmla="*/ 152400 h 213447"/>
                  <a:gd name="connsiteX49" fmla="*/ 143161 w 221027"/>
                  <a:gd name="connsiteY49" fmla="*/ 150209 h 213447"/>
                  <a:gd name="connsiteX50" fmla="*/ 18288 w 221027"/>
                  <a:gd name="connsiteY50" fmla="*/ 150209 h 213447"/>
                  <a:gd name="connsiteX51" fmla="*/ 1238 w 221027"/>
                  <a:gd name="connsiteY51" fmla="*/ 138779 h 213447"/>
                  <a:gd name="connsiteX52" fmla="*/ 0 w 221027"/>
                  <a:gd name="connsiteY52" fmla="*/ 131540 h 213447"/>
                  <a:gd name="connsiteX53" fmla="*/ 0 w 221027"/>
                  <a:gd name="connsiteY53" fmla="*/ 18669 h 213447"/>
                  <a:gd name="connsiteX54" fmla="*/ 12002 w 221027"/>
                  <a:gd name="connsiteY54" fmla="*/ 1048 h 213447"/>
                  <a:gd name="connsiteX55" fmla="*/ 18383 w 221027"/>
                  <a:gd name="connsiteY55" fmla="*/ 95 h 213447"/>
                  <a:gd name="connsiteX56" fmla="*/ 101251 w 221027"/>
                  <a:gd name="connsiteY56" fmla="*/ 95 h 21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21027" h="213447">
                    <a:moveTo>
                      <a:pt x="154591" y="204502"/>
                    </a:moveTo>
                    <a:cubicBezTo>
                      <a:pt x="155448" y="204026"/>
                      <a:pt x="156020" y="203740"/>
                      <a:pt x="156591" y="203454"/>
                    </a:cubicBezTo>
                    <a:cubicBezTo>
                      <a:pt x="162401" y="200216"/>
                      <a:pt x="168212" y="197072"/>
                      <a:pt x="174022" y="193739"/>
                    </a:cubicBezTo>
                    <a:cubicBezTo>
                      <a:pt x="179261" y="190786"/>
                      <a:pt x="184499" y="190786"/>
                      <a:pt x="189738" y="193739"/>
                    </a:cubicBezTo>
                    <a:cubicBezTo>
                      <a:pt x="195548" y="196977"/>
                      <a:pt x="201359" y="200216"/>
                      <a:pt x="207169" y="203454"/>
                    </a:cubicBezTo>
                    <a:cubicBezTo>
                      <a:pt x="207740" y="203835"/>
                      <a:pt x="208407" y="204026"/>
                      <a:pt x="209169" y="204407"/>
                    </a:cubicBezTo>
                    <a:lnTo>
                      <a:pt x="209169" y="162592"/>
                    </a:lnTo>
                    <a:cubicBezTo>
                      <a:pt x="190976" y="176784"/>
                      <a:pt x="172879" y="176784"/>
                      <a:pt x="154686" y="162592"/>
                    </a:cubicBezTo>
                    <a:lnTo>
                      <a:pt x="154686" y="204502"/>
                    </a:lnTo>
                    <a:close/>
                    <a:moveTo>
                      <a:pt x="211931" y="133922"/>
                    </a:moveTo>
                    <a:cubicBezTo>
                      <a:pt x="211931" y="117253"/>
                      <a:pt x="198501" y="103823"/>
                      <a:pt x="181928" y="103727"/>
                    </a:cubicBezTo>
                    <a:cubicBezTo>
                      <a:pt x="165354" y="103727"/>
                      <a:pt x="151733" y="117253"/>
                      <a:pt x="151733" y="133826"/>
                    </a:cubicBezTo>
                    <a:cubicBezTo>
                      <a:pt x="151733" y="150495"/>
                      <a:pt x="165163" y="163925"/>
                      <a:pt x="181832" y="163925"/>
                    </a:cubicBezTo>
                    <a:cubicBezTo>
                      <a:pt x="198501" y="163925"/>
                      <a:pt x="211931" y="150590"/>
                      <a:pt x="211931" y="133922"/>
                    </a:cubicBezTo>
                    <a:moveTo>
                      <a:pt x="192881" y="96012"/>
                    </a:moveTo>
                    <a:cubicBezTo>
                      <a:pt x="192881" y="95250"/>
                      <a:pt x="192977" y="94774"/>
                      <a:pt x="192977" y="94202"/>
                    </a:cubicBezTo>
                    <a:cubicBezTo>
                      <a:pt x="192977" y="68961"/>
                      <a:pt x="192977" y="43720"/>
                      <a:pt x="192977" y="18479"/>
                    </a:cubicBezTo>
                    <a:cubicBezTo>
                      <a:pt x="192977" y="12859"/>
                      <a:pt x="188404" y="9049"/>
                      <a:pt x="183452" y="9049"/>
                    </a:cubicBezTo>
                    <a:cubicBezTo>
                      <a:pt x="166402" y="9239"/>
                      <a:pt x="149257" y="9049"/>
                      <a:pt x="132207" y="9049"/>
                    </a:cubicBezTo>
                    <a:lnTo>
                      <a:pt x="18193" y="9049"/>
                    </a:lnTo>
                    <a:cubicBezTo>
                      <a:pt x="14002" y="9049"/>
                      <a:pt x="10763" y="11049"/>
                      <a:pt x="9525" y="14764"/>
                    </a:cubicBezTo>
                    <a:cubicBezTo>
                      <a:pt x="8954" y="16288"/>
                      <a:pt x="8954" y="18098"/>
                      <a:pt x="8954" y="19717"/>
                    </a:cubicBezTo>
                    <a:cubicBezTo>
                      <a:pt x="8954" y="56674"/>
                      <a:pt x="8954" y="93536"/>
                      <a:pt x="8954" y="130493"/>
                    </a:cubicBezTo>
                    <a:cubicBezTo>
                      <a:pt x="8954" y="131064"/>
                      <a:pt x="8954" y="131540"/>
                      <a:pt x="8954" y="132112"/>
                    </a:cubicBezTo>
                    <a:cubicBezTo>
                      <a:pt x="9335" y="137636"/>
                      <a:pt x="12859" y="141065"/>
                      <a:pt x="18383" y="141065"/>
                    </a:cubicBezTo>
                    <a:cubicBezTo>
                      <a:pt x="22003" y="141065"/>
                      <a:pt x="25622" y="141065"/>
                      <a:pt x="29242" y="141065"/>
                    </a:cubicBezTo>
                    <a:lnTo>
                      <a:pt x="141161" y="141065"/>
                    </a:lnTo>
                    <a:cubicBezTo>
                      <a:pt x="143161" y="141065"/>
                      <a:pt x="143256" y="141065"/>
                      <a:pt x="142970" y="139256"/>
                    </a:cubicBezTo>
                    <a:cubicBezTo>
                      <a:pt x="141446" y="128588"/>
                      <a:pt x="143828" y="118777"/>
                      <a:pt x="150400" y="110300"/>
                    </a:cubicBezTo>
                    <a:cubicBezTo>
                      <a:pt x="159829" y="98108"/>
                      <a:pt x="172403" y="93059"/>
                      <a:pt x="187738" y="95060"/>
                    </a:cubicBezTo>
                    <a:cubicBezTo>
                      <a:pt x="189357" y="95250"/>
                      <a:pt x="190976" y="95631"/>
                      <a:pt x="192786" y="95917"/>
                    </a:cubicBezTo>
                    <a:moveTo>
                      <a:pt x="101060" y="0"/>
                    </a:moveTo>
                    <a:cubicBezTo>
                      <a:pt x="128492" y="0"/>
                      <a:pt x="156020" y="95"/>
                      <a:pt x="183452" y="0"/>
                    </a:cubicBezTo>
                    <a:cubicBezTo>
                      <a:pt x="192310" y="0"/>
                      <a:pt x="199835" y="5810"/>
                      <a:pt x="201644" y="13907"/>
                    </a:cubicBezTo>
                    <a:cubicBezTo>
                      <a:pt x="202121" y="15907"/>
                      <a:pt x="202121" y="18002"/>
                      <a:pt x="202121" y="20003"/>
                    </a:cubicBezTo>
                    <a:cubicBezTo>
                      <a:pt x="202121" y="45911"/>
                      <a:pt x="202121" y="71819"/>
                      <a:pt x="202121" y="97727"/>
                    </a:cubicBezTo>
                    <a:cubicBezTo>
                      <a:pt x="202121" y="99536"/>
                      <a:pt x="202692" y="100584"/>
                      <a:pt x="204216" y="101632"/>
                    </a:cubicBezTo>
                    <a:cubicBezTo>
                      <a:pt x="216313" y="110395"/>
                      <a:pt x="222028" y="122301"/>
                      <a:pt x="220885" y="137255"/>
                    </a:cubicBezTo>
                    <a:cubicBezTo>
                      <a:pt x="220599" y="140589"/>
                      <a:pt x="219551" y="143828"/>
                      <a:pt x="218885" y="147066"/>
                    </a:cubicBezTo>
                    <a:cubicBezTo>
                      <a:pt x="218694" y="148019"/>
                      <a:pt x="218408" y="149066"/>
                      <a:pt x="218408" y="150114"/>
                    </a:cubicBezTo>
                    <a:cubicBezTo>
                      <a:pt x="218408" y="167926"/>
                      <a:pt x="218408" y="185833"/>
                      <a:pt x="218408" y="203645"/>
                    </a:cubicBezTo>
                    <a:cubicBezTo>
                      <a:pt x="218408" y="209836"/>
                      <a:pt x="213741" y="214122"/>
                      <a:pt x="207550" y="213360"/>
                    </a:cubicBezTo>
                    <a:cubicBezTo>
                      <a:pt x="206121" y="213170"/>
                      <a:pt x="204788" y="212598"/>
                      <a:pt x="203454" y="211836"/>
                    </a:cubicBezTo>
                    <a:cubicBezTo>
                      <a:pt x="197263" y="208502"/>
                      <a:pt x="191167" y="205073"/>
                      <a:pt x="185071" y="201644"/>
                    </a:cubicBezTo>
                    <a:cubicBezTo>
                      <a:pt x="182880" y="200406"/>
                      <a:pt x="180785" y="200406"/>
                      <a:pt x="178689" y="201644"/>
                    </a:cubicBezTo>
                    <a:cubicBezTo>
                      <a:pt x="172498" y="205169"/>
                      <a:pt x="166306" y="208598"/>
                      <a:pt x="160115" y="211931"/>
                    </a:cubicBezTo>
                    <a:cubicBezTo>
                      <a:pt x="154400" y="215075"/>
                      <a:pt x="148209" y="213074"/>
                      <a:pt x="146018" y="207359"/>
                    </a:cubicBezTo>
                    <a:cubicBezTo>
                      <a:pt x="145447" y="206026"/>
                      <a:pt x="145352" y="204407"/>
                      <a:pt x="145352" y="202883"/>
                    </a:cubicBezTo>
                    <a:cubicBezTo>
                      <a:pt x="145352" y="186023"/>
                      <a:pt x="145352" y="169259"/>
                      <a:pt x="145352" y="152400"/>
                    </a:cubicBezTo>
                    <a:cubicBezTo>
                      <a:pt x="145352" y="150209"/>
                      <a:pt x="145352" y="150209"/>
                      <a:pt x="143161" y="150209"/>
                    </a:cubicBezTo>
                    <a:lnTo>
                      <a:pt x="18288" y="150209"/>
                    </a:lnTo>
                    <a:cubicBezTo>
                      <a:pt x="10573" y="150209"/>
                      <a:pt x="4001" y="145923"/>
                      <a:pt x="1238" y="138779"/>
                    </a:cubicBezTo>
                    <a:cubicBezTo>
                      <a:pt x="381" y="136493"/>
                      <a:pt x="0" y="133922"/>
                      <a:pt x="0" y="131540"/>
                    </a:cubicBezTo>
                    <a:cubicBezTo>
                      <a:pt x="0" y="93917"/>
                      <a:pt x="0" y="56293"/>
                      <a:pt x="0" y="18669"/>
                    </a:cubicBezTo>
                    <a:cubicBezTo>
                      <a:pt x="0" y="10192"/>
                      <a:pt x="4381" y="3810"/>
                      <a:pt x="12002" y="1048"/>
                    </a:cubicBezTo>
                    <a:cubicBezTo>
                      <a:pt x="14002" y="381"/>
                      <a:pt x="16193" y="95"/>
                      <a:pt x="18383" y="95"/>
                    </a:cubicBezTo>
                    <a:cubicBezTo>
                      <a:pt x="46006" y="95"/>
                      <a:pt x="73628" y="95"/>
                      <a:pt x="101251" y="95"/>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6" name="Freeform: Shape 545">
                <a:extLst>
                  <a:ext uri="{FF2B5EF4-FFF2-40B4-BE49-F238E27FC236}">
                    <a16:creationId xmlns:a16="http://schemas.microsoft.com/office/drawing/2014/main" id="{C7A88504-CB14-C006-8E52-9268DEDA7476}"/>
                  </a:ext>
                </a:extLst>
              </p:cNvPr>
              <p:cNvSpPr/>
              <p:nvPr/>
            </p:nvSpPr>
            <p:spPr>
              <a:xfrm>
                <a:off x="3752689" y="-679816"/>
                <a:ext cx="142969" cy="125065"/>
              </a:xfrm>
              <a:custGeom>
                <a:avLst/>
                <a:gdLst>
                  <a:gd name="connsiteX0" fmla="*/ 50802 w 101372"/>
                  <a:gd name="connsiteY0" fmla="*/ 79629 h 88677"/>
                  <a:gd name="connsiteX1" fmla="*/ 41277 w 101372"/>
                  <a:gd name="connsiteY1" fmla="*/ 79629 h 88677"/>
                  <a:gd name="connsiteX2" fmla="*/ 26894 w 101372"/>
                  <a:gd name="connsiteY2" fmla="*/ 79629 h 88677"/>
                  <a:gd name="connsiteX3" fmla="*/ 22608 w 101372"/>
                  <a:gd name="connsiteY3" fmla="*/ 85534 h 88677"/>
                  <a:gd name="connsiteX4" fmla="*/ 27561 w 101372"/>
                  <a:gd name="connsiteY4" fmla="*/ 88678 h 88677"/>
                  <a:gd name="connsiteX5" fmla="*/ 61946 w 101372"/>
                  <a:gd name="connsiteY5" fmla="*/ 88678 h 88677"/>
                  <a:gd name="connsiteX6" fmla="*/ 74424 w 101372"/>
                  <a:gd name="connsiteY6" fmla="*/ 88678 h 88677"/>
                  <a:gd name="connsiteX7" fmla="*/ 79186 w 101372"/>
                  <a:gd name="connsiteY7" fmla="*/ 84106 h 88677"/>
                  <a:gd name="connsiteX8" fmla="*/ 74233 w 101372"/>
                  <a:gd name="connsiteY8" fmla="*/ 79629 h 88677"/>
                  <a:gd name="connsiteX9" fmla="*/ 50897 w 101372"/>
                  <a:gd name="connsiteY9" fmla="*/ 79629 h 88677"/>
                  <a:gd name="connsiteX10" fmla="*/ 46325 w 101372"/>
                  <a:gd name="connsiteY10" fmla="*/ 7810 h 88677"/>
                  <a:gd name="connsiteX11" fmla="*/ 46325 w 101372"/>
                  <a:gd name="connsiteY11" fmla="*/ 11525 h 88677"/>
                  <a:gd name="connsiteX12" fmla="*/ 44706 w 101372"/>
                  <a:gd name="connsiteY12" fmla="*/ 13240 h 88677"/>
                  <a:gd name="connsiteX13" fmla="*/ 37562 w 101372"/>
                  <a:gd name="connsiteY13" fmla="*/ 13240 h 88677"/>
                  <a:gd name="connsiteX14" fmla="*/ 32895 w 101372"/>
                  <a:gd name="connsiteY14" fmla="*/ 17812 h 88677"/>
                  <a:gd name="connsiteX15" fmla="*/ 37562 w 101372"/>
                  <a:gd name="connsiteY15" fmla="*/ 22384 h 88677"/>
                  <a:gd name="connsiteX16" fmla="*/ 44801 w 101372"/>
                  <a:gd name="connsiteY16" fmla="*/ 22384 h 88677"/>
                  <a:gd name="connsiteX17" fmla="*/ 46325 w 101372"/>
                  <a:gd name="connsiteY17" fmla="*/ 23908 h 88677"/>
                  <a:gd name="connsiteX18" fmla="*/ 46325 w 101372"/>
                  <a:gd name="connsiteY18" fmla="*/ 30099 h 88677"/>
                  <a:gd name="connsiteX19" fmla="*/ 50706 w 101372"/>
                  <a:gd name="connsiteY19" fmla="*/ 35052 h 88677"/>
                  <a:gd name="connsiteX20" fmla="*/ 55374 w 101372"/>
                  <a:gd name="connsiteY20" fmla="*/ 30194 h 88677"/>
                  <a:gd name="connsiteX21" fmla="*/ 55374 w 101372"/>
                  <a:gd name="connsiteY21" fmla="*/ 23908 h 88677"/>
                  <a:gd name="connsiteX22" fmla="*/ 56802 w 101372"/>
                  <a:gd name="connsiteY22" fmla="*/ 22479 h 88677"/>
                  <a:gd name="connsiteX23" fmla="*/ 63089 w 101372"/>
                  <a:gd name="connsiteY23" fmla="*/ 22479 h 88677"/>
                  <a:gd name="connsiteX24" fmla="*/ 67947 w 101372"/>
                  <a:gd name="connsiteY24" fmla="*/ 17907 h 88677"/>
                  <a:gd name="connsiteX25" fmla="*/ 62994 w 101372"/>
                  <a:gd name="connsiteY25" fmla="*/ 13335 h 88677"/>
                  <a:gd name="connsiteX26" fmla="*/ 56802 w 101372"/>
                  <a:gd name="connsiteY26" fmla="*/ 13335 h 88677"/>
                  <a:gd name="connsiteX27" fmla="*/ 55278 w 101372"/>
                  <a:gd name="connsiteY27" fmla="*/ 11906 h 88677"/>
                  <a:gd name="connsiteX28" fmla="*/ 55278 w 101372"/>
                  <a:gd name="connsiteY28" fmla="*/ 4477 h 88677"/>
                  <a:gd name="connsiteX29" fmla="*/ 50706 w 101372"/>
                  <a:gd name="connsiteY29" fmla="*/ 0 h 88677"/>
                  <a:gd name="connsiteX30" fmla="*/ 46230 w 101372"/>
                  <a:gd name="connsiteY30" fmla="*/ 4572 h 88677"/>
                  <a:gd name="connsiteX31" fmla="*/ 46230 w 101372"/>
                  <a:gd name="connsiteY31" fmla="*/ 8001 h 88677"/>
                  <a:gd name="connsiteX32" fmla="*/ 50802 w 101372"/>
                  <a:gd name="connsiteY32" fmla="*/ 54483 h 88677"/>
                  <a:gd name="connsiteX33" fmla="*/ 6511 w 101372"/>
                  <a:gd name="connsiteY33" fmla="*/ 54483 h 88677"/>
                  <a:gd name="connsiteX34" fmla="*/ 4224 w 101372"/>
                  <a:gd name="connsiteY34" fmla="*/ 54483 h 88677"/>
                  <a:gd name="connsiteX35" fmla="*/ 129 w 101372"/>
                  <a:gd name="connsiteY35" fmla="*/ 57817 h 88677"/>
                  <a:gd name="connsiteX36" fmla="*/ 2510 w 101372"/>
                  <a:gd name="connsiteY36" fmla="*/ 62960 h 88677"/>
                  <a:gd name="connsiteX37" fmla="*/ 5653 w 101372"/>
                  <a:gd name="connsiteY37" fmla="*/ 63532 h 88677"/>
                  <a:gd name="connsiteX38" fmla="*/ 95664 w 101372"/>
                  <a:gd name="connsiteY38" fmla="*/ 63532 h 88677"/>
                  <a:gd name="connsiteX39" fmla="*/ 97284 w 101372"/>
                  <a:gd name="connsiteY39" fmla="*/ 63532 h 88677"/>
                  <a:gd name="connsiteX40" fmla="*/ 101094 w 101372"/>
                  <a:gd name="connsiteY40" fmla="*/ 60484 h 88677"/>
                  <a:gd name="connsiteX41" fmla="*/ 100046 w 101372"/>
                  <a:gd name="connsiteY41" fmla="*/ 55817 h 88677"/>
                  <a:gd name="connsiteX42" fmla="*/ 95950 w 101372"/>
                  <a:gd name="connsiteY42" fmla="*/ 54388 h 88677"/>
                  <a:gd name="connsiteX43" fmla="*/ 50706 w 101372"/>
                  <a:gd name="connsiteY43" fmla="*/ 54388 h 8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1372" h="88677">
                    <a:moveTo>
                      <a:pt x="50802" y="79629"/>
                    </a:moveTo>
                    <a:lnTo>
                      <a:pt x="41277" y="79629"/>
                    </a:lnTo>
                    <a:cubicBezTo>
                      <a:pt x="36514" y="79629"/>
                      <a:pt x="31656" y="79629"/>
                      <a:pt x="26894" y="79629"/>
                    </a:cubicBezTo>
                    <a:cubicBezTo>
                      <a:pt x="23655" y="79629"/>
                      <a:pt x="21655" y="82486"/>
                      <a:pt x="22608" y="85534"/>
                    </a:cubicBezTo>
                    <a:cubicBezTo>
                      <a:pt x="23274" y="87535"/>
                      <a:pt x="24989" y="88678"/>
                      <a:pt x="27561" y="88678"/>
                    </a:cubicBezTo>
                    <a:cubicBezTo>
                      <a:pt x="38991" y="88678"/>
                      <a:pt x="50421" y="88678"/>
                      <a:pt x="61946" y="88678"/>
                    </a:cubicBezTo>
                    <a:cubicBezTo>
                      <a:pt x="66137" y="88678"/>
                      <a:pt x="70233" y="88678"/>
                      <a:pt x="74424" y="88678"/>
                    </a:cubicBezTo>
                    <a:cubicBezTo>
                      <a:pt x="77281" y="88678"/>
                      <a:pt x="79186" y="86773"/>
                      <a:pt x="79186" y="84106"/>
                    </a:cubicBezTo>
                    <a:cubicBezTo>
                      <a:pt x="79186" y="81343"/>
                      <a:pt x="77377" y="79629"/>
                      <a:pt x="74233" y="79629"/>
                    </a:cubicBezTo>
                    <a:cubicBezTo>
                      <a:pt x="66423" y="79629"/>
                      <a:pt x="58707" y="79629"/>
                      <a:pt x="50897" y="79629"/>
                    </a:cubicBezTo>
                    <a:moveTo>
                      <a:pt x="46325" y="7810"/>
                    </a:moveTo>
                    <a:cubicBezTo>
                      <a:pt x="46325" y="9049"/>
                      <a:pt x="46325" y="10287"/>
                      <a:pt x="46325" y="11525"/>
                    </a:cubicBezTo>
                    <a:cubicBezTo>
                      <a:pt x="46420" y="12763"/>
                      <a:pt x="46039" y="13240"/>
                      <a:pt x="44706" y="13240"/>
                    </a:cubicBezTo>
                    <a:cubicBezTo>
                      <a:pt x="42324" y="13240"/>
                      <a:pt x="39943" y="13240"/>
                      <a:pt x="37562" y="13240"/>
                    </a:cubicBezTo>
                    <a:cubicBezTo>
                      <a:pt x="34800" y="13240"/>
                      <a:pt x="32895" y="15240"/>
                      <a:pt x="32895" y="17812"/>
                    </a:cubicBezTo>
                    <a:cubicBezTo>
                      <a:pt x="32895" y="20479"/>
                      <a:pt x="34704" y="22288"/>
                      <a:pt x="37562" y="22384"/>
                    </a:cubicBezTo>
                    <a:cubicBezTo>
                      <a:pt x="40038" y="22384"/>
                      <a:pt x="42420" y="22384"/>
                      <a:pt x="44801" y="22384"/>
                    </a:cubicBezTo>
                    <a:cubicBezTo>
                      <a:pt x="45944" y="22384"/>
                      <a:pt x="46325" y="22765"/>
                      <a:pt x="46325" y="23908"/>
                    </a:cubicBezTo>
                    <a:cubicBezTo>
                      <a:pt x="46325" y="26003"/>
                      <a:pt x="46325" y="28003"/>
                      <a:pt x="46325" y="30099"/>
                    </a:cubicBezTo>
                    <a:cubicBezTo>
                      <a:pt x="46325" y="32956"/>
                      <a:pt x="48135" y="34957"/>
                      <a:pt x="50706" y="35052"/>
                    </a:cubicBezTo>
                    <a:cubicBezTo>
                      <a:pt x="53373" y="35052"/>
                      <a:pt x="55374" y="33052"/>
                      <a:pt x="55374" y="30194"/>
                    </a:cubicBezTo>
                    <a:cubicBezTo>
                      <a:pt x="55374" y="28099"/>
                      <a:pt x="55374" y="26003"/>
                      <a:pt x="55374" y="23908"/>
                    </a:cubicBezTo>
                    <a:cubicBezTo>
                      <a:pt x="55374" y="22860"/>
                      <a:pt x="55755" y="22479"/>
                      <a:pt x="56802" y="22479"/>
                    </a:cubicBezTo>
                    <a:cubicBezTo>
                      <a:pt x="58898" y="22479"/>
                      <a:pt x="60994" y="22479"/>
                      <a:pt x="63089" y="22479"/>
                    </a:cubicBezTo>
                    <a:cubicBezTo>
                      <a:pt x="65946" y="22479"/>
                      <a:pt x="67947" y="20574"/>
                      <a:pt x="67947" y="17907"/>
                    </a:cubicBezTo>
                    <a:cubicBezTo>
                      <a:pt x="67947" y="15335"/>
                      <a:pt x="65851" y="13430"/>
                      <a:pt x="62994" y="13335"/>
                    </a:cubicBezTo>
                    <a:cubicBezTo>
                      <a:pt x="60898" y="13335"/>
                      <a:pt x="58898" y="13335"/>
                      <a:pt x="56802" y="13335"/>
                    </a:cubicBezTo>
                    <a:cubicBezTo>
                      <a:pt x="55660" y="13335"/>
                      <a:pt x="55278" y="13049"/>
                      <a:pt x="55278" y="11906"/>
                    </a:cubicBezTo>
                    <a:cubicBezTo>
                      <a:pt x="55278" y="9430"/>
                      <a:pt x="55278" y="6953"/>
                      <a:pt x="55278" y="4477"/>
                    </a:cubicBezTo>
                    <a:cubicBezTo>
                      <a:pt x="55278" y="1905"/>
                      <a:pt x="53183" y="0"/>
                      <a:pt x="50706" y="0"/>
                    </a:cubicBezTo>
                    <a:cubicBezTo>
                      <a:pt x="48230" y="0"/>
                      <a:pt x="46325" y="2000"/>
                      <a:pt x="46230" y="4572"/>
                    </a:cubicBezTo>
                    <a:cubicBezTo>
                      <a:pt x="46230" y="5715"/>
                      <a:pt x="46230" y="6858"/>
                      <a:pt x="46230" y="8001"/>
                    </a:cubicBezTo>
                    <a:moveTo>
                      <a:pt x="50802" y="54483"/>
                    </a:moveTo>
                    <a:lnTo>
                      <a:pt x="6511" y="54483"/>
                    </a:lnTo>
                    <a:cubicBezTo>
                      <a:pt x="5748" y="54483"/>
                      <a:pt x="4986" y="54483"/>
                      <a:pt x="4224" y="54483"/>
                    </a:cubicBezTo>
                    <a:cubicBezTo>
                      <a:pt x="2319" y="54578"/>
                      <a:pt x="510" y="56102"/>
                      <a:pt x="129" y="57817"/>
                    </a:cubicBezTo>
                    <a:cubicBezTo>
                      <a:pt x="-348" y="60103"/>
                      <a:pt x="510" y="62103"/>
                      <a:pt x="2510" y="62960"/>
                    </a:cubicBezTo>
                    <a:cubicBezTo>
                      <a:pt x="3462" y="63341"/>
                      <a:pt x="4605" y="63532"/>
                      <a:pt x="5653" y="63532"/>
                    </a:cubicBezTo>
                    <a:cubicBezTo>
                      <a:pt x="35657" y="63532"/>
                      <a:pt x="65661" y="63532"/>
                      <a:pt x="95664" y="63532"/>
                    </a:cubicBezTo>
                    <a:cubicBezTo>
                      <a:pt x="96236" y="63532"/>
                      <a:pt x="96712" y="63532"/>
                      <a:pt x="97284" y="63532"/>
                    </a:cubicBezTo>
                    <a:cubicBezTo>
                      <a:pt x="99189" y="63341"/>
                      <a:pt x="100522" y="62293"/>
                      <a:pt x="101094" y="60484"/>
                    </a:cubicBezTo>
                    <a:cubicBezTo>
                      <a:pt x="101665" y="58769"/>
                      <a:pt x="101379" y="57150"/>
                      <a:pt x="100046" y="55817"/>
                    </a:cubicBezTo>
                    <a:cubicBezTo>
                      <a:pt x="98903" y="54578"/>
                      <a:pt x="97474" y="54388"/>
                      <a:pt x="95950" y="54388"/>
                    </a:cubicBezTo>
                    <a:cubicBezTo>
                      <a:pt x="80901" y="54388"/>
                      <a:pt x="65756" y="54388"/>
                      <a:pt x="50706" y="5438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7" name="Freeform: Shape 546">
                <a:extLst>
                  <a:ext uri="{FF2B5EF4-FFF2-40B4-BE49-F238E27FC236}">
                    <a16:creationId xmlns:a16="http://schemas.microsoft.com/office/drawing/2014/main" id="{9D26C90D-ECE5-E10A-845D-28FA1FDF04E3}"/>
                  </a:ext>
                </a:extLst>
              </p:cNvPr>
              <p:cNvSpPr/>
              <p:nvPr/>
            </p:nvSpPr>
            <p:spPr>
              <a:xfrm>
                <a:off x="3752823" y="-603246"/>
                <a:ext cx="142942" cy="12895"/>
              </a:xfrm>
              <a:custGeom>
                <a:avLst/>
                <a:gdLst>
                  <a:gd name="connsiteX0" fmla="*/ 50706 w 101353"/>
                  <a:gd name="connsiteY0" fmla="*/ 0 h 9143"/>
                  <a:gd name="connsiteX1" fmla="*/ 95950 w 101353"/>
                  <a:gd name="connsiteY1" fmla="*/ 0 h 9143"/>
                  <a:gd name="connsiteX2" fmla="*/ 100046 w 101353"/>
                  <a:gd name="connsiteY2" fmla="*/ 1429 h 9143"/>
                  <a:gd name="connsiteX3" fmla="*/ 101094 w 101353"/>
                  <a:gd name="connsiteY3" fmla="*/ 6096 h 9143"/>
                  <a:gd name="connsiteX4" fmla="*/ 97284 w 101353"/>
                  <a:gd name="connsiteY4" fmla="*/ 9144 h 9143"/>
                  <a:gd name="connsiteX5" fmla="*/ 95664 w 101353"/>
                  <a:gd name="connsiteY5" fmla="*/ 9144 h 9143"/>
                  <a:gd name="connsiteX6" fmla="*/ 5653 w 101353"/>
                  <a:gd name="connsiteY6" fmla="*/ 9144 h 9143"/>
                  <a:gd name="connsiteX7" fmla="*/ 2510 w 101353"/>
                  <a:gd name="connsiteY7" fmla="*/ 8572 h 9143"/>
                  <a:gd name="connsiteX8" fmla="*/ 129 w 101353"/>
                  <a:gd name="connsiteY8" fmla="*/ 3429 h 9143"/>
                  <a:gd name="connsiteX9" fmla="*/ 4224 w 101353"/>
                  <a:gd name="connsiteY9" fmla="*/ 95 h 9143"/>
                  <a:gd name="connsiteX10" fmla="*/ 6510 w 101353"/>
                  <a:gd name="connsiteY10" fmla="*/ 95 h 9143"/>
                  <a:gd name="connsiteX11" fmla="*/ 50802 w 101353"/>
                  <a:gd name="connsiteY11" fmla="*/ 95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353" h="9143">
                    <a:moveTo>
                      <a:pt x="50706" y="0"/>
                    </a:moveTo>
                    <a:cubicBezTo>
                      <a:pt x="65756" y="0"/>
                      <a:pt x="80901" y="0"/>
                      <a:pt x="95950" y="0"/>
                    </a:cubicBezTo>
                    <a:cubicBezTo>
                      <a:pt x="97570" y="0"/>
                      <a:pt x="98998" y="191"/>
                      <a:pt x="100046" y="1429"/>
                    </a:cubicBezTo>
                    <a:cubicBezTo>
                      <a:pt x="101284" y="2762"/>
                      <a:pt x="101665" y="4381"/>
                      <a:pt x="101094" y="6096"/>
                    </a:cubicBezTo>
                    <a:cubicBezTo>
                      <a:pt x="100427" y="7906"/>
                      <a:pt x="99093" y="8954"/>
                      <a:pt x="97284" y="9144"/>
                    </a:cubicBezTo>
                    <a:cubicBezTo>
                      <a:pt x="96712" y="9144"/>
                      <a:pt x="96236" y="9144"/>
                      <a:pt x="95664" y="9144"/>
                    </a:cubicBezTo>
                    <a:cubicBezTo>
                      <a:pt x="65661" y="9144"/>
                      <a:pt x="35657" y="9144"/>
                      <a:pt x="5653" y="9144"/>
                    </a:cubicBezTo>
                    <a:cubicBezTo>
                      <a:pt x="4605" y="9144"/>
                      <a:pt x="3463" y="9049"/>
                      <a:pt x="2510" y="8572"/>
                    </a:cubicBezTo>
                    <a:cubicBezTo>
                      <a:pt x="510" y="7715"/>
                      <a:pt x="-348" y="5715"/>
                      <a:pt x="129" y="3429"/>
                    </a:cubicBezTo>
                    <a:cubicBezTo>
                      <a:pt x="510" y="1619"/>
                      <a:pt x="2224" y="191"/>
                      <a:pt x="4224" y="95"/>
                    </a:cubicBezTo>
                    <a:cubicBezTo>
                      <a:pt x="4987" y="95"/>
                      <a:pt x="5748" y="95"/>
                      <a:pt x="6510" y="95"/>
                    </a:cubicBezTo>
                    <a:lnTo>
                      <a:pt x="50802" y="95"/>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8" name="Freeform: Shape 547">
                <a:extLst>
                  <a:ext uri="{FF2B5EF4-FFF2-40B4-BE49-F238E27FC236}">
                    <a16:creationId xmlns:a16="http://schemas.microsoft.com/office/drawing/2014/main" id="{62004A62-DA63-532C-D0EA-5733D746BE13}"/>
                  </a:ext>
                </a:extLst>
              </p:cNvPr>
              <p:cNvSpPr/>
              <p:nvPr/>
            </p:nvSpPr>
            <p:spPr>
              <a:xfrm>
                <a:off x="3799076" y="-680085"/>
                <a:ext cx="49439" cy="49439"/>
              </a:xfrm>
              <a:custGeom>
                <a:avLst/>
                <a:gdLst>
                  <a:gd name="connsiteX0" fmla="*/ 13339 w 35055"/>
                  <a:gd name="connsiteY0" fmla="*/ 8001 h 35055"/>
                  <a:gd name="connsiteX1" fmla="*/ 13339 w 35055"/>
                  <a:gd name="connsiteY1" fmla="*/ 4572 h 35055"/>
                  <a:gd name="connsiteX2" fmla="*/ 17815 w 35055"/>
                  <a:gd name="connsiteY2" fmla="*/ 0 h 35055"/>
                  <a:gd name="connsiteX3" fmla="*/ 22387 w 35055"/>
                  <a:gd name="connsiteY3" fmla="*/ 4477 h 35055"/>
                  <a:gd name="connsiteX4" fmla="*/ 22387 w 35055"/>
                  <a:gd name="connsiteY4" fmla="*/ 11906 h 35055"/>
                  <a:gd name="connsiteX5" fmla="*/ 23911 w 35055"/>
                  <a:gd name="connsiteY5" fmla="*/ 13335 h 35055"/>
                  <a:gd name="connsiteX6" fmla="*/ 30103 w 35055"/>
                  <a:gd name="connsiteY6" fmla="*/ 13335 h 35055"/>
                  <a:gd name="connsiteX7" fmla="*/ 35056 w 35055"/>
                  <a:gd name="connsiteY7" fmla="*/ 17907 h 35055"/>
                  <a:gd name="connsiteX8" fmla="*/ 30198 w 35055"/>
                  <a:gd name="connsiteY8" fmla="*/ 22479 h 35055"/>
                  <a:gd name="connsiteX9" fmla="*/ 23911 w 35055"/>
                  <a:gd name="connsiteY9" fmla="*/ 22479 h 35055"/>
                  <a:gd name="connsiteX10" fmla="*/ 22483 w 35055"/>
                  <a:gd name="connsiteY10" fmla="*/ 23908 h 35055"/>
                  <a:gd name="connsiteX11" fmla="*/ 22483 w 35055"/>
                  <a:gd name="connsiteY11" fmla="*/ 30194 h 35055"/>
                  <a:gd name="connsiteX12" fmla="*/ 17815 w 35055"/>
                  <a:gd name="connsiteY12" fmla="*/ 35052 h 35055"/>
                  <a:gd name="connsiteX13" fmla="*/ 13434 w 35055"/>
                  <a:gd name="connsiteY13" fmla="*/ 30099 h 35055"/>
                  <a:gd name="connsiteX14" fmla="*/ 13434 w 35055"/>
                  <a:gd name="connsiteY14" fmla="*/ 23908 h 35055"/>
                  <a:gd name="connsiteX15" fmla="*/ 11910 w 35055"/>
                  <a:gd name="connsiteY15" fmla="*/ 22384 h 35055"/>
                  <a:gd name="connsiteX16" fmla="*/ 4576 w 35055"/>
                  <a:gd name="connsiteY16" fmla="*/ 22384 h 35055"/>
                  <a:gd name="connsiteX17" fmla="*/ 4 w 35055"/>
                  <a:gd name="connsiteY17" fmla="*/ 17812 h 35055"/>
                  <a:gd name="connsiteX18" fmla="*/ 4671 w 35055"/>
                  <a:gd name="connsiteY18" fmla="*/ 13240 h 35055"/>
                  <a:gd name="connsiteX19" fmla="*/ 11814 w 35055"/>
                  <a:gd name="connsiteY19" fmla="*/ 13240 h 35055"/>
                  <a:gd name="connsiteX20" fmla="*/ 13434 w 35055"/>
                  <a:gd name="connsiteY20" fmla="*/ 11525 h 35055"/>
                  <a:gd name="connsiteX21" fmla="*/ 13434 w 35055"/>
                  <a:gd name="connsiteY21" fmla="*/ 7810 h 3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055" h="35055">
                    <a:moveTo>
                      <a:pt x="13339" y="8001"/>
                    </a:moveTo>
                    <a:cubicBezTo>
                      <a:pt x="13339" y="6858"/>
                      <a:pt x="13339" y="5715"/>
                      <a:pt x="13339" y="4572"/>
                    </a:cubicBezTo>
                    <a:cubicBezTo>
                      <a:pt x="13339" y="2000"/>
                      <a:pt x="15339" y="0"/>
                      <a:pt x="17815" y="0"/>
                    </a:cubicBezTo>
                    <a:cubicBezTo>
                      <a:pt x="20292" y="0"/>
                      <a:pt x="22387" y="1905"/>
                      <a:pt x="22387" y="4477"/>
                    </a:cubicBezTo>
                    <a:cubicBezTo>
                      <a:pt x="22387" y="6953"/>
                      <a:pt x="22387" y="9430"/>
                      <a:pt x="22387" y="11906"/>
                    </a:cubicBezTo>
                    <a:cubicBezTo>
                      <a:pt x="22387" y="13049"/>
                      <a:pt x="22768" y="13430"/>
                      <a:pt x="23911" y="13335"/>
                    </a:cubicBezTo>
                    <a:cubicBezTo>
                      <a:pt x="26007" y="13335"/>
                      <a:pt x="28007" y="13335"/>
                      <a:pt x="30103" y="13335"/>
                    </a:cubicBezTo>
                    <a:cubicBezTo>
                      <a:pt x="32960" y="13335"/>
                      <a:pt x="34960" y="15335"/>
                      <a:pt x="35056" y="17907"/>
                    </a:cubicBezTo>
                    <a:cubicBezTo>
                      <a:pt x="35056" y="20479"/>
                      <a:pt x="33055" y="22384"/>
                      <a:pt x="30198" y="22479"/>
                    </a:cubicBezTo>
                    <a:cubicBezTo>
                      <a:pt x="28102" y="22479"/>
                      <a:pt x="26007" y="22479"/>
                      <a:pt x="23911" y="22479"/>
                    </a:cubicBezTo>
                    <a:cubicBezTo>
                      <a:pt x="22864" y="22479"/>
                      <a:pt x="22483" y="22860"/>
                      <a:pt x="22483" y="23908"/>
                    </a:cubicBezTo>
                    <a:cubicBezTo>
                      <a:pt x="22483" y="26003"/>
                      <a:pt x="22483" y="28099"/>
                      <a:pt x="22483" y="30194"/>
                    </a:cubicBezTo>
                    <a:cubicBezTo>
                      <a:pt x="22483" y="33147"/>
                      <a:pt x="20482" y="35147"/>
                      <a:pt x="17815" y="35052"/>
                    </a:cubicBezTo>
                    <a:cubicBezTo>
                      <a:pt x="15244" y="35052"/>
                      <a:pt x="13434" y="33052"/>
                      <a:pt x="13434" y="30099"/>
                    </a:cubicBezTo>
                    <a:cubicBezTo>
                      <a:pt x="13434" y="28099"/>
                      <a:pt x="13434" y="26003"/>
                      <a:pt x="13434" y="23908"/>
                    </a:cubicBezTo>
                    <a:cubicBezTo>
                      <a:pt x="13434" y="22765"/>
                      <a:pt x="13053" y="22384"/>
                      <a:pt x="11910" y="22384"/>
                    </a:cubicBezTo>
                    <a:cubicBezTo>
                      <a:pt x="9433" y="22384"/>
                      <a:pt x="7052" y="22384"/>
                      <a:pt x="4576" y="22384"/>
                    </a:cubicBezTo>
                    <a:cubicBezTo>
                      <a:pt x="1718" y="22384"/>
                      <a:pt x="-92" y="20574"/>
                      <a:pt x="4" y="17812"/>
                    </a:cubicBezTo>
                    <a:cubicBezTo>
                      <a:pt x="4" y="15240"/>
                      <a:pt x="1909" y="13335"/>
                      <a:pt x="4671" y="13240"/>
                    </a:cubicBezTo>
                    <a:cubicBezTo>
                      <a:pt x="7052" y="13240"/>
                      <a:pt x="9433" y="13240"/>
                      <a:pt x="11814" y="13240"/>
                    </a:cubicBezTo>
                    <a:cubicBezTo>
                      <a:pt x="13148" y="13240"/>
                      <a:pt x="13529" y="12859"/>
                      <a:pt x="13434" y="11525"/>
                    </a:cubicBezTo>
                    <a:cubicBezTo>
                      <a:pt x="13339" y="10287"/>
                      <a:pt x="13434" y="9049"/>
                      <a:pt x="13434" y="7810"/>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9" name="Freeform: Shape 548">
                <a:extLst>
                  <a:ext uri="{FF2B5EF4-FFF2-40B4-BE49-F238E27FC236}">
                    <a16:creationId xmlns:a16="http://schemas.microsoft.com/office/drawing/2014/main" id="{3178EC0C-0684-9BDD-2C25-54570D4FB800}"/>
                  </a:ext>
                </a:extLst>
              </p:cNvPr>
              <p:cNvSpPr/>
              <p:nvPr/>
            </p:nvSpPr>
            <p:spPr>
              <a:xfrm>
                <a:off x="3784093" y="-567573"/>
                <a:ext cx="80140" cy="12822"/>
              </a:xfrm>
              <a:custGeom>
                <a:avLst/>
                <a:gdLst>
                  <a:gd name="connsiteX0" fmla="*/ 28534 w 56823"/>
                  <a:gd name="connsiteY0" fmla="*/ 42 h 9091"/>
                  <a:gd name="connsiteX1" fmla="*/ 51871 w 56823"/>
                  <a:gd name="connsiteY1" fmla="*/ 42 h 9091"/>
                  <a:gd name="connsiteX2" fmla="*/ 56824 w 56823"/>
                  <a:gd name="connsiteY2" fmla="*/ 4519 h 9091"/>
                  <a:gd name="connsiteX3" fmla="*/ 52061 w 56823"/>
                  <a:gd name="connsiteY3" fmla="*/ 9091 h 9091"/>
                  <a:gd name="connsiteX4" fmla="*/ 39584 w 56823"/>
                  <a:gd name="connsiteY4" fmla="*/ 9091 h 9091"/>
                  <a:gd name="connsiteX5" fmla="*/ 5198 w 56823"/>
                  <a:gd name="connsiteY5" fmla="*/ 9091 h 9091"/>
                  <a:gd name="connsiteX6" fmla="*/ 245 w 56823"/>
                  <a:gd name="connsiteY6" fmla="*/ 5948 h 9091"/>
                  <a:gd name="connsiteX7" fmla="*/ 4532 w 56823"/>
                  <a:gd name="connsiteY7" fmla="*/ 42 h 9091"/>
                  <a:gd name="connsiteX8" fmla="*/ 18914 w 56823"/>
                  <a:gd name="connsiteY8" fmla="*/ 42 h 9091"/>
                  <a:gd name="connsiteX9" fmla="*/ 28439 w 56823"/>
                  <a:gd name="connsiteY9" fmla="*/ 42 h 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823" h="9091">
                    <a:moveTo>
                      <a:pt x="28534" y="42"/>
                    </a:moveTo>
                    <a:cubicBezTo>
                      <a:pt x="36345" y="42"/>
                      <a:pt x="44060" y="42"/>
                      <a:pt x="51871" y="42"/>
                    </a:cubicBezTo>
                    <a:cubicBezTo>
                      <a:pt x="55014" y="42"/>
                      <a:pt x="56824" y="1757"/>
                      <a:pt x="56824" y="4519"/>
                    </a:cubicBezTo>
                    <a:cubicBezTo>
                      <a:pt x="56824" y="7186"/>
                      <a:pt x="54919" y="9091"/>
                      <a:pt x="52061" y="9091"/>
                    </a:cubicBezTo>
                    <a:cubicBezTo>
                      <a:pt x="47870" y="9091"/>
                      <a:pt x="43775" y="9091"/>
                      <a:pt x="39584" y="9091"/>
                    </a:cubicBezTo>
                    <a:cubicBezTo>
                      <a:pt x="28153" y="9091"/>
                      <a:pt x="16628" y="9091"/>
                      <a:pt x="5198" y="9091"/>
                    </a:cubicBezTo>
                    <a:cubicBezTo>
                      <a:pt x="2626" y="9091"/>
                      <a:pt x="912" y="7948"/>
                      <a:pt x="245" y="5948"/>
                    </a:cubicBezTo>
                    <a:cubicBezTo>
                      <a:pt x="-707" y="2900"/>
                      <a:pt x="1198" y="42"/>
                      <a:pt x="4532" y="42"/>
                    </a:cubicBezTo>
                    <a:cubicBezTo>
                      <a:pt x="9389" y="-53"/>
                      <a:pt x="14152" y="42"/>
                      <a:pt x="18914" y="42"/>
                    </a:cubicBezTo>
                    <a:lnTo>
                      <a:pt x="28439" y="42"/>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0" name="Freeform: Shape 549">
                <a:extLst>
                  <a:ext uri="{FF2B5EF4-FFF2-40B4-BE49-F238E27FC236}">
                    <a16:creationId xmlns:a16="http://schemas.microsoft.com/office/drawing/2014/main" id="{B6202AA1-7A7B-995E-80AC-EADAABC49CB1}"/>
                  </a:ext>
                </a:extLst>
              </p:cNvPr>
              <p:cNvSpPr/>
              <p:nvPr/>
            </p:nvSpPr>
            <p:spPr>
              <a:xfrm>
                <a:off x="3916436" y="-549193"/>
                <a:ext cx="42235" cy="34071"/>
              </a:xfrm>
              <a:custGeom>
                <a:avLst/>
                <a:gdLst>
                  <a:gd name="connsiteX0" fmla="*/ 10896 w 29947"/>
                  <a:gd name="connsiteY0" fmla="*/ 24063 h 24158"/>
                  <a:gd name="connsiteX1" fmla="*/ 7372 w 29947"/>
                  <a:gd name="connsiteY1" fmla="*/ 22063 h 24158"/>
                  <a:gd name="connsiteX2" fmla="*/ 1562 w 29947"/>
                  <a:gd name="connsiteY2" fmla="*/ 16253 h 24158"/>
                  <a:gd name="connsiteX3" fmla="*/ 1371 w 29947"/>
                  <a:gd name="connsiteY3" fmla="*/ 9585 h 24158"/>
                  <a:gd name="connsiteX4" fmla="*/ 8039 w 29947"/>
                  <a:gd name="connsiteY4" fmla="*/ 9776 h 24158"/>
                  <a:gd name="connsiteX5" fmla="*/ 8420 w 29947"/>
                  <a:gd name="connsiteY5" fmla="*/ 10157 h 24158"/>
                  <a:gd name="connsiteX6" fmla="*/ 13373 w 29947"/>
                  <a:gd name="connsiteY6" fmla="*/ 10157 h 24158"/>
                  <a:gd name="connsiteX7" fmla="*/ 21850 w 29947"/>
                  <a:gd name="connsiteY7" fmla="*/ 1679 h 24158"/>
                  <a:gd name="connsiteX8" fmla="*/ 27279 w 29947"/>
                  <a:gd name="connsiteY8" fmla="*/ 441 h 24158"/>
                  <a:gd name="connsiteX9" fmla="*/ 29279 w 29947"/>
                  <a:gd name="connsiteY9" fmla="*/ 7013 h 24158"/>
                  <a:gd name="connsiteX10" fmla="*/ 28232 w 29947"/>
                  <a:gd name="connsiteY10" fmla="*/ 8252 h 24158"/>
                  <a:gd name="connsiteX11" fmla="*/ 14611 w 29947"/>
                  <a:gd name="connsiteY11" fmla="*/ 21872 h 24158"/>
                  <a:gd name="connsiteX12" fmla="*/ 10992 w 29947"/>
                  <a:gd name="connsiteY12" fmla="*/ 24158 h 2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947" h="24158">
                    <a:moveTo>
                      <a:pt x="10896" y="24063"/>
                    </a:moveTo>
                    <a:cubicBezTo>
                      <a:pt x="9563" y="23301"/>
                      <a:pt x="8325" y="22920"/>
                      <a:pt x="7372" y="22063"/>
                    </a:cubicBezTo>
                    <a:cubicBezTo>
                      <a:pt x="5372" y="20253"/>
                      <a:pt x="3467" y="18253"/>
                      <a:pt x="1562" y="16253"/>
                    </a:cubicBezTo>
                    <a:cubicBezTo>
                      <a:pt x="-439" y="14157"/>
                      <a:pt x="-534" y="11490"/>
                      <a:pt x="1371" y="9585"/>
                    </a:cubicBezTo>
                    <a:cubicBezTo>
                      <a:pt x="3181" y="7775"/>
                      <a:pt x="5943" y="7775"/>
                      <a:pt x="8039" y="9776"/>
                    </a:cubicBezTo>
                    <a:lnTo>
                      <a:pt x="8420" y="10157"/>
                    </a:lnTo>
                    <a:cubicBezTo>
                      <a:pt x="10134" y="11805"/>
                      <a:pt x="11782" y="11805"/>
                      <a:pt x="13373" y="10157"/>
                    </a:cubicBezTo>
                    <a:cubicBezTo>
                      <a:pt x="16230" y="7299"/>
                      <a:pt x="18993" y="4442"/>
                      <a:pt x="21850" y="1679"/>
                    </a:cubicBezTo>
                    <a:cubicBezTo>
                      <a:pt x="23660" y="-35"/>
                      <a:pt x="25374" y="-416"/>
                      <a:pt x="27279" y="441"/>
                    </a:cubicBezTo>
                    <a:cubicBezTo>
                      <a:pt x="29756" y="1584"/>
                      <a:pt x="30708" y="4728"/>
                      <a:pt x="29279" y="7013"/>
                    </a:cubicBezTo>
                    <a:cubicBezTo>
                      <a:pt x="28994" y="7490"/>
                      <a:pt x="28613" y="7871"/>
                      <a:pt x="28232" y="8252"/>
                    </a:cubicBezTo>
                    <a:cubicBezTo>
                      <a:pt x="23660" y="12824"/>
                      <a:pt x="19183" y="17396"/>
                      <a:pt x="14611" y="21872"/>
                    </a:cubicBezTo>
                    <a:cubicBezTo>
                      <a:pt x="13659" y="22825"/>
                      <a:pt x="12325" y="23301"/>
                      <a:pt x="10992" y="241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560" name="Group 559">
            <a:extLst>
              <a:ext uri="{FF2B5EF4-FFF2-40B4-BE49-F238E27FC236}">
                <a16:creationId xmlns:a16="http://schemas.microsoft.com/office/drawing/2014/main" id="{167A76F9-0173-E0A0-EE0A-497146507FF4}"/>
              </a:ext>
            </a:extLst>
          </p:cNvPr>
          <p:cNvGrpSpPr/>
          <p:nvPr/>
        </p:nvGrpSpPr>
        <p:grpSpPr>
          <a:xfrm>
            <a:off x="659132" y="1331244"/>
            <a:ext cx="693418" cy="700179"/>
            <a:chOff x="659132" y="1400853"/>
            <a:chExt cx="693418" cy="700179"/>
          </a:xfrm>
        </p:grpSpPr>
        <p:grpSp>
          <p:nvGrpSpPr>
            <p:cNvPr id="561" name="Graphic 123">
              <a:extLst>
                <a:ext uri="{FF2B5EF4-FFF2-40B4-BE49-F238E27FC236}">
                  <a16:creationId xmlns:a16="http://schemas.microsoft.com/office/drawing/2014/main" id="{328FF0FA-F7D2-8575-E234-77B18A3309F6}"/>
                </a:ext>
              </a:extLst>
            </p:cNvPr>
            <p:cNvGrpSpPr/>
            <p:nvPr/>
          </p:nvGrpSpPr>
          <p:grpSpPr>
            <a:xfrm rot="16200000">
              <a:off x="655751" y="1404234"/>
              <a:ext cx="700179" cy="693418"/>
              <a:chOff x="-7145786" y="393106"/>
              <a:chExt cx="1264362" cy="1252156"/>
            </a:xfrm>
            <a:effectLst>
              <a:outerShdw blurRad="139700" dist="38100" dir="5400000" algn="t" rotWithShape="0">
                <a:prstClr val="black">
                  <a:alpha val="26000"/>
                </a:prstClr>
              </a:outerShdw>
            </a:effectLst>
          </p:grpSpPr>
          <p:sp>
            <p:nvSpPr>
              <p:cNvPr id="570" name="Freeform: Shape 569">
                <a:extLst>
                  <a:ext uri="{FF2B5EF4-FFF2-40B4-BE49-F238E27FC236}">
                    <a16:creationId xmlns:a16="http://schemas.microsoft.com/office/drawing/2014/main" id="{5D53BE6F-A158-490D-C4D2-CA04B0326839}"/>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1" name="Freeform: Shape 570">
                <a:extLst>
                  <a:ext uri="{FF2B5EF4-FFF2-40B4-BE49-F238E27FC236}">
                    <a16:creationId xmlns:a16="http://schemas.microsoft.com/office/drawing/2014/main" id="{CCA0FEE2-9E1F-5FD8-0125-991EE454EF9E}"/>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2" name="Freeform: Shape 571">
                <a:extLst>
                  <a:ext uri="{FF2B5EF4-FFF2-40B4-BE49-F238E27FC236}">
                    <a16:creationId xmlns:a16="http://schemas.microsoft.com/office/drawing/2014/main" id="{7365DD34-F812-B1F5-D778-049AB2384826}"/>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3" name="Freeform: Shape 572">
                <a:extLst>
                  <a:ext uri="{FF2B5EF4-FFF2-40B4-BE49-F238E27FC236}">
                    <a16:creationId xmlns:a16="http://schemas.microsoft.com/office/drawing/2014/main" id="{ABB13DFB-64CD-5DBD-63F0-56C0B930E600}"/>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4" name="Freeform: Shape 573">
                <a:extLst>
                  <a:ext uri="{FF2B5EF4-FFF2-40B4-BE49-F238E27FC236}">
                    <a16:creationId xmlns:a16="http://schemas.microsoft.com/office/drawing/2014/main" id="{6A0067A7-33A6-E165-C376-21E12C688A60}"/>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5" name="Freeform: Shape 574">
                <a:extLst>
                  <a:ext uri="{FF2B5EF4-FFF2-40B4-BE49-F238E27FC236}">
                    <a16:creationId xmlns:a16="http://schemas.microsoft.com/office/drawing/2014/main" id="{1043CEAE-BED4-AA38-AE2C-7ADD57328AE8}"/>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6" name="Freeform: Shape 575">
                <a:extLst>
                  <a:ext uri="{FF2B5EF4-FFF2-40B4-BE49-F238E27FC236}">
                    <a16:creationId xmlns:a16="http://schemas.microsoft.com/office/drawing/2014/main" id="{4113B927-95A0-E16A-0D3E-178B26900CA1}"/>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7" name="Freeform: Shape 576">
                <a:extLst>
                  <a:ext uri="{FF2B5EF4-FFF2-40B4-BE49-F238E27FC236}">
                    <a16:creationId xmlns:a16="http://schemas.microsoft.com/office/drawing/2014/main" id="{59313FCF-A070-82A8-E62F-17852733B1EA}"/>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8" name="Freeform: Shape 577">
                <a:extLst>
                  <a:ext uri="{FF2B5EF4-FFF2-40B4-BE49-F238E27FC236}">
                    <a16:creationId xmlns:a16="http://schemas.microsoft.com/office/drawing/2014/main" id="{122B12E3-744B-CA86-C381-66C4AE2C8715}"/>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62" name="Group 561">
              <a:extLst>
                <a:ext uri="{FF2B5EF4-FFF2-40B4-BE49-F238E27FC236}">
                  <a16:creationId xmlns:a16="http://schemas.microsoft.com/office/drawing/2014/main" id="{5D798A55-9873-45C7-DFFE-B749F5EE3698}"/>
                </a:ext>
              </a:extLst>
            </p:cNvPr>
            <p:cNvGrpSpPr/>
            <p:nvPr/>
          </p:nvGrpSpPr>
          <p:grpSpPr>
            <a:xfrm>
              <a:off x="875066" y="1591622"/>
              <a:ext cx="261549" cy="318643"/>
              <a:chOff x="-934260" y="1618671"/>
              <a:chExt cx="261549" cy="318643"/>
            </a:xfrm>
            <a:solidFill>
              <a:srgbClr val="003A6A"/>
            </a:solidFill>
          </p:grpSpPr>
          <p:sp>
            <p:nvSpPr>
              <p:cNvPr id="563" name="Freeform: Shape 562">
                <a:extLst>
                  <a:ext uri="{FF2B5EF4-FFF2-40B4-BE49-F238E27FC236}">
                    <a16:creationId xmlns:a16="http://schemas.microsoft.com/office/drawing/2014/main" id="{706196A1-3447-D80F-F298-A8435EB45D91}"/>
                  </a:ext>
                </a:extLst>
              </p:cNvPr>
              <p:cNvSpPr/>
              <p:nvPr/>
            </p:nvSpPr>
            <p:spPr>
              <a:xfrm>
                <a:off x="-934260" y="1618671"/>
                <a:ext cx="261549" cy="318643"/>
              </a:xfrm>
              <a:custGeom>
                <a:avLst/>
                <a:gdLst>
                  <a:gd name="connsiteX0" fmla="*/ 9430 w 185451"/>
                  <a:gd name="connsiteY0" fmla="*/ 113062 h 225933"/>
                  <a:gd name="connsiteX1" fmla="*/ 9430 w 185451"/>
                  <a:gd name="connsiteY1" fmla="*/ 201073 h 225933"/>
                  <a:gd name="connsiteX2" fmla="*/ 9430 w 185451"/>
                  <a:gd name="connsiteY2" fmla="*/ 203740 h 225933"/>
                  <a:gd name="connsiteX3" fmla="*/ 22955 w 185451"/>
                  <a:gd name="connsiteY3" fmla="*/ 216694 h 225933"/>
                  <a:gd name="connsiteX4" fmla="*/ 162687 w 185451"/>
                  <a:gd name="connsiteY4" fmla="*/ 216694 h 225933"/>
                  <a:gd name="connsiteX5" fmla="*/ 168688 w 185451"/>
                  <a:gd name="connsiteY5" fmla="*/ 215265 h 225933"/>
                  <a:gd name="connsiteX6" fmla="*/ 176117 w 185451"/>
                  <a:gd name="connsiteY6" fmla="*/ 202692 h 225933"/>
                  <a:gd name="connsiteX7" fmla="*/ 176117 w 185451"/>
                  <a:gd name="connsiteY7" fmla="*/ 137541 h 225933"/>
                  <a:gd name="connsiteX8" fmla="*/ 176117 w 185451"/>
                  <a:gd name="connsiteY8" fmla="*/ 23717 h 225933"/>
                  <a:gd name="connsiteX9" fmla="*/ 173927 w 185451"/>
                  <a:gd name="connsiteY9" fmla="*/ 15335 h 225933"/>
                  <a:gd name="connsiteX10" fmla="*/ 161925 w 185451"/>
                  <a:gd name="connsiteY10" fmla="*/ 9334 h 225933"/>
                  <a:gd name="connsiteX11" fmla="*/ 75438 w 185451"/>
                  <a:gd name="connsiteY11" fmla="*/ 9334 h 225933"/>
                  <a:gd name="connsiteX12" fmla="*/ 23717 w 185451"/>
                  <a:gd name="connsiteY12" fmla="*/ 9334 h 225933"/>
                  <a:gd name="connsiteX13" fmla="*/ 15907 w 185451"/>
                  <a:gd name="connsiteY13" fmla="*/ 11239 h 225933"/>
                  <a:gd name="connsiteX14" fmla="*/ 9335 w 185451"/>
                  <a:gd name="connsiteY14" fmla="*/ 24003 h 225933"/>
                  <a:gd name="connsiteX15" fmla="*/ 9335 w 185451"/>
                  <a:gd name="connsiteY15" fmla="*/ 113157 h 225933"/>
                  <a:gd name="connsiteX16" fmla="*/ 0 w 185451"/>
                  <a:gd name="connsiteY16" fmla="*/ 113157 h 225933"/>
                  <a:gd name="connsiteX17" fmla="*/ 0 w 185451"/>
                  <a:gd name="connsiteY17" fmla="*/ 23813 h 225933"/>
                  <a:gd name="connsiteX18" fmla="*/ 11239 w 185451"/>
                  <a:gd name="connsiteY18" fmla="*/ 3143 h 225933"/>
                  <a:gd name="connsiteX19" fmla="*/ 23241 w 185451"/>
                  <a:gd name="connsiteY19" fmla="*/ 0 h 225933"/>
                  <a:gd name="connsiteX20" fmla="*/ 162306 w 185451"/>
                  <a:gd name="connsiteY20" fmla="*/ 0 h 225933"/>
                  <a:gd name="connsiteX21" fmla="*/ 184785 w 185451"/>
                  <a:gd name="connsiteY21" fmla="*/ 17335 h 225933"/>
                  <a:gd name="connsiteX22" fmla="*/ 185452 w 185451"/>
                  <a:gd name="connsiteY22" fmla="*/ 23050 h 225933"/>
                  <a:gd name="connsiteX23" fmla="*/ 185452 w 185451"/>
                  <a:gd name="connsiteY23" fmla="*/ 202692 h 225933"/>
                  <a:gd name="connsiteX24" fmla="*/ 168212 w 185451"/>
                  <a:gd name="connsiteY24" fmla="*/ 225266 h 225933"/>
                  <a:gd name="connsiteX25" fmla="*/ 162687 w 185451"/>
                  <a:gd name="connsiteY25" fmla="*/ 225933 h 225933"/>
                  <a:gd name="connsiteX26" fmla="*/ 22955 w 185451"/>
                  <a:gd name="connsiteY26" fmla="*/ 225933 h 225933"/>
                  <a:gd name="connsiteX27" fmla="*/ 95 w 185451"/>
                  <a:gd name="connsiteY27" fmla="*/ 202406 h 225933"/>
                  <a:gd name="connsiteX28" fmla="*/ 95 w 185451"/>
                  <a:gd name="connsiteY28" fmla="*/ 141446 h 225933"/>
                  <a:gd name="connsiteX29" fmla="*/ 95 w 185451"/>
                  <a:gd name="connsiteY29" fmla="*/ 112967 h 22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5451" h="225933">
                    <a:moveTo>
                      <a:pt x="9430" y="113062"/>
                    </a:moveTo>
                    <a:lnTo>
                      <a:pt x="9430" y="201073"/>
                    </a:lnTo>
                    <a:cubicBezTo>
                      <a:pt x="9430" y="201930"/>
                      <a:pt x="9430" y="202787"/>
                      <a:pt x="9430" y="203740"/>
                    </a:cubicBezTo>
                    <a:cubicBezTo>
                      <a:pt x="9906" y="211264"/>
                      <a:pt x="15430" y="216694"/>
                      <a:pt x="22955" y="216694"/>
                    </a:cubicBezTo>
                    <a:cubicBezTo>
                      <a:pt x="69533" y="216694"/>
                      <a:pt x="116110" y="216694"/>
                      <a:pt x="162687" y="216694"/>
                    </a:cubicBezTo>
                    <a:cubicBezTo>
                      <a:pt x="164687" y="216694"/>
                      <a:pt x="166878" y="216217"/>
                      <a:pt x="168688" y="215265"/>
                    </a:cubicBezTo>
                    <a:cubicBezTo>
                      <a:pt x="173831" y="212788"/>
                      <a:pt x="176117" y="208312"/>
                      <a:pt x="176117" y="202692"/>
                    </a:cubicBezTo>
                    <a:cubicBezTo>
                      <a:pt x="176117" y="180975"/>
                      <a:pt x="176117" y="159258"/>
                      <a:pt x="176117" y="137541"/>
                    </a:cubicBezTo>
                    <a:cubicBezTo>
                      <a:pt x="176117" y="99536"/>
                      <a:pt x="176117" y="61627"/>
                      <a:pt x="176117" y="23717"/>
                    </a:cubicBezTo>
                    <a:cubicBezTo>
                      <a:pt x="176117" y="20764"/>
                      <a:pt x="175641" y="17907"/>
                      <a:pt x="173927" y="15335"/>
                    </a:cubicBezTo>
                    <a:cubicBezTo>
                      <a:pt x="171069" y="11144"/>
                      <a:pt x="166973" y="9334"/>
                      <a:pt x="161925" y="9334"/>
                    </a:cubicBezTo>
                    <a:cubicBezTo>
                      <a:pt x="133064" y="9334"/>
                      <a:pt x="104299" y="9334"/>
                      <a:pt x="75438" y="9334"/>
                    </a:cubicBezTo>
                    <a:cubicBezTo>
                      <a:pt x="58198" y="9334"/>
                      <a:pt x="40958" y="9334"/>
                      <a:pt x="23717" y="9334"/>
                    </a:cubicBezTo>
                    <a:cubicBezTo>
                      <a:pt x="20955" y="9334"/>
                      <a:pt x="18383" y="9715"/>
                      <a:pt x="15907" y="11239"/>
                    </a:cubicBezTo>
                    <a:cubicBezTo>
                      <a:pt x="11144" y="14192"/>
                      <a:pt x="9335" y="18574"/>
                      <a:pt x="9335" y="24003"/>
                    </a:cubicBezTo>
                    <a:cubicBezTo>
                      <a:pt x="9335" y="53721"/>
                      <a:pt x="9335" y="83439"/>
                      <a:pt x="9335" y="113157"/>
                    </a:cubicBezTo>
                    <a:moveTo>
                      <a:pt x="0" y="113157"/>
                    </a:moveTo>
                    <a:lnTo>
                      <a:pt x="0" y="23813"/>
                    </a:lnTo>
                    <a:cubicBezTo>
                      <a:pt x="0" y="14954"/>
                      <a:pt x="3524" y="7906"/>
                      <a:pt x="11239" y="3143"/>
                    </a:cubicBezTo>
                    <a:cubicBezTo>
                      <a:pt x="14954" y="857"/>
                      <a:pt x="18955" y="0"/>
                      <a:pt x="23241" y="0"/>
                    </a:cubicBezTo>
                    <a:cubicBezTo>
                      <a:pt x="69628" y="0"/>
                      <a:pt x="115919" y="0"/>
                      <a:pt x="162306" y="0"/>
                    </a:cubicBezTo>
                    <a:cubicBezTo>
                      <a:pt x="173546" y="0"/>
                      <a:pt x="181832" y="6477"/>
                      <a:pt x="184785" y="17335"/>
                    </a:cubicBezTo>
                    <a:cubicBezTo>
                      <a:pt x="185261" y="19145"/>
                      <a:pt x="185452" y="21146"/>
                      <a:pt x="185452" y="23050"/>
                    </a:cubicBezTo>
                    <a:cubicBezTo>
                      <a:pt x="185452" y="82963"/>
                      <a:pt x="185452" y="142780"/>
                      <a:pt x="185452" y="202692"/>
                    </a:cubicBezTo>
                    <a:cubicBezTo>
                      <a:pt x="185452" y="213836"/>
                      <a:pt x="178975" y="222313"/>
                      <a:pt x="168212" y="225266"/>
                    </a:cubicBezTo>
                    <a:cubicBezTo>
                      <a:pt x="166402" y="225742"/>
                      <a:pt x="164497" y="225933"/>
                      <a:pt x="162687" y="225933"/>
                    </a:cubicBezTo>
                    <a:cubicBezTo>
                      <a:pt x="116110" y="225933"/>
                      <a:pt x="69533" y="225933"/>
                      <a:pt x="22955" y="225933"/>
                    </a:cubicBezTo>
                    <a:cubicBezTo>
                      <a:pt x="9906" y="225933"/>
                      <a:pt x="95" y="215836"/>
                      <a:pt x="95" y="202406"/>
                    </a:cubicBezTo>
                    <a:cubicBezTo>
                      <a:pt x="95" y="182118"/>
                      <a:pt x="95" y="161734"/>
                      <a:pt x="95" y="141446"/>
                    </a:cubicBezTo>
                    <a:lnTo>
                      <a:pt x="95" y="112967"/>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4" name="Freeform: Shape 563">
                <a:extLst>
                  <a:ext uri="{FF2B5EF4-FFF2-40B4-BE49-F238E27FC236}">
                    <a16:creationId xmlns:a16="http://schemas.microsoft.com/office/drawing/2014/main" id="{48B1C3E5-A245-5A0E-223F-D1EEE2957130}"/>
                  </a:ext>
                </a:extLst>
              </p:cNvPr>
              <p:cNvSpPr/>
              <p:nvPr/>
            </p:nvSpPr>
            <p:spPr>
              <a:xfrm>
                <a:off x="-856619" y="1650374"/>
                <a:ext cx="106801" cy="106797"/>
              </a:xfrm>
              <a:custGeom>
                <a:avLst/>
                <a:gdLst>
                  <a:gd name="connsiteX0" fmla="*/ 37723 w 75727"/>
                  <a:gd name="connsiteY0" fmla="*/ 66389 h 75724"/>
                  <a:gd name="connsiteX1" fmla="*/ 66298 w 75727"/>
                  <a:gd name="connsiteY1" fmla="*/ 38100 h 75724"/>
                  <a:gd name="connsiteX2" fmla="*/ 37913 w 75727"/>
                  <a:gd name="connsiteY2" fmla="*/ 9334 h 75724"/>
                  <a:gd name="connsiteX3" fmla="*/ 9243 w 75727"/>
                  <a:gd name="connsiteY3" fmla="*/ 37433 h 75724"/>
                  <a:gd name="connsiteX4" fmla="*/ 37723 w 75727"/>
                  <a:gd name="connsiteY4" fmla="*/ 66389 h 75724"/>
                  <a:gd name="connsiteX5" fmla="*/ 37723 w 75727"/>
                  <a:gd name="connsiteY5" fmla="*/ 75724 h 75724"/>
                  <a:gd name="connsiteX6" fmla="*/ 4 w 75727"/>
                  <a:gd name="connsiteY6" fmla="*/ 37528 h 75724"/>
                  <a:gd name="connsiteX7" fmla="*/ 38008 w 75727"/>
                  <a:gd name="connsiteY7" fmla="*/ 0 h 75724"/>
                  <a:gd name="connsiteX8" fmla="*/ 75727 w 75727"/>
                  <a:gd name="connsiteY8" fmla="*/ 38100 h 75724"/>
                  <a:gd name="connsiteX9" fmla="*/ 37723 w 75727"/>
                  <a:gd name="connsiteY9" fmla="*/ 75628 h 75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727" h="75724">
                    <a:moveTo>
                      <a:pt x="37723" y="66389"/>
                    </a:moveTo>
                    <a:cubicBezTo>
                      <a:pt x="53439" y="66389"/>
                      <a:pt x="66298" y="53721"/>
                      <a:pt x="66298" y="38100"/>
                    </a:cubicBezTo>
                    <a:cubicBezTo>
                      <a:pt x="66298" y="22384"/>
                      <a:pt x="53629" y="9430"/>
                      <a:pt x="37913" y="9334"/>
                    </a:cubicBezTo>
                    <a:cubicBezTo>
                      <a:pt x="22292" y="9334"/>
                      <a:pt x="9529" y="22003"/>
                      <a:pt x="9243" y="37433"/>
                    </a:cubicBezTo>
                    <a:cubicBezTo>
                      <a:pt x="8957" y="53150"/>
                      <a:pt x="22006" y="66484"/>
                      <a:pt x="37723" y="66389"/>
                    </a:cubicBezTo>
                    <a:moveTo>
                      <a:pt x="37723" y="75724"/>
                    </a:moveTo>
                    <a:cubicBezTo>
                      <a:pt x="16768" y="75819"/>
                      <a:pt x="-282" y="58293"/>
                      <a:pt x="4" y="37528"/>
                    </a:cubicBezTo>
                    <a:cubicBezTo>
                      <a:pt x="289" y="16764"/>
                      <a:pt x="17149" y="0"/>
                      <a:pt x="38008" y="0"/>
                    </a:cubicBezTo>
                    <a:cubicBezTo>
                      <a:pt x="58868" y="0"/>
                      <a:pt x="75727" y="17145"/>
                      <a:pt x="75727" y="38100"/>
                    </a:cubicBezTo>
                    <a:cubicBezTo>
                      <a:pt x="75727" y="58960"/>
                      <a:pt x="58678" y="75724"/>
                      <a:pt x="37723" y="7562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5" name="Freeform: Shape 564">
                <a:extLst>
                  <a:ext uri="{FF2B5EF4-FFF2-40B4-BE49-F238E27FC236}">
                    <a16:creationId xmlns:a16="http://schemas.microsoft.com/office/drawing/2014/main" id="{C3DB3DBD-FE20-3DEA-78D3-ED1E56E85AC4}"/>
                  </a:ext>
                </a:extLst>
              </p:cNvPr>
              <p:cNvSpPr/>
              <p:nvPr/>
            </p:nvSpPr>
            <p:spPr>
              <a:xfrm>
                <a:off x="-810427" y="1810903"/>
                <a:ext cx="87743" cy="13164"/>
              </a:xfrm>
              <a:custGeom>
                <a:avLst/>
                <a:gdLst>
                  <a:gd name="connsiteX0" fmla="*/ 31163 w 62214"/>
                  <a:gd name="connsiteY0" fmla="*/ 0 h 9334"/>
                  <a:gd name="connsiteX1" fmla="*/ 57357 w 62214"/>
                  <a:gd name="connsiteY1" fmla="*/ 0 h 9334"/>
                  <a:gd name="connsiteX2" fmla="*/ 62214 w 62214"/>
                  <a:gd name="connsiteY2" fmla="*/ 4572 h 9334"/>
                  <a:gd name="connsiteX3" fmla="*/ 57738 w 62214"/>
                  <a:gd name="connsiteY3" fmla="*/ 9334 h 9334"/>
                  <a:gd name="connsiteX4" fmla="*/ 50975 w 62214"/>
                  <a:gd name="connsiteY4" fmla="*/ 9334 h 9334"/>
                  <a:gd name="connsiteX5" fmla="*/ 5064 w 62214"/>
                  <a:gd name="connsiteY5" fmla="*/ 9334 h 9334"/>
                  <a:gd name="connsiteX6" fmla="*/ 493 w 62214"/>
                  <a:gd name="connsiteY6" fmla="*/ 6667 h 9334"/>
                  <a:gd name="connsiteX7" fmla="*/ 969 w 62214"/>
                  <a:gd name="connsiteY7" fmla="*/ 1810 h 9334"/>
                  <a:gd name="connsiteX8" fmla="*/ 5255 w 62214"/>
                  <a:gd name="connsiteY8" fmla="*/ 0 h 9334"/>
                  <a:gd name="connsiteX9" fmla="*/ 31258 w 62214"/>
                  <a:gd name="connsiteY9" fmla="*/ 0 h 9334"/>
                  <a:gd name="connsiteX10" fmla="*/ 31258 w 62214"/>
                  <a:gd name="connsiteY10" fmla="*/ 0 h 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4" h="9334">
                    <a:moveTo>
                      <a:pt x="31163" y="0"/>
                    </a:moveTo>
                    <a:cubicBezTo>
                      <a:pt x="39926" y="0"/>
                      <a:pt x="48594" y="0"/>
                      <a:pt x="57357" y="0"/>
                    </a:cubicBezTo>
                    <a:cubicBezTo>
                      <a:pt x="60214" y="0"/>
                      <a:pt x="62119" y="1905"/>
                      <a:pt x="62214" y="4572"/>
                    </a:cubicBezTo>
                    <a:cubicBezTo>
                      <a:pt x="62214" y="7239"/>
                      <a:pt x="60309" y="9239"/>
                      <a:pt x="57738" y="9334"/>
                    </a:cubicBezTo>
                    <a:cubicBezTo>
                      <a:pt x="55452" y="9334"/>
                      <a:pt x="53166" y="9334"/>
                      <a:pt x="50975" y="9334"/>
                    </a:cubicBezTo>
                    <a:cubicBezTo>
                      <a:pt x="35640" y="9334"/>
                      <a:pt x="20400" y="9334"/>
                      <a:pt x="5064" y="9334"/>
                    </a:cubicBezTo>
                    <a:cubicBezTo>
                      <a:pt x="2969" y="9334"/>
                      <a:pt x="1350" y="8477"/>
                      <a:pt x="493" y="6667"/>
                    </a:cubicBezTo>
                    <a:cubicBezTo>
                      <a:pt x="-270" y="5048"/>
                      <a:pt x="-174" y="3334"/>
                      <a:pt x="969" y="1810"/>
                    </a:cubicBezTo>
                    <a:cubicBezTo>
                      <a:pt x="2016" y="476"/>
                      <a:pt x="3540" y="0"/>
                      <a:pt x="5255" y="0"/>
                    </a:cubicBezTo>
                    <a:cubicBezTo>
                      <a:pt x="13922" y="0"/>
                      <a:pt x="22590" y="0"/>
                      <a:pt x="31258" y="0"/>
                    </a:cubicBezTo>
                    <a:lnTo>
                      <a:pt x="31258" y="0"/>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6" name="Freeform: Shape 565">
                <a:extLst>
                  <a:ext uri="{FF2B5EF4-FFF2-40B4-BE49-F238E27FC236}">
                    <a16:creationId xmlns:a16="http://schemas.microsoft.com/office/drawing/2014/main" id="{9699BDD2-0098-9471-24A0-96A2E20B63B7}"/>
                  </a:ext>
                </a:extLst>
              </p:cNvPr>
              <p:cNvSpPr/>
              <p:nvPr/>
            </p:nvSpPr>
            <p:spPr>
              <a:xfrm>
                <a:off x="-810628" y="1866249"/>
                <a:ext cx="87848" cy="13164"/>
              </a:xfrm>
              <a:custGeom>
                <a:avLst/>
                <a:gdLst>
                  <a:gd name="connsiteX0" fmla="*/ 31116 w 62288"/>
                  <a:gd name="connsiteY0" fmla="*/ 9239 h 9334"/>
                  <a:gd name="connsiteX1" fmla="*/ 4731 w 62288"/>
                  <a:gd name="connsiteY1" fmla="*/ 9239 h 9334"/>
                  <a:gd name="connsiteX2" fmla="*/ 255 w 62288"/>
                  <a:gd name="connsiteY2" fmla="*/ 6191 h 9334"/>
                  <a:gd name="connsiteX3" fmla="*/ 1969 w 62288"/>
                  <a:gd name="connsiteY3" fmla="*/ 953 h 9334"/>
                  <a:gd name="connsiteX4" fmla="*/ 5017 w 62288"/>
                  <a:gd name="connsiteY4" fmla="*/ 0 h 9334"/>
                  <a:gd name="connsiteX5" fmla="*/ 57214 w 62288"/>
                  <a:gd name="connsiteY5" fmla="*/ 0 h 9334"/>
                  <a:gd name="connsiteX6" fmla="*/ 62167 w 62288"/>
                  <a:gd name="connsiteY6" fmla="*/ 3620 h 9334"/>
                  <a:gd name="connsiteX7" fmla="*/ 59691 w 62288"/>
                  <a:gd name="connsiteY7" fmla="*/ 8858 h 9334"/>
                  <a:gd name="connsiteX8" fmla="*/ 56928 w 62288"/>
                  <a:gd name="connsiteY8" fmla="*/ 9334 h 9334"/>
                  <a:gd name="connsiteX9" fmla="*/ 31116 w 62288"/>
                  <a:gd name="connsiteY9" fmla="*/ 9334 h 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88" h="9334">
                    <a:moveTo>
                      <a:pt x="31116" y="9239"/>
                    </a:moveTo>
                    <a:cubicBezTo>
                      <a:pt x="22353" y="9239"/>
                      <a:pt x="13590" y="9239"/>
                      <a:pt x="4731" y="9239"/>
                    </a:cubicBezTo>
                    <a:cubicBezTo>
                      <a:pt x="2541" y="9239"/>
                      <a:pt x="826" y="8096"/>
                      <a:pt x="255" y="6191"/>
                    </a:cubicBezTo>
                    <a:cubicBezTo>
                      <a:pt x="-412" y="4191"/>
                      <a:pt x="255" y="2000"/>
                      <a:pt x="1969" y="953"/>
                    </a:cubicBezTo>
                    <a:cubicBezTo>
                      <a:pt x="2826" y="381"/>
                      <a:pt x="3969" y="0"/>
                      <a:pt x="5017" y="0"/>
                    </a:cubicBezTo>
                    <a:cubicBezTo>
                      <a:pt x="22448" y="0"/>
                      <a:pt x="39783" y="0"/>
                      <a:pt x="57214" y="0"/>
                    </a:cubicBezTo>
                    <a:cubicBezTo>
                      <a:pt x="59786" y="0"/>
                      <a:pt x="61691" y="1524"/>
                      <a:pt x="62167" y="3620"/>
                    </a:cubicBezTo>
                    <a:cubicBezTo>
                      <a:pt x="62643" y="5810"/>
                      <a:pt x="61691" y="7906"/>
                      <a:pt x="59691" y="8858"/>
                    </a:cubicBezTo>
                    <a:cubicBezTo>
                      <a:pt x="58833" y="9239"/>
                      <a:pt x="57881" y="9334"/>
                      <a:pt x="56928" y="9334"/>
                    </a:cubicBezTo>
                    <a:cubicBezTo>
                      <a:pt x="48356" y="9334"/>
                      <a:pt x="39688" y="9334"/>
                      <a:pt x="31116" y="9334"/>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7" name="Freeform: Shape 566">
                <a:extLst>
                  <a:ext uri="{FF2B5EF4-FFF2-40B4-BE49-F238E27FC236}">
                    <a16:creationId xmlns:a16="http://schemas.microsoft.com/office/drawing/2014/main" id="{E2A4750B-80B3-3799-B4A1-E8EAA8083C03}"/>
                  </a:ext>
                </a:extLst>
              </p:cNvPr>
              <p:cNvSpPr/>
              <p:nvPr/>
            </p:nvSpPr>
            <p:spPr>
              <a:xfrm>
                <a:off x="-883762" y="1853950"/>
                <a:ext cx="47583" cy="37890"/>
              </a:xfrm>
              <a:custGeom>
                <a:avLst/>
                <a:gdLst>
                  <a:gd name="connsiteX0" fmla="*/ 11533 w 33739"/>
                  <a:gd name="connsiteY0" fmla="*/ 15579 h 26866"/>
                  <a:gd name="connsiteX1" fmla="*/ 13153 w 33739"/>
                  <a:gd name="connsiteY1" fmla="*/ 14055 h 26866"/>
                  <a:gd name="connsiteX2" fmla="*/ 25440 w 33739"/>
                  <a:gd name="connsiteY2" fmla="*/ 1768 h 26866"/>
                  <a:gd name="connsiteX3" fmla="*/ 30488 w 33739"/>
                  <a:gd name="connsiteY3" fmla="*/ 244 h 26866"/>
                  <a:gd name="connsiteX4" fmla="*/ 32488 w 33739"/>
                  <a:gd name="connsiteY4" fmla="*/ 7864 h 26866"/>
                  <a:gd name="connsiteX5" fmla="*/ 28202 w 33739"/>
                  <a:gd name="connsiteY5" fmla="*/ 12246 h 26866"/>
                  <a:gd name="connsiteX6" fmla="*/ 15439 w 33739"/>
                  <a:gd name="connsiteY6" fmla="*/ 25009 h 26866"/>
                  <a:gd name="connsiteX7" fmla="*/ 7914 w 33739"/>
                  <a:gd name="connsiteY7" fmla="*/ 25009 h 26866"/>
                  <a:gd name="connsiteX8" fmla="*/ 1627 w 33739"/>
                  <a:gd name="connsiteY8" fmla="*/ 18627 h 26866"/>
                  <a:gd name="connsiteX9" fmla="*/ 1246 w 33739"/>
                  <a:gd name="connsiteY9" fmla="*/ 11865 h 26866"/>
                  <a:gd name="connsiteX10" fmla="*/ 8199 w 33739"/>
                  <a:gd name="connsiteY10" fmla="*/ 12055 h 26866"/>
                  <a:gd name="connsiteX11" fmla="*/ 11533 w 33739"/>
                  <a:gd name="connsiteY11" fmla="*/ 1557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739" h="26866">
                    <a:moveTo>
                      <a:pt x="11533" y="15579"/>
                    </a:moveTo>
                    <a:cubicBezTo>
                      <a:pt x="12200" y="14913"/>
                      <a:pt x="12772" y="14436"/>
                      <a:pt x="13153" y="14055"/>
                    </a:cubicBezTo>
                    <a:cubicBezTo>
                      <a:pt x="17248" y="9960"/>
                      <a:pt x="21344" y="5864"/>
                      <a:pt x="25440" y="1768"/>
                    </a:cubicBezTo>
                    <a:cubicBezTo>
                      <a:pt x="26869" y="339"/>
                      <a:pt x="28488" y="-423"/>
                      <a:pt x="30488" y="244"/>
                    </a:cubicBezTo>
                    <a:cubicBezTo>
                      <a:pt x="33822" y="1387"/>
                      <a:pt x="34774" y="5292"/>
                      <a:pt x="32488" y="7864"/>
                    </a:cubicBezTo>
                    <a:cubicBezTo>
                      <a:pt x="31155" y="9388"/>
                      <a:pt x="29631" y="10817"/>
                      <a:pt x="28202" y="12246"/>
                    </a:cubicBezTo>
                    <a:cubicBezTo>
                      <a:pt x="23916" y="16532"/>
                      <a:pt x="19725" y="20723"/>
                      <a:pt x="15439" y="25009"/>
                    </a:cubicBezTo>
                    <a:cubicBezTo>
                      <a:pt x="12962" y="27486"/>
                      <a:pt x="10295" y="27486"/>
                      <a:pt x="7914" y="25009"/>
                    </a:cubicBezTo>
                    <a:cubicBezTo>
                      <a:pt x="5818" y="22914"/>
                      <a:pt x="3628" y="20818"/>
                      <a:pt x="1627" y="18627"/>
                    </a:cubicBezTo>
                    <a:cubicBezTo>
                      <a:pt x="-373" y="16532"/>
                      <a:pt x="-563" y="13674"/>
                      <a:pt x="1246" y="11865"/>
                    </a:cubicBezTo>
                    <a:cubicBezTo>
                      <a:pt x="3151" y="9864"/>
                      <a:pt x="6009" y="9960"/>
                      <a:pt x="8199" y="12055"/>
                    </a:cubicBezTo>
                    <a:cubicBezTo>
                      <a:pt x="9343" y="13103"/>
                      <a:pt x="10295" y="14246"/>
                      <a:pt x="11533" y="1557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8" name="Freeform: Shape 567">
                <a:extLst>
                  <a:ext uri="{FF2B5EF4-FFF2-40B4-BE49-F238E27FC236}">
                    <a16:creationId xmlns:a16="http://schemas.microsoft.com/office/drawing/2014/main" id="{1D46F9B6-55D8-7040-50AB-9C59E5CBE796}"/>
                  </a:ext>
                </a:extLst>
              </p:cNvPr>
              <p:cNvSpPr/>
              <p:nvPr/>
            </p:nvSpPr>
            <p:spPr>
              <a:xfrm>
                <a:off x="-883904" y="1798643"/>
                <a:ext cx="47776" cy="37885"/>
              </a:xfrm>
              <a:custGeom>
                <a:avLst/>
                <a:gdLst>
                  <a:gd name="connsiteX0" fmla="*/ 12301 w 33875"/>
                  <a:gd name="connsiteY0" fmla="*/ 15741 h 26862"/>
                  <a:gd name="connsiteX1" fmla="*/ 14397 w 33875"/>
                  <a:gd name="connsiteY1" fmla="*/ 12979 h 26862"/>
                  <a:gd name="connsiteX2" fmla="*/ 25827 w 33875"/>
                  <a:gd name="connsiteY2" fmla="*/ 1454 h 26862"/>
                  <a:gd name="connsiteX3" fmla="*/ 31732 w 33875"/>
                  <a:gd name="connsiteY3" fmla="*/ 692 h 26862"/>
                  <a:gd name="connsiteX4" fmla="*/ 33637 w 33875"/>
                  <a:gd name="connsiteY4" fmla="*/ 6026 h 26862"/>
                  <a:gd name="connsiteX5" fmla="*/ 32208 w 33875"/>
                  <a:gd name="connsiteY5" fmla="*/ 8217 h 26862"/>
                  <a:gd name="connsiteX6" fmla="*/ 15349 w 33875"/>
                  <a:gd name="connsiteY6" fmla="*/ 25076 h 26862"/>
                  <a:gd name="connsiteX7" fmla="*/ 8110 w 33875"/>
                  <a:gd name="connsiteY7" fmla="*/ 25076 h 26862"/>
                  <a:gd name="connsiteX8" fmla="*/ 1633 w 33875"/>
                  <a:gd name="connsiteY8" fmla="*/ 18694 h 26862"/>
                  <a:gd name="connsiteX9" fmla="*/ 1442 w 33875"/>
                  <a:gd name="connsiteY9" fmla="*/ 11741 h 26862"/>
                  <a:gd name="connsiteX10" fmla="*/ 8205 w 33875"/>
                  <a:gd name="connsiteY10" fmla="*/ 12122 h 26862"/>
                  <a:gd name="connsiteX11" fmla="*/ 11253 w 33875"/>
                  <a:gd name="connsiteY11" fmla="*/ 15551 h 26862"/>
                  <a:gd name="connsiteX12" fmla="*/ 12206 w 33875"/>
                  <a:gd name="connsiteY12" fmla="*/ 15741 h 2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875" h="26862">
                    <a:moveTo>
                      <a:pt x="12301" y="15741"/>
                    </a:moveTo>
                    <a:cubicBezTo>
                      <a:pt x="12968" y="14789"/>
                      <a:pt x="13539" y="13741"/>
                      <a:pt x="14397" y="12979"/>
                    </a:cubicBezTo>
                    <a:cubicBezTo>
                      <a:pt x="18207" y="9074"/>
                      <a:pt x="22016" y="5264"/>
                      <a:pt x="25827" y="1454"/>
                    </a:cubicBezTo>
                    <a:cubicBezTo>
                      <a:pt x="27446" y="-165"/>
                      <a:pt x="29922" y="-451"/>
                      <a:pt x="31732" y="692"/>
                    </a:cubicBezTo>
                    <a:cubicBezTo>
                      <a:pt x="33542" y="1740"/>
                      <a:pt x="34304" y="3835"/>
                      <a:pt x="33637" y="6026"/>
                    </a:cubicBezTo>
                    <a:cubicBezTo>
                      <a:pt x="33351" y="6788"/>
                      <a:pt x="32780" y="7645"/>
                      <a:pt x="32208" y="8217"/>
                    </a:cubicBezTo>
                    <a:cubicBezTo>
                      <a:pt x="26589" y="13837"/>
                      <a:pt x="20969" y="19456"/>
                      <a:pt x="15349" y="25076"/>
                    </a:cubicBezTo>
                    <a:cubicBezTo>
                      <a:pt x="12968" y="27457"/>
                      <a:pt x="10491" y="27457"/>
                      <a:pt x="8110" y="25076"/>
                    </a:cubicBezTo>
                    <a:cubicBezTo>
                      <a:pt x="5919" y="22981"/>
                      <a:pt x="3824" y="20790"/>
                      <a:pt x="1633" y="18694"/>
                    </a:cubicBezTo>
                    <a:cubicBezTo>
                      <a:pt x="-462" y="16599"/>
                      <a:pt x="-558" y="13646"/>
                      <a:pt x="1442" y="11741"/>
                    </a:cubicBezTo>
                    <a:cubicBezTo>
                      <a:pt x="3348" y="9931"/>
                      <a:pt x="6205" y="10027"/>
                      <a:pt x="8205" y="12122"/>
                    </a:cubicBezTo>
                    <a:cubicBezTo>
                      <a:pt x="9253" y="13170"/>
                      <a:pt x="10301" y="14408"/>
                      <a:pt x="11253" y="15551"/>
                    </a:cubicBezTo>
                    <a:cubicBezTo>
                      <a:pt x="11539" y="15551"/>
                      <a:pt x="11920" y="15646"/>
                      <a:pt x="12206" y="1574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9" name="Freeform: Shape 568">
                <a:extLst>
                  <a:ext uri="{FF2B5EF4-FFF2-40B4-BE49-F238E27FC236}">
                    <a16:creationId xmlns:a16="http://schemas.microsoft.com/office/drawing/2014/main" id="{6C51C658-4C0C-2387-26B6-66BA00E2F394}"/>
                  </a:ext>
                </a:extLst>
              </p:cNvPr>
              <p:cNvSpPr/>
              <p:nvPr/>
            </p:nvSpPr>
            <p:spPr>
              <a:xfrm>
                <a:off x="-829668" y="1677522"/>
                <a:ext cx="52443" cy="52587"/>
              </a:xfrm>
              <a:custGeom>
                <a:avLst/>
                <a:gdLst>
                  <a:gd name="connsiteX0" fmla="*/ 8611 w 37185"/>
                  <a:gd name="connsiteY0" fmla="*/ 14088 h 37287"/>
                  <a:gd name="connsiteX1" fmla="*/ 12040 w 37185"/>
                  <a:gd name="connsiteY1" fmla="*/ 14088 h 37287"/>
                  <a:gd name="connsiteX2" fmla="*/ 13945 w 37185"/>
                  <a:gd name="connsiteY2" fmla="*/ 12088 h 37287"/>
                  <a:gd name="connsiteX3" fmla="*/ 13945 w 37185"/>
                  <a:gd name="connsiteY3" fmla="*/ 4849 h 37287"/>
                  <a:gd name="connsiteX4" fmla="*/ 20898 w 37185"/>
                  <a:gd name="connsiteY4" fmla="*/ 658 h 37287"/>
                  <a:gd name="connsiteX5" fmla="*/ 23184 w 37185"/>
                  <a:gd name="connsiteY5" fmla="*/ 4944 h 37287"/>
                  <a:gd name="connsiteX6" fmla="*/ 23184 w 37185"/>
                  <a:gd name="connsiteY6" fmla="*/ 12374 h 37287"/>
                  <a:gd name="connsiteX7" fmla="*/ 24994 w 37185"/>
                  <a:gd name="connsiteY7" fmla="*/ 14088 h 37287"/>
                  <a:gd name="connsiteX8" fmla="*/ 32423 w 37185"/>
                  <a:gd name="connsiteY8" fmla="*/ 14088 h 37287"/>
                  <a:gd name="connsiteX9" fmla="*/ 37186 w 37185"/>
                  <a:gd name="connsiteY9" fmla="*/ 18470 h 37287"/>
                  <a:gd name="connsiteX10" fmla="*/ 32519 w 37185"/>
                  <a:gd name="connsiteY10" fmla="*/ 23327 h 37287"/>
                  <a:gd name="connsiteX11" fmla="*/ 25089 w 37185"/>
                  <a:gd name="connsiteY11" fmla="*/ 23327 h 37287"/>
                  <a:gd name="connsiteX12" fmla="*/ 23184 w 37185"/>
                  <a:gd name="connsiteY12" fmla="*/ 25232 h 37287"/>
                  <a:gd name="connsiteX13" fmla="*/ 23184 w 37185"/>
                  <a:gd name="connsiteY13" fmla="*/ 33043 h 37287"/>
                  <a:gd name="connsiteX14" fmla="*/ 19850 w 37185"/>
                  <a:gd name="connsiteY14" fmla="*/ 37139 h 37287"/>
                  <a:gd name="connsiteX15" fmla="*/ 14707 w 37185"/>
                  <a:gd name="connsiteY15" fmla="*/ 35138 h 37287"/>
                  <a:gd name="connsiteX16" fmla="*/ 13945 w 37185"/>
                  <a:gd name="connsiteY16" fmla="*/ 31995 h 37287"/>
                  <a:gd name="connsiteX17" fmla="*/ 13945 w 37185"/>
                  <a:gd name="connsiteY17" fmla="*/ 24851 h 37287"/>
                  <a:gd name="connsiteX18" fmla="*/ 12421 w 37185"/>
                  <a:gd name="connsiteY18" fmla="*/ 23327 h 37287"/>
                  <a:gd name="connsiteX19" fmla="*/ 4611 w 37185"/>
                  <a:gd name="connsiteY19" fmla="*/ 23327 h 37287"/>
                  <a:gd name="connsiteX20" fmla="*/ 38 w 37185"/>
                  <a:gd name="connsiteY20" fmla="*/ 19327 h 37287"/>
                  <a:gd name="connsiteX21" fmla="*/ 3182 w 37185"/>
                  <a:gd name="connsiteY21" fmla="*/ 14183 h 37287"/>
                  <a:gd name="connsiteX22" fmla="*/ 8420 w 37185"/>
                  <a:gd name="connsiteY22" fmla="*/ 14183 h 37287"/>
                  <a:gd name="connsiteX23" fmla="*/ 8420 w 37185"/>
                  <a:gd name="connsiteY23" fmla="*/ 13993 h 3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185" h="37287">
                    <a:moveTo>
                      <a:pt x="8611" y="14088"/>
                    </a:moveTo>
                    <a:cubicBezTo>
                      <a:pt x="9754" y="14088"/>
                      <a:pt x="10897" y="14088"/>
                      <a:pt x="12040" y="14088"/>
                    </a:cubicBezTo>
                    <a:cubicBezTo>
                      <a:pt x="13659" y="14279"/>
                      <a:pt x="14040" y="13517"/>
                      <a:pt x="13945" y="12088"/>
                    </a:cubicBezTo>
                    <a:cubicBezTo>
                      <a:pt x="13945" y="9707"/>
                      <a:pt x="13850" y="7230"/>
                      <a:pt x="13945" y="4849"/>
                    </a:cubicBezTo>
                    <a:cubicBezTo>
                      <a:pt x="14136" y="944"/>
                      <a:pt x="17755" y="-1152"/>
                      <a:pt x="20898" y="658"/>
                    </a:cubicBezTo>
                    <a:cubicBezTo>
                      <a:pt x="22517" y="1610"/>
                      <a:pt x="23184" y="3134"/>
                      <a:pt x="23184" y="4944"/>
                    </a:cubicBezTo>
                    <a:cubicBezTo>
                      <a:pt x="23184" y="7421"/>
                      <a:pt x="23184" y="9897"/>
                      <a:pt x="23184" y="12374"/>
                    </a:cubicBezTo>
                    <a:cubicBezTo>
                      <a:pt x="23184" y="13707"/>
                      <a:pt x="23661" y="14088"/>
                      <a:pt x="24994" y="14088"/>
                    </a:cubicBezTo>
                    <a:cubicBezTo>
                      <a:pt x="27470" y="14088"/>
                      <a:pt x="29947" y="14088"/>
                      <a:pt x="32423" y="14088"/>
                    </a:cubicBezTo>
                    <a:cubicBezTo>
                      <a:pt x="35186" y="14088"/>
                      <a:pt x="37186" y="15898"/>
                      <a:pt x="37186" y="18470"/>
                    </a:cubicBezTo>
                    <a:cubicBezTo>
                      <a:pt x="37186" y="21232"/>
                      <a:pt x="35376" y="23232"/>
                      <a:pt x="32519" y="23327"/>
                    </a:cubicBezTo>
                    <a:cubicBezTo>
                      <a:pt x="30042" y="23327"/>
                      <a:pt x="27566" y="23423"/>
                      <a:pt x="25089" y="23327"/>
                    </a:cubicBezTo>
                    <a:cubicBezTo>
                      <a:pt x="23565" y="23327"/>
                      <a:pt x="23184" y="23804"/>
                      <a:pt x="23184" y="25232"/>
                    </a:cubicBezTo>
                    <a:cubicBezTo>
                      <a:pt x="23184" y="27804"/>
                      <a:pt x="23184" y="30471"/>
                      <a:pt x="23184" y="33043"/>
                    </a:cubicBezTo>
                    <a:cubicBezTo>
                      <a:pt x="23089" y="35138"/>
                      <a:pt x="21755" y="36662"/>
                      <a:pt x="19850" y="37139"/>
                    </a:cubicBezTo>
                    <a:cubicBezTo>
                      <a:pt x="17660" y="37615"/>
                      <a:pt x="15659" y="36948"/>
                      <a:pt x="14707" y="35138"/>
                    </a:cubicBezTo>
                    <a:cubicBezTo>
                      <a:pt x="14231" y="34186"/>
                      <a:pt x="13945" y="33043"/>
                      <a:pt x="13945" y="31995"/>
                    </a:cubicBezTo>
                    <a:cubicBezTo>
                      <a:pt x="13850" y="29614"/>
                      <a:pt x="13945" y="27233"/>
                      <a:pt x="13945" y="24851"/>
                    </a:cubicBezTo>
                    <a:cubicBezTo>
                      <a:pt x="13945" y="23708"/>
                      <a:pt x="13564" y="23327"/>
                      <a:pt x="12421" y="23327"/>
                    </a:cubicBezTo>
                    <a:cubicBezTo>
                      <a:pt x="9849" y="23327"/>
                      <a:pt x="7278" y="23327"/>
                      <a:pt x="4611" y="23327"/>
                    </a:cubicBezTo>
                    <a:cubicBezTo>
                      <a:pt x="2134" y="23327"/>
                      <a:pt x="229" y="21518"/>
                      <a:pt x="38" y="19327"/>
                    </a:cubicBezTo>
                    <a:cubicBezTo>
                      <a:pt x="-247" y="16850"/>
                      <a:pt x="1086" y="14564"/>
                      <a:pt x="3182" y="14183"/>
                    </a:cubicBezTo>
                    <a:cubicBezTo>
                      <a:pt x="4896" y="13898"/>
                      <a:pt x="6706" y="14183"/>
                      <a:pt x="8420" y="14183"/>
                    </a:cubicBezTo>
                    <a:lnTo>
                      <a:pt x="8420" y="13993"/>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5" name="Group 4">
            <a:extLst>
              <a:ext uri="{FF2B5EF4-FFF2-40B4-BE49-F238E27FC236}">
                <a16:creationId xmlns:a16="http://schemas.microsoft.com/office/drawing/2014/main" id="{A393EDD9-EFC6-D7A5-6C0F-C6A2D9A7576D}"/>
              </a:ext>
            </a:extLst>
          </p:cNvPr>
          <p:cNvGrpSpPr/>
          <p:nvPr/>
        </p:nvGrpSpPr>
        <p:grpSpPr>
          <a:xfrm>
            <a:off x="160298" y="6282112"/>
            <a:ext cx="11872139" cy="477768"/>
            <a:chOff x="160298" y="6282112"/>
            <a:chExt cx="11872139" cy="477768"/>
          </a:xfrm>
        </p:grpSpPr>
        <p:sp>
          <p:nvSpPr>
            <p:cNvPr id="8" name="TextBox 7">
              <a:extLst>
                <a:ext uri="{FF2B5EF4-FFF2-40B4-BE49-F238E27FC236}">
                  <a16:creationId xmlns:a16="http://schemas.microsoft.com/office/drawing/2014/main" id="{151358FE-64C9-07FA-007E-8F54672FD17F}"/>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9" name="Graphic 10">
              <a:extLst>
                <a:ext uri="{FF2B5EF4-FFF2-40B4-BE49-F238E27FC236}">
                  <a16:creationId xmlns:a16="http://schemas.microsoft.com/office/drawing/2014/main" id="{42A7F9CE-D981-CDEB-6092-0AD45633D942}"/>
                </a:ext>
              </a:extLst>
            </p:cNvPr>
            <p:cNvPicPr>
              <a:picLocks noChangeAspect="1"/>
            </p:cNvPicPr>
            <p:nvPr/>
          </p:nvPicPr>
          <p:blipFill>
            <a:blip r:embed="rId3"/>
            <a:srcRect/>
            <a:stretch/>
          </p:blipFill>
          <p:spPr>
            <a:xfrm>
              <a:off x="11384280" y="6282112"/>
              <a:ext cx="648157" cy="447817"/>
            </a:xfrm>
            <a:prstGeom prst="rect">
              <a:avLst/>
            </a:prstGeom>
          </p:spPr>
        </p:pic>
      </p:grpSp>
      <p:sp>
        <p:nvSpPr>
          <p:cNvPr id="2" name="TextBox 1">
            <a:extLst>
              <a:ext uri="{FF2B5EF4-FFF2-40B4-BE49-F238E27FC236}">
                <a16:creationId xmlns:a16="http://schemas.microsoft.com/office/drawing/2014/main" id="{B9933C26-ACF7-C76A-FF1D-5413A2117152}"/>
              </a:ext>
            </a:extLst>
          </p:cNvPr>
          <p:cNvSpPr txBox="1"/>
          <p:nvPr/>
        </p:nvSpPr>
        <p:spPr>
          <a:xfrm>
            <a:off x="1126926"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Qualification</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&amp; Validation</a:t>
            </a:r>
            <a:endParaRPr kumimoji="0" lang="en-US" sz="1800" b="1" i="0" u="none" strike="noStrike" kern="1200" cap="none" spc="0" normalizeH="0" baseline="0" noProof="0">
              <a:ln/>
              <a:solidFill>
                <a:srgbClr val="FFFFFF"/>
              </a:solidFill>
              <a:effectLst/>
              <a:uLnTx/>
              <a:uFillTx/>
              <a:latin typeface="Calibri Light" panose="020F0302020204030204"/>
              <a:ea typeface="+mn-ea"/>
              <a:cs typeface="+mn-cs"/>
              <a:rtl val="0"/>
            </a:endParaRPr>
          </a:p>
        </p:txBody>
      </p:sp>
      <p:sp>
        <p:nvSpPr>
          <p:cNvPr id="3" name="TextBox 2">
            <a:extLst>
              <a:ext uri="{FF2B5EF4-FFF2-40B4-BE49-F238E27FC236}">
                <a16:creationId xmlns:a16="http://schemas.microsoft.com/office/drawing/2014/main" id="{19CFF1FB-8304-1FBF-102A-3331927DF64F}"/>
              </a:ext>
            </a:extLst>
          </p:cNvPr>
          <p:cNvSpPr txBox="1"/>
          <p:nvPr/>
        </p:nvSpPr>
        <p:spPr>
          <a:xfrm>
            <a:off x="3880463"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Quality Assurance</a:t>
            </a:r>
          </a:p>
        </p:txBody>
      </p:sp>
      <p:sp>
        <p:nvSpPr>
          <p:cNvPr id="4" name="TextBox 3">
            <a:extLst>
              <a:ext uri="{FF2B5EF4-FFF2-40B4-BE49-F238E27FC236}">
                <a16:creationId xmlns:a16="http://schemas.microsoft.com/office/drawing/2014/main" id="{5ACFA06E-C334-DEA0-00E7-F98EE316D49B}"/>
              </a:ext>
            </a:extLst>
          </p:cNvPr>
          <p:cNvSpPr txBox="1"/>
          <p:nvPr/>
        </p:nvSpPr>
        <p:spPr>
          <a:xfrm>
            <a:off x="6809930" y="2240133"/>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Lab</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Services</a:t>
            </a:r>
          </a:p>
        </p:txBody>
      </p:sp>
      <p:sp>
        <p:nvSpPr>
          <p:cNvPr id="6" name="TextBox 5">
            <a:extLst>
              <a:ext uri="{FF2B5EF4-FFF2-40B4-BE49-F238E27FC236}">
                <a16:creationId xmlns:a16="http://schemas.microsoft.com/office/drawing/2014/main" id="{17E6E513-B853-97BD-6E81-43122DEA1B50}"/>
              </a:ext>
            </a:extLst>
          </p:cNvPr>
          <p:cNvSpPr txBox="1"/>
          <p:nvPr/>
        </p:nvSpPr>
        <p:spPr>
          <a:xfrm>
            <a:off x="9654730" y="2135358"/>
            <a:ext cx="1573968" cy="800732"/>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Software Solutions</a:t>
            </a:r>
            <a:b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b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&amp; Services</a:t>
            </a:r>
          </a:p>
        </p:txBody>
      </p:sp>
    </p:spTree>
    <p:extLst>
      <p:ext uri="{BB962C8B-B14F-4D97-AF65-F5344CB8AC3E}">
        <p14:creationId xmlns:p14="http://schemas.microsoft.com/office/powerpoint/2010/main" val="4696686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9" name="Group 628">
            <a:extLst>
              <a:ext uri="{FF2B5EF4-FFF2-40B4-BE49-F238E27FC236}">
                <a16:creationId xmlns:a16="http://schemas.microsoft.com/office/drawing/2014/main" id="{149340D7-D8A2-0BCE-1D81-AF727A8C3B64}"/>
              </a:ext>
            </a:extLst>
          </p:cNvPr>
          <p:cNvGrpSpPr/>
          <p:nvPr/>
        </p:nvGrpSpPr>
        <p:grpSpPr>
          <a:xfrm>
            <a:off x="743585" y="1392844"/>
            <a:ext cx="2229578" cy="2215772"/>
            <a:chOff x="743585" y="6299976"/>
            <a:chExt cx="2229578" cy="2215772"/>
          </a:xfrm>
        </p:grpSpPr>
        <p:sp>
          <p:nvSpPr>
            <p:cNvPr id="630" name="Freeform: Shape 629">
              <a:extLst>
                <a:ext uri="{FF2B5EF4-FFF2-40B4-BE49-F238E27FC236}">
                  <a16:creationId xmlns:a16="http://schemas.microsoft.com/office/drawing/2014/main" id="{33ACAD2C-38AF-8F8D-D402-0AD0771B7069}"/>
                </a:ext>
              </a:extLst>
            </p:cNvPr>
            <p:cNvSpPr/>
            <p:nvPr/>
          </p:nvSpPr>
          <p:spPr>
            <a:xfrm>
              <a:off x="743585" y="6378991"/>
              <a:ext cx="2054396" cy="2054397"/>
            </a:xfrm>
            <a:custGeom>
              <a:avLst/>
              <a:gdLst>
                <a:gd name="connsiteX0" fmla="*/ 468059 w 468058"/>
                <a:gd name="connsiteY0" fmla="*/ 234029 h 468058"/>
                <a:gd name="connsiteX1" fmla="*/ 234029 w 468058"/>
                <a:gd name="connsiteY1" fmla="*/ 468059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4"/>
                    <a:pt x="363284" y="468059"/>
                    <a:pt x="234029" y="468059"/>
                  </a:cubicBezTo>
                  <a:cubicBezTo>
                    <a:pt x="104775" y="468059"/>
                    <a:pt x="0" y="363284"/>
                    <a:pt x="0" y="234029"/>
                  </a:cubicBezTo>
                  <a:cubicBezTo>
                    <a:pt x="0" y="104775"/>
                    <a:pt x="104775" y="0"/>
                    <a:pt x="234029" y="0"/>
                  </a:cubicBezTo>
                  <a:cubicBezTo>
                    <a:pt x="363284" y="0"/>
                    <a:pt x="468059" y="104775"/>
                    <a:pt x="468059" y="234029"/>
                  </a:cubicBezTo>
                </a:path>
              </a:pathLst>
            </a:custGeom>
            <a:solidFill>
              <a:srgbClr val="FFE95B"/>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1" name="Freeform: Shape 630">
              <a:extLst>
                <a:ext uri="{FF2B5EF4-FFF2-40B4-BE49-F238E27FC236}">
                  <a16:creationId xmlns:a16="http://schemas.microsoft.com/office/drawing/2014/main" id="{188B1025-6470-FBAB-30D0-02B705789306}"/>
                </a:ext>
              </a:extLst>
            </p:cNvPr>
            <p:cNvSpPr/>
            <p:nvPr/>
          </p:nvSpPr>
          <p:spPr>
            <a:xfrm>
              <a:off x="1439262" y="6299976"/>
              <a:ext cx="1533901" cy="1553969"/>
            </a:xfrm>
            <a:custGeom>
              <a:avLst/>
              <a:gdLst>
                <a:gd name="connsiteX0" fmla="*/ 115538 w 349472"/>
                <a:gd name="connsiteY0" fmla="*/ 0 h 354044"/>
                <a:gd name="connsiteX1" fmla="*/ 0 w 349472"/>
                <a:gd name="connsiteY1" fmla="*/ 30480 h 354044"/>
                <a:gd name="connsiteX2" fmla="*/ 75533 w 349472"/>
                <a:gd name="connsiteY2" fmla="*/ 18002 h 354044"/>
                <a:gd name="connsiteX3" fmla="*/ 237839 w 349472"/>
                <a:gd name="connsiteY3" fmla="*/ 83439 h 354044"/>
                <a:gd name="connsiteX4" fmla="*/ 331661 w 349472"/>
                <a:gd name="connsiteY4" fmla="*/ 270891 h 354044"/>
                <a:gd name="connsiteX5" fmla="*/ 316420 w 349472"/>
                <a:gd name="connsiteY5" fmla="*/ 354044 h 354044"/>
                <a:gd name="connsiteX6" fmla="*/ 349472 w 349472"/>
                <a:gd name="connsiteY6" fmla="*/ 234125 h 354044"/>
                <a:gd name="connsiteX7" fmla="*/ 115443 w 349472"/>
                <a:gd name="connsiteY7" fmla="*/ 95 h 35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472" h="354044">
                  <a:moveTo>
                    <a:pt x="115538" y="0"/>
                  </a:moveTo>
                  <a:cubicBezTo>
                    <a:pt x="73533" y="0"/>
                    <a:pt x="34100" y="11049"/>
                    <a:pt x="0" y="30480"/>
                  </a:cubicBezTo>
                  <a:cubicBezTo>
                    <a:pt x="23717" y="22384"/>
                    <a:pt x="49054" y="18002"/>
                    <a:pt x="75533" y="18002"/>
                  </a:cubicBezTo>
                  <a:cubicBezTo>
                    <a:pt x="138589" y="18002"/>
                    <a:pt x="195834" y="42958"/>
                    <a:pt x="237839" y="83439"/>
                  </a:cubicBezTo>
                  <a:cubicBezTo>
                    <a:pt x="294799" y="126111"/>
                    <a:pt x="331661" y="194215"/>
                    <a:pt x="331661" y="270891"/>
                  </a:cubicBezTo>
                  <a:cubicBezTo>
                    <a:pt x="331661" y="300133"/>
                    <a:pt x="326231" y="328136"/>
                    <a:pt x="316420" y="354044"/>
                  </a:cubicBezTo>
                  <a:cubicBezTo>
                    <a:pt x="337375" y="318992"/>
                    <a:pt x="349472" y="277939"/>
                    <a:pt x="349472" y="234125"/>
                  </a:cubicBezTo>
                  <a:cubicBezTo>
                    <a:pt x="349472" y="104870"/>
                    <a:pt x="244697" y="95"/>
                    <a:pt x="115443" y="95"/>
                  </a:cubicBezTo>
                </a:path>
              </a:pathLst>
            </a:custGeom>
            <a:solidFill>
              <a:srgbClr val="F0E35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2" name="Freeform: Shape 631">
              <a:extLst>
                <a:ext uri="{FF2B5EF4-FFF2-40B4-BE49-F238E27FC236}">
                  <a16:creationId xmlns:a16="http://schemas.microsoft.com/office/drawing/2014/main" id="{3F079E90-0A77-0BA8-3ECC-7E73ACDE7188}"/>
                </a:ext>
              </a:extLst>
            </p:cNvPr>
            <p:cNvSpPr/>
            <p:nvPr/>
          </p:nvSpPr>
          <p:spPr>
            <a:xfrm>
              <a:off x="985652" y="6378991"/>
              <a:ext cx="1497523" cy="583627"/>
            </a:xfrm>
            <a:custGeom>
              <a:avLst/>
              <a:gdLst>
                <a:gd name="connsiteX0" fmla="*/ 178879 w 341184"/>
                <a:gd name="connsiteY0" fmla="*/ 0 h 132969"/>
                <a:gd name="connsiteX1" fmla="*/ 103346 w 341184"/>
                <a:gd name="connsiteY1" fmla="*/ 12478 h 132969"/>
                <a:gd name="connsiteX2" fmla="*/ 0 w 341184"/>
                <a:gd name="connsiteY2" fmla="*/ 132969 h 132969"/>
                <a:gd name="connsiteX3" fmla="*/ 200977 w 341184"/>
                <a:gd name="connsiteY3" fmla="*/ 18859 h 132969"/>
                <a:gd name="connsiteX4" fmla="*/ 341185 w 341184"/>
                <a:gd name="connsiteY4" fmla="*/ 65437 h 132969"/>
                <a:gd name="connsiteX5" fmla="*/ 178879 w 341184"/>
                <a:gd name="connsiteY5" fmla="*/ 0 h 13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184" h="132969">
                  <a:moveTo>
                    <a:pt x="178879" y="0"/>
                  </a:moveTo>
                  <a:cubicBezTo>
                    <a:pt x="152400" y="0"/>
                    <a:pt x="127063" y="4382"/>
                    <a:pt x="103346" y="12478"/>
                  </a:cubicBezTo>
                  <a:cubicBezTo>
                    <a:pt x="56292" y="39243"/>
                    <a:pt x="19431" y="81820"/>
                    <a:pt x="0" y="132969"/>
                  </a:cubicBezTo>
                  <a:cubicBezTo>
                    <a:pt x="40862" y="64675"/>
                    <a:pt x="115633" y="18859"/>
                    <a:pt x="200977" y="18859"/>
                  </a:cubicBezTo>
                  <a:cubicBezTo>
                    <a:pt x="253555" y="18859"/>
                    <a:pt x="302133" y="36195"/>
                    <a:pt x="341185" y="65437"/>
                  </a:cubicBezTo>
                  <a:cubicBezTo>
                    <a:pt x="299085" y="24860"/>
                    <a:pt x="241935" y="0"/>
                    <a:pt x="178879" y="0"/>
                  </a:cubicBezTo>
                </a:path>
              </a:pathLst>
            </a:custGeom>
            <a:solidFill>
              <a:srgbClr val="F0DE2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3" name="Freeform: Shape 632">
              <a:extLst>
                <a:ext uri="{FF2B5EF4-FFF2-40B4-BE49-F238E27FC236}">
                  <a16:creationId xmlns:a16="http://schemas.microsoft.com/office/drawing/2014/main" id="{3773C9D0-D914-310E-C670-03616032879A}"/>
                </a:ext>
              </a:extLst>
            </p:cNvPr>
            <p:cNvSpPr/>
            <p:nvPr/>
          </p:nvSpPr>
          <p:spPr>
            <a:xfrm>
              <a:off x="1155390" y="7853527"/>
              <a:ext cx="1673117" cy="662221"/>
            </a:xfrm>
            <a:custGeom>
              <a:avLst/>
              <a:gdLst>
                <a:gd name="connsiteX0" fmla="*/ 381190 w 381190"/>
                <a:gd name="connsiteY0" fmla="*/ 0 h 150875"/>
                <a:gd name="connsiteX1" fmla="*/ 255746 w 381190"/>
                <a:gd name="connsiteY1" fmla="*/ 101632 h 150875"/>
                <a:gd name="connsiteX2" fmla="*/ 140208 w 381190"/>
                <a:gd name="connsiteY2" fmla="*/ 132112 h 150875"/>
                <a:gd name="connsiteX3" fmla="*/ 0 w 381190"/>
                <a:gd name="connsiteY3" fmla="*/ 85439 h 150875"/>
                <a:gd name="connsiteX4" fmla="*/ 162306 w 381190"/>
                <a:gd name="connsiteY4" fmla="*/ 150876 h 150875"/>
                <a:gd name="connsiteX5" fmla="*/ 381190 w 381190"/>
                <a:gd name="connsiteY5" fmla="*/ 0 h 15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190" h="150875">
                  <a:moveTo>
                    <a:pt x="381190" y="0"/>
                  </a:moveTo>
                  <a:cubicBezTo>
                    <a:pt x="352996" y="47149"/>
                    <a:pt x="308610" y="83629"/>
                    <a:pt x="255746" y="101632"/>
                  </a:cubicBezTo>
                  <a:cubicBezTo>
                    <a:pt x="221646" y="121063"/>
                    <a:pt x="182213" y="132112"/>
                    <a:pt x="140208" y="132112"/>
                  </a:cubicBezTo>
                  <a:cubicBezTo>
                    <a:pt x="87630" y="132112"/>
                    <a:pt x="39052" y="114776"/>
                    <a:pt x="0" y="85439"/>
                  </a:cubicBezTo>
                  <a:cubicBezTo>
                    <a:pt x="42100" y="126016"/>
                    <a:pt x="99346" y="150876"/>
                    <a:pt x="162306" y="150876"/>
                  </a:cubicBezTo>
                  <a:cubicBezTo>
                    <a:pt x="262318" y="150876"/>
                    <a:pt x="347663" y="88201"/>
                    <a:pt x="381190" y="0"/>
                  </a:cubicBezTo>
                </a:path>
              </a:pathLst>
            </a:custGeom>
            <a:solidFill>
              <a:srgbClr val="FFD95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4" name="Freeform: Shape 633">
              <a:extLst>
                <a:ext uri="{FF2B5EF4-FFF2-40B4-BE49-F238E27FC236}">
                  <a16:creationId xmlns:a16="http://schemas.microsoft.com/office/drawing/2014/main" id="{721B3D58-4C65-A260-3B2E-E54EEA50AEAE}"/>
                </a:ext>
              </a:extLst>
            </p:cNvPr>
            <p:cNvSpPr/>
            <p:nvPr/>
          </p:nvSpPr>
          <p:spPr>
            <a:xfrm>
              <a:off x="841001" y="6962200"/>
              <a:ext cx="1437325" cy="1471188"/>
            </a:xfrm>
            <a:custGeom>
              <a:avLst/>
              <a:gdLst>
                <a:gd name="connsiteX0" fmla="*/ 33051 w 327469"/>
                <a:gd name="connsiteY0" fmla="*/ 0 h 335184"/>
                <a:gd name="connsiteX1" fmla="*/ 0 w 327469"/>
                <a:gd name="connsiteY1" fmla="*/ 120015 h 335184"/>
                <a:gd name="connsiteX2" fmla="*/ 71723 w 327469"/>
                <a:gd name="connsiteY2" fmla="*/ 288608 h 335184"/>
                <a:gd name="connsiteX3" fmla="*/ 211931 w 327469"/>
                <a:gd name="connsiteY3" fmla="*/ 335185 h 335184"/>
                <a:gd name="connsiteX4" fmla="*/ 327470 w 327469"/>
                <a:gd name="connsiteY4" fmla="*/ 304705 h 335184"/>
                <a:gd name="connsiteX5" fmla="*/ 251936 w 327469"/>
                <a:gd name="connsiteY5" fmla="*/ 317183 h 335184"/>
                <a:gd name="connsiteX6" fmla="*/ 17907 w 327469"/>
                <a:gd name="connsiteY6" fmla="*/ 83153 h 335184"/>
                <a:gd name="connsiteX7" fmla="*/ 33147 w 327469"/>
                <a:gd name="connsiteY7" fmla="*/ 0 h 33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7469" h="335184">
                  <a:moveTo>
                    <a:pt x="33051" y="0"/>
                  </a:moveTo>
                  <a:cubicBezTo>
                    <a:pt x="12097" y="35052"/>
                    <a:pt x="0" y="76105"/>
                    <a:pt x="0" y="120015"/>
                  </a:cubicBezTo>
                  <a:cubicBezTo>
                    <a:pt x="0" y="186214"/>
                    <a:pt x="27527" y="246031"/>
                    <a:pt x="71723" y="288608"/>
                  </a:cubicBezTo>
                  <a:cubicBezTo>
                    <a:pt x="110776" y="317849"/>
                    <a:pt x="159353" y="335185"/>
                    <a:pt x="211931" y="335185"/>
                  </a:cubicBezTo>
                  <a:cubicBezTo>
                    <a:pt x="253936" y="335185"/>
                    <a:pt x="293370" y="324136"/>
                    <a:pt x="327470" y="304705"/>
                  </a:cubicBezTo>
                  <a:cubicBezTo>
                    <a:pt x="303752" y="312801"/>
                    <a:pt x="278416" y="317183"/>
                    <a:pt x="251936" y="317183"/>
                  </a:cubicBezTo>
                  <a:cubicBezTo>
                    <a:pt x="122682" y="317183"/>
                    <a:pt x="17907" y="212408"/>
                    <a:pt x="17907" y="83153"/>
                  </a:cubicBezTo>
                  <a:cubicBezTo>
                    <a:pt x="17907" y="53912"/>
                    <a:pt x="23241" y="25908"/>
                    <a:pt x="33147" y="0"/>
                  </a:cubicBezTo>
                </a:path>
              </a:pathLst>
            </a:custGeom>
            <a:solidFill>
              <a:srgbClr val="FFD1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5" name="Freeform: Shape 634">
              <a:extLst>
                <a:ext uri="{FF2B5EF4-FFF2-40B4-BE49-F238E27FC236}">
                  <a16:creationId xmlns:a16="http://schemas.microsoft.com/office/drawing/2014/main" id="{9BBA17A7-25C1-6089-06B9-4EA2E46E9134}"/>
                </a:ext>
              </a:extLst>
            </p:cNvPr>
            <p:cNvSpPr/>
            <p:nvPr/>
          </p:nvSpPr>
          <p:spPr>
            <a:xfrm>
              <a:off x="2278323" y="6665789"/>
              <a:ext cx="617073" cy="1633822"/>
            </a:xfrm>
            <a:custGeom>
              <a:avLst/>
              <a:gdLst>
                <a:gd name="connsiteX0" fmla="*/ 46767 w 140589"/>
                <a:gd name="connsiteY0" fmla="*/ 95 h 372237"/>
                <a:gd name="connsiteX1" fmla="*/ 118491 w 140589"/>
                <a:gd name="connsiteY1" fmla="*/ 168688 h 372237"/>
                <a:gd name="connsiteX2" fmla="*/ 0 w 140589"/>
                <a:gd name="connsiteY2" fmla="*/ 372237 h 372237"/>
                <a:gd name="connsiteX3" fmla="*/ 125444 w 140589"/>
                <a:gd name="connsiteY3" fmla="*/ 270605 h 372237"/>
                <a:gd name="connsiteX4" fmla="*/ 140589 w 140589"/>
                <a:gd name="connsiteY4" fmla="*/ 187452 h 372237"/>
                <a:gd name="connsiteX5" fmla="*/ 46767 w 140589"/>
                <a:gd name="connsiteY5" fmla="*/ 0 h 37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589" h="372237">
                  <a:moveTo>
                    <a:pt x="46767" y="95"/>
                  </a:moveTo>
                  <a:cubicBezTo>
                    <a:pt x="90964" y="42672"/>
                    <a:pt x="118491" y="102489"/>
                    <a:pt x="118491" y="168688"/>
                  </a:cubicBezTo>
                  <a:cubicBezTo>
                    <a:pt x="118491" y="255937"/>
                    <a:pt x="70771" y="332042"/>
                    <a:pt x="0" y="372237"/>
                  </a:cubicBezTo>
                  <a:cubicBezTo>
                    <a:pt x="52864" y="354235"/>
                    <a:pt x="97250" y="317849"/>
                    <a:pt x="125444" y="270605"/>
                  </a:cubicBezTo>
                  <a:cubicBezTo>
                    <a:pt x="135255" y="244792"/>
                    <a:pt x="140589" y="216789"/>
                    <a:pt x="140589" y="187452"/>
                  </a:cubicBezTo>
                  <a:cubicBezTo>
                    <a:pt x="140589" y="110776"/>
                    <a:pt x="103727" y="42767"/>
                    <a:pt x="46767" y="0"/>
                  </a:cubicBezTo>
                </a:path>
              </a:pathLst>
            </a:custGeom>
            <a:solidFill>
              <a:srgbClr val="FBD2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36" name="Freeform: Shape 635">
              <a:extLst>
                <a:ext uri="{FF2B5EF4-FFF2-40B4-BE49-F238E27FC236}">
                  <a16:creationId xmlns:a16="http://schemas.microsoft.com/office/drawing/2014/main" id="{83BADD46-D893-173B-7EEF-2F0740D58FE8}"/>
                </a:ext>
              </a:extLst>
            </p:cNvPr>
            <p:cNvSpPr/>
            <p:nvPr/>
          </p:nvSpPr>
          <p:spPr>
            <a:xfrm>
              <a:off x="919177" y="6461771"/>
              <a:ext cx="1878808" cy="1893021"/>
            </a:xfrm>
            <a:custGeom>
              <a:avLst/>
              <a:gdLst>
                <a:gd name="connsiteX0" fmla="*/ 216218 w 428053"/>
                <a:gd name="connsiteY0" fmla="*/ 0 h 431291"/>
                <a:gd name="connsiteX1" fmla="*/ 15240 w 428053"/>
                <a:gd name="connsiteY1" fmla="*/ 114110 h 431291"/>
                <a:gd name="connsiteX2" fmla="*/ 0 w 428053"/>
                <a:gd name="connsiteY2" fmla="*/ 197263 h 431291"/>
                <a:gd name="connsiteX3" fmla="*/ 234029 w 428053"/>
                <a:gd name="connsiteY3" fmla="*/ 431292 h 431291"/>
                <a:gd name="connsiteX4" fmla="*/ 309563 w 428053"/>
                <a:gd name="connsiteY4" fmla="*/ 418814 h 431291"/>
                <a:gd name="connsiteX5" fmla="*/ 428054 w 428053"/>
                <a:gd name="connsiteY5" fmla="*/ 215265 h 431291"/>
                <a:gd name="connsiteX6" fmla="*/ 356425 w 428053"/>
                <a:gd name="connsiteY6" fmla="*/ 46673 h 431291"/>
                <a:gd name="connsiteX7" fmla="*/ 216218 w 428053"/>
                <a:gd name="connsiteY7" fmla="*/ 0 h 43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31291">
                  <a:moveTo>
                    <a:pt x="216218" y="0"/>
                  </a:moveTo>
                  <a:cubicBezTo>
                    <a:pt x="130778" y="0"/>
                    <a:pt x="56102" y="45720"/>
                    <a:pt x="15240" y="114110"/>
                  </a:cubicBezTo>
                  <a:cubicBezTo>
                    <a:pt x="5429" y="139922"/>
                    <a:pt x="0" y="167926"/>
                    <a:pt x="0" y="197263"/>
                  </a:cubicBezTo>
                  <a:cubicBezTo>
                    <a:pt x="0" y="326517"/>
                    <a:pt x="104775" y="431292"/>
                    <a:pt x="234029" y="431292"/>
                  </a:cubicBezTo>
                  <a:cubicBezTo>
                    <a:pt x="260509" y="431292"/>
                    <a:pt x="285845" y="426911"/>
                    <a:pt x="309563" y="418814"/>
                  </a:cubicBezTo>
                  <a:cubicBezTo>
                    <a:pt x="380333" y="378524"/>
                    <a:pt x="428054" y="302514"/>
                    <a:pt x="428054" y="215265"/>
                  </a:cubicBezTo>
                  <a:cubicBezTo>
                    <a:pt x="428054" y="149066"/>
                    <a:pt x="400526" y="89249"/>
                    <a:pt x="356425" y="46673"/>
                  </a:cubicBezTo>
                  <a:cubicBezTo>
                    <a:pt x="317373" y="17431"/>
                    <a:pt x="268796" y="0"/>
                    <a:pt x="216218" y="0"/>
                  </a:cubicBezTo>
                </a:path>
              </a:pathLst>
            </a:custGeom>
            <a:solidFill>
              <a:srgbClr val="FACF1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2" name="Group 51">
            <a:extLst>
              <a:ext uri="{FF2B5EF4-FFF2-40B4-BE49-F238E27FC236}">
                <a16:creationId xmlns:a16="http://schemas.microsoft.com/office/drawing/2014/main" id="{09165A6D-EDCA-56C9-29C8-2A7E35117CDC}"/>
              </a:ext>
            </a:extLst>
          </p:cNvPr>
          <p:cNvGrpSpPr/>
          <p:nvPr/>
        </p:nvGrpSpPr>
        <p:grpSpPr>
          <a:xfrm>
            <a:off x="3131549" y="3844521"/>
            <a:ext cx="6485175" cy="2514600"/>
            <a:chOff x="3131549" y="3521165"/>
            <a:chExt cx="6485175" cy="2927761"/>
          </a:xfrm>
        </p:grpSpPr>
        <p:pic>
          <p:nvPicPr>
            <p:cNvPr id="11" name="Imagem 28">
              <a:extLst>
                <a:ext uri="{FF2B5EF4-FFF2-40B4-BE49-F238E27FC236}">
                  <a16:creationId xmlns:a16="http://schemas.microsoft.com/office/drawing/2014/main" id="{556BC547-5F63-FE6C-E574-84266F3E322F}"/>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3131549" y="3521165"/>
              <a:ext cx="577224" cy="2927761"/>
            </a:xfrm>
            <a:prstGeom prst="rect">
              <a:avLst/>
            </a:prstGeom>
          </p:spPr>
        </p:pic>
        <p:pic>
          <p:nvPicPr>
            <p:cNvPr id="12" name="Imagem 28">
              <a:extLst>
                <a:ext uri="{FF2B5EF4-FFF2-40B4-BE49-F238E27FC236}">
                  <a16:creationId xmlns:a16="http://schemas.microsoft.com/office/drawing/2014/main" id="{3972E7BD-79AC-C2D0-541F-5C047AD4124B}"/>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6091496" y="3521165"/>
              <a:ext cx="577224" cy="2927761"/>
            </a:xfrm>
            <a:prstGeom prst="rect">
              <a:avLst/>
            </a:prstGeom>
          </p:spPr>
        </p:pic>
        <p:pic>
          <p:nvPicPr>
            <p:cNvPr id="19" name="Imagem 28">
              <a:extLst>
                <a:ext uri="{FF2B5EF4-FFF2-40B4-BE49-F238E27FC236}">
                  <a16:creationId xmlns:a16="http://schemas.microsoft.com/office/drawing/2014/main" id="{8079222F-9BED-6644-5013-481D0846085E}"/>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rot="10800000" flipH="1" flipV="1">
              <a:off x="9039500" y="3521165"/>
              <a:ext cx="577224" cy="2927761"/>
            </a:xfrm>
            <a:prstGeom prst="rect">
              <a:avLst/>
            </a:prstGeom>
          </p:spPr>
        </p:pic>
      </p:grpSp>
      <p:sp>
        <p:nvSpPr>
          <p:cNvPr id="24" name="TextBox 23">
            <a:extLst>
              <a:ext uri="{FF2B5EF4-FFF2-40B4-BE49-F238E27FC236}">
                <a16:creationId xmlns:a16="http://schemas.microsoft.com/office/drawing/2014/main" id="{50F10014-8598-C7B5-23CA-DBE5FCE8E7CD}"/>
              </a:ext>
            </a:extLst>
          </p:cNvPr>
          <p:cNvSpPr txBox="1"/>
          <p:nvPr/>
        </p:nvSpPr>
        <p:spPr>
          <a:xfrm>
            <a:off x="672154" y="3888733"/>
            <a:ext cx="2237130" cy="2665602"/>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Full service CRO</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Staffing solutions</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Clinical safety &amp; vigilance</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Medical writing</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Clinical Quality</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Clinical Evidence Strategy</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Performance evaluation studies</a:t>
            </a:r>
          </a:p>
          <a:p>
            <a:pPr marL="216000" marR="0" lvl="0" indent="-216000" algn="l" defTabSz="914400" rtl="0" eaLnBrk="1" fontAlgn="auto" latinLnBrk="0" hangingPunct="1">
              <a:lnSpc>
                <a:spcPct val="85000"/>
              </a:lnSpc>
              <a:spcBef>
                <a:spcPts val="300"/>
              </a:spcBef>
              <a:spcAft>
                <a:spcPts val="0"/>
              </a:spcAft>
              <a:buClr>
                <a:srgbClr val="FFC00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PMCF/PMPF</a:t>
            </a:r>
          </a:p>
        </p:txBody>
      </p:sp>
      <p:sp>
        <p:nvSpPr>
          <p:cNvPr id="36" name="TextBox 35">
            <a:extLst>
              <a:ext uri="{FF2B5EF4-FFF2-40B4-BE49-F238E27FC236}">
                <a16:creationId xmlns:a16="http://schemas.microsoft.com/office/drawing/2014/main" id="{3FF94F21-078C-CB82-A3E7-1301355616BA}"/>
              </a:ext>
            </a:extLst>
          </p:cNvPr>
          <p:cNvSpPr txBox="1"/>
          <p:nvPr/>
        </p:nvSpPr>
        <p:spPr>
          <a:xfrm>
            <a:off x="3423464" y="3888733"/>
            <a:ext cx="2524663" cy="2665602"/>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RA Strategy</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Pharma: Pre-,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peri-,  post approval</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MedTech: CE roadmap design study, technical files writing</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Representative services</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Legal Representative</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PRRC</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PMS</a:t>
            </a:r>
          </a:p>
          <a:p>
            <a:pPr marL="216000" marR="0" lvl="0" indent="-216000" algn="l" defTabSz="914400" rtl="0" eaLnBrk="1" fontAlgn="auto" latinLnBrk="0" hangingPunct="1">
              <a:lnSpc>
                <a:spcPct val="85000"/>
              </a:lnSpc>
              <a:spcBef>
                <a:spcPts val="300"/>
              </a:spcBef>
              <a:spcAft>
                <a:spcPts val="0"/>
              </a:spcAft>
              <a:buClr>
                <a:srgbClr val="238472"/>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Regulatory Intelligence</a:t>
            </a:r>
          </a:p>
        </p:txBody>
      </p:sp>
      <p:sp>
        <p:nvSpPr>
          <p:cNvPr id="37" name="TextBox 36">
            <a:extLst>
              <a:ext uri="{FF2B5EF4-FFF2-40B4-BE49-F238E27FC236}">
                <a16:creationId xmlns:a16="http://schemas.microsoft.com/office/drawing/2014/main" id="{D54F025E-5284-5A3D-624C-53354E3C24B8}"/>
              </a:ext>
            </a:extLst>
          </p:cNvPr>
          <p:cNvSpPr txBox="1"/>
          <p:nvPr/>
        </p:nvSpPr>
        <p:spPr>
          <a:xfrm>
            <a:off x="6351059" y="3888733"/>
            <a:ext cx="2456057" cy="2665602"/>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ICSR management</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Aggregate safety reporting</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Signal detection Management</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Literature monitoring</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err="1">
                <a:ln/>
                <a:solidFill>
                  <a:srgbClr val="002855"/>
                </a:solidFill>
                <a:effectLst/>
                <a:uLnTx/>
                <a:uFillTx/>
                <a:latin typeface="Calibri Light" panose="020F0302020204030204"/>
                <a:ea typeface="+mn-ea"/>
                <a:cs typeface="+mn-cs"/>
                <a:rtl val="0"/>
              </a:rPr>
              <a:t>Eudravigilance</a:t>
            </a: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 registration &amp; support</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QPPV</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PV Quality</a:t>
            </a:r>
          </a:p>
          <a:p>
            <a:pPr marL="216000" marR="0" lvl="0" indent="-216000" algn="l" defTabSz="914400" rtl="0" eaLnBrk="1" fontAlgn="auto" latinLnBrk="0" hangingPunct="1">
              <a:lnSpc>
                <a:spcPct val="85000"/>
              </a:lnSpc>
              <a:spcBef>
                <a:spcPts val="300"/>
              </a:spcBef>
              <a:spcAft>
                <a:spcPts val="0"/>
              </a:spcAft>
              <a:buClr>
                <a:srgbClr val="FF5050"/>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Medical Information</a:t>
            </a:r>
            <a:endParaRPr kumimoji="0" lang="pt-PT" sz="1600" b="0" i="0" u="none" strike="noStrike" kern="1200" cap="none" spc="0" normalizeH="0" baseline="0" noProof="0">
              <a:ln/>
              <a:solidFill>
                <a:srgbClr val="002855"/>
              </a:solidFill>
              <a:effectLst/>
              <a:uLnTx/>
              <a:uFillTx/>
              <a:latin typeface="Calibri Light" panose="020F0302020204030204"/>
              <a:ea typeface="+mn-ea"/>
              <a:cs typeface="+mn-cs"/>
              <a:rtl val="0"/>
            </a:endParaRPr>
          </a:p>
        </p:txBody>
      </p:sp>
      <p:sp>
        <p:nvSpPr>
          <p:cNvPr id="38" name="TextBox 37">
            <a:extLst>
              <a:ext uri="{FF2B5EF4-FFF2-40B4-BE49-F238E27FC236}">
                <a16:creationId xmlns:a16="http://schemas.microsoft.com/office/drawing/2014/main" id="{25338490-8F63-A605-1076-AF1CD2EE8DFD}"/>
              </a:ext>
            </a:extLst>
          </p:cNvPr>
          <p:cNvSpPr txBox="1"/>
          <p:nvPr/>
        </p:nvSpPr>
        <p:spPr>
          <a:xfrm>
            <a:off x="9392642" y="3888733"/>
            <a:ext cx="2409891" cy="2302425"/>
          </a:xfrm>
          <a:prstGeom prst="rect">
            <a:avLst/>
          </a:prstGeom>
          <a:noFill/>
        </p:spPr>
        <p:txBody>
          <a:bodyPr wrap="square" rtlCol="0">
            <a:spAutoFit/>
          </a:bodyPr>
          <a:lstStyle/>
          <a:p>
            <a:pPr marL="216000" marR="0" lvl="0" indent="-216000" algn="l" defTabSz="914400" rtl="0" eaLnBrk="1" fontAlgn="auto" latinLnBrk="0" hangingPunct="1">
              <a:lnSpc>
                <a:spcPct val="85000"/>
              </a:lnSpc>
              <a:spcBef>
                <a:spcPts val="300"/>
              </a:spcBef>
              <a:spcAft>
                <a:spcPts val="0"/>
              </a:spcAft>
              <a:buClr>
                <a:srgbClr val="97D800">
                  <a:lumMod val="75000"/>
                </a:srgbClr>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Business strategy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&amp; value proposition</a:t>
            </a:r>
          </a:p>
          <a:p>
            <a:pPr marL="216000" marR="0" lvl="0" indent="-216000" algn="l" defTabSz="914400" rtl="0" eaLnBrk="1" fontAlgn="auto" latinLnBrk="0" hangingPunct="1">
              <a:lnSpc>
                <a:spcPct val="85000"/>
              </a:lnSpc>
              <a:spcBef>
                <a:spcPts val="300"/>
              </a:spcBef>
              <a:spcAft>
                <a:spcPts val="0"/>
              </a:spcAft>
              <a:buClr>
                <a:srgbClr val="97D800">
                  <a:lumMod val="75000"/>
                </a:srgbClr>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Market access,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Go-to-Market plan</a:t>
            </a:r>
          </a:p>
          <a:p>
            <a:pPr marL="216000" marR="0" lvl="0" indent="-216000" algn="l" defTabSz="914400" rtl="0" eaLnBrk="1" fontAlgn="auto" latinLnBrk="0" hangingPunct="1">
              <a:lnSpc>
                <a:spcPct val="85000"/>
              </a:lnSpc>
              <a:spcBef>
                <a:spcPts val="300"/>
              </a:spcBef>
              <a:spcAft>
                <a:spcPts val="0"/>
              </a:spcAft>
              <a:buClr>
                <a:srgbClr val="97D800">
                  <a:lumMod val="75000"/>
                </a:srgbClr>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Commercial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Process Support</a:t>
            </a:r>
          </a:p>
          <a:p>
            <a:pPr marL="216000" marR="0" lvl="0" indent="-216000" algn="l" defTabSz="914400" rtl="0" eaLnBrk="1" fontAlgn="auto" latinLnBrk="0" hangingPunct="1">
              <a:lnSpc>
                <a:spcPct val="85000"/>
              </a:lnSpc>
              <a:spcBef>
                <a:spcPts val="300"/>
              </a:spcBef>
              <a:spcAft>
                <a:spcPts val="0"/>
              </a:spcAft>
              <a:buClr>
                <a:srgbClr val="97D800">
                  <a:lumMod val="75000"/>
                </a:srgbClr>
              </a:buClr>
              <a:buSzTx/>
              <a:buFont typeface="Courier New" panose="02070309020205020404" pitchFamily="49" charset="0"/>
              <a:buChar char="o"/>
              <a:tabLst/>
              <a:defRPr/>
            </a:pP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Communication – positioning, planning, content creation </a:t>
            </a:r>
            <a:b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rPr>
              <a:t>and outreach</a:t>
            </a:r>
          </a:p>
        </p:txBody>
      </p:sp>
      <p:sp>
        <p:nvSpPr>
          <p:cNvPr id="7" name="TextBox 6">
            <a:extLst>
              <a:ext uri="{FF2B5EF4-FFF2-40B4-BE49-F238E27FC236}">
                <a16:creationId xmlns:a16="http://schemas.microsoft.com/office/drawing/2014/main" id="{E5C505F9-64D8-B2E7-D439-94CE763C4DDC}"/>
              </a:ext>
            </a:extLst>
          </p:cNvPr>
          <p:cNvSpPr txBox="1"/>
          <p:nvPr/>
        </p:nvSpPr>
        <p:spPr>
          <a:xfrm>
            <a:off x="375293" y="333057"/>
            <a:ext cx="11008987"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Broad range of expertise</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Our team delivers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full end-to-end support </a:t>
            </a: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in all areas of the business with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deep domain expertise.</a:t>
            </a:r>
          </a:p>
        </p:txBody>
      </p:sp>
      <p:grpSp>
        <p:nvGrpSpPr>
          <p:cNvPr id="5" name="Group 4">
            <a:extLst>
              <a:ext uri="{FF2B5EF4-FFF2-40B4-BE49-F238E27FC236}">
                <a16:creationId xmlns:a16="http://schemas.microsoft.com/office/drawing/2014/main" id="{35CB02ED-99EF-B04E-3866-BDC7C6688CFD}"/>
              </a:ext>
            </a:extLst>
          </p:cNvPr>
          <p:cNvGrpSpPr/>
          <p:nvPr/>
        </p:nvGrpSpPr>
        <p:grpSpPr>
          <a:xfrm>
            <a:off x="6437020" y="1381555"/>
            <a:ext cx="2230404" cy="2153478"/>
            <a:chOff x="6437020" y="6417517"/>
            <a:chExt cx="2230404" cy="2153478"/>
          </a:xfrm>
        </p:grpSpPr>
        <p:sp>
          <p:nvSpPr>
            <p:cNvPr id="622" name="Freeform: Shape 621">
              <a:extLst>
                <a:ext uri="{FF2B5EF4-FFF2-40B4-BE49-F238E27FC236}">
                  <a16:creationId xmlns:a16="http://schemas.microsoft.com/office/drawing/2014/main" id="{7571CD58-0B62-2F6D-850C-C60F19896F5B}"/>
                </a:ext>
              </a:extLst>
            </p:cNvPr>
            <p:cNvSpPr/>
            <p:nvPr/>
          </p:nvSpPr>
          <p:spPr>
            <a:xfrm>
              <a:off x="6437020" y="6428806"/>
              <a:ext cx="2054398" cy="2054396"/>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F0812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3" name="Freeform: Shape 622">
              <a:extLst>
                <a:ext uri="{FF2B5EF4-FFF2-40B4-BE49-F238E27FC236}">
                  <a16:creationId xmlns:a16="http://schemas.microsoft.com/office/drawing/2014/main" id="{6AF8AE12-94DB-F89C-B9D0-3DC8C55B771A}"/>
                </a:ext>
              </a:extLst>
            </p:cNvPr>
            <p:cNvSpPr/>
            <p:nvPr/>
          </p:nvSpPr>
          <p:spPr>
            <a:xfrm>
              <a:off x="7095899" y="6854817"/>
              <a:ext cx="1571525" cy="1716178"/>
            </a:xfrm>
            <a:custGeom>
              <a:avLst/>
              <a:gdLst>
                <a:gd name="connsiteX0" fmla="*/ 297561 w 358044"/>
                <a:gd name="connsiteY0" fmla="*/ 0 h 391001"/>
                <a:gd name="connsiteX1" fmla="*/ 340043 w 358044"/>
                <a:gd name="connsiteY1" fmla="*/ 134493 h 391001"/>
                <a:gd name="connsiteX2" fmla="*/ 122015 w 358044"/>
                <a:gd name="connsiteY2" fmla="*/ 367951 h 391001"/>
                <a:gd name="connsiteX3" fmla="*/ 84011 w 358044"/>
                <a:gd name="connsiteY3" fmla="*/ 370999 h 391001"/>
                <a:gd name="connsiteX4" fmla="*/ 0 w 358044"/>
                <a:gd name="connsiteY4" fmla="*/ 355473 h 391001"/>
                <a:gd name="connsiteX5" fmla="*/ 124015 w 358044"/>
                <a:gd name="connsiteY5" fmla="*/ 391001 h 391001"/>
                <a:gd name="connsiteX6" fmla="*/ 358045 w 358044"/>
                <a:gd name="connsiteY6" fmla="*/ 156972 h 391001"/>
                <a:gd name="connsiteX7" fmla="*/ 297561 w 358044"/>
                <a:gd name="connsiteY7" fmla="*/ 0 h 391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044" h="391001">
                  <a:moveTo>
                    <a:pt x="297561" y="0"/>
                  </a:moveTo>
                  <a:cubicBezTo>
                    <a:pt x="324326" y="38005"/>
                    <a:pt x="340043" y="84391"/>
                    <a:pt x="340043" y="134493"/>
                  </a:cubicBezTo>
                  <a:cubicBezTo>
                    <a:pt x="340043" y="258413"/>
                    <a:pt x="243745" y="359759"/>
                    <a:pt x="122015" y="367951"/>
                  </a:cubicBezTo>
                  <a:cubicBezTo>
                    <a:pt x="109633" y="369951"/>
                    <a:pt x="96964" y="370999"/>
                    <a:pt x="84011" y="370999"/>
                  </a:cubicBezTo>
                  <a:cubicBezTo>
                    <a:pt x="54388" y="370999"/>
                    <a:pt x="26098" y="365474"/>
                    <a:pt x="0" y="355473"/>
                  </a:cubicBezTo>
                  <a:cubicBezTo>
                    <a:pt x="36004" y="378047"/>
                    <a:pt x="78486" y="391001"/>
                    <a:pt x="124015" y="391001"/>
                  </a:cubicBezTo>
                  <a:cubicBezTo>
                    <a:pt x="253270" y="391001"/>
                    <a:pt x="358045" y="286226"/>
                    <a:pt x="358045" y="156972"/>
                  </a:cubicBezTo>
                  <a:cubicBezTo>
                    <a:pt x="358045" y="96583"/>
                    <a:pt x="335185" y="41529"/>
                    <a:pt x="297561" y="0"/>
                  </a:cubicBezTo>
                </a:path>
              </a:pathLst>
            </a:custGeom>
            <a:solidFill>
              <a:srgbClr val="F7BBB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4" name="Freeform: Shape 623">
              <a:extLst>
                <a:ext uri="{FF2B5EF4-FFF2-40B4-BE49-F238E27FC236}">
                  <a16:creationId xmlns:a16="http://schemas.microsoft.com/office/drawing/2014/main" id="{FB3559D3-EB34-79BA-7034-45296D1ACB00}"/>
                </a:ext>
              </a:extLst>
            </p:cNvPr>
            <p:cNvSpPr/>
            <p:nvPr/>
          </p:nvSpPr>
          <p:spPr>
            <a:xfrm>
              <a:off x="6799067" y="8134113"/>
              <a:ext cx="831959" cy="349085"/>
            </a:xfrm>
            <a:custGeom>
              <a:avLst/>
              <a:gdLst>
                <a:gd name="connsiteX0" fmla="*/ 0 w 189547"/>
                <a:gd name="connsiteY0" fmla="*/ 0 h 79533"/>
                <a:gd name="connsiteX1" fmla="*/ 67532 w 189547"/>
                <a:gd name="connsiteY1" fmla="*/ 64008 h 79533"/>
                <a:gd name="connsiteX2" fmla="*/ 151543 w 189547"/>
                <a:gd name="connsiteY2" fmla="*/ 79534 h 79533"/>
                <a:gd name="connsiteX3" fmla="*/ 189547 w 189547"/>
                <a:gd name="connsiteY3" fmla="*/ 76486 h 79533"/>
                <a:gd name="connsiteX4" fmla="*/ 173546 w 189547"/>
                <a:gd name="connsiteY4" fmla="*/ 77057 h 79533"/>
                <a:gd name="connsiteX5" fmla="*/ 0 w 189547"/>
                <a:gd name="connsiteY5" fmla="*/ 0 h 7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47" h="79533">
                  <a:moveTo>
                    <a:pt x="0" y="0"/>
                  </a:moveTo>
                  <a:cubicBezTo>
                    <a:pt x="18002" y="25622"/>
                    <a:pt x="40958" y="47434"/>
                    <a:pt x="67532" y="64008"/>
                  </a:cubicBezTo>
                  <a:cubicBezTo>
                    <a:pt x="93631" y="74009"/>
                    <a:pt x="121920" y="79534"/>
                    <a:pt x="151543" y="79534"/>
                  </a:cubicBezTo>
                  <a:cubicBezTo>
                    <a:pt x="164497" y="79534"/>
                    <a:pt x="177165" y="78486"/>
                    <a:pt x="189547" y="76486"/>
                  </a:cubicBezTo>
                  <a:cubicBezTo>
                    <a:pt x="184309" y="76867"/>
                    <a:pt x="178975" y="77057"/>
                    <a:pt x="173546" y="77057"/>
                  </a:cubicBezTo>
                  <a:cubicBezTo>
                    <a:pt x="104680" y="77057"/>
                    <a:pt x="42767" y="47339"/>
                    <a:pt x="0" y="0"/>
                  </a:cubicBezTo>
                </a:path>
              </a:pathLst>
            </a:custGeom>
            <a:solidFill>
              <a:srgbClr val="F2947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5" name="Freeform: Shape 624">
              <a:extLst>
                <a:ext uri="{FF2B5EF4-FFF2-40B4-BE49-F238E27FC236}">
                  <a16:creationId xmlns:a16="http://schemas.microsoft.com/office/drawing/2014/main" id="{251D4FD9-3800-FAA1-499A-2833F353085D}"/>
                </a:ext>
              </a:extLst>
            </p:cNvPr>
            <p:cNvSpPr/>
            <p:nvPr/>
          </p:nvSpPr>
          <p:spPr>
            <a:xfrm>
              <a:off x="7393982" y="6417517"/>
              <a:ext cx="1007965" cy="436882"/>
            </a:xfrm>
            <a:custGeom>
              <a:avLst/>
              <a:gdLst>
                <a:gd name="connsiteX0" fmla="*/ 38005 w 229647"/>
                <a:gd name="connsiteY0" fmla="*/ 95 h 99536"/>
                <a:gd name="connsiteX1" fmla="*/ 0 w 229647"/>
                <a:gd name="connsiteY1" fmla="*/ 3143 h 99536"/>
                <a:gd name="connsiteX2" fmla="*/ 16002 w 229647"/>
                <a:gd name="connsiteY2" fmla="*/ 2572 h 99536"/>
                <a:gd name="connsiteX3" fmla="*/ 140113 w 229647"/>
                <a:gd name="connsiteY3" fmla="*/ 38100 h 99536"/>
                <a:gd name="connsiteX4" fmla="*/ 229648 w 229647"/>
                <a:gd name="connsiteY4" fmla="*/ 99536 h 99536"/>
                <a:gd name="connsiteX5" fmla="*/ 38100 w 229647"/>
                <a:gd name="connsiteY5" fmla="*/ 0 h 9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647" h="99536">
                  <a:moveTo>
                    <a:pt x="38005" y="95"/>
                  </a:moveTo>
                  <a:cubicBezTo>
                    <a:pt x="25051" y="95"/>
                    <a:pt x="12382" y="1143"/>
                    <a:pt x="0" y="3143"/>
                  </a:cubicBezTo>
                  <a:cubicBezTo>
                    <a:pt x="5239" y="2762"/>
                    <a:pt x="10573" y="2572"/>
                    <a:pt x="16002" y="2572"/>
                  </a:cubicBezTo>
                  <a:cubicBezTo>
                    <a:pt x="61531" y="2572"/>
                    <a:pt x="104108" y="15621"/>
                    <a:pt x="140113" y="38100"/>
                  </a:cubicBezTo>
                  <a:cubicBezTo>
                    <a:pt x="174593" y="51340"/>
                    <a:pt x="205264" y="72676"/>
                    <a:pt x="229648" y="99536"/>
                  </a:cubicBezTo>
                  <a:cubicBezTo>
                    <a:pt x="187262" y="39338"/>
                    <a:pt x="117253" y="0"/>
                    <a:pt x="38100" y="0"/>
                  </a:cubicBezTo>
                </a:path>
              </a:pathLst>
            </a:custGeom>
            <a:solidFill>
              <a:srgbClr val="F0858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6" name="Freeform: Shape 625">
              <a:extLst>
                <a:ext uri="{FF2B5EF4-FFF2-40B4-BE49-F238E27FC236}">
                  <a16:creationId xmlns:a16="http://schemas.microsoft.com/office/drawing/2014/main" id="{BFBAC75E-6A8C-D6C3-E5A2-B87CE9732DE2}"/>
                </a:ext>
              </a:extLst>
            </p:cNvPr>
            <p:cNvSpPr/>
            <p:nvPr/>
          </p:nvSpPr>
          <p:spPr>
            <a:xfrm>
              <a:off x="6533591" y="6428806"/>
              <a:ext cx="1475372" cy="1705306"/>
            </a:xfrm>
            <a:custGeom>
              <a:avLst/>
              <a:gdLst>
                <a:gd name="connsiteX0" fmla="*/ 212027 w 336137"/>
                <a:gd name="connsiteY0" fmla="*/ 0 h 388524"/>
                <a:gd name="connsiteX1" fmla="*/ 196025 w 336137"/>
                <a:gd name="connsiteY1" fmla="*/ 571 h 388524"/>
                <a:gd name="connsiteX2" fmla="*/ 0 w 336137"/>
                <a:gd name="connsiteY2" fmla="*/ 231553 h 388524"/>
                <a:gd name="connsiteX3" fmla="*/ 60484 w 336137"/>
                <a:gd name="connsiteY3" fmla="*/ 388525 h 388524"/>
                <a:gd name="connsiteX4" fmla="*/ 18002 w 336137"/>
                <a:gd name="connsiteY4" fmla="*/ 254032 h 388524"/>
                <a:gd name="connsiteX5" fmla="*/ 252032 w 336137"/>
                <a:gd name="connsiteY5" fmla="*/ 20003 h 388524"/>
                <a:gd name="connsiteX6" fmla="*/ 336137 w 336137"/>
                <a:gd name="connsiteY6" fmla="*/ 35528 h 388524"/>
                <a:gd name="connsiteX7" fmla="*/ 212122 w 336137"/>
                <a:gd name="connsiteY7" fmla="*/ 0 h 3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137" h="388524">
                  <a:moveTo>
                    <a:pt x="212027" y="0"/>
                  </a:moveTo>
                  <a:cubicBezTo>
                    <a:pt x="206693" y="0"/>
                    <a:pt x="201359" y="190"/>
                    <a:pt x="196025" y="571"/>
                  </a:cubicBezTo>
                  <a:cubicBezTo>
                    <a:pt x="84868" y="18669"/>
                    <a:pt x="0" y="115253"/>
                    <a:pt x="0" y="231553"/>
                  </a:cubicBezTo>
                  <a:cubicBezTo>
                    <a:pt x="0" y="291941"/>
                    <a:pt x="22860" y="346996"/>
                    <a:pt x="60484" y="388525"/>
                  </a:cubicBezTo>
                  <a:cubicBezTo>
                    <a:pt x="33719" y="350520"/>
                    <a:pt x="18002" y="304133"/>
                    <a:pt x="18002" y="254032"/>
                  </a:cubicBezTo>
                  <a:cubicBezTo>
                    <a:pt x="18002" y="124778"/>
                    <a:pt x="122777" y="20003"/>
                    <a:pt x="252032" y="20003"/>
                  </a:cubicBezTo>
                  <a:cubicBezTo>
                    <a:pt x="281654" y="20003"/>
                    <a:pt x="310039" y="25527"/>
                    <a:pt x="336137" y="35528"/>
                  </a:cubicBezTo>
                  <a:cubicBezTo>
                    <a:pt x="300133" y="12954"/>
                    <a:pt x="257651" y="0"/>
                    <a:pt x="212122" y="0"/>
                  </a:cubicBezTo>
                </a:path>
              </a:pathLst>
            </a:custGeom>
            <a:solidFill>
              <a:srgbClr val="EC644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7" name="Freeform: Shape 626">
              <a:extLst>
                <a:ext uri="{FF2B5EF4-FFF2-40B4-BE49-F238E27FC236}">
                  <a16:creationId xmlns:a16="http://schemas.microsoft.com/office/drawing/2014/main" id="{4F391119-DFC4-DE63-EDD6-6CFE91168346}"/>
                </a:ext>
              </a:extLst>
            </p:cNvPr>
            <p:cNvSpPr/>
            <p:nvPr/>
          </p:nvSpPr>
          <p:spPr>
            <a:xfrm>
              <a:off x="7631447" y="6584745"/>
              <a:ext cx="956962" cy="1885078"/>
            </a:xfrm>
            <a:custGeom>
              <a:avLst/>
              <a:gdLst>
                <a:gd name="connsiteX0" fmla="*/ 86011 w 218027"/>
                <a:gd name="connsiteY0" fmla="*/ 0 h 429482"/>
                <a:gd name="connsiteX1" fmla="*/ 196025 w 218027"/>
                <a:gd name="connsiteY1" fmla="*/ 198501 h 429482"/>
                <a:gd name="connsiteX2" fmla="*/ 0 w 218027"/>
                <a:gd name="connsiteY2" fmla="*/ 429483 h 429482"/>
                <a:gd name="connsiteX3" fmla="*/ 218027 w 218027"/>
                <a:gd name="connsiteY3" fmla="*/ 196025 h 429482"/>
                <a:gd name="connsiteX4" fmla="*/ 175546 w 218027"/>
                <a:gd name="connsiteY4" fmla="*/ 61532 h 429482"/>
                <a:gd name="connsiteX5" fmla="*/ 86011 w 218027"/>
                <a:gd name="connsiteY5" fmla="*/ 0 h 429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027" h="429482">
                  <a:moveTo>
                    <a:pt x="86011" y="0"/>
                  </a:moveTo>
                  <a:cubicBezTo>
                    <a:pt x="152019" y="41339"/>
                    <a:pt x="196025" y="114776"/>
                    <a:pt x="196025" y="198501"/>
                  </a:cubicBezTo>
                  <a:cubicBezTo>
                    <a:pt x="196025" y="314801"/>
                    <a:pt x="111157" y="411290"/>
                    <a:pt x="0" y="429483"/>
                  </a:cubicBezTo>
                  <a:cubicBezTo>
                    <a:pt x="121825" y="421291"/>
                    <a:pt x="218027" y="319850"/>
                    <a:pt x="218027" y="196025"/>
                  </a:cubicBezTo>
                  <a:cubicBezTo>
                    <a:pt x="218027" y="146018"/>
                    <a:pt x="202311" y="99632"/>
                    <a:pt x="175546" y="61532"/>
                  </a:cubicBezTo>
                  <a:cubicBezTo>
                    <a:pt x="151162" y="34576"/>
                    <a:pt x="120587" y="13335"/>
                    <a:pt x="86011" y="0"/>
                  </a:cubicBezTo>
                </a:path>
              </a:pathLst>
            </a:custGeom>
            <a:solidFill>
              <a:srgbClr val="EE757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8" name="Freeform: Shape 627">
              <a:extLst>
                <a:ext uri="{FF2B5EF4-FFF2-40B4-BE49-F238E27FC236}">
                  <a16:creationId xmlns:a16="http://schemas.microsoft.com/office/drawing/2014/main" id="{3464D10C-40A2-6E75-B31E-61C07F13BE46}"/>
                </a:ext>
              </a:extLst>
            </p:cNvPr>
            <p:cNvSpPr/>
            <p:nvPr/>
          </p:nvSpPr>
          <p:spPr>
            <a:xfrm>
              <a:off x="6612610" y="6516599"/>
              <a:ext cx="1878808" cy="1955731"/>
            </a:xfrm>
            <a:custGeom>
              <a:avLst/>
              <a:gdLst>
                <a:gd name="connsiteX0" fmla="*/ 234029 w 428053"/>
                <a:gd name="connsiteY0" fmla="*/ 0 h 445579"/>
                <a:gd name="connsiteX1" fmla="*/ 0 w 428053"/>
                <a:gd name="connsiteY1" fmla="*/ 234029 h 445579"/>
                <a:gd name="connsiteX2" fmla="*/ 42481 w 428053"/>
                <a:gd name="connsiteY2" fmla="*/ 368522 h 445579"/>
                <a:gd name="connsiteX3" fmla="*/ 216027 w 428053"/>
                <a:gd name="connsiteY3" fmla="*/ 445580 h 445579"/>
                <a:gd name="connsiteX4" fmla="*/ 232029 w 428053"/>
                <a:gd name="connsiteY4" fmla="*/ 445008 h 445579"/>
                <a:gd name="connsiteX5" fmla="*/ 428054 w 428053"/>
                <a:gd name="connsiteY5" fmla="*/ 214027 h 445579"/>
                <a:gd name="connsiteX6" fmla="*/ 318040 w 428053"/>
                <a:gd name="connsiteY6" fmla="*/ 15526 h 445579"/>
                <a:gd name="connsiteX7" fmla="*/ 234029 w 428053"/>
                <a:gd name="connsiteY7" fmla="*/ 0 h 4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45579">
                  <a:moveTo>
                    <a:pt x="234029" y="0"/>
                  </a:moveTo>
                  <a:cubicBezTo>
                    <a:pt x="104775" y="0"/>
                    <a:pt x="0" y="104775"/>
                    <a:pt x="0" y="234029"/>
                  </a:cubicBezTo>
                  <a:cubicBezTo>
                    <a:pt x="0" y="284035"/>
                    <a:pt x="15716" y="330422"/>
                    <a:pt x="42481" y="368522"/>
                  </a:cubicBezTo>
                  <a:cubicBezTo>
                    <a:pt x="85344" y="415862"/>
                    <a:pt x="147161" y="445580"/>
                    <a:pt x="216027" y="445580"/>
                  </a:cubicBezTo>
                  <a:cubicBezTo>
                    <a:pt x="221361" y="445580"/>
                    <a:pt x="226695" y="445389"/>
                    <a:pt x="232029" y="445008"/>
                  </a:cubicBezTo>
                  <a:cubicBezTo>
                    <a:pt x="343186" y="426910"/>
                    <a:pt x="428054" y="330422"/>
                    <a:pt x="428054" y="214027"/>
                  </a:cubicBezTo>
                  <a:cubicBezTo>
                    <a:pt x="428054" y="130302"/>
                    <a:pt x="384143" y="56959"/>
                    <a:pt x="318040" y="15526"/>
                  </a:cubicBezTo>
                  <a:cubicBezTo>
                    <a:pt x="291941" y="5524"/>
                    <a:pt x="263652" y="0"/>
                    <a:pt x="234029" y="0"/>
                  </a:cubicBezTo>
                </a:path>
              </a:pathLst>
            </a:custGeom>
            <a:solidFill>
              <a:srgbClr val="ED696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3206CA53-64C1-B63D-679A-B5BF6E764F35}"/>
              </a:ext>
            </a:extLst>
          </p:cNvPr>
          <p:cNvGrpSpPr/>
          <p:nvPr/>
        </p:nvGrpSpPr>
        <p:grpSpPr>
          <a:xfrm>
            <a:off x="9341435" y="1381555"/>
            <a:ext cx="2229991" cy="2104565"/>
            <a:chOff x="9341435" y="6590931"/>
            <a:chExt cx="2229991" cy="2104565"/>
          </a:xfrm>
        </p:grpSpPr>
        <p:sp>
          <p:nvSpPr>
            <p:cNvPr id="615" name="Freeform: Shape 614">
              <a:extLst>
                <a:ext uri="{FF2B5EF4-FFF2-40B4-BE49-F238E27FC236}">
                  <a16:creationId xmlns:a16="http://schemas.microsoft.com/office/drawing/2014/main" id="{ADA3F5E7-50C0-EBDC-A17D-CC54E3203211}"/>
                </a:ext>
              </a:extLst>
            </p:cNvPr>
            <p:cNvSpPr/>
            <p:nvPr/>
          </p:nvSpPr>
          <p:spPr>
            <a:xfrm>
              <a:off x="9341435" y="6617687"/>
              <a:ext cx="2054398" cy="2054397"/>
            </a:xfrm>
            <a:custGeom>
              <a:avLst/>
              <a:gdLst>
                <a:gd name="connsiteX0" fmla="*/ 468059 w 468058"/>
                <a:gd name="connsiteY0" fmla="*/ 234029 h 468058"/>
                <a:gd name="connsiteX1" fmla="*/ 234029 w 468058"/>
                <a:gd name="connsiteY1" fmla="*/ 468059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4"/>
                    <a:pt x="363284" y="468059"/>
                    <a:pt x="234029" y="468059"/>
                  </a:cubicBezTo>
                  <a:cubicBezTo>
                    <a:pt x="104775" y="468059"/>
                    <a:pt x="0" y="363284"/>
                    <a:pt x="0" y="234029"/>
                  </a:cubicBezTo>
                  <a:cubicBezTo>
                    <a:pt x="0" y="104775"/>
                    <a:pt x="104775" y="0"/>
                    <a:pt x="234029" y="0"/>
                  </a:cubicBezTo>
                  <a:cubicBezTo>
                    <a:pt x="363284" y="0"/>
                    <a:pt x="468059" y="104775"/>
                    <a:pt x="468059" y="234029"/>
                  </a:cubicBezTo>
                </a:path>
              </a:pathLst>
            </a:custGeom>
            <a:solidFill>
              <a:srgbClr val="45B1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6" name="Freeform: Shape 615">
              <a:extLst>
                <a:ext uri="{FF2B5EF4-FFF2-40B4-BE49-F238E27FC236}">
                  <a16:creationId xmlns:a16="http://schemas.microsoft.com/office/drawing/2014/main" id="{3A2F9ABD-2167-227A-32F8-CDC93EFD8BFF}"/>
                </a:ext>
              </a:extLst>
            </p:cNvPr>
            <p:cNvSpPr/>
            <p:nvPr/>
          </p:nvSpPr>
          <p:spPr>
            <a:xfrm>
              <a:off x="10303420" y="6590931"/>
              <a:ext cx="1268006" cy="1956150"/>
            </a:xfrm>
            <a:custGeom>
              <a:avLst/>
              <a:gdLst>
                <a:gd name="connsiteX0" fmla="*/ 54864 w 288893"/>
                <a:gd name="connsiteY0" fmla="*/ 95 h 445674"/>
                <a:gd name="connsiteX1" fmla="*/ 0 w 288893"/>
                <a:gd name="connsiteY1" fmla="*/ 6572 h 445674"/>
                <a:gd name="connsiteX2" fmla="*/ 14859 w 288893"/>
                <a:gd name="connsiteY2" fmla="*/ 6096 h 445674"/>
                <a:gd name="connsiteX3" fmla="*/ 88582 w 288893"/>
                <a:gd name="connsiteY3" fmla="*/ 17907 h 445674"/>
                <a:gd name="connsiteX4" fmla="*/ 267748 w 288893"/>
                <a:gd name="connsiteY4" fmla="*/ 245459 h 445674"/>
                <a:gd name="connsiteX5" fmla="*/ 154877 w 288893"/>
                <a:gd name="connsiteY5" fmla="*/ 445675 h 445674"/>
                <a:gd name="connsiteX6" fmla="*/ 288893 w 288893"/>
                <a:gd name="connsiteY6" fmla="*/ 234029 h 445674"/>
                <a:gd name="connsiteX7" fmla="*/ 54864 w 288893"/>
                <a:gd name="connsiteY7" fmla="*/ 0 h 445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93" h="445674">
                  <a:moveTo>
                    <a:pt x="54864" y="95"/>
                  </a:moveTo>
                  <a:cubicBezTo>
                    <a:pt x="36005" y="95"/>
                    <a:pt x="17622" y="2381"/>
                    <a:pt x="0" y="6572"/>
                  </a:cubicBezTo>
                  <a:cubicBezTo>
                    <a:pt x="4953" y="6287"/>
                    <a:pt x="9906" y="6096"/>
                    <a:pt x="14859" y="6096"/>
                  </a:cubicBezTo>
                  <a:cubicBezTo>
                    <a:pt x="40577" y="6096"/>
                    <a:pt x="65342" y="10287"/>
                    <a:pt x="88582" y="17907"/>
                  </a:cubicBezTo>
                  <a:cubicBezTo>
                    <a:pt x="191358" y="42577"/>
                    <a:pt x="267748" y="135065"/>
                    <a:pt x="267748" y="245459"/>
                  </a:cubicBezTo>
                  <a:cubicBezTo>
                    <a:pt x="267748" y="330327"/>
                    <a:pt x="222599" y="404717"/>
                    <a:pt x="154877" y="445675"/>
                  </a:cubicBezTo>
                  <a:cubicBezTo>
                    <a:pt x="234125" y="408146"/>
                    <a:pt x="288893" y="327470"/>
                    <a:pt x="288893" y="234029"/>
                  </a:cubicBezTo>
                  <a:cubicBezTo>
                    <a:pt x="288893" y="104775"/>
                    <a:pt x="184118" y="0"/>
                    <a:pt x="54864" y="0"/>
                  </a:cubicBezTo>
                </a:path>
              </a:pathLst>
            </a:custGeom>
            <a:solidFill>
              <a:srgbClr val="C3D550"/>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7" name="Freeform: Shape 616">
              <a:extLst>
                <a:ext uri="{FF2B5EF4-FFF2-40B4-BE49-F238E27FC236}">
                  <a16:creationId xmlns:a16="http://schemas.microsoft.com/office/drawing/2014/main" id="{3B17388E-2E10-DF91-0C35-524B9EB6278E}"/>
                </a:ext>
              </a:extLst>
            </p:cNvPr>
            <p:cNvSpPr/>
            <p:nvPr/>
          </p:nvSpPr>
          <p:spPr>
            <a:xfrm>
              <a:off x="10012442" y="6617687"/>
              <a:ext cx="679780" cy="122072"/>
            </a:xfrm>
            <a:custGeom>
              <a:avLst/>
              <a:gdLst>
                <a:gd name="connsiteX0" fmla="*/ 81153 w 154876"/>
                <a:gd name="connsiteY0" fmla="*/ 0 h 27812"/>
                <a:gd name="connsiteX1" fmla="*/ 66294 w 154876"/>
                <a:gd name="connsiteY1" fmla="*/ 476 h 27812"/>
                <a:gd name="connsiteX2" fmla="*/ 0 w 154876"/>
                <a:gd name="connsiteY2" fmla="*/ 27813 h 27812"/>
                <a:gd name="connsiteX3" fmla="*/ 100013 w 154876"/>
                <a:gd name="connsiteY3" fmla="*/ 5429 h 27812"/>
                <a:gd name="connsiteX4" fmla="*/ 154876 w 154876"/>
                <a:gd name="connsiteY4" fmla="*/ 11906 h 27812"/>
                <a:gd name="connsiteX5" fmla="*/ 81153 w 154876"/>
                <a:gd name="connsiteY5" fmla="*/ 95 h 2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876" h="27812">
                  <a:moveTo>
                    <a:pt x="81153" y="0"/>
                  </a:moveTo>
                  <a:cubicBezTo>
                    <a:pt x="76200" y="0"/>
                    <a:pt x="71247" y="191"/>
                    <a:pt x="66294" y="476"/>
                  </a:cubicBezTo>
                  <a:cubicBezTo>
                    <a:pt x="42576" y="6191"/>
                    <a:pt x="20288" y="15526"/>
                    <a:pt x="0" y="27813"/>
                  </a:cubicBezTo>
                  <a:cubicBezTo>
                    <a:pt x="30289" y="13430"/>
                    <a:pt x="64198" y="5429"/>
                    <a:pt x="100013" y="5429"/>
                  </a:cubicBezTo>
                  <a:cubicBezTo>
                    <a:pt x="118872" y="5429"/>
                    <a:pt x="137255" y="7620"/>
                    <a:pt x="154876" y="11906"/>
                  </a:cubicBezTo>
                  <a:cubicBezTo>
                    <a:pt x="131730" y="4191"/>
                    <a:pt x="106966" y="95"/>
                    <a:pt x="81153" y="95"/>
                  </a:cubicBezTo>
                </a:path>
              </a:pathLst>
            </a:custGeom>
            <a:solidFill>
              <a:srgbClr val="7DBA3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8" name="Freeform: Shape 617">
              <a:extLst>
                <a:ext uri="{FF2B5EF4-FFF2-40B4-BE49-F238E27FC236}">
                  <a16:creationId xmlns:a16="http://schemas.microsoft.com/office/drawing/2014/main" id="{B89713AD-B4D2-247B-D0C0-22F3DA9529D5}"/>
                </a:ext>
              </a:extLst>
            </p:cNvPr>
            <p:cNvSpPr/>
            <p:nvPr/>
          </p:nvSpPr>
          <p:spPr>
            <a:xfrm>
              <a:off x="10127825" y="8547084"/>
              <a:ext cx="855370" cy="148412"/>
            </a:xfrm>
            <a:custGeom>
              <a:avLst/>
              <a:gdLst>
                <a:gd name="connsiteX0" fmla="*/ 194882 w 194881"/>
                <a:gd name="connsiteY0" fmla="*/ 95 h 33813"/>
                <a:gd name="connsiteX1" fmla="*/ 109728 w 194881"/>
                <a:gd name="connsiteY1" fmla="*/ 22003 h 33813"/>
                <a:gd name="connsiteX2" fmla="*/ 54864 w 194881"/>
                <a:gd name="connsiteY2" fmla="*/ 28480 h 33813"/>
                <a:gd name="connsiteX3" fmla="*/ 0 w 194881"/>
                <a:gd name="connsiteY3" fmla="*/ 22003 h 33813"/>
                <a:gd name="connsiteX4" fmla="*/ 73724 w 194881"/>
                <a:gd name="connsiteY4" fmla="*/ 33814 h 33813"/>
                <a:gd name="connsiteX5" fmla="*/ 194882 w 194881"/>
                <a:gd name="connsiteY5" fmla="*/ 0 h 3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81" h="33813">
                  <a:moveTo>
                    <a:pt x="194882" y="95"/>
                  </a:moveTo>
                  <a:cubicBezTo>
                    <a:pt x="168783" y="12478"/>
                    <a:pt x="140018" y="20098"/>
                    <a:pt x="109728" y="22003"/>
                  </a:cubicBezTo>
                  <a:cubicBezTo>
                    <a:pt x="92107" y="26194"/>
                    <a:pt x="73819" y="28480"/>
                    <a:pt x="54864" y="28480"/>
                  </a:cubicBezTo>
                  <a:cubicBezTo>
                    <a:pt x="35909" y="28480"/>
                    <a:pt x="17622" y="26194"/>
                    <a:pt x="0" y="22003"/>
                  </a:cubicBezTo>
                  <a:cubicBezTo>
                    <a:pt x="23146" y="29718"/>
                    <a:pt x="47911" y="33814"/>
                    <a:pt x="73724" y="33814"/>
                  </a:cubicBezTo>
                  <a:cubicBezTo>
                    <a:pt x="118110" y="33814"/>
                    <a:pt x="159544" y="21431"/>
                    <a:pt x="194882" y="0"/>
                  </a:cubicBezTo>
                </a:path>
              </a:pathLst>
            </a:custGeom>
            <a:solidFill>
              <a:srgbClr val="B4CE51"/>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9" name="Freeform: Shape 618">
              <a:extLst>
                <a:ext uri="{FF2B5EF4-FFF2-40B4-BE49-F238E27FC236}">
                  <a16:creationId xmlns:a16="http://schemas.microsoft.com/office/drawing/2014/main" id="{F761D9A2-BA95-6C04-30F7-CB85A68AA1C3}"/>
                </a:ext>
              </a:extLst>
            </p:cNvPr>
            <p:cNvSpPr/>
            <p:nvPr/>
          </p:nvSpPr>
          <p:spPr>
            <a:xfrm>
              <a:off x="9423798" y="6739346"/>
              <a:ext cx="1185227" cy="1932736"/>
            </a:xfrm>
            <a:custGeom>
              <a:avLst/>
              <a:gdLst>
                <a:gd name="connsiteX0" fmla="*/ 134017 w 270033"/>
                <a:gd name="connsiteY0" fmla="*/ 0 h 440340"/>
                <a:gd name="connsiteX1" fmla="*/ 0 w 270033"/>
                <a:gd name="connsiteY1" fmla="*/ 211646 h 440340"/>
                <a:gd name="connsiteX2" fmla="*/ 160306 w 270033"/>
                <a:gd name="connsiteY2" fmla="*/ 433864 h 440340"/>
                <a:gd name="connsiteX3" fmla="*/ 215169 w 270033"/>
                <a:gd name="connsiteY3" fmla="*/ 440341 h 440340"/>
                <a:gd name="connsiteX4" fmla="*/ 270034 w 270033"/>
                <a:gd name="connsiteY4" fmla="*/ 433864 h 440340"/>
                <a:gd name="connsiteX5" fmla="*/ 255175 w 270033"/>
                <a:gd name="connsiteY5" fmla="*/ 434340 h 440340"/>
                <a:gd name="connsiteX6" fmla="*/ 21145 w 270033"/>
                <a:gd name="connsiteY6" fmla="*/ 200311 h 440340"/>
                <a:gd name="connsiteX7" fmla="*/ 134017 w 270033"/>
                <a:gd name="connsiteY7" fmla="*/ 95 h 440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033" h="440340">
                  <a:moveTo>
                    <a:pt x="134017" y="0"/>
                  </a:moveTo>
                  <a:cubicBezTo>
                    <a:pt x="54769" y="37529"/>
                    <a:pt x="0" y="118205"/>
                    <a:pt x="0" y="211646"/>
                  </a:cubicBezTo>
                  <a:cubicBezTo>
                    <a:pt x="0" y="315182"/>
                    <a:pt x="67151" y="403003"/>
                    <a:pt x="160306" y="433864"/>
                  </a:cubicBezTo>
                  <a:cubicBezTo>
                    <a:pt x="177927" y="438055"/>
                    <a:pt x="196215" y="440341"/>
                    <a:pt x="215169" y="440341"/>
                  </a:cubicBezTo>
                  <a:cubicBezTo>
                    <a:pt x="234125" y="440341"/>
                    <a:pt x="252413" y="438150"/>
                    <a:pt x="270034" y="433864"/>
                  </a:cubicBezTo>
                  <a:cubicBezTo>
                    <a:pt x="265081" y="434150"/>
                    <a:pt x="260128" y="434340"/>
                    <a:pt x="255175" y="434340"/>
                  </a:cubicBezTo>
                  <a:cubicBezTo>
                    <a:pt x="125920" y="434340"/>
                    <a:pt x="21145" y="329565"/>
                    <a:pt x="21145" y="200311"/>
                  </a:cubicBezTo>
                  <a:cubicBezTo>
                    <a:pt x="21145" y="115443"/>
                    <a:pt x="66389" y="41053"/>
                    <a:pt x="134017" y="95"/>
                  </a:cubicBezTo>
                </a:path>
              </a:pathLst>
            </a:custGeom>
            <a:solidFill>
              <a:srgbClr val="78B82F"/>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0" name="Freeform: Shape 619">
              <a:extLst>
                <a:ext uri="{FF2B5EF4-FFF2-40B4-BE49-F238E27FC236}">
                  <a16:creationId xmlns:a16="http://schemas.microsoft.com/office/drawing/2014/main" id="{68455F2D-DD78-E395-0F0F-424E0B04023F}"/>
                </a:ext>
              </a:extLst>
            </p:cNvPr>
            <p:cNvSpPr/>
            <p:nvPr/>
          </p:nvSpPr>
          <p:spPr>
            <a:xfrm>
              <a:off x="10609025" y="6669528"/>
              <a:ext cx="869169" cy="1974128"/>
            </a:xfrm>
            <a:custGeom>
              <a:avLst/>
              <a:gdLst>
                <a:gd name="connsiteX0" fmla="*/ 18860 w 198025"/>
                <a:gd name="connsiteY0" fmla="*/ 0 h 449770"/>
                <a:gd name="connsiteX1" fmla="*/ 179165 w 198025"/>
                <a:gd name="connsiteY1" fmla="*/ 222218 h 449770"/>
                <a:gd name="connsiteX2" fmla="*/ 0 w 198025"/>
                <a:gd name="connsiteY2" fmla="*/ 449771 h 449770"/>
                <a:gd name="connsiteX3" fmla="*/ 85154 w 198025"/>
                <a:gd name="connsiteY3" fmla="*/ 427863 h 449770"/>
                <a:gd name="connsiteX4" fmla="*/ 198025 w 198025"/>
                <a:gd name="connsiteY4" fmla="*/ 227647 h 449770"/>
                <a:gd name="connsiteX5" fmla="*/ 18860 w 198025"/>
                <a:gd name="connsiteY5" fmla="*/ 95 h 449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025" h="449770">
                  <a:moveTo>
                    <a:pt x="18860" y="0"/>
                  </a:moveTo>
                  <a:cubicBezTo>
                    <a:pt x="112014" y="30861"/>
                    <a:pt x="179165" y="118682"/>
                    <a:pt x="179165" y="222218"/>
                  </a:cubicBezTo>
                  <a:cubicBezTo>
                    <a:pt x="179165" y="332613"/>
                    <a:pt x="102775" y="425101"/>
                    <a:pt x="0" y="449771"/>
                  </a:cubicBezTo>
                  <a:cubicBezTo>
                    <a:pt x="30289" y="447866"/>
                    <a:pt x="59055" y="440150"/>
                    <a:pt x="85154" y="427863"/>
                  </a:cubicBezTo>
                  <a:cubicBezTo>
                    <a:pt x="152781" y="386810"/>
                    <a:pt x="198025" y="312515"/>
                    <a:pt x="198025" y="227647"/>
                  </a:cubicBezTo>
                  <a:cubicBezTo>
                    <a:pt x="198025" y="117253"/>
                    <a:pt x="121634" y="24765"/>
                    <a:pt x="18860" y="95"/>
                  </a:cubicBezTo>
                </a:path>
              </a:pathLst>
            </a:custGeom>
            <a:solidFill>
              <a:srgbClr val="A6C72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21" name="Freeform: Shape 620">
              <a:extLst>
                <a:ext uri="{FF2B5EF4-FFF2-40B4-BE49-F238E27FC236}">
                  <a16:creationId xmlns:a16="http://schemas.microsoft.com/office/drawing/2014/main" id="{478509D7-C676-595E-B064-6A5AFAF9F31E}"/>
                </a:ext>
              </a:extLst>
            </p:cNvPr>
            <p:cNvSpPr/>
            <p:nvPr/>
          </p:nvSpPr>
          <p:spPr>
            <a:xfrm>
              <a:off x="9517025" y="6640683"/>
              <a:ext cx="1878808" cy="2004645"/>
            </a:xfrm>
            <a:custGeom>
              <a:avLst/>
              <a:gdLst>
                <a:gd name="connsiteX0" fmla="*/ 212884 w 428053"/>
                <a:gd name="connsiteY0" fmla="*/ 95 h 456723"/>
                <a:gd name="connsiteX1" fmla="*/ 112872 w 428053"/>
                <a:gd name="connsiteY1" fmla="*/ 22479 h 456723"/>
                <a:gd name="connsiteX2" fmla="*/ 0 w 428053"/>
                <a:gd name="connsiteY2" fmla="*/ 222695 h 456723"/>
                <a:gd name="connsiteX3" fmla="*/ 234029 w 428053"/>
                <a:gd name="connsiteY3" fmla="*/ 456724 h 456723"/>
                <a:gd name="connsiteX4" fmla="*/ 248888 w 428053"/>
                <a:gd name="connsiteY4" fmla="*/ 456248 h 456723"/>
                <a:gd name="connsiteX5" fmla="*/ 428054 w 428053"/>
                <a:gd name="connsiteY5" fmla="*/ 228695 h 456723"/>
                <a:gd name="connsiteX6" fmla="*/ 267748 w 428053"/>
                <a:gd name="connsiteY6" fmla="*/ 6477 h 456723"/>
                <a:gd name="connsiteX7" fmla="*/ 212884 w 428053"/>
                <a:gd name="connsiteY7" fmla="*/ 0 h 4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053" h="456723">
                  <a:moveTo>
                    <a:pt x="212884" y="95"/>
                  </a:moveTo>
                  <a:cubicBezTo>
                    <a:pt x="177070" y="95"/>
                    <a:pt x="143161" y="8096"/>
                    <a:pt x="112872" y="22479"/>
                  </a:cubicBezTo>
                  <a:cubicBezTo>
                    <a:pt x="45244" y="63532"/>
                    <a:pt x="0" y="137827"/>
                    <a:pt x="0" y="222695"/>
                  </a:cubicBezTo>
                  <a:cubicBezTo>
                    <a:pt x="0" y="351949"/>
                    <a:pt x="104775" y="456724"/>
                    <a:pt x="234029" y="456724"/>
                  </a:cubicBezTo>
                  <a:cubicBezTo>
                    <a:pt x="238983" y="456724"/>
                    <a:pt x="243935" y="456533"/>
                    <a:pt x="248888" y="456248"/>
                  </a:cubicBezTo>
                  <a:cubicBezTo>
                    <a:pt x="351663" y="431578"/>
                    <a:pt x="428054" y="338995"/>
                    <a:pt x="428054" y="228695"/>
                  </a:cubicBezTo>
                  <a:cubicBezTo>
                    <a:pt x="428054" y="125158"/>
                    <a:pt x="360902" y="37338"/>
                    <a:pt x="267748" y="6477"/>
                  </a:cubicBezTo>
                  <a:cubicBezTo>
                    <a:pt x="250127" y="2286"/>
                    <a:pt x="231839" y="0"/>
                    <a:pt x="212884" y="0"/>
                  </a:cubicBezTo>
                </a:path>
              </a:pathLst>
            </a:custGeom>
            <a:solidFill>
              <a:srgbClr val="91C02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CE4EF86D-0277-E431-828A-AFD7128FF609}"/>
              </a:ext>
            </a:extLst>
          </p:cNvPr>
          <p:cNvGrpSpPr/>
          <p:nvPr/>
        </p:nvGrpSpPr>
        <p:grpSpPr>
          <a:xfrm>
            <a:off x="3550336" y="1381555"/>
            <a:ext cx="2212432" cy="2199050"/>
            <a:chOff x="3550336" y="6143137"/>
            <a:chExt cx="2212432" cy="2199050"/>
          </a:xfrm>
        </p:grpSpPr>
        <p:sp>
          <p:nvSpPr>
            <p:cNvPr id="608" name="Freeform: Shape 607">
              <a:extLst>
                <a:ext uri="{FF2B5EF4-FFF2-40B4-BE49-F238E27FC236}">
                  <a16:creationId xmlns:a16="http://schemas.microsoft.com/office/drawing/2014/main" id="{9C2CD621-E2AD-D8AB-C27D-0968963A9E4E}"/>
                </a:ext>
              </a:extLst>
            </p:cNvPr>
            <p:cNvSpPr/>
            <p:nvPr/>
          </p:nvSpPr>
          <p:spPr>
            <a:xfrm>
              <a:off x="3550336" y="6160694"/>
              <a:ext cx="2054399" cy="2054396"/>
            </a:xfrm>
            <a:custGeom>
              <a:avLst/>
              <a:gdLst>
                <a:gd name="connsiteX0" fmla="*/ 468059 w 468058"/>
                <a:gd name="connsiteY0" fmla="*/ 234029 h 468058"/>
                <a:gd name="connsiteX1" fmla="*/ 234029 w 468058"/>
                <a:gd name="connsiteY1" fmla="*/ 468058 h 468058"/>
                <a:gd name="connsiteX2" fmla="*/ 0 w 468058"/>
                <a:gd name="connsiteY2" fmla="*/ 234029 h 468058"/>
                <a:gd name="connsiteX3" fmla="*/ 234029 w 468058"/>
                <a:gd name="connsiteY3" fmla="*/ 0 h 468058"/>
                <a:gd name="connsiteX4" fmla="*/ 468059 w 468058"/>
                <a:gd name="connsiteY4" fmla="*/ 234029 h 46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058" h="468058">
                  <a:moveTo>
                    <a:pt x="468059" y="234029"/>
                  </a:moveTo>
                  <a:cubicBezTo>
                    <a:pt x="468059" y="363283"/>
                    <a:pt x="363284" y="468058"/>
                    <a:pt x="234029" y="468058"/>
                  </a:cubicBezTo>
                  <a:cubicBezTo>
                    <a:pt x="104775" y="468058"/>
                    <a:pt x="0" y="363283"/>
                    <a:pt x="0" y="234029"/>
                  </a:cubicBezTo>
                  <a:cubicBezTo>
                    <a:pt x="0" y="104775"/>
                    <a:pt x="104775" y="0"/>
                    <a:pt x="234029" y="0"/>
                  </a:cubicBezTo>
                  <a:cubicBezTo>
                    <a:pt x="363284" y="0"/>
                    <a:pt x="468059" y="104775"/>
                    <a:pt x="468059" y="234029"/>
                  </a:cubicBezTo>
                </a:path>
              </a:pathLst>
            </a:custGeom>
            <a:solidFill>
              <a:srgbClr val="2F647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9" name="Freeform: Shape 608">
              <a:extLst>
                <a:ext uri="{FF2B5EF4-FFF2-40B4-BE49-F238E27FC236}">
                  <a16:creationId xmlns:a16="http://schemas.microsoft.com/office/drawing/2014/main" id="{0E499B0B-DEC5-0AFF-1A32-63ED7B260C8F}"/>
                </a:ext>
              </a:extLst>
            </p:cNvPr>
            <p:cNvSpPr/>
            <p:nvPr/>
          </p:nvSpPr>
          <p:spPr>
            <a:xfrm>
              <a:off x="4542422" y="6143137"/>
              <a:ext cx="1220346" cy="1501287"/>
            </a:xfrm>
            <a:custGeom>
              <a:avLst/>
              <a:gdLst>
                <a:gd name="connsiteX0" fmla="*/ 44005 w 278034"/>
                <a:gd name="connsiteY0" fmla="*/ 0 h 342042"/>
                <a:gd name="connsiteX1" fmla="*/ 0 w 278034"/>
                <a:gd name="connsiteY1" fmla="*/ 4096 h 342042"/>
                <a:gd name="connsiteX2" fmla="*/ 8001 w 278034"/>
                <a:gd name="connsiteY2" fmla="*/ 4001 h 342042"/>
                <a:gd name="connsiteX3" fmla="*/ 204978 w 278034"/>
                <a:gd name="connsiteY3" fmla="*/ 111633 h 342042"/>
                <a:gd name="connsiteX4" fmla="*/ 263366 w 278034"/>
                <a:gd name="connsiteY4" fmla="*/ 250127 h 342042"/>
                <a:gd name="connsiteX5" fmla="*/ 251650 w 278034"/>
                <a:gd name="connsiteY5" fmla="*/ 342043 h 342042"/>
                <a:gd name="connsiteX6" fmla="*/ 278035 w 278034"/>
                <a:gd name="connsiteY6" fmla="*/ 234029 h 342042"/>
                <a:gd name="connsiteX7" fmla="*/ 44005 w 278034"/>
                <a:gd name="connsiteY7" fmla="*/ 0 h 34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8034" h="342042">
                  <a:moveTo>
                    <a:pt x="44005" y="0"/>
                  </a:moveTo>
                  <a:cubicBezTo>
                    <a:pt x="28956" y="0"/>
                    <a:pt x="14288" y="1429"/>
                    <a:pt x="0" y="4096"/>
                  </a:cubicBezTo>
                  <a:cubicBezTo>
                    <a:pt x="2667" y="4096"/>
                    <a:pt x="5334" y="4001"/>
                    <a:pt x="8001" y="4001"/>
                  </a:cubicBezTo>
                  <a:cubicBezTo>
                    <a:pt x="90678" y="4001"/>
                    <a:pt x="163353" y="46863"/>
                    <a:pt x="204978" y="111633"/>
                  </a:cubicBezTo>
                  <a:cubicBezTo>
                    <a:pt x="238030" y="148780"/>
                    <a:pt x="259461" y="196691"/>
                    <a:pt x="263366" y="250127"/>
                  </a:cubicBezTo>
                  <a:cubicBezTo>
                    <a:pt x="265652" y="282321"/>
                    <a:pt x="261366" y="313372"/>
                    <a:pt x="251650" y="342043"/>
                  </a:cubicBezTo>
                  <a:cubicBezTo>
                    <a:pt x="268510" y="309753"/>
                    <a:pt x="278035" y="272987"/>
                    <a:pt x="278035" y="234029"/>
                  </a:cubicBezTo>
                  <a:cubicBezTo>
                    <a:pt x="278035" y="104775"/>
                    <a:pt x="173260" y="0"/>
                    <a:pt x="44005" y="0"/>
                  </a:cubicBezTo>
                </a:path>
              </a:pathLst>
            </a:custGeom>
            <a:solidFill>
              <a:srgbClr val="70C3B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0" name="Freeform: Shape 609">
              <a:extLst>
                <a:ext uri="{FF2B5EF4-FFF2-40B4-BE49-F238E27FC236}">
                  <a16:creationId xmlns:a16="http://schemas.microsoft.com/office/drawing/2014/main" id="{80E46563-6CA2-7CCC-8D4A-9D175FFEF963}"/>
                </a:ext>
              </a:extLst>
            </p:cNvPr>
            <p:cNvSpPr/>
            <p:nvPr/>
          </p:nvSpPr>
          <p:spPr>
            <a:xfrm>
              <a:off x="3762299" y="6160277"/>
              <a:ext cx="1679807" cy="680614"/>
            </a:xfrm>
            <a:custGeom>
              <a:avLst/>
              <a:gdLst>
                <a:gd name="connsiteX0" fmla="*/ 185738 w 382714"/>
                <a:gd name="connsiteY0" fmla="*/ 95 h 155066"/>
                <a:gd name="connsiteX1" fmla="*/ 177737 w 382714"/>
                <a:gd name="connsiteY1" fmla="*/ 190 h 155066"/>
                <a:gd name="connsiteX2" fmla="*/ 0 w 382714"/>
                <a:gd name="connsiteY2" fmla="*/ 155067 h 155066"/>
                <a:gd name="connsiteX3" fmla="*/ 190786 w 382714"/>
                <a:gd name="connsiteY3" fmla="*/ 29623 h 155066"/>
                <a:gd name="connsiteX4" fmla="*/ 207931 w 382714"/>
                <a:gd name="connsiteY4" fmla="*/ 28956 h 155066"/>
                <a:gd name="connsiteX5" fmla="*/ 382714 w 382714"/>
                <a:gd name="connsiteY5" fmla="*/ 107632 h 155066"/>
                <a:gd name="connsiteX6" fmla="*/ 185738 w 382714"/>
                <a:gd name="connsiteY6" fmla="*/ 0 h 15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714" h="155066">
                  <a:moveTo>
                    <a:pt x="185738" y="95"/>
                  </a:moveTo>
                  <a:cubicBezTo>
                    <a:pt x="183071" y="95"/>
                    <a:pt x="180404" y="95"/>
                    <a:pt x="177737" y="190"/>
                  </a:cubicBezTo>
                  <a:cubicBezTo>
                    <a:pt x="94393" y="16097"/>
                    <a:pt x="26670" y="76105"/>
                    <a:pt x="0" y="155067"/>
                  </a:cubicBezTo>
                  <a:cubicBezTo>
                    <a:pt x="36290" y="85439"/>
                    <a:pt x="106775" y="35623"/>
                    <a:pt x="190786" y="29623"/>
                  </a:cubicBezTo>
                  <a:cubicBezTo>
                    <a:pt x="196501" y="29242"/>
                    <a:pt x="202216" y="28956"/>
                    <a:pt x="207931" y="28956"/>
                  </a:cubicBezTo>
                  <a:cubicBezTo>
                    <a:pt x="276796" y="28956"/>
                    <a:pt x="339566" y="59055"/>
                    <a:pt x="382714" y="107632"/>
                  </a:cubicBezTo>
                  <a:cubicBezTo>
                    <a:pt x="341090" y="42863"/>
                    <a:pt x="268414" y="0"/>
                    <a:pt x="185738" y="0"/>
                  </a:cubicBezTo>
                </a:path>
              </a:pathLst>
            </a:custGeom>
            <a:solidFill>
              <a:srgbClr val="21A396"/>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1" name="Freeform: Shape 610">
              <a:extLst>
                <a:ext uri="{FF2B5EF4-FFF2-40B4-BE49-F238E27FC236}">
                  <a16:creationId xmlns:a16="http://schemas.microsoft.com/office/drawing/2014/main" id="{72C7DA5B-1F5C-B496-B699-EEBEF2647DA7}"/>
                </a:ext>
              </a:extLst>
            </p:cNvPr>
            <p:cNvSpPr/>
            <p:nvPr/>
          </p:nvSpPr>
          <p:spPr>
            <a:xfrm>
              <a:off x="3808705" y="7644429"/>
              <a:ext cx="1838673" cy="697758"/>
            </a:xfrm>
            <a:custGeom>
              <a:avLst/>
              <a:gdLst>
                <a:gd name="connsiteX0" fmla="*/ 418814 w 418909"/>
                <a:gd name="connsiteY0" fmla="*/ 95 h 158972"/>
                <a:gd name="connsiteX1" fmla="*/ 219170 w 418909"/>
                <a:gd name="connsiteY1" fmla="*/ 125921 h 158972"/>
                <a:gd name="connsiteX2" fmla="*/ 175164 w 418909"/>
                <a:gd name="connsiteY2" fmla="*/ 130016 h 158972"/>
                <a:gd name="connsiteX3" fmla="*/ 0 w 418909"/>
                <a:gd name="connsiteY3" fmla="*/ 51245 h 158972"/>
                <a:gd name="connsiteX4" fmla="*/ 196882 w 418909"/>
                <a:gd name="connsiteY4" fmla="*/ 158972 h 158972"/>
                <a:gd name="connsiteX5" fmla="*/ 214026 w 418909"/>
                <a:gd name="connsiteY5" fmla="*/ 158305 h 158972"/>
                <a:gd name="connsiteX6" fmla="*/ 418909 w 418909"/>
                <a:gd name="connsiteY6" fmla="*/ 0 h 15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09" h="158972">
                  <a:moveTo>
                    <a:pt x="418814" y="95"/>
                  </a:moveTo>
                  <a:cubicBezTo>
                    <a:pt x="380905" y="72771"/>
                    <a:pt x="306038" y="123063"/>
                    <a:pt x="219170" y="125921"/>
                  </a:cubicBezTo>
                  <a:cubicBezTo>
                    <a:pt x="204882" y="128588"/>
                    <a:pt x="190214" y="130016"/>
                    <a:pt x="175164" y="130016"/>
                  </a:cubicBezTo>
                  <a:cubicBezTo>
                    <a:pt x="105441" y="130016"/>
                    <a:pt x="42863" y="99536"/>
                    <a:pt x="0" y="51245"/>
                  </a:cubicBezTo>
                  <a:cubicBezTo>
                    <a:pt x="41910" y="116491"/>
                    <a:pt x="115062" y="158972"/>
                    <a:pt x="196882" y="158972"/>
                  </a:cubicBezTo>
                  <a:cubicBezTo>
                    <a:pt x="202501" y="158972"/>
                    <a:pt x="208216" y="158782"/>
                    <a:pt x="214026" y="158305"/>
                  </a:cubicBezTo>
                  <a:cubicBezTo>
                    <a:pt x="310800" y="151352"/>
                    <a:pt x="389572" y="86487"/>
                    <a:pt x="418909" y="0"/>
                  </a:cubicBezTo>
                </a:path>
              </a:pathLst>
            </a:custGeom>
            <a:solidFill>
              <a:srgbClr val="67A99C"/>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2" name="Freeform: Shape 611">
              <a:extLst>
                <a:ext uri="{FF2B5EF4-FFF2-40B4-BE49-F238E27FC236}">
                  <a16:creationId xmlns:a16="http://schemas.microsoft.com/office/drawing/2014/main" id="{8ECA1320-33EA-CF96-3CE1-BA64DD29EE71}"/>
                </a:ext>
              </a:extLst>
            </p:cNvPr>
            <p:cNvSpPr/>
            <p:nvPr/>
          </p:nvSpPr>
          <p:spPr>
            <a:xfrm>
              <a:off x="3646288" y="6841313"/>
              <a:ext cx="1124394" cy="1373776"/>
            </a:xfrm>
            <a:custGeom>
              <a:avLst/>
              <a:gdLst>
                <a:gd name="connsiteX0" fmla="*/ 26335 w 256173"/>
                <a:gd name="connsiteY0" fmla="*/ 0 h 312991"/>
                <a:gd name="connsiteX1" fmla="*/ 618 w 256173"/>
                <a:gd name="connsiteY1" fmla="*/ 124778 h 312991"/>
                <a:gd name="connsiteX2" fmla="*/ 37004 w 256173"/>
                <a:gd name="connsiteY2" fmla="*/ 234220 h 312991"/>
                <a:gd name="connsiteX3" fmla="*/ 212168 w 256173"/>
                <a:gd name="connsiteY3" fmla="*/ 312991 h 312991"/>
                <a:gd name="connsiteX4" fmla="*/ 256174 w 256173"/>
                <a:gd name="connsiteY4" fmla="*/ 308896 h 312991"/>
                <a:gd name="connsiteX5" fmla="*/ 248173 w 256173"/>
                <a:gd name="connsiteY5" fmla="*/ 308991 h 312991"/>
                <a:gd name="connsiteX6" fmla="*/ 14144 w 256173"/>
                <a:gd name="connsiteY6" fmla="*/ 74962 h 312991"/>
                <a:gd name="connsiteX7" fmla="*/ 26431 w 256173"/>
                <a:gd name="connsiteY7" fmla="*/ 0 h 31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173" h="312991">
                  <a:moveTo>
                    <a:pt x="26335" y="0"/>
                  </a:moveTo>
                  <a:cubicBezTo>
                    <a:pt x="7000" y="37147"/>
                    <a:pt x="-2621" y="79915"/>
                    <a:pt x="618" y="124778"/>
                  </a:cubicBezTo>
                  <a:cubicBezTo>
                    <a:pt x="3571" y="165163"/>
                    <a:pt x="16525" y="202406"/>
                    <a:pt x="37004" y="234220"/>
                  </a:cubicBezTo>
                  <a:cubicBezTo>
                    <a:pt x="79866" y="282512"/>
                    <a:pt x="142445" y="312991"/>
                    <a:pt x="212168" y="312991"/>
                  </a:cubicBezTo>
                  <a:cubicBezTo>
                    <a:pt x="227218" y="312991"/>
                    <a:pt x="241981" y="311563"/>
                    <a:pt x="256174" y="308896"/>
                  </a:cubicBezTo>
                  <a:cubicBezTo>
                    <a:pt x="253507" y="308991"/>
                    <a:pt x="250840" y="308991"/>
                    <a:pt x="248173" y="308991"/>
                  </a:cubicBezTo>
                  <a:cubicBezTo>
                    <a:pt x="118919" y="308991"/>
                    <a:pt x="14144" y="204216"/>
                    <a:pt x="14144" y="74962"/>
                  </a:cubicBezTo>
                  <a:cubicBezTo>
                    <a:pt x="14144" y="48768"/>
                    <a:pt x="18430" y="23527"/>
                    <a:pt x="26431" y="0"/>
                  </a:cubicBezTo>
                </a:path>
              </a:pathLst>
            </a:custGeom>
            <a:solidFill>
              <a:srgbClr val="257B74"/>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3" name="Freeform: Shape 612">
              <a:extLst>
                <a:ext uri="{FF2B5EF4-FFF2-40B4-BE49-F238E27FC236}">
                  <a16:creationId xmlns:a16="http://schemas.microsoft.com/office/drawing/2014/main" id="{09DC4C92-B3CB-74AE-9A0F-FC1EBF897C23}"/>
                </a:ext>
              </a:extLst>
            </p:cNvPr>
            <p:cNvSpPr/>
            <p:nvPr/>
          </p:nvSpPr>
          <p:spPr>
            <a:xfrm>
              <a:off x="4770687" y="6633115"/>
              <a:ext cx="930343" cy="1563999"/>
            </a:xfrm>
            <a:custGeom>
              <a:avLst/>
              <a:gdLst>
                <a:gd name="connsiteX0" fmla="*/ 152971 w 211962"/>
                <a:gd name="connsiteY0" fmla="*/ 0 h 356330"/>
                <a:gd name="connsiteX1" fmla="*/ 190024 w 211962"/>
                <a:gd name="connsiteY1" fmla="*/ 126397 h 356330"/>
                <a:gd name="connsiteX2" fmla="*/ 0 w 211962"/>
                <a:gd name="connsiteY2" fmla="*/ 356330 h 356330"/>
                <a:gd name="connsiteX3" fmla="*/ 199644 w 211962"/>
                <a:gd name="connsiteY3" fmla="*/ 230505 h 356330"/>
                <a:gd name="connsiteX4" fmla="*/ 211360 w 211962"/>
                <a:gd name="connsiteY4" fmla="*/ 138589 h 356330"/>
                <a:gd name="connsiteX5" fmla="*/ 152971 w 211962"/>
                <a:gd name="connsiteY5" fmla="*/ 95 h 35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962" h="356330">
                  <a:moveTo>
                    <a:pt x="152971" y="0"/>
                  </a:moveTo>
                  <a:cubicBezTo>
                    <a:pt x="176403" y="36481"/>
                    <a:pt x="190024" y="79820"/>
                    <a:pt x="190024" y="126397"/>
                  </a:cubicBezTo>
                  <a:cubicBezTo>
                    <a:pt x="190024" y="240602"/>
                    <a:pt x="108204" y="335661"/>
                    <a:pt x="0" y="356330"/>
                  </a:cubicBezTo>
                  <a:cubicBezTo>
                    <a:pt x="86868" y="353378"/>
                    <a:pt x="161735" y="303086"/>
                    <a:pt x="199644" y="230505"/>
                  </a:cubicBezTo>
                  <a:cubicBezTo>
                    <a:pt x="209360" y="201835"/>
                    <a:pt x="213646" y="170688"/>
                    <a:pt x="211360" y="138589"/>
                  </a:cubicBezTo>
                  <a:cubicBezTo>
                    <a:pt x="207550" y="85154"/>
                    <a:pt x="186024" y="37243"/>
                    <a:pt x="152971" y="95"/>
                  </a:cubicBezTo>
                </a:path>
              </a:pathLst>
            </a:custGeom>
            <a:solidFill>
              <a:srgbClr val="399C8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14" name="Freeform: Shape 613">
              <a:extLst>
                <a:ext uri="{FF2B5EF4-FFF2-40B4-BE49-F238E27FC236}">
                  <a16:creationId xmlns:a16="http://schemas.microsoft.com/office/drawing/2014/main" id="{D9EF7ADD-AF85-B8C3-F71C-1691163371F2}"/>
                </a:ext>
              </a:extLst>
            </p:cNvPr>
            <p:cNvSpPr/>
            <p:nvPr/>
          </p:nvSpPr>
          <p:spPr>
            <a:xfrm>
              <a:off x="3707531" y="6287788"/>
              <a:ext cx="1896371" cy="1910162"/>
            </a:xfrm>
            <a:custGeom>
              <a:avLst/>
              <a:gdLst>
                <a:gd name="connsiteX0" fmla="*/ 220313 w 432054"/>
                <a:gd name="connsiteY0" fmla="*/ 0 h 435197"/>
                <a:gd name="connsiteX1" fmla="*/ 203168 w 432054"/>
                <a:gd name="connsiteY1" fmla="*/ 667 h 435197"/>
                <a:gd name="connsiteX2" fmla="*/ 12288 w 432054"/>
                <a:gd name="connsiteY2" fmla="*/ 126206 h 435197"/>
                <a:gd name="connsiteX3" fmla="*/ 0 w 432054"/>
                <a:gd name="connsiteY3" fmla="*/ 201168 h 435197"/>
                <a:gd name="connsiteX4" fmla="*/ 234029 w 432054"/>
                <a:gd name="connsiteY4" fmla="*/ 435197 h 435197"/>
                <a:gd name="connsiteX5" fmla="*/ 242031 w 432054"/>
                <a:gd name="connsiteY5" fmla="*/ 435102 h 435197"/>
                <a:gd name="connsiteX6" fmla="*/ 432054 w 432054"/>
                <a:gd name="connsiteY6" fmla="*/ 205169 h 435197"/>
                <a:gd name="connsiteX7" fmla="*/ 395002 w 432054"/>
                <a:gd name="connsiteY7" fmla="*/ 78772 h 435197"/>
                <a:gd name="connsiteX8" fmla="*/ 220218 w 432054"/>
                <a:gd name="connsiteY8" fmla="*/ 95 h 43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2054" h="435197">
                  <a:moveTo>
                    <a:pt x="220313" y="0"/>
                  </a:moveTo>
                  <a:cubicBezTo>
                    <a:pt x="214694" y="0"/>
                    <a:pt x="208979" y="191"/>
                    <a:pt x="203168" y="667"/>
                  </a:cubicBezTo>
                  <a:cubicBezTo>
                    <a:pt x="119063" y="6763"/>
                    <a:pt x="48578" y="56483"/>
                    <a:pt x="12288" y="126206"/>
                  </a:cubicBezTo>
                  <a:cubicBezTo>
                    <a:pt x="4382" y="149733"/>
                    <a:pt x="0" y="174975"/>
                    <a:pt x="0" y="201168"/>
                  </a:cubicBezTo>
                  <a:cubicBezTo>
                    <a:pt x="0" y="330422"/>
                    <a:pt x="104775" y="435197"/>
                    <a:pt x="234029" y="435197"/>
                  </a:cubicBezTo>
                  <a:cubicBezTo>
                    <a:pt x="236697" y="435197"/>
                    <a:pt x="239363" y="435197"/>
                    <a:pt x="242031" y="435102"/>
                  </a:cubicBezTo>
                  <a:cubicBezTo>
                    <a:pt x="350234" y="414528"/>
                    <a:pt x="432054" y="319373"/>
                    <a:pt x="432054" y="205169"/>
                  </a:cubicBezTo>
                  <a:cubicBezTo>
                    <a:pt x="432054" y="158591"/>
                    <a:pt x="418433" y="115253"/>
                    <a:pt x="395002" y="78772"/>
                  </a:cubicBezTo>
                  <a:cubicBezTo>
                    <a:pt x="351854" y="30290"/>
                    <a:pt x="289084" y="95"/>
                    <a:pt x="220218" y="95"/>
                  </a:cubicBezTo>
                </a:path>
              </a:pathLst>
            </a:custGeom>
            <a:solidFill>
              <a:srgbClr val="238D7D"/>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10" name="Group 9">
            <a:extLst>
              <a:ext uri="{FF2B5EF4-FFF2-40B4-BE49-F238E27FC236}">
                <a16:creationId xmlns:a16="http://schemas.microsoft.com/office/drawing/2014/main" id="{E4BF7EE4-5FEB-138F-DA03-831CB5C25F1F}"/>
              </a:ext>
            </a:extLst>
          </p:cNvPr>
          <p:cNvGrpSpPr/>
          <p:nvPr/>
        </p:nvGrpSpPr>
        <p:grpSpPr>
          <a:xfrm>
            <a:off x="2909284" y="2561050"/>
            <a:ext cx="6433713" cy="0"/>
            <a:chOff x="2909284" y="2600052"/>
            <a:chExt cx="6433713" cy="0"/>
          </a:xfrm>
        </p:grpSpPr>
        <p:cxnSp>
          <p:nvCxnSpPr>
            <p:cNvPr id="598" name="Straight Connector 597">
              <a:extLst>
                <a:ext uri="{FF2B5EF4-FFF2-40B4-BE49-F238E27FC236}">
                  <a16:creationId xmlns:a16="http://schemas.microsoft.com/office/drawing/2014/main" id="{6A279564-961C-6DBB-512A-991E41FB5DDE}"/>
                </a:ext>
              </a:extLst>
            </p:cNvPr>
            <p:cNvCxnSpPr>
              <a:cxnSpLocks/>
            </p:cNvCxnSpPr>
            <p:nvPr/>
          </p:nvCxnSpPr>
          <p:spPr>
            <a:xfrm>
              <a:off x="2909284"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599" name="Straight Connector 598">
              <a:extLst>
                <a:ext uri="{FF2B5EF4-FFF2-40B4-BE49-F238E27FC236}">
                  <a16:creationId xmlns:a16="http://schemas.microsoft.com/office/drawing/2014/main" id="{8A0FC4EC-087C-DABD-02EF-337360BC68CD}"/>
                </a:ext>
              </a:extLst>
            </p:cNvPr>
            <p:cNvCxnSpPr>
              <a:cxnSpLocks/>
            </p:cNvCxnSpPr>
            <p:nvPr/>
          </p:nvCxnSpPr>
          <p:spPr>
            <a:xfrm>
              <a:off x="5805919"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600" name="Straight Connector 599">
              <a:extLst>
                <a:ext uri="{FF2B5EF4-FFF2-40B4-BE49-F238E27FC236}">
                  <a16:creationId xmlns:a16="http://schemas.microsoft.com/office/drawing/2014/main" id="{38D88782-06C9-5292-688A-268BFC94F9F5}"/>
                </a:ext>
              </a:extLst>
            </p:cNvPr>
            <p:cNvCxnSpPr>
              <a:cxnSpLocks/>
            </p:cNvCxnSpPr>
            <p:nvPr/>
          </p:nvCxnSpPr>
          <p:spPr>
            <a:xfrm>
              <a:off x="8695297" y="2600052"/>
              <a:ext cx="647700" cy="0"/>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54C48027-2917-1AA9-1E2B-01566CF9D062}"/>
              </a:ext>
            </a:extLst>
          </p:cNvPr>
          <p:cNvGrpSpPr/>
          <p:nvPr/>
        </p:nvGrpSpPr>
        <p:grpSpPr>
          <a:xfrm>
            <a:off x="659132" y="1231850"/>
            <a:ext cx="693418" cy="700179"/>
            <a:chOff x="-3093718" y="5482372"/>
            <a:chExt cx="693418" cy="700179"/>
          </a:xfrm>
        </p:grpSpPr>
        <p:grpSp>
          <p:nvGrpSpPr>
            <p:cNvPr id="587" name="Graphic 123">
              <a:extLst>
                <a:ext uri="{FF2B5EF4-FFF2-40B4-BE49-F238E27FC236}">
                  <a16:creationId xmlns:a16="http://schemas.microsoft.com/office/drawing/2014/main" id="{C8F7366E-CDA4-ECFD-0C90-E45770BEF8B6}"/>
                </a:ext>
              </a:extLst>
            </p:cNvPr>
            <p:cNvGrpSpPr/>
            <p:nvPr/>
          </p:nvGrpSpPr>
          <p:grpSpPr>
            <a:xfrm rot="16200000">
              <a:off x="-3097099" y="5485753"/>
              <a:ext cx="700179" cy="693418"/>
              <a:chOff x="-7145786" y="393106"/>
              <a:chExt cx="1264362" cy="1252156"/>
            </a:xfrm>
            <a:effectLst>
              <a:outerShdw blurRad="139700" dist="38100" dir="5400000" algn="t" rotWithShape="0">
                <a:prstClr val="black">
                  <a:alpha val="26000"/>
                </a:prstClr>
              </a:outerShdw>
            </a:effectLst>
          </p:grpSpPr>
          <p:sp>
            <p:nvSpPr>
              <p:cNvPr id="589" name="Freeform: Shape 588">
                <a:extLst>
                  <a:ext uri="{FF2B5EF4-FFF2-40B4-BE49-F238E27FC236}">
                    <a16:creationId xmlns:a16="http://schemas.microsoft.com/office/drawing/2014/main" id="{821E7104-9D00-BB5A-5D1F-25DCCBEEFA5C}"/>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0" name="Freeform: Shape 589">
                <a:extLst>
                  <a:ext uri="{FF2B5EF4-FFF2-40B4-BE49-F238E27FC236}">
                    <a16:creationId xmlns:a16="http://schemas.microsoft.com/office/drawing/2014/main" id="{4F20AE7F-4659-ABCA-2FC3-47423A351BD5}"/>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1" name="Freeform: Shape 590">
                <a:extLst>
                  <a:ext uri="{FF2B5EF4-FFF2-40B4-BE49-F238E27FC236}">
                    <a16:creationId xmlns:a16="http://schemas.microsoft.com/office/drawing/2014/main" id="{6252854E-FA11-AAF8-5B89-854B20A99941}"/>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2" name="Freeform: Shape 591">
                <a:extLst>
                  <a:ext uri="{FF2B5EF4-FFF2-40B4-BE49-F238E27FC236}">
                    <a16:creationId xmlns:a16="http://schemas.microsoft.com/office/drawing/2014/main" id="{B076719B-5BD6-E737-7A13-0489B8A1023E}"/>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3" name="Freeform: Shape 592">
                <a:extLst>
                  <a:ext uri="{FF2B5EF4-FFF2-40B4-BE49-F238E27FC236}">
                    <a16:creationId xmlns:a16="http://schemas.microsoft.com/office/drawing/2014/main" id="{58F99C86-ECBD-D0C8-3E25-2AAA1BC3CCA1}"/>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4" name="Freeform: Shape 593">
                <a:extLst>
                  <a:ext uri="{FF2B5EF4-FFF2-40B4-BE49-F238E27FC236}">
                    <a16:creationId xmlns:a16="http://schemas.microsoft.com/office/drawing/2014/main" id="{C3FF396A-38E4-3607-F52E-8A14A340847E}"/>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5" name="Freeform: Shape 594">
                <a:extLst>
                  <a:ext uri="{FF2B5EF4-FFF2-40B4-BE49-F238E27FC236}">
                    <a16:creationId xmlns:a16="http://schemas.microsoft.com/office/drawing/2014/main" id="{731F181A-4207-27D4-628C-D69EA252608C}"/>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6" name="Freeform: Shape 595">
                <a:extLst>
                  <a:ext uri="{FF2B5EF4-FFF2-40B4-BE49-F238E27FC236}">
                    <a16:creationId xmlns:a16="http://schemas.microsoft.com/office/drawing/2014/main" id="{CF3AEE96-E7AE-ECAC-9631-7BF02FCC383D}"/>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7" name="Freeform: Shape 596">
                <a:extLst>
                  <a:ext uri="{FF2B5EF4-FFF2-40B4-BE49-F238E27FC236}">
                    <a16:creationId xmlns:a16="http://schemas.microsoft.com/office/drawing/2014/main" id="{2C6636DC-91A7-61D0-1FA2-7DAA6E972463}"/>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588" name="Freeform: Shape 587">
              <a:extLst>
                <a:ext uri="{FF2B5EF4-FFF2-40B4-BE49-F238E27FC236}">
                  <a16:creationId xmlns:a16="http://schemas.microsoft.com/office/drawing/2014/main" id="{0D395C9E-F5E0-ECC1-855F-08B34B42826A}"/>
                </a:ext>
              </a:extLst>
            </p:cNvPr>
            <p:cNvSpPr/>
            <p:nvPr/>
          </p:nvSpPr>
          <p:spPr>
            <a:xfrm>
              <a:off x="-2875450" y="5678032"/>
              <a:ext cx="256881" cy="308860"/>
            </a:xfrm>
            <a:custGeom>
              <a:avLst/>
              <a:gdLst>
                <a:gd name="connsiteX0" fmla="*/ 155937 w 182141"/>
                <a:gd name="connsiteY0" fmla="*/ 149179 h 218996"/>
                <a:gd name="connsiteX1" fmla="*/ 173177 w 182141"/>
                <a:gd name="connsiteY1" fmla="*/ 132129 h 218996"/>
                <a:gd name="connsiteX2" fmla="*/ 156128 w 182141"/>
                <a:gd name="connsiteY2" fmla="*/ 114888 h 218996"/>
                <a:gd name="connsiteX3" fmla="*/ 138887 w 182141"/>
                <a:gd name="connsiteY3" fmla="*/ 132033 h 218996"/>
                <a:gd name="connsiteX4" fmla="*/ 156032 w 182141"/>
                <a:gd name="connsiteY4" fmla="*/ 149179 h 218996"/>
                <a:gd name="connsiteX5" fmla="*/ 48209 w 182141"/>
                <a:gd name="connsiteY5" fmla="*/ 151274 h 218996"/>
                <a:gd name="connsiteX6" fmla="*/ 47828 w 182141"/>
                <a:gd name="connsiteY6" fmla="*/ 151274 h 218996"/>
                <a:gd name="connsiteX7" fmla="*/ 47828 w 182141"/>
                <a:gd name="connsiteY7" fmla="*/ 158323 h 218996"/>
                <a:gd name="connsiteX8" fmla="*/ 50495 w 182141"/>
                <a:gd name="connsiteY8" fmla="*/ 161085 h 218996"/>
                <a:gd name="connsiteX9" fmla="*/ 64307 w 182141"/>
                <a:gd name="connsiteY9" fmla="*/ 161085 h 218996"/>
                <a:gd name="connsiteX10" fmla="*/ 66973 w 182141"/>
                <a:gd name="connsiteY10" fmla="*/ 158418 h 218996"/>
                <a:gd name="connsiteX11" fmla="*/ 66973 w 182141"/>
                <a:gd name="connsiteY11" fmla="*/ 154512 h 218996"/>
                <a:gd name="connsiteX12" fmla="*/ 67164 w 182141"/>
                <a:gd name="connsiteY12" fmla="*/ 143463 h 218996"/>
                <a:gd name="connsiteX13" fmla="*/ 79452 w 182141"/>
                <a:gd name="connsiteY13" fmla="*/ 126128 h 218996"/>
                <a:gd name="connsiteX14" fmla="*/ 104692 w 182141"/>
                <a:gd name="connsiteY14" fmla="*/ 91171 h 218996"/>
                <a:gd name="connsiteX15" fmla="*/ 105455 w 182141"/>
                <a:gd name="connsiteY15" fmla="*/ 74026 h 218996"/>
                <a:gd name="connsiteX16" fmla="*/ 102311 w 182141"/>
                <a:gd name="connsiteY16" fmla="*/ 70883 h 218996"/>
                <a:gd name="connsiteX17" fmla="*/ 90120 w 182141"/>
                <a:gd name="connsiteY17" fmla="*/ 70883 h 218996"/>
                <a:gd name="connsiteX18" fmla="*/ 86405 w 182141"/>
                <a:gd name="connsiteY18" fmla="*/ 74598 h 218996"/>
                <a:gd name="connsiteX19" fmla="*/ 85833 w 182141"/>
                <a:gd name="connsiteY19" fmla="*/ 88790 h 218996"/>
                <a:gd name="connsiteX20" fmla="*/ 56020 w 182141"/>
                <a:gd name="connsiteY20" fmla="*/ 112507 h 218996"/>
                <a:gd name="connsiteX21" fmla="*/ 28588 w 182141"/>
                <a:gd name="connsiteY21" fmla="*/ 86123 h 218996"/>
                <a:gd name="connsiteX22" fmla="*/ 28302 w 182141"/>
                <a:gd name="connsiteY22" fmla="*/ 73836 h 218996"/>
                <a:gd name="connsiteX23" fmla="*/ 25921 w 182141"/>
                <a:gd name="connsiteY23" fmla="*/ 70978 h 218996"/>
                <a:gd name="connsiteX24" fmla="*/ 11728 w 182141"/>
                <a:gd name="connsiteY24" fmla="*/ 70978 h 218996"/>
                <a:gd name="connsiteX25" fmla="*/ 9347 w 182141"/>
                <a:gd name="connsiteY25" fmla="*/ 73169 h 218996"/>
                <a:gd name="connsiteX26" fmla="*/ 9919 w 182141"/>
                <a:gd name="connsiteY26" fmla="*/ 90504 h 218996"/>
                <a:gd name="connsiteX27" fmla="*/ 35827 w 182141"/>
                <a:gd name="connsiteY27" fmla="*/ 126509 h 218996"/>
                <a:gd name="connsiteX28" fmla="*/ 46780 w 182141"/>
                <a:gd name="connsiteY28" fmla="*/ 140034 h 218996"/>
                <a:gd name="connsiteX29" fmla="*/ 48114 w 182141"/>
                <a:gd name="connsiteY29" fmla="*/ 151274 h 218996"/>
                <a:gd name="connsiteX30" fmla="*/ 151461 w 182141"/>
                <a:gd name="connsiteY30" fmla="*/ 157941 h 218996"/>
                <a:gd name="connsiteX31" fmla="*/ 130029 w 182141"/>
                <a:gd name="connsiteY31" fmla="*/ 128795 h 218996"/>
                <a:gd name="connsiteX32" fmla="*/ 156318 w 182141"/>
                <a:gd name="connsiteY32" fmla="*/ 105935 h 218996"/>
                <a:gd name="connsiteX33" fmla="*/ 181940 w 182141"/>
                <a:gd name="connsiteY33" fmla="*/ 128890 h 218996"/>
                <a:gd name="connsiteX34" fmla="*/ 160414 w 182141"/>
                <a:gd name="connsiteY34" fmla="*/ 157941 h 218996"/>
                <a:gd name="connsiteX35" fmla="*/ 160414 w 182141"/>
                <a:gd name="connsiteY35" fmla="*/ 159561 h 218996"/>
                <a:gd name="connsiteX36" fmla="*/ 160414 w 182141"/>
                <a:gd name="connsiteY36" fmla="*/ 183850 h 218996"/>
                <a:gd name="connsiteX37" fmla="*/ 130886 w 182141"/>
                <a:gd name="connsiteY37" fmla="*/ 218616 h 218996"/>
                <a:gd name="connsiteX38" fmla="*/ 125838 w 182141"/>
                <a:gd name="connsiteY38" fmla="*/ 218997 h 218996"/>
                <a:gd name="connsiteX39" fmla="*/ 83833 w 182141"/>
                <a:gd name="connsiteY39" fmla="*/ 218997 h 218996"/>
                <a:gd name="connsiteX40" fmla="*/ 52686 w 182141"/>
                <a:gd name="connsiteY40" fmla="*/ 188041 h 218996"/>
                <a:gd name="connsiteX41" fmla="*/ 52686 w 182141"/>
                <a:gd name="connsiteY41" fmla="*/ 170133 h 218996"/>
                <a:gd name="connsiteX42" fmla="*/ 50114 w 182141"/>
                <a:gd name="connsiteY42" fmla="*/ 170133 h 218996"/>
                <a:gd name="connsiteX43" fmla="*/ 38589 w 182141"/>
                <a:gd name="connsiteY43" fmla="*/ 158608 h 218996"/>
                <a:gd name="connsiteX44" fmla="*/ 38589 w 182141"/>
                <a:gd name="connsiteY44" fmla="*/ 146892 h 218996"/>
                <a:gd name="connsiteX45" fmla="*/ 30874 w 182141"/>
                <a:gd name="connsiteY45" fmla="*/ 134224 h 218996"/>
                <a:gd name="connsiteX46" fmla="*/ 584 w 182141"/>
                <a:gd name="connsiteY46" fmla="*/ 91076 h 218996"/>
                <a:gd name="connsiteX47" fmla="*/ 203 w 182141"/>
                <a:gd name="connsiteY47" fmla="*/ 71931 h 218996"/>
                <a:gd name="connsiteX48" fmla="*/ 10395 w 182141"/>
                <a:gd name="connsiteY48" fmla="*/ 61929 h 218996"/>
                <a:gd name="connsiteX49" fmla="*/ 11919 w 182141"/>
                <a:gd name="connsiteY49" fmla="*/ 61834 h 218996"/>
                <a:gd name="connsiteX50" fmla="*/ 11919 w 182141"/>
                <a:gd name="connsiteY50" fmla="*/ 60025 h 218996"/>
                <a:gd name="connsiteX51" fmla="*/ 11919 w 182141"/>
                <a:gd name="connsiteY51" fmla="*/ 31831 h 218996"/>
                <a:gd name="connsiteX52" fmla="*/ 27921 w 182141"/>
                <a:gd name="connsiteY52" fmla="*/ 11352 h 218996"/>
                <a:gd name="connsiteX53" fmla="*/ 34017 w 182141"/>
                <a:gd name="connsiteY53" fmla="*/ 10590 h 218996"/>
                <a:gd name="connsiteX54" fmla="*/ 34112 w 182141"/>
                <a:gd name="connsiteY54" fmla="*/ 9161 h 218996"/>
                <a:gd name="connsiteX55" fmla="*/ 34208 w 182141"/>
                <a:gd name="connsiteY55" fmla="*/ 3922 h 218996"/>
                <a:gd name="connsiteX56" fmla="*/ 38684 w 182141"/>
                <a:gd name="connsiteY56" fmla="*/ 112 h 218996"/>
                <a:gd name="connsiteX57" fmla="*/ 43066 w 182141"/>
                <a:gd name="connsiteY57" fmla="*/ 4017 h 218996"/>
                <a:gd name="connsiteX58" fmla="*/ 43066 w 182141"/>
                <a:gd name="connsiteY58" fmla="*/ 25734 h 218996"/>
                <a:gd name="connsiteX59" fmla="*/ 39065 w 182141"/>
                <a:gd name="connsiteY59" fmla="*/ 29735 h 218996"/>
                <a:gd name="connsiteX60" fmla="*/ 34493 w 182141"/>
                <a:gd name="connsiteY60" fmla="*/ 26782 h 218996"/>
                <a:gd name="connsiteX61" fmla="*/ 34208 w 182141"/>
                <a:gd name="connsiteY61" fmla="*/ 24401 h 218996"/>
                <a:gd name="connsiteX62" fmla="*/ 34208 w 182141"/>
                <a:gd name="connsiteY62" fmla="*/ 20115 h 218996"/>
                <a:gd name="connsiteX63" fmla="*/ 21539 w 182141"/>
                <a:gd name="connsiteY63" fmla="*/ 28116 h 218996"/>
                <a:gd name="connsiteX64" fmla="*/ 20968 w 182141"/>
                <a:gd name="connsiteY64" fmla="*/ 31831 h 218996"/>
                <a:gd name="connsiteX65" fmla="*/ 20968 w 182141"/>
                <a:gd name="connsiteY65" fmla="*/ 60882 h 218996"/>
                <a:gd name="connsiteX66" fmla="*/ 20968 w 182141"/>
                <a:gd name="connsiteY66" fmla="*/ 61929 h 218996"/>
                <a:gd name="connsiteX67" fmla="*/ 25064 w 182141"/>
                <a:gd name="connsiteY67" fmla="*/ 61929 h 218996"/>
                <a:gd name="connsiteX68" fmla="*/ 37161 w 182141"/>
                <a:gd name="connsiteY68" fmla="*/ 73931 h 218996"/>
                <a:gd name="connsiteX69" fmla="*/ 37351 w 182141"/>
                <a:gd name="connsiteY69" fmla="*/ 85170 h 218996"/>
                <a:gd name="connsiteX70" fmla="*/ 57830 w 182141"/>
                <a:gd name="connsiteY70" fmla="*/ 103554 h 218996"/>
                <a:gd name="connsiteX71" fmla="*/ 77165 w 182141"/>
                <a:gd name="connsiteY71" fmla="*/ 83932 h 218996"/>
                <a:gd name="connsiteX72" fmla="*/ 77165 w 182141"/>
                <a:gd name="connsiteY72" fmla="*/ 73550 h 218996"/>
                <a:gd name="connsiteX73" fmla="*/ 88786 w 182141"/>
                <a:gd name="connsiteY73" fmla="*/ 61929 h 218996"/>
                <a:gd name="connsiteX74" fmla="*/ 91834 w 182141"/>
                <a:gd name="connsiteY74" fmla="*/ 61929 h 218996"/>
                <a:gd name="connsiteX75" fmla="*/ 91929 w 182141"/>
                <a:gd name="connsiteY75" fmla="*/ 60882 h 218996"/>
                <a:gd name="connsiteX76" fmla="*/ 91929 w 182141"/>
                <a:gd name="connsiteY76" fmla="*/ 31450 h 218996"/>
                <a:gd name="connsiteX77" fmla="*/ 82404 w 182141"/>
                <a:gd name="connsiteY77" fmla="*/ 20020 h 218996"/>
                <a:gd name="connsiteX78" fmla="*/ 78689 w 182141"/>
                <a:gd name="connsiteY78" fmla="*/ 19734 h 218996"/>
                <a:gd name="connsiteX79" fmla="*/ 78689 w 182141"/>
                <a:gd name="connsiteY79" fmla="*/ 23639 h 218996"/>
                <a:gd name="connsiteX80" fmla="*/ 78403 w 182141"/>
                <a:gd name="connsiteY80" fmla="*/ 26306 h 218996"/>
                <a:gd name="connsiteX81" fmla="*/ 73832 w 182141"/>
                <a:gd name="connsiteY81" fmla="*/ 29640 h 218996"/>
                <a:gd name="connsiteX82" fmla="*/ 69736 w 182141"/>
                <a:gd name="connsiteY82" fmla="*/ 25544 h 218996"/>
                <a:gd name="connsiteX83" fmla="*/ 69736 w 182141"/>
                <a:gd name="connsiteY83" fmla="*/ 4113 h 218996"/>
                <a:gd name="connsiteX84" fmla="*/ 73736 w 182141"/>
                <a:gd name="connsiteY84" fmla="*/ 17 h 218996"/>
                <a:gd name="connsiteX85" fmla="*/ 78499 w 182141"/>
                <a:gd name="connsiteY85" fmla="*/ 3446 h 218996"/>
                <a:gd name="connsiteX86" fmla="*/ 78689 w 182141"/>
                <a:gd name="connsiteY86" fmla="*/ 5351 h 218996"/>
                <a:gd name="connsiteX87" fmla="*/ 78689 w 182141"/>
                <a:gd name="connsiteY87" fmla="*/ 10495 h 218996"/>
                <a:gd name="connsiteX88" fmla="*/ 83642 w 182141"/>
                <a:gd name="connsiteY88" fmla="*/ 10971 h 218996"/>
                <a:gd name="connsiteX89" fmla="*/ 100883 w 182141"/>
                <a:gd name="connsiteY89" fmla="*/ 31164 h 218996"/>
                <a:gd name="connsiteX90" fmla="*/ 100883 w 182141"/>
                <a:gd name="connsiteY90" fmla="*/ 59929 h 218996"/>
                <a:gd name="connsiteX91" fmla="*/ 100883 w 182141"/>
                <a:gd name="connsiteY91" fmla="*/ 61549 h 218996"/>
                <a:gd name="connsiteX92" fmla="*/ 104883 w 182141"/>
                <a:gd name="connsiteY92" fmla="*/ 61929 h 218996"/>
                <a:gd name="connsiteX93" fmla="*/ 114122 w 182141"/>
                <a:gd name="connsiteY93" fmla="*/ 71931 h 218996"/>
                <a:gd name="connsiteX94" fmla="*/ 111360 w 182141"/>
                <a:gd name="connsiteY94" fmla="*/ 101458 h 218996"/>
                <a:gd name="connsiteX95" fmla="*/ 83642 w 182141"/>
                <a:gd name="connsiteY95" fmla="*/ 133938 h 218996"/>
                <a:gd name="connsiteX96" fmla="*/ 75737 w 182141"/>
                <a:gd name="connsiteY96" fmla="*/ 146988 h 218996"/>
                <a:gd name="connsiteX97" fmla="*/ 75737 w 182141"/>
                <a:gd name="connsiteY97" fmla="*/ 157941 h 218996"/>
                <a:gd name="connsiteX98" fmla="*/ 63640 w 182141"/>
                <a:gd name="connsiteY98" fmla="*/ 170038 h 218996"/>
                <a:gd name="connsiteX99" fmla="*/ 61639 w 182141"/>
                <a:gd name="connsiteY99" fmla="*/ 170038 h 218996"/>
                <a:gd name="connsiteX100" fmla="*/ 61639 w 182141"/>
                <a:gd name="connsiteY100" fmla="*/ 171562 h 218996"/>
                <a:gd name="connsiteX101" fmla="*/ 61639 w 182141"/>
                <a:gd name="connsiteY101" fmla="*/ 187279 h 218996"/>
                <a:gd name="connsiteX102" fmla="*/ 84404 w 182141"/>
                <a:gd name="connsiteY102" fmla="*/ 209948 h 218996"/>
                <a:gd name="connsiteX103" fmla="*/ 125076 w 182141"/>
                <a:gd name="connsiteY103" fmla="*/ 209948 h 218996"/>
                <a:gd name="connsiteX104" fmla="*/ 150889 w 182141"/>
                <a:gd name="connsiteY104" fmla="*/ 188898 h 218996"/>
                <a:gd name="connsiteX105" fmla="*/ 151270 w 182141"/>
                <a:gd name="connsiteY105" fmla="*/ 184897 h 218996"/>
                <a:gd name="connsiteX106" fmla="*/ 151270 w 182141"/>
                <a:gd name="connsiteY106" fmla="*/ 158799 h 218996"/>
                <a:gd name="connsiteX107" fmla="*/ 151270 w 182141"/>
                <a:gd name="connsiteY107" fmla="*/ 157941 h 21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82141" h="218996">
                  <a:moveTo>
                    <a:pt x="155937" y="149179"/>
                  </a:moveTo>
                  <a:cubicBezTo>
                    <a:pt x="165462" y="149179"/>
                    <a:pt x="173082" y="141654"/>
                    <a:pt x="173177" y="132129"/>
                  </a:cubicBezTo>
                  <a:cubicBezTo>
                    <a:pt x="173177" y="122604"/>
                    <a:pt x="165653" y="114984"/>
                    <a:pt x="156128" y="114888"/>
                  </a:cubicBezTo>
                  <a:cubicBezTo>
                    <a:pt x="146507" y="114888"/>
                    <a:pt x="138887" y="122508"/>
                    <a:pt x="138887" y="132033"/>
                  </a:cubicBezTo>
                  <a:cubicBezTo>
                    <a:pt x="138887" y="141558"/>
                    <a:pt x="146507" y="149179"/>
                    <a:pt x="156032" y="149179"/>
                  </a:cubicBezTo>
                  <a:moveTo>
                    <a:pt x="48209" y="151274"/>
                  </a:moveTo>
                  <a:lnTo>
                    <a:pt x="47828" y="151274"/>
                  </a:lnTo>
                  <a:cubicBezTo>
                    <a:pt x="47828" y="153655"/>
                    <a:pt x="47828" y="156037"/>
                    <a:pt x="47828" y="158323"/>
                  </a:cubicBezTo>
                  <a:cubicBezTo>
                    <a:pt x="47828" y="160132"/>
                    <a:pt x="48781" y="161085"/>
                    <a:pt x="50495" y="161085"/>
                  </a:cubicBezTo>
                  <a:cubicBezTo>
                    <a:pt x="55067" y="161085"/>
                    <a:pt x="59735" y="161085"/>
                    <a:pt x="64307" y="161085"/>
                  </a:cubicBezTo>
                  <a:cubicBezTo>
                    <a:pt x="65926" y="161085"/>
                    <a:pt x="66878" y="160132"/>
                    <a:pt x="66973" y="158418"/>
                  </a:cubicBezTo>
                  <a:cubicBezTo>
                    <a:pt x="66973" y="157084"/>
                    <a:pt x="66973" y="155846"/>
                    <a:pt x="66973" y="154512"/>
                  </a:cubicBezTo>
                  <a:cubicBezTo>
                    <a:pt x="66973" y="150798"/>
                    <a:pt x="66688" y="147083"/>
                    <a:pt x="67164" y="143463"/>
                  </a:cubicBezTo>
                  <a:cubicBezTo>
                    <a:pt x="68117" y="135558"/>
                    <a:pt x="72403" y="129938"/>
                    <a:pt x="79452" y="126128"/>
                  </a:cubicBezTo>
                  <a:cubicBezTo>
                    <a:pt x="93453" y="118603"/>
                    <a:pt x="102216" y="106983"/>
                    <a:pt x="104692" y="91171"/>
                  </a:cubicBezTo>
                  <a:cubicBezTo>
                    <a:pt x="105550" y="85552"/>
                    <a:pt x="105264" y="79741"/>
                    <a:pt x="105455" y="74026"/>
                  </a:cubicBezTo>
                  <a:cubicBezTo>
                    <a:pt x="105455" y="71740"/>
                    <a:pt x="104597" y="70883"/>
                    <a:pt x="102311" y="70883"/>
                  </a:cubicBezTo>
                  <a:cubicBezTo>
                    <a:pt x="98311" y="70883"/>
                    <a:pt x="94215" y="70883"/>
                    <a:pt x="90120" y="70883"/>
                  </a:cubicBezTo>
                  <a:cubicBezTo>
                    <a:pt x="87071" y="70883"/>
                    <a:pt x="86500" y="71550"/>
                    <a:pt x="86405" y="74598"/>
                  </a:cubicBezTo>
                  <a:cubicBezTo>
                    <a:pt x="86309" y="79360"/>
                    <a:pt x="86595" y="84123"/>
                    <a:pt x="85833" y="88790"/>
                  </a:cubicBezTo>
                  <a:cubicBezTo>
                    <a:pt x="83547" y="102982"/>
                    <a:pt x="70498" y="113174"/>
                    <a:pt x="56020" y="112507"/>
                  </a:cubicBezTo>
                  <a:cubicBezTo>
                    <a:pt x="41828" y="111841"/>
                    <a:pt x="29635" y="100220"/>
                    <a:pt x="28588" y="86123"/>
                  </a:cubicBezTo>
                  <a:cubicBezTo>
                    <a:pt x="28302" y="82027"/>
                    <a:pt x="28397" y="77932"/>
                    <a:pt x="28302" y="73836"/>
                  </a:cubicBezTo>
                  <a:cubicBezTo>
                    <a:pt x="28302" y="72026"/>
                    <a:pt x="27540" y="70978"/>
                    <a:pt x="25921" y="70978"/>
                  </a:cubicBezTo>
                  <a:cubicBezTo>
                    <a:pt x="21158" y="70978"/>
                    <a:pt x="16396" y="70978"/>
                    <a:pt x="11728" y="70978"/>
                  </a:cubicBezTo>
                  <a:cubicBezTo>
                    <a:pt x="10395" y="70978"/>
                    <a:pt x="9347" y="71836"/>
                    <a:pt x="9347" y="73169"/>
                  </a:cubicBezTo>
                  <a:cubicBezTo>
                    <a:pt x="9347" y="78979"/>
                    <a:pt x="9062" y="84885"/>
                    <a:pt x="9919" y="90504"/>
                  </a:cubicBezTo>
                  <a:cubicBezTo>
                    <a:pt x="12395" y="106792"/>
                    <a:pt x="21253" y="118794"/>
                    <a:pt x="35827" y="126509"/>
                  </a:cubicBezTo>
                  <a:cubicBezTo>
                    <a:pt x="41446" y="129462"/>
                    <a:pt x="45352" y="133938"/>
                    <a:pt x="46780" y="140034"/>
                  </a:cubicBezTo>
                  <a:cubicBezTo>
                    <a:pt x="47638" y="143654"/>
                    <a:pt x="47733" y="147559"/>
                    <a:pt x="48114" y="151274"/>
                  </a:cubicBezTo>
                  <a:moveTo>
                    <a:pt x="151461" y="157941"/>
                  </a:moveTo>
                  <a:cubicBezTo>
                    <a:pt x="137363" y="155179"/>
                    <a:pt x="128220" y="142511"/>
                    <a:pt x="130029" y="128795"/>
                  </a:cubicBezTo>
                  <a:cubicBezTo>
                    <a:pt x="131839" y="115270"/>
                    <a:pt x="142983" y="105745"/>
                    <a:pt x="156318" y="105935"/>
                  </a:cubicBezTo>
                  <a:cubicBezTo>
                    <a:pt x="169462" y="106125"/>
                    <a:pt x="180416" y="115841"/>
                    <a:pt x="181940" y="128890"/>
                  </a:cubicBezTo>
                  <a:cubicBezTo>
                    <a:pt x="183655" y="142987"/>
                    <a:pt x="174225" y="155275"/>
                    <a:pt x="160414" y="157941"/>
                  </a:cubicBezTo>
                  <a:lnTo>
                    <a:pt x="160414" y="159561"/>
                  </a:lnTo>
                  <a:cubicBezTo>
                    <a:pt x="160414" y="167657"/>
                    <a:pt x="160414" y="175753"/>
                    <a:pt x="160414" y="183850"/>
                  </a:cubicBezTo>
                  <a:cubicBezTo>
                    <a:pt x="160414" y="201375"/>
                    <a:pt x="148222" y="215854"/>
                    <a:pt x="130886" y="218616"/>
                  </a:cubicBezTo>
                  <a:cubicBezTo>
                    <a:pt x="129172" y="218902"/>
                    <a:pt x="127553" y="218997"/>
                    <a:pt x="125838" y="218997"/>
                  </a:cubicBezTo>
                  <a:cubicBezTo>
                    <a:pt x="111836" y="218997"/>
                    <a:pt x="97835" y="218997"/>
                    <a:pt x="83833" y="218997"/>
                  </a:cubicBezTo>
                  <a:cubicBezTo>
                    <a:pt x="66783" y="218997"/>
                    <a:pt x="52876" y="205090"/>
                    <a:pt x="52686" y="188041"/>
                  </a:cubicBezTo>
                  <a:cubicBezTo>
                    <a:pt x="52686" y="182135"/>
                    <a:pt x="52686" y="176229"/>
                    <a:pt x="52686" y="170133"/>
                  </a:cubicBezTo>
                  <a:lnTo>
                    <a:pt x="50114" y="170133"/>
                  </a:lnTo>
                  <a:cubicBezTo>
                    <a:pt x="43637" y="170133"/>
                    <a:pt x="38684" y="165085"/>
                    <a:pt x="38589" y="158608"/>
                  </a:cubicBezTo>
                  <a:cubicBezTo>
                    <a:pt x="38589" y="154703"/>
                    <a:pt x="38589" y="150798"/>
                    <a:pt x="38589" y="146892"/>
                  </a:cubicBezTo>
                  <a:cubicBezTo>
                    <a:pt x="38589" y="141082"/>
                    <a:pt x="36017" y="136987"/>
                    <a:pt x="30874" y="134224"/>
                  </a:cubicBezTo>
                  <a:cubicBezTo>
                    <a:pt x="13633" y="124890"/>
                    <a:pt x="3346" y="110507"/>
                    <a:pt x="584" y="91076"/>
                  </a:cubicBezTo>
                  <a:cubicBezTo>
                    <a:pt x="-273" y="84790"/>
                    <a:pt x="13" y="78312"/>
                    <a:pt x="203" y="71931"/>
                  </a:cubicBezTo>
                  <a:cubicBezTo>
                    <a:pt x="394" y="66787"/>
                    <a:pt x="4871" y="62691"/>
                    <a:pt x="10395" y="61929"/>
                  </a:cubicBezTo>
                  <a:cubicBezTo>
                    <a:pt x="10871" y="61929"/>
                    <a:pt x="11252" y="61929"/>
                    <a:pt x="11919" y="61834"/>
                  </a:cubicBezTo>
                  <a:lnTo>
                    <a:pt x="11919" y="60025"/>
                  </a:lnTo>
                  <a:cubicBezTo>
                    <a:pt x="11919" y="50595"/>
                    <a:pt x="11919" y="41260"/>
                    <a:pt x="11919" y="31831"/>
                  </a:cubicBezTo>
                  <a:cubicBezTo>
                    <a:pt x="11919" y="21734"/>
                    <a:pt x="18301" y="13542"/>
                    <a:pt x="27921" y="11352"/>
                  </a:cubicBezTo>
                  <a:cubicBezTo>
                    <a:pt x="29826" y="10875"/>
                    <a:pt x="31827" y="10875"/>
                    <a:pt x="34017" y="10590"/>
                  </a:cubicBezTo>
                  <a:cubicBezTo>
                    <a:pt x="34017" y="10209"/>
                    <a:pt x="34017" y="9637"/>
                    <a:pt x="34112" y="9161"/>
                  </a:cubicBezTo>
                  <a:cubicBezTo>
                    <a:pt x="34112" y="7446"/>
                    <a:pt x="34112" y="5637"/>
                    <a:pt x="34208" y="3922"/>
                  </a:cubicBezTo>
                  <a:cubicBezTo>
                    <a:pt x="34493" y="1636"/>
                    <a:pt x="36398" y="112"/>
                    <a:pt x="38684" y="112"/>
                  </a:cubicBezTo>
                  <a:cubicBezTo>
                    <a:pt x="40970" y="112"/>
                    <a:pt x="42971" y="1732"/>
                    <a:pt x="43066" y="4017"/>
                  </a:cubicBezTo>
                  <a:cubicBezTo>
                    <a:pt x="43161" y="11257"/>
                    <a:pt x="43161" y="18495"/>
                    <a:pt x="43066" y="25734"/>
                  </a:cubicBezTo>
                  <a:cubicBezTo>
                    <a:pt x="43066" y="27925"/>
                    <a:pt x="41256" y="29449"/>
                    <a:pt x="39065" y="29735"/>
                  </a:cubicBezTo>
                  <a:cubicBezTo>
                    <a:pt x="37161" y="29925"/>
                    <a:pt x="35065" y="28687"/>
                    <a:pt x="34493" y="26782"/>
                  </a:cubicBezTo>
                  <a:cubicBezTo>
                    <a:pt x="34208" y="26020"/>
                    <a:pt x="34208" y="25258"/>
                    <a:pt x="34208" y="24401"/>
                  </a:cubicBezTo>
                  <a:cubicBezTo>
                    <a:pt x="34208" y="22972"/>
                    <a:pt x="34208" y="21544"/>
                    <a:pt x="34208" y="20115"/>
                  </a:cubicBezTo>
                  <a:cubicBezTo>
                    <a:pt x="29064" y="18877"/>
                    <a:pt x="23158" y="22591"/>
                    <a:pt x="21539" y="28116"/>
                  </a:cubicBezTo>
                  <a:cubicBezTo>
                    <a:pt x="21158" y="29259"/>
                    <a:pt x="21063" y="30592"/>
                    <a:pt x="20968" y="31831"/>
                  </a:cubicBezTo>
                  <a:cubicBezTo>
                    <a:pt x="20968" y="41546"/>
                    <a:pt x="20968" y="51262"/>
                    <a:pt x="20968" y="60882"/>
                  </a:cubicBezTo>
                  <a:cubicBezTo>
                    <a:pt x="20968" y="61167"/>
                    <a:pt x="20968" y="61453"/>
                    <a:pt x="20968" y="61929"/>
                  </a:cubicBezTo>
                  <a:cubicBezTo>
                    <a:pt x="22396" y="61929"/>
                    <a:pt x="23730" y="61929"/>
                    <a:pt x="25064" y="61929"/>
                  </a:cubicBezTo>
                  <a:cubicBezTo>
                    <a:pt x="32303" y="61929"/>
                    <a:pt x="37065" y="66787"/>
                    <a:pt x="37161" y="73931"/>
                  </a:cubicBezTo>
                  <a:cubicBezTo>
                    <a:pt x="37161" y="77646"/>
                    <a:pt x="37065" y="81456"/>
                    <a:pt x="37351" y="85170"/>
                  </a:cubicBezTo>
                  <a:cubicBezTo>
                    <a:pt x="38208" y="95743"/>
                    <a:pt x="47447" y="103840"/>
                    <a:pt x="57830" y="103554"/>
                  </a:cubicBezTo>
                  <a:cubicBezTo>
                    <a:pt x="68402" y="103173"/>
                    <a:pt x="76880" y="94695"/>
                    <a:pt x="77165" y="83932"/>
                  </a:cubicBezTo>
                  <a:cubicBezTo>
                    <a:pt x="77260" y="80503"/>
                    <a:pt x="77165" y="76979"/>
                    <a:pt x="77165" y="73550"/>
                  </a:cubicBezTo>
                  <a:cubicBezTo>
                    <a:pt x="77165" y="66978"/>
                    <a:pt x="82118" y="62025"/>
                    <a:pt x="88786" y="61929"/>
                  </a:cubicBezTo>
                  <a:cubicBezTo>
                    <a:pt x="89738" y="61929"/>
                    <a:pt x="90786" y="61929"/>
                    <a:pt x="91834" y="61929"/>
                  </a:cubicBezTo>
                  <a:cubicBezTo>
                    <a:pt x="91834" y="61453"/>
                    <a:pt x="91929" y="61167"/>
                    <a:pt x="91929" y="60882"/>
                  </a:cubicBezTo>
                  <a:cubicBezTo>
                    <a:pt x="91929" y="51071"/>
                    <a:pt x="91929" y="41260"/>
                    <a:pt x="91929" y="31450"/>
                  </a:cubicBezTo>
                  <a:cubicBezTo>
                    <a:pt x="91929" y="25639"/>
                    <a:pt x="88024" y="21067"/>
                    <a:pt x="82404" y="20020"/>
                  </a:cubicBezTo>
                  <a:cubicBezTo>
                    <a:pt x="81261" y="19829"/>
                    <a:pt x="80118" y="19829"/>
                    <a:pt x="78689" y="19734"/>
                  </a:cubicBezTo>
                  <a:cubicBezTo>
                    <a:pt x="78689" y="21162"/>
                    <a:pt x="78689" y="22401"/>
                    <a:pt x="78689" y="23639"/>
                  </a:cubicBezTo>
                  <a:cubicBezTo>
                    <a:pt x="78689" y="24496"/>
                    <a:pt x="78689" y="25449"/>
                    <a:pt x="78403" y="26306"/>
                  </a:cubicBezTo>
                  <a:cubicBezTo>
                    <a:pt x="77927" y="28402"/>
                    <a:pt x="75832" y="29735"/>
                    <a:pt x="73832" y="29640"/>
                  </a:cubicBezTo>
                  <a:cubicBezTo>
                    <a:pt x="71641" y="29449"/>
                    <a:pt x="69736" y="27735"/>
                    <a:pt x="69736" y="25544"/>
                  </a:cubicBezTo>
                  <a:cubicBezTo>
                    <a:pt x="69736" y="18400"/>
                    <a:pt x="69736" y="11257"/>
                    <a:pt x="69736" y="4113"/>
                  </a:cubicBezTo>
                  <a:cubicBezTo>
                    <a:pt x="69736" y="1922"/>
                    <a:pt x="71641" y="208"/>
                    <a:pt x="73736" y="17"/>
                  </a:cubicBezTo>
                  <a:cubicBezTo>
                    <a:pt x="76022" y="-173"/>
                    <a:pt x="78023" y="1255"/>
                    <a:pt x="78499" y="3446"/>
                  </a:cubicBezTo>
                  <a:cubicBezTo>
                    <a:pt x="78689" y="4113"/>
                    <a:pt x="78689" y="4779"/>
                    <a:pt x="78689" y="5351"/>
                  </a:cubicBezTo>
                  <a:cubicBezTo>
                    <a:pt x="78689" y="7066"/>
                    <a:pt x="78689" y="8780"/>
                    <a:pt x="78689" y="10495"/>
                  </a:cubicBezTo>
                  <a:cubicBezTo>
                    <a:pt x="80404" y="10590"/>
                    <a:pt x="82023" y="10685"/>
                    <a:pt x="83642" y="10971"/>
                  </a:cubicBezTo>
                  <a:cubicBezTo>
                    <a:pt x="93644" y="12685"/>
                    <a:pt x="100787" y="20972"/>
                    <a:pt x="100883" y="31164"/>
                  </a:cubicBezTo>
                  <a:cubicBezTo>
                    <a:pt x="100883" y="40784"/>
                    <a:pt x="100883" y="50404"/>
                    <a:pt x="100883" y="59929"/>
                  </a:cubicBezTo>
                  <a:lnTo>
                    <a:pt x="100883" y="61549"/>
                  </a:lnTo>
                  <a:cubicBezTo>
                    <a:pt x="102311" y="61644"/>
                    <a:pt x="103550" y="61739"/>
                    <a:pt x="104883" y="61929"/>
                  </a:cubicBezTo>
                  <a:cubicBezTo>
                    <a:pt x="109836" y="62787"/>
                    <a:pt x="114027" y="66978"/>
                    <a:pt x="114122" y="71931"/>
                  </a:cubicBezTo>
                  <a:cubicBezTo>
                    <a:pt x="114503" y="81837"/>
                    <a:pt x="114694" y="91838"/>
                    <a:pt x="111360" y="101458"/>
                  </a:cubicBezTo>
                  <a:cubicBezTo>
                    <a:pt x="106312" y="115841"/>
                    <a:pt x="97073" y="126795"/>
                    <a:pt x="83642" y="133938"/>
                  </a:cubicBezTo>
                  <a:cubicBezTo>
                    <a:pt x="78308" y="136796"/>
                    <a:pt x="75737" y="140987"/>
                    <a:pt x="75737" y="146988"/>
                  </a:cubicBezTo>
                  <a:cubicBezTo>
                    <a:pt x="75737" y="150607"/>
                    <a:pt x="75737" y="154322"/>
                    <a:pt x="75737" y="157941"/>
                  </a:cubicBezTo>
                  <a:cubicBezTo>
                    <a:pt x="75737" y="165085"/>
                    <a:pt x="70879" y="170038"/>
                    <a:pt x="63640" y="170038"/>
                  </a:cubicBezTo>
                  <a:lnTo>
                    <a:pt x="61639" y="170038"/>
                  </a:lnTo>
                  <a:lnTo>
                    <a:pt x="61639" y="171562"/>
                  </a:lnTo>
                  <a:cubicBezTo>
                    <a:pt x="61639" y="176801"/>
                    <a:pt x="61639" y="182040"/>
                    <a:pt x="61639" y="187279"/>
                  </a:cubicBezTo>
                  <a:cubicBezTo>
                    <a:pt x="61639" y="200137"/>
                    <a:pt x="71450" y="209948"/>
                    <a:pt x="84404" y="209948"/>
                  </a:cubicBezTo>
                  <a:lnTo>
                    <a:pt x="125076" y="209948"/>
                  </a:lnTo>
                  <a:cubicBezTo>
                    <a:pt x="137935" y="209948"/>
                    <a:pt x="148412" y="201471"/>
                    <a:pt x="150889" y="188898"/>
                  </a:cubicBezTo>
                  <a:cubicBezTo>
                    <a:pt x="151175" y="187564"/>
                    <a:pt x="151270" y="186231"/>
                    <a:pt x="151270" y="184897"/>
                  </a:cubicBezTo>
                  <a:cubicBezTo>
                    <a:pt x="151270" y="176229"/>
                    <a:pt x="151270" y="167466"/>
                    <a:pt x="151270" y="158799"/>
                  </a:cubicBezTo>
                  <a:cubicBezTo>
                    <a:pt x="151270" y="158513"/>
                    <a:pt x="151270" y="158227"/>
                    <a:pt x="151270" y="157941"/>
                  </a:cubicBezTo>
                </a:path>
              </a:pathLst>
            </a:custGeom>
            <a:solidFill>
              <a:srgbClr val="003A6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18" name="Group 17">
            <a:extLst>
              <a:ext uri="{FF2B5EF4-FFF2-40B4-BE49-F238E27FC236}">
                <a16:creationId xmlns:a16="http://schemas.microsoft.com/office/drawing/2014/main" id="{3F088545-6DA5-A6F6-FADE-B69148374DAE}"/>
              </a:ext>
            </a:extLst>
          </p:cNvPr>
          <p:cNvGrpSpPr/>
          <p:nvPr/>
        </p:nvGrpSpPr>
        <p:grpSpPr>
          <a:xfrm>
            <a:off x="3494418" y="1231850"/>
            <a:ext cx="693418" cy="700179"/>
            <a:chOff x="3494418" y="3850422"/>
            <a:chExt cx="693418" cy="700179"/>
          </a:xfrm>
        </p:grpSpPr>
        <p:grpSp>
          <p:nvGrpSpPr>
            <p:cNvPr id="61" name="Graphic 123">
              <a:extLst>
                <a:ext uri="{FF2B5EF4-FFF2-40B4-BE49-F238E27FC236}">
                  <a16:creationId xmlns:a16="http://schemas.microsoft.com/office/drawing/2014/main" id="{3FD29765-DE39-1278-D4F9-2569D49BC009}"/>
                </a:ext>
              </a:extLst>
            </p:cNvPr>
            <p:cNvGrpSpPr/>
            <p:nvPr/>
          </p:nvGrpSpPr>
          <p:grpSpPr>
            <a:xfrm rot="16200000">
              <a:off x="3491037" y="3853803"/>
              <a:ext cx="700179" cy="693418"/>
              <a:chOff x="-7145786" y="393106"/>
              <a:chExt cx="1264362" cy="1252156"/>
            </a:xfrm>
            <a:effectLst>
              <a:outerShdw blurRad="139700" dist="38100" dir="5400000" algn="t" rotWithShape="0">
                <a:prstClr val="black">
                  <a:alpha val="26000"/>
                </a:prstClr>
              </a:outerShdw>
            </a:effectLst>
          </p:grpSpPr>
          <p:sp>
            <p:nvSpPr>
              <p:cNvPr id="63" name="Freeform: Shape 62">
                <a:extLst>
                  <a:ext uri="{FF2B5EF4-FFF2-40B4-BE49-F238E27FC236}">
                    <a16:creationId xmlns:a16="http://schemas.microsoft.com/office/drawing/2014/main" id="{0B65A3AA-2EEB-5DC7-BBED-295BD2FCB980}"/>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9" name="Freeform: Shape 578">
                <a:extLst>
                  <a:ext uri="{FF2B5EF4-FFF2-40B4-BE49-F238E27FC236}">
                    <a16:creationId xmlns:a16="http://schemas.microsoft.com/office/drawing/2014/main" id="{E634862C-E68D-2EA9-D9F0-307A2BD51240}"/>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0" name="Freeform: Shape 579">
                <a:extLst>
                  <a:ext uri="{FF2B5EF4-FFF2-40B4-BE49-F238E27FC236}">
                    <a16:creationId xmlns:a16="http://schemas.microsoft.com/office/drawing/2014/main" id="{F96C5E63-6B6A-DED0-536C-6AAA17730960}"/>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1" name="Freeform: Shape 580">
                <a:extLst>
                  <a:ext uri="{FF2B5EF4-FFF2-40B4-BE49-F238E27FC236}">
                    <a16:creationId xmlns:a16="http://schemas.microsoft.com/office/drawing/2014/main" id="{861326FF-AFB5-2A3E-3F18-9E0810AE6D54}"/>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2" name="Freeform: Shape 581">
                <a:extLst>
                  <a:ext uri="{FF2B5EF4-FFF2-40B4-BE49-F238E27FC236}">
                    <a16:creationId xmlns:a16="http://schemas.microsoft.com/office/drawing/2014/main" id="{EEAE27EA-49C5-BD35-6062-4039C8C7A6F0}"/>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3" name="Freeform: Shape 582">
                <a:extLst>
                  <a:ext uri="{FF2B5EF4-FFF2-40B4-BE49-F238E27FC236}">
                    <a16:creationId xmlns:a16="http://schemas.microsoft.com/office/drawing/2014/main" id="{2E97FF9C-50CD-3939-74D5-73E693976C1C}"/>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4" name="Freeform: Shape 583">
                <a:extLst>
                  <a:ext uri="{FF2B5EF4-FFF2-40B4-BE49-F238E27FC236}">
                    <a16:creationId xmlns:a16="http://schemas.microsoft.com/office/drawing/2014/main" id="{33B00B3B-79D7-E12B-D15E-7D71E15D0A33}"/>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5" name="Freeform: Shape 584">
                <a:extLst>
                  <a:ext uri="{FF2B5EF4-FFF2-40B4-BE49-F238E27FC236}">
                    <a16:creationId xmlns:a16="http://schemas.microsoft.com/office/drawing/2014/main" id="{4A3730E6-9E05-81E2-0B68-2BBC3FA5F2D6}"/>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6" name="Freeform: Shape 585">
                <a:extLst>
                  <a:ext uri="{FF2B5EF4-FFF2-40B4-BE49-F238E27FC236}">
                    <a16:creationId xmlns:a16="http://schemas.microsoft.com/office/drawing/2014/main" id="{23181EF6-CCBD-8019-3D3A-F54E305D5F61}"/>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62" name="Freeform: Shape 61">
              <a:extLst>
                <a:ext uri="{FF2B5EF4-FFF2-40B4-BE49-F238E27FC236}">
                  <a16:creationId xmlns:a16="http://schemas.microsoft.com/office/drawing/2014/main" id="{2849598C-2C14-0AB5-F7A1-F4AA805122A3}"/>
                </a:ext>
              </a:extLst>
            </p:cNvPr>
            <p:cNvSpPr/>
            <p:nvPr/>
          </p:nvSpPr>
          <p:spPr>
            <a:xfrm>
              <a:off x="3689302" y="4048348"/>
              <a:ext cx="303648" cy="304329"/>
            </a:xfrm>
            <a:custGeom>
              <a:avLst/>
              <a:gdLst>
                <a:gd name="connsiteX0" fmla="*/ 73365 w 303648"/>
                <a:gd name="connsiteY0" fmla="*/ 266387 h 304329"/>
                <a:gd name="connsiteX1" fmla="*/ 69200 w 303648"/>
                <a:gd name="connsiteY1" fmla="*/ 266521 h 304329"/>
                <a:gd name="connsiteX2" fmla="*/ 46900 w 303648"/>
                <a:gd name="connsiteY2" fmla="*/ 291642 h 304329"/>
                <a:gd name="connsiteX3" fmla="*/ 249613 w 303648"/>
                <a:gd name="connsiteY3" fmla="*/ 291642 h 304329"/>
                <a:gd name="connsiteX4" fmla="*/ 249613 w 303648"/>
                <a:gd name="connsiteY4" fmla="*/ 288822 h 304329"/>
                <a:gd name="connsiteX5" fmla="*/ 223014 w 303648"/>
                <a:gd name="connsiteY5" fmla="*/ 266387 h 304329"/>
                <a:gd name="connsiteX6" fmla="*/ 73365 w 303648"/>
                <a:gd name="connsiteY6" fmla="*/ 266387 h 304329"/>
                <a:gd name="connsiteX7" fmla="*/ 110709 w 303648"/>
                <a:gd name="connsiteY7" fmla="*/ 179472 h 304329"/>
                <a:gd name="connsiteX8" fmla="*/ 15332 w 303648"/>
                <a:gd name="connsiteY8" fmla="*/ 182427 h 304329"/>
                <a:gd name="connsiteX9" fmla="*/ 70678 w 303648"/>
                <a:gd name="connsiteY9" fmla="*/ 212384 h 304329"/>
                <a:gd name="connsiteX10" fmla="*/ 110709 w 303648"/>
                <a:gd name="connsiteY10" fmla="*/ 179472 h 304329"/>
                <a:gd name="connsiteX11" fmla="*/ 288301 w 303648"/>
                <a:gd name="connsiteY11" fmla="*/ 172890 h 304329"/>
                <a:gd name="connsiteX12" fmla="*/ 192787 w 303648"/>
                <a:gd name="connsiteY12" fmla="*/ 175845 h 304329"/>
                <a:gd name="connsiteX13" fmla="*/ 246791 w 303648"/>
                <a:gd name="connsiteY13" fmla="*/ 205936 h 304329"/>
                <a:gd name="connsiteX14" fmla="*/ 288301 w 303648"/>
                <a:gd name="connsiteY14" fmla="*/ 172890 h 304329"/>
                <a:gd name="connsiteX15" fmla="*/ 59796 w 303648"/>
                <a:gd name="connsiteY15" fmla="*/ 68645 h 304329"/>
                <a:gd name="connsiteX16" fmla="*/ 15600 w 303648"/>
                <a:gd name="connsiteY16" fmla="*/ 169800 h 304329"/>
                <a:gd name="connsiteX17" fmla="*/ 15795 w 303648"/>
                <a:gd name="connsiteY17" fmla="*/ 169794 h 304329"/>
                <a:gd name="connsiteX18" fmla="*/ 109970 w 303648"/>
                <a:gd name="connsiteY18" fmla="*/ 166846 h 304329"/>
                <a:gd name="connsiteX19" fmla="*/ 110038 w 303648"/>
                <a:gd name="connsiteY19" fmla="*/ 166979 h 304329"/>
                <a:gd name="connsiteX20" fmla="*/ 110038 w 303648"/>
                <a:gd name="connsiteY20" fmla="*/ 166844 h 304329"/>
                <a:gd name="connsiteX21" fmla="*/ 109970 w 303648"/>
                <a:gd name="connsiteY21" fmla="*/ 166846 h 304329"/>
                <a:gd name="connsiteX22" fmla="*/ 59900 w 303648"/>
                <a:gd name="connsiteY22" fmla="*/ 68850 h 304329"/>
                <a:gd name="connsiteX23" fmla="*/ 237252 w 303648"/>
                <a:gd name="connsiteY23" fmla="*/ 61928 h 304329"/>
                <a:gd name="connsiteX24" fmla="*/ 237252 w 303648"/>
                <a:gd name="connsiteY24" fmla="*/ 62062 h 304329"/>
                <a:gd name="connsiteX25" fmla="*/ 193056 w 303648"/>
                <a:gd name="connsiteY25" fmla="*/ 163218 h 304329"/>
                <a:gd name="connsiteX26" fmla="*/ 287494 w 303648"/>
                <a:gd name="connsiteY26" fmla="*/ 160262 h 304329"/>
                <a:gd name="connsiteX27" fmla="*/ 237252 w 303648"/>
                <a:gd name="connsiteY27" fmla="*/ 61928 h 304329"/>
                <a:gd name="connsiteX28" fmla="*/ 148189 w 303648"/>
                <a:gd name="connsiteY28" fmla="*/ 38151 h 304329"/>
                <a:gd name="connsiteX29" fmla="*/ 135427 w 303648"/>
                <a:gd name="connsiteY29" fmla="*/ 50778 h 304329"/>
                <a:gd name="connsiteX30" fmla="*/ 147786 w 303648"/>
                <a:gd name="connsiteY30" fmla="*/ 63674 h 304329"/>
                <a:gd name="connsiteX31" fmla="*/ 160950 w 303648"/>
                <a:gd name="connsiteY31" fmla="*/ 51181 h 304329"/>
                <a:gd name="connsiteX32" fmla="*/ 148189 w 303648"/>
                <a:gd name="connsiteY32" fmla="*/ 38151 h 304329"/>
                <a:gd name="connsiteX33" fmla="*/ 148457 w 303648"/>
                <a:gd name="connsiteY33" fmla="*/ 0 h 304329"/>
                <a:gd name="connsiteX34" fmla="*/ 154502 w 303648"/>
                <a:gd name="connsiteY34" fmla="*/ 7255 h 304329"/>
                <a:gd name="connsiteX35" fmla="*/ 154502 w 303648"/>
                <a:gd name="connsiteY35" fmla="*/ 22971 h 304329"/>
                <a:gd name="connsiteX36" fmla="*/ 157055 w 303648"/>
                <a:gd name="connsiteY36" fmla="*/ 27001 h 304329"/>
                <a:gd name="connsiteX37" fmla="*/ 171429 w 303648"/>
                <a:gd name="connsiteY37" fmla="*/ 40972 h 304329"/>
                <a:gd name="connsiteX38" fmla="*/ 175190 w 303648"/>
                <a:gd name="connsiteY38" fmla="*/ 43256 h 304329"/>
                <a:gd name="connsiteX39" fmla="*/ 234298 w 303648"/>
                <a:gd name="connsiteY39" fmla="*/ 40972 h 304329"/>
                <a:gd name="connsiteX40" fmla="*/ 243702 w 303648"/>
                <a:gd name="connsiteY40" fmla="*/ 46345 h 304329"/>
                <a:gd name="connsiteX41" fmla="*/ 302003 w 303648"/>
                <a:gd name="connsiteY41" fmla="*/ 160397 h 304329"/>
                <a:gd name="connsiteX42" fmla="*/ 302808 w 303648"/>
                <a:gd name="connsiteY42" fmla="*/ 171009 h 304329"/>
                <a:gd name="connsiteX43" fmla="*/ 250552 w 303648"/>
                <a:gd name="connsiteY43" fmla="*/ 217489 h 304329"/>
                <a:gd name="connsiteX44" fmla="*/ 178011 w 303648"/>
                <a:gd name="connsiteY44" fmla="*/ 172219 h 304329"/>
                <a:gd name="connsiteX45" fmla="*/ 178952 w 303648"/>
                <a:gd name="connsiteY45" fmla="*/ 164560 h 304329"/>
                <a:gd name="connsiteX46" fmla="*/ 225163 w 303648"/>
                <a:gd name="connsiteY46" fmla="*/ 58436 h 304329"/>
                <a:gd name="connsiteX47" fmla="*/ 227044 w 303648"/>
                <a:gd name="connsiteY47" fmla="*/ 53600 h 304329"/>
                <a:gd name="connsiteX48" fmla="*/ 216699 w 303648"/>
                <a:gd name="connsiteY48" fmla="*/ 54002 h 304329"/>
                <a:gd name="connsiteX49" fmla="*/ 175594 w 303648"/>
                <a:gd name="connsiteY49" fmla="*/ 55480 h 304329"/>
                <a:gd name="connsiteX50" fmla="*/ 171832 w 303648"/>
                <a:gd name="connsiteY50" fmla="*/ 58301 h 304329"/>
                <a:gd name="connsiteX51" fmla="*/ 156921 w 303648"/>
                <a:gd name="connsiteY51" fmla="*/ 73885 h 304329"/>
                <a:gd name="connsiteX52" fmla="*/ 154368 w 303648"/>
                <a:gd name="connsiteY52" fmla="*/ 77377 h 304329"/>
                <a:gd name="connsiteX53" fmla="*/ 154368 w 303648"/>
                <a:gd name="connsiteY53" fmla="*/ 251610 h 304329"/>
                <a:gd name="connsiteX54" fmla="*/ 154637 w 303648"/>
                <a:gd name="connsiteY54" fmla="*/ 253356 h 304329"/>
                <a:gd name="connsiteX55" fmla="*/ 154771 w 303648"/>
                <a:gd name="connsiteY55" fmla="*/ 253759 h 304329"/>
                <a:gd name="connsiteX56" fmla="*/ 159473 w 303648"/>
                <a:gd name="connsiteY56" fmla="*/ 253759 h 304329"/>
                <a:gd name="connsiteX57" fmla="*/ 223551 w 303648"/>
                <a:gd name="connsiteY57" fmla="*/ 253759 h 304329"/>
                <a:gd name="connsiteX58" fmla="*/ 261568 w 303648"/>
                <a:gd name="connsiteY58" fmla="*/ 285597 h 304329"/>
                <a:gd name="connsiteX59" fmla="*/ 261970 w 303648"/>
                <a:gd name="connsiteY59" fmla="*/ 299031 h 304329"/>
                <a:gd name="connsiteX60" fmla="*/ 256732 w 303648"/>
                <a:gd name="connsiteY60" fmla="*/ 304269 h 304329"/>
                <a:gd name="connsiteX61" fmla="*/ 252837 w 303648"/>
                <a:gd name="connsiteY61" fmla="*/ 304269 h 304329"/>
                <a:gd name="connsiteX62" fmla="*/ 43274 w 303648"/>
                <a:gd name="connsiteY62" fmla="*/ 304269 h 304329"/>
                <a:gd name="connsiteX63" fmla="*/ 33870 w 303648"/>
                <a:gd name="connsiteY63" fmla="*/ 294866 h 304329"/>
                <a:gd name="connsiteX64" fmla="*/ 63691 w 303648"/>
                <a:gd name="connsiteY64" fmla="*/ 254700 h 304329"/>
                <a:gd name="connsiteX65" fmla="*/ 74036 w 303648"/>
                <a:gd name="connsiteY65" fmla="*/ 253759 h 304329"/>
                <a:gd name="connsiteX66" fmla="*/ 136636 w 303648"/>
                <a:gd name="connsiteY66" fmla="*/ 253759 h 304329"/>
                <a:gd name="connsiteX67" fmla="*/ 141606 w 303648"/>
                <a:gd name="connsiteY67" fmla="*/ 253759 h 304329"/>
                <a:gd name="connsiteX68" fmla="*/ 141741 w 303648"/>
                <a:gd name="connsiteY68" fmla="*/ 249460 h 304329"/>
                <a:gd name="connsiteX69" fmla="*/ 141741 w 303648"/>
                <a:gd name="connsiteY69" fmla="*/ 78989 h 304329"/>
                <a:gd name="connsiteX70" fmla="*/ 138248 w 303648"/>
                <a:gd name="connsiteY70" fmla="*/ 73750 h 304329"/>
                <a:gd name="connsiteX71" fmla="*/ 124680 w 303648"/>
                <a:gd name="connsiteY71" fmla="*/ 60316 h 304329"/>
                <a:gd name="connsiteX72" fmla="*/ 121590 w 303648"/>
                <a:gd name="connsiteY72" fmla="*/ 57899 h 304329"/>
                <a:gd name="connsiteX73" fmla="*/ 71349 w 303648"/>
                <a:gd name="connsiteY73" fmla="*/ 59779 h 304329"/>
                <a:gd name="connsiteX74" fmla="*/ 69602 w 303648"/>
                <a:gd name="connsiteY74" fmla="*/ 60182 h 304329"/>
                <a:gd name="connsiteX75" fmla="*/ 72692 w 303648"/>
                <a:gd name="connsiteY75" fmla="*/ 66496 h 304329"/>
                <a:gd name="connsiteX76" fmla="*/ 124277 w 303648"/>
                <a:gd name="connsiteY76" fmla="*/ 167113 h 304329"/>
                <a:gd name="connsiteX77" fmla="*/ 125217 w 303648"/>
                <a:gd name="connsiteY77" fmla="*/ 177323 h 304329"/>
                <a:gd name="connsiteX78" fmla="*/ 75916 w 303648"/>
                <a:gd name="connsiteY78" fmla="*/ 223668 h 304329"/>
                <a:gd name="connsiteX79" fmla="*/ 420 w 303648"/>
                <a:gd name="connsiteY79" fmla="*/ 179203 h 304329"/>
                <a:gd name="connsiteX80" fmla="*/ 822 w 303648"/>
                <a:gd name="connsiteY80" fmla="*/ 172219 h 304329"/>
                <a:gd name="connsiteX81" fmla="*/ 53214 w 303648"/>
                <a:gd name="connsiteY81" fmla="*/ 51988 h 304329"/>
                <a:gd name="connsiteX82" fmla="*/ 60065 w 303648"/>
                <a:gd name="connsiteY82" fmla="*/ 47420 h 304329"/>
                <a:gd name="connsiteX83" fmla="*/ 119576 w 303648"/>
                <a:gd name="connsiteY83" fmla="*/ 45270 h 304329"/>
                <a:gd name="connsiteX84" fmla="*/ 124814 w 303648"/>
                <a:gd name="connsiteY84" fmla="*/ 41644 h 304329"/>
                <a:gd name="connsiteX85" fmla="*/ 138785 w 303648"/>
                <a:gd name="connsiteY85" fmla="*/ 27270 h 304329"/>
                <a:gd name="connsiteX86" fmla="*/ 142009 w 303648"/>
                <a:gd name="connsiteY86" fmla="*/ 22300 h 304329"/>
                <a:gd name="connsiteX87" fmla="*/ 142009 w 303648"/>
                <a:gd name="connsiteY87" fmla="*/ 7389 h 304329"/>
                <a:gd name="connsiteX88" fmla="*/ 148457 w 303648"/>
                <a:gd name="connsiteY88" fmla="*/ 0 h 30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303648" h="304329">
                  <a:moveTo>
                    <a:pt x="73365" y="266387"/>
                  </a:moveTo>
                  <a:cubicBezTo>
                    <a:pt x="72021" y="266387"/>
                    <a:pt x="70543" y="266387"/>
                    <a:pt x="69200" y="266521"/>
                  </a:cubicBezTo>
                  <a:cubicBezTo>
                    <a:pt x="56841" y="267596"/>
                    <a:pt x="46094" y="279417"/>
                    <a:pt x="46900" y="291642"/>
                  </a:cubicBezTo>
                  <a:lnTo>
                    <a:pt x="249613" y="291642"/>
                  </a:lnTo>
                  <a:cubicBezTo>
                    <a:pt x="249613" y="290568"/>
                    <a:pt x="249613" y="289627"/>
                    <a:pt x="249613" y="288822"/>
                  </a:cubicBezTo>
                  <a:cubicBezTo>
                    <a:pt x="247731" y="275253"/>
                    <a:pt x="237252" y="266387"/>
                    <a:pt x="223014" y="266387"/>
                  </a:cubicBezTo>
                  <a:cubicBezTo>
                    <a:pt x="173175" y="266387"/>
                    <a:pt x="123202" y="266387"/>
                    <a:pt x="73365" y="266387"/>
                  </a:cubicBezTo>
                  <a:close/>
                  <a:moveTo>
                    <a:pt x="110709" y="179472"/>
                  </a:moveTo>
                  <a:cubicBezTo>
                    <a:pt x="79006" y="180413"/>
                    <a:pt x="47303" y="181353"/>
                    <a:pt x="15332" y="182427"/>
                  </a:cubicBezTo>
                  <a:cubicBezTo>
                    <a:pt x="22855" y="200698"/>
                    <a:pt x="42064" y="216011"/>
                    <a:pt x="70678" y="212384"/>
                  </a:cubicBezTo>
                  <a:cubicBezTo>
                    <a:pt x="88812" y="210100"/>
                    <a:pt x="109501" y="193443"/>
                    <a:pt x="110709" y="179472"/>
                  </a:cubicBezTo>
                  <a:close/>
                  <a:moveTo>
                    <a:pt x="288301" y="172890"/>
                  </a:moveTo>
                  <a:cubicBezTo>
                    <a:pt x="256597" y="173831"/>
                    <a:pt x="225029" y="174770"/>
                    <a:pt x="192787" y="175845"/>
                  </a:cubicBezTo>
                  <a:cubicBezTo>
                    <a:pt x="201923" y="196801"/>
                    <a:pt x="221939" y="208892"/>
                    <a:pt x="246791" y="205936"/>
                  </a:cubicBezTo>
                  <a:cubicBezTo>
                    <a:pt x="266806" y="203518"/>
                    <a:pt x="287091" y="187264"/>
                    <a:pt x="288301" y="172890"/>
                  </a:cubicBezTo>
                  <a:close/>
                  <a:moveTo>
                    <a:pt x="59796" y="68645"/>
                  </a:moveTo>
                  <a:cubicBezTo>
                    <a:pt x="44886" y="102766"/>
                    <a:pt x="30378" y="135947"/>
                    <a:pt x="15600" y="169800"/>
                  </a:cubicBezTo>
                  <a:lnTo>
                    <a:pt x="15795" y="169794"/>
                  </a:lnTo>
                  <a:lnTo>
                    <a:pt x="109970" y="166846"/>
                  </a:lnTo>
                  <a:lnTo>
                    <a:pt x="110038" y="166979"/>
                  </a:lnTo>
                  <a:lnTo>
                    <a:pt x="110038" y="166844"/>
                  </a:lnTo>
                  <a:lnTo>
                    <a:pt x="109970" y="166846"/>
                  </a:lnTo>
                  <a:lnTo>
                    <a:pt x="59900" y="68850"/>
                  </a:lnTo>
                  <a:close/>
                  <a:moveTo>
                    <a:pt x="237252" y="61928"/>
                  </a:moveTo>
                  <a:lnTo>
                    <a:pt x="237252" y="62062"/>
                  </a:lnTo>
                  <a:cubicBezTo>
                    <a:pt x="222342" y="96318"/>
                    <a:pt x="207834" y="129499"/>
                    <a:pt x="193056" y="163218"/>
                  </a:cubicBezTo>
                  <a:cubicBezTo>
                    <a:pt x="224894" y="162277"/>
                    <a:pt x="255925" y="161336"/>
                    <a:pt x="287494" y="160262"/>
                  </a:cubicBezTo>
                  <a:cubicBezTo>
                    <a:pt x="270569" y="127216"/>
                    <a:pt x="254044" y="94976"/>
                    <a:pt x="237252" y="61928"/>
                  </a:cubicBezTo>
                  <a:close/>
                  <a:moveTo>
                    <a:pt x="148189" y="38151"/>
                  </a:moveTo>
                  <a:cubicBezTo>
                    <a:pt x="141338" y="38151"/>
                    <a:pt x="135561" y="43794"/>
                    <a:pt x="135427" y="50778"/>
                  </a:cubicBezTo>
                  <a:cubicBezTo>
                    <a:pt x="135427" y="57763"/>
                    <a:pt x="140800" y="63540"/>
                    <a:pt x="147786" y="63674"/>
                  </a:cubicBezTo>
                  <a:cubicBezTo>
                    <a:pt x="155039" y="63809"/>
                    <a:pt x="160817" y="58301"/>
                    <a:pt x="160950" y="51181"/>
                  </a:cubicBezTo>
                  <a:cubicBezTo>
                    <a:pt x="160950" y="44062"/>
                    <a:pt x="155309" y="38151"/>
                    <a:pt x="148189" y="38151"/>
                  </a:cubicBezTo>
                  <a:close/>
                  <a:moveTo>
                    <a:pt x="148457" y="0"/>
                  </a:moveTo>
                  <a:cubicBezTo>
                    <a:pt x="152219" y="0"/>
                    <a:pt x="154502" y="2686"/>
                    <a:pt x="154502" y="7255"/>
                  </a:cubicBezTo>
                  <a:cubicBezTo>
                    <a:pt x="154502" y="12493"/>
                    <a:pt x="154502" y="17732"/>
                    <a:pt x="154502" y="22971"/>
                  </a:cubicBezTo>
                  <a:cubicBezTo>
                    <a:pt x="154502" y="24985"/>
                    <a:pt x="154905" y="26195"/>
                    <a:pt x="157055" y="27001"/>
                  </a:cubicBezTo>
                  <a:cubicBezTo>
                    <a:pt x="163906" y="29553"/>
                    <a:pt x="168742" y="34256"/>
                    <a:pt x="171429" y="40972"/>
                  </a:cubicBezTo>
                  <a:cubicBezTo>
                    <a:pt x="172236" y="42987"/>
                    <a:pt x="173310" y="43390"/>
                    <a:pt x="175190" y="43256"/>
                  </a:cubicBezTo>
                  <a:cubicBezTo>
                    <a:pt x="194938" y="42450"/>
                    <a:pt x="214551" y="41912"/>
                    <a:pt x="234298" y="40972"/>
                  </a:cubicBezTo>
                  <a:cubicBezTo>
                    <a:pt x="238866" y="40704"/>
                    <a:pt x="241551" y="42316"/>
                    <a:pt x="243702" y="46345"/>
                  </a:cubicBezTo>
                  <a:cubicBezTo>
                    <a:pt x="263046" y="84363"/>
                    <a:pt x="282524" y="122380"/>
                    <a:pt x="302003" y="160397"/>
                  </a:cubicBezTo>
                  <a:cubicBezTo>
                    <a:pt x="303883" y="164023"/>
                    <a:pt x="304152" y="167247"/>
                    <a:pt x="302808" y="171009"/>
                  </a:cubicBezTo>
                  <a:cubicBezTo>
                    <a:pt x="294212" y="196398"/>
                    <a:pt x="277956" y="213592"/>
                    <a:pt x="250552" y="217489"/>
                  </a:cubicBezTo>
                  <a:cubicBezTo>
                    <a:pt x="213743" y="222863"/>
                    <a:pt x="188490" y="202578"/>
                    <a:pt x="178011" y="172219"/>
                  </a:cubicBezTo>
                  <a:cubicBezTo>
                    <a:pt x="177206" y="170069"/>
                    <a:pt x="178011" y="166844"/>
                    <a:pt x="178952" y="164560"/>
                  </a:cubicBezTo>
                  <a:cubicBezTo>
                    <a:pt x="194267" y="129096"/>
                    <a:pt x="209714" y="93767"/>
                    <a:pt x="225163" y="58436"/>
                  </a:cubicBezTo>
                  <a:cubicBezTo>
                    <a:pt x="225834" y="57092"/>
                    <a:pt x="226238" y="55614"/>
                    <a:pt x="227044" y="53600"/>
                  </a:cubicBezTo>
                  <a:cubicBezTo>
                    <a:pt x="223282" y="53734"/>
                    <a:pt x="220059" y="53868"/>
                    <a:pt x="216699" y="54002"/>
                  </a:cubicBezTo>
                  <a:cubicBezTo>
                    <a:pt x="202998" y="54539"/>
                    <a:pt x="189295" y="55078"/>
                    <a:pt x="175594" y="55480"/>
                  </a:cubicBezTo>
                  <a:cubicBezTo>
                    <a:pt x="173443" y="55480"/>
                    <a:pt x="172504" y="56151"/>
                    <a:pt x="171832" y="58301"/>
                  </a:cubicBezTo>
                  <a:cubicBezTo>
                    <a:pt x="169279" y="65689"/>
                    <a:pt x="164175" y="70795"/>
                    <a:pt x="156921" y="73885"/>
                  </a:cubicBezTo>
                  <a:cubicBezTo>
                    <a:pt x="155712" y="74423"/>
                    <a:pt x="154368" y="76169"/>
                    <a:pt x="154368" y="77377"/>
                  </a:cubicBezTo>
                  <a:cubicBezTo>
                    <a:pt x="154368" y="135544"/>
                    <a:pt x="154368" y="193577"/>
                    <a:pt x="154368" y="251610"/>
                  </a:cubicBezTo>
                  <a:cubicBezTo>
                    <a:pt x="154368" y="252013"/>
                    <a:pt x="154368" y="252416"/>
                    <a:pt x="154637" y="253356"/>
                  </a:cubicBezTo>
                  <a:lnTo>
                    <a:pt x="154771" y="253759"/>
                  </a:lnTo>
                  <a:lnTo>
                    <a:pt x="159473" y="253759"/>
                  </a:lnTo>
                  <a:cubicBezTo>
                    <a:pt x="180833" y="253759"/>
                    <a:pt x="202191" y="253759"/>
                    <a:pt x="223551" y="253759"/>
                  </a:cubicBezTo>
                  <a:cubicBezTo>
                    <a:pt x="243029" y="253759"/>
                    <a:pt x="258210" y="266521"/>
                    <a:pt x="261568" y="285597"/>
                  </a:cubicBezTo>
                  <a:cubicBezTo>
                    <a:pt x="262373" y="289895"/>
                    <a:pt x="262105" y="294463"/>
                    <a:pt x="261970" y="299031"/>
                  </a:cubicBezTo>
                  <a:cubicBezTo>
                    <a:pt x="261970" y="302120"/>
                    <a:pt x="259822" y="303866"/>
                    <a:pt x="256732" y="304269"/>
                  </a:cubicBezTo>
                  <a:cubicBezTo>
                    <a:pt x="255523" y="304404"/>
                    <a:pt x="254179" y="304269"/>
                    <a:pt x="252837" y="304269"/>
                  </a:cubicBezTo>
                  <a:lnTo>
                    <a:pt x="43274" y="304269"/>
                  </a:lnTo>
                  <a:cubicBezTo>
                    <a:pt x="35348" y="304269"/>
                    <a:pt x="34273" y="302792"/>
                    <a:pt x="33870" y="294866"/>
                  </a:cubicBezTo>
                  <a:cubicBezTo>
                    <a:pt x="32795" y="272432"/>
                    <a:pt x="48244" y="257790"/>
                    <a:pt x="63691" y="254700"/>
                  </a:cubicBezTo>
                  <a:cubicBezTo>
                    <a:pt x="67051" y="254028"/>
                    <a:pt x="70543" y="253759"/>
                    <a:pt x="74036" y="253759"/>
                  </a:cubicBezTo>
                  <a:cubicBezTo>
                    <a:pt x="94857" y="253759"/>
                    <a:pt x="115813" y="253759"/>
                    <a:pt x="136636" y="253759"/>
                  </a:cubicBezTo>
                  <a:lnTo>
                    <a:pt x="141606" y="253759"/>
                  </a:lnTo>
                  <a:cubicBezTo>
                    <a:pt x="141606" y="252147"/>
                    <a:pt x="141741" y="250804"/>
                    <a:pt x="141741" y="249460"/>
                  </a:cubicBezTo>
                  <a:cubicBezTo>
                    <a:pt x="141741" y="192636"/>
                    <a:pt x="141741" y="135813"/>
                    <a:pt x="141741" y="78989"/>
                  </a:cubicBezTo>
                  <a:cubicBezTo>
                    <a:pt x="141741" y="76169"/>
                    <a:pt x="140934" y="74825"/>
                    <a:pt x="138248" y="73750"/>
                  </a:cubicBezTo>
                  <a:cubicBezTo>
                    <a:pt x="131935" y="71333"/>
                    <a:pt x="127635" y="66496"/>
                    <a:pt x="124680" y="60316"/>
                  </a:cubicBezTo>
                  <a:cubicBezTo>
                    <a:pt x="124143" y="59241"/>
                    <a:pt x="122665" y="57899"/>
                    <a:pt x="121590" y="57899"/>
                  </a:cubicBezTo>
                  <a:cubicBezTo>
                    <a:pt x="104799" y="58436"/>
                    <a:pt x="88141" y="59107"/>
                    <a:pt x="71349" y="59779"/>
                  </a:cubicBezTo>
                  <a:cubicBezTo>
                    <a:pt x="70812" y="59779"/>
                    <a:pt x="70409" y="60048"/>
                    <a:pt x="69602" y="60182"/>
                  </a:cubicBezTo>
                  <a:cubicBezTo>
                    <a:pt x="70678" y="62465"/>
                    <a:pt x="71617" y="64481"/>
                    <a:pt x="72692" y="66496"/>
                  </a:cubicBezTo>
                  <a:cubicBezTo>
                    <a:pt x="89887" y="100080"/>
                    <a:pt x="106948" y="133664"/>
                    <a:pt x="124277" y="167113"/>
                  </a:cubicBezTo>
                  <a:cubicBezTo>
                    <a:pt x="126024" y="170605"/>
                    <a:pt x="126426" y="173695"/>
                    <a:pt x="125217" y="177323"/>
                  </a:cubicBezTo>
                  <a:cubicBezTo>
                    <a:pt x="117023" y="201503"/>
                    <a:pt x="101844" y="218430"/>
                    <a:pt x="75916" y="223668"/>
                  </a:cubicBezTo>
                  <a:cubicBezTo>
                    <a:pt x="42199" y="230519"/>
                    <a:pt x="10764" y="211980"/>
                    <a:pt x="420" y="179203"/>
                  </a:cubicBezTo>
                  <a:cubicBezTo>
                    <a:pt x="-253" y="177053"/>
                    <a:pt x="-117" y="174233"/>
                    <a:pt x="822" y="172219"/>
                  </a:cubicBezTo>
                  <a:cubicBezTo>
                    <a:pt x="18151" y="132052"/>
                    <a:pt x="35750" y="92019"/>
                    <a:pt x="53214" y="51988"/>
                  </a:cubicBezTo>
                  <a:cubicBezTo>
                    <a:pt x="54556" y="48898"/>
                    <a:pt x="56707" y="47555"/>
                    <a:pt x="60065" y="47420"/>
                  </a:cubicBezTo>
                  <a:cubicBezTo>
                    <a:pt x="79947" y="46748"/>
                    <a:pt x="99693" y="45942"/>
                    <a:pt x="119576" y="45270"/>
                  </a:cubicBezTo>
                  <a:cubicBezTo>
                    <a:pt x="122397" y="45270"/>
                    <a:pt x="123739" y="44330"/>
                    <a:pt x="124814" y="41644"/>
                  </a:cubicBezTo>
                  <a:cubicBezTo>
                    <a:pt x="127099" y="34793"/>
                    <a:pt x="131935" y="29823"/>
                    <a:pt x="138785" y="27270"/>
                  </a:cubicBezTo>
                  <a:cubicBezTo>
                    <a:pt x="141472" y="26195"/>
                    <a:pt x="142144" y="24851"/>
                    <a:pt x="142009" y="22300"/>
                  </a:cubicBezTo>
                  <a:cubicBezTo>
                    <a:pt x="141875" y="17329"/>
                    <a:pt x="142009" y="12359"/>
                    <a:pt x="142009" y="7389"/>
                  </a:cubicBezTo>
                  <a:cubicBezTo>
                    <a:pt x="142009" y="2686"/>
                    <a:pt x="144428" y="0"/>
                    <a:pt x="148457" y="0"/>
                  </a:cubicBezTo>
                  <a:close/>
                </a:path>
              </a:pathLst>
            </a:custGeom>
            <a:solidFill>
              <a:srgbClr val="003A6A"/>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E162444D-9C61-8AE8-8888-5BAF5DCA5D4E}"/>
              </a:ext>
            </a:extLst>
          </p:cNvPr>
          <p:cNvGrpSpPr/>
          <p:nvPr/>
        </p:nvGrpSpPr>
        <p:grpSpPr>
          <a:xfrm>
            <a:off x="6415470" y="1231850"/>
            <a:ext cx="693418" cy="700179"/>
            <a:chOff x="6415470" y="3850422"/>
            <a:chExt cx="693418" cy="700179"/>
          </a:xfrm>
        </p:grpSpPr>
        <p:grpSp>
          <p:nvGrpSpPr>
            <p:cNvPr id="42" name="Graphic 123">
              <a:extLst>
                <a:ext uri="{FF2B5EF4-FFF2-40B4-BE49-F238E27FC236}">
                  <a16:creationId xmlns:a16="http://schemas.microsoft.com/office/drawing/2014/main" id="{1BDB2654-0C4D-791B-1891-A81AA7428A4C}"/>
                </a:ext>
              </a:extLst>
            </p:cNvPr>
            <p:cNvGrpSpPr/>
            <p:nvPr/>
          </p:nvGrpSpPr>
          <p:grpSpPr>
            <a:xfrm rot="16200000">
              <a:off x="6412089" y="3853803"/>
              <a:ext cx="700179" cy="693418"/>
              <a:chOff x="-7145786" y="393106"/>
              <a:chExt cx="1264362" cy="1252156"/>
            </a:xfrm>
            <a:effectLst>
              <a:outerShdw blurRad="139700" dist="38100" dir="5400000" algn="t" rotWithShape="0">
                <a:prstClr val="black">
                  <a:alpha val="26000"/>
                </a:prstClr>
              </a:outerShdw>
            </a:effectLst>
          </p:grpSpPr>
          <p:sp>
            <p:nvSpPr>
              <p:cNvPr id="51" name="Freeform: Shape 50">
                <a:extLst>
                  <a:ext uri="{FF2B5EF4-FFF2-40B4-BE49-F238E27FC236}">
                    <a16:creationId xmlns:a16="http://schemas.microsoft.com/office/drawing/2014/main" id="{CE685C63-C2E1-0B67-7286-479F65EC9DB6}"/>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3" name="Freeform: Shape 52">
                <a:extLst>
                  <a:ext uri="{FF2B5EF4-FFF2-40B4-BE49-F238E27FC236}">
                    <a16:creationId xmlns:a16="http://schemas.microsoft.com/office/drawing/2014/main" id="{912DB79C-3129-6046-C473-7A2248F9C6FF}"/>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4" name="Freeform: Shape 53">
                <a:extLst>
                  <a:ext uri="{FF2B5EF4-FFF2-40B4-BE49-F238E27FC236}">
                    <a16:creationId xmlns:a16="http://schemas.microsoft.com/office/drawing/2014/main" id="{9F0E1851-DA9E-630F-17FD-9FD6D483907F}"/>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5" name="Freeform: Shape 54">
                <a:extLst>
                  <a:ext uri="{FF2B5EF4-FFF2-40B4-BE49-F238E27FC236}">
                    <a16:creationId xmlns:a16="http://schemas.microsoft.com/office/drawing/2014/main" id="{30AF5706-FB63-B60C-7E0A-EC1466FC3F84}"/>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6" name="Freeform: Shape 55">
                <a:extLst>
                  <a:ext uri="{FF2B5EF4-FFF2-40B4-BE49-F238E27FC236}">
                    <a16:creationId xmlns:a16="http://schemas.microsoft.com/office/drawing/2014/main" id="{C0E16957-31F1-F961-F536-C83040D573C7}"/>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7" name="Freeform: Shape 56">
                <a:extLst>
                  <a:ext uri="{FF2B5EF4-FFF2-40B4-BE49-F238E27FC236}">
                    <a16:creationId xmlns:a16="http://schemas.microsoft.com/office/drawing/2014/main" id="{2CC0ECE5-4D84-DA42-15DD-83EB968F324F}"/>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8" name="Freeform: Shape 57">
                <a:extLst>
                  <a:ext uri="{FF2B5EF4-FFF2-40B4-BE49-F238E27FC236}">
                    <a16:creationId xmlns:a16="http://schemas.microsoft.com/office/drawing/2014/main" id="{026E518D-2F66-E887-8352-E2A856442D7D}"/>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9" name="Freeform: Shape 58">
                <a:extLst>
                  <a:ext uri="{FF2B5EF4-FFF2-40B4-BE49-F238E27FC236}">
                    <a16:creationId xmlns:a16="http://schemas.microsoft.com/office/drawing/2014/main" id="{791ADD19-7AF6-1FDC-2874-784B4FD5C54E}"/>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60" name="Freeform: Shape 59">
                <a:extLst>
                  <a:ext uri="{FF2B5EF4-FFF2-40B4-BE49-F238E27FC236}">
                    <a16:creationId xmlns:a16="http://schemas.microsoft.com/office/drawing/2014/main" id="{ED516F0F-8249-AE57-0ADF-BA285577C3BA}"/>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43" name="Group 42">
              <a:extLst>
                <a:ext uri="{FF2B5EF4-FFF2-40B4-BE49-F238E27FC236}">
                  <a16:creationId xmlns:a16="http://schemas.microsoft.com/office/drawing/2014/main" id="{0EFA42DD-2172-133D-7DE4-71A9C1FE4755}"/>
                </a:ext>
              </a:extLst>
            </p:cNvPr>
            <p:cNvGrpSpPr/>
            <p:nvPr/>
          </p:nvGrpSpPr>
          <p:grpSpPr>
            <a:xfrm>
              <a:off x="6612126" y="4049158"/>
              <a:ext cx="300104" cy="302709"/>
              <a:chOff x="6609423" y="6344743"/>
              <a:chExt cx="300104" cy="302709"/>
            </a:xfrm>
            <a:solidFill>
              <a:srgbClr val="003A6A"/>
            </a:solidFill>
          </p:grpSpPr>
          <p:sp>
            <p:nvSpPr>
              <p:cNvPr id="44" name="Freeform: Shape 43">
                <a:extLst>
                  <a:ext uri="{FF2B5EF4-FFF2-40B4-BE49-F238E27FC236}">
                    <a16:creationId xmlns:a16="http://schemas.microsoft.com/office/drawing/2014/main" id="{2C7DAC28-CEFF-DF3F-AD2E-FF08FE73AD4A}"/>
                  </a:ext>
                </a:extLst>
              </p:cNvPr>
              <p:cNvSpPr/>
              <p:nvPr/>
            </p:nvSpPr>
            <p:spPr>
              <a:xfrm>
                <a:off x="6609423" y="6344743"/>
                <a:ext cx="300104" cy="302709"/>
              </a:xfrm>
              <a:custGeom>
                <a:avLst/>
                <a:gdLst>
                  <a:gd name="connsiteX0" fmla="*/ 97155 w 212788"/>
                  <a:gd name="connsiteY0" fmla="*/ 145447 h 214635"/>
                  <a:gd name="connsiteX1" fmla="*/ 97346 w 212788"/>
                  <a:gd name="connsiteY1" fmla="*/ 145447 h 214635"/>
                  <a:gd name="connsiteX2" fmla="*/ 97346 w 212788"/>
                  <a:gd name="connsiteY2" fmla="*/ 132683 h 214635"/>
                  <a:gd name="connsiteX3" fmla="*/ 95726 w 212788"/>
                  <a:gd name="connsiteY3" fmla="*/ 130397 h 214635"/>
                  <a:gd name="connsiteX4" fmla="*/ 54673 w 212788"/>
                  <a:gd name="connsiteY4" fmla="*/ 116014 h 214635"/>
                  <a:gd name="connsiteX5" fmla="*/ 51816 w 212788"/>
                  <a:gd name="connsiteY5" fmla="*/ 116014 h 214635"/>
                  <a:gd name="connsiteX6" fmla="*/ 10859 w 212788"/>
                  <a:gd name="connsiteY6" fmla="*/ 130302 h 214635"/>
                  <a:gd name="connsiteX7" fmla="*/ 8954 w 212788"/>
                  <a:gd name="connsiteY7" fmla="*/ 133064 h 214635"/>
                  <a:gd name="connsiteX8" fmla="*/ 8954 w 212788"/>
                  <a:gd name="connsiteY8" fmla="*/ 152591 h 214635"/>
                  <a:gd name="connsiteX9" fmla="*/ 19621 w 212788"/>
                  <a:gd name="connsiteY9" fmla="*/ 183356 h 214635"/>
                  <a:gd name="connsiteX10" fmla="*/ 51054 w 212788"/>
                  <a:gd name="connsiteY10" fmla="*/ 205073 h 214635"/>
                  <a:gd name="connsiteX11" fmla="*/ 53912 w 212788"/>
                  <a:gd name="connsiteY11" fmla="*/ 205454 h 214635"/>
                  <a:gd name="connsiteX12" fmla="*/ 86487 w 212788"/>
                  <a:gd name="connsiteY12" fmla="*/ 183547 h 214635"/>
                  <a:gd name="connsiteX13" fmla="*/ 96964 w 212788"/>
                  <a:gd name="connsiteY13" fmla="*/ 157067 h 214635"/>
                  <a:gd name="connsiteX14" fmla="*/ 96964 w 212788"/>
                  <a:gd name="connsiteY14" fmla="*/ 145447 h 214635"/>
                  <a:gd name="connsiteX15" fmla="*/ 98203 w 212788"/>
                  <a:gd name="connsiteY15" fmla="*/ 182499 h 214635"/>
                  <a:gd name="connsiteX16" fmla="*/ 100489 w 212788"/>
                  <a:gd name="connsiteY16" fmla="*/ 182594 h 214635"/>
                  <a:gd name="connsiteX17" fmla="*/ 197644 w 212788"/>
                  <a:gd name="connsiteY17" fmla="*/ 182594 h 214635"/>
                  <a:gd name="connsiteX18" fmla="*/ 203835 w 212788"/>
                  <a:gd name="connsiteY18" fmla="*/ 176403 h 214635"/>
                  <a:gd name="connsiteX19" fmla="*/ 203835 w 212788"/>
                  <a:gd name="connsiteY19" fmla="*/ 15335 h 214635"/>
                  <a:gd name="connsiteX20" fmla="*/ 203835 w 212788"/>
                  <a:gd name="connsiteY20" fmla="*/ 13335 h 214635"/>
                  <a:gd name="connsiteX21" fmla="*/ 199358 w 212788"/>
                  <a:gd name="connsiteY21" fmla="*/ 8858 h 214635"/>
                  <a:gd name="connsiteX22" fmla="*/ 197168 w 212788"/>
                  <a:gd name="connsiteY22" fmla="*/ 8858 h 214635"/>
                  <a:gd name="connsiteX23" fmla="*/ 100489 w 212788"/>
                  <a:gd name="connsiteY23" fmla="*/ 8858 h 214635"/>
                  <a:gd name="connsiteX24" fmla="*/ 77534 w 212788"/>
                  <a:gd name="connsiteY24" fmla="*/ 8858 h 214635"/>
                  <a:gd name="connsiteX25" fmla="*/ 72295 w 212788"/>
                  <a:gd name="connsiteY25" fmla="*/ 14002 h 214635"/>
                  <a:gd name="connsiteX26" fmla="*/ 72295 w 212788"/>
                  <a:gd name="connsiteY26" fmla="*/ 111443 h 214635"/>
                  <a:gd name="connsiteX27" fmla="*/ 73628 w 212788"/>
                  <a:gd name="connsiteY27" fmla="*/ 113347 h 214635"/>
                  <a:gd name="connsiteX28" fmla="*/ 102394 w 212788"/>
                  <a:gd name="connsiteY28" fmla="*/ 123444 h 214635"/>
                  <a:gd name="connsiteX29" fmla="*/ 106204 w 212788"/>
                  <a:gd name="connsiteY29" fmla="*/ 128683 h 214635"/>
                  <a:gd name="connsiteX30" fmla="*/ 106204 w 212788"/>
                  <a:gd name="connsiteY30" fmla="*/ 153543 h 214635"/>
                  <a:gd name="connsiteX31" fmla="*/ 102489 w 212788"/>
                  <a:gd name="connsiteY31" fmla="*/ 173069 h 214635"/>
                  <a:gd name="connsiteX32" fmla="*/ 98298 w 212788"/>
                  <a:gd name="connsiteY32" fmla="*/ 182499 h 214635"/>
                  <a:gd name="connsiteX33" fmla="*/ 63341 w 212788"/>
                  <a:gd name="connsiteY33" fmla="*/ 109538 h 214635"/>
                  <a:gd name="connsiteX34" fmla="*/ 63437 w 212788"/>
                  <a:gd name="connsiteY34" fmla="*/ 107252 h 214635"/>
                  <a:gd name="connsiteX35" fmla="*/ 63437 w 212788"/>
                  <a:gd name="connsiteY35" fmla="*/ 13811 h 214635"/>
                  <a:gd name="connsiteX36" fmla="*/ 70961 w 212788"/>
                  <a:gd name="connsiteY36" fmla="*/ 1429 h 214635"/>
                  <a:gd name="connsiteX37" fmla="*/ 77819 w 212788"/>
                  <a:gd name="connsiteY37" fmla="*/ 0 h 214635"/>
                  <a:gd name="connsiteX38" fmla="*/ 189929 w 212788"/>
                  <a:gd name="connsiteY38" fmla="*/ 0 h 214635"/>
                  <a:gd name="connsiteX39" fmla="*/ 198596 w 212788"/>
                  <a:gd name="connsiteY39" fmla="*/ 0 h 214635"/>
                  <a:gd name="connsiteX40" fmla="*/ 212788 w 212788"/>
                  <a:gd name="connsiteY40" fmla="*/ 14097 h 214635"/>
                  <a:gd name="connsiteX41" fmla="*/ 212788 w 212788"/>
                  <a:gd name="connsiteY41" fmla="*/ 171450 h 214635"/>
                  <a:gd name="connsiteX42" fmla="*/ 212788 w 212788"/>
                  <a:gd name="connsiteY42" fmla="*/ 177737 h 214635"/>
                  <a:gd name="connsiteX43" fmla="*/ 198977 w 212788"/>
                  <a:gd name="connsiteY43" fmla="*/ 191548 h 214635"/>
                  <a:gd name="connsiteX44" fmla="*/ 142399 w 212788"/>
                  <a:gd name="connsiteY44" fmla="*/ 191548 h 214635"/>
                  <a:gd name="connsiteX45" fmla="*/ 94012 w 212788"/>
                  <a:gd name="connsiteY45" fmla="*/ 191548 h 214635"/>
                  <a:gd name="connsiteX46" fmla="*/ 89916 w 212788"/>
                  <a:gd name="connsiteY46" fmla="*/ 193358 h 214635"/>
                  <a:gd name="connsiteX47" fmla="*/ 56102 w 212788"/>
                  <a:gd name="connsiteY47" fmla="*/ 214217 h 214635"/>
                  <a:gd name="connsiteX48" fmla="*/ 47720 w 212788"/>
                  <a:gd name="connsiteY48" fmla="*/ 213455 h 214635"/>
                  <a:gd name="connsiteX49" fmla="*/ 9620 w 212788"/>
                  <a:gd name="connsiteY49" fmla="*/ 184785 h 214635"/>
                  <a:gd name="connsiteX50" fmla="*/ 0 w 212788"/>
                  <a:gd name="connsiteY50" fmla="*/ 152876 h 214635"/>
                  <a:gd name="connsiteX51" fmla="*/ 0 w 212788"/>
                  <a:gd name="connsiteY51" fmla="*/ 129254 h 214635"/>
                  <a:gd name="connsiteX52" fmla="*/ 4096 w 212788"/>
                  <a:gd name="connsiteY52" fmla="*/ 123444 h 214635"/>
                  <a:gd name="connsiteX53" fmla="*/ 51340 w 212788"/>
                  <a:gd name="connsiteY53" fmla="*/ 106871 h 214635"/>
                  <a:gd name="connsiteX54" fmla="*/ 54673 w 212788"/>
                  <a:gd name="connsiteY54" fmla="*/ 106871 h 214635"/>
                  <a:gd name="connsiteX55" fmla="*/ 61531 w 212788"/>
                  <a:gd name="connsiteY55" fmla="*/ 109157 h 214635"/>
                  <a:gd name="connsiteX56" fmla="*/ 63246 w 212788"/>
                  <a:gd name="connsiteY56" fmla="*/ 109538 h 214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2788" h="214635">
                    <a:moveTo>
                      <a:pt x="97155" y="145447"/>
                    </a:moveTo>
                    <a:lnTo>
                      <a:pt x="97346" y="145447"/>
                    </a:lnTo>
                    <a:cubicBezTo>
                      <a:pt x="97346" y="141161"/>
                      <a:pt x="97346" y="136970"/>
                      <a:pt x="97346" y="132683"/>
                    </a:cubicBezTo>
                    <a:cubicBezTo>
                      <a:pt x="97346" y="131445"/>
                      <a:pt x="96964" y="130874"/>
                      <a:pt x="95726" y="130397"/>
                    </a:cubicBezTo>
                    <a:cubicBezTo>
                      <a:pt x="82010" y="125635"/>
                      <a:pt x="68389" y="120777"/>
                      <a:pt x="54673" y="116014"/>
                    </a:cubicBezTo>
                    <a:cubicBezTo>
                      <a:pt x="53816" y="115729"/>
                      <a:pt x="52673" y="115729"/>
                      <a:pt x="51816" y="116014"/>
                    </a:cubicBezTo>
                    <a:cubicBezTo>
                      <a:pt x="38195" y="120777"/>
                      <a:pt x="24574" y="125635"/>
                      <a:pt x="10859" y="130302"/>
                    </a:cubicBezTo>
                    <a:cubicBezTo>
                      <a:pt x="9335" y="130778"/>
                      <a:pt x="8954" y="131540"/>
                      <a:pt x="8954" y="133064"/>
                    </a:cubicBezTo>
                    <a:cubicBezTo>
                      <a:pt x="8954" y="139541"/>
                      <a:pt x="8954" y="146113"/>
                      <a:pt x="8954" y="152591"/>
                    </a:cubicBezTo>
                    <a:cubicBezTo>
                      <a:pt x="8954" y="164021"/>
                      <a:pt x="12668" y="174308"/>
                      <a:pt x="19621" y="183356"/>
                    </a:cubicBezTo>
                    <a:cubicBezTo>
                      <a:pt x="27718" y="194024"/>
                      <a:pt x="38481" y="200978"/>
                      <a:pt x="51054" y="205073"/>
                    </a:cubicBezTo>
                    <a:cubicBezTo>
                      <a:pt x="52006" y="205359"/>
                      <a:pt x="53054" y="205645"/>
                      <a:pt x="53912" y="205454"/>
                    </a:cubicBezTo>
                    <a:cubicBezTo>
                      <a:pt x="67056" y="201454"/>
                      <a:pt x="78105" y="194501"/>
                      <a:pt x="86487" y="183547"/>
                    </a:cubicBezTo>
                    <a:cubicBezTo>
                      <a:pt x="92488" y="175736"/>
                      <a:pt x="96298" y="166973"/>
                      <a:pt x="96964" y="157067"/>
                    </a:cubicBezTo>
                    <a:cubicBezTo>
                      <a:pt x="97250" y="153162"/>
                      <a:pt x="96964" y="149257"/>
                      <a:pt x="96964" y="145447"/>
                    </a:cubicBezTo>
                    <a:moveTo>
                      <a:pt x="98203" y="182499"/>
                    </a:moveTo>
                    <a:cubicBezTo>
                      <a:pt x="99060" y="182499"/>
                      <a:pt x="99727" y="182594"/>
                      <a:pt x="100489" y="182594"/>
                    </a:cubicBezTo>
                    <a:cubicBezTo>
                      <a:pt x="132874" y="182594"/>
                      <a:pt x="165259" y="182594"/>
                      <a:pt x="197644" y="182594"/>
                    </a:cubicBezTo>
                    <a:cubicBezTo>
                      <a:pt x="202502" y="182594"/>
                      <a:pt x="203835" y="181261"/>
                      <a:pt x="203835" y="176403"/>
                    </a:cubicBezTo>
                    <a:lnTo>
                      <a:pt x="203835" y="15335"/>
                    </a:lnTo>
                    <a:cubicBezTo>
                      <a:pt x="203835" y="14669"/>
                      <a:pt x="203835" y="14002"/>
                      <a:pt x="203835" y="13335"/>
                    </a:cubicBezTo>
                    <a:cubicBezTo>
                      <a:pt x="203645" y="10668"/>
                      <a:pt x="202025" y="9144"/>
                      <a:pt x="199358" y="8858"/>
                    </a:cubicBezTo>
                    <a:cubicBezTo>
                      <a:pt x="198596" y="8858"/>
                      <a:pt x="197929" y="8858"/>
                      <a:pt x="197168" y="8858"/>
                    </a:cubicBezTo>
                    <a:lnTo>
                      <a:pt x="100489" y="8858"/>
                    </a:lnTo>
                    <a:cubicBezTo>
                      <a:pt x="92869" y="8858"/>
                      <a:pt x="85154" y="8858"/>
                      <a:pt x="77534" y="8858"/>
                    </a:cubicBezTo>
                    <a:cubicBezTo>
                      <a:pt x="74104" y="8858"/>
                      <a:pt x="72295" y="10668"/>
                      <a:pt x="72295" y="14002"/>
                    </a:cubicBezTo>
                    <a:cubicBezTo>
                      <a:pt x="72295" y="46482"/>
                      <a:pt x="72295" y="78962"/>
                      <a:pt x="72295" y="111443"/>
                    </a:cubicBezTo>
                    <a:cubicBezTo>
                      <a:pt x="72295" y="112586"/>
                      <a:pt x="72676" y="113062"/>
                      <a:pt x="73628" y="113347"/>
                    </a:cubicBezTo>
                    <a:cubicBezTo>
                      <a:pt x="83248" y="116681"/>
                      <a:pt x="92773" y="120015"/>
                      <a:pt x="102394" y="123444"/>
                    </a:cubicBezTo>
                    <a:cubicBezTo>
                      <a:pt x="105251" y="124396"/>
                      <a:pt x="106204" y="125730"/>
                      <a:pt x="106204" y="128683"/>
                    </a:cubicBezTo>
                    <a:cubicBezTo>
                      <a:pt x="106204" y="136970"/>
                      <a:pt x="106204" y="145256"/>
                      <a:pt x="106204" y="153543"/>
                    </a:cubicBezTo>
                    <a:cubicBezTo>
                      <a:pt x="106204" y="160306"/>
                      <a:pt x="104965" y="166783"/>
                      <a:pt x="102489" y="173069"/>
                    </a:cubicBezTo>
                    <a:cubicBezTo>
                      <a:pt x="101251" y="176213"/>
                      <a:pt x="99822" y="179165"/>
                      <a:pt x="98298" y="182499"/>
                    </a:cubicBezTo>
                    <a:moveTo>
                      <a:pt x="63341" y="109538"/>
                    </a:moveTo>
                    <a:cubicBezTo>
                      <a:pt x="63341" y="108680"/>
                      <a:pt x="63437" y="107918"/>
                      <a:pt x="63437" y="107252"/>
                    </a:cubicBezTo>
                    <a:cubicBezTo>
                      <a:pt x="63437" y="76105"/>
                      <a:pt x="63437" y="44958"/>
                      <a:pt x="63437" y="13811"/>
                    </a:cubicBezTo>
                    <a:cubicBezTo>
                      <a:pt x="63437" y="8096"/>
                      <a:pt x="65818" y="3810"/>
                      <a:pt x="70961" y="1429"/>
                    </a:cubicBezTo>
                    <a:cubicBezTo>
                      <a:pt x="72962" y="476"/>
                      <a:pt x="75533" y="0"/>
                      <a:pt x="77819" y="0"/>
                    </a:cubicBezTo>
                    <a:cubicBezTo>
                      <a:pt x="115157" y="0"/>
                      <a:pt x="152590" y="0"/>
                      <a:pt x="189929" y="0"/>
                    </a:cubicBezTo>
                    <a:cubicBezTo>
                      <a:pt x="192786" y="0"/>
                      <a:pt x="195739" y="0"/>
                      <a:pt x="198596" y="0"/>
                    </a:cubicBezTo>
                    <a:cubicBezTo>
                      <a:pt x="206978" y="0"/>
                      <a:pt x="212788" y="5715"/>
                      <a:pt x="212788" y="14097"/>
                    </a:cubicBezTo>
                    <a:cubicBezTo>
                      <a:pt x="212788" y="66580"/>
                      <a:pt x="212788" y="118967"/>
                      <a:pt x="212788" y="171450"/>
                    </a:cubicBezTo>
                    <a:cubicBezTo>
                      <a:pt x="212788" y="173546"/>
                      <a:pt x="212788" y="175641"/>
                      <a:pt x="212788" y="177737"/>
                    </a:cubicBezTo>
                    <a:cubicBezTo>
                      <a:pt x="212788" y="185738"/>
                      <a:pt x="206978" y="191548"/>
                      <a:pt x="198977" y="191548"/>
                    </a:cubicBezTo>
                    <a:cubicBezTo>
                      <a:pt x="180118" y="191548"/>
                      <a:pt x="161258" y="191548"/>
                      <a:pt x="142399" y="191548"/>
                    </a:cubicBezTo>
                    <a:cubicBezTo>
                      <a:pt x="126302" y="191548"/>
                      <a:pt x="110204" y="191548"/>
                      <a:pt x="94012" y="191548"/>
                    </a:cubicBezTo>
                    <a:cubicBezTo>
                      <a:pt x="92297" y="191548"/>
                      <a:pt x="91154" y="192024"/>
                      <a:pt x="89916" y="193358"/>
                    </a:cubicBezTo>
                    <a:cubicBezTo>
                      <a:pt x="80677" y="203549"/>
                      <a:pt x="69247" y="210217"/>
                      <a:pt x="56102" y="214217"/>
                    </a:cubicBezTo>
                    <a:cubicBezTo>
                      <a:pt x="53054" y="215170"/>
                      <a:pt x="50387" y="214313"/>
                      <a:pt x="47720" y="213455"/>
                    </a:cubicBezTo>
                    <a:cubicBezTo>
                      <a:pt x="31909" y="208026"/>
                      <a:pt x="18860" y="198882"/>
                      <a:pt x="9620" y="184785"/>
                    </a:cubicBezTo>
                    <a:cubicBezTo>
                      <a:pt x="3334" y="175070"/>
                      <a:pt x="95" y="164402"/>
                      <a:pt x="0" y="152876"/>
                    </a:cubicBezTo>
                    <a:cubicBezTo>
                      <a:pt x="0" y="144971"/>
                      <a:pt x="0" y="137160"/>
                      <a:pt x="0" y="129254"/>
                    </a:cubicBezTo>
                    <a:cubicBezTo>
                      <a:pt x="0" y="125730"/>
                      <a:pt x="762" y="124587"/>
                      <a:pt x="4096" y="123444"/>
                    </a:cubicBezTo>
                    <a:cubicBezTo>
                      <a:pt x="19812" y="117920"/>
                      <a:pt x="35623" y="112395"/>
                      <a:pt x="51340" y="106871"/>
                    </a:cubicBezTo>
                    <a:cubicBezTo>
                      <a:pt x="52388" y="106489"/>
                      <a:pt x="53626" y="106585"/>
                      <a:pt x="54673" y="106871"/>
                    </a:cubicBezTo>
                    <a:cubicBezTo>
                      <a:pt x="56960" y="107537"/>
                      <a:pt x="59246" y="108395"/>
                      <a:pt x="61531" y="109157"/>
                    </a:cubicBezTo>
                    <a:cubicBezTo>
                      <a:pt x="62008" y="109347"/>
                      <a:pt x="62484" y="109347"/>
                      <a:pt x="63246" y="10953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5" name="Freeform: Shape 44">
                <a:extLst>
                  <a:ext uri="{FF2B5EF4-FFF2-40B4-BE49-F238E27FC236}">
                    <a16:creationId xmlns:a16="http://schemas.microsoft.com/office/drawing/2014/main" id="{4984A746-5262-9F71-2A65-C04F013FFBAC}"/>
                  </a:ext>
                </a:extLst>
              </p:cNvPr>
              <p:cNvSpPr/>
              <p:nvPr/>
            </p:nvSpPr>
            <p:spPr>
              <a:xfrm>
                <a:off x="6659654" y="6542887"/>
                <a:ext cx="50923" cy="50778"/>
              </a:xfrm>
              <a:custGeom>
                <a:avLst/>
                <a:gdLst>
                  <a:gd name="connsiteX0" fmla="*/ 13248 w 36107"/>
                  <a:gd name="connsiteY0" fmla="*/ 27527 h 36004"/>
                  <a:gd name="connsiteX1" fmla="*/ 13248 w 36107"/>
                  <a:gd name="connsiteY1" fmla="*/ 27527 h 36004"/>
                  <a:gd name="connsiteX2" fmla="*/ 13248 w 36107"/>
                  <a:gd name="connsiteY2" fmla="*/ 31433 h 36004"/>
                  <a:gd name="connsiteX3" fmla="*/ 17629 w 36107"/>
                  <a:gd name="connsiteY3" fmla="*/ 36004 h 36004"/>
                  <a:gd name="connsiteX4" fmla="*/ 22106 w 36107"/>
                  <a:gd name="connsiteY4" fmla="*/ 31433 h 36004"/>
                  <a:gd name="connsiteX5" fmla="*/ 22106 w 36107"/>
                  <a:gd name="connsiteY5" fmla="*/ 24003 h 36004"/>
                  <a:gd name="connsiteX6" fmla="*/ 23916 w 36107"/>
                  <a:gd name="connsiteY6" fmla="*/ 22098 h 36004"/>
                  <a:gd name="connsiteX7" fmla="*/ 31440 w 36107"/>
                  <a:gd name="connsiteY7" fmla="*/ 22098 h 36004"/>
                  <a:gd name="connsiteX8" fmla="*/ 36107 w 36107"/>
                  <a:gd name="connsiteY8" fmla="*/ 17526 h 36004"/>
                  <a:gd name="connsiteX9" fmla="*/ 31250 w 36107"/>
                  <a:gd name="connsiteY9" fmla="*/ 13240 h 36004"/>
                  <a:gd name="connsiteX10" fmla="*/ 24773 w 36107"/>
                  <a:gd name="connsiteY10" fmla="*/ 13240 h 36004"/>
                  <a:gd name="connsiteX11" fmla="*/ 22010 w 36107"/>
                  <a:gd name="connsiteY11" fmla="*/ 10573 h 36004"/>
                  <a:gd name="connsiteX12" fmla="*/ 22010 w 36107"/>
                  <a:gd name="connsiteY12" fmla="*/ 4572 h 36004"/>
                  <a:gd name="connsiteX13" fmla="*/ 17629 w 36107"/>
                  <a:gd name="connsiteY13" fmla="*/ 0 h 36004"/>
                  <a:gd name="connsiteX14" fmla="*/ 13152 w 36107"/>
                  <a:gd name="connsiteY14" fmla="*/ 4667 h 36004"/>
                  <a:gd name="connsiteX15" fmla="*/ 13152 w 36107"/>
                  <a:gd name="connsiteY15" fmla="*/ 11716 h 36004"/>
                  <a:gd name="connsiteX16" fmla="*/ 11628 w 36107"/>
                  <a:gd name="connsiteY16" fmla="*/ 13240 h 36004"/>
                  <a:gd name="connsiteX17" fmla="*/ 4389 w 36107"/>
                  <a:gd name="connsiteY17" fmla="*/ 13240 h 36004"/>
                  <a:gd name="connsiteX18" fmla="*/ 198 w 36107"/>
                  <a:gd name="connsiteY18" fmla="*/ 16383 h 36004"/>
                  <a:gd name="connsiteX19" fmla="*/ 4675 w 36107"/>
                  <a:gd name="connsiteY19" fmla="*/ 22098 h 36004"/>
                  <a:gd name="connsiteX20" fmla="*/ 11914 w 36107"/>
                  <a:gd name="connsiteY20" fmla="*/ 22098 h 36004"/>
                  <a:gd name="connsiteX21" fmla="*/ 13248 w 36107"/>
                  <a:gd name="connsiteY21" fmla="*/ 23336 h 36004"/>
                  <a:gd name="connsiteX22" fmla="*/ 13248 w 36107"/>
                  <a:gd name="connsiteY22" fmla="*/ 27432 h 3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107" h="36004">
                    <a:moveTo>
                      <a:pt x="13248" y="27527"/>
                    </a:moveTo>
                    <a:lnTo>
                      <a:pt x="13248" y="27527"/>
                    </a:lnTo>
                    <a:cubicBezTo>
                      <a:pt x="13248" y="28861"/>
                      <a:pt x="13248" y="30194"/>
                      <a:pt x="13248" y="31433"/>
                    </a:cubicBezTo>
                    <a:cubicBezTo>
                      <a:pt x="13248" y="34195"/>
                      <a:pt x="15057" y="36004"/>
                      <a:pt x="17629" y="36004"/>
                    </a:cubicBezTo>
                    <a:cubicBezTo>
                      <a:pt x="20201" y="36004"/>
                      <a:pt x="22106" y="34195"/>
                      <a:pt x="22106" y="31433"/>
                    </a:cubicBezTo>
                    <a:cubicBezTo>
                      <a:pt x="22106" y="28956"/>
                      <a:pt x="22106" y="26479"/>
                      <a:pt x="22106" y="24003"/>
                    </a:cubicBezTo>
                    <a:cubicBezTo>
                      <a:pt x="22106" y="22574"/>
                      <a:pt x="22391" y="22003"/>
                      <a:pt x="23916" y="22098"/>
                    </a:cubicBezTo>
                    <a:cubicBezTo>
                      <a:pt x="26392" y="22193"/>
                      <a:pt x="28964" y="22098"/>
                      <a:pt x="31440" y="22098"/>
                    </a:cubicBezTo>
                    <a:cubicBezTo>
                      <a:pt x="34202" y="22098"/>
                      <a:pt x="36107" y="20098"/>
                      <a:pt x="36107" y="17526"/>
                    </a:cubicBezTo>
                    <a:cubicBezTo>
                      <a:pt x="36107" y="15050"/>
                      <a:pt x="34107" y="13240"/>
                      <a:pt x="31250" y="13240"/>
                    </a:cubicBezTo>
                    <a:cubicBezTo>
                      <a:pt x="29059" y="13240"/>
                      <a:pt x="26964" y="13240"/>
                      <a:pt x="24773" y="13240"/>
                    </a:cubicBezTo>
                    <a:cubicBezTo>
                      <a:pt x="21820" y="13240"/>
                      <a:pt x="22010" y="13526"/>
                      <a:pt x="22010" y="10573"/>
                    </a:cubicBezTo>
                    <a:cubicBezTo>
                      <a:pt x="22010" y="8572"/>
                      <a:pt x="22010" y="6572"/>
                      <a:pt x="22010" y="4572"/>
                    </a:cubicBezTo>
                    <a:cubicBezTo>
                      <a:pt x="22010" y="1905"/>
                      <a:pt x="20106" y="0"/>
                      <a:pt x="17629" y="0"/>
                    </a:cubicBezTo>
                    <a:cubicBezTo>
                      <a:pt x="15057" y="0"/>
                      <a:pt x="13152" y="1905"/>
                      <a:pt x="13152" y="4667"/>
                    </a:cubicBezTo>
                    <a:cubicBezTo>
                      <a:pt x="13152" y="7049"/>
                      <a:pt x="13152" y="9430"/>
                      <a:pt x="13152" y="11716"/>
                    </a:cubicBezTo>
                    <a:cubicBezTo>
                      <a:pt x="13152" y="12859"/>
                      <a:pt x="12771" y="13335"/>
                      <a:pt x="11628" y="13240"/>
                    </a:cubicBezTo>
                    <a:cubicBezTo>
                      <a:pt x="9247" y="13240"/>
                      <a:pt x="6771" y="13240"/>
                      <a:pt x="4389" y="13240"/>
                    </a:cubicBezTo>
                    <a:cubicBezTo>
                      <a:pt x="2199" y="13240"/>
                      <a:pt x="674" y="14478"/>
                      <a:pt x="198" y="16383"/>
                    </a:cubicBezTo>
                    <a:cubicBezTo>
                      <a:pt x="-659" y="19431"/>
                      <a:pt x="1341" y="22003"/>
                      <a:pt x="4675" y="22098"/>
                    </a:cubicBezTo>
                    <a:cubicBezTo>
                      <a:pt x="7056" y="22098"/>
                      <a:pt x="9533" y="22098"/>
                      <a:pt x="11914" y="22098"/>
                    </a:cubicBezTo>
                    <a:cubicBezTo>
                      <a:pt x="12866" y="22098"/>
                      <a:pt x="13248" y="22384"/>
                      <a:pt x="13248" y="23336"/>
                    </a:cubicBezTo>
                    <a:cubicBezTo>
                      <a:pt x="13248" y="24670"/>
                      <a:pt x="13248" y="26099"/>
                      <a:pt x="13248" y="27432"/>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 name="Freeform: Shape 45">
                <a:extLst>
                  <a:ext uri="{FF2B5EF4-FFF2-40B4-BE49-F238E27FC236}">
                    <a16:creationId xmlns:a16="http://schemas.microsoft.com/office/drawing/2014/main" id="{AC076B7C-73A6-E231-46E2-508AF8573D6A}"/>
                  </a:ext>
                </a:extLst>
              </p:cNvPr>
              <p:cNvSpPr/>
              <p:nvPr/>
            </p:nvSpPr>
            <p:spPr>
              <a:xfrm>
                <a:off x="6738454" y="6456644"/>
                <a:ext cx="131238" cy="12357"/>
              </a:xfrm>
              <a:custGeom>
                <a:avLst/>
                <a:gdLst>
                  <a:gd name="connsiteX0" fmla="*/ 46433 w 93054"/>
                  <a:gd name="connsiteY0" fmla="*/ 8763 h 8762"/>
                  <a:gd name="connsiteX1" fmla="*/ 4809 w 93054"/>
                  <a:gd name="connsiteY1" fmla="*/ 8763 h 8762"/>
                  <a:gd name="connsiteX2" fmla="*/ 237 w 93054"/>
                  <a:gd name="connsiteY2" fmla="*/ 2953 h 8762"/>
                  <a:gd name="connsiteX3" fmla="*/ 3951 w 93054"/>
                  <a:gd name="connsiteY3" fmla="*/ 0 h 8762"/>
                  <a:gd name="connsiteX4" fmla="*/ 5095 w 93054"/>
                  <a:gd name="connsiteY4" fmla="*/ 0 h 8762"/>
                  <a:gd name="connsiteX5" fmla="*/ 87962 w 93054"/>
                  <a:gd name="connsiteY5" fmla="*/ 0 h 8762"/>
                  <a:gd name="connsiteX6" fmla="*/ 92915 w 93054"/>
                  <a:gd name="connsiteY6" fmla="*/ 3429 h 8762"/>
                  <a:gd name="connsiteX7" fmla="*/ 89200 w 93054"/>
                  <a:gd name="connsiteY7" fmla="*/ 8763 h 8762"/>
                  <a:gd name="connsiteX8" fmla="*/ 87486 w 93054"/>
                  <a:gd name="connsiteY8" fmla="*/ 8763 h 8762"/>
                  <a:gd name="connsiteX9" fmla="*/ 46338 w 93054"/>
                  <a:gd name="connsiteY9" fmla="*/ 8763 h 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054" h="8762">
                    <a:moveTo>
                      <a:pt x="46433" y="8763"/>
                    </a:moveTo>
                    <a:cubicBezTo>
                      <a:pt x="32526" y="8763"/>
                      <a:pt x="18715" y="8763"/>
                      <a:pt x="4809" y="8763"/>
                    </a:cubicBezTo>
                    <a:cubicBezTo>
                      <a:pt x="1284" y="8763"/>
                      <a:pt x="-716" y="6096"/>
                      <a:pt x="237" y="2953"/>
                    </a:cubicBezTo>
                    <a:cubicBezTo>
                      <a:pt x="808" y="1143"/>
                      <a:pt x="2142" y="286"/>
                      <a:pt x="3951" y="0"/>
                    </a:cubicBezTo>
                    <a:cubicBezTo>
                      <a:pt x="4333" y="0"/>
                      <a:pt x="4714" y="0"/>
                      <a:pt x="5095" y="0"/>
                    </a:cubicBezTo>
                    <a:lnTo>
                      <a:pt x="87962" y="0"/>
                    </a:lnTo>
                    <a:cubicBezTo>
                      <a:pt x="90724" y="0"/>
                      <a:pt x="92343" y="1143"/>
                      <a:pt x="92915" y="3429"/>
                    </a:cubicBezTo>
                    <a:cubicBezTo>
                      <a:pt x="93582" y="5905"/>
                      <a:pt x="91772" y="8572"/>
                      <a:pt x="89200" y="8763"/>
                    </a:cubicBezTo>
                    <a:cubicBezTo>
                      <a:pt x="88629" y="8763"/>
                      <a:pt x="88057" y="8763"/>
                      <a:pt x="87486" y="8763"/>
                    </a:cubicBezTo>
                    <a:lnTo>
                      <a:pt x="46338" y="8763"/>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 name="Freeform: Shape 46">
                <a:extLst>
                  <a:ext uri="{FF2B5EF4-FFF2-40B4-BE49-F238E27FC236}">
                    <a16:creationId xmlns:a16="http://schemas.microsoft.com/office/drawing/2014/main" id="{7540D174-E96E-FB14-613E-0384FB82A3BB}"/>
                  </a:ext>
                </a:extLst>
              </p:cNvPr>
              <p:cNvSpPr/>
              <p:nvPr/>
            </p:nvSpPr>
            <p:spPr>
              <a:xfrm>
                <a:off x="6764536" y="6394446"/>
                <a:ext cx="80940" cy="12493"/>
              </a:xfrm>
              <a:custGeom>
                <a:avLst/>
                <a:gdLst>
                  <a:gd name="connsiteX0" fmla="*/ 28607 w 57390"/>
                  <a:gd name="connsiteY0" fmla="*/ 8763 h 8858"/>
                  <a:gd name="connsiteX1" fmla="*/ 4508 w 57390"/>
                  <a:gd name="connsiteY1" fmla="*/ 8763 h 8858"/>
                  <a:gd name="connsiteX2" fmla="*/ 508 w 57390"/>
                  <a:gd name="connsiteY2" fmla="*/ 6287 h 8858"/>
                  <a:gd name="connsiteX3" fmla="*/ 794 w 57390"/>
                  <a:gd name="connsiteY3" fmla="*/ 2000 h 8858"/>
                  <a:gd name="connsiteX4" fmla="*/ 4985 w 57390"/>
                  <a:gd name="connsiteY4" fmla="*/ 0 h 8858"/>
                  <a:gd name="connsiteX5" fmla="*/ 34607 w 57390"/>
                  <a:gd name="connsiteY5" fmla="*/ 0 h 8858"/>
                  <a:gd name="connsiteX6" fmla="*/ 52896 w 57390"/>
                  <a:gd name="connsiteY6" fmla="*/ 0 h 8858"/>
                  <a:gd name="connsiteX7" fmla="*/ 57277 w 57390"/>
                  <a:gd name="connsiteY7" fmla="*/ 3334 h 8858"/>
                  <a:gd name="connsiteX8" fmla="*/ 54610 w 57390"/>
                  <a:gd name="connsiteY8" fmla="*/ 8477 h 8858"/>
                  <a:gd name="connsiteX9" fmla="*/ 52324 w 57390"/>
                  <a:gd name="connsiteY9" fmla="*/ 8858 h 8858"/>
                  <a:gd name="connsiteX10" fmla="*/ 28702 w 57390"/>
                  <a:gd name="connsiteY10"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390" h="8858">
                    <a:moveTo>
                      <a:pt x="28607" y="8763"/>
                    </a:moveTo>
                    <a:lnTo>
                      <a:pt x="4508" y="8763"/>
                    </a:lnTo>
                    <a:cubicBezTo>
                      <a:pt x="2604" y="8763"/>
                      <a:pt x="1270" y="7906"/>
                      <a:pt x="508" y="6287"/>
                    </a:cubicBezTo>
                    <a:cubicBezTo>
                      <a:pt x="-254" y="4858"/>
                      <a:pt x="-159" y="3334"/>
                      <a:pt x="794" y="2000"/>
                    </a:cubicBezTo>
                    <a:cubicBezTo>
                      <a:pt x="1746" y="571"/>
                      <a:pt x="3175" y="0"/>
                      <a:pt x="4985" y="0"/>
                    </a:cubicBezTo>
                    <a:cubicBezTo>
                      <a:pt x="14891" y="0"/>
                      <a:pt x="24702" y="0"/>
                      <a:pt x="34607" y="0"/>
                    </a:cubicBezTo>
                    <a:cubicBezTo>
                      <a:pt x="40704" y="0"/>
                      <a:pt x="46799" y="0"/>
                      <a:pt x="52896" y="0"/>
                    </a:cubicBezTo>
                    <a:cubicBezTo>
                      <a:pt x="55086" y="0"/>
                      <a:pt x="56896" y="1429"/>
                      <a:pt x="57277" y="3334"/>
                    </a:cubicBezTo>
                    <a:cubicBezTo>
                      <a:pt x="57753" y="5620"/>
                      <a:pt x="56706" y="7620"/>
                      <a:pt x="54610" y="8477"/>
                    </a:cubicBezTo>
                    <a:cubicBezTo>
                      <a:pt x="53943" y="8763"/>
                      <a:pt x="53086" y="8858"/>
                      <a:pt x="52324" y="8858"/>
                    </a:cubicBezTo>
                    <a:cubicBezTo>
                      <a:pt x="44418" y="8858"/>
                      <a:pt x="36608" y="8858"/>
                      <a:pt x="28702" y="88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8" name="Freeform: Shape 47">
                <a:extLst>
                  <a:ext uri="{FF2B5EF4-FFF2-40B4-BE49-F238E27FC236}">
                    <a16:creationId xmlns:a16="http://schemas.microsoft.com/office/drawing/2014/main" id="{2FCA451C-3968-81D3-BE36-7060F1C37D63}"/>
                  </a:ext>
                </a:extLst>
              </p:cNvPr>
              <p:cNvSpPr/>
              <p:nvPr/>
            </p:nvSpPr>
            <p:spPr>
              <a:xfrm>
                <a:off x="6738395" y="6499228"/>
                <a:ext cx="71994" cy="12493"/>
              </a:xfrm>
              <a:custGeom>
                <a:avLst/>
                <a:gdLst>
                  <a:gd name="connsiteX0" fmla="*/ 25616 w 51047"/>
                  <a:gd name="connsiteY0" fmla="*/ 8763 h 8858"/>
                  <a:gd name="connsiteX1" fmla="*/ 4660 w 51047"/>
                  <a:gd name="connsiteY1" fmla="*/ 8763 h 8858"/>
                  <a:gd name="connsiteX2" fmla="*/ 279 w 51047"/>
                  <a:gd name="connsiteY2" fmla="*/ 2953 h 8858"/>
                  <a:gd name="connsiteX3" fmla="*/ 4184 w 51047"/>
                  <a:gd name="connsiteY3" fmla="*/ 0 h 8858"/>
                  <a:gd name="connsiteX4" fmla="*/ 5423 w 51047"/>
                  <a:gd name="connsiteY4" fmla="*/ 0 h 8858"/>
                  <a:gd name="connsiteX5" fmla="*/ 45713 w 51047"/>
                  <a:gd name="connsiteY5" fmla="*/ 0 h 8858"/>
                  <a:gd name="connsiteX6" fmla="*/ 51047 w 51047"/>
                  <a:gd name="connsiteY6" fmla="*/ 4477 h 8858"/>
                  <a:gd name="connsiteX7" fmla="*/ 47047 w 51047"/>
                  <a:gd name="connsiteY7" fmla="*/ 8858 h 8858"/>
                  <a:gd name="connsiteX8" fmla="*/ 45332 w 51047"/>
                  <a:gd name="connsiteY8" fmla="*/ 8858 h 8858"/>
                  <a:gd name="connsiteX9" fmla="*/ 25616 w 51047"/>
                  <a:gd name="connsiteY9"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047" h="8858">
                    <a:moveTo>
                      <a:pt x="25616" y="8763"/>
                    </a:moveTo>
                    <a:cubicBezTo>
                      <a:pt x="18662" y="8763"/>
                      <a:pt x="11614" y="8763"/>
                      <a:pt x="4660" y="8763"/>
                    </a:cubicBezTo>
                    <a:cubicBezTo>
                      <a:pt x="1232" y="8763"/>
                      <a:pt x="-769" y="6001"/>
                      <a:pt x="279" y="2953"/>
                    </a:cubicBezTo>
                    <a:cubicBezTo>
                      <a:pt x="850" y="1143"/>
                      <a:pt x="2279" y="286"/>
                      <a:pt x="4184" y="0"/>
                    </a:cubicBezTo>
                    <a:cubicBezTo>
                      <a:pt x="4565" y="0"/>
                      <a:pt x="5042" y="0"/>
                      <a:pt x="5423" y="0"/>
                    </a:cubicBezTo>
                    <a:cubicBezTo>
                      <a:pt x="18853" y="0"/>
                      <a:pt x="32283" y="0"/>
                      <a:pt x="45713" y="0"/>
                    </a:cubicBezTo>
                    <a:cubicBezTo>
                      <a:pt x="49047" y="0"/>
                      <a:pt x="50952" y="1714"/>
                      <a:pt x="51047" y="4477"/>
                    </a:cubicBezTo>
                    <a:cubicBezTo>
                      <a:pt x="51047" y="6953"/>
                      <a:pt x="49428" y="8668"/>
                      <a:pt x="47047" y="8858"/>
                    </a:cubicBezTo>
                    <a:cubicBezTo>
                      <a:pt x="46475" y="8858"/>
                      <a:pt x="45904" y="8858"/>
                      <a:pt x="45332" y="8858"/>
                    </a:cubicBezTo>
                    <a:lnTo>
                      <a:pt x="25616" y="8858"/>
                    </a:ln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9" name="Freeform: Shape 48">
                <a:extLst>
                  <a:ext uri="{FF2B5EF4-FFF2-40B4-BE49-F238E27FC236}">
                    <a16:creationId xmlns:a16="http://schemas.microsoft.com/office/drawing/2014/main" id="{4D8BBCDB-1F36-6C03-B051-C8F56F7236F4}"/>
                  </a:ext>
                </a:extLst>
              </p:cNvPr>
              <p:cNvSpPr/>
              <p:nvPr/>
            </p:nvSpPr>
            <p:spPr>
              <a:xfrm>
                <a:off x="6823689" y="6552021"/>
                <a:ext cx="42185" cy="12493"/>
              </a:xfrm>
              <a:custGeom>
                <a:avLst/>
                <a:gdLst>
                  <a:gd name="connsiteX0" fmla="*/ 14954 w 29911"/>
                  <a:gd name="connsiteY0" fmla="*/ 8858 h 8858"/>
                  <a:gd name="connsiteX1" fmla="*/ 4763 w 29911"/>
                  <a:gd name="connsiteY1" fmla="*/ 8858 h 8858"/>
                  <a:gd name="connsiteX2" fmla="*/ 0 w 29911"/>
                  <a:gd name="connsiteY2" fmla="*/ 4477 h 8858"/>
                  <a:gd name="connsiteX3" fmla="*/ 4667 w 29911"/>
                  <a:gd name="connsiteY3" fmla="*/ 0 h 8858"/>
                  <a:gd name="connsiteX4" fmla="*/ 25241 w 29911"/>
                  <a:gd name="connsiteY4" fmla="*/ 0 h 8858"/>
                  <a:gd name="connsiteX5" fmla="*/ 29908 w 29911"/>
                  <a:gd name="connsiteY5" fmla="*/ 4572 h 8858"/>
                  <a:gd name="connsiteX6" fmla="*/ 25146 w 29911"/>
                  <a:gd name="connsiteY6" fmla="*/ 8858 h 8858"/>
                  <a:gd name="connsiteX7" fmla="*/ 14954 w 29911"/>
                  <a:gd name="connsiteY7" fmla="*/ 8858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11" h="8858">
                    <a:moveTo>
                      <a:pt x="14954" y="8858"/>
                    </a:moveTo>
                    <a:cubicBezTo>
                      <a:pt x="11525" y="8858"/>
                      <a:pt x="8096" y="8858"/>
                      <a:pt x="4763" y="8858"/>
                    </a:cubicBezTo>
                    <a:cubicBezTo>
                      <a:pt x="2000" y="8858"/>
                      <a:pt x="0" y="7049"/>
                      <a:pt x="0" y="4477"/>
                    </a:cubicBezTo>
                    <a:cubicBezTo>
                      <a:pt x="0" y="2000"/>
                      <a:pt x="2000" y="0"/>
                      <a:pt x="4667" y="0"/>
                    </a:cubicBezTo>
                    <a:cubicBezTo>
                      <a:pt x="11525" y="0"/>
                      <a:pt x="18383" y="0"/>
                      <a:pt x="25241" y="0"/>
                    </a:cubicBezTo>
                    <a:cubicBezTo>
                      <a:pt x="28099" y="0"/>
                      <a:pt x="30004" y="1905"/>
                      <a:pt x="29908" y="4572"/>
                    </a:cubicBezTo>
                    <a:cubicBezTo>
                      <a:pt x="29908" y="7144"/>
                      <a:pt x="28004" y="8763"/>
                      <a:pt x="25146" y="8858"/>
                    </a:cubicBezTo>
                    <a:cubicBezTo>
                      <a:pt x="21717" y="8858"/>
                      <a:pt x="18288" y="8858"/>
                      <a:pt x="14954" y="8858"/>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50" name="Freeform: Shape 49">
                <a:extLst>
                  <a:ext uri="{FF2B5EF4-FFF2-40B4-BE49-F238E27FC236}">
                    <a16:creationId xmlns:a16="http://schemas.microsoft.com/office/drawing/2014/main" id="{4CC6FE96-A431-AA3C-43F9-22820F34FF91}"/>
                  </a:ext>
                </a:extLst>
              </p:cNvPr>
              <p:cNvSpPr/>
              <p:nvPr/>
            </p:nvSpPr>
            <p:spPr>
              <a:xfrm>
                <a:off x="6659654" y="6543022"/>
                <a:ext cx="50923" cy="50782"/>
              </a:xfrm>
              <a:custGeom>
                <a:avLst/>
                <a:gdLst>
                  <a:gd name="connsiteX0" fmla="*/ 13248 w 36107"/>
                  <a:gd name="connsiteY0" fmla="*/ 27432 h 36007"/>
                  <a:gd name="connsiteX1" fmla="*/ 13248 w 36107"/>
                  <a:gd name="connsiteY1" fmla="*/ 23336 h 36007"/>
                  <a:gd name="connsiteX2" fmla="*/ 11914 w 36107"/>
                  <a:gd name="connsiteY2" fmla="*/ 22098 h 36007"/>
                  <a:gd name="connsiteX3" fmla="*/ 4675 w 36107"/>
                  <a:gd name="connsiteY3" fmla="*/ 22098 h 36007"/>
                  <a:gd name="connsiteX4" fmla="*/ 198 w 36107"/>
                  <a:gd name="connsiteY4" fmla="*/ 16383 h 36007"/>
                  <a:gd name="connsiteX5" fmla="*/ 4389 w 36107"/>
                  <a:gd name="connsiteY5" fmla="*/ 13240 h 36007"/>
                  <a:gd name="connsiteX6" fmla="*/ 11628 w 36107"/>
                  <a:gd name="connsiteY6" fmla="*/ 13240 h 36007"/>
                  <a:gd name="connsiteX7" fmla="*/ 13152 w 36107"/>
                  <a:gd name="connsiteY7" fmla="*/ 11716 h 36007"/>
                  <a:gd name="connsiteX8" fmla="*/ 13152 w 36107"/>
                  <a:gd name="connsiteY8" fmla="*/ 4667 h 36007"/>
                  <a:gd name="connsiteX9" fmla="*/ 17629 w 36107"/>
                  <a:gd name="connsiteY9" fmla="*/ 0 h 36007"/>
                  <a:gd name="connsiteX10" fmla="*/ 22010 w 36107"/>
                  <a:gd name="connsiteY10" fmla="*/ 4572 h 36007"/>
                  <a:gd name="connsiteX11" fmla="*/ 22010 w 36107"/>
                  <a:gd name="connsiteY11" fmla="*/ 10573 h 36007"/>
                  <a:gd name="connsiteX12" fmla="*/ 24773 w 36107"/>
                  <a:gd name="connsiteY12" fmla="*/ 13240 h 36007"/>
                  <a:gd name="connsiteX13" fmla="*/ 31250 w 36107"/>
                  <a:gd name="connsiteY13" fmla="*/ 13240 h 36007"/>
                  <a:gd name="connsiteX14" fmla="*/ 36107 w 36107"/>
                  <a:gd name="connsiteY14" fmla="*/ 17526 h 36007"/>
                  <a:gd name="connsiteX15" fmla="*/ 31440 w 36107"/>
                  <a:gd name="connsiteY15" fmla="*/ 22098 h 36007"/>
                  <a:gd name="connsiteX16" fmla="*/ 23916 w 36107"/>
                  <a:gd name="connsiteY16" fmla="*/ 22098 h 36007"/>
                  <a:gd name="connsiteX17" fmla="*/ 22106 w 36107"/>
                  <a:gd name="connsiteY17" fmla="*/ 24003 h 36007"/>
                  <a:gd name="connsiteX18" fmla="*/ 22106 w 36107"/>
                  <a:gd name="connsiteY18" fmla="*/ 31432 h 36007"/>
                  <a:gd name="connsiteX19" fmla="*/ 17629 w 36107"/>
                  <a:gd name="connsiteY19" fmla="*/ 36004 h 36007"/>
                  <a:gd name="connsiteX20" fmla="*/ 13248 w 36107"/>
                  <a:gd name="connsiteY20" fmla="*/ 31432 h 36007"/>
                  <a:gd name="connsiteX21" fmla="*/ 13248 w 36107"/>
                  <a:gd name="connsiteY21" fmla="*/ 27527 h 36007"/>
                  <a:gd name="connsiteX22" fmla="*/ 13248 w 36107"/>
                  <a:gd name="connsiteY22" fmla="*/ 27527 h 36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107" h="36007">
                    <a:moveTo>
                      <a:pt x="13248" y="27432"/>
                    </a:moveTo>
                    <a:cubicBezTo>
                      <a:pt x="13248" y="26098"/>
                      <a:pt x="13248" y="24670"/>
                      <a:pt x="13248" y="23336"/>
                    </a:cubicBezTo>
                    <a:cubicBezTo>
                      <a:pt x="13248" y="22384"/>
                      <a:pt x="12866" y="22003"/>
                      <a:pt x="11914" y="22098"/>
                    </a:cubicBezTo>
                    <a:cubicBezTo>
                      <a:pt x="9533" y="22098"/>
                      <a:pt x="7056" y="22098"/>
                      <a:pt x="4675" y="22098"/>
                    </a:cubicBezTo>
                    <a:cubicBezTo>
                      <a:pt x="1341" y="22003"/>
                      <a:pt x="-659" y="19431"/>
                      <a:pt x="198" y="16383"/>
                    </a:cubicBezTo>
                    <a:cubicBezTo>
                      <a:pt x="674" y="14478"/>
                      <a:pt x="2199" y="13335"/>
                      <a:pt x="4389" y="13240"/>
                    </a:cubicBezTo>
                    <a:cubicBezTo>
                      <a:pt x="6771" y="13240"/>
                      <a:pt x="9247" y="13240"/>
                      <a:pt x="11628" y="13240"/>
                    </a:cubicBezTo>
                    <a:cubicBezTo>
                      <a:pt x="12771" y="13240"/>
                      <a:pt x="13248" y="12859"/>
                      <a:pt x="13152" y="11716"/>
                    </a:cubicBezTo>
                    <a:cubicBezTo>
                      <a:pt x="13152" y="9335"/>
                      <a:pt x="13152" y="6953"/>
                      <a:pt x="13152" y="4667"/>
                    </a:cubicBezTo>
                    <a:cubicBezTo>
                      <a:pt x="13152" y="1905"/>
                      <a:pt x="15057" y="0"/>
                      <a:pt x="17629" y="0"/>
                    </a:cubicBezTo>
                    <a:cubicBezTo>
                      <a:pt x="20106" y="0"/>
                      <a:pt x="21915" y="2000"/>
                      <a:pt x="22010" y="4572"/>
                    </a:cubicBezTo>
                    <a:cubicBezTo>
                      <a:pt x="22010" y="6572"/>
                      <a:pt x="22010" y="8572"/>
                      <a:pt x="22010" y="10573"/>
                    </a:cubicBezTo>
                    <a:cubicBezTo>
                      <a:pt x="22010" y="13525"/>
                      <a:pt x="21725" y="13240"/>
                      <a:pt x="24773" y="13240"/>
                    </a:cubicBezTo>
                    <a:cubicBezTo>
                      <a:pt x="26964" y="13240"/>
                      <a:pt x="29059" y="13240"/>
                      <a:pt x="31250" y="13240"/>
                    </a:cubicBezTo>
                    <a:cubicBezTo>
                      <a:pt x="34107" y="13240"/>
                      <a:pt x="36012" y="15049"/>
                      <a:pt x="36107" y="17526"/>
                    </a:cubicBezTo>
                    <a:cubicBezTo>
                      <a:pt x="36107" y="20003"/>
                      <a:pt x="34202" y="22003"/>
                      <a:pt x="31440" y="22098"/>
                    </a:cubicBezTo>
                    <a:cubicBezTo>
                      <a:pt x="28964" y="22098"/>
                      <a:pt x="26392" y="22193"/>
                      <a:pt x="23916" y="22098"/>
                    </a:cubicBezTo>
                    <a:cubicBezTo>
                      <a:pt x="22391" y="22098"/>
                      <a:pt x="22010" y="22574"/>
                      <a:pt x="22106" y="24003"/>
                    </a:cubicBezTo>
                    <a:cubicBezTo>
                      <a:pt x="22201" y="26479"/>
                      <a:pt x="22106" y="28956"/>
                      <a:pt x="22106" y="31432"/>
                    </a:cubicBezTo>
                    <a:cubicBezTo>
                      <a:pt x="22106" y="34195"/>
                      <a:pt x="20201" y="36100"/>
                      <a:pt x="17629" y="36004"/>
                    </a:cubicBezTo>
                    <a:cubicBezTo>
                      <a:pt x="15057" y="36004"/>
                      <a:pt x="13343" y="34195"/>
                      <a:pt x="13248" y="31432"/>
                    </a:cubicBezTo>
                    <a:cubicBezTo>
                      <a:pt x="13248" y="30099"/>
                      <a:pt x="13248" y="28765"/>
                      <a:pt x="13248" y="27527"/>
                    </a:cubicBezTo>
                    <a:lnTo>
                      <a:pt x="13248" y="27527"/>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1CA47B3E-DDDF-284E-B4AF-C1BFC9367226}"/>
              </a:ext>
            </a:extLst>
          </p:cNvPr>
          <p:cNvGrpSpPr/>
          <p:nvPr/>
        </p:nvGrpSpPr>
        <p:grpSpPr>
          <a:xfrm>
            <a:off x="9318156" y="1231850"/>
            <a:ext cx="693418" cy="700179"/>
            <a:chOff x="9318156" y="3850422"/>
            <a:chExt cx="693418" cy="700179"/>
          </a:xfrm>
        </p:grpSpPr>
        <p:grpSp>
          <p:nvGrpSpPr>
            <p:cNvPr id="22" name="Graphic 123">
              <a:extLst>
                <a:ext uri="{FF2B5EF4-FFF2-40B4-BE49-F238E27FC236}">
                  <a16:creationId xmlns:a16="http://schemas.microsoft.com/office/drawing/2014/main" id="{30B02666-C266-D86A-E793-63A300F54D6A}"/>
                </a:ext>
              </a:extLst>
            </p:cNvPr>
            <p:cNvGrpSpPr/>
            <p:nvPr/>
          </p:nvGrpSpPr>
          <p:grpSpPr>
            <a:xfrm rot="16200000">
              <a:off x="9314775" y="3853803"/>
              <a:ext cx="700179" cy="693418"/>
              <a:chOff x="-7145786" y="393106"/>
              <a:chExt cx="1264362" cy="1252156"/>
            </a:xfrm>
            <a:effectLst>
              <a:outerShdw blurRad="139700" dist="38100" dir="5400000" algn="t" rotWithShape="0">
                <a:prstClr val="black">
                  <a:alpha val="26000"/>
                </a:prstClr>
              </a:outerShdw>
            </a:effectLst>
          </p:grpSpPr>
          <p:sp>
            <p:nvSpPr>
              <p:cNvPr id="30" name="Freeform: Shape 29">
                <a:extLst>
                  <a:ext uri="{FF2B5EF4-FFF2-40B4-BE49-F238E27FC236}">
                    <a16:creationId xmlns:a16="http://schemas.microsoft.com/office/drawing/2014/main" id="{86E96AD9-83BF-3445-37A3-E72EC06A0BC4}"/>
                  </a:ext>
                </a:extLst>
              </p:cNvPr>
              <p:cNvSpPr/>
              <p:nvPr/>
            </p:nvSpPr>
            <p:spPr>
              <a:xfrm>
                <a:off x="-6985061" y="472842"/>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4E4D97"/>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A2F1CB6D-5C12-FF34-B458-367D8B4EEBF4}"/>
                  </a:ext>
                </a:extLst>
              </p:cNvPr>
              <p:cNvSpPr/>
              <p:nvPr/>
            </p:nvSpPr>
            <p:spPr>
              <a:xfrm>
                <a:off x="-7145786" y="4898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3" y="87342"/>
                      <a:pt x="422115" y="15618"/>
                    </a:cubicBezTo>
                    <a:cubicBezTo>
                      <a:pt x="718342" y="-56105"/>
                      <a:pt x="1016665" y="126013"/>
                      <a:pt x="1088293" y="422145"/>
                    </a:cubicBezTo>
                  </a:path>
                </a:pathLst>
              </a:custGeom>
              <a:solidFill>
                <a:srgbClr val="2E637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2" name="Freeform: Shape 31">
                <a:extLst>
                  <a:ext uri="{FF2B5EF4-FFF2-40B4-BE49-F238E27FC236}">
                    <a16:creationId xmlns:a16="http://schemas.microsoft.com/office/drawing/2014/main" id="{48B7FD2E-3826-48D8-ED27-674362FC2AFD}"/>
                  </a:ext>
                </a:extLst>
              </p:cNvPr>
              <p:cNvSpPr/>
              <p:nvPr/>
            </p:nvSpPr>
            <p:spPr>
              <a:xfrm>
                <a:off x="-7003864" y="531983"/>
                <a:ext cx="1103880" cy="1104006"/>
              </a:xfrm>
              <a:custGeom>
                <a:avLst/>
                <a:gdLst>
                  <a:gd name="connsiteX0" fmla="*/ 1088293 w 1103880"/>
                  <a:gd name="connsiteY0" fmla="*/ 422241 h 1104006"/>
                  <a:gd name="connsiteX1" fmla="*/ 681671 w 1103880"/>
                  <a:gd name="connsiteY1" fmla="*/ 1088419 h 1104006"/>
                  <a:gd name="connsiteX2" fmla="*/ 15588 w 1103880"/>
                  <a:gd name="connsiteY2" fmla="*/ 681797 h 1104006"/>
                  <a:gd name="connsiteX3" fmla="*/ 422115 w 1103880"/>
                  <a:gd name="connsiteY3" fmla="*/ 15618 h 1104006"/>
                  <a:gd name="connsiteX4" fmla="*/ 1088293 w 1103880"/>
                  <a:gd name="connsiteY4" fmla="*/ 422145 h 1104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4006">
                    <a:moveTo>
                      <a:pt x="1088293" y="422241"/>
                    </a:moveTo>
                    <a:cubicBezTo>
                      <a:pt x="1159921" y="718468"/>
                      <a:pt x="977899" y="1016696"/>
                      <a:pt x="681671" y="1088419"/>
                    </a:cubicBezTo>
                    <a:cubicBezTo>
                      <a:pt x="385539" y="1160047"/>
                      <a:pt x="87216" y="978024"/>
                      <a:pt x="15588" y="681797"/>
                    </a:cubicBezTo>
                    <a:cubicBezTo>
                      <a:pt x="-56040" y="385569"/>
                      <a:pt x="125982" y="87342"/>
                      <a:pt x="422115" y="15618"/>
                    </a:cubicBezTo>
                    <a:cubicBezTo>
                      <a:pt x="718342" y="-56105"/>
                      <a:pt x="1016665" y="126013"/>
                      <a:pt x="1088293" y="422145"/>
                    </a:cubicBezTo>
                  </a:path>
                </a:pathLst>
              </a:custGeom>
              <a:solidFill>
                <a:srgbClr val="AAC54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3" name="Freeform: Shape 32">
                <a:extLst>
                  <a:ext uri="{FF2B5EF4-FFF2-40B4-BE49-F238E27FC236}">
                    <a16:creationId xmlns:a16="http://schemas.microsoft.com/office/drawing/2014/main" id="{75013CBC-3C68-164F-47BB-EA5D4F023031}"/>
                  </a:ext>
                </a:extLst>
              </p:cNvPr>
              <p:cNvSpPr/>
              <p:nvPr/>
            </p:nvSpPr>
            <p:spPr>
              <a:xfrm>
                <a:off x="-7064952" y="393106"/>
                <a:ext cx="1103661" cy="1103757"/>
              </a:xfrm>
              <a:custGeom>
                <a:avLst/>
                <a:gdLst>
                  <a:gd name="connsiteX0" fmla="*/ 0 w 1103661"/>
                  <a:gd name="connsiteY0" fmla="*/ 551879 h 1103757"/>
                  <a:gd name="connsiteX1" fmla="*/ 551783 w 1103661"/>
                  <a:gd name="connsiteY1" fmla="*/ 0 h 1103757"/>
                  <a:gd name="connsiteX2" fmla="*/ 1103662 w 1103661"/>
                  <a:gd name="connsiteY2" fmla="*/ 551879 h 1103757"/>
                  <a:gd name="connsiteX3" fmla="*/ 551783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8" y="0"/>
                      <a:pt x="551783" y="0"/>
                    </a:cubicBezTo>
                    <a:cubicBezTo>
                      <a:pt x="856488" y="0"/>
                      <a:pt x="1103662" y="247078"/>
                      <a:pt x="1103662" y="551879"/>
                    </a:cubicBezTo>
                    <a:cubicBezTo>
                      <a:pt x="1103662" y="856679"/>
                      <a:pt x="856583" y="1103757"/>
                      <a:pt x="551783" y="1103757"/>
                    </a:cubicBezTo>
                    <a:cubicBezTo>
                      <a:pt x="246983" y="1103757"/>
                      <a:pt x="0" y="856679"/>
                      <a:pt x="0" y="551879"/>
                    </a:cubicBezTo>
                  </a:path>
                </a:pathLst>
              </a:custGeom>
              <a:solidFill>
                <a:srgbClr val="40A999"/>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4" name="Freeform: Shape 33">
                <a:extLst>
                  <a:ext uri="{FF2B5EF4-FFF2-40B4-BE49-F238E27FC236}">
                    <a16:creationId xmlns:a16="http://schemas.microsoft.com/office/drawing/2014/main" id="{D23DC81D-1CED-616C-D4F1-701DD2337653}"/>
                  </a:ext>
                </a:extLst>
              </p:cNvPr>
              <p:cNvSpPr/>
              <p:nvPr/>
            </p:nvSpPr>
            <p:spPr>
              <a:xfrm>
                <a:off x="-7141690" y="433431"/>
                <a:ext cx="1103880" cy="1103916"/>
              </a:xfrm>
              <a:custGeom>
                <a:avLst/>
                <a:gdLst>
                  <a:gd name="connsiteX0" fmla="*/ 1088293 w 1103880"/>
                  <a:gd name="connsiteY0" fmla="*/ 422210 h 1103916"/>
                  <a:gd name="connsiteX1" fmla="*/ 681766 w 1103880"/>
                  <a:gd name="connsiteY1" fmla="*/ 1088293 h 1103916"/>
                  <a:gd name="connsiteX2" fmla="*/ 15587 w 1103880"/>
                  <a:gd name="connsiteY2" fmla="*/ 681766 h 1103916"/>
                  <a:gd name="connsiteX3" fmla="*/ 422210 w 1103880"/>
                  <a:gd name="connsiteY3" fmla="*/ 15588 h 1103916"/>
                  <a:gd name="connsiteX4" fmla="*/ 1088293 w 1103880"/>
                  <a:gd name="connsiteY4" fmla="*/ 422210 h 110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880" h="1103916">
                    <a:moveTo>
                      <a:pt x="1088293" y="422210"/>
                    </a:moveTo>
                    <a:cubicBezTo>
                      <a:pt x="1159921" y="718437"/>
                      <a:pt x="977898" y="1016665"/>
                      <a:pt x="681766" y="1088293"/>
                    </a:cubicBezTo>
                    <a:cubicBezTo>
                      <a:pt x="385538" y="1160016"/>
                      <a:pt x="87215" y="977994"/>
                      <a:pt x="15587" y="681766"/>
                    </a:cubicBezTo>
                    <a:cubicBezTo>
                      <a:pt x="-56040" y="385539"/>
                      <a:pt x="125982" y="87311"/>
                      <a:pt x="422210" y="15588"/>
                    </a:cubicBezTo>
                    <a:cubicBezTo>
                      <a:pt x="718342" y="-56041"/>
                      <a:pt x="1016665" y="125982"/>
                      <a:pt x="1088293" y="422210"/>
                    </a:cubicBezTo>
                  </a:path>
                </a:pathLst>
              </a:custGeom>
              <a:solidFill>
                <a:srgbClr val="B075A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5" name="Freeform: Shape 34">
                <a:extLst>
                  <a:ext uri="{FF2B5EF4-FFF2-40B4-BE49-F238E27FC236}">
                    <a16:creationId xmlns:a16="http://schemas.microsoft.com/office/drawing/2014/main" id="{3AA8FD80-A5A6-DB09-9F9F-1E6E891887C6}"/>
                  </a:ext>
                </a:extLst>
              </p:cNvPr>
              <p:cNvSpPr/>
              <p:nvPr/>
            </p:nvSpPr>
            <p:spPr>
              <a:xfrm>
                <a:off x="-7020113" y="454078"/>
                <a:ext cx="1103637" cy="1103673"/>
              </a:xfrm>
              <a:custGeom>
                <a:avLst/>
                <a:gdLst>
                  <a:gd name="connsiteX0" fmla="*/ 942046 w 1103637"/>
                  <a:gd name="connsiteY0" fmla="*/ 161627 h 1103673"/>
                  <a:gd name="connsiteX1" fmla="*/ 942046 w 1103637"/>
                  <a:gd name="connsiteY1" fmla="*/ 942011 h 1103673"/>
                  <a:gd name="connsiteX2" fmla="*/ 161663 w 1103637"/>
                  <a:gd name="connsiteY2" fmla="*/ 942011 h 1103673"/>
                  <a:gd name="connsiteX3" fmla="*/ 161663 w 1103637"/>
                  <a:gd name="connsiteY3" fmla="*/ 161627 h 1103673"/>
                  <a:gd name="connsiteX4" fmla="*/ 942046 w 1103637"/>
                  <a:gd name="connsiteY4" fmla="*/ 161627 h 1103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37" h="1103673">
                    <a:moveTo>
                      <a:pt x="942046" y="161627"/>
                    </a:moveTo>
                    <a:cubicBezTo>
                      <a:pt x="1157502" y="377083"/>
                      <a:pt x="1157502" y="726555"/>
                      <a:pt x="942046" y="942011"/>
                    </a:cubicBezTo>
                    <a:cubicBezTo>
                      <a:pt x="726591" y="1157561"/>
                      <a:pt x="377119" y="1157561"/>
                      <a:pt x="161663" y="942011"/>
                    </a:cubicBezTo>
                    <a:cubicBezTo>
                      <a:pt x="-53888" y="726555"/>
                      <a:pt x="-53888" y="377083"/>
                      <a:pt x="161663" y="161627"/>
                    </a:cubicBezTo>
                    <a:cubicBezTo>
                      <a:pt x="377119" y="-53923"/>
                      <a:pt x="726496" y="-53828"/>
                      <a:pt x="942046" y="161627"/>
                    </a:cubicBezTo>
                  </a:path>
                </a:pathLst>
              </a:custGeom>
              <a:solidFill>
                <a:srgbClr val="F4C538"/>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39" name="Freeform: Shape 38">
                <a:extLst>
                  <a:ext uri="{FF2B5EF4-FFF2-40B4-BE49-F238E27FC236}">
                    <a16:creationId xmlns:a16="http://schemas.microsoft.com/office/drawing/2014/main" id="{220D2D21-9A0B-EF66-8601-17AF28648C9B}"/>
                  </a:ext>
                </a:extLst>
              </p:cNvPr>
              <p:cNvSpPr/>
              <p:nvPr/>
            </p:nvSpPr>
            <p:spPr>
              <a:xfrm>
                <a:off x="-7068953" y="541506"/>
                <a:ext cx="1103661" cy="1103756"/>
              </a:xfrm>
              <a:custGeom>
                <a:avLst/>
                <a:gdLst>
                  <a:gd name="connsiteX0" fmla="*/ 0 w 1103661"/>
                  <a:gd name="connsiteY0" fmla="*/ 551879 h 1103756"/>
                  <a:gd name="connsiteX1" fmla="*/ 551879 w 1103661"/>
                  <a:gd name="connsiteY1" fmla="*/ 0 h 1103756"/>
                  <a:gd name="connsiteX2" fmla="*/ 1103662 w 1103661"/>
                  <a:gd name="connsiteY2" fmla="*/ 551879 h 1103756"/>
                  <a:gd name="connsiteX3" fmla="*/ 551879 w 1103661"/>
                  <a:gd name="connsiteY3" fmla="*/ 1103757 h 1103756"/>
                  <a:gd name="connsiteX4" fmla="*/ 0 w 1103661"/>
                  <a:gd name="connsiteY4" fmla="*/ 551879 h 110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6">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6EA0D3"/>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0" name="Freeform: Shape 39">
                <a:extLst>
                  <a:ext uri="{FF2B5EF4-FFF2-40B4-BE49-F238E27FC236}">
                    <a16:creationId xmlns:a16="http://schemas.microsoft.com/office/drawing/2014/main" id="{9359C699-0DC2-26A9-8623-47E008DDA530}"/>
                  </a:ext>
                </a:extLst>
              </p:cNvPr>
              <p:cNvSpPr/>
              <p:nvPr/>
            </p:nvSpPr>
            <p:spPr>
              <a:xfrm>
                <a:off x="-7105053" y="495595"/>
                <a:ext cx="1103661" cy="1103757"/>
              </a:xfrm>
              <a:custGeom>
                <a:avLst/>
                <a:gdLst>
                  <a:gd name="connsiteX0" fmla="*/ 0 w 1103661"/>
                  <a:gd name="connsiteY0" fmla="*/ 551879 h 1103757"/>
                  <a:gd name="connsiteX1" fmla="*/ 551879 w 1103661"/>
                  <a:gd name="connsiteY1" fmla="*/ 0 h 1103757"/>
                  <a:gd name="connsiteX2" fmla="*/ 1103662 w 1103661"/>
                  <a:gd name="connsiteY2" fmla="*/ 551879 h 1103757"/>
                  <a:gd name="connsiteX3" fmla="*/ 551879 w 1103661"/>
                  <a:gd name="connsiteY3" fmla="*/ 1103757 h 1103757"/>
                  <a:gd name="connsiteX4" fmla="*/ 0 w 1103661"/>
                  <a:gd name="connsiteY4" fmla="*/ 551879 h 1103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61" h="1103757">
                    <a:moveTo>
                      <a:pt x="0" y="551879"/>
                    </a:moveTo>
                    <a:cubicBezTo>
                      <a:pt x="0" y="247174"/>
                      <a:pt x="247079" y="0"/>
                      <a:pt x="551879" y="0"/>
                    </a:cubicBezTo>
                    <a:cubicBezTo>
                      <a:pt x="856679" y="0"/>
                      <a:pt x="1103662" y="247078"/>
                      <a:pt x="1103662" y="551879"/>
                    </a:cubicBezTo>
                    <a:cubicBezTo>
                      <a:pt x="1103662" y="856679"/>
                      <a:pt x="856583" y="1103757"/>
                      <a:pt x="551879" y="1103757"/>
                    </a:cubicBezTo>
                    <a:cubicBezTo>
                      <a:pt x="247174" y="1103757"/>
                      <a:pt x="0" y="856679"/>
                      <a:pt x="0" y="551879"/>
                    </a:cubicBezTo>
                  </a:path>
                </a:pathLst>
              </a:custGeom>
              <a:solidFill>
                <a:srgbClr val="D8565A"/>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1" name="Freeform: Shape 40">
                <a:extLst>
                  <a:ext uri="{FF2B5EF4-FFF2-40B4-BE49-F238E27FC236}">
                    <a16:creationId xmlns:a16="http://schemas.microsoft.com/office/drawing/2014/main" id="{2E8B3AF2-62D0-DF4A-5907-0B5368205ACD}"/>
                  </a:ext>
                </a:extLst>
              </p:cNvPr>
              <p:cNvSpPr/>
              <p:nvPr/>
            </p:nvSpPr>
            <p:spPr>
              <a:xfrm>
                <a:off x="-7068905" y="472878"/>
                <a:ext cx="1103566" cy="1103637"/>
              </a:xfrm>
              <a:custGeom>
                <a:avLst/>
                <a:gdLst>
                  <a:gd name="connsiteX0" fmla="*/ 941975 w 1103566"/>
                  <a:gd name="connsiteY0" fmla="*/ 161592 h 1103637"/>
                  <a:gd name="connsiteX1" fmla="*/ 941975 w 1103566"/>
                  <a:gd name="connsiteY1" fmla="*/ 941975 h 1103637"/>
                  <a:gd name="connsiteX2" fmla="*/ 161592 w 1103566"/>
                  <a:gd name="connsiteY2" fmla="*/ 941975 h 1103637"/>
                  <a:gd name="connsiteX3" fmla="*/ 161592 w 1103566"/>
                  <a:gd name="connsiteY3" fmla="*/ 161592 h 1103637"/>
                  <a:gd name="connsiteX4" fmla="*/ 941975 w 1103566"/>
                  <a:gd name="connsiteY4" fmla="*/ 161592 h 1103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566" h="1103637">
                    <a:moveTo>
                      <a:pt x="941975" y="161592"/>
                    </a:moveTo>
                    <a:cubicBezTo>
                      <a:pt x="1157430" y="377142"/>
                      <a:pt x="1157430" y="726519"/>
                      <a:pt x="941975" y="941975"/>
                    </a:cubicBezTo>
                    <a:cubicBezTo>
                      <a:pt x="726519" y="1157526"/>
                      <a:pt x="377142" y="1157526"/>
                      <a:pt x="161592" y="941975"/>
                    </a:cubicBezTo>
                    <a:cubicBezTo>
                      <a:pt x="-53864" y="726519"/>
                      <a:pt x="-53864" y="377142"/>
                      <a:pt x="161592" y="161592"/>
                    </a:cubicBezTo>
                    <a:cubicBezTo>
                      <a:pt x="377047" y="-53864"/>
                      <a:pt x="726424" y="-53864"/>
                      <a:pt x="941975" y="161592"/>
                    </a:cubicBezTo>
                  </a:path>
                </a:pathLst>
              </a:custGeom>
              <a:solidFill>
                <a:schemeClr val="bg2"/>
              </a:solid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66F35461-3DE9-C31D-1315-E95CDE31FA2C}"/>
                </a:ext>
              </a:extLst>
            </p:cNvPr>
            <p:cNvGrpSpPr/>
            <p:nvPr/>
          </p:nvGrpSpPr>
          <p:grpSpPr>
            <a:xfrm>
              <a:off x="9461630" y="4050887"/>
              <a:ext cx="406469" cy="299250"/>
              <a:chOff x="12149323" y="4074208"/>
              <a:chExt cx="406469" cy="299250"/>
            </a:xfrm>
            <a:solidFill>
              <a:srgbClr val="003A6A"/>
            </a:solidFill>
          </p:grpSpPr>
          <p:sp>
            <p:nvSpPr>
              <p:cNvPr id="25" name="Freeform: Shape 24">
                <a:extLst>
                  <a:ext uri="{FF2B5EF4-FFF2-40B4-BE49-F238E27FC236}">
                    <a16:creationId xmlns:a16="http://schemas.microsoft.com/office/drawing/2014/main" id="{A5E59B01-423C-0875-0D3B-877FBF256B00}"/>
                  </a:ext>
                </a:extLst>
              </p:cNvPr>
              <p:cNvSpPr/>
              <p:nvPr/>
            </p:nvSpPr>
            <p:spPr>
              <a:xfrm>
                <a:off x="12149323" y="4074208"/>
                <a:ext cx="406469" cy="299250"/>
              </a:xfrm>
              <a:custGeom>
                <a:avLst/>
                <a:gdLst>
                  <a:gd name="connsiteX0" fmla="*/ 94105 w 288206"/>
                  <a:gd name="connsiteY0" fmla="*/ 11868 h 212183"/>
                  <a:gd name="connsiteX1" fmla="*/ 94105 w 288206"/>
                  <a:gd name="connsiteY1" fmla="*/ 11677 h 212183"/>
                  <a:gd name="connsiteX2" fmla="*/ 60768 w 288206"/>
                  <a:gd name="connsiteY2" fmla="*/ 11677 h 212183"/>
                  <a:gd name="connsiteX3" fmla="*/ 48195 w 288206"/>
                  <a:gd name="connsiteY3" fmla="*/ 13868 h 212183"/>
                  <a:gd name="connsiteX4" fmla="*/ 24668 w 288206"/>
                  <a:gd name="connsiteY4" fmla="*/ 48539 h 212183"/>
                  <a:gd name="connsiteX5" fmla="*/ 24668 w 288206"/>
                  <a:gd name="connsiteY5" fmla="*/ 77018 h 212183"/>
                  <a:gd name="connsiteX6" fmla="*/ 23811 w 288206"/>
                  <a:gd name="connsiteY6" fmla="*/ 85591 h 212183"/>
                  <a:gd name="connsiteX7" fmla="*/ 12857 w 288206"/>
                  <a:gd name="connsiteY7" fmla="*/ 117881 h 212183"/>
                  <a:gd name="connsiteX8" fmla="*/ 13143 w 288206"/>
                  <a:gd name="connsiteY8" fmla="*/ 123501 h 212183"/>
                  <a:gd name="connsiteX9" fmla="*/ 18381 w 288206"/>
                  <a:gd name="connsiteY9" fmla="*/ 124643 h 212183"/>
                  <a:gd name="connsiteX10" fmla="*/ 39050 w 288206"/>
                  <a:gd name="connsiteY10" fmla="*/ 119595 h 212183"/>
                  <a:gd name="connsiteX11" fmla="*/ 55814 w 288206"/>
                  <a:gd name="connsiteY11" fmla="*/ 115500 h 212183"/>
                  <a:gd name="connsiteX12" fmla="*/ 71150 w 288206"/>
                  <a:gd name="connsiteY12" fmla="*/ 114833 h 212183"/>
                  <a:gd name="connsiteX13" fmla="*/ 111250 w 288206"/>
                  <a:gd name="connsiteY13" fmla="*/ 114833 h 212183"/>
                  <a:gd name="connsiteX14" fmla="*/ 114393 w 288206"/>
                  <a:gd name="connsiteY14" fmla="*/ 112451 h 212183"/>
                  <a:gd name="connsiteX15" fmla="*/ 116108 w 288206"/>
                  <a:gd name="connsiteY15" fmla="*/ 106355 h 212183"/>
                  <a:gd name="connsiteX16" fmla="*/ 160780 w 288206"/>
                  <a:gd name="connsiteY16" fmla="*/ 74828 h 212183"/>
                  <a:gd name="connsiteX17" fmla="*/ 163257 w 288206"/>
                  <a:gd name="connsiteY17" fmla="*/ 72256 h 212183"/>
                  <a:gd name="connsiteX18" fmla="*/ 163161 w 288206"/>
                  <a:gd name="connsiteY18" fmla="*/ 48634 h 212183"/>
                  <a:gd name="connsiteX19" fmla="*/ 161447 w 288206"/>
                  <a:gd name="connsiteY19" fmla="*/ 36823 h 212183"/>
                  <a:gd name="connsiteX20" fmla="*/ 130681 w 288206"/>
                  <a:gd name="connsiteY20" fmla="*/ 12058 h 212183"/>
                  <a:gd name="connsiteX21" fmla="*/ 94105 w 288206"/>
                  <a:gd name="connsiteY21" fmla="*/ 11963 h 212183"/>
                  <a:gd name="connsiteX22" fmla="*/ 194498 w 288206"/>
                  <a:gd name="connsiteY22" fmla="*/ 86829 h 212183"/>
                  <a:gd name="connsiteX23" fmla="*/ 194498 w 288206"/>
                  <a:gd name="connsiteY23" fmla="*/ 86829 h 212183"/>
                  <a:gd name="connsiteX24" fmla="*/ 160875 w 288206"/>
                  <a:gd name="connsiteY24" fmla="*/ 86829 h 212183"/>
                  <a:gd name="connsiteX25" fmla="*/ 125157 w 288206"/>
                  <a:gd name="connsiteY25" fmla="*/ 122358 h 212183"/>
                  <a:gd name="connsiteX26" fmla="*/ 125157 w 288206"/>
                  <a:gd name="connsiteY26" fmla="*/ 154457 h 212183"/>
                  <a:gd name="connsiteX27" fmla="*/ 127252 w 288206"/>
                  <a:gd name="connsiteY27" fmla="*/ 165982 h 212183"/>
                  <a:gd name="connsiteX28" fmla="*/ 161828 w 288206"/>
                  <a:gd name="connsiteY28" fmla="*/ 189890 h 212183"/>
                  <a:gd name="connsiteX29" fmla="*/ 226217 w 288206"/>
                  <a:gd name="connsiteY29" fmla="*/ 189890 h 212183"/>
                  <a:gd name="connsiteX30" fmla="*/ 231075 w 288206"/>
                  <a:gd name="connsiteY30" fmla="*/ 190271 h 212183"/>
                  <a:gd name="connsiteX31" fmla="*/ 246410 w 288206"/>
                  <a:gd name="connsiteY31" fmla="*/ 193985 h 212183"/>
                  <a:gd name="connsiteX32" fmla="*/ 270127 w 288206"/>
                  <a:gd name="connsiteY32" fmla="*/ 199796 h 212183"/>
                  <a:gd name="connsiteX33" fmla="*/ 275747 w 288206"/>
                  <a:gd name="connsiteY33" fmla="*/ 193700 h 212183"/>
                  <a:gd name="connsiteX34" fmla="*/ 267460 w 288206"/>
                  <a:gd name="connsiteY34" fmla="*/ 169983 h 212183"/>
                  <a:gd name="connsiteX35" fmla="*/ 263555 w 288206"/>
                  <a:gd name="connsiteY35" fmla="*/ 148170 h 212183"/>
                  <a:gd name="connsiteX36" fmla="*/ 263555 w 288206"/>
                  <a:gd name="connsiteY36" fmla="*/ 123501 h 212183"/>
                  <a:gd name="connsiteX37" fmla="*/ 262507 w 288206"/>
                  <a:gd name="connsiteY37" fmla="*/ 114356 h 212183"/>
                  <a:gd name="connsiteX38" fmla="*/ 230217 w 288206"/>
                  <a:gd name="connsiteY38" fmla="*/ 87020 h 212183"/>
                  <a:gd name="connsiteX39" fmla="*/ 194308 w 288206"/>
                  <a:gd name="connsiteY39" fmla="*/ 87020 h 212183"/>
                  <a:gd name="connsiteX40" fmla="*/ 93914 w 288206"/>
                  <a:gd name="connsiteY40" fmla="*/ 247 h 212183"/>
                  <a:gd name="connsiteX41" fmla="*/ 130871 w 288206"/>
                  <a:gd name="connsiteY41" fmla="*/ 438 h 212183"/>
                  <a:gd name="connsiteX42" fmla="*/ 170781 w 288206"/>
                  <a:gd name="connsiteY42" fmla="*/ 28441 h 212183"/>
                  <a:gd name="connsiteX43" fmla="*/ 174972 w 288206"/>
                  <a:gd name="connsiteY43" fmla="*/ 48253 h 212183"/>
                  <a:gd name="connsiteX44" fmla="*/ 174972 w 288206"/>
                  <a:gd name="connsiteY44" fmla="*/ 72351 h 212183"/>
                  <a:gd name="connsiteX45" fmla="*/ 177640 w 288206"/>
                  <a:gd name="connsiteY45" fmla="*/ 75018 h 212183"/>
                  <a:gd name="connsiteX46" fmla="*/ 227264 w 288206"/>
                  <a:gd name="connsiteY46" fmla="*/ 75018 h 212183"/>
                  <a:gd name="connsiteX47" fmla="*/ 258983 w 288206"/>
                  <a:gd name="connsiteY47" fmla="*/ 86734 h 212183"/>
                  <a:gd name="connsiteX48" fmla="*/ 275461 w 288206"/>
                  <a:gd name="connsiteY48" fmla="*/ 122548 h 212183"/>
                  <a:gd name="connsiteX49" fmla="*/ 275461 w 288206"/>
                  <a:gd name="connsiteY49" fmla="*/ 146646 h 212183"/>
                  <a:gd name="connsiteX50" fmla="*/ 279366 w 288206"/>
                  <a:gd name="connsiteY50" fmla="*/ 168077 h 212183"/>
                  <a:gd name="connsiteX51" fmla="*/ 287462 w 288206"/>
                  <a:gd name="connsiteY51" fmla="*/ 191604 h 212183"/>
                  <a:gd name="connsiteX52" fmla="*/ 283653 w 288206"/>
                  <a:gd name="connsiteY52" fmla="*/ 207225 h 212183"/>
                  <a:gd name="connsiteX53" fmla="*/ 267556 w 288206"/>
                  <a:gd name="connsiteY53" fmla="*/ 211607 h 212183"/>
                  <a:gd name="connsiteX54" fmla="*/ 232980 w 288206"/>
                  <a:gd name="connsiteY54" fmla="*/ 203130 h 212183"/>
                  <a:gd name="connsiteX55" fmla="*/ 221454 w 288206"/>
                  <a:gd name="connsiteY55" fmla="*/ 201987 h 212183"/>
                  <a:gd name="connsiteX56" fmla="*/ 161638 w 288206"/>
                  <a:gd name="connsiteY56" fmla="*/ 201987 h 212183"/>
                  <a:gd name="connsiteX57" fmla="*/ 120870 w 288206"/>
                  <a:gd name="connsiteY57" fmla="*/ 180174 h 212183"/>
                  <a:gd name="connsiteX58" fmla="*/ 113155 w 288206"/>
                  <a:gd name="connsiteY58" fmla="*/ 153885 h 212183"/>
                  <a:gd name="connsiteX59" fmla="*/ 113155 w 288206"/>
                  <a:gd name="connsiteY59" fmla="*/ 129597 h 212183"/>
                  <a:gd name="connsiteX60" fmla="*/ 110583 w 288206"/>
                  <a:gd name="connsiteY60" fmla="*/ 127025 h 212183"/>
                  <a:gd name="connsiteX61" fmla="*/ 61530 w 288206"/>
                  <a:gd name="connsiteY61" fmla="*/ 127215 h 212183"/>
                  <a:gd name="connsiteX62" fmla="*/ 50004 w 288206"/>
                  <a:gd name="connsiteY62" fmla="*/ 129597 h 212183"/>
                  <a:gd name="connsiteX63" fmla="*/ 19906 w 288206"/>
                  <a:gd name="connsiteY63" fmla="*/ 136931 h 212183"/>
                  <a:gd name="connsiteX64" fmla="*/ 3903 w 288206"/>
                  <a:gd name="connsiteY64" fmla="*/ 131883 h 212183"/>
                  <a:gd name="connsiteX65" fmla="*/ 1332 w 288206"/>
                  <a:gd name="connsiteY65" fmla="*/ 114452 h 212183"/>
                  <a:gd name="connsiteX66" fmla="*/ 11714 w 288206"/>
                  <a:gd name="connsiteY66" fmla="*/ 84353 h 212183"/>
                  <a:gd name="connsiteX67" fmla="*/ 12476 w 288206"/>
                  <a:gd name="connsiteY67" fmla="*/ 77685 h 212183"/>
                  <a:gd name="connsiteX68" fmla="*/ 12476 w 288206"/>
                  <a:gd name="connsiteY68" fmla="*/ 48348 h 212183"/>
                  <a:gd name="connsiteX69" fmla="*/ 39717 w 288206"/>
                  <a:gd name="connsiteY69" fmla="*/ 5009 h 212183"/>
                  <a:gd name="connsiteX70" fmla="*/ 60291 w 288206"/>
                  <a:gd name="connsiteY70" fmla="*/ 342 h 212183"/>
                  <a:gd name="connsiteX71" fmla="*/ 93914 w 288206"/>
                  <a:gd name="connsiteY71" fmla="*/ 342 h 212183"/>
                  <a:gd name="connsiteX72" fmla="*/ 93914 w 288206"/>
                  <a:gd name="connsiteY72" fmla="*/ 533 h 212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88206" h="212183">
                    <a:moveTo>
                      <a:pt x="94105" y="11868"/>
                    </a:moveTo>
                    <a:lnTo>
                      <a:pt x="94105" y="11677"/>
                    </a:lnTo>
                    <a:cubicBezTo>
                      <a:pt x="82961" y="11677"/>
                      <a:pt x="71816" y="11677"/>
                      <a:pt x="60768" y="11677"/>
                    </a:cubicBezTo>
                    <a:cubicBezTo>
                      <a:pt x="56386" y="11677"/>
                      <a:pt x="52195" y="12344"/>
                      <a:pt x="48195" y="13868"/>
                    </a:cubicBezTo>
                    <a:cubicBezTo>
                      <a:pt x="33336" y="19773"/>
                      <a:pt x="24668" y="32537"/>
                      <a:pt x="24668" y="48539"/>
                    </a:cubicBezTo>
                    <a:cubicBezTo>
                      <a:pt x="24668" y="58064"/>
                      <a:pt x="24668" y="67589"/>
                      <a:pt x="24668" y="77018"/>
                    </a:cubicBezTo>
                    <a:cubicBezTo>
                      <a:pt x="24668" y="79876"/>
                      <a:pt x="24668" y="82924"/>
                      <a:pt x="23811" y="85591"/>
                    </a:cubicBezTo>
                    <a:cubicBezTo>
                      <a:pt x="20382" y="96450"/>
                      <a:pt x="16571" y="107118"/>
                      <a:pt x="12857" y="117881"/>
                    </a:cubicBezTo>
                    <a:cubicBezTo>
                      <a:pt x="12190" y="119786"/>
                      <a:pt x="11714" y="121691"/>
                      <a:pt x="13143" y="123501"/>
                    </a:cubicBezTo>
                    <a:cubicBezTo>
                      <a:pt x="14572" y="125215"/>
                      <a:pt x="16571" y="125025"/>
                      <a:pt x="18381" y="124643"/>
                    </a:cubicBezTo>
                    <a:cubicBezTo>
                      <a:pt x="25240" y="123024"/>
                      <a:pt x="32193" y="121310"/>
                      <a:pt x="39050" y="119595"/>
                    </a:cubicBezTo>
                    <a:cubicBezTo>
                      <a:pt x="44670" y="118167"/>
                      <a:pt x="50195" y="116357"/>
                      <a:pt x="55814" y="115500"/>
                    </a:cubicBezTo>
                    <a:cubicBezTo>
                      <a:pt x="60863" y="114738"/>
                      <a:pt x="66006" y="114833"/>
                      <a:pt x="71150" y="114833"/>
                    </a:cubicBezTo>
                    <a:cubicBezTo>
                      <a:pt x="84485" y="114833"/>
                      <a:pt x="97915" y="114833"/>
                      <a:pt x="111250" y="114833"/>
                    </a:cubicBezTo>
                    <a:cubicBezTo>
                      <a:pt x="113060" y="114833"/>
                      <a:pt x="114107" y="114547"/>
                      <a:pt x="114393" y="112451"/>
                    </a:cubicBezTo>
                    <a:cubicBezTo>
                      <a:pt x="114584" y="110356"/>
                      <a:pt x="115346" y="108356"/>
                      <a:pt x="116108" y="106355"/>
                    </a:cubicBezTo>
                    <a:cubicBezTo>
                      <a:pt x="123442" y="87210"/>
                      <a:pt x="140206" y="75304"/>
                      <a:pt x="160780" y="74828"/>
                    </a:cubicBezTo>
                    <a:cubicBezTo>
                      <a:pt x="162781" y="74828"/>
                      <a:pt x="163352" y="74161"/>
                      <a:pt x="163257" y="72256"/>
                    </a:cubicBezTo>
                    <a:cubicBezTo>
                      <a:pt x="163161" y="64350"/>
                      <a:pt x="163352" y="56445"/>
                      <a:pt x="163161" y="48634"/>
                    </a:cubicBezTo>
                    <a:cubicBezTo>
                      <a:pt x="163066" y="44634"/>
                      <a:pt x="162495" y="40633"/>
                      <a:pt x="161447" y="36823"/>
                    </a:cubicBezTo>
                    <a:cubicBezTo>
                      <a:pt x="157827" y="23679"/>
                      <a:pt x="144302" y="12534"/>
                      <a:pt x="130681" y="12058"/>
                    </a:cubicBezTo>
                    <a:cubicBezTo>
                      <a:pt x="118489" y="11582"/>
                      <a:pt x="106297" y="11963"/>
                      <a:pt x="94105" y="11963"/>
                    </a:cubicBezTo>
                    <a:moveTo>
                      <a:pt x="194498" y="86829"/>
                    </a:moveTo>
                    <a:lnTo>
                      <a:pt x="194498" y="86829"/>
                    </a:lnTo>
                    <a:cubicBezTo>
                      <a:pt x="183259" y="86829"/>
                      <a:pt x="172115" y="86639"/>
                      <a:pt x="160875" y="86829"/>
                    </a:cubicBezTo>
                    <a:cubicBezTo>
                      <a:pt x="141159" y="87020"/>
                      <a:pt x="125347" y="102641"/>
                      <a:pt x="125157" y="122358"/>
                    </a:cubicBezTo>
                    <a:cubicBezTo>
                      <a:pt x="125061" y="133026"/>
                      <a:pt x="124966" y="143789"/>
                      <a:pt x="125157" y="154457"/>
                    </a:cubicBezTo>
                    <a:cubicBezTo>
                      <a:pt x="125252" y="158362"/>
                      <a:pt x="126014" y="162363"/>
                      <a:pt x="127252" y="165982"/>
                    </a:cubicBezTo>
                    <a:cubicBezTo>
                      <a:pt x="131824" y="179603"/>
                      <a:pt x="145540" y="190080"/>
                      <a:pt x="161828" y="189890"/>
                    </a:cubicBezTo>
                    <a:cubicBezTo>
                      <a:pt x="183259" y="189699"/>
                      <a:pt x="204786" y="189890"/>
                      <a:pt x="226217" y="189890"/>
                    </a:cubicBezTo>
                    <a:cubicBezTo>
                      <a:pt x="227836" y="189890"/>
                      <a:pt x="229456" y="189890"/>
                      <a:pt x="231075" y="190271"/>
                    </a:cubicBezTo>
                    <a:cubicBezTo>
                      <a:pt x="236218" y="191414"/>
                      <a:pt x="241362" y="192747"/>
                      <a:pt x="246410" y="193985"/>
                    </a:cubicBezTo>
                    <a:cubicBezTo>
                      <a:pt x="254316" y="195891"/>
                      <a:pt x="262222" y="197986"/>
                      <a:pt x="270127" y="199796"/>
                    </a:cubicBezTo>
                    <a:cubicBezTo>
                      <a:pt x="274699" y="200843"/>
                      <a:pt x="277175" y="197986"/>
                      <a:pt x="275747" y="193700"/>
                    </a:cubicBezTo>
                    <a:cubicBezTo>
                      <a:pt x="273080" y="185794"/>
                      <a:pt x="270413" y="177793"/>
                      <a:pt x="267460" y="169983"/>
                    </a:cubicBezTo>
                    <a:cubicBezTo>
                      <a:pt x="264793" y="162934"/>
                      <a:pt x="263269" y="155790"/>
                      <a:pt x="263555" y="148170"/>
                    </a:cubicBezTo>
                    <a:cubicBezTo>
                      <a:pt x="263841" y="139979"/>
                      <a:pt x="263745" y="131692"/>
                      <a:pt x="263555" y="123501"/>
                    </a:cubicBezTo>
                    <a:cubicBezTo>
                      <a:pt x="263555" y="120452"/>
                      <a:pt x="263174" y="117309"/>
                      <a:pt x="262507" y="114356"/>
                    </a:cubicBezTo>
                    <a:cubicBezTo>
                      <a:pt x="259174" y="99307"/>
                      <a:pt x="245648" y="87687"/>
                      <a:pt x="230217" y="87020"/>
                    </a:cubicBezTo>
                    <a:cubicBezTo>
                      <a:pt x="218311" y="86543"/>
                      <a:pt x="206309" y="87020"/>
                      <a:pt x="194308" y="87020"/>
                    </a:cubicBezTo>
                    <a:moveTo>
                      <a:pt x="93914" y="247"/>
                    </a:moveTo>
                    <a:cubicBezTo>
                      <a:pt x="106202" y="247"/>
                      <a:pt x="118584" y="-420"/>
                      <a:pt x="130871" y="438"/>
                    </a:cubicBezTo>
                    <a:cubicBezTo>
                      <a:pt x="149445" y="1771"/>
                      <a:pt x="162685" y="11772"/>
                      <a:pt x="170781" y="28441"/>
                    </a:cubicBezTo>
                    <a:cubicBezTo>
                      <a:pt x="173734" y="34632"/>
                      <a:pt x="174972" y="41395"/>
                      <a:pt x="174972" y="48253"/>
                    </a:cubicBezTo>
                    <a:cubicBezTo>
                      <a:pt x="174972" y="56254"/>
                      <a:pt x="174972" y="64350"/>
                      <a:pt x="174972" y="72351"/>
                    </a:cubicBezTo>
                    <a:cubicBezTo>
                      <a:pt x="174972" y="74447"/>
                      <a:pt x="175639" y="75018"/>
                      <a:pt x="177640" y="75018"/>
                    </a:cubicBezTo>
                    <a:cubicBezTo>
                      <a:pt x="194213" y="75018"/>
                      <a:pt x="210691" y="75018"/>
                      <a:pt x="227264" y="75018"/>
                    </a:cubicBezTo>
                    <a:cubicBezTo>
                      <a:pt x="239266" y="75018"/>
                      <a:pt x="249934" y="78828"/>
                      <a:pt x="258983" y="86734"/>
                    </a:cubicBezTo>
                    <a:cubicBezTo>
                      <a:pt x="269746" y="96164"/>
                      <a:pt x="275271" y="108260"/>
                      <a:pt x="275461" y="122548"/>
                    </a:cubicBezTo>
                    <a:cubicBezTo>
                      <a:pt x="275652" y="130549"/>
                      <a:pt x="275747" y="138645"/>
                      <a:pt x="275461" y="146646"/>
                    </a:cubicBezTo>
                    <a:cubicBezTo>
                      <a:pt x="275175" y="154171"/>
                      <a:pt x="276699" y="161124"/>
                      <a:pt x="279366" y="168077"/>
                    </a:cubicBezTo>
                    <a:cubicBezTo>
                      <a:pt x="282319" y="175793"/>
                      <a:pt x="285081" y="183698"/>
                      <a:pt x="287462" y="191604"/>
                    </a:cubicBezTo>
                    <a:cubicBezTo>
                      <a:pt x="289177" y="197414"/>
                      <a:pt x="287939" y="202748"/>
                      <a:pt x="283653" y="207225"/>
                    </a:cubicBezTo>
                    <a:cubicBezTo>
                      <a:pt x="279176" y="211893"/>
                      <a:pt x="273651" y="213035"/>
                      <a:pt x="267556" y="211607"/>
                    </a:cubicBezTo>
                    <a:cubicBezTo>
                      <a:pt x="256030" y="208845"/>
                      <a:pt x="244409" y="206082"/>
                      <a:pt x="232980" y="203130"/>
                    </a:cubicBezTo>
                    <a:cubicBezTo>
                      <a:pt x="229170" y="202082"/>
                      <a:pt x="225359" y="201987"/>
                      <a:pt x="221454" y="201987"/>
                    </a:cubicBezTo>
                    <a:cubicBezTo>
                      <a:pt x="201547" y="201987"/>
                      <a:pt x="181640" y="201987"/>
                      <a:pt x="161638" y="201987"/>
                    </a:cubicBezTo>
                    <a:cubicBezTo>
                      <a:pt x="144207" y="201987"/>
                      <a:pt x="130586" y="194557"/>
                      <a:pt x="120870" y="180174"/>
                    </a:cubicBezTo>
                    <a:cubicBezTo>
                      <a:pt x="115536" y="172268"/>
                      <a:pt x="113060" y="163410"/>
                      <a:pt x="113155" y="153885"/>
                    </a:cubicBezTo>
                    <a:cubicBezTo>
                      <a:pt x="113155" y="145789"/>
                      <a:pt x="113155" y="137693"/>
                      <a:pt x="113155" y="129597"/>
                    </a:cubicBezTo>
                    <a:cubicBezTo>
                      <a:pt x="113155" y="127596"/>
                      <a:pt x="112488" y="127025"/>
                      <a:pt x="110583" y="127025"/>
                    </a:cubicBezTo>
                    <a:cubicBezTo>
                      <a:pt x="94200" y="127025"/>
                      <a:pt x="77912" y="126930"/>
                      <a:pt x="61530" y="127215"/>
                    </a:cubicBezTo>
                    <a:cubicBezTo>
                      <a:pt x="57720" y="127215"/>
                      <a:pt x="53815" y="128644"/>
                      <a:pt x="50004" y="129597"/>
                    </a:cubicBezTo>
                    <a:cubicBezTo>
                      <a:pt x="40003" y="131978"/>
                      <a:pt x="30002" y="134645"/>
                      <a:pt x="19906" y="136931"/>
                    </a:cubicBezTo>
                    <a:cubicBezTo>
                      <a:pt x="13714" y="138360"/>
                      <a:pt x="8094" y="136835"/>
                      <a:pt x="3903" y="131883"/>
                    </a:cubicBezTo>
                    <a:cubicBezTo>
                      <a:pt x="-573" y="126644"/>
                      <a:pt x="-859" y="120738"/>
                      <a:pt x="1332" y="114452"/>
                    </a:cubicBezTo>
                    <a:cubicBezTo>
                      <a:pt x="4856" y="104451"/>
                      <a:pt x="8380" y="94449"/>
                      <a:pt x="11714" y="84353"/>
                    </a:cubicBezTo>
                    <a:cubicBezTo>
                      <a:pt x="12380" y="82257"/>
                      <a:pt x="12476" y="79971"/>
                      <a:pt x="12476" y="77685"/>
                    </a:cubicBezTo>
                    <a:cubicBezTo>
                      <a:pt x="12476" y="67875"/>
                      <a:pt x="12285" y="58064"/>
                      <a:pt x="12476" y="48348"/>
                    </a:cubicBezTo>
                    <a:cubicBezTo>
                      <a:pt x="12952" y="28536"/>
                      <a:pt x="22096" y="14058"/>
                      <a:pt x="39717" y="5009"/>
                    </a:cubicBezTo>
                    <a:cubicBezTo>
                      <a:pt x="46099" y="1676"/>
                      <a:pt x="53052" y="247"/>
                      <a:pt x="60291" y="342"/>
                    </a:cubicBezTo>
                    <a:cubicBezTo>
                      <a:pt x="71531" y="342"/>
                      <a:pt x="82675" y="342"/>
                      <a:pt x="93914" y="342"/>
                    </a:cubicBezTo>
                    <a:lnTo>
                      <a:pt x="93914" y="533"/>
                    </a:lnTo>
                    <a:close/>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6" name="Freeform: Shape 25">
                <a:extLst>
                  <a:ext uri="{FF2B5EF4-FFF2-40B4-BE49-F238E27FC236}">
                    <a16:creationId xmlns:a16="http://schemas.microsoft.com/office/drawing/2014/main" id="{2A86BB3F-CDA0-D047-FB34-C33B0E0C81F0}"/>
                  </a:ext>
                </a:extLst>
              </p:cNvPr>
              <p:cNvSpPr/>
              <p:nvPr/>
            </p:nvSpPr>
            <p:spPr>
              <a:xfrm>
                <a:off x="12226694" y="4128560"/>
                <a:ext cx="106633" cy="67973"/>
              </a:xfrm>
              <a:custGeom>
                <a:avLst/>
                <a:gdLst>
                  <a:gd name="connsiteX0" fmla="*/ 24672 w 75608"/>
                  <a:gd name="connsiteY0" fmla="*/ 48101 h 48196"/>
                  <a:gd name="connsiteX1" fmla="*/ 42579 w 75608"/>
                  <a:gd name="connsiteY1" fmla="*/ 48101 h 48196"/>
                  <a:gd name="connsiteX2" fmla="*/ 49151 w 75608"/>
                  <a:gd name="connsiteY2" fmla="*/ 42863 h 48196"/>
                  <a:gd name="connsiteX3" fmla="*/ 42674 w 75608"/>
                  <a:gd name="connsiteY3" fmla="*/ 36195 h 48196"/>
                  <a:gd name="connsiteX4" fmla="*/ 6765 w 75608"/>
                  <a:gd name="connsiteY4" fmla="*/ 36195 h 48196"/>
                  <a:gd name="connsiteX5" fmla="*/ 4860 w 75608"/>
                  <a:gd name="connsiteY5" fmla="*/ 36385 h 48196"/>
                  <a:gd name="connsiteX6" fmla="*/ 98 w 75608"/>
                  <a:gd name="connsiteY6" fmla="*/ 42005 h 48196"/>
                  <a:gd name="connsiteX7" fmla="*/ 6860 w 75608"/>
                  <a:gd name="connsiteY7" fmla="*/ 48196 h 48196"/>
                  <a:gd name="connsiteX8" fmla="*/ 24577 w 75608"/>
                  <a:gd name="connsiteY8" fmla="*/ 48196 h 48196"/>
                  <a:gd name="connsiteX9" fmla="*/ 37816 w 75608"/>
                  <a:gd name="connsiteY9" fmla="*/ 11811 h 48196"/>
                  <a:gd name="connsiteX10" fmla="*/ 68011 w 75608"/>
                  <a:gd name="connsiteY10" fmla="*/ 11811 h 48196"/>
                  <a:gd name="connsiteX11" fmla="*/ 71535 w 75608"/>
                  <a:gd name="connsiteY11" fmla="*/ 11430 h 48196"/>
                  <a:gd name="connsiteX12" fmla="*/ 75345 w 75608"/>
                  <a:gd name="connsiteY12" fmla="*/ 4286 h 48196"/>
                  <a:gd name="connsiteX13" fmla="*/ 68201 w 75608"/>
                  <a:gd name="connsiteY13" fmla="*/ 0 h 48196"/>
                  <a:gd name="connsiteX14" fmla="*/ 7432 w 75608"/>
                  <a:gd name="connsiteY14" fmla="*/ 0 h 48196"/>
                  <a:gd name="connsiteX15" fmla="*/ 4479 w 75608"/>
                  <a:gd name="connsiteY15" fmla="*/ 286 h 48196"/>
                  <a:gd name="connsiteX16" fmla="*/ 2 w 75608"/>
                  <a:gd name="connsiteY16" fmla="*/ 5715 h 48196"/>
                  <a:gd name="connsiteX17" fmla="*/ 6956 w 75608"/>
                  <a:gd name="connsiteY17" fmla="*/ 11906 h 48196"/>
                  <a:gd name="connsiteX18" fmla="*/ 37816 w 75608"/>
                  <a:gd name="connsiteY18" fmla="*/ 11906 h 4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08" h="48196">
                    <a:moveTo>
                      <a:pt x="24672" y="48101"/>
                    </a:moveTo>
                    <a:cubicBezTo>
                      <a:pt x="30673" y="48101"/>
                      <a:pt x="36673" y="48101"/>
                      <a:pt x="42579" y="48101"/>
                    </a:cubicBezTo>
                    <a:cubicBezTo>
                      <a:pt x="46389" y="48101"/>
                      <a:pt x="48866" y="46006"/>
                      <a:pt x="49151" y="42863"/>
                    </a:cubicBezTo>
                    <a:cubicBezTo>
                      <a:pt x="49533" y="38767"/>
                      <a:pt x="47151" y="36195"/>
                      <a:pt x="42674" y="36195"/>
                    </a:cubicBezTo>
                    <a:cubicBezTo>
                      <a:pt x="30673" y="36195"/>
                      <a:pt x="18766" y="36195"/>
                      <a:pt x="6765" y="36195"/>
                    </a:cubicBezTo>
                    <a:cubicBezTo>
                      <a:pt x="6099" y="36195"/>
                      <a:pt x="5527" y="36195"/>
                      <a:pt x="4860" y="36385"/>
                    </a:cubicBezTo>
                    <a:cubicBezTo>
                      <a:pt x="2098" y="36862"/>
                      <a:pt x="98" y="39148"/>
                      <a:pt x="98" y="42005"/>
                    </a:cubicBezTo>
                    <a:cubicBezTo>
                      <a:pt x="98" y="45720"/>
                      <a:pt x="2669" y="48101"/>
                      <a:pt x="6860" y="48196"/>
                    </a:cubicBezTo>
                    <a:cubicBezTo>
                      <a:pt x="12766" y="48196"/>
                      <a:pt x="18672" y="48196"/>
                      <a:pt x="24577" y="48196"/>
                    </a:cubicBezTo>
                    <a:moveTo>
                      <a:pt x="37816" y="11811"/>
                    </a:moveTo>
                    <a:cubicBezTo>
                      <a:pt x="47913" y="11811"/>
                      <a:pt x="57915" y="11811"/>
                      <a:pt x="68011" y="11811"/>
                    </a:cubicBezTo>
                    <a:cubicBezTo>
                      <a:pt x="69154" y="11811"/>
                      <a:pt x="70392" y="11716"/>
                      <a:pt x="71535" y="11430"/>
                    </a:cubicBezTo>
                    <a:cubicBezTo>
                      <a:pt x="74583" y="10573"/>
                      <a:pt x="76298" y="7239"/>
                      <a:pt x="75345" y="4286"/>
                    </a:cubicBezTo>
                    <a:cubicBezTo>
                      <a:pt x="74393" y="1238"/>
                      <a:pt x="72297" y="0"/>
                      <a:pt x="68201" y="0"/>
                    </a:cubicBezTo>
                    <a:cubicBezTo>
                      <a:pt x="47913" y="0"/>
                      <a:pt x="27625" y="0"/>
                      <a:pt x="7432" y="0"/>
                    </a:cubicBezTo>
                    <a:cubicBezTo>
                      <a:pt x="6479" y="0"/>
                      <a:pt x="5432" y="0"/>
                      <a:pt x="4479" y="286"/>
                    </a:cubicBezTo>
                    <a:cubicBezTo>
                      <a:pt x="1908" y="857"/>
                      <a:pt x="98" y="3143"/>
                      <a:pt x="2" y="5715"/>
                    </a:cubicBezTo>
                    <a:cubicBezTo>
                      <a:pt x="-93" y="9430"/>
                      <a:pt x="2574" y="11906"/>
                      <a:pt x="6956" y="11906"/>
                    </a:cubicBezTo>
                    <a:cubicBezTo>
                      <a:pt x="17243" y="11906"/>
                      <a:pt x="27530" y="11906"/>
                      <a:pt x="37816" y="1190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7" name="Freeform: Shape 26">
                <a:extLst>
                  <a:ext uri="{FF2B5EF4-FFF2-40B4-BE49-F238E27FC236}">
                    <a16:creationId xmlns:a16="http://schemas.microsoft.com/office/drawing/2014/main" id="{A2898EAB-0BB2-0E4A-7050-2100F43DC5CD}"/>
                  </a:ext>
                </a:extLst>
              </p:cNvPr>
              <p:cNvSpPr/>
              <p:nvPr/>
            </p:nvSpPr>
            <p:spPr>
              <a:xfrm>
                <a:off x="12379314" y="4227397"/>
                <a:ext cx="83543" cy="83320"/>
              </a:xfrm>
              <a:custGeom>
                <a:avLst/>
                <a:gdLst>
                  <a:gd name="connsiteX0" fmla="*/ 14374 w 59236"/>
                  <a:gd name="connsiteY0" fmla="*/ 24789 h 59078"/>
                  <a:gd name="connsiteX1" fmla="*/ 22375 w 59236"/>
                  <a:gd name="connsiteY1" fmla="*/ 24789 h 59078"/>
                  <a:gd name="connsiteX2" fmla="*/ 24661 w 59236"/>
                  <a:gd name="connsiteY2" fmla="*/ 22503 h 59078"/>
                  <a:gd name="connsiteX3" fmla="*/ 24661 w 59236"/>
                  <a:gd name="connsiteY3" fmla="*/ 6215 h 59078"/>
                  <a:gd name="connsiteX4" fmla="*/ 28185 w 59236"/>
                  <a:gd name="connsiteY4" fmla="*/ 595 h 59078"/>
                  <a:gd name="connsiteX5" fmla="*/ 34186 w 59236"/>
                  <a:gd name="connsiteY5" fmla="*/ 1167 h 59078"/>
                  <a:gd name="connsiteX6" fmla="*/ 36567 w 59236"/>
                  <a:gd name="connsiteY6" fmla="*/ 6310 h 59078"/>
                  <a:gd name="connsiteX7" fmla="*/ 36567 w 59236"/>
                  <a:gd name="connsiteY7" fmla="*/ 21741 h 59078"/>
                  <a:gd name="connsiteX8" fmla="*/ 39425 w 59236"/>
                  <a:gd name="connsiteY8" fmla="*/ 24694 h 59078"/>
                  <a:gd name="connsiteX9" fmla="*/ 52759 w 59236"/>
                  <a:gd name="connsiteY9" fmla="*/ 24694 h 59078"/>
                  <a:gd name="connsiteX10" fmla="*/ 59237 w 59236"/>
                  <a:gd name="connsiteY10" fmla="*/ 30504 h 59078"/>
                  <a:gd name="connsiteX11" fmla="*/ 52759 w 59236"/>
                  <a:gd name="connsiteY11" fmla="*/ 36600 h 59078"/>
                  <a:gd name="connsiteX12" fmla="*/ 38567 w 59236"/>
                  <a:gd name="connsiteY12" fmla="*/ 36600 h 59078"/>
                  <a:gd name="connsiteX13" fmla="*/ 36472 w 59236"/>
                  <a:gd name="connsiteY13" fmla="*/ 38695 h 59078"/>
                  <a:gd name="connsiteX14" fmla="*/ 36472 w 59236"/>
                  <a:gd name="connsiteY14" fmla="*/ 52602 h 59078"/>
                  <a:gd name="connsiteX15" fmla="*/ 30567 w 59236"/>
                  <a:gd name="connsiteY15" fmla="*/ 59079 h 59078"/>
                  <a:gd name="connsiteX16" fmla="*/ 24661 w 59236"/>
                  <a:gd name="connsiteY16" fmla="*/ 52507 h 59078"/>
                  <a:gd name="connsiteX17" fmla="*/ 24661 w 59236"/>
                  <a:gd name="connsiteY17" fmla="*/ 38981 h 59078"/>
                  <a:gd name="connsiteX18" fmla="*/ 22280 w 59236"/>
                  <a:gd name="connsiteY18" fmla="*/ 36600 h 59078"/>
                  <a:gd name="connsiteX19" fmla="*/ 5992 w 59236"/>
                  <a:gd name="connsiteY19" fmla="*/ 36600 h 59078"/>
                  <a:gd name="connsiteX20" fmla="*/ 87 w 59236"/>
                  <a:gd name="connsiteY20" fmla="*/ 31552 h 59078"/>
                  <a:gd name="connsiteX21" fmla="*/ 3801 w 59236"/>
                  <a:gd name="connsiteY21" fmla="*/ 25170 h 59078"/>
                  <a:gd name="connsiteX22" fmla="*/ 7706 w 59236"/>
                  <a:gd name="connsiteY22" fmla="*/ 24789 h 59078"/>
                  <a:gd name="connsiteX23" fmla="*/ 14279 w 59236"/>
                  <a:gd name="connsiteY23" fmla="*/ 24789 h 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236" h="59078">
                    <a:moveTo>
                      <a:pt x="14374" y="24789"/>
                    </a:moveTo>
                    <a:cubicBezTo>
                      <a:pt x="17041" y="24789"/>
                      <a:pt x="19708" y="24789"/>
                      <a:pt x="22375" y="24789"/>
                    </a:cubicBezTo>
                    <a:cubicBezTo>
                      <a:pt x="24090" y="24789"/>
                      <a:pt x="24661" y="24313"/>
                      <a:pt x="24661" y="22503"/>
                    </a:cubicBezTo>
                    <a:cubicBezTo>
                      <a:pt x="24661" y="17074"/>
                      <a:pt x="24661" y="11644"/>
                      <a:pt x="24661" y="6215"/>
                    </a:cubicBezTo>
                    <a:cubicBezTo>
                      <a:pt x="24661" y="3643"/>
                      <a:pt x="25804" y="1643"/>
                      <a:pt x="28185" y="595"/>
                    </a:cubicBezTo>
                    <a:cubicBezTo>
                      <a:pt x="30185" y="-357"/>
                      <a:pt x="32281" y="-167"/>
                      <a:pt x="34186" y="1167"/>
                    </a:cubicBezTo>
                    <a:cubicBezTo>
                      <a:pt x="35901" y="2405"/>
                      <a:pt x="36567" y="4215"/>
                      <a:pt x="36567" y="6310"/>
                    </a:cubicBezTo>
                    <a:cubicBezTo>
                      <a:pt x="36567" y="11454"/>
                      <a:pt x="36567" y="16597"/>
                      <a:pt x="36567" y="21741"/>
                    </a:cubicBezTo>
                    <a:cubicBezTo>
                      <a:pt x="36567" y="24694"/>
                      <a:pt x="36567" y="24694"/>
                      <a:pt x="39425" y="24694"/>
                    </a:cubicBezTo>
                    <a:cubicBezTo>
                      <a:pt x="43901" y="24694"/>
                      <a:pt x="48283" y="24694"/>
                      <a:pt x="52759" y="24694"/>
                    </a:cubicBezTo>
                    <a:cubicBezTo>
                      <a:pt x="56570" y="24694"/>
                      <a:pt x="59142" y="27075"/>
                      <a:pt x="59237" y="30504"/>
                    </a:cubicBezTo>
                    <a:cubicBezTo>
                      <a:pt x="59237" y="33933"/>
                      <a:pt x="56570" y="36600"/>
                      <a:pt x="52759" y="36600"/>
                    </a:cubicBezTo>
                    <a:cubicBezTo>
                      <a:pt x="48092" y="36600"/>
                      <a:pt x="43330" y="36600"/>
                      <a:pt x="38567" y="36600"/>
                    </a:cubicBezTo>
                    <a:cubicBezTo>
                      <a:pt x="37044" y="36600"/>
                      <a:pt x="36472" y="37076"/>
                      <a:pt x="36472" y="38695"/>
                    </a:cubicBezTo>
                    <a:cubicBezTo>
                      <a:pt x="36472" y="43363"/>
                      <a:pt x="36472" y="47935"/>
                      <a:pt x="36472" y="52602"/>
                    </a:cubicBezTo>
                    <a:cubicBezTo>
                      <a:pt x="36472" y="56602"/>
                      <a:pt x="34186" y="59079"/>
                      <a:pt x="30567" y="59079"/>
                    </a:cubicBezTo>
                    <a:cubicBezTo>
                      <a:pt x="27042" y="59079"/>
                      <a:pt x="24661" y="56412"/>
                      <a:pt x="24661" y="52507"/>
                    </a:cubicBezTo>
                    <a:cubicBezTo>
                      <a:pt x="24661" y="48030"/>
                      <a:pt x="24661" y="43458"/>
                      <a:pt x="24661" y="38981"/>
                    </a:cubicBezTo>
                    <a:cubicBezTo>
                      <a:pt x="24661" y="37171"/>
                      <a:pt x="24184" y="36505"/>
                      <a:pt x="22280" y="36600"/>
                    </a:cubicBezTo>
                    <a:cubicBezTo>
                      <a:pt x="16851" y="36695"/>
                      <a:pt x="11421" y="36600"/>
                      <a:pt x="5992" y="36600"/>
                    </a:cubicBezTo>
                    <a:cubicBezTo>
                      <a:pt x="2944" y="36600"/>
                      <a:pt x="563" y="34409"/>
                      <a:pt x="87" y="31552"/>
                    </a:cubicBezTo>
                    <a:cubicBezTo>
                      <a:pt x="-390" y="28885"/>
                      <a:pt x="1134" y="26027"/>
                      <a:pt x="3801" y="25170"/>
                    </a:cubicBezTo>
                    <a:cubicBezTo>
                      <a:pt x="5040" y="24789"/>
                      <a:pt x="6373" y="24789"/>
                      <a:pt x="7706" y="24789"/>
                    </a:cubicBezTo>
                    <a:cubicBezTo>
                      <a:pt x="9897" y="24789"/>
                      <a:pt x="12088" y="24789"/>
                      <a:pt x="14279" y="24789"/>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8" name="Freeform: Shape 27">
                <a:extLst>
                  <a:ext uri="{FF2B5EF4-FFF2-40B4-BE49-F238E27FC236}">
                    <a16:creationId xmlns:a16="http://schemas.microsoft.com/office/drawing/2014/main" id="{62BFD816-CF50-E1AF-6F9E-51F8BE1453E5}"/>
                  </a:ext>
                </a:extLst>
              </p:cNvPr>
              <p:cNvSpPr/>
              <p:nvPr/>
            </p:nvSpPr>
            <p:spPr>
              <a:xfrm>
                <a:off x="12226828" y="4128291"/>
                <a:ext cx="106622" cy="16792"/>
              </a:xfrm>
              <a:custGeom>
                <a:avLst/>
                <a:gdLst>
                  <a:gd name="connsiteX0" fmla="*/ 37816 w 75600"/>
                  <a:gd name="connsiteY0" fmla="*/ 11906 h 11906"/>
                  <a:gd name="connsiteX1" fmla="*/ 6956 w 75600"/>
                  <a:gd name="connsiteY1" fmla="*/ 11906 h 11906"/>
                  <a:gd name="connsiteX2" fmla="*/ 2 w 75600"/>
                  <a:gd name="connsiteY2" fmla="*/ 5715 h 11906"/>
                  <a:gd name="connsiteX3" fmla="*/ 4479 w 75600"/>
                  <a:gd name="connsiteY3" fmla="*/ 286 h 11906"/>
                  <a:gd name="connsiteX4" fmla="*/ 7432 w 75600"/>
                  <a:gd name="connsiteY4" fmla="*/ 0 h 11906"/>
                  <a:gd name="connsiteX5" fmla="*/ 68201 w 75600"/>
                  <a:gd name="connsiteY5" fmla="*/ 0 h 11906"/>
                  <a:gd name="connsiteX6" fmla="*/ 75345 w 75600"/>
                  <a:gd name="connsiteY6" fmla="*/ 4286 h 11906"/>
                  <a:gd name="connsiteX7" fmla="*/ 71535 w 75600"/>
                  <a:gd name="connsiteY7" fmla="*/ 11430 h 11906"/>
                  <a:gd name="connsiteX8" fmla="*/ 68011 w 75600"/>
                  <a:gd name="connsiteY8" fmla="*/ 11811 h 11906"/>
                  <a:gd name="connsiteX9" fmla="*/ 37816 w 75600"/>
                  <a:gd name="connsiteY9" fmla="*/ 11811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00" h="11906">
                    <a:moveTo>
                      <a:pt x="37816" y="11906"/>
                    </a:moveTo>
                    <a:cubicBezTo>
                      <a:pt x="27529" y="11906"/>
                      <a:pt x="17243" y="11906"/>
                      <a:pt x="6956" y="11906"/>
                    </a:cubicBezTo>
                    <a:cubicBezTo>
                      <a:pt x="2574" y="11906"/>
                      <a:pt x="-93" y="9430"/>
                      <a:pt x="2" y="5715"/>
                    </a:cubicBezTo>
                    <a:cubicBezTo>
                      <a:pt x="2" y="3048"/>
                      <a:pt x="1908" y="857"/>
                      <a:pt x="4479" y="286"/>
                    </a:cubicBezTo>
                    <a:cubicBezTo>
                      <a:pt x="5432" y="95"/>
                      <a:pt x="6479" y="0"/>
                      <a:pt x="7432" y="0"/>
                    </a:cubicBezTo>
                    <a:cubicBezTo>
                      <a:pt x="27720" y="0"/>
                      <a:pt x="48008" y="0"/>
                      <a:pt x="68201" y="0"/>
                    </a:cubicBezTo>
                    <a:cubicBezTo>
                      <a:pt x="72297" y="0"/>
                      <a:pt x="74393" y="1333"/>
                      <a:pt x="75345" y="4286"/>
                    </a:cubicBezTo>
                    <a:cubicBezTo>
                      <a:pt x="76298" y="7239"/>
                      <a:pt x="74488" y="10668"/>
                      <a:pt x="71535" y="11430"/>
                    </a:cubicBezTo>
                    <a:cubicBezTo>
                      <a:pt x="70392" y="11716"/>
                      <a:pt x="69154" y="11811"/>
                      <a:pt x="68011" y="11811"/>
                    </a:cubicBezTo>
                    <a:cubicBezTo>
                      <a:pt x="57914" y="11811"/>
                      <a:pt x="47913" y="11811"/>
                      <a:pt x="37816" y="11811"/>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29" name="Freeform: Shape 28">
                <a:extLst>
                  <a:ext uri="{FF2B5EF4-FFF2-40B4-BE49-F238E27FC236}">
                    <a16:creationId xmlns:a16="http://schemas.microsoft.com/office/drawing/2014/main" id="{86E3CAD6-A6D5-98ED-B070-20009575B90E}"/>
                  </a:ext>
                </a:extLst>
              </p:cNvPr>
              <p:cNvSpPr/>
              <p:nvPr/>
            </p:nvSpPr>
            <p:spPr>
              <a:xfrm>
                <a:off x="12226963" y="4179474"/>
                <a:ext cx="69240" cy="16926"/>
              </a:xfrm>
              <a:custGeom>
                <a:avLst/>
                <a:gdLst>
                  <a:gd name="connsiteX0" fmla="*/ 24481 w 49094"/>
                  <a:gd name="connsiteY0" fmla="*/ 12002 h 12001"/>
                  <a:gd name="connsiteX1" fmla="*/ 6765 w 49094"/>
                  <a:gd name="connsiteY1" fmla="*/ 12002 h 12001"/>
                  <a:gd name="connsiteX2" fmla="*/ 3 w 49094"/>
                  <a:gd name="connsiteY2" fmla="*/ 5810 h 12001"/>
                  <a:gd name="connsiteX3" fmla="*/ 4765 w 49094"/>
                  <a:gd name="connsiteY3" fmla="*/ 191 h 12001"/>
                  <a:gd name="connsiteX4" fmla="*/ 6670 w 49094"/>
                  <a:gd name="connsiteY4" fmla="*/ 0 h 12001"/>
                  <a:gd name="connsiteX5" fmla="*/ 42579 w 49094"/>
                  <a:gd name="connsiteY5" fmla="*/ 0 h 12001"/>
                  <a:gd name="connsiteX6" fmla="*/ 49056 w 49094"/>
                  <a:gd name="connsiteY6" fmla="*/ 6667 h 12001"/>
                  <a:gd name="connsiteX7" fmla="*/ 42484 w 49094"/>
                  <a:gd name="connsiteY7" fmla="*/ 11906 h 12001"/>
                  <a:gd name="connsiteX8" fmla="*/ 24577 w 49094"/>
                  <a:gd name="connsiteY8" fmla="*/ 11906 h 1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094" h="12001">
                    <a:moveTo>
                      <a:pt x="24481" y="12002"/>
                    </a:moveTo>
                    <a:cubicBezTo>
                      <a:pt x="18576" y="12002"/>
                      <a:pt x="12670" y="12002"/>
                      <a:pt x="6765" y="12002"/>
                    </a:cubicBezTo>
                    <a:cubicBezTo>
                      <a:pt x="2479" y="12002"/>
                      <a:pt x="-93" y="9525"/>
                      <a:pt x="3" y="5810"/>
                    </a:cubicBezTo>
                    <a:cubicBezTo>
                      <a:pt x="3" y="3048"/>
                      <a:pt x="2002" y="667"/>
                      <a:pt x="4765" y="191"/>
                    </a:cubicBezTo>
                    <a:cubicBezTo>
                      <a:pt x="5431" y="95"/>
                      <a:pt x="6003" y="0"/>
                      <a:pt x="6670" y="0"/>
                    </a:cubicBezTo>
                    <a:cubicBezTo>
                      <a:pt x="18671" y="0"/>
                      <a:pt x="30577" y="0"/>
                      <a:pt x="42579" y="0"/>
                    </a:cubicBezTo>
                    <a:cubicBezTo>
                      <a:pt x="46961" y="0"/>
                      <a:pt x="49437" y="2572"/>
                      <a:pt x="49056" y="6667"/>
                    </a:cubicBezTo>
                    <a:cubicBezTo>
                      <a:pt x="48771" y="9811"/>
                      <a:pt x="46294" y="11811"/>
                      <a:pt x="42484" y="11906"/>
                    </a:cubicBezTo>
                    <a:cubicBezTo>
                      <a:pt x="36483" y="11906"/>
                      <a:pt x="30482" y="11906"/>
                      <a:pt x="24577" y="11906"/>
                    </a:cubicBezTo>
                  </a:path>
                </a:pathLst>
              </a:custGeom>
              <a:grpFill/>
              <a:ln w="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116B0EAA-C536-48B9-70BC-C4D905D6DC2D}"/>
              </a:ext>
            </a:extLst>
          </p:cNvPr>
          <p:cNvGrpSpPr/>
          <p:nvPr/>
        </p:nvGrpSpPr>
        <p:grpSpPr>
          <a:xfrm>
            <a:off x="160298" y="6282112"/>
            <a:ext cx="11872139" cy="477768"/>
            <a:chOff x="160298" y="6282112"/>
            <a:chExt cx="11872139" cy="477768"/>
          </a:xfrm>
        </p:grpSpPr>
        <p:sp>
          <p:nvSpPr>
            <p:cNvPr id="13" name="TextBox 12">
              <a:extLst>
                <a:ext uri="{FF2B5EF4-FFF2-40B4-BE49-F238E27FC236}">
                  <a16:creationId xmlns:a16="http://schemas.microsoft.com/office/drawing/2014/main" id="{39015404-DA29-532C-C3A8-6383AB178037}"/>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576" name="Graphic 10">
              <a:extLst>
                <a:ext uri="{FF2B5EF4-FFF2-40B4-BE49-F238E27FC236}">
                  <a16:creationId xmlns:a16="http://schemas.microsoft.com/office/drawing/2014/main" id="{A5C13209-68DB-2154-E2DC-FD92AE29C7CC}"/>
                </a:ext>
              </a:extLst>
            </p:cNvPr>
            <p:cNvPicPr>
              <a:picLocks noChangeAspect="1"/>
            </p:cNvPicPr>
            <p:nvPr/>
          </p:nvPicPr>
          <p:blipFill>
            <a:blip r:embed="rId3"/>
            <a:srcRect/>
            <a:stretch/>
          </p:blipFill>
          <p:spPr>
            <a:xfrm>
              <a:off x="11384280" y="6282112"/>
              <a:ext cx="648157" cy="447817"/>
            </a:xfrm>
            <a:prstGeom prst="rect">
              <a:avLst/>
            </a:prstGeom>
          </p:spPr>
        </p:pic>
      </p:grpSp>
      <p:sp>
        <p:nvSpPr>
          <p:cNvPr id="2" name="TextBox 1">
            <a:extLst>
              <a:ext uri="{FF2B5EF4-FFF2-40B4-BE49-F238E27FC236}">
                <a16:creationId xmlns:a16="http://schemas.microsoft.com/office/drawing/2014/main" id="{3F62144A-AF43-435E-4319-E94C3549B5A8}"/>
              </a:ext>
            </a:extLst>
          </p:cNvPr>
          <p:cNvSpPr txBox="1"/>
          <p:nvPr/>
        </p:nvSpPr>
        <p:spPr>
          <a:xfrm>
            <a:off x="1098866" y="2384946"/>
            <a:ext cx="1573968" cy="329834"/>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002855"/>
                </a:solidFill>
                <a:effectLst/>
                <a:uLnTx/>
                <a:uFillTx/>
                <a:latin typeface="Calibri Light" panose="020F0302020204030204"/>
                <a:ea typeface="+mn-ea"/>
                <a:cs typeface="+mn-cs"/>
                <a:rtl val="0"/>
              </a:rPr>
              <a:t>Clinical</a:t>
            </a:r>
          </a:p>
        </p:txBody>
      </p:sp>
      <p:sp>
        <p:nvSpPr>
          <p:cNvPr id="3" name="TextBox 2">
            <a:extLst>
              <a:ext uri="{FF2B5EF4-FFF2-40B4-BE49-F238E27FC236}">
                <a16:creationId xmlns:a16="http://schemas.microsoft.com/office/drawing/2014/main" id="{FD24C950-F5EF-DBFB-FEF9-BC9E1821623D}"/>
              </a:ext>
            </a:extLst>
          </p:cNvPr>
          <p:cNvSpPr txBox="1"/>
          <p:nvPr/>
        </p:nvSpPr>
        <p:spPr>
          <a:xfrm>
            <a:off x="3852403" y="2251596"/>
            <a:ext cx="157396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Regulatory Affairs</a:t>
            </a:r>
          </a:p>
        </p:txBody>
      </p:sp>
      <p:sp>
        <p:nvSpPr>
          <p:cNvPr id="9" name="TextBox 8">
            <a:extLst>
              <a:ext uri="{FF2B5EF4-FFF2-40B4-BE49-F238E27FC236}">
                <a16:creationId xmlns:a16="http://schemas.microsoft.com/office/drawing/2014/main" id="{91352D54-435C-2650-6AA5-22DB30839709}"/>
              </a:ext>
            </a:extLst>
          </p:cNvPr>
          <p:cNvSpPr txBox="1"/>
          <p:nvPr/>
        </p:nvSpPr>
        <p:spPr>
          <a:xfrm>
            <a:off x="6753720" y="2377586"/>
            <a:ext cx="1573968" cy="329834"/>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Vigilance</a:t>
            </a:r>
          </a:p>
        </p:txBody>
      </p:sp>
      <p:sp>
        <p:nvSpPr>
          <p:cNvPr id="577" name="TextBox 576">
            <a:extLst>
              <a:ext uri="{FF2B5EF4-FFF2-40B4-BE49-F238E27FC236}">
                <a16:creationId xmlns:a16="http://schemas.microsoft.com/office/drawing/2014/main" id="{01338F4D-2706-22A8-0A00-D2F1BE54ADBD}"/>
              </a:ext>
            </a:extLst>
          </p:cNvPr>
          <p:cNvSpPr txBox="1"/>
          <p:nvPr/>
        </p:nvSpPr>
        <p:spPr>
          <a:xfrm>
            <a:off x="9535435" y="2251596"/>
            <a:ext cx="1756438" cy="565283"/>
          </a:xfrm>
          <a:prstGeom prst="rect">
            <a:avLst/>
          </a:prstGeom>
          <a:noFill/>
        </p:spPr>
        <p:txBody>
          <a:bodyPr wrap="square" rtlCol="0">
            <a:spAutoFit/>
          </a:bodyPr>
          <a:lstStyle/>
          <a:p>
            <a:pPr marL="0" marR="0" lvl="0" indent="0" algn="ctr" defTabSz="914400" rtl="0" eaLnBrk="1" fontAlgn="auto" latinLnBrk="0" hangingPunct="1">
              <a:lnSpc>
                <a:spcPct val="85000"/>
              </a:lnSpc>
              <a:spcBef>
                <a:spcPts val="0"/>
              </a:spcBef>
              <a:spcAft>
                <a:spcPts val="0"/>
              </a:spcAft>
              <a:buClr>
                <a:srgbClr val="228B7B"/>
              </a:buClr>
              <a:buSzTx/>
              <a:buFontTx/>
              <a:buNone/>
              <a:tabLst/>
              <a:defRPr/>
            </a:pPr>
            <a:r>
              <a:rPr kumimoji="0" lang="pt-PT" sz="1800" b="1" i="0" u="none" strike="noStrike" kern="1200" cap="none" spc="0" normalizeH="0" baseline="0" noProof="0">
                <a:ln/>
                <a:solidFill>
                  <a:srgbClr val="FFFFFF"/>
                </a:solidFill>
                <a:effectLst/>
                <a:uLnTx/>
                <a:uFillTx/>
                <a:latin typeface="Calibri Light" panose="020F0302020204030204"/>
                <a:ea typeface="+mn-ea"/>
                <a:cs typeface="+mn-cs"/>
                <a:rtl val="0"/>
              </a:rPr>
              <a:t>Business &amp; Communications</a:t>
            </a:r>
          </a:p>
        </p:txBody>
      </p:sp>
    </p:spTree>
    <p:extLst>
      <p:ext uri="{BB962C8B-B14F-4D97-AF65-F5344CB8AC3E}">
        <p14:creationId xmlns:p14="http://schemas.microsoft.com/office/powerpoint/2010/main" val="38532831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 name="Rectangle: Top Corners Rounded 8">
            <a:extLst>
              <a:ext uri="{FF2B5EF4-FFF2-40B4-BE49-F238E27FC236}">
                <a16:creationId xmlns:a16="http://schemas.microsoft.com/office/drawing/2014/main" id="{E2099221-793A-AA65-A323-43021BB19B4E}"/>
              </a:ext>
            </a:extLst>
          </p:cNvPr>
          <p:cNvSpPr/>
          <p:nvPr/>
        </p:nvSpPr>
        <p:spPr>
          <a:xfrm flipH="1">
            <a:off x="0" y="3392488"/>
            <a:ext cx="12191999" cy="3465512"/>
          </a:xfrm>
          <a:prstGeom prst="round2SameRect">
            <a:avLst>
              <a:gd name="adj1" fmla="val 8612"/>
              <a:gd name="adj2" fmla="val 0"/>
            </a:avLst>
          </a:prstGeom>
          <a:solidFill>
            <a:srgbClr val="FFFFFF"/>
          </a:solidFill>
          <a:ln>
            <a:noFill/>
          </a:ln>
          <a:effectLst>
            <a:outerShdw blurRad="254000" algn="ctr" rotWithShape="0">
              <a:srgbClr val="002855">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Rectangle: Rounded Corners 46">
            <a:extLst>
              <a:ext uri="{FF2B5EF4-FFF2-40B4-BE49-F238E27FC236}">
                <a16:creationId xmlns:a16="http://schemas.microsoft.com/office/drawing/2014/main" id="{EF8481F2-B4EB-0AF1-97AE-9CE8A83227EF}"/>
              </a:ext>
            </a:extLst>
          </p:cNvPr>
          <p:cNvSpPr/>
          <p:nvPr/>
        </p:nvSpPr>
        <p:spPr>
          <a:xfrm flipH="1">
            <a:off x="7454341" y="1403417"/>
            <a:ext cx="4259474" cy="492450"/>
          </a:xfrm>
          <a:prstGeom prst="roundRect">
            <a:avLst>
              <a:gd name="adj" fmla="val 50000"/>
            </a:avLst>
          </a:prstGeom>
          <a:solidFill>
            <a:srgbClr val="00877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err="1">
                <a:ln>
                  <a:noFill/>
                </a:ln>
                <a:solidFill>
                  <a:srgbClr val="FFFFFF"/>
                </a:solidFill>
                <a:effectLst/>
                <a:uLnTx/>
                <a:uFillTx/>
                <a:latin typeface="Calibri" panose="020F0502020204030204"/>
                <a:ea typeface="+mn-ea"/>
                <a:cs typeface="+mn-cs"/>
              </a:rPr>
              <a:t>MedTech</a:t>
            </a:r>
            <a:endParaRPr kumimoji="0" lang="es-ES" sz="1800" b="1"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25" name="TextBox 424">
            <a:extLst>
              <a:ext uri="{FF2B5EF4-FFF2-40B4-BE49-F238E27FC236}">
                <a16:creationId xmlns:a16="http://schemas.microsoft.com/office/drawing/2014/main" id="{DDFDBA06-D53E-F9FD-8AE1-BED3575E4F65}"/>
              </a:ext>
            </a:extLst>
          </p:cNvPr>
          <p:cNvSpPr txBox="1"/>
          <p:nvPr/>
        </p:nvSpPr>
        <p:spPr>
          <a:xfrm>
            <a:off x="478184" y="4774058"/>
            <a:ext cx="2075113" cy="719171"/>
          </a:xfrm>
          <a:prstGeom prst="rect">
            <a:avLst/>
          </a:prstGeom>
          <a:noFill/>
        </p:spPr>
        <p:txBody>
          <a:bodyPr wrap="square" rtlCol="0" anchor="t">
            <a:spAutoFit/>
          </a:bodyPr>
          <a:lstStyle/>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Chemical Drugs</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Extracts</a:t>
            </a:r>
          </a:p>
        </p:txBody>
      </p:sp>
      <p:sp>
        <p:nvSpPr>
          <p:cNvPr id="463" name="TextBox 462">
            <a:extLst>
              <a:ext uri="{FF2B5EF4-FFF2-40B4-BE49-F238E27FC236}">
                <a16:creationId xmlns:a16="http://schemas.microsoft.com/office/drawing/2014/main" id="{EB8607BE-10ED-B089-DE36-D38EF908004F}"/>
              </a:ext>
            </a:extLst>
          </p:cNvPr>
          <p:cNvSpPr txBox="1"/>
          <p:nvPr/>
        </p:nvSpPr>
        <p:spPr>
          <a:xfrm>
            <a:off x="2889316" y="4774058"/>
            <a:ext cx="1776949" cy="1579407"/>
          </a:xfrm>
          <a:prstGeom prst="rect">
            <a:avLst/>
          </a:prstGeom>
          <a:noFill/>
        </p:spPr>
        <p:txBody>
          <a:bodyPr wrap="square" rtlCol="0" anchor="t">
            <a:spAutoFit/>
          </a:bodyPr>
          <a:lstStyle>
            <a:defPPr>
              <a:defRPr lang="en-US"/>
            </a:defPPr>
            <a:lvl1pPr marL="216000" indent="-216000" defTabSz="914400">
              <a:lnSpc>
                <a:spcPct val="85000"/>
              </a:lnSpc>
              <a:spcBef>
                <a:spcPts val="1200"/>
              </a:spcBef>
              <a:spcAft>
                <a:spcPts val="600"/>
              </a:spcAft>
              <a:buClr>
                <a:srgbClr val="39D6BC"/>
              </a:buClr>
              <a:buFont typeface="Courier New" panose="02070309020205020404" pitchFamily="49" charset="0"/>
              <a:buChar char="o"/>
              <a:defRPr>
                <a:ln/>
                <a:solidFill>
                  <a:srgbClr val="1D1D1B"/>
                </a:solidFill>
                <a:latin typeface="Calibri Light" panose="020F0302020204030204"/>
                <a:rtl val="0"/>
              </a:defRPr>
            </a:lvl1pPr>
          </a:lstStyle>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Vaccines</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Monoclonal Antibodies</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Protein-based Therapy</a:t>
            </a:r>
          </a:p>
        </p:txBody>
      </p:sp>
      <p:sp>
        <p:nvSpPr>
          <p:cNvPr id="464" name="TextBox 463">
            <a:extLst>
              <a:ext uri="{FF2B5EF4-FFF2-40B4-BE49-F238E27FC236}">
                <a16:creationId xmlns:a16="http://schemas.microsoft.com/office/drawing/2014/main" id="{EF32FCBF-B211-1936-C4DF-9E6BB9BE4971}"/>
              </a:ext>
            </a:extLst>
          </p:cNvPr>
          <p:cNvSpPr txBox="1"/>
          <p:nvPr/>
        </p:nvSpPr>
        <p:spPr>
          <a:xfrm>
            <a:off x="5081790" y="4774058"/>
            <a:ext cx="1776949" cy="1579407"/>
          </a:xfrm>
          <a:prstGeom prst="rect">
            <a:avLst/>
          </a:prstGeom>
          <a:noFill/>
        </p:spPr>
        <p:txBody>
          <a:bodyPr wrap="square" rtlCol="0" anchor="t">
            <a:spAutoFit/>
          </a:bodyPr>
          <a:lstStyle>
            <a:defPPr>
              <a:defRPr lang="en-US"/>
            </a:defPPr>
            <a:lvl1pPr marL="216000" indent="-216000" defTabSz="914400">
              <a:lnSpc>
                <a:spcPct val="85000"/>
              </a:lnSpc>
              <a:spcBef>
                <a:spcPts val="1200"/>
              </a:spcBef>
              <a:spcAft>
                <a:spcPts val="600"/>
              </a:spcAft>
              <a:buClr>
                <a:srgbClr val="39D6BC"/>
              </a:buClr>
              <a:buFont typeface="Courier New" panose="02070309020205020404" pitchFamily="49" charset="0"/>
              <a:buChar char="o"/>
              <a:defRPr>
                <a:ln/>
                <a:solidFill>
                  <a:srgbClr val="1D1D1B"/>
                </a:solidFill>
                <a:latin typeface="Calibri Light" panose="020F0302020204030204"/>
                <a:rtl val="0"/>
              </a:defRPr>
            </a:lvl1pPr>
          </a:lstStyle>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Cell Therapy</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Gene Therapy</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Tissue-engineered Therapy</a:t>
            </a:r>
          </a:p>
        </p:txBody>
      </p:sp>
      <p:sp>
        <p:nvSpPr>
          <p:cNvPr id="465" name="TextBox 464">
            <a:extLst>
              <a:ext uri="{FF2B5EF4-FFF2-40B4-BE49-F238E27FC236}">
                <a16:creationId xmlns:a16="http://schemas.microsoft.com/office/drawing/2014/main" id="{B0A20E9F-8DEF-10BB-458B-ED89BB7005FC}"/>
              </a:ext>
            </a:extLst>
          </p:cNvPr>
          <p:cNvSpPr txBox="1"/>
          <p:nvPr/>
        </p:nvSpPr>
        <p:spPr>
          <a:xfrm>
            <a:off x="7597279" y="4774058"/>
            <a:ext cx="1776949" cy="1343958"/>
          </a:xfrm>
          <a:prstGeom prst="rect">
            <a:avLst/>
          </a:prstGeom>
          <a:noFill/>
        </p:spPr>
        <p:txBody>
          <a:bodyPr wrap="square" rtlCol="0" anchor="t">
            <a:spAutoFit/>
          </a:bodyPr>
          <a:lstStyle>
            <a:defPPr>
              <a:defRPr lang="en-US"/>
            </a:defPPr>
            <a:lvl1pPr marL="216000" indent="-216000" defTabSz="914400">
              <a:lnSpc>
                <a:spcPct val="85000"/>
              </a:lnSpc>
              <a:spcBef>
                <a:spcPts val="1200"/>
              </a:spcBef>
              <a:spcAft>
                <a:spcPts val="600"/>
              </a:spcAft>
              <a:buClr>
                <a:srgbClr val="39D6BC"/>
              </a:buClr>
              <a:buFont typeface="Courier New" panose="02070309020205020404" pitchFamily="49" charset="0"/>
              <a:buChar char="o"/>
              <a:defRPr>
                <a:ln/>
                <a:solidFill>
                  <a:srgbClr val="1D1D1B"/>
                </a:solidFill>
                <a:latin typeface="Calibri Light" panose="020F0302020204030204"/>
                <a:rtl val="0"/>
              </a:defRPr>
            </a:lvl1pPr>
          </a:lstStyle>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dirty="0" err="1">
                <a:ln/>
                <a:solidFill>
                  <a:srgbClr val="002855"/>
                </a:solidFill>
                <a:effectLst/>
                <a:uLnTx/>
                <a:uFillTx/>
                <a:latin typeface="Calibri Light" panose="020F0302020204030204"/>
                <a:ea typeface="+mn-ea"/>
                <a:cs typeface="+mn-cs"/>
                <a:rtl val="0"/>
              </a:rPr>
              <a:t>Implantables</a:t>
            </a:r>
            <a:endPar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endParaRP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Digital health</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All other devices</a:t>
            </a:r>
          </a:p>
        </p:txBody>
      </p:sp>
      <p:sp>
        <p:nvSpPr>
          <p:cNvPr id="466" name="TextBox 465">
            <a:extLst>
              <a:ext uri="{FF2B5EF4-FFF2-40B4-BE49-F238E27FC236}">
                <a16:creationId xmlns:a16="http://schemas.microsoft.com/office/drawing/2014/main" id="{393B5653-4F8D-4925-FBFD-E2F880027E3F}"/>
              </a:ext>
            </a:extLst>
          </p:cNvPr>
          <p:cNvSpPr txBox="1"/>
          <p:nvPr/>
        </p:nvSpPr>
        <p:spPr>
          <a:xfrm>
            <a:off x="9793923" y="4774058"/>
            <a:ext cx="1776949" cy="954620"/>
          </a:xfrm>
          <a:prstGeom prst="rect">
            <a:avLst/>
          </a:prstGeom>
          <a:noFill/>
        </p:spPr>
        <p:txBody>
          <a:bodyPr wrap="square" rtlCol="0" anchor="t">
            <a:spAutoFit/>
          </a:bodyPr>
          <a:lstStyle>
            <a:defPPr>
              <a:defRPr lang="en-US"/>
            </a:defPPr>
            <a:lvl1pPr marL="216000" indent="-216000" defTabSz="914400">
              <a:lnSpc>
                <a:spcPct val="85000"/>
              </a:lnSpc>
              <a:spcBef>
                <a:spcPts val="1200"/>
              </a:spcBef>
              <a:spcAft>
                <a:spcPts val="600"/>
              </a:spcAft>
              <a:buClr>
                <a:srgbClr val="39D6BC"/>
              </a:buClr>
              <a:buFont typeface="Courier New" panose="02070309020205020404" pitchFamily="49" charset="0"/>
              <a:buChar char="o"/>
              <a:defRPr>
                <a:ln/>
                <a:solidFill>
                  <a:srgbClr val="1D1D1B"/>
                </a:solidFill>
                <a:latin typeface="Calibri Light" panose="020F0302020204030204"/>
                <a:rtl val="0"/>
              </a:defRPr>
            </a:lvl1pPr>
          </a:lstStyle>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All IVD Classes</a:t>
            </a:r>
          </a:p>
          <a:p>
            <a:pPr marL="216000" marR="0" lvl="0" indent="-216000" algn="l" defTabSz="914400" rtl="0" eaLnBrk="1" fontAlgn="auto" latinLnBrk="0" hangingPunct="1">
              <a:lnSpc>
                <a:spcPct val="85000"/>
              </a:lnSpc>
              <a:spcBef>
                <a:spcPts val="600"/>
              </a:spcBef>
              <a:spcAft>
                <a:spcPts val="600"/>
              </a:spcAft>
              <a:buClr>
                <a:srgbClr val="002855"/>
              </a:buClr>
              <a:buSzTx/>
              <a:buFont typeface="Courier New" panose="02070309020205020404" pitchFamily="49" charset="0"/>
              <a:buChar char="o"/>
              <a:tabLst/>
              <a:defRPr/>
            </a:pPr>
            <a:r>
              <a:rPr kumimoji="0" lang="en-US" sz="1800" b="0" i="0" u="none" strike="noStrike" kern="1200" cap="none" spc="0" normalizeH="0" baseline="0" noProof="0">
                <a:ln/>
                <a:solidFill>
                  <a:srgbClr val="002855"/>
                </a:solidFill>
                <a:effectLst/>
                <a:uLnTx/>
                <a:uFillTx/>
                <a:latin typeface="Calibri Light" panose="020F0302020204030204"/>
                <a:ea typeface="+mn-ea"/>
                <a:cs typeface="+mn-cs"/>
                <a:rtl val="0"/>
              </a:rPr>
              <a:t>Companion Diagnostics</a:t>
            </a:r>
          </a:p>
        </p:txBody>
      </p:sp>
      <p:sp>
        <p:nvSpPr>
          <p:cNvPr id="467" name="Rectangle: Rounded Corners 466">
            <a:extLst>
              <a:ext uri="{FF2B5EF4-FFF2-40B4-BE49-F238E27FC236}">
                <a16:creationId xmlns:a16="http://schemas.microsoft.com/office/drawing/2014/main" id="{266B6309-15D1-BFB5-A481-D951274CCAB1}"/>
              </a:ext>
            </a:extLst>
          </p:cNvPr>
          <p:cNvSpPr/>
          <p:nvPr/>
        </p:nvSpPr>
        <p:spPr>
          <a:xfrm flipH="1">
            <a:off x="478184" y="2070858"/>
            <a:ext cx="2062830" cy="492450"/>
          </a:xfrm>
          <a:prstGeom prst="roundRect">
            <a:avLst>
              <a:gd name="adj" fmla="val 50000"/>
            </a:avLst>
          </a:prstGeom>
          <a:solidFill>
            <a:srgbClr val="FFFFFF"/>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85000"/>
              </a:lnSpc>
              <a:spcBef>
                <a:spcPts val="1200"/>
              </a:spcBef>
              <a:spcAft>
                <a:spcPts val="1200"/>
              </a:spcAft>
              <a:buClrTx/>
              <a:buSzTx/>
              <a:buFontTx/>
              <a:buNone/>
              <a:tabLst/>
              <a:defRPr/>
            </a:pPr>
            <a:r>
              <a:rPr lang="en-US" sz="1600" b="1" dirty="0">
                <a:ln/>
                <a:latin typeface="Calibri Light"/>
              </a:rPr>
              <a:t>Pharmaceuticals</a:t>
            </a:r>
            <a:br>
              <a:rPr lang="en-US" sz="1600" b="1" i="0" u="none" strike="noStrike" kern="1200" cap="none" spc="0" normalizeH="0" baseline="0" noProof="0" dirty="0">
                <a:ln/>
                <a:effectLst/>
                <a:uLnTx/>
                <a:uFillTx/>
                <a:latin typeface="Calibri Light" panose="020F0302020204030204"/>
              </a:rPr>
            </a:br>
            <a:r>
              <a:rPr kumimoji="0" lang="en-US" sz="1200" b="0" i="0" u="none" strike="noStrike" kern="1200" cap="none" spc="0" normalizeH="0" baseline="0" noProof="0" dirty="0">
                <a:ln/>
                <a:solidFill>
                  <a:srgbClr val="002855"/>
                </a:solidFill>
                <a:effectLst/>
                <a:uLnTx/>
                <a:uFillTx/>
                <a:latin typeface="Calibri Light" panose="020F0302020204030204"/>
                <a:ea typeface="+mn-ea"/>
                <a:cs typeface="+mn-cs"/>
              </a:rPr>
              <a:t>small molecules</a:t>
            </a:r>
            <a:endParaRPr lang="en-US" sz="1600" b="0" i="0" u="none" strike="noStrike" kern="1200" cap="none" spc="0" normalizeH="0" baseline="0" noProof="0">
              <a:ln/>
              <a:solidFill>
                <a:srgbClr val="002855"/>
              </a:solidFill>
              <a:effectLst/>
              <a:uLnTx/>
              <a:uFillTx/>
              <a:latin typeface="Calibri Light" panose="020F0302020204030204"/>
              <a:cs typeface="Calibri Light" panose="020F0302020204030204"/>
            </a:endParaRPr>
          </a:p>
        </p:txBody>
      </p:sp>
      <p:sp>
        <p:nvSpPr>
          <p:cNvPr id="468" name="Rectangle: Rounded Corners 467">
            <a:extLst>
              <a:ext uri="{FF2B5EF4-FFF2-40B4-BE49-F238E27FC236}">
                <a16:creationId xmlns:a16="http://schemas.microsoft.com/office/drawing/2014/main" id="{BFED6195-4CC8-1CF4-580F-51BFFF58E1F0}"/>
              </a:ext>
            </a:extLst>
          </p:cNvPr>
          <p:cNvSpPr/>
          <p:nvPr/>
        </p:nvSpPr>
        <p:spPr>
          <a:xfrm flipH="1">
            <a:off x="2674828" y="2070858"/>
            <a:ext cx="2062830" cy="492450"/>
          </a:xfrm>
          <a:prstGeom prst="roundRect">
            <a:avLst>
              <a:gd name="adj" fmla="val 50000"/>
            </a:avLst>
          </a:prstGeom>
          <a:solidFill>
            <a:srgbClr val="FFFFFF"/>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dirty="0" err="1">
                <a:ln>
                  <a:noFill/>
                </a:ln>
                <a:solidFill>
                  <a:srgbClr val="002855"/>
                </a:solidFill>
                <a:effectLst/>
                <a:uLnTx/>
                <a:uFillTx/>
                <a:latin typeface="Calibri" panose="020F0502020204030204"/>
                <a:ea typeface="+mn-ea"/>
                <a:cs typeface="+mn-cs"/>
              </a:rPr>
              <a:t>Biologicals</a:t>
            </a:r>
            <a:br>
              <a:rPr kumimoji="0" lang="en-US" sz="1600" b="1" i="0" u="none" strike="noStrike" kern="1200" cap="none" spc="0" normalizeH="0" baseline="0" noProof="0" dirty="0">
                <a:ln/>
                <a:solidFill>
                  <a:srgbClr val="002855"/>
                </a:solidFill>
                <a:effectLst/>
                <a:uLnTx/>
                <a:uFillTx/>
                <a:latin typeface="Calibri Light" panose="020F0302020204030204"/>
                <a:ea typeface="+mn-ea"/>
                <a:cs typeface="+mn-cs"/>
                <a:rtl val="0"/>
              </a:rPr>
            </a:br>
            <a:r>
              <a:rPr kumimoji="0" lang="en-US" sz="1200" b="0" i="0" u="none" strike="noStrike" kern="1200" cap="none" spc="0" normalizeH="0" baseline="0" noProof="0" dirty="0">
                <a:ln/>
                <a:solidFill>
                  <a:srgbClr val="002855"/>
                </a:solidFill>
                <a:effectLst/>
                <a:uLnTx/>
                <a:uFillTx/>
                <a:latin typeface="Calibri Light" panose="020F0302020204030204"/>
                <a:ea typeface="+mn-ea"/>
                <a:cs typeface="+mn-cs"/>
                <a:rtl val="0"/>
              </a:rPr>
              <a:t>large molecules</a:t>
            </a:r>
            <a:endPar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endParaRPr>
          </a:p>
        </p:txBody>
      </p:sp>
      <p:sp>
        <p:nvSpPr>
          <p:cNvPr id="469" name="Rectangle: Rounded Corners 468">
            <a:extLst>
              <a:ext uri="{FF2B5EF4-FFF2-40B4-BE49-F238E27FC236}">
                <a16:creationId xmlns:a16="http://schemas.microsoft.com/office/drawing/2014/main" id="{2A366353-67A8-0FC1-6694-7682AF3F943A}"/>
              </a:ext>
            </a:extLst>
          </p:cNvPr>
          <p:cNvSpPr/>
          <p:nvPr/>
        </p:nvSpPr>
        <p:spPr>
          <a:xfrm flipH="1">
            <a:off x="4871472" y="2070858"/>
            <a:ext cx="2062830" cy="492450"/>
          </a:xfrm>
          <a:prstGeom prst="roundRect">
            <a:avLst>
              <a:gd name="adj" fmla="val 50000"/>
            </a:avLst>
          </a:prstGeom>
          <a:solidFill>
            <a:srgbClr val="FFFFFF"/>
          </a:solid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err="1">
                <a:ln>
                  <a:noFill/>
                </a:ln>
                <a:solidFill>
                  <a:srgbClr val="002855"/>
                </a:solidFill>
                <a:effectLst/>
                <a:uLnTx/>
                <a:uFillTx/>
                <a:latin typeface="Calibri" panose="020F0502020204030204"/>
                <a:ea typeface="+mn-ea"/>
                <a:cs typeface="+mn-cs"/>
              </a:rPr>
              <a:t>Advanced</a:t>
            </a:r>
            <a:r>
              <a:rPr kumimoji="0" lang="es-ES" sz="1600" b="1" i="0" u="none" strike="noStrike" kern="1200" cap="none" spc="0" normalizeH="0" baseline="0" noProof="0">
                <a:ln>
                  <a:noFill/>
                </a:ln>
                <a:solidFill>
                  <a:srgbClr val="002855"/>
                </a:solidFill>
                <a:effectLst/>
                <a:uLnTx/>
                <a:uFillTx/>
                <a:latin typeface="Calibri" panose="020F0502020204030204"/>
                <a:ea typeface="+mn-ea"/>
                <a:cs typeface="+mn-cs"/>
              </a:rPr>
              <a:t> </a:t>
            </a:r>
            <a:r>
              <a:rPr kumimoji="0" lang="es-ES" sz="1600" b="1" i="0" u="none" strike="noStrike" kern="1200" cap="none" spc="0" normalizeH="0" baseline="0" noProof="0" err="1">
                <a:ln>
                  <a:noFill/>
                </a:ln>
                <a:solidFill>
                  <a:srgbClr val="002855"/>
                </a:solidFill>
                <a:effectLst/>
                <a:uLnTx/>
                <a:uFillTx/>
                <a:latin typeface="Calibri" panose="020F0502020204030204"/>
                <a:ea typeface="+mn-ea"/>
                <a:cs typeface="+mn-cs"/>
              </a:rPr>
              <a:t>Therapies</a:t>
            </a:r>
            <a:endParaRPr kumimoji="0" lang="es-ES" sz="1600" b="1"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70" name="Rectangle: Rounded Corners 469">
            <a:extLst>
              <a:ext uri="{FF2B5EF4-FFF2-40B4-BE49-F238E27FC236}">
                <a16:creationId xmlns:a16="http://schemas.microsoft.com/office/drawing/2014/main" id="{625CE4D5-B075-D021-9866-E32B3249B6A2}"/>
              </a:ext>
            </a:extLst>
          </p:cNvPr>
          <p:cNvSpPr/>
          <p:nvPr/>
        </p:nvSpPr>
        <p:spPr>
          <a:xfrm flipH="1">
            <a:off x="7454338" y="2070858"/>
            <a:ext cx="2062830" cy="492450"/>
          </a:xfrm>
          <a:prstGeom prst="roundRect">
            <a:avLst>
              <a:gd name="adj" fmla="val 50000"/>
            </a:avLst>
          </a:prstGeom>
          <a:solidFill>
            <a:srgbClr val="FFFFFF"/>
          </a:solidFill>
          <a:ln>
            <a:solidFill>
              <a:srgbClr val="00877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a:ln>
                  <a:noFill/>
                </a:ln>
                <a:solidFill>
                  <a:srgbClr val="59BCB1"/>
                </a:solidFill>
                <a:effectLst/>
                <a:uLnTx/>
                <a:uFillTx/>
                <a:latin typeface="Calibri" panose="020F0502020204030204"/>
                <a:ea typeface="+mn-ea"/>
                <a:cs typeface="+mn-cs"/>
              </a:rPr>
              <a:t>Medical </a:t>
            </a:r>
            <a:r>
              <a:rPr kumimoji="0" lang="es-ES" sz="1600" b="1" i="0" u="none" strike="noStrike" kern="1200" cap="none" spc="0" normalizeH="0" baseline="0" noProof="0" err="1">
                <a:ln>
                  <a:noFill/>
                </a:ln>
                <a:solidFill>
                  <a:srgbClr val="59BCB1"/>
                </a:solidFill>
                <a:effectLst/>
                <a:uLnTx/>
                <a:uFillTx/>
                <a:latin typeface="Calibri" panose="020F0502020204030204"/>
                <a:ea typeface="+mn-ea"/>
                <a:cs typeface="+mn-cs"/>
              </a:rPr>
              <a:t>Devices</a:t>
            </a:r>
            <a:endParaRPr kumimoji="0" lang="es-ES" sz="1600" b="1" i="0" u="none" strike="noStrike" kern="1200" cap="none" spc="0" normalizeH="0" baseline="0" noProof="0">
              <a:ln>
                <a:noFill/>
              </a:ln>
              <a:solidFill>
                <a:srgbClr val="59BCB1"/>
              </a:solidFill>
              <a:effectLst/>
              <a:uLnTx/>
              <a:uFillTx/>
              <a:latin typeface="Calibri" panose="020F0502020204030204"/>
              <a:ea typeface="+mn-ea"/>
              <a:cs typeface="+mn-cs"/>
            </a:endParaRPr>
          </a:p>
        </p:txBody>
      </p:sp>
      <p:sp>
        <p:nvSpPr>
          <p:cNvPr id="471" name="Rectangle: Rounded Corners 470">
            <a:extLst>
              <a:ext uri="{FF2B5EF4-FFF2-40B4-BE49-F238E27FC236}">
                <a16:creationId xmlns:a16="http://schemas.microsoft.com/office/drawing/2014/main" id="{14652A54-A649-BF9A-C085-5A84D2A5A4AE}"/>
              </a:ext>
            </a:extLst>
          </p:cNvPr>
          <p:cNvSpPr/>
          <p:nvPr/>
        </p:nvSpPr>
        <p:spPr>
          <a:xfrm flipH="1">
            <a:off x="9645528" y="2070858"/>
            <a:ext cx="2062830" cy="492450"/>
          </a:xfrm>
          <a:prstGeom prst="roundRect">
            <a:avLst>
              <a:gd name="adj" fmla="val 50000"/>
            </a:avLst>
          </a:prstGeom>
          <a:solidFill>
            <a:srgbClr val="FFFFFF"/>
          </a:solidFill>
          <a:ln>
            <a:solidFill>
              <a:srgbClr val="00877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600" b="1" i="0" u="none" strike="noStrike" kern="1200" cap="none" spc="0" normalizeH="0" baseline="0" noProof="0">
                <a:ln>
                  <a:noFill/>
                </a:ln>
                <a:solidFill>
                  <a:srgbClr val="59BCB1"/>
                </a:solidFill>
                <a:effectLst/>
                <a:uLnTx/>
                <a:uFillTx/>
                <a:latin typeface="Calibri" panose="020F0502020204030204"/>
                <a:ea typeface="+mn-ea"/>
                <a:cs typeface="+mn-cs"/>
              </a:rPr>
              <a:t>In Vitro </a:t>
            </a:r>
            <a:r>
              <a:rPr kumimoji="0" lang="es-ES" sz="1600" b="1" i="0" u="none" strike="noStrike" kern="1200" cap="none" spc="0" normalizeH="0" baseline="0" noProof="0" err="1">
                <a:ln>
                  <a:noFill/>
                </a:ln>
                <a:solidFill>
                  <a:srgbClr val="59BCB1"/>
                </a:solidFill>
                <a:effectLst/>
                <a:uLnTx/>
                <a:uFillTx/>
                <a:latin typeface="Calibri" panose="020F0502020204030204"/>
                <a:ea typeface="+mn-ea"/>
                <a:cs typeface="+mn-cs"/>
              </a:rPr>
              <a:t>Diagnostics</a:t>
            </a:r>
            <a:endParaRPr kumimoji="0" lang="es-ES" sz="1600" b="1" i="0" u="none" strike="noStrike" kern="1200" cap="none" spc="0" normalizeH="0" baseline="0" noProof="0">
              <a:ln>
                <a:noFill/>
              </a:ln>
              <a:solidFill>
                <a:srgbClr val="59BCB1"/>
              </a:solidFill>
              <a:effectLst/>
              <a:uLnTx/>
              <a:uFillTx/>
              <a:latin typeface="Calibri" panose="020F0502020204030204"/>
              <a:ea typeface="+mn-ea"/>
              <a:cs typeface="+mn-cs"/>
            </a:endParaRPr>
          </a:p>
        </p:txBody>
      </p:sp>
      <p:grpSp>
        <p:nvGrpSpPr>
          <p:cNvPr id="505" name="Group 504">
            <a:extLst>
              <a:ext uri="{FF2B5EF4-FFF2-40B4-BE49-F238E27FC236}">
                <a16:creationId xmlns:a16="http://schemas.microsoft.com/office/drawing/2014/main" id="{8CF79598-AC68-D24E-6DD5-76D34F25694D}"/>
              </a:ext>
            </a:extLst>
          </p:cNvPr>
          <p:cNvGrpSpPr/>
          <p:nvPr/>
        </p:nvGrpSpPr>
        <p:grpSpPr>
          <a:xfrm>
            <a:off x="3252820" y="2916586"/>
            <a:ext cx="906846" cy="906844"/>
            <a:chOff x="3207478" y="2832742"/>
            <a:chExt cx="997531" cy="997528"/>
          </a:xfrm>
        </p:grpSpPr>
        <p:sp>
          <p:nvSpPr>
            <p:cNvPr id="452" name="Oval 451">
              <a:extLst>
                <a:ext uri="{FF2B5EF4-FFF2-40B4-BE49-F238E27FC236}">
                  <a16:creationId xmlns:a16="http://schemas.microsoft.com/office/drawing/2014/main" id="{CAE5C94D-0D22-FC7A-4A80-F93BFDCEA700}"/>
                </a:ext>
              </a:extLst>
            </p:cNvPr>
            <p:cNvSpPr/>
            <p:nvPr/>
          </p:nvSpPr>
          <p:spPr>
            <a:xfrm flipH="1">
              <a:off x="3207478" y="2832742"/>
              <a:ext cx="997531" cy="997528"/>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4" name="Freeform: Shape 503">
              <a:extLst>
                <a:ext uri="{FF2B5EF4-FFF2-40B4-BE49-F238E27FC236}">
                  <a16:creationId xmlns:a16="http://schemas.microsoft.com/office/drawing/2014/main" id="{41D0B134-D137-0B43-8D83-EE078C3377E8}"/>
                </a:ext>
              </a:extLst>
            </p:cNvPr>
            <p:cNvSpPr/>
            <p:nvPr/>
          </p:nvSpPr>
          <p:spPr>
            <a:xfrm>
              <a:off x="3444488" y="3059323"/>
              <a:ext cx="523514" cy="506262"/>
            </a:xfrm>
            <a:custGeom>
              <a:avLst/>
              <a:gdLst>
                <a:gd name="connsiteX0" fmla="*/ 342289 w 892625"/>
                <a:gd name="connsiteY0" fmla="*/ 803628 h 863209"/>
                <a:gd name="connsiteX1" fmla="*/ 342289 w 892625"/>
                <a:gd name="connsiteY1" fmla="*/ 833394 h 863209"/>
                <a:gd name="connsiteX2" fmla="*/ 848305 w 892625"/>
                <a:gd name="connsiteY2" fmla="*/ 833394 h 863209"/>
                <a:gd name="connsiteX3" fmla="*/ 848305 w 892625"/>
                <a:gd name="connsiteY3" fmla="*/ 803628 h 863209"/>
                <a:gd name="connsiteX4" fmla="*/ 431591 w 892625"/>
                <a:gd name="connsiteY4" fmla="*/ 625039 h 863209"/>
                <a:gd name="connsiteX5" fmla="*/ 357177 w 892625"/>
                <a:gd name="connsiteY5" fmla="*/ 699453 h 863209"/>
                <a:gd name="connsiteX6" fmla="*/ 357172 w 892625"/>
                <a:gd name="connsiteY6" fmla="*/ 773867 h 863209"/>
                <a:gd name="connsiteX7" fmla="*/ 833422 w 892625"/>
                <a:gd name="connsiteY7" fmla="*/ 773867 h 863209"/>
                <a:gd name="connsiteX8" fmla="*/ 833422 w 892625"/>
                <a:gd name="connsiteY8" fmla="*/ 688068 h 863209"/>
                <a:gd name="connsiteX9" fmla="*/ 643856 w 892625"/>
                <a:gd name="connsiteY9" fmla="*/ 625039 h 863209"/>
                <a:gd name="connsiteX10" fmla="*/ 759022 w 892625"/>
                <a:gd name="connsiteY10" fmla="*/ 580387 h 863209"/>
                <a:gd name="connsiteX11" fmla="*/ 759022 w 892625"/>
                <a:gd name="connsiteY11" fmla="*/ 610152 h 863209"/>
                <a:gd name="connsiteX12" fmla="*/ 759022 w 892625"/>
                <a:gd name="connsiteY12" fmla="*/ 580387 h 863209"/>
                <a:gd name="connsiteX13" fmla="*/ 759022 w 892625"/>
                <a:gd name="connsiteY13" fmla="*/ 550621 h 863209"/>
                <a:gd name="connsiteX14" fmla="*/ 759022 w 892625"/>
                <a:gd name="connsiteY14" fmla="*/ 639918 h 863209"/>
                <a:gd name="connsiteX15" fmla="*/ 759022 w 892625"/>
                <a:gd name="connsiteY15" fmla="*/ 550621 h 863209"/>
                <a:gd name="connsiteX16" fmla="*/ 759018 w 892625"/>
                <a:gd name="connsiteY16" fmla="*/ 505981 h 863209"/>
                <a:gd name="connsiteX17" fmla="*/ 669721 w 892625"/>
                <a:gd name="connsiteY17" fmla="*/ 595278 h 863209"/>
                <a:gd name="connsiteX18" fmla="*/ 848314 w 892625"/>
                <a:gd name="connsiteY18" fmla="*/ 595278 h 863209"/>
                <a:gd name="connsiteX19" fmla="*/ 759018 w 892625"/>
                <a:gd name="connsiteY19" fmla="*/ 505981 h 863209"/>
                <a:gd name="connsiteX20" fmla="*/ 163706 w 892625"/>
                <a:gd name="connsiteY20" fmla="*/ 462667 h 863209"/>
                <a:gd name="connsiteX21" fmla="*/ 95692 w 892625"/>
                <a:gd name="connsiteY21" fmla="*/ 505976 h 863209"/>
                <a:gd name="connsiteX22" fmla="*/ 163706 w 892625"/>
                <a:gd name="connsiteY22" fmla="*/ 505976 h 863209"/>
                <a:gd name="connsiteX23" fmla="*/ 178589 w 892625"/>
                <a:gd name="connsiteY23" fmla="*/ 520859 h 863209"/>
                <a:gd name="connsiteX24" fmla="*/ 163706 w 892625"/>
                <a:gd name="connsiteY24" fmla="*/ 535742 h 863209"/>
                <a:gd name="connsiteX25" fmla="*/ 90855 w 892625"/>
                <a:gd name="connsiteY25" fmla="*/ 535742 h 863209"/>
                <a:gd name="connsiteX26" fmla="*/ 163706 w 892625"/>
                <a:gd name="connsiteY26" fmla="*/ 588873 h 863209"/>
                <a:gd name="connsiteX27" fmla="*/ 163706 w 892625"/>
                <a:gd name="connsiteY27" fmla="*/ 462667 h 863209"/>
                <a:gd name="connsiteX28" fmla="*/ 282772 w 892625"/>
                <a:gd name="connsiteY28" fmla="*/ 446437 h 863209"/>
                <a:gd name="connsiteX29" fmla="*/ 357186 w 892625"/>
                <a:gd name="connsiteY29" fmla="*/ 446437 h 863209"/>
                <a:gd name="connsiteX30" fmla="*/ 357186 w 892625"/>
                <a:gd name="connsiteY30" fmla="*/ 476203 h 863209"/>
                <a:gd name="connsiteX31" fmla="*/ 282772 w 892625"/>
                <a:gd name="connsiteY31" fmla="*/ 476203 h 863209"/>
                <a:gd name="connsiteX32" fmla="*/ 282772 w 892625"/>
                <a:gd name="connsiteY32" fmla="*/ 446437 h 863209"/>
                <a:gd name="connsiteX33" fmla="*/ 476249 w 892625"/>
                <a:gd name="connsiteY33" fmla="*/ 416684 h 863209"/>
                <a:gd name="connsiteX34" fmla="*/ 491132 w 892625"/>
                <a:gd name="connsiteY34" fmla="*/ 431567 h 863209"/>
                <a:gd name="connsiteX35" fmla="*/ 550663 w 892625"/>
                <a:gd name="connsiteY35" fmla="*/ 431567 h 863209"/>
                <a:gd name="connsiteX36" fmla="*/ 565546 w 892625"/>
                <a:gd name="connsiteY36" fmla="*/ 416684 h 863209"/>
                <a:gd name="connsiteX37" fmla="*/ 312542 w 892625"/>
                <a:gd name="connsiteY37" fmla="*/ 386905 h 863209"/>
                <a:gd name="connsiteX38" fmla="*/ 357191 w 892625"/>
                <a:gd name="connsiteY38" fmla="*/ 386905 h 863209"/>
                <a:gd name="connsiteX39" fmla="*/ 357191 w 892625"/>
                <a:gd name="connsiteY39" fmla="*/ 416671 h 863209"/>
                <a:gd name="connsiteX40" fmla="*/ 312542 w 892625"/>
                <a:gd name="connsiteY40" fmla="*/ 416671 h 863209"/>
                <a:gd name="connsiteX41" fmla="*/ 312542 w 892625"/>
                <a:gd name="connsiteY41" fmla="*/ 386905 h 863209"/>
                <a:gd name="connsiteX42" fmla="*/ 163706 w 892625"/>
                <a:gd name="connsiteY42" fmla="*/ 303980 h 863209"/>
                <a:gd name="connsiteX43" fmla="*/ 163706 w 892625"/>
                <a:gd name="connsiteY43" fmla="*/ 430110 h 863209"/>
                <a:gd name="connsiteX44" fmla="*/ 163706 w 892625"/>
                <a:gd name="connsiteY44" fmla="*/ 430149 h 863209"/>
                <a:gd name="connsiteX45" fmla="*/ 237710 w 892625"/>
                <a:gd name="connsiteY45" fmla="*/ 372069 h 863209"/>
                <a:gd name="connsiteX46" fmla="*/ 163706 w 892625"/>
                <a:gd name="connsiteY46" fmla="*/ 372069 h 863209"/>
                <a:gd name="connsiteX47" fmla="*/ 163706 w 892625"/>
                <a:gd name="connsiteY47" fmla="*/ 342303 h 863209"/>
                <a:gd name="connsiteX48" fmla="*/ 227888 w 892625"/>
                <a:gd name="connsiteY48" fmla="*/ 342303 h 863209"/>
                <a:gd name="connsiteX49" fmla="*/ 163706 w 892625"/>
                <a:gd name="connsiteY49" fmla="*/ 303980 h 863209"/>
                <a:gd name="connsiteX50" fmla="*/ 282777 w 892625"/>
                <a:gd name="connsiteY50" fmla="*/ 282730 h 863209"/>
                <a:gd name="connsiteX51" fmla="*/ 357191 w 892625"/>
                <a:gd name="connsiteY51" fmla="*/ 282730 h 863209"/>
                <a:gd name="connsiteX52" fmla="*/ 357191 w 892625"/>
                <a:gd name="connsiteY52" fmla="*/ 312496 h 863209"/>
                <a:gd name="connsiteX53" fmla="*/ 282777 w 892625"/>
                <a:gd name="connsiteY53" fmla="*/ 312496 h 863209"/>
                <a:gd name="connsiteX54" fmla="*/ 282777 w 892625"/>
                <a:gd name="connsiteY54" fmla="*/ 282730 h 863209"/>
                <a:gd name="connsiteX55" fmla="*/ 312542 w 892625"/>
                <a:gd name="connsiteY55" fmla="*/ 223199 h 863209"/>
                <a:gd name="connsiteX56" fmla="*/ 357191 w 892625"/>
                <a:gd name="connsiteY56" fmla="*/ 223199 h 863209"/>
                <a:gd name="connsiteX57" fmla="*/ 357191 w 892625"/>
                <a:gd name="connsiteY57" fmla="*/ 252965 h 863209"/>
                <a:gd name="connsiteX58" fmla="*/ 312542 w 892625"/>
                <a:gd name="connsiteY58" fmla="*/ 252965 h 863209"/>
                <a:gd name="connsiteX59" fmla="*/ 312542 w 892625"/>
                <a:gd name="connsiteY59" fmla="*/ 223199 h 863209"/>
                <a:gd name="connsiteX60" fmla="*/ 74403 w 892625"/>
                <a:gd name="connsiteY60" fmla="*/ 193437 h 863209"/>
                <a:gd name="connsiteX61" fmla="*/ 193504 w 892625"/>
                <a:gd name="connsiteY61" fmla="*/ 193437 h 863209"/>
                <a:gd name="connsiteX62" fmla="*/ 193504 w 892625"/>
                <a:gd name="connsiteY62" fmla="*/ 223203 h 863209"/>
                <a:gd name="connsiteX63" fmla="*/ 92901 w 892625"/>
                <a:gd name="connsiteY63" fmla="*/ 223203 h 863209"/>
                <a:gd name="connsiteX64" fmla="*/ 163743 w 892625"/>
                <a:gd name="connsiteY64" fmla="*/ 271349 h 863209"/>
                <a:gd name="connsiteX65" fmla="*/ 238157 w 892625"/>
                <a:gd name="connsiteY65" fmla="*/ 208320 h 863209"/>
                <a:gd name="connsiteX66" fmla="*/ 253040 w 892625"/>
                <a:gd name="connsiteY66" fmla="*/ 193437 h 863209"/>
                <a:gd name="connsiteX67" fmla="*/ 267923 w 892625"/>
                <a:gd name="connsiteY67" fmla="*/ 208320 h 863209"/>
                <a:gd name="connsiteX68" fmla="*/ 199276 w 892625"/>
                <a:gd name="connsiteY68" fmla="*/ 287645 h 863209"/>
                <a:gd name="connsiteX69" fmla="*/ 199312 w 892625"/>
                <a:gd name="connsiteY69" fmla="*/ 287645 h 863209"/>
                <a:gd name="connsiteX70" fmla="*/ 199275 w 892625"/>
                <a:gd name="connsiteY70" fmla="*/ 446370 h 863209"/>
                <a:gd name="connsiteX71" fmla="*/ 199275 w 892625"/>
                <a:gd name="connsiteY71" fmla="*/ 605170 h 863209"/>
                <a:gd name="connsiteX72" fmla="*/ 267922 w 892625"/>
                <a:gd name="connsiteY72" fmla="*/ 684570 h 863209"/>
                <a:gd name="connsiteX73" fmla="*/ 253039 w 892625"/>
                <a:gd name="connsiteY73" fmla="*/ 699453 h 863209"/>
                <a:gd name="connsiteX74" fmla="*/ 133976 w 892625"/>
                <a:gd name="connsiteY74" fmla="*/ 699453 h 863209"/>
                <a:gd name="connsiteX75" fmla="*/ 133976 w 892625"/>
                <a:gd name="connsiteY75" fmla="*/ 669687 h 863209"/>
                <a:gd name="connsiteX76" fmla="*/ 234580 w 892625"/>
                <a:gd name="connsiteY76" fmla="*/ 669687 h 863209"/>
                <a:gd name="connsiteX77" fmla="*/ 163737 w 892625"/>
                <a:gd name="connsiteY77" fmla="*/ 621467 h 863209"/>
                <a:gd name="connsiteX78" fmla="*/ 89323 w 892625"/>
                <a:gd name="connsiteY78" fmla="*/ 684570 h 863209"/>
                <a:gd name="connsiteX79" fmla="*/ 74440 w 892625"/>
                <a:gd name="connsiteY79" fmla="*/ 699453 h 863209"/>
                <a:gd name="connsiteX80" fmla="*/ 59558 w 892625"/>
                <a:gd name="connsiteY80" fmla="*/ 684570 h 863209"/>
                <a:gd name="connsiteX81" fmla="*/ 128204 w 892625"/>
                <a:gd name="connsiteY81" fmla="*/ 605170 h 863209"/>
                <a:gd name="connsiteX82" fmla="*/ 128204 w 892625"/>
                <a:gd name="connsiteY82" fmla="*/ 446370 h 863209"/>
                <a:gd name="connsiteX83" fmla="*/ 128167 w 892625"/>
                <a:gd name="connsiteY83" fmla="*/ 287645 h 863209"/>
                <a:gd name="connsiteX84" fmla="*/ 59521 w 892625"/>
                <a:gd name="connsiteY84" fmla="*/ 208320 h 863209"/>
                <a:gd name="connsiteX85" fmla="*/ 74403 w 892625"/>
                <a:gd name="connsiteY85" fmla="*/ 193437 h 863209"/>
                <a:gd name="connsiteX86" fmla="*/ 625077 w 892625"/>
                <a:gd name="connsiteY86" fmla="*/ 178559 h 863209"/>
                <a:gd name="connsiteX87" fmla="*/ 625077 w 892625"/>
                <a:gd name="connsiteY87" fmla="*/ 238091 h 863209"/>
                <a:gd name="connsiteX88" fmla="*/ 729261 w 892625"/>
                <a:gd name="connsiteY88" fmla="*/ 342275 h 863209"/>
                <a:gd name="connsiteX89" fmla="*/ 729261 w 892625"/>
                <a:gd name="connsiteY89" fmla="*/ 480130 h 863209"/>
                <a:gd name="connsiteX90" fmla="*/ 788793 w 892625"/>
                <a:gd name="connsiteY90" fmla="*/ 480130 h 863209"/>
                <a:gd name="connsiteX91" fmla="*/ 788793 w 892625"/>
                <a:gd name="connsiteY91" fmla="*/ 342275 h 863209"/>
                <a:gd name="connsiteX92" fmla="*/ 625077 w 892625"/>
                <a:gd name="connsiteY92" fmla="*/ 178559 h 863209"/>
                <a:gd name="connsiteX93" fmla="*/ 495596 w 892625"/>
                <a:gd name="connsiteY93" fmla="*/ 148721 h 863209"/>
                <a:gd name="connsiteX94" fmla="*/ 476249 w 892625"/>
                <a:gd name="connsiteY94" fmla="*/ 148794 h 863209"/>
                <a:gd name="connsiteX95" fmla="*/ 446483 w 892625"/>
                <a:gd name="connsiteY95" fmla="*/ 178559 h 863209"/>
                <a:gd name="connsiteX96" fmla="*/ 446483 w 892625"/>
                <a:gd name="connsiteY96" fmla="*/ 357153 h 863209"/>
                <a:gd name="connsiteX97" fmla="*/ 476249 w 892625"/>
                <a:gd name="connsiteY97" fmla="*/ 386919 h 863209"/>
                <a:gd name="connsiteX98" fmla="*/ 565546 w 892625"/>
                <a:gd name="connsiteY98" fmla="*/ 386919 h 863209"/>
                <a:gd name="connsiteX99" fmla="*/ 595311 w 892625"/>
                <a:gd name="connsiteY99" fmla="*/ 357153 h 863209"/>
                <a:gd name="connsiteX100" fmla="*/ 595311 w 892625"/>
                <a:gd name="connsiteY100" fmla="*/ 178559 h 863209"/>
                <a:gd name="connsiteX101" fmla="*/ 565546 w 892625"/>
                <a:gd name="connsiteY101" fmla="*/ 148794 h 863209"/>
                <a:gd name="connsiteX102" fmla="*/ 495596 w 892625"/>
                <a:gd name="connsiteY102" fmla="*/ 148721 h 863209"/>
                <a:gd name="connsiteX103" fmla="*/ 59531 w 892625"/>
                <a:gd name="connsiteY103" fmla="*/ 133902 h 863209"/>
                <a:gd name="connsiteX104" fmla="*/ 386953 w 892625"/>
                <a:gd name="connsiteY104" fmla="*/ 133902 h 863209"/>
                <a:gd name="connsiteX105" fmla="*/ 386953 w 892625"/>
                <a:gd name="connsiteY105" fmla="*/ 163668 h 863209"/>
                <a:gd name="connsiteX106" fmla="*/ 59531 w 892625"/>
                <a:gd name="connsiteY106" fmla="*/ 163668 h 863209"/>
                <a:gd name="connsiteX107" fmla="*/ 29766 w 892625"/>
                <a:gd name="connsiteY107" fmla="*/ 193433 h 863209"/>
                <a:gd name="connsiteX108" fmla="*/ 29766 w 892625"/>
                <a:gd name="connsiteY108" fmla="*/ 699449 h 863209"/>
                <a:gd name="connsiteX109" fmla="*/ 59531 w 892625"/>
                <a:gd name="connsiteY109" fmla="*/ 729215 h 863209"/>
                <a:gd name="connsiteX110" fmla="*/ 297656 w 892625"/>
                <a:gd name="connsiteY110" fmla="*/ 729215 h 863209"/>
                <a:gd name="connsiteX111" fmla="*/ 297656 w 892625"/>
                <a:gd name="connsiteY111" fmla="*/ 758980 h 863209"/>
                <a:gd name="connsiteX112" fmla="*/ 59531 w 892625"/>
                <a:gd name="connsiteY112" fmla="*/ 758980 h 863209"/>
                <a:gd name="connsiteX113" fmla="*/ 0 w 892625"/>
                <a:gd name="connsiteY113" fmla="*/ 699449 h 863209"/>
                <a:gd name="connsiteX114" fmla="*/ 0 w 892625"/>
                <a:gd name="connsiteY114" fmla="*/ 193433 h 863209"/>
                <a:gd name="connsiteX115" fmla="*/ 59531 w 892625"/>
                <a:gd name="connsiteY115" fmla="*/ 133902 h 863209"/>
                <a:gd name="connsiteX116" fmla="*/ 506015 w 892625"/>
                <a:gd name="connsiteY116" fmla="*/ 86505 h 863209"/>
                <a:gd name="connsiteX117" fmla="*/ 506015 w 892625"/>
                <a:gd name="connsiteY117" fmla="*/ 119024 h 863209"/>
                <a:gd name="connsiteX118" fmla="*/ 535780 w 892625"/>
                <a:gd name="connsiteY118" fmla="*/ 119024 h 863209"/>
                <a:gd name="connsiteX119" fmla="*/ 535780 w 892625"/>
                <a:gd name="connsiteY119" fmla="*/ 86505 h 863209"/>
                <a:gd name="connsiteX120" fmla="*/ 506015 w 892625"/>
                <a:gd name="connsiteY120" fmla="*/ 86505 h 863209"/>
                <a:gd name="connsiteX121" fmla="*/ 520897 w 892625"/>
                <a:gd name="connsiteY121" fmla="*/ 29728 h 863209"/>
                <a:gd name="connsiteX122" fmla="*/ 520897 w 892625"/>
                <a:gd name="connsiteY122" fmla="*/ 59493 h 863209"/>
                <a:gd name="connsiteX123" fmla="*/ 520897 w 892625"/>
                <a:gd name="connsiteY123" fmla="*/ 29728 h 863209"/>
                <a:gd name="connsiteX124" fmla="*/ 520899 w 892625"/>
                <a:gd name="connsiteY124" fmla="*/ 0 h 863209"/>
                <a:gd name="connsiteX125" fmla="*/ 565548 w 892625"/>
                <a:gd name="connsiteY125" fmla="*/ 44648 h 863209"/>
                <a:gd name="connsiteX126" fmla="*/ 565548 w 892625"/>
                <a:gd name="connsiteY126" fmla="*/ 119062 h 863209"/>
                <a:gd name="connsiteX127" fmla="*/ 617228 w 892625"/>
                <a:gd name="connsiteY127" fmla="*/ 149609 h 863209"/>
                <a:gd name="connsiteX128" fmla="*/ 818558 w 892625"/>
                <a:gd name="connsiteY128" fmla="*/ 342300 h 863209"/>
                <a:gd name="connsiteX129" fmla="*/ 818558 w 892625"/>
                <a:gd name="connsiteY129" fmla="*/ 492357 h 863209"/>
                <a:gd name="connsiteX130" fmla="*/ 859188 w 892625"/>
                <a:gd name="connsiteY130" fmla="*/ 659416 h 863209"/>
                <a:gd name="connsiteX131" fmla="*/ 863207 w 892625"/>
                <a:gd name="connsiteY131" fmla="*/ 776621 h 863209"/>
                <a:gd name="connsiteX132" fmla="*/ 863194 w 892625"/>
                <a:gd name="connsiteY132" fmla="*/ 776666 h 863209"/>
                <a:gd name="connsiteX133" fmla="*/ 848312 w 892625"/>
                <a:gd name="connsiteY133" fmla="*/ 863209 h 863209"/>
                <a:gd name="connsiteX134" fmla="*/ 342296 w 892625"/>
                <a:gd name="connsiteY134" fmla="*/ 863209 h 863209"/>
                <a:gd name="connsiteX135" fmla="*/ 327413 w 892625"/>
                <a:gd name="connsiteY135" fmla="*/ 776666 h 863209"/>
                <a:gd name="connsiteX136" fmla="*/ 327413 w 892625"/>
                <a:gd name="connsiteY136" fmla="*/ 699498 h 863209"/>
                <a:gd name="connsiteX137" fmla="*/ 431598 w 892625"/>
                <a:gd name="connsiteY137" fmla="*/ 595313 h 863209"/>
                <a:gd name="connsiteX138" fmla="*/ 639957 w 892625"/>
                <a:gd name="connsiteY138" fmla="*/ 595313 h 863209"/>
                <a:gd name="connsiteX139" fmla="*/ 640999 w 892625"/>
                <a:gd name="connsiteY139" fmla="*/ 580431 h 863209"/>
                <a:gd name="connsiteX140" fmla="*/ 401836 w 892625"/>
                <a:gd name="connsiteY140" fmla="*/ 580431 h 863209"/>
                <a:gd name="connsiteX141" fmla="*/ 386953 w 892625"/>
                <a:gd name="connsiteY141" fmla="*/ 565548 h 863209"/>
                <a:gd name="connsiteX142" fmla="*/ 401836 w 892625"/>
                <a:gd name="connsiteY142" fmla="*/ 550665 h 863209"/>
                <a:gd name="connsiteX143" fmla="*/ 648743 w 892625"/>
                <a:gd name="connsiteY143" fmla="*/ 550665 h 863209"/>
                <a:gd name="connsiteX144" fmla="*/ 699493 w 892625"/>
                <a:gd name="connsiteY144" fmla="*/ 492362 h 863209"/>
                <a:gd name="connsiteX145" fmla="*/ 699493 w 892625"/>
                <a:gd name="connsiteY145" fmla="*/ 342305 h 863209"/>
                <a:gd name="connsiteX146" fmla="*/ 625079 w 892625"/>
                <a:gd name="connsiteY146" fmla="*/ 267891 h 863209"/>
                <a:gd name="connsiteX147" fmla="*/ 625079 w 892625"/>
                <a:gd name="connsiteY147" fmla="*/ 357188 h 863209"/>
                <a:gd name="connsiteX148" fmla="*/ 595313 w 892625"/>
                <a:gd name="connsiteY148" fmla="*/ 408422 h 863209"/>
                <a:gd name="connsiteX149" fmla="*/ 550665 w 892625"/>
                <a:gd name="connsiteY149" fmla="*/ 461367 h 863209"/>
                <a:gd name="connsiteX150" fmla="*/ 491134 w 892625"/>
                <a:gd name="connsiteY150" fmla="*/ 461367 h 863209"/>
                <a:gd name="connsiteX151" fmla="*/ 446485 w 892625"/>
                <a:gd name="connsiteY151" fmla="*/ 408422 h 863209"/>
                <a:gd name="connsiteX152" fmla="*/ 416720 w 892625"/>
                <a:gd name="connsiteY152" fmla="*/ 357188 h 863209"/>
                <a:gd name="connsiteX153" fmla="*/ 416720 w 892625"/>
                <a:gd name="connsiteY153" fmla="*/ 178594 h 863209"/>
                <a:gd name="connsiteX154" fmla="*/ 476251 w 892625"/>
                <a:gd name="connsiteY154" fmla="*/ 119062 h 863209"/>
                <a:gd name="connsiteX155" fmla="*/ 476251 w 892625"/>
                <a:gd name="connsiteY155" fmla="*/ 44648 h 863209"/>
                <a:gd name="connsiteX156" fmla="*/ 520899 w 892625"/>
                <a:gd name="connsiteY156" fmla="*/ 0 h 86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892625" h="863209">
                  <a:moveTo>
                    <a:pt x="342289" y="803628"/>
                  </a:moveTo>
                  <a:cubicBezTo>
                    <a:pt x="322607" y="804001"/>
                    <a:pt x="322904" y="833097"/>
                    <a:pt x="342289" y="833394"/>
                  </a:cubicBezTo>
                  <a:lnTo>
                    <a:pt x="848305" y="833394"/>
                  </a:lnTo>
                  <a:cubicBezTo>
                    <a:pt x="867987" y="833021"/>
                    <a:pt x="867690" y="803926"/>
                    <a:pt x="848305" y="803628"/>
                  </a:cubicBezTo>
                  <a:close/>
                  <a:moveTo>
                    <a:pt x="431591" y="625039"/>
                  </a:moveTo>
                  <a:cubicBezTo>
                    <a:pt x="390552" y="625039"/>
                    <a:pt x="357177" y="658414"/>
                    <a:pt x="357177" y="699453"/>
                  </a:cubicBezTo>
                  <a:lnTo>
                    <a:pt x="357172" y="773867"/>
                  </a:lnTo>
                  <a:lnTo>
                    <a:pt x="833422" y="773867"/>
                  </a:lnTo>
                  <a:lnTo>
                    <a:pt x="833422" y="688068"/>
                  </a:lnTo>
                  <a:cubicBezTo>
                    <a:pt x="768652" y="742720"/>
                    <a:pt x="662906" y="706597"/>
                    <a:pt x="643856" y="625039"/>
                  </a:cubicBezTo>
                  <a:close/>
                  <a:moveTo>
                    <a:pt x="759022" y="580387"/>
                  </a:moveTo>
                  <a:cubicBezTo>
                    <a:pt x="739451" y="580722"/>
                    <a:pt x="739451" y="609817"/>
                    <a:pt x="759022" y="610152"/>
                  </a:cubicBezTo>
                  <a:cubicBezTo>
                    <a:pt x="778593" y="609817"/>
                    <a:pt x="778593" y="580722"/>
                    <a:pt x="759022" y="580387"/>
                  </a:cubicBezTo>
                  <a:close/>
                  <a:moveTo>
                    <a:pt x="759022" y="550621"/>
                  </a:moveTo>
                  <a:cubicBezTo>
                    <a:pt x="817884" y="552147"/>
                    <a:pt x="817884" y="638392"/>
                    <a:pt x="759022" y="639918"/>
                  </a:cubicBezTo>
                  <a:cubicBezTo>
                    <a:pt x="700161" y="638392"/>
                    <a:pt x="700161" y="552147"/>
                    <a:pt x="759022" y="550621"/>
                  </a:cubicBezTo>
                  <a:close/>
                  <a:moveTo>
                    <a:pt x="759018" y="505981"/>
                  </a:moveTo>
                  <a:cubicBezTo>
                    <a:pt x="709792" y="505981"/>
                    <a:pt x="669721" y="546053"/>
                    <a:pt x="669721" y="595278"/>
                  </a:cubicBezTo>
                  <a:cubicBezTo>
                    <a:pt x="673893" y="713445"/>
                    <a:pt x="844110" y="713445"/>
                    <a:pt x="848314" y="595278"/>
                  </a:cubicBezTo>
                  <a:cubicBezTo>
                    <a:pt x="848314" y="546053"/>
                    <a:pt x="808243" y="505981"/>
                    <a:pt x="759018" y="505981"/>
                  </a:cubicBezTo>
                  <a:close/>
                  <a:moveTo>
                    <a:pt x="163706" y="462667"/>
                  </a:moveTo>
                  <a:cubicBezTo>
                    <a:pt x="134610" y="475652"/>
                    <a:pt x="107598" y="488489"/>
                    <a:pt x="95692" y="505976"/>
                  </a:cubicBezTo>
                  <a:lnTo>
                    <a:pt x="163706" y="505976"/>
                  </a:lnTo>
                  <a:cubicBezTo>
                    <a:pt x="171929" y="505976"/>
                    <a:pt x="178589" y="512636"/>
                    <a:pt x="178589" y="520859"/>
                  </a:cubicBezTo>
                  <a:cubicBezTo>
                    <a:pt x="178589" y="529082"/>
                    <a:pt x="171929" y="535742"/>
                    <a:pt x="163706" y="535742"/>
                  </a:cubicBezTo>
                  <a:lnTo>
                    <a:pt x="90855" y="535742"/>
                  </a:lnTo>
                  <a:cubicBezTo>
                    <a:pt x="98036" y="558512"/>
                    <a:pt x="129438" y="573581"/>
                    <a:pt x="163706" y="588873"/>
                  </a:cubicBezTo>
                  <a:cubicBezTo>
                    <a:pt x="263014" y="549136"/>
                    <a:pt x="263128" y="502441"/>
                    <a:pt x="163706" y="462667"/>
                  </a:cubicBezTo>
                  <a:close/>
                  <a:moveTo>
                    <a:pt x="282772" y="446437"/>
                  </a:moveTo>
                  <a:lnTo>
                    <a:pt x="357186" y="446437"/>
                  </a:lnTo>
                  <a:cubicBezTo>
                    <a:pt x="376757" y="446772"/>
                    <a:pt x="376720" y="475867"/>
                    <a:pt x="357186" y="476203"/>
                  </a:cubicBezTo>
                  <a:lnTo>
                    <a:pt x="282772" y="476203"/>
                  </a:lnTo>
                  <a:cubicBezTo>
                    <a:pt x="263201" y="475867"/>
                    <a:pt x="263238" y="446772"/>
                    <a:pt x="282772" y="446437"/>
                  </a:cubicBezTo>
                  <a:close/>
                  <a:moveTo>
                    <a:pt x="476249" y="416684"/>
                  </a:moveTo>
                  <a:cubicBezTo>
                    <a:pt x="476249" y="424907"/>
                    <a:pt x="482909" y="431567"/>
                    <a:pt x="491132" y="431567"/>
                  </a:cubicBezTo>
                  <a:lnTo>
                    <a:pt x="550663" y="431567"/>
                  </a:lnTo>
                  <a:cubicBezTo>
                    <a:pt x="558886" y="431567"/>
                    <a:pt x="565546" y="424907"/>
                    <a:pt x="565546" y="416684"/>
                  </a:cubicBezTo>
                  <a:close/>
                  <a:moveTo>
                    <a:pt x="312542" y="386905"/>
                  </a:moveTo>
                  <a:lnTo>
                    <a:pt x="357191" y="386905"/>
                  </a:lnTo>
                  <a:cubicBezTo>
                    <a:pt x="376762" y="387240"/>
                    <a:pt x="376725" y="416335"/>
                    <a:pt x="357191" y="416671"/>
                  </a:cubicBezTo>
                  <a:lnTo>
                    <a:pt x="312542" y="416671"/>
                  </a:lnTo>
                  <a:cubicBezTo>
                    <a:pt x="292971" y="416335"/>
                    <a:pt x="293008" y="387240"/>
                    <a:pt x="312542" y="386905"/>
                  </a:cubicBezTo>
                  <a:close/>
                  <a:moveTo>
                    <a:pt x="163706" y="303980"/>
                  </a:moveTo>
                  <a:cubicBezTo>
                    <a:pt x="64360" y="343679"/>
                    <a:pt x="64322" y="390336"/>
                    <a:pt x="163706" y="430110"/>
                  </a:cubicBezTo>
                  <a:lnTo>
                    <a:pt x="163706" y="430149"/>
                  </a:lnTo>
                  <a:cubicBezTo>
                    <a:pt x="200391" y="413741"/>
                    <a:pt x="233803" y="397630"/>
                    <a:pt x="237710" y="372069"/>
                  </a:cubicBezTo>
                  <a:lnTo>
                    <a:pt x="163706" y="372069"/>
                  </a:lnTo>
                  <a:cubicBezTo>
                    <a:pt x="144135" y="371734"/>
                    <a:pt x="144135" y="342639"/>
                    <a:pt x="163706" y="342303"/>
                  </a:cubicBezTo>
                  <a:lnTo>
                    <a:pt x="227888" y="342303"/>
                  </a:lnTo>
                  <a:cubicBezTo>
                    <a:pt x="214606" y="327272"/>
                    <a:pt x="189974" y="315701"/>
                    <a:pt x="163706" y="303980"/>
                  </a:cubicBezTo>
                  <a:close/>
                  <a:moveTo>
                    <a:pt x="282777" y="282730"/>
                  </a:moveTo>
                  <a:lnTo>
                    <a:pt x="357191" y="282730"/>
                  </a:lnTo>
                  <a:cubicBezTo>
                    <a:pt x="376762" y="283065"/>
                    <a:pt x="376725" y="312160"/>
                    <a:pt x="357191" y="312496"/>
                  </a:cubicBezTo>
                  <a:lnTo>
                    <a:pt x="282777" y="312496"/>
                  </a:lnTo>
                  <a:cubicBezTo>
                    <a:pt x="263206" y="312160"/>
                    <a:pt x="263243" y="283065"/>
                    <a:pt x="282777" y="282730"/>
                  </a:cubicBezTo>
                  <a:close/>
                  <a:moveTo>
                    <a:pt x="312542" y="223199"/>
                  </a:moveTo>
                  <a:lnTo>
                    <a:pt x="357191" y="223199"/>
                  </a:lnTo>
                  <a:cubicBezTo>
                    <a:pt x="376762" y="223534"/>
                    <a:pt x="376725" y="252629"/>
                    <a:pt x="357191" y="252965"/>
                  </a:cubicBezTo>
                  <a:lnTo>
                    <a:pt x="312542" y="252965"/>
                  </a:lnTo>
                  <a:cubicBezTo>
                    <a:pt x="292971" y="252629"/>
                    <a:pt x="293008" y="223534"/>
                    <a:pt x="312542" y="223199"/>
                  </a:cubicBezTo>
                  <a:close/>
                  <a:moveTo>
                    <a:pt x="74403" y="193437"/>
                  </a:moveTo>
                  <a:lnTo>
                    <a:pt x="193504" y="193437"/>
                  </a:lnTo>
                  <a:cubicBezTo>
                    <a:pt x="213075" y="193772"/>
                    <a:pt x="213038" y="222867"/>
                    <a:pt x="193504" y="223203"/>
                  </a:cubicBezTo>
                  <a:lnTo>
                    <a:pt x="92901" y="223203"/>
                  </a:lnTo>
                  <a:cubicBezTo>
                    <a:pt x="102761" y="243220"/>
                    <a:pt x="132006" y="257210"/>
                    <a:pt x="163743" y="271349"/>
                  </a:cubicBezTo>
                  <a:cubicBezTo>
                    <a:pt x="202811" y="253936"/>
                    <a:pt x="238157" y="236858"/>
                    <a:pt x="238157" y="208320"/>
                  </a:cubicBezTo>
                  <a:cubicBezTo>
                    <a:pt x="238157" y="200097"/>
                    <a:pt x="244817" y="193437"/>
                    <a:pt x="253040" y="193437"/>
                  </a:cubicBezTo>
                  <a:cubicBezTo>
                    <a:pt x="261263" y="193437"/>
                    <a:pt x="267923" y="200097"/>
                    <a:pt x="267923" y="208320"/>
                  </a:cubicBezTo>
                  <a:cubicBezTo>
                    <a:pt x="267923" y="247201"/>
                    <a:pt x="235516" y="269786"/>
                    <a:pt x="199276" y="287645"/>
                  </a:cubicBezTo>
                  <a:lnTo>
                    <a:pt x="199312" y="287645"/>
                  </a:lnTo>
                  <a:cubicBezTo>
                    <a:pt x="290916" y="327936"/>
                    <a:pt x="290953" y="406037"/>
                    <a:pt x="199275" y="446370"/>
                  </a:cubicBezTo>
                  <a:cubicBezTo>
                    <a:pt x="290879" y="486698"/>
                    <a:pt x="290990" y="564801"/>
                    <a:pt x="199275" y="605170"/>
                  </a:cubicBezTo>
                  <a:cubicBezTo>
                    <a:pt x="235515" y="623030"/>
                    <a:pt x="267922" y="645652"/>
                    <a:pt x="267922" y="684570"/>
                  </a:cubicBezTo>
                  <a:cubicBezTo>
                    <a:pt x="267922" y="692793"/>
                    <a:pt x="261262" y="699453"/>
                    <a:pt x="253039" y="699453"/>
                  </a:cubicBezTo>
                  <a:lnTo>
                    <a:pt x="133976" y="699453"/>
                  </a:lnTo>
                  <a:cubicBezTo>
                    <a:pt x="114405" y="699117"/>
                    <a:pt x="114443" y="670022"/>
                    <a:pt x="133976" y="669687"/>
                  </a:cubicBezTo>
                  <a:lnTo>
                    <a:pt x="234580" y="669687"/>
                  </a:lnTo>
                  <a:cubicBezTo>
                    <a:pt x="224756" y="649632"/>
                    <a:pt x="195475" y="635643"/>
                    <a:pt x="163737" y="621467"/>
                  </a:cubicBezTo>
                  <a:cubicBezTo>
                    <a:pt x="124670" y="638916"/>
                    <a:pt x="89323" y="655995"/>
                    <a:pt x="89323" y="684570"/>
                  </a:cubicBezTo>
                  <a:cubicBezTo>
                    <a:pt x="89323" y="692793"/>
                    <a:pt x="82663" y="699453"/>
                    <a:pt x="74440" y="699453"/>
                  </a:cubicBezTo>
                  <a:cubicBezTo>
                    <a:pt x="66218" y="699453"/>
                    <a:pt x="59558" y="692793"/>
                    <a:pt x="59558" y="684570"/>
                  </a:cubicBezTo>
                  <a:cubicBezTo>
                    <a:pt x="59558" y="645652"/>
                    <a:pt x="91965" y="623030"/>
                    <a:pt x="128204" y="605170"/>
                  </a:cubicBezTo>
                  <a:cubicBezTo>
                    <a:pt x="36601" y="564842"/>
                    <a:pt x="36489" y="486739"/>
                    <a:pt x="128204" y="446370"/>
                  </a:cubicBezTo>
                  <a:cubicBezTo>
                    <a:pt x="36638" y="406079"/>
                    <a:pt x="36452" y="327978"/>
                    <a:pt x="128167" y="287645"/>
                  </a:cubicBezTo>
                  <a:cubicBezTo>
                    <a:pt x="91927" y="269823"/>
                    <a:pt x="59521" y="247201"/>
                    <a:pt x="59521" y="208320"/>
                  </a:cubicBezTo>
                  <a:cubicBezTo>
                    <a:pt x="59521" y="200097"/>
                    <a:pt x="66180" y="193437"/>
                    <a:pt x="74403" y="193437"/>
                  </a:cubicBezTo>
                  <a:close/>
                  <a:moveTo>
                    <a:pt x="625077" y="178559"/>
                  </a:moveTo>
                  <a:lnTo>
                    <a:pt x="625077" y="238091"/>
                  </a:lnTo>
                  <a:cubicBezTo>
                    <a:pt x="682530" y="238091"/>
                    <a:pt x="729261" y="284828"/>
                    <a:pt x="729261" y="342275"/>
                  </a:cubicBezTo>
                  <a:lnTo>
                    <a:pt x="729261" y="480130"/>
                  </a:lnTo>
                  <a:cubicBezTo>
                    <a:pt x="748163" y="474958"/>
                    <a:pt x="769891" y="474958"/>
                    <a:pt x="788793" y="480130"/>
                  </a:cubicBezTo>
                  <a:lnTo>
                    <a:pt x="788793" y="342275"/>
                  </a:lnTo>
                  <a:cubicBezTo>
                    <a:pt x="788793" y="252006"/>
                    <a:pt x="715342" y="178559"/>
                    <a:pt x="625077" y="178559"/>
                  </a:cubicBezTo>
                  <a:close/>
                  <a:moveTo>
                    <a:pt x="495596" y="148721"/>
                  </a:moveTo>
                  <a:cubicBezTo>
                    <a:pt x="487778" y="148720"/>
                    <a:pt x="480984" y="148738"/>
                    <a:pt x="476249" y="148794"/>
                  </a:cubicBezTo>
                  <a:cubicBezTo>
                    <a:pt x="459840" y="148794"/>
                    <a:pt x="446483" y="162151"/>
                    <a:pt x="446483" y="178559"/>
                  </a:cubicBezTo>
                  <a:lnTo>
                    <a:pt x="446483" y="357153"/>
                  </a:lnTo>
                  <a:cubicBezTo>
                    <a:pt x="446483" y="373562"/>
                    <a:pt x="459840" y="386919"/>
                    <a:pt x="476249" y="386919"/>
                  </a:cubicBezTo>
                  <a:lnTo>
                    <a:pt x="565546" y="386919"/>
                  </a:lnTo>
                  <a:cubicBezTo>
                    <a:pt x="581954" y="386919"/>
                    <a:pt x="595311" y="373562"/>
                    <a:pt x="595311" y="357153"/>
                  </a:cubicBezTo>
                  <a:lnTo>
                    <a:pt x="595311" y="178559"/>
                  </a:lnTo>
                  <a:cubicBezTo>
                    <a:pt x="595311" y="162151"/>
                    <a:pt x="581954" y="148794"/>
                    <a:pt x="565546" y="148794"/>
                  </a:cubicBezTo>
                  <a:cubicBezTo>
                    <a:pt x="551705" y="148905"/>
                    <a:pt x="519048" y="148724"/>
                    <a:pt x="495596" y="148721"/>
                  </a:cubicBezTo>
                  <a:close/>
                  <a:moveTo>
                    <a:pt x="59531" y="133902"/>
                  </a:moveTo>
                  <a:lnTo>
                    <a:pt x="386953" y="133902"/>
                  </a:lnTo>
                  <a:cubicBezTo>
                    <a:pt x="413519" y="131186"/>
                    <a:pt x="413110" y="167798"/>
                    <a:pt x="386953" y="163668"/>
                  </a:cubicBezTo>
                  <a:lnTo>
                    <a:pt x="59531" y="163668"/>
                  </a:lnTo>
                  <a:cubicBezTo>
                    <a:pt x="43123" y="163668"/>
                    <a:pt x="29766" y="177025"/>
                    <a:pt x="29766" y="193433"/>
                  </a:cubicBezTo>
                  <a:lnTo>
                    <a:pt x="29766" y="699449"/>
                  </a:lnTo>
                  <a:cubicBezTo>
                    <a:pt x="29766" y="715858"/>
                    <a:pt x="43123" y="729215"/>
                    <a:pt x="59531" y="729215"/>
                  </a:cubicBezTo>
                  <a:lnTo>
                    <a:pt x="297656" y="729215"/>
                  </a:lnTo>
                  <a:cubicBezTo>
                    <a:pt x="317264" y="729624"/>
                    <a:pt x="317227" y="758497"/>
                    <a:pt x="297656" y="758980"/>
                  </a:cubicBezTo>
                  <a:lnTo>
                    <a:pt x="59531" y="758980"/>
                  </a:lnTo>
                  <a:cubicBezTo>
                    <a:pt x="26715" y="758980"/>
                    <a:pt x="0" y="732266"/>
                    <a:pt x="0" y="699449"/>
                  </a:cubicBezTo>
                  <a:lnTo>
                    <a:pt x="0" y="193433"/>
                  </a:lnTo>
                  <a:cubicBezTo>
                    <a:pt x="0" y="160617"/>
                    <a:pt x="26715" y="133902"/>
                    <a:pt x="59531" y="133902"/>
                  </a:cubicBezTo>
                  <a:close/>
                  <a:moveTo>
                    <a:pt x="506015" y="86505"/>
                  </a:moveTo>
                  <a:lnTo>
                    <a:pt x="506015" y="119024"/>
                  </a:lnTo>
                  <a:lnTo>
                    <a:pt x="535780" y="119024"/>
                  </a:lnTo>
                  <a:lnTo>
                    <a:pt x="535780" y="86505"/>
                  </a:lnTo>
                  <a:cubicBezTo>
                    <a:pt x="526552" y="90077"/>
                    <a:pt x="515241" y="90077"/>
                    <a:pt x="506015" y="86505"/>
                  </a:cubicBezTo>
                  <a:close/>
                  <a:moveTo>
                    <a:pt x="520897" y="29728"/>
                  </a:moveTo>
                  <a:cubicBezTo>
                    <a:pt x="501326" y="30063"/>
                    <a:pt x="501326" y="59158"/>
                    <a:pt x="520897" y="59493"/>
                  </a:cubicBezTo>
                  <a:cubicBezTo>
                    <a:pt x="540468" y="59158"/>
                    <a:pt x="540468" y="30062"/>
                    <a:pt x="520897" y="29728"/>
                  </a:cubicBezTo>
                  <a:close/>
                  <a:moveTo>
                    <a:pt x="520899" y="0"/>
                  </a:moveTo>
                  <a:cubicBezTo>
                    <a:pt x="545530" y="0"/>
                    <a:pt x="565548" y="20018"/>
                    <a:pt x="565548" y="44648"/>
                  </a:cubicBezTo>
                  <a:lnTo>
                    <a:pt x="565548" y="119062"/>
                  </a:lnTo>
                  <a:cubicBezTo>
                    <a:pt x="587798" y="119062"/>
                    <a:pt x="606997" y="131490"/>
                    <a:pt x="617228" y="149609"/>
                  </a:cubicBezTo>
                  <a:cubicBezTo>
                    <a:pt x="726322" y="142942"/>
                    <a:pt x="818894" y="233658"/>
                    <a:pt x="818558" y="342300"/>
                  </a:cubicBezTo>
                  <a:lnTo>
                    <a:pt x="818558" y="492357"/>
                  </a:lnTo>
                  <a:cubicBezTo>
                    <a:pt x="875187" y="522303"/>
                    <a:pt x="896544" y="605615"/>
                    <a:pt x="859188" y="659416"/>
                  </a:cubicBezTo>
                  <a:cubicBezTo>
                    <a:pt x="866481" y="676647"/>
                    <a:pt x="862091" y="757236"/>
                    <a:pt x="863207" y="776621"/>
                  </a:cubicBezTo>
                  <a:lnTo>
                    <a:pt x="863194" y="776666"/>
                  </a:lnTo>
                  <a:cubicBezTo>
                    <a:pt x="909852" y="793334"/>
                    <a:pt x="898169" y="862799"/>
                    <a:pt x="848312" y="863209"/>
                  </a:cubicBezTo>
                  <a:lnTo>
                    <a:pt x="342296" y="863209"/>
                  </a:lnTo>
                  <a:cubicBezTo>
                    <a:pt x="292215" y="862726"/>
                    <a:pt x="280942" y="793297"/>
                    <a:pt x="327413" y="776666"/>
                  </a:cubicBezTo>
                  <a:lnTo>
                    <a:pt x="327413" y="699498"/>
                  </a:lnTo>
                  <a:cubicBezTo>
                    <a:pt x="327413" y="642045"/>
                    <a:pt x="374150" y="595313"/>
                    <a:pt x="431598" y="595313"/>
                  </a:cubicBezTo>
                  <a:lnTo>
                    <a:pt x="639957" y="595313"/>
                  </a:lnTo>
                  <a:cubicBezTo>
                    <a:pt x="639957" y="590253"/>
                    <a:pt x="640404" y="585305"/>
                    <a:pt x="640999" y="580431"/>
                  </a:cubicBezTo>
                  <a:lnTo>
                    <a:pt x="401836" y="580431"/>
                  </a:lnTo>
                  <a:cubicBezTo>
                    <a:pt x="393613" y="580431"/>
                    <a:pt x="386953" y="573771"/>
                    <a:pt x="386953" y="565548"/>
                  </a:cubicBezTo>
                  <a:cubicBezTo>
                    <a:pt x="386953" y="557325"/>
                    <a:pt x="393613" y="550665"/>
                    <a:pt x="401836" y="550665"/>
                  </a:cubicBezTo>
                  <a:lnTo>
                    <a:pt x="648743" y="550665"/>
                  </a:lnTo>
                  <a:cubicBezTo>
                    <a:pt x="658715" y="526034"/>
                    <a:pt x="676723" y="505570"/>
                    <a:pt x="699493" y="492362"/>
                  </a:cubicBezTo>
                  <a:lnTo>
                    <a:pt x="699493" y="342305"/>
                  </a:lnTo>
                  <a:cubicBezTo>
                    <a:pt x="699493" y="301265"/>
                    <a:pt x="666118" y="267891"/>
                    <a:pt x="625079" y="267891"/>
                  </a:cubicBezTo>
                  <a:lnTo>
                    <a:pt x="625079" y="357188"/>
                  </a:lnTo>
                  <a:cubicBezTo>
                    <a:pt x="625079" y="379103"/>
                    <a:pt x="613024" y="398078"/>
                    <a:pt x="595313" y="408422"/>
                  </a:cubicBezTo>
                  <a:cubicBezTo>
                    <a:pt x="598513" y="435694"/>
                    <a:pt x="579017" y="461590"/>
                    <a:pt x="550665" y="461367"/>
                  </a:cubicBezTo>
                  <a:lnTo>
                    <a:pt x="491134" y="461367"/>
                  </a:lnTo>
                  <a:cubicBezTo>
                    <a:pt x="462782" y="461590"/>
                    <a:pt x="443286" y="435694"/>
                    <a:pt x="446485" y="408422"/>
                  </a:cubicBezTo>
                  <a:cubicBezTo>
                    <a:pt x="428774" y="398115"/>
                    <a:pt x="416720" y="379140"/>
                    <a:pt x="416720" y="357188"/>
                  </a:cubicBezTo>
                  <a:lnTo>
                    <a:pt x="416720" y="178594"/>
                  </a:lnTo>
                  <a:cubicBezTo>
                    <a:pt x="416720" y="145777"/>
                    <a:pt x="443434" y="119062"/>
                    <a:pt x="476251" y="119062"/>
                  </a:cubicBezTo>
                  <a:lnTo>
                    <a:pt x="476251" y="44648"/>
                  </a:lnTo>
                  <a:cubicBezTo>
                    <a:pt x="476251" y="20018"/>
                    <a:pt x="496269" y="0"/>
                    <a:pt x="520899" y="0"/>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14" name="Group 513">
            <a:extLst>
              <a:ext uri="{FF2B5EF4-FFF2-40B4-BE49-F238E27FC236}">
                <a16:creationId xmlns:a16="http://schemas.microsoft.com/office/drawing/2014/main" id="{213B1A35-4ECF-E433-36CD-EB2A9EBFB698}"/>
              </a:ext>
            </a:extLst>
          </p:cNvPr>
          <p:cNvGrpSpPr/>
          <p:nvPr/>
        </p:nvGrpSpPr>
        <p:grpSpPr>
          <a:xfrm>
            <a:off x="5449464" y="2916586"/>
            <a:ext cx="906846" cy="906844"/>
            <a:chOff x="5404122" y="2832742"/>
            <a:chExt cx="997531" cy="997528"/>
          </a:xfrm>
        </p:grpSpPr>
        <p:sp>
          <p:nvSpPr>
            <p:cNvPr id="455" name="Oval 454">
              <a:extLst>
                <a:ext uri="{FF2B5EF4-FFF2-40B4-BE49-F238E27FC236}">
                  <a16:creationId xmlns:a16="http://schemas.microsoft.com/office/drawing/2014/main" id="{506AF363-3E70-8073-CB60-E279EF1D540C}"/>
                </a:ext>
              </a:extLst>
            </p:cNvPr>
            <p:cNvSpPr/>
            <p:nvPr/>
          </p:nvSpPr>
          <p:spPr>
            <a:xfrm flipH="1">
              <a:off x="5404122" y="2832742"/>
              <a:ext cx="997531" cy="997528"/>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9" name="Freeform: Shape 508">
              <a:extLst>
                <a:ext uri="{FF2B5EF4-FFF2-40B4-BE49-F238E27FC236}">
                  <a16:creationId xmlns:a16="http://schemas.microsoft.com/office/drawing/2014/main" id="{9781842E-138B-587E-9D18-981C48B3BB40}"/>
                </a:ext>
              </a:extLst>
            </p:cNvPr>
            <p:cNvSpPr/>
            <p:nvPr/>
          </p:nvSpPr>
          <p:spPr>
            <a:xfrm>
              <a:off x="5699210" y="3116930"/>
              <a:ext cx="458159" cy="429149"/>
            </a:xfrm>
            <a:custGeom>
              <a:avLst/>
              <a:gdLst>
                <a:gd name="connsiteX0" fmla="*/ 717725 w 721457"/>
                <a:gd name="connsiteY0" fmla="*/ 238203 h 675774"/>
                <a:gd name="connsiteX1" fmla="*/ 709837 w 721457"/>
                <a:gd name="connsiteY1" fmla="*/ 230241 h 675774"/>
                <a:gd name="connsiteX2" fmla="*/ 511632 w 721457"/>
                <a:gd name="connsiteY2" fmla="*/ 155976 h 675774"/>
                <a:gd name="connsiteX3" fmla="*/ 502032 w 721457"/>
                <a:gd name="connsiteY3" fmla="*/ 155976 h 675774"/>
                <a:gd name="connsiteX4" fmla="*/ 308780 w 721457"/>
                <a:gd name="connsiteY4" fmla="*/ 229683 h 675774"/>
                <a:gd name="connsiteX5" fmla="*/ 228114 w 721457"/>
                <a:gd name="connsiteY5" fmla="*/ 173277 h 675774"/>
                <a:gd name="connsiteX6" fmla="*/ 346691 w 721457"/>
                <a:gd name="connsiteY6" fmla="*/ 8818 h 675774"/>
                <a:gd name="connsiteX7" fmla="*/ 337873 w 721457"/>
                <a:gd name="connsiteY7" fmla="*/ 0 h 675774"/>
                <a:gd name="connsiteX8" fmla="*/ 329054 w 721457"/>
                <a:gd name="connsiteY8" fmla="*/ 8818 h 675774"/>
                <a:gd name="connsiteX9" fmla="*/ 322096 w 721457"/>
                <a:gd name="connsiteY9" fmla="*/ 54880 h 675774"/>
                <a:gd name="connsiteX10" fmla="*/ 265468 w 721457"/>
                <a:gd name="connsiteY10" fmla="*/ 54880 h 675774"/>
                <a:gd name="connsiteX11" fmla="*/ 226289 w 721457"/>
                <a:gd name="connsiteY11" fmla="*/ 21096 h 675774"/>
                <a:gd name="connsiteX12" fmla="*/ 187110 w 721457"/>
                <a:gd name="connsiteY12" fmla="*/ 54880 h 675774"/>
                <a:gd name="connsiteX13" fmla="*/ 24595 w 721457"/>
                <a:gd name="connsiteY13" fmla="*/ 54880 h 675774"/>
                <a:gd name="connsiteX14" fmla="*/ 17636 w 721457"/>
                <a:gd name="connsiteY14" fmla="*/ 8818 h 675774"/>
                <a:gd name="connsiteX15" fmla="*/ 8818 w 721457"/>
                <a:gd name="connsiteY15" fmla="*/ 0 h 675774"/>
                <a:gd name="connsiteX16" fmla="*/ 0 w 721457"/>
                <a:gd name="connsiteY16" fmla="*/ 8818 h 675774"/>
                <a:gd name="connsiteX17" fmla="*/ 118767 w 721457"/>
                <a:gd name="connsiteY17" fmla="*/ 173344 h 675774"/>
                <a:gd name="connsiteX18" fmla="*/ 0 w 721457"/>
                <a:gd name="connsiteY18" fmla="*/ 337869 h 675774"/>
                <a:gd name="connsiteX19" fmla="*/ 118767 w 721457"/>
                <a:gd name="connsiteY19" fmla="*/ 502432 h 675774"/>
                <a:gd name="connsiteX20" fmla="*/ 0 w 721457"/>
                <a:gd name="connsiteY20" fmla="*/ 666958 h 675774"/>
                <a:gd name="connsiteX21" fmla="*/ 8818 w 721457"/>
                <a:gd name="connsiteY21" fmla="*/ 675775 h 675774"/>
                <a:gd name="connsiteX22" fmla="*/ 17636 w 721457"/>
                <a:gd name="connsiteY22" fmla="*/ 666958 h 675774"/>
                <a:gd name="connsiteX23" fmla="*/ 24595 w 721457"/>
                <a:gd name="connsiteY23" fmla="*/ 620896 h 675774"/>
                <a:gd name="connsiteX24" fmla="*/ 61392 w 721457"/>
                <a:gd name="connsiteY24" fmla="*/ 620896 h 675774"/>
                <a:gd name="connsiteX25" fmla="*/ 100013 w 721457"/>
                <a:gd name="connsiteY25" fmla="*/ 651703 h 675774"/>
                <a:gd name="connsiteX26" fmla="*/ 138634 w 721457"/>
                <a:gd name="connsiteY26" fmla="*/ 620896 h 675774"/>
                <a:gd name="connsiteX27" fmla="*/ 322143 w 721457"/>
                <a:gd name="connsiteY27" fmla="*/ 620896 h 675774"/>
                <a:gd name="connsiteX28" fmla="*/ 329100 w 721457"/>
                <a:gd name="connsiteY28" fmla="*/ 666958 h 675774"/>
                <a:gd name="connsiteX29" fmla="*/ 337918 w 721457"/>
                <a:gd name="connsiteY29" fmla="*/ 675775 h 675774"/>
                <a:gd name="connsiteX30" fmla="*/ 346737 w 721457"/>
                <a:gd name="connsiteY30" fmla="*/ 666958 h 675774"/>
                <a:gd name="connsiteX31" fmla="*/ 228008 w 721457"/>
                <a:gd name="connsiteY31" fmla="*/ 502461 h 675774"/>
                <a:gd name="connsiteX32" fmla="*/ 306737 w 721457"/>
                <a:gd name="connsiteY32" fmla="*/ 448660 h 675774"/>
                <a:gd name="connsiteX33" fmla="*/ 331071 w 721457"/>
                <a:gd name="connsiteY33" fmla="*/ 518981 h 675774"/>
                <a:gd name="connsiteX34" fmla="*/ 503750 w 721457"/>
                <a:gd name="connsiteY34" fmla="*/ 675210 h 675774"/>
                <a:gd name="connsiteX35" fmla="*/ 506875 w 721457"/>
                <a:gd name="connsiteY35" fmla="*/ 675768 h 675774"/>
                <a:gd name="connsiteX36" fmla="*/ 510000 w 721457"/>
                <a:gd name="connsiteY36" fmla="*/ 675210 h 675774"/>
                <a:gd name="connsiteX37" fmla="*/ 682679 w 721457"/>
                <a:gd name="connsiteY37" fmla="*/ 518981 h 675774"/>
                <a:gd name="connsiteX38" fmla="*/ 717728 w 721457"/>
                <a:gd name="connsiteY38" fmla="*/ 238289 h 675774"/>
                <a:gd name="connsiteX39" fmla="*/ 265507 w 721457"/>
                <a:gd name="connsiteY39" fmla="*/ 383907 h 675774"/>
                <a:gd name="connsiteX40" fmla="*/ 226327 w 721457"/>
                <a:gd name="connsiteY40" fmla="*/ 350123 h 675774"/>
                <a:gd name="connsiteX41" fmla="*/ 187148 w 721457"/>
                <a:gd name="connsiteY41" fmla="*/ 383907 h 675774"/>
                <a:gd name="connsiteX42" fmla="*/ 24595 w 721457"/>
                <a:gd name="connsiteY42" fmla="*/ 383907 h 675774"/>
                <a:gd name="connsiteX43" fmla="*/ 17636 w 721457"/>
                <a:gd name="connsiteY43" fmla="*/ 337845 h 675774"/>
                <a:gd name="connsiteX44" fmla="*/ 24595 w 721457"/>
                <a:gd name="connsiteY44" fmla="*/ 291820 h 675774"/>
                <a:gd name="connsiteX45" fmla="*/ 61430 w 721457"/>
                <a:gd name="connsiteY45" fmla="*/ 291820 h 675774"/>
                <a:gd name="connsiteX46" fmla="*/ 100051 w 721457"/>
                <a:gd name="connsiteY46" fmla="*/ 322628 h 675774"/>
                <a:gd name="connsiteX47" fmla="*/ 138672 w 721457"/>
                <a:gd name="connsiteY47" fmla="*/ 291820 h 675774"/>
                <a:gd name="connsiteX48" fmla="*/ 292672 w 721457"/>
                <a:gd name="connsiteY48" fmla="*/ 291820 h 675774"/>
                <a:gd name="connsiteX49" fmla="*/ 295760 w 721457"/>
                <a:gd name="connsiteY49" fmla="*/ 383871 h 675774"/>
                <a:gd name="connsiteX50" fmla="*/ 265585 w 721457"/>
                <a:gd name="connsiteY50" fmla="*/ 383871 h 675774"/>
                <a:gd name="connsiteX51" fmla="*/ 248317 w 721457"/>
                <a:gd name="connsiteY51" fmla="*/ 389712 h 675774"/>
                <a:gd name="connsiteX52" fmla="*/ 226327 w 721457"/>
                <a:gd name="connsiteY52" fmla="*/ 411701 h 675774"/>
                <a:gd name="connsiteX53" fmla="*/ 204338 w 721457"/>
                <a:gd name="connsiteY53" fmla="*/ 389712 h 675774"/>
                <a:gd name="connsiteX54" fmla="*/ 226327 w 721457"/>
                <a:gd name="connsiteY54" fmla="*/ 367722 h 675774"/>
                <a:gd name="connsiteX55" fmla="*/ 248317 w 721457"/>
                <a:gd name="connsiteY55" fmla="*/ 389712 h 675774"/>
                <a:gd name="connsiteX56" fmla="*/ 78019 w 721457"/>
                <a:gd name="connsiteY56" fmla="*/ 283003 h 675774"/>
                <a:gd name="connsiteX57" fmla="*/ 100009 w 721457"/>
                <a:gd name="connsiteY57" fmla="*/ 261014 h 675774"/>
                <a:gd name="connsiteX58" fmla="*/ 121998 w 721457"/>
                <a:gd name="connsiteY58" fmla="*/ 283003 h 675774"/>
                <a:gd name="connsiteX59" fmla="*/ 100009 w 721457"/>
                <a:gd name="connsiteY59" fmla="*/ 304992 h 675774"/>
                <a:gd name="connsiteX60" fmla="*/ 78019 w 721457"/>
                <a:gd name="connsiteY60" fmla="*/ 283003 h 675774"/>
                <a:gd name="connsiteX61" fmla="*/ 226324 w 721457"/>
                <a:gd name="connsiteY61" fmla="*/ 38706 h 675774"/>
                <a:gd name="connsiteX62" fmla="*/ 248313 w 721457"/>
                <a:gd name="connsiteY62" fmla="*/ 60695 h 675774"/>
                <a:gd name="connsiteX63" fmla="*/ 226324 w 721457"/>
                <a:gd name="connsiteY63" fmla="*/ 82647 h 675774"/>
                <a:gd name="connsiteX64" fmla="*/ 204334 w 721457"/>
                <a:gd name="connsiteY64" fmla="*/ 60695 h 675774"/>
                <a:gd name="connsiteX65" fmla="*/ 226324 w 721457"/>
                <a:gd name="connsiteY65" fmla="*/ 38706 h 675774"/>
                <a:gd name="connsiteX66" fmla="*/ 31252 w 721457"/>
                <a:gd name="connsiteY66" fmla="*/ 72490 h 675774"/>
                <a:gd name="connsiteX67" fmla="*/ 188528 w 721457"/>
                <a:gd name="connsiteY67" fmla="*/ 72490 h 675774"/>
                <a:gd name="connsiteX68" fmla="*/ 226331 w 721457"/>
                <a:gd name="connsiteY68" fmla="*/ 100247 h 675774"/>
                <a:gd name="connsiteX69" fmla="*/ 264134 w 721457"/>
                <a:gd name="connsiteY69" fmla="*/ 72490 h 675774"/>
                <a:gd name="connsiteX70" fmla="*/ 315442 w 721457"/>
                <a:gd name="connsiteY70" fmla="*/ 72490 h 675774"/>
                <a:gd name="connsiteX71" fmla="*/ 173348 w 721457"/>
                <a:gd name="connsiteY71" fmla="*/ 164503 h 675774"/>
                <a:gd name="connsiteX72" fmla="*/ 31292 w 721457"/>
                <a:gd name="connsiteY72" fmla="*/ 72490 h 675774"/>
                <a:gd name="connsiteX73" fmla="*/ 173307 w 721457"/>
                <a:gd name="connsiteY73" fmla="*/ 182142 h 675774"/>
                <a:gd name="connsiteX74" fmla="*/ 295647 w 721457"/>
                <a:gd name="connsiteY74" fmla="*/ 241487 h 675774"/>
                <a:gd name="connsiteX75" fmla="*/ 293340 w 721457"/>
                <a:gd name="connsiteY75" fmla="*/ 274192 h 675774"/>
                <a:gd name="connsiteX76" fmla="*/ 138596 w 721457"/>
                <a:gd name="connsiteY76" fmla="*/ 274192 h 675774"/>
                <a:gd name="connsiteX77" fmla="*/ 99975 w 721457"/>
                <a:gd name="connsiteY77" fmla="*/ 243385 h 675774"/>
                <a:gd name="connsiteX78" fmla="*/ 61354 w 721457"/>
                <a:gd name="connsiteY78" fmla="*/ 274192 h 675774"/>
                <a:gd name="connsiteX79" fmla="*/ 31179 w 721457"/>
                <a:gd name="connsiteY79" fmla="*/ 274192 h 675774"/>
                <a:gd name="connsiteX80" fmla="*/ 173273 w 721457"/>
                <a:gd name="connsiteY80" fmla="*/ 182142 h 675774"/>
                <a:gd name="connsiteX81" fmla="*/ 99972 w 721457"/>
                <a:gd name="connsiteY81" fmla="*/ 634017 h 675774"/>
                <a:gd name="connsiteX82" fmla="*/ 77983 w 721457"/>
                <a:gd name="connsiteY82" fmla="*/ 612028 h 675774"/>
                <a:gd name="connsiteX83" fmla="*/ 99972 w 721457"/>
                <a:gd name="connsiteY83" fmla="*/ 590039 h 675774"/>
                <a:gd name="connsiteX84" fmla="*/ 121962 w 721457"/>
                <a:gd name="connsiteY84" fmla="*/ 612028 h 675774"/>
                <a:gd name="connsiteX85" fmla="*/ 99972 w 721457"/>
                <a:gd name="connsiteY85" fmla="*/ 634017 h 675774"/>
                <a:gd name="connsiteX86" fmla="*/ 315399 w 721457"/>
                <a:gd name="connsiteY86" fmla="*/ 603210 h 675774"/>
                <a:gd name="connsiteX87" fmla="*/ 138596 w 721457"/>
                <a:gd name="connsiteY87" fmla="*/ 603210 h 675774"/>
                <a:gd name="connsiteX88" fmla="*/ 99975 w 721457"/>
                <a:gd name="connsiteY88" fmla="*/ 572402 h 675774"/>
                <a:gd name="connsiteX89" fmla="*/ 61354 w 721457"/>
                <a:gd name="connsiteY89" fmla="*/ 603210 h 675774"/>
                <a:gd name="connsiteX90" fmla="*/ 31216 w 721457"/>
                <a:gd name="connsiteY90" fmla="*/ 603210 h 675774"/>
                <a:gd name="connsiteX91" fmla="*/ 173272 w 721457"/>
                <a:gd name="connsiteY91" fmla="*/ 511196 h 675774"/>
                <a:gd name="connsiteX92" fmla="*/ 315366 w 721457"/>
                <a:gd name="connsiteY92" fmla="*/ 603210 h 675774"/>
                <a:gd name="connsiteX93" fmla="*/ 173305 w 721457"/>
                <a:gd name="connsiteY93" fmla="*/ 493558 h 675774"/>
                <a:gd name="connsiteX94" fmla="*/ 31212 w 721457"/>
                <a:gd name="connsiteY94" fmla="*/ 401507 h 675774"/>
                <a:gd name="connsiteX95" fmla="*/ 188488 w 721457"/>
                <a:gd name="connsiteY95" fmla="*/ 401507 h 675774"/>
                <a:gd name="connsiteX96" fmla="*/ 226291 w 721457"/>
                <a:gd name="connsiteY96" fmla="*/ 429301 h 675774"/>
                <a:gd name="connsiteX97" fmla="*/ 264094 w 721457"/>
                <a:gd name="connsiteY97" fmla="*/ 401507 h 675774"/>
                <a:gd name="connsiteX98" fmla="*/ 297804 w 721457"/>
                <a:gd name="connsiteY98" fmla="*/ 401507 h 675774"/>
                <a:gd name="connsiteX99" fmla="*/ 301785 w 721457"/>
                <a:gd name="connsiteY99" fmla="*/ 425841 h 675774"/>
                <a:gd name="connsiteX100" fmla="*/ 173312 w 721457"/>
                <a:gd name="connsiteY100" fmla="*/ 493558 h 675774"/>
                <a:gd name="connsiteX101" fmla="*/ 506833 w 721457"/>
                <a:gd name="connsiteY101" fmla="*/ 657455 h 675774"/>
                <a:gd name="connsiteX102" fmla="*/ 312837 w 721457"/>
                <a:gd name="connsiteY102" fmla="*/ 246946 h 675774"/>
                <a:gd name="connsiteX103" fmla="*/ 506833 w 721457"/>
                <a:gd name="connsiteY103" fmla="*/ 173834 h 675774"/>
                <a:gd name="connsiteX104" fmla="*/ 700752 w 721457"/>
                <a:gd name="connsiteY104" fmla="*/ 246946 h 675774"/>
                <a:gd name="connsiteX105" fmla="*/ 506833 w 721457"/>
                <a:gd name="connsiteY105" fmla="*/ 657455 h 675774"/>
                <a:gd name="connsiteX106" fmla="*/ 662509 w 721457"/>
                <a:gd name="connsiteY106" fmla="*/ 274664 h 675774"/>
                <a:gd name="connsiteX107" fmla="*/ 511262 w 721457"/>
                <a:gd name="connsiteY107" fmla="*/ 215728 h 675774"/>
                <a:gd name="connsiteX108" fmla="*/ 502444 w 721457"/>
                <a:gd name="connsiteY108" fmla="*/ 215728 h 675774"/>
                <a:gd name="connsiteX109" fmla="*/ 351120 w 721457"/>
                <a:gd name="connsiteY109" fmla="*/ 274664 h 675774"/>
                <a:gd name="connsiteX110" fmla="*/ 344088 w 721457"/>
                <a:gd name="connsiteY110" fmla="*/ 282887 h 675774"/>
                <a:gd name="connsiteX111" fmla="*/ 503184 w 721457"/>
                <a:gd name="connsiteY111" fmla="*/ 619538 h 675774"/>
                <a:gd name="connsiteX112" fmla="*/ 506831 w 721457"/>
                <a:gd name="connsiteY112" fmla="*/ 620319 h 675774"/>
                <a:gd name="connsiteX113" fmla="*/ 510477 w 721457"/>
                <a:gd name="connsiteY113" fmla="*/ 619538 h 675774"/>
                <a:gd name="connsiteX114" fmla="*/ 669535 w 721457"/>
                <a:gd name="connsiteY114" fmla="*/ 282887 h 675774"/>
                <a:gd name="connsiteX115" fmla="*/ 662503 w 721457"/>
                <a:gd name="connsiteY115" fmla="*/ 274664 h 675774"/>
                <a:gd name="connsiteX116" fmla="*/ 506833 w 721457"/>
                <a:gd name="connsiteY116" fmla="*/ 601790 h 675774"/>
                <a:gd name="connsiteX117" fmla="*/ 361386 w 721457"/>
                <a:gd name="connsiteY117" fmla="*/ 290513 h 675774"/>
                <a:gd name="connsiteX118" fmla="*/ 506833 w 721457"/>
                <a:gd name="connsiteY118" fmla="*/ 233512 h 675774"/>
                <a:gd name="connsiteX119" fmla="*/ 652242 w 721457"/>
                <a:gd name="connsiteY119" fmla="*/ 290513 h 675774"/>
                <a:gd name="connsiteX120" fmla="*/ 506833 w 721457"/>
                <a:gd name="connsiteY120" fmla="*/ 601790 h 675774"/>
                <a:gd name="connsiteX121" fmla="*/ 599702 w 721457"/>
                <a:gd name="connsiteY121" fmla="*/ 386544 h 675774"/>
                <a:gd name="connsiteX122" fmla="*/ 537678 w 721457"/>
                <a:gd name="connsiteY122" fmla="*/ 386544 h 675774"/>
                <a:gd name="connsiteX123" fmla="*/ 537678 w 721457"/>
                <a:gd name="connsiteY123" fmla="*/ 324521 h 675774"/>
                <a:gd name="connsiteX124" fmla="*/ 528860 w 721457"/>
                <a:gd name="connsiteY124" fmla="*/ 315702 h 675774"/>
                <a:gd name="connsiteX125" fmla="*/ 484769 w 721457"/>
                <a:gd name="connsiteY125" fmla="*/ 315702 h 675774"/>
                <a:gd name="connsiteX126" fmla="*/ 475951 w 721457"/>
                <a:gd name="connsiteY126" fmla="*/ 324521 h 675774"/>
                <a:gd name="connsiteX127" fmla="*/ 475951 w 721457"/>
                <a:gd name="connsiteY127" fmla="*/ 386544 h 675774"/>
                <a:gd name="connsiteX128" fmla="*/ 413927 w 721457"/>
                <a:gd name="connsiteY128" fmla="*/ 386544 h 675774"/>
                <a:gd name="connsiteX129" fmla="*/ 405110 w 721457"/>
                <a:gd name="connsiteY129" fmla="*/ 395363 h 675774"/>
                <a:gd name="connsiteX130" fmla="*/ 405110 w 721457"/>
                <a:gd name="connsiteY130" fmla="*/ 439453 h 675774"/>
                <a:gd name="connsiteX131" fmla="*/ 413927 w 721457"/>
                <a:gd name="connsiteY131" fmla="*/ 448270 h 675774"/>
                <a:gd name="connsiteX132" fmla="*/ 475951 w 721457"/>
                <a:gd name="connsiteY132" fmla="*/ 448270 h 675774"/>
                <a:gd name="connsiteX133" fmla="*/ 475951 w 721457"/>
                <a:gd name="connsiteY133" fmla="*/ 510294 h 675774"/>
                <a:gd name="connsiteX134" fmla="*/ 484769 w 721457"/>
                <a:gd name="connsiteY134" fmla="*/ 519113 h 675774"/>
                <a:gd name="connsiteX135" fmla="*/ 528860 w 721457"/>
                <a:gd name="connsiteY135" fmla="*/ 519113 h 675774"/>
                <a:gd name="connsiteX136" fmla="*/ 537678 w 721457"/>
                <a:gd name="connsiteY136" fmla="*/ 510294 h 675774"/>
                <a:gd name="connsiteX137" fmla="*/ 537678 w 721457"/>
                <a:gd name="connsiteY137" fmla="*/ 448270 h 675774"/>
                <a:gd name="connsiteX138" fmla="*/ 599702 w 721457"/>
                <a:gd name="connsiteY138" fmla="*/ 448270 h 675774"/>
                <a:gd name="connsiteX139" fmla="*/ 608520 w 721457"/>
                <a:gd name="connsiteY139" fmla="*/ 439453 h 675774"/>
                <a:gd name="connsiteX140" fmla="*/ 608520 w 721457"/>
                <a:gd name="connsiteY140" fmla="*/ 395363 h 675774"/>
                <a:gd name="connsiteX141" fmla="*/ 599702 w 721457"/>
                <a:gd name="connsiteY141" fmla="*/ 386544 h 675774"/>
                <a:gd name="connsiteX142" fmla="*/ 590883 w 721457"/>
                <a:gd name="connsiteY142" fmla="*/ 430635 h 675774"/>
                <a:gd name="connsiteX143" fmla="*/ 528860 w 721457"/>
                <a:gd name="connsiteY143" fmla="*/ 430635 h 675774"/>
                <a:gd name="connsiteX144" fmla="*/ 520041 w 721457"/>
                <a:gd name="connsiteY144" fmla="*/ 439453 h 675774"/>
                <a:gd name="connsiteX145" fmla="*/ 520041 w 721457"/>
                <a:gd name="connsiteY145" fmla="*/ 501477 h 675774"/>
                <a:gd name="connsiteX146" fmla="*/ 493550 w 721457"/>
                <a:gd name="connsiteY146" fmla="*/ 501477 h 675774"/>
                <a:gd name="connsiteX147" fmla="*/ 493550 w 721457"/>
                <a:gd name="connsiteY147" fmla="*/ 439453 h 675774"/>
                <a:gd name="connsiteX148" fmla="*/ 484733 w 721457"/>
                <a:gd name="connsiteY148" fmla="*/ 430635 h 675774"/>
                <a:gd name="connsiteX149" fmla="*/ 422709 w 721457"/>
                <a:gd name="connsiteY149" fmla="*/ 430635 h 675774"/>
                <a:gd name="connsiteX150" fmla="*/ 422709 w 721457"/>
                <a:gd name="connsiteY150" fmla="*/ 404144 h 675774"/>
                <a:gd name="connsiteX151" fmla="*/ 484733 w 721457"/>
                <a:gd name="connsiteY151" fmla="*/ 404144 h 675774"/>
                <a:gd name="connsiteX152" fmla="*/ 493550 w 721457"/>
                <a:gd name="connsiteY152" fmla="*/ 395326 h 675774"/>
                <a:gd name="connsiteX153" fmla="*/ 493550 w 721457"/>
                <a:gd name="connsiteY153" fmla="*/ 333302 h 675774"/>
                <a:gd name="connsiteX154" fmla="*/ 520041 w 721457"/>
                <a:gd name="connsiteY154" fmla="*/ 333302 h 675774"/>
                <a:gd name="connsiteX155" fmla="*/ 520041 w 721457"/>
                <a:gd name="connsiteY155" fmla="*/ 395326 h 675774"/>
                <a:gd name="connsiteX156" fmla="*/ 528860 w 721457"/>
                <a:gd name="connsiteY156" fmla="*/ 404144 h 675774"/>
                <a:gd name="connsiteX157" fmla="*/ 590883 w 721457"/>
                <a:gd name="connsiteY157" fmla="*/ 404144 h 67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721457" h="675774">
                  <a:moveTo>
                    <a:pt x="717725" y="238203"/>
                  </a:moveTo>
                  <a:cubicBezTo>
                    <a:pt x="717353" y="233999"/>
                    <a:pt x="714042" y="230687"/>
                    <a:pt x="709837" y="230241"/>
                  </a:cubicBezTo>
                  <a:cubicBezTo>
                    <a:pt x="643832" y="223432"/>
                    <a:pt x="577116" y="198430"/>
                    <a:pt x="511632" y="155976"/>
                  </a:cubicBezTo>
                  <a:cubicBezTo>
                    <a:pt x="508729" y="154077"/>
                    <a:pt x="504972" y="154077"/>
                    <a:pt x="502032" y="155976"/>
                  </a:cubicBezTo>
                  <a:cubicBezTo>
                    <a:pt x="438148" y="197388"/>
                    <a:pt x="373150" y="222167"/>
                    <a:pt x="308780" y="229683"/>
                  </a:cubicBezTo>
                  <a:cubicBezTo>
                    <a:pt x="287460" y="202968"/>
                    <a:pt x="259517" y="183658"/>
                    <a:pt x="228114" y="173277"/>
                  </a:cubicBezTo>
                  <a:cubicBezTo>
                    <a:pt x="296948" y="150283"/>
                    <a:pt x="346691" y="85282"/>
                    <a:pt x="346691" y="8818"/>
                  </a:cubicBezTo>
                  <a:cubicBezTo>
                    <a:pt x="346691" y="3943"/>
                    <a:pt x="342747" y="0"/>
                    <a:pt x="337873" y="0"/>
                  </a:cubicBezTo>
                  <a:cubicBezTo>
                    <a:pt x="332999" y="0"/>
                    <a:pt x="329054" y="3943"/>
                    <a:pt x="329054" y="8818"/>
                  </a:cubicBezTo>
                  <a:cubicBezTo>
                    <a:pt x="329054" y="24855"/>
                    <a:pt x="326636" y="40296"/>
                    <a:pt x="322096" y="54880"/>
                  </a:cubicBezTo>
                  <a:lnTo>
                    <a:pt x="265468" y="54880"/>
                  </a:lnTo>
                  <a:cubicBezTo>
                    <a:pt x="262640" y="35793"/>
                    <a:pt x="246157" y="21096"/>
                    <a:pt x="226289" y="21096"/>
                  </a:cubicBezTo>
                  <a:cubicBezTo>
                    <a:pt x="206421" y="21096"/>
                    <a:pt x="189937" y="35793"/>
                    <a:pt x="187110" y="54880"/>
                  </a:cubicBezTo>
                  <a:lnTo>
                    <a:pt x="24595" y="54880"/>
                  </a:lnTo>
                  <a:cubicBezTo>
                    <a:pt x="20092" y="40333"/>
                    <a:pt x="17636" y="24855"/>
                    <a:pt x="17636" y="8818"/>
                  </a:cubicBezTo>
                  <a:cubicBezTo>
                    <a:pt x="17636" y="3943"/>
                    <a:pt x="13692" y="0"/>
                    <a:pt x="8818" y="0"/>
                  </a:cubicBezTo>
                  <a:cubicBezTo>
                    <a:pt x="3944" y="0"/>
                    <a:pt x="0" y="3943"/>
                    <a:pt x="0" y="8818"/>
                  </a:cubicBezTo>
                  <a:cubicBezTo>
                    <a:pt x="0" y="85315"/>
                    <a:pt x="49821" y="150388"/>
                    <a:pt x="118767" y="173344"/>
                  </a:cubicBezTo>
                  <a:cubicBezTo>
                    <a:pt x="49860" y="196263"/>
                    <a:pt x="0" y="261338"/>
                    <a:pt x="0" y="337869"/>
                  </a:cubicBezTo>
                  <a:cubicBezTo>
                    <a:pt x="0" y="414399"/>
                    <a:pt x="49821" y="479477"/>
                    <a:pt x="118767" y="502432"/>
                  </a:cubicBezTo>
                  <a:cubicBezTo>
                    <a:pt x="49860" y="525351"/>
                    <a:pt x="0" y="590427"/>
                    <a:pt x="0" y="666958"/>
                  </a:cubicBezTo>
                  <a:cubicBezTo>
                    <a:pt x="0" y="671832"/>
                    <a:pt x="3944" y="675775"/>
                    <a:pt x="8818" y="675775"/>
                  </a:cubicBezTo>
                  <a:cubicBezTo>
                    <a:pt x="13692" y="675775"/>
                    <a:pt x="17636" y="671832"/>
                    <a:pt x="17636" y="666958"/>
                  </a:cubicBezTo>
                  <a:cubicBezTo>
                    <a:pt x="17636" y="650921"/>
                    <a:pt x="20055" y="635480"/>
                    <a:pt x="24595" y="620896"/>
                  </a:cubicBezTo>
                  <a:lnTo>
                    <a:pt x="61392" y="620896"/>
                  </a:lnTo>
                  <a:cubicBezTo>
                    <a:pt x="65410" y="638495"/>
                    <a:pt x="81186" y="651703"/>
                    <a:pt x="100013" y="651703"/>
                  </a:cubicBezTo>
                  <a:cubicBezTo>
                    <a:pt x="118840" y="651703"/>
                    <a:pt x="134616" y="638532"/>
                    <a:pt x="138634" y="620896"/>
                  </a:cubicBezTo>
                  <a:lnTo>
                    <a:pt x="322143" y="620896"/>
                  </a:lnTo>
                  <a:cubicBezTo>
                    <a:pt x="326645" y="635443"/>
                    <a:pt x="329100" y="650921"/>
                    <a:pt x="329100" y="666958"/>
                  </a:cubicBezTo>
                  <a:cubicBezTo>
                    <a:pt x="329100" y="671832"/>
                    <a:pt x="333045" y="675775"/>
                    <a:pt x="337918" y="675775"/>
                  </a:cubicBezTo>
                  <a:cubicBezTo>
                    <a:pt x="342792" y="675775"/>
                    <a:pt x="346737" y="671832"/>
                    <a:pt x="346737" y="666958"/>
                  </a:cubicBezTo>
                  <a:cubicBezTo>
                    <a:pt x="346737" y="590461"/>
                    <a:pt x="296916" y="525388"/>
                    <a:pt x="228008" y="502461"/>
                  </a:cubicBezTo>
                  <a:cubicBezTo>
                    <a:pt x="258554" y="492341"/>
                    <a:pt x="285864" y="473849"/>
                    <a:pt x="306737" y="448660"/>
                  </a:cubicBezTo>
                  <a:cubicBezTo>
                    <a:pt x="312876" y="474035"/>
                    <a:pt x="320988" y="497513"/>
                    <a:pt x="331071" y="518981"/>
                  </a:cubicBezTo>
                  <a:cubicBezTo>
                    <a:pt x="365413" y="592205"/>
                    <a:pt x="423530" y="644778"/>
                    <a:pt x="503750" y="675210"/>
                  </a:cubicBezTo>
                  <a:cubicBezTo>
                    <a:pt x="504754" y="675582"/>
                    <a:pt x="505796" y="675768"/>
                    <a:pt x="506875" y="675768"/>
                  </a:cubicBezTo>
                  <a:cubicBezTo>
                    <a:pt x="507917" y="675768"/>
                    <a:pt x="508996" y="675582"/>
                    <a:pt x="510000" y="675210"/>
                  </a:cubicBezTo>
                  <a:cubicBezTo>
                    <a:pt x="590219" y="644775"/>
                    <a:pt x="648332" y="592202"/>
                    <a:pt x="682679" y="518981"/>
                  </a:cubicBezTo>
                  <a:cubicBezTo>
                    <a:pt x="716463" y="446985"/>
                    <a:pt x="728258" y="352513"/>
                    <a:pt x="717728" y="238289"/>
                  </a:cubicBezTo>
                  <a:close/>
                  <a:moveTo>
                    <a:pt x="265507" y="383907"/>
                  </a:moveTo>
                  <a:cubicBezTo>
                    <a:pt x="262679" y="364820"/>
                    <a:pt x="246196" y="350123"/>
                    <a:pt x="226327" y="350123"/>
                  </a:cubicBezTo>
                  <a:cubicBezTo>
                    <a:pt x="206458" y="350123"/>
                    <a:pt x="189976" y="364820"/>
                    <a:pt x="187148" y="383907"/>
                  </a:cubicBezTo>
                  <a:lnTo>
                    <a:pt x="24595" y="383907"/>
                  </a:lnTo>
                  <a:cubicBezTo>
                    <a:pt x="20092" y="369360"/>
                    <a:pt x="17636" y="353881"/>
                    <a:pt x="17636" y="337845"/>
                  </a:cubicBezTo>
                  <a:cubicBezTo>
                    <a:pt x="17636" y="321846"/>
                    <a:pt x="20055" y="306368"/>
                    <a:pt x="24595" y="291820"/>
                  </a:cubicBezTo>
                  <a:lnTo>
                    <a:pt x="61430" y="291820"/>
                  </a:lnTo>
                  <a:cubicBezTo>
                    <a:pt x="65448" y="309420"/>
                    <a:pt x="81223" y="322628"/>
                    <a:pt x="100051" y="322628"/>
                  </a:cubicBezTo>
                  <a:cubicBezTo>
                    <a:pt x="118878" y="322628"/>
                    <a:pt x="134653" y="309457"/>
                    <a:pt x="138672" y="291820"/>
                  </a:cubicBezTo>
                  <a:lnTo>
                    <a:pt x="292672" y="291820"/>
                  </a:lnTo>
                  <a:cubicBezTo>
                    <a:pt x="291667" y="324377"/>
                    <a:pt x="292709" y="355072"/>
                    <a:pt x="295760" y="383871"/>
                  </a:cubicBezTo>
                  <a:lnTo>
                    <a:pt x="265585" y="383871"/>
                  </a:lnTo>
                  <a:close/>
                  <a:moveTo>
                    <a:pt x="248317" y="389712"/>
                  </a:moveTo>
                  <a:cubicBezTo>
                    <a:pt x="248317" y="401841"/>
                    <a:pt x="238456" y="411701"/>
                    <a:pt x="226327" y="411701"/>
                  </a:cubicBezTo>
                  <a:cubicBezTo>
                    <a:pt x="214198" y="411701"/>
                    <a:pt x="204338" y="401841"/>
                    <a:pt x="204338" y="389712"/>
                  </a:cubicBezTo>
                  <a:cubicBezTo>
                    <a:pt x="204338" y="377582"/>
                    <a:pt x="214198" y="367722"/>
                    <a:pt x="226327" y="367722"/>
                  </a:cubicBezTo>
                  <a:cubicBezTo>
                    <a:pt x="238456" y="367722"/>
                    <a:pt x="248317" y="377582"/>
                    <a:pt x="248317" y="389712"/>
                  </a:cubicBezTo>
                  <a:close/>
                  <a:moveTo>
                    <a:pt x="78019" y="283003"/>
                  </a:moveTo>
                  <a:cubicBezTo>
                    <a:pt x="78019" y="270874"/>
                    <a:pt x="87880" y="261014"/>
                    <a:pt x="100009" y="261014"/>
                  </a:cubicBezTo>
                  <a:cubicBezTo>
                    <a:pt x="112138" y="261014"/>
                    <a:pt x="121998" y="270874"/>
                    <a:pt x="121998" y="283003"/>
                  </a:cubicBezTo>
                  <a:cubicBezTo>
                    <a:pt x="121998" y="295132"/>
                    <a:pt x="112138" y="304992"/>
                    <a:pt x="100009" y="304992"/>
                  </a:cubicBezTo>
                  <a:cubicBezTo>
                    <a:pt x="87880" y="304992"/>
                    <a:pt x="78019" y="295132"/>
                    <a:pt x="78019" y="283003"/>
                  </a:cubicBezTo>
                  <a:close/>
                  <a:moveTo>
                    <a:pt x="226324" y="38706"/>
                  </a:moveTo>
                  <a:cubicBezTo>
                    <a:pt x="238453" y="38706"/>
                    <a:pt x="248313" y="48566"/>
                    <a:pt x="248313" y="60695"/>
                  </a:cubicBezTo>
                  <a:cubicBezTo>
                    <a:pt x="248313" y="72787"/>
                    <a:pt x="238453" y="82647"/>
                    <a:pt x="226324" y="82647"/>
                  </a:cubicBezTo>
                  <a:cubicBezTo>
                    <a:pt x="214194" y="82647"/>
                    <a:pt x="204334" y="72787"/>
                    <a:pt x="204334" y="60695"/>
                  </a:cubicBezTo>
                  <a:cubicBezTo>
                    <a:pt x="204334" y="48566"/>
                    <a:pt x="214194" y="38706"/>
                    <a:pt x="226324" y="38706"/>
                  </a:cubicBezTo>
                  <a:close/>
                  <a:moveTo>
                    <a:pt x="31252" y="72490"/>
                  </a:moveTo>
                  <a:lnTo>
                    <a:pt x="188528" y="72490"/>
                  </a:lnTo>
                  <a:cubicBezTo>
                    <a:pt x="193551" y="88563"/>
                    <a:pt x="208620" y="100247"/>
                    <a:pt x="226331" y="100247"/>
                  </a:cubicBezTo>
                  <a:cubicBezTo>
                    <a:pt x="244042" y="100247"/>
                    <a:pt x="259111" y="88563"/>
                    <a:pt x="264134" y="72490"/>
                  </a:cubicBezTo>
                  <a:lnTo>
                    <a:pt x="315442" y="72490"/>
                  </a:lnTo>
                  <a:cubicBezTo>
                    <a:pt x="291035" y="126701"/>
                    <a:pt x="236526" y="164503"/>
                    <a:pt x="173348" y="164503"/>
                  </a:cubicBezTo>
                  <a:cubicBezTo>
                    <a:pt x="110171" y="164503"/>
                    <a:pt x="55667" y="126663"/>
                    <a:pt x="31292" y="72490"/>
                  </a:cubicBezTo>
                  <a:close/>
                  <a:moveTo>
                    <a:pt x="173307" y="182142"/>
                  </a:moveTo>
                  <a:cubicBezTo>
                    <a:pt x="221528" y="182142"/>
                    <a:pt x="265916" y="203722"/>
                    <a:pt x="295647" y="241487"/>
                  </a:cubicBezTo>
                  <a:cubicBezTo>
                    <a:pt x="294679" y="252575"/>
                    <a:pt x="293898" y="263477"/>
                    <a:pt x="293340" y="274192"/>
                  </a:cubicBezTo>
                  <a:lnTo>
                    <a:pt x="138596" y="274192"/>
                  </a:lnTo>
                  <a:cubicBezTo>
                    <a:pt x="134578" y="256593"/>
                    <a:pt x="118802" y="243385"/>
                    <a:pt x="99975" y="243385"/>
                  </a:cubicBezTo>
                  <a:cubicBezTo>
                    <a:pt x="81148" y="243385"/>
                    <a:pt x="65373" y="256556"/>
                    <a:pt x="61354" y="274192"/>
                  </a:cubicBezTo>
                  <a:lnTo>
                    <a:pt x="31179" y="274192"/>
                  </a:lnTo>
                  <a:cubicBezTo>
                    <a:pt x="55550" y="219982"/>
                    <a:pt x="110058" y="182142"/>
                    <a:pt x="173273" y="182142"/>
                  </a:cubicBezTo>
                  <a:close/>
                  <a:moveTo>
                    <a:pt x="99972" y="634017"/>
                  </a:moveTo>
                  <a:cubicBezTo>
                    <a:pt x="87843" y="634017"/>
                    <a:pt x="77983" y="624157"/>
                    <a:pt x="77983" y="612028"/>
                  </a:cubicBezTo>
                  <a:cubicBezTo>
                    <a:pt x="77983" y="599899"/>
                    <a:pt x="87843" y="590039"/>
                    <a:pt x="99972" y="590039"/>
                  </a:cubicBezTo>
                  <a:cubicBezTo>
                    <a:pt x="112102" y="590039"/>
                    <a:pt x="121962" y="599899"/>
                    <a:pt x="121962" y="612028"/>
                  </a:cubicBezTo>
                  <a:cubicBezTo>
                    <a:pt x="121962" y="624157"/>
                    <a:pt x="112102" y="634017"/>
                    <a:pt x="99972" y="634017"/>
                  </a:cubicBezTo>
                  <a:close/>
                  <a:moveTo>
                    <a:pt x="315399" y="603210"/>
                  </a:moveTo>
                  <a:lnTo>
                    <a:pt x="138596" y="603210"/>
                  </a:lnTo>
                  <a:cubicBezTo>
                    <a:pt x="134578" y="585610"/>
                    <a:pt x="118802" y="572402"/>
                    <a:pt x="99975" y="572402"/>
                  </a:cubicBezTo>
                  <a:cubicBezTo>
                    <a:pt x="81148" y="572402"/>
                    <a:pt x="65373" y="585573"/>
                    <a:pt x="61354" y="603210"/>
                  </a:cubicBezTo>
                  <a:lnTo>
                    <a:pt x="31216" y="603210"/>
                  </a:lnTo>
                  <a:cubicBezTo>
                    <a:pt x="55587" y="548999"/>
                    <a:pt x="110095" y="511196"/>
                    <a:pt x="173272" y="511196"/>
                  </a:cubicBezTo>
                  <a:cubicBezTo>
                    <a:pt x="236487" y="511196"/>
                    <a:pt x="290992" y="549036"/>
                    <a:pt x="315366" y="603210"/>
                  </a:cubicBezTo>
                  <a:close/>
                  <a:moveTo>
                    <a:pt x="173305" y="493558"/>
                  </a:moveTo>
                  <a:cubicBezTo>
                    <a:pt x="110128" y="493558"/>
                    <a:pt x="55624" y="455718"/>
                    <a:pt x="31212" y="401507"/>
                  </a:cubicBezTo>
                  <a:lnTo>
                    <a:pt x="188488" y="401507"/>
                  </a:lnTo>
                  <a:cubicBezTo>
                    <a:pt x="193511" y="417618"/>
                    <a:pt x="208580" y="429301"/>
                    <a:pt x="226291" y="429301"/>
                  </a:cubicBezTo>
                  <a:cubicBezTo>
                    <a:pt x="244039" y="429301"/>
                    <a:pt x="259070" y="417581"/>
                    <a:pt x="264094" y="401507"/>
                  </a:cubicBezTo>
                  <a:lnTo>
                    <a:pt x="297804" y="401507"/>
                  </a:lnTo>
                  <a:cubicBezTo>
                    <a:pt x="298957" y="409805"/>
                    <a:pt x="300297" y="417916"/>
                    <a:pt x="301785" y="425841"/>
                  </a:cubicBezTo>
                  <a:cubicBezTo>
                    <a:pt x="272652" y="468294"/>
                    <a:pt x="224879" y="493558"/>
                    <a:pt x="173312" y="493558"/>
                  </a:cubicBezTo>
                  <a:close/>
                  <a:moveTo>
                    <a:pt x="506833" y="657455"/>
                  </a:moveTo>
                  <a:cubicBezTo>
                    <a:pt x="357929" y="599449"/>
                    <a:pt x="294454" y="465097"/>
                    <a:pt x="312837" y="246946"/>
                  </a:cubicBezTo>
                  <a:cubicBezTo>
                    <a:pt x="377615" y="239020"/>
                    <a:pt x="442834" y="214464"/>
                    <a:pt x="506833" y="173834"/>
                  </a:cubicBezTo>
                  <a:cubicBezTo>
                    <a:pt x="570791" y="214464"/>
                    <a:pt x="635944" y="239021"/>
                    <a:pt x="700752" y="246946"/>
                  </a:cubicBezTo>
                  <a:cubicBezTo>
                    <a:pt x="719207" y="465088"/>
                    <a:pt x="655731" y="599447"/>
                    <a:pt x="506833" y="657455"/>
                  </a:cubicBezTo>
                  <a:close/>
                  <a:moveTo>
                    <a:pt x="662509" y="274664"/>
                  </a:moveTo>
                  <a:cubicBezTo>
                    <a:pt x="611834" y="264321"/>
                    <a:pt x="560973" y="244489"/>
                    <a:pt x="511262" y="215728"/>
                  </a:cubicBezTo>
                  <a:cubicBezTo>
                    <a:pt x="508545" y="214165"/>
                    <a:pt x="505160" y="214165"/>
                    <a:pt x="502444" y="215728"/>
                  </a:cubicBezTo>
                  <a:cubicBezTo>
                    <a:pt x="452698" y="244489"/>
                    <a:pt x="401765" y="264321"/>
                    <a:pt x="351120" y="274664"/>
                  </a:cubicBezTo>
                  <a:cubicBezTo>
                    <a:pt x="347177" y="275482"/>
                    <a:pt x="344274" y="278868"/>
                    <a:pt x="344088" y="282887"/>
                  </a:cubicBezTo>
                  <a:cubicBezTo>
                    <a:pt x="335792" y="456975"/>
                    <a:pt x="387844" y="567075"/>
                    <a:pt x="503184" y="619538"/>
                  </a:cubicBezTo>
                  <a:cubicBezTo>
                    <a:pt x="504337" y="620058"/>
                    <a:pt x="505603" y="620319"/>
                    <a:pt x="506831" y="620319"/>
                  </a:cubicBezTo>
                  <a:cubicBezTo>
                    <a:pt x="508059" y="620319"/>
                    <a:pt x="509324" y="620058"/>
                    <a:pt x="510477" y="619538"/>
                  </a:cubicBezTo>
                  <a:cubicBezTo>
                    <a:pt x="625854" y="567077"/>
                    <a:pt x="677908" y="456947"/>
                    <a:pt x="669535" y="282887"/>
                  </a:cubicBezTo>
                  <a:cubicBezTo>
                    <a:pt x="669348" y="278868"/>
                    <a:pt x="666446" y="275482"/>
                    <a:pt x="662503" y="274664"/>
                  </a:cubicBezTo>
                  <a:close/>
                  <a:moveTo>
                    <a:pt x="506833" y="601790"/>
                  </a:moveTo>
                  <a:cubicBezTo>
                    <a:pt x="402801" y="552678"/>
                    <a:pt x="355176" y="450772"/>
                    <a:pt x="361386" y="290513"/>
                  </a:cubicBezTo>
                  <a:cubicBezTo>
                    <a:pt x="410165" y="279798"/>
                    <a:pt x="459017" y="260636"/>
                    <a:pt x="506833" y="233512"/>
                  </a:cubicBezTo>
                  <a:cubicBezTo>
                    <a:pt x="554606" y="260599"/>
                    <a:pt x="603464" y="279761"/>
                    <a:pt x="652242" y="290513"/>
                  </a:cubicBezTo>
                  <a:cubicBezTo>
                    <a:pt x="658493" y="450762"/>
                    <a:pt x="610905" y="552641"/>
                    <a:pt x="506833" y="601790"/>
                  </a:cubicBezTo>
                  <a:close/>
                  <a:moveTo>
                    <a:pt x="599702" y="386544"/>
                  </a:moveTo>
                  <a:lnTo>
                    <a:pt x="537678" y="386544"/>
                  </a:lnTo>
                  <a:lnTo>
                    <a:pt x="537678" y="324521"/>
                  </a:lnTo>
                  <a:cubicBezTo>
                    <a:pt x="537678" y="319647"/>
                    <a:pt x="533733" y="315702"/>
                    <a:pt x="528860" y="315702"/>
                  </a:cubicBezTo>
                  <a:lnTo>
                    <a:pt x="484769" y="315702"/>
                  </a:lnTo>
                  <a:cubicBezTo>
                    <a:pt x="479895" y="315702"/>
                    <a:pt x="475951" y="319647"/>
                    <a:pt x="475951" y="324521"/>
                  </a:cubicBezTo>
                  <a:lnTo>
                    <a:pt x="475951" y="386544"/>
                  </a:lnTo>
                  <a:lnTo>
                    <a:pt x="413927" y="386544"/>
                  </a:lnTo>
                  <a:cubicBezTo>
                    <a:pt x="409053" y="386544"/>
                    <a:pt x="405110" y="390488"/>
                    <a:pt x="405110" y="395363"/>
                  </a:cubicBezTo>
                  <a:lnTo>
                    <a:pt x="405110" y="439453"/>
                  </a:lnTo>
                  <a:cubicBezTo>
                    <a:pt x="405110" y="444327"/>
                    <a:pt x="409053" y="448270"/>
                    <a:pt x="413927" y="448270"/>
                  </a:cubicBezTo>
                  <a:lnTo>
                    <a:pt x="475951" y="448270"/>
                  </a:lnTo>
                  <a:lnTo>
                    <a:pt x="475951" y="510294"/>
                  </a:lnTo>
                  <a:cubicBezTo>
                    <a:pt x="475951" y="515169"/>
                    <a:pt x="479895" y="519113"/>
                    <a:pt x="484769" y="519113"/>
                  </a:cubicBezTo>
                  <a:lnTo>
                    <a:pt x="528860" y="519113"/>
                  </a:lnTo>
                  <a:cubicBezTo>
                    <a:pt x="533733" y="519113"/>
                    <a:pt x="537678" y="515169"/>
                    <a:pt x="537678" y="510294"/>
                  </a:cubicBezTo>
                  <a:lnTo>
                    <a:pt x="537678" y="448270"/>
                  </a:lnTo>
                  <a:lnTo>
                    <a:pt x="599702" y="448270"/>
                  </a:lnTo>
                  <a:cubicBezTo>
                    <a:pt x="604576" y="448270"/>
                    <a:pt x="608520" y="444327"/>
                    <a:pt x="608520" y="439453"/>
                  </a:cubicBezTo>
                  <a:lnTo>
                    <a:pt x="608520" y="395363"/>
                  </a:lnTo>
                  <a:cubicBezTo>
                    <a:pt x="608520" y="390488"/>
                    <a:pt x="604576" y="386544"/>
                    <a:pt x="599702" y="386544"/>
                  </a:cubicBezTo>
                  <a:close/>
                  <a:moveTo>
                    <a:pt x="590883" y="430635"/>
                  </a:moveTo>
                  <a:lnTo>
                    <a:pt x="528860" y="430635"/>
                  </a:lnTo>
                  <a:cubicBezTo>
                    <a:pt x="523986" y="430635"/>
                    <a:pt x="520041" y="434578"/>
                    <a:pt x="520041" y="439453"/>
                  </a:cubicBezTo>
                  <a:lnTo>
                    <a:pt x="520041" y="501477"/>
                  </a:lnTo>
                  <a:lnTo>
                    <a:pt x="493550" y="501477"/>
                  </a:lnTo>
                  <a:lnTo>
                    <a:pt x="493550" y="439453"/>
                  </a:lnTo>
                  <a:cubicBezTo>
                    <a:pt x="493550" y="434578"/>
                    <a:pt x="489607" y="430635"/>
                    <a:pt x="484733" y="430635"/>
                  </a:cubicBezTo>
                  <a:lnTo>
                    <a:pt x="422709" y="430635"/>
                  </a:lnTo>
                  <a:lnTo>
                    <a:pt x="422709" y="404144"/>
                  </a:lnTo>
                  <a:lnTo>
                    <a:pt x="484733" y="404144"/>
                  </a:lnTo>
                  <a:cubicBezTo>
                    <a:pt x="489607" y="404144"/>
                    <a:pt x="493550" y="400200"/>
                    <a:pt x="493550" y="395326"/>
                  </a:cubicBezTo>
                  <a:lnTo>
                    <a:pt x="493550" y="333302"/>
                  </a:lnTo>
                  <a:lnTo>
                    <a:pt x="520041" y="333302"/>
                  </a:lnTo>
                  <a:lnTo>
                    <a:pt x="520041" y="395326"/>
                  </a:lnTo>
                  <a:cubicBezTo>
                    <a:pt x="520041" y="400200"/>
                    <a:pt x="523986" y="404144"/>
                    <a:pt x="528860" y="404144"/>
                  </a:cubicBezTo>
                  <a:lnTo>
                    <a:pt x="590883" y="404144"/>
                  </a:lnTo>
                  <a:close/>
                </a:path>
              </a:pathLst>
            </a:custGeom>
            <a:solidFill>
              <a:srgbClr val="002855"/>
            </a:solidFill>
            <a:ln w="3175" cap="flat">
              <a:solidFill>
                <a:srgbClr val="002855"/>
              </a:solid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25" name="Group 524">
            <a:extLst>
              <a:ext uri="{FF2B5EF4-FFF2-40B4-BE49-F238E27FC236}">
                <a16:creationId xmlns:a16="http://schemas.microsoft.com/office/drawing/2014/main" id="{88B6040F-47E9-0462-B5EC-14907818BBD5}"/>
              </a:ext>
            </a:extLst>
          </p:cNvPr>
          <p:cNvGrpSpPr/>
          <p:nvPr/>
        </p:nvGrpSpPr>
        <p:grpSpPr>
          <a:xfrm>
            <a:off x="1056177" y="2916586"/>
            <a:ext cx="906846" cy="906844"/>
            <a:chOff x="1010834" y="2832742"/>
            <a:chExt cx="997531" cy="997528"/>
          </a:xfrm>
        </p:grpSpPr>
        <p:sp>
          <p:nvSpPr>
            <p:cNvPr id="417" name="Oval 416">
              <a:extLst>
                <a:ext uri="{FF2B5EF4-FFF2-40B4-BE49-F238E27FC236}">
                  <a16:creationId xmlns:a16="http://schemas.microsoft.com/office/drawing/2014/main" id="{13034FF9-0E45-1491-5CE5-30EC21F12405}"/>
                </a:ext>
              </a:extLst>
            </p:cNvPr>
            <p:cNvSpPr/>
            <p:nvPr/>
          </p:nvSpPr>
          <p:spPr>
            <a:xfrm flipH="1">
              <a:off x="1010834" y="2832742"/>
              <a:ext cx="997531" cy="997528"/>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Freeform: Shape 523">
              <a:extLst>
                <a:ext uri="{FF2B5EF4-FFF2-40B4-BE49-F238E27FC236}">
                  <a16:creationId xmlns:a16="http://schemas.microsoft.com/office/drawing/2014/main" id="{925B381C-EEB6-0F45-D2C6-9076CF040E3F}"/>
                </a:ext>
              </a:extLst>
            </p:cNvPr>
            <p:cNvSpPr/>
            <p:nvPr/>
          </p:nvSpPr>
          <p:spPr>
            <a:xfrm>
              <a:off x="1340910" y="3106217"/>
              <a:ext cx="337382" cy="450574"/>
            </a:xfrm>
            <a:custGeom>
              <a:avLst/>
              <a:gdLst>
                <a:gd name="connsiteX0" fmla="*/ 175889 w 492119"/>
                <a:gd name="connsiteY0" fmla="*/ 382514 h 657225"/>
                <a:gd name="connsiteX1" fmla="*/ 130245 w 492119"/>
                <a:gd name="connsiteY1" fmla="*/ 430501 h 657225"/>
                <a:gd name="connsiteX2" fmla="*/ 120720 w 492119"/>
                <a:gd name="connsiteY2" fmla="*/ 439807 h 657225"/>
                <a:gd name="connsiteX3" fmla="*/ 30287 w 492119"/>
                <a:gd name="connsiteY3" fmla="*/ 439807 h 657225"/>
                <a:gd name="connsiteX4" fmla="*/ 33001 w 492119"/>
                <a:gd name="connsiteY4" fmla="*/ 465082 h 657225"/>
                <a:gd name="connsiteX5" fmla="*/ 246059 w 492119"/>
                <a:gd name="connsiteY5" fmla="*/ 628650 h 657225"/>
                <a:gd name="connsiteX6" fmla="*/ 459118 w 492119"/>
                <a:gd name="connsiteY6" fmla="*/ 465082 h 657225"/>
                <a:gd name="connsiteX7" fmla="*/ 461832 w 492119"/>
                <a:gd name="connsiteY7" fmla="*/ 439807 h 657225"/>
                <a:gd name="connsiteX8" fmla="*/ 231058 w 492119"/>
                <a:gd name="connsiteY8" fmla="*/ 439807 h 657225"/>
                <a:gd name="connsiteX9" fmla="*/ 221533 w 492119"/>
                <a:gd name="connsiteY9" fmla="*/ 430501 h 657225"/>
                <a:gd name="connsiteX10" fmla="*/ 175889 w 492119"/>
                <a:gd name="connsiteY10" fmla="*/ 382514 h 657225"/>
                <a:gd name="connsiteX11" fmla="*/ 326965 w 492119"/>
                <a:gd name="connsiteY11" fmla="*/ 309457 h 657225"/>
                <a:gd name="connsiteX12" fmla="*/ 308753 w 492119"/>
                <a:gd name="connsiteY12" fmla="*/ 326573 h 657225"/>
                <a:gd name="connsiteX13" fmla="*/ 326965 w 492119"/>
                <a:gd name="connsiteY13" fmla="*/ 343690 h 657225"/>
                <a:gd name="connsiteX14" fmla="*/ 345167 w 492119"/>
                <a:gd name="connsiteY14" fmla="*/ 326573 h 657225"/>
                <a:gd name="connsiteX15" fmla="*/ 326965 w 492119"/>
                <a:gd name="connsiteY15" fmla="*/ 309457 h 657225"/>
                <a:gd name="connsiteX16" fmla="*/ 326965 w 492119"/>
                <a:gd name="connsiteY16" fmla="*/ 290407 h 657225"/>
                <a:gd name="connsiteX17" fmla="*/ 364217 w 492119"/>
                <a:gd name="connsiteY17" fmla="*/ 326573 h 657225"/>
                <a:gd name="connsiteX18" fmla="*/ 326965 w 492119"/>
                <a:gd name="connsiteY18" fmla="*/ 362740 h 657225"/>
                <a:gd name="connsiteX19" fmla="*/ 289703 w 492119"/>
                <a:gd name="connsiteY19" fmla="*/ 326573 h 657225"/>
                <a:gd name="connsiteX20" fmla="*/ 326965 w 492119"/>
                <a:gd name="connsiteY20" fmla="*/ 290407 h 657225"/>
                <a:gd name="connsiteX21" fmla="*/ 205702 w 492119"/>
                <a:gd name="connsiteY21" fmla="*/ 28575 h 657225"/>
                <a:gd name="connsiteX22" fmla="*/ 205702 w 492119"/>
                <a:gd name="connsiteY22" fmla="*/ 210969 h 657225"/>
                <a:gd name="connsiteX23" fmla="*/ 194596 w 492119"/>
                <a:gd name="connsiteY23" fmla="*/ 224895 h 657225"/>
                <a:gd name="connsiteX24" fmla="*/ 40769 w 492119"/>
                <a:gd name="connsiteY24" fmla="*/ 355922 h 657225"/>
                <a:gd name="connsiteX25" fmla="*/ 29132 w 492119"/>
                <a:gd name="connsiteY25" fmla="*/ 420757 h 657225"/>
                <a:gd name="connsiteX26" fmla="*/ 111995 w 492119"/>
                <a:gd name="connsiteY26" fmla="*/ 420757 h 657225"/>
                <a:gd name="connsiteX27" fmla="*/ 175889 w 492119"/>
                <a:gd name="connsiteY27" fmla="*/ 363464 h 657225"/>
                <a:gd name="connsiteX28" fmla="*/ 239783 w 492119"/>
                <a:gd name="connsiteY28" fmla="*/ 420757 h 657225"/>
                <a:gd name="connsiteX29" fmla="*/ 462987 w 492119"/>
                <a:gd name="connsiteY29" fmla="*/ 420757 h 657225"/>
                <a:gd name="connsiteX30" fmla="*/ 451350 w 492119"/>
                <a:gd name="connsiteY30" fmla="*/ 355922 h 657225"/>
                <a:gd name="connsiteX31" fmla="*/ 297523 w 492119"/>
                <a:gd name="connsiteY31" fmla="*/ 224895 h 657225"/>
                <a:gd name="connsiteX32" fmla="*/ 286417 w 492119"/>
                <a:gd name="connsiteY32" fmla="*/ 210969 h 657225"/>
                <a:gd name="connsiteX33" fmla="*/ 286417 w 492119"/>
                <a:gd name="connsiteY33" fmla="*/ 28575 h 657225"/>
                <a:gd name="connsiteX34" fmla="*/ 107947 w 492119"/>
                <a:gd name="connsiteY34" fmla="*/ 0 h 657225"/>
                <a:gd name="connsiteX35" fmla="*/ 191414 w 492119"/>
                <a:gd name="connsiteY35" fmla="*/ 0 h 657225"/>
                <a:gd name="connsiteX36" fmla="*/ 300704 w 492119"/>
                <a:gd name="connsiteY36" fmla="*/ 0 h 657225"/>
                <a:gd name="connsiteX37" fmla="*/ 384172 w 492119"/>
                <a:gd name="connsiteY37" fmla="*/ 0 h 657225"/>
                <a:gd name="connsiteX38" fmla="*/ 384172 w 492119"/>
                <a:gd name="connsiteY38" fmla="*/ 28575 h 657225"/>
                <a:gd name="connsiteX39" fmla="*/ 314992 w 492119"/>
                <a:gd name="connsiteY39" fmla="*/ 28575 h 657225"/>
                <a:gd name="connsiteX40" fmla="*/ 314992 w 492119"/>
                <a:gd name="connsiteY40" fmla="*/ 199835 h 657225"/>
                <a:gd name="connsiteX41" fmla="*/ 492119 w 492119"/>
                <a:gd name="connsiteY41" fmla="*/ 423863 h 657225"/>
                <a:gd name="connsiteX42" fmla="*/ 246059 w 492119"/>
                <a:gd name="connsiteY42" fmla="*/ 657225 h 657225"/>
                <a:gd name="connsiteX43" fmla="*/ 0 w 492119"/>
                <a:gd name="connsiteY43" fmla="*/ 423863 h 657225"/>
                <a:gd name="connsiteX44" fmla="*/ 177127 w 492119"/>
                <a:gd name="connsiteY44" fmla="*/ 199835 h 657225"/>
                <a:gd name="connsiteX45" fmla="*/ 177127 w 492119"/>
                <a:gd name="connsiteY45" fmla="*/ 28575 h 657225"/>
                <a:gd name="connsiteX46" fmla="*/ 107947 w 492119"/>
                <a:gd name="connsiteY46" fmla="*/ 2857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92119" h="657225">
                  <a:moveTo>
                    <a:pt x="175889" y="382514"/>
                  </a:moveTo>
                  <a:cubicBezTo>
                    <a:pt x="151324" y="382514"/>
                    <a:pt x="130845" y="404040"/>
                    <a:pt x="130245" y="430501"/>
                  </a:cubicBezTo>
                  <a:cubicBezTo>
                    <a:pt x="130131" y="435673"/>
                    <a:pt x="125902" y="439807"/>
                    <a:pt x="120720" y="439807"/>
                  </a:cubicBezTo>
                  <a:lnTo>
                    <a:pt x="30287" y="439807"/>
                  </a:lnTo>
                  <a:lnTo>
                    <a:pt x="33001" y="465082"/>
                  </a:lnTo>
                  <a:cubicBezTo>
                    <a:pt x="53315" y="558313"/>
                    <a:pt x="141130" y="628650"/>
                    <a:pt x="246059" y="628650"/>
                  </a:cubicBezTo>
                  <a:cubicBezTo>
                    <a:pt x="350989" y="628650"/>
                    <a:pt x="438803" y="558313"/>
                    <a:pt x="459118" y="465082"/>
                  </a:cubicBezTo>
                  <a:lnTo>
                    <a:pt x="461832" y="439807"/>
                  </a:lnTo>
                  <a:lnTo>
                    <a:pt x="231058" y="439807"/>
                  </a:lnTo>
                  <a:cubicBezTo>
                    <a:pt x="225886" y="439807"/>
                    <a:pt x="221657" y="435673"/>
                    <a:pt x="221533" y="430501"/>
                  </a:cubicBezTo>
                  <a:cubicBezTo>
                    <a:pt x="220933" y="404040"/>
                    <a:pt x="200454" y="382514"/>
                    <a:pt x="175889" y="382514"/>
                  </a:cubicBezTo>
                  <a:close/>
                  <a:moveTo>
                    <a:pt x="326965" y="309457"/>
                  </a:moveTo>
                  <a:cubicBezTo>
                    <a:pt x="316925" y="309457"/>
                    <a:pt x="308753" y="317134"/>
                    <a:pt x="308753" y="326573"/>
                  </a:cubicBezTo>
                  <a:cubicBezTo>
                    <a:pt x="308753" y="336013"/>
                    <a:pt x="316916" y="343690"/>
                    <a:pt x="326965" y="343690"/>
                  </a:cubicBezTo>
                  <a:cubicBezTo>
                    <a:pt x="337004" y="343690"/>
                    <a:pt x="345167" y="336013"/>
                    <a:pt x="345167" y="326573"/>
                  </a:cubicBezTo>
                  <a:cubicBezTo>
                    <a:pt x="345167" y="317134"/>
                    <a:pt x="337004" y="309457"/>
                    <a:pt x="326965" y="309457"/>
                  </a:cubicBezTo>
                  <a:close/>
                  <a:moveTo>
                    <a:pt x="326965" y="290407"/>
                  </a:moveTo>
                  <a:cubicBezTo>
                    <a:pt x="347501" y="290407"/>
                    <a:pt x="364217" y="306638"/>
                    <a:pt x="364217" y="326573"/>
                  </a:cubicBezTo>
                  <a:cubicBezTo>
                    <a:pt x="364217" y="346509"/>
                    <a:pt x="347501" y="362740"/>
                    <a:pt x="326965" y="362740"/>
                  </a:cubicBezTo>
                  <a:cubicBezTo>
                    <a:pt x="306419" y="362740"/>
                    <a:pt x="289703" y="346519"/>
                    <a:pt x="289703" y="326573"/>
                  </a:cubicBezTo>
                  <a:cubicBezTo>
                    <a:pt x="289703" y="306628"/>
                    <a:pt x="306419" y="290407"/>
                    <a:pt x="326965" y="290407"/>
                  </a:cubicBezTo>
                  <a:close/>
                  <a:moveTo>
                    <a:pt x="205702" y="28575"/>
                  </a:moveTo>
                  <a:lnTo>
                    <a:pt x="205702" y="210969"/>
                  </a:lnTo>
                  <a:cubicBezTo>
                    <a:pt x="205702" y="217637"/>
                    <a:pt x="201092" y="223418"/>
                    <a:pt x="194596" y="224895"/>
                  </a:cubicBezTo>
                  <a:cubicBezTo>
                    <a:pt x="121280" y="241654"/>
                    <a:pt x="64551" y="291867"/>
                    <a:pt x="40769" y="355922"/>
                  </a:cubicBezTo>
                  <a:lnTo>
                    <a:pt x="29132" y="420757"/>
                  </a:lnTo>
                  <a:lnTo>
                    <a:pt x="111995" y="420757"/>
                  </a:lnTo>
                  <a:cubicBezTo>
                    <a:pt x="116920" y="387972"/>
                    <a:pt x="143476" y="363464"/>
                    <a:pt x="175889" y="363464"/>
                  </a:cubicBezTo>
                  <a:cubicBezTo>
                    <a:pt x="208303" y="363464"/>
                    <a:pt x="234849" y="387972"/>
                    <a:pt x="239783" y="420757"/>
                  </a:cubicBezTo>
                  <a:lnTo>
                    <a:pt x="462987" y="420757"/>
                  </a:lnTo>
                  <a:lnTo>
                    <a:pt x="451350" y="355922"/>
                  </a:lnTo>
                  <a:cubicBezTo>
                    <a:pt x="427568" y="291867"/>
                    <a:pt x="370839" y="241654"/>
                    <a:pt x="297523" y="224895"/>
                  </a:cubicBezTo>
                  <a:cubicBezTo>
                    <a:pt x="291027" y="223409"/>
                    <a:pt x="286417" y="217627"/>
                    <a:pt x="286417" y="210969"/>
                  </a:cubicBezTo>
                  <a:lnTo>
                    <a:pt x="286417" y="28575"/>
                  </a:lnTo>
                  <a:close/>
                  <a:moveTo>
                    <a:pt x="107947" y="0"/>
                  </a:moveTo>
                  <a:lnTo>
                    <a:pt x="191414" y="0"/>
                  </a:lnTo>
                  <a:lnTo>
                    <a:pt x="300704" y="0"/>
                  </a:lnTo>
                  <a:lnTo>
                    <a:pt x="384172" y="0"/>
                  </a:lnTo>
                  <a:lnTo>
                    <a:pt x="384172" y="28575"/>
                  </a:lnTo>
                  <a:lnTo>
                    <a:pt x="314992" y="28575"/>
                  </a:lnTo>
                  <a:lnTo>
                    <a:pt x="314992" y="199835"/>
                  </a:lnTo>
                  <a:cubicBezTo>
                    <a:pt x="419852" y="228686"/>
                    <a:pt x="492119" y="319297"/>
                    <a:pt x="492119" y="423863"/>
                  </a:cubicBezTo>
                  <a:cubicBezTo>
                    <a:pt x="492119" y="552536"/>
                    <a:pt x="381733" y="657225"/>
                    <a:pt x="246059" y="657225"/>
                  </a:cubicBezTo>
                  <a:cubicBezTo>
                    <a:pt x="110385" y="657225"/>
                    <a:pt x="0" y="552536"/>
                    <a:pt x="0" y="423863"/>
                  </a:cubicBezTo>
                  <a:cubicBezTo>
                    <a:pt x="0" y="319297"/>
                    <a:pt x="72266" y="228686"/>
                    <a:pt x="177127" y="199835"/>
                  </a:cubicBezTo>
                  <a:lnTo>
                    <a:pt x="177127" y="28575"/>
                  </a:lnTo>
                  <a:lnTo>
                    <a:pt x="107947" y="28575"/>
                  </a:ln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41" name="Group 540">
            <a:extLst>
              <a:ext uri="{FF2B5EF4-FFF2-40B4-BE49-F238E27FC236}">
                <a16:creationId xmlns:a16="http://schemas.microsoft.com/office/drawing/2014/main" id="{1D12417A-16EF-6E8E-C470-097C0D2FC9E7}"/>
              </a:ext>
            </a:extLst>
          </p:cNvPr>
          <p:cNvGrpSpPr/>
          <p:nvPr/>
        </p:nvGrpSpPr>
        <p:grpSpPr>
          <a:xfrm>
            <a:off x="8032331" y="2916586"/>
            <a:ext cx="906846" cy="906844"/>
            <a:chOff x="7986989" y="2832742"/>
            <a:chExt cx="997531" cy="997528"/>
          </a:xfrm>
        </p:grpSpPr>
        <p:sp>
          <p:nvSpPr>
            <p:cNvPr id="458" name="Oval 457">
              <a:extLst>
                <a:ext uri="{FF2B5EF4-FFF2-40B4-BE49-F238E27FC236}">
                  <a16:creationId xmlns:a16="http://schemas.microsoft.com/office/drawing/2014/main" id="{4AF697DA-DBB2-BD42-F466-15D75F2FEC69}"/>
                </a:ext>
              </a:extLst>
            </p:cNvPr>
            <p:cNvSpPr/>
            <p:nvPr/>
          </p:nvSpPr>
          <p:spPr>
            <a:xfrm flipH="1">
              <a:off x="7986989" y="2832742"/>
              <a:ext cx="997531" cy="997528"/>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Shape 539">
              <a:extLst>
                <a:ext uri="{FF2B5EF4-FFF2-40B4-BE49-F238E27FC236}">
                  <a16:creationId xmlns:a16="http://schemas.microsoft.com/office/drawing/2014/main" id="{C0ED642F-A7BD-98DE-B1D1-CD4B10C94B3E}"/>
                </a:ext>
              </a:extLst>
            </p:cNvPr>
            <p:cNvSpPr/>
            <p:nvPr/>
          </p:nvSpPr>
          <p:spPr>
            <a:xfrm>
              <a:off x="8238107" y="3083855"/>
              <a:ext cx="495299" cy="495299"/>
            </a:xfrm>
            <a:custGeom>
              <a:avLst/>
              <a:gdLst>
                <a:gd name="connsiteX0" fmla="*/ 209551 w 571500"/>
                <a:gd name="connsiteY0" fmla="*/ 495300 h 571500"/>
                <a:gd name="connsiteX1" fmla="*/ 257176 w 571500"/>
                <a:gd name="connsiteY1" fmla="*/ 495300 h 571500"/>
                <a:gd name="connsiteX2" fmla="*/ 257176 w 571500"/>
                <a:gd name="connsiteY2" fmla="*/ 514350 h 571500"/>
                <a:gd name="connsiteX3" fmla="*/ 209552 w 571500"/>
                <a:gd name="connsiteY3" fmla="*/ 514350 h 571500"/>
                <a:gd name="connsiteX4" fmla="*/ 209551 w 571500"/>
                <a:gd name="connsiteY4" fmla="*/ 495300 h 571500"/>
                <a:gd name="connsiteX5" fmla="*/ 123826 w 571500"/>
                <a:gd name="connsiteY5" fmla="*/ 495300 h 571500"/>
                <a:gd name="connsiteX6" fmla="*/ 171451 w 571500"/>
                <a:gd name="connsiteY6" fmla="*/ 495300 h 571500"/>
                <a:gd name="connsiteX7" fmla="*/ 171451 w 571500"/>
                <a:gd name="connsiteY7" fmla="*/ 514350 h 571500"/>
                <a:gd name="connsiteX8" fmla="*/ 123827 w 571500"/>
                <a:gd name="connsiteY8" fmla="*/ 514350 h 571500"/>
                <a:gd name="connsiteX9" fmla="*/ 123826 w 571500"/>
                <a:gd name="connsiteY9" fmla="*/ 495300 h 571500"/>
                <a:gd name="connsiteX10" fmla="*/ 447677 w 571500"/>
                <a:gd name="connsiteY10" fmla="*/ 476250 h 571500"/>
                <a:gd name="connsiteX11" fmla="*/ 447676 w 571500"/>
                <a:gd name="connsiteY11" fmla="*/ 495300 h 571500"/>
                <a:gd name="connsiteX12" fmla="*/ 447677 w 571500"/>
                <a:gd name="connsiteY12" fmla="*/ 476250 h 571500"/>
                <a:gd name="connsiteX13" fmla="*/ 381002 w 571500"/>
                <a:gd name="connsiteY13" fmla="*/ 476250 h 571500"/>
                <a:gd name="connsiteX14" fmla="*/ 381001 w 571500"/>
                <a:gd name="connsiteY14" fmla="*/ 495300 h 571500"/>
                <a:gd name="connsiteX15" fmla="*/ 381002 w 571500"/>
                <a:gd name="connsiteY15" fmla="*/ 476250 h 571500"/>
                <a:gd name="connsiteX16" fmla="*/ 447676 w 571500"/>
                <a:gd name="connsiteY16" fmla="*/ 457200 h 571500"/>
                <a:gd name="connsiteX17" fmla="*/ 447677 w 571500"/>
                <a:gd name="connsiteY17" fmla="*/ 514350 h 571500"/>
                <a:gd name="connsiteX18" fmla="*/ 447676 w 571500"/>
                <a:gd name="connsiteY18" fmla="*/ 457200 h 571500"/>
                <a:gd name="connsiteX19" fmla="*/ 381001 w 571500"/>
                <a:gd name="connsiteY19" fmla="*/ 457200 h 571500"/>
                <a:gd name="connsiteX20" fmla="*/ 381002 w 571500"/>
                <a:gd name="connsiteY20" fmla="*/ 514350 h 571500"/>
                <a:gd name="connsiteX21" fmla="*/ 381001 w 571500"/>
                <a:gd name="connsiteY21" fmla="*/ 457200 h 571500"/>
                <a:gd name="connsiteX22" fmla="*/ 123825 w 571500"/>
                <a:gd name="connsiteY22" fmla="*/ 428625 h 571500"/>
                <a:gd name="connsiteX23" fmla="*/ 85725 w 571500"/>
                <a:gd name="connsiteY23" fmla="*/ 466725 h 571500"/>
                <a:gd name="connsiteX24" fmla="*/ 85725 w 571500"/>
                <a:gd name="connsiteY24" fmla="*/ 514350 h 571500"/>
                <a:gd name="connsiteX25" fmla="*/ 123825 w 571500"/>
                <a:gd name="connsiteY25" fmla="*/ 552450 h 571500"/>
                <a:gd name="connsiteX26" fmla="*/ 447675 w 571500"/>
                <a:gd name="connsiteY26" fmla="*/ 552450 h 571500"/>
                <a:gd name="connsiteX27" fmla="*/ 485775 w 571500"/>
                <a:gd name="connsiteY27" fmla="*/ 514350 h 571500"/>
                <a:gd name="connsiteX28" fmla="*/ 485775 w 571500"/>
                <a:gd name="connsiteY28" fmla="*/ 466725 h 571500"/>
                <a:gd name="connsiteX29" fmla="*/ 447675 w 571500"/>
                <a:gd name="connsiteY29" fmla="*/ 428625 h 571500"/>
                <a:gd name="connsiteX30" fmla="*/ 253077 w 571500"/>
                <a:gd name="connsiteY30" fmla="*/ 286004 h 571500"/>
                <a:gd name="connsiteX31" fmla="*/ 273286 w 571500"/>
                <a:gd name="connsiteY31" fmla="*/ 297865 h 571500"/>
                <a:gd name="connsiteX32" fmla="*/ 283407 w 571500"/>
                <a:gd name="connsiteY32" fmla="*/ 319849 h 571500"/>
                <a:gd name="connsiteX33" fmla="*/ 286030 w 571500"/>
                <a:gd name="connsiteY33" fmla="*/ 320269 h 571500"/>
                <a:gd name="connsiteX34" fmla="*/ 323293 w 571500"/>
                <a:gd name="connsiteY34" fmla="*/ 318728 h 571500"/>
                <a:gd name="connsiteX35" fmla="*/ 332334 w 571500"/>
                <a:gd name="connsiteY35" fmla="*/ 334388 h 571500"/>
                <a:gd name="connsiteX36" fmla="*/ 334966 w 571500"/>
                <a:gd name="connsiteY36" fmla="*/ 334490 h 571500"/>
                <a:gd name="connsiteX37" fmla="*/ 345934 w 571500"/>
                <a:gd name="connsiteY37" fmla="*/ 317789 h 571500"/>
                <a:gd name="connsiteX38" fmla="*/ 380386 w 571500"/>
                <a:gd name="connsiteY38" fmla="*/ 317826 h 571500"/>
                <a:gd name="connsiteX39" fmla="*/ 391037 w 571500"/>
                <a:gd name="connsiteY39" fmla="*/ 334113 h 571500"/>
                <a:gd name="connsiteX40" fmla="*/ 392349 w 571500"/>
                <a:gd name="connsiteY40" fmla="*/ 334876 h 571500"/>
                <a:gd name="connsiteX41" fmla="*/ 418933 w 571500"/>
                <a:gd name="connsiteY41" fmla="*/ 334402 h 571500"/>
                <a:gd name="connsiteX42" fmla="*/ 419268 w 571500"/>
                <a:gd name="connsiteY42" fmla="*/ 353452 h 571500"/>
                <a:gd name="connsiteX43" fmla="*/ 392312 w 571500"/>
                <a:gd name="connsiteY43" fmla="*/ 353925 h 571500"/>
                <a:gd name="connsiteX44" fmla="*/ 364443 w 571500"/>
                <a:gd name="connsiteY44" fmla="*/ 328253 h 571500"/>
                <a:gd name="connsiteX45" fmla="*/ 361857 w 571500"/>
                <a:gd name="connsiteY45" fmla="*/ 328248 h 571500"/>
                <a:gd name="connsiteX46" fmla="*/ 333097 w 571500"/>
                <a:gd name="connsiteY46" fmla="*/ 354284 h 571500"/>
                <a:gd name="connsiteX47" fmla="*/ 306791 w 571500"/>
                <a:gd name="connsiteY47" fmla="*/ 328253 h 571500"/>
                <a:gd name="connsiteX48" fmla="*/ 304270 w 571500"/>
                <a:gd name="connsiteY48" fmla="*/ 327997 h 571500"/>
                <a:gd name="connsiteX49" fmla="*/ 266096 w 571500"/>
                <a:gd name="connsiteY49" fmla="*/ 327807 h 571500"/>
                <a:gd name="connsiteX50" fmla="*/ 255985 w 571500"/>
                <a:gd name="connsiteY50" fmla="*/ 305827 h 571500"/>
                <a:gd name="connsiteX51" fmla="*/ 254459 w 571500"/>
                <a:gd name="connsiteY51" fmla="*/ 304804 h 571500"/>
                <a:gd name="connsiteX52" fmla="*/ 252999 w 571500"/>
                <a:gd name="connsiteY52" fmla="*/ 306101 h 571500"/>
                <a:gd name="connsiteX53" fmla="*/ 244507 w 571500"/>
                <a:gd name="connsiteY53" fmla="*/ 333917 h 571500"/>
                <a:gd name="connsiteX54" fmla="*/ 205505 w 571500"/>
                <a:gd name="connsiteY54" fmla="*/ 335388 h 571500"/>
                <a:gd name="connsiteX55" fmla="*/ 202862 w 571500"/>
                <a:gd name="connsiteY55" fmla="*/ 334825 h 571500"/>
                <a:gd name="connsiteX56" fmla="*/ 187497 w 571500"/>
                <a:gd name="connsiteY56" fmla="*/ 353150 h 571500"/>
                <a:gd name="connsiteX57" fmla="*/ 180195 w 571500"/>
                <a:gd name="connsiteY57" fmla="*/ 356554 h 571500"/>
                <a:gd name="connsiteX58" fmla="*/ 152401 w 571500"/>
                <a:gd name="connsiteY58" fmla="*/ 356554 h 571500"/>
                <a:gd name="connsiteX59" fmla="*/ 152401 w 571500"/>
                <a:gd name="connsiteY59" fmla="*/ 337504 h 571500"/>
                <a:gd name="connsiteX60" fmla="*/ 175748 w 571500"/>
                <a:gd name="connsiteY60" fmla="*/ 337504 h 571500"/>
                <a:gd name="connsiteX61" fmla="*/ 188259 w 571500"/>
                <a:gd name="connsiteY61" fmla="*/ 322584 h 571500"/>
                <a:gd name="connsiteX62" fmla="*/ 223271 w 571500"/>
                <a:gd name="connsiteY62" fmla="*/ 328500 h 571500"/>
                <a:gd name="connsiteX63" fmla="*/ 224805 w 571500"/>
                <a:gd name="connsiteY63" fmla="*/ 329649 h 571500"/>
                <a:gd name="connsiteX64" fmla="*/ 226294 w 571500"/>
                <a:gd name="connsiteY64" fmla="*/ 328355 h 571500"/>
                <a:gd name="connsiteX65" fmla="*/ 234786 w 571500"/>
                <a:gd name="connsiteY65" fmla="*/ 300535 h 571500"/>
                <a:gd name="connsiteX66" fmla="*/ 253077 w 571500"/>
                <a:gd name="connsiteY66" fmla="*/ 286004 h 571500"/>
                <a:gd name="connsiteX67" fmla="*/ 466725 w 571500"/>
                <a:gd name="connsiteY67" fmla="*/ 209550 h 571500"/>
                <a:gd name="connsiteX68" fmla="*/ 466724 w 571500"/>
                <a:gd name="connsiteY68" fmla="*/ 228600 h 571500"/>
                <a:gd name="connsiteX69" fmla="*/ 466725 w 571500"/>
                <a:gd name="connsiteY69" fmla="*/ 209550 h 571500"/>
                <a:gd name="connsiteX70" fmla="*/ 104776 w 571500"/>
                <a:gd name="connsiteY70" fmla="*/ 209550 h 571500"/>
                <a:gd name="connsiteX71" fmla="*/ 104775 w 571500"/>
                <a:gd name="connsiteY71" fmla="*/ 228600 h 571500"/>
                <a:gd name="connsiteX72" fmla="*/ 104776 w 571500"/>
                <a:gd name="connsiteY72" fmla="*/ 209550 h 571500"/>
                <a:gd name="connsiteX73" fmla="*/ 315479 w 571500"/>
                <a:gd name="connsiteY73" fmla="*/ 133843 h 571500"/>
                <a:gd name="connsiteX74" fmla="*/ 294438 w 571500"/>
                <a:gd name="connsiteY74" fmla="*/ 149376 h 571500"/>
                <a:gd name="connsiteX75" fmla="*/ 277063 w 571500"/>
                <a:gd name="connsiteY75" fmla="*/ 149377 h 571500"/>
                <a:gd name="connsiteX76" fmla="*/ 223662 w 571500"/>
                <a:gd name="connsiteY76" fmla="*/ 162017 h 571500"/>
                <a:gd name="connsiteX77" fmla="*/ 285751 w 571500"/>
                <a:gd name="connsiteY77" fmla="*/ 218252 h 571500"/>
                <a:gd name="connsiteX78" fmla="*/ 332492 w 571500"/>
                <a:gd name="connsiteY78" fmla="*/ 191900 h 571500"/>
                <a:gd name="connsiteX79" fmla="*/ 315479 w 571500"/>
                <a:gd name="connsiteY79" fmla="*/ 133843 h 571500"/>
                <a:gd name="connsiteX80" fmla="*/ 466725 w 571500"/>
                <a:gd name="connsiteY80" fmla="*/ 133350 h 571500"/>
                <a:gd name="connsiteX81" fmla="*/ 466724 w 571500"/>
                <a:gd name="connsiteY81" fmla="*/ 152400 h 571500"/>
                <a:gd name="connsiteX82" fmla="*/ 466725 w 571500"/>
                <a:gd name="connsiteY82" fmla="*/ 133350 h 571500"/>
                <a:gd name="connsiteX83" fmla="*/ 104776 w 571500"/>
                <a:gd name="connsiteY83" fmla="*/ 133350 h 571500"/>
                <a:gd name="connsiteX84" fmla="*/ 104775 w 571500"/>
                <a:gd name="connsiteY84" fmla="*/ 152400 h 571500"/>
                <a:gd name="connsiteX85" fmla="*/ 104776 w 571500"/>
                <a:gd name="connsiteY85" fmla="*/ 133350 h 571500"/>
                <a:gd name="connsiteX86" fmla="*/ 260177 w 571500"/>
                <a:gd name="connsiteY86" fmla="*/ 115078 h 571500"/>
                <a:gd name="connsiteX87" fmla="*/ 285751 w 571500"/>
                <a:gd name="connsiteY87" fmla="*/ 128852 h 571500"/>
                <a:gd name="connsiteX88" fmla="*/ 312122 w 571500"/>
                <a:gd name="connsiteY88" fmla="*/ 115090 h 571500"/>
                <a:gd name="connsiteX89" fmla="*/ 345422 w 571500"/>
                <a:gd name="connsiteY89" fmla="*/ 205890 h 571500"/>
                <a:gd name="connsiteX90" fmla="*/ 285752 w 571500"/>
                <a:gd name="connsiteY90" fmla="*/ 238124 h 571500"/>
                <a:gd name="connsiteX91" fmla="*/ 204612 w 571500"/>
                <a:gd name="connsiteY91" fmla="*/ 162461 h 571500"/>
                <a:gd name="connsiteX92" fmla="*/ 260177 w 571500"/>
                <a:gd name="connsiteY92" fmla="*/ 115078 h 571500"/>
                <a:gd name="connsiteX93" fmla="*/ 200025 w 571500"/>
                <a:gd name="connsiteY93" fmla="*/ 95250 h 571500"/>
                <a:gd name="connsiteX94" fmla="*/ 180975 w 571500"/>
                <a:gd name="connsiteY94" fmla="*/ 114300 h 571500"/>
                <a:gd name="connsiteX95" fmla="*/ 180975 w 571500"/>
                <a:gd name="connsiteY95" fmla="*/ 238125 h 571500"/>
                <a:gd name="connsiteX96" fmla="*/ 200025 w 571500"/>
                <a:gd name="connsiteY96" fmla="*/ 257175 h 571500"/>
                <a:gd name="connsiteX97" fmla="*/ 371475 w 571500"/>
                <a:gd name="connsiteY97" fmla="*/ 257175 h 571500"/>
                <a:gd name="connsiteX98" fmla="*/ 390525 w 571500"/>
                <a:gd name="connsiteY98" fmla="*/ 238125 h 571500"/>
                <a:gd name="connsiteX99" fmla="*/ 390525 w 571500"/>
                <a:gd name="connsiteY99" fmla="*/ 114300 h 571500"/>
                <a:gd name="connsiteX100" fmla="*/ 371475 w 571500"/>
                <a:gd name="connsiteY100" fmla="*/ 95250 h 571500"/>
                <a:gd name="connsiteX101" fmla="*/ 200025 w 571500"/>
                <a:gd name="connsiteY101" fmla="*/ 76200 h 571500"/>
                <a:gd name="connsiteX102" fmla="*/ 371475 w 571500"/>
                <a:gd name="connsiteY102" fmla="*/ 76200 h 571500"/>
                <a:gd name="connsiteX103" fmla="*/ 409575 w 571500"/>
                <a:gd name="connsiteY103" fmla="*/ 114300 h 571500"/>
                <a:gd name="connsiteX104" fmla="*/ 409575 w 571500"/>
                <a:gd name="connsiteY104" fmla="*/ 133350 h 571500"/>
                <a:gd name="connsiteX105" fmla="*/ 439905 w 571500"/>
                <a:gd name="connsiteY105" fmla="*/ 133350 h 571500"/>
                <a:gd name="connsiteX106" fmla="*/ 495300 w 571500"/>
                <a:gd name="connsiteY106" fmla="*/ 142874 h 571500"/>
                <a:gd name="connsiteX107" fmla="*/ 439905 w 571500"/>
                <a:gd name="connsiteY107" fmla="*/ 152400 h 571500"/>
                <a:gd name="connsiteX108" fmla="*/ 409575 w 571500"/>
                <a:gd name="connsiteY108" fmla="*/ 152400 h 571500"/>
                <a:gd name="connsiteX109" fmla="*/ 409575 w 571500"/>
                <a:gd name="connsiteY109" fmla="*/ 209550 h 571500"/>
                <a:gd name="connsiteX110" fmla="*/ 439905 w 571500"/>
                <a:gd name="connsiteY110" fmla="*/ 209550 h 571500"/>
                <a:gd name="connsiteX111" fmla="*/ 495300 w 571500"/>
                <a:gd name="connsiteY111" fmla="*/ 219074 h 571500"/>
                <a:gd name="connsiteX112" fmla="*/ 439905 w 571500"/>
                <a:gd name="connsiteY112" fmla="*/ 228600 h 571500"/>
                <a:gd name="connsiteX113" fmla="*/ 409575 w 571500"/>
                <a:gd name="connsiteY113" fmla="*/ 228600 h 571500"/>
                <a:gd name="connsiteX114" fmla="*/ 409575 w 571500"/>
                <a:gd name="connsiteY114" fmla="*/ 238125 h 571500"/>
                <a:gd name="connsiteX115" fmla="*/ 371475 w 571500"/>
                <a:gd name="connsiteY115" fmla="*/ 276225 h 571500"/>
                <a:gd name="connsiteX116" fmla="*/ 200025 w 571500"/>
                <a:gd name="connsiteY116" fmla="*/ 276225 h 571500"/>
                <a:gd name="connsiteX117" fmla="*/ 161925 w 571500"/>
                <a:gd name="connsiteY117" fmla="*/ 238125 h 571500"/>
                <a:gd name="connsiteX118" fmla="*/ 161925 w 571500"/>
                <a:gd name="connsiteY118" fmla="*/ 228600 h 571500"/>
                <a:gd name="connsiteX119" fmla="*/ 131595 w 571500"/>
                <a:gd name="connsiteY119" fmla="*/ 228600 h 571500"/>
                <a:gd name="connsiteX120" fmla="*/ 76200 w 571500"/>
                <a:gd name="connsiteY120" fmla="*/ 219076 h 571500"/>
                <a:gd name="connsiteX121" fmla="*/ 131595 w 571500"/>
                <a:gd name="connsiteY121" fmla="*/ 209550 h 571500"/>
                <a:gd name="connsiteX122" fmla="*/ 161925 w 571500"/>
                <a:gd name="connsiteY122" fmla="*/ 209550 h 571500"/>
                <a:gd name="connsiteX123" fmla="*/ 161925 w 571500"/>
                <a:gd name="connsiteY123" fmla="*/ 152400 h 571500"/>
                <a:gd name="connsiteX124" fmla="*/ 131595 w 571500"/>
                <a:gd name="connsiteY124" fmla="*/ 152400 h 571500"/>
                <a:gd name="connsiteX125" fmla="*/ 76200 w 571500"/>
                <a:gd name="connsiteY125" fmla="*/ 142876 h 571500"/>
                <a:gd name="connsiteX126" fmla="*/ 131595 w 571500"/>
                <a:gd name="connsiteY126" fmla="*/ 133350 h 571500"/>
                <a:gd name="connsiteX127" fmla="*/ 161925 w 571500"/>
                <a:gd name="connsiteY127" fmla="*/ 133350 h 571500"/>
                <a:gd name="connsiteX128" fmla="*/ 161925 w 571500"/>
                <a:gd name="connsiteY128" fmla="*/ 114300 h 571500"/>
                <a:gd name="connsiteX129" fmla="*/ 200025 w 571500"/>
                <a:gd name="connsiteY129" fmla="*/ 76200 h 571500"/>
                <a:gd name="connsiteX130" fmla="*/ 66675 w 571500"/>
                <a:gd name="connsiteY130" fmla="*/ 57150 h 571500"/>
                <a:gd name="connsiteX131" fmla="*/ 57150 w 571500"/>
                <a:gd name="connsiteY131" fmla="*/ 66675 h 571500"/>
                <a:gd name="connsiteX132" fmla="*/ 57150 w 571500"/>
                <a:gd name="connsiteY132" fmla="*/ 361950 h 571500"/>
                <a:gd name="connsiteX133" fmla="*/ 66675 w 571500"/>
                <a:gd name="connsiteY133" fmla="*/ 371475 h 571500"/>
                <a:gd name="connsiteX134" fmla="*/ 504825 w 571500"/>
                <a:gd name="connsiteY134" fmla="*/ 371475 h 571500"/>
                <a:gd name="connsiteX135" fmla="*/ 514350 w 571500"/>
                <a:gd name="connsiteY135" fmla="*/ 361950 h 571500"/>
                <a:gd name="connsiteX136" fmla="*/ 514350 w 571500"/>
                <a:gd name="connsiteY136" fmla="*/ 66675 h 571500"/>
                <a:gd name="connsiteX137" fmla="*/ 504825 w 571500"/>
                <a:gd name="connsiteY137" fmla="*/ 57150 h 571500"/>
                <a:gd name="connsiteX138" fmla="*/ 66675 w 571500"/>
                <a:gd name="connsiteY138" fmla="*/ 38100 h 571500"/>
                <a:gd name="connsiteX139" fmla="*/ 504825 w 571500"/>
                <a:gd name="connsiteY139" fmla="*/ 38100 h 571500"/>
                <a:gd name="connsiteX140" fmla="*/ 533400 w 571500"/>
                <a:gd name="connsiteY140" fmla="*/ 66675 h 571500"/>
                <a:gd name="connsiteX141" fmla="*/ 533400 w 571500"/>
                <a:gd name="connsiteY141" fmla="*/ 361950 h 571500"/>
                <a:gd name="connsiteX142" fmla="*/ 504825 w 571500"/>
                <a:gd name="connsiteY142" fmla="*/ 390525 h 571500"/>
                <a:gd name="connsiteX143" fmla="*/ 66675 w 571500"/>
                <a:gd name="connsiteY143" fmla="*/ 390525 h 571500"/>
                <a:gd name="connsiteX144" fmla="*/ 38100 w 571500"/>
                <a:gd name="connsiteY144" fmla="*/ 361950 h 571500"/>
                <a:gd name="connsiteX145" fmla="*/ 38100 w 571500"/>
                <a:gd name="connsiteY145" fmla="*/ 66675 h 571500"/>
                <a:gd name="connsiteX146" fmla="*/ 66675 w 571500"/>
                <a:gd name="connsiteY146" fmla="*/ 38100 h 571500"/>
                <a:gd name="connsiteX147" fmla="*/ 57150 w 571500"/>
                <a:gd name="connsiteY147" fmla="*/ 19050 h 571500"/>
                <a:gd name="connsiteX148" fmla="*/ 19050 w 571500"/>
                <a:gd name="connsiteY148" fmla="*/ 57150 h 571500"/>
                <a:gd name="connsiteX149" fmla="*/ 19050 w 571500"/>
                <a:gd name="connsiteY149" fmla="*/ 371475 h 571500"/>
                <a:gd name="connsiteX150" fmla="*/ 57150 w 571500"/>
                <a:gd name="connsiteY150" fmla="*/ 409575 h 571500"/>
                <a:gd name="connsiteX151" fmla="*/ 123825 w 571500"/>
                <a:gd name="connsiteY151" fmla="*/ 409574 h 571500"/>
                <a:gd name="connsiteX152" fmla="*/ 514350 w 571500"/>
                <a:gd name="connsiteY152" fmla="*/ 409575 h 571500"/>
                <a:gd name="connsiteX153" fmla="*/ 552450 w 571500"/>
                <a:gd name="connsiteY153" fmla="*/ 371475 h 571500"/>
                <a:gd name="connsiteX154" fmla="*/ 552450 w 571500"/>
                <a:gd name="connsiteY154" fmla="*/ 57150 h 571500"/>
                <a:gd name="connsiteX155" fmla="*/ 514350 w 571500"/>
                <a:gd name="connsiteY155" fmla="*/ 19050 h 571500"/>
                <a:gd name="connsiteX156" fmla="*/ 57150 w 571500"/>
                <a:gd name="connsiteY156" fmla="*/ 0 h 571500"/>
                <a:gd name="connsiteX157" fmla="*/ 514350 w 571500"/>
                <a:gd name="connsiteY157" fmla="*/ 0 h 571500"/>
                <a:gd name="connsiteX158" fmla="*/ 571500 w 571500"/>
                <a:gd name="connsiteY158" fmla="*/ 57150 h 571500"/>
                <a:gd name="connsiteX159" fmla="*/ 571500 w 571500"/>
                <a:gd name="connsiteY159" fmla="*/ 371475 h 571500"/>
                <a:gd name="connsiteX160" fmla="*/ 514350 w 571500"/>
                <a:gd name="connsiteY160" fmla="*/ 428625 h 571500"/>
                <a:gd name="connsiteX161" fmla="*/ 490152 w 571500"/>
                <a:gd name="connsiteY161" fmla="*/ 428625 h 571500"/>
                <a:gd name="connsiteX162" fmla="*/ 504825 w 571500"/>
                <a:gd name="connsiteY162" fmla="*/ 466725 h 571500"/>
                <a:gd name="connsiteX163" fmla="*/ 504825 w 571500"/>
                <a:gd name="connsiteY163" fmla="*/ 514350 h 571500"/>
                <a:gd name="connsiteX164" fmla="*/ 447675 w 571500"/>
                <a:gd name="connsiteY164" fmla="*/ 571500 h 571500"/>
                <a:gd name="connsiteX165" fmla="*/ 123825 w 571500"/>
                <a:gd name="connsiteY165" fmla="*/ 571500 h 571500"/>
                <a:gd name="connsiteX166" fmla="*/ 66675 w 571500"/>
                <a:gd name="connsiteY166" fmla="*/ 514350 h 571500"/>
                <a:gd name="connsiteX167" fmla="*/ 66675 w 571500"/>
                <a:gd name="connsiteY167" fmla="*/ 466725 h 571500"/>
                <a:gd name="connsiteX168" fmla="*/ 81348 w 571500"/>
                <a:gd name="connsiteY168" fmla="*/ 428625 h 571500"/>
                <a:gd name="connsiteX169" fmla="*/ 57150 w 571500"/>
                <a:gd name="connsiteY169" fmla="*/ 428625 h 571500"/>
                <a:gd name="connsiteX170" fmla="*/ 0 w 571500"/>
                <a:gd name="connsiteY170" fmla="*/ 371475 h 571500"/>
                <a:gd name="connsiteX171" fmla="*/ 0 w 571500"/>
                <a:gd name="connsiteY171" fmla="*/ 57150 h 571500"/>
                <a:gd name="connsiteX172" fmla="*/ 57150 w 571500"/>
                <a:gd name="connsiteY172"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571500" h="571500">
                  <a:moveTo>
                    <a:pt x="209551" y="495300"/>
                  </a:moveTo>
                  <a:lnTo>
                    <a:pt x="257176" y="495300"/>
                  </a:lnTo>
                  <a:cubicBezTo>
                    <a:pt x="269706" y="495510"/>
                    <a:pt x="269682" y="514143"/>
                    <a:pt x="257176" y="514350"/>
                  </a:cubicBezTo>
                  <a:cubicBezTo>
                    <a:pt x="257176" y="514350"/>
                    <a:pt x="209551" y="514350"/>
                    <a:pt x="209552" y="514350"/>
                  </a:cubicBezTo>
                  <a:cubicBezTo>
                    <a:pt x="197020" y="514140"/>
                    <a:pt x="197044" y="495506"/>
                    <a:pt x="209551" y="495300"/>
                  </a:cubicBezTo>
                  <a:close/>
                  <a:moveTo>
                    <a:pt x="123826" y="495300"/>
                  </a:moveTo>
                  <a:lnTo>
                    <a:pt x="171451" y="495300"/>
                  </a:lnTo>
                  <a:cubicBezTo>
                    <a:pt x="183981" y="495510"/>
                    <a:pt x="183957" y="514143"/>
                    <a:pt x="171451" y="514350"/>
                  </a:cubicBezTo>
                  <a:cubicBezTo>
                    <a:pt x="171451" y="514350"/>
                    <a:pt x="123826" y="514350"/>
                    <a:pt x="123827" y="514350"/>
                  </a:cubicBezTo>
                  <a:cubicBezTo>
                    <a:pt x="111296" y="514140"/>
                    <a:pt x="111319" y="495506"/>
                    <a:pt x="123826" y="495300"/>
                  </a:cubicBezTo>
                  <a:close/>
                  <a:moveTo>
                    <a:pt x="447677" y="476250"/>
                  </a:moveTo>
                  <a:cubicBezTo>
                    <a:pt x="435160" y="476470"/>
                    <a:pt x="435158" y="495077"/>
                    <a:pt x="447676" y="495300"/>
                  </a:cubicBezTo>
                  <a:cubicBezTo>
                    <a:pt x="460192" y="495079"/>
                    <a:pt x="460194" y="476472"/>
                    <a:pt x="447677" y="476250"/>
                  </a:cubicBezTo>
                  <a:close/>
                  <a:moveTo>
                    <a:pt x="381002" y="476250"/>
                  </a:moveTo>
                  <a:cubicBezTo>
                    <a:pt x="368485" y="476470"/>
                    <a:pt x="368483" y="495077"/>
                    <a:pt x="381001" y="495300"/>
                  </a:cubicBezTo>
                  <a:cubicBezTo>
                    <a:pt x="393517" y="495079"/>
                    <a:pt x="393519" y="476472"/>
                    <a:pt x="381002" y="476250"/>
                  </a:cubicBezTo>
                  <a:close/>
                  <a:moveTo>
                    <a:pt x="447676" y="457200"/>
                  </a:moveTo>
                  <a:cubicBezTo>
                    <a:pt x="485348" y="458182"/>
                    <a:pt x="485356" y="513362"/>
                    <a:pt x="447677" y="514350"/>
                  </a:cubicBezTo>
                  <a:cubicBezTo>
                    <a:pt x="410004" y="513368"/>
                    <a:pt x="409996" y="458188"/>
                    <a:pt x="447676" y="457200"/>
                  </a:cubicBezTo>
                  <a:close/>
                  <a:moveTo>
                    <a:pt x="381001" y="457200"/>
                  </a:moveTo>
                  <a:cubicBezTo>
                    <a:pt x="418673" y="458182"/>
                    <a:pt x="418681" y="513362"/>
                    <a:pt x="381002" y="514350"/>
                  </a:cubicBezTo>
                  <a:cubicBezTo>
                    <a:pt x="343329" y="513368"/>
                    <a:pt x="343321" y="458188"/>
                    <a:pt x="381001" y="457200"/>
                  </a:cubicBezTo>
                  <a:close/>
                  <a:moveTo>
                    <a:pt x="123825" y="428625"/>
                  </a:moveTo>
                  <a:cubicBezTo>
                    <a:pt x="102813" y="428625"/>
                    <a:pt x="85725" y="445717"/>
                    <a:pt x="85725" y="466725"/>
                  </a:cubicBezTo>
                  <a:lnTo>
                    <a:pt x="85725" y="514350"/>
                  </a:lnTo>
                  <a:cubicBezTo>
                    <a:pt x="85725" y="535358"/>
                    <a:pt x="102813" y="552450"/>
                    <a:pt x="123825" y="552450"/>
                  </a:cubicBezTo>
                  <a:lnTo>
                    <a:pt x="447675" y="552450"/>
                  </a:lnTo>
                  <a:cubicBezTo>
                    <a:pt x="468688" y="552450"/>
                    <a:pt x="485775" y="535358"/>
                    <a:pt x="485775" y="514350"/>
                  </a:cubicBezTo>
                  <a:lnTo>
                    <a:pt x="485775" y="466725"/>
                  </a:lnTo>
                  <a:cubicBezTo>
                    <a:pt x="485775" y="445717"/>
                    <a:pt x="468688" y="428625"/>
                    <a:pt x="447675" y="428625"/>
                  </a:cubicBezTo>
                  <a:close/>
                  <a:moveTo>
                    <a:pt x="253077" y="286004"/>
                  </a:moveTo>
                  <a:cubicBezTo>
                    <a:pt x="261172" y="285425"/>
                    <a:pt x="269586" y="289246"/>
                    <a:pt x="273286" y="297865"/>
                  </a:cubicBezTo>
                  <a:cubicBezTo>
                    <a:pt x="273286" y="297865"/>
                    <a:pt x="283407" y="319850"/>
                    <a:pt x="283407" y="319849"/>
                  </a:cubicBezTo>
                  <a:cubicBezTo>
                    <a:pt x="283754" y="321127"/>
                    <a:pt x="285686" y="321022"/>
                    <a:pt x="286030" y="320269"/>
                  </a:cubicBezTo>
                  <a:cubicBezTo>
                    <a:pt x="294868" y="305819"/>
                    <a:pt x="313970" y="303581"/>
                    <a:pt x="323293" y="318728"/>
                  </a:cubicBezTo>
                  <a:cubicBezTo>
                    <a:pt x="323293" y="318728"/>
                    <a:pt x="332334" y="334388"/>
                    <a:pt x="332334" y="334388"/>
                  </a:cubicBezTo>
                  <a:cubicBezTo>
                    <a:pt x="332905" y="335647"/>
                    <a:pt x="334349" y="335191"/>
                    <a:pt x="334966" y="334490"/>
                  </a:cubicBezTo>
                  <a:cubicBezTo>
                    <a:pt x="334966" y="334490"/>
                    <a:pt x="345934" y="317789"/>
                    <a:pt x="345934" y="317789"/>
                  </a:cubicBezTo>
                  <a:cubicBezTo>
                    <a:pt x="353534" y="305459"/>
                    <a:pt x="372801" y="305463"/>
                    <a:pt x="380386" y="317826"/>
                  </a:cubicBezTo>
                  <a:lnTo>
                    <a:pt x="391037" y="334113"/>
                  </a:lnTo>
                  <a:cubicBezTo>
                    <a:pt x="391353" y="334597"/>
                    <a:pt x="391828" y="334876"/>
                    <a:pt x="392349" y="334876"/>
                  </a:cubicBezTo>
                  <a:lnTo>
                    <a:pt x="418933" y="334402"/>
                  </a:lnTo>
                  <a:cubicBezTo>
                    <a:pt x="431634" y="334282"/>
                    <a:pt x="431626" y="353094"/>
                    <a:pt x="419268" y="353452"/>
                  </a:cubicBezTo>
                  <a:cubicBezTo>
                    <a:pt x="419268" y="353452"/>
                    <a:pt x="392693" y="353926"/>
                    <a:pt x="392312" y="353925"/>
                  </a:cubicBezTo>
                  <a:cubicBezTo>
                    <a:pt x="377988" y="354753"/>
                    <a:pt x="371270" y="337843"/>
                    <a:pt x="364443" y="328253"/>
                  </a:cubicBezTo>
                  <a:cubicBezTo>
                    <a:pt x="363824" y="327235"/>
                    <a:pt x="362471" y="327231"/>
                    <a:pt x="361857" y="328248"/>
                  </a:cubicBezTo>
                  <a:cubicBezTo>
                    <a:pt x="354826" y="337930"/>
                    <a:pt x="347907" y="355810"/>
                    <a:pt x="333097" y="354284"/>
                  </a:cubicBezTo>
                  <a:cubicBezTo>
                    <a:pt x="318708" y="354630"/>
                    <a:pt x="312979" y="338342"/>
                    <a:pt x="306791" y="328253"/>
                  </a:cubicBezTo>
                  <a:cubicBezTo>
                    <a:pt x="306334" y="327098"/>
                    <a:pt x="304415" y="327242"/>
                    <a:pt x="304270" y="327997"/>
                  </a:cubicBezTo>
                  <a:cubicBezTo>
                    <a:pt x="295008" y="343231"/>
                    <a:pt x="274347" y="344541"/>
                    <a:pt x="266096" y="327807"/>
                  </a:cubicBezTo>
                  <a:lnTo>
                    <a:pt x="255985" y="305827"/>
                  </a:lnTo>
                  <a:cubicBezTo>
                    <a:pt x="255827" y="305506"/>
                    <a:pt x="255669" y="304697"/>
                    <a:pt x="254459" y="304804"/>
                  </a:cubicBezTo>
                  <a:cubicBezTo>
                    <a:pt x="253380" y="304878"/>
                    <a:pt x="253102" y="305767"/>
                    <a:pt x="252999" y="306101"/>
                  </a:cubicBezTo>
                  <a:cubicBezTo>
                    <a:pt x="252999" y="306101"/>
                    <a:pt x="244507" y="333918"/>
                    <a:pt x="244507" y="333917"/>
                  </a:cubicBezTo>
                  <a:cubicBezTo>
                    <a:pt x="239565" y="352527"/>
                    <a:pt x="211877" y="353641"/>
                    <a:pt x="205505" y="335388"/>
                  </a:cubicBezTo>
                  <a:cubicBezTo>
                    <a:pt x="205127" y="334129"/>
                    <a:pt x="203455" y="333904"/>
                    <a:pt x="202862" y="334825"/>
                  </a:cubicBezTo>
                  <a:lnTo>
                    <a:pt x="187497" y="353150"/>
                  </a:lnTo>
                  <a:cubicBezTo>
                    <a:pt x="185682" y="355307"/>
                    <a:pt x="183013" y="356554"/>
                    <a:pt x="180195" y="356554"/>
                  </a:cubicBezTo>
                  <a:cubicBezTo>
                    <a:pt x="180195" y="356554"/>
                    <a:pt x="152401" y="356554"/>
                    <a:pt x="152401" y="356554"/>
                  </a:cubicBezTo>
                  <a:cubicBezTo>
                    <a:pt x="139812" y="356340"/>
                    <a:pt x="139967" y="337683"/>
                    <a:pt x="152401" y="337504"/>
                  </a:cubicBezTo>
                  <a:lnTo>
                    <a:pt x="175748" y="337504"/>
                  </a:lnTo>
                  <a:cubicBezTo>
                    <a:pt x="175748" y="337504"/>
                    <a:pt x="188259" y="322584"/>
                    <a:pt x="188259" y="322584"/>
                  </a:cubicBezTo>
                  <a:cubicBezTo>
                    <a:pt x="197694" y="310525"/>
                    <a:pt x="218222" y="314040"/>
                    <a:pt x="223271" y="328500"/>
                  </a:cubicBezTo>
                  <a:cubicBezTo>
                    <a:pt x="223401" y="328849"/>
                    <a:pt x="223717" y="329649"/>
                    <a:pt x="224805" y="329649"/>
                  </a:cubicBezTo>
                  <a:cubicBezTo>
                    <a:pt x="225913" y="329607"/>
                    <a:pt x="226173" y="328733"/>
                    <a:pt x="226294" y="328355"/>
                  </a:cubicBezTo>
                  <a:cubicBezTo>
                    <a:pt x="226294" y="328355"/>
                    <a:pt x="234786" y="300534"/>
                    <a:pt x="234786" y="300535"/>
                  </a:cubicBezTo>
                  <a:cubicBezTo>
                    <a:pt x="237208" y="291559"/>
                    <a:pt x="244983" y="286582"/>
                    <a:pt x="253077" y="286004"/>
                  </a:cubicBezTo>
                  <a:close/>
                  <a:moveTo>
                    <a:pt x="466725" y="209550"/>
                  </a:moveTo>
                  <a:cubicBezTo>
                    <a:pt x="454209" y="209770"/>
                    <a:pt x="454207" y="228377"/>
                    <a:pt x="466724" y="228600"/>
                  </a:cubicBezTo>
                  <a:cubicBezTo>
                    <a:pt x="479241" y="228379"/>
                    <a:pt x="479243" y="209772"/>
                    <a:pt x="466725" y="209550"/>
                  </a:cubicBezTo>
                  <a:close/>
                  <a:moveTo>
                    <a:pt x="104776" y="209550"/>
                  </a:moveTo>
                  <a:cubicBezTo>
                    <a:pt x="92259" y="209770"/>
                    <a:pt x="92257" y="228377"/>
                    <a:pt x="104775" y="228600"/>
                  </a:cubicBezTo>
                  <a:cubicBezTo>
                    <a:pt x="117291" y="228379"/>
                    <a:pt x="117293" y="209772"/>
                    <a:pt x="104776" y="209550"/>
                  </a:cubicBezTo>
                  <a:close/>
                  <a:moveTo>
                    <a:pt x="315479" y="133843"/>
                  </a:moveTo>
                  <a:cubicBezTo>
                    <a:pt x="305917" y="135554"/>
                    <a:pt x="298047" y="141363"/>
                    <a:pt x="294438" y="149376"/>
                  </a:cubicBezTo>
                  <a:cubicBezTo>
                    <a:pt x="291403" y="156735"/>
                    <a:pt x="280099" y="156737"/>
                    <a:pt x="277063" y="149377"/>
                  </a:cubicBezTo>
                  <a:cubicBezTo>
                    <a:pt x="264039" y="122813"/>
                    <a:pt x="222632" y="131142"/>
                    <a:pt x="223662" y="162017"/>
                  </a:cubicBezTo>
                  <a:cubicBezTo>
                    <a:pt x="224226" y="191447"/>
                    <a:pt x="262372" y="208418"/>
                    <a:pt x="285751" y="218252"/>
                  </a:cubicBezTo>
                  <a:cubicBezTo>
                    <a:pt x="299871" y="212228"/>
                    <a:pt x="320492" y="202987"/>
                    <a:pt x="332492" y="191900"/>
                  </a:cubicBezTo>
                  <a:cubicBezTo>
                    <a:pt x="357366" y="171974"/>
                    <a:pt x="350991" y="129161"/>
                    <a:pt x="315479" y="133843"/>
                  </a:cubicBezTo>
                  <a:close/>
                  <a:moveTo>
                    <a:pt x="466725" y="133350"/>
                  </a:moveTo>
                  <a:cubicBezTo>
                    <a:pt x="454209" y="133570"/>
                    <a:pt x="454207" y="152177"/>
                    <a:pt x="466724" y="152400"/>
                  </a:cubicBezTo>
                  <a:cubicBezTo>
                    <a:pt x="479241" y="152179"/>
                    <a:pt x="479243" y="133572"/>
                    <a:pt x="466725" y="133350"/>
                  </a:cubicBezTo>
                  <a:close/>
                  <a:moveTo>
                    <a:pt x="104776" y="133350"/>
                  </a:moveTo>
                  <a:cubicBezTo>
                    <a:pt x="92259" y="133570"/>
                    <a:pt x="92257" y="152177"/>
                    <a:pt x="104775" y="152400"/>
                  </a:cubicBezTo>
                  <a:cubicBezTo>
                    <a:pt x="117291" y="152179"/>
                    <a:pt x="117293" y="133572"/>
                    <a:pt x="104776" y="133350"/>
                  </a:cubicBezTo>
                  <a:close/>
                  <a:moveTo>
                    <a:pt x="260177" y="115078"/>
                  </a:moveTo>
                  <a:cubicBezTo>
                    <a:pt x="269302" y="116743"/>
                    <a:pt x="278223" y="121180"/>
                    <a:pt x="285751" y="128852"/>
                  </a:cubicBezTo>
                  <a:cubicBezTo>
                    <a:pt x="292597" y="121829"/>
                    <a:pt x="301787" y="116942"/>
                    <a:pt x="312122" y="115090"/>
                  </a:cubicBezTo>
                  <a:cubicBezTo>
                    <a:pt x="366341" y="106973"/>
                    <a:pt x="384719" y="173294"/>
                    <a:pt x="345422" y="205890"/>
                  </a:cubicBezTo>
                  <a:cubicBezTo>
                    <a:pt x="328147" y="220791"/>
                    <a:pt x="303331" y="232834"/>
                    <a:pt x="285752" y="238124"/>
                  </a:cubicBezTo>
                  <a:cubicBezTo>
                    <a:pt x="255070" y="228878"/>
                    <a:pt x="204035" y="201757"/>
                    <a:pt x="204612" y="162461"/>
                  </a:cubicBezTo>
                  <a:cubicBezTo>
                    <a:pt x="203591" y="130039"/>
                    <a:pt x="232803" y="110083"/>
                    <a:pt x="260177" y="115078"/>
                  </a:cubicBezTo>
                  <a:close/>
                  <a:moveTo>
                    <a:pt x="200025" y="95250"/>
                  </a:moveTo>
                  <a:cubicBezTo>
                    <a:pt x="189524" y="95250"/>
                    <a:pt x="180975" y="103794"/>
                    <a:pt x="180975" y="114300"/>
                  </a:cubicBezTo>
                  <a:lnTo>
                    <a:pt x="180975" y="238125"/>
                  </a:lnTo>
                  <a:cubicBezTo>
                    <a:pt x="180975" y="248631"/>
                    <a:pt x="189524" y="257175"/>
                    <a:pt x="200025" y="257175"/>
                  </a:cubicBezTo>
                  <a:lnTo>
                    <a:pt x="371475" y="257175"/>
                  </a:lnTo>
                  <a:cubicBezTo>
                    <a:pt x="381976" y="257175"/>
                    <a:pt x="390525" y="248631"/>
                    <a:pt x="390525" y="238125"/>
                  </a:cubicBezTo>
                  <a:lnTo>
                    <a:pt x="390525" y="114300"/>
                  </a:lnTo>
                  <a:cubicBezTo>
                    <a:pt x="390525" y="103794"/>
                    <a:pt x="381976" y="95250"/>
                    <a:pt x="371475" y="95250"/>
                  </a:cubicBezTo>
                  <a:close/>
                  <a:moveTo>
                    <a:pt x="200025" y="76200"/>
                  </a:moveTo>
                  <a:lnTo>
                    <a:pt x="371475" y="76200"/>
                  </a:lnTo>
                  <a:cubicBezTo>
                    <a:pt x="392488" y="76200"/>
                    <a:pt x="409575" y="93292"/>
                    <a:pt x="409575" y="114300"/>
                  </a:cubicBezTo>
                  <a:lnTo>
                    <a:pt x="409575" y="133350"/>
                  </a:lnTo>
                  <a:lnTo>
                    <a:pt x="439905" y="133350"/>
                  </a:lnTo>
                  <a:cubicBezTo>
                    <a:pt x="450566" y="103544"/>
                    <a:pt x="495003" y="110881"/>
                    <a:pt x="495300" y="142874"/>
                  </a:cubicBezTo>
                  <a:cubicBezTo>
                    <a:pt x="495006" y="174866"/>
                    <a:pt x="450572" y="182208"/>
                    <a:pt x="439905" y="152400"/>
                  </a:cubicBezTo>
                  <a:lnTo>
                    <a:pt x="409575" y="152400"/>
                  </a:lnTo>
                  <a:lnTo>
                    <a:pt x="409575" y="209550"/>
                  </a:lnTo>
                  <a:lnTo>
                    <a:pt x="439905" y="209550"/>
                  </a:lnTo>
                  <a:cubicBezTo>
                    <a:pt x="450566" y="179744"/>
                    <a:pt x="495003" y="187081"/>
                    <a:pt x="495300" y="219074"/>
                  </a:cubicBezTo>
                  <a:cubicBezTo>
                    <a:pt x="495006" y="251066"/>
                    <a:pt x="450572" y="258408"/>
                    <a:pt x="439905" y="228600"/>
                  </a:cubicBezTo>
                  <a:lnTo>
                    <a:pt x="409575" y="228600"/>
                  </a:lnTo>
                  <a:lnTo>
                    <a:pt x="409575" y="238125"/>
                  </a:lnTo>
                  <a:cubicBezTo>
                    <a:pt x="409575" y="259133"/>
                    <a:pt x="392488" y="276225"/>
                    <a:pt x="371475" y="276225"/>
                  </a:cubicBezTo>
                  <a:lnTo>
                    <a:pt x="200025" y="276225"/>
                  </a:lnTo>
                  <a:cubicBezTo>
                    <a:pt x="179012" y="276225"/>
                    <a:pt x="161925" y="259133"/>
                    <a:pt x="161925" y="238125"/>
                  </a:cubicBezTo>
                  <a:lnTo>
                    <a:pt x="161925" y="228600"/>
                  </a:lnTo>
                  <a:lnTo>
                    <a:pt x="131595" y="228600"/>
                  </a:lnTo>
                  <a:cubicBezTo>
                    <a:pt x="120934" y="258406"/>
                    <a:pt x="76497" y="251069"/>
                    <a:pt x="76200" y="219076"/>
                  </a:cubicBezTo>
                  <a:cubicBezTo>
                    <a:pt x="76494" y="187084"/>
                    <a:pt x="120928" y="179742"/>
                    <a:pt x="131595" y="209550"/>
                  </a:cubicBezTo>
                  <a:lnTo>
                    <a:pt x="161925" y="209550"/>
                  </a:lnTo>
                  <a:lnTo>
                    <a:pt x="161925" y="152400"/>
                  </a:lnTo>
                  <a:lnTo>
                    <a:pt x="131595" y="152400"/>
                  </a:lnTo>
                  <a:cubicBezTo>
                    <a:pt x="120934" y="182206"/>
                    <a:pt x="76497" y="174869"/>
                    <a:pt x="76200" y="142876"/>
                  </a:cubicBezTo>
                  <a:cubicBezTo>
                    <a:pt x="76494" y="110884"/>
                    <a:pt x="120928" y="103542"/>
                    <a:pt x="131595" y="133350"/>
                  </a:cubicBezTo>
                  <a:lnTo>
                    <a:pt x="161925" y="133350"/>
                  </a:lnTo>
                  <a:lnTo>
                    <a:pt x="161925" y="114300"/>
                  </a:lnTo>
                  <a:cubicBezTo>
                    <a:pt x="161925" y="93292"/>
                    <a:pt x="179012" y="76200"/>
                    <a:pt x="200025" y="76200"/>
                  </a:cubicBezTo>
                  <a:close/>
                  <a:moveTo>
                    <a:pt x="66675" y="57150"/>
                  </a:moveTo>
                  <a:cubicBezTo>
                    <a:pt x="61419" y="57150"/>
                    <a:pt x="57150" y="61424"/>
                    <a:pt x="57150" y="66675"/>
                  </a:cubicBezTo>
                  <a:lnTo>
                    <a:pt x="57150" y="361950"/>
                  </a:lnTo>
                  <a:cubicBezTo>
                    <a:pt x="57150" y="367201"/>
                    <a:pt x="61419" y="371475"/>
                    <a:pt x="66675" y="371475"/>
                  </a:cubicBezTo>
                  <a:lnTo>
                    <a:pt x="504825" y="371475"/>
                  </a:lnTo>
                  <a:cubicBezTo>
                    <a:pt x="510081" y="371475"/>
                    <a:pt x="514350" y="367201"/>
                    <a:pt x="514350" y="361950"/>
                  </a:cubicBezTo>
                  <a:lnTo>
                    <a:pt x="514350" y="66675"/>
                  </a:lnTo>
                  <a:cubicBezTo>
                    <a:pt x="514350" y="61424"/>
                    <a:pt x="510081" y="57150"/>
                    <a:pt x="504825" y="57150"/>
                  </a:cubicBezTo>
                  <a:close/>
                  <a:moveTo>
                    <a:pt x="66675" y="38100"/>
                  </a:moveTo>
                  <a:lnTo>
                    <a:pt x="504825" y="38100"/>
                  </a:lnTo>
                  <a:cubicBezTo>
                    <a:pt x="520582" y="38100"/>
                    <a:pt x="533400" y="50918"/>
                    <a:pt x="533400" y="66675"/>
                  </a:cubicBezTo>
                  <a:lnTo>
                    <a:pt x="533400" y="361950"/>
                  </a:lnTo>
                  <a:cubicBezTo>
                    <a:pt x="533400" y="377707"/>
                    <a:pt x="520582" y="390525"/>
                    <a:pt x="504825" y="390525"/>
                  </a:cubicBezTo>
                  <a:lnTo>
                    <a:pt x="66675" y="390525"/>
                  </a:lnTo>
                  <a:cubicBezTo>
                    <a:pt x="50918" y="390525"/>
                    <a:pt x="38100" y="377707"/>
                    <a:pt x="38100" y="361950"/>
                  </a:cubicBezTo>
                  <a:lnTo>
                    <a:pt x="38100" y="66675"/>
                  </a:lnTo>
                  <a:cubicBezTo>
                    <a:pt x="38100" y="50918"/>
                    <a:pt x="50918" y="38100"/>
                    <a:pt x="66675" y="38100"/>
                  </a:cubicBezTo>
                  <a:close/>
                  <a:moveTo>
                    <a:pt x="57150" y="19050"/>
                  </a:moveTo>
                  <a:cubicBezTo>
                    <a:pt x="36137" y="19050"/>
                    <a:pt x="19050" y="36142"/>
                    <a:pt x="19050" y="57150"/>
                  </a:cubicBezTo>
                  <a:lnTo>
                    <a:pt x="19050" y="371475"/>
                  </a:lnTo>
                  <a:cubicBezTo>
                    <a:pt x="19050" y="392483"/>
                    <a:pt x="36137" y="409575"/>
                    <a:pt x="57150" y="409575"/>
                  </a:cubicBezTo>
                  <a:cubicBezTo>
                    <a:pt x="57150" y="409575"/>
                    <a:pt x="123825" y="409575"/>
                    <a:pt x="123825" y="409574"/>
                  </a:cubicBezTo>
                  <a:cubicBezTo>
                    <a:pt x="170638" y="409681"/>
                    <a:pt x="475332" y="409428"/>
                    <a:pt x="514350" y="409575"/>
                  </a:cubicBezTo>
                  <a:cubicBezTo>
                    <a:pt x="535363" y="409575"/>
                    <a:pt x="552450" y="392483"/>
                    <a:pt x="552450" y="371475"/>
                  </a:cubicBezTo>
                  <a:lnTo>
                    <a:pt x="552450" y="57150"/>
                  </a:lnTo>
                  <a:cubicBezTo>
                    <a:pt x="552450" y="36142"/>
                    <a:pt x="535363" y="19050"/>
                    <a:pt x="514350" y="19050"/>
                  </a:cubicBezTo>
                  <a:close/>
                  <a:moveTo>
                    <a:pt x="57150" y="0"/>
                  </a:moveTo>
                  <a:lnTo>
                    <a:pt x="514350" y="0"/>
                  </a:lnTo>
                  <a:cubicBezTo>
                    <a:pt x="545864" y="0"/>
                    <a:pt x="571500" y="25636"/>
                    <a:pt x="571500" y="57150"/>
                  </a:cubicBezTo>
                  <a:lnTo>
                    <a:pt x="571500" y="371475"/>
                  </a:lnTo>
                  <a:cubicBezTo>
                    <a:pt x="571500" y="402989"/>
                    <a:pt x="545864" y="428625"/>
                    <a:pt x="514350" y="428625"/>
                  </a:cubicBezTo>
                  <a:lnTo>
                    <a:pt x="490152" y="428625"/>
                  </a:lnTo>
                  <a:cubicBezTo>
                    <a:pt x="499241" y="438748"/>
                    <a:pt x="504825" y="452080"/>
                    <a:pt x="504825" y="466725"/>
                  </a:cubicBezTo>
                  <a:lnTo>
                    <a:pt x="504825" y="514350"/>
                  </a:lnTo>
                  <a:cubicBezTo>
                    <a:pt x="504825" y="545864"/>
                    <a:pt x="479189" y="571500"/>
                    <a:pt x="447675" y="571500"/>
                  </a:cubicBezTo>
                  <a:lnTo>
                    <a:pt x="123825" y="571500"/>
                  </a:lnTo>
                  <a:cubicBezTo>
                    <a:pt x="92311" y="571500"/>
                    <a:pt x="66675" y="545864"/>
                    <a:pt x="66675" y="514350"/>
                  </a:cubicBezTo>
                  <a:lnTo>
                    <a:pt x="66675" y="466725"/>
                  </a:lnTo>
                  <a:cubicBezTo>
                    <a:pt x="66675" y="452080"/>
                    <a:pt x="72258" y="438748"/>
                    <a:pt x="81348" y="428625"/>
                  </a:cubicBezTo>
                  <a:lnTo>
                    <a:pt x="57150" y="428625"/>
                  </a:lnTo>
                  <a:cubicBezTo>
                    <a:pt x="25636" y="428625"/>
                    <a:pt x="0" y="402989"/>
                    <a:pt x="0" y="371475"/>
                  </a:cubicBezTo>
                  <a:lnTo>
                    <a:pt x="0" y="57150"/>
                  </a:lnTo>
                  <a:cubicBezTo>
                    <a:pt x="0" y="25636"/>
                    <a:pt x="25636" y="0"/>
                    <a:pt x="57150" y="0"/>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461" name="Oval 460">
            <a:extLst>
              <a:ext uri="{FF2B5EF4-FFF2-40B4-BE49-F238E27FC236}">
                <a16:creationId xmlns:a16="http://schemas.microsoft.com/office/drawing/2014/main" id="{C500E5BB-065A-65DC-A2EC-025A69B28C6C}"/>
              </a:ext>
            </a:extLst>
          </p:cNvPr>
          <p:cNvSpPr/>
          <p:nvPr/>
        </p:nvSpPr>
        <p:spPr>
          <a:xfrm flipH="1">
            <a:off x="10187512" y="2916586"/>
            <a:ext cx="906846" cy="9068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232E1DED-E492-9591-9475-488920E96B56}"/>
              </a:ext>
            </a:extLst>
          </p:cNvPr>
          <p:cNvGrpSpPr/>
          <p:nvPr/>
        </p:nvGrpSpPr>
        <p:grpSpPr>
          <a:xfrm>
            <a:off x="2628302" y="4684295"/>
            <a:ext cx="7010400" cy="1684421"/>
            <a:chOff x="2628302" y="4746464"/>
            <a:chExt cx="7010400" cy="1784506"/>
          </a:xfrm>
        </p:grpSpPr>
        <p:cxnSp>
          <p:nvCxnSpPr>
            <p:cNvPr id="561" name="Straight Connector 560">
              <a:extLst>
                <a:ext uri="{FF2B5EF4-FFF2-40B4-BE49-F238E27FC236}">
                  <a16:creationId xmlns:a16="http://schemas.microsoft.com/office/drawing/2014/main" id="{5E5C0863-B891-C6AC-C173-1ACCA4AB20FF}"/>
                </a:ext>
              </a:extLst>
            </p:cNvPr>
            <p:cNvCxnSpPr>
              <a:cxnSpLocks/>
            </p:cNvCxnSpPr>
            <p:nvPr/>
          </p:nvCxnSpPr>
          <p:spPr>
            <a:xfrm flipV="1">
              <a:off x="2628302" y="4746464"/>
              <a:ext cx="0" cy="1784506"/>
            </a:xfrm>
            <a:prstGeom prst="line">
              <a:avLst/>
            </a:prstGeom>
            <a:ln w="19050" cap="rnd">
              <a:solidFill>
                <a:schemeClr val="bg2">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F3AB7E46-5D74-784F-0A2D-36DC11FC8A9C}"/>
                </a:ext>
              </a:extLst>
            </p:cNvPr>
            <p:cNvCxnSpPr>
              <a:cxnSpLocks/>
            </p:cNvCxnSpPr>
            <p:nvPr/>
          </p:nvCxnSpPr>
          <p:spPr>
            <a:xfrm flipV="1">
              <a:off x="4907045" y="4746464"/>
              <a:ext cx="0" cy="1784506"/>
            </a:xfrm>
            <a:prstGeom prst="line">
              <a:avLst/>
            </a:prstGeom>
            <a:ln w="19050" cap="rnd">
              <a:solidFill>
                <a:schemeClr val="bg2">
                  <a:lumMod val="75000"/>
                </a:schemeClr>
              </a:solidFill>
              <a:prstDash val="sysDot"/>
              <a:round/>
            </a:ln>
          </p:spPr>
          <p:style>
            <a:lnRef idx="1">
              <a:schemeClr val="accent1"/>
            </a:lnRef>
            <a:fillRef idx="0">
              <a:schemeClr val="accent1"/>
            </a:fillRef>
            <a:effectRef idx="0">
              <a:schemeClr val="accent1"/>
            </a:effectRef>
            <a:fontRef idx="minor">
              <a:schemeClr val="tx1"/>
            </a:fontRef>
          </p:style>
        </p:cxnSp>
        <p:cxnSp>
          <p:nvCxnSpPr>
            <p:cNvPr id="565" name="Straight Connector 564">
              <a:extLst>
                <a:ext uri="{FF2B5EF4-FFF2-40B4-BE49-F238E27FC236}">
                  <a16:creationId xmlns:a16="http://schemas.microsoft.com/office/drawing/2014/main" id="{4A372C53-59D9-B7F6-510A-E5186AB81E8C}"/>
                </a:ext>
              </a:extLst>
            </p:cNvPr>
            <p:cNvCxnSpPr>
              <a:cxnSpLocks/>
            </p:cNvCxnSpPr>
            <p:nvPr/>
          </p:nvCxnSpPr>
          <p:spPr>
            <a:xfrm flipV="1">
              <a:off x="9638702" y="4746464"/>
              <a:ext cx="0" cy="1784506"/>
            </a:xfrm>
            <a:prstGeom prst="line">
              <a:avLst/>
            </a:prstGeom>
            <a:ln w="19050" cap="rnd">
              <a:solidFill>
                <a:schemeClr val="bg2">
                  <a:lumMod val="75000"/>
                </a:schemeClr>
              </a:solidFill>
              <a:prstDash val="sysDot"/>
              <a:round/>
            </a:ln>
          </p:spPr>
          <p:style>
            <a:lnRef idx="1">
              <a:schemeClr val="accent1"/>
            </a:lnRef>
            <a:fillRef idx="0">
              <a:schemeClr val="accent1"/>
            </a:fillRef>
            <a:effectRef idx="0">
              <a:schemeClr val="accent1"/>
            </a:effectRef>
            <a:fontRef idx="minor">
              <a:schemeClr val="tx1"/>
            </a:fontRef>
          </p:style>
        </p:cxnSp>
      </p:grpSp>
      <p:grpSp>
        <p:nvGrpSpPr>
          <p:cNvPr id="472" name="Group 471">
            <a:extLst>
              <a:ext uri="{FF2B5EF4-FFF2-40B4-BE49-F238E27FC236}">
                <a16:creationId xmlns:a16="http://schemas.microsoft.com/office/drawing/2014/main" id="{BB838C7B-27A0-FC4F-377C-2F08F7CD1048}"/>
              </a:ext>
            </a:extLst>
          </p:cNvPr>
          <p:cNvGrpSpPr/>
          <p:nvPr/>
        </p:nvGrpSpPr>
        <p:grpSpPr>
          <a:xfrm rot="5400000" flipH="1">
            <a:off x="1361174" y="4189156"/>
            <a:ext cx="296855" cy="296855"/>
            <a:chOff x="5016148" y="5071872"/>
            <a:chExt cx="637644" cy="637644"/>
          </a:xfrm>
        </p:grpSpPr>
        <p:sp>
          <p:nvSpPr>
            <p:cNvPr id="473" name="Oval 472">
              <a:extLst>
                <a:ext uri="{FF2B5EF4-FFF2-40B4-BE49-F238E27FC236}">
                  <a16:creationId xmlns:a16="http://schemas.microsoft.com/office/drawing/2014/main" id="{38A3CAF1-8EF1-3136-4C22-EDA645F735E5}"/>
                </a:ext>
              </a:extLst>
            </p:cNvPr>
            <p:cNvSpPr/>
            <p:nvPr/>
          </p:nvSpPr>
          <p:spPr>
            <a:xfrm>
              <a:off x="5016148" y="5071872"/>
              <a:ext cx="637644" cy="6376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74" name="Straight Arrow Connector 473">
              <a:extLst>
                <a:ext uri="{FF2B5EF4-FFF2-40B4-BE49-F238E27FC236}">
                  <a16:creationId xmlns:a16="http://schemas.microsoft.com/office/drawing/2014/main" id="{3BAE4B20-EC8C-C64E-7292-FC820D58F548}"/>
                </a:ext>
              </a:extLst>
            </p:cNvPr>
            <p:cNvCxnSpPr>
              <a:cxnSpLocks/>
            </p:cNvCxnSpPr>
            <p:nvPr/>
          </p:nvCxnSpPr>
          <p:spPr>
            <a:xfrm flipH="1">
              <a:off x="5202595" y="5390694"/>
              <a:ext cx="264750"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475" name="Group 474">
            <a:extLst>
              <a:ext uri="{FF2B5EF4-FFF2-40B4-BE49-F238E27FC236}">
                <a16:creationId xmlns:a16="http://schemas.microsoft.com/office/drawing/2014/main" id="{39EE465E-DDED-D077-5F9F-41B02E4BD901}"/>
              </a:ext>
            </a:extLst>
          </p:cNvPr>
          <p:cNvGrpSpPr/>
          <p:nvPr/>
        </p:nvGrpSpPr>
        <p:grpSpPr>
          <a:xfrm rot="5400000" flipH="1">
            <a:off x="3557818" y="4189156"/>
            <a:ext cx="296855" cy="296855"/>
            <a:chOff x="5016148" y="5071872"/>
            <a:chExt cx="637644" cy="637644"/>
          </a:xfrm>
        </p:grpSpPr>
        <p:sp>
          <p:nvSpPr>
            <p:cNvPr id="476" name="Oval 475">
              <a:extLst>
                <a:ext uri="{FF2B5EF4-FFF2-40B4-BE49-F238E27FC236}">
                  <a16:creationId xmlns:a16="http://schemas.microsoft.com/office/drawing/2014/main" id="{8EDDEF08-7322-358B-590A-FA9F5A26433D}"/>
                </a:ext>
              </a:extLst>
            </p:cNvPr>
            <p:cNvSpPr/>
            <p:nvPr/>
          </p:nvSpPr>
          <p:spPr>
            <a:xfrm>
              <a:off x="5016148" y="5071872"/>
              <a:ext cx="637644" cy="6376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77" name="Straight Arrow Connector 476">
              <a:extLst>
                <a:ext uri="{FF2B5EF4-FFF2-40B4-BE49-F238E27FC236}">
                  <a16:creationId xmlns:a16="http://schemas.microsoft.com/office/drawing/2014/main" id="{54847BD1-97F6-08E0-F01A-4B99147F05DD}"/>
                </a:ext>
              </a:extLst>
            </p:cNvPr>
            <p:cNvCxnSpPr>
              <a:cxnSpLocks/>
            </p:cNvCxnSpPr>
            <p:nvPr/>
          </p:nvCxnSpPr>
          <p:spPr>
            <a:xfrm flipH="1">
              <a:off x="5202595" y="5390694"/>
              <a:ext cx="264750"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478" name="Group 477">
            <a:extLst>
              <a:ext uri="{FF2B5EF4-FFF2-40B4-BE49-F238E27FC236}">
                <a16:creationId xmlns:a16="http://schemas.microsoft.com/office/drawing/2014/main" id="{95EDCC2A-9DFA-0EC1-EA83-423FB31DCBEC}"/>
              </a:ext>
            </a:extLst>
          </p:cNvPr>
          <p:cNvGrpSpPr/>
          <p:nvPr/>
        </p:nvGrpSpPr>
        <p:grpSpPr>
          <a:xfrm rot="5400000" flipH="1">
            <a:off x="5754462" y="4189156"/>
            <a:ext cx="296855" cy="296855"/>
            <a:chOff x="5016148" y="5071872"/>
            <a:chExt cx="637644" cy="637644"/>
          </a:xfrm>
        </p:grpSpPr>
        <p:sp>
          <p:nvSpPr>
            <p:cNvPr id="479" name="Oval 478">
              <a:extLst>
                <a:ext uri="{FF2B5EF4-FFF2-40B4-BE49-F238E27FC236}">
                  <a16:creationId xmlns:a16="http://schemas.microsoft.com/office/drawing/2014/main" id="{4EB67B26-ACB4-1D76-5C52-9D202C3C884E}"/>
                </a:ext>
              </a:extLst>
            </p:cNvPr>
            <p:cNvSpPr/>
            <p:nvPr/>
          </p:nvSpPr>
          <p:spPr>
            <a:xfrm>
              <a:off x="5016148" y="5071872"/>
              <a:ext cx="637644" cy="6376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80" name="Straight Arrow Connector 479">
              <a:extLst>
                <a:ext uri="{FF2B5EF4-FFF2-40B4-BE49-F238E27FC236}">
                  <a16:creationId xmlns:a16="http://schemas.microsoft.com/office/drawing/2014/main" id="{CF5E2A0F-7A78-2C99-E26A-E7113DD8B445}"/>
                </a:ext>
              </a:extLst>
            </p:cNvPr>
            <p:cNvCxnSpPr>
              <a:cxnSpLocks/>
            </p:cNvCxnSpPr>
            <p:nvPr/>
          </p:nvCxnSpPr>
          <p:spPr>
            <a:xfrm flipH="1">
              <a:off x="5202595" y="5390694"/>
              <a:ext cx="264750"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481" name="Group 480">
            <a:extLst>
              <a:ext uri="{FF2B5EF4-FFF2-40B4-BE49-F238E27FC236}">
                <a16:creationId xmlns:a16="http://schemas.microsoft.com/office/drawing/2014/main" id="{772E5206-2FE4-C969-7645-12FEC367EB72}"/>
              </a:ext>
            </a:extLst>
          </p:cNvPr>
          <p:cNvGrpSpPr/>
          <p:nvPr/>
        </p:nvGrpSpPr>
        <p:grpSpPr>
          <a:xfrm rot="5400000" flipH="1">
            <a:off x="8337329" y="4189157"/>
            <a:ext cx="296855" cy="296855"/>
            <a:chOff x="5016148" y="5071872"/>
            <a:chExt cx="637644" cy="637644"/>
          </a:xfrm>
        </p:grpSpPr>
        <p:sp>
          <p:nvSpPr>
            <p:cNvPr id="482" name="Oval 481">
              <a:extLst>
                <a:ext uri="{FF2B5EF4-FFF2-40B4-BE49-F238E27FC236}">
                  <a16:creationId xmlns:a16="http://schemas.microsoft.com/office/drawing/2014/main" id="{27A64A72-B8A2-AE6F-6681-3DE71FB4D85E}"/>
                </a:ext>
              </a:extLst>
            </p:cNvPr>
            <p:cNvSpPr/>
            <p:nvPr/>
          </p:nvSpPr>
          <p:spPr>
            <a:xfrm>
              <a:off x="5016148" y="5071872"/>
              <a:ext cx="637644" cy="6376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83" name="Straight Arrow Connector 482">
              <a:extLst>
                <a:ext uri="{FF2B5EF4-FFF2-40B4-BE49-F238E27FC236}">
                  <a16:creationId xmlns:a16="http://schemas.microsoft.com/office/drawing/2014/main" id="{092E1FD1-D9CE-841E-B635-1144427AE26A}"/>
                </a:ext>
              </a:extLst>
            </p:cNvPr>
            <p:cNvCxnSpPr>
              <a:cxnSpLocks/>
            </p:cNvCxnSpPr>
            <p:nvPr/>
          </p:nvCxnSpPr>
          <p:spPr>
            <a:xfrm flipH="1">
              <a:off x="5202595" y="5390694"/>
              <a:ext cx="264750"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grpSp>
        <p:nvGrpSpPr>
          <p:cNvPr id="484" name="Group 483">
            <a:extLst>
              <a:ext uri="{FF2B5EF4-FFF2-40B4-BE49-F238E27FC236}">
                <a16:creationId xmlns:a16="http://schemas.microsoft.com/office/drawing/2014/main" id="{00F6BDBB-2CF6-F1F6-A68D-382412A8D1D7}"/>
              </a:ext>
            </a:extLst>
          </p:cNvPr>
          <p:cNvGrpSpPr/>
          <p:nvPr/>
        </p:nvGrpSpPr>
        <p:grpSpPr>
          <a:xfrm rot="5400000" flipH="1">
            <a:off x="10533973" y="4189157"/>
            <a:ext cx="296855" cy="296855"/>
            <a:chOff x="5016148" y="5071872"/>
            <a:chExt cx="637644" cy="637644"/>
          </a:xfrm>
        </p:grpSpPr>
        <p:sp>
          <p:nvSpPr>
            <p:cNvPr id="485" name="Oval 484">
              <a:extLst>
                <a:ext uri="{FF2B5EF4-FFF2-40B4-BE49-F238E27FC236}">
                  <a16:creationId xmlns:a16="http://schemas.microsoft.com/office/drawing/2014/main" id="{3971FA3C-EC38-B9B3-EE98-79063CFBADFA}"/>
                </a:ext>
              </a:extLst>
            </p:cNvPr>
            <p:cNvSpPr/>
            <p:nvPr/>
          </p:nvSpPr>
          <p:spPr>
            <a:xfrm>
              <a:off x="5016148" y="5071872"/>
              <a:ext cx="637644" cy="637644"/>
            </a:xfrm>
            <a:prstGeom prst="ellipse">
              <a:avLst/>
            </a:prstGeom>
            <a:solidFill>
              <a:srgbClr val="FFFFFF"/>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86" name="Straight Arrow Connector 485">
              <a:extLst>
                <a:ext uri="{FF2B5EF4-FFF2-40B4-BE49-F238E27FC236}">
                  <a16:creationId xmlns:a16="http://schemas.microsoft.com/office/drawing/2014/main" id="{0C81AC3C-0FCA-F836-26D3-30F8F965127F}"/>
                </a:ext>
              </a:extLst>
            </p:cNvPr>
            <p:cNvCxnSpPr>
              <a:cxnSpLocks/>
            </p:cNvCxnSpPr>
            <p:nvPr/>
          </p:nvCxnSpPr>
          <p:spPr>
            <a:xfrm flipH="1">
              <a:off x="5202595" y="5390694"/>
              <a:ext cx="264750" cy="0"/>
            </a:xfrm>
            <a:prstGeom prst="straightConnector1">
              <a:avLst/>
            </a:prstGeom>
            <a:ln>
              <a:solidFill>
                <a:schemeClr val="tx1"/>
              </a:solidFill>
              <a:tailEnd type="arrow" w="med" len="sm"/>
            </a:ln>
          </p:spPr>
          <p:style>
            <a:lnRef idx="1">
              <a:schemeClr val="accent1"/>
            </a:lnRef>
            <a:fillRef idx="0">
              <a:schemeClr val="accent1"/>
            </a:fillRef>
            <a:effectRef idx="0">
              <a:schemeClr val="accent1"/>
            </a:effectRef>
            <a:fontRef idx="minor">
              <a:schemeClr val="tx1"/>
            </a:fontRef>
          </p:style>
        </p:cxnSp>
      </p:grpSp>
      <p:pic>
        <p:nvPicPr>
          <p:cNvPr id="569" name="Imagem 28">
            <a:extLst>
              <a:ext uri="{FF2B5EF4-FFF2-40B4-BE49-F238E27FC236}">
                <a16:creationId xmlns:a16="http://schemas.microsoft.com/office/drawing/2014/main" id="{78931E0D-C954-19B4-EEF7-B803FB14C2E6}"/>
              </a:ext>
            </a:extLst>
          </p:cNvPr>
          <p:cNvPicPr>
            <a:picLocks noChangeAspect="1"/>
          </p:cNvPicPr>
          <p:nvPr/>
        </p:nvPicPr>
        <p:blipFill rotWithShape="1">
          <a:blip r:embed="rId3" cstate="screen">
            <a:alphaModFix amt="62000"/>
            <a:extLst>
              <a:ext uri="{28A0092B-C50C-407E-A947-70E740481C1C}">
                <a14:useLocalDpi xmlns:a14="http://schemas.microsoft.com/office/drawing/2010/main" val="0"/>
              </a:ext>
            </a:extLst>
          </a:blip>
          <a:srcRect/>
          <a:stretch/>
        </p:blipFill>
        <p:spPr>
          <a:xfrm rot="10800000" flipH="1" flipV="1">
            <a:off x="7187668" y="1923886"/>
            <a:ext cx="298686" cy="4725129"/>
          </a:xfrm>
          <a:prstGeom prst="rect">
            <a:avLst/>
          </a:prstGeom>
        </p:spPr>
      </p:pic>
      <p:grpSp>
        <p:nvGrpSpPr>
          <p:cNvPr id="11" name="Group 10">
            <a:extLst>
              <a:ext uri="{FF2B5EF4-FFF2-40B4-BE49-F238E27FC236}">
                <a16:creationId xmlns:a16="http://schemas.microsoft.com/office/drawing/2014/main" id="{FD987A1F-B217-6363-8366-B157FAB35309}"/>
              </a:ext>
            </a:extLst>
          </p:cNvPr>
          <p:cNvGrpSpPr/>
          <p:nvPr/>
        </p:nvGrpSpPr>
        <p:grpSpPr>
          <a:xfrm>
            <a:off x="160298" y="6283688"/>
            <a:ext cx="11872139" cy="476192"/>
            <a:chOff x="160298" y="6283688"/>
            <a:chExt cx="11872139" cy="476192"/>
          </a:xfrm>
        </p:grpSpPr>
        <p:pic>
          <p:nvPicPr>
            <p:cNvPr id="13" name="Graphic 10">
              <a:extLst>
                <a:ext uri="{FF2B5EF4-FFF2-40B4-BE49-F238E27FC236}">
                  <a16:creationId xmlns:a16="http://schemas.microsoft.com/office/drawing/2014/main" id="{9E3EFFED-DC59-0962-BD1E-A01D4B9A1942}"/>
                </a:ext>
              </a:extLst>
            </p:cNvPr>
            <p:cNvPicPr>
              <a:picLocks noChangeAspect="1"/>
            </p:cNvPicPr>
            <p:nvPr/>
          </p:nvPicPr>
          <p:blipFill>
            <a:blip r:embed="rId4"/>
            <a:srcRect/>
            <a:stretch/>
          </p:blipFill>
          <p:spPr>
            <a:xfrm>
              <a:off x="11384280" y="6283688"/>
              <a:ext cx="648157" cy="444665"/>
            </a:xfrm>
            <a:prstGeom prst="rect">
              <a:avLst/>
            </a:prstGeom>
          </p:spPr>
        </p:pic>
        <p:sp>
          <p:nvSpPr>
            <p:cNvPr id="15" name="TextBox 14">
              <a:extLst>
                <a:ext uri="{FF2B5EF4-FFF2-40B4-BE49-F238E27FC236}">
                  <a16:creationId xmlns:a16="http://schemas.microsoft.com/office/drawing/2014/main" id="{AF04231E-5B63-AB11-2FC4-EABC30C15073}"/>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grpSp>
      <p:sp>
        <p:nvSpPr>
          <p:cNvPr id="4" name="TextBox 3">
            <a:extLst>
              <a:ext uri="{FF2B5EF4-FFF2-40B4-BE49-F238E27FC236}">
                <a16:creationId xmlns:a16="http://schemas.microsoft.com/office/drawing/2014/main" id="{6011C640-3FA1-80D7-CB83-583EDCC88539}"/>
              </a:ext>
            </a:extLst>
          </p:cNvPr>
          <p:cNvSpPr txBox="1"/>
          <p:nvPr/>
        </p:nvSpPr>
        <p:spPr>
          <a:xfrm>
            <a:off x="375293" y="333057"/>
            <a:ext cx="7261639" cy="935641"/>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Industry experience</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Regardless of the </a:t>
            </a:r>
            <a: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therapeutic area, type of product or market,</a:t>
            </a:r>
            <a:br>
              <a:rPr kumimoji="0" lang="en-US" sz="2000" b="1"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br>
            <a:r>
              <a:rPr kumimoji="0" lang="en-US" sz="2000" b="0" i="0" u="none" strike="noStrike" kern="1200" cap="none" spc="0" normalizeH="0" baseline="0" noProof="0">
                <a:ln/>
                <a:solidFill>
                  <a:srgbClr val="002855"/>
                </a:solidFill>
                <a:effectLst/>
                <a:uLnTx/>
                <a:uFillTx/>
                <a:latin typeface="Calibri Light" panose="020F0302020204030204"/>
                <a:ea typeface="Verdana" panose="020B0604030504040204" pitchFamily="34" charset="0"/>
                <a:cs typeface="+mn-cs"/>
                <a:sym typeface="Zilla Slab Light"/>
                <a:rtl val="0"/>
              </a:rPr>
              <a:t>our team of life science professionals has the expertise to support.</a:t>
            </a:r>
          </a:p>
        </p:txBody>
      </p:sp>
      <p:sp>
        <p:nvSpPr>
          <p:cNvPr id="6" name="Rectangle: Rounded Corners 5">
            <a:extLst>
              <a:ext uri="{FF2B5EF4-FFF2-40B4-BE49-F238E27FC236}">
                <a16:creationId xmlns:a16="http://schemas.microsoft.com/office/drawing/2014/main" id="{6A6371E7-CC0E-0629-39DB-66BB9CAA7899}"/>
              </a:ext>
            </a:extLst>
          </p:cNvPr>
          <p:cNvSpPr/>
          <p:nvPr/>
        </p:nvSpPr>
        <p:spPr>
          <a:xfrm flipH="1">
            <a:off x="478184" y="1403417"/>
            <a:ext cx="6456118" cy="492450"/>
          </a:xfrm>
          <a:prstGeom prst="roundRect">
            <a:avLst>
              <a:gd name="adj" fmla="val 50000"/>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err="1">
                <a:ln>
                  <a:noFill/>
                </a:ln>
                <a:solidFill>
                  <a:srgbClr val="FFFFFF"/>
                </a:solidFill>
                <a:effectLst/>
                <a:uLnTx/>
                <a:uFillTx/>
                <a:latin typeface="Calibri" panose="020F0502020204030204"/>
                <a:ea typeface="+mn-ea"/>
                <a:cs typeface="+mn-cs"/>
              </a:rPr>
              <a:t>Pharma</a:t>
            </a:r>
            <a:r>
              <a:rPr kumimoji="0" lang="es-ES" sz="1800" b="1" i="0" u="none" strike="noStrike" kern="1200" cap="none" spc="0" normalizeH="0" baseline="0" noProof="0">
                <a:ln>
                  <a:noFill/>
                </a:ln>
                <a:solidFill>
                  <a:srgbClr val="FFFFFF"/>
                </a:solidFill>
                <a:effectLst/>
                <a:uLnTx/>
                <a:uFillTx/>
                <a:latin typeface="Calibri" panose="020F0502020204030204"/>
                <a:ea typeface="+mn-ea"/>
                <a:cs typeface="+mn-cs"/>
              </a:rPr>
              <a:t> &amp; </a:t>
            </a:r>
            <a:r>
              <a:rPr kumimoji="0" lang="es-ES" sz="1800" b="1" i="0" u="none" strike="noStrike" kern="1200" cap="none" spc="0" normalizeH="0" baseline="0" noProof="0" err="1">
                <a:ln>
                  <a:noFill/>
                </a:ln>
                <a:solidFill>
                  <a:srgbClr val="FFFFFF"/>
                </a:solidFill>
                <a:effectLst/>
                <a:uLnTx/>
                <a:uFillTx/>
                <a:latin typeface="Calibri" panose="020F0502020204030204"/>
                <a:ea typeface="+mn-ea"/>
                <a:cs typeface="+mn-cs"/>
              </a:rPr>
              <a:t>Biotech</a:t>
            </a:r>
            <a:endParaRPr kumimoji="0" lang="en-BE" sz="1800" b="1"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0" name="Graphic 9">
            <a:extLst>
              <a:ext uri="{FF2B5EF4-FFF2-40B4-BE49-F238E27FC236}">
                <a16:creationId xmlns:a16="http://schemas.microsoft.com/office/drawing/2014/main" id="{964A2BF2-E150-333A-7438-05908F2A58D4}"/>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10406769" y="3149496"/>
            <a:ext cx="526020" cy="495240"/>
          </a:xfrm>
          <a:prstGeom prst="rect">
            <a:avLst/>
          </a:prstGeom>
        </p:spPr>
      </p:pic>
    </p:spTree>
    <p:extLst>
      <p:ext uri="{BB962C8B-B14F-4D97-AF65-F5344CB8AC3E}">
        <p14:creationId xmlns:p14="http://schemas.microsoft.com/office/powerpoint/2010/main" val="2973110628"/>
      </p:ext>
    </p:extLst>
  </p:cSld>
  <p:clrMapOvr>
    <a:masterClrMapping/>
  </p:clrMapOvr>
  <mc:AlternateContent xmlns:mc="http://schemas.openxmlformats.org/markup-compatibility/2006">
    <mc:Choice xmlns:p14="http://schemas.microsoft.com/office/powerpoint/2010/main" Requires="p14">
      <p:transition spd="med" p14:dur="700" advTm="10000">
        <p:fade/>
      </p:transition>
    </mc:Choice>
    <mc:Fallback>
      <p:transition spd="med" advTm="1000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A0B8F56D-4989-0228-977D-83E2881406BB}"/>
              </a:ext>
            </a:extLst>
          </p:cNvPr>
          <p:cNvGrpSpPr/>
          <p:nvPr/>
        </p:nvGrpSpPr>
        <p:grpSpPr>
          <a:xfrm>
            <a:off x="4033533" y="1694045"/>
            <a:ext cx="4032811" cy="4825287"/>
            <a:chOff x="4033533" y="1694046"/>
            <a:chExt cx="4032811" cy="4394452"/>
          </a:xfrm>
        </p:grpSpPr>
        <p:pic>
          <p:nvPicPr>
            <p:cNvPr id="8" name="Imagem 28">
              <a:extLst>
                <a:ext uri="{FF2B5EF4-FFF2-40B4-BE49-F238E27FC236}">
                  <a16:creationId xmlns:a16="http://schemas.microsoft.com/office/drawing/2014/main" id="{034BD2B8-47FF-3CB8-19C3-508AF87EF15E}"/>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flipV="1">
              <a:off x="4033533" y="1694046"/>
              <a:ext cx="413494" cy="4394452"/>
            </a:xfrm>
            <a:prstGeom prst="rect">
              <a:avLst/>
            </a:prstGeom>
          </p:spPr>
        </p:pic>
        <p:pic>
          <p:nvPicPr>
            <p:cNvPr id="9" name="Imagem 28">
              <a:extLst>
                <a:ext uri="{FF2B5EF4-FFF2-40B4-BE49-F238E27FC236}">
                  <a16:creationId xmlns:a16="http://schemas.microsoft.com/office/drawing/2014/main" id="{B873F16F-766E-CD2D-0B5D-4CBB3F9FB1E9}"/>
                </a:ext>
              </a:extLst>
            </p:cNvPr>
            <p:cNvPicPr>
              <a:picLocks noChangeAspect="1"/>
            </p:cNvPicPr>
            <p:nvPr/>
          </p:nvPicPr>
          <p:blipFill rotWithShape="1">
            <a:blip r:embed="rId2" cstate="screen">
              <a:alphaModFix amt="62000"/>
              <a:extLst>
                <a:ext uri="{28A0092B-C50C-407E-A947-70E740481C1C}">
                  <a14:useLocalDpi xmlns:a14="http://schemas.microsoft.com/office/drawing/2010/main"/>
                </a:ext>
              </a:extLst>
            </a:blip>
            <a:srcRect/>
            <a:stretch/>
          </p:blipFill>
          <p:spPr>
            <a:xfrm flipH="1" flipV="1">
              <a:off x="7652850" y="1694046"/>
              <a:ext cx="413494" cy="4394452"/>
            </a:xfrm>
            <a:prstGeom prst="rect">
              <a:avLst/>
            </a:prstGeom>
          </p:spPr>
        </p:pic>
      </p:grpSp>
      <p:sp>
        <p:nvSpPr>
          <p:cNvPr id="4" name="TextBox 3">
            <a:extLst>
              <a:ext uri="{FF2B5EF4-FFF2-40B4-BE49-F238E27FC236}">
                <a16:creationId xmlns:a16="http://schemas.microsoft.com/office/drawing/2014/main" id="{7C4E8C71-6967-E506-B4A6-E595875FC7D7}"/>
              </a:ext>
            </a:extLst>
          </p:cNvPr>
          <p:cNvSpPr txBox="1"/>
          <p:nvPr/>
        </p:nvSpPr>
        <p:spPr>
          <a:xfrm>
            <a:off x="375293" y="333057"/>
            <a:ext cx="6671851" cy="445635"/>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a:ln/>
                <a:solidFill>
                  <a:srgbClr val="002855"/>
                </a:solidFill>
                <a:effectLst/>
                <a:uLnTx/>
                <a:uFillTx/>
                <a:latin typeface="Calibri" panose="020F0502020204030204"/>
                <a:ea typeface="Verdana" panose="020B0604030504040204" pitchFamily="34" charset="0"/>
                <a:cs typeface="+mn-cs"/>
                <a:sym typeface="Zilla Slab Light"/>
                <a:rtl val="0"/>
              </a:rPr>
              <a:t>Client portfolio</a:t>
            </a:r>
          </a:p>
        </p:txBody>
      </p:sp>
      <p:sp>
        <p:nvSpPr>
          <p:cNvPr id="123" name="Rectangle: Rounded Corners 122">
            <a:extLst>
              <a:ext uri="{FF2B5EF4-FFF2-40B4-BE49-F238E27FC236}">
                <a16:creationId xmlns:a16="http://schemas.microsoft.com/office/drawing/2014/main" id="{99EDBC7D-C642-E76E-A93A-4E9AC6D0F059}"/>
              </a:ext>
            </a:extLst>
          </p:cNvPr>
          <p:cNvSpPr/>
          <p:nvPr/>
        </p:nvSpPr>
        <p:spPr>
          <a:xfrm flipH="1">
            <a:off x="469887" y="909934"/>
            <a:ext cx="3593263" cy="492450"/>
          </a:xfrm>
          <a:prstGeom prst="roundRect">
            <a:avLst>
              <a:gd name="adj" fmla="val 50000"/>
            </a:avLst>
          </a:prstGeom>
          <a:solidFill>
            <a:schemeClr val="bg2"/>
          </a:solidFill>
          <a:ln>
            <a:solidFill>
              <a:srgbClr val="63A8F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6000" rIns="0" bIns="7200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err="1">
                <a:ln>
                  <a:noFill/>
                </a:ln>
                <a:solidFill>
                  <a:srgbClr val="63A8FC"/>
                </a:solidFill>
                <a:effectLst/>
                <a:uLnTx/>
                <a:uFillTx/>
                <a:latin typeface="Calibri" panose="020F0502020204030204"/>
                <a:ea typeface="+mn-ea"/>
                <a:cs typeface="+mn-cs"/>
              </a:rPr>
              <a:t>Pharma</a:t>
            </a:r>
            <a:r>
              <a:rPr kumimoji="0" lang="es-ES" sz="1800" b="1" i="0" u="none" strike="noStrike" kern="1200" cap="none" spc="0" normalizeH="0" baseline="0" noProof="0">
                <a:ln>
                  <a:noFill/>
                </a:ln>
                <a:solidFill>
                  <a:srgbClr val="63A8FC"/>
                </a:solidFill>
                <a:effectLst/>
                <a:uLnTx/>
                <a:uFillTx/>
                <a:latin typeface="Calibri" panose="020F0502020204030204"/>
                <a:ea typeface="+mn-ea"/>
                <a:cs typeface="+mn-cs"/>
              </a:rPr>
              <a:t> &amp; Biotech</a:t>
            </a:r>
            <a:endParaRPr kumimoji="0" lang="en-BE" sz="1800" b="1" i="0" u="none" strike="noStrike" kern="1200" cap="none" spc="0" normalizeH="0" baseline="0" noProof="0">
              <a:ln>
                <a:noFill/>
              </a:ln>
              <a:solidFill>
                <a:srgbClr val="63A8FC"/>
              </a:solidFill>
              <a:effectLst/>
              <a:uLnTx/>
              <a:uFillTx/>
              <a:latin typeface="Calibri" panose="020F0502020204030204"/>
              <a:ea typeface="+mn-ea"/>
              <a:cs typeface="+mn-cs"/>
            </a:endParaRPr>
          </a:p>
        </p:txBody>
      </p:sp>
      <p:sp>
        <p:nvSpPr>
          <p:cNvPr id="124" name="Rectangle: Rounded Corners 123">
            <a:extLst>
              <a:ext uri="{FF2B5EF4-FFF2-40B4-BE49-F238E27FC236}">
                <a16:creationId xmlns:a16="http://schemas.microsoft.com/office/drawing/2014/main" id="{550E56DE-980F-2BDE-35F6-B1BB7F07BE79}"/>
              </a:ext>
            </a:extLst>
          </p:cNvPr>
          <p:cNvSpPr/>
          <p:nvPr/>
        </p:nvSpPr>
        <p:spPr>
          <a:xfrm flipH="1">
            <a:off x="4315764" y="909934"/>
            <a:ext cx="3576555" cy="492450"/>
          </a:xfrm>
          <a:prstGeom prst="roundRect">
            <a:avLst>
              <a:gd name="adj" fmla="val 50000"/>
            </a:avLst>
          </a:prstGeom>
          <a:solidFill>
            <a:schemeClr val="bg2"/>
          </a:solidFill>
          <a:ln>
            <a:solidFill>
              <a:srgbClr val="00285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6000" rIns="0" bIns="7200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err="1">
                <a:ln>
                  <a:noFill/>
                </a:ln>
                <a:solidFill>
                  <a:srgbClr val="002855"/>
                </a:solidFill>
                <a:effectLst/>
                <a:uLnTx/>
                <a:uFillTx/>
                <a:latin typeface="Calibri" panose="020F0502020204030204"/>
                <a:ea typeface="+mn-ea"/>
                <a:cs typeface="+mn-cs"/>
              </a:rPr>
              <a:t>Hybrid</a:t>
            </a:r>
            <a:r>
              <a:rPr kumimoji="0" lang="es-ES" sz="1800" b="1" i="0" u="none" strike="noStrike" kern="1200" cap="none" spc="0" normalizeH="0" baseline="0" noProof="0">
                <a:ln>
                  <a:noFill/>
                </a:ln>
                <a:solidFill>
                  <a:srgbClr val="002855"/>
                </a:solidFill>
                <a:effectLst/>
                <a:uLnTx/>
                <a:uFillTx/>
                <a:latin typeface="Calibri" panose="020F0502020204030204"/>
                <a:ea typeface="+mn-ea"/>
                <a:cs typeface="+mn-cs"/>
              </a:rPr>
              <a:t> </a:t>
            </a:r>
            <a:r>
              <a:rPr kumimoji="0" lang="es-ES" sz="1800" b="1" i="0" u="none" strike="noStrike" kern="1200" cap="none" spc="0" normalizeH="0" baseline="0" noProof="0" err="1">
                <a:ln>
                  <a:noFill/>
                </a:ln>
                <a:solidFill>
                  <a:srgbClr val="002855"/>
                </a:solidFill>
                <a:effectLst/>
                <a:uLnTx/>
                <a:uFillTx/>
                <a:latin typeface="Calibri" panose="020F0502020204030204"/>
                <a:ea typeface="+mn-ea"/>
                <a:cs typeface="+mn-cs"/>
              </a:rPr>
              <a:t>clients</a:t>
            </a:r>
            <a:endParaRPr kumimoji="0" lang="es-ES" sz="1800" b="1"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25" name="Rectangle: Rounded Corners 124">
            <a:extLst>
              <a:ext uri="{FF2B5EF4-FFF2-40B4-BE49-F238E27FC236}">
                <a16:creationId xmlns:a16="http://schemas.microsoft.com/office/drawing/2014/main" id="{05A46BCE-8B3D-A464-6901-1A26CB7F1054}"/>
              </a:ext>
            </a:extLst>
          </p:cNvPr>
          <p:cNvSpPr/>
          <p:nvPr/>
        </p:nvSpPr>
        <p:spPr>
          <a:xfrm flipH="1">
            <a:off x="8144931" y="909934"/>
            <a:ext cx="3576553" cy="492450"/>
          </a:xfrm>
          <a:prstGeom prst="roundRect">
            <a:avLst>
              <a:gd name="adj" fmla="val 50000"/>
            </a:avLst>
          </a:prstGeom>
          <a:solidFill>
            <a:schemeClr val="bg2"/>
          </a:solidFill>
          <a:ln>
            <a:solidFill>
              <a:srgbClr val="749BD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36000" rIns="0" bIns="72000" numCol="1" spcCol="0" rtlCol="0" fromWordArt="0" anchor="ctr" anchorCtr="0" forceAA="0" compatLnSpc="1">
            <a:prstTxWarp prst="textNoShape">
              <a:avLst/>
            </a:prstTxWarp>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1800" b="1" i="0" u="none" strike="noStrike" kern="1200" cap="none" spc="0" normalizeH="0" baseline="0" noProof="0" err="1">
                <a:ln>
                  <a:noFill/>
                </a:ln>
                <a:solidFill>
                  <a:srgbClr val="749BD1"/>
                </a:solidFill>
                <a:effectLst/>
                <a:uLnTx/>
                <a:uFillTx/>
                <a:latin typeface="Calibri" panose="020F0502020204030204"/>
                <a:ea typeface="+mn-ea"/>
                <a:cs typeface="+mn-cs"/>
              </a:rPr>
              <a:t>Med</a:t>
            </a:r>
            <a:r>
              <a:rPr kumimoji="0" lang="es-ES" sz="1800" b="1" i="0" u="none" strike="noStrike" kern="1200" cap="none" spc="0" normalizeH="0" baseline="0" noProof="0">
                <a:ln>
                  <a:noFill/>
                </a:ln>
                <a:solidFill>
                  <a:srgbClr val="749BD1"/>
                </a:solidFill>
                <a:effectLst/>
                <a:uLnTx/>
                <a:uFillTx/>
                <a:latin typeface="Calibri" panose="020F0502020204030204"/>
                <a:ea typeface="+mn-ea"/>
                <a:cs typeface="+mn-cs"/>
              </a:rPr>
              <a:t>T</a:t>
            </a:r>
            <a:r>
              <a:rPr kumimoji="0" lang="es-ES" sz="1800" b="1" i="0" u="none" strike="noStrike" kern="1200" cap="none" spc="0" normalizeH="0" baseline="0" noProof="0" err="1">
                <a:ln>
                  <a:noFill/>
                </a:ln>
                <a:solidFill>
                  <a:srgbClr val="749BD1"/>
                </a:solidFill>
                <a:effectLst/>
                <a:uLnTx/>
                <a:uFillTx/>
                <a:latin typeface="Calibri" panose="020F0502020204030204"/>
                <a:ea typeface="+mn-ea"/>
                <a:cs typeface="+mn-cs"/>
              </a:rPr>
              <a:t>ech</a:t>
            </a:r>
            <a:endParaRPr kumimoji="0" lang="es-ES" sz="1800" b="1" i="0" u="none" strike="noStrike" kern="1200" cap="none" spc="0" normalizeH="0" baseline="0" noProof="0">
              <a:ln>
                <a:noFill/>
              </a:ln>
              <a:solidFill>
                <a:srgbClr val="749BD1"/>
              </a:solidFill>
              <a:effectLst/>
              <a:uLnTx/>
              <a:uFillTx/>
              <a:latin typeface="Calibri" panose="020F0502020204030204"/>
              <a:ea typeface="+mn-ea"/>
              <a:cs typeface="+mn-cs"/>
            </a:endParaRPr>
          </a:p>
        </p:txBody>
      </p:sp>
      <p:sp>
        <p:nvSpPr>
          <p:cNvPr id="126" name="Freeform 2">
            <a:extLst>
              <a:ext uri="{FF2B5EF4-FFF2-40B4-BE49-F238E27FC236}">
                <a16:creationId xmlns:a16="http://schemas.microsoft.com/office/drawing/2014/main" id="{8BD26102-B112-19EA-BCEB-8673389C3C4A}"/>
              </a:ext>
            </a:extLst>
          </p:cNvPr>
          <p:cNvSpPr/>
          <p:nvPr/>
        </p:nvSpPr>
        <p:spPr>
          <a:xfrm>
            <a:off x="2445209" y="1605142"/>
            <a:ext cx="1025026" cy="472793"/>
          </a:xfrm>
          <a:custGeom>
            <a:avLst/>
            <a:gdLst/>
            <a:ahLst/>
            <a:cxnLst/>
            <a:rect l="l" t="t" r="r" b="b"/>
            <a:pathLst>
              <a:path w="2310093" h="1065530">
                <a:moveTo>
                  <a:pt x="0" y="0"/>
                </a:moveTo>
                <a:lnTo>
                  <a:pt x="2310093" y="0"/>
                </a:lnTo>
                <a:lnTo>
                  <a:pt x="2310093" y="1065530"/>
                </a:lnTo>
                <a:lnTo>
                  <a:pt x="0" y="1065530"/>
                </a:lnTo>
                <a:lnTo>
                  <a:pt x="0" y="0"/>
                </a:lnTo>
                <a:close/>
              </a:path>
            </a:pathLst>
          </a:custGeom>
          <a:blipFill>
            <a:blip r:embed="rId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27" name="Freeform 3">
            <a:extLst>
              <a:ext uri="{FF2B5EF4-FFF2-40B4-BE49-F238E27FC236}">
                <a16:creationId xmlns:a16="http://schemas.microsoft.com/office/drawing/2014/main" id="{B0B87ACA-5BBB-9041-ED34-C94034AFB583}"/>
              </a:ext>
            </a:extLst>
          </p:cNvPr>
          <p:cNvSpPr/>
          <p:nvPr/>
        </p:nvSpPr>
        <p:spPr>
          <a:xfrm>
            <a:off x="965391" y="6008196"/>
            <a:ext cx="798072" cy="218805"/>
          </a:xfrm>
          <a:custGeom>
            <a:avLst/>
            <a:gdLst/>
            <a:ahLst/>
            <a:cxnLst/>
            <a:rect l="l" t="t" r="r" b="b"/>
            <a:pathLst>
              <a:path w="2387814" h="654659">
                <a:moveTo>
                  <a:pt x="0" y="0"/>
                </a:moveTo>
                <a:lnTo>
                  <a:pt x="2387815" y="0"/>
                </a:lnTo>
                <a:lnTo>
                  <a:pt x="2387815" y="654659"/>
                </a:lnTo>
                <a:lnTo>
                  <a:pt x="0" y="654659"/>
                </a:lnTo>
                <a:lnTo>
                  <a:pt x="0" y="0"/>
                </a:lnTo>
                <a:close/>
              </a:path>
            </a:pathLst>
          </a:custGeom>
          <a:blipFill>
            <a:blip r:embed="rId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28" name="Freeform 5">
            <a:extLst>
              <a:ext uri="{FF2B5EF4-FFF2-40B4-BE49-F238E27FC236}">
                <a16:creationId xmlns:a16="http://schemas.microsoft.com/office/drawing/2014/main" id="{63753AF1-80DE-ABC3-93DA-8D6786C47797}"/>
              </a:ext>
            </a:extLst>
          </p:cNvPr>
          <p:cNvSpPr/>
          <p:nvPr/>
        </p:nvSpPr>
        <p:spPr>
          <a:xfrm>
            <a:off x="2234228" y="4584279"/>
            <a:ext cx="1446988" cy="788609"/>
          </a:xfrm>
          <a:custGeom>
            <a:avLst/>
            <a:gdLst/>
            <a:ahLst/>
            <a:cxnLst/>
            <a:rect l="l" t="t" r="r" b="b"/>
            <a:pathLst>
              <a:path w="3414667" h="1860993">
                <a:moveTo>
                  <a:pt x="0" y="0"/>
                </a:moveTo>
                <a:lnTo>
                  <a:pt x="3414667" y="0"/>
                </a:lnTo>
                <a:lnTo>
                  <a:pt x="3414667" y="1860993"/>
                </a:lnTo>
                <a:lnTo>
                  <a:pt x="0" y="1860993"/>
                </a:lnTo>
                <a:lnTo>
                  <a:pt x="0" y="0"/>
                </a:lnTo>
                <a:close/>
              </a:path>
            </a:pathLst>
          </a:custGeom>
          <a:blipFill>
            <a:blip r:embed="rId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29" name="Freeform 6">
            <a:extLst>
              <a:ext uri="{FF2B5EF4-FFF2-40B4-BE49-F238E27FC236}">
                <a16:creationId xmlns:a16="http://schemas.microsoft.com/office/drawing/2014/main" id="{5B1C2E1D-06FC-F089-DF62-27A383CDEA3D}"/>
              </a:ext>
            </a:extLst>
          </p:cNvPr>
          <p:cNvSpPr/>
          <p:nvPr/>
        </p:nvSpPr>
        <p:spPr>
          <a:xfrm>
            <a:off x="2514050" y="5872794"/>
            <a:ext cx="887344" cy="499130"/>
          </a:xfrm>
          <a:custGeom>
            <a:avLst/>
            <a:gdLst/>
            <a:ahLst/>
            <a:cxnLst/>
            <a:rect l="l" t="t" r="r" b="b"/>
            <a:pathLst>
              <a:path w="2093994" h="1177871">
                <a:moveTo>
                  <a:pt x="0" y="0"/>
                </a:moveTo>
                <a:lnTo>
                  <a:pt x="2093994" y="0"/>
                </a:lnTo>
                <a:lnTo>
                  <a:pt x="2093994" y="1177871"/>
                </a:lnTo>
                <a:lnTo>
                  <a:pt x="0" y="1177871"/>
                </a:lnTo>
                <a:lnTo>
                  <a:pt x="0" y="0"/>
                </a:lnTo>
                <a:close/>
              </a:path>
            </a:pathLst>
          </a:custGeom>
          <a:blipFill>
            <a:blip r:embed="rId6"/>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30" name="Freeform 7">
            <a:extLst>
              <a:ext uri="{FF2B5EF4-FFF2-40B4-BE49-F238E27FC236}">
                <a16:creationId xmlns:a16="http://schemas.microsoft.com/office/drawing/2014/main" id="{09AAFC9F-A9B4-F94D-B9B1-D351628FC296}"/>
              </a:ext>
            </a:extLst>
          </p:cNvPr>
          <p:cNvSpPr/>
          <p:nvPr/>
        </p:nvSpPr>
        <p:spPr>
          <a:xfrm>
            <a:off x="862386" y="2261760"/>
            <a:ext cx="1004082" cy="337220"/>
          </a:xfrm>
          <a:custGeom>
            <a:avLst/>
            <a:gdLst/>
            <a:ahLst/>
            <a:cxnLst/>
            <a:rect l="l" t="t" r="r" b="b"/>
            <a:pathLst>
              <a:path w="2369477" h="795787">
                <a:moveTo>
                  <a:pt x="0" y="0"/>
                </a:moveTo>
                <a:lnTo>
                  <a:pt x="2369478" y="0"/>
                </a:lnTo>
                <a:lnTo>
                  <a:pt x="2369478" y="795787"/>
                </a:lnTo>
                <a:lnTo>
                  <a:pt x="0" y="795787"/>
                </a:lnTo>
                <a:lnTo>
                  <a:pt x="0" y="0"/>
                </a:lnTo>
                <a:close/>
              </a:path>
            </a:pathLst>
          </a:custGeom>
          <a:blipFill>
            <a:blip r:embed="rId7"/>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32" name="Freeform 8">
            <a:extLst>
              <a:ext uri="{FF2B5EF4-FFF2-40B4-BE49-F238E27FC236}">
                <a16:creationId xmlns:a16="http://schemas.microsoft.com/office/drawing/2014/main" id="{2F8A2822-A649-B657-B66B-DF093DB69A60}"/>
              </a:ext>
            </a:extLst>
          </p:cNvPr>
          <p:cNvSpPr/>
          <p:nvPr/>
        </p:nvSpPr>
        <p:spPr>
          <a:xfrm>
            <a:off x="943648" y="5499858"/>
            <a:ext cx="841558" cy="216702"/>
          </a:xfrm>
          <a:custGeom>
            <a:avLst/>
            <a:gdLst/>
            <a:ahLst/>
            <a:cxnLst/>
            <a:rect l="l" t="t" r="r" b="b"/>
            <a:pathLst>
              <a:path w="1985944" h="511381">
                <a:moveTo>
                  <a:pt x="0" y="0"/>
                </a:moveTo>
                <a:lnTo>
                  <a:pt x="1985944" y="0"/>
                </a:lnTo>
                <a:lnTo>
                  <a:pt x="1985944" y="511381"/>
                </a:lnTo>
                <a:lnTo>
                  <a:pt x="0" y="511381"/>
                </a:lnTo>
                <a:lnTo>
                  <a:pt x="0" y="0"/>
                </a:lnTo>
                <a:close/>
              </a:path>
            </a:pathLst>
          </a:custGeom>
          <a:blipFill>
            <a:blip r:embed="rId8"/>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33" name="Freeform 10">
            <a:extLst>
              <a:ext uri="{FF2B5EF4-FFF2-40B4-BE49-F238E27FC236}">
                <a16:creationId xmlns:a16="http://schemas.microsoft.com/office/drawing/2014/main" id="{D2A51D66-04AA-EE7A-A04B-DF289540F21F}"/>
              </a:ext>
            </a:extLst>
          </p:cNvPr>
          <p:cNvSpPr/>
          <p:nvPr/>
        </p:nvSpPr>
        <p:spPr>
          <a:xfrm>
            <a:off x="825352" y="4541973"/>
            <a:ext cx="1078151" cy="808612"/>
          </a:xfrm>
          <a:custGeom>
            <a:avLst/>
            <a:gdLst/>
            <a:ahLst/>
            <a:cxnLst/>
            <a:rect l="l" t="t" r="r" b="b"/>
            <a:pathLst>
              <a:path w="2798692" h="2099019">
                <a:moveTo>
                  <a:pt x="0" y="0"/>
                </a:moveTo>
                <a:lnTo>
                  <a:pt x="2798692" y="0"/>
                </a:lnTo>
                <a:lnTo>
                  <a:pt x="2798692" y="2099019"/>
                </a:lnTo>
                <a:lnTo>
                  <a:pt x="0" y="2099019"/>
                </a:lnTo>
                <a:lnTo>
                  <a:pt x="0" y="0"/>
                </a:lnTo>
                <a:close/>
              </a:path>
            </a:pathLst>
          </a:custGeom>
          <a:blipFill>
            <a:blip r:embed="rId9"/>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1" name="Freeform 11">
            <a:extLst>
              <a:ext uri="{FF2B5EF4-FFF2-40B4-BE49-F238E27FC236}">
                <a16:creationId xmlns:a16="http://schemas.microsoft.com/office/drawing/2014/main" id="{80F1B09A-436B-01A4-A42C-ACF20B27A263}"/>
              </a:ext>
            </a:extLst>
          </p:cNvPr>
          <p:cNvSpPr/>
          <p:nvPr/>
        </p:nvSpPr>
        <p:spPr>
          <a:xfrm>
            <a:off x="2455681" y="3415212"/>
            <a:ext cx="1004082" cy="315595"/>
          </a:xfrm>
          <a:custGeom>
            <a:avLst/>
            <a:gdLst/>
            <a:ahLst/>
            <a:cxnLst/>
            <a:rect l="l" t="t" r="r" b="b"/>
            <a:pathLst>
              <a:path w="2369477" h="744755">
                <a:moveTo>
                  <a:pt x="0" y="0"/>
                </a:moveTo>
                <a:lnTo>
                  <a:pt x="2369478" y="0"/>
                </a:lnTo>
                <a:lnTo>
                  <a:pt x="2369478" y="744755"/>
                </a:lnTo>
                <a:lnTo>
                  <a:pt x="0" y="744755"/>
                </a:lnTo>
                <a:lnTo>
                  <a:pt x="0" y="0"/>
                </a:lnTo>
                <a:close/>
              </a:path>
            </a:pathLst>
          </a:custGeom>
          <a:blipFill>
            <a:blip r:embed="rId10"/>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2" name="Freeform 13">
            <a:extLst>
              <a:ext uri="{FF2B5EF4-FFF2-40B4-BE49-F238E27FC236}">
                <a16:creationId xmlns:a16="http://schemas.microsoft.com/office/drawing/2014/main" id="{F24EDDCA-B5C3-357A-7252-EEC1BBD8688E}"/>
              </a:ext>
            </a:extLst>
          </p:cNvPr>
          <p:cNvSpPr/>
          <p:nvPr/>
        </p:nvSpPr>
        <p:spPr>
          <a:xfrm>
            <a:off x="766076" y="2880837"/>
            <a:ext cx="1196701" cy="275239"/>
          </a:xfrm>
          <a:custGeom>
            <a:avLst/>
            <a:gdLst/>
            <a:ahLst/>
            <a:cxnLst/>
            <a:rect l="l" t="t" r="r" b="b"/>
            <a:pathLst>
              <a:path w="2369477" h="544980">
                <a:moveTo>
                  <a:pt x="0" y="0"/>
                </a:moveTo>
                <a:lnTo>
                  <a:pt x="2369478" y="0"/>
                </a:lnTo>
                <a:lnTo>
                  <a:pt x="2369478" y="544980"/>
                </a:lnTo>
                <a:lnTo>
                  <a:pt x="0" y="544980"/>
                </a:lnTo>
                <a:lnTo>
                  <a:pt x="0" y="0"/>
                </a:lnTo>
                <a:close/>
              </a:path>
            </a:pathLst>
          </a:custGeom>
          <a:blipFill>
            <a:blip r:embed="rId11"/>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3" name="Freeform 14">
            <a:extLst>
              <a:ext uri="{FF2B5EF4-FFF2-40B4-BE49-F238E27FC236}">
                <a16:creationId xmlns:a16="http://schemas.microsoft.com/office/drawing/2014/main" id="{ABAC179B-2BC3-DF5B-EE65-EFDAD2A81E39}"/>
              </a:ext>
            </a:extLst>
          </p:cNvPr>
          <p:cNvSpPr/>
          <p:nvPr/>
        </p:nvSpPr>
        <p:spPr>
          <a:xfrm>
            <a:off x="2482281" y="3783472"/>
            <a:ext cx="950883" cy="828491"/>
          </a:xfrm>
          <a:custGeom>
            <a:avLst/>
            <a:gdLst/>
            <a:ahLst/>
            <a:cxnLst/>
            <a:rect l="l" t="t" r="r" b="b"/>
            <a:pathLst>
              <a:path w="2672846" h="2138277">
                <a:moveTo>
                  <a:pt x="0" y="0"/>
                </a:moveTo>
                <a:lnTo>
                  <a:pt x="2672846" y="0"/>
                </a:lnTo>
                <a:lnTo>
                  <a:pt x="2672846" y="2138276"/>
                </a:lnTo>
                <a:lnTo>
                  <a:pt x="0" y="2138276"/>
                </a:lnTo>
                <a:lnTo>
                  <a:pt x="0" y="0"/>
                </a:lnTo>
                <a:close/>
              </a:path>
            </a:pathLst>
          </a:custGeom>
          <a:blipFill>
            <a:blip r:embed="rId12"/>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4" name="Freeform 15">
            <a:extLst>
              <a:ext uri="{FF2B5EF4-FFF2-40B4-BE49-F238E27FC236}">
                <a16:creationId xmlns:a16="http://schemas.microsoft.com/office/drawing/2014/main" id="{EF6633D1-87ED-4496-96BC-D1B3825EEDEE}"/>
              </a:ext>
            </a:extLst>
          </p:cNvPr>
          <p:cNvSpPr/>
          <p:nvPr/>
        </p:nvSpPr>
        <p:spPr>
          <a:xfrm>
            <a:off x="882733" y="3301283"/>
            <a:ext cx="963387" cy="503370"/>
          </a:xfrm>
          <a:custGeom>
            <a:avLst/>
            <a:gdLst/>
            <a:ahLst/>
            <a:cxnLst/>
            <a:rect l="l" t="t" r="r" b="b"/>
            <a:pathLst>
              <a:path w="2273442" h="1187874">
                <a:moveTo>
                  <a:pt x="0" y="0"/>
                </a:moveTo>
                <a:lnTo>
                  <a:pt x="2273443" y="0"/>
                </a:lnTo>
                <a:lnTo>
                  <a:pt x="2273443" y="1187874"/>
                </a:lnTo>
                <a:lnTo>
                  <a:pt x="0" y="1187874"/>
                </a:lnTo>
                <a:lnTo>
                  <a:pt x="0" y="0"/>
                </a:lnTo>
                <a:close/>
              </a:path>
            </a:pathLst>
          </a:custGeom>
          <a:blipFill>
            <a:blip r:embed="rId13"/>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5" name="Freeform 16">
            <a:extLst>
              <a:ext uri="{FF2B5EF4-FFF2-40B4-BE49-F238E27FC236}">
                <a16:creationId xmlns:a16="http://schemas.microsoft.com/office/drawing/2014/main" id="{490363BE-E05F-F297-4E95-77C06F5140B8}"/>
              </a:ext>
            </a:extLst>
          </p:cNvPr>
          <p:cNvSpPr/>
          <p:nvPr/>
        </p:nvSpPr>
        <p:spPr>
          <a:xfrm>
            <a:off x="2368510" y="2170053"/>
            <a:ext cx="1178424" cy="569571"/>
          </a:xfrm>
          <a:custGeom>
            <a:avLst/>
            <a:gdLst/>
            <a:ahLst/>
            <a:cxnLst/>
            <a:rect l="l" t="t" r="r" b="b"/>
            <a:pathLst>
              <a:path w="2780895" h="1344099">
                <a:moveTo>
                  <a:pt x="0" y="0"/>
                </a:moveTo>
                <a:lnTo>
                  <a:pt x="2780895" y="0"/>
                </a:lnTo>
                <a:lnTo>
                  <a:pt x="2780895" y="1344100"/>
                </a:lnTo>
                <a:lnTo>
                  <a:pt x="0" y="1344100"/>
                </a:lnTo>
                <a:lnTo>
                  <a:pt x="0" y="0"/>
                </a:lnTo>
                <a:close/>
              </a:path>
            </a:pathLst>
          </a:custGeom>
          <a:blipFill>
            <a:blip r:embed="rId14"/>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6" name="Freeform 9">
            <a:extLst>
              <a:ext uri="{FF2B5EF4-FFF2-40B4-BE49-F238E27FC236}">
                <a16:creationId xmlns:a16="http://schemas.microsoft.com/office/drawing/2014/main" id="{FBAD9C76-19E7-943D-C003-7724A56D7433}"/>
              </a:ext>
            </a:extLst>
          </p:cNvPr>
          <p:cNvSpPr/>
          <p:nvPr/>
        </p:nvSpPr>
        <p:spPr>
          <a:xfrm>
            <a:off x="858501" y="1714276"/>
            <a:ext cx="1011852" cy="426665"/>
          </a:xfrm>
          <a:custGeom>
            <a:avLst/>
            <a:gdLst/>
            <a:ahLst/>
            <a:cxnLst/>
            <a:rect l="l" t="t" r="r" b="b"/>
            <a:pathLst>
              <a:path w="2387814" h="1006862">
                <a:moveTo>
                  <a:pt x="0" y="0"/>
                </a:moveTo>
                <a:lnTo>
                  <a:pt x="2387815" y="0"/>
                </a:lnTo>
                <a:lnTo>
                  <a:pt x="2387815" y="1006862"/>
                </a:lnTo>
                <a:lnTo>
                  <a:pt x="0" y="1006862"/>
                </a:lnTo>
                <a:lnTo>
                  <a:pt x="0" y="0"/>
                </a:lnTo>
                <a:close/>
              </a:path>
            </a:pathLst>
          </a:custGeom>
          <a:blipFill>
            <a:blip r:embed="rId15"/>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7" name="Freeform 17">
            <a:extLst>
              <a:ext uri="{FF2B5EF4-FFF2-40B4-BE49-F238E27FC236}">
                <a16:creationId xmlns:a16="http://schemas.microsoft.com/office/drawing/2014/main" id="{E1531DF4-8BFC-DA6E-7E30-AB820DE64B59}"/>
              </a:ext>
            </a:extLst>
          </p:cNvPr>
          <p:cNvSpPr/>
          <p:nvPr/>
        </p:nvSpPr>
        <p:spPr>
          <a:xfrm>
            <a:off x="1059120" y="3979237"/>
            <a:ext cx="610613" cy="525637"/>
          </a:xfrm>
          <a:custGeom>
            <a:avLst/>
            <a:gdLst/>
            <a:ahLst/>
            <a:cxnLst/>
            <a:rect l="l" t="t" r="r" b="b"/>
            <a:pathLst>
              <a:path w="1639939" h="1411714">
                <a:moveTo>
                  <a:pt x="0" y="0"/>
                </a:moveTo>
                <a:lnTo>
                  <a:pt x="1639939" y="0"/>
                </a:lnTo>
                <a:lnTo>
                  <a:pt x="1639939" y="1411714"/>
                </a:lnTo>
                <a:lnTo>
                  <a:pt x="0" y="1411714"/>
                </a:lnTo>
                <a:lnTo>
                  <a:pt x="0" y="0"/>
                </a:lnTo>
                <a:close/>
              </a:path>
            </a:pathLst>
          </a:custGeom>
          <a:blipFill>
            <a:blip r:embed="rId16"/>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49" name="Freeform 4">
            <a:extLst>
              <a:ext uri="{FF2B5EF4-FFF2-40B4-BE49-F238E27FC236}">
                <a16:creationId xmlns:a16="http://schemas.microsoft.com/office/drawing/2014/main" id="{B888AE6A-A7B9-918F-F1FD-808E92B6B001}"/>
              </a:ext>
            </a:extLst>
          </p:cNvPr>
          <p:cNvSpPr/>
          <p:nvPr/>
        </p:nvSpPr>
        <p:spPr>
          <a:xfrm>
            <a:off x="2461112" y="5297025"/>
            <a:ext cx="993222" cy="615798"/>
          </a:xfrm>
          <a:custGeom>
            <a:avLst/>
            <a:gdLst/>
            <a:ahLst/>
            <a:cxnLst/>
            <a:rect l="l" t="t" r="r" b="b"/>
            <a:pathLst>
              <a:path w="2343849" h="1453186">
                <a:moveTo>
                  <a:pt x="0" y="0"/>
                </a:moveTo>
                <a:lnTo>
                  <a:pt x="2343849" y="0"/>
                </a:lnTo>
                <a:lnTo>
                  <a:pt x="2343849" y="1453187"/>
                </a:lnTo>
                <a:lnTo>
                  <a:pt x="0" y="1453187"/>
                </a:lnTo>
                <a:lnTo>
                  <a:pt x="0" y="0"/>
                </a:lnTo>
                <a:close/>
              </a:path>
            </a:pathLst>
          </a:custGeom>
          <a:blipFill>
            <a:blip r:embed="rId17"/>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LID4096" sz="1800" b="0" i="0" u="none" strike="noStrike" kern="0" cap="none" spc="0" normalizeH="0" baseline="0" noProof="0">
              <a:ln>
                <a:noFill/>
              </a:ln>
              <a:solidFill>
                <a:srgbClr val="1D1D1D"/>
              </a:solidFill>
              <a:effectLst/>
              <a:uLnTx/>
              <a:uFillTx/>
              <a:latin typeface="Calibri" panose="020F0502020204030204"/>
              <a:ea typeface="+mn-ea"/>
              <a:cs typeface="+mn-cs"/>
            </a:endParaRPr>
          </a:p>
        </p:txBody>
      </p:sp>
      <p:sp>
        <p:nvSpPr>
          <p:cNvPr id="151" name="Freeform 12">
            <a:extLst>
              <a:ext uri="{FF2B5EF4-FFF2-40B4-BE49-F238E27FC236}">
                <a16:creationId xmlns:a16="http://schemas.microsoft.com/office/drawing/2014/main" id="{BC336E02-30CA-D23D-5FDA-4E56239DA03E}"/>
              </a:ext>
            </a:extLst>
          </p:cNvPr>
          <p:cNvSpPr/>
          <p:nvPr/>
        </p:nvSpPr>
        <p:spPr>
          <a:xfrm>
            <a:off x="2386892" y="2838117"/>
            <a:ext cx="1141661" cy="314521"/>
          </a:xfrm>
          <a:custGeom>
            <a:avLst/>
            <a:gdLst/>
            <a:ahLst/>
            <a:cxnLst/>
            <a:rect l="l" t="t" r="r" b="b"/>
            <a:pathLst>
              <a:path w="2387814" h="583142">
                <a:moveTo>
                  <a:pt x="0" y="0"/>
                </a:moveTo>
                <a:lnTo>
                  <a:pt x="2387815" y="0"/>
                </a:lnTo>
                <a:lnTo>
                  <a:pt x="2387815" y="583142"/>
                </a:lnTo>
                <a:lnTo>
                  <a:pt x="0" y="583142"/>
                </a:lnTo>
                <a:lnTo>
                  <a:pt x="0" y="0"/>
                </a:lnTo>
                <a:close/>
              </a:path>
            </a:pathLst>
          </a:custGeom>
          <a:blipFill>
            <a:blip r:embed="rId18"/>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002854"/>
              </a:solidFill>
              <a:effectLst/>
              <a:uLnTx/>
              <a:uFillTx/>
              <a:latin typeface="Calibri" panose="020F0502020204030204"/>
              <a:ea typeface="+mn-ea"/>
              <a:cs typeface="+mn-cs"/>
            </a:endParaRPr>
          </a:p>
        </p:txBody>
      </p:sp>
      <p:pic>
        <p:nvPicPr>
          <p:cNvPr id="167" name="Picture 6" descr="Heran Partners | PharmaFluidics acquired by Thermo Fisher Scientific">
            <a:extLst>
              <a:ext uri="{FF2B5EF4-FFF2-40B4-BE49-F238E27FC236}">
                <a16:creationId xmlns:a16="http://schemas.microsoft.com/office/drawing/2014/main" id="{45275EDB-B23C-8128-9C78-6C2776A46F0C}"/>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139313" y="1593884"/>
            <a:ext cx="1505003" cy="594946"/>
          </a:xfrm>
          <a:prstGeom prst="rect">
            <a:avLst/>
          </a:prstGeom>
          <a:noFill/>
          <a:extLst>
            <a:ext uri="{909E8E84-426E-40DD-AFC4-6F175D3DCCD1}">
              <a14:hiddenFill xmlns:a14="http://schemas.microsoft.com/office/drawing/2010/main">
                <a:solidFill>
                  <a:srgbClr val="FFFFFF"/>
                </a:solidFill>
              </a14:hiddenFill>
            </a:ext>
          </a:extLst>
        </p:spPr>
      </p:pic>
      <p:pic>
        <p:nvPicPr>
          <p:cNvPr id="169" name="Picture 14" descr="Sequana Medical ontvangt MDSAP certificatie en breidt haar  kwaliteitsmanagementsysteem uit naar Noord-Amerika | De Tijd">
            <a:extLst>
              <a:ext uri="{FF2B5EF4-FFF2-40B4-BE49-F238E27FC236}">
                <a16:creationId xmlns:a16="http://schemas.microsoft.com/office/drawing/2014/main" id="{8F9B54D9-8828-5BF7-B2AA-54AF55494436}"/>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187368" y="2433807"/>
            <a:ext cx="1474143" cy="193865"/>
          </a:xfrm>
          <a:prstGeom prst="rect">
            <a:avLst/>
          </a:prstGeom>
          <a:noFill/>
          <a:extLst>
            <a:ext uri="{909E8E84-426E-40DD-AFC4-6F175D3DCCD1}">
              <a14:hiddenFill xmlns:a14="http://schemas.microsoft.com/office/drawing/2010/main">
                <a:solidFill>
                  <a:srgbClr val="FFFFFF"/>
                </a:solidFill>
              </a14:hiddenFill>
            </a:ext>
          </a:extLst>
        </p:spPr>
      </p:pic>
      <p:pic>
        <p:nvPicPr>
          <p:cNvPr id="171" name="Picture 2" descr="Johnson &amp; Johnson Logo, symbol, meaning, history, PNG, brand">
            <a:extLst>
              <a:ext uri="{FF2B5EF4-FFF2-40B4-BE49-F238E27FC236}">
                <a16:creationId xmlns:a16="http://schemas.microsoft.com/office/drawing/2014/main" id="{74594AE9-DFA5-A021-07A2-FF9FEC1AAB9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519505" y="2162728"/>
            <a:ext cx="1334180" cy="750476"/>
          </a:xfrm>
          <a:prstGeom prst="rect">
            <a:avLst/>
          </a:prstGeom>
          <a:noFill/>
          <a:extLst>
            <a:ext uri="{909E8E84-426E-40DD-AFC4-6F175D3DCCD1}">
              <a14:hiddenFill xmlns:a14="http://schemas.microsoft.com/office/drawing/2010/main">
                <a:solidFill>
                  <a:srgbClr val="FFFFFF"/>
                </a:solidFill>
              </a14:hiddenFill>
            </a:ext>
          </a:extLst>
        </p:spPr>
      </p:pic>
      <p:pic>
        <p:nvPicPr>
          <p:cNvPr id="172" name="Picture 4">
            <a:extLst>
              <a:ext uri="{FF2B5EF4-FFF2-40B4-BE49-F238E27FC236}">
                <a16:creationId xmlns:a16="http://schemas.microsoft.com/office/drawing/2014/main" id="{1CA2941B-72C7-AB24-F8F9-F3EFAB59F5F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620803" y="3819299"/>
            <a:ext cx="1201127" cy="307319"/>
          </a:xfrm>
          <a:prstGeom prst="rect">
            <a:avLst/>
          </a:prstGeom>
          <a:noFill/>
          <a:extLst>
            <a:ext uri="{909E8E84-426E-40DD-AFC4-6F175D3DCCD1}">
              <a14:hiddenFill xmlns:a14="http://schemas.microsoft.com/office/drawing/2010/main">
                <a:solidFill>
                  <a:srgbClr val="FFFFFF"/>
                </a:solidFill>
              </a14:hiddenFill>
            </a:ext>
          </a:extLst>
        </p:spPr>
      </p:pic>
      <p:pic>
        <p:nvPicPr>
          <p:cNvPr id="173" name="Picture 8" descr="DHL Logo, symbol, meaning, history, PNG, brand">
            <a:extLst>
              <a:ext uri="{FF2B5EF4-FFF2-40B4-BE49-F238E27FC236}">
                <a16:creationId xmlns:a16="http://schemas.microsoft.com/office/drawing/2014/main" id="{D1AE58A1-E432-0F67-3E00-E04786881ACA}"/>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649706" y="5651640"/>
            <a:ext cx="967368" cy="544145"/>
          </a:xfrm>
          <a:prstGeom prst="rect">
            <a:avLst/>
          </a:prstGeom>
          <a:noFill/>
          <a:extLst>
            <a:ext uri="{909E8E84-426E-40DD-AFC4-6F175D3DCCD1}">
              <a14:hiddenFill xmlns:a14="http://schemas.microsoft.com/office/drawing/2010/main">
                <a:solidFill>
                  <a:srgbClr val="FFFFFF"/>
                </a:solidFill>
              </a14:hiddenFill>
            </a:ext>
          </a:extLst>
        </p:spPr>
      </p:pic>
      <p:pic>
        <p:nvPicPr>
          <p:cNvPr id="174" name="Picture 10">
            <a:extLst>
              <a:ext uri="{FF2B5EF4-FFF2-40B4-BE49-F238E27FC236}">
                <a16:creationId xmlns:a16="http://schemas.microsoft.com/office/drawing/2014/main" id="{0A861A60-2F96-31F9-0BC7-B080368065C6}"/>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523010" y="1825388"/>
            <a:ext cx="1316198" cy="186119"/>
          </a:xfrm>
          <a:prstGeom prst="rect">
            <a:avLst/>
          </a:prstGeom>
          <a:noFill/>
          <a:extLst>
            <a:ext uri="{909E8E84-426E-40DD-AFC4-6F175D3DCCD1}">
              <a14:hiddenFill xmlns:a14="http://schemas.microsoft.com/office/drawing/2010/main">
                <a:solidFill>
                  <a:srgbClr val="FFFFFF"/>
                </a:solidFill>
              </a14:hiddenFill>
            </a:ext>
          </a:extLst>
        </p:spPr>
      </p:pic>
      <p:pic>
        <p:nvPicPr>
          <p:cNvPr id="175" name="Picture 12">
            <a:extLst>
              <a:ext uri="{FF2B5EF4-FFF2-40B4-BE49-F238E27FC236}">
                <a16:creationId xmlns:a16="http://schemas.microsoft.com/office/drawing/2014/main" id="{8E87BEC0-0162-36E2-0D63-3D33F2B13F26}"/>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257583" y="3092189"/>
            <a:ext cx="1192693" cy="368058"/>
          </a:xfrm>
          <a:prstGeom prst="rect">
            <a:avLst/>
          </a:prstGeom>
          <a:noFill/>
          <a:extLst>
            <a:ext uri="{909E8E84-426E-40DD-AFC4-6F175D3DCCD1}">
              <a14:hiddenFill xmlns:a14="http://schemas.microsoft.com/office/drawing/2010/main">
                <a:solidFill>
                  <a:srgbClr val="FFFFFF"/>
                </a:solidFill>
              </a14:hiddenFill>
            </a:ext>
          </a:extLst>
        </p:spPr>
      </p:pic>
      <p:pic>
        <p:nvPicPr>
          <p:cNvPr id="177" name="Picture 16" descr="XEDEV BVBA - BE 0845.352.525 | Overview | Bizzy">
            <a:extLst>
              <a:ext uri="{FF2B5EF4-FFF2-40B4-BE49-F238E27FC236}">
                <a16:creationId xmlns:a16="http://schemas.microsoft.com/office/drawing/2014/main" id="{36D0595A-2949-2BBE-2851-7F1BA45ADCA5}"/>
              </a:ext>
            </a:extLst>
          </p:cNvPr>
          <p:cNvPicPr>
            <a:picLocks noChangeAspect="1" noChangeArrowheads="1"/>
          </p:cNvPicPr>
          <p:nvPr/>
        </p:nvPicPr>
        <p:blipFill rotWithShape="1">
          <a:blip r:embed="rId26">
            <a:extLst>
              <a:ext uri="{28A0092B-C50C-407E-A947-70E740481C1C}">
                <a14:useLocalDpi xmlns:a14="http://schemas.microsoft.com/office/drawing/2010/main" val="0"/>
              </a:ext>
            </a:extLst>
          </a:blip>
          <a:srcRect l="6196" t="33374" r="2027" b="35887"/>
          <a:stretch/>
        </p:blipFill>
        <p:spPr bwMode="auto">
          <a:xfrm>
            <a:off x="6324685" y="3789751"/>
            <a:ext cx="1167893" cy="391160"/>
          </a:xfrm>
          <a:prstGeom prst="rect">
            <a:avLst/>
          </a:prstGeom>
          <a:noFill/>
          <a:extLst>
            <a:ext uri="{909E8E84-426E-40DD-AFC4-6F175D3DCCD1}">
              <a14:hiddenFill xmlns:a14="http://schemas.microsoft.com/office/drawing/2010/main">
                <a:solidFill>
                  <a:srgbClr val="FFFFFF"/>
                </a:solidFill>
              </a14:hiddenFill>
            </a:ext>
          </a:extLst>
        </p:spPr>
      </p:pic>
      <p:pic>
        <p:nvPicPr>
          <p:cNvPr id="168" name="Picture 10" descr="Roche België | Roche België">
            <a:extLst>
              <a:ext uri="{FF2B5EF4-FFF2-40B4-BE49-F238E27FC236}">
                <a16:creationId xmlns:a16="http://schemas.microsoft.com/office/drawing/2014/main" id="{880D293B-0802-6F70-6340-DA04B038868D}"/>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523091" y="5681519"/>
            <a:ext cx="910086" cy="473245"/>
          </a:xfrm>
          <a:prstGeom prst="rect">
            <a:avLst/>
          </a:prstGeom>
          <a:noFill/>
          <a:extLst>
            <a:ext uri="{909E8E84-426E-40DD-AFC4-6F175D3DCCD1}">
              <a14:hiddenFill xmlns:a14="http://schemas.microsoft.com/office/drawing/2010/main">
                <a:solidFill>
                  <a:srgbClr val="FFFFFF"/>
                </a:solidFill>
              </a14:hiddenFill>
            </a:ext>
          </a:extLst>
        </p:spPr>
      </p:pic>
      <p:pic>
        <p:nvPicPr>
          <p:cNvPr id="170" name="Picture 32" descr="Tensiofix | Contact - Tensiofix">
            <a:extLst>
              <a:ext uri="{FF2B5EF4-FFF2-40B4-BE49-F238E27FC236}">
                <a16:creationId xmlns:a16="http://schemas.microsoft.com/office/drawing/2014/main" id="{808F7992-7081-0F08-932F-983336CC5640}"/>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6838256" y="5713823"/>
            <a:ext cx="663966" cy="473245"/>
          </a:xfrm>
          <a:prstGeom prst="rect">
            <a:avLst/>
          </a:prstGeom>
          <a:noFill/>
          <a:extLst>
            <a:ext uri="{909E8E84-426E-40DD-AFC4-6F175D3DCCD1}">
              <a14:hiddenFill xmlns:a14="http://schemas.microsoft.com/office/drawing/2010/main">
                <a:solidFill>
                  <a:srgbClr val="FFFFFF"/>
                </a:solidFill>
              </a14:hiddenFill>
            </a:ext>
          </a:extLst>
        </p:spPr>
      </p:pic>
      <p:pic>
        <p:nvPicPr>
          <p:cNvPr id="176" name="Picture 14" descr="Automated cell culture monitoring and analysis - Ovizio">
            <a:extLst>
              <a:ext uri="{FF2B5EF4-FFF2-40B4-BE49-F238E27FC236}">
                <a16:creationId xmlns:a16="http://schemas.microsoft.com/office/drawing/2014/main" id="{1F00F6E7-FDA5-A1CD-AD98-6B5859963A74}"/>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693333" y="4504597"/>
            <a:ext cx="1088683" cy="552009"/>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18">
            <a:extLst>
              <a:ext uri="{FF2B5EF4-FFF2-40B4-BE49-F238E27FC236}">
                <a16:creationId xmlns:a16="http://schemas.microsoft.com/office/drawing/2014/main" id="{8B1A36FE-99E2-14FB-21CD-624A89DADD7C}"/>
              </a:ext>
            </a:extLst>
          </p:cNvPr>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352122" y="4564642"/>
            <a:ext cx="1079014" cy="518433"/>
          </a:xfrm>
          <a:prstGeom prst="rect">
            <a:avLst/>
          </a:prstGeom>
          <a:noFill/>
          <a:extLst>
            <a:ext uri="{909E8E84-426E-40DD-AFC4-6F175D3DCCD1}">
              <a14:hiddenFill xmlns:a14="http://schemas.microsoft.com/office/drawing/2010/main">
                <a:solidFill>
                  <a:srgbClr val="FFFFFF"/>
                </a:solidFill>
              </a14:hiddenFill>
            </a:ext>
          </a:extLst>
        </p:spPr>
      </p:pic>
      <p:sp>
        <p:nvSpPr>
          <p:cNvPr id="179" name="Freeform 18">
            <a:extLst>
              <a:ext uri="{FF2B5EF4-FFF2-40B4-BE49-F238E27FC236}">
                <a16:creationId xmlns:a16="http://schemas.microsoft.com/office/drawing/2014/main" id="{CECF3A48-DD43-DAD9-19E8-2CC4078B73DD}"/>
              </a:ext>
            </a:extLst>
          </p:cNvPr>
          <p:cNvSpPr/>
          <p:nvPr/>
        </p:nvSpPr>
        <p:spPr>
          <a:xfrm>
            <a:off x="4402817" y="2973021"/>
            <a:ext cx="1670917" cy="568950"/>
          </a:xfrm>
          <a:custGeom>
            <a:avLst/>
            <a:gdLst/>
            <a:ahLst/>
            <a:cxnLst/>
            <a:rect l="l" t="t" r="r" b="b"/>
            <a:pathLst>
              <a:path w="3341833" h="1137900">
                <a:moveTo>
                  <a:pt x="0" y="0"/>
                </a:moveTo>
                <a:lnTo>
                  <a:pt x="3341833" y="0"/>
                </a:lnTo>
                <a:lnTo>
                  <a:pt x="3341833" y="1137900"/>
                </a:lnTo>
                <a:lnTo>
                  <a:pt x="0" y="1137900"/>
                </a:lnTo>
                <a:lnTo>
                  <a:pt x="0" y="0"/>
                </a:lnTo>
                <a:close/>
              </a:path>
            </a:pathLst>
          </a:custGeom>
          <a:blipFill>
            <a:blip r:embed="rId31"/>
            <a:stretch>
              <a:fillRect/>
            </a:stretch>
          </a:blip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BE" sz="1800" b="0" i="0" u="none" strike="noStrike" kern="0" cap="none" spc="0" normalizeH="0" baseline="0" noProof="0">
              <a:ln>
                <a:noFill/>
              </a:ln>
              <a:solidFill>
                <a:srgbClr val="002854"/>
              </a:solidFill>
              <a:effectLst/>
              <a:uLnTx/>
              <a:uFillTx/>
              <a:latin typeface="Calibri" panose="020F0502020204030204"/>
              <a:ea typeface="+mn-ea"/>
              <a:cs typeface="+mn-cs"/>
            </a:endParaRPr>
          </a:p>
        </p:txBody>
      </p:sp>
      <p:pic>
        <p:nvPicPr>
          <p:cNvPr id="185" name="Picture 2" descr="Home - miDiagnostics">
            <a:extLst>
              <a:ext uri="{FF2B5EF4-FFF2-40B4-BE49-F238E27FC236}">
                <a16:creationId xmlns:a16="http://schemas.microsoft.com/office/drawing/2014/main" id="{F95DB7E4-32A5-DFC3-9E6C-B249193152DD}"/>
              </a:ext>
            </a:extLst>
          </p:cNvPr>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0121824" y="2858839"/>
            <a:ext cx="1489816" cy="194956"/>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42">
            <a:extLst>
              <a:ext uri="{FF2B5EF4-FFF2-40B4-BE49-F238E27FC236}">
                <a16:creationId xmlns:a16="http://schemas.microsoft.com/office/drawing/2014/main" id="{54934797-2703-605E-52A9-C8D4D31C9ED6}"/>
              </a:ext>
            </a:extLst>
          </p:cNvPr>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8630628" y="2262419"/>
            <a:ext cx="1045250" cy="209050"/>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2" descr="Xeltis logo - Xeltis">
            <a:extLst>
              <a:ext uri="{FF2B5EF4-FFF2-40B4-BE49-F238E27FC236}">
                <a16:creationId xmlns:a16="http://schemas.microsoft.com/office/drawing/2014/main" id="{4FEB143B-ECAA-46E1-232F-5FB5E97C83DE}"/>
              </a:ext>
            </a:extLst>
          </p:cNvPr>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8605513" y="3443818"/>
            <a:ext cx="1095481" cy="302610"/>
          </a:xfrm>
          <a:prstGeom prst="rect">
            <a:avLst/>
          </a:prstGeom>
          <a:noFill/>
          <a:extLst>
            <a:ext uri="{909E8E84-426E-40DD-AFC4-6F175D3DCCD1}">
              <a14:hiddenFill xmlns:a14="http://schemas.microsoft.com/office/drawing/2010/main">
                <a:solidFill>
                  <a:srgbClr val="FFFFFF"/>
                </a:solidFill>
              </a14:hiddenFill>
            </a:ext>
          </a:extLst>
        </p:spPr>
      </p:pic>
      <p:pic>
        <p:nvPicPr>
          <p:cNvPr id="194" name="Picture 22" descr="relu - Become a pioneer in dental imaging.">
            <a:extLst>
              <a:ext uri="{FF2B5EF4-FFF2-40B4-BE49-F238E27FC236}">
                <a16:creationId xmlns:a16="http://schemas.microsoft.com/office/drawing/2014/main" id="{4C12302D-58AF-ADB1-5D05-D1589F2A5D05}"/>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8870338" y="1759059"/>
            <a:ext cx="565830" cy="233405"/>
          </a:xfrm>
          <a:prstGeom prst="rect">
            <a:avLst/>
          </a:prstGeom>
          <a:noFill/>
          <a:extLst>
            <a:ext uri="{909E8E84-426E-40DD-AFC4-6F175D3DCCD1}">
              <a14:hiddenFill xmlns:a14="http://schemas.microsoft.com/office/drawing/2010/main">
                <a:solidFill>
                  <a:srgbClr val="FFFFFF"/>
                </a:solidFill>
              </a14:hiddenFill>
            </a:ext>
          </a:extLst>
        </p:spPr>
      </p:pic>
      <p:pic>
        <p:nvPicPr>
          <p:cNvPr id="195" name="Picture 36" descr="BD Logo Logo and symbol, meaning, history, PNG">
            <a:extLst>
              <a:ext uri="{FF2B5EF4-FFF2-40B4-BE49-F238E27FC236}">
                <a16:creationId xmlns:a16="http://schemas.microsoft.com/office/drawing/2014/main" id="{97BB5813-BE79-BEAD-0C88-AC6A541A078A}"/>
              </a:ext>
            </a:extLst>
          </p:cNvPr>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0486336" y="1654647"/>
            <a:ext cx="760792" cy="427847"/>
          </a:xfrm>
          <a:prstGeom prst="rect">
            <a:avLst/>
          </a:prstGeom>
          <a:noFill/>
          <a:extLst>
            <a:ext uri="{909E8E84-426E-40DD-AFC4-6F175D3DCCD1}">
              <a14:hiddenFill xmlns:a14="http://schemas.microsoft.com/office/drawing/2010/main">
                <a:solidFill>
                  <a:srgbClr val="FFFFFF"/>
                </a:solidFill>
              </a14:hiddenFill>
            </a:ext>
          </a:extLst>
        </p:spPr>
      </p:pic>
      <p:pic>
        <p:nvPicPr>
          <p:cNvPr id="196" name="Picture 6">
            <a:extLst>
              <a:ext uri="{FF2B5EF4-FFF2-40B4-BE49-F238E27FC236}">
                <a16:creationId xmlns:a16="http://schemas.microsoft.com/office/drawing/2014/main" id="{85A6AA3E-03BF-B3BB-C29C-1FCD4C9C32AC}"/>
              </a:ext>
            </a:extLst>
          </p:cNvPr>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8529482" y="4811349"/>
            <a:ext cx="1247543" cy="394731"/>
          </a:xfrm>
          <a:prstGeom prst="rect">
            <a:avLst/>
          </a:prstGeom>
          <a:noFill/>
          <a:extLst>
            <a:ext uri="{909E8E84-426E-40DD-AFC4-6F175D3DCCD1}">
              <a14:hiddenFill xmlns:a14="http://schemas.microsoft.com/office/drawing/2010/main">
                <a:solidFill>
                  <a:srgbClr val="FFFFFF"/>
                </a:solidFill>
              </a14:hiddenFill>
            </a:ext>
          </a:extLst>
        </p:spPr>
      </p:pic>
      <p:pic>
        <p:nvPicPr>
          <p:cNvPr id="199" name="Picture 24" descr="Perfuze | EU-Startups">
            <a:extLst>
              <a:ext uri="{FF2B5EF4-FFF2-40B4-BE49-F238E27FC236}">
                <a16:creationId xmlns:a16="http://schemas.microsoft.com/office/drawing/2014/main" id="{80F12265-CD59-85E0-13B9-01A6E9DF5C1C}"/>
              </a:ext>
            </a:extLst>
          </p:cNvPr>
          <p:cNvPicPr>
            <a:picLocks noChangeAspect="1" noChangeArrowheads="1"/>
          </p:cNvPicPr>
          <p:nvPr/>
        </p:nvPicPr>
        <p:blipFill rotWithShape="1">
          <a:blip r:embed="rId38">
            <a:extLst>
              <a:ext uri="{28A0092B-C50C-407E-A947-70E740481C1C}">
                <a14:useLocalDpi xmlns:a14="http://schemas.microsoft.com/office/drawing/2010/main" val="0"/>
              </a:ext>
            </a:extLst>
          </a:blip>
          <a:srcRect t="29864" b="29864"/>
          <a:stretch/>
        </p:blipFill>
        <p:spPr bwMode="auto">
          <a:xfrm>
            <a:off x="10198309" y="4102736"/>
            <a:ext cx="1336847" cy="538375"/>
          </a:xfrm>
          <a:prstGeom prst="rect">
            <a:avLst/>
          </a:prstGeom>
          <a:noFill/>
          <a:extLst>
            <a:ext uri="{909E8E84-426E-40DD-AFC4-6F175D3DCCD1}">
              <a14:hiddenFill xmlns:a14="http://schemas.microsoft.com/office/drawing/2010/main">
                <a:solidFill>
                  <a:srgbClr val="FFFFFF"/>
                </a:solidFill>
              </a14:hiddenFill>
            </a:ext>
          </a:extLst>
        </p:spPr>
      </p:pic>
      <p:pic>
        <p:nvPicPr>
          <p:cNvPr id="200" name="Picture 32" descr="Yusen Logistics: Global Logistics &amp; Supply Chain Management">
            <a:extLst>
              <a:ext uri="{FF2B5EF4-FFF2-40B4-BE49-F238E27FC236}">
                <a16:creationId xmlns:a16="http://schemas.microsoft.com/office/drawing/2014/main" id="{6AD9B6F5-9104-A2C0-CF24-573813BD5DE2}"/>
              </a:ext>
            </a:extLst>
          </p:cNvPr>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8522920" y="4043945"/>
            <a:ext cx="1260666" cy="485044"/>
          </a:xfrm>
          <a:prstGeom prst="rect">
            <a:avLst/>
          </a:prstGeom>
          <a:noFill/>
          <a:extLst>
            <a:ext uri="{909E8E84-426E-40DD-AFC4-6F175D3DCCD1}">
              <a14:hiddenFill xmlns:a14="http://schemas.microsoft.com/office/drawing/2010/main">
                <a:solidFill>
                  <a:srgbClr val="FFFFFF"/>
                </a:solidFill>
              </a14:hiddenFill>
            </a:ext>
          </a:extLst>
        </p:spPr>
      </p:pic>
      <p:pic>
        <p:nvPicPr>
          <p:cNvPr id="201" name="Picture 34" descr="Quickly bringing a new COVID-19 medical device to market for ZiggZagg | QbD  Group">
            <a:extLst>
              <a:ext uri="{FF2B5EF4-FFF2-40B4-BE49-F238E27FC236}">
                <a16:creationId xmlns:a16="http://schemas.microsoft.com/office/drawing/2014/main" id="{C8B56B80-73B4-C8FF-4E72-4D1F1120EC93}"/>
              </a:ext>
            </a:extLst>
          </p:cNvPr>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10220093" y="3433249"/>
            <a:ext cx="1293279" cy="334816"/>
          </a:xfrm>
          <a:prstGeom prst="rect">
            <a:avLst/>
          </a:prstGeom>
          <a:noFill/>
          <a:extLst>
            <a:ext uri="{909E8E84-426E-40DD-AFC4-6F175D3DCCD1}">
              <a14:hiddenFill xmlns:a14="http://schemas.microsoft.com/office/drawing/2010/main">
                <a:solidFill>
                  <a:srgbClr val="FFFFFF"/>
                </a:solidFill>
              </a14:hiddenFill>
            </a:ext>
          </a:extLst>
        </p:spPr>
      </p:pic>
      <p:pic>
        <p:nvPicPr>
          <p:cNvPr id="206" name="Picture 28" descr="Penumbra Logo">
            <a:extLst>
              <a:ext uri="{FF2B5EF4-FFF2-40B4-BE49-F238E27FC236}">
                <a16:creationId xmlns:a16="http://schemas.microsoft.com/office/drawing/2014/main" id="{37FE0868-A461-2C9F-C24C-696ABDD7D2E6}"/>
              </a:ext>
            </a:extLst>
          </p:cNvPr>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479910" y="2823053"/>
            <a:ext cx="1346686" cy="266531"/>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6">
            <a:extLst>
              <a:ext uri="{FF2B5EF4-FFF2-40B4-BE49-F238E27FC236}">
                <a16:creationId xmlns:a16="http://schemas.microsoft.com/office/drawing/2014/main" id="{52EFBFC7-3C60-6F5E-94B5-591F369639DE}"/>
              </a:ext>
            </a:extLst>
          </p:cNvPr>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10297023" y="2248556"/>
            <a:ext cx="1139418" cy="198064"/>
          </a:xfrm>
          <a:prstGeom prst="rect">
            <a:avLst/>
          </a:prstGeom>
          <a:noFill/>
          <a:extLst>
            <a:ext uri="{909E8E84-426E-40DD-AFC4-6F175D3DCCD1}">
              <a14:hiddenFill xmlns:a14="http://schemas.microsoft.com/office/drawing/2010/main">
                <a:solidFill>
                  <a:srgbClr val="FFFFFF"/>
                </a:solidFill>
              </a14:hiddenFill>
            </a:ext>
          </a:extLst>
        </p:spPr>
      </p:pic>
      <p:pic>
        <p:nvPicPr>
          <p:cNvPr id="208" name="Picture 38" descr="Your local Biocartis contact | Biocartis">
            <a:extLst>
              <a:ext uri="{FF2B5EF4-FFF2-40B4-BE49-F238E27FC236}">
                <a16:creationId xmlns:a16="http://schemas.microsoft.com/office/drawing/2014/main" id="{FFB40B6E-C5DC-CCE2-B7C7-9B70C0F4085D}"/>
              </a:ext>
            </a:extLst>
          </p:cNvPr>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10193384" y="4903727"/>
            <a:ext cx="1346696" cy="357716"/>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a:extLst>
              <a:ext uri="{FF2B5EF4-FFF2-40B4-BE49-F238E27FC236}">
                <a16:creationId xmlns:a16="http://schemas.microsoft.com/office/drawing/2014/main" id="{825E73BB-ADB6-64C0-9EEB-0699EEBA5013}"/>
              </a:ext>
            </a:extLst>
          </p:cNvPr>
          <p:cNvGrpSpPr/>
          <p:nvPr/>
        </p:nvGrpSpPr>
        <p:grpSpPr>
          <a:xfrm>
            <a:off x="8296095" y="5613400"/>
            <a:ext cx="3552419" cy="533086"/>
            <a:chOff x="8296096" y="5139491"/>
            <a:chExt cx="3381664" cy="507462"/>
          </a:xfrm>
        </p:grpSpPr>
        <p:pic>
          <p:nvPicPr>
            <p:cNvPr id="203" name="Picture 12" descr="Beckman Coulter Diagnostics | Beckman Coulter">
              <a:extLst>
                <a:ext uri="{FF2B5EF4-FFF2-40B4-BE49-F238E27FC236}">
                  <a16:creationId xmlns:a16="http://schemas.microsoft.com/office/drawing/2014/main" id="{21B9F30F-A589-2844-7E88-93D7B2F98611}"/>
                </a:ext>
              </a:extLst>
            </p:cNvPr>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8296096" y="5143943"/>
              <a:ext cx="889155" cy="405909"/>
            </a:xfrm>
            <a:prstGeom prst="rect">
              <a:avLst/>
            </a:prstGeom>
            <a:noFill/>
            <a:extLst>
              <a:ext uri="{909E8E84-426E-40DD-AFC4-6F175D3DCCD1}">
                <a14:hiddenFill xmlns:a14="http://schemas.microsoft.com/office/drawing/2010/main">
                  <a:solidFill>
                    <a:srgbClr val="FFFFFF"/>
                  </a:solidFill>
                </a14:hiddenFill>
              </a:ext>
            </a:extLst>
          </p:spPr>
        </p:pic>
        <p:pic>
          <p:nvPicPr>
            <p:cNvPr id="204" name="Picture 24" descr="150SoH - Oncomfort">
              <a:extLst>
                <a:ext uri="{FF2B5EF4-FFF2-40B4-BE49-F238E27FC236}">
                  <a16:creationId xmlns:a16="http://schemas.microsoft.com/office/drawing/2014/main" id="{4F8E2214-4DD9-DACC-0E20-8AE65852DBB9}"/>
                </a:ext>
              </a:extLst>
            </p:cNvPr>
            <p:cNvPicPr>
              <a:picLocks noChangeAspect="1" noChangeArrowheads="1"/>
            </p:cNvPicPr>
            <p:nvPr/>
          </p:nvPicPr>
          <p:blipFill rotWithShape="1">
            <a:blip r:embed="rId45">
              <a:extLst>
                <a:ext uri="{28A0092B-C50C-407E-A947-70E740481C1C}">
                  <a14:useLocalDpi xmlns:a14="http://schemas.microsoft.com/office/drawing/2010/main" val="0"/>
                </a:ext>
              </a:extLst>
            </a:blip>
            <a:srcRect l="13399" t="23162" r="15265" b="29321"/>
            <a:stretch/>
          </p:blipFill>
          <p:spPr bwMode="auto">
            <a:xfrm>
              <a:off x="10610492" y="5139491"/>
              <a:ext cx="1067268" cy="507462"/>
            </a:xfrm>
            <a:prstGeom prst="rect">
              <a:avLst/>
            </a:prstGeom>
            <a:noFill/>
            <a:extLst>
              <a:ext uri="{909E8E84-426E-40DD-AFC4-6F175D3DCCD1}">
                <a14:hiddenFill xmlns:a14="http://schemas.microsoft.com/office/drawing/2010/main">
                  <a:solidFill>
                    <a:srgbClr val="FFFFFF"/>
                  </a:solidFill>
                </a14:hiddenFill>
              </a:ext>
            </a:extLst>
          </p:spPr>
        </p:pic>
        <p:pic>
          <p:nvPicPr>
            <p:cNvPr id="209" name="Picture 30" descr="Home | Cerba">
              <a:extLst>
                <a:ext uri="{FF2B5EF4-FFF2-40B4-BE49-F238E27FC236}">
                  <a16:creationId xmlns:a16="http://schemas.microsoft.com/office/drawing/2014/main" id="{B878EE0C-2100-20E0-3BC6-E7E0B4FAF8C1}"/>
                </a:ext>
              </a:extLst>
            </p:cNvPr>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9380246" y="5163063"/>
              <a:ext cx="1119455" cy="38978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a:extLst>
              <a:ext uri="{FF2B5EF4-FFF2-40B4-BE49-F238E27FC236}">
                <a16:creationId xmlns:a16="http://schemas.microsoft.com/office/drawing/2014/main" id="{C34A213A-B5B3-6188-3697-F696002E7FE2}"/>
              </a:ext>
            </a:extLst>
          </p:cNvPr>
          <p:cNvGrpSpPr/>
          <p:nvPr/>
        </p:nvGrpSpPr>
        <p:grpSpPr>
          <a:xfrm>
            <a:off x="160298" y="6282112"/>
            <a:ext cx="11872139" cy="477768"/>
            <a:chOff x="160298" y="6282112"/>
            <a:chExt cx="11872139" cy="477768"/>
          </a:xfrm>
        </p:grpSpPr>
        <p:sp>
          <p:nvSpPr>
            <p:cNvPr id="3" name="TextBox 2">
              <a:extLst>
                <a:ext uri="{FF2B5EF4-FFF2-40B4-BE49-F238E27FC236}">
                  <a16:creationId xmlns:a16="http://schemas.microsoft.com/office/drawing/2014/main" id="{34C56E27-4A70-12E6-85DC-04851CBF2EEF}"/>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5" name="Graphic 10">
              <a:extLst>
                <a:ext uri="{FF2B5EF4-FFF2-40B4-BE49-F238E27FC236}">
                  <a16:creationId xmlns:a16="http://schemas.microsoft.com/office/drawing/2014/main" id="{9BAC7B3D-E313-BD10-1844-14B54C0437DD}"/>
                </a:ext>
              </a:extLst>
            </p:cNvPr>
            <p:cNvPicPr>
              <a:picLocks noChangeAspect="1"/>
            </p:cNvPicPr>
            <p:nvPr/>
          </p:nvPicPr>
          <p:blipFill>
            <a:blip r:embed="rId47"/>
            <a:srcRect/>
            <a:stretch/>
          </p:blipFill>
          <p:spPr>
            <a:xfrm>
              <a:off x="11384280" y="6282112"/>
              <a:ext cx="648157" cy="447817"/>
            </a:xfrm>
            <a:prstGeom prst="rect">
              <a:avLst/>
            </a:prstGeom>
          </p:spPr>
        </p:pic>
      </p:grpSp>
    </p:spTree>
    <p:extLst>
      <p:ext uri="{BB962C8B-B14F-4D97-AF65-F5344CB8AC3E}">
        <p14:creationId xmlns:p14="http://schemas.microsoft.com/office/powerpoint/2010/main" val="4908959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C68C0EB8-D165-3D59-E392-855FC28C1260}"/>
              </a:ext>
            </a:extLst>
          </p:cNvPr>
          <p:cNvSpPr txBox="1"/>
          <p:nvPr/>
        </p:nvSpPr>
        <p:spPr>
          <a:xfrm>
            <a:off x="375293" y="333057"/>
            <a:ext cx="7261639" cy="689420"/>
          </a:xfrm>
          <a:prstGeom prst="rect">
            <a:avLst/>
          </a:prstGeom>
          <a:noFill/>
        </p:spPr>
        <p:txBody>
          <a:bodyPr wrap="square" rtlCol="0">
            <a:spAutoFit/>
          </a:bodyPr>
          <a:lstStyle>
            <a:defPPr>
              <a:defRPr lang="en-US"/>
            </a:defPPr>
            <a:lvl1pPr marR="0" lvl="0" indent="0" fontAlgn="auto">
              <a:lnSpc>
                <a:spcPct val="85000"/>
              </a:lnSpc>
              <a:spcBef>
                <a:spcPts val="0"/>
              </a:spcBef>
              <a:spcAft>
                <a:spcPts val="0"/>
              </a:spcAft>
              <a:buClrTx/>
              <a:buSzTx/>
              <a:buFontTx/>
              <a:buNone/>
              <a:tabLst/>
              <a:defRPr kumimoji="0" sz="6600" b="1" i="0" u="none" strike="noStrike" cap="none" spc="0" normalizeH="0" baseline="0">
                <a:ln/>
                <a:solidFill>
                  <a:srgbClr val="1D1D1B"/>
                </a:solidFill>
                <a:effectLst/>
                <a:uLnTx/>
                <a:uFillTx/>
                <a:latin typeface="Gilroy-ExtraBold"/>
                <a:rtl val="0"/>
              </a:defRPr>
            </a:lvl1p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800" b="1" i="0" u="none" strike="noStrike" kern="1200" cap="none" spc="0" normalizeH="0" baseline="0" noProof="0" dirty="0">
                <a:ln/>
                <a:solidFill>
                  <a:srgbClr val="002855"/>
                </a:solidFill>
                <a:effectLst/>
                <a:uLnTx/>
                <a:uFillTx/>
                <a:latin typeface="Calibri" panose="020F0502020204030204"/>
                <a:ea typeface="Verdana" panose="020B0604030504040204" pitchFamily="34" charset="0"/>
                <a:cs typeface="+mn-cs"/>
                <a:sym typeface="Zilla Slab Light"/>
                <a:rtl val="0"/>
              </a:rPr>
              <a:t>Credentials</a:t>
            </a:r>
            <a:endParaRPr kumimoji="0" lang="en-US" sz="2800" b="1" i="0" u="none" strike="noStrike" kern="1200" cap="none" spc="0" normalizeH="0" baseline="0" noProof="0" dirty="0">
              <a:ln/>
              <a:solidFill>
                <a:srgbClr val="002855"/>
              </a:solidFill>
              <a:effectLst/>
              <a:highlight>
                <a:srgbClr val="00FF00"/>
              </a:highlight>
              <a:uLnTx/>
              <a:uFillTx/>
              <a:latin typeface="Calibri" panose="020F0502020204030204"/>
              <a:ea typeface="Verdana" panose="020B0604030504040204" pitchFamily="34" charset="0"/>
              <a:cs typeface="+mn-cs"/>
              <a:sym typeface="Zilla Slab Light"/>
              <a:rtl val="0"/>
            </a:endParaRPr>
          </a:p>
          <a:p>
            <a:pPr marL="0" marR="0" lvl="0" indent="0" algn="l" defTabSz="4572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solidFill>
                  <a:srgbClr val="002855"/>
                </a:solidFill>
                <a:effectLst/>
                <a:uLnTx/>
                <a:uFillTx/>
                <a:latin typeface="Calibri Light" panose="020F0302020204030204"/>
                <a:ea typeface="Verdana" panose="020B0604030504040204" pitchFamily="34" charset="0"/>
                <a:cs typeface="+mn-cs"/>
                <a:sym typeface="Zilla Slab Light"/>
                <a:rtl val="0"/>
              </a:rPr>
              <a:t>About QbD Group</a:t>
            </a:r>
          </a:p>
        </p:txBody>
      </p:sp>
      <p:sp>
        <p:nvSpPr>
          <p:cNvPr id="25" name="TextBox 24">
            <a:extLst>
              <a:ext uri="{FF2B5EF4-FFF2-40B4-BE49-F238E27FC236}">
                <a16:creationId xmlns:a16="http://schemas.microsoft.com/office/drawing/2014/main" id="{F0B137DF-38FA-5956-ED0B-DD765E7A3E43}"/>
              </a:ext>
            </a:extLst>
          </p:cNvPr>
          <p:cNvSpPr txBox="1"/>
          <p:nvPr/>
        </p:nvSpPr>
        <p:spPr>
          <a:xfrm>
            <a:off x="453449" y="1805680"/>
            <a:ext cx="1999366" cy="1844223"/>
          </a:xfrm>
          <a:prstGeom prst="rect">
            <a:avLst/>
          </a:prstGeom>
          <a:noFill/>
        </p:spPr>
        <p:txBody>
          <a:bodyPr wrap="square" lIns="91440" tIns="45720" rIns="91440" bIns="45720" rtlCol="0" anchor="t">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Pr>
              <a:t>Number of consultants &amp; PhD’s:</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Pr>
            </a:br>
            <a:r>
              <a:rPr kumimoji="0" lang="en-US" sz="2800" b="0" i="0" u="none" strike="noStrike" kern="1200" cap="none" spc="0" normalizeH="0" baseline="0" noProof="0" dirty="0">
                <a:ln/>
                <a:solidFill>
                  <a:srgbClr val="002855"/>
                </a:solidFill>
                <a:effectLst/>
                <a:uLnTx/>
                <a:uFillTx/>
                <a:latin typeface="Calibri Light"/>
                <a:ea typeface="+mn-ea"/>
                <a:cs typeface="Calibri Light"/>
              </a:rPr>
              <a:t>600</a:t>
            </a:r>
            <a:r>
              <a:rPr kumimoji="0" lang="en-US" sz="2800" b="0" i="0" u="none" strike="noStrike" kern="1200" cap="none" spc="0" normalizeH="0" baseline="0" noProof="0" dirty="0">
                <a:ln/>
                <a:solidFill>
                  <a:srgbClr val="002855"/>
                </a:solidFill>
                <a:effectLst/>
                <a:uLnTx/>
                <a:uFillTx/>
                <a:latin typeface="Calibri Light" panose="020F0302020204030204"/>
                <a:ea typeface="+mn-ea"/>
                <a:cs typeface="+mn-cs"/>
              </a:rPr>
              <a:t> </a:t>
            </a: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Pr>
              <a:t>consultants</a:t>
            </a:r>
            <a:b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Pr>
            </a:br>
            <a:r>
              <a:rPr kumimoji="0" lang="en-US" sz="1400" b="0" i="0" u="none" strike="noStrike" kern="1200" cap="none" spc="0" normalizeH="0" baseline="0" noProof="0" dirty="0">
                <a:ln/>
                <a:solidFill>
                  <a:srgbClr val="002855"/>
                </a:solidFill>
                <a:effectLst/>
                <a:uLnTx/>
                <a:uFillTx/>
                <a:latin typeface="Calibri Light" panose="020F0302020204030204"/>
                <a:ea typeface="+mn-ea"/>
                <a:cs typeface="+mn-cs"/>
              </a:rPr>
              <a:t>(41 PhDs &amp; 324 masters)</a:t>
            </a:r>
            <a:endParaRPr kumimoji="0" lang="en-US" sz="1400" b="0" i="0" u="none" strike="noStrike" kern="1200" cap="none" spc="0" normalizeH="0" baseline="0" noProof="0" dirty="0">
              <a:ln/>
              <a:solidFill>
                <a:srgbClr val="002855"/>
              </a:solidFill>
              <a:effectLst/>
              <a:uLnTx/>
              <a:uFillTx/>
              <a:latin typeface="Calibri Light" panose="020F0302020204030204"/>
              <a:ea typeface="+mn-ea"/>
              <a:cs typeface="Calibri Light"/>
            </a:endParaRPr>
          </a:p>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QbD university:</a:t>
            </a:r>
            <a:br>
              <a:rPr kumimoji="0" lang="en-US" sz="1800" b="1" i="0" u="none" strike="noStrike" kern="1200" cap="none" spc="0" normalizeH="0" baseline="0" noProof="0" dirty="0">
                <a:ln/>
                <a:solidFill>
                  <a:srgbClr val="002855"/>
                </a:solidFill>
                <a:effectLst/>
                <a:uLnTx/>
                <a:uFillTx/>
                <a:latin typeface="Calibri Light" panose="020F0302020204030204"/>
                <a:ea typeface="+mn-ea"/>
                <a:cs typeface="+mn-cs"/>
                <a:rtl val="0"/>
              </a:rPr>
            </a:br>
            <a:r>
              <a:rPr kumimoji="0" lang="en-US" sz="2800" b="0" i="0" u="none" strike="noStrike" kern="1200" cap="none" spc="0" normalizeH="0" baseline="0" noProof="0" dirty="0">
                <a:ln/>
                <a:solidFill>
                  <a:srgbClr val="002855"/>
                </a:solidFill>
                <a:effectLst/>
                <a:uLnTx/>
                <a:uFillTx/>
                <a:latin typeface="Calibri Light" panose="020F0302020204030204"/>
                <a:ea typeface="+mn-ea"/>
                <a:cs typeface="+mn-cs"/>
                <a:rtl val="0"/>
              </a:rPr>
              <a:t>65</a:t>
            </a: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 </a:t>
            </a: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t>trainings</a:t>
            </a:r>
          </a:p>
        </p:txBody>
      </p:sp>
      <p:sp>
        <p:nvSpPr>
          <p:cNvPr id="26" name="TextBox 25">
            <a:extLst>
              <a:ext uri="{FF2B5EF4-FFF2-40B4-BE49-F238E27FC236}">
                <a16:creationId xmlns:a16="http://schemas.microsoft.com/office/drawing/2014/main" id="{57036C34-202A-B072-5E3C-2030C0EA96C8}"/>
              </a:ext>
            </a:extLst>
          </p:cNvPr>
          <p:cNvSpPr txBox="1"/>
          <p:nvPr/>
        </p:nvSpPr>
        <p:spPr>
          <a:xfrm>
            <a:off x="2726419" y="1805680"/>
            <a:ext cx="1647629" cy="1089657"/>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Number of</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active Clients:</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a:t>
            </a:r>
            <a:r>
              <a:rPr kumimoji="0" lang="en-US" sz="2800" b="0" i="0" u="none" strike="noStrike" kern="1200" cap="none" spc="0" normalizeH="0" baseline="0" noProof="0" dirty="0">
                <a:ln/>
                <a:solidFill>
                  <a:srgbClr val="002855"/>
                </a:solidFill>
                <a:effectLst/>
                <a:uLnTx/>
                <a:uFillTx/>
                <a:latin typeface="Calibri Light" panose="020F0302020204030204"/>
                <a:ea typeface="+mn-ea"/>
                <a:cs typeface="+mn-cs"/>
                <a:rtl val="0"/>
              </a:rPr>
              <a:t>1200</a:t>
            </a:r>
            <a:endParaRPr kumimoji="0" lang="en-US" sz="1200" b="0" i="0" u="sng" strike="noStrike" kern="1200" cap="none" spc="0" normalizeH="0" baseline="0" noProof="0" dirty="0">
              <a:ln/>
              <a:solidFill>
                <a:srgbClr val="002855"/>
              </a:solidFill>
              <a:effectLst/>
              <a:uLnTx/>
              <a:uFillTx/>
              <a:latin typeface="Calibri" panose="020F0502020204030204"/>
              <a:ea typeface="+mn-ea"/>
              <a:cs typeface="+mn-cs"/>
              <a:rtl val="0"/>
            </a:endParaRPr>
          </a:p>
        </p:txBody>
      </p:sp>
      <p:sp>
        <p:nvSpPr>
          <p:cNvPr id="27" name="TextBox 26">
            <a:extLst>
              <a:ext uri="{FF2B5EF4-FFF2-40B4-BE49-F238E27FC236}">
                <a16:creationId xmlns:a16="http://schemas.microsoft.com/office/drawing/2014/main" id="{3DB18752-08EC-0626-65A8-D4CA7D8FE4D4}"/>
              </a:ext>
            </a:extLst>
          </p:cNvPr>
          <p:cNvSpPr txBox="1"/>
          <p:nvPr/>
        </p:nvSpPr>
        <p:spPr>
          <a:xfrm>
            <a:off x="4796192" y="1805680"/>
            <a:ext cx="1301890" cy="1089657"/>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Number</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of projects:</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r>
              <a:rPr kumimoji="0" lang="en-US" sz="1800" b="0" i="0" u="none" strike="noStrike" kern="1200" cap="none" spc="0" normalizeH="0" baseline="0" noProof="0" dirty="0">
                <a:ln/>
                <a:solidFill>
                  <a:srgbClr val="002855"/>
                </a:solidFill>
                <a:effectLst/>
                <a:uLnTx/>
                <a:uFillTx/>
                <a:latin typeface="Calibri Light" panose="020F0302020204030204"/>
                <a:ea typeface="+mn-ea"/>
                <a:cs typeface="+mn-cs"/>
                <a:rtl val="0"/>
              </a:rPr>
              <a:t>+</a:t>
            </a:r>
            <a:r>
              <a:rPr kumimoji="0" lang="en-US" sz="2800" b="0" i="0" u="none" strike="noStrike" kern="1200" cap="none" spc="0" normalizeH="0" baseline="0" noProof="0" dirty="0">
                <a:ln/>
                <a:solidFill>
                  <a:srgbClr val="002855"/>
                </a:solidFill>
                <a:effectLst/>
                <a:uLnTx/>
                <a:uFillTx/>
                <a:latin typeface="Calibri Light" panose="020F0302020204030204"/>
                <a:ea typeface="+mn-ea"/>
                <a:cs typeface="+mn-cs"/>
                <a:rtl val="0"/>
              </a:rPr>
              <a:t>4500</a:t>
            </a:r>
          </a:p>
        </p:txBody>
      </p:sp>
      <p:sp>
        <p:nvSpPr>
          <p:cNvPr id="28" name="TextBox 27">
            <a:extLst>
              <a:ext uri="{FF2B5EF4-FFF2-40B4-BE49-F238E27FC236}">
                <a16:creationId xmlns:a16="http://schemas.microsoft.com/office/drawing/2014/main" id="{13BDB3E1-EE77-036A-C63B-AC8E2C86BE4E}"/>
              </a:ext>
            </a:extLst>
          </p:cNvPr>
          <p:cNvSpPr txBox="1"/>
          <p:nvPr/>
        </p:nvSpPr>
        <p:spPr>
          <a:xfrm>
            <a:off x="6758947" y="1805680"/>
            <a:ext cx="1155284" cy="303416"/>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Awards:</a:t>
            </a:r>
          </a:p>
        </p:txBody>
      </p:sp>
      <p:pic>
        <p:nvPicPr>
          <p:cNvPr id="31" name="Picture 30" descr="A logo with green leaves on a black background&#10;&#10;Description automatically generated">
            <a:extLst>
              <a:ext uri="{FF2B5EF4-FFF2-40B4-BE49-F238E27FC236}">
                <a16:creationId xmlns:a16="http://schemas.microsoft.com/office/drawing/2014/main" id="{253A25B9-6E50-5815-075E-2EC8EF740313}"/>
              </a:ext>
            </a:extLst>
          </p:cNvPr>
          <p:cNvPicPr>
            <a:picLocks noChangeAspect="1"/>
          </p:cNvPicPr>
          <p:nvPr/>
        </p:nvPicPr>
        <p:blipFill rotWithShape="1">
          <a:blip r:embed="rId3"/>
          <a:srcRect l="2587" t="22284" r="2916" b="20715"/>
          <a:stretch/>
        </p:blipFill>
        <p:spPr>
          <a:xfrm>
            <a:off x="6718979" y="2218016"/>
            <a:ext cx="1296632" cy="492449"/>
          </a:xfrm>
          <a:prstGeom prst="rect">
            <a:avLst/>
          </a:prstGeom>
        </p:spPr>
      </p:pic>
      <p:grpSp>
        <p:nvGrpSpPr>
          <p:cNvPr id="80" name="Group 79">
            <a:extLst>
              <a:ext uri="{FF2B5EF4-FFF2-40B4-BE49-F238E27FC236}">
                <a16:creationId xmlns:a16="http://schemas.microsoft.com/office/drawing/2014/main" id="{23B9AF75-CE1D-3649-05C9-3C8B0E21BB9C}"/>
              </a:ext>
            </a:extLst>
          </p:cNvPr>
          <p:cNvGrpSpPr/>
          <p:nvPr/>
        </p:nvGrpSpPr>
        <p:grpSpPr>
          <a:xfrm>
            <a:off x="6789765" y="1117531"/>
            <a:ext cx="616621" cy="616620"/>
            <a:chOff x="7896292" y="982128"/>
            <a:chExt cx="1267583" cy="1267581"/>
          </a:xfrm>
        </p:grpSpPr>
        <p:sp>
          <p:nvSpPr>
            <p:cNvPr id="81" name="Circle: Hollow 80">
              <a:extLst>
                <a:ext uri="{FF2B5EF4-FFF2-40B4-BE49-F238E27FC236}">
                  <a16:creationId xmlns:a16="http://schemas.microsoft.com/office/drawing/2014/main" id="{35740272-DB6B-BAA2-9208-A10370635A64}"/>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82" name="Oval 81">
              <a:extLst>
                <a:ext uri="{FF2B5EF4-FFF2-40B4-BE49-F238E27FC236}">
                  <a16:creationId xmlns:a16="http://schemas.microsoft.com/office/drawing/2014/main" id="{F50CC79B-780D-2DCB-7710-210BB3A9A902}"/>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 name="TextBox 28">
            <a:extLst>
              <a:ext uri="{FF2B5EF4-FFF2-40B4-BE49-F238E27FC236}">
                <a16:creationId xmlns:a16="http://schemas.microsoft.com/office/drawing/2014/main" id="{580813C5-4939-E020-ED5B-818130D9B68E}"/>
              </a:ext>
            </a:extLst>
          </p:cNvPr>
          <p:cNvSpPr txBox="1"/>
          <p:nvPr/>
        </p:nvSpPr>
        <p:spPr>
          <a:xfrm>
            <a:off x="8901873" y="1805680"/>
            <a:ext cx="2152406" cy="512704"/>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Member of sector associations</a:t>
            </a:r>
            <a:endParaRPr kumimoji="0" lang="en-US" sz="1600" b="0" i="0" u="none" strike="noStrike" kern="1200" cap="none" spc="0" normalizeH="0" baseline="0" noProof="0">
              <a:ln/>
              <a:solidFill>
                <a:srgbClr val="002855"/>
              </a:solidFill>
              <a:effectLst/>
              <a:uLnTx/>
              <a:uFillTx/>
              <a:latin typeface="Calibri Light" panose="020F0302020204030204"/>
              <a:ea typeface="+mn-ea"/>
              <a:cs typeface="+mn-cs"/>
              <a:rtl val="0"/>
            </a:endParaRPr>
          </a:p>
        </p:txBody>
      </p:sp>
      <p:pic>
        <p:nvPicPr>
          <p:cNvPr id="97" name="Picture 96" descr="A blue and grey logo&#10;&#10;Description automatically generated">
            <a:extLst>
              <a:ext uri="{FF2B5EF4-FFF2-40B4-BE49-F238E27FC236}">
                <a16:creationId xmlns:a16="http://schemas.microsoft.com/office/drawing/2014/main" id="{40A6E635-FCA8-25F5-9A58-4249DAB1030F}"/>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0881100" y="2389758"/>
            <a:ext cx="987612" cy="364313"/>
          </a:xfrm>
          <a:prstGeom prst="rect">
            <a:avLst/>
          </a:prstGeom>
        </p:spPr>
      </p:pic>
      <p:pic>
        <p:nvPicPr>
          <p:cNvPr id="99" name="Picture 98" descr="A blue square with white text&#10;&#10;Description automatically generated">
            <a:extLst>
              <a:ext uri="{FF2B5EF4-FFF2-40B4-BE49-F238E27FC236}">
                <a16:creationId xmlns:a16="http://schemas.microsoft.com/office/drawing/2014/main" id="{D7BF2048-B85A-E6EE-54FE-691D75D07F9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978597" y="2954815"/>
            <a:ext cx="494957" cy="494957"/>
          </a:xfrm>
          <a:prstGeom prst="rect">
            <a:avLst/>
          </a:prstGeom>
        </p:spPr>
      </p:pic>
      <p:pic>
        <p:nvPicPr>
          <p:cNvPr id="101" name="Picture 100" descr="A close-up of a sign&#10;&#10;Description automatically generated">
            <a:extLst>
              <a:ext uri="{FF2B5EF4-FFF2-40B4-BE49-F238E27FC236}">
                <a16:creationId xmlns:a16="http://schemas.microsoft.com/office/drawing/2014/main" id="{875DC174-A3A9-2E1D-F58D-DA2A4D11434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9619380" y="2966376"/>
            <a:ext cx="1393214" cy="505787"/>
          </a:xfrm>
          <a:prstGeom prst="rect">
            <a:avLst/>
          </a:prstGeom>
        </p:spPr>
      </p:pic>
      <p:pic>
        <p:nvPicPr>
          <p:cNvPr id="109" name="Imagem 28">
            <a:extLst>
              <a:ext uri="{FF2B5EF4-FFF2-40B4-BE49-F238E27FC236}">
                <a16:creationId xmlns:a16="http://schemas.microsoft.com/office/drawing/2014/main" id="{B5BBFBD4-E9A8-2053-239D-BD6A6D8C8FF8}"/>
              </a:ext>
            </a:extLst>
          </p:cNvPr>
          <p:cNvPicPr>
            <a:picLocks noChangeAspect="1"/>
          </p:cNvPicPr>
          <p:nvPr/>
        </p:nvPicPr>
        <p:blipFill rotWithShape="1">
          <a:blip r:embed="rId7" cstate="screen">
            <a:alphaModFix amt="62000"/>
            <a:extLst>
              <a:ext uri="{28A0092B-C50C-407E-A947-70E740481C1C}">
                <a14:useLocalDpi xmlns:a14="http://schemas.microsoft.com/office/drawing/2010/main"/>
              </a:ext>
            </a:extLst>
          </a:blip>
          <a:srcRect/>
          <a:stretch/>
        </p:blipFill>
        <p:spPr>
          <a:xfrm rot="5400000" flipV="1">
            <a:off x="5889254" y="-1714534"/>
            <a:ext cx="413494" cy="11344976"/>
          </a:xfrm>
          <a:prstGeom prst="rect">
            <a:avLst/>
          </a:prstGeom>
        </p:spPr>
      </p:pic>
      <p:sp>
        <p:nvSpPr>
          <p:cNvPr id="121" name="TextBox 120">
            <a:extLst>
              <a:ext uri="{FF2B5EF4-FFF2-40B4-BE49-F238E27FC236}">
                <a16:creationId xmlns:a16="http://schemas.microsoft.com/office/drawing/2014/main" id="{9ABB8802-4D70-6FD6-9DCE-4D31E0B09416}"/>
              </a:ext>
            </a:extLst>
          </p:cNvPr>
          <p:cNvSpPr txBox="1"/>
          <p:nvPr/>
        </p:nvSpPr>
        <p:spPr>
          <a:xfrm>
            <a:off x="791528" y="4703105"/>
            <a:ext cx="1440914" cy="1768433"/>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Certifications:</a:t>
            </a: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b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b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t>ISO27001, ISO13485 , ISO27001,</a:t>
            </a:r>
            <a:b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t>ISO 9001,</a:t>
            </a:r>
            <a:b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b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t>GMP, EUROTOX, …</a:t>
            </a:r>
          </a:p>
        </p:txBody>
      </p:sp>
      <p:sp>
        <p:nvSpPr>
          <p:cNvPr id="136" name="TextBox 135">
            <a:extLst>
              <a:ext uri="{FF2B5EF4-FFF2-40B4-BE49-F238E27FC236}">
                <a16:creationId xmlns:a16="http://schemas.microsoft.com/office/drawing/2014/main" id="{83EAFBBD-8E0B-C6D9-395B-89C40A8CB800}"/>
              </a:ext>
            </a:extLst>
          </p:cNvPr>
          <p:cNvSpPr txBox="1"/>
          <p:nvPr/>
        </p:nvSpPr>
        <p:spPr>
          <a:xfrm>
            <a:off x="2716324" y="4703105"/>
            <a:ext cx="2061013" cy="931281"/>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200+ years </a:t>
            </a:r>
            <a:r>
              <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rPr>
              <a:t>of collective working experience at global </a:t>
            </a: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regulatory authorities</a:t>
            </a:r>
          </a:p>
        </p:txBody>
      </p:sp>
      <p:sp>
        <p:nvSpPr>
          <p:cNvPr id="154" name="TextBox 153">
            <a:extLst>
              <a:ext uri="{FF2B5EF4-FFF2-40B4-BE49-F238E27FC236}">
                <a16:creationId xmlns:a16="http://schemas.microsoft.com/office/drawing/2014/main" id="{D2D57D2D-49F7-AB34-114D-12A7EC1845CA}"/>
              </a:ext>
            </a:extLst>
          </p:cNvPr>
          <p:cNvSpPr txBox="1"/>
          <p:nvPr/>
        </p:nvSpPr>
        <p:spPr>
          <a:xfrm>
            <a:off x="5047525" y="4703105"/>
            <a:ext cx="1392147" cy="512704"/>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dirty="0">
                <a:ln/>
                <a:solidFill>
                  <a:srgbClr val="002855"/>
                </a:solidFill>
                <a:effectLst/>
                <a:uLnTx/>
                <a:uFillTx/>
                <a:latin typeface="Calibri" panose="020F0502020204030204"/>
                <a:ea typeface="+mn-ea"/>
                <a:cs typeface="+mn-cs"/>
                <a:rtl val="0"/>
              </a:rPr>
              <a:t>Sustainability &amp; CSR:</a:t>
            </a:r>
            <a:endParaRPr kumimoji="0" lang="en-US" sz="1600" b="0" i="0" u="none" strike="noStrike" kern="1200" cap="none" spc="0" normalizeH="0" baseline="0" noProof="0" dirty="0">
              <a:ln/>
              <a:solidFill>
                <a:srgbClr val="002855"/>
              </a:solidFill>
              <a:effectLst/>
              <a:uLnTx/>
              <a:uFillTx/>
              <a:latin typeface="Calibri Light" panose="020F0302020204030204"/>
              <a:ea typeface="+mn-ea"/>
              <a:cs typeface="+mn-cs"/>
              <a:rtl val="0"/>
            </a:endParaRPr>
          </a:p>
        </p:txBody>
      </p:sp>
      <p:sp>
        <p:nvSpPr>
          <p:cNvPr id="157" name="TextBox 156">
            <a:extLst>
              <a:ext uri="{FF2B5EF4-FFF2-40B4-BE49-F238E27FC236}">
                <a16:creationId xmlns:a16="http://schemas.microsoft.com/office/drawing/2014/main" id="{445E16B1-D41F-5243-E3E9-70FD313E0E87}"/>
              </a:ext>
            </a:extLst>
          </p:cNvPr>
          <p:cNvSpPr txBox="1"/>
          <p:nvPr/>
        </p:nvSpPr>
        <p:spPr>
          <a:xfrm>
            <a:off x="6913056" y="4703105"/>
            <a:ext cx="2152406" cy="303416"/>
          </a:xfrm>
          <a:prstGeom prst="rect">
            <a:avLst/>
          </a:prstGeom>
          <a:noFill/>
        </p:spPr>
        <p:txBody>
          <a:bodyPr wrap="square" rtlCol="0">
            <a:spAutoFit/>
          </a:bodyPr>
          <a:lstStyle/>
          <a:p>
            <a:pPr marL="0" marR="0" lvl="0" indent="0" algn="l" defTabSz="914400" rtl="0" eaLnBrk="1" fontAlgn="auto" latinLnBrk="0" hangingPunct="1">
              <a:lnSpc>
                <a:spcPct val="85000"/>
              </a:lnSpc>
              <a:spcBef>
                <a:spcPts val="800"/>
              </a:spcBef>
              <a:spcAft>
                <a:spcPts val="800"/>
              </a:spcAft>
              <a:buClrTx/>
              <a:buSzTx/>
              <a:buFontTx/>
              <a:buNone/>
              <a:tabLst/>
              <a:defRPr/>
            </a:pPr>
            <a:r>
              <a:rPr kumimoji="0" lang="en-US" sz="1600" b="1" i="0" u="none" strike="noStrike" kern="1200" cap="none" spc="0" normalizeH="0" baseline="0" noProof="0">
                <a:ln/>
                <a:solidFill>
                  <a:srgbClr val="002855"/>
                </a:solidFill>
                <a:effectLst/>
                <a:uLnTx/>
                <a:uFillTx/>
                <a:latin typeface="Calibri" panose="020F0502020204030204"/>
                <a:ea typeface="+mn-ea"/>
                <a:cs typeface="+mn-cs"/>
                <a:rtl val="0"/>
              </a:rPr>
              <a:t>Thought leadership</a:t>
            </a:r>
          </a:p>
        </p:txBody>
      </p:sp>
      <p:grpSp>
        <p:nvGrpSpPr>
          <p:cNvPr id="188" name="Group 187">
            <a:extLst>
              <a:ext uri="{FF2B5EF4-FFF2-40B4-BE49-F238E27FC236}">
                <a16:creationId xmlns:a16="http://schemas.microsoft.com/office/drawing/2014/main" id="{B2680F1D-B916-9006-C62B-8E1A870CE215}"/>
              </a:ext>
            </a:extLst>
          </p:cNvPr>
          <p:cNvGrpSpPr/>
          <p:nvPr/>
        </p:nvGrpSpPr>
        <p:grpSpPr>
          <a:xfrm>
            <a:off x="7021754" y="5031870"/>
            <a:ext cx="4247320" cy="1146632"/>
            <a:chOff x="8175159" y="5314950"/>
            <a:chExt cx="3388193" cy="914697"/>
          </a:xfrm>
        </p:grpSpPr>
        <p:pic>
          <p:nvPicPr>
            <p:cNvPr id="184" name="Picture 183">
              <a:extLst>
                <a:ext uri="{FF2B5EF4-FFF2-40B4-BE49-F238E27FC236}">
                  <a16:creationId xmlns:a16="http://schemas.microsoft.com/office/drawing/2014/main" id="{9F467209-425F-40DB-B4F9-7F90AB56A89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8175159" y="5314950"/>
              <a:ext cx="1089492" cy="914697"/>
            </a:xfrm>
            <a:prstGeom prst="rect">
              <a:avLst/>
            </a:prstGeom>
          </p:spPr>
        </p:pic>
        <p:pic>
          <p:nvPicPr>
            <p:cNvPr id="182" name="Picture 181">
              <a:extLst>
                <a:ext uri="{FF2B5EF4-FFF2-40B4-BE49-F238E27FC236}">
                  <a16:creationId xmlns:a16="http://schemas.microsoft.com/office/drawing/2014/main" id="{FAF5BFA0-5682-E0B0-E7ED-A43F9B36A958}"/>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9324510" y="5314950"/>
              <a:ext cx="1089492" cy="907835"/>
            </a:xfrm>
            <a:prstGeom prst="rect">
              <a:avLst/>
            </a:prstGeom>
          </p:spPr>
        </p:pic>
        <p:pic>
          <p:nvPicPr>
            <p:cNvPr id="183" name="Picture 182">
              <a:extLst>
                <a:ext uri="{FF2B5EF4-FFF2-40B4-BE49-F238E27FC236}">
                  <a16:creationId xmlns:a16="http://schemas.microsoft.com/office/drawing/2014/main" id="{67F01087-D0A6-60FF-5363-458B27E516B9}"/>
                </a:ext>
              </a:extLst>
            </p:cNvPr>
            <p:cNvPicPr>
              <a:picLocks noChangeAspect="1"/>
            </p:cNvPicPr>
            <p:nvPr/>
          </p:nvPicPr>
          <p:blipFill rotWithShape="1">
            <a:blip r:embed="rId10" cstate="screen">
              <a:extLst>
                <a:ext uri="{28A0092B-C50C-407E-A947-70E740481C1C}">
                  <a14:useLocalDpi xmlns:a14="http://schemas.microsoft.com/office/drawing/2010/main"/>
                </a:ext>
              </a:extLst>
            </a:blip>
            <a:srcRect/>
            <a:stretch/>
          </p:blipFill>
          <p:spPr>
            <a:xfrm>
              <a:off x="10473860" y="5314950"/>
              <a:ext cx="1089492" cy="907836"/>
            </a:xfrm>
            <a:prstGeom prst="rect">
              <a:avLst/>
            </a:prstGeom>
          </p:spPr>
        </p:pic>
      </p:grpSp>
      <p:sp>
        <p:nvSpPr>
          <p:cNvPr id="214" name="Rectangle 213">
            <a:hlinkClick r:id="rId11"/>
            <a:extLst>
              <a:ext uri="{FF2B5EF4-FFF2-40B4-BE49-F238E27FC236}">
                <a16:creationId xmlns:a16="http://schemas.microsoft.com/office/drawing/2014/main" id="{83F42128-1A0B-1C34-FD82-8C8899F13632}"/>
              </a:ext>
            </a:extLst>
          </p:cNvPr>
          <p:cNvSpPr/>
          <p:nvPr/>
        </p:nvSpPr>
        <p:spPr>
          <a:xfrm>
            <a:off x="7868957" y="4247975"/>
            <a:ext cx="1895302" cy="236519"/>
          </a:xfrm>
          <a:prstGeom prst="rect">
            <a:avLst/>
          </a:prstGeom>
          <a:no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sym typeface="Wingdings" panose="05000000000000000000" pitchFamily="2" charset="2"/>
              </a:rPr>
              <a:t> </a:t>
            </a:r>
            <a:r>
              <a:rPr kumimoji="0" lang="en-US" sz="1600" b="1" i="0" u="none" strike="noStrike" kern="1200" cap="none" spc="0" normalizeH="0" baseline="0" noProof="0" dirty="0">
                <a:ln>
                  <a:noFill/>
                </a:ln>
                <a:solidFill>
                  <a:srgbClr val="FFFFFF"/>
                </a:solidFill>
                <a:effectLst/>
                <a:uLnTx/>
                <a:uFillTx/>
                <a:latin typeface="Calibri" panose="020F0502020204030204"/>
                <a:ea typeface="+mn-ea"/>
                <a:cs typeface="+mn-cs"/>
              </a:rPr>
              <a:t>CLICK TO ACCESS</a:t>
            </a:r>
            <a:endParaRPr kumimoji="0" lang="LID4096" sz="16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5EB1F7F7-CAFF-57B1-A80E-DD08FECDCABA}"/>
              </a:ext>
            </a:extLst>
          </p:cNvPr>
          <p:cNvGrpSpPr/>
          <p:nvPr/>
        </p:nvGrpSpPr>
        <p:grpSpPr>
          <a:xfrm>
            <a:off x="453449" y="1117531"/>
            <a:ext cx="616621" cy="616620"/>
            <a:chOff x="453449" y="1117531"/>
            <a:chExt cx="616621" cy="616620"/>
          </a:xfrm>
        </p:grpSpPr>
        <p:grpSp>
          <p:nvGrpSpPr>
            <p:cNvPr id="38" name="Group 37">
              <a:extLst>
                <a:ext uri="{FF2B5EF4-FFF2-40B4-BE49-F238E27FC236}">
                  <a16:creationId xmlns:a16="http://schemas.microsoft.com/office/drawing/2014/main" id="{FB526CBB-CECB-BC59-6A53-B89E0DAC9958}"/>
                </a:ext>
              </a:extLst>
            </p:cNvPr>
            <p:cNvGrpSpPr/>
            <p:nvPr/>
          </p:nvGrpSpPr>
          <p:grpSpPr>
            <a:xfrm>
              <a:off x="453449" y="1117531"/>
              <a:ext cx="616621" cy="616620"/>
              <a:chOff x="7896292" y="982128"/>
              <a:chExt cx="1267583" cy="1267581"/>
            </a:xfrm>
          </p:grpSpPr>
          <p:sp>
            <p:nvSpPr>
              <p:cNvPr id="45" name="Circle: Hollow 44">
                <a:extLst>
                  <a:ext uri="{FF2B5EF4-FFF2-40B4-BE49-F238E27FC236}">
                    <a16:creationId xmlns:a16="http://schemas.microsoft.com/office/drawing/2014/main" id="{C735B4CE-9402-F870-9F9D-56D0EB2F2C55}"/>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46" name="Oval 45">
                <a:extLst>
                  <a:ext uri="{FF2B5EF4-FFF2-40B4-BE49-F238E27FC236}">
                    <a16:creationId xmlns:a16="http://schemas.microsoft.com/office/drawing/2014/main" id="{EAC87E5A-F8C0-839C-AC34-F6970D17C62C}"/>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27" name="Freeform: Shape 226">
              <a:extLst>
                <a:ext uri="{FF2B5EF4-FFF2-40B4-BE49-F238E27FC236}">
                  <a16:creationId xmlns:a16="http://schemas.microsoft.com/office/drawing/2014/main" id="{C5A6B0C5-FCD3-F30E-6726-E5616682823C}"/>
                </a:ext>
              </a:extLst>
            </p:cNvPr>
            <p:cNvSpPr/>
            <p:nvPr/>
          </p:nvSpPr>
          <p:spPr>
            <a:xfrm>
              <a:off x="619753" y="1285543"/>
              <a:ext cx="292481" cy="280597"/>
            </a:xfrm>
            <a:custGeom>
              <a:avLst/>
              <a:gdLst>
                <a:gd name="connsiteX0" fmla="*/ 277248 w 609600"/>
                <a:gd name="connsiteY0" fmla="*/ 384581 h 584829"/>
                <a:gd name="connsiteX1" fmla="*/ 227567 w 609600"/>
                <a:gd name="connsiteY1" fmla="*/ 476008 h 584829"/>
                <a:gd name="connsiteX2" fmla="*/ 302930 w 609600"/>
                <a:gd name="connsiteY2" fmla="*/ 424569 h 584829"/>
                <a:gd name="connsiteX3" fmla="*/ 123490 w 609600"/>
                <a:gd name="connsiteY3" fmla="*/ 384507 h 584829"/>
                <a:gd name="connsiteX4" fmla="*/ 97827 w 609600"/>
                <a:gd name="connsiteY4" fmla="*/ 424579 h 584829"/>
                <a:gd name="connsiteX5" fmla="*/ 173199 w 609600"/>
                <a:gd name="connsiteY5" fmla="*/ 475989 h 584829"/>
                <a:gd name="connsiteX6" fmla="*/ 101417 w 609600"/>
                <a:gd name="connsiteY6" fmla="*/ 383663 h 584829"/>
                <a:gd name="connsiteX7" fmla="*/ 56183 w 609600"/>
                <a:gd name="connsiteY7" fmla="*/ 399194 h 584829"/>
                <a:gd name="connsiteX8" fmla="*/ 19050 w 609600"/>
                <a:gd name="connsiteY8" fmla="*/ 451173 h 584829"/>
                <a:gd name="connsiteX9" fmla="*/ 19050 w 609600"/>
                <a:gd name="connsiteY9" fmla="*/ 565779 h 584829"/>
                <a:gd name="connsiteX10" fmla="*/ 75288 w 609600"/>
                <a:gd name="connsiteY10" fmla="*/ 565779 h 584829"/>
                <a:gd name="connsiteX11" fmla="*/ 75288 w 609600"/>
                <a:gd name="connsiteY11" fmla="*/ 520694 h 584829"/>
                <a:gd name="connsiteX12" fmla="*/ 84813 w 609600"/>
                <a:gd name="connsiteY12" fmla="*/ 511169 h 584829"/>
                <a:gd name="connsiteX13" fmla="*/ 94338 w 609600"/>
                <a:gd name="connsiteY13" fmla="*/ 520694 h 584829"/>
                <a:gd name="connsiteX14" fmla="*/ 94338 w 609600"/>
                <a:gd name="connsiteY14" fmla="*/ 565779 h 584829"/>
                <a:gd name="connsiteX15" fmla="*/ 300977 w 609600"/>
                <a:gd name="connsiteY15" fmla="*/ 565779 h 584829"/>
                <a:gd name="connsiteX16" fmla="*/ 300977 w 609600"/>
                <a:gd name="connsiteY16" fmla="*/ 520694 h 584829"/>
                <a:gd name="connsiteX17" fmla="*/ 310502 w 609600"/>
                <a:gd name="connsiteY17" fmla="*/ 511169 h 584829"/>
                <a:gd name="connsiteX18" fmla="*/ 320027 w 609600"/>
                <a:gd name="connsiteY18" fmla="*/ 520694 h 584829"/>
                <a:gd name="connsiteX19" fmla="*/ 320027 w 609600"/>
                <a:gd name="connsiteY19" fmla="*/ 565779 h 584829"/>
                <a:gd name="connsiteX20" fmla="*/ 376265 w 609600"/>
                <a:gd name="connsiteY20" fmla="*/ 565779 h 584829"/>
                <a:gd name="connsiteX21" fmla="*/ 376265 w 609600"/>
                <a:gd name="connsiteY21" fmla="*/ 451107 h 584829"/>
                <a:gd name="connsiteX22" fmla="*/ 339254 w 609600"/>
                <a:gd name="connsiteY22" fmla="*/ 399119 h 584829"/>
                <a:gd name="connsiteX23" fmla="*/ 300705 w 609600"/>
                <a:gd name="connsiteY23" fmla="*/ 385843 h 584829"/>
                <a:gd name="connsiteX24" fmla="*/ 323971 w 609600"/>
                <a:gd name="connsiteY24" fmla="*/ 422077 h 584829"/>
                <a:gd name="connsiteX25" fmla="*/ 321320 w 609600"/>
                <a:gd name="connsiteY25" fmla="*/ 435090 h 584829"/>
                <a:gd name="connsiteX26" fmla="*/ 205746 w 609600"/>
                <a:gd name="connsiteY26" fmla="*/ 513969 h 584829"/>
                <a:gd name="connsiteX27" fmla="*/ 195011 w 609600"/>
                <a:gd name="connsiteY27" fmla="*/ 513932 h 584829"/>
                <a:gd name="connsiteX28" fmla="*/ 79446 w 609600"/>
                <a:gd name="connsiteY28" fmla="*/ 435099 h 584829"/>
                <a:gd name="connsiteX29" fmla="*/ 76795 w 609600"/>
                <a:gd name="connsiteY29" fmla="*/ 422095 h 584829"/>
                <a:gd name="connsiteX30" fmla="*/ 157181 w 609600"/>
                <a:gd name="connsiteY30" fmla="*/ 364517 h 584829"/>
                <a:gd name="connsiteX31" fmla="*/ 137911 w 609600"/>
                <a:gd name="connsiteY31" fmla="*/ 371134 h 584829"/>
                <a:gd name="connsiteX32" fmla="*/ 200389 w 609600"/>
                <a:gd name="connsiteY32" fmla="*/ 486125 h 584829"/>
                <a:gd name="connsiteX33" fmla="*/ 262100 w 609600"/>
                <a:gd name="connsiteY33" fmla="*/ 372550 h 584829"/>
                <a:gd name="connsiteX34" fmla="*/ 238777 w 609600"/>
                <a:gd name="connsiteY34" fmla="*/ 364517 h 584829"/>
                <a:gd name="connsiteX35" fmla="*/ 165087 w 609600"/>
                <a:gd name="connsiteY35" fmla="*/ 329971 h 584829"/>
                <a:gd name="connsiteX36" fmla="*/ 165087 w 609600"/>
                <a:gd name="connsiteY36" fmla="*/ 345467 h 584829"/>
                <a:gd name="connsiteX37" fmla="*/ 230246 w 609600"/>
                <a:gd name="connsiteY37" fmla="*/ 345467 h 584829"/>
                <a:gd name="connsiteX38" fmla="*/ 230246 w 609600"/>
                <a:gd name="connsiteY38" fmla="*/ 332073 h 584829"/>
                <a:gd name="connsiteX39" fmla="*/ 165087 w 609600"/>
                <a:gd name="connsiteY39" fmla="*/ 329971 h 584829"/>
                <a:gd name="connsiteX40" fmla="*/ 163758 w 609600"/>
                <a:gd name="connsiteY40" fmla="*/ 177897 h 584829"/>
                <a:gd name="connsiteX41" fmla="*/ 131629 w 609600"/>
                <a:gd name="connsiteY41" fmla="*/ 203755 h 584829"/>
                <a:gd name="connsiteX42" fmla="*/ 131629 w 609600"/>
                <a:gd name="connsiteY42" fmla="*/ 249612 h 584829"/>
                <a:gd name="connsiteX43" fmla="*/ 234939 w 609600"/>
                <a:gd name="connsiteY43" fmla="*/ 308937 h 584829"/>
                <a:gd name="connsiteX44" fmla="*/ 234971 w 609600"/>
                <a:gd name="connsiteY44" fmla="*/ 308911 h 584829"/>
                <a:gd name="connsiteX45" fmla="*/ 269128 w 609600"/>
                <a:gd name="connsiteY45" fmla="*/ 249613 h 584829"/>
                <a:gd name="connsiteX46" fmla="*/ 269128 w 609600"/>
                <a:gd name="connsiteY46" fmla="*/ 200378 h 584829"/>
                <a:gd name="connsiteX47" fmla="*/ 169441 w 609600"/>
                <a:gd name="connsiteY47" fmla="*/ 183858 h 584829"/>
                <a:gd name="connsiteX48" fmla="*/ 163758 w 609600"/>
                <a:gd name="connsiteY48" fmla="*/ 177897 h 584829"/>
                <a:gd name="connsiteX49" fmla="*/ 445340 w 609600"/>
                <a:gd name="connsiteY49" fmla="*/ 165915 h 584829"/>
                <a:gd name="connsiteX50" fmla="*/ 528823 w 609600"/>
                <a:gd name="connsiteY50" fmla="*/ 165915 h 584829"/>
                <a:gd name="connsiteX51" fmla="*/ 538348 w 609600"/>
                <a:gd name="connsiteY51" fmla="*/ 175440 h 584829"/>
                <a:gd name="connsiteX52" fmla="*/ 528823 w 609600"/>
                <a:gd name="connsiteY52" fmla="*/ 184965 h 584829"/>
                <a:gd name="connsiteX53" fmla="*/ 445340 w 609600"/>
                <a:gd name="connsiteY53" fmla="*/ 184965 h 584829"/>
                <a:gd name="connsiteX54" fmla="*/ 435815 w 609600"/>
                <a:gd name="connsiteY54" fmla="*/ 175440 h 584829"/>
                <a:gd name="connsiteX55" fmla="*/ 445340 w 609600"/>
                <a:gd name="connsiteY55" fmla="*/ 165915 h 584829"/>
                <a:gd name="connsiteX56" fmla="*/ 420123 w 609600"/>
                <a:gd name="connsiteY56" fmla="*/ 118077 h 584829"/>
                <a:gd name="connsiteX57" fmla="*/ 554050 w 609600"/>
                <a:gd name="connsiteY57" fmla="*/ 118077 h 584829"/>
                <a:gd name="connsiteX58" fmla="*/ 563575 w 609600"/>
                <a:gd name="connsiteY58" fmla="*/ 127602 h 584829"/>
                <a:gd name="connsiteX59" fmla="*/ 554050 w 609600"/>
                <a:gd name="connsiteY59" fmla="*/ 137127 h 584829"/>
                <a:gd name="connsiteX60" fmla="*/ 420123 w 609600"/>
                <a:gd name="connsiteY60" fmla="*/ 137127 h 584829"/>
                <a:gd name="connsiteX61" fmla="*/ 410598 w 609600"/>
                <a:gd name="connsiteY61" fmla="*/ 127602 h 584829"/>
                <a:gd name="connsiteX62" fmla="*/ 420123 w 609600"/>
                <a:gd name="connsiteY62" fmla="*/ 118077 h 584829"/>
                <a:gd name="connsiteX63" fmla="*/ 196184 w 609600"/>
                <a:gd name="connsiteY63" fmla="*/ 78125 h 584829"/>
                <a:gd name="connsiteX64" fmla="*/ 85065 w 609600"/>
                <a:gd name="connsiteY64" fmla="*/ 189245 h 584829"/>
                <a:gd name="connsiteX65" fmla="*/ 85065 w 609600"/>
                <a:gd name="connsiteY65" fmla="*/ 369138 h 584829"/>
                <a:gd name="connsiteX66" fmla="*/ 89096 w 609600"/>
                <a:gd name="connsiteY66" fmla="*/ 367754 h 584829"/>
                <a:gd name="connsiteX67" fmla="*/ 146037 w 609600"/>
                <a:gd name="connsiteY67" fmla="*/ 348164 h 584829"/>
                <a:gd name="connsiteX68" fmla="*/ 146037 w 609600"/>
                <a:gd name="connsiteY68" fmla="*/ 318520 h 584829"/>
                <a:gd name="connsiteX69" fmla="*/ 112579 w 609600"/>
                <a:gd name="connsiteY69" fmla="*/ 249612 h 584829"/>
                <a:gd name="connsiteX70" fmla="*/ 112579 w 609600"/>
                <a:gd name="connsiteY70" fmla="*/ 196667 h 584829"/>
                <a:gd name="connsiteX71" fmla="*/ 119788 w 609600"/>
                <a:gd name="connsiteY71" fmla="*/ 187430 h 584829"/>
                <a:gd name="connsiteX72" fmla="*/ 153228 w 609600"/>
                <a:gd name="connsiteY72" fmla="*/ 146066 h 584829"/>
                <a:gd name="connsiteX73" fmla="*/ 162725 w 609600"/>
                <a:gd name="connsiteY73" fmla="*/ 137266 h 584829"/>
                <a:gd name="connsiteX74" fmla="*/ 162846 w 609600"/>
                <a:gd name="connsiteY74" fmla="*/ 137266 h 584829"/>
                <a:gd name="connsiteX75" fmla="*/ 172241 w 609600"/>
                <a:gd name="connsiteY75" fmla="*/ 146307 h 584829"/>
                <a:gd name="connsiteX76" fmla="*/ 181980 w 609600"/>
                <a:gd name="connsiteY76" fmla="*/ 169524 h 584829"/>
                <a:gd name="connsiteX77" fmla="*/ 277871 w 609600"/>
                <a:gd name="connsiteY77" fmla="*/ 180622 h 584829"/>
                <a:gd name="connsiteX78" fmla="*/ 285108 w 609600"/>
                <a:gd name="connsiteY78" fmla="*/ 183114 h 584829"/>
                <a:gd name="connsiteX79" fmla="*/ 288178 w 609600"/>
                <a:gd name="connsiteY79" fmla="*/ 190119 h 584829"/>
                <a:gd name="connsiteX80" fmla="*/ 288178 w 609600"/>
                <a:gd name="connsiteY80" fmla="*/ 249612 h 584829"/>
                <a:gd name="connsiteX81" fmla="*/ 249297 w 609600"/>
                <a:gd name="connsiteY81" fmla="*/ 322408 h 584829"/>
                <a:gd name="connsiteX82" fmla="*/ 249297 w 609600"/>
                <a:gd name="connsiteY82" fmla="*/ 347960 h 584829"/>
                <a:gd name="connsiteX83" fmla="*/ 307302 w 609600"/>
                <a:gd name="connsiteY83" fmla="*/ 367913 h 584829"/>
                <a:gd name="connsiteX84" fmla="*/ 307302 w 609600"/>
                <a:gd name="connsiteY84" fmla="*/ 189245 h 584829"/>
                <a:gd name="connsiteX85" fmla="*/ 274812 w 609600"/>
                <a:gd name="connsiteY85" fmla="*/ 110738 h 584829"/>
                <a:gd name="connsiteX86" fmla="*/ 274802 w 609600"/>
                <a:gd name="connsiteY86" fmla="*/ 110719 h 584829"/>
                <a:gd name="connsiteX87" fmla="*/ 196184 w 609600"/>
                <a:gd name="connsiteY87" fmla="*/ 78125 h 584829"/>
                <a:gd name="connsiteX88" fmla="*/ 445340 w 609600"/>
                <a:gd name="connsiteY88" fmla="*/ 70247 h 584829"/>
                <a:gd name="connsiteX89" fmla="*/ 528823 w 609600"/>
                <a:gd name="connsiteY89" fmla="*/ 70247 h 584829"/>
                <a:gd name="connsiteX90" fmla="*/ 538348 w 609600"/>
                <a:gd name="connsiteY90" fmla="*/ 79772 h 584829"/>
                <a:gd name="connsiteX91" fmla="*/ 528823 w 609600"/>
                <a:gd name="connsiteY91" fmla="*/ 89297 h 584829"/>
                <a:gd name="connsiteX92" fmla="*/ 445340 w 609600"/>
                <a:gd name="connsiteY92" fmla="*/ 89297 h 584829"/>
                <a:gd name="connsiteX93" fmla="*/ 435815 w 609600"/>
                <a:gd name="connsiteY93" fmla="*/ 79772 h 584829"/>
                <a:gd name="connsiteX94" fmla="*/ 445340 w 609600"/>
                <a:gd name="connsiteY94" fmla="*/ 70247 h 584829"/>
                <a:gd name="connsiteX95" fmla="*/ 196184 w 609600"/>
                <a:gd name="connsiteY95" fmla="*/ 59075 h 584829"/>
                <a:gd name="connsiteX96" fmla="*/ 326352 w 609600"/>
                <a:gd name="connsiteY96" fmla="*/ 189245 h 584829"/>
                <a:gd name="connsiteX97" fmla="*/ 326352 w 609600"/>
                <a:gd name="connsiteY97" fmla="*/ 374533 h 584829"/>
                <a:gd name="connsiteX98" fmla="*/ 345458 w 609600"/>
                <a:gd name="connsiteY98" fmla="*/ 381111 h 584829"/>
                <a:gd name="connsiteX99" fmla="*/ 395315 w 609600"/>
                <a:gd name="connsiteY99" fmla="*/ 451107 h 584829"/>
                <a:gd name="connsiteX100" fmla="*/ 395315 w 609600"/>
                <a:gd name="connsiteY100" fmla="*/ 575304 h 584829"/>
                <a:gd name="connsiteX101" fmla="*/ 385790 w 609600"/>
                <a:gd name="connsiteY101" fmla="*/ 584829 h 584829"/>
                <a:gd name="connsiteX102" fmla="*/ 9525 w 609600"/>
                <a:gd name="connsiteY102" fmla="*/ 584829 h 584829"/>
                <a:gd name="connsiteX103" fmla="*/ 0 w 609600"/>
                <a:gd name="connsiteY103" fmla="*/ 575304 h 584829"/>
                <a:gd name="connsiteX104" fmla="*/ 0 w 609600"/>
                <a:gd name="connsiteY104" fmla="*/ 451173 h 584829"/>
                <a:gd name="connsiteX105" fmla="*/ 49997 w 609600"/>
                <a:gd name="connsiteY105" fmla="*/ 381177 h 584829"/>
                <a:gd name="connsiteX106" fmla="*/ 66014 w 609600"/>
                <a:gd name="connsiteY106" fmla="*/ 375677 h 584829"/>
                <a:gd name="connsiteX107" fmla="*/ 66014 w 609600"/>
                <a:gd name="connsiteY107" fmla="*/ 189245 h 584829"/>
                <a:gd name="connsiteX108" fmla="*/ 196184 w 609600"/>
                <a:gd name="connsiteY108" fmla="*/ 59075 h 584829"/>
                <a:gd name="connsiteX109" fmla="*/ 486427 w 609600"/>
                <a:gd name="connsiteY109" fmla="*/ 19050 h 584829"/>
                <a:gd name="connsiteX110" fmla="*/ 382302 w 609600"/>
                <a:gd name="connsiteY110" fmla="*/ 123174 h 584829"/>
                <a:gd name="connsiteX111" fmla="*/ 417882 w 609600"/>
                <a:gd name="connsiteY111" fmla="*/ 201634 h 584829"/>
                <a:gd name="connsiteX112" fmla="*/ 421138 w 609600"/>
                <a:gd name="connsiteY112" fmla="*/ 209057 h 584829"/>
                <a:gd name="connsiteX113" fmla="*/ 395855 w 609600"/>
                <a:gd name="connsiteY113" fmla="*/ 252496 h 584829"/>
                <a:gd name="connsiteX114" fmla="*/ 455703 w 609600"/>
                <a:gd name="connsiteY114" fmla="*/ 228981 h 584829"/>
                <a:gd name="connsiteX115" fmla="*/ 465293 w 609600"/>
                <a:gd name="connsiteY115" fmla="*/ 225288 h 584829"/>
                <a:gd name="connsiteX116" fmla="*/ 486427 w 609600"/>
                <a:gd name="connsiteY116" fmla="*/ 227390 h 584829"/>
                <a:gd name="connsiteX117" fmla="*/ 590550 w 609600"/>
                <a:gd name="connsiteY117" fmla="*/ 123174 h 584829"/>
                <a:gd name="connsiteX118" fmla="*/ 486427 w 609600"/>
                <a:gd name="connsiteY118" fmla="*/ 19050 h 584829"/>
                <a:gd name="connsiteX119" fmla="*/ 486427 w 609600"/>
                <a:gd name="connsiteY119" fmla="*/ 0 h 584829"/>
                <a:gd name="connsiteX120" fmla="*/ 609600 w 609600"/>
                <a:gd name="connsiteY120" fmla="*/ 123174 h 584829"/>
                <a:gd name="connsiteX121" fmla="*/ 486427 w 609600"/>
                <a:gd name="connsiteY121" fmla="*/ 246440 h 584829"/>
                <a:gd name="connsiteX122" fmla="*/ 467209 w 609600"/>
                <a:gd name="connsiteY122" fmla="*/ 244980 h 584829"/>
                <a:gd name="connsiteX123" fmla="*/ 396915 w 609600"/>
                <a:gd name="connsiteY123" fmla="*/ 271602 h 584829"/>
                <a:gd name="connsiteX124" fmla="*/ 346128 w 609600"/>
                <a:gd name="connsiteY124" fmla="*/ 262756 h 584829"/>
                <a:gd name="connsiteX125" fmla="*/ 339867 w 609600"/>
                <a:gd name="connsiteY125" fmla="*/ 252077 h 584829"/>
                <a:gd name="connsiteX126" fmla="*/ 349430 w 609600"/>
                <a:gd name="connsiteY126" fmla="*/ 244227 h 584829"/>
                <a:gd name="connsiteX127" fmla="*/ 401752 w 609600"/>
                <a:gd name="connsiteY127" fmla="*/ 212703 h 584829"/>
                <a:gd name="connsiteX128" fmla="*/ 363252 w 609600"/>
                <a:gd name="connsiteY128" fmla="*/ 123174 h 584829"/>
                <a:gd name="connsiteX129" fmla="*/ 486427 w 609600"/>
                <a:gd name="connsiteY129" fmla="*/ 0 h 58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09600" h="584829">
                  <a:moveTo>
                    <a:pt x="277248" y="384581"/>
                  </a:moveTo>
                  <a:lnTo>
                    <a:pt x="227567" y="476008"/>
                  </a:lnTo>
                  <a:lnTo>
                    <a:pt x="302930" y="424569"/>
                  </a:lnTo>
                  <a:close/>
                  <a:moveTo>
                    <a:pt x="123490" y="384507"/>
                  </a:moveTo>
                  <a:lnTo>
                    <a:pt x="97827" y="424579"/>
                  </a:lnTo>
                  <a:lnTo>
                    <a:pt x="173199" y="475989"/>
                  </a:lnTo>
                  <a:close/>
                  <a:moveTo>
                    <a:pt x="101417" y="383663"/>
                  </a:moveTo>
                  <a:cubicBezTo>
                    <a:pt x="102529" y="383281"/>
                    <a:pt x="63446" y="396700"/>
                    <a:pt x="56183" y="399194"/>
                  </a:cubicBezTo>
                  <a:cubicBezTo>
                    <a:pt x="33979" y="406850"/>
                    <a:pt x="19050" y="427741"/>
                    <a:pt x="19050" y="451173"/>
                  </a:cubicBezTo>
                  <a:lnTo>
                    <a:pt x="19050" y="565779"/>
                  </a:lnTo>
                  <a:lnTo>
                    <a:pt x="75288" y="565779"/>
                  </a:lnTo>
                  <a:lnTo>
                    <a:pt x="75288" y="520694"/>
                  </a:lnTo>
                  <a:cubicBezTo>
                    <a:pt x="75288" y="515429"/>
                    <a:pt x="79549" y="511169"/>
                    <a:pt x="84813" y="511169"/>
                  </a:cubicBezTo>
                  <a:cubicBezTo>
                    <a:pt x="90078" y="511169"/>
                    <a:pt x="94338" y="515429"/>
                    <a:pt x="94338" y="520694"/>
                  </a:cubicBezTo>
                  <a:lnTo>
                    <a:pt x="94338" y="565779"/>
                  </a:lnTo>
                  <a:lnTo>
                    <a:pt x="300977" y="565779"/>
                  </a:lnTo>
                  <a:lnTo>
                    <a:pt x="300977" y="520694"/>
                  </a:lnTo>
                  <a:cubicBezTo>
                    <a:pt x="300977" y="515429"/>
                    <a:pt x="305237" y="511169"/>
                    <a:pt x="310502" y="511169"/>
                  </a:cubicBezTo>
                  <a:cubicBezTo>
                    <a:pt x="315767" y="511169"/>
                    <a:pt x="320027" y="515429"/>
                    <a:pt x="320027" y="520694"/>
                  </a:cubicBezTo>
                  <a:lnTo>
                    <a:pt x="320027" y="565779"/>
                  </a:lnTo>
                  <a:lnTo>
                    <a:pt x="376265" y="565779"/>
                  </a:lnTo>
                  <a:lnTo>
                    <a:pt x="376265" y="451107"/>
                  </a:lnTo>
                  <a:cubicBezTo>
                    <a:pt x="376265" y="427639"/>
                    <a:pt x="361392" y="406747"/>
                    <a:pt x="339254" y="399119"/>
                  </a:cubicBezTo>
                  <a:lnTo>
                    <a:pt x="300705" y="385843"/>
                  </a:lnTo>
                  <a:lnTo>
                    <a:pt x="323971" y="422077"/>
                  </a:lnTo>
                  <a:cubicBezTo>
                    <a:pt x="326752" y="426411"/>
                    <a:pt x="325580" y="432178"/>
                    <a:pt x="321320" y="435090"/>
                  </a:cubicBezTo>
                  <a:lnTo>
                    <a:pt x="205746" y="513969"/>
                  </a:lnTo>
                  <a:cubicBezTo>
                    <a:pt x="202416" y="516237"/>
                    <a:pt x="197898" y="515893"/>
                    <a:pt x="195011" y="513932"/>
                  </a:cubicBezTo>
                  <a:lnTo>
                    <a:pt x="79446" y="435099"/>
                  </a:lnTo>
                  <a:cubicBezTo>
                    <a:pt x="75186" y="432197"/>
                    <a:pt x="74014" y="426430"/>
                    <a:pt x="76795" y="422095"/>
                  </a:cubicBezTo>
                  <a:close/>
                  <a:moveTo>
                    <a:pt x="157181" y="364517"/>
                  </a:moveTo>
                  <a:lnTo>
                    <a:pt x="137911" y="371134"/>
                  </a:lnTo>
                  <a:lnTo>
                    <a:pt x="200389" y="486125"/>
                  </a:lnTo>
                  <a:lnTo>
                    <a:pt x="262100" y="372550"/>
                  </a:lnTo>
                  <a:lnTo>
                    <a:pt x="238777" y="364517"/>
                  </a:lnTo>
                  <a:close/>
                  <a:moveTo>
                    <a:pt x="165087" y="329971"/>
                  </a:moveTo>
                  <a:lnTo>
                    <a:pt x="165087" y="345467"/>
                  </a:lnTo>
                  <a:lnTo>
                    <a:pt x="230246" y="345467"/>
                  </a:lnTo>
                  <a:lnTo>
                    <a:pt x="230246" y="332073"/>
                  </a:lnTo>
                  <a:cubicBezTo>
                    <a:pt x="209215" y="339691"/>
                    <a:pt x="185282" y="338844"/>
                    <a:pt x="165087" y="329971"/>
                  </a:cubicBezTo>
                  <a:close/>
                  <a:moveTo>
                    <a:pt x="163758" y="177897"/>
                  </a:moveTo>
                  <a:cubicBezTo>
                    <a:pt x="156948" y="190016"/>
                    <a:pt x="146224" y="198667"/>
                    <a:pt x="131629" y="203755"/>
                  </a:cubicBezTo>
                  <a:lnTo>
                    <a:pt x="131629" y="249612"/>
                  </a:lnTo>
                  <a:cubicBezTo>
                    <a:pt x="131629" y="304024"/>
                    <a:pt x="190476" y="334842"/>
                    <a:pt x="234939" y="308937"/>
                  </a:cubicBezTo>
                  <a:cubicBezTo>
                    <a:pt x="234950" y="308929"/>
                    <a:pt x="234960" y="308919"/>
                    <a:pt x="234971" y="308911"/>
                  </a:cubicBezTo>
                  <a:cubicBezTo>
                    <a:pt x="256041" y="296643"/>
                    <a:pt x="269128" y="273918"/>
                    <a:pt x="269128" y="249613"/>
                  </a:cubicBezTo>
                  <a:lnTo>
                    <a:pt x="269128" y="200378"/>
                  </a:lnTo>
                  <a:cubicBezTo>
                    <a:pt x="216592" y="203848"/>
                    <a:pt x="186510" y="198797"/>
                    <a:pt x="169441" y="183858"/>
                  </a:cubicBezTo>
                  <a:cubicBezTo>
                    <a:pt x="167339" y="182026"/>
                    <a:pt x="165450" y="180036"/>
                    <a:pt x="163758" y="177897"/>
                  </a:cubicBezTo>
                  <a:close/>
                  <a:moveTo>
                    <a:pt x="445340" y="165915"/>
                  </a:moveTo>
                  <a:lnTo>
                    <a:pt x="528823" y="165915"/>
                  </a:lnTo>
                  <a:cubicBezTo>
                    <a:pt x="534088" y="165915"/>
                    <a:pt x="538348" y="170176"/>
                    <a:pt x="538348" y="175440"/>
                  </a:cubicBezTo>
                  <a:cubicBezTo>
                    <a:pt x="538348" y="180705"/>
                    <a:pt x="534088" y="184965"/>
                    <a:pt x="528823" y="184965"/>
                  </a:cubicBezTo>
                  <a:lnTo>
                    <a:pt x="445340" y="184965"/>
                  </a:lnTo>
                  <a:cubicBezTo>
                    <a:pt x="440075" y="184965"/>
                    <a:pt x="435815" y="180705"/>
                    <a:pt x="435815" y="175440"/>
                  </a:cubicBezTo>
                  <a:cubicBezTo>
                    <a:pt x="435815" y="170176"/>
                    <a:pt x="440075" y="165915"/>
                    <a:pt x="445340" y="165915"/>
                  </a:cubicBezTo>
                  <a:close/>
                  <a:moveTo>
                    <a:pt x="420123" y="118077"/>
                  </a:moveTo>
                  <a:lnTo>
                    <a:pt x="554050" y="118077"/>
                  </a:lnTo>
                  <a:cubicBezTo>
                    <a:pt x="559315" y="118077"/>
                    <a:pt x="563575" y="122338"/>
                    <a:pt x="563575" y="127602"/>
                  </a:cubicBezTo>
                  <a:cubicBezTo>
                    <a:pt x="563575" y="132866"/>
                    <a:pt x="559315" y="137127"/>
                    <a:pt x="554050" y="137127"/>
                  </a:cubicBezTo>
                  <a:lnTo>
                    <a:pt x="420123" y="137127"/>
                  </a:lnTo>
                  <a:cubicBezTo>
                    <a:pt x="414859" y="137127"/>
                    <a:pt x="410598" y="132866"/>
                    <a:pt x="410598" y="127602"/>
                  </a:cubicBezTo>
                  <a:cubicBezTo>
                    <a:pt x="410598" y="122338"/>
                    <a:pt x="414859" y="118077"/>
                    <a:pt x="420123" y="118077"/>
                  </a:cubicBezTo>
                  <a:close/>
                  <a:moveTo>
                    <a:pt x="196184" y="78125"/>
                  </a:moveTo>
                  <a:cubicBezTo>
                    <a:pt x="134913" y="78125"/>
                    <a:pt x="85065" y="127973"/>
                    <a:pt x="85065" y="189245"/>
                  </a:cubicBezTo>
                  <a:lnTo>
                    <a:pt x="85065" y="369138"/>
                  </a:lnTo>
                  <a:lnTo>
                    <a:pt x="89096" y="367754"/>
                  </a:lnTo>
                  <a:lnTo>
                    <a:pt x="146037" y="348164"/>
                  </a:lnTo>
                  <a:lnTo>
                    <a:pt x="146037" y="318520"/>
                  </a:lnTo>
                  <a:cubicBezTo>
                    <a:pt x="124997" y="301888"/>
                    <a:pt x="112579" y="276485"/>
                    <a:pt x="112579" y="249612"/>
                  </a:cubicBezTo>
                  <a:lnTo>
                    <a:pt x="112579" y="196667"/>
                  </a:lnTo>
                  <a:cubicBezTo>
                    <a:pt x="112579" y="192295"/>
                    <a:pt x="115555" y="188490"/>
                    <a:pt x="119788" y="187430"/>
                  </a:cubicBezTo>
                  <a:cubicBezTo>
                    <a:pt x="141145" y="182072"/>
                    <a:pt x="151451" y="169320"/>
                    <a:pt x="153228" y="146066"/>
                  </a:cubicBezTo>
                  <a:cubicBezTo>
                    <a:pt x="153609" y="141099"/>
                    <a:pt x="157748" y="137266"/>
                    <a:pt x="162725" y="137266"/>
                  </a:cubicBezTo>
                  <a:cubicBezTo>
                    <a:pt x="162762" y="137266"/>
                    <a:pt x="162799" y="137266"/>
                    <a:pt x="162846" y="137266"/>
                  </a:cubicBezTo>
                  <a:cubicBezTo>
                    <a:pt x="167869" y="137331"/>
                    <a:pt x="171981" y="141284"/>
                    <a:pt x="172241" y="146307"/>
                  </a:cubicBezTo>
                  <a:cubicBezTo>
                    <a:pt x="172771" y="156800"/>
                    <a:pt x="175869" y="164176"/>
                    <a:pt x="181980" y="169524"/>
                  </a:cubicBezTo>
                  <a:cubicBezTo>
                    <a:pt x="195532" y="181375"/>
                    <a:pt x="226023" y="184900"/>
                    <a:pt x="277871" y="180622"/>
                  </a:cubicBezTo>
                  <a:cubicBezTo>
                    <a:pt x="280550" y="180454"/>
                    <a:pt x="283154" y="181309"/>
                    <a:pt x="285108" y="183114"/>
                  </a:cubicBezTo>
                  <a:cubicBezTo>
                    <a:pt x="287062" y="184918"/>
                    <a:pt x="288178" y="187458"/>
                    <a:pt x="288178" y="190119"/>
                  </a:cubicBezTo>
                  <a:lnTo>
                    <a:pt x="288178" y="249612"/>
                  </a:lnTo>
                  <a:cubicBezTo>
                    <a:pt x="288178" y="278811"/>
                    <a:pt x="273416" y="306214"/>
                    <a:pt x="249297" y="322408"/>
                  </a:cubicBezTo>
                  <a:lnTo>
                    <a:pt x="249297" y="347960"/>
                  </a:lnTo>
                  <a:lnTo>
                    <a:pt x="307302" y="367913"/>
                  </a:lnTo>
                  <a:lnTo>
                    <a:pt x="307302" y="189245"/>
                  </a:lnTo>
                  <a:cubicBezTo>
                    <a:pt x="307302" y="159479"/>
                    <a:pt x="295768" y="131592"/>
                    <a:pt x="274812" y="110738"/>
                  </a:cubicBezTo>
                  <a:cubicBezTo>
                    <a:pt x="274812" y="110728"/>
                    <a:pt x="274802" y="110728"/>
                    <a:pt x="274802" y="110719"/>
                  </a:cubicBezTo>
                  <a:cubicBezTo>
                    <a:pt x="253780" y="89697"/>
                    <a:pt x="225865" y="78125"/>
                    <a:pt x="196184" y="78125"/>
                  </a:cubicBezTo>
                  <a:close/>
                  <a:moveTo>
                    <a:pt x="445340" y="70247"/>
                  </a:moveTo>
                  <a:lnTo>
                    <a:pt x="528823" y="70247"/>
                  </a:lnTo>
                  <a:cubicBezTo>
                    <a:pt x="534088" y="70247"/>
                    <a:pt x="538348" y="74508"/>
                    <a:pt x="538348" y="79772"/>
                  </a:cubicBezTo>
                  <a:cubicBezTo>
                    <a:pt x="538348" y="85036"/>
                    <a:pt x="534088" y="89297"/>
                    <a:pt x="528823" y="89297"/>
                  </a:cubicBezTo>
                  <a:lnTo>
                    <a:pt x="445340" y="89297"/>
                  </a:lnTo>
                  <a:cubicBezTo>
                    <a:pt x="440075" y="89297"/>
                    <a:pt x="435815" y="85036"/>
                    <a:pt x="435815" y="79772"/>
                  </a:cubicBezTo>
                  <a:cubicBezTo>
                    <a:pt x="435815" y="74508"/>
                    <a:pt x="440075" y="70247"/>
                    <a:pt x="445340" y="70247"/>
                  </a:cubicBezTo>
                  <a:close/>
                  <a:moveTo>
                    <a:pt x="196184" y="59075"/>
                  </a:moveTo>
                  <a:cubicBezTo>
                    <a:pt x="267486" y="59075"/>
                    <a:pt x="326352" y="116609"/>
                    <a:pt x="326352" y="189245"/>
                  </a:cubicBezTo>
                  <a:lnTo>
                    <a:pt x="326352" y="374533"/>
                  </a:lnTo>
                  <a:lnTo>
                    <a:pt x="345458" y="381111"/>
                  </a:lnTo>
                  <a:cubicBezTo>
                    <a:pt x="375279" y="391380"/>
                    <a:pt x="395315" y="419510"/>
                    <a:pt x="395315" y="451107"/>
                  </a:cubicBezTo>
                  <a:lnTo>
                    <a:pt x="395315" y="575304"/>
                  </a:lnTo>
                  <a:cubicBezTo>
                    <a:pt x="395315" y="580569"/>
                    <a:pt x="391056" y="584829"/>
                    <a:pt x="385790" y="584829"/>
                  </a:cubicBezTo>
                  <a:cubicBezTo>
                    <a:pt x="255142" y="584829"/>
                    <a:pt x="87014" y="584829"/>
                    <a:pt x="9525" y="584829"/>
                  </a:cubicBezTo>
                  <a:cubicBezTo>
                    <a:pt x="4260" y="584829"/>
                    <a:pt x="0" y="580569"/>
                    <a:pt x="0" y="575304"/>
                  </a:cubicBezTo>
                  <a:lnTo>
                    <a:pt x="0" y="451173"/>
                  </a:lnTo>
                  <a:cubicBezTo>
                    <a:pt x="0" y="419612"/>
                    <a:pt x="20092" y="391483"/>
                    <a:pt x="49997" y="381177"/>
                  </a:cubicBezTo>
                  <a:lnTo>
                    <a:pt x="66014" y="375677"/>
                  </a:lnTo>
                  <a:lnTo>
                    <a:pt x="66014" y="189245"/>
                  </a:lnTo>
                  <a:cubicBezTo>
                    <a:pt x="66014" y="117472"/>
                    <a:pt x="124411" y="59075"/>
                    <a:pt x="196184" y="59075"/>
                  </a:cubicBezTo>
                  <a:close/>
                  <a:moveTo>
                    <a:pt x="486427" y="19050"/>
                  </a:moveTo>
                  <a:cubicBezTo>
                    <a:pt x="429016" y="19050"/>
                    <a:pt x="382302" y="65764"/>
                    <a:pt x="382302" y="123174"/>
                  </a:cubicBezTo>
                  <a:cubicBezTo>
                    <a:pt x="382302" y="153237"/>
                    <a:pt x="395269" y="181830"/>
                    <a:pt x="417882" y="201634"/>
                  </a:cubicBezTo>
                  <a:cubicBezTo>
                    <a:pt x="420021" y="203495"/>
                    <a:pt x="421212" y="206220"/>
                    <a:pt x="421138" y="209057"/>
                  </a:cubicBezTo>
                  <a:cubicBezTo>
                    <a:pt x="420607" y="228070"/>
                    <a:pt x="411417" y="243120"/>
                    <a:pt x="395855" y="252496"/>
                  </a:cubicBezTo>
                  <a:cubicBezTo>
                    <a:pt x="422040" y="252590"/>
                    <a:pt x="444308" y="244496"/>
                    <a:pt x="455703" y="228981"/>
                  </a:cubicBezTo>
                  <a:cubicBezTo>
                    <a:pt x="457897" y="225986"/>
                    <a:pt x="461665" y="224535"/>
                    <a:pt x="465293" y="225288"/>
                  </a:cubicBezTo>
                  <a:cubicBezTo>
                    <a:pt x="472176" y="226703"/>
                    <a:pt x="479088" y="227390"/>
                    <a:pt x="486427" y="227390"/>
                  </a:cubicBezTo>
                  <a:cubicBezTo>
                    <a:pt x="543837" y="227390"/>
                    <a:pt x="590550" y="180640"/>
                    <a:pt x="590550" y="123174"/>
                  </a:cubicBezTo>
                  <a:cubicBezTo>
                    <a:pt x="590550" y="65764"/>
                    <a:pt x="543837" y="19050"/>
                    <a:pt x="486427" y="19050"/>
                  </a:cubicBezTo>
                  <a:close/>
                  <a:moveTo>
                    <a:pt x="486427" y="0"/>
                  </a:moveTo>
                  <a:cubicBezTo>
                    <a:pt x="554347" y="0"/>
                    <a:pt x="609600" y="55252"/>
                    <a:pt x="609600" y="123174"/>
                  </a:cubicBezTo>
                  <a:cubicBezTo>
                    <a:pt x="609600" y="191142"/>
                    <a:pt x="554347" y="246440"/>
                    <a:pt x="486427" y="246440"/>
                  </a:cubicBezTo>
                  <a:cubicBezTo>
                    <a:pt x="479915" y="246440"/>
                    <a:pt x="473469" y="245948"/>
                    <a:pt x="467209" y="244980"/>
                  </a:cubicBezTo>
                  <a:cubicBezTo>
                    <a:pt x="451637" y="262338"/>
                    <a:pt x="426021" y="271602"/>
                    <a:pt x="396915" y="271602"/>
                  </a:cubicBezTo>
                  <a:cubicBezTo>
                    <a:pt x="380693" y="271602"/>
                    <a:pt x="363383" y="268718"/>
                    <a:pt x="346128" y="262756"/>
                  </a:cubicBezTo>
                  <a:cubicBezTo>
                    <a:pt x="341700" y="261221"/>
                    <a:pt x="339040" y="256691"/>
                    <a:pt x="339867" y="252077"/>
                  </a:cubicBezTo>
                  <a:cubicBezTo>
                    <a:pt x="340696" y="247464"/>
                    <a:pt x="344938" y="244143"/>
                    <a:pt x="349430" y="244227"/>
                  </a:cubicBezTo>
                  <a:cubicBezTo>
                    <a:pt x="379642" y="245101"/>
                    <a:pt x="398961" y="233130"/>
                    <a:pt x="401752" y="212703"/>
                  </a:cubicBezTo>
                  <a:cubicBezTo>
                    <a:pt x="377223" y="189468"/>
                    <a:pt x="363252" y="157106"/>
                    <a:pt x="363252" y="123174"/>
                  </a:cubicBezTo>
                  <a:cubicBezTo>
                    <a:pt x="363252" y="55252"/>
                    <a:pt x="418505" y="0"/>
                    <a:pt x="486427" y="0"/>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6637E387-6533-0418-3A13-2B81B562FBBC}"/>
              </a:ext>
            </a:extLst>
          </p:cNvPr>
          <p:cNvGrpSpPr/>
          <p:nvPr/>
        </p:nvGrpSpPr>
        <p:grpSpPr>
          <a:xfrm>
            <a:off x="2726420" y="1117531"/>
            <a:ext cx="616621" cy="616620"/>
            <a:chOff x="2565554" y="1117531"/>
            <a:chExt cx="616621" cy="616620"/>
          </a:xfrm>
        </p:grpSpPr>
        <p:grpSp>
          <p:nvGrpSpPr>
            <p:cNvPr id="73" name="Group 72">
              <a:extLst>
                <a:ext uri="{FF2B5EF4-FFF2-40B4-BE49-F238E27FC236}">
                  <a16:creationId xmlns:a16="http://schemas.microsoft.com/office/drawing/2014/main" id="{13BC0256-9A62-D2B3-5642-7B8C448169F8}"/>
                </a:ext>
              </a:extLst>
            </p:cNvPr>
            <p:cNvGrpSpPr/>
            <p:nvPr/>
          </p:nvGrpSpPr>
          <p:grpSpPr>
            <a:xfrm>
              <a:off x="2565554" y="1117531"/>
              <a:ext cx="616621" cy="616620"/>
              <a:chOff x="7896292" y="982128"/>
              <a:chExt cx="1267583" cy="1267581"/>
            </a:xfrm>
          </p:grpSpPr>
          <p:sp>
            <p:nvSpPr>
              <p:cNvPr id="74" name="Circle: Hollow 73">
                <a:extLst>
                  <a:ext uri="{FF2B5EF4-FFF2-40B4-BE49-F238E27FC236}">
                    <a16:creationId xmlns:a16="http://schemas.microsoft.com/office/drawing/2014/main" id="{CBAFCEF3-24C5-E718-66EC-60B1AC8525C9}"/>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75" name="Oval 74">
                <a:extLst>
                  <a:ext uri="{FF2B5EF4-FFF2-40B4-BE49-F238E27FC236}">
                    <a16:creationId xmlns:a16="http://schemas.microsoft.com/office/drawing/2014/main" id="{832C3675-55A8-4078-31B2-35C67E6D503D}"/>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31" name="Freeform: Shape 230">
              <a:extLst>
                <a:ext uri="{FF2B5EF4-FFF2-40B4-BE49-F238E27FC236}">
                  <a16:creationId xmlns:a16="http://schemas.microsoft.com/office/drawing/2014/main" id="{BAAF0353-834F-8427-B433-52034262450B}"/>
                </a:ext>
              </a:extLst>
            </p:cNvPr>
            <p:cNvSpPr/>
            <p:nvPr/>
          </p:nvSpPr>
          <p:spPr>
            <a:xfrm>
              <a:off x="2715059" y="1317024"/>
              <a:ext cx="317610" cy="236690"/>
            </a:xfrm>
            <a:custGeom>
              <a:avLst/>
              <a:gdLst>
                <a:gd name="connsiteX0" fmla="*/ 459433 w 918861"/>
                <a:gd name="connsiteY0" fmla="*/ 0 h 684756"/>
                <a:gd name="connsiteX1" fmla="*/ 333379 w 918861"/>
                <a:gd name="connsiteY1" fmla="*/ 126054 h 684756"/>
                <a:gd name="connsiteX2" fmla="*/ 375944 w 918861"/>
                <a:gd name="connsiteY2" fmla="*/ 220262 h 684756"/>
                <a:gd name="connsiteX3" fmla="*/ 352429 w 918861"/>
                <a:gd name="connsiteY3" fmla="*/ 228670 h 684756"/>
                <a:gd name="connsiteX4" fmla="*/ 299223 w 918861"/>
                <a:gd name="connsiteY4" fmla="*/ 262678 h 684756"/>
                <a:gd name="connsiteX5" fmla="*/ 278461 w 918861"/>
                <a:gd name="connsiteY5" fmla="*/ 253004 h 684756"/>
                <a:gd name="connsiteX6" fmla="*/ 259486 w 918861"/>
                <a:gd name="connsiteY6" fmla="*/ 246233 h 684756"/>
                <a:gd name="connsiteX7" fmla="*/ 296469 w 918861"/>
                <a:gd name="connsiteY7" fmla="*/ 162294 h 684756"/>
                <a:gd name="connsiteX8" fmla="*/ 182093 w 918861"/>
                <a:gd name="connsiteY8" fmla="*/ 47917 h 684756"/>
                <a:gd name="connsiteX9" fmla="*/ 67717 w 918861"/>
                <a:gd name="connsiteY9" fmla="*/ 162294 h 684756"/>
                <a:gd name="connsiteX10" fmla="*/ 104701 w 918861"/>
                <a:gd name="connsiteY10" fmla="*/ 246233 h 684756"/>
                <a:gd name="connsiteX11" fmla="*/ 85725 w 918861"/>
                <a:gd name="connsiteY11" fmla="*/ 253004 h 684756"/>
                <a:gd name="connsiteX12" fmla="*/ 0 w 918861"/>
                <a:gd name="connsiteY12" fmla="*/ 374600 h 684756"/>
                <a:gd name="connsiteX13" fmla="*/ 0 w 918861"/>
                <a:gd name="connsiteY13" fmla="*/ 476403 h 684756"/>
                <a:gd name="connsiteX14" fmla="*/ 13023 w 918861"/>
                <a:gd name="connsiteY14" fmla="*/ 489426 h 684756"/>
                <a:gd name="connsiteX15" fmla="*/ 317375 w 918861"/>
                <a:gd name="connsiteY15" fmla="*/ 489426 h 684756"/>
                <a:gd name="connsiteX16" fmla="*/ 459431 w 918861"/>
                <a:gd name="connsiteY16" fmla="*/ 619128 h 684756"/>
                <a:gd name="connsiteX17" fmla="*/ 601487 w 918861"/>
                <a:gd name="connsiteY17" fmla="*/ 489426 h 684756"/>
                <a:gd name="connsiteX18" fmla="*/ 905839 w 918861"/>
                <a:gd name="connsiteY18" fmla="*/ 489426 h 684756"/>
                <a:gd name="connsiteX19" fmla="*/ 918862 w 918861"/>
                <a:gd name="connsiteY19" fmla="*/ 476403 h 684756"/>
                <a:gd name="connsiteX20" fmla="*/ 918862 w 918861"/>
                <a:gd name="connsiteY20" fmla="*/ 374600 h 684756"/>
                <a:gd name="connsiteX21" fmla="*/ 833137 w 918861"/>
                <a:gd name="connsiteY21" fmla="*/ 253004 h 684756"/>
                <a:gd name="connsiteX22" fmla="*/ 814161 w 918861"/>
                <a:gd name="connsiteY22" fmla="*/ 246233 h 684756"/>
                <a:gd name="connsiteX23" fmla="*/ 851145 w 918861"/>
                <a:gd name="connsiteY23" fmla="*/ 162294 h 684756"/>
                <a:gd name="connsiteX24" fmla="*/ 736768 w 918861"/>
                <a:gd name="connsiteY24" fmla="*/ 47917 h 684756"/>
                <a:gd name="connsiteX25" fmla="*/ 622392 w 918861"/>
                <a:gd name="connsiteY25" fmla="*/ 162294 h 684756"/>
                <a:gd name="connsiteX26" fmla="*/ 659376 w 918861"/>
                <a:gd name="connsiteY26" fmla="*/ 246233 h 684756"/>
                <a:gd name="connsiteX27" fmla="*/ 640400 w 918861"/>
                <a:gd name="connsiteY27" fmla="*/ 253004 h 684756"/>
                <a:gd name="connsiteX28" fmla="*/ 619638 w 918861"/>
                <a:gd name="connsiteY28" fmla="*/ 262678 h 684756"/>
                <a:gd name="connsiteX29" fmla="*/ 566433 w 918861"/>
                <a:gd name="connsiteY29" fmla="*/ 228670 h 684756"/>
                <a:gd name="connsiteX30" fmla="*/ 542917 w 918861"/>
                <a:gd name="connsiteY30" fmla="*/ 220262 h 684756"/>
                <a:gd name="connsiteX31" fmla="*/ 585483 w 918861"/>
                <a:gd name="connsiteY31" fmla="*/ 126054 h 684756"/>
                <a:gd name="connsiteX32" fmla="*/ 459429 w 918861"/>
                <a:gd name="connsiteY32" fmla="*/ 0 h 684756"/>
                <a:gd name="connsiteX33" fmla="*/ 459358 w 918861"/>
                <a:gd name="connsiteY33" fmla="*/ 26119 h 684756"/>
                <a:gd name="connsiteX34" fmla="*/ 559371 w 918861"/>
                <a:gd name="connsiteY34" fmla="*/ 126132 h 684756"/>
                <a:gd name="connsiteX35" fmla="*/ 459358 w 918861"/>
                <a:gd name="connsiteY35" fmla="*/ 226144 h 684756"/>
                <a:gd name="connsiteX36" fmla="*/ 359346 w 918861"/>
                <a:gd name="connsiteY36" fmla="*/ 126132 h 684756"/>
                <a:gd name="connsiteX37" fmla="*/ 459358 w 918861"/>
                <a:gd name="connsiteY37" fmla="*/ 26119 h 684756"/>
                <a:gd name="connsiteX38" fmla="*/ 181943 w 918861"/>
                <a:gd name="connsiteY38" fmla="*/ 73967 h 684756"/>
                <a:gd name="connsiteX39" fmla="*/ 270272 w 918861"/>
                <a:gd name="connsiteY39" fmla="*/ 162296 h 684756"/>
                <a:gd name="connsiteX40" fmla="*/ 181943 w 918861"/>
                <a:gd name="connsiteY40" fmla="*/ 250626 h 684756"/>
                <a:gd name="connsiteX41" fmla="*/ 93614 w 918861"/>
                <a:gd name="connsiteY41" fmla="*/ 162296 h 684756"/>
                <a:gd name="connsiteX42" fmla="*/ 181943 w 918861"/>
                <a:gd name="connsiteY42" fmla="*/ 73967 h 684756"/>
                <a:gd name="connsiteX43" fmla="*/ 736698 w 918861"/>
                <a:gd name="connsiteY43" fmla="*/ 73967 h 684756"/>
                <a:gd name="connsiteX44" fmla="*/ 825027 w 918861"/>
                <a:gd name="connsiteY44" fmla="*/ 162296 h 684756"/>
                <a:gd name="connsiteX45" fmla="*/ 736698 w 918861"/>
                <a:gd name="connsiteY45" fmla="*/ 250626 h 684756"/>
                <a:gd name="connsiteX46" fmla="*/ 648369 w 918861"/>
                <a:gd name="connsiteY46" fmla="*/ 162296 h 684756"/>
                <a:gd name="connsiteX47" fmla="*/ 736698 w 918861"/>
                <a:gd name="connsiteY47" fmla="*/ 73967 h 684756"/>
                <a:gd name="connsiteX48" fmla="*/ 402504 w 918861"/>
                <a:gd name="connsiteY48" fmla="*/ 238493 h 684756"/>
                <a:gd name="connsiteX49" fmla="*/ 459431 w 918861"/>
                <a:gd name="connsiteY49" fmla="*/ 252185 h 684756"/>
                <a:gd name="connsiteX50" fmla="*/ 516358 w 918861"/>
                <a:gd name="connsiteY50" fmla="*/ 238493 h 684756"/>
                <a:gd name="connsiteX51" fmla="*/ 557733 w 918861"/>
                <a:gd name="connsiteY51" fmla="*/ 253227 h 684756"/>
                <a:gd name="connsiteX52" fmla="*/ 635049 w 918861"/>
                <a:gd name="connsiteY52" fmla="*/ 362917 h 684756"/>
                <a:gd name="connsiteX53" fmla="*/ 635049 w 918861"/>
                <a:gd name="connsiteY53" fmla="*/ 463453 h 684756"/>
                <a:gd name="connsiteX54" fmla="*/ 601563 w 918861"/>
                <a:gd name="connsiteY54" fmla="*/ 463453 h 684756"/>
                <a:gd name="connsiteX55" fmla="*/ 459507 w 918861"/>
                <a:gd name="connsiteY55" fmla="*/ 333751 h 684756"/>
                <a:gd name="connsiteX56" fmla="*/ 317451 w 918861"/>
                <a:gd name="connsiteY56" fmla="*/ 463453 h 684756"/>
                <a:gd name="connsiteX57" fmla="*/ 283965 w 918861"/>
                <a:gd name="connsiteY57" fmla="*/ 463453 h 684756"/>
                <a:gd name="connsiteX58" fmla="*/ 283965 w 918861"/>
                <a:gd name="connsiteY58" fmla="*/ 362917 h 684756"/>
                <a:gd name="connsiteX59" fmla="*/ 283816 w 918861"/>
                <a:gd name="connsiteY59" fmla="*/ 362917 h 684756"/>
                <a:gd name="connsiteX60" fmla="*/ 361133 w 918861"/>
                <a:gd name="connsiteY60" fmla="*/ 253227 h 684756"/>
                <a:gd name="connsiteX61" fmla="*/ 130822 w 918861"/>
                <a:gd name="connsiteY61" fmla="*/ 264538 h 684756"/>
                <a:gd name="connsiteX62" fmla="*/ 181945 w 918861"/>
                <a:gd name="connsiteY62" fmla="*/ 276741 h 684756"/>
                <a:gd name="connsiteX63" fmla="*/ 233067 w 918861"/>
                <a:gd name="connsiteY63" fmla="*/ 264538 h 684756"/>
                <a:gd name="connsiteX64" fmla="*/ 269604 w 918861"/>
                <a:gd name="connsiteY64" fmla="*/ 277560 h 684756"/>
                <a:gd name="connsiteX65" fmla="*/ 282329 w 918861"/>
                <a:gd name="connsiteY65" fmla="*/ 283141 h 684756"/>
                <a:gd name="connsiteX66" fmla="*/ 257772 w 918861"/>
                <a:gd name="connsiteY66" fmla="*/ 362913 h 684756"/>
                <a:gd name="connsiteX67" fmla="*/ 257772 w 918861"/>
                <a:gd name="connsiteY67" fmla="*/ 463449 h 684756"/>
                <a:gd name="connsiteX68" fmla="*/ 25896 w 918861"/>
                <a:gd name="connsiteY68" fmla="*/ 463449 h 684756"/>
                <a:gd name="connsiteX69" fmla="*/ 25896 w 918861"/>
                <a:gd name="connsiteY69" fmla="*/ 374599 h 684756"/>
                <a:gd name="connsiteX70" fmla="*/ 94282 w 918861"/>
                <a:gd name="connsiteY70" fmla="*/ 277559 h 684756"/>
                <a:gd name="connsiteX71" fmla="*/ 685653 w 918861"/>
                <a:gd name="connsiteY71" fmla="*/ 264538 h 684756"/>
                <a:gd name="connsiteX72" fmla="*/ 736776 w 918861"/>
                <a:gd name="connsiteY72" fmla="*/ 276741 h 684756"/>
                <a:gd name="connsiteX73" fmla="*/ 787898 w 918861"/>
                <a:gd name="connsiteY73" fmla="*/ 264538 h 684756"/>
                <a:gd name="connsiteX74" fmla="*/ 824435 w 918861"/>
                <a:gd name="connsiteY74" fmla="*/ 277560 h 684756"/>
                <a:gd name="connsiteX75" fmla="*/ 892822 w 918861"/>
                <a:gd name="connsiteY75" fmla="*/ 374601 h 684756"/>
                <a:gd name="connsiteX76" fmla="*/ 892822 w 918861"/>
                <a:gd name="connsiteY76" fmla="*/ 463451 h 684756"/>
                <a:gd name="connsiteX77" fmla="*/ 660945 w 918861"/>
                <a:gd name="connsiteY77" fmla="*/ 463451 h 684756"/>
                <a:gd name="connsiteX78" fmla="*/ 660945 w 918861"/>
                <a:gd name="connsiteY78" fmla="*/ 362915 h 684756"/>
                <a:gd name="connsiteX79" fmla="*/ 636389 w 918861"/>
                <a:gd name="connsiteY79" fmla="*/ 283143 h 684756"/>
                <a:gd name="connsiteX80" fmla="*/ 649114 w 918861"/>
                <a:gd name="connsiteY80" fmla="*/ 277562 h 684756"/>
                <a:gd name="connsiteX81" fmla="*/ 459358 w 918861"/>
                <a:gd name="connsiteY81" fmla="*/ 359788 h 684756"/>
                <a:gd name="connsiteX82" fmla="*/ 576040 w 918861"/>
                <a:gd name="connsiteY82" fmla="*/ 476469 h 684756"/>
                <a:gd name="connsiteX83" fmla="*/ 459358 w 918861"/>
                <a:gd name="connsiteY83" fmla="*/ 593150 h 684756"/>
                <a:gd name="connsiteX84" fmla="*/ 342677 w 918861"/>
                <a:gd name="connsiteY84" fmla="*/ 476469 h 684756"/>
                <a:gd name="connsiteX85" fmla="*/ 459358 w 918861"/>
                <a:gd name="connsiteY85" fmla="*/ 359788 h 684756"/>
                <a:gd name="connsiteX86" fmla="*/ 518517 w 918861"/>
                <a:gd name="connsiteY86" fmla="*/ 432788 h 684756"/>
                <a:gd name="connsiteX87" fmla="*/ 509289 w 918861"/>
                <a:gd name="connsiteY87" fmla="*/ 436583 h 684756"/>
                <a:gd name="connsiteX88" fmla="*/ 446335 w 918861"/>
                <a:gd name="connsiteY88" fmla="*/ 499538 h 684756"/>
                <a:gd name="connsiteX89" fmla="*/ 409425 w 918861"/>
                <a:gd name="connsiteY89" fmla="*/ 462628 h 684756"/>
                <a:gd name="connsiteX90" fmla="*/ 391045 w 918861"/>
                <a:gd name="connsiteY90" fmla="*/ 462628 h 684756"/>
                <a:gd name="connsiteX91" fmla="*/ 391045 w 918861"/>
                <a:gd name="connsiteY91" fmla="*/ 481009 h 684756"/>
                <a:gd name="connsiteX92" fmla="*/ 437182 w 918861"/>
                <a:gd name="connsiteY92" fmla="*/ 527146 h 684756"/>
                <a:gd name="connsiteX93" fmla="*/ 446410 w 918861"/>
                <a:gd name="connsiteY93" fmla="*/ 530942 h 684756"/>
                <a:gd name="connsiteX94" fmla="*/ 455637 w 918861"/>
                <a:gd name="connsiteY94" fmla="*/ 527146 h 684756"/>
                <a:gd name="connsiteX95" fmla="*/ 527818 w 918861"/>
                <a:gd name="connsiteY95" fmla="*/ 454965 h 684756"/>
                <a:gd name="connsiteX96" fmla="*/ 527818 w 918861"/>
                <a:gd name="connsiteY96" fmla="*/ 436584 h 684756"/>
                <a:gd name="connsiteX97" fmla="*/ 518517 w 918861"/>
                <a:gd name="connsiteY97" fmla="*/ 432789 h 684756"/>
                <a:gd name="connsiteX98" fmla="*/ 321283 w 918861"/>
                <a:gd name="connsiteY98" fmla="*/ 601562 h 684756"/>
                <a:gd name="connsiteX99" fmla="*/ 312092 w 918861"/>
                <a:gd name="connsiteY99" fmla="*/ 605357 h 684756"/>
                <a:gd name="connsiteX100" fmla="*/ 312092 w 918861"/>
                <a:gd name="connsiteY100" fmla="*/ 623737 h 684756"/>
                <a:gd name="connsiteX101" fmla="*/ 459358 w 918861"/>
                <a:gd name="connsiteY101" fmla="*/ 684756 h 684756"/>
                <a:gd name="connsiteX102" fmla="*/ 606702 w 918861"/>
                <a:gd name="connsiteY102" fmla="*/ 623811 h 684756"/>
                <a:gd name="connsiteX103" fmla="*/ 606702 w 918861"/>
                <a:gd name="connsiteY103" fmla="*/ 605431 h 684756"/>
                <a:gd name="connsiteX104" fmla="*/ 588320 w 918861"/>
                <a:gd name="connsiteY104" fmla="*/ 605357 h 684756"/>
                <a:gd name="connsiteX105" fmla="*/ 330478 w 918861"/>
                <a:gd name="connsiteY105" fmla="*/ 605357 h 684756"/>
                <a:gd name="connsiteX106" fmla="*/ 321289 w 918861"/>
                <a:gd name="connsiteY106" fmla="*/ 601562 h 684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8861" h="684756">
                  <a:moveTo>
                    <a:pt x="459433" y="0"/>
                  </a:moveTo>
                  <a:cubicBezTo>
                    <a:pt x="389930" y="0"/>
                    <a:pt x="333379" y="56555"/>
                    <a:pt x="333379" y="126054"/>
                  </a:cubicBezTo>
                  <a:cubicBezTo>
                    <a:pt x="333379" y="163559"/>
                    <a:pt x="349899" y="197119"/>
                    <a:pt x="375944" y="220262"/>
                  </a:cubicBezTo>
                  <a:lnTo>
                    <a:pt x="352429" y="228670"/>
                  </a:lnTo>
                  <a:cubicBezTo>
                    <a:pt x="331965" y="235963"/>
                    <a:pt x="313882" y="247795"/>
                    <a:pt x="299223" y="262678"/>
                  </a:cubicBezTo>
                  <a:cubicBezTo>
                    <a:pt x="292526" y="258809"/>
                    <a:pt x="285605" y="255534"/>
                    <a:pt x="278461" y="253004"/>
                  </a:cubicBezTo>
                  <a:lnTo>
                    <a:pt x="259486" y="246233"/>
                  </a:lnTo>
                  <a:cubicBezTo>
                    <a:pt x="282108" y="225322"/>
                    <a:pt x="296469" y="195483"/>
                    <a:pt x="296469" y="162294"/>
                  </a:cubicBezTo>
                  <a:cubicBezTo>
                    <a:pt x="296469" y="99190"/>
                    <a:pt x="245124" y="47917"/>
                    <a:pt x="182093" y="47917"/>
                  </a:cubicBezTo>
                  <a:cubicBezTo>
                    <a:pt x="119064" y="47917"/>
                    <a:pt x="67717" y="99263"/>
                    <a:pt x="67717" y="162294"/>
                  </a:cubicBezTo>
                  <a:cubicBezTo>
                    <a:pt x="67717" y="195483"/>
                    <a:pt x="82005" y="225322"/>
                    <a:pt x="104701" y="246233"/>
                  </a:cubicBezTo>
                  <a:lnTo>
                    <a:pt x="85725" y="253004"/>
                  </a:lnTo>
                  <a:cubicBezTo>
                    <a:pt x="34454" y="271310"/>
                    <a:pt x="0" y="320200"/>
                    <a:pt x="0" y="374600"/>
                  </a:cubicBezTo>
                  <a:lnTo>
                    <a:pt x="0" y="476403"/>
                  </a:lnTo>
                  <a:cubicBezTo>
                    <a:pt x="0" y="483621"/>
                    <a:pt x="5804" y="489426"/>
                    <a:pt x="13023" y="489426"/>
                  </a:cubicBezTo>
                  <a:lnTo>
                    <a:pt x="317375" y="489426"/>
                  </a:lnTo>
                  <a:cubicBezTo>
                    <a:pt x="323998" y="562054"/>
                    <a:pt x="385166" y="619128"/>
                    <a:pt x="459431" y="619128"/>
                  </a:cubicBezTo>
                  <a:cubicBezTo>
                    <a:pt x="533695" y="619128"/>
                    <a:pt x="594867" y="562052"/>
                    <a:pt x="601487" y="489426"/>
                  </a:cubicBezTo>
                  <a:lnTo>
                    <a:pt x="905839" y="489426"/>
                  </a:lnTo>
                  <a:cubicBezTo>
                    <a:pt x="913057" y="489426"/>
                    <a:pt x="918862" y="483621"/>
                    <a:pt x="918862" y="476403"/>
                  </a:cubicBezTo>
                  <a:lnTo>
                    <a:pt x="918862" y="374600"/>
                  </a:lnTo>
                  <a:cubicBezTo>
                    <a:pt x="918862" y="320204"/>
                    <a:pt x="884408" y="271311"/>
                    <a:pt x="833137" y="253004"/>
                  </a:cubicBezTo>
                  <a:lnTo>
                    <a:pt x="814161" y="246233"/>
                  </a:lnTo>
                  <a:cubicBezTo>
                    <a:pt x="836783" y="225322"/>
                    <a:pt x="851145" y="195483"/>
                    <a:pt x="851145" y="162294"/>
                  </a:cubicBezTo>
                  <a:cubicBezTo>
                    <a:pt x="851145" y="99190"/>
                    <a:pt x="799799" y="47917"/>
                    <a:pt x="736768" y="47917"/>
                  </a:cubicBezTo>
                  <a:cubicBezTo>
                    <a:pt x="673739" y="47917"/>
                    <a:pt x="622392" y="99263"/>
                    <a:pt x="622392" y="162294"/>
                  </a:cubicBezTo>
                  <a:cubicBezTo>
                    <a:pt x="622392" y="195483"/>
                    <a:pt x="636680" y="225322"/>
                    <a:pt x="659376" y="246233"/>
                  </a:cubicBezTo>
                  <a:lnTo>
                    <a:pt x="640400" y="253004"/>
                  </a:lnTo>
                  <a:cubicBezTo>
                    <a:pt x="633256" y="255534"/>
                    <a:pt x="626335" y="258809"/>
                    <a:pt x="619638" y="262678"/>
                  </a:cubicBezTo>
                  <a:cubicBezTo>
                    <a:pt x="604904" y="247795"/>
                    <a:pt x="586896" y="236037"/>
                    <a:pt x="566433" y="228670"/>
                  </a:cubicBezTo>
                  <a:lnTo>
                    <a:pt x="542917" y="220262"/>
                  </a:lnTo>
                  <a:cubicBezTo>
                    <a:pt x="568963" y="197119"/>
                    <a:pt x="585483" y="163559"/>
                    <a:pt x="585483" y="126054"/>
                  </a:cubicBezTo>
                  <a:cubicBezTo>
                    <a:pt x="585483" y="56551"/>
                    <a:pt x="528928" y="0"/>
                    <a:pt x="459429" y="0"/>
                  </a:cubicBezTo>
                  <a:close/>
                  <a:moveTo>
                    <a:pt x="459358" y="26119"/>
                  </a:moveTo>
                  <a:cubicBezTo>
                    <a:pt x="514500" y="26119"/>
                    <a:pt x="559371" y="70991"/>
                    <a:pt x="559371" y="126132"/>
                  </a:cubicBezTo>
                  <a:cubicBezTo>
                    <a:pt x="559371" y="181273"/>
                    <a:pt x="514500" y="226144"/>
                    <a:pt x="459358" y="226144"/>
                  </a:cubicBezTo>
                  <a:cubicBezTo>
                    <a:pt x="404217" y="226144"/>
                    <a:pt x="359346" y="181273"/>
                    <a:pt x="359346" y="126132"/>
                  </a:cubicBezTo>
                  <a:cubicBezTo>
                    <a:pt x="359346" y="70991"/>
                    <a:pt x="404217" y="26119"/>
                    <a:pt x="459358" y="26119"/>
                  </a:cubicBezTo>
                  <a:close/>
                  <a:moveTo>
                    <a:pt x="181943" y="73967"/>
                  </a:moveTo>
                  <a:cubicBezTo>
                    <a:pt x="230610" y="73967"/>
                    <a:pt x="270272" y="113630"/>
                    <a:pt x="270272" y="162296"/>
                  </a:cubicBezTo>
                  <a:cubicBezTo>
                    <a:pt x="270272" y="210963"/>
                    <a:pt x="230609" y="250626"/>
                    <a:pt x="181943" y="250626"/>
                  </a:cubicBezTo>
                  <a:cubicBezTo>
                    <a:pt x="133276" y="250626"/>
                    <a:pt x="93614" y="211038"/>
                    <a:pt x="93614" y="162296"/>
                  </a:cubicBezTo>
                  <a:cubicBezTo>
                    <a:pt x="93614" y="113555"/>
                    <a:pt x="133277" y="73967"/>
                    <a:pt x="181943" y="73967"/>
                  </a:cubicBezTo>
                  <a:close/>
                  <a:moveTo>
                    <a:pt x="736698" y="73967"/>
                  </a:moveTo>
                  <a:cubicBezTo>
                    <a:pt x="785365" y="73967"/>
                    <a:pt x="825027" y="113630"/>
                    <a:pt x="825027" y="162296"/>
                  </a:cubicBezTo>
                  <a:cubicBezTo>
                    <a:pt x="825027" y="210963"/>
                    <a:pt x="785364" y="250626"/>
                    <a:pt x="736698" y="250626"/>
                  </a:cubicBezTo>
                  <a:cubicBezTo>
                    <a:pt x="688032" y="250626"/>
                    <a:pt x="648369" y="211038"/>
                    <a:pt x="648369" y="162296"/>
                  </a:cubicBezTo>
                  <a:cubicBezTo>
                    <a:pt x="648369" y="113555"/>
                    <a:pt x="688032" y="73967"/>
                    <a:pt x="736698" y="73967"/>
                  </a:cubicBezTo>
                  <a:close/>
                  <a:moveTo>
                    <a:pt x="402504" y="238493"/>
                  </a:moveTo>
                  <a:cubicBezTo>
                    <a:pt x="419619" y="247199"/>
                    <a:pt x="438892" y="252185"/>
                    <a:pt x="459431" y="252185"/>
                  </a:cubicBezTo>
                  <a:cubicBezTo>
                    <a:pt x="479970" y="252185"/>
                    <a:pt x="499242" y="247199"/>
                    <a:pt x="516358" y="238493"/>
                  </a:cubicBezTo>
                  <a:lnTo>
                    <a:pt x="557733" y="253227"/>
                  </a:lnTo>
                  <a:cubicBezTo>
                    <a:pt x="603944" y="269747"/>
                    <a:pt x="635049" y="313800"/>
                    <a:pt x="635049" y="362917"/>
                  </a:cubicBezTo>
                  <a:lnTo>
                    <a:pt x="635049" y="463453"/>
                  </a:lnTo>
                  <a:lnTo>
                    <a:pt x="601563" y="463453"/>
                  </a:lnTo>
                  <a:cubicBezTo>
                    <a:pt x="594940" y="390825"/>
                    <a:pt x="533772" y="333751"/>
                    <a:pt x="459507" y="333751"/>
                  </a:cubicBezTo>
                  <a:cubicBezTo>
                    <a:pt x="385241" y="333751"/>
                    <a:pt x="324071" y="390827"/>
                    <a:pt x="317451" y="463453"/>
                  </a:cubicBezTo>
                  <a:lnTo>
                    <a:pt x="283965" y="463453"/>
                  </a:lnTo>
                  <a:lnTo>
                    <a:pt x="283965" y="362917"/>
                  </a:lnTo>
                  <a:lnTo>
                    <a:pt x="283816" y="362917"/>
                  </a:lnTo>
                  <a:cubicBezTo>
                    <a:pt x="283816" y="313804"/>
                    <a:pt x="314847" y="269751"/>
                    <a:pt x="361133" y="253227"/>
                  </a:cubicBezTo>
                  <a:close/>
                  <a:moveTo>
                    <a:pt x="130822" y="264538"/>
                  </a:moveTo>
                  <a:cubicBezTo>
                    <a:pt x="146226" y="272277"/>
                    <a:pt x="163564" y="276741"/>
                    <a:pt x="181945" y="276741"/>
                  </a:cubicBezTo>
                  <a:cubicBezTo>
                    <a:pt x="200325" y="276741"/>
                    <a:pt x="217663" y="272276"/>
                    <a:pt x="233067" y="264538"/>
                  </a:cubicBezTo>
                  <a:lnTo>
                    <a:pt x="269604" y="277560"/>
                  </a:lnTo>
                  <a:cubicBezTo>
                    <a:pt x="273920" y="279123"/>
                    <a:pt x="278161" y="280984"/>
                    <a:pt x="282329" y="283141"/>
                  </a:cubicBezTo>
                  <a:cubicBezTo>
                    <a:pt x="266702" y="306210"/>
                    <a:pt x="257772" y="333817"/>
                    <a:pt x="257772" y="362913"/>
                  </a:cubicBezTo>
                  <a:lnTo>
                    <a:pt x="257772" y="463449"/>
                  </a:lnTo>
                  <a:lnTo>
                    <a:pt x="25896" y="463449"/>
                  </a:lnTo>
                  <a:lnTo>
                    <a:pt x="25896" y="374599"/>
                  </a:lnTo>
                  <a:cubicBezTo>
                    <a:pt x="25896" y="331141"/>
                    <a:pt x="53354" y="292149"/>
                    <a:pt x="94282" y="277559"/>
                  </a:cubicBezTo>
                  <a:close/>
                  <a:moveTo>
                    <a:pt x="685653" y="264538"/>
                  </a:moveTo>
                  <a:cubicBezTo>
                    <a:pt x="701057" y="272277"/>
                    <a:pt x="718396" y="276741"/>
                    <a:pt x="736776" y="276741"/>
                  </a:cubicBezTo>
                  <a:cubicBezTo>
                    <a:pt x="755156" y="276741"/>
                    <a:pt x="772495" y="272276"/>
                    <a:pt x="787898" y="264538"/>
                  </a:cubicBezTo>
                  <a:lnTo>
                    <a:pt x="824435" y="277560"/>
                  </a:lnTo>
                  <a:cubicBezTo>
                    <a:pt x="865363" y="292145"/>
                    <a:pt x="892822" y="331213"/>
                    <a:pt x="892822" y="374601"/>
                  </a:cubicBezTo>
                  <a:lnTo>
                    <a:pt x="892822" y="463451"/>
                  </a:lnTo>
                  <a:lnTo>
                    <a:pt x="660945" y="463451"/>
                  </a:lnTo>
                  <a:lnTo>
                    <a:pt x="660945" y="362915"/>
                  </a:lnTo>
                  <a:cubicBezTo>
                    <a:pt x="660945" y="333819"/>
                    <a:pt x="651942" y="306212"/>
                    <a:pt x="636389" y="283143"/>
                  </a:cubicBezTo>
                  <a:cubicBezTo>
                    <a:pt x="640556" y="280985"/>
                    <a:pt x="644798" y="279124"/>
                    <a:pt x="649114" y="277562"/>
                  </a:cubicBezTo>
                  <a:close/>
                  <a:moveTo>
                    <a:pt x="459358" y="359788"/>
                  </a:moveTo>
                  <a:cubicBezTo>
                    <a:pt x="523726" y="359788"/>
                    <a:pt x="576040" y="412101"/>
                    <a:pt x="576040" y="476469"/>
                  </a:cubicBezTo>
                  <a:cubicBezTo>
                    <a:pt x="576040" y="540763"/>
                    <a:pt x="523726" y="593150"/>
                    <a:pt x="459358" y="593150"/>
                  </a:cubicBezTo>
                  <a:cubicBezTo>
                    <a:pt x="394990" y="593150"/>
                    <a:pt x="342677" y="540837"/>
                    <a:pt x="342677" y="476469"/>
                  </a:cubicBezTo>
                  <a:cubicBezTo>
                    <a:pt x="342677" y="412101"/>
                    <a:pt x="394990" y="359788"/>
                    <a:pt x="459358" y="359788"/>
                  </a:cubicBezTo>
                  <a:close/>
                  <a:moveTo>
                    <a:pt x="518517" y="432788"/>
                  </a:moveTo>
                  <a:cubicBezTo>
                    <a:pt x="515168" y="432788"/>
                    <a:pt x="511857" y="434053"/>
                    <a:pt x="509289" y="436583"/>
                  </a:cubicBezTo>
                  <a:lnTo>
                    <a:pt x="446335" y="499538"/>
                  </a:lnTo>
                  <a:lnTo>
                    <a:pt x="409425" y="462628"/>
                  </a:lnTo>
                  <a:cubicBezTo>
                    <a:pt x="404366" y="457569"/>
                    <a:pt x="396106" y="457569"/>
                    <a:pt x="391045" y="462628"/>
                  </a:cubicBezTo>
                  <a:cubicBezTo>
                    <a:pt x="385984" y="467689"/>
                    <a:pt x="385985" y="475948"/>
                    <a:pt x="391045" y="481009"/>
                  </a:cubicBezTo>
                  <a:lnTo>
                    <a:pt x="437182" y="527146"/>
                  </a:lnTo>
                  <a:cubicBezTo>
                    <a:pt x="439713" y="529677"/>
                    <a:pt x="443061" y="530942"/>
                    <a:pt x="446410" y="530942"/>
                  </a:cubicBezTo>
                  <a:cubicBezTo>
                    <a:pt x="449758" y="530942"/>
                    <a:pt x="453107" y="529677"/>
                    <a:pt x="455637" y="527146"/>
                  </a:cubicBezTo>
                  <a:lnTo>
                    <a:pt x="527818" y="454965"/>
                  </a:lnTo>
                  <a:cubicBezTo>
                    <a:pt x="532879" y="449905"/>
                    <a:pt x="532879" y="441645"/>
                    <a:pt x="527818" y="436584"/>
                  </a:cubicBezTo>
                  <a:cubicBezTo>
                    <a:pt x="525214" y="434054"/>
                    <a:pt x="521865" y="432789"/>
                    <a:pt x="518517" y="432789"/>
                  </a:cubicBezTo>
                  <a:close/>
                  <a:moveTo>
                    <a:pt x="321283" y="601562"/>
                  </a:moveTo>
                  <a:cubicBezTo>
                    <a:pt x="317971" y="601562"/>
                    <a:pt x="314623" y="602827"/>
                    <a:pt x="312092" y="605357"/>
                  </a:cubicBezTo>
                  <a:cubicBezTo>
                    <a:pt x="307033" y="610417"/>
                    <a:pt x="307033" y="618676"/>
                    <a:pt x="312092" y="623737"/>
                  </a:cubicBezTo>
                  <a:cubicBezTo>
                    <a:pt x="352648" y="664441"/>
                    <a:pt x="406003" y="684756"/>
                    <a:pt x="459358" y="684756"/>
                  </a:cubicBezTo>
                  <a:cubicBezTo>
                    <a:pt x="512714" y="684756"/>
                    <a:pt x="566067" y="664441"/>
                    <a:pt x="606702" y="623811"/>
                  </a:cubicBezTo>
                  <a:cubicBezTo>
                    <a:pt x="611761" y="618752"/>
                    <a:pt x="611761" y="610492"/>
                    <a:pt x="606702" y="605431"/>
                  </a:cubicBezTo>
                  <a:cubicBezTo>
                    <a:pt x="601641" y="600370"/>
                    <a:pt x="593382" y="600297"/>
                    <a:pt x="588320" y="605357"/>
                  </a:cubicBezTo>
                  <a:cubicBezTo>
                    <a:pt x="517255" y="676422"/>
                    <a:pt x="401544" y="676422"/>
                    <a:pt x="330478" y="605357"/>
                  </a:cubicBezTo>
                  <a:cubicBezTo>
                    <a:pt x="327949" y="602827"/>
                    <a:pt x="324638" y="601562"/>
                    <a:pt x="321289" y="601562"/>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5" name="Group 4">
            <a:extLst>
              <a:ext uri="{FF2B5EF4-FFF2-40B4-BE49-F238E27FC236}">
                <a16:creationId xmlns:a16="http://schemas.microsoft.com/office/drawing/2014/main" id="{7EFE6EE6-AEE5-A398-D6B7-21ADE88AC6B5}"/>
              </a:ext>
            </a:extLst>
          </p:cNvPr>
          <p:cNvGrpSpPr/>
          <p:nvPr/>
        </p:nvGrpSpPr>
        <p:grpSpPr>
          <a:xfrm>
            <a:off x="4796192" y="1117531"/>
            <a:ext cx="616621" cy="616620"/>
            <a:chOff x="4944727" y="1117531"/>
            <a:chExt cx="616621" cy="616620"/>
          </a:xfrm>
        </p:grpSpPr>
        <p:grpSp>
          <p:nvGrpSpPr>
            <p:cNvPr id="77" name="Group 76">
              <a:extLst>
                <a:ext uri="{FF2B5EF4-FFF2-40B4-BE49-F238E27FC236}">
                  <a16:creationId xmlns:a16="http://schemas.microsoft.com/office/drawing/2014/main" id="{B2AB60B2-3BA1-10E7-18B4-D2FCA9C96183}"/>
                </a:ext>
              </a:extLst>
            </p:cNvPr>
            <p:cNvGrpSpPr/>
            <p:nvPr/>
          </p:nvGrpSpPr>
          <p:grpSpPr>
            <a:xfrm>
              <a:off x="4944727" y="1117531"/>
              <a:ext cx="616621" cy="616620"/>
              <a:chOff x="7896292" y="982128"/>
              <a:chExt cx="1267583" cy="1267581"/>
            </a:xfrm>
          </p:grpSpPr>
          <p:sp>
            <p:nvSpPr>
              <p:cNvPr id="78" name="Circle: Hollow 77">
                <a:extLst>
                  <a:ext uri="{FF2B5EF4-FFF2-40B4-BE49-F238E27FC236}">
                    <a16:creationId xmlns:a16="http://schemas.microsoft.com/office/drawing/2014/main" id="{AA60396F-2AE8-016C-EA53-8B14D260D009}"/>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79" name="Oval 78">
                <a:extLst>
                  <a:ext uri="{FF2B5EF4-FFF2-40B4-BE49-F238E27FC236}">
                    <a16:creationId xmlns:a16="http://schemas.microsoft.com/office/drawing/2014/main" id="{B734A087-9BD2-D07C-CC59-06289A5D6DBB}"/>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37" name="Freeform: Shape 236">
              <a:extLst>
                <a:ext uri="{FF2B5EF4-FFF2-40B4-BE49-F238E27FC236}">
                  <a16:creationId xmlns:a16="http://schemas.microsoft.com/office/drawing/2014/main" id="{CA22948D-15A3-B533-6E46-CECEA8CA31E2}"/>
                </a:ext>
              </a:extLst>
            </p:cNvPr>
            <p:cNvSpPr/>
            <p:nvPr/>
          </p:nvSpPr>
          <p:spPr>
            <a:xfrm>
              <a:off x="5121007" y="1297327"/>
              <a:ext cx="264060" cy="257029"/>
            </a:xfrm>
            <a:custGeom>
              <a:avLst/>
              <a:gdLst>
                <a:gd name="connsiteX0" fmla="*/ 21119 w 902335"/>
                <a:gd name="connsiteY0" fmla="*/ 125573 h 878309"/>
                <a:gd name="connsiteX1" fmla="*/ 21119 w 902335"/>
                <a:gd name="connsiteY1" fmla="*/ 579087 h 878309"/>
                <a:gd name="connsiteX2" fmla="*/ 36894 w 902335"/>
                <a:gd name="connsiteY2" fmla="*/ 559888 h 878309"/>
                <a:gd name="connsiteX3" fmla="*/ 125670 w 902335"/>
                <a:gd name="connsiteY3" fmla="*/ 522979 h 878309"/>
                <a:gd name="connsiteX4" fmla="*/ 210465 w 902335"/>
                <a:gd name="connsiteY4" fmla="*/ 522979 h 878309"/>
                <a:gd name="connsiteX5" fmla="*/ 210465 w 902335"/>
                <a:gd name="connsiteY5" fmla="*/ 21164 h 878309"/>
                <a:gd name="connsiteX6" fmla="*/ 125670 w 902335"/>
                <a:gd name="connsiteY6" fmla="*/ 21164 h 878309"/>
                <a:gd name="connsiteX7" fmla="*/ 21114 w 902335"/>
                <a:gd name="connsiteY7" fmla="*/ 125567 h 878309"/>
                <a:gd name="connsiteX8" fmla="*/ 769241 w 902335"/>
                <a:gd name="connsiteY8" fmla="*/ 695396 h 878309"/>
                <a:gd name="connsiteX9" fmla="*/ 788217 w 902335"/>
                <a:gd name="connsiteY9" fmla="*/ 680774 h 878309"/>
                <a:gd name="connsiteX10" fmla="*/ 801016 w 902335"/>
                <a:gd name="connsiteY10" fmla="*/ 645539 h 878309"/>
                <a:gd name="connsiteX11" fmla="*/ 801016 w 902335"/>
                <a:gd name="connsiteY11" fmla="*/ 138628 h 878309"/>
                <a:gd name="connsiteX12" fmla="*/ 746025 w 902335"/>
                <a:gd name="connsiteY12" fmla="*/ 83636 h 878309"/>
                <a:gd name="connsiteX13" fmla="*/ 231599 w 902335"/>
                <a:gd name="connsiteY13" fmla="*/ 83636 h 878309"/>
                <a:gd name="connsiteX14" fmla="*/ 231599 w 902335"/>
                <a:gd name="connsiteY14" fmla="*/ 115151 h 878309"/>
                <a:gd name="connsiteX15" fmla="*/ 693075 w 902335"/>
                <a:gd name="connsiteY15" fmla="*/ 115151 h 878309"/>
                <a:gd name="connsiteX16" fmla="*/ 769275 w 902335"/>
                <a:gd name="connsiteY16" fmla="*/ 191351 h 878309"/>
                <a:gd name="connsiteX17" fmla="*/ 769275 w 902335"/>
                <a:gd name="connsiteY17" fmla="*/ 695395 h 878309"/>
                <a:gd name="connsiteX18" fmla="*/ 231602 w 902335"/>
                <a:gd name="connsiteY18" fmla="*/ 62508 h 878309"/>
                <a:gd name="connsiteX19" fmla="*/ 746029 w 902335"/>
                <a:gd name="connsiteY19" fmla="*/ 62508 h 878309"/>
                <a:gd name="connsiteX20" fmla="*/ 822154 w 902335"/>
                <a:gd name="connsiteY20" fmla="*/ 138634 h 878309"/>
                <a:gd name="connsiteX21" fmla="*/ 822154 w 902335"/>
                <a:gd name="connsiteY21" fmla="*/ 219075 h 878309"/>
                <a:gd name="connsiteX22" fmla="*/ 826173 w 902335"/>
                <a:gd name="connsiteY22" fmla="*/ 219075 h 878309"/>
                <a:gd name="connsiteX23" fmla="*/ 826136 w 902335"/>
                <a:gd name="connsiteY23" fmla="*/ 219075 h 878309"/>
                <a:gd name="connsiteX24" fmla="*/ 902336 w 902335"/>
                <a:gd name="connsiteY24" fmla="*/ 295275 h 878309"/>
                <a:gd name="connsiteX25" fmla="*/ 902336 w 902335"/>
                <a:gd name="connsiteY25" fmla="*/ 802110 h 878309"/>
                <a:gd name="connsiteX26" fmla="*/ 826136 w 902335"/>
                <a:gd name="connsiteY26" fmla="*/ 878310 h 878309"/>
                <a:gd name="connsiteX27" fmla="*/ 258808 w 902335"/>
                <a:gd name="connsiteY27" fmla="*/ 878310 h 878309"/>
                <a:gd name="connsiteX28" fmla="*/ 135059 w 902335"/>
                <a:gd name="connsiteY28" fmla="*/ 774354 h 878309"/>
                <a:gd name="connsiteX29" fmla="*/ 125682 w 902335"/>
                <a:gd name="connsiteY29" fmla="*/ 774354 h 878309"/>
                <a:gd name="connsiteX30" fmla="*/ 0 w 902335"/>
                <a:gd name="connsiteY30" fmla="*/ 649148 h 878309"/>
                <a:gd name="connsiteX31" fmla="*/ 0 w 902335"/>
                <a:gd name="connsiteY31" fmla="*/ 125235 h 878309"/>
                <a:gd name="connsiteX32" fmla="*/ 125682 w 902335"/>
                <a:gd name="connsiteY32" fmla="*/ 0 h 878309"/>
                <a:gd name="connsiteX33" fmla="*/ 221085 w 902335"/>
                <a:gd name="connsiteY33" fmla="*/ 0 h 878309"/>
                <a:gd name="connsiteX34" fmla="*/ 221048 w 902335"/>
                <a:gd name="connsiteY34" fmla="*/ 0 h 878309"/>
                <a:gd name="connsiteX35" fmla="*/ 228526 w 902335"/>
                <a:gd name="connsiteY35" fmla="*/ 3125 h 878309"/>
                <a:gd name="connsiteX36" fmla="*/ 231615 w 902335"/>
                <a:gd name="connsiteY36" fmla="*/ 10604 h 878309"/>
                <a:gd name="connsiteX37" fmla="*/ 822152 w 902335"/>
                <a:gd name="connsiteY37" fmla="*/ 240206 h 878309"/>
                <a:gd name="connsiteX38" fmla="*/ 826171 w 902335"/>
                <a:gd name="connsiteY38" fmla="*/ 240206 h 878309"/>
                <a:gd name="connsiteX39" fmla="*/ 826134 w 902335"/>
                <a:gd name="connsiteY39" fmla="*/ 240206 h 878309"/>
                <a:gd name="connsiteX40" fmla="*/ 881163 w 902335"/>
                <a:gd name="connsiteY40" fmla="*/ 295235 h 878309"/>
                <a:gd name="connsiteX41" fmla="*/ 881163 w 902335"/>
                <a:gd name="connsiteY41" fmla="*/ 802108 h 878309"/>
                <a:gd name="connsiteX42" fmla="*/ 826134 w 902335"/>
                <a:gd name="connsiteY42" fmla="*/ 857137 h 878309"/>
                <a:gd name="connsiteX43" fmla="*/ 258806 w 902335"/>
                <a:gd name="connsiteY43" fmla="*/ 857137 h 878309"/>
                <a:gd name="connsiteX44" fmla="*/ 156526 w 902335"/>
                <a:gd name="connsiteY44" fmla="*/ 774351 h 878309"/>
                <a:gd name="connsiteX45" fmla="*/ 693089 w 902335"/>
                <a:gd name="connsiteY45" fmla="*/ 774351 h 878309"/>
                <a:gd name="connsiteX46" fmla="*/ 766349 w 902335"/>
                <a:gd name="connsiteY46" fmla="*/ 718876 h 878309"/>
                <a:gd name="connsiteX47" fmla="*/ 822160 w 902335"/>
                <a:gd name="connsiteY47" fmla="*/ 645541 h 878309"/>
                <a:gd name="connsiteX48" fmla="*/ 465079 w 902335"/>
                <a:gd name="connsiteY48" fmla="*/ 346801 h 878309"/>
                <a:gd name="connsiteX49" fmla="*/ 561148 w 902335"/>
                <a:gd name="connsiteY49" fmla="*/ 425642 h 878309"/>
                <a:gd name="connsiteX50" fmla="*/ 502585 w 902335"/>
                <a:gd name="connsiteY50" fmla="*/ 535217 h 878309"/>
                <a:gd name="connsiteX51" fmla="*/ 383675 w 902335"/>
                <a:gd name="connsiteY51" fmla="*/ 499163 h 878309"/>
                <a:gd name="connsiteX52" fmla="*/ 395841 w 902335"/>
                <a:gd name="connsiteY52" fmla="*/ 375491 h 878309"/>
                <a:gd name="connsiteX53" fmla="*/ 465083 w 902335"/>
                <a:gd name="connsiteY53" fmla="*/ 346804 h 878309"/>
                <a:gd name="connsiteX54" fmla="*/ 519364 w 902335"/>
                <a:gd name="connsiteY54" fmla="*/ 390444 h 878309"/>
                <a:gd name="connsiteX55" fmla="*/ 519401 w 902335"/>
                <a:gd name="connsiteY55" fmla="*/ 390444 h 878309"/>
                <a:gd name="connsiteX56" fmla="*/ 528963 w 902335"/>
                <a:gd name="connsiteY56" fmla="*/ 487409 h 878309"/>
                <a:gd name="connsiteX57" fmla="*/ 435722 w 902335"/>
                <a:gd name="connsiteY57" fmla="*/ 515724 h 878309"/>
                <a:gd name="connsiteX58" fmla="*/ 389772 w 902335"/>
                <a:gd name="connsiteY58" fmla="*/ 429813 h 878309"/>
                <a:gd name="connsiteX59" fmla="*/ 465078 w 902335"/>
                <a:gd name="connsiteY59" fmla="*/ 367975 h 878309"/>
                <a:gd name="connsiteX60" fmla="*/ 519400 w 902335"/>
                <a:gd name="connsiteY60" fmla="*/ 390448 h 878309"/>
                <a:gd name="connsiteX61" fmla="*/ 488519 w 902335"/>
                <a:gd name="connsiteY61" fmla="*/ 300775 h 878309"/>
                <a:gd name="connsiteX62" fmla="*/ 496556 w 902335"/>
                <a:gd name="connsiteY62" fmla="*/ 309407 h 878309"/>
                <a:gd name="connsiteX63" fmla="*/ 538563 w 902335"/>
                <a:gd name="connsiteY63" fmla="*/ 326857 h 878309"/>
                <a:gd name="connsiteX64" fmla="*/ 550246 w 902335"/>
                <a:gd name="connsiteY64" fmla="*/ 326485 h 878309"/>
                <a:gd name="connsiteX65" fmla="*/ 576328 w 902335"/>
                <a:gd name="connsiteY65" fmla="*/ 307919 h 878309"/>
                <a:gd name="connsiteX66" fmla="*/ 601964 w 902335"/>
                <a:gd name="connsiteY66" fmla="*/ 333554 h 878309"/>
                <a:gd name="connsiteX67" fmla="*/ 583733 w 902335"/>
                <a:gd name="connsiteY67" fmla="*/ 359153 h 878309"/>
                <a:gd name="connsiteX68" fmla="*/ 583025 w 902335"/>
                <a:gd name="connsiteY68" fmla="*/ 371282 h 878309"/>
                <a:gd name="connsiteX69" fmla="*/ 600401 w 902335"/>
                <a:gd name="connsiteY69" fmla="*/ 413065 h 878309"/>
                <a:gd name="connsiteX70" fmla="*/ 609033 w 902335"/>
                <a:gd name="connsiteY70" fmla="*/ 421362 h 878309"/>
                <a:gd name="connsiteX71" fmla="*/ 640548 w 902335"/>
                <a:gd name="connsiteY71" fmla="*/ 426683 h 878309"/>
                <a:gd name="connsiteX72" fmla="*/ 640548 w 902335"/>
                <a:gd name="connsiteY72" fmla="*/ 462923 h 878309"/>
                <a:gd name="connsiteX73" fmla="*/ 609108 w 902335"/>
                <a:gd name="connsiteY73" fmla="*/ 468243 h 878309"/>
                <a:gd name="connsiteX74" fmla="*/ 609108 w 902335"/>
                <a:gd name="connsiteY74" fmla="*/ 468205 h 878309"/>
                <a:gd name="connsiteX75" fmla="*/ 600475 w 902335"/>
                <a:gd name="connsiteY75" fmla="*/ 476242 h 878309"/>
                <a:gd name="connsiteX76" fmla="*/ 593518 w 902335"/>
                <a:gd name="connsiteY76" fmla="*/ 497897 h 878309"/>
                <a:gd name="connsiteX77" fmla="*/ 583025 w 902335"/>
                <a:gd name="connsiteY77" fmla="*/ 518211 h 878309"/>
                <a:gd name="connsiteX78" fmla="*/ 583397 w 902335"/>
                <a:gd name="connsiteY78" fmla="*/ 529895 h 878309"/>
                <a:gd name="connsiteX79" fmla="*/ 601963 w 902335"/>
                <a:gd name="connsiteY79" fmla="*/ 555977 h 878309"/>
                <a:gd name="connsiteX80" fmla="*/ 576327 w 902335"/>
                <a:gd name="connsiteY80" fmla="*/ 581613 h 878309"/>
                <a:gd name="connsiteX81" fmla="*/ 550692 w 902335"/>
                <a:gd name="connsiteY81" fmla="*/ 563381 h 878309"/>
                <a:gd name="connsiteX82" fmla="*/ 538563 w 902335"/>
                <a:gd name="connsiteY82" fmla="*/ 562674 h 878309"/>
                <a:gd name="connsiteX83" fmla="*/ 496816 w 902335"/>
                <a:gd name="connsiteY83" fmla="*/ 580050 h 878309"/>
                <a:gd name="connsiteX84" fmla="*/ 488519 w 902335"/>
                <a:gd name="connsiteY84" fmla="*/ 588681 h 878309"/>
                <a:gd name="connsiteX85" fmla="*/ 483199 w 902335"/>
                <a:gd name="connsiteY85" fmla="*/ 620196 h 878309"/>
                <a:gd name="connsiteX86" fmla="*/ 446959 w 902335"/>
                <a:gd name="connsiteY86" fmla="*/ 620196 h 878309"/>
                <a:gd name="connsiteX87" fmla="*/ 441639 w 902335"/>
                <a:gd name="connsiteY87" fmla="*/ 588756 h 878309"/>
                <a:gd name="connsiteX88" fmla="*/ 441676 w 902335"/>
                <a:gd name="connsiteY88" fmla="*/ 588756 h 878309"/>
                <a:gd name="connsiteX89" fmla="*/ 433639 w 902335"/>
                <a:gd name="connsiteY89" fmla="*/ 580124 h 878309"/>
                <a:gd name="connsiteX90" fmla="*/ 391670 w 902335"/>
                <a:gd name="connsiteY90" fmla="*/ 562674 h 878309"/>
                <a:gd name="connsiteX91" fmla="*/ 379987 w 902335"/>
                <a:gd name="connsiteY91" fmla="*/ 563046 h 878309"/>
                <a:gd name="connsiteX92" fmla="*/ 353904 w 902335"/>
                <a:gd name="connsiteY92" fmla="*/ 581612 h 878309"/>
                <a:gd name="connsiteX93" fmla="*/ 328269 w 902335"/>
                <a:gd name="connsiteY93" fmla="*/ 555976 h 878309"/>
                <a:gd name="connsiteX94" fmla="*/ 346463 w 902335"/>
                <a:gd name="connsiteY94" fmla="*/ 530378 h 878309"/>
                <a:gd name="connsiteX95" fmla="*/ 347133 w 902335"/>
                <a:gd name="connsiteY95" fmla="*/ 518249 h 878309"/>
                <a:gd name="connsiteX96" fmla="*/ 329758 w 902335"/>
                <a:gd name="connsiteY96" fmla="*/ 476502 h 878309"/>
                <a:gd name="connsiteX97" fmla="*/ 321163 w 902335"/>
                <a:gd name="connsiteY97" fmla="*/ 468206 h 878309"/>
                <a:gd name="connsiteX98" fmla="*/ 289649 w 902335"/>
                <a:gd name="connsiteY98" fmla="*/ 462886 h 878309"/>
                <a:gd name="connsiteX99" fmla="*/ 289649 w 902335"/>
                <a:gd name="connsiteY99" fmla="*/ 426609 h 878309"/>
                <a:gd name="connsiteX100" fmla="*/ 321089 w 902335"/>
                <a:gd name="connsiteY100" fmla="*/ 421288 h 878309"/>
                <a:gd name="connsiteX101" fmla="*/ 321089 w 902335"/>
                <a:gd name="connsiteY101" fmla="*/ 421325 h 878309"/>
                <a:gd name="connsiteX102" fmla="*/ 329720 w 902335"/>
                <a:gd name="connsiteY102" fmla="*/ 413288 h 878309"/>
                <a:gd name="connsiteX103" fmla="*/ 347133 w 902335"/>
                <a:gd name="connsiteY103" fmla="*/ 371319 h 878309"/>
                <a:gd name="connsiteX104" fmla="*/ 346799 w 902335"/>
                <a:gd name="connsiteY104" fmla="*/ 359635 h 878309"/>
                <a:gd name="connsiteX105" fmla="*/ 328233 w 902335"/>
                <a:gd name="connsiteY105" fmla="*/ 333553 h 878309"/>
                <a:gd name="connsiteX106" fmla="*/ 353868 w 902335"/>
                <a:gd name="connsiteY106" fmla="*/ 307918 h 878309"/>
                <a:gd name="connsiteX107" fmla="*/ 379504 w 902335"/>
                <a:gd name="connsiteY107" fmla="*/ 326149 h 878309"/>
                <a:gd name="connsiteX108" fmla="*/ 379504 w 902335"/>
                <a:gd name="connsiteY108" fmla="*/ 326187 h 878309"/>
                <a:gd name="connsiteX109" fmla="*/ 391633 w 902335"/>
                <a:gd name="connsiteY109" fmla="*/ 326856 h 878309"/>
                <a:gd name="connsiteX110" fmla="*/ 433379 w 902335"/>
                <a:gd name="connsiteY110" fmla="*/ 309481 h 878309"/>
                <a:gd name="connsiteX111" fmla="*/ 441676 w 902335"/>
                <a:gd name="connsiteY111" fmla="*/ 300886 h 878309"/>
                <a:gd name="connsiteX112" fmla="*/ 446997 w 902335"/>
                <a:gd name="connsiteY112" fmla="*/ 269372 h 878309"/>
                <a:gd name="connsiteX113" fmla="*/ 483237 w 902335"/>
                <a:gd name="connsiteY113" fmla="*/ 269372 h 878309"/>
                <a:gd name="connsiteX114" fmla="*/ 488519 w 902335"/>
                <a:gd name="connsiteY114" fmla="*/ 300812 h 878309"/>
                <a:gd name="connsiteX115" fmla="*/ 503104 w 902335"/>
                <a:gd name="connsiteY115" fmla="*/ 260405 h 878309"/>
                <a:gd name="connsiteX116" fmla="*/ 508202 w 902335"/>
                <a:gd name="connsiteY116" fmla="*/ 290617 h 878309"/>
                <a:gd name="connsiteX117" fmla="*/ 543623 w 902335"/>
                <a:gd name="connsiteY117" fmla="*/ 305314 h 878309"/>
                <a:gd name="connsiteX118" fmla="*/ 568626 w 902335"/>
                <a:gd name="connsiteY118" fmla="*/ 287529 h 878309"/>
                <a:gd name="connsiteX119" fmla="*/ 587416 w 902335"/>
                <a:gd name="connsiteY119" fmla="*/ 289092 h 878309"/>
                <a:gd name="connsiteX120" fmla="*/ 620828 w 902335"/>
                <a:gd name="connsiteY120" fmla="*/ 322504 h 878309"/>
                <a:gd name="connsiteX121" fmla="*/ 620791 w 902335"/>
                <a:gd name="connsiteY121" fmla="*/ 322467 h 878309"/>
                <a:gd name="connsiteX122" fmla="*/ 622353 w 902335"/>
                <a:gd name="connsiteY122" fmla="*/ 341257 h 878309"/>
                <a:gd name="connsiteX123" fmla="*/ 604568 w 902335"/>
                <a:gd name="connsiteY123" fmla="*/ 366223 h 878309"/>
                <a:gd name="connsiteX124" fmla="*/ 619265 w 902335"/>
                <a:gd name="connsiteY124" fmla="*/ 401645 h 878309"/>
                <a:gd name="connsiteX125" fmla="*/ 649477 w 902335"/>
                <a:gd name="connsiteY125" fmla="*/ 406741 h 878309"/>
                <a:gd name="connsiteX126" fmla="*/ 661719 w 902335"/>
                <a:gd name="connsiteY126" fmla="*/ 421103 h 878309"/>
                <a:gd name="connsiteX127" fmla="*/ 661719 w 902335"/>
                <a:gd name="connsiteY127" fmla="*/ 468356 h 878309"/>
                <a:gd name="connsiteX128" fmla="*/ 649516 w 902335"/>
                <a:gd name="connsiteY128" fmla="*/ 482755 h 878309"/>
                <a:gd name="connsiteX129" fmla="*/ 619303 w 902335"/>
                <a:gd name="connsiteY129" fmla="*/ 487852 h 878309"/>
                <a:gd name="connsiteX130" fmla="*/ 619303 w 902335"/>
                <a:gd name="connsiteY130" fmla="*/ 487815 h 878309"/>
                <a:gd name="connsiteX131" fmla="*/ 604569 w 902335"/>
                <a:gd name="connsiteY131" fmla="*/ 523274 h 878309"/>
                <a:gd name="connsiteX132" fmla="*/ 622354 w 902335"/>
                <a:gd name="connsiteY132" fmla="*/ 548277 h 878309"/>
                <a:gd name="connsiteX133" fmla="*/ 620792 w 902335"/>
                <a:gd name="connsiteY133" fmla="*/ 567067 h 878309"/>
                <a:gd name="connsiteX134" fmla="*/ 587380 w 902335"/>
                <a:gd name="connsiteY134" fmla="*/ 600479 h 878309"/>
                <a:gd name="connsiteX135" fmla="*/ 578264 w 902335"/>
                <a:gd name="connsiteY135" fmla="*/ 604683 h 878309"/>
                <a:gd name="connsiteX136" fmla="*/ 568590 w 902335"/>
                <a:gd name="connsiteY136" fmla="*/ 602004 h 878309"/>
                <a:gd name="connsiteX137" fmla="*/ 543587 w 902335"/>
                <a:gd name="connsiteY137" fmla="*/ 584219 h 878309"/>
                <a:gd name="connsiteX138" fmla="*/ 543624 w 902335"/>
                <a:gd name="connsiteY138" fmla="*/ 584256 h 878309"/>
                <a:gd name="connsiteX139" fmla="*/ 508166 w 902335"/>
                <a:gd name="connsiteY139" fmla="*/ 598916 h 878309"/>
                <a:gd name="connsiteX140" fmla="*/ 503069 w 902335"/>
                <a:gd name="connsiteY140" fmla="*/ 629128 h 878309"/>
                <a:gd name="connsiteX141" fmla="*/ 503106 w 902335"/>
                <a:gd name="connsiteY141" fmla="*/ 629128 h 878309"/>
                <a:gd name="connsiteX142" fmla="*/ 488707 w 902335"/>
                <a:gd name="connsiteY142" fmla="*/ 641332 h 878309"/>
                <a:gd name="connsiteX143" fmla="*/ 441454 w 902335"/>
                <a:gd name="connsiteY143" fmla="*/ 641332 h 878309"/>
                <a:gd name="connsiteX144" fmla="*/ 427093 w 902335"/>
                <a:gd name="connsiteY144" fmla="*/ 629128 h 878309"/>
                <a:gd name="connsiteX145" fmla="*/ 421995 w 902335"/>
                <a:gd name="connsiteY145" fmla="*/ 598916 h 878309"/>
                <a:gd name="connsiteX146" fmla="*/ 386573 w 902335"/>
                <a:gd name="connsiteY146" fmla="*/ 584256 h 878309"/>
                <a:gd name="connsiteX147" fmla="*/ 361570 w 902335"/>
                <a:gd name="connsiteY147" fmla="*/ 602041 h 878309"/>
                <a:gd name="connsiteX148" fmla="*/ 361607 w 902335"/>
                <a:gd name="connsiteY148" fmla="*/ 602004 h 878309"/>
                <a:gd name="connsiteX149" fmla="*/ 342817 w 902335"/>
                <a:gd name="connsiteY149" fmla="*/ 600479 h 878309"/>
                <a:gd name="connsiteX150" fmla="*/ 309405 w 902335"/>
                <a:gd name="connsiteY150" fmla="*/ 567067 h 878309"/>
                <a:gd name="connsiteX151" fmla="*/ 307843 w 902335"/>
                <a:gd name="connsiteY151" fmla="*/ 548277 h 878309"/>
                <a:gd name="connsiteX152" fmla="*/ 325628 w 902335"/>
                <a:gd name="connsiteY152" fmla="*/ 523274 h 878309"/>
                <a:gd name="connsiteX153" fmla="*/ 310931 w 902335"/>
                <a:gd name="connsiteY153" fmla="*/ 487852 h 878309"/>
                <a:gd name="connsiteX154" fmla="*/ 280719 w 902335"/>
                <a:gd name="connsiteY154" fmla="*/ 482755 h 878309"/>
                <a:gd name="connsiteX155" fmla="*/ 268516 w 902335"/>
                <a:gd name="connsiteY155" fmla="*/ 468356 h 878309"/>
                <a:gd name="connsiteX156" fmla="*/ 268516 w 902335"/>
                <a:gd name="connsiteY156" fmla="*/ 421103 h 878309"/>
                <a:gd name="connsiteX157" fmla="*/ 280719 w 902335"/>
                <a:gd name="connsiteY157" fmla="*/ 406741 h 878309"/>
                <a:gd name="connsiteX158" fmla="*/ 310931 w 902335"/>
                <a:gd name="connsiteY158" fmla="*/ 401644 h 878309"/>
                <a:gd name="connsiteX159" fmla="*/ 325591 w 902335"/>
                <a:gd name="connsiteY159" fmla="*/ 366222 h 878309"/>
                <a:gd name="connsiteX160" fmla="*/ 307806 w 902335"/>
                <a:gd name="connsiteY160" fmla="*/ 341219 h 878309"/>
                <a:gd name="connsiteX161" fmla="*/ 309331 w 902335"/>
                <a:gd name="connsiteY161" fmla="*/ 322429 h 878309"/>
                <a:gd name="connsiteX162" fmla="*/ 342743 w 902335"/>
                <a:gd name="connsiteY162" fmla="*/ 289017 h 878309"/>
                <a:gd name="connsiteX163" fmla="*/ 361533 w 902335"/>
                <a:gd name="connsiteY163" fmla="*/ 287492 h 878309"/>
                <a:gd name="connsiteX164" fmla="*/ 386536 w 902335"/>
                <a:gd name="connsiteY164" fmla="*/ 305277 h 878309"/>
                <a:gd name="connsiteX165" fmla="*/ 386499 w 902335"/>
                <a:gd name="connsiteY165" fmla="*/ 305240 h 878309"/>
                <a:gd name="connsiteX166" fmla="*/ 421920 w 902335"/>
                <a:gd name="connsiteY166" fmla="*/ 290543 h 878309"/>
                <a:gd name="connsiteX167" fmla="*/ 427018 w 902335"/>
                <a:gd name="connsiteY167" fmla="*/ 260331 h 878309"/>
                <a:gd name="connsiteX168" fmla="*/ 427018 w 902335"/>
                <a:gd name="connsiteY168" fmla="*/ 260368 h 878309"/>
                <a:gd name="connsiteX169" fmla="*/ 441417 w 902335"/>
                <a:gd name="connsiteY169" fmla="*/ 248164 h 878309"/>
                <a:gd name="connsiteX170" fmla="*/ 488670 w 902335"/>
                <a:gd name="connsiteY170" fmla="*/ 248164 h 878309"/>
                <a:gd name="connsiteX171" fmla="*/ 503069 w 902335"/>
                <a:gd name="connsiteY171" fmla="*/ 260368 h 878309"/>
                <a:gd name="connsiteX172" fmla="*/ 21120 w 902335"/>
                <a:gd name="connsiteY172" fmla="*/ 648511 h 878309"/>
                <a:gd name="connsiteX173" fmla="*/ 125676 w 902335"/>
                <a:gd name="connsiteY173" fmla="*/ 544107 h 878309"/>
                <a:gd name="connsiteX174" fmla="*/ 221078 w 902335"/>
                <a:gd name="connsiteY174" fmla="*/ 544107 h 878309"/>
                <a:gd name="connsiteX175" fmla="*/ 221041 w 902335"/>
                <a:gd name="connsiteY175" fmla="*/ 544107 h 878309"/>
                <a:gd name="connsiteX176" fmla="*/ 231608 w 902335"/>
                <a:gd name="connsiteY176" fmla="*/ 533540 h 878309"/>
                <a:gd name="connsiteX177" fmla="*/ 231608 w 902335"/>
                <a:gd name="connsiteY177" fmla="*/ 136281 h 878309"/>
                <a:gd name="connsiteX178" fmla="*/ 693085 w 902335"/>
                <a:gd name="connsiteY178" fmla="*/ 136281 h 878309"/>
                <a:gd name="connsiteX179" fmla="*/ 748076 w 902335"/>
                <a:gd name="connsiteY179" fmla="*/ 191310 h 878309"/>
                <a:gd name="connsiteX180" fmla="*/ 748076 w 902335"/>
                <a:gd name="connsiteY180" fmla="*/ 698183 h 878309"/>
                <a:gd name="connsiteX181" fmla="*/ 693085 w 902335"/>
                <a:gd name="connsiteY181" fmla="*/ 753174 h 878309"/>
                <a:gd name="connsiteX182" fmla="*/ 125681 w 902335"/>
                <a:gd name="connsiteY182" fmla="*/ 753174 h 878309"/>
                <a:gd name="connsiteX183" fmla="*/ 21125 w 902335"/>
                <a:gd name="connsiteY183" fmla="*/ 648809 h 87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02335" h="878309">
                  <a:moveTo>
                    <a:pt x="21119" y="125573"/>
                  </a:moveTo>
                  <a:lnTo>
                    <a:pt x="21119" y="579087"/>
                  </a:lnTo>
                  <a:cubicBezTo>
                    <a:pt x="25733" y="572166"/>
                    <a:pt x="31016" y="565730"/>
                    <a:pt x="36894" y="559888"/>
                  </a:cubicBezTo>
                  <a:cubicBezTo>
                    <a:pt x="60410" y="536261"/>
                    <a:pt x="92333" y="522979"/>
                    <a:pt x="125670" y="522979"/>
                  </a:cubicBezTo>
                  <a:lnTo>
                    <a:pt x="210465" y="522979"/>
                  </a:lnTo>
                  <a:lnTo>
                    <a:pt x="210465" y="21164"/>
                  </a:lnTo>
                  <a:lnTo>
                    <a:pt x="125670" y="21164"/>
                  </a:lnTo>
                  <a:cubicBezTo>
                    <a:pt x="68073" y="21350"/>
                    <a:pt x="21419" y="67970"/>
                    <a:pt x="21114" y="125567"/>
                  </a:cubicBezTo>
                  <a:close/>
                  <a:moveTo>
                    <a:pt x="769241" y="695396"/>
                  </a:moveTo>
                  <a:cubicBezTo>
                    <a:pt x="776533" y="691973"/>
                    <a:pt x="783007" y="686988"/>
                    <a:pt x="788217" y="680774"/>
                  </a:cubicBezTo>
                  <a:cubicBezTo>
                    <a:pt x="796477" y="670913"/>
                    <a:pt x="801016" y="658449"/>
                    <a:pt x="801016" y="645539"/>
                  </a:cubicBezTo>
                  <a:lnTo>
                    <a:pt x="801016" y="138628"/>
                  </a:lnTo>
                  <a:cubicBezTo>
                    <a:pt x="800942" y="108304"/>
                    <a:pt x="776349" y="83710"/>
                    <a:pt x="746025" y="83636"/>
                  </a:cubicBezTo>
                  <a:lnTo>
                    <a:pt x="231599" y="83636"/>
                  </a:lnTo>
                  <a:lnTo>
                    <a:pt x="231599" y="115151"/>
                  </a:lnTo>
                  <a:lnTo>
                    <a:pt x="693075" y="115151"/>
                  </a:lnTo>
                  <a:cubicBezTo>
                    <a:pt x="735120" y="115188"/>
                    <a:pt x="769201" y="149269"/>
                    <a:pt x="769275" y="191351"/>
                  </a:cubicBezTo>
                  <a:lnTo>
                    <a:pt x="769275" y="695395"/>
                  </a:lnTo>
                  <a:close/>
                  <a:moveTo>
                    <a:pt x="231602" y="62508"/>
                  </a:moveTo>
                  <a:lnTo>
                    <a:pt x="746029" y="62508"/>
                  </a:lnTo>
                  <a:cubicBezTo>
                    <a:pt x="788036" y="62582"/>
                    <a:pt x="822080" y="96626"/>
                    <a:pt x="822154" y="138634"/>
                  </a:cubicBezTo>
                  <a:lnTo>
                    <a:pt x="822154" y="219075"/>
                  </a:lnTo>
                  <a:lnTo>
                    <a:pt x="826173" y="219075"/>
                  </a:lnTo>
                  <a:lnTo>
                    <a:pt x="826136" y="219075"/>
                  </a:lnTo>
                  <a:cubicBezTo>
                    <a:pt x="868217" y="219112"/>
                    <a:pt x="902299" y="253231"/>
                    <a:pt x="902336" y="295275"/>
                  </a:cubicBezTo>
                  <a:lnTo>
                    <a:pt x="902336" y="802110"/>
                  </a:lnTo>
                  <a:cubicBezTo>
                    <a:pt x="902299" y="844154"/>
                    <a:pt x="868217" y="878273"/>
                    <a:pt x="826136" y="878310"/>
                  </a:cubicBezTo>
                  <a:lnTo>
                    <a:pt x="258808" y="878310"/>
                  </a:lnTo>
                  <a:cubicBezTo>
                    <a:pt x="197863" y="878087"/>
                    <a:pt x="145775" y="834331"/>
                    <a:pt x="135059" y="774354"/>
                  </a:cubicBezTo>
                  <a:lnTo>
                    <a:pt x="125682" y="774354"/>
                  </a:lnTo>
                  <a:cubicBezTo>
                    <a:pt x="56515" y="774168"/>
                    <a:pt x="448" y="718283"/>
                    <a:pt x="0" y="649148"/>
                  </a:cubicBezTo>
                  <a:lnTo>
                    <a:pt x="0" y="125235"/>
                  </a:lnTo>
                  <a:cubicBezTo>
                    <a:pt x="447" y="56067"/>
                    <a:pt x="56518" y="181"/>
                    <a:pt x="125682" y="0"/>
                  </a:cubicBezTo>
                  <a:lnTo>
                    <a:pt x="221085" y="0"/>
                  </a:lnTo>
                  <a:lnTo>
                    <a:pt x="221048" y="0"/>
                  </a:lnTo>
                  <a:cubicBezTo>
                    <a:pt x="223876" y="0"/>
                    <a:pt x="226554" y="1116"/>
                    <a:pt x="228526" y="3125"/>
                  </a:cubicBezTo>
                  <a:cubicBezTo>
                    <a:pt x="230498" y="5097"/>
                    <a:pt x="231615" y="7813"/>
                    <a:pt x="231615" y="10604"/>
                  </a:cubicBezTo>
                  <a:close/>
                  <a:moveTo>
                    <a:pt x="822152" y="240206"/>
                  </a:moveTo>
                  <a:lnTo>
                    <a:pt x="826171" y="240206"/>
                  </a:lnTo>
                  <a:lnTo>
                    <a:pt x="826134" y="240206"/>
                  </a:lnTo>
                  <a:cubicBezTo>
                    <a:pt x="856495" y="240281"/>
                    <a:pt x="881088" y="264874"/>
                    <a:pt x="881163" y="295235"/>
                  </a:cubicBezTo>
                  <a:lnTo>
                    <a:pt x="881163" y="802108"/>
                  </a:lnTo>
                  <a:cubicBezTo>
                    <a:pt x="881088" y="832469"/>
                    <a:pt x="856495" y="857062"/>
                    <a:pt x="826134" y="857137"/>
                  </a:cubicBezTo>
                  <a:lnTo>
                    <a:pt x="258806" y="857137"/>
                  </a:lnTo>
                  <a:cubicBezTo>
                    <a:pt x="209506" y="856988"/>
                    <a:pt x="166942" y="822534"/>
                    <a:pt x="156526" y="774351"/>
                  </a:cubicBezTo>
                  <a:lnTo>
                    <a:pt x="693089" y="774351"/>
                  </a:lnTo>
                  <a:cubicBezTo>
                    <a:pt x="727133" y="774277"/>
                    <a:pt x="757047" y="751655"/>
                    <a:pt x="766349" y="718876"/>
                  </a:cubicBezTo>
                  <a:cubicBezTo>
                    <a:pt x="799277" y="709686"/>
                    <a:pt x="822086" y="679734"/>
                    <a:pt x="822160" y="645541"/>
                  </a:cubicBezTo>
                  <a:close/>
                  <a:moveTo>
                    <a:pt x="465079" y="346801"/>
                  </a:moveTo>
                  <a:cubicBezTo>
                    <a:pt x="511811" y="346801"/>
                    <a:pt x="552032" y="379803"/>
                    <a:pt x="561148" y="425642"/>
                  </a:cubicBezTo>
                  <a:cubicBezTo>
                    <a:pt x="570264" y="471444"/>
                    <a:pt x="545745" y="517357"/>
                    <a:pt x="502585" y="535217"/>
                  </a:cubicBezTo>
                  <a:cubicBezTo>
                    <a:pt x="459387" y="553114"/>
                    <a:pt x="409605" y="538008"/>
                    <a:pt x="383675" y="499163"/>
                  </a:cubicBezTo>
                  <a:cubicBezTo>
                    <a:pt x="357704" y="460319"/>
                    <a:pt x="362802" y="408527"/>
                    <a:pt x="395841" y="375491"/>
                  </a:cubicBezTo>
                  <a:cubicBezTo>
                    <a:pt x="414184" y="357110"/>
                    <a:pt x="439113" y="346767"/>
                    <a:pt x="465083" y="346804"/>
                  </a:cubicBezTo>
                  <a:close/>
                  <a:moveTo>
                    <a:pt x="519364" y="390444"/>
                  </a:moveTo>
                  <a:lnTo>
                    <a:pt x="519401" y="390444"/>
                  </a:lnTo>
                  <a:cubicBezTo>
                    <a:pt x="545298" y="416341"/>
                    <a:pt x="549315" y="456933"/>
                    <a:pt x="528963" y="487409"/>
                  </a:cubicBezTo>
                  <a:cubicBezTo>
                    <a:pt x="508611" y="517881"/>
                    <a:pt x="469581" y="529750"/>
                    <a:pt x="435722" y="515724"/>
                  </a:cubicBezTo>
                  <a:cubicBezTo>
                    <a:pt x="401864" y="501696"/>
                    <a:pt x="382628" y="465717"/>
                    <a:pt x="389772" y="429813"/>
                  </a:cubicBezTo>
                  <a:cubicBezTo>
                    <a:pt x="396915" y="393871"/>
                    <a:pt x="428467" y="367975"/>
                    <a:pt x="465078" y="367975"/>
                  </a:cubicBezTo>
                  <a:cubicBezTo>
                    <a:pt x="485467" y="367937"/>
                    <a:pt x="505001" y="376049"/>
                    <a:pt x="519400" y="390448"/>
                  </a:cubicBezTo>
                  <a:close/>
                  <a:moveTo>
                    <a:pt x="488519" y="300775"/>
                  </a:moveTo>
                  <a:cubicBezTo>
                    <a:pt x="489189" y="305053"/>
                    <a:pt x="492389" y="308440"/>
                    <a:pt x="496556" y="309407"/>
                  </a:cubicBezTo>
                  <a:cubicBezTo>
                    <a:pt x="511439" y="312867"/>
                    <a:pt x="525615" y="318746"/>
                    <a:pt x="538563" y="326857"/>
                  </a:cubicBezTo>
                  <a:cubicBezTo>
                    <a:pt x="542173" y="329089"/>
                    <a:pt x="546786" y="328940"/>
                    <a:pt x="550246" y="326485"/>
                  </a:cubicBezTo>
                  <a:lnTo>
                    <a:pt x="576328" y="307919"/>
                  </a:lnTo>
                  <a:lnTo>
                    <a:pt x="601964" y="333554"/>
                  </a:lnTo>
                  <a:lnTo>
                    <a:pt x="583733" y="359153"/>
                  </a:lnTo>
                  <a:cubicBezTo>
                    <a:pt x="580942" y="362650"/>
                    <a:pt x="580681" y="367487"/>
                    <a:pt x="583025" y="371282"/>
                  </a:cubicBezTo>
                  <a:cubicBezTo>
                    <a:pt x="591100" y="384156"/>
                    <a:pt x="596978" y="398294"/>
                    <a:pt x="600401" y="413065"/>
                  </a:cubicBezTo>
                  <a:cubicBezTo>
                    <a:pt x="601294" y="417344"/>
                    <a:pt x="604717" y="420655"/>
                    <a:pt x="609033" y="421362"/>
                  </a:cubicBezTo>
                  <a:lnTo>
                    <a:pt x="640548" y="426683"/>
                  </a:lnTo>
                  <a:lnTo>
                    <a:pt x="640548" y="462923"/>
                  </a:lnTo>
                  <a:lnTo>
                    <a:pt x="609108" y="468243"/>
                  </a:lnTo>
                  <a:lnTo>
                    <a:pt x="609108" y="468205"/>
                  </a:lnTo>
                  <a:cubicBezTo>
                    <a:pt x="604866" y="468876"/>
                    <a:pt x="601443" y="472038"/>
                    <a:pt x="600475" y="476242"/>
                  </a:cubicBezTo>
                  <a:cubicBezTo>
                    <a:pt x="598763" y="483646"/>
                    <a:pt x="596419" y="490902"/>
                    <a:pt x="593518" y="497897"/>
                  </a:cubicBezTo>
                  <a:cubicBezTo>
                    <a:pt x="590579" y="504966"/>
                    <a:pt x="587081" y="511737"/>
                    <a:pt x="583025" y="518211"/>
                  </a:cubicBezTo>
                  <a:cubicBezTo>
                    <a:pt x="580793" y="521820"/>
                    <a:pt x="580941" y="526434"/>
                    <a:pt x="583397" y="529895"/>
                  </a:cubicBezTo>
                  <a:lnTo>
                    <a:pt x="601963" y="555977"/>
                  </a:lnTo>
                  <a:lnTo>
                    <a:pt x="576327" y="581613"/>
                  </a:lnTo>
                  <a:lnTo>
                    <a:pt x="550692" y="563381"/>
                  </a:lnTo>
                  <a:cubicBezTo>
                    <a:pt x="547194" y="560627"/>
                    <a:pt x="542357" y="560330"/>
                    <a:pt x="538563" y="562674"/>
                  </a:cubicBezTo>
                  <a:cubicBezTo>
                    <a:pt x="525689" y="570748"/>
                    <a:pt x="511588" y="576589"/>
                    <a:pt x="496816" y="580050"/>
                  </a:cubicBezTo>
                  <a:cubicBezTo>
                    <a:pt x="492538" y="580942"/>
                    <a:pt x="489226" y="584365"/>
                    <a:pt x="488519" y="588681"/>
                  </a:cubicBezTo>
                  <a:lnTo>
                    <a:pt x="483199" y="620196"/>
                  </a:lnTo>
                  <a:lnTo>
                    <a:pt x="446959" y="620196"/>
                  </a:lnTo>
                  <a:lnTo>
                    <a:pt x="441639" y="588756"/>
                  </a:lnTo>
                  <a:lnTo>
                    <a:pt x="441676" y="588756"/>
                  </a:lnTo>
                  <a:cubicBezTo>
                    <a:pt x="441006" y="584514"/>
                    <a:pt x="437843" y="581091"/>
                    <a:pt x="433639" y="580124"/>
                  </a:cubicBezTo>
                  <a:cubicBezTo>
                    <a:pt x="418793" y="576664"/>
                    <a:pt x="404580" y="570785"/>
                    <a:pt x="391670" y="562674"/>
                  </a:cubicBezTo>
                  <a:cubicBezTo>
                    <a:pt x="388061" y="560442"/>
                    <a:pt x="383447" y="560590"/>
                    <a:pt x="379987" y="563046"/>
                  </a:cubicBezTo>
                  <a:lnTo>
                    <a:pt x="353904" y="581612"/>
                  </a:lnTo>
                  <a:lnTo>
                    <a:pt x="328269" y="555976"/>
                  </a:lnTo>
                  <a:lnTo>
                    <a:pt x="346463" y="530378"/>
                  </a:lnTo>
                  <a:cubicBezTo>
                    <a:pt x="349217" y="526881"/>
                    <a:pt x="349514" y="522043"/>
                    <a:pt x="347133" y="518249"/>
                  </a:cubicBezTo>
                  <a:cubicBezTo>
                    <a:pt x="339097" y="505375"/>
                    <a:pt x="333218" y="491274"/>
                    <a:pt x="329758" y="476502"/>
                  </a:cubicBezTo>
                  <a:cubicBezTo>
                    <a:pt x="328902" y="472224"/>
                    <a:pt x="325479" y="468913"/>
                    <a:pt x="321163" y="468206"/>
                  </a:cubicBezTo>
                  <a:lnTo>
                    <a:pt x="289649" y="462886"/>
                  </a:lnTo>
                  <a:lnTo>
                    <a:pt x="289649" y="426609"/>
                  </a:lnTo>
                  <a:lnTo>
                    <a:pt x="321089" y="421288"/>
                  </a:lnTo>
                  <a:lnTo>
                    <a:pt x="321089" y="421325"/>
                  </a:lnTo>
                  <a:cubicBezTo>
                    <a:pt x="325330" y="420655"/>
                    <a:pt x="328754" y="417492"/>
                    <a:pt x="329720" y="413288"/>
                  </a:cubicBezTo>
                  <a:cubicBezTo>
                    <a:pt x="333144" y="398442"/>
                    <a:pt x="339060" y="384229"/>
                    <a:pt x="347133" y="371319"/>
                  </a:cubicBezTo>
                  <a:cubicBezTo>
                    <a:pt x="349403" y="367710"/>
                    <a:pt x="349254" y="363097"/>
                    <a:pt x="346799" y="359635"/>
                  </a:cubicBezTo>
                  <a:lnTo>
                    <a:pt x="328233" y="333553"/>
                  </a:lnTo>
                  <a:lnTo>
                    <a:pt x="353868" y="307918"/>
                  </a:lnTo>
                  <a:lnTo>
                    <a:pt x="379504" y="326149"/>
                  </a:lnTo>
                  <a:lnTo>
                    <a:pt x="379504" y="326187"/>
                  </a:lnTo>
                  <a:cubicBezTo>
                    <a:pt x="383001" y="328940"/>
                    <a:pt x="387838" y="329200"/>
                    <a:pt x="391633" y="326856"/>
                  </a:cubicBezTo>
                  <a:cubicBezTo>
                    <a:pt x="404507" y="318820"/>
                    <a:pt x="418608" y="312941"/>
                    <a:pt x="433379" y="309481"/>
                  </a:cubicBezTo>
                  <a:cubicBezTo>
                    <a:pt x="437658" y="308588"/>
                    <a:pt x="440970" y="305165"/>
                    <a:pt x="441676" y="300886"/>
                  </a:cubicBezTo>
                  <a:lnTo>
                    <a:pt x="446997" y="269372"/>
                  </a:lnTo>
                  <a:lnTo>
                    <a:pt x="483237" y="269372"/>
                  </a:lnTo>
                  <a:lnTo>
                    <a:pt x="488519" y="300812"/>
                  </a:lnTo>
                  <a:close/>
                  <a:moveTo>
                    <a:pt x="503104" y="260405"/>
                  </a:moveTo>
                  <a:lnTo>
                    <a:pt x="508202" y="290617"/>
                  </a:lnTo>
                  <a:cubicBezTo>
                    <a:pt x="520555" y="294078"/>
                    <a:pt x="532461" y="298989"/>
                    <a:pt x="543623" y="305314"/>
                  </a:cubicBezTo>
                  <a:lnTo>
                    <a:pt x="568626" y="287529"/>
                  </a:lnTo>
                  <a:cubicBezTo>
                    <a:pt x="574393" y="283362"/>
                    <a:pt x="582356" y="284032"/>
                    <a:pt x="587416" y="289092"/>
                  </a:cubicBezTo>
                  <a:lnTo>
                    <a:pt x="620828" y="322504"/>
                  </a:lnTo>
                  <a:lnTo>
                    <a:pt x="620791" y="322467"/>
                  </a:lnTo>
                  <a:cubicBezTo>
                    <a:pt x="625851" y="327527"/>
                    <a:pt x="626520" y="335490"/>
                    <a:pt x="622353" y="341257"/>
                  </a:cubicBezTo>
                  <a:lnTo>
                    <a:pt x="604568" y="366223"/>
                  </a:lnTo>
                  <a:cubicBezTo>
                    <a:pt x="610894" y="377385"/>
                    <a:pt x="615805" y="389292"/>
                    <a:pt x="619265" y="401645"/>
                  </a:cubicBezTo>
                  <a:lnTo>
                    <a:pt x="649477" y="406741"/>
                  </a:lnTo>
                  <a:cubicBezTo>
                    <a:pt x="656510" y="407895"/>
                    <a:pt x="661681" y="413959"/>
                    <a:pt x="661719" y="421103"/>
                  </a:cubicBezTo>
                  <a:lnTo>
                    <a:pt x="661719" y="468356"/>
                  </a:lnTo>
                  <a:cubicBezTo>
                    <a:pt x="661719" y="475499"/>
                    <a:pt x="656547" y="481564"/>
                    <a:pt x="649516" y="482755"/>
                  </a:cubicBezTo>
                  <a:lnTo>
                    <a:pt x="619303" y="487852"/>
                  </a:lnTo>
                  <a:lnTo>
                    <a:pt x="619303" y="487815"/>
                  </a:lnTo>
                  <a:cubicBezTo>
                    <a:pt x="615843" y="500205"/>
                    <a:pt x="610895" y="512112"/>
                    <a:pt x="604569" y="523274"/>
                  </a:cubicBezTo>
                  <a:lnTo>
                    <a:pt x="622354" y="548277"/>
                  </a:lnTo>
                  <a:cubicBezTo>
                    <a:pt x="626521" y="554044"/>
                    <a:pt x="625852" y="562006"/>
                    <a:pt x="620792" y="567067"/>
                  </a:cubicBezTo>
                  <a:lnTo>
                    <a:pt x="587380" y="600479"/>
                  </a:lnTo>
                  <a:cubicBezTo>
                    <a:pt x="584961" y="602897"/>
                    <a:pt x="581724" y="604422"/>
                    <a:pt x="578264" y="604683"/>
                  </a:cubicBezTo>
                  <a:cubicBezTo>
                    <a:pt x="574841" y="604980"/>
                    <a:pt x="571418" y="604014"/>
                    <a:pt x="568590" y="602004"/>
                  </a:cubicBezTo>
                  <a:lnTo>
                    <a:pt x="543587" y="584219"/>
                  </a:lnTo>
                  <a:lnTo>
                    <a:pt x="543624" y="584256"/>
                  </a:lnTo>
                  <a:cubicBezTo>
                    <a:pt x="532425" y="590544"/>
                    <a:pt x="520556" y="595493"/>
                    <a:pt x="508166" y="598916"/>
                  </a:cubicBezTo>
                  <a:lnTo>
                    <a:pt x="503069" y="629128"/>
                  </a:lnTo>
                  <a:lnTo>
                    <a:pt x="503106" y="629128"/>
                  </a:lnTo>
                  <a:cubicBezTo>
                    <a:pt x="501915" y="636160"/>
                    <a:pt x="495851" y="641332"/>
                    <a:pt x="488707" y="641332"/>
                  </a:cubicBezTo>
                  <a:lnTo>
                    <a:pt x="441454" y="641332"/>
                  </a:lnTo>
                  <a:cubicBezTo>
                    <a:pt x="434348" y="641332"/>
                    <a:pt x="428283" y="636160"/>
                    <a:pt x="427093" y="629128"/>
                  </a:cubicBezTo>
                  <a:lnTo>
                    <a:pt x="421995" y="598916"/>
                  </a:lnTo>
                  <a:cubicBezTo>
                    <a:pt x="409642" y="595493"/>
                    <a:pt x="397773" y="590544"/>
                    <a:pt x="386573" y="584256"/>
                  </a:cubicBezTo>
                  <a:lnTo>
                    <a:pt x="361570" y="602041"/>
                  </a:lnTo>
                  <a:lnTo>
                    <a:pt x="361607" y="602004"/>
                  </a:lnTo>
                  <a:cubicBezTo>
                    <a:pt x="355803" y="606171"/>
                    <a:pt x="347841" y="605501"/>
                    <a:pt x="342817" y="600479"/>
                  </a:cubicBezTo>
                  <a:lnTo>
                    <a:pt x="309405" y="567067"/>
                  </a:lnTo>
                  <a:cubicBezTo>
                    <a:pt x="304346" y="562006"/>
                    <a:pt x="303676" y="554045"/>
                    <a:pt x="307843" y="548277"/>
                  </a:cubicBezTo>
                  <a:lnTo>
                    <a:pt x="325628" y="523274"/>
                  </a:lnTo>
                  <a:cubicBezTo>
                    <a:pt x="319303" y="512112"/>
                    <a:pt x="314392" y="500205"/>
                    <a:pt x="310931" y="487852"/>
                  </a:cubicBezTo>
                  <a:lnTo>
                    <a:pt x="280719" y="482755"/>
                  </a:lnTo>
                  <a:cubicBezTo>
                    <a:pt x="273687" y="481601"/>
                    <a:pt x="268516" y="475499"/>
                    <a:pt x="268516" y="468356"/>
                  </a:cubicBezTo>
                  <a:lnTo>
                    <a:pt x="268516" y="421103"/>
                  </a:lnTo>
                  <a:cubicBezTo>
                    <a:pt x="268516" y="413959"/>
                    <a:pt x="273687" y="407895"/>
                    <a:pt x="280719" y="406741"/>
                  </a:cubicBezTo>
                  <a:lnTo>
                    <a:pt x="310931" y="401644"/>
                  </a:lnTo>
                  <a:cubicBezTo>
                    <a:pt x="314354" y="389291"/>
                    <a:pt x="319303" y="377384"/>
                    <a:pt x="325591" y="366222"/>
                  </a:cubicBezTo>
                  <a:lnTo>
                    <a:pt x="307806" y="341219"/>
                  </a:lnTo>
                  <a:cubicBezTo>
                    <a:pt x="303639" y="335415"/>
                    <a:pt x="304271" y="327452"/>
                    <a:pt x="309331" y="322429"/>
                  </a:cubicBezTo>
                  <a:lnTo>
                    <a:pt x="342743" y="289017"/>
                  </a:lnTo>
                  <a:cubicBezTo>
                    <a:pt x="347766" y="283957"/>
                    <a:pt x="355728" y="283325"/>
                    <a:pt x="361533" y="287492"/>
                  </a:cubicBezTo>
                  <a:lnTo>
                    <a:pt x="386536" y="305277"/>
                  </a:lnTo>
                  <a:lnTo>
                    <a:pt x="386499" y="305240"/>
                  </a:lnTo>
                  <a:cubicBezTo>
                    <a:pt x="397698" y="298952"/>
                    <a:pt x="409567" y="294003"/>
                    <a:pt x="421920" y="290543"/>
                  </a:cubicBezTo>
                  <a:lnTo>
                    <a:pt x="427018" y="260331"/>
                  </a:lnTo>
                  <a:lnTo>
                    <a:pt x="427018" y="260368"/>
                  </a:lnTo>
                  <a:cubicBezTo>
                    <a:pt x="428209" y="253335"/>
                    <a:pt x="434311" y="248164"/>
                    <a:pt x="441417" y="248164"/>
                  </a:cubicBezTo>
                  <a:lnTo>
                    <a:pt x="488670" y="248164"/>
                  </a:lnTo>
                  <a:cubicBezTo>
                    <a:pt x="495814" y="248164"/>
                    <a:pt x="501878" y="253336"/>
                    <a:pt x="503069" y="260368"/>
                  </a:cubicBezTo>
                  <a:close/>
                  <a:moveTo>
                    <a:pt x="21120" y="648511"/>
                  </a:moveTo>
                  <a:cubicBezTo>
                    <a:pt x="21418" y="590914"/>
                    <a:pt x="68075" y="544298"/>
                    <a:pt x="125676" y="544107"/>
                  </a:cubicBezTo>
                  <a:lnTo>
                    <a:pt x="221078" y="544107"/>
                  </a:lnTo>
                  <a:lnTo>
                    <a:pt x="221041" y="544107"/>
                  </a:lnTo>
                  <a:cubicBezTo>
                    <a:pt x="226883" y="544107"/>
                    <a:pt x="231608" y="539382"/>
                    <a:pt x="231608" y="533540"/>
                  </a:cubicBezTo>
                  <a:lnTo>
                    <a:pt x="231608" y="136281"/>
                  </a:lnTo>
                  <a:lnTo>
                    <a:pt x="693085" y="136281"/>
                  </a:lnTo>
                  <a:cubicBezTo>
                    <a:pt x="723409" y="136355"/>
                    <a:pt x="748002" y="160949"/>
                    <a:pt x="748076" y="191310"/>
                  </a:cubicBezTo>
                  <a:lnTo>
                    <a:pt x="748076" y="698183"/>
                  </a:lnTo>
                  <a:cubicBezTo>
                    <a:pt x="748002" y="728544"/>
                    <a:pt x="723409" y="753137"/>
                    <a:pt x="693085" y="753174"/>
                  </a:cubicBezTo>
                  <a:lnTo>
                    <a:pt x="125681" y="753174"/>
                  </a:lnTo>
                  <a:cubicBezTo>
                    <a:pt x="68084" y="752988"/>
                    <a:pt x="21429" y="706405"/>
                    <a:pt x="21125" y="648809"/>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sp>
        <p:nvSpPr>
          <p:cNvPr id="256" name="Freeform: Shape 255">
            <a:extLst>
              <a:ext uri="{FF2B5EF4-FFF2-40B4-BE49-F238E27FC236}">
                <a16:creationId xmlns:a16="http://schemas.microsoft.com/office/drawing/2014/main" id="{383D62C6-5175-8744-C2C3-635494F569CD}"/>
              </a:ext>
            </a:extLst>
          </p:cNvPr>
          <p:cNvSpPr/>
          <p:nvPr/>
        </p:nvSpPr>
        <p:spPr>
          <a:xfrm>
            <a:off x="6955643" y="1276658"/>
            <a:ext cx="223228" cy="298367"/>
          </a:xfrm>
          <a:custGeom>
            <a:avLst/>
            <a:gdLst>
              <a:gd name="connsiteX0" fmla="*/ 331955 w 422984"/>
              <a:gd name="connsiteY0" fmla="*/ 372175 h 565361"/>
              <a:gd name="connsiteX1" fmla="*/ 327909 w 422984"/>
              <a:gd name="connsiteY1" fmla="*/ 378446 h 565361"/>
              <a:gd name="connsiteX2" fmla="*/ 325077 w 422984"/>
              <a:gd name="connsiteY2" fmla="*/ 386335 h 565361"/>
              <a:gd name="connsiteX3" fmla="*/ 275314 w 422984"/>
              <a:gd name="connsiteY3" fmla="*/ 410205 h 565361"/>
              <a:gd name="connsiteX4" fmla="*/ 267425 w 422984"/>
              <a:gd name="connsiteY4" fmla="*/ 407575 h 565361"/>
              <a:gd name="connsiteX5" fmla="*/ 245173 w 422984"/>
              <a:gd name="connsiteY5" fmla="*/ 412632 h 565361"/>
              <a:gd name="connsiteX6" fmla="*/ 239104 w 422984"/>
              <a:gd name="connsiteY6" fmla="*/ 418296 h 565361"/>
              <a:gd name="connsiteX7" fmla="*/ 221505 w 422984"/>
              <a:gd name="connsiteY7" fmla="*/ 428006 h 565361"/>
              <a:gd name="connsiteX8" fmla="*/ 221505 w 422984"/>
              <a:gd name="connsiteY8" fmla="*/ 429624 h 565361"/>
              <a:gd name="connsiteX9" fmla="*/ 260952 w 422984"/>
              <a:gd name="connsiteY9" fmla="*/ 539669 h 565361"/>
              <a:gd name="connsiteX10" fmla="*/ 304444 w 422984"/>
              <a:gd name="connsiteY10" fmla="*/ 490109 h 565361"/>
              <a:gd name="connsiteX11" fmla="*/ 312535 w 422984"/>
              <a:gd name="connsiteY11" fmla="*/ 487277 h 565361"/>
              <a:gd name="connsiteX12" fmla="*/ 376863 w 422984"/>
              <a:gd name="connsiteY12" fmla="*/ 497593 h 565361"/>
              <a:gd name="connsiteX13" fmla="*/ 90220 w 422984"/>
              <a:gd name="connsiteY13" fmla="*/ 372175 h 565361"/>
              <a:gd name="connsiteX14" fmla="*/ 45312 w 422984"/>
              <a:gd name="connsiteY14" fmla="*/ 497593 h 565361"/>
              <a:gd name="connsiteX15" fmla="*/ 110247 w 422984"/>
              <a:gd name="connsiteY15" fmla="*/ 487277 h 565361"/>
              <a:gd name="connsiteX16" fmla="*/ 112472 w 422984"/>
              <a:gd name="connsiteY16" fmla="*/ 487277 h 565361"/>
              <a:gd name="connsiteX17" fmla="*/ 119148 w 422984"/>
              <a:gd name="connsiteY17" fmla="*/ 490109 h 565361"/>
              <a:gd name="connsiteX18" fmla="*/ 162640 w 422984"/>
              <a:gd name="connsiteY18" fmla="*/ 539669 h 565361"/>
              <a:gd name="connsiteX19" fmla="*/ 200670 w 422984"/>
              <a:gd name="connsiteY19" fmla="*/ 429624 h 565361"/>
              <a:gd name="connsiteX20" fmla="*/ 200670 w 422984"/>
              <a:gd name="connsiteY20" fmla="*/ 428006 h 565361"/>
              <a:gd name="connsiteX21" fmla="*/ 182868 w 422984"/>
              <a:gd name="connsiteY21" fmla="*/ 418296 h 565361"/>
              <a:gd name="connsiteX22" fmla="*/ 177002 w 422984"/>
              <a:gd name="connsiteY22" fmla="*/ 412632 h 565361"/>
              <a:gd name="connsiteX23" fmla="*/ 154750 w 422984"/>
              <a:gd name="connsiteY23" fmla="*/ 407575 h 565361"/>
              <a:gd name="connsiteX24" fmla="*/ 146861 w 422984"/>
              <a:gd name="connsiteY24" fmla="*/ 410205 h 565361"/>
              <a:gd name="connsiteX25" fmla="*/ 97098 w 422984"/>
              <a:gd name="connsiteY25" fmla="*/ 386335 h 565361"/>
              <a:gd name="connsiteX26" fmla="*/ 94266 w 422984"/>
              <a:gd name="connsiteY26" fmla="*/ 378446 h 565361"/>
              <a:gd name="connsiteX27" fmla="*/ 90220 w 422984"/>
              <a:gd name="connsiteY27" fmla="*/ 372175 h 565361"/>
              <a:gd name="connsiteX28" fmla="*/ 162841 w 422984"/>
              <a:gd name="connsiteY28" fmla="*/ 331515 h 565361"/>
              <a:gd name="connsiteX29" fmla="*/ 211390 w 422984"/>
              <a:gd name="connsiteY29" fmla="*/ 341225 h 565361"/>
              <a:gd name="connsiteX30" fmla="*/ 220089 w 422984"/>
              <a:gd name="connsiteY30" fmla="*/ 349923 h 565361"/>
              <a:gd name="connsiteX31" fmla="*/ 220089 w 422984"/>
              <a:gd name="connsiteY31" fmla="*/ 350332 h 565361"/>
              <a:gd name="connsiteX32" fmla="*/ 211390 w 422984"/>
              <a:gd name="connsiteY32" fmla="*/ 358622 h 565361"/>
              <a:gd name="connsiteX33" fmla="*/ 156166 w 422984"/>
              <a:gd name="connsiteY33" fmla="*/ 347900 h 565361"/>
              <a:gd name="connsiteX34" fmla="*/ 151849 w 422984"/>
              <a:gd name="connsiteY34" fmla="*/ 337648 h 565361"/>
              <a:gd name="connsiteX35" fmla="*/ 162841 w 422984"/>
              <a:gd name="connsiteY35" fmla="*/ 331515 h 565361"/>
              <a:gd name="connsiteX36" fmla="*/ 302068 w 422984"/>
              <a:gd name="connsiteY36" fmla="*/ 303239 h 565361"/>
              <a:gd name="connsiteX37" fmla="*/ 314558 w 422984"/>
              <a:gd name="connsiteY37" fmla="*/ 304813 h 565361"/>
              <a:gd name="connsiteX38" fmla="*/ 314596 w 422984"/>
              <a:gd name="connsiteY38" fmla="*/ 304851 h 565361"/>
              <a:gd name="connsiteX39" fmla="*/ 314558 w 422984"/>
              <a:gd name="connsiteY39" fmla="*/ 317152 h 565361"/>
              <a:gd name="connsiteX40" fmla="*/ 267627 w 422984"/>
              <a:gd name="connsiteY40" fmla="*/ 348507 h 565361"/>
              <a:gd name="connsiteX41" fmla="*/ 264188 w 422984"/>
              <a:gd name="connsiteY41" fmla="*/ 348507 h 565361"/>
              <a:gd name="connsiteX42" fmla="*/ 256353 w 422984"/>
              <a:gd name="connsiteY42" fmla="*/ 343310 h 565361"/>
              <a:gd name="connsiteX43" fmla="*/ 260749 w 422984"/>
              <a:gd name="connsiteY43" fmla="*/ 331515 h 565361"/>
              <a:gd name="connsiteX44" fmla="*/ 301207 w 422984"/>
              <a:gd name="connsiteY44" fmla="*/ 304004 h 565361"/>
              <a:gd name="connsiteX45" fmla="*/ 302068 w 422984"/>
              <a:gd name="connsiteY45" fmla="*/ 303239 h 565361"/>
              <a:gd name="connsiteX46" fmla="*/ 82533 w 422984"/>
              <a:gd name="connsiteY46" fmla="*/ 258287 h 565361"/>
              <a:gd name="connsiteX47" fmla="*/ 94064 w 422984"/>
              <a:gd name="connsiteY47" fmla="*/ 262939 h 565361"/>
              <a:gd name="connsiteX48" fmla="*/ 122586 w 422984"/>
              <a:gd name="connsiteY48" fmla="*/ 304206 h 565361"/>
              <a:gd name="connsiteX49" fmla="*/ 122625 w 422984"/>
              <a:gd name="connsiteY49" fmla="*/ 304245 h 565361"/>
              <a:gd name="connsiteX50" fmla="*/ 122586 w 422984"/>
              <a:gd name="connsiteY50" fmla="*/ 316546 h 565361"/>
              <a:gd name="connsiteX51" fmla="*/ 116315 w 422984"/>
              <a:gd name="connsiteY51" fmla="*/ 319176 h 565361"/>
              <a:gd name="connsiteX52" fmla="*/ 110247 w 422984"/>
              <a:gd name="connsiteY52" fmla="*/ 316546 h 565361"/>
              <a:gd name="connsiteX53" fmla="*/ 77881 w 422984"/>
              <a:gd name="connsiteY53" fmla="*/ 269817 h 565361"/>
              <a:gd name="connsiteX54" fmla="*/ 82533 w 422984"/>
              <a:gd name="connsiteY54" fmla="*/ 258287 h 565361"/>
              <a:gd name="connsiteX55" fmla="*/ 347126 w 422984"/>
              <a:gd name="connsiteY55" fmla="*/ 205085 h 565361"/>
              <a:gd name="connsiteX56" fmla="*/ 356026 w 422984"/>
              <a:gd name="connsiteY56" fmla="*/ 212772 h 565361"/>
              <a:gd name="connsiteX57" fmla="*/ 344901 w 422984"/>
              <a:gd name="connsiteY57" fmla="*/ 267997 h 565361"/>
              <a:gd name="connsiteX58" fmla="*/ 337011 w 422984"/>
              <a:gd name="connsiteY58" fmla="*/ 273458 h 565361"/>
              <a:gd name="connsiteX59" fmla="*/ 333573 w 422984"/>
              <a:gd name="connsiteY59" fmla="*/ 273458 h 565361"/>
              <a:gd name="connsiteX60" fmla="*/ 328718 w 422984"/>
              <a:gd name="connsiteY60" fmla="*/ 261928 h 565361"/>
              <a:gd name="connsiteX61" fmla="*/ 338427 w 422984"/>
              <a:gd name="connsiteY61" fmla="*/ 214390 h 565361"/>
              <a:gd name="connsiteX62" fmla="*/ 347126 w 422984"/>
              <a:gd name="connsiteY62" fmla="*/ 205085 h 565361"/>
              <a:gd name="connsiteX63" fmla="*/ 90018 w 422984"/>
              <a:gd name="connsiteY63" fmla="*/ 154311 h 565361"/>
              <a:gd name="connsiteX64" fmla="*/ 93861 w 422984"/>
              <a:gd name="connsiteY64" fmla="*/ 165639 h 565361"/>
              <a:gd name="connsiteX65" fmla="*/ 84353 w 422984"/>
              <a:gd name="connsiteY65" fmla="*/ 214390 h 565361"/>
              <a:gd name="connsiteX66" fmla="*/ 85163 w 422984"/>
              <a:gd name="connsiteY66" fmla="*/ 214390 h 565361"/>
              <a:gd name="connsiteX67" fmla="*/ 77701 w 422984"/>
              <a:gd name="connsiteY67" fmla="*/ 221853 h 565361"/>
              <a:gd name="connsiteX68" fmla="*/ 67564 w 422984"/>
              <a:gd name="connsiteY68" fmla="*/ 214390 h 565361"/>
              <a:gd name="connsiteX69" fmla="*/ 78487 w 422984"/>
              <a:gd name="connsiteY69" fmla="*/ 159166 h 565361"/>
              <a:gd name="connsiteX70" fmla="*/ 90018 w 422984"/>
              <a:gd name="connsiteY70" fmla="*/ 154311 h 565361"/>
              <a:gd name="connsiteX71" fmla="*/ 213464 w 422984"/>
              <a:gd name="connsiteY71" fmla="*/ 144852 h 565361"/>
              <a:gd name="connsiteX72" fmla="*/ 208558 w 422984"/>
              <a:gd name="connsiteY72" fmla="*/ 146421 h 565361"/>
              <a:gd name="connsiteX73" fmla="*/ 193994 w 422984"/>
              <a:gd name="connsiteY73" fmla="*/ 175955 h 565361"/>
              <a:gd name="connsiteX74" fmla="*/ 178215 w 422984"/>
              <a:gd name="connsiteY74" fmla="*/ 187486 h 565361"/>
              <a:gd name="connsiteX75" fmla="*/ 145647 w 422984"/>
              <a:gd name="connsiteY75" fmla="*/ 192138 h 565361"/>
              <a:gd name="connsiteX76" fmla="*/ 142815 w 422984"/>
              <a:gd name="connsiteY76" fmla="*/ 194566 h 565361"/>
              <a:gd name="connsiteX77" fmla="*/ 142815 w 422984"/>
              <a:gd name="connsiteY77" fmla="*/ 198207 h 565361"/>
              <a:gd name="connsiteX78" fmla="*/ 166483 w 422984"/>
              <a:gd name="connsiteY78" fmla="*/ 221065 h 565361"/>
              <a:gd name="connsiteX79" fmla="*/ 172551 w 422984"/>
              <a:gd name="connsiteY79" fmla="*/ 239878 h 565361"/>
              <a:gd name="connsiteX80" fmla="*/ 166887 w 422984"/>
              <a:gd name="connsiteY80" fmla="*/ 272244 h 565361"/>
              <a:gd name="connsiteX81" fmla="*/ 168303 w 422984"/>
              <a:gd name="connsiteY81" fmla="*/ 275481 h 565361"/>
              <a:gd name="connsiteX82" fmla="*/ 172147 w 422984"/>
              <a:gd name="connsiteY82" fmla="*/ 275481 h 565361"/>
              <a:gd name="connsiteX83" fmla="*/ 201074 w 422984"/>
              <a:gd name="connsiteY83" fmla="*/ 259905 h 565361"/>
              <a:gd name="connsiteX84" fmla="*/ 221303 w 422984"/>
              <a:gd name="connsiteY84" fmla="*/ 259905 h 565361"/>
              <a:gd name="connsiteX85" fmla="*/ 250230 w 422984"/>
              <a:gd name="connsiteY85" fmla="*/ 275481 h 565361"/>
              <a:gd name="connsiteX86" fmla="*/ 254073 w 422984"/>
              <a:gd name="connsiteY86" fmla="*/ 275481 h 565361"/>
              <a:gd name="connsiteX87" fmla="*/ 255489 w 422984"/>
              <a:gd name="connsiteY87" fmla="*/ 272244 h 565361"/>
              <a:gd name="connsiteX88" fmla="*/ 249825 w 422984"/>
              <a:gd name="connsiteY88" fmla="*/ 239878 h 565361"/>
              <a:gd name="connsiteX89" fmla="*/ 255894 w 422984"/>
              <a:gd name="connsiteY89" fmla="*/ 221470 h 565361"/>
              <a:gd name="connsiteX90" fmla="*/ 280775 w 422984"/>
              <a:gd name="connsiteY90" fmla="*/ 198207 h 565361"/>
              <a:gd name="connsiteX91" fmla="*/ 280775 w 422984"/>
              <a:gd name="connsiteY91" fmla="*/ 194566 h 565361"/>
              <a:gd name="connsiteX92" fmla="*/ 277943 w 422984"/>
              <a:gd name="connsiteY92" fmla="*/ 192138 h 565361"/>
              <a:gd name="connsiteX93" fmla="*/ 245375 w 422984"/>
              <a:gd name="connsiteY93" fmla="*/ 187486 h 565361"/>
              <a:gd name="connsiteX94" fmla="*/ 229596 w 422984"/>
              <a:gd name="connsiteY94" fmla="*/ 175955 h 565361"/>
              <a:gd name="connsiteX95" fmla="*/ 215032 w 422984"/>
              <a:gd name="connsiteY95" fmla="*/ 146421 h 565361"/>
              <a:gd name="connsiteX96" fmla="*/ 213464 w 422984"/>
              <a:gd name="connsiteY96" fmla="*/ 144852 h 565361"/>
              <a:gd name="connsiteX97" fmla="*/ 211391 w 422984"/>
              <a:gd name="connsiteY97" fmla="*/ 127001 h 565361"/>
              <a:gd name="connsiteX98" fmla="*/ 230406 w 422984"/>
              <a:gd name="connsiteY98" fmla="*/ 138532 h 565361"/>
              <a:gd name="connsiteX99" fmla="*/ 245375 w 422984"/>
              <a:gd name="connsiteY99" fmla="*/ 168066 h 565361"/>
              <a:gd name="connsiteX100" fmla="*/ 248207 w 422984"/>
              <a:gd name="connsiteY100" fmla="*/ 170089 h 565361"/>
              <a:gd name="connsiteX101" fmla="*/ 280573 w 422984"/>
              <a:gd name="connsiteY101" fmla="*/ 174944 h 565361"/>
              <a:gd name="connsiteX102" fmla="*/ 297768 w 422984"/>
              <a:gd name="connsiteY102" fmla="*/ 189104 h 565361"/>
              <a:gd name="connsiteX103" fmla="*/ 292306 w 422984"/>
              <a:gd name="connsiteY103" fmla="*/ 210951 h 565361"/>
              <a:gd name="connsiteX104" fmla="*/ 266413 w 422984"/>
              <a:gd name="connsiteY104" fmla="*/ 233810 h 565361"/>
              <a:gd name="connsiteX105" fmla="*/ 266413 w 422984"/>
              <a:gd name="connsiteY105" fmla="*/ 236844 h 565361"/>
              <a:gd name="connsiteX106" fmla="*/ 272077 w 422984"/>
              <a:gd name="connsiteY106" fmla="*/ 269210 h 565361"/>
              <a:gd name="connsiteX107" fmla="*/ 265199 w 422984"/>
              <a:gd name="connsiteY107" fmla="*/ 289439 h 565361"/>
              <a:gd name="connsiteX108" fmla="*/ 252860 w 422984"/>
              <a:gd name="connsiteY108" fmla="*/ 293485 h 565361"/>
              <a:gd name="connsiteX109" fmla="*/ 242947 w 422984"/>
              <a:gd name="connsiteY109" fmla="*/ 290855 h 565361"/>
              <a:gd name="connsiteX110" fmla="*/ 213818 w 422984"/>
              <a:gd name="connsiteY110" fmla="*/ 275683 h 565361"/>
              <a:gd name="connsiteX111" fmla="*/ 210581 w 422984"/>
              <a:gd name="connsiteY111" fmla="*/ 275683 h 565361"/>
              <a:gd name="connsiteX112" fmla="*/ 181452 w 422984"/>
              <a:gd name="connsiteY112" fmla="*/ 290855 h 565361"/>
              <a:gd name="connsiteX113" fmla="*/ 159200 w 422984"/>
              <a:gd name="connsiteY113" fmla="*/ 289439 h 565361"/>
              <a:gd name="connsiteX114" fmla="*/ 150704 w 422984"/>
              <a:gd name="connsiteY114" fmla="*/ 269210 h 565361"/>
              <a:gd name="connsiteX115" fmla="*/ 154952 w 422984"/>
              <a:gd name="connsiteY115" fmla="*/ 236844 h 565361"/>
              <a:gd name="connsiteX116" fmla="*/ 153941 w 422984"/>
              <a:gd name="connsiteY116" fmla="*/ 233810 h 565361"/>
              <a:gd name="connsiteX117" fmla="*/ 130475 w 422984"/>
              <a:gd name="connsiteY117" fmla="*/ 210951 h 565361"/>
              <a:gd name="connsiteX118" fmla="*/ 125620 w 422984"/>
              <a:gd name="connsiteY118" fmla="*/ 189104 h 565361"/>
              <a:gd name="connsiteX119" fmla="*/ 142815 w 422984"/>
              <a:gd name="connsiteY119" fmla="*/ 174944 h 565361"/>
              <a:gd name="connsiteX120" fmla="*/ 175181 w 422984"/>
              <a:gd name="connsiteY120" fmla="*/ 170089 h 565361"/>
              <a:gd name="connsiteX121" fmla="*/ 178013 w 422984"/>
              <a:gd name="connsiteY121" fmla="*/ 168066 h 565361"/>
              <a:gd name="connsiteX122" fmla="*/ 192375 w 422984"/>
              <a:gd name="connsiteY122" fmla="*/ 138532 h 565361"/>
              <a:gd name="connsiteX123" fmla="*/ 211391 w 422984"/>
              <a:gd name="connsiteY123" fmla="*/ 127001 h 565361"/>
              <a:gd name="connsiteX124" fmla="*/ 299993 w 422984"/>
              <a:gd name="connsiteY124" fmla="*/ 111425 h 565361"/>
              <a:gd name="connsiteX125" fmla="*/ 312535 w 422984"/>
              <a:gd name="connsiteY125" fmla="*/ 111425 h 565361"/>
              <a:gd name="connsiteX126" fmla="*/ 344699 w 422984"/>
              <a:gd name="connsiteY126" fmla="*/ 158963 h 565361"/>
              <a:gd name="connsiteX127" fmla="*/ 344771 w 422984"/>
              <a:gd name="connsiteY127" fmla="*/ 159136 h 565361"/>
              <a:gd name="connsiteX128" fmla="*/ 340046 w 422984"/>
              <a:gd name="connsiteY128" fmla="*/ 170493 h 565361"/>
              <a:gd name="connsiteX129" fmla="*/ 336607 w 422984"/>
              <a:gd name="connsiteY129" fmla="*/ 170493 h 565361"/>
              <a:gd name="connsiteX130" fmla="*/ 327706 w 422984"/>
              <a:gd name="connsiteY130" fmla="*/ 164627 h 565361"/>
              <a:gd name="connsiteX131" fmla="*/ 299993 w 422984"/>
              <a:gd name="connsiteY131" fmla="*/ 124169 h 565361"/>
              <a:gd name="connsiteX132" fmla="*/ 299993 w 422984"/>
              <a:gd name="connsiteY132" fmla="*/ 111425 h 565361"/>
              <a:gd name="connsiteX133" fmla="*/ 155559 w 422984"/>
              <a:gd name="connsiteY133" fmla="*/ 79868 h 565361"/>
              <a:gd name="connsiteX134" fmla="*/ 166685 w 422984"/>
              <a:gd name="connsiteY134" fmla="*/ 85532 h 565361"/>
              <a:gd name="connsiteX135" fmla="*/ 166901 w 422984"/>
              <a:gd name="connsiteY135" fmla="*/ 86082 h 565361"/>
              <a:gd name="connsiteX136" fmla="*/ 161830 w 422984"/>
              <a:gd name="connsiteY136" fmla="*/ 96658 h 565361"/>
              <a:gd name="connsiteX137" fmla="*/ 121372 w 422984"/>
              <a:gd name="connsiteY137" fmla="*/ 124574 h 565361"/>
              <a:gd name="connsiteX138" fmla="*/ 115102 w 422984"/>
              <a:gd name="connsiteY138" fmla="*/ 127204 h 565361"/>
              <a:gd name="connsiteX139" fmla="*/ 108831 w 422984"/>
              <a:gd name="connsiteY139" fmla="*/ 124574 h 565361"/>
              <a:gd name="connsiteX140" fmla="*/ 108792 w 422984"/>
              <a:gd name="connsiteY140" fmla="*/ 124536 h 565361"/>
              <a:gd name="connsiteX141" fmla="*/ 108831 w 422984"/>
              <a:gd name="connsiteY141" fmla="*/ 112235 h 565361"/>
              <a:gd name="connsiteX142" fmla="*/ 155559 w 422984"/>
              <a:gd name="connsiteY142" fmla="*/ 79868 h 565361"/>
              <a:gd name="connsiteX143" fmla="*/ 211391 w 422984"/>
              <a:gd name="connsiteY143" fmla="*/ 69350 h 565361"/>
              <a:gd name="connsiteX144" fmla="*/ 266413 w 422984"/>
              <a:gd name="connsiteY144" fmla="*/ 79869 h 565361"/>
              <a:gd name="connsiteX145" fmla="*/ 266472 w 422984"/>
              <a:gd name="connsiteY145" fmla="*/ 79892 h 565361"/>
              <a:gd name="connsiteX146" fmla="*/ 271066 w 422984"/>
              <a:gd name="connsiteY146" fmla="*/ 90994 h 565361"/>
              <a:gd name="connsiteX147" fmla="*/ 262974 w 422984"/>
              <a:gd name="connsiteY147" fmla="*/ 96456 h 565361"/>
              <a:gd name="connsiteX148" fmla="*/ 259737 w 422984"/>
              <a:gd name="connsiteY148" fmla="*/ 96456 h 565361"/>
              <a:gd name="connsiteX149" fmla="*/ 211391 w 422984"/>
              <a:gd name="connsiteY149" fmla="*/ 86949 h 565361"/>
              <a:gd name="connsiteX150" fmla="*/ 203928 w 422984"/>
              <a:gd name="connsiteY150" fmla="*/ 79487 h 565361"/>
              <a:gd name="connsiteX151" fmla="*/ 211391 w 422984"/>
              <a:gd name="connsiteY151" fmla="*/ 69350 h 565361"/>
              <a:gd name="connsiteX152" fmla="*/ 212605 w 422984"/>
              <a:gd name="connsiteY152" fmla="*/ 16565 h 565361"/>
              <a:gd name="connsiteX153" fmla="*/ 197029 w 422984"/>
              <a:gd name="connsiteY153" fmla="*/ 22620 h 565361"/>
              <a:gd name="connsiteX154" fmla="*/ 191162 w 422984"/>
              <a:gd name="connsiteY154" fmla="*/ 28487 h 565361"/>
              <a:gd name="connsiteX155" fmla="*/ 150705 w 422984"/>
              <a:gd name="connsiteY155" fmla="*/ 37388 h 565361"/>
              <a:gd name="connsiteX156" fmla="*/ 143827 w 422984"/>
              <a:gd name="connsiteY156" fmla="*/ 36578 h 565361"/>
              <a:gd name="connsiteX157" fmla="*/ 115911 w 422984"/>
              <a:gd name="connsiteY157" fmla="*/ 49929 h 565361"/>
              <a:gd name="connsiteX158" fmla="*/ 113079 w 422984"/>
              <a:gd name="connsiteY158" fmla="*/ 57616 h 565361"/>
              <a:gd name="connsiteX159" fmla="*/ 81117 w 422984"/>
              <a:gd name="connsiteY159" fmla="*/ 83105 h 565361"/>
              <a:gd name="connsiteX160" fmla="*/ 72824 w 422984"/>
              <a:gd name="connsiteY160" fmla="*/ 83105 h 565361"/>
              <a:gd name="connsiteX161" fmla="*/ 52595 w 422984"/>
              <a:gd name="connsiteY161" fmla="*/ 107379 h 565361"/>
              <a:gd name="connsiteX162" fmla="*/ 52595 w 422984"/>
              <a:gd name="connsiteY162" fmla="*/ 115875 h 565361"/>
              <a:gd name="connsiteX163" fmla="*/ 34996 w 422984"/>
              <a:gd name="connsiteY163" fmla="*/ 152490 h 565361"/>
              <a:gd name="connsiteX164" fmla="*/ 28118 w 422984"/>
              <a:gd name="connsiteY164" fmla="*/ 157142 h 565361"/>
              <a:gd name="connsiteX165" fmla="*/ 21038 w 422984"/>
              <a:gd name="connsiteY165" fmla="*/ 187283 h 565361"/>
              <a:gd name="connsiteX166" fmla="*/ 25488 w 422984"/>
              <a:gd name="connsiteY166" fmla="*/ 194161 h 565361"/>
              <a:gd name="connsiteX167" fmla="*/ 25488 w 422984"/>
              <a:gd name="connsiteY167" fmla="*/ 234619 h 565361"/>
              <a:gd name="connsiteX168" fmla="*/ 21038 w 422984"/>
              <a:gd name="connsiteY168" fmla="*/ 241699 h 565361"/>
              <a:gd name="connsiteX169" fmla="*/ 26500 w 422984"/>
              <a:gd name="connsiteY169" fmla="*/ 271840 h 565361"/>
              <a:gd name="connsiteX170" fmla="*/ 33377 w 422984"/>
              <a:gd name="connsiteY170" fmla="*/ 276290 h 565361"/>
              <a:gd name="connsiteX171" fmla="*/ 50976 w 422984"/>
              <a:gd name="connsiteY171" fmla="*/ 313106 h 565361"/>
              <a:gd name="connsiteX172" fmla="*/ 50976 w 422984"/>
              <a:gd name="connsiteY172" fmla="*/ 321603 h 565361"/>
              <a:gd name="connsiteX173" fmla="*/ 71205 w 422984"/>
              <a:gd name="connsiteY173" fmla="*/ 345675 h 565361"/>
              <a:gd name="connsiteX174" fmla="*/ 79499 w 422984"/>
              <a:gd name="connsiteY174" fmla="*/ 346889 h 565361"/>
              <a:gd name="connsiteX175" fmla="*/ 110247 w 422984"/>
              <a:gd name="connsiteY175" fmla="*/ 372377 h 565361"/>
              <a:gd name="connsiteX176" fmla="*/ 113079 w 422984"/>
              <a:gd name="connsiteY176" fmla="*/ 380064 h 565361"/>
              <a:gd name="connsiteX177" fmla="*/ 140995 w 422984"/>
              <a:gd name="connsiteY177" fmla="*/ 393415 h 565361"/>
              <a:gd name="connsiteX178" fmla="*/ 148884 w 422984"/>
              <a:gd name="connsiteY178" fmla="*/ 390987 h 565361"/>
              <a:gd name="connsiteX179" fmla="*/ 161224 w 422984"/>
              <a:gd name="connsiteY179" fmla="*/ 388965 h 565361"/>
              <a:gd name="connsiteX180" fmla="*/ 188735 w 422984"/>
              <a:gd name="connsiteY180" fmla="*/ 399888 h 565361"/>
              <a:gd name="connsiteX181" fmla="*/ 194601 w 422984"/>
              <a:gd name="connsiteY181" fmla="*/ 405754 h 565361"/>
              <a:gd name="connsiteX182" fmla="*/ 225753 w 422984"/>
              <a:gd name="connsiteY182" fmla="*/ 405754 h 565361"/>
              <a:gd name="connsiteX183" fmla="*/ 231620 w 422984"/>
              <a:gd name="connsiteY183" fmla="*/ 399888 h 565361"/>
              <a:gd name="connsiteX184" fmla="*/ 272077 w 422984"/>
              <a:gd name="connsiteY184" fmla="*/ 390987 h 565361"/>
              <a:gd name="connsiteX185" fmla="*/ 280574 w 422984"/>
              <a:gd name="connsiteY185" fmla="*/ 393415 h 565361"/>
              <a:gd name="connsiteX186" fmla="*/ 308489 w 422984"/>
              <a:gd name="connsiteY186" fmla="*/ 380064 h 565361"/>
              <a:gd name="connsiteX187" fmla="*/ 311321 w 422984"/>
              <a:gd name="connsiteY187" fmla="*/ 372377 h 565361"/>
              <a:gd name="connsiteX188" fmla="*/ 343283 w 422984"/>
              <a:gd name="connsiteY188" fmla="*/ 346889 h 565361"/>
              <a:gd name="connsiteX189" fmla="*/ 351577 w 422984"/>
              <a:gd name="connsiteY189" fmla="*/ 345675 h 565361"/>
              <a:gd name="connsiteX190" fmla="*/ 370794 w 422984"/>
              <a:gd name="connsiteY190" fmla="*/ 321603 h 565361"/>
              <a:gd name="connsiteX191" fmla="*/ 370794 w 422984"/>
              <a:gd name="connsiteY191" fmla="*/ 313106 h 565361"/>
              <a:gd name="connsiteX192" fmla="*/ 388595 w 422984"/>
              <a:gd name="connsiteY192" fmla="*/ 276290 h 565361"/>
              <a:gd name="connsiteX193" fmla="*/ 395473 w 422984"/>
              <a:gd name="connsiteY193" fmla="*/ 271840 h 565361"/>
              <a:gd name="connsiteX194" fmla="*/ 402351 w 422984"/>
              <a:gd name="connsiteY194" fmla="*/ 241699 h 565361"/>
              <a:gd name="connsiteX195" fmla="*/ 398103 w 422984"/>
              <a:gd name="connsiteY195" fmla="*/ 234619 h 565361"/>
              <a:gd name="connsiteX196" fmla="*/ 397294 w 422984"/>
              <a:gd name="connsiteY196" fmla="*/ 234619 h 565361"/>
              <a:gd name="connsiteX197" fmla="*/ 399924 w 422984"/>
              <a:gd name="connsiteY197" fmla="*/ 192745 h 565361"/>
              <a:gd name="connsiteX198" fmla="*/ 404172 w 422984"/>
              <a:gd name="connsiteY198" fmla="*/ 185665 h 565361"/>
              <a:gd name="connsiteX199" fmla="*/ 397294 w 422984"/>
              <a:gd name="connsiteY199" fmla="*/ 155524 h 565361"/>
              <a:gd name="connsiteX200" fmla="*/ 390416 w 422984"/>
              <a:gd name="connsiteY200" fmla="*/ 150871 h 565361"/>
              <a:gd name="connsiteX201" fmla="*/ 372615 w 422984"/>
              <a:gd name="connsiteY201" fmla="*/ 114257 h 565361"/>
              <a:gd name="connsiteX202" fmla="*/ 372615 w 422984"/>
              <a:gd name="connsiteY202" fmla="*/ 105761 h 565361"/>
              <a:gd name="connsiteX203" fmla="*/ 353397 w 422984"/>
              <a:gd name="connsiteY203" fmla="*/ 81486 h 565361"/>
              <a:gd name="connsiteX204" fmla="*/ 345103 w 422984"/>
              <a:gd name="connsiteY204" fmla="*/ 81486 h 565361"/>
              <a:gd name="connsiteX205" fmla="*/ 313142 w 422984"/>
              <a:gd name="connsiteY205" fmla="*/ 55998 h 565361"/>
              <a:gd name="connsiteX206" fmla="*/ 310310 w 422984"/>
              <a:gd name="connsiteY206" fmla="*/ 48311 h 565361"/>
              <a:gd name="connsiteX207" fmla="*/ 282394 w 422984"/>
              <a:gd name="connsiteY207" fmla="*/ 34960 h 565361"/>
              <a:gd name="connsiteX208" fmla="*/ 274505 w 422984"/>
              <a:gd name="connsiteY208" fmla="*/ 37388 h 565361"/>
              <a:gd name="connsiteX209" fmla="*/ 234047 w 422984"/>
              <a:gd name="connsiteY209" fmla="*/ 28487 h 565361"/>
              <a:gd name="connsiteX210" fmla="*/ 228181 w 422984"/>
              <a:gd name="connsiteY210" fmla="*/ 22620 h 565361"/>
              <a:gd name="connsiteX211" fmla="*/ 212605 w 422984"/>
              <a:gd name="connsiteY211" fmla="*/ 16565 h 565361"/>
              <a:gd name="connsiteX212" fmla="*/ 211290 w 422984"/>
              <a:gd name="connsiteY212" fmla="*/ 0 h 565361"/>
              <a:gd name="connsiteX213" fmla="*/ 238902 w 422984"/>
              <a:gd name="connsiteY213" fmla="*/ 10888 h 565361"/>
              <a:gd name="connsiteX214" fmla="*/ 244971 w 422984"/>
              <a:gd name="connsiteY214" fmla="*/ 16552 h 565361"/>
              <a:gd name="connsiteX215" fmla="*/ 267223 w 422984"/>
              <a:gd name="connsiteY215" fmla="*/ 21609 h 565361"/>
              <a:gd name="connsiteX216" fmla="*/ 275112 w 422984"/>
              <a:gd name="connsiteY216" fmla="*/ 19182 h 565361"/>
              <a:gd name="connsiteX217" fmla="*/ 324268 w 422984"/>
              <a:gd name="connsiteY217" fmla="*/ 43658 h 565361"/>
              <a:gd name="connsiteX218" fmla="*/ 327100 w 422984"/>
              <a:gd name="connsiteY218" fmla="*/ 51548 h 565361"/>
              <a:gd name="connsiteX219" fmla="*/ 345103 w 422984"/>
              <a:gd name="connsiteY219" fmla="*/ 65708 h 565361"/>
              <a:gd name="connsiteX220" fmla="*/ 353397 w 422984"/>
              <a:gd name="connsiteY220" fmla="*/ 65708 h 565361"/>
              <a:gd name="connsiteX221" fmla="*/ 387584 w 422984"/>
              <a:gd name="connsiteY221" fmla="*/ 108998 h 565361"/>
              <a:gd name="connsiteX222" fmla="*/ 387584 w 422984"/>
              <a:gd name="connsiteY222" fmla="*/ 117089 h 565361"/>
              <a:gd name="connsiteX223" fmla="*/ 397698 w 422984"/>
              <a:gd name="connsiteY223" fmla="*/ 137318 h 565361"/>
              <a:gd name="connsiteX224" fmla="*/ 404576 w 422984"/>
              <a:gd name="connsiteY224" fmla="*/ 141971 h 565361"/>
              <a:gd name="connsiteX225" fmla="*/ 416916 w 422984"/>
              <a:gd name="connsiteY225" fmla="*/ 195577 h 565361"/>
              <a:gd name="connsiteX226" fmla="*/ 412465 w 422984"/>
              <a:gd name="connsiteY226" fmla="*/ 202657 h 565361"/>
              <a:gd name="connsiteX227" fmla="*/ 412465 w 422984"/>
              <a:gd name="connsiteY227" fmla="*/ 225516 h 565361"/>
              <a:gd name="connsiteX228" fmla="*/ 417523 w 422984"/>
              <a:gd name="connsiteY228" fmla="*/ 233607 h 565361"/>
              <a:gd name="connsiteX229" fmla="*/ 405183 w 422984"/>
              <a:gd name="connsiteY229" fmla="*/ 287416 h 565361"/>
              <a:gd name="connsiteX230" fmla="*/ 398305 w 422984"/>
              <a:gd name="connsiteY230" fmla="*/ 291866 h 565361"/>
              <a:gd name="connsiteX231" fmla="*/ 388191 w 422984"/>
              <a:gd name="connsiteY231" fmla="*/ 312095 h 565361"/>
              <a:gd name="connsiteX232" fmla="*/ 388191 w 422984"/>
              <a:gd name="connsiteY232" fmla="*/ 320186 h 565361"/>
              <a:gd name="connsiteX233" fmla="*/ 354004 w 422984"/>
              <a:gd name="connsiteY233" fmla="*/ 363274 h 565361"/>
              <a:gd name="connsiteX234" fmla="*/ 347329 w 422984"/>
              <a:gd name="connsiteY234" fmla="*/ 363274 h 565361"/>
              <a:gd name="connsiteX235" fmla="*/ 398103 w 422984"/>
              <a:gd name="connsiteY235" fmla="*/ 504876 h 565361"/>
              <a:gd name="connsiteX236" fmla="*/ 396687 w 422984"/>
              <a:gd name="connsiteY236" fmla="*/ 513574 h 565361"/>
              <a:gd name="connsiteX237" fmla="*/ 388595 w 422984"/>
              <a:gd name="connsiteY237" fmla="*/ 516406 h 565361"/>
              <a:gd name="connsiteX238" fmla="*/ 313749 w 422984"/>
              <a:gd name="connsiteY238" fmla="*/ 504673 h 565361"/>
              <a:gd name="connsiteX239" fmla="*/ 263379 w 422984"/>
              <a:gd name="connsiteY239" fmla="*/ 562528 h 565361"/>
              <a:gd name="connsiteX240" fmla="*/ 256906 w 422984"/>
              <a:gd name="connsiteY240" fmla="*/ 565360 h 565361"/>
              <a:gd name="connsiteX241" fmla="*/ 255287 w 422984"/>
              <a:gd name="connsiteY241" fmla="*/ 565360 h 565361"/>
              <a:gd name="connsiteX242" fmla="*/ 248814 w 422984"/>
              <a:gd name="connsiteY242" fmla="*/ 559494 h 565361"/>
              <a:gd name="connsiteX243" fmla="*/ 211391 w 422984"/>
              <a:gd name="connsiteY243" fmla="*/ 455517 h 565361"/>
              <a:gd name="connsiteX244" fmla="*/ 174979 w 422984"/>
              <a:gd name="connsiteY244" fmla="*/ 558482 h 565361"/>
              <a:gd name="connsiteX245" fmla="*/ 168506 w 422984"/>
              <a:gd name="connsiteY245" fmla="*/ 564348 h 565361"/>
              <a:gd name="connsiteX246" fmla="*/ 166888 w 422984"/>
              <a:gd name="connsiteY246" fmla="*/ 564348 h 565361"/>
              <a:gd name="connsiteX247" fmla="*/ 160414 w 422984"/>
              <a:gd name="connsiteY247" fmla="*/ 561516 h 565361"/>
              <a:gd name="connsiteX248" fmla="*/ 110045 w 422984"/>
              <a:gd name="connsiteY248" fmla="*/ 504471 h 565361"/>
              <a:gd name="connsiteX249" fmla="*/ 35198 w 422984"/>
              <a:gd name="connsiteY249" fmla="*/ 516204 h 565361"/>
              <a:gd name="connsiteX250" fmla="*/ 27106 w 422984"/>
              <a:gd name="connsiteY250" fmla="*/ 513372 h 565361"/>
              <a:gd name="connsiteX251" fmla="*/ 25488 w 422984"/>
              <a:gd name="connsiteY251" fmla="*/ 504673 h 565361"/>
              <a:gd name="connsiteX252" fmla="*/ 76465 w 422984"/>
              <a:gd name="connsiteY252" fmla="*/ 363072 h 565361"/>
              <a:gd name="connsiteX253" fmla="*/ 69789 w 422984"/>
              <a:gd name="connsiteY253" fmla="*/ 363072 h 565361"/>
              <a:gd name="connsiteX254" fmla="*/ 34591 w 422984"/>
              <a:gd name="connsiteY254" fmla="*/ 318770 h 565361"/>
              <a:gd name="connsiteX255" fmla="*/ 34591 w 422984"/>
              <a:gd name="connsiteY255" fmla="*/ 310679 h 565361"/>
              <a:gd name="connsiteX256" fmla="*/ 24679 w 422984"/>
              <a:gd name="connsiteY256" fmla="*/ 290450 h 565361"/>
              <a:gd name="connsiteX257" fmla="*/ 17801 w 422984"/>
              <a:gd name="connsiteY257" fmla="*/ 286000 h 565361"/>
              <a:gd name="connsiteX258" fmla="*/ 5462 w 422984"/>
              <a:gd name="connsiteY258" fmla="*/ 232191 h 565361"/>
              <a:gd name="connsiteX259" fmla="*/ 9710 w 422984"/>
              <a:gd name="connsiteY259" fmla="*/ 224909 h 565361"/>
              <a:gd name="connsiteX260" fmla="*/ 9710 w 422984"/>
              <a:gd name="connsiteY260" fmla="*/ 202050 h 565361"/>
              <a:gd name="connsiteX261" fmla="*/ 5462 w 422984"/>
              <a:gd name="connsiteY261" fmla="*/ 194970 h 565361"/>
              <a:gd name="connsiteX262" fmla="*/ 17801 w 422984"/>
              <a:gd name="connsiteY262" fmla="*/ 141364 h 565361"/>
              <a:gd name="connsiteX263" fmla="*/ 24679 w 422984"/>
              <a:gd name="connsiteY263" fmla="*/ 136711 h 565361"/>
              <a:gd name="connsiteX264" fmla="*/ 34591 w 422984"/>
              <a:gd name="connsiteY264" fmla="*/ 116482 h 565361"/>
              <a:gd name="connsiteX265" fmla="*/ 34591 w 422984"/>
              <a:gd name="connsiteY265" fmla="*/ 108391 h 565361"/>
              <a:gd name="connsiteX266" fmla="*/ 69789 w 422984"/>
              <a:gd name="connsiteY266" fmla="*/ 65101 h 565361"/>
              <a:gd name="connsiteX267" fmla="*/ 77072 w 422984"/>
              <a:gd name="connsiteY267" fmla="*/ 64899 h 565361"/>
              <a:gd name="connsiteX268" fmla="*/ 95075 w 422984"/>
              <a:gd name="connsiteY268" fmla="*/ 50739 h 565361"/>
              <a:gd name="connsiteX269" fmla="*/ 97907 w 422984"/>
              <a:gd name="connsiteY269" fmla="*/ 42849 h 565361"/>
              <a:gd name="connsiteX270" fmla="*/ 147670 w 422984"/>
              <a:gd name="connsiteY270" fmla="*/ 19182 h 565361"/>
              <a:gd name="connsiteX271" fmla="*/ 155559 w 422984"/>
              <a:gd name="connsiteY271" fmla="*/ 21609 h 565361"/>
              <a:gd name="connsiteX272" fmla="*/ 177811 w 422984"/>
              <a:gd name="connsiteY272" fmla="*/ 16552 h 565361"/>
              <a:gd name="connsiteX273" fmla="*/ 183677 w 422984"/>
              <a:gd name="connsiteY273" fmla="*/ 10888 h 565361"/>
              <a:gd name="connsiteX274" fmla="*/ 211290 w 422984"/>
              <a:gd name="connsiteY274" fmla="*/ 0 h 56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422984" h="565361">
                <a:moveTo>
                  <a:pt x="331955" y="372175"/>
                </a:moveTo>
                <a:cubicBezTo>
                  <a:pt x="330197" y="373971"/>
                  <a:pt x="328821" y="376103"/>
                  <a:pt x="327909" y="378446"/>
                </a:cubicBezTo>
                <a:lnTo>
                  <a:pt x="325077" y="386335"/>
                </a:lnTo>
                <a:cubicBezTo>
                  <a:pt x="317333" y="406127"/>
                  <a:pt x="295597" y="416555"/>
                  <a:pt x="275314" y="410205"/>
                </a:cubicBezTo>
                <a:lnTo>
                  <a:pt x="267425" y="407575"/>
                </a:lnTo>
                <a:cubicBezTo>
                  <a:pt x="259645" y="404994"/>
                  <a:pt x="251074" y="406942"/>
                  <a:pt x="245173" y="412632"/>
                </a:cubicBezTo>
                <a:lnTo>
                  <a:pt x="239104" y="418296"/>
                </a:lnTo>
                <a:cubicBezTo>
                  <a:pt x="234300" y="423165"/>
                  <a:pt x="228187" y="426538"/>
                  <a:pt x="221505" y="428006"/>
                </a:cubicBezTo>
                <a:lnTo>
                  <a:pt x="221505" y="429624"/>
                </a:lnTo>
                <a:lnTo>
                  <a:pt x="260952" y="539669"/>
                </a:lnTo>
                <a:lnTo>
                  <a:pt x="304444" y="490109"/>
                </a:lnTo>
                <a:cubicBezTo>
                  <a:pt x="306519" y="487904"/>
                  <a:pt x="309537" y="486848"/>
                  <a:pt x="312535" y="487277"/>
                </a:cubicBezTo>
                <a:lnTo>
                  <a:pt x="376863" y="497593"/>
                </a:lnTo>
                <a:close/>
                <a:moveTo>
                  <a:pt x="90220" y="372175"/>
                </a:moveTo>
                <a:lnTo>
                  <a:pt x="45312" y="497593"/>
                </a:lnTo>
                <a:lnTo>
                  <a:pt x="110247" y="487277"/>
                </a:lnTo>
                <a:lnTo>
                  <a:pt x="112472" y="487277"/>
                </a:lnTo>
                <a:cubicBezTo>
                  <a:pt x="114993" y="487256"/>
                  <a:pt x="117410" y="488280"/>
                  <a:pt x="119148" y="490109"/>
                </a:cubicBezTo>
                <a:lnTo>
                  <a:pt x="162640" y="539669"/>
                </a:lnTo>
                <a:lnTo>
                  <a:pt x="200670" y="429624"/>
                </a:lnTo>
                <a:lnTo>
                  <a:pt x="200670" y="428006"/>
                </a:lnTo>
                <a:cubicBezTo>
                  <a:pt x="193964" y="426451"/>
                  <a:pt x="187808" y="423093"/>
                  <a:pt x="182868" y="418296"/>
                </a:cubicBezTo>
                <a:lnTo>
                  <a:pt x="177002" y="412632"/>
                </a:lnTo>
                <a:cubicBezTo>
                  <a:pt x="171101" y="406942"/>
                  <a:pt x="162530" y="404994"/>
                  <a:pt x="154750" y="407575"/>
                </a:cubicBezTo>
                <a:lnTo>
                  <a:pt x="146861" y="410205"/>
                </a:lnTo>
                <a:cubicBezTo>
                  <a:pt x="126578" y="416555"/>
                  <a:pt x="104842" y="406127"/>
                  <a:pt x="97098" y="386335"/>
                </a:cubicBezTo>
                <a:lnTo>
                  <a:pt x="94266" y="378446"/>
                </a:lnTo>
                <a:cubicBezTo>
                  <a:pt x="93281" y="376141"/>
                  <a:pt x="91912" y="374021"/>
                  <a:pt x="90220" y="372175"/>
                </a:cubicBezTo>
                <a:close/>
                <a:moveTo>
                  <a:pt x="162841" y="331515"/>
                </a:moveTo>
                <a:cubicBezTo>
                  <a:pt x="178185" y="338053"/>
                  <a:pt x="194712" y="341358"/>
                  <a:pt x="211390" y="341225"/>
                </a:cubicBezTo>
                <a:cubicBezTo>
                  <a:pt x="216150" y="341332"/>
                  <a:pt x="219982" y="345163"/>
                  <a:pt x="220089" y="349923"/>
                </a:cubicBezTo>
                <a:cubicBezTo>
                  <a:pt x="220093" y="350059"/>
                  <a:pt x="220093" y="350196"/>
                  <a:pt x="220089" y="350332"/>
                </a:cubicBezTo>
                <a:cubicBezTo>
                  <a:pt x="219976" y="355023"/>
                  <a:pt x="216081" y="358735"/>
                  <a:pt x="211390" y="358622"/>
                </a:cubicBezTo>
                <a:cubicBezTo>
                  <a:pt x="192464" y="358626"/>
                  <a:pt x="173716" y="354985"/>
                  <a:pt x="156166" y="347900"/>
                </a:cubicBezTo>
                <a:cubicBezTo>
                  <a:pt x="152506" y="345914"/>
                  <a:pt x="150712" y="341654"/>
                  <a:pt x="151849" y="337648"/>
                </a:cubicBezTo>
                <a:cubicBezTo>
                  <a:pt x="153190" y="332919"/>
                  <a:pt x="158112" y="330174"/>
                  <a:pt x="162841" y="331515"/>
                </a:cubicBezTo>
                <a:close/>
                <a:moveTo>
                  <a:pt x="302068" y="303239"/>
                </a:moveTo>
                <a:cubicBezTo>
                  <a:pt x="305952" y="300225"/>
                  <a:pt x="311544" y="300929"/>
                  <a:pt x="314558" y="304813"/>
                </a:cubicBezTo>
                <a:cubicBezTo>
                  <a:pt x="314570" y="304825"/>
                  <a:pt x="314584" y="304839"/>
                  <a:pt x="314596" y="304851"/>
                </a:cubicBezTo>
                <a:cubicBezTo>
                  <a:pt x="317982" y="308258"/>
                  <a:pt x="317964" y="313766"/>
                  <a:pt x="314558" y="317152"/>
                </a:cubicBezTo>
                <a:cubicBezTo>
                  <a:pt x="301142" y="330605"/>
                  <a:pt x="285190" y="341263"/>
                  <a:pt x="267627" y="348507"/>
                </a:cubicBezTo>
                <a:cubicBezTo>
                  <a:pt x="266490" y="348716"/>
                  <a:pt x="265325" y="348716"/>
                  <a:pt x="264188" y="348507"/>
                </a:cubicBezTo>
                <a:cubicBezTo>
                  <a:pt x="260800" y="348408"/>
                  <a:pt x="257763" y="346393"/>
                  <a:pt x="256353" y="343310"/>
                </a:cubicBezTo>
                <a:cubicBezTo>
                  <a:pt x="254310" y="338840"/>
                  <a:pt x="256279" y="333558"/>
                  <a:pt x="260749" y="331515"/>
                </a:cubicBezTo>
                <a:cubicBezTo>
                  <a:pt x="275860" y="324999"/>
                  <a:pt x="289591" y="315662"/>
                  <a:pt x="301207" y="304004"/>
                </a:cubicBezTo>
                <a:cubicBezTo>
                  <a:pt x="301478" y="303731"/>
                  <a:pt x="301765" y="303476"/>
                  <a:pt x="302068" y="303239"/>
                </a:cubicBezTo>
                <a:close/>
                <a:moveTo>
                  <a:pt x="82533" y="258287"/>
                </a:moveTo>
                <a:cubicBezTo>
                  <a:pt x="87002" y="256387"/>
                  <a:pt x="92164" y="258471"/>
                  <a:pt x="94064" y="262939"/>
                </a:cubicBezTo>
                <a:cubicBezTo>
                  <a:pt x="100594" y="278532"/>
                  <a:pt x="110310" y="292587"/>
                  <a:pt x="122586" y="304206"/>
                </a:cubicBezTo>
                <a:cubicBezTo>
                  <a:pt x="122599" y="304218"/>
                  <a:pt x="122613" y="304232"/>
                  <a:pt x="122625" y="304245"/>
                </a:cubicBezTo>
                <a:cubicBezTo>
                  <a:pt x="126011" y="307651"/>
                  <a:pt x="125993" y="313159"/>
                  <a:pt x="122586" y="316546"/>
                </a:cubicBezTo>
                <a:cubicBezTo>
                  <a:pt x="120881" y="318150"/>
                  <a:pt x="118654" y="319082"/>
                  <a:pt x="116315" y="319176"/>
                </a:cubicBezTo>
                <a:cubicBezTo>
                  <a:pt x="113999" y="319258"/>
                  <a:pt x="111770" y="318292"/>
                  <a:pt x="110247" y="316546"/>
                </a:cubicBezTo>
                <a:cubicBezTo>
                  <a:pt x="96410" y="303318"/>
                  <a:pt x="85400" y="287420"/>
                  <a:pt x="77881" y="269817"/>
                </a:cubicBezTo>
                <a:cubicBezTo>
                  <a:pt x="75981" y="265349"/>
                  <a:pt x="78065" y="260186"/>
                  <a:pt x="82533" y="258287"/>
                </a:cubicBezTo>
                <a:close/>
                <a:moveTo>
                  <a:pt x="347126" y="205085"/>
                </a:moveTo>
                <a:cubicBezTo>
                  <a:pt x="351637" y="204949"/>
                  <a:pt x="355505" y="208289"/>
                  <a:pt x="356026" y="212772"/>
                </a:cubicBezTo>
                <a:cubicBezTo>
                  <a:pt x="356055" y="231741"/>
                  <a:pt x="352270" y="250519"/>
                  <a:pt x="344901" y="267997"/>
                </a:cubicBezTo>
                <a:cubicBezTo>
                  <a:pt x="343648" y="271270"/>
                  <a:pt x="340515" y="273438"/>
                  <a:pt x="337011" y="273458"/>
                </a:cubicBezTo>
                <a:cubicBezTo>
                  <a:pt x="335883" y="273742"/>
                  <a:pt x="334701" y="273742"/>
                  <a:pt x="333573" y="273458"/>
                </a:cubicBezTo>
                <a:cubicBezTo>
                  <a:pt x="329070" y="271591"/>
                  <a:pt x="326907" y="266453"/>
                  <a:pt x="328718" y="261928"/>
                </a:cubicBezTo>
                <a:cubicBezTo>
                  <a:pt x="335063" y="246880"/>
                  <a:pt x="338363" y="230723"/>
                  <a:pt x="338427" y="214390"/>
                </a:cubicBezTo>
                <a:cubicBezTo>
                  <a:pt x="338312" y="209438"/>
                  <a:pt x="342178" y="205303"/>
                  <a:pt x="347126" y="205085"/>
                </a:cubicBezTo>
                <a:close/>
                <a:moveTo>
                  <a:pt x="90018" y="154311"/>
                </a:moveTo>
                <a:cubicBezTo>
                  <a:pt x="94104" y="156467"/>
                  <a:pt x="95791" y="161441"/>
                  <a:pt x="93861" y="165639"/>
                </a:cubicBezTo>
                <a:cubicBezTo>
                  <a:pt x="87570" y="181122"/>
                  <a:pt x="84341" y="197677"/>
                  <a:pt x="84353" y="214390"/>
                </a:cubicBezTo>
                <a:lnTo>
                  <a:pt x="85163" y="214390"/>
                </a:lnTo>
                <a:cubicBezTo>
                  <a:pt x="84577" y="218242"/>
                  <a:pt x="81553" y="221266"/>
                  <a:pt x="77701" y="221853"/>
                </a:cubicBezTo>
                <a:cubicBezTo>
                  <a:pt x="72841" y="222591"/>
                  <a:pt x="68303" y="219249"/>
                  <a:pt x="67564" y="214390"/>
                </a:cubicBezTo>
                <a:cubicBezTo>
                  <a:pt x="67510" y="195440"/>
                  <a:pt x="71223" y="176668"/>
                  <a:pt x="78487" y="159166"/>
                </a:cubicBezTo>
                <a:cubicBezTo>
                  <a:pt x="80353" y="154664"/>
                  <a:pt x="85493" y="152500"/>
                  <a:pt x="90018" y="154311"/>
                </a:cubicBezTo>
                <a:close/>
                <a:moveTo>
                  <a:pt x="213464" y="144852"/>
                </a:moveTo>
                <a:cubicBezTo>
                  <a:pt x="211676" y="143931"/>
                  <a:pt x="209479" y="144633"/>
                  <a:pt x="208558" y="146421"/>
                </a:cubicBezTo>
                <a:lnTo>
                  <a:pt x="193994" y="175955"/>
                </a:lnTo>
                <a:cubicBezTo>
                  <a:pt x="190868" y="182088"/>
                  <a:pt x="185010" y="186371"/>
                  <a:pt x="178215" y="187486"/>
                </a:cubicBezTo>
                <a:lnTo>
                  <a:pt x="145647" y="192138"/>
                </a:lnTo>
                <a:cubicBezTo>
                  <a:pt x="144285" y="192268"/>
                  <a:pt x="143151" y="193239"/>
                  <a:pt x="142815" y="194566"/>
                </a:cubicBezTo>
                <a:cubicBezTo>
                  <a:pt x="142006" y="195644"/>
                  <a:pt x="142006" y="197129"/>
                  <a:pt x="142815" y="198207"/>
                </a:cubicBezTo>
                <a:lnTo>
                  <a:pt x="166483" y="221065"/>
                </a:lnTo>
                <a:cubicBezTo>
                  <a:pt x="171305" y="226060"/>
                  <a:pt x="173546" y="233006"/>
                  <a:pt x="172551" y="239878"/>
                </a:cubicBezTo>
                <a:lnTo>
                  <a:pt x="166887" y="272244"/>
                </a:lnTo>
                <a:cubicBezTo>
                  <a:pt x="166483" y="274267"/>
                  <a:pt x="168303" y="275481"/>
                  <a:pt x="168303" y="275481"/>
                </a:cubicBezTo>
                <a:cubicBezTo>
                  <a:pt x="169464" y="276264"/>
                  <a:pt x="170986" y="276264"/>
                  <a:pt x="172147" y="275481"/>
                </a:cubicBezTo>
                <a:lnTo>
                  <a:pt x="201074" y="259905"/>
                </a:lnTo>
                <a:cubicBezTo>
                  <a:pt x="207464" y="256820"/>
                  <a:pt x="214912" y="256820"/>
                  <a:pt x="221303" y="259905"/>
                </a:cubicBezTo>
                <a:lnTo>
                  <a:pt x="250230" y="275481"/>
                </a:lnTo>
                <a:cubicBezTo>
                  <a:pt x="251391" y="276264"/>
                  <a:pt x="252912" y="276264"/>
                  <a:pt x="254073" y="275481"/>
                </a:cubicBezTo>
                <a:cubicBezTo>
                  <a:pt x="255307" y="274927"/>
                  <a:pt x="255920" y="273527"/>
                  <a:pt x="255489" y="272244"/>
                </a:cubicBezTo>
                <a:lnTo>
                  <a:pt x="249825" y="239878"/>
                </a:lnTo>
                <a:cubicBezTo>
                  <a:pt x="248960" y="233140"/>
                  <a:pt x="251191" y="226371"/>
                  <a:pt x="255894" y="221470"/>
                </a:cubicBezTo>
                <a:lnTo>
                  <a:pt x="280775" y="198207"/>
                </a:lnTo>
                <a:cubicBezTo>
                  <a:pt x="281471" y="197092"/>
                  <a:pt x="281471" y="195680"/>
                  <a:pt x="280775" y="194566"/>
                </a:cubicBezTo>
                <a:cubicBezTo>
                  <a:pt x="280440" y="193239"/>
                  <a:pt x="279305" y="192268"/>
                  <a:pt x="277943" y="192138"/>
                </a:cubicBezTo>
                <a:lnTo>
                  <a:pt x="245375" y="187486"/>
                </a:lnTo>
                <a:cubicBezTo>
                  <a:pt x="238485" y="186606"/>
                  <a:pt x="232528" y="182252"/>
                  <a:pt x="229596" y="175955"/>
                </a:cubicBezTo>
                <a:lnTo>
                  <a:pt x="215032" y="146421"/>
                </a:lnTo>
                <a:cubicBezTo>
                  <a:pt x="214684" y="145748"/>
                  <a:pt x="214136" y="145200"/>
                  <a:pt x="213464" y="144852"/>
                </a:cubicBezTo>
                <a:close/>
                <a:moveTo>
                  <a:pt x="211391" y="127001"/>
                </a:moveTo>
                <a:cubicBezTo>
                  <a:pt x="219383" y="127001"/>
                  <a:pt x="226712" y="131445"/>
                  <a:pt x="230406" y="138532"/>
                </a:cubicBezTo>
                <a:lnTo>
                  <a:pt x="245375" y="168066"/>
                </a:lnTo>
                <a:cubicBezTo>
                  <a:pt x="245986" y="169114"/>
                  <a:pt x="247018" y="169850"/>
                  <a:pt x="248207" y="170089"/>
                </a:cubicBezTo>
                <a:lnTo>
                  <a:pt x="280573" y="174944"/>
                </a:lnTo>
                <a:cubicBezTo>
                  <a:pt x="288622" y="175799"/>
                  <a:pt x="295385" y="181368"/>
                  <a:pt x="297768" y="189104"/>
                </a:cubicBezTo>
                <a:cubicBezTo>
                  <a:pt x="300177" y="196835"/>
                  <a:pt x="298069" y="205263"/>
                  <a:pt x="292306" y="210951"/>
                </a:cubicBezTo>
                <a:lnTo>
                  <a:pt x="266413" y="233810"/>
                </a:lnTo>
                <a:cubicBezTo>
                  <a:pt x="265942" y="234766"/>
                  <a:pt x="265942" y="235887"/>
                  <a:pt x="266413" y="236844"/>
                </a:cubicBezTo>
                <a:lnTo>
                  <a:pt x="272077" y="269210"/>
                </a:lnTo>
                <a:cubicBezTo>
                  <a:pt x="273503" y="276693"/>
                  <a:pt x="270892" y="284376"/>
                  <a:pt x="265199" y="289439"/>
                </a:cubicBezTo>
                <a:cubicBezTo>
                  <a:pt x="261603" y="292030"/>
                  <a:pt x="257292" y="293444"/>
                  <a:pt x="252860" y="293485"/>
                </a:cubicBezTo>
                <a:cubicBezTo>
                  <a:pt x="249366" y="293624"/>
                  <a:pt x="245913" y="292708"/>
                  <a:pt x="242947" y="290855"/>
                </a:cubicBezTo>
                <a:lnTo>
                  <a:pt x="213818" y="275683"/>
                </a:lnTo>
                <a:cubicBezTo>
                  <a:pt x="212829" y="275060"/>
                  <a:pt x="211571" y="275060"/>
                  <a:pt x="210581" y="275683"/>
                </a:cubicBezTo>
                <a:lnTo>
                  <a:pt x="181452" y="290855"/>
                </a:lnTo>
                <a:cubicBezTo>
                  <a:pt x="174420" y="294882"/>
                  <a:pt x="165665" y="294324"/>
                  <a:pt x="159200" y="289439"/>
                </a:cubicBezTo>
                <a:cubicBezTo>
                  <a:pt x="152907" y="284738"/>
                  <a:pt x="149656" y="276996"/>
                  <a:pt x="150704" y="269210"/>
                </a:cubicBezTo>
                <a:lnTo>
                  <a:pt x="154952" y="236844"/>
                </a:lnTo>
                <a:cubicBezTo>
                  <a:pt x="155134" y="235727"/>
                  <a:pt x="154756" y="234592"/>
                  <a:pt x="153941" y="233810"/>
                </a:cubicBezTo>
                <a:lnTo>
                  <a:pt x="130475" y="210951"/>
                </a:lnTo>
                <a:cubicBezTo>
                  <a:pt x="124927" y="205135"/>
                  <a:pt x="123055" y="196722"/>
                  <a:pt x="125620" y="189104"/>
                </a:cubicBezTo>
                <a:cubicBezTo>
                  <a:pt x="128003" y="181368"/>
                  <a:pt x="134766" y="175799"/>
                  <a:pt x="142815" y="174944"/>
                </a:cubicBezTo>
                <a:lnTo>
                  <a:pt x="175181" y="170089"/>
                </a:lnTo>
                <a:cubicBezTo>
                  <a:pt x="176370" y="169850"/>
                  <a:pt x="177402" y="169114"/>
                  <a:pt x="178013" y="168066"/>
                </a:cubicBezTo>
                <a:lnTo>
                  <a:pt x="192375" y="138532"/>
                </a:lnTo>
                <a:cubicBezTo>
                  <a:pt x="196035" y="131412"/>
                  <a:pt x="203386" y="126955"/>
                  <a:pt x="211391" y="127001"/>
                </a:cubicBezTo>
                <a:close/>
                <a:moveTo>
                  <a:pt x="299993" y="111425"/>
                </a:moveTo>
                <a:cubicBezTo>
                  <a:pt x="303464" y="107980"/>
                  <a:pt x="309064" y="107980"/>
                  <a:pt x="312535" y="111425"/>
                </a:cubicBezTo>
                <a:cubicBezTo>
                  <a:pt x="326345" y="124946"/>
                  <a:pt x="337285" y="141114"/>
                  <a:pt x="344699" y="158963"/>
                </a:cubicBezTo>
                <a:cubicBezTo>
                  <a:pt x="344723" y="159020"/>
                  <a:pt x="344749" y="159078"/>
                  <a:pt x="344771" y="159136"/>
                </a:cubicBezTo>
                <a:cubicBezTo>
                  <a:pt x="346604" y="163577"/>
                  <a:pt x="344488" y="168663"/>
                  <a:pt x="340046" y="170493"/>
                </a:cubicBezTo>
                <a:cubicBezTo>
                  <a:pt x="338917" y="170785"/>
                  <a:pt x="337736" y="170785"/>
                  <a:pt x="336607" y="170493"/>
                </a:cubicBezTo>
                <a:cubicBezTo>
                  <a:pt x="332648" y="170799"/>
                  <a:pt x="328987" y="168383"/>
                  <a:pt x="327706" y="164627"/>
                </a:cubicBezTo>
                <a:cubicBezTo>
                  <a:pt x="321229" y="149444"/>
                  <a:pt x="311811" y="135693"/>
                  <a:pt x="299993" y="124169"/>
                </a:cubicBezTo>
                <a:cubicBezTo>
                  <a:pt x="296524" y="120630"/>
                  <a:pt x="296524" y="114965"/>
                  <a:pt x="299993" y="111425"/>
                </a:cubicBezTo>
                <a:close/>
                <a:moveTo>
                  <a:pt x="155559" y="79868"/>
                </a:moveTo>
                <a:cubicBezTo>
                  <a:pt x="160181" y="78515"/>
                  <a:pt x="165059" y="80998"/>
                  <a:pt x="166685" y="85532"/>
                </a:cubicBezTo>
                <a:cubicBezTo>
                  <a:pt x="166764" y="85713"/>
                  <a:pt x="166835" y="85896"/>
                  <a:pt x="166901" y="86082"/>
                </a:cubicBezTo>
                <a:cubicBezTo>
                  <a:pt x="168421" y="90403"/>
                  <a:pt x="166151" y="95138"/>
                  <a:pt x="161830" y="96658"/>
                </a:cubicBezTo>
                <a:cubicBezTo>
                  <a:pt x="146648" y="103227"/>
                  <a:pt x="132903" y="112712"/>
                  <a:pt x="121372" y="124574"/>
                </a:cubicBezTo>
                <a:cubicBezTo>
                  <a:pt x="119667" y="126178"/>
                  <a:pt x="117440" y="127112"/>
                  <a:pt x="115102" y="127204"/>
                </a:cubicBezTo>
                <a:cubicBezTo>
                  <a:pt x="112741" y="127215"/>
                  <a:pt x="110477" y="126265"/>
                  <a:pt x="108831" y="124574"/>
                </a:cubicBezTo>
                <a:cubicBezTo>
                  <a:pt x="108818" y="124561"/>
                  <a:pt x="108804" y="124549"/>
                  <a:pt x="108792" y="124536"/>
                </a:cubicBezTo>
                <a:cubicBezTo>
                  <a:pt x="105406" y="121128"/>
                  <a:pt x="105424" y="115621"/>
                  <a:pt x="108831" y="112235"/>
                </a:cubicBezTo>
                <a:cubicBezTo>
                  <a:pt x="122184" y="98545"/>
                  <a:pt x="138049" y="87556"/>
                  <a:pt x="155559" y="79868"/>
                </a:cubicBezTo>
                <a:close/>
                <a:moveTo>
                  <a:pt x="211391" y="69350"/>
                </a:moveTo>
                <a:cubicBezTo>
                  <a:pt x="230254" y="69096"/>
                  <a:pt x="248974" y="72675"/>
                  <a:pt x="266413" y="79869"/>
                </a:cubicBezTo>
                <a:cubicBezTo>
                  <a:pt x="266433" y="79876"/>
                  <a:pt x="266451" y="79884"/>
                  <a:pt x="266472" y="79892"/>
                </a:cubicBezTo>
                <a:cubicBezTo>
                  <a:pt x="270805" y="81689"/>
                  <a:pt x="272862" y="86660"/>
                  <a:pt x="271066" y="90994"/>
                </a:cubicBezTo>
                <a:cubicBezTo>
                  <a:pt x="269741" y="94300"/>
                  <a:pt x="266534" y="96464"/>
                  <a:pt x="262974" y="96456"/>
                </a:cubicBezTo>
                <a:cubicBezTo>
                  <a:pt x="261912" y="96730"/>
                  <a:pt x="260799" y="96730"/>
                  <a:pt x="259737" y="96456"/>
                </a:cubicBezTo>
                <a:cubicBezTo>
                  <a:pt x="244362" y="90278"/>
                  <a:pt x="227960" y="87053"/>
                  <a:pt x="211391" y="86949"/>
                </a:cubicBezTo>
                <a:cubicBezTo>
                  <a:pt x="207539" y="86363"/>
                  <a:pt x="204515" y="83339"/>
                  <a:pt x="203928" y="79487"/>
                </a:cubicBezTo>
                <a:cubicBezTo>
                  <a:pt x="203190" y="74627"/>
                  <a:pt x="206532" y="70089"/>
                  <a:pt x="211391" y="69350"/>
                </a:cubicBezTo>
                <a:close/>
                <a:moveTo>
                  <a:pt x="212605" y="16565"/>
                </a:moveTo>
                <a:cubicBezTo>
                  <a:pt x="207021" y="16565"/>
                  <a:pt x="201437" y="18584"/>
                  <a:pt x="197029" y="22620"/>
                </a:cubicBezTo>
                <a:lnTo>
                  <a:pt x="191162" y="28487"/>
                </a:lnTo>
                <a:cubicBezTo>
                  <a:pt x="180334" y="38656"/>
                  <a:pt x="164802" y="42074"/>
                  <a:pt x="150705" y="37388"/>
                </a:cubicBezTo>
                <a:lnTo>
                  <a:pt x="143827" y="36578"/>
                </a:lnTo>
                <a:cubicBezTo>
                  <a:pt x="132450" y="32883"/>
                  <a:pt x="120175" y="38754"/>
                  <a:pt x="115911" y="49929"/>
                </a:cubicBezTo>
                <a:lnTo>
                  <a:pt x="113079" y="57616"/>
                </a:lnTo>
                <a:cubicBezTo>
                  <a:pt x="108040" y="71429"/>
                  <a:pt x="95704" y="81266"/>
                  <a:pt x="81117" y="83105"/>
                </a:cubicBezTo>
                <a:lnTo>
                  <a:pt x="72824" y="83105"/>
                </a:lnTo>
                <a:cubicBezTo>
                  <a:pt x="60620" y="84383"/>
                  <a:pt x="51652" y="95145"/>
                  <a:pt x="52595" y="107379"/>
                </a:cubicBezTo>
                <a:lnTo>
                  <a:pt x="52595" y="115875"/>
                </a:lnTo>
                <a:cubicBezTo>
                  <a:pt x="54040" y="130411"/>
                  <a:pt x="47250" y="144538"/>
                  <a:pt x="34996" y="152490"/>
                </a:cubicBezTo>
                <a:lnTo>
                  <a:pt x="28118" y="157142"/>
                </a:lnTo>
                <a:cubicBezTo>
                  <a:pt x="18190" y="163759"/>
                  <a:pt x="15094" y="176938"/>
                  <a:pt x="21038" y="187283"/>
                </a:cubicBezTo>
                <a:lnTo>
                  <a:pt x="25488" y="194161"/>
                </a:lnTo>
                <a:cubicBezTo>
                  <a:pt x="32715" y="206679"/>
                  <a:pt x="32715" y="222101"/>
                  <a:pt x="25488" y="234619"/>
                </a:cubicBezTo>
                <a:lnTo>
                  <a:pt x="21038" y="241699"/>
                </a:lnTo>
                <a:cubicBezTo>
                  <a:pt x="14862" y="251659"/>
                  <a:pt x="17221" y="264679"/>
                  <a:pt x="26500" y="271840"/>
                </a:cubicBezTo>
                <a:lnTo>
                  <a:pt x="33377" y="276290"/>
                </a:lnTo>
                <a:cubicBezTo>
                  <a:pt x="45456" y="284489"/>
                  <a:pt x="52182" y="298558"/>
                  <a:pt x="50976" y="313106"/>
                </a:cubicBezTo>
                <a:lnTo>
                  <a:pt x="50976" y="321603"/>
                </a:lnTo>
                <a:cubicBezTo>
                  <a:pt x="50148" y="333762"/>
                  <a:pt x="59085" y="344396"/>
                  <a:pt x="71205" y="345675"/>
                </a:cubicBezTo>
                <a:lnTo>
                  <a:pt x="79499" y="346889"/>
                </a:lnTo>
                <a:cubicBezTo>
                  <a:pt x="93520" y="349381"/>
                  <a:pt x="105198" y="359062"/>
                  <a:pt x="110247" y="372377"/>
                </a:cubicBezTo>
                <a:lnTo>
                  <a:pt x="113079" y="380064"/>
                </a:lnTo>
                <a:cubicBezTo>
                  <a:pt x="117422" y="391165"/>
                  <a:pt x="129626" y="397001"/>
                  <a:pt x="140995" y="393415"/>
                </a:cubicBezTo>
                <a:lnTo>
                  <a:pt x="148884" y="390987"/>
                </a:lnTo>
                <a:cubicBezTo>
                  <a:pt x="152875" y="389711"/>
                  <a:pt x="157034" y="389029"/>
                  <a:pt x="161224" y="388965"/>
                </a:cubicBezTo>
                <a:cubicBezTo>
                  <a:pt x="171445" y="388999"/>
                  <a:pt x="181274" y="392903"/>
                  <a:pt x="188735" y="399888"/>
                </a:cubicBezTo>
                <a:lnTo>
                  <a:pt x="194601" y="405754"/>
                </a:lnTo>
                <a:cubicBezTo>
                  <a:pt x="203338" y="414026"/>
                  <a:pt x="217017" y="414026"/>
                  <a:pt x="225753" y="405754"/>
                </a:cubicBezTo>
                <a:lnTo>
                  <a:pt x="231620" y="399888"/>
                </a:lnTo>
                <a:cubicBezTo>
                  <a:pt x="242448" y="389719"/>
                  <a:pt x="257980" y="386302"/>
                  <a:pt x="272077" y="390987"/>
                </a:cubicBezTo>
                <a:lnTo>
                  <a:pt x="280574" y="393415"/>
                </a:lnTo>
                <a:cubicBezTo>
                  <a:pt x="291942" y="397001"/>
                  <a:pt x="304146" y="391165"/>
                  <a:pt x="308489" y="380064"/>
                </a:cubicBezTo>
                <a:lnTo>
                  <a:pt x="311321" y="372377"/>
                </a:lnTo>
                <a:cubicBezTo>
                  <a:pt x="316583" y="358726"/>
                  <a:pt x="328805" y="348982"/>
                  <a:pt x="343283" y="346889"/>
                </a:cubicBezTo>
                <a:lnTo>
                  <a:pt x="351577" y="345675"/>
                </a:lnTo>
                <a:cubicBezTo>
                  <a:pt x="363291" y="343909"/>
                  <a:pt x="371666" y="333416"/>
                  <a:pt x="370794" y="321603"/>
                </a:cubicBezTo>
                <a:lnTo>
                  <a:pt x="370794" y="313106"/>
                </a:lnTo>
                <a:cubicBezTo>
                  <a:pt x="369633" y="298517"/>
                  <a:pt x="376440" y="284440"/>
                  <a:pt x="388595" y="276290"/>
                </a:cubicBezTo>
                <a:lnTo>
                  <a:pt x="395473" y="271840"/>
                </a:lnTo>
                <a:cubicBezTo>
                  <a:pt x="405418" y="265223"/>
                  <a:pt x="408442" y="251975"/>
                  <a:pt x="402351" y="241699"/>
                </a:cubicBezTo>
                <a:lnTo>
                  <a:pt x="398103" y="234619"/>
                </a:lnTo>
                <a:lnTo>
                  <a:pt x="397294" y="234619"/>
                </a:lnTo>
                <a:cubicBezTo>
                  <a:pt x="390299" y="221261"/>
                  <a:pt x="391312" y="205123"/>
                  <a:pt x="399924" y="192745"/>
                </a:cubicBezTo>
                <a:lnTo>
                  <a:pt x="404172" y="185665"/>
                </a:lnTo>
                <a:cubicBezTo>
                  <a:pt x="410262" y="175389"/>
                  <a:pt x="407238" y="162141"/>
                  <a:pt x="397294" y="155524"/>
                </a:cubicBezTo>
                <a:lnTo>
                  <a:pt x="390416" y="150871"/>
                </a:lnTo>
                <a:cubicBezTo>
                  <a:pt x="378121" y="142940"/>
                  <a:pt x="371259" y="128826"/>
                  <a:pt x="372615" y="114257"/>
                </a:cubicBezTo>
                <a:lnTo>
                  <a:pt x="372615" y="105761"/>
                </a:lnTo>
                <a:cubicBezTo>
                  <a:pt x="373600" y="93872"/>
                  <a:pt x="365195" y="83256"/>
                  <a:pt x="353397" y="81486"/>
                </a:cubicBezTo>
                <a:lnTo>
                  <a:pt x="345103" y="81486"/>
                </a:lnTo>
                <a:cubicBezTo>
                  <a:pt x="330498" y="79693"/>
                  <a:pt x="318140" y="69839"/>
                  <a:pt x="313142" y="55998"/>
                </a:cubicBezTo>
                <a:lnTo>
                  <a:pt x="310310" y="48311"/>
                </a:lnTo>
                <a:cubicBezTo>
                  <a:pt x="306046" y="37136"/>
                  <a:pt x="293771" y="31265"/>
                  <a:pt x="282394" y="34960"/>
                </a:cubicBezTo>
                <a:lnTo>
                  <a:pt x="274505" y="37388"/>
                </a:lnTo>
                <a:cubicBezTo>
                  <a:pt x="260407" y="42074"/>
                  <a:pt x="244876" y="38656"/>
                  <a:pt x="234047" y="28487"/>
                </a:cubicBezTo>
                <a:lnTo>
                  <a:pt x="228181" y="22620"/>
                </a:lnTo>
                <a:cubicBezTo>
                  <a:pt x="223773" y="18584"/>
                  <a:pt x="218189" y="16565"/>
                  <a:pt x="212605" y="16565"/>
                </a:cubicBezTo>
                <a:close/>
                <a:moveTo>
                  <a:pt x="211290" y="0"/>
                </a:moveTo>
                <a:cubicBezTo>
                  <a:pt x="221210" y="0"/>
                  <a:pt x="231129" y="3630"/>
                  <a:pt x="238902" y="10888"/>
                </a:cubicBezTo>
                <a:lnTo>
                  <a:pt x="244971" y="16552"/>
                </a:lnTo>
                <a:cubicBezTo>
                  <a:pt x="250825" y="22328"/>
                  <a:pt x="259447" y="24288"/>
                  <a:pt x="267223" y="21609"/>
                </a:cubicBezTo>
                <a:lnTo>
                  <a:pt x="275112" y="19182"/>
                </a:lnTo>
                <a:cubicBezTo>
                  <a:pt x="295373" y="13269"/>
                  <a:pt x="316775" y="23926"/>
                  <a:pt x="324268" y="43658"/>
                </a:cubicBezTo>
                <a:lnTo>
                  <a:pt x="327100" y="51548"/>
                </a:lnTo>
                <a:cubicBezTo>
                  <a:pt x="329948" y="59287"/>
                  <a:pt x="336911" y="64764"/>
                  <a:pt x="345103" y="65708"/>
                </a:cubicBezTo>
                <a:lnTo>
                  <a:pt x="353397" y="65708"/>
                </a:lnTo>
                <a:cubicBezTo>
                  <a:pt x="374389" y="68929"/>
                  <a:pt x="389316" y="87832"/>
                  <a:pt x="387584" y="108998"/>
                </a:cubicBezTo>
                <a:lnTo>
                  <a:pt x="387584" y="117089"/>
                </a:lnTo>
                <a:cubicBezTo>
                  <a:pt x="387109" y="125153"/>
                  <a:pt x="390962" y="132860"/>
                  <a:pt x="397698" y="137318"/>
                </a:cubicBezTo>
                <a:lnTo>
                  <a:pt x="404576" y="141971"/>
                </a:lnTo>
                <a:cubicBezTo>
                  <a:pt x="422072" y="153865"/>
                  <a:pt x="427451" y="177229"/>
                  <a:pt x="416916" y="195577"/>
                </a:cubicBezTo>
                <a:lnTo>
                  <a:pt x="412465" y="202657"/>
                </a:lnTo>
                <a:cubicBezTo>
                  <a:pt x="408114" y="209656"/>
                  <a:pt x="408114" y="218516"/>
                  <a:pt x="412465" y="225516"/>
                </a:cubicBezTo>
                <a:lnTo>
                  <a:pt x="417523" y="233607"/>
                </a:lnTo>
                <a:cubicBezTo>
                  <a:pt x="428187" y="251999"/>
                  <a:pt x="422796" y="275507"/>
                  <a:pt x="405183" y="287416"/>
                </a:cubicBezTo>
                <a:lnTo>
                  <a:pt x="398305" y="291866"/>
                </a:lnTo>
                <a:cubicBezTo>
                  <a:pt x="391569" y="296325"/>
                  <a:pt x="387715" y="304032"/>
                  <a:pt x="388191" y="312095"/>
                </a:cubicBezTo>
                <a:lnTo>
                  <a:pt x="388191" y="320186"/>
                </a:lnTo>
                <a:cubicBezTo>
                  <a:pt x="389811" y="341277"/>
                  <a:pt x="374911" y="360058"/>
                  <a:pt x="354004" y="363274"/>
                </a:cubicBezTo>
                <a:lnTo>
                  <a:pt x="347329" y="363274"/>
                </a:lnTo>
                <a:lnTo>
                  <a:pt x="398103" y="504876"/>
                </a:lnTo>
                <a:cubicBezTo>
                  <a:pt x="399244" y="507817"/>
                  <a:pt x="398702" y="511147"/>
                  <a:pt x="396687" y="513574"/>
                </a:cubicBezTo>
                <a:cubicBezTo>
                  <a:pt x="394611" y="515779"/>
                  <a:pt x="391593" y="516835"/>
                  <a:pt x="388595" y="516406"/>
                </a:cubicBezTo>
                <a:lnTo>
                  <a:pt x="313749" y="504673"/>
                </a:lnTo>
                <a:lnTo>
                  <a:pt x="263379" y="562528"/>
                </a:lnTo>
                <a:cubicBezTo>
                  <a:pt x="261734" y="564367"/>
                  <a:pt x="259372" y="565400"/>
                  <a:pt x="256906" y="565360"/>
                </a:cubicBezTo>
                <a:lnTo>
                  <a:pt x="255287" y="565360"/>
                </a:lnTo>
                <a:cubicBezTo>
                  <a:pt x="252271" y="564636"/>
                  <a:pt x="249832" y="562425"/>
                  <a:pt x="248814" y="559494"/>
                </a:cubicBezTo>
                <a:lnTo>
                  <a:pt x="211391" y="455517"/>
                </a:lnTo>
                <a:lnTo>
                  <a:pt x="174979" y="558482"/>
                </a:lnTo>
                <a:cubicBezTo>
                  <a:pt x="173962" y="561413"/>
                  <a:pt x="171522" y="563624"/>
                  <a:pt x="168506" y="564348"/>
                </a:cubicBezTo>
                <a:lnTo>
                  <a:pt x="166888" y="564348"/>
                </a:lnTo>
                <a:cubicBezTo>
                  <a:pt x="164422" y="564389"/>
                  <a:pt x="162059" y="563355"/>
                  <a:pt x="160414" y="561516"/>
                </a:cubicBezTo>
                <a:lnTo>
                  <a:pt x="110045" y="504471"/>
                </a:lnTo>
                <a:lnTo>
                  <a:pt x="35198" y="516204"/>
                </a:lnTo>
                <a:cubicBezTo>
                  <a:pt x="32201" y="516633"/>
                  <a:pt x="29182" y="515577"/>
                  <a:pt x="27106" y="513372"/>
                </a:cubicBezTo>
                <a:cubicBezTo>
                  <a:pt x="25315" y="510851"/>
                  <a:pt x="24723" y="507669"/>
                  <a:pt x="25488" y="504673"/>
                </a:cubicBezTo>
                <a:lnTo>
                  <a:pt x="76465" y="363072"/>
                </a:lnTo>
                <a:lnTo>
                  <a:pt x="69789" y="363072"/>
                </a:lnTo>
                <a:cubicBezTo>
                  <a:pt x="47964" y="360329"/>
                  <a:pt x="32330" y="340650"/>
                  <a:pt x="34591" y="318770"/>
                </a:cubicBezTo>
                <a:lnTo>
                  <a:pt x="34591" y="310679"/>
                </a:lnTo>
                <a:cubicBezTo>
                  <a:pt x="35241" y="302630"/>
                  <a:pt x="31438" y="294870"/>
                  <a:pt x="24679" y="290450"/>
                </a:cubicBezTo>
                <a:lnTo>
                  <a:pt x="17801" y="286000"/>
                </a:lnTo>
                <a:cubicBezTo>
                  <a:pt x="189" y="274091"/>
                  <a:pt x="-5202" y="250583"/>
                  <a:pt x="5462" y="232191"/>
                </a:cubicBezTo>
                <a:lnTo>
                  <a:pt x="9710" y="224909"/>
                </a:lnTo>
                <a:cubicBezTo>
                  <a:pt x="13968" y="217883"/>
                  <a:pt x="13968" y="209076"/>
                  <a:pt x="9710" y="202050"/>
                </a:cubicBezTo>
                <a:lnTo>
                  <a:pt x="5462" y="194970"/>
                </a:lnTo>
                <a:cubicBezTo>
                  <a:pt x="-5074" y="176623"/>
                  <a:pt x="305" y="153258"/>
                  <a:pt x="17801" y="141364"/>
                </a:cubicBezTo>
                <a:lnTo>
                  <a:pt x="24679" y="136711"/>
                </a:lnTo>
                <a:cubicBezTo>
                  <a:pt x="31438" y="132292"/>
                  <a:pt x="35241" y="124531"/>
                  <a:pt x="34591" y="116482"/>
                </a:cubicBezTo>
                <a:lnTo>
                  <a:pt x="34591" y="108391"/>
                </a:lnTo>
                <a:cubicBezTo>
                  <a:pt x="32906" y="86885"/>
                  <a:pt x="48392" y="67840"/>
                  <a:pt x="69789" y="65101"/>
                </a:cubicBezTo>
                <a:lnTo>
                  <a:pt x="77072" y="64899"/>
                </a:lnTo>
                <a:cubicBezTo>
                  <a:pt x="85265" y="63955"/>
                  <a:pt x="92227" y="58478"/>
                  <a:pt x="95075" y="50739"/>
                </a:cubicBezTo>
                <a:lnTo>
                  <a:pt x="97907" y="42849"/>
                </a:lnTo>
                <a:cubicBezTo>
                  <a:pt x="105728" y="23137"/>
                  <a:pt x="127443" y="12809"/>
                  <a:pt x="147670" y="19182"/>
                </a:cubicBezTo>
                <a:lnTo>
                  <a:pt x="155559" y="21609"/>
                </a:lnTo>
                <a:cubicBezTo>
                  <a:pt x="163335" y="24288"/>
                  <a:pt x="171957" y="22328"/>
                  <a:pt x="177811" y="16552"/>
                </a:cubicBezTo>
                <a:lnTo>
                  <a:pt x="183677" y="10888"/>
                </a:lnTo>
                <a:cubicBezTo>
                  <a:pt x="191450" y="3630"/>
                  <a:pt x="201370" y="0"/>
                  <a:pt x="211290" y="0"/>
                </a:cubicBezTo>
                <a:close/>
              </a:path>
            </a:pathLst>
          </a:custGeom>
          <a:solidFill>
            <a:srgbClr val="002855"/>
          </a:solidFill>
          <a:ln w="19943"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nvGrpSpPr>
          <p:cNvPr id="6" name="Group 5">
            <a:extLst>
              <a:ext uri="{FF2B5EF4-FFF2-40B4-BE49-F238E27FC236}">
                <a16:creationId xmlns:a16="http://schemas.microsoft.com/office/drawing/2014/main" id="{84FBA0B9-E314-2586-BBE8-2AE840BBEC0E}"/>
              </a:ext>
            </a:extLst>
          </p:cNvPr>
          <p:cNvGrpSpPr/>
          <p:nvPr/>
        </p:nvGrpSpPr>
        <p:grpSpPr>
          <a:xfrm>
            <a:off x="8901873" y="1117531"/>
            <a:ext cx="616621" cy="616620"/>
            <a:chOff x="8901873" y="1117531"/>
            <a:chExt cx="616621" cy="616620"/>
          </a:xfrm>
        </p:grpSpPr>
        <p:grpSp>
          <p:nvGrpSpPr>
            <p:cNvPr id="83" name="Group 82">
              <a:extLst>
                <a:ext uri="{FF2B5EF4-FFF2-40B4-BE49-F238E27FC236}">
                  <a16:creationId xmlns:a16="http://schemas.microsoft.com/office/drawing/2014/main" id="{8D506B15-E37E-7DDA-9ED7-E0C086A09AC7}"/>
                </a:ext>
              </a:extLst>
            </p:cNvPr>
            <p:cNvGrpSpPr/>
            <p:nvPr/>
          </p:nvGrpSpPr>
          <p:grpSpPr>
            <a:xfrm>
              <a:off x="8901873" y="1117531"/>
              <a:ext cx="616621" cy="616620"/>
              <a:chOff x="7896292" y="982128"/>
              <a:chExt cx="1267583" cy="1267581"/>
            </a:xfrm>
          </p:grpSpPr>
          <p:sp>
            <p:nvSpPr>
              <p:cNvPr id="84" name="Circle: Hollow 83">
                <a:extLst>
                  <a:ext uri="{FF2B5EF4-FFF2-40B4-BE49-F238E27FC236}">
                    <a16:creationId xmlns:a16="http://schemas.microsoft.com/office/drawing/2014/main" id="{7220623C-B0A9-2DCB-D573-C398216724A8}"/>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85" name="Oval 84">
                <a:extLst>
                  <a:ext uri="{FF2B5EF4-FFF2-40B4-BE49-F238E27FC236}">
                    <a16:creationId xmlns:a16="http://schemas.microsoft.com/office/drawing/2014/main" id="{711F9A07-88EA-B422-A51A-B21640CCAA69}"/>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8" name="Freeform: Shape 267">
              <a:extLst>
                <a:ext uri="{FF2B5EF4-FFF2-40B4-BE49-F238E27FC236}">
                  <a16:creationId xmlns:a16="http://schemas.microsoft.com/office/drawing/2014/main" id="{033154A7-3E45-E462-2D1D-9A204185BCE7}"/>
                </a:ext>
              </a:extLst>
            </p:cNvPr>
            <p:cNvSpPr/>
            <p:nvPr/>
          </p:nvSpPr>
          <p:spPr>
            <a:xfrm>
              <a:off x="9061361" y="1277016"/>
              <a:ext cx="297645" cy="297651"/>
            </a:xfrm>
            <a:custGeom>
              <a:avLst/>
              <a:gdLst>
                <a:gd name="connsiteX0" fmla="*/ 238125 w 571500"/>
                <a:gd name="connsiteY0" fmla="*/ 181289 h 571510"/>
                <a:gd name="connsiteX1" fmla="*/ 104775 w 571500"/>
                <a:gd name="connsiteY1" fmla="*/ 323850 h 571510"/>
                <a:gd name="connsiteX2" fmla="*/ 247650 w 571500"/>
                <a:gd name="connsiteY2" fmla="*/ 466725 h 571510"/>
                <a:gd name="connsiteX3" fmla="*/ 389077 w 571500"/>
                <a:gd name="connsiteY3" fmla="*/ 342900 h 571510"/>
                <a:gd name="connsiteX4" fmla="*/ 247650 w 571500"/>
                <a:gd name="connsiteY4" fmla="*/ 342900 h 571510"/>
                <a:gd name="connsiteX5" fmla="*/ 238125 w 571500"/>
                <a:gd name="connsiteY5" fmla="*/ 333375 h 571510"/>
                <a:gd name="connsiteX6" fmla="*/ 333375 w 571500"/>
                <a:gd name="connsiteY6" fmla="*/ 105089 h 571510"/>
                <a:gd name="connsiteX7" fmla="*/ 333375 w 571500"/>
                <a:gd name="connsiteY7" fmla="*/ 247650 h 571510"/>
                <a:gd name="connsiteX8" fmla="*/ 466725 w 571500"/>
                <a:gd name="connsiteY8" fmla="*/ 247650 h 571510"/>
                <a:gd name="connsiteX9" fmla="*/ 333375 w 571500"/>
                <a:gd name="connsiteY9" fmla="*/ 105089 h 571510"/>
                <a:gd name="connsiteX10" fmla="*/ 230448 w 571500"/>
                <a:gd name="connsiteY10" fmla="*/ 95250 h 571510"/>
                <a:gd name="connsiteX11" fmla="*/ 222704 w 571500"/>
                <a:gd name="connsiteY11" fmla="*/ 122949 h 571510"/>
                <a:gd name="connsiteX12" fmla="*/ 215122 w 571500"/>
                <a:gd name="connsiteY12" fmla="*/ 129778 h 571510"/>
                <a:gd name="connsiteX13" fmla="*/ 179222 w 571500"/>
                <a:gd name="connsiteY13" fmla="*/ 139417 h 571510"/>
                <a:gd name="connsiteX14" fmla="*/ 169202 w 571500"/>
                <a:gd name="connsiteY14" fmla="*/ 137293 h 571510"/>
                <a:gd name="connsiteX15" fmla="*/ 148361 w 571500"/>
                <a:gd name="connsiteY15" fmla="*/ 116834 h 571510"/>
                <a:gd name="connsiteX16" fmla="*/ 118920 w 571500"/>
                <a:gd name="connsiteY16" fmla="*/ 133960 h 571510"/>
                <a:gd name="connsiteX17" fmla="*/ 126159 w 571500"/>
                <a:gd name="connsiteY17" fmla="*/ 162382 h 571510"/>
                <a:gd name="connsiteX18" fmla="*/ 123015 w 571500"/>
                <a:gd name="connsiteY18" fmla="*/ 172060 h 571510"/>
                <a:gd name="connsiteX19" fmla="*/ 96717 w 571500"/>
                <a:gd name="connsiteY19" fmla="*/ 198491 h 571510"/>
                <a:gd name="connsiteX20" fmla="*/ 86992 w 571500"/>
                <a:gd name="connsiteY20" fmla="*/ 201673 h 571510"/>
                <a:gd name="connsiteX21" fmla="*/ 58788 w 571500"/>
                <a:gd name="connsiteY21" fmla="*/ 194405 h 571510"/>
                <a:gd name="connsiteX22" fmla="*/ 41739 w 571500"/>
                <a:gd name="connsiteY22" fmla="*/ 224057 h 571510"/>
                <a:gd name="connsiteX23" fmla="*/ 62132 w 571500"/>
                <a:gd name="connsiteY23" fmla="*/ 245059 h 571510"/>
                <a:gd name="connsiteX24" fmla="*/ 64227 w 571500"/>
                <a:gd name="connsiteY24" fmla="*/ 255013 h 571510"/>
                <a:gd name="connsiteX25" fmla="*/ 54635 w 571500"/>
                <a:gd name="connsiteY25" fmla="*/ 291113 h 571510"/>
                <a:gd name="connsiteX26" fmla="*/ 47749 w 571500"/>
                <a:gd name="connsiteY26" fmla="*/ 298742 h 571510"/>
                <a:gd name="connsiteX27" fmla="*/ 19050 w 571500"/>
                <a:gd name="connsiteY27" fmla="*/ 306562 h 571510"/>
                <a:gd name="connsiteX28" fmla="*/ 19050 w 571500"/>
                <a:gd name="connsiteY28" fmla="*/ 341128 h 571510"/>
                <a:gd name="connsiteX29" fmla="*/ 47749 w 571500"/>
                <a:gd name="connsiteY29" fmla="*/ 348958 h 571510"/>
                <a:gd name="connsiteX30" fmla="*/ 54635 w 571500"/>
                <a:gd name="connsiteY30" fmla="*/ 356587 h 571510"/>
                <a:gd name="connsiteX31" fmla="*/ 64227 w 571500"/>
                <a:gd name="connsiteY31" fmla="*/ 392687 h 571510"/>
                <a:gd name="connsiteX32" fmla="*/ 62132 w 571500"/>
                <a:gd name="connsiteY32" fmla="*/ 402650 h 571510"/>
                <a:gd name="connsiteX33" fmla="*/ 41729 w 571500"/>
                <a:gd name="connsiteY33" fmla="*/ 423643 h 571510"/>
                <a:gd name="connsiteX34" fmla="*/ 58788 w 571500"/>
                <a:gd name="connsiteY34" fmla="*/ 453285 h 571510"/>
                <a:gd name="connsiteX35" fmla="*/ 86992 w 571500"/>
                <a:gd name="connsiteY35" fmla="*/ 446018 h 571510"/>
                <a:gd name="connsiteX36" fmla="*/ 96726 w 571500"/>
                <a:gd name="connsiteY36" fmla="*/ 449199 h 571510"/>
                <a:gd name="connsiteX37" fmla="*/ 123025 w 571500"/>
                <a:gd name="connsiteY37" fmla="*/ 475631 h 571510"/>
                <a:gd name="connsiteX38" fmla="*/ 126168 w 571500"/>
                <a:gd name="connsiteY38" fmla="*/ 485308 h 571510"/>
                <a:gd name="connsiteX39" fmla="*/ 118920 w 571500"/>
                <a:gd name="connsiteY39" fmla="*/ 513740 h 571510"/>
                <a:gd name="connsiteX40" fmla="*/ 148361 w 571500"/>
                <a:gd name="connsiteY40" fmla="*/ 530857 h 571510"/>
                <a:gd name="connsiteX41" fmla="*/ 169202 w 571500"/>
                <a:gd name="connsiteY41" fmla="*/ 510407 h 571510"/>
                <a:gd name="connsiteX42" fmla="*/ 179222 w 571500"/>
                <a:gd name="connsiteY42" fmla="*/ 508283 h 571510"/>
                <a:gd name="connsiteX43" fmla="*/ 215122 w 571500"/>
                <a:gd name="connsiteY43" fmla="*/ 517922 h 571510"/>
                <a:gd name="connsiteX44" fmla="*/ 222704 w 571500"/>
                <a:gd name="connsiteY44" fmla="*/ 524751 h 571510"/>
                <a:gd name="connsiteX45" fmla="*/ 230448 w 571500"/>
                <a:gd name="connsiteY45" fmla="*/ 552450 h 571510"/>
                <a:gd name="connsiteX46" fmla="*/ 264852 w 571500"/>
                <a:gd name="connsiteY46" fmla="*/ 552450 h 571510"/>
                <a:gd name="connsiteX47" fmla="*/ 272596 w 571500"/>
                <a:gd name="connsiteY47" fmla="*/ 524751 h 571510"/>
                <a:gd name="connsiteX48" fmla="*/ 280187 w 571500"/>
                <a:gd name="connsiteY48" fmla="*/ 517922 h 571510"/>
                <a:gd name="connsiteX49" fmla="*/ 316078 w 571500"/>
                <a:gd name="connsiteY49" fmla="*/ 508283 h 571510"/>
                <a:gd name="connsiteX50" fmla="*/ 326098 w 571500"/>
                <a:gd name="connsiteY50" fmla="*/ 510407 h 571510"/>
                <a:gd name="connsiteX51" fmla="*/ 346939 w 571500"/>
                <a:gd name="connsiteY51" fmla="*/ 530866 h 571510"/>
                <a:gd name="connsiteX52" fmla="*/ 376380 w 571500"/>
                <a:gd name="connsiteY52" fmla="*/ 513740 h 571510"/>
                <a:gd name="connsiteX53" fmla="*/ 369141 w 571500"/>
                <a:gd name="connsiteY53" fmla="*/ 485318 h 571510"/>
                <a:gd name="connsiteX54" fmla="*/ 372285 w 571500"/>
                <a:gd name="connsiteY54" fmla="*/ 475640 h 571510"/>
                <a:gd name="connsiteX55" fmla="*/ 398583 w 571500"/>
                <a:gd name="connsiteY55" fmla="*/ 449209 h 571510"/>
                <a:gd name="connsiteX56" fmla="*/ 408308 w 571500"/>
                <a:gd name="connsiteY56" fmla="*/ 446027 h 571510"/>
                <a:gd name="connsiteX57" fmla="*/ 436512 w 571500"/>
                <a:gd name="connsiteY57" fmla="*/ 453295 h 571510"/>
                <a:gd name="connsiteX58" fmla="*/ 453561 w 571500"/>
                <a:gd name="connsiteY58" fmla="*/ 423643 h 571510"/>
                <a:gd name="connsiteX59" fmla="*/ 433168 w 571500"/>
                <a:gd name="connsiteY59" fmla="*/ 402641 h 571510"/>
                <a:gd name="connsiteX60" fmla="*/ 431073 w 571500"/>
                <a:gd name="connsiteY60" fmla="*/ 392687 h 571510"/>
                <a:gd name="connsiteX61" fmla="*/ 440665 w 571500"/>
                <a:gd name="connsiteY61" fmla="*/ 356587 h 571510"/>
                <a:gd name="connsiteX62" fmla="*/ 447551 w 571500"/>
                <a:gd name="connsiteY62" fmla="*/ 348958 h 571510"/>
                <a:gd name="connsiteX63" fmla="*/ 469763 w 571500"/>
                <a:gd name="connsiteY63" fmla="*/ 342900 h 571510"/>
                <a:gd name="connsiteX64" fmla="*/ 408089 w 571500"/>
                <a:gd name="connsiteY64" fmla="*/ 342900 h 571510"/>
                <a:gd name="connsiteX65" fmla="*/ 247650 w 571500"/>
                <a:gd name="connsiteY65" fmla="*/ 485775 h 571510"/>
                <a:gd name="connsiteX66" fmla="*/ 85725 w 571500"/>
                <a:gd name="connsiteY66" fmla="*/ 323850 h 571510"/>
                <a:gd name="connsiteX67" fmla="*/ 238125 w 571500"/>
                <a:gd name="connsiteY67" fmla="*/ 162411 h 571510"/>
                <a:gd name="connsiteX68" fmla="*/ 238125 w 571500"/>
                <a:gd name="connsiteY68" fmla="*/ 95250 h 571510"/>
                <a:gd name="connsiteX69" fmla="*/ 223218 w 571500"/>
                <a:gd name="connsiteY69" fmla="*/ 76200 h 571510"/>
                <a:gd name="connsiteX70" fmla="*/ 247650 w 571500"/>
                <a:gd name="connsiteY70" fmla="*/ 76200 h 571510"/>
                <a:gd name="connsiteX71" fmla="*/ 257175 w 571500"/>
                <a:gd name="connsiteY71" fmla="*/ 85725 h 571510"/>
                <a:gd name="connsiteX72" fmla="*/ 257175 w 571500"/>
                <a:gd name="connsiteY72" fmla="*/ 171450 h 571510"/>
                <a:gd name="connsiteX73" fmla="*/ 257175 w 571500"/>
                <a:gd name="connsiteY73" fmla="*/ 323850 h 571510"/>
                <a:gd name="connsiteX74" fmla="*/ 399574 w 571500"/>
                <a:gd name="connsiteY74" fmla="*/ 323850 h 571510"/>
                <a:gd name="connsiteX75" fmla="*/ 485775 w 571500"/>
                <a:gd name="connsiteY75" fmla="*/ 323850 h 571510"/>
                <a:gd name="connsiteX76" fmla="*/ 495300 w 571500"/>
                <a:gd name="connsiteY76" fmla="*/ 333375 h 571510"/>
                <a:gd name="connsiteX77" fmla="*/ 495300 w 571500"/>
                <a:gd name="connsiteY77" fmla="*/ 348405 h 571510"/>
                <a:gd name="connsiteX78" fmla="*/ 488280 w 571500"/>
                <a:gd name="connsiteY78" fmla="*/ 357588 h 571510"/>
                <a:gd name="connsiteX79" fmla="*/ 458353 w 571500"/>
                <a:gd name="connsiteY79" fmla="*/ 365741 h 571510"/>
                <a:gd name="connsiteX80" fmla="*/ 450952 w 571500"/>
                <a:gd name="connsiteY80" fmla="*/ 393602 h 571510"/>
                <a:gd name="connsiteX81" fmla="*/ 471783 w 571500"/>
                <a:gd name="connsiteY81" fmla="*/ 415052 h 571510"/>
                <a:gd name="connsiteX82" fmla="*/ 473650 w 571500"/>
                <a:gd name="connsiteY82" fmla="*/ 425567 h 571510"/>
                <a:gd name="connsiteX83" fmla="*/ 448247 w 571500"/>
                <a:gd name="connsiteY83" fmla="*/ 469725 h 571510"/>
                <a:gd name="connsiteX84" fmla="*/ 438150 w 571500"/>
                <a:gd name="connsiteY84" fmla="*/ 473383 h 571510"/>
                <a:gd name="connsiteX85" fmla="*/ 409327 w 571500"/>
                <a:gd name="connsiteY85" fmla="*/ 465973 h 571510"/>
                <a:gd name="connsiteX86" fmla="*/ 389049 w 571500"/>
                <a:gd name="connsiteY86" fmla="*/ 486356 h 571510"/>
                <a:gd name="connsiteX87" fmla="*/ 396440 w 571500"/>
                <a:gd name="connsiteY87" fmla="*/ 515388 h 571510"/>
                <a:gd name="connsiteX88" fmla="*/ 392821 w 571500"/>
                <a:gd name="connsiteY88" fmla="*/ 525447 h 571510"/>
                <a:gd name="connsiteX89" fmla="*/ 348891 w 571500"/>
                <a:gd name="connsiteY89" fmla="*/ 550993 h 571510"/>
                <a:gd name="connsiteX90" fmla="*/ 338299 w 571500"/>
                <a:gd name="connsiteY90" fmla="*/ 549116 h 571510"/>
                <a:gd name="connsiteX91" fmla="*/ 317011 w 571500"/>
                <a:gd name="connsiteY91" fmla="*/ 528209 h 571510"/>
                <a:gd name="connsiteX92" fmla="*/ 289331 w 571500"/>
                <a:gd name="connsiteY92" fmla="*/ 535629 h 571510"/>
                <a:gd name="connsiteX93" fmla="*/ 281245 w 571500"/>
                <a:gd name="connsiteY93" fmla="*/ 564556 h 571510"/>
                <a:gd name="connsiteX94" fmla="*/ 272072 w 571500"/>
                <a:gd name="connsiteY94" fmla="*/ 571510 h 571510"/>
                <a:gd name="connsiteX95" fmla="*/ 223209 w 571500"/>
                <a:gd name="connsiteY95" fmla="*/ 571510 h 571510"/>
                <a:gd name="connsiteX96" fmla="*/ 214036 w 571500"/>
                <a:gd name="connsiteY96" fmla="*/ 564556 h 571510"/>
                <a:gd name="connsiteX97" fmla="*/ 205950 w 571500"/>
                <a:gd name="connsiteY97" fmla="*/ 535629 h 571510"/>
                <a:gd name="connsiteX98" fmla="*/ 178270 w 571500"/>
                <a:gd name="connsiteY98" fmla="*/ 528209 h 571510"/>
                <a:gd name="connsiteX99" fmla="*/ 156982 w 571500"/>
                <a:gd name="connsiteY99" fmla="*/ 549107 h 571510"/>
                <a:gd name="connsiteX100" fmla="*/ 146399 w 571500"/>
                <a:gd name="connsiteY100" fmla="*/ 550993 h 571510"/>
                <a:gd name="connsiteX101" fmla="*/ 102460 w 571500"/>
                <a:gd name="connsiteY101" fmla="*/ 525447 h 571510"/>
                <a:gd name="connsiteX102" fmla="*/ 98841 w 571500"/>
                <a:gd name="connsiteY102" fmla="*/ 515388 h 571510"/>
                <a:gd name="connsiteX103" fmla="*/ 106242 w 571500"/>
                <a:gd name="connsiteY103" fmla="*/ 486347 h 571510"/>
                <a:gd name="connsiteX104" fmla="*/ 85963 w 571500"/>
                <a:gd name="connsiteY104" fmla="*/ 465963 h 571510"/>
                <a:gd name="connsiteX105" fmla="*/ 57150 w 571500"/>
                <a:gd name="connsiteY105" fmla="*/ 473383 h 571510"/>
                <a:gd name="connsiteX106" fmla="*/ 47044 w 571500"/>
                <a:gd name="connsiteY106" fmla="*/ 469725 h 571510"/>
                <a:gd name="connsiteX107" fmla="*/ 21641 w 571500"/>
                <a:gd name="connsiteY107" fmla="*/ 425567 h 571510"/>
                <a:gd name="connsiteX108" fmla="*/ 23508 w 571500"/>
                <a:gd name="connsiteY108" fmla="*/ 415052 h 571510"/>
                <a:gd name="connsiteX109" fmla="*/ 44348 w 571500"/>
                <a:gd name="connsiteY109" fmla="*/ 393611 h 571510"/>
                <a:gd name="connsiteX110" fmla="*/ 36947 w 571500"/>
                <a:gd name="connsiteY110" fmla="*/ 365750 h 571510"/>
                <a:gd name="connsiteX111" fmla="*/ 7020 w 571500"/>
                <a:gd name="connsiteY111" fmla="*/ 357597 h 571510"/>
                <a:gd name="connsiteX112" fmla="*/ 0 w 571500"/>
                <a:gd name="connsiteY112" fmla="*/ 348405 h 571510"/>
                <a:gd name="connsiteX113" fmla="*/ 0 w 571500"/>
                <a:gd name="connsiteY113" fmla="*/ 299295 h 571510"/>
                <a:gd name="connsiteX114" fmla="*/ 7010 w 571500"/>
                <a:gd name="connsiteY114" fmla="*/ 290103 h 571510"/>
                <a:gd name="connsiteX115" fmla="*/ 36938 w 571500"/>
                <a:gd name="connsiteY115" fmla="*/ 281950 h 571510"/>
                <a:gd name="connsiteX116" fmla="*/ 44339 w 571500"/>
                <a:gd name="connsiteY116" fmla="*/ 254089 h 571510"/>
                <a:gd name="connsiteX117" fmla="*/ 23508 w 571500"/>
                <a:gd name="connsiteY117" fmla="*/ 232629 h 571510"/>
                <a:gd name="connsiteX118" fmla="*/ 21641 w 571500"/>
                <a:gd name="connsiteY118" fmla="*/ 222113 h 571510"/>
                <a:gd name="connsiteX119" fmla="*/ 47054 w 571500"/>
                <a:gd name="connsiteY119" fmla="*/ 177975 h 571510"/>
                <a:gd name="connsiteX120" fmla="*/ 57150 w 571500"/>
                <a:gd name="connsiteY120" fmla="*/ 174317 h 571510"/>
                <a:gd name="connsiteX121" fmla="*/ 85963 w 571500"/>
                <a:gd name="connsiteY121" fmla="*/ 181737 h 571510"/>
                <a:gd name="connsiteX122" fmla="*/ 106242 w 571500"/>
                <a:gd name="connsiteY122" fmla="*/ 161354 h 571510"/>
                <a:gd name="connsiteX123" fmla="*/ 98850 w 571500"/>
                <a:gd name="connsiteY123" fmla="*/ 132321 h 571510"/>
                <a:gd name="connsiteX124" fmla="*/ 102470 w 571500"/>
                <a:gd name="connsiteY124" fmla="*/ 122263 h 571510"/>
                <a:gd name="connsiteX125" fmla="*/ 146399 w 571500"/>
                <a:gd name="connsiteY125" fmla="*/ 96717 h 571510"/>
                <a:gd name="connsiteX126" fmla="*/ 156991 w 571500"/>
                <a:gd name="connsiteY126" fmla="*/ 98593 h 571510"/>
                <a:gd name="connsiteX127" fmla="*/ 178279 w 571500"/>
                <a:gd name="connsiteY127" fmla="*/ 119501 h 571510"/>
                <a:gd name="connsiteX128" fmla="*/ 205959 w 571500"/>
                <a:gd name="connsiteY128" fmla="*/ 112081 h 571510"/>
                <a:gd name="connsiteX129" fmla="*/ 214046 w 571500"/>
                <a:gd name="connsiteY129" fmla="*/ 83153 h 571510"/>
                <a:gd name="connsiteX130" fmla="*/ 223218 w 571500"/>
                <a:gd name="connsiteY130" fmla="*/ 76200 h 571510"/>
                <a:gd name="connsiteX131" fmla="*/ 333375 w 571500"/>
                <a:gd name="connsiteY131" fmla="*/ 19050 h 571510"/>
                <a:gd name="connsiteX132" fmla="*/ 333375 w 571500"/>
                <a:gd name="connsiteY132" fmla="*/ 86211 h 571510"/>
                <a:gd name="connsiteX133" fmla="*/ 485775 w 571500"/>
                <a:gd name="connsiteY133" fmla="*/ 247650 h 571510"/>
                <a:gd name="connsiteX134" fmla="*/ 552450 w 571500"/>
                <a:gd name="connsiteY134" fmla="*/ 247650 h 571510"/>
                <a:gd name="connsiteX135" fmla="*/ 552450 w 571500"/>
                <a:gd name="connsiteY135" fmla="*/ 230372 h 571510"/>
                <a:gd name="connsiteX136" fmla="*/ 523751 w 571500"/>
                <a:gd name="connsiteY136" fmla="*/ 222542 h 571510"/>
                <a:gd name="connsiteX137" fmla="*/ 516865 w 571500"/>
                <a:gd name="connsiteY137" fmla="*/ 214913 h 571510"/>
                <a:gd name="connsiteX138" fmla="*/ 507273 w 571500"/>
                <a:gd name="connsiteY138" fmla="*/ 178813 h 571510"/>
                <a:gd name="connsiteX139" fmla="*/ 509368 w 571500"/>
                <a:gd name="connsiteY139" fmla="*/ 168850 h 571510"/>
                <a:gd name="connsiteX140" fmla="*/ 529771 w 571500"/>
                <a:gd name="connsiteY140" fmla="*/ 147857 h 571510"/>
                <a:gd name="connsiteX141" fmla="*/ 512712 w 571500"/>
                <a:gd name="connsiteY141" fmla="*/ 118215 h 571510"/>
                <a:gd name="connsiteX142" fmla="*/ 484508 w 571500"/>
                <a:gd name="connsiteY142" fmla="*/ 125482 h 571510"/>
                <a:gd name="connsiteX143" fmla="*/ 474774 w 571500"/>
                <a:gd name="connsiteY143" fmla="*/ 122301 h 571510"/>
                <a:gd name="connsiteX144" fmla="*/ 448475 w 571500"/>
                <a:gd name="connsiteY144" fmla="*/ 95869 h 571510"/>
                <a:gd name="connsiteX145" fmla="*/ 445332 w 571500"/>
                <a:gd name="connsiteY145" fmla="*/ 86192 h 571510"/>
                <a:gd name="connsiteX146" fmla="*/ 452580 w 571500"/>
                <a:gd name="connsiteY146" fmla="*/ 57760 h 571510"/>
                <a:gd name="connsiteX147" fmla="*/ 423139 w 571500"/>
                <a:gd name="connsiteY147" fmla="*/ 40643 h 571510"/>
                <a:gd name="connsiteX148" fmla="*/ 402298 w 571500"/>
                <a:gd name="connsiteY148" fmla="*/ 61093 h 571510"/>
                <a:gd name="connsiteX149" fmla="*/ 392278 w 571500"/>
                <a:gd name="connsiteY149" fmla="*/ 63217 h 571510"/>
                <a:gd name="connsiteX150" fmla="*/ 356378 w 571500"/>
                <a:gd name="connsiteY150" fmla="*/ 53578 h 571510"/>
                <a:gd name="connsiteX151" fmla="*/ 348796 w 571500"/>
                <a:gd name="connsiteY151" fmla="*/ 46749 h 571510"/>
                <a:gd name="connsiteX152" fmla="*/ 341052 w 571500"/>
                <a:gd name="connsiteY152" fmla="*/ 19050 h 571510"/>
                <a:gd name="connsiteX153" fmla="*/ 323850 w 571500"/>
                <a:gd name="connsiteY153" fmla="*/ 0 h 571510"/>
                <a:gd name="connsiteX154" fmla="*/ 348282 w 571500"/>
                <a:gd name="connsiteY154" fmla="*/ 0 h 571510"/>
                <a:gd name="connsiteX155" fmla="*/ 357454 w 571500"/>
                <a:gd name="connsiteY155" fmla="*/ 6953 h 571510"/>
                <a:gd name="connsiteX156" fmla="*/ 365550 w 571500"/>
                <a:gd name="connsiteY156" fmla="*/ 35871 h 571510"/>
                <a:gd name="connsiteX157" fmla="*/ 393230 w 571500"/>
                <a:gd name="connsiteY157" fmla="*/ 43291 h 571510"/>
                <a:gd name="connsiteX158" fmla="*/ 414518 w 571500"/>
                <a:gd name="connsiteY158" fmla="*/ 22393 h 571510"/>
                <a:gd name="connsiteX159" fmla="*/ 425101 w 571500"/>
                <a:gd name="connsiteY159" fmla="*/ 20507 h 571510"/>
                <a:gd name="connsiteX160" fmla="*/ 469040 w 571500"/>
                <a:gd name="connsiteY160" fmla="*/ 46053 h 571510"/>
                <a:gd name="connsiteX161" fmla="*/ 472659 w 571500"/>
                <a:gd name="connsiteY161" fmla="*/ 56112 h 571510"/>
                <a:gd name="connsiteX162" fmla="*/ 465258 w 571500"/>
                <a:gd name="connsiteY162" fmla="*/ 85153 h 571510"/>
                <a:gd name="connsiteX163" fmla="*/ 485537 w 571500"/>
                <a:gd name="connsiteY163" fmla="*/ 105537 h 571510"/>
                <a:gd name="connsiteX164" fmla="*/ 514350 w 571500"/>
                <a:gd name="connsiteY164" fmla="*/ 98117 h 571510"/>
                <a:gd name="connsiteX165" fmla="*/ 524456 w 571500"/>
                <a:gd name="connsiteY165" fmla="*/ 101775 h 571510"/>
                <a:gd name="connsiteX166" fmla="*/ 549859 w 571500"/>
                <a:gd name="connsiteY166" fmla="*/ 145933 h 571510"/>
                <a:gd name="connsiteX167" fmla="*/ 547992 w 571500"/>
                <a:gd name="connsiteY167" fmla="*/ 156448 h 571510"/>
                <a:gd name="connsiteX168" fmla="*/ 527152 w 571500"/>
                <a:gd name="connsiteY168" fmla="*/ 177889 h 571510"/>
                <a:gd name="connsiteX169" fmla="*/ 534553 w 571500"/>
                <a:gd name="connsiteY169" fmla="*/ 205750 h 571510"/>
                <a:gd name="connsiteX170" fmla="*/ 564480 w 571500"/>
                <a:gd name="connsiteY170" fmla="*/ 213903 h 571510"/>
                <a:gd name="connsiteX171" fmla="*/ 571500 w 571500"/>
                <a:gd name="connsiteY171" fmla="*/ 223095 h 571510"/>
                <a:gd name="connsiteX172" fmla="*/ 571500 w 571500"/>
                <a:gd name="connsiteY172" fmla="*/ 257175 h 571510"/>
                <a:gd name="connsiteX173" fmla="*/ 561975 w 571500"/>
                <a:gd name="connsiteY173" fmla="*/ 266700 h 571510"/>
                <a:gd name="connsiteX174" fmla="*/ 475774 w 571500"/>
                <a:gd name="connsiteY174" fmla="*/ 266700 h 571510"/>
                <a:gd name="connsiteX175" fmla="*/ 323850 w 571500"/>
                <a:gd name="connsiteY175" fmla="*/ 266700 h 571510"/>
                <a:gd name="connsiteX176" fmla="*/ 314325 w 571500"/>
                <a:gd name="connsiteY176" fmla="*/ 257175 h 571510"/>
                <a:gd name="connsiteX177" fmla="*/ 314325 w 571500"/>
                <a:gd name="connsiteY177" fmla="*/ 95250 h 571510"/>
                <a:gd name="connsiteX178" fmla="*/ 314325 w 571500"/>
                <a:gd name="connsiteY178" fmla="*/ 9525 h 571510"/>
                <a:gd name="connsiteX179" fmla="*/ 323850 w 571500"/>
                <a:gd name="connsiteY179" fmla="*/ 0 h 57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71500" h="571510">
                  <a:moveTo>
                    <a:pt x="238125" y="181289"/>
                  </a:moveTo>
                  <a:cubicBezTo>
                    <a:pt x="163773" y="186214"/>
                    <a:pt x="104775" y="248269"/>
                    <a:pt x="104775" y="323850"/>
                  </a:cubicBezTo>
                  <a:cubicBezTo>
                    <a:pt x="104775" y="402631"/>
                    <a:pt x="168869" y="466725"/>
                    <a:pt x="247650" y="466725"/>
                  </a:cubicBezTo>
                  <a:cubicBezTo>
                    <a:pt x="319440" y="466725"/>
                    <a:pt x="379705" y="413109"/>
                    <a:pt x="389077" y="342900"/>
                  </a:cubicBezTo>
                  <a:lnTo>
                    <a:pt x="247650" y="342900"/>
                  </a:lnTo>
                  <a:cubicBezTo>
                    <a:pt x="242392" y="342900"/>
                    <a:pt x="238125" y="338642"/>
                    <a:pt x="238125" y="333375"/>
                  </a:cubicBezTo>
                  <a:close/>
                  <a:moveTo>
                    <a:pt x="333375" y="105089"/>
                  </a:moveTo>
                  <a:lnTo>
                    <a:pt x="333375" y="247650"/>
                  </a:lnTo>
                  <a:lnTo>
                    <a:pt x="466725" y="247650"/>
                  </a:lnTo>
                  <a:cubicBezTo>
                    <a:pt x="466725" y="172069"/>
                    <a:pt x="407727" y="110014"/>
                    <a:pt x="333375" y="105089"/>
                  </a:cubicBezTo>
                  <a:close/>
                  <a:moveTo>
                    <a:pt x="230448" y="95250"/>
                  </a:moveTo>
                  <a:lnTo>
                    <a:pt x="222704" y="122949"/>
                  </a:lnTo>
                  <a:cubicBezTo>
                    <a:pt x="221713" y="126502"/>
                    <a:pt x="218761" y="129169"/>
                    <a:pt x="215122" y="129778"/>
                  </a:cubicBezTo>
                  <a:cubicBezTo>
                    <a:pt x="202768" y="131864"/>
                    <a:pt x="190691" y="135103"/>
                    <a:pt x="179222" y="139417"/>
                  </a:cubicBezTo>
                  <a:cubicBezTo>
                    <a:pt x="175765" y="140722"/>
                    <a:pt x="171850" y="139884"/>
                    <a:pt x="169202" y="137293"/>
                  </a:cubicBezTo>
                  <a:lnTo>
                    <a:pt x="148361" y="116834"/>
                  </a:lnTo>
                  <a:cubicBezTo>
                    <a:pt x="138141" y="121806"/>
                    <a:pt x="128283" y="127540"/>
                    <a:pt x="118920" y="133960"/>
                  </a:cubicBezTo>
                  <a:lnTo>
                    <a:pt x="126159" y="162382"/>
                  </a:lnTo>
                  <a:cubicBezTo>
                    <a:pt x="127064" y="165945"/>
                    <a:pt x="125835" y="169716"/>
                    <a:pt x="123015" y="172060"/>
                  </a:cubicBezTo>
                  <a:cubicBezTo>
                    <a:pt x="113443" y="180023"/>
                    <a:pt x="104594" y="188909"/>
                    <a:pt x="96717" y="198491"/>
                  </a:cubicBezTo>
                  <a:cubicBezTo>
                    <a:pt x="94374" y="201358"/>
                    <a:pt x="90573" y="202568"/>
                    <a:pt x="86992" y="201673"/>
                  </a:cubicBezTo>
                  <a:lnTo>
                    <a:pt x="58788" y="194405"/>
                  </a:lnTo>
                  <a:cubicBezTo>
                    <a:pt x="52388" y="203835"/>
                    <a:pt x="46673" y="213770"/>
                    <a:pt x="41739" y="224057"/>
                  </a:cubicBezTo>
                  <a:lnTo>
                    <a:pt x="62132" y="245059"/>
                  </a:lnTo>
                  <a:cubicBezTo>
                    <a:pt x="64694" y="247688"/>
                    <a:pt x="65503" y="251565"/>
                    <a:pt x="64227" y="255013"/>
                  </a:cubicBezTo>
                  <a:cubicBezTo>
                    <a:pt x="59922" y="266595"/>
                    <a:pt x="56693" y="278740"/>
                    <a:pt x="54635" y="291113"/>
                  </a:cubicBezTo>
                  <a:cubicBezTo>
                    <a:pt x="54026" y="294789"/>
                    <a:pt x="51330" y="297761"/>
                    <a:pt x="47749" y="298742"/>
                  </a:cubicBezTo>
                  <a:lnTo>
                    <a:pt x="19050" y="306562"/>
                  </a:lnTo>
                  <a:lnTo>
                    <a:pt x="19050" y="341128"/>
                  </a:lnTo>
                  <a:lnTo>
                    <a:pt x="47749" y="348958"/>
                  </a:lnTo>
                  <a:cubicBezTo>
                    <a:pt x="51330" y="349939"/>
                    <a:pt x="54026" y="352911"/>
                    <a:pt x="54635" y="356587"/>
                  </a:cubicBezTo>
                  <a:cubicBezTo>
                    <a:pt x="56693" y="368960"/>
                    <a:pt x="59922" y="381105"/>
                    <a:pt x="64227" y="392687"/>
                  </a:cubicBezTo>
                  <a:cubicBezTo>
                    <a:pt x="65503" y="396135"/>
                    <a:pt x="64694" y="400012"/>
                    <a:pt x="62132" y="402650"/>
                  </a:cubicBezTo>
                  <a:lnTo>
                    <a:pt x="41729" y="423643"/>
                  </a:lnTo>
                  <a:cubicBezTo>
                    <a:pt x="46673" y="433930"/>
                    <a:pt x="52388" y="443865"/>
                    <a:pt x="58788" y="453285"/>
                  </a:cubicBezTo>
                  <a:lnTo>
                    <a:pt x="86992" y="446018"/>
                  </a:lnTo>
                  <a:cubicBezTo>
                    <a:pt x="90573" y="445113"/>
                    <a:pt x="94364" y="446332"/>
                    <a:pt x="96726" y="449199"/>
                  </a:cubicBezTo>
                  <a:cubicBezTo>
                    <a:pt x="104604" y="458772"/>
                    <a:pt x="113452" y="467668"/>
                    <a:pt x="123025" y="475631"/>
                  </a:cubicBezTo>
                  <a:cubicBezTo>
                    <a:pt x="125854" y="477974"/>
                    <a:pt x="127073" y="481746"/>
                    <a:pt x="126168" y="485308"/>
                  </a:cubicBezTo>
                  <a:lnTo>
                    <a:pt x="118920" y="513740"/>
                  </a:lnTo>
                  <a:cubicBezTo>
                    <a:pt x="128283" y="520170"/>
                    <a:pt x="138141" y="525894"/>
                    <a:pt x="148361" y="530857"/>
                  </a:cubicBezTo>
                  <a:lnTo>
                    <a:pt x="169202" y="510407"/>
                  </a:lnTo>
                  <a:cubicBezTo>
                    <a:pt x="171850" y="507806"/>
                    <a:pt x="175765" y="506987"/>
                    <a:pt x="179222" y="508283"/>
                  </a:cubicBezTo>
                  <a:cubicBezTo>
                    <a:pt x="190691" y="512597"/>
                    <a:pt x="202768" y="515836"/>
                    <a:pt x="215122" y="517922"/>
                  </a:cubicBezTo>
                  <a:cubicBezTo>
                    <a:pt x="218751" y="518541"/>
                    <a:pt x="221713" y="521199"/>
                    <a:pt x="222704" y="524751"/>
                  </a:cubicBezTo>
                  <a:lnTo>
                    <a:pt x="230448" y="552450"/>
                  </a:lnTo>
                  <a:lnTo>
                    <a:pt x="264852" y="552450"/>
                  </a:lnTo>
                  <a:lnTo>
                    <a:pt x="272596" y="524751"/>
                  </a:lnTo>
                  <a:cubicBezTo>
                    <a:pt x="273587" y="521199"/>
                    <a:pt x="276549" y="518531"/>
                    <a:pt x="280187" y="517922"/>
                  </a:cubicBezTo>
                  <a:cubicBezTo>
                    <a:pt x="292494" y="515855"/>
                    <a:pt x="304571" y="512607"/>
                    <a:pt x="316078" y="508283"/>
                  </a:cubicBezTo>
                  <a:cubicBezTo>
                    <a:pt x="319526" y="506997"/>
                    <a:pt x="323459" y="507816"/>
                    <a:pt x="326098" y="510407"/>
                  </a:cubicBezTo>
                  <a:lnTo>
                    <a:pt x="346939" y="530866"/>
                  </a:lnTo>
                  <a:cubicBezTo>
                    <a:pt x="357159" y="525894"/>
                    <a:pt x="367017" y="520160"/>
                    <a:pt x="376380" y="513740"/>
                  </a:cubicBezTo>
                  <a:lnTo>
                    <a:pt x="369141" y="485318"/>
                  </a:lnTo>
                  <a:cubicBezTo>
                    <a:pt x="368237" y="481755"/>
                    <a:pt x="369465" y="477984"/>
                    <a:pt x="372285" y="475640"/>
                  </a:cubicBezTo>
                  <a:cubicBezTo>
                    <a:pt x="381857" y="467678"/>
                    <a:pt x="390706" y="458791"/>
                    <a:pt x="398583" y="449209"/>
                  </a:cubicBezTo>
                  <a:cubicBezTo>
                    <a:pt x="400936" y="446351"/>
                    <a:pt x="404746" y="445151"/>
                    <a:pt x="408308" y="446027"/>
                  </a:cubicBezTo>
                  <a:lnTo>
                    <a:pt x="436512" y="453295"/>
                  </a:lnTo>
                  <a:cubicBezTo>
                    <a:pt x="442913" y="443865"/>
                    <a:pt x="448628" y="433930"/>
                    <a:pt x="453561" y="423643"/>
                  </a:cubicBezTo>
                  <a:lnTo>
                    <a:pt x="433168" y="402641"/>
                  </a:lnTo>
                  <a:cubicBezTo>
                    <a:pt x="430606" y="400012"/>
                    <a:pt x="429797" y="396135"/>
                    <a:pt x="431073" y="392687"/>
                  </a:cubicBezTo>
                  <a:cubicBezTo>
                    <a:pt x="435378" y="381105"/>
                    <a:pt x="438607" y="368960"/>
                    <a:pt x="440665" y="356587"/>
                  </a:cubicBezTo>
                  <a:cubicBezTo>
                    <a:pt x="441274" y="352911"/>
                    <a:pt x="443970" y="349939"/>
                    <a:pt x="447551" y="348958"/>
                  </a:cubicBezTo>
                  <a:lnTo>
                    <a:pt x="469763" y="342900"/>
                  </a:lnTo>
                  <a:lnTo>
                    <a:pt x="408089" y="342900"/>
                  </a:lnTo>
                  <a:cubicBezTo>
                    <a:pt x="398564" y="423682"/>
                    <a:pt x="329860" y="485775"/>
                    <a:pt x="247650" y="485775"/>
                  </a:cubicBezTo>
                  <a:cubicBezTo>
                    <a:pt x="158363" y="485775"/>
                    <a:pt x="85725" y="413137"/>
                    <a:pt x="85725" y="323850"/>
                  </a:cubicBezTo>
                  <a:cubicBezTo>
                    <a:pt x="85725" y="237782"/>
                    <a:pt x="153276" y="167383"/>
                    <a:pt x="238125" y="162411"/>
                  </a:cubicBezTo>
                  <a:lnTo>
                    <a:pt x="238125" y="95250"/>
                  </a:lnTo>
                  <a:close/>
                  <a:moveTo>
                    <a:pt x="223218" y="76200"/>
                  </a:moveTo>
                  <a:lnTo>
                    <a:pt x="247650" y="76200"/>
                  </a:lnTo>
                  <a:cubicBezTo>
                    <a:pt x="252908" y="76200"/>
                    <a:pt x="257175" y="80458"/>
                    <a:pt x="257175" y="85725"/>
                  </a:cubicBezTo>
                  <a:lnTo>
                    <a:pt x="257175" y="171450"/>
                  </a:lnTo>
                  <a:lnTo>
                    <a:pt x="257175" y="323850"/>
                  </a:lnTo>
                  <a:lnTo>
                    <a:pt x="399574" y="323850"/>
                  </a:lnTo>
                  <a:lnTo>
                    <a:pt x="485775" y="323850"/>
                  </a:lnTo>
                  <a:cubicBezTo>
                    <a:pt x="491033" y="323850"/>
                    <a:pt x="495300" y="328108"/>
                    <a:pt x="495300" y="333375"/>
                  </a:cubicBezTo>
                  <a:lnTo>
                    <a:pt x="495300" y="348405"/>
                  </a:lnTo>
                  <a:cubicBezTo>
                    <a:pt x="495300" y="352701"/>
                    <a:pt x="492423" y="356464"/>
                    <a:pt x="488280" y="357588"/>
                  </a:cubicBezTo>
                  <a:lnTo>
                    <a:pt x="458353" y="365741"/>
                  </a:lnTo>
                  <a:cubicBezTo>
                    <a:pt x="456505" y="375218"/>
                    <a:pt x="454019" y="384543"/>
                    <a:pt x="450952" y="393602"/>
                  </a:cubicBezTo>
                  <a:lnTo>
                    <a:pt x="471783" y="415052"/>
                  </a:lnTo>
                  <a:cubicBezTo>
                    <a:pt x="474497" y="417843"/>
                    <a:pt x="475240" y="422015"/>
                    <a:pt x="473650" y="425567"/>
                  </a:cubicBezTo>
                  <a:cubicBezTo>
                    <a:pt x="466725" y="441093"/>
                    <a:pt x="458181" y="455952"/>
                    <a:pt x="448247" y="469725"/>
                  </a:cubicBezTo>
                  <a:cubicBezTo>
                    <a:pt x="445951" y="472907"/>
                    <a:pt x="441941" y="474364"/>
                    <a:pt x="438150" y="473383"/>
                  </a:cubicBezTo>
                  <a:lnTo>
                    <a:pt x="409327" y="465973"/>
                  </a:lnTo>
                  <a:cubicBezTo>
                    <a:pt x="403041" y="473192"/>
                    <a:pt x="396250" y="480022"/>
                    <a:pt x="389049" y="486356"/>
                  </a:cubicBezTo>
                  <a:lnTo>
                    <a:pt x="396440" y="515388"/>
                  </a:lnTo>
                  <a:cubicBezTo>
                    <a:pt x="397402" y="519170"/>
                    <a:pt x="395973" y="523151"/>
                    <a:pt x="392821" y="525447"/>
                  </a:cubicBezTo>
                  <a:cubicBezTo>
                    <a:pt x="379133" y="535419"/>
                    <a:pt x="364350" y="544030"/>
                    <a:pt x="348891" y="550993"/>
                  </a:cubicBezTo>
                  <a:cubicBezTo>
                    <a:pt x="345310" y="552621"/>
                    <a:pt x="341100" y="551869"/>
                    <a:pt x="338299" y="549116"/>
                  </a:cubicBezTo>
                  <a:lnTo>
                    <a:pt x="317011" y="528209"/>
                  </a:lnTo>
                  <a:cubicBezTo>
                    <a:pt x="308019" y="531285"/>
                    <a:pt x="298752" y="533772"/>
                    <a:pt x="289331" y="535629"/>
                  </a:cubicBezTo>
                  <a:lnTo>
                    <a:pt x="281245" y="564556"/>
                  </a:lnTo>
                  <a:cubicBezTo>
                    <a:pt x="280092" y="568662"/>
                    <a:pt x="276349" y="571510"/>
                    <a:pt x="272072" y="571510"/>
                  </a:cubicBezTo>
                  <a:lnTo>
                    <a:pt x="223209" y="571510"/>
                  </a:lnTo>
                  <a:cubicBezTo>
                    <a:pt x="218932" y="571510"/>
                    <a:pt x="215189" y="568671"/>
                    <a:pt x="214036" y="564556"/>
                  </a:cubicBezTo>
                  <a:lnTo>
                    <a:pt x="205950" y="535629"/>
                  </a:lnTo>
                  <a:cubicBezTo>
                    <a:pt x="196520" y="533762"/>
                    <a:pt x="187242" y="531276"/>
                    <a:pt x="178270" y="528209"/>
                  </a:cubicBezTo>
                  <a:lnTo>
                    <a:pt x="156982" y="549107"/>
                  </a:lnTo>
                  <a:cubicBezTo>
                    <a:pt x="154181" y="551869"/>
                    <a:pt x="149971" y="552583"/>
                    <a:pt x="146399" y="550993"/>
                  </a:cubicBezTo>
                  <a:cubicBezTo>
                    <a:pt x="130950" y="544020"/>
                    <a:pt x="116157" y="535429"/>
                    <a:pt x="102460" y="525447"/>
                  </a:cubicBezTo>
                  <a:cubicBezTo>
                    <a:pt x="99317" y="523142"/>
                    <a:pt x="97879" y="519160"/>
                    <a:pt x="98841" y="515388"/>
                  </a:cubicBezTo>
                  <a:lnTo>
                    <a:pt x="106242" y="486347"/>
                  </a:lnTo>
                  <a:cubicBezTo>
                    <a:pt x="99041" y="480012"/>
                    <a:pt x="92250" y="473183"/>
                    <a:pt x="85963" y="465963"/>
                  </a:cubicBezTo>
                  <a:lnTo>
                    <a:pt x="57150" y="473383"/>
                  </a:lnTo>
                  <a:cubicBezTo>
                    <a:pt x="53340" y="474326"/>
                    <a:pt x="49340" y="472916"/>
                    <a:pt x="47044" y="469725"/>
                  </a:cubicBezTo>
                  <a:cubicBezTo>
                    <a:pt x="37119" y="455962"/>
                    <a:pt x="28575" y="441112"/>
                    <a:pt x="21641" y="425567"/>
                  </a:cubicBezTo>
                  <a:cubicBezTo>
                    <a:pt x="20050" y="422015"/>
                    <a:pt x="20793" y="417852"/>
                    <a:pt x="23508" y="415052"/>
                  </a:cubicBezTo>
                  <a:lnTo>
                    <a:pt x="44348" y="393611"/>
                  </a:lnTo>
                  <a:cubicBezTo>
                    <a:pt x="41281" y="384553"/>
                    <a:pt x="38795" y="375218"/>
                    <a:pt x="36947" y="365750"/>
                  </a:cubicBezTo>
                  <a:lnTo>
                    <a:pt x="7020" y="357597"/>
                  </a:lnTo>
                  <a:cubicBezTo>
                    <a:pt x="2877" y="356464"/>
                    <a:pt x="0" y="352701"/>
                    <a:pt x="0" y="348405"/>
                  </a:cubicBezTo>
                  <a:lnTo>
                    <a:pt x="0" y="299295"/>
                  </a:lnTo>
                  <a:cubicBezTo>
                    <a:pt x="0" y="294999"/>
                    <a:pt x="2877" y="291236"/>
                    <a:pt x="7010" y="290103"/>
                  </a:cubicBezTo>
                  <a:lnTo>
                    <a:pt x="36938" y="281950"/>
                  </a:lnTo>
                  <a:cubicBezTo>
                    <a:pt x="38786" y="272472"/>
                    <a:pt x="41272" y="263138"/>
                    <a:pt x="44339" y="254089"/>
                  </a:cubicBezTo>
                  <a:lnTo>
                    <a:pt x="23508" y="232629"/>
                  </a:lnTo>
                  <a:cubicBezTo>
                    <a:pt x="20793" y="229838"/>
                    <a:pt x="20050" y="225666"/>
                    <a:pt x="21641" y="222113"/>
                  </a:cubicBezTo>
                  <a:cubicBezTo>
                    <a:pt x="28575" y="206588"/>
                    <a:pt x="37119" y="191738"/>
                    <a:pt x="47054" y="177975"/>
                  </a:cubicBezTo>
                  <a:cubicBezTo>
                    <a:pt x="49349" y="174793"/>
                    <a:pt x="53369" y="173345"/>
                    <a:pt x="57150" y="174317"/>
                  </a:cubicBezTo>
                  <a:lnTo>
                    <a:pt x="85963" y="181737"/>
                  </a:lnTo>
                  <a:cubicBezTo>
                    <a:pt x="92250" y="174517"/>
                    <a:pt x="99041" y="167688"/>
                    <a:pt x="106242" y="161354"/>
                  </a:cubicBezTo>
                  <a:lnTo>
                    <a:pt x="98850" y="132321"/>
                  </a:lnTo>
                  <a:cubicBezTo>
                    <a:pt x="97888" y="128540"/>
                    <a:pt x="99317" y="124558"/>
                    <a:pt x="102470" y="122263"/>
                  </a:cubicBezTo>
                  <a:cubicBezTo>
                    <a:pt x="116157" y="112290"/>
                    <a:pt x="130940" y="103680"/>
                    <a:pt x="146399" y="96717"/>
                  </a:cubicBezTo>
                  <a:cubicBezTo>
                    <a:pt x="150000" y="95107"/>
                    <a:pt x="154200" y="95850"/>
                    <a:pt x="156991" y="98593"/>
                  </a:cubicBezTo>
                  <a:lnTo>
                    <a:pt x="178279" y="119501"/>
                  </a:lnTo>
                  <a:cubicBezTo>
                    <a:pt x="187252" y="116434"/>
                    <a:pt x="196520" y="113948"/>
                    <a:pt x="205959" y="112081"/>
                  </a:cubicBezTo>
                  <a:lnTo>
                    <a:pt x="214046" y="83153"/>
                  </a:lnTo>
                  <a:cubicBezTo>
                    <a:pt x="215198" y="79048"/>
                    <a:pt x="218942" y="76200"/>
                    <a:pt x="223218" y="76200"/>
                  </a:cubicBezTo>
                  <a:close/>
                  <a:moveTo>
                    <a:pt x="333375" y="19050"/>
                  </a:moveTo>
                  <a:lnTo>
                    <a:pt x="333375" y="86211"/>
                  </a:lnTo>
                  <a:cubicBezTo>
                    <a:pt x="418224" y="91183"/>
                    <a:pt x="485775" y="161582"/>
                    <a:pt x="485775" y="247650"/>
                  </a:cubicBezTo>
                  <a:lnTo>
                    <a:pt x="552450" y="247650"/>
                  </a:lnTo>
                  <a:lnTo>
                    <a:pt x="552450" y="230372"/>
                  </a:lnTo>
                  <a:lnTo>
                    <a:pt x="523751" y="222542"/>
                  </a:lnTo>
                  <a:cubicBezTo>
                    <a:pt x="520170" y="221561"/>
                    <a:pt x="517474" y="218589"/>
                    <a:pt x="516865" y="214913"/>
                  </a:cubicBezTo>
                  <a:cubicBezTo>
                    <a:pt x="514807" y="202540"/>
                    <a:pt x="511578" y="190395"/>
                    <a:pt x="507273" y="178813"/>
                  </a:cubicBezTo>
                  <a:cubicBezTo>
                    <a:pt x="505997" y="175365"/>
                    <a:pt x="506806" y="171488"/>
                    <a:pt x="509368" y="168850"/>
                  </a:cubicBezTo>
                  <a:lnTo>
                    <a:pt x="529771" y="147857"/>
                  </a:lnTo>
                  <a:cubicBezTo>
                    <a:pt x="524818" y="137570"/>
                    <a:pt x="519103" y="127635"/>
                    <a:pt x="512712" y="118215"/>
                  </a:cubicBezTo>
                  <a:lnTo>
                    <a:pt x="484508" y="125482"/>
                  </a:lnTo>
                  <a:cubicBezTo>
                    <a:pt x="480927" y="126368"/>
                    <a:pt x="477126" y="125159"/>
                    <a:pt x="474774" y="122301"/>
                  </a:cubicBezTo>
                  <a:cubicBezTo>
                    <a:pt x="466896" y="112728"/>
                    <a:pt x="458048" y="103832"/>
                    <a:pt x="448475" y="95869"/>
                  </a:cubicBezTo>
                  <a:cubicBezTo>
                    <a:pt x="445646" y="93526"/>
                    <a:pt x="444427" y="89754"/>
                    <a:pt x="445332" y="86192"/>
                  </a:cubicBezTo>
                  <a:lnTo>
                    <a:pt x="452580" y="57760"/>
                  </a:lnTo>
                  <a:cubicBezTo>
                    <a:pt x="443217" y="51330"/>
                    <a:pt x="433359" y="45606"/>
                    <a:pt x="423139" y="40643"/>
                  </a:cubicBezTo>
                  <a:lnTo>
                    <a:pt x="402298" y="61093"/>
                  </a:lnTo>
                  <a:cubicBezTo>
                    <a:pt x="399650" y="63694"/>
                    <a:pt x="395735" y="64522"/>
                    <a:pt x="392278" y="63217"/>
                  </a:cubicBezTo>
                  <a:cubicBezTo>
                    <a:pt x="380809" y="58903"/>
                    <a:pt x="368732" y="55664"/>
                    <a:pt x="356378" y="53578"/>
                  </a:cubicBezTo>
                  <a:cubicBezTo>
                    <a:pt x="352749" y="52959"/>
                    <a:pt x="349787" y="50302"/>
                    <a:pt x="348796" y="46749"/>
                  </a:cubicBezTo>
                  <a:lnTo>
                    <a:pt x="341052" y="19050"/>
                  </a:lnTo>
                  <a:close/>
                  <a:moveTo>
                    <a:pt x="323850" y="0"/>
                  </a:moveTo>
                  <a:lnTo>
                    <a:pt x="348282" y="0"/>
                  </a:lnTo>
                  <a:cubicBezTo>
                    <a:pt x="352558" y="0"/>
                    <a:pt x="356302" y="2848"/>
                    <a:pt x="357454" y="6953"/>
                  </a:cubicBezTo>
                  <a:lnTo>
                    <a:pt x="365550" y="35871"/>
                  </a:lnTo>
                  <a:cubicBezTo>
                    <a:pt x="374980" y="37738"/>
                    <a:pt x="384258" y="40224"/>
                    <a:pt x="393230" y="43291"/>
                  </a:cubicBezTo>
                  <a:lnTo>
                    <a:pt x="414518" y="22393"/>
                  </a:lnTo>
                  <a:cubicBezTo>
                    <a:pt x="417328" y="19641"/>
                    <a:pt x="421529" y="18926"/>
                    <a:pt x="425101" y="20507"/>
                  </a:cubicBezTo>
                  <a:cubicBezTo>
                    <a:pt x="440550" y="27480"/>
                    <a:pt x="455343" y="36071"/>
                    <a:pt x="469040" y="46053"/>
                  </a:cubicBezTo>
                  <a:cubicBezTo>
                    <a:pt x="472183" y="48358"/>
                    <a:pt x="473621" y="52340"/>
                    <a:pt x="472659" y="56112"/>
                  </a:cubicBezTo>
                  <a:lnTo>
                    <a:pt x="465258" y="85153"/>
                  </a:lnTo>
                  <a:cubicBezTo>
                    <a:pt x="472459" y="91488"/>
                    <a:pt x="479250" y="98317"/>
                    <a:pt x="485537" y="105537"/>
                  </a:cubicBezTo>
                  <a:lnTo>
                    <a:pt x="514350" y="98117"/>
                  </a:lnTo>
                  <a:cubicBezTo>
                    <a:pt x="518179" y="97203"/>
                    <a:pt x="522170" y="98593"/>
                    <a:pt x="524456" y="101775"/>
                  </a:cubicBezTo>
                  <a:cubicBezTo>
                    <a:pt x="534381" y="115548"/>
                    <a:pt x="542925" y="130397"/>
                    <a:pt x="549859" y="145933"/>
                  </a:cubicBezTo>
                  <a:cubicBezTo>
                    <a:pt x="551450" y="149485"/>
                    <a:pt x="550707" y="153648"/>
                    <a:pt x="547992" y="156448"/>
                  </a:cubicBezTo>
                  <a:lnTo>
                    <a:pt x="527152" y="177889"/>
                  </a:lnTo>
                  <a:cubicBezTo>
                    <a:pt x="530219" y="186947"/>
                    <a:pt x="532705" y="196282"/>
                    <a:pt x="534553" y="205750"/>
                  </a:cubicBezTo>
                  <a:lnTo>
                    <a:pt x="564480" y="213903"/>
                  </a:lnTo>
                  <a:cubicBezTo>
                    <a:pt x="568623" y="215036"/>
                    <a:pt x="571500" y="218799"/>
                    <a:pt x="571500" y="223095"/>
                  </a:cubicBezTo>
                  <a:lnTo>
                    <a:pt x="571500" y="257175"/>
                  </a:lnTo>
                  <a:cubicBezTo>
                    <a:pt x="571500" y="262442"/>
                    <a:pt x="567233" y="266700"/>
                    <a:pt x="561975" y="266700"/>
                  </a:cubicBezTo>
                  <a:lnTo>
                    <a:pt x="475774" y="266700"/>
                  </a:lnTo>
                  <a:lnTo>
                    <a:pt x="323850" y="266700"/>
                  </a:lnTo>
                  <a:cubicBezTo>
                    <a:pt x="318592" y="266700"/>
                    <a:pt x="314325" y="262442"/>
                    <a:pt x="314325" y="257175"/>
                  </a:cubicBezTo>
                  <a:lnTo>
                    <a:pt x="314325" y="95250"/>
                  </a:lnTo>
                  <a:lnTo>
                    <a:pt x="314325" y="9525"/>
                  </a:lnTo>
                  <a:cubicBezTo>
                    <a:pt x="314325" y="4258"/>
                    <a:pt x="318592" y="0"/>
                    <a:pt x="323850" y="0"/>
                  </a:cubicBez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11" name="Group 10">
            <a:extLst>
              <a:ext uri="{FF2B5EF4-FFF2-40B4-BE49-F238E27FC236}">
                <a16:creationId xmlns:a16="http://schemas.microsoft.com/office/drawing/2014/main" id="{3227A177-6AD8-615A-40DE-29013A59570F}"/>
              </a:ext>
            </a:extLst>
          </p:cNvPr>
          <p:cNvGrpSpPr/>
          <p:nvPr/>
        </p:nvGrpSpPr>
        <p:grpSpPr>
          <a:xfrm>
            <a:off x="791528" y="4014956"/>
            <a:ext cx="616621" cy="616620"/>
            <a:chOff x="2393559" y="4033986"/>
            <a:chExt cx="616621" cy="616620"/>
          </a:xfrm>
        </p:grpSpPr>
        <p:grpSp>
          <p:nvGrpSpPr>
            <p:cNvPr id="122" name="Group 121">
              <a:extLst>
                <a:ext uri="{FF2B5EF4-FFF2-40B4-BE49-F238E27FC236}">
                  <a16:creationId xmlns:a16="http://schemas.microsoft.com/office/drawing/2014/main" id="{694BFC72-AC9A-2AFA-52BF-39951154352E}"/>
                </a:ext>
              </a:extLst>
            </p:cNvPr>
            <p:cNvGrpSpPr/>
            <p:nvPr/>
          </p:nvGrpSpPr>
          <p:grpSpPr>
            <a:xfrm>
              <a:off x="2393559" y="4033986"/>
              <a:ext cx="616621" cy="616620"/>
              <a:chOff x="7896292" y="982128"/>
              <a:chExt cx="1267583" cy="1267581"/>
            </a:xfrm>
          </p:grpSpPr>
          <p:sp>
            <p:nvSpPr>
              <p:cNvPr id="131" name="Circle: Hollow 130">
                <a:extLst>
                  <a:ext uri="{FF2B5EF4-FFF2-40B4-BE49-F238E27FC236}">
                    <a16:creationId xmlns:a16="http://schemas.microsoft.com/office/drawing/2014/main" id="{B4A8AF6B-6479-0059-F508-2F30695DC2F5}"/>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34" name="Oval 133">
                <a:extLst>
                  <a:ext uri="{FF2B5EF4-FFF2-40B4-BE49-F238E27FC236}">
                    <a16:creationId xmlns:a16="http://schemas.microsoft.com/office/drawing/2014/main" id="{62A5CE34-3B9C-2A86-230A-00ED2309C244}"/>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75" name="Freeform: Shape 274">
              <a:extLst>
                <a:ext uri="{FF2B5EF4-FFF2-40B4-BE49-F238E27FC236}">
                  <a16:creationId xmlns:a16="http://schemas.microsoft.com/office/drawing/2014/main" id="{1DCF7E23-A431-540B-DE2D-A2AB732CA277}"/>
                </a:ext>
              </a:extLst>
            </p:cNvPr>
            <p:cNvSpPr/>
            <p:nvPr/>
          </p:nvSpPr>
          <p:spPr>
            <a:xfrm>
              <a:off x="2573934" y="4230433"/>
              <a:ext cx="259482" cy="250578"/>
            </a:xfrm>
            <a:custGeom>
              <a:avLst/>
              <a:gdLst>
                <a:gd name="connsiteX0" fmla="*/ 630862 w 666452"/>
                <a:gd name="connsiteY0" fmla="*/ 489681 h 643583"/>
                <a:gd name="connsiteX1" fmla="*/ 466439 w 666452"/>
                <a:gd name="connsiteY1" fmla="*/ 489922 h 643583"/>
                <a:gd name="connsiteX2" fmla="*/ 466439 w 666452"/>
                <a:gd name="connsiteY2" fmla="*/ 616104 h 643583"/>
                <a:gd name="connsiteX3" fmla="*/ 466677 w 666452"/>
                <a:gd name="connsiteY3" fmla="*/ 616345 h 643583"/>
                <a:gd name="connsiteX4" fmla="*/ 472654 w 666452"/>
                <a:gd name="connsiteY4" fmla="*/ 613239 h 643583"/>
                <a:gd name="connsiteX5" fmla="*/ 524993 w 666452"/>
                <a:gd name="connsiteY5" fmla="*/ 584081 h 643583"/>
                <a:gd name="connsiteX6" fmla="*/ 572311 w 666452"/>
                <a:gd name="connsiteY6" fmla="*/ 584081 h 643583"/>
                <a:gd name="connsiteX7" fmla="*/ 624649 w 666452"/>
                <a:gd name="connsiteY7" fmla="*/ 613239 h 643583"/>
                <a:gd name="connsiteX8" fmla="*/ 630862 w 666452"/>
                <a:gd name="connsiteY8" fmla="*/ 615866 h 643583"/>
                <a:gd name="connsiteX9" fmla="*/ 583541 w 666452"/>
                <a:gd name="connsiteY9" fmla="*/ 368994 h 643583"/>
                <a:gd name="connsiteX10" fmla="*/ 589518 w 666452"/>
                <a:gd name="connsiteY10" fmla="*/ 388830 h 643583"/>
                <a:gd name="connsiteX11" fmla="*/ 586409 w 666452"/>
                <a:gd name="connsiteY11" fmla="*/ 392654 h 643583"/>
                <a:gd name="connsiteX12" fmla="*/ 545304 w 666452"/>
                <a:gd name="connsiteY12" fmla="*/ 433521 h 643583"/>
                <a:gd name="connsiteX13" fmla="*/ 534550 w 666452"/>
                <a:gd name="connsiteY13" fmla="*/ 440213 h 643583"/>
                <a:gd name="connsiteX14" fmla="*/ 534550 w 666452"/>
                <a:gd name="connsiteY14" fmla="*/ 440451 h 643583"/>
                <a:gd name="connsiteX15" fmla="*/ 524035 w 666452"/>
                <a:gd name="connsiteY15" fmla="*/ 434477 h 643583"/>
                <a:gd name="connsiteX16" fmla="*/ 506351 w 666452"/>
                <a:gd name="connsiteY16" fmla="*/ 417032 h 643583"/>
                <a:gd name="connsiteX17" fmla="*/ 505633 w 666452"/>
                <a:gd name="connsiteY17" fmla="*/ 396957 h 643583"/>
                <a:gd name="connsiteX18" fmla="*/ 525708 w 666452"/>
                <a:gd name="connsiteY18" fmla="*/ 397434 h 643583"/>
                <a:gd name="connsiteX19" fmla="*/ 526664 w 666452"/>
                <a:gd name="connsiteY19" fmla="*/ 398390 h 643583"/>
                <a:gd name="connsiteX20" fmla="*/ 541721 w 666452"/>
                <a:gd name="connsiteY20" fmla="*/ 398390 h 643583"/>
                <a:gd name="connsiteX21" fmla="*/ 567290 w 666452"/>
                <a:gd name="connsiteY21" fmla="*/ 372818 h 643583"/>
                <a:gd name="connsiteX22" fmla="*/ 583541 w 666452"/>
                <a:gd name="connsiteY22" fmla="*/ 368994 h 643583"/>
                <a:gd name="connsiteX23" fmla="*/ 233190 w 666452"/>
                <a:gd name="connsiteY23" fmla="*/ 328605 h 643583"/>
                <a:gd name="connsiteX24" fmla="*/ 276684 w 666452"/>
                <a:gd name="connsiteY24" fmla="*/ 328605 h 643583"/>
                <a:gd name="connsiteX25" fmla="*/ 305124 w 666452"/>
                <a:gd name="connsiteY25" fmla="*/ 328605 h 643583"/>
                <a:gd name="connsiteX26" fmla="*/ 305600 w 666452"/>
                <a:gd name="connsiteY26" fmla="*/ 328605 h 643583"/>
                <a:gd name="connsiteX27" fmla="*/ 375384 w 666452"/>
                <a:gd name="connsiteY27" fmla="*/ 328605 h 643583"/>
                <a:gd name="connsiteX28" fmla="*/ 390441 w 666452"/>
                <a:gd name="connsiteY28" fmla="*/ 342229 h 643583"/>
                <a:gd name="connsiteX29" fmla="*/ 376102 w 666452"/>
                <a:gd name="connsiteY29" fmla="*/ 356089 h 643583"/>
                <a:gd name="connsiteX30" fmla="*/ 375627 w 666452"/>
                <a:gd name="connsiteY30" fmla="*/ 356089 h 643583"/>
                <a:gd name="connsiteX31" fmla="*/ 375625 w 666452"/>
                <a:gd name="connsiteY31" fmla="*/ 356089 h 643583"/>
                <a:gd name="connsiteX32" fmla="*/ 338105 w 666452"/>
                <a:gd name="connsiteY32" fmla="*/ 356089 h 643583"/>
                <a:gd name="connsiteX33" fmla="*/ 234623 w 666452"/>
                <a:gd name="connsiteY33" fmla="*/ 356089 h 643583"/>
                <a:gd name="connsiteX34" fmla="*/ 219807 w 666452"/>
                <a:gd name="connsiteY34" fmla="*/ 346530 h 643583"/>
                <a:gd name="connsiteX35" fmla="*/ 232711 w 666452"/>
                <a:gd name="connsiteY35" fmla="*/ 328606 h 643583"/>
                <a:gd name="connsiteX36" fmla="*/ 233189 w 666452"/>
                <a:gd name="connsiteY36" fmla="*/ 328606 h 643583"/>
                <a:gd name="connsiteX37" fmla="*/ 548891 w 666452"/>
                <a:gd name="connsiteY37" fmla="*/ 312832 h 643583"/>
                <a:gd name="connsiteX38" fmla="*/ 458074 w 666452"/>
                <a:gd name="connsiteY38" fmla="*/ 403408 h 643583"/>
                <a:gd name="connsiteX39" fmla="*/ 548651 w 666452"/>
                <a:gd name="connsiteY39" fmla="*/ 494223 h 643583"/>
                <a:gd name="connsiteX40" fmla="*/ 639465 w 666452"/>
                <a:gd name="connsiteY40" fmla="*/ 403646 h 643583"/>
                <a:gd name="connsiteX41" fmla="*/ 548891 w 666452"/>
                <a:gd name="connsiteY41" fmla="*/ 312832 h 643583"/>
                <a:gd name="connsiteX42" fmla="*/ 164124 w 666452"/>
                <a:gd name="connsiteY42" fmla="*/ 251892 h 643583"/>
                <a:gd name="connsiteX43" fmla="*/ 171054 w 666452"/>
                <a:gd name="connsiteY43" fmla="*/ 251892 h 643583"/>
                <a:gd name="connsiteX44" fmla="*/ 304406 w 666452"/>
                <a:gd name="connsiteY44" fmla="*/ 251892 h 643583"/>
                <a:gd name="connsiteX45" fmla="*/ 304647 w 666452"/>
                <a:gd name="connsiteY45" fmla="*/ 251892 h 643583"/>
                <a:gd name="connsiteX46" fmla="*/ 440868 w 666452"/>
                <a:gd name="connsiteY46" fmla="*/ 251892 h 643583"/>
                <a:gd name="connsiteX47" fmla="*/ 453295 w 666452"/>
                <a:gd name="connsiteY47" fmla="*/ 256192 h 643583"/>
                <a:gd name="connsiteX48" fmla="*/ 453350 w 666452"/>
                <a:gd name="connsiteY48" fmla="*/ 256443 h 643583"/>
                <a:gd name="connsiteX49" fmla="*/ 454012 w 666452"/>
                <a:gd name="connsiteY49" fmla="*/ 256672 h 643583"/>
                <a:gd name="connsiteX50" fmla="*/ 457121 w 666452"/>
                <a:gd name="connsiteY50" fmla="*/ 270770 h 643583"/>
                <a:gd name="connsiteX51" fmla="*/ 445409 w 666452"/>
                <a:gd name="connsiteY51" fmla="*/ 279852 h 643583"/>
                <a:gd name="connsiteX52" fmla="*/ 440629 w 666452"/>
                <a:gd name="connsiteY52" fmla="*/ 279852 h 643583"/>
                <a:gd name="connsiteX53" fmla="*/ 169379 w 666452"/>
                <a:gd name="connsiteY53" fmla="*/ 279852 h 643583"/>
                <a:gd name="connsiteX54" fmla="*/ 159822 w 666452"/>
                <a:gd name="connsiteY54" fmla="*/ 278179 h 643583"/>
                <a:gd name="connsiteX55" fmla="*/ 159646 w 666452"/>
                <a:gd name="connsiteY55" fmla="*/ 277797 h 643583"/>
                <a:gd name="connsiteX56" fmla="*/ 159105 w 666452"/>
                <a:gd name="connsiteY56" fmla="*/ 277702 h 643583"/>
                <a:gd name="connsiteX57" fmla="*/ 151935 w 666452"/>
                <a:gd name="connsiteY57" fmla="*/ 262166 h 643583"/>
                <a:gd name="connsiteX58" fmla="*/ 164124 w 666452"/>
                <a:gd name="connsiteY58" fmla="*/ 251892 h 643583"/>
                <a:gd name="connsiteX59" fmla="*/ 304168 w 666452"/>
                <a:gd name="connsiteY59" fmla="*/ 87708 h 643583"/>
                <a:gd name="connsiteX60" fmla="*/ 313878 w 666452"/>
                <a:gd name="connsiteY60" fmla="*/ 91353 h 643583"/>
                <a:gd name="connsiteX61" fmla="*/ 313996 w 666452"/>
                <a:gd name="connsiteY61" fmla="*/ 91632 h 643583"/>
                <a:gd name="connsiteX62" fmla="*/ 314354 w 666452"/>
                <a:gd name="connsiteY62" fmla="*/ 91773 h 643583"/>
                <a:gd name="connsiteX63" fmla="*/ 318507 w 666452"/>
                <a:gd name="connsiteY63" fmla="*/ 101332 h 643583"/>
                <a:gd name="connsiteX64" fmla="*/ 318507 w 666452"/>
                <a:gd name="connsiteY64" fmla="*/ 123798 h 643583"/>
                <a:gd name="connsiteX65" fmla="*/ 323046 w 666452"/>
                <a:gd name="connsiteY65" fmla="*/ 128096 h 643583"/>
                <a:gd name="connsiteX66" fmla="*/ 341211 w 666452"/>
                <a:gd name="connsiteY66" fmla="*/ 128096 h 643583"/>
                <a:gd name="connsiteX67" fmla="*/ 341217 w 666452"/>
                <a:gd name="connsiteY67" fmla="*/ 128098 h 643583"/>
                <a:gd name="connsiteX68" fmla="*/ 341688 w 666452"/>
                <a:gd name="connsiteY68" fmla="*/ 128098 h 643583"/>
                <a:gd name="connsiteX69" fmla="*/ 356506 w 666452"/>
                <a:gd name="connsiteY69" fmla="*/ 141720 h 643583"/>
                <a:gd name="connsiteX70" fmla="*/ 352443 w 666452"/>
                <a:gd name="connsiteY70" fmla="*/ 151488 h 643583"/>
                <a:gd name="connsiteX71" fmla="*/ 351996 w 666452"/>
                <a:gd name="connsiteY71" fmla="*/ 151652 h 643583"/>
                <a:gd name="connsiteX72" fmla="*/ 351965 w 666452"/>
                <a:gd name="connsiteY72" fmla="*/ 151727 h 643583"/>
                <a:gd name="connsiteX73" fmla="*/ 341450 w 666452"/>
                <a:gd name="connsiteY73" fmla="*/ 155580 h 643583"/>
                <a:gd name="connsiteX74" fmla="*/ 322569 w 666452"/>
                <a:gd name="connsiteY74" fmla="*/ 155580 h 643583"/>
                <a:gd name="connsiteX75" fmla="*/ 318507 w 666452"/>
                <a:gd name="connsiteY75" fmla="*/ 159644 h 643583"/>
                <a:gd name="connsiteX76" fmla="*/ 318507 w 666452"/>
                <a:gd name="connsiteY76" fmla="*/ 178763 h 643583"/>
                <a:gd name="connsiteX77" fmla="*/ 314504 w 666452"/>
                <a:gd name="connsiteY77" fmla="*/ 189487 h 643583"/>
                <a:gd name="connsiteX78" fmla="*/ 313940 w 666452"/>
                <a:gd name="connsiteY78" fmla="*/ 189715 h 643583"/>
                <a:gd name="connsiteX79" fmla="*/ 313936 w 666452"/>
                <a:gd name="connsiteY79" fmla="*/ 189725 h 643583"/>
                <a:gd name="connsiteX80" fmla="*/ 303930 w 666452"/>
                <a:gd name="connsiteY80" fmla="*/ 193818 h 643583"/>
                <a:gd name="connsiteX81" fmla="*/ 290546 w 666452"/>
                <a:gd name="connsiteY81" fmla="*/ 179000 h 643583"/>
                <a:gd name="connsiteX82" fmla="*/ 290546 w 666452"/>
                <a:gd name="connsiteY82" fmla="*/ 160360 h 643583"/>
                <a:gd name="connsiteX83" fmla="*/ 286005 w 666452"/>
                <a:gd name="connsiteY83" fmla="*/ 155819 h 643583"/>
                <a:gd name="connsiteX84" fmla="*/ 264018 w 666452"/>
                <a:gd name="connsiteY84" fmla="*/ 155819 h 643583"/>
                <a:gd name="connsiteX85" fmla="*/ 250158 w 666452"/>
                <a:gd name="connsiteY85" fmla="*/ 142197 h 643583"/>
                <a:gd name="connsiteX86" fmla="*/ 254161 w 666452"/>
                <a:gd name="connsiteY86" fmla="*/ 132309 h 643583"/>
                <a:gd name="connsiteX87" fmla="*/ 255370 w 666452"/>
                <a:gd name="connsiteY87" fmla="*/ 131833 h 643583"/>
                <a:gd name="connsiteX88" fmla="*/ 264736 w 666452"/>
                <a:gd name="connsiteY88" fmla="*/ 128098 h 643583"/>
                <a:gd name="connsiteX89" fmla="*/ 286003 w 666452"/>
                <a:gd name="connsiteY89" fmla="*/ 128098 h 643583"/>
                <a:gd name="connsiteX90" fmla="*/ 290785 w 666452"/>
                <a:gd name="connsiteY90" fmla="*/ 123317 h 643583"/>
                <a:gd name="connsiteX91" fmla="*/ 290785 w 666452"/>
                <a:gd name="connsiteY91" fmla="*/ 112084 h 643583"/>
                <a:gd name="connsiteX92" fmla="*/ 290785 w 666452"/>
                <a:gd name="connsiteY92" fmla="*/ 111845 h 643583"/>
                <a:gd name="connsiteX93" fmla="*/ 290785 w 666452"/>
                <a:gd name="connsiteY93" fmla="*/ 101568 h 643583"/>
                <a:gd name="connsiteX94" fmla="*/ 304168 w 666452"/>
                <a:gd name="connsiteY94" fmla="*/ 87708 h 643583"/>
                <a:gd name="connsiteX95" fmla="*/ 55623 w 666452"/>
                <a:gd name="connsiteY95" fmla="*/ 27722 h 643583"/>
                <a:gd name="connsiteX96" fmla="*/ 29335 w 666452"/>
                <a:gd name="connsiteY96" fmla="*/ 44929 h 643583"/>
                <a:gd name="connsiteX97" fmla="*/ 27423 w 666452"/>
                <a:gd name="connsiteY97" fmla="*/ 59748 h 643583"/>
                <a:gd name="connsiteX98" fmla="*/ 27423 w 666452"/>
                <a:gd name="connsiteY98" fmla="*/ 393610 h 643583"/>
                <a:gd name="connsiteX99" fmla="*/ 27423 w 666452"/>
                <a:gd name="connsiteY99" fmla="*/ 398390 h 643583"/>
                <a:gd name="connsiteX100" fmla="*/ 55863 w 666452"/>
                <a:gd name="connsiteY100" fmla="*/ 425395 h 643583"/>
                <a:gd name="connsiteX101" fmla="*/ 88604 w 666452"/>
                <a:gd name="connsiteY101" fmla="*/ 425395 h 643583"/>
                <a:gd name="connsiteX102" fmla="*/ 425813 w 666452"/>
                <a:gd name="connsiteY102" fmla="*/ 425395 h 643583"/>
                <a:gd name="connsiteX103" fmla="*/ 431308 w 666452"/>
                <a:gd name="connsiteY103" fmla="*/ 419897 h 643583"/>
                <a:gd name="connsiteX104" fmla="*/ 453774 w 666452"/>
                <a:gd name="connsiteY104" fmla="*/ 332430 h 643583"/>
                <a:gd name="connsiteX105" fmla="*/ 566337 w 666452"/>
                <a:gd name="connsiteY105" fmla="*/ 286544 h 643583"/>
                <a:gd name="connsiteX106" fmla="*/ 581632 w 666452"/>
                <a:gd name="connsiteY106" fmla="*/ 289174 h 643583"/>
                <a:gd name="connsiteX107" fmla="*/ 582109 w 666452"/>
                <a:gd name="connsiteY107" fmla="*/ 289412 h 643583"/>
                <a:gd name="connsiteX108" fmla="*/ 582347 w 666452"/>
                <a:gd name="connsiteY108" fmla="*/ 284153 h 643583"/>
                <a:gd name="connsiteX109" fmla="*/ 582347 w 666452"/>
                <a:gd name="connsiteY109" fmla="*/ 55921 h 643583"/>
                <a:gd name="connsiteX110" fmla="*/ 553669 w 666452"/>
                <a:gd name="connsiteY110" fmla="*/ 27722 h 643583"/>
                <a:gd name="connsiteX111" fmla="*/ 399285 w 666452"/>
                <a:gd name="connsiteY111" fmla="*/ 27722 h 643583"/>
                <a:gd name="connsiteX112" fmla="*/ 305123 w 666452"/>
                <a:gd name="connsiteY112" fmla="*/ 0 h 643583"/>
                <a:gd name="connsiteX113" fmla="*/ 553430 w 666452"/>
                <a:gd name="connsiteY113" fmla="*/ 0 h 643583"/>
                <a:gd name="connsiteX114" fmla="*/ 608157 w 666452"/>
                <a:gd name="connsiteY114" fmla="*/ 41823 h 643583"/>
                <a:gd name="connsiteX115" fmla="*/ 609593 w 666452"/>
                <a:gd name="connsiteY115" fmla="*/ 60224 h 643583"/>
                <a:gd name="connsiteX116" fmla="*/ 609593 w 666452"/>
                <a:gd name="connsiteY116" fmla="*/ 294430 h 643583"/>
                <a:gd name="connsiteX117" fmla="*/ 615805 w 666452"/>
                <a:gd name="connsiteY117" fmla="*/ 306381 h 643583"/>
                <a:gd name="connsiteX118" fmla="*/ 665993 w 666452"/>
                <a:gd name="connsiteY118" fmla="*/ 413923 h 643583"/>
                <a:gd name="connsiteX119" fmla="*/ 660019 w 666452"/>
                <a:gd name="connsiteY119" fmla="*/ 443558 h 643583"/>
                <a:gd name="connsiteX120" fmla="*/ 658584 w 666452"/>
                <a:gd name="connsiteY120" fmla="*/ 452640 h 643583"/>
                <a:gd name="connsiteX121" fmla="*/ 658584 w 666452"/>
                <a:gd name="connsiteY121" fmla="*/ 613954 h 643583"/>
                <a:gd name="connsiteX122" fmla="*/ 625844 w 666452"/>
                <a:gd name="connsiteY122" fmla="*/ 643350 h 643583"/>
                <a:gd name="connsiteX123" fmla="*/ 613655 w 666452"/>
                <a:gd name="connsiteY123" fmla="*/ 638808 h 643583"/>
                <a:gd name="connsiteX124" fmla="*/ 558210 w 666452"/>
                <a:gd name="connsiteY124" fmla="*/ 607980 h 643583"/>
                <a:gd name="connsiteX125" fmla="*/ 538853 w 666452"/>
                <a:gd name="connsiteY125" fmla="*/ 607980 h 643583"/>
                <a:gd name="connsiteX126" fmla="*/ 482929 w 666452"/>
                <a:gd name="connsiteY126" fmla="*/ 639049 h 643583"/>
                <a:gd name="connsiteX127" fmla="*/ 440390 w 666452"/>
                <a:gd name="connsiteY127" fmla="*/ 625187 h 643583"/>
                <a:gd name="connsiteX128" fmla="*/ 438240 w 666452"/>
                <a:gd name="connsiteY128" fmla="*/ 611804 h 643583"/>
                <a:gd name="connsiteX129" fmla="*/ 438240 w 666452"/>
                <a:gd name="connsiteY129" fmla="*/ 459809 h 643583"/>
                <a:gd name="connsiteX130" fmla="*/ 431549 w 666452"/>
                <a:gd name="connsiteY130" fmla="*/ 453117 h 643583"/>
                <a:gd name="connsiteX131" fmla="*/ 55146 w 666452"/>
                <a:gd name="connsiteY131" fmla="*/ 453117 h 643583"/>
                <a:gd name="connsiteX132" fmla="*/ 4002 w 666452"/>
                <a:gd name="connsiteY132" fmla="*/ 418465 h 643583"/>
                <a:gd name="connsiteX133" fmla="*/ 178 w 666452"/>
                <a:gd name="connsiteY133" fmla="*/ 396478 h 643583"/>
                <a:gd name="connsiteX134" fmla="*/ 178 w 666452"/>
                <a:gd name="connsiteY134" fmla="*/ 56162 h 643583"/>
                <a:gd name="connsiteX135" fmla="*/ 36504 w 666452"/>
                <a:gd name="connsiteY135" fmla="*/ 3106 h 643583"/>
                <a:gd name="connsiteX136" fmla="*/ 55623 w 666452"/>
                <a:gd name="connsiteY136" fmla="*/ 238 h 643583"/>
                <a:gd name="connsiteX137" fmla="*/ 305603 w 666452"/>
                <a:gd name="connsiteY137" fmla="*/ 238 h 643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666452" h="643583">
                  <a:moveTo>
                    <a:pt x="630862" y="489681"/>
                  </a:moveTo>
                  <a:cubicBezTo>
                    <a:pt x="576135" y="532460"/>
                    <a:pt x="521646" y="532699"/>
                    <a:pt x="466439" y="489922"/>
                  </a:cubicBezTo>
                  <a:lnTo>
                    <a:pt x="466439" y="616104"/>
                  </a:lnTo>
                  <a:lnTo>
                    <a:pt x="466677" y="616345"/>
                  </a:lnTo>
                  <a:cubicBezTo>
                    <a:pt x="469307" y="614910"/>
                    <a:pt x="470980" y="614192"/>
                    <a:pt x="472654" y="613239"/>
                  </a:cubicBezTo>
                  <a:cubicBezTo>
                    <a:pt x="490099" y="603439"/>
                    <a:pt x="507545" y="593879"/>
                    <a:pt x="524993" y="584081"/>
                  </a:cubicBezTo>
                  <a:cubicBezTo>
                    <a:pt x="540765" y="575239"/>
                    <a:pt x="556536" y="575239"/>
                    <a:pt x="572311" y="584081"/>
                  </a:cubicBezTo>
                  <a:cubicBezTo>
                    <a:pt x="589756" y="593879"/>
                    <a:pt x="607204" y="603677"/>
                    <a:pt x="624649" y="613239"/>
                  </a:cubicBezTo>
                  <a:cubicBezTo>
                    <a:pt x="626561" y="614192"/>
                    <a:pt x="628473" y="614910"/>
                    <a:pt x="630862" y="615866"/>
                  </a:cubicBezTo>
                  <a:close/>
                  <a:moveTo>
                    <a:pt x="583541" y="368994"/>
                  </a:moveTo>
                  <a:cubicBezTo>
                    <a:pt x="591189" y="372341"/>
                    <a:pt x="593818" y="381900"/>
                    <a:pt x="589518" y="388830"/>
                  </a:cubicBezTo>
                  <a:cubicBezTo>
                    <a:pt x="588562" y="390265"/>
                    <a:pt x="587606" y="391460"/>
                    <a:pt x="586409" y="392654"/>
                  </a:cubicBezTo>
                  <a:cubicBezTo>
                    <a:pt x="572788" y="406276"/>
                    <a:pt x="559166" y="420138"/>
                    <a:pt x="545304" y="433521"/>
                  </a:cubicBezTo>
                  <a:cubicBezTo>
                    <a:pt x="542436" y="436151"/>
                    <a:pt x="538374" y="437822"/>
                    <a:pt x="534550" y="440213"/>
                  </a:cubicBezTo>
                  <a:lnTo>
                    <a:pt x="534550" y="440451"/>
                  </a:lnTo>
                  <a:cubicBezTo>
                    <a:pt x="530488" y="438301"/>
                    <a:pt x="526664" y="436866"/>
                    <a:pt x="524035" y="434477"/>
                  </a:cubicBezTo>
                  <a:cubicBezTo>
                    <a:pt x="517822" y="428980"/>
                    <a:pt x="512087" y="423006"/>
                    <a:pt x="506351" y="417032"/>
                  </a:cubicBezTo>
                  <a:cubicBezTo>
                    <a:pt x="500135" y="410817"/>
                    <a:pt x="500135" y="402693"/>
                    <a:pt x="505633" y="396957"/>
                  </a:cubicBezTo>
                  <a:cubicBezTo>
                    <a:pt x="511131" y="391460"/>
                    <a:pt x="519493" y="391698"/>
                    <a:pt x="525708" y="397434"/>
                  </a:cubicBezTo>
                  <a:cubicBezTo>
                    <a:pt x="525946" y="397672"/>
                    <a:pt x="526426" y="398151"/>
                    <a:pt x="526664" y="398390"/>
                  </a:cubicBezTo>
                  <a:cubicBezTo>
                    <a:pt x="531755" y="403338"/>
                    <a:pt x="536773" y="403338"/>
                    <a:pt x="541721" y="398390"/>
                  </a:cubicBezTo>
                  <a:cubicBezTo>
                    <a:pt x="550324" y="389786"/>
                    <a:pt x="558689" y="381421"/>
                    <a:pt x="567290" y="372818"/>
                  </a:cubicBezTo>
                  <a:cubicBezTo>
                    <a:pt x="572549" y="367561"/>
                    <a:pt x="577806" y="366367"/>
                    <a:pt x="583541" y="368994"/>
                  </a:cubicBezTo>
                  <a:close/>
                  <a:moveTo>
                    <a:pt x="233190" y="328605"/>
                  </a:moveTo>
                  <a:cubicBezTo>
                    <a:pt x="247767" y="328367"/>
                    <a:pt x="262106" y="328605"/>
                    <a:pt x="276684" y="328605"/>
                  </a:cubicBezTo>
                  <a:lnTo>
                    <a:pt x="305124" y="328605"/>
                  </a:lnTo>
                  <a:lnTo>
                    <a:pt x="305600" y="328605"/>
                  </a:lnTo>
                  <a:lnTo>
                    <a:pt x="375384" y="328605"/>
                  </a:lnTo>
                  <a:cubicBezTo>
                    <a:pt x="384943" y="328605"/>
                    <a:pt x="390441" y="333626"/>
                    <a:pt x="390441" y="342229"/>
                  </a:cubicBezTo>
                  <a:cubicBezTo>
                    <a:pt x="390441" y="350353"/>
                    <a:pt x="384705" y="356089"/>
                    <a:pt x="376102" y="356089"/>
                  </a:cubicBezTo>
                  <a:lnTo>
                    <a:pt x="375627" y="356089"/>
                  </a:lnTo>
                  <a:lnTo>
                    <a:pt x="375625" y="356089"/>
                  </a:lnTo>
                  <a:cubicBezTo>
                    <a:pt x="363198" y="356089"/>
                    <a:pt x="350771" y="356089"/>
                    <a:pt x="338105" y="356089"/>
                  </a:cubicBezTo>
                  <a:cubicBezTo>
                    <a:pt x="303691" y="356089"/>
                    <a:pt x="269277" y="356089"/>
                    <a:pt x="234623" y="356089"/>
                  </a:cubicBezTo>
                  <a:cubicBezTo>
                    <a:pt x="226977" y="356089"/>
                    <a:pt x="221719" y="352504"/>
                    <a:pt x="219807" y="346530"/>
                  </a:cubicBezTo>
                  <a:cubicBezTo>
                    <a:pt x="216939" y="337209"/>
                    <a:pt x="222913" y="328606"/>
                    <a:pt x="232711" y="328606"/>
                  </a:cubicBezTo>
                  <a:lnTo>
                    <a:pt x="233189" y="328606"/>
                  </a:lnTo>
                  <a:close/>
                  <a:moveTo>
                    <a:pt x="548891" y="312832"/>
                  </a:moveTo>
                  <a:cubicBezTo>
                    <a:pt x="498941" y="312832"/>
                    <a:pt x="458074" y="353460"/>
                    <a:pt x="458074" y="403408"/>
                  </a:cubicBezTo>
                  <a:cubicBezTo>
                    <a:pt x="458074" y="453594"/>
                    <a:pt x="498464" y="493984"/>
                    <a:pt x="548651" y="494223"/>
                  </a:cubicBezTo>
                  <a:cubicBezTo>
                    <a:pt x="599077" y="494223"/>
                    <a:pt x="639465" y="454073"/>
                    <a:pt x="639465" y="403646"/>
                  </a:cubicBezTo>
                  <a:cubicBezTo>
                    <a:pt x="639465" y="353460"/>
                    <a:pt x="599077" y="312832"/>
                    <a:pt x="548891" y="312832"/>
                  </a:cubicBezTo>
                  <a:close/>
                  <a:moveTo>
                    <a:pt x="164124" y="251892"/>
                  </a:moveTo>
                  <a:cubicBezTo>
                    <a:pt x="166512" y="251892"/>
                    <a:pt x="168662" y="251892"/>
                    <a:pt x="171054" y="251892"/>
                  </a:cubicBezTo>
                  <a:lnTo>
                    <a:pt x="304406" y="251892"/>
                  </a:lnTo>
                  <a:lnTo>
                    <a:pt x="304647" y="251892"/>
                  </a:lnTo>
                  <a:lnTo>
                    <a:pt x="440868" y="251892"/>
                  </a:lnTo>
                  <a:cubicBezTo>
                    <a:pt x="445648" y="251892"/>
                    <a:pt x="449951" y="252607"/>
                    <a:pt x="453295" y="256192"/>
                  </a:cubicBezTo>
                  <a:lnTo>
                    <a:pt x="453350" y="256443"/>
                  </a:lnTo>
                  <a:lnTo>
                    <a:pt x="454012" y="256672"/>
                  </a:lnTo>
                  <a:cubicBezTo>
                    <a:pt x="457836" y="260734"/>
                    <a:pt x="458792" y="265514"/>
                    <a:pt x="457121" y="270770"/>
                  </a:cubicBezTo>
                  <a:cubicBezTo>
                    <a:pt x="455207" y="276029"/>
                    <a:pt x="451144" y="279135"/>
                    <a:pt x="445409" y="279852"/>
                  </a:cubicBezTo>
                  <a:cubicBezTo>
                    <a:pt x="443735" y="279852"/>
                    <a:pt x="442064" y="279852"/>
                    <a:pt x="440629" y="279852"/>
                  </a:cubicBezTo>
                  <a:cubicBezTo>
                    <a:pt x="350294" y="279852"/>
                    <a:pt x="259717" y="279852"/>
                    <a:pt x="169379" y="279852"/>
                  </a:cubicBezTo>
                  <a:cubicBezTo>
                    <a:pt x="166273" y="279852"/>
                    <a:pt x="162688" y="279373"/>
                    <a:pt x="159822" y="278179"/>
                  </a:cubicBezTo>
                  <a:lnTo>
                    <a:pt x="159646" y="277797"/>
                  </a:lnTo>
                  <a:lnTo>
                    <a:pt x="159105" y="277702"/>
                  </a:lnTo>
                  <a:cubicBezTo>
                    <a:pt x="153129" y="275073"/>
                    <a:pt x="150499" y="269099"/>
                    <a:pt x="151935" y="262166"/>
                  </a:cubicBezTo>
                  <a:cubicBezTo>
                    <a:pt x="152891" y="256672"/>
                    <a:pt x="158147" y="252369"/>
                    <a:pt x="164124" y="251892"/>
                  </a:cubicBezTo>
                  <a:close/>
                  <a:moveTo>
                    <a:pt x="304168" y="87708"/>
                  </a:moveTo>
                  <a:cubicBezTo>
                    <a:pt x="307873" y="87589"/>
                    <a:pt x="311338" y="88964"/>
                    <a:pt x="313878" y="91353"/>
                  </a:cubicBezTo>
                  <a:lnTo>
                    <a:pt x="313996" y="91632"/>
                  </a:lnTo>
                  <a:lnTo>
                    <a:pt x="314354" y="91773"/>
                  </a:lnTo>
                  <a:cubicBezTo>
                    <a:pt x="316834" y="94163"/>
                    <a:pt x="318388" y="97508"/>
                    <a:pt x="318507" y="101332"/>
                  </a:cubicBezTo>
                  <a:cubicBezTo>
                    <a:pt x="318507" y="108741"/>
                    <a:pt x="318507" y="116389"/>
                    <a:pt x="318507" y="123798"/>
                  </a:cubicBezTo>
                  <a:lnTo>
                    <a:pt x="323046" y="128096"/>
                  </a:lnTo>
                  <a:lnTo>
                    <a:pt x="341211" y="128096"/>
                  </a:lnTo>
                  <a:lnTo>
                    <a:pt x="341217" y="128098"/>
                  </a:lnTo>
                  <a:lnTo>
                    <a:pt x="341688" y="128098"/>
                  </a:lnTo>
                  <a:cubicBezTo>
                    <a:pt x="350291" y="128098"/>
                    <a:pt x="356506" y="134072"/>
                    <a:pt x="356506" y="141720"/>
                  </a:cubicBezTo>
                  <a:cubicBezTo>
                    <a:pt x="356506" y="145663"/>
                    <a:pt x="355012" y="149068"/>
                    <a:pt x="352443" y="151488"/>
                  </a:cubicBezTo>
                  <a:lnTo>
                    <a:pt x="351996" y="151652"/>
                  </a:lnTo>
                  <a:lnTo>
                    <a:pt x="351965" y="151727"/>
                  </a:lnTo>
                  <a:cubicBezTo>
                    <a:pt x="349396" y="154146"/>
                    <a:pt x="345752" y="155580"/>
                    <a:pt x="341450" y="155580"/>
                  </a:cubicBezTo>
                  <a:lnTo>
                    <a:pt x="322569" y="155580"/>
                  </a:lnTo>
                  <a:lnTo>
                    <a:pt x="318507" y="159644"/>
                  </a:lnTo>
                  <a:cubicBezTo>
                    <a:pt x="318507" y="166098"/>
                    <a:pt x="318507" y="172310"/>
                    <a:pt x="318507" y="178763"/>
                  </a:cubicBezTo>
                  <a:cubicBezTo>
                    <a:pt x="318507" y="183184"/>
                    <a:pt x="317013" y="186888"/>
                    <a:pt x="314504" y="189487"/>
                  </a:cubicBezTo>
                  <a:lnTo>
                    <a:pt x="313940" y="189715"/>
                  </a:lnTo>
                  <a:lnTo>
                    <a:pt x="313936" y="189725"/>
                  </a:lnTo>
                  <a:cubicBezTo>
                    <a:pt x="311457" y="192324"/>
                    <a:pt x="307992" y="193818"/>
                    <a:pt x="303930" y="193818"/>
                  </a:cubicBezTo>
                  <a:cubicBezTo>
                    <a:pt x="296044" y="193818"/>
                    <a:pt x="290546" y="187844"/>
                    <a:pt x="290546" y="179000"/>
                  </a:cubicBezTo>
                  <a:cubicBezTo>
                    <a:pt x="290546" y="172787"/>
                    <a:pt x="290546" y="166572"/>
                    <a:pt x="290546" y="160360"/>
                  </a:cubicBezTo>
                  <a:cubicBezTo>
                    <a:pt x="290546" y="157013"/>
                    <a:pt x="289352" y="155819"/>
                    <a:pt x="286005" y="155819"/>
                  </a:cubicBezTo>
                  <a:cubicBezTo>
                    <a:pt x="278598" y="155819"/>
                    <a:pt x="271428" y="155819"/>
                    <a:pt x="264018" y="155819"/>
                  </a:cubicBezTo>
                  <a:cubicBezTo>
                    <a:pt x="255653" y="155580"/>
                    <a:pt x="250158" y="150321"/>
                    <a:pt x="250158" y="142197"/>
                  </a:cubicBezTo>
                  <a:cubicBezTo>
                    <a:pt x="250278" y="138254"/>
                    <a:pt x="251712" y="134789"/>
                    <a:pt x="254161" y="132309"/>
                  </a:cubicBezTo>
                  <a:lnTo>
                    <a:pt x="255370" y="131833"/>
                  </a:lnTo>
                  <a:lnTo>
                    <a:pt x="264736" y="128098"/>
                  </a:lnTo>
                  <a:lnTo>
                    <a:pt x="286003" y="128098"/>
                  </a:lnTo>
                  <a:lnTo>
                    <a:pt x="290785" y="123317"/>
                  </a:lnTo>
                  <a:cubicBezTo>
                    <a:pt x="290785" y="119493"/>
                    <a:pt x="290785" y="115907"/>
                    <a:pt x="290785" y="112084"/>
                  </a:cubicBezTo>
                  <a:lnTo>
                    <a:pt x="290785" y="111845"/>
                  </a:lnTo>
                  <a:cubicBezTo>
                    <a:pt x="290785" y="108501"/>
                    <a:pt x="290785" y="104915"/>
                    <a:pt x="290785" y="101568"/>
                  </a:cubicBezTo>
                  <a:cubicBezTo>
                    <a:pt x="290785" y="93682"/>
                    <a:pt x="296520" y="87708"/>
                    <a:pt x="304168" y="87708"/>
                  </a:cubicBezTo>
                  <a:close/>
                  <a:moveTo>
                    <a:pt x="55623" y="27722"/>
                  </a:moveTo>
                  <a:cubicBezTo>
                    <a:pt x="42957" y="27722"/>
                    <a:pt x="33159" y="33696"/>
                    <a:pt x="29335" y="44929"/>
                  </a:cubicBezTo>
                  <a:cubicBezTo>
                    <a:pt x="27662" y="49471"/>
                    <a:pt x="27423" y="54968"/>
                    <a:pt x="27423" y="59748"/>
                  </a:cubicBezTo>
                  <a:cubicBezTo>
                    <a:pt x="27423" y="171114"/>
                    <a:pt x="27423" y="282241"/>
                    <a:pt x="27423" y="393610"/>
                  </a:cubicBezTo>
                  <a:cubicBezTo>
                    <a:pt x="27423" y="395281"/>
                    <a:pt x="27423" y="396955"/>
                    <a:pt x="27423" y="398390"/>
                  </a:cubicBezTo>
                  <a:cubicBezTo>
                    <a:pt x="28379" y="415118"/>
                    <a:pt x="39133" y="425156"/>
                    <a:pt x="55863" y="425395"/>
                  </a:cubicBezTo>
                  <a:cubicBezTo>
                    <a:pt x="66855" y="425395"/>
                    <a:pt x="77609" y="425395"/>
                    <a:pt x="88604" y="425395"/>
                  </a:cubicBezTo>
                  <a:lnTo>
                    <a:pt x="425813" y="425395"/>
                  </a:lnTo>
                  <a:cubicBezTo>
                    <a:pt x="432025" y="425395"/>
                    <a:pt x="432025" y="425395"/>
                    <a:pt x="431308" y="419897"/>
                  </a:cubicBezTo>
                  <a:cubicBezTo>
                    <a:pt x="426769" y="387636"/>
                    <a:pt x="433937" y="357999"/>
                    <a:pt x="453774" y="332430"/>
                  </a:cubicBezTo>
                  <a:cubicBezTo>
                    <a:pt x="482213" y="295625"/>
                    <a:pt x="520211" y="280330"/>
                    <a:pt x="566337" y="286544"/>
                  </a:cubicBezTo>
                  <a:cubicBezTo>
                    <a:pt x="571355" y="287262"/>
                    <a:pt x="576135" y="288215"/>
                    <a:pt x="581632" y="289174"/>
                  </a:cubicBezTo>
                  <a:lnTo>
                    <a:pt x="582109" y="289412"/>
                  </a:lnTo>
                  <a:cubicBezTo>
                    <a:pt x="582109" y="287262"/>
                    <a:pt x="582347" y="285589"/>
                    <a:pt x="582347" y="284153"/>
                  </a:cubicBezTo>
                  <a:cubicBezTo>
                    <a:pt x="582347" y="208157"/>
                    <a:pt x="582347" y="131920"/>
                    <a:pt x="582347" y="55921"/>
                  </a:cubicBezTo>
                  <a:cubicBezTo>
                    <a:pt x="582347" y="38955"/>
                    <a:pt x="568487" y="27484"/>
                    <a:pt x="553669" y="27722"/>
                  </a:cubicBezTo>
                  <a:cubicBezTo>
                    <a:pt x="502289" y="28202"/>
                    <a:pt x="450667" y="27722"/>
                    <a:pt x="399285" y="27722"/>
                  </a:cubicBezTo>
                  <a:close/>
                  <a:moveTo>
                    <a:pt x="305123" y="0"/>
                  </a:moveTo>
                  <a:cubicBezTo>
                    <a:pt x="387814" y="0"/>
                    <a:pt x="470742" y="238"/>
                    <a:pt x="553430" y="0"/>
                  </a:cubicBezTo>
                  <a:cubicBezTo>
                    <a:pt x="580197" y="0"/>
                    <a:pt x="602901" y="17445"/>
                    <a:pt x="608157" y="41823"/>
                  </a:cubicBezTo>
                  <a:cubicBezTo>
                    <a:pt x="609354" y="47797"/>
                    <a:pt x="609593" y="54009"/>
                    <a:pt x="609593" y="60224"/>
                  </a:cubicBezTo>
                  <a:cubicBezTo>
                    <a:pt x="609593" y="138373"/>
                    <a:pt x="609593" y="216281"/>
                    <a:pt x="609593" y="294430"/>
                  </a:cubicBezTo>
                  <a:cubicBezTo>
                    <a:pt x="609593" y="299928"/>
                    <a:pt x="611266" y="303034"/>
                    <a:pt x="615805" y="306381"/>
                  </a:cubicBezTo>
                  <a:cubicBezTo>
                    <a:pt x="652131" y="332906"/>
                    <a:pt x="669578" y="368756"/>
                    <a:pt x="665993" y="413923"/>
                  </a:cubicBezTo>
                  <a:cubicBezTo>
                    <a:pt x="665275" y="423962"/>
                    <a:pt x="662169" y="433521"/>
                    <a:pt x="660019" y="443558"/>
                  </a:cubicBezTo>
                  <a:cubicBezTo>
                    <a:pt x="659301" y="446425"/>
                    <a:pt x="658584" y="449532"/>
                    <a:pt x="658584" y="452640"/>
                  </a:cubicBezTo>
                  <a:cubicBezTo>
                    <a:pt x="658584" y="506412"/>
                    <a:pt x="658584" y="560183"/>
                    <a:pt x="658584" y="613954"/>
                  </a:cubicBezTo>
                  <a:cubicBezTo>
                    <a:pt x="658584" y="632596"/>
                    <a:pt x="644486" y="645500"/>
                    <a:pt x="625844" y="643350"/>
                  </a:cubicBezTo>
                  <a:cubicBezTo>
                    <a:pt x="621541" y="642871"/>
                    <a:pt x="617478" y="640961"/>
                    <a:pt x="613655" y="638808"/>
                  </a:cubicBezTo>
                  <a:cubicBezTo>
                    <a:pt x="595015" y="628772"/>
                    <a:pt x="576614" y="618495"/>
                    <a:pt x="558210" y="607980"/>
                  </a:cubicBezTo>
                  <a:cubicBezTo>
                    <a:pt x="551518" y="604156"/>
                    <a:pt x="545544" y="604156"/>
                    <a:pt x="538853" y="607980"/>
                  </a:cubicBezTo>
                  <a:cubicBezTo>
                    <a:pt x="520211" y="618495"/>
                    <a:pt x="501571" y="628772"/>
                    <a:pt x="482929" y="639049"/>
                  </a:cubicBezTo>
                  <a:cubicBezTo>
                    <a:pt x="465962" y="648368"/>
                    <a:pt x="447082" y="642632"/>
                    <a:pt x="440390" y="625187"/>
                  </a:cubicBezTo>
                  <a:cubicBezTo>
                    <a:pt x="438717" y="621125"/>
                    <a:pt x="438240" y="616345"/>
                    <a:pt x="438240" y="611804"/>
                  </a:cubicBezTo>
                  <a:cubicBezTo>
                    <a:pt x="438240" y="561139"/>
                    <a:pt x="438240" y="510474"/>
                    <a:pt x="438240" y="459809"/>
                  </a:cubicBezTo>
                  <a:cubicBezTo>
                    <a:pt x="438240" y="455340"/>
                    <a:pt x="436017" y="453117"/>
                    <a:pt x="431549" y="453117"/>
                  </a:cubicBezTo>
                  <a:cubicBezTo>
                    <a:pt x="306079" y="453117"/>
                    <a:pt x="180613" y="453117"/>
                    <a:pt x="55146" y="453117"/>
                  </a:cubicBezTo>
                  <a:cubicBezTo>
                    <a:pt x="31724" y="453117"/>
                    <a:pt x="12128" y="440211"/>
                    <a:pt x="4002" y="418465"/>
                  </a:cubicBezTo>
                  <a:cubicBezTo>
                    <a:pt x="1375" y="411535"/>
                    <a:pt x="178" y="403885"/>
                    <a:pt x="178" y="396478"/>
                  </a:cubicBezTo>
                  <a:cubicBezTo>
                    <a:pt x="-60" y="282959"/>
                    <a:pt x="-60" y="169681"/>
                    <a:pt x="178" y="56162"/>
                  </a:cubicBezTo>
                  <a:cubicBezTo>
                    <a:pt x="178" y="30352"/>
                    <a:pt x="13323" y="11471"/>
                    <a:pt x="36504" y="3106"/>
                  </a:cubicBezTo>
                  <a:cubicBezTo>
                    <a:pt x="42480" y="956"/>
                    <a:pt x="49172" y="238"/>
                    <a:pt x="55623" y="238"/>
                  </a:cubicBezTo>
                  <a:cubicBezTo>
                    <a:pt x="139030" y="238"/>
                    <a:pt x="222197" y="238"/>
                    <a:pt x="305603" y="238"/>
                  </a:cubicBezTo>
                  <a:close/>
                </a:path>
              </a:pathLst>
            </a:custGeom>
            <a:solidFill>
              <a:srgbClr val="1C2D4F"/>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C0FC82A6-F1E8-26AB-C175-CE9BF1494993}"/>
              </a:ext>
            </a:extLst>
          </p:cNvPr>
          <p:cNvGrpSpPr/>
          <p:nvPr/>
        </p:nvGrpSpPr>
        <p:grpSpPr>
          <a:xfrm>
            <a:off x="2716325" y="4014956"/>
            <a:ext cx="616621" cy="616620"/>
            <a:chOff x="4405713" y="4033986"/>
            <a:chExt cx="616621" cy="616620"/>
          </a:xfrm>
        </p:grpSpPr>
        <p:grpSp>
          <p:nvGrpSpPr>
            <p:cNvPr id="137" name="Group 136">
              <a:extLst>
                <a:ext uri="{FF2B5EF4-FFF2-40B4-BE49-F238E27FC236}">
                  <a16:creationId xmlns:a16="http://schemas.microsoft.com/office/drawing/2014/main" id="{6095F8E9-EAC3-DC67-8ADF-25F4891D60F5}"/>
                </a:ext>
              </a:extLst>
            </p:cNvPr>
            <p:cNvGrpSpPr/>
            <p:nvPr/>
          </p:nvGrpSpPr>
          <p:grpSpPr>
            <a:xfrm>
              <a:off x="4405713" y="4033986"/>
              <a:ext cx="616621" cy="616620"/>
              <a:chOff x="7896292" y="982128"/>
              <a:chExt cx="1267583" cy="1267581"/>
            </a:xfrm>
          </p:grpSpPr>
          <p:sp>
            <p:nvSpPr>
              <p:cNvPr id="138" name="Circle: Hollow 137">
                <a:extLst>
                  <a:ext uri="{FF2B5EF4-FFF2-40B4-BE49-F238E27FC236}">
                    <a16:creationId xmlns:a16="http://schemas.microsoft.com/office/drawing/2014/main" id="{A0A53FE3-94B8-5DAC-08E2-C880503FED02}"/>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39" name="Oval 138">
                <a:extLst>
                  <a:ext uri="{FF2B5EF4-FFF2-40B4-BE49-F238E27FC236}">
                    <a16:creationId xmlns:a16="http://schemas.microsoft.com/office/drawing/2014/main" id="{253036E2-E326-D22E-F3ED-A73F5B6235DF}"/>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76" name="Freeform: Shape 275">
              <a:extLst>
                <a:ext uri="{FF2B5EF4-FFF2-40B4-BE49-F238E27FC236}">
                  <a16:creationId xmlns:a16="http://schemas.microsoft.com/office/drawing/2014/main" id="{9C6EF868-47D7-1A55-3404-2C1F06008626}"/>
                </a:ext>
              </a:extLst>
            </p:cNvPr>
            <p:cNvSpPr/>
            <p:nvPr/>
          </p:nvSpPr>
          <p:spPr>
            <a:xfrm>
              <a:off x="4569871" y="4184483"/>
              <a:ext cx="292513" cy="293184"/>
            </a:xfrm>
            <a:custGeom>
              <a:avLst/>
              <a:gdLst>
                <a:gd name="connsiteX0" fmla="*/ 155711 w 644089"/>
                <a:gd name="connsiteY0" fmla="*/ 565208 h 645567"/>
                <a:gd name="connsiteX1" fmla="*/ 146869 w 644089"/>
                <a:gd name="connsiteY1" fmla="*/ 565447 h 645567"/>
                <a:gd name="connsiteX2" fmla="*/ 99551 w 644089"/>
                <a:gd name="connsiteY2" fmla="*/ 618979 h 645567"/>
                <a:gd name="connsiteX3" fmla="*/ 529964 w 644089"/>
                <a:gd name="connsiteY3" fmla="*/ 618979 h 645567"/>
                <a:gd name="connsiteX4" fmla="*/ 529964 w 644089"/>
                <a:gd name="connsiteY4" fmla="*/ 612767 h 645567"/>
                <a:gd name="connsiteX5" fmla="*/ 473322 w 644089"/>
                <a:gd name="connsiteY5" fmla="*/ 565208 h 645567"/>
                <a:gd name="connsiteX6" fmla="*/ 155711 w 644089"/>
                <a:gd name="connsiteY6" fmla="*/ 565208 h 645567"/>
                <a:gd name="connsiteX7" fmla="*/ 235533 w 644089"/>
                <a:gd name="connsiteY7" fmla="*/ 380235 h 645567"/>
                <a:gd name="connsiteX8" fmla="*/ 33111 w 644089"/>
                <a:gd name="connsiteY8" fmla="*/ 386447 h 645567"/>
                <a:gd name="connsiteX9" fmla="*/ 150693 w 644089"/>
                <a:gd name="connsiteY9" fmla="*/ 450016 h 645567"/>
                <a:gd name="connsiteX10" fmla="*/ 235533 w 644089"/>
                <a:gd name="connsiteY10" fmla="*/ 380235 h 645567"/>
                <a:gd name="connsiteX11" fmla="*/ 612175 w 644089"/>
                <a:gd name="connsiteY11" fmla="*/ 366611 h 645567"/>
                <a:gd name="connsiteX12" fmla="*/ 409895 w 644089"/>
                <a:gd name="connsiteY12" fmla="*/ 372814 h 645567"/>
                <a:gd name="connsiteX13" fmla="*/ 409753 w 644089"/>
                <a:gd name="connsiteY13" fmla="*/ 372587 h 645567"/>
                <a:gd name="connsiteX14" fmla="*/ 409515 w 644089"/>
                <a:gd name="connsiteY14" fmla="*/ 372825 h 645567"/>
                <a:gd name="connsiteX15" fmla="*/ 409895 w 644089"/>
                <a:gd name="connsiteY15" fmla="*/ 372814 h 645567"/>
                <a:gd name="connsiteX16" fmla="*/ 428413 w 644089"/>
                <a:gd name="connsiteY16" fmla="*/ 402321 h 645567"/>
                <a:gd name="connsiteX17" fmla="*/ 524228 w 644089"/>
                <a:gd name="connsiteY17" fmla="*/ 436635 h 645567"/>
                <a:gd name="connsiteX18" fmla="*/ 612175 w 644089"/>
                <a:gd name="connsiteY18" fmla="*/ 366611 h 645567"/>
                <a:gd name="connsiteX19" fmla="*/ 127033 w 644089"/>
                <a:gd name="connsiteY19" fmla="*/ 145311 h 645567"/>
                <a:gd name="connsiteX20" fmla="*/ 33350 w 644089"/>
                <a:gd name="connsiteY20" fmla="*/ 360160 h 645567"/>
                <a:gd name="connsiteX21" fmla="*/ 233860 w 644089"/>
                <a:gd name="connsiteY21" fmla="*/ 353945 h 645567"/>
                <a:gd name="connsiteX22" fmla="*/ 127162 w 644089"/>
                <a:gd name="connsiteY22" fmla="*/ 145564 h 645567"/>
                <a:gd name="connsiteX23" fmla="*/ 503915 w 644089"/>
                <a:gd name="connsiteY23" fmla="*/ 131448 h 645567"/>
                <a:gd name="connsiteX24" fmla="*/ 410233 w 644089"/>
                <a:gd name="connsiteY24" fmla="*/ 346297 h 645567"/>
                <a:gd name="connsiteX25" fmla="*/ 610740 w 644089"/>
                <a:gd name="connsiteY25" fmla="*/ 340083 h 645567"/>
                <a:gd name="connsiteX26" fmla="*/ 503915 w 644089"/>
                <a:gd name="connsiteY26" fmla="*/ 131448 h 645567"/>
                <a:gd name="connsiteX27" fmla="*/ 315115 w 644089"/>
                <a:gd name="connsiteY27" fmla="*/ 80068 h 645567"/>
                <a:gd name="connsiteX28" fmla="*/ 287872 w 644089"/>
                <a:gd name="connsiteY28" fmla="*/ 106835 h 645567"/>
                <a:gd name="connsiteX29" fmla="*/ 314159 w 644089"/>
                <a:gd name="connsiteY29" fmla="*/ 134316 h 645567"/>
                <a:gd name="connsiteX30" fmla="*/ 342120 w 644089"/>
                <a:gd name="connsiteY30" fmla="*/ 107790 h 645567"/>
                <a:gd name="connsiteX31" fmla="*/ 315115 w 644089"/>
                <a:gd name="connsiteY31" fmla="*/ 80068 h 645567"/>
                <a:gd name="connsiteX32" fmla="*/ 314397 w 644089"/>
                <a:gd name="connsiteY32" fmla="*/ 7 h 645567"/>
                <a:gd name="connsiteX33" fmla="*/ 327304 w 644089"/>
                <a:gd name="connsiteY33" fmla="*/ 15541 h 645567"/>
                <a:gd name="connsiteX34" fmla="*/ 327304 w 644089"/>
                <a:gd name="connsiteY34" fmla="*/ 48999 h 645567"/>
                <a:gd name="connsiteX35" fmla="*/ 332799 w 644089"/>
                <a:gd name="connsiteY35" fmla="*/ 57364 h 645567"/>
                <a:gd name="connsiteX36" fmla="*/ 363391 w 644089"/>
                <a:gd name="connsiteY36" fmla="*/ 86998 h 645567"/>
                <a:gd name="connsiteX37" fmla="*/ 371516 w 644089"/>
                <a:gd name="connsiteY37" fmla="*/ 91778 h 645567"/>
                <a:gd name="connsiteX38" fmla="*/ 496985 w 644089"/>
                <a:gd name="connsiteY38" fmla="*/ 86998 h 645567"/>
                <a:gd name="connsiteX39" fmla="*/ 516819 w 644089"/>
                <a:gd name="connsiteY39" fmla="*/ 98469 h 645567"/>
                <a:gd name="connsiteX40" fmla="*/ 640612 w 644089"/>
                <a:gd name="connsiteY40" fmla="*/ 340323 h 645567"/>
                <a:gd name="connsiteX41" fmla="*/ 642527 w 644089"/>
                <a:gd name="connsiteY41" fmla="*/ 362787 h 645567"/>
                <a:gd name="connsiteX42" fmla="*/ 531635 w 644089"/>
                <a:gd name="connsiteY42" fmla="*/ 461490 h 645567"/>
                <a:gd name="connsiteX43" fmla="*/ 377492 w 644089"/>
                <a:gd name="connsiteY43" fmla="*/ 365416 h 645567"/>
                <a:gd name="connsiteX44" fmla="*/ 379402 w 644089"/>
                <a:gd name="connsiteY44" fmla="*/ 349165 h 645567"/>
                <a:gd name="connsiteX45" fmla="*/ 477625 w 644089"/>
                <a:gd name="connsiteY45" fmla="*/ 124041 h 645567"/>
                <a:gd name="connsiteX46" fmla="*/ 481687 w 644089"/>
                <a:gd name="connsiteY46" fmla="*/ 114003 h 645567"/>
                <a:gd name="connsiteX47" fmla="*/ 459939 w 644089"/>
                <a:gd name="connsiteY47" fmla="*/ 114959 h 645567"/>
                <a:gd name="connsiteX48" fmla="*/ 372710 w 644089"/>
                <a:gd name="connsiteY48" fmla="*/ 118065 h 645567"/>
                <a:gd name="connsiteX49" fmla="*/ 364586 w 644089"/>
                <a:gd name="connsiteY49" fmla="*/ 124041 h 645567"/>
                <a:gd name="connsiteX50" fmla="*/ 333040 w 644089"/>
                <a:gd name="connsiteY50" fmla="*/ 157021 h 645567"/>
                <a:gd name="connsiteX51" fmla="*/ 327781 w 644089"/>
                <a:gd name="connsiteY51" fmla="*/ 164192 h 645567"/>
                <a:gd name="connsiteX52" fmla="*/ 327781 w 644089"/>
                <a:gd name="connsiteY52" fmla="*/ 534141 h 645567"/>
                <a:gd name="connsiteX53" fmla="*/ 328498 w 644089"/>
                <a:gd name="connsiteY53" fmla="*/ 537965 h 645567"/>
                <a:gd name="connsiteX54" fmla="*/ 328498 w 644089"/>
                <a:gd name="connsiteY54" fmla="*/ 538442 h 645567"/>
                <a:gd name="connsiteX55" fmla="*/ 338537 w 644089"/>
                <a:gd name="connsiteY55" fmla="*/ 538442 h 645567"/>
                <a:gd name="connsiteX56" fmla="*/ 474519 w 644089"/>
                <a:gd name="connsiteY56" fmla="*/ 538442 h 645567"/>
                <a:gd name="connsiteX57" fmla="*/ 555297 w 644089"/>
                <a:gd name="connsiteY57" fmla="*/ 605837 h 645567"/>
                <a:gd name="connsiteX58" fmla="*/ 556013 w 644089"/>
                <a:gd name="connsiteY58" fmla="*/ 634275 h 645567"/>
                <a:gd name="connsiteX59" fmla="*/ 545018 w 644089"/>
                <a:gd name="connsiteY59" fmla="*/ 645269 h 645567"/>
                <a:gd name="connsiteX60" fmla="*/ 536894 w 644089"/>
                <a:gd name="connsiteY60" fmla="*/ 645508 h 645567"/>
                <a:gd name="connsiteX61" fmla="*/ 92142 w 644089"/>
                <a:gd name="connsiteY61" fmla="*/ 645508 h 645567"/>
                <a:gd name="connsiteX62" fmla="*/ 72306 w 644089"/>
                <a:gd name="connsiteY62" fmla="*/ 625433 h 645567"/>
                <a:gd name="connsiteX63" fmla="*/ 135636 w 644089"/>
                <a:gd name="connsiteY63" fmla="*/ 540354 h 645567"/>
                <a:gd name="connsiteX64" fmla="*/ 157385 w 644089"/>
                <a:gd name="connsiteY64" fmla="*/ 538204 h 645567"/>
                <a:gd name="connsiteX65" fmla="*/ 290261 w 644089"/>
                <a:gd name="connsiteY65" fmla="*/ 538204 h 645567"/>
                <a:gd name="connsiteX66" fmla="*/ 300776 w 644089"/>
                <a:gd name="connsiteY66" fmla="*/ 538204 h 645567"/>
                <a:gd name="connsiteX67" fmla="*/ 301255 w 644089"/>
                <a:gd name="connsiteY67" fmla="*/ 529121 h 645567"/>
                <a:gd name="connsiteX68" fmla="*/ 301255 w 644089"/>
                <a:gd name="connsiteY68" fmla="*/ 167298 h 645567"/>
                <a:gd name="connsiteX69" fmla="*/ 293608 w 644089"/>
                <a:gd name="connsiteY69" fmla="*/ 156065 h 645567"/>
                <a:gd name="connsiteX70" fmla="*/ 264929 w 644089"/>
                <a:gd name="connsiteY70" fmla="*/ 127624 h 645567"/>
                <a:gd name="connsiteX71" fmla="*/ 258235 w 644089"/>
                <a:gd name="connsiteY71" fmla="*/ 122606 h 645567"/>
                <a:gd name="connsiteX72" fmla="*/ 151649 w 644089"/>
                <a:gd name="connsiteY72" fmla="*/ 126430 h 645567"/>
                <a:gd name="connsiteX73" fmla="*/ 147825 w 644089"/>
                <a:gd name="connsiteY73" fmla="*/ 127386 h 645567"/>
                <a:gd name="connsiteX74" fmla="*/ 154278 w 644089"/>
                <a:gd name="connsiteY74" fmla="*/ 140769 h 645567"/>
                <a:gd name="connsiteX75" fmla="*/ 263735 w 644089"/>
                <a:gd name="connsiteY75" fmla="*/ 354422 h 645567"/>
                <a:gd name="connsiteX76" fmla="*/ 265644 w 644089"/>
                <a:gd name="connsiteY76" fmla="*/ 376170 h 645567"/>
                <a:gd name="connsiteX77" fmla="*/ 160970 w 644089"/>
                <a:gd name="connsiteY77" fmla="*/ 474632 h 645567"/>
                <a:gd name="connsiteX78" fmla="*/ 850 w 644089"/>
                <a:gd name="connsiteY78" fmla="*/ 380235 h 645567"/>
                <a:gd name="connsiteX79" fmla="*/ 1565 w 644089"/>
                <a:gd name="connsiteY79" fmla="*/ 365655 h 645567"/>
                <a:gd name="connsiteX80" fmla="*/ 112694 w 644089"/>
                <a:gd name="connsiteY80" fmla="*/ 110658 h 645567"/>
                <a:gd name="connsiteX81" fmla="*/ 127033 w 644089"/>
                <a:gd name="connsiteY81" fmla="*/ 101096 h 645567"/>
                <a:gd name="connsiteX82" fmla="*/ 253217 w 644089"/>
                <a:gd name="connsiteY82" fmla="*/ 96558 h 645567"/>
                <a:gd name="connsiteX83" fmla="*/ 264212 w 644089"/>
                <a:gd name="connsiteY83" fmla="*/ 88672 h 645567"/>
                <a:gd name="connsiteX84" fmla="*/ 293846 w 644089"/>
                <a:gd name="connsiteY84" fmla="*/ 58081 h 645567"/>
                <a:gd name="connsiteX85" fmla="*/ 300776 w 644089"/>
                <a:gd name="connsiteY85" fmla="*/ 47325 h 645567"/>
                <a:gd name="connsiteX86" fmla="*/ 300776 w 644089"/>
                <a:gd name="connsiteY86" fmla="*/ 15541 h 645567"/>
                <a:gd name="connsiteX87" fmla="*/ 314397 w 644089"/>
                <a:gd name="connsiteY87" fmla="*/ 7 h 645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644089" h="645567">
                  <a:moveTo>
                    <a:pt x="155711" y="565208"/>
                  </a:moveTo>
                  <a:cubicBezTo>
                    <a:pt x="152843" y="565208"/>
                    <a:pt x="149737" y="565208"/>
                    <a:pt x="146869" y="565447"/>
                  </a:cubicBezTo>
                  <a:cubicBezTo>
                    <a:pt x="120582" y="567599"/>
                    <a:pt x="97878" y="592931"/>
                    <a:pt x="99551" y="618979"/>
                  </a:cubicBezTo>
                  <a:lnTo>
                    <a:pt x="529964" y="618979"/>
                  </a:lnTo>
                  <a:cubicBezTo>
                    <a:pt x="529964" y="616591"/>
                    <a:pt x="530202" y="614679"/>
                    <a:pt x="529964" y="612767"/>
                  </a:cubicBezTo>
                  <a:cubicBezTo>
                    <a:pt x="525899" y="583850"/>
                    <a:pt x="503915" y="565208"/>
                    <a:pt x="473322" y="565208"/>
                  </a:cubicBezTo>
                  <a:cubicBezTo>
                    <a:pt x="367454" y="565208"/>
                    <a:pt x="261582" y="565208"/>
                    <a:pt x="155711" y="565208"/>
                  </a:cubicBezTo>
                  <a:close/>
                  <a:moveTo>
                    <a:pt x="235533" y="380235"/>
                  </a:moveTo>
                  <a:cubicBezTo>
                    <a:pt x="168141" y="382385"/>
                    <a:pt x="100984" y="384297"/>
                    <a:pt x="33111" y="386447"/>
                  </a:cubicBezTo>
                  <a:cubicBezTo>
                    <a:pt x="49125" y="425402"/>
                    <a:pt x="89992" y="457666"/>
                    <a:pt x="150693" y="450016"/>
                  </a:cubicBezTo>
                  <a:cubicBezTo>
                    <a:pt x="189171" y="445239"/>
                    <a:pt x="233142" y="409869"/>
                    <a:pt x="235533" y="380235"/>
                  </a:cubicBezTo>
                  <a:close/>
                  <a:moveTo>
                    <a:pt x="612175" y="366611"/>
                  </a:moveTo>
                  <a:lnTo>
                    <a:pt x="409895" y="372814"/>
                  </a:lnTo>
                  <a:lnTo>
                    <a:pt x="409753" y="372587"/>
                  </a:lnTo>
                  <a:lnTo>
                    <a:pt x="409515" y="372825"/>
                  </a:lnTo>
                  <a:lnTo>
                    <a:pt x="409895" y="372814"/>
                  </a:lnTo>
                  <a:lnTo>
                    <a:pt x="428413" y="402321"/>
                  </a:lnTo>
                  <a:cubicBezTo>
                    <a:pt x="451008" y="428075"/>
                    <a:pt x="484795" y="441295"/>
                    <a:pt x="524228" y="436635"/>
                  </a:cubicBezTo>
                  <a:cubicBezTo>
                    <a:pt x="566766" y="431615"/>
                    <a:pt x="609784" y="396962"/>
                    <a:pt x="612175" y="366611"/>
                  </a:cubicBezTo>
                  <a:close/>
                  <a:moveTo>
                    <a:pt x="127033" y="145311"/>
                  </a:moveTo>
                  <a:cubicBezTo>
                    <a:pt x="95487" y="217722"/>
                    <a:pt x="64658" y="288223"/>
                    <a:pt x="33350" y="360160"/>
                  </a:cubicBezTo>
                  <a:cubicBezTo>
                    <a:pt x="100746" y="358007"/>
                    <a:pt x="166226" y="356095"/>
                    <a:pt x="233860" y="353945"/>
                  </a:cubicBezTo>
                  <a:lnTo>
                    <a:pt x="127162" y="145564"/>
                  </a:lnTo>
                  <a:close/>
                  <a:moveTo>
                    <a:pt x="503915" y="131448"/>
                  </a:moveTo>
                  <a:cubicBezTo>
                    <a:pt x="472128" y="204100"/>
                    <a:pt x="441540" y="274363"/>
                    <a:pt x="410233" y="346297"/>
                  </a:cubicBezTo>
                  <a:cubicBezTo>
                    <a:pt x="477864" y="344147"/>
                    <a:pt x="543585" y="342235"/>
                    <a:pt x="610740" y="340083"/>
                  </a:cubicBezTo>
                  <a:cubicBezTo>
                    <a:pt x="574893" y="270060"/>
                    <a:pt x="539762" y="201712"/>
                    <a:pt x="503915" y="131448"/>
                  </a:cubicBezTo>
                  <a:close/>
                  <a:moveTo>
                    <a:pt x="315115" y="80068"/>
                  </a:moveTo>
                  <a:cubicBezTo>
                    <a:pt x="300538" y="80068"/>
                    <a:pt x="288110" y="92016"/>
                    <a:pt x="287872" y="106835"/>
                  </a:cubicBezTo>
                  <a:cubicBezTo>
                    <a:pt x="287634" y="121650"/>
                    <a:pt x="299343" y="133839"/>
                    <a:pt x="314159" y="134316"/>
                  </a:cubicBezTo>
                  <a:cubicBezTo>
                    <a:pt x="329454" y="134795"/>
                    <a:pt x="341881" y="122845"/>
                    <a:pt x="342120" y="107790"/>
                  </a:cubicBezTo>
                  <a:cubicBezTo>
                    <a:pt x="342120" y="92734"/>
                    <a:pt x="330172" y="80306"/>
                    <a:pt x="315115" y="80068"/>
                  </a:cubicBezTo>
                  <a:close/>
                  <a:moveTo>
                    <a:pt x="314397" y="7"/>
                  </a:moveTo>
                  <a:cubicBezTo>
                    <a:pt x="322524" y="7"/>
                    <a:pt x="327304" y="5743"/>
                    <a:pt x="327304" y="15541"/>
                  </a:cubicBezTo>
                  <a:cubicBezTo>
                    <a:pt x="327304" y="26774"/>
                    <a:pt x="327304" y="37766"/>
                    <a:pt x="327304" y="48999"/>
                  </a:cubicBezTo>
                  <a:cubicBezTo>
                    <a:pt x="327304" y="53299"/>
                    <a:pt x="328260" y="55929"/>
                    <a:pt x="332799" y="57364"/>
                  </a:cubicBezTo>
                  <a:cubicBezTo>
                    <a:pt x="347379" y="62620"/>
                    <a:pt x="357656" y="72659"/>
                    <a:pt x="363391" y="86998"/>
                  </a:cubicBezTo>
                  <a:cubicBezTo>
                    <a:pt x="365062" y="91060"/>
                    <a:pt x="367454" y="92016"/>
                    <a:pt x="371516" y="91778"/>
                  </a:cubicBezTo>
                  <a:cubicBezTo>
                    <a:pt x="413339" y="90104"/>
                    <a:pt x="455162" y="88910"/>
                    <a:pt x="496985" y="86998"/>
                  </a:cubicBezTo>
                  <a:cubicBezTo>
                    <a:pt x="506783" y="86519"/>
                    <a:pt x="512518" y="89628"/>
                    <a:pt x="516819" y="98469"/>
                  </a:cubicBezTo>
                  <a:cubicBezTo>
                    <a:pt x="557924" y="179246"/>
                    <a:pt x="599268" y="259786"/>
                    <a:pt x="640612" y="340323"/>
                  </a:cubicBezTo>
                  <a:cubicBezTo>
                    <a:pt x="644438" y="347971"/>
                    <a:pt x="645154" y="354901"/>
                    <a:pt x="642527" y="362787"/>
                  </a:cubicBezTo>
                  <a:cubicBezTo>
                    <a:pt x="624123" y="416560"/>
                    <a:pt x="589709" y="453125"/>
                    <a:pt x="531635" y="461490"/>
                  </a:cubicBezTo>
                  <a:cubicBezTo>
                    <a:pt x="453488" y="472720"/>
                    <a:pt x="399956" y="429703"/>
                    <a:pt x="377492" y="365416"/>
                  </a:cubicBezTo>
                  <a:cubicBezTo>
                    <a:pt x="375819" y="360875"/>
                    <a:pt x="377492" y="354183"/>
                    <a:pt x="379402" y="349165"/>
                  </a:cubicBezTo>
                  <a:cubicBezTo>
                    <a:pt x="411906" y="273884"/>
                    <a:pt x="444885" y="199082"/>
                    <a:pt x="477625" y="124041"/>
                  </a:cubicBezTo>
                  <a:cubicBezTo>
                    <a:pt x="478822" y="121174"/>
                    <a:pt x="480016" y="118065"/>
                    <a:pt x="481687" y="114003"/>
                  </a:cubicBezTo>
                  <a:cubicBezTo>
                    <a:pt x="473801" y="114482"/>
                    <a:pt x="466872" y="114720"/>
                    <a:pt x="459939" y="114959"/>
                  </a:cubicBezTo>
                  <a:cubicBezTo>
                    <a:pt x="430784" y="116153"/>
                    <a:pt x="401867" y="117109"/>
                    <a:pt x="372710" y="118065"/>
                  </a:cubicBezTo>
                  <a:cubicBezTo>
                    <a:pt x="368171" y="118065"/>
                    <a:pt x="366259" y="119500"/>
                    <a:pt x="364586" y="124041"/>
                  </a:cubicBezTo>
                  <a:cubicBezTo>
                    <a:pt x="359329" y="139813"/>
                    <a:pt x="348335" y="150568"/>
                    <a:pt x="333040" y="157021"/>
                  </a:cubicBezTo>
                  <a:cubicBezTo>
                    <a:pt x="330648" y="157977"/>
                    <a:pt x="327781" y="161800"/>
                    <a:pt x="327781" y="164192"/>
                  </a:cubicBezTo>
                  <a:cubicBezTo>
                    <a:pt x="327542" y="287508"/>
                    <a:pt x="327781" y="410825"/>
                    <a:pt x="327781" y="534141"/>
                  </a:cubicBezTo>
                  <a:cubicBezTo>
                    <a:pt x="327781" y="534857"/>
                    <a:pt x="328022" y="535812"/>
                    <a:pt x="328498" y="537965"/>
                  </a:cubicBezTo>
                  <a:lnTo>
                    <a:pt x="328498" y="538442"/>
                  </a:lnTo>
                  <a:lnTo>
                    <a:pt x="338537" y="538442"/>
                  </a:lnTo>
                  <a:cubicBezTo>
                    <a:pt x="383943" y="538442"/>
                    <a:pt x="429351" y="538442"/>
                    <a:pt x="474519" y="538442"/>
                  </a:cubicBezTo>
                  <a:cubicBezTo>
                    <a:pt x="515863" y="538442"/>
                    <a:pt x="548127" y="565447"/>
                    <a:pt x="555297" y="605837"/>
                  </a:cubicBezTo>
                  <a:cubicBezTo>
                    <a:pt x="556968" y="615156"/>
                    <a:pt x="556492" y="624715"/>
                    <a:pt x="556013" y="634275"/>
                  </a:cubicBezTo>
                  <a:cubicBezTo>
                    <a:pt x="556013" y="640728"/>
                    <a:pt x="551471" y="644552"/>
                    <a:pt x="545018" y="645269"/>
                  </a:cubicBezTo>
                  <a:cubicBezTo>
                    <a:pt x="542391" y="645746"/>
                    <a:pt x="539523" y="645508"/>
                    <a:pt x="536894" y="645508"/>
                  </a:cubicBezTo>
                  <a:lnTo>
                    <a:pt x="92142" y="645508"/>
                  </a:lnTo>
                  <a:cubicBezTo>
                    <a:pt x="75412" y="645508"/>
                    <a:pt x="73023" y="642401"/>
                    <a:pt x="72306" y="625433"/>
                  </a:cubicBezTo>
                  <a:cubicBezTo>
                    <a:pt x="69915" y="577874"/>
                    <a:pt x="102896" y="546807"/>
                    <a:pt x="135636" y="540354"/>
                  </a:cubicBezTo>
                  <a:cubicBezTo>
                    <a:pt x="142807" y="538921"/>
                    <a:pt x="150216" y="538204"/>
                    <a:pt x="157385" y="538204"/>
                  </a:cubicBezTo>
                  <a:cubicBezTo>
                    <a:pt x="201596" y="538204"/>
                    <a:pt x="246049" y="538204"/>
                    <a:pt x="290261" y="538204"/>
                  </a:cubicBezTo>
                  <a:lnTo>
                    <a:pt x="300776" y="538204"/>
                  </a:lnTo>
                  <a:cubicBezTo>
                    <a:pt x="300776" y="534857"/>
                    <a:pt x="301255" y="531989"/>
                    <a:pt x="301255" y="529121"/>
                  </a:cubicBezTo>
                  <a:cubicBezTo>
                    <a:pt x="301255" y="408434"/>
                    <a:pt x="301255" y="287985"/>
                    <a:pt x="301255" y="167298"/>
                  </a:cubicBezTo>
                  <a:cubicBezTo>
                    <a:pt x="301255" y="161083"/>
                    <a:pt x="299343" y="158215"/>
                    <a:pt x="293608" y="156065"/>
                  </a:cubicBezTo>
                  <a:cubicBezTo>
                    <a:pt x="279984" y="150808"/>
                    <a:pt x="270903" y="140769"/>
                    <a:pt x="264929" y="127624"/>
                  </a:cubicBezTo>
                  <a:cubicBezTo>
                    <a:pt x="263973" y="125236"/>
                    <a:pt x="260626" y="122606"/>
                    <a:pt x="258235" y="122606"/>
                  </a:cubicBezTo>
                  <a:cubicBezTo>
                    <a:pt x="222627" y="123562"/>
                    <a:pt x="187257" y="125236"/>
                    <a:pt x="151649" y="126430"/>
                  </a:cubicBezTo>
                  <a:cubicBezTo>
                    <a:pt x="150693" y="126430"/>
                    <a:pt x="149499" y="126909"/>
                    <a:pt x="147825" y="127386"/>
                  </a:cubicBezTo>
                  <a:cubicBezTo>
                    <a:pt x="150216" y="132166"/>
                    <a:pt x="152126" y="136469"/>
                    <a:pt x="154278" y="140769"/>
                  </a:cubicBezTo>
                  <a:cubicBezTo>
                    <a:pt x="190843" y="211989"/>
                    <a:pt x="227168" y="283205"/>
                    <a:pt x="263735" y="354422"/>
                  </a:cubicBezTo>
                  <a:cubicBezTo>
                    <a:pt x="267556" y="361831"/>
                    <a:pt x="268274" y="368522"/>
                    <a:pt x="265644" y="376170"/>
                  </a:cubicBezTo>
                  <a:cubicBezTo>
                    <a:pt x="248199" y="427553"/>
                    <a:pt x="216176" y="463399"/>
                    <a:pt x="160970" y="474632"/>
                  </a:cubicBezTo>
                  <a:cubicBezTo>
                    <a:pt x="89513" y="488971"/>
                    <a:pt x="22596" y="449778"/>
                    <a:pt x="850" y="380235"/>
                  </a:cubicBezTo>
                  <a:cubicBezTo>
                    <a:pt x="-585" y="375932"/>
                    <a:pt x="-108" y="369719"/>
                    <a:pt x="1565" y="365655"/>
                  </a:cubicBezTo>
                  <a:cubicBezTo>
                    <a:pt x="38371" y="280576"/>
                    <a:pt x="75653" y="195497"/>
                    <a:pt x="112694" y="110658"/>
                  </a:cubicBezTo>
                  <a:cubicBezTo>
                    <a:pt x="115561" y="104205"/>
                    <a:pt x="120103" y="101337"/>
                    <a:pt x="127033" y="101096"/>
                  </a:cubicBezTo>
                  <a:cubicBezTo>
                    <a:pt x="169094" y="99664"/>
                    <a:pt x="211156" y="97990"/>
                    <a:pt x="253217" y="96558"/>
                  </a:cubicBezTo>
                  <a:cubicBezTo>
                    <a:pt x="259432" y="96558"/>
                    <a:pt x="262300" y="94646"/>
                    <a:pt x="264212" y="88672"/>
                  </a:cubicBezTo>
                  <a:cubicBezTo>
                    <a:pt x="269230" y="74092"/>
                    <a:pt x="279507" y="63576"/>
                    <a:pt x="293846" y="58081"/>
                  </a:cubicBezTo>
                  <a:cubicBezTo>
                    <a:pt x="299582" y="55929"/>
                    <a:pt x="301014" y="53061"/>
                    <a:pt x="300776" y="47325"/>
                  </a:cubicBezTo>
                  <a:cubicBezTo>
                    <a:pt x="300297" y="36810"/>
                    <a:pt x="300776" y="26056"/>
                    <a:pt x="300776" y="15541"/>
                  </a:cubicBezTo>
                  <a:cubicBezTo>
                    <a:pt x="300776" y="5502"/>
                    <a:pt x="306032" y="-231"/>
                    <a:pt x="314397" y="7"/>
                  </a:cubicBezTo>
                  <a:close/>
                </a:path>
              </a:pathLst>
            </a:custGeom>
            <a:solidFill>
              <a:srgbClr val="002855"/>
            </a:solidFill>
            <a:ln w="0" cap="flat">
              <a:noFill/>
              <a:prstDash val="solid"/>
              <a:miter/>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grpSp>
        <p:nvGrpSpPr>
          <p:cNvPr id="150" name="Group 149">
            <a:extLst>
              <a:ext uri="{FF2B5EF4-FFF2-40B4-BE49-F238E27FC236}">
                <a16:creationId xmlns:a16="http://schemas.microsoft.com/office/drawing/2014/main" id="{E3E74ECF-6883-B1DC-3C1B-738FF9FB4D97}"/>
              </a:ext>
            </a:extLst>
          </p:cNvPr>
          <p:cNvGrpSpPr/>
          <p:nvPr/>
        </p:nvGrpSpPr>
        <p:grpSpPr>
          <a:xfrm>
            <a:off x="5047525" y="4014956"/>
            <a:ext cx="616621" cy="616620"/>
            <a:chOff x="7896292" y="982128"/>
            <a:chExt cx="1267583" cy="1267581"/>
          </a:xfrm>
        </p:grpSpPr>
        <p:sp>
          <p:nvSpPr>
            <p:cNvPr id="152" name="Circle: Hollow 151">
              <a:extLst>
                <a:ext uri="{FF2B5EF4-FFF2-40B4-BE49-F238E27FC236}">
                  <a16:creationId xmlns:a16="http://schemas.microsoft.com/office/drawing/2014/main" id="{1065F8CC-78B5-E474-6132-D34D025E98C3}"/>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53" name="Oval 152">
              <a:extLst>
                <a:ext uri="{FF2B5EF4-FFF2-40B4-BE49-F238E27FC236}">
                  <a16:creationId xmlns:a16="http://schemas.microsoft.com/office/drawing/2014/main" id="{388BFB7A-DDB7-48FF-15B2-F08B03E8CD4E}"/>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C2D3D425-129B-6A46-F64F-1DF12F9ED77E}"/>
              </a:ext>
            </a:extLst>
          </p:cNvPr>
          <p:cNvGrpSpPr/>
          <p:nvPr/>
        </p:nvGrpSpPr>
        <p:grpSpPr>
          <a:xfrm>
            <a:off x="6913056" y="4014956"/>
            <a:ext cx="616621" cy="616620"/>
            <a:chOff x="8084909" y="4033986"/>
            <a:chExt cx="616621" cy="616620"/>
          </a:xfrm>
        </p:grpSpPr>
        <p:grpSp>
          <p:nvGrpSpPr>
            <p:cNvPr id="158" name="Group 157">
              <a:extLst>
                <a:ext uri="{FF2B5EF4-FFF2-40B4-BE49-F238E27FC236}">
                  <a16:creationId xmlns:a16="http://schemas.microsoft.com/office/drawing/2014/main" id="{FB47096B-D487-438A-ABFF-17BCF2B66824}"/>
                </a:ext>
              </a:extLst>
            </p:cNvPr>
            <p:cNvGrpSpPr/>
            <p:nvPr/>
          </p:nvGrpSpPr>
          <p:grpSpPr>
            <a:xfrm>
              <a:off x="8084909" y="4033986"/>
              <a:ext cx="616621" cy="616620"/>
              <a:chOff x="7896292" y="982128"/>
              <a:chExt cx="1267583" cy="1267581"/>
            </a:xfrm>
          </p:grpSpPr>
          <p:sp>
            <p:nvSpPr>
              <p:cNvPr id="165" name="Circle: Hollow 164">
                <a:extLst>
                  <a:ext uri="{FF2B5EF4-FFF2-40B4-BE49-F238E27FC236}">
                    <a16:creationId xmlns:a16="http://schemas.microsoft.com/office/drawing/2014/main" id="{C44D16A9-003F-703C-5449-416A9DE6FB5E}"/>
                  </a:ext>
                </a:extLst>
              </p:cNvPr>
              <p:cNvSpPr/>
              <p:nvPr/>
            </p:nvSpPr>
            <p:spPr>
              <a:xfrm>
                <a:off x="7896292" y="982128"/>
                <a:ext cx="1267583" cy="1267581"/>
              </a:xfrm>
              <a:prstGeom prst="donut">
                <a:avLst>
                  <a:gd name="adj" fmla="val 13227"/>
                </a:avLst>
              </a:prstGeom>
              <a:solidFill>
                <a:srgbClr val="63A8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8D19D415-1979-2384-EC29-6CF4B3082348}"/>
                  </a:ext>
                </a:extLst>
              </p:cNvPr>
              <p:cNvSpPr/>
              <p:nvPr/>
            </p:nvSpPr>
            <p:spPr>
              <a:xfrm flipH="1">
                <a:off x="7992145" y="1077983"/>
                <a:ext cx="1075874" cy="1075871"/>
              </a:xfrm>
              <a:prstGeom prst="ellipse">
                <a:avLst/>
              </a:prstGeom>
              <a:solidFill>
                <a:schemeClr val="bg2"/>
              </a:solidFill>
              <a:ln>
                <a:noFill/>
              </a:ln>
              <a:effectLst>
                <a:outerShdw blurRad="381000" dist="76200" dir="5400000" algn="ctr" rotWithShape="0">
                  <a:srgbClr val="000000">
                    <a:alpha val="2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1128" tIns="50565" rIns="101128" bIns="50565" numCol="1" spcCol="0" rtlCol="0" fromWordArt="0" anchor="ctr" anchorCtr="0" forceAA="0" compatLnSpc="1">
                <a:prstTxWarp prst="textNoShape">
                  <a:avLst/>
                </a:prstTxWarp>
                <a:noAutofit/>
              </a:bodyPr>
              <a:lstStyle/>
              <a:p>
                <a:pPr marL="0" marR="0" lvl="0" indent="0" algn="ctr" defTabSz="702259" rtl="0" eaLnBrk="1" fontAlgn="auto" latinLnBrk="0" hangingPunct="1">
                  <a:lnSpc>
                    <a:spcPct val="100000"/>
                  </a:lnSpc>
                  <a:spcBef>
                    <a:spcPts val="0"/>
                  </a:spcBef>
                  <a:spcAft>
                    <a:spcPts val="0"/>
                  </a:spcAft>
                  <a:buClrTx/>
                  <a:buSzTx/>
                  <a:buFontTx/>
                  <a:buNone/>
                  <a:tabLst/>
                  <a:defRPr/>
                </a:pPr>
                <a:endParaRPr kumimoji="0" lang="pt-PT" sz="2458"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86" name="Freeform: Shape 285">
              <a:extLst>
                <a:ext uri="{FF2B5EF4-FFF2-40B4-BE49-F238E27FC236}">
                  <a16:creationId xmlns:a16="http://schemas.microsoft.com/office/drawing/2014/main" id="{659F5CAC-E88C-C05D-6DFF-20527809BF17}"/>
                </a:ext>
              </a:extLst>
            </p:cNvPr>
            <p:cNvSpPr/>
            <p:nvPr/>
          </p:nvSpPr>
          <p:spPr>
            <a:xfrm>
              <a:off x="8285769" y="4199029"/>
              <a:ext cx="214900" cy="286534"/>
            </a:xfrm>
            <a:custGeom>
              <a:avLst/>
              <a:gdLst>
                <a:gd name="connsiteX0" fmla="*/ 228600 w 457200"/>
                <a:gd name="connsiteY0" fmla="*/ 0 h 609600"/>
                <a:gd name="connsiteX1" fmla="*/ 0 w 457200"/>
                <a:gd name="connsiteY1" fmla="*/ 114300 h 609600"/>
                <a:gd name="connsiteX2" fmla="*/ 0 w 457200"/>
                <a:gd name="connsiteY2" fmla="*/ 381000 h 609600"/>
                <a:gd name="connsiteX3" fmla="*/ 215932 w 457200"/>
                <a:gd name="connsiteY3" fmla="*/ 495014 h 609600"/>
                <a:gd name="connsiteX4" fmla="*/ 215932 w 457200"/>
                <a:gd name="connsiteY4" fmla="*/ 522827 h 609600"/>
                <a:gd name="connsiteX5" fmla="*/ 184785 w 457200"/>
                <a:gd name="connsiteY5" fmla="*/ 558832 h 609600"/>
                <a:gd name="connsiteX6" fmla="*/ 25432 w 457200"/>
                <a:gd name="connsiteY6" fmla="*/ 558832 h 609600"/>
                <a:gd name="connsiteX7" fmla="*/ 12764 w 457200"/>
                <a:gd name="connsiteY7" fmla="*/ 571500 h 609600"/>
                <a:gd name="connsiteX8" fmla="*/ 25432 w 457200"/>
                <a:gd name="connsiteY8" fmla="*/ 584168 h 609600"/>
                <a:gd name="connsiteX9" fmla="*/ 188595 w 457200"/>
                <a:gd name="connsiteY9" fmla="*/ 584168 h 609600"/>
                <a:gd name="connsiteX10" fmla="*/ 228600 w 457200"/>
                <a:gd name="connsiteY10" fmla="*/ 609600 h 609600"/>
                <a:gd name="connsiteX11" fmla="*/ 268605 w 457200"/>
                <a:gd name="connsiteY11" fmla="*/ 584168 h 609600"/>
                <a:gd name="connsiteX12" fmla="*/ 431768 w 457200"/>
                <a:gd name="connsiteY12" fmla="*/ 584168 h 609600"/>
                <a:gd name="connsiteX13" fmla="*/ 444437 w 457200"/>
                <a:gd name="connsiteY13" fmla="*/ 571500 h 609600"/>
                <a:gd name="connsiteX14" fmla="*/ 431768 w 457200"/>
                <a:gd name="connsiteY14" fmla="*/ 558832 h 609600"/>
                <a:gd name="connsiteX15" fmla="*/ 272415 w 457200"/>
                <a:gd name="connsiteY15" fmla="*/ 558832 h 609600"/>
                <a:gd name="connsiteX16" fmla="*/ 241268 w 457200"/>
                <a:gd name="connsiteY16" fmla="*/ 522827 h 609600"/>
                <a:gd name="connsiteX17" fmla="*/ 241268 w 457200"/>
                <a:gd name="connsiteY17" fmla="*/ 495014 h 609600"/>
                <a:gd name="connsiteX18" fmla="*/ 457200 w 457200"/>
                <a:gd name="connsiteY18" fmla="*/ 381000 h 609600"/>
                <a:gd name="connsiteX19" fmla="*/ 457200 w 457200"/>
                <a:gd name="connsiteY19" fmla="*/ 114300 h 609600"/>
                <a:gd name="connsiteX20" fmla="*/ 228600 w 457200"/>
                <a:gd name="connsiteY20" fmla="*/ 0 h 609600"/>
                <a:gd name="connsiteX21" fmla="*/ 228600 w 457200"/>
                <a:gd name="connsiteY21" fmla="*/ 25432 h 609600"/>
                <a:gd name="connsiteX22" fmla="*/ 431768 w 457200"/>
                <a:gd name="connsiteY22" fmla="*/ 114300 h 609600"/>
                <a:gd name="connsiteX23" fmla="*/ 228600 w 457200"/>
                <a:gd name="connsiteY23" fmla="*/ 203168 h 609600"/>
                <a:gd name="connsiteX24" fmla="*/ 25432 w 457200"/>
                <a:gd name="connsiteY24" fmla="*/ 114300 h 609600"/>
                <a:gd name="connsiteX25" fmla="*/ 228600 w 457200"/>
                <a:gd name="connsiteY25" fmla="*/ 25432 h 609600"/>
                <a:gd name="connsiteX26" fmla="*/ 247650 w 457200"/>
                <a:gd name="connsiteY26" fmla="*/ 565118 h 609600"/>
                <a:gd name="connsiteX27" fmla="*/ 228600 w 457200"/>
                <a:gd name="connsiteY27" fmla="*/ 584168 h 609600"/>
                <a:gd name="connsiteX28" fmla="*/ 209550 w 457200"/>
                <a:gd name="connsiteY28" fmla="*/ 565118 h 609600"/>
                <a:gd name="connsiteX29" fmla="*/ 228600 w 457200"/>
                <a:gd name="connsiteY29" fmla="*/ 546068 h 609600"/>
                <a:gd name="connsiteX30" fmla="*/ 247650 w 457200"/>
                <a:gd name="connsiteY30" fmla="*/ 565118 h 609600"/>
                <a:gd name="connsiteX31" fmla="*/ 431768 w 457200"/>
                <a:gd name="connsiteY31" fmla="*/ 381000 h 609600"/>
                <a:gd name="connsiteX32" fmla="*/ 228600 w 457200"/>
                <a:gd name="connsiteY32" fmla="*/ 469868 h 609600"/>
                <a:gd name="connsiteX33" fmla="*/ 25432 w 457200"/>
                <a:gd name="connsiteY33" fmla="*/ 381000 h 609600"/>
                <a:gd name="connsiteX34" fmla="*/ 25432 w 457200"/>
                <a:gd name="connsiteY34" fmla="*/ 345091 h 609600"/>
                <a:gd name="connsiteX35" fmla="*/ 228600 w 457200"/>
                <a:gd name="connsiteY35" fmla="*/ 406337 h 609600"/>
                <a:gd name="connsiteX36" fmla="*/ 431768 w 457200"/>
                <a:gd name="connsiteY36" fmla="*/ 345091 h 609600"/>
                <a:gd name="connsiteX37" fmla="*/ 431768 w 457200"/>
                <a:gd name="connsiteY37" fmla="*/ 381000 h 609600"/>
                <a:gd name="connsiteX38" fmla="*/ 431768 w 457200"/>
                <a:gd name="connsiteY38" fmla="*/ 292132 h 609600"/>
                <a:gd name="connsiteX39" fmla="*/ 228600 w 457200"/>
                <a:gd name="connsiteY39" fmla="*/ 381000 h 609600"/>
                <a:gd name="connsiteX40" fmla="*/ 25432 w 457200"/>
                <a:gd name="connsiteY40" fmla="*/ 292132 h 609600"/>
                <a:gd name="connsiteX41" fmla="*/ 25432 w 457200"/>
                <a:gd name="connsiteY41" fmla="*/ 256223 h 609600"/>
                <a:gd name="connsiteX42" fmla="*/ 228600 w 457200"/>
                <a:gd name="connsiteY42" fmla="*/ 317468 h 609600"/>
                <a:gd name="connsiteX43" fmla="*/ 431768 w 457200"/>
                <a:gd name="connsiteY43" fmla="*/ 256223 h 609600"/>
                <a:gd name="connsiteX44" fmla="*/ 431768 w 457200"/>
                <a:gd name="connsiteY44" fmla="*/ 292132 h 609600"/>
                <a:gd name="connsiteX45" fmla="*/ 431768 w 457200"/>
                <a:gd name="connsiteY45" fmla="*/ 203168 h 609600"/>
                <a:gd name="connsiteX46" fmla="*/ 228600 w 457200"/>
                <a:gd name="connsiteY46" fmla="*/ 292037 h 609600"/>
                <a:gd name="connsiteX47" fmla="*/ 25432 w 457200"/>
                <a:gd name="connsiteY47" fmla="*/ 203168 h 609600"/>
                <a:gd name="connsiteX48" fmla="*/ 25432 w 457200"/>
                <a:gd name="connsiteY48" fmla="*/ 167259 h 609600"/>
                <a:gd name="connsiteX49" fmla="*/ 228600 w 457200"/>
                <a:gd name="connsiteY49" fmla="*/ 228600 h 609600"/>
                <a:gd name="connsiteX50" fmla="*/ 431768 w 457200"/>
                <a:gd name="connsiteY50" fmla="*/ 167354 h 609600"/>
                <a:gd name="connsiteX51" fmla="*/ 431768 w 457200"/>
                <a:gd name="connsiteY51" fmla="*/ 203168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57200" h="609600">
                  <a:moveTo>
                    <a:pt x="228600" y="0"/>
                  </a:moveTo>
                  <a:cubicBezTo>
                    <a:pt x="100394" y="0"/>
                    <a:pt x="0" y="50197"/>
                    <a:pt x="0" y="114300"/>
                  </a:cubicBezTo>
                  <a:lnTo>
                    <a:pt x="0" y="381000"/>
                  </a:lnTo>
                  <a:cubicBezTo>
                    <a:pt x="0" y="442913"/>
                    <a:pt x="93917" y="491776"/>
                    <a:pt x="215932" y="495014"/>
                  </a:cubicBezTo>
                  <a:lnTo>
                    <a:pt x="215932" y="522827"/>
                  </a:lnTo>
                  <a:cubicBezTo>
                    <a:pt x="199644" y="527780"/>
                    <a:pt x="187357" y="541687"/>
                    <a:pt x="184785" y="558832"/>
                  </a:cubicBezTo>
                  <a:lnTo>
                    <a:pt x="25432" y="558832"/>
                  </a:lnTo>
                  <a:cubicBezTo>
                    <a:pt x="18383" y="558832"/>
                    <a:pt x="12764" y="564547"/>
                    <a:pt x="12764" y="571500"/>
                  </a:cubicBezTo>
                  <a:cubicBezTo>
                    <a:pt x="12764" y="578549"/>
                    <a:pt x="18478" y="584168"/>
                    <a:pt x="25432" y="584168"/>
                  </a:cubicBezTo>
                  <a:lnTo>
                    <a:pt x="188595" y="584168"/>
                  </a:lnTo>
                  <a:cubicBezTo>
                    <a:pt x="195739" y="599123"/>
                    <a:pt x="210979" y="609600"/>
                    <a:pt x="228600" y="609600"/>
                  </a:cubicBezTo>
                  <a:cubicBezTo>
                    <a:pt x="246221" y="609600"/>
                    <a:pt x="261461" y="599123"/>
                    <a:pt x="268605" y="584168"/>
                  </a:cubicBezTo>
                  <a:lnTo>
                    <a:pt x="431768" y="584168"/>
                  </a:lnTo>
                  <a:cubicBezTo>
                    <a:pt x="438817" y="584168"/>
                    <a:pt x="444437" y="578453"/>
                    <a:pt x="444437" y="571500"/>
                  </a:cubicBezTo>
                  <a:cubicBezTo>
                    <a:pt x="444437" y="564452"/>
                    <a:pt x="438722" y="558832"/>
                    <a:pt x="431768" y="558832"/>
                  </a:cubicBezTo>
                  <a:lnTo>
                    <a:pt x="272415" y="558832"/>
                  </a:lnTo>
                  <a:cubicBezTo>
                    <a:pt x="269939" y="541592"/>
                    <a:pt x="257651" y="527685"/>
                    <a:pt x="241268" y="522827"/>
                  </a:cubicBezTo>
                  <a:lnTo>
                    <a:pt x="241268" y="495014"/>
                  </a:lnTo>
                  <a:cubicBezTo>
                    <a:pt x="363284" y="491776"/>
                    <a:pt x="457200" y="442913"/>
                    <a:pt x="457200" y="381000"/>
                  </a:cubicBezTo>
                  <a:lnTo>
                    <a:pt x="457200" y="114300"/>
                  </a:lnTo>
                  <a:cubicBezTo>
                    <a:pt x="457200" y="50197"/>
                    <a:pt x="356807" y="0"/>
                    <a:pt x="228600" y="0"/>
                  </a:cubicBezTo>
                  <a:close/>
                  <a:moveTo>
                    <a:pt x="228600" y="25432"/>
                  </a:moveTo>
                  <a:cubicBezTo>
                    <a:pt x="350139" y="25432"/>
                    <a:pt x="431768" y="71438"/>
                    <a:pt x="431768" y="114300"/>
                  </a:cubicBezTo>
                  <a:cubicBezTo>
                    <a:pt x="431768" y="157258"/>
                    <a:pt x="350139" y="203168"/>
                    <a:pt x="228600" y="203168"/>
                  </a:cubicBezTo>
                  <a:cubicBezTo>
                    <a:pt x="107061" y="203168"/>
                    <a:pt x="25432" y="157163"/>
                    <a:pt x="25432" y="114300"/>
                  </a:cubicBezTo>
                  <a:cubicBezTo>
                    <a:pt x="25432" y="71342"/>
                    <a:pt x="107061" y="25432"/>
                    <a:pt x="228600" y="25432"/>
                  </a:cubicBezTo>
                  <a:close/>
                  <a:moveTo>
                    <a:pt x="247650" y="565118"/>
                  </a:moveTo>
                  <a:cubicBezTo>
                    <a:pt x="247650" y="575596"/>
                    <a:pt x="239077" y="584168"/>
                    <a:pt x="228600" y="584168"/>
                  </a:cubicBezTo>
                  <a:cubicBezTo>
                    <a:pt x="218123" y="584168"/>
                    <a:pt x="209550" y="575596"/>
                    <a:pt x="209550" y="565118"/>
                  </a:cubicBezTo>
                  <a:cubicBezTo>
                    <a:pt x="209550" y="554641"/>
                    <a:pt x="218123" y="546068"/>
                    <a:pt x="228600" y="546068"/>
                  </a:cubicBezTo>
                  <a:cubicBezTo>
                    <a:pt x="239077" y="546068"/>
                    <a:pt x="247650" y="554641"/>
                    <a:pt x="247650" y="565118"/>
                  </a:cubicBezTo>
                  <a:close/>
                  <a:moveTo>
                    <a:pt x="431768" y="381000"/>
                  </a:moveTo>
                  <a:cubicBezTo>
                    <a:pt x="431768" y="423958"/>
                    <a:pt x="350139" y="469868"/>
                    <a:pt x="228600" y="469868"/>
                  </a:cubicBezTo>
                  <a:cubicBezTo>
                    <a:pt x="107061" y="469868"/>
                    <a:pt x="25432" y="423863"/>
                    <a:pt x="25432" y="381000"/>
                  </a:cubicBezTo>
                  <a:lnTo>
                    <a:pt x="25432" y="345091"/>
                  </a:lnTo>
                  <a:cubicBezTo>
                    <a:pt x="63056" y="381762"/>
                    <a:pt x="138970" y="406337"/>
                    <a:pt x="228600" y="406337"/>
                  </a:cubicBezTo>
                  <a:cubicBezTo>
                    <a:pt x="318230" y="406337"/>
                    <a:pt x="394145" y="381762"/>
                    <a:pt x="431768" y="345091"/>
                  </a:cubicBezTo>
                  <a:lnTo>
                    <a:pt x="431768" y="381000"/>
                  </a:lnTo>
                  <a:close/>
                  <a:moveTo>
                    <a:pt x="431768" y="292132"/>
                  </a:moveTo>
                  <a:cubicBezTo>
                    <a:pt x="431768" y="334994"/>
                    <a:pt x="350139" y="381000"/>
                    <a:pt x="228600" y="381000"/>
                  </a:cubicBezTo>
                  <a:cubicBezTo>
                    <a:pt x="107061" y="381000"/>
                    <a:pt x="25432" y="334994"/>
                    <a:pt x="25432" y="292132"/>
                  </a:cubicBezTo>
                  <a:lnTo>
                    <a:pt x="25432" y="256223"/>
                  </a:lnTo>
                  <a:cubicBezTo>
                    <a:pt x="63056" y="292894"/>
                    <a:pt x="138970" y="317468"/>
                    <a:pt x="228600" y="317468"/>
                  </a:cubicBezTo>
                  <a:cubicBezTo>
                    <a:pt x="318230" y="317468"/>
                    <a:pt x="394145" y="292894"/>
                    <a:pt x="431768" y="256223"/>
                  </a:cubicBezTo>
                  <a:lnTo>
                    <a:pt x="431768" y="292132"/>
                  </a:lnTo>
                  <a:close/>
                  <a:moveTo>
                    <a:pt x="431768" y="203168"/>
                  </a:moveTo>
                  <a:cubicBezTo>
                    <a:pt x="431768" y="246126"/>
                    <a:pt x="350139" y="292037"/>
                    <a:pt x="228600" y="292037"/>
                  </a:cubicBezTo>
                  <a:cubicBezTo>
                    <a:pt x="107061" y="292037"/>
                    <a:pt x="25432" y="246031"/>
                    <a:pt x="25432" y="203168"/>
                  </a:cubicBezTo>
                  <a:lnTo>
                    <a:pt x="25432" y="167259"/>
                  </a:lnTo>
                  <a:cubicBezTo>
                    <a:pt x="63056" y="204026"/>
                    <a:pt x="138970" y="228600"/>
                    <a:pt x="228600" y="228600"/>
                  </a:cubicBezTo>
                  <a:cubicBezTo>
                    <a:pt x="318230" y="228600"/>
                    <a:pt x="394145" y="204026"/>
                    <a:pt x="431768" y="167354"/>
                  </a:cubicBezTo>
                  <a:lnTo>
                    <a:pt x="431768" y="203168"/>
                  </a:lnTo>
                  <a:close/>
                </a:path>
              </a:pathLst>
            </a:custGeom>
            <a:solidFill>
              <a:srgbClr val="002855"/>
            </a:solidFill>
            <a:ln w="9525"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pt-PT" sz="1800" b="0" i="0" u="none" strike="noStrike" kern="1200" cap="none" spc="0" normalizeH="0" baseline="0" noProof="0">
                <a:ln>
                  <a:noFill/>
                </a:ln>
                <a:solidFill>
                  <a:srgbClr val="002855"/>
                </a:solidFill>
                <a:effectLst/>
                <a:uLnTx/>
                <a:uFillTx/>
                <a:latin typeface="Calibri" panose="020F0502020204030204"/>
                <a:ea typeface="+mn-ea"/>
                <a:cs typeface="+mn-cs"/>
              </a:endParaRPr>
            </a:p>
          </p:txBody>
        </p:sp>
      </p:grpSp>
      <p:cxnSp>
        <p:nvCxnSpPr>
          <p:cNvPr id="289" name="Straight Connector 288">
            <a:extLst>
              <a:ext uri="{FF2B5EF4-FFF2-40B4-BE49-F238E27FC236}">
                <a16:creationId xmlns:a16="http://schemas.microsoft.com/office/drawing/2014/main" id="{961B8C1C-C135-CC69-0ABE-9931C5927423}"/>
              </a:ext>
            </a:extLst>
          </p:cNvPr>
          <p:cNvCxnSpPr>
            <a:cxnSpLocks/>
          </p:cNvCxnSpPr>
          <p:nvPr/>
        </p:nvCxnSpPr>
        <p:spPr>
          <a:xfrm>
            <a:off x="2402012" y="1281996"/>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DFD4AA40-0B2C-43AD-C12C-43A03967F661}"/>
              </a:ext>
            </a:extLst>
          </p:cNvPr>
          <p:cNvCxnSpPr>
            <a:cxnSpLocks/>
          </p:cNvCxnSpPr>
          <p:nvPr/>
        </p:nvCxnSpPr>
        <p:spPr>
          <a:xfrm>
            <a:off x="4437918" y="1281996"/>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3" name="Straight Connector 292">
            <a:extLst>
              <a:ext uri="{FF2B5EF4-FFF2-40B4-BE49-F238E27FC236}">
                <a16:creationId xmlns:a16="http://schemas.microsoft.com/office/drawing/2014/main" id="{EB46BF9B-607D-ABE2-75B3-882BB6550D7B}"/>
              </a:ext>
            </a:extLst>
          </p:cNvPr>
          <p:cNvCxnSpPr>
            <a:cxnSpLocks/>
          </p:cNvCxnSpPr>
          <p:nvPr/>
        </p:nvCxnSpPr>
        <p:spPr>
          <a:xfrm>
            <a:off x="6423022" y="1281996"/>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E15721BB-B7CA-D656-184E-586DAC8F0592}"/>
              </a:ext>
            </a:extLst>
          </p:cNvPr>
          <p:cNvCxnSpPr>
            <a:cxnSpLocks/>
          </p:cNvCxnSpPr>
          <p:nvPr/>
        </p:nvCxnSpPr>
        <p:spPr>
          <a:xfrm>
            <a:off x="8535128" y="1281996"/>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67A1402F-2934-331A-45D8-29A8A2140FAD}"/>
              </a:ext>
            </a:extLst>
          </p:cNvPr>
          <p:cNvCxnSpPr>
            <a:cxnSpLocks/>
          </p:cNvCxnSpPr>
          <p:nvPr/>
        </p:nvCxnSpPr>
        <p:spPr>
          <a:xfrm>
            <a:off x="6453701" y="4179421"/>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224FBDE1-96E7-D743-06C5-F5A08D708F6B}"/>
              </a:ext>
            </a:extLst>
          </p:cNvPr>
          <p:cNvCxnSpPr>
            <a:cxnSpLocks/>
          </p:cNvCxnSpPr>
          <p:nvPr/>
        </p:nvCxnSpPr>
        <p:spPr>
          <a:xfrm>
            <a:off x="4791370" y="4179421"/>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A3F4F072-D76A-3365-8EB6-B9DA87D5B7A4}"/>
              </a:ext>
            </a:extLst>
          </p:cNvPr>
          <p:cNvCxnSpPr>
            <a:cxnSpLocks/>
          </p:cNvCxnSpPr>
          <p:nvPr/>
        </p:nvCxnSpPr>
        <p:spPr>
          <a:xfrm>
            <a:off x="2409371" y="4179421"/>
            <a:ext cx="0" cy="2274007"/>
          </a:xfrm>
          <a:prstGeom prst="line">
            <a:avLst/>
          </a:prstGeom>
          <a:ln w="19050" cap="rnd">
            <a:solidFill>
              <a:srgbClr val="A6A6A6"/>
            </a:solidFill>
            <a:prstDash val="sysDot"/>
            <a:round/>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E1D364C-C167-F696-43EA-6BB70B74761A}"/>
              </a:ext>
            </a:extLst>
          </p:cNvPr>
          <p:cNvGrpSpPr/>
          <p:nvPr/>
        </p:nvGrpSpPr>
        <p:grpSpPr>
          <a:xfrm>
            <a:off x="160298" y="6282112"/>
            <a:ext cx="11872139" cy="477768"/>
            <a:chOff x="160298" y="6282112"/>
            <a:chExt cx="11872139" cy="477768"/>
          </a:xfrm>
        </p:grpSpPr>
        <p:sp>
          <p:nvSpPr>
            <p:cNvPr id="3" name="TextBox 2">
              <a:extLst>
                <a:ext uri="{FF2B5EF4-FFF2-40B4-BE49-F238E27FC236}">
                  <a16:creationId xmlns:a16="http://schemas.microsoft.com/office/drawing/2014/main" id="{B5B38E23-4FB7-C45A-C8F1-D1369A5D252B}"/>
                </a:ext>
              </a:extLst>
            </p:cNvPr>
            <p:cNvSpPr txBox="1"/>
            <p:nvPr/>
          </p:nvSpPr>
          <p:spPr>
            <a:xfrm>
              <a:off x="160298" y="6498270"/>
              <a:ext cx="546100" cy="26161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315A8BA-375F-45DA-8CD6-714B2B786B79}" type="slidenum">
                <a:rPr kumimoji="0" lang="en-GB" sz="1050" b="0" i="0" u="none" strike="noStrike" kern="1200" cap="none" spc="0" normalizeH="0" baseline="0" noProof="0" smtClean="0">
                  <a:ln>
                    <a:noFill/>
                  </a:ln>
                  <a:solidFill>
                    <a:srgbClr val="002855"/>
                  </a:solidFill>
                  <a:effectLst/>
                  <a:uLnTx/>
                  <a:uFillTx/>
                  <a:latin typeface="Calibri Light" panose="020F0302020204030204"/>
                  <a:ea typeface="Verdana" panose="020B0604030504040204" pitchFamily="34"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GB" sz="1050" b="0" i="0" u="none" strike="noStrike" kern="1200" cap="none" spc="0" normalizeH="0" baseline="0" noProof="0">
                <a:ln>
                  <a:noFill/>
                </a:ln>
                <a:solidFill>
                  <a:srgbClr val="002855"/>
                </a:solidFill>
                <a:effectLst/>
                <a:uLnTx/>
                <a:uFillTx/>
                <a:latin typeface="Calibri Light" panose="020F0302020204030204"/>
                <a:ea typeface="Verdana" panose="020B0604030504040204" pitchFamily="34" charset="0"/>
                <a:cs typeface="+mn-cs"/>
              </a:endParaRPr>
            </a:p>
          </p:txBody>
        </p:sp>
        <p:pic>
          <p:nvPicPr>
            <p:cNvPr id="4" name="Graphic 10">
              <a:extLst>
                <a:ext uri="{FF2B5EF4-FFF2-40B4-BE49-F238E27FC236}">
                  <a16:creationId xmlns:a16="http://schemas.microsoft.com/office/drawing/2014/main" id="{323FBED1-4B89-D7AE-6318-46412E62A18A}"/>
                </a:ext>
              </a:extLst>
            </p:cNvPr>
            <p:cNvPicPr>
              <a:picLocks noChangeAspect="1"/>
            </p:cNvPicPr>
            <p:nvPr/>
          </p:nvPicPr>
          <p:blipFill>
            <a:blip r:embed="rId12"/>
            <a:srcRect/>
            <a:stretch/>
          </p:blipFill>
          <p:spPr>
            <a:xfrm>
              <a:off x="11384280" y="6282112"/>
              <a:ext cx="648157" cy="447817"/>
            </a:xfrm>
            <a:prstGeom prst="rect">
              <a:avLst/>
            </a:prstGeom>
          </p:spPr>
        </p:pic>
      </p:grpSp>
      <p:pic>
        <p:nvPicPr>
          <p:cNvPr id="16" name="Graphic 15" descr="Sustainability outline">
            <a:extLst>
              <a:ext uri="{FF2B5EF4-FFF2-40B4-BE49-F238E27FC236}">
                <a16:creationId xmlns:a16="http://schemas.microsoft.com/office/drawing/2014/main" id="{9DFA1E79-A962-F569-FC24-5E5EF94B7AB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188216" y="4170256"/>
            <a:ext cx="314238" cy="314238"/>
          </a:xfrm>
          <a:prstGeom prst="rect">
            <a:avLst/>
          </a:prstGeom>
        </p:spPr>
      </p:pic>
      <p:pic>
        <p:nvPicPr>
          <p:cNvPr id="18" name="Picture 17" descr="A logo with a globe and stars&#10;&#10;Description automatically generated">
            <a:extLst>
              <a:ext uri="{FF2B5EF4-FFF2-40B4-BE49-F238E27FC236}">
                <a16:creationId xmlns:a16="http://schemas.microsoft.com/office/drawing/2014/main" id="{1D5D7C20-96D8-5204-B689-EA07E1D9813C}"/>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8989199" y="2375142"/>
            <a:ext cx="494954" cy="494954"/>
          </a:xfrm>
          <a:prstGeom prst="rect">
            <a:avLst/>
          </a:prstGeom>
        </p:spPr>
      </p:pic>
      <p:pic>
        <p:nvPicPr>
          <p:cNvPr id="20" name="Picture 19" descr="A blue flag with white stars and yellow stars&#10;&#10;Description automatically generated">
            <a:extLst>
              <a:ext uri="{FF2B5EF4-FFF2-40B4-BE49-F238E27FC236}">
                <a16:creationId xmlns:a16="http://schemas.microsoft.com/office/drawing/2014/main" id="{385693EF-4DA3-1DC0-CD5C-58D7A714CC0F}"/>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11155119" y="2967145"/>
            <a:ext cx="785269" cy="486867"/>
          </a:xfrm>
          <a:prstGeom prst="rect">
            <a:avLst/>
          </a:prstGeom>
        </p:spPr>
      </p:pic>
      <p:pic>
        <p:nvPicPr>
          <p:cNvPr id="22" name="Picture 21" descr="A white circle with black text and black text&#10;&#10;Description automatically generated">
            <a:extLst>
              <a:ext uri="{FF2B5EF4-FFF2-40B4-BE49-F238E27FC236}">
                <a16:creationId xmlns:a16="http://schemas.microsoft.com/office/drawing/2014/main" id="{93AFBECA-5860-2511-B827-96CA20DC602B}"/>
              </a:ext>
            </a:extLst>
          </p:cNvPr>
          <p:cNvPicPr>
            <a:picLocks noChangeAspect="1"/>
          </p:cNvPicPr>
          <p:nvPr/>
        </p:nvPicPr>
        <p:blipFill>
          <a:blip r:embed="rId17" cstate="screen">
            <a:extLst>
              <a:ext uri="{28A0092B-C50C-407E-A947-70E740481C1C}">
                <a14:useLocalDpi xmlns:a14="http://schemas.microsoft.com/office/drawing/2010/main"/>
              </a:ext>
            </a:extLst>
          </a:blip>
          <a:stretch>
            <a:fillRect/>
          </a:stretch>
        </p:blipFill>
        <p:spPr>
          <a:xfrm>
            <a:off x="5095055" y="5346813"/>
            <a:ext cx="814797" cy="814797"/>
          </a:xfrm>
          <a:prstGeom prst="rect">
            <a:avLst/>
          </a:prstGeom>
        </p:spPr>
      </p:pic>
      <p:pic>
        <p:nvPicPr>
          <p:cNvPr id="24" name="Picture 23" descr="A blue and black logo&#10;&#10;Description automatically generated">
            <a:extLst>
              <a:ext uri="{FF2B5EF4-FFF2-40B4-BE49-F238E27FC236}">
                <a16:creationId xmlns:a16="http://schemas.microsoft.com/office/drawing/2014/main" id="{5ACD6759-B0CB-2399-A741-3721359F4536}"/>
              </a:ext>
            </a:extLst>
          </p:cNvPr>
          <p:cNvPicPr>
            <a:picLocks noChangeAspect="1"/>
          </p:cNvPicPr>
          <p:nvPr/>
        </p:nvPicPr>
        <p:blipFill>
          <a:blip r:embed="rId18"/>
          <a:stretch>
            <a:fillRect/>
          </a:stretch>
        </p:blipFill>
        <p:spPr>
          <a:xfrm>
            <a:off x="9637632" y="2468442"/>
            <a:ext cx="1138629" cy="257971"/>
          </a:xfrm>
          <a:prstGeom prst="rect">
            <a:avLst/>
          </a:prstGeom>
        </p:spPr>
      </p:pic>
      <p:sp>
        <p:nvSpPr>
          <p:cNvPr id="13" name="Rectangle: Rounded Corners 54">
            <a:extLst>
              <a:ext uri="{FF2B5EF4-FFF2-40B4-BE49-F238E27FC236}">
                <a16:creationId xmlns:a16="http://schemas.microsoft.com/office/drawing/2014/main" id="{9D36E6E0-2A9E-B599-C781-81D84C3A3E00}"/>
              </a:ext>
            </a:extLst>
          </p:cNvPr>
          <p:cNvSpPr/>
          <p:nvPr/>
        </p:nvSpPr>
        <p:spPr>
          <a:xfrm flipH="1">
            <a:off x="2409371" y="2864864"/>
            <a:ext cx="1830821" cy="347940"/>
          </a:xfrm>
          <a:prstGeom prst="roundRect">
            <a:avLst>
              <a:gd name="adj" fmla="val 50000"/>
            </a:avLst>
          </a:prstGeom>
          <a:noFill/>
          <a:ln w="12700" cap="flat" cmpd="sng" algn="ctr">
            <a:noFill/>
            <a:prstDash val="solid"/>
            <a:miter lim="800000"/>
          </a:ln>
          <a:effectLst/>
        </p:spPr>
        <p:txBody>
          <a:bodyPr rot="0" spcFirstLastPara="0" vertOverflow="overflow" horzOverflow="overflow" vert="horz" wrap="none" lIns="360000" tIns="36000" rIns="144000" bIns="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pt-PT" sz="1400" b="1" i="0" u="sng" strike="noStrike" kern="0" cap="none" spc="0" normalizeH="0" baseline="0" noProof="0" dirty="0">
                <a:ln>
                  <a:noFill/>
                </a:ln>
                <a:solidFill>
                  <a:srgbClr val="002855"/>
                </a:solidFill>
                <a:effectLst/>
                <a:uLnTx/>
                <a:uFillTx/>
                <a:latin typeface="Calibri" panose="020F0502020204030204"/>
                <a:ea typeface="+mn-ea"/>
                <a:cs typeface="Arial" panose="020B0604020202020204" pitchFamily="34" charset="0"/>
                <a:hlinkClick r:id="rId19"/>
              </a:rPr>
              <a:t>Customer</a:t>
            </a:r>
            <a:r>
              <a:rPr kumimoji="0" lang="pt-PT" sz="1600" b="1" i="0" u="sng" strike="noStrike" kern="0" cap="none" spc="0" normalizeH="0" baseline="0" noProof="0" dirty="0">
                <a:ln>
                  <a:noFill/>
                </a:ln>
                <a:solidFill>
                  <a:srgbClr val="002855"/>
                </a:solidFill>
                <a:effectLst/>
                <a:uLnTx/>
                <a:uFillTx/>
                <a:latin typeface="Calibri" panose="020F0502020204030204"/>
                <a:ea typeface="+mn-ea"/>
                <a:cs typeface="Arial" panose="020B0604020202020204" pitchFamily="34" charset="0"/>
                <a:hlinkClick r:id="rId19"/>
              </a:rPr>
              <a:t> cases</a:t>
            </a:r>
            <a:endParaRPr kumimoji="0" lang="pt-PT" sz="1600" b="1" i="0" u="sng" strike="noStrike" kern="0" cap="none" spc="0" normalizeH="0" baseline="0" noProof="0" dirty="0">
              <a:ln>
                <a:noFill/>
              </a:ln>
              <a:solidFill>
                <a:srgbClr val="002855"/>
              </a:solidFill>
              <a:effectLst/>
              <a:uLnTx/>
              <a:uFillTx/>
              <a:latin typeface="Calibri" panose="020F0502020204030204"/>
              <a:ea typeface="+mn-ea"/>
              <a:cs typeface="Arial" panose="020B0604020202020204" pitchFamily="34" charset="0"/>
            </a:endParaRPr>
          </a:p>
        </p:txBody>
      </p:sp>
      <p:sp>
        <p:nvSpPr>
          <p:cNvPr id="15" name="Graphic 28">
            <a:extLst>
              <a:ext uri="{FF2B5EF4-FFF2-40B4-BE49-F238E27FC236}">
                <a16:creationId xmlns:a16="http://schemas.microsoft.com/office/drawing/2014/main" id="{F4E8B995-FD5A-E722-EE07-E7296FDE4BD8}"/>
              </a:ext>
            </a:extLst>
          </p:cNvPr>
          <p:cNvSpPr>
            <a:spLocks noChangeAspect="1"/>
          </p:cNvSpPr>
          <p:nvPr/>
        </p:nvSpPr>
        <p:spPr>
          <a:xfrm flipH="1">
            <a:off x="2592183" y="3029631"/>
            <a:ext cx="193859" cy="216000"/>
          </a:xfrm>
          <a:custGeom>
            <a:avLst/>
            <a:gdLst>
              <a:gd name="connsiteX0" fmla="*/ 3410702 w 3555687"/>
              <a:gd name="connsiteY0" fmla="*/ 2537765 h 3961790"/>
              <a:gd name="connsiteX1" fmla="*/ 1935876 w 3555687"/>
              <a:gd name="connsiteY1" fmla="*/ 1319987 h 3961790"/>
              <a:gd name="connsiteX2" fmla="*/ 1319928 w 3555687"/>
              <a:gd name="connsiteY2" fmla="*/ 1378318 h 3961790"/>
              <a:gd name="connsiteX3" fmla="*/ 1220003 w 3555687"/>
              <a:gd name="connsiteY3" fmla="*/ 1676400 h 3961790"/>
              <a:gd name="connsiteX4" fmla="*/ 1312459 w 3555687"/>
              <a:gd name="connsiteY4" fmla="*/ 3581400 h 3961790"/>
              <a:gd name="connsiteX5" fmla="*/ 1593688 w 3555687"/>
              <a:gd name="connsiteY5" fmla="*/ 3943299 h 3961790"/>
              <a:gd name="connsiteX6" fmla="*/ 1714388 w 3555687"/>
              <a:gd name="connsiteY6" fmla="*/ 3961790 h 3961790"/>
              <a:gd name="connsiteX7" fmla="*/ 2031787 w 3555687"/>
              <a:gd name="connsiteY7" fmla="*/ 3802279 h 3961790"/>
              <a:gd name="connsiteX8" fmla="*/ 2351014 w 3555687"/>
              <a:gd name="connsiteY8" fmla="*/ 3379826 h 3961790"/>
              <a:gd name="connsiteX9" fmla="*/ 2625740 w 3555687"/>
              <a:gd name="connsiteY9" fmla="*/ 3243479 h 3961790"/>
              <a:gd name="connsiteX10" fmla="*/ 3155483 w 3555687"/>
              <a:gd name="connsiteY10" fmla="*/ 3243479 h 3961790"/>
              <a:gd name="connsiteX11" fmla="*/ 3555685 w 3555687"/>
              <a:gd name="connsiteY11" fmla="*/ 2845938 h 3961790"/>
              <a:gd name="connsiteX12" fmla="*/ 3410702 w 3555687"/>
              <a:gd name="connsiteY12" fmla="*/ 2536952 h 3961790"/>
              <a:gd name="connsiteX13" fmla="*/ 3245501 w 3555687"/>
              <a:gd name="connsiteY13" fmla="*/ 2876702 h 3961790"/>
              <a:gd name="connsiteX14" fmla="*/ 3155483 w 3555687"/>
              <a:gd name="connsiteY14" fmla="*/ 2939491 h 3961790"/>
              <a:gd name="connsiteX15" fmla="*/ 2625740 w 3555687"/>
              <a:gd name="connsiteY15" fmla="*/ 2939491 h 3961790"/>
              <a:gd name="connsiteX16" fmla="*/ 2107784 w 3555687"/>
              <a:gd name="connsiteY16" fmla="*/ 3196946 h 3961790"/>
              <a:gd name="connsiteX17" fmla="*/ 1788556 w 3555687"/>
              <a:gd name="connsiteY17" fmla="*/ 3619399 h 3961790"/>
              <a:gd name="connsiteX18" fmla="*/ 1683502 w 3555687"/>
              <a:gd name="connsiteY18" fmla="*/ 3652926 h 3961790"/>
              <a:gd name="connsiteX19" fmla="*/ 1616853 w 3555687"/>
              <a:gd name="connsiteY19" fmla="*/ 3567379 h 3961790"/>
              <a:gd name="connsiteX20" fmla="*/ 1524397 w 3555687"/>
              <a:gd name="connsiteY20" fmla="*/ 1662379 h 3961790"/>
              <a:gd name="connsiteX21" fmla="*/ 1596939 w 3555687"/>
              <a:gd name="connsiteY21" fmla="*/ 1538834 h 3961790"/>
              <a:gd name="connsiteX22" fmla="*/ 1741820 w 3555687"/>
              <a:gd name="connsiteY22" fmla="*/ 1555090 h 3961790"/>
              <a:gd name="connsiteX23" fmla="*/ 3216646 w 3555687"/>
              <a:gd name="connsiteY23" fmla="*/ 2773680 h 3961790"/>
              <a:gd name="connsiteX24" fmla="*/ 3245501 w 3555687"/>
              <a:gd name="connsiteY24" fmla="*/ 2876702 h 3961790"/>
              <a:gd name="connsiteX25" fmla="*/ 1219393 w 3555687"/>
              <a:gd name="connsiteY25" fmla="*/ 558800 h 3961790"/>
              <a:gd name="connsiteX26" fmla="*/ 1219393 w 3555687"/>
              <a:gd name="connsiteY26" fmla="*/ 152400 h 3961790"/>
              <a:gd name="connsiteX27" fmla="*/ 1371793 w 3555687"/>
              <a:gd name="connsiteY27" fmla="*/ 0 h 3961790"/>
              <a:gd name="connsiteX28" fmla="*/ 1524193 w 3555687"/>
              <a:gd name="connsiteY28" fmla="*/ 152400 h 3961790"/>
              <a:gd name="connsiteX29" fmla="*/ 1524193 w 3555687"/>
              <a:gd name="connsiteY29" fmla="*/ 558800 h 3961790"/>
              <a:gd name="connsiteX30" fmla="*/ 1371793 w 3555687"/>
              <a:gd name="connsiteY30" fmla="*/ 711200 h 3961790"/>
              <a:gd name="connsiteX31" fmla="*/ 1219393 w 3555687"/>
              <a:gd name="connsiteY31" fmla="*/ 558800 h 3961790"/>
              <a:gd name="connsiteX32" fmla="*/ 844489 w 3555687"/>
              <a:gd name="connsiteY32" fmla="*/ 970077 h 3961790"/>
              <a:gd name="connsiteX33" fmla="*/ 711190 w 3555687"/>
              <a:gd name="connsiteY33" fmla="*/ 1048106 h 3961790"/>
              <a:gd name="connsiteX34" fmla="*/ 637225 w 3555687"/>
              <a:gd name="connsiteY34" fmla="*/ 1027786 h 3961790"/>
              <a:gd name="connsiteX35" fmla="*/ 230825 w 3555687"/>
              <a:gd name="connsiteY35" fmla="*/ 801014 h 3961790"/>
              <a:gd name="connsiteX36" fmla="*/ 167526 w 3555687"/>
              <a:gd name="connsiteY36" fmla="*/ 594992 h 3961790"/>
              <a:gd name="connsiteX37" fmla="*/ 373549 w 3555687"/>
              <a:gd name="connsiteY37" fmla="*/ 531695 h 3961790"/>
              <a:gd name="connsiteX38" fmla="*/ 379161 w 3555687"/>
              <a:gd name="connsiteY38" fmla="*/ 534822 h 3961790"/>
              <a:gd name="connsiteX39" fmla="*/ 785561 w 3555687"/>
              <a:gd name="connsiteY39" fmla="*/ 762000 h 3961790"/>
              <a:gd name="connsiteX40" fmla="*/ 844997 w 3555687"/>
              <a:gd name="connsiteY40" fmla="*/ 969168 h 3961790"/>
              <a:gd name="connsiteX41" fmla="*/ 844489 w 3555687"/>
              <a:gd name="connsiteY41" fmla="*/ 970077 h 3961790"/>
              <a:gd name="connsiteX42" fmla="*/ 695340 w 3555687"/>
              <a:gd name="connsiteY42" fmla="*/ 1506728 h 3961790"/>
              <a:gd name="connsiteX43" fmla="*/ 627065 w 3555687"/>
              <a:gd name="connsiteY43" fmla="*/ 1711147 h 3961790"/>
              <a:gd name="connsiteX44" fmla="*/ 220665 w 3555687"/>
              <a:gd name="connsiteY44" fmla="*/ 1914347 h 3961790"/>
              <a:gd name="connsiteX45" fmla="*/ 152593 w 3555687"/>
              <a:gd name="connsiteY45" fmla="*/ 1930400 h 3961790"/>
              <a:gd name="connsiteX46" fmla="*/ 0 w 3555687"/>
              <a:gd name="connsiteY46" fmla="*/ 1778203 h 3961790"/>
              <a:gd name="connsiteX47" fmla="*/ 84318 w 3555687"/>
              <a:gd name="connsiteY47" fmla="*/ 1641653 h 3961790"/>
              <a:gd name="connsiteX48" fmla="*/ 490718 w 3555687"/>
              <a:gd name="connsiteY48" fmla="*/ 1438453 h 3961790"/>
              <a:gd name="connsiteX49" fmla="*/ 695223 w 3555687"/>
              <a:gd name="connsiteY49" fmla="*/ 1506492 h 3961790"/>
              <a:gd name="connsiteX50" fmla="*/ 695340 w 3555687"/>
              <a:gd name="connsiteY50" fmla="*/ 1506728 h 3961790"/>
              <a:gd name="connsiteX51" fmla="*/ 2048246 w 3555687"/>
              <a:gd name="connsiteY51" fmla="*/ 830072 h 3961790"/>
              <a:gd name="connsiteX52" fmla="*/ 2116521 w 3555687"/>
              <a:gd name="connsiteY52" fmla="*/ 625653 h 3961790"/>
              <a:gd name="connsiteX53" fmla="*/ 2522921 w 3555687"/>
              <a:gd name="connsiteY53" fmla="*/ 422453 h 3961790"/>
              <a:gd name="connsiteX54" fmla="*/ 2726812 w 3555687"/>
              <a:gd name="connsiteY54" fmla="*/ 492317 h 3961790"/>
              <a:gd name="connsiteX55" fmla="*/ 2659065 w 3555687"/>
              <a:gd name="connsiteY55" fmla="*/ 695147 h 3961790"/>
              <a:gd name="connsiteX56" fmla="*/ 2252665 w 3555687"/>
              <a:gd name="connsiteY56" fmla="*/ 898347 h 3961790"/>
              <a:gd name="connsiteX57" fmla="*/ 2184593 w 3555687"/>
              <a:gd name="connsiteY57" fmla="*/ 914400 h 3961790"/>
              <a:gd name="connsiteX58" fmla="*/ 2048246 w 3555687"/>
              <a:gd name="connsiteY58" fmla="*/ 830072 h 39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55687" h="3961790">
                <a:moveTo>
                  <a:pt x="3410702" y="2537765"/>
                </a:moveTo>
                <a:lnTo>
                  <a:pt x="1935876" y="1319987"/>
                </a:lnTo>
                <a:cubicBezTo>
                  <a:pt x="1749684" y="1166006"/>
                  <a:pt x="1473901" y="1192122"/>
                  <a:pt x="1319928" y="1378318"/>
                </a:cubicBezTo>
                <a:cubicBezTo>
                  <a:pt x="1250836" y="1461865"/>
                  <a:pt x="1215228" y="1568090"/>
                  <a:pt x="1220003" y="1676400"/>
                </a:cubicBezTo>
                <a:lnTo>
                  <a:pt x="1312459" y="3581400"/>
                </a:lnTo>
                <a:cubicBezTo>
                  <a:pt x="1319483" y="3749650"/>
                  <a:pt x="1432387" y="3894938"/>
                  <a:pt x="1593688" y="3943299"/>
                </a:cubicBezTo>
                <a:cubicBezTo>
                  <a:pt x="1632763" y="3955491"/>
                  <a:pt x="1673464" y="3961709"/>
                  <a:pt x="1714388" y="3961790"/>
                </a:cubicBezTo>
                <a:cubicBezTo>
                  <a:pt x="1839417" y="3961648"/>
                  <a:pt x="1957070" y="3902517"/>
                  <a:pt x="2031787" y="3802279"/>
                </a:cubicBezTo>
                <a:lnTo>
                  <a:pt x="2351014" y="3379826"/>
                </a:lnTo>
                <a:cubicBezTo>
                  <a:pt x="2416282" y="3293994"/>
                  <a:pt x="2517902" y="3243560"/>
                  <a:pt x="2625740" y="3243479"/>
                </a:cubicBezTo>
                <a:lnTo>
                  <a:pt x="3155483" y="3243479"/>
                </a:lnTo>
                <a:cubicBezTo>
                  <a:pt x="3375772" y="3244210"/>
                  <a:pt x="3554954" y="3066227"/>
                  <a:pt x="3555685" y="2845938"/>
                </a:cubicBezTo>
                <a:cubicBezTo>
                  <a:pt x="3556092" y="2726416"/>
                  <a:pt x="3502874" y="2613030"/>
                  <a:pt x="3410702" y="2536952"/>
                </a:cubicBezTo>
                <a:close/>
                <a:moveTo>
                  <a:pt x="3245501" y="2876702"/>
                </a:moveTo>
                <a:cubicBezTo>
                  <a:pt x="3232679" y="2915229"/>
                  <a:pt x="3196062" y="2940771"/>
                  <a:pt x="3155483" y="2939491"/>
                </a:cubicBezTo>
                <a:lnTo>
                  <a:pt x="2625740" y="2939491"/>
                </a:lnTo>
                <a:cubicBezTo>
                  <a:pt x="2422398" y="2939877"/>
                  <a:pt x="2230862" y="3035076"/>
                  <a:pt x="2107784" y="3196946"/>
                </a:cubicBezTo>
                <a:lnTo>
                  <a:pt x="1788556" y="3619399"/>
                </a:lnTo>
                <a:cubicBezTo>
                  <a:pt x="1764762" y="3652520"/>
                  <a:pt x="1722090" y="3666134"/>
                  <a:pt x="1683502" y="3652926"/>
                </a:cubicBezTo>
                <a:cubicBezTo>
                  <a:pt x="1644874" y="3642198"/>
                  <a:pt x="1617807" y="3607471"/>
                  <a:pt x="1616853" y="3567379"/>
                </a:cubicBezTo>
                <a:lnTo>
                  <a:pt x="1524397" y="1662379"/>
                </a:lnTo>
                <a:cubicBezTo>
                  <a:pt x="1521450" y="1610340"/>
                  <a:pt x="1550061" y="1561616"/>
                  <a:pt x="1596939" y="1538834"/>
                </a:cubicBezTo>
                <a:cubicBezTo>
                  <a:pt x="1644102" y="1514584"/>
                  <a:pt x="1701201" y="1520991"/>
                  <a:pt x="1741820" y="1555090"/>
                </a:cubicBezTo>
                <a:lnTo>
                  <a:pt x="3216646" y="2773680"/>
                </a:lnTo>
                <a:cubicBezTo>
                  <a:pt x="3247837" y="2797963"/>
                  <a:pt x="3259542" y="2839761"/>
                  <a:pt x="3245501" y="2876702"/>
                </a:cubicBezTo>
                <a:close/>
                <a:moveTo>
                  <a:pt x="1219393" y="558800"/>
                </a:moveTo>
                <a:lnTo>
                  <a:pt x="1219393" y="152400"/>
                </a:lnTo>
                <a:cubicBezTo>
                  <a:pt x="1219393" y="68233"/>
                  <a:pt x="1287626" y="0"/>
                  <a:pt x="1371793" y="0"/>
                </a:cubicBezTo>
                <a:cubicBezTo>
                  <a:pt x="1455959" y="0"/>
                  <a:pt x="1524193" y="68233"/>
                  <a:pt x="1524193" y="152400"/>
                </a:cubicBezTo>
                <a:lnTo>
                  <a:pt x="1524193" y="558800"/>
                </a:lnTo>
                <a:cubicBezTo>
                  <a:pt x="1524193" y="642967"/>
                  <a:pt x="1455959" y="711200"/>
                  <a:pt x="1371793" y="711200"/>
                </a:cubicBezTo>
                <a:cubicBezTo>
                  <a:pt x="1287626" y="711200"/>
                  <a:pt x="1219393" y="642967"/>
                  <a:pt x="1219393" y="558800"/>
                </a:cubicBezTo>
                <a:close/>
                <a:moveTo>
                  <a:pt x="844489" y="970077"/>
                </a:moveTo>
                <a:cubicBezTo>
                  <a:pt x="817567" y="1018408"/>
                  <a:pt x="766513" y="1048293"/>
                  <a:pt x="711190" y="1048106"/>
                </a:cubicBezTo>
                <a:cubicBezTo>
                  <a:pt x="685193" y="1047850"/>
                  <a:pt x="659705" y="1040847"/>
                  <a:pt x="637225" y="1027786"/>
                </a:cubicBezTo>
                <a:lnTo>
                  <a:pt x="230825" y="801014"/>
                </a:lnTo>
                <a:cubicBezTo>
                  <a:pt x="156454" y="761602"/>
                  <a:pt x="128116" y="669363"/>
                  <a:pt x="167526" y="594992"/>
                </a:cubicBezTo>
                <a:cubicBezTo>
                  <a:pt x="206939" y="520623"/>
                  <a:pt x="299178" y="492282"/>
                  <a:pt x="373549" y="531695"/>
                </a:cubicBezTo>
                <a:cubicBezTo>
                  <a:pt x="375441" y="532697"/>
                  <a:pt x="377312" y="533741"/>
                  <a:pt x="379161" y="534822"/>
                </a:cubicBezTo>
                <a:lnTo>
                  <a:pt x="785561" y="762000"/>
                </a:lnTo>
                <a:cubicBezTo>
                  <a:pt x="859183" y="802796"/>
                  <a:pt x="885792" y="895549"/>
                  <a:pt x="844997" y="969168"/>
                </a:cubicBezTo>
                <a:cubicBezTo>
                  <a:pt x="844829" y="969471"/>
                  <a:pt x="844660" y="969774"/>
                  <a:pt x="844489" y="970077"/>
                </a:cubicBezTo>
                <a:close/>
                <a:moveTo>
                  <a:pt x="695340" y="1506728"/>
                </a:moveTo>
                <a:cubicBezTo>
                  <a:pt x="732932" y="1582034"/>
                  <a:pt x="702365" y="1673555"/>
                  <a:pt x="627065" y="1711147"/>
                </a:cubicBezTo>
                <a:lnTo>
                  <a:pt x="220665" y="1914347"/>
                </a:lnTo>
                <a:cubicBezTo>
                  <a:pt x="199549" y="1924975"/>
                  <a:pt x="176229" y="1930461"/>
                  <a:pt x="152593" y="1930400"/>
                </a:cubicBezTo>
                <a:cubicBezTo>
                  <a:pt x="68426" y="1930502"/>
                  <a:pt x="108" y="1862369"/>
                  <a:pt x="0" y="1778203"/>
                </a:cubicBezTo>
                <a:cubicBezTo>
                  <a:pt x="-73" y="1720373"/>
                  <a:pt x="32585" y="1667480"/>
                  <a:pt x="84318" y="1641653"/>
                </a:cubicBezTo>
                <a:lnTo>
                  <a:pt x="490718" y="1438453"/>
                </a:lnTo>
                <a:cubicBezTo>
                  <a:pt x="565979" y="1400769"/>
                  <a:pt x="657539" y="1431231"/>
                  <a:pt x="695223" y="1506492"/>
                </a:cubicBezTo>
                <a:cubicBezTo>
                  <a:pt x="695261" y="1506572"/>
                  <a:pt x="695302" y="1506649"/>
                  <a:pt x="695340" y="1506728"/>
                </a:cubicBezTo>
                <a:close/>
                <a:moveTo>
                  <a:pt x="2048246" y="830072"/>
                </a:moveTo>
                <a:cubicBezTo>
                  <a:pt x="2010654" y="754770"/>
                  <a:pt x="2041215" y="663249"/>
                  <a:pt x="2116521" y="625653"/>
                </a:cubicBezTo>
                <a:lnTo>
                  <a:pt x="2522921" y="422453"/>
                </a:lnTo>
                <a:cubicBezTo>
                  <a:pt x="2598512" y="385444"/>
                  <a:pt x="2689809" y="416723"/>
                  <a:pt x="2726812" y="492317"/>
                </a:cubicBezTo>
                <a:cubicBezTo>
                  <a:pt x="2763408" y="567082"/>
                  <a:pt x="2733254" y="657387"/>
                  <a:pt x="2659065" y="695147"/>
                </a:cubicBezTo>
                <a:lnTo>
                  <a:pt x="2252665" y="898347"/>
                </a:lnTo>
                <a:cubicBezTo>
                  <a:pt x="2231553" y="908966"/>
                  <a:pt x="2208225" y="914467"/>
                  <a:pt x="2184593" y="914400"/>
                </a:cubicBezTo>
                <a:cubicBezTo>
                  <a:pt x="2126864" y="914302"/>
                  <a:pt x="2074113" y="881681"/>
                  <a:pt x="2048246" y="830072"/>
                </a:cubicBezTo>
                <a:close/>
              </a:path>
            </a:pathLst>
          </a:custGeom>
          <a:solidFill>
            <a:schemeClr val="tx1"/>
          </a:solidFill>
          <a:ln w="20320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2855"/>
              </a:solidFill>
              <a:effectLst/>
              <a:uLnTx/>
              <a:uFillTx/>
              <a:latin typeface="Calibri" panose="020F0502020204030204"/>
              <a:ea typeface="+mn-ea"/>
              <a:cs typeface="+mn-cs"/>
            </a:endParaRPr>
          </a:p>
        </p:txBody>
      </p:sp>
      <p:sp>
        <p:nvSpPr>
          <p:cNvPr id="17" name="Rectangle: Rounded Corners 54">
            <a:extLst>
              <a:ext uri="{FF2B5EF4-FFF2-40B4-BE49-F238E27FC236}">
                <a16:creationId xmlns:a16="http://schemas.microsoft.com/office/drawing/2014/main" id="{CDEACC94-8D4D-1840-69F0-6E81ABD877BF}"/>
              </a:ext>
            </a:extLst>
          </p:cNvPr>
          <p:cNvSpPr/>
          <p:nvPr/>
        </p:nvSpPr>
        <p:spPr>
          <a:xfrm flipH="1">
            <a:off x="6614151" y="6277294"/>
            <a:ext cx="1746865" cy="310883"/>
          </a:xfrm>
          <a:prstGeom prst="roundRect">
            <a:avLst>
              <a:gd name="adj" fmla="val 50000"/>
            </a:avLst>
          </a:prstGeom>
          <a:noFill/>
          <a:ln w="12700" cap="flat" cmpd="sng" algn="ctr">
            <a:noFill/>
            <a:prstDash val="solid"/>
            <a:miter lim="800000"/>
          </a:ln>
          <a:effectLst/>
        </p:spPr>
        <p:txBody>
          <a:bodyPr rot="0" spcFirstLastPara="0" vertOverflow="overflow" horzOverflow="overflow" vert="horz" wrap="none" lIns="360000" tIns="36000" rIns="144000" bIns="0" numCol="1" spcCol="0" rtlCol="0" fromWordArt="0" anchor="ctr" anchorCtr="0" forceAA="0" compatLnSpc="1">
            <a:prstTxWarp prst="textNoShape">
              <a:avLst/>
            </a:prstTxWarp>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pt-PT" sz="1400" b="1" i="0" u="sng" strike="noStrike" kern="0" cap="none" spc="0" normalizeH="0" baseline="0" noProof="0" dirty="0">
                <a:ln>
                  <a:noFill/>
                </a:ln>
                <a:solidFill>
                  <a:srgbClr val="002855"/>
                </a:solidFill>
                <a:effectLst/>
                <a:uLnTx/>
                <a:uFillTx/>
                <a:latin typeface="Calibri" panose="020F0502020204030204"/>
                <a:ea typeface="+mn-ea"/>
                <a:cs typeface="Arial" panose="020B0604020202020204" pitchFamily="34" charset="0"/>
                <a:hlinkClick r:id="rId11"/>
              </a:rPr>
              <a:t>Knowledge hub</a:t>
            </a:r>
            <a:endParaRPr kumimoji="0" lang="pt-PT" sz="1600" b="1" i="0" u="sng" strike="noStrike" kern="0" cap="none" spc="0" normalizeH="0" baseline="0" noProof="0" dirty="0">
              <a:ln>
                <a:noFill/>
              </a:ln>
              <a:solidFill>
                <a:srgbClr val="002855"/>
              </a:solidFill>
              <a:effectLst/>
              <a:uLnTx/>
              <a:uFillTx/>
              <a:latin typeface="Calibri" panose="020F0502020204030204"/>
              <a:ea typeface="+mn-ea"/>
              <a:cs typeface="Arial" panose="020B0604020202020204" pitchFamily="34" charset="0"/>
            </a:endParaRPr>
          </a:p>
        </p:txBody>
      </p:sp>
      <p:sp>
        <p:nvSpPr>
          <p:cNvPr id="19" name="Graphic 28">
            <a:extLst>
              <a:ext uri="{FF2B5EF4-FFF2-40B4-BE49-F238E27FC236}">
                <a16:creationId xmlns:a16="http://schemas.microsoft.com/office/drawing/2014/main" id="{D82D6BDE-C4CC-B51B-3592-0F40E4ACEA68}"/>
              </a:ext>
            </a:extLst>
          </p:cNvPr>
          <p:cNvSpPr>
            <a:spLocks noChangeAspect="1"/>
          </p:cNvSpPr>
          <p:nvPr/>
        </p:nvSpPr>
        <p:spPr>
          <a:xfrm flipH="1">
            <a:off x="6789765" y="6453428"/>
            <a:ext cx="193859" cy="216000"/>
          </a:xfrm>
          <a:custGeom>
            <a:avLst/>
            <a:gdLst>
              <a:gd name="connsiteX0" fmla="*/ 3410702 w 3555687"/>
              <a:gd name="connsiteY0" fmla="*/ 2537765 h 3961790"/>
              <a:gd name="connsiteX1" fmla="*/ 1935876 w 3555687"/>
              <a:gd name="connsiteY1" fmla="*/ 1319987 h 3961790"/>
              <a:gd name="connsiteX2" fmla="*/ 1319928 w 3555687"/>
              <a:gd name="connsiteY2" fmla="*/ 1378318 h 3961790"/>
              <a:gd name="connsiteX3" fmla="*/ 1220003 w 3555687"/>
              <a:gd name="connsiteY3" fmla="*/ 1676400 h 3961790"/>
              <a:gd name="connsiteX4" fmla="*/ 1312459 w 3555687"/>
              <a:gd name="connsiteY4" fmla="*/ 3581400 h 3961790"/>
              <a:gd name="connsiteX5" fmla="*/ 1593688 w 3555687"/>
              <a:gd name="connsiteY5" fmla="*/ 3943299 h 3961790"/>
              <a:gd name="connsiteX6" fmla="*/ 1714388 w 3555687"/>
              <a:gd name="connsiteY6" fmla="*/ 3961790 h 3961790"/>
              <a:gd name="connsiteX7" fmla="*/ 2031787 w 3555687"/>
              <a:gd name="connsiteY7" fmla="*/ 3802279 h 3961790"/>
              <a:gd name="connsiteX8" fmla="*/ 2351014 w 3555687"/>
              <a:gd name="connsiteY8" fmla="*/ 3379826 h 3961790"/>
              <a:gd name="connsiteX9" fmla="*/ 2625740 w 3555687"/>
              <a:gd name="connsiteY9" fmla="*/ 3243479 h 3961790"/>
              <a:gd name="connsiteX10" fmla="*/ 3155483 w 3555687"/>
              <a:gd name="connsiteY10" fmla="*/ 3243479 h 3961790"/>
              <a:gd name="connsiteX11" fmla="*/ 3555685 w 3555687"/>
              <a:gd name="connsiteY11" fmla="*/ 2845938 h 3961790"/>
              <a:gd name="connsiteX12" fmla="*/ 3410702 w 3555687"/>
              <a:gd name="connsiteY12" fmla="*/ 2536952 h 3961790"/>
              <a:gd name="connsiteX13" fmla="*/ 3245501 w 3555687"/>
              <a:gd name="connsiteY13" fmla="*/ 2876702 h 3961790"/>
              <a:gd name="connsiteX14" fmla="*/ 3155483 w 3555687"/>
              <a:gd name="connsiteY14" fmla="*/ 2939491 h 3961790"/>
              <a:gd name="connsiteX15" fmla="*/ 2625740 w 3555687"/>
              <a:gd name="connsiteY15" fmla="*/ 2939491 h 3961790"/>
              <a:gd name="connsiteX16" fmla="*/ 2107784 w 3555687"/>
              <a:gd name="connsiteY16" fmla="*/ 3196946 h 3961790"/>
              <a:gd name="connsiteX17" fmla="*/ 1788556 w 3555687"/>
              <a:gd name="connsiteY17" fmla="*/ 3619399 h 3961790"/>
              <a:gd name="connsiteX18" fmla="*/ 1683502 w 3555687"/>
              <a:gd name="connsiteY18" fmla="*/ 3652926 h 3961790"/>
              <a:gd name="connsiteX19" fmla="*/ 1616853 w 3555687"/>
              <a:gd name="connsiteY19" fmla="*/ 3567379 h 3961790"/>
              <a:gd name="connsiteX20" fmla="*/ 1524397 w 3555687"/>
              <a:gd name="connsiteY20" fmla="*/ 1662379 h 3961790"/>
              <a:gd name="connsiteX21" fmla="*/ 1596939 w 3555687"/>
              <a:gd name="connsiteY21" fmla="*/ 1538834 h 3961790"/>
              <a:gd name="connsiteX22" fmla="*/ 1741820 w 3555687"/>
              <a:gd name="connsiteY22" fmla="*/ 1555090 h 3961790"/>
              <a:gd name="connsiteX23" fmla="*/ 3216646 w 3555687"/>
              <a:gd name="connsiteY23" fmla="*/ 2773680 h 3961790"/>
              <a:gd name="connsiteX24" fmla="*/ 3245501 w 3555687"/>
              <a:gd name="connsiteY24" fmla="*/ 2876702 h 3961790"/>
              <a:gd name="connsiteX25" fmla="*/ 1219393 w 3555687"/>
              <a:gd name="connsiteY25" fmla="*/ 558800 h 3961790"/>
              <a:gd name="connsiteX26" fmla="*/ 1219393 w 3555687"/>
              <a:gd name="connsiteY26" fmla="*/ 152400 h 3961790"/>
              <a:gd name="connsiteX27" fmla="*/ 1371793 w 3555687"/>
              <a:gd name="connsiteY27" fmla="*/ 0 h 3961790"/>
              <a:gd name="connsiteX28" fmla="*/ 1524193 w 3555687"/>
              <a:gd name="connsiteY28" fmla="*/ 152400 h 3961790"/>
              <a:gd name="connsiteX29" fmla="*/ 1524193 w 3555687"/>
              <a:gd name="connsiteY29" fmla="*/ 558800 h 3961790"/>
              <a:gd name="connsiteX30" fmla="*/ 1371793 w 3555687"/>
              <a:gd name="connsiteY30" fmla="*/ 711200 h 3961790"/>
              <a:gd name="connsiteX31" fmla="*/ 1219393 w 3555687"/>
              <a:gd name="connsiteY31" fmla="*/ 558800 h 3961790"/>
              <a:gd name="connsiteX32" fmla="*/ 844489 w 3555687"/>
              <a:gd name="connsiteY32" fmla="*/ 970077 h 3961790"/>
              <a:gd name="connsiteX33" fmla="*/ 711190 w 3555687"/>
              <a:gd name="connsiteY33" fmla="*/ 1048106 h 3961790"/>
              <a:gd name="connsiteX34" fmla="*/ 637225 w 3555687"/>
              <a:gd name="connsiteY34" fmla="*/ 1027786 h 3961790"/>
              <a:gd name="connsiteX35" fmla="*/ 230825 w 3555687"/>
              <a:gd name="connsiteY35" fmla="*/ 801014 h 3961790"/>
              <a:gd name="connsiteX36" fmla="*/ 167526 w 3555687"/>
              <a:gd name="connsiteY36" fmla="*/ 594992 h 3961790"/>
              <a:gd name="connsiteX37" fmla="*/ 373549 w 3555687"/>
              <a:gd name="connsiteY37" fmla="*/ 531695 h 3961790"/>
              <a:gd name="connsiteX38" fmla="*/ 379161 w 3555687"/>
              <a:gd name="connsiteY38" fmla="*/ 534822 h 3961790"/>
              <a:gd name="connsiteX39" fmla="*/ 785561 w 3555687"/>
              <a:gd name="connsiteY39" fmla="*/ 762000 h 3961790"/>
              <a:gd name="connsiteX40" fmla="*/ 844997 w 3555687"/>
              <a:gd name="connsiteY40" fmla="*/ 969168 h 3961790"/>
              <a:gd name="connsiteX41" fmla="*/ 844489 w 3555687"/>
              <a:gd name="connsiteY41" fmla="*/ 970077 h 3961790"/>
              <a:gd name="connsiteX42" fmla="*/ 695340 w 3555687"/>
              <a:gd name="connsiteY42" fmla="*/ 1506728 h 3961790"/>
              <a:gd name="connsiteX43" fmla="*/ 627065 w 3555687"/>
              <a:gd name="connsiteY43" fmla="*/ 1711147 h 3961790"/>
              <a:gd name="connsiteX44" fmla="*/ 220665 w 3555687"/>
              <a:gd name="connsiteY44" fmla="*/ 1914347 h 3961790"/>
              <a:gd name="connsiteX45" fmla="*/ 152593 w 3555687"/>
              <a:gd name="connsiteY45" fmla="*/ 1930400 h 3961790"/>
              <a:gd name="connsiteX46" fmla="*/ 0 w 3555687"/>
              <a:gd name="connsiteY46" fmla="*/ 1778203 h 3961790"/>
              <a:gd name="connsiteX47" fmla="*/ 84318 w 3555687"/>
              <a:gd name="connsiteY47" fmla="*/ 1641653 h 3961790"/>
              <a:gd name="connsiteX48" fmla="*/ 490718 w 3555687"/>
              <a:gd name="connsiteY48" fmla="*/ 1438453 h 3961790"/>
              <a:gd name="connsiteX49" fmla="*/ 695223 w 3555687"/>
              <a:gd name="connsiteY49" fmla="*/ 1506492 h 3961790"/>
              <a:gd name="connsiteX50" fmla="*/ 695340 w 3555687"/>
              <a:gd name="connsiteY50" fmla="*/ 1506728 h 3961790"/>
              <a:gd name="connsiteX51" fmla="*/ 2048246 w 3555687"/>
              <a:gd name="connsiteY51" fmla="*/ 830072 h 3961790"/>
              <a:gd name="connsiteX52" fmla="*/ 2116521 w 3555687"/>
              <a:gd name="connsiteY52" fmla="*/ 625653 h 3961790"/>
              <a:gd name="connsiteX53" fmla="*/ 2522921 w 3555687"/>
              <a:gd name="connsiteY53" fmla="*/ 422453 h 3961790"/>
              <a:gd name="connsiteX54" fmla="*/ 2726812 w 3555687"/>
              <a:gd name="connsiteY54" fmla="*/ 492317 h 3961790"/>
              <a:gd name="connsiteX55" fmla="*/ 2659065 w 3555687"/>
              <a:gd name="connsiteY55" fmla="*/ 695147 h 3961790"/>
              <a:gd name="connsiteX56" fmla="*/ 2252665 w 3555687"/>
              <a:gd name="connsiteY56" fmla="*/ 898347 h 3961790"/>
              <a:gd name="connsiteX57" fmla="*/ 2184593 w 3555687"/>
              <a:gd name="connsiteY57" fmla="*/ 914400 h 3961790"/>
              <a:gd name="connsiteX58" fmla="*/ 2048246 w 3555687"/>
              <a:gd name="connsiteY58" fmla="*/ 830072 h 39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55687" h="3961790">
                <a:moveTo>
                  <a:pt x="3410702" y="2537765"/>
                </a:moveTo>
                <a:lnTo>
                  <a:pt x="1935876" y="1319987"/>
                </a:lnTo>
                <a:cubicBezTo>
                  <a:pt x="1749684" y="1166006"/>
                  <a:pt x="1473901" y="1192122"/>
                  <a:pt x="1319928" y="1378318"/>
                </a:cubicBezTo>
                <a:cubicBezTo>
                  <a:pt x="1250836" y="1461865"/>
                  <a:pt x="1215228" y="1568090"/>
                  <a:pt x="1220003" y="1676400"/>
                </a:cubicBezTo>
                <a:lnTo>
                  <a:pt x="1312459" y="3581400"/>
                </a:lnTo>
                <a:cubicBezTo>
                  <a:pt x="1319483" y="3749650"/>
                  <a:pt x="1432387" y="3894938"/>
                  <a:pt x="1593688" y="3943299"/>
                </a:cubicBezTo>
                <a:cubicBezTo>
                  <a:pt x="1632763" y="3955491"/>
                  <a:pt x="1673464" y="3961709"/>
                  <a:pt x="1714388" y="3961790"/>
                </a:cubicBezTo>
                <a:cubicBezTo>
                  <a:pt x="1839417" y="3961648"/>
                  <a:pt x="1957070" y="3902517"/>
                  <a:pt x="2031787" y="3802279"/>
                </a:cubicBezTo>
                <a:lnTo>
                  <a:pt x="2351014" y="3379826"/>
                </a:lnTo>
                <a:cubicBezTo>
                  <a:pt x="2416282" y="3293994"/>
                  <a:pt x="2517902" y="3243560"/>
                  <a:pt x="2625740" y="3243479"/>
                </a:cubicBezTo>
                <a:lnTo>
                  <a:pt x="3155483" y="3243479"/>
                </a:lnTo>
                <a:cubicBezTo>
                  <a:pt x="3375772" y="3244210"/>
                  <a:pt x="3554954" y="3066227"/>
                  <a:pt x="3555685" y="2845938"/>
                </a:cubicBezTo>
                <a:cubicBezTo>
                  <a:pt x="3556092" y="2726416"/>
                  <a:pt x="3502874" y="2613030"/>
                  <a:pt x="3410702" y="2536952"/>
                </a:cubicBezTo>
                <a:close/>
                <a:moveTo>
                  <a:pt x="3245501" y="2876702"/>
                </a:moveTo>
                <a:cubicBezTo>
                  <a:pt x="3232679" y="2915229"/>
                  <a:pt x="3196062" y="2940771"/>
                  <a:pt x="3155483" y="2939491"/>
                </a:cubicBezTo>
                <a:lnTo>
                  <a:pt x="2625740" y="2939491"/>
                </a:lnTo>
                <a:cubicBezTo>
                  <a:pt x="2422398" y="2939877"/>
                  <a:pt x="2230862" y="3035076"/>
                  <a:pt x="2107784" y="3196946"/>
                </a:cubicBezTo>
                <a:lnTo>
                  <a:pt x="1788556" y="3619399"/>
                </a:lnTo>
                <a:cubicBezTo>
                  <a:pt x="1764762" y="3652520"/>
                  <a:pt x="1722090" y="3666134"/>
                  <a:pt x="1683502" y="3652926"/>
                </a:cubicBezTo>
                <a:cubicBezTo>
                  <a:pt x="1644874" y="3642198"/>
                  <a:pt x="1617807" y="3607471"/>
                  <a:pt x="1616853" y="3567379"/>
                </a:cubicBezTo>
                <a:lnTo>
                  <a:pt x="1524397" y="1662379"/>
                </a:lnTo>
                <a:cubicBezTo>
                  <a:pt x="1521450" y="1610340"/>
                  <a:pt x="1550061" y="1561616"/>
                  <a:pt x="1596939" y="1538834"/>
                </a:cubicBezTo>
                <a:cubicBezTo>
                  <a:pt x="1644102" y="1514584"/>
                  <a:pt x="1701201" y="1520991"/>
                  <a:pt x="1741820" y="1555090"/>
                </a:cubicBezTo>
                <a:lnTo>
                  <a:pt x="3216646" y="2773680"/>
                </a:lnTo>
                <a:cubicBezTo>
                  <a:pt x="3247837" y="2797963"/>
                  <a:pt x="3259542" y="2839761"/>
                  <a:pt x="3245501" y="2876702"/>
                </a:cubicBezTo>
                <a:close/>
                <a:moveTo>
                  <a:pt x="1219393" y="558800"/>
                </a:moveTo>
                <a:lnTo>
                  <a:pt x="1219393" y="152400"/>
                </a:lnTo>
                <a:cubicBezTo>
                  <a:pt x="1219393" y="68233"/>
                  <a:pt x="1287626" y="0"/>
                  <a:pt x="1371793" y="0"/>
                </a:cubicBezTo>
                <a:cubicBezTo>
                  <a:pt x="1455959" y="0"/>
                  <a:pt x="1524193" y="68233"/>
                  <a:pt x="1524193" y="152400"/>
                </a:cubicBezTo>
                <a:lnTo>
                  <a:pt x="1524193" y="558800"/>
                </a:lnTo>
                <a:cubicBezTo>
                  <a:pt x="1524193" y="642967"/>
                  <a:pt x="1455959" y="711200"/>
                  <a:pt x="1371793" y="711200"/>
                </a:cubicBezTo>
                <a:cubicBezTo>
                  <a:pt x="1287626" y="711200"/>
                  <a:pt x="1219393" y="642967"/>
                  <a:pt x="1219393" y="558800"/>
                </a:cubicBezTo>
                <a:close/>
                <a:moveTo>
                  <a:pt x="844489" y="970077"/>
                </a:moveTo>
                <a:cubicBezTo>
                  <a:pt x="817567" y="1018408"/>
                  <a:pt x="766513" y="1048293"/>
                  <a:pt x="711190" y="1048106"/>
                </a:cubicBezTo>
                <a:cubicBezTo>
                  <a:pt x="685193" y="1047850"/>
                  <a:pt x="659705" y="1040847"/>
                  <a:pt x="637225" y="1027786"/>
                </a:cubicBezTo>
                <a:lnTo>
                  <a:pt x="230825" y="801014"/>
                </a:lnTo>
                <a:cubicBezTo>
                  <a:pt x="156454" y="761602"/>
                  <a:pt x="128116" y="669363"/>
                  <a:pt x="167526" y="594992"/>
                </a:cubicBezTo>
                <a:cubicBezTo>
                  <a:pt x="206939" y="520623"/>
                  <a:pt x="299178" y="492282"/>
                  <a:pt x="373549" y="531695"/>
                </a:cubicBezTo>
                <a:cubicBezTo>
                  <a:pt x="375441" y="532697"/>
                  <a:pt x="377312" y="533741"/>
                  <a:pt x="379161" y="534822"/>
                </a:cubicBezTo>
                <a:lnTo>
                  <a:pt x="785561" y="762000"/>
                </a:lnTo>
                <a:cubicBezTo>
                  <a:pt x="859183" y="802796"/>
                  <a:pt x="885792" y="895549"/>
                  <a:pt x="844997" y="969168"/>
                </a:cubicBezTo>
                <a:cubicBezTo>
                  <a:pt x="844829" y="969471"/>
                  <a:pt x="844660" y="969774"/>
                  <a:pt x="844489" y="970077"/>
                </a:cubicBezTo>
                <a:close/>
                <a:moveTo>
                  <a:pt x="695340" y="1506728"/>
                </a:moveTo>
                <a:cubicBezTo>
                  <a:pt x="732932" y="1582034"/>
                  <a:pt x="702365" y="1673555"/>
                  <a:pt x="627065" y="1711147"/>
                </a:cubicBezTo>
                <a:lnTo>
                  <a:pt x="220665" y="1914347"/>
                </a:lnTo>
                <a:cubicBezTo>
                  <a:pt x="199549" y="1924975"/>
                  <a:pt x="176229" y="1930461"/>
                  <a:pt x="152593" y="1930400"/>
                </a:cubicBezTo>
                <a:cubicBezTo>
                  <a:pt x="68426" y="1930502"/>
                  <a:pt x="108" y="1862369"/>
                  <a:pt x="0" y="1778203"/>
                </a:cubicBezTo>
                <a:cubicBezTo>
                  <a:pt x="-73" y="1720373"/>
                  <a:pt x="32585" y="1667480"/>
                  <a:pt x="84318" y="1641653"/>
                </a:cubicBezTo>
                <a:lnTo>
                  <a:pt x="490718" y="1438453"/>
                </a:lnTo>
                <a:cubicBezTo>
                  <a:pt x="565979" y="1400769"/>
                  <a:pt x="657539" y="1431231"/>
                  <a:pt x="695223" y="1506492"/>
                </a:cubicBezTo>
                <a:cubicBezTo>
                  <a:pt x="695261" y="1506572"/>
                  <a:pt x="695302" y="1506649"/>
                  <a:pt x="695340" y="1506728"/>
                </a:cubicBezTo>
                <a:close/>
                <a:moveTo>
                  <a:pt x="2048246" y="830072"/>
                </a:moveTo>
                <a:cubicBezTo>
                  <a:pt x="2010654" y="754770"/>
                  <a:pt x="2041215" y="663249"/>
                  <a:pt x="2116521" y="625653"/>
                </a:cubicBezTo>
                <a:lnTo>
                  <a:pt x="2522921" y="422453"/>
                </a:lnTo>
                <a:cubicBezTo>
                  <a:pt x="2598512" y="385444"/>
                  <a:pt x="2689809" y="416723"/>
                  <a:pt x="2726812" y="492317"/>
                </a:cubicBezTo>
                <a:cubicBezTo>
                  <a:pt x="2763408" y="567082"/>
                  <a:pt x="2733254" y="657387"/>
                  <a:pt x="2659065" y="695147"/>
                </a:cubicBezTo>
                <a:lnTo>
                  <a:pt x="2252665" y="898347"/>
                </a:lnTo>
                <a:cubicBezTo>
                  <a:pt x="2231553" y="908966"/>
                  <a:pt x="2208225" y="914467"/>
                  <a:pt x="2184593" y="914400"/>
                </a:cubicBezTo>
                <a:cubicBezTo>
                  <a:pt x="2126864" y="914302"/>
                  <a:pt x="2074113" y="881681"/>
                  <a:pt x="2048246" y="830072"/>
                </a:cubicBezTo>
                <a:close/>
              </a:path>
            </a:pathLst>
          </a:custGeom>
          <a:solidFill>
            <a:schemeClr val="tx1"/>
          </a:solidFill>
          <a:ln w="203200" cap="flat">
            <a:noFill/>
            <a:prstDash val="solid"/>
            <a:miter/>
          </a:ln>
        </p:spPr>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2855"/>
              </a:solidFill>
              <a:effectLst/>
              <a:uLnTx/>
              <a:uFillTx/>
              <a:latin typeface="Calibri" panose="020F0502020204030204"/>
              <a:ea typeface="+mn-ea"/>
              <a:cs typeface="+mn-cs"/>
            </a:endParaRPr>
          </a:p>
        </p:txBody>
      </p:sp>
      <p:pic>
        <p:nvPicPr>
          <p:cNvPr id="34" name="Picture 33" descr="A sign with white text&#10;&#10;Description automatically generated">
            <a:extLst>
              <a:ext uri="{FF2B5EF4-FFF2-40B4-BE49-F238E27FC236}">
                <a16:creationId xmlns:a16="http://schemas.microsoft.com/office/drawing/2014/main" id="{0739500A-489B-FAAA-F1E1-D0575BABDD26}"/>
              </a:ext>
            </a:extLst>
          </p:cNvPr>
          <p:cNvPicPr>
            <a:picLocks noChangeAspect="1"/>
          </p:cNvPicPr>
          <p:nvPr/>
        </p:nvPicPr>
        <p:blipFill>
          <a:blip r:embed="rId20"/>
          <a:stretch>
            <a:fillRect/>
          </a:stretch>
        </p:blipFill>
        <p:spPr>
          <a:xfrm>
            <a:off x="6901687" y="2794478"/>
            <a:ext cx="1005759" cy="710720"/>
          </a:xfrm>
          <a:prstGeom prst="rect">
            <a:avLst/>
          </a:prstGeom>
        </p:spPr>
      </p:pic>
    </p:spTree>
    <p:extLst>
      <p:ext uri="{BB962C8B-B14F-4D97-AF65-F5344CB8AC3E}">
        <p14:creationId xmlns:p14="http://schemas.microsoft.com/office/powerpoint/2010/main" val="38232161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QbD_last_slide">
  <a:themeElements>
    <a:clrScheme name="Custom 1">
      <a:dk1>
        <a:srgbClr val="002855"/>
      </a:dk1>
      <a:lt1>
        <a:srgbClr val="749BD1"/>
      </a:lt1>
      <a:dk2>
        <a:srgbClr val="B0CAEA"/>
      </a:dk2>
      <a:lt2>
        <a:srgbClr val="00F0FA"/>
      </a:lt2>
      <a:accent1>
        <a:srgbClr val="97D800"/>
      </a:accent1>
      <a:accent2>
        <a:srgbClr val="FFC810"/>
      </a:accent2>
      <a:accent3>
        <a:srgbClr val="FB5656"/>
      </a:accent3>
      <a:accent4>
        <a:srgbClr val="3CDBC0"/>
      </a:accent4>
      <a:accent5>
        <a:srgbClr val="63A9FF"/>
      </a:accent5>
      <a:accent6>
        <a:srgbClr val="5C43DE"/>
      </a:accent6>
      <a:hlink>
        <a:srgbClr val="BC8CE7"/>
      </a:hlink>
      <a:folHlink>
        <a:srgbClr val="238371"/>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600" b="1" dirty="0"/>
        </a:defPPr>
      </a:lstStyle>
    </a:tx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IFUcare Light">
  <a:themeElements>
    <a:clrScheme name="IFUcare23">
      <a:dk1>
        <a:srgbClr val="000000"/>
      </a:dk1>
      <a:lt1>
        <a:srgbClr val="FFFFFF"/>
      </a:lt1>
      <a:dk2>
        <a:srgbClr val="000000"/>
      </a:dk2>
      <a:lt2>
        <a:srgbClr val="F2F2F2"/>
      </a:lt2>
      <a:accent1>
        <a:srgbClr val="FBCD28"/>
      </a:accent1>
      <a:accent2>
        <a:srgbClr val="000000"/>
      </a:accent2>
      <a:accent3>
        <a:srgbClr val="E0E0E0"/>
      </a:accent3>
      <a:accent4>
        <a:srgbClr val="679BFB"/>
      </a:accent4>
      <a:accent5>
        <a:srgbClr val="860044"/>
      </a:accent5>
      <a:accent6>
        <a:srgbClr val="70B28D"/>
      </a:accent6>
      <a:hlink>
        <a:srgbClr val="FBCC28"/>
      </a:hlink>
      <a:folHlink>
        <a:srgbClr val="FBCC28"/>
      </a:folHlink>
    </a:clrScheme>
    <a:fontScheme name="IFUcare">
      <a:majorFont>
        <a:latin typeface="Roboto Light"/>
        <a:ea typeface=""/>
        <a:cs typeface=""/>
      </a:majorFont>
      <a:minorFont>
        <a:latin typeface="Robo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1" i="0" dirty="0" err="1" smtClean="0">
            <a:latin typeface="Roboto" panose="02000000000000000000" pitchFamily="2" charset="0"/>
            <a:ea typeface="Roboto" panose="02000000000000000000" pitchFamily="2"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Presentation3" id="{ECDEF27C-3571-4549-8F8B-96A8ED1359E6}" vid="{6008B7AE-838F-4BFC-AA30-27301EB019BE}"/>
    </a:ext>
  </a:extLst>
</a:theme>
</file>

<file path=ppt/theme/theme3.xml><?xml version="1.0" encoding="utf-8"?>
<a:theme xmlns:a="http://schemas.openxmlformats.org/drawingml/2006/main" name="1_QBD_sectors">
  <a:themeElements>
    <a:clrScheme name="Custom 1">
      <a:dk1>
        <a:srgbClr val="002855"/>
      </a:dk1>
      <a:lt1>
        <a:srgbClr val="749BD1"/>
      </a:lt1>
      <a:dk2>
        <a:srgbClr val="B0CAEA"/>
      </a:dk2>
      <a:lt2>
        <a:srgbClr val="00F0FA"/>
      </a:lt2>
      <a:accent1>
        <a:srgbClr val="97D800"/>
      </a:accent1>
      <a:accent2>
        <a:srgbClr val="FFC810"/>
      </a:accent2>
      <a:accent3>
        <a:srgbClr val="FB5656"/>
      </a:accent3>
      <a:accent4>
        <a:srgbClr val="3CDBC0"/>
      </a:accent4>
      <a:accent5>
        <a:srgbClr val="63A9FF"/>
      </a:accent5>
      <a:accent6>
        <a:srgbClr val="5C43DE"/>
      </a:accent6>
      <a:hlink>
        <a:srgbClr val="BC8CE7"/>
      </a:hlink>
      <a:folHlink>
        <a:srgbClr val="238371"/>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600" b="1" dirty="0"/>
        </a:defPPr>
      </a:lstStyle>
    </a:tx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1_QbD_Group_general">
  <a:themeElements>
    <a:clrScheme name="Group">
      <a:dk1>
        <a:srgbClr val="002855"/>
      </a:dk1>
      <a:lt1>
        <a:srgbClr val="63A8FC"/>
      </a:lt1>
      <a:dk2>
        <a:srgbClr val="749BD1"/>
      </a:dk2>
      <a:lt2>
        <a:srgbClr val="FFFFFF"/>
      </a:lt2>
      <a:accent1>
        <a:srgbClr val="97D800"/>
      </a:accent1>
      <a:accent2>
        <a:srgbClr val="3BDAC0"/>
      </a:accent2>
      <a:accent3>
        <a:srgbClr val="FFC810"/>
      </a:accent3>
      <a:accent4>
        <a:srgbClr val="238371"/>
      </a:accent4>
      <a:accent5>
        <a:srgbClr val="5C43DE"/>
      </a:accent5>
      <a:accent6>
        <a:srgbClr val="00F0FA"/>
      </a:accent6>
      <a:hlink>
        <a:srgbClr val="012755"/>
      </a:hlink>
      <a:folHlink>
        <a:srgbClr val="62A7FB"/>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600" b="1" dirty="0"/>
        </a:defPPr>
      </a:lstStyle>
    </a:tx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5.xml><?xml version="1.0" encoding="utf-8"?>
<a:theme xmlns:a="http://schemas.openxmlformats.org/drawingml/2006/main" name="QbD_group_dark_background">
  <a:themeElements>
    <a:clrScheme name="Custom 1">
      <a:dk1>
        <a:srgbClr val="002855"/>
      </a:dk1>
      <a:lt1>
        <a:srgbClr val="749BD1"/>
      </a:lt1>
      <a:dk2>
        <a:srgbClr val="B0CAEA"/>
      </a:dk2>
      <a:lt2>
        <a:srgbClr val="00F0FA"/>
      </a:lt2>
      <a:accent1>
        <a:srgbClr val="97D800"/>
      </a:accent1>
      <a:accent2>
        <a:srgbClr val="FFC810"/>
      </a:accent2>
      <a:accent3>
        <a:srgbClr val="FB5656"/>
      </a:accent3>
      <a:accent4>
        <a:srgbClr val="3CDBC0"/>
      </a:accent4>
      <a:accent5>
        <a:srgbClr val="63A9FF"/>
      </a:accent5>
      <a:accent6>
        <a:srgbClr val="5C43DE"/>
      </a:accent6>
      <a:hlink>
        <a:srgbClr val="BC8CE7"/>
      </a:hlink>
      <a:folHlink>
        <a:srgbClr val="238371"/>
      </a:folHlink>
    </a:clrScheme>
    <a:fontScheme name="Office 2013 - 2022">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spAutoFit/>
      </a:bodyPr>
      <a:lstStyle>
        <a:defPPr algn="l">
          <a:defRPr sz="1600" b="1" dirty="0"/>
        </a:defPPr>
      </a:lstStyle>
    </a:tx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842BAF0E-0B4C-4C0F-B429-551B6575A1E3}">
  <we:reference id="wa104381063" version="1.0.0.1" store="en-001"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MigrationWizId xmlns="9140c53a-063d-45c3-b803-217fbd1a5a09" xsi:nil="true"/>
    <MigrationWizIdPermissions xmlns="9140c53a-063d-45c3-b803-217fbd1a5a09" xsi:nil="true"/>
    <TaxCatchAll xmlns="98a3b905-08b8-4681-b867-40307681d2d6" xsi:nil="true"/>
    <lcf76f155ced4ddcb4097134ff3c332f xmlns="9140c53a-063d-45c3-b803-217fbd1a5a09">
      <Terms xmlns="http://schemas.microsoft.com/office/infopath/2007/PartnerControls"/>
    </lcf76f155ced4ddcb4097134ff3c332f>
    <MigrationWizIdSecurityGroups xmlns="9140c53a-063d-45c3-b803-217fbd1a5a09" xsi:nil="true"/>
    <MigrationWizIdPermissionLevels xmlns="9140c53a-063d-45c3-b803-217fbd1a5a09" xsi:nil="true"/>
    <MigrationWizIdDocumentLibraryPermissions xmlns="9140c53a-063d-45c3-b803-217fbd1a5a09" xsi:nil="true"/>
    <SharedWithUsers xmlns="98a3b905-08b8-4681-b867-40307681d2d6">
      <UserInfo>
        <DisplayName>Filip Dosselaere</DisplayName>
        <AccountId>703</AccountId>
        <AccountType/>
      </UserInfo>
      <UserInfo>
        <DisplayName>Jonathan Boel</DisplayName>
        <AccountId>43</AccountId>
        <AccountType/>
      </UserInfo>
      <UserInfo>
        <DisplayName>Inge Raguet</DisplayName>
        <AccountId>791</AccountId>
        <AccountType/>
      </UserInfo>
      <UserInfo>
        <DisplayName>Peter Goossens</DisplayName>
        <AccountId>441</AccountId>
        <AccountType/>
      </UserInfo>
    </SharedWithUser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E0F00EE4DB770E43A9A0AC4AAD674E2F" ma:contentTypeVersion="24" ma:contentTypeDescription="Create a new document." ma:contentTypeScope="" ma:versionID="1be386fcd50b6470cdd6d7877f0e3161">
  <xsd:schema xmlns:xsd="http://www.w3.org/2001/XMLSchema" xmlns:xs="http://www.w3.org/2001/XMLSchema" xmlns:p="http://schemas.microsoft.com/office/2006/metadata/properties" xmlns:ns1="http://schemas.microsoft.com/sharepoint/v3" xmlns:ns2="9140c53a-063d-45c3-b803-217fbd1a5a09" xmlns:ns3="98a3b905-08b8-4681-b867-40307681d2d6" targetNamespace="http://schemas.microsoft.com/office/2006/metadata/properties" ma:root="true" ma:fieldsID="5f83123a86c87cd30c285f202cf50ee5" ns1:_="" ns2:_="" ns3:_="">
    <xsd:import namespace="http://schemas.microsoft.com/sharepoint/v3"/>
    <xsd:import namespace="9140c53a-063d-45c3-b803-217fbd1a5a09"/>
    <xsd:import namespace="98a3b905-08b8-4681-b867-40307681d2d6"/>
    <xsd:element name="properties">
      <xsd:complexType>
        <xsd:sequence>
          <xsd:element name="documentManagement">
            <xsd:complexType>
              <xsd:all>
                <xsd:element ref="ns2:MigrationWizId" minOccurs="0"/>
                <xsd:element ref="ns2:MigrationWizIdPermissions" minOccurs="0"/>
                <xsd:element ref="ns2:MigrationWizIdPermissionLevels" minOccurs="0"/>
                <xsd:element ref="ns2:MigrationWizIdDocumentLibraryPermissions" minOccurs="0"/>
                <xsd:element ref="ns2:MigrationWizIdSecurityGroups" minOccurs="0"/>
                <xsd:element ref="ns3:SharedWithUsers" minOccurs="0"/>
                <xsd:element ref="ns3:SharedWithDetails" minOccurs="0"/>
                <xsd:element ref="ns2:MediaServiceMetadata" minOccurs="0"/>
                <xsd:element ref="ns2:MediaServiceFastMetadata" minOccurs="0"/>
                <xsd:element ref="ns2:MediaServiceDateTaken" minOccurs="0"/>
                <xsd:element ref="ns2:MediaServiceEventHashCode" minOccurs="0"/>
                <xsd:element ref="ns2:MediaServiceGenerationTime" minOccurs="0"/>
                <xsd:element ref="ns2:MediaServiceAutoTags" minOccurs="0"/>
                <xsd:element ref="ns2:MediaServiceOCR" minOccurs="0"/>
                <xsd:element ref="ns2:MediaServiceAutoKeyPoints" minOccurs="0"/>
                <xsd:element ref="ns2:MediaServiceKeyPoints" minOccurs="0"/>
                <xsd:element ref="ns2:MediaLengthInSeconds" minOccurs="0"/>
                <xsd:element ref="ns1:_ip_UnifiedCompliancePolicyProperties" minOccurs="0"/>
                <xsd:element ref="ns1:_ip_UnifiedCompliancePolicyUIAction"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5" nillable="true" ma:displayName="Unified Compliance Policy Properties" ma:hidden="true" ma:internalName="_ip_UnifiedCompliancePolicyProperties">
      <xsd:simpleType>
        <xsd:restriction base="dms:Note"/>
      </xsd:simpleType>
    </xsd:element>
    <xsd:element name="_ip_UnifiedCompliancePolicyUIAction" ma:index="2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9140c53a-063d-45c3-b803-217fbd1a5a09" elementFormDefault="qualified">
    <xsd:import namespace="http://schemas.microsoft.com/office/2006/documentManagement/types"/>
    <xsd:import namespace="http://schemas.microsoft.com/office/infopath/2007/PartnerControls"/>
    <xsd:element name="MigrationWizId" ma:index="8" nillable="true" ma:displayName="MigrationWizId" ma:internalName="MigrationWizId">
      <xsd:simpleType>
        <xsd:restriction base="dms:Text"/>
      </xsd:simpleType>
    </xsd:element>
    <xsd:element name="MigrationWizIdPermissions" ma:index="9" nillable="true" ma:displayName="MigrationWizIdPermissions" ma:internalName="MigrationWizIdPermissions">
      <xsd:simpleType>
        <xsd:restriction base="dms:Text"/>
      </xsd:simpleType>
    </xsd:element>
    <xsd:element name="MigrationWizIdPermissionLevels" ma:index="10" nillable="true" ma:displayName="MigrationWizIdPermissionLevels" ma:internalName="MigrationWizIdPermissionLevels">
      <xsd:simpleType>
        <xsd:restriction base="dms:Text"/>
      </xsd:simpleType>
    </xsd:element>
    <xsd:element name="MigrationWizIdDocumentLibraryPermissions" ma:index="11" nillable="true" ma:displayName="MigrationWizIdDocumentLibraryPermissions" ma:internalName="MigrationWizIdDocumentLibraryPermissions">
      <xsd:simpleType>
        <xsd:restriction base="dms:Text"/>
      </xsd:simpleType>
    </xsd:element>
    <xsd:element name="MigrationWizIdSecurityGroups" ma:index="12" nillable="true" ma:displayName="MigrationWizIdSecurityGroups" ma:internalName="MigrationWizIdSecurityGroups">
      <xsd:simpleType>
        <xsd:restriction base="dms:Text"/>
      </xsd:simpleType>
    </xsd:element>
    <xsd:element name="MediaServiceMetadata" ma:index="15" nillable="true" ma:displayName="MediaServiceMetadata" ma:description="" ma:hidden="true" ma:internalName="MediaServiceMetadata" ma:readOnly="true">
      <xsd:simpleType>
        <xsd:restriction base="dms:Note"/>
      </xsd:simpleType>
    </xsd:element>
    <xsd:element name="MediaServiceFastMetadata" ma:index="16" nillable="true" ma:displayName="MediaServiceFastMetadata" ma:description="" ma:hidden="true" ma:internalName="MediaServiceFastMetadata" ma:readOnly="true">
      <xsd:simpleType>
        <xsd:restriction base="dms:Note"/>
      </xsd:simpleType>
    </xsd:element>
    <xsd:element name="MediaServiceDateTaken" ma:index="17" nillable="true" ma:displayName="MediaServiceDateTaken" ma:hidden="true" ma:internalName="MediaServiceDateTaken"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GenerationTime" ma:index="19" nillable="true" ma:displayName="MediaServiceGenerationTime" ma:hidden="true" ma:internalName="MediaServiceGenerationTime" ma:readOnly="true">
      <xsd:simpleType>
        <xsd:restriction base="dms:Text"/>
      </xsd:simpleType>
    </xsd:element>
    <xsd:element name="MediaServiceAutoTags" ma:index="20" nillable="true" ma:displayName="Tags" ma:internalName="MediaServiceAutoTags" ma:readOnly="true">
      <xsd:simpleType>
        <xsd:restriction base="dms:Text"/>
      </xsd:simpleType>
    </xsd:element>
    <xsd:element name="MediaServiceOCR" ma:index="21" nillable="true" ma:displayName="Extracted Text" ma:internalName="MediaServiceOCR" ma:readOnly="true">
      <xsd:simpleType>
        <xsd:restriction base="dms:Note">
          <xsd:maxLength value="255"/>
        </xsd:restriction>
      </xsd:simpleType>
    </xsd:element>
    <xsd:element name="MediaServiceAutoKeyPoints" ma:index="22" nillable="true" ma:displayName="MediaServiceAutoKeyPoints" ma:hidden="true" ma:internalName="MediaServiceAutoKeyPoints" ma:readOnly="true">
      <xsd:simpleType>
        <xsd:restriction base="dms:Note"/>
      </xsd:simpleType>
    </xsd:element>
    <xsd:element name="MediaServiceKeyPoints" ma:index="23" nillable="true" ma:displayName="KeyPoints" ma:internalName="MediaServiceKeyPoints" ma:readOnly="true">
      <xsd:simpleType>
        <xsd:restriction base="dms:Note">
          <xsd:maxLength value="255"/>
        </xsd:restriction>
      </xsd:simpleType>
    </xsd:element>
    <xsd:element name="MediaLengthInSeconds" ma:index="24" nillable="true" ma:displayName="Length (seconds)" ma:internalName="MediaLengthInSeconds" ma:readOnly="true">
      <xsd:simpleType>
        <xsd:restriction base="dms:Unknown"/>
      </xsd:simpleType>
    </xsd:element>
    <xsd:element name="lcf76f155ced4ddcb4097134ff3c332f" ma:index="28" nillable="true" ma:taxonomy="true" ma:internalName="lcf76f155ced4ddcb4097134ff3c332f" ma:taxonomyFieldName="MediaServiceImageTags" ma:displayName="Image Tags" ma:readOnly="false" ma:fieldId="{5cf76f15-5ced-4ddc-b409-7134ff3c332f}" ma:taxonomyMulti="true" ma:sspId="a386987f-8de8-4421-a895-dfb867788a4b"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30" nillable="true" ma:displayName="MediaServiceObjectDetectorVersions" ma:hidden="true" ma:indexed="true" ma:internalName="MediaServiceObjectDetectorVersions" ma:readOnly="true">
      <xsd:simpleType>
        <xsd:restriction base="dms:Text"/>
      </xsd:simpleType>
    </xsd:element>
    <xsd:element name="MediaServiceSearchProperties" ma:index="3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98a3b905-08b8-4681-b867-40307681d2d6" elementFormDefault="qualified">
    <xsd:import namespace="http://schemas.microsoft.com/office/2006/documentManagement/types"/>
    <xsd:import namespace="http://schemas.microsoft.com/office/infopath/2007/PartnerControls"/>
    <xsd:element name="SharedWithUsers" ma:index="13"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description="" ma:internalName="SharedWithDetails" ma:readOnly="true">
      <xsd:simpleType>
        <xsd:restriction base="dms:Note">
          <xsd:maxLength value="255"/>
        </xsd:restriction>
      </xsd:simpleType>
    </xsd:element>
    <xsd:element name="TaxCatchAll" ma:index="29" nillable="true" ma:displayName="Taxonomy Catch All Column" ma:hidden="true" ma:list="{9036b0d1-20dc-4095-8a13-7d96cf9ab34e}" ma:internalName="TaxCatchAll" ma:showField="CatchAllData" ma:web="98a3b905-08b8-4681-b867-40307681d2d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7D925DDF-60D5-45F5-8D32-00DEDD575101}">
  <ds:schemaRefs>
    <ds:schemaRef ds:uri="http://purl.org/dc/elements/1.1/"/>
    <ds:schemaRef ds:uri="http://schemas.microsoft.com/office/2006/metadata/properties"/>
    <ds:schemaRef ds:uri="http://purl.org/dc/terms/"/>
    <ds:schemaRef ds:uri="http://schemas.microsoft.com/sharepoint/v3"/>
    <ds:schemaRef ds:uri="http://purl.org/dc/dcmitype/"/>
    <ds:schemaRef ds:uri="http://schemas.openxmlformats.org/package/2006/metadata/core-properties"/>
    <ds:schemaRef ds:uri="9140c53a-063d-45c3-b803-217fbd1a5a09"/>
    <ds:schemaRef ds:uri="http://schemas.microsoft.com/office/2006/documentManagement/types"/>
    <ds:schemaRef ds:uri="http://schemas.microsoft.com/office/infopath/2007/PartnerControls"/>
    <ds:schemaRef ds:uri="98a3b905-08b8-4681-b867-40307681d2d6"/>
    <ds:schemaRef ds:uri="http://www.w3.org/XML/1998/namespace"/>
  </ds:schemaRefs>
</ds:datastoreItem>
</file>

<file path=customXml/itemProps2.xml><?xml version="1.0" encoding="utf-8"?>
<ds:datastoreItem xmlns:ds="http://schemas.openxmlformats.org/officeDocument/2006/customXml" ds:itemID="{8F5DB590-7559-429C-B074-41053524E61D}">
  <ds:schemaRefs>
    <ds:schemaRef ds:uri="http://schemas.microsoft.com/sharepoint/v3/contenttype/forms"/>
  </ds:schemaRefs>
</ds:datastoreItem>
</file>

<file path=customXml/itemProps3.xml><?xml version="1.0" encoding="utf-8"?>
<ds:datastoreItem xmlns:ds="http://schemas.openxmlformats.org/officeDocument/2006/customXml" ds:itemID="{78089061-2B87-4B90-9C02-DD9353C4234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9140c53a-063d-45c3-b803-217fbd1a5a09"/>
    <ds:schemaRef ds:uri="98a3b905-08b8-4681-b867-40307681d2d6"/>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Office Theme</Template>
  <TotalTime>2</TotalTime>
  <Words>1771</Words>
  <Application>Microsoft Office PowerPoint</Application>
  <PresentationFormat>Panorámica</PresentationFormat>
  <Paragraphs>329</Paragraphs>
  <Slides>19</Slides>
  <Notes>9</Notes>
  <HiddenSlides>0</HiddenSlides>
  <MMClips>0</MMClips>
  <ScaleCrop>false</ScaleCrop>
  <HeadingPairs>
    <vt:vector size="6" baseType="variant">
      <vt:variant>
        <vt:lpstr>Fuentes usadas</vt:lpstr>
      </vt:variant>
      <vt:variant>
        <vt:i4>16</vt:i4>
      </vt:variant>
      <vt:variant>
        <vt:lpstr>Tema</vt:lpstr>
      </vt:variant>
      <vt:variant>
        <vt:i4>5</vt:i4>
      </vt:variant>
      <vt:variant>
        <vt:lpstr>Títulos de diapositiva</vt:lpstr>
      </vt:variant>
      <vt:variant>
        <vt:i4>19</vt:i4>
      </vt:variant>
    </vt:vector>
  </HeadingPairs>
  <TitlesOfParts>
    <vt:vector size="40" baseType="lpstr">
      <vt:lpstr>Aptos</vt:lpstr>
      <vt:lpstr>Arial</vt:lpstr>
      <vt:lpstr>Calibri</vt:lpstr>
      <vt:lpstr>Calibri Light</vt:lpstr>
      <vt:lpstr>Courier New</vt:lpstr>
      <vt:lpstr>Helvetica Neue</vt:lpstr>
      <vt:lpstr>Montserrat Light</vt:lpstr>
      <vt:lpstr>Open Sans</vt:lpstr>
      <vt:lpstr>Open Sans Light</vt:lpstr>
      <vt:lpstr>OpenSans-Semibold</vt:lpstr>
      <vt:lpstr>Roboto</vt:lpstr>
      <vt:lpstr>Roboto Light</vt:lpstr>
      <vt:lpstr>Roboto Medium</vt:lpstr>
      <vt:lpstr>Times New Roman</vt:lpstr>
      <vt:lpstr>Verdana</vt:lpstr>
      <vt:lpstr>Work Sans Medium</vt:lpstr>
      <vt:lpstr>QbD_last_slide</vt:lpstr>
      <vt:lpstr>IFUcare Light</vt:lpstr>
      <vt:lpstr>1_QBD_sectors</vt:lpstr>
      <vt:lpstr>1_QbD_Group_general</vt:lpstr>
      <vt:lpstr>QbD_group_dark_background</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Kicky De Coninck</dc:creator>
  <cp:lastModifiedBy>Pablo Navarro García</cp:lastModifiedBy>
  <cp:revision>11</cp:revision>
  <dcterms:created xsi:type="dcterms:W3CDTF">2024-02-12T08:50:17Z</dcterms:created>
  <dcterms:modified xsi:type="dcterms:W3CDTF">2024-08-22T11:58:40Z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0x010100E0F00EE4DB770E43A9A0AC4AAD674E2F</vt:lpwstr>
  </property>
</Properties>
</file>